
<file path=[Content_Types].xml><?xml version="1.0" encoding="utf-8"?>
<Types xmlns="http://schemas.openxmlformats.org/package/2006/content-types">
  <Default Extension="jpeg" ContentType="image/jpeg"/>
  <Default Extension="jpg" ContentType="image/jpeg"/>
  <Default Extension="png" ContentType="image/png"/>
  <Default Extension="rels" ContentType="application/vnd.openxmlformats-package.relationships+xml"/>
  <Default Extension="svg" ContentType="image/svg+xml"/>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theme/theme2.xml" ContentType="application/vnd.openxmlformats-officedocument.theme+xml"/>
  <Override PartName="/ppt/charts/chart1.xml" ContentType="application/vnd.openxmlformats-officedocument.drawingml.chart+xml"/>
  <Override PartName="/ppt/charts/chart2.xml" ContentType="application/vnd.openxmlformats-officedocument.drawingml.chart+xml"/>
  <Override PartName="/ppt/charts/chart3.xml" ContentType="application/vnd.openxmlformats-officedocument.drawingml.chart+xml"/>
  <Override PartName="/ppt/charts/chart4.xml" ContentType="application/vnd.openxmlformats-officedocument.drawingml.chart+xml"/>
  <Override PartName="/ppt/charts/chart5.xml" ContentType="application/vnd.openxmlformats-officedocument.drawingml.chart+xml"/>
  <Override PartName="/ppt/charts/chart6.xml" ContentType="application/vnd.openxmlformats-officedocument.drawingml.chart+xml"/>
  <Override PartName="/ppt/charts/chart7.xml" ContentType="application/vnd.openxmlformats-officedocument.drawingml.chart+xml"/>
  <Override PartName="/ppt/charts/chart8.xml" ContentType="application/vnd.openxmlformats-officedocument.drawingml.chart+xml"/>
  <Override PartName="/ppt/charts/style1.xml" ContentType="application/vnd.ms-office.chartstyle+xml"/>
  <Override PartName="/ppt/charts/colors1.xml" ContentType="application/vnd.ms-office.chartcolorstyle+xml"/>
  <Override PartName="/ppt/notesSlides/notesSlide1.xml" ContentType="application/vnd.openxmlformats-officedocument.presentationml.notesSlide+xml"/>
  <Override PartName="/ppt/notesSlides/notesSlide2.xml" ContentType="application/vnd.openxmlformats-officedocument.presentationml.notesSlide+xml"/>
  <Override PartName="/ppt/charts/chart9.xml" ContentType="application/vnd.openxmlformats-officedocument.drawingml.chart+xml"/>
  <Override PartName="/ppt/charts/chart10.xml" ContentType="application/vnd.openxmlformats-officedocument.drawingml.chart+xml"/>
  <Override PartName="/ppt/charts/chart11.xml" ContentType="application/vnd.openxmlformats-officedocument.drawingml.chart+xml"/>
  <Override PartName="/ppt/notesSlides/notesSlide3.xml" ContentType="application/vnd.openxmlformats-officedocument.presentationml.notesSlide+xml"/>
  <Override PartName="/ppt/charts/chart12.xml" ContentType="application/vnd.openxmlformats-officedocument.drawingml.chart+xml"/>
  <Override PartName="/ppt/charts/chart13.xml" ContentType="application/vnd.openxmlformats-officedocument.drawingml.chart+xml"/>
  <Override PartName="/ppt/charts/chart14.xml" ContentType="application/vnd.openxmlformats-officedocument.drawingml.chart+xml"/>
  <Override PartName="/ppt/notesSlides/notesSlide4.xml" ContentType="application/vnd.openxmlformats-officedocument.presentationml.notesSlide+xml"/>
  <Override PartName="/ppt/charts/chart15.xml" ContentType="application/vnd.openxmlformats-officedocument.drawingml.chart+xml"/>
  <Override PartName="/ppt/charts/chart16.xml" ContentType="application/vnd.openxmlformats-officedocument.drawingml.chart+xml"/>
  <Override PartName="/ppt/charts/chart17.xml" ContentType="application/vnd.openxmlformats-officedocument.drawingml.chart+xml"/>
  <Override PartName="/ppt/charts/chart18.xml" ContentType="application/vnd.openxmlformats-officedocument.drawingml.chart+xml"/>
  <Override PartName="/ppt/notesSlides/notesSlide5.xml" ContentType="application/vnd.openxmlformats-officedocument.presentationml.notesSlide+xml"/>
  <Override PartName="/ppt/charts/chart19.xml" ContentType="application/vnd.openxmlformats-officedocument.drawingml.chart+xml"/>
  <Override PartName="/ppt/charts/chart20.xml" ContentType="application/vnd.openxmlformats-officedocument.drawingml.chart+xml"/>
  <Override PartName="/ppt/charts/chart21.xml" ContentType="application/vnd.openxmlformats-officedocument.drawingml.chart+xml"/>
  <Override PartName="/ppt/charts/chart22.xml" ContentType="application/vnd.openxmlformats-officedocument.drawingml.chart+xml"/>
  <Override PartName="/ppt/notesSlides/notesSlide6.xml" ContentType="application/vnd.openxmlformats-officedocument.presentationml.notesSlide+xml"/>
  <Override PartName="/ppt/charts/chart23.xml" ContentType="application/vnd.openxmlformats-officedocument.drawingml.chart+xml"/>
  <Override PartName="/ppt/charts/chart24.xml" ContentType="application/vnd.openxmlformats-officedocument.drawingml.chart+xml"/>
  <Override PartName="/ppt/charts/chart25.xml" ContentType="application/vnd.openxmlformats-officedocument.drawingml.chart+xml"/>
  <Override PartName="/ppt/charts/chart26.xml" ContentType="application/vnd.openxmlformats-officedocument.drawingml.chart+xml"/>
  <Override PartName="/ppt/charts/chart27.xml" ContentType="application/vnd.openxmlformats-officedocument.drawingml.chart+xml"/>
  <Override PartName="/ppt/charts/chart28.xml" ContentType="application/vnd.openxmlformats-officedocument.drawingml.chart+xml"/>
  <Override PartName="/ppt/charts/chart29.xml" ContentType="application/vnd.openxmlformats-officedocument.drawingml.chart+xml"/>
  <Override PartName="/ppt/charts/chart30.xml" ContentType="application/vnd.openxmlformats-officedocument.drawingml.chart+xml"/>
  <Override PartName="/ppt/charts/chart31.xml" ContentType="application/vnd.openxmlformats-officedocument.drawingml.chart+xml"/>
  <Override PartName="/ppt/notesSlides/notesSlide7.xml" ContentType="application/vnd.openxmlformats-officedocument.presentationml.notesSlide+xml"/>
  <Override PartName="/ppt/charts/chart32.xml" ContentType="application/vnd.openxmlformats-officedocument.drawingml.chart+xml"/>
  <Override PartName="/ppt/charts/chart33.xml" ContentType="application/vnd.openxmlformats-officedocument.drawingml.chart+xml"/>
  <Override PartName="/ppt/charts/chart34.xml" ContentType="application/vnd.openxmlformats-officedocument.drawingml.chart+xml"/>
  <Override PartName="/ppt/charts/chart35.xml" ContentType="application/vnd.openxmlformats-officedocument.drawingml.chart+xml"/>
  <Override PartName="/ppt/charts/chart36.xml" ContentType="application/vnd.openxmlformats-officedocument.drawingml.chart+xml"/>
  <Override PartName="/ppt/charts/chart37.xml" ContentType="application/vnd.openxmlformats-officedocument.drawingml.chart+xml"/>
  <Override PartName="/ppt/notesSlides/notesSlide8.xml" ContentType="application/vnd.openxmlformats-officedocument.presentationml.notesSlide+xml"/>
  <Override PartName="/ppt/charts/chart38.xml" ContentType="application/vnd.openxmlformats-officedocument.drawingml.chart+xml"/>
  <Override PartName="/ppt/charts/chart39.xml" ContentType="application/vnd.openxmlformats-officedocument.drawingml.chart+xml"/>
  <Override PartName="/ppt/charts/chart40.xml" ContentType="application/vnd.openxmlformats-officedocument.drawingml.chart+xml"/>
  <Override PartName="/ppt/notesSlides/notesSlide9.xml" ContentType="application/vnd.openxmlformats-officedocument.presentationml.notesSlide+xml"/>
  <Override PartName="/ppt/notesSlides/notesSlide10.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Lst>
  <p:notesMasterIdLst>
    <p:notesMasterId r:id="rId112"/>
  </p:notesMasterIdLst>
  <p:sldIdLst>
    <p:sldId id="1764" r:id="rId2"/>
    <p:sldId id="1805" r:id="rId3"/>
    <p:sldId id="1523" r:id="rId4"/>
    <p:sldId id="1812" r:id="rId5"/>
    <p:sldId id="1704" r:id="rId6"/>
    <p:sldId id="1766" r:id="rId7"/>
    <p:sldId id="1804" r:id="rId8"/>
    <p:sldId id="1707" r:id="rId9"/>
    <p:sldId id="1813" r:id="rId10"/>
    <p:sldId id="1557" r:id="rId11"/>
    <p:sldId id="442" r:id="rId12"/>
    <p:sldId id="1338" r:id="rId13"/>
    <p:sldId id="907" r:id="rId14"/>
    <p:sldId id="908" r:id="rId15"/>
    <p:sldId id="909" r:id="rId16"/>
    <p:sldId id="1493" r:id="rId17"/>
    <p:sldId id="1588" r:id="rId18"/>
    <p:sldId id="1464" r:id="rId19"/>
    <p:sldId id="1342" r:id="rId20"/>
    <p:sldId id="1275" r:id="rId21"/>
    <p:sldId id="1002" r:id="rId22"/>
    <p:sldId id="1098" r:id="rId23"/>
    <p:sldId id="747" r:id="rId24"/>
    <p:sldId id="804" r:id="rId25"/>
    <p:sldId id="1748" r:id="rId26"/>
    <p:sldId id="1737" r:id="rId27"/>
    <p:sldId id="954" r:id="rId28"/>
    <p:sldId id="955" r:id="rId29"/>
    <p:sldId id="1512" r:id="rId30"/>
    <p:sldId id="1188" r:id="rId31"/>
    <p:sldId id="1447" r:id="rId32"/>
    <p:sldId id="1430" r:id="rId33"/>
    <p:sldId id="1078" r:id="rId34"/>
    <p:sldId id="1042" r:id="rId35"/>
    <p:sldId id="1705" r:id="rId36"/>
    <p:sldId id="1590" r:id="rId37"/>
    <p:sldId id="1591" r:id="rId38"/>
    <p:sldId id="712" r:id="rId39"/>
    <p:sldId id="1537" r:id="rId40"/>
    <p:sldId id="1435" r:id="rId41"/>
    <p:sldId id="592" r:id="rId42"/>
    <p:sldId id="518" r:id="rId43"/>
    <p:sldId id="298" r:id="rId44"/>
    <p:sldId id="584" r:id="rId45"/>
    <p:sldId id="1811" r:id="rId46"/>
    <p:sldId id="663" r:id="rId47"/>
    <p:sldId id="667" r:id="rId48"/>
    <p:sldId id="837" r:id="rId49"/>
    <p:sldId id="1806" r:id="rId50"/>
    <p:sldId id="1755" r:id="rId51"/>
    <p:sldId id="1728" r:id="rId52"/>
    <p:sldId id="1709" r:id="rId53"/>
    <p:sldId id="1065" r:id="rId54"/>
    <p:sldId id="1033" r:id="rId55"/>
    <p:sldId id="949" r:id="rId56"/>
    <p:sldId id="1761" r:id="rId57"/>
    <p:sldId id="992" r:id="rId58"/>
    <p:sldId id="1515" r:id="rId59"/>
    <p:sldId id="1099" r:id="rId60"/>
    <p:sldId id="1422" r:id="rId61"/>
    <p:sldId id="1075" r:id="rId62"/>
    <p:sldId id="1803" r:id="rId63"/>
    <p:sldId id="560" r:id="rId64"/>
    <p:sldId id="493" r:id="rId65"/>
    <p:sldId id="1441" r:id="rId66"/>
    <p:sldId id="591" r:id="rId67"/>
    <p:sldId id="1470" r:id="rId68"/>
    <p:sldId id="1814" r:id="rId69"/>
    <p:sldId id="1554" r:id="rId70"/>
    <p:sldId id="367" r:id="rId71"/>
    <p:sldId id="541" r:id="rId72"/>
    <p:sldId id="1008" r:id="rId73"/>
    <p:sldId id="1428" r:id="rId74"/>
    <p:sldId id="1541" r:id="rId75"/>
    <p:sldId id="1788" r:id="rId76"/>
    <p:sldId id="1094" r:id="rId77"/>
    <p:sldId id="528" r:id="rId78"/>
    <p:sldId id="368" r:id="rId79"/>
    <p:sldId id="953" r:id="rId80"/>
    <p:sldId id="639" r:id="rId81"/>
    <p:sldId id="982" r:id="rId82"/>
    <p:sldId id="826" r:id="rId83"/>
    <p:sldId id="1439" r:id="rId84"/>
    <p:sldId id="993" r:id="rId85"/>
    <p:sldId id="1795" r:id="rId86"/>
    <p:sldId id="276" r:id="rId87"/>
    <p:sldId id="1267" r:id="rId88"/>
    <p:sldId id="1001" r:id="rId89"/>
    <p:sldId id="1810" r:id="rId90"/>
    <p:sldId id="369" r:id="rId91"/>
    <p:sldId id="1575" r:id="rId92"/>
    <p:sldId id="984" r:id="rId93"/>
    <p:sldId id="658" r:id="rId94"/>
    <p:sldId id="296" r:id="rId95"/>
    <p:sldId id="500" r:id="rId96"/>
    <p:sldId id="453" r:id="rId97"/>
    <p:sldId id="351" r:id="rId98"/>
    <p:sldId id="660" r:id="rId99"/>
    <p:sldId id="656" r:id="rId100"/>
    <p:sldId id="657" r:id="rId101"/>
    <p:sldId id="498" r:id="rId102"/>
    <p:sldId id="499" r:id="rId103"/>
    <p:sldId id="659" r:id="rId104"/>
    <p:sldId id="623" r:id="rId105"/>
    <p:sldId id="277" r:id="rId106"/>
    <p:sldId id="278" r:id="rId107"/>
    <p:sldId id="1735" r:id="rId108"/>
    <p:sldId id="279" r:id="rId109"/>
    <p:sldId id="280" r:id="rId110"/>
    <p:sldId id="281" r:id="rId111"/>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0A0A12"/>
    <a:srgbClr val="E76C0F"/>
    <a:srgbClr val="CE8E40"/>
    <a:srgbClr val="F89120"/>
    <a:srgbClr val="F2C302"/>
    <a:srgbClr val="986A6A"/>
    <a:srgbClr val="E04621"/>
    <a:srgbClr val="20213D"/>
    <a:srgbClr val="56595E"/>
    <a:srgbClr val="4781CB"/>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SorterView">
  <p:normalViewPr>
    <p:restoredLeft sz="17066" autoAdjust="0"/>
    <p:restoredTop sz="94660"/>
  </p:normalViewPr>
  <p:slideViewPr>
    <p:cSldViewPr snapToGrid="0">
      <p:cViewPr varScale="1">
        <p:scale>
          <a:sx n="74" d="100"/>
          <a:sy n="74" d="100"/>
        </p:scale>
        <p:origin x="90" y="720"/>
      </p:cViewPr>
      <p:guideLst/>
    </p:cSldViewPr>
  </p:slideViewPr>
  <p:notesTextViewPr>
    <p:cViewPr>
      <p:scale>
        <a:sx n="1" d="1"/>
        <a:sy n="1" d="1"/>
      </p:scale>
      <p:origin x="0" y="0"/>
    </p:cViewPr>
  </p:notesTextViewPr>
  <p:sorterViewPr>
    <p:cViewPr varScale="1">
      <p:scale>
        <a:sx n="1" d="1"/>
        <a:sy n="1" d="1"/>
      </p:scale>
      <p:origin x="0" y="0"/>
    </p:cViewPr>
  </p:sorter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25.xml"/><Relationship Id="rId21" Type="http://schemas.openxmlformats.org/officeDocument/2006/relationships/slide" Target="slides/slide20.xml"/><Relationship Id="rId42" Type="http://schemas.openxmlformats.org/officeDocument/2006/relationships/slide" Target="slides/slide41.xml"/><Relationship Id="rId47" Type="http://schemas.openxmlformats.org/officeDocument/2006/relationships/slide" Target="slides/slide46.xml"/><Relationship Id="rId63" Type="http://schemas.openxmlformats.org/officeDocument/2006/relationships/slide" Target="slides/slide62.xml"/><Relationship Id="rId68" Type="http://schemas.openxmlformats.org/officeDocument/2006/relationships/slide" Target="slides/slide67.xml"/><Relationship Id="rId84" Type="http://schemas.openxmlformats.org/officeDocument/2006/relationships/slide" Target="slides/slide83.xml"/><Relationship Id="rId89" Type="http://schemas.openxmlformats.org/officeDocument/2006/relationships/slide" Target="slides/slide88.xml"/><Relationship Id="rId112" Type="http://schemas.openxmlformats.org/officeDocument/2006/relationships/notesMaster" Target="notesMasters/notesMaster1.xml"/><Relationship Id="rId16" Type="http://schemas.openxmlformats.org/officeDocument/2006/relationships/slide" Target="slides/slide15.xml"/><Relationship Id="rId107" Type="http://schemas.openxmlformats.org/officeDocument/2006/relationships/slide" Target="slides/slide106.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slide" Target="slides/slide31.xml"/><Relationship Id="rId37" Type="http://schemas.openxmlformats.org/officeDocument/2006/relationships/slide" Target="slides/slide36.xml"/><Relationship Id="rId40" Type="http://schemas.openxmlformats.org/officeDocument/2006/relationships/slide" Target="slides/slide39.xml"/><Relationship Id="rId45" Type="http://schemas.openxmlformats.org/officeDocument/2006/relationships/slide" Target="slides/slide44.xml"/><Relationship Id="rId53" Type="http://schemas.openxmlformats.org/officeDocument/2006/relationships/slide" Target="slides/slide52.xml"/><Relationship Id="rId58" Type="http://schemas.openxmlformats.org/officeDocument/2006/relationships/slide" Target="slides/slide57.xml"/><Relationship Id="rId66" Type="http://schemas.openxmlformats.org/officeDocument/2006/relationships/slide" Target="slides/slide65.xml"/><Relationship Id="rId74" Type="http://schemas.openxmlformats.org/officeDocument/2006/relationships/slide" Target="slides/slide73.xml"/><Relationship Id="rId79" Type="http://schemas.openxmlformats.org/officeDocument/2006/relationships/slide" Target="slides/slide78.xml"/><Relationship Id="rId87" Type="http://schemas.openxmlformats.org/officeDocument/2006/relationships/slide" Target="slides/slide86.xml"/><Relationship Id="rId102" Type="http://schemas.openxmlformats.org/officeDocument/2006/relationships/slide" Target="slides/slide101.xml"/><Relationship Id="rId110" Type="http://schemas.openxmlformats.org/officeDocument/2006/relationships/slide" Target="slides/slide109.xml"/><Relationship Id="rId115" Type="http://schemas.openxmlformats.org/officeDocument/2006/relationships/theme" Target="theme/theme1.xml"/><Relationship Id="rId5" Type="http://schemas.openxmlformats.org/officeDocument/2006/relationships/slide" Target="slides/slide4.xml"/><Relationship Id="rId61" Type="http://schemas.openxmlformats.org/officeDocument/2006/relationships/slide" Target="slides/slide60.xml"/><Relationship Id="rId82" Type="http://schemas.openxmlformats.org/officeDocument/2006/relationships/slide" Target="slides/slide81.xml"/><Relationship Id="rId90" Type="http://schemas.openxmlformats.org/officeDocument/2006/relationships/slide" Target="slides/slide89.xml"/><Relationship Id="rId95" Type="http://schemas.openxmlformats.org/officeDocument/2006/relationships/slide" Target="slides/slide94.xml"/><Relationship Id="rId19" Type="http://schemas.openxmlformats.org/officeDocument/2006/relationships/slide" Target="slides/slide1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slide" Target="slides/slide34.xml"/><Relationship Id="rId43" Type="http://schemas.openxmlformats.org/officeDocument/2006/relationships/slide" Target="slides/slide42.xml"/><Relationship Id="rId48" Type="http://schemas.openxmlformats.org/officeDocument/2006/relationships/slide" Target="slides/slide47.xml"/><Relationship Id="rId56" Type="http://schemas.openxmlformats.org/officeDocument/2006/relationships/slide" Target="slides/slide55.xml"/><Relationship Id="rId64" Type="http://schemas.openxmlformats.org/officeDocument/2006/relationships/slide" Target="slides/slide63.xml"/><Relationship Id="rId69" Type="http://schemas.openxmlformats.org/officeDocument/2006/relationships/slide" Target="slides/slide68.xml"/><Relationship Id="rId77" Type="http://schemas.openxmlformats.org/officeDocument/2006/relationships/slide" Target="slides/slide76.xml"/><Relationship Id="rId100" Type="http://schemas.openxmlformats.org/officeDocument/2006/relationships/slide" Target="slides/slide99.xml"/><Relationship Id="rId105" Type="http://schemas.openxmlformats.org/officeDocument/2006/relationships/slide" Target="slides/slide104.xml"/><Relationship Id="rId113" Type="http://schemas.openxmlformats.org/officeDocument/2006/relationships/presProps" Target="presProps.xml"/><Relationship Id="rId8" Type="http://schemas.openxmlformats.org/officeDocument/2006/relationships/slide" Target="slides/slide7.xml"/><Relationship Id="rId51" Type="http://schemas.openxmlformats.org/officeDocument/2006/relationships/slide" Target="slides/slide50.xml"/><Relationship Id="rId72" Type="http://schemas.openxmlformats.org/officeDocument/2006/relationships/slide" Target="slides/slide71.xml"/><Relationship Id="rId80" Type="http://schemas.openxmlformats.org/officeDocument/2006/relationships/slide" Target="slides/slide79.xml"/><Relationship Id="rId85" Type="http://schemas.openxmlformats.org/officeDocument/2006/relationships/slide" Target="slides/slide84.xml"/><Relationship Id="rId93" Type="http://schemas.openxmlformats.org/officeDocument/2006/relationships/slide" Target="slides/slide92.xml"/><Relationship Id="rId98" Type="http://schemas.openxmlformats.org/officeDocument/2006/relationships/slide" Target="slides/slide97.xml"/><Relationship Id="rId3" Type="http://schemas.openxmlformats.org/officeDocument/2006/relationships/slide" Target="slides/slide2.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slide" Target="slides/slide37.xml"/><Relationship Id="rId46" Type="http://schemas.openxmlformats.org/officeDocument/2006/relationships/slide" Target="slides/slide45.xml"/><Relationship Id="rId59" Type="http://schemas.openxmlformats.org/officeDocument/2006/relationships/slide" Target="slides/slide58.xml"/><Relationship Id="rId67" Type="http://schemas.openxmlformats.org/officeDocument/2006/relationships/slide" Target="slides/slide66.xml"/><Relationship Id="rId103" Type="http://schemas.openxmlformats.org/officeDocument/2006/relationships/slide" Target="slides/slide102.xml"/><Relationship Id="rId108" Type="http://schemas.openxmlformats.org/officeDocument/2006/relationships/slide" Target="slides/slide107.xml"/><Relationship Id="rId116" Type="http://schemas.openxmlformats.org/officeDocument/2006/relationships/tableStyles" Target="tableStyles.xml"/><Relationship Id="rId20" Type="http://schemas.openxmlformats.org/officeDocument/2006/relationships/slide" Target="slides/slide19.xml"/><Relationship Id="rId41" Type="http://schemas.openxmlformats.org/officeDocument/2006/relationships/slide" Target="slides/slide40.xml"/><Relationship Id="rId54" Type="http://schemas.openxmlformats.org/officeDocument/2006/relationships/slide" Target="slides/slide53.xml"/><Relationship Id="rId62" Type="http://schemas.openxmlformats.org/officeDocument/2006/relationships/slide" Target="slides/slide61.xml"/><Relationship Id="rId70" Type="http://schemas.openxmlformats.org/officeDocument/2006/relationships/slide" Target="slides/slide69.xml"/><Relationship Id="rId75" Type="http://schemas.openxmlformats.org/officeDocument/2006/relationships/slide" Target="slides/slide74.xml"/><Relationship Id="rId83" Type="http://schemas.openxmlformats.org/officeDocument/2006/relationships/slide" Target="slides/slide82.xml"/><Relationship Id="rId88" Type="http://schemas.openxmlformats.org/officeDocument/2006/relationships/slide" Target="slides/slide87.xml"/><Relationship Id="rId91" Type="http://schemas.openxmlformats.org/officeDocument/2006/relationships/slide" Target="slides/slide90.xml"/><Relationship Id="rId96" Type="http://schemas.openxmlformats.org/officeDocument/2006/relationships/slide" Target="slides/slide95.xml"/><Relationship Id="rId111" Type="http://schemas.openxmlformats.org/officeDocument/2006/relationships/slide" Target="slides/slide110.xml"/><Relationship Id="rId1" Type="http://schemas.openxmlformats.org/officeDocument/2006/relationships/slideMaster" Target="slideMasters/slideMaster1.xml"/><Relationship Id="rId6" Type="http://schemas.openxmlformats.org/officeDocument/2006/relationships/slide" Target="slides/slide5.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slide" Target="slides/slide48.xml"/><Relationship Id="rId57" Type="http://schemas.openxmlformats.org/officeDocument/2006/relationships/slide" Target="slides/slide56.xml"/><Relationship Id="rId106" Type="http://schemas.openxmlformats.org/officeDocument/2006/relationships/slide" Target="slides/slide105.xml"/><Relationship Id="rId114" Type="http://schemas.openxmlformats.org/officeDocument/2006/relationships/viewProps" Target="viewProps.xml"/><Relationship Id="rId10" Type="http://schemas.openxmlformats.org/officeDocument/2006/relationships/slide" Target="slides/slide9.xml"/><Relationship Id="rId31" Type="http://schemas.openxmlformats.org/officeDocument/2006/relationships/slide" Target="slides/slide30.xml"/><Relationship Id="rId44" Type="http://schemas.openxmlformats.org/officeDocument/2006/relationships/slide" Target="slides/slide43.xml"/><Relationship Id="rId52" Type="http://schemas.openxmlformats.org/officeDocument/2006/relationships/slide" Target="slides/slide51.xml"/><Relationship Id="rId60" Type="http://schemas.openxmlformats.org/officeDocument/2006/relationships/slide" Target="slides/slide59.xml"/><Relationship Id="rId65" Type="http://schemas.openxmlformats.org/officeDocument/2006/relationships/slide" Target="slides/slide64.xml"/><Relationship Id="rId73" Type="http://schemas.openxmlformats.org/officeDocument/2006/relationships/slide" Target="slides/slide72.xml"/><Relationship Id="rId78" Type="http://schemas.openxmlformats.org/officeDocument/2006/relationships/slide" Target="slides/slide77.xml"/><Relationship Id="rId81" Type="http://schemas.openxmlformats.org/officeDocument/2006/relationships/slide" Target="slides/slide80.xml"/><Relationship Id="rId86" Type="http://schemas.openxmlformats.org/officeDocument/2006/relationships/slide" Target="slides/slide85.xml"/><Relationship Id="rId94" Type="http://schemas.openxmlformats.org/officeDocument/2006/relationships/slide" Target="slides/slide93.xml"/><Relationship Id="rId99" Type="http://schemas.openxmlformats.org/officeDocument/2006/relationships/slide" Target="slides/slide98.xml"/><Relationship Id="rId101" Type="http://schemas.openxmlformats.org/officeDocument/2006/relationships/slide" Target="slides/slide100.xml"/><Relationship Id="rId4" Type="http://schemas.openxmlformats.org/officeDocument/2006/relationships/slide" Target="slides/slide3.xml"/><Relationship Id="rId9" Type="http://schemas.openxmlformats.org/officeDocument/2006/relationships/slide" Target="slides/slide8.xml"/><Relationship Id="rId13" Type="http://schemas.openxmlformats.org/officeDocument/2006/relationships/slide" Target="slides/slide12.xml"/><Relationship Id="rId18" Type="http://schemas.openxmlformats.org/officeDocument/2006/relationships/slide" Target="slides/slide17.xml"/><Relationship Id="rId39" Type="http://schemas.openxmlformats.org/officeDocument/2006/relationships/slide" Target="slides/slide38.xml"/><Relationship Id="rId109" Type="http://schemas.openxmlformats.org/officeDocument/2006/relationships/slide" Target="slides/slide108.xml"/><Relationship Id="rId34" Type="http://schemas.openxmlformats.org/officeDocument/2006/relationships/slide" Target="slides/slide33.xml"/><Relationship Id="rId50" Type="http://schemas.openxmlformats.org/officeDocument/2006/relationships/slide" Target="slides/slide49.xml"/><Relationship Id="rId55" Type="http://schemas.openxmlformats.org/officeDocument/2006/relationships/slide" Target="slides/slide54.xml"/><Relationship Id="rId76" Type="http://schemas.openxmlformats.org/officeDocument/2006/relationships/slide" Target="slides/slide75.xml"/><Relationship Id="rId97" Type="http://schemas.openxmlformats.org/officeDocument/2006/relationships/slide" Target="slides/slide96.xml"/><Relationship Id="rId104" Type="http://schemas.openxmlformats.org/officeDocument/2006/relationships/slide" Target="slides/slide103.xml"/><Relationship Id="rId7" Type="http://schemas.openxmlformats.org/officeDocument/2006/relationships/slide" Target="slides/slide6.xml"/><Relationship Id="rId71" Type="http://schemas.openxmlformats.org/officeDocument/2006/relationships/slide" Target="slides/slide70.xml"/><Relationship Id="rId92" Type="http://schemas.openxmlformats.org/officeDocument/2006/relationships/slide" Target="slides/slide91.xml"/><Relationship Id="rId2" Type="http://schemas.openxmlformats.org/officeDocument/2006/relationships/slide" Target="slides/slide1.xml"/><Relationship Id="rId29" Type="http://schemas.openxmlformats.org/officeDocument/2006/relationships/slide" Target="slides/slide28.xml"/></Relationships>
</file>

<file path=ppt/charts/_rels/chart1.xml.rels><?xml version="1.0" encoding="UTF-8" standalone="yes"?>
<Relationships xmlns="http://schemas.openxmlformats.org/package/2006/relationships"><Relationship Id="rId1" Type="http://schemas.openxmlformats.org/officeDocument/2006/relationships/package" Target="../embeddings/Microsoft_Excel_Worksheet.xlsx"/></Relationships>
</file>

<file path=ppt/charts/_rels/chart10.xml.rels><?xml version="1.0" encoding="UTF-8" standalone="yes"?>
<Relationships xmlns="http://schemas.openxmlformats.org/package/2006/relationships"><Relationship Id="rId1" Type="http://schemas.openxmlformats.org/officeDocument/2006/relationships/package" Target="../embeddings/Microsoft_Excel_Worksheet9.xlsx"/></Relationships>
</file>

<file path=ppt/charts/_rels/chart11.xml.rels><?xml version="1.0" encoding="UTF-8" standalone="yes"?>
<Relationships xmlns="http://schemas.openxmlformats.org/package/2006/relationships"><Relationship Id="rId1" Type="http://schemas.openxmlformats.org/officeDocument/2006/relationships/package" Target="../embeddings/Microsoft_Excel_Worksheet10.xlsx"/></Relationships>
</file>

<file path=ppt/charts/_rels/chart12.xml.rels><?xml version="1.0" encoding="UTF-8" standalone="yes"?>
<Relationships xmlns="http://schemas.openxmlformats.org/package/2006/relationships"><Relationship Id="rId1" Type="http://schemas.openxmlformats.org/officeDocument/2006/relationships/package" Target="../embeddings/Microsoft_Excel_Worksheet11.xlsx"/></Relationships>
</file>

<file path=ppt/charts/_rels/chart13.xml.rels><?xml version="1.0" encoding="UTF-8" standalone="yes"?>
<Relationships xmlns="http://schemas.openxmlformats.org/package/2006/relationships"><Relationship Id="rId1" Type="http://schemas.openxmlformats.org/officeDocument/2006/relationships/package" Target="../embeddings/Microsoft_Excel_Worksheet12.xlsx"/></Relationships>
</file>

<file path=ppt/charts/_rels/chart14.xml.rels><?xml version="1.0" encoding="UTF-8" standalone="yes"?>
<Relationships xmlns="http://schemas.openxmlformats.org/package/2006/relationships"><Relationship Id="rId1" Type="http://schemas.openxmlformats.org/officeDocument/2006/relationships/package" Target="../embeddings/Microsoft_Excel_Worksheet13.xlsx"/></Relationships>
</file>

<file path=ppt/charts/_rels/chart15.xml.rels><?xml version="1.0" encoding="UTF-8" standalone="yes"?>
<Relationships xmlns="http://schemas.openxmlformats.org/package/2006/relationships"><Relationship Id="rId1" Type="http://schemas.openxmlformats.org/officeDocument/2006/relationships/package" Target="../embeddings/Microsoft_Excel_Worksheet14.xlsx"/></Relationships>
</file>

<file path=ppt/charts/_rels/chart16.xml.rels><?xml version="1.0" encoding="UTF-8" standalone="yes"?>
<Relationships xmlns="http://schemas.openxmlformats.org/package/2006/relationships"><Relationship Id="rId1" Type="http://schemas.openxmlformats.org/officeDocument/2006/relationships/package" Target="../embeddings/Microsoft_Excel_Worksheet15.xlsx"/></Relationships>
</file>

<file path=ppt/charts/_rels/chart17.xml.rels><?xml version="1.0" encoding="UTF-8" standalone="yes"?>
<Relationships xmlns="http://schemas.openxmlformats.org/package/2006/relationships"><Relationship Id="rId1" Type="http://schemas.openxmlformats.org/officeDocument/2006/relationships/package" Target="../embeddings/Microsoft_Excel_Worksheet16.xlsx"/></Relationships>
</file>

<file path=ppt/charts/_rels/chart18.xml.rels><?xml version="1.0" encoding="UTF-8" standalone="yes"?>
<Relationships xmlns="http://schemas.openxmlformats.org/package/2006/relationships"><Relationship Id="rId1" Type="http://schemas.openxmlformats.org/officeDocument/2006/relationships/package" Target="../embeddings/Microsoft_Excel_Worksheet17.xlsx"/></Relationships>
</file>

<file path=ppt/charts/_rels/chart19.xml.rels><?xml version="1.0" encoding="UTF-8" standalone="yes"?>
<Relationships xmlns="http://schemas.openxmlformats.org/package/2006/relationships"><Relationship Id="rId1" Type="http://schemas.openxmlformats.org/officeDocument/2006/relationships/package" Target="../embeddings/Microsoft_Excel_Worksheet18.xlsx"/></Relationships>
</file>

<file path=ppt/charts/_rels/chart2.xml.rels><?xml version="1.0" encoding="UTF-8" standalone="yes"?>
<Relationships xmlns="http://schemas.openxmlformats.org/package/2006/relationships"><Relationship Id="rId1" Type="http://schemas.openxmlformats.org/officeDocument/2006/relationships/package" Target="../embeddings/Microsoft_Excel_Worksheet1.xlsx"/></Relationships>
</file>

<file path=ppt/charts/_rels/chart20.xml.rels><?xml version="1.0" encoding="UTF-8" standalone="yes"?>
<Relationships xmlns="http://schemas.openxmlformats.org/package/2006/relationships"><Relationship Id="rId1" Type="http://schemas.openxmlformats.org/officeDocument/2006/relationships/package" Target="../embeddings/Microsoft_Excel_Worksheet19.xlsx"/></Relationships>
</file>

<file path=ppt/charts/_rels/chart21.xml.rels><?xml version="1.0" encoding="UTF-8" standalone="yes"?>
<Relationships xmlns="http://schemas.openxmlformats.org/package/2006/relationships"><Relationship Id="rId1" Type="http://schemas.openxmlformats.org/officeDocument/2006/relationships/package" Target="../embeddings/Microsoft_Excel_Worksheet20.xlsx"/></Relationships>
</file>

<file path=ppt/charts/_rels/chart22.xml.rels><?xml version="1.0" encoding="UTF-8" standalone="yes"?>
<Relationships xmlns="http://schemas.openxmlformats.org/package/2006/relationships"><Relationship Id="rId1" Type="http://schemas.openxmlformats.org/officeDocument/2006/relationships/package" Target="../embeddings/Microsoft_Excel_Worksheet21.xlsx"/></Relationships>
</file>

<file path=ppt/charts/_rels/chart23.xml.rels><?xml version="1.0" encoding="UTF-8" standalone="yes"?>
<Relationships xmlns="http://schemas.openxmlformats.org/package/2006/relationships"><Relationship Id="rId1" Type="http://schemas.openxmlformats.org/officeDocument/2006/relationships/package" Target="../embeddings/Microsoft_Excel_Worksheet22.xlsx"/></Relationships>
</file>

<file path=ppt/charts/_rels/chart24.xml.rels><?xml version="1.0" encoding="UTF-8" standalone="yes"?>
<Relationships xmlns="http://schemas.openxmlformats.org/package/2006/relationships"><Relationship Id="rId1" Type="http://schemas.openxmlformats.org/officeDocument/2006/relationships/package" Target="../embeddings/Microsoft_Excel_Worksheet23.xlsx"/></Relationships>
</file>

<file path=ppt/charts/_rels/chart25.xml.rels><?xml version="1.0" encoding="UTF-8" standalone="yes"?>
<Relationships xmlns="http://schemas.openxmlformats.org/package/2006/relationships"><Relationship Id="rId1" Type="http://schemas.openxmlformats.org/officeDocument/2006/relationships/package" Target="../embeddings/Microsoft_Excel_Worksheet24.xlsx"/></Relationships>
</file>

<file path=ppt/charts/_rels/chart26.xml.rels><?xml version="1.0" encoding="UTF-8" standalone="yes"?>
<Relationships xmlns="http://schemas.openxmlformats.org/package/2006/relationships"><Relationship Id="rId1" Type="http://schemas.openxmlformats.org/officeDocument/2006/relationships/package" Target="../embeddings/Microsoft_Excel_Worksheet25.xlsx"/></Relationships>
</file>

<file path=ppt/charts/_rels/chart27.xml.rels><?xml version="1.0" encoding="UTF-8" standalone="yes"?>
<Relationships xmlns="http://schemas.openxmlformats.org/package/2006/relationships"><Relationship Id="rId1" Type="http://schemas.openxmlformats.org/officeDocument/2006/relationships/package" Target="../embeddings/Microsoft_Excel_Worksheet26.xlsx"/></Relationships>
</file>

<file path=ppt/charts/_rels/chart28.xml.rels><?xml version="1.0" encoding="UTF-8" standalone="yes"?>
<Relationships xmlns="http://schemas.openxmlformats.org/package/2006/relationships"><Relationship Id="rId1" Type="http://schemas.openxmlformats.org/officeDocument/2006/relationships/package" Target="../embeddings/Microsoft_Excel_Worksheet27.xlsx"/></Relationships>
</file>

<file path=ppt/charts/_rels/chart29.xml.rels><?xml version="1.0" encoding="UTF-8" standalone="yes"?>
<Relationships xmlns="http://schemas.openxmlformats.org/package/2006/relationships"><Relationship Id="rId1" Type="http://schemas.openxmlformats.org/officeDocument/2006/relationships/package" Target="../embeddings/Microsoft_Excel_Worksheet28.xlsx"/></Relationships>
</file>

<file path=ppt/charts/_rels/chart3.xml.rels><?xml version="1.0" encoding="UTF-8" standalone="yes"?>
<Relationships xmlns="http://schemas.openxmlformats.org/package/2006/relationships"><Relationship Id="rId1" Type="http://schemas.openxmlformats.org/officeDocument/2006/relationships/package" Target="../embeddings/Microsoft_Excel_Worksheet2.xlsx"/></Relationships>
</file>

<file path=ppt/charts/_rels/chart30.xml.rels><?xml version="1.0" encoding="UTF-8" standalone="yes"?>
<Relationships xmlns="http://schemas.openxmlformats.org/package/2006/relationships"><Relationship Id="rId1" Type="http://schemas.openxmlformats.org/officeDocument/2006/relationships/package" Target="../embeddings/Microsoft_Excel_Worksheet29.xlsx"/></Relationships>
</file>

<file path=ppt/charts/_rels/chart31.xml.rels><?xml version="1.0" encoding="UTF-8" standalone="yes"?>
<Relationships xmlns="http://schemas.openxmlformats.org/package/2006/relationships"><Relationship Id="rId1" Type="http://schemas.openxmlformats.org/officeDocument/2006/relationships/package" Target="../embeddings/Microsoft_Excel_Worksheet30.xlsx"/></Relationships>
</file>

<file path=ppt/charts/_rels/chart32.xml.rels><?xml version="1.0" encoding="UTF-8" standalone="yes"?>
<Relationships xmlns="http://schemas.openxmlformats.org/package/2006/relationships"><Relationship Id="rId1" Type="http://schemas.openxmlformats.org/officeDocument/2006/relationships/package" Target="../embeddings/Microsoft_Excel_Worksheet31.xlsx"/></Relationships>
</file>

<file path=ppt/charts/_rels/chart33.xml.rels><?xml version="1.0" encoding="UTF-8" standalone="yes"?>
<Relationships xmlns="http://schemas.openxmlformats.org/package/2006/relationships"><Relationship Id="rId1" Type="http://schemas.openxmlformats.org/officeDocument/2006/relationships/package" Target="../embeddings/Microsoft_Excel_Worksheet32.xlsx"/></Relationships>
</file>

<file path=ppt/charts/_rels/chart34.xml.rels><?xml version="1.0" encoding="UTF-8" standalone="yes"?>
<Relationships xmlns="http://schemas.openxmlformats.org/package/2006/relationships"><Relationship Id="rId1" Type="http://schemas.openxmlformats.org/officeDocument/2006/relationships/package" Target="../embeddings/Microsoft_Excel_Worksheet33.xlsx"/></Relationships>
</file>

<file path=ppt/charts/_rels/chart35.xml.rels><?xml version="1.0" encoding="UTF-8" standalone="yes"?>
<Relationships xmlns="http://schemas.openxmlformats.org/package/2006/relationships"><Relationship Id="rId1" Type="http://schemas.openxmlformats.org/officeDocument/2006/relationships/package" Target="../embeddings/Microsoft_Excel_Worksheet34.xlsx"/></Relationships>
</file>

<file path=ppt/charts/_rels/chart36.xml.rels><?xml version="1.0" encoding="UTF-8" standalone="yes"?>
<Relationships xmlns="http://schemas.openxmlformats.org/package/2006/relationships"><Relationship Id="rId1" Type="http://schemas.openxmlformats.org/officeDocument/2006/relationships/package" Target="../embeddings/Microsoft_Excel_Worksheet35.xlsx"/></Relationships>
</file>

<file path=ppt/charts/_rels/chart37.xml.rels><?xml version="1.0" encoding="UTF-8" standalone="yes"?>
<Relationships xmlns="http://schemas.openxmlformats.org/package/2006/relationships"><Relationship Id="rId1" Type="http://schemas.openxmlformats.org/officeDocument/2006/relationships/package" Target="../embeddings/Microsoft_Excel_Worksheet36.xlsx"/></Relationships>
</file>

<file path=ppt/charts/_rels/chart38.xml.rels><?xml version="1.0" encoding="UTF-8" standalone="yes"?>
<Relationships xmlns="http://schemas.openxmlformats.org/package/2006/relationships"><Relationship Id="rId1" Type="http://schemas.openxmlformats.org/officeDocument/2006/relationships/package" Target="../embeddings/Microsoft_Excel_Worksheet37.xlsx"/></Relationships>
</file>

<file path=ppt/charts/_rels/chart39.xml.rels><?xml version="1.0" encoding="UTF-8" standalone="yes"?>
<Relationships xmlns="http://schemas.openxmlformats.org/package/2006/relationships"><Relationship Id="rId1" Type="http://schemas.openxmlformats.org/officeDocument/2006/relationships/package" Target="../embeddings/Microsoft_Excel_Worksheet38.xlsx"/></Relationships>
</file>

<file path=ppt/charts/_rels/chart4.xml.rels><?xml version="1.0" encoding="UTF-8" standalone="yes"?>
<Relationships xmlns="http://schemas.openxmlformats.org/package/2006/relationships"><Relationship Id="rId1" Type="http://schemas.openxmlformats.org/officeDocument/2006/relationships/package" Target="../embeddings/Microsoft_Excel_Worksheet3.xlsx"/></Relationships>
</file>

<file path=ppt/charts/_rels/chart40.xml.rels><?xml version="1.0" encoding="UTF-8" standalone="yes"?>
<Relationships xmlns="http://schemas.openxmlformats.org/package/2006/relationships"><Relationship Id="rId1" Type="http://schemas.openxmlformats.org/officeDocument/2006/relationships/package" Target="../embeddings/Microsoft_Excel_Worksheet39.xlsx"/></Relationships>
</file>

<file path=ppt/charts/_rels/chart5.xml.rels><?xml version="1.0" encoding="UTF-8" standalone="yes"?>
<Relationships xmlns="http://schemas.openxmlformats.org/package/2006/relationships"><Relationship Id="rId1" Type="http://schemas.openxmlformats.org/officeDocument/2006/relationships/package" Target="../embeddings/Microsoft_Excel_Worksheet4.xlsx"/></Relationships>
</file>

<file path=ppt/charts/_rels/chart6.xml.rels><?xml version="1.0" encoding="UTF-8" standalone="yes"?>
<Relationships xmlns="http://schemas.openxmlformats.org/package/2006/relationships"><Relationship Id="rId1" Type="http://schemas.openxmlformats.org/officeDocument/2006/relationships/package" Target="../embeddings/Microsoft_Excel_Worksheet5.xlsx"/></Relationships>
</file>

<file path=ppt/charts/_rels/chart7.xml.rels><?xml version="1.0" encoding="UTF-8" standalone="yes"?>
<Relationships xmlns="http://schemas.openxmlformats.org/package/2006/relationships"><Relationship Id="rId1" Type="http://schemas.openxmlformats.org/officeDocument/2006/relationships/package" Target="../embeddings/Microsoft_Excel_Worksheet6.xlsx"/></Relationships>
</file>

<file path=ppt/charts/_rels/chart8.xml.rels><?xml version="1.0" encoding="UTF-8" standalone="yes"?>
<Relationships xmlns="http://schemas.openxmlformats.org/package/2006/relationships"><Relationship Id="rId3" Type="http://schemas.openxmlformats.org/officeDocument/2006/relationships/package" Target="../embeddings/Microsoft_Excel_Worksheet7.xlsx"/><Relationship Id="rId2" Type="http://schemas.microsoft.com/office/2011/relationships/chartColorStyle" Target="colors1.xml"/><Relationship Id="rId1" Type="http://schemas.microsoft.com/office/2011/relationships/chartStyle" Target="style1.xml"/></Relationships>
</file>

<file path=ppt/charts/_rels/chart9.xml.rels><?xml version="1.0" encoding="UTF-8" standalone="yes"?>
<Relationships xmlns="http://schemas.openxmlformats.org/package/2006/relationships"><Relationship Id="rId1" Type="http://schemas.openxmlformats.org/officeDocument/2006/relationships/package" Target="../embeddings/Microsoft_Excel_Worksheet8.xlsx"/></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5"/>
      <c:rotY val="0"/>
      <c:rAngAx val="0"/>
      <c:perspective val="0"/>
    </c:view3D>
    <c:floor>
      <c:thickness val="0"/>
    </c:floor>
    <c:sideWall>
      <c:thickness val="0"/>
    </c:sideWall>
    <c:backWall>
      <c:thickness val="0"/>
    </c:backWall>
    <c:plotArea>
      <c:layout/>
      <c:pie3DChart>
        <c:varyColors val="1"/>
        <c:ser>
          <c:idx val="0"/>
          <c:order val="0"/>
          <c:tx>
            <c:strRef>
              <c:f>Sheet1!$B$1</c:f>
              <c:strCache>
                <c:ptCount val="1"/>
                <c:pt idx="0">
                  <c:v>Sales</c:v>
                </c:pt>
              </c:strCache>
            </c:strRef>
          </c:tx>
          <c:spPr>
            <a:effectLst/>
            <a:scene3d>
              <a:camera prst="orthographicFront"/>
              <a:lightRig rig="threePt" dir="t"/>
            </a:scene3d>
            <a:sp3d>
              <a:bevelT/>
            </a:sp3d>
          </c:spPr>
          <c:dPt>
            <c:idx val="0"/>
            <c:bubble3D val="0"/>
            <c:spPr>
              <a:solidFill>
                <a:schemeClr val="bg1">
                  <a:lumMod val="85000"/>
                </a:schemeClr>
              </a:solidFill>
              <a:effectLst/>
              <a:scene3d>
                <a:camera prst="orthographicFront"/>
                <a:lightRig rig="threePt" dir="t"/>
              </a:scene3d>
              <a:sp3d>
                <a:bevelT/>
              </a:sp3d>
            </c:spPr>
            <c:extLst>
              <c:ext xmlns:c16="http://schemas.microsoft.com/office/drawing/2014/chart" uri="{C3380CC4-5D6E-409C-BE32-E72D297353CC}">
                <c16:uniqueId val="{00000001-3879-4B8E-898C-BB1E2C8AAC2E}"/>
              </c:ext>
            </c:extLst>
          </c:dPt>
          <c:dPt>
            <c:idx val="1"/>
            <c:bubble3D val="0"/>
            <c:spPr>
              <a:solidFill>
                <a:srgbClr val="E76C0F"/>
              </a:solidFill>
              <a:effectLst/>
              <a:scene3d>
                <a:camera prst="orthographicFront"/>
                <a:lightRig rig="threePt" dir="t"/>
              </a:scene3d>
              <a:sp3d>
                <a:bevelT/>
              </a:sp3d>
            </c:spPr>
            <c:extLst>
              <c:ext xmlns:c16="http://schemas.microsoft.com/office/drawing/2014/chart" uri="{C3380CC4-5D6E-409C-BE32-E72D297353CC}">
                <c16:uniqueId val="{00000003-3879-4B8E-898C-BB1E2C8AAC2E}"/>
              </c:ext>
            </c:extLst>
          </c:dPt>
          <c:dLbls>
            <c:delete val="1"/>
          </c:dLbls>
          <c:cat>
            <c:strRef>
              <c:f>Sheet1!$A$2:$A$3</c:f>
              <c:strCache>
                <c:ptCount val="2"/>
                <c:pt idx="0">
                  <c:v>1st Qtr</c:v>
                </c:pt>
                <c:pt idx="1">
                  <c:v>2nd Qtr</c:v>
                </c:pt>
              </c:strCache>
            </c:strRef>
          </c:cat>
          <c:val>
            <c:numRef>
              <c:f>Sheet1!$B$2:$B$3</c:f>
              <c:numCache>
                <c:formatCode>General</c:formatCode>
                <c:ptCount val="2"/>
                <c:pt idx="0">
                  <c:v>32</c:v>
                </c:pt>
                <c:pt idx="1">
                  <c:v>55</c:v>
                </c:pt>
              </c:numCache>
            </c:numRef>
          </c:val>
          <c:extLst>
            <c:ext xmlns:c16="http://schemas.microsoft.com/office/drawing/2014/chart" uri="{C3380CC4-5D6E-409C-BE32-E72D297353CC}">
              <c16:uniqueId val="{00000004-3879-4B8E-898C-BB1E2C8AAC2E}"/>
            </c:ext>
          </c:extLst>
        </c:ser>
        <c:dLbls>
          <c:showLegendKey val="0"/>
          <c:showVal val="1"/>
          <c:showCatName val="1"/>
          <c:showSerName val="0"/>
          <c:showPercent val="0"/>
          <c:showBubbleSize val="0"/>
          <c:showLeaderLines val="1"/>
        </c:dLbls>
      </c:pie3DChart>
    </c:plotArea>
    <c:plotVisOnly val="1"/>
    <c:dispBlanksAs val="gap"/>
    <c:showDLblsOverMax val="0"/>
  </c:chart>
  <c:txPr>
    <a:bodyPr/>
    <a:lstStyle/>
    <a:p>
      <a:pPr>
        <a:defRPr sz="1800"/>
      </a:pPr>
      <a:endParaRPr lang="en-US"/>
    </a:p>
  </c:txPr>
  <c:externalData r:id="rId1">
    <c:autoUpdate val="0"/>
  </c:externalData>
</c:chartSpace>
</file>

<file path=ppt/charts/chart1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CE8E4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70F8-40B6-BD07-8D22D0796A2D}"/>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70F8-40B6-BD07-8D22D0796A2D}"/>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70F8-40B6-BD07-8D22D0796A2D}"/>
              </c:ext>
            </c:extLst>
          </c:dPt>
          <c:dPt>
            <c:idx val="3"/>
            <c:bubble3D val="0"/>
            <c:extLst>
              <c:ext xmlns:c16="http://schemas.microsoft.com/office/drawing/2014/chart" uri="{C3380CC4-5D6E-409C-BE32-E72D297353CC}">
                <c16:uniqueId val="{00000006-70F8-40B6-BD07-8D22D0796A2D}"/>
              </c:ext>
            </c:extLst>
          </c:dPt>
          <c:dPt>
            <c:idx val="4"/>
            <c:bubble3D val="0"/>
            <c:extLst>
              <c:ext xmlns:c16="http://schemas.microsoft.com/office/drawing/2014/chart" uri="{C3380CC4-5D6E-409C-BE32-E72D297353CC}">
                <c16:uniqueId val="{00000007-70F8-40B6-BD07-8D22D0796A2D}"/>
              </c:ext>
            </c:extLst>
          </c:dPt>
          <c:dPt>
            <c:idx val="5"/>
            <c:bubble3D val="0"/>
            <c:extLst>
              <c:ext xmlns:c16="http://schemas.microsoft.com/office/drawing/2014/chart" uri="{C3380CC4-5D6E-409C-BE32-E72D297353CC}">
                <c16:uniqueId val="{00000008-70F8-40B6-BD07-8D22D0796A2D}"/>
              </c:ext>
            </c:extLst>
          </c:dPt>
          <c:dPt>
            <c:idx val="6"/>
            <c:bubble3D val="0"/>
            <c:extLst>
              <c:ext xmlns:c16="http://schemas.microsoft.com/office/drawing/2014/chart" uri="{C3380CC4-5D6E-409C-BE32-E72D297353CC}">
                <c16:uniqueId val="{00000009-70F8-40B6-BD07-8D22D0796A2D}"/>
              </c:ext>
            </c:extLst>
          </c:dPt>
          <c:dPt>
            <c:idx val="7"/>
            <c:bubble3D val="0"/>
            <c:extLst>
              <c:ext xmlns:c16="http://schemas.microsoft.com/office/drawing/2014/chart" uri="{C3380CC4-5D6E-409C-BE32-E72D297353CC}">
                <c16:uniqueId val="{0000000A-70F8-40B6-BD07-8D22D0796A2D}"/>
              </c:ext>
            </c:extLst>
          </c:dPt>
          <c:dPt>
            <c:idx val="8"/>
            <c:bubble3D val="0"/>
            <c:extLst>
              <c:ext xmlns:c16="http://schemas.microsoft.com/office/drawing/2014/chart" uri="{C3380CC4-5D6E-409C-BE32-E72D297353CC}">
                <c16:uniqueId val="{0000000B-70F8-40B6-BD07-8D22D0796A2D}"/>
              </c:ext>
            </c:extLst>
          </c:dPt>
          <c:dPt>
            <c:idx val="9"/>
            <c:bubble3D val="0"/>
            <c:extLst>
              <c:ext xmlns:c16="http://schemas.microsoft.com/office/drawing/2014/chart" uri="{C3380CC4-5D6E-409C-BE32-E72D297353CC}">
                <c16:uniqueId val="{0000000C-70F8-40B6-BD07-8D22D0796A2D}"/>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70F8-40B6-BD07-8D22D0796A2D}"/>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1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BF250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0A89-4FA9-9B35-9E5810077CC3}"/>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0A89-4FA9-9B35-9E5810077CC3}"/>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0A89-4FA9-9B35-9E5810077CC3}"/>
              </c:ext>
            </c:extLst>
          </c:dPt>
          <c:dPt>
            <c:idx val="3"/>
            <c:bubble3D val="0"/>
            <c:extLst>
              <c:ext xmlns:c16="http://schemas.microsoft.com/office/drawing/2014/chart" uri="{C3380CC4-5D6E-409C-BE32-E72D297353CC}">
                <c16:uniqueId val="{00000006-0A89-4FA9-9B35-9E5810077CC3}"/>
              </c:ext>
            </c:extLst>
          </c:dPt>
          <c:dPt>
            <c:idx val="4"/>
            <c:bubble3D val="0"/>
            <c:extLst>
              <c:ext xmlns:c16="http://schemas.microsoft.com/office/drawing/2014/chart" uri="{C3380CC4-5D6E-409C-BE32-E72D297353CC}">
                <c16:uniqueId val="{00000007-0A89-4FA9-9B35-9E5810077CC3}"/>
              </c:ext>
            </c:extLst>
          </c:dPt>
          <c:dPt>
            <c:idx val="5"/>
            <c:bubble3D val="0"/>
            <c:extLst>
              <c:ext xmlns:c16="http://schemas.microsoft.com/office/drawing/2014/chart" uri="{C3380CC4-5D6E-409C-BE32-E72D297353CC}">
                <c16:uniqueId val="{00000008-0A89-4FA9-9B35-9E5810077CC3}"/>
              </c:ext>
            </c:extLst>
          </c:dPt>
          <c:dPt>
            <c:idx val="6"/>
            <c:bubble3D val="0"/>
            <c:extLst>
              <c:ext xmlns:c16="http://schemas.microsoft.com/office/drawing/2014/chart" uri="{C3380CC4-5D6E-409C-BE32-E72D297353CC}">
                <c16:uniqueId val="{00000009-0A89-4FA9-9B35-9E5810077CC3}"/>
              </c:ext>
            </c:extLst>
          </c:dPt>
          <c:dPt>
            <c:idx val="7"/>
            <c:bubble3D val="0"/>
            <c:extLst>
              <c:ext xmlns:c16="http://schemas.microsoft.com/office/drawing/2014/chart" uri="{C3380CC4-5D6E-409C-BE32-E72D297353CC}">
                <c16:uniqueId val="{0000000A-0A89-4FA9-9B35-9E5810077CC3}"/>
              </c:ext>
            </c:extLst>
          </c:dPt>
          <c:dPt>
            <c:idx val="8"/>
            <c:bubble3D val="0"/>
            <c:extLst>
              <c:ext xmlns:c16="http://schemas.microsoft.com/office/drawing/2014/chart" uri="{C3380CC4-5D6E-409C-BE32-E72D297353CC}">
                <c16:uniqueId val="{0000000B-0A89-4FA9-9B35-9E5810077CC3}"/>
              </c:ext>
            </c:extLst>
          </c:dPt>
          <c:dPt>
            <c:idx val="9"/>
            <c:bubble3D val="0"/>
            <c:extLst>
              <c:ext xmlns:c16="http://schemas.microsoft.com/office/drawing/2014/chart" uri="{C3380CC4-5D6E-409C-BE32-E72D297353CC}">
                <c16:uniqueId val="{0000000C-0A89-4FA9-9B35-9E5810077CC3}"/>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0A89-4FA9-9B35-9E5810077CC3}"/>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1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E04621"/>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A1CA-407A-B0E0-01BC495A180B}"/>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A1CA-407A-B0E0-01BC495A180B}"/>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A1CA-407A-B0E0-01BC495A180B}"/>
              </c:ext>
            </c:extLst>
          </c:dPt>
          <c:dPt>
            <c:idx val="3"/>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7-A1CA-407A-B0E0-01BC495A180B}"/>
              </c:ext>
            </c:extLst>
          </c:dPt>
          <c:dPt>
            <c:idx val="4"/>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9-A1CA-407A-B0E0-01BC495A180B}"/>
              </c:ext>
            </c:extLst>
          </c:dPt>
          <c:dPt>
            <c:idx val="5"/>
            <c:bubble3D val="0"/>
            <c:extLst>
              <c:ext xmlns:c16="http://schemas.microsoft.com/office/drawing/2014/chart" uri="{C3380CC4-5D6E-409C-BE32-E72D297353CC}">
                <c16:uniqueId val="{0000000B-A1CA-407A-B0E0-01BC495A180B}"/>
              </c:ext>
            </c:extLst>
          </c:dPt>
          <c:dPt>
            <c:idx val="6"/>
            <c:bubble3D val="0"/>
            <c:extLst>
              <c:ext xmlns:c16="http://schemas.microsoft.com/office/drawing/2014/chart" uri="{C3380CC4-5D6E-409C-BE32-E72D297353CC}">
                <c16:uniqueId val="{0000000D-A1CA-407A-B0E0-01BC495A180B}"/>
              </c:ext>
            </c:extLst>
          </c:dPt>
          <c:dPt>
            <c:idx val="7"/>
            <c:bubble3D val="0"/>
            <c:extLst>
              <c:ext xmlns:c16="http://schemas.microsoft.com/office/drawing/2014/chart" uri="{C3380CC4-5D6E-409C-BE32-E72D297353CC}">
                <c16:uniqueId val="{0000000F-A1CA-407A-B0E0-01BC495A180B}"/>
              </c:ext>
            </c:extLst>
          </c:dPt>
          <c:dPt>
            <c:idx val="8"/>
            <c:bubble3D val="0"/>
            <c:extLst>
              <c:ext xmlns:c16="http://schemas.microsoft.com/office/drawing/2014/chart" uri="{C3380CC4-5D6E-409C-BE32-E72D297353CC}">
                <c16:uniqueId val="{00000011-A1CA-407A-B0E0-01BC495A180B}"/>
              </c:ext>
            </c:extLst>
          </c:dPt>
          <c:dPt>
            <c:idx val="9"/>
            <c:bubble3D val="0"/>
            <c:extLst>
              <c:ext xmlns:c16="http://schemas.microsoft.com/office/drawing/2014/chart" uri="{C3380CC4-5D6E-409C-BE32-E72D297353CC}">
                <c16:uniqueId val="{00000013-A1CA-407A-B0E0-01BC495A180B}"/>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14-A1CA-407A-B0E0-01BC495A180B}"/>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1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CE8E4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EAF5-42E7-91CD-D5A74A08DF99}"/>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EAF5-42E7-91CD-D5A74A08DF99}"/>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EAF5-42E7-91CD-D5A74A08DF99}"/>
              </c:ext>
            </c:extLst>
          </c:dPt>
          <c:dPt>
            <c:idx val="3"/>
            <c:bubble3D val="0"/>
            <c:extLst>
              <c:ext xmlns:c16="http://schemas.microsoft.com/office/drawing/2014/chart" uri="{C3380CC4-5D6E-409C-BE32-E72D297353CC}">
                <c16:uniqueId val="{00000007-EAF5-42E7-91CD-D5A74A08DF99}"/>
              </c:ext>
            </c:extLst>
          </c:dPt>
          <c:dPt>
            <c:idx val="4"/>
            <c:bubble3D val="0"/>
            <c:extLst>
              <c:ext xmlns:c16="http://schemas.microsoft.com/office/drawing/2014/chart" uri="{C3380CC4-5D6E-409C-BE32-E72D297353CC}">
                <c16:uniqueId val="{00000009-EAF5-42E7-91CD-D5A74A08DF99}"/>
              </c:ext>
            </c:extLst>
          </c:dPt>
          <c:dPt>
            <c:idx val="5"/>
            <c:bubble3D val="0"/>
            <c:extLst>
              <c:ext xmlns:c16="http://schemas.microsoft.com/office/drawing/2014/chart" uri="{C3380CC4-5D6E-409C-BE32-E72D297353CC}">
                <c16:uniqueId val="{0000000B-EAF5-42E7-91CD-D5A74A08DF99}"/>
              </c:ext>
            </c:extLst>
          </c:dPt>
          <c:dPt>
            <c:idx val="6"/>
            <c:bubble3D val="0"/>
            <c:extLst>
              <c:ext xmlns:c16="http://schemas.microsoft.com/office/drawing/2014/chart" uri="{C3380CC4-5D6E-409C-BE32-E72D297353CC}">
                <c16:uniqueId val="{0000000D-EAF5-42E7-91CD-D5A74A08DF99}"/>
              </c:ext>
            </c:extLst>
          </c:dPt>
          <c:dPt>
            <c:idx val="7"/>
            <c:bubble3D val="0"/>
            <c:extLst>
              <c:ext xmlns:c16="http://schemas.microsoft.com/office/drawing/2014/chart" uri="{C3380CC4-5D6E-409C-BE32-E72D297353CC}">
                <c16:uniqueId val="{0000000F-EAF5-42E7-91CD-D5A74A08DF99}"/>
              </c:ext>
            </c:extLst>
          </c:dPt>
          <c:dPt>
            <c:idx val="8"/>
            <c:bubble3D val="0"/>
            <c:extLst>
              <c:ext xmlns:c16="http://schemas.microsoft.com/office/drawing/2014/chart" uri="{C3380CC4-5D6E-409C-BE32-E72D297353CC}">
                <c16:uniqueId val="{00000011-EAF5-42E7-91CD-D5A74A08DF99}"/>
              </c:ext>
            </c:extLst>
          </c:dPt>
          <c:dPt>
            <c:idx val="9"/>
            <c:bubble3D val="0"/>
            <c:extLst>
              <c:ext xmlns:c16="http://schemas.microsoft.com/office/drawing/2014/chart" uri="{C3380CC4-5D6E-409C-BE32-E72D297353CC}">
                <c16:uniqueId val="{00000013-EAF5-42E7-91CD-D5A74A08DF99}"/>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14-EAF5-42E7-91CD-D5A74A08DF99}"/>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1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BF250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C7D3-46E4-819F-2D572966CAE8}"/>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C7D3-46E4-819F-2D572966CAE8}"/>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C7D3-46E4-819F-2D572966CAE8}"/>
              </c:ext>
            </c:extLst>
          </c:dPt>
          <c:dPt>
            <c:idx val="3"/>
            <c:bubble3D val="0"/>
            <c:extLst>
              <c:ext xmlns:c16="http://schemas.microsoft.com/office/drawing/2014/chart" uri="{C3380CC4-5D6E-409C-BE32-E72D297353CC}">
                <c16:uniqueId val="{00000006-C7D3-46E4-819F-2D572966CAE8}"/>
              </c:ext>
            </c:extLst>
          </c:dPt>
          <c:dPt>
            <c:idx val="4"/>
            <c:bubble3D val="0"/>
            <c:extLst>
              <c:ext xmlns:c16="http://schemas.microsoft.com/office/drawing/2014/chart" uri="{C3380CC4-5D6E-409C-BE32-E72D297353CC}">
                <c16:uniqueId val="{00000007-C7D3-46E4-819F-2D572966CAE8}"/>
              </c:ext>
            </c:extLst>
          </c:dPt>
          <c:dPt>
            <c:idx val="5"/>
            <c:bubble3D val="0"/>
            <c:extLst>
              <c:ext xmlns:c16="http://schemas.microsoft.com/office/drawing/2014/chart" uri="{C3380CC4-5D6E-409C-BE32-E72D297353CC}">
                <c16:uniqueId val="{00000008-C7D3-46E4-819F-2D572966CAE8}"/>
              </c:ext>
            </c:extLst>
          </c:dPt>
          <c:dPt>
            <c:idx val="6"/>
            <c:bubble3D val="0"/>
            <c:extLst>
              <c:ext xmlns:c16="http://schemas.microsoft.com/office/drawing/2014/chart" uri="{C3380CC4-5D6E-409C-BE32-E72D297353CC}">
                <c16:uniqueId val="{00000009-C7D3-46E4-819F-2D572966CAE8}"/>
              </c:ext>
            </c:extLst>
          </c:dPt>
          <c:dPt>
            <c:idx val="7"/>
            <c:bubble3D val="0"/>
            <c:extLst>
              <c:ext xmlns:c16="http://schemas.microsoft.com/office/drawing/2014/chart" uri="{C3380CC4-5D6E-409C-BE32-E72D297353CC}">
                <c16:uniqueId val="{0000000A-C7D3-46E4-819F-2D572966CAE8}"/>
              </c:ext>
            </c:extLst>
          </c:dPt>
          <c:dPt>
            <c:idx val="8"/>
            <c:bubble3D val="0"/>
            <c:extLst>
              <c:ext xmlns:c16="http://schemas.microsoft.com/office/drawing/2014/chart" uri="{C3380CC4-5D6E-409C-BE32-E72D297353CC}">
                <c16:uniqueId val="{0000000B-C7D3-46E4-819F-2D572966CAE8}"/>
              </c:ext>
            </c:extLst>
          </c:dPt>
          <c:dPt>
            <c:idx val="9"/>
            <c:bubble3D val="0"/>
            <c:extLst>
              <c:ext xmlns:c16="http://schemas.microsoft.com/office/drawing/2014/chart" uri="{C3380CC4-5D6E-409C-BE32-E72D297353CC}">
                <c16:uniqueId val="{0000000C-C7D3-46E4-819F-2D572966CAE8}"/>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C7D3-46E4-819F-2D572966CAE8}"/>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1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BF2500"/>
            </a:solidFill>
            <a:ln>
              <a:solidFill>
                <a:schemeClr val="bg1"/>
              </a:solidFill>
            </a:ln>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0-F25C-4C61-A1E0-260A1FE21C1D}"/>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1-F25C-4C61-A1E0-260A1FE21C1D}"/>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2-F25C-4C61-A1E0-260A1FE21C1D}"/>
              </c:ext>
            </c:extLst>
          </c:dPt>
          <c:dPt>
            <c:idx val="3"/>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3-F25C-4C61-A1E0-260A1FE21C1D}"/>
              </c:ext>
            </c:extLst>
          </c:dPt>
          <c:dPt>
            <c:idx val="4"/>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4-F25C-4C61-A1E0-260A1FE21C1D}"/>
              </c:ext>
            </c:extLst>
          </c:dPt>
          <c:dPt>
            <c:idx val="5"/>
            <c:bubble3D val="0"/>
            <c:extLst>
              <c:ext xmlns:c16="http://schemas.microsoft.com/office/drawing/2014/chart" uri="{C3380CC4-5D6E-409C-BE32-E72D297353CC}">
                <c16:uniqueId val="{00000000-5616-40CD-A6DE-57E5E4132B2A}"/>
              </c:ext>
            </c:extLst>
          </c:dPt>
          <c:dPt>
            <c:idx val="6"/>
            <c:bubble3D val="0"/>
            <c:extLst>
              <c:ext xmlns:c16="http://schemas.microsoft.com/office/drawing/2014/chart" uri="{C3380CC4-5D6E-409C-BE32-E72D297353CC}">
                <c16:uniqueId val="{00000001-5616-40CD-A6DE-57E5E4132B2A}"/>
              </c:ext>
            </c:extLst>
          </c:dPt>
          <c:dPt>
            <c:idx val="7"/>
            <c:bubble3D val="0"/>
            <c:extLst>
              <c:ext xmlns:c16="http://schemas.microsoft.com/office/drawing/2014/chart" uri="{C3380CC4-5D6E-409C-BE32-E72D297353CC}">
                <c16:uniqueId val="{00000002-5616-40CD-A6DE-57E5E4132B2A}"/>
              </c:ext>
            </c:extLst>
          </c:dPt>
          <c:dPt>
            <c:idx val="8"/>
            <c:bubble3D val="0"/>
            <c:extLst>
              <c:ext xmlns:c16="http://schemas.microsoft.com/office/drawing/2014/chart" uri="{C3380CC4-5D6E-409C-BE32-E72D297353CC}">
                <c16:uniqueId val="{00000003-5616-40CD-A6DE-57E5E4132B2A}"/>
              </c:ext>
            </c:extLst>
          </c:dPt>
          <c:dPt>
            <c:idx val="9"/>
            <c:bubble3D val="0"/>
            <c:extLst>
              <c:ext xmlns:c16="http://schemas.microsoft.com/office/drawing/2014/chart" uri="{C3380CC4-5D6E-409C-BE32-E72D297353CC}">
                <c16:uniqueId val="{00000004-5616-40CD-A6DE-57E5E4132B2A}"/>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5-5616-40CD-A6DE-57E5E4132B2A}"/>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1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E04621"/>
            </a:solidFill>
            <a:ln>
              <a:solidFill>
                <a:schemeClr val="bg1"/>
              </a:solidFill>
            </a:ln>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0-D799-49CD-B64A-220F776DC456}"/>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1-D799-49CD-B64A-220F776DC456}"/>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2-D799-49CD-B64A-220F776DC456}"/>
              </c:ext>
            </c:extLst>
          </c:dPt>
          <c:dPt>
            <c:idx val="3"/>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3-D799-49CD-B64A-220F776DC456}"/>
              </c:ext>
            </c:extLst>
          </c:dPt>
          <c:dPt>
            <c:idx val="4"/>
            <c:bubble3D val="0"/>
            <c:extLst>
              <c:ext xmlns:c16="http://schemas.microsoft.com/office/drawing/2014/chart" uri="{C3380CC4-5D6E-409C-BE32-E72D297353CC}">
                <c16:uniqueId val="{00000000-8AF7-4304-938A-19B799230BC7}"/>
              </c:ext>
            </c:extLst>
          </c:dPt>
          <c:dPt>
            <c:idx val="5"/>
            <c:bubble3D val="0"/>
            <c:extLst>
              <c:ext xmlns:c16="http://schemas.microsoft.com/office/drawing/2014/chart" uri="{C3380CC4-5D6E-409C-BE32-E72D297353CC}">
                <c16:uniqueId val="{00000001-8AF7-4304-938A-19B799230BC7}"/>
              </c:ext>
            </c:extLst>
          </c:dPt>
          <c:dPt>
            <c:idx val="6"/>
            <c:bubble3D val="0"/>
            <c:extLst>
              <c:ext xmlns:c16="http://schemas.microsoft.com/office/drawing/2014/chart" uri="{C3380CC4-5D6E-409C-BE32-E72D297353CC}">
                <c16:uniqueId val="{00000002-8AF7-4304-938A-19B799230BC7}"/>
              </c:ext>
            </c:extLst>
          </c:dPt>
          <c:dPt>
            <c:idx val="7"/>
            <c:bubble3D val="0"/>
            <c:extLst>
              <c:ext xmlns:c16="http://schemas.microsoft.com/office/drawing/2014/chart" uri="{C3380CC4-5D6E-409C-BE32-E72D297353CC}">
                <c16:uniqueId val="{00000003-8AF7-4304-938A-19B799230BC7}"/>
              </c:ext>
            </c:extLst>
          </c:dPt>
          <c:dPt>
            <c:idx val="8"/>
            <c:bubble3D val="0"/>
            <c:extLst>
              <c:ext xmlns:c16="http://schemas.microsoft.com/office/drawing/2014/chart" uri="{C3380CC4-5D6E-409C-BE32-E72D297353CC}">
                <c16:uniqueId val="{00000004-8AF7-4304-938A-19B799230BC7}"/>
              </c:ext>
            </c:extLst>
          </c:dPt>
          <c:dPt>
            <c:idx val="9"/>
            <c:bubble3D val="0"/>
            <c:extLst>
              <c:ext xmlns:c16="http://schemas.microsoft.com/office/drawing/2014/chart" uri="{C3380CC4-5D6E-409C-BE32-E72D297353CC}">
                <c16:uniqueId val="{00000005-8AF7-4304-938A-19B799230BC7}"/>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6-8AF7-4304-938A-19B799230BC7}"/>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1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CF3510"/>
            </a:solidFill>
            <a:ln>
              <a:solidFill>
                <a:schemeClr val="bg1"/>
              </a:solidFill>
            </a:ln>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0-DCC8-4970-A399-22DBB9FAEA93}"/>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1-DCC8-4970-A399-22DBB9FAEA93}"/>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2-DCC8-4970-A399-22DBB9FAEA93}"/>
              </c:ext>
            </c:extLst>
          </c:dPt>
          <c:dPt>
            <c:idx val="3"/>
            <c:bubble3D val="0"/>
            <c:extLst>
              <c:ext xmlns:c16="http://schemas.microsoft.com/office/drawing/2014/chart" uri="{C3380CC4-5D6E-409C-BE32-E72D297353CC}">
                <c16:uniqueId val="{00000000-3A38-4DB3-B8E8-E4C295F99648}"/>
              </c:ext>
            </c:extLst>
          </c:dPt>
          <c:dPt>
            <c:idx val="4"/>
            <c:bubble3D val="0"/>
            <c:extLst>
              <c:ext xmlns:c16="http://schemas.microsoft.com/office/drawing/2014/chart" uri="{C3380CC4-5D6E-409C-BE32-E72D297353CC}">
                <c16:uniqueId val="{00000001-3A38-4DB3-B8E8-E4C295F99648}"/>
              </c:ext>
            </c:extLst>
          </c:dPt>
          <c:dPt>
            <c:idx val="5"/>
            <c:bubble3D val="0"/>
            <c:extLst>
              <c:ext xmlns:c16="http://schemas.microsoft.com/office/drawing/2014/chart" uri="{C3380CC4-5D6E-409C-BE32-E72D297353CC}">
                <c16:uniqueId val="{00000002-3A38-4DB3-B8E8-E4C295F99648}"/>
              </c:ext>
            </c:extLst>
          </c:dPt>
          <c:dPt>
            <c:idx val="6"/>
            <c:bubble3D val="0"/>
            <c:extLst>
              <c:ext xmlns:c16="http://schemas.microsoft.com/office/drawing/2014/chart" uri="{C3380CC4-5D6E-409C-BE32-E72D297353CC}">
                <c16:uniqueId val="{00000003-3A38-4DB3-B8E8-E4C295F99648}"/>
              </c:ext>
            </c:extLst>
          </c:dPt>
          <c:dPt>
            <c:idx val="7"/>
            <c:bubble3D val="0"/>
            <c:extLst>
              <c:ext xmlns:c16="http://schemas.microsoft.com/office/drawing/2014/chart" uri="{C3380CC4-5D6E-409C-BE32-E72D297353CC}">
                <c16:uniqueId val="{00000004-3A38-4DB3-B8E8-E4C295F99648}"/>
              </c:ext>
            </c:extLst>
          </c:dPt>
          <c:dPt>
            <c:idx val="8"/>
            <c:bubble3D val="0"/>
            <c:extLst>
              <c:ext xmlns:c16="http://schemas.microsoft.com/office/drawing/2014/chart" uri="{C3380CC4-5D6E-409C-BE32-E72D297353CC}">
                <c16:uniqueId val="{00000005-3A38-4DB3-B8E8-E4C295F99648}"/>
              </c:ext>
            </c:extLst>
          </c:dPt>
          <c:dPt>
            <c:idx val="9"/>
            <c:bubble3D val="0"/>
            <c:extLst>
              <c:ext xmlns:c16="http://schemas.microsoft.com/office/drawing/2014/chart" uri="{C3380CC4-5D6E-409C-BE32-E72D297353CC}">
                <c16:uniqueId val="{00000006-3A38-4DB3-B8E8-E4C295F99648}"/>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7-3A38-4DB3-B8E8-E4C295F99648}"/>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1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E76C0F"/>
            </a:solidFill>
            <a:ln>
              <a:solidFill>
                <a:schemeClr val="bg1"/>
              </a:solidFill>
            </a:ln>
          </c:spPr>
          <c:dPt>
            <c:idx val="0"/>
            <c:bubble3D val="0"/>
            <c:spP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solidFill>
                  <a:schemeClr val="bg1"/>
                </a:solidFill>
              </a:ln>
            </c:spPr>
            <c:extLst>
              <c:ext xmlns:c16="http://schemas.microsoft.com/office/drawing/2014/chart" uri="{C3380CC4-5D6E-409C-BE32-E72D297353CC}">
                <c16:uniqueId val="{00000000-8CC7-4090-8086-84412CD8E75C}"/>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1-8CC7-4090-8086-84412CD8E75C}"/>
              </c:ext>
            </c:extLst>
          </c:dPt>
          <c:dPt>
            <c:idx val="2"/>
            <c:bubble3D val="0"/>
            <c:extLst>
              <c:ext xmlns:c16="http://schemas.microsoft.com/office/drawing/2014/chart" uri="{C3380CC4-5D6E-409C-BE32-E72D297353CC}">
                <c16:uniqueId val="{00000000-A167-47F2-A1D0-849A01FD79BB}"/>
              </c:ext>
            </c:extLst>
          </c:dPt>
          <c:dPt>
            <c:idx val="3"/>
            <c:bubble3D val="0"/>
            <c:extLst>
              <c:ext xmlns:c16="http://schemas.microsoft.com/office/drawing/2014/chart" uri="{C3380CC4-5D6E-409C-BE32-E72D297353CC}">
                <c16:uniqueId val="{00000001-A167-47F2-A1D0-849A01FD79BB}"/>
              </c:ext>
            </c:extLst>
          </c:dPt>
          <c:dPt>
            <c:idx val="4"/>
            <c:bubble3D val="0"/>
            <c:extLst>
              <c:ext xmlns:c16="http://schemas.microsoft.com/office/drawing/2014/chart" uri="{C3380CC4-5D6E-409C-BE32-E72D297353CC}">
                <c16:uniqueId val="{00000002-A167-47F2-A1D0-849A01FD79BB}"/>
              </c:ext>
            </c:extLst>
          </c:dPt>
          <c:dPt>
            <c:idx val="5"/>
            <c:bubble3D val="0"/>
            <c:extLst>
              <c:ext xmlns:c16="http://schemas.microsoft.com/office/drawing/2014/chart" uri="{C3380CC4-5D6E-409C-BE32-E72D297353CC}">
                <c16:uniqueId val="{00000003-A167-47F2-A1D0-849A01FD79BB}"/>
              </c:ext>
            </c:extLst>
          </c:dPt>
          <c:dPt>
            <c:idx val="6"/>
            <c:bubble3D val="0"/>
            <c:extLst>
              <c:ext xmlns:c16="http://schemas.microsoft.com/office/drawing/2014/chart" uri="{C3380CC4-5D6E-409C-BE32-E72D297353CC}">
                <c16:uniqueId val="{00000004-A167-47F2-A1D0-849A01FD79BB}"/>
              </c:ext>
            </c:extLst>
          </c:dPt>
          <c:dPt>
            <c:idx val="7"/>
            <c:bubble3D val="0"/>
            <c:extLst>
              <c:ext xmlns:c16="http://schemas.microsoft.com/office/drawing/2014/chart" uri="{C3380CC4-5D6E-409C-BE32-E72D297353CC}">
                <c16:uniqueId val="{00000005-A167-47F2-A1D0-849A01FD79BB}"/>
              </c:ext>
            </c:extLst>
          </c:dPt>
          <c:dPt>
            <c:idx val="8"/>
            <c:bubble3D val="0"/>
            <c:extLst>
              <c:ext xmlns:c16="http://schemas.microsoft.com/office/drawing/2014/chart" uri="{C3380CC4-5D6E-409C-BE32-E72D297353CC}">
                <c16:uniqueId val="{00000006-A167-47F2-A1D0-849A01FD79BB}"/>
              </c:ext>
            </c:extLst>
          </c:dPt>
          <c:dPt>
            <c:idx val="9"/>
            <c:bubble3D val="0"/>
            <c:extLst>
              <c:ext xmlns:c16="http://schemas.microsoft.com/office/drawing/2014/chart" uri="{C3380CC4-5D6E-409C-BE32-E72D297353CC}">
                <c16:uniqueId val="{00000007-A167-47F2-A1D0-849A01FD79BB}"/>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8-A167-47F2-A1D0-849A01FD79BB}"/>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1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CF3510"/>
            </a:solidFill>
            <a:ln>
              <a:solidFill>
                <a:schemeClr val="bg1"/>
              </a:solidFill>
            </a:ln>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1-1043-4E18-8F7D-813FC475D6BD}"/>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3-1043-4E18-8F7D-813FC475D6BD}"/>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5-1043-4E18-8F7D-813FC475D6BD}"/>
              </c:ext>
            </c:extLst>
          </c:dPt>
          <c:dPt>
            <c:idx val="3"/>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7-1043-4E18-8F7D-813FC475D6BD}"/>
              </c:ext>
            </c:extLst>
          </c:dPt>
          <c:dPt>
            <c:idx val="4"/>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9-1043-4E18-8F7D-813FC475D6BD}"/>
              </c:ext>
            </c:extLst>
          </c:dPt>
          <c:dPt>
            <c:idx val="5"/>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A-1043-4E18-8F7D-813FC475D6BD}"/>
              </c:ext>
            </c:extLst>
          </c:dPt>
          <c:dPt>
            <c:idx val="6"/>
            <c:bubble3D val="0"/>
            <c:extLst>
              <c:ext xmlns:c16="http://schemas.microsoft.com/office/drawing/2014/chart" uri="{C3380CC4-5D6E-409C-BE32-E72D297353CC}">
                <c16:uniqueId val="{0000000B-1043-4E18-8F7D-813FC475D6BD}"/>
              </c:ext>
            </c:extLst>
          </c:dPt>
          <c:dPt>
            <c:idx val="7"/>
            <c:bubble3D val="0"/>
            <c:extLst>
              <c:ext xmlns:c16="http://schemas.microsoft.com/office/drawing/2014/chart" uri="{C3380CC4-5D6E-409C-BE32-E72D297353CC}">
                <c16:uniqueId val="{0000000C-1043-4E18-8F7D-813FC475D6BD}"/>
              </c:ext>
            </c:extLst>
          </c:dPt>
          <c:dPt>
            <c:idx val="8"/>
            <c:bubble3D val="0"/>
            <c:extLst>
              <c:ext xmlns:c16="http://schemas.microsoft.com/office/drawing/2014/chart" uri="{C3380CC4-5D6E-409C-BE32-E72D297353CC}">
                <c16:uniqueId val="{0000000D-1043-4E18-8F7D-813FC475D6BD}"/>
              </c:ext>
            </c:extLst>
          </c:dPt>
          <c:dPt>
            <c:idx val="9"/>
            <c:bubble3D val="0"/>
            <c:extLst>
              <c:ext xmlns:c16="http://schemas.microsoft.com/office/drawing/2014/chart" uri="{C3380CC4-5D6E-409C-BE32-E72D297353CC}">
                <c16:uniqueId val="{0000000E-1043-4E18-8F7D-813FC475D6BD}"/>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F-1043-4E18-8F7D-813FC475D6BD}"/>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5"/>
      <c:rotY val="0"/>
      <c:rAngAx val="0"/>
      <c:perspective val="0"/>
    </c:view3D>
    <c:floor>
      <c:thickness val="0"/>
    </c:floor>
    <c:sideWall>
      <c:thickness val="0"/>
    </c:sideWall>
    <c:backWall>
      <c:thickness val="0"/>
    </c:backWall>
    <c:plotArea>
      <c:layout/>
      <c:pie3DChart>
        <c:varyColors val="1"/>
        <c:ser>
          <c:idx val="0"/>
          <c:order val="0"/>
          <c:tx>
            <c:strRef>
              <c:f>Sheet1!$B$1</c:f>
              <c:strCache>
                <c:ptCount val="1"/>
                <c:pt idx="0">
                  <c:v>Sales</c:v>
                </c:pt>
              </c:strCache>
            </c:strRef>
          </c:tx>
          <c:spPr>
            <a:solidFill>
              <a:srgbClr val="A5A5A5"/>
            </a:solidFill>
            <a:effectLst/>
            <a:scene3d>
              <a:camera prst="orthographicFront"/>
              <a:lightRig rig="threePt" dir="t"/>
            </a:scene3d>
            <a:sp3d>
              <a:bevelT/>
            </a:sp3d>
          </c:spPr>
          <c:dPt>
            <c:idx val="0"/>
            <c:bubble3D val="0"/>
            <c:spPr>
              <a:solidFill>
                <a:schemeClr val="bg1">
                  <a:lumMod val="85000"/>
                </a:schemeClr>
              </a:solidFill>
              <a:effectLst/>
              <a:scene3d>
                <a:camera prst="orthographicFront"/>
                <a:lightRig rig="threePt" dir="t"/>
              </a:scene3d>
              <a:sp3d>
                <a:bevelT/>
              </a:sp3d>
            </c:spPr>
            <c:extLst>
              <c:ext xmlns:c16="http://schemas.microsoft.com/office/drawing/2014/chart" uri="{C3380CC4-5D6E-409C-BE32-E72D297353CC}">
                <c16:uniqueId val="{00000001-C4A7-4583-88D7-B52A66DD99E2}"/>
              </c:ext>
            </c:extLst>
          </c:dPt>
          <c:dPt>
            <c:idx val="1"/>
            <c:bubble3D val="0"/>
            <c:spPr>
              <a:solidFill>
                <a:srgbClr val="CF3510"/>
              </a:solidFill>
              <a:effectLst/>
              <a:scene3d>
                <a:camera prst="orthographicFront"/>
                <a:lightRig rig="threePt" dir="t"/>
              </a:scene3d>
              <a:sp3d>
                <a:bevelT/>
              </a:sp3d>
            </c:spPr>
            <c:extLst>
              <c:ext xmlns:c16="http://schemas.microsoft.com/office/drawing/2014/chart" uri="{C3380CC4-5D6E-409C-BE32-E72D297353CC}">
                <c16:uniqueId val="{00000003-C4A7-4583-88D7-B52A66DD99E2}"/>
              </c:ext>
            </c:extLst>
          </c:dPt>
          <c:dLbls>
            <c:delete val="1"/>
          </c:dLbls>
          <c:cat>
            <c:strRef>
              <c:f>Sheet1!$A$2:$A$3</c:f>
              <c:strCache>
                <c:ptCount val="2"/>
                <c:pt idx="0">
                  <c:v>1st Qtr</c:v>
                </c:pt>
                <c:pt idx="1">
                  <c:v>2nd Qtr</c:v>
                </c:pt>
              </c:strCache>
            </c:strRef>
          </c:cat>
          <c:val>
            <c:numRef>
              <c:f>Sheet1!$B$2:$B$3</c:f>
              <c:numCache>
                <c:formatCode>General</c:formatCode>
                <c:ptCount val="2"/>
                <c:pt idx="0">
                  <c:v>45</c:v>
                </c:pt>
                <c:pt idx="1">
                  <c:v>55</c:v>
                </c:pt>
              </c:numCache>
            </c:numRef>
          </c:val>
          <c:extLst>
            <c:ext xmlns:c16="http://schemas.microsoft.com/office/drawing/2014/chart" uri="{C3380CC4-5D6E-409C-BE32-E72D297353CC}">
              <c16:uniqueId val="{00000004-C4A7-4583-88D7-B52A66DD99E2}"/>
            </c:ext>
          </c:extLst>
        </c:ser>
        <c:dLbls>
          <c:showLegendKey val="0"/>
          <c:showVal val="1"/>
          <c:showCatName val="1"/>
          <c:showSerName val="0"/>
          <c:showPercent val="0"/>
          <c:showBubbleSize val="0"/>
          <c:showLeaderLines val="1"/>
        </c:dLbls>
      </c:pie3DChart>
    </c:plotArea>
    <c:plotVisOnly val="1"/>
    <c:dispBlanksAs val="gap"/>
    <c:showDLblsOverMax val="0"/>
  </c:chart>
  <c:txPr>
    <a:bodyPr/>
    <a:lstStyle/>
    <a:p>
      <a:pPr>
        <a:defRPr sz="1800"/>
      </a:pPr>
      <a:endParaRPr lang="en-US"/>
    </a:p>
  </c:txPr>
  <c:externalData r:id="rId1">
    <c:autoUpdate val="0"/>
  </c:externalData>
</c:chartSpace>
</file>

<file path=ppt/charts/chart2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E76C0F"/>
            </a:solidFill>
            <a:ln>
              <a:solidFill>
                <a:schemeClr val="bg1"/>
              </a:solidFill>
            </a:ln>
          </c:spPr>
          <c:dPt>
            <c:idx val="0"/>
            <c:bubble3D val="0"/>
            <c:spP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solidFill>
                  <a:schemeClr val="bg1"/>
                </a:solidFill>
              </a:ln>
            </c:spPr>
            <c:extLst>
              <c:ext xmlns:c16="http://schemas.microsoft.com/office/drawing/2014/chart" uri="{C3380CC4-5D6E-409C-BE32-E72D297353CC}">
                <c16:uniqueId val="{00000001-BAD0-41EC-9E3C-264FE16336FF}"/>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3-BAD0-41EC-9E3C-264FE16336FF}"/>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5-BAD0-41EC-9E3C-264FE16336FF}"/>
              </c:ext>
            </c:extLst>
          </c:dPt>
          <c:dPt>
            <c:idx val="3"/>
            <c:bubble3D val="0"/>
            <c:extLst>
              <c:ext xmlns:c16="http://schemas.microsoft.com/office/drawing/2014/chart" uri="{C3380CC4-5D6E-409C-BE32-E72D297353CC}">
                <c16:uniqueId val="{00000007-BAD0-41EC-9E3C-264FE16336FF}"/>
              </c:ext>
            </c:extLst>
          </c:dPt>
          <c:dPt>
            <c:idx val="4"/>
            <c:bubble3D val="0"/>
            <c:extLst>
              <c:ext xmlns:c16="http://schemas.microsoft.com/office/drawing/2014/chart" uri="{C3380CC4-5D6E-409C-BE32-E72D297353CC}">
                <c16:uniqueId val="{00000008-BAD0-41EC-9E3C-264FE16336FF}"/>
              </c:ext>
            </c:extLst>
          </c:dPt>
          <c:dPt>
            <c:idx val="5"/>
            <c:bubble3D val="0"/>
            <c:extLst>
              <c:ext xmlns:c16="http://schemas.microsoft.com/office/drawing/2014/chart" uri="{C3380CC4-5D6E-409C-BE32-E72D297353CC}">
                <c16:uniqueId val="{00000009-BAD0-41EC-9E3C-264FE16336FF}"/>
              </c:ext>
            </c:extLst>
          </c:dPt>
          <c:dPt>
            <c:idx val="6"/>
            <c:bubble3D val="0"/>
            <c:extLst>
              <c:ext xmlns:c16="http://schemas.microsoft.com/office/drawing/2014/chart" uri="{C3380CC4-5D6E-409C-BE32-E72D297353CC}">
                <c16:uniqueId val="{0000000A-BAD0-41EC-9E3C-264FE16336FF}"/>
              </c:ext>
            </c:extLst>
          </c:dPt>
          <c:dPt>
            <c:idx val="7"/>
            <c:bubble3D val="0"/>
            <c:extLst>
              <c:ext xmlns:c16="http://schemas.microsoft.com/office/drawing/2014/chart" uri="{C3380CC4-5D6E-409C-BE32-E72D297353CC}">
                <c16:uniqueId val="{0000000B-BAD0-41EC-9E3C-264FE16336FF}"/>
              </c:ext>
            </c:extLst>
          </c:dPt>
          <c:dPt>
            <c:idx val="8"/>
            <c:bubble3D val="0"/>
            <c:extLst>
              <c:ext xmlns:c16="http://schemas.microsoft.com/office/drawing/2014/chart" uri="{C3380CC4-5D6E-409C-BE32-E72D297353CC}">
                <c16:uniqueId val="{0000000C-BAD0-41EC-9E3C-264FE16336FF}"/>
              </c:ext>
            </c:extLst>
          </c:dPt>
          <c:dPt>
            <c:idx val="9"/>
            <c:bubble3D val="0"/>
            <c:extLst>
              <c:ext xmlns:c16="http://schemas.microsoft.com/office/drawing/2014/chart" uri="{C3380CC4-5D6E-409C-BE32-E72D297353CC}">
                <c16:uniqueId val="{0000000D-BAD0-41EC-9E3C-264FE16336FF}"/>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E-BAD0-41EC-9E3C-264FE16336FF}"/>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2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BF2500"/>
            </a:solidFill>
            <a:ln>
              <a:solidFill>
                <a:schemeClr val="bg1"/>
              </a:solidFill>
            </a:ln>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1-52BE-4F05-AC6C-426CC5A3EF2F}"/>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3-52BE-4F05-AC6C-426CC5A3EF2F}"/>
              </c:ext>
            </c:extLst>
          </c:dPt>
          <c:dPt>
            <c:idx val="2"/>
            <c:bubble3D val="0"/>
            <c:extLst>
              <c:ext xmlns:c16="http://schemas.microsoft.com/office/drawing/2014/chart" uri="{C3380CC4-5D6E-409C-BE32-E72D297353CC}">
                <c16:uniqueId val="{00000005-52BE-4F05-AC6C-426CC5A3EF2F}"/>
              </c:ext>
            </c:extLst>
          </c:dPt>
          <c:dPt>
            <c:idx val="3"/>
            <c:bubble3D val="0"/>
            <c:extLst>
              <c:ext xmlns:c16="http://schemas.microsoft.com/office/drawing/2014/chart" uri="{C3380CC4-5D6E-409C-BE32-E72D297353CC}">
                <c16:uniqueId val="{00000006-52BE-4F05-AC6C-426CC5A3EF2F}"/>
              </c:ext>
            </c:extLst>
          </c:dPt>
          <c:dPt>
            <c:idx val="4"/>
            <c:bubble3D val="0"/>
            <c:extLst>
              <c:ext xmlns:c16="http://schemas.microsoft.com/office/drawing/2014/chart" uri="{C3380CC4-5D6E-409C-BE32-E72D297353CC}">
                <c16:uniqueId val="{00000007-52BE-4F05-AC6C-426CC5A3EF2F}"/>
              </c:ext>
            </c:extLst>
          </c:dPt>
          <c:dPt>
            <c:idx val="5"/>
            <c:bubble3D val="0"/>
            <c:extLst>
              <c:ext xmlns:c16="http://schemas.microsoft.com/office/drawing/2014/chart" uri="{C3380CC4-5D6E-409C-BE32-E72D297353CC}">
                <c16:uniqueId val="{00000008-52BE-4F05-AC6C-426CC5A3EF2F}"/>
              </c:ext>
            </c:extLst>
          </c:dPt>
          <c:dPt>
            <c:idx val="6"/>
            <c:bubble3D val="0"/>
            <c:extLst>
              <c:ext xmlns:c16="http://schemas.microsoft.com/office/drawing/2014/chart" uri="{C3380CC4-5D6E-409C-BE32-E72D297353CC}">
                <c16:uniqueId val="{00000009-52BE-4F05-AC6C-426CC5A3EF2F}"/>
              </c:ext>
            </c:extLst>
          </c:dPt>
          <c:dPt>
            <c:idx val="7"/>
            <c:bubble3D val="0"/>
            <c:extLst>
              <c:ext xmlns:c16="http://schemas.microsoft.com/office/drawing/2014/chart" uri="{C3380CC4-5D6E-409C-BE32-E72D297353CC}">
                <c16:uniqueId val="{0000000A-52BE-4F05-AC6C-426CC5A3EF2F}"/>
              </c:ext>
            </c:extLst>
          </c:dPt>
          <c:dPt>
            <c:idx val="8"/>
            <c:bubble3D val="0"/>
            <c:extLst>
              <c:ext xmlns:c16="http://schemas.microsoft.com/office/drawing/2014/chart" uri="{C3380CC4-5D6E-409C-BE32-E72D297353CC}">
                <c16:uniqueId val="{0000000B-52BE-4F05-AC6C-426CC5A3EF2F}"/>
              </c:ext>
            </c:extLst>
          </c:dPt>
          <c:dPt>
            <c:idx val="9"/>
            <c:bubble3D val="0"/>
            <c:extLst>
              <c:ext xmlns:c16="http://schemas.microsoft.com/office/drawing/2014/chart" uri="{C3380CC4-5D6E-409C-BE32-E72D297353CC}">
                <c16:uniqueId val="{0000000C-52BE-4F05-AC6C-426CC5A3EF2F}"/>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52BE-4F05-AC6C-426CC5A3EF2F}"/>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2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E04621"/>
            </a:solidFill>
            <a:ln>
              <a:solidFill>
                <a:schemeClr val="bg1"/>
              </a:solidFill>
            </a:ln>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1-E954-41EB-A2C7-37E9D53282A8}"/>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3-E954-41EB-A2C7-37E9D53282A8}"/>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4-E954-41EB-A2C7-37E9D53282A8}"/>
              </c:ext>
            </c:extLst>
          </c:dPt>
          <c:dPt>
            <c:idx val="3"/>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5-E954-41EB-A2C7-37E9D53282A8}"/>
              </c:ext>
            </c:extLst>
          </c:dPt>
          <c:dPt>
            <c:idx val="4"/>
            <c:bubble3D val="0"/>
            <c:extLst>
              <c:ext xmlns:c16="http://schemas.microsoft.com/office/drawing/2014/chart" uri="{C3380CC4-5D6E-409C-BE32-E72D297353CC}">
                <c16:uniqueId val="{00000006-E954-41EB-A2C7-37E9D53282A8}"/>
              </c:ext>
            </c:extLst>
          </c:dPt>
          <c:dPt>
            <c:idx val="5"/>
            <c:bubble3D val="0"/>
            <c:extLst>
              <c:ext xmlns:c16="http://schemas.microsoft.com/office/drawing/2014/chart" uri="{C3380CC4-5D6E-409C-BE32-E72D297353CC}">
                <c16:uniqueId val="{00000007-E954-41EB-A2C7-37E9D53282A8}"/>
              </c:ext>
            </c:extLst>
          </c:dPt>
          <c:dPt>
            <c:idx val="6"/>
            <c:bubble3D val="0"/>
            <c:extLst>
              <c:ext xmlns:c16="http://schemas.microsoft.com/office/drawing/2014/chart" uri="{C3380CC4-5D6E-409C-BE32-E72D297353CC}">
                <c16:uniqueId val="{00000008-E954-41EB-A2C7-37E9D53282A8}"/>
              </c:ext>
            </c:extLst>
          </c:dPt>
          <c:dPt>
            <c:idx val="7"/>
            <c:bubble3D val="0"/>
            <c:extLst>
              <c:ext xmlns:c16="http://schemas.microsoft.com/office/drawing/2014/chart" uri="{C3380CC4-5D6E-409C-BE32-E72D297353CC}">
                <c16:uniqueId val="{00000009-E954-41EB-A2C7-37E9D53282A8}"/>
              </c:ext>
            </c:extLst>
          </c:dPt>
          <c:dPt>
            <c:idx val="8"/>
            <c:bubble3D val="0"/>
            <c:extLst>
              <c:ext xmlns:c16="http://schemas.microsoft.com/office/drawing/2014/chart" uri="{C3380CC4-5D6E-409C-BE32-E72D297353CC}">
                <c16:uniqueId val="{0000000A-E954-41EB-A2C7-37E9D53282A8}"/>
              </c:ext>
            </c:extLst>
          </c:dPt>
          <c:dPt>
            <c:idx val="9"/>
            <c:bubble3D val="0"/>
            <c:extLst>
              <c:ext xmlns:c16="http://schemas.microsoft.com/office/drawing/2014/chart" uri="{C3380CC4-5D6E-409C-BE32-E72D297353CC}">
                <c16:uniqueId val="{0000000B-E954-41EB-A2C7-37E9D53282A8}"/>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C-E954-41EB-A2C7-37E9D53282A8}"/>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2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E04621"/>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3F46-4414-88F7-0863E6FFBE78}"/>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3F46-4414-88F7-0863E6FFBE78}"/>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3F46-4414-88F7-0863E6FFBE78}"/>
              </c:ext>
            </c:extLst>
          </c:dPt>
          <c:dPt>
            <c:idx val="3"/>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7-3F46-4414-88F7-0863E6FFBE78}"/>
              </c:ext>
            </c:extLst>
          </c:dPt>
          <c:dPt>
            <c:idx val="4"/>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9-3F46-4414-88F7-0863E6FFBE78}"/>
              </c:ext>
            </c:extLst>
          </c:dPt>
          <c:dPt>
            <c:idx val="5"/>
            <c:bubble3D val="0"/>
            <c:extLst>
              <c:ext xmlns:c16="http://schemas.microsoft.com/office/drawing/2014/chart" uri="{C3380CC4-5D6E-409C-BE32-E72D297353CC}">
                <c16:uniqueId val="{0000000A-3F46-4414-88F7-0863E6FFBE78}"/>
              </c:ext>
            </c:extLst>
          </c:dPt>
          <c:dPt>
            <c:idx val="6"/>
            <c:bubble3D val="0"/>
            <c:extLst>
              <c:ext xmlns:c16="http://schemas.microsoft.com/office/drawing/2014/chart" uri="{C3380CC4-5D6E-409C-BE32-E72D297353CC}">
                <c16:uniqueId val="{0000000B-3F46-4414-88F7-0863E6FFBE78}"/>
              </c:ext>
            </c:extLst>
          </c:dPt>
          <c:dPt>
            <c:idx val="7"/>
            <c:bubble3D val="0"/>
            <c:extLst>
              <c:ext xmlns:c16="http://schemas.microsoft.com/office/drawing/2014/chart" uri="{C3380CC4-5D6E-409C-BE32-E72D297353CC}">
                <c16:uniqueId val="{0000000C-3F46-4414-88F7-0863E6FFBE78}"/>
              </c:ext>
            </c:extLst>
          </c:dPt>
          <c:dPt>
            <c:idx val="8"/>
            <c:bubble3D val="0"/>
            <c:extLst>
              <c:ext xmlns:c16="http://schemas.microsoft.com/office/drawing/2014/chart" uri="{C3380CC4-5D6E-409C-BE32-E72D297353CC}">
                <c16:uniqueId val="{0000000D-3F46-4414-88F7-0863E6FFBE78}"/>
              </c:ext>
            </c:extLst>
          </c:dPt>
          <c:dPt>
            <c:idx val="9"/>
            <c:bubble3D val="0"/>
            <c:extLst>
              <c:ext xmlns:c16="http://schemas.microsoft.com/office/drawing/2014/chart" uri="{C3380CC4-5D6E-409C-BE32-E72D297353CC}">
                <c16:uniqueId val="{0000000E-3F46-4414-88F7-0863E6FFBE78}"/>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F-3F46-4414-88F7-0863E6FFBE78}"/>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2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CE8E4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F3E9-4B12-B698-46643374EE8C}"/>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F3E9-4B12-B698-46643374EE8C}"/>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F3E9-4B12-B698-46643374EE8C}"/>
              </c:ext>
            </c:extLst>
          </c:dPt>
          <c:dPt>
            <c:idx val="3"/>
            <c:bubble3D val="0"/>
            <c:extLst>
              <c:ext xmlns:c16="http://schemas.microsoft.com/office/drawing/2014/chart" uri="{C3380CC4-5D6E-409C-BE32-E72D297353CC}">
                <c16:uniqueId val="{00000006-F3E9-4B12-B698-46643374EE8C}"/>
              </c:ext>
            </c:extLst>
          </c:dPt>
          <c:dPt>
            <c:idx val="4"/>
            <c:bubble3D val="0"/>
            <c:extLst>
              <c:ext xmlns:c16="http://schemas.microsoft.com/office/drawing/2014/chart" uri="{C3380CC4-5D6E-409C-BE32-E72D297353CC}">
                <c16:uniqueId val="{00000007-F3E9-4B12-B698-46643374EE8C}"/>
              </c:ext>
            </c:extLst>
          </c:dPt>
          <c:dPt>
            <c:idx val="5"/>
            <c:bubble3D val="0"/>
            <c:extLst>
              <c:ext xmlns:c16="http://schemas.microsoft.com/office/drawing/2014/chart" uri="{C3380CC4-5D6E-409C-BE32-E72D297353CC}">
                <c16:uniqueId val="{00000008-F3E9-4B12-B698-46643374EE8C}"/>
              </c:ext>
            </c:extLst>
          </c:dPt>
          <c:dPt>
            <c:idx val="6"/>
            <c:bubble3D val="0"/>
            <c:extLst>
              <c:ext xmlns:c16="http://schemas.microsoft.com/office/drawing/2014/chart" uri="{C3380CC4-5D6E-409C-BE32-E72D297353CC}">
                <c16:uniqueId val="{00000009-F3E9-4B12-B698-46643374EE8C}"/>
              </c:ext>
            </c:extLst>
          </c:dPt>
          <c:dPt>
            <c:idx val="7"/>
            <c:bubble3D val="0"/>
            <c:extLst>
              <c:ext xmlns:c16="http://schemas.microsoft.com/office/drawing/2014/chart" uri="{C3380CC4-5D6E-409C-BE32-E72D297353CC}">
                <c16:uniqueId val="{0000000A-F3E9-4B12-B698-46643374EE8C}"/>
              </c:ext>
            </c:extLst>
          </c:dPt>
          <c:dPt>
            <c:idx val="8"/>
            <c:bubble3D val="0"/>
            <c:extLst>
              <c:ext xmlns:c16="http://schemas.microsoft.com/office/drawing/2014/chart" uri="{C3380CC4-5D6E-409C-BE32-E72D297353CC}">
                <c16:uniqueId val="{0000000B-F3E9-4B12-B698-46643374EE8C}"/>
              </c:ext>
            </c:extLst>
          </c:dPt>
          <c:dPt>
            <c:idx val="9"/>
            <c:bubble3D val="0"/>
            <c:extLst>
              <c:ext xmlns:c16="http://schemas.microsoft.com/office/drawing/2014/chart" uri="{C3380CC4-5D6E-409C-BE32-E72D297353CC}">
                <c16:uniqueId val="{0000000C-F3E9-4B12-B698-46643374EE8C}"/>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F3E9-4B12-B698-46643374EE8C}"/>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2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BF250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C83B-41DD-8B07-9143768B0A33}"/>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C83B-41DD-8B07-9143768B0A33}"/>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C83B-41DD-8B07-9143768B0A33}"/>
              </c:ext>
            </c:extLst>
          </c:dPt>
          <c:dPt>
            <c:idx val="3"/>
            <c:bubble3D val="0"/>
            <c:extLst>
              <c:ext xmlns:c16="http://schemas.microsoft.com/office/drawing/2014/chart" uri="{C3380CC4-5D6E-409C-BE32-E72D297353CC}">
                <c16:uniqueId val="{00000006-C83B-41DD-8B07-9143768B0A33}"/>
              </c:ext>
            </c:extLst>
          </c:dPt>
          <c:dPt>
            <c:idx val="4"/>
            <c:bubble3D val="0"/>
            <c:extLst>
              <c:ext xmlns:c16="http://schemas.microsoft.com/office/drawing/2014/chart" uri="{C3380CC4-5D6E-409C-BE32-E72D297353CC}">
                <c16:uniqueId val="{00000007-C83B-41DD-8B07-9143768B0A33}"/>
              </c:ext>
            </c:extLst>
          </c:dPt>
          <c:dPt>
            <c:idx val="5"/>
            <c:bubble3D val="0"/>
            <c:extLst>
              <c:ext xmlns:c16="http://schemas.microsoft.com/office/drawing/2014/chart" uri="{C3380CC4-5D6E-409C-BE32-E72D297353CC}">
                <c16:uniqueId val="{00000008-C83B-41DD-8B07-9143768B0A33}"/>
              </c:ext>
            </c:extLst>
          </c:dPt>
          <c:dPt>
            <c:idx val="6"/>
            <c:bubble3D val="0"/>
            <c:extLst>
              <c:ext xmlns:c16="http://schemas.microsoft.com/office/drawing/2014/chart" uri="{C3380CC4-5D6E-409C-BE32-E72D297353CC}">
                <c16:uniqueId val="{00000009-C83B-41DD-8B07-9143768B0A33}"/>
              </c:ext>
            </c:extLst>
          </c:dPt>
          <c:dPt>
            <c:idx val="7"/>
            <c:bubble3D val="0"/>
            <c:extLst>
              <c:ext xmlns:c16="http://schemas.microsoft.com/office/drawing/2014/chart" uri="{C3380CC4-5D6E-409C-BE32-E72D297353CC}">
                <c16:uniqueId val="{0000000A-C83B-41DD-8B07-9143768B0A33}"/>
              </c:ext>
            </c:extLst>
          </c:dPt>
          <c:dPt>
            <c:idx val="8"/>
            <c:bubble3D val="0"/>
            <c:extLst>
              <c:ext xmlns:c16="http://schemas.microsoft.com/office/drawing/2014/chart" uri="{C3380CC4-5D6E-409C-BE32-E72D297353CC}">
                <c16:uniqueId val="{0000000B-C83B-41DD-8B07-9143768B0A33}"/>
              </c:ext>
            </c:extLst>
          </c:dPt>
          <c:dPt>
            <c:idx val="9"/>
            <c:bubble3D val="0"/>
            <c:extLst>
              <c:ext xmlns:c16="http://schemas.microsoft.com/office/drawing/2014/chart" uri="{C3380CC4-5D6E-409C-BE32-E72D297353CC}">
                <c16:uniqueId val="{0000000C-C83B-41DD-8B07-9143768B0A33}"/>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C83B-41DD-8B07-9143768B0A33}"/>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2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E04621"/>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487E-484A-804A-61519DD7A967}"/>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487E-484A-804A-61519DD7A967}"/>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487E-484A-804A-61519DD7A967}"/>
              </c:ext>
            </c:extLst>
          </c:dPt>
          <c:dPt>
            <c:idx val="3"/>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7-487E-484A-804A-61519DD7A967}"/>
              </c:ext>
            </c:extLst>
          </c:dPt>
          <c:dPt>
            <c:idx val="4"/>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9-487E-484A-804A-61519DD7A967}"/>
              </c:ext>
            </c:extLst>
          </c:dPt>
          <c:dPt>
            <c:idx val="5"/>
            <c:bubble3D val="0"/>
            <c:extLst>
              <c:ext xmlns:c16="http://schemas.microsoft.com/office/drawing/2014/chart" uri="{C3380CC4-5D6E-409C-BE32-E72D297353CC}">
                <c16:uniqueId val="{0000000A-487E-484A-804A-61519DD7A967}"/>
              </c:ext>
            </c:extLst>
          </c:dPt>
          <c:dPt>
            <c:idx val="6"/>
            <c:bubble3D val="0"/>
            <c:extLst>
              <c:ext xmlns:c16="http://schemas.microsoft.com/office/drawing/2014/chart" uri="{C3380CC4-5D6E-409C-BE32-E72D297353CC}">
                <c16:uniqueId val="{0000000B-487E-484A-804A-61519DD7A967}"/>
              </c:ext>
            </c:extLst>
          </c:dPt>
          <c:dPt>
            <c:idx val="7"/>
            <c:bubble3D val="0"/>
            <c:extLst>
              <c:ext xmlns:c16="http://schemas.microsoft.com/office/drawing/2014/chart" uri="{C3380CC4-5D6E-409C-BE32-E72D297353CC}">
                <c16:uniqueId val="{0000000C-487E-484A-804A-61519DD7A967}"/>
              </c:ext>
            </c:extLst>
          </c:dPt>
          <c:dPt>
            <c:idx val="8"/>
            <c:bubble3D val="0"/>
            <c:extLst>
              <c:ext xmlns:c16="http://schemas.microsoft.com/office/drawing/2014/chart" uri="{C3380CC4-5D6E-409C-BE32-E72D297353CC}">
                <c16:uniqueId val="{0000000D-487E-484A-804A-61519DD7A967}"/>
              </c:ext>
            </c:extLst>
          </c:dPt>
          <c:dPt>
            <c:idx val="9"/>
            <c:bubble3D val="0"/>
            <c:extLst>
              <c:ext xmlns:c16="http://schemas.microsoft.com/office/drawing/2014/chart" uri="{C3380CC4-5D6E-409C-BE32-E72D297353CC}">
                <c16:uniqueId val="{0000000E-487E-484A-804A-61519DD7A967}"/>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F-487E-484A-804A-61519DD7A967}"/>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2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CE8E4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806A-4C89-954B-0C531E9E1728}"/>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806A-4C89-954B-0C531E9E1728}"/>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806A-4C89-954B-0C531E9E1728}"/>
              </c:ext>
            </c:extLst>
          </c:dPt>
          <c:dPt>
            <c:idx val="3"/>
            <c:bubble3D val="0"/>
            <c:extLst>
              <c:ext xmlns:c16="http://schemas.microsoft.com/office/drawing/2014/chart" uri="{C3380CC4-5D6E-409C-BE32-E72D297353CC}">
                <c16:uniqueId val="{00000006-806A-4C89-954B-0C531E9E1728}"/>
              </c:ext>
            </c:extLst>
          </c:dPt>
          <c:dPt>
            <c:idx val="4"/>
            <c:bubble3D val="0"/>
            <c:extLst>
              <c:ext xmlns:c16="http://schemas.microsoft.com/office/drawing/2014/chart" uri="{C3380CC4-5D6E-409C-BE32-E72D297353CC}">
                <c16:uniqueId val="{00000007-806A-4C89-954B-0C531E9E1728}"/>
              </c:ext>
            </c:extLst>
          </c:dPt>
          <c:dPt>
            <c:idx val="5"/>
            <c:bubble3D val="0"/>
            <c:extLst>
              <c:ext xmlns:c16="http://schemas.microsoft.com/office/drawing/2014/chart" uri="{C3380CC4-5D6E-409C-BE32-E72D297353CC}">
                <c16:uniqueId val="{00000008-806A-4C89-954B-0C531E9E1728}"/>
              </c:ext>
            </c:extLst>
          </c:dPt>
          <c:dPt>
            <c:idx val="6"/>
            <c:bubble3D val="0"/>
            <c:extLst>
              <c:ext xmlns:c16="http://schemas.microsoft.com/office/drawing/2014/chart" uri="{C3380CC4-5D6E-409C-BE32-E72D297353CC}">
                <c16:uniqueId val="{00000009-806A-4C89-954B-0C531E9E1728}"/>
              </c:ext>
            </c:extLst>
          </c:dPt>
          <c:dPt>
            <c:idx val="7"/>
            <c:bubble3D val="0"/>
            <c:extLst>
              <c:ext xmlns:c16="http://schemas.microsoft.com/office/drawing/2014/chart" uri="{C3380CC4-5D6E-409C-BE32-E72D297353CC}">
                <c16:uniqueId val="{0000000A-806A-4C89-954B-0C531E9E1728}"/>
              </c:ext>
            </c:extLst>
          </c:dPt>
          <c:dPt>
            <c:idx val="8"/>
            <c:bubble3D val="0"/>
            <c:extLst>
              <c:ext xmlns:c16="http://schemas.microsoft.com/office/drawing/2014/chart" uri="{C3380CC4-5D6E-409C-BE32-E72D297353CC}">
                <c16:uniqueId val="{0000000B-806A-4C89-954B-0C531E9E1728}"/>
              </c:ext>
            </c:extLst>
          </c:dPt>
          <c:dPt>
            <c:idx val="9"/>
            <c:bubble3D val="0"/>
            <c:extLst>
              <c:ext xmlns:c16="http://schemas.microsoft.com/office/drawing/2014/chart" uri="{C3380CC4-5D6E-409C-BE32-E72D297353CC}">
                <c16:uniqueId val="{0000000C-806A-4C89-954B-0C531E9E1728}"/>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806A-4C89-954B-0C531E9E1728}"/>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2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BF250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F932-4D88-9E53-633FC047EC20}"/>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F932-4D88-9E53-633FC047EC20}"/>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F932-4D88-9E53-633FC047EC20}"/>
              </c:ext>
            </c:extLst>
          </c:dPt>
          <c:dPt>
            <c:idx val="3"/>
            <c:bubble3D val="0"/>
            <c:extLst>
              <c:ext xmlns:c16="http://schemas.microsoft.com/office/drawing/2014/chart" uri="{C3380CC4-5D6E-409C-BE32-E72D297353CC}">
                <c16:uniqueId val="{00000006-F932-4D88-9E53-633FC047EC20}"/>
              </c:ext>
            </c:extLst>
          </c:dPt>
          <c:dPt>
            <c:idx val="4"/>
            <c:bubble3D val="0"/>
            <c:extLst>
              <c:ext xmlns:c16="http://schemas.microsoft.com/office/drawing/2014/chart" uri="{C3380CC4-5D6E-409C-BE32-E72D297353CC}">
                <c16:uniqueId val="{00000007-F932-4D88-9E53-633FC047EC20}"/>
              </c:ext>
            </c:extLst>
          </c:dPt>
          <c:dPt>
            <c:idx val="5"/>
            <c:bubble3D val="0"/>
            <c:extLst>
              <c:ext xmlns:c16="http://schemas.microsoft.com/office/drawing/2014/chart" uri="{C3380CC4-5D6E-409C-BE32-E72D297353CC}">
                <c16:uniqueId val="{00000008-F932-4D88-9E53-633FC047EC20}"/>
              </c:ext>
            </c:extLst>
          </c:dPt>
          <c:dPt>
            <c:idx val="6"/>
            <c:bubble3D val="0"/>
            <c:extLst>
              <c:ext xmlns:c16="http://schemas.microsoft.com/office/drawing/2014/chart" uri="{C3380CC4-5D6E-409C-BE32-E72D297353CC}">
                <c16:uniqueId val="{00000009-F932-4D88-9E53-633FC047EC20}"/>
              </c:ext>
            </c:extLst>
          </c:dPt>
          <c:dPt>
            <c:idx val="7"/>
            <c:bubble3D val="0"/>
            <c:extLst>
              <c:ext xmlns:c16="http://schemas.microsoft.com/office/drawing/2014/chart" uri="{C3380CC4-5D6E-409C-BE32-E72D297353CC}">
                <c16:uniqueId val="{0000000A-F932-4D88-9E53-633FC047EC20}"/>
              </c:ext>
            </c:extLst>
          </c:dPt>
          <c:dPt>
            <c:idx val="8"/>
            <c:bubble3D val="0"/>
            <c:extLst>
              <c:ext xmlns:c16="http://schemas.microsoft.com/office/drawing/2014/chart" uri="{C3380CC4-5D6E-409C-BE32-E72D297353CC}">
                <c16:uniqueId val="{0000000B-F932-4D88-9E53-633FC047EC20}"/>
              </c:ext>
            </c:extLst>
          </c:dPt>
          <c:dPt>
            <c:idx val="9"/>
            <c:bubble3D val="0"/>
            <c:extLst>
              <c:ext xmlns:c16="http://schemas.microsoft.com/office/drawing/2014/chart" uri="{C3380CC4-5D6E-409C-BE32-E72D297353CC}">
                <c16:uniqueId val="{0000000C-F932-4D88-9E53-633FC047EC20}"/>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F932-4D88-9E53-633FC047EC20}"/>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2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E04621"/>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CF1A-48FC-AF71-BAF37727D6B2}"/>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CF1A-48FC-AF71-BAF37727D6B2}"/>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CF1A-48FC-AF71-BAF37727D6B2}"/>
              </c:ext>
            </c:extLst>
          </c:dPt>
          <c:dPt>
            <c:idx val="3"/>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7-CF1A-48FC-AF71-BAF37727D6B2}"/>
              </c:ext>
            </c:extLst>
          </c:dPt>
          <c:dPt>
            <c:idx val="4"/>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9-CF1A-48FC-AF71-BAF37727D6B2}"/>
              </c:ext>
            </c:extLst>
          </c:dPt>
          <c:dPt>
            <c:idx val="5"/>
            <c:bubble3D val="0"/>
            <c:extLst>
              <c:ext xmlns:c16="http://schemas.microsoft.com/office/drawing/2014/chart" uri="{C3380CC4-5D6E-409C-BE32-E72D297353CC}">
                <c16:uniqueId val="{0000000A-CF1A-48FC-AF71-BAF37727D6B2}"/>
              </c:ext>
            </c:extLst>
          </c:dPt>
          <c:dPt>
            <c:idx val="6"/>
            <c:bubble3D val="0"/>
            <c:extLst>
              <c:ext xmlns:c16="http://schemas.microsoft.com/office/drawing/2014/chart" uri="{C3380CC4-5D6E-409C-BE32-E72D297353CC}">
                <c16:uniqueId val="{0000000B-CF1A-48FC-AF71-BAF37727D6B2}"/>
              </c:ext>
            </c:extLst>
          </c:dPt>
          <c:dPt>
            <c:idx val="7"/>
            <c:bubble3D val="0"/>
            <c:extLst>
              <c:ext xmlns:c16="http://schemas.microsoft.com/office/drawing/2014/chart" uri="{C3380CC4-5D6E-409C-BE32-E72D297353CC}">
                <c16:uniqueId val="{0000000C-CF1A-48FC-AF71-BAF37727D6B2}"/>
              </c:ext>
            </c:extLst>
          </c:dPt>
          <c:dPt>
            <c:idx val="8"/>
            <c:bubble3D val="0"/>
            <c:extLst>
              <c:ext xmlns:c16="http://schemas.microsoft.com/office/drawing/2014/chart" uri="{C3380CC4-5D6E-409C-BE32-E72D297353CC}">
                <c16:uniqueId val="{0000000D-CF1A-48FC-AF71-BAF37727D6B2}"/>
              </c:ext>
            </c:extLst>
          </c:dPt>
          <c:dPt>
            <c:idx val="9"/>
            <c:bubble3D val="0"/>
            <c:extLst>
              <c:ext xmlns:c16="http://schemas.microsoft.com/office/drawing/2014/chart" uri="{C3380CC4-5D6E-409C-BE32-E72D297353CC}">
                <c16:uniqueId val="{0000000E-CF1A-48FC-AF71-BAF37727D6B2}"/>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F-CF1A-48FC-AF71-BAF37727D6B2}"/>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5"/>
      <c:rotY val="0"/>
      <c:rAngAx val="0"/>
      <c:perspective val="0"/>
    </c:view3D>
    <c:floor>
      <c:thickness val="0"/>
    </c:floor>
    <c:sideWall>
      <c:thickness val="0"/>
    </c:sideWall>
    <c:backWall>
      <c:thickness val="0"/>
    </c:backWall>
    <c:plotArea>
      <c:layout/>
      <c:pie3DChart>
        <c:varyColors val="1"/>
        <c:ser>
          <c:idx val="0"/>
          <c:order val="0"/>
          <c:tx>
            <c:strRef>
              <c:f>Sheet1!$B$1</c:f>
              <c:strCache>
                <c:ptCount val="1"/>
                <c:pt idx="0">
                  <c:v>Sales</c:v>
                </c:pt>
              </c:strCache>
            </c:strRef>
          </c:tx>
          <c:spPr>
            <a:effectLst/>
            <a:scene3d>
              <a:camera prst="orthographicFront"/>
              <a:lightRig rig="threePt" dir="t"/>
            </a:scene3d>
            <a:sp3d>
              <a:bevelT/>
            </a:sp3d>
          </c:spPr>
          <c:dPt>
            <c:idx val="0"/>
            <c:bubble3D val="0"/>
            <c:spPr>
              <a:solidFill>
                <a:schemeClr val="bg1">
                  <a:lumMod val="85000"/>
                </a:schemeClr>
              </a:solidFill>
              <a:effectLst/>
              <a:scene3d>
                <a:camera prst="orthographicFront"/>
                <a:lightRig rig="threePt" dir="t"/>
              </a:scene3d>
              <a:sp3d>
                <a:bevelT/>
              </a:sp3d>
            </c:spPr>
            <c:extLst>
              <c:ext xmlns:c16="http://schemas.microsoft.com/office/drawing/2014/chart" uri="{C3380CC4-5D6E-409C-BE32-E72D297353CC}">
                <c16:uniqueId val="{00000001-A76F-4C1B-8E26-906305135551}"/>
              </c:ext>
            </c:extLst>
          </c:dPt>
          <c:dPt>
            <c:idx val="1"/>
            <c:bubble3D val="0"/>
            <c:spPr>
              <a:solidFill>
                <a:srgbClr val="E04621"/>
              </a:solidFill>
              <a:effectLst/>
              <a:scene3d>
                <a:camera prst="orthographicFront"/>
                <a:lightRig rig="threePt" dir="t"/>
              </a:scene3d>
              <a:sp3d>
                <a:bevelT/>
              </a:sp3d>
            </c:spPr>
            <c:extLst>
              <c:ext xmlns:c16="http://schemas.microsoft.com/office/drawing/2014/chart" uri="{C3380CC4-5D6E-409C-BE32-E72D297353CC}">
                <c16:uniqueId val="{00000003-A76F-4C1B-8E26-906305135551}"/>
              </c:ext>
            </c:extLst>
          </c:dPt>
          <c:dLbls>
            <c:delete val="1"/>
          </c:dLbls>
          <c:cat>
            <c:strRef>
              <c:f>Sheet1!$A$2:$A$3</c:f>
              <c:strCache>
                <c:ptCount val="2"/>
                <c:pt idx="0">
                  <c:v>1st Qtr</c:v>
                </c:pt>
                <c:pt idx="1">
                  <c:v>2nd Qtr</c:v>
                </c:pt>
              </c:strCache>
            </c:strRef>
          </c:cat>
          <c:val>
            <c:numRef>
              <c:f>Sheet1!$B$2:$B$3</c:f>
              <c:numCache>
                <c:formatCode>General</c:formatCode>
                <c:ptCount val="2"/>
                <c:pt idx="0">
                  <c:v>23</c:v>
                </c:pt>
                <c:pt idx="1">
                  <c:v>77</c:v>
                </c:pt>
              </c:numCache>
            </c:numRef>
          </c:val>
          <c:extLst>
            <c:ext xmlns:c16="http://schemas.microsoft.com/office/drawing/2014/chart" uri="{C3380CC4-5D6E-409C-BE32-E72D297353CC}">
              <c16:uniqueId val="{00000004-A76F-4C1B-8E26-906305135551}"/>
            </c:ext>
          </c:extLst>
        </c:ser>
        <c:dLbls>
          <c:showLegendKey val="0"/>
          <c:showVal val="1"/>
          <c:showCatName val="1"/>
          <c:showSerName val="0"/>
          <c:showPercent val="0"/>
          <c:showBubbleSize val="0"/>
          <c:showLeaderLines val="1"/>
        </c:dLbls>
      </c:pie3DChart>
    </c:plotArea>
    <c:plotVisOnly val="1"/>
    <c:dispBlanksAs val="gap"/>
    <c:showDLblsOverMax val="0"/>
  </c:chart>
  <c:txPr>
    <a:bodyPr/>
    <a:lstStyle/>
    <a:p>
      <a:pPr>
        <a:defRPr sz="1800"/>
      </a:pPr>
      <a:endParaRPr lang="en-US"/>
    </a:p>
  </c:txPr>
  <c:externalData r:id="rId1">
    <c:autoUpdate val="0"/>
  </c:externalData>
</c:chartSpace>
</file>

<file path=ppt/charts/chart3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CE8E4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B60C-452E-BB22-C05073AE71B6}"/>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B60C-452E-BB22-C05073AE71B6}"/>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B60C-452E-BB22-C05073AE71B6}"/>
              </c:ext>
            </c:extLst>
          </c:dPt>
          <c:dPt>
            <c:idx val="3"/>
            <c:bubble3D val="0"/>
            <c:extLst>
              <c:ext xmlns:c16="http://schemas.microsoft.com/office/drawing/2014/chart" uri="{C3380CC4-5D6E-409C-BE32-E72D297353CC}">
                <c16:uniqueId val="{00000006-B60C-452E-BB22-C05073AE71B6}"/>
              </c:ext>
            </c:extLst>
          </c:dPt>
          <c:dPt>
            <c:idx val="4"/>
            <c:bubble3D val="0"/>
            <c:extLst>
              <c:ext xmlns:c16="http://schemas.microsoft.com/office/drawing/2014/chart" uri="{C3380CC4-5D6E-409C-BE32-E72D297353CC}">
                <c16:uniqueId val="{00000007-B60C-452E-BB22-C05073AE71B6}"/>
              </c:ext>
            </c:extLst>
          </c:dPt>
          <c:dPt>
            <c:idx val="5"/>
            <c:bubble3D val="0"/>
            <c:extLst>
              <c:ext xmlns:c16="http://schemas.microsoft.com/office/drawing/2014/chart" uri="{C3380CC4-5D6E-409C-BE32-E72D297353CC}">
                <c16:uniqueId val="{00000008-B60C-452E-BB22-C05073AE71B6}"/>
              </c:ext>
            </c:extLst>
          </c:dPt>
          <c:dPt>
            <c:idx val="6"/>
            <c:bubble3D val="0"/>
            <c:extLst>
              <c:ext xmlns:c16="http://schemas.microsoft.com/office/drawing/2014/chart" uri="{C3380CC4-5D6E-409C-BE32-E72D297353CC}">
                <c16:uniqueId val="{00000009-B60C-452E-BB22-C05073AE71B6}"/>
              </c:ext>
            </c:extLst>
          </c:dPt>
          <c:dPt>
            <c:idx val="7"/>
            <c:bubble3D val="0"/>
            <c:extLst>
              <c:ext xmlns:c16="http://schemas.microsoft.com/office/drawing/2014/chart" uri="{C3380CC4-5D6E-409C-BE32-E72D297353CC}">
                <c16:uniqueId val="{0000000A-B60C-452E-BB22-C05073AE71B6}"/>
              </c:ext>
            </c:extLst>
          </c:dPt>
          <c:dPt>
            <c:idx val="8"/>
            <c:bubble3D val="0"/>
            <c:extLst>
              <c:ext xmlns:c16="http://schemas.microsoft.com/office/drawing/2014/chart" uri="{C3380CC4-5D6E-409C-BE32-E72D297353CC}">
                <c16:uniqueId val="{0000000B-B60C-452E-BB22-C05073AE71B6}"/>
              </c:ext>
            </c:extLst>
          </c:dPt>
          <c:dPt>
            <c:idx val="9"/>
            <c:bubble3D val="0"/>
            <c:extLst>
              <c:ext xmlns:c16="http://schemas.microsoft.com/office/drawing/2014/chart" uri="{C3380CC4-5D6E-409C-BE32-E72D297353CC}">
                <c16:uniqueId val="{0000000C-B60C-452E-BB22-C05073AE71B6}"/>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B60C-452E-BB22-C05073AE71B6}"/>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3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BF250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3ECB-4A78-A3A8-3C339A0827D0}"/>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3ECB-4A78-A3A8-3C339A0827D0}"/>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3ECB-4A78-A3A8-3C339A0827D0}"/>
              </c:ext>
            </c:extLst>
          </c:dPt>
          <c:dPt>
            <c:idx val="3"/>
            <c:bubble3D val="0"/>
            <c:extLst>
              <c:ext xmlns:c16="http://schemas.microsoft.com/office/drawing/2014/chart" uri="{C3380CC4-5D6E-409C-BE32-E72D297353CC}">
                <c16:uniqueId val="{00000006-3ECB-4A78-A3A8-3C339A0827D0}"/>
              </c:ext>
            </c:extLst>
          </c:dPt>
          <c:dPt>
            <c:idx val="4"/>
            <c:bubble3D val="0"/>
            <c:extLst>
              <c:ext xmlns:c16="http://schemas.microsoft.com/office/drawing/2014/chart" uri="{C3380CC4-5D6E-409C-BE32-E72D297353CC}">
                <c16:uniqueId val="{00000007-3ECB-4A78-A3A8-3C339A0827D0}"/>
              </c:ext>
            </c:extLst>
          </c:dPt>
          <c:dPt>
            <c:idx val="5"/>
            <c:bubble3D val="0"/>
            <c:extLst>
              <c:ext xmlns:c16="http://schemas.microsoft.com/office/drawing/2014/chart" uri="{C3380CC4-5D6E-409C-BE32-E72D297353CC}">
                <c16:uniqueId val="{00000008-3ECB-4A78-A3A8-3C339A0827D0}"/>
              </c:ext>
            </c:extLst>
          </c:dPt>
          <c:dPt>
            <c:idx val="6"/>
            <c:bubble3D val="0"/>
            <c:extLst>
              <c:ext xmlns:c16="http://schemas.microsoft.com/office/drawing/2014/chart" uri="{C3380CC4-5D6E-409C-BE32-E72D297353CC}">
                <c16:uniqueId val="{00000009-3ECB-4A78-A3A8-3C339A0827D0}"/>
              </c:ext>
            </c:extLst>
          </c:dPt>
          <c:dPt>
            <c:idx val="7"/>
            <c:bubble3D val="0"/>
            <c:extLst>
              <c:ext xmlns:c16="http://schemas.microsoft.com/office/drawing/2014/chart" uri="{C3380CC4-5D6E-409C-BE32-E72D297353CC}">
                <c16:uniqueId val="{0000000A-3ECB-4A78-A3A8-3C339A0827D0}"/>
              </c:ext>
            </c:extLst>
          </c:dPt>
          <c:dPt>
            <c:idx val="8"/>
            <c:bubble3D val="0"/>
            <c:extLst>
              <c:ext xmlns:c16="http://schemas.microsoft.com/office/drawing/2014/chart" uri="{C3380CC4-5D6E-409C-BE32-E72D297353CC}">
                <c16:uniqueId val="{0000000B-3ECB-4A78-A3A8-3C339A0827D0}"/>
              </c:ext>
            </c:extLst>
          </c:dPt>
          <c:dPt>
            <c:idx val="9"/>
            <c:bubble3D val="0"/>
            <c:extLst>
              <c:ext xmlns:c16="http://schemas.microsoft.com/office/drawing/2014/chart" uri="{C3380CC4-5D6E-409C-BE32-E72D297353CC}">
                <c16:uniqueId val="{0000000C-3ECB-4A78-A3A8-3C339A0827D0}"/>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3ECB-4A78-A3A8-3C339A0827D0}"/>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3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E04621"/>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1568-49BA-A59F-47087DD94C85}"/>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1568-49BA-A59F-47087DD94C85}"/>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1568-49BA-A59F-47087DD94C85}"/>
              </c:ext>
            </c:extLst>
          </c:dPt>
          <c:dPt>
            <c:idx val="3"/>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7-1568-49BA-A59F-47087DD94C85}"/>
              </c:ext>
            </c:extLst>
          </c:dPt>
          <c:dPt>
            <c:idx val="4"/>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9-1568-49BA-A59F-47087DD94C85}"/>
              </c:ext>
            </c:extLst>
          </c:dPt>
          <c:dPt>
            <c:idx val="5"/>
            <c:bubble3D val="0"/>
            <c:extLst>
              <c:ext xmlns:c16="http://schemas.microsoft.com/office/drawing/2014/chart" uri="{C3380CC4-5D6E-409C-BE32-E72D297353CC}">
                <c16:uniqueId val="{0000000A-1568-49BA-A59F-47087DD94C85}"/>
              </c:ext>
            </c:extLst>
          </c:dPt>
          <c:dPt>
            <c:idx val="6"/>
            <c:bubble3D val="0"/>
            <c:extLst>
              <c:ext xmlns:c16="http://schemas.microsoft.com/office/drawing/2014/chart" uri="{C3380CC4-5D6E-409C-BE32-E72D297353CC}">
                <c16:uniqueId val="{0000000B-1568-49BA-A59F-47087DD94C85}"/>
              </c:ext>
            </c:extLst>
          </c:dPt>
          <c:dPt>
            <c:idx val="7"/>
            <c:bubble3D val="0"/>
            <c:extLst>
              <c:ext xmlns:c16="http://schemas.microsoft.com/office/drawing/2014/chart" uri="{C3380CC4-5D6E-409C-BE32-E72D297353CC}">
                <c16:uniqueId val="{0000000C-1568-49BA-A59F-47087DD94C85}"/>
              </c:ext>
            </c:extLst>
          </c:dPt>
          <c:dPt>
            <c:idx val="8"/>
            <c:bubble3D val="0"/>
            <c:extLst>
              <c:ext xmlns:c16="http://schemas.microsoft.com/office/drawing/2014/chart" uri="{C3380CC4-5D6E-409C-BE32-E72D297353CC}">
                <c16:uniqueId val="{0000000D-1568-49BA-A59F-47087DD94C85}"/>
              </c:ext>
            </c:extLst>
          </c:dPt>
          <c:dPt>
            <c:idx val="9"/>
            <c:bubble3D val="0"/>
            <c:extLst>
              <c:ext xmlns:c16="http://schemas.microsoft.com/office/drawing/2014/chart" uri="{C3380CC4-5D6E-409C-BE32-E72D297353CC}">
                <c16:uniqueId val="{0000000E-1568-49BA-A59F-47087DD94C85}"/>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F-1568-49BA-A59F-47087DD94C85}"/>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3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CE8E4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C20B-4F9A-8E4C-278ECDE4F2F8}"/>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C20B-4F9A-8E4C-278ECDE4F2F8}"/>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C20B-4F9A-8E4C-278ECDE4F2F8}"/>
              </c:ext>
            </c:extLst>
          </c:dPt>
          <c:dPt>
            <c:idx val="3"/>
            <c:bubble3D val="0"/>
            <c:extLst>
              <c:ext xmlns:c16="http://schemas.microsoft.com/office/drawing/2014/chart" uri="{C3380CC4-5D6E-409C-BE32-E72D297353CC}">
                <c16:uniqueId val="{00000006-C20B-4F9A-8E4C-278ECDE4F2F8}"/>
              </c:ext>
            </c:extLst>
          </c:dPt>
          <c:dPt>
            <c:idx val="4"/>
            <c:bubble3D val="0"/>
            <c:extLst>
              <c:ext xmlns:c16="http://schemas.microsoft.com/office/drawing/2014/chart" uri="{C3380CC4-5D6E-409C-BE32-E72D297353CC}">
                <c16:uniqueId val="{00000007-C20B-4F9A-8E4C-278ECDE4F2F8}"/>
              </c:ext>
            </c:extLst>
          </c:dPt>
          <c:dPt>
            <c:idx val="5"/>
            <c:bubble3D val="0"/>
            <c:extLst>
              <c:ext xmlns:c16="http://schemas.microsoft.com/office/drawing/2014/chart" uri="{C3380CC4-5D6E-409C-BE32-E72D297353CC}">
                <c16:uniqueId val="{00000008-C20B-4F9A-8E4C-278ECDE4F2F8}"/>
              </c:ext>
            </c:extLst>
          </c:dPt>
          <c:dPt>
            <c:idx val="6"/>
            <c:bubble3D val="0"/>
            <c:extLst>
              <c:ext xmlns:c16="http://schemas.microsoft.com/office/drawing/2014/chart" uri="{C3380CC4-5D6E-409C-BE32-E72D297353CC}">
                <c16:uniqueId val="{00000009-C20B-4F9A-8E4C-278ECDE4F2F8}"/>
              </c:ext>
            </c:extLst>
          </c:dPt>
          <c:dPt>
            <c:idx val="7"/>
            <c:bubble3D val="0"/>
            <c:extLst>
              <c:ext xmlns:c16="http://schemas.microsoft.com/office/drawing/2014/chart" uri="{C3380CC4-5D6E-409C-BE32-E72D297353CC}">
                <c16:uniqueId val="{0000000A-C20B-4F9A-8E4C-278ECDE4F2F8}"/>
              </c:ext>
            </c:extLst>
          </c:dPt>
          <c:dPt>
            <c:idx val="8"/>
            <c:bubble3D val="0"/>
            <c:extLst>
              <c:ext xmlns:c16="http://schemas.microsoft.com/office/drawing/2014/chart" uri="{C3380CC4-5D6E-409C-BE32-E72D297353CC}">
                <c16:uniqueId val="{0000000B-C20B-4F9A-8E4C-278ECDE4F2F8}"/>
              </c:ext>
            </c:extLst>
          </c:dPt>
          <c:dPt>
            <c:idx val="9"/>
            <c:bubble3D val="0"/>
            <c:extLst>
              <c:ext xmlns:c16="http://schemas.microsoft.com/office/drawing/2014/chart" uri="{C3380CC4-5D6E-409C-BE32-E72D297353CC}">
                <c16:uniqueId val="{0000000C-C20B-4F9A-8E4C-278ECDE4F2F8}"/>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C20B-4F9A-8E4C-278ECDE4F2F8}"/>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3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BF250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0B57-4C76-8DFE-014C33E445BD}"/>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0B57-4C76-8DFE-014C33E445BD}"/>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0B57-4C76-8DFE-014C33E445BD}"/>
              </c:ext>
            </c:extLst>
          </c:dPt>
          <c:dPt>
            <c:idx val="3"/>
            <c:bubble3D val="0"/>
            <c:extLst>
              <c:ext xmlns:c16="http://schemas.microsoft.com/office/drawing/2014/chart" uri="{C3380CC4-5D6E-409C-BE32-E72D297353CC}">
                <c16:uniqueId val="{00000006-0B57-4C76-8DFE-014C33E445BD}"/>
              </c:ext>
            </c:extLst>
          </c:dPt>
          <c:dPt>
            <c:idx val="4"/>
            <c:bubble3D val="0"/>
            <c:extLst>
              <c:ext xmlns:c16="http://schemas.microsoft.com/office/drawing/2014/chart" uri="{C3380CC4-5D6E-409C-BE32-E72D297353CC}">
                <c16:uniqueId val="{00000007-0B57-4C76-8DFE-014C33E445BD}"/>
              </c:ext>
            </c:extLst>
          </c:dPt>
          <c:dPt>
            <c:idx val="5"/>
            <c:bubble3D val="0"/>
            <c:extLst>
              <c:ext xmlns:c16="http://schemas.microsoft.com/office/drawing/2014/chart" uri="{C3380CC4-5D6E-409C-BE32-E72D297353CC}">
                <c16:uniqueId val="{00000008-0B57-4C76-8DFE-014C33E445BD}"/>
              </c:ext>
            </c:extLst>
          </c:dPt>
          <c:dPt>
            <c:idx val="6"/>
            <c:bubble3D val="0"/>
            <c:extLst>
              <c:ext xmlns:c16="http://schemas.microsoft.com/office/drawing/2014/chart" uri="{C3380CC4-5D6E-409C-BE32-E72D297353CC}">
                <c16:uniqueId val="{00000009-0B57-4C76-8DFE-014C33E445BD}"/>
              </c:ext>
            </c:extLst>
          </c:dPt>
          <c:dPt>
            <c:idx val="7"/>
            <c:bubble3D val="0"/>
            <c:extLst>
              <c:ext xmlns:c16="http://schemas.microsoft.com/office/drawing/2014/chart" uri="{C3380CC4-5D6E-409C-BE32-E72D297353CC}">
                <c16:uniqueId val="{0000000A-0B57-4C76-8DFE-014C33E445BD}"/>
              </c:ext>
            </c:extLst>
          </c:dPt>
          <c:dPt>
            <c:idx val="8"/>
            <c:bubble3D val="0"/>
            <c:extLst>
              <c:ext xmlns:c16="http://schemas.microsoft.com/office/drawing/2014/chart" uri="{C3380CC4-5D6E-409C-BE32-E72D297353CC}">
                <c16:uniqueId val="{0000000B-0B57-4C76-8DFE-014C33E445BD}"/>
              </c:ext>
            </c:extLst>
          </c:dPt>
          <c:dPt>
            <c:idx val="9"/>
            <c:bubble3D val="0"/>
            <c:extLst>
              <c:ext xmlns:c16="http://schemas.microsoft.com/office/drawing/2014/chart" uri="{C3380CC4-5D6E-409C-BE32-E72D297353CC}">
                <c16:uniqueId val="{0000000C-0B57-4C76-8DFE-014C33E445BD}"/>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0B57-4C76-8DFE-014C33E445BD}"/>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3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E04621"/>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CF5B-42AD-BB65-533FB392030F}"/>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CF5B-42AD-BB65-533FB392030F}"/>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CF5B-42AD-BB65-533FB392030F}"/>
              </c:ext>
            </c:extLst>
          </c:dPt>
          <c:dPt>
            <c:idx val="3"/>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7-CF5B-42AD-BB65-533FB392030F}"/>
              </c:ext>
            </c:extLst>
          </c:dPt>
          <c:dPt>
            <c:idx val="4"/>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9-CF5B-42AD-BB65-533FB392030F}"/>
              </c:ext>
            </c:extLst>
          </c:dPt>
          <c:dPt>
            <c:idx val="5"/>
            <c:bubble3D val="0"/>
            <c:extLst>
              <c:ext xmlns:c16="http://schemas.microsoft.com/office/drawing/2014/chart" uri="{C3380CC4-5D6E-409C-BE32-E72D297353CC}">
                <c16:uniqueId val="{0000000A-CF5B-42AD-BB65-533FB392030F}"/>
              </c:ext>
            </c:extLst>
          </c:dPt>
          <c:dPt>
            <c:idx val="6"/>
            <c:bubble3D val="0"/>
            <c:extLst>
              <c:ext xmlns:c16="http://schemas.microsoft.com/office/drawing/2014/chart" uri="{C3380CC4-5D6E-409C-BE32-E72D297353CC}">
                <c16:uniqueId val="{0000000B-CF5B-42AD-BB65-533FB392030F}"/>
              </c:ext>
            </c:extLst>
          </c:dPt>
          <c:dPt>
            <c:idx val="7"/>
            <c:bubble3D val="0"/>
            <c:extLst>
              <c:ext xmlns:c16="http://schemas.microsoft.com/office/drawing/2014/chart" uri="{C3380CC4-5D6E-409C-BE32-E72D297353CC}">
                <c16:uniqueId val="{0000000C-CF5B-42AD-BB65-533FB392030F}"/>
              </c:ext>
            </c:extLst>
          </c:dPt>
          <c:dPt>
            <c:idx val="8"/>
            <c:bubble3D val="0"/>
            <c:extLst>
              <c:ext xmlns:c16="http://schemas.microsoft.com/office/drawing/2014/chart" uri="{C3380CC4-5D6E-409C-BE32-E72D297353CC}">
                <c16:uniqueId val="{0000000D-CF5B-42AD-BB65-533FB392030F}"/>
              </c:ext>
            </c:extLst>
          </c:dPt>
          <c:dPt>
            <c:idx val="9"/>
            <c:bubble3D val="0"/>
            <c:extLst>
              <c:ext xmlns:c16="http://schemas.microsoft.com/office/drawing/2014/chart" uri="{C3380CC4-5D6E-409C-BE32-E72D297353CC}">
                <c16:uniqueId val="{0000000E-CF5B-42AD-BB65-533FB392030F}"/>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F-CF5B-42AD-BB65-533FB392030F}"/>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3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CE8E4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66E2-4FA1-8076-ADF0377B8062}"/>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66E2-4FA1-8076-ADF0377B8062}"/>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66E2-4FA1-8076-ADF0377B8062}"/>
              </c:ext>
            </c:extLst>
          </c:dPt>
          <c:dPt>
            <c:idx val="3"/>
            <c:bubble3D val="0"/>
            <c:extLst>
              <c:ext xmlns:c16="http://schemas.microsoft.com/office/drawing/2014/chart" uri="{C3380CC4-5D6E-409C-BE32-E72D297353CC}">
                <c16:uniqueId val="{00000006-66E2-4FA1-8076-ADF0377B8062}"/>
              </c:ext>
            </c:extLst>
          </c:dPt>
          <c:dPt>
            <c:idx val="4"/>
            <c:bubble3D val="0"/>
            <c:extLst>
              <c:ext xmlns:c16="http://schemas.microsoft.com/office/drawing/2014/chart" uri="{C3380CC4-5D6E-409C-BE32-E72D297353CC}">
                <c16:uniqueId val="{00000007-66E2-4FA1-8076-ADF0377B8062}"/>
              </c:ext>
            </c:extLst>
          </c:dPt>
          <c:dPt>
            <c:idx val="5"/>
            <c:bubble3D val="0"/>
            <c:extLst>
              <c:ext xmlns:c16="http://schemas.microsoft.com/office/drawing/2014/chart" uri="{C3380CC4-5D6E-409C-BE32-E72D297353CC}">
                <c16:uniqueId val="{00000008-66E2-4FA1-8076-ADF0377B8062}"/>
              </c:ext>
            </c:extLst>
          </c:dPt>
          <c:dPt>
            <c:idx val="6"/>
            <c:bubble3D val="0"/>
            <c:extLst>
              <c:ext xmlns:c16="http://schemas.microsoft.com/office/drawing/2014/chart" uri="{C3380CC4-5D6E-409C-BE32-E72D297353CC}">
                <c16:uniqueId val="{00000009-66E2-4FA1-8076-ADF0377B8062}"/>
              </c:ext>
            </c:extLst>
          </c:dPt>
          <c:dPt>
            <c:idx val="7"/>
            <c:bubble3D val="0"/>
            <c:extLst>
              <c:ext xmlns:c16="http://schemas.microsoft.com/office/drawing/2014/chart" uri="{C3380CC4-5D6E-409C-BE32-E72D297353CC}">
                <c16:uniqueId val="{0000000A-66E2-4FA1-8076-ADF0377B8062}"/>
              </c:ext>
            </c:extLst>
          </c:dPt>
          <c:dPt>
            <c:idx val="8"/>
            <c:bubble3D val="0"/>
            <c:extLst>
              <c:ext xmlns:c16="http://schemas.microsoft.com/office/drawing/2014/chart" uri="{C3380CC4-5D6E-409C-BE32-E72D297353CC}">
                <c16:uniqueId val="{0000000B-66E2-4FA1-8076-ADF0377B8062}"/>
              </c:ext>
            </c:extLst>
          </c:dPt>
          <c:dPt>
            <c:idx val="9"/>
            <c:bubble3D val="0"/>
            <c:extLst>
              <c:ext xmlns:c16="http://schemas.microsoft.com/office/drawing/2014/chart" uri="{C3380CC4-5D6E-409C-BE32-E72D297353CC}">
                <c16:uniqueId val="{0000000C-66E2-4FA1-8076-ADF0377B8062}"/>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66E2-4FA1-8076-ADF0377B8062}"/>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3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BF250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61B5-45EB-B825-01C6BE4179C1}"/>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61B5-45EB-B825-01C6BE4179C1}"/>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61B5-45EB-B825-01C6BE4179C1}"/>
              </c:ext>
            </c:extLst>
          </c:dPt>
          <c:dPt>
            <c:idx val="3"/>
            <c:bubble3D val="0"/>
            <c:extLst>
              <c:ext xmlns:c16="http://schemas.microsoft.com/office/drawing/2014/chart" uri="{C3380CC4-5D6E-409C-BE32-E72D297353CC}">
                <c16:uniqueId val="{00000006-61B5-45EB-B825-01C6BE4179C1}"/>
              </c:ext>
            </c:extLst>
          </c:dPt>
          <c:dPt>
            <c:idx val="4"/>
            <c:bubble3D val="0"/>
            <c:extLst>
              <c:ext xmlns:c16="http://schemas.microsoft.com/office/drawing/2014/chart" uri="{C3380CC4-5D6E-409C-BE32-E72D297353CC}">
                <c16:uniqueId val="{00000007-61B5-45EB-B825-01C6BE4179C1}"/>
              </c:ext>
            </c:extLst>
          </c:dPt>
          <c:dPt>
            <c:idx val="5"/>
            <c:bubble3D val="0"/>
            <c:extLst>
              <c:ext xmlns:c16="http://schemas.microsoft.com/office/drawing/2014/chart" uri="{C3380CC4-5D6E-409C-BE32-E72D297353CC}">
                <c16:uniqueId val="{00000008-61B5-45EB-B825-01C6BE4179C1}"/>
              </c:ext>
            </c:extLst>
          </c:dPt>
          <c:dPt>
            <c:idx val="6"/>
            <c:bubble3D val="0"/>
            <c:extLst>
              <c:ext xmlns:c16="http://schemas.microsoft.com/office/drawing/2014/chart" uri="{C3380CC4-5D6E-409C-BE32-E72D297353CC}">
                <c16:uniqueId val="{00000009-61B5-45EB-B825-01C6BE4179C1}"/>
              </c:ext>
            </c:extLst>
          </c:dPt>
          <c:dPt>
            <c:idx val="7"/>
            <c:bubble3D val="0"/>
            <c:extLst>
              <c:ext xmlns:c16="http://schemas.microsoft.com/office/drawing/2014/chart" uri="{C3380CC4-5D6E-409C-BE32-E72D297353CC}">
                <c16:uniqueId val="{0000000A-61B5-45EB-B825-01C6BE4179C1}"/>
              </c:ext>
            </c:extLst>
          </c:dPt>
          <c:dPt>
            <c:idx val="8"/>
            <c:bubble3D val="0"/>
            <c:extLst>
              <c:ext xmlns:c16="http://schemas.microsoft.com/office/drawing/2014/chart" uri="{C3380CC4-5D6E-409C-BE32-E72D297353CC}">
                <c16:uniqueId val="{0000000B-61B5-45EB-B825-01C6BE4179C1}"/>
              </c:ext>
            </c:extLst>
          </c:dPt>
          <c:dPt>
            <c:idx val="9"/>
            <c:bubble3D val="0"/>
            <c:extLst>
              <c:ext xmlns:c16="http://schemas.microsoft.com/office/drawing/2014/chart" uri="{C3380CC4-5D6E-409C-BE32-E72D297353CC}">
                <c16:uniqueId val="{0000000C-61B5-45EB-B825-01C6BE4179C1}"/>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61B5-45EB-B825-01C6BE4179C1}"/>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3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E04621"/>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AD7A-4052-8103-FF374C38F9DB}"/>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AD7A-4052-8103-FF374C38F9DB}"/>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AD7A-4052-8103-FF374C38F9DB}"/>
              </c:ext>
            </c:extLst>
          </c:dPt>
          <c:dPt>
            <c:idx val="3"/>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7-AD7A-4052-8103-FF374C38F9DB}"/>
              </c:ext>
            </c:extLst>
          </c:dPt>
          <c:dPt>
            <c:idx val="4"/>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9-AD7A-4052-8103-FF374C38F9DB}"/>
              </c:ext>
            </c:extLst>
          </c:dPt>
          <c:dPt>
            <c:idx val="5"/>
            <c:bubble3D val="0"/>
            <c:extLst>
              <c:ext xmlns:c16="http://schemas.microsoft.com/office/drawing/2014/chart" uri="{C3380CC4-5D6E-409C-BE32-E72D297353CC}">
                <c16:uniqueId val="{0000000A-AD7A-4052-8103-FF374C38F9DB}"/>
              </c:ext>
            </c:extLst>
          </c:dPt>
          <c:dPt>
            <c:idx val="6"/>
            <c:bubble3D val="0"/>
            <c:extLst>
              <c:ext xmlns:c16="http://schemas.microsoft.com/office/drawing/2014/chart" uri="{C3380CC4-5D6E-409C-BE32-E72D297353CC}">
                <c16:uniqueId val="{0000000B-AD7A-4052-8103-FF374C38F9DB}"/>
              </c:ext>
            </c:extLst>
          </c:dPt>
          <c:dPt>
            <c:idx val="7"/>
            <c:bubble3D val="0"/>
            <c:extLst>
              <c:ext xmlns:c16="http://schemas.microsoft.com/office/drawing/2014/chart" uri="{C3380CC4-5D6E-409C-BE32-E72D297353CC}">
                <c16:uniqueId val="{0000000C-AD7A-4052-8103-FF374C38F9DB}"/>
              </c:ext>
            </c:extLst>
          </c:dPt>
          <c:dPt>
            <c:idx val="8"/>
            <c:bubble3D val="0"/>
            <c:extLst>
              <c:ext xmlns:c16="http://schemas.microsoft.com/office/drawing/2014/chart" uri="{C3380CC4-5D6E-409C-BE32-E72D297353CC}">
                <c16:uniqueId val="{0000000D-AD7A-4052-8103-FF374C38F9DB}"/>
              </c:ext>
            </c:extLst>
          </c:dPt>
          <c:dPt>
            <c:idx val="9"/>
            <c:bubble3D val="0"/>
            <c:extLst>
              <c:ext xmlns:c16="http://schemas.microsoft.com/office/drawing/2014/chart" uri="{C3380CC4-5D6E-409C-BE32-E72D297353CC}">
                <c16:uniqueId val="{0000000E-AD7A-4052-8103-FF374C38F9DB}"/>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F-AD7A-4052-8103-FF374C38F9DB}"/>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3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CE8E4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9D09-49F6-A1A9-93BA9178FDAA}"/>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9D09-49F6-A1A9-93BA9178FDAA}"/>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9D09-49F6-A1A9-93BA9178FDAA}"/>
              </c:ext>
            </c:extLst>
          </c:dPt>
          <c:dPt>
            <c:idx val="3"/>
            <c:bubble3D val="0"/>
            <c:extLst>
              <c:ext xmlns:c16="http://schemas.microsoft.com/office/drawing/2014/chart" uri="{C3380CC4-5D6E-409C-BE32-E72D297353CC}">
                <c16:uniqueId val="{00000006-9D09-49F6-A1A9-93BA9178FDAA}"/>
              </c:ext>
            </c:extLst>
          </c:dPt>
          <c:dPt>
            <c:idx val="4"/>
            <c:bubble3D val="0"/>
            <c:extLst>
              <c:ext xmlns:c16="http://schemas.microsoft.com/office/drawing/2014/chart" uri="{C3380CC4-5D6E-409C-BE32-E72D297353CC}">
                <c16:uniqueId val="{00000007-9D09-49F6-A1A9-93BA9178FDAA}"/>
              </c:ext>
            </c:extLst>
          </c:dPt>
          <c:dPt>
            <c:idx val="5"/>
            <c:bubble3D val="0"/>
            <c:extLst>
              <c:ext xmlns:c16="http://schemas.microsoft.com/office/drawing/2014/chart" uri="{C3380CC4-5D6E-409C-BE32-E72D297353CC}">
                <c16:uniqueId val="{00000008-9D09-49F6-A1A9-93BA9178FDAA}"/>
              </c:ext>
            </c:extLst>
          </c:dPt>
          <c:dPt>
            <c:idx val="6"/>
            <c:bubble3D val="0"/>
            <c:extLst>
              <c:ext xmlns:c16="http://schemas.microsoft.com/office/drawing/2014/chart" uri="{C3380CC4-5D6E-409C-BE32-E72D297353CC}">
                <c16:uniqueId val="{00000009-9D09-49F6-A1A9-93BA9178FDAA}"/>
              </c:ext>
            </c:extLst>
          </c:dPt>
          <c:dPt>
            <c:idx val="7"/>
            <c:bubble3D val="0"/>
            <c:extLst>
              <c:ext xmlns:c16="http://schemas.microsoft.com/office/drawing/2014/chart" uri="{C3380CC4-5D6E-409C-BE32-E72D297353CC}">
                <c16:uniqueId val="{0000000A-9D09-49F6-A1A9-93BA9178FDAA}"/>
              </c:ext>
            </c:extLst>
          </c:dPt>
          <c:dPt>
            <c:idx val="8"/>
            <c:bubble3D val="0"/>
            <c:extLst>
              <c:ext xmlns:c16="http://schemas.microsoft.com/office/drawing/2014/chart" uri="{C3380CC4-5D6E-409C-BE32-E72D297353CC}">
                <c16:uniqueId val="{0000000B-9D09-49F6-A1A9-93BA9178FDAA}"/>
              </c:ext>
            </c:extLst>
          </c:dPt>
          <c:dPt>
            <c:idx val="9"/>
            <c:bubble3D val="0"/>
            <c:extLst>
              <c:ext xmlns:c16="http://schemas.microsoft.com/office/drawing/2014/chart" uri="{C3380CC4-5D6E-409C-BE32-E72D297353CC}">
                <c16:uniqueId val="{0000000C-9D09-49F6-A1A9-93BA9178FDAA}"/>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9D09-49F6-A1A9-93BA9178FDAA}"/>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5"/>
      <c:rotY val="0"/>
      <c:rAngAx val="0"/>
      <c:perspective val="0"/>
    </c:view3D>
    <c:floor>
      <c:thickness val="0"/>
    </c:floor>
    <c:sideWall>
      <c:thickness val="0"/>
    </c:sideWall>
    <c:backWall>
      <c:thickness val="0"/>
    </c:backWall>
    <c:plotArea>
      <c:layout/>
      <c:pie3DChart>
        <c:varyColors val="1"/>
        <c:ser>
          <c:idx val="0"/>
          <c:order val="0"/>
          <c:tx>
            <c:strRef>
              <c:f>Sheet1!$B$1</c:f>
              <c:strCache>
                <c:ptCount val="1"/>
                <c:pt idx="0">
                  <c:v>Sales</c:v>
                </c:pt>
              </c:strCache>
            </c:strRef>
          </c:tx>
          <c:spPr>
            <a:effectLst/>
            <a:scene3d>
              <a:camera prst="orthographicFront"/>
              <a:lightRig rig="threePt" dir="t"/>
            </a:scene3d>
            <a:sp3d>
              <a:bevelT/>
            </a:sp3d>
          </c:spPr>
          <c:dPt>
            <c:idx val="0"/>
            <c:bubble3D val="0"/>
            <c:spPr>
              <a:solidFill>
                <a:schemeClr val="bg1">
                  <a:lumMod val="85000"/>
                </a:schemeClr>
              </a:solidFill>
              <a:effectLst/>
              <a:scene3d>
                <a:camera prst="orthographicFront"/>
                <a:lightRig rig="threePt" dir="t"/>
              </a:scene3d>
              <a:sp3d>
                <a:bevelT/>
              </a:sp3d>
            </c:spPr>
            <c:extLst>
              <c:ext xmlns:c16="http://schemas.microsoft.com/office/drawing/2014/chart" uri="{C3380CC4-5D6E-409C-BE32-E72D297353CC}">
                <c16:uniqueId val="{00000001-2482-4587-993A-5BC79598BDB9}"/>
              </c:ext>
            </c:extLst>
          </c:dPt>
          <c:dPt>
            <c:idx val="1"/>
            <c:bubble3D val="0"/>
            <c:spPr>
              <a:solidFill>
                <a:srgbClr val="BF2500"/>
              </a:solidFill>
              <a:effectLst/>
              <a:scene3d>
                <a:camera prst="orthographicFront"/>
                <a:lightRig rig="threePt" dir="t"/>
              </a:scene3d>
              <a:sp3d>
                <a:bevelT/>
              </a:sp3d>
            </c:spPr>
            <c:extLst>
              <c:ext xmlns:c16="http://schemas.microsoft.com/office/drawing/2014/chart" uri="{C3380CC4-5D6E-409C-BE32-E72D297353CC}">
                <c16:uniqueId val="{00000003-2482-4587-993A-5BC79598BDB9}"/>
              </c:ext>
            </c:extLst>
          </c:dPt>
          <c:dLbls>
            <c:delete val="1"/>
          </c:dLbls>
          <c:cat>
            <c:strRef>
              <c:f>Sheet1!$A$2:$A$3</c:f>
              <c:strCache>
                <c:ptCount val="2"/>
                <c:pt idx="0">
                  <c:v>1st Qtr</c:v>
                </c:pt>
                <c:pt idx="1">
                  <c:v>2nd Qtr</c:v>
                </c:pt>
              </c:strCache>
            </c:strRef>
          </c:cat>
          <c:val>
            <c:numRef>
              <c:f>Sheet1!$B$2:$B$3</c:f>
              <c:numCache>
                <c:formatCode>General</c:formatCode>
                <c:ptCount val="2"/>
                <c:pt idx="0">
                  <c:v>18</c:v>
                </c:pt>
                <c:pt idx="1">
                  <c:v>82</c:v>
                </c:pt>
              </c:numCache>
            </c:numRef>
          </c:val>
          <c:extLst>
            <c:ext xmlns:c16="http://schemas.microsoft.com/office/drawing/2014/chart" uri="{C3380CC4-5D6E-409C-BE32-E72D297353CC}">
              <c16:uniqueId val="{00000004-2482-4587-993A-5BC79598BDB9}"/>
            </c:ext>
          </c:extLst>
        </c:ser>
        <c:dLbls>
          <c:showLegendKey val="0"/>
          <c:showVal val="1"/>
          <c:showCatName val="1"/>
          <c:showSerName val="0"/>
          <c:showPercent val="0"/>
          <c:showBubbleSize val="0"/>
          <c:showLeaderLines val="1"/>
        </c:dLbls>
      </c:pie3DChart>
    </c:plotArea>
    <c:plotVisOnly val="1"/>
    <c:dispBlanksAs val="gap"/>
    <c:showDLblsOverMax val="0"/>
  </c:chart>
  <c:txPr>
    <a:bodyPr/>
    <a:lstStyle/>
    <a:p>
      <a:pPr>
        <a:defRPr sz="1800"/>
      </a:pPr>
      <a:endParaRPr lang="en-US"/>
    </a:p>
  </c:txPr>
  <c:externalData r:id="rId1">
    <c:autoUpdate val="0"/>
  </c:externalData>
</c:chartSpace>
</file>

<file path=ppt/charts/chart4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BF250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BBA7-4B56-A79C-61C07BE57F14}"/>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BBA7-4B56-A79C-61C07BE57F14}"/>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BBA7-4B56-A79C-61C07BE57F14}"/>
              </c:ext>
            </c:extLst>
          </c:dPt>
          <c:dPt>
            <c:idx val="3"/>
            <c:bubble3D val="0"/>
            <c:extLst>
              <c:ext xmlns:c16="http://schemas.microsoft.com/office/drawing/2014/chart" uri="{C3380CC4-5D6E-409C-BE32-E72D297353CC}">
                <c16:uniqueId val="{00000006-BBA7-4B56-A79C-61C07BE57F14}"/>
              </c:ext>
            </c:extLst>
          </c:dPt>
          <c:dPt>
            <c:idx val="4"/>
            <c:bubble3D val="0"/>
            <c:extLst>
              <c:ext xmlns:c16="http://schemas.microsoft.com/office/drawing/2014/chart" uri="{C3380CC4-5D6E-409C-BE32-E72D297353CC}">
                <c16:uniqueId val="{00000007-BBA7-4B56-A79C-61C07BE57F14}"/>
              </c:ext>
            </c:extLst>
          </c:dPt>
          <c:dPt>
            <c:idx val="5"/>
            <c:bubble3D val="0"/>
            <c:extLst>
              <c:ext xmlns:c16="http://schemas.microsoft.com/office/drawing/2014/chart" uri="{C3380CC4-5D6E-409C-BE32-E72D297353CC}">
                <c16:uniqueId val="{00000008-BBA7-4B56-A79C-61C07BE57F14}"/>
              </c:ext>
            </c:extLst>
          </c:dPt>
          <c:dPt>
            <c:idx val="6"/>
            <c:bubble3D val="0"/>
            <c:extLst>
              <c:ext xmlns:c16="http://schemas.microsoft.com/office/drawing/2014/chart" uri="{C3380CC4-5D6E-409C-BE32-E72D297353CC}">
                <c16:uniqueId val="{00000009-BBA7-4B56-A79C-61C07BE57F14}"/>
              </c:ext>
            </c:extLst>
          </c:dPt>
          <c:dPt>
            <c:idx val="7"/>
            <c:bubble3D val="0"/>
            <c:extLst>
              <c:ext xmlns:c16="http://schemas.microsoft.com/office/drawing/2014/chart" uri="{C3380CC4-5D6E-409C-BE32-E72D297353CC}">
                <c16:uniqueId val="{0000000A-BBA7-4B56-A79C-61C07BE57F14}"/>
              </c:ext>
            </c:extLst>
          </c:dPt>
          <c:dPt>
            <c:idx val="8"/>
            <c:bubble3D val="0"/>
            <c:extLst>
              <c:ext xmlns:c16="http://schemas.microsoft.com/office/drawing/2014/chart" uri="{C3380CC4-5D6E-409C-BE32-E72D297353CC}">
                <c16:uniqueId val="{0000000B-BBA7-4B56-A79C-61C07BE57F14}"/>
              </c:ext>
            </c:extLst>
          </c:dPt>
          <c:dPt>
            <c:idx val="9"/>
            <c:bubble3D val="0"/>
            <c:extLst>
              <c:ext xmlns:c16="http://schemas.microsoft.com/office/drawing/2014/chart" uri="{C3380CC4-5D6E-409C-BE32-E72D297353CC}">
                <c16:uniqueId val="{0000000C-BBA7-4B56-A79C-61C07BE57F14}"/>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BBA7-4B56-A79C-61C07BE57F14}"/>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0"/>
      <c:rotY val="0"/>
      <c:rAngAx val="0"/>
    </c:view3D>
    <c:floor>
      <c:thickness val="0"/>
    </c:floor>
    <c:sideWall>
      <c:thickness val="0"/>
    </c:sideWall>
    <c:backWall>
      <c:thickness val="0"/>
    </c:backWall>
    <c:plotArea>
      <c:layout/>
      <c:pie3DChart>
        <c:varyColors val="1"/>
        <c:ser>
          <c:idx val="0"/>
          <c:order val="0"/>
          <c:tx>
            <c:strRef>
              <c:f>Sheet1!$B$1</c:f>
              <c:strCache>
                <c:ptCount val="1"/>
                <c:pt idx="0">
                  <c:v>Sales</c:v>
                </c:pt>
              </c:strCache>
            </c:strRef>
          </c:tx>
          <c:spPr>
            <a:effectLst/>
            <a:scene3d>
              <a:camera prst="orthographicFront"/>
              <a:lightRig rig="threePt" dir="t"/>
            </a:scene3d>
            <a:sp3d>
              <a:bevelT/>
            </a:sp3d>
          </c:spPr>
          <c:dPt>
            <c:idx val="0"/>
            <c:bubble3D val="0"/>
            <c:spPr>
              <a:solidFill>
                <a:schemeClr val="bg1">
                  <a:lumMod val="85000"/>
                </a:schemeClr>
              </a:solidFill>
              <a:effectLst/>
              <a:scene3d>
                <a:camera prst="orthographicFront"/>
                <a:lightRig rig="threePt" dir="t"/>
              </a:scene3d>
              <a:sp3d>
                <a:bevelT/>
              </a:sp3d>
            </c:spPr>
            <c:extLst>
              <c:ext xmlns:c16="http://schemas.microsoft.com/office/drawing/2014/chart" uri="{C3380CC4-5D6E-409C-BE32-E72D297353CC}">
                <c16:uniqueId val="{00000000-656C-4D55-9DDB-231361CB1F4B}"/>
              </c:ext>
            </c:extLst>
          </c:dPt>
          <c:dPt>
            <c:idx val="1"/>
            <c:bubble3D val="0"/>
            <c:spPr>
              <a:solidFill>
                <a:srgbClr val="CF3510"/>
              </a:solidFill>
              <a:effectLst/>
              <a:scene3d>
                <a:camera prst="orthographicFront"/>
                <a:lightRig rig="threePt" dir="t"/>
              </a:scene3d>
              <a:sp3d>
                <a:bevelT/>
              </a:sp3d>
            </c:spPr>
            <c:extLst>
              <c:ext xmlns:c16="http://schemas.microsoft.com/office/drawing/2014/chart" uri="{C3380CC4-5D6E-409C-BE32-E72D297353CC}">
                <c16:uniqueId val="{00000001-656C-4D55-9DDB-231361CB1F4B}"/>
              </c:ext>
            </c:extLst>
          </c:dPt>
          <c:dLbls>
            <c:delete val="1"/>
          </c:dLbls>
          <c:cat>
            <c:strRef>
              <c:f>Sheet1!$A$2:$A$3</c:f>
              <c:strCache>
                <c:ptCount val="2"/>
                <c:pt idx="0">
                  <c:v>1st Qtr</c:v>
                </c:pt>
                <c:pt idx="1">
                  <c:v>2nd Qtr</c:v>
                </c:pt>
              </c:strCache>
            </c:strRef>
          </c:cat>
          <c:val>
            <c:numRef>
              <c:f>Sheet1!$B$2:$B$3</c:f>
              <c:numCache>
                <c:formatCode>General</c:formatCode>
                <c:ptCount val="2"/>
                <c:pt idx="0">
                  <c:v>60</c:v>
                </c:pt>
                <c:pt idx="1">
                  <c:v>50</c:v>
                </c:pt>
              </c:numCache>
            </c:numRef>
          </c:val>
          <c:extLst>
            <c:ext xmlns:c16="http://schemas.microsoft.com/office/drawing/2014/chart" uri="{C3380CC4-5D6E-409C-BE32-E72D297353CC}">
              <c16:uniqueId val="{00000002-656C-4D55-9DDB-231361CB1F4B}"/>
            </c:ext>
          </c:extLst>
        </c:ser>
        <c:dLbls>
          <c:showLegendKey val="0"/>
          <c:showVal val="1"/>
          <c:showCatName val="1"/>
          <c:showSerName val="0"/>
          <c:showPercent val="0"/>
          <c:showBubbleSize val="0"/>
          <c:showLeaderLines val="1"/>
        </c:dLbls>
      </c:pie3DChart>
    </c:plotArea>
    <c:plotVisOnly val="1"/>
    <c:dispBlanksAs val="gap"/>
    <c:showDLblsOverMax val="0"/>
  </c:chart>
  <c:txPr>
    <a:bodyPr/>
    <a:lstStyle/>
    <a:p>
      <a:pPr>
        <a:defRPr sz="1800"/>
      </a:pPr>
      <a:endParaRPr lang="en-US"/>
    </a:p>
  </c:txPr>
  <c:externalData r:id="rId1">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0"/>
      <c:rotY val="0"/>
      <c:rAngAx val="0"/>
    </c:view3D>
    <c:floor>
      <c:thickness val="0"/>
    </c:floor>
    <c:sideWall>
      <c:thickness val="0"/>
    </c:sideWall>
    <c:backWall>
      <c:thickness val="0"/>
    </c:backWall>
    <c:plotArea>
      <c:layout/>
      <c:pie3DChart>
        <c:varyColors val="1"/>
        <c:ser>
          <c:idx val="0"/>
          <c:order val="0"/>
          <c:tx>
            <c:strRef>
              <c:f>Sheet1!$B$1</c:f>
              <c:strCache>
                <c:ptCount val="1"/>
                <c:pt idx="0">
                  <c:v>Sales</c:v>
                </c:pt>
              </c:strCache>
            </c:strRef>
          </c:tx>
          <c:spPr>
            <a:effectLst/>
            <a:scene3d>
              <a:camera prst="orthographicFront"/>
              <a:lightRig rig="threePt" dir="t"/>
            </a:scene3d>
            <a:sp3d>
              <a:bevelT/>
            </a:sp3d>
          </c:spPr>
          <c:dPt>
            <c:idx val="0"/>
            <c:bubble3D val="0"/>
            <c:spPr>
              <a:solidFill>
                <a:schemeClr val="bg1">
                  <a:lumMod val="85000"/>
                </a:schemeClr>
              </a:solidFill>
              <a:effectLst/>
              <a:scene3d>
                <a:camera prst="orthographicFront"/>
                <a:lightRig rig="threePt" dir="t"/>
              </a:scene3d>
              <a:sp3d>
                <a:bevelT/>
              </a:sp3d>
            </c:spPr>
            <c:extLst>
              <c:ext xmlns:c16="http://schemas.microsoft.com/office/drawing/2014/chart" uri="{C3380CC4-5D6E-409C-BE32-E72D297353CC}">
                <c16:uniqueId val="{00000000-B2A5-401C-B39A-E6E31213C0DE}"/>
              </c:ext>
            </c:extLst>
          </c:dPt>
          <c:dPt>
            <c:idx val="1"/>
            <c:bubble3D val="0"/>
            <c:spPr>
              <a:solidFill>
                <a:srgbClr val="E04621"/>
              </a:solidFill>
              <a:effectLst/>
              <a:scene3d>
                <a:camera prst="orthographicFront"/>
                <a:lightRig rig="threePt" dir="t"/>
              </a:scene3d>
              <a:sp3d>
                <a:bevelT/>
              </a:sp3d>
            </c:spPr>
            <c:extLst>
              <c:ext xmlns:c16="http://schemas.microsoft.com/office/drawing/2014/chart" uri="{C3380CC4-5D6E-409C-BE32-E72D297353CC}">
                <c16:uniqueId val="{00000001-B2A5-401C-B39A-E6E31213C0DE}"/>
              </c:ext>
            </c:extLst>
          </c:dPt>
          <c:dLbls>
            <c:delete val="1"/>
          </c:dLbls>
          <c:cat>
            <c:strRef>
              <c:f>Sheet1!$A$2:$A$3</c:f>
              <c:strCache>
                <c:ptCount val="2"/>
                <c:pt idx="0">
                  <c:v>1st Qtr</c:v>
                </c:pt>
                <c:pt idx="1">
                  <c:v>2nd Qtr</c:v>
                </c:pt>
              </c:strCache>
            </c:strRef>
          </c:cat>
          <c:val>
            <c:numRef>
              <c:f>Sheet1!$B$2:$B$3</c:f>
              <c:numCache>
                <c:formatCode>General</c:formatCode>
                <c:ptCount val="2"/>
                <c:pt idx="0">
                  <c:v>42</c:v>
                </c:pt>
                <c:pt idx="1">
                  <c:v>60</c:v>
                </c:pt>
              </c:numCache>
            </c:numRef>
          </c:val>
          <c:extLst>
            <c:ext xmlns:c16="http://schemas.microsoft.com/office/drawing/2014/chart" uri="{C3380CC4-5D6E-409C-BE32-E72D297353CC}">
              <c16:uniqueId val="{00000002-B2A5-401C-B39A-E6E31213C0DE}"/>
            </c:ext>
          </c:extLst>
        </c:ser>
        <c:dLbls>
          <c:showLegendKey val="0"/>
          <c:showVal val="1"/>
          <c:showCatName val="1"/>
          <c:showSerName val="0"/>
          <c:showPercent val="0"/>
          <c:showBubbleSize val="0"/>
          <c:showLeaderLines val="1"/>
        </c:dLbls>
      </c:pie3DChart>
    </c:plotArea>
    <c:plotVisOnly val="1"/>
    <c:dispBlanksAs val="gap"/>
    <c:showDLblsOverMax val="0"/>
  </c:chart>
  <c:txPr>
    <a:bodyPr/>
    <a:lstStyle/>
    <a:p>
      <a:pPr>
        <a:defRPr sz="1800"/>
      </a:pPr>
      <a:endParaRPr lang="en-US"/>
    </a:p>
  </c:txPr>
  <c:externalData r:id="rId1">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0"/>
      <c:rotY val="0"/>
      <c:rAngAx val="0"/>
      <c:perspective val="60"/>
    </c:view3D>
    <c:floor>
      <c:thickness val="0"/>
    </c:floor>
    <c:sideWall>
      <c:thickness val="0"/>
    </c:sideWall>
    <c:backWall>
      <c:thickness val="0"/>
    </c:backWall>
    <c:plotArea>
      <c:layout/>
      <c:pie3DChart>
        <c:varyColors val="1"/>
        <c:ser>
          <c:idx val="0"/>
          <c:order val="0"/>
          <c:tx>
            <c:strRef>
              <c:f>Sheet1!$B$1</c:f>
              <c:strCache>
                <c:ptCount val="1"/>
                <c:pt idx="0">
                  <c:v>Sales</c:v>
                </c:pt>
              </c:strCache>
            </c:strRef>
          </c:tx>
          <c:spPr>
            <a:effectLst/>
            <a:scene3d>
              <a:camera prst="orthographicFront"/>
              <a:lightRig rig="threePt" dir="t"/>
            </a:scene3d>
            <a:sp3d>
              <a:bevelT/>
            </a:sp3d>
          </c:spPr>
          <c:dPt>
            <c:idx val="0"/>
            <c:bubble3D val="0"/>
            <c:spPr>
              <a:solidFill>
                <a:schemeClr val="bg1">
                  <a:lumMod val="85000"/>
                </a:schemeClr>
              </a:solidFill>
              <a:effectLst/>
              <a:scene3d>
                <a:camera prst="orthographicFront"/>
                <a:lightRig rig="threePt" dir="t"/>
              </a:scene3d>
              <a:sp3d>
                <a:bevelT/>
              </a:sp3d>
            </c:spPr>
            <c:extLst>
              <c:ext xmlns:c16="http://schemas.microsoft.com/office/drawing/2014/chart" uri="{C3380CC4-5D6E-409C-BE32-E72D297353CC}">
                <c16:uniqueId val="{00000000-6140-4D1E-9F01-4D81B5C57F6D}"/>
              </c:ext>
            </c:extLst>
          </c:dPt>
          <c:dPt>
            <c:idx val="1"/>
            <c:bubble3D val="0"/>
            <c:spPr>
              <a:solidFill>
                <a:srgbClr val="E76C0F"/>
              </a:solidFill>
              <a:effectLst/>
              <a:scene3d>
                <a:camera prst="orthographicFront"/>
                <a:lightRig rig="threePt" dir="t"/>
              </a:scene3d>
              <a:sp3d>
                <a:bevelT/>
              </a:sp3d>
            </c:spPr>
            <c:extLst>
              <c:ext xmlns:c16="http://schemas.microsoft.com/office/drawing/2014/chart" uri="{C3380CC4-5D6E-409C-BE32-E72D297353CC}">
                <c16:uniqueId val="{00000001-6140-4D1E-9F01-4D81B5C57F6D}"/>
              </c:ext>
            </c:extLst>
          </c:dPt>
          <c:dLbls>
            <c:delete val="1"/>
          </c:dLbls>
          <c:cat>
            <c:strRef>
              <c:f>Sheet1!$A$2:$A$3</c:f>
              <c:strCache>
                <c:ptCount val="2"/>
                <c:pt idx="0">
                  <c:v>1st Qtr</c:v>
                </c:pt>
                <c:pt idx="1">
                  <c:v>2nd Qtr</c:v>
                </c:pt>
              </c:strCache>
            </c:strRef>
          </c:cat>
          <c:val>
            <c:numRef>
              <c:f>Sheet1!$B$2:$B$3</c:f>
              <c:numCache>
                <c:formatCode>General</c:formatCode>
                <c:ptCount val="2"/>
                <c:pt idx="0">
                  <c:v>32</c:v>
                </c:pt>
                <c:pt idx="1">
                  <c:v>55</c:v>
                </c:pt>
              </c:numCache>
            </c:numRef>
          </c:val>
          <c:extLst>
            <c:ext xmlns:c16="http://schemas.microsoft.com/office/drawing/2014/chart" uri="{C3380CC4-5D6E-409C-BE32-E72D297353CC}">
              <c16:uniqueId val="{00000002-6140-4D1E-9F01-4D81B5C57F6D}"/>
            </c:ext>
          </c:extLst>
        </c:ser>
        <c:dLbls>
          <c:showLegendKey val="0"/>
          <c:showVal val="1"/>
          <c:showCatName val="1"/>
          <c:showSerName val="0"/>
          <c:showPercent val="0"/>
          <c:showBubbleSize val="0"/>
          <c:showLeaderLines val="1"/>
        </c:dLbls>
      </c:pie3DChart>
    </c:plotArea>
    <c:plotVisOnly val="1"/>
    <c:dispBlanksAs val="gap"/>
    <c:showDLblsOverMax val="0"/>
  </c:chart>
  <c:txPr>
    <a:bodyPr/>
    <a:lstStyle/>
    <a:p>
      <a:pPr>
        <a:defRPr sz="1800"/>
      </a:pPr>
      <a:endParaRPr lang="en-US"/>
    </a:p>
  </c:txPr>
  <c:externalData r:id="rId1">
    <c:autoUpdate val="0"/>
  </c:externalData>
</c:chartSpace>
</file>

<file path=ppt/charts/chart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overlay val="0"/>
      <c:spPr>
        <a:noFill/>
        <a:ln>
          <a:noFill/>
        </a:ln>
        <a:effectLst/>
      </c:spPr>
      <c:txPr>
        <a:bodyPr rot="0" spcFirstLastPara="1" vertOverflow="ellipsis" vert="horz" wrap="square" anchor="ctr" anchorCtr="1"/>
        <a:lstStyle/>
        <a:p>
          <a:pPr>
            <a:defRPr sz="1862" b="0" i="0" u="none" strike="noStrike" kern="1200" spc="0" baseline="0">
              <a:solidFill>
                <a:schemeClr val="bg1"/>
              </a:solidFill>
              <a:latin typeface="+mn-lt"/>
              <a:ea typeface="+mn-ea"/>
              <a:cs typeface="+mn-cs"/>
            </a:defRPr>
          </a:pPr>
          <a:endParaRPr lang="en-US"/>
        </a:p>
      </c:txPr>
    </c:title>
    <c:autoTitleDeleted val="0"/>
    <c:plotArea>
      <c:layout/>
      <c:lineChart>
        <c:grouping val="stacked"/>
        <c:varyColors val="0"/>
        <c:ser>
          <c:idx val="0"/>
          <c:order val="0"/>
          <c:tx>
            <c:strRef>
              <c:f>Sheet1!$B$1</c:f>
              <c:strCache>
                <c:ptCount val="1"/>
                <c:pt idx="0">
                  <c:v>Series 1</c:v>
                </c:pt>
              </c:strCache>
            </c:strRef>
          </c:tx>
          <c:spPr>
            <a:ln w="28575" cap="rnd">
              <a:solidFill>
                <a:srgbClr val="BF2500"/>
              </a:solidFill>
              <a:round/>
            </a:ln>
            <a:effectLst/>
          </c:spPr>
          <c:marker>
            <c:symbol val="none"/>
          </c:marker>
          <c:cat>
            <c:strRef>
              <c:f>Sheet1!$A$2:$A$5</c:f>
              <c:strCache>
                <c:ptCount val="4"/>
                <c:pt idx="0">
                  <c:v>Category 1</c:v>
                </c:pt>
                <c:pt idx="1">
                  <c:v>Category 2</c:v>
                </c:pt>
                <c:pt idx="2">
                  <c:v>Category 3</c:v>
                </c:pt>
                <c:pt idx="3">
                  <c:v>Category 4</c:v>
                </c:pt>
              </c:strCache>
            </c:strRef>
          </c:cat>
          <c:val>
            <c:numRef>
              <c:f>Sheet1!$B$2:$B$5</c:f>
              <c:numCache>
                <c:formatCode>General</c:formatCode>
                <c:ptCount val="4"/>
                <c:pt idx="0">
                  <c:v>4.3</c:v>
                </c:pt>
                <c:pt idx="1">
                  <c:v>2.5</c:v>
                </c:pt>
                <c:pt idx="2">
                  <c:v>3.5</c:v>
                </c:pt>
                <c:pt idx="3">
                  <c:v>4.5</c:v>
                </c:pt>
              </c:numCache>
            </c:numRef>
          </c:val>
          <c:smooth val="0"/>
          <c:extLst>
            <c:ext xmlns:c16="http://schemas.microsoft.com/office/drawing/2014/chart" uri="{C3380CC4-5D6E-409C-BE32-E72D297353CC}">
              <c16:uniqueId val="{00000000-AA2B-4923-ADA9-71B39429FC85}"/>
            </c:ext>
          </c:extLst>
        </c:ser>
        <c:ser>
          <c:idx val="1"/>
          <c:order val="1"/>
          <c:tx>
            <c:strRef>
              <c:f>Sheet1!$C$1</c:f>
              <c:strCache>
                <c:ptCount val="1"/>
                <c:pt idx="0">
                  <c:v>Series 2</c:v>
                </c:pt>
              </c:strCache>
            </c:strRef>
          </c:tx>
          <c:spPr>
            <a:ln w="28575" cap="rnd">
              <a:solidFill>
                <a:srgbClr val="E04621"/>
              </a:solidFill>
              <a:round/>
            </a:ln>
            <a:effectLst/>
          </c:spPr>
          <c:marker>
            <c:symbol val="none"/>
          </c:marker>
          <c:cat>
            <c:strRef>
              <c:f>Sheet1!$A$2:$A$5</c:f>
              <c:strCache>
                <c:ptCount val="4"/>
                <c:pt idx="0">
                  <c:v>Category 1</c:v>
                </c:pt>
                <c:pt idx="1">
                  <c:v>Category 2</c:v>
                </c:pt>
                <c:pt idx="2">
                  <c:v>Category 3</c:v>
                </c:pt>
                <c:pt idx="3">
                  <c:v>Category 4</c:v>
                </c:pt>
              </c:strCache>
            </c:strRef>
          </c:cat>
          <c:val>
            <c:numRef>
              <c:f>Sheet1!$C$2:$C$5</c:f>
              <c:numCache>
                <c:formatCode>General</c:formatCode>
                <c:ptCount val="4"/>
                <c:pt idx="0">
                  <c:v>2.4</c:v>
                </c:pt>
                <c:pt idx="1">
                  <c:v>4.4000000000000004</c:v>
                </c:pt>
                <c:pt idx="2">
                  <c:v>1.8</c:v>
                </c:pt>
                <c:pt idx="3">
                  <c:v>2.8</c:v>
                </c:pt>
              </c:numCache>
            </c:numRef>
          </c:val>
          <c:smooth val="0"/>
          <c:extLst>
            <c:ext xmlns:c16="http://schemas.microsoft.com/office/drawing/2014/chart" uri="{C3380CC4-5D6E-409C-BE32-E72D297353CC}">
              <c16:uniqueId val="{00000001-AA2B-4923-ADA9-71B39429FC85}"/>
            </c:ext>
          </c:extLst>
        </c:ser>
        <c:ser>
          <c:idx val="2"/>
          <c:order val="2"/>
          <c:tx>
            <c:strRef>
              <c:f>Sheet1!$D$1</c:f>
              <c:strCache>
                <c:ptCount val="1"/>
                <c:pt idx="0">
                  <c:v>Series 3</c:v>
                </c:pt>
              </c:strCache>
            </c:strRef>
          </c:tx>
          <c:spPr>
            <a:ln w="28575" cap="rnd">
              <a:solidFill>
                <a:srgbClr val="CE8E40"/>
              </a:solidFill>
              <a:round/>
            </a:ln>
            <a:effectLst/>
          </c:spPr>
          <c:marker>
            <c:symbol val="none"/>
          </c:marker>
          <c:cat>
            <c:strRef>
              <c:f>Sheet1!$A$2:$A$5</c:f>
              <c:strCache>
                <c:ptCount val="4"/>
                <c:pt idx="0">
                  <c:v>Category 1</c:v>
                </c:pt>
                <c:pt idx="1">
                  <c:v>Category 2</c:v>
                </c:pt>
                <c:pt idx="2">
                  <c:v>Category 3</c:v>
                </c:pt>
                <c:pt idx="3">
                  <c:v>Category 4</c:v>
                </c:pt>
              </c:strCache>
            </c:strRef>
          </c:cat>
          <c:val>
            <c:numRef>
              <c:f>Sheet1!$D$2:$D$5</c:f>
              <c:numCache>
                <c:formatCode>General</c:formatCode>
                <c:ptCount val="4"/>
                <c:pt idx="0">
                  <c:v>2</c:v>
                </c:pt>
                <c:pt idx="1">
                  <c:v>2</c:v>
                </c:pt>
                <c:pt idx="2">
                  <c:v>3</c:v>
                </c:pt>
                <c:pt idx="3">
                  <c:v>5</c:v>
                </c:pt>
              </c:numCache>
            </c:numRef>
          </c:val>
          <c:smooth val="0"/>
          <c:extLst>
            <c:ext xmlns:c16="http://schemas.microsoft.com/office/drawing/2014/chart" uri="{C3380CC4-5D6E-409C-BE32-E72D297353CC}">
              <c16:uniqueId val="{00000002-AA2B-4923-ADA9-71B39429FC85}"/>
            </c:ext>
          </c:extLst>
        </c:ser>
        <c:dLbls>
          <c:showLegendKey val="0"/>
          <c:showVal val="0"/>
          <c:showCatName val="0"/>
          <c:showSerName val="0"/>
          <c:showPercent val="0"/>
          <c:showBubbleSize val="0"/>
        </c:dLbls>
        <c:smooth val="0"/>
        <c:axId val="1130870648"/>
        <c:axId val="1130870976"/>
      </c:lineChart>
      <c:catAx>
        <c:axId val="1130870648"/>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bg1"/>
                </a:solidFill>
                <a:latin typeface="+mn-lt"/>
                <a:ea typeface="+mn-ea"/>
                <a:cs typeface="+mn-cs"/>
              </a:defRPr>
            </a:pPr>
            <a:endParaRPr lang="en-US"/>
          </a:p>
        </c:txPr>
        <c:crossAx val="1130870976"/>
        <c:crosses val="autoZero"/>
        <c:auto val="1"/>
        <c:lblAlgn val="ctr"/>
        <c:lblOffset val="100"/>
        <c:noMultiLvlLbl val="0"/>
      </c:catAx>
      <c:valAx>
        <c:axId val="1130870976"/>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bg1"/>
                </a:solidFill>
                <a:latin typeface="+mn-lt"/>
                <a:ea typeface="+mn-ea"/>
                <a:cs typeface="+mn-cs"/>
              </a:defRPr>
            </a:pPr>
            <a:endParaRPr lang="en-US"/>
          </a:p>
        </c:txPr>
        <c:crossAx val="1130870648"/>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197" b="0" i="0" u="none" strike="noStrike" kern="1200" baseline="0">
              <a:solidFill>
                <a:schemeClr val="bg1"/>
              </a:solidFill>
              <a:latin typeface="+mn-lt"/>
              <a:ea typeface="+mn-ea"/>
              <a:cs typeface="+mn-cs"/>
            </a:defRPr>
          </a:pPr>
          <a:endParaRPr lang="en-US"/>
        </a:p>
      </c:txPr>
    </c:legend>
    <c:plotVisOnly val="1"/>
    <c:dispBlanksAs val="zero"/>
    <c:showDLblsOverMax val="0"/>
  </c:chart>
  <c:spPr>
    <a:gradFill flip="none" rotWithShape="1">
      <a:gsLst>
        <a:gs pos="4425">
          <a:schemeClr val="tx1">
            <a:alpha val="2000"/>
          </a:schemeClr>
        </a:gs>
        <a:gs pos="23000">
          <a:schemeClr val="tx1">
            <a:alpha val="20000"/>
          </a:schemeClr>
        </a:gs>
        <a:gs pos="42000">
          <a:schemeClr val="tx1">
            <a:alpha val="40000"/>
          </a:schemeClr>
        </a:gs>
        <a:gs pos="74000">
          <a:schemeClr val="tx1">
            <a:alpha val="75000"/>
          </a:schemeClr>
        </a:gs>
        <a:gs pos="100000">
          <a:schemeClr val="tx1"/>
        </a:gs>
      </a:gsLst>
      <a:lin ang="16200000" scaled="0"/>
      <a:tileRect/>
    </a:gradFill>
    <a:ln>
      <a:noFill/>
    </a:ln>
    <a:effectLst/>
    <a:scene3d>
      <a:camera prst="orthographicFront"/>
      <a:lightRig rig="threePt" dir="t"/>
    </a:scene3d>
    <a:sp3d/>
  </c:spPr>
  <c:txPr>
    <a:bodyPr/>
    <a:lstStyle/>
    <a:p>
      <a:pPr>
        <a:defRPr>
          <a:solidFill>
            <a:schemeClr val="bg1"/>
          </a:solidFill>
        </a:defRPr>
      </a:pPr>
      <a:endParaRPr lang="en-US"/>
    </a:p>
  </c:txPr>
  <c:externalData r:id="rId3">
    <c:autoUpdate val="0"/>
  </c:externalData>
</c:chartSpace>
</file>

<file path=ppt/charts/chart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E04621"/>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0A4E-4748-BBFA-6C8956BEFE63}"/>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0A4E-4748-BBFA-6C8956BEFE63}"/>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0A4E-4748-BBFA-6C8956BEFE63}"/>
              </c:ext>
            </c:extLst>
          </c:dPt>
          <c:dPt>
            <c:idx val="3"/>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7-0A4E-4748-BBFA-6C8956BEFE63}"/>
              </c:ext>
            </c:extLst>
          </c:dPt>
          <c:dPt>
            <c:idx val="4"/>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9-0A4E-4748-BBFA-6C8956BEFE63}"/>
              </c:ext>
            </c:extLst>
          </c:dPt>
          <c:dPt>
            <c:idx val="5"/>
            <c:bubble3D val="0"/>
            <c:extLst>
              <c:ext xmlns:c16="http://schemas.microsoft.com/office/drawing/2014/chart" uri="{C3380CC4-5D6E-409C-BE32-E72D297353CC}">
                <c16:uniqueId val="{0000000A-0A4E-4748-BBFA-6C8956BEFE63}"/>
              </c:ext>
            </c:extLst>
          </c:dPt>
          <c:dPt>
            <c:idx val="6"/>
            <c:bubble3D val="0"/>
            <c:extLst>
              <c:ext xmlns:c16="http://schemas.microsoft.com/office/drawing/2014/chart" uri="{C3380CC4-5D6E-409C-BE32-E72D297353CC}">
                <c16:uniqueId val="{0000000B-0A4E-4748-BBFA-6C8956BEFE63}"/>
              </c:ext>
            </c:extLst>
          </c:dPt>
          <c:dPt>
            <c:idx val="7"/>
            <c:bubble3D val="0"/>
            <c:extLst>
              <c:ext xmlns:c16="http://schemas.microsoft.com/office/drawing/2014/chart" uri="{C3380CC4-5D6E-409C-BE32-E72D297353CC}">
                <c16:uniqueId val="{0000000C-0A4E-4748-BBFA-6C8956BEFE63}"/>
              </c:ext>
            </c:extLst>
          </c:dPt>
          <c:dPt>
            <c:idx val="8"/>
            <c:bubble3D val="0"/>
            <c:extLst>
              <c:ext xmlns:c16="http://schemas.microsoft.com/office/drawing/2014/chart" uri="{C3380CC4-5D6E-409C-BE32-E72D297353CC}">
                <c16:uniqueId val="{0000000D-0A4E-4748-BBFA-6C8956BEFE63}"/>
              </c:ext>
            </c:extLst>
          </c:dPt>
          <c:dPt>
            <c:idx val="9"/>
            <c:bubble3D val="0"/>
            <c:extLst>
              <c:ext xmlns:c16="http://schemas.microsoft.com/office/drawing/2014/chart" uri="{C3380CC4-5D6E-409C-BE32-E72D297353CC}">
                <c16:uniqueId val="{0000000E-0A4E-4748-BBFA-6C8956BEFE63}"/>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F-0A4E-4748-BBFA-6C8956BEFE63}"/>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816D0601-24D1-4243-BFD2-053D374A8230}" type="datetimeFigureOut">
              <a:rPr lang="en-US" smtClean="0"/>
              <a:t>10/2/2019</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C7F3E677-5D4F-4C56-B104-01504E7F8766}" type="slidenum">
              <a:rPr lang="en-US" smtClean="0"/>
              <a:t>‹#›</a:t>
            </a:fld>
            <a:endParaRPr lang="en-US"/>
          </a:p>
        </p:txBody>
      </p:sp>
    </p:spTree>
    <p:extLst>
      <p:ext uri="{BB962C8B-B14F-4D97-AF65-F5344CB8AC3E}">
        <p14:creationId xmlns:p14="http://schemas.microsoft.com/office/powerpoint/2010/main" val="2736133679"/>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97.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6.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a:t>My First Template</a:t>
            </a:r>
          </a:p>
        </p:txBody>
      </p:sp>
    </p:spTree>
    <p:extLst>
      <p:ext uri="{BB962C8B-B14F-4D97-AF65-F5344CB8AC3E}">
        <p14:creationId xmlns:p14="http://schemas.microsoft.com/office/powerpoint/2010/main" val="311207039"/>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a:t>My First Template</a:t>
            </a:r>
          </a:p>
        </p:txBody>
      </p:sp>
    </p:spTree>
    <p:extLst>
      <p:ext uri="{BB962C8B-B14F-4D97-AF65-F5344CB8AC3E}">
        <p14:creationId xmlns:p14="http://schemas.microsoft.com/office/powerpoint/2010/main" val="2834085597"/>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a:t>My First Template</a:t>
            </a:r>
          </a:p>
        </p:txBody>
      </p:sp>
    </p:spTree>
    <p:extLst>
      <p:ext uri="{BB962C8B-B14F-4D97-AF65-F5344CB8AC3E}">
        <p14:creationId xmlns:p14="http://schemas.microsoft.com/office/powerpoint/2010/main" val="1466986286"/>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a:t>My First Template</a:t>
            </a:r>
          </a:p>
        </p:txBody>
      </p:sp>
    </p:spTree>
    <p:extLst>
      <p:ext uri="{BB962C8B-B14F-4D97-AF65-F5344CB8AC3E}">
        <p14:creationId xmlns:p14="http://schemas.microsoft.com/office/powerpoint/2010/main" val="2821036098"/>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a:t>My First Template</a:t>
            </a:r>
          </a:p>
        </p:txBody>
      </p:sp>
    </p:spTree>
    <p:extLst>
      <p:ext uri="{BB962C8B-B14F-4D97-AF65-F5344CB8AC3E}">
        <p14:creationId xmlns:p14="http://schemas.microsoft.com/office/powerpoint/2010/main" val="762813662"/>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a:t>My First Template</a:t>
            </a:r>
          </a:p>
        </p:txBody>
      </p:sp>
    </p:spTree>
    <p:extLst>
      <p:ext uri="{BB962C8B-B14F-4D97-AF65-F5344CB8AC3E}">
        <p14:creationId xmlns:p14="http://schemas.microsoft.com/office/powerpoint/2010/main" val="3368897102"/>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a:t>My First Template</a:t>
            </a:r>
          </a:p>
        </p:txBody>
      </p:sp>
    </p:spTree>
    <p:extLst>
      <p:ext uri="{BB962C8B-B14F-4D97-AF65-F5344CB8AC3E}">
        <p14:creationId xmlns:p14="http://schemas.microsoft.com/office/powerpoint/2010/main" val="742895151"/>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a:t>My First Template</a:t>
            </a:r>
          </a:p>
        </p:txBody>
      </p:sp>
    </p:spTree>
    <p:extLst>
      <p:ext uri="{BB962C8B-B14F-4D97-AF65-F5344CB8AC3E}">
        <p14:creationId xmlns:p14="http://schemas.microsoft.com/office/powerpoint/2010/main" val="2550160"/>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a:t>My First Template</a:t>
            </a:r>
          </a:p>
        </p:txBody>
      </p:sp>
    </p:spTree>
    <p:extLst>
      <p:ext uri="{BB962C8B-B14F-4D97-AF65-F5344CB8AC3E}">
        <p14:creationId xmlns:p14="http://schemas.microsoft.com/office/powerpoint/2010/main" val="1257888823"/>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a:t>My First Template</a:t>
            </a:r>
          </a:p>
        </p:txBody>
      </p:sp>
    </p:spTree>
    <p:extLst>
      <p:ext uri="{BB962C8B-B14F-4D97-AF65-F5344CB8AC3E}">
        <p14:creationId xmlns:p14="http://schemas.microsoft.com/office/powerpoint/2010/main" val="2286369657"/>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Date Placeholder 3"/>
          <p:cNvSpPr>
            <a:spLocks noGrp="1"/>
          </p:cNvSpPr>
          <p:nvPr>
            <p:ph type="dt" sz="half" idx="10"/>
          </p:nvPr>
        </p:nvSpPr>
        <p:spPr/>
        <p:txBody>
          <a:bodyPr/>
          <a:lstStyle/>
          <a:p>
            <a:fld id="{BE7C872D-C668-4AF2-BCBD-16EDD74B9A2D}" type="datetimeFigureOut">
              <a:rPr lang="en-US" smtClean="0"/>
              <a:t>10/2/2019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3194263376"/>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BE7C872D-C668-4AF2-BCBD-16EDD74B9A2D}" type="datetimeFigureOut">
              <a:rPr lang="en-US" smtClean="0"/>
              <a:t>10/2/2019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607072115"/>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0" y="365125"/>
            <a:ext cx="2628900" cy="5811838"/>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838200" y="365125"/>
            <a:ext cx="7734300" cy="5811838"/>
          </a:xfrm>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BE7C872D-C668-4AF2-BCBD-16EDD74B9A2D}" type="datetimeFigureOut">
              <a:rPr lang="en-US" smtClean="0"/>
              <a:t>10/2/2019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30503256"/>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userDrawn="1">
  <p:cSld name="1_Title and Content">
    <p:spTree>
      <p:nvGrpSpPr>
        <p:cNvPr id="1" name=""/>
        <p:cNvGrpSpPr/>
        <p:nvPr/>
      </p:nvGrpSpPr>
      <p:grpSpPr>
        <a:xfrm>
          <a:off x="0" y="0"/>
          <a:ext cx="0" cy="0"/>
          <a:chOff x="0" y="0"/>
          <a:chExt cx="0" cy="0"/>
        </a:xfrm>
      </p:grpSpPr>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51BBFFC7-5AFF-4374-B478-E246B74FFF84}" type="datetimeFigureOut">
              <a:rPr lang="en-US" smtClean="0"/>
              <a:t>10/2/2019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F2A403D9-1EF9-4D83-8F99-27C64A2CC18F}" type="slidenum">
              <a:rPr lang="en-US" smtClean="0"/>
              <a:t>‹#›</a:t>
            </a:fld>
            <a:endParaRPr lang="en-US"/>
          </a:p>
        </p:txBody>
      </p:sp>
    </p:spTree>
    <p:extLst>
      <p:ext uri="{BB962C8B-B14F-4D97-AF65-F5344CB8AC3E}">
        <p14:creationId xmlns:p14="http://schemas.microsoft.com/office/powerpoint/2010/main" val="3787021352"/>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sldLayout>
</file>

<file path=ppt/slideLayouts/slideLayout13.xml><?xml version="1.0" encoding="utf-8"?>
<p:sldLayout xmlns:a="http://schemas.openxmlformats.org/drawingml/2006/main" xmlns:r="http://schemas.openxmlformats.org/officeDocument/2006/relationships" xmlns:p="http://schemas.openxmlformats.org/presentationml/2006/main" userDrawn="1">
  <p:cSld name="3_Image Layouts">
    <p:spTree>
      <p:nvGrpSpPr>
        <p:cNvPr id="1" name=""/>
        <p:cNvGrpSpPr/>
        <p:nvPr/>
      </p:nvGrpSpPr>
      <p:grpSpPr>
        <a:xfrm>
          <a:off x="0" y="0"/>
          <a:ext cx="0" cy="0"/>
          <a:chOff x="0" y="0"/>
          <a:chExt cx="0" cy="0"/>
        </a:xfrm>
      </p:grpSpPr>
    </p:spTree>
    <p:extLst>
      <p:ext uri="{BB962C8B-B14F-4D97-AF65-F5344CB8AC3E}">
        <p14:creationId xmlns:p14="http://schemas.microsoft.com/office/powerpoint/2010/main" val="2000061977"/>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userDrawn="1">
  <p:cSld name="4_MockUp7">
    <p:spTree>
      <p:nvGrpSpPr>
        <p:cNvPr id="1" name=""/>
        <p:cNvGrpSpPr/>
        <p:nvPr/>
      </p:nvGrpSpPr>
      <p:grpSpPr>
        <a:xfrm>
          <a:off x="0" y="0"/>
          <a:ext cx="0" cy="0"/>
          <a:chOff x="0" y="0"/>
          <a:chExt cx="0" cy="0"/>
        </a:xfrm>
      </p:grpSpPr>
      <p:sp>
        <p:nvSpPr>
          <p:cNvPr id="48" name="Title 1"/>
          <p:cNvSpPr>
            <a:spLocks noGrp="1"/>
          </p:cNvSpPr>
          <p:nvPr>
            <p:ph type="title" hasCustomPrompt="1"/>
          </p:nvPr>
        </p:nvSpPr>
        <p:spPr>
          <a:xfrm>
            <a:off x="333676" y="356628"/>
            <a:ext cx="11524648" cy="471365"/>
          </a:xfrm>
          <a:prstGeom prst="rect">
            <a:avLst/>
          </a:prstGeom>
        </p:spPr>
        <p:txBody>
          <a:bodyPr wrap="none" lIns="0" tIns="0" rIns="0" bIns="0" anchor="ctr">
            <a:noAutofit/>
          </a:bodyPr>
          <a:lstStyle>
            <a:lvl1pPr algn="ctr">
              <a:defRPr sz="3200" b="1" baseline="0">
                <a:solidFill>
                  <a:schemeClr val="bg1">
                    <a:lumMod val="50000"/>
                  </a:schemeClr>
                </a:solidFill>
              </a:defRPr>
            </a:lvl1pPr>
          </a:lstStyle>
          <a:p>
            <a:r>
              <a:rPr lang="en-US" dirty="0"/>
              <a:t>Click To Edit Master Title Style</a:t>
            </a:r>
          </a:p>
        </p:txBody>
      </p:sp>
      <p:sp>
        <p:nvSpPr>
          <p:cNvPr id="49" name="Text Placeholder 3"/>
          <p:cNvSpPr>
            <a:spLocks noGrp="1"/>
          </p:cNvSpPr>
          <p:nvPr>
            <p:ph type="body" sz="half" idx="2" hasCustomPrompt="1"/>
          </p:nvPr>
        </p:nvSpPr>
        <p:spPr>
          <a:xfrm>
            <a:off x="333677" y="825950"/>
            <a:ext cx="11524647" cy="267661"/>
          </a:xfrm>
          <a:prstGeom prst="rect">
            <a:avLst/>
          </a:prstGeom>
        </p:spPr>
        <p:txBody>
          <a:bodyPr wrap="square" lIns="0" tIns="0" rIns="0" bIns="0" anchor="ctr">
            <a:noAutofit/>
          </a:bodyPr>
          <a:lstStyle>
            <a:lvl1pPr marL="0" indent="0" algn="ctr">
              <a:buNone/>
              <a:defRPr sz="1600" b="1" i="0" baseline="0">
                <a:solidFill>
                  <a:schemeClr val="bg1">
                    <a:lumMod val="50000"/>
                  </a:schemeClr>
                </a:solidFill>
                <a:latin typeface="+mn-lt"/>
              </a:defRPr>
            </a:lvl1pPr>
            <a:lvl2pPr marL="609585" indent="0">
              <a:buNone/>
              <a:defRPr sz="1600"/>
            </a:lvl2pPr>
            <a:lvl3pPr marL="1219170" indent="0">
              <a:buNone/>
              <a:defRPr sz="1333"/>
            </a:lvl3pPr>
            <a:lvl4pPr marL="1828754" indent="0">
              <a:buNone/>
              <a:defRPr sz="1200"/>
            </a:lvl4pPr>
            <a:lvl5pPr marL="2438339" indent="0">
              <a:buNone/>
              <a:defRPr sz="1200"/>
            </a:lvl5pPr>
            <a:lvl6pPr marL="3047924" indent="0">
              <a:buNone/>
              <a:defRPr sz="1200"/>
            </a:lvl6pPr>
            <a:lvl7pPr marL="3657509" indent="0">
              <a:buNone/>
              <a:defRPr sz="1200"/>
            </a:lvl7pPr>
            <a:lvl8pPr marL="4267093" indent="0">
              <a:buNone/>
              <a:defRPr sz="1200"/>
            </a:lvl8pPr>
            <a:lvl9pPr marL="4876678" indent="0">
              <a:buNone/>
              <a:defRPr sz="1200"/>
            </a:lvl9pPr>
          </a:lstStyle>
          <a:p>
            <a:pPr lvl="0"/>
            <a:r>
              <a:rPr lang="en-US" dirty="0"/>
              <a:t>Subtext Goes Here</a:t>
            </a:r>
          </a:p>
        </p:txBody>
      </p:sp>
      <p:sp>
        <p:nvSpPr>
          <p:cNvPr id="11" name="Picture Placeholder 7"/>
          <p:cNvSpPr>
            <a:spLocks noGrp="1"/>
          </p:cNvSpPr>
          <p:nvPr>
            <p:ph type="pic" sz="quarter" idx="11" hasCustomPrompt="1"/>
          </p:nvPr>
        </p:nvSpPr>
        <p:spPr>
          <a:xfrm>
            <a:off x="6382491" y="3044954"/>
            <a:ext cx="4946429" cy="3072373"/>
          </a:xfrm>
          <a:prstGeom prst="rect">
            <a:avLst/>
          </a:prstGeom>
          <a:solidFill>
            <a:schemeClr val="bg1">
              <a:lumMod val="95000"/>
            </a:schemeClr>
          </a:solidFill>
          <a:ln>
            <a:noFill/>
          </a:ln>
        </p:spPr>
        <p:txBody>
          <a:bodyPr bIns="457200" anchor="b"/>
          <a:lstStyle>
            <a:lvl1pPr algn="ctr">
              <a:buNone/>
              <a:defRPr sz="1333">
                <a:solidFill>
                  <a:schemeClr val="tx1">
                    <a:lumMod val="50000"/>
                    <a:lumOff val="50000"/>
                  </a:schemeClr>
                </a:solidFill>
              </a:defRPr>
            </a:lvl1pPr>
          </a:lstStyle>
          <a:p>
            <a:r>
              <a:rPr lang="en-US" dirty="0"/>
              <a:t>Image Holder</a:t>
            </a:r>
          </a:p>
        </p:txBody>
      </p:sp>
    </p:spTree>
    <p:extLst>
      <p:ext uri="{BB962C8B-B14F-4D97-AF65-F5344CB8AC3E}">
        <p14:creationId xmlns:p14="http://schemas.microsoft.com/office/powerpoint/2010/main" val="1572192064"/>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userDrawn="1">
  <p:cSld name="1_Title Slide">
    <p:spTree>
      <p:nvGrpSpPr>
        <p:cNvPr id="1" name=""/>
        <p:cNvGrpSpPr/>
        <p:nvPr/>
      </p:nvGrpSpPr>
      <p:grpSpPr>
        <a:xfrm>
          <a:off x="0" y="0"/>
          <a:ext cx="0" cy="0"/>
          <a:chOff x="0" y="0"/>
          <a:chExt cx="0" cy="0"/>
        </a:xfrm>
      </p:grpSpPr>
      <p:sp>
        <p:nvSpPr>
          <p:cNvPr id="7" name="Рисунок 8"/>
          <p:cNvSpPr>
            <a:spLocks noGrp="1"/>
          </p:cNvSpPr>
          <p:nvPr>
            <p:ph type="pic" sz="quarter" idx="13"/>
          </p:nvPr>
        </p:nvSpPr>
        <p:spPr>
          <a:xfrm>
            <a:off x="1028700" y="1485900"/>
            <a:ext cx="2489200" cy="2576848"/>
          </a:xfrm>
          <a:prstGeom prst="ellipse">
            <a:avLst/>
          </a:prstGeom>
        </p:spPr>
        <p:txBody>
          <a:bodyPr/>
          <a:lstStyle/>
          <a:p>
            <a:endParaRPr lang="ru-RU" dirty="0"/>
          </a:p>
        </p:txBody>
      </p:sp>
      <p:sp>
        <p:nvSpPr>
          <p:cNvPr id="8" name="Рисунок 8"/>
          <p:cNvSpPr>
            <a:spLocks noGrp="1"/>
          </p:cNvSpPr>
          <p:nvPr>
            <p:ph type="pic" sz="quarter" idx="14"/>
          </p:nvPr>
        </p:nvSpPr>
        <p:spPr>
          <a:xfrm>
            <a:off x="3606800" y="1485900"/>
            <a:ext cx="2489200" cy="2576848"/>
          </a:xfrm>
          <a:prstGeom prst="ellipse">
            <a:avLst/>
          </a:prstGeom>
        </p:spPr>
        <p:txBody>
          <a:bodyPr/>
          <a:lstStyle/>
          <a:p>
            <a:endParaRPr lang="ru-RU"/>
          </a:p>
        </p:txBody>
      </p:sp>
      <p:sp>
        <p:nvSpPr>
          <p:cNvPr id="9" name="Рисунок 8"/>
          <p:cNvSpPr>
            <a:spLocks noGrp="1"/>
          </p:cNvSpPr>
          <p:nvPr>
            <p:ph type="pic" sz="quarter" idx="15"/>
          </p:nvPr>
        </p:nvSpPr>
        <p:spPr>
          <a:xfrm>
            <a:off x="6184900" y="1485900"/>
            <a:ext cx="2489200" cy="2576848"/>
          </a:xfrm>
          <a:prstGeom prst="ellipse">
            <a:avLst/>
          </a:prstGeom>
        </p:spPr>
        <p:txBody>
          <a:bodyPr/>
          <a:lstStyle/>
          <a:p>
            <a:endParaRPr lang="ru-RU"/>
          </a:p>
        </p:txBody>
      </p:sp>
      <p:sp>
        <p:nvSpPr>
          <p:cNvPr id="10" name="Рисунок 8"/>
          <p:cNvSpPr>
            <a:spLocks noGrp="1"/>
          </p:cNvSpPr>
          <p:nvPr>
            <p:ph type="pic" sz="quarter" idx="16"/>
          </p:nvPr>
        </p:nvSpPr>
        <p:spPr>
          <a:xfrm>
            <a:off x="8763000" y="1485900"/>
            <a:ext cx="2489200" cy="2576848"/>
          </a:xfrm>
          <a:prstGeom prst="ellipse">
            <a:avLst/>
          </a:prstGeom>
        </p:spPr>
        <p:txBody>
          <a:bodyPr/>
          <a:lstStyle/>
          <a:p>
            <a:endParaRPr lang="ru-RU"/>
          </a:p>
        </p:txBody>
      </p:sp>
    </p:spTree>
    <p:extLst>
      <p:ext uri="{BB962C8B-B14F-4D97-AF65-F5344CB8AC3E}">
        <p14:creationId xmlns:p14="http://schemas.microsoft.com/office/powerpoint/2010/main" val="3109718935"/>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userDrawn="1">
  <p:cSld name="16_Vision/Mission01">
    <p:spTree>
      <p:nvGrpSpPr>
        <p:cNvPr id="1" name=""/>
        <p:cNvGrpSpPr/>
        <p:nvPr/>
      </p:nvGrpSpPr>
      <p:grpSpPr>
        <a:xfrm>
          <a:off x="0" y="0"/>
          <a:ext cx="0" cy="0"/>
          <a:chOff x="0" y="0"/>
          <a:chExt cx="0" cy="0"/>
        </a:xfrm>
      </p:grpSpPr>
      <p:sp>
        <p:nvSpPr>
          <p:cNvPr id="8" name="Freeform 8"/>
          <p:cNvSpPr>
            <a:spLocks/>
          </p:cNvSpPr>
          <p:nvPr userDrawn="1"/>
        </p:nvSpPr>
        <p:spPr bwMode="auto">
          <a:xfrm>
            <a:off x="1864785" y="4030133"/>
            <a:ext cx="4233" cy="44451"/>
          </a:xfrm>
          <a:custGeom>
            <a:avLst/>
            <a:gdLst>
              <a:gd name="T0" fmla="*/ 0 w 1"/>
              <a:gd name="T1" fmla="*/ 0 h 9"/>
              <a:gd name="T2" fmla="*/ 0 w 1"/>
              <a:gd name="T3" fmla="*/ 9 h 9"/>
              <a:gd name="T4" fmla="*/ 0 w 1"/>
              <a:gd name="T5" fmla="*/ 0 h 9"/>
            </a:gdLst>
            <a:ahLst/>
            <a:cxnLst>
              <a:cxn ang="0">
                <a:pos x="T0" y="T1"/>
              </a:cxn>
              <a:cxn ang="0">
                <a:pos x="T2" y="T3"/>
              </a:cxn>
              <a:cxn ang="0">
                <a:pos x="T4" y="T5"/>
              </a:cxn>
            </a:cxnLst>
            <a:rect l="0" t="0" r="r" b="b"/>
            <a:pathLst>
              <a:path w="1" h="9">
                <a:moveTo>
                  <a:pt x="0" y="0"/>
                </a:moveTo>
                <a:cubicBezTo>
                  <a:pt x="0" y="9"/>
                  <a:pt x="0" y="9"/>
                  <a:pt x="0" y="9"/>
                </a:cubicBezTo>
                <a:cubicBezTo>
                  <a:pt x="1" y="6"/>
                  <a:pt x="1" y="3"/>
                  <a:pt x="0" y="0"/>
                </a:cubicBezTo>
                <a:close/>
              </a:path>
            </a:pathLst>
          </a:custGeom>
          <a:solidFill>
            <a:srgbClr val="3F3B3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spTree>
    <p:extLst>
      <p:ext uri="{BB962C8B-B14F-4D97-AF65-F5344CB8AC3E}">
        <p14:creationId xmlns:p14="http://schemas.microsoft.com/office/powerpoint/2010/main" val="3753955014"/>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userDrawn="1">
  <p:cSld name="7_empty_plank">
    <p:spTree>
      <p:nvGrpSpPr>
        <p:cNvPr id="1" name=""/>
        <p:cNvGrpSpPr/>
        <p:nvPr/>
      </p:nvGrpSpPr>
      <p:grpSpPr>
        <a:xfrm>
          <a:off x="0" y="0"/>
          <a:ext cx="0" cy="0"/>
          <a:chOff x="0" y="0"/>
          <a:chExt cx="0" cy="0"/>
        </a:xfrm>
      </p:grpSpPr>
      <p:sp>
        <p:nvSpPr>
          <p:cNvPr id="29" name="Title 1"/>
          <p:cNvSpPr>
            <a:spLocks noGrp="1"/>
          </p:cNvSpPr>
          <p:nvPr>
            <p:ph type="title" hasCustomPrompt="1"/>
          </p:nvPr>
        </p:nvSpPr>
        <p:spPr>
          <a:xfrm>
            <a:off x="2921000" y="266700"/>
            <a:ext cx="6350000" cy="558843"/>
          </a:xfrm>
          <a:prstGeom prst="rect">
            <a:avLst/>
          </a:prstGeom>
        </p:spPr>
        <p:txBody>
          <a:bodyPr wrap="none" lIns="0" tIns="0" rIns="0" bIns="0" anchor="ctr">
            <a:noAutofit/>
          </a:bodyPr>
          <a:lstStyle>
            <a:lvl1pPr algn="ctr">
              <a:defRPr sz="3733" b="1" i="0" baseline="0">
                <a:solidFill>
                  <a:schemeClr val="tx1">
                    <a:lumMod val="50000"/>
                    <a:lumOff val="50000"/>
                  </a:schemeClr>
                </a:solidFill>
                <a:latin typeface="+mn-lt"/>
              </a:defRPr>
            </a:lvl1pPr>
          </a:lstStyle>
          <a:p>
            <a:r>
              <a:rPr lang="en-US" dirty="0"/>
              <a:t>Click To Edit Master Title Style</a:t>
            </a:r>
          </a:p>
        </p:txBody>
      </p:sp>
      <p:sp>
        <p:nvSpPr>
          <p:cNvPr id="30" name="Text Placeholder 3"/>
          <p:cNvSpPr>
            <a:spLocks noGrp="1"/>
          </p:cNvSpPr>
          <p:nvPr>
            <p:ph type="body" sz="half" idx="2" hasCustomPrompt="1"/>
          </p:nvPr>
        </p:nvSpPr>
        <p:spPr>
          <a:xfrm>
            <a:off x="4362451" y="837239"/>
            <a:ext cx="3467100" cy="267661"/>
          </a:xfrm>
          <a:prstGeom prst="rect">
            <a:avLst/>
          </a:prstGeom>
        </p:spPr>
        <p:txBody>
          <a:bodyPr wrap="square" lIns="0" tIns="0" rIns="0" bIns="0" anchor="ctr">
            <a:noAutofit/>
          </a:bodyPr>
          <a:lstStyle>
            <a:lvl1pPr marL="0" indent="0" algn="ctr">
              <a:buNone/>
              <a:defRPr sz="2133" b="1" i="0" baseline="0">
                <a:solidFill>
                  <a:schemeClr val="tx1">
                    <a:lumMod val="50000"/>
                    <a:lumOff val="50000"/>
                  </a:schemeClr>
                </a:solidFill>
                <a:latin typeface="+mn-lt"/>
              </a:defRPr>
            </a:lvl1pPr>
            <a:lvl2pPr marL="609585" indent="0">
              <a:buNone/>
              <a:defRPr sz="1600"/>
            </a:lvl2pPr>
            <a:lvl3pPr marL="1219170" indent="0">
              <a:buNone/>
              <a:defRPr sz="1333"/>
            </a:lvl3pPr>
            <a:lvl4pPr marL="1828754" indent="0">
              <a:buNone/>
              <a:defRPr sz="1200"/>
            </a:lvl4pPr>
            <a:lvl5pPr marL="2438339" indent="0">
              <a:buNone/>
              <a:defRPr sz="1200"/>
            </a:lvl5pPr>
            <a:lvl6pPr marL="3047924" indent="0">
              <a:buNone/>
              <a:defRPr sz="1200"/>
            </a:lvl6pPr>
            <a:lvl7pPr marL="3657509" indent="0">
              <a:buNone/>
              <a:defRPr sz="1200"/>
            </a:lvl7pPr>
            <a:lvl8pPr marL="4267093" indent="0">
              <a:buNone/>
              <a:defRPr sz="1200"/>
            </a:lvl8pPr>
            <a:lvl9pPr marL="4876678" indent="0">
              <a:buNone/>
              <a:defRPr sz="1200"/>
            </a:lvl9pPr>
          </a:lstStyle>
          <a:p>
            <a:pPr lvl="0"/>
            <a:r>
              <a:rPr lang="en-US" dirty="0"/>
              <a:t>Subtext Goes Here</a:t>
            </a:r>
          </a:p>
        </p:txBody>
      </p:sp>
    </p:spTree>
    <p:extLst>
      <p:ext uri="{BB962C8B-B14F-4D97-AF65-F5344CB8AC3E}">
        <p14:creationId xmlns:p14="http://schemas.microsoft.com/office/powerpoint/2010/main" val="4116837762"/>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userDrawn="1">
  <p:cSld name="our vision">
    <p:spTree>
      <p:nvGrpSpPr>
        <p:cNvPr id="1" name=""/>
        <p:cNvGrpSpPr/>
        <p:nvPr/>
      </p:nvGrpSpPr>
      <p:grpSpPr>
        <a:xfrm>
          <a:off x="0" y="0"/>
          <a:ext cx="0" cy="0"/>
          <a:chOff x="0" y="0"/>
          <a:chExt cx="0" cy="0"/>
        </a:xfrm>
      </p:grpSpPr>
    </p:spTree>
    <p:extLst>
      <p:ext uri="{BB962C8B-B14F-4D97-AF65-F5344CB8AC3E}">
        <p14:creationId xmlns:p14="http://schemas.microsoft.com/office/powerpoint/2010/main" val="1580588902"/>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userDrawn="1">
  <p:cSld name="2_mock_up">
    <p:spTree>
      <p:nvGrpSpPr>
        <p:cNvPr id="1" name=""/>
        <p:cNvGrpSpPr/>
        <p:nvPr/>
      </p:nvGrpSpPr>
      <p:grpSpPr>
        <a:xfrm>
          <a:off x="0" y="0"/>
          <a:ext cx="0" cy="0"/>
          <a:chOff x="0" y="0"/>
          <a:chExt cx="0" cy="0"/>
        </a:xfrm>
      </p:grpSpPr>
    </p:spTree>
    <p:extLst>
      <p:ext uri="{BB962C8B-B14F-4D97-AF65-F5344CB8AC3E}">
        <p14:creationId xmlns:p14="http://schemas.microsoft.com/office/powerpoint/2010/main" val="2321072989"/>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BE7C872D-C668-4AF2-BCBD-16EDD74B9A2D}" type="datetimeFigureOut">
              <a:rPr lang="en-US" smtClean="0"/>
              <a:t>10/2/2019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180627692"/>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userDrawn="1">
  <p:cSld name="1_Free Blank With Footer">
    <p:spTree>
      <p:nvGrpSpPr>
        <p:cNvPr id="1" name=""/>
        <p:cNvGrpSpPr/>
        <p:nvPr/>
      </p:nvGrpSpPr>
      <p:grpSpPr>
        <a:xfrm>
          <a:off x="0" y="0"/>
          <a:ext cx="0" cy="0"/>
          <a:chOff x="0" y="0"/>
          <a:chExt cx="0" cy="0"/>
        </a:xfrm>
      </p:grpSpPr>
      <p:sp>
        <p:nvSpPr>
          <p:cNvPr id="42" name="Title 1"/>
          <p:cNvSpPr>
            <a:spLocks noGrp="1"/>
          </p:cNvSpPr>
          <p:nvPr>
            <p:ph type="title" hasCustomPrompt="1"/>
          </p:nvPr>
        </p:nvSpPr>
        <p:spPr>
          <a:xfrm>
            <a:off x="333676" y="356628"/>
            <a:ext cx="11524648" cy="471365"/>
          </a:xfrm>
          <a:prstGeom prst="rect">
            <a:avLst/>
          </a:prstGeom>
        </p:spPr>
        <p:txBody>
          <a:bodyPr wrap="none" lIns="0" tIns="0" rIns="0" bIns="0" anchor="ctr">
            <a:noAutofit/>
          </a:bodyPr>
          <a:lstStyle>
            <a:lvl1pPr algn="ctr">
              <a:defRPr sz="3200" b="1" baseline="0">
                <a:solidFill>
                  <a:schemeClr val="bg1">
                    <a:lumMod val="50000"/>
                  </a:schemeClr>
                </a:solidFill>
              </a:defRPr>
            </a:lvl1pPr>
          </a:lstStyle>
          <a:p>
            <a:r>
              <a:rPr lang="en-US" dirty="0"/>
              <a:t>Click To Edit Master Title Style</a:t>
            </a:r>
          </a:p>
        </p:txBody>
      </p:sp>
      <p:sp>
        <p:nvSpPr>
          <p:cNvPr id="43" name="Text Placeholder 3"/>
          <p:cNvSpPr>
            <a:spLocks noGrp="1"/>
          </p:cNvSpPr>
          <p:nvPr>
            <p:ph type="body" sz="half" idx="2" hasCustomPrompt="1"/>
          </p:nvPr>
        </p:nvSpPr>
        <p:spPr>
          <a:xfrm>
            <a:off x="333677" y="825950"/>
            <a:ext cx="11524647" cy="267661"/>
          </a:xfrm>
          <a:prstGeom prst="rect">
            <a:avLst/>
          </a:prstGeom>
        </p:spPr>
        <p:txBody>
          <a:bodyPr wrap="square" lIns="0" tIns="0" rIns="0" bIns="0" anchor="ctr">
            <a:noAutofit/>
          </a:bodyPr>
          <a:lstStyle>
            <a:lvl1pPr marL="0" indent="0" algn="ctr">
              <a:buNone/>
              <a:defRPr sz="1600" b="1" i="0" baseline="0">
                <a:solidFill>
                  <a:schemeClr val="bg1">
                    <a:lumMod val="50000"/>
                  </a:schemeClr>
                </a:solidFill>
                <a:latin typeface="+mn-lt"/>
              </a:defRPr>
            </a:lvl1pPr>
            <a:lvl2pPr marL="609585" indent="0">
              <a:buNone/>
              <a:defRPr sz="1600"/>
            </a:lvl2pPr>
            <a:lvl3pPr marL="1219170" indent="0">
              <a:buNone/>
              <a:defRPr sz="1333"/>
            </a:lvl3pPr>
            <a:lvl4pPr marL="1828754" indent="0">
              <a:buNone/>
              <a:defRPr sz="1200"/>
            </a:lvl4pPr>
            <a:lvl5pPr marL="2438339" indent="0">
              <a:buNone/>
              <a:defRPr sz="1200"/>
            </a:lvl5pPr>
            <a:lvl6pPr marL="3047924" indent="0">
              <a:buNone/>
              <a:defRPr sz="1200"/>
            </a:lvl6pPr>
            <a:lvl7pPr marL="3657509" indent="0">
              <a:buNone/>
              <a:defRPr sz="1200"/>
            </a:lvl7pPr>
            <a:lvl8pPr marL="4267093" indent="0">
              <a:buNone/>
              <a:defRPr sz="1200"/>
            </a:lvl8pPr>
            <a:lvl9pPr marL="4876678" indent="0">
              <a:buNone/>
              <a:defRPr sz="1200"/>
            </a:lvl9pPr>
          </a:lstStyle>
          <a:p>
            <a:pPr lvl="0"/>
            <a:r>
              <a:rPr lang="en-US" dirty="0"/>
              <a:t>Subtext Goes Here</a:t>
            </a:r>
          </a:p>
        </p:txBody>
      </p:sp>
    </p:spTree>
    <p:extLst>
      <p:ext uri="{BB962C8B-B14F-4D97-AF65-F5344CB8AC3E}">
        <p14:creationId xmlns:p14="http://schemas.microsoft.com/office/powerpoint/2010/main" val="2918203271"/>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831850" y="1709738"/>
            <a:ext cx="10515600" cy="2852737"/>
          </a:xfrm>
        </p:spPr>
        <p:txBody>
          <a:bodyPr anchor="b"/>
          <a:lstStyle>
            <a:lvl1pPr>
              <a:defRPr sz="6000"/>
            </a:lvl1pPr>
          </a:lstStyle>
          <a:p>
            <a:r>
              <a:rPr lang="en-US"/>
              <a:t>Click to edit Master title style</a:t>
            </a:r>
          </a:p>
        </p:txBody>
      </p:sp>
      <p:sp>
        <p:nvSpPr>
          <p:cNvPr id="3" name="Text Placeholder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Edit Master text styles</a:t>
            </a:r>
          </a:p>
        </p:txBody>
      </p:sp>
      <p:sp>
        <p:nvSpPr>
          <p:cNvPr id="4" name="Date Placeholder 3"/>
          <p:cNvSpPr>
            <a:spLocks noGrp="1"/>
          </p:cNvSpPr>
          <p:nvPr>
            <p:ph type="dt" sz="half" idx="10"/>
          </p:nvPr>
        </p:nvSpPr>
        <p:spPr/>
        <p:txBody>
          <a:bodyPr/>
          <a:lstStyle/>
          <a:p>
            <a:fld id="{BE7C872D-C668-4AF2-BCBD-16EDD74B9A2D}" type="datetimeFigureOut">
              <a:rPr lang="en-US" smtClean="0"/>
              <a:t>10/2/2019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1120035744"/>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838200" y="1825625"/>
            <a:ext cx="51816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172200" y="1825625"/>
            <a:ext cx="51816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fld id="{BE7C872D-C668-4AF2-BCBD-16EDD74B9A2D}" type="datetimeFigureOut">
              <a:rPr lang="en-US" smtClean="0"/>
              <a:t>10/2/2019</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3162447138"/>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5"/>
            <a:ext cx="10515600" cy="1325563"/>
          </a:xfrm>
        </p:spPr>
        <p:txBody>
          <a:bodyPr/>
          <a:lstStyle/>
          <a:p>
            <a:r>
              <a:rPr lang="en-US"/>
              <a:t>Click to edit Master title style</a:t>
            </a:r>
          </a:p>
        </p:txBody>
      </p:sp>
      <p:sp>
        <p:nvSpPr>
          <p:cNvPr id="3" name="Text Placeholder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4" name="Content Placeholder 3"/>
          <p:cNvSpPr>
            <a:spLocks noGrp="1"/>
          </p:cNvSpPr>
          <p:nvPr>
            <p:ph sz="half" idx="2"/>
          </p:nvPr>
        </p:nvSpPr>
        <p:spPr>
          <a:xfrm>
            <a:off x="839788" y="2505075"/>
            <a:ext cx="5157787"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6" name="Content Placeholder 5"/>
          <p:cNvSpPr>
            <a:spLocks noGrp="1"/>
          </p:cNvSpPr>
          <p:nvPr>
            <p:ph sz="quarter" idx="4"/>
          </p:nvPr>
        </p:nvSpPr>
        <p:spPr>
          <a:xfrm>
            <a:off x="6172200" y="2505075"/>
            <a:ext cx="5183188"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fld id="{BE7C872D-C668-4AF2-BCBD-16EDD74B9A2D}" type="datetimeFigureOut">
              <a:rPr lang="en-US" smtClean="0"/>
              <a:t>10/2/2019</a:t>
            </a:fld>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1567196386"/>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fld id="{BE7C872D-C668-4AF2-BCBD-16EDD74B9A2D}" type="datetimeFigureOut">
              <a:rPr lang="en-US" smtClean="0"/>
              <a:t>10/2/2019</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15282990"/>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BE7C872D-C668-4AF2-BCBD-16EDD74B9A2D}" type="datetimeFigureOut">
              <a:rPr lang="en-US" smtClean="0"/>
              <a:t>10/2/2019</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660502032"/>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Content Placeholder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fld id="{BE7C872D-C668-4AF2-BCBD-16EDD74B9A2D}" type="datetimeFigureOut">
              <a:rPr lang="en-US" smtClean="0"/>
              <a:t>10/2/2019</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088046835"/>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Picture Placeholder 2"/>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fld id="{BE7C872D-C668-4AF2-BCBD-16EDD74B9A2D}" type="datetimeFigureOut">
              <a:rPr lang="en-US" smtClean="0"/>
              <a:t>10/2/2019</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152938640"/>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 Type="http://schemas.openxmlformats.org/officeDocument/2006/relationships/slideLayout" Target="../slideLayouts/slideLayout3.xml"/><Relationship Id="rId21" Type="http://schemas.openxmlformats.org/officeDocument/2006/relationships/theme" Target="../theme/theme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image" Target="../media/image1.png"/><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hyperlink" Target="http://powerpoint.sage-fox.com/" TargetMode="Externa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rgbClr val="20213D"/>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dirty="0"/>
              <a:t>Click to edit Master title style</a:t>
            </a:r>
          </a:p>
        </p:txBody>
      </p:sp>
      <p:sp>
        <p:nvSpPr>
          <p:cNvPr id="3" name="Text Placeholder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BE7C872D-C668-4AF2-BCBD-16EDD74B9A2D}" type="datetimeFigureOut">
              <a:rPr lang="en-US" smtClean="0"/>
              <a:t>10/2/2019</a:t>
            </a:fld>
            <a:endParaRPr lang="en-US"/>
          </a:p>
        </p:txBody>
      </p:sp>
      <p:sp>
        <p:nvSpPr>
          <p:cNvPr id="5" name="Footer Placeholder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50077754-EB69-4271-83F0-4EC2174974DC}" type="slidenum">
              <a:rPr lang="en-US" smtClean="0"/>
              <a:t>‹#›</a:t>
            </a:fld>
            <a:endParaRPr lang="en-US"/>
          </a:p>
        </p:txBody>
      </p:sp>
      <p:sp>
        <p:nvSpPr>
          <p:cNvPr id="19" name="Rectangle 18"/>
          <p:cNvSpPr/>
          <p:nvPr userDrawn="1"/>
        </p:nvSpPr>
        <p:spPr>
          <a:xfrm>
            <a:off x="0" y="1"/>
            <a:ext cx="12192000" cy="6858000"/>
          </a:xfrm>
          <a:prstGeom prst="rect">
            <a:avLst/>
          </a:prstGeom>
          <a:solidFill>
            <a:schemeClr val="tx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1" name="Picture 20">
            <a:hlinkClick r:id="rId22"/>
            <a:extLst>
              <a:ext uri="{FF2B5EF4-FFF2-40B4-BE49-F238E27FC236}">
                <a16:creationId xmlns:a16="http://schemas.microsoft.com/office/drawing/2014/main" id="{A3F12829-99F9-47F3-9F97-24E8C4761169}"/>
              </a:ext>
            </a:extLst>
          </p:cNvPr>
          <p:cNvPicPr>
            <a:picLocks noChangeAspect="1"/>
          </p:cNvPicPr>
          <p:nvPr userDrawn="1"/>
        </p:nvPicPr>
        <p:blipFill>
          <a:blip r:embed="rId23" cstate="print">
            <a:extLst>
              <a:ext uri="{28A0092B-C50C-407E-A947-70E740481C1C}">
                <a14:useLocalDpi xmlns:a14="http://schemas.microsoft.com/office/drawing/2010/main" val="0"/>
              </a:ext>
            </a:extLst>
          </a:blip>
          <a:stretch>
            <a:fillRect/>
          </a:stretch>
        </p:blipFill>
        <p:spPr>
          <a:xfrm>
            <a:off x="11826240" y="6757593"/>
            <a:ext cx="365760" cy="100407"/>
          </a:xfrm>
          <a:prstGeom prst="rect">
            <a:avLst/>
          </a:prstGeom>
        </p:spPr>
      </p:pic>
    </p:spTree>
    <p:extLst>
      <p:ext uri="{BB962C8B-B14F-4D97-AF65-F5344CB8AC3E}">
        <p14:creationId xmlns:p14="http://schemas.microsoft.com/office/powerpoint/2010/main" val="2804907336"/>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2" r:id="rId12"/>
    <p:sldLayoutId id="2147483663" r:id="rId13"/>
    <p:sldLayoutId id="2147483664" r:id="rId14"/>
    <p:sldLayoutId id="2147483665" r:id="rId15"/>
    <p:sldLayoutId id="2147483666" r:id="rId16"/>
    <p:sldLayoutId id="2147483667" r:id="rId17"/>
    <p:sldLayoutId id="2147483668" r:id="rId18"/>
    <p:sldLayoutId id="2147483669" r:id="rId19"/>
    <p:sldLayoutId id="2147483670" r:id="rId2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hyperlink" Target="http://powerpoint.sage-fox.com/" TargetMode="External"/><Relationship Id="rId2" Type="http://schemas.openxmlformats.org/officeDocument/2006/relationships/image" Target="../media/image2.jpg"/><Relationship Id="rId1" Type="http://schemas.openxmlformats.org/officeDocument/2006/relationships/slideLayout" Target="../slideLayouts/slideLayout13.xml"/></Relationships>
</file>

<file path=ppt/slides/_rels/slide10.xml.rels><?xml version="1.0" encoding="UTF-8" standalone="yes"?>
<Relationships xmlns="http://schemas.openxmlformats.org/package/2006/relationships"><Relationship Id="rId3" Type="http://schemas.openxmlformats.org/officeDocument/2006/relationships/image" Target="../media/image17.jpg"/><Relationship Id="rId2" Type="http://schemas.openxmlformats.org/officeDocument/2006/relationships/image" Target="../media/image2.jpg"/><Relationship Id="rId1" Type="http://schemas.openxmlformats.org/officeDocument/2006/relationships/slideLayout" Target="../slideLayouts/slideLayout15.xml"/><Relationship Id="rId6" Type="http://schemas.openxmlformats.org/officeDocument/2006/relationships/image" Target="../media/image20.jpg"/><Relationship Id="rId5" Type="http://schemas.openxmlformats.org/officeDocument/2006/relationships/image" Target="../media/image19.jpg"/><Relationship Id="rId4" Type="http://schemas.openxmlformats.org/officeDocument/2006/relationships/image" Target="../media/image18.jpg"/></Relationships>
</file>

<file path=ppt/slides/_rels/slide100.xml.rels><?xml version="1.0" encoding="UTF-8" standalone="yes"?>
<Relationships xmlns="http://schemas.openxmlformats.org/package/2006/relationships"><Relationship Id="rId3" Type="http://schemas.openxmlformats.org/officeDocument/2006/relationships/image" Target="../media/image70.jpg"/><Relationship Id="rId2" Type="http://schemas.openxmlformats.org/officeDocument/2006/relationships/image" Target="../media/image2.jpg"/><Relationship Id="rId1" Type="http://schemas.openxmlformats.org/officeDocument/2006/relationships/slideLayout" Target="../slideLayouts/slideLayout1.xml"/><Relationship Id="rId5" Type="http://schemas.openxmlformats.org/officeDocument/2006/relationships/image" Target="../media/image96.jpg"/><Relationship Id="rId4" Type="http://schemas.openxmlformats.org/officeDocument/2006/relationships/image" Target="../media/image82.jpg"/></Relationships>
</file>

<file path=ppt/slides/_rels/slide10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102.xml.rels><?xml version="1.0" encoding="UTF-8" standalone="yes"?>
<Relationships xmlns="http://schemas.openxmlformats.org/package/2006/relationships"><Relationship Id="rId3" Type="http://schemas.openxmlformats.org/officeDocument/2006/relationships/image" Target="../media/image75.jpg"/><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10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10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6.xml"/></Relationships>
</file>

<file path=ppt/slides/_rels/slide105.xml.rels><?xml version="1.0" encoding="UTF-8" standalone="yes"?>
<Relationships xmlns="http://schemas.openxmlformats.org/package/2006/relationships"><Relationship Id="rId3" Type="http://schemas.openxmlformats.org/officeDocument/2006/relationships/hyperlink" Target="http://powerpoint.sage-fox.com/" TargetMode="External"/><Relationship Id="rId2" Type="http://schemas.openxmlformats.org/officeDocument/2006/relationships/image" Target="../media/image2.jpg"/><Relationship Id="rId1" Type="http://schemas.openxmlformats.org/officeDocument/2006/relationships/slideLayout" Target="../slideLayouts/slideLayout12.xml"/></Relationships>
</file>

<file path=ppt/slides/_rels/slide10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10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2.xml"/></Relationships>
</file>

<file path=ppt/slides/_rels/slide10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2.xml"/></Relationships>
</file>

<file path=ppt/slides/_rels/slide10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2.xml"/></Relationships>
</file>

<file path=ppt/slides/_rels/slide1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6.xml"/></Relationships>
</file>

<file path=ppt/slides/_rels/slide11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2.xml"/></Relationships>
</file>

<file path=ppt/slides/_rels/slide1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1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1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1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16.xml.rels><?xml version="1.0" encoding="UTF-8" standalone="yes"?>
<Relationships xmlns="http://schemas.openxmlformats.org/package/2006/relationships"><Relationship Id="rId3" Type="http://schemas.openxmlformats.org/officeDocument/2006/relationships/image" Target="../media/image21.jpg"/><Relationship Id="rId2" Type="http://schemas.openxmlformats.org/officeDocument/2006/relationships/image" Target="../media/image2.jpg"/><Relationship Id="rId1" Type="http://schemas.openxmlformats.org/officeDocument/2006/relationships/slideLayout" Target="../slideLayouts/slideLayout15.xml"/><Relationship Id="rId6" Type="http://schemas.openxmlformats.org/officeDocument/2006/relationships/image" Target="../media/image24.jpg"/><Relationship Id="rId5" Type="http://schemas.openxmlformats.org/officeDocument/2006/relationships/image" Target="../media/image23.jpg"/><Relationship Id="rId4" Type="http://schemas.openxmlformats.org/officeDocument/2006/relationships/image" Target="../media/image22.jpg"/></Relationships>
</file>

<file path=ppt/slides/_rels/slide1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18.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image" Target="../media/image2.jpg"/><Relationship Id="rId1" Type="http://schemas.openxmlformats.org/officeDocument/2006/relationships/slideLayout" Target="../slideLayouts/slideLayout15.xml"/><Relationship Id="rId5" Type="http://schemas.openxmlformats.org/officeDocument/2006/relationships/image" Target="../media/image27.png"/><Relationship Id="rId4" Type="http://schemas.openxmlformats.org/officeDocument/2006/relationships/image" Target="../media/image26.png"/></Relationships>
</file>

<file path=ppt/slides/_rels/slide1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2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21.xml.rels><?xml version="1.0" encoding="UTF-8" standalone="yes"?>
<Relationships xmlns="http://schemas.openxmlformats.org/package/2006/relationships"><Relationship Id="rId3" Type="http://schemas.openxmlformats.org/officeDocument/2006/relationships/chart" Target="../charts/chart8.xml"/><Relationship Id="rId2" Type="http://schemas.openxmlformats.org/officeDocument/2006/relationships/image" Target="../media/image2.jpg"/><Relationship Id="rId1" Type="http://schemas.openxmlformats.org/officeDocument/2006/relationships/slideLayout" Target="../slideLayouts/slideLayout15.xml"/><Relationship Id="rId5" Type="http://schemas.openxmlformats.org/officeDocument/2006/relationships/image" Target="../media/image29.jpg"/><Relationship Id="rId4" Type="http://schemas.openxmlformats.org/officeDocument/2006/relationships/image" Target="../media/image28.png"/></Relationships>
</file>

<file path=ppt/slides/_rels/slide2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2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2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2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26.xml.rels><?xml version="1.0" encoding="UTF-8" standalone="yes"?>
<Relationships xmlns="http://schemas.openxmlformats.org/package/2006/relationships"><Relationship Id="rId8" Type="http://schemas.openxmlformats.org/officeDocument/2006/relationships/image" Target="../media/image35.svg"/><Relationship Id="rId3" Type="http://schemas.openxmlformats.org/officeDocument/2006/relationships/image" Target="../media/image30.png"/><Relationship Id="rId7" Type="http://schemas.openxmlformats.org/officeDocument/2006/relationships/image" Target="../media/image34.png"/><Relationship Id="rId2" Type="http://schemas.openxmlformats.org/officeDocument/2006/relationships/image" Target="../media/image2.jpg"/><Relationship Id="rId1" Type="http://schemas.openxmlformats.org/officeDocument/2006/relationships/slideLayout" Target="../slideLayouts/slideLayout15.xml"/><Relationship Id="rId6" Type="http://schemas.openxmlformats.org/officeDocument/2006/relationships/image" Target="../media/image33.svg"/><Relationship Id="rId5" Type="http://schemas.openxmlformats.org/officeDocument/2006/relationships/image" Target="../media/image32.png"/><Relationship Id="rId10" Type="http://schemas.openxmlformats.org/officeDocument/2006/relationships/image" Target="../media/image37.svg"/><Relationship Id="rId4" Type="http://schemas.openxmlformats.org/officeDocument/2006/relationships/image" Target="../media/image31.svg"/><Relationship Id="rId9" Type="http://schemas.openxmlformats.org/officeDocument/2006/relationships/image" Target="../media/image36.png"/></Relationships>
</file>

<file path=ppt/slides/_rels/slide27.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2.jpg"/><Relationship Id="rId1" Type="http://schemas.openxmlformats.org/officeDocument/2006/relationships/slideLayout" Target="../slideLayouts/slideLayout19.xml"/><Relationship Id="rId6" Type="http://schemas.openxmlformats.org/officeDocument/2006/relationships/image" Target="../media/image41.jpg"/><Relationship Id="rId5" Type="http://schemas.openxmlformats.org/officeDocument/2006/relationships/image" Target="../media/image40.png"/><Relationship Id="rId4" Type="http://schemas.openxmlformats.org/officeDocument/2006/relationships/image" Target="../media/image39.jpg"/></Relationships>
</file>

<file path=ppt/slides/_rels/slide2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29.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1.xml"/><Relationship Id="rId1" Type="http://schemas.openxmlformats.org/officeDocument/2006/relationships/slideLayout" Target="../slideLayouts/slideLayout20.xml"/></Relationships>
</file>

<file path=ppt/slides/_rels/slide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3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31.xml.rels><?xml version="1.0" encoding="UTF-8" standalone="yes"?>
<Relationships xmlns="http://schemas.openxmlformats.org/package/2006/relationships"><Relationship Id="rId8" Type="http://schemas.openxmlformats.org/officeDocument/2006/relationships/image" Target="../media/image43.svg"/><Relationship Id="rId13" Type="http://schemas.openxmlformats.org/officeDocument/2006/relationships/image" Target="../media/image46.png"/><Relationship Id="rId3" Type="http://schemas.openxmlformats.org/officeDocument/2006/relationships/image" Target="../media/image11.png"/><Relationship Id="rId7" Type="http://schemas.openxmlformats.org/officeDocument/2006/relationships/image" Target="../media/image42.png"/><Relationship Id="rId12" Type="http://schemas.openxmlformats.org/officeDocument/2006/relationships/image" Target="../media/image16.svg"/><Relationship Id="rId2" Type="http://schemas.openxmlformats.org/officeDocument/2006/relationships/image" Target="../media/image2.jpg"/><Relationship Id="rId1" Type="http://schemas.openxmlformats.org/officeDocument/2006/relationships/slideLayout" Target="../slideLayouts/slideLayout15.xml"/><Relationship Id="rId6" Type="http://schemas.openxmlformats.org/officeDocument/2006/relationships/image" Target="../media/image14.svg"/><Relationship Id="rId11" Type="http://schemas.openxmlformats.org/officeDocument/2006/relationships/image" Target="../media/image15.png"/><Relationship Id="rId5" Type="http://schemas.openxmlformats.org/officeDocument/2006/relationships/image" Target="../media/image13.png"/><Relationship Id="rId10" Type="http://schemas.openxmlformats.org/officeDocument/2006/relationships/image" Target="../media/image45.svg"/><Relationship Id="rId4" Type="http://schemas.openxmlformats.org/officeDocument/2006/relationships/image" Target="../media/image12.svg"/><Relationship Id="rId9" Type="http://schemas.openxmlformats.org/officeDocument/2006/relationships/image" Target="../media/image44.png"/><Relationship Id="rId14" Type="http://schemas.openxmlformats.org/officeDocument/2006/relationships/image" Target="../media/image47.svg"/></Relationships>
</file>

<file path=ppt/slides/_rels/slide3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3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3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3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7.xml"/></Relationships>
</file>

<file path=ppt/slides/_rels/slide3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3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3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7.xml"/></Relationships>
</file>

<file path=ppt/slides/_rels/slide39.xml.rels><?xml version="1.0" encoding="UTF-8" standalone="yes"?>
<Relationships xmlns="http://schemas.openxmlformats.org/package/2006/relationships"><Relationship Id="rId8" Type="http://schemas.openxmlformats.org/officeDocument/2006/relationships/image" Target="../media/image53.svg"/><Relationship Id="rId13" Type="http://schemas.openxmlformats.org/officeDocument/2006/relationships/image" Target="../media/image58.png"/><Relationship Id="rId18" Type="http://schemas.openxmlformats.org/officeDocument/2006/relationships/image" Target="../media/image63.svg"/><Relationship Id="rId3" Type="http://schemas.openxmlformats.org/officeDocument/2006/relationships/image" Target="../media/image48.png"/><Relationship Id="rId7" Type="http://schemas.openxmlformats.org/officeDocument/2006/relationships/image" Target="../media/image52.png"/><Relationship Id="rId12" Type="http://schemas.openxmlformats.org/officeDocument/2006/relationships/image" Target="../media/image57.svg"/><Relationship Id="rId17" Type="http://schemas.openxmlformats.org/officeDocument/2006/relationships/image" Target="../media/image62.png"/><Relationship Id="rId2" Type="http://schemas.openxmlformats.org/officeDocument/2006/relationships/image" Target="../media/image2.jpg"/><Relationship Id="rId16" Type="http://schemas.openxmlformats.org/officeDocument/2006/relationships/image" Target="../media/image61.svg"/><Relationship Id="rId20" Type="http://schemas.openxmlformats.org/officeDocument/2006/relationships/image" Target="../media/image65.svg"/><Relationship Id="rId1" Type="http://schemas.openxmlformats.org/officeDocument/2006/relationships/slideLayout" Target="../slideLayouts/slideLayout15.xml"/><Relationship Id="rId6" Type="http://schemas.openxmlformats.org/officeDocument/2006/relationships/image" Target="../media/image51.svg"/><Relationship Id="rId11" Type="http://schemas.openxmlformats.org/officeDocument/2006/relationships/image" Target="../media/image56.png"/><Relationship Id="rId5" Type="http://schemas.openxmlformats.org/officeDocument/2006/relationships/image" Target="../media/image50.png"/><Relationship Id="rId15" Type="http://schemas.openxmlformats.org/officeDocument/2006/relationships/image" Target="../media/image60.png"/><Relationship Id="rId10" Type="http://schemas.openxmlformats.org/officeDocument/2006/relationships/image" Target="../media/image55.svg"/><Relationship Id="rId19" Type="http://schemas.openxmlformats.org/officeDocument/2006/relationships/image" Target="../media/image64.png"/><Relationship Id="rId4" Type="http://schemas.openxmlformats.org/officeDocument/2006/relationships/image" Target="../media/image49.svg"/><Relationship Id="rId9" Type="http://schemas.openxmlformats.org/officeDocument/2006/relationships/image" Target="../media/image54.png"/><Relationship Id="rId14" Type="http://schemas.openxmlformats.org/officeDocument/2006/relationships/image" Target="../media/image59.svg"/></Relationships>
</file>

<file path=ppt/slides/_rels/slide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7.xml"/></Relationships>
</file>

<file path=ppt/slides/_rels/slide4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4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42.xml.rels><?xml version="1.0" encoding="UTF-8" standalone="yes"?>
<Relationships xmlns="http://schemas.openxmlformats.org/package/2006/relationships"><Relationship Id="rId3" Type="http://schemas.openxmlformats.org/officeDocument/2006/relationships/image" Target="../media/image66.jpg"/><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4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44.xml.rels><?xml version="1.0" encoding="UTF-8" standalone="yes"?>
<Relationships xmlns="http://schemas.openxmlformats.org/package/2006/relationships"><Relationship Id="rId3" Type="http://schemas.openxmlformats.org/officeDocument/2006/relationships/image" Target="../media/image67.jpg"/><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45.xml.rels><?xml version="1.0" encoding="UTF-8" standalone="yes"?>
<Relationships xmlns="http://schemas.openxmlformats.org/package/2006/relationships"><Relationship Id="rId8" Type="http://schemas.openxmlformats.org/officeDocument/2006/relationships/chart" Target="../charts/chart11.xml"/><Relationship Id="rId3" Type="http://schemas.openxmlformats.org/officeDocument/2006/relationships/image" Target="../media/image2.jpg"/><Relationship Id="rId7" Type="http://schemas.openxmlformats.org/officeDocument/2006/relationships/chart" Target="../charts/chart10.xml"/><Relationship Id="rId2" Type="http://schemas.openxmlformats.org/officeDocument/2006/relationships/notesSlide" Target="../notesSlides/notesSlide2.xml"/><Relationship Id="rId1" Type="http://schemas.openxmlformats.org/officeDocument/2006/relationships/slideLayout" Target="../slideLayouts/slideLayout17.xml"/><Relationship Id="rId6" Type="http://schemas.openxmlformats.org/officeDocument/2006/relationships/chart" Target="../charts/chart9.xml"/><Relationship Id="rId5" Type="http://schemas.openxmlformats.org/officeDocument/2006/relationships/image" Target="../media/image69.svg"/><Relationship Id="rId4" Type="http://schemas.openxmlformats.org/officeDocument/2006/relationships/image" Target="../media/image68.png"/></Relationships>
</file>

<file path=ppt/slides/_rels/slide46.xml.rels><?xml version="1.0" encoding="UTF-8" standalone="yes"?>
<Relationships xmlns="http://schemas.openxmlformats.org/package/2006/relationships"><Relationship Id="rId8" Type="http://schemas.openxmlformats.org/officeDocument/2006/relationships/chart" Target="../charts/chart14.xml"/><Relationship Id="rId3" Type="http://schemas.openxmlformats.org/officeDocument/2006/relationships/image" Target="../media/image2.jpg"/><Relationship Id="rId7" Type="http://schemas.openxmlformats.org/officeDocument/2006/relationships/chart" Target="../charts/chart13.xml"/><Relationship Id="rId2" Type="http://schemas.openxmlformats.org/officeDocument/2006/relationships/notesSlide" Target="../notesSlides/notesSlide3.xml"/><Relationship Id="rId1" Type="http://schemas.openxmlformats.org/officeDocument/2006/relationships/slideLayout" Target="../slideLayouts/slideLayout17.xml"/><Relationship Id="rId6" Type="http://schemas.openxmlformats.org/officeDocument/2006/relationships/chart" Target="../charts/chart12.xml"/><Relationship Id="rId5" Type="http://schemas.openxmlformats.org/officeDocument/2006/relationships/image" Target="../media/image69.svg"/><Relationship Id="rId4" Type="http://schemas.openxmlformats.org/officeDocument/2006/relationships/image" Target="../media/image68.png"/></Relationships>
</file>

<file path=ppt/slides/_rels/slide47.xml.rels><?xml version="1.0" encoding="UTF-8" standalone="yes"?>
<Relationships xmlns="http://schemas.openxmlformats.org/package/2006/relationships"><Relationship Id="rId3" Type="http://schemas.openxmlformats.org/officeDocument/2006/relationships/image" Target="../media/image2.jpg"/><Relationship Id="rId7" Type="http://schemas.openxmlformats.org/officeDocument/2006/relationships/chart" Target="../charts/chart18.xml"/><Relationship Id="rId2" Type="http://schemas.openxmlformats.org/officeDocument/2006/relationships/notesSlide" Target="../notesSlides/notesSlide4.xml"/><Relationship Id="rId1" Type="http://schemas.openxmlformats.org/officeDocument/2006/relationships/slideLayout" Target="../slideLayouts/slideLayout17.xml"/><Relationship Id="rId6" Type="http://schemas.openxmlformats.org/officeDocument/2006/relationships/chart" Target="../charts/chart17.xml"/><Relationship Id="rId5" Type="http://schemas.openxmlformats.org/officeDocument/2006/relationships/chart" Target="../charts/chart16.xml"/><Relationship Id="rId4" Type="http://schemas.openxmlformats.org/officeDocument/2006/relationships/chart" Target="../charts/chart15.xml"/></Relationships>
</file>

<file path=ppt/slides/_rels/slide48.xml.rels><?xml version="1.0" encoding="UTF-8" standalone="yes"?>
<Relationships xmlns="http://schemas.openxmlformats.org/package/2006/relationships"><Relationship Id="rId3" Type="http://schemas.openxmlformats.org/officeDocument/2006/relationships/image" Target="../media/image2.jpg"/><Relationship Id="rId7" Type="http://schemas.openxmlformats.org/officeDocument/2006/relationships/chart" Target="../charts/chart22.xml"/><Relationship Id="rId2" Type="http://schemas.openxmlformats.org/officeDocument/2006/relationships/notesSlide" Target="../notesSlides/notesSlide5.xml"/><Relationship Id="rId1" Type="http://schemas.openxmlformats.org/officeDocument/2006/relationships/slideLayout" Target="../slideLayouts/slideLayout17.xml"/><Relationship Id="rId6" Type="http://schemas.openxmlformats.org/officeDocument/2006/relationships/chart" Target="../charts/chart21.xml"/><Relationship Id="rId5" Type="http://schemas.openxmlformats.org/officeDocument/2006/relationships/chart" Target="../charts/chart20.xml"/><Relationship Id="rId4" Type="http://schemas.openxmlformats.org/officeDocument/2006/relationships/chart" Target="../charts/chart19.xml"/></Relationships>
</file>

<file path=ppt/slides/_rels/slide49.xml.rels><?xml version="1.0" encoding="UTF-8" standalone="yes"?>
<Relationships xmlns="http://schemas.openxmlformats.org/package/2006/relationships"><Relationship Id="rId8" Type="http://schemas.openxmlformats.org/officeDocument/2006/relationships/chart" Target="../charts/chart25.xml"/><Relationship Id="rId3" Type="http://schemas.openxmlformats.org/officeDocument/2006/relationships/image" Target="../media/image2.jpg"/><Relationship Id="rId7" Type="http://schemas.openxmlformats.org/officeDocument/2006/relationships/chart" Target="../charts/chart24.xml"/><Relationship Id="rId2" Type="http://schemas.openxmlformats.org/officeDocument/2006/relationships/notesSlide" Target="../notesSlides/notesSlide6.xml"/><Relationship Id="rId1" Type="http://schemas.openxmlformats.org/officeDocument/2006/relationships/slideLayout" Target="../slideLayouts/slideLayout17.xml"/><Relationship Id="rId6" Type="http://schemas.openxmlformats.org/officeDocument/2006/relationships/chart" Target="../charts/chart23.xml"/><Relationship Id="rId5" Type="http://schemas.openxmlformats.org/officeDocument/2006/relationships/image" Target="../media/image69.svg"/><Relationship Id="rId4" Type="http://schemas.openxmlformats.org/officeDocument/2006/relationships/image" Target="../media/image68.png"/></Relationships>
</file>

<file path=ppt/slides/_rels/slide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7.xml"/></Relationships>
</file>

<file path=ppt/slides/_rels/slide50.xml.rels><?xml version="1.0" encoding="UTF-8" standalone="yes"?>
<Relationships xmlns="http://schemas.openxmlformats.org/package/2006/relationships"><Relationship Id="rId3" Type="http://schemas.openxmlformats.org/officeDocument/2006/relationships/image" Target="../media/image68.png"/><Relationship Id="rId7" Type="http://schemas.openxmlformats.org/officeDocument/2006/relationships/chart" Target="../charts/chart28.xml"/><Relationship Id="rId2" Type="http://schemas.openxmlformats.org/officeDocument/2006/relationships/image" Target="../media/image2.jpg"/><Relationship Id="rId1" Type="http://schemas.openxmlformats.org/officeDocument/2006/relationships/slideLayout" Target="../slideLayouts/slideLayout16.xml"/><Relationship Id="rId6" Type="http://schemas.openxmlformats.org/officeDocument/2006/relationships/chart" Target="../charts/chart27.xml"/><Relationship Id="rId5" Type="http://schemas.openxmlformats.org/officeDocument/2006/relationships/chart" Target="../charts/chart26.xml"/><Relationship Id="rId4" Type="http://schemas.openxmlformats.org/officeDocument/2006/relationships/image" Target="../media/image69.svg"/></Relationships>
</file>

<file path=ppt/slides/_rels/slide51.xml.rels><?xml version="1.0" encoding="UTF-8" standalone="yes"?>
<Relationships xmlns="http://schemas.openxmlformats.org/package/2006/relationships"><Relationship Id="rId3" Type="http://schemas.openxmlformats.org/officeDocument/2006/relationships/image" Target="../media/image68.png"/><Relationship Id="rId7" Type="http://schemas.openxmlformats.org/officeDocument/2006/relationships/chart" Target="../charts/chart31.xml"/><Relationship Id="rId2" Type="http://schemas.openxmlformats.org/officeDocument/2006/relationships/image" Target="../media/image2.jpg"/><Relationship Id="rId1" Type="http://schemas.openxmlformats.org/officeDocument/2006/relationships/slideLayout" Target="../slideLayouts/slideLayout16.xml"/><Relationship Id="rId6" Type="http://schemas.openxmlformats.org/officeDocument/2006/relationships/chart" Target="../charts/chart30.xml"/><Relationship Id="rId5" Type="http://schemas.openxmlformats.org/officeDocument/2006/relationships/chart" Target="../charts/chart29.xml"/><Relationship Id="rId4" Type="http://schemas.openxmlformats.org/officeDocument/2006/relationships/image" Target="../media/image69.svg"/></Relationships>
</file>

<file path=ppt/slides/_rels/slide52.xml.rels><?xml version="1.0" encoding="UTF-8" standalone="yes"?>
<Relationships xmlns="http://schemas.openxmlformats.org/package/2006/relationships"><Relationship Id="rId8" Type="http://schemas.openxmlformats.org/officeDocument/2006/relationships/chart" Target="../charts/chart34.xml"/><Relationship Id="rId3" Type="http://schemas.openxmlformats.org/officeDocument/2006/relationships/image" Target="../media/image2.jpg"/><Relationship Id="rId7" Type="http://schemas.openxmlformats.org/officeDocument/2006/relationships/chart" Target="../charts/chart33.xml"/><Relationship Id="rId2" Type="http://schemas.openxmlformats.org/officeDocument/2006/relationships/notesSlide" Target="../notesSlides/notesSlide7.xml"/><Relationship Id="rId1" Type="http://schemas.openxmlformats.org/officeDocument/2006/relationships/slideLayout" Target="../slideLayouts/slideLayout17.xml"/><Relationship Id="rId6" Type="http://schemas.openxmlformats.org/officeDocument/2006/relationships/chart" Target="../charts/chart32.xml"/><Relationship Id="rId5" Type="http://schemas.openxmlformats.org/officeDocument/2006/relationships/image" Target="../media/image69.svg"/><Relationship Id="rId4" Type="http://schemas.openxmlformats.org/officeDocument/2006/relationships/image" Target="../media/image68.png"/></Relationships>
</file>

<file path=ppt/slides/_rels/slide53.xml.rels><?xml version="1.0" encoding="UTF-8" standalone="yes"?>
<Relationships xmlns="http://schemas.openxmlformats.org/package/2006/relationships"><Relationship Id="rId3" Type="http://schemas.openxmlformats.org/officeDocument/2006/relationships/image" Target="../media/image68.png"/><Relationship Id="rId7" Type="http://schemas.openxmlformats.org/officeDocument/2006/relationships/chart" Target="../charts/chart37.xml"/><Relationship Id="rId2" Type="http://schemas.openxmlformats.org/officeDocument/2006/relationships/image" Target="../media/image2.jpg"/><Relationship Id="rId1" Type="http://schemas.openxmlformats.org/officeDocument/2006/relationships/slideLayout" Target="../slideLayouts/slideLayout6.xml"/><Relationship Id="rId6" Type="http://schemas.openxmlformats.org/officeDocument/2006/relationships/chart" Target="../charts/chart36.xml"/><Relationship Id="rId5" Type="http://schemas.openxmlformats.org/officeDocument/2006/relationships/chart" Target="../charts/chart35.xml"/><Relationship Id="rId4" Type="http://schemas.openxmlformats.org/officeDocument/2006/relationships/image" Target="../media/image69.svg"/></Relationships>
</file>

<file path=ppt/slides/_rels/slide54.xml.rels><?xml version="1.0" encoding="UTF-8" standalone="yes"?>
<Relationships xmlns="http://schemas.openxmlformats.org/package/2006/relationships"><Relationship Id="rId8" Type="http://schemas.openxmlformats.org/officeDocument/2006/relationships/chart" Target="../charts/chart40.xml"/><Relationship Id="rId3" Type="http://schemas.openxmlformats.org/officeDocument/2006/relationships/image" Target="../media/image2.jpg"/><Relationship Id="rId7" Type="http://schemas.openxmlformats.org/officeDocument/2006/relationships/chart" Target="../charts/chart39.xml"/><Relationship Id="rId2" Type="http://schemas.openxmlformats.org/officeDocument/2006/relationships/notesSlide" Target="../notesSlides/notesSlide8.xml"/><Relationship Id="rId1" Type="http://schemas.openxmlformats.org/officeDocument/2006/relationships/slideLayout" Target="../slideLayouts/slideLayout17.xml"/><Relationship Id="rId6" Type="http://schemas.openxmlformats.org/officeDocument/2006/relationships/chart" Target="../charts/chart38.xml"/><Relationship Id="rId5" Type="http://schemas.openxmlformats.org/officeDocument/2006/relationships/image" Target="../media/image69.svg"/><Relationship Id="rId4" Type="http://schemas.openxmlformats.org/officeDocument/2006/relationships/image" Target="../media/image68.png"/></Relationships>
</file>

<file path=ppt/slides/_rels/slide5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6.xml"/></Relationships>
</file>

<file path=ppt/slides/_rels/slide56.xml.rels><?xml version="1.0" encoding="UTF-8" standalone="yes"?>
<Relationships xmlns="http://schemas.openxmlformats.org/package/2006/relationships"><Relationship Id="rId3" Type="http://schemas.openxmlformats.org/officeDocument/2006/relationships/image" Target="../media/image68.png"/><Relationship Id="rId2" Type="http://schemas.openxmlformats.org/officeDocument/2006/relationships/image" Target="../media/image2.jpg"/><Relationship Id="rId1" Type="http://schemas.openxmlformats.org/officeDocument/2006/relationships/slideLayout" Target="../slideLayouts/slideLayout16.xml"/><Relationship Id="rId4" Type="http://schemas.openxmlformats.org/officeDocument/2006/relationships/image" Target="../media/image69.svg"/></Relationships>
</file>

<file path=ppt/slides/_rels/slide5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6.xml"/></Relationships>
</file>

<file path=ppt/slides/_rels/slide5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7.xml"/></Relationships>
</file>

<file path=ppt/slides/_rels/slide5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6.xml"/></Relationships>
</file>

<file path=ppt/slides/_rels/slide6.xml.rels><?xml version="1.0" encoding="UTF-8" standalone="yes"?>
<Relationships xmlns="http://schemas.openxmlformats.org/package/2006/relationships"><Relationship Id="rId8" Type="http://schemas.openxmlformats.org/officeDocument/2006/relationships/image" Target="../media/image8.svg"/><Relationship Id="rId3" Type="http://schemas.openxmlformats.org/officeDocument/2006/relationships/image" Target="../media/image3.png"/><Relationship Id="rId7" Type="http://schemas.openxmlformats.org/officeDocument/2006/relationships/image" Target="../media/image7.png"/><Relationship Id="rId2" Type="http://schemas.openxmlformats.org/officeDocument/2006/relationships/image" Target="../media/image2.jpg"/><Relationship Id="rId1" Type="http://schemas.openxmlformats.org/officeDocument/2006/relationships/slideLayout" Target="../slideLayouts/slideLayout15.xml"/><Relationship Id="rId6" Type="http://schemas.openxmlformats.org/officeDocument/2006/relationships/image" Target="../media/image6.svg"/><Relationship Id="rId5" Type="http://schemas.openxmlformats.org/officeDocument/2006/relationships/image" Target="../media/image5.png"/><Relationship Id="rId10" Type="http://schemas.openxmlformats.org/officeDocument/2006/relationships/image" Target="../media/image10.svg"/><Relationship Id="rId4" Type="http://schemas.openxmlformats.org/officeDocument/2006/relationships/image" Target="../media/image4.svg"/><Relationship Id="rId9" Type="http://schemas.openxmlformats.org/officeDocument/2006/relationships/image" Target="../media/image9.png"/></Relationships>
</file>

<file path=ppt/slides/_rels/slide6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6.xml"/></Relationships>
</file>

<file path=ppt/slides/_rels/slide6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6.xml"/></Relationships>
</file>

<file path=ppt/slides/_rels/slide62.xml.rels><?xml version="1.0" encoding="UTF-8" standalone="yes"?>
<Relationships xmlns="http://schemas.openxmlformats.org/package/2006/relationships"><Relationship Id="rId3" Type="http://schemas.openxmlformats.org/officeDocument/2006/relationships/image" Target="../media/image68.png"/><Relationship Id="rId2" Type="http://schemas.openxmlformats.org/officeDocument/2006/relationships/image" Target="../media/image2.jpg"/><Relationship Id="rId1" Type="http://schemas.openxmlformats.org/officeDocument/2006/relationships/slideLayout" Target="../slideLayouts/slideLayout16.xml"/><Relationship Id="rId4" Type="http://schemas.openxmlformats.org/officeDocument/2006/relationships/image" Target="../media/image69.svg"/></Relationships>
</file>

<file path=ppt/slides/_rels/slide6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6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65.xml.rels><?xml version="1.0" encoding="UTF-8" standalone="yes"?>
<Relationships xmlns="http://schemas.openxmlformats.org/package/2006/relationships"><Relationship Id="rId3" Type="http://schemas.openxmlformats.org/officeDocument/2006/relationships/image" Target="../media/image70.jpg"/><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66.xml.rels><?xml version="1.0" encoding="UTF-8" standalone="yes"?>
<Relationships xmlns="http://schemas.openxmlformats.org/package/2006/relationships"><Relationship Id="rId3" Type="http://schemas.openxmlformats.org/officeDocument/2006/relationships/image" Target="../media/image71.jpg"/><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67.xml.rels><?xml version="1.0" encoding="UTF-8" standalone="yes"?>
<Relationships xmlns="http://schemas.openxmlformats.org/package/2006/relationships"><Relationship Id="rId3" Type="http://schemas.openxmlformats.org/officeDocument/2006/relationships/image" Target="../media/image72.jpg"/><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68.xml.rels><?xml version="1.0" encoding="UTF-8" standalone="yes"?>
<Relationships xmlns="http://schemas.openxmlformats.org/package/2006/relationships"><Relationship Id="rId3" Type="http://schemas.openxmlformats.org/officeDocument/2006/relationships/image" Target="../media/image73.jpg"/><Relationship Id="rId2" Type="http://schemas.openxmlformats.org/officeDocument/2006/relationships/image" Target="../media/image2.jpg"/><Relationship Id="rId1" Type="http://schemas.openxmlformats.org/officeDocument/2006/relationships/slideLayout" Target="../slideLayouts/slideLayout15.xml"/><Relationship Id="rId4" Type="http://schemas.openxmlformats.org/officeDocument/2006/relationships/image" Target="../media/image72.jpg"/></Relationships>
</file>

<file path=ppt/slides/_rels/slide69.xml.rels><?xml version="1.0" encoding="UTF-8" standalone="yes"?>
<Relationships xmlns="http://schemas.openxmlformats.org/package/2006/relationships"><Relationship Id="rId3" Type="http://schemas.openxmlformats.org/officeDocument/2006/relationships/image" Target="../media/image74.jpg"/><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7.xml.rels><?xml version="1.0" encoding="UTF-8" standalone="yes"?>
<Relationships xmlns="http://schemas.openxmlformats.org/package/2006/relationships"><Relationship Id="rId3" Type="http://schemas.openxmlformats.org/officeDocument/2006/relationships/chart" Target="../charts/chart1.xml"/><Relationship Id="rId2" Type="http://schemas.openxmlformats.org/officeDocument/2006/relationships/image" Target="../media/image2.jpg"/><Relationship Id="rId1" Type="http://schemas.openxmlformats.org/officeDocument/2006/relationships/slideLayout" Target="../slideLayouts/slideLayout15.xml"/><Relationship Id="rId6" Type="http://schemas.openxmlformats.org/officeDocument/2006/relationships/chart" Target="../charts/chart4.xml"/><Relationship Id="rId5" Type="http://schemas.openxmlformats.org/officeDocument/2006/relationships/chart" Target="../charts/chart3.xml"/><Relationship Id="rId4" Type="http://schemas.openxmlformats.org/officeDocument/2006/relationships/chart" Target="../charts/chart2.xml"/></Relationships>
</file>

<file path=ppt/slides/_rels/slide70.xml.rels><?xml version="1.0" encoding="UTF-8" standalone="yes"?>
<Relationships xmlns="http://schemas.openxmlformats.org/package/2006/relationships"><Relationship Id="rId3" Type="http://schemas.openxmlformats.org/officeDocument/2006/relationships/image" Target="../media/image22.jpg"/><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71.xml.rels><?xml version="1.0" encoding="UTF-8" standalone="yes"?>
<Relationships xmlns="http://schemas.openxmlformats.org/package/2006/relationships"><Relationship Id="rId3" Type="http://schemas.openxmlformats.org/officeDocument/2006/relationships/image" Target="../media/image75.jpg"/><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72.xml.rels><?xml version="1.0" encoding="UTF-8" standalone="yes"?>
<Relationships xmlns="http://schemas.openxmlformats.org/package/2006/relationships"><Relationship Id="rId3" Type="http://schemas.openxmlformats.org/officeDocument/2006/relationships/image" Target="../media/image18.jpg"/><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73.xml.rels><?xml version="1.0" encoding="UTF-8" standalone="yes"?>
<Relationships xmlns="http://schemas.openxmlformats.org/package/2006/relationships"><Relationship Id="rId3" Type="http://schemas.openxmlformats.org/officeDocument/2006/relationships/image" Target="../media/image70.jpg"/><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74.xml.rels><?xml version="1.0" encoding="UTF-8" standalone="yes"?>
<Relationships xmlns="http://schemas.openxmlformats.org/package/2006/relationships"><Relationship Id="rId3" Type="http://schemas.openxmlformats.org/officeDocument/2006/relationships/image" Target="../media/image76.jpg"/><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75.xml.rels><?xml version="1.0" encoding="UTF-8" standalone="yes"?>
<Relationships xmlns="http://schemas.openxmlformats.org/package/2006/relationships"><Relationship Id="rId3" Type="http://schemas.openxmlformats.org/officeDocument/2006/relationships/image" Target="../media/image29.jpg"/><Relationship Id="rId2" Type="http://schemas.openxmlformats.org/officeDocument/2006/relationships/image" Target="../media/image2.jpg"/><Relationship Id="rId1" Type="http://schemas.openxmlformats.org/officeDocument/2006/relationships/slideLayout" Target="../slideLayouts/slideLayout15.xml"/><Relationship Id="rId4" Type="http://schemas.openxmlformats.org/officeDocument/2006/relationships/image" Target="../media/image17.jpg"/></Relationships>
</file>

<file path=ppt/slides/_rels/slide76.xml.rels><?xml version="1.0" encoding="UTF-8" standalone="yes"?>
<Relationships xmlns="http://schemas.openxmlformats.org/package/2006/relationships"><Relationship Id="rId3" Type="http://schemas.openxmlformats.org/officeDocument/2006/relationships/image" Target="../media/image77.jpg"/><Relationship Id="rId2" Type="http://schemas.openxmlformats.org/officeDocument/2006/relationships/image" Target="../media/image2.jpg"/><Relationship Id="rId1" Type="http://schemas.openxmlformats.org/officeDocument/2006/relationships/slideLayout" Target="../slideLayouts/slideLayout18.xml"/><Relationship Id="rId4" Type="http://schemas.openxmlformats.org/officeDocument/2006/relationships/image" Target="../media/image78.jpg"/></Relationships>
</file>

<file path=ppt/slides/_rels/slide77.xml.rels><?xml version="1.0" encoding="UTF-8" standalone="yes"?>
<Relationships xmlns="http://schemas.openxmlformats.org/package/2006/relationships"><Relationship Id="rId3" Type="http://schemas.openxmlformats.org/officeDocument/2006/relationships/image" Target="../media/image79.jpg"/><Relationship Id="rId2" Type="http://schemas.openxmlformats.org/officeDocument/2006/relationships/image" Target="../media/image2.jpg"/><Relationship Id="rId1" Type="http://schemas.openxmlformats.org/officeDocument/2006/relationships/slideLayout" Target="../slideLayouts/slideLayout1.xml"/><Relationship Id="rId4" Type="http://schemas.openxmlformats.org/officeDocument/2006/relationships/image" Target="../media/image70.jpg"/></Relationships>
</file>

<file path=ppt/slides/_rels/slide78.xml.rels><?xml version="1.0" encoding="UTF-8" standalone="yes"?>
<Relationships xmlns="http://schemas.openxmlformats.org/package/2006/relationships"><Relationship Id="rId3" Type="http://schemas.openxmlformats.org/officeDocument/2006/relationships/image" Target="../media/image17.jpg"/><Relationship Id="rId2" Type="http://schemas.openxmlformats.org/officeDocument/2006/relationships/image" Target="../media/image2.jpg"/><Relationship Id="rId1" Type="http://schemas.openxmlformats.org/officeDocument/2006/relationships/slideLayout" Target="../slideLayouts/slideLayout15.xml"/><Relationship Id="rId4" Type="http://schemas.openxmlformats.org/officeDocument/2006/relationships/image" Target="../media/image80.jpg"/></Relationships>
</file>

<file path=ppt/slides/_rels/slide79.xml.rels><?xml version="1.0" encoding="UTF-8" standalone="yes"?>
<Relationships xmlns="http://schemas.openxmlformats.org/package/2006/relationships"><Relationship Id="rId3" Type="http://schemas.openxmlformats.org/officeDocument/2006/relationships/image" Target="../media/image81.jpg"/><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8.xml.rels><?xml version="1.0" encoding="UTF-8" standalone="yes"?>
<Relationships xmlns="http://schemas.openxmlformats.org/package/2006/relationships"><Relationship Id="rId8" Type="http://schemas.openxmlformats.org/officeDocument/2006/relationships/image" Target="../media/image15.png"/><Relationship Id="rId3" Type="http://schemas.openxmlformats.org/officeDocument/2006/relationships/chart" Target="../charts/chart5.xml"/><Relationship Id="rId7" Type="http://schemas.openxmlformats.org/officeDocument/2006/relationships/image" Target="../media/image14.svg"/><Relationship Id="rId2" Type="http://schemas.openxmlformats.org/officeDocument/2006/relationships/image" Target="../media/image2.jpg"/><Relationship Id="rId1" Type="http://schemas.openxmlformats.org/officeDocument/2006/relationships/slideLayout" Target="../slideLayouts/slideLayout17.xml"/><Relationship Id="rId6" Type="http://schemas.openxmlformats.org/officeDocument/2006/relationships/image" Target="../media/image13.png"/><Relationship Id="rId11" Type="http://schemas.openxmlformats.org/officeDocument/2006/relationships/chart" Target="../charts/chart7.xml"/><Relationship Id="rId5" Type="http://schemas.openxmlformats.org/officeDocument/2006/relationships/image" Target="../media/image12.svg"/><Relationship Id="rId10" Type="http://schemas.openxmlformats.org/officeDocument/2006/relationships/chart" Target="../charts/chart6.xml"/><Relationship Id="rId4" Type="http://schemas.openxmlformats.org/officeDocument/2006/relationships/image" Target="../media/image11.png"/><Relationship Id="rId9" Type="http://schemas.openxmlformats.org/officeDocument/2006/relationships/image" Target="../media/image16.svg"/></Relationships>
</file>

<file path=ppt/slides/_rels/slide80.xml.rels><?xml version="1.0" encoding="UTF-8" standalone="yes"?>
<Relationships xmlns="http://schemas.openxmlformats.org/package/2006/relationships"><Relationship Id="rId3" Type="http://schemas.openxmlformats.org/officeDocument/2006/relationships/image" Target="../media/image82.jpg"/><Relationship Id="rId2" Type="http://schemas.openxmlformats.org/officeDocument/2006/relationships/image" Target="../media/image2.jpg"/><Relationship Id="rId1" Type="http://schemas.openxmlformats.org/officeDocument/2006/relationships/slideLayout" Target="../slideLayouts/slideLayout1.xml"/><Relationship Id="rId4" Type="http://schemas.openxmlformats.org/officeDocument/2006/relationships/image" Target="../media/image70.jpg"/></Relationships>
</file>

<file path=ppt/slides/_rels/slide81.xml.rels><?xml version="1.0" encoding="UTF-8" standalone="yes"?>
<Relationships xmlns="http://schemas.openxmlformats.org/package/2006/relationships"><Relationship Id="rId3" Type="http://schemas.openxmlformats.org/officeDocument/2006/relationships/image" Target="../media/image83.jpg"/><Relationship Id="rId2" Type="http://schemas.openxmlformats.org/officeDocument/2006/relationships/image" Target="../media/image2.jpg"/><Relationship Id="rId1" Type="http://schemas.openxmlformats.org/officeDocument/2006/relationships/slideLayout" Target="../slideLayouts/slideLayout15.xml"/><Relationship Id="rId4" Type="http://schemas.openxmlformats.org/officeDocument/2006/relationships/image" Target="../media/image84.jpg"/></Relationships>
</file>

<file path=ppt/slides/_rels/slide82.xml.rels><?xml version="1.0" encoding="UTF-8" standalone="yes"?>
<Relationships xmlns="http://schemas.openxmlformats.org/package/2006/relationships"><Relationship Id="rId3" Type="http://schemas.openxmlformats.org/officeDocument/2006/relationships/image" Target="../media/image17.jpg"/><Relationship Id="rId2" Type="http://schemas.openxmlformats.org/officeDocument/2006/relationships/image" Target="../media/image2.jpg"/><Relationship Id="rId1" Type="http://schemas.openxmlformats.org/officeDocument/2006/relationships/slideLayout" Target="../slideLayouts/slideLayout15.xml"/><Relationship Id="rId5" Type="http://schemas.openxmlformats.org/officeDocument/2006/relationships/image" Target="../media/image85.jpg"/><Relationship Id="rId4" Type="http://schemas.openxmlformats.org/officeDocument/2006/relationships/image" Target="../media/image81.jpg"/></Relationships>
</file>

<file path=ppt/slides/_rels/slide83.xml.rels><?xml version="1.0" encoding="UTF-8" standalone="yes"?>
<Relationships xmlns="http://schemas.openxmlformats.org/package/2006/relationships"><Relationship Id="rId3" Type="http://schemas.openxmlformats.org/officeDocument/2006/relationships/image" Target="../media/image86.jpg"/><Relationship Id="rId2" Type="http://schemas.openxmlformats.org/officeDocument/2006/relationships/image" Target="../media/image2.jpg"/><Relationship Id="rId1" Type="http://schemas.openxmlformats.org/officeDocument/2006/relationships/slideLayout" Target="../slideLayouts/slideLayout15.xml"/><Relationship Id="rId5" Type="http://schemas.openxmlformats.org/officeDocument/2006/relationships/image" Target="../media/image17.jpg"/><Relationship Id="rId4" Type="http://schemas.openxmlformats.org/officeDocument/2006/relationships/image" Target="../media/image29.jpg"/></Relationships>
</file>

<file path=ppt/slides/_rels/slide84.xml.rels><?xml version="1.0" encoding="UTF-8" standalone="yes"?>
<Relationships xmlns="http://schemas.openxmlformats.org/package/2006/relationships"><Relationship Id="rId3" Type="http://schemas.openxmlformats.org/officeDocument/2006/relationships/image" Target="../media/image17.jpg"/><Relationship Id="rId2" Type="http://schemas.openxmlformats.org/officeDocument/2006/relationships/image" Target="../media/image2.jpg"/><Relationship Id="rId1" Type="http://schemas.openxmlformats.org/officeDocument/2006/relationships/slideLayout" Target="../slideLayouts/slideLayout15.xml"/><Relationship Id="rId5" Type="http://schemas.openxmlformats.org/officeDocument/2006/relationships/image" Target="../media/image29.jpg"/><Relationship Id="rId4" Type="http://schemas.openxmlformats.org/officeDocument/2006/relationships/image" Target="../media/image86.jpg"/></Relationships>
</file>

<file path=ppt/slides/_rels/slide85.xml.rels><?xml version="1.0" encoding="UTF-8" standalone="yes"?>
<Relationships xmlns="http://schemas.openxmlformats.org/package/2006/relationships"><Relationship Id="rId3" Type="http://schemas.openxmlformats.org/officeDocument/2006/relationships/image" Target="../media/image87.png"/><Relationship Id="rId2" Type="http://schemas.openxmlformats.org/officeDocument/2006/relationships/image" Target="../media/image2.jpg"/><Relationship Id="rId1" Type="http://schemas.openxmlformats.org/officeDocument/2006/relationships/slideLayout" Target="../slideLayouts/slideLayout15.xml"/><Relationship Id="rId6" Type="http://schemas.openxmlformats.org/officeDocument/2006/relationships/image" Target="../media/image88.png"/><Relationship Id="rId5" Type="http://schemas.openxmlformats.org/officeDocument/2006/relationships/image" Target="../media/image27.png"/><Relationship Id="rId4" Type="http://schemas.openxmlformats.org/officeDocument/2006/relationships/image" Target="../media/image26.png"/></Relationships>
</file>

<file path=ppt/slides/_rels/slide86.xml.rels><?xml version="1.0" encoding="UTF-8" standalone="yes"?>
<Relationships xmlns="http://schemas.openxmlformats.org/package/2006/relationships"><Relationship Id="rId3" Type="http://schemas.openxmlformats.org/officeDocument/2006/relationships/image" Target="../media/image88.png"/><Relationship Id="rId2" Type="http://schemas.openxmlformats.org/officeDocument/2006/relationships/image" Target="../media/image2.jpg"/><Relationship Id="rId1" Type="http://schemas.openxmlformats.org/officeDocument/2006/relationships/slideLayout" Target="../slideLayouts/slideLayout1.xml"/><Relationship Id="rId6" Type="http://schemas.openxmlformats.org/officeDocument/2006/relationships/image" Target="../media/image87.png"/><Relationship Id="rId5" Type="http://schemas.openxmlformats.org/officeDocument/2006/relationships/image" Target="../media/image27.png"/><Relationship Id="rId4" Type="http://schemas.openxmlformats.org/officeDocument/2006/relationships/image" Target="../media/image26.png"/></Relationships>
</file>

<file path=ppt/slides/_rels/slide87.xml.rels><?xml version="1.0" encoding="UTF-8" standalone="yes"?>
<Relationships xmlns="http://schemas.openxmlformats.org/package/2006/relationships"><Relationship Id="rId3" Type="http://schemas.openxmlformats.org/officeDocument/2006/relationships/image" Target="../media/image18.jpg"/><Relationship Id="rId2" Type="http://schemas.openxmlformats.org/officeDocument/2006/relationships/image" Target="../media/image2.jpg"/><Relationship Id="rId1" Type="http://schemas.openxmlformats.org/officeDocument/2006/relationships/slideLayout" Target="../slideLayouts/slideLayout15.xml"/><Relationship Id="rId6" Type="http://schemas.openxmlformats.org/officeDocument/2006/relationships/image" Target="../media/image85.jpg"/><Relationship Id="rId5" Type="http://schemas.openxmlformats.org/officeDocument/2006/relationships/image" Target="../media/image29.jpg"/><Relationship Id="rId4" Type="http://schemas.openxmlformats.org/officeDocument/2006/relationships/image" Target="../media/image17.jpg"/></Relationships>
</file>

<file path=ppt/slides/_rels/slide88.xml.rels><?xml version="1.0" encoding="UTF-8" standalone="yes"?>
<Relationships xmlns="http://schemas.openxmlformats.org/package/2006/relationships"><Relationship Id="rId3" Type="http://schemas.openxmlformats.org/officeDocument/2006/relationships/image" Target="../media/image89.jpg"/><Relationship Id="rId2" Type="http://schemas.openxmlformats.org/officeDocument/2006/relationships/image" Target="../media/image2.jpg"/><Relationship Id="rId1" Type="http://schemas.openxmlformats.org/officeDocument/2006/relationships/slideLayout" Target="../slideLayouts/slideLayout1.xml"/><Relationship Id="rId6" Type="http://schemas.openxmlformats.org/officeDocument/2006/relationships/image" Target="../media/image39.jpg"/><Relationship Id="rId5" Type="http://schemas.openxmlformats.org/officeDocument/2006/relationships/image" Target="../media/image77.jpg"/><Relationship Id="rId4" Type="http://schemas.openxmlformats.org/officeDocument/2006/relationships/image" Target="../media/image78.jpg"/></Relationships>
</file>

<file path=ppt/slides/_rels/slide89.xml.rels><?xml version="1.0" encoding="UTF-8" standalone="yes"?>
<Relationships xmlns="http://schemas.openxmlformats.org/package/2006/relationships"><Relationship Id="rId8" Type="http://schemas.openxmlformats.org/officeDocument/2006/relationships/image" Target="../media/image29.jpg"/><Relationship Id="rId13" Type="http://schemas.openxmlformats.org/officeDocument/2006/relationships/image" Target="../media/image14.svg"/><Relationship Id="rId3" Type="http://schemas.openxmlformats.org/officeDocument/2006/relationships/image" Target="../media/image17.jpg"/><Relationship Id="rId7" Type="http://schemas.openxmlformats.org/officeDocument/2006/relationships/image" Target="../media/image80.jpg"/><Relationship Id="rId12" Type="http://schemas.openxmlformats.org/officeDocument/2006/relationships/image" Target="../media/image13.png"/><Relationship Id="rId17" Type="http://schemas.openxmlformats.org/officeDocument/2006/relationships/image" Target="../media/image45.svg"/><Relationship Id="rId2" Type="http://schemas.openxmlformats.org/officeDocument/2006/relationships/image" Target="../media/image2.jpg"/><Relationship Id="rId16" Type="http://schemas.openxmlformats.org/officeDocument/2006/relationships/image" Target="../media/image44.png"/><Relationship Id="rId1" Type="http://schemas.openxmlformats.org/officeDocument/2006/relationships/slideLayout" Target="../slideLayouts/slideLayout15.xml"/><Relationship Id="rId6" Type="http://schemas.openxmlformats.org/officeDocument/2006/relationships/image" Target="../media/image86.jpg"/><Relationship Id="rId11" Type="http://schemas.openxmlformats.org/officeDocument/2006/relationships/image" Target="../media/image16.svg"/><Relationship Id="rId5" Type="http://schemas.openxmlformats.org/officeDocument/2006/relationships/image" Target="../media/image12.svg"/><Relationship Id="rId15" Type="http://schemas.openxmlformats.org/officeDocument/2006/relationships/image" Target="../media/image43.svg"/><Relationship Id="rId10" Type="http://schemas.openxmlformats.org/officeDocument/2006/relationships/image" Target="../media/image15.png"/><Relationship Id="rId4" Type="http://schemas.openxmlformats.org/officeDocument/2006/relationships/image" Target="../media/image11.png"/><Relationship Id="rId9" Type="http://schemas.openxmlformats.org/officeDocument/2006/relationships/image" Target="../media/image19.jpg"/><Relationship Id="rId14" Type="http://schemas.openxmlformats.org/officeDocument/2006/relationships/image" Target="../media/image42.png"/></Relationships>
</file>

<file path=ppt/slides/_rels/slide9.xml.rels><?xml version="1.0" encoding="UTF-8" standalone="yes"?>
<Relationships xmlns="http://schemas.openxmlformats.org/package/2006/relationships"><Relationship Id="rId3" Type="http://schemas.openxmlformats.org/officeDocument/2006/relationships/image" Target="../media/image17.jpg"/><Relationship Id="rId2" Type="http://schemas.openxmlformats.org/officeDocument/2006/relationships/image" Target="../media/image2.jpg"/><Relationship Id="rId1" Type="http://schemas.openxmlformats.org/officeDocument/2006/relationships/slideLayout" Target="../slideLayouts/slideLayout15.xml"/><Relationship Id="rId5" Type="http://schemas.openxmlformats.org/officeDocument/2006/relationships/image" Target="../media/image19.jpg"/><Relationship Id="rId4" Type="http://schemas.openxmlformats.org/officeDocument/2006/relationships/image" Target="../media/image18.jpg"/></Relationships>
</file>

<file path=ppt/slides/_rels/slide90.xml.rels><?xml version="1.0" encoding="UTF-8" standalone="yes"?>
<Relationships xmlns="http://schemas.openxmlformats.org/package/2006/relationships"><Relationship Id="rId3" Type="http://schemas.openxmlformats.org/officeDocument/2006/relationships/image" Target="../media/image17.jpg"/><Relationship Id="rId7" Type="http://schemas.openxmlformats.org/officeDocument/2006/relationships/image" Target="../media/image21.jpg"/><Relationship Id="rId2" Type="http://schemas.openxmlformats.org/officeDocument/2006/relationships/image" Target="../media/image2.jpg"/><Relationship Id="rId1" Type="http://schemas.openxmlformats.org/officeDocument/2006/relationships/slideLayout" Target="../slideLayouts/slideLayout15.xml"/><Relationship Id="rId6" Type="http://schemas.openxmlformats.org/officeDocument/2006/relationships/image" Target="../media/image90.jpg"/><Relationship Id="rId5" Type="http://schemas.openxmlformats.org/officeDocument/2006/relationships/image" Target="../media/image86.jpg"/><Relationship Id="rId4" Type="http://schemas.openxmlformats.org/officeDocument/2006/relationships/image" Target="../media/image29.jpg"/></Relationships>
</file>

<file path=ppt/slides/_rels/slide91.xml.rels><?xml version="1.0" encoding="UTF-8" standalone="yes"?>
<Relationships xmlns="http://schemas.openxmlformats.org/package/2006/relationships"><Relationship Id="rId3" Type="http://schemas.openxmlformats.org/officeDocument/2006/relationships/image" Target="../media/image29.jpg"/><Relationship Id="rId7" Type="http://schemas.openxmlformats.org/officeDocument/2006/relationships/image" Target="../media/image18.jpg"/><Relationship Id="rId2" Type="http://schemas.openxmlformats.org/officeDocument/2006/relationships/image" Target="../media/image2.jpg"/><Relationship Id="rId1" Type="http://schemas.openxmlformats.org/officeDocument/2006/relationships/slideLayout" Target="../slideLayouts/slideLayout15.xml"/><Relationship Id="rId6" Type="http://schemas.openxmlformats.org/officeDocument/2006/relationships/image" Target="../media/image19.jpg"/><Relationship Id="rId5" Type="http://schemas.openxmlformats.org/officeDocument/2006/relationships/image" Target="../media/image70.jpg"/><Relationship Id="rId4" Type="http://schemas.openxmlformats.org/officeDocument/2006/relationships/image" Target="../media/image91.jpg"/></Relationships>
</file>

<file path=ppt/slides/_rels/slide92.xml.rels><?xml version="1.0" encoding="UTF-8" standalone="yes"?>
<Relationships xmlns="http://schemas.openxmlformats.org/package/2006/relationships"><Relationship Id="rId3" Type="http://schemas.openxmlformats.org/officeDocument/2006/relationships/image" Target="../media/image75.jpg"/><Relationship Id="rId7" Type="http://schemas.openxmlformats.org/officeDocument/2006/relationships/image" Target="../media/image84.jpg"/><Relationship Id="rId2" Type="http://schemas.openxmlformats.org/officeDocument/2006/relationships/image" Target="../media/image2.jpg"/><Relationship Id="rId1" Type="http://schemas.openxmlformats.org/officeDocument/2006/relationships/slideLayout" Target="../slideLayouts/slideLayout15.xml"/><Relationship Id="rId6" Type="http://schemas.openxmlformats.org/officeDocument/2006/relationships/image" Target="../media/image18.jpg"/><Relationship Id="rId5" Type="http://schemas.openxmlformats.org/officeDocument/2006/relationships/image" Target="../media/image70.jpg"/><Relationship Id="rId4" Type="http://schemas.openxmlformats.org/officeDocument/2006/relationships/image" Target="../media/image92.jpg"/></Relationships>
</file>

<file path=ppt/slides/_rels/slide9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9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6.xml"/></Relationships>
</file>

<file path=ppt/slides/_rels/slide9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96.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9.xml"/><Relationship Id="rId1" Type="http://schemas.openxmlformats.org/officeDocument/2006/relationships/slideLayout" Target="../slideLayouts/slideLayout14.xml"/><Relationship Id="rId4" Type="http://schemas.openxmlformats.org/officeDocument/2006/relationships/image" Target="../media/image70.jpg"/></Relationships>
</file>

<file path=ppt/slides/_rels/slide97.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10.xml"/><Relationship Id="rId1" Type="http://schemas.openxmlformats.org/officeDocument/2006/relationships/slideLayout" Target="../slideLayouts/slideLayout14.xml"/><Relationship Id="rId4" Type="http://schemas.openxmlformats.org/officeDocument/2006/relationships/image" Target="../media/image93.jpg"/></Relationships>
</file>

<file path=ppt/slides/_rels/slide9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99.xml.rels><?xml version="1.0" encoding="UTF-8" standalone="yes"?>
<Relationships xmlns="http://schemas.openxmlformats.org/package/2006/relationships"><Relationship Id="rId3" Type="http://schemas.openxmlformats.org/officeDocument/2006/relationships/image" Target="../media/image94.jpg"/><Relationship Id="rId2" Type="http://schemas.openxmlformats.org/officeDocument/2006/relationships/image" Target="../media/image2.jpg"/><Relationship Id="rId1" Type="http://schemas.openxmlformats.org/officeDocument/2006/relationships/slideLayout" Target="../slideLayouts/slideLayout1.xml"/><Relationship Id="rId4" Type="http://schemas.openxmlformats.org/officeDocument/2006/relationships/image" Target="../media/image95.jpg"/></Relationships>
</file>

<file path=ppt/slides/slide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ADD6DF83-C3D0-4FF6-86DE-BBE8A45542EA}"/>
              </a:ext>
            </a:extLst>
          </p:cNvPr>
          <p:cNvGrpSpPr/>
          <p:nvPr/>
        </p:nvGrpSpPr>
        <p:grpSpPr>
          <a:xfrm>
            <a:off x="648212" y="472584"/>
            <a:ext cx="6697064" cy="2660202"/>
            <a:chOff x="4996712" y="723158"/>
            <a:chExt cx="6697064" cy="2660202"/>
          </a:xfrm>
        </p:grpSpPr>
        <p:grpSp>
          <p:nvGrpSpPr>
            <p:cNvPr id="37" name="Group 36">
              <a:extLst>
                <a:ext uri="{FF2B5EF4-FFF2-40B4-BE49-F238E27FC236}">
                  <a16:creationId xmlns:a16="http://schemas.microsoft.com/office/drawing/2014/main" id="{798C4A58-4168-4DAB-BC52-F42F52218D05}"/>
                </a:ext>
              </a:extLst>
            </p:cNvPr>
            <p:cNvGrpSpPr/>
            <p:nvPr/>
          </p:nvGrpSpPr>
          <p:grpSpPr>
            <a:xfrm>
              <a:off x="4996712" y="723158"/>
              <a:ext cx="6697064" cy="2660202"/>
              <a:chOff x="4839630" y="1839951"/>
              <a:chExt cx="6697064" cy="2660202"/>
            </a:xfrm>
          </p:grpSpPr>
          <p:sp>
            <p:nvSpPr>
              <p:cNvPr id="38" name="Rectangle: Rounded Corners 37">
                <a:extLst>
                  <a:ext uri="{FF2B5EF4-FFF2-40B4-BE49-F238E27FC236}">
                    <a16:creationId xmlns:a16="http://schemas.microsoft.com/office/drawing/2014/main" id="{B694F04E-256F-435A-A665-208E7304A879}"/>
                  </a:ext>
                </a:extLst>
              </p:cNvPr>
              <p:cNvSpPr/>
              <p:nvPr/>
            </p:nvSpPr>
            <p:spPr>
              <a:xfrm>
                <a:off x="4839630" y="1839951"/>
                <a:ext cx="6697064" cy="2660202"/>
              </a:xfrm>
              <a:prstGeom prst="roundRect">
                <a:avLst/>
              </a:prstGeom>
              <a:solidFill>
                <a:schemeClr val="tx1">
                  <a:alpha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9" name="Group 38">
                <a:extLst>
                  <a:ext uri="{FF2B5EF4-FFF2-40B4-BE49-F238E27FC236}">
                    <a16:creationId xmlns:a16="http://schemas.microsoft.com/office/drawing/2014/main" id="{52588973-AE90-4197-B438-01024FEDC035}"/>
                  </a:ext>
                </a:extLst>
              </p:cNvPr>
              <p:cNvGrpSpPr>
                <a:grpSpLocks noChangeAspect="1"/>
              </p:cNvGrpSpPr>
              <p:nvPr/>
            </p:nvGrpSpPr>
            <p:grpSpPr>
              <a:xfrm>
                <a:off x="11170933" y="1839951"/>
                <a:ext cx="365760" cy="2660202"/>
                <a:chOff x="3369484" y="137160"/>
                <a:chExt cx="640656" cy="6583680"/>
              </a:xfrm>
              <a:scene3d>
                <a:camera prst="orthographicFront">
                  <a:rot lat="0" lon="0" rev="0"/>
                </a:camera>
                <a:lightRig rig="brightRoom" dir="t">
                  <a:rot lat="0" lon="0" rev="600000"/>
                </a:lightRig>
              </a:scene3d>
            </p:grpSpPr>
            <p:sp>
              <p:nvSpPr>
                <p:cNvPr id="40" name="Прямоугольник 10">
                  <a:extLst>
                    <a:ext uri="{FF2B5EF4-FFF2-40B4-BE49-F238E27FC236}">
                      <a16:creationId xmlns:a16="http://schemas.microsoft.com/office/drawing/2014/main" id="{912D311A-0829-426E-9CB1-83DFCEA332A9}"/>
                    </a:ext>
                  </a:extLst>
                </p:cNvPr>
                <p:cNvSpPr/>
                <p:nvPr/>
              </p:nvSpPr>
              <p:spPr>
                <a:xfrm>
                  <a:off x="3369484" y="137160"/>
                  <a:ext cx="640656" cy="1845876"/>
                </a:xfrm>
                <a:prstGeom prst="rect">
                  <a:avLst/>
                </a:prstGeom>
                <a:solidFill>
                  <a:srgbClr val="CE8E40"/>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ru-RU" sz="1872" dirty="0"/>
                </a:p>
              </p:txBody>
            </p:sp>
            <p:sp>
              <p:nvSpPr>
                <p:cNvPr id="41" name="Прямоугольник 11">
                  <a:extLst>
                    <a:ext uri="{FF2B5EF4-FFF2-40B4-BE49-F238E27FC236}">
                      <a16:creationId xmlns:a16="http://schemas.microsoft.com/office/drawing/2014/main" id="{D2A03755-9AEF-4C35-85AE-D419AC6DFE07}"/>
                    </a:ext>
                  </a:extLst>
                </p:cNvPr>
                <p:cNvSpPr/>
                <p:nvPr/>
              </p:nvSpPr>
              <p:spPr>
                <a:xfrm>
                  <a:off x="3369484" y="1783079"/>
                  <a:ext cx="640656" cy="1845875"/>
                </a:xfrm>
                <a:prstGeom prst="rect">
                  <a:avLst/>
                </a:prstGeom>
                <a:solidFill>
                  <a:srgbClr val="E76C0F"/>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ru-RU" sz="1872"/>
                </a:p>
              </p:txBody>
            </p:sp>
            <p:sp>
              <p:nvSpPr>
                <p:cNvPr id="42" name="Прямоугольник 12">
                  <a:extLst>
                    <a:ext uri="{FF2B5EF4-FFF2-40B4-BE49-F238E27FC236}">
                      <a16:creationId xmlns:a16="http://schemas.microsoft.com/office/drawing/2014/main" id="{0F6E4A24-A9D5-4AEC-9C80-084114EE8612}"/>
                    </a:ext>
                  </a:extLst>
                </p:cNvPr>
                <p:cNvSpPr/>
                <p:nvPr/>
              </p:nvSpPr>
              <p:spPr>
                <a:xfrm>
                  <a:off x="3369484" y="3428999"/>
                  <a:ext cx="640656" cy="1845873"/>
                </a:xfrm>
                <a:prstGeom prst="rect">
                  <a:avLst/>
                </a:prstGeom>
                <a:solidFill>
                  <a:srgbClr val="E04621"/>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ru-RU" sz="1872"/>
                </a:p>
              </p:txBody>
            </p:sp>
            <p:sp>
              <p:nvSpPr>
                <p:cNvPr id="43" name="Прямоугольник 13">
                  <a:extLst>
                    <a:ext uri="{FF2B5EF4-FFF2-40B4-BE49-F238E27FC236}">
                      <a16:creationId xmlns:a16="http://schemas.microsoft.com/office/drawing/2014/main" id="{143FEE1C-AFCF-42C4-9E07-8BD4650C1455}"/>
                    </a:ext>
                  </a:extLst>
                </p:cNvPr>
                <p:cNvSpPr/>
                <p:nvPr/>
              </p:nvSpPr>
              <p:spPr>
                <a:xfrm>
                  <a:off x="3369484" y="5074920"/>
                  <a:ext cx="640656" cy="1645920"/>
                </a:xfrm>
                <a:prstGeom prst="rect">
                  <a:avLst/>
                </a:prstGeom>
                <a:solidFill>
                  <a:srgbClr val="CF3510"/>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ru-RU" sz="1872"/>
                </a:p>
              </p:txBody>
            </p:sp>
          </p:grpSp>
        </p:grpSp>
        <p:grpSp>
          <p:nvGrpSpPr>
            <p:cNvPr id="51" name="Group 50">
              <a:extLst>
                <a:ext uri="{FF2B5EF4-FFF2-40B4-BE49-F238E27FC236}">
                  <a16:creationId xmlns:a16="http://schemas.microsoft.com/office/drawing/2014/main" id="{089BA42C-FAB3-47DC-B3B5-EC75909096C2}"/>
                </a:ext>
              </a:extLst>
            </p:cNvPr>
            <p:cNvGrpSpPr/>
            <p:nvPr/>
          </p:nvGrpSpPr>
          <p:grpSpPr>
            <a:xfrm>
              <a:off x="5296830" y="970893"/>
              <a:ext cx="6031184" cy="2305959"/>
              <a:chOff x="5316671" y="3433220"/>
              <a:chExt cx="6031184" cy="2305959"/>
            </a:xfrm>
          </p:grpSpPr>
          <p:sp>
            <p:nvSpPr>
              <p:cNvPr id="52" name="Заголовок 1">
                <a:extLst>
                  <a:ext uri="{FF2B5EF4-FFF2-40B4-BE49-F238E27FC236}">
                    <a16:creationId xmlns:a16="http://schemas.microsoft.com/office/drawing/2014/main" id="{0ACF33E3-B7AF-479C-8D02-B4AEF4925C9B}"/>
                  </a:ext>
                </a:extLst>
              </p:cNvPr>
              <p:cNvSpPr txBox="1">
                <a:spLocks/>
              </p:cNvSpPr>
              <p:nvPr/>
            </p:nvSpPr>
            <p:spPr>
              <a:xfrm>
                <a:off x="5316671" y="3433220"/>
                <a:ext cx="4965106" cy="731520"/>
              </a:xfrm>
              <a:prstGeom prst="rect">
                <a:avLst/>
              </a:prstGeom>
            </p:spPr>
            <p:txBody>
              <a:bodyPr>
                <a:noAutofit/>
              </a:bodyPr>
              <a:lstStyle>
                <a:lvl1pPr algn="l" defTabSz="914400" rtl="0" eaLnBrk="1" latinLnBrk="0" hangingPunct="1">
                  <a:lnSpc>
                    <a:spcPct val="90000"/>
                  </a:lnSpc>
                  <a:spcBef>
                    <a:spcPct val="0"/>
                  </a:spcBef>
                  <a:buNone/>
                  <a:defRPr sz="2000" kern="1200">
                    <a:solidFill>
                      <a:schemeClr val="tx1"/>
                    </a:solidFill>
                    <a:latin typeface="Roboto Light" panose="02000000000000000000" pitchFamily="2" charset="0"/>
                    <a:ea typeface="Roboto Light" panose="02000000000000000000" pitchFamily="2" charset="0"/>
                    <a:cs typeface="+mj-cs"/>
                  </a:defRPr>
                </a:lvl1pPr>
              </a:lstStyle>
              <a:p>
                <a:pPr algn="r"/>
                <a:r>
                  <a:rPr lang="en-US" sz="4800" dirty="0">
                    <a:solidFill>
                      <a:schemeClr val="bg1"/>
                    </a:solidFill>
                    <a:latin typeface="Bernard MT Condensed" panose="02050806060905020404" pitchFamily="18" charset="0"/>
                  </a:rPr>
                  <a:t>PRESENTATION TITLE</a:t>
                </a:r>
              </a:p>
            </p:txBody>
          </p:sp>
          <p:sp>
            <p:nvSpPr>
              <p:cNvPr id="53" name="Заголовок 1">
                <a:extLst>
                  <a:ext uri="{FF2B5EF4-FFF2-40B4-BE49-F238E27FC236}">
                    <a16:creationId xmlns:a16="http://schemas.microsoft.com/office/drawing/2014/main" id="{D5F29D99-04B1-4931-BA3F-A8BD51B0A3A3}"/>
                  </a:ext>
                </a:extLst>
              </p:cNvPr>
              <p:cNvSpPr txBox="1">
                <a:spLocks/>
              </p:cNvSpPr>
              <p:nvPr/>
            </p:nvSpPr>
            <p:spPr>
              <a:xfrm>
                <a:off x="5435038" y="4008414"/>
                <a:ext cx="5912817" cy="559709"/>
              </a:xfrm>
              <a:prstGeom prst="rect">
                <a:avLst/>
              </a:prstGeom>
            </p:spPr>
            <p:txBody>
              <a:bodyPr>
                <a:normAutofit/>
              </a:bodyPr>
              <a:lstStyle>
                <a:lvl1pPr algn="l" defTabSz="914400" rtl="0" eaLnBrk="1" latinLnBrk="0" hangingPunct="1">
                  <a:lnSpc>
                    <a:spcPct val="90000"/>
                  </a:lnSpc>
                  <a:spcBef>
                    <a:spcPct val="0"/>
                  </a:spcBef>
                  <a:buNone/>
                  <a:defRPr sz="2000" kern="1200">
                    <a:solidFill>
                      <a:schemeClr val="tx1"/>
                    </a:solidFill>
                    <a:latin typeface="Roboto Light" panose="02000000000000000000" pitchFamily="2" charset="0"/>
                    <a:ea typeface="Roboto Light" panose="02000000000000000000" pitchFamily="2" charset="0"/>
                    <a:cs typeface="+mj-cs"/>
                  </a:defRPr>
                </a:lvl1pPr>
              </a:lstStyle>
              <a:p>
                <a:r>
                  <a:rPr lang="en-US" sz="2400" dirty="0">
                    <a:solidFill>
                      <a:schemeClr val="bg1"/>
                    </a:solidFill>
                    <a:latin typeface="+mj-lt"/>
                  </a:rPr>
                  <a:t>Presentation Subtitle</a:t>
                </a:r>
                <a:endParaRPr lang="ru-RU" sz="2400" dirty="0">
                  <a:solidFill>
                    <a:schemeClr val="bg1"/>
                  </a:solidFill>
                  <a:latin typeface="+mj-lt"/>
                </a:endParaRPr>
              </a:p>
            </p:txBody>
          </p:sp>
          <p:sp>
            <p:nvSpPr>
              <p:cNvPr id="54" name="TextBox 53">
                <a:extLst>
                  <a:ext uri="{FF2B5EF4-FFF2-40B4-BE49-F238E27FC236}">
                    <a16:creationId xmlns:a16="http://schemas.microsoft.com/office/drawing/2014/main" id="{2B49B293-FC30-457B-8565-49377DB613AB}"/>
                  </a:ext>
                </a:extLst>
              </p:cNvPr>
              <p:cNvSpPr txBox="1"/>
              <p:nvPr/>
            </p:nvSpPr>
            <p:spPr>
              <a:xfrm>
                <a:off x="5898592" y="4596379"/>
                <a:ext cx="5331038" cy="1077218"/>
              </a:xfrm>
              <a:prstGeom prst="rect">
                <a:avLst/>
              </a:prstGeom>
              <a:noFill/>
            </p:spPr>
            <p:txBody>
              <a:bodyPr wrap="square" rtlCol="0">
                <a:spAutoFit/>
              </a:bodyPr>
              <a:lstStyle/>
              <a:p>
                <a:pPr algn="r"/>
                <a:r>
                  <a:rPr lang="en-US" sz="1200" dirty="0">
                    <a:solidFill>
                      <a:schemeClr val="bg1"/>
                    </a:solidFill>
                    <a:latin typeface="+mj-lt"/>
                  </a:rPr>
                  <a:t>Lorem ipsum dolor sit amet, consectetur adipiscing elit, sed do eiusmod tempor incididunt ut labore et dolore magna aliqua. Lorem ipsum dolor sit amet, consectetur adipiscing elit, sed do eiusmod tempor incididunt ut labore et dolore magna aliqua. </a:t>
                </a:r>
              </a:p>
              <a:p>
                <a:endParaRPr lang="en-US" sz="1600" dirty="0">
                  <a:solidFill>
                    <a:schemeClr val="bg1"/>
                  </a:solidFill>
                  <a:latin typeface="Candara" panose="020E0502030303020204" pitchFamily="34" charset="0"/>
                </a:endParaRPr>
              </a:p>
            </p:txBody>
          </p:sp>
          <p:sp>
            <p:nvSpPr>
              <p:cNvPr id="55" name="TextBox 54">
                <a:hlinkClick r:id="rId3"/>
                <a:extLst>
                  <a:ext uri="{FF2B5EF4-FFF2-40B4-BE49-F238E27FC236}">
                    <a16:creationId xmlns:a16="http://schemas.microsoft.com/office/drawing/2014/main" id="{93A9AD1D-3C0C-43CE-9D60-0DAFA735F065}"/>
                  </a:ext>
                </a:extLst>
              </p:cNvPr>
              <p:cNvSpPr txBox="1">
                <a:spLocks noChangeAspect="1"/>
              </p:cNvSpPr>
              <p:nvPr/>
            </p:nvSpPr>
            <p:spPr>
              <a:xfrm>
                <a:off x="8797107" y="5431402"/>
                <a:ext cx="2491635" cy="307777"/>
              </a:xfrm>
              <a:prstGeom prst="rect">
                <a:avLst/>
              </a:prstGeom>
              <a:noFill/>
              <a:effectLst/>
            </p:spPr>
            <p:txBody>
              <a:bodyPr wrap="square" rtlCol="0" anchor="ctr" anchorCtr="1">
                <a:spAutoFit/>
              </a:bodyPr>
              <a:lstStyle/>
              <a:p>
                <a:pPr algn="ctr"/>
                <a:r>
                  <a:rPr lang="en-US" sz="1400" i="1" dirty="0">
                    <a:solidFill>
                      <a:schemeClr val="bg1"/>
                    </a:solidFill>
                    <a:latin typeface="Candara" panose="020E0502030303020204" pitchFamily="34" charset="0"/>
                    <a:cs typeface="Estrangelo Edessa" panose="03080600000000000000" pitchFamily="66" charset="0"/>
                  </a:rPr>
                  <a:t>By James Sager – June 25, 2021</a:t>
                </a:r>
              </a:p>
            </p:txBody>
          </p:sp>
        </p:grpSp>
      </p:grpSp>
    </p:spTree>
    <p:extLst>
      <p:ext uri="{BB962C8B-B14F-4D97-AF65-F5344CB8AC3E}">
        <p14:creationId xmlns:p14="http://schemas.microsoft.com/office/powerpoint/2010/main" val="396832405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right)">
                                      <p:cBhvr>
                                        <p:cTn id="7" dur="10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22" name="TextBox 21">
            <a:extLst>
              <a:ext uri="{FF2B5EF4-FFF2-40B4-BE49-F238E27FC236}">
                <a16:creationId xmlns:a16="http://schemas.microsoft.com/office/drawing/2014/main" id="{7557FC92-833F-4728-AF0A-7511912BBE4C}"/>
              </a:ext>
            </a:extLst>
          </p:cNvPr>
          <p:cNvSpPr txBox="1"/>
          <p:nvPr/>
        </p:nvSpPr>
        <p:spPr>
          <a:xfrm>
            <a:off x="2794581" y="1736718"/>
            <a:ext cx="3256051" cy="1708160"/>
          </a:xfrm>
          <a:prstGeom prst="rect">
            <a:avLst/>
          </a:prstGeom>
          <a:noFill/>
        </p:spPr>
        <p:txBody>
          <a:bodyPr wrap="square" rtlCol="0">
            <a:spAutoFit/>
          </a:bodyPr>
          <a:lstStyle/>
          <a:p>
            <a:r>
              <a:rPr lang="en-US" sz="1600" dirty="0">
                <a:solidFill>
                  <a:srgbClr val="E76C0F"/>
                </a:solidFill>
                <a:latin typeface="Bernard MT Condensed" panose="02050806060905020404" pitchFamily="18" charset="0"/>
              </a:rPr>
              <a:t>LOREM IPSUM 70%</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14" name="Group 13">
            <a:extLst>
              <a:ext uri="{FF2B5EF4-FFF2-40B4-BE49-F238E27FC236}">
                <a16:creationId xmlns:a16="http://schemas.microsoft.com/office/drawing/2014/main" id="{01A42D57-4E1E-45A2-98F1-326ADE28FBEC}"/>
              </a:ext>
            </a:extLst>
          </p:cNvPr>
          <p:cNvGrpSpPr/>
          <p:nvPr/>
        </p:nvGrpSpPr>
        <p:grpSpPr>
          <a:xfrm>
            <a:off x="727746" y="2033308"/>
            <a:ext cx="737193" cy="1114981"/>
            <a:chOff x="5796471" y="2211764"/>
            <a:chExt cx="1105787" cy="1672472"/>
          </a:xfrm>
        </p:grpSpPr>
        <p:sp>
          <p:nvSpPr>
            <p:cNvPr id="12" name="Freeform: Shape 11">
              <a:extLst>
                <a:ext uri="{FF2B5EF4-FFF2-40B4-BE49-F238E27FC236}">
                  <a16:creationId xmlns:a16="http://schemas.microsoft.com/office/drawing/2014/main" id="{0680004E-F7EE-4F67-B69E-53A5609C368F}"/>
                </a:ext>
              </a:extLst>
            </p:cNvPr>
            <p:cNvSpPr>
              <a:spLocks noChangeAspect="1"/>
            </p:cNvSpPr>
            <p:nvPr/>
          </p:nvSpPr>
          <p:spPr>
            <a:xfrm rot="16200000">
              <a:off x="5513129" y="2566035"/>
              <a:ext cx="1672472" cy="963930"/>
            </a:xfrm>
            <a:custGeom>
              <a:avLst/>
              <a:gdLst>
                <a:gd name="connsiteX0" fmla="*/ 1672472 w 1672472"/>
                <a:gd name="connsiteY0" fmla="*/ 286115 h 963930"/>
                <a:gd name="connsiteX1" fmla="*/ 1162362 w 1672472"/>
                <a:gd name="connsiteY1" fmla="*/ 963930 h 963930"/>
                <a:gd name="connsiteX2" fmla="*/ 1122915 w 1672472"/>
                <a:gd name="connsiteY2" fmla="*/ 963930 h 963930"/>
                <a:gd name="connsiteX3" fmla="*/ 1072709 w 1672472"/>
                <a:gd name="connsiteY3" fmla="*/ 936679 h 963930"/>
                <a:gd name="connsiteX4" fmla="*/ 841357 w 1672472"/>
                <a:gd name="connsiteY4" fmla="*/ 889971 h 963930"/>
                <a:gd name="connsiteX5" fmla="*/ 610005 w 1672472"/>
                <a:gd name="connsiteY5" fmla="*/ 936679 h 963930"/>
                <a:gd name="connsiteX6" fmla="*/ 559798 w 1672472"/>
                <a:gd name="connsiteY6" fmla="*/ 963930 h 963930"/>
                <a:gd name="connsiteX7" fmla="*/ 510110 w 1672472"/>
                <a:gd name="connsiteY7" fmla="*/ 963930 h 963930"/>
                <a:gd name="connsiteX8" fmla="*/ 0 w 1672472"/>
                <a:gd name="connsiteY8" fmla="*/ 286115 h 963930"/>
                <a:gd name="connsiteX9" fmla="*/ 69361 w 1672472"/>
                <a:gd name="connsiteY9" fmla="*/ 234248 h 963930"/>
                <a:gd name="connsiteX10" fmla="*/ 836236 w 1672472"/>
                <a:gd name="connsiteY10" fmla="*/ 0 h 963930"/>
                <a:gd name="connsiteX11" fmla="*/ 1603111 w 1672472"/>
                <a:gd name="connsiteY11" fmla="*/ 234248 h 963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72472" h="963930">
                  <a:moveTo>
                    <a:pt x="1672472" y="286115"/>
                  </a:moveTo>
                  <a:lnTo>
                    <a:pt x="1162362" y="963930"/>
                  </a:lnTo>
                  <a:lnTo>
                    <a:pt x="1122915" y="963930"/>
                  </a:lnTo>
                  <a:lnTo>
                    <a:pt x="1072709" y="936679"/>
                  </a:lnTo>
                  <a:cubicBezTo>
                    <a:pt x="1001600" y="906603"/>
                    <a:pt x="923421" y="889971"/>
                    <a:pt x="841357" y="889971"/>
                  </a:cubicBezTo>
                  <a:cubicBezTo>
                    <a:pt x="759293" y="889971"/>
                    <a:pt x="681113" y="906603"/>
                    <a:pt x="610005" y="936679"/>
                  </a:cubicBezTo>
                  <a:lnTo>
                    <a:pt x="559798" y="963930"/>
                  </a:lnTo>
                  <a:lnTo>
                    <a:pt x="510110" y="963930"/>
                  </a:lnTo>
                  <a:lnTo>
                    <a:pt x="0" y="286115"/>
                  </a:lnTo>
                  <a:lnTo>
                    <a:pt x="69361" y="234248"/>
                  </a:lnTo>
                  <a:cubicBezTo>
                    <a:pt x="288270" y="86356"/>
                    <a:pt x="552168" y="0"/>
                    <a:pt x="836236" y="0"/>
                  </a:cubicBezTo>
                  <a:cubicBezTo>
                    <a:pt x="1120304" y="0"/>
                    <a:pt x="1384202" y="86356"/>
                    <a:pt x="1603111" y="234248"/>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 name="TextBox 12">
              <a:extLst>
                <a:ext uri="{FF2B5EF4-FFF2-40B4-BE49-F238E27FC236}">
                  <a16:creationId xmlns:a16="http://schemas.microsoft.com/office/drawing/2014/main" id="{F1D2B070-0C25-4D1F-8AAA-715FA9494A9C}"/>
                </a:ext>
              </a:extLst>
            </p:cNvPr>
            <p:cNvSpPr txBox="1"/>
            <p:nvPr/>
          </p:nvSpPr>
          <p:spPr>
            <a:xfrm>
              <a:off x="5796471" y="2540168"/>
              <a:ext cx="1105787" cy="1015662"/>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01</a:t>
              </a:r>
            </a:p>
            <a:p>
              <a:pPr algn="ctr"/>
              <a:r>
                <a:rPr lang="en-US" sz="1000" b="1" dirty="0">
                  <a:solidFill>
                    <a:schemeClr val="bg1"/>
                  </a:solidFill>
                </a:rPr>
                <a:t>OPTION</a:t>
              </a:r>
            </a:p>
          </p:txBody>
        </p:sp>
      </p:grpSp>
      <p:sp>
        <p:nvSpPr>
          <p:cNvPr id="9" name="Freeform: Shape 8">
            <a:extLst>
              <a:ext uri="{FF2B5EF4-FFF2-40B4-BE49-F238E27FC236}">
                <a16:creationId xmlns:a16="http://schemas.microsoft.com/office/drawing/2014/main" id="{C943ED9D-6013-4245-8F7C-2A005BEB81AF}"/>
              </a:ext>
            </a:extLst>
          </p:cNvPr>
          <p:cNvSpPr>
            <a:spLocks noChangeAspect="1"/>
          </p:cNvSpPr>
          <p:nvPr/>
        </p:nvSpPr>
        <p:spPr>
          <a:xfrm>
            <a:off x="965776" y="1676399"/>
            <a:ext cx="1638060" cy="1828800"/>
          </a:xfrm>
          <a:custGeom>
            <a:avLst/>
            <a:gdLst>
              <a:gd name="connsiteX0" fmla="*/ 1085485 w 2457085"/>
              <a:gd name="connsiteY0" fmla="*/ 0 h 2743200"/>
              <a:gd name="connsiteX1" fmla="*/ 2457085 w 2457085"/>
              <a:gd name="connsiteY1" fmla="*/ 1371600 h 2743200"/>
              <a:gd name="connsiteX2" fmla="*/ 1085485 w 2457085"/>
              <a:gd name="connsiteY2" fmla="*/ 2743200 h 2743200"/>
              <a:gd name="connsiteX3" fmla="*/ 27092 w 2457085"/>
              <a:gd name="connsiteY3" fmla="*/ 2244065 h 2743200"/>
              <a:gd name="connsiteX4" fmla="*/ 0 w 2457085"/>
              <a:gd name="connsiteY4" fmla="*/ 2207836 h 2743200"/>
              <a:gd name="connsiteX5" fmla="*/ 677815 w 2457085"/>
              <a:gd name="connsiteY5" fmla="*/ 1697726 h 2743200"/>
              <a:gd name="connsiteX6" fmla="*/ 677815 w 2457085"/>
              <a:gd name="connsiteY6" fmla="*/ 1648038 h 2743200"/>
              <a:gd name="connsiteX7" fmla="*/ 650564 w 2457085"/>
              <a:gd name="connsiteY7" fmla="*/ 1597831 h 2743200"/>
              <a:gd name="connsiteX8" fmla="*/ 603856 w 2457085"/>
              <a:gd name="connsiteY8" fmla="*/ 1366479 h 2743200"/>
              <a:gd name="connsiteX9" fmla="*/ 650564 w 2457085"/>
              <a:gd name="connsiteY9" fmla="*/ 1135127 h 2743200"/>
              <a:gd name="connsiteX10" fmla="*/ 677815 w 2457085"/>
              <a:gd name="connsiteY10" fmla="*/ 1084921 h 2743200"/>
              <a:gd name="connsiteX11" fmla="*/ 677815 w 2457085"/>
              <a:gd name="connsiteY11" fmla="*/ 1045474 h 2743200"/>
              <a:gd name="connsiteX12" fmla="*/ 0 w 2457085"/>
              <a:gd name="connsiteY12" fmla="*/ 535364 h 2743200"/>
              <a:gd name="connsiteX13" fmla="*/ 27092 w 2457085"/>
              <a:gd name="connsiteY13" fmla="*/ 499135 h 2743200"/>
              <a:gd name="connsiteX14" fmla="*/ 1085485 w 2457085"/>
              <a:gd name="connsiteY14" fmla="*/ 0 h 2743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57085" h="2743200">
                <a:moveTo>
                  <a:pt x="1085485" y="0"/>
                </a:moveTo>
                <a:cubicBezTo>
                  <a:pt x="1842999" y="0"/>
                  <a:pt x="2457085" y="614086"/>
                  <a:pt x="2457085" y="1371600"/>
                </a:cubicBezTo>
                <a:cubicBezTo>
                  <a:pt x="2457085" y="2129114"/>
                  <a:pt x="1842999" y="2743200"/>
                  <a:pt x="1085485" y="2743200"/>
                </a:cubicBezTo>
                <a:cubicBezTo>
                  <a:pt x="659384" y="2743200"/>
                  <a:pt x="278664" y="2548900"/>
                  <a:pt x="27092" y="2244065"/>
                </a:cubicBezTo>
                <a:lnTo>
                  <a:pt x="0" y="2207836"/>
                </a:lnTo>
                <a:lnTo>
                  <a:pt x="677815" y="1697726"/>
                </a:lnTo>
                <a:lnTo>
                  <a:pt x="677815" y="1648038"/>
                </a:lnTo>
                <a:lnTo>
                  <a:pt x="650564" y="1597831"/>
                </a:lnTo>
                <a:cubicBezTo>
                  <a:pt x="620488" y="1526723"/>
                  <a:pt x="603856" y="1448543"/>
                  <a:pt x="603856" y="1366479"/>
                </a:cubicBezTo>
                <a:cubicBezTo>
                  <a:pt x="603856" y="1284415"/>
                  <a:pt x="620488" y="1206236"/>
                  <a:pt x="650564" y="1135127"/>
                </a:cubicBezTo>
                <a:lnTo>
                  <a:pt x="677815" y="1084921"/>
                </a:lnTo>
                <a:lnTo>
                  <a:pt x="677815" y="1045474"/>
                </a:lnTo>
                <a:lnTo>
                  <a:pt x="0" y="535364"/>
                </a:lnTo>
                <a:lnTo>
                  <a:pt x="27092" y="499135"/>
                </a:lnTo>
                <a:cubicBezTo>
                  <a:pt x="278664" y="194301"/>
                  <a:pt x="659384" y="0"/>
                  <a:pt x="1085485"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TextBox 19">
            <a:extLst>
              <a:ext uri="{FF2B5EF4-FFF2-40B4-BE49-F238E27FC236}">
                <a16:creationId xmlns:a16="http://schemas.microsoft.com/office/drawing/2014/main" id="{B1104BE2-5990-4C3E-9A8C-EBED1B2169BA}"/>
              </a:ext>
            </a:extLst>
          </p:cNvPr>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21" name="Oval 20">
            <a:extLst>
              <a:ext uri="{FF2B5EF4-FFF2-40B4-BE49-F238E27FC236}">
                <a16:creationId xmlns:a16="http://schemas.microsoft.com/office/drawing/2014/main" id="{792F9125-6A52-4BE3-B336-7D3336B27A16}"/>
              </a:ext>
            </a:extLst>
          </p:cNvPr>
          <p:cNvSpPr>
            <a:spLocks noChangeAspect="1"/>
          </p:cNvSpPr>
          <p:nvPr/>
        </p:nvSpPr>
        <p:spPr>
          <a:xfrm>
            <a:off x="1318898" y="2229464"/>
            <a:ext cx="731520" cy="731520"/>
          </a:xfrm>
          <a:prstGeom prst="ellipse">
            <a:avLst/>
          </a:prstGeom>
          <a:blipFill>
            <a:blip r:embed="rId3"/>
            <a:stretch>
              <a:fillRect/>
            </a:stretch>
          </a:blip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3" name="Group 22">
            <a:extLst>
              <a:ext uri="{FF2B5EF4-FFF2-40B4-BE49-F238E27FC236}">
                <a16:creationId xmlns:a16="http://schemas.microsoft.com/office/drawing/2014/main" id="{A37FEBAB-50C0-4E15-86D1-E04FE5154CD7}"/>
              </a:ext>
            </a:extLst>
          </p:cNvPr>
          <p:cNvGrpSpPr/>
          <p:nvPr/>
        </p:nvGrpSpPr>
        <p:grpSpPr>
          <a:xfrm>
            <a:off x="6208555" y="2030440"/>
            <a:ext cx="737193" cy="1114981"/>
            <a:chOff x="5796471" y="2211764"/>
            <a:chExt cx="1105787" cy="1672472"/>
          </a:xfrm>
        </p:grpSpPr>
        <p:sp>
          <p:nvSpPr>
            <p:cNvPr id="24" name="Freeform: Shape 23">
              <a:extLst>
                <a:ext uri="{FF2B5EF4-FFF2-40B4-BE49-F238E27FC236}">
                  <a16:creationId xmlns:a16="http://schemas.microsoft.com/office/drawing/2014/main" id="{DE855CCE-C039-44B5-9D11-0B471E510559}"/>
                </a:ext>
              </a:extLst>
            </p:cNvPr>
            <p:cNvSpPr>
              <a:spLocks noChangeAspect="1"/>
            </p:cNvSpPr>
            <p:nvPr/>
          </p:nvSpPr>
          <p:spPr>
            <a:xfrm rot="16200000">
              <a:off x="5513129" y="2566035"/>
              <a:ext cx="1672472" cy="963930"/>
            </a:xfrm>
            <a:custGeom>
              <a:avLst/>
              <a:gdLst>
                <a:gd name="connsiteX0" fmla="*/ 1672472 w 1672472"/>
                <a:gd name="connsiteY0" fmla="*/ 286115 h 963930"/>
                <a:gd name="connsiteX1" fmla="*/ 1162362 w 1672472"/>
                <a:gd name="connsiteY1" fmla="*/ 963930 h 963930"/>
                <a:gd name="connsiteX2" fmla="*/ 1122915 w 1672472"/>
                <a:gd name="connsiteY2" fmla="*/ 963930 h 963930"/>
                <a:gd name="connsiteX3" fmla="*/ 1072709 w 1672472"/>
                <a:gd name="connsiteY3" fmla="*/ 936679 h 963930"/>
                <a:gd name="connsiteX4" fmla="*/ 841357 w 1672472"/>
                <a:gd name="connsiteY4" fmla="*/ 889971 h 963930"/>
                <a:gd name="connsiteX5" fmla="*/ 610005 w 1672472"/>
                <a:gd name="connsiteY5" fmla="*/ 936679 h 963930"/>
                <a:gd name="connsiteX6" fmla="*/ 559798 w 1672472"/>
                <a:gd name="connsiteY6" fmla="*/ 963930 h 963930"/>
                <a:gd name="connsiteX7" fmla="*/ 510110 w 1672472"/>
                <a:gd name="connsiteY7" fmla="*/ 963930 h 963930"/>
                <a:gd name="connsiteX8" fmla="*/ 0 w 1672472"/>
                <a:gd name="connsiteY8" fmla="*/ 286115 h 963930"/>
                <a:gd name="connsiteX9" fmla="*/ 69361 w 1672472"/>
                <a:gd name="connsiteY9" fmla="*/ 234248 h 963930"/>
                <a:gd name="connsiteX10" fmla="*/ 836236 w 1672472"/>
                <a:gd name="connsiteY10" fmla="*/ 0 h 963930"/>
                <a:gd name="connsiteX11" fmla="*/ 1603111 w 1672472"/>
                <a:gd name="connsiteY11" fmla="*/ 234248 h 963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72472" h="963930">
                  <a:moveTo>
                    <a:pt x="1672472" y="286115"/>
                  </a:moveTo>
                  <a:lnTo>
                    <a:pt x="1162362" y="963930"/>
                  </a:lnTo>
                  <a:lnTo>
                    <a:pt x="1122915" y="963930"/>
                  </a:lnTo>
                  <a:lnTo>
                    <a:pt x="1072709" y="936679"/>
                  </a:lnTo>
                  <a:cubicBezTo>
                    <a:pt x="1001600" y="906603"/>
                    <a:pt x="923421" y="889971"/>
                    <a:pt x="841357" y="889971"/>
                  </a:cubicBezTo>
                  <a:cubicBezTo>
                    <a:pt x="759293" y="889971"/>
                    <a:pt x="681113" y="906603"/>
                    <a:pt x="610005" y="936679"/>
                  </a:cubicBezTo>
                  <a:lnTo>
                    <a:pt x="559798" y="963930"/>
                  </a:lnTo>
                  <a:lnTo>
                    <a:pt x="510110" y="963930"/>
                  </a:lnTo>
                  <a:lnTo>
                    <a:pt x="0" y="286115"/>
                  </a:lnTo>
                  <a:lnTo>
                    <a:pt x="69361" y="234248"/>
                  </a:lnTo>
                  <a:cubicBezTo>
                    <a:pt x="288270" y="86356"/>
                    <a:pt x="552168" y="0"/>
                    <a:pt x="836236" y="0"/>
                  </a:cubicBezTo>
                  <a:cubicBezTo>
                    <a:pt x="1120304" y="0"/>
                    <a:pt x="1384202" y="86356"/>
                    <a:pt x="1603111" y="234248"/>
                  </a:cubicBez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5" name="TextBox 24">
              <a:extLst>
                <a:ext uri="{FF2B5EF4-FFF2-40B4-BE49-F238E27FC236}">
                  <a16:creationId xmlns:a16="http://schemas.microsoft.com/office/drawing/2014/main" id="{46FA7A71-F427-40A2-B82B-D0EA16B7B29B}"/>
                </a:ext>
              </a:extLst>
            </p:cNvPr>
            <p:cNvSpPr txBox="1"/>
            <p:nvPr/>
          </p:nvSpPr>
          <p:spPr>
            <a:xfrm>
              <a:off x="5796471" y="2540168"/>
              <a:ext cx="1105787" cy="1015662"/>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02</a:t>
              </a:r>
            </a:p>
            <a:p>
              <a:pPr algn="ctr"/>
              <a:r>
                <a:rPr lang="en-US" sz="1000" b="1" dirty="0">
                  <a:solidFill>
                    <a:schemeClr val="bg1"/>
                  </a:solidFill>
                </a:rPr>
                <a:t>OPTION</a:t>
              </a:r>
            </a:p>
          </p:txBody>
        </p:sp>
      </p:grpSp>
      <p:sp>
        <p:nvSpPr>
          <p:cNvPr id="26" name="Freeform: Shape 25">
            <a:extLst>
              <a:ext uri="{FF2B5EF4-FFF2-40B4-BE49-F238E27FC236}">
                <a16:creationId xmlns:a16="http://schemas.microsoft.com/office/drawing/2014/main" id="{0CBD180B-4AC1-4237-8BCA-58A810ECF9D2}"/>
              </a:ext>
            </a:extLst>
          </p:cNvPr>
          <p:cNvSpPr>
            <a:spLocks noChangeAspect="1"/>
          </p:cNvSpPr>
          <p:nvPr/>
        </p:nvSpPr>
        <p:spPr>
          <a:xfrm>
            <a:off x="6446585" y="1673531"/>
            <a:ext cx="1638060" cy="1828800"/>
          </a:xfrm>
          <a:custGeom>
            <a:avLst/>
            <a:gdLst>
              <a:gd name="connsiteX0" fmla="*/ 1085485 w 2457085"/>
              <a:gd name="connsiteY0" fmla="*/ 0 h 2743200"/>
              <a:gd name="connsiteX1" fmla="*/ 2457085 w 2457085"/>
              <a:gd name="connsiteY1" fmla="*/ 1371600 h 2743200"/>
              <a:gd name="connsiteX2" fmla="*/ 1085485 w 2457085"/>
              <a:gd name="connsiteY2" fmla="*/ 2743200 h 2743200"/>
              <a:gd name="connsiteX3" fmla="*/ 27092 w 2457085"/>
              <a:gd name="connsiteY3" fmla="*/ 2244065 h 2743200"/>
              <a:gd name="connsiteX4" fmla="*/ 0 w 2457085"/>
              <a:gd name="connsiteY4" fmla="*/ 2207836 h 2743200"/>
              <a:gd name="connsiteX5" fmla="*/ 677815 w 2457085"/>
              <a:gd name="connsiteY5" fmla="*/ 1697726 h 2743200"/>
              <a:gd name="connsiteX6" fmla="*/ 677815 w 2457085"/>
              <a:gd name="connsiteY6" fmla="*/ 1648038 h 2743200"/>
              <a:gd name="connsiteX7" fmla="*/ 650564 w 2457085"/>
              <a:gd name="connsiteY7" fmla="*/ 1597831 h 2743200"/>
              <a:gd name="connsiteX8" fmla="*/ 603856 w 2457085"/>
              <a:gd name="connsiteY8" fmla="*/ 1366479 h 2743200"/>
              <a:gd name="connsiteX9" fmla="*/ 650564 w 2457085"/>
              <a:gd name="connsiteY9" fmla="*/ 1135127 h 2743200"/>
              <a:gd name="connsiteX10" fmla="*/ 677815 w 2457085"/>
              <a:gd name="connsiteY10" fmla="*/ 1084921 h 2743200"/>
              <a:gd name="connsiteX11" fmla="*/ 677815 w 2457085"/>
              <a:gd name="connsiteY11" fmla="*/ 1045474 h 2743200"/>
              <a:gd name="connsiteX12" fmla="*/ 0 w 2457085"/>
              <a:gd name="connsiteY12" fmla="*/ 535364 h 2743200"/>
              <a:gd name="connsiteX13" fmla="*/ 27092 w 2457085"/>
              <a:gd name="connsiteY13" fmla="*/ 499135 h 2743200"/>
              <a:gd name="connsiteX14" fmla="*/ 1085485 w 2457085"/>
              <a:gd name="connsiteY14" fmla="*/ 0 h 2743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57085" h="2743200">
                <a:moveTo>
                  <a:pt x="1085485" y="0"/>
                </a:moveTo>
                <a:cubicBezTo>
                  <a:pt x="1842999" y="0"/>
                  <a:pt x="2457085" y="614086"/>
                  <a:pt x="2457085" y="1371600"/>
                </a:cubicBezTo>
                <a:cubicBezTo>
                  <a:pt x="2457085" y="2129114"/>
                  <a:pt x="1842999" y="2743200"/>
                  <a:pt x="1085485" y="2743200"/>
                </a:cubicBezTo>
                <a:cubicBezTo>
                  <a:pt x="659384" y="2743200"/>
                  <a:pt x="278664" y="2548900"/>
                  <a:pt x="27092" y="2244065"/>
                </a:cubicBezTo>
                <a:lnTo>
                  <a:pt x="0" y="2207836"/>
                </a:lnTo>
                <a:lnTo>
                  <a:pt x="677815" y="1697726"/>
                </a:lnTo>
                <a:lnTo>
                  <a:pt x="677815" y="1648038"/>
                </a:lnTo>
                <a:lnTo>
                  <a:pt x="650564" y="1597831"/>
                </a:lnTo>
                <a:cubicBezTo>
                  <a:pt x="620488" y="1526723"/>
                  <a:pt x="603856" y="1448543"/>
                  <a:pt x="603856" y="1366479"/>
                </a:cubicBezTo>
                <a:cubicBezTo>
                  <a:pt x="603856" y="1284415"/>
                  <a:pt x="620488" y="1206236"/>
                  <a:pt x="650564" y="1135127"/>
                </a:cubicBezTo>
                <a:lnTo>
                  <a:pt x="677815" y="1084921"/>
                </a:lnTo>
                <a:lnTo>
                  <a:pt x="677815" y="1045474"/>
                </a:lnTo>
                <a:lnTo>
                  <a:pt x="0" y="535364"/>
                </a:lnTo>
                <a:lnTo>
                  <a:pt x="27092" y="499135"/>
                </a:lnTo>
                <a:cubicBezTo>
                  <a:pt x="278664" y="194301"/>
                  <a:pt x="659384" y="0"/>
                  <a:pt x="1085485"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Oval 26">
            <a:extLst>
              <a:ext uri="{FF2B5EF4-FFF2-40B4-BE49-F238E27FC236}">
                <a16:creationId xmlns:a16="http://schemas.microsoft.com/office/drawing/2014/main" id="{9C7D7628-A461-4FCF-B758-A10AD2461C49}"/>
              </a:ext>
            </a:extLst>
          </p:cNvPr>
          <p:cNvSpPr>
            <a:spLocks noChangeAspect="1"/>
          </p:cNvSpPr>
          <p:nvPr/>
        </p:nvSpPr>
        <p:spPr>
          <a:xfrm>
            <a:off x="6799707" y="2226596"/>
            <a:ext cx="731520" cy="731520"/>
          </a:xfrm>
          <a:prstGeom prst="ellipse">
            <a:avLst/>
          </a:prstGeom>
          <a:blipFill>
            <a:blip r:embed="rId4"/>
            <a:stretch>
              <a:fillRect/>
            </a:stretch>
          </a:blip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TextBox 27">
            <a:extLst>
              <a:ext uri="{FF2B5EF4-FFF2-40B4-BE49-F238E27FC236}">
                <a16:creationId xmlns:a16="http://schemas.microsoft.com/office/drawing/2014/main" id="{C352F22F-5363-43EC-85F6-96CCCF7A8783}"/>
              </a:ext>
            </a:extLst>
          </p:cNvPr>
          <p:cNvSpPr txBox="1"/>
          <p:nvPr/>
        </p:nvSpPr>
        <p:spPr>
          <a:xfrm>
            <a:off x="8275390" y="1733850"/>
            <a:ext cx="3256051" cy="1708160"/>
          </a:xfrm>
          <a:prstGeom prst="rect">
            <a:avLst/>
          </a:prstGeom>
          <a:noFill/>
        </p:spPr>
        <p:txBody>
          <a:bodyPr wrap="square" rtlCol="0">
            <a:spAutoFit/>
          </a:bodyPr>
          <a:lstStyle/>
          <a:p>
            <a:r>
              <a:rPr lang="en-US" sz="1600" dirty="0">
                <a:solidFill>
                  <a:srgbClr val="E04621"/>
                </a:solidFill>
                <a:latin typeface="Bernard MT Condensed" panose="02050806060905020404" pitchFamily="18" charset="0"/>
              </a:rPr>
              <a:t>LOREM IPSUM 70%</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29" name="Group 28">
            <a:extLst>
              <a:ext uri="{FF2B5EF4-FFF2-40B4-BE49-F238E27FC236}">
                <a16:creationId xmlns:a16="http://schemas.microsoft.com/office/drawing/2014/main" id="{3AFB4EDB-F2DD-47EE-BB65-8346B13F2953}"/>
              </a:ext>
            </a:extLst>
          </p:cNvPr>
          <p:cNvGrpSpPr/>
          <p:nvPr/>
        </p:nvGrpSpPr>
        <p:grpSpPr>
          <a:xfrm>
            <a:off x="727746" y="4579538"/>
            <a:ext cx="737193" cy="1114981"/>
            <a:chOff x="5796471" y="2211764"/>
            <a:chExt cx="1105787" cy="1672472"/>
          </a:xfrm>
        </p:grpSpPr>
        <p:sp>
          <p:nvSpPr>
            <p:cNvPr id="30" name="Freeform: Shape 29">
              <a:extLst>
                <a:ext uri="{FF2B5EF4-FFF2-40B4-BE49-F238E27FC236}">
                  <a16:creationId xmlns:a16="http://schemas.microsoft.com/office/drawing/2014/main" id="{8FEA44F9-EF82-4454-95C5-A4F15CBCE2BC}"/>
                </a:ext>
              </a:extLst>
            </p:cNvPr>
            <p:cNvSpPr>
              <a:spLocks noChangeAspect="1"/>
            </p:cNvSpPr>
            <p:nvPr/>
          </p:nvSpPr>
          <p:spPr>
            <a:xfrm rot="16200000">
              <a:off x="5513129" y="2566035"/>
              <a:ext cx="1672472" cy="963930"/>
            </a:xfrm>
            <a:custGeom>
              <a:avLst/>
              <a:gdLst>
                <a:gd name="connsiteX0" fmla="*/ 1672472 w 1672472"/>
                <a:gd name="connsiteY0" fmla="*/ 286115 h 963930"/>
                <a:gd name="connsiteX1" fmla="*/ 1162362 w 1672472"/>
                <a:gd name="connsiteY1" fmla="*/ 963930 h 963930"/>
                <a:gd name="connsiteX2" fmla="*/ 1122915 w 1672472"/>
                <a:gd name="connsiteY2" fmla="*/ 963930 h 963930"/>
                <a:gd name="connsiteX3" fmla="*/ 1072709 w 1672472"/>
                <a:gd name="connsiteY3" fmla="*/ 936679 h 963930"/>
                <a:gd name="connsiteX4" fmla="*/ 841357 w 1672472"/>
                <a:gd name="connsiteY4" fmla="*/ 889971 h 963930"/>
                <a:gd name="connsiteX5" fmla="*/ 610005 w 1672472"/>
                <a:gd name="connsiteY5" fmla="*/ 936679 h 963930"/>
                <a:gd name="connsiteX6" fmla="*/ 559798 w 1672472"/>
                <a:gd name="connsiteY6" fmla="*/ 963930 h 963930"/>
                <a:gd name="connsiteX7" fmla="*/ 510110 w 1672472"/>
                <a:gd name="connsiteY7" fmla="*/ 963930 h 963930"/>
                <a:gd name="connsiteX8" fmla="*/ 0 w 1672472"/>
                <a:gd name="connsiteY8" fmla="*/ 286115 h 963930"/>
                <a:gd name="connsiteX9" fmla="*/ 69361 w 1672472"/>
                <a:gd name="connsiteY9" fmla="*/ 234248 h 963930"/>
                <a:gd name="connsiteX10" fmla="*/ 836236 w 1672472"/>
                <a:gd name="connsiteY10" fmla="*/ 0 h 963930"/>
                <a:gd name="connsiteX11" fmla="*/ 1603111 w 1672472"/>
                <a:gd name="connsiteY11" fmla="*/ 234248 h 963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72472" h="963930">
                  <a:moveTo>
                    <a:pt x="1672472" y="286115"/>
                  </a:moveTo>
                  <a:lnTo>
                    <a:pt x="1162362" y="963930"/>
                  </a:lnTo>
                  <a:lnTo>
                    <a:pt x="1122915" y="963930"/>
                  </a:lnTo>
                  <a:lnTo>
                    <a:pt x="1072709" y="936679"/>
                  </a:lnTo>
                  <a:cubicBezTo>
                    <a:pt x="1001600" y="906603"/>
                    <a:pt x="923421" y="889971"/>
                    <a:pt x="841357" y="889971"/>
                  </a:cubicBezTo>
                  <a:cubicBezTo>
                    <a:pt x="759293" y="889971"/>
                    <a:pt x="681113" y="906603"/>
                    <a:pt x="610005" y="936679"/>
                  </a:cubicBezTo>
                  <a:lnTo>
                    <a:pt x="559798" y="963930"/>
                  </a:lnTo>
                  <a:lnTo>
                    <a:pt x="510110" y="963930"/>
                  </a:lnTo>
                  <a:lnTo>
                    <a:pt x="0" y="286115"/>
                  </a:lnTo>
                  <a:lnTo>
                    <a:pt x="69361" y="234248"/>
                  </a:lnTo>
                  <a:cubicBezTo>
                    <a:pt x="288270" y="86356"/>
                    <a:pt x="552168" y="0"/>
                    <a:pt x="836236" y="0"/>
                  </a:cubicBezTo>
                  <a:cubicBezTo>
                    <a:pt x="1120304" y="0"/>
                    <a:pt x="1384202" y="86356"/>
                    <a:pt x="1603111" y="234248"/>
                  </a:cubicBez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1" name="TextBox 30">
              <a:extLst>
                <a:ext uri="{FF2B5EF4-FFF2-40B4-BE49-F238E27FC236}">
                  <a16:creationId xmlns:a16="http://schemas.microsoft.com/office/drawing/2014/main" id="{0BAB1E99-362C-4B26-A708-E39470BE2D54}"/>
                </a:ext>
              </a:extLst>
            </p:cNvPr>
            <p:cNvSpPr txBox="1"/>
            <p:nvPr/>
          </p:nvSpPr>
          <p:spPr>
            <a:xfrm>
              <a:off x="5796471" y="2540168"/>
              <a:ext cx="1105787" cy="1015662"/>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03</a:t>
              </a:r>
            </a:p>
            <a:p>
              <a:pPr algn="ctr"/>
              <a:r>
                <a:rPr lang="en-US" sz="1000" b="1" dirty="0">
                  <a:solidFill>
                    <a:schemeClr val="bg1"/>
                  </a:solidFill>
                </a:rPr>
                <a:t>OPTION</a:t>
              </a:r>
            </a:p>
          </p:txBody>
        </p:sp>
      </p:grpSp>
      <p:sp>
        <p:nvSpPr>
          <p:cNvPr id="32" name="Freeform: Shape 31">
            <a:extLst>
              <a:ext uri="{FF2B5EF4-FFF2-40B4-BE49-F238E27FC236}">
                <a16:creationId xmlns:a16="http://schemas.microsoft.com/office/drawing/2014/main" id="{B40CB154-1AF0-45DA-9E3D-1D0988DD65D5}"/>
              </a:ext>
            </a:extLst>
          </p:cNvPr>
          <p:cNvSpPr>
            <a:spLocks noChangeAspect="1"/>
          </p:cNvSpPr>
          <p:nvPr/>
        </p:nvSpPr>
        <p:spPr>
          <a:xfrm>
            <a:off x="965776" y="4222629"/>
            <a:ext cx="1638060" cy="1828800"/>
          </a:xfrm>
          <a:custGeom>
            <a:avLst/>
            <a:gdLst>
              <a:gd name="connsiteX0" fmla="*/ 1085485 w 2457085"/>
              <a:gd name="connsiteY0" fmla="*/ 0 h 2743200"/>
              <a:gd name="connsiteX1" fmla="*/ 2457085 w 2457085"/>
              <a:gd name="connsiteY1" fmla="*/ 1371600 h 2743200"/>
              <a:gd name="connsiteX2" fmla="*/ 1085485 w 2457085"/>
              <a:gd name="connsiteY2" fmla="*/ 2743200 h 2743200"/>
              <a:gd name="connsiteX3" fmla="*/ 27092 w 2457085"/>
              <a:gd name="connsiteY3" fmla="*/ 2244065 h 2743200"/>
              <a:gd name="connsiteX4" fmla="*/ 0 w 2457085"/>
              <a:gd name="connsiteY4" fmla="*/ 2207836 h 2743200"/>
              <a:gd name="connsiteX5" fmla="*/ 677815 w 2457085"/>
              <a:gd name="connsiteY5" fmla="*/ 1697726 h 2743200"/>
              <a:gd name="connsiteX6" fmla="*/ 677815 w 2457085"/>
              <a:gd name="connsiteY6" fmla="*/ 1648038 h 2743200"/>
              <a:gd name="connsiteX7" fmla="*/ 650564 w 2457085"/>
              <a:gd name="connsiteY7" fmla="*/ 1597831 h 2743200"/>
              <a:gd name="connsiteX8" fmla="*/ 603856 w 2457085"/>
              <a:gd name="connsiteY8" fmla="*/ 1366479 h 2743200"/>
              <a:gd name="connsiteX9" fmla="*/ 650564 w 2457085"/>
              <a:gd name="connsiteY9" fmla="*/ 1135127 h 2743200"/>
              <a:gd name="connsiteX10" fmla="*/ 677815 w 2457085"/>
              <a:gd name="connsiteY10" fmla="*/ 1084921 h 2743200"/>
              <a:gd name="connsiteX11" fmla="*/ 677815 w 2457085"/>
              <a:gd name="connsiteY11" fmla="*/ 1045474 h 2743200"/>
              <a:gd name="connsiteX12" fmla="*/ 0 w 2457085"/>
              <a:gd name="connsiteY12" fmla="*/ 535364 h 2743200"/>
              <a:gd name="connsiteX13" fmla="*/ 27092 w 2457085"/>
              <a:gd name="connsiteY13" fmla="*/ 499135 h 2743200"/>
              <a:gd name="connsiteX14" fmla="*/ 1085485 w 2457085"/>
              <a:gd name="connsiteY14" fmla="*/ 0 h 2743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57085" h="2743200">
                <a:moveTo>
                  <a:pt x="1085485" y="0"/>
                </a:moveTo>
                <a:cubicBezTo>
                  <a:pt x="1842999" y="0"/>
                  <a:pt x="2457085" y="614086"/>
                  <a:pt x="2457085" y="1371600"/>
                </a:cubicBezTo>
                <a:cubicBezTo>
                  <a:pt x="2457085" y="2129114"/>
                  <a:pt x="1842999" y="2743200"/>
                  <a:pt x="1085485" y="2743200"/>
                </a:cubicBezTo>
                <a:cubicBezTo>
                  <a:pt x="659384" y="2743200"/>
                  <a:pt x="278664" y="2548900"/>
                  <a:pt x="27092" y="2244065"/>
                </a:cubicBezTo>
                <a:lnTo>
                  <a:pt x="0" y="2207836"/>
                </a:lnTo>
                <a:lnTo>
                  <a:pt x="677815" y="1697726"/>
                </a:lnTo>
                <a:lnTo>
                  <a:pt x="677815" y="1648038"/>
                </a:lnTo>
                <a:lnTo>
                  <a:pt x="650564" y="1597831"/>
                </a:lnTo>
                <a:cubicBezTo>
                  <a:pt x="620488" y="1526723"/>
                  <a:pt x="603856" y="1448543"/>
                  <a:pt x="603856" y="1366479"/>
                </a:cubicBezTo>
                <a:cubicBezTo>
                  <a:pt x="603856" y="1284415"/>
                  <a:pt x="620488" y="1206236"/>
                  <a:pt x="650564" y="1135127"/>
                </a:cubicBezTo>
                <a:lnTo>
                  <a:pt x="677815" y="1084921"/>
                </a:lnTo>
                <a:lnTo>
                  <a:pt x="677815" y="1045474"/>
                </a:lnTo>
                <a:lnTo>
                  <a:pt x="0" y="535364"/>
                </a:lnTo>
                <a:lnTo>
                  <a:pt x="27092" y="499135"/>
                </a:lnTo>
                <a:cubicBezTo>
                  <a:pt x="278664" y="194301"/>
                  <a:pt x="659384" y="0"/>
                  <a:pt x="1085485"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Oval 32">
            <a:extLst>
              <a:ext uri="{FF2B5EF4-FFF2-40B4-BE49-F238E27FC236}">
                <a16:creationId xmlns:a16="http://schemas.microsoft.com/office/drawing/2014/main" id="{A415F71F-BF83-4895-B189-F8615D0C0021}"/>
              </a:ext>
            </a:extLst>
          </p:cNvPr>
          <p:cNvSpPr>
            <a:spLocks noChangeAspect="1"/>
          </p:cNvSpPr>
          <p:nvPr/>
        </p:nvSpPr>
        <p:spPr>
          <a:xfrm>
            <a:off x="1318898" y="4775694"/>
            <a:ext cx="731520" cy="731520"/>
          </a:xfrm>
          <a:prstGeom prst="ellipse">
            <a:avLst/>
          </a:prstGeom>
          <a:blipFill>
            <a:blip r:embed="rId5"/>
            <a:stretch>
              <a:fillRect/>
            </a:stretch>
          </a:blip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TextBox 33">
            <a:extLst>
              <a:ext uri="{FF2B5EF4-FFF2-40B4-BE49-F238E27FC236}">
                <a16:creationId xmlns:a16="http://schemas.microsoft.com/office/drawing/2014/main" id="{B46E7B89-9CA3-496F-908A-7DAEAF08BF36}"/>
              </a:ext>
            </a:extLst>
          </p:cNvPr>
          <p:cNvSpPr txBox="1"/>
          <p:nvPr/>
        </p:nvSpPr>
        <p:spPr>
          <a:xfrm>
            <a:off x="2794581" y="4282948"/>
            <a:ext cx="3256051" cy="1708160"/>
          </a:xfrm>
          <a:prstGeom prst="rect">
            <a:avLst/>
          </a:prstGeom>
          <a:noFill/>
        </p:spPr>
        <p:txBody>
          <a:bodyPr wrap="square" rtlCol="0">
            <a:spAutoFit/>
          </a:bodyPr>
          <a:lstStyle/>
          <a:p>
            <a:r>
              <a:rPr lang="en-US" sz="1600" dirty="0">
                <a:solidFill>
                  <a:srgbClr val="CF3510"/>
                </a:solidFill>
                <a:latin typeface="Bernard MT Condensed" panose="02050806060905020404" pitchFamily="18" charset="0"/>
              </a:rPr>
              <a:t>LOREM IPSUM 70%</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35" name="Group 34">
            <a:extLst>
              <a:ext uri="{FF2B5EF4-FFF2-40B4-BE49-F238E27FC236}">
                <a16:creationId xmlns:a16="http://schemas.microsoft.com/office/drawing/2014/main" id="{233C1540-5A5C-4607-A849-C68DF0B105C6}"/>
              </a:ext>
            </a:extLst>
          </p:cNvPr>
          <p:cNvGrpSpPr/>
          <p:nvPr/>
        </p:nvGrpSpPr>
        <p:grpSpPr>
          <a:xfrm>
            <a:off x="6208555" y="4579538"/>
            <a:ext cx="737193" cy="1114981"/>
            <a:chOff x="5796471" y="2211764"/>
            <a:chExt cx="1105787" cy="1672472"/>
          </a:xfrm>
        </p:grpSpPr>
        <p:sp>
          <p:nvSpPr>
            <p:cNvPr id="36" name="Freeform: Shape 35">
              <a:extLst>
                <a:ext uri="{FF2B5EF4-FFF2-40B4-BE49-F238E27FC236}">
                  <a16:creationId xmlns:a16="http://schemas.microsoft.com/office/drawing/2014/main" id="{D279E868-33FC-4294-9DFA-BB982B7005DE}"/>
                </a:ext>
              </a:extLst>
            </p:cNvPr>
            <p:cNvSpPr>
              <a:spLocks noChangeAspect="1"/>
            </p:cNvSpPr>
            <p:nvPr/>
          </p:nvSpPr>
          <p:spPr>
            <a:xfrm rot="16200000">
              <a:off x="5513129" y="2566035"/>
              <a:ext cx="1672472" cy="963930"/>
            </a:xfrm>
            <a:custGeom>
              <a:avLst/>
              <a:gdLst>
                <a:gd name="connsiteX0" fmla="*/ 1672472 w 1672472"/>
                <a:gd name="connsiteY0" fmla="*/ 286115 h 963930"/>
                <a:gd name="connsiteX1" fmla="*/ 1162362 w 1672472"/>
                <a:gd name="connsiteY1" fmla="*/ 963930 h 963930"/>
                <a:gd name="connsiteX2" fmla="*/ 1122915 w 1672472"/>
                <a:gd name="connsiteY2" fmla="*/ 963930 h 963930"/>
                <a:gd name="connsiteX3" fmla="*/ 1072709 w 1672472"/>
                <a:gd name="connsiteY3" fmla="*/ 936679 h 963930"/>
                <a:gd name="connsiteX4" fmla="*/ 841357 w 1672472"/>
                <a:gd name="connsiteY4" fmla="*/ 889971 h 963930"/>
                <a:gd name="connsiteX5" fmla="*/ 610005 w 1672472"/>
                <a:gd name="connsiteY5" fmla="*/ 936679 h 963930"/>
                <a:gd name="connsiteX6" fmla="*/ 559798 w 1672472"/>
                <a:gd name="connsiteY6" fmla="*/ 963930 h 963930"/>
                <a:gd name="connsiteX7" fmla="*/ 510110 w 1672472"/>
                <a:gd name="connsiteY7" fmla="*/ 963930 h 963930"/>
                <a:gd name="connsiteX8" fmla="*/ 0 w 1672472"/>
                <a:gd name="connsiteY8" fmla="*/ 286115 h 963930"/>
                <a:gd name="connsiteX9" fmla="*/ 69361 w 1672472"/>
                <a:gd name="connsiteY9" fmla="*/ 234248 h 963930"/>
                <a:gd name="connsiteX10" fmla="*/ 836236 w 1672472"/>
                <a:gd name="connsiteY10" fmla="*/ 0 h 963930"/>
                <a:gd name="connsiteX11" fmla="*/ 1603111 w 1672472"/>
                <a:gd name="connsiteY11" fmla="*/ 234248 h 963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72472" h="963930">
                  <a:moveTo>
                    <a:pt x="1672472" y="286115"/>
                  </a:moveTo>
                  <a:lnTo>
                    <a:pt x="1162362" y="963930"/>
                  </a:lnTo>
                  <a:lnTo>
                    <a:pt x="1122915" y="963930"/>
                  </a:lnTo>
                  <a:lnTo>
                    <a:pt x="1072709" y="936679"/>
                  </a:lnTo>
                  <a:cubicBezTo>
                    <a:pt x="1001600" y="906603"/>
                    <a:pt x="923421" y="889971"/>
                    <a:pt x="841357" y="889971"/>
                  </a:cubicBezTo>
                  <a:cubicBezTo>
                    <a:pt x="759293" y="889971"/>
                    <a:pt x="681113" y="906603"/>
                    <a:pt x="610005" y="936679"/>
                  </a:cubicBezTo>
                  <a:lnTo>
                    <a:pt x="559798" y="963930"/>
                  </a:lnTo>
                  <a:lnTo>
                    <a:pt x="510110" y="963930"/>
                  </a:lnTo>
                  <a:lnTo>
                    <a:pt x="0" y="286115"/>
                  </a:lnTo>
                  <a:lnTo>
                    <a:pt x="69361" y="234248"/>
                  </a:lnTo>
                  <a:cubicBezTo>
                    <a:pt x="288270" y="86356"/>
                    <a:pt x="552168" y="0"/>
                    <a:pt x="836236" y="0"/>
                  </a:cubicBezTo>
                  <a:cubicBezTo>
                    <a:pt x="1120304" y="0"/>
                    <a:pt x="1384202" y="86356"/>
                    <a:pt x="1603111" y="234248"/>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TextBox 36">
              <a:extLst>
                <a:ext uri="{FF2B5EF4-FFF2-40B4-BE49-F238E27FC236}">
                  <a16:creationId xmlns:a16="http://schemas.microsoft.com/office/drawing/2014/main" id="{C9ADCC71-4F1B-4511-A83D-6949318D12E0}"/>
                </a:ext>
              </a:extLst>
            </p:cNvPr>
            <p:cNvSpPr txBox="1"/>
            <p:nvPr/>
          </p:nvSpPr>
          <p:spPr>
            <a:xfrm>
              <a:off x="5796471" y="2540168"/>
              <a:ext cx="1105787" cy="1015662"/>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04</a:t>
              </a:r>
            </a:p>
            <a:p>
              <a:pPr algn="ctr"/>
              <a:r>
                <a:rPr lang="en-US" sz="1000" b="1" dirty="0">
                  <a:solidFill>
                    <a:schemeClr val="bg1"/>
                  </a:solidFill>
                </a:rPr>
                <a:t>OPTION</a:t>
              </a:r>
            </a:p>
          </p:txBody>
        </p:sp>
      </p:grpSp>
      <p:sp>
        <p:nvSpPr>
          <p:cNvPr id="38" name="Freeform: Shape 37">
            <a:extLst>
              <a:ext uri="{FF2B5EF4-FFF2-40B4-BE49-F238E27FC236}">
                <a16:creationId xmlns:a16="http://schemas.microsoft.com/office/drawing/2014/main" id="{BB244A40-E26A-4B84-8E50-57FC10B2A805}"/>
              </a:ext>
            </a:extLst>
          </p:cNvPr>
          <p:cNvSpPr>
            <a:spLocks noChangeAspect="1"/>
          </p:cNvSpPr>
          <p:nvPr/>
        </p:nvSpPr>
        <p:spPr>
          <a:xfrm>
            <a:off x="6446585" y="4222629"/>
            <a:ext cx="1638060" cy="1828800"/>
          </a:xfrm>
          <a:custGeom>
            <a:avLst/>
            <a:gdLst>
              <a:gd name="connsiteX0" fmla="*/ 1085485 w 2457085"/>
              <a:gd name="connsiteY0" fmla="*/ 0 h 2743200"/>
              <a:gd name="connsiteX1" fmla="*/ 2457085 w 2457085"/>
              <a:gd name="connsiteY1" fmla="*/ 1371600 h 2743200"/>
              <a:gd name="connsiteX2" fmla="*/ 1085485 w 2457085"/>
              <a:gd name="connsiteY2" fmla="*/ 2743200 h 2743200"/>
              <a:gd name="connsiteX3" fmla="*/ 27092 w 2457085"/>
              <a:gd name="connsiteY3" fmla="*/ 2244065 h 2743200"/>
              <a:gd name="connsiteX4" fmla="*/ 0 w 2457085"/>
              <a:gd name="connsiteY4" fmla="*/ 2207836 h 2743200"/>
              <a:gd name="connsiteX5" fmla="*/ 677815 w 2457085"/>
              <a:gd name="connsiteY5" fmla="*/ 1697726 h 2743200"/>
              <a:gd name="connsiteX6" fmla="*/ 677815 w 2457085"/>
              <a:gd name="connsiteY6" fmla="*/ 1648038 h 2743200"/>
              <a:gd name="connsiteX7" fmla="*/ 650564 w 2457085"/>
              <a:gd name="connsiteY7" fmla="*/ 1597831 h 2743200"/>
              <a:gd name="connsiteX8" fmla="*/ 603856 w 2457085"/>
              <a:gd name="connsiteY8" fmla="*/ 1366479 h 2743200"/>
              <a:gd name="connsiteX9" fmla="*/ 650564 w 2457085"/>
              <a:gd name="connsiteY9" fmla="*/ 1135127 h 2743200"/>
              <a:gd name="connsiteX10" fmla="*/ 677815 w 2457085"/>
              <a:gd name="connsiteY10" fmla="*/ 1084921 h 2743200"/>
              <a:gd name="connsiteX11" fmla="*/ 677815 w 2457085"/>
              <a:gd name="connsiteY11" fmla="*/ 1045474 h 2743200"/>
              <a:gd name="connsiteX12" fmla="*/ 0 w 2457085"/>
              <a:gd name="connsiteY12" fmla="*/ 535364 h 2743200"/>
              <a:gd name="connsiteX13" fmla="*/ 27092 w 2457085"/>
              <a:gd name="connsiteY13" fmla="*/ 499135 h 2743200"/>
              <a:gd name="connsiteX14" fmla="*/ 1085485 w 2457085"/>
              <a:gd name="connsiteY14" fmla="*/ 0 h 2743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57085" h="2743200">
                <a:moveTo>
                  <a:pt x="1085485" y="0"/>
                </a:moveTo>
                <a:cubicBezTo>
                  <a:pt x="1842999" y="0"/>
                  <a:pt x="2457085" y="614086"/>
                  <a:pt x="2457085" y="1371600"/>
                </a:cubicBezTo>
                <a:cubicBezTo>
                  <a:pt x="2457085" y="2129114"/>
                  <a:pt x="1842999" y="2743200"/>
                  <a:pt x="1085485" y="2743200"/>
                </a:cubicBezTo>
                <a:cubicBezTo>
                  <a:pt x="659384" y="2743200"/>
                  <a:pt x="278664" y="2548900"/>
                  <a:pt x="27092" y="2244065"/>
                </a:cubicBezTo>
                <a:lnTo>
                  <a:pt x="0" y="2207836"/>
                </a:lnTo>
                <a:lnTo>
                  <a:pt x="677815" y="1697726"/>
                </a:lnTo>
                <a:lnTo>
                  <a:pt x="677815" y="1648038"/>
                </a:lnTo>
                <a:lnTo>
                  <a:pt x="650564" y="1597831"/>
                </a:lnTo>
                <a:cubicBezTo>
                  <a:pt x="620488" y="1526723"/>
                  <a:pt x="603856" y="1448543"/>
                  <a:pt x="603856" y="1366479"/>
                </a:cubicBezTo>
                <a:cubicBezTo>
                  <a:pt x="603856" y="1284415"/>
                  <a:pt x="620488" y="1206236"/>
                  <a:pt x="650564" y="1135127"/>
                </a:cubicBezTo>
                <a:lnTo>
                  <a:pt x="677815" y="1084921"/>
                </a:lnTo>
                <a:lnTo>
                  <a:pt x="677815" y="1045474"/>
                </a:lnTo>
                <a:lnTo>
                  <a:pt x="0" y="535364"/>
                </a:lnTo>
                <a:lnTo>
                  <a:pt x="27092" y="499135"/>
                </a:lnTo>
                <a:cubicBezTo>
                  <a:pt x="278664" y="194301"/>
                  <a:pt x="659384" y="0"/>
                  <a:pt x="1085485"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Oval 38">
            <a:extLst>
              <a:ext uri="{FF2B5EF4-FFF2-40B4-BE49-F238E27FC236}">
                <a16:creationId xmlns:a16="http://schemas.microsoft.com/office/drawing/2014/main" id="{9869D133-01C9-453D-8291-B0466032DD0B}"/>
              </a:ext>
            </a:extLst>
          </p:cNvPr>
          <p:cNvSpPr>
            <a:spLocks noChangeAspect="1"/>
          </p:cNvSpPr>
          <p:nvPr/>
        </p:nvSpPr>
        <p:spPr>
          <a:xfrm>
            <a:off x="6799707" y="4775694"/>
            <a:ext cx="731520" cy="731520"/>
          </a:xfrm>
          <a:prstGeom prst="ellipse">
            <a:avLst/>
          </a:prstGeom>
          <a:blipFill>
            <a:blip r:embed="rId6"/>
            <a:stretch>
              <a:fillRect/>
            </a:stretch>
          </a:blip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TextBox 39">
            <a:extLst>
              <a:ext uri="{FF2B5EF4-FFF2-40B4-BE49-F238E27FC236}">
                <a16:creationId xmlns:a16="http://schemas.microsoft.com/office/drawing/2014/main" id="{1ED2DBD3-A517-40C8-BBDA-AC1CD7E032DF}"/>
              </a:ext>
            </a:extLst>
          </p:cNvPr>
          <p:cNvSpPr txBox="1"/>
          <p:nvPr/>
        </p:nvSpPr>
        <p:spPr>
          <a:xfrm>
            <a:off x="8275390" y="4282948"/>
            <a:ext cx="3256051" cy="1708160"/>
          </a:xfrm>
          <a:prstGeom prst="rect">
            <a:avLst/>
          </a:prstGeom>
          <a:noFill/>
        </p:spPr>
        <p:txBody>
          <a:bodyPr wrap="square" rtlCol="0">
            <a:spAutoFit/>
          </a:bodyPr>
          <a:lstStyle/>
          <a:p>
            <a:r>
              <a:rPr lang="en-US" sz="1600" dirty="0">
                <a:solidFill>
                  <a:srgbClr val="BF2500"/>
                </a:solidFill>
                <a:latin typeface="Bernard MT Condensed" panose="02050806060905020404" pitchFamily="18" charset="0"/>
              </a:rPr>
              <a:t>LOREM IPSUM 70%</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Tree>
    <p:extLst>
      <p:ext uri="{BB962C8B-B14F-4D97-AF65-F5344CB8AC3E}">
        <p14:creationId xmlns:p14="http://schemas.microsoft.com/office/powerpoint/2010/main" val="239170690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wipe(left)">
                                      <p:cBhvr>
                                        <p:cTn id="7" dur="1000"/>
                                        <p:tgtEl>
                                          <p:spTgt spid="20"/>
                                        </p:tgtEl>
                                      </p:cBhvr>
                                    </p:animEffect>
                                  </p:childTnLst>
                                </p:cTn>
                              </p:par>
                            </p:childTnLst>
                          </p:cTn>
                        </p:par>
                        <p:par>
                          <p:cTn id="8" fill="hold">
                            <p:stCondLst>
                              <p:cond delay="1000"/>
                            </p:stCondLst>
                            <p:childTnLst>
                              <p:par>
                                <p:cTn id="9" presetID="21" presetClass="entr" presetSubtype="1" fill="hold" grpId="0" nodeType="afterEffect">
                                  <p:stCondLst>
                                    <p:cond delay="0"/>
                                  </p:stCondLst>
                                  <p:childTnLst>
                                    <p:set>
                                      <p:cBhvr>
                                        <p:cTn id="10" dur="1" fill="hold">
                                          <p:stCondLst>
                                            <p:cond delay="0"/>
                                          </p:stCondLst>
                                        </p:cTn>
                                        <p:tgtEl>
                                          <p:spTgt spid="9"/>
                                        </p:tgtEl>
                                        <p:attrNameLst>
                                          <p:attrName>style.visibility</p:attrName>
                                        </p:attrNameLst>
                                      </p:cBhvr>
                                      <p:to>
                                        <p:strVal val="visible"/>
                                      </p:to>
                                    </p:set>
                                    <p:animEffect transition="in" filter="wheel(1)">
                                      <p:cBhvr>
                                        <p:cTn id="11" dur="2000"/>
                                        <p:tgtEl>
                                          <p:spTgt spid="9"/>
                                        </p:tgtEl>
                                      </p:cBhvr>
                                    </p:animEffect>
                                  </p:childTnLst>
                                </p:cTn>
                              </p:par>
                              <p:par>
                                <p:cTn id="12" presetID="21" presetClass="entr" presetSubtype="1" fill="hold" grpId="0" nodeType="withEffect">
                                  <p:stCondLst>
                                    <p:cond delay="0"/>
                                  </p:stCondLst>
                                  <p:childTnLst>
                                    <p:set>
                                      <p:cBhvr>
                                        <p:cTn id="13" dur="1" fill="hold">
                                          <p:stCondLst>
                                            <p:cond delay="0"/>
                                          </p:stCondLst>
                                        </p:cTn>
                                        <p:tgtEl>
                                          <p:spTgt spid="21"/>
                                        </p:tgtEl>
                                        <p:attrNameLst>
                                          <p:attrName>style.visibility</p:attrName>
                                        </p:attrNameLst>
                                      </p:cBhvr>
                                      <p:to>
                                        <p:strVal val="visible"/>
                                      </p:to>
                                    </p:set>
                                    <p:animEffect transition="in" filter="wheel(1)">
                                      <p:cBhvr>
                                        <p:cTn id="14" dur="2000"/>
                                        <p:tgtEl>
                                          <p:spTgt spid="21"/>
                                        </p:tgtEl>
                                      </p:cBhvr>
                                    </p:animEffect>
                                  </p:childTnLst>
                                </p:cTn>
                              </p:par>
                              <p:par>
                                <p:cTn id="15" presetID="22" presetClass="entr" presetSubtype="4" fill="hold" nodeType="withEffect">
                                  <p:stCondLst>
                                    <p:cond delay="1100"/>
                                  </p:stCondLst>
                                  <p:childTnLst>
                                    <p:set>
                                      <p:cBhvr>
                                        <p:cTn id="16" dur="1" fill="hold">
                                          <p:stCondLst>
                                            <p:cond delay="0"/>
                                          </p:stCondLst>
                                        </p:cTn>
                                        <p:tgtEl>
                                          <p:spTgt spid="14"/>
                                        </p:tgtEl>
                                        <p:attrNameLst>
                                          <p:attrName>style.visibility</p:attrName>
                                        </p:attrNameLst>
                                      </p:cBhvr>
                                      <p:to>
                                        <p:strVal val="visible"/>
                                      </p:to>
                                    </p:set>
                                    <p:animEffect transition="in" filter="wipe(down)">
                                      <p:cBhvr>
                                        <p:cTn id="17" dur="500"/>
                                        <p:tgtEl>
                                          <p:spTgt spid="14"/>
                                        </p:tgtEl>
                                      </p:cBhvr>
                                    </p:animEffect>
                                  </p:childTnLst>
                                </p:cTn>
                              </p:par>
                            </p:childTnLst>
                          </p:cTn>
                        </p:par>
                        <p:par>
                          <p:cTn id="18" fill="hold">
                            <p:stCondLst>
                              <p:cond delay="3000"/>
                            </p:stCondLst>
                            <p:childTnLst>
                              <p:par>
                                <p:cTn id="19" presetID="42" presetClass="entr" presetSubtype="0" fill="hold" grpId="0" nodeType="afterEffect">
                                  <p:stCondLst>
                                    <p:cond delay="0"/>
                                  </p:stCondLst>
                                  <p:childTnLst>
                                    <p:set>
                                      <p:cBhvr>
                                        <p:cTn id="20" dur="1" fill="hold">
                                          <p:stCondLst>
                                            <p:cond delay="0"/>
                                          </p:stCondLst>
                                        </p:cTn>
                                        <p:tgtEl>
                                          <p:spTgt spid="22"/>
                                        </p:tgtEl>
                                        <p:attrNameLst>
                                          <p:attrName>style.visibility</p:attrName>
                                        </p:attrNameLst>
                                      </p:cBhvr>
                                      <p:to>
                                        <p:strVal val="visible"/>
                                      </p:to>
                                    </p:set>
                                    <p:animEffect transition="in" filter="fade">
                                      <p:cBhvr>
                                        <p:cTn id="21" dur="1000"/>
                                        <p:tgtEl>
                                          <p:spTgt spid="22"/>
                                        </p:tgtEl>
                                      </p:cBhvr>
                                    </p:animEffect>
                                    <p:anim calcmode="lin" valueType="num">
                                      <p:cBhvr>
                                        <p:cTn id="22" dur="1000" fill="hold"/>
                                        <p:tgtEl>
                                          <p:spTgt spid="22"/>
                                        </p:tgtEl>
                                        <p:attrNameLst>
                                          <p:attrName>ppt_x</p:attrName>
                                        </p:attrNameLst>
                                      </p:cBhvr>
                                      <p:tavLst>
                                        <p:tav tm="0">
                                          <p:val>
                                            <p:strVal val="#ppt_x"/>
                                          </p:val>
                                        </p:tav>
                                        <p:tav tm="100000">
                                          <p:val>
                                            <p:strVal val="#ppt_x"/>
                                          </p:val>
                                        </p:tav>
                                      </p:tavLst>
                                    </p:anim>
                                    <p:anim calcmode="lin" valueType="num">
                                      <p:cBhvr>
                                        <p:cTn id="23" dur="1000" fill="hold"/>
                                        <p:tgtEl>
                                          <p:spTgt spid="22"/>
                                        </p:tgtEl>
                                        <p:attrNameLst>
                                          <p:attrName>ppt_y</p:attrName>
                                        </p:attrNameLst>
                                      </p:cBhvr>
                                      <p:tavLst>
                                        <p:tav tm="0">
                                          <p:val>
                                            <p:strVal val="#ppt_y+.1"/>
                                          </p:val>
                                        </p:tav>
                                        <p:tav tm="100000">
                                          <p:val>
                                            <p:strVal val="#ppt_y"/>
                                          </p:val>
                                        </p:tav>
                                      </p:tavLst>
                                    </p:anim>
                                  </p:childTnLst>
                                </p:cTn>
                              </p:par>
                            </p:childTnLst>
                          </p:cTn>
                        </p:par>
                        <p:par>
                          <p:cTn id="24" fill="hold">
                            <p:stCondLst>
                              <p:cond delay="4000"/>
                            </p:stCondLst>
                            <p:childTnLst>
                              <p:par>
                                <p:cTn id="25" presetID="21" presetClass="entr" presetSubtype="1" fill="hold" grpId="0" nodeType="afterEffect">
                                  <p:stCondLst>
                                    <p:cond delay="0"/>
                                  </p:stCondLst>
                                  <p:childTnLst>
                                    <p:set>
                                      <p:cBhvr>
                                        <p:cTn id="26" dur="1" fill="hold">
                                          <p:stCondLst>
                                            <p:cond delay="0"/>
                                          </p:stCondLst>
                                        </p:cTn>
                                        <p:tgtEl>
                                          <p:spTgt spid="26"/>
                                        </p:tgtEl>
                                        <p:attrNameLst>
                                          <p:attrName>style.visibility</p:attrName>
                                        </p:attrNameLst>
                                      </p:cBhvr>
                                      <p:to>
                                        <p:strVal val="visible"/>
                                      </p:to>
                                    </p:set>
                                    <p:animEffect transition="in" filter="wheel(1)">
                                      <p:cBhvr>
                                        <p:cTn id="27" dur="2000"/>
                                        <p:tgtEl>
                                          <p:spTgt spid="26"/>
                                        </p:tgtEl>
                                      </p:cBhvr>
                                    </p:animEffect>
                                  </p:childTnLst>
                                </p:cTn>
                              </p:par>
                              <p:par>
                                <p:cTn id="28" presetID="21" presetClass="entr" presetSubtype="1" fill="hold" grpId="0" nodeType="withEffect">
                                  <p:stCondLst>
                                    <p:cond delay="0"/>
                                  </p:stCondLst>
                                  <p:childTnLst>
                                    <p:set>
                                      <p:cBhvr>
                                        <p:cTn id="29" dur="1" fill="hold">
                                          <p:stCondLst>
                                            <p:cond delay="0"/>
                                          </p:stCondLst>
                                        </p:cTn>
                                        <p:tgtEl>
                                          <p:spTgt spid="27"/>
                                        </p:tgtEl>
                                        <p:attrNameLst>
                                          <p:attrName>style.visibility</p:attrName>
                                        </p:attrNameLst>
                                      </p:cBhvr>
                                      <p:to>
                                        <p:strVal val="visible"/>
                                      </p:to>
                                    </p:set>
                                    <p:animEffect transition="in" filter="wheel(1)">
                                      <p:cBhvr>
                                        <p:cTn id="30" dur="2000"/>
                                        <p:tgtEl>
                                          <p:spTgt spid="27"/>
                                        </p:tgtEl>
                                      </p:cBhvr>
                                    </p:animEffect>
                                  </p:childTnLst>
                                </p:cTn>
                              </p:par>
                              <p:par>
                                <p:cTn id="31" presetID="22" presetClass="entr" presetSubtype="4" fill="hold" nodeType="withEffect">
                                  <p:stCondLst>
                                    <p:cond delay="1100"/>
                                  </p:stCondLst>
                                  <p:childTnLst>
                                    <p:set>
                                      <p:cBhvr>
                                        <p:cTn id="32" dur="1" fill="hold">
                                          <p:stCondLst>
                                            <p:cond delay="0"/>
                                          </p:stCondLst>
                                        </p:cTn>
                                        <p:tgtEl>
                                          <p:spTgt spid="23"/>
                                        </p:tgtEl>
                                        <p:attrNameLst>
                                          <p:attrName>style.visibility</p:attrName>
                                        </p:attrNameLst>
                                      </p:cBhvr>
                                      <p:to>
                                        <p:strVal val="visible"/>
                                      </p:to>
                                    </p:set>
                                    <p:animEffect transition="in" filter="wipe(down)">
                                      <p:cBhvr>
                                        <p:cTn id="33" dur="500"/>
                                        <p:tgtEl>
                                          <p:spTgt spid="23"/>
                                        </p:tgtEl>
                                      </p:cBhvr>
                                    </p:animEffect>
                                  </p:childTnLst>
                                </p:cTn>
                              </p:par>
                            </p:childTnLst>
                          </p:cTn>
                        </p:par>
                        <p:par>
                          <p:cTn id="34" fill="hold">
                            <p:stCondLst>
                              <p:cond delay="6000"/>
                            </p:stCondLst>
                            <p:childTnLst>
                              <p:par>
                                <p:cTn id="35" presetID="42" presetClass="entr" presetSubtype="0" fill="hold" grpId="0" nodeType="afterEffect">
                                  <p:stCondLst>
                                    <p:cond delay="0"/>
                                  </p:stCondLst>
                                  <p:childTnLst>
                                    <p:set>
                                      <p:cBhvr>
                                        <p:cTn id="36" dur="1" fill="hold">
                                          <p:stCondLst>
                                            <p:cond delay="0"/>
                                          </p:stCondLst>
                                        </p:cTn>
                                        <p:tgtEl>
                                          <p:spTgt spid="28"/>
                                        </p:tgtEl>
                                        <p:attrNameLst>
                                          <p:attrName>style.visibility</p:attrName>
                                        </p:attrNameLst>
                                      </p:cBhvr>
                                      <p:to>
                                        <p:strVal val="visible"/>
                                      </p:to>
                                    </p:set>
                                    <p:animEffect transition="in" filter="fade">
                                      <p:cBhvr>
                                        <p:cTn id="37" dur="1000"/>
                                        <p:tgtEl>
                                          <p:spTgt spid="28"/>
                                        </p:tgtEl>
                                      </p:cBhvr>
                                    </p:animEffect>
                                    <p:anim calcmode="lin" valueType="num">
                                      <p:cBhvr>
                                        <p:cTn id="38" dur="1000" fill="hold"/>
                                        <p:tgtEl>
                                          <p:spTgt spid="28"/>
                                        </p:tgtEl>
                                        <p:attrNameLst>
                                          <p:attrName>ppt_x</p:attrName>
                                        </p:attrNameLst>
                                      </p:cBhvr>
                                      <p:tavLst>
                                        <p:tav tm="0">
                                          <p:val>
                                            <p:strVal val="#ppt_x"/>
                                          </p:val>
                                        </p:tav>
                                        <p:tav tm="100000">
                                          <p:val>
                                            <p:strVal val="#ppt_x"/>
                                          </p:val>
                                        </p:tav>
                                      </p:tavLst>
                                    </p:anim>
                                    <p:anim calcmode="lin" valueType="num">
                                      <p:cBhvr>
                                        <p:cTn id="39" dur="1000" fill="hold"/>
                                        <p:tgtEl>
                                          <p:spTgt spid="28"/>
                                        </p:tgtEl>
                                        <p:attrNameLst>
                                          <p:attrName>ppt_y</p:attrName>
                                        </p:attrNameLst>
                                      </p:cBhvr>
                                      <p:tavLst>
                                        <p:tav tm="0">
                                          <p:val>
                                            <p:strVal val="#ppt_y+.1"/>
                                          </p:val>
                                        </p:tav>
                                        <p:tav tm="100000">
                                          <p:val>
                                            <p:strVal val="#ppt_y"/>
                                          </p:val>
                                        </p:tav>
                                      </p:tavLst>
                                    </p:anim>
                                  </p:childTnLst>
                                </p:cTn>
                              </p:par>
                            </p:childTnLst>
                          </p:cTn>
                        </p:par>
                        <p:par>
                          <p:cTn id="40" fill="hold">
                            <p:stCondLst>
                              <p:cond delay="7000"/>
                            </p:stCondLst>
                            <p:childTnLst>
                              <p:par>
                                <p:cTn id="41" presetID="21" presetClass="entr" presetSubtype="1" fill="hold" grpId="0" nodeType="afterEffect">
                                  <p:stCondLst>
                                    <p:cond delay="0"/>
                                  </p:stCondLst>
                                  <p:childTnLst>
                                    <p:set>
                                      <p:cBhvr>
                                        <p:cTn id="42" dur="1" fill="hold">
                                          <p:stCondLst>
                                            <p:cond delay="0"/>
                                          </p:stCondLst>
                                        </p:cTn>
                                        <p:tgtEl>
                                          <p:spTgt spid="32"/>
                                        </p:tgtEl>
                                        <p:attrNameLst>
                                          <p:attrName>style.visibility</p:attrName>
                                        </p:attrNameLst>
                                      </p:cBhvr>
                                      <p:to>
                                        <p:strVal val="visible"/>
                                      </p:to>
                                    </p:set>
                                    <p:animEffect transition="in" filter="wheel(1)">
                                      <p:cBhvr>
                                        <p:cTn id="43" dur="2000"/>
                                        <p:tgtEl>
                                          <p:spTgt spid="32"/>
                                        </p:tgtEl>
                                      </p:cBhvr>
                                    </p:animEffect>
                                  </p:childTnLst>
                                </p:cTn>
                              </p:par>
                              <p:par>
                                <p:cTn id="44" presetID="21" presetClass="entr" presetSubtype="1" fill="hold" grpId="0" nodeType="withEffect">
                                  <p:stCondLst>
                                    <p:cond delay="0"/>
                                  </p:stCondLst>
                                  <p:childTnLst>
                                    <p:set>
                                      <p:cBhvr>
                                        <p:cTn id="45" dur="1" fill="hold">
                                          <p:stCondLst>
                                            <p:cond delay="0"/>
                                          </p:stCondLst>
                                        </p:cTn>
                                        <p:tgtEl>
                                          <p:spTgt spid="33"/>
                                        </p:tgtEl>
                                        <p:attrNameLst>
                                          <p:attrName>style.visibility</p:attrName>
                                        </p:attrNameLst>
                                      </p:cBhvr>
                                      <p:to>
                                        <p:strVal val="visible"/>
                                      </p:to>
                                    </p:set>
                                    <p:animEffect transition="in" filter="wheel(1)">
                                      <p:cBhvr>
                                        <p:cTn id="46" dur="2000"/>
                                        <p:tgtEl>
                                          <p:spTgt spid="33"/>
                                        </p:tgtEl>
                                      </p:cBhvr>
                                    </p:animEffect>
                                  </p:childTnLst>
                                </p:cTn>
                              </p:par>
                              <p:par>
                                <p:cTn id="47" presetID="22" presetClass="entr" presetSubtype="4" fill="hold" nodeType="withEffect">
                                  <p:stCondLst>
                                    <p:cond delay="1100"/>
                                  </p:stCondLst>
                                  <p:childTnLst>
                                    <p:set>
                                      <p:cBhvr>
                                        <p:cTn id="48" dur="1" fill="hold">
                                          <p:stCondLst>
                                            <p:cond delay="0"/>
                                          </p:stCondLst>
                                        </p:cTn>
                                        <p:tgtEl>
                                          <p:spTgt spid="29"/>
                                        </p:tgtEl>
                                        <p:attrNameLst>
                                          <p:attrName>style.visibility</p:attrName>
                                        </p:attrNameLst>
                                      </p:cBhvr>
                                      <p:to>
                                        <p:strVal val="visible"/>
                                      </p:to>
                                    </p:set>
                                    <p:animEffect transition="in" filter="wipe(down)">
                                      <p:cBhvr>
                                        <p:cTn id="49" dur="500"/>
                                        <p:tgtEl>
                                          <p:spTgt spid="29"/>
                                        </p:tgtEl>
                                      </p:cBhvr>
                                    </p:animEffect>
                                  </p:childTnLst>
                                </p:cTn>
                              </p:par>
                            </p:childTnLst>
                          </p:cTn>
                        </p:par>
                        <p:par>
                          <p:cTn id="50" fill="hold">
                            <p:stCondLst>
                              <p:cond delay="9000"/>
                            </p:stCondLst>
                            <p:childTnLst>
                              <p:par>
                                <p:cTn id="51" presetID="42" presetClass="entr" presetSubtype="0" fill="hold" grpId="0" nodeType="afterEffect">
                                  <p:stCondLst>
                                    <p:cond delay="0"/>
                                  </p:stCondLst>
                                  <p:childTnLst>
                                    <p:set>
                                      <p:cBhvr>
                                        <p:cTn id="52" dur="1" fill="hold">
                                          <p:stCondLst>
                                            <p:cond delay="0"/>
                                          </p:stCondLst>
                                        </p:cTn>
                                        <p:tgtEl>
                                          <p:spTgt spid="34"/>
                                        </p:tgtEl>
                                        <p:attrNameLst>
                                          <p:attrName>style.visibility</p:attrName>
                                        </p:attrNameLst>
                                      </p:cBhvr>
                                      <p:to>
                                        <p:strVal val="visible"/>
                                      </p:to>
                                    </p:set>
                                    <p:animEffect transition="in" filter="fade">
                                      <p:cBhvr>
                                        <p:cTn id="53" dur="1000"/>
                                        <p:tgtEl>
                                          <p:spTgt spid="34"/>
                                        </p:tgtEl>
                                      </p:cBhvr>
                                    </p:animEffect>
                                    <p:anim calcmode="lin" valueType="num">
                                      <p:cBhvr>
                                        <p:cTn id="54" dur="1000" fill="hold"/>
                                        <p:tgtEl>
                                          <p:spTgt spid="34"/>
                                        </p:tgtEl>
                                        <p:attrNameLst>
                                          <p:attrName>ppt_x</p:attrName>
                                        </p:attrNameLst>
                                      </p:cBhvr>
                                      <p:tavLst>
                                        <p:tav tm="0">
                                          <p:val>
                                            <p:strVal val="#ppt_x"/>
                                          </p:val>
                                        </p:tav>
                                        <p:tav tm="100000">
                                          <p:val>
                                            <p:strVal val="#ppt_x"/>
                                          </p:val>
                                        </p:tav>
                                      </p:tavLst>
                                    </p:anim>
                                    <p:anim calcmode="lin" valueType="num">
                                      <p:cBhvr>
                                        <p:cTn id="55" dur="1000" fill="hold"/>
                                        <p:tgtEl>
                                          <p:spTgt spid="34"/>
                                        </p:tgtEl>
                                        <p:attrNameLst>
                                          <p:attrName>ppt_y</p:attrName>
                                        </p:attrNameLst>
                                      </p:cBhvr>
                                      <p:tavLst>
                                        <p:tav tm="0">
                                          <p:val>
                                            <p:strVal val="#ppt_y+.1"/>
                                          </p:val>
                                        </p:tav>
                                        <p:tav tm="100000">
                                          <p:val>
                                            <p:strVal val="#ppt_y"/>
                                          </p:val>
                                        </p:tav>
                                      </p:tavLst>
                                    </p:anim>
                                  </p:childTnLst>
                                </p:cTn>
                              </p:par>
                            </p:childTnLst>
                          </p:cTn>
                        </p:par>
                        <p:par>
                          <p:cTn id="56" fill="hold">
                            <p:stCondLst>
                              <p:cond delay="10000"/>
                            </p:stCondLst>
                            <p:childTnLst>
                              <p:par>
                                <p:cTn id="57" presetID="21" presetClass="entr" presetSubtype="1" fill="hold" grpId="0" nodeType="afterEffect">
                                  <p:stCondLst>
                                    <p:cond delay="0"/>
                                  </p:stCondLst>
                                  <p:childTnLst>
                                    <p:set>
                                      <p:cBhvr>
                                        <p:cTn id="58" dur="1" fill="hold">
                                          <p:stCondLst>
                                            <p:cond delay="0"/>
                                          </p:stCondLst>
                                        </p:cTn>
                                        <p:tgtEl>
                                          <p:spTgt spid="38"/>
                                        </p:tgtEl>
                                        <p:attrNameLst>
                                          <p:attrName>style.visibility</p:attrName>
                                        </p:attrNameLst>
                                      </p:cBhvr>
                                      <p:to>
                                        <p:strVal val="visible"/>
                                      </p:to>
                                    </p:set>
                                    <p:animEffect transition="in" filter="wheel(1)">
                                      <p:cBhvr>
                                        <p:cTn id="59" dur="2000"/>
                                        <p:tgtEl>
                                          <p:spTgt spid="38"/>
                                        </p:tgtEl>
                                      </p:cBhvr>
                                    </p:animEffect>
                                  </p:childTnLst>
                                </p:cTn>
                              </p:par>
                              <p:par>
                                <p:cTn id="60" presetID="21" presetClass="entr" presetSubtype="1" fill="hold" grpId="0" nodeType="withEffect">
                                  <p:stCondLst>
                                    <p:cond delay="0"/>
                                  </p:stCondLst>
                                  <p:childTnLst>
                                    <p:set>
                                      <p:cBhvr>
                                        <p:cTn id="61" dur="1" fill="hold">
                                          <p:stCondLst>
                                            <p:cond delay="0"/>
                                          </p:stCondLst>
                                        </p:cTn>
                                        <p:tgtEl>
                                          <p:spTgt spid="39"/>
                                        </p:tgtEl>
                                        <p:attrNameLst>
                                          <p:attrName>style.visibility</p:attrName>
                                        </p:attrNameLst>
                                      </p:cBhvr>
                                      <p:to>
                                        <p:strVal val="visible"/>
                                      </p:to>
                                    </p:set>
                                    <p:animEffect transition="in" filter="wheel(1)">
                                      <p:cBhvr>
                                        <p:cTn id="62" dur="2000"/>
                                        <p:tgtEl>
                                          <p:spTgt spid="39"/>
                                        </p:tgtEl>
                                      </p:cBhvr>
                                    </p:animEffect>
                                  </p:childTnLst>
                                </p:cTn>
                              </p:par>
                              <p:par>
                                <p:cTn id="63" presetID="22" presetClass="entr" presetSubtype="4" fill="hold" nodeType="withEffect">
                                  <p:stCondLst>
                                    <p:cond delay="1100"/>
                                  </p:stCondLst>
                                  <p:childTnLst>
                                    <p:set>
                                      <p:cBhvr>
                                        <p:cTn id="64" dur="1" fill="hold">
                                          <p:stCondLst>
                                            <p:cond delay="0"/>
                                          </p:stCondLst>
                                        </p:cTn>
                                        <p:tgtEl>
                                          <p:spTgt spid="35"/>
                                        </p:tgtEl>
                                        <p:attrNameLst>
                                          <p:attrName>style.visibility</p:attrName>
                                        </p:attrNameLst>
                                      </p:cBhvr>
                                      <p:to>
                                        <p:strVal val="visible"/>
                                      </p:to>
                                    </p:set>
                                    <p:animEffect transition="in" filter="wipe(down)">
                                      <p:cBhvr>
                                        <p:cTn id="65" dur="500"/>
                                        <p:tgtEl>
                                          <p:spTgt spid="35"/>
                                        </p:tgtEl>
                                      </p:cBhvr>
                                    </p:animEffect>
                                  </p:childTnLst>
                                </p:cTn>
                              </p:par>
                            </p:childTnLst>
                          </p:cTn>
                        </p:par>
                        <p:par>
                          <p:cTn id="66" fill="hold">
                            <p:stCondLst>
                              <p:cond delay="12000"/>
                            </p:stCondLst>
                            <p:childTnLst>
                              <p:par>
                                <p:cTn id="67" presetID="42" presetClass="entr" presetSubtype="0" fill="hold" grpId="0" nodeType="afterEffect">
                                  <p:stCondLst>
                                    <p:cond delay="0"/>
                                  </p:stCondLst>
                                  <p:childTnLst>
                                    <p:set>
                                      <p:cBhvr>
                                        <p:cTn id="68" dur="1" fill="hold">
                                          <p:stCondLst>
                                            <p:cond delay="0"/>
                                          </p:stCondLst>
                                        </p:cTn>
                                        <p:tgtEl>
                                          <p:spTgt spid="40"/>
                                        </p:tgtEl>
                                        <p:attrNameLst>
                                          <p:attrName>style.visibility</p:attrName>
                                        </p:attrNameLst>
                                      </p:cBhvr>
                                      <p:to>
                                        <p:strVal val="visible"/>
                                      </p:to>
                                    </p:set>
                                    <p:animEffect transition="in" filter="fade">
                                      <p:cBhvr>
                                        <p:cTn id="69" dur="1000"/>
                                        <p:tgtEl>
                                          <p:spTgt spid="40"/>
                                        </p:tgtEl>
                                      </p:cBhvr>
                                    </p:animEffect>
                                    <p:anim calcmode="lin" valueType="num">
                                      <p:cBhvr>
                                        <p:cTn id="70" dur="1000" fill="hold"/>
                                        <p:tgtEl>
                                          <p:spTgt spid="40"/>
                                        </p:tgtEl>
                                        <p:attrNameLst>
                                          <p:attrName>ppt_x</p:attrName>
                                        </p:attrNameLst>
                                      </p:cBhvr>
                                      <p:tavLst>
                                        <p:tav tm="0">
                                          <p:val>
                                            <p:strVal val="#ppt_x"/>
                                          </p:val>
                                        </p:tav>
                                        <p:tav tm="100000">
                                          <p:val>
                                            <p:strVal val="#ppt_x"/>
                                          </p:val>
                                        </p:tav>
                                      </p:tavLst>
                                    </p:anim>
                                    <p:anim calcmode="lin" valueType="num">
                                      <p:cBhvr>
                                        <p:cTn id="71" dur="1000" fill="hold"/>
                                        <p:tgtEl>
                                          <p:spTgt spid="4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p:bldP spid="9" grpId="0" animBg="1"/>
      <p:bldP spid="20" grpId="0"/>
      <p:bldP spid="21" grpId="0" animBg="1"/>
      <p:bldP spid="26" grpId="0" animBg="1"/>
      <p:bldP spid="27" grpId="0" animBg="1"/>
      <p:bldP spid="28" grpId="0"/>
      <p:bldP spid="32" grpId="0" animBg="1"/>
      <p:bldP spid="33" grpId="0" animBg="1"/>
      <p:bldP spid="34" grpId="0"/>
      <p:bldP spid="38" grpId="0" animBg="1"/>
      <p:bldP spid="39" grpId="0" animBg="1"/>
      <p:bldP spid="40" grpId="0"/>
    </p:bldLst>
  </p:timing>
</p:sld>
</file>

<file path=ppt/slides/slide10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2" name="Rectangle 1"/>
          <p:cNvSpPr/>
          <p:nvPr/>
        </p:nvSpPr>
        <p:spPr>
          <a:xfrm>
            <a:off x="5836356" y="1772354"/>
            <a:ext cx="1645920" cy="1280160"/>
          </a:xfrm>
          <a:prstGeom prst="rect">
            <a:avLst/>
          </a:prstGeom>
          <a:blipFill>
            <a:blip r:embed="rId3"/>
            <a:stretch>
              <a:fillRect/>
            </a:stretch>
          </a:blipFill>
          <a:ln w="6350">
            <a:solidFill>
              <a:schemeClr val="bg1"/>
            </a:solidFill>
          </a:ln>
          <a:effectLst>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9" name="Rectangle 8"/>
          <p:cNvSpPr/>
          <p:nvPr/>
        </p:nvSpPr>
        <p:spPr>
          <a:xfrm>
            <a:off x="7614356" y="1772354"/>
            <a:ext cx="1645920" cy="1280160"/>
          </a:xfrm>
          <a:prstGeom prst="rect">
            <a:avLst/>
          </a:prstGeom>
          <a:blipFill>
            <a:blip r:embed="rId4"/>
            <a:stretch>
              <a:fillRect/>
            </a:stretch>
          </a:blipFill>
          <a:ln w="6350">
            <a:solidFill>
              <a:schemeClr val="bg1"/>
            </a:solidFill>
          </a:ln>
          <a:effectLst>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0" name="Rectangle 9"/>
          <p:cNvSpPr/>
          <p:nvPr/>
        </p:nvSpPr>
        <p:spPr>
          <a:xfrm>
            <a:off x="9392356" y="1772354"/>
            <a:ext cx="1645920" cy="1280160"/>
          </a:xfrm>
          <a:prstGeom prst="rect">
            <a:avLst/>
          </a:prstGeom>
          <a:blipFill>
            <a:blip r:embed="rId5"/>
            <a:stretch>
              <a:fillRect/>
            </a:stretch>
          </a:blipFill>
          <a:ln w="6350">
            <a:solidFill>
              <a:schemeClr val="bg1"/>
            </a:solidFill>
          </a:ln>
          <a:effectLst>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nvGrpSpPr>
          <p:cNvPr id="11" name="Group 10"/>
          <p:cNvGrpSpPr/>
          <p:nvPr/>
        </p:nvGrpSpPr>
        <p:grpSpPr>
          <a:xfrm>
            <a:off x="5765469" y="3357317"/>
            <a:ext cx="1660851" cy="2480405"/>
            <a:chOff x="9128194" y="4524476"/>
            <a:chExt cx="3053422" cy="1014286"/>
          </a:xfrm>
        </p:grpSpPr>
        <p:sp>
          <p:nvSpPr>
            <p:cNvPr id="12" name="Text Placeholder 3"/>
            <p:cNvSpPr txBox="1">
              <a:spLocks/>
            </p:cNvSpPr>
            <p:nvPr/>
          </p:nvSpPr>
          <p:spPr>
            <a:xfrm>
              <a:off x="9260790" y="4708441"/>
              <a:ext cx="2920826" cy="830321"/>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pPr algn="l"/>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a:t>
              </a:r>
            </a:p>
          </p:txBody>
        </p:sp>
        <p:sp>
          <p:nvSpPr>
            <p:cNvPr id="13" name="TextBox 12"/>
            <p:cNvSpPr txBox="1"/>
            <p:nvPr/>
          </p:nvSpPr>
          <p:spPr>
            <a:xfrm>
              <a:off x="9128194" y="4524476"/>
              <a:ext cx="3015165" cy="151027"/>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a:t>
              </a:r>
            </a:p>
          </p:txBody>
        </p:sp>
      </p:grpSp>
      <p:grpSp>
        <p:nvGrpSpPr>
          <p:cNvPr id="14" name="Group 13"/>
          <p:cNvGrpSpPr/>
          <p:nvPr/>
        </p:nvGrpSpPr>
        <p:grpSpPr>
          <a:xfrm>
            <a:off x="7547137" y="3357318"/>
            <a:ext cx="1684543" cy="2480997"/>
            <a:chOff x="9128194" y="4524476"/>
            <a:chExt cx="3096979" cy="1014528"/>
          </a:xfrm>
        </p:grpSpPr>
        <p:sp>
          <p:nvSpPr>
            <p:cNvPr id="15" name="Text Placeholder 3"/>
            <p:cNvSpPr txBox="1">
              <a:spLocks/>
            </p:cNvSpPr>
            <p:nvPr/>
          </p:nvSpPr>
          <p:spPr>
            <a:xfrm>
              <a:off x="9304347" y="4708683"/>
              <a:ext cx="2920826" cy="830321"/>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pPr algn="l"/>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a:t>
              </a:r>
            </a:p>
          </p:txBody>
        </p:sp>
        <p:sp>
          <p:nvSpPr>
            <p:cNvPr id="16" name="TextBox 15"/>
            <p:cNvSpPr txBox="1"/>
            <p:nvPr/>
          </p:nvSpPr>
          <p:spPr>
            <a:xfrm>
              <a:off x="9128194" y="4524476"/>
              <a:ext cx="3015165" cy="151027"/>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a:t>
              </a:r>
            </a:p>
          </p:txBody>
        </p:sp>
      </p:grpSp>
      <p:grpSp>
        <p:nvGrpSpPr>
          <p:cNvPr id="17" name="Group 16"/>
          <p:cNvGrpSpPr/>
          <p:nvPr/>
        </p:nvGrpSpPr>
        <p:grpSpPr>
          <a:xfrm>
            <a:off x="9328806" y="3357318"/>
            <a:ext cx="1652279" cy="2480997"/>
            <a:chOff x="9128194" y="4524476"/>
            <a:chExt cx="3037662" cy="1014528"/>
          </a:xfrm>
        </p:grpSpPr>
        <p:sp>
          <p:nvSpPr>
            <p:cNvPr id="18" name="Text Placeholder 3"/>
            <p:cNvSpPr txBox="1">
              <a:spLocks/>
            </p:cNvSpPr>
            <p:nvPr/>
          </p:nvSpPr>
          <p:spPr>
            <a:xfrm>
              <a:off x="9245030" y="4708683"/>
              <a:ext cx="2920826" cy="830321"/>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pPr algn="l"/>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a:t>
              </a:r>
            </a:p>
          </p:txBody>
        </p:sp>
        <p:sp>
          <p:nvSpPr>
            <p:cNvPr id="19" name="TextBox 18"/>
            <p:cNvSpPr txBox="1"/>
            <p:nvPr/>
          </p:nvSpPr>
          <p:spPr>
            <a:xfrm>
              <a:off x="9128194" y="4524476"/>
              <a:ext cx="3015165" cy="151027"/>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a:t>
              </a:r>
            </a:p>
          </p:txBody>
        </p:sp>
      </p:grpSp>
      <p:sp>
        <p:nvSpPr>
          <p:cNvPr id="20" name="TextBox 19"/>
          <p:cNvSpPr txBox="1"/>
          <p:nvPr/>
        </p:nvSpPr>
        <p:spPr>
          <a:xfrm>
            <a:off x="749850" y="2279296"/>
            <a:ext cx="4111979" cy="3816429"/>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endParaRPr lang="en-US" dirty="0">
              <a:solidFill>
                <a:schemeClr val="bg1"/>
              </a:solidFill>
              <a:latin typeface="Candara" panose="020E0502030303020204" pitchFamily="34" charset="0"/>
            </a:endParaRPr>
          </a:p>
        </p:txBody>
      </p:sp>
      <p:sp>
        <p:nvSpPr>
          <p:cNvPr id="27" name="TextBox 26"/>
          <p:cNvSpPr txBox="1"/>
          <p:nvPr/>
        </p:nvSpPr>
        <p:spPr>
          <a:xfrm>
            <a:off x="370046" y="304456"/>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grpSp>
        <p:nvGrpSpPr>
          <p:cNvPr id="28" name="Group 27"/>
          <p:cNvGrpSpPr/>
          <p:nvPr/>
        </p:nvGrpSpPr>
        <p:grpSpPr>
          <a:xfrm>
            <a:off x="1866527" y="922564"/>
            <a:ext cx="3678110" cy="686664"/>
            <a:chOff x="1866527" y="922564"/>
            <a:chExt cx="3678110" cy="686664"/>
          </a:xfrm>
        </p:grpSpPr>
        <p:sp>
          <p:nvSpPr>
            <p:cNvPr id="29" name="Freeform 28"/>
            <p:cNvSpPr/>
            <p:nvPr/>
          </p:nvSpPr>
          <p:spPr>
            <a:xfrm>
              <a:off x="1866527" y="922564"/>
              <a:ext cx="3678110" cy="686664"/>
            </a:xfrm>
            <a:custGeom>
              <a:avLst/>
              <a:gdLst>
                <a:gd name="connsiteX0" fmla="*/ 469808 w 4339988"/>
                <a:gd name="connsiteY0" fmla="*/ 0 h 686664"/>
                <a:gd name="connsiteX1" fmla="*/ 666000 w 4339988"/>
                <a:gd name="connsiteY1" fmla="*/ 191999 h 686664"/>
                <a:gd name="connsiteX2" fmla="*/ 4339988 w 4339988"/>
                <a:gd name="connsiteY2" fmla="*/ 191999 h 686664"/>
                <a:gd name="connsiteX3" fmla="*/ 4339988 w 4339988"/>
                <a:gd name="connsiteY3" fmla="*/ 686664 h 686664"/>
                <a:gd name="connsiteX4" fmla="*/ 0 w 4339988"/>
                <a:gd name="connsiteY4" fmla="*/ 686664 h 686664"/>
                <a:gd name="connsiteX5" fmla="*/ 0 w 4339988"/>
                <a:gd name="connsiteY5" fmla="*/ 191999 h 686664"/>
                <a:gd name="connsiteX6" fmla="*/ 273616 w 4339988"/>
                <a:gd name="connsiteY6" fmla="*/ 191999 h 686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39988" h="686664">
                  <a:moveTo>
                    <a:pt x="469808" y="0"/>
                  </a:moveTo>
                  <a:lnTo>
                    <a:pt x="666000" y="191999"/>
                  </a:lnTo>
                  <a:lnTo>
                    <a:pt x="4339988" y="191999"/>
                  </a:lnTo>
                  <a:lnTo>
                    <a:pt x="4339988" y="686664"/>
                  </a:lnTo>
                  <a:lnTo>
                    <a:pt x="0" y="686664"/>
                  </a:lnTo>
                  <a:lnTo>
                    <a:pt x="0" y="191999"/>
                  </a:lnTo>
                  <a:lnTo>
                    <a:pt x="273616" y="191999"/>
                  </a:lnTo>
                  <a:close/>
                </a:path>
              </a:pathLst>
            </a:custGeom>
            <a:solidFill>
              <a:srgbClr val="F891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30" name="TextBox 29"/>
            <p:cNvSpPr txBox="1"/>
            <p:nvPr/>
          </p:nvSpPr>
          <p:spPr>
            <a:xfrm>
              <a:off x="2528405" y="1166173"/>
              <a:ext cx="2507620"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spTree>
    <p:extLst>
      <p:ext uri="{BB962C8B-B14F-4D97-AF65-F5344CB8AC3E}">
        <p14:creationId xmlns:p14="http://schemas.microsoft.com/office/powerpoint/2010/main" val="334393534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wipe(left)">
                                      <p:cBhvr>
                                        <p:cTn id="7" dur="500"/>
                                        <p:tgtEl>
                                          <p:spTgt spid="27"/>
                                        </p:tgtEl>
                                      </p:cBhvr>
                                    </p:animEffect>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28"/>
                                        </p:tgtEl>
                                        <p:attrNameLst>
                                          <p:attrName>style.visibility</p:attrName>
                                        </p:attrNameLst>
                                      </p:cBhvr>
                                      <p:to>
                                        <p:strVal val="visible"/>
                                      </p:to>
                                    </p:set>
                                    <p:anim calcmode="lin" valueType="num">
                                      <p:cBhvr additive="base">
                                        <p:cTn id="11" dur="500" fill="hold"/>
                                        <p:tgtEl>
                                          <p:spTgt spid="28"/>
                                        </p:tgtEl>
                                        <p:attrNameLst>
                                          <p:attrName>ppt_x</p:attrName>
                                        </p:attrNameLst>
                                      </p:cBhvr>
                                      <p:tavLst>
                                        <p:tav tm="0">
                                          <p:val>
                                            <p:strVal val="0-#ppt_w/2"/>
                                          </p:val>
                                        </p:tav>
                                        <p:tav tm="100000">
                                          <p:val>
                                            <p:strVal val="#ppt_x"/>
                                          </p:val>
                                        </p:tav>
                                      </p:tavLst>
                                    </p:anim>
                                    <p:anim calcmode="lin" valueType="num">
                                      <p:cBhvr additive="base">
                                        <p:cTn id="12" dur="500" fill="hold"/>
                                        <p:tgtEl>
                                          <p:spTgt spid="28"/>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20"/>
                                        </p:tgtEl>
                                        <p:attrNameLst>
                                          <p:attrName>style.visibility</p:attrName>
                                        </p:attrNameLst>
                                      </p:cBhvr>
                                      <p:to>
                                        <p:strVal val="visible"/>
                                      </p:to>
                                    </p:set>
                                    <p:animEffect transition="in" filter="wipe(up)">
                                      <p:cBhvr>
                                        <p:cTn id="16" dur="1000"/>
                                        <p:tgtEl>
                                          <p:spTgt spid="20"/>
                                        </p:tgtEl>
                                      </p:cBhvr>
                                    </p:animEffect>
                                  </p:childTnLst>
                                </p:cTn>
                              </p:par>
                            </p:childTnLst>
                          </p:cTn>
                        </p:par>
                        <p:par>
                          <p:cTn id="17" fill="hold">
                            <p:stCondLst>
                              <p:cond delay="2000"/>
                            </p:stCondLst>
                            <p:childTnLst>
                              <p:par>
                                <p:cTn id="18" presetID="12" presetClass="entr" presetSubtype="4" fill="hold" grpId="0" nodeType="afterEffect">
                                  <p:stCondLst>
                                    <p:cond delay="0"/>
                                  </p:stCondLst>
                                  <p:childTnLst>
                                    <p:set>
                                      <p:cBhvr>
                                        <p:cTn id="19" dur="1" fill="hold">
                                          <p:stCondLst>
                                            <p:cond delay="0"/>
                                          </p:stCondLst>
                                        </p:cTn>
                                        <p:tgtEl>
                                          <p:spTgt spid="2"/>
                                        </p:tgtEl>
                                        <p:attrNameLst>
                                          <p:attrName>style.visibility</p:attrName>
                                        </p:attrNameLst>
                                      </p:cBhvr>
                                      <p:to>
                                        <p:strVal val="visible"/>
                                      </p:to>
                                    </p:set>
                                    <p:anim calcmode="lin" valueType="num">
                                      <p:cBhvr additive="base">
                                        <p:cTn id="20" dur="500"/>
                                        <p:tgtEl>
                                          <p:spTgt spid="2"/>
                                        </p:tgtEl>
                                        <p:attrNameLst>
                                          <p:attrName>ppt_y</p:attrName>
                                        </p:attrNameLst>
                                      </p:cBhvr>
                                      <p:tavLst>
                                        <p:tav tm="0">
                                          <p:val>
                                            <p:strVal val="#ppt_y+#ppt_h*1.125000"/>
                                          </p:val>
                                        </p:tav>
                                        <p:tav tm="100000">
                                          <p:val>
                                            <p:strVal val="#ppt_y"/>
                                          </p:val>
                                        </p:tav>
                                      </p:tavLst>
                                    </p:anim>
                                    <p:animEffect transition="in" filter="wipe(up)">
                                      <p:cBhvr>
                                        <p:cTn id="21" dur="500"/>
                                        <p:tgtEl>
                                          <p:spTgt spid="2"/>
                                        </p:tgtEl>
                                      </p:cBhvr>
                                    </p:animEffect>
                                  </p:childTnLst>
                                </p:cTn>
                              </p:par>
                            </p:childTnLst>
                          </p:cTn>
                        </p:par>
                        <p:par>
                          <p:cTn id="22" fill="hold">
                            <p:stCondLst>
                              <p:cond delay="2500"/>
                            </p:stCondLst>
                            <p:childTnLst>
                              <p:par>
                                <p:cTn id="23" presetID="42" presetClass="entr" presetSubtype="0" fill="hold" nodeType="afterEffect">
                                  <p:stCondLst>
                                    <p:cond delay="0"/>
                                  </p:stCondLst>
                                  <p:childTnLst>
                                    <p:set>
                                      <p:cBhvr>
                                        <p:cTn id="24" dur="1" fill="hold">
                                          <p:stCondLst>
                                            <p:cond delay="0"/>
                                          </p:stCondLst>
                                        </p:cTn>
                                        <p:tgtEl>
                                          <p:spTgt spid="11"/>
                                        </p:tgtEl>
                                        <p:attrNameLst>
                                          <p:attrName>style.visibility</p:attrName>
                                        </p:attrNameLst>
                                      </p:cBhvr>
                                      <p:to>
                                        <p:strVal val="visible"/>
                                      </p:to>
                                    </p:set>
                                    <p:animEffect transition="in" filter="fade">
                                      <p:cBhvr>
                                        <p:cTn id="25" dur="1000"/>
                                        <p:tgtEl>
                                          <p:spTgt spid="11"/>
                                        </p:tgtEl>
                                      </p:cBhvr>
                                    </p:animEffect>
                                    <p:anim calcmode="lin" valueType="num">
                                      <p:cBhvr>
                                        <p:cTn id="26" dur="1000" fill="hold"/>
                                        <p:tgtEl>
                                          <p:spTgt spid="11"/>
                                        </p:tgtEl>
                                        <p:attrNameLst>
                                          <p:attrName>ppt_x</p:attrName>
                                        </p:attrNameLst>
                                      </p:cBhvr>
                                      <p:tavLst>
                                        <p:tav tm="0">
                                          <p:val>
                                            <p:strVal val="#ppt_x"/>
                                          </p:val>
                                        </p:tav>
                                        <p:tav tm="100000">
                                          <p:val>
                                            <p:strVal val="#ppt_x"/>
                                          </p:val>
                                        </p:tav>
                                      </p:tavLst>
                                    </p:anim>
                                    <p:anim calcmode="lin" valueType="num">
                                      <p:cBhvr>
                                        <p:cTn id="27" dur="1000" fill="hold"/>
                                        <p:tgtEl>
                                          <p:spTgt spid="11"/>
                                        </p:tgtEl>
                                        <p:attrNameLst>
                                          <p:attrName>ppt_y</p:attrName>
                                        </p:attrNameLst>
                                      </p:cBhvr>
                                      <p:tavLst>
                                        <p:tav tm="0">
                                          <p:val>
                                            <p:strVal val="#ppt_y+.1"/>
                                          </p:val>
                                        </p:tav>
                                        <p:tav tm="100000">
                                          <p:val>
                                            <p:strVal val="#ppt_y"/>
                                          </p:val>
                                        </p:tav>
                                      </p:tavLst>
                                    </p:anim>
                                  </p:childTnLst>
                                </p:cTn>
                              </p:par>
                            </p:childTnLst>
                          </p:cTn>
                        </p:par>
                        <p:par>
                          <p:cTn id="28" fill="hold">
                            <p:stCondLst>
                              <p:cond delay="3500"/>
                            </p:stCondLst>
                            <p:childTnLst>
                              <p:par>
                                <p:cTn id="29" presetID="12" presetClass="entr" presetSubtype="4" fill="hold" grpId="0" nodeType="afterEffect">
                                  <p:stCondLst>
                                    <p:cond delay="0"/>
                                  </p:stCondLst>
                                  <p:childTnLst>
                                    <p:set>
                                      <p:cBhvr>
                                        <p:cTn id="30" dur="1" fill="hold">
                                          <p:stCondLst>
                                            <p:cond delay="0"/>
                                          </p:stCondLst>
                                        </p:cTn>
                                        <p:tgtEl>
                                          <p:spTgt spid="9"/>
                                        </p:tgtEl>
                                        <p:attrNameLst>
                                          <p:attrName>style.visibility</p:attrName>
                                        </p:attrNameLst>
                                      </p:cBhvr>
                                      <p:to>
                                        <p:strVal val="visible"/>
                                      </p:to>
                                    </p:set>
                                    <p:anim calcmode="lin" valueType="num">
                                      <p:cBhvr additive="base">
                                        <p:cTn id="31" dur="500"/>
                                        <p:tgtEl>
                                          <p:spTgt spid="9"/>
                                        </p:tgtEl>
                                        <p:attrNameLst>
                                          <p:attrName>ppt_y</p:attrName>
                                        </p:attrNameLst>
                                      </p:cBhvr>
                                      <p:tavLst>
                                        <p:tav tm="0">
                                          <p:val>
                                            <p:strVal val="#ppt_y+#ppt_h*1.125000"/>
                                          </p:val>
                                        </p:tav>
                                        <p:tav tm="100000">
                                          <p:val>
                                            <p:strVal val="#ppt_y"/>
                                          </p:val>
                                        </p:tav>
                                      </p:tavLst>
                                    </p:anim>
                                    <p:animEffect transition="in" filter="wipe(up)">
                                      <p:cBhvr>
                                        <p:cTn id="32" dur="500"/>
                                        <p:tgtEl>
                                          <p:spTgt spid="9"/>
                                        </p:tgtEl>
                                      </p:cBhvr>
                                    </p:animEffect>
                                  </p:childTnLst>
                                </p:cTn>
                              </p:par>
                            </p:childTnLst>
                          </p:cTn>
                        </p:par>
                        <p:par>
                          <p:cTn id="33" fill="hold">
                            <p:stCondLst>
                              <p:cond delay="4000"/>
                            </p:stCondLst>
                            <p:childTnLst>
                              <p:par>
                                <p:cTn id="34" presetID="42" presetClass="entr" presetSubtype="0" fill="hold" nodeType="afterEffect">
                                  <p:stCondLst>
                                    <p:cond delay="0"/>
                                  </p:stCondLst>
                                  <p:childTnLst>
                                    <p:set>
                                      <p:cBhvr>
                                        <p:cTn id="35" dur="1" fill="hold">
                                          <p:stCondLst>
                                            <p:cond delay="0"/>
                                          </p:stCondLst>
                                        </p:cTn>
                                        <p:tgtEl>
                                          <p:spTgt spid="14"/>
                                        </p:tgtEl>
                                        <p:attrNameLst>
                                          <p:attrName>style.visibility</p:attrName>
                                        </p:attrNameLst>
                                      </p:cBhvr>
                                      <p:to>
                                        <p:strVal val="visible"/>
                                      </p:to>
                                    </p:set>
                                    <p:animEffect transition="in" filter="fade">
                                      <p:cBhvr>
                                        <p:cTn id="36" dur="1000"/>
                                        <p:tgtEl>
                                          <p:spTgt spid="14"/>
                                        </p:tgtEl>
                                      </p:cBhvr>
                                    </p:animEffect>
                                    <p:anim calcmode="lin" valueType="num">
                                      <p:cBhvr>
                                        <p:cTn id="37" dur="1000" fill="hold"/>
                                        <p:tgtEl>
                                          <p:spTgt spid="14"/>
                                        </p:tgtEl>
                                        <p:attrNameLst>
                                          <p:attrName>ppt_x</p:attrName>
                                        </p:attrNameLst>
                                      </p:cBhvr>
                                      <p:tavLst>
                                        <p:tav tm="0">
                                          <p:val>
                                            <p:strVal val="#ppt_x"/>
                                          </p:val>
                                        </p:tav>
                                        <p:tav tm="100000">
                                          <p:val>
                                            <p:strVal val="#ppt_x"/>
                                          </p:val>
                                        </p:tav>
                                      </p:tavLst>
                                    </p:anim>
                                    <p:anim calcmode="lin" valueType="num">
                                      <p:cBhvr>
                                        <p:cTn id="38" dur="1000" fill="hold"/>
                                        <p:tgtEl>
                                          <p:spTgt spid="14"/>
                                        </p:tgtEl>
                                        <p:attrNameLst>
                                          <p:attrName>ppt_y</p:attrName>
                                        </p:attrNameLst>
                                      </p:cBhvr>
                                      <p:tavLst>
                                        <p:tav tm="0">
                                          <p:val>
                                            <p:strVal val="#ppt_y+.1"/>
                                          </p:val>
                                        </p:tav>
                                        <p:tav tm="100000">
                                          <p:val>
                                            <p:strVal val="#ppt_y"/>
                                          </p:val>
                                        </p:tav>
                                      </p:tavLst>
                                    </p:anim>
                                  </p:childTnLst>
                                </p:cTn>
                              </p:par>
                            </p:childTnLst>
                          </p:cTn>
                        </p:par>
                        <p:par>
                          <p:cTn id="39" fill="hold">
                            <p:stCondLst>
                              <p:cond delay="5000"/>
                            </p:stCondLst>
                            <p:childTnLst>
                              <p:par>
                                <p:cTn id="40" presetID="12" presetClass="entr" presetSubtype="4" fill="hold" grpId="0" nodeType="afterEffect">
                                  <p:stCondLst>
                                    <p:cond delay="0"/>
                                  </p:stCondLst>
                                  <p:childTnLst>
                                    <p:set>
                                      <p:cBhvr>
                                        <p:cTn id="41" dur="1" fill="hold">
                                          <p:stCondLst>
                                            <p:cond delay="0"/>
                                          </p:stCondLst>
                                        </p:cTn>
                                        <p:tgtEl>
                                          <p:spTgt spid="10"/>
                                        </p:tgtEl>
                                        <p:attrNameLst>
                                          <p:attrName>style.visibility</p:attrName>
                                        </p:attrNameLst>
                                      </p:cBhvr>
                                      <p:to>
                                        <p:strVal val="visible"/>
                                      </p:to>
                                    </p:set>
                                    <p:anim calcmode="lin" valueType="num">
                                      <p:cBhvr additive="base">
                                        <p:cTn id="42" dur="500"/>
                                        <p:tgtEl>
                                          <p:spTgt spid="10"/>
                                        </p:tgtEl>
                                        <p:attrNameLst>
                                          <p:attrName>ppt_y</p:attrName>
                                        </p:attrNameLst>
                                      </p:cBhvr>
                                      <p:tavLst>
                                        <p:tav tm="0">
                                          <p:val>
                                            <p:strVal val="#ppt_y+#ppt_h*1.125000"/>
                                          </p:val>
                                        </p:tav>
                                        <p:tav tm="100000">
                                          <p:val>
                                            <p:strVal val="#ppt_y"/>
                                          </p:val>
                                        </p:tav>
                                      </p:tavLst>
                                    </p:anim>
                                    <p:animEffect transition="in" filter="wipe(up)">
                                      <p:cBhvr>
                                        <p:cTn id="43" dur="500"/>
                                        <p:tgtEl>
                                          <p:spTgt spid="10"/>
                                        </p:tgtEl>
                                      </p:cBhvr>
                                    </p:animEffect>
                                  </p:childTnLst>
                                </p:cTn>
                              </p:par>
                            </p:childTnLst>
                          </p:cTn>
                        </p:par>
                        <p:par>
                          <p:cTn id="44" fill="hold">
                            <p:stCondLst>
                              <p:cond delay="5500"/>
                            </p:stCondLst>
                            <p:childTnLst>
                              <p:par>
                                <p:cTn id="45" presetID="42" presetClass="entr" presetSubtype="0" fill="hold" nodeType="afterEffect">
                                  <p:stCondLst>
                                    <p:cond delay="0"/>
                                  </p:stCondLst>
                                  <p:childTnLst>
                                    <p:set>
                                      <p:cBhvr>
                                        <p:cTn id="46" dur="1" fill="hold">
                                          <p:stCondLst>
                                            <p:cond delay="0"/>
                                          </p:stCondLst>
                                        </p:cTn>
                                        <p:tgtEl>
                                          <p:spTgt spid="17"/>
                                        </p:tgtEl>
                                        <p:attrNameLst>
                                          <p:attrName>style.visibility</p:attrName>
                                        </p:attrNameLst>
                                      </p:cBhvr>
                                      <p:to>
                                        <p:strVal val="visible"/>
                                      </p:to>
                                    </p:set>
                                    <p:animEffect transition="in" filter="fade">
                                      <p:cBhvr>
                                        <p:cTn id="47" dur="1000"/>
                                        <p:tgtEl>
                                          <p:spTgt spid="17"/>
                                        </p:tgtEl>
                                      </p:cBhvr>
                                    </p:animEffect>
                                    <p:anim calcmode="lin" valueType="num">
                                      <p:cBhvr>
                                        <p:cTn id="48" dur="1000" fill="hold"/>
                                        <p:tgtEl>
                                          <p:spTgt spid="17"/>
                                        </p:tgtEl>
                                        <p:attrNameLst>
                                          <p:attrName>ppt_x</p:attrName>
                                        </p:attrNameLst>
                                      </p:cBhvr>
                                      <p:tavLst>
                                        <p:tav tm="0">
                                          <p:val>
                                            <p:strVal val="#ppt_x"/>
                                          </p:val>
                                        </p:tav>
                                        <p:tav tm="100000">
                                          <p:val>
                                            <p:strVal val="#ppt_x"/>
                                          </p:val>
                                        </p:tav>
                                      </p:tavLst>
                                    </p:anim>
                                    <p:anim calcmode="lin" valueType="num">
                                      <p:cBhvr>
                                        <p:cTn id="49" dur="1000" fill="hold"/>
                                        <p:tgtEl>
                                          <p:spTgt spid="1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9" grpId="0" animBg="1"/>
      <p:bldP spid="10" grpId="0" animBg="1"/>
      <p:bldP spid="20" grpId="0"/>
      <p:bldP spid="27" grpId="0"/>
    </p:bldLst>
  </p:timing>
</p:sld>
</file>

<file path=ppt/slides/slide10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8" name="TextBox 7"/>
          <p:cNvSpPr txBox="1"/>
          <p:nvPr/>
        </p:nvSpPr>
        <p:spPr>
          <a:xfrm>
            <a:off x="395707" y="1912227"/>
            <a:ext cx="3474720" cy="4401205"/>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p:txBody>
      </p:sp>
      <p:grpSp>
        <p:nvGrpSpPr>
          <p:cNvPr id="9" name="Group 8"/>
          <p:cNvGrpSpPr/>
          <p:nvPr/>
        </p:nvGrpSpPr>
        <p:grpSpPr>
          <a:xfrm>
            <a:off x="370046" y="304456"/>
            <a:ext cx="5845156" cy="1077095"/>
            <a:chOff x="587022" y="976809"/>
            <a:chExt cx="5845156" cy="1077095"/>
          </a:xfrm>
        </p:grpSpPr>
        <p:sp>
          <p:nvSpPr>
            <p:cNvPr id="10" name="TextBox 9"/>
            <p:cNvSpPr txBox="1"/>
            <p:nvPr/>
          </p:nvSpPr>
          <p:spPr>
            <a:xfrm>
              <a:off x="587022" y="976809"/>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sp>
          <p:nvSpPr>
            <p:cNvPr id="11" name="TextBox 10"/>
            <p:cNvSpPr txBox="1"/>
            <p:nvPr/>
          </p:nvSpPr>
          <p:spPr>
            <a:xfrm>
              <a:off x="612683" y="1684572"/>
              <a:ext cx="5819495"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a:t>
              </a:r>
            </a:p>
          </p:txBody>
        </p:sp>
      </p:grpSp>
      <p:sp>
        <p:nvSpPr>
          <p:cNvPr id="20" name="TextBox 19"/>
          <p:cNvSpPr txBox="1"/>
          <p:nvPr/>
        </p:nvSpPr>
        <p:spPr>
          <a:xfrm>
            <a:off x="4398820" y="1265896"/>
            <a:ext cx="3474720" cy="5047536"/>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a:t>
            </a:r>
            <a:endParaRPr lang="en-US" dirty="0">
              <a:solidFill>
                <a:schemeClr val="bg1"/>
              </a:solidFill>
              <a:latin typeface="Candara" panose="020E0502030303020204" pitchFamily="34" charset="0"/>
            </a:endParaRPr>
          </a:p>
        </p:txBody>
      </p:sp>
      <p:sp>
        <p:nvSpPr>
          <p:cNvPr id="21" name="TextBox 20"/>
          <p:cNvSpPr txBox="1"/>
          <p:nvPr/>
        </p:nvSpPr>
        <p:spPr>
          <a:xfrm>
            <a:off x="8235839" y="1265896"/>
            <a:ext cx="3474720" cy="3970318"/>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348228611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750"/>
                                        <p:tgtEl>
                                          <p:spTgt spid="9"/>
                                        </p:tgtEl>
                                      </p:cBhvr>
                                    </p:animEffect>
                                  </p:childTnLst>
                                </p:cTn>
                              </p:par>
                            </p:childTnLst>
                          </p:cTn>
                        </p:par>
                        <p:par>
                          <p:cTn id="8" fill="hold">
                            <p:stCondLst>
                              <p:cond delay="750"/>
                            </p:stCondLst>
                            <p:childTnLst>
                              <p:par>
                                <p:cTn id="9" presetID="22" presetClass="entr" presetSubtype="1"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wipe(up)">
                                      <p:cBhvr>
                                        <p:cTn id="11" dur="1000"/>
                                        <p:tgtEl>
                                          <p:spTgt spid="8"/>
                                        </p:tgtEl>
                                      </p:cBhvr>
                                    </p:animEffect>
                                  </p:childTnLst>
                                </p:cTn>
                              </p:par>
                            </p:childTnLst>
                          </p:cTn>
                        </p:par>
                        <p:par>
                          <p:cTn id="12" fill="hold">
                            <p:stCondLst>
                              <p:cond delay="1750"/>
                            </p:stCondLst>
                            <p:childTnLst>
                              <p:par>
                                <p:cTn id="13" presetID="22" presetClass="entr" presetSubtype="1" fill="hold" grpId="0" nodeType="afterEffect">
                                  <p:stCondLst>
                                    <p:cond delay="0"/>
                                  </p:stCondLst>
                                  <p:childTnLst>
                                    <p:set>
                                      <p:cBhvr>
                                        <p:cTn id="14" dur="1" fill="hold">
                                          <p:stCondLst>
                                            <p:cond delay="0"/>
                                          </p:stCondLst>
                                        </p:cTn>
                                        <p:tgtEl>
                                          <p:spTgt spid="20"/>
                                        </p:tgtEl>
                                        <p:attrNameLst>
                                          <p:attrName>style.visibility</p:attrName>
                                        </p:attrNameLst>
                                      </p:cBhvr>
                                      <p:to>
                                        <p:strVal val="visible"/>
                                      </p:to>
                                    </p:set>
                                    <p:animEffect transition="in" filter="wipe(up)">
                                      <p:cBhvr>
                                        <p:cTn id="15" dur="1000"/>
                                        <p:tgtEl>
                                          <p:spTgt spid="20"/>
                                        </p:tgtEl>
                                      </p:cBhvr>
                                    </p:animEffect>
                                  </p:childTnLst>
                                </p:cTn>
                              </p:par>
                            </p:childTnLst>
                          </p:cTn>
                        </p:par>
                        <p:par>
                          <p:cTn id="16" fill="hold">
                            <p:stCondLst>
                              <p:cond delay="2750"/>
                            </p:stCondLst>
                            <p:childTnLst>
                              <p:par>
                                <p:cTn id="17" presetID="22" presetClass="entr" presetSubtype="1" fill="hold" grpId="0" nodeType="afterEffect">
                                  <p:stCondLst>
                                    <p:cond delay="0"/>
                                  </p:stCondLst>
                                  <p:childTnLst>
                                    <p:set>
                                      <p:cBhvr>
                                        <p:cTn id="18" dur="1" fill="hold">
                                          <p:stCondLst>
                                            <p:cond delay="0"/>
                                          </p:stCondLst>
                                        </p:cTn>
                                        <p:tgtEl>
                                          <p:spTgt spid="21"/>
                                        </p:tgtEl>
                                        <p:attrNameLst>
                                          <p:attrName>style.visibility</p:attrName>
                                        </p:attrNameLst>
                                      </p:cBhvr>
                                      <p:to>
                                        <p:strVal val="visible"/>
                                      </p:to>
                                    </p:set>
                                    <p:animEffect transition="in" filter="wipe(up)">
                                      <p:cBhvr>
                                        <p:cTn id="19" dur="10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20" grpId="0"/>
      <p:bldP spid="21" grpId="0"/>
    </p:bldLst>
  </p:timing>
</p:sld>
</file>

<file path=ppt/slides/slide10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7" name="TextBox 6"/>
          <p:cNvSpPr txBox="1"/>
          <p:nvPr/>
        </p:nvSpPr>
        <p:spPr>
          <a:xfrm>
            <a:off x="822083" y="1809836"/>
            <a:ext cx="3378201" cy="4678204"/>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endParaRPr lang="en-US" dirty="0">
              <a:solidFill>
                <a:schemeClr val="bg1"/>
              </a:solidFill>
              <a:latin typeface="Candara" panose="020E0502030303020204" pitchFamily="34" charset="0"/>
            </a:endParaRPr>
          </a:p>
        </p:txBody>
      </p:sp>
      <p:sp>
        <p:nvSpPr>
          <p:cNvPr id="8" name="TextBox 7"/>
          <p:cNvSpPr txBox="1"/>
          <p:nvPr/>
        </p:nvSpPr>
        <p:spPr>
          <a:xfrm>
            <a:off x="8266291" y="915188"/>
            <a:ext cx="3169353" cy="5324535"/>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endParaRPr lang="en-US" dirty="0">
              <a:solidFill>
                <a:schemeClr val="bg1"/>
              </a:solidFill>
              <a:latin typeface="Candara" panose="020E0502030303020204" pitchFamily="34" charset="0"/>
            </a:endParaRPr>
          </a:p>
        </p:txBody>
      </p:sp>
      <p:grpSp>
        <p:nvGrpSpPr>
          <p:cNvPr id="9" name="Group 8"/>
          <p:cNvGrpSpPr/>
          <p:nvPr/>
        </p:nvGrpSpPr>
        <p:grpSpPr>
          <a:xfrm>
            <a:off x="370046" y="304456"/>
            <a:ext cx="5845156" cy="1077095"/>
            <a:chOff x="587022" y="976809"/>
            <a:chExt cx="5845156" cy="1077095"/>
          </a:xfrm>
        </p:grpSpPr>
        <p:sp>
          <p:nvSpPr>
            <p:cNvPr id="10" name="TextBox 9"/>
            <p:cNvSpPr txBox="1"/>
            <p:nvPr/>
          </p:nvSpPr>
          <p:spPr>
            <a:xfrm>
              <a:off x="587022" y="976809"/>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sp>
          <p:nvSpPr>
            <p:cNvPr id="11" name="TextBox 10"/>
            <p:cNvSpPr txBox="1"/>
            <p:nvPr/>
          </p:nvSpPr>
          <p:spPr>
            <a:xfrm>
              <a:off x="612683" y="1684572"/>
              <a:ext cx="5819495"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a:t>
              </a:r>
            </a:p>
          </p:txBody>
        </p:sp>
      </p:grpSp>
      <p:sp>
        <p:nvSpPr>
          <p:cNvPr id="4" name="Rectangle 3"/>
          <p:cNvSpPr>
            <a:spLocks/>
          </p:cNvSpPr>
          <p:nvPr/>
        </p:nvSpPr>
        <p:spPr>
          <a:xfrm>
            <a:off x="4749439" y="1748655"/>
            <a:ext cx="3202005" cy="1828800"/>
          </a:xfrm>
          <a:prstGeom prst="rect">
            <a:avLst/>
          </a:prstGeom>
          <a:blipFill>
            <a:blip r:embed="rId3"/>
            <a:stretch>
              <a:fillRect/>
            </a:stretch>
          </a:blipFill>
          <a:ln w="6350">
            <a:solidFill>
              <a:schemeClr val="bg1"/>
            </a:solidFill>
          </a:ln>
          <a:effectLst>
            <a:outerShdw blurRad="50800" dist="38100" dir="2700000" algn="tl" rotWithShape="0">
              <a:prstClr val="black">
                <a:alpha val="40000"/>
              </a:prstClr>
            </a:outerShdw>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3" name="TextBox 12"/>
          <p:cNvSpPr txBox="1"/>
          <p:nvPr/>
        </p:nvSpPr>
        <p:spPr>
          <a:xfrm>
            <a:off x="4749438" y="4543732"/>
            <a:ext cx="3202005" cy="1600438"/>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a:t>
            </a: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283761384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750"/>
                                        <p:tgtEl>
                                          <p:spTgt spid="9"/>
                                        </p:tgtEl>
                                      </p:cBhvr>
                                    </p:animEffect>
                                  </p:childTnLst>
                                </p:cTn>
                              </p:par>
                            </p:childTnLst>
                          </p:cTn>
                        </p:par>
                        <p:par>
                          <p:cTn id="8" fill="hold">
                            <p:stCondLst>
                              <p:cond delay="750"/>
                            </p:stCondLst>
                            <p:childTnLst>
                              <p:par>
                                <p:cTn id="9" presetID="22" presetClass="entr" presetSubtype="1" fill="hold" grpId="0" nodeType="afterEffect">
                                  <p:stCondLst>
                                    <p:cond delay="0"/>
                                  </p:stCondLst>
                                  <p:childTnLst>
                                    <p:set>
                                      <p:cBhvr>
                                        <p:cTn id="10" dur="1" fill="hold">
                                          <p:stCondLst>
                                            <p:cond delay="0"/>
                                          </p:stCondLst>
                                        </p:cTn>
                                        <p:tgtEl>
                                          <p:spTgt spid="7"/>
                                        </p:tgtEl>
                                        <p:attrNameLst>
                                          <p:attrName>style.visibility</p:attrName>
                                        </p:attrNameLst>
                                      </p:cBhvr>
                                      <p:to>
                                        <p:strVal val="visible"/>
                                      </p:to>
                                    </p:set>
                                    <p:animEffect transition="in" filter="wipe(up)">
                                      <p:cBhvr>
                                        <p:cTn id="11" dur="1000"/>
                                        <p:tgtEl>
                                          <p:spTgt spid="7"/>
                                        </p:tgtEl>
                                      </p:cBhvr>
                                    </p:animEffect>
                                  </p:childTnLst>
                                </p:cTn>
                              </p:par>
                            </p:childTnLst>
                          </p:cTn>
                        </p:par>
                        <p:par>
                          <p:cTn id="12" fill="hold">
                            <p:stCondLst>
                              <p:cond delay="1750"/>
                            </p:stCondLst>
                            <p:childTnLst>
                              <p:par>
                                <p:cTn id="13" presetID="53" presetClass="entr" presetSubtype="16" fill="hold" grpId="0" nodeType="afterEffect">
                                  <p:stCondLst>
                                    <p:cond delay="0"/>
                                  </p:stCondLst>
                                  <p:childTnLst>
                                    <p:set>
                                      <p:cBhvr>
                                        <p:cTn id="14" dur="1" fill="hold">
                                          <p:stCondLst>
                                            <p:cond delay="0"/>
                                          </p:stCondLst>
                                        </p:cTn>
                                        <p:tgtEl>
                                          <p:spTgt spid="4"/>
                                        </p:tgtEl>
                                        <p:attrNameLst>
                                          <p:attrName>style.visibility</p:attrName>
                                        </p:attrNameLst>
                                      </p:cBhvr>
                                      <p:to>
                                        <p:strVal val="visible"/>
                                      </p:to>
                                    </p:set>
                                    <p:anim calcmode="lin" valueType="num">
                                      <p:cBhvr>
                                        <p:cTn id="15" dur="500" fill="hold"/>
                                        <p:tgtEl>
                                          <p:spTgt spid="4"/>
                                        </p:tgtEl>
                                        <p:attrNameLst>
                                          <p:attrName>ppt_w</p:attrName>
                                        </p:attrNameLst>
                                      </p:cBhvr>
                                      <p:tavLst>
                                        <p:tav tm="0">
                                          <p:val>
                                            <p:fltVal val="0"/>
                                          </p:val>
                                        </p:tav>
                                        <p:tav tm="100000">
                                          <p:val>
                                            <p:strVal val="#ppt_w"/>
                                          </p:val>
                                        </p:tav>
                                      </p:tavLst>
                                    </p:anim>
                                    <p:anim calcmode="lin" valueType="num">
                                      <p:cBhvr>
                                        <p:cTn id="16" dur="500" fill="hold"/>
                                        <p:tgtEl>
                                          <p:spTgt spid="4"/>
                                        </p:tgtEl>
                                        <p:attrNameLst>
                                          <p:attrName>ppt_h</p:attrName>
                                        </p:attrNameLst>
                                      </p:cBhvr>
                                      <p:tavLst>
                                        <p:tav tm="0">
                                          <p:val>
                                            <p:fltVal val="0"/>
                                          </p:val>
                                        </p:tav>
                                        <p:tav tm="100000">
                                          <p:val>
                                            <p:strVal val="#ppt_h"/>
                                          </p:val>
                                        </p:tav>
                                      </p:tavLst>
                                    </p:anim>
                                    <p:animEffect transition="in" filter="fade">
                                      <p:cBhvr>
                                        <p:cTn id="17" dur="500"/>
                                        <p:tgtEl>
                                          <p:spTgt spid="4"/>
                                        </p:tgtEl>
                                      </p:cBhvr>
                                    </p:animEffect>
                                  </p:childTnLst>
                                </p:cTn>
                              </p:par>
                            </p:childTnLst>
                          </p:cTn>
                        </p:par>
                        <p:par>
                          <p:cTn id="18" fill="hold">
                            <p:stCondLst>
                              <p:cond delay="2250"/>
                            </p:stCondLst>
                            <p:childTnLst>
                              <p:par>
                                <p:cTn id="19" presetID="22" presetClass="entr" presetSubtype="1" fill="hold" grpId="0" nodeType="afterEffect">
                                  <p:stCondLst>
                                    <p:cond delay="0"/>
                                  </p:stCondLst>
                                  <p:childTnLst>
                                    <p:set>
                                      <p:cBhvr>
                                        <p:cTn id="20" dur="1" fill="hold">
                                          <p:stCondLst>
                                            <p:cond delay="0"/>
                                          </p:stCondLst>
                                        </p:cTn>
                                        <p:tgtEl>
                                          <p:spTgt spid="13"/>
                                        </p:tgtEl>
                                        <p:attrNameLst>
                                          <p:attrName>style.visibility</p:attrName>
                                        </p:attrNameLst>
                                      </p:cBhvr>
                                      <p:to>
                                        <p:strVal val="visible"/>
                                      </p:to>
                                    </p:set>
                                    <p:animEffect transition="in" filter="wipe(up)">
                                      <p:cBhvr>
                                        <p:cTn id="21" dur="1000"/>
                                        <p:tgtEl>
                                          <p:spTgt spid="13"/>
                                        </p:tgtEl>
                                      </p:cBhvr>
                                    </p:animEffect>
                                  </p:childTnLst>
                                </p:cTn>
                              </p:par>
                            </p:childTnLst>
                          </p:cTn>
                        </p:par>
                        <p:par>
                          <p:cTn id="22" fill="hold">
                            <p:stCondLst>
                              <p:cond delay="3250"/>
                            </p:stCondLst>
                            <p:childTnLst>
                              <p:par>
                                <p:cTn id="23" presetID="22" presetClass="entr" presetSubtype="1" fill="hold" grpId="0" nodeType="afterEffect">
                                  <p:stCondLst>
                                    <p:cond delay="0"/>
                                  </p:stCondLst>
                                  <p:childTnLst>
                                    <p:set>
                                      <p:cBhvr>
                                        <p:cTn id="24" dur="1" fill="hold">
                                          <p:stCondLst>
                                            <p:cond delay="0"/>
                                          </p:stCondLst>
                                        </p:cTn>
                                        <p:tgtEl>
                                          <p:spTgt spid="8"/>
                                        </p:tgtEl>
                                        <p:attrNameLst>
                                          <p:attrName>style.visibility</p:attrName>
                                        </p:attrNameLst>
                                      </p:cBhvr>
                                      <p:to>
                                        <p:strVal val="visible"/>
                                      </p:to>
                                    </p:set>
                                    <p:animEffect transition="in" filter="wipe(up)">
                                      <p:cBhvr>
                                        <p:cTn id="25"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4" grpId="0" animBg="1"/>
      <p:bldP spid="13" grpId="0"/>
    </p:bldLst>
  </p:timing>
</p:sld>
</file>

<file path=ppt/slides/slide10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8" name="TextBox 7"/>
          <p:cNvSpPr txBox="1"/>
          <p:nvPr/>
        </p:nvSpPr>
        <p:spPr>
          <a:xfrm>
            <a:off x="395707" y="1912227"/>
            <a:ext cx="3474720" cy="4401205"/>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p:txBody>
      </p:sp>
      <p:sp>
        <p:nvSpPr>
          <p:cNvPr id="10" name="TextBox 9"/>
          <p:cNvSpPr txBox="1"/>
          <p:nvPr/>
        </p:nvSpPr>
        <p:spPr>
          <a:xfrm>
            <a:off x="370046" y="304456"/>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sp>
        <p:nvSpPr>
          <p:cNvPr id="20" name="TextBox 19"/>
          <p:cNvSpPr txBox="1"/>
          <p:nvPr/>
        </p:nvSpPr>
        <p:spPr>
          <a:xfrm>
            <a:off x="4315773" y="1912226"/>
            <a:ext cx="3474720" cy="4401205"/>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endParaRPr lang="en-US" dirty="0">
              <a:solidFill>
                <a:schemeClr val="bg1"/>
              </a:solidFill>
              <a:latin typeface="Candara" panose="020E0502030303020204" pitchFamily="34" charset="0"/>
            </a:endParaRPr>
          </a:p>
        </p:txBody>
      </p:sp>
      <p:sp>
        <p:nvSpPr>
          <p:cNvPr id="21" name="TextBox 20"/>
          <p:cNvSpPr txBox="1"/>
          <p:nvPr/>
        </p:nvSpPr>
        <p:spPr>
          <a:xfrm>
            <a:off x="8235839" y="1265896"/>
            <a:ext cx="3474720" cy="5047536"/>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p:txBody>
      </p:sp>
      <p:grpSp>
        <p:nvGrpSpPr>
          <p:cNvPr id="5" name="Group 4"/>
          <p:cNvGrpSpPr/>
          <p:nvPr/>
        </p:nvGrpSpPr>
        <p:grpSpPr>
          <a:xfrm>
            <a:off x="1866527" y="922564"/>
            <a:ext cx="3678110" cy="686664"/>
            <a:chOff x="1866527" y="922564"/>
            <a:chExt cx="3678110" cy="686664"/>
          </a:xfrm>
        </p:grpSpPr>
        <p:sp>
          <p:nvSpPr>
            <p:cNvPr id="12" name="Freeform 11"/>
            <p:cNvSpPr/>
            <p:nvPr/>
          </p:nvSpPr>
          <p:spPr>
            <a:xfrm>
              <a:off x="1866527" y="922564"/>
              <a:ext cx="3678110" cy="686664"/>
            </a:xfrm>
            <a:custGeom>
              <a:avLst/>
              <a:gdLst>
                <a:gd name="connsiteX0" fmla="*/ 469808 w 4339988"/>
                <a:gd name="connsiteY0" fmla="*/ 0 h 686664"/>
                <a:gd name="connsiteX1" fmla="*/ 666000 w 4339988"/>
                <a:gd name="connsiteY1" fmla="*/ 191999 h 686664"/>
                <a:gd name="connsiteX2" fmla="*/ 4339988 w 4339988"/>
                <a:gd name="connsiteY2" fmla="*/ 191999 h 686664"/>
                <a:gd name="connsiteX3" fmla="*/ 4339988 w 4339988"/>
                <a:gd name="connsiteY3" fmla="*/ 686664 h 686664"/>
                <a:gd name="connsiteX4" fmla="*/ 0 w 4339988"/>
                <a:gd name="connsiteY4" fmla="*/ 686664 h 686664"/>
                <a:gd name="connsiteX5" fmla="*/ 0 w 4339988"/>
                <a:gd name="connsiteY5" fmla="*/ 191999 h 686664"/>
                <a:gd name="connsiteX6" fmla="*/ 273616 w 4339988"/>
                <a:gd name="connsiteY6" fmla="*/ 191999 h 686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39988" h="686664">
                  <a:moveTo>
                    <a:pt x="469808" y="0"/>
                  </a:moveTo>
                  <a:lnTo>
                    <a:pt x="666000" y="191999"/>
                  </a:lnTo>
                  <a:lnTo>
                    <a:pt x="4339988" y="191999"/>
                  </a:lnTo>
                  <a:lnTo>
                    <a:pt x="4339988" y="686664"/>
                  </a:lnTo>
                  <a:lnTo>
                    <a:pt x="0" y="686664"/>
                  </a:lnTo>
                  <a:lnTo>
                    <a:pt x="0" y="191999"/>
                  </a:lnTo>
                  <a:lnTo>
                    <a:pt x="273616" y="191999"/>
                  </a:lnTo>
                  <a:close/>
                </a:path>
              </a:pathLst>
            </a:custGeom>
            <a:solidFill>
              <a:srgbClr val="F891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13" name="TextBox 12"/>
            <p:cNvSpPr txBox="1"/>
            <p:nvPr/>
          </p:nvSpPr>
          <p:spPr>
            <a:xfrm>
              <a:off x="2528405" y="1166173"/>
              <a:ext cx="2507620"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spTree>
    <p:extLst>
      <p:ext uri="{BB962C8B-B14F-4D97-AF65-F5344CB8AC3E}">
        <p14:creationId xmlns:p14="http://schemas.microsoft.com/office/powerpoint/2010/main" val="239317332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500"/>
                                        <p:tgtEl>
                                          <p:spTgt spid="10"/>
                                        </p:tgtEl>
                                      </p:cBhvr>
                                    </p:animEffect>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additive="base">
                                        <p:cTn id="11" dur="500" fill="hold"/>
                                        <p:tgtEl>
                                          <p:spTgt spid="5"/>
                                        </p:tgtEl>
                                        <p:attrNameLst>
                                          <p:attrName>ppt_x</p:attrName>
                                        </p:attrNameLst>
                                      </p:cBhvr>
                                      <p:tavLst>
                                        <p:tav tm="0">
                                          <p:val>
                                            <p:strVal val="0-#ppt_w/2"/>
                                          </p:val>
                                        </p:tav>
                                        <p:tav tm="100000">
                                          <p:val>
                                            <p:strVal val="#ppt_x"/>
                                          </p:val>
                                        </p:tav>
                                      </p:tavLst>
                                    </p:anim>
                                    <p:anim calcmode="lin" valueType="num">
                                      <p:cBhvr additive="base">
                                        <p:cTn id="12" dur="500" fill="hold"/>
                                        <p:tgtEl>
                                          <p:spTgt spid="5"/>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8"/>
                                        </p:tgtEl>
                                        <p:attrNameLst>
                                          <p:attrName>style.visibility</p:attrName>
                                        </p:attrNameLst>
                                      </p:cBhvr>
                                      <p:to>
                                        <p:strVal val="visible"/>
                                      </p:to>
                                    </p:set>
                                    <p:animEffect transition="in" filter="wipe(up)">
                                      <p:cBhvr>
                                        <p:cTn id="16" dur="1000"/>
                                        <p:tgtEl>
                                          <p:spTgt spid="8"/>
                                        </p:tgtEl>
                                      </p:cBhvr>
                                    </p:animEffect>
                                  </p:childTnLst>
                                </p:cTn>
                              </p:par>
                            </p:childTnLst>
                          </p:cTn>
                        </p:par>
                        <p:par>
                          <p:cTn id="17" fill="hold">
                            <p:stCondLst>
                              <p:cond delay="2000"/>
                            </p:stCondLst>
                            <p:childTnLst>
                              <p:par>
                                <p:cTn id="18" presetID="22" presetClass="entr" presetSubtype="1" fill="hold" grpId="0" nodeType="afterEffect">
                                  <p:stCondLst>
                                    <p:cond delay="0"/>
                                  </p:stCondLst>
                                  <p:childTnLst>
                                    <p:set>
                                      <p:cBhvr>
                                        <p:cTn id="19" dur="1" fill="hold">
                                          <p:stCondLst>
                                            <p:cond delay="0"/>
                                          </p:stCondLst>
                                        </p:cTn>
                                        <p:tgtEl>
                                          <p:spTgt spid="20"/>
                                        </p:tgtEl>
                                        <p:attrNameLst>
                                          <p:attrName>style.visibility</p:attrName>
                                        </p:attrNameLst>
                                      </p:cBhvr>
                                      <p:to>
                                        <p:strVal val="visible"/>
                                      </p:to>
                                    </p:set>
                                    <p:animEffect transition="in" filter="wipe(up)">
                                      <p:cBhvr>
                                        <p:cTn id="20" dur="1000"/>
                                        <p:tgtEl>
                                          <p:spTgt spid="20"/>
                                        </p:tgtEl>
                                      </p:cBhvr>
                                    </p:animEffect>
                                  </p:childTnLst>
                                </p:cTn>
                              </p:par>
                            </p:childTnLst>
                          </p:cTn>
                        </p:par>
                        <p:par>
                          <p:cTn id="21" fill="hold">
                            <p:stCondLst>
                              <p:cond delay="3000"/>
                            </p:stCondLst>
                            <p:childTnLst>
                              <p:par>
                                <p:cTn id="22" presetID="22" presetClass="entr" presetSubtype="1" fill="hold" grpId="0" nodeType="afterEffect">
                                  <p:stCondLst>
                                    <p:cond delay="0"/>
                                  </p:stCondLst>
                                  <p:childTnLst>
                                    <p:set>
                                      <p:cBhvr>
                                        <p:cTn id="23" dur="1" fill="hold">
                                          <p:stCondLst>
                                            <p:cond delay="0"/>
                                          </p:stCondLst>
                                        </p:cTn>
                                        <p:tgtEl>
                                          <p:spTgt spid="21"/>
                                        </p:tgtEl>
                                        <p:attrNameLst>
                                          <p:attrName>style.visibility</p:attrName>
                                        </p:attrNameLst>
                                      </p:cBhvr>
                                      <p:to>
                                        <p:strVal val="visible"/>
                                      </p:to>
                                    </p:set>
                                    <p:animEffect transition="in" filter="wipe(up)">
                                      <p:cBhvr>
                                        <p:cTn id="24" dur="10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10" grpId="0"/>
      <p:bldP spid="20" grpId="0"/>
      <p:bldP spid="21" grpId="0"/>
    </p:bldLst>
  </p:timing>
</p:sld>
</file>

<file path=ppt/slides/slide10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5" name="Group 4"/>
          <p:cNvGrpSpPr/>
          <p:nvPr/>
        </p:nvGrpSpPr>
        <p:grpSpPr>
          <a:xfrm>
            <a:off x="84668" y="408174"/>
            <a:ext cx="5508978" cy="954108"/>
            <a:chOff x="3341511" y="258228"/>
            <a:chExt cx="5508978" cy="954108"/>
          </a:xfrm>
        </p:grpSpPr>
        <p:sp>
          <p:nvSpPr>
            <p:cNvPr id="6" name="TextBox 5"/>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p:txBody>
        </p:sp>
        <p:sp>
          <p:nvSpPr>
            <p:cNvPr id="7" name="TextBox 6"/>
            <p:cNvSpPr txBox="1"/>
            <p:nvPr/>
          </p:nvSpPr>
          <p:spPr>
            <a:xfrm>
              <a:off x="4030132" y="843004"/>
              <a:ext cx="4143023" cy="369332"/>
            </a:xfrm>
            <a:prstGeom prst="rect">
              <a:avLst/>
            </a:prstGeom>
            <a:noFill/>
          </p:spPr>
          <p:txBody>
            <a:bodyPr wrap="square" rtlCol="0">
              <a:spAutoFit/>
            </a:bodyPr>
            <a:lstStyle/>
            <a:p>
              <a:pPr algn="ctr"/>
              <a:r>
                <a:rPr lang="en-US" dirty="0">
                  <a:solidFill>
                    <a:schemeClr val="bg1"/>
                  </a:solidFill>
                  <a:latin typeface="Candara" panose="020E0502030303020204" pitchFamily="34" charset="0"/>
                </a:rPr>
                <a:t>Your Subtitle</a:t>
              </a:r>
            </a:p>
          </p:txBody>
        </p:sp>
      </p:grpSp>
      <p:sp>
        <p:nvSpPr>
          <p:cNvPr id="8" name="TextBox 7"/>
          <p:cNvSpPr txBox="1"/>
          <p:nvPr/>
        </p:nvSpPr>
        <p:spPr>
          <a:xfrm>
            <a:off x="630316" y="1947058"/>
            <a:ext cx="10743186" cy="4616648"/>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p:txBody>
      </p:sp>
    </p:spTree>
    <p:extLst>
      <p:ext uri="{BB962C8B-B14F-4D97-AF65-F5344CB8AC3E}">
        <p14:creationId xmlns:p14="http://schemas.microsoft.com/office/powerpoint/2010/main" val="1427738766"/>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left)">
                                      <p:cBhvr>
                                        <p:cTn id="7" dur="750"/>
                                        <p:tgtEl>
                                          <p:spTgt spid="5"/>
                                        </p:tgtEl>
                                      </p:cBhvr>
                                    </p:animEffect>
                                  </p:childTnLst>
                                </p:cTn>
                              </p:par>
                            </p:childTnLst>
                          </p:cTn>
                        </p:par>
                        <p:par>
                          <p:cTn id="8" fill="hold">
                            <p:stCondLst>
                              <p:cond delay="750"/>
                            </p:stCondLst>
                            <p:childTnLst>
                              <p:par>
                                <p:cTn id="9" presetID="22" presetClass="entr" presetSubtype="1"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wipe(up)">
                                      <p:cBhvr>
                                        <p:cTn id="11"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10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9" name="TextBox 8"/>
          <p:cNvSpPr txBox="1"/>
          <p:nvPr/>
        </p:nvSpPr>
        <p:spPr>
          <a:xfrm>
            <a:off x="2878367" y="1258391"/>
            <a:ext cx="6435266" cy="400110"/>
          </a:xfrm>
          <a:prstGeom prst="rect">
            <a:avLst/>
          </a:prstGeom>
          <a:solidFill>
            <a:schemeClr val="bg1"/>
          </a:solidFill>
        </p:spPr>
        <p:txBody>
          <a:bodyPr wrap="square" rtlCol="0">
            <a:spAutoFit/>
          </a:bodyPr>
          <a:lstStyle/>
          <a:p>
            <a:pPr algn="ctr"/>
            <a:r>
              <a:rPr lang="en-US" sz="2000" dirty="0"/>
              <a:t>Delete this slide if you do not need a works cited slide.</a:t>
            </a:r>
          </a:p>
        </p:txBody>
      </p:sp>
      <p:sp>
        <p:nvSpPr>
          <p:cNvPr id="2" name="Rectangle 1"/>
          <p:cNvSpPr/>
          <p:nvPr/>
        </p:nvSpPr>
        <p:spPr>
          <a:xfrm>
            <a:off x="430924" y="2162287"/>
            <a:ext cx="11298622" cy="4167436"/>
          </a:xfrm>
          <a:prstGeom prst="rect">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285750" indent="-285750">
              <a:lnSpc>
                <a:spcPct val="150000"/>
              </a:lnSpc>
              <a:buFont typeface="Wingdings" panose="05000000000000000000" pitchFamily="2" charset="2"/>
              <a:buChar char="q"/>
            </a:pPr>
            <a:r>
              <a:rPr lang="en-US" dirty="0">
                <a:solidFill>
                  <a:schemeClr val="bg1"/>
                </a:solidFill>
                <a:latin typeface="Candara" panose="020E0502030303020204" pitchFamily="34" charset="0"/>
              </a:rPr>
              <a:t>Sager, J. (October 5, 2016). SageFox PowerPoint. Retrieved June 2017, from </a:t>
            </a:r>
            <a:r>
              <a:rPr lang="en-US" dirty="0">
                <a:solidFill>
                  <a:schemeClr val="bg1"/>
                </a:solidFill>
                <a:latin typeface="Candara" panose="020E0502030303020204" pitchFamily="34" charset="0"/>
                <a:hlinkClick r:id="rId3"/>
              </a:rPr>
              <a:t>http://powerpoint.sage-fox.com/</a:t>
            </a:r>
            <a:endParaRPr lang="en-US" dirty="0">
              <a:solidFill>
                <a:schemeClr val="bg1"/>
              </a:solidFill>
              <a:latin typeface="Candara" panose="020E0502030303020204" pitchFamily="34" charset="0"/>
            </a:endParaRPr>
          </a:p>
          <a:p>
            <a:pPr marL="285750" indent="-285750">
              <a:lnSpc>
                <a:spcPct val="150000"/>
              </a:lnSpc>
              <a:buFont typeface="Wingdings" panose="05000000000000000000" pitchFamily="2" charset="2"/>
              <a:buChar char="q"/>
            </a:pPr>
            <a:r>
              <a:rPr lang="en-US" dirty="0" err="1">
                <a:solidFill>
                  <a:schemeClr val="bg1"/>
                </a:solidFill>
                <a:latin typeface="Candara" panose="020E0502030303020204" pitchFamily="34" charset="0"/>
              </a:rPr>
              <a:t>Lastname</a:t>
            </a:r>
            <a:r>
              <a:rPr lang="en-US" dirty="0">
                <a:solidFill>
                  <a:schemeClr val="bg1"/>
                </a:solidFill>
                <a:latin typeface="Candara" panose="020E0502030303020204" pitchFamily="34" charset="0"/>
              </a:rPr>
              <a:t>, F. (</a:t>
            </a:r>
            <a:r>
              <a:rPr lang="en-US" dirty="0" err="1">
                <a:solidFill>
                  <a:schemeClr val="bg1"/>
                </a:solidFill>
                <a:latin typeface="Candara" panose="020E0502030303020204" pitchFamily="34" charset="0"/>
              </a:rPr>
              <a:t>n.d.</a:t>
            </a:r>
            <a:r>
              <a:rPr lang="en-US" dirty="0">
                <a:solidFill>
                  <a:schemeClr val="bg1"/>
                </a:solidFill>
                <a:latin typeface="Candara" panose="020E0502030303020204" pitchFamily="34" charset="0"/>
              </a:rPr>
              <a:t>). Chapter title. In </a:t>
            </a:r>
            <a:r>
              <a:rPr lang="en-US" i="1" dirty="0" err="1">
                <a:solidFill>
                  <a:schemeClr val="bg1"/>
                </a:solidFill>
                <a:latin typeface="Candara" panose="020E0502030303020204" pitchFamily="34" charset="0"/>
              </a:rPr>
              <a:t>Booktitle</a:t>
            </a:r>
            <a:r>
              <a:rPr lang="en-US" dirty="0">
                <a:solidFill>
                  <a:schemeClr val="bg1"/>
                </a:solidFill>
                <a:latin typeface="Candara" panose="020E0502030303020204" pitchFamily="34" charset="0"/>
              </a:rPr>
              <a:t> (Edition ed., Vol. Volume#, p. Page#). City, State: Publisher.</a:t>
            </a:r>
          </a:p>
          <a:p>
            <a:pPr marL="285750" indent="-285750">
              <a:lnSpc>
                <a:spcPct val="150000"/>
              </a:lnSpc>
              <a:buFont typeface="Wingdings" panose="05000000000000000000" pitchFamily="2" charset="2"/>
              <a:buChar char="q"/>
            </a:pPr>
            <a:r>
              <a:rPr lang="en-US" dirty="0" err="1">
                <a:solidFill>
                  <a:schemeClr val="bg1"/>
                </a:solidFill>
                <a:latin typeface="Candara" panose="020E0502030303020204" pitchFamily="34" charset="0"/>
              </a:rPr>
              <a:t>Lastname</a:t>
            </a:r>
            <a:r>
              <a:rPr lang="en-US" dirty="0">
                <a:solidFill>
                  <a:schemeClr val="bg1"/>
                </a:solidFill>
                <a:latin typeface="Candara" panose="020E0502030303020204" pitchFamily="34" charset="0"/>
              </a:rPr>
              <a:t>, F. (</a:t>
            </a:r>
            <a:r>
              <a:rPr lang="en-US" dirty="0" err="1">
                <a:solidFill>
                  <a:schemeClr val="bg1"/>
                </a:solidFill>
                <a:latin typeface="Candara" panose="020E0502030303020204" pitchFamily="34" charset="0"/>
              </a:rPr>
              <a:t>n.d.</a:t>
            </a:r>
            <a:r>
              <a:rPr lang="en-US" dirty="0">
                <a:solidFill>
                  <a:schemeClr val="bg1"/>
                </a:solidFill>
                <a:latin typeface="Candara" panose="020E0502030303020204" pitchFamily="34" charset="0"/>
              </a:rPr>
              <a:t>). </a:t>
            </a:r>
            <a:r>
              <a:rPr lang="en-US" dirty="0" err="1">
                <a:solidFill>
                  <a:schemeClr val="bg1"/>
                </a:solidFill>
                <a:latin typeface="Candara" panose="020E0502030303020204" pitchFamily="34" charset="0"/>
              </a:rPr>
              <a:t>Articletitle</a:t>
            </a:r>
            <a:r>
              <a:rPr lang="en-US" dirty="0">
                <a:solidFill>
                  <a:schemeClr val="bg1"/>
                </a:solidFill>
                <a:latin typeface="Candara" panose="020E0502030303020204" pitchFamily="34" charset="0"/>
              </a:rPr>
              <a:t>. </a:t>
            </a:r>
            <a:r>
              <a:rPr lang="en-US" i="1" dirty="0" err="1">
                <a:solidFill>
                  <a:schemeClr val="bg1"/>
                </a:solidFill>
                <a:latin typeface="Candara" panose="020E0502030303020204" pitchFamily="34" charset="0"/>
              </a:rPr>
              <a:t>Journaltitle</a:t>
            </a:r>
            <a:r>
              <a:rPr lang="en-US" i="1" dirty="0">
                <a:solidFill>
                  <a:schemeClr val="bg1"/>
                </a:solidFill>
                <a:latin typeface="Candara" panose="020E0502030303020204" pitchFamily="34" charset="0"/>
              </a:rPr>
              <a:t>,</a:t>
            </a:r>
            <a:r>
              <a:rPr lang="en-US" dirty="0">
                <a:solidFill>
                  <a:schemeClr val="bg1"/>
                </a:solidFill>
                <a:latin typeface="Candara" panose="020E0502030303020204" pitchFamily="34" charset="0"/>
              </a:rPr>
              <a:t> </a:t>
            </a:r>
            <a:r>
              <a:rPr lang="en-US" i="1" dirty="0">
                <a:solidFill>
                  <a:schemeClr val="bg1"/>
                </a:solidFill>
                <a:latin typeface="Candara" panose="020E0502030303020204" pitchFamily="34" charset="0"/>
              </a:rPr>
              <a:t>Volume#</a:t>
            </a:r>
            <a:r>
              <a:rPr lang="en-US" dirty="0">
                <a:solidFill>
                  <a:schemeClr val="bg1"/>
                </a:solidFill>
                <a:latin typeface="Candara" panose="020E0502030303020204" pitchFamily="34" charset="0"/>
              </a:rPr>
              <a:t>(Issue#), Page#-Page#. Retrieved from </a:t>
            </a:r>
            <a:r>
              <a:rPr lang="en-US" dirty="0" err="1">
                <a:solidFill>
                  <a:schemeClr val="bg1"/>
                </a:solidFill>
                <a:latin typeface="Candara" panose="020E0502030303020204" pitchFamily="34" charset="0"/>
              </a:rPr>
              <a:t>websiteurl</a:t>
            </a:r>
            <a:endParaRPr lang="en-US" dirty="0">
              <a:solidFill>
                <a:schemeClr val="bg1"/>
              </a:solidFill>
              <a:latin typeface="Candara" panose="020E0502030303020204" pitchFamily="34" charset="0"/>
            </a:endParaRPr>
          </a:p>
        </p:txBody>
      </p:sp>
      <p:sp>
        <p:nvSpPr>
          <p:cNvPr id="12" name="TextBox 11"/>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WORKS CITED</a:t>
            </a:r>
          </a:p>
        </p:txBody>
      </p:sp>
    </p:spTree>
    <p:extLst>
      <p:ext uri="{BB962C8B-B14F-4D97-AF65-F5344CB8AC3E}">
        <p14:creationId xmlns:p14="http://schemas.microsoft.com/office/powerpoint/2010/main" val="831848100"/>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0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p:txBody>
          <a:bodyPr/>
          <a:lstStyle/>
          <a:p>
            <a:r>
              <a:rPr lang="en-US" dirty="0">
                <a:solidFill>
                  <a:schemeClr val="bg1"/>
                </a:solidFill>
                <a:latin typeface="Bernard MT Condensed" panose="02050806060905020404" pitchFamily="18" charset="0"/>
              </a:rPr>
              <a:t>COLOR SET 45</a:t>
            </a:r>
          </a:p>
        </p:txBody>
      </p:sp>
      <p:sp>
        <p:nvSpPr>
          <p:cNvPr id="3" name="Subtitle 2"/>
          <p:cNvSpPr>
            <a:spLocks noGrp="1"/>
          </p:cNvSpPr>
          <p:nvPr>
            <p:ph type="subTitle" idx="1"/>
          </p:nvPr>
        </p:nvSpPr>
        <p:spPr/>
        <p:txBody>
          <a:bodyPr>
            <a:noAutofit/>
          </a:bodyPr>
          <a:lstStyle/>
          <a:p>
            <a:r>
              <a:rPr lang="en-US" sz="2000" dirty="0">
                <a:solidFill>
                  <a:schemeClr val="bg1"/>
                </a:solidFill>
                <a:latin typeface="Candara" panose="020E0502030303020204" pitchFamily="34" charset="0"/>
              </a:rPr>
              <a:t>To find and download more slides for this color set, navigate to our PowerPoint website, then click the “</a:t>
            </a:r>
            <a:r>
              <a:rPr lang="en-US" sz="2000" b="1" dirty="0">
                <a:solidFill>
                  <a:schemeClr val="bg1"/>
                </a:solidFill>
                <a:latin typeface="Candara" panose="020E0502030303020204" pitchFamily="34" charset="0"/>
              </a:rPr>
              <a:t>PowerPoint Slides &gt;&gt; Slide Color Sets</a:t>
            </a:r>
            <a:r>
              <a:rPr lang="en-US" sz="2000" dirty="0">
                <a:solidFill>
                  <a:schemeClr val="bg1"/>
                </a:solidFill>
                <a:latin typeface="Candara" panose="020E0502030303020204" pitchFamily="34" charset="0"/>
              </a:rPr>
              <a:t>” in the main menu (also linked below). Then click the appropriate color set that matches this slide.</a:t>
            </a:r>
          </a:p>
          <a:p>
            <a:endParaRPr lang="en-US" sz="2000" dirty="0">
              <a:solidFill>
                <a:schemeClr val="bg1"/>
              </a:solidFill>
              <a:latin typeface="Candara" panose="020E0502030303020204" pitchFamily="34" charset="0"/>
            </a:endParaRPr>
          </a:p>
          <a:p>
            <a:r>
              <a:rPr lang="en-US" sz="2000" b="1" dirty="0">
                <a:solidFill>
                  <a:schemeClr val="bg1"/>
                </a:solidFill>
                <a:latin typeface="Candara" panose="020E0502030303020204" pitchFamily="34" charset="0"/>
              </a:rPr>
              <a:t> http://slides.sage-fox.com/color-sets/</a:t>
            </a:r>
          </a:p>
        </p:txBody>
      </p:sp>
      <p:grpSp>
        <p:nvGrpSpPr>
          <p:cNvPr id="15" name="Group 14">
            <a:extLst>
              <a:ext uri="{FF2B5EF4-FFF2-40B4-BE49-F238E27FC236}">
                <a16:creationId xmlns:a16="http://schemas.microsoft.com/office/drawing/2014/main" id="{9FB22512-463C-4B30-BDFB-4713570E72D6}"/>
              </a:ext>
            </a:extLst>
          </p:cNvPr>
          <p:cNvGrpSpPr>
            <a:grpSpLocks noChangeAspect="1"/>
          </p:cNvGrpSpPr>
          <p:nvPr/>
        </p:nvGrpSpPr>
        <p:grpSpPr>
          <a:xfrm>
            <a:off x="4316914" y="1821357"/>
            <a:ext cx="3257682" cy="640080"/>
            <a:chOff x="2696381" y="6137360"/>
            <a:chExt cx="2377440" cy="467127"/>
          </a:xfrm>
        </p:grpSpPr>
        <p:sp>
          <p:nvSpPr>
            <p:cNvPr id="25" name="Rectangle 24">
              <a:extLst>
                <a:ext uri="{FF2B5EF4-FFF2-40B4-BE49-F238E27FC236}">
                  <a16:creationId xmlns:a16="http://schemas.microsoft.com/office/drawing/2014/main" id="{73C0C473-2DD4-4884-B50D-2071786D8A8A}"/>
                </a:ext>
              </a:extLst>
            </p:cNvPr>
            <p:cNvSpPr/>
            <p:nvPr userDrawn="1"/>
          </p:nvSpPr>
          <p:spPr>
            <a:xfrm>
              <a:off x="2696381" y="6137360"/>
              <a:ext cx="2377440" cy="457200"/>
            </a:xfrm>
            <a:prstGeom prst="rect">
              <a:avLst/>
            </a:prstGeom>
            <a:solidFill>
              <a:srgbClr val="0A0A12"/>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6" name="Group 25">
              <a:extLst>
                <a:ext uri="{FF2B5EF4-FFF2-40B4-BE49-F238E27FC236}">
                  <a16:creationId xmlns:a16="http://schemas.microsoft.com/office/drawing/2014/main" id="{1368E781-D71B-4650-BFFF-754D6CE83FD5}"/>
                </a:ext>
              </a:extLst>
            </p:cNvPr>
            <p:cNvGrpSpPr/>
            <p:nvPr/>
          </p:nvGrpSpPr>
          <p:grpSpPr>
            <a:xfrm>
              <a:off x="2798266" y="6155754"/>
              <a:ext cx="1472396" cy="415281"/>
              <a:chOff x="2798266" y="6155754"/>
              <a:chExt cx="1472396" cy="415281"/>
            </a:xfrm>
          </p:grpSpPr>
          <p:sp>
            <p:nvSpPr>
              <p:cNvPr id="28" name="Rounded Rectangle 762">
                <a:extLst>
                  <a:ext uri="{FF2B5EF4-FFF2-40B4-BE49-F238E27FC236}">
                    <a16:creationId xmlns:a16="http://schemas.microsoft.com/office/drawing/2014/main" id="{F7EAABE4-F740-4608-9F0D-ED414F3EFBF0}"/>
                  </a:ext>
                </a:extLst>
              </p:cNvPr>
              <p:cNvSpPr/>
              <p:nvPr/>
            </p:nvSpPr>
            <p:spPr>
              <a:xfrm>
                <a:off x="4042061" y="6159614"/>
                <a:ext cx="228601" cy="411421"/>
              </a:xfrm>
              <a:prstGeom prst="roundRect">
                <a:avLst/>
              </a:prstGeom>
              <a:solidFill>
                <a:srgbClr val="F89120"/>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29" name="Rounded Rectangle 763">
                <a:extLst>
                  <a:ext uri="{FF2B5EF4-FFF2-40B4-BE49-F238E27FC236}">
                    <a16:creationId xmlns:a16="http://schemas.microsoft.com/office/drawing/2014/main" id="{2DC346DC-DE73-4A27-A8D8-58353919E8B0}"/>
                  </a:ext>
                </a:extLst>
              </p:cNvPr>
              <p:cNvSpPr/>
              <p:nvPr/>
            </p:nvSpPr>
            <p:spPr>
              <a:xfrm>
                <a:off x="2798266" y="6158633"/>
                <a:ext cx="228601" cy="411421"/>
              </a:xfrm>
              <a:prstGeom prst="roundRect">
                <a:avLst/>
              </a:prstGeom>
              <a:solidFill>
                <a:srgbClr val="CE8E40"/>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bg1"/>
                    </a:solidFill>
                  </a:rPr>
                  <a:t> </a:t>
                </a:r>
              </a:p>
            </p:txBody>
          </p:sp>
          <p:sp>
            <p:nvSpPr>
              <p:cNvPr id="30" name="Rounded Rectangle 764">
                <a:extLst>
                  <a:ext uri="{FF2B5EF4-FFF2-40B4-BE49-F238E27FC236}">
                    <a16:creationId xmlns:a16="http://schemas.microsoft.com/office/drawing/2014/main" id="{439CBEE6-2C0E-40CB-BA6E-97B62C2075BC}"/>
                  </a:ext>
                </a:extLst>
              </p:cNvPr>
              <p:cNvSpPr/>
              <p:nvPr/>
            </p:nvSpPr>
            <p:spPr>
              <a:xfrm>
                <a:off x="3042146" y="6158692"/>
                <a:ext cx="228600" cy="411421"/>
              </a:xfrm>
              <a:prstGeom prst="roundRect">
                <a:avLst/>
              </a:prstGeom>
              <a:solidFill>
                <a:srgbClr val="E76C0F"/>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1" name="Rounded Rectangle 765">
                <a:extLst>
                  <a:ext uri="{FF2B5EF4-FFF2-40B4-BE49-F238E27FC236}">
                    <a16:creationId xmlns:a16="http://schemas.microsoft.com/office/drawing/2014/main" id="{20DF22F6-0746-48B3-8E7F-A4C1F1205D5E}"/>
                  </a:ext>
                </a:extLst>
              </p:cNvPr>
              <p:cNvSpPr/>
              <p:nvPr/>
            </p:nvSpPr>
            <p:spPr>
              <a:xfrm>
                <a:off x="3294755" y="6158633"/>
                <a:ext cx="228600" cy="411421"/>
              </a:xfrm>
              <a:prstGeom prst="roundRect">
                <a:avLst/>
              </a:prstGeom>
              <a:solidFill>
                <a:srgbClr val="E0462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32" name="Rounded Rectangle 766">
                <a:extLst>
                  <a:ext uri="{FF2B5EF4-FFF2-40B4-BE49-F238E27FC236}">
                    <a16:creationId xmlns:a16="http://schemas.microsoft.com/office/drawing/2014/main" id="{4A01C386-7CEB-4C46-8EFB-CD5DB9D4D9D8}"/>
                  </a:ext>
                </a:extLst>
              </p:cNvPr>
              <p:cNvSpPr/>
              <p:nvPr/>
            </p:nvSpPr>
            <p:spPr>
              <a:xfrm>
                <a:off x="3541430" y="6155813"/>
                <a:ext cx="228600" cy="411421"/>
              </a:xfrm>
              <a:prstGeom prst="roundRect">
                <a:avLst/>
              </a:prstGeom>
              <a:solidFill>
                <a:srgbClr val="CF3510"/>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33" name="Rounded Rectangle 767">
                <a:extLst>
                  <a:ext uri="{FF2B5EF4-FFF2-40B4-BE49-F238E27FC236}">
                    <a16:creationId xmlns:a16="http://schemas.microsoft.com/office/drawing/2014/main" id="{B9F6F6E4-E9CF-4304-A01A-04A43B5CCAE5}"/>
                  </a:ext>
                </a:extLst>
              </p:cNvPr>
              <p:cNvSpPr/>
              <p:nvPr/>
            </p:nvSpPr>
            <p:spPr>
              <a:xfrm>
                <a:off x="3794035" y="6155754"/>
                <a:ext cx="228600" cy="411421"/>
              </a:xfrm>
              <a:prstGeom prst="roundRect">
                <a:avLst/>
              </a:prstGeom>
              <a:solidFill>
                <a:srgbClr val="BF2500"/>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sp>
          <p:nvSpPr>
            <p:cNvPr id="27" name="TextBox 26">
              <a:extLst>
                <a:ext uri="{FF2B5EF4-FFF2-40B4-BE49-F238E27FC236}">
                  <a16:creationId xmlns:a16="http://schemas.microsoft.com/office/drawing/2014/main" id="{FA8A52C3-CDB5-4D12-998A-C28ED239BB39}"/>
                </a:ext>
              </a:extLst>
            </p:cNvPr>
            <p:cNvSpPr txBox="1"/>
            <p:nvPr/>
          </p:nvSpPr>
          <p:spPr>
            <a:xfrm>
              <a:off x="4280176" y="6150580"/>
              <a:ext cx="731520" cy="453907"/>
            </a:xfrm>
            <a:prstGeom prst="rect">
              <a:avLst/>
            </a:prstGeom>
            <a:noFill/>
            <a:effectLst/>
          </p:spPr>
          <p:txBody>
            <a:bodyPr wrap="square" rtlCol="0">
              <a:spAutoFit/>
            </a:bodyPr>
            <a:lstStyle/>
            <a:p>
              <a:pPr algn="ctr">
                <a:lnSpc>
                  <a:spcPts val="1400"/>
                </a:lnSpc>
              </a:pPr>
              <a:r>
                <a:rPr lang="en-US" sz="1400" dirty="0">
                  <a:solidFill>
                    <a:srgbClr val="F2F2F2"/>
                  </a:solidFill>
                  <a:latin typeface="Candara" panose="020E0502030303020204" pitchFamily="34" charset="0"/>
                </a:rPr>
                <a:t>COLOR SET 45</a:t>
              </a:r>
            </a:p>
          </p:txBody>
        </p:sp>
      </p:grpSp>
    </p:spTree>
    <p:extLst>
      <p:ext uri="{BB962C8B-B14F-4D97-AF65-F5344CB8AC3E}">
        <p14:creationId xmlns:p14="http://schemas.microsoft.com/office/powerpoint/2010/main" val="3163431069"/>
      </p:ext>
    </p:extLst>
  </p:cSld>
  <p:clrMapOvr>
    <a:masterClrMapping/>
  </p:clrMapOvr>
</p:sld>
</file>

<file path=ppt/slides/slide10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4" name="Rectangle 3"/>
          <p:cNvSpPr/>
          <p:nvPr/>
        </p:nvSpPr>
        <p:spPr>
          <a:xfrm>
            <a:off x="0" y="0"/>
            <a:ext cx="12192000" cy="6858000"/>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sz="1600" dirty="0">
              <a:solidFill>
                <a:schemeClr val="bg1">
                  <a:lumMod val="95000"/>
                </a:schemeClr>
              </a:solidFill>
              <a:latin typeface="Candara" panose="020E0502030303020204" pitchFamily="34" charset="0"/>
            </a:endParaRPr>
          </a:p>
          <a:p>
            <a:endParaRPr lang="en-US" sz="1600" dirty="0">
              <a:solidFill>
                <a:schemeClr val="bg1">
                  <a:lumMod val="95000"/>
                </a:schemeClr>
              </a:solidFill>
              <a:latin typeface="Candara" panose="020E0502030303020204" pitchFamily="34" charset="0"/>
            </a:endParaRPr>
          </a:p>
          <a:p>
            <a:endParaRPr lang="en-US" sz="1600" dirty="0">
              <a:solidFill>
                <a:schemeClr val="bg1">
                  <a:lumMod val="95000"/>
                </a:schemeClr>
              </a:solidFill>
              <a:latin typeface="Candara" panose="020E0502030303020204" pitchFamily="34" charset="0"/>
            </a:endParaRPr>
          </a:p>
          <a:p>
            <a:r>
              <a:rPr lang="en-US" sz="1600" dirty="0">
                <a:solidFill>
                  <a:schemeClr val="bg1">
                    <a:lumMod val="95000"/>
                  </a:schemeClr>
                </a:solidFill>
                <a:latin typeface="Candara" panose="020E0502030303020204" pitchFamily="34" charset="0"/>
              </a:rPr>
              <a:t>We are a free service, and we will never ask for money, but we may have to shut down eventually if we are not able to generate more traffic. For this reason, we plead with our users to help us overcome this issue, by letting others know about our free service. </a:t>
            </a:r>
            <a:endParaRPr lang="en-US" sz="1600" dirty="0">
              <a:latin typeface="Candara" panose="020E0502030303020204" pitchFamily="34" charset="0"/>
            </a:endParaRPr>
          </a:p>
          <a:p>
            <a:endParaRPr lang="en-US" sz="1000" dirty="0"/>
          </a:p>
          <a:p>
            <a:r>
              <a:rPr lang="en-US" sz="1600" dirty="0">
                <a:solidFill>
                  <a:schemeClr val="bg1">
                    <a:lumMod val="95000"/>
                  </a:schemeClr>
                </a:solidFill>
                <a:latin typeface="Candara" panose="020E0502030303020204" pitchFamily="34" charset="0"/>
              </a:rPr>
              <a:t>Due to the fact that we are offering free products and we do not pay for any advertising, search engines are not able to monetize our platform. Due to this fact we are ranked much lower in search results, so they can place websites generating revenue for them higher (even though they are less relevant). This is very unfortunate, as we rely on traffic to generate ad revenues to cover lease costs for our servers, which current revenues are not covering these costs.  </a:t>
            </a:r>
          </a:p>
          <a:p>
            <a:endParaRPr lang="en-US" sz="1000" dirty="0">
              <a:solidFill>
                <a:schemeClr val="bg1">
                  <a:lumMod val="95000"/>
                </a:schemeClr>
              </a:solidFill>
              <a:latin typeface="Candara" panose="020E0502030303020204" pitchFamily="34" charset="0"/>
            </a:endParaRPr>
          </a:p>
          <a:p>
            <a:r>
              <a:rPr lang="en-US" sz="1600" dirty="0">
                <a:solidFill>
                  <a:schemeClr val="bg1">
                    <a:lumMod val="95000"/>
                  </a:schemeClr>
                </a:solidFill>
                <a:latin typeface="Candara" panose="020E0502030303020204" pitchFamily="34" charset="0"/>
              </a:rPr>
              <a:t>There are many ways to help get the word out:</a:t>
            </a:r>
          </a:p>
          <a:p>
            <a:pPr marL="457200" indent="-457200">
              <a:buAutoNum type="arabicParenR"/>
            </a:pPr>
            <a:r>
              <a:rPr lang="en-US" sz="1600" dirty="0">
                <a:solidFill>
                  <a:schemeClr val="bg1">
                    <a:lumMod val="95000"/>
                  </a:schemeClr>
                </a:solidFill>
                <a:latin typeface="Candara" panose="020E0502030303020204" pitchFamily="34" charset="0"/>
              </a:rPr>
              <a:t>Social media likes and shares.</a:t>
            </a:r>
          </a:p>
          <a:p>
            <a:pPr marL="457200" indent="-457200">
              <a:buAutoNum type="arabicParenR"/>
            </a:pPr>
            <a:r>
              <a:rPr lang="en-US" sz="1600" dirty="0">
                <a:solidFill>
                  <a:schemeClr val="bg1">
                    <a:lumMod val="95000"/>
                  </a:schemeClr>
                </a:solidFill>
                <a:latin typeface="Candara" panose="020E0502030303020204" pitchFamily="34" charset="0"/>
              </a:rPr>
              <a:t>Forum posts in communities you are already members (please do not spam).</a:t>
            </a:r>
          </a:p>
          <a:p>
            <a:pPr marL="457200" indent="-457200">
              <a:buAutoNum type="arabicParenR"/>
            </a:pPr>
            <a:r>
              <a:rPr lang="en-US" sz="1600" dirty="0">
                <a:solidFill>
                  <a:schemeClr val="bg1">
                    <a:lumMod val="95000"/>
                  </a:schemeClr>
                </a:solidFill>
                <a:latin typeface="Candara" panose="020E0502030303020204" pitchFamily="34" charset="0"/>
              </a:rPr>
              <a:t>Telling classmates, teachers, coworkers about our Free PowerPoint Templates.</a:t>
            </a:r>
          </a:p>
          <a:p>
            <a:pPr marL="457200" indent="-457200">
              <a:buAutoNum type="arabicParenR"/>
            </a:pPr>
            <a:r>
              <a:rPr lang="en-US" sz="1600" dirty="0">
                <a:solidFill>
                  <a:schemeClr val="bg1">
                    <a:lumMod val="95000"/>
                  </a:schemeClr>
                </a:solidFill>
                <a:latin typeface="Candara" panose="020E0502030303020204" pitchFamily="34" charset="0"/>
              </a:rPr>
              <a:t>Placing one of our banners on your website, blog, etc.</a:t>
            </a:r>
          </a:p>
          <a:p>
            <a:endParaRPr lang="en-US" sz="1000" dirty="0">
              <a:solidFill>
                <a:schemeClr val="bg1">
                  <a:lumMod val="95000"/>
                </a:schemeClr>
              </a:solidFill>
              <a:latin typeface="Candara" panose="020E0502030303020204" pitchFamily="34" charset="0"/>
            </a:endParaRPr>
          </a:p>
          <a:p>
            <a:r>
              <a:rPr lang="en-US" sz="1600" dirty="0">
                <a:solidFill>
                  <a:schemeClr val="bg1">
                    <a:lumMod val="95000"/>
                  </a:schemeClr>
                </a:solidFill>
                <a:latin typeface="Candara" panose="020E0502030303020204" pitchFamily="34" charset="0"/>
              </a:rPr>
              <a:t>Note: If you click the “site pages” menu on our website, you will see a “link to us” page, which contains various banners and codes for you to easily insert text or image links into forums, websites, etc.</a:t>
            </a:r>
          </a:p>
          <a:p>
            <a:endParaRPr lang="en-US" dirty="0"/>
          </a:p>
        </p:txBody>
      </p:sp>
      <p:sp>
        <p:nvSpPr>
          <p:cNvPr id="2" name="Title 1"/>
          <p:cNvSpPr>
            <a:spLocks noGrp="1"/>
          </p:cNvSpPr>
          <p:nvPr>
            <p:ph type="title" idx="4294967295"/>
          </p:nvPr>
        </p:nvSpPr>
        <p:spPr>
          <a:xfrm>
            <a:off x="1322024" y="633188"/>
            <a:ext cx="9419422" cy="523856"/>
          </a:xfrm>
        </p:spPr>
        <p:txBody>
          <a:bodyPr>
            <a:noAutofit/>
          </a:bodyPr>
          <a:lstStyle/>
          <a:p>
            <a:pPr algn="ctr"/>
            <a:r>
              <a:rPr lang="en-US" sz="3200" dirty="0">
                <a:solidFill>
                  <a:schemeClr val="bg1"/>
                </a:solidFill>
                <a:latin typeface="Bernard MT Condensed" panose="02050806060905020404" pitchFamily="18" charset="0"/>
              </a:rPr>
              <a:t>Please help us keep our website active. </a:t>
            </a:r>
            <a:r>
              <a:rPr lang="en-US" sz="3600" dirty="0">
                <a:solidFill>
                  <a:schemeClr val="bg1"/>
                </a:solidFill>
                <a:latin typeface="Bernard MT Condensed" panose="02050806060905020404" pitchFamily="18" charset="0"/>
              </a:rPr>
              <a:t>URGENT! </a:t>
            </a:r>
          </a:p>
        </p:txBody>
      </p:sp>
    </p:spTree>
    <p:extLst>
      <p:ext uri="{BB962C8B-B14F-4D97-AF65-F5344CB8AC3E}">
        <p14:creationId xmlns:p14="http://schemas.microsoft.com/office/powerpoint/2010/main" val="4145311289"/>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0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4" name="Rectangle 3"/>
          <p:cNvSpPr/>
          <p:nvPr/>
        </p:nvSpPr>
        <p:spPr>
          <a:xfrm>
            <a:off x="0" y="0"/>
            <a:ext cx="12192000" cy="6858000"/>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000" b="1" u="sng" dirty="0">
                <a:solidFill>
                  <a:schemeClr val="bg1"/>
                </a:solidFill>
                <a:latin typeface="Candara" panose="020E0502030303020204" pitchFamily="34" charset="0"/>
              </a:rPr>
              <a:t>Allowed Actions:</a:t>
            </a:r>
          </a:p>
          <a:p>
            <a:r>
              <a:rPr lang="en-US" sz="1600" dirty="0">
                <a:solidFill>
                  <a:schemeClr val="bg1"/>
                </a:solidFill>
                <a:latin typeface="Candara" panose="020E0502030303020204" pitchFamily="34" charset="0"/>
              </a:rPr>
              <a:t>You are free to use for school, personal or business presentations. Just delete this slide and edit or delete other slides to fit your needs. No fees, no royalties, just free PowerPoint Templates for you to use as you wish. If you are an educator and would like to have your classes use our templates, we have a PowerPoint you can use to guide them through usage of our site, and modification of our templates. This PowerPoint is available for download on all our templates pages, in the right sidebar (scroll down about halfway).</a:t>
            </a:r>
          </a:p>
          <a:p>
            <a:r>
              <a:rPr lang="en-US" sz="2000" b="1" u="sng" dirty="0">
                <a:solidFill>
                  <a:schemeClr val="bg1"/>
                </a:solidFill>
                <a:latin typeface="Candara" panose="020E0502030303020204" pitchFamily="34" charset="0"/>
              </a:rPr>
              <a:t>Not Allowed:</a:t>
            </a:r>
          </a:p>
          <a:p>
            <a:r>
              <a:rPr lang="en-US" sz="1600" dirty="0">
                <a:solidFill>
                  <a:schemeClr val="bg1"/>
                </a:solidFill>
                <a:latin typeface="Candara" panose="020E0502030303020204" pitchFamily="34" charset="0"/>
              </a:rPr>
              <a:t>You are not authorized to redistribute in any manner. Even if you edit this document, it will still contain our hidden copyright watermark. As long as any product contains our hidden watermark, it is considered our intellectual property, with full protections under the law. If you are an educator, you are free to download and provide to your class as needed, at your discretion. </a:t>
            </a:r>
          </a:p>
          <a:p>
            <a:r>
              <a:rPr lang="en-US" sz="2000" b="1" u="sng" dirty="0">
                <a:solidFill>
                  <a:schemeClr val="bg1"/>
                </a:solidFill>
                <a:latin typeface="Candara" panose="020E0502030303020204" pitchFamily="34" charset="0"/>
              </a:rPr>
              <a:t>Image Usage Rights:</a:t>
            </a:r>
          </a:p>
          <a:p>
            <a:r>
              <a:rPr lang="en-US" sz="1600" dirty="0">
                <a:solidFill>
                  <a:schemeClr val="bg1"/>
                </a:solidFill>
                <a:latin typeface="Candara" panose="020E0502030303020204" pitchFamily="34" charset="0"/>
              </a:rPr>
              <a:t>Most of our images are licensed through Shutterstock, for use within our PowerPoint Templates only. You are free to modify and transfer photos between our templates, but use outside our templates could constitute a copyright violation. By providing these PowerPoint Templates to you, we are not transferring any of our licensing of images to be used outside these templates.</a:t>
            </a:r>
          </a:p>
        </p:txBody>
      </p:sp>
      <p:sp>
        <p:nvSpPr>
          <p:cNvPr id="2" name="Title 1"/>
          <p:cNvSpPr>
            <a:spLocks noGrp="1"/>
          </p:cNvSpPr>
          <p:nvPr>
            <p:ph type="title" idx="4294967295"/>
          </p:nvPr>
        </p:nvSpPr>
        <p:spPr>
          <a:xfrm>
            <a:off x="3006968" y="366713"/>
            <a:ext cx="6277709" cy="712787"/>
          </a:xfrm>
        </p:spPr>
        <p:txBody>
          <a:bodyPr>
            <a:normAutofit/>
          </a:bodyPr>
          <a:lstStyle/>
          <a:p>
            <a:pPr algn="ctr"/>
            <a:r>
              <a:rPr lang="en-US" sz="3200" dirty="0">
                <a:solidFill>
                  <a:schemeClr val="bg1"/>
                </a:solidFill>
                <a:latin typeface="Candara" panose="020E0502030303020204" pitchFamily="34" charset="0"/>
              </a:rPr>
              <a:t>Copyright Notice</a:t>
            </a:r>
          </a:p>
        </p:txBody>
      </p:sp>
      <p:sp>
        <p:nvSpPr>
          <p:cNvPr id="5" name="TextBox 4"/>
          <p:cNvSpPr txBox="1"/>
          <p:nvPr/>
        </p:nvSpPr>
        <p:spPr>
          <a:xfrm>
            <a:off x="3913433" y="1197770"/>
            <a:ext cx="4365133" cy="461665"/>
          </a:xfrm>
          <a:prstGeom prst="rect">
            <a:avLst/>
          </a:prstGeom>
          <a:solidFill>
            <a:srgbClr val="FF0000"/>
          </a:solidFill>
          <a:ln w="12700">
            <a:solidFill>
              <a:schemeClr val="tx1"/>
            </a:solidFill>
          </a:ln>
        </p:spPr>
        <p:txBody>
          <a:bodyPr wrap="square" rtlCol="0">
            <a:spAutoFit/>
          </a:bodyPr>
          <a:lstStyle/>
          <a:p>
            <a:pPr algn="ctr"/>
            <a:r>
              <a:rPr lang="en-US" sz="2400" dirty="0">
                <a:solidFill>
                  <a:schemeClr val="bg1"/>
                </a:solidFill>
              </a:rPr>
              <a:t>© 2015-2019 sage-fox.com</a:t>
            </a:r>
          </a:p>
        </p:txBody>
      </p:sp>
    </p:spTree>
    <p:extLst>
      <p:ext uri="{BB962C8B-B14F-4D97-AF65-F5344CB8AC3E}">
        <p14:creationId xmlns:p14="http://schemas.microsoft.com/office/powerpoint/2010/main" val="3259237514"/>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0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4" name="Rectangle 3"/>
          <p:cNvSpPr/>
          <p:nvPr/>
        </p:nvSpPr>
        <p:spPr>
          <a:xfrm>
            <a:off x="-6871" y="0"/>
            <a:ext cx="12192000" cy="685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000" b="1" u="sng" dirty="0">
                <a:solidFill>
                  <a:schemeClr val="bg1"/>
                </a:solidFill>
                <a:latin typeface="Candara" panose="020E0502030303020204" pitchFamily="34" charset="0"/>
              </a:rPr>
              <a:t>Background Images:</a:t>
            </a:r>
          </a:p>
          <a:p>
            <a:r>
              <a:rPr lang="en-US" sz="1600" dirty="0">
                <a:solidFill>
                  <a:schemeClr val="bg1"/>
                </a:solidFill>
                <a:latin typeface="Candara" panose="020E0502030303020204" pitchFamily="34" charset="0"/>
              </a:rPr>
              <a:t>Many of our slides have background images, which you may want to replace or remove to fit your needs. To modify, right click the slide (in the left preview panel) and choose “format background” from the dropdown menu. A “format background” screen will open to the right of the slide. To replace image, choose “file” from the insert section to browse your computer, or “online” to search the internet.</a:t>
            </a:r>
          </a:p>
          <a:p>
            <a:r>
              <a:rPr lang="en-US" sz="2000" b="1" u="sng" dirty="0">
                <a:solidFill>
                  <a:schemeClr val="bg1"/>
                </a:solidFill>
                <a:latin typeface="Candara" panose="020E0502030303020204" pitchFamily="34" charset="0"/>
              </a:rPr>
              <a:t>Changing Image Elements :</a:t>
            </a:r>
          </a:p>
          <a:p>
            <a:r>
              <a:rPr lang="en-US" sz="1600" dirty="0">
                <a:solidFill>
                  <a:schemeClr val="bg1"/>
                </a:solidFill>
                <a:latin typeface="Candara" panose="020E0502030303020204" pitchFamily="34" charset="0"/>
              </a:rPr>
              <a:t>Simply right click the image and choose the “change picture” option, and it will give you options to browse your computer or search online. Some images will not allow the “change picture” option, for these right click anywhere within the image, then choose “format picture” from the drop down menu. Click the “fill” icon in the right screen, then click the File button to browse and find your image.</a:t>
            </a:r>
          </a:p>
          <a:p>
            <a:r>
              <a:rPr lang="en-US" sz="2000" b="1" u="sng" dirty="0">
                <a:solidFill>
                  <a:schemeClr val="bg1"/>
                </a:solidFill>
                <a:latin typeface="Candara" panose="020E0502030303020204" pitchFamily="34" charset="0"/>
              </a:rPr>
              <a:t>Color Transparency Screen:</a:t>
            </a:r>
          </a:p>
          <a:p>
            <a:r>
              <a:rPr lang="en-US" sz="1600" dirty="0">
                <a:solidFill>
                  <a:schemeClr val="bg1"/>
                </a:solidFill>
                <a:latin typeface="Candara" panose="020E0502030303020204" pitchFamily="34" charset="0"/>
              </a:rPr>
              <a:t>Many of our slides have colored screen with varying transparency levels to allow a background image to be used, and still allow page content to be easily seen. Without this screen, background images could be too distracting, making content harder to discern, taking the focus away from the presentation. To modify color, change transparency, or remove this screen, you will have to go to the master screen, then edit or delete this screen on the first Master Slide.</a:t>
            </a:r>
          </a:p>
          <a:p>
            <a:r>
              <a:rPr lang="en-US" sz="1600" dirty="0">
                <a:solidFill>
                  <a:schemeClr val="bg1"/>
                </a:solidFill>
                <a:latin typeface="Candara" panose="020E0502030303020204" pitchFamily="34" charset="0"/>
              </a:rPr>
              <a:t>On the first master slide, right click the screen. Then choose ‘format shape” from the dropdown box. You will now see a color selector box and transparency options to the right. Make changes to get the desired results you are looking for. If you want to just remove this screen, choose “cut” from the dropdown menu when you right click it.</a:t>
            </a:r>
          </a:p>
        </p:txBody>
      </p:sp>
      <p:sp>
        <p:nvSpPr>
          <p:cNvPr id="2" name="Title 1"/>
          <p:cNvSpPr>
            <a:spLocks noGrp="1"/>
          </p:cNvSpPr>
          <p:nvPr>
            <p:ph type="title" idx="4294967295"/>
          </p:nvPr>
        </p:nvSpPr>
        <p:spPr>
          <a:xfrm>
            <a:off x="3640014" y="365125"/>
            <a:ext cx="5011617" cy="712788"/>
          </a:xfrm>
        </p:spPr>
        <p:txBody>
          <a:bodyPr>
            <a:normAutofit/>
          </a:bodyPr>
          <a:lstStyle/>
          <a:p>
            <a:pPr algn="ctr"/>
            <a:r>
              <a:rPr lang="en-US" sz="3200" dirty="0">
                <a:solidFill>
                  <a:schemeClr val="bg1"/>
                </a:solidFill>
                <a:latin typeface="Candara" panose="020E0502030303020204" pitchFamily="34" charset="0"/>
              </a:rPr>
              <a:t>Image Tips</a:t>
            </a:r>
          </a:p>
        </p:txBody>
      </p:sp>
    </p:spTree>
    <p:extLst>
      <p:ext uri="{BB962C8B-B14F-4D97-AF65-F5344CB8AC3E}">
        <p14:creationId xmlns:p14="http://schemas.microsoft.com/office/powerpoint/2010/main" val="1969928430"/>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25" name="Shape 1658"/>
          <p:cNvSpPr/>
          <p:nvPr/>
        </p:nvSpPr>
        <p:spPr>
          <a:xfrm>
            <a:off x="814918" y="2089786"/>
            <a:ext cx="3365708" cy="3616071"/>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38100">
            <a:solidFill>
              <a:srgbClr val="CE8E40"/>
            </a:solidFill>
            <a:miter lim="400000"/>
          </a:ln>
          <a:effectLst>
            <a:outerShdw blurRad="50800" dist="38100" dir="2700000" algn="tl" rotWithShape="0">
              <a:prstClr val="black">
                <a:alpha val="40000"/>
              </a:prstClr>
            </a:outerShdw>
          </a:effectLst>
        </p:spPr>
        <p:txBody>
          <a:bodyPr lIns="67733" tIns="67733" rIns="67733" bIns="67733" anchor="ctr"/>
          <a:lstStyle/>
          <a:p>
            <a:pPr defTabSz="1100656">
              <a:defRPr sz="3200">
                <a:latin typeface="+mn-lt"/>
                <a:ea typeface="+mn-ea"/>
                <a:cs typeface="+mn-cs"/>
                <a:sym typeface="Helvetica Light"/>
              </a:defRPr>
            </a:pPr>
            <a:endParaRPr sz="4267"/>
          </a:p>
        </p:txBody>
      </p:sp>
      <p:grpSp>
        <p:nvGrpSpPr>
          <p:cNvPr id="8" name="Group 7"/>
          <p:cNvGrpSpPr/>
          <p:nvPr/>
        </p:nvGrpSpPr>
        <p:grpSpPr>
          <a:xfrm>
            <a:off x="814918" y="2089785"/>
            <a:ext cx="3365708" cy="1655740"/>
            <a:chOff x="814918" y="2089785"/>
            <a:chExt cx="3365708" cy="1655740"/>
          </a:xfrm>
        </p:grpSpPr>
        <p:sp>
          <p:nvSpPr>
            <p:cNvPr id="2" name="Стрелка вниз 1"/>
            <p:cNvSpPr/>
            <p:nvPr/>
          </p:nvSpPr>
          <p:spPr>
            <a:xfrm>
              <a:off x="814918" y="2089785"/>
              <a:ext cx="3365708" cy="1655740"/>
            </a:xfrm>
            <a:prstGeom prst="downArrow">
              <a:avLst>
                <a:gd name="adj1" fmla="val 100000"/>
                <a:gd name="adj2" fmla="val 50000"/>
              </a:avLst>
            </a:prstGeom>
            <a:solidFill>
              <a:srgbClr val="CE8E40"/>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872"/>
            </a:p>
          </p:txBody>
        </p:sp>
        <p:sp>
          <p:nvSpPr>
            <p:cNvPr id="29" name="TextBox 28"/>
            <p:cNvSpPr txBox="1"/>
            <p:nvPr/>
          </p:nvSpPr>
          <p:spPr>
            <a:xfrm>
              <a:off x="836444" y="2136580"/>
              <a:ext cx="3344182" cy="584774"/>
            </a:xfrm>
            <a:prstGeom prst="rect">
              <a:avLst/>
            </a:prstGeom>
            <a:noFill/>
          </p:spPr>
          <p:txBody>
            <a:bodyPr wrap="square" rtlCol="0">
              <a:spAutoFit/>
            </a:bodyPr>
            <a:lstStyle/>
            <a:p>
              <a:pPr algn="ctr"/>
              <a:r>
                <a:rPr lang="en-US" sz="3200" dirty="0">
                  <a:solidFill>
                    <a:schemeClr val="bg1"/>
                  </a:solidFill>
                  <a:latin typeface="Bernard MT Condensed" panose="02050806060905020404" pitchFamily="18" charset="0"/>
                </a:rPr>
                <a:t>Lorem Ipsum</a:t>
              </a:r>
              <a:endParaRPr lang="ru-RU" sz="3200" dirty="0">
                <a:solidFill>
                  <a:schemeClr val="bg1"/>
                </a:solidFill>
              </a:endParaRPr>
            </a:p>
          </p:txBody>
        </p:sp>
        <p:sp>
          <p:nvSpPr>
            <p:cNvPr id="31" name="TextBox 30"/>
            <p:cNvSpPr txBox="1"/>
            <p:nvPr/>
          </p:nvSpPr>
          <p:spPr>
            <a:xfrm>
              <a:off x="833916" y="2566522"/>
              <a:ext cx="3344182" cy="584774"/>
            </a:xfrm>
            <a:prstGeom prst="rect">
              <a:avLst/>
            </a:prstGeom>
            <a:noFill/>
          </p:spPr>
          <p:txBody>
            <a:bodyPr wrap="square" rtlCol="0">
              <a:spAutoFit/>
            </a:bodyPr>
            <a:lstStyle/>
            <a:p>
              <a:pPr algn="ctr"/>
              <a:r>
                <a:rPr lang="en-US" sz="3200" dirty="0">
                  <a:solidFill>
                    <a:schemeClr val="bg1"/>
                  </a:solidFill>
                </a:rPr>
                <a:t>$9.95</a:t>
              </a:r>
              <a:endParaRPr lang="ru-RU" sz="5867" dirty="0">
                <a:solidFill>
                  <a:schemeClr val="bg1"/>
                </a:solidFill>
              </a:endParaRPr>
            </a:p>
          </p:txBody>
        </p:sp>
      </p:grpSp>
      <p:sp>
        <p:nvSpPr>
          <p:cNvPr id="34" name="Shape 1658"/>
          <p:cNvSpPr/>
          <p:nvPr/>
        </p:nvSpPr>
        <p:spPr>
          <a:xfrm>
            <a:off x="4413148" y="2089782"/>
            <a:ext cx="3365708" cy="3616074"/>
          </a:xfrm>
          <a:prstGeom prst="rect">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38100">
            <a:solidFill>
              <a:srgbClr val="E04621"/>
            </a:solidFill>
            <a:miter lim="400000"/>
          </a:ln>
          <a:effectLst>
            <a:outerShdw blurRad="50800" dist="38100" dir="2700000" algn="tl" rotWithShape="0">
              <a:prstClr val="black">
                <a:alpha val="40000"/>
              </a:prstClr>
            </a:outerShdw>
          </a:effectLst>
        </p:spPr>
        <p:txBody>
          <a:bodyPr lIns="67733" tIns="67733" rIns="67733" bIns="67733" anchor="ctr"/>
          <a:lstStyle/>
          <a:p>
            <a:pPr defTabSz="1100656">
              <a:defRPr sz="3200">
                <a:latin typeface="+mn-lt"/>
                <a:ea typeface="+mn-ea"/>
                <a:cs typeface="+mn-cs"/>
                <a:sym typeface="Helvetica Light"/>
              </a:defRPr>
            </a:pPr>
            <a:endParaRPr sz="4267"/>
          </a:p>
        </p:txBody>
      </p:sp>
      <p:grpSp>
        <p:nvGrpSpPr>
          <p:cNvPr id="9" name="Group 8"/>
          <p:cNvGrpSpPr/>
          <p:nvPr/>
        </p:nvGrpSpPr>
        <p:grpSpPr>
          <a:xfrm>
            <a:off x="4413148" y="2089782"/>
            <a:ext cx="3365708" cy="1655740"/>
            <a:chOff x="4413148" y="2089782"/>
            <a:chExt cx="3365708" cy="1655740"/>
          </a:xfrm>
        </p:grpSpPr>
        <p:sp>
          <p:nvSpPr>
            <p:cNvPr id="38" name="Стрелка вниз 37"/>
            <p:cNvSpPr/>
            <p:nvPr/>
          </p:nvSpPr>
          <p:spPr>
            <a:xfrm>
              <a:off x="4413148" y="2089782"/>
              <a:ext cx="3365708" cy="1655740"/>
            </a:xfrm>
            <a:prstGeom prst="downArrow">
              <a:avLst>
                <a:gd name="adj1" fmla="val 100000"/>
                <a:gd name="adj2" fmla="val 50000"/>
              </a:avLst>
            </a:prstGeom>
            <a:solidFill>
              <a:srgbClr val="E0462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872"/>
            </a:p>
          </p:txBody>
        </p:sp>
        <p:sp>
          <p:nvSpPr>
            <p:cNvPr id="39" name="TextBox 38"/>
            <p:cNvSpPr txBox="1"/>
            <p:nvPr/>
          </p:nvSpPr>
          <p:spPr>
            <a:xfrm>
              <a:off x="4434674" y="2136578"/>
              <a:ext cx="3344182" cy="584776"/>
            </a:xfrm>
            <a:prstGeom prst="rect">
              <a:avLst/>
            </a:prstGeom>
            <a:noFill/>
          </p:spPr>
          <p:txBody>
            <a:bodyPr wrap="square" rtlCol="0">
              <a:spAutoFit/>
            </a:bodyPr>
            <a:lstStyle/>
            <a:p>
              <a:pPr algn="ctr"/>
              <a:r>
                <a:rPr lang="en-US" sz="3200" dirty="0">
                  <a:solidFill>
                    <a:schemeClr val="bg1"/>
                  </a:solidFill>
                  <a:latin typeface="Bernard MT Condensed" panose="02050806060905020404" pitchFamily="18" charset="0"/>
                </a:rPr>
                <a:t>Lorem Ipsum</a:t>
              </a:r>
              <a:endParaRPr lang="ru-RU" sz="3200" dirty="0">
                <a:solidFill>
                  <a:schemeClr val="bg1"/>
                </a:solidFill>
              </a:endParaRPr>
            </a:p>
          </p:txBody>
        </p:sp>
        <p:sp>
          <p:nvSpPr>
            <p:cNvPr id="40" name="TextBox 39"/>
            <p:cNvSpPr txBox="1"/>
            <p:nvPr/>
          </p:nvSpPr>
          <p:spPr>
            <a:xfrm>
              <a:off x="4432146" y="2566520"/>
              <a:ext cx="3344182" cy="584776"/>
            </a:xfrm>
            <a:prstGeom prst="rect">
              <a:avLst/>
            </a:prstGeom>
            <a:noFill/>
          </p:spPr>
          <p:txBody>
            <a:bodyPr wrap="square" rtlCol="0">
              <a:spAutoFit/>
            </a:bodyPr>
            <a:lstStyle/>
            <a:p>
              <a:pPr algn="ctr"/>
              <a:r>
                <a:rPr lang="en-US" sz="3200" dirty="0">
                  <a:solidFill>
                    <a:schemeClr val="bg1"/>
                  </a:solidFill>
                </a:rPr>
                <a:t>$19.95</a:t>
              </a:r>
              <a:endParaRPr lang="ru-RU" sz="5867" dirty="0">
                <a:solidFill>
                  <a:schemeClr val="bg1"/>
                </a:solidFill>
              </a:endParaRPr>
            </a:p>
          </p:txBody>
        </p:sp>
      </p:grpSp>
      <p:sp>
        <p:nvSpPr>
          <p:cNvPr id="46" name="Shape 1658"/>
          <p:cNvSpPr/>
          <p:nvPr/>
        </p:nvSpPr>
        <p:spPr>
          <a:xfrm>
            <a:off x="8011377" y="2089787"/>
            <a:ext cx="3365708" cy="3616070"/>
          </a:xfrm>
          <a:prstGeom prst="rect">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38100">
            <a:solidFill>
              <a:srgbClr val="BF2500"/>
            </a:solidFill>
            <a:miter lim="400000"/>
          </a:ln>
          <a:effectLst>
            <a:outerShdw blurRad="50800" dist="38100" dir="2700000" algn="tl" rotWithShape="0">
              <a:prstClr val="black">
                <a:alpha val="40000"/>
              </a:prstClr>
            </a:outerShdw>
          </a:effectLst>
        </p:spPr>
        <p:txBody>
          <a:bodyPr lIns="67733" tIns="67733" rIns="67733" bIns="67733" anchor="ctr"/>
          <a:lstStyle/>
          <a:p>
            <a:pPr defTabSz="1100656">
              <a:defRPr sz="3200">
                <a:latin typeface="+mn-lt"/>
                <a:ea typeface="+mn-ea"/>
                <a:cs typeface="+mn-cs"/>
                <a:sym typeface="Helvetica Light"/>
              </a:defRPr>
            </a:pPr>
            <a:endParaRPr sz="4267"/>
          </a:p>
        </p:txBody>
      </p:sp>
      <p:grpSp>
        <p:nvGrpSpPr>
          <p:cNvPr id="10" name="Group 9"/>
          <p:cNvGrpSpPr/>
          <p:nvPr/>
        </p:nvGrpSpPr>
        <p:grpSpPr>
          <a:xfrm>
            <a:off x="8011377" y="2089783"/>
            <a:ext cx="3365708" cy="1655743"/>
            <a:chOff x="8011377" y="2089783"/>
            <a:chExt cx="3365708" cy="1655743"/>
          </a:xfrm>
        </p:grpSpPr>
        <p:sp>
          <p:nvSpPr>
            <p:cNvPr id="49" name="Стрелка вниз 48"/>
            <p:cNvSpPr/>
            <p:nvPr/>
          </p:nvSpPr>
          <p:spPr>
            <a:xfrm>
              <a:off x="8011377" y="2089783"/>
              <a:ext cx="3365708" cy="1655743"/>
            </a:xfrm>
            <a:prstGeom prst="downArrow">
              <a:avLst>
                <a:gd name="adj1" fmla="val 100000"/>
                <a:gd name="adj2" fmla="val 50000"/>
              </a:avLst>
            </a:prstGeom>
            <a:solidFill>
              <a:srgbClr val="BF2500"/>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872"/>
            </a:p>
          </p:txBody>
        </p:sp>
        <p:sp>
          <p:nvSpPr>
            <p:cNvPr id="50" name="TextBox 49"/>
            <p:cNvSpPr txBox="1"/>
            <p:nvPr/>
          </p:nvSpPr>
          <p:spPr>
            <a:xfrm>
              <a:off x="8032903" y="2136581"/>
              <a:ext cx="3344182" cy="584776"/>
            </a:xfrm>
            <a:prstGeom prst="rect">
              <a:avLst/>
            </a:prstGeom>
            <a:noFill/>
          </p:spPr>
          <p:txBody>
            <a:bodyPr wrap="square" rtlCol="0">
              <a:spAutoFit/>
            </a:bodyPr>
            <a:lstStyle/>
            <a:p>
              <a:pPr algn="ctr"/>
              <a:r>
                <a:rPr lang="en-US" sz="3200" dirty="0">
                  <a:solidFill>
                    <a:schemeClr val="bg1"/>
                  </a:solidFill>
                  <a:latin typeface="Bernard MT Condensed" panose="02050806060905020404" pitchFamily="18" charset="0"/>
                </a:rPr>
                <a:t>Lorem Ipsum</a:t>
              </a:r>
              <a:endParaRPr lang="ru-RU" sz="3200" dirty="0">
                <a:solidFill>
                  <a:schemeClr val="bg1"/>
                </a:solidFill>
              </a:endParaRPr>
            </a:p>
          </p:txBody>
        </p:sp>
        <p:sp>
          <p:nvSpPr>
            <p:cNvPr id="51" name="TextBox 50"/>
            <p:cNvSpPr txBox="1"/>
            <p:nvPr/>
          </p:nvSpPr>
          <p:spPr>
            <a:xfrm>
              <a:off x="8030375" y="2566523"/>
              <a:ext cx="3344182" cy="584776"/>
            </a:xfrm>
            <a:prstGeom prst="rect">
              <a:avLst/>
            </a:prstGeom>
            <a:noFill/>
          </p:spPr>
          <p:txBody>
            <a:bodyPr wrap="square" rtlCol="0">
              <a:spAutoFit/>
            </a:bodyPr>
            <a:lstStyle/>
            <a:p>
              <a:pPr algn="ctr"/>
              <a:r>
                <a:rPr lang="en-US" sz="3200" dirty="0">
                  <a:solidFill>
                    <a:schemeClr val="bg1"/>
                  </a:solidFill>
                </a:rPr>
                <a:t>$29.95</a:t>
              </a:r>
              <a:endParaRPr lang="ru-RU" sz="5867" dirty="0">
                <a:solidFill>
                  <a:schemeClr val="bg1"/>
                </a:solidFill>
              </a:endParaRPr>
            </a:p>
          </p:txBody>
        </p:sp>
      </p:grpSp>
      <p:sp>
        <p:nvSpPr>
          <p:cNvPr id="33" name="Text Box 10"/>
          <p:cNvSpPr txBox="1">
            <a:spLocks noChangeArrowheads="1"/>
          </p:cNvSpPr>
          <p:nvPr/>
        </p:nvSpPr>
        <p:spPr bwMode="auto">
          <a:xfrm>
            <a:off x="925355" y="3861088"/>
            <a:ext cx="1796579" cy="1569660"/>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400" dirty="0">
                <a:solidFill>
                  <a:schemeClr val="bg2">
                    <a:lumMod val="10000"/>
                  </a:schemeClr>
                </a:solidFill>
                <a:latin typeface="Candara" panose="020E0502030303020204" pitchFamily="34" charset="0"/>
              </a:rPr>
              <a:t>Lorem ipsum dolor sit amet, consectetur adipiscing elit, sed do eiusmod tempor incididunt utdse ut labore et dolore exercitation</a:t>
            </a:r>
          </a:p>
        </p:txBody>
      </p:sp>
      <p:sp>
        <p:nvSpPr>
          <p:cNvPr id="37" name="Text Box 10"/>
          <p:cNvSpPr txBox="1">
            <a:spLocks noChangeArrowheads="1"/>
          </p:cNvSpPr>
          <p:nvPr/>
        </p:nvSpPr>
        <p:spPr bwMode="auto">
          <a:xfrm>
            <a:off x="2280602" y="3954136"/>
            <a:ext cx="1610210" cy="1311128"/>
          </a:xfrm>
          <a:prstGeom prst="rect">
            <a:avLst/>
          </a:prstGeom>
          <a:noFill/>
          <a:ln w="9525">
            <a:noFill/>
            <a:miter lim="800000"/>
            <a:headEnd/>
            <a:tailEnd/>
          </a:ln>
        </p:spPr>
        <p:txBody>
          <a:bodyPr wrap="square" lIns="60960" tIns="30480" rIns="60960" bIns="30480">
            <a:spAutoFit/>
          </a:bodyPr>
          <a:lstStyle/>
          <a:p>
            <a:pPr marL="285750" indent="-285750" algn="r" defTabSz="1219170">
              <a:spcBef>
                <a:spcPct val="20000"/>
              </a:spcBef>
              <a:buFont typeface="Wingdings" panose="05000000000000000000" pitchFamily="2" charset="2"/>
              <a:buChar char="ü"/>
              <a:defRPr/>
            </a:pPr>
            <a:r>
              <a:rPr lang="en-US" sz="1400" dirty="0">
                <a:solidFill>
                  <a:schemeClr val="bg2">
                    <a:lumMod val="10000"/>
                  </a:schemeClr>
                </a:solidFill>
                <a:latin typeface="Candara" panose="020E0502030303020204" pitchFamily="34" charset="0"/>
              </a:rPr>
              <a:t>Lorem 01</a:t>
            </a:r>
          </a:p>
          <a:p>
            <a:pPr marL="285750" indent="-285750" algn="r" defTabSz="1219170">
              <a:spcBef>
                <a:spcPct val="20000"/>
              </a:spcBef>
              <a:buFont typeface="Wingdings" panose="05000000000000000000" pitchFamily="2" charset="2"/>
              <a:buChar char="ü"/>
              <a:defRPr/>
            </a:pPr>
            <a:r>
              <a:rPr lang="en-US" sz="1400" dirty="0">
                <a:solidFill>
                  <a:schemeClr val="bg2">
                    <a:lumMod val="10000"/>
                  </a:schemeClr>
                </a:solidFill>
                <a:latin typeface="Candara" panose="020E0502030303020204" pitchFamily="34" charset="0"/>
              </a:rPr>
              <a:t>Lorem 02</a:t>
            </a:r>
          </a:p>
          <a:p>
            <a:pPr marL="285750" indent="-285750" algn="r" defTabSz="1219170">
              <a:spcBef>
                <a:spcPct val="20000"/>
              </a:spcBef>
              <a:buFont typeface="Wingdings" panose="05000000000000000000" pitchFamily="2" charset="2"/>
              <a:buChar char="ü"/>
              <a:defRPr/>
            </a:pPr>
            <a:r>
              <a:rPr lang="en-US" sz="1400" dirty="0">
                <a:solidFill>
                  <a:schemeClr val="bg2">
                    <a:lumMod val="10000"/>
                  </a:schemeClr>
                </a:solidFill>
                <a:latin typeface="Candara" panose="020E0502030303020204" pitchFamily="34" charset="0"/>
              </a:rPr>
              <a:t>Lorem 03</a:t>
            </a:r>
          </a:p>
          <a:p>
            <a:pPr marL="285750" indent="-285750" algn="r" defTabSz="1219170">
              <a:spcBef>
                <a:spcPct val="20000"/>
              </a:spcBef>
              <a:buFont typeface="Wingdings" panose="05000000000000000000" pitchFamily="2" charset="2"/>
              <a:buChar char="ü"/>
              <a:defRPr/>
            </a:pPr>
            <a:r>
              <a:rPr lang="en-US" sz="1400" dirty="0">
                <a:solidFill>
                  <a:schemeClr val="bg2">
                    <a:lumMod val="10000"/>
                  </a:schemeClr>
                </a:solidFill>
                <a:latin typeface="Candara" panose="020E0502030303020204" pitchFamily="34" charset="0"/>
              </a:rPr>
              <a:t>Lorem 04</a:t>
            </a:r>
          </a:p>
          <a:p>
            <a:pPr marL="285750" indent="-285750" algn="r" defTabSz="1219170">
              <a:spcBef>
                <a:spcPct val="20000"/>
              </a:spcBef>
              <a:buFont typeface="Wingdings" panose="05000000000000000000" pitchFamily="2" charset="2"/>
              <a:buChar char="ü"/>
              <a:defRPr/>
            </a:pPr>
            <a:r>
              <a:rPr lang="en-US" sz="1400" dirty="0">
                <a:solidFill>
                  <a:schemeClr val="bg2">
                    <a:lumMod val="10000"/>
                  </a:schemeClr>
                </a:solidFill>
                <a:latin typeface="Candara" panose="020E0502030303020204" pitchFamily="34" charset="0"/>
              </a:rPr>
              <a:t>Lorem 05</a:t>
            </a:r>
          </a:p>
        </p:txBody>
      </p:sp>
      <p:sp>
        <p:nvSpPr>
          <p:cNvPr id="41" name="Text Box 10"/>
          <p:cNvSpPr txBox="1">
            <a:spLocks noChangeArrowheads="1"/>
          </p:cNvSpPr>
          <p:nvPr/>
        </p:nvSpPr>
        <p:spPr bwMode="auto">
          <a:xfrm>
            <a:off x="4613272" y="3861088"/>
            <a:ext cx="1873627" cy="1569660"/>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400" dirty="0">
                <a:solidFill>
                  <a:schemeClr val="bg2">
                    <a:lumMod val="10000"/>
                  </a:schemeClr>
                </a:solidFill>
                <a:latin typeface="Candara" panose="020E0502030303020204" pitchFamily="34" charset="0"/>
              </a:rPr>
              <a:t>Lorem ipsum dolor sit amet, consectetur adipiscing elit, sed do eiusmod tempor incididunt utdse ut labore et dolore exercitation</a:t>
            </a:r>
          </a:p>
        </p:txBody>
      </p:sp>
      <p:sp>
        <p:nvSpPr>
          <p:cNvPr id="42" name="Text Box 10"/>
          <p:cNvSpPr txBox="1">
            <a:spLocks noChangeArrowheads="1"/>
          </p:cNvSpPr>
          <p:nvPr/>
        </p:nvSpPr>
        <p:spPr bwMode="auto">
          <a:xfrm>
            <a:off x="5968519" y="3954136"/>
            <a:ext cx="1610210" cy="1311128"/>
          </a:xfrm>
          <a:prstGeom prst="rect">
            <a:avLst/>
          </a:prstGeom>
          <a:noFill/>
          <a:ln w="9525">
            <a:noFill/>
            <a:miter lim="800000"/>
            <a:headEnd/>
            <a:tailEnd/>
          </a:ln>
        </p:spPr>
        <p:txBody>
          <a:bodyPr wrap="square" lIns="60960" tIns="30480" rIns="60960" bIns="30480">
            <a:spAutoFit/>
          </a:bodyPr>
          <a:lstStyle/>
          <a:p>
            <a:pPr marL="285750" indent="-285750" algn="r" defTabSz="1219170">
              <a:spcBef>
                <a:spcPct val="20000"/>
              </a:spcBef>
              <a:buFont typeface="Wingdings" panose="05000000000000000000" pitchFamily="2" charset="2"/>
              <a:buChar char="ü"/>
              <a:defRPr/>
            </a:pPr>
            <a:r>
              <a:rPr lang="en-US" sz="1400" dirty="0">
                <a:solidFill>
                  <a:schemeClr val="bg2">
                    <a:lumMod val="10000"/>
                  </a:schemeClr>
                </a:solidFill>
                <a:latin typeface="Candara" panose="020E0502030303020204" pitchFamily="34" charset="0"/>
              </a:rPr>
              <a:t>Lorem 01</a:t>
            </a:r>
          </a:p>
          <a:p>
            <a:pPr marL="285750" indent="-285750" algn="r" defTabSz="1219170">
              <a:spcBef>
                <a:spcPct val="20000"/>
              </a:spcBef>
              <a:buFont typeface="Wingdings" panose="05000000000000000000" pitchFamily="2" charset="2"/>
              <a:buChar char="ü"/>
              <a:defRPr/>
            </a:pPr>
            <a:r>
              <a:rPr lang="en-US" sz="1400" dirty="0">
                <a:solidFill>
                  <a:schemeClr val="bg2">
                    <a:lumMod val="10000"/>
                  </a:schemeClr>
                </a:solidFill>
                <a:latin typeface="Candara" panose="020E0502030303020204" pitchFamily="34" charset="0"/>
              </a:rPr>
              <a:t>Lorem 02</a:t>
            </a:r>
          </a:p>
          <a:p>
            <a:pPr marL="285750" indent="-285750" algn="r" defTabSz="1219170">
              <a:spcBef>
                <a:spcPct val="20000"/>
              </a:spcBef>
              <a:buFont typeface="Wingdings" panose="05000000000000000000" pitchFamily="2" charset="2"/>
              <a:buChar char="ü"/>
              <a:defRPr/>
            </a:pPr>
            <a:r>
              <a:rPr lang="en-US" sz="1400" dirty="0">
                <a:solidFill>
                  <a:schemeClr val="bg2">
                    <a:lumMod val="10000"/>
                  </a:schemeClr>
                </a:solidFill>
                <a:latin typeface="Candara" panose="020E0502030303020204" pitchFamily="34" charset="0"/>
              </a:rPr>
              <a:t>Lorem 03</a:t>
            </a:r>
          </a:p>
          <a:p>
            <a:pPr marL="285750" indent="-285750" algn="r" defTabSz="1219170">
              <a:spcBef>
                <a:spcPct val="20000"/>
              </a:spcBef>
              <a:buFont typeface="Wingdings" panose="05000000000000000000" pitchFamily="2" charset="2"/>
              <a:buChar char="ü"/>
              <a:defRPr/>
            </a:pPr>
            <a:r>
              <a:rPr lang="en-US" sz="1400" dirty="0">
                <a:solidFill>
                  <a:schemeClr val="bg2">
                    <a:lumMod val="10000"/>
                  </a:schemeClr>
                </a:solidFill>
                <a:latin typeface="Candara" panose="020E0502030303020204" pitchFamily="34" charset="0"/>
              </a:rPr>
              <a:t>Lorem 04</a:t>
            </a:r>
          </a:p>
          <a:p>
            <a:pPr marL="285750" indent="-285750" algn="r" defTabSz="1219170">
              <a:spcBef>
                <a:spcPct val="20000"/>
              </a:spcBef>
              <a:buFont typeface="Wingdings" panose="05000000000000000000" pitchFamily="2" charset="2"/>
              <a:buChar char="ü"/>
              <a:defRPr/>
            </a:pPr>
            <a:r>
              <a:rPr lang="en-US" sz="1400" dirty="0">
                <a:solidFill>
                  <a:schemeClr val="bg2">
                    <a:lumMod val="10000"/>
                  </a:schemeClr>
                </a:solidFill>
                <a:latin typeface="Candara" panose="020E0502030303020204" pitchFamily="34" charset="0"/>
              </a:rPr>
              <a:t>Lorem 05</a:t>
            </a:r>
          </a:p>
        </p:txBody>
      </p:sp>
      <p:sp>
        <p:nvSpPr>
          <p:cNvPr id="43" name="Text Box 10"/>
          <p:cNvSpPr txBox="1">
            <a:spLocks noChangeArrowheads="1"/>
          </p:cNvSpPr>
          <p:nvPr/>
        </p:nvSpPr>
        <p:spPr bwMode="auto">
          <a:xfrm>
            <a:off x="8175786" y="3861088"/>
            <a:ext cx="1735612" cy="1569660"/>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400" dirty="0">
                <a:solidFill>
                  <a:schemeClr val="bg2">
                    <a:lumMod val="10000"/>
                  </a:schemeClr>
                </a:solidFill>
                <a:latin typeface="Candara" panose="020E0502030303020204" pitchFamily="34" charset="0"/>
              </a:rPr>
              <a:t>Lorem ipsum dolor sit amet, consectetur adipiscing elit, sed do eiusmod tempor incididunt utdse ut labore et dolore exercitation</a:t>
            </a:r>
          </a:p>
        </p:txBody>
      </p:sp>
      <p:sp>
        <p:nvSpPr>
          <p:cNvPr id="44" name="Text Box 10"/>
          <p:cNvSpPr txBox="1">
            <a:spLocks noChangeArrowheads="1"/>
          </p:cNvSpPr>
          <p:nvPr/>
        </p:nvSpPr>
        <p:spPr bwMode="auto">
          <a:xfrm>
            <a:off x="9531032" y="3954136"/>
            <a:ext cx="1610210" cy="1311128"/>
          </a:xfrm>
          <a:prstGeom prst="rect">
            <a:avLst/>
          </a:prstGeom>
          <a:noFill/>
          <a:ln w="9525">
            <a:noFill/>
            <a:miter lim="800000"/>
            <a:headEnd/>
            <a:tailEnd/>
          </a:ln>
        </p:spPr>
        <p:txBody>
          <a:bodyPr wrap="square" lIns="60960" tIns="30480" rIns="60960" bIns="30480">
            <a:spAutoFit/>
          </a:bodyPr>
          <a:lstStyle/>
          <a:p>
            <a:pPr marL="285750" indent="-285750" algn="r" defTabSz="1219170">
              <a:spcBef>
                <a:spcPct val="20000"/>
              </a:spcBef>
              <a:buFont typeface="Wingdings" panose="05000000000000000000" pitchFamily="2" charset="2"/>
              <a:buChar char="ü"/>
              <a:defRPr/>
            </a:pPr>
            <a:r>
              <a:rPr lang="en-US" sz="1400" dirty="0">
                <a:solidFill>
                  <a:schemeClr val="bg2">
                    <a:lumMod val="10000"/>
                  </a:schemeClr>
                </a:solidFill>
                <a:latin typeface="Candara" panose="020E0502030303020204" pitchFamily="34" charset="0"/>
              </a:rPr>
              <a:t>Lorem 01</a:t>
            </a:r>
          </a:p>
          <a:p>
            <a:pPr marL="285750" indent="-285750" algn="r" defTabSz="1219170">
              <a:spcBef>
                <a:spcPct val="20000"/>
              </a:spcBef>
              <a:buFont typeface="Wingdings" panose="05000000000000000000" pitchFamily="2" charset="2"/>
              <a:buChar char="ü"/>
              <a:defRPr/>
            </a:pPr>
            <a:r>
              <a:rPr lang="en-US" sz="1400" dirty="0">
                <a:solidFill>
                  <a:schemeClr val="bg2">
                    <a:lumMod val="10000"/>
                  </a:schemeClr>
                </a:solidFill>
                <a:latin typeface="Candara" panose="020E0502030303020204" pitchFamily="34" charset="0"/>
              </a:rPr>
              <a:t>Lorem 02</a:t>
            </a:r>
          </a:p>
          <a:p>
            <a:pPr marL="285750" indent="-285750" algn="r" defTabSz="1219170">
              <a:spcBef>
                <a:spcPct val="20000"/>
              </a:spcBef>
              <a:buFont typeface="Wingdings" panose="05000000000000000000" pitchFamily="2" charset="2"/>
              <a:buChar char="ü"/>
              <a:defRPr/>
            </a:pPr>
            <a:r>
              <a:rPr lang="en-US" sz="1400" dirty="0">
                <a:solidFill>
                  <a:schemeClr val="bg2">
                    <a:lumMod val="10000"/>
                  </a:schemeClr>
                </a:solidFill>
                <a:latin typeface="Candara" panose="020E0502030303020204" pitchFamily="34" charset="0"/>
              </a:rPr>
              <a:t>Lorem 03</a:t>
            </a:r>
          </a:p>
          <a:p>
            <a:pPr marL="285750" indent="-285750" algn="r" defTabSz="1219170">
              <a:spcBef>
                <a:spcPct val="20000"/>
              </a:spcBef>
              <a:buFont typeface="Wingdings" panose="05000000000000000000" pitchFamily="2" charset="2"/>
              <a:buChar char="ü"/>
              <a:defRPr/>
            </a:pPr>
            <a:r>
              <a:rPr lang="en-US" sz="1400" dirty="0">
                <a:solidFill>
                  <a:schemeClr val="bg2">
                    <a:lumMod val="10000"/>
                  </a:schemeClr>
                </a:solidFill>
                <a:latin typeface="Candara" panose="020E0502030303020204" pitchFamily="34" charset="0"/>
              </a:rPr>
              <a:t>Lorem 04</a:t>
            </a:r>
          </a:p>
          <a:p>
            <a:pPr marL="285750" indent="-285750" algn="r" defTabSz="1219170">
              <a:spcBef>
                <a:spcPct val="20000"/>
              </a:spcBef>
              <a:buFont typeface="Wingdings" panose="05000000000000000000" pitchFamily="2" charset="2"/>
              <a:buChar char="ü"/>
              <a:defRPr/>
            </a:pPr>
            <a:r>
              <a:rPr lang="en-US" sz="1400" dirty="0">
                <a:solidFill>
                  <a:schemeClr val="bg2">
                    <a:lumMod val="10000"/>
                  </a:schemeClr>
                </a:solidFill>
                <a:latin typeface="Candara" panose="020E0502030303020204" pitchFamily="34" charset="0"/>
              </a:rPr>
              <a:t>Lorem 05</a:t>
            </a:r>
          </a:p>
        </p:txBody>
      </p:sp>
      <p:sp>
        <p:nvSpPr>
          <p:cNvPr id="27" name="TextBox 26">
            <a:extLst>
              <a:ext uri="{FF2B5EF4-FFF2-40B4-BE49-F238E27FC236}">
                <a16:creationId xmlns:a16="http://schemas.microsoft.com/office/drawing/2014/main" id="{5287B262-6E78-4162-8B50-5CE38BAA3F36}"/>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34284724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wipe(left)">
                                      <p:cBhvr>
                                        <p:cTn id="7" dur="500"/>
                                        <p:tgtEl>
                                          <p:spTgt spid="27"/>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25"/>
                                        </p:tgtEl>
                                        <p:attrNameLst>
                                          <p:attrName>style.visibility</p:attrName>
                                        </p:attrNameLst>
                                      </p:cBhvr>
                                      <p:to>
                                        <p:strVal val="visible"/>
                                      </p:to>
                                    </p:set>
                                    <p:animEffect transition="in" filter="fade">
                                      <p:cBhvr>
                                        <p:cTn id="11" dur="1000"/>
                                        <p:tgtEl>
                                          <p:spTgt spid="25"/>
                                        </p:tgtEl>
                                      </p:cBhvr>
                                    </p:animEffect>
                                    <p:anim calcmode="lin" valueType="num">
                                      <p:cBhvr>
                                        <p:cTn id="12" dur="1000" fill="hold"/>
                                        <p:tgtEl>
                                          <p:spTgt spid="25"/>
                                        </p:tgtEl>
                                        <p:attrNameLst>
                                          <p:attrName>ppt_x</p:attrName>
                                        </p:attrNameLst>
                                      </p:cBhvr>
                                      <p:tavLst>
                                        <p:tav tm="0">
                                          <p:val>
                                            <p:strVal val="#ppt_x"/>
                                          </p:val>
                                        </p:tav>
                                        <p:tav tm="100000">
                                          <p:val>
                                            <p:strVal val="#ppt_x"/>
                                          </p:val>
                                        </p:tav>
                                      </p:tavLst>
                                    </p:anim>
                                    <p:anim calcmode="lin" valueType="num">
                                      <p:cBhvr>
                                        <p:cTn id="13" dur="1000" fill="hold"/>
                                        <p:tgtEl>
                                          <p:spTgt spid="25"/>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22" presetClass="entr" presetSubtype="1" fill="hold" nodeType="afterEffect">
                                  <p:stCondLst>
                                    <p:cond delay="0"/>
                                  </p:stCondLst>
                                  <p:childTnLst>
                                    <p:set>
                                      <p:cBhvr>
                                        <p:cTn id="16" dur="1" fill="hold">
                                          <p:stCondLst>
                                            <p:cond delay="0"/>
                                          </p:stCondLst>
                                        </p:cTn>
                                        <p:tgtEl>
                                          <p:spTgt spid="8"/>
                                        </p:tgtEl>
                                        <p:attrNameLst>
                                          <p:attrName>style.visibility</p:attrName>
                                        </p:attrNameLst>
                                      </p:cBhvr>
                                      <p:to>
                                        <p:strVal val="visible"/>
                                      </p:to>
                                    </p:set>
                                    <p:animEffect transition="in" filter="wipe(up)">
                                      <p:cBhvr>
                                        <p:cTn id="17" dur="500"/>
                                        <p:tgtEl>
                                          <p:spTgt spid="8"/>
                                        </p:tgtEl>
                                      </p:cBhvr>
                                    </p:animEffect>
                                  </p:childTnLst>
                                </p:cTn>
                              </p:par>
                            </p:childTnLst>
                          </p:cTn>
                        </p:par>
                        <p:par>
                          <p:cTn id="18" fill="hold">
                            <p:stCondLst>
                              <p:cond delay="2000"/>
                            </p:stCondLst>
                            <p:childTnLst>
                              <p:par>
                                <p:cTn id="19" presetID="22" presetClass="entr" presetSubtype="8" fill="hold" grpId="0" nodeType="afterEffect">
                                  <p:stCondLst>
                                    <p:cond delay="0"/>
                                  </p:stCondLst>
                                  <p:childTnLst>
                                    <p:set>
                                      <p:cBhvr>
                                        <p:cTn id="20" dur="1" fill="hold">
                                          <p:stCondLst>
                                            <p:cond delay="0"/>
                                          </p:stCondLst>
                                        </p:cTn>
                                        <p:tgtEl>
                                          <p:spTgt spid="33"/>
                                        </p:tgtEl>
                                        <p:attrNameLst>
                                          <p:attrName>style.visibility</p:attrName>
                                        </p:attrNameLst>
                                      </p:cBhvr>
                                      <p:to>
                                        <p:strVal val="visible"/>
                                      </p:to>
                                    </p:set>
                                    <p:animEffect transition="in" filter="wipe(left)">
                                      <p:cBhvr>
                                        <p:cTn id="21" dur="500"/>
                                        <p:tgtEl>
                                          <p:spTgt spid="33"/>
                                        </p:tgtEl>
                                      </p:cBhvr>
                                    </p:animEffect>
                                  </p:childTnLst>
                                </p:cTn>
                              </p:par>
                            </p:childTnLst>
                          </p:cTn>
                        </p:par>
                        <p:par>
                          <p:cTn id="22" fill="hold">
                            <p:stCondLst>
                              <p:cond delay="2500"/>
                            </p:stCondLst>
                            <p:childTnLst>
                              <p:par>
                                <p:cTn id="23" presetID="22" presetClass="entr" presetSubtype="1" fill="hold" grpId="0" nodeType="afterEffect">
                                  <p:stCondLst>
                                    <p:cond delay="0"/>
                                  </p:stCondLst>
                                  <p:childTnLst>
                                    <p:set>
                                      <p:cBhvr>
                                        <p:cTn id="24" dur="1" fill="hold">
                                          <p:stCondLst>
                                            <p:cond delay="0"/>
                                          </p:stCondLst>
                                        </p:cTn>
                                        <p:tgtEl>
                                          <p:spTgt spid="37"/>
                                        </p:tgtEl>
                                        <p:attrNameLst>
                                          <p:attrName>style.visibility</p:attrName>
                                        </p:attrNameLst>
                                      </p:cBhvr>
                                      <p:to>
                                        <p:strVal val="visible"/>
                                      </p:to>
                                    </p:set>
                                    <p:animEffect transition="in" filter="wipe(up)">
                                      <p:cBhvr>
                                        <p:cTn id="25" dur="500"/>
                                        <p:tgtEl>
                                          <p:spTgt spid="37"/>
                                        </p:tgtEl>
                                      </p:cBhvr>
                                    </p:animEffect>
                                  </p:childTnLst>
                                </p:cTn>
                              </p:par>
                            </p:childTnLst>
                          </p:cTn>
                        </p:par>
                        <p:par>
                          <p:cTn id="26" fill="hold">
                            <p:stCondLst>
                              <p:cond delay="3000"/>
                            </p:stCondLst>
                            <p:childTnLst>
                              <p:par>
                                <p:cTn id="27" presetID="42" presetClass="entr" presetSubtype="0" fill="hold" grpId="0" nodeType="afterEffect">
                                  <p:stCondLst>
                                    <p:cond delay="0"/>
                                  </p:stCondLst>
                                  <p:childTnLst>
                                    <p:set>
                                      <p:cBhvr>
                                        <p:cTn id="28" dur="1" fill="hold">
                                          <p:stCondLst>
                                            <p:cond delay="0"/>
                                          </p:stCondLst>
                                        </p:cTn>
                                        <p:tgtEl>
                                          <p:spTgt spid="34"/>
                                        </p:tgtEl>
                                        <p:attrNameLst>
                                          <p:attrName>style.visibility</p:attrName>
                                        </p:attrNameLst>
                                      </p:cBhvr>
                                      <p:to>
                                        <p:strVal val="visible"/>
                                      </p:to>
                                    </p:set>
                                    <p:animEffect transition="in" filter="fade">
                                      <p:cBhvr>
                                        <p:cTn id="29" dur="1000"/>
                                        <p:tgtEl>
                                          <p:spTgt spid="34"/>
                                        </p:tgtEl>
                                      </p:cBhvr>
                                    </p:animEffect>
                                    <p:anim calcmode="lin" valueType="num">
                                      <p:cBhvr>
                                        <p:cTn id="30" dur="1000" fill="hold"/>
                                        <p:tgtEl>
                                          <p:spTgt spid="34"/>
                                        </p:tgtEl>
                                        <p:attrNameLst>
                                          <p:attrName>ppt_x</p:attrName>
                                        </p:attrNameLst>
                                      </p:cBhvr>
                                      <p:tavLst>
                                        <p:tav tm="0">
                                          <p:val>
                                            <p:strVal val="#ppt_x"/>
                                          </p:val>
                                        </p:tav>
                                        <p:tav tm="100000">
                                          <p:val>
                                            <p:strVal val="#ppt_x"/>
                                          </p:val>
                                        </p:tav>
                                      </p:tavLst>
                                    </p:anim>
                                    <p:anim calcmode="lin" valueType="num">
                                      <p:cBhvr>
                                        <p:cTn id="31" dur="1000" fill="hold"/>
                                        <p:tgtEl>
                                          <p:spTgt spid="34"/>
                                        </p:tgtEl>
                                        <p:attrNameLst>
                                          <p:attrName>ppt_y</p:attrName>
                                        </p:attrNameLst>
                                      </p:cBhvr>
                                      <p:tavLst>
                                        <p:tav tm="0">
                                          <p:val>
                                            <p:strVal val="#ppt_y+.1"/>
                                          </p:val>
                                        </p:tav>
                                        <p:tav tm="100000">
                                          <p:val>
                                            <p:strVal val="#ppt_y"/>
                                          </p:val>
                                        </p:tav>
                                      </p:tavLst>
                                    </p:anim>
                                  </p:childTnLst>
                                </p:cTn>
                              </p:par>
                            </p:childTnLst>
                          </p:cTn>
                        </p:par>
                        <p:par>
                          <p:cTn id="32" fill="hold">
                            <p:stCondLst>
                              <p:cond delay="4000"/>
                            </p:stCondLst>
                            <p:childTnLst>
                              <p:par>
                                <p:cTn id="33" presetID="22" presetClass="entr" presetSubtype="1" fill="hold" nodeType="afterEffect">
                                  <p:stCondLst>
                                    <p:cond delay="0"/>
                                  </p:stCondLst>
                                  <p:childTnLst>
                                    <p:set>
                                      <p:cBhvr>
                                        <p:cTn id="34" dur="1" fill="hold">
                                          <p:stCondLst>
                                            <p:cond delay="0"/>
                                          </p:stCondLst>
                                        </p:cTn>
                                        <p:tgtEl>
                                          <p:spTgt spid="9"/>
                                        </p:tgtEl>
                                        <p:attrNameLst>
                                          <p:attrName>style.visibility</p:attrName>
                                        </p:attrNameLst>
                                      </p:cBhvr>
                                      <p:to>
                                        <p:strVal val="visible"/>
                                      </p:to>
                                    </p:set>
                                    <p:animEffect transition="in" filter="wipe(up)">
                                      <p:cBhvr>
                                        <p:cTn id="35" dur="500"/>
                                        <p:tgtEl>
                                          <p:spTgt spid="9"/>
                                        </p:tgtEl>
                                      </p:cBhvr>
                                    </p:animEffect>
                                  </p:childTnLst>
                                </p:cTn>
                              </p:par>
                            </p:childTnLst>
                          </p:cTn>
                        </p:par>
                        <p:par>
                          <p:cTn id="36" fill="hold">
                            <p:stCondLst>
                              <p:cond delay="4500"/>
                            </p:stCondLst>
                            <p:childTnLst>
                              <p:par>
                                <p:cTn id="37" presetID="22" presetClass="entr" presetSubtype="8" fill="hold" grpId="0" nodeType="afterEffect">
                                  <p:stCondLst>
                                    <p:cond delay="0"/>
                                  </p:stCondLst>
                                  <p:childTnLst>
                                    <p:set>
                                      <p:cBhvr>
                                        <p:cTn id="38" dur="1" fill="hold">
                                          <p:stCondLst>
                                            <p:cond delay="0"/>
                                          </p:stCondLst>
                                        </p:cTn>
                                        <p:tgtEl>
                                          <p:spTgt spid="41"/>
                                        </p:tgtEl>
                                        <p:attrNameLst>
                                          <p:attrName>style.visibility</p:attrName>
                                        </p:attrNameLst>
                                      </p:cBhvr>
                                      <p:to>
                                        <p:strVal val="visible"/>
                                      </p:to>
                                    </p:set>
                                    <p:animEffect transition="in" filter="wipe(left)">
                                      <p:cBhvr>
                                        <p:cTn id="39" dur="500"/>
                                        <p:tgtEl>
                                          <p:spTgt spid="41"/>
                                        </p:tgtEl>
                                      </p:cBhvr>
                                    </p:animEffect>
                                  </p:childTnLst>
                                </p:cTn>
                              </p:par>
                            </p:childTnLst>
                          </p:cTn>
                        </p:par>
                        <p:par>
                          <p:cTn id="40" fill="hold">
                            <p:stCondLst>
                              <p:cond delay="5000"/>
                            </p:stCondLst>
                            <p:childTnLst>
                              <p:par>
                                <p:cTn id="41" presetID="22" presetClass="entr" presetSubtype="1" fill="hold" grpId="0" nodeType="afterEffect">
                                  <p:stCondLst>
                                    <p:cond delay="0"/>
                                  </p:stCondLst>
                                  <p:childTnLst>
                                    <p:set>
                                      <p:cBhvr>
                                        <p:cTn id="42" dur="1" fill="hold">
                                          <p:stCondLst>
                                            <p:cond delay="0"/>
                                          </p:stCondLst>
                                        </p:cTn>
                                        <p:tgtEl>
                                          <p:spTgt spid="42"/>
                                        </p:tgtEl>
                                        <p:attrNameLst>
                                          <p:attrName>style.visibility</p:attrName>
                                        </p:attrNameLst>
                                      </p:cBhvr>
                                      <p:to>
                                        <p:strVal val="visible"/>
                                      </p:to>
                                    </p:set>
                                    <p:animEffect transition="in" filter="wipe(up)">
                                      <p:cBhvr>
                                        <p:cTn id="43" dur="500"/>
                                        <p:tgtEl>
                                          <p:spTgt spid="42"/>
                                        </p:tgtEl>
                                      </p:cBhvr>
                                    </p:animEffect>
                                  </p:childTnLst>
                                </p:cTn>
                              </p:par>
                            </p:childTnLst>
                          </p:cTn>
                        </p:par>
                        <p:par>
                          <p:cTn id="44" fill="hold">
                            <p:stCondLst>
                              <p:cond delay="5500"/>
                            </p:stCondLst>
                            <p:childTnLst>
                              <p:par>
                                <p:cTn id="45" presetID="42" presetClass="entr" presetSubtype="0" fill="hold" grpId="0" nodeType="afterEffect">
                                  <p:stCondLst>
                                    <p:cond delay="0"/>
                                  </p:stCondLst>
                                  <p:childTnLst>
                                    <p:set>
                                      <p:cBhvr>
                                        <p:cTn id="46" dur="1" fill="hold">
                                          <p:stCondLst>
                                            <p:cond delay="0"/>
                                          </p:stCondLst>
                                        </p:cTn>
                                        <p:tgtEl>
                                          <p:spTgt spid="46"/>
                                        </p:tgtEl>
                                        <p:attrNameLst>
                                          <p:attrName>style.visibility</p:attrName>
                                        </p:attrNameLst>
                                      </p:cBhvr>
                                      <p:to>
                                        <p:strVal val="visible"/>
                                      </p:to>
                                    </p:set>
                                    <p:animEffect transition="in" filter="fade">
                                      <p:cBhvr>
                                        <p:cTn id="47" dur="1000"/>
                                        <p:tgtEl>
                                          <p:spTgt spid="46"/>
                                        </p:tgtEl>
                                      </p:cBhvr>
                                    </p:animEffect>
                                    <p:anim calcmode="lin" valueType="num">
                                      <p:cBhvr>
                                        <p:cTn id="48" dur="1000" fill="hold"/>
                                        <p:tgtEl>
                                          <p:spTgt spid="46"/>
                                        </p:tgtEl>
                                        <p:attrNameLst>
                                          <p:attrName>ppt_x</p:attrName>
                                        </p:attrNameLst>
                                      </p:cBhvr>
                                      <p:tavLst>
                                        <p:tav tm="0">
                                          <p:val>
                                            <p:strVal val="#ppt_x"/>
                                          </p:val>
                                        </p:tav>
                                        <p:tav tm="100000">
                                          <p:val>
                                            <p:strVal val="#ppt_x"/>
                                          </p:val>
                                        </p:tav>
                                      </p:tavLst>
                                    </p:anim>
                                    <p:anim calcmode="lin" valueType="num">
                                      <p:cBhvr>
                                        <p:cTn id="49" dur="1000" fill="hold"/>
                                        <p:tgtEl>
                                          <p:spTgt spid="46"/>
                                        </p:tgtEl>
                                        <p:attrNameLst>
                                          <p:attrName>ppt_y</p:attrName>
                                        </p:attrNameLst>
                                      </p:cBhvr>
                                      <p:tavLst>
                                        <p:tav tm="0">
                                          <p:val>
                                            <p:strVal val="#ppt_y+.1"/>
                                          </p:val>
                                        </p:tav>
                                        <p:tav tm="100000">
                                          <p:val>
                                            <p:strVal val="#ppt_y"/>
                                          </p:val>
                                        </p:tav>
                                      </p:tavLst>
                                    </p:anim>
                                  </p:childTnLst>
                                </p:cTn>
                              </p:par>
                            </p:childTnLst>
                          </p:cTn>
                        </p:par>
                        <p:par>
                          <p:cTn id="50" fill="hold">
                            <p:stCondLst>
                              <p:cond delay="6500"/>
                            </p:stCondLst>
                            <p:childTnLst>
                              <p:par>
                                <p:cTn id="51" presetID="22" presetClass="entr" presetSubtype="1" fill="hold" nodeType="afterEffect">
                                  <p:stCondLst>
                                    <p:cond delay="0"/>
                                  </p:stCondLst>
                                  <p:childTnLst>
                                    <p:set>
                                      <p:cBhvr>
                                        <p:cTn id="52" dur="1" fill="hold">
                                          <p:stCondLst>
                                            <p:cond delay="0"/>
                                          </p:stCondLst>
                                        </p:cTn>
                                        <p:tgtEl>
                                          <p:spTgt spid="10"/>
                                        </p:tgtEl>
                                        <p:attrNameLst>
                                          <p:attrName>style.visibility</p:attrName>
                                        </p:attrNameLst>
                                      </p:cBhvr>
                                      <p:to>
                                        <p:strVal val="visible"/>
                                      </p:to>
                                    </p:set>
                                    <p:animEffect transition="in" filter="wipe(up)">
                                      <p:cBhvr>
                                        <p:cTn id="53" dur="500"/>
                                        <p:tgtEl>
                                          <p:spTgt spid="10"/>
                                        </p:tgtEl>
                                      </p:cBhvr>
                                    </p:animEffect>
                                  </p:childTnLst>
                                </p:cTn>
                              </p:par>
                            </p:childTnLst>
                          </p:cTn>
                        </p:par>
                        <p:par>
                          <p:cTn id="54" fill="hold">
                            <p:stCondLst>
                              <p:cond delay="7000"/>
                            </p:stCondLst>
                            <p:childTnLst>
                              <p:par>
                                <p:cTn id="55" presetID="22" presetClass="entr" presetSubtype="8" fill="hold" grpId="0" nodeType="afterEffect">
                                  <p:stCondLst>
                                    <p:cond delay="0"/>
                                  </p:stCondLst>
                                  <p:childTnLst>
                                    <p:set>
                                      <p:cBhvr>
                                        <p:cTn id="56" dur="1" fill="hold">
                                          <p:stCondLst>
                                            <p:cond delay="0"/>
                                          </p:stCondLst>
                                        </p:cTn>
                                        <p:tgtEl>
                                          <p:spTgt spid="43"/>
                                        </p:tgtEl>
                                        <p:attrNameLst>
                                          <p:attrName>style.visibility</p:attrName>
                                        </p:attrNameLst>
                                      </p:cBhvr>
                                      <p:to>
                                        <p:strVal val="visible"/>
                                      </p:to>
                                    </p:set>
                                    <p:animEffect transition="in" filter="wipe(left)">
                                      <p:cBhvr>
                                        <p:cTn id="57" dur="500"/>
                                        <p:tgtEl>
                                          <p:spTgt spid="43"/>
                                        </p:tgtEl>
                                      </p:cBhvr>
                                    </p:animEffect>
                                  </p:childTnLst>
                                </p:cTn>
                              </p:par>
                            </p:childTnLst>
                          </p:cTn>
                        </p:par>
                        <p:par>
                          <p:cTn id="58" fill="hold">
                            <p:stCondLst>
                              <p:cond delay="7500"/>
                            </p:stCondLst>
                            <p:childTnLst>
                              <p:par>
                                <p:cTn id="59" presetID="22" presetClass="entr" presetSubtype="1" fill="hold" grpId="0" nodeType="afterEffect">
                                  <p:stCondLst>
                                    <p:cond delay="0"/>
                                  </p:stCondLst>
                                  <p:childTnLst>
                                    <p:set>
                                      <p:cBhvr>
                                        <p:cTn id="60" dur="1" fill="hold">
                                          <p:stCondLst>
                                            <p:cond delay="0"/>
                                          </p:stCondLst>
                                        </p:cTn>
                                        <p:tgtEl>
                                          <p:spTgt spid="44"/>
                                        </p:tgtEl>
                                        <p:attrNameLst>
                                          <p:attrName>style.visibility</p:attrName>
                                        </p:attrNameLst>
                                      </p:cBhvr>
                                      <p:to>
                                        <p:strVal val="visible"/>
                                      </p:to>
                                    </p:set>
                                    <p:animEffect transition="in" filter="wipe(up)">
                                      <p:cBhvr>
                                        <p:cTn id="61" dur="500"/>
                                        <p:tgtEl>
                                          <p:spTgt spid="4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animBg="1"/>
      <p:bldP spid="34" grpId="0" animBg="1"/>
      <p:bldP spid="46" grpId="0" animBg="1"/>
      <p:bldP spid="33" grpId="0"/>
      <p:bldP spid="37" grpId="0"/>
      <p:bldP spid="41" grpId="0"/>
      <p:bldP spid="42" grpId="0"/>
      <p:bldP spid="43" grpId="0"/>
      <p:bldP spid="44" grpId="0"/>
      <p:bldP spid="27" grpId="0"/>
    </p:bldLst>
  </p:timing>
</p:sld>
</file>

<file path=ppt/slides/slide11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4" name="Rectangle 3"/>
          <p:cNvSpPr/>
          <p:nvPr/>
        </p:nvSpPr>
        <p:spPr>
          <a:xfrm>
            <a:off x="0" y="0"/>
            <a:ext cx="12192000" cy="6858000"/>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000" b="1" u="sng" dirty="0">
                <a:solidFill>
                  <a:schemeClr val="bg1"/>
                </a:solidFill>
                <a:latin typeface="Candara" panose="020E0502030303020204" pitchFamily="34" charset="0"/>
              </a:rPr>
              <a:t>Animations:</a:t>
            </a:r>
          </a:p>
          <a:p>
            <a:r>
              <a:rPr lang="en-US" sz="1600" dirty="0">
                <a:solidFill>
                  <a:schemeClr val="bg1"/>
                </a:solidFill>
                <a:latin typeface="Candara" panose="020E0502030303020204" pitchFamily="34" charset="0"/>
              </a:rPr>
              <a:t>Many of our slides have animations. You can edit properties of each by navigating to the “Animations” tab, then selecting each object and modifying to your desired effects. To completely REMOVE all animations on a slide,  navigate to a slide and click anywhere within that slide, then on your keyboard hit CTRL + A (this will highlight all elements). Now click the “none” option from the animation menu, and all animations will now be gone.</a:t>
            </a:r>
          </a:p>
          <a:p>
            <a:endParaRPr lang="en-US" dirty="0">
              <a:solidFill>
                <a:schemeClr val="bg1"/>
              </a:solidFill>
              <a:latin typeface="Candara" panose="020E0502030303020204" pitchFamily="34" charset="0"/>
            </a:endParaRPr>
          </a:p>
          <a:p>
            <a:r>
              <a:rPr lang="en-US" sz="2000" b="1" u="sng" dirty="0">
                <a:solidFill>
                  <a:schemeClr val="bg1"/>
                </a:solidFill>
                <a:latin typeface="Candara" panose="020E0502030303020204" pitchFamily="34" charset="0"/>
              </a:rPr>
              <a:t>Slide Pause:</a:t>
            </a:r>
          </a:p>
          <a:p>
            <a:r>
              <a:rPr lang="en-US" sz="1600" dirty="0">
                <a:solidFill>
                  <a:schemeClr val="bg1"/>
                </a:solidFill>
                <a:latin typeface="Candara" panose="020E0502030303020204" pitchFamily="34" charset="0"/>
              </a:rPr>
              <a:t>Sometimes you may want a slide pause… example, you want each bullet point to load, and be able to talk about before moving to the next. To do this, select the element that you want delayed, then in the toolbar above change “ After previous” to “on click”. Now the slide will stop before that element, and will not proceed until you hit the next button. </a:t>
            </a:r>
          </a:p>
          <a:p>
            <a:endParaRPr lang="en-US" sz="1600" dirty="0">
              <a:solidFill>
                <a:schemeClr val="bg1"/>
              </a:solidFill>
              <a:latin typeface="Candara" panose="020E0502030303020204" pitchFamily="34" charset="0"/>
            </a:endParaRPr>
          </a:p>
          <a:p>
            <a:r>
              <a:rPr lang="en-US" sz="2000" b="1" u="sng" dirty="0">
                <a:solidFill>
                  <a:schemeClr val="bg1"/>
                </a:solidFill>
                <a:latin typeface="Candara" panose="020E0502030303020204" pitchFamily="34" charset="0"/>
              </a:rPr>
              <a:t>Animation Changes:</a:t>
            </a:r>
          </a:p>
          <a:p>
            <a:r>
              <a:rPr lang="en-US" sz="1600" dirty="0">
                <a:solidFill>
                  <a:schemeClr val="bg1"/>
                </a:solidFill>
                <a:latin typeface="Candara" panose="020E0502030303020204" pitchFamily="34" charset="0"/>
              </a:rPr>
              <a:t>To speed up, slow down, or change animation effect, click the element you want changed. In the toolbar above change the duration up or down, or select the desired transition. This must be completed for each element on the page that you want changed.</a:t>
            </a:r>
          </a:p>
          <a:p>
            <a:endParaRPr lang="en-US" dirty="0">
              <a:solidFill>
                <a:schemeClr val="bg1"/>
              </a:solidFill>
              <a:latin typeface="Candara" panose="020E0502030303020204" pitchFamily="34" charset="0"/>
            </a:endParaRPr>
          </a:p>
          <a:p>
            <a:r>
              <a:rPr lang="en-US" sz="2000" b="1" u="sng" dirty="0">
                <a:solidFill>
                  <a:schemeClr val="bg1"/>
                </a:solidFill>
                <a:latin typeface="Candara" panose="020E0502030303020204" pitchFamily="34" charset="0"/>
              </a:rPr>
              <a:t>Transitions:</a:t>
            </a:r>
          </a:p>
          <a:p>
            <a:r>
              <a:rPr lang="en-US" sz="1600" dirty="0">
                <a:solidFill>
                  <a:schemeClr val="bg1"/>
                </a:solidFill>
                <a:latin typeface="Candara" panose="020E0502030303020204" pitchFamily="34" charset="0"/>
              </a:rPr>
              <a:t>Some of our templates have transitions (graphic effects on slide change). To see if a template has transitions or how it would look in presentation mode, click the View&gt;Reading View options on the menu above. If you want to add, remove or modify transitions, click the slide, then click the Transitions tab at top of page. Select “none” to remove, or select the appropriate effect to add/modify. This must be done to each slide, as changes only affect the slide you are currently working on.</a:t>
            </a:r>
          </a:p>
        </p:txBody>
      </p:sp>
      <p:sp>
        <p:nvSpPr>
          <p:cNvPr id="2" name="Title 1"/>
          <p:cNvSpPr>
            <a:spLocks noGrp="1"/>
          </p:cNvSpPr>
          <p:nvPr>
            <p:ph type="title" idx="4294967295"/>
          </p:nvPr>
        </p:nvSpPr>
        <p:spPr>
          <a:xfrm>
            <a:off x="2910254" y="365125"/>
            <a:ext cx="6427177" cy="712788"/>
          </a:xfrm>
        </p:spPr>
        <p:txBody>
          <a:bodyPr>
            <a:normAutofit/>
          </a:bodyPr>
          <a:lstStyle/>
          <a:p>
            <a:pPr algn="ctr"/>
            <a:r>
              <a:rPr lang="en-US" sz="3200" dirty="0">
                <a:solidFill>
                  <a:schemeClr val="bg1"/>
                </a:solidFill>
                <a:latin typeface="Candara" panose="020E0502030303020204" pitchFamily="34" charset="0"/>
              </a:rPr>
              <a:t>Transition &amp; Animation</a:t>
            </a:r>
            <a:r>
              <a:rPr lang="en-US" sz="3200" baseline="0" dirty="0">
                <a:solidFill>
                  <a:schemeClr val="bg1"/>
                </a:solidFill>
                <a:latin typeface="Candara" panose="020E0502030303020204" pitchFamily="34" charset="0"/>
              </a:rPr>
              <a:t> Tips</a:t>
            </a:r>
            <a:endParaRPr lang="en-US" sz="3200" dirty="0">
              <a:solidFill>
                <a:schemeClr val="bg1"/>
              </a:solidFill>
              <a:latin typeface="Candara" panose="020E0502030303020204" pitchFamily="34" charset="0"/>
            </a:endParaRPr>
          </a:p>
        </p:txBody>
      </p:sp>
    </p:spTree>
    <p:extLst>
      <p:ext uri="{BB962C8B-B14F-4D97-AF65-F5344CB8AC3E}">
        <p14:creationId xmlns:p14="http://schemas.microsoft.com/office/powerpoint/2010/main" val="3155707243"/>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C9C80D54-78BE-4451-8EA5-61C2EDE4F46E}"/>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7" name="Partial Circle 6">
            <a:extLst>
              <a:ext uri="{FF2B5EF4-FFF2-40B4-BE49-F238E27FC236}">
                <a16:creationId xmlns:a16="http://schemas.microsoft.com/office/drawing/2014/main" id="{C95B265F-09B3-4B3A-9E92-4F5E7C19EA7F}"/>
              </a:ext>
            </a:extLst>
          </p:cNvPr>
          <p:cNvSpPr>
            <a:spLocks noChangeAspect="1"/>
          </p:cNvSpPr>
          <p:nvPr/>
        </p:nvSpPr>
        <p:spPr>
          <a:xfrm flipV="1">
            <a:off x="6080760" y="827676"/>
            <a:ext cx="5486400" cy="5486400"/>
          </a:xfrm>
          <a:prstGeom prst="pie">
            <a:avLst>
              <a:gd name="adj1" fmla="val 16159622"/>
              <a:gd name="adj2" fmla="val 7612575"/>
            </a:avLst>
          </a:prstGeom>
          <a:solidFill>
            <a:srgbClr val="CE8E4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9" name="Partial Circle 8">
            <a:extLst>
              <a:ext uri="{FF2B5EF4-FFF2-40B4-BE49-F238E27FC236}">
                <a16:creationId xmlns:a16="http://schemas.microsoft.com/office/drawing/2014/main" id="{FF19395F-A9CF-45C8-B13A-23D1430EF424}"/>
              </a:ext>
            </a:extLst>
          </p:cNvPr>
          <p:cNvSpPr>
            <a:spLocks noChangeAspect="1"/>
          </p:cNvSpPr>
          <p:nvPr/>
        </p:nvSpPr>
        <p:spPr>
          <a:xfrm flipV="1">
            <a:off x="6437376" y="1195484"/>
            <a:ext cx="4754880" cy="4754880"/>
          </a:xfrm>
          <a:prstGeom prst="pie">
            <a:avLst>
              <a:gd name="adj1" fmla="val 16175556"/>
              <a:gd name="adj2" fmla="val 9969473"/>
            </a:avLst>
          </a:pr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0" name="Partial Circle 9">
            <a:extLst>
              <a:ext uri="{FF2B5EF4-FFF2-40B4-BE49-F238E27FC236}">
                <a16:creationId xmlns:a16="http://schemas.microsoft.com/office/drawing/2014/main" id="{B7E7871E-9A72-4245-B1C3-4BDE790EAFA6}"/>
              </a:ext>
            </a:extLst>
          </p:cNvPr>
          <p:cNvSpPr>
            <a:spLocks noChangeAspect="1"/>
          </p:cNvSpPr>
          <p:nvPr/>
        </p:nvSpPr>
        <p:spPr>
          <a:xfrm flipV="1">
            <a:off x="6812279" y="1554480"/>
            <a:ext cx="4023360" cy="4023360"/>
          </a:xfrm>
          <a:prstGeom prst="pie">
            <a:avLst>
              <a:gd name="adj1" fmla="val 16159622"/>
              <a:gd name="adj2" fmla="val 11217823"/>
            </a:avLst>
          </a:prstGeom>
          <a:solidFill>
            <a:srgbClr val="E0462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1" name="Partial Circle 10">
            <a:extLst>
              <a:ext uri="{FF2B5EF4-FFF2-40B4-BE49-F238E27FC236}">
                <a16:creationId xmlns:a16="http://schemas.microsoft.com/office/drawing/2014/main" id="{9BF75069-8F68-4485-A19B-75B9D1767897}"/>
              </a:ext>
            </a:extLst>
          </p:cNvPr>
          <p:cNvSpPr>
            <a:spLocks noChangeAspect="1"/>
          </p:cNvSpPr>
          <p:nvPr/>
        </p:nvSpPr>
        <p:spPr>
          <a:xfrm flipV="1">
            <a:off x="7178039" y="1931100"/>
            <a:ext cx="3291840" cy="3291840"/>
          </a:xfrm>
          <a:prstGeom prst="pie">
            <a:avLst>
              <a:gd name="adj1" fmla="val 16159622"/>
              <a:gd name="adj2" fmla="val 12675920"/>
            </a:avLst>
          </a:pr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2" name="Partial Circle 11">
            <a:extLst>
              <a:ext uri="{FF2B5EF4-FFF2-40B4-BE49-F238E27FC236}">
                <a16:creationId xmlns:a16="http://schemas.microsoft.com/office/drawing/2014/main" id="{0841941A-B294-4827-89EB-A7EC24FAB584}"/>
              </a:ext>
            </a:extLst>
          </p:cNvPr>
          <p:cNvSpPr>
            <a:spLocks noChangeAspect="1"/>
          </p:cNvSpPr>
          <p:nvPr/>
        </p:nvSpPr>
        <p:spPr>
          <a:xfrm flipV="1">
            <a:off x="7543799" y="2290716"/>
            <a:ext cx="2560320" cy="2560320"/>
          </a:xfrm>
          <a:prstGeom prst="pie">
            <a:avLst>
              <a:gd name="adj1" fmla="val 16159622"/>
              <a:gd name="adj2" fmla="val 14028491"/>
            </a:avLst>
          </a:pr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3" name="TextBox 12">
            <a:extLst>
              <a:ext uri="{FF2B5EF4-FFF2-40B4-BE49-F238E27FC236}">
                <a16:creationId xmlns:a16="http://schemas.microsoft.com/office/drawing/2014/main" id="{B11CBF2B-E995-4C27-BC0D-1BC5F14177AE}"/>
              </a:ext>
            </a:extLst>
          </p:cNvPr>
          <p:cNvSpPr txBox="1"/>
          <p:nvPr/>
        </p:nvSpPr>
        <p:spPr>
          <a:xfrm>
            <a:off x="3200400" y="1371600"/>
            <a:ext cx="3840480" cy="969496"/>
          </a:xfrm>
          <a:prstGeom prst="rect">
            <a:avLst/>
          </a:prstGeom>
          <a:noFill/>
        </p:spPr>
        <p:txBody>
          <a:bodyPr wrap="square" rtlCol="0">
            <a:spAutoFit/>
          </a:bodyPr>
          <a:lstStyle/>
          <a:p>
            <a:r>
              <a:rPr lang="en-US" sz="1400" dirty="0">
                <a:solidFill>
                  <a:srgbClr val="CE8E40"/>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grpSp>
        <p:nvGrpSpPr>
          <p:cNvPr id="20" name="Group 19">
            <a:extLst>
              <a:ext uri="{FF2B5EF4-FFF2-40B4-BE49-F238E27FC236}">
                <a16:creationId xmlns:a16="http://schemas.microsoft.com/office/drawing/2014/main" id="{B103AC10-9549-4A5B-9A9C-4798FA40006B}"/>
              </a:ext>
            </a:extLst>
          </p:cNvPr>
          <p:cNvGrpSpPr/>
          <p:nvPr/>
        </p:nvGrpSpPr>
        <p:grpSpPr>
          <a:xfrm>
            <a:off x="7909560" y="2658524"/>
            <a:ext cx="1828800" cy="1828800"/>
            <a:chOff x="7909560" y="2658524"/>
            <a:chExt cx="1828800" cy="1828800"/>
          </a:xfrm>
        </p:grpSpPr>
        <p:sp>
          <p:nvSpPr>
            <p:cNvPr id="2" name="Oval 1">
              <a:extLst>
                <a:ext uri="{FF2B5EF4-FFF2-40B4-BE49-F238E27FC236}">
                  <a16:creationId xmlns:a16="http://schemas.microsoft.com/office/drawing/2014/main" id="{8DE88D0D-0C36-48EF-AB33-B976D85060EA}"/>
                </a:ext>
              </a:extLst>
            </p:cNvPr>
            <p:cNvSpPr>
              <a:spLocks noChangeAspect="1"/>
            </p:cNvSpPr>
            <p:nvPr/>
          </p:nvSpPr>
          <p:spPr>
            <a:xfrm>
              <a:off x="7909560" y="2658524"/>
              <a:ext cx="1828800" cy="1828800"/>
            </a:xfrm>
            <a:prstGeom prst="ellipse">
              <a:avLst/>
            </a:prstGeom>
            <a:solidFill>
              <a:srgbClr val="0A0A12"/>
            </a:solidFill>
            <a:ln>
              <a:noFill/>
            </a:ln>
            <a:effectLst>
              <a:outerShdw blurRad="25400" sx="102000" sy="102000" algn="ctr"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TextBox 18">
              <a:extLst>
                <a:ext uri="{FF2B5EF4-FFF2-40B4-BE49-F238E27FC236}">
                  <a16:creationId xmlns:a16="http://schemas.microsoft.com/office/drawing/2014/main" id="{CF9E5754-490A-4F0D-BEF8-5061F6B0100E}"/>
                </a:ext>
              </a:extLst>
            </p:cNvPr>
            <p:cNvSpPr txBox="1"/>
            <p:nvPr/>
          </p:nvSpPr>
          <p:spPr>
            <a:xfrm>
              <a:off x="8000441" y="3010340"/>
              <a:ext cx="1647037" cy="1114151"/>
            </a:xfrm>
            <a:prstGeom prst="rect">
              <a:avLst/>
            </a:prstGeom>
            <a:noFill/>
          </p:spPr>
          <p:txBody>
            <a:bodyPr wrap="square" rtlCol="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a:t>
              </a:r>
              <a:endParaRPr lang="en-US" sz="1600" b="1" dirty="0">
                <a:solidFill>
                  <a:schemeClr val="bg1"/>
                </a:solidFill>
                <a:latin typeface="Bernard MT Condensed" panose="02050806060905020404" pitchFamily="18" charset="0"/>
              </a:endParaRP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200" dirty="0">
                  <a:solidFill>
                    <a:schemeClr val="bg1"/>
                  </a:solidFill>
                  <a:latin typeface="Candara" panose="020E0502030303020204" pitchFamily="34" charset="0"/>
                </a:rPr>
                <a:t>Lorem ipsum dolor sit amet, consectetur adipiscing elit, sed do eiusmod tempor.</a:t>
              </a:r>
            </a:p>
          </p:txBody>
        </p:sp>
      </p:grpSp>
      <p:sp>
        <p:nvSpPr>
          <p:cNvPr id="23" name="TextBox 22">
            <a:extLst>
              <a:ext uri="{FF2B5EF4-FFF2-40B4-BE49-F238E27FC236}">
                <a16:creationId xmlns:a16="http://schemas.microsoft.com/office/drawing/2014/main" id="{B50C8427-E8BE-4FD6-AD56-51FC27FE3CE8}"/>
              </a:ext>
            </a:extLst>
          </p:cNvPr>
          <p:cNvSpPr txBox="1"/>
          <p:nvPr/>
        </p:nvSpPr>
        <p:spPr>
          <a:xfrm>
            <a:off x="1005840" y="2286000"/>
            <a:ext cx="3840480" cy="969496"/>
          </a:xfrm>
          <a:prstGeom prst="rect">
            <a:avLst/>
          </a:prstGeom>
          <a:noFill/>
        </p:spPr>
        <p:txBody>
          <a:bodyPr wrap="square" rtlCol="0">
            <a:spAutoFit/>
          </a:bodyPr>
          <a:lstStyle/>
          <a:p>
            <a:r>
              <a:rPr lang="en-US" sz="1400" dirty="0">
                <a:solidFill>
                  <a:srgbClr val="E76C0F"/>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30" name="TextBox 29">
            <a:extLst>
              <a:ext uri="{FF2B5EF4-FFF2-40B4-BE49-F238E27FC236}">
                <a16:creationId xmlns:a16="http://schemas.microsoft.com/office/drawing/2014/main" id="{8C2C368B-16D5-4639-B20F-A3AD2B4621C7}"/>
              </a:ext>
            </a:extLst>
          </p:cNvPr>
          <p:cNvSpPr txBox="1"/>
          <p:nvPr/>
        </p:nvSpPr>
        <p:spPr>
          <a:xfrm>
            <a:off x="3200400" y="5669280"/>
            <a:ext cx="3840480" cy="969496"/>
          </a:xfrm>
          <a:prstGeom prst="rect">
            <a:avLst/>
          </a:prstGeom>
          <a:noFill/>
        </p:spPr>
        <p:txBody>
          <a:bodyPr wrap="square" rtlCol="0">
            <a:spAutoFit/>
          </a:bodyPr>
          <a:lstStyle/>
          <a:p>
            <a:r>
              <a:rPr lang="en-US" sz="1400" dirty="0">
                <a:solidFill>
                  <a:srgbClr val="BF2500"/>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37" name="TextBox 36">
            <a:extLst>
              <a:ext uri="{FF2B5EF4-FFF2-40B4-BE49-F238E27FC236}">
                <a16:creationId xmlns:a16="http://schemas.microsoft.com/office/drawing/2014/main" id="{9D33B48B-4BED-4E56-8047-63CF88525C9F}"/>
              </a:ext>
            </a:extLst>
          </p:cNvPr>
          <p:cNvSpPr txBox="1"/>
          <p:nvPr/>
        </p:nvSpPr>
        <p:spPr>
          <a:xfrm>
            <a:off x="3200400" y="3566160"/>
            <a:ext cx="3840480" cy="969496"/>
          </a:xfrm>
          <a:prstGeom prst="rect">
            <a:avLst/>
          </a:prstGeom>
          <a:noFill/>
        </p:spPr>
        <p:txBody>
          <a:bodyPr wrap="square" rtlCol="0">
            <a:spAutoFit/>
          </a:bodyPr>
          <a:lstStyle/>
          <a:p>
            <a:r>
              <a:rPr lang="en-US" sz="1400" dirty="0">
                <a:solidFill>
                  <a:srgbClr val="E04621"/>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40" name="TextBox 39">
            <a:extLst>
              <a:ext uri="{FF2B5EF4-FFF2-40B4-BE49-F238E27FC236}">
                <a16:creationId xmlns:a16="http://schemas.microsoft.com/office/drawing/2014/main" id="{7BAA9A9F-A791-4AC1-996A-927238251547}"/>
              </a:ext>
            </a:extLst>
          </p:cNvPr>
          <p:cNvSpPr txBox="1"/>
          <p:nvPr/>
        </p:nvSpPr>
        <p:spPr>
          <a:xfrm>
            <a:off x="1005840" y="4480560"/>
            <a:ext cx="3840480" cy="969496"/>
          </a:xfrm>
          <a:prstGeom prst="rect">
            <a:avLst/>
          </a:prstGeom>
          <a:noFill/>
        </p:spPr>
        <p:txBody>
          <a:bodyPr wrap="square" rtlCol="0">
            <a:spAutoFit/>
          </a:bodyPr>
          <a:lstStyle/>
          <a:p>
            <a:r>
              <a:rPr lang="en-US" sz="1400" dirty="0">
                <a:solidFill>
                  <a:srgbClr val="CF3510"/>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50" name="TextBox 49">
            <a:extLst>
              <a:ext uri="{FF2B5EF4-FFF2-40B4-BE49-F238E27FC236}">
                <a16:creationId xmlns:a16="http://schemas.microsoft.com/office/drawing/2014/main" id="{6D2E49BA-3813-448D-BD35-A82B3C058251}"/>
              </a:ext>
            </a:extLst>
          </p:cNvPr>
          <p:cNvSpPr txBox="1"/>
          <p:nvPr/>
        </p:nvSpPr>
        <p:spPr>
          <a:xfrm>
            <a:off x="8244841" y="4503148"/>
            <a:ext cx="1051559" cy="338554"/>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$3,243</a:t>
            </a:r>
            <a:endParaRPr lang="en-US" sz="400" dirty="0">
              <a:solidFill>
                <a:schemeClr val="bg1"/>
              </a:solidFill>
              <a:latin typeface="Bernard MT Condensed" panose="02050806060905020404" pitchFamily="18" charset="0"/>
            </a:endParaRPr>
          </a:p>
        </p:txBody>
      </p:sp>
      <p:sp>
        <p:nvSpPr>
          <p:cNvPr id="51" name="TextBox 50">
            <a:extLst>
              <a:ext uri="{FF2B5EF4-FFF2-40B4-BE49-F238E27FC236}">
                <a16:creationId xmlns:a16="http://schemas.microsoft.com/office/drawing/2014/main" id="{A9AE3452-A973-4DFD-ADF4-43A40BBCAF16}"/>
              </a:ext>
            </a:extLst>
          </p:cNvPr>
          <p:cNvSpPr txBox="1"/>
          <p:nvPr/>
        </p:nvSpPr>
        <p:spPr>
          <a:xfrm>
            <a:off x="8244841" y="4862020"/>
            <a:ext cx="1051559" cy="400110"/>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$2,785</a:t>
            </a:r>
          </a:p>
          <a:p>
            <a:endParaRPr lang="en-US" sz="400" dirty="0">
              <a:solidFill>
                <a:schemeClr val="bg1"/>
              </a:solidFill>
              <a:latin typeface="Bernard MT Condensed" panose="02050806060905020404" pitchFamily="18" charset="0"/>
            </a:endParaRPr>
          </a:p>
        </p:txBody>
      </p:sp>
      <p:sp>
        <p:nvSpPr>
          <p:cNvPr id="52" name="TextBox 51">
            <a:extLst>
              <a:ext uri="{FF2B5EF4-FFF2-40B4-BE49-F238E27FC236}">
                <a16:creationId xmlns:a16="http://schemas.microsoft.com/office/drawing/2014/main" id="{BFDA88D2-F01E-4438-B29E-12D17A594518}"/>
              </a:ext>
            </a:extLst>
          </p:cNvPr>
          <p:cNvSpPr txBox="1"/>
          <p:nvPr/>
        </p:nvSpPr>
        <p:spPr>
          <a:xfrm>
            <a:off x="8244840" y="5231876"/>
            <a:ext cx="1051559" cy="400110"/>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$2,394</a:t>
            </a:r>
          </a:p>
          <a:p>
            <a:endParaRPr lang="en-US" sz="400" dirty="0">
              <a:solidFill>
                <a:schemeClr val="bg1"/>
              </a:solidFill>
              <a:latin typeface="Bernard MT Condensed" panose="02050806060905020404" pitchFamily="18" charset="0"/>
            </a:endParaRPr>
          </a:p>
        </p:txBody>
      </p:sp>
      <p:sp>
        <p:nvSpPr>
          <p:cNvPr id="53" name="TextBox 52">
            <a:extLst>
              <a:ext uri="{FF2B5EF4-FFF2-40B4-BE49-F238E27FC236}">
                <a16:creationId xmlns:a16="http://schemas.microsoft.com/office/drawing/2014/main" id="{068DC188-4E8E-4644-B389-497D34B946C0}"/>
              </a:ext>
            </a:extLst>
          </p:cNvPr>
          <p:cNvSpPr txBox="1"/>
          <p:nvPr/>
        </p:nvSpPr>
        <p:spPr>
          <a:xfrm>
            <a:off x="8244840" y="5598380"/>
            <a:ext cx="1051559" cy="400110"/>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$2,048</a:t>
            </a:r>
          </a:p>
          <a:p>
            <a:endParaRPr lang="en-US" sz="400" dirty="0">
              <a:solidFill>
                <a:schemeClr val="bg1"/>
              </a:solidFill>
              <a:latin typeface="Bernard MT Condensed" panose="02050806060905020404" pitchFamily="18" charset="0"/>
            </a:endParaRPr>
          </a:p>
        </p:txBody>
      </p:sp>
      <p:sp>
        <p:nvSpPr>
          <p:cNvPr id="54" name="TextBox 53">
            <a:extLst>
              <a:ext uri="{FF2B5EF4-FFF2-40B4-BE49-F238E27FC236}">
                <a16:creationId xmlns:a16="http://schemas.microsoft.com/office/drawing/2014/main" id="{C849A2E6-A677-4CF1-9DB8-240BC1C6E8CB}"/>
              </a:ext>
            </a:extLst>
          </p:cNvPr>
          <p:cNvSpPr txBox="1"/>
          <p:nvPr/>
        </p:nvSpPr>
        <p:spPr>
          <a:xfrm>
            <a:off x="8244840" y="5959300"/>
            <a:ext cx="1051559" cy="400110"/>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$1,743</a:t>
            </a:r>
          </a:p>
          <a:p>
            <a:endParaRPr lang="en-US" sz="400" dirty="0">
              <a:solidFill>
                <a:schemeClr val="bg1"/>
              </a:solidFill>
              <a:latin typeface="Bernard MT Condensed" panose="02050806060905020404" pitchFamily="18" charset="0"/>
            </a:endParaRPr>
          </a:p>
        </p:txBody>
      </p:sp>
    </p:spTree>
    <p:extLst>
      <p:ext uri="{BB962C8B-B14F-4D97-AF65-F5344CB8AC3E}">
        <p14:creationId xmlns:p14="http://schemas.microsoft.com/office/powerpoint/2010/main" val="21999542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20"/>
                                        </p:tgtEl>
                                        <p:attrNameLst>
                                          <p:attrName>style.visibility</p:attrName>
                                        </p:attrNameLst>
                                      </p:cBhvr>
                                      <p:to>
                                        <p:strVal val="visible"/>
                                      </p:to>
                                    </p:set>
                                    <p:anim calcmode="lin" valueType="num">
                                      <p:cBhvr>
                                        <p:cTn id="11" dur="1000" fill="hold"/>
                                        <p:tgtEl>
                                          <p:spTgt spid="20"/>
                                        </p:tgtEl>
                                        <p:attrNameLst>
                                          <p:attrName>ppt_w</p:attrName>
                                        </p:attrNameLst>
                                      </p:cBhvr>
                                      <p:tavLst>
                                        <p:tav tm="0">
                                          <p:val>
                                            <p:fltVal val="0"/>
                                          </p:val>
                                        </p:tav>
                                        <p:tav tm="100000">
                                          <p:val>
                                            <p:strVal val="#ppt_w"/>
                                          </p:val>
                                        </p:tav>
                                      </p:tavLst>
                                    </p:anim>
                                    <p:anim calcmode="lin" valueType="num">
                                      <p:cBhvr>
                                        <p:cTn id="12" dur="1000" fill="hold"/>
                                        <p:tgtEl>
                                          <p:spTgt spid="20"/>
                                        </p:tgtEl>
                                        <p:attrNameLst>
                                          <p:attrName>ppt_h</p:attrName>
                                        </p:attrNameLst>
                                      </p:cBhvr>
                                      <p:tavLst>
                                        <p:tav tm="0">
                                          <p:val>
                                            <p:fltVal val="0"/>
                                          </p:val>
                                        </p:tav>
                                        <p:tav tm="100000">
                                          <p:val>
                                            <p:strVal val="#ppt_h"/>
                                          </p:val>
                                        </p:tav>
                                      </p:tavLst>
                                    </p:anim>
                                    <p:animEffect transition="in" filter="fade">
                                      <p:cBhvr>
                                        <p:cTn id="13" dur="1000"/>
                                        <p:tgtEl>
                                          <p:spTgt spid="20"/>
                                        </p:tgtEl>
                                      </p:cBhvr>
                                    </p:animEffect>
                                  </p:childTnLst>
                                </p:cTn>
                              </p:par>
                            </p:childTnLst>
                          </p:cTn>
                        </p:par>
                        <p:par>
                          <p:cTn id="14" fill="hold">
                            <p:stCondLst>
                              <p:cond delay="1500"/>
                            </p:stCondLst>
                            <p:childTnLst>
                              <p:par>
                                <p:cTn id="15" presetID="31" presetClass="entr" presetSubtype="0" fill="hold" grpId="0" nodeType="afterEffect">
                                  <p:stCondLst>
                                    <p:cond delay="0"/>
                                  </p:stCondLst>
                                  <p:childTnLst>
                                    <p:set>
                                      <p:cBhvr>
                                        <p:cTn id="16" dur="1" fill="hold">
                                          <p:stCondLst>
                                            <p:cond delay="0"/>
                                          </p:stCondLst>
                                        </p:cTn>
                                        <p:tgtEl>
                                          <p:spTgt spid="7"/>
                                        </p:tgtEl>
                                        <p:attrNameLst>
                                          <p:attrName>style.visibility</p:attrName>
                                        </p:attrNameLst>
                                      </p:cBhvr>
                                      <p:to>
                                        <p:strVal val="visible"/>
                                      </p:to>
                                    </p:set>
                                    <p:anim calcmode="lin" valueType="num">
                                      <p:cBhvr>
                                        <p:cTn id="17" dur="1500" fill="hold"/>
                                        <p:tgtEl>
                                          <p:spTgt spid="7"/>
                                        </p:tgtEl>
                                        <p:attrNameLst>
                                          <p:attrName>ppt_w</p:attrName>
                                        </p:attrNameLst>
                                      </p:cBhvr>
                                      <p:tavLst>
                                        <p:tav tm="0">
                                          <p:val>
                                            <p:fltVal val="0"/>
                                          </p:val>
                                        </p:tav>
                                        <p:tav tm="100000">
                                          <p:val>
                                            <p:strVal val="#ppt_w"/>
                                          </p:val>
                                        </p:tav>
                                      </p:tavLst>
                                    </p:anim>
                                    <p:anim calcmode="lin" valueType="num">
                                      <p:cBhvr>
                                        <p:cTn id="18" dur="1500" fill="hold"/>
                                        <p:tgtEl>
                                          <p:spTgt spid="7"/>
                                        </p:tgtEl>
                                        <p:attrNameLst>
                                          <p:attrName>ppt_h</p:attrName>
                                        </p:attrNameLst>
                                      </p:cBhvr>
                                      <p:tavLst>
                                        <p:tav tm="0">
                                          <p:val>
                                            <p:fltVal val="0"/>
                                          </p:val>
                                        </p:tav>
                                        <p:tav tm="100000">
                                          <p:val>
                                            <p:strVal val="#ppt_h"/>
                                          </p:val>
                                        </p:tav>
                                      </p:tavLst>
                                    </p:anim>
                                    <p:anim calcmode="lin" valueType="num">
                                      <p:cBhvr>
                                        <p:cTn id="19" dur="1500" fill="hold"/>
                                        <p:tgtEl>
                                          <p:spTgt spid="7"/>
                                        </p:tgtEl>
                                        <p:attrNameLst>
                                          <p:attrName>style.rotation</p:attrName>
                                        </p:attrNameLst>
                                      </p:cBhvr>
                                      <p:tavLst>
                                        <p:tav tm="0">
                                          <p:val>
                                            <p:fltVal val="90"/>
                                          </p:val>
                                        </p:tav>
                                        <p:tav tm="100000">
                                          <p:val>
                                            <p:fltVal val="0"/>
                                          </p:val>
                                        </p:tav>
                                      </p:tavLst>
                                    </p:anim>
                                    <p:animEffect transition="in" filter="fade">
                                      <p:cBhvr>
                                        <p:cTn id="20" dur="1500"/>
                                        <p:tgtEl>
                                          <p:spTgt spid="7"/>
                                        </p:tgtEl>
                                      </p:cBhvr>
                                    </p:animEffect>
                                  </p:childTnLst>
                                </p:cTn>
                              </p:par>
                              <p:par>
                                <p:cTn id="21" presetID="31" presetClass="entr" presetSubtype="0" fill="hold" grpId="0" nodeType="withEffect">
                                  <p:stCondLst>
                                    <p:cond delay="500"/>
                                  </p:stCondLst>
                                  <p:childTnLst>
                                    <p:set>
                                      <p:cBhvr>
                                        <p:cTn id="22" dur="1" fill="hold">
                                          <p:stCondLst>
                                            <p:cond delay="0"/>
                                          </p:stCondLst>
                                        </p:cTn>
                                        <p:tgtEl>
                                          <p:spTgt spid="9"/>
                                        </p:tgtEl>
                                        <p:attrNameLst>
                                          <p:attrName>style.visibility</p:attrName>
                                        </p:attrNameLst>
                                      </p:cBhvr>
                                      <p:to>
                                        <p:strVal val="visible"/>
                                      </p:to>
                                    </p:set>
                                    <p:anim calcmode="lin" valueType="num">
                                      <p:cBhvr>
                                        <p:cTn id="23" dur="1500" fill="hold"/>
                                        <p:tgtEl>
                                          <p:spTgt spid="9"/>
                                        </p:tgtEl>
                                        <p:attrNameLst>
                                          <p:attrName>ppt_w</p:attrName>
                                        </p:attrNameLst>
                                      </p:cBhvr>
                                      <p:tavLst>
                                        <p:tav tm="0">
                                          <p:val>
                                            <p:fltVal val="0"/>
                                          </p:val>
                                        </p:tav>
                                        <p:tav tm="100000">
                                          <p:val>
                                            <p:strVal val="#ppt_w"/>
                                          </p:val>
                                        </p:tav>
                                      </p:tavLst>
                                    </p:anim>
                                    <p:anim calcmode="lin" valueType="num">
                                      <p:cBhvr>
                                        <p:cTn id="24" dur="1500" fill="hold"/>
                                        <p:tgtEl>
                                          <p:spTgt spid="9"/>
                                        </p:tgtEl>
                                        <p:attrNameLst>
                                          <p:attrName>ppt_h</p:attrName>
                                        </p:attrNameLst>
                                      </p:cBhvr>
                                      <p:tavLst>
                                        <p:tav tm="0">
                                          <p:val>
                                            <p:fltVal val="0"/>
                                          </p:val>
                                        </p:tav>
                                        <p:tav tm="100000">
                                          <p:val>
                                            <p:strVal val="#ppt_h"/>
                                          </p:val>
                                        </p:tav>
                                      </p:tavLst>
                                    </p:anim>
                                    <p:anim calcmode="lin" valueType="num">
                                      <p:cBhvr>
                                        <p:cTn id="25" dur="1500" fill="hold"/>
                                        <p:tgtEl>
                                          <p:spTgt spid="9"/>
                                        </p:tgtEl>
                                        <p:attrNameLst>
                                          <p:attrName>style.rotation</p:attrName>
                                        </p:attrNameLst>
                                      </p:cBhvr>
                                      <p:tavLst>
                                        <p:tav tm="0">
                                          <p:val>
                                            <p:fltVal val="90"/>
                                          </p:val>
                                        </p:tav>
                                        <p:tav tm="100000">
                                          <p:val>
                                            <p:fltVal val="0"/>
                                          </p:val>
                                        </p:tav>
                                      </p:tavLst>
                                    </p:anim>
                                    <p:animEffect transition="in" filter="fade">
                                      <p:cBhvr>
                                        <p:cTn id="26" dur="1500"/>
                                        <p:tgtEl>
                                          <p:spTgt spid="9"/>
                                        </p:tgtEl>
                                      </p:cBhvr>
                                    </p:animEffect>
                                  </p:childTnLst>
                                </p:cTn>
                              </p:par>
                              <p:par>
                                <p:cTn id="27" presetID="31" presetClass="entr" presetSubtype="0" fill="hold" grpId="0" nodeType="withEffect">
                                  <p:stCondLst>
                                    <p:cond delay="1000"/>
                                  </p:stCondLst>
                                  <p:childTnLst>
                                    <p:set>
                                      <p:cBhvr>
                                        <p:cTn id="28" dur="1" fill="hold">
                                          <p:stCondLst>
                                            <p:cond delay="0"/>
                                          </p:stCondLst>
                                        </p:cTn>
                                        <p:tgtEl>
                                          <p:spTgt spid="10"/>
                                        </p:tgtEl>
                                        <p:attrNameLst>
                                          <p:attrName>style.visibility</p:attrName>
                                        </p:attrNameLst>
                                      </p:cBhvr>
                                      <p:to>
                                        <p:strVal val="visible"/>
                                      </p:to>
                                    </p:set>
                                    <p:anim calcmode="lin" valueType="num">
                                      <p:cBhvr>
                                        <p:cTn id="29" dur="1500" fill="hold"/>
                                        <p:tgtEl>
                                          <p:spTgt spid="10"/>
                                        </p:tgtEl>
                                        <p:attrNameLst>
                                          <p:attrName>ppt_w</p:attrName>
                                        </p:attrNameLst>
                                      </p:cBhvr>
                                      <p:tavLst>
                                        <p:tav tm="0">
                                          <p:val>
                                            <p:fltVal val="0"/>
                                          </p:val>
                                        </p:tav>
                                        <p:tav tm="100000">
                                          <p:val>
                                            <p:strVal val="#ppt_w"/>
                                          </p:val>
                                        </p:tav>
                                      </p:tavLst>
                                    </p:anim>
                                    <p:anim calcmode="lin" valueType="num">
                                      <p:cBhvr>
                                        <p:cTn id="30" dur="1500" fill="hold"/>
                                        <p:tgtEl>
                                          <p:spTgt spid="10"/>
                                        </p:tgtEl>
                                        <p:attrNameLst>
                                          <p:attrName>ppt_h</p:attrName>
                                        </p:attrNameLst>
                                      </p:cBhvr>
                                      <p:tavLst>
                                        <p:tav tm="0">
                                          <p:val>
                                            <p:fltVal val="0"/>
                                          </p:val>
                                        </p:tav>
                                        <p:tav tm="100000">
                                          <p:val>
                                            <p:strVal val="#ppt_h"/>
                                          </p:val>
                                        </p:tav>
                                      </p:tavLst>
                                    </p:anim>
                                    <p:anim calcmode="lin" valueType="num">
                                      <p:cBhvr>
                                        <p:cTn id="31" dur="1500" fill="hold"/>
                                        <p:tgtEl>
                                          <p:spTgt spid="10"/>
                                        </p:tgtEl>
                                        <p:attrNameLst>
                                          <p:attrName>style.rotation</p:attrName>
                                        </p:attrNameLst>
                                      </p:cBhvr>
                                      <p:tavLst>
                                        <p:tav tm="0">
                                          <p:val>
                                            <p:fltVal val="90"/>
                                          </p:val>
                                        </p:tav>
                                        <p:tav tm="100000">
                                          <p:val>
                                            <p:fltVal val="0"/>
                                          </p:val>
                                        </p:tav>
                                      </p:tavLst>
                                    </p:anim>
                                    <p:animEffect transition="in" filter="fade">
                                      <p:cBhvr>
                                        <p:cTn id="32" dur="1500"/>
                                        <p:tgtEl>
                                          <p:spTgt spid="10"/>
                                        </p:tgtEl>
                                      </p:cBhvr>
                                    </p:animEffect>
                                  </p:childTnLst>
                                </p:cTn>
                              </p:par>
                              <p:par>
                                <p:cTn id="33" presetID="31" presetClass="entr" presetSubtype="0" fill="hold" grpId="0" nodeType="withEffect">
                                  <p:stCondLst>
                                    <p:cond delay="1500"/>
                                  </p:stCondLst>
                                  <p:childTnLst>
                                    <p:set>
                                      <p:cBhvr>
                                        <p:cTn id="34" dur="1" fill="hold">
                                          <p:stCondLst>
                                            <p:cond delay="0"/>
                                          </p:stCondLst>
                                        </p:cTn>
                                        <p:tgtEl>
                                          <p:spTgt spid="11"/>
                                        </p:tgtEl>
                                        <p:attrNameLst>
                                          <p:attrName>style.visibility</p:attrName>
                                        </p:attrNameLst>
                                      </p:cBhvr>
                                      <p:to>
                                        <p:strVal val="visible"/>
                                      </p:to>
                                    </p:set>
                                    <p:anim calcmode="lin" valueType="num">
                                      <p:cBhvr>
                                        <p:cTn id="35" dur="1500" fill="hold"/>
                                        <p:tgtEl>
                                          <p:spTgt spid="11"/>
                                        </p:tgtEl>
                                        <p:attrNameLst>
                                          <p:attrName>ppt_w</p:attrName>
                                        </p:attrNameLst>
                                      </p:cBhvr>
                                      <p:tavLst>
                                        <p:tav tm="0">
                                          <p:val>
                                            <p:fltVal val="0"/>
                                          </p:val>
                                        </p:tav>
                                        <p:tav tm="100000">
                                          <p:val>
                                            <p:strVal val="#ppt_w"/>
                                          </p:val>
                                        </p:tav>
                                      </p:tavLst>
                                    </p:anim>
                                    <p:anim calcmode="lin" valueType="num">
                                      <p:cBhvr>
                                        <p:cTn id="36" dur="1500" fill="hold"/>
                                        <p:tgtEl>
                                          <p:spTgt spid="11"/>
                                        </p:tgtEl>
                                        <p:attrNameLst>
                                          <p:attrName>ppt_h</p:attrName>
                                        </p:attrNameLst>
                                      </p:cBhvr>
                                      <p:tavLst>
                                        <p:tav tm="0">
                                          <p:val>
                                            <p:fltVal val="0"/>
                                          </p:val>
                                        </p:tav>
                                        <p:tav tm="100000">
                                          <p:val>
                                            <p:strVal val="#ppt_h"/>
                                          </p:val>
                                        </p:tav>
                                      </p:tavLst>
                                    </p:anim>
                                    <p:anim calcmode="lin" valueType="num">
                                      <p:cBhvr>
                                        <p:cTn id="37" dur="1500" fill="hold"/>
                                        <p:tgtEl>
                                          <p:spTgt spid="11"/>
                                        </p:tgtEl>
                                        <p:attrNameLst>
                                          <p:attrName>style.rotation</p:attrName>
                                        </p:attrNameLst>
                                      </p:cBhvr>
                                      <p:tavLst>
                                        <p:tav tm="0">
                                          <p:val>
                                            <p:fltVal val="90"/>
                                          </p:val>
                                        </p:tav>
                                        <p:tav tm="100000">
                                          <p:val>
                                            <p:fltVal val="0"/>
                                          </p:val>
                                        </p:tav>
                                      </p:tavLst>
                                    </p:anim>
                                    <p:animEffect transition="in" filter="fade">
                                      <p:cBhvr>
                                        <p:cTn id="38" dur="1500"/>
                                        <p:tgtEl>
                                          <p:spTgt spid="11"/>
                                        </p:tgtEl>
                                      </p:cBhvr>
                                    </p:animEffect>
                                  </p:childTnLst>
                                </p:cTn>
                              </p:par>
                              <p:par>
                                <p:cTn id="39" presetID="31" presetClass="entr" presetSubtype="0" fill="hold" grpId="0" nodeType="withEffect">
                                  <p:stCondLst>
                                    <p:cond delay="1750"/>
                                  </p:stCondLst>
                                  <p:childTnLst>
                                    <p:set>
                                      <p:cBhvr>
                                        <p:cTn id="40" dur="1" fill="hold">
                                          <p:stCondLst>
                                            <p:cond delay="0"/>
                                          </p:stCondLst>
                                        </p:cTn>
                                        <p:tgtEl>
                                          <p:spTgt spid="12"/>
                                        </p:tgtEl>
                                        <p:attrNameLst>
                                          <p:attrName>style.visibility</p:attrName>
                                        </p:attrNameLst>
                                      </p:cBhvr>
                                      <p:to>
                                        <p:strVal val="visible"/>
                                      </p:to>
                                    </p:set>
                                    <p:anim calcmode="lin" valueType="num">
                                      <p:cBhvr>
                                        <p:cTn id="41" dur="1500" fill="hold"/>
                                        <p:tgtEl>
                                          <p:spTgt spid="12"/>
                                        </p:tgtEl>
                                        <p:attrNameLst>
                                          <p:attrName>ppt_w</p:attrName>
                                        </p:attrNameLst>
                                      </p:cBhvr>
                                      <p:tavLst>
                                        <p:tav tm="0">
                                          <p:val>
                                            <p:fltVal val="0"/>
                                          </p:val>
                                        </p:tav>
                                        <p:tav tm="100000">
                                          <p:val>
                                            <p:strVal val="#ppt_w"/>
                                          </p:val>
                                        </p:tav>
                                      </p:tavLst>
                                    </p:anim>
                                    <p:anim calcmode="lin" valueType="num">
                                      <p:cBhvr>
                                        <p:cTn id="42" dur="1500" fill="hold"/>
                                        <p:tgtEl>
                                          <p:spTgt spid="12"/>
                                        </p:tgtEl>
                                        <p:attrNameLst>
                                          <p:attrName>ppt_h</p:attrName>
                                        </p:attrNameLst>
                                      </p:cBhvr>
                                      <p:tavLst>
                                        <p:tav tm="0">
                                          <p:val>
                                            <p:fltVal val="0"/>
                                          </p:val>
                                        </p:tav>
                                        <p:tav tm="100000">
                                          <p:val>
                                            <p:strVal val="#ppt_h"/>
                                          </p:val>
                                        </p:tav>
                                      </p:tavLst>
                                    </p:anim>
                                    <p:anim calcmode="lin" valueType="num">
                                      <p:cBhvr>
                                        <p:cTn id="43" dur="1500" fill="hold"/>
                                        <p:tgtEl>
                                          <p:spTgt spid="12"/>
                                        </p:tgtEl>
                                        <p:attrNameLst>
                                          <p:attrName>style.rotation</p:attrName>
                                        </p:attrNameLst>
                                      </p:cBhvr>
                                      <p:tavLst>
                                        <p:tav tm="0">
                                          <p:val>
                                            <p:fltVal val="90"/>
                                          </p:val>
                                        </p:tav>
                                        <p:tav tm="100000">
                                          <p:val>
                                            <p:fltVal val="0"/>
                                          </p:val>
                                        </p:tav>
                                      </p:tavLst>
                                    </p:anim>
                                    <p:animEffect transition="in" filter="fade">
                                      <p:cBhvr>
                                        <p:cTn id="44" dur="1500"/>
                                        <p:tgtEl>
                                          <p:spTgt spid="12"/>
                                        </p:tgtEl>
                                      </p:cBhvr>
                                    </p:animEffect>
                                  </p:childTnLst>
                                </p:cTn>
                              </p:par>
                            </p:childTnLst>
                          </p:cTn>
                        </p:par>
                        <p:par>
                          <p:cTn id="45" fill="hold">
                            <p:stCondLst>
                              <p:cond delay="4750"/>
                            </p:stCondLst>
                            <p:childTnLst>
                              <p:par>
                                <p:cTn id="46" presetID="22" presetClass="entr" presetSubtype="8" fill="hold" grpId="0" nodeType="afterEffect">
                                  <p:stCondLst>
                                    <p:cond delay="0"/>
                                  </p:stCondLst>
                                  <p:childTnLst>
                                    <p:set>
                                      <p:cBhvr>
                                        <p:cTn id="47" dur="1" fill="hold">
                                          <p:stCondLst>
                                            <p:cond delay="0"/>
                                          </p:stCondLst>
                                        </p:cTn>
                                        <p:tgtEl>
                                          <p:spTgt spid="50"/>
                                        </p:tgtEl>
                                        <p:attrNameLst>
                                          <p:attrName>style.visibility</p:attrName>
                                        </p:attrNameLst>
                                      </p:cBhvr>
                                      <p:to>
                                        <p:strVal val="visible"/>
                                      </p:to>
                                    </p:set>
                                    <p:animEffect transition="in" filter="wipe(left)">
                                      <p:cBhvr>
                                        <p:cTn id="48" dur="750"/>
                                        <p:tgtEl>
                                          <p:spTgt spid="50"/>
                                        </p:tgtEl>
                                      </p:cBhvr>
                                    </p:animEffect>
                                  </p:childTnLst>
                                </p:cTn>
                              </p:par>
                            </p:childTnLst>
                          </p:cTn>
                        </p:par>
                        <p:par>
                          <p:cTn id="49" fill="hold">
                            <p:stCondLst>
                              <p:cond delay="5500"/>
                            </p:stCondLst>
                            <p:childTnLst>
                              <p:par>
                                <p:cTn id="50" presetID="42" presetClass="entr" presetSubtype="0" fill="hold" grpId="0" nodeType="afterEffect">
                                  <p:stCondLst>
                                    <p:cond delay="0"/>
                                  </p:stCondLst>
                                  <p:childTnLst>
                                    <p:set>
                                      <p:cBhvr>
                                        <p:cTn id="51" dur="1" fill="hold">
                                          <p:stCondLst>
                                            <p:cond delay="0"/>
                                          </p:stCondLst>
                                        </p:cTn>
                                        <p:tgtEl>
                                          <p:spTgt spid="30"/>
                                        </p:tgtEl>
                                        <p:attrNameLst>
                                          <p:attrName>style.visibility</p:attrName>
                                        </p:attrNameLst>
                                      </p:cBhvr>
                                      <p:to>
                                        <p:strVal val="visible"/>
                                      </p:to>
                                    </p:set>
                                    <p:animEffect transition="in" filter="fade">
                                      <p:cBhvr>
                                        <p:cTn id="52" dur="1000"/>
                                        <p:tgtEl>
                                          <p:spTgt spid="30"/>
                                        </p:tgtEl>
                                      </p:cBhvr>
                                    </p:animEffect>
                                    <p:anim calcmode="lin" valueType="num">
                                      <p:cBhvr>
                                        <p:cTn id="53" dur="1000" fill="hold"/>
                                        <p:tgtEl>
                                          <p:spTgt spid="30"/>
                                        </p:tgtEl>
                                        <p:attrNameLst>
                                          <p:attrName>ppt_x</p:attrName>
                                        </p:attrNameLst>
                                      </p:cBhvr>
                                      <p:tavLst>
                                        <p:tav tm="0">
                                          <p:val>
                                            <p:strVal val="#ppt_x"/>
                                          </p:val>
                                        </p:tav>
                                        <p:tav tm="100000">
                                          <p:val>
                                            <p:strVal val="#ppt_x"/>
                                          </p:val>
                                        </p:tav>
                                      </p:tavLst>
                                    </p:anim>
                                    <p:anim calcmode="lin" valueType="num">
                                      <p:cBhvr>
                                        <p:cTn id="54" dur="1000" fill="hold"/>
                                        <p:tgtEl>
                                          <p:spTgt spid="30"/>
                                        </p:tgtEl>
                                        <p:attrNameLst>
                                          <p:attrName>ppt_y</p:attrName>
                                        </p:attrNameLst>
                                      </p:cBhvr>
                                      <p:tavLst>
                                        <p:tav tm="0">
                                          <p:val>
                                            <p:strVal val="#ppt_y+.1"/>
                                          </p:val>
                                        </p:tav>
                                        <p:tav tm="100000">
                                          <p:val>
                                            <p:strVal val="#ppt_y"/>
                                          </p:val>
                                        </p:tav>
                                      </p:tavLst>
                                    </p:anim>
                                  </p:childTnLst>
                                </p:cTn>
                              </p:par>
                            </p:childTnLst>
                          </p:cTn>
                        </p:par>
                        <p:par>
                          <p:cTn id="55" fill="hold">
                            <p:stCondLst>
                              <p:cond delay="6500"/>
                            </p:stCondLst>
                            <p:childTnLst>
                              <p:par>
                                <p:cTn id="56" presetID="22" presetClass="entr" presetSubtype="8" fill="hold" grpId="0" nodeType="afterEffect">
                                  <p:stCondLst>
                                    <p:cond delay="0"/>
                                  </p:stCondLst>
                                  <p:childTnLst>
                                    <p:set>
                                      <p:cBhvr>
                                        <p:cTn id="57" dur="1" fill="hold">
                                          <p:stCondLst>
                                            <p:cond delay="0"/>
                                          </p:stCondLst>
                                        </p:cTn>
                                        <p:tgtEl>
                                          <p:spTgt spid="51"/>
                                        </p:tgtEl>
                                        <p:attrNameLst>
                                          <p:attrName>style.visibility</p:attrName>
                                        </p:attrNameLst>
                                      </p:cBhvr>
                                      <p:to>
                                        <p:strVal val="visible"/>
                                      </p:to>
                                    </p:set>
                                    <p:animEffect transition="in" filter="wipe(left)">
                                      <p:cBhvr>
                                        <p:cTn id="58" dur="750"/>
                                        <p:tgtEl>
                                          <p:spTgt spid="51"/>
                                        </p:tgtEl>
                                      </p:cBhvr>
                                    </p:animEffect>
                                  </p:childTnLst>
                                </p:cTn>
                              </p:par>
                            </p:childTnLst>
                          </p:cTn>
                        </p:par>
                        <p:par>
                          <p:cTn id="59" fill="hold">
                            <p:stCondLst>
                              <p:cond delay="7250"/>
                            </p:stCondLst>
                            <p:childTnLst>
                              <p:par>
                                <p:cTn id="60" presetID="42" presetClass="entr" presetSubtype="0" fill="hold" grpId="0" nodeType="afterEffect">
                                  <p:stCondLst>
                                    <p:cond delay="0"/>
                                  </p:stCondLst>
                                  <p:childTnLst>
                                    <p:set>
                                      <p:cBhvr>
                                        <p:cTn id="61" dur="1" fill="hold">
                                          <p:stCondLst>
                                            <p:cond delay="0"/>
                                          </p:stCondLst>
                                        </p:cTn>
                                        <p:tgtEl>
                                          <p:spTgt spid="40"/>
                                        </p:tgtEl>
                                        <p:attrNameLst>
                                          <p:attrName>style.visibility</p:attrName>
                                        </p:attrNameLst>
                                      </p:cBhvr>
                                      <p:to>
                                        <p:strVal val="visible"/>
                                      </p:to>
                                    </p:set>
                                    <p:animEffect transition="in" filter="fade">
                                      <p:cBhvr>
                                        <p:cTn id="62" dur="1000"/>
                                        <p:tgtEl>
                                          <p:spTgt spid="40"/>
                                        </p:tgtEl>
                                      </p:cBhvr>
                                    </p:animEffect>
                                    <p:anim calcmode="lin" valueType="num">
                                      <p:cBhvr>
                                        <p:cTn id="63" dur="1000" fill="hold"/>
                                        <p:tgtEl>
                                          <p:spTgt spid="40"/>
                                        </p:tgtEl>
                                        <p:attrNameLst>
                                          <p:attrName>ppt_x</p:attrName>
                                        </p:attrNameLst>
                                      </p:cBhvr>
                                      <p:tavLst>
                                        <p:tav tm="0">
                                          <p:val>
                                            <p:strVal val="#ppt_x"/>
                                          </p:val>
                                        </p:tav>
                                        <p:tav tm="100000">
                                          <p:val>
                                            <p:strVal val="#ppt_x"/>
                                          </p:val>
                                        </p:tav>
                                      </p:tavLst>
                                    </p:anim>
                                    <p:anim calcmode="lin" valueType="num">
                                      <p:cBhvr>
                                        <p:cTn id="64" dur="1000" fill="hold"/>
                                        <p:tgtEl>
                                          <p:spTgt spid="40"/>
                                        </p:tgtEl>
                                        <p:attrNameLst>
                                          <p:attrName>ppt_y</p:attrName>
                                        </p:attrNameLst>
                                      </p:cBhvr>
                                      <p:tavLst>
                                        <p:tav tm="0">
                                          <p:val>
                                            <p:strVal val="#ppt_y+.1"/>
                                          </p:val>
                                        </p:tav>
                                        <p:tav tm="100000">
                                          <p:val>
                                            <p:strVal val="#ppt_y"/>
                                          </p:val>
                                        </p:tav>
                                      </p:tavLst>
                                    </p:anim>
                                  </p:childTnLst>
                                </p:cTn>
                              </p:par>
                            </p:childTnLst>
                          </p:cTn>
                        </p:par>
                        <p:par>
                          <p:cTn id="65" fill="hold">
                            <p:stCondLst>
                              <p:cond delay="8250"/>
                            </p:stCondLst>
                            <p:childTnLst>
                              <p:par>
                                <p:cTn id="66" presetID="22" presetClass="entr" presetSubtype="8" fill="hold" grpId="0" nodeType="afterEffect">
                                  <p:stCondLst>
                                    <p:cond delay="0"/>
                                  </p:stCondLst>
                                  <p:childTnLst>
                                    <p:set>
                                      <p:cBhvr>
                                        <p:cTn id="67" dur="1" fill="hold">
                                          <p:stCondLst>
                                            <p:cond delay="0"/>
                                          </p:stCondLst>
                                        </p:cTn>
                                        <p:tgtEl>
                                          <p:spTgt spid="52"/>
                                        </p:tgtEl>
                                        <p:attrNameLst>
                                          <p:attrName>style.visibility</p:attrName>
                                        </p:attrNameLst>
                                      </p:cBhvr>
                                      <p:to>
                                        <p:strVal val="visible"/>
                                      </p:to>
                                    </p:set>
                                    <p:animEffect transition="in" filter="wipe(left)">
                                      <p:cBhvr>
                                        <p:cTn id="68" dur="750"/>
                                        <p:tgtEl>
                                          <p:spTgt spid="52"/>
                                        </p:tgtEl>
                                      </p:cBhvr>
                                    </p:animEffect>
                                  </p:childTnLst>
                                </p:cTn>
                              </p:par>
                            </p:childTnLst>
                          </p:cTn>
                        </p:par>
                        <p:par>
                          <p:cTn id="69" fill="hold">
                            <p:stCondLst>
                              <p:cond delay="9000"/>
                            </p:stCondLst>
                            <p:childTnLst>
                              <p:par>
                                <p:cTn id="70" presetID="42" presetClass="entr" presetSubtype="0" fill="hold" grpId="0" nodeType="afterEffect">
                                  <p:stCondLst>
                                    <p:cond delay="0"/>
                                  </p:stCondLst>
                                  <p:childTnLst>
                                    <p:set>
                                      <p:cBhvr>
                                        <p:cTn id="71" dur="1" fill="hold">
                                          <p:stCondLst>
                                            <p:cond delay="0"/>
                                          </p:stCondLst>
                                        </p:cTn>
                                        <p:tgtEl>
                                          <p:spTgt spid="37"/>
                                        </p:tgtEl>
                                        <p:attrNameLst>
                                          <p:attrName>style.visibility</p:attrName>
                                        </p:attrNameLst>
                                      </p:cBhvr>
                                      <p:to>
                                        <p:strVal val="visible"/>
                                      </p:to>
                                    </p:set>
                                    <p:animEffect transition="in" filter="fade">
                                      <p:cBhvr>
                                        <p:cTn id="72" dur="1000"/>
                                        <p:tgtEl>
                                          <p:spTgt spid="37"/>
                                        </p:tgtEl>
                                      </p:cBhvr>
                                    </p:animEffect>
                                    <p:anim calcmode="lin" valueType="num">
                                      <p:cBhvr>
                                        <p:cTn id="73" dur="1000" fill="hold"/>
                                        <p:tgtEl>
                                          <p:spTgt spid="37"/>
                                        </p:tgtEl>
                                        <p:attrNameLst>
                                          <p:attrName>ppt_x</p:attrName>
                                        </p:attrNameLst>
                                      </p:cBhvr>
                                      <p:tavLst>
                                        <p:tav tm="0">
                                          <p:val>
                                            <p:strVal val="#ppt_x"/>
                                          </p:val>
                                        </p:tav>
                                        <p:tav tm="100000">
                                          <p:val>
                                            <p:strVal val="#ppt_x"/>
                                          </p:val>
                                        </p:tav>
                                      </p:tavLst>
                                    </p:anim>
                                    <p:anim calcmode="lin" valueType="num">
                                      <p:cBhvr>
                                        <p:cTn id="74" dur="1000" fill="hold"/>
                                        <p:tgtEl>
                                          <p:spTgt spid="37"/>
                                        </p:tgtEl>
                                        <p:attrNameLst>
                                          <p:attrName>ppt_y</p:attrName>
                                        </p:attrNameLst>
                                      </p:cBhvr>
                                      <p:tavLst>
                                        <p:tav tm="0">
                                          <p:val>
                                            <p:strVal val="#ppt_y+.1"/>
                                          </p:val>
                                        </p:tav>
                                        <p:tav tm="100000">
                                          <p:val>
                                            <p:strVal val="#ppt_y"/>
                                          </p:val>
                                        </p:tav>
                                      </p:tavLst>
                                    </p:anim>
                                  </p:childTnLst>
                                </p:cTn>
                              </p:par>
                            </p:childTnLst>
                          </p:cTn>
                        </p:par>
                        <p:par>
                          <p:cTn id="75" fill="hold">
                            <p:stCondLst>
                              <p:cond delay="10000"/>
                            </p:stCondLst>
                            <p:childTnLst>
                              <p:par>
                                <p:cTn id="76" presetID="22" presetClass="entr" presetSubtype="8" fill="hold" grpId="0" nodeType="afterEffect">
                                  <p:stCondLst>
                                    <p:cond delay="0"/>
                                  </p:stCondLst>
                                  <p:childTnLst>
                                    <p:set>
                                      <p:cBhvr>
                                        <p:cTn id="77" dur="1" fill="hold">
                                          <p:stCondLst>
                                            <p:cond delay="0"/>
                                          </p:stCondLst>
                                        </p:cTn>
                                        <p:tgtEl>
                                          <p:spTgt spid="53"/>
                                        </p:tgtEl>
                                        <p:attrNameLst>
                                          <p:attrName>style.visibility</p:attrName>
                                        </p:attrNameLst>
                                      </p:cBhvr>
                                      <p:to>
                                        <p:strVal val="visible"/>
                                      </p:to>
                                    </p:set>
                                    <p:animEffect transition="in" filter="wipe(left)">
                                      <p:cBhvr>
                                        <p:cTn id="78" dur="750"/>
                                        <p:tgtEl>
                                          <p:spTgt spid="53"/>
                                        </p:tgtEl>
                                      </p:cBhvr>
                                    </p:animEffect>
                                  </p:childTnLst>
                                </p:cTn>
                              </p:par>
                            </p:childTnLst>
                          </p:cTn>
                        </p:par>
                        <p:par>
                          <p:cTn id="79" fill="hold">
                            <p:stCondLst>
                              <p:cond delay="10750"/>
                            </p:stCondLst>
                            <p:childTnLst>
                              <p:par>
                                <p:cTn id="80" presetID="42" presetClass="entr" presetSubtype="0" fill="hold" grpId="0" nodeType="afterEffect">
                                  <p:stCondLst>
                                    <p:cond delay="0"/>
                                  </p:stCondLst>
                                  <p:childTnLst>
                                    <p:set>
                                      <p:cBhvr>
                                        <p:cTn id="81" dur="1" fill="hold">
                                          <p:stCondLst>
                                            <p:cond delay="0"/>
                                          </p:stCondLst>
                                        </p:cTn>
                                        <p:tgtEl>
                                          <p:spTgt spid="23"/>
                                        </p:tgtEl>
                                        <p:attrNameLst>
                                          <p:attrName>style.visibility</p:attrName>
                                        </p:attrNameLst>
                                      </p:cBhvr>
                                      <p:to>
                                        <p:strVal val="visible"/>
                                      </p:to>
                                    </p:set>
                                    <p:animEffect transition="in" filter="fade">
                                      <p:cBhvr>
                                        <p:cTn id="82" dur="1000"/>
                                        <p:tgtEl>
                                          <p:spTgt spid="23"/>
                                        </p:tgtEl>
                                      </p:cBhvr>
                                    </p:animEffect>
                                    <p:anim calcmode="lin" valueType="num">
                                      <p:cBhvr>
                                        <p:cTn id="83" dur="1000" fill="hold"/>
                                        <p:tgtEl>
                                          <p:spTgt spid="23"/>
                                        </p:tgtEl>
                                        <p:attrNameLst>
                                          <p:attrName>ppt_x</p:attrName>
                                        </p:attrNameLst>
                                      </p:cBhvr>
                                      <p:tavLst>
                                        <p:tav tm="0">
                                          <p:val>
                                            <p:strVal val="#ppt_x"/>
                                          </p:val>
                                        </p:tav>
                                        <p:tav tm="100000">
                                          <p:val>
                                            <p:strVal val="#ppt_x"/>
                                          </p:val>
                                        </p:tav>
                                      </p:tavLst>
                                    </p:anim>
                                    <p:anim calcmode="lin" valueType="num">
                                      <p:cBhvr>
                                        <p:cTn id="84" dur="1000" fill="hold"/>
                                        <p:tgtEl>
                                          <p:spTgt spid="23"/>
                                        </p:tgtEl>
                                        <p:attrNameLst>
                                          <p:attrName>ppt_y</p:attrName>
                                        </p:attrNameLst>
                                      </p:cBhvr>
                                      <p:tavLst>
                                        <p:tav tm="0">
                                          <p:val>
                                            <p:strVal val="#ppt_y+.1"/>
                                          </p:val>
                                        </p:tav>
                                        <p:tav tm="100000">
                                          <p:val>
                                            <p:strVal val="#ppt_y"/>
                                          </p:val>
                                        </p:tav>
                                      </p:tavLst>
                                    </p:anim>
                                  </p:childTnLst>
                                </p:cTn>
                              </p:par>
                            </p:childTnLst>
                          </p:cTn>
                        </p:par>
                        <p:par>
                          <p:cTn id="85" fill="hold">
                            <p:stCondLst>
                              <p:cond delay="11750"/>
                            </p:stCondLst>
                            <p:childTnLst>
                              <p:par>
                                <p:cTn id="86" presetID="22" presetClass="entr" presetSubtype="8" fill="hold" grpId="0" nodeType="afterEffect">
                                  <p:stCondLst>
                                    <p:cond delay="0"/>
                                  </p:stCondLst>
                                  <p:childTnLst>
                                    <p:set>
                                      <p:cBhvr>
                                        <p:cTn id="87" dur="1" fill="hold">
                                          <p:stCondLst>
                                            <p:cond delay="0"/>
                                          </p:stCondLst>
                                        </p:cTn>
                                        <p:tgtEl>
                                          <p:spTgt spid="54"/>
                                        </p:tgtEl>
                                        <p:attrNameLst>
                                          <p:attrName>style.visibility</p:attrName>
                                        </p:attrNameLst>
                                      </p:cBhvr>
                                      <p:to>
                                        <p:strVal val="visible"/>
                                      </p:to>
                                    </p:set>
                                    <p:animEffect transition="in" filter="wipe(left)">
                                      <p:cBhvr>
                                        <p:cTn id="88" dur="750"/>
                                        <p:tgtEl>
                                          <p:spTgt spid="54"/>
                                        </p:tgtEl>
                                      </p:cBhvr>
                                    </p:animEffect>
                                  </p:childTnLst>
                                </p:cTn>
                              </p:par>
                            </p:childTnLst>
                          </p:cTn>
                        </p:par>
                        <p:par>
                          <p:cTn id="89" fill="hold">
                            <p:stCondLst>
                              <p:cond delay="12500"/>
                            </p:stCondLst>
                            <p:childTnLst>
                              <p:par>
                                <p:cTn id="90" presetID="42" presetClass="entr" presetSubtype="0" fill="hold" grpId="0" nodeType="afterEffect">
                                  <p:stCondLst>
                                    <p:cond delay="0"/>
                                  </p:stCondLst>
                                  <p:childTnLst>
                                    <p:set>
                                      <p:cBhvr>
                                        <p:cTn id="91" dur="1" fill="hold">
                                          <p:stCondLst>
                                            <p:cond delay="0"/>
                                          </p:stCondLst>
                                        </p:cTn>
                                        <p:tgtEl>
                                          <p:spTgt spid="13"/>
                                        </p:tgtEl>
                                        <p:attrNameLst>
                                          <p:attrName>style.visibility</p:attrName>
                                        </p:attrNameLst>
                                      </p:cBhvr>
                                      <p:to>
                                        <p:strVal val="visible"/>
                                      </p:to>
                                    </p:set>
                                    <p:animEffect transition="in" filter="fade">
                                      <p:cBhvr>
                                        <p:cTn id="92" dur="1000"/>
                                        <p:tgtEl>
                                          <p:spTgt spid="13"/>
                                        </p:tgtEl>
                                      </p:cBhvr>
                                    </p:animEffect>
                                    <p:anim calcmode="lin" valueType="num">
                                      <p:cBhvr>
                                        <p:cTn id="93" dur="1000" fill="hold"/>
                                        <p:tgtEl>
                                          <p:spTgt spid="13"/>
                                        </p:tgtEl>
                                        <p:attrNameLst>
                                          <p:attrName>ppt_x</p:attrName>
                                        </p:attrNameLst>
                                      </p:cBhvr>
                                      <p:tavLst>
                                        <p:tav tm="0">
                                          <p:val>
                                            <p:strVal val="#ppt_x"/>
                                          </p:val>
                                        </p:tav>
                                        <p:tav tm="100000">
                                          <p:val>
                                            <p:strVal val="#ppt_x"/>
                                          </p:val>
                                        </p:tav>
                                      </p:tavLst>
                                    </p:anim>
                                    <p:anim calcmode="lin" valueType="num">
                                      <p:cBhvr>
                                        <p:cTn id="94" dur="1000" fill="hold"/>
                                        <p:tgtEl>
                                          <p:spTgt spid="1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7" grpId="0" animBg="1"/>
      <p:bldP spid="9" grpId="0" animBg="1"/>
      <p:bldP spid="10" grpId="0" animBg="1"/>
      <p:bldP spid="11" grpId="0" animBg="1"/>
      <p:bldP spid="12" grpId="0" animBg="1"/>
      <p:bldP spid="13" grpId="0"/>
      <p:bldP spid="23" grpId="0"/>
      <p:bldP spid="30" grpId="0"/>
      <p:bldP spid="37" grpId="0"/>
      <p:bldP spid="40" grpId="0"/>
      <p:bldP spid="50" grpId="0"/>
      <p:bldP spid="51" grpId="0"/>
      <p:bldP spid="52" grpId="0"/>
      <p:bldP spid="53" grpId="0"/>
      <p:bldP spid="54" grpId="0"/>
    </p:bldLst>
  </p:timing>
</p:sld>
</file>

<file path=ppt/slides/slide1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cxnSp>
        <p:nvCxnSpPr>
          <p:cNvPr id="55" name="Elbow Connector 86">
            <a:extLst>
              <a:ext uri="{FF2B5EF4-FFF2-40B4-BE49-F238E27FC236}">
                <a16:creationId xmlns:a16="http://schemas.microsoft.com/office/drawing/2014/main" id="{58395D99-F4C8-48A4-8FCE-E158EB3086FC}"/>
              </a:ext>
            </a:extLst>
          </p:cNvPr>
          <p:cNvCxnSpPr>
            <a:cxnSpLocks/>
          </p:cNvCxnSpPr>
          <p:nvPr/>
        </p:nvCxnSpPr>
        <p:spPr>
          <a:xfrm flipV="1">
            <a:off x="6593643" y="1947498"/>
            <a:ext cx="1816578" cy="477918"/>
          </a:xfrm>
          <a:prstGeom prst="bentConnector3">
            <a:avLst/>
          </a:prstGeom>
          <a:ln w="12700">
            <a:solidFill>
              <a:schemeClr val="bg1"/>
            </a:solidFill>
            <a:prstDash val="dash"/>
            <a:tailEnd type="stealth" w="med" len="lg"/>
          </a:ln>
        </p:spPr>
        <p:style>
          <a:lnRef idx="1">
            <a:schemeClr val="accent1"/>
          </a:lnRef>
          <a:fillRef idx="0">
            <a:schemeClr val="accent1"/>
          </a:fillRef>
          <a:effectRef idx="0">
            <a:schemeClr val="accent1"/>
          </a:effectRef>
          <a:fontRef idx="minor">
            <a:schemeClr val="tx1"/>
          </a:fontRef>
        </p:style>
      </p:cxnSp>
      <p:cxnSp>
        <p:nvCxnSpPr>
          <p:cNvPr id="63" name="Elbow Connector 86">
            <a:extLst>
              <a:ext uri="{FF2B5EF4-FFF2-40B4-BE49-F238E27FC236}">
                <a16:creationId xmlns:a16="http://schemas.microsoft.com/office/drawing/2014/main" id="{F2592C95-B2F4-4373-8B92-29C23E992C6F}"/>
              </a:ext>
            </a:extLst>
          </p:cNvPr>
          <p:cNvCxnSpPr>
            <a:cxnSpLocks/>
          </p:cNvCxnSpPr>
          <p:nvPr/>
        </p:nvCxnSpPr>
        <p:spPr>
          <a:xfrm>
            <a:off x="7473015" y="4533091"/>
            <a:ext cx="1557867" cy="263299"/>
          </a:xfrm>
          <a:prstGeom prst="bentConnector3">
            <a:avLst/>
          </a:prstGeom>
          <a:ln w="12700">
            <a:solidFill>
              <a:schemeClr val="bg1"/>
            </a:solidFill>
            <a:prstDash val="dash"/>
            <a:tailEnd type="stealth" w="med" len="lg"/>
          </a:ln>
        </p:spPr>
        <p:style>
          <a:lnRef idx="1">
            <a:schemeClr val="accent1"/>
          </a:lnRef>
          <a:fillRef idx="0">
            <a:schemeClr val="accent1"/>
          </a:fillRef>
          <a:effectRef idx="0">
            <a:schemeClr val="accent1"/>
          </a:effectRef>
          <a:fontRef idx="minor">
            <a:schemeClr val="tx1"/>
          </a:fontRef>
        </p:style>
      </p:cxnSp>
      <p:cxnSp>
        <p:nvCxnSpPr>
          <p:cNvPr id="64" name="Elbow Connector 86">
            <a:extLst>
              <a:ext uri="{FF2B5EF4-FFF2-40B4-BE49-F238E27FC236}">
                <a16:creationId xmlns:a16="http://schemas.microsoft.com/office/drawing/2014/main" id="{0D791AEC-0B3C-4944-88FB-A49E006752B8}"/>
              </a:ext>
            </a:extLst>
          </p:cNvPr>
          <p:cNvCxnSpPr>
            <a:cxnSpLocks/>
          </p:cNvCxnSpPr>
          <p:nvPr/>
        </p:nvCxnSpPr>
        <p:spPr>
          <a:xfrm>
            <a:off x="3194206" y="2321936"/>
            <a:ext cx="2018053" cy="495575"/>
          </a:xfrm>
          <a:prstGeom prst="bentConnector3">
            <a:avLst/>
          </a:prstGeom>
          <a:ln w="12700">
            <a:solidFill>
              <a:schemeClr val="bg1"/>
            </a:solidFill>
            <a:prstDash val="dash"/>
            <a:headEnd type="stealth" w="med" len="lg"/>
            <a:tailEnd type="none" w="lg" len="lg"/>
          </a:ln>
        </p:spPr>
        <p:style>
          <a:lnRef idx="1">
            <a:schemeClr val="accent1"/>
          </a:lnRef>
          <a:fillRef idx="0">
            <a:schemeClr val="accent1"/>
          </a:fillRef>
          <a:effectRef idx="0">
            <a:schemeClr val="accent1"/>
          </a:effectRef>
          <a:fontRef idx="minor">
            <a:schemeClr val="tx1"/>
          </a:fontRef>
        </p:style>
      </p:cxnSp>
      <p:cxnSp>
        <p:nvCxnSpPr>
          <p:cNvPr id="67" name="Elbow Connector 86">
            <a:extLst>
              <a:ext uri="{FF2B5EF4-FFF2-40B4-BE49-F238E27FC236}">
                <a16:creationId xmlns:a16="http://schemas.microsoft.com/office/drawing/2014/main" id="{13C19A53-F2DE-432D-BCD3-8CD7DA229A38}"/>
              </a:ext>
            </a:extLst>
          </p:cNvPr>
          <p:cNvCxnSpPr>
            <a:cxnSpLocks/>
          </p:cNvCxnSpPr>
          <p:nvPr/>
        </p:nvCxnSpPr>
        <p:spPr>
          <a:xfrm flipV="1">
            <a:off x="2943062" y="4536398"/>
            <a:ext cx="1775957" cy="286456"/>
          </a:xfrm>
          <a:prstGeom prst="bentConnector3">
            <a:avLst>
              <a:gd name="adj1" fmla="val 50000"/>
            </a:avLst>
          </a:prstGeom>
          <a:ln w="12700">
            <a:solidFill>
              <a:schemeClr val="bg1"/>
            </a:solidFill>
            <a:prstDash val="dash"/>
            <a:headEnd type="stealth" w="med" len="lg"/>
            <a:tailEnd type="none" w="lg" len="lg"/>
          </a:ln>
        </p:spPr>
        <p:style>
          <a:lnRef idx="1">
            <a:schemeClr val="accent1"/>
          </a:lnRef>
          <a:fillRef idx="0">
            <a:schemeClr val="accent1"/>
          </a:fillRef>
          <a:effectRef idx="0">
            <a:schemeClr val="accent1"/>
          </a:effectRef>
          <a:fontRef idx="minor">
            <a:schemeClr val="tx1"/>
          </a:fontRef>
        </p:style>
      </p:cxnSp>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73" name="Text Box 10">
            <a:extLst>
              <a:ext uri="{FF2B5EF4-FFF2-40B4-BE49-F238E27FC236}">
                <a16:creationId xmlns:a16="http://schemas.microsoft.com/office/drawing/2014/main" id="{8C15DF18-7830-4A78-9D4B-70D473EC0800}"/>
              </a:ext>
            </a:extLst>
          </p:cNvPr>
          <p:cNvSpPr txBox="1">
            <a:spLocks noChangeArrowheads="1"/>
          </p:cNvSpPr>
          <p:nvPr/>
        </p:nvSpPr>
        <p:spPr bwMode="auto">
          <a:xfrm>
            <a:off x="8507290" y="1767938"/>
            <a:ext cx="3006104" cy="1107996"/>
          </a:xfrm>
          <a:prstGeom prst="rect">
            <a:avLst/>
          </a:prstGeom>
          <a:noFill/>
          <a:ln w="9525">
            <a:noFill/>
            <a:miter lim="800000"/>
            <a:headEnd/>
            <a:tailEnd/>
          </a:ln>
        </p:spPr>
        <p:txBody>
          <a:bodyPr wrap="square" lIns="60960" tIns="30480" rIns="60960" bIns="30480">
            <a:spAutoFit/>
          </a:bodyPr>
          <a:lstStyle/>
          <a:p>
            <a:r>
              <a:rPr lang="en-US" sz="1600" dirty="0">
                <a:solidFill>
                  <a:srgbClr val="E76C0F"/>
                </a:solidFill>
                <a:latin typeface="Bernard MT Condensed" panose="02050806060905020404" pitchFamily="18" charset="0"/>
              </a:rPr>
              <a:t>Lorem ipsum dolor </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rgbClr val="00B0F0"/>
              </a:solidFill>
              <a:latin typeface="Candara" panose="020E0502030303020204" pitchFamily="34" charset="0"/>
            </a:endParaRPr>
          </a:p>
        </p:txBody>
      </p:sp>
      <p:sp>
        <p:nvSpPr>
          <p:cNvPr id="75" name="Text Box 10">
            <a:extLst>
              <a:ext uri="{FF2B5EF4-FFF2-40B4-BE49-F238E27FC236}">
                <a16:creationId xmlns:a16="http://schemas.microsoft.com/office/drawing/2014/main" id="{90DCF07C-55B6-48F5-BD5C-C37046498D61}"/>
              </a:ext>
            </a:extLst>
          </p:cNvPr>
          <p:cNvSpPr txBox="1">
            <a:spLocks noChangeArrowheads="1"/>
          </p:cNvSpPr>
          <p:nvPr/>
        </p:nvSpPr>
        <p:spPr bwMode="auto">
          <a:xfrm>
            <a:off x="9111028" y="4664740"/>
            <a:ext cx="3006104" cy="1107996"/>
          </a:xfrm>
          <a:prstGeom prst="rect">
            <a:avLst/>
          </a:prstGeom>
          <a:noFill/>
          <a:ln w="9525">
            <a:noFill/>
            <a:miter lim="800000"/>
            <a:headEnd/>
            <a:tailEnd/>
          </a:ln>
        </p:spPr>
        <p:txBody>
          <a:bodyPr wrap="square" lIns="60960" tIns="30480" rIns="60960" bIns="30480">
            <a:spAutoFit/>
          </a:bodyPr>
          <a:lstStyle/>
          <a:p>
            <a:r>
              <a:rPr lang="en-US" sz="1600" dirty="0">
                <a:solidFill>
                  <a:srgbClr val="E04621"/>
                </a:solidFill>
                <a:latin typeface="Bernard MT Condensed" panose="02050806060905020404" pitchFamily="18" charset="0"/>
              </a:rPr>
              <a:t>Lorem ipsum dolor </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rgbClr val="00B0F0"/>
              </a:solidFill>
              <a:latin typeface="Candara" panose="020E0502030303020204" pitchFamily="34" charset="0"/>
            </a:endParaRPr>
          </a:p>
        </p:txBody>
      </p:sp>
      <p:sp>
        <p:nvSpPr>
          <p:cNvPr id="79" name="Text Box 10">
            <a:extLst>
              <a:ext uri="{FF2B5EF4-FFF2-40B4-BE49-F238E27FC236}">
                <a16:creationId xmlns:a16="http://schemas.microsoft.com/office/drawing/2014/main" id="{20D900CB-5BBE-4219-BD2A-C5F8167915CB}"/>
              </a:ext>
            </a:extLst>
          </p:cNvPr>
          <p:cNvSpPr txBox="1">
            <a:spLocks noChangeArrowheads="1"/>
          </p:cNvSpPr>
          <p:nvPr/>
        </p:nvSpPr>
        <p:spPr bwMode="auto">
          <a:xfrm>
            <a:off x="97313" y="2186457"/>
            <a:ext cx="3026510" cy="1107996"/>
          </a:xfrm>
          <a:prstGeom prst="rect">
            <a:avLst/>
          </a:prstGeom>
          <a:noFill/>
          <a:ln w="9525">
            <a:noFill/>
            <a:miter lim="800000"/>
            <a:headEnd/>
            <a:tailEnd/>
          </a:ln>
        </p:spPr>
        <p:txBody>
          <a:bodyPr wrap="square" lIns="60960" tIns="30480" rIns="60960" bIns="30480">
            <a:spAutoFit/>
          </a:bodyPr>
          <a:lstStyle/>
          <a:p>
            <a:pPr algn="r"/>
            <a:r>
              <a:rPr lang="en-US" sz="1600" dirty="0">
                <a:solidFill>
                  <a:srgbClr val="BF2500"/>
                </a:solidFill>
                <a:latin typeface="Bernard MT Condensed" panose="02050806060905020404" pitchFamily="18" charset="0"/>
              </a:rPr>
              <a:t>Lorem ipsum dolor </a:t>
            </a: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rgbClr val="00B0F0"/>
              </a:solidFill>
              <a:latin typeface="Candara" panose="020E0502030303020204" pitchFamily="34" charset="0"/>
            </a:endParaRPr>
          </a:p>
        </p:txBody>
      </p:sp>
      <p:sp>
        <p:nvSpPr>
          <p:cNvPr id="81" name="Text Box 10">
            <a:extLst>
              <a:ext uri="{FF2B5EF4-FFF2-40B4-BE49-F238E27FC236}">
                <a16:creationId xmlns:a16="http://schemas.microsoft.com/office/drawing/2014/main" id="{156896E8-9EE3-4B21-9FD4-44D7C0FE1F86}"/>
              </a:ext>
            </a:extLst>
          </p:cNvPr>
          <p:cNvSpPr txBox="1">
            <a:spLocks noChangeArrowheads="1"/>
          </p:cNvSpPr>
          <p:nvPr/>
        </p:nvSpPr>
        <p:spPr bwMode="auto">
          <a:xfrm>
            <a:off x="141179" y="4664740"/>
            <a:ext cx="2717250" cy="1107996"/>
          </a:xfrm>
          <a:prstGeom prst="rect">
            <a:avLst/>
          </a:prstGeom>
          <a:noFill/>
          <a:ln w="9525">
            <a:noFill/>
            <a:miter lim="800000"/>
            <a:headEnd/>
            <a:tailEnd/>
          </a:ln>
        </p:spPr>
        <p:txBody>
          <a:bodyPr wrap="square" lIns="60960" tIns="30480" rIns="60960" bIns="30480">
            <a:spAutoFit/>
          </a:bodyPr>
          <a:lstStyle/>
          <a:p>
            <a:pPr algn="r"/>
            <a:r>
              <a:rPr lang="en-US" sz="1600" dirty="0">
                <a:solidFill>
                  <a:srgbClr val="CF3510"/>
                </a:solidFill>
                <a:latin typeface="Bernard MT Condensed" panose="02050806060905020404" pitchFamily="18" charset="0"/>
              </a:rPr>
              <a:t>Lorem ipsum dolor </a:t>
            </a: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rgbClr val="00B0F0"/>
              </a:solidFill>
              <a:latin typeface="Candara" panose="020E0502030303020204" pitchFamily="34" charset="0"/>
            </a:endParaRPr>
          </a:p>
        </p:txBody>
      </p:sp>
      <p:grpSp>
        <p:nvGrpSpPr>
          <p:cNvPr id="3" name="Group 2">
            <a:extLst>
              <a:ext uri="{FF2B5EF4-FFF2-40B4-BE49-F238E27FC236}">
                <a16:creationId xmlns:a16="http://schemas.microsoft.com/office/drawing/2014/main" id="{47229C5A-B787-4285-8534-35F8A0E7BE72}"/>
              </a:ext>
            </a:extLst>
          </p:cNvPr>
          <p:cNvGrpSpPr/>
          <p:nvPr/>
        </p:nvGrpSpPr>
        <p:grpSpPr>
          <a:xfrm>
            <a:off x="6132819" y="2222535"/>
            <a:ext cx="1663622" cy="1638012"/>
            <a:chOff x="6132819" y="2222535"/>
            <a:chExt cx="1663622" cy="1638012"/>
          </a:xfrm>
        </p:grpSpPr>
        <p:sp>
          <p:nvSpPr>
            <p:cNvPr id="40" name="Freeform: Shape 39">
              <a:extLst>
                <a:ext uri="{FF2B5EF4-FFF2-40B4-BE49-F238E27FC236}">
                  <a16:creationId xmlns:a16="http://schemas.microsoft.com/office/drawing/2014/main" id="{A6CA5DC2-1CCD-4BD7-811A-E3A12BE346DB}"/>
                </a:ext>
              </a:extLst>
            </p:cNvPr>
            <p:cNvSpPr>
              <a:spLocks noChangeAspect="1"/>
            </p:cNvSpPr>
            <p:nvPr/>
          </p:nvSpPr>
          <p:spPr>
            <a:xfrm rot="5400000">
              <a:off x="6145624" y="2209730"/>
              <a:ext cx="1638012" cy="1663622"/>
            </a:xfrm>
            <a:custGeom>
              <a:avLst/>
              <a:gdLst>
                <a:gd name="connsiteX0" fmla="*/ 1638012 w 1638012"/>
                <a:gd name="connsiteY0" fmla="*/ 0 h 1663622"/>
                <a:gd name="connsiteX1" fmla="*/ 1638012 w 1638012"/>
                <a:gd name="connsiteY1" fmla="*/ 236449 h 1663622"/>
                <a:gd name="connsiteX2" fmla="*/ 1601829 w 1638012"/>
                <a:gd name="connsiteY2" fmla="*/ 260844 h 1663622"/>
                <a:gd name="connsiteX3" fmla="*/ 1568351 w 1638012"/>
                <a:gd name="connsiteY3" fmla="*/ 341667 h 1663622"/>
                <a:gd name="connsiteX4" fmla="*/ 1601829 w 1638012"/>
                <a:gd name="connsiteY4" fmla="*/ 422489 h 1663622"/>
                <a:gd name="connsiteX5" fmla="*/ 1638012 w 1638012"/>
                <a:gd name="connsiteY5" fmla="*/ 446884 h 1663622"/>
                <a:gd name="connsiteX6" fmla="*/ 1638012 w 1638012"/>
                <a:gd name="connsiteY6" fmla="*/ 644053 h 1663622"/>
                <a:gd name="connsiteX7" fmla="*/ 1587560 w 1638012"/>
                <a:gd name="connsiteY7" fmla="*/ 646442 h 1663622"/>
                <a:gd name="connsiteX8" fmla="*/ 642310 w 1638012"/>
                <a:gd name="connsiteY8" fmla="*/ 1585709 h 1663622"/>
                <a:gd name="connsiteX9" fmla="*/ 638376 w 1638012"/>
                <a:gd name="connsiteY9" fmla="*/ 1663622 h 1663622"/>
                <a:gd name="connsiteX10" fmla="*/ 421428 w 1638012"/>
                <a:gd name="connsiteY10" fmla="*/ 1663622 h 1663622"/>
                <a:gd name="connsiteX11" fmla="*/ 397033 w 1638012"/>
                <a:gd name="connsiteY11" fmla="*/ 1627439 h 1663622"/>
                <a:gd name="connsiteX12" fmla="*/ 316210 w 1638012"/>
                <a:gd name="connsiteY12" fmla="*/ 1593961 h 1663622"/>
                <a:gd name="connsiteX13" fmla="*/ 235388 w 1638012"/>
                <a:gd name="connsiteY13" fmla="*/ 1627439 h 1663622"/>
                <a:gd name="connsiteX14" fmla="*/ 210993 w 1638012"/>
                <a:gd name="connsiteY14" fmla="*/ 1663622 h 1663622"/>
                <a:gd name="connsiteX15" fmla="*/ 0 w 1638012"/>
                <a:gd name="connsiteY15" fmla="*/ 1663622 h 1663622"/>
                <a:gd name="connsiteX16" fmla="*/ 7444 w 1638012"/>
                <a:gd name="connsiteY16" fmla="*/ 1516202 h 1663622"/>
                <a:gd name="connsiteX17" fmla="*/ 1528062 w 1638012"/>
                <a:gd name="connsiteY17" fmla="*/ 5206 h 1663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38012" h="1663622">
                  <a:moveTo>
                    <a:pt x="1638012" y="0"/>
                  </a:moveTo>
                  <a:lnTo>
                    <a:pt x="1638012" y="236449"/>
                  </a:lnTo>
                  <a:lnTo>
                    <a:pt x="1601829" y="260844"/>
                  </a:lnTo>
                  <a:cubicBezTo>
                    <a:pt x="1581145" y="281529"/>
                    <a:pt x="1568351" y="310104"/>
                    <a:pt x="1568351" y="341667"/>
                  </a:cubicBezTo>
                  <a:cubicBezTo>
                    <a:pt x="1568351" y="373230"/>
                    <a:pt x="1581145" y="401805"/>
                    <a:pt x="1601829" y="422489"/>
                  </a:cubicBezTo>
                  <a:lnTo>
                    <a:pt x="1638012" y="446884"/>
                  </a:lnTo>
                  <a:lnTo>
                    <a:pt x="1638012" y="644053"/>
                  </a:lnTo>
                  <a:lnTo>
                    <a:pt x="1587560" y="646442"/>
                  </a:lnTo>
                  <a:cubicBezTo>
                    <a:pt x="1089540" y="693844"/>
                    <a:pt x="692795" y="1088594"/>
                    <a:pt x="642310" y="1585709"/>
                  </a:cubicBezTo>
                  <a:lnTo>
                    <a:pt x="638376" y="1663622"/>
                  </a:lnTo>
                  <a:lnTo>
                    <a:pt x="421428" y="1663622"/>
                  </a:lnTo>
                  <a:lnTo>
                    <a:pt x="397033" y="1627439"/>
                  </a:lnTo>
                  <a:cubicBezTo>
                    <a:pt x="376348" y="1606755"/>
                    <a:pt x="347773" y="1593961"/>
                    <a:pt x="316210" y="1593961"/>
                  </a:cubicBezTo>
                  <a:cubicBezTo>
                    <a:pt x="284647" y="1593961"/>
                    <a:pt x="256072" y="1606755"/>
                    <a:pt x="235388" y="1627439"/>
                  </a:cubicBezTo>
                  <a:lnTo>
                    <a:pt x="210993" y="1663622"/>
                  </a:lnTo>
                  <a:lnTo>
                    <a:pt x="0" y="1663622"/>
                  </a:lnTo>
                  <a:lnTo>
                    <a:pt x="7444" y="1516202"/>
                  </a:lnTo>
                  <a:cubicBezTo>
                    <a:pt x="88659" y="716496"/>
                    <a:pt x="726900" y="81462"/>
                    <a:pt x="1528062" y="5206"/>
                  </a:cubicBezTo>
                  <a:close/>
                </a:path>
              </a:pathLst>
            </a:custGeom>
            <a:solidFill>
              <a:srgbClr val="E76C0F"/>
            </a:solidFill>
            <a:ln w="6350">
              <a:solidFill>
                <a:schemeClr val="bg1">
                  <a:alpha val="6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TextBox 42">
              <a:extLst>
                <a:ext uri="{FF2B5EF4-FFF2-40B4-BE49-F238E27FC236}">
                  <a16:creationId xmlns:a16="http://schemas.microsoft.com/office/drawing/2014/main" id="{A45BEBC0-E593-49AB-B208-230248935189}"/>
                </a:ext>
              </a:extLst>
            </p:cNvPr>
            <p:cNvSpPr txBox="1"/>
            <p:nvPr/>
          </p:nvSpPr>
          <p:spPr>
            <a:xfrm>
              <a:off x="6784574" y="2717738"/>
              <a:ext cx="471981" cy="430887"/>
            </a:xfrm>
            <a:prstGeom prst="rect">
              <a:avLst/>
            </a:prstGeom>
            <a:noFill/>
          </p:spPr>
          <p:txBody>
            <a:bodyPr wrap="square" rtlCol="0">
              <a:spAutoFit/>
            </a:bodyPr>
            <a:lstStyle/>
            <a:p>
              <a:r>
                <a:rPr lang="en-US" sz="2200" b="1" dirty="0">
                  <a:solidFill>
                    <a:schemeClr val="bg1"/>
                  </a:solidFill>
                </a:rPr>
                <a:t>01</a:t>
              </a:r>
            </a:p>
          </p:txBody>
        </p:sp>
      </p:grpSp>
      <p:grpSp>
        <p:nvGrpSpPr>
          <p:cNvPr id="10" name="Group 9">
            <a:extLst>
              <a:ext uri="{FF2B5EF4-FFF2-40B4-BE49-F238E27FC236}">
                <a16:creationId xmlns:a16="http://schemas.microsoft.com/office/drawing/2014/main" id="{173242DC-2489-4CC0-B490-1B3D15E8031C}"/>
              </a:ext>
            </a:extLst>
          </p:cNvPr>
          <p:cNvGrpSpPr/>
          <p:nvPr/>
        </p:nvGrpSpPr>
        <p:grpSpPr>
          <a:xfrm>
            <a:off x="6152411" y="3964926"/>
            <a:ext cx="1638012" cy="1663622"/>
            <a:chOff x="6152411" y="3964926"/>
            <a:chExt cx="1638012" cy="1663622"/>
          </a:xfrm>
        </p:grpSpPr>
        <p:sp>
          <p:nvSpPr>
            <p:cNvPr id="42" name="Freeform: Shape 41">
              <a:extLst>
                <a:ext uri="{FF2B5EF4-FFF2-40B4-BE49-F238E27FC236}">
                  <a16:creationId xmlns:a16="http://schemas.microsoft.com/office/drawing/2014/main" id="{85BAD251-7543-4608-A3CA-E3F1FE2B558B}"/>
                </a:ext>
              </a:extLst>
            </p:cNvPr>
            <p:cNvSpPr>
              <a:spLocks noChangeAspect="1"/>
            </p:cNvSpPr>
            <p:nvPr/>
          </p:nvSpPr>
          <p:spPr>
            <a:xfrm rot="10800000">
              <a:off x="6152411" y="3964926"/>
              <a:ext cx="1638012" cy="1663622"/>
            </a:xfrm>
            <a:custGeom>
              <a:avLst/>
              <a:gdLst>
                <a:gd name="connsiteX0" fmla="*/ 1638012 w 1638012"/>
                <a:gd name="connsiteY0" fmla="*/ 0 h 1663622"/>
                <a:gd name="connsiteX1" fmla="*/ 1638012 w 1638012"/>
                <a:gd name="connsiteY1" fmla="*/ 236449 h 1663622"/>
                <a:gd name="connsiteX2" fmla="*/ 1601829 w 1638012"/>
                <a:gd name="connsiteY2" fmla="*/ 260844 h 1663622"/>
                <a:gd name="connsiteX3" fmla="*/ 1568351 w 1638012"/>
                <a:gd name="connsiteY3" fmla="*/ 341667 h 1663622"/>
                <a:gd name="connsiteX4" fmla="*/ 1601829 w 1638012"/>
                <a:gd name="connsiteY4" fmla="*/ 422489 h 1663622"/>
                <a:gd name="connsiteX5" fmla="*/ 1638012 w 1638012"/>
                <a:gd name="connsiteY5" fmla="*/ 446884 h 1663622"/>
                <a:gd name="connsiteX6" fmla="*/ 1638012 w 1638012"/>
                <a:gd name="connsiteY6" fmla="*/ 644053 h 1663622"/>
                <a:gd name="connsiteX7" fmla="*/ 1587560 w 1638012"/>
                <a:gd name="connsiteY7" fmla="*/ 646442 h 1663622"/>
                <a:gd name="connsiteX8" fmla="*/ 642310 w 1638012"/>
                <a:gd name="connsiteY8" fmla="*/ 1585709 h 1663622"/>
                <a:gd name="connsiteX9" fmla="*/ 638376 w 1638012"/>
                <a:gd name="connsiteY9" fmla="*/ 1663622 h 1663622"/>
                <a:gd name="connsiteX10" fmla="*/ 421428 w 1638012"/>
                <a:gd name="connsiteY10" fmla="*/ 1663622 h 1663622"/>
                <a:gd name="connsiteX11" fmla="*/ 397033 w 1638012"/>
                <a:gd name="connsiteY11" fmla="*/ 1627439 h 1663622"/>
                <a:gd name="connsiteX12" fmla="*/ 316210 w 1638012"/>
                <a:gd name="connsiteY12" fmla="*/ 1593961 h 1663622"/>
                <a:gd name="connsiteX13" fmla="*/ 235388 w 1638012"/>
                <a:gd name="connsiteY13" fmla="*/ 1627439 h 1663622"/>
                <a:gd name="connsiteX14" fmla="*/ 210993 w 1638012"/>
                <a:gd name="connsiteY14" fmla="*/ 1663622 h 1663622"/>
                <a:gd name="connsiteX15" fmla="*/ 0 w 1638012"/>
                <a:gd name="connsiteY15" fmla="*/ 1663622 h 1663622"/>
                <a:gd name="connsiteX16" fmla="*/ 7444 w 1638012"/>
                <a:gd name="connsiteY16" fmla="*/ 1516202 h 1663622"/>
                <a:gd name="connsiteX17" fmla="*/ 1528062 w 1638012"/>
                <a:gd name="connsiteY17" fmla="*/ 5206 h 1663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38012" h="1663622">
                  <a:moveTo>
                    <a:pt x="1638012" y="0"/>
                  </a:moveTo>
                  <a:lnTo>
                    <a:pt x="1638012" y="236449"/>
                  </a:lnTo>
                  <a:lnTo>
                    <a:pt x="1601829" y="260844"/>
                  </a:lnTo>
                  <a:cubicBezTo>
                    <a:pt x="1581145" y="281529"/>
                    <a:pt x="1568351" y="310104"/>
                    <a:pt x="1568351" y="341667"/>
                  </a:cubicBezTo>
                  <a:cubicBezTo>
                    <a:pt x="1568351" y="373230"/>
                    <a:pt x="1581145" y="401805"/>
                    <a:pt x="1601829" y="422489"/>
                  </a:cubicBezTo>
                  <a:lnTo>
                    <a:pt x="1638012" y="446884"/>
                  </a:lnTo>
                  <a:lnTo>
                    <a:pt x="1638012" y="644053"/>
                  </a:lnTo>
                  <a:lnTo>
                    <a:pt x="1587560" y="646442"/>
                  </a:lnTo>
                  <a:cubicBezTo>
                    <a:pt x="1089540" y="693844"/>
                    <a:pt x="692795" y="1088594"/>
                    <a:pt x="642310" y="1585709"/>
                  </a:cubicBezTo>
                  <a:lnTo>
                    <a:pt x="638376" y="1663622"/>
                  </a:lnTo>
                  <a:lnTo>
                    <a:pt x="421428" y="1663622"/>
                  </a:lnTo>
                  <a:lnTo>
                    <a:pt x="397033" y="1627439"/>
                  </a:lnTo>
                  <a:cubicBezTo>
                    <a:pt x="376348" y="1606755"/>
                    <a:pt x="347773" y="1593961"/>
                    <a:pt x="316210" y="1593961"/>
                  </a:cubicBezTo>
                  <a:cubicBezTo>
                    <a:pt x="284647" y="1593961"/>
                    <a:pt x="256072" y="1606755"/>
                    <a:pt x="235388" y="1627439"/>
                  </a:cubicBezTo>
                  <a:lnTo>
                    <a:pt x="210993" y="1663622"/>
                  </a:lnTo>
                  <a:lnTo>
                    <a:pt x="0" y="1663622"/>
                  </a:lnTo>
                  <a:lnTo>
                    <a:pt x="7444" y="1516202"/>
                  </a:lnTo>
                  <a:cubicBezTo>
                    <a:pt x="88659" y="716496"/>
                    <a:pt x="726900" y="81462"/>
                    <a:pt x="1528062" y="5206"/>
                  </a:cubicBezTo>
                  <a:close/>
                </a:path>
              </a:pathLst>
            </a:custGeom>
            <a:solidFill>
              <a:srgbClr val="E04621"/>
            </a:solidFill>
            <a:ln w="6350">
              <a:solidFill>
                <a:schemeClr val="bg1">
                  <a:alpha val="6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TextBox 44">
              <a:extLst>
                <a:ext uri="{FF2B5EF4-FFF2-40B4-BE49-F238E27FC236}">
                  <a16:creationId xmlns:a16="http://schemas.microsoft.com/office/drawing/2014/main" id="{E414D16C-B5C9-4FF9-9D2C-F74145E66133}"/>
                </a:ext>
              </a:extLst>
            </p:cNvPr>
            <p:cNvSpPr txBox="1"/>
            <p:nvPr/>
          </p:nvSpPr>
          <p:spPr>
            <a:xfrm>
              <a:off x="6878461" y="4580946"/>
              <a:ext cx="471981" cy="430887"/>
            </a:xfrm>
            <a:prstGeom prst="rect">
              <a:avLst/>
            </a:prstGeom>
            <a:noFill/>
          </p:spPr>
          <p:txBody>
            <a:bodyPr wrap="square" rtlCol="0">
              <a:spAutoFit/>
            </a:bodyPr>
            <a:lstStyle/>
            <a:p>
              <a:r>
                <a:rPr lang="en-US" sz="2200" b="1" dirty="0">
                  <a:solidFill>
                    <a:schemeClr val="bg1"/>
                  </a:solidFill>
                </a:rPr>
                <a:t>02</a:t>
              </a:r>
            </a:p>
          </p:txBody>
        </p:sp>
      </p:grpSp>
      <p:grpSp>
        <p:nvGrpSpPr>
          <p:cNvPr id="11" name="Group 10">
            <a:extLst>
              <a:ext uri="{FF2B5EF4-FFF2-40B4-BE49-F238E27FC236}">
                <a16:creationId xmlns:a16="http://schemas.microsoft.com/office/drawing/2014/main" id="{0A332C94-DF63-415C-B724-E240CC151B29}"/>
              </a:ext>
            </a:extLst>
          </p:cNvPr>
          <p:cNvGrpSpPr/>
          <p:nvPr/>
        </p:nvGrpSpPr>
        <p:grpSpPr>
          <a:xfrm>
            <a:off x="4386862" y="3989200"/>
            <a:ext cx="1663622" cy="1638012"/>
            <a:chOff x="4386862" y="3989200"/>
            <a:chExt cx="1663622" cy="1638012"/>
          </a:xfrm>
        </p:grpSpPr>
        <p:sp>
          <p:nvSpPr>
            <p:cNvPr id="41" name="Freeform: Shape 40">
              <a:extLst>
                <a:ext uri="{FF2B5EF4-FFF2-40B4-BE49-F238E27FC236}">
                  <a16:creationId xmlns:a16="http://schemas.microsoft.com/office/drawing/2014/main" id="{743C9DD8-46D5-4C90-A5C7-237EC4D4C7FB}"/>
                </a:ext>
              </a:extLst>
            </p:cNvPr>
            <p:cNvSpPr>
              <a:spLocks noChangeAspect="1"/>
            </p:cNvSpPr>
            <p:nvPr/>
          </p:nvSpPr>
          <p:spPr>
            <a:xfrm rot="16200000">
              <a:off x="4399667" y="3976395"/>
              <a:ext cx="1638012" cy="1663622"/>
            </a:xfrm>
            <a:custGeom>
              <a:avLst/>
              <a:gdLst>
                <a:gd name="connsiteX0" fmla="*/ 1638012 w 1638012"/>
                <a:gd name="connsiteY0" fmla="*/ 0 h 1663622"/>
                <a:gd name="connsiteX1" fmla="*/ 1638012 w 1638012"/>
                <a:gd name="connsiteY1" fmla="*/ 236449 h 1663622"/>
                <a:gd name="connsiteX2" fmla="*/ 1601829 w 1638012"/>
                <a:gd name="connsiteY2" fmla="*/ 260844 h 1663622"/>
                <a:gd name="connsiteX3" fmla="*/ 1568351 w 1638012"/>
                <a:gd name="connsiteY3" fmla="*/ 341667 h 1663622"/>
                <a:gd name="connsiteX4" fmla="*/ 1601829 w 1638012"/>
                <a:gd name="connsiteY4" fmla="*/ 422489 h 1663622"/>
                <a:gd name="connsiteX5" fmla="*/ 1638012 w 1638012"/>
                <a:gd name="connsiteY5" fmla="*/ 446884 h 1663622"/>
                <a:gd name="connsiteX6" fmla="*/ 1638012 w 1638012"/>
                <a:gd name="connsiteY6" fmla="*/ 644053 h 1663622"/>
                <a:gd name="connsiteX7" fmla="*/ 1587560 w 1638012"/>
                <a:gd name="connsiteY7" fmla="*/ 646442 h 1663622"/>
                <a:gd name="connsiteX8" fmla="*/ 642310 w 1638012"/>
                <a:gd name="connsiteY8" fmla="*/ 1585709 h 1663622"/>
                <a:gd name="connsiteX9" fmla="*/ 638376 w 1638012"/>
                <a:gd name="connsiteY9" fmla="*/ 1663622 h 1663622"/>
                <a:gd name="connsiteX10" fmla="*/ 421428 w 1638012"/>
                <a:gd name="connsiteY10" fmla="*/ 1663622 h 1663622"/>
                <a:gd name="connsiteX11" fmla="*/ 397033 w 1638012"/>
                <a:gd name="connsiteY11" fmla="*/ 1627439 h 1663622"/>
                <a:gd name="connsiteX12" fmla="*/ 316210 w 1638012"/>
                <a:gd name="connsiteY12" fmla="*/ 1593961 h 1663622"/>
                <a:gd name="connsiteX13" fmla="*/ 235388 w 1638012"/>
                <a:gd name="connsiteY13" fmla="*/ 1627439 h 1663622"/>
                <a:gd name="connsiteX14" fmla="*/ 210993 w 1638012"/>
                <a:gd name="connsiteY14" fmla="*/ 1663622 h 1663622"/>
                <a:gd name="connsiteX15" fmla="*/ 0 w 1638012"/>
                <a:gd name="connsiteY15" fmla="*/ 1663622 h 1663622"/>
                <a:gd name="connsiteX16" fmla="*/ 7444 w 1638012"/>
                <a:gd name="connsiteY16" fmla="*/ 1516202 h 1663622"/>
                <a:gd name="connsiteX17" fmla="*/ 1528062 w 1638012"/>
                <a:gd name="connsiteY17" fmla="*/ 5206 h 1663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38012" h="1663622">
                  <a:moveTo>
                    <a:pt x="1638012" y="0"/>
                  </a:moveTo>
                  <a:lnTo>
                    <a:pt x="1638012" y="236449"/>
                  </a:lnTo>
                  <a:lnTo>
                    <a:pt x="1601829" y="260844"/>
                  </a:lnTo>
                  <a:cubicBezTo>
                    <a:pt x="1581145" y="281529"/>
                    <a:pt x="1568351" y="310104"/>
                    <a:pt x="1568351" y="341667"/>
                  </a:cubicBezTo>
                  <a:cubicBezTo>
                    <a:pt x="1568351" y="373230"/>
                    <a:pt x="1581145" y="401805"/>
                    <a:pt x="1601829" y="422489"/>
                  </a:cubicBezTo>
                  <a:lnTo>
                    <a:pt x="1638012" y="446884"/>
                  </a:lnTo>
                  <a:lnTo>
                    <a:pt x="1638012" y="644053"/>
                  </a:lnTo>
                  <a:lnTo>
                    <a:pt x="1587560" y="646442"/>
                  </a:lnTo>
                  <a:cubicBezTo>
                    <a:pt x="1089540" y="693844"/>
                    <a:pt x="692795" y="1088594"/>
                    <a:pt x="642310" y="1585709"/>
                  </a:cubicBezTo>
                  <a:lnTo>
                    <a:pt x="638376" y="1663622"/>
                  </a:lnTo>
                  <a:lnTo>
                    <a:pt x="421428" y="1663622"/>
                  </a:lnTo>
                  <a:lnTo>
                    <a:pt x="397033" y="1627439"/>
                  </a:lnTo>
                  <a:cubicBezTo>
                    <a:pt x="376348" y="1606755"/>
                    <a:pt x="347773" y="1593961"/>
                    <a:pt x="316210" y="1593961"/>
                  </a:cubicBezTo>
                  <a:cubicBezTo>
                    <a:pt x="284647" y="1593961"/>
                    <a:pt x="256072" y="1606755"/>
                    <a:pt x="235388" y="1627439"/>
                  </a:cubicBezTo>
                  <a:lnTo>
                    <a:pt x="210993" y="1663622"/>
                  </a:lnTo>
                  <a:lnTo>
                    <a:pt x="0" y="1663622"/>
                  </a:lnTo>
                  <a:lnTo>
                    <a:pt x="7444" y="1516202"/>
                  </a:lnTo>
                  <a:cubicBezTo>
                    <a:pt x="88659" y="716496"/>
                    <a:pt x="726900" y="81462"/>
                    <a:pt x="1528062" y="5206"/>
                  </a:cubicBezTo>
                  <a:close/>
                </a:path>
              </a:pathLst>
            </a:custGeom>
            <a:solidFill>
              <a:srgbClr val="CF3510"/>
            </a:solidFill>
            <a:ln w="6350">
              <a:solidFill>
                <a:schemeClr val="bg1">
                  <a:alpha val="6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TextBox 45">
              <a:extLst>
                <a:ext uri="{FF2B5EF4-FFF2-40B4-BE49-F238E27FC236}">
                  <a16:creationId xmlns:a16="http://schemas.microsoft.com/office/drawing/2014/main" id="{1EACD55A-7082-44CD-8FE0-985DAC749F53}"/>
                </a:ext>
              </a:extLst>
            </p:cNvPr>
            <p:cNvSpPr txBox="1"/>
            <p:nvPr/>
          </p:nvSpPr>
          <p:spPr>
            <a:xfrm>
              <a:off x="4831805" y="4575936"/>
              <a:ext cx="471981" cy="430887"/>
            </a:xfrm>
            <a:prstGeom prst="rect">
              <a:avLst/>
            </a:prstGeom>
            <a:noFill/>
          </p:spPr>
          <p:txBody>
            <a:bodyPr wrap="square" rtlCol="0">
              <a:spAutoFit/>
            </a:bodyPr>
            <a:lstStyle/>
            <a:p>
              <a:r>
                <a:rPr lang="en-US" sz="2200" b="1" dirty="0">
                  <a:solidFill>
                    <a:schemeClr val="bg1"/>
                  </a:solidFill>
                </a:rPr>
                <a:t>03</a:t>
              </a:r>
            </a:p>
          </p:txBody>
        </p:sp>
      </p:grpSp>
      <p:grpSp>
        <p:nvGrpSpPr>
          <p:cNvPr id="2" name="Group 1">
            <a:extLst>
              <a:ext uri="{FF2B5EF4-FFF2-40B4-BE49-F238E27FC236}">
                <a16:creationId xmlns:a16="http://schemas.microsoft.com/office/drawing/2014/main" id="{9DD7C57A-8640-41E3-BE40-32E3C5E292A5}"/>
              </a:ext>
            </a:extLst>
          </p:cNvPr>
          <p:cNvGrpSpPr/>
          <p:nvPr/>
        </p:nvGrpSpPr>
        <p:grpSpPr>
          <a:xfrm>
            <a:off x="4401846" y="2216213"/>
            <a:ext cx="1638012" cy="1663622"/>
            <a:chOff x="4401846" y="2216213"/>
            <a:chExt cx="1638012" cy="1663622"/>
          </a:xfrm>
        </p:grpSpPr>
        <p:sp>
          <p:nvSpPr>
            <p:cNvPr id="38" name="Freeform: Shape 37">
              <a:extLst>
                <a:ext uri="{FF2B5EF4-FFF2-40B4-BE49-F238E27FC236}">
                  <a16:creationId xmlns:a16="http://schemas.microsoft.com/office/drawing/2014/main" id="{BB9D0F71-FC8F-4837-8A9A-12517E9AB31D}"/>
                </a:ext>
              </a:extLst>
            </p:cNvPr>
            <p:cNvSpPr>
              <a:spLocks noChangeAspect="1"/>
            </p:cNvSpPr>
            <p:nvPr/>
          </p:nvSpPr>
          <p:spPr>
            <a:xfrm>
              <a:off x="4401846" y="2216213"/>
              <a:ext cx="1638012" cy="1663622"/>
            </a:xfrm>
            <a:custGeom>
              <a:avLst/>
              <a:gdLst>
                <a:gd name="connsiteX0" fmla="*/ 1638012 w 1638012"/>
                <a:gd name="connsiteY0" fmla="*/ 0 h 1663622"/>
                <a:gd name="connsiteX1" fmla="*/ 1638012 w 1638012"/>
                <a:gd name="connsiteY1" fmla="*/ 236449 h 1663622"/>
                <a:gd name="connsiteX2" fmla="*/ 1601829 w 1638012"/>
                <a:gd name="connsiteY2" fmla="*/ 260844 h 1663622"/>
                <a:gd name="connsiteX3" fmla="*/ 1568351 w 1638012"/>
                <a:gd name="connsiteY3" fmla="*/ 341667 h 1663622"/>
                <a:gd name="connsiteX4" fmla="*/ 1601829 w 1638012"/>
                <a:gd name="connsiteY4" fmla="*/ 422489 h 1663622"/>
                <a:gd name="connsiteX5" fmla="*/ 1638012 w 1638012"/>
                <a:gd name="connsiteY5" fmla="*/ 446884 h 1663622"/>
                <a:gd name="connsiteX6" fmla="*/ 1638012 w 1638012"/>
                <a:gd name="connsiteY6" fmla="*/ 644053 h 1663622"/>
                <a:gd name="connsiteX7" fmla="*/ 1587560 w 1638012"/>
                <a:gd name="connsiteY7" fmla="*/ 646442 h 1663622"/>
                <a:gd name="connsiteX8" fmla="*/ 642310 w 1638012"/>
                <a:gd name="connsiteY8" fmla="*/ 1585709 h 1663622"/>
                <a:gd name="connsiteX9" fmla="*/ 638376 w 1638012"/>
                <a:gd name="connsiteY9" fmla="*/ 1663622 h 1663622"/>
                <a:gd name="connsiteX10" fmla="*/ 421428 w 1638012"/>
                <a:gd name="connsiteY10" fmla="*/ 1663622 h 1663622"/>
                <a:gd name="connsiteX11" fmla="*/ 397033 w 1638012"/>
                <a:gd name="connsiteY11" fmla="*/ 1627439 h 1663622"/>
                <a:gd name="connsiteX12" fmla="*/ 316210 w 1638012"/>
                <a:gd name="connsiteY12" fmla="*/ 1593961 h 1663622"/>
                <a:gd name="connsiteX13" fmla="*/ 235388 w 1638012"/>
                <a:gd name="connsiteY13" fmla="*/ 1627439 h 1663622"/>
                <a:gd name="connsiteX14" fmla="*/ 210993 w 1638012"/>
                <a:gd name="connsiteY14" fmla="*/ 1663622 h 1663622"/>
                <a:gd name="connsiteX15" fmla="*/ 0 w 1638012"/>
                <a:gd name="connsiteY15" fmla="*/ 1663622 h 1663622"/>
                <a:gd name="connsiteX16" fmla="*/ 7444 w 1638012"/>
                <a:gd name="connsiteY16" fmla="*/ 1516202 h 1663622"/>
                <a:gd name="connsiteX17" fmla="*/ 1528062 w 1638012"/>
                <a:gd name="connsiteY17" fmla="*/ 5206 h 1663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38012" h="1663622">
                  <a:moveTo>
                    <a:pt x="1638012" y="0"/>
                  </a:moveTo>
                  <a:lnTo>
                    <a:pt x="1638012" y="236449"/>
                  </a:lnTo>
                  <a:lnTo>
                    <a:pt x="1601829" y="260844"/>
                  </a:lnTo>
                  <a:cubicBezTo>
                    <a:pt x="1581145" y="281529"/>
                    <a:pt x="1568351" y="310104"/>
                    <a:pt x="1568351" y="341667"/>
                  </a:cubicBezTo>
                  <a:cubicBezTo>
                    <a:pt x="1568351" y="373230"/>
                    <a:pt x="1581145" y="401805"/>
                    <a:pt x="1601829" y="422489"/>
                  </a:cubicBezTo>
                  <a:lnTo>
                    <a:pt x="1638012" y="446884"/>
                  </a:lnTo>
                  <a:lnTo>
                    <a:pt x="1638012" y="644053"/>
                  </a:lnTo>
                  <a:lnTo>
                    <a:pt x="1587560" y="646442"/>
                  </a:lnTo>
                  <a:cubicBezTo>
                    <a:pt x="1089540" y="693844"/>
                    <a:pt x="692795" y="1088594"/>
                    <a:pt x="642310" y="1585709"/>
                  </a:cubicBezTo>
                  <a:lnTo>
                    <a:pt x="638376" y="1663622"/>
                  </a:lnTo>
                  <a:lnTo>
                    <a:pt x="421428" y="1663622"/>
                  </a:lnTo>
                  <a:lnTo>
                    <a:pt x="397033" y="1627439"/>
                  </a:lnTo>
                  <a:cubicBezTo>
                    <a:pt x="376348" y="1606755"/>
                    <a:pt x="347773" y="1593961"/>
                    <a:pt x="316210" y="1593961"/>
                  </a:cubicBezTo>
                  <a:cubicBezTo>
                    <a:pt x="284647" y="1593961"/>
                    <a:pt x="256072" y="1606755"/>
                    <a:pt x="235388" y="1627439"/>
                  </a:cubicBezTo>
                  <a:lnTo>
                    <a:pt x="210993" y="1663622"/>
                  </a:lnTo>
                  <a:lnTo>
                    <a:pt x="0" y="1663622"/>
                  </a:lnTo>
                  <a:lnTo>
                    <a:pt x="7444" y="1516202"/>
                  </a:lnTo>
                  <a:cubicBezTo>
                    <a:pt x="88659" y="716496"/>
                    <a:pt x="726900" y="81462"/>
                    <a:pt x="1528062" y="5206"/>
                  </a:cubicBezTo>
                  <a:close/>
                </a:path>
              </a:pathLst>
            </a:custGeom>
            <a:solidFill>
              <a:srgbClr val="BF2500"/>
            </a:solidFill>
            <a:ln w="6350">
              <a:solidFill>
                <a:schemeClr val="bg1">
                  <a:alpha val="6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TextBox 47">
              <a:extLst>
                <a:ext uri="{FF2B5EF4-FFF2-40B4-BE49-F238E27FC236}">
                  <a16:creationId xmlns:a16="http://schemas.microsoft.com/office/drawing/2014/main" id="{397DC4F6-7A3E-4D4D-97A5-8A867D15AB50}"/>
                </a:ext>
              </a:extLst>
            </p:cNvPr>
            <p:cNvSpPr txBox="1"/>
            <p:nvPr/>
          </p:nvSpPr>
          <p:spPr>
            <a:xfrm>
              <a:off x="4959317" y="2745735"/>
              <a:ext cx="471981" cy="430887"/>
            </a:xfrm>
            <a:prstGeom prst="rect">
              <a:avLst/>
            </a:prstGeom>
            <a:noFill/>
          </p:spPr>
          <p:txBody>
            <a:bodyPr wrap="square" rtlCol="0">
              <a:spAutoFit/>
            </a:bodyPr>
            <a:lstStyle/>
            <a:p>
              <a:r>
                <a:rPr lang="en-US" sz="2200" b="1" dirty="0">
                  <a:solidFill>
                    <a:schemeClr val="bg1"/>
                  </a:solidFill>
                </a:rPr>
                <a:t>04</a:t>
              </a:r>
            </a:p>
          </p:txBody>
        </p:sp>
      </p:grpSp>
    </p:spTree>
    <p:extLst>
      <p:ext uri="{BB962C8B-B14F-4D97-AF65-F5344CB8AC3E}">
        <p14:creationId xmlns:p14="http://schemas.microsoft.com/office/powerpoint/2010/main" val="345342386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53" presetClass="entr" presetSubtype="528"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p:cTn id="11" dur="250" fill="hold"/>
                                        <p:tgtEl>
                                          <p:spTgt spid="3"/>
                                        </p:tgtEl>
                                        <p:attrNameLst>
                                          <p:attrName>ppt_w</p:attrName>
                                        </p:attrNameLst>
                                      </p:cBhvr>
                                      <p:tavLst>
                                        <p:tav tm="0">
                                          <p:val>
                                            <p:fltVal val="0"/>
                                          </p:val>
                                        </p:tav>
                                        <p:tav tm="100000">
                                          <p:val>
                                            <p:strVal val="#ppt_w"/>
                                          </p:val>
                                        </p:tav>
                                      </p:tavLst>
                                    </p:anim>
                                    <p:anim calcmode="lin" valueType="num">
                                      <p:cBhvr>
                                        <p:cTn id="12" dur="250" fill="hold"/>
                                        <p:tgtEl>
                                          <p:spTgt spid="3"/>
                                        </p:tgtEl>
                                        <p:attrNameLst>
                                          <p:attrName>ppt_h</p:attrName>
                                        </p:attrNameLst>
                                      </p:cBhvr>
                                      <p:tavLst>
                                        <p:tav tm="0">
                                          <p:val>
                                            <p:fltVal val="0"/>
                                          </p:val>
                                        </p:tav>
                                        <p:tav tm="100000">
                                          <p:val>
                                            <p:strVal val="#ppt_h"/>
                                          </p:val>
                                        </p:tav>
                                      </p:tavLst>
                                    </p:anim>
                                    <p:animEffect transition="in" filter="fade">
                                      <p:cBhvr>
                                        <p:cTn id="13" dur="250"/>
                                        <p:tgtEl>
                                          <p:spTgt spid="3"/>
                                        </p:tgtEl>
                                      </p:cBhvr>
                                    </p:animEffect>
                                    <p:anim calcmode="lin" valueType="num">
                                      <p:cBhvr>
                                        <p:cTn id="14" dur="250" fill="hold"/>
                                        <p:tgtEl>
                                          <p:spTgt spid="3"/>
                                        </p:tgtEl>
                                        <p:attrNameLst>
                                          <p:attrName>ppt_x</p:attrName>
                                        </p:attrNameLst>
                                      </p:cBhvr>
                                      <p:tavLst>
                                        <p:tav tm="0">
                                          <p:val>
                                            <p:fltVal val="0.5"/>
                                          </p:val>
                                        </p:tav>
                                        <p:tav tm="100000">
                                          <p:val>
                                            <p:strVal val="#ppt_x"/>
                                          </p:val>
                                        </p:tav>
                                      </p:tavLst>
                                    </p:anim>
                                    <p:anim calcmode="lin" valueType="num">
                                      <p:cBhvr>
                                        <p:cTn id="15" dur="250" fill="hold"/>
                                        <p:tgtEl>
                                          <p:spTgt spid="3"/>
                                        </p:tgtEl>
                                        <p:attrNameLst>
                                          <p:attrName>ppt_y</p:attrName>
                                        </p:attrNameLst>
                                      </p:cBhvr>
                                      <p:tavLst>
                                        <p:tav tm="0">
                                          <p:val>
                                            <p:fltVal val="0.5"/>
                                          </p:val>
                                        </p:tav>
                                        <p:tav tm="100000">
                                          <p:val>
                                            <p:strVal val="#ppt_y"/>
                                          </p:val>
                                        </p:tav>
                                      </p:tavLst>
                                    </p:anim>
                                  </p:childTnLst>
                                </p:cTn>
                              </p:par>
                            </p:childTnLst>
                          </p:cTn>
                        </p:par>
                        <p:par>
                          <p:cTn id="16" fill="hold">
                            <p:stCondLst>
                              <p:cond delay="750"/>
                            </p:stCondLst>
                            <p:childTnLst>
                              <p:par>
                                <p:cTn id="17" presetID="53" presetClass="entr" presetSubtype="528" fill="hold" nodeType="afterEffect">
                                  <p:stCondLst>
                                    <p:cond delay="0"/>
                                  </p:stCondLst>
                                  <p:childTnLst>
                                    <p:set>
                                      <p:cBhvr>
                                        <p:cTn id="18" dur="1" fill="hold">
                                          <p:stCondLst>
                                            <p:cond delay="0"/>
                                          </p:stCondLst>
                                        </p:cTn>
                                        <p:tgtEl>
                                          <p:spTgt spid="10"/>
                                        </p:tgtEl>
                                        <p:attrNameLst>
                                          <p:attrName>style.visibility</p:attrName>
                                        </p:attrNameLst>
                                      </p:cBhvr>
                                      <p:to>
                                        <p:strVal val="visible"/>
                                      </p:to>
                                    </p:set>
                                    <p:anim calcmode="lin" valueType="num">
                                      <p:cBhvr>
                                        <p:cTn id="19" dur="250" fill="hold"/>
                                        <p:tgtEl>
                                          <p:spTgt spid="10"/>
                                        </p:tgtEl>
                                        <p:attrNameLst>
                                          <p:attrName>ppt_w</p:attrName>
                                        </p:attrNameLst>
                                      </p:cBhvr>
                                      <p:tavLst>
                                        <p:tav tm="0">
                                          <p:val>
                                            <p:fltVal val="0"/>
                                          </p:val>
                                        </p:tav>
                                        <p:tav tm="100000">
                                          <p:val>
                                            <p:strVal val="#ppt_w"/>
                                          </p:val>
                                        </p:tav>
                                      </p:tavLst>
                                    </p:anim>
                                    <p:anim calcmode="lin" valueType="num">
                                      <p:cBhvr>
                                        <p:cTn id="20" dur="250" fill="hold"/>
                                        <p:tgtEl>
                                          <p:spTgt spid="10"/>
                                        </p:tgtEl>
                                        <p:attrNameLst>
                                          <p:attrName>ppt_h</p:attrName>
                                        </p:attrNameLst>
                                      </p:cBhvr>
                                      <p:tavLst>
                                        <p:tav tm="0">
                                          <p:val>
                                            <p:fltVal val="0"/>
                                          </p:val>
                                        </p:tav>
                                        <p:tav tm="100000">
                                          <p:val>
                                            <p:strVal val="#ppt_h"/>
                                          </p:val>
                                        </p:tav>
                                      </p:tavLst>
                                    </p:anim>
                                    <p:animEffect transition="in" filter="fade">
                                      <p:cBhvr>
                                        <p:cTn id="21" dur="250"/>
                                        <p:tgtEl>
                                          <p:spTgt spid="10"/>
                                        </p:tgtEl>
                                      </p:cBhvr>
                                    </p:animEffect>
                                    <p:anim calcmode="lin" valueType="num">
                                      <p:cBhvr>
                                        <p:cTn id="22" dur="250" fill="hold"/>
                                        <p:tgtEl>
                                          <p:spTgt spid="10"/>
                                        </p:tgtEl>
                                        <p:attrNameLst>
                                          <p:attrName>ppt_x</p:attrName>
                                        </p:attrNameLst>
                                      </p:cBhvr>
                                      <p:tavLst>
                                        <p:tav tm="0">
                                          <p:val>
                                            <p:fltVal val="0.5"/>
                                          </p:val>
                                        </p:tav>
                                        <p:tav tm="100000">
                                          <p:val>
                                            <p:strVal val="#ppt_x"/>
                                          </p:val>
                                        </p:tav>
                                      </p:tavLst>
                                    </p:anim>
                                    <p:anim calcmode="lin" valueType="num">
                                      <p:cBhvr>
                                        <p:cTn id="23" dur="250" fill="hold"/>
                                        <p:tgtEl>
                                          <p:spTgt spid="10"/>
                                        </p:tgtEl>
                                        <p:attrNameLst>
                                          <p:attrName>ppt_y</p:attrName>
                                        </p:attrNameLst>
                                      </p:cBhvr>
                                      <p:tavLst>
                                        <p:tav tm="0">
                                          <p:val>
                                            <p:fltVal val="0.5"/>
                                          </p:val>
                                        </p:tav>
                                        <p:tav tm="100000">
                                          <p:val>
                                            <p:strVal val="#ppt_y"/>
                                          </p:val>
                                        </p:tav>
                                      </p:tavLst>
                                    </p:anim>
                                  </p:childTnLst>
                                </p:cTn>
                              </p:par>
                            </p:childTnLst>
                          </p:cTn>
                        </p:par>
                        <p:par>
                          <p:cTn id="24" fill="hold">
                            <p:stCondLst>
                              <p:cond delay="1000"/>
                            </p:stCondLst>
                            <p:childTnLst>
                              <p:par>
                                <p:cTn id="25" presetID="53" presetClass="entr" presetSubtype="528" fill="hold" nodeType="afterEffect">
                                  <p:stCondLst>
                                    <p:cond delay="0"/>
                                  </p:stCondLst>
                                  <p:childTnLst>
                                    <p:set>
                                      <p:cBhvr>
                                        <p:cTn id="26" dur="1" fill="hold">
                                          <p:stCondLst>
                                            <p:cond delay="0"/>
                                          </p:stCondLst>
                                        </p:cTn>
                                        <p:tgtEl>
                                          <p:spTgt spid="11"/>
                                        </p:tgtEl>
                                        <p:attrNameLst>
                                          <p:attrName>style.visibility</p:attrName>
                                        </p:attrNameLst>
                                      </p:cBhvr>
                                      <p:to>
                                        <p:strVal val="visible"/>
                                      </p:to>
                                    </p:set>
                                    <p:anim calcmode="lin" valueType="num">
                                      <p:cBhvr>
                                        <p:cTn id="27" dur="250" fill="hold"/>
                                        <p:tgtEl>
                                          <p:spTgt spid="11"/>
                                        </p:tgtEl>
                                        <p:attrNameLst>
                                          <p:attrName>ppt_w</p:attrName>
                                        </p:attrNameLst>
                                      </p:cBhvr>
                                      <p:tavLst>
                                        <p:tav tm="0">
                                          <p:val>
                                            <p:fltVal val="0"/>
                                          </p:val>
                                        </p:tav>
                                        <p:tav tm="100000">
                                          <p:val>
                                            <p:strVal val="#ppt_w"/>
                                          </p:val>
                                        </p:tav>
                                      </p:tavLst>
                                    </p:anim>
                                    <p:anim calcmode="lin" valueType="num">
                                      <p:cBhvr>
                                        <p:cTn id="28" dur="250" fill="hold"/>
                                        <p:tgtEl>
                                          <p:spTgt spid="11"/>
                                        </p:tgtEl>
                                        <p:attrNameLst>
                                          <p:attrName>ppt_h</p:attrName>
                                        </p:attrNameLst>
                                      </p:cBhvr>
                                      <p:tavLst>
                                        <p:tav tm="0">
                                          <p:val>
                                            <p:fltVal val="0"/>
                                          </p:val>
                                        </p:tav>
                                        <p:tav tm="100000">
                                          <p:val>
                                            <p:strVal val="#ppt_h"/>
                                          </p:val>
                                        </p:tav>
                                      </p:tavLst>
                                    </p:anim>
                                    <p:animEffect transition="in" filter="fade">
                                      <p:cBhvr>
                                        <p:cTn id="29" dur="250"/>
                                        <p:tgtEl>
                                          <p:spTgt spid="11"/>
                                        </p:tgtEl>
                                      </p:cBhvr>
                                    </p:animEffect>
                                    <p:anim calcmode="lin" valueType="num">
                                      <p:cBhvr>
                                        <p:cTn id="30" dur="250" fill="hold"/>
                                        <p:tgtEl>
                                          <p:spTgt spid="11"/>
                                        </p:tgtEl>
                                        <p:attrNameLst>
                                          <p:attrName>ppt_x</p:attrName>
                                        </p:attrNameLst>
                                      </p:cBhvr>
                                      <p:tavLst>
                                        <p:tav tm="0">
                                          <p:val>
                                            <p:fltVal val="0.5"/>
                                          </p:val>
                                        </p:tav>
                                        <p:tav tm="100000">
                                          <p:val>
                                            <p:strVal val="#ppt_x"/>
                                          </p:val>
                                        </p:tav>
                                      </p:tavLst>
                                    </p:anim>
                                    <p:anim calcmode="lin" valueType="num">
                                      <p:cBhvr>
                                        <p:cTn id="31" dur="250" fill="hold"/>
                                        <p:tgtEl>
                                          <p:spTgt spid="11"/>
                                        </p:tgtEl>
                                        <p:attrNameLst>
                                          <p:attrName>ppt_y</p:attrName>
                                        </p:attrNameLst>
                                      </p:cBhvr>
                                      <p:tavLst>
                                        <p:tav tm="0">
                                          <p:val>
                                            <p:fltVal val="0.5"/>
                                          </p:val>
                                        </p:tav>
                                        <p:tav tm="100000">
                                          <p:val>
                                            <p:strVal val="#ppt_y"/>
                                          </p:val>
                                        </p:tav>
                                      </p:tavLst>
                                    </p:anim>
                                  </p:childTnLst>
                                </p:cTn>
                              </p:par>
                            </p:childTnLst>
                          </p:cTn>
                        </p:par>
                        <p:par>
                          <p:cTn id="32" fill="hold">
                            <p:stCondLst>
                              <p:cond delay="1250"/>
                            </p:stCondLst>
                            <p:childTnLst>
                              <p:par>
                                <p:cTn id="33" presetID="53" presetClass="entr" presetSubtype="528" fill="hold" nodeType="afterEffect">
                                  <p:stCondLst>
                                    <p:cond delay="0"/>
                                  </p:stCondLst>
                                  <p:childTnLst>
                                    <p:set>
                                      <p:cBhvr>
                                        <p:cTn id="34" dur="1" fill="hold">
                                          <p:stCondLst>
                                            <p:cond delay="0"/>
                                          </p:stCondLst>
                                        </p:cTn>
                                        <p:tgtEl>
                                          <p:spTgt spid="2"/>
                                        </p:tgtEl>
                                        <p:attrNameLst>
                                          <p:attrName>style.visibility</p:attrName>
                                        </p:attrNameLst>
                                      </p:cBhvr>
                                      <p:to>
                                        <p:strVal val="visible"/>
                                      </p:to>
                                    </p:set>
                                    <p:anim calcmode="lin" valueType="num">
                                      <p:cBhvr>
                                        <p:cTn id="35" dur="250" fill="hold"/>
                                        <p:tgtEl>
                                          <p:spTgt spid="2"/>
                                        </p:tgtEl>
                                        <p:attrNameLst>
                                          <p:attrName>ppt_w</p:attrName>
                                        </p:attrNameLst>
                                      </p:cBhvr>
                                      <p:tavLst>
                                        <p:tav tm="0">
                                          <p:val>
                                            <p:fltVal val="0"/>
                                          </p:val>
                                        </p:tav>
                                        <p:tav tm="100000">
                                          <p:val>
                                            <p:strVal val="#ppt_w"/>
                                          </p:val>
                                        </p:tav>
                                      </p:tavLst>
                                    </p:anim>
                                    <p:anim calcmode="lin" valueType="num">
                                      <p:cBhvr>
                                        <p:cTn id="36" dur="250" fill="hold"/>
                                        <p:tgtEl>
                                          <p:spTgt spid="2"/>
                                        </p:tgtEl>
                                        <p:attrNameLst>
                                          <p:attrName>ppt_h</p:attrName>
                                        </p:attrNameLst>
                                      </p:cBhvr>
                                      <p:tavLst>
                                        <p:tav tm="0">
                                          <p:val>
                                            <p:fltVal val="0"/>
                                          </p:val>
                                        </p:tav>
                                        <p:tav tm="100000">
                                          <p:val>
                                            <p:strVal val="#ppt_h"/>
                                          </p:val>
                                        </p:tav>
                                      </p:tavLst>
                                    </p:anim>
                                    <p:animEffect transition="in" filter="fade">
                                      <p:cBhvr>
                                        <p:cTn id="37" dur="250"/>
                                        <p:tgtEl>
                                          <p:spTgt spid="2"/>
                                        </p:tgtEl>
                                      </p:cBhvr>
                                    </p:animEffect>
                                    <p:anim calcmode="lin" valueType="num">
                                      <p:cBhvr>
                                        <p:cTn id="38" dur="250" fill="hold"/>
                                        <p:tgtEl>
                                          <p:spTgt spid="2"/>
                                        </p:tgtEl>
                                        <p:attrNameLst>
                                          <p:attrName>ppt_x</p:attrName>
                                        </p:attrNameLst>
                                      </p:cBhvr>
                                      <p:tavLst>
                                        <p:tav tm="0">
                                          <p:val>
                                            <p:fltVal val="0.5"/>
                                          </p:val>
                                        </p:tav>
                                        <p:tav tm="100000">
                                          <p:val>
                                            <p:strVal val="#ppt_x"/>
                                          </p:val>
                                        </p:tav>
                                      </p:tavLst>
                                    </p:anim>
                                    <p:anim calcmode="lin" valueType="num">
                                      <p:cBhvr>
                                        <p:cTn id="39" dur="250" fill="hold"/>
                                        <p:tgtEl>
                                          <p:spTgt spid="2"/>
                                        </p:tgtEl>
                                        <p:attrNameLst>
                                          <p:attrName>ppt_y</p:attrName>
                                        </p:attrNameLst>
                                      </p:cBhvr>
                                      <p:tavLst>
                                        <p:tav tm="0">
                                          <p:val>
                                            <p:fltVal val="0.5"/>
                                          </p:val>
                                        </p:tav>
                                        <p:tav tm="100000">
                                          <p:val>
                                            <p:strVal val="#ppt_y"/>
                                          </p:val>
                                        </p:tav>
                                      </p:tavLst>
                                    </p:anim>
                                  </p:childTnLst>
                                </p:cTn>
                              </p:par>
                            </p:childTnLst>
                          </p:cTn>
                        </p:par>
                        <p:par>
                          <p:cTn id="40" fill="hold">
                            <p:stCondLst>
                              <p:cond delay="1500"/>
                            </p:stCondLst>
                            <p:childTnLst>
                              <p:par>
                                <p:cTn id="41" presetID="22" presetClass="entr" presetSubtype="8" fill="hold" nodeType="afterEffect">
                                  <p:stCondLst>
                                    <p:cond delay="0"/>
                                  </p:stCondLst>
                                  <p:childTnLst>
                                    <p:set>
                                      <p:cBhvr>
                                        <p:cTn id="42" dur="1" fill="hold">
                                          <p:stCondLst>
                                            <p:cond delay="0"/>
                                          </p:stCondLst>
                                        </p:cTn>
                                        <p:tgtEl>
                                          <p:spTgt spid="55"/>
                                        </p:tgtEl>
                                        <p:attrNameLst>
                                          <p:attrName>style.visibility</p:attrName>
                                        </p:attrNameLst>
                                      </p:cBhvr>
                                      <p:to>
                                        <p:strVal val="visible"/>
                                      </p:to>
                                    </p:set>
                                    <p:animEffect transition="in" filter="wipe(left)">
                                      <p:cBhvr>
                                        <p:cTn id="43" dur="500"/>
                                        <p:tgtEl>
                                          <p:spTgt spid="55"/>
                                        </p:tgtEl>
                                      </p:cBhvr>
                                    </p:animEffect>
                                  </p:childTnLst>
                                </p:cTn>
                              </p:par>
                            </p:childTnLst>
                          </p:cTn>
                        </p:par>
                        <p:par>
                          <p:cTn id="44" fill="hold">
                            <p:stCondLst>
                              <p:cond delay="2000"/>
                            </p:stCondLst>
                            <p:childTnLst>
                              <p:par>
                                <p:cTn id="45" presetID="42" presetClass="entr" presetSubtype="0" fill="hold" grpId="0" nodeType="afterEffect">
                                  <p:stCondLst>
                                    <p:cond delay="0"/>
                                  </p:stCondLst>
                                  <p:childTnLst>
                                    <p:set>
                                      <p:cBhvr>
                                        <p:cTn id="46" dur="1" fill="hold">
                                          <p:stCondLst>
                                            <p:cond delay="0"/>
                                          </p:stCondLst>
                                        </p:cTn>
                                        <p:tgtEl>
                                          <p:spTgt spid="73"/>
                                        </p:tgtEl>
                                        <p:attrNameLst>
                                          <p:attrName>style.visibility</p:attrName>
                                        </p:attrNameLst>
                                      </p:cBhvr>
                                      <p:to>
                                        <p:strVal val="visible"/>
                                      </p:to>
                                    </p:set>
                                    <p:animEffect transition="in" filter="fade">
                                      <p:cBhvr>
                                        <p:cTn id="47" dur="1000"/>
                                        <p:tgtEl>
                                          <p:spTgt spid="73"/>
                                        </p:tgtEl>
                                      </p:cBhvr>
                                    </p:animEffect>
                                    <p:anim calcmode="lin" valueType="num">
                                      <p:cBhvr>
                                        <p:cTn id="48" dur="1000" fill="hold"/>
                                        <p:tgtEl>
                                          <p:spTgt spid="73"/>
                                        </p:tgtEl>
                                        <p:attrNameLst>
                                          <p:attrName>ppt_x</p:attrName>
                                        </p:attrNameLst>
                                      </p:cBhvr>
                                      <p:tavLst>
                                        <p:tav tm="0">
                                          <p:val>
                                            <p:strVal val="#ppt_x"/>
                                          </p:val>
                                        </p:tav>
                                        <p:tav tm="100000">
                                          <p:val>
                                            <p:strVal val="#ppt_x"/>
                                          </p:val>
                                        </p:tav>
                                      </p:tavLst>
                                    </p:anim>
                                    <p:anim calcmode="lin" valueType="num">
                                      <p:cBhvr>
                                        <p:cTn id="49" dur="1000" fill="hold"/>
                                        <p:tgtEl>
                                          <p:spTgt spid="73"/>
                                        </p:tgtEl>
                                        <p:attrNameLst>
                                          <p:attrName>ppt_y</p:attrName>
                                        </p:attrNameLst>
                                      </p:cBhvr>
                                      <p:tavLst>
                                        <p:tav tm="0">
                                          <p:val>
                                            <p:strVal val="#ppt_y+.1"/>
                                          </p:val>
                                        </p:tav>
                                        <p:tav tm="100000">
                                          <p:val>
                                            <p:strVal val="#ppt_y"/>
                                          </p:val>
                                        </p:tav>
                                      </p:tavLst>
                                    </p:anim>
                                  </p:childTnLst>
                                </p:cTn>
                              </p:par>
                            </p:childTnLst>
                          </p:cTn>
                        </p:par>
                        <p:par>
                          <p:cTn id="50" fill="hold">
                            <p:stCondLst>
                              <p:cond delay="3000"/>
                            </p:stCondLst>
                            <p:childTnLst>
                              <p:par>
                                <p:cTn id="51" presetID="22" presetClass="entr" presetSubtype="8" fill="hold" nodeType="afterEffect">
                                  <p:stCondLst>
                                    <p:cond delay="0"/>
                                  </p:stCondLst>
                                  <p:childTnLst>
                                    <p:set>
                                      <p:cBhvr>
                                        <p:cTn id="52" dur="1" fill="hold">
                                          <p:stCondLst>
                                            <p:cond delay="0"/>
                                          </p:stCondLst>
                                        </p:cTn>
                                        <p:tgtEl>
                                          <p:spTgt spid="63"/>
                                        </p:tgtEl>
                                        <p:attrNameLst>
                                          <p:attrName>style.visibility</p:attrName>
                                        </p:attrNameLst>
                                      </p:cBhvr>
                                      <p:to>
                                        <p:strVal val="visible"/>
                                      </p:to>
                                    </p:set>
                                    <p:animEffect transition="in" filter="wipe(left)">
                                      <p:cBhvr>
                                        <p:cTn id="53" dur="500"/>
                                        <p:tgtEl>
                                          <p:spTgt spid="63"/>
                                        </p:tgtEl>
                                      </p:cBhvr>
                                    </p:animEffect>
                                  </p:childTnLst>
                                </p:cTn>
                              </p:par>
                            </p:childTnLst>
                          </p:cTn>
                        </p:par>
                        <p:par>
                          <p:cTn id="54" fill="hold">
                            <p:stCondLst>
                              <p:cond delay="3500"/>
                            </p:stCondLst>
                            <p:childTnLst>
                              <p:par>
                                <p:cTn id="55" presetID="42" presetClass="entr" presetSubtype="0" fill="hold" grpId="0" nodeType="afterEffect">
                                  <p:stCondLst>
                                    <p:cond delay="0"/>
                                  </p:stCondLst>
                                  <p:childTnLst>
                                    <p:set>
                                      <p:cBhvr>
                                        <p:cTn id="56" dur="1" fill="hold">
                                          <p:stCondLst>
                                            <p:cond delay="0"/>
                                          </p:stCondLst>
                                        </p:cTn>
                                        <p:tgtEl>
                                          <p:spTgt spid="75"/>
                                        </p:tgtEl>
                                        <p:attrNameLst>
                                          <p:attrName>style.visibility</p:attrName>
                                        </p:attrNameLst>
                                      </p:cBhvr>
                                      <p:to>
                                        <p:strVal val="visible"/>
                                      </p:to>
                                    </p:set>
                                    <p:animEffect transition="in" filter="fade">
                                      <p:cBhvr>
                                        <p:cTn id="57" dur="1000"/>
                                        <p:tgtEl>
                                          <p:spTgt spid="75"/>
                                        </p:tgtEl>
                                      </p:cBhvr>
                                    </p:animEffect>
                                    <p:anim calcmode="lin" valueType="num">
                                      <p:cBhvr>
                                        <p:cTn id="58" dur="1000" fill="hold"/>
                                        <p:tgtEl>
                                          <p:spTgt spid="75"/>
                                        </p:tgtEl>
                                        <p:attrNameLst>
                                          <p:attrName>ppt_x</p:attrName>
                                        </p:attrNameLst>
                                      </p:cBhvr>
                                      <p:tavLst>
                                        <p:tav tm="0">
                                          <p:val>
                                            <p:strVal val="#ppt_x"/>
                                          </p:val>
                                        </p:tav>
                                        <p:tav tm="100000">
                                          <p:val>
                                            <p:strVal val="#ppt_x"/>
                                          </p:val>
                                        </p:tav>
                                      </p:tavLst>
                                    </p:anim>
                                    <p:anim calcmode="lin" valueType="num">
                                      <p:cBhvr>
                                        <p:cTn id="59" dur="1000" fill="hold"/>
                                        <p:tgtEl>
                                          <p:spTgt spid="75"/>
                                        </p:tgtEl>
                                        <p:attrNameLst>
                                          <p:attrName>ppt_y</p:attrName>
                                        </p:attrNameLst>
                                      </p:cBhvr>
                                      <p:tavLst>
                                        <p:tav tm="0">
                                          <p:val>
                                            <p:strVal val="#ppt_y+.1"/>
                                          </p:val>
                                        </p:tav>
                                        <p:tav tm="100000">
                                          <p:val>
                                            <p:strVal val="#ppt_y"/>
                                          </p:val>
                                        </p:tav>
                                      </p:tavLst>
                                    </p:anim>
                                  </p:childTnLst>
                                </p:cTn>
                              </p:par>
                            </p:childTnLst>
                          </p:cTn>
                        </p:par>
                        <p:par>
                          <p:cTn id="60" fill="hold">
                            <p:stCondLst>
                              <p:cond delay="4500"/>
                            </p:stCondLst>
                            <p:childTnLst>
                              <p:par>
                                <p:cTn id="61" presetID="22" presetClass="entr" presetSubtype="2" fill="hold" nodeType="afterEffect">
                                  <p:stCondLst>
                                    <p:cond delay="0"/>
                                  </p:stCondLst>
                                  <p:childTnLst>
                                    <p:set>
                                      <p:cBhvr>
                                        <p:cTn id="62" dur="1" fill="hold">
                                          <p:stCondLst>
                                            <p:cond delay="0"/>
                                          </p:stCondLst>
                                        </p:cTn>
                                        <p:tgtEl>
                                          <p:spTgt spid="67"/>
                                        </p:tgtEl>
                                        <p:attrNameLst>
                                          <p:attrName>style.visibility</p:attrName>
                                        </p:attrNameLst>
                                      </p:cBhvr>
                                      <p:to>
                                        <p:strVal val="visible"/>
                                      </p:to>
                                    </p:set>
                                    <p:animEffect transition="in" filter="wipe(right)">
                                      <p:cBhvr>
                                        <p:cTn id="63" dur="500"/>
                                        <p:tgtEl>
                                          <p:spTgt spid="67"/>
                                        </p:tgtEl>
                                      </p:cBhvr>
                                    </p:animEffect>
                                  </p:childTnLst>
                                </p:cTn>
                              </p:par>
                            </p:childTnLst>
                          </p:cTn>
                        </p:par>
                        <p:par>
                          <p:cTn id="64" fill="hold">
                            <p:stCondLst>
                              <p:cond delay="5000"/>
                            </p:stCondLst>
                            <p:childTnLst>
                              <p:par>
                                <p:cTn id="65" presetID="42" presetClass="entr" presetSubtype="0" fill="hold" grpId="0" nodeType="afterEffect">
                                  <p:stCondLst>
                                    <p:cond delay="0"/>
                                  </p:stCondLst>
                                  <p:childTnLst>
                                    <p:set>
                                      <p:cBhvr>
                                        <p:cTn id="66" dur="1" fill="hold">
                                          <p:stCondLst>
                                            <p:cond delay="0"/>
                                          </p:stCondLst>
                                        </p:cTn>
                                        <p:tgtEl>
                                          <p:spTgt spid="81"/>
                                        </p:tgtEl>
                                        <p:attrNameLst>
                                          <p:attrName>style.visibility</p:attrName>
                                        </p:attrNameLst>
                                      </p:cBhvr>
                                      <p:to>
                                        <p:strVal val="visible"/>
                                      </p:to>
                                    </p:set>
                                    <p:animEffect transition="in" filter="fade">
                                      <p:cBhvr>
                                        <p:cTn id="67" dur="1000"/>
                                        <p:tgtEl>
                                          <p:spTgt spid="81"/>
                                        </p:tgtEl>
                                      </p:cBhvr>
                                    </p:animEffect>
                                    <p:anim calcmode="lin" valueType="num">
                                      <p:cBhvr>
                                        <p:cTn id="68" dur="1000" fill="hold"/>
                                        <p:tgtEl>
                                          <p:spTgt spid="81"/>
                                        </p:tgtEl>
                                        <p:attrNameLst>
                                          <p:attrName>ppt_x</p:attrName>
                                        </p:attrNameLst>
                                      </p:cBhvr>
                                      <p:tavLst>
                                        <p:tav tm="0">
                                          <p:val>
                                            <p:strVal val="#ppt_x"/>
                                          </p:val>
                                        </p:tav>
                                        <p:tav tm="100000">
                                          <p:val>
                                            <p:strVal val="#ppt_x"/>
                                          </p:val>
                                        </p:tav>
                                      </p:tavLst>
                                    </p:anim>
                                    <p:anim calcmode="lin" valueType="num">
                                      <p:cBhvr>
                                        <p:cTn id="69" dur="1000" fill="hold"/>
                                        <p:tgtEl>
                                          <p:spTgt spid="81"/>
                                        </p:tgtEl>
                                        <p:attrNameLst>
                                          <p:attrName>ppt_y</p:attrName>
                                        </p:attrNameLst>
                                      </p:cBhvr>
                                      <p:tavLst>
                                        <p:tav tm="0">
                                          <p:val>
                                            <p:strVal val="#ppt_y+.1"/>
                                          </p:val>
                                        </p:tav>
                                        <p:tav tm="100000">
                                          <p:val>
                                            <p:strVal val="#ppt_y"/>
                                          </p:val>
                                        </p:tav>
                                      </p:tavLst>
                                    </p:anim>
                                  </p:childTnLst>
                                </p:cTn>
                              </p:par>
                            </p:childTnLst>
                          </p:cTn>
                        </p:par>
                        <p:par>
                          <p:cTn id="70" fill="hold">
                            <p:stCondLst>
                              <p:cond delay="6000"/>
                            </p:stCondLst>
                            <p:childTnLst>
                              <p:par>
                                <p:cTn id="71" presetID="22" presetClass="entr" presetSubtype="2" fill="hold" nodeType="afterEffect">
                                  <p:stCondLst>
                                    <p:cond delay="0"/>
                                  </p:stCondLst>
                                  <p:childTnLst>
                                    <p:set>
                                      <p:cBhvr>
                                        <p:cTn id="72" dur="1" fill="hold">
                                          <p:stCondLst>
                                            <p:cond delay="0"/>
                                          </p:stCondLst>
                                        </p:cTn>
                                        <p:tgtEl>
                                          <p:spTgt spid="64"/>
                                        </p:tgtEl>
                                        <p:attrNameLst>
                                          <p:attrName>style.visibility</p:attrName>
                                        </p:attrNameLst>
                                      </p:cBhvr>
                                      <p:to>
                                        <p:strVal val="visible"/>
                                      </p:to>
                                    </p:set>
                                    <p:animEffect transition="in" filter="wipe(right)">
                                      <p:cBhvr>
                                        <p:cTn id="73" dur="500"/>
                                        <p:tgtEl>
                                          <p:spTgt spid="64"/>
                                        </p:tgtEl>
                                      </p:cBhvr>
                                    </p:animEffect>
                                  </p:childTnLst>
                                </p:cTn>
                              </p:par>
                            </p:childTnLst>
                          </p:cTn>
                        </p:par>
                        <p:par>
                          <p:cTn id="74" fill="hold">
                            <p:stCondLst>
                              <p:cond delay="6500"/>
                            </p:stCondLst>
                            <p:childTnLst>
                              <p:par>
                                <p:cTn id="75" presetID="42" presetClass="entr" presetSubtype="0" fill="hold" grpId="0" nodeType="afterEffect">
                                  <p:stCondLst>
                                    <p:cond delay="0"/>
                                  </p:stCondLst>
                                  <p:childTnLst>
                                    <p:set>
                                      <p:cBhvr>
                                        <p:cTn id="76" dur="1" fill="hold">
                                          <p:stCondLst>
                                            <p:cond delay="0"/>
                                          </p:stCondLst>
                                        </p:cTn>
                                        <p:tgtEl>
                                          <p:spTgt spid="79"/>
                                        </p:tgtEl>
                                        <p:attrNameLst>
                                          <p:attrName>style.visibility</p:attrName>
                                        </p:attrNameLst>
                                      </p:cBhvr>
                                      <p:to>
                                        <p:strVal val="visible"/>
                                      </p:to>
                                    </p:set>
                                    <p:animEffect transition="in" filter="fade">
                                      <p:cBhvr>
                                        <p:cTn id="77" dur="1000"/>
                                        <p:tgtEl>
                                          <p:spTgt spid="79"/>
                                        </p:tgtEl>
                                      </p:cBhvr>
                                    </p:animEffect>
                                    <p:anim calcmode="lin" valueType="num">
                                      <p:cBhvr>
                                        <p:cTn id="78" dur="1000" fill="hold"/>
                                        <p:tgtEl>
                                          <p:spTgt spid="79"/>
                                        </p:tgtEl>
                                        <p:attrNameLst>
                                          <p:attrName>ppt_x</p:attrName>
                                        </p:attrNameLst>
                                      </p:cBhvr>
                                      <p:tavLst>
                                        <p:tav tm="0">
                                          <p:val>
                                            <p:strVal val="#ppt_x"/>
                                          </p:val>
                                        </p:tav>
                                        <p:tav tm="100000">
                                          <p:val>
                                            <p:strVal val="#ppt_x"/>
                                          </p:val>
                                        </p:tav>
                                      </p:tavLst>
                                    </p:anim>
                                    <p:anim calcmode="lin" valueType="num">
                                      <p:cBhvr>
                                        <p:cTn id="79" dur="1000" fill="hold"/>
                                        <p:tgtEl>
                                          <p:spTgt spid="7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73" grpId="0"/>
      <p:bldP spid="75" grpId="0"/>
      <p:bldP spid="79" grpId="0"/>
      <p:bldP spid="81" grpId="0"/>
    </p:bldLst>
  </p:timing>
</p:sld>
</file>

<file path=ppt/slides/slide1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cxnSp>
        <p:nvCxnSpPr>
          <p:cNvPr id="55" name="Elbow Connector 86">
            <a:extLst>
              <a:ext uri="{FF2B5EF4-FFF2-40B4-BE49-F238E27FC236}">
                <a16:creationId xmlns:a16="http://schemas.microsoft.com/office/drawing/2014/main" id="{58395D99-F4C8-48A4-8FCE-E158EB3086FC}"/>
              </a:ext>
            </a:extLst>
          </p:cNvPr>
          <p:cNvCxnSpPr>
            <a:cxnSpLocks/>
          </p:cNvCxnSpPr>
          <p:nvPr/>
        </p:nvCxnSpPr>
        <p:spPr>
          <a:xfrm flipV="1">
            <a:off x="6593643" y="1947498"/>
            <a:ext cx="1816578" cy="477918"/>
          </a:xfrm>
          <a:prstGeom prst="bentConnector3">
            <a:avLst/>
          </a:prstGeom>
          <a:ln w="12700">
            <a:solidFill>
              <a:schemeClr val="bg1"/>
            </a:solidFill>
            <a:prstDash val="dash"/>
            <a:tailEnd type="stealth" w="med" len="lg"/>
          </a:ln>
        </p:spPr>
        <p:style>
          <a:lnRef idx="1">
            <a:schemeClr val="accent1"/>
          </a:lnRef>
          <a:fillRef idx="0">
            <a:schemeClr val="accent1"/>
          </a:fillRef>
          <a:effectRef idx="0">
            <a:schemeClr val="accent1"/>
          </a:effectRef>
          <a:fontRef idx="minor">
            <a:schemeClr val="tx1"/>
          </a:fontRef>
        </p:style>
      </p:cxnSp>
      <p:cxnSp>
        <p:nvCxnSpPr>
          <p:cNvPr id="58" name="Elbow Connector 86">
            <a:extLst>
              <a:ext uri="{FF2B5EF4-FFF2-40B4-BE49-F238E27FC236}">
                <a16:creationId xmlns:a16="http://schemas.microsoft.com/office/drawing/2014/main" id="{0668258E-820B-4FE7-9FE4-BC2986A4DD1A}"/>
              </a:ext>
            </a:extLst>
          </p:cNvPr>
          <p:cNvCxnSpPr>
            <a:cxnSpLocks/>
          </p:cNvCxnSpPr>
          <p:nvPr/>
        </p:nvCxnSpPr>
        <p:spPr>
          <a:xfrm>
            <a:off x="7459171" y="3305985"/>
            <a:ext cx="1557867" cy="263299"/>
          </a:xfrm>
          <a:prstGeom prst="bentConnector3">
            <a:avLst/>
          </a:prstGeom>
          <a:ln w="12700">
            <a:solidFill>
              <a:schemeClr val="bg1"/>
            </a:solidFill>
            <a:prstDash val="dash"/>
            <a:tailEnd type="stealth" w="med" len="lg"/>
          </a:ln>
        </p:spPr>
        <p:style>
          <a:lnRef idx="1">
            <a:schemeClr val="accent1"/>
          </a:lnRef>
          <a:fillRef idx="0">
            <a:schemeClr val="accent1"/>
          </a:fillRef>
          <a:effectRef idx="0">
            <a:schemeClr val="accent1"/>
          </a:effectRef>
          <a:fontRef idx="minor">
            <a:schemeClr val="tx1"/>
          </a:fontRef>
        </p:style>
      </p:cxnSp>
      <p:cxnSp>
        <p:nvCxnSpPr>
          <p:cNvPr id="62" name="Elbow Connector 86">
            <a:extLst>
              <a:ext uri="{FF2B5EF4-FFF2-40B4-BE49-F238E27FC236}">
                <a16:creationId xmlns:a16="http://schemas.microsoft.com/office/drawing/2014/main" id="{DC6B1D90-7C34-4F06-B725-6EB17BF86274}"/>
              </a:ext>
            </a:extLst>
          </p:cNvPr>
          <p:cNvCxnSpPr>
            <a:cxnSpLocks/>
          </p:cNvCxnSpPr>
          <p:nvPr/>
        </p:nvCxnSpPr>
        <p:spPr>
          <a:xfrm>
            <a:off x="6519329" y="5439415"/>
            <a:ext cx="706386" cy="664638"/>
          </a:xfrm>
          <a:prstGeom prst="bentConnector3">
            <a:avLst/>
          </a:prstGeom>
          <a:ln w="12700">
            <a:solidFill>
              <a:schemeClr val="bg1"/>
            </a:solidFill>
            <a:prstDash val="dash"/>
            <a:tailEnd type="stealth" w="med" len="lg"/>
          </a:ln>
        </p:spPr>
        <p:style>
          <a:lnRef idx="1">
            <a:schemeClr val="accent1"/>
          </a:lnRef>
          <a:fillRef idx="0">
            <a:schemeClr val="accent1"/>
          </a:fillRef>
          <a:effectRef idx="0">
            <a:schemeClr val="accent1"/>
          </a:effectRef>
          <a:fontRef idx="minor">
            <a:schemeClr val="tx1"/>
          </a:fontRef>
        </p:style>
      </p:cxnSp>
      <p:cxnSp>
        <p:nvCxnSpPr>
          <p:cNvPr id="63" name="Elbow Connector 86">
            <a:extLst>
              <a:ext uri="{FF2B5EF4-FFF2-40B4-BE49-F238E27FC236}">
                <a16:creationId xmlns:a16="http://schemas.microsoft.com/office/drawing/2014/main" id="{F2592C95-B2F4-4373-8B92-29C23E992C6F}"/>
              </a:ext>
            </a:extLst>
          </p:cNvPr>
          <p:cNvCxnSpPr>
            <a:cxnSpLocks/>
          </p:cNvCxnSpPr>
          <p:nvPr/>
        </p:nvCxnSpPr>
        <p:spPr>
          <a:xfrm>
            <a:off x="7473015" y="4533091"/>
            <a:ext cx="1557867" cy="263299"/>
          </a:xfrm>
          <a:prstGeom prst="bentConnector3">
            <a:avLst/>
          </a:prstGeom>
          <a:ln w="12700">
            <a:solidFill>
              <a:schemeClr val="bg1"/>
            </a:solidFill>
            <a:prstDash val="dash"/>
            <a:tailEnd type="stealth" w="med" len="lg"/>
          </a:ln>
        </p:spPr>
        <p:style>
          <a:lnRef idx="1">
            <a:schemeClr val="accent1"/>
          </a:lnRef>
          <a:fillRef idx="0">
            <a:schemeClr val="accent1"/>
          </a:fillRef>
          <a:effectRef idx="0">
            <a:schemeClr val="accent1"/>
          </a:effectRef>
          <a:fontRef idx="minor">
            <a:schemeClr val="tx1"/>
          </a:fontRef>
        </p:style>
      </p:cxnSp>
      <p:cxnSp>
        <p:nvCxnSpPr>
          <p:cNvPr id="64" name="Elbow Connector 86">
            <a:extLst>
              <a:ext uri="{FF2B5EF4-FFF2-40B4-BE49-F238E27FC236}">
                <a16:creationId xmlns:a16="http://schemas.microsoft.com/office/drawing/2014/main" id="{0D791AEC-0B3C-4944-88FB-A49E006752B8}"/>
              </a:ext>
            </a:extLst>
          </p:cNvPr>
          <p:cNvCxnSpPr>
            <a:cxnSpLocks/>
          </p:cNvCxnSpPr>
          <p:nvPr/>
        </p:nvCxnSpPr>
        <p:spPr>
          <a:xfrm>
            <a:off x="3441461" y="1952881"/>
            <a:ext cx="2018053" cy="495575"/>
          </a:xfrm>
          <a:prstGeom prst="bentConnector3">
            <a:avLst/>
          </a:prstGeom>
          <a:ln w="12700">
            <a:solidFill>
              <a:schemeClr val="bg1"/>
            </a:solidFill>
            <a:prstDash val="dash"/>
            <a:headEnd type="stealth" w="med" len="lg"/>
            <a:tailEnd type="none" w="lg" len="lg"/>
          </a:ln>
        </p:spPr>
        <p:style>
          <a:lnRef idx="1">
            <a:schemeClr val="accent1"/>
          </a:lnRef>
          <a:fillRef idx="0">
            <a:schemeClr val="accent1"/>
          </a:fillRef>
          <a:effectRef idx="0">
            <a:schemeClr val="accent1"/>
          </a:effectRef>
          <a:fontRef idx="minor">
            <a:schemeClr val="tx1"/>
          </a:fontRef>
        </p:style>
      </p:cxnSp>
      <p:cxnSp>
        <p:nvCxnSpPr>
          <p:cNvPr id="67" name="Elbow Connector 86">
            <a:extLst>
              <a:ext uri="{FF2B5EF4-FFF2-40B4-BE49-F238E27FC236}">
                <a16:creationId xmlns:a16="http://schemas.microsoft.com/office/drawing/2014/main" id="{13C19A53-F2DE-432D-BCD3-8CD7DA229A38}"/>
              </a:ext>
            </a:extLst>
          </p:cNvPr>
          <p:cNvCxnSpPr>
            <a:cxnSpLocks/>
          </p:cNvCxnSpPr>
          <p:nvPr/>
        </p:nvCxnSpPr>
        <p:spPr>
          <a:xfrm flipV="1">
            <a:off x="2943062" y="4536398"/>
            <a:ext cx="1775957" cy="286456"/>
          </a:xfrm>
          <a:prstGeom prst="bentConnector3">
            <a:avLst>
              <a:gd name="adj1" fmla="val 50000"/>
            </a:avLst>
          </a:prstGeom>
          <a:ln w="12700">
            <a:solidFill>
              <a:schemeClr val="bg1"/>
            </a:solidFill>
            <a:prstDash val="dash"/>
            <a:headEnd type="stealth" w="med" len="lg"/>
            <a:tailEnd type="none" w="lg" len="lg"/>
          </a:ln>
        </p:spPr>
        <p:style>
          <a:lnRef idx="1">
            <a:schemeClr val="accent1"/>
          </a:lnRef>
          <a:fillRef idx="0">
            <a:schemeClr val="accent1"/>
          </a:fillRef>
          <a:effectRef idx="0">
            <a:schemeClr val="accent1"/>
          </a:effectRef>
          <a:fontRef idx="minor">
            <a:schemeClr val="tx1"/>
          </a:fontRef>
        </p:style>
      </p:cxnSp>
      <p:cxnSp>
        <p:nvCxnSpPr>
          <p:cNvPr id="71" name="Elbow Connector 86">
            <a:extLst>
              <a:ext uri="{FF2B5EF4-FFF2-40B4-BE49-F238E27FC236}">
                <a16:creationId xmlns:a16="http://schemas.microsoft.com/office/drawing/2014/main" id="{AAF27DC4-051A-43FB-BC35-200D0386308B}"/>
              </a:ext>
            </a:extLst>
          </p:cNvPr>
          <p:cNvCxnSpPr>
            <a:cxnSpLocks/>
          </p:cNvCxnSpPr>
          <p:nvPr/>
        </p:nvCxnSpPr>
        <p:spPr>
          <a:xfrm flipV="1">
            <a:off x="4932057" y="5186321"/>
            <a:ext cx="692616" cy="917732"/>
          </a:xfrm>
          <a:prstGeom prst="bentConnector2">
            <a:avLst/>
          </a:prstGeom>
          <a:ln w="12700">
            <a:solidFill>
              <a:schemeClr val="bg1"/>
            </a:solidFill>
            <a:prstDash val="dash"/>
            <a:headEnd type="stealth" w="med" len="lg"/>
            <a:tailEnd type="none" w="lg" len="lg"/>
          </a:ln>
        </p:spPr>
        <p:style>
          <a:lnRef idx="1">
            <a:schemeClr val="accent1"/>
          </a:lnRef>
          <a:fillRef idx="0">
            <a:schemeClr val="accent1"/>
          </a:fillRef>
          <a:effectRef idx="0">
            <a:schemeClr val="accent1"/>
          </a:effectRef>
          <a:fontRef idx="minor">
            <a:schemeClr val="tx1"/>
          </a:fontRef>
        </p:style>
      </p:cxnSp>
      <p:cxnSp>
        <p:nvCxnSpPr>
          <p:cNvPr id="72" name="Elbow Connector 86">
            <a:extLst>
              <a:ext uri="{FF2B5EF4-FFF2-40B4-BE49-F238E27FC236}">
                <a16:creationId xmlns:a16="http://schemas.microsoft.com/office/drawing/2014/main" id="{4F69B629-DED9-4712-855A-0BDA7B75D2F6}"/>
              </a:ext>
            </a:extLst>
          </p:cNvPr>
          <p:cNvCxnSpPr>
            <a:cxnSpLocks/>
          </p:cNvCxnSpPr>
          <p:nvPr/>
        </p:nvCxnSpPr>
        <p:spPr>
          <a:xfrm flipV="1">
            <a:off x="2931772" y="3281835"/>
            <a:ext cx="1775957" cy="286456"/>
          </a:xfrm>
          <a:prstGeom prst="bentConnector3">
            <a:avLst>
              <a:gd name="adj1" fmla="val 50000"/>
            </a:avLst>
          </a:prstGeom>
          <a:ln w="12700">
            <a:solidFill>
              <a:schemeClr val="bg1"/>
            </a:solidFill>
            <a:prstDash val="dash"/>
            <a:headEnd type="stealth" w="med" len="lg"/>
            <a:tailEnd type="none" w="lg" len="lg"/>
          </a:ln>
        </p:spPr>
        <p:style>
          <a:lnRef idx="1">
            <a:schemeClr val="accent1"/>
          </a:lnRef>
          <a:fillRef idx="0">
            <a:schemeClr val="accent1"/>
          </a:fillRef>
          <a:effectRef idx="0">
            <a:schemeClr val="accent1"/>
          </a:effectRef>
          <a:fontRef idx="minor">
            <a:schemeClr val="tx1"/>
          </a:fontRef>
        </p:style>
      </p:cxnSp>
      <p:sp>
        <p:nvSpPr>
          <p:cNvPr id="73" name="Text Box 10">
            <a:extLst>
              <a:ext uri="{FF2B5EF4-FFF2-40B4-BE49-F238E27FC236}">
                <a16:creationId xmlns:a16="http://schemas.microsoft.com/office/drawing/2014/main" id="{8C15DF18-7830-4A78-9D4B-70D473EC0800}"/>
              </a:ext>
            </a:extLst>
          </p:cNvPr>
          <p:cNvSpPr txBox="1">
            <a:spLocks noChangeArrowheads="1"/>
          </p:cNvSpPr>
          <p:nvPr/>
        </p:nvSpPr>
        <p:spPr bwMode="auto">
          <a:xfrm>
            <a:off x="8529868" y="1666122"/>
            <a:ext cx="3006104" cy="1107996"/>
          </a:xfrm>
          <a:prstGeom prst="rect">
            <a:avLst/>
          </a:prstGeom>
          <a:noFill/>
          <a:ln w="9525">
            <a:noFill/>
            <a:miter lim="800000"/>
            <a:headEnd/>
            <a:tailEnd/>
          </a:ln>
        </p:spPr>
        <p:txBody>
          <a:bodyPr wrap="square" lIns="60960" tIns="30480" rIns="60960" bIns="30480">
            <a:spAutoFit/>
          </a:bodyPr>
          <a:lstStyle/>
          <a:p>
            <a:r>
              <a:rPr lang="en-US" sz="1600" dirty="0">
                <a:solidFill>
                  <a:srgbClr val="F89120"/>
                </a:solidFill>
                <a:latin typeface="Bernard MT Condensed" panose="02050806060905020404" pitchFamily="18" charset="0"/>
              </a:rPr>
              <a:t>Lorem ipsum dolor </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rgbClr val="00B0F0"/>
              </a:solidFill>
              <a:latin typeface="Candara" panose="020E0502030303020204" pitchFamily="34" charset="0"/>
            </a:endParaRPr>
          </a:p>
        </p:txBody>
      </p:sp>
      <p:sp>
        <p:nvSpPr>
          <p:cNvPr id="74" name="Text Box 10">
            <a:extLst>
              <a:ext uri="{FF2B5EF4-FFF2-40B4-BE49-F238E27FC236}">
                <a16:creationId xmlns:a16="http://schemas.microsoft.com/office/drawing/2014/main" id="{7E358A59-F8AB-446D-8C1E-59743B17CCE4}"/>
              </a:ext>
            </a:extLst>
          </p:cNvPr>
          <p:cNvSpPr txBox="1">
            <a:spLocks noChangeArrowheads="1"/>
          </p:cNvSpPr>
          <p:nvPr/>
        </p:nvSpPr>
        <p:spPr bwMode="auto">
          <a:xfrm>
            <a:off x="9164874" y="3302391"/>
            <a:ext cx="3006104" cy="1107996"/>
          </a:xfrm>
          <a:prstGeom prst="rect">
            <a:avLst/>
          </a:prstGeom>
          <a:noFill/>
          <a:ln w="9525">
            <a:noFill/>
            <a:miter lim="800000"/>
            <a:headEnd/>
            <a:tailEnd/>
          </a:ln>
        </p:spPr>
        <p:txBody>
          <a:bodyPr wrap="square" lIns="60960" tIns="30480" rIns="60960" bIns="30480">
            <a:spAutoFit/>
          </a:bodyPr>
          <a:lstStyle/>
          <a:p>
            <a:r>
              <a:rPr lang="en-US" sz="1600" dirty="0">
                <a:solidFill>
                  <a:srgbClr val="CE8E40"/>
                </a:solidFill>
                <a:latin typeface="Bernard MT Condensed" panose="02050806060905020404" pitchFamily="18" charset="0"/>
              </a:rPr>
              <a:t>Lorem ipsum dolor </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rgbClr val="00B0F0"/>
              </a:solidFill>
              <a:latin typeface="Candara" panose="020E0502030303020204" pitchFamily="34" charset="0"/>
            </a:endParaRPr>
          </a:p>
        </p:txBody>
      </p:sp>
      <p:sp>
        <p:nvSpPr>
          <p:cNvPr id="75" name="Text Box 10">
            <a:extLst>
              <a:ext uri="{FF2B5EF4-FFF2-40B4-BE49-F238E27FC236}">
                <a16:creationId xmlns:a16="http://schemas.microsoft.com/office/drawing/2014/main" id="{90DCF07C-55B6-48F5-BD5C-C37046498D61}"/>
              </a:ext>
            </a:extLst>
          </p:cNvPr>
          <p:cNvSpPr txBox="1">
            <a:spLocks noChangeArrowheads="1"/>
          </p:cNvSpPr>
          <p:nvPr/>
        </p:nvSpPr>
        <p:spPr bwMode="auto">
          <a:xfrm>
            <a:off x="9141217" y="4539800"/>
            <a:ext cx="3006104" cy="1107996"/>
          </a:xfrm>
          <a:prstGeom prst="rect">
            <a:avLst/>
          </a:prstGeom>
          <a:noFill/>
          <a:ln w="9525">
            <a:noFill/>
            <a:miter lim="800000"/>
            <a:headEnd/>
            <a:tailEnd/>
          </a:ln>
        </p:spPr>
        <p:txBody>
          <a:bodyPr wrap="square" lIns="60960" tIns="30480" rIns="60960" bIns="30480">
            <a:spAutoFit/>
          </a:bodyPr>
          <a:lstStyle/>
          <a:p>
            <a:r>
              <a:rPr lang="en-US" sz="1600" dirty="0">
                <a:solidFill>
                  <a:srgbClr val="E76C0F"/>
                </a:solidFill>
                <a:latin typeface="Bernard MT Condensed" panose="02050806060905020404" pitchFamily="18" charset="0"/>
              </a:rPr>
              <a:t>Lorem ipsum dolor </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rgbClr val="00B0F0"/>
              </a:solidFill>
              <a:latin typeface="Candara" panose="020E0502030303020204" pitchFamily="34" charset="0"/>
            </a:endParaRPr>
          </a:p>
        </p:txBody>
      </p:sp>
      <p:sp>
        <p:nvSpPr>
          <p:cNvPr id="76" name="Text Box 10">
            <a:extLst>
              <a:ext uri="{FF2B5EF4-FFF2-40B4-BE49-F238E27FC236}">
                <a16:creationId xmlns:a16="http://schemas.microsoft.com/office/drawing/2014/main" id="{9C662A87-C574-4FCD-9327-E8CCF36FBB26}"/>
              </a:ext>
            </a:extLst>
          </p:cNvPr>
          <p:cNvSpPr txBox="1">
            <a:spLocks noChangeArrowheads="1"/>
          </p:cNvSpPr>
          <p:nvPr/>
        </p:nvSpPr>
        <p:spPr bwMode="auto">
          <a:xfrm>
            <a:off x="7313994" y="5909277"/>
            <a:ext cx="3902264" cy="907941"/>
          </a:xfrm>
          <a:prstGeom prst="rect">
            <a:avLst/>
          </a:prstGeom>
          <a:noFill/>
          <a:ln w="9525">
            <a:noFill/>
            <a:miter lim="800000"/>
            <a:headEnd/>
            <a:tailEnd/>
          </a:ln>
        </p:spPr>
        <p:txBody>
          <a:bodyPr wrap="square" lIns="60960" tIns="30480" rIns="60960" bIns="30480">
            <a:spAutoFit/>
          </a:bodyPr>
          <a:lstStyle/>
          <a:p>
            <a:r>
              <a:rPr lang="en-US" sz="1600" dirty="0">
                <a:solidFill>
                  <a:srgbClr val="E04621"/>
                </a:solidFill>
                <a:latin typeface="Bernard MT Condensed" panose="02050806060905020404" pitchFamily="18" charset="0"/>
              </a:rPr>
              <a:t>Lorem ipsum dolor </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rgbClr val="00B0F0"/>
              </a:solidFill>
              <a:latin typeface="Candara" panose="020E0502030303020204" pitchFamily="34" charset="0"/>
            </a:endParaRPr>
          </a:p>
        </p:txBody>
      </p:sp>
      <p:sp>
        <p:nvSpPr>
          <p:cNvPr id="78" name="Text Box 10">
            <a:extLst>
              <a:ext uri="{FF2B5EF4-FFF2-40B4-BE49-F238E27FC236}">
                <a16:creationId xmlns:a16="http://schemas.microsoft.com/office/drawing/2014/main" id="{7B2F132B-8EA3-44BF-A39D-C57DF763D45F}"/>
              </a:ext>
            </a:extLst>
          </p:cNvPr>
          <p:cNvSpPr txBox="1">
            <a:spLocks noChangeArrowheads="1"/>
          </p:cNvSpPr>
          <p:nvPr/>
        </p:nvSpPr>
        <p:spPr bwMode="auto">
          <a:xfrm>
            <a:off x="956009" y="5909277"/>
            <a:ext cx="3874880" cy="907941"/>
          </a:xfrm>
          <a:prstGeom prst="rect">
            <a:avLst/>
          </a:prstGeom>
          <a:noFill/>
          <a:ln w="9525">
            <a:noFill/>
            <a:miter lim="800000"/>
            <a:headEnd/>
            <a:tailEnd/>
          </a:ln>
        </p:spPr>
        <p:txBody>
          <a:bodyPr wrap="square" lIns="60960" tIns="30480" rIns="60960" bIns="30480">
            <a:spAutoFit/>
          </a:bodyPr>
          <a:lstStyle/>
          <a:p>
            <a:pPr algn="r"/>
            <a:r>
              <a:rPr lang="en-US" sz="1600" dirty="0">
                <a:solidFill>
                  <a:srgbClr val="CF3510"/>
                </a:solidFill>
                <a:latin typeface="Bernard MT Condensed" panose="02050806060905020404" pitchFamily="18" charset="0"/>
              </a:rPr>
              <a:t>Lorem ipsum dolor </a:t>
            </a: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rgbClr val="00B0F0"/>
              </a:solidFill>
              <a:latin typeface="Candara" panose="020E0502030303020204" pitchFamily="34" charset="0"/>
            </a:endParaRPr>
          </a:p>
        </p:txBody>
      </p:sp>
      <p:sp>
        <p:nvSpPr>
          <p:cNvPr id="79" name="Text Box 10">
            <a:extLst>
              <a:ext uri="{FF2B5EF4-FFF2-40B4-BE49-F238E27FC236}">
                <a16:creationId xmlns:a16="http://schemas.microsoft.com/office/drawing/2014/main" id="{20D900CB-5BBE-4219-BD2A-C5F8167915CB}"/>
              </a:ext>
            </a:extLst>
          </p:cNvPr>
          <p:cNvSpPr txBox="1">
            <a:spLocks noChangeArrowheads="1"/>
          </p:cNvSpPr>
          <p:nvPr/>
        </p:nvSpPr>
        <p:spPr bwMode="auto">
          <a:xfrm>
            <a:off x="303382" y="1666122"/>
            <a:ext cx="3026510" cy="1107996"/>
          </a:xfrm>
          <a:prstGeom prst="rect">
            <a:avLst/>
          </a:prstGeom>
          <a:noFill/>
          <a:ln w="9525">
            <a:noFill/>
            <a:miter lim="800000"/>
            <a:headEnd/>
            <a:tailEnd/>
          </a:ln>
        </p:spPr>
        <p:txBody>
          <a:bodyPr wrap="square" lIns="60960" tIns="30480" rIns="60960" bIns="30480">
            <a:spAutoFit/>
          </a:bodyPr>
          <a:lstStyle/>
          <a:p>
            <a:pPr algn="r"/>
            <a:r>
              <a:rPr lang="en-US" sz="1600" dirty="0">
                <a:solidFill>
                  <a:srgbClr val="970000"/>
                </a:solidFill>
                <a:latin typeface="Bernard MT Condensed" panose="02050806060905020404" pitchFamily="18" charset="0"/>
              </a:rPr>
              <a:t>Lorem ipsum dolor </a:t>
            </a: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rgbClr val="00B0F0"/>
              </a:solidFill>
              <a:latin typeface="Candara" panose="020E0502030303020204" pitchFamily="34" charset="0"/>
            </a:endParaRPr>
          </a:p>
        </p:txBody>
      </p:sp>
      <p:sp>
        <p:nvSpPr>
          <p:cNvPr id="80" name="Text Box 10">
            <a:extLst>
              <a:ext uri="{FF2B5EF4-FFF2-40B4-BE49-F238E27FC236}">
                <a16:creationId xmlns:a16="http://schemas.microsoft.com/office/drawing/2014/main" id="{3B21E173-9B1B-4F61-8FF0-3FCFBF5E87C5}"/>
              </a:ext>
            </a:extLst>
          </p:cNvPr>
          <p:cNvSpPr txBox="1">
            <a:spLocks noChangeArrowheads="1"/>
          </p:cNvSpPr>
          <p:nvPr/>
        </p:nvSpPr>
        <p:spPr bwMode="auto">
          <a:xfrm>
            <a:off x="124612" y="3344843"/>
            <a:ext cx="2717250" cy="1107996"/>
          </a:xfrm>
          <a:prstGeom prst="rect">
            <a:avLst/>
          </a:prstGeom>
          <a:noFill/>
          <a:ln w="9525">
            <a:noFill/>
            <a:miter lim="800000"/>
            <a:headEnd/>
            <a:tailEnd/>
          </a:ln>
        </p:spPr>
        <p:txBody>
          <a:bodyPr wrap="square" lIns="60960" tIns="30480" rIns="60960" bIns="30480">
            <a:spAutoFit/>
          </a:bodyPr>
          <a:lstStyle/>
          <a:p>
            <a:pPr algn="r"/>
            <a:r>
              <a:rPr lang="en-US" sz="1600" dirty="0">
                <a:solidFill>
                  <a:srgbClr val="AB1100"/>
                </a:solidFill>
                <a:latin typeface="Bernard MT Condensed" panose="02050806060905020404" pitchFamily="18" charset="0"/>
              </a:rPr>
              <a:t>Lorem ipsum dolor </a:t>
            </a: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rgbClr val="00B0F0"/>
              </a:solidFill>
              <a:latin typeface="Candara" panose="020E0502030303020204" pitchFamily="34" charset="0"/>
            </a:endParaRPr>
          </a:p>
        </p:txBody>
      </p:sp>
      <p:sp>
        <p:nvSpPr>
          <p:cNvPr id="81" name="Text Box 10">
            <a:extLst>
              <a:ext uri="{FF2B5EF4-FFF2-40B4-BE49-F238E27FC236}">
                <a16:creationId xmlns:a16="http://schemas.microsoft.com/office/drawing/2014/main" id="{156896E8-9EE3-4B21-9FD4-44D7C0FE1F86}"/>
              </a:ext>
            </a:extLst>
          </p:cNvPr>
          <p:cNvSpPr txBox="1">
            <a:spLocks noChangeArrowheads="1"/>
          </p:cNvSpPr>
          <p:nvPr/>
        </p:nvSpPr>
        <p:spPr bwMode="auto">
          <a:xfrm>
            <a:off x="120115" y="4562012"/>
            <a:ext cx="2717250" cy="1107996"/>
          </a:xfrm>
          <a:prstGeom prst="rect">
            <a:avLst/>
          </a:prstGeom>
          <a:noFill/>
          <a:ln w="9525">
            <a:noFill/>
            <a:miter lim="800000"/>
            <a:headEnd/>
            <a:tailEnd/>
          </a:ln>
        </p:spPr>
        <p:txBody>
          <a:bodyPr wrap="square" lIns="60960" tIns="30480" rIns="60960" bIns="30480">
            <a:spAutoFit/>
          </a:bodyPr>
          <a:lstStyle/>
          <a:p>
            <a:pPr algn="r"/>
            <a:r>
              <a:rPr lang="en-US" sz="1600" dirty="0">
                <a:solidFill>
                  <a:srgbClr val="BF2500"/>
                </a:solidFill>
                <a:latin typeface="Bernard MT Condensed" panose="02050806060905020404" pitchFamily="18" charset="0"/>
              </a:rPr>
              <a:t>Lorem ipsum dolor </a:t>
            </a: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rgbClr val="00B0F0"/>
              </a:solidFill>
              <a:latin typeface="Candara" panose="020E0502030303020204" pitchFamily="34" charset="0"/>
            </a:endParaRPr>
          </a:p>
        </p:txBody>
      </p:sp>
      <p:grpSp>
        <p:nvGrpSpPr>
          <p:cNvPr id="3" name="Group 2">
            <a:extLst>
              <a:ext uri="{FF2B5EF4-FFF2-40B4-BE49-F238E27FC236}">
                <a16:creationId xmlns:a16="http://schemas.microsoft.com/office/drawing/2014/main" id="{CF10C63F-3336-49DD-B4BB-0E259811709E}"/>
              </a:ext>
            </a:extLst>
          </p:cNvPr>
          <p:cNvGrpSpPr/>
          <p:nvPr/>
        </p:nvGrpSpPr>
        <p:grpSpPr>
          <a:xfrm>
            <a:off x="6140740" y="2245201"/>
            <a:ext cx="1131586" cy="908723"/>
            <a:chOff x="6140740" y="2245201"/>
            <a:chExt cx="1131586" cy="908723"/>
          </a:xfrm>
        </p:grpSpPr>
        <p:sp>
          <p:nvSpPr>
            <p:cNvPr id="54" name="Freeform: Shape 53">
              <a:extLst>
                <a:ext uri="{FF2B5EF4-FFF2-40B4-BE49-F238E27FC236}">
                  <a16:creationId xmlns:a16="http://schemas.microsoft.com/office/drawing/2014/main" id="{22FE4ACA-93A4-4284-9515-A5E47AD536F7}"/>
                </a:ext>
              </a:extLst>
            </p:cNvPr>
            <p:cNvSpPr>
              <a:spLocks noChangeAspect="1"/>
            </p:cNvSpPr>
            <p:nvPr/>
          </p:nvSpPr>
          <p:spPr>
            <a:xfrm rot="60000">
              <a:off x="6140740" y="2245201"/>
              <a:ext cx="1131586" cy="908723"/>
            </a:xfrm>
            <a:custGeom>
              <a:avLst/>
              <a:gdLst>
                <a:gd name="connsiteX0" fmla="*/ 0 w 1131586"/>
                <a:gd name="connsiteY0" fmla="*/ 0 h 908723"/>
                <a:gd name="connsiteX1" fmla="*/ 149703 w 1131586"/>
                <a:gd name="connsiteY1" fmla="*/ 7559 h 908723"/>
                <a:gd name="connsiteX2" fmla="*/ 1121653 w 1131586"/>
                <a:gd name="connsiteY2" fmla="*/ 445131 h 908723"/>
                <a:gd name="connsiteX3" fmla="*/ 1131586 w 1131586"/>
                <a:gd name="connsiteY3" fmla="*/ 455124 h 908723"/>
                <a:gd name="connsiteX4" fmla="*/ 989485 w 1131586"/>
                <a:gd name="connsiteY4" fmla="*/ 597226 h 908723"/>
                <a:gd name="connsiteX5" fmla="*/ 947793 w 1131586"/>
                <a:gd name="connsiteY5" fmla="*/ 588808 h 908723"/>
                <a:gd name="connsiteX6" fmla="*/ 838065 w 1131586"/>
                <a:gd name="connsiteY6" fmla="*/ 698536 h 908723"/>
                <a:gd name="connsiteX7" fmla="*/ 846482 w 1131586"/>
                <a:gd name="connsiteY7" fmla="*/ 740229 h 908723"/>
                <a:gd name="connsiteX8" fmla="*/ 677987 w 1131586"/>
                <a:gd name="connsiteY8" fmla="*/ 908723 h 908723"/>
                <a:gd name="connsiteX9" fmla="*/ 664910 w 1131586"/>
                <a:gd name="connsiteY9" fmla="*/ 895331 h 908723"/>
                <a:gd name="connsiteX10" fmla="*/ 188668 w 1131586"/>
                <a:gd name="connsiteY10" fmla="*/ 660269 h 908723"/>
                <a:gd name="connsiteX11" fmla="*/ 6371 w 1131586"/>
                <a:gd name="connsiteY11" fmla="*/ 641892 h 908723"/>
                <a:gd name="connsiteX12" fmla="*/ 4051 w 1131586"/>
                <a:gd name="connsiteY12" fmla="*/ 408207 h 908723"/>
                <a:gd name="connsiteX13" fmla="*/ 39841 w 1131586"/>
                <a:gd name="connsiteY13" fmla="*/ 383926 h 908723"/>
                <a:gd name="connsiteX14" fmla="*/ 38301 w 1131586"/>
                <a:gd name="connsiteY14" fmla="*/ 228755 h 908723"/>
                <a:gd name="connsiteX15" fmla="*/ 2036 w 1131586"/>
                <a:gd name="connsiteY15" fmla="*/ 205188 h 908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31586" h="908723">
                  <a:moveTo>
                    <a:pt x="0" y="0"/>
                  </a:moveTo>
                  <a:lnTo>
                    <a:pt x="149703" y="7559"/>
                  </a:lnTo>
                  <a:cubicBezTo>
                    <a:pt x="522899" y="45459"/>
                    <a:pt x="860233" y="204667"/>
                    <a:pt x="1121653" y="445131"/>
                  </a:cubicBezTo>
                  <a:lnTo>
                    <a:pt x="1131586" y="455124"/>
                  </a:lnTo>
                  <a:lnTo>
                    <a:pt x="989485" y="597226"/>
                  </a:lnTo>
                  <a:lnTo>
                    <a:pt x="947793" y="588808"/>
                  </a:lnTo>
                  <a:cubicBezTo>
                    <a:pt x="887192" y="588808"/>
                    <a:pt x="838065" y="637935"/>
                    <a:pt x="838065" y="698536"/>
                  </a:cubicBezTo>
                  <a:lnTo>
                    <a:pt x="846482" y="740229"/>
                  </a:lnTo>
                  <a:lnTo>
                    <a:pt x="677987" y="908723"/>
                  </a:lnTo>
                  <a:lnTo>
                    <a:pt x="664910" y="895331"/>
                  </a:lnTo>
                  <a:cubicBezTo>
                    <a:pt x="531357" y="779642"/>
                    <a:pt x="368360" y="697039"/>
                    <a:pt x="188668" y="660269"/>
                  </a:cubicBezTo>
                  <a:lnTo>
                    <a:pt x="6371" y="641892"/>
                  </a:lnTo>
                  <a:lnTo>
                    <a:pt x="4051" y="408207"/>
                  </a:lnTo>
                  <a:lnTo>
                    <a:pt x="39841" y="383926"/>
                  </a:lnTo>
                  <a:cubicBezTo>
                    <a:pt x="82265" y="340651"/>
                    <a:pt x="81576" y="271178"/>
                    <a:pt x="38301" y="228755"/>
                  </a:cubicBezTo>
                  <a:lnTo>
                    <a:pt x="2036" y="205188"/>
                  </a:lnTo>
                  <a:close/>
                </a:path>
              </a:pathLst>
            </a:custGeom>
            <a:solidFill>
              <a:srgbClr val="F89120"/>
            </a:solidFill>
            <a:ln w="6350">
              <a:solidFill>
                <a:schemeClr val="bg1">
                  <a:alpha val="6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TextBox 26">
              <a:extLst>
                <a:ext uri="{FF2B5EF4-FFF2-40B4-BE49-F238E27FC236}">
                  <a16:creationId xmlns:a16="http://schemas.microsoft.com/office/drawing/2014/main" id="{7F1DCE00-EE5D-4192-B211-F60AB14FC149}"/>
                </a:ext>
              </a:extLst>
            </p:cNvPr>
            <p:cNvSpPr txBox="1"/>
            <p:nvPr/>
          </p:nvSpPr>
          <p:spPr>
            <a:xfrm>
              <a:off x="6400541" y="2441466"/>
              <a:ext cx="471981" cy="430887"/>
            </a:xfrm>
            <a:prstGeom prst="rect">
              <a:avLst/>
            </a:prstGeom>
            <a:noFill/>
          </p:spPr>
          <p:txBody>
            <a:bodyPr wrap="square" rtlCol="0">
              <a:spAutoFit/>
            </a:bodyPr>
            <a:lstStyle/>
            <a:p>
              <a:r>
                <a:rPr lang="en-US" sz="2200" b="1" dirty="0">
                  <a:solidFill>
                    <a:schemeClr val="bg1"/>
                  </a:solidFill>
                </a:rPr>
                <a:t>01</a:t>
              </a:r>
            </a:p>
          </p:txBody>
        </p:sp>
      </p:grpSp>
      <p:grpSp>
        <p:nvGrpSpPr>
          <p:cNvPr id="4" name="Group 3">
            <a:extLst>
              <a:ext uri="{FF2B5EF4-FFF2-40B4-BE49-F238E27FC236}">
                <a16:creationId xmlns:a16="http://schemas.microsoft.com/office/drawing/2014/main" id="{B4579718-0861-443C-923E-CC5CA667AC61}"/>
              </a:ext>
            </a:extLst>
          </p:cNvPr>
          <p:cNvGrpSpPr/>
          <p:nvPr/>
        </p:nvGrpSpPr>
        <p:grpSpPr>
          <a:xfrm>
            <a:off x="6866217" y="2770692"/>
            <a:ext cx="929571" cy="1129242"/>
            <a:chOff x="6866217" y="2770692"/>
            <a:chExt cx="929571" cy="1129242"/>
          </a:xfrm>
        </p:grpSpPr>
        <p:sp>
          <p:nvSpPr>
            <p:cNvPr id="49" name="Freeform: Shape 48">
              <a:extLst>
                <a:ext uri="{FF2B5EF4-FFF2-40B4-BE49-F238E27FC236}">
                  <a16:creationId xmlns:a16="http://schemas.microsoft.com/office/drawing/2014/main" id="{1C06AE1E-95DF-4C57-B4B8-F26B3776B706}"/>
                </a:ext>
              </a:extLst>
            </p:cNvPr>
            <p:cNvSpPr>
              <a:spLocks noChangeAspect="1"/>
            </p:cNvSpPr>
            <p:nvPr/>
          </p:nvSpPr>
          <p:spPr>
            <a:xfrm rot="60000">
              <a:off x="6866217" y="2770692"/>
              <a:ext cx="929571" cy="1129242"/>
            </a:xfrm>
            <a:custGeom>
              <a:avLst/>
              <a:gdLst>
                <a:gd name="connsiteX0" fmla="*/ 454129 w 929571"/>
                <a:gd name="connsiteY0" fmla="*/ 0 h 1129242"/>
                <a:gd name="connsiteX1" fmla="*/ 492448 w 929571"/>
                <a:gd name="connsiteY1" fmla="*/ 38548 h 1129242"/>
                <a:gd name="connsiteX2" fmla="*/ 924221 w 929571"/>
                <a:gd name="connsiteY2" fmla="*/ 1013680 h 1129242"/>
                <a:gd name="connsiteX3" fmla="*/ 929571 w 929571"/>
                <a:gd name="connsiteY3" fmla="*/ 1126673 h 1129242"/>
                <a:gd name="connsiteX4" fmla="*/ 739827 w 929571"/>
                <a:gd name="connsiteY4" fmla="*/ 1127432 h 1129242"/>
                <a:gd name="connsiteX5" fmla="*/ 716157 w 929571"/>
                <a:gd name="connsiteY5" fmla="*/ 1092093 h 1129242"/>
                <a:gd name="connsiteX6" fmla="*/ 560979 w 929571"/>
                <a:gd name="connsiteY6" fmla="*/ 1092715 h 1129242"/>
                <a:gd name="connsiteX7" fmla="*/ 537591 w 929571"/>
                <a:gd name="connsiteY7" fmla="*/ 1128242 h 1129242"/>
                <a:gd name="connsiteX8" fmla="*/ 287702 w 929571"/>
                <a:gd name="connsiteY8" fmla="*/ 1129242 h 1129242"/>
                <a:gd name="connsiteX9" fmla="*/ 275401 w 929571"/>
                <a:gd name="connsiteY9" fmla="*/ 989825 h 1129242"/>
                <a:gd name="connsiteX10" fmla="*/ 51700 w 929571"/>
                <a:gd name="connsiteY10" fmla="*/ 507078 h 1129242"/>
                <a:gd name="connsiteX11" fmla="*/ 0 w 929571"/>
                <a:gd name="connsiteY11" fmla="*/ 454129 h 1129242"/>
                <a:gd name="connsiteX12" fmla="*/ 168922 w 929571"/>
                <a:gd name="connsiteY12" fmla="*/ 285208 h 1129242"/>
                <a:gd name="connsiteX13" fmla="*/ 211316 w 929571"/>
                <a:gd name="connsiteY13" fmla="*/ 293767 h 1129242"/>
                <a:gd name="connsiteX14" fmla="*/ 321044 w 929571"/>
                <a:gd name="connsiteY14" fmla="*/ 184039 h 1129242"/>
                <a:gd name="connsiteX15" fmla="*/ 312485 w 929571"/>
                <a:gd name="connsiteY15" fmla="*/ 141645 h 1129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29571" h="1129242">
                  <a:moveTo>
                    <a:pt x="454129" y="0"/>
                  </a:moveTo>
                  <a:lnTo>
                    <a:pt x="492448" y="38548"/>
                  </a:lnTo>
                  <a:cubicBezTo>
                    <a:pt x="731360" y="301409"/>
                    <a:pt x="888635" y="639805"/>
                    <a:pt x="924221" y="1013680"/>
                  </a:cubicBezTo>
                  <a:lnTo>
                    <a:pt x="929571" y="1126673"/>
                  </a:lnTo>
                  <a:lnTo>
                    <a:pt x="739827" y="1127432"/>
                  </a:lnTo>
                  <a:lnTo>
                    <a:pt x="716157" y="1092093"/>
                  </a:lnTo>
                  <a:cubicBezTo>
                    <a:pt x="673134" y="1049414"/>
                    <a:pt x="603659" y="1049692"/>
                    <a:pt x="560979" y="1092715"/>
                  </a:cubicBezTo>
                  <a:lnTo>
                    <a:pt x="537591" y="1128242"/>
                  </a:lnTo>
                  <a:lnTo>
                    <a:pt x="287702" y="1129242"/>
                  </a:lnTo>
                  <a:lnTo>
                    <a:pt x="275401" y="989825"/>
                  </a:lnTo>
                  <a:cubicBezTo>
                    <a:pt x="243025" y="808572"/>
                    <a:pt x="164208" y="643407"/>
                    <a:pt x="51700" y="507078"/>
                  </a:cubicBezTo>
                  <a:lnTo>
                    <a:pt x="0" y="454129"/>
                  </a:lnTo>
                  <a:lnTo>
                    <a:pt x="168922" y="285208"/>
                  </a:lnTo>
                  <a:lnTo>
                    <a:pt x="211316" y="293767"/>
                  </a:lnTo>
                  <a:cubicBezTo>
                    <a:pt x="271917" y="293767"/>
                    <a:pt x="321044" y="244640"/>
                    <a:pt x="321044" y="184039"/>
                  </a:cubicBezTo>
                  <a:lnTo>
                    <a:pt x="312485" y="141645"/>
                  </a:lnTo>
                  <a:close/>
                </a:path>
              </a:pathLst>
            </a:custGeom>
            <a:solidFill>
              <a:srgbClr val="CE8E40"/>
            </a:solidFill>
            <a:ln w="6350">
              <a:solidFill>
                <a:schemeClr val="bg1">
                  <a:alpha val="6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TextBox 27">
              <a:extLst>
                <a:ext uri="{FF2B5EF4-FFF2-40B4-BE49-F238E27FC236}">
                  <a16:creationId xmlns:a16="http://schemas.microsoft.com/office/drawing/2014/main" id="{6E8308DE-B57C-4AB0-8308-456E0629B3D6}"/>
                </a:ext>
              </a:extLst>
            </p:cNvPr>
            <p:cNvSpPr txBox="1"/>
            <p:nvPr/>
          </p:nvSpPr>
          <p:spPr>
            <a:xfrm>
              <a:off x="7095011" y="3196279"/>
              <a:ext cx="471981" cy="430887"/>
            </a:xfrm>
            <a:prstGeom prst="rect">
              <a:avLst/>
            </a:prstGeom>
            <a:noFill/>
          </p:spPr>
          <p:txBody>
            <a:bodyPr wrap="square" rtlCol="0">
              <a:spAutoFit/>
            </a:bodyPr>
            <a:lstStyle/>
            <a:p>
              <a:r>
                <a:rPr lang="en-US" sz="2200" b="1" dirty="0">
                  <a:solidFill>
                    <a:schemeClr val="bg1"/>
                  </a:solidFill>
                </a:rPr>
                <a:t>02</a:t>
              </a:r>
            </a:p>
          </p:txBody>
        </p:sp>
      </p:grpSp>
      <p:grpSp>
        <p:nvGrpSpPr>
          <p:cNvPr id="5" name="Group 4">
            <a:extLst>
              <a:ext uri="{FF2B5EF4-FFF2-40B4-BE49-F238E27FC236}">
                <a16:creationId xmlns:a16="http://schemas.microsoft.com/office/drawing/2014/main" id="{E1F33D42-1584-44C9-AF3D-98F8C4FF09FE}"/>
              </a:ext>
            </a:extLst>
          </p:cNvPr>
          <p:cNvGrpSpPr/>
          <p:nvPr/>
        </p:nvGrpSpPr>
        <p:grpSpPr>
          <a:xfrm>
            <a:off x="6858190" y="3981016"/>
            <a:ext cx="917177" cy="1129281"/>
            <a:chOff x="6858190" y="3981016"/>
            <a:chExt cx="917177" cy="1129281"/>
          </a:xfrm>
        </p:grpSpPr>
        <p:sp>
          <p:nvSpPr>
            <p:cNvPr id="44" name="Freeform: Shape 43">
              <a:extLst>
                <a:ext uri="{FF2B5EF4-FFF2-40B4-BE49-F238E27FC236}">
                  <a16:creationId xmlns:a16="http://schemas.microsoft.com/office/drawing/2014/main" id="{659C75D5-D1FA-4A34-BA1E-0D5B332C18D5}"/>
                </a:ext>
              </a:extLst>
            </p:cNvPr>
            <p:cNvSpPr>
              <a:spLocks noChangeAspect="1"/>
            </p:cNvSpPr>
            <p:nvPr/>
          </p:nvSpPr>
          <p:spPr>
            <a:xfrm rot="60000">
              <a:off x="6858190" y="3981016"/>
              <a:ext cx="917177" cy="1129281"/>
            </a:xfrm>
            <a:custGeom>
              <a:avLst/>
              <a:gdLst>
                <a:gd name="connsiteX0" fmla="*/ 275463 w 917177"/>
                <a:gd name="connsiteY0" fmla="*/ 2569 h 1129281"/>
                <a:gd name="connsiteX1" fmla="*/ 524432 w 917177"/>
                <a:gd name="connsiteY1" fmla="*/ 1572 h 1129281"/>
                <a:gd name="connsiteX2" fmla="*/ 548501 w 917177"/>
                <a:gd name="connsiteY2" fmla="*/ 37505 h 1129281"/>
                <a:gd name="connsiteX3" fmla="*/ 703679 w 917177"/>
                <a:gd name="connsiteY3" fmla="*/ 36884 h 1129281"/>
                <a:gd name="connsiteX4" fmla="*/ 727459 w 917177"/>
                <a:gd name="connsiteY4" fmla="*/ 759 h 1129281"/>
                <a:gd name="connsiteX5" fmla="*/ 917177 w 917177"/>
                <a:gd name="connsiteY5" fmla="*/ 0 h 1129281"/>
                <a:gd name="connsiteX6" fmla="*/ 911122 w 917177"/>
                <a:gd name="connsiteY6" fmla="*/ 127869 h 1129281"/>
                <a:gd name="connsiteX7" fmla="*/ 523178 w 917177"/>
                <a:gd name="connsiteY7" fmla="*/ 1052840 h 1129281"/>
                <a:gd name="connsiteX8" fmla="*/ 453312 w 917177"/>
                <a:gd name="connsiteY8" fmla="*/ 1129281 h 1129281"/>
                <a:gd name="connsiteX9" fmla="*/ 314280 w 917177"/>
                <a:gd name="connsiteY9" fmla="*/ 990249 h 1129281"/>
                <a:gd name="connsiteX10" fmla="*/ 321511 w 917177"/>
                <a:gd name="connsiteY10" fmla="*/ 954431 h 1129281"/>
                <a:gd name="connsiteX11" fmla="*/ 211783 w 917177"/>
                <a:gd name="connsiteY11" fmla="*/ 844703 h 1129281"/>
                <a:gd name="connsiteX12" fmla="*/ 175966 w 917177"/>
                <a:gd name="connsiteY12" fmla="*/ 851935 h 1129281"/>
                <a:gd name="connsiteX13" fmla="*/ 0 w 917177"/>
                <a:gd name="connsiteY13" fmla="*/ 675969 h 1129281"/>
                <a:gd name="connsiteX14" fmla="*/ 79188 w 917177"/>
                <a:gd name="connsiteY14" fmla="*/ 582021 h 1129281"/>
                <a:gd name="connsiteX15" fmla="*/ 262302 w 917177"/>
                <a:gd name="connsiteY15" fmla="*/ 151725 h 1129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17177" h="1129281">
                  <a:moveTo>
                    <a:pt x="275463" y="2569"/>
                  </a:moveTo>
                  <a:lnTo>
                    <a:pt x="524432" y="1572"/>
                  </a:lnTo>
                  <a:lnTo>
                    <a:pt x="548501" y="37505"/>
                  </a:lnTo>
                  <a:cubicBezTo>
                    <a:pt x="591524" y="80185"/>
                    <a:pt x="660999" y="79907"/>
                    <a:pt x="703679" y="36884"/>
                  </a:cubicBezTo>
                  <a:lnTo>
                    <a:pt x="727459" y="759"/>
                  </a:lnTo>
                  <a:lnTo>
                    <a:pt x="917177" y="0"/>
                  </a:lnTo>
                  <a:lnTo>
                    <a:pt x="911122" y="127869"/>
                  </a:lnTo>
                  <a:cubicBezTo>
                    <a:pt x="877760" y="478378"/>
                    <a:pt x="737445" y="797702"/>
                    <a:pt x="523178" y="1052840"/>
                  </a:cubicBezTo>
                  <a:lnTo>
                    <a:pt x="453312" y="1129281"/>
                  </a:lnTo>
                  <a:lnTo>
                    <a:pt x="314280" y="990249"/>
                  </a:lnTo>
                  <a:lnTo>
                    <a:pt x="321511" y="954431"/>
                  </a:lnTo>
                  <a:cubicBezTo>
                    <a:pt x="321511" y="893830"/>
                    <a:pt x="272384" y="844703"/>
                    <a:pt x="211783" y="844703"/>
                  </a:cubicBezTo>
                  <a:lnTo>
                    <a:pt x="175966" y="851935"/>
                  </a:lnTo>
                  <a:lnTo>
                    <a:pt x="0" y="675969"/>
                  </a:lnTo>
                  <a:lnTo>
                    <a:pt x="79188" y="582021"/>
                  </a:lnTo>
                  <a:cubicBezTo>
                    <a:pt x="170088" y="456600"/>
                    <a:pt x="233973" y="310321"/>
                    <a:pt x="262302" y="151725"/>
                  </a:cubicBezTo>
                  <a:close/>
                </a:path>
              </a:pathLst>
            </a:custGeom>
            <a:solidFill>
              <a:srgbClr val="E76C0F"/>
            </a:solidFill>
            <a:ln w="6350">
              <a:solidFill>
                <a:schemeClr val="bg1">
                  <a:alpha val="6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TextBox 29">
              <a:extLst>
                <a:ext uri="{FF2B5EF4-FFF2-40B4-BE49-F238E27FC236}">
                  <a16:creationId xmlns:a16="http://schemas.microsoft.com/office/drawing/2014/main" id="{E2DD16CB-BE6B-4E75-9DD1-A03B16612044}"/>
                </a:ext>
              </a:extLst>
            </p:cNvPr>
            <p:cNvSpPr txBox="1"/>
            <p:nvPr/>
          </p:nvSpPr>
          <p:spPr>
            <a:xfrm>
              <a:off x="7093397" y="4221090"/>
              <a:ext cx="471981" cy="430887"/>
            </a:xfrm>
            <a:prstGeom prst="rect">
              <a:avLst/>
            </a:prstGeom>
            <a:noFill/>
          </p:spPr>
          <p:txBody>
            <a:bodyPr wrap="square" rtlCol="0">
              <a:spAutoFit/>
            </a:bodyPr>
            <a:lstStyle/>
            <a:p>
              <a:r>
                <a:rPr lang="en-US" sz="2200" b="1" dirty="0">
                  <a:solidFill>
                    <a:schemeClr val="bg1"/>
                  </a:solidFill>
                </a:rPr>
                <a:t>03</a:t>
              </a:r>
            </a:p>
          </p:txBody>
        </p:sp>
      </p:grpSp>
      <p:grpSp>
        <p:nvGrpSpPr>
          <p:cNvPr id="6" name="Group 5">
            <a:extLst>
              <a:ext uri="{FF2B5EF4-FFF2-40B4-BE49-F238E27FC236}">
                <a16:creationId xmlns:a16="http://schemas.microsoft.com/office/drawing/2014/main" id="{BA711580-8D53-48DA-867C-CC8EFD9E1194}"/>
              </a:ext>
            </a:extLst>
          </p:cNvPr>
          <p:cNvGrpSpPr/>
          <p:nvPr/>
        </p:nvGrpSpPr>
        <p:grpSpPr>
          <a:xfrm>
            <a:off x="6124880" y="4704859"/>
            <a:ext cx="1116538" cy="919545"/>
            <a:chOff x="6124880" y="4704859"/>
            <a:chExt cx="1116538" cy="919545"/>
          </a:xfrm>
        </p:grpSpPr>
        <p:sp>
          <p:nvSpPr>
            <p:cNvPr id="39" name="Freeform: Shape 38">
              <a:extLst>
                <a:ext uri="{FF2B5EF4-FFF2-40B4-BE49-F238E27FC236}">
                  <a16:creationId xmlns:a16="http://schemas.microsoft.com/office/drawing/2014/main" id="{CC513351-F28C-4ABF-9D23-C8D0FD141B46}"/>
                </a:ext>
              </a:extLst>
            </p:cNvPr>
            <p:cNvSpPr>
              <a:spLocks noChangeAspect="1"/>
            </p:cNvSpPr>
            <p:nvPr/>
          </p:nvSpPr>
          <p:spPr>
            <a:xfrm rot="60000">
              <a:off x="6124880" y="4704859"/>
              <a:ext cx="1116538" cy="919545"/>
            </a:xfrm>
            <a:custGeom>
              <a:avLst/>
              <a:gdLst>
                <a:gd name="connsiteX0" fmla="*/ 662856 w 1116538"/>
                <a:gd name="connsiteY0" fmla="*/ 0 h 919545"/>
                <a:gd name="connsiteX1" fmla="*/ 835778 w 1116538"/>
                <a:gd name="connsiteY1" fmla="*/ 172922 h 919545"/>
                <a:gd name="connsiteX2" fmla="*/ 833088 w 1116538"/>
                <a:gd name="connsiteY2" fmla="*/ 176912 h 919545"/>
                <a:gd name="connsiteX3" fmla="*/ 824465 w 1116538"/>
                <a:gd name="connsiteY3" fmla="*/ 219623 h 919545"/>
                <a:gd name="connsiteX4" fmla="*/ 934193 w 1116538"/>
                <a:gd name="connsiteY4" fmla="*/ 329351 h 919545"/>
                <a:gd name="connsiteX5" fmla="*/ 976904 w 1116538"/>
                <a:gd name="connsiteY5" fmla="*/ 320728 h 919545"/>
                <a:gd name="connsiteX6" fmla="*/ 980894 w 1116538"/>
                <a:gd name="connsiteY6" fmla="*/ 318038 h 919545"/>
                <a:gd name="connsiteX7" fmla="*/ 1116538 w 1116538"/>
                <a:gd name="connsiteY7" fmla="*/ 453682 h 919545"/>
                <a:gd name="connsiteX8" fmla="*/ 1044591 w 1116538"/>
                <a:gd name="connsiteY8" fmla="*/ 520233 h 919545"/>
                <a:gd name="connsiteX9" fmla="*/ 122537 w 1116538"/>
                <a:gd name="connsiteY9" fmla="*/ 913679 h 919545"/>
                <a:gd name="connsiteX10" fmla="*/ 6376 w 1116538"/>
                <a:gd name="connsiteY10" fmla="*/ 919545 h 919545"/>
                <a:gd name="connsiteX11" fmla="*/ 4444 w 1116538"/>
                <a:gd name="connsiteY11" fmla="*/ 724953 h 919545"/>
                <a:gd name="connsiteX12" fmla="*/ 34682 w 1116538"/>
                <a:gd name="connsiteY12" fmla="*/ 704438 h 919545"/>
                <a:gd name="connsiteX13" fmla="*/ 33142 w 1116538"/>
                <a:gd name="connsiteY13" fmla="*/ 549267 h 919545"/>
                <a:gd name="connsiteX14" fmla="*/ 2503 w 1116538"/>
                <a:gd name="connsiteY14" fmla="*/ 529358 h 919545"/>
                <a:gd name="connsiteX15" fmla="*/ 0 w 1116538"/>
                <a:gd name="connsiteY15" fmla="*/ 277250 h 919545"/>
                <a:gd name="connsiteX16" fmla="*/ 161502 w 1116538"/>
                <a:gd name="connsiteY16" fmla="*/ 260969 h 919545"/>
                <a:gd name="connsiteX17" fmla="*/ 586306 w 1116538"/>
                <a:gd name="connsiteY17" fmla="*/ 67715 h 919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16538" h="919545">
                  <a:moveTo>
                    <a:pt x="662856" y="0"/>
                  </a:moveTo>
                  <a:lnTo>
                    <a:pt x="835778" y="172922"/>
                  </a:lnTo>
                  <a:lnTo>
                    <a:pt x="833088" y="176912"/>
                  </a:lnTo>
                  <a:cubicBezTo>
                    <a:pt x="827536" y="190040"/>
                    <a:pt x="824465" y="204473"/>
                    <a:pt x="824465" y="219623"/>
                  </a:cubicBezTo>
                  <a:cubicBezTo>
                    <a:pt x="824465" y="280224"/>
                    <a:pt x="873592" y="329351"/>
                    <a:pt x="934193" y="329351"/>
                  </a:cubicBezTo>
                  <a:cubicBezTo>
                    <a:pt x="949343" y="329351"/>
                    <a:pt x="963777" y="326281"/>
                    <a:pt x="976904" y="320728"/>
                  </a:cubicBezTo>
                  <a:lnTo>
                    <a:pt x="980894" y="318038"/>
                  </a:lnTo>
                  <a:lnTo>
                    <a:pt x="1116538" y="453682"/>
                  </a:lnTo>
                  <a:lnTo>
                    <a:pt x="1044591" y="520233"/>
                  </a:lnTo>
                  <a:cubicBezTo>
                    <a:pt x="790760" y="735998"/>
                    <a:pt x="472408" y="878148"/>
                    <a:pt x="122537" y="913679"/>
                  </a:cubicBezTo>
                  <a:lnTo>
                    <a:pt x="6376" y="919545"/>
                  </a:lnTo>
                  <a:lnTo>
                    <a:pt x="4444" y="724953"/>
                  </a:lnTo>
                  <a:lnTo>
                    <a:pt x="34682" y="704438"/>
                  </a:lnTo>
                  <a:cubicBezTo>
                    <a:pt x="77106" y="661164"/>
                    <a:pt x="76417" y="591691"/>
                    <a:pt x="33142" y="549267"/>
                  </a:cubicBezTo>
                  <a:lnTo>
                    <a:pt x="2503" y="529358"/>
                  </a:lnTo>
                  <a:lnTo>
                    <a:pt x="0" y="277250"/>
                  </a:lnTo>
                  <a:lnTo>
                    <a:pt x="161502" y="260969"/>
                  </a:lnTo>
                  <a:cubicBezTo>
                    <a:pt x="318733" y="228795"/>
                    <a:pt x="463181" y="161531"/>
                    <a:pt x="586306" y="67715"/>
                  </a:cubicBezTo>
                  <a:close/>
                </a:path>
              </a:pathLst>
            </a:custGeom>
            <a:solidFill>
              <a:srgbClr val="E04621"/>
            </a:solidFill>
            <a:ln w="6350">
              <a:solidFill>
                <a:schemeClr val="bg1">
                  <a:alpha val="6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1" name="TextBox 30">
              <a:extLst>
                <a:ext uri="{FF2B5EF4-FFF2-40B4-BE49-F238E27FC236}">
                  <a16:creationId xmlns:a16="http://schemas.microsoft.com/office/drawing/2014/main" id="{F8B9E73D-61D9-429F-9081-9ED2C1BBCC4C}"/>
                </a:ext>
              </a:extLst>
            </p:cNvPr>
            <p:cNvSpPr txBox="1"/>
            <p:nvPr/>
          </p:nvSpPr>
          <p:spPr>
            <a:xfrm>
              <a:off x="6357652" y="4967909"/>
              <a:ext cx="471981" cy="430887"/>
            </a:xfrm>
            <a:prstGeom prst="rect">
              <a:avLst/>
            </a:prstGeom>
            <a:noFill/>
          </p:spPr>
          <p:txBody>
            <a:bodyPr wrap="square" rtlCol="0">
              <a:spAutoFit/>
            </a:bodyPr>
            <a:lstStyle/>
            <a:p>
              <a:r>
                <a:rPr lang="en-US" sz="2200" b="1" dirty="0">
                  <a:solidFill>
                    <a:schemeClr val="bg1"/>
                  </a:solidFill>
                </a:rPr>
                <a:t>04</a:t>
              </a:r>
            </a:p>
          </p:txBody>
        </p:sp>
      </p:grpSp>
      <p:grpSp>
        <p:nvGrpSpPr>
          <p:cNvPr id="8" name="Group 7">
            <a:extLst>
              <a:ext uri="{FF2B5EF4-FFF2-40B4-BE49-F238E27FC236}">
                <a16:creationId xmlns:a16="http://schemas.microsoft.com/office/drawing/2014/main" id="{9C114601-71B8-4191-A721-8FBF74E4983A}"/>
              </a:ext>
            </a:extLst>
          </p:cNvPr>
          <p:cNvGrpSpPr/>
          <p:nvPr/>
        </p:nvGrpSpPr>
        <p:grpSpPr>
          <a:xfrm>
            <a:off x="4898626" y="4674699"/>
            <a:ext cx="1149175" cy="930095"/>
            <a:chOff x="4898626" y="4674699"/>
            <a:chExt cx="1149175" cy="930095"/>
          </a:xfrm>
        </p:grpSpPr>
        <p:sp>
          <p:nvSpPr>
            <p:cNvPr id="34" name="Freeform: Shape 33">
              <a:extLst>
                <a:ext uri="{FF2B5EF4-FFF2-40B4-BE49-F238E27FC236}">
                  <a16:creationId xmlns:a16="http://schemas.microsoft.com/office/drawing/2014/main" id="{FC07355A-8FC1-48EC-84D9-A2CC41136362}"/>
                </a:ext>
              </a:extLst>
            </p:cNvPr>
            <p:cNvSpPr>
              <a:spLocks noChangeAspect="1"/>
            </p:cNvSpPr>
            <p:nvPr/>
          </p:nvSpPr>
          <p:spPr>
            <a:xfrm rot="60000">
              <a:off x="4898626" y="4674699"/>
              <a:ext cx="1149175" cy="930095"/>
            </a:xfrm>
            <a:custGeom>
              <a:avLst/>
              <a:gdLst>
                <a:gd name="connsiteX0" fmla="*/ 453790 w 1149175"/>
                <a:gd name="connsiteY0" fmla="*/ 0 h 930095"/>
                <a:gd name="connsiteX1" fmla="*/ 487913 w 1149175"/>
                <a:gd name="connsiteY1" fmla="*/ 34948 h 930095"/>
                <a:gd name="connsiteX2" fmla="*/ 964155 w 1149175"/>
                <a:gd name="connsiteY2" fmla="*/ 270009 h 930095"/>
                <a:gd name="connsiteX3" fmla="*/ 1142802 w 1149175"/>
                <a:gd name="connsiteY3" fmla="*/ 288018 h 930095"/>
                <a:gd name="connsiteX4" fmla="*/ 1145248 w 1149175"/>
                <a:gd name="connsiteY4" fmla="*/ 534418 h 930095"/>
                <a:gd name="connsiteX5" fmla="*/ 1140533 w 1149175"/>
                <a:gd name="connsiteY5" fmla="*/ 535384 h 930095"/>
                <a:gd name="connsiteX6" fmla="*/ 1104476 w 1149175"/>
                <a:gd name="connsiteY6" fmla="*/ 559847 h 930095"/>
                <a:gd name="connsiteX7" fmla="*/ 1106016 w 1149175"/>
                <a:gd name="connsiteY7" fmla="*/ 715018 h 930095"/>
                <a:gd name="connsiteX8" fmla="*/ 1142552 w 1149175"/>
                <a:gd name="connsiteY8" fmla="*/ 738761 h 930095"/>
                <a:gd name="connsiteX9" fmla="*/ 1147285 w 1149175"/>
                <a:gd name="connsiteY9" fmla="*/ 739633 h 930095"/>
                <a:gd name="connsiteX10" fmla="*/ 1149175 w 1149175"/>
                <a:gd name="connsiteY10" fmla="*/ 930095 h 930095"/>
                <a:gd name="connsiteX11" fmla="*/ 1003121 w 1149175"/>
                <a:gd name="connsiteY11" fmla="*/ 922719 h 930095"/>
                <a:gd name="connsiteX12" fmla="*/ 31171 w 1149175"/>
                <a:gd name="connsiteY12" fmla="*/ 485148 h 930095"/>
                <a:gd name="connsiteX13" fmla="*/ 0 w 1149175"/>
                <a:gd name="connsiteY13" fmla="*/ 453790 h 930095"/>
                <a:gd name="connsiteX14" fmla="*/ 141403 w 1149175"/>
                <a:gd name="connsiteY14" fmla="*/ 312388 h 930095"/>
                <a:gd name="connsiteX15" fmla="*/ 177221 w 1149175"/>
                <a:gd name="connsiteY15" fmla="*/ 319619 h 930095"/>
                <a:gd name="connsiteX16" fmla="*/ 286949 w 1149175"/>
                <a:gd name="connsiteY16" fmla="*/ 209891 h 930095"/>
                <a:gd name="connsiteX17" fmla="*/ 279717 w 1149175"/>
                <a:gd name="connsiteY17" fmla="*/ 174074 h 9300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49175" h="930095">
                  <a:moveTo>
                    <a:pt x="453790" y="0"/>
                  </a:moveTo>
                  <a:lnTo>
                    <a:pt x="487913" y="34948"/>
                  </a:lnTo>
                  <a:cubicBezTo>
                    <a:pt x="621467" y="150636"/>
                    <a:pt x="784463" y="233239"/>
                    <a:pt x="964155" y="270009"/>
                  </a:cubicBezTo>
                  <a:lnTo>
                    <a:pt x="1142802" y="288018"/>
                  </a:lnTo>
                  <a:lnTo>
                    <a:pt x="1145248" y="534418"/>
                  </a:lnTo>
                  <a:lnTo>
                    <a:pt x="1140533" y="535384"/>
                  </a:lnTo>
                  <a:cubicBezTo>
                    <a:pt x="1127379" y="540872"/>
                    <a:pt x="1115082" y="549029"/>
                    <a:pt x="1104476" y="559847"/>
                  </a:cubicBezTo>
                  <a:cubicBezTo>
                    <a:pt x="1062052" y="603122"/>
                    <a:pt x="1062742" y="672595"/>
                    <a:pt x="1106016" y="715018"/>
                  </a:cubicBezTo>
                  <a:cubicBezTo>
                    <a:pt x="1116835" y="725624"/>
                    <a:pt x="1129291" y="733537"/>
                    <a:pt x="1142552" y="738761"/>
                  </a:cubicBezTo>
                  <a:lnTo>
                    <a:pt x="1147285" y="739633"/>
                  </a:lnTo>
                  <a:lnTo>
                    <a:pt x="1149175" y="930095"/>
                  </a:lnTo>
                  <a:lnTo>
                    <a:pt x="1003121" y="922719"/>
                  </a:lnTo>
                  <a:cubicBezTo>
                    <a:pt x="629925" y="884819"/>
                    <a:pt x="292591" y="725611"/>
                    <a:pt x="31171" y="485148"/>
                  </a:cubicBezTo>
                  <a:lnTo>
                    <a:pt x="0" y="453790"/>
                  </a:lnTo>
                  <a:lnTo>
                    <a:pt x="141403" y="312388"/>
                  </a:lnTo>
                  <a:lnTo>
                    <a:pt x="177221" y="319619"/>
                  </a:lnTo>
                  <a:cubicBezTo>
                    <a:pt x="237822" y="319619"/>
                    <a:pt x="286949" y="270492"/>
                    <a:pt x="286949" y="209891"/>
                  </a:cubicBezTo>
                  <a:lnTo>
                    <a:pt x="279717" y="174074"/>
                  </a:lnTo>
                  <a:close/>
                </a:path>
              </a:pathLst>
            </a:custGeom>
            <a:solidFill>
              <a:srgbClr val="CF3510"/>
            </a:solidFill>
            <a:ln w="6350">
              <a:solidFill>
                <a:schemeClr val="bg1">
                  <a:alpha val="6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TextBox 31">
              <a:extLst>
                <a:ext uri="{FF2B5EF4-FFF2-40B4-BE49-F238E27FC236}">
                  <a16:creationId xmlns:a16="http://schemas.microsoft.com/office/drawing/2014/main" id="{865CFA4B-CA28-4ACA-9BB6-4F28F5E056A7}"/>
                </a:ext>
              </a:extLst>
            </p:cNvPr>
            <p:cNvSpPr txBox="1"/>
            <p:nvPr/>
          </p:nvSpPr>
          <p:spPr>
            <a:xfrm>
              <a:off x="5314545" y="4958010"/>
              <a:ext cx="471981" cy="430887"/>
            </a:xfrm>
            <a:prstGeom prst="rect">
              <a:avLst/>
            </a:prstGeom>
            <a:noFill/>
          </p:spPr>
          <p:txBody>
            <a:bodyPr wrap="square" rtlCol="0">
              <a:spAutoFit/>
            </a:bodyPr>
            <a:lstStyle/>
            <a:p>
              <a:r>
                <a:rPr lang="en-US" sz="2200" b="1" dirty="0">
                  <a:solidFill>
                    <a:schemeClr val="bg1"/>
                  </a:solidFill>
                </a:rPr>
                <a:t>05</a:t>
              </a:r>
            </a:p>
          </p:txBody>
        </p:sp>
      </p:grpSp>
      <p:grpSp>
        <p:nvGrpSpPr>
          <p:cNvPr id="9" name="Group 8">
            <a:extLst>
              <a:ext uri="{FF2B5EF4-FFF2-40B4-BE49-F238E27FC236}">
                <a16:creationId xmlns:a16="http://schemas.microsoft.com/office/drawing/2014/main" id="{F39CBFE5-F622-4997-BC16-2C08D291C877}"/>
              </a:ext>
            </a:extLst>
          </p:cNvPr>
          <p:cNvGrpSpPr/>
          <p:nvPr/>
        </p:nvGrpSpPr>
        <p:grpSpPr>
          <a:xfrm>
            <a:off x="4396345" y="3948927"/>
            <a:ext cx="908589" cy="1109227"/>
            <a:chOff x="4396345" y="3948927"/>
            <a:chExt cx="908589" cy="1109227"/>
          </a:xfrm>
        </p:grpSpPr>
        <p:sp>
          <p:nvSpPr>
            <p:cNvPr id="29" name="Freeform: Shape 28">
              <a:extLst>
                <a:ext uri="{FF2B5EF4-FFF2-40B4-BE49-F238E27FC236}">
                  <a16:creationId xmlns:a16="http://schemas.microsoft.com/office/drawing/2014/main" id="{240CA5DE-812A-4962-9512-108862F0DD76}"/>
                </a:ext>
              </a:extLst>
            </p:cNvPr>
            <p:cNvSpPr>
              <a:spLocks noChangeAspect="1"/>
            </p:cNvSpPr>
            <p:nvPr/>
          </p:nvSpPr>
          <p:spPr>
            <a:xfrm rot="60000">
              <a:off x="4396345" y="3948927"/>
              <a:ext cx="908589" cy="1109227"/>
            </a:xfrm>
            <a:custGeom>
              <a:avLst/>
              <a:gdLst>
                <a:gd name="connsiteX0" fmla="*/ 0 w 908589"/>
                <a:gd name="connsiteY0" fmla="*/ 2569 h 1109227"/>
                <a:gd name="connsiteX1" fmla="*/ 210084 w 908589"/>
                <a:gd name="connsiteY1" fmla="*/ 1728 h 1109227"/>
                <a:gd name="connsiteX2" fmla="*/ 230419 w 908589"/>
                <a:gd name="connsiteY2" fmla="*/ 32087 h 1109227"/>
                <a:gd name="connsiteX3" fmla="*/ 385597 w 908589"/>
                <a:gd name="connsiteY3" fmla="*/ 31466 h 1109227"/>
                <a:gd name="connsiteX4" fmla="*/ 405688 w 908589"/>
                <a:gd name="connsiteY4" fmla="*/ 945 h 1109227"/>
                <a:gd name="connsiteX5" fmla="*/ 641814 w 908589"/>
                <a:gd name="connsiteY5" fmla="*/ 0 h 1109227"/>
                <a:gd name="connsiteX6" fmla="*/ 654235 w 908589"/>
                <a:gd name="connsiteY6" fmla="*/ 140767 h 1109227"/>
                <a:gd name="connsiteX7" fmla="*/ 877935 w 908589"/>
                <a:gd name="connsiteY7" fmla="*/ 623513 h 1109227"/>
                <a:gd name="connsiteX8" fmla="*/ 908589 w 908589"/>
                <a:gd name="connsiteY8" fmla="*/ 654907 h 1109227"/>
                <a:gd name="connsiteX9" fmla="*/ 737211 w 908589"/>
                <a:gd name="connsiteY9" fmla="*/ 826286 h 1109227"/>
                <a:gd name="connsiteX10" fmla="*/ 733221 w 908589"/>
                <a:gd name="connsiteY10" fmla="*/ 823596 h 1109227"/>
                <a:gd name="connsiteX11" fmla="*/ 690510 w 908589"/>
                <a:gd name="connsiteY11" fmla="*/ 814973 h 1109227"/>
                <a:gd name="connsiteX12" fmla="*/ 580782 w 908589"/>
                <a:gd name="connsiteY12" fmla="*/ 924701 h 1109227"/>
                <a:gd name="connsiteX13" fmla="*/ 589405 w 908589"/>
                <a:gd name="connsiteY13" fmla="*/ 967412 h 1109227"/>
                <a:gd name="connsiteX14" fmla="*/ 592095 w 908589"/>
                <a:gd name="connsiteY14" fmla="*/ 971402 h 1109227"/>
                <a:gd name="connsiteX15" fmla="*/ 454269 w 908589"/>
                <a:gd name="connsiteY15" fmla="*/ 1109227 h 1109227"/>
                <a:gd name="connsiteX16" fmla="*/ 437188 w 908589"/>
                <a:gd name="connsiteY16" fmla="*/ 1092044 h 1109227"/>
                <a:gd name="connsiteX17" fmla="*/ 5414 w 908589"/>
                <a:gd name="connsiteY17" fmla="*/ 116911 h 1109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08589" h="1109227">
                  <a:moveTo>
                    <a:pt x="0" y="2569"/>
                  </a:moveTo>
                  <a:lnTo>
                    <a:pt x="210084" y="1728"/>
                  </a:lnTo>
                  <a:lnTo>
                    <a:pt x="230419" y="32087"/>
                  </a:lnTo>
                  <a:cubicBezTo>
                    <a:pt x="273442" y="74767"/>
                    <a:pt x="342917" y="74489"/>
                    <a:pt x="385597" y="31466"/>
                  </a:cubicBezTo>
                  <a:lnTo>
                    <a:pt x="405688" y="945"/>
                  </a:lnTo>
                  <a:lnTo>
                    <a:pt x="641814" y="0"/>
                  </a:lnTo>
                  <a:lnTo>
                    <a:pt x="654235" y="140767"/>
                  </a:lnTo>
                  <a:cubicBezTo>
                    <a:pt x="686611" y="322020"/>
                    <a:pt x="765427" y="487185"/>
                    <a:pt x="877935" y="623513"/>
                  </a:cubicBezTo>
                  <a:lnTo>
                    <a:pt x="908589" y="654907"/>
                  </a:lnTo>
                  <a:lnTo>
                    <a:pt x="737211" y="826286"/>
                  </a:lnTo>
                  <a:lnTo>
                    <a:pt x="733221" y="823596"/>
                  </a:lnTo>
                  <a:cubicBezTo>
                    <a:pt x="720093" y="818044"/>
                    <a:pt x="705660" y="814973"/>
                    <a:pt x="690510" y="814973"/>
                  </a:cubicBezTo>
                  <a:cubicBezTo>
                    <a:pt x="629909" y="814973"/>
                    <a:pt x="580782" y="864100"/>
                    <a:pt x="580782" y="924701"/>
                  </a:cubicBezTo>
                  <a:cubicBezTo>
                    <a:pt x="580782" y="939851"/>
                    <a:pt x="583852" y="954285"/>
                    <a:pt x="589405" y="967412"/>
                  </a:cubicBezTo>
                  <a:lnTo>
                    <a:pt x="592095" y="971402"/>
                  </a:lnTo>
                  <a:lnTo>
                    <a:pt x="454269" y="1109227"/>
                  </a:lnTo>
                  <a:lnTo>
                    <a:pt x="437188" y="1092044"/>
                  </a:lnTo>
                  <a:cubicBezTo>
                    <a:pt x="198276" y="829182"/>
                    <a:pt x="41000" y="490787"/>
                    <a:pt x="5414" y="116911"/>
                  </a:cubicBezTo>
                  <a:close/>
                </a:path>
              </a:pathLst>
            </a:custGeom>
            <a:solidFill>
              <a:srgbClr val="BF2500"/>
            </a:solidFill>
            <a:ln w="6350">
              <a:solidFill>
                <a:schemeClr val="bg1">
                  <a:alpha val="6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3" name="TextBox 32">
              <a:extLst>
                <a:ext uri="{FF2B5EF4-FFF2-40B4-BE49-F238E27FC236}">
                  <a16:creationId xmlns:a16="http://schemas.microsoft.com/office/drawing/2014/main" id="{B1787130-D65D-4D86-97A8-23373065F7E4}"/>
                </a:ext>
              </a:extLst>
            </p:cNvPr>
            <p:cNvSpPr txBox="1"/>
            <p:nvPr/>
          </p:nvSpPr>
          <p:spPr>
            <a:xfrm>
              <a:off x="4596288" y="4221089"/>
              <a:ext cx="471981" cy="430887"/>
            </a:xfrm>
            <a:prstGeom prst="rect">
              <a:avLst/>
            </a:prstGeom>
            <a:noFill/>
          </p:spPr>
          <p:txBody>
            <a:bodyPr wrap="square" rtlCol="0">
              <a:spAutoFit/>
            </a:bodyPr>
            <a:lstStyle/>
            <a:p>
              <a:r>
                <a:rPr lang="en-US" sz="2200" b="1" dirty="0">
                  <a:solidFill>
                    <a:schemeClr val="bg1"/>
                  </a:solidFill>
                </a:rPr>
                <a:t>06</a:t>
              </a:r>
            </a:p>
          </p:txBody>
        </p:sp>
      </p:grpSp>
      <p:grpSp>
        <p:nvGrpSpPr>
          <p:cNvPr id="10" name="Group 9">
            <a:extLst>
              <a:ext uri="{FF2B5EF4-FFF2-40B4-BE49-F238E27FC236}">
                <a16:creationId xmlns:a16="http://schemas.microsoft.com/office/drawing/2014/main" id="{5AD1B2DB-E479-4325-BC35-2CAEA60FDB0A}"/>
              </a:ext>
            </a:extLst>
          </p:cNvPr>
          <p:cNvGrpSpPr/>
          <p:nvPr/>
        </p:nvGrpSpPr>
        <p:grpSpPr>
          <a:xfrm>
            <a:off x="4416736" y="2736728"/>
            <a:ext cx="920085" cy="1131327"/>
            <a:chOff x="4416736" y="2736728"/>
            <a:chExt cx="920085" cy="1131327"/>
          </a:xfrm>
        </p:grpSpPr>
        <p:sp>
          <p:nvSpPr>
            <p:cNvPr id="24" name="Freeform: Shape 23">
              <a:extLst>
                <a:ext uri="{FF2B5EF4-FFF2-40B4-BE49-F238E27FC236}">
                  <a16:creationId xmlns:a16="http://schemas.microsoft.com/office/drawing/2014/main" id="{F5B7196A-C5D6-4BE2-A338-65756F13E678}"/>
                </a:ext>
              </a:extLst>
            </p:cNvPr>
            <p:cNvSpPr>
              <a:spLocks noChangeAspect="1"/>
            </p:cNvSpPr>
            <p:nvPr/>
          </p:nvSpPr>
          <p:spPr>
            <a:xfrm rot="60000">
              <a:off x="4416736" y="2736728"/>
              <a:ext cx="920085" cy="1131327"/>
            </a:xfrm>
            <a:custGeom>
              <a:avLst/>
              <a:gdLst>
                <a:gd name="connsiteX0" fmla="*/ 466904 w 920085"/>
                <a:gd name="connsiteY0" fmla="*/ 0 h 1131327"/>
                <a:gd name="connsiteX1" fmla="*/ 611246 w 920085"/>
                <a:gd name="connsiteY1" fmla="*/ 144342 h 1131327"/>
                <a:gd name="connsiteX2" fmla="*/ 602828 w 920085"/>
                <a:gd name="connsiteY2" fmla="*/ 186034 h 1131327"/>
                <a:gd name="connsiteX3" fmla="*/ 712556 w 920085"/>
                <a:gd name="connsiteY3" fmla="*/ 295762 h 1131327"/>
                <a:gd name="connsiteX4" fmla="*/ 754249 w 920085"/>
                <a:gd name="connsiteY4" fmla="*/ 287345 h 1131327"/>
                <a:gd name="connsiteX5" fmla="*/ 920085 w 920085"/>
                <a:gd name="connsiteY5" fmla="*/ 453181 h 1131327"/>
                <a:gd name="connsiteX6" fmla="*/ 837925 w 920085"/>
                <a:gd name="connsiteY6" fmla="*/ 550655 h 1131327"/>
                <a:gd name="connsiteX7" fmla="*/ 654811 w 920085"/>
                <a:gd name="connsiteY7" fmla="*/ 980951 h 1131327"/>
                <a:gd name="connsiteX8" fmla="*/ 641769 w 920085"/>
                <a:gd name="connsiteY8" fmla="*/ 1128758 h 1131327"/>
                <a:gd name="connsiteX9" fmla="*/ 410739 w 920085"/>
                <a:gd name="connsiteY9" fmla="*/ 1129682 h 1131327"/>
                <a:gd name="connsiteX10" fmla="*/ 409801 w 920085"/>
                <a:gd name="connsiteY10" fmla="*/ 1124963 h 1131327"/>
                <a:gd name="connsiteX11" fmla="*/ 385552 w 920085"/>
                <a:gd name="connsiteY11" fmla="*/ 1088761 h 1131327"/>
                <a:gd name="connsiteX12" fmla="*/ 230374 w 920085"/>
                <a:gd name="connsiteY12" fmla="*/ 1089382 h 1131327"/>
                <a:gd name="connsiteX13" fmla="*/ 206416 w 920085"/>
                <a:gd name="connsiteY13" fmla="*/ 1125777 h 1131327"/>
                <a:gd name="connsiteX14" fmla="*/ 205515 w 920085"/>
                <a:gd name="connsiteY14" fmla="*/ 1130504 h 1131327"/>
                <a:gd name="connsiteX15" fmla="*/ 0 w 920085"/>
                <a:gd name="connsiteY15" fmla="*/ 1131327 h 1131327"/>
                <a:gd name="connsiteX16" fmla="*/ 5990 w 920085"/>
                <a:gd name="connsiteY16" fmla="*/ 1004807 h 1131327"/>
                <a:gd name="connsiteX17" fmla="*/ 393934 w 920085"/>
                <a:gd name="connsiteY17" fmla="*/ 79837 h 1131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20085" h="1131327">
                  <a:moveTo>
                    <a:pt x="466904" y="0"/>
                  </a:moveTo>
                  <a:lnTo>
                    <a:pt x="611246" y="144342"/>
                  </a:lnTo>
                  <a:lnTo>
                    <a:pt x="602828" y="186034"/>
                  </a:lnTo>
                  <a:cubicBezTo>
                    <a:pt x="602828" y="246635"/>
                    <a:pt x="651955" y="295762"/>
                    <a:pt x="712556" y="295762"/>
                  </a:cubicBezTo>
                  <a:lnTo>
                    <a:pt x="754249" y="287345"/>
                  </a:lnTo>
                  <a:lnTo>
                    <a:pt x="920085" y="453181"/>
                  </a:lnTo>
                  <a:lnTo>
                    <a:pt x="837925" y="550655"/>
                  </a:lnTo>
                  <a:cubicBezTo>
                    <a:pt x="747025" y="676076"/>
                    <a:pt x="683140" y="822355"/>
                    <a:pt x="654811" y="980951"/>
                  </a:cubicBezTo>
                  <a:lnTo>
                    <a:pt x="641769" y="1128758"/>
                  </a:lnTo>
                  <a:lnTo>
                    <a:pt x="410739" y="1129682"/>
                  </a:lnTo>
                  <a:lnTo>
                    <a:pt x="409801" y="1124963"/>
                  </a:lnTo>
                  <a:cubicBezTo>
                    <a:pt x="404391" y="1111775"/>
                    <a:pt x="396307" y="1099430"/>
                    <a:pt x="385552" y="1088761"/>
                  </a:cubicBezTo>
                  <a:cubicBezTo>
                    <a:pt x="342529" y="1046081"/>
                    <a:pt x="273054" y="1046359"/>
                    <a:pt x="230374" y="1089382"/>
                  </a:cubicBezTo>
                  <a:cubicBezTo>
                    <a:pt x="219704" y="1100137"/>
                    <a:pt x="211719" y="1112547"/>
                    <a:pt x="206416" y="1125777"/>
                  </a:cubicBezTo>
                  <a:lnTo>
                    <a:pt x="205515" y="1130504"/>
                  </a:lnTo>
                  <a:lnTo>
                    <a:pt x="0" y="1131327"/>
                  </a:lnTo>
                  <a:lnTo>
                    <a:pt x="5990" y="1004807"/>
                  </a:lnTo>
                  <a:cubicBezTo>
                    <a:pt x="39352" y="654299"/>
                    <a:pt x="179668" y="334975"/>
                    <a:pt x="393934" y="79837"/>
                  </a:cubicBezTo>
                  <a:close/>
                </a:path>
              </a:pathLst>
            </a:custGeom>
            <a:solidFill>
              <a:srgbClr val="AB1100"/>
            </a:solidFill>
            <a:ln w="6350">
              <a:solidFill>
                <a:schemeClr val="bg1">
                  <a:alpha val="6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TextBox 34">
              <a:extLst>
                <a:ext uri="{FF2B5EF4-FFF2-40B4-BE49-F238E27FC236}">
                  <a16:creationId xmlns:a16="http://schemas.microsoft.com/office/drawing/2014/main" id="{9BA2FA20-0E55-4795-AE2C-8024A133D659}"/>
                </a:ext>
              </a:extLst>
            </p:cNvPr>
            <p:cNvSpPr txBox="1"/>
            <p:nvPr/>
          </p:nvSpPr>
          <p:spPr>
            <a:xfrm>
              <a:off x="4628883" y="3196279"/>
              <a:ext cx="471981" cy="430887"/>
            </a:xfrm>
            <a:prstGeom prst="rect">
              <a:avLst/>
            </a:prstGeom>
            <a:noFill/>
          </p:spPr>
          <p:txBody>
            <a:bodyPr wrap="square" rtlCol="0">
              <a:spAutoFit/>
            </a:bodyPr>
            <a:lstStyle/>
            <a:p>
              <a:r>
                <a:rPr lang="en-US" sz="2200" b="1" dirty="0">
                  <a:solidFill>
                    <a:schemeClr val="bg1"/>
                  </a:solidFill>
                </a:rPr>
                <a:t>07</a:t>
              </a:r>
            </a:p>
          </p:txBody>
        </p:sp>
      </p:grpSp>
      <p:grpSp>
        <p:nvGrpSpPr>
          <p:cNvPr id="2" name="Group 1">
            <a:extLst>
              <a:ext uri="{FF2B5EF4-FFF2-40B4-BE49-F238E27FC236}">
                <a16:creationId xmlns:a16="http://schemas.microsoft.com/office/drawing/2014/main" id="{ACDD3B81-DF3C-4201-9759-0D890B596848}"/>
              </a:ext>
            </a:extLst>
          </p:cNvPr>
          <p:cNvGrpSpPr/>
          <p:nvPr/>
        </p:nvGrpSpPr>
        <p:grpSpPr>
          <a:xfrm>
            <a:off x="4953980" y="2226170"/>
            <a:ext cx="1109518" cy="916311"/>
            <a:chOff x="4953980" y="2226170"/>
            <a:chExt cx="1109518" cy="916311"/>
          </a:xfrm>
        </p:grpSpPr>
        <p:sp>
          <p:nvSpPr>
            <p:cNvPr id="19" name="Freeform: Shape 18">
              <a:extLst>
                <a:ext uri="{FF2B5EF4-FFF2-40B4-BE49-F238E27FC236}">
                  <a16:creationId xmlns:a16="http://schemas.microsoft.com/office/drawing/2014/main" id="{991AFCE4-A081-48B3-86D8-40358F217E87}"/>
                </a:ext>
              </a:extLst>
            </p:cNvPr>
            <p:cNvSpPr>
              <a:spLocks noChangeAspect="1"/>
            </p:cNvSpPr>
            <p:nvPr/>
          </p:nvSpPr>
          <p:spPr>
            <a:xfrm rot="60000">
              <a:off x="4953980" y="2226170"/>
              <a:ext cx="1109518" cy="916311"/>
            </a:xfrm>
            <a:custGeom>
              <a:avLst/>
              <a:gdLst>
                <a:gd name="connsiteX0" fmla="*/ 1103141 w 1109518"/>
                <a:gd name="connsiteY0" fmla="*/ 0 h 916311"/>
                <a:gd name="connsiteX1" fmla="*/ 1105171 w 1109518"/>
                <a:gd name="connsiteY1" fmla="*/ 204539 h 916311"/>
                <a:gd name="connsiteX2" fmla="*/ 1069973 w 1109518"/>
                <a:gd name="connsiteY2" fmla="*/ 228418 h 916311"/>
                <a:gd name="connsiteX3" fmla="*/ 1071513 w 1109518"/>
                <a:gd name="connsiteY3" fmla="*/ 383589 h 916311"/>
                <a:gd name="connsiteX4" fmla="*/ 1107178 w 1109518"/>
                <a:gd name="connsiteY4" fmla="*/ 406766 h 916311"/>
                <a:gd name="connsiteX5" fmla="*/ 1109518 w 1109518"/>
                <a:gd name="connsiteY5" fmla="*/ 642479 h 916311"/>
                <a:gd name="connsiteX6" fmla="*/ 951659 w 1109518"/>
                <a:gd name="connsiteY6" fmla="*/ 658392 h 916311"/>
                <a:gd name="connsiteX7" fmla="*/ 526855 w 1109518"/>
                <a:gd name="connsiteY7" fmla="*/ 851646 h 916311"/>
                <a:gd name="connsiteX8" fmla="*/ 453754 w 1109518"/>
                <a:gd name="connsiteY8" fmla="*/ 916311 h 916311"/>
                <a:gd name="connsiteX9" fmla="*/ 287364 w 1109518"/>
                <a:gd name="connsiteY9" fmla="*/ 749921 h 916311"/>
                <a:gd name="connsiteX10" fmla="*/ 295923 w 1109518"/>
                <a:gd name="connsiteY10" fmla="*/ 707527 h 916311"/>
                <a:gd name="connsiteX11" fmla="*/ 186195 w 1109518"/>
                <a:gd name="connsiteY11" fmla="*/ 597799 h 916311"/>
                <a:gd name="connsiteX12" fmla="*/ 143801 w 1109518"/>
                <a:gd name="connsiteY12" fmla="*/ 606358 h 916311"/>
                <a:gd name="connsiteX13" fmla="*/ 0 w 1109518"/>
                <a:gd name="connsiteY13" fmla="*/ 462557 h 916311"/>
                <a:gd name="connsiteX14" fmla="*/ 68571 w 1109518"/>
                <a:gd name="connsiteY14" fmla="*/ 399129 h 916311"/>
                <a:gd name="connsiteX15" fmla="*/ 990625 w 1109518"/>
                <a:gd name="connsiteY15" fmla="*/ 5682 h 916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09518" h="916311">
                  <a:moveTo>
                    <a:pt x="1103141" y="0"/>
                  </a:moveTo>
                  <a:lnTo>
                    <a:pt x="1105171" y="204539"/>
                  </a:lnTo>
                  <a:lnTo>
                    <a:pt x="1069973" y="228418"/>
                  </a:lnTo>
                  <a:cubicBezTo>
                    <a:pt x="1027549" y="271692"/>
                    <a:pt x="1028238" y="341165"/>
                    <a:pt x="1071513" y="383589"/>
                  </a:cubicBezTo>
                  <a:lnTo>
                    <a:pt x="1107178" y="406766"/>
                  </a:lnTo>
                  <a:lnTo>
                    <a:pt x="1109518" y="642479"/>
                  </a:lnTo>
                  <a:lnTo>
                    <a:pt x="951659" y="658392"/>
                  </a:lnTo>
                  <a:cubicBezTo>
                    <a:pt x="794429" y="690566"/>
                    <a:pt x="649981" y="757831"/>
                    <a:pt x="526855" y="851646"/>
                  </a:cubicBezTo>
                  <a:lnTo>
                    <a:pt x="453754" y="916311"/>
                  </a:lnTo>
                  <a:lnTo>
                    <a:pt x="287364" y="749921"/>
                  </a:lnTo>
                  <a:lnTo>
                    <a:pt x="295923" y="707527"/>
                  </a:lnTo>
                  <a:cubicBezTo>
                    <a:pt x="295923" y="646926"/>
                    <a:pt x="246796" y="597799"/>
                    <a:pt x="186195" y="597799"/>
                  </a:cubicBezTo>
                  <a:lnTo>
                    <a:pt x="143801" y="606358"/>
                  </a:lnTo>
                  <a:lnTo>
                    <a:pt x="0" y="462557"/>
                  </a:lnTo>
                  <a:lnTo>
                    <a:pt x="68571" y="399129"/>
                  </a:lnTo>
                  <a:cubicBezTo>
                    <a:pt x="322402" y="183363"/>
                    <a:pt x="640754" y="41213"/>
                    <a:pt x="990625" y="5682"/>
                  </a:cubicBezTo>
                  <a:close/>
                </a:path>
              </a:pathLst>
            </a:custGeom>
            <a:solidFill>
              <a:srgbClr val="970000"/>
            </a:solidFill>
            <a:ln w="6350">
              <a:solidFill>
                <a:schemeClr val="bg1">
                  <a:alpha val="6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TextBox 35">
              <a:extLst>
                <a:ext uri="{FF2B5EF4-FFF2-40B4-BE49-F238E27FC236}">
                  <a16:creationId xmlns:a16="http://schemas.microsoft.com/office/drawing/2014/main" id="{1DAD38E8-DFCA-4B99-A688-382B4813BE18}"/>
                </a:ext>
              </a:extLst>
            </p:cNvPr>
            <p:cNvSpPr txBox="1"/>
            <p:nvPr/>
          </p:nvSpPr>
          <p:spPr>
            <a:xfrm>
              <a:off x="5370387" y="2461473"/>
              <a:ext cx="471981" cy="430887"/>
            </a:xfrm>
            <a:prstGeom prst="rect">
              <a:avLst/>
            </a:prstGeom>
            <a:noFill/>
          </p:spPr>
          <p:txBody>
            <a:bodyPr wrap="square" rtlCol="0">
              <a:spAutoFit/>
            </a:bodyPr>
            <a:lstStyle/>
            <a:p>
              <a:r>
                <a:rPr lang="en-US" sz="2200" b="1" dirty="0">
                  <a:solidFill>
                    <a:schemeClr val="bg1"/>
                  </a:solidFill>
                </a:rPr>
                <a:t>08</a:t>
              </a:r>
            </a:p>
          </p:txBody>
        </p:sp>
      </p:grpSp>
    </p:spTree>
    <p:extLst>
      <p:ext uri="{BB962C8B-B14F-4D97-AF65-F5344CB8AC3E}">
        <p14:creationId xmlns:p14="http://schemas.microsoft.com/office/powerpoint/2010/main" val="221338580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53" presetClass="entr" presetSubtype="528"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p:cTn id="11" dur="150" fill="hold"/>
                                        <p:tgtEl>
                                          <p:spTgt spid="3"/>
                                        </p:tgtEl>
                                        <p:attrNameLst>
                                          <p:attrName>ppt_w</p:attrName>
                                        </p:attrNameLst>
                                      </p:cBhvr>
                                      <p:tavLst>
                                        <p:tav tm="0">
                                          <p:val>
                                            <p:fltVal val="0"/>
                                          </p:val>
                                        </p:tav>
                                        <p:tav tm="100000">
                                          <p:val>
                                            <p:strVal val="#ppt_w"/>
                                          </p:val>
                                        </p:tav>
                                      </p:tavLst>
                                    </p:anim>
                                    <p:anim calcmode="lin" valueType="num">
                                      <p:cBhvr>
                                        <p:cTn id="12" dur="150" fill="hold"/>
                                        <p:tgtEl>
                                          <p:spTgt spid="3"/>
                                        </p:tgtEl>
                                        <p:attrNameLst>
                                          <p:attrName>ppt_h</p:attrName>
                                        </p:attrNameLst>
                                      </p:cBhvr>
                                      <p:tavLst>
                                        <p:tav tm="0">
                                          <p:val>
                                            <p:fltVal val="0"/>
                                          </p:val>
                                        </p:tav>
                                        <p:tav tm="100000">
                                          <p:val>
                                            <p:strVal val="#ppt_h"/>
                                          </p:val>
                                        </p:tav>
                                      </p:tavLst>
                                    </p:anim>
                                    <p:animEffect transition="in" filter="fade">
                                      <p:cBhvr>
                                        <p:cTn id="13" dur="150"/>
                                        <p:tgtEl>
                                          <p:spTgt spid="3"/>
                                        </p:tgtEl>
                                      </p:cBhvr>
                                    </p:animEffect>
                                    <p:anim calcmode="lin" valueType="num">
                                      <p:cBhvr>
                                        <p:cTn id="14" dur="150" fill="hold"/>
                                        <p:tgtEl>
                                          <p:spTgt spid="3"/>
                                        </p:tgtEl>
                                        <p:attrNameLst>
                                          <p:attrName>ppt_x</p:attrName>
                                        </p:attrNameLst>
                                      </p:cBhvr>
                                      <p:tavLst>
                                        <p:tav tm="0">
                                          <p:val>
                                            <p:fltVal val="0.5"/>
                                          </p:val>
                                        </p:tav>
                                        <p:tav tm="100000">
                                          <p:val>
                                            <p:strVal val="#ppt_x"/>
                                          </p:val>
                                        </p:tav>
                                      </p:tavLst>
                                    </p:anim>
                                    <p:anim calcmode="lin" valueType="num">
                                      <p:cBhvr>
                                        <p:cTn id="15" dur="150" fill="hold"/>
                                        <p:tgtEl>
                                          <p:spTgt spid="3"/>
                                        </p:tgtEl>
                                        <p:attrNameLst>
                                          <p:attrName>ppt_y</p:attrName>
                                        </p:attrNameLst>
                                      </p:cBhvr>
                                      <p:tavLst>
                                        <p:tav tm="0">
                                          <p:val>
                                            <p:fltVal val="0.5"/>
                                          </p:val>
                                        </p:tav>
                                        <p:tav tm="100000">
                                          <p:val>
                                            <p:strVal val="#ppt_y"/>
                                          </p:val>
                                        </p:tav>
                                      </p:tavLst>
                                    </p:anim>
                                  </p:childTnLst>
                                </p:cTn>
                              </p:par>
                            </p:childTnLst>
                          </p:cTn>
                        </p:par>
                        <p:par>
                          <p:cTn id="16" fill="hold">
                            <p:stCondLst>
                              <p:cond delay="650"/>
                            </p:stCondLst>
                            <p:childTnLst>
                              <p:par>
                                <p:cTn id="17" presetID="53" presetClass="entr" presetSubtype="528" fill="hold" nodeType="afterEffect">
                                  <p:stCondLst>
                                    <p:cond delay="0"/>
                                  </p:stCondLst>
                                  <p:childTnLst>
                                    <p:set>
                                      <p:cBhvr>
                                        <p:cTn id="18" dur="1" fill="hold">
                                          <p:stCondLst>
                                            <p:cond delay="0"/>
                                          </p:stCondLst>
                                        </p:cTn>
                                        <p:tgtEl>
                                          <p:spTgt spid="4"/>
                                        </p:tgtEl>
                                        <p:attrNameLst>
                                          <p:attrName>style.visibility</p:attrName>
                                        </p:attrNameLst>
                                      </p:cBhvr>
                                      <p:to>
                                        <p:strVal val="visible"/>
                                      </p:to>
                                    </p:set>
                                    <p:anim calcmode="lin" valueType="num">
                                      <p:cBhvr>
                                        <p:cTn id="19" dur="150" fill="hold"/>
                                        <p:tgtEl>
                                          <p:spTgt spid="4"/>
                                        </p:tgtEl>
                                        <p:attrNameLst>
                                          <p:attrName>ppt_w</p:attrName>
                                        </p:attrNameLst>
                                      </p:cBhvr>
                                      <p:tavLst>
                                        <p:tav tm="0">
                                          <p:val>
                                            <p:fltVal val="0"/>
                                          </p:val>
                                        </p:tav>
                                        <p:tav tm="100000">
                                          <p:val>
                                            <p:strVal val="#ppt_w"/>
                                          </p:val>
                                        </p:tav>
                                      </p:tavLst>
                                    </p:anim>
                                    <p:anim calcmode="lin" valueType="num">
                                      <p:cBhvr>
                                        <p:cTn id="20" dur="150" fill="hold"/>
                                        <p:tgtEl>
                                          <p:spTgt spid="4"/>
                                        </p:tgtEl>
                                        <p:attrNameLst>
                                          <p:attrName>ppt_h</p:attrName>
                                        </p:attrNameLst>
                                      </p:cBhvr>
                                      <p:tavLst>
                                        <p:tav tm="0">
                                          <p:val>
                                            <p:fltVal val="0"/>
                                          </p:val>
                                        </p:tav>
                                        <p:tav tm="100000">
                                          <p:val>
                                            <p:strVal val="#ppt_h"/>
                                          </p:val>
                                        </p:tav>
                                      </p:tavLst>
                                    </p:anim>
                                    <p:animEffect transition="in" filter="fade">
                                      <p:cBhvr>
                                        <p:cTn id="21" dur="150"/>
                                        <p:tgtEl>
                                          <p:spTgt spid="4"/>
                                        </p:tgtEl>
                                      </p:cBhvr>
                                    </p:animEffect>
                                    <p:anim calcmode="lin" valueType="num">
                                      <p:cBhvr>
                                        <p:cTn id="22" dur="150" fill="hold"/>
                                        <p:tgtEl>
                                          <p:spTgt spid="4"/>
                                        </p:tgtEl>
                                        <p:attrNameLst>
                                          <p:attrName>ppt_x</p:attrName>
                                        </p:attrNameLst>
                                      </p:cBhvr>
                                      <p:tavLst>
                                        <p:tav tm="0">
                                          <p:val>
                                            <p:fltVal val="0.5"/>
                                          </p:val>
                                        </p:tav>
                                        <p:tav tm="100000">
                                          <p:val>
                                            <p:strVal val="#ppt_x"/>
                                          </p:val>
                                        </p:tav>
                                      </p:tavLst>
                                    </p:anim>
                                    <p:anim calcmode="lin" valueType="num">
                                      <p:cBhvr>
                                        <p:cTn id="23" dur="150" fill="hold"/>
                                        <p:tgtEl>
                                          <p:spTgt spid="4"/>
                                        </p:tgtEl>
                                        <p:attrNameLst>
                                          <p:attrName>ppt_y</p:attrName>
                                        </p:attrNameLst>
                                      </p:cBhvr>
                                      <p:tavLst>
                                        <p:tav tm="0">
                                          <p:val>
                                            <p:fltVal val="0.5"/>
                                          </p:val>
                                        </p:tav>
                                        <p:tav tm="100000">
                                          <p:val>
                                            <p:strVal val="#ppt_y"/>
                                          </p:val>
                                        </p:tav>
                                      </p:tavLst>
                                    </p:anim>
                                  </p:childTnLst>
                                </p:cTn>
                              </p:par>
                            </p:childTnLst>
                          </p:cTn>
                        </p:par>
                        <p:par>
                          <p:cTn id="24" fill="hold">
                            <p:stCondLst>
                              <p:cond delay="800"/>
                            </p:stCondLst>
                            <p:childTnLst>
                              <p:par>
                                <p:cTn id="25" presetID="53" presetClass="entr" presetSubtype="528" fill="hold" nodeType="afterEffect">
                                  <p:stCondLst>
                                    <p:cond delay="0"/>
                                  </p:stCondLst>
                                  <p:childTnLst>
                                    <p:set>
                                      <p:cBhvr>
                                        <p:cTn id="26" dur="1" fill="hold">
                                          <p:stCondLst>
                                            <p:cond delay="0"/>
                                          </p:stCondLst>
                                        </p:cTn>
                                        <p:tgtEl>
                                          <p:spTgt spid="5"/>
                                        </p:tgtEl>
                                        <p:attrNameLst>
                                          <p:attrName>style.visibility</p:attrName>
                                        </p:attrNameLst>
                                      </p:cBhvr>
                                      <p:to>
                                        <p:strVal val="visible"/>
                                      </p:to>
                                    </p:set>
                                    <p:anim calcmode="lin" valueType="num">
                                      <p:cBhvr>
                                        <p:cTn id="27" dur="150" fill="hold"/>
                                        <p:tgtEl>
                                          <p:spTgt spid="5"/>
                                        </p:tgtEl>
                                        <p:attrNameLst>
                                          <p:attrName>ppt_w</p:attrName>
                                        </p:attrNameLst>
                                      </p:cBhvr>
                                      <p:tavLst>
                                        <p:tav tm="0">
                                          <p:val>
                                            <p:fltVal val="0"/>
                                          </p:val>
                                        </p:tav>
                                        <p:tav tm="100000">
                                          <p:val>
                                            <p:strVal val="#ppt_w"/>
                                          </p:val>
                                        </p:tav>
                                      </p:tavLst>
                                    </p:anim>
                                    <p:anim calcmode="lin" valueType="num">
                                      <p:cBhvr>
                                        <p:cTn id="28" dur="150" fill="hold"/>
                                        <p:tgtEl>
                                          <p:spTgt spid="5"/>
                                        </p:tgtEl>
                                        <p:attrNameLst>
                                          <p:attrName>ppt_h</p:attrName>
                                        </p:attrNameLst>
                                      </p:cBhvr>
                                      <p:tavLst>
                                        <p:tav tm="0">
                                          <p:val>
                                            <p:fltVal val="0"/>
                                          </p:val>
                                        </p:tav>
                                        <p:tav tm="100000">
                                          <p:val>
                                            <p:strVal val="#ppt_h"/>
                                          </p:val>
                                        </p:tav>
                                      </p:tavLst>
                                    </p:anim>
                                    <p:animEffect transition="in" filter="fade">
                                      <p:cBhvr>
                                        <p:cTn id="29" dur="150"/>
                                        <p:tgtEl>
                                          <p:spTgt spid="5"/>
                                        </p:tgtEl>
                                      </p:cBhvr>
                                    </p:animEffect>
                                    <p:anim calcmode="lin" valueType="num">
                                      <p:cBhvr>
                                        <p:cTn id="30" dur="150" fill="hold"/>
                                        <p:tgtEl>
                                          <p:spTgt spid="5"/>
                                        </p:tgtEl>
                                        <p:attrNameLst>
                                          <p:attrName>ppt_x</p:attrName>
                                        </p:attrNameLst>
                                      </p:cBhvr>
                                      <p:tavLst>
                                        <p:tav tm="0">
                                          <p:val>
                                            <p:fltVal val="0.5"/>
                                          </p:val>
                                        </p:tav>
                                        <p:tav tm="100000">
                                          <p:val>
                                            <p:strVal val="#ppt_x"/>
                                          </p:val>
                                        </p:tav>
                                      </p:tavLst>
                                    </p:anim>
                                    <p:anim calcmode="lin" valueType="num">
                                      <p:cBhvr>
                                        <p:cTn id="31" dur="150" fill="hold"/>
                                        <p:tgtEl>
                                          <p:spTgt spid="5"/>
                                        </p:tgtEl>
                                        <p:attrNameLst>
                                          <p:attrName>ppt_y</p:attrName>
                                        </p:attrNameLst>
                                      </p:cBhvr>
                                      <p:tavLst>
                                        <p:tav tm="0">
                                          <p:val>
                                            <p:fltVal val="0.5"/>
                                          </p:val>
                                        </p:tav>
                                        <p:tav tm="100000">
                                          <p:val>
                                            <p:strVal val="#ppt_y"/>
                                          </p:val>
                                        </p:tav>
                                      </p:tavLst>
                                    </p:anim>
                                  </p:childTnLst>
                                </p:cTn>
                              </p:par>
                            </p:childTnLst>
                          </p:cTn>
                        </p:par>
                        <p:par>
                          <p:cTn id="32" fill="hold">
                            <p:stCondLst>
                              <p:cond delay="950"/>
                            </p:stCondLst>
                            <p:childTnLst>
                              <p:par>
                                <p:cTn id="33" presetID="53" presetClass="entr" presetSubtype="528" fill="hold" nodeType="afterEffect">
                                  <p:stCondLst>
                                    <p:cond delay="0"/>
                                  </p:stCondLst>
                                  <p:childTnLst>
                                    <p:set>
                                      <p:cBhvr>
                                        <p:cTn id="34" dur="1" fill="hold">
                                          <p:stCondLst>
                                            <p:cond delay="0"/>
                                          </p:stCondLst>
                                        </p:cTn>
                                        <p:tgtEl>
                                          <p:spTgt spid="6"/>
                                        </p:tgtEl>
                                        <p:attrNameLst>
                                          <p:attrName>style.visibility</p:attrName>
                                        </p:attrNameLst>
                                      </p:cBhvr>
                                      <p:to>
                                        <p:strVal val="visible"/>
                                      </p:to>
                                    </p:set>
                                    <p:anim calcmode="lin" valueType="num">
                                      <p:cBhvr>
                                        <p:cTn id="35" dur="150" fill="hold"/>
                                        <p:tgtEl>
                                          <p:spTgt spid="6"/>
                                        </p:tgtEl>
                                        <p:attrNameLst>
                                          <p:attrName>ppt_w</p:attrName>
                                        </p:attrNameLst>
                                      </p:cBhvr>
                                      <p:tavLst>
                                        <p:tav tm="0">
                                          <p:val>
                                            <p:fltVal val="0"/>
                                          </p:val>
                                        </p:tav>
                                        <p:tav tm="100000">
                                          <p:val>
                                            <p:strVal val="#ppt_w"/>
                                          </p:val>
                                        </p:tav>
                                      </p:tavLst>
                                    </p:anim>
                                    <p:anim calcmode="lin" valueType="num">
                                      <p:cBhvr>
                                        <p:cTn id="36" dur="150" fill="hold"/>
                                        <p:tgtEl>
                                          <p:spTgt spid="6"/>
                                        </p:tgtEl>
                                        <p:attrNameLst>
                                          <p:attrName>ppt_h</p:attrName>
                                        </p:attrNameLst>
                                      </p:cBhvr>
                                      <p:tavLst>
                                        <p:tav tm="0">
                                          <p:val>
                                            <p:fltVal val="0"/>
                                          </p:val>
                                        </p:tav>
                                        <p:tav tm="100000">
                                          <p:val>
                                            <p:strVal val="#ppt_h"/>
                                          </p:val>
                                        </p:tav>
                                      </p:tavLst>
                                    </p:anim>
                                    <p:animEffect transition="in" filter="fade">
                                      <p:cBhvr>
                                        <p:cTn id="37" dur="150"/>
                                        <p:tgtEl>
                                          <p:spTgt spid="6"/>
                                        </p:tgtEl>
                                      </p:cBhvr>
                                    </p:animEffect>
                                    <p:anim calcmode="lin" valueType="num">
                                      <p:cBhvr>
                                        <p:cTn id="38" dur="150" fill="hold"/>
                                        <p:tgtEl>
                                          <p:spTgt spid="6"/>
                                        </p:tgtEl>
                                        <p:attrNameLst>
                                          <p:attrName>ppt_x</p:attrName>
                                        </p:attrNameLst>
                                      </p:cBhvr>
                                      <p:tavLst>
                                        <p:tav tm="0">
                                          <p:val>
                                            <p:fltVal val="0.5"/>
                                          </p:val>
                                        </p:tav>
                                        <p:tav tm="100000">
                                          <p:val>
                                            <p:strVal val="#ppt_x"/>
                                          </p:val>
                                        </p:tav>
                                      </p:tavLst>
                                    </p:anim>
                                    <p:anim calcmode="lin" valueType="num">
                                      <p:cBhvr>
                                        <p:cTn id="39" dur="150" fill="hold"/>
                                        <p:tgtEl>
                                          <p:spTgt spid="6"/>
                                        </p:tgtEl>
                                        <p:attrNameLst>
                                          <p:attrName>ppt_y</p:attrName>
                                        </p:attrNameLst>
                                      </p:cBhvr>
                                      <p:tavLst>
                                        <p:tav tm="0">
                                          <p:val>
                                            <p:fltVal val="0.5"/>
                                          </p:val>
                                        </p:tav>
                                        <p:tav tm="100000">
                                          <p:val>
                                            <p:strVal val="#ppt_y"/>
                                          </p:val>
                                        </p:tav>
                                      </p:tavLst>
                                    </p:anim>
                                  </p:childTnLst>
                                </p:cTn>
                              </p:par>
                            </p:childTnLst>
                          </p:cTn>
                        </p:par>
                        <p:par>
                          <p:cTn id="40" fill="hold">
                            <p:stCondLst>
                              <p:cond delay="1100"/>
                            </p:stCondLst>
                            <p:childTnLst>
                              <p:par>
                                <p:cTn id="41" presetID="53" presetClass="entr" presetSubtype="528" fill="hold" nodeType="afterEffect">
                                  <p:stCondLst>
                                    <p:cond delay="0"/>
                                  </p:stCondLst>
                                  <p:childTnLst>
                                    <p:set>
                                      <p:cBhvr>
                                        <p:cTn id="42" dur="1" fill="hold">
                                          <p:stCondLst>
                                            <p:cond delay="0"/>
                                          </p:stCondLst>
                                        </p:cTn>
                                        <p:tgtEl>
                                          <p:spTgt spid="8"/>
                                        </p:tgtEl>
                                        <p:attrNameLst>
                                          <p:attrName>style.visibility</p:attrName>
                                        </p:attrNameLst>
                                      </p:cBhvr>
                                      <p:to>
                                        <p:strVal val="visible"/>
                                      </p:to>
                                    </p:set>
                                    <p:anim calcmode="lin" valueType="num">
                                      <p:cBhvr>
                                        <p:cTn id="43" dur="150" fill="hold"/>
                                        <p:tgtEl>
                                          <p:spTgt spid="8"/>
                                        </p:tgtEl>
                                        <p:attrNameLst>
                                          <p:attrName>ppt_w</p:attrName>
                                        </p:attrNameLst>
                                      </p:cBhvr>
                                      <p:tavLst>
                                        <p:tav tm="0">
                                          <p:val>
                                            <p:fltVal val="0"/>
                                          </p:val>
                                        </p:tav>
                                        <p:tav tm="100000">
                                          <p:val>
                                            <p:strVal val="#ppt_w"/>
                                          </p:val>
                                        </p:tav>
                                      </p:tavLst>
                                    </p:anim>
                                    <p:anim calcmode="lin" valueType="num">
                                      <p:cBhvr>
                                        <p:cTn id="44" dur="150" fill="hold"/>
                                        <p:tgtEl>
                                          <p:spTgt spid="8"/>
                                        </p:tgtEl>
                                        <p:attrNameLst>
                                          <p:attrName>ppt_h</p:attrName>
                                        </p:attrNameLst>
                                      </p:cBhvr>
                                      <p:tavLst>
                                        <p:tav tm="0">
                                          <p:val>
                                            <p:fltVal val="0"/>
                                          </p:val>
                                        </p:tav>
                                        <p:tav tm="100000">
                                          <p:val>
                                            <p:strVal val="#ppt_h"/>
                                          </p:val>
                                        </p:tav>
                                      </p:tavLst>
                                    </p:anim>
                                    <p:animEffect transition="in" filter="fade">
                                      <p:cBhvr>
                                        <p:cTn id="45" dur="150"/>
                                        <p:tgtEl>
                                          <p:spTgt spid="8"/>
                                        </p:tgtEl>
                                      </p:cBhvr>
                                    </p:animEffect>
                                    <p:anim calcmode="lin" valueType="num">
                                      <p:cBhvr>
                                        <p:cTn id="46" dur="150" fill="hold"/>
                                        <p:tgtEl>
                                          <p:spTgt spid="8"/>
                                        </p:tgtEl>
                                        <p:attrNameLst>
                                          <p:attrName>ppt_x</p:attrName>
                                        </p:attrNameLst>
                                      </p:cBhvr>
                                      <p:tavLst>
                                        <p:tav tm="0">
                                          <p:val>
                                            <p:fltVal val="0.5"/>
                                          </p:val>
                                        </p:tav>
                                        <p:tav tm="100000">
                                          <p:val>
                                            <p:strVal val="#ppt_x"/>
                                          </p:val>
                                        </p:tav>
                                      </p:tavLst>
                                    </p:anim>
                                    <p:anim calcmode="lin" valueType="num">
                                      <p:cBhvr>
                                        <p:cTn id="47" dur="150" fill="hold"/>
                                        <p:tgtEl>
                                          <p:spTgt spid="8"/>
                                        </p:tgtEl>
                                        <p:attrNameLst>
                                          <p:attrName>ppt_y</p:attrName>
                                        </p:attrNameLst>
                                      </p:cBhvr>
                                      <p:tavLst>
                                        <p:tav tm="0">
                                          <p:val>
                                            <p:fltVal val="0.5"/>
                                          </p:val>
                                        </p:tav>
                                        <p:tav tm="100000">
                                          <p:val>
                                            <p:strVal val="#ppt_y"/>
                                          </p:val>
                                        </p:tav>
                                      </p:tavLst>
                                    </p:anim>
                                  </p:childTnLst>
                                </p:cTn>
                              </p:par>
                            </p:childTnLst>
                          </p:cTn>
                        </p:par>
                        <p:par>
                          <p:cTn id="48" fill="hold">
                            <p:stCondLst>
                              <p:cond delay="1250"/>
                            </p:stCondLst>
                            <p:childTnLst>
                              <p:par>
                                <p:cTn id="49" presetID="53" presetClass="entr" presetSubtype="528" fill="hold" nodeType="afterEffect">
                                  <p:stCondLst>
                                    <p:cond delay="0"/>
                                  </p:stCondLst>
                                  <p:childTnLst>
                                    <p:set>
                                      <p:cBhvr>
                                        <p:cTn id="50" dur="1" fill="hold">
                                          <p:stCondLst>
                                            <p:cond delay="0"/>
                                          </p:stCondLst>
                                        </p:cTn>
                                        <p:tgtEl>
                                          <p:spTgt spid="9"/>
                                        </p:tgtEl>
                                        <p:attrNameLst>
                                          <p:attrName>style.visibility</p:attrName>
                                        </p:attrNameLst>
                                      </p:cBhvr>
                                      <p:to>
                                        <p:strVal val="visible"/>
                                      </p:to>
                                    </p:set>
                                    <p:anim calcmode="lin" valueType="num">
                                      <p:cBhvr>
                                        <p:cTn id="51" dur="150" fill="hold"/>
                                        <p:tgtEl>
                                          <p:spTgt spid="9"/>
                                        </p:tgtEl>
                                        <p:attrNameLst>
                                          <p:attrName>ppt_w</p:attrName>
                                        </p:attrNameLst>
                                      </p:cBhvr>
                                      <p:tavLst>
                                        <p:tav tm="0">
                                          <p:val>
                                            <p:fltVal val="0"/>
                                          </p:val>
                                        </p:tav>
                                        <p:tav tm="100000">
                                          <p:val>
                                            <p:strVal val="#ppt_w"/>
                                          </p:val>
                                        </p:tav>
                                      </p:tavLst>
                                    </p:anim>
                                    <p:anim calcmode="lin" valueType="num">
                                      <p:cBhvr>
                                        <p:cTn id="52" dur="150" fill="hold"/>
                                        <p:tgtEl>
                                          <p:spTgt spid="9"/>
                                        </p:tgtEl>
                                        <p:attrNameLst>
                                          <p:attrName>ppt_h</p:attrName>
                                        </p:attrNameLst>
                                      </p:cBhvr>
                                      <p:tavLst>
                                        <p:tav tm="0">
                                          <p:val>
                                            <p:fltVal val="0"/>
                                          </p:val>
                                        </p:tav>
                                        <p:tav tm="100000">
                                          <p:val>
                                            <p:strVal val="#ppt_h"/>
                                          </p:val>
                                        </p:tav>
                                      </p:tavLst>
                                    </p:anim>
                                    <p:animEffect transition="in" filter="fade">
                                      <p:cBhvr>
                                        <p:cTn id="53" dur="150"/>
                                        <p:tgtEl>
                                          <p:spTgt spid="9"/>
                                        </p:tgtEl>
                                      </p:cBhvr>
                                    </p:animEffect>
                                    <p:anim calcmode="lin" valueType="num">
                                      <p:cBhvr>
                                        <p:cTn id="54" dur="150" fill="hold"/>
                                        <p:tgtEl>
                                          <p:spTgt spid="9"/>
                                        </p:tgtEl>
                                        <p:attrNameLst>
                                          <p:attrName>ppt_x</p:attrName>
                                        </p:attrNameLst>
                                      </p:cBhvr>
                                      <p:tavLst>
                                        <p:tav tm="0">
                                          <p:val>
                                            <p:fltVal val="0.5"/>
                                          </p:val>
                                        </p:tav>
                                        <p:tav tm="100000">
                                          <p:val>
                                            <p:strVal val="#ppt_x"/>
                                          </p:val>
                                        </p:tav>
                                      </p:tavLst>
                                    </p:anim>
                                    <p:anim calcmode="lin" valueType="num">
                                      <p:cBhvr>
                                        <p:cTn id="55" dur="150" fill="hold"/>
                                        <p:tgtEl>
                                          <p:spTgt spid="9"/>
                                        </p:tgtEl>
                                        <p:attrNameLst>
                                          <p:attrName>ppt_y</p:attrName>
                                        </p:attrNameLst>
                                      </p:cBhvr>
                                      <p:tavLst>
                                        <p:tav tm="0">
                                          <p:val>
                                            <p:fltVal val="0.5"/>
                                          </p:val>
                                        </p:tav>
                                        <p:tav tm="100000">
                                          <p:val>
                                            <p:strVal val="#ppt_y"/>
                                          </p:val>
                                        </p:tav>
                                      </p:tavLst>
                                    </p:anim>
                                  </p:childTnLst>
                                </p:cTn>
                              </p:par>
                            </p:childTnLst>
                          </p:cTn>
                        </p:par>
                        <p:par>
                          <p:cTn id="56" fill="hold">
                            <p:stCondLst>
                              <p:cond delay="1400"/>
                            </p:stCondLst>
                            <p:childTnLst>
                              <p:par>
                                <p:cTn id="57" presetID="53" presetClass="entr" presetSubtype="528" fill="hold" nodeType="afterEffect">
                                  <p:stCondLst>
                                    <p:cond delay="0"/>
                                  </p:stCondLst>
                                  <p:childTnLst>
                                    <p:set>
                                      <p:cBhvr>
                                        <p:cTn id="58" dur="1" fill="hold">
                                          <p:stCondLst>
                                            <p:cond delay="0"/>
                                          </p:stCondLst>
                                        </p:cTn>
                                        <p:tgtEl>
                                          <p:spTgt spid="10"/>
                                        </p:tgtEl>
                                        <p:attrNameLst>
                                          <p:attrName>style.visibility</p:attrName>
                                        </p:attrNameLst>
                                      </p:cBhvr>
                                      <p:to>
                                        <p:strVal val="visible"/>
                                      </p:to>
                                    </p:set>
                                    <p:anim calcmode="lin" valueType="num">
                                      <p:cBhvr>
                                        <p:cTn id="59" dur="150" fill="hold"/>
                                        <p:tgtEl>
                                          <p:spTgt spid="10"/>
                                        </p:tgtEl>
                                        <p:attrNameLst>
                                          <p:attrName>ppt_w</p:attrName>
                                        </p:attrNameLst>
                                      </p:cBhvr>
                                      <p:tavLst>
                                        <p:tav tm="0">
                                          <p:val>
                                            <p:fltVal val="0"/>
                                          </p:val>
                                        </p:tav>
                                        <p:tav tm="100000">
                                          <p:val>
                                            <p:strVal val="#ppt_w"/>
                                          </p:val>
                                        </p:tav>
                                      </p:tavLst>
                                    </p:anim>
                                    <p:anim calcmode="lin" valueType="num">
                                      <p:cBhvr>
                                        <p:cTn id="60" dur="150" fill="hold"/>
                                        <p:tgtEl>
                                          <p:spTgt spid="10"/>
                                        </p:tgtEl>
                                        <p:attrNameLst>
                                          <p:attrName>ppt_h</p:attrName>
                                        </p:attrNameLst>
                                      </p:cBhvr>
                                      <p:tavLst>
                                        <p:tav tm="0">
                                          <p:val>
                                            <p:fltVal val="0"/>
                                          </p:val>
                                        </p:tav>
                                        <p:tav tm="100000">
                                          <p:val>
                                            <p:strVal val="#ppt_h"/>
                                          </p:val>
                                        </p:tav>
                                      </p:tavLst>
                                    </p:anim>
                                    <p:animEffect transition="in" filter="fade">
                                      <p:cBhvr>
                                        <p:cTn id="61" dur="150"/>
                                        <p:tgtEl>
                                          <p:spTgt spid="10"/>
                                        </p:tgtEl>
                                      </p:cBhvr>
                                    </p:animEffect>
                                    <p:anim calcmode="lin" valueType="num">
                                      <p:cBhvr>
                                        <p:cTn id="62" dur="150" fill="hold"/>
                                        <p:tgtEl>
                                          <p:spTgt spid="10"/>
                                        </p:tgtEl>
                                        <p:attrNameLst>
                                          <p:attrName>ppt_x</p:attrName>
                                        </p:attrNameLst>
                                      </p:cBhvr>
                                      <p:tavLst>
                                        <p:tav tm="0">
                                          <p:val>
                                            <p:fltVal val="0.5"/>
                                          </p:val>
                                        </p:tav>
                                        <p:tav tm="100000">
                                          <p:val>
                                            <p:strVal val="#ppt_x"/>
                                          </p:val>
                                        </p:tav>
                                      </p:tavLst>
                                    </p:anim>
                                    <p:anim calcmode="lin" valueType="num">
                                      <p:cBhvr>
                                        <p:cTn id="63" dur="150" fill="hold"/>
                                        <p:tgtEl>
                                          <p:spTgt spid="10"/>
                                        </p:tgtEl>
                                        <p:attrNameLst>
                                          <p:attrName>ppt_y</p:attrName>
                                        </p:attrNameLst>
                                      </p:cBhvr>
                                      <p:tavLst>
                                        <p:tav tm="0">
                                          <p:val>
                                            <p:fltVal val="0.5"/>
                                          </p:val>
                                        </p:tav>
                                        <p:tav tm="100000">
                                          <p:val>
                                            <p:strVal val="#ppt_y"/>
                                          </p:val>
                                        </p:tav>
                                      </p:tavLst>
                                    </p:anim>
                                  </p:childTnLst>
                                </p:cTn>
                              </p:par>
                            </p:childTnLst>
                          </p:cTn>
                        </p:par>
                        <p:par>
                          <p:cTn id="64" fill="hold">
                            <p:stCondLst>
                              <p:cond delay="1550"/>
                            </p:stCondLst>
                            <p:childTnLst>
                              <p:par>
                                <p:cTn id="65" presetID="53" presetClass="entr" presetSubtype="528" fill="hold" nodeType="afterEffect">
                                  <p:stCondLst>
                                    <p:cond delay="0"/>
                                  </p:stCondLst>
                                  <p:childTnLst>
                                    <p:set>
                                      <p:cBhvr>
                                        <p:cTn id="66" dur="1" fill="hold">
                                          <p:stCondLst>
                                            <p:cond delay="0"/>
                                          </p:stCondLst>
                                        </p:cTn>
                                        <p:tgtEl>
                                          <p:spTgt spid="2"/>
                                        </p:tgtEl>
                                        <p:attrNameLst>
                                          <p:attrName>style.visibility</p:attrName>
                                        </p:attrNameLst>
                                      </p:cBhvr>
                                      <p:to>
                                        <p:strVal val="visible"/>
                                      </p:to>
                                    </p:set>
                                    <p:anim calcmode="lin" valueType="num">
                                      <p:cBhvr>
                                        <p:cTn id="67" dur="150" fill="hold"/>
                                        <p:tgtEl>
                                          <p:spTgt spid="2"/>
                                        </p:tgtEl>
                                        <p:attrNameLst>
                                          <p:attrName>ppt_w</p:attrName>
                                        </p:attrNameLst>
                                      </p:cBhvr>
                                      <p:tavLst>
                                        <p:tav tm="0">
                                          <p:val>
                                            <p:fltVal val="0"/>
                                          </p:val>
                                        </p:tav>
                                        <p:tav tm="100000">
                                          <p:val>
                                            <p:strVal val="#ppt_w"/>
                                          </p:val>
                                        </p:tav>
                                      </p:tavLst>
                                    </p:anim>
                                    <p:anim calcmode="lin" valueType="num">
                                      <p:cBhvr>
                                        <p:cTn id="68" dur="150" fill="hold"/>
                                        <p:tgtEl>
                                          <p:spTgt spid="2"/>
                                        </p:tgtEl>
                                        <p:attrNameLst>
                                          <p:attrName>ppt_h</p:attrName>
                                        </p:attrNameLst>
                                      </p:cBhvr>
                                      <p:tavLst>
                                        <p:tav tm="0">
                                          <p:val>
                                            <p:fltVal val="0"/>
                                          </p:val>
                                        </p:tav>
                                        <p:tav tm="100000">
                                          <p:val>
                                            <p:strVal val="#ppt_h"/>
                                          </p:val>
                                        </p:tav>
                                      </p:tavLst>
                                    </p:anim>
                                    <p:animEffect transition="in" filter="fade">
                                      <p:cBhvr>
                                        <p:cTn id="69" dur="150"/>
                                        <p:tgtEl>
                                          <p:spTgt spid="2"/>
                                        </p:tgtEl>
                                      </p:cBhvr>
                                    </p:animEffect>
                                    <p:anim calcmode="lin" valueType="num">
                                      <p:cBhvr>
                                        <p:cTn id="70" dur="150" fill="hold"/>
                                        <p:tgtEl>
                                          <p:spTgt spid="2"/>
                                        </p:tgtEl>
                                        <p:attrNameLst>
                                          <p:attrName>ppt_x</p:attrName>
                                        </p:attrNameLst>
                                      </p:cBhvr>
                                      <p:tavLst>
                                        <p:tav tm="0">
                                          <p:val>
                                            <p:fltVal val="0.5"/>
                                          </p:val>
                                        </p:tav>
                                        <p:tav tm="100000">
                                          <p:val>
                                            <p:strVal val="#ppt_x"/>
                                          </p:val>
                                        </p:tav>
                                      </p:tavLst>
                                    </p:anim>
                                    <p:anim calcmode="lin" valueType="num">
                                      <p:cBhvr>
                                        <p:cTn id="71" dur="150" fill="hold"/>
                                        <p:tgtEl>
                                          <p:spTgt spid="2"/>
                                        </p:tgtEl>
                                        <p:attrNameLst>
                                          <p:attrName>ppt_y</p:attrName>
                                        </p:attrNameLst>
                                      </p:cBhvr>
                                      <p:tavLst>
                                        <p:tav tm="0">
                                          <p:val>
                                            <p:fltVal val="0.5"/>
                                          </p:val>
                                        </p:tav>
                                        <p:tav tm="100000">
                                          <p:val>
                                            <p:strVal val="#ppt_y"/>
                                          </p:val>
                                        </p:tav>
                                      </p:tavLst>
                                    </p:anim>
                                  </p:childTnLst>
                                </p:cTn>
                              </p:par>
                            </p:childTnLst>
                          </p:cTn>
                        </p:par>
                        <p:par>
                          <p:cTn id="72" fill="hold">
                            <p:stCondLst>
                              <p:cond delay="1700"/>
                            </p:stCondLst>
                            <p:childTnLst>
                              <p:par>
                                <p:cTn id="73" presetID="22" presetClass="entr" presetSubtype="8" fill="hold" nodeType="afterEffect">
                                  <p:stCondLst>
                                    <p:cond delay="0"/>
                                  </p:stCondLst>
                                  <p:childTnLst>
                                    <p:set>
                                      <p:cBhvr>
                                        <p:cTn id="74" dur="1" fill="hold">
                                          <p:stCondLst>
                                            <p:cond delay="0"/>
                                          </p:stCondLst>
                                        </p:cTn>
                                        <p:tgtEl>
                                          <p:spTgt spid="55"/>
                                        </p:tgtEl>
                                        <p:attrNameLst>
                                          <p:attrName>style.visibility</p:attrName>
                                        </p:attrNameLst>
                                      </p:cBhvr>
                                      <p:to>
                                        <p:strVal val="visible"/>
                                      </p:to>
                                    </p:set>
                                    <p:animEffect transition="in" filter="wipe(left)">
                                      <p:cBhvr>
                                        <p:cTn id="75" dur="500"/>
                                        <p:tgtEl>
                                          <p:spTgt spid="55"/>
                                        </p:tgtEl>
                                      </p:cBhvr>
                                    </p:animEffect>
                                  </p:childTnLst>
                                </p:cTn>
                              </p:par>
                            </p:childTnLst>
                          </p:cTn>
                        </p:par>
                        <p:par>
                          <p:cTn id="76" fill="hold">
                            <p:stCondLst>
                              <p:cond delay="2200"/>
                            </p:stCondLst>
                            <p:childTnLst>
                              <p:par>
                                <p:cTn id="77" presetID="42" presetClass="entr" presetSubtype="0" fill="hold" grpId="0" nodeType="afterEffect">
                                  <p:stCondLst>
                                    <p:cond delay="0"/>
                                  </p:stCondLst>
                                  <p:childTnLst>
                                    <p:set>
                                      <p:cBhvr>
                                        <p:cTn id="78" dur="1" fill="hold">
                                          <p:stCondLst>
                                            <p:cond delay="0"/>
                                          </p:stCondLst>
                                        </p:cTn>
                                        <p:tgtEl>
                                          <p:spTgt spid="73"/>
                                        </p:tgtEl>
                                        <p:attrNameLst>
                                          <p:attrName>style.visibility</p:attrName>
                                        </p:attrNameLst>
                                      </p:cBhvr>
                                      <p:to>
                                        <p:strVal val="visible"/>
                                      </p:to>
                                    </p:set>
                                    <p:animEffect transition="in" filter="fade">
                                      <p:cBhvr>
                                        <p:cTn id="79" dur="1000"/>
                                        <p:tgtEl>
                                          <p:spTgt spid="73"/>
                                        </p:tgtEl>
                                      </p:cBhvr>
                                    </p:animEffect>
                                    <p:anim calcmode="lin" valueType="num">
                                      <p:cBhvr>
                                        <p:cTn id="80" dur="1000" fill="hold"/>
                                        <p:tgtEl>
                                          <p:spTgt spid="73"/>
                                        </p:tgtEl>
                                        <p:attrNameLst>
                                          <p:attrName>ppt_x</p:attrName>
                                        </p:attrNameLst>
                                      </p:cBhvr>
                                      <p:tavLst>
                                        <p:tav tm="0">
                                          <p:val>
                                            <p:strVal val="#ppt_x"/>
                                          </p:val>
                                        </p:tav>
                                        <p:tav tm="100000">
                                          <p:val>
                                            <p:strVal val="#ppt_x"/>
                                          </p:val>
                                        </p:tav>
                                      </p:tavLst>
                                    </p:anim>
                                    <p:anim calcmode="lin" valueType="num">
                                      <p:cBhvr>
                                        <p:cTn id="81" dur="1000" fill="hold"/>
                                        <p:tgtEl>
                                          <p:spTgt spid="73"/>
                                        </p:tgtEl>
                                        <p:attrNameLst>
                                          <p:attrName>ppt_y</p:attrName>
                                        </p:attrNameLst>
                                      </p:cBhvr>
                                      <p:tavLst>
                                        <p:tav tm="0">
                                          <p:val>
                                            <p:strVal val="#ppt_y+.1"/>
                                          </p:val>
                                        </p:tav>
                                        <p:tav tm="100000">
                                          <p:val>
                                            <p:strVal val="#ppt_y"/>
                                          </p:val>
                                        </p:tav>
                                      </p:tavLst>
                                    </p:anim>
                                  </p:childTnLst>
                                </p:cTn>
                              </p:par>
                            </p:childTnLst>
                          </p:cTn>
                        </p:par>
                        <p:par>
                          <p:cTn id="82" fill="hold">
                            <p:stCondLst>
                              <p:cond delay="3200"/>
                            </p:stCondLst>
                            <p:childTnLst>
                              <p:par>
                                <p:cTn id="83" presetID="22" presetClass="entr" presetSubtype="8" fill="hold" nodeType="afterEffect">
                                  <p:stCondLst>
                                    <p:cond delay="0"/>
                                  </p:stCondLst>
                                  <p:childTnLst>
                                    <p:set>
                                      <p:cBhvr>
                                        <p:cTn id="84" dur="1" fill="hold">
                                          <p:stCondLst>
                                            <p:cond delay="0"/>
                                          </p:stCondLst>
                                        </p:cTn>
                                        <p:tgtEl>
                                          <p:spTgt spid="58"/>
                                        </p:tgtEl>
                                        <p:attrNameLst>
                                          <p:attrName>style.visibility</p:attrName>
                                        </p:attrNameLst>
                                      </p:cBhvr>
                                      <p:to>
                                        <p:strVal val="visible"/>
                                      </p:to>
                                    </p:set>
                                    <p:animEffect transition="in" filter="wipe(left)">
                                      <p:cBhvr>
                                        <p:cTn id="85" dur="500"/>
                                        <p:tgtEl>
                                          <p:spTgt spid="58"/>
                                        </p:tgtEl>
                                      </p:cBhvr>
                                    </p:animEffect>
                                  </p:childTnLst>
                                </p:cTn>
                              </p:par>
                            </p:childTnLst>
                          </p:cTn>
                        </p:par>
                        <p:par>
                          <p:cTn id="86" fill="hold">
                            <p:stCondLst>
                              <p:cond delay="3700"/>
                            </p:stCondLst>
                            <p:childTnLst>
                              <p:par>
                                <p:cTn id="87" presetID="42" presetClass="entr" presetSubtype="0" fill="hold" grpId="0" nodeType="afterEffect">
                                  <p:stCondLst>
                                    <p:cond delay="0"/>
                                  </p:stCondLst>
                                  <p:childTnLst>
                                    <p:set>
                                      <p:cBhvr>
                                        <p:cTn id="88" dur="1" fill="hold">
                                          <p:stCondLst>
                                            <p:cond delay="0"/>
                                          </p:stCondLst>
                                        </p:cTn>
                                        <p:tgtEl>
                                          <p:spTgt spid="74"/>
                                        </p:tgtEl>
                                        <p:attrNameLst>
                                          <p:attrName>style.visibility</p:attrName>
                                        </p:attrNameLst>
                                      </p:cBhvr>
                                      <p:to>
                                        <p:strVal val="visible"/>
                                      </p:to>
                                    </p:set>
                                    <p:animEffect transition="in" filter="fade">
                                      <p:cBhvr>
                                        <p:cTn id="89" dur="1000"/>
                                        <p:tgtEl>
                                          <p:spTgt spid="74"/>
                                        </p:tgtEl>
                                      </p:cBhvr>
                                    </p:animEffect>
                                    <p:anim calcmode="lin" valueType="num">
                                      <p:cBhvr>
                                        <p:cTn id="90" dur="1000" fill="hold"/>
                                        <p:tgtEl>
                                          <p:spTgt spid="74"/>
                                        </p:tgtEl>
                                        <p:attrNameLst>
                                          <p:attrName>ppt_x</p:attrName>
                                        </p:attrNameLst>
                                      </p:cBhvr>
                                      <p:tavLst>
                                        <p:tav tm="0">
                                          <p:val>
                                            <p:strVal val="#ppt_x"/>
                                          </p:val>
                                        </p:tav>
                                        <p:tav tm="100000">
                                          <p:val>
                                            <p:strVal val="#ppt_x"/>
                                          </p:val>
                                        </p:tav>
                                      </p:tavLst>
                                    </p:anim>
                                    <p:anim calcmode="lin" valueType="num">
                                      <p:cBhvr>
                                        <p:cTn id="91" dur="1000" fill="hold"/>
                                        <p:tgtEl>
                                          <p:spTgt spid="74"/>
                                        </p:tgtEl>
                                        <p:attrNameLst>
                                          <p:attrName>ppt_y</p:attrName>
                                        </p:attrNameLst>
                                      </p:cBhvr>
                                      <p:tavLst>
                                        <p:tav tm="0">
                                          <p:val>
                                            <p:strVal val="#ppt_y+.1"/>
                                          </p:val>
                                        </p:tav>
                                        <p:tav tm="100000">
                                          <p:val>
                                            <p:strVal val="#ppt_y"/>
                                          </p:val>
                                        </p:tav>
                                      </p:tavLst>
                                    </p:anim>
                                  </p:childTnLst>
                                </p:cTn>
                              </p:par>
                            </p:childTnLst>
                          </p:cTn>
                        </p:par>
                        <p:par>
                          <p:cTn id="92" fill="hold">
                            <p:stCondLst>
                              <p:cond delay="4700"/>
                            </p:stCondLst>
                            <p:childTnLst>
                              <p:par>
                                <p:cTn id="93" presetID="22" presetClass="entr" presetSubtype="8" fill="hold" nodeType="afterEffect">
                                  <p:stCondLst>
                                    <p:cond delay="0"/>
                                  </p:stCondLst>
                                  <p:childTnLst>
                                    <p:set>
                                      <p:cBhvr>
                                        <p:cTn id="94" dur="1" fill="hold">
                                          <p:stCondLst>
                                            <p:cond delay="0"/>
                                          </p:stCondLst>
                                        </p:cTn>
                                        <p:tgtEl>
                                          <p:spTgt spid="63"/>
                                        </p:tgtEl>
                                        <p:attrNameLst>
                                          <p:attrName>style.visibility</p:attrName>
                                        </p:attrNameLst>
                                      </p:cBhvr>
                                      <p:to>
                                        <p:strVal val="visible"/>
                                      </p:to>
                                    </p:set>
                                    <p:animEffect transition="in" filter="wipe(left)">
                                      <p:cBhvr>
                                        <p:cTn id="95" dur="500"/>
                                        <p:tgtEl>
                                          <p:spTgt spid="63"/>
                                        </p:tgtEl>
                                      </p:cBhvr>
                                    </p:animEffect>
                                  </p:childTnLst>
                                </p:cTn>
                              </p:par>
                            </p:childTnLst>
                          </p:cTn>
                        </p:par>
                        <p:par>
                          <p:cTn id="96" fill="hold">
                            <p:stCondLst>
                              <p:cond delay="5200"/>
                            </p:stCondLst>
                            <p:childTnLst>
                              <p:par>
                                <p:cTn id="97" presetID="42" presetClass="entr" presetSubtype="0" fill="hold" grpId="0" nodeType="afterEffect">
                                  <p:stCondLst>
                                    <p:cond delay="0"/>
                                  </p:stCondLst>
                                  <p:childTnLst>
                                    <p:set>
                                      <p:cBhvr>
                                        <p:cTn id="98" dur="1" fill="hold">
                                          <p:stCondLst>
                                            <p:cond delay="0"/>
                                          </p:stCondLst>
                                        </p:cTn>
                                        <p:tgtEl>
                                          <p:spTgt spid="75"/>
                                        </p:tgtEl>
                                        <p:attrNameLst>
                                          <p:attrName>style.visibility</p:attrName>
                                        </p:attrNameLst>
                                      </p:cBhvr>
                                      <p:to>
                                        <p:strVal val="visible"/>
                                      </p:to>
                                    </p:set>
                                    <p:animEffect transition="in" filter="fade">
                                      <p:cBhvr>
                                        <p:cTn id="99" dur="1000"/>
                                        <p:tgtEl>
                                          <p:spTgt spid="75"/>
                                        </p:tgtEl>
                                      </p:cBhvr>
                                    </p:animEffect>
                                    <p:anim calcmode="lin" valueType="num">
                                      <p:cBhvr>
                                        <p:cTn id="100" dur="1000" fill="hold"/>
                                        <p:tgtEl>
                                          <p:spTgt spid="75"/>
                                        </p:tgtEl>
                                        <p:attrNameLst>
                                          <p:attrName>ppt_x</p:attrName>
                                        </p:attrNameLst>
                                      </p:cBhvr>
                                      <p:tavLst>
                                        <p:tav tm="0">
                                          <p:val>
                                            <p:strVal val="#ppt_x"/>
                                          </p:val>
                                        </p:tav>
                                        <p:tav tm="100000">
                                          <p:val>
                                            <p:strVal val="#ppt_x"/>
                                          </p:val>
                                        </p:tav>
                                      </p:tavLst>
                                    </p:anim>
                                    <p:anim calcmode="lin" valueType="num">
                                      <p:cBhvr>
                                        <p:cTn id="101" dur="1000" fill="hold"/>
                                        <p:tgtEl>
                                          <p:spTgt spid="75"/>
                                        </p:tgtEl>
                                        <p:attrNameLst>
                                          <p:attrName>ppt_y</p:attrName>
                                        </p:attrNameLst>
                                      </p:cBhvr>
                                      <p:tavLst>
                                        <p:tav tm="0">
                                          <p:val>
                                            <p:strVal val="#ppt_y+.1"/>
                                          </p:val>
                                        </p:tav>
                                        <p:tav tm="100000">
                                          <p:val>
                                            <p:strVal val="#ppt_y"/>
                                          </p:val>
                                        </p:tav>
                                      </p:tavLst>
                                    </p:anim>
                                  </p:childTnLst>
                                </p:cTn>
                              </p:par>
                            </p:childTnLst>
                          </p:cTn>
                        </p:par>
                        <p:par>
                          <p:cTn id="102" fill="hold">
                            <p:stCondLst>
                              <p:cond delay="6200"/>
                            </p:stCondLst>
                            <p:childTnLst>
                              <p:par>
                                <p:cTn id="103" presetID="22" presetClass="entr" presetSubtype="1" fill="hold" nodeType="afterEffect">
                                  <p:stCondLst>
                                    <p:cond delay="0"/>
                                  </p:stCondLst>
                                  <p:childTnLst>
                                    <p:set>
                                      <p:cBhvr>
                                        <p:cTn id="104" dur="1" fill="hold">
                                          <p:stCondLst>
                                            <p:cond delay="0"/>
                                          </p:stCondLst>
                                        </p:cTn>
                                        <p:tgtEl>
                                          <p:spTgt spid="62"/>
                                        </p:tgtEl>
                                        <p:attrNameLst>
                                          <p:attrName>style.visibility</p:attrName>
                                        </p:attrNameLst>
                                      </p:cBhvr>
                                      <p:to>
                                        <p:strVal val="visible"/>
                                      </p:to>
                                    </p:set>
                                    <p:animEffect transition="in" filter="wipe(up)">
                                      <p:cBhvr>
                                        <p:cTn id="105" dur="500"/>
                                        <p:tgtEl>
                                          <p:spTgt spid="62"/>
                                        </p:tgtEl>
                                      </p:cBhvr>
                                    </p:animEffect>
                                  </p:childTnLst>
                                </p:cTn>
                              </p:par>
                            </p:childTnLst>
                          </p:cTn>
                        </p:par>
                        <p:par>
                          <p:cTn id="106" fill="hold">
                            <p:stCondLst>
                              <p:cond delay="6700"/>
                            </p:stCondLst>
                            <p:childTnLst>
                              <p:par>
                                <p:cTn id="107" presetID="42" presetClass="entr" presetSubtype="0" fill="hold" grpId="0" nodeType="afterEffect">
                                  <p:stCondLst>
                                    <p:cond delay="0"/>
                                  </p:stCondLst>
                                  <p:childTnLst>
                                    <p:set>
                                      <p:cBhvr>
                                        <p:cTn id="108" dur="1" fill="hold">
                                          <p:stCondLst>
                                            <p:cond delay="0"/>
                                          </p:stCondLst>
                                        </p:cTn>
                                        <p:tgtEl>
                                          <p:spTgt spid="76"/>
                                        </p:tgtEl>
                                        <p:attrNameLst>
                                          <p:attrName>style.visibility</p:attrName>
                                        </p:attrNameLst>
                                      </p:cBhvr>
                                      <p:to>
                                        <p:strVal val="visible"/>
                                      </p:to>
                                    </p:set>
                                    <p:animEffect transition="in" filter="fade">
                                      <p:cBhvr>
                                        <p:cTn id="109" dur="1000"/>
                                        <p:tgtEl>
                                          <p:spTgt spid="76"/>
                                        </p:tgtEl>
                                      </p:cBhvr>
                                    </p:animEffect>
                                    <p:anim calcmode="lin" valueType="num">
                                      <p:cBhvr>
                                        <p:cTn id="110" dur="1000" fill="hold"/>
                                        <p:tgtEl>
                                          <p:spTgt spid="76"/>
                                        </p:tgtEl>
                                        <p:attrNameLst>
                                          <p:attrName>ppt_x</p:attrName>
                                        </p:attrNameLst>
                                      </p:cBhvr>
                                      <p:tavLst>
                                        <p:tav tm="0">
                                          <p:val>
                                            <p:strVal val="#ppt_x"/>
                                          </p:val>
                                        </p:tav>
                                        <p:tav tm="100000">
                                          <p:val>
                                            <p:strVal val="#ppt_x"/>
                                          </p:val>
                                        </p:tav>
                                      </p:tavLst>
                                    </p:anim>
                                    <p:anim calcmode="lin" valueType="num">
                                      <p:cBhvr>
                                        <p:cTn id="111" dur="1000" fill="hold"/>
                                        <p:tgtEl>
                                          <p:spTgt spid="76"/>
                                        </p:tgtEl>
                                        <p:attrNameLst>
                                          <p:attrName>ppt_y</p:attrName>
                                        </p:attrNameLst>
                                      </p:cBhvr>
                                      <p:tavLst>
                                        <p:tav tm="0">
                                          <p:val>
                                            <p:strVal val="#ppt_y+.1"/>
                                          </p:val>
                                        </p:tav>
                                        <p:tav tm="100000">
                                          <p:val>
                                            <p:strVal val="#ppt_y"/>
                                          </p:val>
                                        </p:tav>
                                      </p:tavLst>
                                    </p:anim>
                                  </p:childTnLst>
                                </p:cTn>
                              </p:par>
                            </p:childTnLst>
                          </p:cTn>
                        </p:par>
                        <p:par>
                          <p:cTn id="112" fill="hold">
                            <p:stCondLst>
                              <p:cond delay="7700"/>
                            </p:stCondLst>
                            <p:childTnLst>
                              <p:par>
                                <p:cTn id="113" presetID="22" presetClass="entr" presetSubtype="1" fill="hold" nodeType="afterEffect">
                                  <p:stCondLst>
                                    <p:cond delay="0"/>
                                  </p:stCondLst>
                                  <p:childTnLst>
                                    <p:set>
                                      <p:cBhvr>
                                        <p:cTn id="114" dur="1" fill="hold">
                                          <p:stCondLst>
                                            <p:cond delay="0"/>
                                          </p:stCondLst>
                                        </p:cTn>
                                        <p:tgtEl>
                                          <p:spTgt spid="71"/>
                                        </p:tgtEl>
                                        <p:attrNameLst>
                                          <p:attrName>style.visibility</p:attrName>
                                        </p:attrNameLst>
                                      </p:cBhvr>
                                      <p:to>
                                        <p:strVal val="visible"/>
                                      </p:to>
                                    </p:set>
                                    <p:animEffect transition="in" filter="wipe(up)">
                                      <p:cBhvr>
                                        <p:cTn id="115" dur="500"/>
                                        <p:tgtEl>
                                          <p:spTgt spid="71"/>
                                        </p:tgtEl>
                                      </p:cBhvr>
                                    </p:animEffect>
                                  </p:childTnLst>
                                </p:cTn>
                              </p:par>
                            </p:childTnLst>
                          </p:cTn>
                        </p:par>
                        <p:par>
                          <p:cTn id="116" fill="hold">
                            <p:stCondLst>
                              <p:cond delay="8200"/>
                            </p:stCondLst>
                            <p:childTnLst>
                              <p:par>
                                <p:cTn id="117" presetID="42" presetClass="entr" presetSubtype="0" fill="hold" grpId="0" nodeType="afterEffect">
                                  <p:stCondLst>
                                    <p:cond delay="0"/>
                                  </p:stCondLst>
                                  <p:childTnLst>
                                    <p:set>
                                      <p:cBhvr>
                                        <p:cTn id="118" dur="1" fill="hold">
                                          <p:stCondLst>
                                            <p:cond delay="0"/>
                                          </p:stCondLst>
                                        </p:cTn>
                                        <p:tgtEl>
                                          <p:spTgt spid="78"/>
                                        </p:tgtEl>
                                        <p:attrNameLst>
                                          <p:attrName>style.visibility</p:attrName>
                                        </p:attrNameLst>
                                      </p:cBhvr>
                                      <p:to>
                                        <p:strVal val="visible"/>
                                      </p:to>
                                    </p:set>
                                    <p:animEffect transition="in" filter="fade">
                                      <p:cBhvr>
                                        <p:cTn id="119" dur="1000"/>
                                        <p:tgtEl>
                                          <p:spTgt spid="78"/>
                                        </p:tgtEl>
                                      </p:cBhvr>
                                    </p:animEffect>
                                    <p:anim calcmode="lin" valueType="num">
                                      <p:cBhvr>
                                        <p:cTn id="120" dur="1000" fill="hold"/>
                                        <p:tgtEl>
                                          <p:spTgt spid="78"/>
                                        </p:tgtEl>
                                        <p:attrNameLst>
                                          <p:attrName>ppt_x</p:attrName>
                                        </p:attrNameLst>
                                      </p:cBhvr>
                                      <p:tavLst>
                                        <p:tav tm="0">
                                          <p:val>
                                            <p:strVal val="#ppt_x"/>
                                          </p:val>
                                        </p:tav>
                                        <p:tav tm="100000">
                                          <p:val>
                                            <p:strVal val="#ppt_x"/>
                                          </p:val>
                                        </p:tav>
                                      </p:tavLst>
                                    </p:anim>
                                    <p:anim calcmode="lin" valueType="num">
                                      <p:cBhvr>
                                        <p:cTn id="121" dur="1000" fill="hold"/>
                                        <p:tgtEl>
                                          <p:spTgt spid="78"/>
                                        </p:tgtEl>
                                        <p:attrNameLst>
                                          <p:attrName>ppt_y</p:attrName>
                                        </p:attrNameLst>
                                      </p:cBhvr>
                                      <p:tavLst>
                                        <p:tav tm="0">
                                          <p:val>
                                            <p:strVal val="#ppt_y+.1"/>
                                          </p:val>
                                        </p:tav>
                                        <p:tav tm="100000">
                                          <p:val>
                                            <p:strVal val="#ppt_y"/>
                                          </p:val>
                                        </p:tav>
                                      </p:tavLst>
                                    </p:anim>
                                  </p:childTnLst>
                                </p:cTn>
                              </p:par>
                            </p:childTnLst>
                          </p:cTn>
                        </p:par>
                        <p:par>
                          <p:cTn id="122" fill="hold">
                            <p:stCondLst>
                              <p:cond delay="9200"/>
                            </p:stCondLst>
                            <p:childTnLst>
                              <p:par>
                                <p:cTn id="123" presetID="22" presetClass="entr" presetSubtype="2" fill="hold" nodeType="afterEffect">
                                  <p:stCondLst>
                                    <p:cond delay="0"/>
                                  </p:stCondLst>
                                  <p:childTnLst>
                                    <p:set>
                                      <p:cBhvr>
                                        <p:cTn id="124" dur="1" fill="hold">
                                          <p:stCondLst>
                                            <p:cond delay="0"/>
                                          </p:stCondLst>
                                        </p:cTn>
                                        <p:tgtEl>
                                          <p:spTgt spid="67"/>
                                        </p:tgtEl>
                                        <p:attrNameLst>
                                          <p:attrName>style.visibility</p:attrName>
                                        </p:attrNameLst>
                                      </p:cBhvr>
                                      <p:to>
                                        <p:strVal val="visible"/>
                                      </p:to>
                                    </p:set>
                                    <p:animEffect transition="in" filter="wipe(right)">
                                      <p:cBhvr>
                                        <p:cTn id="125" dur="500"/>
                                        <p:tgtEl>
                                          <p:spTgt spid="67"/>
                                        </p:tgtEl>
                                      </p:cBhvr>
                                    </p:animEffect>
                                  </p:childTnLst>
                                </p:cTn>
                              </p:par>
                            </p:childTnLst>
                          </p:cTn>
                        </p:par>
                        <p:par>
                          <p:cTn id="126" fill="hold">
                            <p:stCondLst>
                              <p:cond delay="9700"/>
                            </p:stCondLst>
                            <p:childTnLst>
                              <p:par>
                                <p:cTn id="127" presetID="42" presetClass="entr" presetSubtype="0" fill="hold" grpId="0" nodeType="afterEffect">
                                  <p:stCondLst>
                                    <p:cond delay="0"/>
                                  </p:stCondLst>
                                  <p:childTnLst>
                                    <p:set>
                                      <p:cBhvr>
                                        <p:cTn id="128" dur="1" fill="hold">
                                          <p:stCondLst>
                                            <p:cond delay="0"/>
                                          </p:stCondLst>
                                        </p:cTn>
                                        <p:tgtEl>
                                          <p:spTgt spid="81"/>
                                        </p:tgtEl>
                                        <p:attrNameLst>
                                          <p:attrName>style.visibility</p:attrName>
                                        </p:attrNameLst>
                                      </p:cBhvr>
                                      <p:to>
                                        <p:strVal val="visible"/>
                                      </p:to>
                                    </p:set>
                                    <p:animEffect transition="in" filter="fade">
                                      <p:cBhvr>
                                        <p:cTn id="129" dur="1000"/>
                                        <p:tgtEl>
                                          <p:spTgt spid="81"/>
                                        </p:tgtEl>
                                      </p:cBhvr>
                                    </p:animEffect>
                                    <p:anim calcmode="lin" valueType="num">
                                      <p:cBhvr>
                                        <p:cTn id="130" dur="1000" fill="hold"/>
                                        <p:tgtEl>
                                          <p:spTgt spid="81"/>
                                        </p:tgtEl>
                                        <p:attrNameLst>
                                          <p:attrName>ppt_x</p:attrName>
                                        </p:attrNameLst>
                                      </p:cBhvr>
                                      <p:tavLst>
                                        <p:tav tm="0">
                                          <p:val>
                                            <p:strVal val="#ppt_x"/>
                                          </p:val>
                                        </p:tav>
                                        <p:tav tm="100000">
                                          <p:val>
                                            <p:strVal val="#ppt_x"/>
                                          </p:val>
                                        </p:tav>
                                      </p:tavLst>
                                    </p:anim>
                                    <p:anim calcmode="lin" valueType="num">
                                      <p:cBhvr>
                                        <p:cTn id="131" dur="1000" fill="hold"/>
                                        <p:tgtEl>
                                          <p:spTgt spid="81"/>
                                        </p:tgtEl>
                                        <p:attrNameLst>
                                          <p:attrName>ppt_y</p:attrName>
                                        </p:attrNameLst>
                                      </p:cBhvr>
                                      <p:tavLst>
                                        <p:tav tm="0">
                                          <p:val>
                                            <p:strVal val="#ppt_y+.1"/>
                                          </p:val>
                                        </p:tav>
                                        <p:tav tm="100000">
                                          <p:val>
                                            <p:strVal val="#ppt_y"/>
                                          </p:val>
                                        </p:tav>
                                      </p:tavLst>
                                    </p:anim>
                                  </p:childTnLst>
                                </p:cTn>
                              </p:par>
                            </p:childTnLst>
                          </p:cTn>
                        </p:par>
                        <p:par>
                          <p:cTn id="132" fill="hold">
                            <p:stCondLst>
                              <p:cond delay="10700"/>
                            </p:stCondLst>
                            <p:childTnLst>
                              <p:par>
                                <p:cTn id="133" presetID="22" presetClass="entr" presetSubtype="2" fill="hold" nodeType="afterEffect">
                                  <p:stCondLst>
                                    <p:cond delay="0"/>
                                  </p:stCondLst>
                                  <p:childTnLst>
                                    <p:set>
                                      <p:cBhvr>
                                        <p:cTn id="134" dur="1" fill="hold">
                                          <p:stCondLst>
                                            <p:cond delay="0"/>
                                          </p:stCondLst>
                                        </p:cTn>
                                        <p:tgtEl>
                                          <p:spTgt spid="72"/>
                                        </p:tgtEl>
                                        <p:attrNameLst>
                                          <p:attrName>style.visibility</p:attrName>
                                        </p:attrNameLst>
                                      </p:cBhvr>
                                      <p:to>
                                        <p:strVal val="visible"/>
                                      </p:to>
                                    </p:set>
                                    <p:animEffect transition="in" filter="wipe(right)">
                                      <p:cBhvr>
                                        <p:cTn id="135" dur="500"/>
                                        <p:tgtEl>
                                          <p:spTgt spid="72"/>
                                        </p:tgtEl>
                                      </p:cBhvr>
                                    </p:animEffect>
                                  </p:childTnLst>
                                </p:cTn>
                              </p:par>
                            </p:childTnLst>
                          </p:cTn>
                        </p:par>
                        <p:par>
                          <p:cTn id="136" fill="hold">
                            <p:stCondLst>
                              <p:cond delay="11200"/>
                            </p:stCondLst>
                            <p:childTnLst>
                              <p:par>
                                <p:cTn id="137" presetID="42" presetClass="entr" presetSubtype="0" fill="hold" grpId="0" nodeType="afterEffect">
                                  <p:stCondLst>
                                    <p:cond delay="0"/>
                                  </p:stCondLst>
                                  <p:childTnLst>
                                    <p:set>
                                      <p:cBhvr>
                                        <p:cTn id="138" dur="1" fill="hold">
                                          <p:stCondLst>
                                            <p:cond delay="0"/>
                                          </p:stCondLst>
                                        </p:cTn>
                                        <p:tgtEl>
                                          <p:spTgt spid="80"/>
                                        </p:tgtEl>
                                        <p:attrNameLst>
                                          <p:attrName>style.visibility</p:attrName>
                                        </p:attrNameLst>
                                      </p:cBhvr>
                                      <p:to>
                                        <p:strVal val="visible"/>
                                      </p:to>
                                    </p:set>
                                    <p:animEffect transition="in" filter="fade">
                                      <p:cBhvr>
                                        <p:cTn id="139" dur="1000"/>
                                        <p:tgtEl>
                                          <p:spTgt spid="80"/>
                                        </p:tgtEl>
                                      </p:cBhvr>
                                    </p:animEffect>
                                    <p:anim calcmode="lin" valueType="num">
                                      <p:cBhvr>
                                        <p:cTn id="140" dur="1000" fill="hold"/>
                                        <p:tgtEl>
                                          <p:spTgt spid="80"/>
                                        </p:tgtEl>
                                        <p:attrNameLst>
                                          <p:attrName>ppt_x</p:attrName>
                                        </p:attrNameLst>
                                      </p:cBhvr>
                                      <p:tavLst>
                                        <p:tav tm="0">
                                          <p:val>
                                            <p:strVal val="#ppt_x"/>
                                          </p:val>
                                        </p:tav>
                                        <p:tav tm="100000">
                                          <p:val>
                                            <p:strVal val="#ppt_x"/>
                                          </p:val>
                                        </p:tav>
                                      </p:tavLst>
                                    </p:anim>
                                    <p:anim calcmode="lin" valueType="num">
                                      <p:cBhvr>
                                        <p:cTn id="141" dur="1000" fill="hold"/>
                                        <p:tgtEl>
                                          <p:spTgt spid="80"/>
                                        </p:tgtEl>
                                        <p:attrNameLst>
                                          <p:attrName>ppt_y</p:attrName>
                                        </p:attrNameLst>
                                      </p:cBhvr>
                                      <p:tavLst>
                                        <p:tav tm="0">
                                          <p:val>
                                            <p:strVal val="#ppt_y+.1"/>
                                          </p:val>
                                        </p:tav>
                                        <p:tav tm="100000">
                                          <p:val>
                                            <p:strVal val="#ppt_y"/>
                                          </p:val>
                                        </p:tav>
                                      </p:tavLst>
                                    </p:anim>
                                  </p:childTnLst>
                                </p:cTn>
                              </p:par>
                            </p:childTnLst>
                          </p:cTn>
                        </p:par>
                        <p:par>
                          <p:cTn id="142" fill="hold">
                            <p:stCondLst>
                              <p:cond delay="12200"/>
                            </p:stCondLst>
                            <p:childTnLst>
                              <p:par>
                                <p:cTn id="143" presetID="22" presetClass="entr" presetSubtype="2" fill="hold" nodeType="afterEffect">
                                  <p:stCondLst>
                                    <p:cond delay="0"/>
                                  </p:stCondLst>
                                  <p:childTnLst>
                                    <p:set>
                                      <p:cBhvr>
                                        <p:cTn id="144" dur="1" fill="hold">
                                          <p:stCondLst>
                                            <p:cond delay="0"/>
                                          </p:stCondLst>
                                        </p:cTn>
                                        <p:tgtEl>
                                          <p:spTgt spid="64"/>
                                        </p:tgtEl>
                                        <p:attrNameLst>
                                          <p:attrName>style.visibility</p:attrName>
                                        </p:attrNameLst>
                                      </p:cBhvr>
                                      <p:to>
                                        <p:strVal val="visible"/>
                                      </p:to>
                                    </p:set>
                                    <p:animEffect transition="in" filter="wipe(right)">
                                      <p:cBhvr>
                                        <p:cTn id="145" dur="500"/>
                                        <p:tgtEl>
                                          <p:spTgt spid="64"/>
                                        </p:tgtEl>
                                      </p:cBhvr>
                                    </p:animEffect>
                                  </p:childTnLst>
                                </p:cTn>
                              </p:par>
                            </p:childTnLst>
                          </p:cTn>
                        </p:par>
                        <p:par>
                          <p:cTn id="146" fill="hold">
                            <p:stCondLst>
                              <p:cond delay="12700"/>
                            </p:stCondLst>
                            <p:childTnLst>
                              <p:par>
                                <p:cTn id="147" presetID="42" presetClass="entr" presetSubtype="0" fill="hold" grpId="0" nodeType="afterEffect">
                                  <p:stCondLst>
                                    <p:cond delay="0"/>
                                  </p:stCondLst>
                                  <p:childTnLst>
                                    <p:set>
                                      <p:cBhvr>
                                        <p:cTn id="148" dur="1" fill="hold">
                                          <p:stCondLst>
                                            <p:cond delay="0"/>
                                          </p:stCondLst>
                                        </p:cTn>
                                        <p:tgtEl>
                                          <p:spTgt spid="79"/>
                                        </p:tgtEl>
                                        <p:attrNameLst>
                                          <p:attrName>style.visibility</p:attrName>
                                        </p:attrNameLst>
                                      </p:cBhvr>
                                      <p:to>
                                        <p:strVal val="visible"/>
                                      </p:to>
                                    </p:set>
                                    <p:animEffect transition="in" filter="fade">
                                      <p:cBhvr>
                                        <p:cTn id="149" dur="1000"/>
                                        <p:tgtEl>
                                          <p:spTgt spid="79"/>
                                        </p:tgtEl>
                                      </p:cBhvr>
                                    </p:animEffect>
                                    <p:anim calcmode="lin" valueType="num">
                                      <p:cBhvr>
                                        <p:cTn id="150" dur="1000" fill="hold"/>
                                        <p:tgtEl>
                                          <p:spTgt spid="79"/>
                                        </p:tgtEl>
                                        <p:attrNameLst>
                                          <p:attrName>ppt_x</p:attrName>
                                        </p:attrNameLst>
                                      </p:cBhvr>
                                      <p:tavLst>
                                        <p:tav tm="0">
                                          <p:val>
                                            <p:strVal val="#ppt_x"/>
                                          </p:val>
                                        </p:tav>
                                        <p:tav tm="100000">
                                          <p:val>
                                            <p:strVal val="#ppt_x"/>
                                          </p:val>
                                        </p:tav>
                                      </p:tavLst>
                                    </p:anim>
                                    <p:anim calcmode="lin" valueType="num">
                                      <p:cBhvr>
                                        <p:cTn id="151" dur="1000" fill="hold"/>
                                        <p:tgtEl>
                                          <p:spTgt spid="7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73" grpId="0"/>
      <p:bldP spid="74" grpId="0"/>
      <p:bldP spid="75" grpId="0"/>
      <p:bldP spid="76" grpId="0"/>
      <p:bldP spid="78" grpId="0"/>
      <p:bldP spid="79" grpId="0"/>
      <p:bldP spid="80" grpId="0"/>
      <p:bldP spid="81" grpId="0"/>
    </p:bldLst>
  </p:timing>
</p:sld>
</file>

<file path=ppt/slides/slide1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cxnSp>
        <p:nvCxnSpPr>
          <p:cNvPr id="64" name="Elbow Connector 86">
            <a:extLst>
              <a:ext uri="{FF2B5EF4-FFF2-40B4-BE49-F238E27FC236}">
                <a16:creationId xmlns:a16="http://schemas.microsoft.com/office/drawing/2014/main" id="{0D791AEC-0B3C-4944-88FB-A49E006752B8}"/>
              </a:ext>
            </a:extLst>
          </p:cNvPr>
          <p:cNvCxnSpPr>
            <a:cxnSpLocks/>
          </p:cNvCxnSpPr>
          <p:nvPr/>
        </p:nvCxnSpPr>
        <p:spPr>
          <a:xfrm>
            <a:off x="3338009" y="2256219"/>
            <a:ext cx="1686697" cy="571275"/>
          </a:xfrm>
          <a:prstGeom prst="bentConnector3">
            <a:avLst/>
          </a:prstGeom>
          <a:ln w="12700">
            <a:solidFill>
              <a:schemeClr val="bg1"/>
            </a:solidFill>
            <a:prstDash val="dash"/>
            <a:headEnd type="stealth" w="med" len="lg"/>
            <a:tailEnd type="none" w="lg" len="lg"/>
          </a:ln>
        </p:spPr>
        <p:style>
          <a:lnRef idx="1">
            <a:schemeClr val="accent1"/>
          </a:lnRef>
          <a:fillRef idx="0">
            <a:schemeClr val="accent1"/>
          </a:fillRef>
          <a:effectRef idx="0">
            <a:schemeClr val="accent1"/>
          </a:effectRef>
          <a:fontRef idx="minor">
            <a:schemeClr val="tx1"/>
          </a:fontRef>
        </p:style>
      </p:cxnSp>
      <p:cxnSp>
        <p:nvCxnSpPr>
          <p:cNvPr id="63" name="Elbow Connector 86">
            <a:extLst>
              <a:ext uri="{FF2B5EF4-FFF2-40B4-BE49-F238E27FC236}">
                <a16:creationId xmlns:a16="http://schemas.microsoft.com/office/drawing/2014/main" id="{F2592C95-B2F4-4373-8B92-29C23E992C6F}"/>
              </a:ext>
            </a:extLst>
          </p:cNvPr>
          <p:cNvCxnSpPr>
            <a:cxnSpLocks/>
          </p:cNvCxnSpPr>
          <p:nvPr/>
        </p:nvCxnSpPr>
        <p:spPr>
          <a:xfrm>
            <a:off x="7557978" y="3450488"/>
            <a:ext cx="1236067" cy="449427"/>
          </a:xfrm>
          <a:prstGeom prst="bentConnector3">
            <a:avLst/>
          </a:prstGeom>
          <a:ln w="12700">
            <a:solidFill>
              <a:schemeClr val="bg1"/>
            </a:solidFill>
            <a:prstDash val="dash"/>
            <a:tailEnd type="stealth" w="med" len="lg"/>
          </a:ln>
        </p:spPr>
        <p:style>
          <a:lnRef idx="1">
            <a:schemeClr val="accent1"/>
          </a:lnRef>
          <a:fillRef idx="0">
            <a:schemeClr val="accent1"/>
          </a:fillRef>
          <a:effectRef idx="0">
            <a:schemeClr val="accent1"/>
          </a:effectRef>
          <a:fontRef idx="minor">
            <a:schemeClr val="tx1"/>
          </a:fontRef>
        </p:style>
      </p:cxnSp>
      <p:cxnSp>
        <p:nvCxnSpPr>
          <p:cNvPr id="67" name="Elbow Connector 86">
            <a:extLst>
              <a:ext uri="{FF2B5EF4-FFF2-40B4-BE49-F238E27FC236}">
                <a16:creationId xmlns:a16="http://schemas.microsoft.com/office/drawing/2014/main" id="{13C19A53-F2DE-432D-BCD3-8CD7DA229A38}"/>
              </a:ext>
            </a:extLst>
          </p:cNvPr>
          <p:cNvCxnSpPr>
            <a:cxnSpLocks/>
          </p:cNvCxnSpPr>
          <p:nvPr/>
        </p:nvCxnSpPr>
        <p:spPr>
          <a:xfrm>
            <a:off x="3055951" y="4935774"/>
            <a:ext cx="2532049" cy="455942"/>
          </a:xfrm>
          <a:prstGeom prst="bentConnector3">
            <a:avLst>
              <a:gd name="adj1" fmla="val 50000"/>
            </a:avLst>
          </a:prstGeom>
          <a:ln w="12700">
            <a:solidFill>
              <a:schemeClr val="bg1"/>
            </a:solidFill>
            <a:prstDash val="dash"/>
            <a:headEnd type="stealth" w="med" len="lg"/>
            <a:tailEnd type="none" w="lg" len="lg"/>
          </a:ln>
        </p:spPr>
        <p:style>
          <a:lnRef idx="1">
            <a:schemeClr val="accent1"/>
          </a:lnRef>
          <a:fillRef idx="0">
            <a:schemeClr val="accent1"/>
          </a:fillRef>
          <a:effectRef idx="0">
            <a:schemeClr val="accent1"/>
          </a:effectRef>
          <a:fontRef idx="minor">
            <a:schemeClr val="tx1"/>
          </a:fontRef>
        </p:style>
      </p:cxnSp>
      <p:sp>
        <p:nvSpPr>
          <p:cNvPr id="75" name="Text Box 10">
            <a:extLst>
              <a:ext uri="{FF2B5EF4-FFF2-40B4-BE49-F238E27FC236}">
                <a16:creationId xmlns:a16="http://schemas.microsoft.com/office/drawing/2014/main" id="{90DCF07C-55B6-48F5-BD5C-C37046498D61}"/>
              </a:ext>
            </a:extLst>
          </p:cNvPr>
          <p:cNvSpPr txBox="1">
            <a:spLocks noChangeArrowheads="1"/>
          </p:cNvSpPr>
          <p:nvPr/>
        </p:nvSpPr>
        <p:spPr bwMode="auto">
          <a:xfrm>
            <a:off x="8860266" y="3742935"/>
            <a:ext cx="3006104" cy="1107996"/>
          </a:xfrm>
          <a:prstGeom prst="rect">
            <a:avLst/>
          </a:prstGeom>
          <a:noFill/>
          <a:ln w="9525">
            <a:noFill/>
            <a:miter lim="800000"/>
            <a:headEnd/>
            <a:tailEnd/>
          </a:ln>
        </p:spPr>
        <p:txBody>
          <a:bodyPr wrap="square" lIns="60960" tIns="30480" rIns="60960" bIns="30480">
            <a:spAutoFit/>
          </a:bodyPr>
          <a:lstStyle/>
          <a:p>
            <a:r>
              <a:rPr lang="en-US" sz="1600" dirty="0">
                <a:solidFill>
                  <a:srgbClr val="CE8E40"/>
                </a:solidFill>
                <a:latin typeface="Bernard MT Condensed" panose="02050806060905020404" pitchFamily="18" charset="0"/>
              </a:rPr>
              <a:t>Lorem ipsum dolor </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rgbClr val="00B0F0"/>
              </a:solidFill>
              <a:latin typeface="Candara" panose="020E0502030303020204" pitchFamily="34" charset="0"/>
            </a:endParaRPr>
          </a:p>
        </p:txBody>
      </p:sp>
      <p:sp>
        <p:nvSpPr>
          <p:cNvPr id="79" name="Text Box 10">
            <a:extLst>
              <a:ext uri="{FF2B5EF4-FFF2-40B4-BE49-F238E27FC236}">
                <a16:creationId xmlns:a16="http://schemas.microsoft.com/office/drawing/2014/main" id="{20D900CB-5BBE-4219-BD2A-C5F8167915CB}"/>
              </a:ext>
            </a:extLst>
          </p:cNvPr>
          <p:cNvSpPr txBox="1">
            <a:spLocks noChangeArrowheads="1"/>
          </p:cNvSpPr>
          <p:nvPr/>
        </p:nvSpPr>
        <p:spPr bwMode="auto">
          <a:xfrm>
            <a:off x="237034" y="2095099"/>
            <a:ext cx="3026510" cy="1107996"/>
          </a:xfrm>
          <a:prstGeom prst="rect">
            <a:avLst/>
          </a:prstGeom>
          <a:noFill/>
          <a:ln w="9525">
            <a:noFill/>
            <a:miter lim="800000"/>
            <a:headEnd/>
            <a:tailEnd/>
          </a:ln>
        </p:spPr>
        <p:txBody>
          <a:bodyPr wrap="square" lIns="60960" tIns="30480" rIns="60960" bIns="30480">
            <a:spAutoFit/>
          </a:bodyPr>
          <a:lstStyle/>
          <a:p>
            <a:pPr algn="r"/>
            <a:r>
              <a:rPr lang="en-US" sz="1600" dirty="0">
                <a:solidFill>
                  <a:srgbClr val="BF2500"/>
                </a:solidFill>
                <a:latin typeface="Bernard MT Condensed" panose="02050806060905020404" pitchFamily="18" charset="0"/>
              </a:rPr>
              <a:t>Lorem ipsum dolor </a:t>
            </a: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rgbClr val="00B0F0"/>
              </a:solidFill>
              <a:latin typeface="Candara" panose="020E0502030303020204" pitchFamily="34" charset="0"/>
            </a:endParaRPr>
          </a:p>
        </p:txBody>
      </p:sp>
      <p:sp>
        <p:nvSpPr>
          <p:cNvPr id="81" name="Text Box 10">
            <a:extLst>
              <a:ext uri="{FF2B5EF4-FFF2-40B4-BE49-F238E27FC236}">
                <a16:creationId xmlns:a16="http://schemas.microsoft.com/office/drawing/2014/main" id="{156896E8-9EE3-4B21-9FD4-44D7C0FE1F86}"/>
              </a:ext>
            </a:extLst>
          </p:cNvPr>
          <p:cNvSpPr txBox="1">
            <a:spLocks noChangeArrowheads="1"/>
          </p:cNvSpPr>
          <p:nvPr/>
        </p:nvSpPr>
        <p:spPr bwMode="auto">
          <a:xfrm>
            <a:off x="220892" y="4775759"/>
            <a:ext cx="2717250" cy="1107996"/>
          </a:xfrm>
          <a:prstGeom prst="rect">
            <a:avLst/>
          </a:prstGeom>
          <a:noFill/>
          <a:ln w="9525">
            <a:noFill/>
            <a:miter lim="800000"/>
            <a:headEnd/>
            <a:tailEnd/>
          </a:ln>
        </p:spPr>
        <p:txBody>
          <a:bodyPr wrap="square" lIns="60960" tIns="30480" rIns="60960" bIns="30480">
            <a:spAutoFit/>
          </a:bodyPr>
          <a:lstStyle/>
          <a:p>
            <a:pPr algn="r"/>
            <a:r>
              <a:rPr lang="en-US" sz="1600" dirty="0">
                <a:solidFill>
                  <a:srgbClr val="E04621"/>
                </a:solidFill>
                <a:latin typeface="Bernard MT Condensed" panose="02050806060905020404" pitchFamily="18" charset="0"/>
              </a:rPr>
              <a:t>Lorem ipsum dolor </a:t>
            </a: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rgbClr val="00B0F0"/>
              </a:solidFill>
              <a:latin typeface="Candara" panose="020E0502030303020204" pitchFamily="34" charset="0"/>
            </a:endParaRPr>
          </a:p>
        </p:txBody>
      </p:sp>
      <p:grpSp>
        <p:nvGrpSpPr>
          <p:cNvPr id="20" name="Group 19">
            <a:extLst>
              <a:ext uri="{FF2B5EF4-FFF2-40B4-BE49-F238E27FC236}">
                <a16:creationId xmlns:a16="http://schemas.microsoft.com/office/drawing/2014/main" id="{08E1915C-C163-4326-B351-C5E2127DB4CD}"/>
              </a:ext>
            </a:extLst>
          </p:cNvPr>
          <p:cNvGrpSpPr/>
          <p:nvPr/>
        </p:nvGrpSpPr>
        <p:grpSpPr>
          <a:xfrm>
            <a:off x="6139011" y="2226819"/>
            <a:ext cx="1656114" cy="2582807"/>
            <a:chOff x="6139011" y="2226819"/>
            <a:chExt cx="1656114" cy="2582807"/>
          </a:xfrm>
        </p:grpSpPr>
        <p:sp>
          <p:nvSpPr>
            <p:cNvPr id="77" name="Freeform: Shape 76">
              <a:extLst>
                <a:ext uri="{FF2B5EF4-FFF2-40B4-BE49-F238E27FC236}">
                  <a16:creationId xmlns:a16="http://schemas.microsoft.com/office/drawing/2014/main" id="{3A419752-370A-4057-91EF-EC5DEF27FCB5}"/>
                </a:ext>
              </a:extLst>
            </p:cNvPr>
            <p:cNvSpPr>
              <a:spLocks noChangeAspect="1"/>
            </p:cNvSpPr>
            <p:nvPr/>
          </p:nvSpPr>
          <p:spPr>
            <a:xfrm>
              <a:off x="6139011" y="2226819"/>
              <a:ext cx="1656114" cy="2582807"/>
            </a:xfrm>
            <a:custGeom>
              <a:avLst/>
              <a:gdLst>
                <a:gd name="connsiteX0" fmla="*/ 0 w 1656114"/>
                <a:gd name="connsiteY0" fmla="*/ 0 h 2582807"/>
                <a:gd name="connsiteX1" fmla="*/ 137435 w 1656114"/>
                <a:gd name="connsiteY1" fmla="*/ 6940 h 2582807"/>
                <a:gd name="connsiteX2" fmla="*/ 1656114 w 1656114"/>
                <a:gd name="connsiteY2" fmla="*/ 1689846 h 2582807"/>
                <a:gd name="connsiteX3" fmla="*/ 1451942 w 1656114"/>
                <a:gd name="connsiteY3" fmla="*/ 2496182 h 2582807"/>
                <a:gd name="connsiteX4" fmla="*/ 1399317 w 1656114"/>
                <a:gd name="connsiteY4" fmla="*/ 2582807 h 2582807"/>
                <a:gd name="connsiteX5" fmla="*/ 1211347 w 1656114"/>
                <a:gd name="connsiteY5" fmla="*/ 2474282 h 2582807"/>
                <a:gd name="connsiteX6" fmla="*/ 1208312 w 1656114"/>
                <a:gd name="connsiteY6" fmla="*/ 2430750 h 2582807"/>
                <a:gd name="connsiteX7" fmla="*/ 1155056 w 1656114"/>
                <a:gd name="connsiteY7" fmla="*/ 2361345 h 2582807"/>
                <a:gd name="connsiteX8" fmla="*/ 1068323 w 1656114"/>
                <a:gd name="connsiteY8" fmla="*/ 2349927 h 2582807"/>
                <a:gd name="connsiteX9" fmla="*/ 1029105 w 1656114"/>
                <a:gd name="connsiteY9" fmla="*/ 2369065 h 2582807"/>
                <a:gd name="connsiteX10" fmla="*/ 845375 w 1656114"/>
                <a:gd name="connsiteY10" fmla="*/ 2262988 h 2582807"/>
                <a:gd name="connsiteX11" fmla="*/ 910430 w 1656114"/>
                <a:gd name="connsiteY11" fmla="*/ 2149805 h 2582807"/>
                <a:gd name="connsiteX12" fmla="*/ 1014125 w 1656114"/>
                <a:gd name="connsiteY12" fmla="*/ 1693909 h 2582807"/>
                <a:gd name="connsiteX13" fmla="*/ 174491 w 1656114"/>
                <a:gd name="connsiteY13" fmla="*/ 663713 h 2582807"/>
                <a:gd name="connsiteX14" fmla="*/ 0 w 1656114"/>
                <a:gd name="connsiteY14" fmla="*/ 646123 h 2582807"/>
                <a:gd name="connsiteX15" fmla="*/ 0 w 1656114"/>
                <a:gd name="connsiteY15" fmla="*/ 436635 h 2582807"/>
                <a:gd name="connsiteX16" fmla="*/ 1266 w 1656114"/>
                <a:gd name="connsiteY16" fmla="*/ 436379 h 2582807"/>
                <a:gd name="connsiteX17" fmla="*/ 71075 w 1656114"/>
                <a:gd name="connsiteY17" fmla="*/ 331062 h 2582807"/>
                <a:gd name="connsiteX18" fmla="*/ 1266 w 1656114"/>
                <a:gd name="connsiteY18" fmla="*/ 225744 h 2582807"/>
                <a:gd name="connsiteX19" fmla="*/ 0 w 1656114"/>
                <a:gd name="connsiteY19" fmla="*/ 225488 h 2582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56114" h="2582807">
                  <a:moveTo>
                    <a:pt x="0" y="0"/>
                  </a:moveTo>
                  <a:lnTo>
                    <a:pt x="137435" y="6940"/>
                  </a:lnTo>
                  <a:cubicBezTo>
                    <a:pt x="990454" y="93569"/>
                    <a:pt x="1656114" y="813971"/>
                    <a:pt x="1656114" y="1689846"/>
                  </a:cubicBezTo>
                  <a:cubicBezTo>
                    <a:pt x="1656114" y="1981805"/>
                    <a:pt x="1582152" y="2256488"/>
                    <a:pt x="1451942" y="2496182"/>
                  </a:cubicBezTo>
                  <a:lnTo>
                    <a:pt x="1399317" y="2582807"/>
                  </a:lnTo>
                  <a:lnTo>
                    <a:pt x="1211347" y="2474282"/>
                  </a:lnTo>
                  <a:lnTo>
                    <a:pt x="1208312" y="2430750"/>
                  </a:lnTo>
                  <a:cubicBezTo>
                    <a:pt x="1200740" y="2402494"/>
                    <a:pt x="1182390" y="2377127"/>
                    <a:pt x="1155056" y="2361345"/>
                  </a:cubicBezTo>
                  <a:cubicBezTo>
                    <a:pt x="1127722" y="2345564"/>
                    <a:pt x="1096578" y="2342356"/>
                    <a:pt x="1068323" y="2349927"/>
                  </a:cubicBezTo>
                  <a:lnTo>
                    <a:pt x="1029105" y="2369065"/>
                  </a:lnTo>
                  <a:lnTo>
                    <a:pt x="845375" y="2262988"/>
                  </a:lnTo>
                  <a:lnTo>
                    <a:pt x="910430" y="2149805"/>
                  </a:lnTo>
                  <a:cubicBezTo>
                    <a:pt x="976884" y="2011890"/>
                    <a:pt x="1014125" y="1857249"/>
                    <a:pt x="1014125" y="1693909"/>
                  </a:cubicBezTo>
                  <a:cubicBezTo>
                    <a:pt x="1014125" y="1185743"/>
                    <a:pt x="653670" y="761767"/>
                    <a:pt x="174491" y="663713"/>
                  </a:cubicBezTo>
                  <a:lnTo>
                    <a:pt x="0" y="646123"/>
                  </a:lnTo>
                  <a:lnTo>
                    <a:pt x="0" y="436635"/>
                  </a:lnTo>
                  <a:lnTo>
                    <a:pt x="1266" y="436379"/>
                  </a:lnTo>
                  <a:cubicBezTo>
                    <a:pt x="42290" y="419028"/>
                    <a:pt x="71075" y="378406"/>
                    <a:pt x="71075" y="331062"/>
                  </a:cubicBezTo>
                  <a:cubicBezTo>
                    <a:pt x="71075" y="283717"/>
                    <a:pt x="42290" y="243096"/>
                    <a:pt x="1266" y="225744"/>
                  </a:cubicBezTo>
                  <a:lnTo>
                    <a:pt x="0" y="225488"/>
                  </a:lnTo>
                  <a:close/>
                </a:path>
              </a:pathLst>
            </a:custGeom>
            <a:solidFill>
              <a:srgbClr val="CE8E40"/>
            </a:solidFill>
            <a:ln w="6350">
              <a:solidFill>
                <a:schemeClr val="bg1">
                  <a:alpha val="6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3" name="TextBox 82">
              <a:extLst>
                <a:ext uri="{FF2B5EF4-FFF2-40B4-BE49-F238E27FC236}">
                  <a16:creationId xmlns:a16="http://schemas.microsoft.com/office/drawing/2014/main" id="{2E55DCF3-D92E-4C81-9D0C-4C0535046F5F}"/>
                </a:ext>
              </a:extLst>
            </p:cNvPr>
            <p:cNvSpPr txBox="1"/>
            <p:nvPr/>
          </p:nvSpPr>
          <p:spPr>
            <a:xfrm>
              <a:off x="7085997" y="3120030"/>
              <a:ext cx="471981" cy="430887"/>
            </a:xfrm>
            <a:prstGeom prst="rect">
              <a:avLst/>
            </a:prstGeom>
            <a:noFill/>
          </p:spPr>
          <p:txBody>
            <a:bodyPr wrap="square" rtlCol="0">
              <a:spAutoFit/>
            </a:bodyPr>
            <a:lstStyle/>
            <a:p>
              <a:r>
                <a:rPr lang="en-US" sz="2200" b="1" dirty="0">
                  <a:solidFill>
                    <a:schemeClr val="bg1"/>
                  </a:solidFill>
                </a:rPr>
                <a:t>01</a:t>
              </a:r>
            </a:p>
          </p:txBody>
        </p:sp>
      </p:grpSp>
      <p:grpSp>
        <p:nvGrpSpPr>
          <p:cNvPr id="21" name="Group 20">
            <a:extLst>
              <a:ext uri="{FF2B5EF4-FFF2-40B4-BE49-F238E27FC236}">
                <a16:creationId xmlns:a16="http://schemas.microsoft.com/office/drawing/2014/main" id="{CEC53A32-C5C7-4446-A909-E56321259987}"/>
              </a:ext>
            </a:extLst>
          </p:cNvPr>
          <p:cNvGrpSpPr/>
          <p:nvPr/>
        </p:nvGrpSpPr>
        <p:grpSpPr>
          <a:xfrm>
            <a:off x="4721905" y="4560374"/>
            <a:ext cx="2768339" cy="1047931"/>
            <a:chOff x="4721905" y="4560374"/>
            <a:chExt cx="2768339" cy="1047931"/>
          </a:xfrm>
        </p:grpSpPr>
        <p:sp>
          <p:nvSpPr>
            <p:cNvPr id="82" name="Freeform: Shape 81">
              <a:extLst>
                <a:ext uri="{FF2B5EF4-FFF2-40B4-BE49-F238E27FC236}">
                  <a16:creationId xmlns:a16="http://schemas.microsoft.com/office/drawing/2014/main" id="{7AC3B43E-F776-435C-91BF-28276219D19F}"/>
                </a:ext>
              </a:extLst>
            </p:cNvPr>
            <p:cNvSpPr>
              <a:spLocks noChangeAspect="1"/>
            </p:cNvSpPr>
            <p:nvPr/>
          </p:nvSpPr>
          <p:spPr>
            <a:xfrm>
              <a:off x="4721905" y="4560374"/>
              <a:ext cx="2768339" cy="1047931"/>
            </a:xfrm>
            <a:custGeom>
              <a:avLst/>
              <a:gdLst>
                <a:gd name="connsiteX0" fmla="*/ 2208980 w 2768339"/>
                <a:gd name="connsiteY0" fmla="*/ 0 h 1047931"/>
                <a:gd name="connsiteX1" fmla="*/ 2401972 w 2768339"/>
                <a:gd name="connsiteY1" fmla="*/ 111423 h 1047931"/>
                <a:gd name="connsiteX2" fmla="*/ 2401560 w 2768339"/>
                <a:gd name="connsiteY2" fmla="*/ 112648 h 1047931"/>
                <a:gd name="connsiteX3" fmla="*/ 2457863 w 2768339"/>
                <a:gd name="connsiteY3" fmla="*/ 225763 h 1047931"/>
                <a:gd name="connsiteX4" fmla="*/ 2583975 w 2768339"/>
                <a:gd name="connsiteY4" fmla="*/ 217965 h 1047931"/>
                <a:gd name="connsiteX5" fmla="*/ 2584830 w 2768339"/>
                <a:gd name="connsiteY5" fmla="*/ 216997 h 1047931"/>
                <a:gd name="connsiteX6" fmla="*/ 2768339 w 2768339"/>
                <a:gd name="connsiteY6" fmla="*/ 322946 h 1047931"/>
                <a:gd name="connsiteX7" fmla="*/ 2660711 w 2768339"/>
                <a:gd name="connsiteY7" fmla="*/ 463344 h 1047931"/>
                <a:gd name="connsiteX8" fmla="*/ 1381581 w 2768339"/>
                <a:gd name="connsiteY8" fmla="*/ 1047931 h 1047931"/>
                <a:gd name="connsiteX9" fmla="*/ 102453 w 2768339"/>
                <a:gd name="connsiteY9" fmla="*/ 463344 h 1047931"/>
                <a:gd name="connsiteX10" fmla="*/ 0 w 2768339"/>
                <a:gd name="connsiteY10" fmla="*/ 329696 h 1047931"/>
                <a:gd name="connsiteX11" fmla="*/ 207904 w 2768339"/>
                <a:gd name="connsiteY11" fmla="*/ 209663 h 1047931"/>
                <a:gd name="connsiteX12" fmla="*/ 208758 w 2768339"/>
                <a:gd name="connsiteY12" fmla="*/ 210631 h 1047931"/>
                <a:gd name="connsiteX13" fmla="*/ 334870 w 2768339"/>
                <a:gd name="connsiteY13" fmla="*/ 218429 h 1047931"/>
                <a:gd name="connsiteX14" fmla="*/ 391173 w 2768339"/>
                <a:gd name="connsiteY14" fmla="*/ 105314 h 1047931"/>
                <a:gd name="connsiteX15" fmla="*/ 390762 w 2768339"/>
                <a:gd name="connsiteY15" fmla="*/ 104089 h 1047931"/>
                <a:gd name="connsiteX16" fmla="*/ 557040 w 2768339"/>
                <a:gd name="connsiteY16" fmla="*/ 8089 h 1047931"/>
                <a:gd name="connsiteX17" fmla="*/ 636107 w 2768339"/>
                <a:gd name="connsiteY17" fmla="*/ 103920 h 1047931"/>
                <a:gd name="connsiteX18" fmla="*/ 1379672 w 2768339"/>
                <a:gd name="connsiteY18" fmla="*/ 411914 h 1047931"/>
                <a:gd name="connsiteX19" fmla="*/ 2123238 w 2768339"/>
                <a:gd name="connsiteY19" fmla="*/ 103920 h 1047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768339" h="1047931">
                  <a:moveTo>
                    <a:pt x="2208980" y="0"/>
                  </a:moveTo>
                  <a:lnTo>
                    <a:pt x="2401972" y="111423"/>
                  </a:lnTo>
                  <a:lnTo>
                    <a:pt x="2401560" y="112648"/>
                  </a:lnTo>
                  <a:cubicBezTo>
                    <a:pt x="2396075" y="156851"/>
                    <a:pt x="2416862" y="202091"/>
                    <a:pt x="2457863" y="225763"/>
                  </a:cubicBezTo>
                  <a:cubicBezTo>
                    <a:pt x="2498865" y="249435"/>
                    <a:pt x="2548436" y="244817"/>
                    <a:pt x="2583975" y="217965"/>
                  </a:cubicBezTo>
                  <a:lnTo>
                    <a:pt x="2584830" y="216997"/>
                  </a:lnTo>
                  <a:lnTo>
                    <a:pt x="2768339" y="322946"/>
                  </a:lnTo>
                  <a:lnTo>
                    <a:pt x="2660711" y="463344"/>
                  </a:lnTo>
                  <a:cubicBezTo>
                    <a:pt x="2350532" y="821422"/>
                    <a:pt x="1892509" y="1047931"/>
                    <a:pt x="1381581" y="1047931"/>
                  </a:cubicBezTo>
                  <a:cubicBezTo>
                    <a:pt x="870654" y="1047931"/>
                    <a:pt x="412631" y="821422"/>
                    <a:pt x="102453" y="463344"/>
                  </a:cubicBezTo>
                  <a:lnTo>
                    <a:pt x="0" y="329696"/>
                  </a:lnTo>
                  <a:lnTo>
                    <a:pt x="207904" y="209663"/>
                  </a:lnTo>
                  <a:lnTo>
                    <a:pt x="208758" y="210631"/>
                  </a:lnTo>
                  <a:cubicBezTo>
                    <a:pt x="244297" y="237484"/>
                    <a:pt x="293869" y="242101"/>
                    <a:pt x="334870" y="218429"/>
                  </a:cubicBezTo>
                  <a:cubicBezTo>
                    <a:pt x="375872" y="194757"/>
                    <a:pt x="396658" y="149518"/>
                    <a:pt x="391173" y="105314"/>
                  </a:cubicBezTo>
                  <a:lnTo>
                    <a:pt x="390762" y="104089"/>
                  </a:lnTo>
                  <a:lnTo>
                    <a:pt x="557040" y="8089"/>
                  </a:lnTo>
                  <a:lnTo>
                    <a:pt x="636107" y="103920"/>
                  </a:lnTo>
                  <a:cubicBezTo>
                    <a:pt x="826402" y="294215"/>
                    <a:pt x="1089292" y="411914"/>
                    <a:pt x="1379672" y="411914"/>
                  </a:cubicBezTo>
                  <a:cubicBezTo>
                    <a:pt x="1670053" y="411914"/>
                    <a:pt x="1932943" y="294214"/>
                    <a:pt x="2123238" y="103920"/>
                  </a:cubicBezTo>
                  <a:close/>
                </a:path>
              </a:pathLst>
            </a:custGeom>
            <a:solidFill>
              <a:srgbClr val="E04621"/>
            </a:solidFill>
            <a:ln w="6350">
              <a:solidFill>
                <a:schemeClr val="bg1">
                  <a:alpha val="6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4" name="TextBox 83">
              <a:extLst>
                <a:ext uri="{FF2B5EF4-FFF2-40B4-BE49-F238E27FC236}">
                  <a16:creationId xmlns:a16="http://schemas.microsoft.com/office/drawing/2014/main" id="{637167BA-3F01-41A2-818C-A8945FE9A477}"/>
                </a:ext>
              </a:extLst>
            </p:cNvPr>
            <p:cNvSpPr txBox="1"/>
            <p:nvPr/>
          </p:nvSpPr>
          <p:spPr>
            <a:xfrm>
              <a:off x="5860009" y="5084339"/>
              <a:ext cx="471981" cy="430887"/>
            </a:xfrm>
            <a:prstGeom prst="rect">
              <a:avLst/>
            </a:prstGeom>
            <a:noFill/>
          </p:spPr>
          <p:txBody>
            <a:bodyPr wrap="square" rtlCol="0">
              <a:spAutoFit/>
            </a:bodyPr>
            <a:lstStyle/>
            <a:p>
              <a:r>
                <a:rPr lang="en-US" sz="2200" b="1" dirty="0">
                  <a:solidFill>
                    <a:schemeClr val="bg1"/>
                  </a:solidFill>
                </a:rPr>
                <a:t>02</a:t>
              </a:r>
            </a:p>
          </p:txBody>
        </p:sp>
      </p:grpSp>
      <p:grpSp>
        <p:nvGrpSpPr>
          <p:cNvPr id="22" name="Group 21">
            <a:extLst>
              <a:ext uri="{FF2B5EF4-FFF2-40B4-BE49-F238E27FC236}">
                <a16:creationId xmlns:a16="http://schemas.microsoft.com/office/drawing/2014/main" id="{6A19D4EA-213D-4B9C-BE57-61535F089DE7}"/>
              </a:ext>
            </a:extLst>
          </p:cNvPr>
          <p:cNvGrpSpPr/>
          <p:nvPr/>
        </p:nvGrpSpPr>
        <p:grpSpPr>
          <a:xfrm>
            <a:off x="4411846" y="2227668"/>
            <a:ext cx="1639301" cy="2589870"/>
            <a:chOff x="4411846" y="2227668"/>
            <a:chExt cx="1639301" cy="2589870"/>
          </a:xfrm>
        </p:grpSpPr>
        <p:sp>
          <p:nvSpPr>
            <p:cNvPr id="70" name="Freeform: Shape 69">
              <a:extLst>
                <a:ext uri="{FF2B5EF4-FFF2-40B4-BE49-F238E27FC236}">
                  <a16:creationId xmlns:a16="http://schemas.microsoft.com/office/drawing/2014/main" id="{200AD1CB-7AA5-41F9-B2C0-C8AF17EFE4FE}"/>
                </a:ext>
              </a:extLst>
            </p:cNvPr>
            <p:cNvSpPr>
              <a:spLocks noChangeAspect="1"/>
            </p:cNvSpPr>
            <p:nvPr/>
          </p:nvSpPr>
          <p:spPr>
            <a:xfrm>
              <a:off x="4411846" y="2227668"/>
              <a:ext cx="1639301" cy="2589870"/>
            </a:xfrm>
            <a:custGeom>
              <a:avLst/>
              <a:gdLst>
                <a:gd name="connsiteX0" fmla="*/ 1639301 w 1639301"/>
                <a:gd name="connsiteY0" fmla="*/ 0 h 2589870"/>
                <a:gd name="connsiteX1" fmla="*/ 1639301 w 1639301"/>
                <a:gd name="connsiteY1" fmla="*/ 224994 h 2589870"/>
                <a:gd name="connsiteX2" fmla="*/ 1603118 w 1639301"/>
                <a:gd name="connsiteY2" fmla="*/ 249389 h 2589870"/>
                <a:gd name="connsiteX3" fmla="*/ 1569640 w 1639301"/>
                <a:gd name="connsiteY3" fmla="*/ 330212 h 2589870"/>
                <a:gd name="connsiteX4" fmla="*/ 1603118 w 1639301"/>
                <a:gd name="connsiteY4" fmla="*/ 411034 h 2589870"/>
                <a:gd name="connsiteX5" fmla="*/ 1639301 w 1639301"/>
                <a:gd name="connsiteY5" fmla="*/ 435429 h 2589870"/>
                <a:gd name="connsiteX6" fmla="*/ 1639301 w 1639301"/>
                <a:gd name="connsiteY6" fmla="*/ 646584 h 2589870"/>
                <a:gd name="connsiteX7" fmla="*/ 1477805 w 1639301"/>
                <a:gd name="connsiteY7" fmla="*/ 662864 h 2589870"/>
                <a:gd name="connsiteX8" fmla="*/ 638171 w 1639301"/>
                <a:gd name="connsiteY8" fmla="*/ 1693060 h 2589870"/>
                <a:gd name="connsiteX9" fmla="*/ 777491 w 1639301"/>
                <a:gd name="connsiteY9" fmla="*/ 2216482 h 2589870"/>
                <a:gd name="connsiteX10" fmla="*/ 814409 w 1639301"/>
                <a:gd name="connsiteY10" fmla="*/ 2269758 h 2589870"/>
                <a:gd name="connsiteX11" fmla="*/ 656580 w 1639301"/>
                <a:gd name="connsiteY11" fmla="*/ 2360881 h 2589870"/>
                <a:gd name="connsiteX12" fmla="*/ 617362 w 1639301"/>
                <a:gd name="connsiteY12" fmla="*/ 2341743 h 2589870"/>
                <a:gd name="connsiteX13" fmla="*/ 530628 w 1639301"/>
                <a:gd name="connsiteY13" fmla="*/ 2353162 h 2589870"/>
                <a:gd name="connsiteX14" fmla="*/ 477373 w 1639301"/>
                <a:gd name="connsiteY14" fmla="*/ 2422566 h 2589870"/>
                <a:gd name="connsiteX15" fmla="*/ 474338 w 1639301"/>
                <a:gd name="connsiteY15" fmla="*/ 2466098 h 2589870"/>
                <a:gd name="connsiteX16" fmla="*/ 259960 w 1639301"/>
                <a:gd name="connsiteY16" fmla="*/ 2589870 h 2589870"/>
                <a:gd name="connsiteX17" fmla="*/ 255603 w 1639301"/>
                <a:gd name="connsiteY17" fmla="*/ 2583544 h 2589870"/>
                <a:gd name="connsiteX18" fmla="*/ 0 w 1639301"/>
                <a:gd name="connsiteY18" fmla="*/ 1688997 h 2589870"/>
                <a:gd name="connsiteX19" fmla="*/ 1518680 w 1639301"/>
                <a:gd name="connsiteY19" fmla="*/ 6091 h 2589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39301" h="2589870">
                  <a:moveTo>
                    <a:pt x="1639301" y="0"/>
                  </a:moveTo>
                  <a:lnTo>
                    <a:pt x="1639301" y="224994"/>
                  </a:lnTo>
                  <a:lnTo>
                    <a:pt x="1603118" y="249389"/>
                  </a:lnTo>
                  <a:cubicBezTo>
                    <a:pt x="1582434" y="270074"/>
                    <a:pt x="1569640" y="298649"/>
                    <a:pt x="1569640" y="330212"/>
                  </a:cubicBezTo>
                  <a:cubicBezTo>
                    <a:pt x="1569640" y="361775"/>
                    <a:pt x="1582434" y="390350"/>
                    <a:pt x="1603118" y="411034"/>
                  </a:cubicBezTo>
                  <a:lnTo>
                    <a:pt x="1639301" y="435429"/>
                  </a:lnTo>
                  <a:lnTo>
                    <a:pt x="1639301" y="646584"/>
                  </a:lnTo>
                  <a:lnTo>
                    <a:pt x="1477805" y="662864"/>
                  </a:lnTo>
                  <a:cubicBezTo>
                    <a:pt x="998627" y="760918"/>
                    <a:pt x="638171" y="1184894"/>
                    <a:pt x="638171" y="1693060"/>
                  </a:cubicBezTo>
                  <a:cubicBezTo>
                    <a:pt x="638171" y="1883623"/>
                    <a:pt x="688860" y="2062346"/>
                    <a:pt x="777491" y="2216482"/>
                  </a:cubicBezTo>
                  <a:lnTo>
                    <a:pt x="814409" y="2269758"/>
                  </a:lnTo>
                  <a:lnTo>
                    <a:pt x="656580" y="2360881"/>
                  </a:lnTo>
                  <a:lnTo>
                    <a:pt x="617362" y="2341743"/>
                  </a:lnTo>
                  <a:cubicBezTo>
                    <a:pt x="589106" y="2334173"/>
                    <a:pt x="557962" y="2337380"/>
                    <a:pt x="530628" y="2353162"/>
                  </a:cubicBezTo>
                  <a:cubicBezTo>
                    <a:pt x="503294" y="2368943"/>
                    <a:pt x="484944" y="2394311"/>
                    <a:pt x="477373" y="2422566"/>
                  </a:cubicBezTo>
                  <a:lnTo>
                    <a:pt x="474338" y="2466098"/>
                  </a:lnTo>
                  <a:lnTo>
                    <a:pt x="259960" y="2589870"/>
                  </a:lnTo>
                  <a:lnTo>
                    <a:pt x="255603" y="2583544"/>
                  </a:lnTo>
                  <a:cubicBezTo>
                    <a:pt x="93609" y="2324040"/>
                    <a:pt x="0" y="2017451"/>
                    <a:pt x="0" y="1688997"/>
                  </a:cubicBezTo>
                  <a:cubicBezTo>
                    <a:pt x="0" y="813122"/>
                    <a:pt x="665660" y="92720"/>
                    <a:pt x="1518680" y="6091"/>
                  </a:cubicBezTo>
                  <a:close/>
                </a:path>
              </a:pathLst>
            </a:custGeom>
            <a:solidFill>
              <a:srgbClr val="BF2500"/>
            </a:solidFill>
            <a:ln w="6350">
              <a:solidFill>
                <a:schemeClr val="bg1">
                  <a:alpha val="6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5" name="TextBox 84">
              <a:extLst>
                <a:ext uri="{FF2B5EF4-FFF2-40B4-BE49-F238E27FC236}">
                  <a16:creationId xmlns:a16="http://schemas.microsoft.com/office/drawing/2014/main" id="{036B9208-31BC-4706-B0C7-D85B9C484019}"/>
                </a:ext>
              </a:extLst>
            </p:cNvPr>
            <p:cNvSpPr txBox="1"/>
            <p:nvPr/>
          </p:nvSpPr>
          <p:spPr>
            <a:xfrm>
              <a:off x="4654621" y="3120030"/>
              <a:ext cx="471981" cy="430887"/>
            </a:xfrm>
            <a:prstGeom prst="rect">
              <a:avLst/>
            </a:prstGeom>
            <a:noFill/>
          </p:spPr>
          <p:txBody>
            <a:bodyPr wrap="square" rtlCol="0">
              <a:spAutoFit/>
            </a:bodyPr>
            <a:lstStyle/>
            <a:p>
              <a:r>
                <a:rPr lang="en-US" sz="2200" b="1" dirty="0">
                  <a:solidFill>
                    <a:schemeClr val="bg1"/>
                  </a:solidFill>
                </a:rPr>
                <a:t>03</a:t>
              </a:r>
            </a:p>
          </p:txBody>
        </p:sp>
      </p:grpSp>
      <p:grpSp>
        <p:nvGrpSpPr>
          <p:cNvPr id="86" name="Group 85">
            <a:extLst>
              <a:ext uri="{FF2B5EF4-FFF2-40B4-BE49-F238E27FC236}">
                <a16:creationId xmlns:a16="http://schemas.microsoft.com/office/drawing/2014/main" id="{F4B49DD9-661B-4DCD-A660-B13A7838B3D5}"/>
              </a:ext>
            </a:extLst>
          </p:cNvPr>
          <p:cNvGrpSpPr/>
          <p:nvPr/>
        </p:nvGrpSpPr>
        <p:grpSpPr>
          <a:xfrm>
            <a:off x="6310489" y="258228"/>
            <a:ext cx="5508978" cy="954108"/>
            <a:chOff x="3341511" y="258228"/>
            <a:chExt cx="5508978" cy="954108"/>
          </a:xfrm>
        </p:grpSpPr>
        <p:sp>
          <p:nvSpPr>
            <p:cNvPr id="87" name="TextBox 86">
              <a:extLst>
                <a:ext uri="{FF2B5EF4-FFF2-40B4-BE49-F238E27FC236}">
                  <a16:creationId xmlns:a16="http://schemas.microsoft.com/office/drawing/2014/main" id="{7679F73A-482A-4D87-AB79-EEA1F169E19E}"/>
                </a:ext>
              </a:extLst>
            </p:cNvPr>
            <p:cNvSpPr txBox="1"/>
            <p:nvPr/>
          </p:nvSpPr>
          <p:spPr>
            <a:xfrm>
              <a:off x="3341511" y="258228"/>
              <a:ext cx="5508978" cy="769441"/>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p:txBody>
        </p:sp>
        <p:sp>
          <p:nvSpPr>
            <p:cNvPr id="88" name="TextBox 87">
              <a:extLst>
                <a:ext uri="{FF2B5EF4-FFF2-40B4-BE49-F238E27FC236}">
                  <a16:creationId xmlns:a16="http://schemas.microsoft.com/office/drawing/2014/main" id="{C2597066-0D1E-487A-8F61-9FF78CE50E8C}"/>
                </a:ext>
              </a:extLst>
            </p:cNvPr>
            <p:cNvSpPr txBox="1"/>
            <p:nvPr/>
          </p:nvSpPr>
          <p:spPr>
            <a:xfrm>
              <a:off x="4684889" y="843004"/>
              <a:ext cx="4143023" cy="369332"/>
            </a:xfrm>
            <a:prstGeom prst="rect">
              <a:avLst/>
            </a:prstGeom>
            <a:noFill/>
          </p:spPr>
          <p:txBody>
            <a:bodyPr wrap="square" rtlCol="0">
              <a:spAutoFit/>
            </a:bodyPr>
            <a:lstStyle/>
            <a:p>
              <a:pPr algn="r"/>
              <a:r>
                <a:rPr lang="en-US" dirty="0">
                  <a:solidFill>
                    <a:schemeClr val="bg1"/>
                  </a:solidFill>
                  <a:latin typeface="Candara" panose="020E0502030303020204" pitchFamily="34" charset="0"/>
                </a:rPr>
                <a:t>Your Subtitle</a:t>
              </a:r>
            </a:p>
          </p:txBody>
        </p:sp>
      </p:grpSp>
    </p:spTree>
    <p:extLst>
      <p:ext uri="{BB962C8B-B14F-4D97-AF65-F5344CB8AC3E}">
        <p14:creationId xmlns:p14="http://schemas.microsoft.com/office/powerpoint/2010/main" val="152254972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86"/>
                                        </p:tgtEl>
                                        <p:attrNameLst>
                                          <p:attrName>style.visibility</p:attrName>
                                        </p:attrNameLst>
                                      </p:cBhvr>
                                      <p:to>
                                        <p:strVal val="visible"/>
                                      </p:to>
                                    </p:set>
                                    <p:animEffect transition="in" filter="wipe(left)">
                                      <p:cBhvr>
                                        <p:cTn id="7" dur="750"/>
                                        <p:tgtEl>
                                          <p:spTgt spid="86"/>
                                        </p:tgtEl>
                                      </p:cBhvr>
                                    </p:animEffect>
                                  </p:childTnLst>
                                </p:cTn>
                              </p:par>
                            </p:childTnLst>
                          </p:cTn>
                        </p:par>
                        <p:par>
                          <p:cTn id="8" fill="hold">
                            <p:stCondLst>
                              <p:cond delay="750"/>
                            </p:stCondLst>
                            <p:childTnLst>
                              <p:par>
                                <p:cTn id="9" presetID="53" presetClass="entr" presetSubtype="528" fill="hold" nodeType="afterEffect">
                                  <p:stCondLst>
                                    <p:cond delay="0"/>
                                  </p:stCondLst>
                                  <p:childTnLst>
                                    <p:set>
                                      <p:cBhvr>
                                        <p:cTn id="10" dur="1" fill="hold">
                                          <p:stCondLst>
                                            <p:cond delay="0"/>
                                          </p:stCondLst>
                                        </p:cTn>
                                        <p:tgtEl>
                                          <p:spTgt spid="20"/>
                                        </p:tgtEl>
                                        <p:attrNameLst>
                                          <p:attrName>style.visibility</p:attrName>
                                        </p:attrNameLst>
                                      </p:cBhvr>
                                      <p:to>
                                        <p:strVal val="visible"/>
                                      </p:to>
                                    </p:set>
                                    <p:anim calcmode="lin" valueType="num">
                                      <p:cBhvr>
                                        <p:cTn id="11" dur="330" fill="hold"/>
                                        <p:tgtEl>
                                          <p:spTgt spid="20"/>
                                        </p:tgtEl>
                                        <p:attrNameLst>
                                          <p:attrName>ppt_w</p:attrName>
                                        </p:attrNameLst>
                                      </p:cBhvr>
                                      <p:tavLst>
                                        <p:tav tm="0">
                                          <p:val>
                                            <p:fltVal val="0"/>
                                          </p:val>
                                        </p:tav>
                                        <p:tav tm="100000">
                                          <p:val>
                                            <p:strVal val="#ppt_w"/>
                                          </p:val>
                                        </p:tav>
                                      </p:tavLst>
                                    </p:anim>
                                    <p:anim calcmode="lin" valueType="num">
                                      <p:cBhvr>
                                        <p:cTn id="12" dur="330" fill="hold"/>
                                        <p:tgtEl>
                                          <p:spTgt spid="20"/>
                                        </p:tgtEl>
                                        <p:attrNameLst>
                                          <p:attrName>ppt_h</p:attrName>
                                        </p:attrNameLst>
                                      </p:cBhvr>
                                      <p:tavLst>
                                        <p:tav tm="0">
                                          <p:val>
                                            <p:fltVal val="0"/>
                                          </p:val>
                                        </p:tav>
                                        <p:tav tm="100000">
                                          <p:val>
                                            <p:strVal val="#ppt_h"/>
                                          </p:val>
                                        </p:tav>
                                      </p:tavLst>
                                    </p:anim>
                                    <p:animEffect transition="in" filter="fade">
                                      <p:cBhvr>
                                        <p:cTn id="13" dur="330"/>
                                        <p:tgtEl>
                                          <p:spTgt spid="20"/>
                                        </p:tgtEl>
                                      </p:cBhvr>
                                    </p:animEffect>
                                    <p:anim calcmode="lin" valueType="num">
                                      <p:cBhvr>
                                        <p:cTn id="14" dur="330" fill="hold"/>
                                        <p:tgtEl>
                                          <p:spTgt spid="20"/>
                                        </p:tgtEl>
                                        <p:attrNameLst>
                                          <p:attrName>ppt_x</p:attrName>
                                        </p:attrNameLst>
                                      </p:cBhvr>
                                      <p:tavLst>
                                        <p:tav tm="0">
                                          <p:val>
                                            <p:fltVal val="0.5"/>
                                          </p:val>
                                        </p:tav>
                                        <p:tav tm="100000">
                                          <p:val>
                                            <p:strVal val="#ppt_x"/>
                                          </p:val>
                                        </p:tav>
                                      </p:tavLst>
                                    </p:anim>
                                    <p:anim calcmode="lin" valueType="num">
                                      <p:cBhvr>
                                        <p:cTn id="15" dur="330" fill="hold"/>
                                        <p:tgtEl>
                                          <p:spTgt spid="20"/>
                                        </p:tgtEl>
                                        <p:attrNameLst>
                                          <p:attrName>ppt_y</p:attrName>
                                        </p:attrNameLst>
                                      </p:cBhvr>
                                      <p:tavLst>
                                        <p:tav tm="0">
                                          <p:val>
                                            <p:fltVal val="0.5"/>
                                          </p:val>
                                        </p:tav>
                                        <p:tav tm="100000">
                                          <p:val>
                                            <p:strVal val="#ppt_y"/>
                                          </p:val>
                                        </p:tav>
                                      </p:tavLst>
                                    </p:anim>
                                  </p:childTnLst>
                                </p:cTn>
                              </p:par>
                            </p:childTnLst>
                          </p:cTn>
                        </p:par>
                        <p:par>
                          <p:cTn id="16" fill="hold">
                            <p:stCondLst>
                              <p:cond delay="1080"/>
                            </p:stCondLst>
                            <p:childTnLst>
                              <p:par>
                                <p:cTn id="17" presetID="53" presetClass="entr" presetSubtype="528" fill="hold" nodeType="afterEffect">
                                  <p:stCondLst>
                                    <p:cond delay="0"/>
                                  </p:stCondLst>
                                  <p:childTnLst>
                                    <p:set>
                                      <p:cBhvr>
                                        <p:cTn id="18" dur="1" fill="hold">
                                          <p:stCondLst>
                                            <p:cond delay="0"/>
                                          </p:stCondLst>
                                        </p:cTn>
                                        <p:tgtEl>
                                          <p:spTgt spid="21"/>
                                        </p:tgtEl>
                                        <p:attrNameLst>
                                          <p:attrName>style.visibility</p:attrName>
                                        </p:attrNameLst>
                                      </p:cBhvr>
                                      <p:to>
                                        <p:strVal val="visible"/>
                                      </p:to>
                                    </p:set>
                                    <p:anim calcmode="lin" valueType="num">
                                      <p:cBhvr>
                                        <p:cTn id="19" dur="330" fill="hold"/>
                                        <p:tgtEl>
                                          <p:spTgt spid="21"/>
                                        </p:tgtEl>
                                        <p:attrNameLst>
                                          <p:attrName>ppt_w</p:attrName>
                                        </p:attrNameLst>
                                      </p:cBhvr>
                                      <p:tavLst>
                                        <p:tav tm="0">
                                          <p:val>
                                            <p:fltVal val="0"/>
                                          </p:val>
                                        </p:tav>
                                        <p:tav tm="100000">
                                          <p:val>
                                            <p:strVal val="#ppt_w"/>
                                          </p:val>
                                        </p:tav>
                                      </p:tavLst>
                                    </p:anim>
                                    <p:anim calcmode="lin" valueType="num">
                                      <p:cBhvr>
                                        <p:cTn id="20" dur="330" fill="hold"/>
                                        <p:tgtEl>
                                          <p:spTgt spid="21"/>
                                        </p:tgtEl>
                                        <p:attrNameLst>
                                          <p:attrName>ppt_h</p:attrName>
                                        </p:attrNameLst>
                                      </p:cBhvr>
                                      <p:tavLst>
                                        <p:tav tm="0">
                                          <p:val>
                                            <p:fltVal val="0"/>
                                          </p:val>
                                        </p:tav>
                                        <p:tav tm="100000">
                                          <p:val>
                                            <p:strVal val="#ppt_h"/>
                                          </p:val>
                                        </p:tav>
                                      </p:tavLst>
                                    </p:anim>
                                    <p:animEffect transition="in" filter="fade">
                                      <p:cBhvr>
                                        <p:cTn id="21" dur="330"/>
                                        <p:tgtEl>
                                          <p:spTgt spid="21"/>
                                        </p:tgtEl>
                                      </p:cBhvr>
                                    </p:animEffect>
                                    <p:anim calcmode="lin" valueType="num">
                                      <p:cBhvr>
                                        <p:cTn id="22" dur="330" fill="hold"/>
                                        <p:tgtEl>
                                          <p:spTgt spid="21"/>
                                        </p:tgtEl>
                                        <p:attrNameLst>
                                          <p:attrName>ppt_x</p:attrName>
                                        </p:attrNameLst>
                                      </p:cBhvr>
                                      <p:tavLst>
                                        <p:tav tm="0">
                                          <p:val>
                                            <p:fltVal val="0.5"/>
                                          </p:val>
                                        </p:tav>
                                        <p:tav tm="100000">
                                          <p:val>
                                            <p:strVal val="#ppt_x"/>
                                          </p:val>
                                        </p:tav>
                                      </p:tavLst>
                                    </p:anim>
                                    <p:anim calcmode="lin" valueType="num">
                                      <p:cBhvr>
                                        <p:cTn id="23" dur="330" fill="hold"/>
                                        <p:tgtEl>
                                          <p:spTgt spid="21"/>
                                        </p:tgtEl>
                                        <p:attrNameLst>
                                          <p:attrName>ppt_y</p:attrName>
                                        </p:attrNameLst>
                                      </p:cBhvr>
                                      <p:tavLst>
                                        <p:tav tm="0">
                                          <p:val>
                                            <p:fltVal val="0.5"/>
                                          </p:val>
                                        </p:tav>
                                        <p:tav tm="100000">
                                          <p:val>
                                            <p:strVal val="#ppt_y"/>
                                          </p:val>
                                        </p:tav>
                                      </p:tavLst>
                                    </p:anim>
                                  </p:childTnLst>
                                </p:cTn>
                              </p:par>
                            </p:childTnLst>
                          </p:cTn>
                        </p:par>
                        <p:par>
                          <p:cTn id="24" fill="hold">
                            <p:stCondLst>
                              <p:cond delay="1410"/>
                            </p:stCondLst>
                            <p:childTnLst>
                              <p:par>
                                <p:cTn id="25" presetID="53" presetClass="entr" presetSubtype="528" fill="hold" nodeType="afterEffect">
                                  <p:stCondLst>
                                    <p:cond delay="0"/>
                                  </p:stCondLst>
                                  <p:childTnLst>
                                    <p:set>
                                      <p:cBhvr>
                                        <p:cTn id="26" dur="1" fill="hold">
                                          <p:stCondLst>
                                            <p:cond delay="0"/>
                                          </p:stCondLst>
                                        </p:cTn>
                                        <p:tgtEl>
                                          <p:spTgt spid="22"/>
                                        </p:tgtEl>
                                        <p:attrNameLst>
                                          <p:attrName>style.visibility</p:attrName>
                                        </p:attrNameLst>
                                      </p:cBhvr>
                                      <p:to>
                                        <p:strVal val="visible"/>
                                      </p:to>
                                    </p:set>
                                    <p:anim calcmode="lin" valueType="num">
                                      <p:cBhvr>
                                        <p:cTn id="27" dur="330" fill="hold"/>
                                        <p:tgtEl>
                                          <p:spTgt spid="22"/>
                                        </p:tgtEl>
                                        <p:attrNameLst>
                                          <p:attrName>ppt_w</p:attrName>
                                        </p:attrNameLst>
                                      </p:cBhvr>
                                      <p:tavLst>
                                        <p:tav tm="0">
                                          <p:val>
                                            <p:fltVal val="0"/>
                                          </p:val>
                                        </p:tav>
                                        <p:tav tm="100000">
                                          <p:val>
                                            <p:strVal val="#ppt_w"/>
                                          </p:val>
                                        </p:tav>
                                      </p:tavLst>
                                    </p:anim>
                                    <p:anim calcmode="lin" valueType="num">
                                      <p:cBhvr>
                                        <p:cTn id="28" dur="330" fill="hold"/>
                                        <p:tgtEl>
                                          <p:spTgt spid="22"/>
                                        </p:tgtEl>
                                        <p:attrNameLst>
                                          <p:attrName>ppt_h</p:attrName>
                                        </p:attrNameLst>
                                      </p:cBhvr>
                                      <p:tavLst>
                                        <p:tav tm="0">
                                          <p:val>
                                            <p:fltVal val="0"/>
                                          </p:val>
                                        </p:tav>
                                        <p:tav tm="100000">
                                          <p:val>
                                            <p:strVal val="#ppt_h"/>
                                          </p:val>
                                        </p:tav>
                                      </p:tavLst>
                                    </p:anim>
                                    <p:animEffect transition="in" filter="fade">
                                      <p:cBhvr>
                                        <p:cTn id="29" dur="330"/>
                                        <p:tgtEl>
                                          <p:spTgt spid="22"/>
                                        </p:tgtEl>
                                      </p:cBhvr>
                                    </p:animEffect>
                                    <p:anim calcmode="lin" valueType="num">
                                      <p:cBhvr>
                                        <p:cTn id="30" dur="330" fill="hold"/>
                                        <p:tgtEl>
                                          <p:spTgt spid="22"/>
                                        </p:tgtEl>
                                        <p:attrNameLst>
                                          <p:attrName>ppt_x</p:attrName>
                                        </p:attrNameLst>
                                      </p:cBhvr>
                                      <p:tavLst>
                                        <p:tav tm="0">
                                          <p:val>
                                            <p:fltVal val="0.5"/>
                                          </p:val>
                                        </p:tav>
                                        <p:tav tm="100000">
                                          <p:val>
                                            <p:strVal val="#ppt_x"/>
                                          </p:val>
                                        </p:tav>
                                      </p:tavLst>
                                    </p:anim>
                                    <p:anim calcmode="lin" valueType="num">
                                      <p:cBhvr>
                                        <p:cTn id="31" dur="330" fill="hold"/>
                                        <p:tgtEl>
                                          <p:spTgt spid="22"/>
                                        </p:tgtEl>
                                        <p:attrNameLst>
                                          <p:attrName>ppt_y</p:attrName>
                                        </p:attrNameLst>
                                      </p:cBhvr>
                                      <p:tavLst>
                                        <p:tav tm="0">
                                          <p:val>
                                            <p:fltVal val="0.5"/>
                                          </p:val>
                                        </p:tav>
                                        <p:tav tm="100000">
                                          <p:val>
                                            <p:strVal val="#ppt_y"/>
                                          </p:val>
                                        </p:tav>
                                      </p:tavLst>
                                    </p:anim>
                                  </p:childTnLst>
                                </p:cTn>
                              </p:par>
                            </p:childTnLst>
                          </p:cTn>
                        </p:par>
                        <p:par>
                          <p:cTn id="32" fill="hold">
                            <p:stCondLst>
                              <p:cond delay="1740"/>
                            </p:stCondLst>
                            <p:childTnLst>
                              <p:par>
                                <p:cTn id="33" presetID="22" presetClass="entr" presetSubtype="8" fill="hold" nodeType="afterEffect">
                                  <p:stCondLst>
                                    <p:cond delay="0"/>
                                  </p:stCondLst>
                                  <p:childTnLst>
                                    <p:set>
                                      <p:cBhvr>
                                        <p:cTn id="34" dur="1" fill="hold">
                                          <p:stCondLst>
                                            <p:cond delay="0"/>
                                          </p:stCondLst>
                                        </p:cTn>
                                        <p:tgtEl>
                                          <p:spTgt spid="63"/>
                                        </p:tgtEl>
                                        <p:attrNameLst>
                                          <p:attrName>style.visibility</p:attrName>
                                        </p:attrNameLst>
                                      </p:cBhvr>
                                      <p:to>
                                        <p:strVal val="visible"/>
                                      </p:to>
                                    </p:set>
                                    <p:animEffect transition="in" filter="wipe(left)">
                                      <p:cBhvr>
                                        <p:cTn id="35" dur="500"/>
                                        <p:tgtEl>
                                          <p:spTgt spid="63"/>
                                        </p:tgtEl>
                                      </p:cBhvr>
                                    </p:animEffect>
                                  </p:childTnLst>
                                </p:cTn>
                              </p:par>
                            </p:childTnLst>
                          </p:cTn>
                        </p:par>
                        <p:par>
                          <p:cTn id="36" fill="hold">
                            <p:stCondLst>
                              <p:cond delay="2240"/>
                            </p:stCondLst>
                            <p:childTnLst>
                              <p:par>
                                <p:cTn id="37" presetID="42" presetClass="entr" presetSubtype="0" fill="hold" grpId="0" nodeType="afterEffect">
                                  <p:stCondLst>
                                    <p:cond delay="0"/>
                                  </p:stCondLst>
                                  <p:childTnLst>
                                    <p:set>
                                      <p:cBhvr>
                                        <p:cTn id="38" dur="1" fill="hold">
                                          <p:stCondLst>
                                            <p:cond delay="0"/>
                                          </p:stCondLst>
                                        </p:cTn>
                                        <p:tgtEl>
                                          <p:spTgt spid="75"/>
                                        </p:tgtEl>
                                        <p:attrNameLst>
                                          <p:attrName>style.visibility</p:attrName>
                                        </p:attrNameLst>
                                      </p:cBhvr>
                                      <p:to>
                                        <p:strVal val="visible"/>
                                      </p:to>
                                    </p:set>
                                    <p:animEffect transition="in" filter="fade">
                                      <p:cBhvr>
                                        <p:cTn id="39" dur="1000"/>
                                        <p:tgtEl>
                                          <p:spTgt spid="75"/>
                                        </p:tgtEl>
                                      </p:cBhvr>
                                    </p:animEffect>
                                    <p:anim calcmode="lin" valueType="num">
                                      <p:cBhvr>
                                        <p:cTn id="40" dur="1000" fill="hold"/>
                                        <p:tgtEl>
                                          <p:spTgt spid="75"/>
                                        </p:tgtEl>
                                        <p:attrNameLst>
                                          <p:attrName>ppt_x</p:attrName>
                                        </p:attrNameLst>
                                      </p:cBhvr>
                                      <p:tavLst>
                                        <p:tav tm="0">
                                          <p:val>
                                            <p:strVal val="#ppt_x"/>
                                          </p:val>
                                        </p:tav>
                                        <p:tav tm="100000">
                                          <p:val>
                                            <p:strVal val="#ppt_x"/>
                                          </p:val>
                                        </p:tav>
                                      </p:tavLst>
                                    </p:anim>
                                    <p:anim calcmode="lin" valueType="num">
                                      <p:cBhvr>
                                        <p:cTn id="41" dur="1000" fill="hold"/>
                                        <p:tgtEl>
                                          <p:spTgt spid="75"/>
                                        </p:tgtEl>
                                        <p:attrNameLst>
                                          <p:attrName>ppt_y</p:attrName>
                                        </p:attrNameLst>
                                      </p:cBhvr>
                                      <p:tavLst>
                                        <p:tav tm="0">
                                          <p:val>
                                            <p:strVal val="#ppt_y+.1"/>
                                          </p:val>
                                        </p:tav>
                                        <p:tav tm="100000">
                                          <p:val>
                                            <p:strVal val="#ppt_y"/>
                                          </p:val>
                                        </p:tav>
                                      </p:tavLst>
                                    </p:anim>
                                  </p:childTnLst>
                                </p:cTn>
                              </p:par>
                            </p:childTnLst>
                          </p:cTn>
                        </p:par>
                        <p:par>
                          <p:cTn id="42" fill="hold">
                            <p:stCondLst>
                              <p:cond delay="3240"/>
                            </p:stCondLst>
                            <p:childTnLst>
                              <p:par>
                                <p:cTn id="43" presetID="22" presetClass="entr" presetSubtype="2" fill="hold" nodeType="afterEffect">
                                  <p:stCondLst>
                                    <p:cond delay="0"/>
                                  </p:stCondLst>
                                  <p:childTnLst>
                                    <p:set>
                                      <p:cBhvr>
                                        <p:cTn id="44" dur="1" fill="hold">
                                          <p:stCondLst>
                                            <p:cond delay="0"/>
                                          </p:stCondLst>
                                        </p:cTn>
                                        <p:tgtEl>
                                          <p:spTgt spid="67"/>
                                        </p:tgtEl>
                                        <p:attrNameLst>
                                          <p:attrName>style.visibility</p:attrName>
                                        </p:attrNameLst>
                                      </p:cBhvr>
                                      <p:to>
                                        <p:strVal val="visible"/>
                                      </p:to>
                                    </p:set>
                                    <p:animEffect transition="in" filter="wipe(right)">
                                      <p:cBhvr>
                                        <p:cTn id="45" dur="500"/>
                                        <p:tgtEl>
                                          <p:spTgt spid="67"/>
                                        </p:tgtEl>
                                      </p:cBhvr>
                                    </p:animEffect>
                                  </p:childTnLst>
                                </p:cTn>
                              </p:par>
                            </p:childTnLst>
                          </p:cTn>
                        </p:par>
                        <p:par>
                          <p:cTn id="46" fill="hold">
                            <p:stCondLst>
                              <p:cond delay="3740"/>
                            </p:stCondLst>
                            <p:childTnLst>
                              <p:par>
                                <p:cTn id="47" presetID="42" presetClass="entr" presetSubtype="0" fill="hold" grpId="0" nodeType="afterEffect">
                                  <p:stCondLst>
                                    <p:cond delay="0"/>
                                  </p:stCondLst>
                                  <p:childTnLst>
                                    <p:set>
                                      <p:cBhvr>
                                        <p:cTn id="48" dur="1" fill="hold">
                                          <p:stCondLst>
                                            <p:cond delay="0"/>
                                          </p:stCondLst>
                                        </p:cTn>
                                        <p:tgtEl>
                                          <p:spTgt spid="81"/>
                                        </p:tgtEl>
                                        <p:attrNameLst>
                                          <p:attrName>style.visibility</p:attrName>
                                        </p:attrNameLst>
                                      </p:cBhvr>
                                      <p:to>
                                        <p:strVal val="visible"/>
                                      </p:to>
                                    </p:set>
                                    <p:animEffect transition="in" filter="fade">
                                      <p:cBhvr>
                                        <p:cTn id="49" dur="1000"/>
                                        <p:tgtEl>
                                          <p:spTgt spid="81"/>
                                        </p:tgtEl>
                                      </p:cBhvr>
                                    </p:animEffect>
                                    <p:anim calcmode="lin" valueType="num">
                                      <p:cBhvr>
                                        <p:cTn id="50" dur="1000" fill="hold"/>
                                        <p:tgtEl>
                                          <p:spTgt spid="81"/>
                                        </p:tgtEl>
                                        <p:attrNameLst>
                                          <p:attrName>ppt_x</p:attrName>
                                        </p:attrNameLst>
                                      </p:cBhvr>
                                      <p:tavLst>
                                        <p:tav tm="0">
                                          <p:val>
                                            <p:strVal val="#ppt_x"/>
                                          </p:val>
                                        </p:tav>
                                        <p:tav tm="100000">
                                          <p:val>
                                            <p:strVal val="#ppt_x"/>
                                          </p:val>
                                        </p:tav>
                                      </p:tavLst>
                                    </p:anim>
                                    <p:anim calcmode="lin" valueType="num">
                                      <p:cBhvr>
                                        <p:cTn id="51" dur="1000" fill="hold"/>
                                        <p:tgtEl>
                                          <p:spTgt spid="81"/>
                                        </p:tgtEl>
                                        <p:attrNameLst>
                                          <p:attrName>ppt_y</p:attrName>
                                        </p:attrNameLst>
                                      </p:cBhvr>
                                      <p:tavLst>
                                        <p:tav tm="0">
                                          <p:val>
                                            <p:strVal val="#ppt_y+.1"/>
                                          </p:val>
                                        </p:tav>
                                        <p:tav tm="100000">
                                          <p:val>
                                            <p:strVal val="#ppt_y"/>
                                          </p:val>
                                        </p:tav>
                                      </p:tavLst>
                                    </p:anim>
                                  </p:childTnLst>
                                </p:cTn>
                              </p:par>
                            </p:childTnLst>
                          </p:cTn>
                        </p:par>
                        <p:par>
                          <p:cTn id="52" fill="hold">
                            <p:stCondLst>
                              <p:cond delay="4740"/>
                            </p:stCondLst>
                            <p:childTnLst>
                              <p:par>
                                <p:cTn id="53" presetID="22" presetClass="entr" presetSubtype="2" fill="hold" nodeType="afterEffect">
                                  <p:stCondLst>
                                    <p:cond delay="0"/>
                                  </p:stCondLst>
                                  <p:childTnLst>
                                    <p:set>
                                      <p:cBhvr>
                                        <p:cTn id="54" dur="1" fill="hold">
                                          <p:stCondLst>
                                            <p:cond delay="0"/>
                                          </p:stCondLst>
                                        </p:cTn>
                                        <p:tgtEl>
                                          <p:spTgt spid="64"/>
                                        </p:tgtEl>
                                        <p:attrNameLst>
                                          <p:attrName>style.visibility</p:attrName>
                                        </p:attrNameLst>
                                      </p:cBhvr>
                                      <p:to>
                                        <p:strVal val="visible"/>
                                      </p:to>
                                    </p:set>
                                    <p:animEffect transition="in" filter="wipe(right)">
                                      <p:cBhvr>
                                        <p:cTn id="55" dur="500"/>
                                        <p:tgtEl>
                                          <p:spTgt spid="64"/>
                                        </p:tgtEl>
                                      </p:cBhvr>
                                    </p:animEffect>
                                  </p:childTnLst>
                                </p:cTn>
                              </p:par>
                            </p:childTnLst>
                          </p:cTn>
                        </p:par>
                        <p:par>
                          <p:cTn id="56" fill="hold">
                            <p:stCondLst>
                              <p:cond delay="5240"/>
                            </p:stCondLst>
                            <p:childTnLst>
                              <p:par>
                                <p:cTn id="57" presetID="42" presetClass="entr" presetSubtype="0" fill="hold" grpId="0" nodeType="afterEffect">
                                  <p:stCondLst>
                                    <p:cond delay="0"/>
                                  </p:stCondLst>
                                  <p:childTnLst>
                                    <p:set>
                                      <p:cBhvr>
                                        <p:cTn id="58" dur="1" fill="hold">
                                          <p:stCondLst>
                                            <p:cond delay="0"/>
                                          </p:stCondLst>
                                        </p:cTn>
                                        <p:tgtEl>
                                          <p:spTgt spid="79"/>
                                        </p:tgtEl>
                                        <p:attrNameLst>
                                          <p:attrName>style.visibility</p:attrName>
                                        </p:attrNameLst>
                                      </p:cBhvr>
                                      <p:to>
                                        <p:strVal val="visible"/>
                                      </p:to>
                                    </p:set>
                                    <p:animEffect transition="in" filter="fade">
                                      <p:cBhvr>
                                        <p:cTn id="59" dur="1000"/>
                                        <p:tgtEl>
                                          <p:spTgt spid="79"/>
                                        </p:tgtEl>
                                      </p:cBhvr>
                                    </p:animEffect>
                                    <p:anim calcmode="lin" valueType="num">
                                      <p:cBhvr>
                                        <p:cTn id="60" dur="1000" fill="hold"/>
                                        <p:tgtEl>
                                          <p:spTgt spid="79"/>
                                        </p:tgtEl>
                                        <p:attrNameLst>
                                          <p:attrName>ppt_x</p:attrName>
                                        </p:attrNameLst>
                                      </p:cBhvr>
                                      <p:tavLst>
                                        <p:tav tm="0">
                                          <p:val>
                                            <p:strVal val="#ppt_x"/>
                                          </p:val>
                                        </p:tav>
                                        <p:tav tm="100000">
                                          <p:val>
                                            <p:strVal val="#ppt_x"/>
                                          </p:val>
                                        </p:tav>
                                      </p:tavLst>
                                    </p:anim>
                                    <p:anim calcmode="lin" valueType="num">
                                      <p:cBhvr>
                                        <p:cTn id="61" dur="1000" fill="hold"/>
                                        <p:tgtEl>
                                          <p:spTgt spid="7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5" grpId="0"/>
      <p:bldP spid="79" grpId="0"/>
      <p:bldP spid="81" grpId="0"/>
    </p:bldLst>
  </p:timing>
</p:sld>
</file>

<file path=ppt/slides/slide1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15" name="Group 14">
            <a:extLst>
              <a:ext uri="{FF2B5EF4-FFF2-40B4-BE49-F238E27FC236}">
                <a16:creationId xmlns:a16="http://schemas.microsoft.com/office/drawing/2014/main" id="{A4DF8C33-73FB-4889-9BF8-D85B6B12C9CE}"/>
              </a:ext>
            </a:extLst>
          </p:cNvPr>
          <p:cNvGrpSpPr/>
          <p:nvPr/>
        </p:nvGrpSpPr>
        <p:grpSpPr>
          <a:xfrm>
            <a:off x="3474720" y="2973288"/>
            <a:ext cx="2913527" cy="892552"/>
            <a:chOff x="908198" y="5027711"/>
            <a:chExt cx="2913527" cy="892552"/>
          </a:xfrm>
        </p:grpSpPr>
        <p:sp>
          <p:nvSpPr>
            <p:cNvPr id="16" name="TextBox 15">
              <a:extLst>
                <a:ext uri="{FF2B5EF4-FFF2-40B4-BE49-F238E27FC236}">
                  <a16:creationId xmlns:a16="http://schemas.microsoft.com/office/drawing/2014/main" id="{F25CD2E4-67EF-4037-9C76-CD20C26A45FA}"/>
                </a:ext>
              </a:extLst>
            </p:cNvPr>
            <p:cNvSpPr txBox="1"/>
            <p:nvPr/>
          </p:nvSpPr>
          <p:spPr>
            <a:xfrm>
              <a:off x="908198" y="5181600"/>
              <a:ext cx="640080" cy="584775"/>
            </a:xfrm>
            <a:prstGeom prst="rect">
              <a:avLst/>
            </a:prstGeom>
            <a:noFill/>
          </p:spPr>
          <p:txBody>
            <a:bodyPr wrap="square" rtlCol="0">
              <a:spAutoFit/>
            </a:bodyPr>
            <a:lstStyle/>
            <a:p>
              <a:pPr algn="ctr" defTabSz="1219170">
                <a:spcBef>
                  <a:spcPct val="20000"/>
                </a:spcBef>
                <a:defRPr/>
              </a:pPr>
              <a:r>
                <a:rPr lang="en-US" sz="3200" dirty="0">
                  <a:solidFill>
                    <a:srgbClr val="E04621"/>
                  </a:solidFill>
                  <a:latin typeface="Bernard MT Condensed" panose="02050806060905020404" pitchFamily="18" charset="0"/>
                </a:rPr>
                <a:t>02</a:t>
              </a:r>
            </a:p>
          </p:txBody>
        </p:sp>
        <p:sp>
          <p:nvSpPr>
            <p:cNvPr id="17" name="TextBox 16">
              <a:extLst>
                <a:ext uri="{FF2B5EF4-FFF2-40B4-BE49-F238E27FC236}">
                  <a16:creationId xmlns:a16="http://schemas.microsoft.com/office/drawing/2014/main" id="{ED7F5AC5-2D77-47C5-B051-2E0DA47CAFB6}"/>
                </a:ext>
              </a:extLst>
            </p:cNvPr>
            <p:cNvSpPr txBox="1"/>
            <p:nvPr/>
          </p:nvSpPr>
          <p:spPr>
            <a:xfrm>
              <a:off x="1624478" y="5027711"/>
              <a:ext cx="2197247" cy="892552"/>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a:t>
              </a:r>
            </a:p>
          </p:txBody>
        </p:sp>
        <p:cxnSp>
          <p:nvCxnSpPr>
            <p:cNvPr id="18" name="Straight Connector 17">
              <a:extLst>
                <a:ext uri="{FF2B5EF4-FFF2-40B4-BE49-F238E27FC236}">
                  <a16:creationId xmlns:a16="http://schemas.microsoft.com/office/drawing/2014/main" id="{DAE1873D-98FF-43F2-982C-D6AA6AB92F5B}"/>
                </a:ext>
              </a:extLst>
            </p:cNvPr>
            <p:cNvCxnSpPr/>
            <p:nvPr/>
          </p:nvCxnSpPr>
          <p:spPr>
            <a:xfrm>
              <a:off x="1533038" y="5153947"/>
              <a:ext cx="0" cy="64008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pSp>
      <p:grpSp>
        <p:nvGrpSpPr>
          <p:cNvPr id="19" name="Group 18">
            <a:extLst>
              <a:ext uri="{FF2B5EF4-FFF2-40B4-BE49-F238E27FC236}">
                <a16:creationId xmlns:a16="http://schemas.microsoft.com/office/drawing/2014/main" id="{59308400-2713-48D5-A22B-1C3D7486C707}"/>
              </a:ext>
            </a:extLst>
          </p:cNvPr>
          <p:cNvGrpSpPr/>
          <p:nvPr/>
        </p:nvGrpSpPr>
        <p:grpSpPr>
          <a:xfrm>
            <a:off x="731520" y="5279647"/>
            <a:ext cx="2913527" cy="892552"/>
            <a:chOff x="908198" y="5027711"/>
            <a:chExt cx="2913527" cy="892552"/>
          </a:xfrm>
        </p:grpSpPr>
        <p:sp>
          <p:nvSpPr>
            <p:cNvPr id="20" name="TextBox 19">
              <a:extLst>
                <a:ext uri="{FF2B5EF4-FFF2-40B4-BE49-F238E27FC236}">
                  <a16:creationId xmlns:a16="http://schemas.microsoft.com/office/drawing/2014/main" id="{7D501812-318F-4117-AEBB-B7952BAA1749}"/>
                </a:ext>
              </a:extLst>
            </p:cNvPr>
            <p:cNvSpPr txBox="1"/>
            <p:nvPr/>
          </p:nvSpPr>
          <p:spPr>
            <a:xfrm>
              <a:off x="908198" y="5181600"/>
              <a:ext cx="640080" cy="584775"/>
            </a:xfrm>
            <a:prstGeom prst="rect">
              <a:avLst/>
            </a:prstGeom>
            <a:noFill/>
          </p:spPr>
          <p:txBody>
            <a:bodyPr wrap="square" rtlCol="0">
              <a:spAutoFit/>
            </a:bodyPr>
            <a:lstStyle/>
            <a:p>
              <a:pPr algn="ctr" defTabSz="1219170">
                <a:spcBef>
                  <a:spcPct val="20000"/>
                </a:spcBef>
                <a:defRPr/>
              </a:pPr>
              <a:r>
                <a:rPr lang="en-US" sz="3200" dirty="0">
                  <a:solidFill>
                    <a:srgbClr val="E76C0F"/>
                  </a:solidFill>
                  <a:latin typeface="Bernard MT Condensed" panose="02050806060905020404" pitchFamily="18" charset="0"/>
                </a:rPr>
                <a:t>01</a:t>
              </a:r>
            </a:p>
          </p:txBody>
        </p:sp>
        <p:sp>
          <p:nvSpPr>
            <p:cNvPr id="21" name="TextBox 20">
              <a:extLst>
                <a:ext uri="{FF2B5EF4-FFF2-40B4-BE49-F238E27FC236}">
                  <a16:creationId xmlns:a16="http://schemas.microsoft.com/office/drawing/2014/main" id="{42DEF0F6-FDB8-474F-9665-FEEDF14EA1C8}"/>
                </a:ext>
              </a:extLst>
            </p:cNvPr>
            <p:cNvSpPr txBox="1"/>
            <p:nvPr/>
          </p:nvSpPr>
          <p:spPr>
            <a:xfrm>
              <a:off x="1624478" y="5027711"/>
              <a:ext cx="2197247" cy="892552"/>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a:t>
              </a:r>
            </a:p>
          </p:txBody>
        </p:sp>
        <p:cxnSp>
          <p:nvCxnSpPr>
            <p:cNvPr id="22" name="Straight Connector 21">
              <a:extLst>
                <a:ext uri="{FF2B5EF4-FFF2-40B4-BE49-F238E27FC236}">
                  <a16:creationId xmlns:a16="http://schemas.microsoft.com/office/drawing/2014/main" id="{16D91AB0-089D-4D0D-9C62-FEB4775D48C2}"/>
                </a:ext>
              </a:extLst>
            </p:cNvPr>
            <p:cNvCxnSpPr/>
            <p:nvPr/>
          </p:nvCxnSpPr>
          <p:spPr>
            <a:xfrm>
              <a:off x="1533038" y="5153947"/>
              <a:ext cx="0" cy="64008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pSp>
      <p:grpSp>
        <p:nvGrpSpPr>
          <p:cNvPr id="23" name="Group 22">
            <a:extLst>
              <a:ext uri="{FF2B5EF4-FFF2-40B4-BE49-F238E27FC236}">
                <a16:creationId xmlns:a16="http://schemas.microsoft.com/office/drawing/2014/main" id="{4A3C734B-241C-4E2D-A89E-F94AE7FCEAB6}"/>
              </a:ext>
            </a:extLst>
          </p:cNvPr>
          <p:cNvGrpSpPr/>
          <p:nvPr/>
        </p:nvGrpSpPr>
        <p:grpSpPr>
          <a:xfrm>
            <a:off x="6217920" y="5279647"/>
            <a:ext cx="2913527" cy="892552"/>
            <a:chOff x="908198" y="5027711"/>
            <a:chExt cx="2913527" cy="892552"/>
          </a:xfrm>
        </p:grpSpPr>
        <p:sp>
          <p:nvSpPr>
            <p:cNvPr id="24" name="TextBox 23">
              <a:extLst>
                <a:ext uri="{FF2B5EF4-FFF2-40B4-BE49-F238E27FC236}">
                  <a16:creationId xmlns:a16="http://schemas.microsoft.com/office/drawing/2014/main" id="{B138F71D-DB37-4B3A-BC6F-E7F97CD0951E}"/>
                </a:ext>
              </a:extLst>
            </p:cNvPr>
            <p:cNvSpPr txBox="1"/>
            <p:nvPr/>
          </p:nvSpPr>
          <p:spPr>
            <a:xfrm>
              <a:off x="908198" y="5181600"/>
              <a:ext cx="640080" cy="584775"/>
            </a:xfrm>
            <a:prstGeom prst="rect">
              <a:avLst/>
            </a:prstGeom>
            <a:noFill/>
          </p:spPr>
          <p:txBody>
            <a:bodyPr wrap="square" rtlCol="0">
              <a:spAutoFit/>
            </a:bodyPr>
            <a:lstStyle/>
            <a:p>
              <a:pPr algn="ctr" defTabSz="1219170">
                <a:spcBef>
                  <a:spcPct val="20000"/>
                </a:spcBef>
                <a:defRPr/>
              </a:pPr>
              <a:r>
                <a:rPr lang="en-US" sz="3200" dirty="0">
                  <a:solidFill>
                    <a:srgbClr val="CF3510"/>
                  </a:solidFill>
                  <a:latin typeface="Bernard MT Condensed" panose="02050806060905020404" pitchFamily="18" charset="0"/>
                </a:rPr>
                <a:t>03</a:t>
              </a:r>
            </a:p>
          </p:txBody>
        </p:sp>
        <p:sp>
          <p:nvSpPr>
            <p:cNvPr id="25" name="TextBox 24">
              <a:extLst>
                <a:ext uri="{FF2B5EF4-FFF2-40B4-BE49-F238E27FC236}">
                  <a16:creationId xmlns:a16="http://schemas.microsoft.com/office/drawing/2014/main" id="{D7DCAC3D-F35A-4B80-A2D5-F852BC3CC740}"/>
                </a:ext>
              </a:extLst>
            </p:cNvPr>
            <p:cNvSpPr txBox="1"/>
            <p:nvPr/>
          </p:nvSpPr>
          <p:spPr>
            <a:xfrm>
              <a:off x="1624478" y="5027711"/>
              <a:ext cx="2197247" cy="892552"/>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a:t>
              </a:r>
            </a:p>
          </p:txBody>
        </p:sp>
        <p:cxnSp>
          <p:nvCxnSpPr>
            <p:cNvPr id="26" name="Straight Connector 25">
              <a:extLst>
                <a:ext uri="{FF2B5EF4-FFF2-40B4-BE49-F238E27FC236}">
                  <a16:creationId xmlns:a16="http://schemas.microsoft.com/office/drawing/2014/main" id="{96F1B951-AC96-4A36-845A-0E1D0FE54A42}"/>
                </a:ext>
              </a:extLst>
            </p:cNvPr>
            <p:cNvCxnSpPr/>
            <p:nvPr/>
          </p:nvCxnSpPr>
          <p:spPr>
            <a:xfrm>
              <a:off x="1533038" y="5153947"/>
              <a:ext cx="0" cy="64008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pSp>
      <p:grpSp>
        <p:nvGrpSpPr>
          <p:cNvPr id="27" name="Group 26">
            <a:extLst>
              <a:ext uri="{FF2B5EF4-FFF2-40B4-BE49-F238E27FC236}">
                <a16:creationId xmlns:a16="http://schemas.microsoft.com/office/drawing/2014/main" id="{A489D28D-8012-4D3D-B4D3-F8ADFD4BAD3A}"/>
              </a:ext>
            </a:extLst>
          </p:cNvPr>
          <p:cNvGrpSpPr/>
          <p:nvPr/>
        </p:nvGrpSpPr>
        <p:grpSpPr>
          <a:xfrm>
            <a:off x="8961120" y="2973288"/>
            <a:ext cx="2913527" cy="892552"/>
            <a:chOff x="908198" y="5027711"/>
            <a:chExt cx="2913527" cy="892552"/>
          </a:xfrm>
        </p:grpSpPr>
        <p:sp>
          <p:nvSpPr>
            <p:cNvPr id="28" name="TextBox 27">
              <a:extLst>
                <a:ext uri="{FF2B5EF4-FFF2-40B4-BE49-F238E27FC236}">
                  <a16:creationId xmlns:a16="http://schemas.microsoft.com/office/drawing/2014/main" id="{289EB8D9-E49A-438B-967A-64536FB2472C}"/>
                </a:ext>
              </a:extLst>
            </p:cNvPr>
            <p:cNvSpPr txBox="1"/>
            <p:nvPr/>
          </p:nvSpPr>
          <p:spPr>
            <a:xfrm>
              <a:off x="908198" y="5181600"/>
              <a:ext cx="640080" cy="584775"/>
            </a:xfrm>
            <a:prstGeom prst="rect">
              <a:avLst/>
            </a:prstGeom>
            <a:noFill/>
          </p:spPr>
          <p:txBody>
            <a:bodyPr wrap="square" rtlCol="0">
              <a:spAutoFit/>
            </a:bodyPr>
            <a:lstStyle/>
            <a:p>
              <a:pPr algn="ctr" defTabSz="1219170">
                <a:spcBef>
                  <a:spcPct val="20000"/>
                </a:spcBef>
                <a:defRPr/>
              </a:pPr>
              <a:r>
                <a:rPr lang="en-US" sz="3200" dirty="0">
                  <a:solidFill>
                    <a:srgbClr val="BF2500"/>
                  </a:solidFill>
                  <a:latin typeface="Bernard MT Condensed" panose="02050806060905020404" pitchFamily="18" charset="0"/>
                </a:rPr>
                <a:t>04</a:t>
              </a:r>
            </a:p>
          </p:txBody>
        </p:sp>
        <p:sp>
          <p:nvSpPr>
            <p:cNvPr id="29" name="TextBox 28">
              <a:extLst>
                <a:ext uri="{FF2B5EF4-FFF2-40B4-BE49-F238E27FC236}">
                  <a16:creationId xmlns:a16="http://schemas.microsoft.com/office/drawing/2014/main" id="{69549F1C-F404-476D-854D-4AB93454F39D}"/>
                </a:ext>
              </a:extLst>
            </p:cNvPr>
            <p:cNvSpPr txBox="1"/>
            <p:nvPr/>
          </p:nvSpPr>
          <p:spPr>
            <a:xfrm>
              <a:off x="1624478" y="5027711"/>
              <a:ext cx="2197247" cy="892552"/>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a:t>
              </a:r>
            </a:p>
          </p:txBody>
        </p:sp>
        <p:cxnSp>
          <p:nvCxnSpPr>
            <p:cNvPr id="30" name="Straight Connector 29">
              <a:extLst>
                <a:ext uri="{FF2B5EF4-FFF2-40B4-BE49-F238E27FC236}">
                  <a16:creationId xmlns:a16="http://schemas.microsoft.com/office/drawing/2014/main" id="{C6F87394-AC8B-4B81-840C-2666EF7585C0}"/>
                </a:ext>
              </a:extLst>
            </p:cNvPr>
            <p:cNvCxnSpPr/>
            <p:nvPr/>
          </p:nvCxnSpPr>
          <p:spPr>
            <a:xfrm>
              <a:off x="1533038" y="5153947"/>
              <a:ext cx="0" cy="64008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pSp>
      <p:sp>
        <p:nvSpPr>
          <p:cNvPr id="41" name="TextBox 40">
            <a:extLst>
              <a:ext uri="{FF2B5EF4-FFF2-40B4-BE49-F238E27FC236}">
                <a16:creationId xmlns:a16="http://schemas.microsoft.com/office/drawing/2014/main" id="{FD9CE9CF-FCF0-4D19-AE3F-5EF11F0BCBC5}"/>
              </a:ext>
            </a:extLst>
          </p:cNvPr>
          <p:cNvSpPr txBox="1"/>
          <p:nvPr/>
        </p:nvSpPr>
        <p:spPr>
          <a:xfrm>
            <a:off x="371226" y="1479206"/>
            <a:ext cx="11493646" cy="1061829"/>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 DOLOR</a:t>
            </a:r>
          </a:p>
          <a:p>
            <a:endParaRPr lang="en-US" sz="3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a:t>
            </a:r>
          </a:p>
        </p:txBody>
      </p:sp>
      <p:sp>
        <p:nvSpPr>
          <p:cNvPr id="42" name="TextBox 41">
            <a:extLst>
              <a:ext uri="{FF2B5EF4-FFF2-40B4-BE49-F238E27FC236}">
                <a16:creationId xmlns:a16="http://schemas.microsoft.com/office/drawing/2014/main" id="{416B1791-DF93-4D9A-9FC4-066B9249F24B}"/>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grpSp>
        <p:nvGrpSpPr>
          <p:cNvPr id="52" name="Group 51">
            <a:extLst>
              <a:ext uri="{FF2B5EF4-FFF2-40B4-BE49-F238E27FC236}">
                <a16:creationId xmlns:a16="http://schemas.microsoft.com/office/drawing/2014/main" id="{E911BEA8-2C34-4811-A435-1381D3E5A0F8}"/>
              </a:ext>
            </a:extLst>
          </p:cNvPr>
          <p:cNvGrpSpPr/>
          <p:nvPr/>
        </p:nvGrpSpPr>
        <p:grpSpPr>
          <a:xfrm>
            <a:off x="822960" y="3124199"/>
            <a:ext cx="2819400" cy="1981200"/>
            <a:chOff x="822960" y="3124199"/>
            <a:chExt cx="2819400" cy="1981200"/>
          </a:xfrm>
        </p:grpSpPr>
        <p:sp>
          <p:nvSpPr>
            <p:cNvPr id="10" name="Freeform: Shape 9">
              <a:extLst>
                <a:ext uri="{FF2B5EF4-FFF2-40B4-BE49-F238E27FC236}">
                  <a16:creationId xmlns:a16="http://schemas.microsoft.com/office/drawing/2014/main" id="{3B148EA9-94AA-4AA9-8B4C-DD114601F042}"/>
                </a:ext>
              </a:extLst>
            </p:cNvPr>
            <p:cNvSpPr/>
            <p:nvPr/>
          </p:nvSpPr>
          <p:spPr>
            <a:xfrm>
              <a:off x="2848462" y="3124199"/>
              <a:ext cx="793898" cy="1981200"/>
            </a:xfrm>
            <a:custGeom>
              <a:avLst/>
              <a:gdLst>
                <a:gd name="connsiteX0" fmla="*/ 0 w 793898"/>
                <a:gd name="connsiteY0" fmla="*/ 0 h 1981200"/>
                <a:gd name="connsiteX1" fmla="*/ 298598 w 793898"/>
                <a:gd name="connsiteY1" fmla="*/ 0 h 1981200"/>
                <a:gd name="connsiteX2" fmla="*/ 793898 w 793898"/>
                <a:gd name="connsiteY2" fmla="*/ 990600 h 1981200"/>
                <a:gd name="connsiteX3" fmla="*/ 298598 w 793898"/>
                <a:gd name="connsiteY3" fmla="*/ 1981200 h 1981200"/>
                <a:gd name="connsiteX4" fmla="*/ 0 w 793898"/>
                <a:gd name="connsiteY4" fmla="*/ 1981200 h 1981200"/>
                <a:gd name="connsiteX5" fmla="*/ 495300 w 793898"/>
                <a:gd name="connsiteY5" fmla="*/ 990600 h 1981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93898" h="1981200">
                  <a:moveTo>
                    <a:pt x="0" y="0"/>
                  </a:moveTo>
                  <a:lnTo>
                    <a:pt x="298598" y="0"/>
                  </a:lnTo>
                  <a:lnTo>
                    <a:pt x="793898" y="990600"/>
                  </a:lnTo>
                  <a:lnTo>
                    <a:pt x="298598" y="1981200"/>
                  </a:lnTo>
                  <a:lnTo>
                    <a:pt x="0" y="1981200"/>
                  </a:lnTo>
                  <a:lnTo>
                    <a:pt x="495300" y="990600"/>
                  </a:ln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00B0F0"/>
                </a:solidFill>
              </a:endParaRPr>
            </a:p>
          </p:txBody>
        </p:sp>
        <p:sp>
          <p:nvSpPr>
            <p:cNvPr id="11" name="Hexagon 10">
              <a:extLst>
                <a:ext uri="{FF2B5EF4-FFF2-40B4-BE49-F238E27FC236}">
                  <a16:creationId xmlns:a16="http://schemas.microsoft.com/office/drawing/2014/main" id="{39065A8C-6B3E-46F7-B62E-B6A551D33AF2}"/>
                </a:ext>
              </a:extLst>
            </p:cNvPr>
            <p:cNvSpPr/>
            <p:nvPr/>
          </p:nvSpPr>
          <p:spPr>
            <a:xfrm>
              <a:off x="822960" y="3124199"/>
              <a:ext cx="2520802" cy="1981200"/>
            </a:xfrm>
            <a:prstGeom prst="hexagon">
              <a:avLst/>
            </a:prstGeom>
            <a:solidFill>
              <a:srgbClr val="E76C0F"/>
            </a:solidFill>
            <a:ln>
              <a:noFill/>
            </a:ln>
            <a:effectLst>
              <a:outerShdw blurRad="63500" sx="102000" sy="102000" algn="ctr"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Hexagon 47">
              <a:extLst>
                <a:ext uri="{FF2B5EF4-FFF2-40B4-BE49-F238E27FC236}">
                  <a16:creationId xmlns:a16="http://schemas.microsoft.com/office/drawing/2014/main" id="{A7AE7C1A-0644-43BE-8A2A-2F175DEE6CCE}"/>
                </a:ext>
              </a:extLst>
            </p:cNvPr>
            <p:cNvSpPr>
              <a:spLocks/>
            </p:cNvSpPr>
            <p:nvPr/>
          </p:nvSpPr>
          <p:spPr>
            <a:xfrm>
              <a:off x="923544" y="3216469"/>
              <a:ext cx="2322576" cy="1796660"/>
            </a:xfrm>
            <a:prstGeom prst="hexagon">
              <a:avLst/>
            </a:prstGeom>
            <a:blipFill>
              <a:blip r:embed="rId3"/>
              <a:stretch>
                <a:fillRect l="-3000" t="-3000" r="-3000" b="-3000"/>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53" name="Group 52">
            <a:extLst>
              <a:ext uri="{FF2B5EF4-FFF2-40B4-BE49-F238E27FC236}">
                <a16:creationId xmlns:a16="http://schemas.microsoft.com/office/drawing/2014/main" id="{9EA02E57-6B96-4013-A9A8-30366C0AE7B0}"/>
              </a:ext>
            </a:extLst>
          </p:cNvPr>
          <p:cNvGrpSpPr/>
          <p:nvPr/>
        </p:nvGrpSpPr>
        <p:grpSpPr>
          <a:xfrm>
            <a:off x="3566160" y="4142452"/>
            <a:ext cx="2819400" cy="1981200"/>
            <a:chOff x="3566160" y="4142452"/>
            <a:chExt cx="2819400" cy="1981200"/>
          </a:xfrm>
        </p:grpSpPr>
        <p:sp>
          <p:nvSpPr>
            <p:cNvPr id="33" name="Freeform: Shape 32">
              <a:extLst>
                <a:ext uri="{FF2B5EF4-FFF2-40B4-BE49-F238E27FC236}">
                  <a16:creationId xmlns:a16="http://schemas.microsoft.com/office/drawing/2014/main" id="{3986C0B2-F726-403E-9D2C-C9742FDA7111}"/>
                </a:ext>
              </a:extLst>
            </p:cNvPr>
            <p:cNvSpPr/>
            <p:nvPr/>
          </p:nvSpPr>
          <p:spPr>
            <a:xfrm>
              <a:off x="5591662" y="4142452"/>
              <a:ext cx="793898" cy="1981200"/>
            </a:xfrm>
            <a:custGeom>
              <a:avLst/>
              <a:gdLst>
                <a:gd name="connsiteX0" fmla="*/ 0 w 793898"/>
                <a:gd name="connsiteY0" fmla="*/ 0 h 1981200"/>
                <a:gd name="connsiteX1" fmla="*/ 298598 w 793898"/>
                <a:gd name="connsiteY1" fmla="*/ 0 h 1981200"/>
                <a:gd name="connsiteX2" fmla="*/ 793898 w 793898"/>
                <a:gd name="connsiteY2" fmla="*/ 990600 h 1981200"/>
                <a:gd name="connsiteX3" fmla="*/ 298598 w 793898"/>
                <a:gd name="connsiteY3" fmla="*/ 1981200 h 1981200"/>
                <a:gd name="connsiteX4" fmla="*/ 0 w 793898"/>
                <a:gd name="connsiteY4" fmla="*/ 1981200 h 1981200"/>
                <a:gd name="connsiteX5" fmla="*/ 495300 w 793898"/>
                <a:gd name="connsiteY5" fmla="*/ 990600 h 1981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93898" h="1981200">
                  <a:moveTo>
                    <a:pt x="0" y="0"/>
                  </a:moveTo>
                  <a:lnTo>
                    <a:pt x="298598" y="0"/>
                  </a:lnTo>
                  <a:lnTo>
                    <a:pt x="793898" y="990600"/>
                  </a:lnTo>
                  <a:lnTo>
                    <a:pt x="298598" y="1981200"/>
                  </a:lnTo>
                  <a:lnTo>
                    <a:pt x="0" y="1981200"/>
                  </a:lnTo>
                  <a:lnTo>
                    <a:pt x="495300" y="990600"/>
                  </a:ln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Hexagon 33">
              <a:extLst>
                <a:ext uri="{FF2B5EF4-FFF2-40B4-BE49-F238E27FC236}">
                  <a16:creationId xmlns:a16="http://schemas.microsoft.com/office/drawing/2014/main" id="{8A017A7B-D15B-4615-BA49-DD76247DA0F0}"/>
                </a:ext>
              </a:extLst>
            </p:cNvPr>
            <p:cNvSpPr/>
            <p:nvPr/>
          </p:nvSpPr>
          <p:spPr>
            <a:xfrm>
              <a:off x="3566160" y="4142452"/>
              <a:ext cx="2520802" cy="1981200"/>
            </a:xfrm>
            <a:prstGeom prst="hexagon">
              <a:avLst/>
            </a:prstGeom>
            <a:solidFill>
              <a:srgbClr val="E04621"/>
            </a:solidFill>
            <a:ln>
              <a:noFill/>
            </a:ln>
            <a:effectLst>
              <a:outerShdw blurRad="50800" dist="38100" algn="l"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9" name="Hexagon 48">
              <a:extLst>
                <a:ext uri="{FF2B5EF4-FFF2-40B4-BE49-F238E27FC236}">
                  <a16:creationId xmlns:a16="http://schemas.microsoft.com/office/drawing/2014/main" id="{CDFC6BF6-C8C6-4E9A-B822-E35A80BCDF81}"/>
                </a:ext>
              </a:extLst>
            </p:cNvPr>
            <p:cNvSpPr>
              <a:spLocks/>
            </p:cNvSpPr>
            <p:nvPr/>
          </p:nvSpPr>
          <p:spPr>
            <a:xfrm>
              <a:off x="3665273" y="4231343"/>
              <a:ext cx="2322576" cy="1796660"/>
            </a:xfrm>
            <a:prstGeom prst="hexagon">
              <a:avLst/>
            </a:prstGeom>
            <a:blipFill>
              <a:blip r:embed="rId4"/>
              <a:stretch>
                <a:fillRect l="-3000" t="-3000" r="-3000" b="-3000"/>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54" name="Group 53">
            <a:extLst>
              <a:ext uri="{FF2B5EF4-FFF2-40B4-BE49-F238E27FC236}">
                <a16:creationId xmlns:a16="http://schemas.microsoft.com/office/drawing/2014/main" id="{99ED7BA8-0375-4DB8-A5D5-D9698844FAB7}"/>
              </a:ext>
            </a:extLst>
          </p:cNvPr>
          <p:cNvGrpSpPr/>
          <p:nvPr/>
        </p:nvGrpSpPr>
        <p:grpSpPr>
          <a:xfrm>
            <a:off x="6309360" y="3085776"/>
            <a:ext cx="2819400" cy="1981200"/>
            <a:chOff x="6309360" y="3085776"/>
            <a:chExt cx="2819400" cy="1981200"/>
          </a:xfrm>
        </p:grpSpPr>
        <p:sp>
          <p:nvSpPr>
            <p:cNvPr id="36" name="Freeform: Shape 35">
              <a:extLst>
                <a:ext uri="{FF2B5EF4-FFF2-40B4-BE49-F238E27FC236}">
                  <a16:creationId xmlns:a16="http://schemas.microsoft.com/office/drawing/2014/main" id="{70AA184D-FF68-4829-8AF2-103E91D0ED7F}"/>
                </a:ext>
              </a:extLst>
            </p:cNvPr>
            <p:cNvSpPr/>
            <p:nvPr/>
          </p:nvSpPr>
          <p:spPr>
            <a:xfrm>
              <a:off x="8334862" y="3085776"/>
              <a:ext cx="793898" cy="1981200"/>
            </a:xfrm>
            <a:custGeom>
              <a:avLst/>
              <a:gdLst>
                <a:gd name="connsiteX0" fmla="*/ 0 w 793898"/>
                <a:gd name="connsiteY0" fmla="*/ 0 h 1981200"/>
                <a:gd name="connsiteX1" fmla="*/ 298598 w 793898"/>
                <a:gd name="connsiteY1" fmla="*/ 0 h 1981200"/>
                <a:gd name="connsiteX2" fmla="*/ 793898 w 793898"/>
                <a:gd name="connsiteY2" fmla="*/ 990600 h 1981200"/>
                <a:gd name="connsiteX3" fmla="*/ 298598 w 793898"/>
                <a:gd name="connsiteY3" fmla="*/ 1981200 h 1981200"/>
                <a:gd name="connsiteX4" fmla="*/ 0 w 793898"/>
                <a:gd name="connsiteY4" fmla="*/ 1981200 h 1981200"/>
                <a:gd name="connsiteX5" fmla="*/ 495300 w 793898"/>
                <a:gd name="connsiteY5" fmla="*/ 990600 h 1981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93898" h="1981200">
                  <a:moveTo>
                    <a:pt x="0" y="0"/>
                  </a:moveTo>
                  <a:lnTo>
                    <a:pt x="298598" y="0"/>
                  </a:lnTo>
                  <a:lnTo>
                    <a:pt x="793898" y="990600"/>
                  </a:lnTo>
                  <a:lnTo>
                    <a:pt x="298598" y="1981200"/>
                  </a:lnTo>
                  <a:lnTo>
                    <a:pt x="0" y="1981200"/>
                  </a:lnTo>
                  <a:lnTo>
                    <a:pt x="495300" y="990600"/>
                  </a:ln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7" name="Hexagon 36">
              <a:extLst>
                <a:ext uri="{FF2B5EF4-FFF2-40B4-BE49-F238E27FC236}">
                  <a16:creationId xmlns:a16="http://schemas.microsoft.com/office/drawing/2014/main" id="{AE075D47-3332-498D-BFB4-73485B70CC13}"/>
                </a:ext>
              </a:extLst>
            </p:cNvPr>
            <p:cNvSpPr/>
            <p:nvPr/>
          </p:nvSpPr>
          <p:spPr>
            <a:xfrm>
              <a:off x="6309360" y="3085776"/>
              <a:ext cx="2520802" cy="1981200"/>
            </a:xfrm>
            <a:prstGeom prst="hexagon">
              <a:avLst/>
            </a:prstGeom>
            <a:solidFill>
              <a:srgbClr val="CF3510"/>
            </a:solidFill>
            <a:ln>
              <a:noFill/>
            </a:ln>
            <a:effectLst>
              <a:outerShdw blurRad="50800" dist="38100" algn="l"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Hexagon 49">
              <a:extLst>
                <a:ext uri="{FF2B5EF4-FFF2-40B4-BE49-F238E27FC236}">
                  <a16:creationId xmlns:a16="http://schemas.microsoft.com/office/drawing/2014/main" id="{86DCD483-3D10-4E4A-9913-BF5127C13324}"/>
                </a:ext>
              </a:extLst>
            </p:cNvPr>
            <p:cNvSpPr>
              <a:spLocks/>
            </p:cNvSpPr>
            <p:nvPr/>
          </p:nvSpPr>
          <p:spPr>
            <a:xfrm>
              <a:off x="6409235" y="3178046"/>
              <a:ext cx="2322576" cy="1796660"/>
            </a:xfrm>
            <a:prstGeom prst="hexagon">
              <a:avLst/>
            </a:prstGeom>
            <a:blipFill>
              <a:blip r:embed="rId5"/>
              <a:stretch>
                <a:fillRect l="-3000" t="-3000" r="-3000" b="-3000"/>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55" name="Group 54">
            <a:extLst>
              <a:ext uri="{FF2B5EF4-FFF2-40B4-BE49-F238E27FC236}">
                <a16:creationId xmlns:a16="http://schemas.microsoft.com/office/drawing/2014/main" id="{CF4D3C4E-9A45-4724-8A95-73311A0FBA7F}"/>
              </a:ext>
            </a:extLst>
          </p:cNvPr>
          <p:cNvGrpSpPr/>
          <p:nvPr/>
        </p:nvGrpSpPr>
        <p:grpSpPr>
          <a:xfrm>
            <a:off x="9052560" y="4076376"/>
            <a:ext cx="2819400" cy="1981200"/>
            <a:chOff x="9052560" y="4076376"/>
            <a:chExt cx="2819400" cy="1981200"/>
          </a:xfrm>
        </p:grpSpPr>
        <p:sp>
          <p:nvSpPr>
            <p:cNvPr id="39" name="Freeform: Shape 38">
              <a:extLst>
                <a:ext uri="{FF2B5EF4-FFF2-40B4-BE49-F238E27FC236}">
                  <a16:creationId xmlns:a16="http://schemas.microsoft.com/office/drawing/2014/main" id="{A67CB7D0-87BC-4345-9383-EC4AC19E9E35}"/>
                </a:ext>
              </a:extLst>
            </p:cNvPr>
            <p:cNvSpPr/>
            <p:nvPr/>
          </p:nvSpPr>
          <p:spPr>
            <a:xfrm>
              <a:off x="11078062" y="4076376"/>
              <a:ext cx="793898" cy="1981200"/>
            </a:xfrm>
            <a:custGeom>
              <a:avLst/>
              <a:gdLst>
                <a:gd name="connsiteX0" fmla="*/ 0 w 793898"/>
                <a:gd name="connsiteY0" fmla="*/ 0 h 1981200"/>
                <a:gd name="connsiteX1" fmla="*/ 298598 w 793898"/>
                <a:gd name="connsiteY1" fmla="*/ 0 h 1981200"/>
                <a:gd name="connsiteX2" fmla="*/ 793898 w 793898"/>
                <a:gd name="connsiteY2" fmla="*/ 990600 h 1981200"/>
                <a:gd name="connsiteX3" fmla="*/ 298598 w 793898"/>
                <a:gd name="connsiteY3" fmla="*/ 1981200 h 1981200"/>
                <a:gd name="connsiteX4" fmla="*/ 0 w 793898"/>
                <a:gd name="connsiteY4" fmla="*/ 1981200 h 1981200"/>
                <a:gd name="connsiteX5" fmla="*/ 495300 w 793898"/>
                <a:gd name="connsiteY5" fmla="*/ 990600 h 1981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93898" h="1981200">
                  <a:moveTo>
                    <a:pt x="0" y="0"/>
                  </a:moveTo>
                  <a:lnTo>
                    <a:pt x="298598" y="0"/>
                  </a:lnTo>
                  <a:lnTo>
                    <a:pt x="793898" y="990600"/>
                  </a:lnTo>
                  <a:lnTo>
                    <a:pt x="298598" y="1981200"/>
                  </a:lnTo>
                  <a:lnTo>
                    <a:pt x="0" y="1981200"/>
                  </a:lnTo>
                  <a:lnTo>
                    <a:pt x="495300" y="990600"/>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0" name="Hexagon 39">
              <a:extLst>
                <a:ext uri="{FF2B5EF4-FFF2-40B4-BE49-F238E27FC236}">
                  <a16:creationId xmlns:a16="http://schemas.microsoft.com/office/drawing/2014/main" id="{1F6F369B-6F91-4153-BF35-751C186D3FEA}"/>
                </a:ext>
              </a:extLst>
            </p:cNvPr>
            <p:cNvSpPr/>
            <p:nvPr/>
          </p:nvSpPr>
          <p:spPr>
            <a:xfrm>
              <a:off x="9052560" y="4076376"/>
              <a:ext cx="2520802" cy="1981200"/>
            </a:xfrm>
            <a:prstGeom prst="hexagon">
              <a:avLst/>
            </a:prstGeom>
            <a:solidFill>
              <a:srgbClr val="BF2500"/>
            </a:solidFill>
            <a:ln>
              <a:noFill/>
            </a:ln>
            <a:effectLst>
              <a:outerShdw blurRad="50800" dist="38100" algn="l"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Hexagon 50">
              <a:extLst>
                <a:ext uri="{FF2B5EF4-FFF2-40B4-BE49-F238E27FC236}">
                  <a16:creationId xmlns:a16="http://schemas.microsoft.com/office/drawing/2014/main" id="{F8586748-CECD-4BCA-8A23-E6C5BD29AD61}"/>
                </a:ext>
              </a:extLst>
            </p:cNvPr>
            <p:cNvSpPr>
              <a:spLocks/>
            </p:cNvSpPr>
            <p:nvPr/>
          </p:nvSpPr>
          <p:spPr>
            <a:xfrm>
              <a:off x="9152435" y="4168646"/>
              <a:ext cx="2322576" cy="1796660"/>
            </a:xfrm>
            <a:prstGeom prst="hexagon">
              <a:avLst/>
            </a:prstGeom>
            <a:blipFill>
              <a:blip r:embed="rId6"/>
              <a:stretch>
                <a:fillRect l="-3000" t="-3000" r="-3000" b="-3000"/>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Tree>
    <p:extLst>
      <p:ext uri="{BB962C8B-B14F-4D97-AF65-F5344CB8AC3E}">
        <p14:creationId xmlns:p14="http://schemas.microsoft.com/office/powerpoint/2010/main" val="24689015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42"/>
                                        </p:tgtEl>
                                        <p:attrNameLst>
                                          <p:attrName>style.visibility</p:attrName>
                                        </p:attrNameLst>
                                      </p:cBhvr>
                                      <p:to>
                                        <p:strVal val="visible"/>
                                      </p:to>
                                    </p:set>
                                    <p:animEffect transition="in" filter="wipe(right)">
                                      <p:cBhvr>
                                        <p:cTn id="7" dur="500"/>
                                        <p:tgtEl>
                                          <p:spTgt spid="42"/>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41">
                                            <p:txEl>
                                              <p:pRg st="0" end="0"/>
                                            </p:txEl>
                                          </p:spTgt>
                                        </p:tgtEl>
                                        <p:attrNameLst>
                                          <p:attrName>style.visibility</p:attrName>
                                        </p:attrNameLst>
                                      </p:cBhvr>
                                      <p:to>
                                        <p:strVal val="visible"/>
                                      </p:to>
                                    </p:set>
                                    <p:animEffect transition="in" filter="fade">
                                      <p:cBhvr>
                                        <p:cTn id="11" dur="500"/>
                                        <p:tgtEl>
                                          <p:spTgt spid="41">
                                            <p:txEl>
                                              <p:pRg st="0" end="0"/>
                                            </p:txEl>
                                          </p:spTgt>
                                        </p:tgtEl>
                                      </p:cBhvr>
                                    </p:animEffect>
                                    <p:anim calcmode="lin" valueType="num">
                                      <p:cBhvr>
                                        <p:cTn id="12" dur="500" fill="hold"/>
                                        <p:tgtEl>
                                          <p:spTgt spid="41">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41">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42" presetClass="entr" presetSubtype="0" fill="hold" grpId="0" nodeType="afterEffect">
                                  <p:stCondLst>
                                    <p:cond delay="0"/>
                                  </p:stCondLst>
                                  <p:childTnLst>
                                    <p:set>
                                      <p:cBhvr>
                                        <p:cTn id="16" dur="1" fill="hold">
                                          <p:stCondLst>
                                            <p:cond delay="0"/>
                                          </p:stCondLst>
                                        </p:cTn>
                                        <p:tgtEl>
                                          <p:spTgt spid="41">
                                            <p:txEl>
                                              <p:pRg st="2" end="2"/>
                                            </p:txEl>
                                          </p:spTgt>
                                        </p:tgtEl>
                                        <p:attrNameLst>
                                          <p:attrName>style.visibility</p:attrName>
                                        </p:attrNameLst>
                                      </p:cBhvr>
                                      <p:to>
                                        <p:strVal val="visible"/>
                                      </p:to>
                                    </p:set>
                                    <p:animEffect transition="in" filter="fade">
                                      <p:cBhvr>
                                        <p:cTn id="17" dur="500"/>
                                        <p:tgtEl>
                                          <p:spTgt spid="41">
                                            <p:txEl>
                                              <p:pRg st="2" end="2"/>
                                            </p:txEl>
                                          </p:spTgt>
                                        </p:tgtEl>
                                      </p:cBhvr>
                                    </p:animEffect>
                                    <p:anim calcmode="lin" valueType="num">
                                      <p:cBhvr>
                                        <p:cTn id="18" dur="500" fill="hold"/>
                                        <p:tgtEl>
                                          <p:spTgt spid="41">
                                            <p:txEl>
                                              <p:pRg st="2" end="2"/>
                                            </p:txEl>
                                          </p:spTgt>
                                        </p:tgtEl>
                                        <p:attrNameLst>
                                          <p:attrName>ppt_x</p:attrName>
                                        </p:attrNameLst>
                                      </p:cBhvr>
                                      <p:tavLst>
                                        <p:tav tm="0">
                                          <p:val>
                                            <p:strVal val="#ppt_x"/>
                                          </p:val>
                                        </p:tav>
                                        <p:tav tm="100000">
                                          <p:val>
                                            <p:strVal val="#ppt_x"/>
                                          </p:val>
                                        </p:tav>
                                      </p:tavLst>
                                    </p:anim>
                                    <p:anim calcmode="lin" valueType="num">
                                      <p:cBhvr>
                                        <p:cTn id="19" dur="500" fill="hold"/>
                                        <p:tgtEl>
                                          <p:spTgt spid="41">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1500"/>
                            </p:stCondLst>
                            <p:childTnLst>
                              <p:par>
                                <p:cTn id="21" presetID="42" presetClass="entr" presetSubtype="0" fill="hold" nodeType="afterEffect">
                                  <p:stCondLst>
                                    <p:cond delay="0"/>
                                  </p:stCondLst>
                                  <p:childTnLst>
                                    <p:set>
                                      <p:cBhvr>
                                        <p:cTn id="22" dur="1" fill="hold">
                                          <p:stCondLst>
                                            <p:cond delay="0"/>
                                          </p:stCondLst>
                                        </p:cTn>
                                        <p:tgtEl>
                                          <p:spTgt spid="52"/>
                                        </p:tgtEl>
                                        <p:attrNameLst>
                                          <p:attrName>style.visibility</p:attrName>
                                        </p:attrNameLst>
                                      </p:cBhvr>
                                      <p:to>
                                        <p:strVal val="visible"/>
                                      </p:to>
                                    </p:set>
                                    <p:animEffect transition="in" filter="fade">
                                      <p:cBhvr>
                                        <p:cTn id="23" dur="1000"/>
                                        <p:tgtEl>
                                          <p:spTgt spid="52"/>
                                        </p:tgtEl>
                                      </p:cBhvr>
                                    </p:animEffect>
                                    <p:anim calcmode="lin" valueType="num">
                                      <p:cBhvr>
                                        <p:cTn id="24" dur="1000" fill="hold"/>
                                        <p:tgtEl>
                                          <p:spTgt spid="52"/>
                                        </p:tgtEl>
                                        <p:attrNameLst>
                                          <p:attrName>ppt_x</p:attrName>
                                        </p:attrNameLst>
                                      </p:cBhvr>
                                      <p:tavLst>
                                        <p:tav tm="0">
                                          <p:val>
                                            <p:strVal val="#ppt_x"/>
                                          </p:val>
                                        </p:tav>
                                        <p:tav tm="100000">
                                          <p:val>
                                            <p:strVal val="#ppt_x"/>
                                          </p:val>
                                        </p:tav>
                                      </p:tavLst>
                                    </p:anim>
                                    <p:anim calcmode="lin" valueType="num">
                                      <p:cBhvr>
                                        <p:cTn id="25" dur="1000" fill="hold"/>
                                        <p:tgtEl>
                                          <p:spTgt spid="52"/>
                                        </p:tgtEl>
                                        <p:attrNameLst>
                                          <p:attrName>ppt_y</p:attrName>
                                        </p:attrNameLst>
                                      </p:cBhvr>
                                      <p:tavLst>
                                        <p:tav tm="0">
                                          <p:val>
                                            <p:strVal val="#ppt_y+.1"/>
                                          </p:val>
                                        </p:tav>
                                        <p:tav tm="100000">
                                          <p:val>
                                            <p:strVal val="#ppt_y"/>
                                          </p:val>
                                        </p:tav>
                                      </p:tavLst>
                                    </p:anim>
                                  </p:childTnLst>
                                </p:cTn>
                              </p:par>
                            </p:childTnLst>
                          </p:cTn>
                        </p:par>
                        <p:par>
                          <p:cTn id="26" fill="hold">
                            <p:stCondLst>
                              <p:cond delay="2500"/>
                            </p:stCondLst>
                            <p:childTnLst>
                              <p:par>
                                <p:cTn id="27" presetID="22" presetClass="entr" presetSubtype="8" fill="hold" nodeType="afterEffect">
                                  <p:stCondLst>
                                    <p:cond delay="0"/>
                                  </p:stCondLst>
                                  <p:childTnLst>
                                    <p:set>
                                      <p:cBhvr>
                                        <p:cTn id="28" dur="1" fill="hold">
                                          <p:stCondLst>
                                            <p:cond delay="0"/>
                                          </p:stCondLst>
                                        </p:cTn>
                                        <p:tgtEl>
                                          <p:spTgt spid="19"/>
                                        </p:tgtEl>
                                        <p:attrNameLst>
                                          <p:attrName>style.visibility</p:attrName>
                                        </p:attrNameLst>
                                      </p:cBhvr>
                                      <p:to>
                                        <p:strVal val="visible"/>
                                      </p:to>
                                    </p:set>
                                    <p:animEffect transition="in" filter="wipe(left)">
                                      <p:cBhvr>
                                        <p:cTn id="29" dur="750"/>
                                        <p:tgtEl>
                                          <p:spTgt spid="19"/>
                                        </p:tgtEl>
                                      </p:cBhvr>
                                    </p:animEffect>
                                  </p:childTnLst>
                                </p:cTn>
                              </p:par>
                            </p:childTnLst>
                          </p:cTn>
                        </p:par>
                        <p:par>
                          <p:cTn id="30" fill="hold">
                            <p:stCondLst>
                              <p:cond delay="3250"/>
                            </p:stCondLst>
                            <p:childTnLst>
                              <p:par>
                                <p:cTn id="31" presetID="42" presetClass="entr" presetSubtype="0" fill="hold" nodeType="afterEffect">
                                  <p:stCondLst>
                                    <p:cond delay="0"/>
                                  </p:stCondLst>
                                  <p:childTnLst>
                                    <p:set>
                                      <p:cBhvr>
                                        <p:cTn id="32" dur="1" fill="hold">
                                          <p:stCondLst>
                                            <p:cond delay="0"/>
                                          </p:stCondLst>
                                        </p:cTn>
                                        <p:tgtEl>
                                          <p:spTgt spid="53"/>
                                        </p:tgtEl>
                                        <p:attrNameLst>
                                          <p:attrName>style.visibility</p:attrName>
                                        </p:attrNameLst>
                                      </p:cBhvr>
                                      <p:to>
                                        <p:strVal val="visible"/>
                                      </p:to>
                                    </p:set>
                                    <p:animEffect transition="in" filter="fade">
                                      <p:cBhvr>
                                        <p:cTn id="33" dur="1000"/>
                                        <p:tgtEl>
                                          <p:spTgt spid="53"/>
                                        </p:tgtEl>
                                      </p:cBhvr>
                                    </p:animEffect>
                                    <p:anim calcmode="lin" valueType="num">
                                      <p:cBhvr>
                                        <p:cTn id="34" dur="1000" fill="hold"/>
                                        <p:tgtEl>
                                          <p:spTgt spid="53"/>
                                        </p:tgtEl>
                                        <p:attrNameLst>
                                          <p:attrName>ppt_x</p:attrName>
                                        </p:attrNameLst>
                                      </p:cBhvr>
                                      <p:tavLst>
                                        <p:tav tm="0">
                                          <p:val>
                                            <p:strVal val="#ppt_x"/>
                                          </p:val>
                                        </p:tav>
                                        <p:tav tm="100000">
                                          <p:val>
                                            <p:strVal val="#ppt_x"/>
                                          </p:val>
                                        </p:tav>
                                      </p:tavLst>
                                    </p:anim>
                                    <p:anim calcmode="lin" valueType="num">
                                      <p:cBhvr>
                                        <p:cTn id="35" dur="1000" fill="hold"/>
                                        <p:tgtEl>
                                          <p:spTgt spid="53"/>
                                        </p:tgtEl>
                                        <p:attrNameLst>
                                          <p:attrName>ppt_y</p:attrName>
                                        </p:attrNameLst>
                                      </p:cBhvr>
                                      <p:tavLst>
                                        <p:tav tm="0">
                                          <p:val>
                                            <p:strVal val="#ppt_y+.1"/>
                                          </p:val>
                                        </p:tav>
                                        <p:tav tm="100000">
                                          <p:val>
                                            <p:strVal val="#ppt_y"/>
                                          </p:val>
                                        </p:tav>
                                      </p:tavLst>
                                    </p:anim>
                                  </p:childTnLst>
                                </p:cTn>
                              </p:par>
                            </p:childTnLst>
                          </p:cTn>
                        </p:par>
                        <p:par>
                          <p:cTn id="36" fill="hold">
                            <p:stCondLst>
                              <p:cond delay="4250"/>
                            </p:stCondLst>
                            <p:childTnLst>
                              <p:par>
                                <p:cTn id="37" presetID="22" presetClass="entr" presetSubtype="8" fill="hold" nodeType="afterEffect">
                                  <p:stCondLst>
                                    <p:cond delay="0"/>
                                  </p:stCondLst>
                                  <p:childTnLst>
                                    <p:set>
                                      <p:cBhvr>
                                        <p:cTn id="38" dur="1" fill="hold">
                                          <p:stCondLst>
                                            <p:cond delay="0"/>
                                          </p:stCondLst>
                                        </p:cTn>
                                        <p:tgtEl>
                                          <p:spTgt spid="15"/>
                                        </p:tgtEl>
                                        <p:attrNameLst>
                                          <p:attrName>style.visibility</p:attrName>
                                        </p:attrNameLst>
                                      </p:cBhvr>
                                      <p:to>
                                        <p:strVal val="visible"/>
                                      </p:to>
                                    </p:set>
                                    <p:animEffect transition="in" filter="wipe(left)">
                                      <p:cBhvr>
                                        <p:cTn id="39" dur="750"/>
                                        <p:tgtEl>
                                          <p:spTgt spid="15"/>
                                        </p:tgtEl>
                                      </p:cBhvr>
                                    </p:animEffect>
                                  </p:childTnLst>
                                </p:cTn>
                              </p:par>
                            </p:childTnLst>
                          </p:cTn>
                        </p:par>
                        <p:par>
                          <p:cTn id="40" fill="hold">
                            <p:stCondLst>
                              <p:cond delay="5000"/>
                            </p:stCondLst>
                            <p:childTnLst>
                              <p:par>
                                <p:cTn id="41" presetID="42" presetClass="entr" presetSubtype="0" fill="hold" nodeType="afterEffect">
                                  <p:stCondLst>
                                    <p:cond delay="0"/>
                                  </p:stCondLst>
                                  <p:childTnLst>
                                    <p:set>
                                      <p:cBhvr>
                                        <p:cTn id="42" dur="1" fill="hold">
                                          <p:stCondLst>
                                            <p:cond delay="0"/>
                                          </p:stCondLst>
                                        </p:cTn>
                                        <p:tgtEl>
                                          <p:spTgt spid="54"/>
                                        </p:tgtEl>
                                        <p:attrNameLst>
                                          <p:attrName>style.visibility</p:attrName>
                                        </p:attrNameLst>
                                      </p:cBhvr>
                                      <p:to>
                                        <p:strVal val="visible"/>
                                      </p:to>
                                    </p:set>
                                    <p:animEffect transition="in" filter="fade">
                                      <p:cBhvr>
                                        <p:cTn id="43" dur="1000"/>
                                        <p:tgtEl>
                                          <p:spTgt spid="54"/>
                                        </p:tgtEl>
                                      </p:cBhvr>
                                    </p:animEffect>
                                    <p:anim calcmode="lin" valueType="num">
                                      <p:cBhvr>
                                        <p:cTn id="44" dur="1000" fill="hold"/>
                                        <p:tgtEl>
                                          <p:spTgt spid="54"/>
                                        </p:tgtEl>
                                        <p:attrNameLst>
                                          <p:attrName>ppt_x</p:attrName>
                                        </p:attrNameLst>
                                      </p:cBhvr>
                                      <p:tavLst>
                                        <p:tav tm="0">
                                          <p:val>
                                            <p:strVal val="#ppt_x"/>
                                          </p:val>
                                        </p:tav>
                                        <p:tav tm="100000">
                                          <p:val>
                                            <p:strVal val="#ppt_x"/>
                                          </p:val>
                                        </p:tav>
                                      </p:tavLst>
                                    </p:anim>
                                    <p:anim calcmode="lin" valueType="num">
                                      <p:cBhvr>
                                        <p:cTn id="45" dur="1000" fill="hold"/>
                                        <p:tgtEl>
                                          <p:spTgt spid="54"/>
                                        </p:tgtEl>
                                        <p:attrNameLst>
                                          <p:attrName>ppt_y</p:attrName>
                                        </p:attrNameLst>
                                      </p:cBhvr>
                                      <p:tavLst>
                                        <p:tav tm="0">
                                          <p:val>
                                            <p:strVal val="#ppt_y+.1"/>
                                          </p:val>
                                        </p:tav>
                                        <p:tav tm="100000">
                                          <p:val>
                                            <p:strVal val="#ppt_y"/>
                                          </p:val>
                                        </p:tav>
                                      </p:tavLst>
                                    </p:anim>
                                  </p:childTnLst>
                                </p:cTn>
                              </p:par>
                            </p:childTnLst>
                          </p:cTn>
                        </p:par>
                        <p:par>
                          <p:cTn id="46" fill="hold">
                            <p:stCondLst>
                              <p:cond delay="6000"/>
                            </p:stCondLst>
                            <p:childTnLst>
                              <p:par>
                                <p:cTn id="47" presetID="22" presetClass="entr" presetSubtype="8" fill="hold" nodeType="afterEffect">
                                  <p:stCondLst>
                                    <p:cond delay="0"/>
                                  </p:stCondLst>
                                  <p:childTnLst>
                                    <p:set>
                                      <p:cBhvr>
                                        <p:cTn id="48" dur="1" fill="hold">
                                          <p:stCondLst>
                                            <p:cond delay="0"/>
                                          </p:stCondLst>
                                        </p:cTn>
                                        <p:tgtEl>
                                          <p:spTgt spid="23"/>
                                        </p:tgtEl>
                                        <p:attrNameLst>
                                          <p:attrName>style.visibility</p:attrName>
                                        </p:attrNameLst>
                                      </p:cBhvr>
                                      <p:to>
                                        <p:strVal val="visible"/>
                                      </p:to>
                                    </p:set>
                                    <p:animEffect transition="in" filter="wipe(left)">
                                      <p:cBhvr>
                                        <p:cTn id="49" dur="750"/>
                                        <p:tgtEl>
                                          <p:spTgt spid="23"/>
                                        </p:tgtEl>
                                      </p:cBhvr>
                                    </p:animEffect>
                                  </p:childTnLst>
                                </p:cTn>
                              </p:par>
                            </p:childTnLst>
                          </p:cTn>
                        </p:par>
                        <p:par>
                          <p:cTn id="50" fill="hold">
                            <p:stCondLst>
                              <p:cond delay="6750"/>
                            </p:stCondLst>
                            <p:childTnLst>
                              <p:par>
                                <p:cTn id="51" presetID="42" presetClass="entr" presetSubtype="0" fill="hold" nodeType="afterEffect">
                                  <p:stCondLst>
                                    <p:cond delay="0"/>
                                  </p:stCondLst>
                                  <p:childTnLst>
                                    <p:set>
                                      <p:cBhvr>
                                        <p:cTn id="52" dur="1" fill="hold">
                                          <p:stCondLst>
                                            <p:cond delay="0"/>
                                          </p:stCondLst>
                                        </p:cTn>
                                        <p:tgtEl>
                                          <p:spTgt spid="55"/>
                                        </p:tgtEl>
                                        <p:attrNameLst>
                                          <p:attrName>style.visibility</p:attrName>
                                        </p:attrNameLst>
                                      </p:cBhvr>
                                      <p:to>
                                        <p:strVal val="visible"/>
                                      </p:to>
                                    </p:set>
                                    <p:animEffect transition="in" filter="fade">
                                      <p:cBhvr>
                                        <p:cTn id="53" dur="1000"/>
                                        <p:tgtEl>
                                          <p:spTgt spid="55"/>
                                        </p:tgtEl>
                                      </p:cBhvr>
                                    </p:animEffect>
                                    <p:anim calcmode="lin" valueType="num">
                                      <p:cBhvr>
                                        <p:cTn id="54" dur="1000" fill="hold"/>
                                        <p:tgtEl>
                                          <p:spTgt spid="55"/>
                                        </p:tgtEl>
                                        <p:attrNameLst>
                                          <p:attrName>ppt_x</p:attrName>
                                        </p:attrNameLst>
                                      </p:cBhvr>
                                      <p:tavLst>
                                        <p:tav tm="0">
                                          <p:val>
                                            <p:strVal val="#ppt_x"/>
                                          </p:val>
                                        </p:tav>
                                        <p:tav tm="100000">
                                          <p:val>
                                            <p:strVal val="#ppt_x"/>
                                          </p:val>
                                        </p:tav>
                                      </p:tavLst>
                                    </p:anim>
                                    <p:anim calcmode="lin" valueType="num">
                                      <p:cBhvr>
                                        <p:cTn id="55" dur="1000" fill="hold"/>
                                        <p:tgtEl>
                                          <p:spTgt spid="55"/>
                                        </p:tgtEl>
                                        <p:attrNameLst>
                                          <p:attrName>ppt_y</p:attrName>
                                        </p:attrNameLst>
                                      </p:cBhvr>
                                      <p:tavLst>
                                        <p:tav tm="0">
                                          <p:val>
                                            <p:strVal val="#ppt_y+.1"/>
                                          </p:val>
                                        </p:tav>
                                        <p:tav tm="100000">
                                          <p:val>
                                            <p:strVal val="#ppt_y"/>
                                          </p:val>
                                        </p:tav>
                                      </p:tavLst>
                                    </p:anim>
                                  </p:childTnLst>
                                </p:cTn>
                              </p:par>
                            </p:childTnLst>
                          </p:cTn>
                        </p:par>
                        <p:par>
                          <p:cTn id="56" fill="hold">
                            <p:stCondLst>
                              <p:cond delay="7750"/>
                            </p:stCondLst>
                            <p:childTnLst>
                              <p:par>
                                <p:cTn id="57" presetID="22" presetClass="entr" presetSubtype="8" fill="hold" nodeType="afterEffect">
                                  <p:stCondLst>
                                    <p:cond delay="0"/>
                                  </p:stCondLst>
                                  <p:childTnLst>
                                    <p:set>
                                      <p:cBhvr>
                                        <p:cTn id="58" dur="1" fill="hold">
                                          <p:stCondLst>
                                            <p:cond delay="0"/>
                                          </p:stCondLst>
                                        </p:cTn>
                                        <p:tgtEl>
                                          <p:spTgt spid="27"/>
                                        </p:tgtEl>
                                        <p:attrNameLst>
                                          <p:attrName>style.visibility</p:attrName>
                                        </p:attrNameLst>
                                      </p:cBhvr>
                                      <p:to>
                                        <p:strVal val="visible"/>
                                      </p:to>
                                    </p:set>
                                    <p:animEffect transition="in" filter="wipe(left)">
                                      <p:cBhvr>
                                        <p:cTn id="59" dur="750"/>
                                        <p:tgtEl>
                                          <p:spTgt spid="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 grpId="0" build="p"/>
      <p:bldP spid="42" grpId="0"/>
    </p:bldLst>
  </p:timing>
</p:sld>
</file>

<file path=ppt/slides/slide1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grpSp>
        <p:nvGrpSpPr>
          <p:cNvPr id="2" name="Group 1">
            <a:extLst>
              <a:ext uri="{FF2B5EF4-FFF2-40B4-BE49-F238E27FC236}">
                <a16:creationId xmlns:a16="http://schemas.microsoft.com/office/drawing/2014/main" id="{58ADB11D-DF4A-4335-B102-A657DD09E057}"/>
              </a:ext>
            </a:extLst>
          </p:cNvPr>
          <p:cNvGrpSpPr/>
          <p:nvPr/>
        </p:nvGrpSpPr>
        <p:grpSpPr>
          <a:xfrm>
            <a:off x="911990" y="2014090"/>
            <a:ext cx="4119620" cy="2743200"/>
            <a:chOff x="911990" y="2014090"/>
            <a:chExt cx="4119620" cy="2743200"/>
          </a:xfrm>
        </p:grpSpPr>
        <p:cxnSp>
          <p:nvCxnSpPr>
            <p:cNvPr id="11" name="Straight Connector 10">
              <a:extLst>
                <a:ext uri="{FF2B5EF4-FFF2-40B4-BE49-F238E27FC236}">
                  <a16:creationId xmlns:a16="http://schemas.microsoft.com/office/drawing/2014/main" id="{D796F32F-5175-44D1-9837-F6BE78B079A2}"/>
                </a:ext>
              </a:extLst>
            </p:cNvPr>
            <p:cNvCxnSpPr>
              <a:cxnSpLocks/>
            </p:cNvCxnSpPr>
            <p:nvPr/>
          </p:nvCxnSpPr>
          <p:spPr>
            <a:xfrm rot="5400000">
              <a:off x="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2" name="Straight Connector 11">
              <a:extLst>
                <a:ext uri="{FF2B5EF4-FFF2-40B4-BE49-F238E27FC236}">
                  <a16:creationId xmlns:a16="http://schemas.microsoft.com/office/drawing/2014/main" id="{470E8A68-E2DB-4C08-9A42-86955CB2C8AE}"/>
                </a:ext>
              </a:extLst>
            </p:cNvPr>
            <p:cNvCxnSpPr>
              <a:cxnSpLocks/>
            </p:cNvCxnSpPr>
            <p:nvPr/>
          </p:nvCxnSpPr>
          <p:spPr>
            <a:xfrm rot="5400000">
              <a:off x="4572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84716180-AC90-4CFA-A23B-FE1AC0D4895E}"/>
                </a:ext>
              </a:extLst>
            </p:cNvPr>
            <p:cNvCxnSpPr>
              <a:cxnSpLocks/>
            </p:cNvCxnSpPr>
            <p:nvPr/>
          </p:nvCxnSpPr>
          <p:spPr>
            <a:xfrm rot="5400000">
              <a:off x="9144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E614182E-3745-4F63-9AD1-82779F4F5CD8}"/>
                </a:ext>
              </a:extLst>
            </p:cNvPr>
            <p:cNvCxnSpPr>
              <a:cxnSpLocks/>
            </p:cNvCxnSpPr>
            <p:nvPr/>
          </p:nvCxnSpPr>
          <p:spPr>
            <a:xfrm rot="5400000">
              <a:off x="-4572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57C0CF50-A6B4-4C4A-B752-7BA06F8267D6}"/>
                </a:ext>
              </a:extLst>
            </p:cNvPr>
            <p:cNvCxnSpPr>
              <a:cxnSpLocks/>
            </p:cNvCxnSpPr>
            <p:nvPr/>
          </p:nvCxnSpPr>
          <p:spPr>
            <a:xfrm rot="5400000">
              <a:off x="13716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a16="http://schemas.microsoft.com/office/drawing/2014/main" id="{37017CD0-2807-44BF-8D37-4ED028EB80B2}"/>
                </a:ext>
              </a:extLst>
            </p:cNvPr>
            <p:cNvCxnSpPr>
              <a:cxnSpLocks/>
            </p:cNvCxnSpPr>
            <p:nvPr/>
          </p:nvCxnSpPr>
          <p:spPr>
            <a:xfrm rot="5400000">
              <a:off x="18288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7" name="Straight Connector 16">
              <a:extLst>
                <a:ext uri="{FF2B5EF4-FFF2-40B4-BE49-F238E27FC236}">
                  <a16:creationId xmlns:a16="http://schemas.microsoft.com/office/drawing/2014/main" id="{97E2F359-D253-4E4A-AD6A-04411E85A28D}"/>
                </a:ext>
              </a:extLst>
            </p:cNvPr>
            <p:cNvCxnSpPr>
              <a:cxnSpLocks/>
            </p:cNvCxnSpPr>
            <p:nvPr/>
          </p:nvCxnSpPr>
          <p:spPr>
            <a:xfrm rot="5400000">
              <a:off x="22860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8" name="Straight Connector 17">
              <a:extLst>
                <a:ext uri="{FF2B5EF4-FFF2-40B4-BE49-F238E27FC236}">
                  <a16:creationId xmlns:a16="http://schemas.microsoft.com/office/drawing/2014/main" id="{0DA70852-6E90-4350-BD88-1E8EBEC7C7BD}"/>
                </a:ext>
              </a:extLst>
            </p:cNvPr>
            <p:cNvCxnSpPr>
              <a:cxnSpLocks/>
            </p:cNvCxnSpPr>
            <p:nvPr/>
          </p:nvCxnSpPr>
          <p:spPr>
            <a:xfrm rot="5400000">
              <a:off x="27432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9" name="Straight Connector 18">
              <a:extLst>
                <a:ext uri="{FF2B5EF4-FFF2-40B4-BE49-F238E27FC236}">
                  <a16:creationId xmlns:a16="http://schemas.microsoft.com/office/drawing/2014/main" id="{7B18C5F2-6CEF-489A-89F4-CF6974C6FA9E}"/>
                </a:ext>
              </a:extLst>
            </p:cNvPr>
            <p:cNvCxnSpPr>
              <a:cxnSpLocks/>
            </p:cNvCxnSpPr>
            <p:nvPr/>
          </p:nvCxnSpPr>
          <p:spPr>
            <a:xfrm rot="5400000">
              <a:off x="32004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A90B8EED-9C67-4415-B515-28C4F9357448}"/>
                </a:ext>
              </a:extLst>
            </p:cNvPr>
            <p:cNvCxnSpPr>
              <a:cxnSpLocks/>
            </p:cNvCxnSpPr>
            <p:nvPr/>
          </p:nvCxnSpPr>
          <p:spPr>
            <a:xfrm rot="5400000">
              <a:off x="36576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grpSp>
      <p:grpSp>
        <p:nvGrpSpPr>
          <p:cNvPr id="3" name="Group 2">
            <a:extLst>
              <a:ext uri="{FF2B5EF4-FFF2-40B4-BE49-F238E27FC236}">
                <a16:creationId xmlns:a16="http://schemas.microsoft.com/office/drawing/2014/main" id="{40097D70-D943-4579-AC85-1A634C4DC0A4}"/>
              </a:ext>
            </a:extLst>
          </p:cNvPr>
          <p:cNvGrpSpPr/>
          <p:nvPr/>
        </p:nvGrpSpPr>
        <p:grpSpPr>
          <a:xfrm>
            <a:off x="631576" y="4754880"/>
            <a:ext cx="4618993" cy="310187"/>
            <a:chOff x="631576" y="4754880"/>
            <a:chExt cx="4618993" cy="310187"/>
          </a:xfrm>
        </p:grpSpPr>
        <p:sp>
          <p:nvSpPr>
            <p:cNvPr id="10" name="TextBox 9">
              <a:extLst>
                <a:ext uri="{FF2B5EF4-FFF2-40B4-BE49-F238E27FC236}">
                  <a16:creationId xmlns:a16="http://schemas.microsoft.com/office/drawing/2014/main" id="{98B26949-8527-4CF3-9E85-9011FDDB550B}"/>
                </a:ext>
              </a:extLst>
            </p:cNvPr>
            <p:cNvSpPr txBox="1"/>
            <p:nvPr/>
          </p:nvSpPr>
          <p:spPr>
            <a:xfrm>
              <a:off x="4340990" y="4754880"/>
              <a:ext cx="457200" cy="307777"/>
            </a:xfrm>
            <a:prstGeom prst="rect">
              <a:avLst/>
            </a:prstGeom>
            <a:noFill/>
          </p:spPr>
          <p:txBody>
            <a:bodyPr wrap="square" rtlCol="0">
              <a:spAutoFit/>
            </a:bodyPr>
            <a:lstStyle/>
            <a:p>
              <a:pPr algn="ctr"/>
              <a:r>
                <a:rPr lang="en-US" sz="1400" dirty="0">
                  <a:solidFill>
                    <a:schemeClr val="bg1"/>
                  </a:solidFill>
                </a:rPr>
                <a:t>50</a:t>
              </a:r>
            </a:p>
          </p:txBody>
        </p:sp>
        <p:sp>
          <p:nvSpPr>
            <p:cNvPr id="21" name="TextBox 20">
              <a:extLst>
                <a:ext uri="{FF2B5EF4-FFF2-40B4-BE49-F238E27FC236}">
                  <a16:creationId xmlns:a16="http://schemas.microsoft.com/office/drawing/2014/main" id="{816F86AF-816C-455D-BD70-A6CAAB7BCA41}"/>
                </a:ext>
              </a:extLst>
            </p:cNvPr>
            <p:cNvSpPr txBox="1"/>
            <p:nvPr/>
          </p:nvSpPr>
          <p:spPr>
            <a:xfrm>
              <a:off x="4793369" y="4754880"/>
              <a:ext cx="457200" cy="307777"/>
            </a:xfrm>
            <a:prstGeom prst="rect">
              <a:avLst/>
            </a:prstGeom>
            <a:noFill/>
          </p:spPr>
          <p:txBody>
            <a:bodyPr wrap="square" rtlCol="0">
              <a:spAutoFit/>
            </a:bodyPr>
            <a:lstStyle/>
            <a:p>
              <a:pPr algn="ctr"/>
              <a:r>
                <a:rPr lang="en-US" sz="1400" dirty="0">
                  <a:solidFill>
                    <a:schemeClr val="bg1"/>
                  </a:solidFill>
                </a:rPr>
                <a:t>0</a:t>
              </a:r>
            </a:p>
          </p:txBody>
        </p:sp>
        <p:sp>
          <p:nvSpPr>
            <p:cNvPr id="22" name="TextBox 21">
              <a:extLst>
                <a:ext uri="{FF2B5EF4-FFF2-40B4-BE49-F238E27FC236}">
                  <a16:creationId xmlns:a16="http://schemas.microsoft.com/office/drawing/2014/main" id="{5D0B638B-4F67-435F-9962-8B8190B6F6A4}"/>
                </a:ext>
              </a:extLst>
            </p:cNvPr>
            <p:cNvSpPr txBox="1"/>
            <p:nvPr/>
          </p:nvSpPr>
          <p:spPr>
            <a:xfrm>
              <a:off x="3838070" y="4754880"/>
              <a:ext cx="548640" cy="307777"/>
            </a:xfrm>
            <a:prstGeom prst="rect">
              <a:avLst/>
            </a:prstGeom>
            <a:noFill/>
          </p:spPr>
          <p:txBody>
            <a:bodyPr wrap="square" rtlCol="0">
              <a:spAutoFit/>
            </a:bodyPr>
            <a:lstStyle/>
            <a:p>
              <a:pPr algn="ctr"/>
              <a:r>
                <a:rPr lang="en-US" sz="1400" dirty="0">
                  <a:solidFill>
                    <a:schemeClr val="bg1"/>
                  </a:solidFill>
                </a:rPr>
                <a:t>100</a:t>
              </a:r>
            </a:p>
          </p:txBody>
        </p:sp>
        <p:sp>
          <p:nvSpPr>
            <p:cNvPr id="23" name="TextBox 22">
              <a:extLst>
                <a:ext uri="{FF2B5EF4-FFF2-40B4-BE49-F238E27FC236}">
                  <a16:creationId xmlns:a16="http://schemas.microsoft.com/office/drawing/2014/main" id="{8DD04646-FF68-4CAC-978D-8F0EAC406059}"/>
                </a:ext>
              </a:extLst>
            </p:cNvPr>
            <p:cNvSpPr txBox="1"/>
            <p:nvPr/>
          </p:nvSpPr>
          <p:spPr>
            <a:xfrm>
              <a:off x="3378460" y="4754880"/>
              <a:ext cx="548640" cy="307777"/>
            </a:xfrm>
            <a:prstGeom prst="rect">
              <a:avLst/>
            </a:prstGeom>
            <a:noFill/>
          </p:spPr>
          <p:txBody>
            <a:bodyPr wrap="square" rtlCol="0">
              <a:spAutoFit/>
            </a:bodyPr>
            <a:lstStyle/>
            <a:p>
              <a:pPr algn="ctr"/>
              <a:r>
                <a:rPr lang="en-US" sz="1400" dirty="0">
                  <a:solidFill>
                    <a:schemeClr val="bg1"/>
                  </a:solidFill>
                </a:rPr>
                <a:t>150</a:t>
              </a:r>
            </a:p>
          </p:txBody>
        </p:sp>
        <p:sp>
          <p:nvSpPr>
            <p:cNvPr id="24" name="TextBox 23">
              <a:extLst>
                <a:ext uri="{FF2B5EF4-FFF2-40B4-BE49-F238E27FC236}">
                  <a16:creationId xmlns:a16="http://schemas.microsoft.com/office/drawing/2014/main" id="{74CE68C1-41EF-4236-BB59-0105785B0FC1}"/>
                </a:ext>
              </a:extLst>
            </p:cNvPr>
            <p:cNvSpPr txBox="1"/>
            <p:nvPr/>
          </p:nvSpPr>
          <p:spPr>
            <a:xfrm>
              <a:off x="2931379" y="4757290"/>
              <a:ext cx="548640" cy="307777"/>
            </a:xfrm>
            <a:prstGeom prst="rect">
              <a:avLst/>
            </a:prstGeom>
            <a:noFill/>
          </p:spPr>
          <p:txBody>
            <a:bodyPr wrap="square" rtlCol="0">
              <a:spAutoFit/>
            </a:bodyPr>
            <a:lstStyle/>
            <a:p>
              <a:pPr algn="ctr"/>
              <a:r>
                <a:rPr lang="en-US" sz="1400" dirty="0">
                  <a:solidFill>
                    <a:schemeClr val="bg1"/>
                  </a:solidFill>
                </a:rPr>
                <a:t>200</a:t>
              </a:r>
            </a:p>
          </p:txBody>
        </p:sp>
        <p:sp>
          <p:nvSpPr>
            <p:cNvPr id="25" name="TextBox 24">
              <a:extLst>
                <a:ext uri="{FF2B5EF4-FFF2-40B4-BE49-F238E27FC236}">
                  <a16:creationId xmlns:a16="http://schemas.microsoft.com/office/drawing/2014/main" id="{E53294DE-394A-486F-B947-42177C2AFDD5}"/>
                </a:ext>
              </a:extLst>
            </p:cNvPr>
            <p:cNvSpPr txBox="1"/>
            <p:nvPr/>
          </p:nvSpPr>
          <p:spPr>
            <a:xfrm>
              <a:off x="2444575" y="4754880"/>
              <a:ext cx="548640" cy="307777"/>
            </a:xfrm>
            <a:prstGeom prst="rect">
              <a:avLst/>
            </a:prstGeom>
            <a:noFill/>
          </p:spPr>
          <p:txBody>
            <a:bodyPr wrap="square" rtlCol="0">
              <a:spAutoFit/>
            </a:bodyPr>
            <a:lstStyle/>
            <a:p>
              <a:pPr algn="ctr"/>
              <a:r>
                <a:rPr lang="en-US" sz="1400" dirty="0">
                  <a:solidFill>
                    <a:schemeClr val="bg1"/>
                  </a:solidFill>
                </a:rPr>
                <a:t>250</a:t>
              </a:r>
            </a:p>
          </p:txBody>
        </p:sp>
        <p:sp>
          <p:nvSpPr>
            <p:cNvPr id="26" name="TextBox 25">
              <a:extLst>
                <a:ext uri="{FF2B5EF4-FFF2-40B4-BE49-F238E27FC236}">
                  <a16:creationId xmlns:a16="http://schemas.microsoft.com/office/drawing/2014/main" id="{BFFEFFF9-5414-434A-B35B-38A5FA0BC115}"/>
                </a:ext>
              </a:extLst>
            </p:cNvPr>
            <p:cNvSpPr txBox="1"/>
            <p:nvPr/>
          </p:nvSpPr>
          <p:spPr>
            <a:xfrm>
              <a:off x="1992261" y="4757289"/>
              <a:ext cx="548640" cy="307777"/>
            </a:xfrm>
            <a:prstGeom prst="rect">
              <a:avLst/>
            </a:prstGeom>
            <a:noFill/>
          </p:spPr>
          <p:txBody>
            <a:bodyPr wrap="square" rtlCol="0">
              <a:spAutoFit/>
            </a:bodyPr>
            <a:lstStyle/>
            <a:p>
              <a:pPr algn="ctr"/>
              <a:r>
                <a:rPr lang="en-US" sz="1400" dirty="0">
                  <a:solidFill>
                    <a:schemeClr val="bg1"/>
                  </a:solidFill>
                </a:rPr>
                <a:t>300</a:t>
              </a:r>
            </a:p>
          </p:txBody>
        </p:sp>
        <p:sp>
          <p:nvSpPr>
            <p:cNvPr id="27" name="TextBox 26">
              <a:extLst>
                <a:ext uri="{FF2B5EF4-FFF2-40B4-BE49-F238E27FC236}">
                  <a16:creationId xmlns:a16="http://schemas.microsoft.com/office/drawing/2014/main" id="{D6F901FF-394D-4522-AE6E-B10E290774D5}"/>
                </a:ext>
              </a:extLst>
            </p:cNvPr>
            <p:cNvSpPr txBox="1"/>
            <p:nvPr/>
          </p:nvSpPr>
          <p:spPr>
            <a:xfrm>
              <a:off x="1564600" y="4754880"/>
              <a:ext cx="548640" cy="307777"/>
            </a:xfrm>
            <a:prstGeom prst="rect">
              <a:avLst/>
            </a:prstGeom>
            <a:noFill/>
          </p:spPr>
          <p:txBody>
            <a:bodyPr wrap="square" rtlCol="0">
              <a:spAutoFit/>
            </a:bodyPr>
            <a:lstStyle/>
            <a:p>
              <a:pPr algn="ctr"/>
              <a:r>
                <a:rPr lang="en-US" sz="1400" dirty="0">
                  <a:solidFill>
                    <a:schemeClr val="bg1"/>
                  </a:solidFill>
                </a:rPr>
                <a:t>350</a:t>
              </a:r>
            </a:p>
          </p:txBody>
        </p:sp>
        <p:sp>
          <p:nvSpPr>
            <p:cNvPr id="28" name="TextBox 27">
              <a:extLst>
                <a:ext uri="{FF2B5EF4-FFF2-40B4-BE49-F238E27FC236}">
                  <a16:creationId xmlns:a16="http://schemas.microsoft.com/office/drawing/2014/main" id="{85DF72E4-E748-496A-8D15-6A2D5A34B69A}"/>
                </a:ext>
              </a:extLst>
            </p:cNvPr>
            <p:cNvSpPr txBox="1"/>
            <p:nvPr/>
          </p:nvSpPr>
          <p:spPr>
            <a:xfrm>
              <a:off x="1099690" y="4757289"/>
              <a:ext cx="548640" cy="307777"/>
            </a:xfrm>
            <a:prstGeom prst="rect">
              <a:avLst/>
            </a:prstGeom>
            <a:noFill/>
          </p:spPr>
          <p:txBody>
            <a:bodyPr wrap="square" rtlCol="0">
              <a:spAutoFit/>
            </a:bodyPr>
            <a:lstStyle/>
            <a:p>
              <a:pPr algn="ctr"/>
              <a:r>
                <a:rPr lang="en-US" sz="1400" dirty="0">
                  <a:solidFill>
                    <a:schemeClr val="bg1"/>
                  </a:solidFill>
                </a:rPr>
                <a:t>400</a:t>
              </a:r>
            </a:p>
          </p:txBody>
        </p:sp>
        <p:sp>
          <p:nvSpPr>
            <p:cNvPr id="29" name="TextBox 28">
              <a:extLst>
                <a:ext uri="{FF2B5EF4-FFF2-40B4-BE49-F238E27FC236}">
                  <a16:creationId xmlns:a16="http://schemas.microsoft.com/office/drawing/2014/main" id="{F17FEBD8-63CF-4B96-B1B6-385DD267AEC3}"/>
                </a:ext>
              </a:extLst>
            </p:cNvPr>
            <p:cNvSpPr txBox="1"/>
            <p:nvPr/>
          </p:nvSpPr>
          <p:spPr>
            <a:xfrm>
              <a:off x="631576" y="4757289"/>
              <a:ext cx="548640" cy="307777"/>
            </a:xfrm>
            <a:prstGeom prst="rect">
              <a:avLst/>
            </a:prstGeom>
            <a:noFill/>
          </p:spPr>
          <p:txBody>
            <a:bodyPr wrap="square" rtlCol="0">
              <a:spAutoFit/>
            </a:bodyPr>
            <a:lstStyle/>
            <a:p>
              <a:pPr algn="ctr"/>
              <a:r>
                <a:rPr lang="en-US" sz="1400" dirty="0">
                  <a:solidFill>
                    <a:schemeClr val="bg1"/>
                  </a:solidFill>
                </a:rPr>
                <a:t>450</a:t>
              </a:r>
            </a:p>
          </p:txBody>
        </p:sp>
      </p:grpSp>
      <p:cxnSp>
        <p:nvCxnSpPr>
          <p:cNvPr id="30" name="Straight Connector 29">
            <a:extLst>
              <a:ext uri="{FF2B5EF4-FFF2-40B4-BE49-F238E27FC236}">
                <a16:creationId xmlns:a16="http://schemas.microsoft.com/office/drawing/2014/main" id="{38B2D4EE-F229-4090-B455-2CB9FEE2A329}"/>
              </a:ext>
            </a:extLst>
          </p:cNvPr>
          <p:cNvCxnSpPr>
            <a:cxnSpLocks/>
          </p:cNvCxnSpPr>
          <p:nvPr/>
        </p:nvCxnSpPr>
        <p:spPr>
          <a:xfrm rot="5400000">
            <a:off x="4726810" y="338087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4" name="Oval 3">
            <a:extLst>
              <a:ext uri="{FF2B5EF4-FFF2-40B4-BE49-F238E27FC236}">
                <a16:creationId xmlns:a16="http://schemas.microsoft.com/office/drawing/2014/main" id="{F2CF3DF7-429B-40EA-BE29-7C2CA185D7BB}"/>
              </a:ext>
            </a:extLst>
          </p:cNvPr>
          <p:cNvSpPr>
            <a:spLocks noChangeAspect="1"/>
          </p:cNvSpPr>
          <p:nvPr/>
        </p:nvSpPr>
        <p:spPr>
          <a:xfrm>
            <a:off x="5560172" y="2832791"/>
            <a:ext cx="1097280" cy="1097280"/>
          </a:xfrm>
          <a:prstGeom prst="ellipse">
            <a:avLst/>
          </a:prstGeom>
          <a:solidFill>
            <a:srgbClr val="AC7E7E"/>
          </a:soli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TextBox 30">
            <a:extLst>
              <a:ext uri="{FF2B5EF4-FFF2-40B4-BE49-F238E27FC236}">
                <a16:creationId xmlns:a16="http://schemas.microsoft.com/office/drawing/2014/main" id="{5DE82471-5170-4AC9-82B0-6760B25A94EB}"/>
              </a:ext>
            </a:extLst>
          </p:cNvPr>
          <p:cNvSpPr txBox="1"/>
          <p:nvPr/>
        </p:nvSpPr>
        <p:spPr>
          <a:xfrm>
            <a:off x="5593080" y="3013948"/>
            <a:ext cx="1005840" cy="738664"/>
          </a:xfrm>
          <a:prstGeom prst="rect">
            <a:avLst/>
          </a:prstGeom>
          <a:noFill/>
        </p:spPr>
        <p:txBody>
          <a:bodyPr wrap="square" lIns="0" tIns="0" rIns="0" bIns="0" rtlCol="0" anchor="t">
            <a:spAutoFit/>
          </a:bodyPr>
          <a:lstStyle/>
          <a:p>
            <a:pPr algn="ctr"/>
            <a:r>
              <a:rPr lang="en-US" sz="4800" dirty="0">
                <a:solidFill>
                  <a:schemeClr val="bg1"/>
                </a:solidFill>
                <a:latin typeface="Bernard MT Condensed" panose="02050806060905020404" pitchFamily="18" charset="0"/>
              </a:rPr>
              <a:t>VS</a:t>
            </a:r>
          </a:p>
        </p:txBody>
      </p:sp>
      <p:sp>
        <p:nvSpPr>
          <p:cNvPr id="33" name="TextBox 32">
            <a:extLst>
              <a:ext uri="{FF2B5EF4-FFF2-40B4-BE49-F238E27FC236}">
                <a16:creationId xmlns:a16="http://schemas.microsoft.com/office/drawing/2014/main" id="{D954FEC3-32AA-4406-91C0-F5AAE741151C}"/>
              </a:ext>
            </a:extLst>
          </p:cNvPr>
          <p:cNvSpPr txBox="1"/>
          <p:nvPr/>
        </p:nvSpPr>
        <p:spPr>
          <a:xfrm>
            <a:off x="858032" y="5131122"/>
            <a:ext cx="4219519" cy="1489639"/>
          </a:xfrm>
          <a:prstGeom prst="rect">
            <a:avLst/>
          </a:prstGeom>
          <a:noFill/>
        </p:spPr>
        <p:txBody>
          <a:bodyPr wrap="square" rtlCol="0">
            <a:spAutoFit/>
          </a:bodyPr>
          <a:lstStyle/>
          <a:p>
            <a:pPr algn="ctr" defTabSz="1219170">
              <a:spcBef>
                <a:spcPct val="20000"/>
              </a:spcBef>
              <a:defRPr/>
            </a:pPr>
            <a:r>
              <a:rPr lang="en-US" sz="3000" dirty="0">
                <a:solidFill>
                  <a:schemeClr val="bg1"/>
                </a:solidFill>
                <a:latin typeface="Bernard MT Condensed" panose="02050806060905020404" pitchFamily="18" charset="0"/>
              </a:rPr>
              <a:t>2018</a:t>
            </a:r>
          </a:p>
          <a:p>
            <a:pPr algn="ctr" defTabSz="1219170">
              <a:spcBef>
                <a:spcPct val="20000"/>
              </a:spcBef>
              <a:defRPr/>
            </a:pPr>
            <a:endParaRPr lang="en-US" sz="200" b="1" dirty="0">
              <a:solidFill>
                <a:schemeClr val="bg1"/>
              </a:solidFill>
              <a:latin typeface="Candara" panose="020E0502030303020204" pitchFamily="34" charset="0"/>
            </a:endParaRP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38" name="Group 37">
            <a:extLst>
              <a:ext uri="{FF2B5EF4-FFF2-40B4-BE49-F238E27FC236}">
                <a16:creationId xmlns:a16="http://schemas.microsoft.com/office/drawing/2014/main" id="{96D88DAE-E399-430D-BBCC-E4BA6EC9836D}"/>
              </a:ext>
            </a:extLst>
          </p:cNvPr>
          <p:cNvGrpSpPr/>
          <p:nvPr/>
        </p:nvGrpSpPr>
        <p:grpSpPr>
          <a:xfrm>
            <a:off x="7157979" y="2009831"/>
            <a:ext cx="4119620" cy="2743200"/>
            <a:chOff x="911990" y="2014090"/>
            <a:chExt cx="4119620" cy="2743200"/>
          </a:xfrm>
        </p:grpSpPr>
        <p:cxnSp>
          <p:nvCxnSpPr>
            <p:cNvPr id="39" name="Straight Connector 38">
              <a:extLst>
                <a:ext uri="{FF2B5EF4-FFF2-40B4-BE49-F238E27FC236}">
                  <a16:creationId xmlns:a16="http://schemas.microsoft.com/office/drawing/2014/main" id="{CADA654A-74C5-480E-B7B4-EB7B525A9BF2}"/>
                </a:ext>
              </a:extLst>
            </p:cNvPr>
            <p:cNvCxnSpPr>
              <a:cxnSpLocks/>
            </p:cNvCxnSpPr>
            <p:nvPr/>
          </p:nvCxnSpPr>
          <p:spPr>
            <a:xfrm rot="5400000">
              <a:off x="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40" name="Straight Connector 39">
              <a:extLst>
                <a:ext uri="{FF2B5EF4-FFF2-40B4-BE49-F238E27FC236}">
                  <a16:creationId xmlns:a16="http://schemas.microsoft.com/office/drawing/2014/main" id="{F6797704-A9BA-4B17-A0E3-C951EEB90FED}"/>
                </a:ext>
              </a:extLst>
            </p:cNvPr>
            <p:cNvCxnSpPr>
              <a:cxnSpLocks/>
            </p:cNvCxnSpPr>
            <p:nvPr/>
          </p:nvCxnSpPr>
          <p:spPr>
            <a:xfrm rot="5400000">
              <a:off x="4572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41" name="Straight Connector 40">
              <a:extLst>
                <a:ext uri="{FF2B5EF4-FFF2-40B4-BE49-F238E27FC236}">
                  <a16:creationId xmlns:a16="http://schemas.microsoft.com/office/drawing/2014/main" id="{87104A6F-FAAA-46F1-B1B1-32C60804C9EF}"/>
                </a:ext>
              </a:extLst>
            </p:cNvPr>
            <p:cNvCxnSpPr>
              <a:cxnSpLocks/>
            </p:cNvCxnSpPr>
            <p:nvPr/>
          </p:nvCxnSpPr>
          <p:spPr>
            <a:xfrm rot="5400000">
              <a:off x="9144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42" name="Straight Connector 41">
              <a:extLst>
                <a:ext uri="{FF2B5EF4-FFF2-40B4-BE49-F238E27FC236}">
                  <a16:creationId xmlns:a16="http://schemas.microsoft.com/office/drawing/2014/main" id="{E04E33B0-775E-44F6-AD58-9A0F9DC24FE0}"/>
                </a:ext>
              </a:extLst>
            </p:cNvPr>
            <p:cNvCxnSpPr>
              <a:cxnSpLocks/>
            </p:cNvCxnSpPr>
            <p:nvPr/>
          </p:nvCxnSpPr>
          <p:spPr>
            <a:xfrm rot="5400000">
              <a:off x="-4572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43" name="Straight Connector 42">
              <a:extLst>
                <a:ext uri="{FF2B5EF4-FFF2-40B4-BE49-F238E27FC236}">
                  <a16:creationId xmlns:a16="http://schemas.microsoft.com/office/drawing/2014/main" id="{6D57F5C8-093E-4EA4-9483-B91AD68604EA}"/>
                </a:ext>
              </a:extLst>
            </p:cNvPr>
            <p:cNvCxnSpPr>
              <a:cxnSpLocks/>
            </p:cNvCxnSpPr>
            <p:nvPr/>
          </p:nvCxnSpPr>
          <p:spPr>
            <a:xfrm rot="5400000">
              <a:off x="13716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44" name="Straight Connector 43">
              <a:extLst>
                <a:ext uri="{FF2B5EF4-FFF2-40B4-BE49-F238E27FC236}">
                  <a16:creationId xmlns:a16="http://schemas.microsoft.com/office/drawing/2014/main" id="{6B0E3FF5-4C4B-4FEA-A533-E6207AE1E148}"/>
                </a:ext>
              </a:extLst>
            </p:cNvPr>
            <p:cNvCxnSpPr>
              <a:cxnSpLocks/>
            </p:cNvCxnSpPr>
            <p:nvPr/>
          </p:nvCxnSpPr>
          <p:spPr>
            <a:xfrm rot="5400000">
              <a:off x="18288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45" name="Straight Connector 44">
              <a:extLst>
                <a:ext uri="{FF2B5EF4-FFF2-40B4-BE49-F238E27FC236}">
                  <a16:creationId xmlns:a16="http://schemas.microsoft.com/office/drawing/2014/main" id="{5719A6A8-B0C4-43B3-BC51-D7AC270790DC}"/>
                </a:ext>
              </a:extLst>
            </p:cNvPr>
            <p:cNvCxnSpPr>
              <a:cxnSpLocks/>
            </p:cNvCxnSpPr>
            <p:nvPr/>
          </p:nvCxnSpPr>
          <p:spPr>
            <a:xfrm rot="5400000">
              <a:off x="22860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46" name="Straight Connector 45">
              <a:extLst>
                <a:ext uri="{FF2B5EF4-FFF2-40B4-BE49-F238E27FC236}">
                  <a16:creationId xmlns:a16="http://schemas.microsoft.com/office/drawing/2014/main" id="{DF569F3A-5EA3-404A-B780-B65D34F2F224}"/>
                </a:ext>
              </a:extLst>
            </p:cNvPr>
            <p:cNvCxnSpPr>
              <a:cxnSpLocks/>
            </p:cNvCxnSpPr>
            <p:nvPr/>
          </p:nvCxnSpPr>
          <p:spPr>
            <a:xfrm rot="5400000">
              <a:off x="27432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47" name="Straight Connector 46">
              <a:extLst>
                <a:ext uri="{FF2B5EF4-FFF2-40B4-BE49-F238E27FC236}">
                  <a16:creationId xmlns:a16="http://schemas.microsoft.com/office/drawing/2014/main" id="{597ED767-BD46-41EF-91EC-B3AD8D7F984C}"/>
                </a:ext>
              </a:extLst>
            </p:cNvPr>
            <p:cNvCxnSpPr>
              <a:cxnSpLocks/>
            </p:cNvCxnSpPr>
            <p:nvPr/>
          </p:nvCxnSpPr>
          <p:spPr>
            <a:xfrm rot="5400000">
              <a:off x="32004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48" name="Straight Connector 47">
              <a:extLst>
                <a:ext uri="{FF2B5EF4-FFF2-40B4-BE49-F238E27FC236}">
                  <a16:creationId xmlns:a16="http://schemas.microsoft.com/office/drawing/2014/main" id="{852C3E99-FFF9-43E5-8E5E-B24E62A5DE97}"/>
                </a:ext>
              </a:extLst>
            </p:cNvPr>
            <p:cNvCxnSpPr>
              <a:cxnSpLocks/>
            </p:cNvCxnSpPr>
            <p:nvPr/>
          </p:nvCxnSpPr>
          <p:spPr>
            <a:xfrm rot="5400000">
              <a:off x="36576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grpSp>
      <p:grpSp>
        <p:nvGrpSpPr>
          <p:cNvPr id="49" name="Group 48">
            <a:extLst>
              <a:ext uri="{FF2B5EF4-FFF2-40B4-BE49-F238E27FC236}">
                <a16:creationId xmlns:a16="http://schemas.microsoft.com/office/drawing/2014/main" id="{287991CB-517E-44B8-9A28-6F895B332E29}"/>
              </a:ext>
            </a:extLst>
          </p:cNvPr>
          <p:cNvGrpSpPr/>
          <p:nvPr/>
        </p:nvGrpSpPr>
        <p:grpSpPr>
          <a:xfrm>
            <a:off x="6877565" y="4750621"/>
            <a:ext cx="4618993" cy="310187"/>
            <a:chOff x="631576" y="4754880"/>
            <a:chExt cx="4618993" cy="310187"/>
          </a:xfrm>
        </p:grpSpPr>
        <p:sp>
          <p:nvSpPr>
            <p:cNvPr id="50" name="TextBox 49">
              <a:extLst>
                <a:ext uri="{FF2B5EF4-FFF2-40B4-BE49-F238E27FC236}">
                  <a16:creationId xmlns:a16="http://schemas.microsoft.com/office/drawing/2014/main" id="{32DD09AD-E813-424C-96F9-E30BE6128150}"/>
                </a:ext>
              </a:extLst>
            </p:cNvPr>
            <p:cNvSpPr txBox="1"/>
            <p:nvPr/>
          </p:nvSpPr>
          <p:spPr>
            <a:xfrm>
              <a:off x="4340990" y="4754880"/>
              <a:ext cx="457200" cy="307777"/>
            </a:xfrm>
            <a:prstGeom prst="rect">
              <a:avLst/>
            </a:prstGeom>
            <a:noFill/>
          </p:spPr>
          <p:txBody>
            <a:bodyPr wrap="square" rtlCol="0">
              <a:spAutoFit/>
            </a:bodyPr>
            <a:lstStyle/>
            <a:p>
              <a:pPr algn="ctr"/>
              <a:r>
                <a:rPr lang="en-US" sz="1400" dirty="0">
                  <a:solidFill>
                    <a:schemeClr val="bg1"/>
                  </a:solidFill>
                </a:rPr>
                <a:t>400</a:t>
              </a:r>
            </a:p>
          </p:txBody>
        </p:sp>
        <p:sp>
          <p:nvSpPr>
            <p:cNvPr id="51" name="TextBox 50">
              <a:extLst>
                <a:ext uri="{FF2B5EF4-FFF2-40B4-BE49-F238E27FC236}">
                  <a16:creationId xmlns:a16="http://schemas.microsoft.com/office/drawing/2014/main" id="{D123399F-49DD-4FAE-ABE0-2FAFDF472C59}"/>
                </a:ext>
              </a:extLst>
            </p:cNvPr>
            <p:cNvSpPr txBox="1"/>
            <p:nvPr/>
          </p:nvSpPr>
          <p:spPr>
            <a:xfrm>
              <a:off x="4793369" y="4754880"/>
              <a:ext cx="457200" cy="307777"/>
            </a:xfrm>
            <a:prstGeom prst="rect">
              <a:avLst/>
            </a:prstGeom>
            <a:noFill/>
          </p:spPr>
          <p:txBody>
            <a:bodyPr wrap="square" rtlCol="0">
              <a:spAutoFit/>
            </a:bodyPr>
            <a:lstStyle/>
            <a:p>
              <a:pPr algn="ctr"/>
              <a:r>
                <a:rPr lang="en-US" sz="1400" dirty="0">
                  <a:solidFill>
                    <a:schemeClr val="bg1"/>
                  </a:solidFill>
                </a:rPr>
                <a:t>450</a:t>
              </a:r>
            </a:p>
          </p:txBody>
        </p:sp>
        <p:sp>
          <p:nvSpPr>
            <p:cNvPr id="52" name="TextBox 51">
              <a:extLst>
                <a:ext uri="{FF2B5EF4-FFF2-40B4-BE49-F238E27FC236}">
                  <a16:creationId xmlns:a16="http://schemas.microsoft.com/office/drawing/2014/main" id="{535EDE14-239A-4DA6-8AB0-4532E8BC2330}"/>
                </a:ext>
              </a:extLst>
            </p:cNvPr>
            <p:cNvSpPr txBox="1"/>
            <p:nvPr/>
          </p:nvSpPr>
          <p:spPr>
            <a:xfrm>
              <a:off x="3838070" y="4754880"/>
              <a:ext cx="548640" cy="307777"/>
            </a:xfrm>
            <a:prstGeom prst="rect">
              <a:avLst/>
            </a:prstGeom>
            <a:noFill/>
          </p:spPr>
          <p:txBody>
            <a:bodyPr wrap="square" rtlCol="0">
              <a:spAutoFit/>
            </a:bodyPr>
            <a:lstStyle/>
            <a:p>
              <a:pPr algn="ctr"/>
              <a:r>
                <a:rPr lang="en-US" sz="1400" dirty="0">
                  <a:solidFill>
                    <a:schemeClr val="bg1"/>
                  </a:solidFill>
                </a:rPr>
                <a:t>350</a:t>
              </a:r>
            </a:p>
          </p:txBody>
        </p:sp>
        <p:sp>
          <p:nvSpPr>
            <p:cNvPr id="53" name="TextBox 52">
              <a:extLst>
                <a:ext uri="{FF2B5EF4-FFF2-40B4-BE49-F238E27FC236}">
                  <a16:creationId xmlns:a16="http://schemas.microsoft.com/office/drawing/2014/main" id="{3B90461B-A1F7-4D55-BB90-A05339C8DAB3}"/>
                </a:ext>
              </a:extLst>
            </p:cNvPr>
            <p:cNvSpPr txBox="1"/>
            <p:nvPr/>
          </p:nvSpPr>
          <p:spPr>
            <a:xfrm>
              <a:off x="3378460" y="4754880"/>
              <a:ext cx="548640" cy="307777"/>
            </a:xfrm>
            <a:prstGeom prst="rect">
              <a:avLst/>
            </a:prstGeom>
            <a:noFill/>
          </p:spPr>
          <p:txBody>
            <a:bodyPr wrap="square" rtlCol="0">
              <a:spAutoFit/>
            </a:bodyPr>
            <a:lstStyle/>
            <a:p>
              <a:pPr algn="ctr"/>
              <a:r>
                <a:rPr lang="en-US" sz="1400" dirty="0">
                  <a:solidFill>
                    <a:schemeClr val="bg1"/>
                  </a:solidFill>
                </a:rPr>
                <a:t>300</a:t>
              </a:r>
            </a:p>
          </p:txBody>
        </p:sp>
        <p:sp>
          <p:nvSpPr>
            <p:cNvPr id="54" name="TextBox 53">
              <a:extLst>
                <a:ext uri="{FF2B5EF4-FFF2-40B4-BE49-F238E27FC236}">
                  <a16:creationId xmlns:a16="http://schemas.microsoft.com/office/drawing/2014/main" id="{406942FB-FC7E-45DD-A114-6D090CBA1DE9}"/>
                </a:ext>
              </a:extLst>
            </p:cNvPr>
            <p:cNvSpPr txBox="1"/>
            <p:nvPr/>
          </p:nvSpPr>
          <p:spPr>
            <a:xfrm>
              <a:off x="2931379" y="4757290"/>
              <a:ext cx="548640" cy="307777"/>
            </a:xfrm>
            <a:prstGeom prst="rect">
              <a:avLst/>
            </a:prstGeom>
            <a:noFill/>
          </p:spPr>
          <p:txBody>
            <a:bodyPr wrap="square" rtlCol="0">
              <a:spAutoFit/>
            </a:bodyPr>
            <a:lstStyle/>
            <a:p>
              <a:pPr algn="ctr"/>
              <a:r>
                <a:rPr lang="en-US" sz="1400" dirty="0">
                  <a:solidFill>
                    <a:schemeClr val="bg1"/>
                  </a:solidFill>
                </a:rPr>
                <a:t>250</a:t>
              </a:r>
            </a:p>
          </p:txBody>
        </p:sp>
        <p:sp>
          <p:nvSpPr>
            <p:cNvPr id="55" name="TextBox 54">
              <a:extLst>
                <a:ext uri="{FF2B5EF4-FFF2-40B4-BE49-F238E27FC236}">
                  <a16:creationId xmlns:a16="http://schemas.microsoft.com/office/drawing/2014/main" id="{45659FF7-B944-4C98-8737-6E6EB6913B76}"/>
                </a:ext>
              </a:extLst>
            </p:cNvPr>
            <p:cNvSpPr txBox="1"/>
            <p:nvPr/>
          </p:nvSpPr>
          <p:spPr>
            <a:xfrm>
              <a:off x="2444575" y="4754880"/>
              <a:ext cx="548640" cy="307777"/>
            </a:xfrm>
            <a:prstGeom prst="rect">
              <a:avLst/>
            </a:prstGeom>
            <a:noFill/>
          </p:spPr>
          <p:txBody>
            <a:bodyPr wrap="square" rtlCol="0">
              <a:spAutoFit/>
            </a:bodyPr>
            <a:lstStyle/>
            <a:p>
              <a:pPr algn="ctr"/>
              <a:r>
                <a:rPr lang="en-US" sz="1400" dirty="0">
                  <a:solidFill>
                    <a:schemeClr val="bg1"/>
                  </a:solidFill>
                </a:rPr>
                <a:t>200</a:t>
              </a:r>
            </a:p>
          </p:txBody>
        </p:sp>
        <p:sp>
          <p:nvSpPr>
            <p:cNvPr id="56" name="TextBox 55">
              <a:extLst>
                <a:ext uri="{FF2B5EF4-FFF2-40B4-BE49-F238E27FC236}">
                  <a16:creationId xmlns:a16="http://schemas.microsoft.com/office/drawing/2014/main" id="{F5D2BD4E-5B26-412F-8175-8CEF860A45B8}"/>
                </a:ext>
              </a:extLst>
            </p:cNvPr>
            <p:cNvSpPr txBox="1"/>
            <p:nvPr/>
          </p:nvSpPr>
          <p:spPr>
            <a:xfrm>
              <a:off x="1992261" y="4757289"/>
              <a:ext cx="548640" cy="307777"/>
            </a:xfrm>
            <a:prstGeom prst="rect">
              <a:avLst/>
            </a:prstGeom>
            <a:noFill/>
          </p:spPr>
          <p:txBody>
            <a:bodyPr wrap="square" rtlCol="0">
              <a:spAutoFit/>
            </a:bodyPr>
            <a:lstStyle/>
            <a:p>
              <a:pPr algn="ctr"/>
              <a:r>
                <a:rPr lang="en-US" sz="1400" dirty="0">
                  <a:solidFill>
                    <a:schemeClr val="bg1"/>
                  </a:solidFill>
                </a:rPr>
                <a:t>150</a:t>
              </a:r>
            </a:p>
          </p:txBody>
        </p:sp>
        <p:sp>
          <p:nvSpPr>
            <p:cNvPr id="57" name="TextBox 56">
              <a:extLst>
                <a:ext uri="{FF2B5EF4-FFF2-40B4-BE49-F238E27FC236}">
                  <a16:creationId xmlns:a16="http://schemas.microsoft.com/office/drawing/2014/main" id="{BEDFCFD4-E0DE-4EF9-AB71-83EFE4ACDD6A}"/>
                </a:ext>
              </a:extLst>
            </p:cNvPr>
            <p:cNvSpPr txBox="1"/>
            <p:nvPr/>
          </p:nvSpPr>
          <p:spPr>
            <a:xfrm>
              <a:off x="1564600" y="4754880"/>
              <a:ext cx="548640" cy="307777"/>
            </a:xfrm>
            <a:prstGeom prst="rect">
              <a:avLst/>
            </a:prstGeom>
            <a:noFill/>
          </p:spPr>
          <p:txBody>
            <a:bodyPr wrap="square" rtlCol="0">
              <a:spAutoFit/>
            </a:bodyPr>
            <a:lstStyle/>
            <a:p>
              <a:pPr algn="ctr"/>
              <a:r>
                <a:rPr lang="en-US" sz="1400" dirty="0">
                  <a:solidFill>
                    <a:schemeClr val="bg1"/>
                  </a:solidFill>
                </a:rPr>
                <a:t>100</a:t>
              </a:r>
            </a:p>
          </p:txBody>
        </p:sp>
        <p:sp>
          <p:nvSpPr>
            <p:cNvPr id="58" name="TextBox 57">
              <a:extLst>
                <a:ext uri="{FF2B5EF4-FFF2-40B4-BE49-F238E27FC236}">
                  <a16:creationId xmlns:a16="http://schemas.microsoft.com/office/drawing/2014/main" id="{E7A6FD5F-1393-4C6E-B82D-E05EE6E43A83}"/>
                </a:ext>
              </a:extLst>
            </p:cNvPr>
            <p:cNvSpPr txBox="1"/>
            <p:nvPr/>
          </p:nvSpPr>
          <p:spPr>
            <a:xfrm>
              <a:off x="1099690" y="4757289"/>
              <a:ext cx="548640" cy="307777"/>
            </a:xfrm>
            <a:prstGeom prst="rect">
              <a:avLst/>
            </a:prstGeom>
            <a:noFill/>
          </p:spPr>
          <p:txBody>
            <a:bodyPr wrap="square" rtlCol="0">
              <a:spAutoFit/>
            </a:bodyPr>
            <a:lstStyle/>
            <a:p>
              <a:pPr algn="ctr"/>
              <a:r>
                <a:rPr lang="en-US" sz="1400" dirty="0">
                  <a:solidFill>
                    <a:schemeClr val="bg1"/>
                  </a:solidFill>
                </a:rPr>
                <a:t>50</a:t>
              </a:r>
            </a:p>
          </p:txBody>
        </p:sp>
        <p:sp>
          <p:nvSpPr>
            <p:cNvPr id="59" name="TextBox 58">
              <a:extLst>
                <a:ext uri="{FF2B5EF4-FFF2-40B4-BE49-F238E27FC236}">
                  <a16:creationId xmlns:a16="http://schemas.microsoft.com/office/drawing/2014/main" id="{41DDA8EB-B076-40C7-B8B1-CA31F5311758}"/>
                </a:ext>
              </a:extLst>
            </p:cNvPr>
            <p:cNvSpPr txBox="1"/>
            <p:nvPr/>
          </p:nvSpPr>
          <p:spPr>
            <a:xfrm>
              <a:off x="631576" y="4757289"/>
              <a:ext cx="548640" cy="307777"/>
            </a:xfrm>
            <a:prstGeom prst="rect">
              <a:avLst/>
            </a:prstGeom>
            <a:noFill/>
          </p:spPr>
          <p:txBody>
            <a:bodyPr wrap="square" rtlCol="0">
              <a:spAutoFit/>
            </a:bodyPr>
            <a:lstStyle/>
            <a:p>
              <a:pPr algn="ctr"/>
              <a:r>
                <a:rPr lang="en-US" sz="1400" dirty="0">
                  <a:solidFill>
                    <a:schemeClr val="bg1"/>
                  </a:solidFill>
                </a:rPr>
                <a:t>0</a:t>
              </a:r>
            </a:p>
          </p:txBody>
        </p:sp>
      </p:grpSp>
      <p:sp>
        <p:nvSpPr>
          <p:cNvPr id="61" name="TextBox 60">
            <a:extLst>
              <a:ext uri="{FF2B5EF4-FFF2-40B4-BE49-F238E27FC236}">
                <a16:creationId xmlns:a16="http://schemas.microsoft.com/office/drawing/2014/main" id="{57DD5EB4-1ABA-4552-AC41-E739BF3C4C14}"/>
              </a:ext>
            </a:extLst>
          </p:cNvPr>
          <p:cNvSpPr txBox="1"/>
          <p:nvPr/>
        </p:nvSpPr>
        <p:spPr>
          <a:xfrm>
            <a:off x="7104021" y="5126863"/>
            <a:ext cx="4219519" cy="1489639"/>
          </a:xfrm>
          <a:prstGeom prst="rect">
            <a:avLst/>
          </a:prstGeom>
          <a:noFill/>
        </p:spPr>
        <p:txBody>
          <a:bodyPr wrap="square" rtlCol="0">
            <a:spAutoFit/>
          </a:bodyPr>
          <a:lstStyle/>
          <a:p>
            <a:pPr algn="ctr" defTabSz="1219170">
              <a:spcBef>
                <a:spcPct val="20000"/>
              </a:spcBef>
              <a:defRPr/>
            </a:pPr>
            <a:r>
              <a:rPr lang="en-US" sz="3000" dirty="0">
                <a:solidFill>
                  <a:schemeClr val="bg1"/>
                </a:solidFill>
                <a:latin typeface="Bernard MT Condensed" panose="02050806060905020404" pitchFamily="18" charset="0"/>
              </a:rPr>
              <a:t>2020</a:t>
            </a:r>
          </a:p>
          <a:p>
            <a:pPr algn="ctr" defTabSz="1219170">
              <a:spcBef>
                <a:spcPct val="20000"/>
              </a:spcBef>
              <a:defRPr/>
            </a:pPr>
            <a:endParaRPr lang="en-US" sz="200" b="1" dirty="0">
              <a:solidFill>
                <a:schemeClr val="bg1"/>
              </a:solidFill>
              <a:latin typeface="Candara" panose="020E0502030303020204" pitchFamily="34" charset="0"/>
            </a:endParaRP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71" name="Group 70">
            <a:extLst>
              <a:ext uri="{FF2B5EF4-FFF2-40B4-BE49-F238E27FC236}">
                <a16:creationId xmlns:a16="http://schemas.microsoft.com/office/drawing/2014/main" id="{A9EEDD20-3D40-47D9-B8AF-F3FC6B9950F4}"/>
              </a:ext>
            </a:extLst>
          </p:cNvPr>
          <p:cNvGrpSpPr/>
          <p:nvPr/>
        </p:nvGrpSpPr>
        <p:grpSpPr>
          <a:xfrm>
            <a:off x="7151885" y="2098861"/>
            <a:ext cx="2601715" cy="307777"/>
            <a:chOff x="7151885" y="2098861"/>
            <a:chExt cx="2601715" cy="307777"/>
          </a:xfrm>
        </p:grpSpPr>
        <p:sp>
          <p:nvSpPr>
            <p:cNvPr id="60" name="Rectangle 59">
              <a:extLst>
                <a:ext uri="{FF2B5EF4-FFF2-40B4-BE49-F238E27FC236}">
                  <a16:creationId xmlns:a16="http://schemas.microsoft.com/office/drawing/2014/main" id="{5B8C7D2B-1260-40CA-BB17-3F47212FD068}"/>
                </a:ext>
              </a:extLst>
            </p:cNvPr>
            <p:cNvSpPr/>
            <p:nvPr/>
          </p:nvSpPr>
          <p:spPr>
            <a:xfrm>
              <a:off x="7162800" y="2098861"/>
              <a:ext cx="2590800" cy="307777"/>
            </a:xfrm>
            <a:prstGeom prst="rect">
              <a:avLst/>
            </a:prstGeom>
            <a:solidFill>
              <a:srgbClr val="CE8E40"/>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6" name="TextBox 65">
              <a:extLst>
                <a:ext uri="{FF2B5EF4-FFF2-40B4-BE49-F238E27FC236}">
                  <a16:creationId xmlns:a16="http://schemas.microsoft.com/office/drawing/2014/main" id="{E1BF0327-B9D3-4B9C-B2B5-68C7821F1C5F}"/>
                </a:ext>
              </a:extLst>
            </p:cNvPr>
            <p:cNvSpPr txBox="1"/>
            <p:nvPr/>
          </p:nvSpPr>
          <p:spPr>
            <a:xfrm>
              <a:off x="7151885" y="2115248"/>
              <a:ext cx="1074455" cy="261610"/>
            </a:xfrm>
            <a:prstGeom prst="rect">
              <a:avLst/>
            </a:prstGeom>
            <a:noFill/>
          </p:spPr>
          <p:txBody>
            <a:bodyPr wrap="square" rtlCol="0">
              <a:spAutoFit/>
            </a:bodyPr>
            <a:lstStyle/>
            <a:p>
              <a:r>
                <a:rPr lang="en-US" sz="1100" dirty="0">
                  <a:solidFill>
                    <a:schemeClr val="bg1"/>
                  </a:solidFill>
                </a:rPr>
                <a:t>OPTION 01</a:t>
              </a:r>
            </a:p>
          </p:txBody>
        </p:sp>
      </p:grpSp>
      <p:grpSp>
        <p:nvGrpSpPr>
          <p:cNvPr id="72" name="Group 71">
            <a:extLst>
              <a:ext uri="{FF2B5EF4-FFF2-40B4-BE49-F238E27FC236}">
                <a16:creationId xmlns:a16="http://schemas.microsoft.com/office/drawing/2014/main" id="{CAE9DB2F-C17D-4B7C-B0AE-8EBE89FD1EF7}"/>
              </a:ext>
            </a:extLst>
          </p:cNvPr>
          <p:cNvGrpSpPr/>
          <p:nvPr/>
        </p:nvGrpSpPr>
        <p:grpSpPr>
          <a:xfrm>
            <a:off x="7142031" y="2647501"/>
            <a:ext cx="3485848" cy="307777"/>
            <a:chOff x="7142031" y="2647501"/>
            <a:chExt cx="3485848" cy="307777"/>
          </a:xfrm>
        </p:grpSpPr>
        <p:sp>
          <p:nvSpPr>
            <p:cNvPr id="62" name="Rectangle 61">
              <a:extLst>
                <a:ext uri="{FF2B5EF4-FFF2-40B4-BE49-F238E27FC236}">
                  <a16:creationId xmlns:a16="http://schemas.microsoft.com/office/drawing/2014/main" id="{E1922F6D-0392-4DAE-872C-F58E3EB5B205}"/>
                </a:ext>
              </a:extLst>
            </p:cNvPr>
            <p:cNvSpPr/>
            <p:nvPr/>
          </p:nvSpPr>
          <p:spPr>
            <a:xfrm>
              <a:off x="7165210" y="2647501"/>
              <a:ext cx="3462669" cy="307777"/>
            </a:xfrm>
            <a:prstGeom prst="rect">
              <a:avLst/>
            </a:prstGeom>
            <a:solidFill>
              <a:srgbClr val="E76C0F"/>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7" name="TextBox 66">
              <a:extLst>
                <a:ext uri="{FF2B5EF4-FFF2-40B4-BE49-F238E27FC236}">
                  <a16:creationId xmlns:a16="http://schemas.microsoft.com/office/drawing/2014/main" id="{FD897178-D4C4-44CC-A5BC-D1D52B9CC154}"/>
                </a:ext>
              </a:extLst>
            </p:cNvPr>
            <p:cNvSpPr txBox="1"/>
            <p:nvPr/>
          </p:nvSpPr>
          <p:spPr>
            <a:xfrm>
              <a:off x="7142031" y="2671202"/>
              <a:ext cx="1074455" cy="261610"/>
            </a:xfrm>
            <a:prstGeom prst="rect">
              <a:avLst/>
            </a:prstGeom>
            <a:noFill/>
          </p:spPr>
          <p:txBody>
            <a:bodyPr wrap="square" rtlCol="0">
              <a:spAutoFit/>
            </a:bodyPr>
            <a:lstStyle/>
            <a:p>
              <a:r>
                <a:rPr lang="en-US" sz="1100" dirty="0">
                  <a:solidFill>
                    <a:schemeClr val="bg1"/>
                  </a:solidFill>
                </a:rPr>
                <a:t>OPTION 02</a:t>
              </a:r>
            </a:p>
          </p:txBody>
        </p:sp>
      </p:grpSp>
      <p:grpSp>
        <p:nvGrpSpPr>
          <p:cNvPr id="73" name="Group 72">
            <a:extLst>
              <a:ext uri="{FF2B5EF4-FFF2-40B4-BE49-F238E27FC236}">
                <a16:creationId xmlns:a16="http://schemas.microsoft.com/office/drawing/2014/main" id="{9B976B69-F661-4886-AC72-F5E7E1B8BA9C}"/>
              </a:ext>
            </a:extLst>
          </p:cNvPr>
          <p:cNvGrpSpPr/>
          <p:nvPr/>
        </p:nvGrpSpPr>
        <p:grpSpPr>
          <a:xfrm>
            <a:off x="7137530" y="3196141"/>
            <a:ext cx="2087490" cy="307777"/>
            <a:chOff x="7137530" y="3196141"/>
            <a:chExt cx="2087490" cy="307777"/>
          </a:xfrm>
        </p:grpSpPr>
        <p:sp>
          <p:nvSpPr>
            <p:cNvPr id="63" name="Rectangle 62">
              <a:extLst>
                <a:ext uri="{FF2B5EF4-FFF2-40B4-BE49-F238E27FC236}">
                  <a16:creationId xmlns:a16="http://schemas.microsoft.com/office/drawing/2014/main" id="{6D43C9BA-E02A-4311-8700-D278F9C108E5}"/>
                </a:ext>
              </a:extLst>
            </p:cNvPr>
            <p:cNvSpPr/>
            <p:nvPr/>
          </p:nvSpPr>
          <p:spPr>
            <a:xfrm>
              <a:off x="7163403" y="3196141"/>
              <a:ext cx="2061617" cy="307777"/>
            </a:xfrm>
            <a:prstGeom prst="rect">
              <a:avLst/>
            </a:prstGeom>
            <a:solidFill>
              <a:srgbClr val="E04621"/>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8" name="TextBox 67">
              <a:extLst>
                <a:ext uri="{FF2B5EF4-FFF2-40B4-BE49-F238E27FC236}">
                  <a16:creationId xmlns:a16="http://schemas.microsoft.com/office/drawing/2014/main" id="{1B0CE36D-485B-41E3-B3C0-5C6D9D3DCEA4}"/>
                </a:ext>
              </a:extLst>
            </p:cNvPr>
            <p:cNvSpPr txBox="1"/>
            <p:nvPr/>
          </p:nvSpPr>
          <p:spPr>
            <a:xfrm>
              <a:off x="7137530" y="3219224"/>
              <a:ext cx="1074455" cy="261610"/>
            </a:xfrm>
            <a:prstGeom prst="rect">
              <a:avLst/>
            </a:prstGeom>
            <a:noFill/>
          </p:spPr>
          <p:txBody>
            <a:bodyPr wrap="square" rtlCol="0">
              <a:spAutoFit/>
            </a:bodyPr>
            <a:lstStyle/>
            <a:p>
              <a:r>
                <a:rPr lang="en-US" sz="1100" dirty="0">
                  <a:solidFill>
                    <a:schemeClr val="bg1"/>
                  </a:solidFill>
                </a:rPr>
                <a:t>OPTION 03</a:t>
              </a:r>
            </a:p>
          </p:txBody>
        </p:sp>
      </p:grpSp>
      <p:grpSp>
        <p:nvGrpSpPr>
          <p:cNvPr id="74" name="Group 73">
            <a:extLst>
              <a:ext uri="{FF2B5EF4-FFF2-40B4-BE49-F238E27FC236}">
                <a16:creationId xmlns:a16="http://schemas.microsoft.com/office/drawing/2014/main" id="{424AB14D-23E4-4AB8-BA04-A3FFF0D7ADB4}"/>
              </a:ext>
            </a:extLst>
          </p:cNvPr>
          <p:cNvGrpSpPr/>
          <p:nvPr/>
        </p:nvGrpSpPr>
        <p:grpSpPr>
          <a:xfrm>
            <a:off x="7165210" y="3744781"/>
            <a:ext cx="3888610" cy="307777"/>
            <a:chOff x="7165210" y="3744781"/>
            <a:chExt cx="3888610" cy="307777"/>
          </a:xfrm>
        </p:grpSpPr>
        <p:sp>
          <p:nvSpPr>
            <p:cNvPr id="64" name="Rectangle 63">
              <a:extLst>
                <a:ext uri="{FF2B5EF4-FFF2-40B4-BE49-F238E27FC236}">
                  <a16:creationId xmlns:a16="http://schemas.microsoft.com/office/drawing/2014/main" id="{0A7209DD-F836-459B-BEC2-263EA502D442}"/>
                </a:ext>
              </a:extLst>
            </p:cNvPr>
            <p:cNvSpPr/>
            <p:nvPr/>
          </p:nvSpPr>
          <p:spPr>
            <a:xfrm>
              <a:off x="7165210" y="3744781"/>
              <a:ext cx="3888610" cy="307777"/>
            </a:xfrm>
            <a:prstGeom prst="rect">
              <a:avLst/>
            </a:prstGeom>
            <a:solidFill>
              <a:srgbClr val="CF3510"/>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9" name="TextBox 68">
              <a:extLst>
                <a:ext uri="{FF2B5EF4-FFF2-40B4-BE49-F238E27FC236}">
                  <a16:creationId xmlns:a16="http://schemas.microsoft.com/office/drawing/2014/main" id="{8365CED5-E76D-48C8-B225-6942B4C75B08}"/>
                </a:ext>
              </a:extLst>
            </p:cNvPr>
            <p:cNvSpPr txBox="1"/>
            <p:nvPr/>
          </p:nvSpPr>
          <p:spPr>
            <a:xfrm>
              <a:off x="7169427" y="3764546"/>
              <a:ext cx="1074455" cy="261610"/>
            </a:xfrm>
            <a:prstGeom prst="rect">
              <a:avLst/>
            </a:prstGeom>
            <a:noFill/>
          </p:spPr>
          <p:txBody>
            <a:bodyPr wrap="square" rtlCol="0">
              <a:spAutoFit/>
            </a:bodyPr>
            <a:lstStyle/>
            <a:p>
              <a:r>
                <a:rPr lang="en-US" sz="1100" dirty="0">
                  <a:solidFill>
                    <a:schemeClr val="bg1"/>
                  </a:solidFill>
                </a:rPr>
                <a:t>OPTION 04</a:t>
              </a:r>
            </a:p>
          </p:txBody>
        </p:sp>
      </p:grpSp>
      <p:grpSp>
        <p:nvGrpSpPr>
          <p:cNvPr id="75" name="Group 74">
            <a:extLst>
              <a:ext uri="{FF2B5EF4-FFF2-40B4-BE49-F238E27FC236}">
                <a16:creationId xmlns:a16="http://schemas.microsoft.com/office/drawing/2014/main" id="{6B1C059F-C4B4-47CA-8626-CF7F272CB371}"/>
              </a:ext>
            </a:extLst>
          </p:cNvPr>
          <p:cNvGrpSpPr/>
          <p:nvPr/>
        </p:nvGrpSpPr>
        <p:grpSpPr>
          <a:xfrm>
            <a:off x="7165210" y="4293421"/>
            <a:ext cx="3185938" cy="307777"/>
            <a:chOff x="7165210" y="4293421"/>
            <a:chExt cx="3185938" cy="307777"/>
          </a:xfrm>
        </p:grpSpPr>
        <p:sp>
          <p:nvSpPr>
            <p:cNvPr id="65" name="Rectangle 64">
              <a:extLst>
                <a:ext uri="{FF2B5EF4-FFF2-40B4-BE49-F238E27FC236}">
                  <a16:creationId xmlns:a16="http://schemas.microsoft.com/office/drawing/2014/main" id="{EDF83A2D-87D9-4A28-9520-814EFC1AFA52}"/>
                </a:ext>
              </a:extLst>
            </p:cNvPr>
            <p:cNvSpPr/>
            <p:nvPr/>
          </p:nvSpPr>
          <p:spPr>
            <a:xfrm>
              <a:off x="7165210" y="4293421"/>
              <a:ext cx="3185938" cy="307777"/>
            </a:xfrm>
            <a:prstGeom prst="rect">
              <a:avLst/>
            </a:prstGeom>
            <a:solidFill>
              <a:srgbClr val="BF2500"/>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 name="TextBox 69">
              <a:extLst>
                <a:ext uri="{FF2B5EF4-FFF2-40B4-BE49-F238E27FC236}">
                  <a16:creationId xmlns:a16="http://schemas.microsoft.com/office/drawing/2014/main" id="{2598A13F-59FE-4D3B-9A90-18E5F66DFACE}"/>
                </a:ext>
              </a:extLst>
            </p:cNvPr>
            <p:cNvSpPr txBox="1"/>
            <p:nvPr/>
          </p:nvSpPr>
          <p:spPr>
            <a:xfrm>
              <a:off x="7171447" y="4312040"/>
              <a:ext cx="1074455" cy="261610"/>
            </a:xfrm>
            <a:prstGeom prst="rect">
              <a:avLst/>
            </a:prstGeom>
            <a:noFill/>
          </p:spPr>
          <p:txBody>
            <a:bodyPr wrap="square" rtlCol="0">
              <a:spAutoFit/>
            </a:bodyPr>
            <a:lstStyle/>
            <a:p>
              <a:r>
                <a:rPr lang="en-US" sz="1100" dirty="0">
                  <a:solidFill>
                    <a:schemeClr val="bg1"/>
                  </a:solidFill>
                </a:rPr>
                <a:t>OPTION 05</a:t>
              </a:r>
            </a:p>
          </p:txBody>
        </p:sp>
      </p:grpSp>
      <p:grpSp>
        <p:nvGrpSpPr>
          <p:cNvPr id="81" name="Group 80">
            <a:extLst>
              <a:ext uri="{FF2B5EF4-FFF2-40B4-BE49-F238E27FC236}">
                <a16:creationId xmlns:a16="http://schemas.microsoft.com/office/drawing/2014/main" id="{A5327384-A7AE-4037-B1D7-360CE2262B9C}"/>
              </a:ext>
            </a:extLst>
          </p:cNvPr>
          <p:cNvGrpSpPr/>
          <p:nvPr/>
        </p:nvGrpSpPr>
        <p:grpSpPr>
          <a:xfrm>
            <a:off x="1369190" y="2103120"/>
            <a:ext cx="3657600" cy="307777"/>
            <a:chOff x="1369190" y="2103120"/>
            <a:chExt cx="3657600" cy="307777"/>
          </a:xfrm>
        </p:grpSpPr>
        <p:sp>
          <p:nvSpPr>
            <p:cNvPr id="32" name="Rectangle 31">
              <a:extLst>
                <a:ext uri="{FF2B5EF4-FFF2-40B4-BE49-F238E27FC236}">
                  <a16:creationId xmlns:a16="http://schemas.microsoft.com/office/drawing/2014/main" id="{9B471CDF-F5D8-4D0B-A428-926BB9E1BCDF}"/>
                </a:ext>
              </a:extLst>
            </p:cNvPr>
            <p:cNvSpPr/>
            <p:nvPr/>
          </p:nvSpPr>
          <p:spPr>
            <a:xfrm>
              <a:off x="1369190" y="2103120"/>
              <a:ext cx="3657600" cy="307777"/>
            </a:xfrm>
            <a:prstGeom prst="rect">
              <a:avLst/>
            </a:prstGeom>
            <a:solidFill>
              <a:srgbClr val="CE8E40"/>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6" name="TextBox 75">
              <a:extLst>
                <a:ext uri="{FF2B5EF4-FFF2-40B4-BE49-F238E27FC236}">
                  <a16:creationId xmlns:a16="http://schemas.microsoft.com/office/drawing/2014/main" id="{9F67AE08-D499-442C-8C40-108FEA6DB19F}"/>
                </a:ext>
              </a:extLst>
            </p:cNvPr>
            <p:cNvSpPr txBox="1"/>
            <p:nvPr/>
          </p:nvSpPr>
          <p:spPr>
            <a:xfrm>
              <a:off x="3913436" y="2122298"/>
              <a:ext cx="1074455" cy="261610"/>
            </a:xfrm>
            <a:prstGeom prst="rect">
              <a:avLst/>
            </a:prstGeom>
            <a:noFill/>
          </p:spPr>
          <p:txBody>
            <a:bodyPr wrap="square" rtlCol="0">
              <a:spAutoFit/>
            </a:bodyPr>
            <a:lstStyle/>
            <a:p>
              <a:pPr algn="r"/>
              <a:r>
                <a:rPr lang="en-US" sz="1100" dirty="0">
                  <a:solidFill>
                    <a:schemeClr val="bg1"/>
                  </a:solidFill>
                </a:rPr>
                <a:t>OPTION 01</a:t>
              </a:r>
            </a:p>
          </p:txBody>
        </p:sp>
      </p:grpSp>
      <p:grpSp>
        <p:nvGrpSpPr>
          <p:cNvPr id="82" name="Group 81">
            <a:extLst>
              <a:ext uri="{FF2B5EF4-FFF2-40B4-BE49-F238E27FC236}">
                <a16:creationId xmlns:a16="http://schemas.microsoft.com/office/drawing/2014/main" id="{A30B5018-D09B-486F-AB4C-7D5153E4CD18}"/>
              </a:ext>
            </a:extLst>
          </p:cNvPr>
          <p:cNvGrpSpPr/>
          <p:nvPr/>
        </p:nvGrpSpPr>
        <p:grpSpPr>
          <a:xfrm>
            <a:off x="2122538" y="2651760"/>
            <a:ext cx="2906661" cy="307777"/>
            <a:chOff x="2122538" y="2651760"/>
            <a:chExt cx="2906661" cy="307777"/>
          </a:xfrm>
        </p:grpSpPr>
        <p:sp>
          <p:nvSpPr>
            <p:cNvPr id="34" name="Rectangle 33">
              <a:extLst>
                <a:ext uri="{FF2B5EF4-FFF2-40B4-BE49-F238E27FC236}">
                  <a16:creationId xmlns:a16="http://schemas.microsoft.com/office/drawing/2014/main" id="{6FDC1108-9B62-4393-89CA-11334F75E5C5}"/>
                </a:ext>
              </a:extLst>
            </p:cNvPr>
            <p:cNvSpPr/>
            <p:nvPr/>
          </p:nvSpPr>
          <p:spPr>
            <a:xfrm>
              <a:off x="2122538" y="2651760"/>
              <a:ext cx="2906661" cy="307777"/>
            </a:xfrm>
            <a:prstGeom prst="rect">
              <a:avLst/>
            </a:prstGeom>
            <a:solidFill>
              <a:srgbClr val="E76C0F"/>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7" name="TextBox 76">
              <a:extLst>
                <a:ext uri="{FF2B5EF4-FFF2-40B4-BE49-F238E27FC236}">
                  <a16:creationId xmlns:a16="http://schemas.microsoft.com/office/drawing/2014/main" id="{DD67AD76-B969-4EF3-B2B3-56E06AE21A06}"/>
                </a:ext>
              </a:extLst>
            </p:cNvPr>
            <p:cNvSpPr txBox="1"/>
            <p:nvPr/>
          </p:nvSpPr>
          <p:spPr>
            <a:xfrm>
              <a:off x="3908759" y="2670369"/>
              <a:ext cx="1074455" cy="261610"/>
            </a:xfrm>
            <a:prstGeom prst="rect">
              <a:avLst/>
            </a:prstGeom>
            <a:noFill/>
          </p:spPr>
          <p:txBody>
            <a:bodyPr wrap="square" rtlCol="0">
              <a:spAutoFit/>
            </a:bodyPr>
            <a:lstStyle/>
            <a:p>
              <a:pPr algn="r"/>
              <a:r>
                <a:rPr lang="en-US" sz="1100" dirty="0">
                  <a:solidFill>
                    <a:schemeClr val="bg1"/>
                  </a:solidFill>
                </a:rPr>
                <a:t>OPTION 02</a:t>
              </a:r>
            </a:p>
          </p:txBody>
        </p:sp>
      </p:grpSp>
      <p:grpSp>
        <p:nvGrpSpPr>
          <p:cNvPr id="83" name="Group 82">
            <a:extLst>
              <a:ext uri="{FF2B5EF4-FFF2-40B4-BE49-F238E27FC236}">
                <a16:creationId xmlns:a16="http://schemas.microsoft.com/office/drawing/2014/main" id="{738F1EAF-B29D-40DD-81DF-3D7A50395012}"/>
              </a:ext>
            </a:extLst>
          </p:cNvPr>
          <p:cNvGrpSpPr/>
          <p:nvPr/>
        </p:nvGrpSpPr>
        <p:grpSpPr>
          <a:xfrm>
            <a:off x="2945499" y="3200400"/>
            <a:ext cx="2081893" cy="307777"/>
            <a:chOff x="2945499" y="3200400"/>
            <a:chExt cx="2081893" cy="307777"/>
          </a:xfrm>
        </p:grpSpPr>
        <p:sp>
          <p:nvSpPr>
            <p:cNvPr id="35" name="Rectangle 34">
              <a:extLst>
                <a:ext uri="{FF2B5EF4-FFF2-40B4-BE49-F238E27FC236}">
                  <a16:creationId xmlns:a16="http://schemas.microsoft.com/office/drawing/2014/main" id="{6283D0C3-FF98-4B47-A7F3-4294552129EF}"/>
                </a:ext>
              </a:extLst>
            </p:cNvPr>
            <p:cNvSpPr/>
            <p:nvPr/>
          </p:nvSpPr>
          <p:spPr>
            <a:xfrm>
              <a:off x="2945499" y="3200400"/>
              <a:ext cx="2081893" cy="307777"/>
            </a:xfrm>
            <a:prstGeom prst="rect">
              <a:avLst/>
            </a:prstGeom>
            <a:solidFill>
              <a:srgbClr val="E04621"/>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 name="TextBox 77">
              <a:extLst>
                <a:ext uri="{FF2B5EF4-FFF2-40B4-BE49-F238E27FC236}">
                  <a16:creationId xmlns:a16="http://schemas.microsoft.com/office/drawing/2014/main" id="{1535022B-5593-4A92-A316-08D720E2DBE2}"/>
                </a:ext>
              </a:extLst>
            </p:cNvPr>
            <p:cNvSpPr txBox="1"/>
            <p:nvPr/>
          </p:nvSpPr>
          <p:spPr>
            <a:xfrm>
              <a:off x="3913632" y="3210685"/>
              <a:ext cx="1074455" cy="261610"/>
            </a:xfrm>
            <a:prstGeom prst="rect">
              <a:avLst/>
            </a:prstGeom>
            <a:noFill/>
          </p:spPr>
          <p:txBody>
            <a:bodyPr wrap="square" rtlCol="0">
              <a:spAutoFit/>
            </a:bodyPr>
            <a:lstStyle/>
            <a:p>
              <a:pPr algn="r"/>
              <a:r>
                <a:rPr lang="en-US" sz="1100" dirty="0">
                  <a:solidFill>
                    <a:schemeClr val="bg1"/>
                  </a:solidFill>
                </a:rPr>
                <a:t>OPTION 03</a:t>
              </a:r>
            </a:p>
          </p:txBody>
        </p:sp>
      </p:grpSp>
      <p:grpSp>
        <p:nvGrpSpPr>
          <p:cNvPr id="84" name="Group 83">
            <a:extLst>
              <a:ext uri="{FF2B5EF4-FFF2-40B4-BE49-F238E27FC236}">
                <a16:creationId xmlns:a16="http://schemas.microsoft.com/office/drawing/2014/main" id="{25FDED8D-06A1-4D7D-92EB-F7BE55AE4B32}"/>
              </a:ext>
            </a:extLst>
          </p:cNvPr>
          <p:cNvGrpSpPr/>
          <p:nvPr/>
        </p:nvGrpSpPr>
        <p:grpSpPr>
          <a:xfrm>
            <a:off x="2431168" y="3749040"/>
            <a:ext cx="2598031" cy="307777"/>
            <a:chOff x="2431168" y="3749040"/>
            <a:chExt cx="2598031" cy="307777"/>
          </a:xfrm>
        </p:grpSpPr>
        <p:sp>
          <p:nvSpPr>
            <p:cNvPr id="36" name="Rectangle 35">
              <a:extLst>
                <a:ext uri="{FF2B5EF4-FFF2-40B4-BE49-F238E27FC236}">
                  <a16:creationId xmlns:a16="http://schemas.microsoft.com/office/drawing/2014/main" id="{C7706221-2888-4629-B040-1EF458178431}"/>
                </a:ext>
              </a:extLst>
            </p:cNvPr>
            <p:cNvSpPr/>
            <p:nvPr/>
          </p:nvSpPr>
          <p:spPr>
            <a:xfrm>
              <a:off x="2431168" y="3749040"/>
              <a:ext cx="2598031" cy="307777"/>
            </a:xfrm>
            <a:prstGeom prst="rect">
              <a:avLst/>
            </a:prstGeom>
            <a:solidFill>
              <a:srgbClr val="CF3510"/>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9" name="TextBox 78">
              <a:extLst>
                <a:ext uri="{FF2B5EF4-FFF2-40B4-BE49-F238E27FC236}">
                  <a16:creationId xmlns:a16="http://schemas.microsoft.com/office/drawing/2014/main" id="{10060734-0AF4-4C2E-A13F-4C4F39A12116}"/>
                </a:ext>
              </a:extLst>
            </p:cNvPr>
            <p:cNvSpPr txBox="1"/>
            <p:nvPr/>
          </p:nvSpPr>
          <p:spPr>
            <a:xfrm>
              <a:off x="3913632" y="3772123"/>
              <a:ext cx="1074455" cy="261610"/>
            </a:xfrm>
            <a:prstGeom prst="rect">
              <a:avLst/>
            </a:prstGeom>
            <a:noFill/>
          </p:spPr>
          <p:txBody>
            <a:bodyPr wrap="square" rtlCol="0">
              <a:spAutoFit/>
            </a:bodyPr>
            <a:lstStyle/>
            <a:p>
              <a:pPr algn="r"/>
              <a:r>
                <a:rPr lang="en-US" sz="1100" dirty="0">
                  <a:solidFill>
                    <a:schemeClr val="bg1"/>
                  </a:solidFill>
                </a:rPr>
                <a:t>OPTION 04</a:t>
              </a:r>
            </a:p>
          </p:txBody>
        </p:sp>
      </p:grpSp>
      <p:grpSp>
        <p:nvGrpSpPr>
          <p:cNvPr id="85" name="Group 84">
            <a:extLst>
              <a:ext uri="{FF2B5EF4-FFF2-40B4-BE49-F238E27FC236}">
                <a16:creationId xmlns:a16="http://schemas.microsoft.com/office/drawing/2014/main" id="{E6F84F58-9881-4BE2-A3F4-61907B73E237}"/>
              </a:ext>
            </a:extLst>
          </p:cNvPr>
          <p:cNvGrpSpPr/>
          <p:nvPr/>
        </p:nvGrpSpPr>
        <p:grpSpPr>
          <a:xfrm>
            <a:off x="1665338" y="4297680"/>
            <a:ext cx="3363861" cy="307777"/>
            <a:chOff x="1665338" y="4297680"/>
            <a:chExt cx="3363861" cy="307777"/>
          </a:xfrm>
        </p:grpSpPr>
        <p:sp>
          <p:nvSpPr>
            <p:cNvPr id="37" name="Rectangle 36">
              <a:extLst>
                <a:ext uri="{FF2B5EF4-FFF2-40B4-BE49-F238E27FC236}">
                  <a16:creationId xmlns:a16="http://schemas.microsoft.com/office/drawing/2014/main" id="{8C7E8E4C-B776-40CD-907C-6C578ADD8F32}"/>
                </a:ext>
              </a:extLst>
            </p:cNvPr>
            <p:cNvSpPr/>
            <p:nvPr/>
          </p:nvSpPr>
          <p:spPr>
            <a:xfrm>
              <a:off x="1665338" y="4297680"/>
              <a:ext cx="3363861" cy="307777"/>
            </a:xfrm>
            <a:prstGeom prst="rect">
              <a:avLst/>
            </a:prstGeom>
            <a:solidFill>
              <a:srgbClr val="BF2500"/>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0" name="TextBox 79">
              <a:extLst>
                <a:ext uri="{FF2B5EF4-FFF2-40B4-BE49-F238E27FC236}">
                  <a16:creationId xmlns:a16="http://schemas.microsoft.com/office/drawing/2014/main" id="{0D3FCD1C-3B41-497C-B367-366F6E873DEB}"/>
                </a:ext>
              </a:extLst>
            </p:cNvPr>
            <p:cNvSpPr txBox="1"/>
            <p:nvPr/>
          </p:nvSpPr>
          <p:spPr>
            <a:xfrm>
              <a:off x="3913632" y="4312040"/>
              <a:ext cx="1074455" cy="261610"/>
            </a:xfrm>
            <a:prstGeom prst="rect">
              <a:avLst/>
            </a:prstGeom>
            <a:noFill/>
          </p:spPr>
          <p:txBody>
            <a:bodyPr wrap="square" rtlCol="0">
              <a:spAutoFit/>
            </a:bodyPr>
            <a:lstStyle/>
            <a:p>
              <a:pPr algn="r"/>
              <a:r>
                <a:rPr lang="en-US" sz="1100" dirty="0">
                  <a:solidFill>
                    <a:schemeClr val="bg1"/>
                  </a:solidFill>
                </a:rPr>
                <a:t>OPTION 05</a:t>
              </a:r>
            </a:p>
          </p:txBody>
        </p:sp>
      </p:grpSp>
    </p:spTree>
    <p:extLst>
      <p:ext uri="{BB962C8B-B14F-4D97-AF65-F5344CB8AC3E}">
        <p14:creationId xmlns:p14="http://schemas.microsoft.com/office/powerpoint/2010/main" val="34522636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22" presetClass="entr" presetSubtype="2" fill="hold"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wipe(right)">
                                      <p:cBhvr>
                                        <p:cTn id="11" dur="1000"/>
                                        <p:tgtEl>
                                          <p:spTgt spid="2"/>
                                        </p:tgtEl>
                                      </p:cBhvr>
                                    </p:animEffect>
                                  </p:childTnLst>
                                </p:cTn>
                              </p:par>
                              <p:par>
                                <p:cTn id="12" presetID="22" presetClass="entr" presetSubtype="2" fill="hold" nodeType="withEffect">
                                  <p:stCondLst>
                                    <p:cond delay="0"/>
                                  </p:stCondLst>
                                  <p:childTnLst>
                                    <p:set>
                                      <p:cBhvr>
                                        <p:cTn id="13" dur="1" fill="hold">
                                          <p:stCondLst>
                                            <p:cond delay="0"/>
                                          </p:stCondLst>
                                        </p:cTn>
                                        <p:tgtEl>
                                          <p:spTgt spid="3"/>
                                        </p:tgtEl>
                                        <p:attrNameLst>
                                          <p:attrName>style.visibility</p:attrName>
                                        </p:attrNameLst>
                                      </p:cBhvr>
                                      <p:to>
                                        <p:strVal val="visible"/>
                                      </p:to>
                                    </p:set>
                                    <p:animEffect transition="in" filter="wipe(right)">
                                      <p:cBhvr>
                                        <p:cTn id="14" dur="1000"/>
                                        <p:tgtEl>
                                          <p:spTgt spid="3"/>
                                        </p:tgtEl>
                                      </p:cBhvr>
                                    </p:animEffect>
                                  </p:childTnLst>
                                </p:cTn>
                              </p:par>
                            </p:childTnLst>
                          </p:cTn>
                        </p:par>
                        <p:par>
                          <p:cTn id="15" fill="hold">
                            <p:stCondLst>
                              <p:cond delay="1500"/>
                            </p:stCondLst>
                            <p:childTnLst>
                              <p:par>
                                <p:cTn id="16" presetID="42" presetClass="entr" presetSubtype="0" fill="hold" grpId="0" nodeType="afterEffect">
                                  <p:stCondLst>
                                    <p:cond delay="0"/>
                                  </p:stCondLst>
                                  <p:childTnLst>
                                    <p:set>
                                      <p:cBhvr>
                                        <p:cTn id="17" dur="1" fill="hold">
                                          <p:stCondLst>
                                            <p:cond delay="0"/>
                                          </p:stCondLst>
                                        </p:cTn>
                                        <p:tgtEl>
                                          <p:spTgt spid="33"/>
                                        </p:tgtEl>
                                        <p:attrNameLst>
                                          <p:attrName>style.visibility</p:attrName>
                                        </p:attrNameLst>
                                      </p:cBhvr>
                                      <p:to>
                                        <p:strVal val="visible"/>
                                      </p:to>
                                    </p:set>
                                    <p:animEffect transition="in" filter="fade">
                                      <p:cBhvr>
                                        <p:cTn id="18" dur="1000"/>
                                        <p:tgtEl>
                                          <p:spTgt spid="33"/>
                                        </p:tgtEl>
                                      </p:cBhvr>
                                    </p:animEffect>
                                    <p:anim calcmode="lin" valueType="num">
                                      <p:cBhvr>
                                        <p:cTn id="19" dur="1000" fill="hold"/>
                                        <p:tgtEl>
                                          <p:spTgt spid="33"/>
                                        </p:tgtEl>
                                        <p:attrNameLst>
                                          <p:attrName>ppt_x</p:attrName>
                                        </p:attrNameLst>
                                      </p:cBhvr>
                                      <p:tavLst>
                                        <p:tav tm="0">
                                          <p:val>
                                            <p:strVal val="#ppt_x"/>
                                          </p:val>
                                        </p:tav>
                                        <p:tav tm="100000">
                                          <p:val>
                                            <p:strVal val="#ppt_x"/>
                                          </p:val>
                                        </p:tav>
                                      </p:tavLst>
                                    </p:anim>
                                    <p:anim calcmode="lin" valueType="num">
                                      <p:cBhvr>
                                        <p:cTn id="20" dur="1000" fill="hold"/>
                                        <p:tgtEl>
                                          <p:spTgt spid="33"/>
                                        </p:tgtEl>
                                        <p:attrNameLst>
                                          <p:attrName>ppt_y</p:attrName>
                                        </p:attrNameLst>
                                      </p:cBhvr>
                                      <p:tavLst>
                                        <p:tav tm="0">
                                          <p:val>
                                            <p:strVal val="#ppt_y+.1"/>
                                          </p:val>
                                        </p:tav>
                                        <p:tav tm="100000">
                                          <p:val>
                                            <p:strVal val="#ppt_y"/>
                                          </p:val>
                                        </p:tav>
                                      </p:tavLst>
                                    </p:anim>
                                  </p:childTnLst>
                                </p:cTn>
                              </p:par>
                            </p:childTnLst>
                          </p:cTn>
                        </p:par>
                        <p:par>
                          <p:cTn id="21" fill="hold">
                            <p:stCondLst>
                              <p:cond delay="2500"/>
                            </p:stCondLst>
                            <p:childTnLst>
                              <p:par>
                                <p:cTn id="22" presetID="22" presetClass="entr" presetSubtype="2" fill="hold" nodeType="afterEffect">
                                  <p:stCondLst>
                                    <p:cond delay="0"/>
                                  </p:stCondLst>
                                  <p:childTnLst>
                                    <p:set>
                                      <p:cBhvr>
                                        <p:cTn id="23" dur="1" fill="hold">
                                          <p:stCondLst>
                                            <p:cond delay="0"/>
                                          </p:stCondLst>
                                        </p:cTn>
                                        <p:tgtEl>
                                          <p:spTgt spid="81"/>
                                        </p:tgtEl>
                                        <p:attrNameLst>
                                          <p:attrName>style.visibility</p:attrName>
                                        </p:attrNameLst>
                                      </p:cBhvr>
                                      <p:to>
                                        <p:strVal val="visible"/>
                                      </p:to>
                                    </p:set>
                                    <p:animEffect transition="in" filter="wipe(right)">
                                      <p:cBhvr>
                                        <p:cTn id="24" dur="500"/>
                                        <p:tgtEl>
                                          <p:spTgt spid="81"/>
                                        </p:tgtEl>
                                      </p:cBhvr>
                                    </p:animEffect>
                                  </p:childTnLst>
                                </p:cTn>
                              </p:par>
                            </p:childTnLst>
                          </p:cTn>
                        </p:par>
                        <p:par>
                          <p:cTn id="25" fill="hold">
                            <p:stCondLst>
                              <p:cond delay="3000"/>
                            </p:stCondLst>
                            <p:childTnLst>
                              <p:par>
                                <p:cTn id="26" presetID="22" presetClass="entr" presetSubtype="2" fill="hold" nodeType="afterEffect">
                                  <p:stCondLst>
                                    <p:cond delay="0"/>
                                  </p:stCondLst>
                                  <p:childTnLst>
                                    <p:set>
                                      <p:cBhvr>
                                        <p:cTn id="27" dur="1" fill="hold">
                                          <p:stCondLst>
                                            <p:cond delay="0"/>
                                          </p:stCondLst>
                                        </p:cTn>
                                        <p:tgtEl>
                                          <p:spTgt spid="82"/>
                                        </p:tgtEl>
                                        <p:attrNameLst>
                                          <p:attrName>style.visibility</p:attrName>
                                        </p:attrNameLst>
                                      </p:cBhvr>
                                      <p:to>
                                        <p:strVal val="visible"/>
                                      </p:to>
                                    </p:set>
                                    <p:animEffect transition="in" filter="wipe(right)">
                                      <p:cBhvr>
                                        <p:cTn id="28" dur="500"/>
                                        <p:tgtEl>
                                          <p:spTgt spid="82"/>
                                        </p:tgtEl>
                                      </p:cBhvr>
                                    </p:animEffect>
                                  </p:childTnLst>
                                </p:cTn>
                              </p:par>
                            </p:childTnLst>
                          </p:cTn>
                        </p:par>
                        <p:par>
                          <p:cTn id="29" fill="hold">
                            <p:stCondLst>
                              <p:cond delay="3500"/>
                            </p:stCondLst>
                            <p:childTnLst>
                              <p:par>
                                <p:cTn id="30" presetID="22" presetClass="entr" presetSubtype="2" fill="hold" nodeType="afterEffect">
                                  <p:stCondLst>
                                    <p:cond delay="0"/>
                                  </p:stCondLst>
                                  <p:childTnLst>
                                    <p:set>
                                      <p:cBhvr>
                                        <p:cTn id="31" dur="1" fill="hold">
                                          <p:stCondLst>
                                            <p:cond delay="0"/>
                                          </p:stCondLst>
                                        </p:cTn>
                                        <p:tgtEl>
                                          <p:spTgt spid="83"/>
                                        </p:tgtEl>
                                        <p:attrNameLst>
                                          <p:attrName>style.visibility</p:attrName>
                                        </p:attrNameLst>
                                      </p:cBhvr>
                                      <p:to>
                                        <p:strVal val="visible"/>
                                      </p:to>
                                    </p:set>
                                    <p:animEffect transition="in" filter="wipe(right)">
                                      <p:cBhvr>
                                        <p:cTn id="32" dur="500"/>
                                        <p:tgtEl>
                                          <p:spTgt spid="83"/>
                                        </p:tgtEl>
                                      </p:cBhvr>
                                    </p:animEffect>
                                  </p:childTnLst>
                                </p:cTn>
                              </p:par>
                            </p:childTnLst>
                          </p:cTn>
                        </p:par>
                        <p:par>
                          <p:cTn id="33" fill="hold">
                            <p:stCondLst>
                              <p:cond delay="4000"/>
                            </p:stCondLst>
                            <p:childTnLst>
                              <p:par>
                                <p:cTn id="34" presetID="22" presetClass="entr" presetSubtype="2" fill="hold" nodeType="afterEffect">
                                  <p:stCondLst>
                                    <p:cond delay="0"/>
                                  </p:stCondLst>
                                  <p:childTnLst>
                                    <p:set>
                                      <p:cBhvr>
                                        <p:cTn id="35" dur="1" fill="hold">
                                          <p:stCondLst>
                                            <p:cond delay="0"/>
                                          </p:stCondLst>
                                        </p:cTn>
                                        <p:tgtEl>
                                          <p:spTgt spid="84"/>
                                        </p:tgtEl>
                                        <p:attrNameLst>
                                          <p:attrName>style.visibility</p:attrName>
                                        </p:attrNameLst>
                                      </p:cBhvr>
                                      <p:to>
                                        <p:strVal val="visible"/>
                                      </p:to>
                                    </p:set>
                                    <p:animEffect transition="in" filter="wipe(right)">
                                      <p:cBhvr>
                                        <p:cTn id="36" dur="500"/>
                                        <p:tgtEl>
                                          <p:spTgt spid="84"/>
                                        </p:tgtEl>
                                      </p:cBhvr>
                                    </p:animEffect>
                                  </p:childTnLst>
                                </p:cTn>
                              </p:par>
                            </p:childTnLst>
                          </p:cTn>
                        </p:par>
                        <p:par>
                          <p:cTn id="37" fill="hold">
                            <p:stCondLst>
                              <p:cond delay="4500"/>
                            </p:stCondLst>
                            <p:childTnLst>
                              <p:par>
                                <p:cTn id="38" presetID="22" presetClass="entr" presetSubtype="2" fill="hold" nodeType="afterEffect">
                                  <p:stCondLst>
                                    <p:cond delay="0"/>
                                  </p:stCondLst>
                                  <p:childTnLst>
                                    <p:set>
                                      <p:cBhvr>
                                        <p:cTn id="39" dur="1" fill="hold">
                                          <p:stCondLst>
                                            <p:cond delay="0"/>
                                          </p:stCondLst>
                                        </p:cTn>
                                        <p:tgtEl>
                                          <p:spTgt spid="85"/>
                                        </p:tgtEl>
                                        <p:attrNameLst>
                                          <p:attrName>style.visibility</p:attrName>
                                        </p:attrNameLst>
                                      </p:cBhvr>
                                      <p:to>
                                        <p:strVal val="visible"/>
                                      </p:to>
                                    </p:set>
                                    <p:animEffect transition="in" filter="wipe(right)">
                                      <p:cBhvr>
                                        <p:cTn id="40" dur="500"/>
                                        <p:tgtEl>
                                          <p:spTgt spid="85"/>
                                        </p:tgtEl>
                                      </p:cBhvr>
                                    </p:animEffect>
                                  </p:childTnLst>
                                </p:cTn>
                              </p:par>
                            </p:childTnLst>
                          </p:cTn>
                        </p:par>
                        <p:par>
                          <p:cTn id="41" fill="hold">
                            <p:stCondLst>
                              <p:cond delay="5000"/>
                            </p:stCondLst>
                            <p:childTnLst>
                              <p:par>
                                <p:cTn id="42" presetID="42" presetClass="entr" presetSubtype="0" fill="hold" nodeType="afterEffect">
                                  <p:stCondLst>
                                    <p:cond delay="0"/>
                                  </p:stCondLst>
                                  <p:childTnLst>
                                    <p:set>
                                      <p:cBhvr>
                                        <p:cTn id="43" dur="1" fill="hold">
                                          <p:stCondLst>
                                            <p:cond delay="0"/>
                                          </p:stCondLst>
                                        </p:cTn>
                                        <p:tgtEl>
                                          <p:spTgt spid="30"/>
                                        </p:tgtEl>
                                        <p:attrNameLst>
                                          <p:attrName>style.visibility</p:attrName>
                                        </p:attrNameLst>
                                      </p:cBhvr>
                                      <p:to>
                                        <p:strVal val="visible"/>
                                      </p:to>
                                    </p:set>
                                    <p:animEffect transition="in" filter="fade">
                                      <p:cBhvr>
                                        <p:cTn id="44" dur="2000"/>
                                        <p:tgtEl>
                                          <p:spTgt spid="30"/>
                                        </p:tgtEl>
                                      </p:cBhvr>
                                    </p:animEffect>
                                    <p:anim calcmode="lin" valueType="num">
                                      <p:cBhvr>
                                        <p:cTn id="45" dur="2000" fill="hold"/>
                                        <p:tgtEl>
                                          <p:spTgt spid="30"/>
                                        </p:tgtEl>
                                        <p:attrNameLst>
                                          <p:attrName>ppt_x</p:attrName>
                                        </p:attrNameLst>
                                      </p:cBhvr>
                                      <p:tavLst>
                                        <p:tav tm="0">
                                          <p:val>
                                            <p:strVal val="#ppt_x"/>
                                          </p:val>
                                        </p:tav>
                                        <p:tav tm="100000">
                                          <p:val>
                                            <p:strVal val="#ppt_x"/>
                                          </p:val>
                                        </p:tav>
                                      </p:tavLst>
                                    </p:anim>
                                    <p:anim calcmode="lin" valueType="num">
                                      <p:cBhvr>
                                        <p:cTn id="46" dur="2000" fill="hold"/>
                                        <p:tgtEl>
                                          <p:spTgt spid="30"/>
                                        </p:tgtEl>
                                        <p:attrNameLst>
                                          <p:attrName>ppt_y</p:attrName>
                                        </p:attrNameLst>
                                      </p:cBhvr>
                                      <p:tavLst>
                                        <p:tav tm="0">
                                          <p:val>
                                            <p:strVal val="#ppt_y+.1"/>
                                          </p:val>
                                        </p:tav>
                                        <p:tav tm="100000">
                                          <p:val>
                                            <p:strVal val="#ppt_y"/>
                                          </p:val>
                                        </p:tav>
                                      </p:tavLst>
                                    </p:anim>
                                  </p:childTnLst>
                                </p:cTn>
                              </p:par>
                              <p:par>
                                <p:cTn id="47" presetID="45" presetClass="entr" presetSubtype="0" fill="hold" grpId="0" nodeType="withEffect">
                                  <p:stCondLst>
                                    <p:cond delay="0"/>
                                  </p:stCondLst>
                                  <p:childTnLst>
                                    <p:set>
                                      <p:cBhvr>
                                        <p:cTn id="48" dur="1" fill="hold">
                                          <p:stCondLst>
                                            <p:cond delay="0"/>
                                          </p:stCondLst>
                                        </p:cTn>
                                        <p:tgtEl>
                                          <p:spTgt spid="4"/>
                                        </p:tgtEl>
                                        <p:attrNameLst>
                                          <p:attrName>style.visibility</p:attrName>
                                        </p:attrNameLst>
                                      </p:cBhvr>
                                      <p:to>
                                        <p:strVal val="visible"/>
                                      </p:to>
                                    </p:set>
                                    <p:animEffect transition="in" filter="fade">
                                      <p:cBhvr>
                                        <p:cTn id="49" dur="2000"/>
                                        <p:tgtEl>
                                          <p:spTgt spid="4"/>
                                        </p:tgtEl>
                                      </p:cBhvr>
                                    </p:animEffect>
                                    <p:anim calcmode="lin" valueType="num">
                                      <p:cBhvr>
                                        <p:cTn id="50" dur="2000" fill="hold"/>
                                        <p:tgtEl>
                                          <p:spTgt spid="4"/>
                                        </p:tgtEl>
                                        <p:attrNameLst>
                                          <p:attrName>ppt_w</p:attrName>
                                        </p:attrNameLst>
                                      </p:cBhvr>
                                      <p:tavLst>
                                        <p:tav tm="0" fmla="#ppt_w*sin(2.5*pi*$)">
                                          <p:val>
                                            <p:fltVal val="0"/>
                                          </p:val>
                                        </p:tav>
                                        <p:tav tm="100000">
                                          <p:val>
                                            <p:fltVal val="1"/>
                                          </p:val>
                                        </p:tav>
                                      </p:tavLst>
                                    </p:anim>
                                    <p:anim calcmode="lin" valueType="num">
                                      <p:cBhvr>
                                        <p:cTn id="51" dur="2000" fill="hold"/>
                                        <p:tgtEl>
                                          <p:spTgt spid="4"/>
                                        </p:tgtEl>
                                        <p:attrNameLst>
                                          <p:attrName>ppt_h</p:attrName>
                                        </p:attrNameLst>
                                      </p:cBhvr>
                                      <p:tavLst>
                                        <p:tav tm="0">
                                          <p:val>
                                            <p:strVal val="#ppt_h"/>
                                          </p:val>
                                        </p:tav>
                                        <p:tav tm="100000">
                                          <p:val>
                                            <p:strVal val="#ppt_h"/>
                                          </p:val>
                                        </p:tav>
                                      </p:tavLst>
                                    </p:anim>
                                  </p:childTnLst>
                                </p:cTn>
                              </p:par>
                              <p:par>
                                <p:cTn id="52" presetID="45" presetClass="entr" presetSubtype="0" fill="hold" grpId="0" nodeType="withEffect">
                                  <p:stCondLst>
                                    <p:cond delay="0"/>
                                  </p:stCondLst>
                                  <p:childTnLst>
                                    <p:set>
                                      <p:cBhvr>
                                        <p:cTn id="53" dur="1" fill="hold">
                                          <p:stCondLst>
                                            <p:cond delay="0"/>
                                          </p:stCondLst>
                                        </p:cTn>
                                        <p:tgtEl>
                                          <p:spTgt spid="31"/>
                                        </p:tgtEl>
                                        <p:attrNameLst>
                                          <p:attrName>style.visibility</p:attrName>
                                        </p:attrNameLst>
                                      </p:cBhvr>
                                      <p:to>
                                        <p:strVal val="visible"/>
                                      </p:to>
                                    </p:set>
                                    <p:animEffect transition="in" filter="fade">
                                      <p:cBhvr>
                                        <p:cTn id="54" dur="2000"/>
                                        <p:tgtEl>
                                          <p:spTgt spid="31"/>
                                        </p:tgtEl>
                                      </p:cBhvr>
                                    </p:animEffect>
                                    <p:anim calcmode="lin" valueType="num">
                                      <p:cBhvr>
                                        <p:cTn id="55" dur="2000" fill="hold"/>
                                        <p:tgtEl>
                                          <p:spTgt spid="31"/>
                                        </p:tgtEl>
                                        <p:attrNameLst>
                                          <p:attrName>ppt_w</p:attrName>
                                        </p:attrNameLst>
                                      </p:cBhvr>
                                      <p:tavLst>
                                        <p:tav tm="0" fmla="#ppt_w*sin(2.5*pi*$)">
                                          <p:val>
                                            <p:fltVal val="0"/>
                                          </p:val>
                                        </p:tav>
                                        <p:tav tm="100000">
                                          <p:val>
                                            <p:fltVal val="1"/>
                                          </p:val>
                                        </p:tav>
                                      </p:tavLst>
                                    </p:anim>
                                    <p:anim calcmode="lin" valueType="num">
                                      <p:cBhvr>
                                        <p:cTn id="56" dur="2000" fill="hold"/>
                                        <p:tgtEl>
                                          <p:spTgt spid="31"/>
                                        </p:tgtEl>
                                        <p:attrNameLst>
                                          <p:attrName>ppt_h</p:attrName>
                                        </p:attrNameLst>
                                      </p:cBhvr>
                                      <p:tavLst>
                                        <p:tav tm="0">
                                          <p:val>
                                            <p:strVal val="#ppt_h"/>
                                          </p:val>
                                        </p:tav>
                                        <p:tav tm="100000">
                                          <p:val>
                                            <p:strVal val="#ppt_h"/>
                                          </p:val>
                                        </p:tav>
                                      </p:tavLst>
                                    </p:anim>
                                  </p:childTnLst>
                                </p:cTn>
                              </p:par>
                            </p:childTnLst>
                          </p:cTn>
                        </p:par>
                        <p:par>
                          <p:cTn id="57" fill="hold">
                            <p:stCondLst>
                              <p:cond delay="7000"/>
                            </p:stCondLst>
                            <p:childTnLst>
                              <p:par>
                                <p:cTn id="58" presetID="22" presetClass="entr" presetSubtype="8" fill="hold" nodeType="afterEffect">
                                  <p:stCondLst>
                                    <p:cond delay="0"/>
                                  </p:stCondLst>
                                  <p:childTnLst>
                                    <p:set>
                                      <p:cBhvr>
                                        <p:cTn id="59" dur="1" fill="hold">
                                          <p:stCondLst>
                                            <p:cond delay="0"/>
                                          </p:stCondLst>
                                        </p:cTn>
                                        <p:tgtEl>
                                          <p:spTgt spid="38"/>
                                        </p:tgtEl>
                                        <p:attrNameLst>
                                          <p:attrName>style.visibility</p:attrName>
                                        </p:attrNameLst>
                                      </p:cBhvr>
                                      <p:to>
                                        <p:strVal val="visible"/>
                                      </p:to>
                                    </p:set>
                                    <p:animEffect transition="in" filter="wipe(left)">
                                      <p:cBhvr>
                                        <p:cTn id="60" dur="1000"/>
                                        <p:tgtEl>
                                          <p:spTgt spid="38"/>
                                        </p:tgtEl>
                                      </p:cBhvr>
                                    </p:animEffect>
                                  </p:childTnLst>
                                </p:cTn>
                              </p:par>
                              <p:par>
                                <p:cTn id="61" presetID="22" presetClass="entr" presetSubtype="8" fill="hold" nodeType="withEffect">
                                  <p:stCondLst>
                                    <p:cond delay="0"/>
                                  </p:stCondLst>
                                  <p:childTnLst>
                                    <p:set>
                                      <p:cBhvr>
                                        <p:cTn id="62" dur="1" fill="hold">
                                          <p:stCondLst>
                                            <p:cond delay="0"/>
                                          </p:stCondLst>
                                        </p:cTn>
                                        <p:tgtEl>
                                          <p:spTgt spid="49"/>
                                        </p:tgtEl>
                                        <p:attrNameLst>
                                          <p:attrName>style.visibility</p:attrName>
                                        </p:attrNameLst>
                                      </p:cBhvr>
                                      <p:to>
                                        <p:strVal val="visible"/>
                                      </p:to>
                                    </p:set>
                                    <p:animEffect transition="in" filter="wipe(left)">
                                      <p:cBhvr>
                                        <p:cTn id="63" dur="1000"/>
                                        <p:tgtEl>
                                          <p:spTgt spid="49"/>
                                        </p:tgtEl>
                                      </p:cBhvr>
                                    </p:animEffect>
                                  </p:childTnLst>
                                </p:cTn>
                              </p:par>
                            </p:childTnLst>
                          </p:cTn>
                        </p:par>
                        <p:par>
                          <p:cTn id="64" fill="hold">
                            <p:stCondLst>
                              <p:cond delay="8000"/>
                            </p:stCondLst>
                            <p:childTnLst>
                              <p:par>
                                <p:cTn id="65" presetID="42" presetClass="entr" presetSubtype="0" fill="hold" grpId="0" nodeType="afterEffect">
                                  <p:stCondLst>
                                    <p:cond delay="0"/>
                                  </p:stCondLst>
                                  <p:childTnLst>
                                    <p:set>
                                      <p:cBhvr>
                                        <p:cTn id="66" dur="1" fill="hold">
                                          <p:stCondLst>
                                            <p:cond delay="0"/>
                                          </p:stCondLst>
                                        </p:cTn>
                                        <p:tgtEl>
                                          <p:spTgt spid="61"/>
                                        </p:tgtEl>
                                        <p:attrNameLst>
                                          <p:attrName>style.visibility</p:attrName>
                                        </p:attrNameLst>
                                      </p:cBhvr>
                                      <p:to>
                                        <p:strVal val="visible"/>
                                      </p:to>
                                    </p:set>
                                    <p:animEffect transition="in" filter="fade">
                                      <p:cBhvr>
                                        <p:cTn id="67" dur="1000"/>
                                        <p:tgtEl>
                                          <p:spTgt spid="61"/>
                                        </p:tgtEl>
                                      </p:cBhvr>
                                    </p:animEffect>
                                    <p:anim calcmode="lin" valueType="num">
                                      <p:cBhvr>
                                        <p:cTn id="68" dur="1000" fill="hold"/>
                                        <p:tgtEl>
                                          <p:spTgt spid="61"/>
                                        </p:tgtEl>
                                        <p:attrNameLst>
                                          <p:attrName>ppt_x</p:attrName>
                                        </p:attrNameLst>
                                      </p:cBhvr>
                                      <p:tavLst>
                                        <p:tav tm="0">
                                          <p:val>
                                            <p:strVal val="#ppt_x"/>
                                          </p:val>
                                        </p:tav>
                                        <p:tav tm="100000">
                                          <p:val>
                                            <p:strVal val="#ppt_x"/>
                                          </p:val>
                                        </p:tav>
                                      </p:tavLst>
                                    </p:anim>
                                    <p:anim calcmode="lin" valueType="num">
                                      <p:cBhvr>
                                        <p:cTn id="69" dur="1000" fill="hold"/>
                                        <p:tgtEl>
                                          <p:spTgt spid="61"/>
                                        </p:tgtEl>
                                        <p:attrNameLst>
                                          <p:attrName>ppt_y</p:attrName>
                                        </p:attrNameLst>
                                      </p:cBhvr>
                                      <p:tavLst>
                                        <p:tav tm="0">
                                          <p:val>
                                            <p:strVal val="#ppt_y+.1"/>
                                          </p:val>
                                        </p:tav>
                                        <p:tav tm="100000">
                                          <p:val>
                                            <p:strVal val="#ppt_y"/>
                                          </p:val>
                                        </p:tav>
                                      </p:tavLst>
                                    </p:anim>
                                  </p:childTnLst>
                                </p:cTn>
                              </p:par>
                            </p:childTnLst>
                          </p:cTn>
                        </p:par>
                        <p:par>
                          <p:cTn id="70" fill="hold">
                            <p:stCondLst>
                              <p:cond delay="9000"/>
                            </p:stCondLst>
                            <p:childTnLst>
                              <p:par>
                                <p:cTn id="71" presetID="22" presetClass="entr" presetSubtype="8" fill="hold" nodeType="afterEffect">
                                  <p:stCondLst>
                                    <p:cond delay="0"/>
                                  </p:stCondLst>
                                  <p:childTnLst>
                                    <p:set>
                                      <p:cBhvr>
                                        <p:cTn id="72" dur="1" fill="hold">
                                          <p:stCondLst>
                                            <p:cond delay="0"/>
                                          </p:stCondLst>
                                        </p:cTn>
                                        <p:tgtEl>
                                          <p:spTgt spid="71"/>
                                        </p:tgtEl>
                                        <p:attrNameLst>
                                          <p:attrName>style.visibility</p:attrName>
                                        </p:attrNameLst>
                                      </p:cBhvr>
                                      <p:to>
                                        <p:strVal val="visible"/>
                                      </p:to>
                                    </p:set>
                                    <p:animEffect transition="in" filter="wipe(left)">
                                      <p:cBhvr>
                                        <p:cTn id="73" dur="500"/>
                                        <p:tgtEl>
                                          <p:spTgt spid="71"/>
                                        </p:tgtEl>
                                      </p:cBhvr>
                                    </p:animEffect>
                                  </p:childTnLst>
                                </p:cTn>
                              </p:par>
                            </p:childTnLst>
                          </p:cTn>
                        </p:par>
                        <p:par>
                          <p:cTn id="74" fill="hold">
                            <p:stCondLst>
                              <p:cond delay="9500"/>
                            </p:stCondLst>
                            <p:childTnLst>
                              <p:par>
                                <p:cTn id="75" presetID="22" presetClass="entr" presetSubtype="8" fill="hold" nodeType="afterEffect">
                                  <p:stCondLst>
                                    <p:cond delay="0"/>
                                  </p:stCondLst>
                                  <p:childTnLst>
                                    <p:set>
                                      <p:cBhvr>
                                        <p:cTn id="76" dur="1" fill="hold">
                                          <p:stCondLst>
                                            <p:cond delay="0"/>
                                          </p:stCondLst>
                                        </p:cTn>
                                        <p:tgtEl>
                                          <p:spTgt spid="72"/>
                                        </p:tgtEl>
                                        <p:attrNameLst>
                                          <p:attrName>style.visibility</p:attrName>
                                        </p:attrNameLst>
                                      </p:cBhvr>
                                      <p:to>
                                        <p:strVal val="visible"/>
                                      </p:to>
                                    </p:set>
                                    <p:animEffect transition="in" filter="wipe(left)">
                                      <p:cBhvr>
                                        <p:cTn id="77" dur="500"/>
                                        <p:tgtEl>
                                          <p:spTgt spid="72"/>
                                        </p:tgtEl>
                                      </p:cBhvr>
                                    </p:animEffect>
                                  </p:childTnLst>
                                </p:cTn>
                              </p:par>
                            </p:childTnLst>
                          </p:cTn>
                        </p:par>
                        <p:par>
                          <p:cTn id="78" fill="hold">
                            <p:stCondLst>
                              <p:cond delay="10000"/>
                            </p:stCondLst>
                            <p:childTnLst>
                              <p:par>
                                <p:cTn id="79" presetID="22" presetClass="entr" presetSubtype="8" fill="hold" nodeType="afterEffect">
                                  <p:stCondLst>
                                    <p:cond delay="0"/>
                                  </p:stCondLst>
                                  <p:childTnLst>
                                    <p:set>
                                      <p:cBhvr>
                                        <p:cTn id="80" dur="1" fill="hold">
                                          <p:stCondLst>
                                            <p:cond delay="0"/>
                                          </p:stCondLst>
                                        </p:cTn>
                                        <p:tgtEl>
                                          <p:spTgt spid="73"/>
                                        </p:tgtEl>
                                        <p:attrNameLst>
                                          <p:attrName>style.visibility</p:attrName>
                                        </p:attrNameLst>
                                      </p:cBhvr>
                                      <p:to>
                                        <p:strVal val="visible"/>
                                      </p:to>
                                    </p:set>
                                    <p:animEffect transition="in" filter="wipe(left)">
                                      <p:cBhvr>
                                        <p:cTn id="81" dur="500"/>
                                        <p:tgtEl>
                                          <p:spTgt spid="73"/>
                                        </p:tgtEl>
                                      </p:cBhvr>
                                    </p:animEffect>
                                  </p:childTnLst>
                                </p:cTn>
                              </p:par>
                            </p:childTnLst>
                          </p:cTn>
                        </p:par>
                        <p:par>
                          <p:cTn id="82" fill="hold">
                            <p:stCondLst>
                              <p:cond delay="10500"/>
                            </p:stCondLst>
                            <p:childTnLst>
                              <p:par>
                                <p:cTn id="83" presetID="22" presetClass="entr" presetSubtype="8" fill="hold" nodeType="afterEffect">
                                  <p:stCondLst>
                                    <p:cond delay="0"/>
                                  </p:stCondLst>
                                  <p:childTnLst>
                                    <p:set>
                                      <p:cBhvr>
                                        <p:cTn id="84" dur="1" fill="hold">
                                          <p:stCondLst>
                                            <p:cond delay="0"/>
                                          </p:stCondLst>
                                        </p:cTn>
                                        <p:tgtEl>
                                          <p:spTgt spid="74"/>
                                        </p:tgtEl>
                                        <p:attrNameLst>
                                          <p:attrName>style.visibility</p:attrName>
                                        </p:attrNameLst>
                                      </p:cBhvr>
                                      <p:to>
                                        <p:strVal val="visible"/>
                                      </p:to>
                                    </p:set>
                                    <p:animEffect transition="in" filter="wipe(left)">
                                      <p:cBhvr>
                                        <p:cTn id="85" dur="500"/>
                                        <p:tgtEl>
                                          <p:spTgt spid="74"/>
                                        </p:tgtEl>
                                      </p:cBhvr>
                                    </p:animEffect>
                                  </p:childTnLst>
                                </p:cTn>
                              </p:par>
                            </p:childTnLst>
                          </p:cTn>
                        </p:par>
                        <p:par>
                          <p:cTn id="86" fill="hold">
                            <p:stCondLst>
                              <p:cond delay="11000"/>
                            </p:stCondLst>
                            <p:childTnLst>
                              <p:par>
                                <p:cTn id="87" presetID="22" presetClass="entr" presetSubtype="8" fill="hold" nodeType="afterEffect">
                                  <p:stCondLst>
                                    <p:cond delay="0"/>
                                  </p:stCondLst>
                                  <p:childTnLst>
                                    <p:set>
                                      <p:cBhvr>
                                        <p:cTn id="88" dur="1" fill="hold">
                                          <p:stCondLst>
                                            <p:cond delay="0"/>
                                          </p:stCondLst>
                                        </p:cTn>
                                        <p:tgtEl>
                                          <p:spTgt spid="75"/>
                                        </p:tgtEl>
                                        <p:attrNameLst>
                                          <p:attrName>style.visibility</p:attrName>
                                        </p:attrNameLst>
                                      </p:cBhvr>
                                      <p:to>
                                        <p:strVal val="visible"/>
                                      </p:to>
                                    </p:set>
                                    <p:animEffect transition="in" filter="wipe(left)">
                                      <p:cBhvr>
                                        <p:cTn id="89" dur="500"/>
                                        <p:tgtEl>
                                          <p:spTgt spid="7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4" grpId="0" animBg="1"/>
      <p:bldP spid="31" grpId="0"/>
      <p:bldP spid="33" grpId="0"/>
      <p:bldP spid="61" grpId="0"/>
    </p:bldLst>
  </p:timing>
</p:sld>
</file>

<file path=ppt/slides/slide1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grpSp>
        <p:nvGrpSpPr>
          <p:cNvPr id="8" name="Group 7">
            <a:extLst>
              <a:ext uri="{FF2B5EF4-FFF2-40B4-BE49-F238E27FC236}">
                <a16:creationId xmlns:a16="http://schemas.microsoft.com/office/drawing/2014/main" id="{E452B1E1-77F7-4237-9D1B-F2620FA6509A}"/>
              </a:ext>
            </a:extLst>
          </p:cNvPr>
          <p:cNvGrpSpPr/>
          <p:nvPr/>
        </p:nvGrpSpPr>
        <p:grpSpPr>
          <a:xfrm rot="5400000">
            <a:off x="1376511" y="1687208"/>
            <a:ext cx="2194560" cy="2072718"/>
            <a:chOff x="1066800" y="1201447"/>
            <a:chExt cx="2194560" cy="2072718"/>
          </a:xfrm>
        </p:grpSpPr>
        <p:sp>
          <p:nvSpPr>
            <p:cNvPr id="9" name="Freeform: Shape 8">
              <a:extLst>
                <a:ext uri="{FF2B5EF4-FFF2-40B4-BE49-F238E27FC236}">
                  <a16:creationId xmlns:a16="http://schemas.microsoft.com/office/drawing/2014/main" id="{3551088D-F824-461F-9F4E-23A97B056B15}"/>
                </a:ext>
              </a:extLst>
            </p:cNvPr>
            <p:cNvSpPr>
              <a:spLocks noChangeAspect="1"/>
            </p:cNvSpPr>
            <p:nvPr/>
          </p:nvSpPr>
          <p:spPr>
            <a:xfrm>
              <a:off x="1153850" y="1298178"/>
              <a:ext cx="2011680" cy="1899992"/>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blipFill dpi="0" rotWithShape="0">
              <a:blip r:embed="rId3"/>
              <a:srcRect/>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sp>
          <p:nvSpPr>
            <p:cNvPr id="10" name="Freeform: Shape 9">
              <a:extLst>
                <a:ext uri="{FF2B5EF4-FFF2-40B4-BE49-F238E27FC236}">
                  <a16:creationId xmlns:a16="http://schemas.microsoft.com/office/drawing/2014/main" id="{74A9E98D-2DE4-4B4E-8828-76A83C9F98F3}"/>
                </a:ext>
              </a:extLst>
            </p:cNvPr>
            <p:cNvSpPr>
              <a:spLocks noChangeAspect="1"/>
            </p:cNvSpPr>
            <p:nvPr/>
          </p:nvSpPr>
          <p:spPr>
            <a:xfrm>
              <a:off x="1066800" y="1201447"/>
              <a:ext cx="2194560" cy="2072718"/>
            </a:xfrm>
            <a:custGeom>
              <a:avLst/>
              <a:gdLst>
                <a:gd name="connsiteX0" fmla="*/ 657832 w 2194560"/>
                <a:gd name="connsiteY0" fmla="*/ 129544 h 2072718"/>
                <a:gd name="connsiteX1" fmla="*/ 654976 w 2194560"/>
                <a:gd name="connsiteY1" fmla="*/ 130121 h 2072718"/>
                <a:gd name="connsiteX2" fmla="*/ 644346 w 2194560"/>
                <a:gd name="connsiteY2" fmla="*/ 130121 h 2072718"/>
                <a:gd name="connsiteX3" fmla="*/ 638628 w 2194560"/>
                <a:gd name="connsiteY3" fmla="*/ 129544 h 2072718"/>
                <a:gd name="connsiteX4" fmla="*/ 582649 w 2194560"/>
                <a:gd name="connsiteY4" fmla="*/ 155944 h 2072718"/>
                <a:gd name="connsiteX5" fmla="*/ 574531 w 2194560"/>
                <a:gd name="connsiteY5" fmla="*/ 169324 h 2072718"/>
                <a:gd name="connsiteX6" fmla="*/ 572418 w 2194560"/>
                <a:gd name="connsiteY6" fmla="*/ 170490 h 2072718"/>
                <a:gd name="connsiteX7" fmla="*/ 566460 w 2194560"/>
                <a:gd name="connsiteY7" fmla="*/ 177973 h 2072718"/>
                <a:gd name="connsiteX8" fmla="*/ 150862 w 2194560"/>
                <a:gd name="connsiteY8" fmla="*/ 989692 h 2072718"/>
                <a:gd name="connsiteX9" fmla="*/ 148274 w 2194560"/>
                <a:gd name="connsiteY9" fmla="*/ 998900 h 2072718"/>
                <a:gd name="connsiteX10" fmla="*/ 148396 w 2194560"/>
                <a:gd name="connsiteY10" fmla="*/ 999911 h 2072718"/>
                <a:gd name="connsiteX11" fmla="*/ 142861 w 2194560"/>
                <a:gd name="connsiteY11" fmla="*/ 1008121 h 2072718"/>
                <a:gd name="connsiteX12" fmla="*/ 137160 w 2194560"/>
                <a:gd name="connsiteY12" fmla="*/ 1036359 h 2072718"/>
                <a:gd name="connsiteX13" fmla="*/ 142861 w 2194560"/>
                <a:gd name="connsiteY13" fmla="*/ 1064596 h 2072718"/>
                <a:gd name="connsiteX14" fmla="*/ 145325 w 2194560"/>
                <a:gd name="connsiteY14" fmla="*/ 1068252 h 2072718"/>
                <a:gd name="connsiteX15" fmla="*/ 144995 w 2194560"/>
                <a:gd name="connsiteY15" fmla="*/ 1070948 h 2072718"/>
                <a:gd name="connsiteX16" fmla="*/ 147565 w 2194560"/>
                <a:gd name="connsiteY16" fmla="*/ 1080161 h 2072718"/>
                <a:gd name="connsiteX17" fmla="*/ 435749 w 2194560"/>
                <a:gd name="connsiteY17" fmla="*/ 1645753 h 2072718"/>
                <a:gd name="connsiteX18" fmla="*/ 562610 w 2194560"/>
                <a:gd name="connsiteY18" fmla="*/ 1895281 h 2072718"/>
                <a:gd name="connsiteX19" fmla="*/ 566633 w 2194560"/>
                <a:gd name="connsiteY19" fmla="*/ 1898722 h 2072718"/>
                <a:gd name="connsiteX20" fmla="*/ 566661 w 2194560"/>
                <a:gd name="connsiteY20" fmla="*/ 1898866 h 2072718"/>
                <a:gd name="connsiteX21" fmla="*/ 633506 w 2194560"/>
                <a:gd name="connsiteY21" fmla="*/ 1943173 h 2072718"/>
                <a:gd name="connsiteX22" fmla="*/ 636578 w 2194560"/>
                <a:gd name="connsiteY22" fmla="*/ 1942863 h 2072718"/>
                <a:gd name="connsiteX23" fmla="*/ 638628 w 2194560"/>
                <a:gd name="connsiteY23" fmla="*/ 1943173 h 2072718"/>
                <a:gd name="connsiteX24" fmla="*/ 638952 w 2194560"/>
                <a:gd name="connsiteY24" fmla="*/ 1943141 h 2072718"/>
                <a:gd name="connsiteX25" fmla="*/ 639113 w 2194560"/>
                <a:gd name="connsiteY25" fmla="*/ 1943173 h 2072718"/>
                <a:gd name="connsiteX26" fmla="*/ 1536728 w 2194560"/>
                <a:gd name="connsiteY26" fmla="*/ 1943173 h 2072718"/>
                <a:gd name="connsiteX27" fmla="*/ 1539584 w 2194560"/>
                <a:gd name="connsiteY27" fmla="*/ 1942597 h 2072718"/>
                <a:gd name="connsiteX28" fmla="*/ 1550214 w 2194560"/>
                <a:gd name="connsiteY28" fmla="*/ 1942597 h 2072718"/>
                <a:gd name="connsiteX29" fmla="*/ 1555932 w 2194560"/>
                <a:gd name="connsiteY29" fmla="*/ 1943173 h 2072718"/>
                <a:gd name="connsiteX30" fmla="*/ 1611912 w 2194560"/>
                <a:gd name="connsiteY30" fmla="*/ 1916773 h 2072718"/>
                <a:gd name="connsiteX31" fmla="*/ 1620029 w 2194560"/>
                <a:gd name="connsiteY31" fmla="*/ 1903393 h 2072718"/>
                <a:gd name="connsiteX32" fmla="*/ 1622143 w 2194560"/>
                <a:gd name="connsiteY32" fmla="*/ 1902227 h 2072718"/>
                <a:gd name="connsiteX33" fmla="*/ 1628100 w 2194560"/>
                <a:gd name="connsiteY33" fmla="*/ 1894744 h 2072718"/>
                <a:gd name="connsiteX34" fmla="*/ 2043698 w 2194560"/>
                <a:gd name="connsiteY34" fmla="*/ 1083026 h 2072718"/>
                <a:gd name="connsiteX35" fmla="*/ 2046286 w 2194560"/>
                <a:gd name="connsiteY35" fmla="*/ 1073817 h 2072718"/>
                <a:gd name="connsiteX36" fmla="*/ 2046164 w 2194560"/>
                <a:gd name="connsiteY36" fmla="*/ 1072806 h 2072718"/>
                <a:gd name="connsiteX37" fmla="*/ 2051699 w 2194560"/>
                <a:gd name="connsiteY37" fmla="*/ 1064596 h 2072718"/>
                <a:gd name="connsiteX38" fmla="*/ 2057400 w 2194560"/>
                <a:gd name="connsiteY38" fmla="*/ 1036359 h 2072718"/>
                <a:gd name="connsiteX39" fmla="*/ 2051699 w 2194560"/>
                <a:gd name="connsiteY39" fmla="*/ 1008121 h 2072718"/>
                <a:gd name="connsiteX40" fmla="*/ 2049235 w 2194560"/>
                <a:gd name="connsiteY40" fmla="*/ 1004466 h 2072718"/>
                <a:gd name="connsiteX41" fmla="*/ 2049565 w 2194560"/>
                <a:gd name="connsiteY41" fmla="*/ 1001770 h 2072718"/>
                <a:gd name="connsiteX42" fmla="*/ 2046995 w 2194560"/>
                <a:gd name="connsiteY42" fmla="*/ 992556 h 2072718"/>
                <a:gd name="connsiteX43" fmla="*/ 1787516 w 2194560"/>
                <a:gd name="connsiteY43" fmla="*/ 483300 h 2072718"/>
                <a:gd name="connsiteX44" fmla="*/ 1787408 w 2194560"/>
                <a:gd name="connsiteY44" fmla="*/ 481910 h 2072718"/>
                <a:gd name="connsiteX45" fmla="*/ 1627308 w 2194560"/>
                <a:gd name="connsiteY45" fmla="*/ 167005 h 2072718"/>
                <a:gd name="connsiteX46" fmla="*/ 1619899 w 2194560"/>
                <a:gd name="connsiteY46" fmla="*/ 160666 h 2072718"/>
                <a:gd name="connsiteX47" fmla="*/ 1617034 w 2194560"/>
                <a:gd name="connsiteY47" fmla="*/ 155944 h 2072718"/>
                <a:gd name="connsiteX48" fmla="*/ 1561055 w 2194560"/>
                <a:gd name="connsiteY48" fmla="*/ 129544 h 2072718"/>
                <a:gd name="connsiteX49" fmla="*/ 1557982 w 2194560"/>
                <a:gd name="connsiteY49" fmla="*/ 129854 h 2072718"/>
                <a:gd name="connsiteX50" fmla="*/ 1555932 w 2194560"/>
                <a:gd name="connsiteY50" fmla="*/ 129544 h 2072718"/>
                <a:gd name="connsiteX51" fmla="*/ 1555609 w 2194560"/>
                <a:gd name="connsiteY51" fmla="*/ 129577 h 2072718"/>
                <a:gd name="connsiteX52" fmla="*/ 1555447 w 2194560"/>
                <a:gd name="connsiteY52" fmla="*/ 129544 h 2072718"/>
                <a:gd name="connsiteX53" fmla="*/ 595054 w 2194560"/>
                <a:gd name="connsiteY53" fmla="*/ 0 h 2072718"/>
                <a:gd name="connsiteX54" fmla="*/ 1620900 w 2194560"/>
                <a:gd name="connsiteY54" fmla="*/ 0 h 2072718"/>
                <a:gd name="connsiteX55" fmla="*/ 1621084 w 2194560"/>
                <a:gd name="connsiteY55" fmla="*/ 38 h 2072718"/>
                <a:gd name="connsiteX56" fmla="*/ 1621453 w 2194560"/>
                <a:gd name="connsiteY56" fmla="*/ 0 h 2072718"/>
                <a:gd name="connsiteX57" fmla="*/ 1623797 w 2194560"/>
                <a:gd name="connsiteY57" fmla="*/ 354 h 2072718"/>
                <a:gd name="connsiteX58" fmla="*/ 1627308 w 2194560"/>
                <a:gd name="connsiteY58" fmla="*/ 1 h 2072718"/>
                <a:gd name="connsiteX59" fmla="*/ 1691285 w 2194560"/>
                <a:gd name="connsiteY59" fmla="*/ 30172 h 2072718"/>
                <a:gd name="connsiteX60" fmla="*/ 1694559 w 2194560"/>
                <a:gd name="connsiteY60" fmla="*/ 35568 h 2072718"/>
                <a:gd name="connsiteX61" fmla="*/ 1703027 w 2194560"/>
                <a:gd name="connsiteY61" fmla="*/ 42813 h 2072718"/>
                <a:gd name="connsiteX62" fmla="*/ 1885997 w 2194560"/>
                <a:gd name="connsiteY62" fmla="*/ 402704 h 2072718"/>
                <a:gd name="connsiteX63" fmla="*/ 1886121 w 2194560"/>
                <a:gd name="connsiteY63" fmla="*/ 404293 h 2072718"/>
                <a:gd name="connsiteX64" fmla="*/ 2182669 w 2194560"/>
                <a:gd name="connsiteY64" fmla="*/ 986299 h 2072718"/>
                <a:gd name="connsiteX65" fmla="*/ 2185606 w 2194560"/>
                <a:gd name="connsiteY65" fmla="*/ 996829 h 2072718"/>
                <a:gd name="connsiteX66" fmla="*/ 2185228 w 2194560"/>
                <a:gd name="connsiteY66" fmla="*/ 999910 h 2072718"/>
                <a:gd name="connsiteX67" fmla="*/ 2188045 w 2194560"/>
                <a:gd name="connsiteY67" fmla="*/ 1004087 h 2072718"/>
                <a:gd name="connsiteX68" fmla="*/ 2194560 w 2194560"/>
                <a:gd name="connsiteY68" fmla="*/ 1036359 h 2072718"/>
                <a:gd name="connsiteX69" fmla="*/ 2188045 w 2194560"/>
                <a:gd name="connsiteY69" fmla="*/ 1068631 h 2072718"/>
                <a:gd name="connsiteX70" fmla="*/ 2181719 w 2194560"/>
                <a:gd name="connsiteY70" fmla="*/ 1078013 h 2072718"/>
                <a:gd name="connsiteX71" fmla="*/ 2181858 w 2194560"/>
                <a:gd name="connsiteY71" fmla="*/ 1079169 h 2072718"/>
                <a:gd name="connsiteX72" fmla="*/ 2178901 w 2194560"/>
                <a:gd name="connsiteY72" fmla="*/ 1089693 h 2072718"/>
                <a:gd name="connsiteX73" fmla="*/ 1703932 w 2194560"/>
                <a:gd name="connsiteY73" fmla="*/ 2017371 h 2072718"/>
                <a:gd name="connsiteX74" fmla="*/ 1697123 w 2194560"/>
                <a:gd name="connsiteY74" fmla="*/ 2025922 h 2072718"/>
                <a:gd name="connsiteX75" fmla="*/ 1694708 w 2194560"/>
                <a:gd name="connsiteY75" fmla="*/ 2027256 h 2072718"/>
                <a:gd name="connsiteX76" fmla="*/ 1685430 w 2194560"/>
                <a:gd name="connsiteY76" fmla="*/ 2042547 h 2072718"/>
                <a:gd name="connsiteX77" fmla="*/ 1621453 w 2194560"/>
                <a:gd name="connsiteY77" fmla="*/ 2072718 h 2072718"/>
                <a:gd name="connsiteX78" fmla="*/ 1614919 w 2194560"/>
                <a:gd name="connsiteY78" fmla="*/ 2072059 h 2072718"/>
                <a:gd name="connsiteX79" fmla="*/ 1602770 w 2194560"/>
                <a:gd name="connsiteY79" fmla="*/ 2072059 h 2072718"/>
                <a:gd name="connsiteX80" fmla="*/ 1599506 w 2194560"/>
                <a:gd name="connsiteY80" fmla="*/ 2072718 h 2072718"/>
                <a:gd name="connsiteX81" fmla="*/ 573660 w 2194560"/>
                <a:gd name="connsiteY81" fmla="*/ 2072718 h 2072718"/>
                <a:gd name="connsiteX82" fmla="*/ 573476 w 2194560"/>
                <a:gd name="connsiteY82" fmla="*/ 2072681 h 2072718"/>
                <a:gd name="connsiteX83" fmla="*/ 573107 w 2194560"/>
                <a:gd name="connsiteY83" fmla="*/ 2072718 h 2072718"/>
                <a:gd name="connsiteX84" fmla="*/ 570763 w 2194560"/>
                <a:gd name="connsiteY84" fmla="*/ 2072364 h 2072718"/>
                <a:gd name="connsiteX85" fmla="*/ 567252 w 2194560"/>
                <a:gd name="connsiteY85" fmla="*/ 2072718 h 2072718"/>
                <a:gd name="connsiteX86" fmla="*/ 490859 w 2194560"/>
                <a:gd name="connsiteY86" fmla="*/ 2022081 h 2072718"/>
                <a:gd name="connsiteX87" fmla="*/ 490826 w 2194560"/>
                <a:gd name="connsiteY87" fmla="*/ 2021917 h 2072718"/>
                <a:gd name="connsiteX88" fmla="*/ 486229 w 2194560"/>
                <a:gd name="connsiteY88" fmla="*/ 2017984 h 2072718"/>
                <a:gd name="connsiteX89" fmla="*/ 341245 w 2194560"/>
                <a:gd name="connsiteY89" fmla="*/ 1732810 h 2072718"/>
                <a:gd name="connsiteX90" fmla="*/ 11891 w 2194560"/>
                <a:gd name="connsiteY90" fmla="*/ 1086419 h 2072718"/>
                <a:gd name="connsiteX91" fmla="*/ 8954 w 2194560"/>
                <a:gd name="connsiteY91" fmla="*/ 1075889 h 2072718"/>
                <a:gd name="connsiteX92" fmla="*/ 9332 w 2194560"/>
                <a:gd name="connsiteY92" fmla="*/ 1072809 h 2072718"/>
                <a:gd name="connsiteX93" fmla="*/ 6516 w 2194560"/>
                <a:gd name="connsiteY93" fmla="*/ 1068631 h 2072718"/>
                <a:gd name="connsiteX94" fmla="*/ 0 w 2194560"/>
                <a:gd name="connsiteY94" fmla="*/ 1036359 h 2072718"/>
                <a:gd name="connsiteX95" fmla="*/ 6516 w 2194560"/>
                <a:gd name="connsiteY95" fmla="*/ 1004087 h 2072718"/>
                <a:gd name="connsiteX96" fmla="*/ 12841 w 2194560"/>
                <a:gd name="connsiteY96" fmla="*/ 994705 h 2072718"/>
                <a:gd name="connsiteX97" fmla="*/ 12702 w 2194560"/>
                <a:gd name="connsiteY97" fmla="*/ 993549 h 2072718"/>
                <a:gd name="connsiteX98" fmla="*/ 15659 w 2194560"/>
                <a:gd name="connsiteY98" fmla="*/ 983026 h 2072718"/>
                <a:gd name="connsiteX99" fmla="*/ 490628 w 2194560"/>
                <a:gd name="connsiteY99" fmla="*/ 55347 h 2072718"/>
                <a:gd name="connsiteX100" fmla="*/ 497437 w 2194560"/>
                <a:gd name="connsiteY100" fmla="*/ 46796 h 2072718"/>
                <a:gd name="connsiteX101" fmla="*/ 499852 w 2194560"/>
                <a:gd name="connsiteY101" fmla="*/ 45463 h 2072718"/>
                <a:gd name="connsiteX102" fmla="*/ 509130 w 2194560"/>
                <a:gd name="connsiteY102" fmla="*/ 30171 h 2072718"/>
                <a:gd name="connsiteX103" fmla="*/ 573107 w 2194560"/>
                <a:gd name="connsiteY103" fmla="*/ 1 h 2072718"/>
                <a:gd name="connsiteX104" fmla="*/ 579641 w 2194560"/>
                <a:gd name="connsiteY104" fmla="*/ 659 h 2072718"/>
                <a:gd name="connsiteX105" fmla="*/ 591790 w 2194560"/>
                <a:gd name="connsiteY105" fmla="*/ 659 h 2072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Lst>
              <a:rect l="l" t="t" r="r" b="b"/>
              <a:pathLst>
                <a:path w="2194560" h="2072718">
                  <a:moveTo>
                    <a:pt x="657832" y="129544"/>
                  </a:moveTo>
                  <a:lnTo>
                    <a:pt x="654976" y="130121"/>
                  </a:lnTo>
                  <a:lnTo>
                    <a:pt x="644346" y="130121"/>
                  </a:lnTo>
                  <a:lnTo>
                    <a:pt x="638628" y="129544"/>
                  </a:lnTo>
                  <a:cubicBezTo>
                    <a:pt x="616091" y="129544"/>
                    <a:pt x="595955" y="139821"/>
                    <a:pt x="582649" y="155944"/>
                  </a:cubicBezTo>
                  <a:lnTo>
                    <a:pt x="574531" y="169324"/>
                  </a:lnTo>
                  <a:lnTo>
                    <a:pt x="572418" y="170490"/>
                  </a:lnTo>
                  <a:cubicBezTo>
                    <a:pt x="570019" y="172500"/>
                    <a:pt x="567975" y="175013"/>
                    <a:pt x="566460" y="177973"/>
                  </a:cubicBezTo>
                  <a:lnTo>
                    <a:pt x="150862" y="989692"/>
                  </a:lnTo>
                  <a:cubicBezTo>
                    <a:pt x="149346" y="992652"/>
                    <a:pt x="148502" y="995779"/>
                    <a:pt x="148274" y="998900"/>
                  </a:cubicBezTo>
                  <a:lnTo>
                    <a:pt x="148396" y="999911"/>
                  </a:lnTo>
                  <a:lnTo>
                    <a:pt x="142861" y="1008121"/>
                  </a:lnTo>
                  <a:cubicBezTo>
                    <a:pt x="139190" y="1016800"/>
                    <a:pt x="137160" y="1026343"/>
                    <a:pt x="137160" y="1036359"/>
                  </a:cubicBezTo>
                  <a:cubicBezTo>
                    <a:pt x="137160" y="1046375"/>
                    <a:pt x="139190" y="1055917"/>
                    <a:pt x="142861" y="1064596"/>
                  </a:cubicBezTo>
                  <a:lnTo>
                    <a:pt x="145325" y="1068252"/>
                  </a:lnTo>
                  <a:lnTo>
                    <a:pt x="144995" y="1070948"/>
                  </a:lnTo>
                  <a:cubicBezTo>
                    <a:pt x="145217" y="1074069"/>
                    <a:pt x="146055" y="1077198"/>
                    <a:pt x="147565" y="1080161"/>
                  </a:cubicBezTo>
                  <a:lnTo>
                    <a:pt x="435749" y="1645753"/>
                  </a:lnTo>
                  <a:lnTo>
                    <a:pt x="562610" y="1895281"/>
                  </a:lnTo>
                  <a:lnTo>
                    <a:pt x="566633" y="1898722"/>
                  </a:lnTo>
                  <a:lnTo>
                    <a:pt x="566661" y="1898866"/>
                  </a:lnTo>
                  <a:cubicBezTo>
                    <a:pt x="577674" y="1924903"/>
                    <a:pt x="603456" y="1943173"/>
                    <a:pt x="633506" y="1943173"/>
                  </a:cubicBezTo>
                  <a:lnTo>
                    <a:pt x="636578" y="1942863"/>
                  </a:lnTo>
                  <a:lnTo>
                    <a:pt x="638628" y="1943173"/>
                  </a:lnTo>
                  <a:lnTo>
                    <a:pt x="638952" y="1943141"/>
                  </a:lnTo>
                  <a:lnTo>
                    <a:pt x="639113" y="1943173"/>
                  </a:lnTo>
                  <a:lnTo>
                    <a:pt x="1536728" y="1943173"/>
                  </a:lnTo>
                  <a:lnTo>
                    <a:pt x="1539584" y="1942597"/>
                  </a:lnTo>
                  <a:lnTo>
                    <a:pt x="1550214" y="1942597"/>
                  </a:lnTo>
                  <a:lnTo>
                    <a:pt x="1555932" y="1943173"/>
                  </a:lnTo>
                  <a:cubicBezTo>
                    <a:pt x="1578469" y="1943173"/>
                    <a:pt x="1598606" y="1932896"/>
                    <a:pt x="1611912" y="1916773"/>
                  </a:cubicBezTo>
                  <a:lnTo>
                    <a:pt x="1620029" y="1903393"/>
                  </a:lnTo>
                  <a:lnTo>
                    <a:pt x="1622143" y="1902227"/>
                  </a:lnTo>
                  <a:cubicBezTo>
                    <a:pt x="1624541" y="1900217"/>
                    <a:pt x="1626585" y="1897704"/>
                    <a:pt x="1628100" y="1894744"/>
                  </a:cubicBezTo>
                  <a:lnTo>
                    <a:pt x="2043698" y="1083026"/>
                  </a:lnTo>
                  <a:cubicBezTo>
                    <a:pt x="2045214" y="1080065"/>
                    <a:pt x="2046058" y="1076938"/>
                    <a:pt x="2046286" y="1073817"/>
                  </a:cubicBezTo>
                  <a:lnTo>
                    <a:pt x="2046164" y="1072806"/>
                  </a:lnTo>
                  <a:lnTo>
                    <a:pt x="2051699" y="1064596"/>
                  </a:lnTo>
                  <a:cubicBezTo>
                    <a:pt x="2055370" y="1055917"/>
                    <a:pt x="2057400" y="1046375"/>
                    <a:pt x="2057400" y="1036359"/>
                  </a:cubicBezTo>
                  <a:cubicBezTo>
                    <a:pt x="2057400" y="1026342"/>
                    <a:pt x="2055370" y="1016800"/>
                    <a:pt x="2051699" y="1008121"/>
                  </a:cubicBezTo>
                  <a:lnTo>
                    <a:pt x="2049235" y="1004466"/>
                  </a:lnTo>
                  <a:lnTo>
                    <a:pt x="2049565" y="1001770"/>
                  </a:lnTo>
                  <a:cubicBezTo>
                    <a:pt x="2049343" y="998649"/>
                    <a:pt x="2048505" y="995520"/>
                    <a:pt x="2046995" y="992556"/>
                  </a:cubicBezTo>
                  <a:lnTo>
                    <a:pt x="1787516" y="483300"/>
                  </a:lnTo>
                  <a:lnTo>
                    <a:pt x="1787408" y="481910"/>
                  </a:lnTo>
                  <a:lnTo>
                    <a:pt x="1627308" y="167005"/>
                  </a:lnTo>
                  <a:lnTo>
                    <a:pt x="1619899" y="160666"/>
                  </a:lnTo>
                  <a:lnTo>
                    <a:pt x="1617034" y="155944"/>
                  </a:lnTo>
                  <a:cubicBezTo>
                    <a:pt x="1603728" y="139821"/>
                    <a:pt x="1583592" y="129544"/>
                    <a:pt x="1561055" y="129544"/>
                  </a:cubicBezTo>
                  <a:lnTo>
                    <a:pt x="1557982" y="129854"/>
                  </a:lnTo>
                  <a:lnTo>
                    <a:pt x="1555932" y="129544"/>
                  </a:lnTo>
                  <a:lnTo>
                    <a:pt x="1555609" y="129577"/>
                  </a:lnTo>
                  <a:lnTo>
                    <a:pt x="1555447" y="129544"/>
                  </a:lnTo>
                  <a:close/>
                  <a:moveTo>
                    <a:pt x="595054" y="0"/>
                  </a:moveTo>
                  <a:lnTo>
                    <a:pt x="1620900" y="0"/>
                  </a:lnTo>
                  <a:lnTo>
                    <a:pt x="1621084" y="38"/>
                  </a:lnTo>
                  <a:lnTo>
                    <a:pt x="1621453" y="0"/>
                  </a:lnTo>
                  <a:lnTo>
                    <a:pt x="1623797" y="354"/>
                  </a:lnTo>
                  <a:lnTo>
                    <a:pt x="1627308" y="1"/>
                  </a:lnTo>
                  <a:cubicBezTo>
                    <a:pt x="1653065" y="1"/>
                    <a:pt x="1676078" y="11745"/>
                    <a:pt x="1691285" y="30172"/>
                  </a:cubicBezTo>
                  <a:lnTo>
                    <a:pt x="1694559" y="35568"/>
                  </a:lnTo>
                  <a:lnTo>
                    <a:pt x="1703027" y="42813"/>
                  </a:lnTo>
                  <a:lnTo>
                    <a:pt x="1885997" y="402704"/>
                  </a:lnTo>
                  <a:lnTo>
                    <a:pt x="1886121" y="404293"/>
                  </a:lnTo>
                  <a:lnTo>
                    <a:pt x="2182669" y="986299"/>
                  </a:lnTo>
                  <a:cubicBezTo>
                    <a:pt x="2184395" y="989686"/>
                    <a:pt x="2185352" y="993262"/>
                    <a:pt x="2185606" y="996829"/>
                  </a:cubicBezTo>
                  <a:lnTo>
                    <a:pt x="2185228" y="999910"/>
                  </a:lnTo>
                  <a:lnTo>
                    <a:pt x="2188045" y="1004087"/>
                  </a:lnTo>
                  <a:cubicBezTo>
                    <a:pt x="2192240" y="1014006"/>
                    <a:pt x="2194560" y="1024912"/>
                    <a:pt x="2194560" y="1036359"/>
                  </a:cubicBezTo>
                  <a:cubicBezTo>
                    <a:pt x="2194560" y="1047806"/>
                    <a:pt x="2192240" y="1058712"/>
                    <a:pt x="2188045" y="1068631"/>
                  </a:cubicBezTo>
                  <a:lnTo>
                    <a:pt x="2181719" y="1078013"/>
                  </a:lnTo>
                  <a:lnTo>
                    <a:pt x="2181858" y="1079169"/>
                  </a:lnTo>
                  <a:cubicBezTo>
                    <a:pt x="2181597" y="1082735"/>
                    <a:pt x="2180633" y="1086310"/>
                    <a:pt x="2178901" y="1089693"/>
                  </a:cubicBezTo>
                  <a:lnTo>
                    <a:pt x="1703932" y="2017371"/>
                  </a:lnTo>
                  <a:cubicBezTo>
                    <a:pt x="1702200" y="2020754"/>
                    <a:pt x="1699864" y="2023626"/>
                    <a:pt x="1697123" y="2025922"/>
                  </a:cubicBezTo>
                  <a:lnTo>
                    <a:pt x="1694708" y="2027256"/>
                  </a:lnTo>
                  <a:lnTo>
                    <a:pt x="1685430" y="2042547"/>
                  </a:lnTo>
                  <a:cubicBezTo>
                    <a:pt x="1670224" y="2060973"/>
                    <a:pt x="1647210" y="2072718"/>
                    <a:pt x="1621453" y="2072718"/>
                  </a:cubicBezTo>
                  <a:lnTo>
                    <a:pt x="1614919" y="2072059"/>
                  </a:lnTo>
                  <a:lnTo>
                    <a:pt x="1602770" y="2072059"/>
                  </a:lnTo>
                  <a:lnTo>
                    <a:pt x="1599506" y="2072718"/>
                  </a:lnTo>
                  <a:lnTo>
                    <a:pt x="573660" y="2072718"/>
                  </a:lnTo>
                  <a:lnTo>
                    <a:pt x="573476" y="2072681"/>
                  </a:lnTo>
                  <a:lnTo>
                    <a:pt x="573107" y="2072718"/>
                  </a:lnTo>
                  <a:lnTo>
                    <a:pt x="570763" y="2072364"/>
                  </a:lnTo>
                  <a:lnTo>
                    <a:pt x="567252" y="2072718"/>
                  </a:lnTo>
                  <a:cubicBezTo>
                    <a:pt x="532910" y="2072718"/>
                    <a:pt x="503444" y="2051838"/>
                    <a:pt x="490859" y="2022081"/>
                  </a:cubicBezTo>
                  <a:lnTo>
                    <a:pt x="490826" y="2021917"/>
                  </a:lnTo>
                  <a:lnTo>
                    <a:pt x="486229" y="2017984"/>
                  </a:lnTo>
                  <a:lnTo>
                    <a:pt x="341245" y="1732810"/>
                  </a:lnTo>
                  <a:lnTo>
                    <a:pt x="11891" y="1086419"/>
                  </a:lnTo>
                  <a:cubicBezTo>
                    <a:pt x="10166" y="1083032"/>
                    <a:pt x="9208" y="1079457"/>
                    <a:pt x="8954" y="1075889"/>
                  </a:cubicBezTo>
                  <a:lnTo>
                    <a:pt x="9332" y="1072809"/>
                  </a:lnTo>
                  <a:lnTo>
                    <a:pt x="6516" y="1068631"/>
                  </a:lnTo>
                  <a:cubicBezTo>
                    <a:pt x="2320" y="1058712"/>
                    <a:pt x="0" y="1047807"/>
                    <a:pt x="0" y="1036359"/>
                  </a:cubicBezTo>
                  <a:cubicBezTo>
                    <a:pt x="0" y="1024912"/>
                    <a:pt x="2320" y="1014006"/>
                    <a:pt x="6516" y="1004087"/>
                  </a:cubicBezTo>
                  <a:lnTo>
                    <a:pt x="12841" y="994705"/>
                  </a:lnTo>
                  <a:lnTo>
                    <a:pt x="12702" y="993549"/>
                  </a:lnTo>
                  <a:cubicBezTo>
                    <a:pt x="12963" y="989983"/>
                    <a:pt x="13927" y="986409"/>
                    <a:pt x="15659" y="983026"/>
                  </a:cubicBezTo>
                  <a:lnTo>
                    <a:pt x="490628" y="55347"/>
                  </a:lnTo>
                  <a:cubicBezTo>
                    <a:pt x="492360" y="51965"/>
                    <a:pt x="494696" y="49092"/>
                    <a:pt x="497437" y="46796"/>
                  </a:cubicBezTo>
                  <a:lnTo>
                    <a:pt x="499852" y="45463"/>
                  </a:lnTo>
                  <a:lnTo>
                    <a:pt x="509130" y="30171"/>
                  </a:lnTo>
                  <a:cubicBezTo>
                    <a:pt x="524337" y="11745"/>
                    <a:pt x="547350" y="1"/>
                    <a:pt x="573107" y="1"/>
                  </a:cubicBezTo>
                  <a:lnTo>
                    <a:pt x="579641" y="659"/>
                  </a:lnTo>
                  <a:lnTo>
                    <a:pt x="591790" y="659"/>
                  </a:lnTo>
                  <a:close/>
                </a:path>
              </a:pathLst>
            </a:custGeom>
            <a:solidFill>
              <a:srgbClr val="CE8E40"/>
            </a:solidFill>
            <a:ln>
              <a:noFill/>
            </a:ln>
            <a:effectLst>
              <a:outerShdw blurRad="762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b="1" dirty="0"/>
            </a:p>
          </p:txBody>
        </p:sp>
      </p:grpSp>
      <p:grpSp>
        <p:nvGrpSpPr>
          <p:cNvPr id="22" name="Group 21">
            <a:extLst>
              <a:ext uri="{FF2B5EF4-FFF2-40B4-BE49-F238E27FC236}">
                <a16:creationId xmlns:a16="http://schemas.microsoft.com/office/drawing/2014/main" id="{CE28AF6A-A3E1-4DFB-B360-887A1CCE6477}"/>
              </a:ext>
            </a:extLst>
          </p:cNvPr>
          <p:cNvGrpSpPr/>
          <p:nvPr/>
        </p:nvGrpSpPr>
        <p:grpSpPr>
          <a:xfrm>
            <a:off x="1371600" y="6051697"/>
            <a:ext cx="1901734" cy="425303"/>
            <a:chOff x="1371600" y="5777377"/>
            <a:chExt cx="1901734" cy="425303"/>
          </a:xfrm>
        </p:grpSpPr>
        <p:grpSp>
          <p:nvGrpSpPr>
            <p:cNvPr id="2" name="Group 1">
              <a:extLst>
                <a:ext uri="{FF2B5EF4-FFF2-40B4-BE49-F238E27FC236}">
                  <a16:creationId xmlns:a16="http://schemas.microsoft.com/office/drawing/2014/main" id="{C9B576D0-D3C0-470C-8047-1D837E2EC38E}"/>
                </a:ext>
              </a:extLst>
            </p:cNvPr>
            <p:cNvGrpSpPr/>
            <p:nvPr/>
          </p:nvGrpSpPr>
          <p:grpSpPr>
            <a:xfrm>
              <a:off x="1371600" y="5791200"/>
              <a:ext cx="411480" cy="411480"/>
              <a:chOff x="1371600" y="5791200"/>
              <a:chExt cx="411480" cy="411480"/>
            </a:xfrm>
          </p:grpSpPr>
          <p:sp>
            <p:nvSpPr>
              <p:cNvPr id="12" name="Oval 11">
                <a:extLst>
                  <a:ext uri="{FF2B5EF4-FFF2-40B4-BE49-F238E27FC236}">
                    <a16:creationId xmlns:a16="http://schemas.microsoft.com/office/drawing/2014/main" id="{D54BDD79-F7A7-4C9F-B5B7-494708002A2C}"/>
                  </a:ext>
                </a:extLst>
              </p:cNvPr>
              <p:cNvSpPr>
                <a:spLocks noChangeAspect="1"/>
              </p:cNvSpPr>
              <p:nvPr/>
            </p:nvSpPr>
            <p:spPr>
              <a:xfrm>
                <a:off x="1371600"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sp>
            <p:nvSpPr>
              <p:cNvPr id="14" name="Freeform 1">
                <a:extLst>
                  <a:ext uri="{FF2B5EF4-FFF2-40B4-BE49-F238E27FC236}">
                    <a16:creationId xmlns:a16="http://schemas.microsoft.com/office/drawing/2014/main" id="{D3CE984D-B993-49B9-A92A-04DBDFB24547}"/>
                  </a:ext>
                </a:extLst>
              </p:cNvPr>
              <p:cNvSpPr>
                <a:spLocks noChangeAspect="1" noChangeArrowheads="1"/>
              </p:cNvSpPr>
              <p:nvPr/>
            </p:nvSpPr>
            <p:spPr bwMode="auto">
              <a:xfrm>
                <a:off x="1479572" y="5883499"/>
                <a:ext cx="228600" cy="226882"/>
              </a:xfrm>
              <a:custGeom>
                <a:avLst/>
                <a:gdLst>
                  <a:gd name="T0" fmla="*/ 118 w 588"/>
                  <a:gd name="T1" fmla="*/ 253 h 582"/>
                  <a:gd name="T2" fmla="*/ 334 w 588"/>
                  <a:gd name="T3" fmla="*/ 463 h 582"/>
                  <a:gd name="T4" fmla="*/ 402 w 588"/>
                  <a:gd name="T5" fmla="*/ 395 h 582"/>
                  <a:gd name="T6" fmla="*/ 439 w 588"/>
                  <a:gd name="T7" fmla="*/ 389 h 582"/>
                  <a:gd name="T8" fmla="*/ 550 w 588"/>
                  <a:gd name="T9" fmla="*/ 408 h 582"/>
                  <a:gd name="T10" fmla="*/ 587 w 588"/>
                  <a:gd name="T11" fmla="*/ 439 h 582"/>
                  <a:gd name="T12" fmla="*/ 587 w 588"/>
                  <a:gd name="T13" fmla="*/ 550 h 582"/>
                  <a:gd name="T14" fmla="*/ 550 w 588"/>
                  <a:gd name="T15" fmla="*/ 581 h 582"/>
                  <a:gd name="T16" fmla="*/ 0 w 588"/>
                  <a:gd name="T17" fmla="*/ 31 h 582"/>
                  <a:gd name="T18" fmla="*/ 37 w 588"/>
                  <a:gd name="T19" fmla="*/ 0 h 582"/>
                  <a:gd name="T20" fmla="*/ 149 w 588"/>
                  <a:gd name="T21" fmla="*/ 0 h 582"/>
                  <a:gd name="T22" fmla="*/ 179 w 588"/>
                  <a:gd name="T23" fmla="*/ 31 h 582"/>
                  <a:gd name="T24" fmla="*/ 198 w 588"/>
                  <a:gd name="T25" fmla="*/ 148 h 582"/>
                  <a:gd name="T26" fmla="*/ 192 w 588"/>
                  <a:gd name="T27" fmla="*/ 179 h 582"/>
                  <a:gd name="T28" fmla="*/ 118 w 588"/>
                  <a:gd name="T29" fmla="*/ 253 h 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8" h="582">
                    <a:moveTo>
                      <a:pt x="118" y="253"/>
                    </a:moveTo>
                    <a:cubicBezTo>
                      <a:pt x="167" y="346"/>
                      <a:pt x="241" y="420"/>
                      <a:pt x="334" y="463"/>
                    </a:cubicBezTo>
                    <a:lnTo>
                      <a:pt x="402" y="395"/>
                    </a:lnTo>
                    <a:cubicBezTo>
                      <a:pt x="414" y="383"/>
                      <a:pt x="427" y="383"/>
                      <a:pt x="439" y="389"/>
                    </a:cubicBezTo>
                    <a:cubicBezTo>
                      <a:pt x="470" y="402"/>
                      <a:pt x="513" y="408"/>
                      <a:pt x="550" y="408"/>
                    </a:cubicBezTo>
                    <a:cubicBezTo>
                      <a:pt x="575" y="408"/>
                      <a:pt x="587" y="420"/>
                      <a:pt x="587" y="439"/>
                    </a:cubicBezTo>
                    <a:lnTo>
                      <a:pt x="587" y="550"/>
                    </a:lnTo>
                    <a:cubicBezTo>
                      <a:pt x="587" y="568"/>
                      <a:pt x="575" y="581"/>
                      <a:pt x="550" y="581"/>
                    </a:cubicBezTo>
                    <a:cubicBezTo>
                      <a:pt x="247" y="581"/>
                      <a:pt x="0" y="340"/>
                      <a:pt x="0" y="31"/>
                    </a:cubicBezTo>
                    <a:cubicBezTo>
                      <a:pt x="0" y="12"/>
                      <a:pt x="19" y="0"/>
                      <a:pt x="37" y="0"/>
                    </a:cubicBezTo>
                    <a:lnTo>
                      <a:pt x="149" y="0"/>
                    </a:lnTo>
                    <a:cubicBezTo>
                      <a:pt x="167" y="0"/>
                      <a:pt x="179" y="12"/>
                      <a:pt x="179" y="31"/>
                    </a:cubicBezTo>
                    <a:cubicBezTo>
                      <a:pt x="179" y="74"/>
                      <a:pt x="186" y="111"/>
                      <a:pt x="198" y="148"/>
                    </a:cubicBezTo>
                    <a:cubicBezTo>
                      <a:pt x="204" y="160"/>
                      <a:pt x="198" y="173"/>
                      <a:pt x="192" y="179"/>
                    </a:cubicBezTo>
                    <a:lnTo>
                      <a:pt x="118" y="253"/>
                    </a:lnTo>
                  </a:path>
                </a:pathLst>
              </a:custGeom>
              <a:solidFill>
                <a:srgbClr val="FFFFFF"/>
              </a:solidFill>
              <a:ln>
                <a:noFill/>
              </a:ln>
              <a:effectLst/>
            </p:spPr>
            <p:txBody>
              <a:bodyPr wrap="none" anchor="ctr"/>
              <a:lstStyle/>
              <a:p>
                <a:endParaRPr lang="en-US"/>
              </a:p>
            </p:txBody>
          </p:sp>
        </p:grpSp>
        <p:grpSp>
          <p:nvGrpSpPr>
            <p:cNvPr id="3" name="Group 2">
              <a:extLst>
                <a:ext uri="{FF2B5EF4-FFF2-40B4-BE49-F238E27FC236}">
                  <a16:creationId xmlns:a16="http://schemas.microsoft.com/office/drawing/2014/main" id="{8CFDE92D-AD63-4C74-9DB8-D7C9A45F9CBF}"/>
                </a:ext>
              </a:extLst>
            </p:cNvPr>
            <p:cNvGrpSpPr/>
            <p:nvPr/>
          </p:nvGrpSpPr>
          <p:grpSpPr>
            <a:xfrm>
              <a:off x="1870166" y="5791200"/>
              <a:ext cx="411480" cy="411480"/>
              <a:chOff x="1870166" y="5791200"/>
              <a:chExt cx="411480" cy="411480"/>
            </a:xfrm>
          </p:grpSpPr>
          <p:sp>
            <p:nvSpPr>
              <p:cNvPr id="16" name="Freeform 12">
                <a:extLst>
                  <a:ext uri="{FF2B5EF4-FFF2-40B4-BE49-F238E27FC236}">
                    <a16:creationId xmlns:a16="http://schemas.microsoft.com/office/drawing/2014/main" id="{07231DCC-6C39-4D15-AF98-C5EFD70974AE}"/>
                  </a:ext>
                </a:extLst>
              </p:cNvPr>
              <p:cNvSpPr>
                <a:spLocks noChangeAspect="1" noChangeArrowheads="1"/>
              </p:cNvSpPr>
              <p:nvPr/>
            </p:nvSpPr>
            <p:spPr bwMode="auto">
              <a:xfrm>
                <a:off x="1965960" y="5909780"/>
                <a:ext cx="229772" cy="182880"/>
              </a:xfrm>
              <a:custGeom>
                <a:avLst/>
                <a:gdLst>
                  <a:gd name="T0" fmla="*/ 587 w 650"/>
                  <a:gd name="T1" fmla="*/ 0 h 514"/>
                  <a:gd name="T2" fmla="*/ 68 w 650"/>
                  <a:gd name="T3" fmla="*/ 0 h 514"/>
                  <a:gd name="T4" fmla="*/ 0 w 650"/>
                  <a:gd name="T5" fmla="*/ 62 h 514"/>
                  <a:gd name="T6" fmla="*/ 0 w 650"/>
                  <a:gd name="T7" fmla="*/ 451 h 514"/>
                  <a:gd name="T8" fmla="*/ 68 w 650"/>
                  <a:gd name="T9" fmla="*/ 513 h 514"/>
                  <a:gd name="T10" fmla="*/ 587 w 650"/>
                  <a:gd name="T11" fmla="*/ 513 h 514"/>
                  <a:gd name="T12" fmla="*/ 649 w 650"/>
                  <a:gd name="T13" fmla="*/ 451 h 514"/>
                  <a:gd name="T14" fmla="*/ 649 w 650"/>
                  <a:gd name="T15" fmla="*/ 62 h 514"/>
                  <a:gd name="T16" fmla="*/ 587 w 650"/>
                  <a:gd name="T17" fmla="*/ 0 h 514"/>
                  <a:gd name="T18" fmla="*/ 587 w 650"/>
                  <a:gd name="T19" fmla="*/ 124 h 514"/>
                  <a:gd name="T20" fmla="*/ 328 w 650"/>
                  <a:gd name="T21" fmla="*/ 291 h 514"/>
                  <a:gd name="T22" fmla="*/ 68 w 650"/>
                  <a:gd name="T23" fmla="*/ 124 h 514"/>
                  <a:gd name="T24" fmla="*/ 68 w 650"/>
                  <a:gd name="T25" fmla="*/ 62 h 514"/>
                  <a:gd name="T26" fmla="*/ 328 w 650"/>
                  <a:gd name="T27" fmla="*/ 223 h 514"/>
                  <a:gd name="T28" fmla="*/ 587 w 650"/>
                  <a:gd name="T29" fmla="*/ 62 h 514"/>
                  <a:gd name="T30" fmla="*/ 587 w 650"/>
                  <a:gd name="T31" fmla="*/ 124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0" h="514">
                    <a:moveTo>
                      <a:pt x="587" y="0"/>
                    </a:moveTo>
                    <a:lnTo>
                      <a:pt x="68" y="0"/>
                    </a:lnTo>
                    <a:cubicBezTo>
                      <a:pt x="31" y="0"/>
                      <a:pt x="0" y="25"/>
                      <a:pt x="0" y="62"/>
                    </a:cubicBezTo>
                    <a:lnTo>
                      <a:pt x="0" y="451"/>
                    </a:lnTo>
                    <a:cubicBezTo>
                      <a:pt x="0" y="488"/>
                      <a:pt x="31" y="513"/>
                      <a:pt x="68" y="513"/>
                    </a:cubicBezTo>
                    <a:lnTo>
                      <a:pt x="587" y="513"/>
                    </a:lnTo>
                    <a:cubicBezTo>
                      <a:pt x="618" y="513"/>
                      <a:pt x="649" y="488"/>
                      <a:pt x="649" y="451"/>
                    </a:cubicBezTo>
                    <a:lnTo>
                      <a:pt x="649" y="62"/>
                    </a:lnTo>
                    <a:cubicBezTo>
                      <a:pt x="649" y="25"/>
                      <a:pt x="618" y="0"/>
                      <a:pt x="587" y="0"/>
                    </a:cubicBezTo>
                    <a:close/>
                    <a:moveTo>
                      <a:pt x="587" y="124"/>
                    </a:moveTo>
                    <a:lnTo>
                      <a:pt x="328" y="291"/>
                    </a:lnTo>
                    <a:lnTo>
                      <a:pt x="68" y="124"/>
                    </a:lnTo>
                    <a:lnTo>
                      <a:pt x="68" y="62"/>
                    </a:lnTo>
                    <a:lnTo>
                      <a:pt x="328" y="223"/>
                    </a:lnTo>
                    <a:lnTo>
                      <a:pt x="587" y="62"/>
                    </a:lnTo>
                    <a:lnTo>
                      <a:pt x="587" y="124"/>
                    </a:lnTo>
                    <a:close/>
                  </a:path>
                </a:pathLst>
              </a:custGeom>
              <a:solidFill>
                <a:srgbClr val="FFFFFF"/>
              </a:solidFill>
              <a:ln>
                <a:noFill/>
              </a:ln>
              <a:effectLst/>
            </p:spPr>
            <p:txBody>
              <a:bodyPr wrap="none" anchor="ctr"/>
              <a:lstStyle/>
              <a:p>
                <a:endParaRPr lang="en-US"/>
              </a:p>
            </p:txBody>
          </p:sp>
          <p:sp>
            <p:nvSpPr>
              <p:cNvPr id="18" name="Oval 17">
                <a:extLst>
                  <a:ext uri="{FF2B5EF4-FFF2-40B4-BE49-F238E27FC236}">
                    <a16:creationId xmlns:a16="http://schemas.microsoft.com/office/drawing/2014/main" id="{DC96145D-8CD8-44E9-BCF5-C5FB86B999FF}"/>
                  </a:ext>
                </a:extLst>
              </p:cNvPr>
              <p:cNvSpPr>
                <a:spLocks noChangeAspect="1"/>
              </p:cNvSpPr>
              <p:nvPr/>
            </p:nvSpPr>
            <p:spPr>
              <a:xfrm>
                <a:off x="1870166"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4" name="Group 3">
              <a:extLst>
                <a:ext uri="{FF2B5EF4-FFF2-40B4-BE49-F238E27FC236}">
                  <a16:creationId xmlns:a16="http://schemas.microsoft.com/office/drawing/2014/main" id="{4EC8492A-79CE-475D-881B-CA61600AA2A5}"/>
                </a:ext>
              </a:extLst>
            </p:cNvPr>
            <p:cNvGrpSpPr/>
            <p:nvPr/>
          </p:nvGrpSpPr>
          <p:grpSpPr>
            <a:xfrm>
              <a:off x="2368732" y="5791200"/>
              <a:ext cx="411480" cy="411480"/>
              <a:chOff x="2368732" y="5791200"/>
              <a:chExt cx="411480" cy="411480"/>
            </a:xfrm>
          </p:grpSpPr>
          <p:sp>
            <p:nvSpPr>
              <p:cNvPr id="15" name="Freeform 9">
                <a:extLst>
                  <a:ext uri="{FF2B5EF4-FFF2-40B4-BE49-F238E27FC236}">
                    <a16:creationId xmlns:a16="http://schemas.microsoft.com/office/drawing/2014/main" id="{2F974F4D-4A1C-4248-8135-708169491795}"/>
                  </a:ext>
                </a:extLst>
              </p:cNvPr>
              <p:cNvSpPr>
                <a:spLocks noChangeAspect="1" noChangeArrowheads="1"/>
              </p:cNvSpPr>
              <p:nvPr/>
            </p:nvSpPr>
            <p:spPr bwMode="auto">
              <a:xfrm>
                <a:off x="2473791" y="5890438"/>
                <a:ext cx="228600" cy="228599"/>
              </a:xfrm>
              <a:custGeom>
                <a:avLst/>
                <a:gdLst>
                  <a:gd name="T0" fmla="*/ 581 w 650"/>
                  <a:gd name="T1" fmla="*/ 0 h 650"/>
                  <a:gd name="T2" fmla="*/ 68 w 650"/>
                  <a:gd name="T3" fmla="*/ 0 h 650"/>
                  <a:gd name="T4" fmla="*/ 0 w 650"/>
                  <a:gd name="T5" fmla="*/ 68 h 650"/>
                  <a:gd name="T6" fmla="*/ 0 w 650"/>
                  <a:gd name="T7" fmla="*/ 649 h 650"/>
                  <a:gd name="T8" fmla="*/ 130 w 650"/>
                  <a:gd name="T9" fmla="*/ 519 h 650"/>
                  <a:gd name="T10" fmla="*/ 581 w 650"/>
                  <a:gd name="T11" fmla="*/ 519 h 650"/>
                  <a:gd name="T12" fmla="*/ 649 w 650"/>
                  <a:gd name="T13" fmla="*/ 457 h 650"/>
                  <a:gd name="T14" fmla="*/ 649 w 650"/>
                  <a:gd name="T15" fmla="*/ 68 h 650"/>
                  <a:gd name="T16" fmla="*/ 581 w 650"/>
                  <a:gd name="T17" fmla="*/ 0 h 650"/>
                  <a:gd name="T18" fmla="*/ 130 w 650"/>
                  <a:gd name="T19" fmla="*/ 229 h 650"/>
                  <a:gd name="T20" fmla="*/ 519 w 650"/>
                  <a:gd name="T21" fmla="*/ 229 h 650"/>
                  <a:gd name="T22" fmla="*/ 519 w 650"/>
                  <a:gd name="T23" fmla="*/ 290 h 650"/>
                  <a:gd name="T24" fmla="*/ 130 w 650"/>
                  <a:gd name="T25" fmla="*/ 290 h 650"/>
                  <a:gd name="T26" fmla="*/ 130 w 650"/>
                  <a:gd name="T27" fmla="*/ 229 h 650"/>
                  <a:gd name="T28" fmla="*/ 389 w 650"/>
                  <a:gd name="T29" fmla="*/ 389 h 650"/>
                  <a:gd name="T30" fmla="*/ 130 w 650"/>
                  <a:gd name="T31" fmla="*/ 389 h 650"/>
                  <a:gd name="T32" fmla="*/ 130 w 650"/>
                  <a:gd name="T33" fmla="*/ 328 h 650"/>
                  <a:gd name="T34" fmla="*/ 389 w 650"/>
                  <a:gd name="T35" fmla="*/ 328 h 650"/>
                  <a:gd name="T36" fmla="*/ 389 w 650"/>
                  <a:gd name="T37" fmla="*/ 389 h 650"/>
                  <a:gd name="T38" fmla="*/ 519 w 650"/>
                  <a:gd name="T39" fmla="*/ 198 h 650"/>
                  <a:gd name="T40" fmla="*/ 130 w 650"/>
                  <a:gd name="T41" fmla="*/ 198 h 650"/>
                  <a:gd name="T42" fmla="*/ 130 w 650"/>
                  <a:gd name="T43" fmla="*/ 130 h 650"/>
                  <a:gd name="T44" fmla="*/ 519 w 650"/>
                  <a:gd name="T45" fmla="*/ 130 h 650"/>
                  <a:gd name="T46" fmla="*/ 519 w 650"/>
                  <a:gd name="T47" fmla="*/ 198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50" h="650">
                    <a:moveTo>
                      <a:pt x="581" y="0"/>
                    </a:moveTo>
                    <a:lnTo>
                      <a:pt x="68" y="0"/>
                    </a:lnTo>
                    <a:cubicBezTo>
                      <a:pt x="31" y="0"/>
                      <a:pt x="0" y="31"/>
                      <a:pt x="0" y="68"/>
                    </a:cubicBezTo>
                    <a:lnTo>
                      <a:pt x="0" y="649"/>
                    </a:lnTo>
                    <a:lnTo>
                      <a:pt x="130" y="519"/>
                    </a:lnTo>
                    <a:lnTo>
                      <a:pt x="581" y="519"/>
                    </a:lnTo>
                    <a:cubicBezTo>
                      <a:pt x="618" y="519"/>
                      <a:pt x="649" y="488"/>
                      <a:pt x="649" y="457"/>
                    </a:cubicBezTo>
                    <a:lnTo>
                      <a:pt x="649" y="68"/>
                    </a:lnTo>
                    <a:cubicBezTo>
                      <a:pt x="649" y="31"/>
                      <a:pt x="618" y="0"/>
                      <a:pt x="581" y="0"/>
                    </a:cubicBezTo>
                    <a:close/>
                    <a:moveTo>
                      <a:pt x="130" y="229"/>
                    </a:moveTo>
                    <a:lnTo>
                      <a:pt x="519" y="229"/>
                    </a:lnTo>
                    <a:lnTo>
                      <a:pt x="519" y="290"/>
                    </a:lnTo>
                    <a:lnTo>
                      <a:pt x="130" y="290"/>
                    </a:lnTo>
                    <a:lnTo>
                      <a:pt x="130" y="229"/>
                    </a:lnTo>
                    <a:close/>
                    <a:moveTo>
                      <a:pt x="389" y="389"/>
                    </a:moveTo>
                    <a:lnTo>
                      <a:pt x="130" y="389"/>
                    </a:lnTo>
                    <a:lnTo>
                      <a:pt x="130" y="328"/>
                    </a:lnTo>
                    <a:lnTo>
                      <a:pt x="389" y="328"/>
                    </a:lnTo>
                    <a:lnTo>
                      <a:pt x="389" y="389"/>
                    </a:lnTo>
                    <a:close/>
                    <a:moveTo>
                      <a:pt x="519" y="198"/>
                    </a:moveTo>
                    <a:lnTo>
                      <a:pt x="130" y="198"/>
                    </a:lnTo>
                    <a:lnTo>
                      <a:pt x="130" y="130"/>
                    </a:lnTo>
                    <a:lnTo>
                      <a:pt x="519" y="130"/>
                    </a:lnTo>
                    <a:lnTo>
                      <a:pt x="519" y="198"/>
                    </a:lnTo>
                    <a:close/>
                  </a:path>
                </a:pathLst>
              </a:custGeom>
              <a:solidFill>
                <a:srgbClr val="FFFFFF"/>
              </a:solidFill>
              <a:ln>
                <a:noFill/>
              </a:ln>
              <a:effectLst/>
            </p:spPr>
            <p:txBody>
              <a:bodyPr wrap="none" anchor="ctr"/>
              <a:lstStyle/>
              <a:p>
                <a:endParaRPr lang="en-US"/>
              </a:p>
            </p:txBody>
          </p:sp>
          <p:sp>
            <p:nvSpPr>
              <p:cNvPr id="19" name="Oval 18">
                <a:extLst>
                  <a:ext uri="{FF2B5EF4-FFF2-40B4-BE49-F238E27FC236}">
                    <a16:creationId xmlns:a16="http://schemas.microsoft.com/office/drawing/2014/main" id="{5A89E223-FC33-4836-9AC8-E97546C4CE21}"/>
                  </a:ext>
                </a:extLst>
              </p:cNvPr>
              <p:cNvSpPr>
                <a:spLocks noChangeAspect="1"/>
              </p:cNvSpPr>
              <p:nvPr/>
            </p:nvSpPr>
            <p:spPr>
              <a:xfrm>
                <a:off x="2368732"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21" name="Group 20">
              <a:extLst>
                <a:ext uri="{FF2B5EF4-FFF2-40B4-BE49-F238E27FC236}">
                  <a16:creationId xmlns:a16="http://schemas.microsoft.com/office/drawing/2014/main" id="{C82009C7-B908-4AC2-ADE7-F4341D29D376}"/>
                </a:ext>
              </a:extLst>
            </p:cNvPr>
            <p:cNvGrpSpPr/>
            <p:nvPr/>
          </p:nvGrpSpPr>
          <p:grpSpPr>
            <a:xfrm>
              <a:off x="2861854" y="5777377"/>
              <a:ext cx="411480" cy="411480"/>
              <a:chOff x="2861854" y="5777377"/>
              <a:chExt cx="411480" cy="411480"/>
            </a:xfrm>
          </p:grpSpPr>
          <p:sp>
            <p:nvSpPr>
              <p:cNvPr id="17" name="Freeform 13">
                <a:extLst>
                  <a:ext uri="{FF2B5EF4-FFF2-40B4-BE49-F238E27FC236}">
                    <a16:creationId xmlns:a16="http://schemas.microsoft.com/office/drawing/2014/main" id="{897D1B09-B2E5-4085-8EE9-558BCC7C224C}"/>
                  </a:ext>
                </a:extLst>
              </p:cNvPr>
              <p:cNvSpPr>
                <a:spLocks noChangeAspect="1" noChangeArrowheads="1"/>
              </p:cNvSpPr>
              <p:nvPr/>
            </p:nvSpPr>
            <p:spPr bwMode="auto">
              <a:xfrm>
                <a:off x="2966529" y="5883499"/>
                <a:ext cx="202130" cy="182880"/>
              </a:xfrm>
              <a:custGeom>
                <a:avLst/>
                <a:gdLst>
                  <a:gd name="T0" fmla="*/ 511 w 554"/>
                  <a:gd name="T1" fmla="*/ 48 h 501"/>
                  <a:gd name="T2" fmla="*/ 463 w 554"/>
                  <a:gd name="T3" fmla="*/ 0 h 501"/>
                  <a:gd name="T4" fmla="*/ 415 w 554"/>
                  <a:gd name="T5" fmla="*/ 48 h 501"/>
                  <a:gd name="T6" fmla="*/ 367 w 554"/>
                  <a:gd name="T7" fmla="*/ 0 h 501"/>
                  <a:gd name="T8" fmla="*/ 325 w 554"/>
                  <a:gd name="T9" fmla="*/ 48 h 501"/>
                  <a:gd name="T10" fmla="*/ 277 w 554"/>
                  <a:gd name="T11" fmla="*/ 0 h 501"/>
                  <a:gd name="T12" fmla="*/ 229 w 554"/>
                  <a:gd name="T13" fmla="*/ 48 h 501"/>
                  <a:gd name="T14" fmla="*/ 186 w 554"/>
                  <a:gd name="T15" fmla="*/ 0 h 501"/>
                  <a:gd name="T16" fmla="*/ 139 w 554"/>
                  <a:gd name="T17" fmla="*/ 48 h 501"/>
                  <a:gd name="T18" fmla="*/ 91 w 554"/>
                  <a:gd name="T19" fmla="*/ 0 h 501"/>
                  <a:gd name="T20" fmla="*/ 48 w 554"/>
                  <a:gd name="T21" fmla="*/ 48 h 501"/>
                  <a:gd name="T22" fmla="*/ 0 w 554"/>
                  <a:gd name="T23" fmla="*/ 0 h 501"/>
                  <a:gd name="T24" fmla="*/ 0 w 554"/>
                  <a:gd name="T25" fmla="*/ 447 h 501"/>
                  <a:gd name="T26" fmla="*/ 54 w 554"/>
                  <a:gd name="T27" fmla="*/ 500 h 501"/>
                  <a:gd name="T28" fmla="*/ 500 w 554"/>
                  <a:gd name="T29" fmla="*/ 500 h 501"/>
                  <a:gd name="T30" fmla="*/ 553 w 554"/>
                  <a:gd name="T31" fmla="*/ 447 h 501"/>
                  <a:gd name="T32" fmla="*/ 553 w 554"/>
                  <a:gd name="T33" fmla="*/ 0 h 501"/>
                  <a:gd name="T34" fmla="*/ 511 w 554"/>
                  <a:gd name="T35" fmla="*/ 48 h 501"/>
                  <a:gd name="T36" fmla="*/ 277 w 554"/>
                  <a:gd name="T37" fmla="*/ 447 h 501"/>
                  <a:gd name="T38" fmla="*/ 54 w 554"/>
                  <a:gd name="T39" fmla="*/ 447 h 501"/>
                  <a:gd name="T40" fmla="*/ 54 w 554"/>
                  <a:gd name="T41" fmla="*/ 250 h 501"/>
                  <a:gd name="T42" fmla="*/ 277 w 554"/>
                  <a:gd name="T43" fmla="*/ 250 h 501"/>
                  <a:gd name="T44" fmla="*/ 277 w 554"/>
                  <a:gd name="T45" fmla="*/ 447 h 501"/>
                  <a:gd name="T46" fmla="*/ 500 w 554"/>
                  <a:gd name="T47" fmla="*/ 447 h 501"/>
                  <a:gd name="T48" fmla="*/ 303 w 554"/>
                  <a:gd name="T49" fmla="*/ 447 h 501"/>
                  <a:gd name="T50" fmla="*/ 303 w 554"/>
                  <a:gd name="T51" fmla="*/ 415 h 501"/>
                  <a:gd name="T52" fmla="*/ 500 w 554"/>
                  <a:gd name="T53" fmla="*/ 415 h 501"/>
                  <a:gd name="T54" fmla="*/ 500 w 554"/>
                  <a:gd name="T55" fmla="*/ 447 h 501"/>
                  <a:gd name="T56" fmla="*/ 500 w 554"/>
                  <a:gd name="T57" fmla="*/ 388 h 501"/>
                  <a:gd name="T58" fmla="*/ 303 w 554"/>
                  <a:gd name="T59" fmla="*/ 388 h 501"/>
                  <a:gd name="T60" fmla="*/ 303 w 554"/>
                  <a:gd name="T61" fmla="*/ 362 h 501"/>
                  <a:gd name="T62" fmla="*/ 500 w 554"/>
                  <a:gd name="T63" fmla="*/ 362 h 501"/>
                  <a:gd name="T64" fmla="*/ 500 w 554"/>
                  <a:gd name="T65" fmla="*/ 388 h 501"/>
                  <a:gd name="T66" fmla="*/ 500 w 554"/>
                  <a:gd name="T67" fmla="*/ 335 h 501"/>
                  <a:gd name="T68" fmla="*/ 303 w 554"/>
                  <a:gd name="T69" fmla="*/ 335 h 501"/>
                  <a:gd name="T70" fmla="*/ 303 w 554"/>
                  <a:gd name="T71" fmla="*/ 303 h 501"/>
                  <a:gd name="T72" fmla="*/ 500 w 554"/>
                  <a:gd name="T73" fmla="*/ 303 h 501"/>
                  <a:gd name="T74" fmla="*/ 500 w 554"/>
                  <a:gd name="T75" fmla="*/ 335 h 501"/>
                  <a:gd name="T76" fmla="*/ 500 w 554"/>
                  <a:gd name="T77" fmla="*/ 277 h 501"/>
                  <a:gd name="T78" fmla="*/ 303 w 554"/>
                  <a:gd name="T79" fmla="*/ 277 h 501"/>
                  <a:gd name="T80" fmla="*/ 303 w 554"/>
                  <a:gd name="T81" fmla="*/ 250 h 501"/>
                  <a:gd name="T82" fmla="*/ 500 w 554"/>
                  <a:gd name="T83" fmla="*/ 250 h 501"/>
                  <a:gd name="T84" fmla="*/ 500 w 554"/>
                  <a:gd name="T85" fmla="*/ 277 h 501"/>
                  <a:gd name="T86" fmla="*/ 500 w 554"/>
                  <a:gd name="T87" fmla="*/ 224 h 501"/>
                  <a:gd name="T88" fmla="*/ 54 w 554"/>
                  <a:gd name="T89" fmla="*/ 224 h 501"/>
                  <a:gd name="T90" fmla="*/ 54 w 554"/>
                  <a:gd name="T91" fmla="*/ 139 h 501"/>
                  <a:gd name="T92" fmla="*/ 500 w 554"/>
                  <a:gd name="T93" fmla="*/ 139 h 501"/>
                  <a:gd name="T94" fmla="*/ 500 w 554"/>
                  <a:gd name="T95" fmla="*/ 224 h 5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54" h="501">
                    <a:moveTo>
                      <a:pt x="511" y="48"/>
                    </a:moveTo>
                    <a:lnTo>
                      <a:pt x="463" y="0"/>
                    </a:lnTo>
                    <a:lnTo>
                      <a:pt x="415" y="48"/>
                    </a:lnTo>
                    <a:lnTo>
                      <a:pt x="367" y="0"/>
                    </a:lnTo>
                    <a:lnTo>
                      <a:pt x="325" y="48"/>
                    </a:lnTo>
                    <a:lnTo>
                      <a:pt x="277" y="0"/>
                    </a:lnTo>
                    <a:lnTo>
                      <a:pt x="229" y="48"/>
                    </a:lnTo>
                    <a:lnTo>
                      <a:pt x="186" y="0"/>
                    </a:lnTo>
                    <a:lnTo>
                      <a:pt x="139" y="48"/>
                    </a:lnTo>
                    <a:lnTo>
                      <a:pt x="91" y="0"/>
                    </a:lnTo>
                    <a:lnTo>
                      <a:pt x="48" y="48"/>
                    </a:lnTo>
                    <a:lnTo>
                      <a:pt x="0" y="0"/>
                    </a:lnTo>
                    <a:lnTo>
                      <a:pt x="0" y="447"/>
                    </a:lnTo>
                    <a:cubicBezTo>
                      <a:pt x="0" y="473"/>
                      <a:pt x="27" y="500"/>
                      <a:pt x="54" y="500"/>
                    </a:cubicBezTo>
                    <a:lnTo>
                      <a:pt x="500" y="500"/>
                    </a:lnTo>
                    <a:cubicBezTo>
                      <a:pt x="532" y="500"/>
                      <a:pt x="553" y="473"/>
                      <a:pt x="553" y="447"/>
                    </a:cubicBezTo>
                    <a:lnTo>
                      <a:pt x="553" y="0"/>
                    </a:lnTo>
                    <a:lnTo>
                      <a:pt x="511" y="48"/>
                    </a:lnTo>
                    <a:close/>
                    <a:moveTo>
                      <a:pt x="277" y="447"/>
                    </a:moveTo>
                    <a:lnTo>
                      <a:pt x="54" y="447"/>
                    </a:lnTo>
                    <a:lnTo>
                      <a:pt x="54" y="250"/>
                    </a:lnTo>
                    <a:lnTo>
                      <a:pt x="277" y="250"/>
                    </a:lnTo>
                    <a:lnTo>
                      <a:pt x="277" y="447"/>
                    </a:lnTo>
                    <a:close/>
                    <a:moveTo>
                      <a:pt x="500" y="447"/>
                    </a:moveTo>
                    <a:lnTo>
                      <a:pt x="303" y="447"/>
                    </a:lnTo>
                    <a:lnTo>
                      <a:pt x="303" y="415"/>
                    </a:lnTo>
                    <a:lnTo>
                      <a:pt x="500" y="415"/>
                    </a:lnTo>
                    <a:lnTo>
                      <a:pt x="500" y="447"/>
                    </a:lnTo>
                    <a:close/>
                    <a:moveTo>
                      <a:pt x="500" y="388"/>
                    </a:moveTo>
                    <a:lnTo>
                      <a:pt x="303" y="388"/>
                    </a:lnTo>
                    <a:lnTo>
                      <a:pt x="303" y="362"/>
                    </a:lnTo>
                    <a:lnTo>
                      <a:pt x="500" y="362"/>
                    </a:lnTo>
                    <a:lnTo>
                      <a:pt x="500" y="388"/>
                    </a:lnTo>
                    <a:close/>
                    <a:moveTo>
                      <a:pt x="500" y="335"/>
                    </a:moveTo>
                    <a:lnTo>
                      <a:pt x="303" y="335"/>
                    </a:lnTo>
                    <a:lnTo>
                      <a:pt x="303" y="303"/>
                    </a:lnTo>
                    <a:lnTo>
                      <a:pt x="500" y="303"/>
                    </a:lnTo>
                    <a:lnTo>
                      <a:pt x="500" y="335"/>
                    </a:lnTo>
                    <a:close/>
                    <a:moveTo>
                      <a:pt x="500" y="277"/>
                    </a:moveTo>
                    <a:lnTo>
                      <a:pt x="303" y="277"/>
                    </a:lnTo>
                    <a:lnTo>
                      <a:pt x="303" y="250"/>
                    </a:lnTo>
                    <a:lnTo>
                      <a:pt x="500" y="250"/>
                    </a:lnTo>
                    <a:lnTo>
                      <a:pt x="500" y="277"/>
                    </a:lnTo>
                    <a:close/>
                    <a:moveTo>
                      <a:pt x="500" y="224"/>
                    </a:moveTo>
                    <a:lnTo>
                      <a:pt x="54" y="224"/>
                    </a:lnTo>
                    <a:lnTo>
                      <a:pt x="54" y="139"/>
                    </a:lnTo>
                    <a:lnTo>
                      <a:pt x="500" y="139"/>
                    </a:lnTo>
                    <a:lnTo>
                      <a:pt x="500" y="224"/>
                    </a:lnTo>
                    <a:close/>
                  </a:path>
                </a:pathLst>
              </a:custGeom>
              <a:solidFill>
                <a:srgbClr val="FFFFFF"/>
              </a:solidFill>
              <a:ln>
                <a:noFill/>
              </a:ln>
              <a:effectLst/>
            </p:spPr>
            <p:txBody>
              <a:bodyPr wrap="none" anchor="ctr"/>
              <a:lstStyle/>
              <a:p>
                <a:endParaRPr lang="en-US"/>
              </a:p>
            </p:txBody>
          </p:sp>
          <p:sp>
            <p:nvSpPr>
              <p:cNvPr id="20" name="Oval 19">
                <a:extLst>
                  <a:ext uri="{FF2B5EF4-FFF2-40B4-BE49-F238E27FC236}">
                    <a16:creationId xmlns:a16="http://schemas.microsoft.com/office/drawing/2014/main" id="{DCE2D235-9728-46D2-B39E-C478B7FE68DD}"/>
                  </a:ext>
                </a:extLst>
              </p:cNvPr>
              <p:cNvSpPr>
                <a:spLocks noChangeAspect="1"/>
              </p:cNvSpPr>
              <p:nvPr/>
            </p:nvSpPr>
            <p:spPr>
              <a:xfrm>
                <a:off x="2861854" y="5777377"/>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sp>
        <p:nvSpPr>
          <p:cNvPr id="23" name="Text Placeholder 3">
            <a:extLst>
              <a:ext uri="{FF2B5EF4-FFF2-40B4-BE49-F238E27FC236}">
                <a16:creationId xmlns:a16="http://schemas.microsoft.com/office/drawing/2014/main" id="{AE6AFE0A-56FE-42EA-9F55-FB1A6B579FFE}"/>
              </a:ext>
            </a:extLst>
          </p:cNvPr>
          <p:cNvSpPr txBox="1">
            <a:spLocks/>
          </p:cNvSpPr>
          <p:nvPr/>
        </p:nvSpPr>
        <p:spPr>
          <a:xfrm>
            <a:off x="1437432" y="4114800"/>
            <a:ext cx="187094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2000" b="0" dirty="0">
                <a:solidFill>
                  <a:srgbClr val="D6D6D6"/>
                </a:solidFill>
                <a:latin typeface="Bernard MT Condensed" panose="02050806060905020404" pitchFamily="18" charset="0"/>
              </a:rPr>
              <a:t>JOHN DOE</a:t>
            </a:r>
          </a:p>
        </p:txBody>
      </p:sp>
      <p:sp>
        <p:nvSpPr>
          <p:cNvPr id="24" name="Text Placeholder 3">
            <a:extLst>
              <a:ext uri="{FF2B5EF4-FFF2-40B4-BE49-F238E27FC236}">
                <a16:creationId xmlns:a16="http://schemas.microsoft.com/office/drawing/2014/main" id="{07DAB502-C145-420F-A2F4-54B529CB4435}"/>
              </a:ext>
            </a:extLst>
          </p:cNvPr>
          <p:cNvSpPr txBox="1">
            <a:spLocks/>
          </p:cNvSpPr>
          <p:nvPr/>
        </p:nvSpPr>
        <p:spPr>
          <a:xfrm flipH="1">
            <a:off x="1301932" y="4625455"/>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rgbClr val="D6D6D6"/>
                </a:solidFill>
              </a:rPr>
              <a:t>Developer</a:t>
            </a:r>
          </a:p>
        </p:txBody>
      </p:sp>
      <p:cxnSp>
        <p:nvCxnSpPr>
          <p:cNvPr id="25" name="Straight Connector 24">
            <a:extLst>
              <a:ext uri="{FF2B5EF4-FFF2-40B4-BE49-F238E27FC236}">
                <a16:creationId xmlns:a16="http://schemas.microsoft.com/office/drawing/2014/main" id="{9F9A9AF7-F933-40BB-8A03-527BE87F7182}"/>
              </a:ext>
            </a:extLst>
          </p:cNvPr>
          <p:cNvCxnSpPr/>
          <p:nvPr/>
        </p:nvCxnSpPr>
        <p:spPr>
          <a:xfrm>
            <a:off x="1479572" y="4486314"/>
            <a:ext cx="1828800" cy="2117"/>
          </a:xfrm>
          <a:prstGeom prst="line">
            <a:avLst/>
          </a:prstGeom>
          <a:ln w="19050">
            <a:solidFill>
              <a:srgbClr val="D6D6D6"/>
            </a:solidFill>
            <a:prstDash val="sysDot"/>
          </a:ln>
        </p:spPr>
        <p:style>
          <a:lnRef idx="1">
            <a:schemeClr val="accent1"/>
          </a:lnRef>
          <a:fillRef idx="0">
            <a:schemeClr val="accent1"/>
          </a:fillRef>
          <a:effectRef idx="0">
            <a:schemeClr val="accent1"/>
          </a:effectRef>
          <a:fontRef idx="minor">
            <a:schemeClr val="tx1"/>
          </a:fontRef>
        </p:style>
      </p:cxnSp>
      <p:sp>
        <p:nvSpPr>
          <p:cNvPr id="26" name="Text Placeholder 3">
            <a:extLst>
              <a:ext uri="{FF2B5EF4-FFF2-40B4-BE49-F238E27FC236}">
                <a16:creationId xmlns:a16="http://schemas.microsoft.com/office/drawing/2014/main" id="{BBC737C7-1C82-4189-A3B5-FCE55CF466F9}"/>
              </a:ext>
            </a:extLst>
          </p:cNvPr>
          <p:cNvSpPr txBox="1">
            <a:spLocks/>
          </p:cNvSpPr>
          <p:nvPr/>
        </p:nvSpPr>
        <p:spPr>
          <a:xfrm>
            <a:off x="1149532" y="5013000"/>
            <a:ext cx="2584268" cy="914400"/>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500" b="1" dirty="0">
              <a:solidFill>
                <a:schemeClr val="bg1"/>
              </a:solidFill>
              <a:latin typeface="Candara" panose="020E0502030303020204" pitchFamily="34" charset="0"/>
            </a:endParaRPr>
          </a:p>
        </p:txBody>
      </p:sp>
      <p:grpSp>
        <p:nvGrpSpPr>
          <p:cNvPr id="29" name="Group 28">
            <a:extLst>
              <a:ext uri="{FF2B5EF4-FFF2-40B4-BE49-F238E27FC236}">
                <a16:creationId xmlns:a16="http://schemas.microsoft.com/office/drawing/2014/main" id="{EE416912-A7B8-46FD-8719-1840C6E5BB49}"/>
              </a:ext>
            </a:extLst>
          </p:cNvPr>
          <p:cNvGrpSpPr/>
          <p:nvPr/>
        </p:nvGrpSpPr>
        <p:grpSpPr>
          <a:xfrm rot="5400000">
            <a:off x="5005883" y="1687208"/>
            <a:ext cx="2194560" cy="2072718"/>
            <a:chOff x="1066800" y="1201447"/>
            <a:chExt cx="2194560" cy="2072718"/>
          </a:xfrm>
        </p:grpSpPr>
        <p:sp>
          <p:nvSpPr>
            <p:cNvPr id="47" name="Freeform: Shape 46">
              <a:extLst>
                <a:ext uri="{FF2B5EF4-FFF2-40B4-BE49-F238E27FC236}">
                  <a16:creationId xmlns:a16="http://schemas.microsoft.com/office/drawing/2014/main" id="{09798198-CAC7-4C97-9651-BBDF445C4CCF}"/>
                </a:ext>
              </a:extLst>
            </p:cNvPr>
            <p:cNvSpPr>
              <a:spLocks noChangeAspect="1"/>
            </p:cNvSpPr>
            <p:nvPr/>
          </p:nvSpPr>
          <p:spPr>
            <a:xfrm>
              <a:off x="1153850" y="1298178"/>
              <a:ext cx="2011680" cy="1899992"/>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blipFill dpi="0" rotWithShape="0">
              <a:blip r:embed="rId4"/>
              <a:srcRect/>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sp>
          <p:nvSpPr>
            <p:cNvPr id="48" name="Freeform: Shape 47">
              <a:extLst>
                <a:ext uri="{FF2B5EF4-FFF2-40B4-BE49-F238E27FC236}">
                  <a16:creationId xmlns:a16="http://schemas.microsoft.com/office/drawing/2014/main" id="{654B02FC-13FA-411E-99CB-9E68D64CC84D}"/>
                </a:ext>
              </a:extLst>
            </p:cNvPr>
            <p:cNvSpPr>
              <a:spLocks noChangeAspect="1"/>
            </p:cNvSpPr>
            <p:nvPr/>
          </p:nvSpPr>
          <p:spPr>
            <a:xfrm>
              <a:off x="1066800" y="1201447"/>
              <a:ext cx="2194560" cy="2072718"/>
            </a:xfrm>
            <a:custGeom>
              <a:avLst/>
              <a:gdLst>
                <a:gd name="connsiteX0" fmla="*/ 657832 w 2194560"/>
                <a:gd name="connsiteY0" fmla="*/ 129544 h 2072718"/>
                <a:gd name="connsiteX1" fmla="*/ 654976 w 2194560"/>
                <a:gd name="connsiteY1" fmla="*/ 130121 h 2072718"/>
                <a:gd name="connsiteX2" fmla="*/ 644346 w 2194560"/>
                <a:gd name="connsiteY2" fmla="*/ 130121 h 2072718"/>
                <a:gd name="connsiteX3" fmla="*/ 638628 w 2194560"/>
                <a:gd name="connsiteY3" fmla="*/ 129544 h 2072718"/>
                <a:gd name="connsiteX4" fmla="*/ 582649 w 2194560"/>
                <a:gd name="connsiteY4" fmla="*/ 155944 h 2072718"/>
                <a:gd name="connsiteX5" fmla="*/ 574531 w 2194560"/>
                <a:gd name="connsiteY5" fmla="*/ 169324 h 2072718"/>
                <a:gd name="connsiteX6" fmla="*/ 572418 w 2194560"/>
                <a:gd name="connsiteY6" fmla="*/ 170490 h 2072718"/>
                <a:gd name="connsiteX7" fmla="*/ 566460 w 2194560"/>
                <a:gd name="connsiteY7" fmla="*/ 177973 h 2072718"/>
                <a:gd name="connsiteX8" fmla="*/ 150862 w 2194560"/>
                <a:gd name="connsiteY8" fmla="*/ 989692 h 2072718"/>
                <a:gd name="connsiteX9" fmla="*/ 148274 w 2194560"/>
                <a:gd name="connsiteY9" fmla="*/ 998900 h 2072718"/>
                <a:gd name="connsiteX10" fmla="*/ 148396 w 2194560"/>
                <a:gd name="connsiteY10" fmla="*/ 999911 h 2072718"/>
                <a:gd name="connsiteX11" fmla="*/ 142861 w 2194560"/>
                <a:gd name="connsiteY11" fmla="*/ 1008121 h 2072718"/>
                <a:gd name="connsiteX12" fmla="*/ 137160 w 2194560"/>
                <a:gd name="connsiteY12" fmla="*/ 1036359 h 2072718"/>
                <a:gd name="connsiteX13" fmla="*/ 142861 w 2194560"/>
                <a:gd name="connsiteY13" fmla="*/ 1064596 h 2072718"/>
                <a:gd name="connsiteX14" fmla="*/ 145325 w 2194560"/>
                <a:gd name="connsiteY14" fmla="*/ 1068252 h 2072718"/>
                <a:gd name="connsiteX15" fmla="*/ 144995 w 2194560"/>
                <a:gd name="connsiteY15" fmla="*/ 1070948 h 2072718"/>
                <a:gd name="connsiteX16" fmla="*/ 147565 w 2194560"/>
                <a:gd name="connsiteY16" fmla="*/ 1080161 h 2072718"/>
                <a:gd name="connsiteX17" fmla="*/ 435749 w 2194560"/>
                <a:gd name="connsiteY17" fmla="*/ 1645753 h 2072718"/>
                <a:gd name="connsiteX18" fmla="*/ 562610 w 2194560"/>
                <a:gd name="connsiteY18" fmla="*/ 1895281 h 2072718"/>
                <a:gd name="connsiteX19" fmla="*/ 566633 w 2194560"/>
                <a:gd name="connsiteY19" fmla="*/ 1898722 h 2072718"/>
                <a:gd name="connsiteX20" fmla="*/ 566661 w 2194560"/>
                <a:gd name="connsiteY20" fmla="*/ 1898866 h 2072718"/>
                <a:gd name="connsiteX21" fmla="*/ 633506 w 2194560"/>
                <a:gd name="connsiteY21" fmla="*/ 1943173 h 2072718"/>
                <a:gd name="connsiteX22" fmla="*/ 636578 w 2194560"/>
                <a:gd name="connsiteY22" fmla="*/ 1942863 h 2072718"/>
                <a:gd name="connsiteX23" fmla="*/ 638628 w 2194560"/>
                <a:gd name="connsiteY23" fmla="*/ 1943173 h 2072718"/>
                <a:gd name="connsiteX24" fmla="*/ 638952 w 2194560"/>
                <a:gd name="connsiteY24" fmla="*/ 1943141 h 2072718"/>
                <a:gd name="connsiteX25" fmla="*/ 639113 w 2194560"/>
                <a:gd name="connsiteY25" fmla="*/ 1943173 h 2072718"/>
                <a:gd name="connsiteX26" fmla="*/ 1536728 w 2194560"/>
                <a:gd name="connsiteY26" fmla="*/ 1943173 h 2072718"/>
                <a:gd name="connsiteX27" fmla="*/ 1539584 w 2194560"/>
                <a:gd name="connsiteY27" fmla="*/ 1942597 h 2072718"/>
                <a:gd name="connsiteX28" fmla="*/ 1550214 w 2194560"/>
                <a:gd name="connsiteY28" fmla="*/ 1942597 h 2072718"/>
                <a:gd name="connsiteX29" fmla="*/ 1555932 w 2194560"/>
                <a:gd name="connsiteY29" fmla="*/ 1943173 h 2072718"/>
                <a:gd name="connsiteX30" fmla="*/ 1611912 w 2194560"/>
                <a:gd name="connsiteY30" fmla="*/ 1916773 h 2072718"/>
                <a:gd name="connsiteX31" fmla="*/ 1620029 w 2194560"/>
                <a:gd name="connsiteY31" fmla="*/ 1903393 h 2072718"/>
                <a:gd name="connsiteX32" fmla="*/ 1622143 w 2194560"/>
                <a:gd name="connsiteY32" fmla="*/ 1902227 h 2072718"/>
                <a:gd name="connsiteX33" fmla="*/ 1628100 w 2194560"/>
                <a:gd name="connsiteY33" fmla="*/ 1894744 h 2072718"/>
                <a:gd name="connsiteX34" fmla="*/ 2043698 w 2194560"/>
                <a:gd name="connsiteY34" fmla="*/ 1083026 h 2072718"/>
                <a:gd name="connsiteX35" fmla="*/ 2046286 w 2194560"/>
                <a:gd name="connsiteY35" fmla="*/ 1073817 h 2072718"/>
                <a:gd name="connsiteX36" fmla="*/ 2046164 w 2194560"/>
                <a:gd name="connsiteY36" fmla="*/ 1072806 h 2072718"/>
                <a:gd name="connsiteX37" fmla="*/ 2051699 w 2194560"/>
                <a:gd name="connsiteY37" fmla="*/ 1064596 h 2072718"/>
                <a:gd name="connsiteX38" fmla="*/ 2057400 w 2194560"/>
                <a:gd name="connsiteY38" fmla="*/ 1036359 h 2072718"/>
                <a:gd name="connsiteX39" fmla="*/ 2051699 w 2194560"/>
                <a:gd name="connsiteY39" fmla="*/ 1008121 h 2072718"/>
                <a:gd name="connsiteX40" fmla="*/ 2049235 w 2194560"/>
                <a:gd name="connsiteY40" fmla="*/ 1004466 h 2072718"/>
                <a:gd name="connsiteX41" fmla="*/ 2049565 w 2194560"/>
                <a:gd name="connsiteY41" fmla="*/ 1001770 h 2072718"/>
                <a:gd name="connsiteX42" fmla="*/ 2046995 w 2194560"/>
                <a:gd name="connsiteY42" fmla="*/ 992556 h 2072718"/>
                <a:gd name="connsiteX43" fmla="*/ 1787516 w 2194560"/>
                <a:gd name="connsiteY43" fmla="*/ 483300 h 2072718"/>
                <a:gd name="connsiteX44" fmla="*/ 1787408 w 2194560"/>
                <a:gd name="connsiteY44" fmla="*/ 481910 h 2072718"/>
                <a:gd name="connsiteX45" fmla="*/ 1627308 w 2194560"/>
                <a:gd name="connsiteY45" fmla="*/ 167005 h 2072718"/>
                <a:gd name="connsiteX46" fmla="*/ 1619899 w 2194560"/>
                <a:gd name="connsiteY46" fmla="*/ 160666 h 2072718"/>
                <a:gd name="connsiteX47" fmla="*/ 1617034 w 2194560"/>
                <a:gd name="connsiteY47" fmla="*/ 155944 h 2072718"/>
                <a:gd name="connsiteX48" fmla="*/ 1561055 w 2194560"/>
                <a:gd name="connsiteY48" fmla="*/ 129544 h 2072718"/>
                <a:gd name="connsiteX49" fmla="*/ 1557982 w 2194560"/>
                <a:gd name="connsiteY49" fmla="*/ 129854 h 2072718"/>
                <a:gd name="connsiteX50" fmla="*/ 1555932 w 2194560"/>
                <a:gd name="connsiteY50" fmla="*/ 129544 h 2072718"/>
                <a:gd name="connsiteX51" fmla="*/ 1555609 w 2194560"/>
                <a:gd name="connsiteY51" fmla="*/ 129577 h 2072718"/>
                <a:gd name="connsiteX52" fmla="*/ 1555447 w 2194560"/>
                <a:gd name="connsiteY52" fmla="*/ 129544 h 2072718"/>
                <a:gd name="connsiteX53" fmla="*/ 595054 w 2194560"/>
                <a:gd name="connsiteY53" fmla="*/ 0 h 2072718"/>
                <a:gd name="connsiteX54" fmla="*/ 1620900 w 2194560"/>
                <a:gd name="connsiteY54" fmla="*/ 0 h 2072718"/>
                <a:gd name="connsiteX55" fmla="*/ 1621084 w 2194560"/>
                <a:gd name="connsiteY55" fmla="*/ 38 h 2072718"/>
                <a:gd name="connsiteX56" fmla="*/ 1621453 w 2194560"/>
                <a:gd name="connsiteY56" fmla="*/ 0 h 2072718"/>
                <a:gd name="connsiteX57" fmla="*/ 1623797 w 2194560"/>
                <a:gd name="connsiteY57" fmla="*/ 354 h 2072718"/>
                <a:gd name="connsiteX58" fmla="*/ 1627308 w 2194560"/>
                <a:gd name="connsiteY58" fmla="*/ 1 h 2072718"/>
                <a:gd name="connsiteX59" fmla="*/ 1691285 w 2194560"/>
                <a:gd name="connsiteY59" fmla="*/ 30172 h 2072718"/>
                <a:gd name="connsiteX60" fmla="*/ 1694559 w 2194560"/>
                <a:gd name="connsiteY60" fmla="*/ 35568 h 2072718"/>
                <a:gd name="connsiteX61" fmla="*/ 1703027 w 2194560"/>
                <a:gd name="connsiteY61" fmla="*/ 42813 h 2072718"/>
                <a:gd name="connsiteX62" fmla="*/ 1885997 w 2194560"/>
                <a:gd name="connsiteY62" fmla="*/ 402704 h 2072718"/>
                <a:gd name="connsiteX63" fmla="*/ 1886121 w 2194560"/>
                <a:gd name="connsiteY63" fmla="*/ 404293 h 2072718"/>
                <a:gd name="connsiteX64" fmla="*/ 2182669 w 2194560"/>
                <a:gd name="connsiteY64" fmla="*/ 986299 h 2072718"/>
                <a:gd name="connsiteX65" fmla="*/ 2185606 w 2194560"/>
                <a:gd name="connsiteY65" fmla="*/ 996829 h 2072718"/>
                <a:gd name="connsiteX66" fmla="*/ 2185228 w 2194560"/>
                <a:gd name="connsiteY66" fmla="*/ 999910 h 2072718"/>
                <a:gd name="connsiteX67" fmla="*/ 2188045 w 2194560"/>
                <a:gd name="connsiteY67" fmla="*/ 1004087 h 2072718"/>
                <a:gd name="connsiteX68" fmla="*/ 2194560 w 2194560"/>
                <a:gd name="connsiteY68" fmla="*/ 1036359 h 2072718"/>
                <a:gd name="connsiteX69" fmla="*/ 2188045 w 2194560"/>
                <a:gd name="connsiteY69" fmla="*/ 1068631 h 2072718"/>
                <a:gd name="connsiteX70" fmla="*/ 2181719 w 2194560"/>
                <a:gd name="connsiteY70" fmla="*/ 1078013 h 2072718"/>
                <a:gd name="connsiteX71" fmla="*/ 2181858 w 2194560"/>
                <a:gd name="connsiteY71" fmla="*/ 1079169 h 2072718"/>
                <a:gd name="connsiteX72" fmla="*/ 2178901 w 2194560"/>
                <a:gd name="connsiteY72" fmla="*/ 1089693 h 2072718"/>
                <a:gd name="connsiteX73" fmla="*/ 1703932 w 2194560"/>
                <a:gd name="connsiteY73" fmla="*/ 2017371 h 2072718"/>
                <a:gd name="connsiteX74" fmla="*/ 1697123 w 2194560"/>
                <a:gd name="connsiteY74" fmla="*/ 2025922 h 2072718"/>
                <a:gd name="connsiteX75" fmla="*/ 1694708 w 2194560"/>
                <a:gd name="connsiteY75" fmla="*/ 2027256 h 2072718"/>
                <a:gd name="connsiteX76" fmla="*/ 1685430 w 2194560"/>
                <a:gd name="connsiteY76" fmla="*/ 2042547 h 2072718"/>
                <a:gd name="connsiteX77" fmla="*/ 1621453 w 2194560"/>
                <a:gd name="connsiteY77" fmla="*/ 2072718 h 2072718"/>
                <a:gd name="connsiteX78" fmla="*/ 1614919 w 2194560"/>
                <a:gd name="connsiteY78" fmla="*/ 2072059 h 2072718"/>
                <a:gd name="connsiteX79" fmla="*/ 1602770 w 2194560"/>
                <a:gd name="connsiteY79" fmla="*/ 2072059 h 2072718"/>
                <a:gd name="connsiteX80" fmla="*/ 1599506 w 2194560"/>
                <a:gd name="connsiteY80" fmla="*/ 2072718 h 2072718"/>
                <a:gd name="connsiteX81" fmla="*/ 573660 w 2194560"/>
                <a:gd name="connsiteY81" fmla="*/ 2072718 h 2072718"/>
                <a:gd name="connsiteX82" fmla="*/ 573476 w 2194560"/>
                <a:gd name="connsiteY82" fmla="*/ 2072681 h 2072718"/>
                <a:gd name="connsiteX83" fmla="*/ 573107 w 2194560"/>
                <a:gd name="connsiteY83" fmla="*/ 2072718 h 2072718"/>
                <a:gd name="connsiteX84" fmla="*/ 570763 w 2194560"/>
                <a:gd name="connsiteY84" fmla="*/ 2072364 h 2072718"/>
                <a:gd name="connsiteX85" fmla="*/ 567252 w 2194560"/>
                <a:gd name="connsiteY85" fmla="*/ 2072718 h 2072718"/>
                <a:gd name="connsiteX86" fmla="*/ 490859 w 2194560"/>
                <a:gd name="connsiteY86" fmla="*/ 2022081 h 2072718"/>
                <a:gd name="connsiteX87" fmla="*/ 490826 w 2194560"/>
                <a:gd name="connsiteY87" fmla="*/ 2021917 h 2072718"/>
                <a:gd name="connsiteX88" fmla="*/ 486229 w 2194560"/>
                <a:gd name="connsiteY88" fmla="*/ 2017984 h 2072718"/>
                <a:gd name="connsiteX89" fmla="*/ 341245 w 2194560"/>
                <a:gd name="connsiteY89" fmla="*/ 1732810 h 2072718"/>
                <a:gd name="connsiteX90" fmla="*/ 11891 w 2194560"/>
                <a:gd name="connsiteY90" fmla="*/ 1086419 h 2072718"/>
                <a:gd name="connsiteX91" fmla="*/ 8954 w 2194560"/>
                <a:gd name="connsiteY91" fmla="*/ 1075889 h 2072718"/>
                <a:gd name="connsiteX92" fmla="*/ 9332 w 2194560"/>
                <a:gd name="connsiteY92" fmla="*/ 1072809 h 2072718"/>
                <a:gd name="connsiteX93" fmla="*/ 6516 w 2194560"/>
                <a:gd name="connsiteY93" fmla="*/ 1068631 h 2072718"/>
                <a:gd name="connsiteX94" fmla="*/ 0 w 2194560"/>
                <a:gd name="connsiteY94" fmla="*/ 1036359 h 2072718"/>
                <a:gd name="connsiteX95" fmla="*/ 6516 w 2194560"/>
                <a:gd name="connsiteY95" fmla="*/ 1004087 h 2072718"/>
                <a:gd name="connsiteX96" fmla="*/ 12841 w 2194560"/>
                <a:gd name="connsiteY96" fmla="*/ 994705 h 2072718"/>
                <a:gd name="connsiteX97" fmla="*/ 12702 w 2194560"/>
                <a:gd name="connsiteY97" fmla="*/ 993549 h 2072718"/>
                <a:gd name="connsiteX98" fmla="*/ 15659 w 2194560"/>
                <a:gd name="connsiteY98" fmla="*/ 983026 h 2072718"/>
                <a:gd name="connsiteX99" fmla="*/ 490628 w 2194560"/>
                <a:gd name="connsiteY99" fmla="*/ 55347 h 2072718"/>
                <a:gd name="connsiteX100" fmla="*/ 497437 w 2194560"/>
                <a:gd name="connsiteY100" fmla="*/ 46796 h 2072718"/>
                <a:gd name="connsiteX101" fmla="*/ 499852 w 2194560"/>
                <a:gd name="connsiteY101" fmla="*/ 45463 h 2072718"/>
                <a:gd name="connsiteX102" fmla="*/ 509130 w 2194560"/>
                <a:gd name="connsiteY102" fmla="*/ 30171 h 2072718"/>
                <a:gd name="connsiteX103" fmla="*/ 573107 w 2194560"/>
                <a:gd name="connsiteY103" fmla="*/ 1 h 2072718"/>
                <a:gd name="connsiteX104" fmla="*/ 579641 w 2194560"/>
                <a:gd name="connsiteY104" fmla="*/ 659 h 2072718"/>
                <a:gd name="connsiteX105" fmla="*/ 591790 w 2194560"/>
                <a:gd name="connsiteY105" fmla="*/ 659 h 2072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Lst>
              <a:rect l="l" t="t" r="r" b="b"/>
              <a:pathLst>
                <a:path w="2194560" h="2072718">
                  <a:moveTo>
                    <a:pt x="657832" y="129544"/>
                  </a:moveTo>
                  <a:lnTo>
                    <a:pt x="654976" y="130121"/>
                  </a:lnTo>
                  <a:lnTo>
                    <a:pt x="644346" y="130121"/>
                  </a:lnTo>
                  <a:lnTo>
                    <a:pt x="638628" y="129544"/>
                  </a:lnTo>
                  <a:cubicBezTo>
                    <a:pt x="616091" y="129544"/>
                    <a:pt x="595955" y="139821"/>
                    <a:pt x="582649" y="155944"/>
                  </a:cubicBezTo>
                  <a:lnTo>
                    <a:pt x="574531" y="169324"/>
                  </a:lnTo>
                  <a:lnTo>
                    <a:pt x="572418" y="170490"/>
                  </a:lnTo>
                  <a:cubicBezTo>
                    <a:pt x="570019" y="172500"/>
                    <a:pt x="567975" y="175013"/>
                    <a:pt x="566460" y="177973"/>
                  </a:cubicBezTo>
                  <a:lnTo>
                    <a:pt x="150862" y="989692"/>
                  </a:lnTo>
                  <a:cubicBezTo>
                    <a:pt x="149346" y="992652"/>
                    <a:pt x="148502" y="995779"/>
                    <a:pt x="148274" y="998900"/>
                  </a:cubicBezTo>
                  <a:lnTo>
                    <a:pt x="148396" y="999911"/>
                  </a:lnTo>
                  <a:lnTo>
                    <a:pt x="142861" y="1008121"/>
                  </a:lnTo>
                  <a:cubicBezTo>
                    <a:pt x="139190" y="1016800"/>
                    <a:pt x="137160" y="1026343"/>
                    <a:pt x="137160" y="1036359"/>
                  </a:cubicBezTo>
                  <a:cubicBezTo>
                    <a:pt x="137160" y="1046375"/>
                    <a:pt x="139190" y="1055917"/>
                    <a:pt x="142861" y="1064596"/>
                  </a:cubicBezTo>
                  <a:lnTo>
                    <a:pt x="145325" y="1068252"/>
                  </a:lnTo>
                  <a:lnTo>
                    <a:pt x="144995" y="1070948"/>
                  </a:lnTo>
                  <a:cubicBezTo>
                    <a:pt x="145217" y="1074069"/>
                    <a:pt x="146055" y="1077198"/>
                    <a:pt x="147565" y="1080161"/>
                  </a:cubicBezTo>
                  <a:lnTo>
                    <a:pt x="435749" y="1645753"/>
                  </a:lnTo>
                  <a:lnTo>
                    <a:pt x="562610" y="1895281"/>
                  </a:lnTo>
                  <a:lnTo>
                    <a:pt x="566633" y="1898722"/>
                  </a:lnTo>
                  <a:lnTo>
                    <a:pt x="566661" y="1898866"/>
                  </a:lnTo>
                  <a:cubicBezTo>
                    <a:pt x="577674" y="1924903"/>
                    <a:pt x="603456" y="1943173"/>
                    <a:pt x="633506" y="1943173"/>
                  </a:cubicBezTo>
                  <a:lnTo>
                    <a:pt x="636578" y="1942863"/>
                  </a:lnTo>
                  <a:lnTo>
                    <a:pt x="638628" y="1943173"/>
                  </a:lnTo>
                  <a:lnTo>
                    <a:pt x="638952" y="1943141"/>
                  </a:lnTo>
                  <a:lnTo>
                    <a:pt x="639113" y="1943173"/>
                  </a:lnTo>
                  <a:lnTo>
                    <a:pt x="1536728" y="1943173"/>
                  </a:lnTo>
                  <a:lnTo>
                    <a:pt x="1539584" y="1942597"/>
                  </a:lnTo>
                  <a:lnTo>
                    <a:pt x="1550214" y="1942597"/>
                  </a:lnTo>
                  <a:lnTo>
                    <a:pt x="1555932" y="1943173"/>
                  </a:lnTo>
                  <a:cubicBezTo>
                    <a:pt x="1578469" y="1943173"/>
                    <a:pt x="1598606" y="1932896"/>
                    <a:pt x="1611912" y="1916773"/>
                  </a:cubicBezTo>
                  <a:lnTo>
                    <a:pt x="1620029" y="1903393"/>
                  </a:lnTo>
                  <a:lnTo>
                    <a:pt x="1622143" y="1902227"/>
                  </a:lnTo>
                  <a:cubicBezTo>
                    <a:pt x="1624541" y="1900217"/>
                    <a:pt x="1626585" y="1897704"/>
                    <a:pt x="1628100" y="1894744"/>
                  </a:cubicBezTo>
                  <a:lnTo>
                    <a:pt x="2043698" y="1083026"/>
                  </a:lnTo>
                  <a:cubicBezTo>
                    <a:pt x="2045214" y="1080065"/>
                    <a:pt x="2046058" y="1076938"/>
                    <a:pt x="2046286" y="1073817"/>
                  </a:cubicBezTo>
                  <a:lnTo>
                    <a:pt x="2046164" y="1072806"/>
                  </a:lnTo>
                  <a:lnTo>
                    <a:pt x="2051699" y="1064596"/>
                  </a:lnTo>
                  <a:cubicBezTo>
                    <a:pt x="2055370" y="1055917"/>
                    <a:pt x="2057400" y="1046375"/>
                    <a:pt x="2057400" y="1036359"/>
                  </a:cubicBezTo>
                  <a:cubicBezTo>
                    <a:pt x="2057400" y="1026342"/>
                    <a:pt x="2055370" y="1016800"/>
                    <a:pt x="2051699" y="1008121"/>
                  </a:cubicBezTo>
                  <a:lnTo>
                    <a:pt x="2049235" y="1004466"/>
                  </a:lnTo>
                  <a:lnTo>
                    <a:pt x="2049565" y="1001770"/>
                  </a:lnTo>
                  <a:cubicBezTo>
                    <a:pt x="2049343" y="998649"/>
                    <a:pt x="2048505" y="995520"/>
                    <a:pt x="2046995" y="992556"/>
                  </a:cubicBezTo>
                  <a:lnTo>
                    <a:pt x="1787516" y="483300"/>
                  </a:lnTo>
                  <a:lnTo>
                    <a:pt x="1787408" y="481910"/>
                  </a:lnTo>
                  <a:lnTo>
                    <a:pt x="1627308" y="167005"/>
                  </a:lnTo>
                  <a:lnTo>
                    <a:pt x="1619899" y="160666"/>
                  </a:lnTo>
                  <a:lnTo>
                    <a:pt x="1617034" y="155944"/>
                  </a:lnTo>
                  <a:cubicBezTo>
                    <a:pt x="1603728" y="139821"/>
                    <a:pt x="1583592" y="129544"/>
                    <a:pt x="1561055" y="129544"/>
                  </a:cubicBezTo>
                  <a:lnTo>
                    <a:pt x="1557982" y="129854"/>
                  </a:lnTo>
                  <a:lnTo>
                    <a:pt x="1555932" y="129544"/>
                  </a:lnTo>
                  <a:lnTo>
                    <a:pt x="1555609" y="129577"/>
                  </a:lnTo>
                  <a:lnTo>
                    <a:pt x="1555447" y="129544"/>
                  </a:lnTo>
                  <a:close/>
                  <a:moveTo>
                    <a:pt x="595054" y="0"/>
                  </a:moveTo>
                  <a:lnTo>
                    <a:pt x="1620900" y="0"/>
                  </a:lnTo>
                  <a:lnTo>
                    <a:pt x="1621084" y="38"/>
                  </a:lnTo>
                  <a:lnTo>
                    <a:pt x="1621453" y="0"/>
                  </a:lnTo>
                  <a:lnTo>
                    <a:pt x="1623797" y="354"/>
                  </a:lnTo>
                  <a:lnTo>
                    <a:pt x="1627308" y="1"/>
                  </a:lnTo>
                  <a:cubicBezTo>
                    <a:pt x="1653065" y="1"/>
                    <a:pt x="1676078" y="11745"/>
                    <a:pt x="1691285" y="30172"/>
                  </a:cubicBezTo>
                  <a:lnTo>
                    <a:pt x="1694559" y="35568"/>
                  </a:lnTo>
                  <a:lnTo>
                    <a:pt x="1703027" y="42813"/>
                  </a:lnTo>
                  <a:lnTo>
                    <a:pt x="1885997" y="402704"/>
                  </a:lnTo>
                  <a:lnTo>
                    <a:pt x="1886121" y="404293"/>
                  </a:lnTo>
                  <a:lnTo>
                    <a:pt x="2182669" y="986299"/>
                  </a:lnTo>
                  <a:cubicBezTo>
                    <a:pt x="2184395" y="989686"/>
                    <a:pt x="2185352" y="993262"/>
                    <a:pt x="2185606" y="996829"/>
                  </a:cubicBezTo>
                  <a:lnTo>
                    <a:pt x="2185228" y="999910"/>
                  </a:lnTo>
                  <a:lnTo>
                    <a:pt x="2188045" y="1004087"/>
                  </a:lnTo>
                  <a:cubicBezTo>
                    <a:pt x="2192240" y="1014006"/>
                    <a:pt x="2194560" y="1024912"/>
                    <a:pt x="2194560" y="1036359"/>
                  </a:cubicBezTo>
                  <a:cubicBezTo>
                    <a:pt x="2194560" y="1047806"/>
                    <a:pt x="2192240" y="1058712"/>
                    <a:pt x="2188045" y="1068631"/>
                  </a:cubicBezTo>
                  <a:lnTo>
                    <a:pt x="2181719" y="1078013"/>
                  </a:lnTo>
                  <a:lnTo>
                    <a:pt x="2181858" y="1079169"/>
                  </a:lnTo>
                  <a:cubicBezTo>
                    <a:pt x="2181597" y="1082735"/>
                    <a:pt x="2180633" y="1086310"/>
                    <a:pt x="2178901" y="1089693"/>
                  </a:cubicBezTo>
                  <a:lnTo>
                    <a:pt x="1703932" y="2017371"/>
                  </a:lnTo>
                  <a:cubicBezTo>
                    <a:pt x="1702200" y="2020754"/>
                    <a:pt x="1699864" y="2023626"/>
                    <a:pt x="1697123" y="2025922"/>
                  </a:cubicBezTo>
                  <a:lnTo>
                    <a:pt x="1694708" y="2027256"/>
                  </a:lnTo>
                  <a:lnTo>
                    <a:pt x="1685430" y="2042547"/>
                  </a:lnTo>
                  <a:cubicBezTo>
                    <a:pt x="1670224" y="2060973"/>
                    <a:pt x="1647210" y="2072718"/>
                    <a:pt x="1621453" y="2072718"/>
                  </a:cubicBezTo>
                  <a:lnTo>
                    <a:pt x="1614919" y="2072059"/>
                  </a:lnTo>
                  <a:lnTo>
                    <a:pt x="1602770" y="2072059"/>
                  </a:lnTo>
                  <a:lnTo>
                    <a:pt x="1599506" y="2072718"/>
                  </a:lnTo>
                  <a:lnTo>
                    <a:pt x="573660" y="2072718"/>
                  </a:lnTo>
                  <a:lnTo>
                    <a:pt x="573476" y="2072681"/>
                  </a:lnTo>
                  <a:lnTo>
                    <a:pt x="573107" y="2072718"/>
                  </a:lnTo>
                  <a:lnTo>
                    <a:pt x="570763" y="2072364"/>
                  </a:lnTo>
                  <a:lnTo>
                    <a:pt x="567252" y="2072718"/>
                  </a:lnTo>
                  <a:cubicBezTo>
                    <a:pt x="532910" y="2072718"/>
                    <a:pt x="503444" y="2051838"/>
                    <a:pt x="490859" y="2022081"/>
                  </a:cubicBezTo>
                  <a:lnTo>
                    <a:pt x="490826" y="2021917"/>
                  </a:lnTo>
                  <a:lnTo>
                    <a:pt x="486229" y="2017984"/>
                  </a:lnTo>
                  <a:lnTo>
                    <a:pt x="341245" y="1732810"/>
                  </a:lnTo>
                  <a:lnTo>
                    <a:pt x="11891" y="1086419"/>
                  </a:lnTo>
                  <a:cubicBezTo>
                    <a:pt x="10166" y="1083032"/>
                    <a:pt x="9208" y="1079457"/>
                    <a:pt x="8954" y="1075889"/>
                  </a:cubicBezTo>
                  <a:lnTo>
                    <a:pt x="9332" y="1072809"/>
                  </a:lnTo>
                  <a:lnTo>
                    <a:pt x="6516" y="1068631"/>
                  </a:lnTo>
                  <a:cubicBezTo>
                    <a:pt x="2320" y="1058712"/>
                    <a:pt x="0" y="1047807"/>
                    <a:pt x="0" y="1036359"/>
                  </a:cubicBezTo>
                  <a:cubicBezTo>
                    <a:pt x="0" y="1024912"/>
                    <a:pt x="2320" y="1014006"/>
                    <a:pt x="6516" y="1004087"/>
                  </a:cubicBezTo>
                  <a:lnTo>
                    <a:pt x="12841" y="994705"/>
                  </a:lnTo>
                  <a:lnTo>
                    <a:pt x="12702" y="993549"/>
                  </a:lnTo>
                  <a:cubicBezTo>
                    <a:pt x="12963" y="989983"/>
                    <a:pt x="13927" y="986409"/>
                    <a:pt x="15659" y="983026"/>
                  </a:cubicBezTo>
                  <a:lnTo>
                    <a:pt x="490628" y="55347"/>
                  </a:lnTo>
                  <a:cubicBezTo>
                    <a:pt x="492360" y="51965"/>
                    <a:pt x="494696" y="49092"/>
                    <a:pt x="497437" y="46796"/>
                  </a:cubicBezTo>
                  <a:lnTo>
                    <a:pt x="499852" y="45463"/>
                  </a:lnTo>
                  <a:lnTo>
                    <a:pt x="509130" y="30171"/>
                  </a:lnTo>
                  <a:cubicBezTo>
                    <a:pt x="524337" y="11745"/>
                    <a:pt x="547350" y="1"/>
                    <a:pt x="573107" y="1"/>
                  </a:cubicBezTo>
                  <a:lnTo>
                    <a:pt x="579641" y="659"/>
                  </a:lnTo>
                  <a:lnTo>
                    <a:pt x="591790" y="659"/>
                  </a:lnTo>
                  <a:close/>
                </a:path>
              </a:pathLst>
            </a:custGeom>
            <a:solidFill>
              <a:srgbClr val="E04621"/>
            </a:solidFill>
            <a:ln>
              <a:noFill/>
            </a:ln>
            <a:effectLst>
              <a:outerShdw blurRad="762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b="1" dirty="0"/>
            </a:p>
          </p:txBody>
        </p:sp>
      </p:grpSp>
      <p:grpSp>
        <p:nvGrpSpPr>
          <p:cNvPr id="30" name="Group 29">
            <a:extLst>
              <a:ext uri="{FF2B5EF4-FFF2-40B4-BE49-F238E27FC236}">
                <a16:creationId xmlns:a16="http://schemas.microsoft.com/office/drawing/2014/main" id="{C57BC08D-D547-430B-92CD-559FBD1883D6}"/>
              </a:ext>
            </a:extLst>
          </p:cNvPr>
          <p:cNvGrpSpPr/>
          <p:nvPr/>
        </p:nvGrpSpPr>
        <p:grpSpPr>
          <a:xfrm>
            <a:off x="5000972" y="6051697"/>
            <a:ext cx="1901734" cy="425303"/>
            <a:chOff x="1371600" y="5777377"/>
            <a:chExt cx="1901734" cy="425303"/>
          </a:xfrm>
        </p:grpSpPr>
        <p:grpSp>
          <p:nvGrpSpPr>
            <p:cNvPr id="35" name="Group 34">
              <a:extLst>
                <a:ext uri="{FF2B5EF4-FFF2-40B4-BE49-F238E27FC236}">
                  <a16:creationId xmlns:a16="http://schemas.microsoft.com/office/drawing/2014/main" id="{48AC77C1-71FE-4F6D-9D4B-5F0254BBD0F2}"/>
                </a:ext>
              </a:extLst>
            </p:cNvPr>
            <p:cNvGrpSpPr/>
            <p:nvPr/>
          </p:nvGrpSpPr>
          <p:grpSpPr>
            <a:xfrm>
              <a:off x="1371600" y="5791200"/>
              <a:ext cx="411480" cy="411480"/>
              <a:chOff x="1371600" y="5791200"/>
              <a:chExt cx="411480" cy="411480"/>
            </a:xfrm>
          </p:grpSpPr>
          <p:sp>
            <p:nvSpPr>
              <p:cNvPr id="45" name="Oval 44">
                <a:extLst>
                  <a:ext uri="{FF2B5EF4-FFF2-40B4-BE49-F238E27FC236}">
                    <a16:creationId xmlns:a16="http://schemas.microsoft.com/office/drawing/2014/main" id="{0E5183C6-AB5E-438D-94B6-82E8F9E72AB0}"/>
                  </a:ext>
                </a:extLst>
              </p:cNvPr>
              <p:cNvSpPr>
                <a:spLocks noChangeAspect="1"/>
              </p:cNvSpPr>
              <p:nvPr/>
            </p:nvSpPr>
            <p:spPr>
              <a:xfrm>
                <a:off x="1371600"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sp>
            <p:nvSpPr>
              <p:cNvPr id="46" name="Freeform 1">
                <a:extLst>
                  <a:ext uri="{FF2B5EF4-FFF2-40B4-BE49-F238E27FC236}">
                    <a16:creationId xmlns:a16="http://schemas.microsoft.com/office/drawing/2014/main" id="{2139B8AD-7C3A-4CD0-B976-94E0FB20FDC3}"/>
                  </a:ext>
                </a:extLst>
              </p:cNvPr>
              <p:cNvSpPr>
                <a:spLocks noChangeAspect="1" noChangeArrowheads="1"/>
              </p:cNvSpPr>
              <p:nvPr/>
            </p:nvSpPr>
            <p:spPr bwMode="auto">
              <a:xfrm>
                <a:off x="1479572" y="5883499"/>
                <a:ext cx="228600" cy="226882"/>
              </a:xfrm>
              <a:custGeom>
                <a:avLst/>
                <a:gdLst>
                  <a:gd name="T0" fmla="*/ 118 w 588"/>
                  <a:gd name="T1" fmla="*/ 253 h 582"/>
                  <a:gd name="T2" fmla="*/ 334 w 588"/>
                  <a:gd name="T3" fmla="*/ 463 h 582"/>
                  <a:gd name="T4" fmla="*/ 402 w 588"/>
                  <a:gd name="T5" fmla="*/ 395 h 582"/>
                  <a:gd name="T6" fmla="*/ 439 w 588"/>
                  <a:gd name="T7" fmla="*/ 389 h 582"/>
                  <a:gd name="T8" fmla="*/ 550 w 588"/>
                  <a:gd name="T9" fmla="*/ 408 h 582"/>
                  <a:gd name="T10" fmla="*/ 587 w 588"/>
                  <a:gd name="T11" fmla="*/ 439 h 582"/>
                  <a:gd name="T12" fmla="*/ 587 w 588"/>
                  <a:gd name="T13" fmla="*/ 550 h 582"/>
                  <a:gd name="T14" fmla="*/ 550 w 588"/>
                  <a:gd name="T15" fmla="*/ 581 h 582"/>
                  <a:gd name="T16" fmla="*/ 0 w 588"/>
                  <a:gd name="T17" fmla="*/ 31 h 582"/>
                  <a:gd name="T18" fmla="*/ 37 w 588"/>
                  <a:gd name="T19" fmla="*/ 0 h 582"/>
                  <a:gd name="T20" fmla="*/ 149 w 588"/>
                  <a:gd name="T21" fmla="*/ 0 h 582"/>
                  <a:gd name="T22" fmla="*/ 179 w 588"/>
                  <a:gd name="T23" fmla="*/ 31 h 582"/>
                  <a:gd name="T24" fmla="*/ 198 w 588"/>
                  <a:gd name="T25" fmla="*/ 148 h 582"/>
                  <a:gd name="T26" fmla="*/ 192 w 588"/>
                  <a:gd name="T27" fmla="*/ 179 h 582"/>
                  <a:gd name="T28" fmla="*/ 118 w 588"/>
                  <a:gd name="T29" fmla="*/ 253 h 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8" h="582">
                    <a:moveTo>
                      <a:pt x="118" y="253"/>
                    </a:moveTo>
                    <a:cubicBezTo>
                      <a:pt x="167" y="346"/>
                      <a:pt x="241" y="420"/>
                      <a:pt x="334" y="463"/>
                    </a:cubicBezTo>
                    <a:lnTo>
                      <a:pt x="402" y="395"/>
                    </a:lnTo>
                    <a:cubicBezTo>
                      <a:pt x="414" y="383"/>
                      <a:pt x="427" y="383"/>
                      <a:pt x="439" y="389"/>
                    </a:cubicBezTo>
                    <a:cubicBezTo>
                      <a:pt x="470" y="402"/>
                      <a:pt x="513" y="408"/>
                      <a:pt x="550" y="408"/>
                    </a:cubicBezTo>
                    <a:cubicBezTo>
                      <a:pt x="575" y="408"/>
                      <a:pt x="587" y="420"/>
                      <a:pt x="587" y="439"/>
                    </a:cubicBezTo>
                    <a:lnTo>
                      <a:pt x="587" y="550"/>
                    </a:lnTo>
                    <a:cubicBezTo>
                      <a:pt x="587" y="568"/>
                      <a:pt x="575" y="581"/>
                      <a:pt x="550" y="581"/>
                    </a:cubicBezTo>
                    <a:cubicBezTo>
                      <a:pt x="247" y="581"/>
                      <a:pt x="0" y="340"/>
                      <a:pt x="0" y="31"/>
                    </a:cubicBezTo>
                    <a:cubicBezTo>
                      <a:pt x="0" y="12"/>
                      <a:pt x="19" y="0"/>
                      <a:pt x="37" y="0"/>
                    </a:cubicBezTo>
                    <a:lnTo>
                      <a:pt x="149" y="0"/>
                    </a:lnTo>
                    <a:cubicBezTo>
                      <a:pt x="167" y="0"/>
                      <a:pt x="179" y="12"/>
                      <a:pt x="179" y="31"/>
                    </a:cubicBezTo>
                    <a:cubicBezTo>
                      <a:pt x="179" y="74"/>
                      <a:pt x="186" y="111"/>
                      <a:pt x="198" y="148"/>
                    </a:cubicBezTo>
                    <a:cubicBezTo>
                      <a:pt x="204" y="160"/>
                      <a:pt x="198" y="173"/>
                      <a:pt x="192" y="179"/>
                    </a:cubicBezTo>
                    <a:lnTo>
                      <a:pt x="118" y="253"/>
                    </a:lnTo>
                  </a:path>
                </a:pathLst>
              </a:custGeom>
              <a:solidFill>
                <a:srgbClr val="FFFFFF"/>
              </a:solidFill>
              <a:ln>
                <a:noFill/>
              </a:ln>
              <a:effectLst/>
            </p:spPr>
            <p:txBody>
              <a:bodyPr wrap="none" anchor="ctr"/>
              <a:lstStyle/>
              <a:p>
                <a:endParaRPr lang="en-US"/>
              </a:p>
            </p:txBody>
          </p:sp>
        </p:grpSp>
        <p:grpSp>
          <p:nvGrpSpPr>
            <p:cNvPr id="36" name="Group 35">
              <a:extLst>
                <a:ext uri="{FF2B5EF4-FFF2-40B4-BE49-F238E27FC236}">
                  <a16:creationId xmlns:a16="http://schemas.microsoft.com/office/drawing/2014/main" id="{9CF128E7-570C-49FD-87F6-F74C009D274F}"/>
                </a:ext>
              </a:extLst>
            </p:cNvPr>
            <p:cNvGrpSpPr/>
            <p:nvPr/>
          </p:nvGrpSpPr>
          <p:grpSpPr>
            <a:xfrm>
              <a:off x="1870166" y="5791200"/>
              <a:ext cx="411480" cy="411480"/>
              <a:chOff x="1870166" y="5791200"/>
              <a:chExt cx="411480" cy="411480"/>
            </a:xfrm>
          </p:grpSpPr>
          <p:sp>
            <p:nvSpPr>
              <p:cNvPr id="43" name="Freeform 12">
                <a:extLst>
                  <a:ext uri="{FF2B5EF4-FFF2-40B4-BE49-F238E27FC236}">
                    <a16:creationId xmlns:a16="http://schemas.microsoft.com/office/drawing/2014/main" id="{F96A29D5-0163-4D2F-B5DE-86F11D813A56}"/>
                  </a:ext>
                </a:extLst>
              </p:cNvPr>
              <p:cNvSpPr>
                <a:spLocks noChangeAspect="1" noChangeArrowheads="1"/>
              </p:cNvSpPr>
              <p:nvPr/>
            </p:nvSpPr>
            <p:spPr bwMode="auto">
              <a:xfrm>
                <a:off x="1965960" y="5909780"/>
                <a:ext cx="229772" cy="182880"/>
              </a:xfrm>
              <a:custGeom>
                <a:avLst/>
                <a:gdLst>
                  <a:gd name="T0" fmla="*/ 587 w 650"/>
                  <a:gd name="T1" fmla="*/ 0 h 514"/>
                  <a:gd name="T2" fmla="*/ 68 w 650"/>
                  <a:gd name="T3" fmla="*/ 0 h 514"/>
                  <a:gd name="T4" fmla="*/ 0 w 650"/>
                  <a:gd name="T5" fmla="*/ 62 h 514"/>
                  <a:gd name="T6" fmla="*/ 0 w 650"/>
                  <a:gd name="T7" fmla="*/ 451 h 514"/>
                  <a:gd name="T8" fmla="*/ 68 w 650"/>
                  <a:gd name="T9" fmla="*/ 513 h 514"/>
                  <a:gd name="T10" fmla="*/ 587 w 650"/>
                  <a:gd name="T11" fmla="*/ 513 h 514"/>
                  <a:gd name="T12" fmla="*/ 649 w 650"/>
                  <a:gd name="T13" fmla="*/ 451 h 514"/>
                  <a:gd name="T14" fmla="*/ 649 w 650"/>
                  <a:gd name="T15" fmla="*/ 62 h 514"/>
                  <a:gd name="T16" fmla="*/ 587 w 650"/>
                  <a:gd name="T17" fmla="*/ 0 h 514"/>
                  <a:gd name="T18" fmla="*/ 587 w 650"/>
                  <a:gd name="T19" fmla="*/ 124 h 514"/>
                  <a:gd name="T20" fmla="*/ 328 w 650"/>
                  <a:gd name="T21" fmla="*/ 291 h 514"/>
                  <a:gd name="T22" fmla="*/ 68 w 650"/>
                  <a:gd name="T23" fmla="*/ 124 h 514"/>
                  <a:gd name="T24" fmla="*/ 68 w 650"/>
                  <a:gd name="T25" fmla="*/ 62 h 514"/>
                  <a:gd name="T26" fmla="*/ 328 w 650"/>
                  <a:gd name="T27" fmla="*/ 223 h 514"/>
                  <a:gd name="T28" fmla="*/ 587 w 650"/>
                  <a:gd name="T29" fmla="*/ 62 h 514"/>
                  <a:gd name="T30" fmla="*/ 587 w 650"/>
                  <a:gd name="T31" fmla="*/ 124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0" h="514">
                    <a:moveTo>
                      <a:pt x="587" y="0"/>
                    </a:moveTo>
                    <a:lnTo>
                      <a:pt x="68" y="0"/>
                    </a:lnTo>
                    <a:cubicBezTo>
                      <a:pt x="31" y="0"/>
                      <a:pt x="0" y="25"/>
                      <a:pt x="0" y="62"/>
                    </a:cubicBezTo>
                    <a:lnTo>
                      <a:pt x="0" y="451"/>
                    </a:lnTo>
                    <a:cubicBezTo>
                      <a:pt x="0" y="488"/>
                      <a:pt x="31" y="513"/>
                      <a:pt x="68" y="513"/>
                    </a:cubicBezTo>
                    <a:lnTo>
                      <a:pt x="587" y="513"/>
                    </a:lnTo>
                    <a:cubicBezTo>
                      <a:pt x="618" y="513"/>
                      <a:pt x="649" y="488"/>
                      <a:pt x="649" y="451"/>
                    </a:cubicBezTo>
                    <a:lnTo>
                      <a:pt x="649" y="62"/>
                    </a:lnTo>
                    <a:cubicBezTo>
                      <a:pt x="649" y="25"/>
                      <a:pt x="618" y="0"/>
                      <a:pt x="587" y="0"/>
                    </a:cubicBezTo>
                    <a:close/>
                    <a:moveTo>
                      <a:pt x="587" y="124"/>
                    </a:moveTo>
                    <a:lnTo>
                      <a:pt x="328" y="291"/>
                    </a:lnTo>
                    <a:lnTo>
                      <a:pt x="68" y="124"/>
                    </a:lnTo>
                    <a:lnTo>
                      <a:pt x="68" y="62"/>
                    </a:lnTo>
                    <a:lnTo>
                      <a:pt x="328" y="223"/>
                    </a:lnTo>
                    <a:lnTo>
                      <a:pt x="587" y="62"/>
                    </a:lnTo>
                    <a:lnTo>
                      <a:pt x="587" y="124"/>
                    </a:lnTo>
                    <a:close/>
                  </a:path>
                </a:pathLst>
              </a:custGeom>
              <a:solidFill>
                <a:srgbClr val="FFFFFF"/>
              </a:solidFill>
              <a:ln>
                <a:noFill/>
              </a:ln>
              <a:effectLst/>
            </p:spPr>
            <p:txBody>
              <a:bodyPr wrap="none" anchor="ctr"/>
              <a:lstStyle/>
              <a:p>
                <a:endParaRPr lang="en-US"/>
              </a:p>
            </p:txBody>
          </p:sp>
          <p:sp>
            <p:nvSpPr>
              <p:cNvPr id="44" name="Oval 43">
                <a:extLst>
                  <a:ext uri="{FF2B5EF4-FFF2-40B4-BE49-F238E27FC236}">
                    <a16:creationId xmlns:a16="http://schemas.microsoft.com/office/drawing/2014/main" id="{463BE13A-6686-4FC0-9113-C4782E80A524}"/>
                  </a:ext>
                </a:extLst>
              </p:cNvPr>
              <p:cNvSpPr>
                <a:spLocks noChangeAspect="1"/>
              </p:cNvSpPr>
              <p:nvPr/>
            </p:nvSpPr>
            <p:spPr>
              <a:xfrm>
                <a:off x="1870166"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37" name="Group 36">
              <a:extLst>
                <a:ext uri="{FF2B5EF4-FFF2-40B4-BE49-F238E27FC236}">
                  <a16:creationId xmlns:a16="http://schemas.microsoft.com/office/drawing/2014/main" id="{A8FE4AB3-2568-48B9-886D-3046D0FA9DF8}"/>
                </a:ext>
              </a:extLst>
            </p:cNvPr>
            <p:cNvGrpSpPr/>
            <p:nvPr/>
          </p:nvGrpSpPr>
          <p:grpSpPr>
            <a:xfrm>
              <a:off x="2368732" y="5791200"/>
              <a:ext cx="411480" cy="411480"/>
              <a:chOff x="2368732" y="5791200"/>
              <a:chExt cx="411480" cy="411480"/>
            </a:xfrm>
          </p:grpSpPr>
          <p:sp>
            <p:nvSpPr>
              <p:cNvPr id="41" name="Freeform 9">
                <a:extLst>
                  <a:ext uri="{FF2B5EF4-FFF2-40B4-BE49-F238E27FC236}">
                    <a16:creationId xmlns:a16="http://schemas.microsoft.com/office/drawing/2014/main" id="{66F2EC50-1701-466F-BF59-33E0D451DC64}"/>
                  </a:ext>
                </a:extLst>
              </p:cNvPr>
              <p:cNvSpPr>
                <a:spLocks noChangeAspect="1" noChangeArrowheads="1"/>
              </p:cNvSpPr>
              <p:nvPr/>
            </p:nvSpPr>
            <p:spPr bwMode="auto">
              <a:xfrm>
                <a:off x="2473791" y="5890438"/>
                <a:ext cx="228600" cy="228599"/>
              </a:xfrm>
              <a:custGeom>
                <a:avLst/>
                <a:gdLst>
                  <a:gd name="T0" fmla="*/ 581 w 650"/>
                  <a:gd name="T1" fmla="*/ 0 h 650"/>
                  <a:gd name="T2" fmla="*/ 68 w 650"/>
                  <a:gd name="T3" fmla="*/ 0 h 650"/>
                  <a:gd name="T4" fmla="*/ 0 w 650"/>
                  <a:gd name="T5" fmla="*/ 68 h 650"/>
                  <a:gd name="T6" fmla="*/ 0 w 650"/>
                  <a:gd name="T7" fmla="*/ 649 h 650"/>
                  <a:gd name="T8" fmla="*/ 130 w 650"/>
                  <a:gd name="T9" fmla="*/ 519 h 650"/>
                  <a:gd name="T10" fmla="*/ 581 w 650"/>
                  <a:gd name="T11" fmla="*/ 519 h 650"/>
                  <a:gd name="T12" fmla="*/ 649 w 650"/>
                  <a:gd name="T13" fmla="*/ 457 h 650"/>
                  <a:gd name="T14" fmla="*/ 649 w 650"/>
                  <a:gd name="T15" fmla="*/ 68 h 650"/>
                  <a:gd name="T16" fmla="*/ 581 w 650"/>
                  <a:gd name="T17" fmla="*/ 0 h 650"/>
                  <a:gd name="T18" fmla="*/ 130 w 650"/>
                  <a:gd name="T19" fmla="*/ 229 h 650"/>
                  <a:gd name="T20" fmla="*/ 519 w 650"/>
                  <a:gd name="T21" fmla="*/ 229 h 650"/>
                  <a:gd name="T22" fmla="*/ 519 w 650"/>
                  <a:gd name="T23" fmla="*/ 290 h 650"/>
                  <a:gd name="T24" fmla="*/ 130 w 650"/>
                  <a:gd name="T25" fmla="*/ 290 h 650"/>
                  <a:gd name="T26" fmla="*/ 130 w 650"/>
                  <a:gd name="T27" fmla="*/ 229 h 650"/>
                  <a:gd name="T28" fmla="*/ 389 w 650"/>
                  <a:gd name="T29" fmla="*/ 389 h 650"/>
                  <a:gd name="T30" fmla="*/ 130 w 650"/>
                  <a:gd name="T31" fmla="*/ 389 h 650"/>
                  <a:gd name="T32" fmla="*/ 130 w 650"/>
                  <a:gd name="T33" fmla="*/ 328 h 650"/>
                  <a:gd name="T34" fmla="*/ 389 w 650"/>
                  <a:gd name="T35" fmla="*/ 328 h 650"/>
                  <a:gd name="T36" fmla="*/ 389 w 650"/>
                  <a:gd name="T37" fmla="*/ 389 h 650"/>
                  <a:gd name="T38" fmla="*/ 519 w 650"/>
                  <a:gd name="T39" fmla="*/ 198 h 650"/>
                  <a:gd name="T40" fmla="*/ 130 w 650"/>
                  <a:gd name="T41" fmla="*/ 198 h 650"/>
                  <a:gd name="T42" fmla="*/ 130 w 650"/>
                  <a:gd name="T43" fmla="*/ 130 h 650"/>
                  <a:gd name="T44" fmla="*/ 519 w 650"/>
                  <a:gd name="T45" fmla="*/ 130 h 650"/>
                  <a:gd name="T46" fmla="*/ 519 w 650"/>
                  <a:gd name="T47" fmla="*/ 198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50" h="650">
                    <a:moveTo>
                      <a:pt x="581" y="0"/>
                    </a:moveTo>
                    <a:lnTo>
                      <a:pt x="68" y="0"/>
                    </a:lnTo>
                    <a:cubicBezTo>
                      <a:pt x="31" y="0"/>
                      <a:pt x="0" y="31"/>
                      <a:pt x="0" y="68"/>
                    </a:cubicBezTo>
                    <a:lnTo>
                      <a:pt x="0" y="649"/>
                    </a:lnTo>
                    <a:lnTo>
                      <a:pt x="130" y="519"/>
                    </a:lnTo>
                    <a:lnTo>
                      <a:pt x="581" y="519"/>
                    </a:lnTo>
                    <a:cubicBezTo>
                      <a:pt x="618" y="519"/>
                      <a:pt x="649" y="488"/>
                      <a:pt x="649" y="457"/>
                    </a:cubicBezTo>
                    <a:lnTo>
                      <a:pt x="649" y="68"/>
                    </a:lnTo>
                    <a:cubicBezTo>
                      <a:pt x="649" y="31"/>
                      <a:pt x="618" y="0"/>
                      <a:pt x="581" y="0"/>
                    </a:cubicBezTo>
                    <a:close/>
                    <a:moveTo>
                      <a:pt x="130" y="229"/>
                    </a:moveTo>
                    <a:lnTo>
                      <a:pt x="519" y="229"/>
                    </a:lnTo>
                    <a:lnTo>
                      <a:pt x="519" y="290"/>
                    </a:lnTo>
                    <a:lnTo>
                      <a:pt x="130" y="290"/>
                    </a:lnTo>
                    <a:lnTo>
                      <a:pt x="130" y="229"/>
                    </a:lnTo>
                    <a:close/>
                    <a:moveTo>
                      <a:pt x="389" y="389"/>
                    </a:moveTo>
                    <a:lnTo>
                      <a:pt x="130" y="389"/>
                    </a:lnTo>
                    <a:lnTo>
                      <a:pt x="130" y="328"/>
                    </a:lnTo>
                    <a:lnTo>
                      <a:pt x="389" y="328"/>
                    </a:lnTo>
                    <a:lnTo>
                      <a:pt x="389" y="389"/>
                    </a:lnTo>
                    <a:close/>
                    <a:moveTo>
                      <a:pt x="519" y="198"/>
                    </a:moveTo>
                    <a:lnTo>
                      <a:pt x="130" y="198"/>
                    </a:lnTo>
                    <a:lnTo>
                      <a:pt x="130" y="130"/>
                    </a:lnTo>
                    <a:lnTo>
                      <a:pt x="519" y="130"/>
                    </a:lnTo>
                    <a:lnTo>
                      <a:pt x="519" y="198"/>
                    </a:lnTo>
                    <a:close/>
                  </a:path>
                </a:pathLst>
              </a:custGeom>
              <a:solidFill>
                <a:srgbClr val="FFFFFF"/>
              </a:solidFill>
              <a:ln>
                <a:noFill/>
              </a:ln>
              <a:effectLst/>
            </p:spPr>
            <p:txBody>
              <a:bodyPr wrap="none" anchor="ctr"/>
              <a:lstStyle/>
              <a:p>
                <a:endParaRPr lang="en-US"/>
              </a:p>
            </p:txBody>
          </p:sp>
          <p:sp>
            <p:nvSpPr>
              <p:cNvPr id="42" name="Oval 41">
                <a:extLst>
                  <a:ext uri="{FF2B5EF4-FFF2-40B4-BE49-F238E27FC236}">
                    <a16:creationId xmlns:a16="http://schemas.microsoft.com/office/drawing/2014/main" id="{FA286961-1C6F-4EA6-8E71-34FEE2707BDA}"/>
                  </a:ext>
                </a:extLst>
              </p:cNvPr>
              <p:cNvSpPr>
                <a:spLocks noChangeAspect="1"/>
              </p:cNvSpPr>
              <p:nvPr/>
            </p:nvSpPr>
            <p:spPr>
              <a:xfrm>
                <a:off x="2368732"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38" name="Group 37">
              <a:extLst>
                <a:ext uri="{FF2B5EF4-FFF2-40B4-BE49-F238E27FC236}">
                  <a16:creationId xmlns:a16="http://schemas.microsoft.com/office/drawing/2014/main" id="{94AA1CB0-352A-44F2-AEED-E56653E43064}"/>
                </a:ext>
              </a:extLst>
            </p:cNvPr>
            <p:cNvGrpSpPr/>
            <p:nvPr/>
          </p:nvGrpSpPr>
          <p:grpSpPr>
            <a:xfrm>
              <a:off x="2861854" y="5777377"/>
              <a:ext cx="411480" cy="411480"/>
              <a:chOff x="2861854" y="5777377"/>
              <a:chExt cx="411480" cy="411480"/>
            </a:xfrm>
          </p:grpSpPr>
          <p:sp>
            <p:nvSpPr>
              <p:cNvPr id="39" name="Freeform 13">
                <a:extLst>
                  <a:ext uri="{FF2B5EF4-FFF2-40B4-BE49-F238E27FC236}">
                    <a16:creationId xmlns:a16="http://schemas.microsoft.com/office/drawing/2014/main" id="{21E63DB5-A573-4E0C-A378-8DF7E9F87B6A}"/>
                  </a:ext>
                </a:extLst>
              </p:cNvPr>
              <p:cNvSpPr>
                <a:spLocks noChangeAspect="1" noChangeArrowheads="1"/>
              </p:cNvSpPr>
              <p:nvPr/>
            </p:nvSpPr>
            <p:spPr bwMode="auto">
              <a:xfrm>
                <a:off x="2966529" y="5883499"/>
                <a:ext cx="202130" cy="182880"/>
              </a:xfrm>
              <a:custGeom>
                <a:avLst/>
                <a:gdLst>
                  <a:gd name="T0" fmla="*/ 511 w 554"/>
                  <a:gd name="T1" fmla="*/ 48 h 501"/>
                  <a:gd name="T2" fmla="*/ 463 w 554"/>
                  <a:gd name="T3" fmla="*/ 0 h 501"/>
                  <a:gd name="T4" fmla="*/ 415 w 554"/>
                  <a:gd name="T5" fmla="*/ 48 h 501"/>
                  <a:gd name="T6" fmla="*/ 367 w 554"/>
                  <a:gd name="T7" fmla="*/ 0 h 501"/>
                  <a:gd name="T8" fmla="*/ 325 w 554"/>
                  <a:gd name="T9" fmla="*/ 48 h 501"/>
                  <a:gd name="T10" fmla="*/ 277 w 554"/>
                  <a:gd name="T11" fmla="*/ 0 h 501"/>
                  <a:gd name="T12" fmla="*/ 229 w 554"/>
                  <a:gd name="T13" fmla="*/ 48 h 501"/>
                  <a:gd name="T14" fmla="*/ 186 w 554"/>
                  <a:gd name="T15" fmla="*/ 0 h 501"/>
                  <a:gd name="T16" fmla="*/ 139 w 554"/>
                  <a:gd name="T17" fmla="*/ 48 h 501"/>
                  <a:gd name="T18" fmla="*/ 91 w 554"/>
                  <a:gd name="T19" fmla="*/ 0 h 501"/>
                  <a:gd name="T20" fmla="*/ 48 w 554"/>
                  <a:gd name="T21" fmla="*/ 48 h 501"/>
                  <a:gd name="T22" fmla="*/ 0 w 554"/>
                  <a:gd name="T23" fmla="*/ 0 h 501"/>
                  <a:gd name="T24" fmla="*/ 0 w 554"/>
                  <a:gd name="T25" fmla="*/ 447 h 501"/>
                  <a:gd name="T26" fmla="*/ 54 w 554"/>
                  <a:gd name="T27" fmla="*/ 500 h 501"/>
                  <a:gd name="T28" fmla="*/ 500 w 554"/>
                  <a:gd name="T29" fmla="*/ 500 h 501"/>
                  <a:gd name="T30" fmla="*/ 553 w 554"/>
                  <a:gd name="T31" fmla="*/ 447 h 501"/>
                  <a:gd name="T32" fmla="*/ 553 w 554"/>
                  <a:gd name="T33" fmla="*/ 0 h 501"/>
                  <a:gd name="T34" fmla="*/ 511 w 554"/>
                  <a:gd name="T35" fmla="*/ 48 h 501"/>
                  <a:gd name="T36" fmla="*/ 277 w 554"/>
                  <a:gd name="T37" fmla="*/ 447 h 501"/>
                  <a:gd name="T38" fmla="*/ 54 w 554"/>
                  <a:gd name="T39" fmla="*/ 447 h 501"/>
                  <a:gd name="T40" fmla="*/ 54 w 554"/>
                  <a:gd name="T41" fmla="*/ 250 h 501"/>
                  <a:gd name="T42" fmla="*/ 277 w 554"/>
                  <a:gd name="T43" fmla="*/ 250 h 501"/>
                  <a:gd name="T44" fmla="*/ 277 w 554"/>
                  <a:gd name="T45" fmla="*/ 447 h 501"/>
                  <a:gd name="T46" fmla="*/ 500 w 554"/>
                  <a:gd name="T47" fmla="*/ 447 h 501"/>
                  <a:gd name="T48" fmla="*/ 303 w 554"/>
                  <a:gd name="T49" fmla="*/ 447 h 501"/>
                  <a:gd name="T50" fmla="*/ 303 w 554"/>
                  <a:gd name="T51" fmla="*/ 415 h 501"/>
                  <a:gd name="T52" fmla="*/ 500 w 554"/>
                  <a:gd name="T53" fmla="*/ 415 h 501"/>
                  <a:gd name="T54" fmla="*/ 500 w 554"/>
                  <a:gd name="T55" fmla="*/ 447 h 501"/>
                  <a:gd name="T56" fmla="*/ 500 w 554"/>
                  <a:gd name="T57" fmla="*/ 388 h 501"/>
                  <a:gd name="T58" fmla="*/ 303 w 554"/>
                  <a:gd name="T59" fmla="*/ 388 h 501"/>
                  <a:gd name="T60" fmla="*/ 303 w 554"/>
                  <a:gd name="T61" fmla="*/ 362 h 501"/>
                  <a:gd name="T62" fmla="*/ 500 w 554"/>
                  <a:gd name="T63" fmla="*/ 362 h 501"/>
                  <a:gd name="T64" fmla="*/ 500 w 554"/>
                  <a:gd name="T65" fmla="*/ 388 h 501"/>
                  <a:gd name="T66" fmla="*/ 500 w 554"/>
                  <a:gd name="T67" fmla="*/ 335 h 501"/>
                  <a:gd name="T68" fmla="*/ 303 w 554"/>
                  <a:gd name="T69" fmla="*/ 335 h 501"/>
                  <a:gd name="T70" fmla="*/ 303 w 554"/>
                  <a:gd name="T71" fmla="*/ 303 h 501"/>
                  <a:gd name="T72" fmla="*/ 500 w 554"/>
                  <a:gd name="T73" fmla="*/ 303 h 501"/>
                  <a:gd name="T74" fmla="*/ 500 w 554"/>
                  <a:gd name="T75" fmla="*/ 335 h 501"/>
                  <a:gd name="T76" fmla="*/ 500 w 554"/>
                  <a:gd name="T77" fmla="*/ 277 h 501"/>
                  <a:gd name="T78" fmla="*/ 303 w 554"/>
                  <a:gd name="T79" fmla="*/ 277 h 501"/>
                  <a:gd name="T80" fmla="*/ 303 w 554"/>
                  <a:gd name="T81" fmla="*/ 250 h 501"/>
                  <a:gd name="T82" fmla="*/ 500 w 554"/>
                  <a:gd name="T83" fmla="*/ 250 h 501"/>
                  <a:gd name="T84" fmla="*/ 500 w 554"/>
                  <a:gd name="T85" fmla="*/ 277 h 501"/>
                  <a:gd name="T86" fmla="*/ 500 w 554"/>
                  <a:gd name="T87" fmla="*/ 224 h 501"/>
                  <a:gd name="T88" fmla="*/ 54 w 554"/>
                  <a:gd name="T89" fmla="*/ 224 h 501"/>
                  <a:gd name="T90" fmla="*/ 54 w 554"/>
                  <a:gd name="T91" fmla="*/ 139 h 501"/>
                  <a:gd name="T92" fmla="*/ 500 w 554"/>
                  <a:gd name="T93" fmla="*/ 139 h 501"/>
                  <a:gd name="T94" fmla="*/ 500 w 554"/>
                  <a:gd name="T95" fmla="*/ 224 h 5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54" h="501">
                    <a:moveTo>
                      <a:pt x="511" y="48"/>
                    </a:moveTo>
                    <a:lnTo>
                      <a:pt x="463" y="0"/>
                    </a:lnTo>
                    <a:lnTo>
                      <a:pt x="415" y="48"/>
                    </a:lnTo>
                    <a:lnTo>
                      <a:pt x="367" y="0"/>
                    </a:lnTo>
                    <a:lnTo>
                      <a:pt x="325" y="48"/>
                    </a:lnTo>
                    <a:lnTo>
                      <a:pt x="277" y="0"/>
                    </a:lnTo>
                    <a:lnTo>
                      <a:pt x="229" y="48"/>
                    </a:lnTo>
                    <a:lnTo>
                      <a:pt x="186" y="0"/>
                    </a:lnTo>
                    <a:lnTo>
                      <a:pt x="139" y="48"/>
                    </a:lnTo>
                    <a:lnTo>
                      <a:pt x="91" y="0"/>
                    </a:lnTo>
                    <a:lnTo>
                      <a:pt x="48" y="48"/>
                    </a:lnTo>
                    <a:lnTo>
                      <a:pt x="0" y="0"/>
                    </a:lnTo>
                    <a:lnTo>
                      <a:pt x="0" y="447"/>
                    </a:lnTo>
                    <a:cubicBezTo>
                      <a:pt x="0" y="473"/>
                      <a:pt x="27" y="500"/>
                      <a:pt x="54" y="500"/>
                    </a:cubicBezTo>
                    <a:lnTo>
                      <a:pt x="500" y="500"/>
                    </a:lnTo>
                    <a:cubicBezTo>
                      <a:pt x="532" y="500"/>
                      <a:pt x="553" y="473"/>
                      <a:pt x="553" y="447"/>
                    </a:cubicBezTo>
                    <a:lnTo>
                      <a:pt x="553" y="0"/>
                    </a:lnTo>
                    <a:lnTo>
                      <a:pt x="511" y="48"/>
                    </a:lnTo>
                    <a:close/>
                    <a:moveTo>
                      <a:pt x="277" y="447"/>
                    </a:moveTo>
                    <a:lnTo>
                      <a:pt x="54" y="447"/>
                    </a:lnTo>
                    <a:lnTo>
                      <a:pt x="54" y="250"/>
                    </a:lnTo>
                    <a:lnTo>
                      <a:pt x="277" y="250"/>
                    </a:lnTo>
                    <a:lnTo>
                      <a:pt x="277" y="447"/>
                    </a:lnTo>
                    <a:close/>
                    <a:moveTo>
                      <a:pt x="500" y="447"/>
                    </a:moveTo>
                    <a:lnTo>
                      <a:pt x="303" y="447"/>
                    </a:lnTo>
                    <a:lnTo>
                      <a:pt x="303" y="415"/>
                    </a:lnTo>
                    <a:lnTo>
                      <a:pt x="500" y="415"/>
                    </a:lnTo>
                    <a:lnTo>
                      <a:pt x="500" y="447"/>
                    </a:lnTo>
                    <a:close/>
                    <a:moveTo>
                      <a:pt x="500" y="388"/>
                    </a:moveTo>
                    <a:lnTo>
                      <a:pt x="303" y="388"/>
                    </a:lnTo>
                    <a:lnTo>
                      <a:pt x="303" y="362"/>
                    </a:lnTo>
                    <a:lnTo>
                      <a:pt x="500" y="362"/>
                    </a:lnTo>
                    <a:lnTo>
                      <a:pt x="500" y="388"/>
                    </a:lnTo>
                    <a:close/>
                    <a:moveTo>
                      <a:pt x="500" y="335"/>
                    </a:moveTo>
                    <a:lnTo>
                      <a:pt x="303" y="335"/>
                    </a:lnTo>
                    <a:lnTo>
                      <a:pt x="303" y="303"/>
                    </a:lnTo>
                    <a:lnTo>
                      <a:pt x="500" y="303"/>
                    </a:lnTo>
                    <a:lnTo>
                      <a:pt x="500" y="335"/>
                    </a:lnTo>
                    <a:close/>
                    <a:moveTo>
                      <a:pt x="500" y="277"/>
                    </a:moveTo>
                    <a:lnTo>
                      <a:pt x="303" y="277"/>
                    </a:lnTo>
                    <a:lnTo>
                      <a:pt x="303" y="250"/>
                    </a:lnTo>
                    <a:lnTo>
                      <a:pt x="500" y="250"/>
                    </a:lnTo>
                    <a:lnTo>
                      <a:pt x="500" y="277"/>
                    </a:lnTo>
                    <a:close/>
                    <a:moveTo>
                      <a:pt x="500" y="224"/>
                    </a:moveTo>
                    <a:lnTo>
                      <a:pt x="54" y="224"/>
                    </a:lnTo>
                    <a:lnTo>
                      <a:pt x="54" y="139"/>
                    </a:lnTo>
                    <a:lnTo>
                      <a:pt x="500" y="139"/>
                    </a:lnTo>
                    <a:lnTo>
                      <a:pt x="500" y="224"/>
                    </a:lnTo>
                    <a:close/>
                  </a:path>
                </a:pathLst>
              </a:custGeom>
              <a:solidFill>
                <a:srgbClr val="FFFFFF"/>
              </a:solidFill>
              <a:ln>
                <a:noFill/>
              </a:ln>
              <a:effectLst/>
            </p:spPr>
            <p:txBody>
              <a:bodyPr wrap="none" anchor="ctr"/>
              <a:lstStyle/>
              <a:p>
                <a:endParaRPr lang="en-US"/>
              </a:p>
            </p:txBody>
          </p:sp>
          <p:sp>
            <p:nvSpPr>
              <p:cNvPr id="40" name="Oval 39">
                <a:extLst>
                  <a:ext uri="{FF2B5EF4-FFF2-40B4-BE49-F238E27FC236}">
                    <a16:creationId xmlns:a16="http://schemas.microsoft.com/office/drawing/2014/main" id="{79073B79-BC31-4BC2-BD2E-4F15AF0828BF}"/>
                  </a:ext>
                </a:extLst>
              </p:cNvPr>
              <p:cNvSpPr>
                <a:spLocks noChangeAspect="1"/>
              </p:cNvSpPr>
              <p:nvPr/>
            </p:nvSpPr>
            <p:spPr>
              <a:xfrm>
                <a:off x="2861854" y="5777377"/>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sp>
        <p:nvSpPr>
          <p:cNvPr id="31" name="Text Placeholder 3">
            <a:extLst>
              <a:ext uri="{FF2B5EF4-FFF2-40B4-BE49-F238E27FC236}">
                <a16:creationId xmlns:a16="http://schemas.microsoft.com/office/drawing/2014/main" id="{75AAA96C-FAB4-45CF-859B-26C9459673C3}"/>
              </a:ext>
            </a:extLst>
          </p:cNvPr>
          <p:cNvSpPr txBox="1">
            <a:spLocks/>
          </p:cNvSpPr>
          <p:nvPr/>
        </p:nvSpPr>
        <p:spPr>
          <a:xfrm>
            <a:off x="5066804" y="4114800"/>
            <a:ext cx="187094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2000" b="0" dirty="0">
                <a:solidFill>
                  <a:srgbClr val="D6D6D6"/>
                </a:solidFill>
                <a:latin typeface="Bernard MT Condensed" panose="02050806060905020404" pitchFamily="18" charset="0"/>
              </a:rPr>
              <a:t>JOHN DOE</a:t>
            </a:r>
          </a:p>
        </p:txBody>
      </p:sp>
      <p:sp>
        <p:nvSpPr>
          <p:cNvPr id="32" name="Text Placeholder 3">
            <a:extLst>
              <a:ext uri="{FF2B5EF4-FFF2-40B4-BE49-F238E27FC236}">
                <a16:creationId xmlns:a16="http://schemas.microsoft.com/office/drawing/2014/main" id="{659E13CF-7FAD-4B46-A032-90DCE76458DA}"/>
              </a:ext>
            </a:extLst>
          </p:cNvPr>
          <p:cNvSpPr txBox="1">
            <a:spLocks/>
          </p:cNvSpPr>
          <p:nvPr/>
        </p:nvSpPr>
        <p:spPr>
          <a:xfrm flipH="1">
            <a:off x="4931304" y="4625455"/>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rgbClr val="D6D6D6"/>
                </a:solidFill>
              </a:rPr>
              <a:t>Developer</a:t>
            </a:r>
          </a:p>
        </p:txBody>
      </p:sp>
      <p:cxnSp>
        <p:nvCxnSpPr>
          <p:cNvPr id="33" name="Straight Connector 32">
            <a:extLst>
              <a:ext uri="{FF2B5EF4-FFF2-40B4-BE49-F238E27FC236}">
                <a16:creationId xmlns:a16="http://schemas.microsoft.com/office/drawing/2014/main" id="{D01A5907-7E49-4070-9333-7778C55A7453}"/>
              </a:ext>
            </a:extLst>
          </p:cNvPr>
          <p:cNvCxnSpPr/>
          <p:nvPr/>
        </p:nvCxnSpPr>
        <p:spPr>
          <a:xfrm>
            <a:off x="5108944" y="4486314"/>
            <a:ext cx="1828800" cy="2117"/>
          </a:xfrm>
          <a:prstGeom prst="line">
            <a:avLst/>
          </a:prstGeom>
          <a:ln w="19050">
            <a:solidFill>
              <a:srgbClr val="D6D6D6"/>
            </a:solidFill>
            <a:prstDash val="sysDot"/>
          </a:ln>
        </p:spPr>
        <p:style>
          <a:lnRef idx="1">
            <a:schemeClr val="accent1"/>
          </a:lnRef>
          <a:fillRef idx="0">
            <a:schemeClr val="accent1"/>
          </a:fillRef>
          <a:effectRef idx="0">
            <a:schemeClr val="accent1"/>
          </a:effectRef>
          <a:fontRef idx="minor">
            <a:schemeClr val="tx1"/>
          </a:fontRef>
        </p:style>
      </p:cxnSp>
      <p:sp>
        <p:nvSpPr>
          <p:cNvPr id="34" name="Text Placeholder 3">
            <a:extLst>
              <a:ext uri="{FF2B5EF4-FFF2-40B4-BE49-F238E27FC236}">
                <a16:creationId xmlns:a16="http://schemas.microsoft.com/office/drawing/2014/main" id="{EE9433EC-6DD8-4355-8A58-7244DDE164CE}"/>
              </a:ext>
            </a:extLst>
          </p:cNvPr>
          <p:cNvSpPr txBox="1">
            <a:spLocks/>
          </p:cNvSpPr>
          <p:nvPr/>
        </p:nvSpPr>
        <p:spPr>
          <a:xfrm>
            <a:off x="4778904" y="5013000"/>
            <a:ext cx="2584268" cy="914400"/>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500" b="1" dirty="0">
              <a:solidFill>
                <a:schemeClr val="bg1"/>
              </a:solidFill>
              <a:latin typeface="Candara" panose="020E0502030303020204" pitchFamily="34" charset="0"/>
            </a:endParaRPr>
          </a:p>
        </p:txBody>
      </p:sp>
      <p:grpSp>
        <p:nvGrpSpPr>
          <p:cNvPr id="50" name="Group 49">
            <a:extLst>
              <a:ext uri="{FF2B5EF4-FFF2-40B4-BE49-F238E27FC236}">
                <a16:creationId xmlns:a16="http://schemas.microsoft.com/office/drawing/2014/main" id="{BCFD31EE-BA21-42E6-9268-17A686A51D32}"/>
              </a:ext>
            </a:extLst>
          </p:cNvPr>
          <p:cNvGrpSpPr/>
          <p:nvPr/>
        </p:nvGrpSpPr>
        <p:grpSpPr>
          <a:xfrm rot="5400000">
            <a:off x="8534791" y="1687208"/>
            <a:ext cx="2194560" cy="2072718"/>
            <a:chOff x="1066800" y="1201447"/>
            <a:chExt cx="2194560" cy="2072718"/>
          </a:xfrm>
        </p:grpSpPr>
        <p:sp>
          <p:nvSpPr>
            <p:cNvPr id="68" name="Freeform: Shape 67">
              <a:extLst>
                <a:ext uri="{FF2B5EF4-FFF2-40B4-BE49-F238E27FC236}">
                  <a16:creationId xmlns:a16="http://schemas.microsoft.com/office/drawing/2014/main" id="{B46FBAAE-8CB8-4D7B-822D-873F8455C3C6}"/>
                </a:ext>
              </a:extLst>
            </p:cNvPr>
            <p:cNvSpPr>
              <a:spLocks noChangeAspect="1"/>
            </p:cNvSpPr>
            <p:nvPr/>
          </p:nvSpPr>
          <p:spPr>
            <a:xfrm>
              <a:off x="1153850" y="1298178"/>
              <a:ext cx="2011680" cy="1899992"/>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blipFill dpi="0" rotWithShape="0">
              <a:blip r:embed="rId5"/>
              <a:srcRect/>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sp>
          <p:nvSpPr>
            <p:cNvPr id="69" name="Freeform: Shape 68">
              <a:extLst>
                <a:ext uri="{FF2B5EF4-FFF2-40B4-BE49-F238E27FC236}">
                  <a16:creationId xmlns:a16="http://schemas.microsoft.com/office/drawing/2014/main" id="{20950648-E24E-452B-BBFB-414AE32103C2}"/>
                </a:ext>
              </a:extLst>
            </p:cNvPr>
            <p:cNvSpPr>
              <a:spLocks noChangeAspect="1"/>
            </p:cNvSpPr>
            <p:nvPr/>
          </p:nvSpPr>
          <p:spPr>
            <a:xfrm>
              <a:off x="1066800" y="1201447"/>
              <a:ext cx="2194560" cy="2072718"/>
            </a:xfrm>
            <a:custGeom>
              <a:avLst/>
              <a:gdLst>
                <a:gd name="connsiteX0" fmla="*/ 657832 w 2194560"/>
                <a:gd name="connsiteY0" fmla="*/ 129544 h 2072718"/>
                <a:gd name="connsiteX1" fmla="*/ 654976 w 2194560"/>
                <a:gd name="connsiteY1" fmla="*/ 130121 h 2072718"/>
                <a:gd name="connsiteX2" fmla="*/ 644346 w 2194560"/>
                <a:gd name="connsiteY2" fmla="*/ 130121 h 2072718"/>
                <a:gd name="connsiteX3" fmla="*/ 638628 w 2194560"/>
                <a:gd name="connsiteY3" fmla="*/ 129544 h 2072718"/>
                <a:gd name="connsiteX4" fmla="*/ 582649 w 2194560"/>
                <a:gd name="connsiteY4" fmla="*/ 155944 h 2072718"/>
                <a:gd name="connsiteX5" fmla="*/ 574531 w 2194560"/>
                <a:gd name="connsiteY5" fmla="*/ 169324 h 2072718"/>
                <a:gd name="connsiteX6" fmla="*/ 572418 w 2194560"/>
                <a:gd name="connsiteY6" fmla="*/ 170490 h 2072718"/>
                <a:gd name="connsiteX7" fmla="*/ 566460 w 2194560"/>
                <a:gd name="connsiteY7" fmla="*/ 177973 h 2072718"/>
                <a:gd name="connsiteX8" fmla="*/ 150862 w 2194560"/>
                <a:gd name="connsiteY8" fmla="*/ 989692 h 2072718"/>
                <a:gd name="connsiteX9" fmla="*/ 148274 w 2194560"/>
                <a:gd name="connsiteY9" fmla="*/ 998900 h 2072718"/>
                <a:gd name="connsiteX10" fmla="*/ 148396 w 2194560"/>
                <a:gd name="connsiteY10" fmla="*/ 999911 h 2072718"/>
                <a:gd name="connsiteX11" fmla="*/ 142861 w 2194560"/>
                <a:gd name="connsiteY11" fmla="*/ 1008121 h 2072718"/>
                <a:gd name="connsiteX12" fmla="*/ 137160 w 2194560"/>
                <a:gd name="connsiteY12" fmla="*/ 1036359 h 2072718"/>
                <a:gd name="connsiteX13" fmla="*/ 142861 w 2194560"/>
                <a:gd name="connsiteY13" fmla="*/ 1064596 h 2072718"/>
                <a:gd name="connsiteX14" fmla="*/ 145325 w 2194560"/>
                <a:gd name="connsiteY14" fmla="*/ 1068252 h 2072718"/>
                <a:gd name="connsiteX15" fmla="*/ 144995 w 2194560"/>
                <a:gd name="connsiteY15" fmla="*/ 1070948 h 2072718"/>
                <a:gd name="connsiteX16" fmla="*/ 147565 w 2194560"/>
                <a:gd name="connsiteY16" fmla="*/ 1080161 h 2072718"/>
                <a:gd name="connsiteX17" fmla="*/ 435749 w 2194560"/>
                <a:gd name="connsiteY17" fmla="*/ 1645753 h 2072718"/>
                <a:gd name="connsiteX18" fmla="*/ 562610 w 2194560"/>
                <a:gd name="connsiteY18" fmla="*/ 1895281 h 2072718"/>
                <a:gd name="connsiteX19" fmla="*/ 566633 w 2194560"/>
                <a:gd name="connsiteY19" fmla="*/ 1898722 h 2072718"/>
                <a:gd name="connsiteX20" fmla="*/ 566661 w 2194560"/>
                <a:gd name="connsiteY20" fmla="*/ 1898866 h 2072718"/>
                <a:gd name="connsiteX21" fmla="*/ 633506 w 2194560"/>
                <a:gd name="connsiteY21" fmla="*/ 1943173 h 2072718"/>
                <a:gd name="connsiteX22" fmla="*/ 636578 w 2194560"/>
                <a:gd name="connsiteY22" fmla="*/ 1942863 h 2072718"/>
                <a:gd name="connsiteX23" fmla="*/ 638628 w 2194560"/>
                <a:gd name="connsiteY23" fmla="*/ 1943173 h 2072718"/>
                <a:gd name="connsiteX24" fmla="*/ 638952 w 2194560"/>
                <a:gd name="connsiteY24" fmla="*/ 1943141 h 2072718"/>
                <a:gd name="connsiteX25" fmla="*/ 639113 w 2194560"/>
                <a:gd name="connsiteY25" fmla="*/ 1943173 h 2072718"/>
                <a:gd name="connsiteX26" fmla="*/ 1536728 w 2194560"/>
                <a:gd name="connsiteY26" fmla="*/ 1943173 h 2072718"/>
                <a:gd name="connsiteX27" fmla="*/ 1539584 w 2194560"/>
                <a:gd name="connsiteY27" fmla="*/ 1942597 h 2072718"/>
                <a:gd name="connsiteX28" fmla="*/ 1550214 w 2194560"/>
                <a:gd name="connsiteY28" fmla="*/ 1942597 h 2072718"/>
                <a:gd name="connsiteX29" fmla="*/ 1555932 w 2194560"/>
                <a:gd name="connsiteY29" fmla="*/ 1943173 h 2072718"/>
                <a:gd name="connsiteX30" fmla="*/ 1611912 w 2194560"/>
                <a:gd name="connsiteY30" fmla="*/ 1916773 h 2072718"/>
                <a:gd name="connsiteX31" fmla="*/ 1620029 w 2194560"/>
                <a:gd name="connsiteY31" fmla="*/ 1903393 h 2072718"/>
                <a:gd name="connsiteX32" fmla="*/ 1622143 w 2194560"/>
                <a:gd name="connsiteY32" fmla="*/ 1902227 h 2072718"/>
                <a:gd name="connsiteX33" fmla="*/ 1628100 w 2194560"/>
                <a:gd name="connsiteY33" fmla="*/ 1894744 h 2072718"/>
                <a:gd name="connsiteX34" fmla="*/ 2043698 w 2194560"/>
                <a:gd name="connsiteY34" fmla="*/ 1083026 h 2072718"/>
                <a:gd name="connsiteX35" fmla="*/ 2046286 w 2194560"/>
                <a:gd name="connsiteY35" fmla="*/ 1073817 h 2072718"/>
                <a:gd name="connsiteX36" fmla="*/ 2046164 w 2194560"/>
                <a:gd name="connsiteY36" fmla="*/ 1072806 h 2072718"/>
                <a:gd name="connsiteX37" fmla="*/ 2051699 w 2194560"/>
                <a:gd name="connsiteY37" fmla="*/ 1064596 h 2072718"/>
                <a:gd name="connsiteX38" fmla="*/ 2057400 w 2194560"/>
                <a:gd name="connsiteY38" fmla="*/ 1036359 h 2072718"/>
                <a:gd name="connsiteX39" fmla="*/ 2051699 w 2194560"/>
                <a:gd name="connsiteY39" fmla="*/ 1008121 h 2072718"/>
                <a:gd name="connsiteX40" fmla="*/ 2049235 w 2194560"/>
                <a:gd name="connsiteY40" fmla="*/ 1004466 h 2072718"/>
                <a:gd name="connsiteX41" fmla="*/ 2049565 w 2194560"/>
                <a:gd name="connsiteY41" fmla="*/ 1001770 h 2072718"/>
                <a:gd name="connsiteX42" fmla="*/ 2046995 w 2194560"/>
                <a:gd name="connsiteY42" fmla="*/ 992556 h 2072718"/>
                <a:gd name="connsiteX43" fmla="*/ 1787516 w 2194560"/>
                <a:gd name="connsiteY43" fmla="*/ 483300 h 2072718"/>
                <a:gd name="connsiteX44" fmla="*/ 1787408 w 2194560"/>
                <a:gd name="connsiteY44" fmla="*/ 481910 h 2072718"/>
                <a:gd name="connsiteX45" fmla="*/ 1627308 w 2194560"/>
                <a:gd name="connsiteY45" fmla="*/ 167005 h 2072718"/>
                <a:gd name="connsiteX46" fmla="*/ 1619899 w 2194560"/>
                <a:gd name="connsiteY46" fmla="*/ 160666 h 2072718"/>
                <a:gd name="connsiteX47" fmla="*/ 1617034 w 2194560"/>
                <a:gd name="connsiteY47" fmla="*/ 155944 h 2072718"/>
                <a:gd name="connsiteX48" fmla="*/ 1561055 w 2194560"/>
                <a:gd name="connsiteY48" fmla="*/ 129544 h 2072718"/>
                <a:gd name="connsiteX49" fmla="*/ 1557982 w 2194560"/>
                <a:gd name="connsiteY49" fmla="*/ 129854 h 2072718"/>
                <a:gd name="connsiteX50" fmla="*/ 1555932 w 2194560"/>
                <a:gd name="connsiteY50" fmla="*/ 129544 h 2072718"/>
                <a:gd name="connsiteX51" fmla="*/ 1555609 w 2194560"/>
                <a:gd name="connsiteY51" fmla="*/ 129577 h 2072718"/>
                <a:gd name="connsiteX52" fmla="*/ 1555447 w 2194560"/>
                <a:gd name="connsiteY52" fmla="*/ 129544 h 2072718"/>
                <a:gd name="connsiteX53" fmla="*/ 595054 w 2194560"/>
                <a:gd name="connsiteY53" fmla="*/ 0 h 2072718"/>
                <a:gd name="connsiteX54" fmla="*/ 1620900 w 2194560"/>
                <a:gd name="connsiteY54" fmla="*/ 0 h 2072718"/>
                <a:gd name="connsiteX55" fmla="*/ 1621084 w 2194560"/>
                <a:gd name="connsiteY55" fmla="*/ 38 h 2072718"/>
                <a:gd name="connsiteX56" fmla="*/ 1621453 w 2194560"/>
                <a:gd name="connsiteY56" fmla="*/ 0 h 2072718"/>
                <a:gd name="connsiteX57" fmla="*/ 1623797 w 2194560"/>
                <a:gd name="connsiteY57" fmla="*/ 354 h 2072718"/>
                <a:gd name="connsiteX58" fmla="*/ 1627308 w 2194560"/>
                <a:gd name="connsiteY58" fmla="*/ 1 h 2072718"/>
                <a:gd name="connsiteX59" fmla="*/ 1691285 w 2194560"/>
                <a:gd name="connsiteY59" fmla="*/ 30172 h 2072718"/>
                <a:gd name="connsiteX60" fmla="*/ 1694559 w 2194560"/>
                <a:gd name="connsiteY60" fmla="*/ 35568 h 2072718"/>
                <a:gd name="connsiteX61" fmla="*/ 1703027 w 2194560"/>
                <a:gd name="connsiteY61" fmla="*/ 42813 h 2072718"/>
                <a:gd name="connsiteX62" fmla="*/ 1885997 w 2194560"/>
                <a:gd name="connsiteY62" fmla="*/ 402704 h 2072718"/>
                <a:gd name="connsiteX63" fmla="*/ 1886121 w 2194560"/>
                <a:gd name="connsiteY63" fmla="*/ 404293 h 2072718"/>
                <a:gd name="connsiteX64" fmla="*/ 2182669 w 2194560"/>
                <a:gd name="connsiteY64" fmla="*/ 986299 h 2072718"/>
                <a:gd name="connsiteX65" fmla="*/ 2185606 w 2194560"/>
                <a:gd name="connsiteY65" fmla="*/ 996829 h 2072718"/>
                <a:gd name="connsiteX66" fmla="*/ 2185228 w 2194560"/>
                <a:gd name="connsiteY66" fmla="*/ 999910 h 2072718"/>
                <a:gd name="connsiteX67" fmla="*/ 2188045 w 2194560"/>
                <a:gd name="connsiteY67" fmla="*/ 1004087 h 2072718"/>
                <a:gd name="connsiteX68" fmla="*/ 2194560 w 2194560"/>
                <a:gd name="connsiteY68" fmla="*/ 1036359 h 2072718"/>
                <a:gd name="connsiteX69" fmla="*/ 2188045 w 2194560"/>
                <a:gd name="connsiteY69" fmla="*/ 1068631 h 2072718"/>
                <a:gd name="connsiteX70" fmla="*/ 2181719 w 2194560"/>
                <a:gd name="connsiteY70" fmla="*/ 1078013 h 2072718"/>
                <a:gd name="connsiteX71" fmla="*/ 2181858 w 2194560"/>
                <a:gd name="connsiteY71" fmla="*/ 1079169 h 2072718"/>
                <a:gd name="connsiteX72" fmla="*/ 2178901 w 2194560"/>
                <a:gd name="connsiteY72" fmla="*/ 1089693 h 2072718"/>
                <a:gd name="connsiteX73" fmla="*/ 1703932 w 2194560"/>
                <a:gd name="connsiteY73" fmla="*/ 2017371 h 2072718"/>
                <a:gd name="connsiteX74" fmla="*/ 1697123 w 2194560"/>
                <a:gd name="connsiteY74" fmla="*/ 2025922 h 2072718"/>
                <a:gd name="connsiteX75" fmla="*/ 1694708 w 2194560"/>
                <a:gd name="connsiteY75" fmla="*/ 2027256 h 2072718"/>
                <a:gd name="connsiteX76" fmla="*/ 1685430 w 2194560"/>
                <a:gd name="connsiteY76" fmla="*/ 2042547 h 2072718"/>
                <a:gd name="connsiteX77" fmla="*/ 1621453 w 2194560"/>
                <a:gd name="connsiteY77" fmla="*/ 2072718 h 2072718"/>
                <a:gd name="connsiteX78" fmla="*/ 1614919 w 2194560"/>
                <a:gd name="connsiteY78" fmla="*/ 2072059 h 2072718"/>
                <a:gd name="connsiteX79" fmla="*/ 1602770 w 2194560"/>
                <a:gd name="connsiteY79" fmla="*/ 2072059 h 2072718"/>
                <a:gd name="connsiteX80" fmla="*/ 1599506 w 2194560"/>
                <a:gd name="connsiteY80" fmla="*/ 2072718 h 2072718"/>
                <a:gd name="connsiteX81" fmla="*/ 573660 w 2194560"/>
                <a:gd name="connsiteY81" fmla="*/ 2072718 h 2072718"/>
                <a:gd name="connsiteX82" fmla="*/ 573476 w 2194560"/>
                <a:gd name="connsiteY82" fmla="*/ 2072681 h 2072718"/>
                <a:gd name="connsiteX83" fmla="*/ 573107 w 2194560"/>
                <a:gd name="connsiteY83" fmla="*/ 2072718 h 2072718"/>
                <a:gd name="connsiteX84" fmla="*/ 570763 w 2194560"/>
                <a:gd name="connsiteY84" fmla="*/ 2072364 h 2072718"/>
                <a:gd name="connsiteX85" fmla="*/ 567252 w 2194560"/>
                <a:gd name="connsiteY85" fmla="*/ 2072718 h 2072718"/>
                <a:gd name="connsiteX86" fmla="*/ 490859 w 2194560"/>
                <a:gd name="connsiteY86" fmla="*/ 2022081 h 2072718"/>
                <a:gd name="connsiteX87" fmla="*/ 490826 w 2194560"/>
                <a:gd name="connsiteY87" fmla="*/ 2021917 h 2072718"/>
                <a:gd name="connsiteX88" fmla="*/ 486229 w 2194560"/>
                <a:gd name="connsiteY88" fmla="*/ 2017984 h 2072718"/>
                <a:gd name="connsiteX89" fmla="*/ 341245 w 2194560"/>
                <a:gd name="connsiteY89" fmla="*/ 1732810 h 2072718"/>
                <a:gd name="connsiteX90" fmla="*/ 11891 w 2194560"/>
                <a:gd name="connsiteY90" fmla="*/ 1086419 h 2072718"/>
                <a:gd name="connsiteX91" fmla="*/ 8954 w 2194560"/>
                <a:gd name="connsiteY91" fmla="*/ 1075889 h 2072718"/>
                <a:gd name="connsiteX92" fmla="*/ 9332 w 2194560"/>
                <a:gd name="connsiteY92" fmla="*/ 1072809 h 2072718"/>
                <a:gd name="connsiteX93" fmla="*/ 6516 w 2194560"/>
                <a:gd name="connsiteY93" fmla="*/ 1068631 h 2072718"/>
                <a:gd name="connsiteX94" fmla="*/ 0 w 2194560"/>
                <a:gd name="connsiteY94" fmla="*/ 1036359 h 2072718"/>
                <a:gd name="connsiteX95" fmla="*/ 6516 w 2194560"/>
                <a:gd name="connsiteY95" fmla="*/ 1004087 h 2072718"/>
                <a:gd name="connsiteX96" fmla="*/ 12841 w 2194560"/>
                <a:gd name="connsiteY96" fmla="*/ 994705 h 2072718"/>
                <a:gd name="connsiteX97" fmla="*/ 12702 w 2194560"/>
                <a:gd name="connsiteY97" fmla="*/ 993549 h 2072718"/>
                <a:gd name="connsiteX98" fmla="*/ 15659 w 2194560"/>
                <a:gd name="connsiteY98" fmla="*/ 983026 h 2072718"/>
                <a:gd name="connsiteX99" fmla="*/ 490628 w 2194560"/>
                <a:gd name="connsiteY99" fmla="*/ 55347 h 2072718"/>
                <a:gd name="connsiteX100" fmla="*/ 497437 w 2194560"/>
                <a:gd name="connsiteY100" fmla="*/ 46796 h 2072718"/>
                <a:gd name="connsiteX101" fmla="*/ 499852 w 2194560"/>
                <a:gd name="connsiteY101" fmla="*/ 45463 h 2072718"/>
                <a:gd name="connsiteX102" fmla="*/ 509130 w 2194560"/>
                <a:gd name="connsiteY102" fmla="*/ 30171 h 2072718"/>
                <a:gd name="connsiteX103" fmla="*/ 573107 w 2194560"/>
                <a:gd name="connsiteY103" fmla="*/ 1 h 2072718"/>
                <a:gd name="connsiteX104" fmla="*/ 579641 w 2194560"/>
                <a:gd name="connsiteY104" fmla="*/ 659 h 2072718"/>
                <a:gd name="connsiteX105" fmla="*/ 591790 w 2194560"/>
                <a:gd name="connsiteY105" fmla="*/ 659 h 2072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Lst>
              <a:rect l="l" t="t" r="r" b="b"/>
              <a:pathLst>
                <a:path w="2194560" h="2072718">
                  <a:moveTo>
                    <a:pt x="657832" y="129544"/>
                  </a:moveTo>
                  <a:lnTo>
                    <a:pt x="654976" y="130121"/>
                  </a:lnTo>
                  <a:lnTo>
                    <a:pt x="644346" y="130121"/>
                  </a:lnTo>
                  <a:lnTo>
                    <a:pt x="638628" y="129544"/>
                  </a:lnTo>
                  <a:cubicBezTo>
                    <a:pt x="616091" y="129544"/>
                    <a:pt x="595955" y="139821"/>
                    <a:pt x="582649" y="155944"/>
                  </a:cubicBezTo>
                  <a:lnTo>
                    <a:pt x="574531" y="169324"/>
                  </a:lnTo>
                  <a:lnTo>
                    <a:pt x="572418" y="170490"/>
                  </a:lnTo>
                  <a:cubicBezTo>
                    <a:pt x="570019" y="172500"/>
                    <a:pt x="567975" y="175013"/>
                    <a:pt x="566460" y="177973"/>
                  </a:cubicBezTo>
                  <a:lnTo>
                    <a:pt x="150862" y="989692"/>
                  </a:lnTo>
                  <a:cubicBezTo>
                    <a:pt x="149346" y="992652"/>
                    <a:pt x="148502" y="995779"/>
                    <a:pt x="148274" y="998900"/>
                  </a:cubicBezTo>
                  <a:lnTo>
                    <a:pt x="148396" y="999911"/>
                  </a:lnTo>
                  <a:lnTo>
                    <a:pt x="142861" y="1008121"/>
                  </a:lnTo>
                  <a:cubicBezTo>
                    <a:pt x="139190" y="1016800"/>
                    <a:pt x="137160" y="1026343"/>
                    <a:pt x="137160" y="1036359"/>
                  </a:cubicBezTo>
                  <a:cubicBezTo>
                    <a:pt x="137160" y="1046375"/>
                    <a:pt x="139190" y="1055917"/>
                    <a:pt x="142861" y="1064596"/>
                  </a:cubicBezTo>
                  <a:lnTo>
                    <a:pt x="145325" y="1068252"/>
                  </a:lnTo>
                  <a:lnTo>
                    <a:pt x="144995" y="1070948"/>
                  </a:lnTo>
                  <a:cubicBezTo>
                    <a:pt x="145217" y="1074069"/>
                    <a:pt x="146055" y="1077198"/>
                    <a:pt x="147565" y="1080161"/>
                  </a:cubicBezTo>
                  <a:lnTo>
                    <a:pt x="435749" y="1645753"/>
                  </a:lnTo>
                  <a:lnTo>
                    <a:pt x="562610" y="1895281"/>
                  </a:lnTo>
                  <a:lnTo>
                    <a:pt x="566633" y="1898722"/>
                  </a:lnTo>
                  <a:lnTo>
                    <a:pt x="566661" y="1898866"/>
                  </a:lnTo>
                  <a:cubicBezTo>
                    <a:pt x="577674" y="1924903"/>
                    <a:pt x="603456" y="1943173"/>
                    <a:pt x="633506" y="1943173"/>
                  </a:cubicBezTo>
                  <a:lnTo>
                    <a:pt x="636578" y="1942863"/>
                  </a:lnTo>
                  <a:lnTo>
                    <a:pt x="638628" y="1943173"/>
                  </a:lnTo>
                  <a:lnTo>
                    <a:pt x="638952" y="1943141"/>
                  </a:lnTo>
                  <a:lnTo>
                    <a:pt x="639113" y="1943173"/>
                  </a:lnTo>
                  <a:lnTo>
                    <a:pt x="1536728" y="1943173"/>
                  </a:lnTo>
                  <a:lnTo>
                    <a:pt x="1539584" y="1942597"/>
                  </a:lnTo>
                  <a:lnTo>
                    <a:pt x="1550214" y="1942597"/>
                  </a:lnTo>
                  <a:lnTo>
                    <a:pt x="1555932" y="1943173"/>
                  </a:lnTo>
                  <a:cubicBezTo>
                    <a:pt x="1578469" y="1943173"/>
                    <a:pt x="1598606" y="1932896"/>
                    <a:pt x="1611912" y="1916773"/>
                  </a:cubicBezTo>
                  <a:lnTo>
                    <a:pt x="1620029" y="1903393"/>
                  </a:lnTo>
                  <a:lnTo>
                    <a:pt x="1622143" y="1902227"/>
                  </a:lnTo>
                  <a:cubicBezTo>
                    <a:pt x="1624541" y="1900217"/>
                    <a:pt x="1626585" y="1897704"/>
                    <a:pt x="1628100" y="1894744"/>
                  </a:cubicBezTo>
                  <a:lnTo>
                    <a:pt x="2043698" y="1083026"/>
                  </a:lnTo>
                  <a:cubicBezTo>
                    <a:pt x="2045214" y="1080065"/>
                    <a:pt x="2046058" y="1076938"/>
                    <a:pt x="2046286" y="1073817"/>
                  </a:cubicBezTo>
                  <a:lnTo>
                    <a:pt x="2046164" y="1072806"/>
                  </a:lnTo>
                  <a:lnTo>
                    <a:pt x="2051699" y="1064596"/>
                  </a:lnTo>
                  <a:cubicBezTo>
                    <a:pt x="2055370" y="1055917"/>
                    <a:pt x="2057400" y="1046375"/>
                    <a:pt x="2057400" y="1036359"/>
                  </a:cubicBezTo>
                  <a:cubicBezTo>
                    <a:pt x="2057400" y="1026342"/>
                    <a:pt x="2055370" y="1016800"/>
                    <a:pt x="2051699" y="1008121"/>
                  </a:cubicBezTo>
                  <a:lnTo>
                    <a:pt x="2049235" y="1004466"/>
                  </a:lnTo>
                  <a:lnTo>
                    <a:pt x="2049565" y="1001770"/>
                  </a:lnTo>
                  <a:cubicBezTo>
                    <a:pt x="2049343" y="998649"/>
                    <a:pt x="2048505" y="995520"/>
                    <a:pt x="2046995" y="992556"/>
                  </a:cubicBezTo>
                  <a:lnTo>
                    <a:pt x="1787516" y="483300"/>
                  </a:lnTo>
                  <a:lnTo>
                    <a:pt x="1787408" y="481910"/>
                  </a:lnTo>
                  <a:lnTo>
                    <a:pt x="1627308" y="167005"/>
                  </a:lnTo>
                  <a:lnTo>
                    <a:pt x="1619899" y="160666"/>
                  </a:lnTo>
                  <a:lnTo>
                    <a:pt x="1617034" y="155944"/>
                  </a:lnTo>
                  <a:cubicBezTo>
                    <a:pt x="1603728" y="139821"/>
                    <a:pt x="1583592" y="129544"/>
                    <a:pt x="1561055" y="129544"/>
                  </a:cubicBezTo>
                  <a:lnTo>
                    <a:pt x="1557982" y="129854"/>
                  </a:lnTo>
                  <a:lnTo>
                    <a:pt x="1555932" y="129544"/>
                  </a:lnTo>
                  <a:lnTo>
                    <a:pt x="1555609" y="129577"/>
                  </a:lnTo>
                  <a:lnTo>
                    <a:pt x="1555447" y="129544"/>
                  </a:lnTo>
                  <a:close/>
                  <a:moveTo>
                    <a:pt x="595054" y="0"/>
                  </a:moveTo>
                  <a:lnTo>
                    <a:pt x="1620900" y="0"/>
                  </a:lnTo>
                  <a:lnTo>
                    <a:pt x="1621084" y="38"/>
                  </a:lnTo>
                  <a:lnTo>
                    <a:pt x="1621453" y="0"/>
                  </a:lnTo>
                  <a:lnTo>
                    <a:pt x="1623797" y="354"/>
                  </a:lnTo>
                  <a:lnTo>
                    <a:pt x="1627308" y="1"/>
                  </a:lnTo>
                  <a:cubicBezTo>
                    <a:pt x="1653065" y="1"/>
                    <a:pt x="1676078" y="11745"/>
                    <a:pt x="1691285" y="30172"/>
                  </a:cubicBezTo>
                  <a:lnTo>
                    <a:pt x="1694559" y="35568"/>
                  </a:lnTo>
                  <a:lnTo>
                    <a:pt x="1703027" y="42813"/>
                  </a:lnTo>
                  <a:lnTo>
                    <a:pt x="1885997" y="402704"/>
                  </a:lnTo>
                  <a:lnTo>
                    <a:pt x="1886121" y="404293"/>
                  </a:lnTo>
                  <a:lnTo>
                    <a:pt x="2182669" y="986299"/>
                  </a:lnTo>
                  <a:cubicBezTo>
                    <a:pt x="2184395" y="989686"/>
                    <a:pt x="2185352" y="993262"/>
                    <a:pt x="2185606" y="996829"/>
                  </a:cubicBezTo>
                  <a:lnTo>
                    <a:pt x="2185228" y="999910"/>
                  </a:lnTo>
                  <a:lnTo>
                    <a:pt x="2188045" y="1004087"/>
                  </a:lnTo>
                  <a:cubicBezTo>
                    <a:pt x="2192240" y="1014006"/>
                    <a:pt x="2194560" y="1024912"/>
                    <a:pt x="2194560" y="1036359"/>
                  </a:cubicBezTo>
                  <a:cubicBezTo>
                    <a:pt x="2194560" y="1047806"/>
                    <a:pt x="2192240" y="1058712"/>
                    <a:pt x="2188045" y="1068631"/>
                  </a:cubicBezTo>
                  <a:lnTo>
                    <a:pt x="2181719" y="1078013"/>
                  </a:lnTo>
                  <a:lnTo>
                    <a:pt x="2181858" y="1079169"/>
                  </a:lnTo>
                  <a:cubicBezTo>
                    <a:pt x="2181597" y="1082735"/>
                    <a:pt x="2180633" y="1086310"/>
                    <a:pt x="2178901" y="1089693"/>
                  </a:cubicBezTo>
                  <a:lnTo>
                    <a:pt x="1703932" y="2017371"/>
                  </a:lnTo>
                  <a:cubicBezTo>
                    <a:pt x="1702200" y="2020754"/>
                    <a:pt x="1699864" y="2023626"/>
                    <a:pt x="1697123" y="2025922"/>
                  </a:cubicBezTo>
                  <a:lnTo>
                    <a:pt x="1694708" y="2027256"/>
                  </a:lnTo>
                  <a:lnTo>
                    <a:pt x="1685430" y="2042547"/>
                  </a:lnTo>
                  <a:cubicBezTo>
                    <a:pt x="1670224" y="2060973"/>
                    <a:pt x="1647210" y="2072718"/>
                    <a:pt x="1621453" y="2072718"/>
                  </a:cubicBezTo>
                  <a:lnTo>
                    <a:pt x="1614919" y="2072059"/>
                  </a:lnTo>
                  <a:lnTo>
                    <a:pt x="1602770" y="2072059"/>
                  </a:lnTo>
                  <a:lnTo>
                    <a:pt x="1599506" y="2072718"/>
                  </a:lnTo>
                  <a:lnTo>
                    <a:pt x="573660" y="2072718"/>
                  </a:lnTo>
                  <a:lnTo>
                    <a:pt x="573476" y="2072681"/>
                  </a:lnTo>
                  <a:lnTo>
                    <a:pt x="573107" y="2072718"/>
                  </a:lnTo>
                  <a:lnTo>
                    <a:pt x="570763" y="2072364"/>
                  </a:lnTo>
                  <a:lnTo>
                    <a:pt x="567252" y="2072718"/>
                  </a:lnTo>
                  <a:cubicBezTo>
                    <a:pt x="532910" y="2072718"/>
                    <a:pt x="503444" y="2051838"/>
                    <a:pt x="490859" y="2022081"/>
                  </a:cubicBezTo>
                  <a:lnTo>
                    <a:pt x="490826" y="2021917"/>
                  </a:lnTo>
                  <a:lnTo>
                    <a:pt x="486229" y="2017984"/>
                  </a:lnTo>
                  <a:lnTo>
                    <a:pt x="341245" y="1732810"/>
                  </a:lnTo>
                  <a:lnTo>
                    <a:pt x="11891" y="1086419"/>
                  </a:lnTo>
                  <a:cubicBezTo>
                    <a:pt x="10166" y="1083032"/>
                    <a:pt x="9208" y="1079457"/>
                    <a:pt x="8954" y="1075889"/>
                  </a:cubicBezTo>
                  <a:lnTo>
                    <a:pt x="9332" y="1072809"/>
                  </a:lnTo>
                  <a:lnTo>
                    <a:pt x="6516" y="1068631"/>
                  </a:lnTo>
                  <a:cubicBezTo>
                    <a:pt x="2320" y="1058712"/>
                    <a:pt x="0" y="1047807"/>
                    <a:pt x="0" y="1036359"/>
                  </a:cubicBezTo>
                  <a:cubicBezTo>
                    <a:pt x="0" y="1024912"/>
                    <a:pt x="2320" y="1014006"/>
                    <a:pt x="6516" y="1004087"/>
                  </a:cubicBezTo>
                  <a:lnTo>
                    <a:pt x="12841" y="994705"/>
                  </a:lnTo>
                  <a:lnTo>
                    <a:pt x="12702" y="993549"/>
                  </a:lnTo>
                  <a:cubicBezTo>
                    <a:pt x="12963" y="989983"/>
                    <a:pt x="13927" y="986409"/>
                    <a:pt x="15659" y="983026"/>
                  </a:cubicBezTo>
                  <a:lnTo>
                    <a:pt x="490628" y="55347"/>
                  </a:lnTo>
                  <a:cubicBezTo>
                    <a:pt x="492360" y="51965"/>
                    <a:pt x="494696" y="49092"/>
                    <a:pt x="497437" y="46796"/>
                  </a:cubicBezTo>
                  <a:lnTo>
                    <a:pt x="499852" y="45463"/>
                  </a:lnTo>
                  <a:lnTo>
                    <a:pt x="509130" y="30171"/>
                  </a:lnTo>
                  <a:cubicBezTo>
                    <a:pt x="524337" y="11745"/>
                    <a:pt x="547350" y="1"/>
                    <a:pt x="573107" y="1"/>
                  </a:cubicBezTo>
                  <a:lnTo>
                    <a:pt x="579641" y="659"/>
                  </a:lnTo>
                  <a:lnTo>
                    <a:pt x="591790" y="659"/>
                  </a:lnTo>
                  <a:close/>
                </a:path>
              </a:pathLst>
            </a:custGeom>
            <a:solidFill>
              <a:srgbClr val="BF2500"/>
            </a:solidFill>
            <a:ln>
              <a:noFill/>
            </a:ln>
            <a:effectLst>
              <a:outerShdw blurRad="762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b="1" dirty="0"/>
            </a:p>
          </p:txBody>
        </p:sp>
      </p:grpSp>
      <p:grpSp>
        <p:nvGrpSpPr>
          <p:cNvPr id="51" name="Group 50">
            <a:extLst>
              <a:ext uri="{FF2B5EF4-FFF2-40B4-BE49-F238E27FC236}">
                <a16:creationId xmlns:a16="http://schemas.microsoft.com/office/drawing/2014/main" id="{DC8563E9-63FB-4EA7-B061-8294BACD37BB}"/>
              </a:ext>
            </a:extLst>
          </p:cNvPr>
          <p:cNvGrpSpPr/>
          <p:nvPr/>
        </p:nvGrpSpPr>
        <p:grpSpPr>
          <a:xfrm>
            <a:off x="8529880" y="6051697"/>
            <a:ext cx="1901734" cy="425303"/>
            <a:chOff x="1371600" y="5777377"/>
            <a:chExt cx="1901734" cy="425303"/>
          </a:xfrm>
        </p:grpSpPr>
        <p:grpSp>
          <p:nvGrpSpPr>
            <p:cNvPr id="56" name="Group 55">
              <a:extLst>
                <a:ext uri="{FF2B5EF4-FFF2-40B4-BE49-F238E27FC236}">
                  <a16:creationId xmlns:a16="http://schemas.microsoft.com/office/drawing/2014/main" id="{A4FAD8D3-DCDE-4BFE-909C-CA41C6152F93}"/>
                </a:ext>
              </a:extLst>
            </p:cNvPr>
            <p:cNvGrpSpPr/>
            <p:nvPr/>
          </p:nvGrpSpPr>
          <p:grpSpPr>
            <a:xfrm>
              <a:off x="1371600" y="5791200"/>
              <a:ext cx="411480" cy="411480"/>
              <a:chOff x="1371600" y="5791200"/>
              <a:chExt cx="411480" cy="411480"/>
            </a:xfrm>
          </p:grpSpPr>
          <p:sp>
            <p:nvSpPr>
              <p:cNvPr id="66" name="Oval 65">
                <a:extLst>
                  <a:ext uri="{FF2B5EF4-FFF2-40B4-BE49-F238E27FC236}">
                    <a16:creationId xmlns:a16="http://schemas.microsoft.com/office/drawing/2014/main" id="{7C493916-6DE0-48B0-991E-F515E184520E}"/>
                  </a:ext>
                </a:extLst>
              </p:cNvPr>
              <p:cNvSpPr>
                <a:spLocks noChangeAspect="1"/>
              </p:cNvSpPr>
              <p:nvPr/>
            </p:nvSpPr>
            <p:spPr>
              <a:xfrm>
                <a:off x="1371600"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sp>
            <p:nvSpPr>
              <p:cNvPr id="67" name="Freeform 1">
                <a:extLst>
                  <a:ext uri="{FF2B5EF4-FFF2-40B4-BE49-F238E27FC236}">
                    <a16:creationId xmlns:a16="http://schemas.microsoft.com/office/drawing/2014/main" id="{33DAD915-8152-4B61-A4E3-B297F031DBEF}"/>
                  </a:ext>
                </a:extLst>
              </p:cNvPr>
              <p:cNvSpPr>
                <a:spLocks noChangeAspect="1" noChangeArrowheads="1"/>
              </p:cNvSpPr>
              <p:nvPr/>
            </p:nvSpPr>
            <p:spPr bwMode="auto">
              <a:xfrm>
                <a:off x="1479572" y="5883499"/>
                <a:ext cx="228600" cy="226882"/>
              </a:xfrm>
              <a:custGeom>
                <a:avLst/>
                <a:gdLst>
                  <a:gd name="T0" fmla="*/ 118 w 588"/>
                  <a:gd name="T1" fmla="*/ 253 h 582"/>
                  <a:gd name="T2" fmla="*/ 334 w 588"/>
                  <a:gd name="T3" fmla="*/ 463 h 582"/>
                  <a:gd name="T4" fmla="*/ 402 w 588"/>
                  <a:gd name="T5" fmla="*/ 395 h 582"/>
                  <a:gd name="T6" fmla="*/ 439 w 588"/>
                  <a:gd name="T7" fmla="*/ 389 h 582"/>
                  <a:gd name="T8" fmla="*/ 550 w 588"/>
                  <a:gd name="T9" fmla="*/ 408 h 582"/>
                  <a:gd name="T10" fmla="*/ 587 w 588"/>
                  <a:gd name="T11" fmla="*/ 439 h 582"/>
                  <a:gd name="T12" fmla="*/ 587 w 588"/>
                  <a:gd name="T13" fmla="*/ 550 h 582"/>
                  <a:gd name="T14" fmla="*/ 550 w 588"/>
                  <a:gd name="T15" fmla="*/ 581 h 582"/>
                  <a:gd name="T16" fmla="*/ 0 w 588"/>
                  <a:gd name="T17" fmla="*/ 31 h 582"/>
                  <a:gd name="T18" fmla="*/ 37 w 588"/>
                  <a:gd name="T19" fmla="*/ 0 h 582"/>
                  <a:gd name="T20" fmla="*/ 149 w 588"/>
                  <a:gd name="T21" fmla="*/ 0 h 582"/>
                  <a:gd name="T22" fmla="*/ 179 w 588"/>
                  <a:gd name="T23" fmla="*/ 31 h 582"/>
                  <a:gd name="T24" fmla="*/ 198 w 588"/>
                  <a:gd name="T25" fmla="*/ 148 h 582"/>
                  <a:gd name="T26" fmla="*/ 192 w 588"/>
                  <a:gd name="T27" fmla="*/ 179 h 582"/>
                  <a:gd name="T28" fmla="*/ 118 w 588"/>
                  <a:gd name="T29" fmla="*/ 253 h 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8" h="582">
                    <a:moveTo>
                      <a:pt x="118" y="253"/>
                    </a:moveTo>
                    <a:cubicBezTo>
                      <a:pt x="167" y="346"/>
                      <a:pt x="241" y="420"/>
                      <a:pt x="334" y="463"/>
                    </a:cubicBezTo>
                    <a:lnTo>
                      <a:pt x="402" y="395"/>
                    </a:lnTo>
                    <a:cubicBezTo>
                      <a:pt x="414" y="383"/>
                      <a:pt x="427" y="383"/>
                      <a:pt x="439" y="389"/>
                    </a:cubicBezTo>
                    <a:cubicBezTo>
                      <a:pt x="470" y="402"/>
                      <a:pt x="513" y="408"/>
                      <a:pt x="550" y="408"/>
                    </a:cubicBezTo>
                    <a:cubicBezTo>
                      <a:pt x="575" y="408"/>
                      <a:pt x="587" y="420"/>
                      <a:pt x="587" y="439"/>
                    </a:cubicBezTo>
                    <a:lnTo>
                      <a:pt x="587" y="550"/>
                    </a:lnTo>
                    <a:cubicBezTo>
                      <a:pt x="587" y="568"/>
                      <a:pt x="575" y="581"/>
                      <a:pt x="550" y="581"/>
                    </a:cubicBezTo>
                    <a:cubicBezTo>
                      <a:pt x="247" y="581"/>
                      <a:pt x="0" y="340"/>
                      <a:pt x="0" y="31"/>
                    </a:cubicBezTo>
                    <a:cubicBezTo>
                      <a:pt x="0" y="12"/>
                      <a:pt x="19" y="0"/>
                      <a:pt x="37" y="0"/>
                    </a:cubicBezTo>
                    <a:lnTo>
                      <a:pt x="149" y="0"/>
                    </a:lnTo>
                    <a:cubicBezTo>
                      <a:pt x="167" y="0"/>
                      <a:pt x="179" y="12"/>
                      <a:pt x="179" y="31"/>
                    </a:cubicBezTo>
                    <a:cubicBezTo>
                      <a:pt x="179" y="74"/>
                      <a:pt x="186" y="111"/>
                      <a:pt x="198" y="148"/>
                    </a:cubicBezTo>
                    <a:cubicBezTo>
                      <a:pt x="204" y="160"/>
                      <a:pt x="198" y="173"/>
                      <a:pt x="192" y="179"/>
                    </a:cubicBezTo>
                    <a:lnTo>
                      <a:pt x="118" y="253"/>
                    </a:lnTo>
                  </a:path>
                </a:pathLst>
              </a:custGeom>
              <a:solidFill>
                <a:srgbClr val="FFFFFF"/>
              </a:solidFill>
              <a:ln>
                <a:noFill/>
              </a:ln>
              <a:effectLst/>
            </p:spPr>
            <p:txBody>
              <a:bodyPr wrap="none" anchor="ctr"/>
              <a:lstStyle/>
              <a:p>
                <a:endParaRPr lang="en-US"/>
              </a:p>
            </p:txBody>
          </p:sp>
        </p:grpSp>
        <p:grpSp>
          <p:nvGrpSpPr>
            <p:cNvPr id="57" name="Group 56">
              <a:extLst>
                <a:ext uri="{FF2B5EF4-FFF2-40B4-BE49-F238E27FC236}">
                  <a16:creationId xmlns:a16="http://schemas.microsoft.com/office/drawing/2014/main" id="{9BD086F7-4E30-4735-A0C7-F118F7725D31}"/>
                </a:ext>
              </a:extLst>
            </p:cNvPr>
            <p:cNvGrpSpPr/>
            <p:nvPr/>
          </p:nvGrpSpPr>
          <p:grpSpPr>
            <a:xfrm>
              <a:off x="1870166" y="5791200"/>
              <a:ext cx="411480" cy="411480"/>
              <a:chOff x="1870166" y="5791200"/>
              <a:chExt cx="411480" cy="411480"/>
            </a:xfrm>
          </p:grpSpPr>
          <p:sp>
            <p:nvSpPr>
              <p:cNvPr id="64" name="Freeform 12">
                <a:extLst>
                  <a:ext uri="{FF2B5EF4-FFF2-40B4-BE49-F238E27FC236}">
                    <a16:creationId xmlns:a16="http://schemas.microsoft.com/office/drawing/2014/main" id="{A5907102-31BE-41E4-B300-169897B1B4D2}"/>
                  </a:ext>
                </a:extLst>
              </p:cNvPr>
              <p:cNvSpPr>
                <a:spLocks noChangeAspect="1" noChangeArrowheads="1"/>
              </p:cNvSpPr>
              <p:nvPr/>
            </p:nvSpPr>
            <p:spPr bwMode="auto">
              <a:xfrm>
                <a:off x="1965960" y="5909780"/>
                <a:ext cx="229772" cy="182880"/>
              </a:xfrm>
              <a:custGeom>
                <a:avLst/>
                <a:gdLst>
                  <a:gd name="T0" fmla="*/ 587 w 650"/>
                  <a:gd name="T1" fmla="*/ 0 h 514"/>
                  <a:gd name="T2" fmla="*/ 68 w 650"/>
                  <a:gd name="T3" fmla="*/ 0 h 514"/>
                  <a:gd name="T4" fmla="*/ 0 w 650"/>
                  <a:gd name="T5" fmla="*/ 62 h 514"/>
                  <a:gd name="T6" fmla="*/ 0 w 650"/>
                  <a:gd name="T7" fmla="*/ 451 h 514"/>
                  <a:gd name="T8" fmla="*/ 68 w 650"/>
                  <a:gd name="T9" fmla="*/ 513 h 514"/>
                  <a:gd name="T10" fmla="*/ 587 w 650"/>
                  <a:gd name="T11" fmla="*/ 513 h 514"/>
                  <a:gd name="T12" fmla="*/ 649 w 650"/>
                  <a:gd name="T13" fmla="*/ 451 h 514"/>
                  <a:gd name="T14" fmla="*/ 649 w 650"/>
                  <a:gd name="T15" fmla="*/ 62 h 514"/>
                  <a:gd name="T16" fmla="*/ 587 w 650"/>
                  <a:gd name="T17" fmla="*/ 0 h 514"/>
                  <a:gd name="T18" fmla="*/ 587 w 650"/>
                  <a:gd name="T19" fmla="*/ 124 h 514"/>
                  <a:gd name="T20" fmla="*/ 328 w 650"/>
                  <a:gd name="T21" fmla="*/ 291 h 514"/>
                  <a:gd name="T22" fmla="*/ 68 w 650"/>
                  <a:gd name="T23" fmla="*/ 124 h 514"/>
                  <a:gd name="T24" fmla="*/ 68 w 650"/>
                  <a:gd name="T25" fmla="*/ 62 h 514"/>
                  <a:gd name="T26" fmla="*/ 328 w 650"/>
                  <a:gd name="T27" fmla="*/ 223 h 514"/>
                  <a:gd name="T28" fmla="*/ 587 w 650"/>
                  <a:gd name="T29" fmla="*/ 62 h 514"/>
                  <a:gd name="T30" fmla="*/ 587 w 650"/>
                  <a:gd name="T31" fmla="*/ 124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0" h="514">
                    <a:moveTo>
                      <a:pt x="587" y="0"/>
                    </a:moveTo>
                    <a:lnTo>
                      <a:pt x="68" y="0"/>
                    </a:lnTo>
                    <a:cubicBezTo>
                      <a:pt x="31" y="0"/>
                      <a:pt x="0" y="25"/>
                      <a:pt x="0" y="62"/>
                    </a:cubicBezTo>
                    <a:lnTo>
                      <a:pt x="0" y="451"/>
                    </a:lnTo>
                    <a:cubicBezTo>
                      <a:pt x="0" y="488"/>
                      <a:pt x="31" y="513"/>
                      <a:pt x="68" y="513"/>
                    </a:cubicBezTo>
                    <a:lnTo>
                      <a:pt x="587" y="513"/>
                    </a:lnTo>
                    <a:cubicBezTo>
                      <a:pt x="618" y="513"/>
                      <a:pt x="649" y="488"/>
                      <a:pt x="649" y="451"/>
                    </a:cubicBezTo>
                    <a:lnTo>
                      <a:pt x="649" y="62"/>
                    </a:lnTo>
                    <a:cubicBezTo>
                      <a:pt x="649" y="25"/>
                      <a:pt x="618" y="0"/>
                      <a:pt x="587" y="0"/>
                    </a:cubicBezTo>
                    <a:close/>
                    <a:moveTo>
                      <a:pt x="587" y="124"/>
                    </a:moveTo>
                    <a:lnTo>
                      <a:pt x="328" y="291"/>
                    </a:lnTo>
                    <a:lnTo>
                      <a:pt x="68" y="124"/>
                    </a:lnTo>
                    <a:lnTo>
                      <a:pt x="68" y="62"/>
                    </a:lnTo>
                    <a:lnTo>
                      <a:pt x="328" y="223"/>
                    </a:lnTo>
                    <a:lnTo>
                      <a:pt x="587" y="62"/>
                    </a:lnTo>
                    <a:lnTo>
                      <a:pt x="587" y="124"/>
                    </a:lnTo>
                    <a:close/>
                  </a:path>
                </a:pathLst>
              </a:custGeom>
              <a:solidFill>
                <a:srgbClr val="FFFFFF"/>
              </a:solidFill>
              <a:ln>
                <a:noFill/>
              </a:ln>
              <a:effectLst/>
            </p:spPr>
            <p:txBody>
              <a:bodyPr wrap="none" anchor="ctr"/>
              <a:lstStyle/>
              <a:p>
                <a:endParaRPr lang="en-US"/>
              </a:p>
            </p:txBody>
          </p:sp>
          <p:sp>
            <p:nvSpPr>
              <p:cNvPr id="65" name="Oval 64">
                <a:extLst>
                  <a:ext uri="{FF2B5EF4-FFF2-40B4-BE49-F238E27FC236}">
                    <a16:creationId xmlns:a16="http://schemas.microsoft.com/office/drawing/2014/main" id="{3ACC67E5-B8E6-48DF-B5A6-02F19D83D83C}"/>
                  </a:ext>
                </a:extLst>
              </p:cNvPr>
              <p:cNvSpPr>
                <a:spLocks noChangeAspect="1"/>
              </p:cNvSpPr>
              <p:nvPr/>
            </p:nvSpPr>
            <p:spPr>
              <a:xfrm>
                <a:off x="1870166"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58" name="Group 57">
              <a:extLst>
                <a:ext uri="{FF2B5EF4-FFF2-40B4-BE49-F238E27FC236}">
                  <a16:creationId xmlns:a16="http://schemas.microsoft.com/office/drawing/2014/main" id="{75C6E2B5-F343-4FEB-B670-F557BA3ADD7A}"/>
                </a:ext>
              </a:extLst>
            </p:cNvPr>
            <p:cNvGrpSpPr/>
            <p:nvPr/>
          </p:nvGrpSpPr>
          <p:grpSpPr>
            <a:xfrm>
              <a:off x="2368732" y="5791200"/>
              <a:ext cx="411480" cy="411480"/>
              <a:chOff x="2368732" y="5791200"/>
              <a:chExt cx="411480" cy="411480"/>
            </a:xfrm>
          </p:grpSpPr>
          <p:sp>
            <p:nvSpPr>
              <p:cNvPr id="62" name="Freeform 9">
                <a:extLst>
                  <a:ext uri="{FF2B5EF4-FFF2-40B4-BE49-F238E27FC236}">
                    <a16:creationId xmlns:a16="http://schemas.microsoft.com/office/drawing/2014/main" id="{DBD28BA2-1CA5-4B2D-B65F-05F9CE83991D}"/>
                  </a:ext>
                </a:extLst>
              </p:cNvPr>
              <p:cNvSpPr>
                <a:spLocks noChangeAspect="1" noChangeArrowheads="1"/>
              </p:cNvSpPr>
              <p:nvPr/>
            </p:nvSpPr>
            <p:spPr bwMode="auto">
              <a:xfrm>
                <a:off x="2473791" y="5890438"/>
                <a:ext cx="228600" cy="228599"/>
              </a:xfrm>
              <a:custGeom>
                <a:avLst/>
                <a:gdLst>
                  <a:gd name="T0" fmla="*/ 581 w 650"/>
                  <a:gd name="T1" fmla="*/ 0 h 650"/>
                  <a:gd name="T2" fmla="*/ 68 w 650"/>
                  <a:gd name="T3" fmla="*/ 0 h 650"/>
                  <a:gd name="T4" fmla="*/ 0 w 650"/>
                  <a:gd name="T5" fmla="*/ 68 h 650"/>
                  <a:gd name="T6" fmla="*/ 0 w 650"/>
                  <a:gd name="T7" fmla="*/ 649 h 650"/>
                  <a:gd name="T8" fmla="*/ 130 w 650"/>
                  <a:gd name="T9" fmla="*/ 519 h 650"/>
                  <a:gd name="T10" fmla="*/ 581 w 650"/>
                  <a:gd name="T11" fmla="*/ 519 h 650"/>
                  <a:gd name="T12" fmla="*/ 649 w 650"/>
                  <a:gd name="T13" fmla="*/ 457 h 650"/>
                  <a:gd name="T14" fmla="*/ 649 w 650"/>
                  <a:gd name="T15" fmla="*/ 68 h 650"/>
                  <a:gd name="T16" fmla="*/ 581 w 650"/>
                  <a:gd name="T17" fmla="*/ 0 h 650"/>
                  <a:gd name="T18" fmla="*/ 130 w 650"/>
                  <a:gd name="T19" fmla="*/ 229 h 650"/>
                  <a:gd name="T20" fmla="*/ 519 w 650"/>
                  <a:gd name="T21" fmla="*/ 229 h 650"/>
                  <a:gd name="T22" fmla="*/ 519 w 650"/>
                  <a:gd name="T23" fmla="*/ 290 h 650"/>
                  <a:gd name="T24" fmla="*/ 130 w 650"/>
                  <a:gd name="T25" fmla="*/ 290 h 650"/>
                  <a:gd name="T26" fmla="*/ 130 w 650"/>
                  <a:gd name="T27" fmla="*/ 229 h 650"/>
                  <a:gd name="T28" fmla="*/ 389 w 650"/>
                  <a:gd name="T29" fmla="*/ 389 h 650"/>
                  <a:gd name="T30" fmla="*/ 130 w 650"/>
                  <a:gd name="T31" fmla="*/ 389 h 650"/>
                  <a:gd name="T32" fmla="*/ 130 w 650"/>
                  <a:gd name="T33" fmla="*/ 328 h 650"/>
                  <a:gd name="T34" fmla="*/ 389 w 650"/>
                  <a:gd name="T35" fmla="*/ 328 h 650"/>
                  <a:gd name="T36" fmla="*/ 389 w 650"/>
                  <a:gd name="T37" fmla="*/ 389 h 650"/>
                  <a:gd name="T38" fmla="*/ 519 w 650"/>
                  <a:gd name="T39" fmla="*/ 198 h 650"/>
                  <a:gd name="T40" fmla="*/ 130 w 650"/>
                  <a:gd name="T41" fmla="*/ 198 h 650"/>
                  <a:gd name="T42" fmla="*/ 130 w 650"/>
                  <a:gd name="T43" fmla="*/ 130 h 650"/>
                  <a:gd name="T44" fmla="*/ 519 w 650"/>
                  <a:gd name="T45" fmla="*/ 130 h 650"/>
                  <a:gd name="T46" fmla="*/ 519 w 650"/>
                  <a:gd name="T47" fmla="*/ 198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50" h="650">
                    <a:moveTo>
                      <a:pt x="581" y="0"/>
                    </a:moveTo>
                    <a:lnTo>
                      <a:pt x="68" y="0"/>
                    </a:lnTo>
                    <a:cubicBezTo>
                      <a:pt x="31" y="0"/>
                      <a:pt x="0" y="31"/>
                      <a:pt x="0" y="68"/>
                    </a:cubicBezTo>
                    <a:lnTo>
                      <a:pt x="0" y="649"/>
                    </a:lnTo>
                    <a:lnTo>
                      <a:pt x="130" y="519"/>
                    </a:lnTo>
                    <a:lnTo>
                      <a:pt x="581" y="519"/>
                    </a:lnTo>
                    <a:cubicBezTo>
                      <a:pt x="618" y="519"/>
                      <a:pt x="649" y="488"/>
                      <a:pt x="649" y="457"/>
                    </a:cubicBezTo>
                    <a:lnTo>
                      <a:pt x="649" y="68"/>
                    </a:lnTo>
                    <a:cubicBezTo>
                      <a:pt x="649" y="31"/>
                      <a:pt x="618" y="0"/>
                      <a:pt x="581" y="0"/>
                    </a:cubicBezTo>
                    <a:close/>
                    <a:moveTo>
                      <a:pt x="130" y="229"/>
                    </a:moveTo>
                    <a:lnTo>
                      <a:pt x="519" y="229"/>
                    </a:lnTo>
                    <a:lnTo>
                      <a:pt x="519" y="290"/>
                    </a:lnTo>
                    <a:lnTo>
                      <a:pt x="130" y="290"/>
                    </a:lnTo>
                    <a:lnTo>
                      <a:pt x="130" y="229"/>
                    </a:lnTo>
                    <a:close/>
                    <a:moveTo>
                      <a:pt x="389" y="389"/>
                    </a:moveTo>
                    <a:lnTo>
                      <a:pt x="130" y="389"/>
                    </a:lnTo>
                    <a:lnTo>
                      <a:pt x="130" y="328"/>
                    </a:lnTo>
                    <a:lnTo>
                      <a:pt x="389" y="328"/>
                    </a:lnTo>
                    <a:lnTo>
                      <a:pt x="389" y="389"/>
                    </a:lnTo>
                    <a:close/>
                    <a:moveTo>
                      <a:pt x="519" y="198"/>
                    </a:moveTo>
                    <a:lnTo>
                      <a:pt x="130" y="198"/>
                    </a:lnTo>
                    <a:lnTo>
                      <a:pt x="130" y="130"/>
                    </a:lnTo>
                    <a:lnTo>
                      <a:pt x="519" y="130"/>
                    </a:lnTo>
                    <a:lnTo>
                      <a:pt x="519" y="198"/>
                    </a:lnTo>
                    <a:close/>
                  </a:path>
                </a:pathLst>
              </a:custGeom>
              <a:solidFill>
                <a:srgbClr val="FFFFFF"/>
              </a:solidFill>
              <a:ln>
                <a:noFill/>
              </a:ln>
              <a:effectLst/>
            </p:spPr>
            <p:txBody>
              <a:bodyPr wrap="none" anchor="ctr"/>
              <a:lstStyle/>
              <a:p>
                <a:endParaRPr lang="en-US"/>
              </a:p>
            </p:txBody>
          </p:sp>
          <p:sp>
            <p:nvSpPr>
              <p:cNvPr id="63" name="Oval 62">
                <a:extLst>
                  <a:ext uri="{FF2B5EF4-FFF2-40B4-BE49-F238E27FC236}">
                    <a16:creationId xmlns:a16="http://schemas.microsoft.com/office/drawing/2014/main" id="{4E580527-C790-413E-95E9-B43FF5C10B7F}"/>
                  </a:ext>
                </a:extLst>
              </p:cNvPr>
              <p:cNvSpPr>
                <a:spLocks noChangeAspect="1"/>
              </p:cNvSpPr>
              <p:nvPr/>
            </p:nvSpPr>
            <p:spPr>
              <a:xfrm>
                <a:off x="2368732"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59" name="Group 58">
              <a:extLst>
                <a:ext uri="{FF2B5EF4-FFF2-40B4-BE49-F238E27FC236}">
                  <a16:creationId xmlns:a16="http://schemas.microsoft.com/office/drawing/2014/main" id="{3FD67755-FC52-45B1-9197-27471E88D70A}"/>
                </a:ext>
              </a:extLst>
            </p:cNvPr>
            <p:cNvGrpSpPr/>
            <p:nvPr/>
          </p:nvGrpSpPr>
          <p:grpSpPr>
            <a:xfrm>
              <a:off x="2861854" y="5777377"/>
              <a:ext cx="411480" cy="411480"/>
              <a:chOff x="2861854" y="5777377"/>
              <a:chExt cx="411480" cy="411480"/>
            </a:xfrm>
          </p:grpSpPr>
          <p:sp>
            <p:nvSpPr>
              <p:cNvPr id="60" name="Freeform 13">
                <a:extLst>
                  <a:ext uri="{FF2B5EF4-FFF2-40B4-BE49-F238E27FC236}">
                    <a16:creationId xmlns:a16="http://schemas.microsoft.com/office/drawing/2014/main" id="{693D30DC-FC10-4ED8-AEFE-D8BA63D28C84}"/>
                  </a:ext>
                </a:extLst>
              </p:cNvPr>
              <p:cNvSpPr>
                <a:spLocks noChangeAspect="1" noChangeArrowheads="1"/>
              </p:cNvSpPr>
              <p:nvPr/>
            </p:nvSpPr>
            <p:spPr bwMode="auto">
              <a:xfrm>
                <a:off x="2966529" y="5883499"/>
                <a:ext cx="202130" cy="182880"/>
              </a:xfrm>
              <a:custGeom>
                <a:avLst/>
                <a:gdLst>
                  <a:gd name="T0" fmla="*/ 511 w 554"/>
                  <a:gd name="T1" fmla="*/ 48 h 501"/>
                  <a:gd name="T2" fmla="*/ 463 w 554"/>
                  <a:gd name="T3" fmla="*/ 0 h 501"/>
                  <a:gd name="T4" fmla="*/ 415 w 554"/>
                  <a:gd name="T5" fmla="*/ 48 h 501"/>
                  <a:gd name="T6" fmla="*/ 367 w 554"/>
                  <a:gd name="T7" fmla="*/ 0 h 501"/>
                  <a:gd name="T8" fmla="*/ 325 w 554"/>
                  <a:gd name="T9" fmla="*/ 48 h 501"/>
                  <a:gd name="T10" fmla="*/ 277 w 554"/>
                  <a:gd name="T11" fmla="*/ 0 h 501"/>
                  <a:gd name="T12" fmla="*/ 229 w 554"/>
                  <a:gd name="T13" fmla="*/ 48 h 501"/>
                  <a:gd name="T14" fmla="*/ 186 w 554"/>
                  <a:gd name="T15" fmla="*/ 0 h 501"/>
                  <a:gd name="T16" fmla="*/ 139 w 554"/>
                  <a:gd name="T17" fmla="*/ 48 h 501"/>
                  <a:gd name="T18" fmla="*/ 91 w 554"/>
                  <a:gd name="T19" fmla="*/ 0 h 501"/>
                  <a:gd name="T20" fmla="*/ 48 w 554"/>
                  <a:gd name="T21" fmla="*/ 48 h 501"/>
                  <a:gd name="T22" fmla="*/ 0 w 554"/>
                  <a:gd name="T23" fmla="*/ 0 h 501"/>
                  <a:gd name="T24" fmla="*/ 0 w 554"/>
                  <a:gd name="T25" fmla="*/ 447 h 501"/>
                  <a:gd name="T26" fmla="*/ 54 w 554"/>
                  <a:gd name="T27" fmla="*/ 500 h 501"/>
                  <a:gd name="T28" fmla="*/ 500 w 554"/>
                  <a:gd name="T29" fmla="*/ 500 h 501"/>
                  <a:gd name="T30" fmla="*/ 553 w 554"/>
                  <a:gd name="T31" fmla="*/ 447 h 501"/>
                  <a:gd name="T32" fmla="*/ 553 w 554"/>
                  <a:gd name="T33" fmla="*/ 0 h 501"/>
                  <a:gd name="T34" fmla="*/ 511 w 554"/>
                  <a:gd name="T35" fmla="*/ 48 h 501"/>
                  <a:gd name="T36" fmla="*/ 277 w 554"/>
                  <a:gd name="T37" fmla="*/ 447 h 501"/>
                  <a:gd name="T38" fmla="*/ 54 w 554"/>
                  <a:gd name="T39" fmla="*/ 447 h 501"/>
                  <a:gd name="T40" fmla="*/ 54 w 554"/>
                  <a:gd name="T41" fmla="*/ 250 h 501"/>
                  <a:gd name="T42" fmla="*/ 277 w 554"/>
                  <a:gd name="T43" fmla="*/ 250 h 501"/>
                  <a:gd name="T44" fmla="*/ 277 w 554"/>
                  <a:gd name="T45" fmla="*/ 447 h 501"/>
                  <a:gd name="T46" fmla="*/ 500 w 554"/>
                  <a:gd name="T47" fmla="*/ 447 h 501"/>
                  <a:gd name="T48" fmla="*/ 303 w 554"/>
                  <a:gd name="T49" fmla="*/ 447 h 501"/>
                  <a:gd name="T50" fmla="*/ 303 w 554"/>
                  <a:gd name="T51" fmla="*/ 415 h 501"/>
                  <a:gd name="T52" fmla="*/ 500 w 554"/>
                  <a:gd name="T53" fmla="*/ 415 h 501"/>
                  <a:gd name="T54" fmla="*/ 500 w 554"/>
                  <a:gd name="T55" fmla="*/ 447 h 501"/>
                  <a:gd name="T56" fmla="*/ 500 w 554"/>
                  <a:gd name="T57" fmla="*/ 388 h 501"/>
                  <a:gd name="T58" fmla="*/ 303 w 554"/>
                  <a:gd name="T59" fmla="*/ 388 h 501"/>
                  <a:gd name="T60" fmla="*/ 303 w 554"/>
                  <a:gd name="T61" fmla="*/ 362 h 501"/>
                  <a:gd name="T62" fmla="*/ 500 w 554"/>
                  <a:gd name="T63" fmla="*/ 362 h 501"/>
                  <a:gd name="T64" fmla="*/ 500 w 554"/>
                  <a:gd name="T65" fmla="*/ 388 h 501"/>
                  <a:gd name="T66" fmla="*/ 500 w 554"/>
                  <a:gd name="T67" fmla="*/ 335 h 501"/>
                  <a:gd name="T68" fmla="*/ 303 w 554"/>
                  <a:gd name="T69" fmla="*/ 335 h 501"/>
                  <a:gd name="T70" fmla="*/ 303 w 554"/>
                  <a:gd name="T71" fmla="*/ 303 h 501"/>
                  <a:gd name="T72" fmla="*/ 500 w 554"/>
                  <a:gd name="T73" fmla="*/ 303 h 501"/>
                  <a:gd name="T74" fmla="*/ 500 w 554"/>
                  <a:gd name="T75" fmla="*/ 335 h 501"/>
                  <a:gd name="T76" fmla="*/ 500 w 554"/>
                  <a:gd name="T77" fmla="*/ 277 h 501"/>
                  <a:gd name="T78" fmla="*/ 303 w 554"/>
                  <a:gd name="T79" fmla="*/ 277 h 501"/>
                  <a:gd name="T80" fmla="*/ 303 w 554"/>
                  <a:gd name="T81" fmla="*/ 250 h 501"/>
                  <a:gd name="T82" fmla="*/ 500 w 554"/>
                  <a:gd name="T83" fmla="*/ 250 h 501"/>
                  <a:gd name="T84" fmla="*/ 500 w 554"/>
                  <a:gd name="T85" fmla="*/ 277 h 501"/>
                  <a:gd name="T86" fmla="*/ 500 w 554"/>
                  <a:gd name="T87" fmla="*/ 224 h 501"/>
                  <a:gd name="T88" fmla="*/ 54 w 554"/>
                  <a:gd name="T89" fmla="*/ 224 h 501"/>
                  <a:gd name="T90" fmla="*/ 54 w 554"/>
                  <a:gd name="T91" fmla="*/ 139 h 501"/>
                  <a:gd name="T92" fmla="*/ 500 w 554"/>
                  <a:gd name="T93" fmla="*/ 139 h 501"/>
                  <a:gd name="T94" fmla="*/ 500 w 554"/>
                  <a:gd name="T95" fmla="*/ 224 h 5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54" h="501">
                    <a:moveTo>
                      <a:pt x="511" y="48"/>
                    </a:moveTo>
                    <a:lnTo>
                      <a:pt x="463" y="0"/>
                    </a:lnTo>
                    <a:lnTo>
                      <a:pt x="415" y="48"/>
                    </a:lnTo>
                    <a:lnTo>
                      <a:pt x="367" y="0"/>
                    </a:lnTo>
                    <a:lnTo>
                      <a:pt x="325" y="48"/>
                    </a:lnTo>
                    <a:lnTo>
                      <a:pt x="277" y="0"/>
                    </a:lnTo>
                    <a:lnTo>
                      <a:pt x="229" y="48"/>
                    </a:lnTo>
                    <a:lnTo>
                      <a:pt x="186" y="0"/>
                    </a:lnTo>
                    <a:lnTo>
                      <a:pt x="139" y="48"/>
                    </a:lnTo>
                    <a:lnTo>
                      <a:pt x="91" y="0"/>
                    </a:lnTo>
                    <a:lnTo>
                      <a:pt x="48" y="48"/>
                    </a:lnTo>
                    <a:lnTo>
                      <a:pt x="0" y="0"/>
                    </a:lnTo>
                    <a:lnTo>
                      <a:pt x="0" y="447"/>
                    </a:lnTo>
                    <a:cubicBezTo>
                      <a:pt x="0" y="473"/>
                      <a:pt x="27" y="500"/>
                      <a:pt x="54" y="500"/>
                    </a:cubicBezTo>
                    <a:lnTo>
                      <a:pt x="500" y="500"/>
                    </a:lnTo>
                    <a:cubicBezTo>
                      <a:pt x="532" y="500"/>
                      <a:pt x="553" y="473"/>
                      <a:pt x="553" y="447"/>
                    </a:cubicBezTo>
                    <a:lnTo>
                      <a:pt x="553" y="0"/>
                    </a:lnTo>
                    <a:lnTo>
                      <a:pt x="511" y="48"/>
                    </a:lnTo>
                    <a:close/>
                    <a:moveTo>
                      <a:pt x="277" y="447"/>
                    </a:moveTo>
                    <a:lnTo>
                      <a:pt x="54" y="447"/>
                    </a:lnTo>
                    <a:lnTo>
                      <a:pt x="54" y="250"/>
                    </a:lnTo>
                    <a:lnTo>
                      <a:pt x="277" y="250"/>
                    </a:lnTo>
                    <a:lnTo>
                      <a:pt x="277" y="447"/>
                    </a:lnTo>
                    <a:close/>
                    <a:moveTo>
                      <a:pt x="500" y="447"/>
                    </a:moveTo>
                    <a:lnTo>
                      <a:pt x="303" y="447"/>
                    </a:lnTo>
                    <a:lnTo>
                      <a:pt x="303" y="415"/>
                    </a:lnTo>
                    <a:lnTo>
                      <a:pt x="500" y="415"/>
                    </a:lnTo>
                    <a:lnTo>
                      <a:pt x="500" y="447"/>
                    </a:lnTo>
                    <a:close/>
                    <a:moveTo>
                      <a:pt x="500" y="388"/>
                    </a:moveTo>
                    <a:lnTo>
                      <a:pt x="303" y="388"/>
                    </a:lnTo>
                    <a:lnTo>
                      <a:pt x="303" y="362"/>
                    </a:lnTo>
                    <a:lnTo>
                      <a:pt x="500" y="362"/>
                    </a:lnTo>
                    <a:lnTo>
                      <a:pt x="500" y="388"/>
                    </a:lnTo>
                    <a:close/>
                    <a:moveTo>
                      <a:pt x="500" y="335"/>
                    </a:moveTo>
                    <a:lnTo>
                      <a:pt x="303" y="335"/>
                    </a:lnTo>
                    <a:lnTo>
                      <a:pt x="303" y="303"/>
                    </a:lnTo>
                    <a:lnTo>
                      <a:pt x="500" y="303"/>
                    </a:lnTo>
                    <a:lnTo>
                      <a:pt x="500" y="335"/>
                    </a:lnTo>
                    <a:close/>
                    <a:moveTo>
                      <a:pt x="500" y="277"/>
                    </a:moveTo>
                    <a:lnTo>
                      <a:pt x="303" y="277"/>
                    </a:lnTo>
                    <a:lnTo>
                      <a:pt x="303" y="250"/>
                    </a:lnTo>
                    <a:lnTo>
                      <a:pt x="500" y="250"/>
                    </a:lnTo>
                    <a:lnTo>
                      <a:pt x="500" y="277"/>
                    </a:lnTo>
                    <a:close/>
                    <a:moveTo>
                      <a:pt x="500" y="224"/>
                    </a:moveTo>
                    <a:lnTo>
                      <a:pt x="54" y="224"/>
                    </a:lnTo>
                    <a:lnTo>
                      <a:pt x="54" y="139"/>
                    </a:lnTo>
                    <a:lnTo>
                      <a:pt x="500" y="139"/>
                    </a:lnTo>
                    <a:lnTo>
                      <a:pt x="500" y="224"/>
                    </a:lnTo>
                    <a:close/>
                  </a:path>
                </a:pathLst>
              </a:custGeom>
              <a:solidFill>
                <a:srgbClr val="FFFFFF"/>
              </a:solidFill>
              <a:ln>
                <a:noFill/>
              </a:ln>
              <a:effectLst/>
            </p:spPr>
            <p:txBody>
              <a:bodyPr wrap="none" anchor="ctr"/>
              <a:lstStyle/>
              <a:p>
                <a:endParaRPr lang="en-US"/>
              </a:p>
            </p:txBody>
          </p:sp>
          <p:sp>
            <p:nvSpPr>
              <p:cNvPr id="61" name="Oval 60">
                <a:extLst>
                  <a:ext uri="{FF2B5EF4-FFF2-40B4-BE49-F238E27FC236}">
                    <a16:creationId xmlns:a16="http://schemas.microsoft.com/office/drawing/2014/main" id="{F2972203-539C-42D0-8689-24DCF0E89248}"/>
                  </a:ext>
                </a:extLst>
              </p:cNvPr>
              <p:cNvSpPr>
                <a:spLocks noChangeAspect="1"/>
              </p:cNvSpPr>
              <p:nvPr/>
            </p:nvSpPr>
            <p:spPr>
              <a:xfrm>
                <a:off x="2861854" y="5777377"/>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sp>
        <p:nvSpPr>
          <p:cNvPr id="52" name="Text Placeholder 3">
            <a:extLst>
              <a:ext uri="{FF2B5EF4-FFF2-40B4-BE49-F238E27FC236}">
                <a16:creationId xmlns:a16="http://schemas.microsoft.com/office/drawing/2014/main" id="{1FD1DECE-21FE-465B-A96A-3C7119745620}"/>
              </a:ext>
            </a:extLst>
          </p:cNvPr>
          <p:cNvSpPr txBox="1">
            <a:spLocks/>
          </p:cNvSpPr>
          <p:nvPr/>
        </p:nvSpPr>
        <p:spPr>
          <a:xfrm>
            <a:off x="8595712" y="4114800"/>
            <a:ext cx="187094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2000" b="0" dirty="0">
                <a:solidFill>
                  <a:srgbClr val="D6D6D6"/>
                </a:solidFill>
                <a:latin typeface="Bernard MT Condensed" panose="02050806060905020404" pitchFamily="18" charset="0"/>
              </a:rPr>
              <a:t>JANE DOE</a:t>
            </a:r>
          </a:p>
        </p:txBody>
      </p:sp>
      <p:sp>
        <p:nvSpPr>
          <p:cNvPr id="53" name="Text Placeholder 3">
            <a:extLst>
              <a:ext uri="{FF2B5EF4-FFF2-40B4-BE49-F238E27FC236}">
                <a16:creationId xmlns:a16="http://schemas.microsoft.com/office/drawing/2014/main" id="{099B89B5-31B1-4C17-941B-FB614281F357}"/>
              </a:ext>
            </a:extLst>
          </p:cNvPr>
          <p:cNvSpPr txBox="1">
            <a:spLocks/>
          </p:cNvSpPr>
          <p:nvPr/>
        </p:nvSpPr>
        <p:spPr>
          <a:xfrm flipH="1">
            <a:off x="8460212" y="4625455"/>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rgbClr val="D6D6D6"/>
                </a:solidFill>
              </a:rPr>
              <a:t>Developer</a:t>
            </a:r>
          </a:p>
        </p:txBody>
      </p:sp>
      <p:cxnSp>
        <p:nvCxnSpPr>
          <p:cNvPr id="54" name="Straight Connector 53">
            <a:extLst>
              <a:ext uri="{FF2B5EF4-FFF2-40B4-BE49-F238E27FC236}">
                <a16:creationId xmlns:a16="http://schemas.microsoft.com/office/drawing/2014/main" id="{286C0ACF-FB40-42AA-A087-A1195019E15C}"/>
              </a:ext>
            </a:extLst>
          </p:cNvPr>
          <p:cNvCxnSpPr/>
          <p:nvPr/>
        </p:nvCxnSpPr>
        <p:spPr>
          <a:xfrm>
            <a:off x="8637852" y="4486314"/>
            <a:ext cx="1828800" cy="2117"/>
          </a:xfrm>
          <a:prstGeom prst="line">
            <a:avLst/>
          </a:prstGeom>
          <a:ln w="19050">
            <a:solidFill>
              <a:srgbClr val="D6D6D6"/>
            </a:solidFill>
            <a:prstDash val="sysDot"/>
          </a:ln>
        </p:spPr>
        <p:style>
          <a:lnRef idx="1">
            <a:schemeClr val="accent1"/>
          </a:lnRef>
          <a:fillRef idx="0">
            <a:schemeClr val="accent1"/>
          </a:fillRef>
          <a:effectRef idx="0">
            <a:schemeClr val="accent1"/>
          </a:effectRef>
          <a:fontRef idx="minor">
            <a:schemeClr val="tx1"/>
          </a:fontRef>
        </p:style>
      </p:cxnSp>
      <p:sp>
        <p:nvSpPr>
          <p:cNvPr id="55" name="Text Placeholder 3">
            <a:extLst>
              <a:ext uri="{FF2B5EF4-FFF2-40B4-BE49-F238E27FC236}">
                <a16:creationId xmlns:a16="http://schemas.microsoft.com/office/drawing/2014/main" id="{92B2E5BC-6E24-4C17-916C-01BBC2884D15}"/>
              </a:ext>
            </a:extLst>
          </p:cNvPr>
          <p:cNvSpPr txBox="1">
            <a:spLocks/>
          </p:cNvSpPr>
          <p:nvPr/>
        </p:nvSpPr>
        <p:spPr>
          <a:xfrm>
            <a:off x="8307812" y="5013000"/>
            <a:ext cx="2584268" cy="914400"/>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500" b="1" dirty="0">
              <a:solidFill>
                <a:schemeClr val="bg1"/>
              </a:solidFill>
              <a:latin typeface="Candara" panose="020E0502030303020204" pitchFamily="34" charset="0"/>
            </a:endParaRPr>
          </a:p>
        </p:txBody>
      </p:sp>
    </p:spTree>
    <p:extLst>
      <p:ext uri="{BB962C8B-B14F-4D97-AF65-F5344CB8AC3E}">
        <p14:creationId xmlns:p14="http://schemas.microsoft.com/office/powerpoint/2010/main" val="363276902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31" presetClass="entr" presetSubtype="0" fill="hold" nodeType="afterEffect">
                                  <p:stCondLst>
                                    <p:cond delay="0"/>
                                  </p:stCondLst>
                                  <p:childTnLst>
                                    <p:set>
                                      <p:cBhvr>
                                        <p:cTn id="10" dur="1" fill="hold">
                                          <p:stCondLst>
                                            <p:cond delay="0"/>
                                          </p:stCondLst>
                                        </p:cTn>
                                        <p:tgtEl>
                                          <p:spTgt spid="8"/>
                                        </p:tgtEl>
                                        <p:attrNameLst>
                                          <p:attrName>style.visibility</p:attrName>
                                        </p:attrNameLst>
                                      </p:cBhvr>
                                      <p:to>
                                        <p:strVal val="visible"/>
                                      </p:to>
                                    </p:set>
                                    <p:anim calcmode="lin" valueType="num">
                                      <p:cBhvr>
                                        <p:cTn id="11" dur="1000" fill="hold"/>
                                        <p:tgtEl>
                                          <p:spTgt spid="8"/>
                                        </p:tgtEl>
                                        <p:attrNameLst>
                                          <p:attrName>ppt_w</p:attrName>
                                        </p:attrNameLst>
                                      </p:cBhvr>
                                      <p:tavLst>
                                        <p:tav tm="0">
                                          <p:val>
                                            <p:fltVal val="0"/>
                                          </p:val>
                                        </p:tav>
                                        <p:tav tm="100000">
                                          <p:val>
                                            <p:strVal val="#ppt_w"/>
                                          </p:val>
                                        </p:tav>
                                      </p:tavLst>
                                    </p:anim>
                                    <p:anim calcmode="lin" valueType="num">
                                      <p:cBhvr>
                                        <p:cTn id="12" dur="1000" fill="hold"/>
                                        <p:tgtEl>
                                          <p:spTgt spid="8"/>
                                        </p:tgtEl>
                                        <p:attrNameLst>
                                          <p:attrName>ppt_h</p:attrName>
                                        </p:attrNameLst>
                                      </p:cBhvr>
                                      <p:tavLst>
                                        <p:tav tm="0">
                                          <p:val>
                                            <p:fltVal val="0"/>
                                          </p:val>
                                        </p:tav>
                                        <p:tav tm="100000">
                                          <p:val>
                                            <p:strVal val="#ppt_h"/>
                                          </p:val>
                                        </p:tav>
                                      </p:tavLst>
                                    </p:anim>
                                    <p:anim calcmode="lin" valueType="num">
                                      <p:cBhvr>
                                        <p:cTn id="13" dur="1000" fill="hold"/>
                                        <p:tgtEl>
                                          <p:spTgt spid="8"/>
                                        </p:tgtEl>
                                        <p:attrNameLst>
                                          <p:attrName>style.rotation</p:attrName>
                                        </p:attrNameLst>
                                      </p:cBhvr>
                                      <p:tavLst>
                                        <p:tav tm="0">
                                          <p:val>
                                            <p:fltVal val="90"/>
                                          </p:val>
                                        </p:tav>
                                        <p:tav tm="100000">
                                          <p:val>
                                            <p:fltVal val="0"/>
                                          </p:val>
                                        </p:tav>
                                      </p:tavLst>
                                    </p:anim>
                                    <p:animEffect transition="in" filter="fade">
                                      <p:cBhvr>
                                        <p:cTn id="14" dur="1000"/>
                                        <p:tgtEl>
                                          <p:spTgt spid="8"/>
                                        </p:tgtEl>
                                      </p:cBhvr>
                                    </p:animEffect>
                                  </p:childTnLst>
                                </p:cTn>
                              </p:par>
                            </p:childTnLst>
                          </p:cTn>
                        </p:par>
                        <p:par>
                          <p:cTn id="15" fill="hold">
                            <p:stCondLst>
                              <p:cond delay="1500"/>
                            </p:stCondLst>
                            <p:childTnLst>
                              <p:par>
                                <p:cTn id="16" presetID="42" presetClass="entr" presetSubtype="0" fill="hold" grpId="0" nodeType="afterEffect">
                                  <p:stCondLst>
                                    <p:cond delay="0"/>
                                  </p:stCondLst>
                                  <p:childTnLst>
                                    <p:set>
                                      <p:cBhvr>
                                        <p:cTn id="17" dur="1" fill="hold">
                                          <p:stCondLst>
                                            <p:cond delay="0"/>
                                          </p:stCondLst>
                                        </p:cTn>
                                        <p:tgtEl>
                                          <p:spTgt spid="23"/>
                                        </p:tgtEl>
                                        <p:attrNameLst>
                                          <p:attrName>style.visibility</p:attrName>
                                        </p:attrNameLst>
                                      </p:cBhvr>
                                      <p:to>
                                        <p:strVal val="visible"/>
                                      </p:to>
                                    </p:set>
                                    <p:animEffect transition="in" filter="fade">
                                      <p:cBhvr>
                                        <p:cTn id="18" dur="500"/>
                                        <p:tgtEl>
                                          <p:spTgt spid="23"/>
                                        </p:tgtEl>
                                      </p:cBhvr>
                                    </p:animEffect>
                                    <p:anim calcmode="lin" valueType="num">
                                      <p:cBhvr>
                                        <p:cTn id="19" dur="500" fill="hold"/>
                                        <p:tgtEl>
                                          <p:spTgt spid="23"/>
                                        </p:tgtEl>
                                        <p:attrNameLst>
                                          <p:attrName>ppt_x</p:attrName>
                                        </p:attrNameLst>
                                      </p:cBhvr>
                                      <p:tavLst>
                                        <p:tav tm="0">
                                          <p:val>
                                            <p:strVal val="#ppt_x"/>
                                          </p:val>
                                        </p:tav>
                                        <p:tav tm="100000">
                                          <p:val>
                                            <p:strVal val="#ppt_x"/>
                                          </p:val>
                                        </p:tav>
                                      </p:tavLst>
                                    </p:anim>
                                    <p:anim calcmode="lin" valueType="num">
                                      <p:cBhvr>
                                        <p:cTn id="20" dur="500" fill="hold"/>
                                        <p:tgtEl>
                                          <p:spTgt spid="23"/>
                                        </p:tgtEl>
                                        <p:attrNameLst>
                                          <p:attrName>ppt_y</p:attrName>
                                        </p:attrNameLst>
                                      </p:cBhvr>
                                      <p:tavLst>
                                        <p:tav tm="0">
                                          <p:val>
                                            <p:strVal val="#ppt_y+.1"/>
                                          </p:val>
                                        </p:tav>
                                        <p:tav tm="100000">
                                          <p:val>
                                            <p:strVal val="#ppt_y"/>
                                          </p:val>
                                        </p:tav>
                                      </p:tavLst>
                                    </p:anim>
                                  </p:childTnLst>
                                </p:cTn>
                              </p:par>
                            </p:childTnLst>
                          </p:cTn>
                        </p:par>
                        <p:par>
                          <p:cTn id="21" fill="hold">
                            <p:stCondLst>
                              <p:cond delay="2000"/>
                            </p:stCondLst>
                            <p:childTnLst>
                              <p:par>
                                <p:cTn id="22" presetID="42" presetClass="entr" presetSubtype="0" fill="hold" nodeType="afterEffect">
                                  <p:stCondLst>
                                    <p:cond delay="0"/>
                                  </p:stCondLst>
                                  <p:childTnLst>
                                    <p:set>
                                      <p:cBhvr>
                                        <p:cTn id="23" dur="1" fill="hold">
                                          <p:stCondLst>
                                            <p:cond delay="0"/>
                                          </p:stCondLst>
                                        </p:cTn>
                                        <p:tgtEl>
                                          <p:spTgt spid="25"/>
                                        </p:tgtEl>
                                        <p:attrNameLst>
                                          <p:attrName>style.visibility</p:attrName>
                                        </p:attrNameLst>
                                      </p:cBhvr>
                                      <p:to>
                                        <p:strVal val="visible"/>
                                      </p:to>
                                    </p:set>
                                    <p:animEffect transition="in" filter="fade">
                                      <p:cBhvr>
                                        <p:cTn id="24" dur="500"/>
                                        <p:tgtEl>
                                          <p:spTgt spid="25"/>
                                        </p:tgtEl>
                                      </p:cBhvr>
                                    </p:animEffect>
                                    <p:anim calcmode="lin" valueType="num">
                                      <p:cBhvr>
                                        <p:cTn id="25" dur="500" fill="hold"/>
                                        <p:tgtEl>
                                          <p:spTgt spid="25"/>
                                        </p:tgtEl>
                                        <p:attrNameLst>
                                          <p:attrName>ppt_x</p:attrName>
                                        </p:attrNameLst>
                                      </p:cBhvr>
                                      <p:tavLst>
                                        <p:tav tm="0">
                                          <p:val>
                                            <p:strVal val="#ppt_x"/>
                                          </p:val>
                                        </p:tav>
                                        <p:tav tm="100000">
                                          <p:val>
                                            <p:strVal val="#ppt_x"/>
                                          </p:val>
                                        </p:tav>
                                      </p:tavLst>
                                    </p:anim>
                                    <p:anim calcmode="lin" valueType="num">
                                      <p:cBhvr>
                                        <p:cTn id="26" dur="500" fill="hold"/>
                                        <p:tgtEl>
                                          <p:spTgt spid="25"/>
                                        </p:tgtEl>
                                        <p:attrNameLst>
                                          <p:attrName>ppt_y</p:attrName>
                                        </p:attrNameLst>
                                      </p:cBhvr>
                                      <p:tavLst>
                                        <p:tav tm="0">
                                          <p:val>
                                            <p:strVal val="#ppt_y+.1"/>
                                          </p:val>
                                        </p:tav>
                                        <p:tav tm="100000">
                                          <p:val>
                                            <p:strVal val="#ppt_y"/>
                                          </p:val>
                                        </p:tav>
                                      </p:tavLst>
                                    </p:anim>
                                  </p:childTnLst>
                                </p:cTn>
                              </p:par>
                            </p:childTnLst>
                          </p:cTn>
                        </p:par>
                        <p:par>
                          <p:cTn id="27" fill="hold">
                            <p:stCondLst>
                              <p:cond delay="2500"/>
                            </p:stCondLst>
                            <p:childTnLst>
                              <p:par>
                                <p:cTn id="28" presetID="42" presetClass="entr" presetSubtype="0" fill="hold" grpId="0" nodeType="afterEffect">
                                  <p:stCondLst>
                                    <p:cond delay="0"/>
                                  </p:stCondLst>
                                  <p:childTnLst>
                                    <p:set>
                                      <p:cBhvr>
                                        <p:cTn id="29" dur="1" fill="hold">
                                          <p:stCondLst>
                                            <p:cond delay="0"/>
                                          </p:stCondLst>
                                        </p:cTn>
                                        <p:tgtEl>
                                          <p:spTgt spid="24"/>
                                        </p:tgtEl>
                                        <p:attrNameLst>
                                          <p:attrName>style.visibility</p:attrName>
                                        </p:attrNameLst>
                                      </p:cBhvr>
                                      <p:to>
                                        <p:strVal val="visible"/>
                                      </p:to>
                                    </p:set>
                                    <p:animEffect transition="in" filter="fade">
                                      <p:cBhvr>
                                        <p:cTn id="30" dur="500"/>
                                        <p:tgtEl>
                                          <p:spTgt spid="24"/>
                                        </p:tgtEl>
                                      </p:cBhvr>
                                    </p:animEffect>
                                    <p:anim calcmode="lin" valueType="num">
                                      <p:cBhvr>
                                        <p:cTn id="31" dur="500" fill="hold"/>
                                        <p:tgtEl>
                                          <p:spTgt spid="24"/>
                                        </p:tgtEl>
                                        <p:attrNameLst>
                                          <p:attrName>ppt_x</p:attrName>
                                        </p:attrNameLst>
                                      </p:cBhvr>
                                      <p:tavLst>
                                        <p:tav tm="0">
                                          <p:val>
                                            <p:strVal val="#ppt_x"/>
                                          </p:val>
                                        </p:tav>
                                        <p:tav tm="100000">
                                          <p:val>
                                            <p:strVal val="#ppt_x"/>
                                          </p:val>
                                        </p:tav>
                                      </p:tavLst>
                                    </p:anim>
                                    <p:anim calcmode="lin" valueType="num">
                                      <p:cBhvr>
                                        <p:cTn id="32" dur="500" fill="hold"/>
                                        <p:tgtEl>
                                          <p:spTgt spid="24"/>
                                        </p:tgtEl>
                                        <p:attrNameLst>
                                          <p:attrName>ppt_y</p:attrName>
                                        </p:attrNameLst>
                                      </p:cBhvr>
                                      <p:tavLst>
                                        <p:tav tm="0">
                                          <p:val>
                                            <p:strVal val="#ppt_y+.1"/>
                                          </p:val>
                                        </p:tav>
                                        <p:tav tm="100000">
                                          <p:val>
                                            <p:strVal val="#ppt_y"/>
                                          </p:val>
                                        </p:tav>
                                      </p:tavLst>
                                    </p:anim>
                                  </p:childTnLst>
                                </p:cTn>
                              </p:par>
                            </p:childTnLst>
                          </p:cTn>
                        </p:par>
                        <p:par>
                          <p:cTn id="33" fill="hold">
                            <p:stCondLst>
                              <p:cond delay="3000"/>
                            </p:stCondLst>
                            <p:childTnLst>
                              <p:par>
                                <p:cTn id="34" presetID="42" presetClass="entr" presetSubtype="0" fill="hold" grpId="0" nodeType="afterEffect">
                                  <p:stCondLst>
                                    <p:cond delay="0"/>
                                  </p:stCondLst>
                                  <p:childTnLst>
                                    <p:set>
                                      <p:cBhvr>
                                        <p:cTn id="35" dur="1" fill="hold">
                                          <p:stCondLst>
                                            <p:cond delay="0"/>
                                          </p:stCondLst>
                                        </p:cTn>
                                        <p:tgtEl>
                                          <p:spTgt spid="26"/>
                                        </p:tgtEl>
                                        <p:attrNameLst>
                                          <p:attrName>style.visibility</p:attrName>
                                        </p:attrNameLst>
                                      </p:cBhvr>
                                      <p:to>
                                        <p:strVal val="visible"/>
                                      </p:to>
                                    </p:set>
                                    <p:animEffect transition="in" filter="fade">
                                      <p:cBhvr>
                                        <p:cTn id="36" dur="500"/>
                                        <p:tgtEl>
                                          <p:spTgt spid="26"/>
                                        </p:tgtEl>
                                      </p:cBhvr>
                                    </p:animEffect>
                                    <p:anim calcmode="lin" valueType="num">
                                      <p:cBhvr>
                                        <p:cTn id="37" dur="500" fill="hold"/>
                                        <p:tgtEl>
                                          <p:spTgt spid="26"/>
                                        </p:tgtEl>
                                        <p:attrNameLst>
                                          <p:attrName>ppt_x</p:attrName>
                                        </p:attrNameLst>
                                      </p:cBhvr>
                                      <p:tavLst>
                                        <p:tav tm="0">
                                          <p:val>
                                            <p:strVal val="#ppt_x"/>
                                          </p:val>
                                        </p:tav>
                                        <p:tav tm="100000">
                                          <p:val>
                                            <p:strVal val="#ppt_x"/>
                                          </p:val>
                                        </p:tav>
                                      </p:tavLst>
                                    </p:anim>
                                    <p:anim calcmode="lin" valueType="num">
                                      <p:cBhvr>
                                        <p:cTn id="38" dur="500" fill="hold"/>
                                        <p:tgtEl>
                                          <p:spTgt spid="26"/>
                                        </p:tgtEl>
                                        <p:attrNameLst>
                                          <p:attrName>ppt_y</p:attrName>
                                        </p:attrNameLst>
                                      </p:cBhvr>
                                      <p:tavLst>
                                        <p:tav tm="0">
                                          <p:val>
                                            <p:strVal val="#ppt_y+.1"/>
                                          </p:val>
                                        </p:tav>
                                        <p:tav tm="100000">
                                          <p:val>
                                            <p:strVal val="#ppt_y"/>
                                          </p:val>
                                        </p:tav>
                                      </p:tavLst>
                                    </p:anim>
                                  </p:childTnLst>
                                </p:cTn>
                              </p:par>
                            </p:childTnLst>
                          </p:cTn>
                        </p:par>
                        <p:par>
                          <p:cTn id="39" fill="hold">
                            <p:stCondLst>
                              <p:cond delay="3500"/>
                            </p:stCondLst>
                            <p:childTnLst>
                              <p:par>
                                <p:cTn id="40" presetID="42" presetClass="entr" presetSubtype="0" fill="hold" nodeType="afterEffect">
                                  <p:stCondLst>
                                    <p:cond delay="0"/>
                                  </p:stCondLst>
                                  <p:childTnLst>
                                    <p:set>
                                      <p:cBhvr>
                                        <p:cTn id="41" dur="1" fill="hold">
                                          <p:stCondLst>
                                            <p:cond delay="0"/>
                                          </p:stCondLst>
                                        </p:cTn>
                                        <p:tgtEl>
                                          <p:spTgt spid="22"/>
                                        </p:tgtEl>
                                        <p:attrNameLst>
                                          <p:attrName>style.visibility</p:attrName>
                                        </p:attrNameLst>
                                      </p:cBhvr>
                                      <p:to>
                                        <p:strVal val="visible"/>
                                      </p:to>
                                    </p:set>
                                    <p:animEffect transition="in" filter="fade">
                                      <p:cBhvr>
                                        <p:cTn id="42" dur="500"/>
                                        <p:tgtEl>
                                          <p:spTgt spid="22"/>
                                        </p:tgtEl>
                                      </p:cBhvr>
                                    </p:animEffect>
                                    <p:anim calcmode="lin" valueType="num">
                                      <p:cBhvr>
                                        <p:cTn id="43" dur="500" fill="hold"/>
                                        <p:tgtEl>
                                          <p:spTgt spid="22"/>
                                        </p:tgtEl>
                                        <p:attrNameLst>
                                          <p:attrName>ppt_x</p:attrName>
                                        </p:attrNameLst>
                                      </p:cBhvr>
                                      <p:tavLst>
                                        <p:tav tm="0">
                                          <p:val>
                                            <p:strVal val="#ppt_x"/>
                                          </p:val>
                                        </p:tav>
                                        <p:tav tm="100000">
                                          <p:val>
                                            <p:strVal val="#ppt_x"/>
                                          </p:val>
                                        </p:tav>
                                      </p:tavLst>
                                    </p:anim>
                                    <p:anim calcmode="lin" valueType="num">
                                      <p:cBhvr>
                                        <p:cTn id="44" dur="500" fill="hold"/>
                                        <p:tgtEl>
                                          <p:spTgt spid="22"/>
                                        </p:tgtEl>
                                        <p:attrNameLst>
                                          <p:attrName>ppt_y</p:attrName>
                                        </p:attrNameLst>
                                      </p:cBhvr>
                                      <p:tavLst>
                                        <p:tav tm="0">
                                          <p:val>
                                            <p:strVal val="#ppt_y+.1"/>
                                          </p:val>
                                        </p:tav>
                                        <p:tav tm="100000">
                                          <p:val>
                                            <p:strVal val="#ppt_y"/>
                                          </p:val>
                                        </p:tav>
                                      </p:tavLst>
                                    </p:anim>
                                  </p:childTnLst>
                                </p:cTn>
                              </p:par>
                            </p:childTnLst>
                          </p:cTn>
                        </p:par>
                        <p:par>
                          <p:cTn id="45" fill="hold">
                            <p:stCondLst>
                              <p:cond delay="4000"/>
                            </p:stCondLst>
                            <p:childTnLst>
                              <p:par>
                                <p:cTn id="46" presetID="31" presetClass="entr" presetSubtype="0" fill="hold" nodeType="afterEffect">
                                  <p:stCondLst>
                                    <p:cond delay="0"/>
                                  </p:stCondLst>
                                  <p:childTnLst>
                                    <p:set>
                                      <p:cBhvr>
                                        <p:cTn id="47" dur="1" fill="hold">
                                          <p:stCondLst>
                                            <p:cond delay="0"/>
                                          </p:stCondLst>
                                        </p:cTn>
                                        <p:tgtEl>
                                          <p:spTgt spid="29"/>
                                        </p:tgtEl>
                                        <p:attrNameLst>
                                          <p:attrName>style.visibility</p:attrName>
                                        </p:attrNameLst>
                                      </p:cBhvr>
                                      <p:to>
                                        <p:strVal val="visible"/>
                                      </p:to>
                                    </p:set>
                                    <p:anim calcmode="lin" valueType="num">
                                      <p:cBhvr>
                                        <p:cTn id="48" dur="1000" fill="hold"/>
                                        <p:tgtEl>
                                          <p:spTgt spid="29"/>
                                        </p:tgtEl>
                                        <p:attrNameLst>
                                          <p:attrName>ppt_w</p:attrName>
                                        </p:attrNameLst>
                                      </p:cBhvr>
                                      <p:tavLst>
                                        <p:tav tm="0">
                                          <p:val>
                                            <p:fltVal val="0"/>
                                          </p:val>
                                        </p:tav>
                                        <p:tav tm="100000">
                                          <p:val>
                                            <p:strVal val="#ppt_w"/>
                                          </p:val>
                                        </p:tav>
                                      </p:tavLst>
                                    </p:anim>
                                    <p:anim calcmode="lin" valueType="num">
                                      <p:cBhvr>
                                        <p:cTn id="49" dur="1000" fill="hold"/>
                                        <p:tgtEl>
                                          <p:spTgt spid="29"/>
                                        </p:tgtEl>
                                        <p:attrNameLst>
                                          <p:attrName>ppt_h</p:attrName>
                                        </p:attrNameLst>
                                      </p:cBhvr>
                                      <p:tavLst>
                                        <p:tav tm="0">
                                          <p:val>
                                            <p:fltVal val="0"/>
                                          </p:val>
                                        </p:tav>
                                        <p:tav tm="100000">
                                          <p:val>
                                            <p:strVal val="#ppt_h"/>
                                          </p:val>
                                        </p:tav>
                                      </p:tavLst>
                                    </p:anim>
                                    <p:anim calcmode="lin" valueType="num">
                                      <p:cBhvr>
                                        <p:cTn id="50" dur="1000" fill="hold"/>
                                        <p:tgtEl>
                                          <p:spTgt spid="29"/>
                                        </p:tgtEl>
                                        <p:attrNameLst>
                                          <p:attrName>style.rotation</p:attrName>
                                        </p:attrNameLst>
                                      </p:cBhvr>
                                      <p:tavLst>
                                        <p:tav tm="0">
                                          <p:val>
                                            <p:fltVal val="90"/>
                                          </p:val>
                                        </p:tav>
                                        <p:tav tm="100000">
                                          <p:val>
                                            <p:fltVal val="0"/>
                                          </p:val>
                                        </p:tav>
                                      </p:tavLst>
                                    </p:anim>
                                    <p:animEffect transition="in" filter="fade">
                                      <p:cBhvr>
                                        <p:cTn id="51" dur="1000"/>
                                        <p:tgtEl>
                                          <p:spTgt spid="29"/>
                                        </p:tgtEl>
                                      </p:cBhvr>
                                    </p:animEffect>
                                  </p:childTnLst>
                                </p:cTn>
                              </p:par>
                            </p:childTnLst>
                          </p:cTn>
                        </p:par>
                        <p:par>
                          <p:cTn id="52" fill="hold">
                            <p:stCondLst>
                              <p:cond delay="5000"/>
                            </p:stCondLst>
                            <p:childTnLst>
                              <p:par>
                                <p:cTn id="53" presetID="42" presetClass="entr" presetSubtype="0" fill="hold" grpId="0" nodeType="afterEffect">
                                  <p:stCondLst>
                                    <p:cond delay="0"/>
                                  </p:stCondLst>
                                  <p:childTnLst>
                                    <p:set>
                                      <p:cBhvr>
                                        <p:cTn id="54" dur="1" fill="hold">
                                          <p:stCondLst>
                                            <p:cond delay="0"/>
                                          </p:stCondLst>
                                        </p:cTn>
                                        <p:tgtEl>
                                          <p:spTgt spid="31"/>
                                        </p:tgtEl>
                                        <p:attrNameLst>
                                          <p:attrName>style.visibility</p:attrName>
                                        </p:attrNameLst>
                                      </p:cBhvr>
                                      <p:to>
                                        <p:strVal val="visible"/>
                                      </p:to>
                                    </p:set>
                                    <p:animEffect transition="in" filter="fade">
                                      <p:cBhvr>
                                        <p:cTn id="55" dur="500"/>
                                        <p:tgtEl>
                                          <p:spTgt spid="31"/>
                                        </p:tgtEl>
                                      </p:cBhvr>
                                    </p:animEffect>
                                    <p:anim calcmode="lin" valueType="num">
                                      <p:cBhvr>
                                        <p:cTn id="56" dur="500" fill="hold"/>
                                        <p:tgtEl>
                                          <p:spTgt spid="31"/>
                                        </p:tgtEl>
                                        <p:attrNameLst>
                                          <p:attrName>ppt_x</p:attrName>
                                        </p:attrNameLst>
                                      </p:cBhvr>
                                      <p:tavLst>
                                        <p:tav tm="0">
                                          <p:val>
                                            <p:strVal val="#ppt_x"/>
                                          </p:val>
                                        </p:tav>
                                        <p:tav tm="100000">
                                          <p:val>
                                            <p:strVal val="#ppt_x"/>
                                          </p:val>
                                        </p:tav>
                                      </p:tavLst>
                                    </p:anim>
                                    <p:anim calcmode="lin" valueType="num">
                                      <p:cBhvr>
                                        <p:cTn id="57" dur="500" fill="hold"/>
                                        <p:tgtEl>
                                          <p:spTgt spid="31"/>
                                        </p:tgtEl>
                                        <p:attrNameLst>
                                          <p:attrName>ppt_y</p:attrName>
                                        </p:attrNameLst>
                                      </p:cBhvr>
                                      <p:tavLst>
                                        <p:tav tm="0">
                                          <p:val>
                                            <p:strVal val="#ppt_y+.1"/>
                                          </p:val>
                                        </p:tav>
                                        <p:tav tm="100000">
                                          <p:val>
                                            <p:strVal val="#ppt_y"/>
                                          </p:val>
                                        </p:tav>
                                      </p:tavLst>
                                    </p:anim>
                                  </p:childTnLst>
                                </p:cTn>
                              </p:par>
                            </p:childTnLst>
                          </p:cTn>
                        </p:par>
                        <p:par>
                          <p:cTn id="58" fill="hold">
                            <p:stCondLst>
                              <p:cond delay="5500"/>
                            </p:stCondLst>
                            <p:childTnLst>
                              <p:par>
                                <p:cTn id="59" presetID="42" presetClass="entr" presetSubtype="0" fill="hold" nodeType="afterEffect">
                                  <p:stCondLst>
                                    <p:cond delay="0"/>
                                  </p:stCondLst>
                                  <p:childTnLst>
                                    <p:set>
                                      <p:cBhvr>
                                        <p:cTn id="60" dur="1" fill="hold">
                                          <p:stCondLst>
                                            <p:cond delay="0"/>
                                          </p:stCondLst>
                                        </p:cTn>
                                        <p:tgtEl>
                                          <p:spTgt spid="33"/>
                                        </p:tgtEl>
                                        <p:attrNameLst>
                                          <p:attrName>style.visibility</p:attrName>
                                        </p:attrNameLst>
                                      </p:cBhvr>
                                      <p:to>
                                        <p:strVal val="visible"/>
                                      </p:to>
                                    </p:set>
                                    <p:animEffect transition="in" filter="fade">
                                      <p:cBhvr>
                                        <p:cTn id="61" dur="500"/>
                                        <p:tgtEl>
                                          <p:spTgt spid="33"/>
                                        </p:tgtEl>
                                      </p:cBhvr>
                                    </p:animEffect>
                                    <p:anim calcmode="lin" valueType="num">
                                      <p:cBhvr>
                                        <p:cTn id="62" dur="500" fill="hold"/>
                                        <p:tgtEl>
                                          <p:spTgt spid="33"/>
                                        </p:tgtEl>
                                        <p:attrNameLst>
                                          <p:attrName>ppt_x</p:attrName>
                                        </p:attrNameLst>
                                      </p:cBhvr>
                                      <p:tavLst>
                                        <p:tav tm="0">
                                          <p:val>
                                            <p:strVal val="#ppt_x"/>
                                          </p:val>
                                        </p:tav>
                                        <p:tav tm="100000">
                                          <p:val>
                                            <p:strVal val="#ppt_x"/>
                                          </p:val>
                                        </p:tav>
                                      </p:tavLst>
                                    </p:anim>
                                    <p:anim calcmode="lin" valueType="num">
                                      <p:cBhvr>
                                        <p:cTn id="63" dur="500" fill="hold"/>
                                        <p:tgtEl>
                                          <p:spTgt spid="33"/>
                                        </p:tgtEl>
                                        <p:attrNameLst>
                                          <p:attrName>ppt_y</p:attrName>
                                        </p:attrNameLst>
                                      </p:cBhvr>
                                      <p:tavLst>
                                        <p:tav tm="0">
                                          <p:val>
                                            <p:strVal val="#ppt_y+.1"/>
                                          </p:val>
                                        </p:tav>
                                        <p:tav tm="100000">
                                          <p:val>
                                            <p:strVal val="#ppt_y"/>
                                          </p:val>
                                        </p:tav>
                                      </p:tavLst>
                                    </p:anim>
                                  </p:childTnLst>
                                </p:cTn>
                              </p:par>
                            </p:childTnLst>
                          </p:cTn>
                        </p:par>
                        <p:par>
                          <p:cTn id="64" fill="hold">
                            <p:stCondLst>
                              <p:cond delay="6000"/>
                            </p:stCondLst>
                            <p:childTnLst>
                              <p:par>
                                <p:cTn id="65" presetID="42" presetClass="entr" presetSubtype="0" fill="hold" grpId="0" nodeType="afterEffect">
                                  <p:stCondLst>
                                    <p:cond delay="0"/>
                                  </p:stCondLst>
                                  <p:childTnLst>
                                    <p:set>
                                      <p:cBhvr>
                                        <p:cTn id="66" dur="1" fill="hold">
                                          <p:stCondLst>
                                            <p:cond delay="0"/>
                                          </p:stCondLst>
                                        </p:cTn>
                                        <p:tgtEl>
                                          <p:spTgt spid="32"/>
                                        </p:tgtEl>
                                        <p:attrNameLst>
                                          <p:attrName>style.visibility</p:attrName>
                                        </p:attrNameLst>
                                      </p:cBhvr>
                                      <p:to>
                                        <p:strVal val="visible"/>
                                      </p:to>
                                    </p:set>
                                    <p:animEffect transition="in" filter="fade">
                                      <p:cBhvr>
                                        <p:cTn id="67" dur="500"/>
                                        <p:tgtEl>
                                          <p:spTgt spid="32"/>
                                        </p:tgtEl>
                                      </p:cBhvr>
                                    </p:animEffect>
                                    <p:anim calcmode="lin" valueType="num">
                                      <p:cBhvr>
                                        <p:cTn id="68" dur="500" fill="hold"/>
                                        <p:tgtEl>
                                          <p:spTgt spid="32"/>
                                        </p:tgtEl>
                                        <p:attrNameLst>
                                          <p:attrName>ppt_x</p:attrName>
                                        </p:attrNameLst>
                                      </p:cBhvr>
                                      <p:tavLst>
                                        <p:tav tm="0">
                                          <p:val>
                                            <p:strVal val="#ppt_x"/>
                                          </p:val>
                                        </p:tav>
                                        <p:tav tm="100000">
                                          <p:val>
                                            <p:strVal val="#ppt_x"/>
                                          </p:val>
                                        </p:tav>
                                      </p:tavLst>
                                    </p:anim>
                                    <p:anim calcmode="lin" valueType="num">
                                      <p:cBhvr>
                                        <p:cTn id="69" dur="500" fill="hold"/>
                                        <p:tgtEl>
                                          <p:spTgt spid="32"/>
                                        </p:tgtEl>
                                        <p:attrNameLst>
                                          <p:attrName>ppt_y</p:attrName>
                                        </p:attrNameLst>
                                      </p:cBhvr>
                                      <p:tavLst>
                                        <p:tav tm="0">
                                          <p:val>
                                            <p:strVal val="#ppt_y+.1"/>
                                          </p:val>
                                        </p:tav>
                                        <p:tav tm="100000">
                                          <p:val>
                                            <p:strVal val="#ppt_y"/>
                                          </p:val>
                                        </p:tav>
                                      </p:tavLst>
                                    </p:anim>
                                  </p:childTnLst>
                                </p:cTn>
                              </p:par>
                            </p:childTnLst>
                          </p:cTn>
                        </p:par>
                        <p:par>
                          <p:cTn id="70" fill="hold">
                            <p:stCondLst>
                              <p:cond delay="6500"/>
                            </p:stCondLst>
                            <p:childTnLst>
                              <p:par>
                                <p:cTn id="71" presetID="42" presetClass="entr" presetSubtype="0" fill="hold" grpId="0" nodeType="afterEffect">
                                  <p:stCondLst>
                                    <p:cond delay="0"/>
                                  </p:stCondLst>
                                  <p:childTnLst>
                                    <p:set>
                                      <p:cBhvr>
                                        <p:cTn id="72" dur="1" fill="hold">
                                          <p:stCondLst>
                                            <p:cond delay="0"/>
                                          </p:stCondLst>
                                        </p:cTn>
                                        <p:tgtEl>
                                          <p:spTgt spid="34"/>
                                        </p:tgtEl>
                                        <p:attrNameLst>
                                          <p:attrName>style.visibility</p:attrName>
                                        </p:attrNameLst>
                                      </p:cBhvr>
                                      <p:to>
                                        <p:strVal val="visible"/>
                                      </p:to>
                                    </p:set>
                                    <p:animEffect transition="in" filter="fade">
                                      <p:cBhvr>
                                        <p:cTn id="73" dur="500"/>
                                        <p:tgtEl>
                                          <p:spTgt spid="34"/>
                                        </p:tgtEl>
                                      </p:cBhvr>
                                    </p:animEffect>
                                    <p:anim calcmode="lin" valueType="num">
                                      <p:cBhvr>
                                        <p:cTn id="74" dur="500" fill="hold"/>
                                        <p:tgtEl>
                                          <p:spTgt spid="34"/>
                                        </p:tgtEl>
                                        <p:attrNameLst>
                                          <p:attrName>ppt_x</p:attrName>
                                        </p:attrNameLst>
                                      </p:cBhvr>
                                      <p:tavLst>
                                        <p:tav tm="0">
                                          <p:val>
                                            <p:strVal val="#ppt_x"/>
                                          </p:val>
                                        </p:tav>
                                        <p:tav tm="100000">
                                          <p:val>
                                            <p:strVal val="#ppt_x"/>
                                          </p:val>
                                        </p:tav>
                                      </p:tavLst>
                                    </p:anim>
                                    <p:anim calcmode="lin" valueType="num">
                                      <p:cBhvr>
                                        <p:cTn id="75" dur="500" fill="hold"/>
                                        <p:tgtEl>
                                          <p:spTgt spid="34"/>
                                        </p:tgtEl>
                                        <p:attrNameLst>
                                          <p:attrName>ppt_y</p:attrName>
                                        </p:attrNameLst>
                                      </p:cBhvr>
                                      <p:tavLst>
                                        <p:tav tm="0">
                                          <p:val>
                                            <p:strVal val="#ppt_y+.1"/>
                                          </p:val>
                                        </p:tav>
                                        <p:tav tm="100000">
                                          <p:val>
                                            <p:strVal val="#ppt_y"/>
                                          </p:val>
                                        </p:tav>
                                      </p:tavLst>
                                    </p:anim>
                                  </p:childTnLst>
                                </p:cTn>
                              </p:par>
                            </p:childTnLst>
                          </p:cTn>
                        </p:par>
                        <p:par>
                          <p:cTn id="76" fill="hold">
                            <p:stCondLst>
                              <p:cond delay="7000"/>
                            </p:stCondLst>
                            <p:childTnLst>
                              <p:par>
                                <p:cTn id="77" presetID="42" presetClass="entr" presetSubtype="0" fill="hold" nodeType="afterEffect">
                                  <p:stCondLst>
                                    <p:cond delay="0"/>
                                  </p:stCondLst>
                                  <p:childTnLst>
                                    <p:set>
                                      <p:cBhvr>
                                        <p:cTn id="78" dur="1" fill="hold">
                                          <p:stCondLst>
                                            <p:cond delay="0"/>
                                          </p:stCondLst>
                                        </p:cTn>
                                        <p:tgtEl>
                                          <p:spTgt spid="30"/>
                                        </p:tgtEl>
                                        <p:attrNameLst>
                                          <p:attrName>style.visibility</p:attrName>
                                        </p:attrNameLst>
                                      </p:cBhvr>
                                      <p:to>
                                        <p:strVal val="visible"/>
                                      </p:to>
                                    </p:set>
                                    <p:animEffect transition="in" filter="fade">
                                      <p:cBhvr>
                                        <p:cTn id="79" dur="500"/>
                                        <p:tgtEl>
                                          <p:spTgt spid="30"/>
                                        </p:tgtEl>
                                      </p:cBhvr>
                                    </p:animEffect>
                                    <p:anim calcmode="lin" valueType="num">
                                      <p:cBhvr>
                                        <p:cTn id="80" dur="500" fill="hold"/>
                                        <p:tgtEl>
                                          <p:spTgt spid="30"/>
                                        </p:tgtEl>
                                        <p:attrNameLst>
                                          <p:attrName>ppt_x</p:attrName>
                                        </p:attrNameLst>
                                      </p:cBhvr>
                                      <p:tavLst>
                                        <p:tav tm="0">
                                          <p:val>
                                            <p:strVal val="#ppt_x"/>
                                          </p:val>
                                        </p:tav>
                                        <p:tav tm="100000">
                                          <p:val>
                                            <p:strVal val="#ppt_x"/>
                                          </p:val>
                                        </p:tav>
                                      </p:tavLst>
                                    </p:anim>
                                    <p:anim calcmode="lin" valueType="num">
                                      <p:cBhvr>
                                        <p:cTn id="81" dur="500" fill="hold"/>
                                        <p:tgtEl>
                                          <p:spTgt spid="30"/>
                                        </p:tgtEl>
                                        <p:attrNameLst>
                                          <p:attrName>ppt_y</p:attrName>
                                        </p:attrNameLst>
                                      </p:cBhvr>
                                      <p:tavLst>
                                        <p:tav tm="0">
                                          <p:val>
                                            <p:strVal val="#ppt_y+.1"/>
                                          </p:val>
                                        </p:tav>
                                        <p:tav tm="100000">
                                          <p:val>
                                            <p:strVal val="#ppt_y"/>
                                          </p:val>
                                        </p:tav>
                                      </p:tavLst>
                                    </p:anim>
                                  </p:childTnLst>
                                </p:cTn>
                              </p:par>
                            </p:childTnLst>
                          </p:cTn>
                        </p:par>
                        <p:par>
                          <p:cTn id="82" fill="hold">
                            <p:stCondLst>
                              <p:cond delay="7500"/>
                            </p:stCondLst>
                            <p:childTnLst>
                              <p:par>
                                <p:cTn id="83" presetID="31" presetClass="entr" presetSubtype="0" fill="hold" nodeType="afterEffect">
                                  <p:stCondLst>
                                    <p:cond delay="0"/>
                                  </p:stCondLst>
                                  <p:childTnLst>
                                    <p:set>
                                      <p:cBhvr>
                                        <p:cTn id="84" dur="1" fill="hold">
                                          <p:stCondLst>
                                            <p:cond delay="0"/>
                                          </p:stCondLst>
                                        </p:cTn>
                                        <p:tgtEl>
                                          <p:spTgt spid="50"/>
                                        </p:tgtEl>
                                        <p:attrNameLst>
                                          <p:attrName>style.visibility</p:attrName>
                                        </p:attrNameLst>
                                      </p:cBhvr>
                                      <p:to>
                                        <p:strVal val="visible"/>
                                      </p:to>
                                    </p:set>
                                    <p:anim calcmode="lin" valueType="num">
                                      <p:cBhvr>
                                        <p:cTn id="85" dur="1000" fill="hold"/>
                                        <p:tgtEl>
                                          <p:spTgt spid="50"/>
                                        </p:tgtEl>
                                        <p:attrNameLst>
                                          <p:attrName>ppt_w</p:attrName>
                                        </p:attrNameLst>
                                      </p:cBhvr>
                                      <p:tavLst>
                                        <p:tav tm="0">
                                          <p:val>
                                            <p:fltVal val="0"/>
                                          </p:val>
                                        </p:tav>
                                        <p:tav tm="100000">
                                          <p:val>
                                            <p:strVal val="#ppt_w"/>
                                          </p:val>
                                        </p:tav>
                                      </p:tavLst>
                                    </p:anim>
                                    <p:anim calcmode="lin" valueType="num">
                                      <p:cBhvr>
                                        <p:cTn id="86" dur="1000" fill="hold"/>
                                        <p:tgtEl>
                                          <p:spTgt spid="50"/>
                                        </p:tgtEl>
                                        <p:attrNameLst>
                                          <p:attrName>ppt_h</p:attrName>
                                        </p:attrNameLst>
                                      </p:cBhvr>
                                      <p:tavLst>
                                        <p:tav tm="0">
                                          <p:val>
                                            <p:fltVal val="0"/>
                                          </p:val>
                                        </p:tav>
                                        <p:tav tm="100000">
                                          <p:val>
                                            <p:strVal val="#ppt_h"/>
                                          </p:val>
                                        </p:tav>
                                      </p:tavLst>
                                    </p:anim>
                                    <p:anim calcmode="lin" valueType="num">
                                      <p:cBhvr>
                                        <p:cTn id="87" dur="1000" fill="hold"/>
                                        <p:tgtEl>
                                          <p:spTgt spid="50"/>
                                        </p:tgtEl>
                                        <p:attrNameLst>
                                          <p:attrName>style.rotation</p:attrName>
                                        </p:attrNameLst>
                                      </p:cBhvr>
                                      <p:tavLst>
                                        <p:tav tm="0">
                                          <p:val>
                                            <p:fltVal val="90"/>
                                          </p:val>
                                        </p:tav>
                                        <p:tav tm="100000">
                                          <p:val>
                                            <p:fltVal val="0"/>
                                          </p:val>
                                        </p:tav>
                                      </p:tavLst>
                                    </p:anim>
                                    <p:animEffect transition="in" filter="fade">
                                      <p:cBhvr>
                                        <p:cTn id="88" dur="1000"/>
                                        <p:tgtEl>
                                          <p:spTgt spid="50"/>
                                        </p:tgtEl>
                                      </p:cBhvr>
                                    </p:animEffect>
                                  </p:childTnLst>
                                </p:cTn>
                              </p:par>
                            </p:childTnLst>
                          </p:cTn>
                        </p:par>
                        <p:par>
                          <p:cTn id="89" fill="hold">
                            <p:stCondLst>
                              <p:cond delay="8500"/>
                            </p:stCondLst>
                            <p:childTnLst>
                              <p:par>
                                <p:cTn id="90" presetID="42" presetClass="entr" presetSubtype="0" fill="hold" grpId="0" nodeType="afterEffect">
                                  <p:stCondLst>
                                    <p:cond delay="0"/>
                                  </p:stCondLst>
                                  <p:childTnLst>
                                    <p:set>
                                      <p:cBhvr>
                                        <p:cTn id="91" dur="1" fill="hold">
                                          <p:stCondLst>
                                            <p:cond delay="0"/>
                                          </p:stCondLst>
                                        </p:cTn>
                                        <p:tgtEl>
                                          <p:spTgt spid="52"/>
                                        </p:tgtEl>
                                        <p:attrNameLst>
                                          <p:attrName>style.visibility</p:attrName>
                                        </p:attrNameLst>
                                      </p:cBhvr>
                                      <p:to>
                                        <p:strVal val="visible"/>
                                      </p:to>
                                    </p:set>
                                    <p:animEffect transition="in" filter="fade">
                                      <p:cBhvr>
                                        <p:cTn id="92" dur="500"/>
                                        <p:tgtEl>
                                          <p:spTgt spid="52"/>
                                        </p:tgtEl>
                                      </p:cBhvr>
                                    </p:animEffect>
                                    <p:anim calcmode="lin" valueType="num">
                                      <p:cBhvr>
                                        <p:cTn id="93" dur="500" fill="hold"/>
                                        <p:tgtEl>
                                          <p:spTgt spid="52"/>
                                        </p:tgtEl>
                                        <p:attrNameLst>
                                          <p:attrName>ppt_x</p:attrName>
                                        </p:attrNameLst>
                                      </p:cBhvr>
                                      <p:tavLst>
                                        <p:tav tm="0">
                                          <p:val>
                                            <p:strVal val="#ppt_x"/>
                                          </p:val>
                                        </p:tav>
                                        <p:tav tm="100000">
                                          <p:val>
                                            <p:strVal val="#ppt_x"/>
                                          </p:val>
                                        </p:tav>
                                      </p:tavLst>
                                    </p:anim>
                                    <p:anim calcmode="lin" valueType="num">
                                      <p:cBhvr>
                                        <p:cTn id="94" dur="500" fill="hold"/>
                                        <p:tgtEl>
                                          <p:spTgt spid="52"/>
                                        </p:tgtEl>
                                        <p:attrNameLst>
                                          <p:attrName>ppt_y</p:attrName>
                                        </p:attrNameLst>
                                      </p:cBhvr>
                                      <p:tavLst>
                                        <p:tav tm="0">
                                          <p:val>
                                            <p:strVal val="#ppt_y+.1"/>
                                          </p:val>
                                        </p:tav>
                                        <p:tav tm="100000">
                                          <p:val>
                                            <p:strVal val="#ppt_y"/>
                                          </p:val>
                                        </p:tav>
                                      </p:tavLst>
                                    </p:anim>
                                  </p:childTnLst>
                                </p:cTn>
                              </p:par>
                            </p:childTnLst>
                          </p:cTn>
                        </p:par>
                        <p:par>
                          <p:cTn id="95" fill="hold">
                            <p:stCondLst>
                              <p:cond delay="9000"/>
                            </p:stCondLst>
                            <p:childTnLst>
                              <p:par>
                                <p:cTn id="96" presetID="42" presetClass="entr" presetSubtype="0" fill="hold" nodeType="afterEffect">
                                  <p:stCondLst>
                                    <p:cond delay="0"/>
                                  </p:stCondLst>
                                  <p:childTnLst>
                                    <p:set>
                                      <p:cBhvr>
                                        <p:cTn id="97" dur="1" fill="hold">
                                          <p:stCondLst>
                                            <p:cond delay="0"/>
                                          </p:stCondLst>
                                        </p:cTn>
                                        <p:tgtEl>
                                          <p:spTgt spid="54"/>
                                        </p:tgtEl>
                                        <p:attrNameLst>
                                          <p:attrName>style.visibility</p:attrName>
                                        </p:attrNameLst>
                                      </p:cBhvr>
                                      <p:to>
                                        <p:strVal val="visible"/>
                                      </p:to>
                                    </p:set>
                                    <p:animEffect transition="in" filter="fade">
                                      <p:cBhvr>
                                        <p:cTn id="98" dur="500"/>
                                        <p:tgtEl>
                                          <p:spTgt spid="54"/>
                                        </p:tgtEl>
                                      </p:cBhvr>
                                    </p:animEffect>
                                    <p:anim calcmode="lin" valueType="num">
                                      <p:cBhvr>
                                        <p:cTn id="99" dur="500" fill="hold"/>
                                        <p:tgtEl>
                                          <p:spTgt spid="54"/>
                                        </p:tgtEl>
                                        <p:attrNameLst>
                                          <p:attrName>ppt_x</p:attrName>
                                        </p:attrNameLst>
                                      </p:cBhvr>
                                      <p:tavLst>
                                        <p:tav tm="0">
                                          <p:val>
                                            <p:strVal val="#ppt_x"/>
                                          </p:val>
                                        </p:tav>
                                        <p:tav tm="100000">
                                          <p:val>
                                            <p:strVal val="#ppt_x"/>
                                          </p:val>
                                        </p:tav>
                                      </p:tavLst>
                                    </p:anim>
                                    <p:anim calcmode="lin" valueType="num">
                                      <p:cBhvr>
                                        <p:cTn id="100" dur="500" fill="hold"/>
                                        <p:tgtEl>
                                          <p:spTgt spid="54"/>
                                        </p:tgtEl>
                                        <p:attrNameLst>
                                          <p:attrName>ppt_y</p:attrName>
                                        </p:attrNameLst>
                                      </p:cBhvr>
                                      <p:tavLst>
                                        <p:tav tm="0">
                                          <p:val>
                                            <p:strVal val="#ppt_y+.1"/>
                                          </p:val>
                                        </p:tav>
                                        <p:tav tm="100000">
                                          <p:val>
                                            <p:strVal val="#ppt_y"/>
                                          </p:val>
                                        </p:tav>
                                      </p:tavLst>
                                    </p:anim>
                                  </p:childTnLst>
                                </p:cTn>
                              </p:par>
                            </p:childTnLst>
                          </p:cTn>
                        </p:par>
                        <p:par>
                          <p:cTn id="101" fill="hold">
                            <p:stCondLst>
                              <p:cond delay="9500"/>
                            </p:stCondLst>
                            <p:childTnLst>
                              <p:par>
                                <p:cTn id="102" presetID="42" presetClass="entr" presetSubtype="0" fill="hold" grpId="0" nodeType="afterEffect">
                                  <p:stCondLst>
                                    <p:cond delay="0"/>
                                  </p:stCondLst>
                                  <p:childTnLst>
                                    <p:set>
                                      <p:cBhvr>
                                        <p:cTn id="103" dur="1" fill="hold">
                                          <p:stCondLst>
                                            <p:cond delay="0"/>
                                          </p:stCondLst>
                                        </p:cTn>
                                        <p:tgtEl>
                                          <p:spTgt spid="53"/>
                                        </p:tgtEl>
                                        <p:attrNameLst>
                                          <p:attrName>style.visibility</p:attrName>
                                        </p:attrNameLst>
                                      </p:cBhvr>
                                      <p:to>
                                        <p:strVal val="visible"/>
                                      </p:to>
                                    </p:set>
                                    <p:animEffect transition="in" filter="fade">
                                      <p:cBhvr>
                                        <p:cTn id="104" dur="500"/>
                                        <p:tgtEl>
                                          <p:spTgt spid="53"/>
                                        </p:tgtEl>
                                      </p:cBhvr>
                                    </p:animEffect>
                                    <p:anim calcmode="lin" valueType="num">
                                      <p:cBhvr>
                                        <p:cTn id="105" dur="500" fill="hold"/>
                                        <p:tgtEl>
                                          <p:spTgt spid="53"/>
                                        </p:tgtEl>
                                        <p:attrNameLst>
                                          <p:attrName>ppt_x</p:attrName>
                                        </p:attrNameLst>
                                      </p:cBhvr>
                                      <p:tavLst>
                                        <p:tav tm="0">
                                          <p:val>
                                            <p:strVal val="#ppt_x"/>
                                          </p:val>
                                        </p:tav>
                                        <p:tav tm="100000">
                                          <p:val>
                                            <p:strVal val="#ppt_x"/>
                                          </p:val>
                                        </p:tav>
                                      </p:tavLst>
                                    </p:anim>
                                    <p:anim calcmode="lin" valueType="num">
                                      <p:cBhvr>
                                        <p:cTn id="106" dur="500" fill="hold"/>
                                        <p:tgtEl>
                                          <p:spTgt spid="53"/>
                                        </p:tgtEl>
                                        <p:attrNameLst>
                                          <p:attrName>ppt_y</p:attrName>
                                        </p:attrNameLst>
                                      </p:cBhvr>
                                      <p:tavLst>
                                        <p:tav tm="0">
                                          <p:val>
                                            <p:strVal val="#ppt_y+.1"/>
                                          </p:val>
                                        </p:tav>
                                        <p:tav tm="100000">
                                          <p:val>
                                            <p:strVal val="#ppt_y"/>
                                          </p:val>
                                        </p:tav>
                                      </p:tavLst>
                                    </p:anim>
                                  </p:childTnLst>
                                </p:cTn>
                              </p:par>
                            </p:childTnLst>
                          </p:cTn>
                        </p:par>
                        <p:par>
                          <p:cTn id="107" fill="hold">
                            <p:stCondLst>
                              <p:cond delay="10000"/>
                            </p:stCondLst>
                            <p:childTnLst>
                              <p:par>
                                <p:cTn id="108" presetID="42" presetClass="entr" presetSubtype="0" fill="hold" grpId="0" nodeType="afterEffect">
                                  <p:stCondLst>
                                    <p:cond delay="0"/>
                                  </p:stCondLst>
                                  <p:childTnLst>
                                    <p:set>
                                      <p:cBhvr>
                                        <p:cTn id="109" dur="1" fill="hold">
                                          <p:stCondLst>
                                            <p:cond delay="0"/>
                                          </p:stCondLst>
                                        </p:cTn>
                                        <p:tgtEl>
                                          <p:spTgt spid="55"/>
                                        </p:tgtEl>
                                        <p:attrNameLst>
                                          <p:attrName>style.visibility</p:attrName>
                                        </p:attrNameLst>
                                      </p:cBhvr>
                                      <p:to>
                                        <p:strVal val="visible"/>
                                      </p:to>
                                    </p:set>
                                    <p:animEffect transition="in" filter="fade">
                                      <p:cBhvr>
                                        <p:cTn id="110" dur="500"/>
                                        <p:tgtEl>
                                          <p:spTgt spid="55"/>
                                        </p:tgtEl>
                                      </p:cBhvr>
                                    </p:animEffect>
                                    <p:anim calcmode="lin" valueType="num">
                                      <p:cBhvr>
                                        <p:cTn id="111" dur="500" fill="hold"/>
                                        <p:tgtEl>
                                          <p:spTgt spid="55"/>
                                        </p:tgtEl>
                                        <p:attrNameLst>
                                          <p:attrName>ppt_x</p:attrName>
                                        </p:attrNameLst>
                                      </p:cBhvr>
                                      <p:tavLst>
                                        <p:tav tm="0">
                                          <p:val>
                                            <p:strVal val="#ppt_x"/>
                                          </p:val>
                                        </p:tav>
                                        <p:tav tm="100000">
                                          <p:val>
                                            <p:strVal val="#ppt_x"/>
                                          </p:val>
                                        </p:tav>
                                      </p:tavLst>
                                    </p:anim>
                                    <p:anim calcmode="lin" valueType="num">
                                      <p:cBhvr>
                                        <p:cTn id="112" dur="500" fill="hold"/>
                                        <p:tgtEl>
                                          <p:spTgt spid="55"/>
                                        </p:tgtEl>
                                        <p:attrNameLst>
                                          <p:attrName>ppt_y</p:attrName>
                                        </p:attrNameLst>
                                      </p:cBhvr>
                                      <p:tavLst>
                                        <p:tav tm="0">
                                          <p:val>
                                            <p:strVal val="#ppt_y+.1"/>
                                          </p:val>
                                        </p:tav>
                                        <p:tav tm="100000">
                                          <p:val>
                                            <p:strVal val="#ppt_y"/>
                                          </p:val>
                                        </p:tav>
                                      </p:tavLst>
                                    </p:anim>
                                  </p:childTnLst>
                                </p:cTn>
                              </p:par>
                            </p:childTnLst>
                          </p:cTn>
                        </p:par>
                        <p:par>
                          <p:cTn id="113" fill="hold">
                            <p:stCondLst>
                              <p:cond delay="10500"/>
                            </p:stCondLst>
                            <p:childTnLst>
                              <p:par>
                                <p:cTn id="114" presetID="42" presetClass="entr" presetSubtype="0" fill="hold" nodeType="afterEffect">
                                  <p:stCondLst>
                                    <p:cond delay="0"/>
                                  </p:stCondLst>
                                  <p:childTnLst>
                                    <p:set>
                                      <p:cBhvr>
                                        <p:cTn id="115" dur="1" fill="hold">
                                          <p:stCondLst>
                                            <p:cond delay="0"/>
                                          </p:stCondLst>
                                        </p:cTn>
                                        <p:tgtEl>
                                          <p:spTgt spid="51"/>
                                        </p:tgtEl>
                                        <p:attrNameLst>
                                          <p:attrName>style.visibility</p:attrName>
                                        </p:attrNameLst>
                                      </p:cBhvr>
                                      <p:to>
                                        <p:strVal val="visible"/>
                                      </p:to>
                                    </p:set>
                                    <p:animEffect transition="in" filter="fade">
                                      <p:cBhvr>
                                        <p:cTn id="116" dur="500"/>
                                        <p:tgtEl>
                                          <p:spTgt spid="51"/>
                                        </p:tgtEl>
                                      </p:cBhvr>
                                    </p:animEffect>
                                    <p:anim calcmode="lin" valueType="num">
                                      <p:cBhvr>
                                        <p:cTn id="117" dur="500" fill="hold"/>
                                        <p:tgtEl>
                                          <p:spTgt spid="51"/>
                                        </p:tgtEl>
                                        <p:attrNameLst>
                                          <p:attrName>ppt_x</p:attrName>
                                        </p:attrNameLst>
                                      </p:cBhvr>
                                      <p:tavLst>
                                        <p:tav tm="0">
                                          <p:val>
                                            <p:strVal val="#ppt_x"/>
                                          </p:val>
                                        </p:tav>
                                        <p:tav tm="100000">
                                          <p:val>
                                            <p:strVal val="#ppt_x"/>
                                          </p:val>
                                        </p:tav>
                                      </p:tavLst>
                                    </p:anim>
                                    <p:anim calcmode="lin" valueType="num">
                                      <p:cBhvr>
                                        <p:cTn id="118" dur="500" fill="hold"/>
                                        <p:tgtEl>
                                          <p:spTgt spid="5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23" grpId="0"/>
      <p:bldP spid="24" grpId="0"/>
      <p:bldP spid="26" grpId="0"/>
      <p:bldP spid="31" grpId="0"/>
      <p:bldP spid="32" grpId="0"/>
      <p:bldP spid="34" grpId="0"/>
      <p:bldP spid="52" grpId="0"/>
      <p:bldP spid="53" grpId="0"/>
      <p:bldP spid="55" grpId="0"/>
    </p:bldLst>
  </p:timing>
</p:sld>
</file>

<file path=ppt/slides/slide1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78" name="Group 77">
            <a:extLst>
              <a:ext uri="{FF2B5EF4-FFF2-40B4-BE49-F238E27FC236}">
                <a16:creationId xmlns:a16="http://schemas.microsoft.com/office/drawing/2014/main" id="{33F6ECEC-1D16-4075-BE87-3FC8287955CF}"/>
              </a:ext>
            </a:extLst>
          </p:cNvPr>
          <p:cNvGrpSpPr/>
          <p:nvPr/>
        </p:nvGrpSpPr>
        <p:grpSpPr>
          <a:xfrm>
            <a:off x="5673536" y="2175704"/>
            <a:ext cx="1405521" cy="1451220"/>
            <a:chOff x="5673536" y="2175704"/>
            <a:chExt cx="1405521" cy="1451220"/>
          </a:xfrm>
        </p:grpSpPr>
        <p:sp>
          <p:nvSpPr>
            <p:cNvPr id="24" name="Freeform: Shape 23">
              <a:extLst>
                <a:ext uri="{FF2B5EF4-FFF2-40B4-BE49-F238E27FC236}">
                  <a16:creationId xmlns:a16="http://schemas.microsoft.com/office/drawing/2014/main" id="{470EBAD3-0896-4AEB-AE40-EB6CB5C46517}"/>
                </a:ext>
              </a:extLst>
            </p:cNvPr>
            <p:cNvSpPr>
              <a:spLocks noChangeAspect="1"/>
            </p:cNvSpPr>
            <p:nvPr/>
          </p:nvSpPr>
          <p:spPr>
            <a:xfrm rot="3600000">
              <a:off x="5650687" y="2198553"/>
              <a:ext cx="1451220" cy="1405521"/>
            </a:xfrm>
            <a:custGeom>
              <a:avLst/>
              <a:gdLst>
                <a:gd name="connsiteX0" fmla="*/ 0 w 1302040"/>
                <a:gd name="connsiteY0" fmla="*/ 752598 h 1261038"/>
                <a:gd name="connsiteX1" fmla="*/ 19513 w 1302040"/>
                <a:gd name="connsiteY1" fmla="*/ 720478 h 1261038"/>
                <a:gd name="connsiteX2" fmla="*/ 1174706 w 1302040"/>
                <a:gd name="connsiteY2" fmla="*/ 8032 h 1261038"/>
                <a:gd name="connsiteX3" fmla="*/ 1302040 w 1302040"/>
                <a:gd name="connsiteY3" fmla="*/ 0 h 1261038"/>
                <a:gd name="connsiteX4" fmla="*/ 1302040 w 1302040"/>
                <a:gd name="connsiteY4" fmla="*/ 926899 h 1261038"/>
                <a:gd name="connsiteX5" fmla="*/ 1209032 w 1302040"/>
                <a:gd name="connsiteY5" fmla="*/ 942505 h 1261038"/>
                <a:gd name="connsiteX6" fmla="*/ 820372 w 1302040"/>
                <a:gd name="connsiteY6" fmla="*/ 1240734 h 1261038"/>
                <a:gd name="connsiteX7" fmla="*/ 811229 w 1302040"/>
                <a:gd name="connsiteY7" fmla="*/ 1261038 h 12610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02040" h="1261038">
                  <a:moveTo>
                    <a:pt x="0" y="752598"/>
                  </a:moveTo>
                  <a:lnTo>
                    <a:pt x="19513" y="720478"/>
                  </a:lnTo>
                  <a:cubicBezTo>
                    <a:pt x="278324" y="337388"/>
                    <a:pt x="694180" y="69115"/>
                    <a:pt x="1174706" y="8032"/>
                  </a:cubicBezTo>
                  <a:lnTo>
                    <a:pt x="1302040" y="0"/>
                  </a:lnTo>
                  <a:lnTo>
                    <a:pt x="1302040" y="926899"/>
                  </a:lnTo>
                  <a:lnTo>
                    <a:pt x="1209032" y="942505"/>
                  </a:lnTo>
                  <a:cubicBezTo>
                    <a:pt x="1050804" y="984902"/>
                    <a:pt x="908748" y="1087662"/>
                    <a:pt x="820372" y="1240734"/>
                  </a:cubicBezTo>
                  <a:lnTo>
                    <a:pt x="811229" y="1261038"/>
                  </a:lnTo>
                  <a:close/>
                </a:path>
              </a:pathLst>
            </a:custGeom>
            <a:solidFill>
              <a:srgbClr val="F891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2" name="Group 71">
              <a:extLst>
                <a:ext uri="{FF2B5EF4-FFF2-40B4-BE49-F238E27FC236}">
                  <a16:creationId xmlns:a16="http://schemas.microsoft.com/office/drawing/2014/main" id="{A45283D7-11EC-4479-AB1E-099C6731FCBF}"/>
                </a:ext>
              </a:extLst>
            </p:cNvPr>
            <p:cNvGrpSpPr/>
            <p:nvPr/>
          </p:nvGrpSpPr>
          <p:grpSpPr>
            <a:xfrm>
              <a:off x="6241688" y="2598689"/>
              <a:ext cx="594361" cy="594360"/>
              <a:chOff x="6241688" y="2598689"/>
              <a:chExt cx="594361" cy="594360"/>
            </a:xfrm>
          </p:grpSpPr>
          <p:sp>
            <p:nvSpPr>
              <p:cNvPr id="35" name="Oval 34">
                <a:extLst>
                  <a:ext uri="{FF2B5EF4-FFF2-40B4-BE49-F238E27FC236}">
                    <a16:creationId xmlns:a16="http://schemas.microsoft.com/office/drawing/2014/main" id="{D2A45C77-6444-4670-8431-E54BB111FB9E}"/>
                  </a:ext>
                </a:extLst>
              </p:cNvPr>
              <p:cNvSpPr>
                <a:spLocks noChangeAspect="1"/>
              </p:cNvSpPr>
              <p:nvPr/>
            </p:nvSpPr>
            <p:spPr>
              <a:xfrm>
                <a:off x="6241688" y="2598689"/>
                <a:ext cx="594361" cy="59436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sp>
            <p:nvSpPr>
              <p:cNvPr id="36" name="TextBox 35">
                <a:extLst>
                  <a:ext uri="{FF2B5EF4-FFF2-40B4-BE49-F238E27FC236}">
                    <a16:creationId xmlns:a16="http://schemas.microsoft.com/office/drawing/2014/main" id="{D7825198-6D94-453B-92BD-B17DF2E4900B}"/>
                  </a:ext>
                </a:extLst>
              </p:cNvPr>
              <p:cNvSpPr txBox="1">
                <a:spLocks/>
              </p:cNvSpPr>
              <p:nvPr/>
            </p:nvSpPr>
            <p:spPr>
              <a:xfrm>
                <a:off x="6281667" y="2608763"/>
                <a:ext cx="548640" cy="548640"/>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01</a:t>
                </a:r>
              </a:p>
              <a:p>
                <a:pPr algn="ctr" defTabSz="1219170">
                  <a:spcBef>
                    <a:spcPct val="20000"/>
                  </a:spcBef>
                  <a:defRPr/>
                </a:pPr>
                <a:r>
                  <a:rPr lang="en-US" sz="800" b="1" dirty="0">
                    <a:solidFill>
                      <a:schemeClr val="bg1"/>
                    </a:solidFill>
                    <a:latin typeface="Candara" panose="020E0502030303020204" pitchFamily="34" charset="0"/>
                  </a:rPr>
                  <a:t>OPTION</a:t>
                </a:r>
              </a:p>
            </p:txBody>
          </p:sp>
        </p:grpSp>
      </p:grpSp>
      <p:grpSp>
        <p:nvGrpSpPr>
          <p:cNvPr id="79" name="Group 78">
            <a:extLst>
              <a:ext uri="{FF2B5EF4-FFF2-40B4-BE49-F238E27FC236}">
                <a16:creationId xmlns:a16="http://schemas.microsoft.com/office/drawing/2014/main" id="{F95EECAC-0990-4D39-8BF1-22DDEB225405}"/>
              </a:ext>
            </a:extLst>
          </p:cNvPr>
          <p:cNvGrpSpPr/>
          <p:nvPr/>
        </p:nvGrpSpPr>
        <p:grpSpPr>
          <a:xfrm>
            <a:off x="6440433" y="3187445"/>
            <a:ext cx="1390258" cy="1451220"/>
            <a:chOff x="6440433" y="3187445"/>
            <a:chExt cx="1390258" cy="1451220"/>
          </a:xfrm>
        </p:grpSpPr>
        <p:sp>
          <p:nvSpPr>
            <p:cNvPr id="26" name="Freeform: Shape 25">
              <a:extLst>
                <a:ext uri="{FF2B5EF4-FFF2-40B4-BE49-F238E27FC236}">
                  <a16:creationId xmlns:a16="http://schemas.microsoft.com/office/drawing/2014/main" id="{1BC7AF07-94DA-443E-A287-DA4B28932CD8}"/>
                </a:ext>
              </a:extLst>
            </p:cNvPr>
            <p:cNvSpPr>
              <a:spLocks noChangeAspect="1"/>
            </p:cNvSpPr>
            <p:nvPr/>
          </p:nvSpPr>
          <p:spPr>
            <a:xfrm rot="7200000">
              <a:off x="6409952" y="3217926"/>
              <a:ext cx="1451220" cy="1390258"/>
            </a:xfrm>
            <a:custGeom>
              <a:avLst/>
              <a:gdLst>
                <a:gd name="connsiteX0" fmla="*/ 0 w 1302040"/>
                <a:gd name="connsiteY0" fmla="*/ 752598 h 1247344"/>
                <a:gd name="connsiteX1" fmla="*/ 19513 w 1302040"/>
                <a:gd name="connsiteY1" fmla="*/ 720478 h 1247344"/>
                <a:gd name="connsiteX2" fmla="*/ 1174706 w 1302040"/>
                <a:gd name="connsiteY2" fmla="*/ 8032 h 1247344"/>
                <a:gd name="connsiteX3" fmla="*/ 1302040 w 1302040"/>
                <a:gd name="connsiteY3" fmla="*/ 0 h 1247344"/>
                <a:gd name="connsiteX4" fmla="*/ 1302040 w 1302040"/>
                <a:gd name="connsiteY4" fmla="*/ 870343 h 1247344"/>
                <a:gd name="connsiteX5" fmla="*/ 1293845 w 1302040"/>
                <a:gd name="connsiteY5" fmla="*/ 870558 h 1247344"/>
                <a:gd name="connsiteX6" fmla="*/ 1052926 w 1302040"/>
                <a:gd name="connsiteY6" fmla="*/ 951571 h 1247344"/>
                <a:gd name="connsiteX7" fmla="*/ 797656 w 1302040"/>
                <a:gd name="connsiteY7" fmla="*/ 1225178 h 1247344"/>
                <a:gd name="connsiteX8" fmla="*/ 789379 w 1302040"/>
                <a:gd name="connsiteY8" fmla="*/ 1247344 h 1247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02040" h="1247344">
                  <a:moveTo>
                    <a:pt x="0" y="752598"/>
                  </a:moveTo>
                  <a:lnTo>
                    <a:pt x="19513" y="720478"/>
                  </a:lnTo>
                  <a:cubicBezTo>
                    <a:pt x="278324" y="337388"/>
                    <a:pt x="694180" y="69115"/>
                    <a:pt x="1174706" y="8032"/>
                  </a:cubicBezTo>
                  <a:lnTo>
                    <a:pt x="1302040" y="0"/>
                  </a:lnTo>
                  <a:lnTo>
                    <a:pt x="1302040" y="870343"/>
                  </a:lnTo>
                  <a:lnTo>
                    <a:pt x="1293845" y="870558"/>
                  </a:lnTo>
                  <a:cubicBezTo>
                    <a:pt x="1211332" y="880797"/>
                    <a:pt x="1129463" y="907382"/>
                    <a:pt x="1052926" y="951571"/>
                  </a:cubicBezTo>
                  <a:cubicBezTo>
                    <a:pt x="938122" y="1017853"/>
                    <a:pt x="851618" y="1114330"/>
                    <a:pt x="797656" y="1225178"/>
                  </a:cubicBezTo>
                  <a:lnTo>
                    <a:pt x="789379" y="1247344"/>
                  </a:ln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3" name="Group 72">
              <a:extLst>
                <a:ext uri="{FF2B5EF4-FFF2-40B4-BE49-F238E27FC236}">
                  <a16:creationId xmlns:a16="http://schemas.microsoft.com/office/drawing/2014/main" id="{419EFAF9-ED0B-4037-8AE7-151999D4DFD4}"/>
                </a:ext>
              </a:extLst>
            </p:cNvPr>
            <p:cNvGrpSpPr/>
            <p:nvPr/>
          </p:nvGrpSpPr>
          <p:grpSpPr>
            <a:xfrm>
              <a:off x="6904833" y="3752317"/>
              <a:ext cx="594361" cy="594360"/>
              <a:chOff x="6904833" y="3752317"/>
              <a:chExt cx="594361" cy="594360"/>
            </a:xfrm>
          </p:grpSpPr>
          <p:sp>
            <p:nvSpPr>
              <p:cNvPr id="39" name="Oval 38">
                <a:extLst>
                  <a:ext uri="{FF2B5EF4-FFF2-40B4-BE49-F238E27FC236}">
                    <a16:creationId xmlns:a16="http://schemas.microsoft.com/office/drawing/2014/main" id="{95BFF68E-0E91-4D3C-850A-EDB9FEFA598A}"/>
                  </a:ext>
                </a:extLst>
              </p:cNvPr>
              <p:cNvSpPr>
                <a:spLocks noChangeAspect="1"/>
              </p:cNvSpPr>
              <p:nvPr/>
            </p:nvSpPr>
            <p:spPr>
              <a:xfrm>
                <a:off x="6904833" y="3752317"/>
                <a:ext cx="594361" cy="59436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sp>
            <p:nvSpPr>
              <p:cNvPr id="40" name="TextBox 39">
                <a:extLst>
                  <a:ext uri="{FF2B5EF4-FFF2-40B4-BE49-F238E27FC236}">
                    <a16:creationId xmlns:a16="http://schemas.microsoft.com/office/drawing/2014/main" id="{5C4DF9E5-BC7B-4218-A5E7-52B49A09281F}"/>
                  </a:ext>
                </a:extLst>
              </p:cNvPr>
              <p:cNvSpPr txBox="1"/>
              <p:nvPr/>
            </p:nvSpPr>
            <p:spPr>
              <a:xfrm>
                <a:off x="6924874" y="3774186"/>
                <a:ext cx="548640" cy="548640"/>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02</a:t>
                </a:r>
              </a:p>
              <a:p>
                <a:pPr algn="ctr" defTabSz="1219170">
                  <a:spcBef>
                    <a:spcPct val="20000"/>
                  </a:spcBef>
                  <a:defRPr/>
                </a:pPr>
                <a:r>
                  <a:rPr lang="en-US" sz="800" b="1" dirty="0">
                    <a:solidFill>
                      <a:schemeClr val="bg1"/>
                    </a:solidFill>
                    <a:latin typeface="Candara" panose="020E0502030303020204" pitchFamily="34" charset="0"/>
                  </a:rPr>
                  <a:t>OPTION</a:t>
                </a:r>
              </a:p>
            </p:txBody>
          </p:sp>
        </p:grpSp>
      </p:grpSp>
      <p:grpSp>
        <p:nvGrpSpPr>
          <p:cNvPr id="80" name="Group 79">
            <a:extLst>
              <a:ext uri="{FF2B5EF4-FFF2-40B4-BE49-F238E27FC236}">
                <a16:creationId xmlns:a16="http://schemas.microsoft.com/office/drawing/2014/main" id="{A9C749DA-413D-424D-BC74-5D46A3539165}"/>
              </a:ext>
            </a:extLst>
          </p:cNvPr>
          <p:cNvGrpSpPr/>
          <p:nvPr/>
        </p:nvGrpSpPr>
        <p:grpSpPr>
          <a:xfrm>
            <a:off x="5889655" y="4407698"/>
            <a:ext cx="1451220" cy="1345388"/>
            <a:chOff x="5889655" y="4407698"/>
            <a:chExt cx="1451220" cy="1345388"/>
          </a:xfrm>
        </p:grpSpPr>
        <p:sp>
          <p:nvSpPr>
            <p:cNvPr id="28" name="Freeform: Shape 27">
              <a:extLst>
                <a:ext uri="{FF2B5EF4-FFF2-40B4-BE49-F238E27FC236}">
                  <a16:creationId xmlns:a16="http://schemas.microsoft.com/office/drawing/2014/main" id="{63AF171A-9161-4F26-8D02-8339B8D153AE}"/>
                </a:ext>
              </a:extLst>
            </p:cNvPr>
            <p:cNvSpPr>
              <a:spLocks noChangeAspect="1"/>
            </p:cNvSpPr>
            <p:nvPr/>
          </p:nvSpPr>
          <p:spPr>
            <a:xfrm rot="10800000">
              <a:off x="5889655" y="4407698"/>
              <a:ext cx="1451220" cy="1345388"/>
            </a:xfrm>
            <a:custGeom>
              <a:avLst/>
              <a:gdLst>
                <a:gd name="connsiteX0" fmla="*/ 725148 w 1302040"/>
                <a:gd name="connsiteY0" fmla="*/ 1207087 h 1207087"/>
                <a:gd name="connsiteX1" fmla="*/ 0 w 1302040"/>
                <a:gd name="connsiteY1" fmla="*/ 752598 h 1207087"/>
                <a:gd name="connsiteX2" fmla="*/ 19513 w 1302040"/>
                <a:gd name="connsiteY2" fmla="*/ 720478 h 1207087"/>
                <a:gd name="connsiteX3" fmla="*/ 1174706 w 1302040"/>
                <a:gd name="connsiteY3" fmla="*/ 8032 h 1207087"/>
                <a:gd name="connsiteX4" fmla="*/ 1302040 w 1302040"/>
                <a:gd name="connsiteY4" fmla="*/ 0 h 1207087"/>
                <a:gd name="connsiteX5" fmla="*/ 1302040 w 1302040"/>
                <a:gd name="connsiteY5" fmla="*/ 827413 h 1207087"/>
                <a:gd name="connsiteX6" fmla="*/ 1180211 w 1302040"/>
                <a:gd name="connsiteY6" fmla="*/ 839694 h 1207087"/>
                <a:gd name="connsiteX7" fmla="*/ 778444 w 1302040"/>
                <a:gd name="connsiteY7" fmla="*/ 1108895 h 1207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02040" h="1207087">
                  <a:moveTo>
                    <a:pt x="725148" y="1207087"/>
                  </a:moveTo>
                  <a:lnTo>
                    <a:pt x="0" y="752598"/>
                  </a:lnTo>
                  <a:lnTo>
                    <a:pt x="19513" y="720478"/>
                  </a:lnTo>
                  <a:cubicBezTo>
                    <a:pt x="278324" y="337388"/>
                    <a:pt x="694180" y="69115"/>
                    <a:pt x="1174706" y="8032"/>
                  </a:cubicBezTo>
                  <a:lnTo>
                    <a:pt x="1302040" y="0"/>
                  </a:lnTo>
                  <a:lnTo>
                    <a:pt x="1302040" y="827413"/>
                  </a:lnTo>
                  <a:lnTo>
                    <a:pt x="1180211" y="839694"/>
                  </a:lnTo>
                  <a:cubicBezTo>
                    <a:pt x="1013540" y="873800"/>
                    <a:pt x="870467" y="972686"/>
                    <a:pt x="778444" y="1108895"/>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4" name="Group 73">
              <a:extLst>
                <a:ext uri="{FF2B5EF4-FFF2-40B4-BE49-F238E27FC236}">
                  <a16:creationId xmlns:a16="http://schemas.microsoft.com/office/drawing/2014/main" id="{4CFFE9CA-F5CD-4A60-8C03-DDE94594FF41}"/>
                </a:ext>
              </a:extLst>
            </p:cNvPr>
            <p:cNvGrpSpPr/>
            <p:nvPr/>
          </p:nvGrpSpPr>
          <p:grpSpPr>
            <a:xfrm>
              <a:off x="6216253" y="4882870"/>
              <a:ext cx="594360" cy="594360"/>
              <a:chOff x="6216253" y="4882870"/>
              <a:chExt cx="594360" cy="594360"/>
            </a:xfrm>
          </p:grpSpPr>
          <p:sp>
            <p:nvSpPr>
              <p:cNvPr id="42" name="Oval 41">
                <a:extLst>
                  <a:ext uri="{FF2B5EF4-FFF2-40B4-BE49-F238E27FC236}">
                    <a16:creationId xmlns:a16="http://schemas.microsoft.com/office/drawing/2014/main" id="{65F0E880-A3E3-4131-8825-2D15C9E1A02E}"/>
                  </a:ext>
                </a:extLst>
              </p:cNvPr>
              <p:cNvSpPr>
                <a:spLocks noChangeAspect="1"/>
              </p:cNvSpPr>
              <p:nvPr/>
            </p:nvSpPr>
            <p:spPr>
              <a:xfrm>
                <a:off x="6216253" y="4882870"/>
                <a:ext cx="594360" cy="59436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sp>
            <p:nvSpPr>
              <p:cNvPr id="43" name="TextBox 42">
                <a:extLst>
                  <a:ext uri="{FF2B5EF4-FFF2-40B4-BE49-F238E27FC236}">
                    <a16:creationId xmlns:a16="http://schemas.microsoft.com/office/drawing/2014/main" id="{9A0C3E38-0576-49A5-9613-AB62197F05BB}"/>
                  </a:ext>
                </a:extLst>
              </p:cNvPr>
              <p:cNvSpPr txBox="1">
                <a:spLocks/>
              </p:cNvSpPr>
              <p:nvPr/>
            </p:nvSpPr>
            <p:spPr>
              <a:xfrm>
                <a:off x="6245511" y="4928225"/>
                <a:ext cx="548640" cy="548640"/>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03</a:t>
                </a:r>
              </a:p>
              <a:p>
                <a:pPr algn="ctr" defTabSz="1219170">
                  <a:spcBef>
                    <a:spcPct val="20000"/>
                  </a:spcBef>
                  <a:defRPr/>
                </a:pPr>
                <a:r>
                  <a:rPr lang="en-US" sz="800" b="1" dirty="0">
                    <a:solidFill>
                      <a:schemeClr val="bg1"/>
                    </a:solidFill>
                    <a:latin typeface="Candara" panose="020E0502030303020204" pitchFamily="34" charset="0"/>
                  </a:rPr>
                  <a:t>OPTION</a:t>
                </a:r>
              </a:p>
            </p:txBody>
          </p:sp>
        </p:grpSp>
      </p:grpSp>
      <p:grpSp>
        <p:nvGrpSpPr>
          <p:cNvPr id="81" name="Group 80">
            <a:extLst>
              <a:ext uri="{FF2B5EF4-FFF2-40B4-BE49-F238E27FC236}">
                <a16:creationId xmlns:a16="http://schemas.microsoft.com/office/drawing/2014/main" id="{0749BE27-CDC3-4C9E-9912-A57045F6ECED}"/>
              </a:ext>
            </a:extLst>
          </p:cNvPr>
          <p:cNvGrpSpPr/>
          <p:nvPr/>
        </p:nvGrpSpPr>
        <p:grpSpPr>
          <a:xfrm>
            <a:off x="4651357" y="4473523"/>
            <a:ext cx="1321809" cy="1451220"/>
            <a:chOff x="4651357" y="4473523"/>
            <a:chExt cx="1321809" cy="1451220"/>
          </a:xfrm>
        </p:grpSpPr>
        <p:sp>
          <p:nvSpPr>
            <p:cNvPr id="30" name="Freeform: Shape 29">
              <a:extLst>
                <a:ext uri="{FF2B5EF4-FFF2-40B4-BE49-F238E27FC236}">
                  <a16:creationId xmlns:a16="http://schemas.microsoft.com/office/drawing/2014/main" id="{3D1029F3-62D9-4F6C-94F4-B3C395EF22E3}"/>
                </a:ext>
              </a:extLst>
            </p:cNvPr>
            <p:cNvSpPr>
              <a:spLocks noChangeAspect="1"/>
            </p:cNvSpPr>
            <p:nvPr/>
          </p:nvSpPr>
          <p:spPr>
            <a:xfrm rot="14400000">
              <a:off x="4586652" y="4538228"/>
              <a:ext cx="1451220" cy="1321809"/>
            </a:xfrm>
            <a:custGeom>
              <a:avLst/>
              <a:gdLst>
                <a:gd name="connsiteX0" fmla="*/ 1302040 w 1302040"/>
                <a:gd name="connsiteY0" fmla="*/ 884607 h 1185932"/>
                <a:gd name="connsiteX1" fmla="*/ 1190876 w 1302040"/>
                <a:gd name="connsiteY1" fmla="*/ 881681 h 1185932"/>
                <a:gd name="connsiteX2" fmla="*/ 756858 w 1302040"/>
                <a:gd name="connsiteY2" fmla="*/ 1095020 h 1185932"/>
                <a:gd name="connsiteX3" fmla="*/ 691395 w 1302040"/>
                <a:gd name="connsiteY3" fmla="*/ 1185932 h 1185932"/>
                <a:gd name="connsiteX4" fmla="*/ 0 w 1302040"/>
                <a:gd name="connsiteY4" fmla="*/ 752598 h 1185932"/>
                <a:gd name="connsiteX5" fmla="*/ 19513 w 1302040"/>
                <a:gd name="connsiteY5" fmla="*/ 720478 h 1185932"/>
                <a:gd name="connsiteX6" fmla="*/ 1174706 w 1302040"/>
                <a:gd name="connsiteY6" fmla="*/ 8032 h 1185932"/>
                <a:gd name="connsiteX7" fmla="*/ 1302040 w 1302040"/>
                <a:gd name="connsiteY7" fmla="*/ 0 h 1185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02040" h="1185932">
                  <a:moveTo>
                    <a:pt x="1302040" y="884607"/>
                  </a:moveTo>
                  <a:lnTo>
                    <a:pt x="1190876" y="881681"/>
                  </a:lnTo>
                  <a:cubicBezTo>
                    <a:pt x="1026904" y="893269"/>
                    <a:pt x="869730" y="967732"/>
                    <a:pt x="756858" y="1095020"/>
                  </a:cubicBezTo>
                  <a:lnTo>
                    <a:pt x="691395" y="1185932"/>
                  </a:lnTo>
                  <a:lnTo>
                    <a:pt x="0" y="752598"/>
                  </a:lnTo>
                  <a:lnTo>
                    <a:pt x="19513" y="720478"/>
                  </a:lnTo>
                  <a:cubicBezTo>
                    <a:pt x="278324" y="337388"/>
                    <a:pt x="694180" y="69115"/>
                    <a:pt x="1174706" y="8032"/>
                  </a:cubicBezTo>
                  <a:lnTo>
                    <a:pt x="1302040" y="0"/>
                  </a:ln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75" name="Group 74">
              <a:extLst>
                <a:ext uri="{FF2B5EF4-FFF2-40B4-BE49-F238E27FC236}">
                  <a16:creationId xmlns:a16="http://schemas.microsoft.com/office/drawing/2014/main" id="{DF547B03-713A-4C96-BD4F-A8D68FC9BA2A}"/>
                </a:ext>
              </a:extLst>
            </p:cNvPr>
            <p:cNvGrpSpPr/>
            <p:nvPr/>
          </p:nvGrpSpPr>
          <p:grpSpPr>
            <a:xfrm>
              <a:off x="4902479" y="4849943"/>
              <a:ext cx="594360" cy="594360"/>
              <a:chOff x="4902479" y="4849943"/>
              <a:chExt cx="594360" cy="594360"/>
            </a:xfrm>
          </p:grpSpPr>
          <p:sp>
            <p:nvSpPr>
              <p:cNvPr id="46" name="Oval 45">
                <a:extLst>
                  <a:ext uri="{FF2B5EF4-FFF2-40B4-BE49-F238E27FC236}">
                    <a16:creationId xmlns:a16="http://schemas.microsoft.com/office/drawing/2014/main" id="{2043D145-E832-43C0-8C44-A5C8600477A0}"/>
                  </a:ext>
                </a:extLst>
              </p:cNvPr>
              <p:cNvSpPr>
                <a:spLocks noChangeAspect="1"/>
              </p:cNvSpPr>
              <p:nvPr/>
            </p:nvSpPr>
            <p:spPr>
              <a:xfrm>
                <a:off x="4902479" y="4849943"/>
                <a:ext cx="594360" cy="59436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sp>
            <p:nvSpPr>
              <p:cNvPr id="47" name="TextBox 46">
                <a:extLst>
                  <a:ext uri="{FF2B5EF4-FFF2-40B4-BE49-F238E27FC236}">
                    <a16:creationId xmlns:a16="http://schemas.microsoft.com/office/drawing/2014/main" id="{2A7040D4-1C4C-4072-84CC-AFEE8A4E6D7B}"/>
                  </a:ext>
                </a:extLst>
              </p:cNvPr>
              <p:cNvSpPr txBox="1"/>
              <p:nvPr/>
            </p:nvSpPr>
            <p:spPr>
              <a:xfrm>
                <a:off x="4913000" y="4889718"/>
                <a:ext cx="548640" cy="548640"/>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04</a:t>
                </a:r>
              </a:p>
              <a:p>
                <a:pPr algn="ctr" defTabSz="1219170">
                  <a:spcBef>
                    <a:spcPct val="20000"/>
                  </a:spcBef>
                  <a:defRPr/>
                </a:pPr>
                <a:r>
                  <a:rPr lang="en-US" sz="800" b="1" dirty="0">
                    <a:solidFill>
                      <a:schemeClr val="bg1"/>
                    </a:solidFill>
                    <a:latin typeface="Candara" panose="020E0502030303020204" pitchFamily="34" charset="0"/>
                  </a:rPr>
                  <a:t>OPTION</a:t>
                </a:r>
              </a:p>
            </p:txBody>
          </p:sp>
        </p:grpSp>
      </p:grpSp>
      <p:grpSp>
        <p:nvGrpSpPr>
          <p:cNvPr id="82" name="Group 81">
            <a:extLst>
              <a:ext uri="{FF2B5EF4-FFF2-40B4-BE49-F238E27FC236}">
                <a16:creationId xmlns:a16="http://schemas.microsoft.com/office/drawing/2014/main" id="{3E7F414B-4636-443D-8E0B-C652B5E4F763}"/>
              </a:ext>
            </a:extLst>
          </p:cNvPr>
          <p:cNvGrpSpPr/>
          <p:nvPr/>
        </p:nvGrpSpPr>
        <p:grpSpPr>
          <a:xfrm>
            <a:off x="3922367" y="3450556"/>
            <a:ext cx="1358869" cy="1451220"/>
            <a:chOff x="3922367" y="3450556"/>
            <a:chExt cx="1358869" cy="1451220"/>
          </a:xfrm>
        </p:grpSpPr>
        <p:sp>
          <p:nvSpPr>
            <p:cNvPr id="32" name="Freeform: Shape 31">
              <a:extLst>
                <a:ext uri="{FF2B5EF4-FFF2-40B4-BE49-F238E27FC236}">
                  <a16:creationId xmlns:a16="http://schemas.microsoft.com/office/drawing/2014/main" id="{A9DCDD07-05C0-4927-B586-367FB96C398E}"/>
                </a:ext>
              </a:extLst>
            </p:cNvPr>
            <p:cNvSpPr>
              <a:spLocks noChangeAspect="1"/>
            </p:cNvSpPr>
            <p:nvPr/>
          </p:nvSpPr>
          <p:spPr>
            <a:xfrm rot="18010445">
              <a:off x="3876192" y="3496731"/>
              <a:ext cx="1451220" cy="1358869"/>
            </a:xfrm>
            <a:custGeom>
              <a:avLst/>
              <a:gdLst>
                <a:gd name="connsiteX0" fmla="*/ 1302040 w 1302040"/>
                <a:gd name="connsiteY0" fmla="*/ 0 h 1219182"/>
                <a:gd name="connsiteX1" fmla="*/ 1302040 w 1302040"/>
                <a:gd name="connsiteY1" fmla="*/ 937860 h 1219182"/>
                <a:gd name="connsiteX2" fmla="*/ 1192048 w 1302040"/>
                <a:gd name="connsiteY2" fmla="*/ 941090 h 1219182"/>
                <a:gd name="connsiteX3" fmla="*/ 951376 w 1302040"/>
                <a:gd name="connsiteY3" fmla="*/ 1022834 h 1219182"/>
                <a:gd name="connsiteX4" fmla="*/ 761270 w 1302040"/>
                <a:gd name="connsiteY4" fmla="*/ 1191548 h 1219182"/>
                <a:gd name="connsiteX5" fmla="*/ 744446 w 1302040"/>
                <a:gd name="connsiteY5" fmla="*/ 1219182 h 1219182"/>
                <a:gd name="connsiteX6" fmla="*/ 0 w 1302040"/>
                <a:gd name="connsiteY6" fmla="*/ 752598 h 1219182"/>
                <a:gd name="connsiteX7" fmla="*/ 19513 w 1302040"/>
                <a:gd name="connsiteY7" fmla="*/ 720478 h 1219182"/>
                <a:gd name="connsiteX8" fmla="*/ 1174706 w 1302040"/>
                <a:gd name="connsiteY8" fmla="*/ 8032 h 1219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02040" h="1219182">
                  <a:moveTo>
                    <a:pt x="1302040" y="0"/>
                  </a:moveTo>
                  <a:lnTo>
                    <a:pt x="1302040" y="937860"/>
                  </a:lnTo>
                  <a:lnTo>
                    <a:pt x="1192048" y="941090"/>
                  </a:lnTo>
                  <a:cubicBezTo>
                    <a:pt x="1109566" y="951579"/>
                    <a:pt x="1027778" y="978413"/>
                    <a:pt x="951376" y="1022834"/>
                  </a:cubicBezTo>
                  <a:cubicBezTo>
                    <a:pt x="874975" y="1067254"/>
                    <a:pt x="811192" y="1125056"/>
                    <a:pt x="761270" y="1191548"/>
                  </a:cubicBezTo>
                  <a:lnTo>
                    <a:pt x="744446" y="1219182"/>
                  </a:lnTo>
                  <a:lnTo>
                    <a:pt x="0" y="752598"/>
                  </a:lnTo>
                  <a:lnTo>
                    <a:pt x="19513" y="720478"/>
                  </a:lnTo>
                  <a:cubicBezTo>
                    <a:pt x="278324" y="337388"/>
                    <a:pt x="694180" y="69115"/>
                    <a:pt x="1174706" y="8032"/>
                  </a:cubicBez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76" name="Group 75">
              <a:extLst>
                <a:ext uri="{FF2B5EF4-FFF2-40B4-BE49-F238E27FC236}">
                  <a16:creationId xmlns:a16="http://schemas.microsoft.com/office/drawing/2014/main" id="{52CE2396-581B-44D4-8E52-34FCD03F8759}"/>
                </a:ext>
              </a:extLst>
            </p:cNvPr>
            <p:cNvGrpSpPr/>
            <p:nvPr/>
          </p:nvGrpSpPr>
          <p:grpSpPr>
            <a:xfrm>
              <a:off x="4249680" y="3720726"/>
              <a:ext cx="594360" cy="594360"/>
              <a:chOff x="4249680" y="3720726"/>
              <a:chExt cx="594360" cy="594360"/>
            </a:xfrm>
          </p:grpSpPr>
          <p:sp>
            <p:nvSpPr>
              <p:cNvPr id="49" name="Oval 48">
                <a:extLst>
                  <a:ext uri="{FF2B5EF4-FFF2-40B4-BE49-F238E27FC236}">
                    <a16:creationId xmlns:a16="http://schemas.microsoft.com/office/drawing/2014/main" id="{DA1A8A30-E584-4642-8EE4-F0B541B4E3FE}"/>
                  </a:ext>
                </a:extLst>
              </p:cNvPr>
              <p:cNvSpPr>
                <a:spLocks noChangeAspect="1"/>
              </p:cNvSpPr>
              <p:nvPr/>
            </p:nvSpPr>
            <p:spPr>
              <a:xfrm>
                <a:off x="4249680" y="3720726"/>
                <a:ext cx="594360" cy="59436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sp>
            <p:nvSpPr>
              <p:cNvPr id="50" name="TextBox 49">
                <a:extLst>
                  <a:ext uri="{FF2B5EF4-FFF2-40B4-BE49-F238E27FC236}">
                    <a16:creationId xmlns:a16="http://schemas.microsoft.com/office/drawing/2014/main" id="{57FC495A-71C8-4174-A89A-95678DE90CCF}"/>
                  </a:ext>
                </a:extLst>
              </p:cNvPr>
              <p:cNvSpPr txBox="1">
                <a:spLocks/>
              </p:cNvSpPr>
              <p:nvPr/>
            </p:nvSpPr>
            <p:spPr>
              <a:xfrm>
                <a:off x="4281395" y="3753068"/>
                <a:ext cx="548640" cy="548640"/>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05</a:t>
                </a:r>
              </a:p>
              <a:p>
                <a:pPr algn="ctr" defTabSz="1219170">
                  <a:spcBef>
                    <a:spcPct val="20000"/>
                  </a:spcBef>
                  <a:defRPr/>
                </a:pPr>
                <a:r>
                  <a:rPr lang="en-US" sz="800" b="1" dirty="0">
                    <a:solidFill>
                      <a:schemeClr val="bg1"/>
                    </a:solidFill>
                    <a:latin typeface="Candara" panose="020E0502030303020204" pitchFamily="34" charset="0"/>
                  </a:rPr>
                  <a:t>OPTION</a:t>
                </a:r>
              </a:p>
            </p:txBody>
          </p:sp>
        </p:grpSp>
      </p:grpSp>
      <p:grpSp>
        <p:nvGrpSpPr>
          <p:cNvPr id="83" name="Group 82">
            <a:extLst>
              <a:ext uri="{FF2B5EF4-FFF2-40B4-BE49-F238E27FC236}">
                <a16:creationId xmlns:a16="http://schemas.microsoft.com/office/drawing/2014/main" id="{5AEB0DE6-E1A1-4F5F-B396-6A3585A3EF0F}"/>
              </a:ext>
            </a:extLst>
          </p:cNvPr>
          <p:cNvGrpSpPr/>
          <p:nvPr/>
        </p:nvGrpSpPr>
        <p:grpSpPr>
          <a:xfrm>
            <a:off x="4393414" y="2348725"/>
            <a:ext cx="1451220" cy="1393164"/>
            <a:chOff x="4393414" y="2348725"/>
            <a:chExt cx="1451220" cy="1393164"/>
          </a:xfrm>
        </p:grpSpPr>
        <p:sp>
          <p:nvSpPr>
            <p:cNvPr id="22" name="Freeform: Shape 21">
              <a:extLst>
                <a:ext uri="{FF2B5EF4-FFF2-40B4-BE49-F238E27FC236}">
                  <a16:creationId xmlns:a16="http://schemas.microsoft.com/office/drawing/2014/main" id="{C33B8008-75C3-4D2E-9A53-B939CCCDF733}"/>
                </a:ext>
              </a:extLst>
            </p:cNvPr>
            <p:cNvSpPr>
              <a:spLocks noChangeAspect="1"/>
            </p:cNvSpPr>
            <p:nvPr/>
          </p:nvSpPr>
          <p:spPr>
            <a:xfrm>
              <a:off x="4393414" y="2348725"/>
              <a:ext cx="1451220" cy="1393164"/>
            </a:xfrm>
            <a:custGeom>
              <a:avLst/>
              <a:gdLst>
                <a:gd name="connsiteX0" fmla="*/ 1302040 w 1302040"/>
                <a:gd name="connsiteY0" fmla="*/ 0 h 1249952"/>
                <a:gd name="connsiteX1" fmla="*/ 1302040 w 1302040"/>
                <a:gd name="connsiteY1" fmla="*/ 950904 h 1249952"/>
                <a:gd name="connsiteX2" fmla="*/ 1206266 w 1302040"/>
                <a:gd name="connsiteY2" fmla="*/ 960559 h 1249952"/>
                <a:gd name="connsiteX3" fmla="*/ 804500 w 1302040"/>
                <a:gd name="connsiteY3" fmla="*/ 1229761 h 1249952"/>
                <a:gd name="connsiteX4" fmla="*/ 793541 w 1302040"/>
                <a:gd name="connsiteY4" fmla="*/ 1249952 h 1249952"/>
                <a:gd name="connsiteX5" fmla="*/ 0 w 1302040"/>
                <a:gd name="connsiteY5" fmla="*/ 752598 h 1249952"/>
                <a:gd name="connsiteX6" fmla="*/ 19513 w 1302040"/>
                <a:gd name="connsiteY6" fmla="*/ 720478 h 1249952"/>
                <a:gd name="connsiteX7" fmla="*/ 1174706 w 1302040"/>
                <a:gd name="connsiteY7" fmla="*/ 8032 h 1249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02040" h="1249952">
                  <a:moveTo>
                    <a:pt x="1302040" y="0"/>
                  </a:moveTo>
                  <a:lnTo>
                    <a:pt x="1302040" y="950904"/>
                  </a:lnTo>
                  <a:lnTo>
                    <a:pt x="1206266" y="960559"/>
                  </a:lnTo>
                  <a:cubicBezTo>
                    <a:pt x="1039595" y="994665"/>
                    <a:pt x="896522" y="1093551"/>
                    <a:pt x="804500" y="1229761"/>
                  </a:cubicBezTo>
                  <a:lnTo>
                    <a:pt x="793541" y="1249952"/>
                  </a:lnTo>
                  <a:lnTo>
                    <a:pt x="0" y="752598"/>
                  </a:lnTo>
                  <a:lnTo>
                    <a:pt x="19513" y="720478"/>
                  </a:lnTo>
                  <a:cubicBezTo>
                    <a:pt x="278324" y="337388"/>
                    <a:pt x="694180" y="69115"/>
                    <a:pt x="1174706" y="8032"/>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77" name="Group 76">
              <a:extLst>
                <a:ext uri="{FF2B5EF4-FFF2-40B4-BE49-F238E27FC236}">
                  <a16:creationId xmlns:a16="http://schemas.microsoft.com/office/drawing/2014/main" id="{D989FE60-A952-4617-AA67-E9E669500EB5}"/>
                </a:ext>
              </a:extLst>
            </p:cNvPr>
            <p:cNvGrpSpPr/>
            <p:nvPr/>
          </p:nvGrpSpPr>
          <p:grpSpPr>
            <a:xfrm>
              <a:off x="4955063" y="2581284"/>
              <a:ext cx="594360" cy="594360"/>
              <a:chOff x="4967463" y="2594406"/>
              <a:chExt cx="594360" cy="594360"/>
            </a:xfrm>
          </p:grpSpPr>
          <p:sp>
            <p:nvSpPr>
              <p:cNvPr id="52" name="Oval 51">
                <a:extLst>
                  <a:ext uri="{FF2B5EF4-FFF2-40B4-BE49-F238E27FC236}">
                    <a16:creationId xmlns:a16="http://schemas.microsoft.com/office/drawing/2014/main" id="{1F37BCB3-A00C-4014-97B9-4D8C846BF117}"/>
                  </a:ext>
                </a:extLst>
              </p:cNvPr>
              <p:cNvSpPr>
                <a:spLocks noChangeAspect="1"/>
              </p:cNvSpPr>
              <p:nvPr/>
            </p:nvSpPr>
            <p:spPr>
              <a:xfrm>
                <a:off x="4967463" y="2594406"/>
                <a:ext cx="594360" cy="59436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sp>
            <p:nvSpPr>
              <p:cNvPr id="53" name="TextBox 52">
                <a:extLst>
                  <a:ext uri="{FF2B5EF4-FFF2-40B4-BE49-F238E27FC236}">
                    <a16:creationId xmlns:a16="http://schemas.microsoft.com/office/drawing/2014/main" id="{B6DE9E65-555C-4D51-A197-FC1D0CFEAD26}"/>
                  </a:ext>
                </a:extLst>
              </p:cNvPr>
              <p:cNvSpPr txBox="1">
                <a:spLocks/>
              </p:cNvSpPr>
              <p:nvPr/>
            </p:nvSpPr>
            <p:spPr>
              <a:xfrm>
                <a:off x="4994694" y="2610203"/>
                <a:ext cx="548640" cy="548640"/>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06</a:t>
                </a:r>
              </a:p>
              <a:p>
                <a:pPr algn="ctr" defTabSz="1219170">
                  <a:spcBef>
                    <a:spcPct val="20000"/>
                  </a:spcBef>
                  <a:defRPr/>
                </a:pPr>
                <a:r>
                  <a:rPr lang="en-US" sz="800" b="1" dirty="0">
                    <a:solidFill>
                      <a:schemeClr val="bg1"/>
                    </a:solidFill>
                    <a:latin typeface="Candara" panose="020E0502030303020204" pitchFamily="34" charset="0"/>
                  </a:rPr>
                  <a:t>OPTION</a:t>
                </a:r>
              </a:p>
            </p:txBody>
          </p:sp>
        </p:grpSp>
      </p:grpSp>
      <p:sp>
        <p:nvSpPr>
          <p:cNvPr id="8" name="TextBox 7">
            <a:extLst>
              <a:ext uri="{FF2B5EF4-FFF2-40B4-BE49-F238E27FC236}">
                <a16:creationId xmlns:a16="http://schemas.microsoft.com/office/drawing/2014/main" id="{C9C80D54-78BE-4451-8EA5-61C2EDE4F46E}"/>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7" name="Rectangle 6">
            <a:extLst>
              <a:ext uri="{FF2B5EF4-FFF2-40B4-BE49-F238E27FC236}">
                <a16:creationId xmlns:a16="http://schemas.microsoft.com/office/drawing/2014/main" id="{633B9CC2-B119-47F0-8D81-AB0766702080}"/>
              </a:ext>
            </a:extLst>
          </p:cNvPr>
          <p:cNvSpPr/>
          <p:nvPr/>
        </p:nvSpPr>
        <p:spPr>
          <a:xfrm rot="3620147">
            <a:off x="5692657" y="1752599"/>
            <a:ext cx="393192" cy="4572000"/>
          </a:xfrm>
          <a:prstGeom prst="rect">
            <a:avLst/>
          </a:prstGeom>
          <a:solidFill>
            <a:schemeClr val="bg1"/>
          </a:solidFill>
          <a:ln>
            <a:noFill/>
          </a:ln>
          <a:effectLst>
            <a:outerShdw blurRad="190500" dir="138000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a:extLst>
              <a:ext uri="{FF2B5EF4-FFF2-40B4-BE49-F238E27FC236}">
                <a16:creationId xmlns:a16="http://schemas.microsoft.com/office/drawing/2014/main" id="{42708F24-9D48-44A2-9A17-1A5C6006F341}"/>
              </a:ext>
            </a:extLst>
          </p:cNvPr>
          <p:cNvSpPr/>
          <p:nvPr/>
        </p:nvSpPr>
        <p:spPr>
          <a:xfrm>
            <a:off x="5692657" y="1752600"/>
            <a:ext cx="393192" cy="4572000"/>
          </a:xfrm>
          <a:prstGeom prst="rect">
            <a:avLst/>
          </a:prstGeom>
          <a:solidFill>
            <a:schemeClr val="bg1"/>
          </a:solidFill>
          <a:ln>
            <a:noFill/>
          </a:ln>
          <a:effectLst>
            <a:outerShdw blurRad="190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ectangle 11">
            <a:extLst>
              <a:ext uri="{FF2B5EF4-FFF2-40B4-BE49-F238E27FC236}">
                <a16:creationId xmlns:a16="http://schemas.microsoft.com/office/drawing/2014/main" id="{E1CFB22A-0E97-4F80-88DD-CBF433DD3273}"/>
              </a:ext>
            </a:extLst>
          </p:cNvPr>
          <p:cNvSpPr/>
          <p:nvPr/>
        </p:nvSpPr>
        <p:spPr>
          <a:xfrm rot="18151029">
            <a:off x="5692657" y="1752600"/>
            <a:ext cx="393192" cy="4572000"/>
          </a:xfrm>
          <a:prstGeom prst="rect">
            <a:avLst/>
          </a:prstGeom>
          <a:solidFill>
            <a:schemeClr val="bg1"/>
          </a:solidFill>
          <a:ln>
            <a:noFill/>
          </a:ln>
          <a:effectLst>
            <a:outerShdw blurRad="190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TextBox 33">
            <a:extLst>
              <a:ext uri="{FF2B5EF4-FFF2-40B4-BE49-F238E27FC236}">
                <a16:creationId xmlns:a16="http://schemas.microsoft.com/office/drawing/2014/main" id="{78314181-7028-48D2-B3F4-5DC1576B3F3A}"/>
              </a:ext>
            </a:extLst>
          </p:cNvPr>
          <p:cNvSpPr txBox="1"/>
          <p:nvPr/>
        </p:nvSpPr>
        <p:spPr>
          <a:xfrm>
            <a:off x="6250931" y="1102385"/>
            <a:ext cx="3734984" cy="1246495"/>
          </a:xfrm>
          <a:prstGeom prst="rect">
            <a:avLst/>
          </a:prstGeom>
          <a:noFill/>
          <a:effectLst/>
        </p:spPr>
        <p:txBody>
          <a:bodyPr wrap="square" rtlCol="0">
            <a:spAutoFit/>
          </a:bodyPr>
          <a:lstStyle/>
          <a:p>
            <a:r>
              <a:rPr lang="en-US" sz="1600" dirty="0">
                <a:solidFill>
                  <a:srgbClr val="F89120"/>
                </a:solidFill>
                <a:latin typeface="Bernard MT Condensed" panose="02050806060905020404" pitchFamily="18" charset="0"/>
              </a:rPr>
              <a:t>Lorem Ipsum</a:t>
            </a:r>
          </a:p>
          <a:p>
            <a:endParaRPr lang="en-US" sz="600" dirty="0">
              <a:solidFill>
                <a:schemeClr val="bg1">
                  <a:lumMod val="50000"/>
                </a:schemeClr>
              </a:solidFill>
            </a:endParaRPr>
          </a:p>
          <a:p>
            <a:r>
              <a:rPr lang="en-US" sz="1300" dirty="0">
                <a:solidFill>
                  <a:schemeClr val="bg1"/>
                </a:solidFill>
              </a:rPr>
              <a:t>Lorem ipsum is simply dummy text of the printing industry. Click to change this information. Lorem ipsum is simply dummy text of the printing industry. </a:t>
            </a:r>
          </a:p>
          <a:p>
            <a:endParaRPr lang="en-US" sz="1400" dirty="0"/>
          </a:p>
        </p:txBody>
      </p:sp>
      <p:sp>
        <p:nvSpPr>
          <p:cNvPr id="56" name="TextBox 55">
            <a:extLst>
              <a:ext uri="{FF2B5EF4-FFF2-40B4-BE49-F238E27FC236}">
                <a16:creationId xmlns:a16="http://schemas.microsoft.com/office/drawing/2014/main" id="{5363582C-C768-43F4-AFB5-7FB9AAB6850C}"/>
              </a:ext>
            </a:extLst>
          </p:cNvPr>
          <p:cNvSpPr txBox="1"/>
          <p:nvPr/>
        </p:nvSpPr>
        <p:spPr>
          <a:xfrm>
            <a:off x="6311046" y="5734143"/>
            <a:ext cx="3734984" cy="1246495"/>
          </a:xfrm>
          <a:prstGeom prst="rect">
            <a:avLst/>
          </a:prstGeom>
          <a:noFill/>
          <a:effectLst/>
        </p:spPr>
        <p:txBody>
          <a:bodyPr wrap="square" rtlCol="0">
            <a:spAutoFit/>
          </a:bodyPr>
          <a:lstStyle/>
          <a:p>
            <a:r>
              <a:rPr lang="en-US" sz="1600" dirty="0">
                <a:solidFill>
                  <a:srgbClr val="E76C0F"/>
                </a:solidFill>
                <a:latin typeface="Bernard MT Condensed" panose="02050806060905020404" pitchFamily="18" charset="0"/>
              </a:rPr>
              <a:t>Lorem Ipsum</a:t>
            </a:r>
          </a:p>
          <a:p>
            <a:endParaRPr lang="en-US" sz="600" dirty="0">
              <a:solidFill>
                <a:schemeClr val="bg1">
                  <a:lumMod val="50000"/>
                </a:schemeClr>
              </a:solidFill>
            </a:endParaRPr>
          </a:p>
          <a:p>
            <a:r>
              <a:rPr lang="en-US" sz="1300" dirty="0">
                <a:solidFill>
                  <a:schemeClr val="bg1"/>
                </a:solidFill>
              </a:rPr>
              <a:t>Lorem ipsum is simply dummy text of the printing industry. Click to change this information. Lorem ipsum is simply dummy text of the printing industry. </a:t>
            </a:r>
          </a:p>
          <a:p>
            <a:endParaRPr lang="en-US" sz="1400" dirty="0"/>
          </a:p>
        </p:txBody>
      </p:sp>
      <p:sp>
        <p:nvSpPr>
          <p:cNvPr id="57" name="TextBox 56">
            <a:extLst>
              <a:ext uri="{FF2B5EF4-FFF2-40B4-BE49-F238E27FC236}">
                <a16:creationId xmlns:a16="http://schemas.microsoft.com/office/drawing/2014/main" id="{53481A04-70AC-4FF6-8E63-8C6126F364E8}"/>
              </a:ext>
            </a:extLst>
          </p:cNvPr>
          <p:cNvSpPr txBox="1"/>
          <p:nvPr/>
        </p:nvSpPr>
        <p:spPr>
          <a:xfrm>
            <a:off x="7660134" y="3457766"/>
            <a:ext cx="3734984" cy="1246495"/>
          </a:xfrm>
          <a:prstGeom prst="rect">
            <a:avLst/>
          </a:prstGeom>
          <a:noFill/>
          <a:effectLst/>
        </p:spPr>
        <p:txBody>
          <a:bodyPr wrap="square" rtlCol="0">
            <a:spAutoFit/>
          </a:bodyPr>
          <a:lstStyle/>
          <a:p>
            <a:r>
              <a:rPr lang="en-US" sz="1600" dirty="0">
                <a:solidFill>
                  <a:srgbClr val="CE8E40"/>
                </a:solidFill>
                <a:latin typeface="Bernard MT Condensed" panose="02050806060905020404" pitchFamily="18" charset="0"/>
              </a:rPr>
              <a:t>Lorem Ipsum</a:t>
            </a:r>
          </a:p>
          <a:p>
            <a:endParaRPr lang="en-US" sz="600" dirty="0">
              <a:solidFill>
                <a:schemeClr val="bg1">
                  <a:lumMod val="50000"/>
                </a:schemeClr>
              </a:solidFill>
            </a:endParaRPr>
          </a:p>
          <a:p>
            <a:r>
              <a:rPr lang="en-US" sz="1300" dirty="0">
                <a:solidFill>
                  <a:schemeClr val="bg1"/>
                </a:solidFill>
              </a:rPr>
              <a:t>Lorem ipsum is simply dummy text of the printing industry. Click to change this information. Lorem ipsum is simply dummy text of the printing industry. </a:t>
            </a:r>
          </a:p>
          <a:p>
            <a:endParaRPr lang="en-US" sz="1400" dirty="0"/>
          </a:p>
        </p:txBody>
      </p:sp>
      <p:sp>
        <p:nvSpPr>
          <p:cNvPr id="58" name="TextBox 57">
            <a:extLst>
              <a:ext uri="{FF2B5EF4-FFF2-40B4-BE49-F238E27FC236}">
                <a16:creationId xmlns:a16="http://schemas.microsoft.com/office/drawing/2014/main" id="{0E690976-719D-43D5-AA07-55AF2B9E7B7E}"/>
              </a:ext>
            </a:extLst>
          </p:cNvPr>
          <p:cNvSpPr txBox="1"/>
          <p:nvPr/>
        </p:nvSpPr>
        <p:spPr>
          <a:xfrm>
            <a:off x="1175362" y="1535926"/>
            <a:ext cx="3734984" cy="1246495"/>
          </a:xfrm>
          <a:prstGeom prst="rect">
            <a:avLst/>
          </a:prstGeom>
          <a:noFill/>
          <a:effectLst/>
        </p:spPr>
        <p:txBody>
          <a:bodyPr wrap="square" rtlCol="0">
            <a:spAutoFit/>
          </a:bodyPr>
          <a:lstStyle/>
          <a:p>
            <a:pPr algn="r"/>
            <a:r>
              <a:rPr lang="en-US" sz="1600" dirty="0">
                <a:solidFill>
                  <a:srgbClr val="BF2500"/>
                </a:solidFill>
                <a:latin typeface="Bernard MT Condensed" panose="02050806060905020404" pitchFamily="18" charset="0"/>
              </a:rPr>
              <a:t>Lorem Ipsum</a:t>
            </a:r>
          </a:p>
          <a:p>
            <a:pPr algn="r"/>
            <a:endParaRPr lang="en-US" sz="600" dirty="0">
              <a:solidFill>
                <a:schemeClr val="bg1">
                  <a:lumMod val="50000"/>
                </a:schemeClr>
              </a:solidFill>
            </a:endParaRPr>
          </a:p>
          <a:p>
            <a:pPr algn="r"/>
            <a:r>
              <a:rPr lang="en-US" sz="1300" dirty="0">
                <a:solidFill>
                  <a:schemeClr val="bg1"/>
                </a:solidFill>
              </a:rPr>
              <a:t>Lorem ipsum is simply dummy text of the printing industry. Click to change this information. Lorem ipsum is simply dummy text of the printing industry. </a:t>
            </a:r>
          </a:p>
          <a:p>
            <a:endParaRPr lang="en-US" sz="1400" dirty="0"/>
          </a:p>
        </p:txBody>
      </p:sp>
      <p:sp>
        <p:nvSpPr>
          <p:cNvPr id="59" name="TextBox 58">
            <a:extLst>
              <a:ext uri="{FF2B5EF4-FFF2-40B4-BE49-F238E27FC236}">
                <a16:creationId xmlns:a16="http://schemas.microsoft.com/office/drawing/2014/main" id="{81521E7C-8B11-4A49-AC9D-466AD88A350B}"/>
              </a:ext>
            </a:extLst>
          </p:cNvPr>
          <p:cNvSpPr txBox="1"/>
          <p:nvPr/>
        </p:nvSpPr>
        <p:spPr>
          <a:xfrm>
            <a:off x="1845075" y="5732242"/>
            <a:ext cx="3734984" cy="1246495"/>
          </a:xfrm>
          <a:prstGeom prst="rect">
            <a:avLst/>
          </a:prstGeom>
          <a:noFill/>
          <a:effectLst/>
        </p:spPr>
        <p:txBody>
          <a:bodyPr wrap="square" rtlCol="0">
            <a:spAutoFit/>
          </a:bodyPr>
          <a:lstStyle/>
          <a:p>
            <a:pPr algn="r"/>
            <a:r>
              <a:rPr lang="en-US" sz="1600" dirty="0">
                <a:solidFill>
                  <a:srgbClr val="E04621"/>
                </a:solidFill>
                <a:latin typeface="Bernard MT Condensed" panose="02050806060905020404" pitchFamily="18" charset="0"/>
              </a:rPr>
              <a:t>Lorem Ipsum</a:t>
            </a:r>
          </a:p>
          <a:p>
            <a:pPr algn="r"/>
            <a:endParaRPr lang="en-US" sz="600" dirty="0">
              <a:solidFill>
                <a:srgbClr val="548235"/>
              </a:solidFill>
            </a:endParaRPr>
          </a:p>
          <a:p>
            <a:pPr algn="r"/>
            <a:r>
              <a:rPr lang="en-US" sz="1300" dirty="0">
                <a:solidFill>
                  <a:schemeClr val="bg1"/>
                </a:solidFill>
              </a:rPr>
              <a:t>Lorem ipsum is simply dummy text of the printing industry. Click to change this information. Lorem ipsum is simply dummy text of the printing industry. </a:t>
            </a:r>
          </a:p>
          <a:p>
            <a:endParaRPr lang="en-US" sz="1400" dirty="0"/>
          </a:p>
        </p:txBody>
      </p:sp>
      <p:sp>
        <p:nvSpPr>
          <p:cNvPr id="60" name="TextBox 59">
            <a:extLst>
              <a:ext uri="{FF2B5EF4-FFF2-40B4-BE49-F238E27FC236}">
                <a16:creationId xmlns:a16="http://schemas.microsoft.com/office/drawing/2014/main" id="{9C1AAF55-2219-4E57-93E8-0061B957B9D4}"/>
              </a:ext>
            </a:extLst>
          </p:cNvPr>
          <p:cNvSpPr txBox="1"/>
          <p:nvPr/>
        </p:nvSpPr>
        <p:spPr>
          <a:xfrm>
            <a:off x="299143" y="3452332"/>
            <a:ext cx="3734984" cy="1246495"/>
          </a:xfrm>
          <a:prstGeom prst="rect">
            <a:avLst/>
          </a:prstGeom>
          <a:noFill/>
          <a:effectLst/>
        </p:spPr>
        <p:txBody>
          <a:bodyPr wrap="square" rtlCol="0">
            <a:spAutoFit/>
          </a:bodyPr>
          <a:lstStyle/>
          <a:p>
            <a:pPr algn="r"/>
            <a:r>
              <a:rPr lang="en-US" sz="1600" dirty="0">
                <a:solidFill>
                  <a:srgbClr val="CF3510"/>
                </a:solidFill>
                <a:latin typeface="Bernard MT Condensed" panose="02050806060905020404" pitchFamily="18" charset="0"/>
              </a:rPr>
              <a:t>Lorem Ipsum</a:t>
            </a:r>
          </a:p>
          <a:p>
            <a:pPr algn="r"/>
            <a:endParaRPr lang="en-US" sz="600" dirty="0">
              <a:solidFill>
                <a:schemeClr val="bg1">
                  <a:lumMod val="50000"/>
                </a:schemeClr>
              </a:solidFill>
            </a:endParaRPr>
          </a:p>
          <a:p>
            <a:pPr algn="r"/>
            <a:r>
              <a:rPr lang="en-US" sz="1300" dirty="0">
                <a:solidFill>
                  <a:schemeClr val="bg1"/>
                </a:solidFill>
              </a:rPr>
              <a:t>Lorem ipsum is simply dummy text of the printing industry. Click to change this information. Lorem ipsum is simply dummy text of the printing industry. </a:t>
            </a:r>
          </a:p>
          <a:p>
            <a:endParaRPr lang="en-US" sz="1400" dirty="0"/>
          </a:p>
        </p:txBody>
      </p:sp>
      <p:grpSp>
        <p:nvGrpSpPr>
          <p:cNvPr id="62" name="Group 61">
            <a:extLst>
              <a:ext uri="{FF2B5EF4-FFF2-40B4-BE49-F238E27FC236}">
                <a16:creationId xmlns:a16="http://schemas.microsoft.com/office/drawing/2014/main" id="{489A4A81-4257-4648-8D9C-D7E30FB5A18A}"/>
              </a:ext>
            </a:extLst>
          </p:cNvPr>
          <p:cNvGrpSpPr/>
          <p:nvPr/>
        </p:nvGrpSpPr>
        <p:grpSpPr>
          <a:xfrm>
            <a:off x="4910346" y="3070360"/>
            <a:ext cx="1934845" cy="2663672"/>
            <a:chOff x="4938395" y="3078480"/>
            <a:chExt cx="1934845" cy="2663672"/>
          </a:xfrm>
        </p:grpSpPr>
        <p:grpSp>
          <p:nvGrpSpPr>
            <p:cNvPr id="61" name="Group 60">
              <a:extLst>
                <a:ext uri="{FF2B5EF4-FFF2-40B4-BE49-F238E27FC236}">
                  <a16:creationId xmlns:a16="http://schemas.microsoft.com/office/drawing/2014/main" id="{8BC03516-A3C3-453A-B2C0-18B1F21029B2}"/>
                </a:ext>
              </a:extLst>
            </p:cNvPr>
            <p:cNvGrpSpPr/>
            <p:nvPr/>
          </p:nvGrpSpPr>
          <p:grpSpPr>
            <a:xfrm>
              <a:off x="4953000" y="3078480"/>
              <a:ext cx="1920240" cy="1920240"/>
              <a:chOff x="4953000" y="3078480"/>
              <a:chExt cx="1920240" cy="1920240"/>
            </a:xfrm>
          </p:grpSpPr>
          <p:sp>
            <p:nvSpPr>
              <p:cNvPr id="2" name="Oval 1">
                <a:extLst>
                  <a:ext uri="{FF2B5EF4-FFF2-40B4-BE49-F238E27FC236}">
                    <a16:creationId xmlns:a16="http://schemas.microsoft.com/office/drawing/2014/main" id="{B6C10E1D-AD5E-480C-BE82-6AC5293208EA}"/>
                  </a:ext>
                </a:extLst>
              </p:cNvPr>
              <p:cNvSpPr>
                <a:spLocks noChangeAspect="1"/>
              </p:cNvSpPr>
              <p:nvPr/>
            </p:nvSpPr>
            <p:spPr>
              <a:xfrm>
                <a:off x="4953000" y="3078480"/>
                <a:ext cx="1920240" cy="1920240"/>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 name="Oval 54">
                <a:extLst>
                  <a:ext uri="{FF2B5EF4-FFF2-40B4-BE49-F238E27FC236}">
                    <a16:creationId xmlns:a16="http://schemas.microsoft.com/office/drawing/2014/main" id="{165B4A4E-D2A0-4C37-B383-DC4CA544F2A0}"/>
                  </a:ext>
                </a:extLst>
              </p:cNvPr>
              <p:cNvSpPr>
                <a:spLocks noChangeAspect="1"/>
              </p:cNvSpPr>
              <p:nvPr/>
            </p:nvSpPr>
            <p:spPr>
              <a:xfrm>
                <a:off x="5253965" y="3437067"/>
                <a:ext cx="1280160" cy="1280160"/>
              </a:xfrm>
              <a:prstGeom prst="ellipse">
                <a:avLst/>
              </a:prstGeom>
              <a:noFill/>
              <a:ln w="25400">
                <a:solidFill>
                  <a:srgbClr val="4D4D4D"/>
                </a:solidFill>
                <a:prstDash val="lgDashDotDot"/>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54" name="Text Box 10">
              <a:extLst>
                <a:ext uri="{FF2B5EF4-FFF2-40B4-BE49-F238E27FC236}">
                  <a16:creationId xmlns:a16="http://schemas.microsoft.com/office/drawing/2014/main" id="{8EC94AD3-5372-4A2D-89ED-11A6C515F1F6}"/>
                </a:ext>
              </a:extLst>
            </p:cNvPr>
            <p:cNvSpPr txBox="1">
              <a:spLocks noChangeArrowheads="1"/>
            </p:cNvSpPr>
            <p:nvPr/>
          </p:nvSpPr>
          <p:spPr bwMode="auto">
            <a:xfrm>
              <a:off x="4938395" y="3272315"/>
              <a:ext cx="1920240" cy="2469837"/>
            </a:xfrm>
            <a:prstGeom prst="rect">
              <a:avLst/>
            </a:prstGeom>
            <a:noFill/>
            <a:ln w="9525">
              <a:noFill/>
              <a:miter lim="800000"/>
              <a:headEnd/>
              <a:tailEnd/>
            </a:ln>
          </p:spPr>
          <p:txBody>
            <a:bodyPr wrap="square" lIns="60960" tIns="30480" rIns="60960" bIns="30480">
              <a:prstTxWarp prst="textArchUp">
                <a:avLst/>
              </a:prstTxWarp>
              <a:spAutoFit/>
            </a:bodyPr>
            <a:lstStyle/>
            <a:p>
              <a:pPr algn="ctr" defTabSz="1219170">
                <a:spcBef>
                  <a:spcPct val="20000"/>
                </a:spcBef>
                <a:defRPr/>
              </a:pPr>
              <a:r>
                <a:rPr lang="en-US" sz="1700" b="1" dirty="0">
                  <a:solidFill>
                    <a:srgbClr val="4D4D4D"/>
                  </a:solidFill>
                </a:rPr>
                <a:t>YOUR TITLE HERE</a:t>
              </a:r>
              <a:endParaRPr lang="en-US" sz="1700" dirty="0">
                <a:solidFill>
                  <a:srgbClr val="4D4D4D"/>
                </a:solidFill>
                <a:latin typeface="Candara" panose="020E0502030303020204" pitchFamily="34" charset="0"/>
              </a:endParaRPr>
            </a:p>
          </p:txBody>
        </p:sp>
      </p:grpSp>
    </p:spTree>
    <p:extLst>
      <p:ext uri="{BB962C8B-B14F-4D97-AF65-F5344CB8AC3E}">
        <p14:creationId xmlns:p14="http://schemas.microsoft.com/office/powerpoint/2010/main" val="338941093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62"/>
                                        </p:tgtEl>
                                        <p:attrNameLst>
                                          <p:attrName>style.visibility</p:attrName>
                                        </p:attrNameLst>
                                      </p:cBhvr>
                                      <p:to>
                                        <p:strVal val="visible"/>
                                      </p:to>
                                    </p:set>
                                    <p:anim calcmode="lin" valueType="num">
                                      <p:cBhvr>
                                        <p:cTn id="11" dur="500" fill="hold"/>
                                        <p:tgtEl>
                                          <p:spTgt spid="62"/>
                                        </p:tgtEl>
                                        <p:attrNameLst>
                                          <p:attrName>ppt_w</p:attrName>
                                        </p:attrNameLst>
                                      </p:cBhvr>
                                      <p:tavLst>
                                        <p:tav tm="0">
                                          <p:val>
                                            <p:fltVal val="0"/>
                                          </p:val>
                                        </p:tav>
                                        <p:tav tm="100000">
                                          <p:val>
                                            <p:strVal val="#ppt_w"/>
                                          </p:val>
                                        </p:tav>
                                      </p:tavLst>
                                    </p:anim>
                                    <p:anim calcmode="lin" valueType="num">
                                      <p:cBhvr>
                                        <p:cTn id="12" dur="500" fill="hold"/>
                                        <p:tgtEl>
                                          <p:spTgt spid="62"/>
                                        </p:tgtEl>
                                        <p:attrNameLst>
                                          <p:attrName>ppt_h</p:attrName>
                                        </p:attrNameLst>
                                      </p:cBhvr>
                                      <p:tavLst>
                                        <p:tav tm="0">
                                          <p:val>
                                            <p:fltVal val="0"/>
                                          </p:val>
                                        </p:tav>
                                        <p:tav tm="100000">
                                          <p:val>
                                            <p:strVal val="#ppt_h"/>
                                          </p:val>
                                        </p:tav>
                                      </p:tavLst>
                                    </p:anim>
                                    <p:animEffect transition="in" filter="fade">
                                      <p:cBhvr>
                                        <p:cTn id="13" dur="500"/>
                                        <p:tgtEl>
                                          <p:spTgt spid="62"/>
                                        </p:tgtEl>
                                      </p:cBhvr>
                                    </p:animEffect>
                                  </p:childTnLst>
                                </p:cTn>
                              </p:par>
                            </p:childTnLst>
                          </p:cTn>
                        </p:par>
                        <p:par>
                          <p:cTn id="14" fill="hold">
                            <p:stCondLst>
                              <p:cond delay="1000"/>
                            </p:stCondLst>
                            <p:childTnLst>
                              <p:par>
                                <p:cTn id="15" presetID="16" presetClass="entr" presetSubtype="42" fill="hold" grpId="0" nodeType="afterEffect">
                                  <p:stCondLst>
                                    <p:cond delay="0"/>
                                  </p:stCondLst>
                                  <p:childTnLst>
                                    <p:set>
                                      <p:cBhvr>
                                        <p:cTn id="16" dur="1" fill="hold">
                                          <p:stCondLst>
                                            <p:cond delay="0"/>
                                          </p:stCondLst>
                                        </p:cTn>
                                        <p:tgtEl>
                                          <p:spTgt spid="11"/>
                                        </p:tgtEl>
                                        <p:attrNameLst>
                                          <p:attrName>style.visibility</p:attrName>
                                        </p:attrNameLst>
                                      </p:cBhvr>
                                      <p:to>
                                        <p:strVal val="visible"/>
                                      </p:to>
                                    </p:set>
                                    <p:animEffect transition="in" filter="barn(outHorizontal)">
                                      <p:cBhvr>
                                        <p:cTn id="17" dur="500"/>
                                        <p:tgtEl>
                                          <p:spTgt spid="11"/>
                                        </p:tgtEl>
                                      </p:cBhvr>
                                    </p:animEffect>
                                  </p:childTnLst>
                                </p:cTn>
                              </p:par>
                              <p:par>
                                <p:cTn id="18" presetID="16" presetClass="entr" presetSubtype="37" fill="hold" grpId="0" nodeType="withEffect">
                                  <p:stCondLst>
                                    <p:cond delay="0"/>
                                  </p:stCondLst>
                                  <p:childTnLst>
                                    <p:set>
                                      <p:cBhvr>
                                        <p:cTn id="19" dur="1" fill="hold">
                                          <p:stCondLst>
                                            <p:cond delay="0"/>
                                          </p:stCondLst>
                                        </p:cTn>
                                        <p:tgtEl>
                                          <p:spTgt spid="7"/>
                                        </p:tgtEl>
                                        <p:attrNameLst>
                                          <p:attrName>style.visibility</p:attrName>
                                        </p:attrNameLst>
                                      </p:cBhvr>
                                      <p:to>
                                        <p:strVal val="visible"/>
                                      </p:to>
                                    </p:set>
                                    <p:animEffect transition="in" filter="barn(outVertical)">
                                      <p:cBhvr>
                                        <p:cTn id="20" dur="500"/>
                                        <p:tgtEl>
                                          <p:spTgt spid="7"/>
                                        </p:tgtEl>
                                      </p:cBhvr>
                                    </p:animEffect>
                                  </p:childTnLst>
                                </p:cTn>
                              </p:par>
                              <p:par>
                                <p:cTn id="21" presetID="16" presetClass="entr" presetSubtype="37" fill="hold" grpId="0" nodeType="withEffect">
                                  <p:stCondLst>
                                    <p:cond delay="0"/>
                                  </p:stCondLst>
                                  <p:childTnLst>
                                    <p:set>
                                      <p:cBhvr>
                                        <p:cTn id="22" dur="1" fill="hold">
                                          <p:stCondLst>
                                            <p:cond delay="0"/>
                                          </p:stCondLst>
                                        </p:cTn>
                                        <p:tgtEl>
                                          <p:spTgt spid="12"/>
                                        </p:tgtEl>
                                        <p:attrNameLst>
                                          <p:attrName>style.visibility</p:attrName>
                                        </p:attrNameLst>
                                      </p:cBhvr>
                                      <p:to>
                                        <p:strVal val="visible"/>
                                      </p:to>
                                    </p:set>
                                    <p:animEffect transition="in" filter="barn(outVertical)">
                                      <p:cBhvr>
                                        <p:cTn id="23" dur="500"/>
                                        <p:tgtEl>
                                          <p:spTgt spid="12"/>
                                        </p:tgtEl>
                                      </p:cBhvr>
                                    </p:animEffect>
                                  </p:childTnLst>
                                </p:cTn>
                              </p:par>
                            </p:childTnLst>
                          </p:cTn>
                        </p:par>
                        <p:par>
                          <p:cTn id="24" fill="hold">
                            <p:stCondLst>
                              <p:cond delay="1500"/>
                            </p:stCondLst>
                            <p:childTnLst>
                              <p:par>
                                <p:cTn id="25" presetID="3" presetClass="entr" presetSubtype="10" fill="hold" nodeType="afterEffect">
                                  <p:stCondLst>
                                    <p:cond delay="0"/>
                                  </p:stCondLst>
                                  <p:childTnLst>
                                    <p:set>
                                      <p:cBhvr>
                                        <p:cTn id="26" dur="1" fill="hold">
                                          <p:stCondLst>
                                            <p:cond delay="0"/>
                                          </p:stCondLst>
                                        </p:cTn>
                                        <p:tgtEl>
                                          <p:spTgt spid="78"/>
                                        </p:tgtEl>
                                        <p:attrNameLst>
                                          <p:attrName>style.visibility</p:attrName>
                                        </p:attrNameLst>
                                      </p:cBhvr>
                                      <p:to>
                                        <p:strVal val="visible"/>
                                      </p:to>
                                    </p:set>
                                    <p:animEffect transition="in" filter="blinds(horizontal)">
                                      <p:cBhvr>
                                        <p:cTn id="27" dur="500"/>
                                        <p:tgtEl>
                                          <p:spTgt spid="78"/>
                                        </p:tgtEl>
                                      </p:cBhvr>
                                    </p:animEffect>
                                  </p:childTnLst>
                                </p:cTn>
                              </p:par>
                            </p:childTnLst>
                          </p:cTn>
                        </p:par>
                        <p:par>
                          <p:cTn id="28" fill="hold">
                            <p:stCondLst>
                              <p:cond delay="2000"/>
                            </p:stCondLst>
                            <p:childTnLst>
                              <p:par>
                                <p:cTn id="29" presetID="42" presetClass="entr" presetSubtype="0" fill="hold" grpId="0" nodeType="afterEffect">
                                  <p:stCondLst>
                                    <p:cond delay="0"/>
                                  </p:stCondLst>
                                  <p:childTnLst>
                                    <p:set>
                                      <p:cBhvr>
                                        <p:cTn id="30" dur="1" fill="hold">
                                          <p:stCondLst>
                                            <p:cond delay="0"/>
                                          </p:stCondLst>
                                        </p:cTn>
                                        <p:tgtEl>
                                          <p:spTgt spid="34"/>
                                        </p:tgtEl>
                                        <p:attrNameLst>
                                          <p:attrName>style.visibility</p:attrName>
                                        </p:attrNameLst>
                                      </p:cBhvr>
                                      <p:to>
                                        <p:strVal val="visible"/>
                                      </p:to>
                                    </p:set>
                                    <p:animEffect transition="in" filter="fade">
                                      <p:cBhvr>
                                        <p:cTn id="31" dur="1000"/>
                                        <p:tgtEl>
                                          <p:spTgt spid="34"/>
                                        </p:tgtEl>
                                      </p:cBhvr>
                                    </p:animEffect>
                                    <p:anim calcmode="lin" valueType="num">
                                      <p:cBhvr>
                                        <p:cTn id="32" dur="1000" fill="hold"/>
                                        <p:tgtEl>
                                          <p:spTgt spid="34"/>
                                        </p:tgtEl>
                                        <p:attrNameLst>
                                          <p:attrName>ppt_x</p:attrName>
                                        </p:attrNameLst>
                                      </p:cBhvr>
                                      <p:tavLst>
                                        <p:tav tm="0">
                                          <p:val>
                                            <p:strVal val="#ppt_x"/>
                                          </p:val>
                                        </p:tav>
                                        <p:tav tm="100000">
                                          <p:val>
                                            <p:strVal val="#ppt_x"/>
                                          </p:val>
                                        </p:tav>
                                      </p:tavLst>
                                    </p:anim>
                                    <p:anim calcmode="lin" valueType="num">
                                      <p:cBhvr>
                                        <p:cTn id="33" dur="1000" fill="hold"/>
                                        <p:tgtEl>
                                          <p:spTgt spid="34"/>
                                        </p:tgtEl>
                                        <p:attrNameLst>
                                          <p:attrName>ppt_y</p:attrName>
                                        </p:attrNameLst>
                                      </p:cBhvr>
                                      <p:tavLst>
                                        <p:tav tm="0">
                                          <p:val>
                                            <p:strVal val="#ppt_y+.1"/>
                                          </p:val>
                                        </p:tav>
                                        <p:tav tm="100000">
                                          <p:val>
                                            <p:strVal val="#ppt_y"/>
                                          </p:val>
                                        </p:tav>
                                      </p:tavLst>
                                    </p:anim>
                                  </p:childTnLst>
                                </p:cTn>
                              </p:par>
                            </p:childTnLst>
                          </p:cTn>
                        </p:par>
                        <p:par>
                          <p:cTn id="34" fill="hold">
                            <p:stCondLst>
                              <p:cond delay="3000"/>
                            </p:stCondLst>
                            <p:childTnLst>
                              <p:par>
                                <p:cTn id="35" presetID="3" presetClass="entr" presetSubtype="10" fill="hold" nodeType="afterEffect">
                                  <p:stCondLst>
                                    <p:cond delay="0"/>
                                  </p:stCondLst>
                                  <p:childTnLst>
                                    <p:set>
                                      <p:cBhvr>
                                        <p:cTn id="36" dur="1" fill="hold">
                                          <p:stCondLst>
                                            <p:cond delay="0"/>
                                          </p:stCondLst>
                                        </p:cTn>
                                        <p:tgtEl>
                                          <p:spTgt spid="79"/>
                                        </p:tgtEl>
                                        <p:attrNameLst>
                                          <p:attrName>style.visibility</p:attrName>
                                        </p:attrNameLst>
                                      </p:cBhvr>
                                      <p:to>
                                        <p:strVal val="visible"/>
                                      </p:to>
                                    </p:set>
                                    <p:animEffect transition="in" filter="blinds(horizontal)">
                                      <p:cBhvr>
                                        <p:cTn id="37" dur="500"/>
                                        <p:tgtEl>
                                          <p:spTgt spid="79"/>
                                        </p:tgtEl>
                                      </p:cBhvr>
                                    </p:animEffect>
                                  </p:childTnLst>
                                </p:cTn>
                              </p:par>
                            </p:childTnLst>
                          </p:cTn>
                        </p:par>
                        <p:par>
                          <p:cTn id="38" fill="hold">
                            <p:stCondLst>
                              <p:cond delay="3500"/>
                            </p:stCondLst>
                            <p:childTnLst>
                              <p:par>
                                <p:cTn id="39" presetID="42" presetClass="entr" presetSubtype="0" fill="hold" grpId="0" nodeType="afterEffect">
                                  <p:stCondLst>
                                    <p:cond delay="0"/>
                                  </p:stCondLst>
                                  <p:childTnLst>
                                    <p:set>
                                      <p:cBhvr>
                                        <p:cTn id="40" dur="1" fill="hold">
                                          <p:stCondLst>
                                            <p:cond delay="0"/>
                                          </p:stCondLst>
                                        </p:cTn>
                                        <p:tgtEl>
                                          <p:spTgt spid="57"/>
                                        </p:tgtEl>
                                        <p:attrNameLst>
                                          <p:attrName>style.visibility</p:attrName>
                                        </p:attrNameLst>
                                      </p:cBhvr>
                                      <p:to>
                                        <p:strVal val="visible"/>
                                      </p:to>
                                    </p:set>
                                    <p:animEffect transition="in" filter="fade">
                                      <p:cBhvr>
                                        <p:cTn id="41" dur="1000"/>
                                        <p:tgtEl>
                                          <p:spTgt spid="57"/>
                                        </p:tgtEl>
                                      </p:cBhvr>
                                    </p:animEffect>
                                    <p:anim calcmode="lin" valueType="num">
                                      <p:cBhvr>
                                        <p:cTn id="42" dur="1000" fill="hold"/>
                                        <p:tgtEl>
                                          <p:spTgt spid="57"/>
                                        </p:tgtEl>
                                        <p:attrNameLst>
                                          <p:attrName>ppt_x</p:attrName>
                                        </p:attrNameLst>
                                      </p:cBhvr>
                                      <p:tavLst>
                                        <p:tav tm="0">
                                          <p:val>
                                            <p:strVal val="#ppt_x"/>
                                          </p:val>
                                        </p:tav>
                                        <p:tav tm="100000">
                                          <p:val>
                                            <p:strVal val="#ppt_x"/>
                                          </p:val>
                                        </p:tav>
                                      </p:tavLst>
                                    </p:anim>
                                    <p:anim calcmode="lin" valueType="num">
                                      <p:cBhvr>
                                        <p:cTn id="43" dur="1000" fill="hold"/>
                                        <p:tgtEl>
                                          <p:spTgt spid="57"/>
                                        </p:tgtEl>
                                        <p:attrNameLst>
                                          <p:attrName>ppt_y</p:attrName>
                                        </p:attrNameLst>
                                      </p:cBhvr>
                                      <p:tavLst>
                                        <p:tav tm="0">
                                          <p:val>
                                            <p:strVal val="#ppt_y+.1"/>
                                          </p:val>
                                        </p:tav>
                                        <p:tav tm="100000">
                                          <p:val>
                                            <p:strVal val="#ppt_y"/>
                                          </p:val>
                                        </p:tav>
                                      </p:tavLst>
                                    </p:anim>
                                  </p:childTnLst>
                                </p:cTn>
                              </p:par>
                            </p:childTnLst>
                          </p:cTn>
                        </p:par>
                        <p:par>
                          <p:cTn id="44" fill="hold">
                            <p:stCondLst>
                              <p:cond delay="4500"/>
                            </p:stCondLst>
                            <p:childTnLst>
                              <p:par>
                                <p:cTn id="45" presetID="3" presetClass="entr" presetSubtype="10" fill="hold" nodeType="afterEffect">
                                  <p:stCondLst>
                                    <p:cond delay="0"/>
                                  </p:stCondLst>
                                  <p:childTnLst>
                                    <p:set>
                                      <p:cBhvr>
                                        <p:cTn id="46" dur="1" fill="hold">
                                          <p:stCondLst>
                                            <p:cond delay="0"/>
                                          </p:stCondLst>
                                        </p:cTn>
                                        <p:tgtEl>
                                          <p:spTgt spid="80"/>
                                        </p:tgtEl>
                                        <p:attrNameLst>
                                          <p:attrName>style.visibility</p:attrName>
                                        </p:attrNameLst>
                                      </p:cBhvr>
                                      <p:to>
                                        <p:strVal val="visible"/>
                                      </p:to>
                                    </p:set>
                                    <p:animEffect transition="in" filter="blinds(horizontal)">
                                      <p:cBhvr>
                                        <p:cTn id="47" dur="500"/>
                                        <p:tgtEl>
                                          <p:spTgt spid="80"/>
                                        </p:tgtEl>
                                      </p:cBhvr>
                                    </p:animEffect>
                                  </p:childTnLst>
                                </p:cTn>
                              </p:par>
                            </p:childTnLst>
                          </p:cTn>
                        </p:par>
                        <p:par>
                          <p:cTn id="48" fill="hold">
                            <p:stCondLst>
                              <p:cond delay="5000"/>
                            </p:stCondLst>
                            <p:childTnLst>
                              <p:par>
                                <p:cTn id="49" presetID="42" presetClass="entr" presetSubtype="0" fill="hold" grpId="0" nodeType="afterEffect">
                                  <p:stCondLst>
                                    <p:cond delay="0"/>
                                  </p:stCondLst>
                                  <p:childTnLst>
                                    <p:set>
                                      <p:cBhvr>
                                        <p:cTn id="50" dur="1" fill="hold">
                                          <p:stCondLst>
                                            <p:cond delay="0"/>
                                          </p:stCondLst>
                                        </p:cTn>
                                        <p:tgtEl>
                                          <p:spTgt spid="56"/>
                                        </p:tgtEl>
                                        <p:attrNameLst>
                                          <p:attrName>style.visibility</p:attrName>
                                        </p:attrNameLst>
                                      </p:cBhvr>
                                      <p:to>
                                        <p:strVal val="visible"/>
                                      </p:to>
                                    </p:set>
                                    <p:animEffect transition="in" filter="fade">
                                      <p:cBhvr>
                                        <p:cTn id="51" dur="1000"/>
                                        <p:tgtEl>
                                          <p:spTgt spid="56"/>
                                        </p:tgtEl>
                                      </p:cBhvr>
                                    </p:animEffect>
                                    <p:anim calcmode="lin" valueType="num">
                                      <p:cBhvr>
                                        <p:cTn id="52" dur="1000" fill="hold"/>
                                        <p:tgtEl>
                                          <p:spTgt spid="56"/>
                                        </p:tgtEl>
                                        <p:attrNameLst>
                                          <p:attrName>ppt_x</p:attrName>
                                        </p:attrNameLst>
                                      </p:cBhvr>
                                      <p:tavLst>
                                        <p:tav tm="0">
                                          <p:val>
                                            <p:strVal val="#ppt_x"/>
                                          </p:val>
                                        </p:tav>
                                        <p:tav tm="100000">
                                          <p:val>
                                            <p:strVal val="#ppt_x"/>
                                          </p:val>
                                        </p:tav>
                                      </p:tavLst>
                                    </p:anim>
                                    <p:anim calcmode="lin" valueType="num">
                                      <p:cBhvr>
                                        <p:cTn id="53" dur="1000" fill="hold"/>
                                        <p:tgtEl>
                                          <p:spTgt spid="56"/>
                                        </p:tgtEl>
                                        <p:attrNameLst>
                                          <p:attrName>ppt_y</p:attrName>
                                        </p:attrNameLst>
                                      </p:cBhvr>
                                      <p:tavLst>
                                        <p:tav tm="0">
                                          <p:val>
                                            <p:strVal val="#ppt_y+.1"/>
                                          </p:val>
                                        </p:tav>
                                        <p:tav tm="100000">
                                          <p:val>
                                            <p:strVal val="#ppt_y"/>
                                          </p:val>
                                        </p:tav>
                                      </p:tavLst>
                                    </p:anim>
                                  </p:childTnLst>
                                </p:cTn>
                              </p:par>
                            </p:childTnLst>
                          </p:cTn>
                        </p:par>
                        <p:par>
                          <p:cTn id="54" fill="hold">
                            <p:stCondLst>
                              <p:cond delay="6000"/>
                            </p:stCondLst>
                            <p:childTnLst>
                              <p:par>
                                <p:cTn id="55" presetID="3" presetClass="entr" presetSubtype="10" fill="hold" nodeType="afterEffect">
                                  <p:stCondLst>
                                    <p:cond delay="0"/>
                                  </p:stCondLst>
                                  <p:childTnLst>
                                    <p:set>
                                      <p:cBhvr>
                                        <p:cTn id="56" dur="1" fill="hold">
                                          <p:stCondLst>
                                            <p:cond delay="0"/>
                                          </p:stCondLst>
                                        </p:cTn>
                                        <p:tgtEl>
                                          <p:spTgt spid="81"/>
                                        </p:tgtEl>
                                        <p:attrNameLst>
                                          <p:attrName>style.visibility</p:attrName>
                                        </p:attrNameLst>
                                      </p:cBhvr>
                                      <p:to>
                                        <p:strVal val="visible"/>
                                      </p:to>
                                    </p:set>
                                    <p:animEffect transition="in" filter="blinds(horizontal)">
                                      <p:cBhvr>
                                        <p:cTn id="57" dur="500"/>
                                        <p:tgtEl>
                                          <p:spTgt spid="81"/>
                                        </p:tgtEl>
                                      </p:cBhvr>
                                    </p:animEffect>
                                  </p:childTnLst>
                                </p:cTn>
                              </p:par>
                            </p:childTnLst>
                          </p:cTn>
                        </p:par>
                        <p:par>
                          <p:cTn id="58" fill="hold">
                            <p:stCondLst>
                              <p:cond delay="6500"/>
                            </p:stCondLst>
                            <p:childTnLst>
                              <p:par>
                                <p:cTn id="59" presetID="42" presetClass="entr" presetSubtype="0" fill="hold" grpId="0" nodeType="afterEffect">
                                  <p:stCondLst>
                                    <p:cond delay="0"/>
                                  </p:stCondLst>
                                  <p:childTnLst>
                                    <p:set>
                                      <p:cBhvr>
                                        <p:cTn id="60" dur="1" fill="hold">
                                          <p:stCondLst>
                                            <p:cond delay="0"/>
                                          </p:stCondLst>
                                        </p:cTn>
                                        <p:tgtEl>
                                          <p:spTgt spid="59"/>
                                        </p:tgtEl>
                                        <p:attrNameLst>
                                          <p:attrName>style.visibility</p:attrName>
                                        </p:attrNameLst>
                                      </p:cBhvr>
                                      <p:to>
                                        <p:strVal val="visible"/>
                                      </p:to>
                                    </p:set>
                                    <p:animEffect transition="in" filter="fade">
                                      <p:cBhvr>
                                        <p:cTn id="61" dur="1000"/>
                                        <p:tgtEl>
                                          <p:spTgt spid="59"/>
                                        </p:tgtEl>
                                      </p:cBhvr>
                                    </p:animEffect>
                                    <p:anim calcmode="lin" valueType="num">
                                      <p:cBhvr>
                                        <p:cTn id="62" dur="1000" fill="hold"/>
                                        <p:tgtEl>
                                          <p:spTgt spid="59"/>
                                        </p:tgtEl>
                                        <p:attrNameLst>
                                          <p:attrName>ppt_x</p:attrName>
                                        </p:attrNameLst>
                                      </p:cBhvr>
                                      <p:tavLst>
                                        <p:tav tm="0">
                                          <p:val>
                                            <p:strVal val="#ppt_x"/>
                                          </p:val>
                                        </p:tav>
                                        <p:tav tm="100000">
                                          <p:val>
                                            <p:strVal val="#ppt_x"/>
                                          </p:val>
                                        </p:tav>
                                      </p:tavLst>
                                    </p:anim>
                                    <p:anim calcmode="lin" valueType="num">
                                      <p:cBhvr>
                                        <p:cTn id="63" dur="1000" fill="hold"/>
                                        <p:tgtEl>
                                          <p:spTgt spid="59"/>
                                        </p:tgtEl>
                                        <p:attrNameLst>
                                          <p:attrName>ppt_y</p:attrName>
                                        </p:attrNameLst>
                                      </p:cBhvr>
                                      <p:tavLst>
                                        <p:tav tm="0">
                                          <p:val>
                                            <p:strVal val="#ppt_y+.1"/>
                                          </p:val>
                                        </p:tav>
                                        <p:tav tm="100000">
                                          <p:val>
                                            <p:strVal val="#ppt_y"/>
                                          </p:val>
                                        </p:tav>
                                      </p:tavLst>
                                    </p:anim>
                                  </p:childTnLst>
                                </p:cTn>
                              </p:par>
                            </p:childTnLst>
                          </p:cTn>
                        </p:par>
                        <p:par>
                          <p:cTn id="64" fill="hold">
                            <p:stCondLst>
                              <p:cond delay="7500"/>
                            </p:stCondLst>
                            <p:childTnLst>
                              <p:par>
                                <p:cTn id="65" presetID="3" presetClass="entr" presetSubtype="10" fill="hold" nodeType="afterEffect">
                                  <p:stCondLst>
                                    <p:cond delay="0"/>
                                  </p:stCondLst>
                                  <p:childTnLst>
                                    <p:set>
                                      <p:cBhvr>
                                        <p:cTn id="66" dur="1" fill="hold">
                                          <p:stCondLst>
                                            <p:cond delay="0"/>
                                          </p:stCondLst>
                                        </p:cTn>
                                        <p:tgtEl>
                                          <p:spTgt spid="82"/>
                                        </p:tgtEl>
                                        <p:attrNameLst>
                                          <p:attrName>style.visibility</p:attrName>
                                        </p:attrNameLst>
                                      </p:cBhvr>
                                      <p:to>
                                        <p:strVal val="visible"/>
                                      </p:to>
                                    </p:set>
                                    <p:animEffect transition="in" filter="blinds(horizontal)">
                                      <p:cBhvr>
                                        <p:cTn id="67" dur="500"/>
                                        <p:tgtEl>
                                          <p:spTgt spid="82"/>
                                        </p:tgtEl>
                                      </p:cBhvr>
                                    </p:animEffect>
                                  </p:childTnLst>
                                </p:cTn>
                              </p:par>
                            </p:childTnLst>
                          </p:cTn>
                        </p:par>
                        <p:par>
                          <p:cTn id="68" fill="hold">
                            <p:stCondLst>
                              <p:cond delay="8000"/>
                            </p:stCondLst>
                            <p:childTnLst>
                              <p:par>
                                <p:cTn id="69" presetID="42" presetClass="entr" presetSubtype="0" fill="hold" grpId="0" nodeType="afterEffect">
                                  <p:stCondLst>
                                    <p:cond delay="0"/>
                                  </p:stCondLst>
                                  <p:childTnLst>
                                    <p:set>
                                      <p:cBhvr>
                                        <p:cTn id="70" dur="1" fill="hold">
                                          <p:stCondLst>
                                            <p:cond delay="0"/>
                                          </p:stCondLst>
                                        </p:cTn>
                                        <p:tgtEl>
                                          <p:spTgt spid="60"/>
                                        </p:tgtEl>
                                        <p:attrNameLst>
                                          <p:attrName>style.visibility</p:attrName>
                                        </p:attrNameLst>
                                      </p:cBhvr>
                                      <p:to>
                                        <p:strVal val="visible"/>
                                      </p:to>
                                    </p:set>
                                    <p:animEffect transition="in" filter="fade">
                                      <p:cBhvr>
                                        <p:cTn id="71" dur="1000"/>
                                        <p:tgtEl>
                                          <p:spTgt spid="60"/>
                                        </p:tgtEl>
                                      </p:cBhvr>
                                    </p:animEffect>
                                    <p:anim calcmode="lin" valueType="num">
                                      <p:cBhvr>
                                        <p:cTn id="72" dur="1000" fill="hold"/>
                                        <p:tgtEl>
                                          <p:spTgt spid="60"/>
                                        </p:tgtEl>
                                        <p:attrNameLst>
                                          <p:attrName>ppt_x</p:attrName>
                                        </p:attrNameLst>
                                      </p:cBhvr>
                                      <p:tavLst>
                                        <p:tav tm="0">
                                          <p:val>
                                            <p:strVal val="#ppt_x"/>
                                          </p:val>
                                        </p:tav>
                                        <p:tav tm="100000">
                                          <p:val>
                                            <p:strVal val="#ppt_x"/>
                                          </p:val>
                                        </p:tav>
                                      </p:tavLst>
                                    </p:anim>
                                    <p:anim calcmode="lin" valueType="num">
                                      <p:cBhvr>
                                        <p:cTn id="73" dur="1000" fill="hold"/>
                                        <p:tgtEl>
                                          <p:spTgt spid="60"/>
                                        </p:tgtEl>
                                        <p:attrNameLst>
                                          <p:attrName>ppt_y</p:attrName>
                                        </p:attrNameLst>
                                      </p:cBhvr>
                                      <p:tavLst>
                                        <p:tav tm="0">
                                          <p:val>
                                            <p:strVal val="#ppt_y+.1"/>
                                          </p:val>
                                        </p:tav>
                                        <p:tav tm="100000">
                                          <p:val>
                                            <p:strVal val="#ppt_y"/>
                                          </p:val>
                                        </p:tav>
                                      </p:tavLst>
                                    </p:anim>
                                  </p:childTnLst>
                                </p:cTn>
                              </p:par>
                            </p:childTnLst>
                          </p:cTn>
                        </p:par>
                        <p:par>
                          <p:cTn id="74" fill="hold">
                            <p:stCondLst>
                              <p:cond delay="9000"/>
                            </p:stCondLst>
                            <p:childTnLst>
                              <p:par>
                                <p:cTn id="75" presetID="3" presetClass="entr" presetSubtype="10" fill="hold" nodeType="afterEffect">
                                  <p:stCondLst>
                                    <p:cond delay="0"/>
                                  </p:stCondLst>
                                  <p:childTnLst>
                                    <p:set>
                                      <p:cBhvr>
                                        <p:cTn id="76" dur="1" fill="hold">
                                          <p:stCondLst>
                                            <p:cond delay="0"/>
                                          </p:stCondLst>
                                        </p:cTn>
                                        <p:tgtEl>
                                          <p:spTgt spid="83"/>
                                        </p:tgtEl>
                                        <p:attrNameLst>
                                          <p:attrName>style.visibility</p:attrName>
                                        </p:attrNameLst>
                                      </p:cBhvr>
                                      <p:to>
                                        <p:strVal val="visible"/>
                                      </p:to>
                                    </p:set>
                                    <p:animEffect transition="in" filter="blinds(horizontal)">
                                      <p:cBhvr>
                                        <p:cTn id="77" dur="500"/>
                                        <p:tgtEl>
                                          <p:spTgt spid="83"/>
                                        </p:tgtEl>
                                      </p:cBhvr>
                                    </p:animEffect>
                                  </p:childTnLst>
                                </p:cTn>
                              </p:par>
                            </p:childTnLst>
                          </p:cTn>
                        </p:par>
                        <p:par>
                          <p:cTn id="78" fill="hold">
                            <p:stCondLst>
                              <p:cond delay="9500"/>
                            </p:stCondLst>
                            <p:childTnLst>
                              <p:par>
                                <p:cTn id="79" presetID="42" presetClass="entr" presetSubtype="0" fill="hold" grpId="0" nodeType="afterEffect">
                                  <p:stCondLst>
                                    <p:cond delay="0"/>
                                  </p:stCondLst>
                                  <p:childTnLst>
                                    <p:set>
                                      <p:cBhvr>
                                        <p:cTn id="80" dur="1" fill="hold">
                                          <p:stCondLst>
                                            <p:cond delay="0"/>
                                          </p:stCondLst>
                                        </p:cTn>
                                        <p:tgtEl>
                                          <p:spTgt spid="58"/>
                                        </p:tgtEl>
                                        <p:attrNameLst>
                                          <p:attrName>style.visibility</p:attrName>
                                        </p:attrNameLst>
                                      </p:cBhvr>
                                      <p:to>
                                        <p:strVal val="visible"/>
                                      </p:to>
                                    </p:set>
                                    <p:animEffect transition="in" filter="fade">
                                      <p:cBhvr>
                                        <p:cTn id="81" dur="1000"/>
                                        <p:tgtEl>
                                          <p:spTgt spid="58"/>
                                        </p:tgtEl>
                                      </p:cBhvr>
                                    </p:animEffect>
                                    <p:anim calcmode="lin" valueType="num">
                                      <p:cBhvr>
                                        <p:cTn id="82" dur="1000" fill="hold"/>
                                        <p:tgtEl>
                                          <p:spTgt spid="58"/>
                                        </p:tgtEl>
                                        <p:attrNameLst>
                                          <p:attrName>ppt_x</p:attrName>
                                        </p:attrNameLst>
                                      </p:cBhvr>
                                      <p:tavLst>
                                        <p:tav tm="0">
                                          <p:val>
                                            <p:strVal val="#ppt_x"/>
                                          </p:val>
                                        </p:tav>
                                        <p:tav tm="100000">
                                          <p:val>
                                            <p:strVal val="#ppt_x"/>
                                          </p:val>
                                        </p:tav>
                                      </p:tavLst>
                                    </p:anim>
                                    <p:anim calcmode="lin" valueType="num">
                                      <p:cBhvr>
                                        <p:cTn id="83" dur="1000" fill="hold"/>
                                        <p:tgtEl>
                                          <p:spTgt spid="5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7" grpId="0" animBg="1"/>
      <p:bldP spid="11" grpId="0" animBg="1"/>
      <p:bldP spid="12" grpId="0" animBg="1"/>
      <p:bldP spid="34" grpId="0"/>
      <p:bldP spid="56" grpId="0"/>
      <p:bldP spid="57" grpId="0"/>
      <p:bldP spid="58" grpId="0"/>
      <p:bldP spid="59" grpId="0"/>
      <p:bldP spid="60" grpId="0"/>
    </p:bldLst>
  </p:timing>
</p:sld>
</file>

<file path=ppt/slides/slide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92" name="Freeform: Shape 91">
            <a:extLst>
              <a:ext uri="{FF2B5EF4-FFF2-40B4-BE49-F238E27FC236}">
                <a16:creationId xmlns:a16="http://schemas.microsoft.com/office/drawing/2014/main" id="{0AC15524-52F5-4ABC-997D-D5C15E360911}"/>
              </a:ext>
            </a:extLst>
          </p:cNvPr>
          <p:cNvSpPr/>
          <p:nvPr/>
        </p:nvSpPr>
        <p:spPr>
          <a:xfrm>
            <a:off x="1163845" y="1655352"/>
            <a:ext cx="2324548" cy="734103"/>
          </a:xfrm>
          <a:custGeom>
            <a:avLst/>
            <a:gdLst>
              <a:gd name="connsiteX0" fmla="*/ 193955 w 2324548"/>
              <a:gd name="connsiteY0" fmla="*/ 0 h 734103"/>
              <a:gd name="connsiteX1" fmla="*/ 2130593 w 2324548"/>
              <a:gd name="connsiteY1" fmla="*/ 0 h 734103"/>
              <a:gd name="connsiteX2" fmla="*/ 2324548 w 2324548"/>
              <a:gd name="connsiteY2" fmla="*/ 193955 h 734103"/>
              <a:gd name="connsiteX3" fmla="*/ 2324548 w 2324548"/>
              <a:gd name="connsiteY3" fmla="*/ 572972 h 734103"/>
              <a:gd name="connsiteX4" fmla="*/ 2324548 w 2324548"/>
              <a:gd name="connsiteY4" fmla="*/ 734103 h 734103"/>
              <a:gd name="connsiteX5" fmla="*/ 0 w 2324548"/>
              <a:gd name="connsiteY5" fmla="*/ 734103 h 734103"/>
              <a:gd name="connsiteX6" fmla="*/ 0 w 2324548"/>
              <a:gd name="connsiteY6" fmla="*/ 572972 h 734103"/>
              <a:gd name="connsiteX7" fmla="*/ 0 w 2324548"/>
              <a:gd name="connsiteY7" fmla="*/ 193955 h 734103"/>
              <a:gd name="connsiteX8" fmla="*/ 193955 w 2324548"/>
              <a:gd name="connsiteY8" fmla="*/ 0 h 734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24548" h="734103">
                <a:moveTo>
                  <a:pt x="193955" y="0"/>
                </a:moveTo>
                <a:lnTo>
                  <a:pt x="2130593" y="0"/>
                </a:lnTo>
                <a:cubicBezTo>
                  <a:pt x="2237711" y="0"/>
                  <a:pt x="2324548" y="86837"/>
                  <a:pt x="2324548" y="193955"/>
                </a:cubicBezTo>
                <a:lnTo>
                  <a:pt x="2324548" y="572972"/>
                </a:lnTo>
                <a:lnTo>
                  <a:pt x="2324548" y="734103"/>
                </a:lnTo>
                <a:lnTo>
                  <a:pt x="0" y="734103"/>
                </a:lnTo>
                <a:lnTo>
                  <a:pt x="0" y="572972"/>
                </a:lnTo>
                <a:lnTo>
                  <a:pt x="0" y="193955"/>
                </a:lnTo>
                <a:cubicBezTo>
                  <a:pt x="0" y="86837"/>
                  <a:pt x="86837" y="0"/>
                  <a:pt x="193955" y="0"/>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6" name="Freeform: Shape 95">
            <a:extLst>
              <a:ext uri="{FF2B5EF4-FFF2-40B4-BE49-F238E27FC236}">
                <a16:creationId xmlns:a16="http://schemas.microsoft.com/office/drawing/2014/main" id="{809ECD93-6E9D-49CF-BC94-2BF48B5A000E}"/>
              </a:ext>
            </a:extLst>
          </p:cNvPr>
          <p:cNvSpPr/>
          <p:nvPr/>
        </p:nvSpPr>
        <p:spPr>
          <a:xfrm>
            <a:off x="6198425" y="1655352"/>
            <a:ext cx="2324548" cy="734103"/>
          </a:xfrm>
          <a:custGeom>
            <a:avLst/>
            <a:gdLst>
              <a:gd name="connsiteX0" fmla="*/ 193955 w 2324548"/>
              <a:gd name="connsiteY0" fmla="*/ 0 h 734103"/>
              <a:gd name="connsiteX1" fmla="*/ 2130593 w 2324548"/>
              <a:gd name="connsiteY1" fmla="*/ 0 h 734103"/>
              <a:gd name="connsiteX2" fmla="*/ 2324548 w 2324548"/>
              <a:gd name="connsiteY2" fmla="*/ 193955 h 734103"/>
              <a:gd name="connsiteX3" fmla="*/ 2324548 w 2324548"/>
              <a:gd name="connsiteY3" fmla="*/ 572972 h 734103"/>
              <a:gd name="connsiteX4" fmla="*/ 2324548 w 2324548"/>
              <a:gd name="connsiteY4" fmla="*/ 734103 h 734103"/>
              <a:gd name="connsiteX5" fmla="*/ 0 w 2324548"/>
              <a:gd name="connsiteY5" fmla="*/ 734103 h 734103"/>
              <a:gd name="connsiteX6" fmla="*/ 0 w 2324548"/>
              <a:gd name="connsiteY6" fmla="*/ 572972 h 734103"/>
              <a:gd name="connsiteX7" fmla="*/ 0 w 2324548"/>
              <a:gd name="connsiteY7" fmla="*/ 193955 h 734103"/>
              <a:gd name="connsiteX8" fmla="*/ 193955 w 2324548"/>
              <a:gd name="connsiteY8" fmla="*/ 0 h 734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24548" h="734103">
                <a:moveTo>
                  <a:pt x="193955" y="0"/>
                </a:moveTo>
                <a:lnTo>
                  <a:pt x="2130593" y="0"/>
                </a:lnTo>
                <a:cubicBezTo>
                  <a:pt x="2237711" y="0"/>
                  <a:pt x="2324548" y="86837"/>
                  <a:pt x="2324548" y="193955"/>
                </a:cubicBezTo>
                <a:lnTo>
                  <a:pt x="2324548" y="572972"/>
                </a:lnTo>
                <a:lnTo>
                  <a:pt x="2324548" y="734103"/>
                </a:lnTo>
                <a:lnTo>
                  <a:pt x="0" y="734103"/>
                </a:lnTo>
                <a:lnTo>
                  <a:pt x="0" y="572972"/>
                </a:lnTo>
                <a:lnTo>
                  <a:pt x="0" y="193955"/>
                </a:lnTo>
                <a:cubicBezTo>
                  <a:pt x="0" y="86837"/>
                  <a:pt x="86837" y="0"/>
                  <a:pt x="193955" y="0"/>
                </a:cubicBez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8" name="Freeform: Shape 97">
            <a:extLst>
              <a:ext uri="{FF2B5EF4-FFF2-40B4-BE49-F238E27FC236}">
                <a16:creationId xmlns:a16="http://schemas.microsoft.com/office/drawing/2014/main" id="{D1FADEA7-BD0F-4CA8-B3D0-8D12A3138568}"/>
              </a:ext>
            </a:extLst>
          </p:cNvPr>
          <p:cNvSpPr/>
          <p:nvPr/>
        </p:nvSpPr>
        <p:spPr>
          <a:xfrm>
            <a:off x="8678732" y="1655352"/>
            <a:ext cx="2324548" cy="734103"/>
          </a:xfrm>
          <a:custGeom>
            <a:avLst/>
            <a:gdLst>
              <a:gd name="connsiteX0" fmla="*/ 193955 w 2324548"/>
              <a:gd name="connsiteY0" fmla="*/ 0 h 734103"/>
              <a:gd name="connsiteX1" fmla="*/ 2130593 w 2324548"/>
              <a:gd name="connsiteY1" fmla="*/ 0 h 734103"/>
              <a:gd name="connsiteX2" fmla="*/ 2324548 w 2324548"/>
              <a:gd name="connsiteY2" fmla="*/ 193955 h 734103"/>
              <a:gd name="connsiteX3" fmla="*/ 2324548 w 2324548"/>
              <a:gd name="connsiteY3" fmla="*/ 572972 h 734103"/>
              <a:gd name="connsiteX4" fmla="*/ 2324548 w 2324548"/>
              <a:gd name="connsiteY4" fmla="*/ 734103 h 734103"/>
              <a:gd name="connsiteX5" fmla="*/ 0 w 2324548"/>
              <a:gd name="connsiteY5" fmla="*/ 734103 h 734103"/>
              <a:gd name="connsiteX6" fmla="*/ 0 w 2324548"/>
              <a:gd name="connsiteY6" fmla="*/ 572972 h 734103"/>
              <a:gd name="connsiteX7" fmla="*/ 0 w 2324548"/>
              <a:gd name="connsiteY7" fmla="*/ 193955 h 734103"/>
              <a:gd name="connsiteX8" fmla="*/ 193955 w 2324548"/>
              <a:gd name="connsiteY8" fmla="*/ 0 h 734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24548" h="734103">
                <a:moveTo>
                  <a:pt x="193955" y="0"/>
                </a:moveTo>
                <a:lnTo>
                  <a:pt x="2130593" y="0"/>
                </a:lnTo>
                <a:cubicBezTo>
                  <a:pt x="2237711" y="0"/>
                  <a:pt x="2324548" y="86837"/>
                  <a:pt x="2324548" y="193955"/>
                </a:cubicBezTo>
                <a:lnTo>
                  <a:pt x="2324548" y="572972"/>
                </a:lnTo>
                <a:lnTo>
                  <a:pt x="2324548" y="734103"/>
                </a:lnTo>
                <a:lnTo>
                  <a:pt x="0" y="734103"/>
                </a:lnTo>
                <a:lnTo>
                  <a:pt x="0" y="572972"/>
                </a:lnTo>
                <a:lnTo>
                  <a:pt x="0" y="193955"/>
                </a:lnTo>
                <a:cubicBezTo>
                  <a:pt x="0" y="86837"/>
                  <a:pt x="86837" y="0"/>
                  <a:pt x="193955"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Box 7">
            <a:extLst>
              <a:ext uri="{FF2B5EF4-FFF2-40B4-BE49-F238E27FC236}">
                <a16:creationId xmlns:a16="http://schemas.microsoft.com/office/drawing/2014/main" id="{456B5A0F-18C8-47F1-B264-BE811699C607}"/>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94" name="Freeform: Shape 93">
            <a:extLst>
              <a:ext uri="{FF2B5EF4-FFF2-40B4-BE49-F238E27FC236}">
                <a16:creationId xmlns:a16="http://schemas.microsoft.com/office/drawing/2014/main" id="{3019F418-3DFD-47BD-AB0D-B317F0A1CB4B}"/>
              </a:ext>
            </a:extLst>
          </p:cNvPr>
          <p:cNvSpPr/>
          <p:nvPr/>
        </p:nvSpPr>
        <p:spPr>
          <a:xfrm>
            <a:off x="3681135" y="1655352"/>
            <a:ext cx="2324548" cy="734103"/>
          </a:xfrm>
          <a:custGeom>
            <a:avLst/>
            <a:gdLst>
              <a:gd name="connsiteX0" fmla="*/ 193955 w 2324548"/>
              <a:gd name="connsiteY0" fmla="*/ 0 h 734103"/>
              <a:gd name="connsiteX1" fmla="*/ 2130593 w 2324548"/>
              <a:gd name="connsiteY1" fmla="*/ 0 h 734103"/>
              <a:gd name="connsiteX2" fmla="*/ 2324548 w 2324548"/>
              <a:gd name="connsiteY2" fmla="*/ 193955 h 734103"/>
              <a:gd name="connsiteX3" fmla="*/ 2324548 w 2324548"/>
              <a:gd name="connsiteY3" fmla="*/ 572972 h 734103"/>
              <a:gd name="connsiteX4" fmla="*/ 2324548 w 2324548"/>
              <a:gd name="connsiteY4" fmla="*/ 734103 h 734103"/>
              <a:gd name="connsiteX5" fmla="*/ 0 w 2324548"/>
              <a:gd name="connsiteY5" fmla="*/ 734103 h 734103"/>
              <a:gd name="connsiteX6" fmla="*/ 0 w 2324548"/>
              <a:gd name="connsiteY6" fmla="*/ 572972 h 734103"/>
              <a:gd name="connsiteX7" fmla="*/ 0 w 2324548"/>
              <a:gd name="connsiteY7" fmla="*/ 193955 h 734103"/>
              <a:gd name="connsiteX8" fmla="*/ 193955 w 2324548"/>
              <a:gd name="connsiteY8" fmla="*/ 0 h 734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24548" h="734103">
                <a:moveTo>
                  <a:pt x="193955" y="0"/>
                </a:moveTo>
                <a:lnTo>
                  <a:pt x="2130593" y="0"/>
                </a:lnTo>
                <a:cubicBezTo>
                  <a:pt x="2237711" y="0"/>
                  <a:pt x="2324548" y="86837"/>
                  <a:pt x="2324548" y="193955"/>
                </a:cubicBezTo>
                <a:lnTo>
                  <a:pt x="2324548" y="572972"/>
                </a:lnTo>
                <a:lnTo>
                  <a:pt x="2324548" y="734103"/>
                </a:lnTo>
                <a:lnTo>
                  <a:pt x="0" y="734103"/>
                </a:lnTo>
                <a:lnTo>
                  <a:pt x="0" y="572972"/>
                </a:lnTo>
                <a:lnTo>
                  <a:pt x="0" y="193955"/>
                </a:lnTo>
                <a:cubicBezTo>
                  <a:pt x="0" y="86837"/>
                  <a:pt x="86837" y="0"/>
                  <a:pt x="193955" y="0"/>
                </a:cubicBez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Box 14">
            <a:extLst>
              <a:ext uri="{FF2B5EF4-FFF2-40B4-BE49-F238E27FC236}">
                <a16:creationId xmlns:a16="http://schemas.microsoft.com/office/drawing/2014/main" id="{EBD55C5D-7184-4D66-96D2-9C52C8803930}"/>
              </a:ext>
            </a:extLst>
          </p:cNvPr>
          <p:cNvSpPr txBox="1"/>
          <p:nvPr/>
        </p:nvSpPr>
        <p:spPr>
          <a:xfrm>
            <a:off x="1320279" y="1840641"/>
            <a:ext cx="2011680"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LOREM IPSUM 01</a:t>
            </a:r>
          </a:p>
        </p:txBody>
      </p:sp>
      <p:sp>
        <p:nvSpPr>
          <p:cNvPr id="16" name="TextBox 15">
            <a:extLst>
              <a:ext uri="{FF2B5EF4-FFF2-40B4-BE49-F238E27FC236}">
                <a16:creationId xmlns:a16="http://schemas.microsoft.com/office/drawing/2014/main" id="{5CD14471-F95C-4EC0-82B5-801E372D3DBD}"/>
              </a:ext>
            </a:extLst>
          </p:cNvPr>
          <p:cNvSpPr txBox="1"/>
          <p:nvPr/>
        </p:nvSpPr>
        <p:spPr>
          <a:xfrm>
            <a:off x="3837569" y="1837737"/>
            <a:ext cx="2011680"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LOREM IPSUM 02</a:t>
            </a:r>
          </a:p>
        </p:txBody>
      </p:sp>
      <p:sp>
        <p:nvSpPr>
          <p:cNvPr id="17" name="TextBox 16">
            <a:extLst>
              <a:ext uri="{FF2B5EF4-FFF2-40B4-BE49-F238E27FC236}">
                <a16:creationId xmlns:a16="http://schemas.microsoft.com/office/drawing/2014/main" id="{9553B8E9-B513-4370-B0A0-979C419E43AF}"/>
              </a:ext>
            </a:extLst>
          </p:cNvPr>
          <p:cNvSpPr txBox="1"/>
          <p:nvPr/>
        </p:nvSpPr>
        <p:spPr>
          <a:xfrm>
            <a:off x="6354859" y="1837737"/>
            <a:ext cx="2011680"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LOREM IPSUM 03</a:t>
            </a:r>
          </a:p>
        </p:txBody>
      </p:sp>
      <p:sp>
        <p:nvSpPr>
          <p:cNvPr id="18" name="TextBox 17">
            <a:extLst>
              <a:ext uri="{FF2B5EF4-FFF2-40B4-BE49-F238E27FC236}">
                <a16:creationId xmlns:a16="http://schemas.microsoft.com/office/drawing/2014/main" id="{09908441-21FE-4DE1-89B4-23C4865F10C9}"/>
              </a:ext>
            </a:extLst>
          </p:cNvPr>
          <p:cNvSpPr txBox="1"/>
          <p:nvPr/>
        </p:nvSpPr>
        <p:spPr>
          <a:xfrm>
            <a:off x="8835166" y="1837737"/>
            <a:ext cx="2011680"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LOREM IPSUM 04</a:t>
            </a:r>
          </a:p>
        </p:txBody>
      </p:sp>
      <p:sp>
        <p:nvSpPr>
          <p:cNvPr id="104" name="Freeform: Shape 103">
            <a:extLst>
              <a:ext uri="{FF2B5EF4-FFF2-40B4-BE49-F238E27FC236}">
                <a16:creationId xmlns:a16="http://schemas.microsoft.com/office/drawing/2014/main" id="{AC30A6CD-5AC6-4D69-92E7-354834E49116}"/>
              </a:ext>
            </a:extLst>
          </p:cNvPr>
          <p:cNvSpPr/>
          <p:nvPr/>
        </p:nvSpPr>
        <p:spPr>
          <a:xfrm>
            <a:off x="1163845" y="2926080"/>
            <a:ext cx="2324548" cy="3066523"/>
          </a:xfrm>
          <a:custGeom>
            <a:avLst/>
            <a:gdLst>
              <a:gd name="connsiteX0" fmla="*/ 0 w 2324548"/>
              <a:gd name="connsiteY0" fmla="*/ 0 h 3066523"/>
              <a:gd name="connsiteX1" fmla="*/ 2324548 w 2324548"/>
              <a:gd name="connsiteY1" fmla="*/ 0 h 3066523"/>
              <a:gd name="connsiteX2" fmla="*/ 2324548 w 2324548"/>
              <a:gd name="connsiteY2" fmla="*/ 3066523 h 3066523"/>
              <a:gd name="connsiteX3" fmla="*/ 0 w 2324548"/>
              <a:gd name="connsiteY3" fmla="*/ 3066523 h 3066523"/>
            </a:gdLst>
            <a:ahLst/>
            <a:cxnLst>
              <a:cxn ang="0">
                <a:pos x="connsiteX0" y="connsiteY0"/>
              </a:cxn>
              <a:cxn ang="0">
                <a:pos x="connsiteX1" y="connsiteY1"/>
              </a:cxn>
              <a:cxn ang="0">
                <a:pos x="connsiteX2" y="connsiteY2"/>
              </a:cxn>
              <a:cxn ang="0">
                <a:pos x="connsiteX3" y="connsiteY3"/>
              </a:cxn>
            </a:cxnLst>
            <a:rect l="l" t="t" r="r" b="b"/>
            <a:pathLst>
              <a:path w="2324548" h="3066523">
                <a:moveTo>
                  <a:pt x="0" y="0"/>
                </a:moveTo>
                <a:lnTo>
                  <a:pt x="2324548" y="0"/>
                </a:lnTo>
                <a:lnTo>
                  <a:pt x="2324548" y="3066523"/>
                </a:lnTo>
                <a:lnTo>
                  <a:pt x="0" y="3066523"/>
                </a:ln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8" name="Freeform: Shape 107">
            <a:extLst>
              <a:ext uri="{FF2B5EF4-FFF2-40B4-BE49-F238E27FC236}">
                <a16:creationId xmlns:a16="http://schemas.microsoft.com/office/drawing/2014/main" id="{92E5299D-B865-44B3-9BC9-91921B59C98B}"/>
              </a:ext>
            </a:extLst>
          </p:cNvPr>
          <p:cNvSpPr/>
          <p:nvPr/>
        </p:nvSpPr>
        <p:spPr>
          <a:xfrm>
            <a:off x="6198425" y="2926080"/>
            <a:ext cx="2324548" cy="3066523"/>
          </a:xfrm>
          <a:custGeom>
            <a:avLst/>
            <a:gdLst>
              <a:gd name="connsiteX0" fmla="*/ 0 w 2324548"/>
              <a:gd name="connsiteY0" fmla="*/ 0 h 3066523"/>
              <a:gd name="connsiteX1" fmla="*/ 2324548 w 2324548"/>
              <a:gd name="connsiteY1" fmla="*/ 0 h 3066523"/>
              <a:gd name="connsiteX2" fmla="*/ 2324548 w 2324548"/>
              <a:gd name="connsiteY2" fmla="*/ 3066523 h 3066523"/>
              <a:gd name="connsiteX3" fmla="*/ 0 w 2324548"/>
              <a:gd name="connsiteY3" fmla="*/ 3066523 h 3066523"/>
            </a:gdLst>
            <a:ahLst/>
            <a:cxnLst>
              <a:cxn ang="0">
                <a:pos x="connsiteX0" y="connsiteY0"/>
              </a:cxn>
              <a:cxn ang="0">
                <a:pos x="connsiteX1" y="connsiteY1"/>
              </a:cxn>
              <a:cxn ang="0">
                <a:pos x="connsiteX2" y="connsiteY2"/>
              </a:cxn>
              <a:cxn ang="0">
                <a:pos x="connsiteX3" y="connsiteY3"/>
              </a:cxn>
            </a:cxnLst>
            <a:rect l="l" t="t" r="r" b="b"/>
            <a:pathLst>
              <a:path w="2324548" h="3066523">
                <a:moveTo>
                  <a:pt x="0" y="0"/>
                </a:moveTo>
                <a:lnTo>
                  <a:pt x="2324548" y="0"/>
                </a:lnTo>
                <a:lnTo>
                  <a:pt x="2324548" y="3066523"/>
                </a:lnTo>
                <a:lnTo>
                  <a:pt x="0" y="3066523"/>
                </a:ln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0" name="Freeform: Shape 109">
            <a:extLst>
              <a:ext uri="{FF2B5EF4-FFF2-40B4-BE49-F238E27FC236}">
                <a16:creationId xmlns:a16="http://schemas.microsoft.com/office/drawing/2014/main" id="{653A76E9-3BDC-47E9-B515-4DE7EB49A846}"/>
              </a:ext>
            </a:extLst>
          </p:cNvPr>
          <p:cNvSpPr/>
          <p:nvPr/>
        </p:nvSpPr>
        <p:spPr>
          <a:xfrm>
            <a:off x="8678732" y="2926080"/>
            <a:ext cx="2324548" cy="3066523"/>
          </a:xfrm>
          <a:custGeom>
            <a:avLst/>
            <a:gdLst>
              <a:gd name="connsiteX0" fmla="*/ 0 w 2324548"/>
              <a:gd name="connsiteY0" fmla="*/ 0 h 3066523"/>
              <a:gd name="connsiteX1" fmla="*/ 2324548 w 2324548"/>
              <a:gd name="connsiteY1" fmla="*/ 0 h 3066523"/>
              <a:gd name="connsiteX2" fmla="*/ 2324548 w 2324548"/>
              <a:gd name="connsiteY2" fmla="*/ 3066523 h 3066523"/>
              <a:gd name="connsiteX3" fmla="*/ 0 w 2324548"/>
              <a:gd name="connsiteY3" fmla="*/ 3066523 h 3066523"/>
            </a:gdLst>
            <a:ahLst/>
            <a:cxnLst>
              <a:cxn ang="0">
                <a:pos x="connsiteX0" y="connsiteY0"/>
              </a:cxn>
              <a:cxn ang="0">
                <a:pos x="connsiteX1" y="connsiteY1"/>
              </a:cxn>
              <a:cxn ang="0">
                <a:pos x="connsiteX2" y="connsiteY2"/>
              </a:cxn>
              <a:cxn ang="0">
                <a:pos x="connsiteX3" y="connsiteY3"/>
              </a:cxn>
            </a:cxnLst>
            <a:rect l="l" t="t" r="r" b="b"/>
            <a:pathLst>
              <a:path w="2324548" h="3066523">
                <a:moveTo>
                  <a:pt x="0" y="0"/>
                </a:moveTo>
                <a:lnTo>
                  <a:pt x="2324548" y="0"/>
                </a:lnTo>
                <a:lnTo>
                  <a:pt x="2324548" y="3066523"/>
                </a:lnTo>
                <a:lnTo>
                  <a:pt x="0" y="3066523"/>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6" name="Freeform: Shape 105">
            <a:extLst>
              <a:ext uri="{FF2B5EF4-FFF2-40B4-BE49-F238E27FC236}">
                <a16:creationId xmlns:a16="http://schemas.microsoft.com/office/drawing/2014/main" id="{9BAE63C7-53BC-41E4-889A-C4B0483FAA8D}"/>
              </a:ext>
            </a:extLst>
          </p:cNvPr>
          <p:cNvSpPr/>
          <p:nvPr/>
        </p:nvSpPr>
        <p:spPr>
          <a:xfrm>
            <a:off x="3681135" y="2926080"/>
            <a:ext cx="2324548" cy="3066523"/>
          </a:xfrm>
          <a:custGeom>
            <a:avLst/>
            <a:gdLst>
              <a:gd name="connsiteX0" fmla="*/ 0 w 2324548"/>
              <a:gd name="connsiteY0" fmla="*/ 0 h 3066523"/>
              <a:gd name="connsiteX1" fmla="*/ 2324548 w 2324548"/>
              <a:gd name="connsiteY1" fmla="*/ 0 h 3066523"/>
              <a:gd name="connsiteX2" fmla="*/ 2324548 w 2324548"/>
              <a:gd name="connsiteY2" fmla="*/ 3066523 h 3066523"/>
              <a:gd name="connsiteX3" fmla="*/ 0 w 2324548"/>
              <a:gd name="connsiteY3" fmla="*/ 3066523 h 3066523"/>
            </a:gdLst>
            <a:ahLst/>
            <a:cxnLst>
              <a:cxn ang="0">
                <a:pos x="connsiteX0" y="connsiteY0"/>
              </a:cxn>
              <a:cxn ang="0">
                <a:pos x="connsiteX1" y="connsiteY1"/>
              </a:cxn>
              <a:cxn ang="0">
                <a:pos x="connsiteX2" y="connsiteY2"/>
              </a:cxn>
              <a:cxn ang="0">
                <a:pos x="connsiteX3" y="connsiteY3"/>
              </a:cxn>
            </a:cxnLst>
            <a:rect l="l" t="t" r="r" b="b"/>
            <a:pathLst>
              <a:path w="2324548" h="3066523">
                <a:moveTo>
                  <a:pt x="0" y="0"/>
                </a:moveTo>
                <a:lnTo>
                  <a:pt x="2324548" y="0"/>
                </a:lnTo>
                <a:lnTo>
                  <a:pt x="2324548" y="3066523"/>
                </a:lnTo>
                <a:lnTo>
                  <a:pt x="0" y="3066523"/>
                </a:ln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 name="Group 10">
            <a:extLst>
              <a:ext uri="{FF2B5EF4-FFF2-40B4-BE49-F238E27FC236}">
                <a16:creationId xmlns:a16="http://schemas.microsoft.com/office/drawing/2014/main" id="{37C05FCE-2E42-4CF5-8565-3E4DB3A50F7B}"/>
              </a:ext>
            </a:extLst>
          </p:cNvPr>
          <p:cNvGrpSpPr/>
          <p:nvPr/>
        </p:nvGrpSpPr>
        <p:grpSpPr>
          <a:xfrm>
            <a:off x="716280" y="2362200"/>
            <a:ext cx="10789920" cy="440167"/>
            <a:chOff x="625549" y="2362200"/>
            <a:chExt cx="10210800" cy="440167"/>
          </a:xfrm>
        </p:grpSpPr>
        <p:sp>
          <p:nvSpPr>
            <p:cNvPr id="2" name="Rectangle 1">
              <a:extLst>
                <a:ext uri="{FF2B5EF4-FFF2-40B4-BE49-F238E27FC236}">
                  <a16:creationId xmlns:a16="http://schemas.microsoft.com/office/drawing/2014/main" id="{94E15F4E-F083-464A-AE67-58C2B9AD7A8A}"/>
                </a:ext>
              </a:extLst>
            </p:cNvPr>
            <p:cNvSpPr/>
            <p:nvPr/>
          </p:nvSpPr>
          <p:spPr>
            <a:xfrm>
              <a:off x="625549" y="2362200"/>
              <a:ext cx="10210800" cy="228600"/>
            </a:xfrm>
            <a:prstGeom prst="rect">
              <a:avLst/>
            </a:prstGeom>
            <a:solidFill>
              <a:schemeClr val="bg1"/>
            </a:soli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a:extLst>
                <a:ext uri="{FF2B5EF4-FFF2-40B4-BE49-F238E27FC236}">
                  <a16:creationId xmlns:a16="http://schemas.microsoft.com/office/drawing/2014/main" id="{28BC954A-1970-4CC0-90BF-05817135EFE2}"/>
                </a:ext>
              </a:extLst>
            </p:cNvPr>
            <p:cNvSpPr/>
            <p:nvPr/>
          </p:nvSpPr>
          <p:spPr>
            <a:xfrm>
              <a:off x="625549" y="2573767"/>
              <a:ext cx="10210800" cy="228600"/>
            </a:xfrm>
            <a:prstGeom prst="rect">
              <a:avLst/>
            </a:prstGeom>
            <a:solidFill>
              <a:schemeClr val="bg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7" name="Group 26">
            <a:extLst>
              <a:ext uri="{FF2B5EF4-FFF2-40B4-BE49-F238E27FC236}">
                <a16:creationId xmlns:a16="http://schemas.microsoft.com/office/drawing/2014/main" id="{ABCA2772-CF18-4601-AA66-C317FB63011A}"/>
              </a:ext>
            </a:extLst>
          </p:cNvPr>
          <p:cNvGrpSpPr/>
          <p:nvPr/>
        </p:nvGrpSpPr>
        <p:grpSpPr>
          <a:xfrm>
            <a:off x="1691531" y="2596896"/>
            <a:ext cx="1280160" cy="498490"/>
            <a:chOff x="2596134" y="4587088"/>
            <a:chExt cx="1280160" cy="498490"/>
          </a:xfrm>
        </p:grpSpPr>
        <p:grpSp>
          <p:nvGrpSpPr>
            <p:cNvPr id="28" name="Group 27">
              <a:extLst>
                <a:ext uri="{FF2B5EF4-FFF2-40B4-BE49-F238E27FC236}">
                  <a16:creationId xmlns:a16="http://schemas.microsoft.com/office/drawing/2014/main" id="{78DAB1C3-9F2C-4C14-925D-E3BF5CB9FAF6}"/>
                </a:ext>
              </a:extLst>
            </p:cNvPr>
            <p:cNvGrpSpPr>
              <a:grpSpLocks noChangeAspect="1"/>
            </p:cNvGrpSpPr>
            <p:nvPr/>
          </p:nvGrpSpPr>
          <p:grpSpPr>
            <a:xfrm>
              <a:off x="2596134" y="4983480"/>
              <a:ext cx="1280160" cy="102098"/>
              <a:chOff x="914400" y="1066800"/>
              <a:chExt cx="1490472" cy="118872"/>
            </a:xfrm>
          </p:grpSpPr>
          <p:sp>
            <p:nvSpPr>
              <p:cNvPr id="39" name="Oval 38">
                <a:extLst>
                  <a:ext uri="{FF2B5EF4-FFF2-40B4-BE49-F238E27FC236}">
                    <a16:creationId xmlns:a16="http://schemas.microsoft.com/office/drawing/2014/main" id="{AEFE45DE-ECCA-46A4-BFA4-609E1EDCFE0B}"/>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Oval 39">
                <a:extLst>
                  <a:ext uri="{FF2B5EF4-FFF2-40B4-BE49-F238E27FC236}">
                    <a16:creationId xmlns:a16="http://schemas.microsoft.com/office/drawing/2014/main" id="{08B6FE49-1EE9-4698-95FD-8950E9F4387E}"/>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Oval 40">
                <a:extLst>
                  <a:ext uri="{FF2B5EF4-FFF2-40B4-BE49-F238E27FC236}">
                    <a16:creationId xmlns:a16="http://schemas.microsoft.com/office/drawing/2014/main" id="{345DD701-29F5-43EF-8498-31AB4AA20479}"/>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Oval 41">
                <a:extLst>
                  <a:ext uri="{FF2B5EF4-FFF2-40B4-BE49-F238E27FC236}">
                    <a16:creationId xmlns:a16="http://schemas.microsoft.com/office/drawing/2014/main" id="{217E98BF-9D3C-48CC-8E70-C7E6643CFC73}"/>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9" name="Group 28">
              <a:extLst>
                <a:ext uri="{FF2B5EF4-FFF2-40B4-BE49-F238E27FC236}">
                  <a16:creationId xmlns:a16="http://schemas.microsoft.com/office/drawing/2014/main" id="{31A2D267-D211-49B8-A8E7-3F6E9F3CEA9E}"/>
                </a:ext>
              </a:extLst>
            </p:cNvPr>
            <p:cNvGrpSpPr>
              <a:grpSpLocks noChangeAspect="1"/>
            </p:cNvGrpSpPr>
            <p:nvPr/>
          </p:nvGrpSpPr>
          <p:grpSpPr>
            <a:xfrm>
              <a:off x="2596134" y="4587088"/>
              <a:ext cx="1280160" cy="102098"/>
              <a:chOff x="914400" y="1066800"/>
              <a:chExt cx="1490472" cy="118872"/>
            </a:xfrm>
          </p:grpSpPr>
          <p:sp>
            <p:nvSpPr>
              <p:cNvPr id="35" name="Oval 34">
                <a:extLst>
                  <a:ext uri="{FF2B5EF4-FFF2-40B4-BE49-F238E27FC236}">
                    <a16:creationId xmlns:a16="http://schemas.microsoft.com/office/drawing/2014/main" id="{1A3BD3B8-CC88-4F4D-819B-891C960B4C00}"/>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Oval 35">
                <a:extLst>
                  <a:ext uri="{FF2B5EF4-FFF2-40B4-BE49-F238E27FC236}">
                    <a16:creationId xmlns:a16="http://schemas.microsoft.com/office/drawing/2014/main" id="{0C914C3D-C5F6-4241-8CC2-E5F086EE4BAF}"/>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Oval 36">
                <a:extLst>
                  <a:ext uri="{FF2B5EF4-FFF2-40B4-BE49-F238E27FC236}">
                    <a16:creationId xmlns:a16="http://schemas.microsoft.com/office/drawing/2014/main" id="{FBB1AD12-5730-4E15-A65C-B32084328D51}"/>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Oval 37">
                <a:extLst>
                  <a:ext uri="{FF2B5EF4-FFF2-40B4-BE49-F238E27FC236}">
                    <a16:creationId xmlns:a16="http://schemas.microsoft.com/office/drawing/2014/main" id="{078186FA-BD94-415C-9666-EC6DE489197E}"/>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0" name="Group 29">
              <a:extLst>
                <a:ext uri="{FF2B5EF4-FFF2-40B4-BE49-F238E27FC236}">
                  <a16:creationId xmlns:a16="http://schemas.microsoft.com/office/drawing/2014/main" id="{D5B7E6FE-9DD1-45FC-ABA9-537099634E5F}"/>
                </a:ext>
              </a:extLst>
            </p:cNvPr>
            <p:cNvGrpSpPr/>
            <p:nvPr/>
          </p:nvGrpSpPr>
          <p:grpSpPr>
            <a:xfrm>
              <a:off x="2624328" y="4617720"/>
              <a:ext cx="1225296" cy="441364"/>
              <a:chOff x="2624328" y="4617720"/>
              <a:chExt cx="1225296" cy="441364"/>
            </a:xfrm>
          </p:grpSpPr>
          <p:sp>
            <p:nvSpPr>
              <p:cNvPr id="31" name="Freeform: Shape 30">
                <a:extLst>
                  <a:ext uri="{FF2B5EF4-FFF2-40B4-BE49-F238E27FC236}">
                    <a16:creationId xmlns:a16="http://schemas.microsoft.com/office/drawing/2014/main" id="{01DCD1AF-7A77-44A9-92E9-E2C6DB35F166}"/>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Freeform: Shape 31">
                <a:extLst>
                  <a:ext uri="{FF2B5EF4-FFF2-40B4-BE49-F238E27FC236}">
                    <a16:creationId xmlns:a16="http://schemas.microsoft.com/office/drawing/2014/main" id="{396A6A8A-F0C9-4C37-8E3B-2CEFBCB07043}"/>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Freeform: Shape 32">
                <a:extLst>
                  <a:ext uri="{FF2B5EF4-FFF2-40B4-BE49-F238E27FC236}">
                    <a16:creationId xmlns:a16="http://schemas.microsoft.com/office/drawing/2014/main" id="{3008B8B8-8C7D-453A-B252-9A36B366F4EE}"/>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Freeform: Shape 33">
                <a:extLst>
                  <a:ext uri="{FF2B5EF4-FFF2-40B4-BE49-F238E27FC236}">
                    <a16:creationId xmlns:a16="http://schemas.microsoft.com/office/drawing/2014/main" id="{09BABCE7-ABF1-48B1-B241-77849EC3F3E3}"/>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43" name="Group 42">
            <a:extLst>
              <a:ext uri="{FF2B5EF4-FFF2-40B4-BE49-F238E27FC236}">
                <a16:creationId xmlns:a16="http://schemas.microsoft.com/office/drawing/2014/main" id="{15D56484-B6CF-44C0-92B8-42A5EA5D480D}"/>
              </a:ext>
            </a:extLst>
          </p:cNvPr>
          <p:cNvGrpSpPr/>
          <p:nvPr/>
        </p:nvGrpSpPr>
        <p:grpSpPr>
          <a:xfrm>
            <a:off x="4213531" y="2596896"/>
            <a:ext cx="1280160" cy="498490"/>
            <a:chOff x="2596134" y="4587088"/>
            <a:chExt cx="1280160" cy="498490"/>
          </a:xfrm>
        </p:grpSpPr>
        <p:grpSp>
          <p:nvGrpSpPr>
            <p:cNvPr id="44" name="Group 43">
              <a:extLst>
                <a:ext uri="{FF2B5EF4-FFF2-40B4-BE49-F238E27FC236}">
                  <a16:creationId xmlns:a16="http://schemas.microsoft.com/office/drawing/2014/main" id="{6D44D537-C083-4608-861E-DD45D72EBFAE}"/>
                </a:ext>
              </a:extLst>
            </p:cNvPr>
            <p:cNvGrpSpPr>
              <a:grpSpLocks noChangeAspect="1"/>
            </p:cNvGrpSpPr>
            <p:nvPr/>
          </p:nvGrpSpPr>
          <p:grpSpPr>
            <a:xfrm>
              <a:off x="2596134" y="4983480"/>
              <a:ext cx="1280160" cy="102098"/>
              <a:chOff x="914400" y="1066800"/>
              <a:chExt cx="1490472" cy="118872"/>
            </a:xfrm>
          </p:grpSpPr>
          <p:sp>
            <p:nvSpPr>
              <p:cNvPr id="55" name="Oval 54">
                <a:extLst>
                  <a:ext uri="{FF2B5EF4-FFF2-40B4-BE49-F238E27FC236}">
                    <a16:creationId xmlns:a16="http://schemas.microsoft.com/office/drawing/2014/main" id="{93E55EFF-B96C-42F1-B623-66142F0A1285}"/>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 name="Oval 55">
                <a:extLst>
                  <a:ext uri="{FF2B5EF4-FFF2-40B4-BE49-F238E27FC236}">
                    <a16:creationId xmlns:a16="http://schemas.microsoft.com/office/drawing/2014/main" id="{0B61C7E0-5881-4DFE-8995-F772964CF56B}"/>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Oval 56">
                <a:extLst>
                  <a:ext uri="{FF2B5EF4-FFF2-40B4-BE49-F238E27FC236}">
                    <a16:creationId xmlns:a16="http://schemas.microsoft.com/office/drawing/2014/main" id="{A298223E-612D-43DA-82FE-08A9B9F302F2}"/>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 name="Oval 57">
                <a:extLst>
                  <a:ext uri="{FF2B5EF4-FFF2-40B4-BE49-F238E27FC236}">
                    <a16:creationId xmlns:a16="http://schemas.microsoft.com/office/drawing/2014/main" id="{5622D1A9-8154-4CA4-8313-FD384A049EA6}"/>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5" name="Group 44">
              <a:extLst>
                <a:ext uri="{FF2B5EF4-FFF2-40B4-BE49-F238E27FC236}">
                  <a16:creationId xmlns:a16="http://schemas.microsoft.com/office/drawing/2014/main" id="{BE3E5802-C8B7-4382-94BE-60F5774B624E}"/>
                </a:ext>
              </a:extLst>
            </p:cNvPr>
            <p:cNvGrpSpPr>
              <a:grpSpLocks noChangeAspect="1"/>
            </p:cNvGrpSpPr>
            <p:nvPr/>
          </p:nvGrpSpPr>
          <p:grpSpPr>
            <a:xfrm>
              <a:off x="2596134" y="4587088"/>
              <a:ext cx="1280160" cy="102098"/>
              <a:chOff x="914400" y="1066800"/>
              <a:chExt cx="1490472" cy="118872"/>
            </a:xfrm>
          </p:grpSpPr>
          <p:sp>
            <p:nvSpPr>
              <p:cNvPr id="51" name="Oval 50">
                <a:extLst>
                  <a:ext uri="{FF2B5EF4-FFF2-40B4-BE49-F238E27FC236}">
                    <a16:creationId xmlns:a16="http://schemas.microsoft.com/office/drawing/2014/main" id="{C400B4E8-4676-4C43-8ACE-9B2F8918903F}"/>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 name="Oval 51">
                <a:extLst>
                  <a:ext uri="{FF2B5EF4-FFF2-40B4-BE49-F238E27FC236}">
                    <a16:creationId xmlns:a16="http://schemas.microsoft.com/office/drawing/2014/main" id="{2033AE94-9B63-40D8-BD37-BB7DB1E5FBDC}"/>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 name="Oval 52">
                <a:extLst>
                  <a:ext uri="{FF2B5EF4-FFF2-40B4-BE49-F238E27FC236}">
                    <a16:creationId xmlns:a16="http://schemas.microsoft.com/office/drawing/2014/main" id="{E98DCDA6-48DE-428A-9303-3C8056493A07}"/>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 name="Oval 53">
                <a:extLst>
                  <a:ext uri="{FF2B5EF4-FFF2-40B4-BE49-F238E27FC236}">
                    <a16:creationId xmlns:a16="http://schemas.microsoft.com/office/drawing/2014/main" id="{3BE05FA3-26BF-40F5-A069-66D0E0281F32}"/>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6" name="Group 45">
              <a:extLst>
                <a:ext uri="{FF2B5EF4-FFF2-40B4-BE49-F238E27FC236}">
                  <a16:creationId xmlns:a16="http://schemas.microsoft.com/office/drawing/2014/main" id="{B858F28A-FAB7-4EA9-9BCF-B12BF3D5C4A1}"/>
                </a:ext>
              </a:extLst>
            </p:cNvPr>
            <p:cNvGrpSpPr/>
            <p:nvPr/>
          </p:nvGrpSpPr>
          <p:grpSpPr>
            <a:xfrm>
              <a:off x="2624328" y="4617720"/>
              <a:ext cx="1225296" cy="441364"/>
              <a:chOff x="2624328" y="4617720"/>
              <a:chExt cx="1225296" cy="441364"/>
            </a:xfrm>
          </p:grpSpPr>
          <p:sp>
            <p:nvSpPr>
              <p:cNvPr id="47" name="Freeform: Shape 46">
                <a:extLst>
                  <a:ext uri="{FF2B5EF4-FFF2-40B4-BE49-F238E27FC236}">
                    <a16:creationId xmlns:a16="http://schemas.microsoft.com/office/drawing/2014/main" id="{7787F1D2-7EB9-49FA-8F5E-D821AD07AE12}"/>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Freeform: Shape 47">
                <a:extLst>
                  <a:ext uri="{FF2B5EF4-FFF2-40B4-BE49-F238E27FC236}">
                    <a16:creationId xmlns:a16="http://schemas.microsoft.com/office/drawing/2014/main" id="{26AFF23E-6D8C-4B34-A702-315078B762CB}"/>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Freeform: Shape 48">
                <a:extLst>
                  <a:ext uri="{FF2B5EF4-FFF2-40B4-BE49-F238E27FC236}">
                    <a16:creationId xmlns:a16="http://schemas.microsoft.com/office/drawing/2014/main" id="{29D29EA7-1D31-4355-996F-F512B5744582}"/>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Freeform: Shape 49">
                <a:extLst>
                  <a:ext uri="{FF2B5EF4-FFF2-40B4-BE49-F238E27FC236}">
                    <a16:creationId xmlns:a16="http://schemas.microsoft.com/office/drawing/2014/main" id="{D651F2EC-A130-4CEB-B07E-B3481683B6D6}"/>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59" name="Group 58">
            <a:extLst>
              <a:ext uri="{FF2B5EF4-FFF2-40B4-BE49-F238E27FC236}">
                <a16:creationId xmlns:a16="http://schemas.microsoft.com/office/drawing/2014/main" id="{90757EE7-2DBA-411E-9625-E3721F6728C9}"/>
              </a:ext>
            </a:extLst>
          </p:cNvPr>
          <p:cNvGrpSpPr/>
          <p:nvPr/>
        </p:nvGrpSpPr>
        <p:grpSpPr>
          <a:xfrm>
            <a:off x="6720619" y="2596896"/>
            <a:ext cx="1280160" cy="498490"/>
            <a:chOff x="2596134" y="4587088"/>
            <a:chExt cx="1280160" cy="498490"/>
          </a:xfrm>
        </p:grpSpPr>
        <p:grpSp>
          <p:nvGrpSpPr>
            <p:cNvPr id="60" name="Group 59">
              <a:extLst>
                <a:ext uri="{FF2B5EF4-FFF2-40B4-BE49-F238E27FC236}">
                  <a16:creationId xmlns:a16="http://schemas.microsoft.com/office/drawing/2014/main" id="{07A92AD9-3E87-468A-9A66-8114E3FA7384}"/>
                </a:ext>
              </a:extLst>
            </p:cNvPr>
            <p:cNvGrpSpPr>
              <a:grpSpLocks noChangeAspect="1"/>
            </p:cNvGrpSpPr>
            <p:nvPr/>
          </p:nvGrpSpPr>
          <p:grpSpPr>
            <a:xfrm>
              <a:off x="2596134" y="4983480"/>
              <a:ext cx="1280160" cy="102098"/>
              <a:chOff x="914400" y="1066800"/>
              <a:chExt cx="1490472" cy="118872"/>
            </a:xfrm>
          </p:grpSpPr>
          <p:sp>
            <p:nvSpPr>
              <p:cNvPr id="71" name="Oval 70">
                <a:extLst>
                  <a:ext uri="{FF2B5EF4-FFF2-40B4-BE49-F238E27FC236}">
                    <a16:creationId xmlns:a16="http://schemas.microsoft.com/office/drawing/2014/main" id="{D7FD7D7D-0D0F-4A7B-8D4B-AB984F354B70}"/>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 name="Oval 71">
                <a:extLst>
                  <a:ext uri="{FF2B5EF4-FFF2-40B4-BE49-F238E27FC236}">
                    <a16:creationId xmlns:a16="http://schemas.microsoft.com/office/drawing/2014/main" id="{0ED41427-D5C1-4499-8B77-991EAAB6230A}"/>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3" name="Oval 72">
                <a:extLst>
                  <a:ext uri="{FF2B5EF4-FFF2-40B4-BE49-F238E27FC236}">
                    <a16:creationId xmlns:a16="http://schemas.microsoft.com/office/drawing/2014/main" id="{F90F2FDD-9A90-4F3A-B4EE-CCB2CB346E2E}"/>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4" name="Oval 73">
                <a:extLst>
                  <a:ext uri="{FF2B5EF4-FFF2-40B4-BE49-F238E27FC236}">
                    <a16:creationId xmlns:a16="http://schemas.microsoft.com/office/drawing/2014/main" id="{DF9F69C3-BFF4-4FDD-870A-6533CEBB4365}"/>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1" name="Group 60">
              <a:extLst>
                <a:ext uri="{FF2B5EF4-FFF2-40B4-BE49-F238E27FC236}">
                  <a16:creationId xmlns:a16="http://schemas.microsoft.com/office/drawing/2014/main" id="{AD27B414-8158-4C76-83BA-3400CD224949}"/>
                </a:ext>
              </a:extLst>
            </p:cNvPr>
            <p:cNvGrpSpPr>
              <a:grpSpLocks noChangeAspect="1"/>
            </p:cNvGrpSpPr>
            <p:nvPr/>
          </p:nvGrpSpPr>
          <p:grpSpPr>
            <a:xfrm>
              <a:off x="2596134" y="4587088"/>
              <a:ext cx="1280160" cy="102098"/>
              <a:chOff x="914400" y="1066800"/>
              <a:chExt cx="1490472" cy="118872"/>
            </a:xfrm>
          </p:grpSpPr>
          <p:sp>
            <p:nvSpPr>
              <p:cNvPr id="67" name="Oval 66">
                <a:extLst>
                  <a:ext uri="{FF2B5EF4-FFF2-40B4-BE49-F238E27FC236}">
                    <a16:creationId xmlns:a16="http://schemas.microsoft.com/office/drawing/2014/main" id="{A5DAB8F0-67EE-4161-967D-5C396E5FD5E1}"/>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 name="Oval 67">
                <a:extLst>
                  <a:ext uri="{FF2B5EF4-FFF2-40B4-BE49-F238E27FC236}">
                    <a16:creationId xmlns:a16="http://schemas.microsoft.com/office/drawing/2014/main" id="{A05EDA0D-2FEE-4200-9613-241AF881E993}"/>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Oval 68">
                <a:extLst>
                  <a:ext uri="{FF2B5EF4-FFF2-40B4-BE49-F238E27FC236}">
                    <a16:creationId xmlns:a16="http://schemas.microsoft.com/office/drawing/2014/main" id="{F5776452-5772-4C8E-8028-0ED6B3C78771}"/>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 name="Oval 69">
                <a:extLst>
                  <a:ext uri="{FF2B5EF4-FFF2-40B4-BE49-F238E27FC236}">
                    <a16:creationId xmlns:a16="http://schemas.microsoft.com/office/drawing/2014/main" id="{14816445-2470-484C-95B9-DC95B587FE8F}"/>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2" name="Group 61">
              <a:extLst>
                <a:ext uri="{FF2B5EF4-FFF2-40B4-BE49-F238E27FC236}">
                  <a16:creationId xmlns:a16="http://schemas.microsoft.com/office/drawing/2014/main" id="{685260FA-211D-47F4-A17D-78863E03619D}"/>
                </a:ext>
              </a:extLst>
            </p:cNvPr>
            <p:cNvGrpSpPr/>
            <p:nvPr/>
          </p:nvGrpSpPr>
          <p:grpSpPr>
            <a:xfrm>
              <a:off x="2624328" y="4617720"/>
              <a:ext cx="1225296" cy="441364"/>
              <a:chOff x="2624328" y="4617720"/>
              <a:chExt cx="1225296" cy="441364"/>
            </a:xfrm>
          </p:grpSpPr>
          <p:sp>
            <p:nvSpPr>
              <p:cNvPr id="63" name="Freeform: Shape 62">
                <a:extLst>
                  <a:ext uri="{FF2B5EF4-FFF2-40B4-BE49-F238E27FC236}">
                    <a16:creationId xmlns:a16="http://schemas.microsoft.com/office/drawing/2014/main" id="{7CAA40FF-0E0C-49F8-AF67-3D11BD7C6B03}"/>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Freeform: Shape 63">
                <a:extLst>
                  <a:ext uri="{FF2B5EF4-FFF2-40B4-BE49-F238E27FC236}">
                    <a16:creationId xmlns:a16="http://schemas.microsoft.com/office/drawing/2014/main" id="{1796D2F6-FFB2-4E80-8DB3-584797502DA5}"/>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Freeform: Shape 64">
                <a:extLst>
                  <a:ext uri="{FF2B5EF4-FFF2-40B4-BE49-F238E27FC236}">
                    <a16:creationId xmlns:a16="http://schemas.microsoft.com/office/drawing/2014/main" id="{C8100D35-41BF-4BDB-8AAA-F9F68DF34579}"/>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 name="Freeform: Shape 65">
                <a:extLst>
                  <a:ext uri="{FF2B5EF4-FFF2-40B4-BE49-F238E27FC236}">
                    <a16:creationId xmlns:a16="http://schemas.microsoft.com/office/drawing/2014/main" id="{263002BE-DAB7-4DA0-87CE-97AF26CDAC91}"/>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75" name="Group 74">
            <a:extLst>
              <a:ext uri="{FF2B5EF4-FFF2-40B4-BE49-F238E27FC236}">
                <a16:creationId xmlns:a16="http://schemas.microsoft.com/office/drawing/2014/main" id="{DFEFEB9B-98B4-4350-8C9B-2E4DCE02F526}"/>
              </a:ext>
            </a:extLst>
          </p:cNvPr>
          <p:cNvGrpSpPr/>
          <p:nvPr/>
        </p:nvGrpSpPr>
        <p:grpSpPr>
          <a:xfrm>
            <a:off x="9200926" y="2596896"/>
            <a:ext cx="1280160" cy="498490"/>
            <a:chOff x="2596134" y="4587088"/>
            <a:chExt cx="1280160" cy="498490"/>
          </a:xfrm>
        </p:grpSpPr>
        <p:grpSp>
          <p:nvGrpSpPr>
            <p:cNvPr id="76" name="Group 75">
              <a:extLst>
                <a:ext uri="{FF2B5EF4-FFF2-40B4-BE49-F238E27FC236}">
                  <a16:creationId xmlns:a16="http://schemas.microsoft.com/office/drawing/2014/main" id="{379112EC-D8B7-4D89-AC36-F5EEC2B3803E}"/>
                </a:ext>
              </a:extLst>
            </p:cNvPr>
            <p:cNvGrpSpPr>
              <a:grpSpLocks noChangeAspect="1"/>
            </p:cNvGrpSpPr>
            <p:nvPr/>
          </p:nvGrpSpPr>
          <p:grpSpPr>
            <a:xfrm>
              <a:off x="2596134" y="4983480"/>
              <a:ext cx="1280160" cy="102098"/>
              <a:chOff x="914400" y="1066800"/>
              <a:chExt cx="1490472" cy="118872"/>
            </a:xfrm>
          </p:grpSpPr>
          <p:sp>
            <p:nvSpPr>
              <p:cNvPr id="87" name="Oval 86">
                <a:extLst>
                  <a:ext uri="{FF2B5EF4-FFF2-40B4-BE49-F238E27FC236}">
                    <a16:creationId xmlns:a16="http://schemas.microsoft.com/office/drawing/2014/main" id="{FEEC616A-716E-49F5-84CC-78065862AA65}"/>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8" name="Oval 87">
                <a:extLst>
                  <a:ext uri="{FF2B5EF4-FFF2-40B4-BE49-F238E27FC236}">
                    <a16:creationId xmlns:a16="http://schemas.microsoft.com/office/drawing/2014/main" id="{8E31F201-36D8-4E3D-979B-7F5034E7214C}"/>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9" name="Oval 88">
                <a:extLst>
                  <a:ext uri="{FF2B5EF4-FFF2-40B4-BE49-F238E27FC236}">
                    <a16:creationId xmlns:a16="http://schemas.microsoft.com/office/drawing/2014/main" id="{F1BA01C5-A9F8-410C-BAB1-E710B9032080}"/>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0" name="Oval 89">
                <a:extLst>
                  <a:ext uri="{FF2B5EF4-FFF2-40B4-BE49-F238E27FC236}">
                    <a16:creationId xmlns:a16="http://schemas.microsoft.com/office/drawing/2014/main" id="{AFE4903D-6758-49BD-8D43-2F36B646F529}"/>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7" name="Group 76">
              <a:extLst>
                <a:ext uri="{FF2B5EF4-FFF2-40B4-BE49-F238E27FC236}">
                  <a16:creationId xmlns:a16="http://schemas.microsoft.com/office/drawing/2014/main" id="{6BD4A854-283A-47AE-82CD-579BBDF112CA}"/>
                </a:ext>
              </a:extLst>
            </p:cNvPr>
            <p:cNvGrpSpPr>
              <a:grpSpLocks noChangeAspect="1"/>
            </p:cNvGrpSpPr>
            <p:nvPr/>
          </p:nvGrpSpPr>
          <p:grpSpPr>
            <a:xfrm>
              <a:off x="2596134" y="4587088"/>
              <a:ext cx="1280160" cy="102098"/>
              <a:chOff x="914400" y="1066800"/>
              <a:chExt cx="1490472" cy="118872"/>
            </a:xfrm>
          </p:grpSpPr>
          <p:sp>
            <p:nvSpPr>
              <p:cNvPr id="83" name="Oval 82">
                <a:extLst>
                  <a:ext uri="{FF2B5EF4-FFF2-40B4-BE49-F238E27FC236}">
                    <a16:creationId xmlns:a16="http://schemas.microsoft.com/office/drawing/2014/main" id="{DC9A4D63-9061-4D7C-B680-F90C2954186A}"/>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4" name="Oval 83">
                <a:extLst>
                  <a:ext uri="{FF2B5EF4-FFF2-40B4-BE49-F238E27FC236}">
                    <a16:creationId xmlns:a16="http://schemas.microsoft.com/office/drawing/2014/main" id="{96F225D6-C402-4050-A8AD-E9BFB998FF21}"/>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5" name="Oval 84">
                <a:extLst>
                  <a:ext uri="{FF2B5EF4-FFF2-40B4-BE49-F238E27FC236}">
                    <a16:creationId xmlns:a16="http://schemas.microsoft.com/office/drawing/2014/main" id="{BEDF4AC3-FF38-4A7B-98AC-C1446FFE570A}"/>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6" name="Oval 85">
                <a:extLst>
                  <a:ext uri="{FF2B5EF4-FFF2-40B4-BE49-F238E27FC236}">
                    <a16:creationId xmlns:a16="http://schemas.microsoft.com/office/drawing/2014/main" id="{9C0E3D3B-53C1-44FB-8EB2-51B649D0998B}"/>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8" name="Group 77">
              <a:extLst>
                <a:ext uri="{FF2B5EF4-FFF2-40B4-BE49-F238E27FC236}">
                  <a16:creationId xmlns:a16="http://schemas.microsoft.com/office/drawing/2014/main" id="{EB0660F6-D8C4-4507-AD69-D12F9C0C0989}"/>
                </a:ext>
              </a:extLst>
            </p:cNvPr>
            <p:cNvGrpSpPr/>
            <p:nvPr/>
          </p:nvGrpSpPr>
          <p:grpSpPr>
            <a:xfrm>
              <a:off x="2624328" y="4617720"/>
              <a:ext cx="1225296" cy="441364"/>
              <a:chOff x="2624328" y="4617720"/>
              <a:chExt cx="1225296" cy="441364"/>
            </a:xfrm>
          </p:grpSpPr>
          <p:sp>
            <p:nvSpPr>
              <p:cNvPr id="79" name="Freeform: Shape 78">
                <a:extLst>
                  <a:ext uri="{FF2B5EF4-FFF2-40B4-BE49-F238E27FC236}">
                    <a16:creationId xmlns:a16="http://schemas.microsoft.com/office/drawing/2014/main" id="{9748D1DA-4297-4EF9-9225-5FB20576F297}"/>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0" name="Freeform: Shape 79">
                <a:extLst>
                  <a:ext uri="{FF2B5EF4-FFF2-40B4-BE49-F238E27FC236}">
                    <a16:creationId xmlns:a16="http://schemas.microsoft.com/office/drawing/2014/main" id="{0A698728-1B86-4B25-AE0B-5AB635049D17}"/>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1" name="Freeform: Shape 80">
                <a:extLst>
                  <a:ext uri="{FF2B5EF4-FFF2-40B4-BE49-F238E27FC236}">
                    <a16:creationId xmlns:a16="http://schemas.microsoft.com/office/drawing/2014/main" id="{AD106A11-A884-4458-9468-42E0E93C9EF1}"/>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2" name="Freeform: Shape 81">
                <a:extLst>
                  <a:ext uri="{FF2B5EF4-FFF2-40B4-BE49-F238E27FC236}">
                    <a16:creationId xmlns:a16="http://schemas.microsoft.com/office/drawing/2014/main" id="{F06B149B-AF1F-4284-9A11-CA9792F0309F}"/>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111" name="TextBox 110">
            <a:extLst>
              <a:ext uri="{FF2B5EF4-FFF2-40B4-BE49-F238E27FC236}">
                <a16:creationId xmlns:a16="http://schemas.microsoft.com/office/drawing/2014/main" id="{59DAF4E7-A67B-48F4-AEBA-99AF1009844F}"/>
              </a:ext>
            </a:extLst>
          </p:cNvPr>
          <p:cNvSpPr txBox="1"/>
          <p:nvPr/>
        </p:nvSpPr>
        <p:spPr>
          <a:xfrm>
            <a:off x="1163844" y="3333507"/>
            <a:ext cx="2324547" cy="2646878"/>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DOLOR</a:t>
            </a:r>
          </a:p>
          <a:p>
            <a:pPr algn="ctr"/>
            <a:endParaRPr lang="en-US" sz="600"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endParaRPr lang="en-US" sz="1100" dirty="0">
              <a:solidFill>
                <a:schemeClr val="bg1"/>
              </a:solidFill>
              <a:latin typeface="Candara" panose="020E0502030303020204" pitchFamily="34" charset="0"/>
            </a:endParaRPr>
          </a:p>
        </p:txBody>
      </p:sp>
      <p:sp>
        <p:nvSpPr>
          <p:cNvPr id="112" name="TextBox 111">
            <a:extLst>
              <a:ext uri="{FF2B5EF4-FFF2-40B4-BE49-F238E27FC236}">
                <a16:creationId xmlns:a16="http://schemas.microsoft.com/office/drawing/2014/main" id="{A67602C5-2D87-4D30-BAA6-FF24C62F5CD7}"/>
              </a:ext>
            </a:extLst>
          </p:cNvPr>
          <p:cNvSpPr txBox="1"/>
          <p:nvPr/>
        </p:nvSpPr>
        <p:spPr>
          <a:xfrm>
            <a:off x="3647967" y="3337560"/>
            <a:ext cx="2324547" cy="2646878"/>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DOLOR</a:t>
            </a:r>
          </a:p>
          <a:p>
            <a:pPr algn="ctr"/>
            <a:endParaRPr lang="en-US" sz="600"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endParaRPr lang="en-US" sz="1100" dirty="0">
              <a:solidFill>
                <a:schemeClr val="bg1"/>
              </a:solidFill>
              <a:latin typeface="Candara" panose="020E0502030303020204" pitchFamily="34" charset="0"/>
            </a:endParaRPr>
          </a:p>
        </p:txBody>
      </p:sp>
      <p:sp>
        <p:nvSpPr>
          <p:cNvPr id="113" name="TextBox 112">
            <a:extLst>
              <a:ext uri="{FF2B5EF4-FFF2-40B4-BE49-F238E27FC236}">
                <a16:creationId xmlns:a16="http://schemas.microsoft.com/office/drawing/2014/main" id="{117DF26B-3361-43AC-8F2C-FC924CFCB27E}"/>
              </a:ext>
            </a:extLst>
          </p:cNvPr>
          <p:cNvSpPr txBox="1"/>
          <p:nvPr/>
        </p:nvSpPr>
        <p:spPr>
          <a:xfrm>
            <a:off x="6161442" y="3333507"/>
            <a:ext cx="2324547" cy="2646878"/>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DOLOR</a:t>
            </a:r>
          </a:p>
          <a:p>
            <a:pPr algn="ctr"/>
            <a:endParaRPr lang="en-US" sz="600"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endParaRPr lang="en-US" sz="1100" dirty="0">
              <a:solidFill>
                <a:schemeClr val="bg1"/>
              </a:solidFill>
              <a:latin typeface="Candara" panose="020E0502030303020204" pitchFamily="34" charset="0"/>
            </a:endParaRPr>
          </a:p>
        </p:txBody>
      </p:sp>
      <p:sp>
        <p:nvSpPr>
          <p:cNvPr id="114" name="TextBox 113">
            <a:extLst>
              <a:ext uri="{FF2B5EF4-FFF2-40B4-BE49-F238E27FC236}">
                <a16:creationId xmlns:a16="http://schemas.microsoft.com/office/drawing/2014/main" id="{BE80AB92-6FA3-47EB-A9B4-6A9523DFF2C1}"/>
              </a:ext>
            </a:extLst>
          </p:cNvPr>
          <p:cNvSpPr txBox="1"/>
          <p:nvPr/>
        </p:nvSpPr>
        <p:spPr>
          <a:xfrm>
            <a:off x="8678694" y="3333507"/>
            <a:ext cx="2324547" cy="2646878"/>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DOLOR</a:t>
            </a:r>
          </a:p>
          <a:p>
            <a:pPr algn="ctr"/>
            <a:endParaRPr lang="en-US" sz="600"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endParaRPr lang="en-US" sz="1100" dirty="0">
              <a:solidFill>
                <a:schemeClr val="bg1"/>
              </a:solidFill>
              <a:latin typeface="Candara" panose="020E0502030303020204" pitchFamily="34" charset="0"/>
            </a:endParaRPr>
          </a:p>
        </p:txBody>
      </p:sp>
    </p:spTree>
    <p:extLst>
      <p:ext uri="{BB962C8B-B14F-4D97-AF65-F5344CB8AC3E}">
        <p14:creationId xmlns:p14="http://schemas.microsoft.com/office/powerpoint/2010/main" val="5786926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16" presetClass="entr" presetSubtype="37" fill="hold" nodeType="afterEffect">
                                  <p:stCondLst>
                                    <p:cond delay="0"/>
                                  </p:stCondLst>
                                  <p:childTnLst>
                                    <p:set>
                                      <p:cBhvr>
                                        <p:cTn id="10" dur="1" fill="hold">
                                          <p:stCondLst>
                                            <p:cond delay="0"/>
                                          </p:stCondLst>
                                        </p:cTn>
                                        <p:tgtEl>
                                          <p:spTgt spid="11"/>
                                        </p:tgtEl>
                                        <p:attrNameLst>
                                          <p:attrName>style.visibility</p:attrName>
                                        </p:attrNameLst>
                                      </p:cBhvr>
                                      <p:to>
                                        <p:strVal val="visible"/>
                                      </p:to>
                                    </p:set>
                                    <p:animEffect transition="in" filter="barn(outVertical)">
                                      <p:cBhvr>
                                        <p:cTn id="11" dur="1000"/>
                                        <p:tgtEl>
                                          <p:spTgt spid="11"/>
                                        </p:tgtEl>
                                      </p:cBhvr>
                                    </p:animEffect>
                                  </p:childTnLst>
                                </p:cTn>
                              </p:par>
                            </p:childTnLst>
                          </p:cTn>
                        </p:par>
                        <p:par>
                          <p:cTn id="12" fill="hold">
                            <p:stCondLst>
                              <p:cond delay="1500"/>
                            </p:stCondLst>
                            <p:childTnLst>
                              <p:par>
                                <p:cTn id="13" presetID="42" presetClass="entr" presetSubtype="0" fill="hold" grpId="0" nodeType="afterEffect">
                                  <p:stCondLst>
                                    <p:cond delay="0"/>
                                  </p:stCondLst>
                                  <p:childTnLst>
                                    <p:set>
                                      <p:cBhvr>
                                        <p:cTn id="14" dur="1" fill="hold">
                                          <p:stCondLst>
                                            <p:cond delay="0"/>
                                          </p:stCondLst>
                                        </p:cTn>
                                        <p:tgtEl>
                                          <p:spTgt spid="92"/>
                                        </p:tgtEl>
                                        <p:attrNameLst>
                                          <p:attrName>style.visibility</p:attrName>
                                        </p:attrNameLst>
                                      </p:cBhvr>
                                      <p:to>
                                        <p:strVal val="visible"/>
                                      </p:to>
                                    </p:set>
                                    <p:animEffect transition="in" filter="fade">
                                      <p:cBhvr>
                                        <p:cTn id="15" dur="1000"/>
                                        <p:tgtEl>
                                          <p:spTgt spid="92"/>
                                        </p:tgtEl>
                                      </p:cBhvr>
                                    </p:animEffect>
                                    <p:anim calcmode="lin" valueType="num">
                                      <p:cBhvr>
                                        <p:cTn id="16" dur="1000" fill="hold"/>
                                        <p:tgtEl>
                                          <p:spTgt spid="92"/>
                                        </p:tgtEl>
                                        <p:attrNameLst>
                                          <p:attrName>ppt_x</p:attrName>
                                        </p:attrNameLst>
                                      </p:cBhvr>
                                      <p:tavLst>
                                        <p:tav tm="0">
                                          <p:val>
                                            <p:strVal val="#ppt_x"/>
                                          </p:val>
                                        </p:tav>
                                        <p:tav tm="100000">
                                          <p:val>
                                            <p:strVal val="#ppt_x"/>
                                          </p:val>
                                        </p:tav>
                                      </p:tavLst>
                                    </p:anim>
                                    <p:anim calcmode="lin" valueType="num">
                                      <p:cBhvr>
                                        <p:cTn id="17" dur="1000" fill="hold"/>
                                        <p:tgtEl>
                                          <p:spTgt spid="92"/>
                                        </p:tgtEl>
                                        <p:attrNameLst>
                                          <p:attrName>ppt_y</p:attrName>
                                        </p:attrNameLst>
                                      </p:cBhvr>
                                      <p:tavLst>
                                        <p:tav tm="0">
                                          <p:val>
                                            <p:strVal val="#ppt_y+.1"/>
                                          </p:val>
                                        </p:tav>
                                        <p:tav tm="100000">
                                          <p:val>
                                            <p:strVal val="#ppt_y"/>
                                          </p:val>
                                        </p:tav>
                                      </p:tavLst>
                                    </p:anim>
                                  </p:childTnLst>
                                </p:cTn>
                              </p:par>
                              <p:par>
                                <p:cTn id="18" presetID="42" presetClass="entr" presetSubtype="0" fill="hold" grpId="0" nodeType="withEffect">
                                  <p:stCondLst>
                                    <p:cond delay="0"/>
                                  </p:stCondLst>
                                  <p:childTnLst>
                                    <p:set>
                                      <p:cBhvr>
                                        <p:cTn id="19" dur="1" fill="hold">
                                          <p:stCondLst>
                                            <p:cond delay="0"/>
                                          </p:stCondLst>
                                        </p:cTn>
                                        <p:tgtEl>
                                          <p:spTgt spid="15"/>
                                        </p:tgtEl>
                                        <p:attrNameLst>
                                          <p:attrName>style.visibility</p:attrName>
                                        </p:attrNameLst>
                                      </p:cBhvr>
                                      <p:to>
                                        <p:strVal val="visible"/>
                                      </p:to>
                                    </p:set>
                                    <p:animEffect transition="in" filter="fade">
                                      <p:cBhvr>
                                        <p:cTn id="20" dur="1000"/>
                                        <p:tgtEl>
                                          <p:spTgt spid="15"/>
                                        </p:tgtEl>
                                      </p:cBhvr>
                                    </p:animEffect>
                                    <p:anim calcmode="lin" valueType="num">
                                      <p:cBhvr>
                                        <p:cTn id="21" dur="1000" fill="hold"/>
                                        <p:tgtEl>
                                          <p:spTgt spid="15"/>
                                        </p:tgtEl>
                                        <p:attrNameLst>
                                          <p:attrName>ppt_x</p:attrName>
                                        </p:attrNameLst>
                                      </p:cBhvr>
                                      <p:tavLst>
                                        <p:tav tm="0">
                                          <p:val>
                                            <p:strVal val="#ppt_x"/>
                                          </p:val>
                                        </p:tav>
                                        <p:tav tm="100000">
                                          <p:val>
                                            <p:strVal val="#ppt_x"/>
                                          </p:val>
                                        </p:tav>
                                      </p:tavLst>
                                    </p:anim>
                                    <p:anim calcmode="lin" valueType="num">
                                      <p:cBhvr>
                                        <p:cTn id="22" dur="1000" fill="hold"/>
                                        <p:tgtEl>
                                          <p:spTgt spid="15"/>
                                        </p:tgtEl>
                                        <p:attrNameLst>
                                          <p:attrName>ppt_y</p:attrName>
                                        </p:attrNameLst>
                                      </p:cBhvr>
                                      <p:tavLst>
                                        <p:tav tm="0">
                                          <p:val>
                                            <p:strVal val="#ppt_y+.1"/>
                                          </p:val>
                                        </p:tav>
                                        <p:tav tm="100000">
                                          <p:val>
                                            <p:strVal val="#ppt_y"/>
                                          </p:val>
                                        </p:tav>
                                      </p:tavLst>
                                    </p:anim>
                                  </p:childTnLst>
                                </p:cTn>
                              </p:par>
                            </p:childTnLst>
                          </p:cTn>
                        </p:par>
                        <p:par>
                          <p:cTn id="23" fill="hold">
                            <p:stCondLst>
                              <p:cond delay="2500"/>
                            </p:stCondLst>
                            <p:childTnLst>
                              <p:par>
                                <p:cTn id="24" presetID="22" presetClass="entr" presetSubtype="1" fill="hold" nodeType="afterEffect">
                                  <p:stCondLst>
                                    <p:cond delay="0"/>
                                  </p:stCondLst>
                                  <p:childTnLst>
                                    <p:set>
                                      <p:cBhvr>
                                        <p:cTn id="25" dur="1" fill="hold">
                                          <p:stCondLst>
                                            <p:cond delay="0"/>
                                          </p:stCondLst>
                                        </p:cTn>
                                        <p:tgtEl>
                                          <p:spTgt spid="27"/>
                                        </p:tgtEl>
                                        <p:attrNameLst>
                                          <p:attrName>style.visibility</p:attrName>
                                        </p:attrNameLst>
                                      </p:cBhvr>
                                      <p:to>
                                        <p:strVal val="visible"/>
                                      </p:to>
                                    </p:set>
                                    <p:animEffect transition="in" filter="wipe(up)">
                                      <p:cBhvr>
                                        <p:cTn id="26" dur="1500"/>
                                        <p:tgtEl>
                                          <p:spTgt spid="27"/>
                                        </p:tgtEl>
                                      </p:cBhvr>
                                    </p:animEffect>
                                  </p:childTnLst>
                                </p:cTn>
                              </p:par>
                              <p:par>
                                <p:cTn id="27" presetID="47" presetClass="entr" presetSubtype="0" fill="hold" grpId="0" nodeType="withEffect">
                                  <p:stCondLst>
                                    <p:cond delay="0"/>
                                  </p:stCondLst>
                                  <p:childTnLst>
                                    <p:set>
                                      <p:cBhvr>
                                        <p:cTn id="28" dur="1" fill="hold">
                                          <p:stCondLst>
                                            <p:cond delay="0"/>
                                          </p:stCondLst>
                                        </p:cTn>
                                        <p:tgtEl>
                                          <p:spTgt spid="104"/>
                                        </p:tgtEl>
                                        <p:attrNameLst>
                                          <p:attrName>style.visibility</p:attrName>
                                        </p:attrNameLst>
                                      </p:cBhvr>
                                      <p:to>
                                        <p:strVal val="visible"/>
                                      </p:to>
                                    </p:set>
                                    <p:animEffect transition="in" filter="fade">
                                      <p:cBhvr>
                                        <p:cTn id="29" dur="1500"/>
                                        <p:tgtEl>
                                          <p:spTgt spid="104"/>
                                        </p:tgtEl>
                                      </p:cBhvr>
                                    </p:animEffect>
                                    <p:anim calcmode="lin" valueType="num">
                                      <p:cBhvr>
                                        <p:cTn id="30" dur="1500" fill="hold"/>
                                        <p:tgtEl>
                                          <p:spTgt spid="104"/>
                                        </p:tgtEl>
                                        <p:attrNameLst>
                                          <p:attrName>ppt_x</p:attrName>
                                        </p:attrNameLst>
                                      </p:cBhvr>
                                      <p:tavLst>
                                        <p:tav tm="0">
                                          <p:val>
                                            <p:strVal val="#ppt_x"/>
                                          </p:val>
                                        </p:tav>
                                        <p:tav tm="100000">
                                          <p:val>
                                            <p:strVal val="#ppt_x"/>
                                          </p:val>
                                        </p:tav>
                                      </p:tavLst>
                                    </p:anim>
                                    <p:anim calcmode="lin" valueType="num">
                                      <p:cBhvr>
                                        <p:cTn id="31" dur="1500" fill="hold"/>
                                        <p:tgtEl>
                                          <p:spTgt spid="104"/>
                                        </p:tgtEl>
                                        <p:attrNameLst>
                                          <p:attrName>ppt_y</p:attrName>
                                        </p:attrNameLst>
                                      </p:cBhvr>
                                      <p:tavLst>
                                        <p:tav tm="0">
                                          <p:val>
                                            <p:strVal val="#ppt_y-.1"/>
                                          </p:val>
                                        </p:tav>
                                        <p:tav tm="100000">
                                          <p:val>
                                            <p:strVal val="#ppt_y"/>
                                          </p:val>
                                        </p:tav>
                                      </p:tavLst>
                                    </p:anim>
                                  </p:childTnLst>
                                </p:cTn>
                              </p:par>
                              <p:par>
                                <p:cTn id="32" presetID="47" presetClass="entr" presetSubtype="0" fill="hold" grpId="0" nodeType="withEffect">
                                  <p:stCondLst>
                                    <p:cond delay="0"/>
                                  </p:stCondLst>
                                  <p:childTnLst>
                                    <p:set>
                                      <p:cBhvr>
                                        <p:cTn id="33" dur="1" fill="hold">
                                          <p:stCondLst>
                                            <p:cond delay="0"/>
                                          </p:stCondLst>
                                        </p:cTn>
                                        <p:tgtEl>
                                          <p:spTgt spid="111"/>
                                        </p:tgtEl>
                                        <p:attrNameLst>
                                          <p:attrName>style.visibility</p:attrName>
                                        </p:attrNameLst>
                                      </p:cBhvr>
                                      <p:to>
                                        <p:strVal val="visible"/>
                                      </p:to>
                                    </p:set>
                                    <p:animEffect transition="in" filter="fade">
                                      <p:cBhvr>
                                        <p:cTn id="34" dur="1500"/>
                                        <p:tgtEl>
                                          <p:spTgt spid="111"/>
                                        </p:tgtEl>
                                      </p:cBhvr>
                                    </p:animEffect>
                                    <p:anim calcmode="lin" valueType="num">
                                      <p:cBhvr>
                                        <p:cTn id="35" dur="1500" fill="hold"/>
                                        <p:tgtEl>
                                          <p:spTgt spid="111"/>
                                        </p:tgtEl>
                                        <p:attrNameLst>
                                          <p:attrName>ppt_x</p:attrName>
                                        </p:attrNameLst>
                                      </p:cBhvr>
                                      <p:tavLst>
                                        <p:tav tm="0">
                                          <p:val>
                                            <p:strVal val="#ppt_x"/>
                                          </p:val>
                                        </p:tav>
                                        <p:tav tm="100000">
                                          <p:val>
                                            <p:strVal val="#ppt_x"/>
                                          </p:val>
                                        </p:tav>
                                      </p:tavLst>
                                    </p:anim>
                                    <p:anim calcmode="lin" valueType="num">
                                      <p:cBhvr>
                                        <p:cTn id="36" dur="1500" fill="hold"/>
                                        <p:tgtEl>
                                          <p:spTgt spid="111"/>
                                        </p:tgtEl>
                                        <p:attrNameLst>
                                          <p:attrName>ppt_y</p:attrName>
                                        </p:attrNameLst>
                                      </p:cBhvr>
                                      <p:tavLst>
                                        <p:tav tm="0">
                                          <p:val>
                                            <p:strVal val="#ppt_y-.1"/>
                                          </p:val>
                                        </p:tav>
                                        <p:tav tm="100000">
                                          <p:val>
                                            <p:strVal val="#ppt_y"/>
                                          </p:val>
                                        </p:tav>
                                      </p:tavLst>
                                    </p:anim>
                                  </p:childTnLst>
                                </p:cTn>
                              </p:par>
                            </p:childTnLst>
                          </p:cTn>
                        </p:par>
                        <p:par>
                          <p:cTn id="37" fill="hold">
                            <p:stCondLst>
                              <p:cond delay="4000"/>
                            </p:stCondLst>
                            <p:childTnLst>
                              <p:par>
                                <p:cTn id="38" presetID="42" presetClass="entr" presetSubtype="0" fill="hold" grpId="0" nodeType="afterEffect">
                                  <p:stCondLst>
                                    <p:cond delay="0"/>
                                  </p:stCondLst>
                                  <p:childTnLst>
                                    <p:set>
                                      <p:cBhvr>
                                        <p:cTn id="39" dur="1" fill="hold">
                                          <p:stCondLst>
                                            <p:cond delay="0"/>
                                          </p:stCondLst>
                                        </p:cTn>
                                        <p:tgtEl>
                                          <p:spTgt spid="94"/>
                                        </p:tgtEl>
                                        <p:attrNameLst>
                                          <p:attrName>style.visibility</p:attrName>
                                        </p:attrNameLst>
                                      </p:cBhvr>
                                      <p:to>
                                        <p:strVal val="visible"/>
                                      </p:to>
                                    </p:set>
                                    <p:animEffect transition="in" filter="fade">
                                      <p:cBhvr>
                                        <p:cTn id="40" dur="1000"/>
                                        <p:tgtEl>
                                          <p:spTgt spid="94"/>
                                        </p:tgtEl>
                                      </p:cBhvr>
                                    </p:animEffect>
                                    <p:anim calcmode="lin" valueType="num">
                                      <p:cBhvr>
                                        <p:cTn id="41" dur="1000" fill="hold"/>
                                        <p:tgtEl>
                                          <p:spTgt spid="94"/>
                                        </p:tgtEl>
                                        <p:attrNameLst>
                                          <p:attrName>ppt_x</p:attrName>
                                        </p:attrNameLst>
                                      </p:cBhvr>
                                      <p:tavLst>
                                        <p:tav tm="0">
                                          <p:val>
                                            <p:strVal val="#ppt_x"/>
                                          </p:val>
                                        </p:tav>
                                        <p:tav tm="100000">
                                          <p:val>
                                            <p:strVal val="#ppt_x"/>
                                          </p:val>
                                        </p:tav>
                                      </p:tavLst>
                                    </p:anim>
                                    <p:anim calcmode="lin" valueType="num">
                                      <p:cBhvr>
                                        <p:cTn id="42" dur="1000" fill="hold"/>
                                        <p:tgtEl>
                                          <p:spTgt spid="94"/>
                                        </p:tgtEl>
                                        <p:attrNameLst>
                                          <p:attrName>ppt_y</p:attrName>
                                        </p:attrNameLst>
                                      </p:cBhvr>
                                      <p:tavLst>
                                        <p:tav tm="0">
                                          <p:val>
                                            <p:strVal val="#ppt_y+.1"/>
                                          </p:val>
                                        </p:tav>
                                        <p:tav tm="100000">
                                          <p:val>
                                            <p:strVal val="#ppt_y"/>
                                          </p:val>
                                        </p:tav>
                                      </p:tavLst>
                                    </p:anim>
                                  </p:childTnLst>
                                </p:cTn>
                              </p:par>
                              <p:par>
                                <p:cTn id="43" presetID="42" presetClass="entr" presetSubtype="0" fill="hold" grpId="0" nodeType="withEffect">
                                  <p:stCondLst>
                                    <p:cond delay="0"/>
                                  </p:stCondLst>
                                  <p:childTnLst>
                                    <p:set>
                                      <p:cBhvr>
                                        <p:cTn id="44" dur="1" fill="hold">
                                          <p:stCondLst>
                                            <p:cond delay="0"/>
                                          </p:stCondLst>
                                        </p:cTn>
                                        <p:tgtEl>
                                          <p:spTgt spid="16"/>
                                        </p:tgtEl>
                                        <p:attrNameLst>
                                          <p:attrName>style.visibility</p:attrName>
                                        </p:attrNameLst>
                                      </p:cBhvr>
                                      <p:to>
                                        <p:strVal val="visible"/>
                                      </p:to>
                                    </p:set>
                                    <p:animEffect transition="in" filter="fade">
                                      <p:cBhvr>
                                        <p:cTn id="45" dur="1000"/>
                                        <p:tgtEl>
                                          <p:spTgt spid="16"/>
                                        </p:tgtEl>
                                      </p:cBhvr>
                                    </p:animEffect>
                                    <p:anim calcmode="lin" valueType="num">
                                      <p:cBhvr>
                                        <p:cTn id="46" dur="1000" fill="hold"/>
                                        <p:tgtEl>
                                          <p:spTgt spid="16"/>
                                        </p:tgtEl>
                                        <p:attrNameLst>
                                          <p:attrName>ppt_x</p:attrName>
                                        </p:attrNameLst>
                                      </p:cBhvr>
                                      <p:tavLst>
                                        <p:tav tm="0">
                                          <p:val>
                                            <p:strVal val="#ppt_x"/>
                                          </p:val>
                                        </p:tav>
                                        <p:tav tm="100000">
                                          <p:val>
                                            <p:strVal val="#ppt_x"/>
                                          </p:val>
                                        </p:tav>
                                      </p:tavLst>
                                    </p:anim>
                                    <p:anim calcmode="lin" valueType="num">
                                      <p:cBhvr>
                                        <p:cTn id="47" dur="1000" fill="hold"/>
                                        <p:tgtEl>
                                          <p:spTgt spid="16"/>
                                        </p:tgtEl>
                                        <p:attrNameLst>
                                          <p:attrName>ppt_y</p:attrName>
                                        </p:attrNameLst>
                                      </p:cBhvr>
                                      <p:tavLst>
                                        <p:tav tm="0">
                                          <p:val>
                                            <p:strVal val="#ppt_y+.1"/>
                                          </p:val>
                                        </p:tav>
                                        <p:tav tm="100000">
                                          <p:val>
                                            <p:strVal val="#ppt_y"/>
                                          </p:val>
                                        </p:tav>
                                      </p:tavLst>
                                    </p:anim>
                                  </p:childTnLst>
                                </p:cTn>
                              </p:par>
                            </p:childTnLst>
                          </p:cTn>
                        </p:par>
                        <p:par>
                          <p:cTn id="48" fill="hold">
                            <p:stCondLst>
                              <p:cond delay="5000"/>
                            </p:stCondLst>
                            <p:childTnLst>
                              <p:par>
                                <p:cTn id="49" presetID="22" presetClass="entr" presetSubtype="1" fill="hold" nodeType="afterEffect">
                                  <p:stCondLst>
                                    <p:cond delay="0"/>
                                  </p:stCondLst>
                                  <p:childTnLst>
                                    <p:set>
                                      <p:cBhvr>
                                        <p:cTn id="50" dur="1" fill="hold">
                                          <p:stCondLst>
                                            <p:cond delay="0"/>
                                          </p:stCondLst>
                                        </p:cTn>
                                        <p:tgtEl>
                                          <p:spTgt spid="43"/>
                                        </p:tgtEl>
                                        <p:attrNameLst>
                                          <p:attrName>style.visibility</p:attrName>
                                        </p:attrNameLst>
                                      </p:cBhvr>
                                      <p:to>
                                        <p:strVal val="visible"/>
                                      </p:to>
                                    </p:set>
                                    <p:animEffect transition="in" filter="wipe(up)">
                                      <p:cBhvr>
                                        <p:cTn id="51" dur="1500"/>
                                        <p:tgtEl>
                                          <p:spTgt spid="43"/>
                                        </p:tgtEl>
                                      </p:cBhvr>
                                    </p:animEffect>
                                  </p:childTnLst>
                                </p:cTn>
                              </p:par>
                              <p:par>
                                <p:cTn id="52" presetID="47" presetClass="entr" presetSubtype="0" fill="hold" grpId="0" nodeType="withEffect">
                                  <p:stCondLst>
                                    <p:cond delay="0"/>
                                  </p:stCondLst>
                                  <p:childTnLst>
                                    <p:set>
                                      <p:cBhvr>
                                        <p:cTn id="53" dur="1" fill="hold">
                                          <p:stCondLst>
                                            <p:cond delay="0"/>
                                          </p:stCondLst>
                                        </p:cTn>
                                        <p:tgtEl>
                                          <p:spTgt spid="106"/>
                                        </p:tgtEl>
                                        <p:attrNameLst>
                                          <p:attrName>style.visibility</p:attrName>
                                        </p:attrNameLst>
                                      </p:cBhvr>
                                      <p:to>
                                        <p:strVal val="visible"/>
                                      </p:to>
                                    </p:set>
                                    <p:animEffect transition="in" filter="fade">
                                      <p:cBhvr>
                                        <p:cTn id="54" dur="1500"/>
                                        <p:tgtEl>
                                          <p:spTgt spid="106"/>
                                        </p:tgtEl>
                                      </p:cBhvr>
                                    </p:animEffect>
                                    <p:anim calcmode="lin" valueType="num">
                                      <p:cBhvr>
                                        <p:cTn id="55" dur="1500" fill="hold"/>
                                        <p:tgtEl>
                                          <p:spTgt spid="106"/>
                                        </p:tgtEl>
                                        <p:attrNameLst>
                                          <p:attrName>ppt_x</p:attrName>
                                        </p:attrNameLst>
                                      </p:cBhvr>
                                      <p:tavLst>
                                        <p:tav tm="0">
                                          <p:val>
                                            <p:strVal val="#ppt_x"/>
                                          </p:val>
                                        </p:tav>
                                        <p:tav tm="100000">
                                          <p:val>
                                            <p:strVal val="#ppt_x"/>
                                          </p:val>
                                        </p:tav>
                                      </p:tavLst>
                                    </p:anim>
                                    <p:anim calcmode="lin" valueType="num">
                                      <p:cBhvr>
                                        <p:cTn id="56" dur="1500" fill="hold"/>
                                        <p:tgtEl>
                                          <p:spTgt spid="106"/>
                                        </p:tgtEl>
                                        <p:attrNameLst>
                                          <p:attrName>ppt_y</p:attrName>
                                        </p:attrNameLst>
                                      </p:cBhvr>
                                      <p:tavLst>
                                        <p:tav tm="0">
                                          <p:val>
                                            <p:strVal val="#ppt_y-.1"/>
                                          </p:val>
                                        </p:tav>
                                        <p:tav tm="100000">
                                          <p:val>
                                            <p:strVal val="#ppt_y"/>
                                          </p:val>
                                        </p:tav>
                                      </p:tavLst>
                                    </p:anim>
                                  </p:childTnLst>
                                </p:cTn>
                              </p:par>
                              <p:par>
                                <p:cTn id="57" presetID="47" presetClass="entr" presetSubtype="0" fill="hold" grpId="0" nodeType="withEffect">
                                  <p:stCondLst>
                                    <p:cond delay="0"/>
                                  </p:stCondLst>
                                  <p:childTnLst>
                                    <p:set>
                                      <p:cBhvr>
                                        <p:cTn id="58" dur="1" fill="hold">
                                          <p:stCondLst>
                                            <p:cond delay="0"/>
                                          </p:stCondLst>
                                        </p:cTn>
                                        <p:tgtEl>
                                          <p:spTgt spid="112"/>
                                        </p:tgtEl>
                                        <p:attrNameLst>
                                          <p:attrName>style.visibility</p:attrName>
                                        </p:attrNameLst>
                                      </p:cBhvr>
                                      <p:to>
                                        <p:strVal val="visible"/>
                                      </p:to>
                                    </p:set>
                                    <p:animEffect transition="in" filter="fade">
                                      <p:cBhvr>
                                        <p:cTn id="59" dur="1500"/>
                                        <p:tgtEl>
                                          <p:spTgt spid="112"/>
                                        </p:tgtEl>
                                      </p:cBhvr>
                                    </p:animEffect>
                                    <p:anim calcmode="lin" valueType="num">
                                      <p:cBhvr>
                                        <p:cTn id="60" dur="1500" fill="hold"/>
                                        <p:tgtEl>
                                          <p:spTgt spid="112"/>
                                        </p:tgtEl>
                                        <p:attrNameLst>
                                          <p:attrName>ppt_x</p:attrName>
                                        </p:attrNameLst>
                                      </p:cBhvr>
                                      <p:tavLst>
                                        <p:tav tm="0">
                                          <p:val>
                                            <p:strVal val="#ppt_x"/>
                                          </p:val>
                                        </p:tav>
                                        <p:tav tm="100000">
                                          <p:val>
                                            <p:strVal val="#ppt_x"/>
                                          </p:val>
                                        </p:tav>
                                      </p:tavLst>
                                    </p:anim>
                                    <p:anim calcmode="lin" valueType="num">
                                      <p:cBhvr>
                                        <p:cTn id="61" dur="1500" fill="hold"/>
                                        <p:tgtEl>
                                          <p:spTgt spid="112"/>
                                        </p:tgtEl>
                                        <p:attrNameLst>
                                          <p:attrName>ppt_y</p:attrName>
                                        </p:attrNameLst>
                                      </p:cBhvr>
                                      <p:tavLst>
                                        <p:tav tm="0">
                                          <p:val>
                                            <p:strVal val="#ppt_y-.1"/>
                                          </p:val>
                                        </p:tav>
                                        <p:tav tm="100000">
                                          <p:val>
                                            <p:strVal val="#ppt_y"/>
                                          </p:val>
                                        </p:tav>
                                      </p:tavLst>
                                    </p:anim>
                                  </p:childTnLst>
                                </p:cTn>
                              </p:par>
                            </p:childTnLst>
                          </p:cTn>
                        </p:par>
                        <p:par>
                          <p:cTn id="62" fill="hold">
                            <p:stCondLst>
                              <p:cond delay="6500"/>
                            </p:stCondLst>
                            <p:childTnLst>
                              <p:par>
                                <p:cTn id="63" presetID="42" presetClass="entr" presetSubtype="0" fill="hold" grpId="0" nodeType="afterEffect">
                                  <p:stCondLst>
                                    <p:cond delay="0"/>
                                  </p:stCondLst>
                                  <p:childTnLst>
                                    <p:set>
                                      <p:cBhvr>
                                        <p:cTn id="64" dur="1" fill="hold">
                                          <p:stCondLst>
                                            <p:cond delay="0"/>
                                          </p:stCondLst>
                                        </p:cTn>
                                        <p:tgtEl>
                                          <p:spTgt spid="96"/>
                                        </p:tgtEl>
                                        <p:attrNameLst>
                                          <p:attrName>style.visibility</p:attrName>
                                        </p:attrNameLst>
                                      </p:cBhvr>
                                      <p:to>
                                        <p:strVal val="visible"/>
                                      </p:to>
                                    </p:set>
                                    <p:animEffect transition="in" filter="fade">
                                      <p:cBhvr>
                                        <p:cTn id="65" dur="1000"/>
                                        <p:tgtEl>
                                          <p:spTgt spid="96"/>
                                        </p:tgtEl>
                                      </p:cBhvr>
                                    </p:animEffect>
                                    <p:anim calcmode="lin" valueType="num">
                                      <p:cBhvr>
                                        <p:cTn id="66" dur="1000" fill="hold"/>
                                        <p:tgtEl>
                                          <p:spTgt spid="96"/>
                                        </p:tgtEl>
                                        <p:attrNameLst>
                                          <p:attrName>ppt_x</p:attrName>
                                        </p:attrNameLst>
                                      </p:cBhvr>
                                      <p:tavLst>
                                        <p:tav tm="0">
                                          <p:val>
                                            <p:strVal val="#ppt_x"/>
                                          </p:val>
                                        </p:tav>
                                        <p:tav tm="100000">
                                          <p:val>
                                            <p:strVal val="#ppt_x"/>
                                          </p:val>
                                        </p:tav>
                                      </p:tavLst>
                                    </p:anim>
                                    <p:anim calcmode="lin" valueType="num">
                                      <p:cBhvr>
                                        <p:cTn id="67" dur="1000" fill="hold"/>
                                        <p:tgtEl>
                                          <p:spTgt spid="96"/>
                                        </p:tgtEl>
                                        <p:attrNameLst>
                                          <p:attrName>ppt_y</p:attrName>
                                        </p:attrNameLst>
                                      </p:cBhvr>
                                      <p:tavLst>
                                        <p:tav tm="0">
                                          <p:val>
                                            <p:strVal val="#ppt_y+.1"/>
                                          </p:val>
                                        </p:tav>
                                        <p:tav tm="100000">
                                          <p:val>
                                            <p:strVal val="#ppt_y"/>
                                          </p:val>
                                        </p:tav>
                                      </p:tavLst>
                                    </p:anim>
                                  </p:childTnLst>
                                </p:cTn>
                              </p:par>
                              <p:par>
                                <p:cTn id="68" presetID="42" presetClass="entr" presetSubtype="0" fill="hold" grpId="0" nodeType="withEffect">
                                  <p:stCondLst>
                                    <p:cond delay="0"/>
                                  </p:stCondLst>
                                  <p:childTnLst>
                                    <p:set>
                                      <p:cBhvr>
                                        <p:cTn id="69" dur="1" fill="hold">
                                          <p:stCondLst>
                                            <p:cond delay="0"/>
                                          </p:stCondLst>
                                        </p:cTn>
                                        <p:tgtEl>
                                          <p:spTgt spid="17"/>
                                        </p:tgtEl>
                                        <p:attrNameLst>
                                          <p:attrName>style.visibility</p:attrName>
                                        </p:attrNameLst>
                                      </p:cBhvr>
                                      <p:to>
                                        <p:strVal val="visible"/>
                                      </p:to>
                                    </p:set>
                                    <p:animEffect transition="in" filter="fade">
                                      <p:cBhvr>
                                        <p:cTn id="70" dur="1000"/>
                                        <p:tgtEl>
                                          <p:spTgt spid="17"/>
                                        </p:tgtEl>
                                      </p:cBhvr>
                                    </p:animEffect>
                                    <p:anim calcmode="lin" valueType="num">
                                      <p:cBhvr>
                                        <p:cTn id="71" dur="1000" fill="hold"/>
                                        <p:tgtEl>
                                          <p:spTgt spid="17"/>
                                        </p:tgtEl>
                                        <p:attrNameLst>
                                          <p:attrName>ppt_x</p:attrName>
                                        </p:attrNameLst>
                                      </p:cBhvr>
                                      <p:tavLst>
                                        <p:tav tm="0">
                                          <p:val>
                                            <p:strVal val="#ppt_x"/>
                                          </p:val>
                                        </p:tav>
                                        <p:tav tm="100000">
                                          <p:val>
                                            <p:strVal val="#ppt_x"/>
                                          </p:val>
                                        </p:tav>
                                      </p:tavLst>
                                    </p:anim>
                                    <p:anim calcmode="lin" valueType="num">
                                      <p:cBhvr>
                                        <p:cTn id="72" dur="1000" fill="hold"/>
                                        <p:tgtEl>
                                          <p:spTgt spid="17"/>
                                        </p:tgtEl>
                                        <p:attrNameLst>
                                          <p:attrName>ppt_y</p:attrName>
                                        </p:attrNameLst>
                                      </p:cBhvr>
                                      <p:tavLst>
                                        <p:tav tm="0">
                                          <p:val>
                                            <p:strVal val="#ppt_y+.1"/>
                                          </p:val>
                                        </p:tav>
                                        <p:tav tm="100000">
                                          <p:val>
                                            <p:strVal val="#ppt_y"/>
                                          </p:val>
                                        </p:tav>
                                      </p:tavLst>
                                    </p:anim>
                                  </p:childTnLst>
                                </p:cTn>
                              </p:par>
                            </p:childTnLst>
                          </p:cTn>
                        </p:par>
                        <p:par>
                          <p:cTn id="73" fill="hold">
                            <p:stCondLst>
                              <p:cond delay="7500"/>
                            </p:stCondLst>
                            <p:childTnLst>
                              <p:par>
                                <p:cTn id="74" presetID="22" presetClass="entr" presetSubtype="1" fill="hold" nodeType="afterEffect">
                                  <p:stCondLst>
                                    <p:cond delay="0"/>
                                  </p:stCondLst>
                                  <p:childTnLst>
                                    <p:set>
                                      <p:cBhvr>
                                        <p:cTn id="75" dur="1" fill="hold">
                                          <p:stCondLst>
                                            <p:cond delay="0"/>
                                          </p:stCondLst>
                                        </p:cTn>
                                        <p:tgtEl>
                                          <p:spTgt spid="59"/>
                                        </p:tgtEl>
                                        <p:attrNameLst>
                                          <p:attrName>style.visibility</p:attrName>
                                        </p:attrNameLst>
                                      </p:cBhvr>
                                      <p:to>
                                        <p:strVal val="visible"/>
                                      </p:to>
                                    </p:set>
                                    <p:animEffect transition="in" filter="wipe(up)">
                                      <p:cBhvr>
                                        <p:cTn id="76" dur="1500"/>
                                        <p:tgtEl>
                                          <p:spTgt spid="59"/>
                                        </p:tgtEl>
                                      </p:cBhvr>
                                    </p:animEffect>
                                  </p:childTnLst>
                                </p:cTn>
                              </p:par>
                              <p:par>
                                <p:cTn id="77" presetID="47" presetClass="entr" presetSubtype="0" fill="hold" grpId="0" nodeType="withEffect">
                                  <p:stCondLst>
                                    <p:cond delay="0"/>
                                  </p:stCondLst>
                                  <p:childTnLst>
                                    <p:set>
                                      <p:cBhvr>
                                        <p:cTn id="78" dur="1" fill="hold">
                                          <p:stCondLst>
                                            <p:cond delay="0"/>
                                          </p:stCondLst>
                                        </p:cTn>
                                        <p:tgtEl>
                                          <p:spTgt spid="108"/>
                                        </p:tgtEl>
                                        <p:attrNameLst>
                                          <p:attrName>style.visibility</p:attrName>
                                        </p:attrNameLst>
                                      </p:cBhvr>
                                      <p:to>
                                        <p:strVal val="visible"/>
                                      </p:to>
                                    </p:set>
                                    <p:animEffect transition="in" filter="fade">
                                      <p:cBhvr>
                                        <p:cTn id="79" dur="1500"/>
                                        <p:tgtEl>
                                          <p:spTgt spid="108"/>
                                        </p:tgtEl>
                                      </p:cBhvr>
                                    </p:animEffect>
                                    <p:anim calcmode="lin" valueType="num">
                                      <p:cBhvr>
                                        <p:cTn id="80" dur="1500" fill="hold"/>
                                        <p:tgtEl>
                                          <p:spTgt spid="108"/>
                                        </p:tgtEl>
                                        <p:attrNameLst>
                                          <p:attrName>ppt_x</p:attrName>
                                        </p:attrNameLst>
                                      </p:cBhvr>
                                      <p:tavLst>
                                        <p:tav tm="0">
                                          <p:val>
                                            <p:strVal val="#ppt_x"/>
                                          </p:val>
                                        </p:tav>
                                        <p:tav tm="100000">
                                          <p:val>
                                            <p:strVal val="#ppt_x"/>
                                          </p:val>
                                        </p:tav>
                                      </p:tavLst>
                                    </p:anim>
                                    <p:anim calcmode="lin" valueType="num">
                                      <p:cBhvr>
                                        <p:cTn id="81" dur="1500" fill="hold"/>
                                        <p:tgtEl>
                                          <p:spTgt spid="108"/>
                                        </p:tgtEl>
                                        <p:attrNameLst>
                                          <p:attrName>ppt_y</p:attrName>
                                        </p:attrNameLst>
                                      </p:cBhvr>
                                      <p:tavLst>
                                        <p:tav tm="0">
                                          <p:val>
                                            <p:strVal val="#ppt_y-.1"/>
                                          </p:val>
                                        </p:tav>
                                        <p:tav tm="100000">
                                          <p:val>
                                            <p:strVal val="#ppt_y"/>
                                          </p:val>
                                        </p:tav>
                                      </p:tavLst>
                                    </p:anim>
                                  </p:childTnLst>
                                </p:cTn>
                              </p:par>
                              <p:par>
                                <p:cTn id="82" presetID="47" presetClass="entr" presetSubtype="0" fill="hold" grpId="0" nodeType="withEffect">
                                  <p:stCondLst>
                                    <p:cond delay="0"/>
                                  </p:stCondLst>
                                  <p:childTnLst>
                                    <p:set>
                                      <p:cBhvr>
                                        <p:cTn id="83" dur="1" fill="hold">
                                          <p:stCondLst>
                                            <p:cond delay="0"/>
                                          </p:stCondLst>
                                        </p:cTn>
                                        <p:tgtEl>
                                          <p:spTgt spid="113"/>
                                        </p:tgtEl>
                                        <p:attrNameLst>
                                          <p:attrName>style.visibility</p:attrName>
                                        </p:attrNameLst>
                                      </p:cBhvr>
                                      <p:to>
                                        <p:strVal val="visible"/>
                                      </p:to>
                                    </p:set>
                                    <p:animEffect transition="in" filter="fade">
                                      <p:cBhvr>
                                        <p:cTn id="84" dur="1500"/>
                                        <p:tgtEl>
                                          <p:spTgt spid="113"/>
                                        </p:tgtEl>
                                      </p:cBhvr>
                                    </p:animEffect>
                                    <p:anim calcmode="lin" valueType="num">
                                      <p:cBhvr>
                                        <p:cTn id="85" dur="1500" fill="hold"/>
                                        <p:tgtEl>
                                          <p:spTgt spid="113"/>
                                        </p:tgtEl>
                                        <p:attrNameLst>
                                          <p:attrName>ppt_x</p:attrName>
                                        </p:attrNameLst>
                                      </p:cBhvr>
                                      <p:tavLst>
                                        <p:tav tm="0">
                                          <p:val>
                                            <p:strVal val="#ppt_x"/>
                                          </p:val>
                                        </p:tav>
                                        <p:tav tm="100000">
                                          <p:val>
                                            <p:strVal val="#ppt_x"/>
                                          </p:val>
                                        </p:tav>
                                      </p:tavLst>
                                    </p:anim>
                                    <p:anim calcmode="lin" valueType="num">
                                      <p:cBhvr>
                                        <p:cTn id="86" dur="1500" fill="hold"/>
                                        <p:tgtEl>
                                          <p:spTgt spid="113"/>
                                        </p:tgtEl>
                                        <p:attrNameLst>
                                          <p:attrName>ppt_y</p:attrName>
                                        </p:attrNameLst>
                                      </p:cBhvr>
                                      <p:tavLst>
                                        <p:tav tm="0">
                                          <p:val>
                                            <p:strVal val="#ppt_y-.1"/>
                                          </p:val>
                                        </p:tav>
                                        <p:tav tm="100000">
                                          <p:val>
                                            <p:strVal val="#ppt_y"/>
                                          </p:val>
                                        </p:tav>
                                      </p:tavLst>
                                    </p:anim>
                                  </p:childTnLst>
                                </p:cTn>
                              </p:par>
                            </p:childTnLst>
                          </p:cTn>
                        </p:par>
                        <p:par>
                          <p:cTn id="87" fill="hold">
                            <p:stCondLst>
                              <p:cond delay="9000"/>
                            </p:stCondLst>
                            <p:childTnLst>
                              <p:par>
                                <p:cTn id="88" presetID="42" presetClass="entr" presetSubtype="0" fill="hold" grpId="0" nodeType="afterEffect">
                                  <p:stCondLst>
                                    <p:cond delay="0"/>
                                  </p:stCondLst>
                                  <p:childTnLst>
                                    <p:set>
                                      <p:cBhvr>
                                        <p:cTn id="89" dur="1" fill="hold">
                                          <p:stCondLst>
                                            <p:cond delay="0"/>
                                          </p:stCondLst>
                                        </p:cTn>
                                        <p:tgtEl>
                                          <p:spTgt spid="98"/>
                                        </p:tgtEl>
                                        <p:attrNameLst>
                                          <p:attrName>style.visibility</p:attrName>
                                        </p:attrNameLst>
                                      </p:cBhvr>
                                      <p:to>
                                        <p:strVal val="visible"/>
                                      </p:to>
                                    </p:set>
                                    <p:animEffect transition="in" filter="fade">
                                      <p:cBhvr>
                                        <p:cTn id="90" dur="1000"/>
                                        <p:tgtEl>
                                          <p:spTgt spid="98"/>
                                        </p:tgtEl>
                                      </p:cBhvr>
                                    </p:animEffect>
                                    <p:anim calcmode="lin" valueType="num">
                                      <p:cBhvr>
                                        <p:cTn id="91" dur="1000" fill="hold"/>
                                        <p:tgtEl>
                                          <p:spTgt spid="98"/>
                                        </p:tgtEl>
                                        <p:attrNameLst>
                                          <p:attrName>ppt_x</p:attrName>
                                        </p:attrNameLst>
                                      </p:cBhvr>
                                      <p:tavLst>
                                        <p:tav tm="0">
                                          <p:val>
                                            <p:strVal val="#ppt_x"/>
                                          </p:val>
                                        </p:tav>
                                        <p:tav tm="100000">
                                          <p:val>
                                            <p:strVal val="#ppt_x"/>
                                          </p:val>
                                        </p:tav>
                                      </p:tavLst>
                                    </p:anim>
                                    <p:anim calcmode="lin" valueType="num">
                                      <p:cBhvr>
                                        <p:cTn id="92" dur="1000" fill="hold"/>
                                        <p:tgtEl>
                                          <p:spTgt spid="98"/>
                                        </p:tgtEl>
                                        <p:attrNameLst>
                                          <p:attrName>ppt_y</p:attrName>
                                        </p:attrNameLst>
                                      </p:cBhvr>
                                      <p:tavLst>
                                        <p:tav tm="0">
                                          <p:val>
                                            <p:strVal val="#ppt_y+.1"/>
                                          </p:val>
                                        </p:tav>
                                        <p:tav tm="100000">
                                          <p:val>
                                            <p:strVal val="#ppt_y"/>
                                          </p:val>
                                        </p:tav>
                                      </p:tavLst>
                                    </p:anim>
                                  </p:childTnLst>
                                </p:cTn>
                              </p:par>
                              <p:par>
                                <p:cTn id="93" presetID="42" presetClass="entr" presetSubtype="0" fill="hold" grpId="0" nodeType="withEffect">
                                  <p:stCondLst>
                                    <p:cond delay="0"/>
                                  </p:stCondLst>
                                  <p:childTnLst>
                                    <p:set>
                                      <p:cBhvr>
                                        <p:cTn id="94" dur="1" fill="hold">
                                          <p:stCondLst>
                                            <p:cond delay="0"/>
                                          </p:stCondLst>
                                        </p:cTn>
                                        <p:tgtEl>
                                          <p:spTgt spid="18"/>
                                        </p:tgtEl>
                                        <p:attrNameLst>
                                          <p:attrName>style.visibility</p:attrName>
                                        </p:attrNameLst>
                                      </p:cBhvr>
                                      <p:to>
                                        <p:strVal val="visible"/>
                                      </p:to>
                                    </p:set>
                                    <p:animEffect transition="in" filter="fade">
                                      <p:cBhvr>
                                        <p:cTn id="95" dur="1000"/>
                                        <p:tgtEl>
                                          <p:spTgt spid="18"/>
                                        </p:tgtEl>
                                      </p:cBhvr>
                                    </p:animEffect>
                                    <p:anim calcmode="lin" valueType="num">
                                      <p:cBhvr>
                                        <p:cTn id="96" dur="1000" fill="hold"/>
                                        <p:tgtEl>
                                          <p:spTgt spid="18"/>
                                        </p:tgtEl>
                                        <p:attrNameLst>
                                          <p:attrName>ppt_x</p:attrName>
                                        </p:attrNameLst>
                                      </p:cBhvr>
                                      <p:tavLst>
                                        <p:tav tm="0">
                                          <p:val>
                                            <p:strVal val="#ppt_x"/>
                                          </p:val>
                                        </p:tav>
                                        <p:tav tm="100000">
                                          <p:val>
                                            <p:strVal val="#ppt_x"/>
                                          </p:val>
                                        </p:tav>
                                      </p:tavLst>
                                    </p:anim>
                                    <p:anim calcmode="lin" valueType="num">
                                      <p:cBhvr>
                                        <p:cTn id="97" dur="1000" fill="hold"/>
                                        <p:tgtEl>
                                          <p:spTgt spid="18"/>
                                        </p:tgtEl>
                                        <p:attrNameLst>
                                          <p:attrName>ppt_y</p:attrName>
                                        </p:attrNameLst>
                                      </p:cBhvr>
                                      <p:tavLst>
                                        <p:tav tm="0">
                                          <p:val>
                                            <p:strVal val="#ppt_y+.1"/>
                                          </p:val>
                                        </p:tav>
                                        <p:tav tm="100000">
                                          <p:val>
                                            <p:strVal val="#ppt_y"/>
                                          </p:val>
                                        </p:tav>
                                      </p:tavLst>
                                    </p:anim>
                                  </p:childTnLst>
                                </p:cTn>
                              </p:par>
                            </p:childTnLst>
                          </p:cTn>
                        </p:par>
                        <p:par>
                          <p:cTn id="98" fill="hold">
                            <p:stCondLst>
                              <p:cond delay="10000"/>
                            </p:stCondLst>
                            <p:childTnLst>
                              <p:par>
                                <p:cTn id="99" presetID="22" presetClass="entr" presetSubtype="1" fill="hold" nodeType="afterEffect">
                                  <p:stCondLst>
                                    <p:cond delay="0"/>
                                  </p:stCondLst>
                                  <p:childTnLst>
                                    <p:set>
                                      <p:cBhvr>
                                        <p:cTn id="100" dur="1" fill="hold">
                                          <p:stCondLst>
                                            <p:cond delay="0"/>
                                          </p:stCondLst>
                                        </p:cTn>
                                        <p:tgtEl>
                                          <p:spTgt spid="75"/>
                                        </p:tgtEl>
                                        <p:attrNameLst>
                                          <p:attrName>style.visibility</p:attrName>
                                        </p:attrNameLst>
                                      </p:cBhvr>
                                      <p:to>
                                        <p:strVal val="visible"/>
                                      </p:to>
                                    </p:set>
                                    <p:animEffect transition="in" filter="wipe(up)">
                                      <p:cBhvr>
                                        <p:cTn id="101" dur="1500"/>
                                        <p:tgtEl>
                                          <p:spTgt spid="75"/>
                                        </p:tgtEl>
                                      </p:cBhvr>
                                    </p:animEffect>
                                  </p:childTnLst>
                                </p:cTn>
                              </p:par>
                              <p:par>
                                <p:cTn id="102" presetID="47" presetClass="entr" presetSubtype="0" fill="hold" grpId="0" nodeType="withEffect">
                                  <p:stCondLst>
                                    <p:cond delay="0"/>
                                  </p:stCondLst>
                                  <p:childTnLst>
                                    <p:set>
                                      <p:cBhvr>
                                        <p:cTn id="103" dur="1" fill="hold">
                                          <p:stCondLst>
                                            <p:cond delay="0"/>
                                          </p:stCondLst>
                                        </p:cTn>
                                        <p:tgtEl>
                                          <p:spTgt spid="110"/>
                                        </p:tgtEl>
                                        <p:attrNameLst>
                                          <p:attrName>style.visibility</p:attrName>
                                        </p:attrNameLst>
                                      </p:cBhvr>
                                      <p:to>
                                        <p:strVal val="visible"/>
                                      </p:to>
                                    </p:set>
                                    <p:animEffect transition="in" filter="fade">
                                      <p:cBhvr>
                                        <p:cTn id="104" dur="1500"/>
                                        <p:tgtEl>
                                          <p:spTgt spid="110"/>
                                        </p:tgtEl>
                                      </p:cBhvr>
                                    </p:animEffect>
                                    <p:anim calcmode="lin" valueType="num">
                                      <p:cBhvr>
                                        <p:cTn id="105" dur="1500" fill="hold"/>
                                        <p:tgtEl>
                                          <p:spTgt spid="110"/>
                                        </p:tgtEl>
                                        <p:attrNameLst>
                                          <p:attrName>ppt_x</p:attrName>
                                        </p:attrNameLst>
                                      </p:cBhvr>
                                      <p:tavLst>
                                        <p:tav tm="0">
                                          <p:val>
                                            <p:strVal val="#ppt_x"/>
                                          </p:val>
                                        </p:tav>
                                        <p:tav tm="100000">
                                          <p:val>
                                            <p:strVal val="#ppt_x"/>
                                          </p:val>
                                        </p:tav>
                                      </p:tavLst>
                                    </p:anim>
                                    <p:anim calcmode="lin" valueType="num">
                                      <p:cBhvr>
                                        <p:cTn id="106" dur="1500" fill="hold"/>
                                        <p:tgtEl>
                                          <p:spTgt spid="110"/>
                                        </p:tgtEl>
                                        <p:attrNameLst>
                                          <p:attrName>ppt_y</p:attrName>
                                        </p:attrNameLst>
                                      </p:cBhvr>
                                      <p:tavLst>
                                        <p:tav tm="0">
                                          <p:val>
                                            <p:strVal val="#ppt_y-.1"/>
                                          </p:val>
                                        </p:tav>
                                        <p:tav tm="100000">
                                          <p:val>
                                            <p:strVal val="#ppt_y"/>
                                          </p:val>
                                        </p:tav>
                                      </p:tavLst>
                                    </p:anim>
                                  </p:childTnLst>
                                </p:cTn>
                              </p:par>
                              <p:par>
                                <p:cTn id="107" presetID="47" presetClass="entr" presetSubtype="0" fill="hold" grpId="0" nodeType="withEffect">
                                  <p:stCondLst>
                                    <p:cond delay="0"/>
                                  </p:stCondLst>
                                  <p:childTnLst>
                                    <p:set>
                                      <p:cBhvr>
                                        <p:cTn id="108" dur="1" fill="hold">
                                          <p:stCondLst>
                                            <p:cond delay="0"/>
                                          </p:stCondLst>
                                        </p:cTn>
                                        <p:tgtEl>
                                          <p:spTgt spid="114"/>
                                        </p:tgtEl>
                                        <p:attrNameLst>
                                          <p:attrName>style.visibility</p:attrName>
                                        </p:attrNameLst>
                                      </p:cBhvr>
                                      <p:to>
                                        <p:strVal val="visible"/>
                                      </p:to>
                                    </p:set>
                                    <p:animEffect transition="in" filter="fade">
                                      <p:cBhvr>
                                        <p:cTn id="109" dur="1500"/>
                                        <p:tgtEl>
                                          <p:spTgt spid="114"/>
                                        </p:tgtEl>
                                      </p:cBhvr>
                                    </p:animEffect>
                                    <p:anim calcmode="lin" valueType="num">
                                      <p:cBhvr>
                                        <p:cTn id="110" dur="1500" fill="hold"/>
                                        <p:tgtEl>
                                          <p:spTgt spid="114"/>
                                        </p:tgtEl>
                                        <p:attrNameLst>
                                          <p:attrName>ppt_x</p:attrName>
                                        </p:attrNameLst>
                                      </p:cBhvr>
                                      <p:tavLst>
                                        <p:tav tm="0">
                                          <p:val>
                                            <p:strVal val="#ppt_x"/>
                                          </p:val>
                                        </p:tav>
                                        <p:tav tm="100000">
                                          <p:val>
                                            <p:strVal val="#ppt_x"/>
                                          </p:val>
                                        </p:tav>
                                      </p:tavLst>
                                    </p:anim>
                                    <p:anim calcmode="lin" valueType="num">
                                      <p:cBhvr>
                                        <p:cTn id="111" dur="1500" fill="hold"/>
                                        <p:tgtEl>
                                          <p:spTgt spid="11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2" grpId="0" animBg="1"/>
      <p:bldP spid="96" grpId="0" animBg="1"/>
      <p:bldP spid="98" grpId="0" animBg="1"/>
      <p:bldP spid="8" grpId="0"/>
      <p:bldP spid="94" grpId="0" animBg="1"/>
      <p:bldP spid="15" grpId="0"/>
      <p:bldP spid="16" grpId="0"/>
      <p:bldP spid="17" grpId="0"/>
      <p:bldP spid="18" grpId="0"/>
      <p:bldP spid="104" grpId="0" animBg="1"/>
      <p:bldP spid="108" grpId="0" animBg="1"/>
      <p:bldP spid="110" grpId="0" animBg="1"/>
      <p:bldP spid="106" grpId="0" animBg="1"/>
      <p:bldP spid="111" grpId="0"/>
      <p:bldP spid="112" grpId="0"/>
      <p:bldP spid="113" grpId="0"/>
      <p:bldP spid="114" grpId="0"/>
    </p:bldLst>
  </p:timing>
</p:sld>
</file>

<file path=ppt/slides/slide2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C9C80D54-78BE-4451-8EA5-61C2EDE4F46E}"/>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grpSp>
        <p:nvGrpSpPr>
          <p:cNvPr id="2" name="Group 1">
            <a:extLst>
              <a:ext uri="{FF2B5EF4-FFF2-40B4-BE49-F238E27FC236}">
                <a16:creationId xmlns:a16="http://schemas.microsoft.com/office/drawing/2014/main" id="{29EA0831-D1CF-47AD-A777-081946D8F9BF}"/>
              </a:ext>
            </a:extLst>
          </p:cNvPr>
          <p:cNvGrpSpPr/>
          <p:nvPr/>
        </p:nvGrpSpPr>
        <p:grpSpPr>
          <a:xfrm>
            <a:off x="304802" y="1821187"/>
            <a:ext cx="2726735" cy="4531752"/>
            <a:chOff x="304802" y="1821187"/>
            <a:chExt cx="2726735" cy="4531752"/>
          </a:xfrm>
          <a:effectLst/>
          <a:scene3d>
            <a:camera prst="orthographicFront">
              <a:rot lat="0" lon="0" rev="0"/>
            </a:camera>
            <a:lightRig rig="brightRoom" dir="t">
              <a:rot lat="0" lon="0" rev="600000"/>
            </a:lightRig>
          </a:scene3d>
        </p:grpSpPr>
        <p:sp>
          <p:nvSpPr>
            <p:cNvPr id="12" name="Rectangle 11">
              <a:extLst>
                <a:ext uri="{FF2B5EF4-FFF2-40B4-BE49-F238E27FC236}">
                  <a16:creationId xmlns:a16="http://schemas.microsoft.com/office/drawing/2014/main" id="{20C5AB13-8629-4CAB-963F-9F79DD3051C1}"/>
                </a:ext>
              </a:extLst>
            </p:cNvPr>
            <p:cNvSpPr/>
            <p:nvPr/>
          </p:nvSpPr>
          <p:spPr>
            <a:xfrm rot="16200000">
              <a:off x="-597707" y="2723696"/>
              <a:ext cx="4531752" cy="2726734"/>
            </a:xfrm>
            <a:prstGeom prst="rect">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165100" dist="228600" dir="2700000" algn="tl" rotWithShape="0">
                <a:prstClr val="black">
                  <a:alpha val="40000"/>
                </a:prst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3" name="Rectangle 12">
              <a:extLst>
                <a:ext uri="{FF2B5EF4-FFF2-40B4-BE49-F238E27FC236}">
                  <a16:creationId xmlns:a16="http://schemas.microsoft.com/office/drawing/2014/main" id="{26E393F3-C69E-473B-9560-2907E9E90F44}"/>
                </a:ext>
              </a:extLst>
            </p:cNvPr>
            <p:cNvSpPr/>
            <p:nvPr/>
          </p:nvSpPr>
          <p:spPr>
            <a:xfrm rot="16200000">
              <a:off x="1439570" y="1608435"/>
              <a:ext cx="457200" cy="2726734"/>
            </a:xfrm>
            <a:prstGeom prst="rect">
              <a:avLst/>
            </a:prstGeom>
            <a:solidFill>
              <a:srgbClr val="E76C0F"/>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4" name="Rectangle 13">
              <a:extLst>
                <a:ext uri="{FF2B5EF4-FFF2-40B4-BE49-F238E27FC236}">
                  <a16:creationId xmlns:a16="http://schemas.microsoft.com/office/drawing/2014/main" id="{70C2CA16-0902-4F12-81AE-820CBCDDBC14}"/>
                </a:ext>
              </a:extLst>
            </p:cNvPr>
            <p:cNvSpPr/>
            <p:nvPr/>
          </p:nvSpPr>
          <p:spPr>
            <a:xfrm rot="16200000">
              <a:off x="1273000" y="4594403"/>
              <a:ext cx="790339" cy="2726734"/>
            </a:xfrm>
            <a:prstGeom prst="rect">
              <a:avLst/>
            </a:prstGeom>
            <a:solidFill>
              <a:srgbClr val="E76C0F"/>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15" name="TextBox 14">
            <a:extLst>
              <a:ext uri="{FF2B5EF4-FFF2-40B4-BE49-F238E27FC236}">
                <a16:creationId xmlns:a16="http://schemas.microsoft.com/office/drawing/2014/main" id="{0979A0CA-7104-48DE-88AE-D95E22B06CB5}"/>
              </a:ext>
            </a:extLst>
          </p:cNvPr>
          <p:cNvSpPr txBox="1"/>
          <p:nvPr/>
        </p:nvSpPr>
        <p:spPr>
          <a:xfrm>
            <a:off x="304800" y="2828139"/>
            <a:ext cx="2726735" cy="246221"/>
          </a:xfrm>
          <a:prstGeom prst="rect">
            <a:avLst/>
          </a:prstGeom>
          <a:noFill/>
        </p:spPr>
        <p:txBody>
          <a:bodyPr wrap="square" lIns="0" tIns="0" rIns="0" bIns="0" rtlCol="0" anchor="t">
            <a:spAutoFit/>
          </a:bodyPr>
          <a:lstStyle/>
          <a:p>
            <a:pPr algn="ctr"/>
            <a:r>
              <a:rPr lang="en-US" sz="16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01</a:t>
            </a:r>
          </a:p>
        </p:txBody>
      </p:sp>
      <p:sp>
        <p:nvSpPr>
          <p:cNvPr id="16" name="TextBox 15">
            <a:extLst>
              <a:ext uri="{FF2B5EF4-FFF2-40B4-BE49-F238E27FC236}">
                <a16:creationId xmlns:a16="http://schemas.microsoft.com/office/drawing/2014/main" id="{29EF673A-79E4-4ECB-AF25-B13770F26FC1}"/>
              </a:ext>
            </a:extLst>
          </p:cNvPr>
          <p:cNvSpPr txBox="1"/>
          <p:nvPr/>
        </p:nvSpPr>
        <p:spPr>
          <a:xfrm>
            <a:off x="304800" y="5814108"/>
            <a:ext cx="2726737" cy="246221"/>
          </a:xfrm>
          <a:prstGeom prst="rect">
            <a:avLst/>
          </a:prstGeom>
          <a:noFill/>
        </p:spPr>
        <p:txBody>
          <a:bodyPr wrap="square" lIns="0" tIns="0" rIns="0" bIns="0" rtlCol="0" anchor="t">
            <a:spAutoFit/>
          </a:bodyPr>
          <a:lstStyle/>
          <a:p>
            <a:pPr algn="ctr"/>
            <a:r>
              <a:rPr lang="en-US" sz="1600" dirty="0">
                <a:solidFill>
                  <a:schemeClr val="bg1"/>
                </a:solidFill>
                <a:latin typeface="Bernard MT Condensed" panose="02050806060905020404" pitchFamily="18" charset="0"/>
              </a:rPr>
              <a:t>LOREM IPSUM DOLOR</a:t>
            </a:r>
          </a:p>
        </p:txBody>
      </p:sp>
      <p:sp>
        <p:nvSpPr>
          <p:cNvPr id="17" name="TextBox 16">
            <a:extLst>
              <a:ext uri="{FF2B5EF4-FFF2-40B4-BE49-F238E27FC236}">
                <a16:creationId xmlns:a16="http://schemas.microsoft.com/office/drawing/2014/main" id="{525D2836-7EB4-4B46-8D33-9645C2B0FABE}"/>
              </a:ext>
            </a:extLst>
          </p:cNvPr>
          <p:cNvSpPr txBox="1"/>
          <p:nvPr/>
        </p:nvSpPr>
        <p:spPr>
          <a:xfrm>
            <a:off x="304800" y="2005195"/>
            <a:ext cx="2726737" cy="553998"/>
          </a:xfrm>
          <a:prstGeom prst="rect">
            <a:avLst/>
          </a:prstGeom>
          <a:noFill/>
        </p:spPr>
        <p:txBody>
          <a:bodyPr wrap="square" lIns="0" tIns="0" rIns="0" bIns="0" rtlCol="0" anchor="t">
            <a:spAutoFit/>
          </a:bodyPr>
          <a:lstStyle/>
          <a:p>
            <a:pPr algn="ctr"/>
            <a:r>
              <a:rPr lang="en-US" sz="3600" dirty="0">
                <a:solidFill>
                  <a:srgbClr val="E76C0F"/>
                </a:solidFill>
                <a:latin typeface="Bernard MT Condensed" panose="02050806060905020404" pitchFamily="18" charset="0"/>
              </a:rPr>
              <a:t>$273</a:t>
            </a:r>
          </a:p>
        </p:txBody>
      </p:sp>
      <p:sp>
        <p:nvSpPr>
          <p:cNvPr id="19" name="TextBox 18">
            <a:extLst>
              <a:ext uri="{FF2B5EF4-FFF2-40B4-BE49-F238E27FC236}">
                <a16:creationId xmlns:a16="http://schemas.microsoft.com/office/drawing/2014/main" id="{4C2B7811-9D27-4A30-A975-F6236D2204AE}"/>
              </a:ext>
            </a:extLst>
          </p:cNvPr>
          <p:cNvSpPr txBox="1"/>
          <p:nvPr/>
        </p:nvSpPr>
        <p:spPr>
          <a:xfrm>
            <a:off x="304800" y="3404458"/>
            <a:ext cx="2726735" cy="1931234"/>
          </a:xfrm>
          <a:prstGeom prst="rect">
            <a:avLst/>
          </a:prstGeom>
          <a:noFill/>
        </p:spPr>
        <p:txBody>
          <a:bodyPr wrap="square" rtlCol="0">
            <a:spAutoFit/>
          </a:bodyPr>
          <a:lstStyle/>
          <a:p>
            <a:pPr marL="285750" indent="-285750" algn="ctr">
              <a:lnSpc>
                <a:spcPct val="150000"/>
              </a:lnSpc>
              <a:spcBef>
                <a:spcPts val="533"/>
              </a:spcBef>
              <a:buFont typeface="Wingdings" panose="05000000000000000000" pitchFamily="2" charset="2"/>
              <a:buChar char="ü"/>
            </a:pPr>
            <a:r>
              <a:rPr lang="en-US" sz="1400" i="1" u="sng" dirty="0">
                <a:solidFill>
                  <a:schemeClr val="tx1">
                    <a:lumMod val="75000"/>
                    <a:lumOff val="25000"/>
                  </a:schemeClr>
                </a:solidFill>
                <a:latin typeface="Candara" panose="020E0502030303020204" pitchFamily="34" charset="0"/>
              </a:rPr>
              <a:t>lorem ipsum dolor</a:t>
            </a:r>
          </a:p>
          <a:p>
            <a:pPr marL="285750" indent="-285750" algn="ctr">
              <a:lnSpc>
                <a:spcPct val="150000"/>
              </a:lnSpc>
              <a:spcBef>
                <a:spcPts val="533"/>
              </a:spcBef>
              <a:buFont typeface="Wingdings" panose="05000000000000000000" pitchFamily="2" charset="2"/>
              <a:buChar char="ü"/>
            </a:pPr>
            <a:r>
              <a:rPr lang="en-US" sz="1400" i="1" u="sng" dirty="0">
                <a:solidFill>
                  <a:schemeClr val="tx1">
                    <a:lumMod val="75000"/>
                    <a:lumOff val="25000"/>
                  </a:schemeClr>
                </a:solidFill>
                <a:latin typeface="Candara" panose="020E0502030303020204" pitchFamily="34" charset="0"/>
              </a:rPr>
              <a:t>lorem ipsum dolor</a:t>
            </a:r>
          </a:p>
          <a:p>
            <a:pPr marL="285750" indent="-285750" algn="ctr">
              <a:lnSpc>
                <a:spcPct val="150000"/>
              </a:lnSpc>
              <a:spcBef>
                <a:spcPts val="533"/>
              </a:spcBef>
              <a:buFont typeface="Wingdings" panose="05000000000000000000" pitchFamily="2" charset="2"/>
              <a:buChar char="ü"/>
            </a:pPr>
            <a:r>
              <a:rPr lang="en-US" sz="1400" i="1" u="sng" dirty="0">
                <a:solidFill>
                  <a:schemeClr val="tx1">
                    <a:lumMod val="75000"/>
                    <a:lumOff val="25000"/>
                  </a:schemeClr>
                </a:solidFill>
                <a:latin typeface="Candara" panose="020E0502030303020204" pitchFamily="34" charset="0"/>
              </a:rPr>
              <a:t>lorem ipsum dolor</a:t>
            </a:r>
          </a:p>
          <a:p>
            <a:pPr marL="285750" indent="-285750" algn="ctr">
              <a:lnSpc>
                <a:spcPct val="150000"/>
              </a:lnSpc>
              <a:spcBef>
                <a:spcPts val="533"/>
              </a:spcBef>
              <a:buFont typeface="Wingdings" panose="05000000000000000000" pitchFamily="2" charset="2"/>
              <a:buChar char="ü"/>
            </a:pPr>
            <a:r>
              <a:rPr lang="en-US" sz="1400" i="1" u="sng" dirty="0">
                <a:solidFill>
                  <a:schemeClr val="tx1">
                    <a:lumMod val="75000"/>
                    <a:lumOff val="25000"/>
                  </a:schemeClr>
                </a:solidFill>
                <a:latin typeface="Candara" panose="020E0502030303020204" pitchFamily="34" charset="0"/>
              </a:rPr>
              <a:t>lorem ipsum dolor</a:t>
            </a:r>
          </a:p>
          <a:p>
            <a:pPr marL="285750" indent="-285750" algn="ctr">
              <a:lnSpc>
                <a:spcPct val="150000"/>
              </a:lnSpc>
              <a:spcBef>
                <a:spcPts val="533"/>
              </a:spcBef>
              <a:buFont typeface="Wingdings" panose="05000000000000000000" pitchFamily="2" charset="2"/>
              <a:buChar char="ü"/>
            </a:pPr>
            <a:r>
              <a:rPr lang="en-US" sz="1400" i="1" u="sng" dirty="0">
                <a:solidFill>
                  <a:schemeClr val="tx1">
                    <a:lumMod val="75000"/>
                    <a:lumOff val="25000"/>
                  </a:schemeClr>
                </a:solidFill>
                <a:latin typeface="Candara" panose="020E0502030303020204" pitchFamily="34" charset="0"/>
              </a:rPr>
              <a:t>lorem ipsum dolor</a:t>
            </a:r>
          </a:p>
        </p:txBody>
      </p:sp>
      <p:grpSp>
        <p:nvGrpSpPr>
          <p:cNvPr id="3" name="Group 2">
            <a:extLst>
              <a:ext uri="{FF2B5EF4-FFF2-40B4-BE49-F238E27FC236}">
                <a16:creationId xmlns:a16="http://schemas.microsoft.com/office/drawing/2014/main" id="{5DA868AB-5EBE-4A83-9391-8640C67AE802}"/>
              </a:ext>
            </a:extLst>
          </p:cNvPr>
          <p:cNvGrpSpPr/>
          <p:nvPr/>
        </p:nvGrpSpPr>
        <p:grpSpPr>
          <a:xfrm>
            <a:off x="3276602" y="1821187"/>
            <a:ext cx="2726735" cy="4531752"/>
            <a:chOff x="3276602" y="1821187"/>
            <a:chExt cx="2726735" cy="4531752"/>
          </a:xfrm>
          <a:effectLst/>
          <a:scene3d>
            <a:camera prst="orthographicFront">
              <a:rot lat="0" lon="0" rev="0"/>
            </a:camera>
            <a:lightRig rig="brightRoom" dir="t">
              <a:rot lat="0" lon="0" rev="600000"/>
            </a:lightRig>
          </a:scene3d>
        </p:grpSpPr>
        <p:sp>
          <p:nvSpPr>
            <p:cNvPr id="25" name="Rectangle 24">
              <a:extLst>
                <a:ext uri="{FF2B5EF4-FFF2-40B4-BE49-F238E27FC236}">
                  <a16:creationId xmlns:a16="http://schemas.microsoft.com/office/drawing/2014/main" id="{5D71E61D-F657-4526-BAE5-A62F7C05DC72}"/>
                </a:ext>
              </a:extLst>
            </p:cNvPr>
            <p:cNvSpPr/>
            <p:nvPr/>
          </p:nvSpPr>
          <p:spPr>
            <a:xfrm rot="16200000">
              <a:off x="2374093" y="2723696"/>
              <a:ext cx="4531752" cy="2726734"/>
            </a:xfrm>
            <a:prstGeom prst="rect">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165100" dist="228600" dir="2700000" algn="tl" rotWithShape="0">
                <a:prstClr val="black">
                  <a:alpha val="40000"/>
                </a:prst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26" name="Rectangle 25">
              <a:extLst>
                <a:ext uri="{FF2B5EF4-FFF2-40B4-BE49-F238E27FC236}">
                  <a16:creationId xmlns:a16="http://schemas.microsoft.com/office/drawing/2014/main" id="{8E4BAA83-023B-49BD-83BC-0234D28AD768}"/>
                </a:ext>
              </a:extLst>
            </p:cNvPr>
            <p:cNvSpPr/>
            <p:nvPr/>
          </p:nvSpPr>
          <p:spPr>
            <a:xfrm rot="16200000">
              <a:off x="4411370" y="1608435"/>
              <a:ext cx="457200" cy="2726734"/>
            </a:xfrm>
            <a:prstGeom prst="rect">
              <a:avLst/>
            </a:prstGeom>
            <a:solidFill>
              <a:srgbClr val="E04621"/>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27" name="Rectangle 26">
              <a:extLst>
                <a:ext uri="{FF2B5EF4-FFF2-40B4-BE49-F238E27FC236}">
                  <a16:creationId xmlns:a16="http://schemas.microsoft.com/office/drawing/2014/main" id="{D94AFB4A-6463-43B5-8DA3-732D5DC38F49}"/>
                </a:ext>
              </a:extLst>
            </p:cNvPr>
            <p:cNvSpPr/>
            <p:nvPr/>
          </p:nvSpPr>
          <p:spPr>
            <a:xfrm rot="16200000">
              <a:off x="4244800" y="4594403"/>
              <a:ext cx="790339" cy="2726734"/>
            </a:xfrm>
            <a:prstGeom prst="rect">
              <a:avLst/>
            </a:prstGeom>
            <a:solidFill>
              <a:srgbClr val="E04621"/>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28" name="TextBox 27">
            <a:extLst>
              <a:ext uri="{FF2B5EF4-FFF2-40B4-BE49-F238E27FC236}">
                <a16:creationId xmlns:a16="http://schemas.microsoft.com/office/drawing/2014/main" id="{030A85BE-B211-4857-BC72-340328C6A129}"/>
              </a:ext>
            </a:extLst>
          </p:cNvPr>
          <p:cNvSpPr txBox="1"/>
          <p:nvPr/>
        </p:nvSpPr>
        <p:spPr>
          <a:xfrm>
            <a:off x="3274882" y="2828139"/>
            <a:ext cx="2726733" cy="246221"/>
          </a:xfrm>
          <a:prstGeom prst="rect">
            <a:avLst/>
          </a:prstGeom>
          <a:noFill/>
        </p:spPr>
        <p:txBody>
          <a:bodyPr wrap="square" lIns="0" tIns="0" rIns="0" bIns="0" rtlCol="0" anchor="t">
            <a:spAutoFit/>
          </a:bodyPr>
          <a:lstStyle/>
          <a:p>
            <a:pPr algn="ctr"/>
            <a:r>
              <a:rPr lang="en-US" sz="16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02</a:t>
            </a:r>
          </a:p>
        </p:txBody>
      </p:sp>
      <p:sp>
        <p:nvSpPr>
          <p:cNvPr id="29" name="TextBox 28">
            <a:extLst>
              <a:ext uri="{FF2B5EF4-FFF2-40B4-BE49-F238E27FC236}">
                <a16:creationId xmlns:a16="http://schemas.microsoft.com/office/drawing/2014/main" id="{02DD0318-242A-4025-8449-EEA544512096}"/>
              </a:ext>
            </a:extLst>
          </p:cNvPr>
          <p:cNvSpPr txBox="1"/>
          <p:nvPr/>
        </p:nvSpPr>
        <p:spPr>
          <a:xfrm>
            <a:off x="3276600" y="5814108"/>
            <a:ext cx="2726737" cy="246221"/>
          </a:xfrm>
          <a:prstGeom prst="rect">
            <a:avLst/>
          </a:prstGeom>
          <a:noFill/>
        </p:spPr>
        <p:txBody>
          <a:bodyPr wrap="square" lIns="0" tIns="0" rIns="0" bIns="0" rtlCol="0" anchor="t">
            <a:spAutoFit/>
          </a:bodyPr>
          <a:lstStyle/>
          <a:p>
            <a:pPr algn="ctr"/>
            <a:r>
              <a:rPr lang="en-US" sz="1600" dirty="0">
                <a:solidFill>
                  <a:schemeClr val="bg1"/>
                </a:solidFill>
                <a:latin typeface="Bernard MT Condensed" panose="02050806060905020404" pitchFamily="18" charset="0"/>
              </a:rPr>
              <a:t>LOREM IPSUM DOLOR</a:t>
            </a:r>
          </a:p>
        </p:txBody>
      </p:sp>
      <p:sp>
        <p:nvSpPr>
          <p:cNvPr id="30" name="TextBox 29">
            <a:extLst>
              <a:ext uri="{FF2B5EF4-FFF2-40B4-BE49-F238E27FC236}">
                <a16:creationId xmlns:a16="http://schemas.microsoft.com/office/drawing/2014/main" id="{FCD6257A-FF31-4F3E-959D-FFE4DFB3988A}"/>
              </a:ext>
            </a:extLst>
          </p:cNvPr>
          <p:cNvSpPr txBox="1"/>
          <p:nvPr/>
        </p:nvSpPr>
        <p:spPr>
          <a:xfrm>
            <a:off x="3276600" y="2005195"/>
            <a:ext cx="2726737" cy="553998"/>
          </a:xfrm>
          <a:prstGeom prst="rect">
            <a:avLst/>
          </a:prstGeom>
          <a:noFill/>
        </p:spPr>
        <p:txBody>
          <a:bodyPr wrap="square" lIns="0" tIns="0" rIns="0" bIns="0" rtlCol="0" anchor="t">
            <a:spAutoFit/>
          </a:bodyPr>
          <a:lstStyle/>
          <a:p>
            <a:pPr algn="ctr"/>
            <a:r>
              <a:rPr lang="en-US" sz="3600" dirty="0">
                <a:solidFill>
                  <a:srgbClr val="E04621"/>
                </a:solidFill>
                <a:latin typeface="Bernard MT Condensed" panose="02050806060905020404" pitchFamily="18" charset="0"/>
              </a:rPr>
              <a:t>$273</a:t>
            </a:r>
          </a:p>
        </p:txBody>
      </p:sp>
      <p:sp>
        <p:nvSpPr>
          <p:cNvPr id="31" name="TextBox 30">
            <a:extLst>
              <a:ext uri="{FF2B5EF4-FFF2-40B4-BE49-F238E27FC236}">
                <a16:creationId xmlns:a16="http://schemas.microsoft.com/office/drawing/2014/main" id="{7944152A-999C-4271-BDD8-4DE44EB19C6F}"/>
              </a:ext>
            </a:extLst>
          </p:cNvPr>
          <p:cNvSpPr txBox="1"/>
          <p:nvPr/>
        </p:nvSpPr>
        <p:spPr>
          <a:xfrm>
            <a:off x="3276600" y="3404458"/>
            <a:ext cx="2726735" cy="1931234"/>
          </a:xfrm>
          <a:prstGeom prst="rect">
            <a:avLst/>
          </a:prstGeom>
          <a:noFill/>
        </p:spPr>
        <p:txBody>
          <a:bodyPr wrap="square" rtlCol="0">
            <a:spAutoFit/>
          </a:bodyPr>
          <a:lstStyle/>
          <a:p>
            <a:pPr marL="285750" indent="-285750" algn="ctr">
              <a:lnSpc>
                <a:spcPct val="150000"/>
              </a:lnSpc>
              <a:spcBef>
                <a:spcPts val="533"/>
              </a:spcBef>
              <a:buFont typeface="Wingdings" panose="05000000000000000000" pitchFamily="2" charset="2"/>
              <a:buChar char="ü"/>
            </a:pPr>
            <a:r>
              <a:rPr lang="en-US" sz="1400" i="1" u="sng" dirty="0">
                <a:solidFill>
                  <a:schemeClr val="tx1">
                    <a:lumMod val="75000"/>
                    <a:lumOff val="25000"/>
                  </a:schemeClr>
                </a:solidFill>
                <a:latin typeface="Candara" panose="020E0502030303020204" pitchFamily="34" charset="0"/>
              </a:rPr>
              <a:t>lorem ipsum dolor</a:t>
            </a:r>
          </a:p>
          <a:p>
            <a:pPr marL="285750" indent="-285750" algn="ctr">
              <a:lnSpc>
                <a:spcPct val="150000"/>
              </a:lnSpc>
              <a:spcBef>
                <a:spcPts val="533"/>
              </a:spcBef>
              <a:buFont typeface="Wingdings" panose="05000000000000000000" pitchFamily="2" charset="2"/>
              <a:buChar char="ü"/>
            </a:pPr>
            <a:r>
              <a:rPr lang="en-US" sz="1400" i="1" u="sng" dirty="0">
                <a:solidFill>
                  <a:schemeClr val="tx1">
                    <a:lumMod val="75000"/>
                    <a:lumOff val="25000"/>
                  </a:schemeClr>
                </a:solidFill>
                <a:latin typeface="Candara" panose="020E0502030303020204" pitchFamily="34" charset="0"/>
              </a:rPr>
              <a:t>lorem ipsum dolor</a:t>
            </a:r>
          </a:p>
          <a:p>
            <a:pPr marL="285750" indent="-285750" algn="ctr">
              <a:lnSpc>
                <a:spcPct val="150000"/>
              </a:lnSpc>
              <a:spcBef>
                <a:spcPts val="533"/>
              </a:spcBef>
              <a:buFont typeface="Wingdings" panose="05000000000000000000" pitchFamily="2" charset="2"/>
              <a:buChar char="ü"/>
            </a:pPr>
            <a:r>
              <a:rPr lang="en-US" sz="1400" i="1" u="sng" dirty="0">
                <a:solidFill>
                  <a:schemeClr val="tx1">
                    <a:lumMod val="75000"/>
                    <a:lumOff val="25000"/>
                  </a:schemeClr>
                </a:solidFill>
                <a:latin typeface="Candara" panose="020E0502030303020204" pitchFamily="34" charset="0"/>
              </a:rPr>
              <a:t>lorem ipsum dolor</a:t>
            </a:r>
          </a:p>
          <a:p>
            <a:pPr marL="285750" indent="-285750" algn="ctr">
              <a:lnSpc>
                <a:spcPct val="150000"/>
              </a:lnSpc>
              <a:spcBef>
                <a:spcPts val="533"/>
              </a:spcBef>
              <a:buFont typeface="Wingdings" panose="05000000000000000000" pitchFamily="2" charset="2"/>
              <a:buChar char="ü"/>
            </a:pPr>
            <a:r>
              <a:rPr lang="en-US" sz="1400" i="1" u="sng" dirty="0">
                <a:solidFill>
                  <a:schemeClr val="tx1">
                    <a:lumMod val="75000"/>
                    <a:lumOff val="25000"/>
                  </a:schemeClr>
                </a:solidFill>
                <a:latin typeface="Candara" panose="020E0502030303020204" pitchFamily="34" charset="0"/>
              </a:rPr>
              <a:t>lorem ipsum dolor</a:t>
            </a:r>
          </a:p>
          <a:p>
            <a:pPr marL="285750" indent="-285750" algn="ctr">
              <a:lnSpc>
                <a:spcPct val="150000"/>
              </a:lnSpc>
              <a:spcBef>
                <a:spcPts val="533"/>
              </a:spcBef>
              <a:buFont typeface="Wingdings" panose="05000000000000000000" pitchFamily="2" charset="2"/>
              <a:buChar char="ü"/>
            </a:pPr>
            <a:r>
              <a:rPr lang="en-US" sz="1400" i="1" u="sng" dirty="0">
                <a:solidFill>
                  <a:schemeClr val="tx1">
                    <a:lumMod val="75000"/>
                    <a:lumOff val="25000"/>
                  </a:schemeClr>
                </a:solidFill>
                <a:latin typeface="Candara" panose="020E0502030303020204" pitchFamily="34" charset="0"/>
              </a:rPr>
              <a:t>lorem ipsum dolor</a:t>
            </a:r>
          </a:p>
        </p:txBody>
      </p:sp>
      <p:grpSp>
        <p:nvGrpSpPr>
          <p:cNvPr id="4" name="Group 3">
            <a:extLst>
              <a:ext uri="{FF2B5EF4-FFF2-40B4-BE49-F238E27FC236}">
                <a16:creationId xmlns:a16="http://schemas.microsoft.com/office/drawing/2014/main" id="{E673381A-FE87-469A-9683-5D24261D7FD0}"/>
              </a:ext>
            </a:extLst>
          </p:cNvPr>
          <p:cNvGrpSpPr/>
          <p:nvPr/>
        </p:nvGrpSpPr>
        <p:grpSpPr>
          <a:xfrm>
            <a:off x="6246688" y="1821186"/>
            <a:ext cx="2726735" cy="4531752"/>
            <a:chOff x="6246688" y="1821186"/>
            <a:chExt cx="2726735" cy="4531752"/>
          </a:xfrm>
          <a:effectLst/>
          <a:scene3d>
            <a:camera prst="orthographicFront">
              <a:rot lat="0" lon="0" rev="0"/>
            </a:camera>
            <a:lightRig rig="brightRoom" dir="t">
              <a:rot lat="0" lon="0" rev="600000"/>
            </a:lightRig>
          </a:scene3d>
        </p:grpSpPr>
        <p:sp>
          <p:nvSpPr>
            <p:cNvPr id="33" name="Rectangle 32">
              <a:extLst>
                <a:ext uri="{FF2B5EF4-FFF2-40B4-BE49-F238E27FC236}">
                  <a16:creationId xmlns:a16="http://schemas.microsoft.com/office/drawing/2014/main" id="{2C0F2F79-4409-493E-95F5-28E257FC9160}"/>
                </a:ext>
              </a:extLst>
            </p:cNvPr>
            <p:cNvSpPr/>
            <p:nvPr/>
          </p:nvSpPr>
          <p:spPr>
            <a:xfrm rot="16200000">
              <a:off x="5344179" y="2723695"/>
              <a:ext cx="4531752" cy="2726734"/>
            </a:xfrm>
            <a:prstGeom prst="rect">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165100" dist="228600" dir="2700000" algn="tl" rotWithShape="0">
                <a:prstClr val="black">
                  <a:alpha val="40000"/>
                </a:prst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34" name="Rectangle 33">
              <a:extLst>
                <a:ext uri="{FF2B5EF4-FFF2-40B4-BE49-F238E27FC236}">
                  <a16:creationId xmlns:a16="http://schemas.microsoft.com/office/drawing/2014/main" id="{F1CACC19-D044-4236-AB02-FC0EDBFE30E8}"/>
                </a:ext>
              </a:extLst>
            </p:cNvPr>
            <p:cNvSpPr/>
            <p:nvPr/>
          </p:nvSpPr>
          <p:spPr>
            <a:xfrm rot="16200000">
              <a:off x="7381456" y="1608434"/>
              <a:ext cx="457200" cy="2726734"/>
            </a:xfrm>
            <a:prstGeom prst="rect">
              <a:avLst/>
            </a:prstGeom>
            <a:solidFill>
              <a:srgbClr val="CF3510"/>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35" name="Rectangle 34">
              <a:extLst>
                <a:ext uri="{FF2B5EF4-FFF2-40B4-BE49-F238E27FC236}">
                  <a16:creationId xmlns:a16="http://schemas.microsoft.com/office/drawing/2014/main" id="{178B5CDD-5786-4E1A-B1F3-DCDD5C63848D}"/>
                </a:ext>
              </a:extLst>
            </p:cNvPr>
            <p:cNvSpPr/>
            <p:nvPr/>
          </p:nvSpPr>
          <p:spPr>
            <a:xfrm rot="16200000">
              <a:off x="7214886" y="4594402"/>
              <a:ext cx="790339" cy="2726734"/>
            </a:xfrm>
            <a:prstGeom prst="rect">
              <a:avLst/>
            </a:prstGeom>
            <a:solidFill>
              <a:srgbClr val="CF3510"/>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36" name="TextBox 35">
            <a:extLst>
              <a:ext uri="{FF2B5EF4-FFF2-40B4-BE49-F238E27FC236}">
                <a16:creationId xmlns:a16="http://schemas.microsoft.com/office/drawing/2014/main" id="{64926F1A-8E6C-4FB6-855B-3AF20389C338}"/>
              </a:ext>
            </a:extLst>
          </p:cNvPr>
          <p:cNvSpPr txBox="1"/>
          <p:nvPr/>
        </p:nvSpPr>
        <p:spPr>
          <a:xfrm>
            <a:off x="6244958" y="2828138"/>
            <a:ext cx="2726733" cy="246221"/>
          </a:xfrm>
          <a:prstGeom prst="rect">
            <a:avLst/>
          </a:prstGeom>
          <a:noFill/>
        </p:spPr>
        <p:txBody>
          <a:bodyPr wrap="square" lIns="0" tIns="0" rIns="0" bIns="0" rtlCol="0" anchor="t">
            <a:spAutoFit/>
          </a:bodyPr>
          <a:lstStyle/>
          <a:p>
            <a:pPr algn="ctr"/>
            <a:r>
              <a:rPr lang="en-US" sz="16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03</a:t>
            </a:r>
          </a:p>
        </p:txBody>
      </p:sp>
      <p:sp>
        <p:nvSpPr>
          <p:cNvPr id="37" name="TextBox 36">
            <a:extLst>
              <a:ext uri="{FF2B5EF4-FFF2-40B4-BE49-F238E27FC236}">
                <a16:creationId xmlns:a16="http://schemas.microsoft.com/office/drawing/2014/main" id="{2B97FE27-1CA8-4B29-82CE-3FA516597316}"/>
              </a:ext>
            </a:extLst>
          </p:cNvPr>
          <p:cNvSpPr txBox="1"/>
          <p:nvPr/>
        </p:nvSpPr>
        <p:spPr>
          <a:xfrm>
            <a:off x="6246686" y="5814107"/>
            <a:ext cx="2726737" cy="246221"/>
          </a:xfrm>
          <a:prstGeom prst="rect">
            <a:avLst/>
          </a:prstGeom>
          <a:noFill/>
        </p:spPr>
        <p:txBody>
          <a:bodyPr wrap="square" lIns="0" tIns="0" rIns="0" bIns="0" rtlCol="0" anchor="t">
            <a:spAutoFit/>
          </a:bodyPr>
          <a:lstStyle/>
          <a:p>
            <a:pPr algn="ctr"/>
            <a:r>
              <a:rPr lang="en-US" sz="1600" dirty="0">
                <a:solidFill>
                  <a:schemeClr val="bg1"/>
                </a:solidFill>
                <a:latin typeface="Bernard MT Condensed" panose="02050806060905020404" pitchFamily="18" charset="0"/>
              </a:rPr>
              <a:t>LOREM IPSUM DOLOR</a:t>
            </a:r>
          </a:p>
        </p:txBody>
      </p:sp>
      <p:sp>
        <p:nvSpPr>
          <p:cNvPr id="38" name="TextBox 37">
            <a:extLst>
              <a:ext uri="{FF2B5EF4-FFF2-40B4-BE49-F238E27FC236}">
                <a16:creationId xmlns:a16="http://schemas.microsoft.com/office/drawing/2014/main" id="{3A867EA3-C024-45C0-A82D-DB8BD4B193F4}"/>
              </a:ext>
            </a:extLst>
          </p:cNvPr>
          <p:cNvSpPr txBox="1"/>
          <p:nvPr/>
        </p:nvSpPr>
        <p:spPr>
          <a:xfrm>
            <a:off x="6246686" y="2005194"/>
            <a:ext cx="2726737" cy="553998"/>
          </a:xfrm>
          <a:prstGeom prst="rect">
            <a:avLst/>
          </a:prstGeom>
          <a:noFill/>
        </p:spPr>
        <p:txBody>
          <a:bodyPr wrap="square" lIns="0" tIns="0" rIns="0" bIns="0" rtlCol="0" anchor="t">
            <a:spAutoFit/>
          </a:bodyPr>
          <a:lstStyle/>
          <a:p>
            <a:pPr algn="ctr"/>
            <a:r>
              <a:rPr lang="en-US" sz="3600" dirty="0">
                <a:solidFill>
                  <a:srgbClr val="CF3510"/>
                </a:solidFill>
                <a:latin typeface="Bernard MT Condensed" panose="02050806060905020404" pitchFamily="18" charset="0"/>
              </a:rPr>
              <a:t>$273</a:t>
            </a:r>
          </a:p>
        </p:txBody>
      </p:sp>
      <p:sp>
        <p:nvSpPr>
          <p:cNvPr id="39" name="TextBox 38">
            <a:extLst>
              <a:ext uri="{FF2B5EF4-FFF2-40B4-BE49-F238E27FC236}">
                <a16:creationId xmlns:a16="http://schemas.microsoft.com/office/drawing/2014/main" id="{6066192A-565C-4050-A00D-B754D54600A5}"/>
              </a:ext>
            </a:extLst>
          </p:cNvPr>
          <p:cNvSpPr txBox="1"/>
          <p:nvPr/>
        </p:nvSpPr>
        <p:spPr>
          <a:xfrm>
            <a:off x="6246686" y="3404457"/>
            <a:ext cx="2726735" cy="1931234"/>
          </a:xfrm>
          <a:prstGeom prst="rect">
            <a:avLst/>
          </a:prstGeom>
          <a:noFill/>
        </p:spPr>
        <p:txBody>
          <a:bodyPr wrap="square" rtlCol="0">
            <a:spAutoFit/>
          </a:bodyPr>
          <a:lstStyle/>
          <a:p>
            <a:pPr marL="285750" indent="-285750" algn="ctr">
              <a:lnSpc>
                <a:spcPct val="150000"/>
              </a:lnSpc>
              <a:spcBef>
                <a:spcPts val="533"/>
              </a:spcBef>
              <a:buFont typeface="Wingdings" panose="05000000000000000000" pitchFamily="2" charset="2"/>
              <a:buChar char="ü"/>
            </a:pPr>
            <a:r>
              <a:rPr lang="en-US" sz="1400" i="1" u="sng" dirty="0">
                <a:solidFill>
                  <a:schemeClr val="tx1">
                    <a:lumMod val="75000"/>
                    <a:lumOff val="25000"/>
                  </a:schemeClr>
                </a:solidFill>
                <a:latin typeface="Candara" panose="020E0502030303020204" pitchFamily="34" charset="0"/>
              </a:rPr>
              <a:t>lorem ipsum dolor</a:t>
            </a:r>
          </a:p>
          <a:p>
            <a:pPr marL="285750" indent="-285750" algn="ctr">
              <a:lnSpc>
                <a:spcPct val="150000"/>
              </a:lnSpc>
              <a:spcBef>
                <a:spcPts val="533"/>
              </a:spcBef>
              <a:buFont typeface="Wingdings" panose="05000000000000000000" pitchFamily="2" charset="2"/>
              <a:buChar char="ü"/>
            </a:pPr>
            <a:r>
              <a:rPr lang="en-US" sz="1400" i="1" u="sng" dirty="0">
                <a:solidFill>
                  <a:schemeClr val="tx1">
                    <a:lumMod val="75000"/>
                    <a:lumOff val="25000"/>
                  </a:schemeClr>
                </a:solidFill>
                <a:latin typeface="Candara" panose="020E0502030303020204" pitchFamily="34" charset="0"/>
              </a:rPr>
              <a:t>lorem ipsum dolor</a:t>
            </a:r>
          </a:p>
          <a:p>
            <a:pPr marL="285750" indent="-285750" algn="ctr">
              <a:lnSpc>
                <a:spcPct val="150000"/>
              </a:lnSpc>
              <a:spcBef>
                <a:spcPts val="533"/>
              </a:spcBef>
              <a:buFont typeface="Wingdings" panose="05000000000000000000" pitchFamily="2" charset="2"/>
              <a:buChar char="ü"/>
            </a:pPr>
            <a:r>
              <a:rPr lang="en-US" sz="1400" i="1" u="sng" dirty="0">
                <a:solidFill>
                  <a:schemeClr val="tx1">
                    <a:lumMod val="75000"/>
                    <a:lumOff val="25000"/>
                  </a:schemeClr>
                </a:solidFill>
                <a:latin typeface="Candara" panose="020E0502030303020204" pitchFamily="34" charset="0"/>
              </a:rPr>
              <a:t>lorem ipsum dolor</a:t>
            </a:r>
          </a:p>
          <a:p>
            <a:pPr marL="285750" indent="-285750" algn="ctr">
              <a:lnSpc>
                <a:spcPct val="150000"/>
              </a:lnSpc>
              <a:spcBef>
                <a:spcPts val="533"/>
              </a:spcBef>
              <a:buFont typeface="Wingdings" panose="05000000000000000000" pitchFamily="2" charset="2"/>
              <a:buChar char="ü"/>
            </a:pPr>
            <a:r>
              <a:rPr lang="en-US" sz="1400" i="1" u="sng" dirty="0">
                <a:solidFill>
                  <a:schemeClr val="tx1">
                    <a:lumMod val="75000"/>
                    <a:lumOff val="25000"/>
                  </a:schemeClr>
                </a:solidFill>
                <a:latin typeface="Candara" panose="020E0502030303020204" pitchFamily="34" charset="0"/>
              </a:rPr>
              <a:t>lorem ipsum dolor</a:t>
            </a:r>
          </a:p>
          <a:p>
            <a:pPr marL="285750" indent="-285750" algn="ctr">
              <a:lnSpc>
                <a:spcPct val="150000"/>
              </a:lnSpc>
              <a:spcBef>
                <a:spcPts val="533"/>
              </a:spcBef>
              <a:buFont typeface="Wingdings" panose="05000000000000000000" pitchFamily="2" charset="2"/>
              <a:buChar char="ü"/>
            </a:pPr>
            <a:r>
              <a:rPr lang="en-US" sz="1400" i="1" u="sng" dirty="0">
                <a:solidFill>
                  <a:schemeClr val="tx1">
                    <a:lumMod val="75000"/>
                    <a:lumOff val="25000"/>
                  </a:schemeClr>
                </a:solidFill>
                <a:latin typeface="Candara" panose="020E0502030303020204" pitchFamily="34" charset="0"/>
              </a:rPr>
              <a:t>lorem ipsum dolor</a:t>
            </a:r>
          </a:p>
        </p:txBody>
      </p:sp>
      <p:sp>
        <p:nvSpPr>
          <p:cNvPr id="40" name="Rectangle 39">
            <a:extLst>
              <a:ext uri="{FF2B5EF4-FFF2-40B4-BE49-F238E27FC236}">
                <a16:creationId xmlns:a16="http://schemas.microsoft.com/office/drawing/2014/main" id="{939CA31F-5890-41B3-B43E-D6DC1BF6FD28}"/>
              </a:ext>
            </a:extLst>
          </p:cNvPr>
          <p:cNvSpPr/>
          <p:nvPr/>
        </p:nvSpPr>
        <p:spPr>
          <a:xfrm rot="16200000">
            <a:off x="8314262" y="2723694"/>
            <a:ext cx="4531752" cy="2726734"/>
          </a:xfrm>
          <a:prstGeom prst="rect">
            <a:avLst/>
          </a:prstGeom>
          <a:solidFill>
            <a:srgbClr val="AC7E7E"/>
          </a:solidFill>
          <a:ln>
            <a:noFill/>
          </a:ln>
          <a:effectLst>
            <a:outerShdw blurRad="165100" dist="228600" dir="2700000" algn="t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nvGrpSpPr>
          <p:cNvPr id="41" name="Group 40">
            <a:extLst>
              <a:ext uri="{FF2B5EF4-FFF2-40B4-BE49-F238E27FC236}">
                <a16:creationId xmlns:a16="http://schemas.microsoft.com/office/drawing/2014/main" id="{C04234C8-88C8-41B1-BE3D-3072DE161F4D}"/>
              </a:ext>
            </a:extLst>
          </p:cNvPr>
          <p:cNvGrpSpPr/>
          <p:nvPr/>
        </p:nvGrpSpPr>
        <p:grpSpPr>
          <a:xfrm>
            <a:off x="10317671" y="2190749"/>
            <a:ext cx="524933" cy="552451"/>
            <a:chOff x="3768725" y="2336800"/>
            <a:chExt cx="393700" cy="414338"/>
          </a:xfrm>
          <a:solidFill>
            <a:schemeClr val="bg1"/>
          </a:solidFill>
        </p:grpSpPr>
        <p:sp>
          <p:nvSpPr>
            <p:cNvPr id="42" name="Freeform 64">
              <a:extLst>
                <a:ext uri="{FF2B5EF4-FFF2-40B4-BE49-F238E27FC236}">
                  <a16:creationId xmlns:a16="http://schemas.microsoft.com/office/drawing/2014/main" id="{278E051F-B36F-4D20-AF2F-BA479CC16D14}"/>
                </a:ext>
              </a:extLst>
            </p:cNvPr>
            <p:cNvSpPr>
              <a:spLocks noEditPoints="1"/>
            </p:cNvSpPr>
            <p:nvPr/>
          </p:nvSpPr>
          <p:spPr bwMode="auto">
            <a:xfrm>
              <a:off x="3768725" y="2547938"/>
              <a:ext cx="393700" cy="203200"/>
            </a:xfrm>
            <a:custGeom>
              <a:avLst/>
              <a:gdLst/>
              <a:ahLst/>
              <a:cxnLst>
                <a:cxn ang="0">
                  <a:pos x="175" y="4"/>
                </a:cxn>
                <a:cxn ang="0">
                  <a:pos x="175" y="3"/>
                </a:cxn>
                <a:cxn ang="0">
                  <a:pos x="175" y="2"/>
                </a:cxn>
                <a:cxn ang="0">
                  <a:pos x="175" y="2"/>
                </a:cxn>
                <a:cxn ang="0">
                  <a:pos x="175" y="0"/>
                </a:cxn>
                <a:cxn ang="0">
                  <a:pos x="0" y="0"/>
                </a:cxn>
                <a:cxn ang="0">
                  <a:pos x="0" y="5"/>
                </a:cxn>
                <a:cxn ang="0">
                  <a:pos x="0" y="5"/>
                </a:cxn>
                <a:cxn ang="0">
                  <a:pos x="88" y="90"/>
                </a:cxn>
                <a:cxn ang="0">
                  <a:pos x="175" y="5"/>
                </a:cxn>
                <a:cxn ang="0">
                  <a:pos x="175" y="5"/>
                </a:cxn>
                <a:cxn ang="0">
                  <a:pos x="175" y="4"/>
                </a:cxn>
                <a:cxn ang="0">
                  <a:pos x="130" y="8"/>
                </a:cxn>
                <a:cxn ang="0">
                  <a:pos x="126" y="38"/>
                </a:cxn>
                <a:cxn ang="0">
                  <a:pos x="91" y="32"/>
                </a:cxn>
                <a:cxn ang="0">
                  <a:pos x="91" y="8"/>
                </a:cxn>
                <a:cxn ang="0">
                  <a:pos x="130" y="8"/>
                </a:cxn>
                <a:cxn ang="0">
                  <a:pos x="28" y="55"/>
                </a:cxn>
                <a:cxn ang="0">
                  <a:pos x="8" y="8"/>
                </a:cxn>
                <a:cxn ang="0">
                  <a:pos x="36" y="8"/>
                </a:cxn>
                <a:cxn ang="0">
                  <a:pos x="41" y="42"/>
                </a:cxn>
                <a:cxn ang="0">
                  <a:pos x="28" y="55"/>
                </a:cxn>
                <a:cxn ang="0">
                  <a:pos x="35" y="62"/>
                </a:cxn>
                <a:cxn ang="0">
                  <a:pos x="44" y="50"/>
                </a:cxn>
                <a:cxn ang="0">
                  <a:pos x="60" y="77"/>
                </a:cxn>
                <a:cxn ang="0">
                  <a:pos x="35" y="62"/>
                </a:cxn>
                <a:cxn ang="0">
                  <a:pos x="83" y="79"/>
                </a:cxn>
                <a:cxn ang="0">
                  <a:pos x="51" y="46"/>
                </a:cxn>
                <a:cxn ang="0">
                  <a:pos x="83" y="40"/>
                </a:cxn>
                <a:cxn ang="0">
                  <a:pos x="83" y="79"/>
                </a:cxn>
                <a:cxn ang="0">
                  <a:pos x="83" y="32"/>
                </a:cxn>
                <a:cxn ang="0">
                  <a:pos x="49" y="39"/>
                </a:cxn>
                <a:cxn ang="0">
                  <a:pos x="44" y="8"/>
                </a:cxn>
                <a:cxn ang="0">
                  <a:pos x="83" y="8"/>
                </a:cxn>
                <a:cxn ang="0">
                  <a:pos x="83" y="32"/>
                </a:cxn>
                <a:cxn ang="0">
                  <a:pos x="91" y="81"/>
                </a:cxn>
                <a:cxn ang="0">
                  <a:pos x="91" y="40"/>
                </a:cxn>
                <a:cxn ang="0">
                  <a:pos x="123" y="46"/>
                </a:cxn>
                <a:cxn ang="0">
                  <a:pos x="91" y="81"/>
                </a:cxn>
                <a:cxn ang="0">
                  <a:pos x="115" y="77"/>
                </a:cxn>
                <a:cxn ang="0">
                  <a:pos x="131" y="50"/>
                </a:cxn>
                <a:cxn ang="0">
                  <a:pos x="139" y="63"/>
                </a:cxn>
                <a:cxn ang="0">
                  <a:pos x="115" y="77"/>
                </a:cxn>
                <a:cxn ang="0">
                  <a:pos x="146" y="56"/>
                </a:cxn>
                <a:cxn ang="0">
                  <a:pos x="133" y="42"/>
                </a:cxn>
                <a:cxn ang="0">
                  <a:pos x="138" y="8"/>
                </a:cxn>
                <a:cxn ang="0">
                  <a:pos x="167" y="8"/>
                </a:cxn>
                <a:cxn ang="0">
                  <a:pos x="146" y="56"/>
                </a:cxn>
              </a:cxnLst>
              <a:rect l="0" t="0" r="r" b="b"/>
              <a:pathLst>
                <a:path w="175" h="90">
                  <a:moveTo>
                    <a:pt x="175" y="4"/>
                  </a:moveTo>
                  <a:cubicBezTo>
                    <a:pt x="175" y="3"/>
                    <a:pt x="175" y="3"/>
                    <a:pt x="175" y="3"/>
                  </a:cubicBezTo>
                  <a:cubicBezTo>
                    <a:pt x="175" y="2"/>
                    <a:pt x="175" y="2"/>
                    <a:pt x="175" y="2"/>
                  </a:cubicBezTo>
                  <a:cubicBezTo>
                    <a:pt x="175" y="2"/>
                    <a:pt x="175" y="2"/>
                    <a:pt x="175" y="2"/>
                  </a:cubicBezTo>
                  <a:cubicBezTo>
                    <a:pt x="175" y="0"/>
                    <a:pt x="175" y="0"/>
                    <a:pt x="175" y="0"/>
                  </a:cubicBezTo>
                  <a:cubicBezTo>
                    <a:pt x="0" y="0"/>
                    <a:pt x="0" y="0"/>
                    <a:pt x="0" y="0"/>
                  </a:cubicBezTo>
                  <a:cubicBezTo>
                    <a:pt x="0" y="5"/>
                    <a:pt x="0" y="5"/>
                    <a:pt x="0" y="5"/>
                  </a:cubicBezTo>
                  <a:cubicBezTo>
                    <a:pt x="0" y="5"/>
                    <a:pt x="0" y="5"/>
                    <a:pt x="0" y="5"/>
                  </a:cubicBezTo>
                  <a:cubicBezTo>
                    <a:pt x="1" y="52"/>
                    <a:pt x="40" y="90"/>
                    <a:pt x="88" y="90"/>
                  </a:cubicBezTo>
                  <a:cubicBezTo>
                    <a:pt x="135" y="90"/>
                    <a:pt x="174" y="52"/>
                    <a:pt x="175" y="5"/>
                  </a:cubicBezTo>
                  <a:cubicBezTo>
                    <a:pt x="175" y="5"/>
                    <a:pt x="175" y="5"/>
                    <a:pt x="175" y="5"/>
                  </a:cubicBezTo>
                  <a:lnTo>
                    <a:pt x="175" y="4"/>
                  </a:lnTo>
                  <a:close/>
                  <a:moveTo>
                    <a:pt x="130" y="8"/>
                  </a:moveTo>
                  <a:cubicBezTo>
                    <a:pt x="130" y="17"/>
                    <a:pt x="128" y="28"/>
                    <a:pt x="126" y="38"/>
                  </a:cubicBezTo>
                  <a:cubicBezTo>
                    <a:pt x="116" y="34"/>
                    <a:pt x="103" y="32"/>
                    <a:pt x="91" y="32"/>
                  </a:cubicBezTo>
                  <a:cubicBezTo>
                    <a:pt x="91" y="8"/>
                    <a:pt x="91" y="8"/>
                    <a:pt x="91" y="8"/>
                  </a:cubicBezTo>
                  <a:lnTo>
                    <a:pt x="130" y="8"/>
                  </a:lnTo>
                  <a:close/>
                  <a:moveTo>
                    <a:pt x="28" y="55"/>
                  </a:moveTo>
                  <a:cubicBezTo>
                    <a:pt x="17" y="43"/>
                    <a:pt x="10" y="26"/>
                    <a:pt x="8" y="8"/>
                  </a:cubicBezTo>
                  <a:cubicBezTo>
                    <a:pt x="36" y="8"/>
                    <a:pt x="36" y="8"/>
                    <a:pt x="36" y="8"/>
                  </a:cubicBezTo>
                  <a:cubicBezTo>
                    <a:pt x="36" y="19"/>
                    <a:pt x="38" y="31"/>
                    <a:pt x="41" y="42"/>
                  </a:cubicBezTo>
                  <a:cubicBezTo>
                    <a:pt x="35" y="46"/>
                    <a:pt x="31" y="50"/>
                    <a:pt x="28" y="55"/>
                  </a:cubicBezTo>
                  <a:close/>
                  <a:moveTo>
                    <a:pt x="35" y="62"/>
                  </a:moveTo>
                  <a:cubicBezTo>
                    <a:pt x="36" y="57"/>
                    <a:pt x="39" y="53"/>
                    <a:pt x="44" y="50"/>
                  </a:cubicBezTo>
                  <a:cubicBezTo>
                    <a:pt x="48" y="61"/>
                    <a:pt x="53" y="70"/>
                    <a:pt x="60" y="77"/>
                  </a:cubicBezTo>
                  <a:cubicBezTo>
                    <a:pt x="51" y="74"/>
                    <a:pt x="42" y="69"/>
                    <a:pt x="35" y="62"/>
                  </a:cubicBezTo>
                  <a:close/>
                  <a:moveTo>
                    <a:pt x="83" y="79"/>
                  </a:moveTo>
                  <a:cubicBezTo>
                    <a:pt x="67" y="77"/>
                    <a:pt x="57" y="63"/>
                    <a:pt x="51" y="46"/>
                  </a:cubicBezTo>
                  <a:cubicBezTo>
                    <a:pt x="60" y="42"/>
                    <a:pt x="72" y="40"/>
                    <a:pt x="83" y="40"/>
                  </a:cubicBezTo>
                  <a:lnTo>
                    <a:pt x="83" y="79"/>
                  </a:lnTo>
                  <a:close/>
                  <a:moveTo>
                    <a:pt x="83" y="32"/>
                  </a:moveTo>
                  <a:cubicBezTo>
                    <a:pt x="72" y="32"/>
                    <a:pt x="59" y="34"/>
                    <a:pt x="49" y="39"/>
                  </a:cubicBezTo>
                  <a:cubicBezTo>
                    <a:pt x="46" y="28"/>
                    <a:pt x="44" y="17"/>
                    <a:pt x="44" y="8"/>
                  </a:cubicBezTo>
                  <a:cubicBezTo>
                    <a:pt x="83" y="8"/>
                    <a:pt x="83" y="8"/>
                    <a:pt x="83" y="8"/>
                  </a:cubicBezTo>
                  <a:lnTo>
                    <a:pt x="83" y="32"/>
                  </a:lnTo>
                  <a:close/>
                  <a:moveTo>
                    <a:pt x="91" y="81"/>
                  </a:moveTo>
                  <a:cubicBezTo>
                    <a:pt x="91" y="40"/>
                    <a:pt x="91" y="40"/>
                    <a:pt x="91" y="40"/>
                  </a:cubicBezTo>
                  <a:cubicBezTo>
                    <a:pt x="101" y="40"/>
                    <a:pt x="114" y="42"/>
                    <a:pt x="123" y="46"/>
                  </a:cubicBezTo>
                  <a:cubicBezTo>
                    <a:pt x="117" y="64"/>
                    <a:pt x="107" y="79"/>
                    <a:pt x="91" y="81"/>
                  </a:cubicBezTo>
                  <a:close/>
                  <a:moveTo>
                    <a:pt x="115" y="77"/>
                  </a:moveTo>
                  <a:cubicBezTo>
                    <a:pt x="122" y="70"/>
                    <a:pt x="127" y="61"/>
                    <a:pt x="131" y="50"/>
                  </a:cubicBezTo>
                  <a:cubicBezTo>
                    <a:pt x="136" y="54"/>
                    <a:pt x="139" y="58"/>
                    <a:pt x="139" y="63"/>
                  </a:cubicBezTo>
                  <a:cubicBezTo>
                    <a:pt x="132" y="69"/>
                    <a:pt x="124" y="74"/>
                    <a:pt x="115" y="77"/>
                  </a:cubicBezTo>
                  <a:close/>
                  <a:moveTo>
                    <a:pt x="146" y="56"/>
                  </a:moveTo>
                  <a:cubicBezTo>
                    <a:pt x="144" y="51"/>
                    <a:pt x="139" y="46"/>
                    <a:pt x="133" y="42"/>
                  </a:cubicBezTo>
                  <a:cubicBezTo>
                    <a:pt x="136" y="31"/>
                    <a:pt x="138" y="18"/>
                    <a:pt x="138" y="8"/>
                  </a:cubicBezTo>
                  <a:cubicBezTo>
                    <a:pt x="167" y="8"/>
                    <a:pt x="167" y="8"/>
                    <a:pt x="167" y="8"/>
                  </a:cubicBezTo>
                  <a:cubicBezTo>
                    <a:pt x="166" y="26"/>
                    <a:pt x="158" y="43"/>
                    <a:pt x="146" y="5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3" name="Oval 65">
              <a:extLst>
                <a:ext uri="{FF2B5EF4-FFF2-40B4-BE49-F238E27FC236}">
                  <a16:creationId xmlns:a16="http://schemas.microsoft.com/office/drawing/2014/main" id="{6607B774-F4BB-4BB0-A62B-B588B44AF1EA}"/>
                </a:ext>
              </a:extLst>
            </p:cNvPr>
            <p:cNvSpPr>
              <a:spLocks noChangeArrowheads="1"/>
            </p:cNvSpPr>
            <p:nvPr/>
          </p:nvSpPr>
          <p:spPr bwMode="auto">
            <a:xfrm>
              <a:off x="3925888" y="2336800"/>
              <a:ext cx="74613" cy="87313"/>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4" name="Freeform 66">
              <a:extLst>
                <a:ext uri="{FF2B5EF4-FFF2-40B4-BE49-F238E27FC236}">
                  <a16:creationId xmlns:a16="http://schemas.microsoft.com/office/drawing/2014/main" id="{9BB7FE2E-A4C6-411A-8885-AE593C094FC8}"/>
                </a:ext>
              </a:extLst>
            </p:cNvPr>
            <p:cNvSpPr>
              <a:spLocks/>
            </p:cNvSpPr>
            <p:nvPr/>
          </p:nvSpPr>
          <p:spPr bwMode="auto">
            <a:xfrm>
              <a:off x="3890963" y="2432050"/>
              <a:ext cx="146050" cy="104775"/>
            </a:xfrm>
            <a:custGeom>
              <a:avLst/>
              <a:gdLst/>
              <a:ahLst/>
              <a:cxnLst>
                <a:cxn ang="0">
                  <a:pos x="54" y="0"/>
                </a:cxn>
                <a:cxn ang="0">
                  <a:pos x="45" y="0"/>
                </a:cxn>
                <a:cxn ang="0">
                  <a:pos x="38" y="35"/>
                </a:cxn>
                <a:cxn ang="0">
                  <a:pos x="32" y="7"/>
                </a:cxn>
                <a:cxn ang="0">
                  <a:pos x="27" y="35"/>
                </a:cxn>
                <a:cxn ang="0">
                  <a:pos x="20" y="0"/>
                </a:cxn>
                <a:cxn ang="0">
                  <a:pos x="11" y="0"/>
                </a:cxn>
                <a:cxn ang="0">
                  <a:pos x="0" y="15"/>
                </a:cxn>
                <a:cxn ang="0">
                  <a:pos x="0" y="47"/>
                </a:cxn>
                <a:cxn ang="0">
                  <a:pos x="65" y="47"/>
                </a:cxn>
                <a:cxn ang="0">
                  <a:pos x="65" y="15"/>
                </a:cxn>
                <a:cxn ang="0">
                  <a:pos x="54" y="0"/>
                </a:cxn>
              </a:cxnLst>
              <a:rect l="0" t="0" r="r" b="b"/>
              <a:pathLst>
                <a:path w="65" h="47">
                  <a:moveTo>
                    <a:pt x="54" y="0"/>
                  </a:moveTo>
                  <a:cubicBezTo>
                    <a:pt x="45" y="0"/>
                    <a:pt x="45" y="0"/>
                    <a:pt x="45" y="0"/>
                  </a:cubicBezTo>
                  <a:cubicBezTo>
                    <a:pt x="38" y="35"/>
                    <a:pt x="38" y="35"/>
                    <a:pt x="38" y="35"/>
                  </a:cubicBezTo>
                  <a:cubicBezTo>
                    <a:pt x="32" y="7"/>
                    <a:pt x="32" y="7"/>
                    <a:pt x="32" y="7"/>
                  </a:cubicBezTo>
                  <a:cubicBezTo>
                    <a:pt x="27" y="35"/>
                    <a:pt x="27" y="35"/>
                    <a:pt x="27" y="35"/>
                  </a:cubicBezTo>
                  <a:cubicBezTo>
                    <a:pt x="20" y="0"/>
                    <a:pt x="20" y="0"/>
                    <a:pt x="20" y="0"/>
                  </a:cubicBezTo>
                  <a:cubicBezTo>
                    <a:pt x="11" y="0"/>
                    <a:pt x="11" y="0"/>
                    <a:pt x="11" y="0"/>
                  </a:cubicBezTo>
                  <a:cubicBezTo>
                    <a:pt x="5" y="0"/>
                    <a:pt x="0" y="7"/>
                    <a:pt x="0" y="15"/>
                  </a:cubicBezTo>
                  <a:cubicBezTo>
                    <a:pt x="0" y="47"/>
                    <a:pt x="0" y="47"/>
                    <a:pt x="0" y="47"/>
                  </a:cubicBezTo>
                  <a:cubicBezTo>
                    <a:pt x="65" y="47"/>
                    <a:pt x="65" y="47"/>
                    <a:pt x="65" y="47"/>
                  </a:cubicBezTo>
                  <a:cubicBezTo>
                    <a:pt x="65" y="15"/>
                    <a:pt x="65" y="15"/>
                    <a:pt x="65" y="15"/>
                  </a:cubicBezTo>
                  <a:cubicBezTo>
                    <a:pt x="65" y="7"/>
                    <a:pt x="60" y="0"/>
                    <a:pt x="54"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5" name="Freeform 67">
              <a:extLst>
                <a:ext uri="{FF2B5EF4-FFF2-40B4-BE49-F238E27FC236}">
                  <a16:creationId xmlns:a16="http://schemas.microsoft.com/office/drawing/2014/main" id="{670C7A07-B01B-48F5-BF0B-FC17DB57171F}"/>
                </a:ext>
              </a:extLst>
            </p:cNvPr>
            <p:cNvSpPr>
              <a:spLocks/>
            </p:cNvSpPr>
            <p:nvPr/>
          </p:nvSpPr>
          <p:spPr bwMode="auto">
            <a:xfrm>
              <a:off x="3952875" y="2432050"/>
              <a:ext cx="20638" cy="15875"/>
            </a:xfrm>
            <a:custGeom>
              <a:avLst/>
              <a:gdLst/>
              <a:ahLst/>
              <a:cxnLst>
                <a:cxn ang="0">
                  <a:pos x="13" y="3"/>
                </a:cxn>
                <a:cxn ang="0">
                  <a:pos x="10" y="0"/>
                </a:cxn>
                <a:cxn ang="0">
                  <a:pos x="6" y="0"/>
                </a:cxn>
                <a:cxn ang="0">
                  <a:pos x="6" y="0"/>
                </a:cxn>
                <a:cxn ang="0">
                  <a:pos x="3" y="0"/>
                </a:cxn>
                <a:cxn ang="0">
                  <a:pos x="0" y="3"/>
                </a:cxn>
                <a:cxn ang="0">
                  <a:pos x="6" y="10"/>
                </a:cxn>
                <a:cxn ang="0">
                  <a:pos x="13" y="3"/>
                </a:cxn>
                <a:cxn ang="0">
                  <a:pos x="13" y="3"/>
                </a:cxn>
              </a:cxnLst>
              <a:rect l="0" t="0" r="r" b="b"/>
              <a:pathLst>
                <a:path w="13" h="10">
                  <a:moveTo>
                    <a:pt x="13" y="3"/>
                  </a:moveTo>
                  <a:lnTo>
                    <a:pt x="10" y="0"/>
                  </a:lnTo>
                  <a:lnTo>
                    <a:pt x="6" y="0"/>
                  </a:lnTo>
                  <a:lnTo>
                    <a:pt x="6" y="0"/>
                  </a:lnTo>
                  <a:lnTo>
                    <a:pt x="3" y="0"/>
                  </a:lnTo>
                  <a:lnTo>
                    <a:pt x="0" y="3"/>
                  </a:lnTo>
                  <a:lnTo>
                    <a:pt x="6" y="10"/>
                  </a:lnTo>
                  <a:lnTo>
                    <a:pt x="13" y="3"/>
                  </a:lnTo>
                  <a:lnTo>
                    <a:pt x="13"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6" name="Oval 68">
              <a:extLst>
                <a:ext uri="{FF2B5EF4-FFF2-40B4-BE49-F238E27FC236}">
                  <a16:creationId xmlns:a16="http://schemas.microsoft.com/office/drawing/2014/main" id="{7469D1E9-39CA-4167-A3DE-7744D5F3FA92}"/>
                </a:ext>
              </a:extLst>
            </p:cNvPr>
            <p:cNvSpPr>
              <a:spLocks noChangeArrowheads="1"/>
            </p:cNvSpPr>
            <p:nvPr/>
          </p:nvSpPr>
          <p:spPr bwMode="auto">
            <a:xfrm>
              <a:off x="4044950" y="2355850"/>
              <a:ext cx="68263" cy="77788"/>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7" name="Freeform 69">
              <a:extLst>
                <a:ext uri="{FF2B5EF4-FFF2-40B4-BE49-F238E27FC236}">
                  <a16:creationId xmlns:a16="http://schemas.microsoft.com/office/drawing/2014/main" id="{9A431621-9E8A-48E6-8C2F-367923D8FC45}"/>
                </a:ext>
              </a:extLst>
            </p:cNvPr>
            <p:cNvSpPr>
              <a:spLocks/>
            </p:cNvSpPr>
            <p:nvPr/>
          </p:nvSpPr>
          <p:spPr bwMode="auto">
            <a:xfrm>
              <a:off x="4070350" y="2439988"/>
              <a:ext cx="17463" cy="14288"/>
            </a:xfrm>
            <a:custGeom>
              <a:avLst/>
              <a:gdLst/>
              <a:ahLst/>
              <a:cxnLst>
                <a:cxn ang="0">
                  <a:pos x="11" y="3"/>
                </a:cxn>
                <a:cxn ang="0">
                  <a:pos x="10" y="0"/>
                </a:cxn>
                <a:cxn ang="0">
                  <a:pos x="6" y="0"/>
                </a:cxn>
                <a:cxn ang="0">
                  <a:pos x="6" y="0"/>
                </a:cxn>
                <a:cxn ang="0">
                  <a:pos x="3" y="0"/>
                </a:cxn>
                <a:cxn ang="0">
                  <a:pos x="0" y="3"/>
                </a:cxn>
                <a:cxn ang="0">
                  <a:pos x="6" y="9"/>
                </a:cxn>
                <a:cxn ang="0">
                  <a:pos x="11" y="3"/>
                </a:cxn>
                <a:cxn ang="0">
                  <a:pos x="11" y="3"/>
                </a:cxn>
              </a:cxnLst>
              <a:rect l="0" t="0" r="r" b="b"/>
              <a:pathLst>
                <a:path w="11" h="9">
                  <a:moveTo>
                    <a:pt x="11" y="3"/>
                  </a:moveTo>
                  <a:lnTo>
                    <a:pt x="10" y="0"/>
                  </a:lnTo>
                  <a:lnTo>
                    <a:pt x="6" y="0"/>
                  </a:lnTo>
                  <a:lnTo>
                    <a:pt x="6" y="0"/>
                  </a:lnTo>
                  <a:lnTo>
                    <a:pt x="3" y="0"/>
                  </a:lnTo>
                  <a:lnTo>
                    <a:pt x="0" y="3"/>
                  </a:lnTo>
                  <a:lnTo>
                    <a:pt x="6" y="9"/>
                  </a:lnTo>
                  <a:lnTo>
                    <a:pt x="11" y="3"/>
                  </a:lnTo>
                  <a:lnTo>
                    <a:pt x="11"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8" name="Freeform 70">
              <a:extLst>
                <a:ext uri="{FF2B5EF4-FFF2-40B4-BE49-F238E27FC236}">
                  <a16:creationId xmlns:a16="http://schemas.microsoft.com/office/drawing/2014/main" id="{CEA01832-B245-41EF-9927-8D1B6B660792}"/>
                </a:ext>
              </a:extLst>
            </p:cNvPr>
            <p:cNvSpPr>
              <a:spLocks/>
            </p:cNvSpPr>
            <p:nvPr/>
          </p:nvSpPr>
          <p:spPr bwMode="auto">
            <a:xfrm>
              <a:off x="4037013" y="2439988"/>
              <a:ext cx="109538" cy="96838"/>
            </a:xfrm>
            <a:custGeom>
              <a:avLst/>
              <a:gdLst/>
              <a:ahLst/>
              <a:cxnLst>
                <a:cxn ang="0">
                  <a:pos x="39" y="0"/>
                </a:cxn>
                <a:cxn ang="0">
                  <a:pos x="31" y="0"/>
                </a:cxn>
                <a:cxn ang="0">
                  <a:pos x="24" y="33"/>
                </a:cxn>
                <a:cxn ang="0">
                  <a:pos x="19" y="6"/>
                </a:cxn>
                <a:cxn ang="0">
                  <a:pos x="14" y="33"/>
                </a:cxn>
                <a:cxn ang="0">
                  <a:pos x="8" y="0"/>
                </a:cxn>
                <a:cxn ang="0">
                  <a:pos x="0" y="0"/>
                </a:cxn>
                <a:cxn ang="0">
                  <a:pos x="3" y="11"/>
                </a:cxn>
                <a:cxn ang="0">
                  <a:pos x="3" y="43"/>
                </a:cxn>
                <a:cxn ang="0">
                  <a:pos x="49" y="43"/>
                </a:cxn>
                <a:cxn ang="0">
                  <a:pos x="49" y="14"/>
                </a:cxn>
                <a:cxn ang="0">
                  <a:pos x="39" y="0"/>
                </a:cxn>
              </a:cxnLst>
              <a:rect l="0" t="0" r="r" b="b"/>
              <a:pathLst>
                <a:path w="49" h="43">
                  <a:moveTo>
                    <a:pt x="39" y="0"/>
                  </a:moveTo>
                  <a:cubicBezTo>
                    <a:pt x="31" y="0"/>
                    <a:pt x="31" y="0"/>
                    <a:pt x="31" y="0"/>
                  </a:cubicBezTo>
                  <a:cubicBezTo>
                    <a:pt x="24" y="33"/>
                    <a:pt x="24" y="33"/>
                    <a:pt x="24" y="33"/>
                  </a:cubicBezTo>
                  <a:cubicBezTo>
                    <a:pt x="19" y="6"/>
                    <a:pt x="19" y="6"/>
                    <a:pt x="19" y="6"/>
                  </a:cubicBezTo>
                  <a:cubicBezTo>
                    <a:pt x="14" y="33"/>
                    <a:pt x="14" y="33"/>
                    <a:pt x="14" y="33"/>
                  </a:cubicBezTo>
                  <a:cubicBezTo>
                    <a:pt x="8" y="0"/>
                    <a:pt x="8" y="0"/>
                    <a:pt x="8" y="0"/>
                  </a:cubicBezTo>
                  <a:cubicBezTo>
                    <a:pt x="0" y="0"/>
                    <a:pt x="0" y="0"/>
                    <a:pt x="0" y="0"/>
                  </a:cubicBezTo>
                  <a:cubicBezTo>
                    <a:pt x="2" y="3"/>
                    <a:pt x="3" y="7"/>
                    <a:pt x="3" y="11"/>
                  </a:cubicBezTo>
                  <a:cubicBezTo>
                    <a:pt x="3" y="43"/>
                    <a:pt x="3" y="43"/>
                    <a:pt x="3" y="43"/>
                  </a:cubicBezTo>
                  <a:cubicBezTo>
                    <a:pt x="49" y="43"/>
                    <a:pt x="49" y="43"/>
                    <a:pt x="49" y="43"/>
                  </a:cubicBezTo>
                  <a:cubicBezTo>
                    <a:pt x="49" y="14"/>
                    <a:pt x="49" y="14"/>
                    <a:pt x="49" y="14"/>
                  </a:cubicBezTo>
                  <a:cubicBezTo>
                    <a:pt x="49" y="6"/>
                    <a:pt x="44" y="0"/>
                    <a:pt x="39"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9" name="Oval 71">
              <a:extLst>
                <a:ext uri="{FF2B5EF4-FFF2-40B4-BE49-F238E27FC236}">
                  <a16:creationId xmlns:a16="http://schemas.microsoft.com/office/drawing/2014/main" id="{B8ECCFCA-F251-43E3-9CF3-F9F76EE7CF26}"/>
                </a:ext>
              </a:extLst>
            </p:cNvPr>
            <p:cNvSpPr>
              <a:spLocks noChangeArrowheads="1"/>
            </p:cNvSpPr>
            <p:nvPr/>
          </p:nvSpPr>
          <p:spPr bwMode="auto">
            <a:xfrm>
              <a:off x="3811588" y="2355850"/>
              <a:ext cx="69850" cy="80963"/>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0" name="Freeform 72">
              <a:extLst>
                <a:ext uri="{FF2B5EF4-FFF2-40B4-BE49-F238E27FC236}">
                  <a16:creationId xmlns:a16="http://schemas.microsoft.com/office/drawing/2014/main" id="{09EB6E9D-D7D2-4730-9194-88F57DCA85A4}"/>
                </a:ext>
              </a:extLst>
            </p:cNvPr>
            <p:cNvSpPr>
              <a:spLocks/>
            </p:cNvSpPr>
            <p:nvPr/>
          </p:nvSpPr>
          <p:spPr bwMode="auto">
            <a:xfrm>
              <a:off x="3836988" y="2439988"/>
              <a:ext cx="17463" cy="15875"/>
            </a:xfrm>
            <a:custGeom>
              <a:avLst/>
              <a:gdLst/>
              <a:ahLst/>
              <a:cxnLst>
                <a:cxn ang="0">
                  <a:pos x="0" y="3"/>
                </a:cxn>
                <a:cxn ang="0">
                  <a:pos x="3" y="0"/>
                </a:cxn>
                <a:cxn ang="0">
                  <a:pos x="5" y="0"/>
                </a:cxn>
                <a:cxn ang="0">
                  <a:pos x="5" y="0"/>
                </a:cxn>
                <a:cxn ang="0">
                  <a:pos x="10" y="0"/>
                </a:cxn>
                <a:cxn ang="0">
                  <a:pos x="11" y="3"/>
                </a:cxn>
                <a:cxn ang="0">
                  <a:pos x="5" y="10"/>
                </a:cxn>
                <a:cxn ang="0">
                  <a:pos x="0" y="3"/>
                </a:cxn>
                <a:cxn ang="0">
                  <a:pos x="0" y="3"/>
                </a:cxn>
              </a:cxnLst>
              <a:rect l="0" t="0" r="r" b="b"/>
              <a:pathLst>
                <a:path w="11" h="10">
                  <a:moveTo>
                    <a:pt x="0" y="3"/>
                  </a:moveTo>
                  <a:lnTo>
                    <a:pt x="3" y="0"/>
                  </a:lnTo>
                  <a:lnTo>
                    <a:pt x="5" y="0"/>
                  </a:lnTo>
                  <a:lnTo>
                    <a:pt x="5" y="0"/>
                  </a:lnTo>
                  <a:lnTo>
                    <a:pt x="10" y="0"/>
                  </a:lnTo>
                  <a:lnTo>
                    <a:pt x="11" y="3"/>
                  </a:lnTo>
                  <a:lnTo>
                    <a:pt x="5" y="10"/>
                  </a:lnTo>
                  <a:lnTo>
                    <a:pt x="0" y="3"/>
                  </a:lnTo>
                  <a:lnTo>
                    <a:pt x="0"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1" name="Freeform 73">
              <a:extLst>
                <a:ext uri="{FF2B5EF4-FFF2-40B4-BE49-F238E27FC236}">
                  <a16:creationId xmlns:a16="http://schemas.microsoft.com/office/drawing/2014/main" id="{6C01FB92-3858-4875-8EF0-66AEDFFA3295}"/>
                </a:ext>
              </a:extLst>
            </p:cNvPr>
            <p:cNvSpPr>
              <a:spLocks/>
            </p:cNvSpPr>
            <p:nvPr/>
          </p:nvSpPr>
          <p:spPr bwMode="auto">
            <a:xfrm>
              <a:off x="3779838" y="2439988"/>
              <a:ext cx="111125" cy="100013"/>
            </a:xfrm>
            <a:custGeom>
              <a:avLst/>
              <a:gdLst/>
              <a:ahLst/>
              <a:cxnLst>
                <a:cxn ang="0">
                  <a:pos x="10" y="0"/>
                </a:cxn>
                <a:cxn ang="0">
                  <a:pos x="18" y="0"/>
                </a:cxn>
                <a:cxn ang="0">
                  <a:pos x="25" y="33"/>
                </a:cxn>
                <a:cxn ang="0">
                  <a:pos x="29" y="7"/>
                </a:cxn>
                <a:cxn ang="0">
                  <a:pos x="34" y="33"/>
                </a:cxn>
                <a:cxn ang="0">
                  <a:pos x="41" y="0"/>
                </a:cxn>
                <a:cxn ang="0">
                  <a:pos x="49" y="0"/>
                </a:cxn>
                <a:cxn ang="0">
                  <a:pos x="46" y="12"/>
                </a:cxn>
                <a:cxn ang="0">
                  <a:pos x="46" y="44"/>
                </a:cxn>
                <a:cxn ang="0">
                  <a:pos x="0" y="44"/>
                </a:cxn>
                <a:cxn ang="0">
                  <a:pos x="0" y="15"/>
                </a:cxn>
                <a:cxn ang="0">
                  <a:pos x="10" y="0"/>
                </a:cxn>
              </a:cxnLst>
              <a:rect l="0" t="0" r="r" b="b"/>
              <a:pathLst>
                <a:path w="49" h="44">
                  <a:moveTo>
                    <a:pt x="10" y="0"/>
                  </a:moveTo>
                  <a:cubicBezTo>
                    <a:pt x="18" y="0"/>
                    <a:pt x="18" y="0"/>
                    <a:pt x="18" y="0"/>
                  </a:cubicBezTo>
                  <a:cubicBezTo>
                    <a:pt x="25" y="33"/>
                    <a:pt x="25" y="33"/>
                    <a:pt x="25" y="33"/>
                  </a:cubicBezTo>
                  <a:cubicBezTo>
                    <a:pt x="29" y="7"/>
                    <a:pt x="29" y="7"/>
                    <a:pt x="29" y="7"/>
                  </a:cubicBezTo>
                  <a:cubicBezTo>
                    <a:pt x="34" y="33"/>
                    <a:pt x="34" y="33"/>
                    <a:pt x="34" y="33"/>
                  </a:cubicBezTo>
                  <a:cubicBezTo>
                    <a:pt x="41" y="0"/>
                    <a:pt x="41" y="0"/>
                    <a:pt x="41" y="0"/>
                  </a:cubicBezTo>
                  <a:cubicBezTo>
                    <a:pt x="49" y="0"/>
                    <a:pt x="49" y="0"/>
                    <a:pt x="49" y="0"/>
                  </a:cubicBezTo>
                  <a:cubicBezTo>
                    <a:pt x="47" y="3"/>
                    <a:pt x="46" y="7"/>
                    <a:pt x="46" y="12"/>
                  </a:cubicBezTo>
                  <a:cubicBezTo>
                    <a:pt x="46" y="44"/>
                    <a:pt x="46" y="44"/>
                    <a:pt x="46" y="44"/>
                  </a:cubicBezTo>
                  <a:cubicBezTo>
                    <a:pt x="0" y="44"/>
                    <a:pt x="0" y="44"/>
                    <a:pt x="0" y="44"/>
                  </a:cubicBezTo>
                  <a:cubicBezTo>
                    <a:pt x="0" y="15"/>
                    <a:pt x="0" y="15"/>
                    <a:pt x="0" y="15"/>
                  </a:cubicBezTo>
                  <a:cubicBezTo>
                    <a:pt x="0" y="7"/>
                    <a:pt x="4" y="0"/>
                    <a:pt x="1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2" name="Freeform 74">
              <a:extLst>
                <a:ext uri="{FF2B5EF4-FFF2-40B4-BE49-F238E27FC236}">
                  <a16:creationId xmlns:a16="http://schemas.microsoft.com/office/drawing/2014/main" id="{23FAB1AB-F681-45AD-A6C0-BDB875B5D752}"/>
                </a:ext>
              </a:extLst>
            </p:cNvPr>
            <p:cNvSpPr>
              <a:spLocks noEditPoints="1"/>
            </p:cNvSpPr>
            <p:nvPr/>
          </p:nvSpPr>
          <p:spPr bwMode="auto">
            <a:xfrm>
              <a:off x="3768725" y="2547938"/>
              <a:ext cx="393700" cy="203200"/>
            </a:xfrm>
            <a:custGeom>
              <a:avLst/>
              <a:gdLst/>
              <a:ahLst/>
              <a:cxnLst>
                <a:cxn ang="0">
                  <a:pos x="175" y="4"/>
                </a:cxn>
                <a:cxn ang="0">
                  <a:pos x="175" y="3"/>
                </a:cxn>
                <a:cxn ang="0">
                  <a:pos x="175" y="2"/>
                </a:cxn>
                <a:cxn ang="0">
                  <a:pos x="175" y="2"/>
                </a:cxn>
                <a:cxn ang="0">
                  <a:pos x="175" y="0"/>
                </a:cxn>
                <a:cxn ang="0">
                  <a:pos x="0" y="0"/>
                </a:cxn>
                <a:cxn ang="0">
                  <a:pos x="0" y="5"/>
                </a:cxn>
                <a:cxn ang="0">
                  <a:pos x="0" y="5"/>
                </a:cxn>
                <a:cxn ang="0">
                  <a:pos x="88" y="90"/>
                </a:cxn>
                <a:cxn ang="0">
                  <a:pos x="175" y="5"/>
                </a:cxn>
                <a:cxn ang="0">
                  <a:pos x="175" y="5"/>
                </a:cxn>
                <a:cxn ang="0">
                  <a:pos x="175" y="4"/>
                </a:cxn>
                <a:cxn ang="0">
                  <a:pos x="130" y="8"/>
                </a:cxn>
                <a:cxn ang="0">
                  <a:pos x="126" y="38"/>
                </a:cxn>
                <a:cxn ang="0">
                  <a:pos x="91" y="32"/>
                </a:cxn>
                <a:cxn ang="0">
                  <a:pos x="91" y="8"/>
                </a:cxn>
                <a:cxn ang="0">
                  <a:pos x="130" y="8"/>
                </a:cxn>
                <a:cxn ang="0">
                  <a:pos x="28" y="55"/>
                </a:cxn>
                <a:cxn ang="0">
                  <a:pos x="8" y="8"/>
                </a:cxn>
                <a:cxn ang="0">
                  <a:pos x="36" y="8"/>
                </a:cxn>
                <a:cxn ang="0">
                  <a:pos x="41" y="42"/>
                </a:cxn>
                <a:cxn ang="0">
                  <a:pos x="28" y="55"/>
                </a:cxn>
                <a:cxn ang="0">
                  <a:pos x="35" y="62"/>
                </a:cxn>
                <a:cxn ang="0">
                  <a:pos x="44" y="50"/>
                </a:cxn>
                <a:cxn ang="0">
                  <a:pos x="60" y="77"/>
                </a:cxn>
                <a:cxn ang="0">
                  <a:pos x="35" y="62"/>
                </a:cxn>
                <a:cxn ang="0">
                  <a:pos x="83" y="79"/>
                </a:cxn>
                <a:cxn ang="0">
                  <a:pos x="51" y="46"/>
                </a:cxn>
                <a:cxn ang="0">
                  <a:pos x="83" y="40"/>
                </a:cxn>
                <a:cxn ang="0">
                  <a:pos x="83" y="79"/>
                </a:cxn>
                <a:cxn ang="0">
                  <a:pos x="83" y="32"/>
                </a:cxn>
                <a:cxn ang="0">
                  <a:pos x="49" y="39"/>
                </a:cxn>
                <a:cxn ang="0">
                  <a:pos x="44" y="8"/>
                </a:cxn>
                <a:cxn ang="0">
                  <a:pos x="83" y="8"/>
                </a:cxn>
                <a:cxn ang="0">
                  <a:pos x="83" y="32"/>
                </a:cxn>
                <a:cxn ang="0">
                  <a:pos x="91" y="81"/>
                </a:cxn>
                <a:cxn ang="0">
                  <a:pos x="91" y="40"/>
                </a:cxn>
                <a:cxn ang="0">
                  <a:pos x="123" y="46"/>
                </a:cxn>
                <a:cxn ang="0">
                  <a:pos x="91" y="81"/>
                </a:cxn>
                <a:cxn ang="0">
                  <a:pos x="115" y="77"/>
                </a:cxn>
                <a:cxn ang="0">
                  <a:pos x="131" y="50"/>
                </a:cxn>
                <a:cxn ang="0">
                  <a:pos x="139" y="63"/>
                </a:cxn>
                <a:cxn ang="0">
                  <a:pos x="115" y="77"/>
                </a:cxn>
                <a:cxn ang="0">
                  <a:pos x="146" y="56"/>
                </a:cxn>
                <a:cxn ang="0">
                  <a:pos x="133" y="42"/>
                </a:cxn>
                <a:cxn ang="0">
                  <a:pos x="138" y="8"/>
                </a:cxn>
                <a:cxn ang="0">
                  <a:pos x="167" y="8"/>
                </a:cxn>
                <a:cxn ang="0">
                  <a:pos x="146" y="56"/>
                </a:cxn>
              </a:cxnLst>
              <a:rect l="0" t="0" r="r" b="b"/>
              <a:pathLst>
                <a:path w="175" h="90">
                  <a:moveTo>
                    <a:pt x="175" y="4"/>
                  </a:moveTo>
                  <a:cubicBezTo>
                    <a:pt x="175" y="3"/>
                    <a:pt x="175" y="3"/>
                    <a:pt x="175" y="3"/>
                  </a:cubicBezTo>
                  <a:cubicBezTo>
                    <a:pt x="175" y="2"/>
                    <a:pt x="175" y="2"/>
                    <a:pt x="175" y="2"/>
                  </a:cubicBezTo>
                  <a:cubicBezTo>
                    <a:pt x="175" y="2"/>
                    <a:pt x="175" y="2"/>
                    <a:pt x="175" y="2"/>
                  </a:cubicBezTo>
                  <a:cubicBezTo>
                    <a:pt x="175" y="0"/>
                    <a:pt x="175" y="0"/>
                    <a:pt x="175" y="0"/>
                  </a:cubicBezTo>
                  <a:cubicBezTo>
                    <a:pt x="0" y="0"/>
                    <a:pt x="0" y="0"/>
                    <a:pt x="0" y="0"/>
                  </a:cubicBezTo>
                  <a:cubicBezTo>
                    <a:pt x="0" y="5"/>
                    <a:pt x="0" y="5"/>
                    <a:pt x="0" y="5"/>
                  </a:cubicBezTo>
                  <a:cubicBezTo>
                    <a:pt x="0" y="5"/>
                    <a:pt x="0" y="5"/>
                    <a:pt x="0" y="5"/>
                  </a:cubicBezTo>
                  <a:cubicBezTo>
                    <a:pt x="1" y="52"/>
                    <a:pt x="40" y="90"/>
                    <a:pt x="88" y="90"/>
                  </a:cubicBezTo>
                  <a:cubicBezTo>
                    <a:pt x="135" y="90"/>
                    <a:pt x="174" y="52"/>
                    <a:pt x="175" y="5"/>
                  </a:cubicBezTo>
                  <a:cubicBezTo>
                    <a:pt x="175" y="5"/>
                    <a:pt x="175" y="5"/>
                    <a:pt x="175" y="5"/>
                  </a:cubicBezTo>
                  <a:lnTo>
                    <a:pt x="175" y="4"/>
                  </a:lnTo>
                  <a:close/>
                  <a:moveTo>
                    <a:pt x="130" y="8"/>
                  </a:moveTo>
                  <a:cubicBezTo>
                    <a:pt x="130" y="17"/>
                    <a:pt x="128" y="28"/>
                    <a:pt x="126" y="38"/>
                  </a:cubicBezTo>
                  <a:cubicBezTo>
                    <a:pt x="116" y="34"/>
                    <a:pt x="103" y="32"/>
                    <a:pt x="91" y="32"/>
                  </a:cubicBezTo>
                  <a:cubicBezTo>
                    <a:pt x="91" y="8"/>
                    <a:pt x="91" y="8"/>
                    <a:pt x="91" y="8"/>
                  </a:cubicBezTo>
                  <a:lnTo>
                    <a:pt x="130" y="8"/>
                  </a:lnTo>
                  <a:close/>
                  <a:moveTo>
                    <a:pt x="28" y="55"/>
                  </a:moveTo>
                  <a:cubicBezTo>
                    <a:pt x="17" y="43"/>
                    <a:pt x="10" y="26"/>
                    <a:pt x="8" y="8"/>
                  </a:cubicBezTo>
                  <a:cubicBezTo>
                    <a:pt x="36" y="8"/>
                    <a:pt x="36" y="8"/>
                    <a:pt x="36" y="8"/>
                  </a:cubicBezTo>
                  <a:cubicBezTo>
                    <a:pt x="36" y="19"/>
                    <a:pt x="38" y="31"/>
                    <a:pt x="41" y="42"/>
                  </a:cubicBezTo>
                  <a:cubicBezTo>
                    <a:pt x="35" y="46"/>
                    <a:pt x="31" y="50"/>
                    <a:pt x="28" y="55"/>
                  </a:cubicBezTo>
                  <a:close/>
                  <a:moveTo>
                    <a:pt x="35" y="62"/>
                  </a:moveTo>
                  <a:cubicBezTo>
                    <a:pt x="36" y="57"/>
                    <a:pt x="39" y="53"/>
                    <a:pt x="44" y="50"/>
                  </a:cubicBezTo>
                  <a:cubicBezTo>
                    <a:pt x="48" y="61"/>
                    <a:pt x="53" y="70"/>
                    <a:pt x="60" y="77"/>
                  </a:cubicBezTo>
                  <a:cubicBezTo>
                    <a:pt x="51" y="74"/>
                    <a:pt x="42" y="69"/>
                    <a:pt x="35" y="62"/>
                  </a:cubicBezTo>
                  <a:close/>
                  <a:moveTo>
                    <a:pt x="83" y="79"/>
                  </a:moveTo>
                  <a:cubicBezTo>
                    <a:pt x="67" y="77"/>
                    <a:pt x="57" y="63"/>
                    <a:pt x="51" y="46"/>
                  </a:cubicBezTo>
                  <a:cubicBezTo>
                    <a:pt x="60" y="42"/>
                    <a:pt x="72" y="40"/>
                    <a:pt x="83" y="40"/>
                  </a:cubicBezTo>
                  <a:lnTo>
                    <a:pt x="83" y="79"/>
                  </a:lnTo>
                  <a:close/>
                  <a:moveTo>
                    <a:pt x="83" y="32"/>
                  </a:moveTo>
                  <a:cubicBezTo>
                    <a:pt x="72" y="32"/>
                    <a:pt x="59" y="34"/>
                    <a:pt x="49" y="39"/>
                  </a:cubicBezTo>
                  <a:cubicBezTo>
                    <a:pt x="46" y="28"/>
                    <a:pt x="44" y="17"/>
                    <a:pt x="44" y="8"/>
                  </a:cubicBezTo>
                  <a:cubicBezTo>
                    <a:pt x="83" y="8"/>
                    <a:pt x="83" y="8"/>
                    <a:pt x="83" y="8"/>
                  </a:cubicBezTo>
                  <a:lnTo>
                    <a:pt x="83" y="32"/>
                  </a:lnTo>
                  <a:close/>
                  <a:moveTo>
                    <a:pt x="91" y="81"/>
                  </a:moveTo>
                  <a:cubicBezTo>
                    <a:pt x="91" y="40"/>
                    <a:pt x="91" y="40"/>
                    <a:pt x="91" y="40"/>
                  </a:cubicBezTo>
                  <a:cubicBezTo>
                    <a:pt x="101" y="40"/>
                    <a:pt x="114" y="42"/>
                    <a:pt x="123" y="46"/>
                  </a:cubicBezTo>
                  <a:cubicBezTo>
                    <a:pt x="117" y="64"/>
                    <a:pt x="107" y="79"/>
                    <a:pt x="91" y="81"/>
                  </a:cubicBezTo>
                  <a:close/>
                  <a:moveTo>
                    <a:pt x="115" y="77"/>
                  </a:moveTo>
                  <a:cubicBezTo>
                    <a:pt x="122" y="70"/>
                    <a:pt x="127" y="61"/>
                    <a:pt x="131" y="50"/>
                  </a:cubicBezTo>
                  <a:cubicBezTo>
                    <a:pt x="136" y="54"/>
                    <a:pt x="139" y="58"/>
                    <a:pt x="139" y="63"/>
                  </a:cubicBezTo>
                  <a:cubicBezTo>
                    <a:pt x="132" y="69"/>
                    <a:pt x="124" y="74"/>
                    <a:pt x="115" y="77"/>
                  </a:cubicBezTo>
                  <a:close/>
                  <a:moveTo>
                    <a:pt x="146" y="56"/>
                  </a:moveTo>
                  <a:cubicBezTo>
                    <a:pt x="144" y="51"/>
                    <a:pt x="139" y="46"/>
                    <a:pt x="133" y="42"/>
                  </a:cubicBezTo>
                  <a:cubicBezTo>
                    <a:pt x="136" y="31"/>
                    <a:pt x="138" y="18"/>
                    <a:pt x="138" y="8"/>
                  </a:cubicBezTo>
                  <a:cubicBezTo>
                    <a:pt x="167" y="8"/>
                    <a:pt x="167" y="8"/>
                    <a:pt x="167" y="8"/>
                  </a:cubicBezTo>
                  <a:cubicBezTo>
                    <a:pt x="166" y="26"/>
                    <a:pt x="158" y="43"/>
                    <a:pt x="146" y="5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3" name="Oval 75">
              <a:extLst>
                <a:ext uri="{FF2B5EF4-FFF2-40B4-BE49-F238E27FC236}">
                  <a16:creationId xmlns:a16="http://schemas.microsoft.com/office/drawing/2014/main" id="{62734A25-8648-46C4-9D4D-E2FC0A34BA3A}"/>
                </a:ext>
              </a:extLst>
            </p:cNvPr>
            <p:cNvSpPr>
              <a:spLocks noChangeArrowheads="1"/>
            </p:cNvSpPr>
            <p:nvPr/>
          </p:nvSpPr>
          <p:spPr bwMode="auto">
            <a:xfrm>
              <a:off x="3925888" y="2336800"/>
              <a:ext cx="74613" cy="87313"/>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4" name="Freeform 76">
              <a:extLst>
                <a:ext uri="{FF2B5EF4-FFF2-40B4-BE49-F238E27FC236}">
                  <a16:creationId xmlns:a16="http://schemas.microsoft.com/office/drawing/2014/main" id="{1F330163-C215-4511-BF40-537B462065A0}"/>
                </a:ext>
              </a:extLst>
            </p:cNvPr>
            <p:cNvSpPr>
              <a:spLocks/>
            </p:cNvSpPr>
            <p:nvPr/>
          </p:nvSpPr>
          <p:spPr bwMode="auto">
            <a:xfrm>
              <a:off x="3890963" y="2432050"/>
              <a:ext cx="146050" cy="104775"/>
            </a:xfrm>
            <a:custGeom>
              <a:avLst/>
              <a:gdLst/>
              <a:ahLst/>
              <a:cxnLst>
                <a:cxn ang="0">
                  <a:pos x="54" y="0"/>
                </a:cxn>
                <a:cxn ang="0">
                  <a:pos x="45" y="0"/>
                </a:cxn>
                <a:cxn ang="0">
                  <a:pos x="38" y="35"/>
                </a:cxn>
                <a:cxn ang="0">
                  <a:pos x="32" y="7"/>
                </a:cxn>
                <a:cxn ang="0">
                  <a:pos x="27" y="35"/>
                </a:cxn>
                <a:cxn ang="0">
                  <a:pos x="20" y="0"/>
                </a:cxn>
                <a:cxn ang="0">
                  <a:pos x="11" y="0"/>
                </a:cxn>
                <a:cxn ang="0">
                  <a:pos x="0" y="15"/>
                </a:cxn>
                <a:cxn ang="0">
                  <a:pos x="0" y="47"/>
                </a:cxn>
                <a:cxn ang="0">
                  <a:pos x="65" y="47"/>
                </a:cxn>
                <a:cxn ang="0">
                  <a:pos x="65" y="15"/>
                </a:cxn>
                <a:cxn ang="0">
                  <a:pos x="54" y="0"/>
                </a:cxn>
              </a:cxnLst>
              <a:rect l="0" t="0" r="r" b="b"/>
              <a:pathLst>
                <a:path w="65" h="47">
                  <a:moveTo>
                    <a:pt x="54" y="0"/>
                  </a:moveTo>
                  <a:cubicBezTo>
                    <a:pt x="45" y="0"/>
                    <a:pt x="45" y="0"/>
                    <a:pt x="45" y="0"/>
                  </a:cubicBezTo>
                  <a:cubicBezTo>
                    <a:pt x="38" y="35"/>
                    <a:pt x="38" y="35"/>
                    <a:pt x="38" y="35"/>
                  </a:cubicBezTo>
                  <a:cubicBezTo>
                    <a:pt x="32" y="7"/>
                    <a:pt x="32" y="7"/>
                    <a:pt x="32" y="7"/>
                  </a:cubicBezTo>
                  <a:cubicBezTo>
                    <a:pt x="27" y="35"/>
                    <a:pt x="27" y="35"/>
                    <a:pt x="27" y="35"/>
                  </a:cubicBezTo>
                  <a:cubicBezTo>
                    <a:pt x="20" y="0"/>
                    <a:pt x="20" y="0"/>
                    <a:pt x="20" y="0"/>
                  </a:cubicBezTo>
                  <a:cubicBezTo>
                    <a:pt x="11" y="0"/>
                    <a:pt x="11" y="0"/>
                    <a:pt x="11" y="0"/>
                  </a:cubicBezTo>
                  <a:cubicBezTo>
                    <a:pt x="5" y="0"/>
                    <a:pt x="0" y="7"/>
                    <a:pt x="0" y="15"/>
                  </a:cubicBezTo>
                  <a:cubicBezTo>
                    <a:pt x="0" y="47"/>
                    <a:pt x="0" y="47"/>
                    <a:pt x="0" y="47"/>
                  </a:cubicBezTo>
                  <a:cubicBezTo>
                    <a:pt x="65" y="47"/>
                    <a:pt x="65" y="47"/>
                    <a:pt x="65" y="47"/>
                  </a:cubicBezTo>
                  <a:cubicBezTo>
                    <a:pt x="65" y="15"/>
                    <a:pt x="65" y="15"/>
                    <a:pt x="65" y="15"/>
                  </a:cubicBezTo>
                  <a:cubicBezTo>
                    <a:pt x="65" y="7"/>
                    <a:pt x="60" y="0"/>
                    <a:pt x="54"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5" name="Freeform 77">
              <a:extLst>
                <a:ext uri="{FF2B5EF4-FFF2-40B4-BE49-F238E27FC236}">
                  <a16:creationId xmlns:a16="http://schemas.microsoft.com/office/drawing/2014/main" id="{38FC3632-2B92-4B5B-A6C4-AF70704974F7}"/>
                </a:ext>
              </a:extLst>
            </p:cNvPr>
            <p:cNvSpPr>
              <a:spLocks/>
            </p:cNvSpPr>
            <p:nvPr/>
          </p:nvSpPr>
          <p:spPr bwMode="auto">
            <a:xfrm>
              <a:off x="3952875" y="2432050"/>
              <a:ext cx="20638" cy="15875"/>
            </a:xfrm>
            <a:custGeom>
              <a:avLst/>
              <a:gdLst/>
              <a:ahLst/>
              <a:cxnLst>
                <a:cxn ang="0">
                  <a:pos x="13" y="3"/>
                </a:cxn>
                <a:cxn ang="0">
                  <a:pos x="10" y="0"/>
                </a:cxn>
                <a:cxn ang="0">
                  <a:pos x="6" y="0"/>
                </a:cxn>
                <a:cxn ang="0">
                  <a:pos x="6" y="0"/>
                </a:cxn>
                <a:cxn ang="0">
                  <a:pos x="3" y="0"/>
                </a:cxn>
                <a:cxn ang="0">
                  <a:pos x="0" y="3"/>
                </a:cxn>
                <a:cxn ang="0">
                  <a:pos x="6" y="10"/>
                </a:cxn>
                <a:cxn ang="0">
                  <a:pos x="13" y="3"/>
                </a:cxn>
                <a:cxn ang="0">
                  <a:pos x="13" y="3"/>
                </a:cxn>
              </a:cxnLst>
              <a:rect l="0" t="0" r="r" b="b"/>
              <a:pathLst>
                <a:path w="13" h="10">
                  <a:moveTo>
                    <a:pt x="13" y="3"/>
                  </a:moveTo>
                  <a:lnTo>
                    <a:pt x="10" y="0"/>
                  </a:lnTo>
                  <a:lnTo>
                    <a:pt x="6" y="0"/>
                  </a:lnTo>
                  <a:lnTo>
                    <a:pt x="6" y="0"/>
                  </a:lnTo>
                  <a:lnTo>
                    <a:pt x="3" y="0"/>
                  </a:lnTo>
                  <a:lnTo>
                    <a:pt x="0" y="3"/>
                  </a:lnTo>
                  <a:lnTo>
                    <a:pt x="6" y="10"/>
                  </a:lnTo>
                  <a:lnTo>
                    <a:pt x="13" y="3"/>
                  </a:lnTo>
                  <a:lnTo>
                    <a:pt x="13"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6" name="Oval 78">
              <a:extLst>
                <a:ext uri="{FF2B5EF4-FFF2-40B4-BE49-F238E27FC236}">
                  <a16:creationId xmlns:a16="http://schemas.microsoft.com/office/drawing/2014/main" id="{EA33D6E6-F3C0-4E77-B9FE-C668D93140FD}"/>
                </a:ext>
              </a:extLst>
            </p:cNvPr>
            <p:cNvSpPr>
              <a:spLocks noChangeArrowheads="1"/>
            </p:cNvSpPr>
            <p:nvPr/>
          </p:nvSpPr>
          <p:spPr bwMode="auto">
            <a:xfrm>
              <a:off x="4044950" y="2355850"/>
              <a:ext cx="68263" cy="77788"/>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7" name="Freeform 79">
              <a:extLst>
                <a:ext uri="{FF2B5EF4-FFF2-40B4-BE49-F238E27FC236}">
                  <a16:creationId xmlns:a16="http://schemas.microsoft.com/office/drawing/2014/main" id="{9A4D32E3-E777-4CF9-85C9-EC55E3067C6A}"/>
                </a:ext>
              </a:extLst>
            </p:cNvPr>
            <p:cNvSpPr>
              <a:spLocks/>
            </p:cNvSpPr>
            <p:nvPr/>
          </p:nvSpPr>
          <p:spPr bwMode="auto">
            <a:xfrm>
              <a:off x="4070350" y="2439988"/>
              <a:ext cx="17463" cy="14288"/>
            </a:xfrm>
            <a:custGeom>
              <a:avLst/>
              <a:gdLst/>
              <a:ahLst/>
              <a:cxnLst>
                <a:cxn ang="0">
                  <a:pos x="11" y="3"/>
                </a:cxn>
                <a:cxn ang="0">
                  <a:pos x="10" y="0"/>
                </a:cxn>
                <a:cxn ang="0">
                  <a:pos x="6" y="0"/>
                </a:cxn>
                <a:cxn ang="0">
                  <a:pos x="6" y="0"/>
                </a:cxn>
                <a:cxn ang="0">
                  <a:pos x="3" y="0"/>
                </a:cxn>
                <a:cxn ang="0">
                  <a:pos x="0" y="3"/>
                </a:cxn>
                <a:cxn ang="0">
                  <a:pos x="6" y="9"/>
                </a:cxn>
                <a:cxn ang="0">
                  <a:pos x="11" y="3"/>
                </a:cxn>
                <a:cxn ang="0">
                  <a:pos x="11" y="3"/>
                </a:cxn>
              </a:cxnLst>
              <a:rect l="0" t="0" r="r" b="b"/>
              <a:pathLst>
                <a:path w="11" h="9">
                  <a:moveTo>
                    <a:pt x="11" y="3"/>
                  </a:moveTo>
                  <a:lnTo>
                    <a:pt x="10" y="0"/>
                  </a:lnTo>
                  <a:lnTo>
                    <a:pt x="6" y="0"/>
                  </a:lnTo>
                  <a:lnTo>
                    <a:pt x="6" y="0"/>
                  </a:lnTo>
                  <a:lnTo>
                    <a:pt x="3" y="0"/>
                  </a:lnTo>
                  <a:lnTo>
                    <a:pt x="0" y="3"/>
                  </a:lnTo>
                  <a:lnTo>
                    <a:pt x="6" y="9"/>
                  </a:lnTo>
                  <a:lnTo>
                    <a:pt x="11" y="3"/>
                  </a:lnTo>
                  <a:lnTo>
                    <a:pt x="11"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8" name="Freeform 80">
              <a:extLst>
                <a:ext uri="{FF2B5EF4-FFF2-40B4-BE49-F238E27FC236}">
                  <a16:creationId xmlns:a16="http://schemas.microsoft.com/office/drawing/2014/main" id="{87E88F72-565D-430E-8619-44130D2B97AA}"/>
                </a:ext>
              </a:extLst>
            </p:cNvPr>
            <p:cNvSpPr>
              <a:spLocks/>
            </p:cNvSpPr>
            <p:nvPr/>
          </p:nvSpPr>
          <p:spPr bwMode="auto">
            <a:xfrm>
              <a:off x="4037013" y="2439988"/>
              <a:ext cx="109538" cy="96838"/>
            </a:xfrm>
            <a:custGeom>
              <a:avLst/>
              <a:gdLst/>
              <a:ahLst/>
              <a:cxnLst>
                <a:cxn ang="0">
                  <a:pos x="39" y="0"/>
                </a:cxn>
                <a:cxn ang="0">
                  <a:pos x="31" y="0"/>
                </a:cxn>
                <a:cxn ang="0">
                  <a:pos x="24" y="33"/>
                </a:cxn>
                <a:cxn ang="0">
                  <a:pos x="19" y="6"/>
                </a:cxn>
                <a:cxn ang="0">
                  <a:pos x="14" y="33"/>
                </a:cxn>
                <a:cxn ang="0">
                  <a:pos x="8" y="0"/>
                </a:cxn>
                <a:cxn ang="0">
                  <a:pos x="0" y="0"/>
                </a:cxn>
                <a:cxn ang="0">
                  <a:pos x="3" y="11"/>
                </a:cxn>
                <a:cxn ang="0">
                  <a:pos x="3" y="43"/>
                </a:cxn>
                <a:cxn ang="0">
                  <a:pos x="49" y="43"/>
                </a:cxn>
                <a:cxn ang="0">
                  <a:pos x="49" y="14"/>
                </a:cxn>
                <a:cxn ang="0">
                  <a:pos x="39" y="0"/>
                </a:cxn>
              </a:cxnLst>
              <a:rect l="0" t="0" r="r" b="b"/>
              <a:pathLst>
                <a:path w="49" h="43">
                  <a:moveTo>
                    <a:pt x="39" y="0"/>
                  </a:moveTo>
                  <a:cubicBezTo>
                    <a:pt x="31" y="0"/>
                    <a:pt x="31" y="0"/>
                    <a:pt x="31" y="0"/>
                  </a:cubicBezTo>
                  <a:cubicBezTo>
                    <a:pt x="24" y="33"/>
                    <a:pt x="24" y="33"/>
                    <a:pt x="24" y="33"/>
                  </a:cubicBezTo>
                  <a:cubicBezTo>
                    <a:pt x="19" y="6"/>
                    <a:pt x="19" y="6"/>
                    <a:pt x="19" y="6"/>
                  </a:cubicBezTo>
                  <a:cubicBezTo>
                    <a:pt x="14" y="33"/>
                    <a:pt x="14" y="33"/>
                    <a:pt x="14" y="33"/>
                  </a:cubicBezTo>
                  <a:cubicBezTo>
                    <a:pt x="8" y="0"/>
                    <a:pt x="8" y="0"/>
                    <a:pt x="8" y="0"/>
                  </a:cubicBezTo>
                  <a:cubicBezTo>
                    <a:pt x="0" y="0"/>
                    <a:pt x="0" y="0"/>
                    <a:pt x="0" y="0"/>
                  </a:cubicBezTo>
                  <a:cubicBezTo>
                    <a:pt x="2" y="3"/>
                    <a:pt x="3" y="7"/>
                    <a:pt x="3" y="11"/>
                  </a:cubicBezTo>
                  <a:cubicBezTo>
                    <a:pt x="3" y="43"/>
                    <a:pt x="3" y="43"/>
                    <a:pt x="3" y="43"/>
                  </a:cubicBezTo>
                  <a:cubicBezTo>
                    <a:pt x="49" y="43"/>
                    <a:pt x="49" y="43"/>
                    <a:pt x="49" y="43"/>
                  </a:cubicBezTo>
                  <a:cubicBezTo>
                    <a:pt x="49" y="14"/>
                    <a:pt x="49" y="14"/>
                    <a:pt x="49" y="14"/>
                  </a:cubicBezTo>
                  <a:cubicBezTo>
                    <a:pt x="49" y="6"/>
                    <a:pt x="44" y="0"/>
                    <a:pt x="39"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9" name="Oval 81">
              <a:extLst>
                <a:ext uri="{FF2B5EF4-FFF2-40B4-BE49-F238E27FC236}">
                  <a16:creationId xmlns:a16="http://schemas.microsoft.com/office/drawing/2014/main" id="{A498C6D9-C408-4C59-AEC5-6E1339F6A9C5}"/>
                </a:ext>
              </a:extLst>
            </p:cNvPr>
            <p:cNvSpPr>
              <a:spLocks noChangeArrowheads="1"/>
            </p:cNvSpPr>
            <p:nvPr/>
          </p:nvSpPr>
          <p:spPr bwMode="auto">
            <a:xfrm>
              <a:off x="3811588" y="2355850"/>
              <a:ext cx="69850" cy="80963"/>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0" name="Freeform 82">
              <a:extLst>
                <a:ext uri="{FF2B5EF4-FFF2-40B4-BE49-F238E27FC236}">
                  <a16:creationId xmlns:a16="http://schemas.microsoft.com/office/drawing/2014/main" id="{327C9F3E-4CE7-48FF-BAF4-16A1A5905AE8}"/>
                </a:ext>
              </a:extLst>
            </p:cNvPr>
            <p:cNvSpPr>
              <a:spLocks/>
            </p:cNvSpPr>
            <p:nvPr/>
          </p:nvSpPr>
          <p:spPr bwMode="auto">
            <a:xfrm>
              <a:off x="3836988" y="2439988"/>
              <a:ext cx="17463" cy="15875"/>
            </a:xfrm>
            <a:custGeom>
              <a:avLst/>
              <a:gdLst/>
              <a:ahLst/>
              <a:cxnLst>
                <a:cxn ang="0">
                  <a:pos x="0" y="3"/>
                </a:cxn>
                <a:cxn ang="0">
                  <a:pos x="3" y="0"/>
                </a:cxn>
                <a:cxn ang="0">
                  <a:pos x="5" y="0"/>
                </a:cxn>
                <a:cxn ang="0">
                  <a:pos x="5" y="0"/>
                </a:cxn>
                <a:cxn ang="0">
                  <a:pos x="10" y="0"/>
                </a:cxn>
                <a:cxn ang="0">
                  <a:pos x="11" y="3"/>
                </a:cxn>
                <a:cxn ang="0">
                  <a:pos x="5" y="10"/>
                </a:cxn>
                <a:cxn ang="0">
                  <a:pos x="0" y="3"/>
                </a:cxn>
                <a:cxn ang="0">
                  <a:pos x="0" y="3"/>
                </a:cxn>
              </a:cxnLst>
              <a:rect l="0" t="0" r="r" b="b"/>
              <a:pathLst>
                <a:path w="11" h="10">
                  <a:moveTo>
                    <a:pt x="0" y="3"/>
                  </a:moveTo>
                  <a:lnTo>
                    <a:pt x="3" y="0"/>
                  </a:lnTo>
                  <a:lnTo>
                    <a:pt x="5" y="0"/>
                  </a:lnTo>
                  <a:lnTo>
                    <a:pt x="5" y="0"/>
                  </a:lnTo>
                  <a:lnTo>
                    <a:pt x="10" y="0"/>
                  </a:lnTo>
                  <a:lnTo>
                    <a:pt x="11" y="3"/>
                  </a:lnTo>
                  <a:lnTo>
                    <a:pt x="5" y="10"/>
                  </a:lnTo>
                  <a:lnTo>
                    <a:pt x="0" y="3"/>
                  </a:lnTo>
                  <a:lnTo>
                    <a:pt x="0"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1" name="Freeform 83">
              <a:extLst>
                <a:ext uri="{FF2B5EF4-FFF2-40B4-BE49-F238E27FC236}">
                  <a16:creationId xmlns:a16="http://schemas.microsoft.com/office/drawing/2014/main" id="{4338CE5F-9D7D-41AA-BF02-1EA6356C115D}"/>
                </a:ext>
              </a:extLst>
            </p:cNvPr>
            <p:cNvSpPr>
              <a:spLocks/>
            </p:cNvSpPr>
            <p:nvPr/>
          </p:nvSpPr>
          <p:spPr bwMode="auto">
            <a:xfrm>
              <a:off x="3779838" y="2439988"/>
              <a:ext cx="111125" cy="100013"/>
            </a:xfrm>
            <a:custGeom>
              <a:avLst/>
              <a:gdLst/>
              <a:ahLst/>
              <a:cxnLst>
                <a:cxn ang="0">
                  <a:pos x="10" y="0"/>
                </a:cxn>
                <a:cxn ang="0">
                  <a:pos x="18" y="0"/>
                </a:cxn>
                <a:cxn ang="0">
                  <a:pos x="25" y="33"/>
                </a:cxn>
                <a:cxn ang="0">
                  <a:pos x="29" y="7"/>
                </a:cxn>
                <a:cxn ang="0">
                  <a:pos x="34" y="33"/>
                </a:cxn>
                <a:cxn ang="0">
                  <a:pos x="41" y="0"/>
                </a:cxn>
                <a:cxn ang="0">
                  <a:pos x="49" y="0"/>
                </a:cxn>
                <a:cxn ang="0">
                  <a:pos x="46" y="12"/>
                </a:cxn>
                <a:cxn ang="0">
                  <a:pos x="46" y="44"/>
                </a:cxn>
                <a:cxn ang="0">
                  <a:pos x="0" y="44"/>
                </a:cxn>
                <a:cxn ang="0">
                  <a:pos x="0" y="15"/>
                </a:cxn>
                <a:cxn ang="0">
                  <a:pos x="10" y="0"/>
                </a:cxn>
              </a:cxnLst>
              <a:rect l="0" t="0" r="r" b="b"/>
              <a:pathLst>
                <a:path w="49" h="44">
                  <a:moveTo>
                    <a:pt x="10" y="0"/>
                  </a:moveTo>
                  <a:cubicBezTo>
                    <a:pt x="18" y="0"/>
                    <a:pt x="18" y="0"/>
                    <a:pt x="18" y="0"/>
                  </a:cubicBezTo>
                  <a:cubicBezTo>
                    <a:pt x="25" y="33"/>
                    <a:pt x="25" y="33"/>
                    <a:pt x="25" y="33"/>
                  </a:cubicBezTo>
                  <a:cubicBezTo>
                    <a:pt x="29" y="7"/>
                    <a:pt x="29" y="7"/>
                    <a:pt x="29" y="7"/>
                  </a:cubicBezTo>
                  <a:cubicBezTo>
                    <a:pt x="34" y="33"/>
                    <a:pt x="34" y="33"/>
                    <a:pt x="34" y="33"/>
                  </a:cubicBezTo>
                  <a:cubicBezTo>
                    <a:pt x="41" y="0"/>
                    <a:pt x="41" y="0"/>
                    <a:pt x="41" y="0"/>
                  </a:cubicBezTo>
                  <a:cubicBezTo>
                    <a:pt x="49" y="0"/>
                    <a:pt x="49" y="0"/>
                    <a:pt x="49" y="0"/>
                  </a:cubicBezTo>
                  <a:cubicBezTo>
                    <a:pt x="47" y="3"/>
                    <a:pt x="46" y="7"/>
                    <a:pt x="46" y="12"/>
                  </a:cubicBezTo>
                  <a:cubicBezTo>
                    <a:pt x="46" y="44"/>
                    <a:pt x="46" y="44"/>
                    <a:pt x="46" y="44"/>
                  </a:cubicBezTo>
                  <a:cubicBezTo>
                    <a:pt x="0" y="44"/>
                    <a:pt x="0" y="44"/>
                    <a:pt x="0" y="44"/>
                  </a:cubicBezTo>
                  <a:cubicBezTo>
                    <a:pt x="0" y="15"/>
                    <a:pt x="0" y="15"/>
                    <a:pt x="0" y="15"/>
                  </a:cubicBezTo>
                  <a:cubicBezTo>
                    <a:pt x="0" y="7"/>
                    <a:pt x="4" y="0"/>
                    <a:pt x="1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62" name="TextBox 61">
            <a:extLst>
              <a:ext uri="{FF2B5EF4-FFF2-40B4-BE49-F238E27FC236}">
                <a16:creationId xmlns:a16="http://schemas.microsoft.com/office/drawing/2014/main" id="{76BF0833-4345-4598-848A-62AB4EDFED59}"/>
              </a:ext>
            </a:extLst>
          </p:cNvPr>
          <p:cNvSpPr txBox="1"/>
          <p:nvPr/>
        </p:nvSpPr>
        <p:spPr>
          <a:xfrm>
            <a:off x="9431442" y="2943550"/>
            <a:ext cx="2390527" cy="3093154"/>
          </a:xfrm>
          <a:prstGeom prst="rect">
            <a:avLst/>
          </a:prstGeom>
          <a:noFill/>
        </p:spPr>
        <p:txBody>
          <a:bodyPr wrap="square" rtlCol="0">
            <a:spAutoFit/>
          </a:bodyPr>
          <a:lstStyle/>
          <a:p>
            <a:pPr algn="ctr"/>
            <a:r>
              <a:rPr lang="en-US" sz="1600" b="1" dirty="0">
                <a:solidFill>
                  <a:schemeClr val="bg1"/>
                </a:solidFill>
                <a:latin typeface="Candara" panose="020E0502030303020204" pitchFamily="34" charset="0"/>
              </a:rPr>
              <a:t>LOREM IPSUM DOLOR</a:t>
            </a:r>
          </a:p>
          <a:p>
            <a:endParaRPr lang="en-US" sz="1000" dirty="0">
              <a:solidFill>
                <a:schemeClr val="bg1"/>
              </a:solidFill>
              <a:latin typeface="Candara" panose="020E0502030303020204" pitchFamily="34" charset="0"/>
            </a:endParaRPr>
          </a:p>
          <a:p>
            <a:r>
              <a:rPr lang="en-US" sz="1300" i="1" dirty="0">
                <a:solidFill>
                  <a:schemeClr val="bg1"/>
                </a:solidFill>
                <a:latin typeface="Candara" panose="020E0502030303020204" pitchFamily="34" charset="0"/>
              </a:rPr>
              <a:t>Lorem ipsum dolor sit amet, consectetur adipiscing elit, sed do eiusmod tempor incididunt ut labore et dolore magna aliqua.</a:t>
            </a:r>
          </a:p>
          <a:p>
            <a:endParaRPr lang="en-US" sz="1300" b="1" i="1" dirty="0">
              <a:solidFill>
                <a:schemeClr val="bg1"/>
              </a:solidFill>
              <a:latin typeface="Candara" panose="020E0502030303020204" pitchFamily="34" charset="0"/>
            </a:endParaRPr>
          </a:p>
          <a:p>
            <a:r>
              <a:rPr lang="en-US" sz="1300" i="1"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spTree>
    <p:extLst>
      <p:ext uri="{BB962C8B-B14F-4D97-AF65-F5344CB8AC3E}">
        <p14:creationId xmlns:p14="http://schemas.microsoft.com/office/powerpoint/2010/main" val="37681958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42" presetClass="entr" presetSubtype="0" fill="hold"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fade">
                                      <p:cBhvr>
                                        <p:cTn id="11" dur="1000"/>
                                        <p:tgtEl>
                                          <p:spTgt spid="2"/>
                                        </p:tgtEl>
                                      </p:cBhvr>
                                    </p:animEffect>
                                    <p:anim calcmode="lin" valueType="num">
                                      <p:cBhvr>
                                        <p:cTn id="12" dur="1000" fill="hold"/>
                                        <p:tgtEl>
                                          <p:spTgt spid="2"/>
                                        </p:tgtEl>
                                        <p:attrNameLst>
                                          <p:attrName>ppt_x</p:attrName>
                                        </p:attrNameLst>
                                      </p:cBhvr>
                                      <p:tavLst>
                                        <p:tav tm="0">
                                          <p:val>
                                            <p:strVal val="#ppt_x"/>
                                          </p:val>
                                        </p:tav>
                                        <p:tav tm="100000">
                                          <p:val>
                                            <p:strVal val="#ppt_x"/>
                                          </p:val>
                                        </p:tav>
                                      </p:tavLst>
                                    </p:anim>
                                    <p:anim calcmode="lin" valueType="num">
                                      <p:cBhvr>
                                        <p:cTn id="13" dur="1000" fill="hold"/>
                                        <p:tgtEl>
                                          <p:spTgt spid="2"/>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53" presetClass="entr" presetSubtype="16" fill="hold" grpId="0" nodeType="afterEffect">
                                  <p:stCondLst>
                                    <p:cond delay="0"/>
                                  </p:stCondLst>
                                  <p:childTnLst>
                                    <p:set>
                                      <p:cBhvr>
                                        <p:cTn id="16" dur="1" fill="hold">
                                          <p:stCondLst>
                                            <p:cond delay="0"/>
                                          </p:stCondLst>
                                        </p:cTn>
                                        <p:tgtEl>
                                          <p:spTgt spid="17"/>
                                        </p:tgtEl>
                                        <p:attrNameLst>
                                          <p:attrName>style.visibility</p:attrName>
                                        </p:attrNameLst>
                                      </p:cBhvr>
                                      <p:to>
                                        <p:strVal val="visible"/>
                                      </p:to>
                                    </p:set>
                                    <p:anim calcmode="lin" valueType="num">
                                      <p:cBhvr>
                                        <p:cTn id="17" dur="500" fill="hold"/>
                                        <p:tgtEl>
                                          <p:spTgt spid="17"/>
                                        </p:tgtEl>
                                        <p:attrNameLst>
                                          <p:attrName>ppt_w</p:attrName>
                                        </p:attrNameLst>
                                      </p:cBhvr>
                                      <p:tavLst>
                                        <p:tav tm="0">
                                          <p:val>
                                            <p:fltVal val="0"/>
                                          </p:val>
                                        </p:tav>
                                        <p:tav tm="100000">
                                          <p:val>
                                            <p:strVal val="#ppt_w"/>
                                          </p:val>
                                        </p:tav>
                                      </p:tavLst>
                                    </p:anim>
                                    <p:anim calcmode="lin" valueType="num">
                                      <p:cBhvr>
                                        <p:cTn id="18" dur="500" fill="hold"/>
                                        <p:tgtEl>
                                          <p:spTgt spid="17"/>
                                        </p:tgtEl>
                                        <p:attrNameLst>
                                          <p:attrName>ppt_h</p:attrName>
                                        </p:attrNameLst>
                                      </p:cBhvr>
                                      <p:tavLst>
                                        <p:tav tm="0">
                                          <p:val>
                                            <p:fltVal val="0"/>
                                          </p:val>
                                        </p:tav>
                                        <p:tav tm="100000">
                                          <p:val>
                                            <p:strVal val="#ppt_h"/>
                                          </p:val>
                                        </p:tav>
                                      </p:tavLst>
                                    </p:anim>
                                    <p:animEffect transition="in" filter="fade">
                                      <p:cBhvr>
                                        <p:cTn id="19" dur="500"/>
                                        <p:tgtEl>
                                          <p:spTgt spid="17"/>
                                        </p:tgtEl>
                                      </p:cBhvr>
                                    </p:animEffect>
                                  </p:childTnLst>
                                </p:cTn>
                              </p:par>
                            </p:childTnLst>
                          </p:cTn>
                        </p:par>
                        <p:par>
                          <p:cTn id="20" fill="hold">
                            <p:stCondLst>
                              <p:cond delay="2000"/>
                            </p:stCondLst>
                            <p:childTnLst>
                              <p:par>
                                <p:cTn id="21" presetID="16" presetClass="entr" presetSubtype="37" fill="hold" grpId="0" nodeType="afterEffect">
                                  <p:stCondLst>
                                    <p:cond delay="0"/>
                                  </p:stCondLst>
                                  <p:childTnLst>
                                    <p:set>
                                      <p:cBhvr>
                                        <p:cTn id="22" dur="1" fill="hold">
                                          <p:stCondLst>
                                            <p:cond delay="0"/>
                                          </p:stCondLst>
                                        </p:cTn>
                                        <p:tgtEl>
                                          <p:spTgt spid="15"/>
                                        </p:tgtEl>
                                        <p:attrNameLst>
                                          <p:attrName>style.visibility</p:attrName>
                                        </p:attrNameLst>
                                      </p:cBhvr>
                                      <p:to>
                                        <p:strVal val="visible"/>
                                      </p:to>
                                    </p:set>
                                    <p:animEffect transition="in" filter="barn(outVertical)">
                                      <p:cBhvr>
                                        <p:cTn id="23" dur="500"/>
                                        <p:tgtEl>
                                          <p:spTgt spid="15"/>
                                        </p:tgtEl>
                                      </p:cBhvr>
                                    </p:animEffect>
                                  </p:childTnLst>
                                </p:cTn>
                              </p:par>
                            </p:childTnLst>
                          </p:cTn>
                        </p:par>
                        <p:par>
                          <p:cTn id="24" fill="hold">
                            <p:stCondLst>
                              <p:cond delay="2500"/>
                            </p:stCondLst>
                            <p:childTnLst>
                              <p:par>
                                <p:cTn id="25" presetID="42" presetClass="entr" presetSubtype="0" fill="hold" grpId="0" nodeType="afterEffect">
                                  <p:stCondLst>
                                    <p:cond delay="0"/>
                                  </p:stCondLst>
                                  <p:childTnLst>
                                    <p:set>
                                      <p:cBhvr>
                                        <p:cTn id="26" dur="1" fill="hold">
                                          <p:stCondLst>
                                            <p:cond delay="0"/>
                                          </p:stCondLst>
                                        </p:cTn>
                                        <p:tgtEl>
                                          <p:spTgt spid="19">
                                            <p:txEl>
                                              <p:pRg st="0" end="0"/>
                                            </p:txEl>
                                          </p:spTgt>
                                        </p:tgtEl>
                                        <p:attrNameLst>
                                          <p:attrName>style.visibility</p:attrName>
                                        </p:attrNameLst>
                                      </p:cBhvr>
                                      <p:to>
                                        <p:strVal val="visible"/>
                                      </p:to>
                                    </p:set>
                                    <p:animEffect transition="in" filter="fade">
                                      <p:cBhvr>
                                        <p:cTn id="27" dur="1000"/>
                                        <p:tgtEl>
                                          <p:spTgt spid="19">
                                            <p:txEl>
                                              <p:pRg st="0" end="0"/>
                                            </p:txEl>
                                          </p:spTgt>
                                        </p:tgtEl>
                                      </p:cBhvr>
                                    </p:animEffect>
                                    <p:anim calcmode="lin" valueType="num">
                                      <p:cBhvr>
                                        <p:cTn id="28" dur="1000" fill="hold"/>
                                        <p:tgtEl>
                                          <p:spTgt spid="19">
                                            <p:txEl>
                                              <p:pRg st="0" end="0"/>
                                            </p:txEl>
                                          </p:spTgt>
                                        </p:tgtEl>
                                        <p:attrNameLst>
                                          <p:attrName>ppt_x</p:attrName>
                                        </p:attrNameLst>
                                      </p:cBhvr>
                                      <p:tavLst>
                                        <p:tav tm="0">
                                          <p:val>
                                            <p:strVal val="#ppt_x"/>
                                          </p:val>
                                        </p:tav>
                                        <p:tav tm="100000">
                                          <p:val>
                                            <p:strVal val="#ppt_x"/>
                                          </p:val>
                                        </p:tav>
                                      </p:tavLst>
                                    </p:anim>
                                    <p:anim calcmode="lin" valueType="num">
                                      <p:cBhvr>
                                        <p:cTn id="29" dur="1000" fill="hold"/>
                                        <p:tgtEl>
                                          <p:spTgt spid="19">
                                            <p:txEl>
                                              <p:pRg st="0" end="0"/>
                                            </p:txEl>
                                          </p:spTgt>
                                        </p:tgtEl>
                                        <p:attrNameLst>
                                          <p:attrName>ppt_y</p:attrName>
                                        </p:attrNameLst>
                                      </p:cBhvr>
                                      <p:tavLst>
                                        <p:tav tm="0">
                                          <p:val>
                                            <p:strVal val="#ppt_y+.1"/>
                                          </p:val>
                                        </p:tav>
                                        <p:tav tm="100000">
                                          <p:val>
                                            <p:strVal val="#ppt_y"/>
                                          </p:val>
                                        </p:tav>
                                      </p:tavLst>
                                    </p:anim>
                                  </p:childTnLst>
                                </p:cTn>
                              </p:par>
                            </p:childTnLst>
                          </p:cTn>
                        </p:par>
                        <p:par>
                          <p:cTn id="30" fill="hold">
                            <p:stCondLst>
                              <p:cond delay="3500"/>
                            </p:stCondLst>
                            <p:childTnLst>
                              <p:par>
                                <p:cTn id="31" presetID="42" presetClass="entr" presetSubtype="0" fill="hold" grpId="0" nodeType="afterEffect">
                                  <p:stCondLst>
                                    <p:cond delay="0"/>
                                  </p:stCondLst>
                                  <p:childTnLst>
                                    <p:set>
                                      <p:cBhvr>
                                        <p:cTn id="32" dur="1" fill="hold">
                                          <p:stCondLst>
                                            <p:cond delay="0"/>
                                          </p:stCondLst>
                                        </p:cTn>
                                        <p:tgtEl>
                                          <p:spTgt spid="19">
                                            <p:txEl>
                                              <p:pRg st="1" end="1"/>
                                            </p:txEl>
                                          </p:spTgt>
                                        </p:tgtEl>
                                        <p:attrNameLst>
                                          <p:attrName>style.visibility</p:attrName>
                                        </p:attrNameLst>
                                      </p:cBhvr>
                                      <p:to>
                                        <p:strVal val="visible"/>
                                      </p:to>
                                    </p:set>
                                    <p:animEffect transition="in" filter="fade">
                                      <p:cBhvr>
                                        <p:cTn id="33" dur="1000"/>
                                        <p:tgtEl>
                                          <p:spTgt spid="19">
                                            <p:txEl>
                                              <p:pRg st="1" end="1"/>
                                            </p:txEl>
                                          </p:spTgt>
                                        </p:tgtEl>
                                      </p:cBhvr>
                                    </p:animEffect>
                                    <p:anim calcmode="lin" valueType="num">
                                      <p:cBhvr>
                                        <p:cTn id="34" dur="1000" fill="hold"/>
                                        <p:tgtEl>
                                          <p:spTgt spid="19">
                                            <p:txEl>
                                              <p:pRg st="1" end="1"/>
                                            </p:txEl>
                                          </p:spTgt>
                                        </p:tgtEl>
                                        <p:attrNameLst>
                                          <p:attrName>ppt_x</p:attrName>
                                        </p:attrNameLst>
                                      </p:cBhvr>
                                      <p:tavLst>
                                        <p:tav tm="0">
                                          <p:val>
                                            <p:strVal val="#ppt_x"/>
                                          </p:val>
                                        </p:tav>
                                        <p:tav tm="100000">
                                          <p:val>
                                            <p:strVal val="#ppt_x"/>
                                          </p:val>
                                        </p:tav>
                                      </p:tavLst>
                                    </p:anim>
                                    <p:anim calcmode="lin" valueType="num">
                                      <p:cBhvr>
                                        <p:cTn id="35" dur="1000" fill="hold"/>
                                        <p:tgtEl>
                                          <p:spTgt spid="19">
                                            <p:txEl>
                                              <p:pRg st="1" end="1"/>
                                            </p:txEl>
                                          </p:spTgt>
                                        </p:tgtEl>
                                        <p:attrNameLst>
                                          <p:attrName>ppt_y</p:attrName>
                                        </p:attrNameLst>
                                      </p:cBhvr>
                                      <p:tavLst>
                                        <p:tav tm="0">
                                          <p:val>
                                            <p:strVal val="#ppt_y+.1"/>
                                          </p:val>
                                        </p:tav>
                                        <p:tav tm="100000">
                                          <p:val>
                                            <p:strVal val="#ppt_y"/>
                                          </p:val>
                                        </p:tav>
                                      </p:tavLst>
                                    </p:anim>
                                  </p:childTnLst>
                                </p:cTn>
                              </p:par>
                            </p:childTnLst>
                          </p:cTn>
                        </p:par>
                        <p:par>
                          <p:cTn id="36" fill="hold">
                            <p:stCondLst>
                              <p:cond delay="4500"/>
                            </p:stCondLst>
                            <p:childTnLst>
                              <p:par>
                                <p:cTn id="37" presetID="42" presetClass="entr" presetSubtype="0" fill="hold" grpId="0" nodeType="afterEffect">
                                  <p:stCondLst>
                                    <p:cond delay="0"/>
                                  </p:stCondLst>
                                  <p:childTnLst>
                                    <p:set>
                                      <p:cBhvr>
                                        <p:cTn id="38" dur="1" fill="hold">
                                          <p:stCondLst>
                                            <p:cond delay="0"/>
                                          </p:stCondLst>
                                        </p:cTn>
                                        <p:tgtEl>
                                          <p:spTgt spid="19">
                                            <p:txEl>
                                              <p:pRg st="2" end="2"/>
                                            </p:txEl>
                                          </p:spTgt>
                                        </p:tgtEl>
                                        <p:attrNameLst>
                                          <p:attrName>style.visibility</p:attrName>
                                        </p:attrNameLst>
                                      </p:cBhvr>
                                      <p:to>
                                        <p:strVal val="visible"/>
                                      </p:to>
                                    </p:set>
                                    <p:animEffect transition="in" filter="fade">
                                      <p:cBhvr>
                                        <p:cTn id="39" dur="1000"/>
                                        <p:tgtEl>
                                          <p:spTgt spid="19">
                                            <p:txEl>
                                              <p:pRg st="2" end="2"/>
                                            </p:txEl>
                                          </p:spTgt>
                                        </p:tgtEl>
                                      </p:cBhvr>
                                    </p:animEffect>
                                    <p:anim calcmode="lin" valueType="num">
                                      <p:cBhvr>
                                        <p:cTn id="40" dur="1000" fill="hold"/>
                                        <p:tgtEl>
                                          <p:spTgt spid="19">
                                            <p:txEl>
                                              <p:pRg st="2" end="2"/>
                                            </p:txEl>
                                          </p:spTgt>
                                        </p:tgtEl>
                                        <p:attrNameLst>
                                          <p:attrName>ppt_x</p:attrName>
                                        </p:attrNameLst>
                                      </p:cBhvr>
                                      <p:tavLst>
                                        <p:tav tm="0">
                                          <p:val>
                                            <p:strVal val="#ppt_x"/>
                                          </p:val>
                                        </p:tav>
                                        <p:tav tm="100000">
                                          <p:val>
                                            <p:strVal val="#ppt_x"/>
                                          </p:val>
                                        </p:tav>
                                      </p:tavLst>
                                    </p:anim>
                                    <p:anim calcmode="lin" valueType="num">
                                      <p:cBhvr>
                                        <p:cTn id="41" dur="1000" fill="hold"/>
                                        <p:tgtEl>
                                          <p:spTgt spid="19">
                                            <p:txEl>
                                              <p:pRg st="2" end="2"/>
                                            </p:txEl>
                                          </p:spTgt>
                                        </p:tgtEl>
                                        <p:attrNameLst>
                                          <p:attrName>ppt_y</p:attrName>
                                        </p:attrNameLst>
                                      </p:cBhvr>
                                      <p:tavLst>
                                        <p:tav tm="0">
                                          <p:val>
                                            <p:strVal val="#ppt_y+.1"/>
                                          </p:val>
                                        </p:tav>
                                        <p:tav tm="100000">
                                          <p:val>
                                            <p:strVal val="#ppt_y"/>
                                          </p:val>
                                        </p:tav>
                                      </p:tavLst>
                                    </p:anim>
                                  </p:childTnLst>
                                </p:cTn>
                              </p:par>
                            </p:childTnLst>
                          </p:cTn>
                        </p:par>
                        <p:par>
                          <p:cTn id="42" fill="hold">
                            <p:stCondLst>
                              <p:cond delay="5500"/>
                            </p:stCondLst>
                            <p:childTnLst>
                              <p:par>
                                <p:cTn id="43" presetID="42" presetClass="entr" presetSubtype="0" fill="hold" grpId="0" nodeType="afterEffect">
                                  <p:stCondLst>
                                    <p:cond delay="0"/>
                                  </p:stCondLst>
                                  <p:childTnLst>
                                    <p:set>
                                      <p:cBhvr>
                                        <p:cTn id="44" dur="1" fill="hold">
                                          <p:stCondLst>
                                            <p:cond delay="0"/>
                                          </p:stCondLst>
                                        </p:cTn>
                                        <p:tgtEl>
                                          <p:spTgt spid="19">
                                            <p:txEl>
                                              <p:pRg st="3" end="3"/>
                                            </p:txEl>
                                          </p:spTgt>
                                        </p:tgtEl>
                                        <p:attrNameLst>
                                          <p:attrName>style.visibility</p:attrName>
                                        </p:attrNameLst>
                                      </p:cBhvr>
                                      <p:to>
                                        <p:strVal val="visible"/>
                                      </p:to>
                                    </p:set>
                                    <p:animEffect transition="in" filter="fade">
                                      <p:cBhvr>
                                        <p:cTn id="45" dur="1000"/>
                                        <p:tgtEl>
                                          <p:spTgt spid="19">
                                            <p:txEl>
                                              <p:pRg st="3" end="3"/>
                                            </p:txEl>
                                          </p:spTgt>
                                        </p:tgtEl>
                                      </p:cBhvr>
                                    </p:animEffect>
                                    <p:anim calcmode="lin" valueType="num">
                                      <p:cBhvr>
                                        <p:cTn id="46" dur="1000" fill="hold"/>
                                        <p:tgtEl>
                                          <p:spTgt spid="19">
                                            <p:txEl>
                                              <p:pRg st="3" end="3"/>
                                            </p:txEl>
                                          </p:spTgt>
                                        </p:tgtEl>
                                        <p:attrNameLst>
                                          <p:attrName>ppt_x</p:attrName>
                                        </p:attrNameLst>
                                      </p:cBhvr>
                                      <p:tavLst>
                                        <p:tav tm="0">
                                          <p:val>
                                            <p:strVal val="#ppt_x"/>
                                          </p:val>
                                        </p:tav>
                                        <p:tav tm="100000">
                                          <p:val>
                                            <p:strVal val="#ppt_x"/>
                                          </p:val>
                                        </p:tav>
                                      </p:tavLst>
                                    </p:anim>
                                    <p:anim calcmode="lin" valueType="num">
                                      <p:cBhvr>
                                        <p:cTn id="47" dur="1000" fill="hold"/>
                                        <p:tgtEl>
                                          <p:spTgt spid="19">
                                            <p:txEl>
                                              <p:pRg st="3" end="3"/>
                                            </p:txEl>
                                          </p:spTgt>
                                        </p:tgtEl>
                                        <p:attrNameLst>
                                          <p:attrName>ppt_y</p:attrName>
                                        </p:attrNameLst>
                                      </p:cBhvr>
                                      <p:tavLst>
                                        <p:tav tm="0">
                                          <p:val>
                                            <p:strVal val="#ppt_y+.1"/>
                                          </p:val>
                                        </p:tav>
                                        <p:tav tm="100000">
                                          <p:val>
                                            <p:strVal val="#ppt_y"/>
                                          </p:val>
                                        </p:tav>
                                      </p:tavLst>
                                    </p:anim>
                                  </p:childTnLst>
                                </p:cTn>
                              </p:par>
                            </p:childTnLst>
                          </p:cTn>
                        </p:par>
                        <p:par>
                          <p:cTn id="48" fill="hold">
                            <p:stCondLst>
                              <p:cond delay="6500"/>
                            </p:stCondLst>
                            <p:childTnLst>
                              <p:par>
                                <p:cTn id="49" presetID="42" presetClass="entr" presetSubtype="0" fill="hold" grpId="0" nodeType="afterEffect">
                                  <p:stCondLst>
                                    <p:cond delay="0"/>
                                  </p:stCondLst>
                                  <p:childTnLst>
                                    <p:set>
                                      <p:cBhvr>
                                        <p:cTn id="50" dur="1" fill="hold">
                                          <p:stCondLst>
                                            <p:cond delay="0"/>
                                          </p:stCondLst>
                                        </p:cTn>
                                        <p:tgtEl>
                                          <p:spTgt spid="19">
                                            <p:txEl>
                                              <p:pRg st="4" end="4"/>
                                            </p:txEl>
                                          </p:spTgt>
                                        </p:tgtEl>
                                        <p:attrNameLst>
                                          <p:attrName>style.visibility</p:attrName>
                                        </p:attrNameLst>
                                      </p:cBhvr>
                                      <p:to>
                                        <p:strVal val="visible"/>
                                      </p:to>
                                    </p:set>
                                    <p:animEffect transition="in" filter="fade">
                                      <p:cBhvr>
                                        <p:cTn id="51" dur="1000"/>
                                        <p:tgtEl>
                                          <p:spTgt spid="19">
                                            <p:txEl>
                                              <p:pRg st="4" end="4"/>
                                            </p:txEl>
                                          </p:spTgt>
                                        </p:tgtEl>
                                      </p:cBhvr>
                                    </p:animEffect>
                                    <p:anim calcmode="lin" valueType="num">
                                      <p:cBhvr>
                                        <p:cTn id="52" dur="1000" fill="hold"/>
                                        <p:tgtEl>
                                          <p:spTgt spid="19">
                                            <p:txEl>
                                              <p:pRg st="4" end="4"/>
                                            </p:txEl>
                                          </p:spTgt>
                                        </p:tgtEl>
                                        <p:attrNameLst>
                                          <p:attrName>ppt_x</p:attrName>
                                        </p:attrNameLst>
                                      </p:cBhvr>
                                      <p:tavLst>
                                        <p:tav tm="0">
                                          <p:val>
                                            <p:strVal val="#ppt_x"/>
                                          </p:val>
                                        </p:tav>
                                        <p:tav tm="100000">
                                          <p:val>
                                            <p:strVal val="#ppt_x"/>
                                          </p:val>
                                        </p:tav>
                                      </p:tavLst>
                                    </p:anim>
                                    <p:anim calcmode="lin" valueType="num">
                                      <p:cBhvr>
                                        <p:cTn id="53" dur="1000" fill="hold"/>
                                        <p:tgtEl>
                                          <p:spTgt spid="19">
                                            <p:txEl>
                                              <p:pRg st="4" end="4"/>
                                            </p:txEl>
                                          </p:spTgt>
                                        </p:tgtEl>
                                        <p:attrNameLst>
                                          <p:attrName>ppt_y</p:attrName>
                                        </p:attrNameLst>
                                      </p:cBhvr>
                                      <p:tavLst>
                                        <p:tav tm="0">
                                          <p:val>
                                            <p:strVal val="#ppt_y+.1"/>
                                          </p:val>
                                        </p:tav>
                                        <p:tav tm="100000">
                                          <p:val>
                                            <p:strVal val="#ppt_y"/>
                                          </p:val>
                                        </p:tav>
                                      </p:tavLst>
                                    </p:anim>
                                  </p:childTnLst>
                                </p:cTn>
                              </p:par>
                            </p:childTnLst>
                          </p:cTn>
                        </p:par>
                        <p:par>
                          <p:cTn id="54" fill="hold">
                            <p:stCondLst>
                              <p:cond delay="7500"/>
                            </p:stCondLst>
                            <p:childTnLst>
                              <p:par>
                                <p:cTn id="55" presetID="16" presetClass="entr" presetSubtype="37" fill="hold" grpId="0" nodeType="afterEffect">
                                  <p:stCondLst>
                                    <p:cond delay="0"/>
                                  </p:stCondLst>
                                  <p:childTnLst>
                                    <p:set>
                                      <p:cBhvr>
                                        <p:cTn id="56" dur="1" fill="hold">
                                          <p:stCondLst>
                                            <p:cond delay="0"/>
                                          </p:stCondLst>
                                        </p:cTn>
                                        <p:tgtEl>
                                          <p:spTgt spid="16"/>
                                        </p:tgtEl>
                                        <p:attrNameLst>
                                          <p:attrName>style.visibility</p:attrName>
                                        </p:attrNameLst>
                                      </p:cBhvr>
                                      <p:to>
                                        <p:strVal val="visible"/>
                                      </p:to>
                                    </p:set>
                                    <p:animEffect transition="in" filter="barn(outVertical)">
                                      <p:cBhvr>
                                        <p:cTn id="57" dur="500"/>
                                        <p:tgtEl>
                                          <p:spTgt spid="16"/>
                                        </p:tgtEl>
                                      </p:cBhvr>
                                    </p:animEffect>
                                  </p:childTnLst>
                                </p:cTn>
                              </p:par>
                            </p:childTnLst>
                          </p:cTn>
                        </p:par>
                        <p:par>
                          <p:cTn id="58" fill="hold">
                            <p:stCondLst>
                              <p:cond delay="8000"/>
                            </p:stCondLst>
                            <p:childTnLst>
                              <p:par>
                                <p:cTn id="59" presetID="42" presetClass="entr" presetSubtype="0" fill="hold" nodeType="afterEffect">
                                  <p:stCondLst>
                                    <p:cond delay="0"/>
                                  </p:stCondLst>
                                  <p:childTnLst>
                                    <p:set>
                                      <p:cBhvr>
                                        <p:cTn id="60" dur="1" fill="hold">
                                          <p:stCondLst>
                                            <p:cond delay="0"/>
                                          </p:stCondLst>
                                        </p:cTn>
                                        <p:tgtEl>
                                          <p:spTgt spid="3"/>
                                        </p:tgtEl>
                                        <p:attrNameLst>
                                          <p:attrName>style.visibility</p:attrName>
                                        </p:attrNameLst>
                                      </p:cBhvr>
                                      <p:to>
                                        <p:strVal val="visible"/>
                                      </p:to>
                                    </p:set>
                                    <p:animEffect transition="in" filter="fade">
                                      <p:cBhvr>
                                        <p:cTn id="61" dur="1000"/>
                                        <p:tgtEl>
                                          <p:spTgt spid="3"/>
                                        </p:tgtEl>
                                      </p:cBhvr>
                                    </p:animEffect>
                                    <p:anim calcmode="lin" valueType="num">
                                      <p:cBhvr>
                                        <p:cTn id="62" dur="1000" fill="hold"/>
                                        <p:tgtEl>
                                          <p:spTgt spid="3"/>
                                        </p:tgtEl>
                                        <p:attrNameLst>
                                          <p:attrName>ppt_x</p:attrName>
                                        </p:attrNameLst>
                                      </p:cBhvr>
                                      <p:tavLst>
                                        <p:tav tm="0">
                                          <p:val>
                                            <p:strVal val="#ppt_x"/>
                                          </p:val>
                                        </p:tav>
                                        <p:tav tm="100000">
                                          <p:val>
                                            <p:strVal val="#ppt_x"/>
                                          </p:val>
                                        </p:tav>
                                      </p:tavLst>
                                    </p:anim>
                                    <p:anim calcmode="lin" valueType="num">
                                      <p:cBhvr>
                                        <p:cTn id="63" dur="1000" fill="hold"/>
                                        <p:tgtEl>
                                          <p:spTgt spid="3"/>
                                        </p:tgtEl>
                                        <p:attrNameLst>
                                          <p:attrName>ppt_y</p:attrName>
                                        </p:attrNameLst>
                                      </p:cBhvr>
                                      <p:tavLst>
                                        <p:tav tm="0">
                                          <p:val>
                                            <p:strVal val="#ppt_y+.1"/>
                                          </p:val>
                                        </p:tav>
                                        <p:tav tm="100000">
                                          <p:val>
                                            <p:strVal val="#ppt_y"/>
                                          </p:val>
                                        </p:tav>
                                      </p:tavLst>
                                    </p:anim>
                                  </p:childTnLst>
                                </p:cTn>
                              </p:par>
                            </p:childTnLst>
                          </p:cTn>
                        </p:par>
                        <p:par>
                          <p:cTn id="64" fill="hold">
                            <p:stCondLst>
                              <p:cond delay="9000"/>
                            </p:stCondLst>
                            <p:childTnLst>
                              <p:par>
                                <p:cTn id="65" presetID="53" presetClass="entr" presetSubtype="16" fill="hold" grpId="0" nodeType="afterEffect">
                                  <p:stCondLst>
                                    <p:cond delay="0"/>
                                  </p:stCondLst>
                                  <p:childTnLst>
                                    <p:set>
                                      <p:cBhvr>
                                        <p:cTn id="66" dur="1" fill="hold">
                                          <p:stCondLst>
                                            <p:cond delay="0"/>
                                          </p:stCondLst>
                                        </p:cTn>
                                        <p:tgtEl>
                                          <p:spTgt spid="30"/>
                                        </p:tgtEl>
                                        <p:attrNameLst>
                                          <p:attrName>style.visibility</p:attrName>
                                        </p:attrNameLst>
                                      </p:cBhvr>
                                      <p:to>
                                        <p:strVal val="visible"/>
                                      </p:to>
                                    </p:set>
                                    <p:anim calcmode="lin" valueType="num">
                                      <p:cBhvr>
                                        <p:cTn id="67" dur="500" fill="hold"/>
                                        <p:tgtEl>
                                          <p:spTgt spid="30"/>
                                        </p:tgtEl>
                                        <p:attrNameLst>
                                          <p:attrName>ppt_w</p:attrName>
                                        </p:attrNameLst>
                                      </p:cBhvr>
                                      <p:tavLst>
                                        <p:tav tm="0">
                                          <p:val>
                                            <p:fltVal val="0"/>
                                          </p:val>
                                        </p:tav>
                                        <p:tav tm="100000">
                                          <p:val>
                                            <p:strVal val="#ppt_w"/>
                                          </p:val>
                                        </p:tav>
                                      </p:tavLst>
                                    </p:anim>
                                    <p:anim calcmode="lin" valueType="num">
                                      <p:cBhvr>
                                        <p:cTn id="68" dur="500" fill="hold"/>
                                        <p:tgtEl>
                                          <p:spTgt spid="30"/>
                                        </p:tgtEl>
                                        <p:attrNameLst>
                                          <p:attrName>ppt_h</p:attrName>
                                        </p:attrNameLst>
                                      </p:cBhvr>
                                      <p:tavLst>
                                        <p:tav tm="0">
                                          <p:val>
                                            <p:fltVal val="0"/>
                                          </p:val>
                                        </p:tav>
                                        <p:tav tm="100000">
                                          <p:val>
                                            <p:strVal val="#ppt_h"/>
                                          </p:val>
                                        </p:tav>
                                      </p:tavLst>
                                    </p:anim>
                                    <p:animEffect transition="in" filter="fade">
                                      <p:cBhvr>
                                        <p:cTn id="69" dur="500"/>
                                        <p:tgtEl>
                                          <p:spTgt spid="30"/>
                                        </p:tgtEl>
                                      </p:cBhvr>
                                    </p:animEffect>
                                  </p:childTnLst>
                                </p:cTn>
                              </p:par>
                            </p:childTnLst>
                          </p:cTn>
                        </p:par>
                        <p:par>
                          <p:cTn id="70" fill="hold">
                            <p:stCondLst>
                              <p:cond delay="9500"/>
                            </p:stCondLst>
                            <p:childTnLst>
                              <p:par>
                                <p:cTn id="71" presetID="16" presetClass="entr" presetSubtype="37" fill="hold" grpId="0" nodeType="afterEffect">
                                  <p:stCondLst>
                                    <p:cond delay="0"/>
                                  </p:stCondLst>
                                  <p:childTnLst>
                                    <p:set>
                                      <p:cBhvr>
                                        <p:cTn id="72" dur="1" fill="hold">
                                          <p:stCondLst>
                                            <p:cond delay="0"/>
                                          </p:stCondLst>
                                        </p:cTn>
                                        <p:tgtEl>
                                          <p:spTgt spid="28"/>
                                        </p:tgtEl>
                                        <p:attrNameLst>
                                          <p:attrName>style.visibility</p:attrName>
                                        </p:attrNameLst>
                                      </p:cBhvr>
                                      <p:to>
                                        <p:strVal val="visible"/>
                                      </p:to>
                                    </p:set>
                                    <p:animEffect transition="in" filter="barn(outVertical)">
                                      <p:cBhvr>
                                        <p:cTn id="73" dur="500"/>
                                        <p:tgtEl>
                                          <p:spTgt spid="28"/>
                                        </p:tgtEl>
                                      </p:cBhvr>
                                    </p:animEffect>
                                  </p:childTnLst>
                                </p:cTn>
                              </p:par>
                            </p:childTnLst>
                          </p:cTn>
                        </p:par>
                        <p:par>
                          <p:cTn id="74" fill="hold">
                            <p:stCondLst>
                              <p:cond delay="10000"/>
                            </p:stCondLst>
                            <p:childTnLst>
                              <p:par>
                                <p:cTn id="75" presetID="42" presetClass="entr" presetSubtype="0" fill="hold" grpId="0" nodeType="afterEffect">
                                  <p:stCondLst>
                                    <p:cond delay="0"/>
                                  </p:stCondLst>
                                  <p:childTnLst>
                                    <p:set>
                                      <p:cBhvr>
                                        <p:cTn id="76" dur="1" fill="hold">
                                          <p:stCondLst>
                                            <p:cond delay="0"/>
                                          </p:stCondLst>
                                        </p:cTn>
                                        <p:tgtEl>
                                          <p:spTgt spid="31">
                                            <p:txEl>
                                              <p:pRg st="0" end="0"/>
                                            </p:txEl>
                                          </p:spTgt>
                                        </p:tgtEl>
                                        <p:attrNameLst>
                                          <p:attrName>style.visibility</p:attrName>
                                        </p:attrNameLst>
                                      </p:cBhvr>
                                      <p:to>
                                        <p:strVal val="visible"/>
                                      </p:to>
                                    </p:set>
                                    <p:animEffect transition="in" filter="fade">
                                      <p:cBhvr>
                                        <p:cTn id="77" dur="1000"/>
                                        <p:tgtEl>
                                          <p:spTgt spid="31">
                                            <p:txEl>
                                              <p:pRg st="0" end="0"/>
                                            </p:txEl>
                                          </p:spTgt>
                                        </p:tgtEl>
                                      </p:cBhvr>
                                    </p:animEffect>
                                    <p:anim calcmode="lin" valueType="num">
                                      <p:cBhvr>
                                        <p:cTn id="78" dur="1000" fill="hold"/>
                                        <p:tgtEl>
                                          <p:spTgt spid="31">
                                            <p:txEl>
                                              <p:pRg st="0" end="0"/>
                                            </p:txEl>
                                          </p:spTgt>
                                        </p:tgtEl>
                                        <p:attrNameLst>
                                          <p:attrName>ppt_x</p:attrName>
                                        </p:attrNameLst>
                                      </p:cBhvr>
                                      <p:tavLst>
                                        <p:tav tm="0">
                                          <p:val>
                                            <p:strVal val="#ppt_x"/>
                                          </p:val>
                                        </p:tav>
                                        <p:tav tm="100000">
                                          <p:val>
                                            <p:strVal val="#ppt_x"/>
                                          </p:val>
                                        </p:tav>
                                      </p:tavLst>
                                    </p:anim>
                                    <p:anim calcmode="lin" valueType="num">
                                      <p:cBhvr>
                                        <p:cTn id="79" dur="1000" fill="hold"/>
                                        <p:tgtEl>
                                          <p:spTgt spid="31">
                                            <p:txEl>
                                              <p:pRg st="0" end="0"/>
                                            </p:txEl>
                                          </p:spTgt>
                                        </p:tgtEl>
                                        <p:attrNameLst>
                                          <p:attrName>ppt_y</p:attrName>
                                        </p:attrNameLst>
                                      </p:cBhvr>
                                      <p:tavLst>
                                        <p:tav tm="0">
                                          <p:val>
                                            <p:strVal val="#ppt_y+.1"/>
                                          </p:val>
                                        </p:tav>
                                        <p:tav tm="100000">
                                          <p:val>
                                            <p:strVal val="#ppt_y"/>
                                          </p:val>
                                        </p:tav>
                                      </p:tavLst>
                                    </p:anim>
                                  </p:childTnLst>
                                </p:cTn>
                              </p:par>
                            </p:childTnLst>
                          </p:cTn>
                        </p:par>
                        <p:par>
                          <p:cTn id="80" fill="hold">
                            <p:stCondLst>
                              <p:cond delay="11000"/>
                            </p:stCondLst>
                            <p:childTnLst>
                              <p:par>
                                <p:cTn id="81" presetID="42" presetClass="entr" presetSubtype="0" fill="hold" grpId="0" nodeType="afterEffect">
                                  <p:stCondLst>
                                    <p:cond delay="0"/>
                                  </p:stCondLst>
                                  <p:childTnLst>
                                    <p:set>
                                      <p:cBhvr>
                                        <p:cTn id="82" dur="1" fill="hold">
                                          <p:stCondLst>
                                            <p:cond delay="0"/>
                                          </p:stCondLst>
                                        </p:cTn>
                                        <p:tgtEl>
                                          <p:spTgt spid="31">
                                            <p:txEl>
                                              <p:pRg st="1" end="1"/>
                                            </p:txEl>
                                          </p:spTgt>
                                        </p:tgtEl>
                                        <p:attrNameLst>
                                          <p:attrName>style.visibility</p:attrName>
                                        </p:attrNameLst>
                                      </p:cBhvr>
                                      <p:to>
                                        <p:strVal val="visible"/>
                                      </p:to>
                                    </p:set>
                                    <p:animEffect transition="in" filter="fade">
                                      <p:cBhvr>
                                        <p:cTn id="83" dur="1000"/>
                                        <p:tgtEl>
                                          <p:spTgt spid="31">
                                            <p:txEl>
                                              <p:pRg st="1" end="1"/>
                                            </p:txEl>
                                          </p:spTgt>
                                        </p:tgtEl>
                                      </p:cBhvr>
                                    </p:animEffect>
                                    <p:anim calcmode="lin" valueType="num">
                                      <p:cBhvr>
                                        <p:cTn id="84" dur="1000" fill="hold"/>
                                        <p:tgtEl>
                                          <p:spTgt spid="31">
                                            <p:txEl>
                                              <p:pRg st="1" end="1"/>
                                            </p:txEl>
                                          </p:spTgt>
                                        </p:tgtEl>
                                        <p:attrNameLst>
                                          <p:attrName>ppt_x</p:attrName>
                                        </p:attrNameLst>
                                      </p:cBhvr>
                                      <p:tavLst>
                                        <p:tav tm="0">
                                          <p:val>
                                            <p:strVal val="#ppt_x"/>
                                          </p:val>
                                        </p:tav>
                                        <p:tav tm="100000">
                                          <p:val>
                                            <p:strVal val="#ppt_x"/>
                                          </p:val>
                                        </p:tav>
                                      </p:tavLst>
                                    </p:anim>
                                    <p:anim calcmode="lin" valueType="num">
                                      <p:cBhvr>
                                        <p:cTn id="85" dur="1000" fill="hold"/>
                                        <p:tgtEl>
                                          <p:spTgt spid="31">
                                            <p:txEl>
                                              <p:pRg st="1" end="1"/>
                                            </p:txEl>
                                          </p:spTgt>
                                        </p:tgtEl>
                                        <p:attrNameLst>
                                          <p:attrName>ppt_y</p:attrName>
                                        </p:attrNameLst>
                                      </p:cBhvr>
                                      <p:tavLst>
                                        <p:tav tm="0">
                                          <p:val>
                                            <p:strVal val="#ppt_y+.1"/>
                                          </p:val>
                                        </p:tav>
                                        <p:tav tm="100000">
                                          <p:val>
                                            <p:strVal val="#ppt_y"/>
                                          </p:val>
                                        </p:tav>
                                      </p:tavLst>
                                    </p:anim>
                                  </p:childTnLst>
                                </p:cTn>
                              </p:par>
                            </p:childTnLst>
                          </p:cTn>
                        </p:par>
                        <p:par>
                          <p:cTn id="86" fill="hold">
                            <p:stCondLst>
                              <p:cond delay="12000"/>
                            </p:stCondLst>
                            <p:childTnLst>
                              <p:par>
                                <p:cTn id="87" presetID="42" presetClass="entr" presetSubtype="0" fill="hold" grpId="0" nodeType="afterEffect">
                                  <p:stCondLst>
                                    <p:cond delay="0"/>
                                  </p:stCondLst>
                                  <p:childTnLst>
                                    <p:set>
                                      <p:cBhvr>
                                        <p:cTn id="88" dur="1" fill="hold">
                                          <p:stCondLst>
                                            <p:cond delay="0"/>
                                          </p:stCondLst>
                                        </p:cTn>
                                        <p:tgtEl>
                                          <p:spTgt spid="31">
                                            <p:txEl>
                                              <p:pRg st="2" end="2"/>
                                            </p:txEl>
                                          </p:spTgt>
                                        </p:tgtEl>
                                        <p:attrNameLst>
                                          <p:attrName>style.visibility</p:attrName>
                                        </p:attrNameLst>
                                      </p:cBhvr>
                                      <p:to>
                                        <p:strVal val="visible"/>
                                      </p:to>
                                    </p:set>
                                    <p:animEffect transition="in" filter="fade">
                                      <p:cBhvr>
                                        <p:cTn id="89" dur="1000"/>
                                        <p:tgtEl>
                                          <p:spTgt spid="31">
                                            <p:txEl>
                                              <p:pRg st="2" end="2"/>
                                            </p:txEl>
                                          </p:spTgt>
                                        </p:tgtEl>
                                      </p:cBhvr>
                                    </p:animEffect>
                                    <p:anim calcmode="lin" valueType="num">
                                      <p:cBhvr>
                                        <p:cTn id="90" dur="1000" fill="hold"/>
                                        <p:tgtEl>
                                          <p:spTgt spid="31">
                                            <p:txEl>
                                              <p:pRg st="2" end="2"/>
                                            </p:txEl>
                                          </p:spTgt>
                                        </p:tgtEl>
                                        <p:attrNameLst>
                                          <p:attrName>ppt_x</p:attrName>
                                        </p:attrNameLst>
                                      </p:cBhvr>
                                      <p:tavLst>
                                        <p:tav tm="0">
                                          <p:val>
                                            <p:strVal val="#ppt_x"/>
                                          </p:val>
                                        </p:tav>
                                        <p:tav tm="100000">
                                          <p:val>
                                            <p:strVal val="#ppt_x"/>
                                          </p:val>
                                        </p:tav>
                                      </p:tavLst>
                                    </p:anim>
                                    <p:anim calcmode="lin" valueType="num">
                                      <p:cBhvr>
                                        <p:cTn id="91" dur="1000" fill="hold"/>
                                        <p:tgtEl>
                                          <p:spTgt spid="31">
                                            <p:txEl>
                                              <p:pRg st="2" end="2"/>
                                            </p:txEl>
                                          </p:spTgt>
                                        </p:tgtEl>
                                        <p:attrNameLst>
                                          <p:attrName>ppt_y</p:attrName>
                                        </p:attrNameLst>
                                      </p:cBhvr>
                                      <p:tavLst>
                                        <p:tav tm="0">
                                          <p:val>
                                            <p:strVal val="#ppt_y+.1"/>
                                          </p:val>
                                        </p:tav>
                                        <p:tav tm="100000">
                                          <p:val>
                                            <p:strVal val="#ppt_y"/>
                                          </p:val>
                                        </p:tav>
                                      </p:tavLst>
                                    </p:anim>
                                  </p:childTnLst>
                                </p:cTn>
                              </p:par>
                            </p:childTnLst>
                          </p:cTn>
                        </p:par>
                        <p:par>
                          <p:cTn id="92" fill="hold">
                            <p:stCondLst>
                              <p:cond delay="13000"/>
                            </p:stCondLst>
                            <p:childTnLst>
                              <p:par>
                                <p:cTn id="93" presetID="42" presetClass="entr" presetSubtype="0" fill="hold" grpId="0" nodeType="afterEffect">
                                  <p:stCondLst>
                                    <p:cond delay="0"/>
                                  </p:stCondLst>
                                  <p:childTnLst>
                                    <p:set>
                                      <p:cBhvr>
                                        <p:cTn id="94" dur="1" fill="hold">
                                          <p:stCondLst>
                                            <p:cond delay="0"/>
                                          </p:stCondLst>
                                        </p:cTn>
                                        <p:tgtEl>
                                          <p:spTgt spid="31">
                                            <p:txEl>
                                              <p:pRg st="3" end="3"/>
                                            </p:txEl>
                                          </p:spTgt>
                                        </p:tgtEl>
                                        <p:attrNameLst>
                                          <p:attrName>style.visibility</p:attrName>
                                        </p:attrNameLst>
                                      </p:cBhvr>
                                      <p:to>
                                        <p:strVal val="visible"/>
                                      </p:to>
                                    </p:set>
                                    <p:animEffect transition="in" filter="fade">
                                      <p:cBhvr>
                                        <p:cTn id="95" dur="1000"/>
                                        <p:tgtEl>
                                          <p:spTgt spid="31">
                                            <p:txEl>
                                              <p:pRg st="3" end="3"/>
                                            </p:txEl>
                                          </p:spTgt>
                                        </p:tgtEl>
                                      </p:cBhvr>
                                    </p:animEffect>
                                    <p:anim calcmode="lin" valueType="num">
                                      <p:cBhvr>
                                        <p:cTn id="96" dur="1000" fill="hold"/>
                                        <p:tgtEl>
                                          <p:spTgt spid="31">
                                            <p:txEl>
                                              <p:pRg st="3" end="3"/>
                                            </p:txEl>
                                          </p:spTgt>
                                        </p:tgtEl>
                                        <p:attrNameLst>
                                          <p:attrName>ppt_x</p:attrName>
                                        </p:attrNameLst>
                                      </p:cBhvr>
                                      <p:tavLst>
                                        <p:tav tm="0">
                                          <p:val>
                                            <p:strVal val="#ppt_x"/>
                                          </p:val>
                                        </p:tav>
                                        <p:tav tm="100000">
                                          <p:val>
                                            <p:strVal val="#ppt_x"/>
                                          </p:val>
                                        </p:tav>
                                      </p:tavLst>
                                    </p:anim>
                                    <p:anim calcmode="lin" valueType="num">
                                      <p:cBhvr>
                                        <p:cTn id="97" dur="1000" fill="hold"/>
                                        <p:tgtEl>
                                          <p:spTgt spid="31">
                                            <p:txEl>
                                              <p:pRg st="3" end="3"/>
                                            </p:txEl>
                                          </p:spTgt>
                                        </p:tgtEl>
                                        <p:attrNameLst>
                                          <p:attrName>ppt_y</p:attrName>
                                        </p:attrNameLst>
                                      </p:cBhvr>
                                      <p:tavLst>
                                        <p:tav tm="0">
                                          <p:val>
                                            <p:strVal val="#ppt_y+.1"/>
                                          </p:val>
                                        </p:tav>
                                        <p:tav tm="100000">
                                          <p:val>
                                            <p:strVal val="#ppt_y"/>
                                          </p:val>
                                        </p:tav>
                                      </p:tavLst>
                                    </p:anim>
                                  </p:childTnLst>
                                </p:cTn>
                              </p:par>
                            </p:childTnLst>
                          </p:cTn>
                        </p:par>
                        <p:par>
                          <p:cTn id="98" fill="hold">
                            <p:stCondLst>
                              <p:cond delay="14000"/>
                            </p:stCondLst>
                            <p:childTnLst>
                              <p:par>
                                <p:cTn id="99" presetID="42" presetClass="entr" presetSubtype="0" fill="hold" grpId="0" nodeType="afterEffect">
                                  <p:stCondLst>
                                    <p:cond delay="0"/>
                                  </p:stCondLst>
                                  <p:childTnLst>
                                    <p:set>
                                      <p:cBhvr>
                                        <p:cTn id="100" dur="1" fill="hold">
                                          <p:stCondLst>
                                            <p:cond delay="0"/>
                                          </p:stCondLst>
                                        </p:cTn>
                                        <p:tgtEl>
                                          <p:spTgt spid="31">
                                            <p:txEl>
                                              <p:pRg st="4" end="4"/>
                                            </p:txEl>
                                          </p:spTgt>
                                        </p:tgtEl>
                                        <p:attrNameLst>
                                          <p:attrName>style.visibility</p:attrName>
                                        </p:attrNameLst>
                                      </p:cBhvr>
                                      <p:to>
                                        <p:strVal val="visible"/>
                                      </p:to>
                                    </p:set>
                                    <p:animEffect transition="in" filter="fade">
                                      <p:cBhvr>
                                        <p:cTn id="101" dur="1000"/>
                                        <p:tgtEl>
                                          <p:spTgt spid="31">
                                            <p:txEl>
                                              <p:pRg st="4" end="4"/>
                                            </p:txEl>
                                          </p:spTgt>
                                        </p:tgtEl>
                                      </p:cBhvr>
                                    </p:animEffect>
                                    <p:anim calcmode="lin" valueType="num">
                                      <p:cBhvr>
                                        <p:cTn id="102" dur="1000" fill="hold"/>
                                        <p:tgtEl>
                                          <p:spTgt spid="31">
                                            <p:txEl>
                                              <p:pRg st="4" end="4"/>
                                            </p:txEl>
                                          </p:spTgt>
                                        </p:tgtEl>
                                        <p:attrNameLst>
                                          <p:attrName>ppt_x</p:attrName>
                                        </p:attrNameLst>
                                      </p:cBhvr>
                                      <p:tavLst>
                                        <p:tav tm="0">
                                          <p:val>
                                            <p:strVal val="#ppt_x"/>
                                          </p:val>
                                        </p:tav>
                                        <p:tav tm="100000">
                                          <p:val>
                                            <p:strVal val="#ppt_x"/>
                                          </p:val>
                                        </p:tav>
                                      </p:tavLst>
                                    </p:anim>
                                    <p:anim calcmode="lin" valueType="num">
                                      <p:cBhvr>
                                        <p:cTn id="103" dur="1000" fill="hold"/>
                                        <p:tgtEl>
                                          <p:spTgt spid="31">
                                            <p:txEl>
                                              <p:pRg st="4" end="4"/>
                                            </p:txEl>
                                          </p:spTgt>
                                        </p:tgtEl>
                                        <p:attrNameLst>
                                          <p:attrName>ppt_y</p:attrName>
                                        </p:attrNameLst>
                                      </p:cBhvr>
                                      <p:tavLst>
                                        <p:tav tm="0">
                                          <p:val>
                                            <p:strVal val="#ppt_y+.1"/>
                                          </p:val>
                                        </p:tav>
                                        <p:tav tm="100000">
                                          <p:val>
                                            <p:strVal val="#ppt_y"/>
                                          </p:val>
                                        </p:tav>
                                      </p:tavLst>
                                    </p:anim>
                                  </p:childTnLst>
                                </p:cTn>
                              </p:par>
                            </p:childTnLst>
                          </p:cTn>
                        </p:par>
                        <p:par>
                          <p:cTn id="104" fill="hold">
                            <p:stCondLst>
                              <p:cond delay="15000"/>
                            </p:stCondLst>
                            <p:childTnLst>
                              <p:par>
                                <p:cTn id="105" presetID="16" presetClass="entr" presetSubtype="37" fill="hold" grpId="0" nodeType="afterEffect">
                                  <p:stCondLst>
                                    <p:cond delay="0"/>
                                  </p:stCondLst>
                                  <p:childTnLst>
                                    <p:set>
                                      <p:cBhvr>
                                        <p:cTn id="106" dur="1" fill="hold">
                                          <p:stCondLst>
                                            <p:cond delay="0"/>
                                          </p:stCondLst>
                                        </p:cTn>
                                        <p:tgtEl>
                                          <p:spTgt spid="29"/>
                                        </p:tgtEl>
                                        <p:attrNameLst>
                                          <p:attrName>style.visibility</p:attrName>
                                        </p:attrNameLst>
                                      </p:cBhvr>
                                      <p:to>
                                        <p:strVal val="visible"/>
                                      </p:to>
                                    </p:set>
                                    <p:animEffect transition="in" filter="barn(outVertical)">
                                      <p:cBhvr>
                                        <p:cTn id="107" dur="500"/>
                                        <p:tgtEl>
                                          <p:spTgt spid="29"/>
                                        </p:tgtEl>
                                      </p:cBhvr>
                                    </p:animEffect>
                                  </p:childTnLst>
                                </p:cTn>
                              </p:par>
                            </p:childTnLst>
                          </p:cTn>
                        </p:par>
                        <p:par>
                          <p:cTn id="108" fill="hold">
                            <p:stCondLst>
                              <p:cond delay="15500"/>
                            </p:stCondLst>
                            <p:childTnLst>
                              <p:par>
                                <p:cTn id="109" presetID="42" presetClass="entr" presetSubtype="0" fill="hold" nodeType="afterEffect">
                                  <p:stCondLst>
                                    <p:cond delay="0"/>
                                  </p:stCondLst>
                                  <p:childTnLst>
                                    <p:set>
                                      <p:cBhvr>
                                        <p:cTn id="110" dur="1" fill="hold">
                                          <p:stCondLst>
                                            <p:cond delay="0"/>
                                          </p:stCondLst>
                                        </p:cTn>
                                        <p:tgtEl>
                                          <p:spTgt spid="4"/>
                                        </p:tgtEl>
                                        <p:attrNameLst>
                                          <p:attrName>style.visibility</p:attrName>
                                        </p:attrNameLst>
                                      </p:cBhvr>
                                      <p:to>
                                        <p:strVal val="visible"/>
                                      </p:to>
                                    </p:set>
                                    <p:animEffect transition="in" filter="fade">
                                      <p:cBhvr>
                                        <p:cTn id="111" dur="1000"/>
                                        <p:tgtEl>
                                          <p:spTgt spid="4"/>
                                        </p:tgtEl>
                                      </p:cBhvr>
                                    </p:animEffect>
                                    <p:anim calcmode="lin" valueType="num">
                                      <p:cBhvr>
                                        <p:cTn id="112" dur="1000" fill="hold"/>
                                        <p:tgtEl>
                                          <p:spTgt spid="4"/>
                                        </p:tgtEl>
                                        <p:attrNameLst>
                                          <p:attrName>ppt_x</p:attrName>
                                        </p:attrNameLst>
                                      </p:cBhvr>
                                      <p:tavLst>
                                        <p:tav tm="0">
                                          <p:val>
                                            <p:strVal val="#ppt_x"/>
                                          </p:val>
                                        </p:tav>
                                        <p:tav tm="100000">
                                          <p:val>
                                            <p:strVal val="#ppt_x"/>
                                          </p:val>
                                        </p:tav>
                                      </p:tavLst>
                                    </p:anim>
                                    <p:anim calcmode="lin" valueType="num">
                                      <p:cBhvr>
                                        <p:cTn id="113" dur="1000" fill="hold"/>
                                        <p:tgtEl>
                                          <p:spTgt spid="4"/>
                                        </p:tgtEl>
                                        <p:attrNameLst>
                                          <p:attrName>ppt_y</p:attrName>
                                        </p:attrNameLst>
                                      </p:cBhvr>
                                      <p:tavLst>
                                        <p:tav tm="0">
                                          <p:val>
                                            <p:strVal val="#ppt_y+.1"/>
                                          </p:val>
                                        </p:tav>
                                        <p:tav tm="100000">
                                          <p:val>
                                            <p:strVal val="#ppt_y"/>
                                          </p:val>
                                        </p:tav>
                                      </p:tavLst>
                                    </p:anim>
                                  </p:childTnLst>
                                </p:cTn>
                              </p:par>
                            </p:childTnLst>
                          </p:cTn>
                        </p:par>
                        <p:par>
                          <p:cTn id="114" fill="hold">
                            <p:stCondLst>
                              <p:cond delay="16500"/>
                            </p:stCondLst>
                            <p:childTnLst>
                              <p:par>
                                <p:cTn id="115" presetID="53" presetClass="entr" presetSubtype="16" fill="hold" grpId="0" nodeType="afterEffect">
                                  <p:stCondLst>
                                    <p:cond delay="0"/>
                                  </p:stCondLst>
                                  <p:childTnLst>
                                    <p:set>
                                      <p:cBhvr>
                                        <p:cTn id="116" dur="1" fill="hold">
                                          <p:stCondLst>
                                            <p:cond delay="0"/>
                                          </p:stCondLst>
                                        </p:cTn>
                                        <p:tgtEl>
                                          <p:spTgt spid="38"/>
                                        </p:tgtEl>
                                        <p:attrNameLst>
                                          <p:attrName>style.visibility</p:attrName>
                                        </p:attrNameLst>
                                      </p:cBhvr>
                                      <p:to>
                                        <p:strVal val="visible"/>
                                      </p:to>
                                    </p:set>
                                    <p:anim calcmode="lin" valueType="num">
                                      <p:cBhvr>
                                        <p:cTn id="117" dur="500" fill="hold"/>
                                        <p:tgtEl>
                                          <p:spTgt spid="38"/>
                                        </p:tgtEl>
                                        <p:attrNameLst>
                                          <p:attrName>ppt_w</p:attrName>
                                        </p:attrNameLst>
                                      </p:cBhvr>
                                      <p:tavLst>
                                        <p:tav tm="0">
                                          <p:val>
                                            <p:fltVal val="0"/>
                                          </p:val>
                                        </p:tav>
                                        <p:tav tm="100000">
                                          <p:val>
                                            <p:strVal val="#ppt_w"/>
                                          </p:val>
                                        </p:tav>
                                      </p:tavLst>
                                    </p:anim>
                                    <p:anim calcmode="lin" valueType="num">
                                      <p:cBhvr>
                                        <p:cTn id="118" dur="500" fill="hold"/>
                                        <p:tgtEl>
                                          <p:spTgt spid="38"/>
                                        </p:tgtEl>
                                        <p:attrNameLst>
                                          <p:attrName>ppt_h</p:attrName>
                                        </p:attrNameLst>
                                      </p:cBhvr>
                                      <p:tavLst>
                                        <p:tav tm="0">
                                          <p:val>
                                            <p:fltVal val="0"/>
                                          </p:val>
                                        </p:tav>
                                        <p:tav tm="100000">
                                          <p:val>
                                            <p:strVal val="#ppt_h"/>
                                          </p:val>
                                        </p:tav>
                                      </p:tavLst>
                                    </p:anim>
                                    <p:animEffect transition="in" filter="fade">
                                      <p:cBhvr>
                                        <p:cTn id="119" dur="500"/>
                                        <p:tgtEl>
                                          <p:spTgt spid="38"/>
                                        </p:tgtEl>
                                      </p:cBhvr>
                                    </p:animEffect>
                                  </p:childTnLst>
                                </p:cTn>
                              </p:par>
                            </p:childTnLst>
                          </p:cTn>
                        </p:par>
                        <p:par>
                          <p:cTn id="120" fill="hold">
                            <p:stCondLst>
                              <p:cond delay="17000"/>
                            </p:stCondLst>
                            <p:childTnLst>
                              <p:par>
                                <p:cTn id="121" presetID="16" presetClass="entr" presetSubtype="37" fill="hold" grpId="0" nodeType="afterEffect">
                                  <p:stCondLst>
                                    <p:cond delay="0"/>
                                  </p:stCondLst>
                                  <p:childTnLst>
                                    <p:set>
                                      <p:cBhvr>
                                        <p:cTn id="122" dur="1" fill="hold">
                                          <p:stCondLst>
                                            <p:cond delay="0"/>
                                          </p:stCondLst>
                                        </p:cTn>
                                        <p:tgtEl>
                                          <p:spTgt spid="36"/>
                                        </p:tgtEl>
                                        <p:attrNameLst>
                                          <p:attrName>style.visibility</p:attrName>
                                        </p:attrNameLst>
                                      </p:cBhvr>
                                      <p:to>
                                        <p:strVal val="visible"/>
                                      </p:to>
                                    </p:set>
                                    <p:animEffect transition="in" filter="barn(outVertical)">
                                      <p:cBhvr>
                                        <p:cTn id="123" dur="500"/>
                                        <p:tgtEl>
                                          <p:spTgt spid="36"/>
                                        </p:tgtEl>
                                      </p:cBhvr>
                                    </p:animEffect>
                                  </p:childTnLst>
                                </p:cTn>
                              </p:par>
                            </p:childTnLst>
                          </p:cTn>
                        </p:par>
                        <p:par>
                          <p:cTn id="124" fill="hold">
                            <p:stCondLst>
                              <p:cond delay="17500"/>
                            </p:stCondLst>
                            <p:childTnLst>
                              <p:par>
                                <p:cTn id="125" presetID="42" presetClass="entr" presetSubtype="0" fill="hold" grpId="0" nodeType="afterEffect">
                                  <p:stCondLst>
                                    <p:cond delay="0"/>
                                  </p:stCondLst>
                                  <p:childTnLst>
                                    <p:set>
                                      <p:cBhvr>
                                        <p:cTn id="126" dur="1" fill="hold">
                                          <p:stCondLst>
                                            <p:cond delay="0"/>
                                          </p:stCondLst>
                                        </p:cTn>
                                        <p:tgtEl>
                                          <p:spTgt spid="39">
                                            <p:txEl>
                                              <p:pRg st="0" end="0"/>
                                            </p:txEl>
                                          </p:spTgt>
                                        </p:tgtEl>
                                        <p:attrNameLst>
                                          <p:attrName>style.visibility</p:attrName>
                                        </p:attrNameLst>
                                      </p:cBhvr>
                                      <p:to>
                                        <p:strVal val="visible"/>
                                      </p:to>
                                    </p:set>
                                    <p:animEffect transition="in" filter="fade">
                                      <p:cBhvr>
                                        <p:cTn id="127" dur="1000"/>
                                        <p:tgtEl>
                                          <p:spTgt spid="39">
                                            <p:txEl>
                                              <p:pRg st="0" end="0"/>
                                            </p:txEl>
                                          </p:spTgt>
                                        </p:tgtEl>
                                      </p:cBhvr>
                                    </p:animEffect>
                                    <p:anim calcmode="lin" valueType="num">
                                      <p:cBhvr>
                                        <p:cTn id="128" dur="1000" fill="hold"/>
                                        <p:tgtEl>
                                          <p:spTgt spid="39">
                                            <p:txEl>
                                              <p:pRg st="0" end="0"/>
                                            </p:txEl>
                                          </p:spTgt>
                                        </p:tgtEl>
                                        <p:attrNameLst>
                                          <p:attrName>ppt_x</p:attrName>
                                        </p:attrNameLst>
                                      </p:cBhvr>
                                      <p:tavLst>
                                        <p:tav tm="0">
                                          <p:val>
                                            <p:strVal val="#ppt_x"/>
                                          </p:val>
                                        </p:tav>
                                        <p:tav tm="100000">
                                          <p:val>
                                            <p:strVal val="#ppt_x"/>
                                          </p:val>
                                        </p:tav>
                                      </p:tavLst>
                                    </p:anim>
                                    <p:anim calcmode="lin" valueType="num">
                                      <p:cBhvr>
                                        <p:cTn id="129" dur="1000" fill="hold"/>
                                        <p:tgtEl>
                                          <p:spTgt spid="39">
                                            <p:txEl>
                                              <p:pRg st="0" end="0"/>
                                            </p:txEl>
                                          </p:spTgt>
                                        </p:tgtEl>
                                        <p:attrNameLst>
                                          <p:attrName>ppt_y</p:attrName>
                                        </p:attrNameLst>
                                      </p:cBhvr>
                                      <p:tavLst>
                                        <p:tav tm="0">
                                          <p:val>
                                            <p:strVal val="#ppt_y+.1"/>
                                          </p:val>
                                        </p:tav>
                                        <p:tav tm="100000">
                                          <p:val>
                                            <p:strVal val="#ppt_y"/>
                                          </p:val>
                                        </p:tav>
                                      </p:tavLst>
                                    </p:anim>
                                  </p:childTnLst>
                                </p:cTn>
                              </p:par>
                            </p:childTnLst>
                          </p:cTn>
                        </p:par>
                        <p:par>
                          <p:cTn id="130" fill="hold">
                            <p:stCondLst>
                              <p:cond delay="18500"/>
                            </p:stCondLst>
                            <p:childTnLst>
                              <p:par>
                                <p:cTn id="131" presetID="42" presetClass="entr" presetSubtype="0" fill="hold" grpId="0" nodeType="afterEffect">
                                  <p:stCondLst>
                                    <p:cond delay="0"/>
                                  </p:stCondLst>
                                  <p:childTnLst>
                                    <p:set>
                                      <p:cBhvr>
                                        <p:cTn id="132" dur="1" fill="hold">
                                          <p:stCondLst>
                                            <p:cond delay="0"/>
                                          </p:stCondLst>
                                        </p:cTn>
                                        <p:tgtEl>
                                          <p:spTgt spid="39">
                                            <p:txEl>
                                              <p:pRg st="1" end="1"/>
                                            </p:txEl>
                                          </p:spTgt>
                                        </p:tgtEl>
                                        <p:attrNameLst>
                                          <p:attrName>style.visibility</p:attrName>
                                        </p:attrNameLst>
                                      </p:cBhvr>
                                      <p:to>
                                        <p:strVal val="visible"/>
                                      </p:to>
                                    </p:set>
                                    <p:animEffect transition="in" filter="fade">
                                      <p:cBhvr>
                                        <p:cTn id="133" dur="1000"/>
                                        <p:tgtEl>
                                          <p:spTgt spid="39">
                                            <p:txEl>
                                              <p:pRg st="1" end="1"/>
                                            </p:txEl>
                                          </p:spTgt>
                                        </p:tgtEl>
                                      </p:cBhvr>
                                    </p:animEffect>
                                    <p:anim calcmode="lin" valueType="num">
                                      <p:cBhvr>
                                        <p:cTn id="134" dur="1000" fill="hold"/>
                                        <p:tgtEl>
                                          <p:spTgt spid="39">
                                            <p:txEl>
                                              <p:pRg st="1" end="1"/>
                                            </p:txEl>
                                          </p:spTgt>
                                        </p:tgtEl>
                                        <p:attrNameLst>
                                          <p:attrName>ppt_x</p:attrName>
                                        </p:attrNameLst>
                                      </p:cBhvr>
                                      <p:tavLst>
                                        <p:tav tm="0">
                                          <p:val>
                                            <p:strVal val="#ppt_x"/>
                                          </p:val>
                                        </p:tav>
                                        <p:tav tm="100000">
                                          <p:val>
                                            <p:strVal val="#ppt_x"/>
                                          </p:val>
                                        </p:tav>
                                      </p:tavLst>
                                    </p:anim>
                                    <p:anim calcmode="lin" valueType="num">
                                      <p:cBhvr>
                                        <p:cTn id="135" dur="1000" fill="hold"/>
                                        <p:tgtEl>
                                          <p:spTgt spid="39">
                                            <p:txEl>
                                              <p:pRg st="1" end="1"/>
                                            </p:txEl>
                                          </p:spTgt>
                                        </p:tgtEl>
                                        <p:attrNameLst>
                                          <p:attrName>ppt_y</p:attrName>
                                        </p:attrNameLst>
                                      </p:cBhvr>
                                      <p:tavLst>
                                        <p:tav tm="0">
                                          <p:val>
                                            <p:strVal val="#ppt_y+.1"/>
                                          </p:val>
                                        </p:tav>
                                        <p:tav tm="100000">
                                          <p:val>
                                            <p:strVal val="#ppt_y"/>
                                          </p:val>
                                        </p:tav>
                                      </p:tavLst>
                                    </p:anim>
                                  </p:childTnLst>
                                </p:cTn>
                              </p:par>
                            </p:childTnLst>
                          </p:cTn>
                        </p:par>
                        <p:par>
                          <p:cTn id="136" fill="hold">
                            <p:stCondLst>
                              <p:cond delay="19500"/>
                            </p:stCondLst>
                            <p:childTnLst>
                              <p:par>
                                <p:cTn id="137" presetID="42" presetClass="entr" presetSubtype="0" fill="hold" grpId="0" nodeType="afterEffect">
                                  <p:stCondLst>
                                    <p:cond delay="0"/>
                                  </p:stCondLst>
                                  <p:childTnLst>
                                    <p:set>
                                      <p:cBhvr>
                                        <p:cTn id="138" dur="1" fill="hold">
                                          <p:stCondLst>
                                            <p:cond delay="0"/>
                                          </p:stCondLst>
                                        </p:cTn>
                                        <p:tgtEl>
                                          <p:spTgt spid="39">
                                            <p:txEl>
                                              <p:pRg st="2" end="2"/>
                                            </p:txEl>
                                          </p:spTgt>
                                        </p:tgtEl>
                                        <p:attrNameLst>
                                          <p:attrName>style.visibility</p:attrName>
                                        </p:attrNameLst>
                                      </p:cBhvr>
                                      <p:to>
                                        <p:strVal val="visible"/>
                                      </p:to>
                                    </p:set>
                                    <p:animEffect transition="in" filter="fade">
                                      <p:cBhvr>
                                        <p:cTn id="139" dur="1000"/>
                                        <p:tgtEl>
                                          <p:spTgt spid="39">
                                            <p:txEl>
                                              <p:pRg st="2" end="2"/>
                                            </p:txEl>
                                          </p:spTgt>
                                        </p:tgtEl>
                                      </p:cBhvr>
                                    </p:animEffect>
                                    <p:anim calcmode="lin" valueType="num">
                                      <p:cBhvr>
                                        <p:cTn id="140" dur="1000" fill="hold"/>
                                        <p:tgtEl>
                                          <p:spTgt spid="39">
                                            <p:txEl>
                                              <p:pRg st="2" end="2"/>
                                            </p:txEl>
                                          </p:spTgt>
                                        </p:tgtEl>
                                        <p:attrNameLst>
                                          <p:attrName>ppt_x</p:attrName>
                                        </p:attrNameLst>
                                      </p:cBhvr>
                                      <p:tavLst>
                                        <p:tav tm="0">
                                          <p:val>
                                            <p:strVal val="#ppt_x"/>
                                          </p:val>
                                        </p:tav>
                                        <p:tav tm="100000">
                                          <p:val>
                                            <p:strVal val="#ppt_x"/>
                                          </p:val>
                                        </p:tav>
                                      </p:tavLst>
                                    </p:anim>
                                    <p:anim calcmode="lin" valueType="num">
                                      <p:cBhvr>
                                        <p:cTn id="141" dur="1000" fill="hold"/>
                                        <p:tgtEl>
                                          <p:spTgt spid="39">
                                            <p:txEl>
                                              <p:pRg st="2" end="2"/>
                                            </p:txEl>
                                          </p:spTgt>
                                        </p:tgtEl>
                                        <p:attrNameLst>
                                          <p:attrName>ppt_y</p:attrName>
                                        </p:attrNameLst>
                                      </p:cBhvr>
                                      <p:tavLst>
                                        <p:tav tm="0">
                                          <p:val>
                                            <p:strVal val="#ppt_y+.1"/>
                                          </p:val>
                                        </p:tav>
                                        <p:tav tm="100000">
                                          <p:val>
                                            <p:strVal val="#ppt_y"/>
                                          </p:val>
                                        </p:tav>
                                      </p:tavLst>
                                    </p:anim>
                                  </p:childTnLst>
                                </p:cTn>
                              </p:par>
                            </p:childTnLst>
                          </p:cTn>
                        </p:par>
                        <p:par>
                          <p:cTn id="142" fill="hold">
                            <p:stCondLst>
                              <p:cond delay="20500"/>
                            </p:stCondLst>
                            <p:childTnLst>
                              <p:par>
                                <p:cTn id="143" presetID="42" presetClass="entr" presetSubtype="0" fill="hold" grpId="0" nodeType="afterEffect">
                                  <p:stCondLst>
                                    <p:cond delay="0"/>
                                  </p:stCondLst>
                                  <p:childTnLst>
                                    <p:set>
                                      <p:cBhvr>
                                        <p:cTn id="144" dur="1" fill="hold">
                                          <p:stCondLst>
                                            <p:cond delay="0"/>
                                          </p:stCondLst>
                                        </p:cTn>
                                        <p:tgtEl>
                                          <p:spTgt spid="39">
                                            <p:txEl>
                                              <p:pRg st="3" end="3"/>
                                            </p:txEl>
                                          </p:spTgt>
                                        </p:tgtEl>
                                        <p:attrNameLst>
                                          <p:attrName>style.visibility</p:attrName>
                                        </p:attrNameLst>
                                      </p:cBhvr>
                                      <p:to>
                                        <p:strVal val="visible"/>
                                      </p:to>
                                    </p:set>
                                    <p:animEffect transition="in" filter="fade">
                                      <p:cBhvr>
                                        <p:cTn id="145" dur="1000"/>
                                        <p:tgtEl>
                                          <p:spTgt spid="39">
                                            <p:txEl>
                                              <p:pRg st="3" end="3"/>
                                            </p:txEl>
                                          </p:spTgt>
                                        </p:tgtEl>
                                      </p:cBhvr>
                                    </p:animEffect>
                                    <p:anim calcmode="lin" valueType="num">
                                      <p:cBhvr>
                                        <p:cTn id="146" dur="1000" fill="hold"/>
                                        <p:tgtEl>
                                          <p:spTgt spid="39">
                                            <p:txEl>
                                              <p:pRg st="3" end="3"/>
                                            </p:txEl>
                                          </p:spTgt>
                                        </p:tgtEl>
                                        <p:attrNameLst>
                                          <p:attrName>ppt_x</p:attrName>
                                        </p:attrNameLst>
                                      </p:cBhvr>
                                      <p:tavLst>
                                        <p:tav tm="0">
                                          <p:val>
                                            <p:strVal val="#ppt_x"/>
                                          </p:val>
                                        </p:tav>
                                        <p:tav tm="100000">
                                          <p:val>
                                            <p:strVal val="#ppt_x"/>
                                          </p:val>
                                        </p:tav>
                                      </p:tavLst>
                                    </p:anim>
                                    <p:anim calcmode="lin" valueType="num">
                                      <p:cBhvr>
                                        <p:cTn id="147" dur="1000" fill="hold"/>
                                        <p:tgtEl>
                                          <p:spTgt spid="39">
                                            <p:txEl>
                                              <p:pRg st="3" end="3"/>
                                            </p:txEl>
                                          </p:spTgt>
                                        </p:tgtEl>
                                        <p:attrNameLst>
                                          <p:attrName>ppt_y</p:attrName>
                                        </p:attrNameLst>
                                      </p:cBhvr>
                                      <p:tavLst>
                                        <p:tav tm="0">
                                          <p:val>
                                            <p:strVal val="#ppt_y+.1"/>
                                          </p:val>
                                        </p:tav>
                                        <p:tav tm="100000">
                                          <p:val>
                                            <p:strVal val="#ppt_y"/>
                                          </p:val>
                                        </p:tav>
                                      </p:tavLst>
                                    </p:anim>
                                  </p:childTnLst>
                                </p:cTn>
                              </p:par>
                            </p:childTnLst>
                          </p:cTn>
                        </p:par>
                        <p:par>
                          <p:cTn id="148" fill="hold">
                            <p:stCondLst>
                              <p:cond delay="21500"/>
                            </p:stCondLst>
                            <p:childTnLst>
                              <p:par>
                                <p:cTn id="149" presetID="42" presetClass="entr" presetSubtype="0" fill="hold" grpId="0" nodeType="afterEffect">
                                  <p:stCondLst>
                                    <p:cond delay="0"/>
                                  </p:stCondLst>
                                  <p:childTnLst>
                                    <p:set>
                                      <p:cBhvr>
                                        <p:cTn id="150" dur="1" fill="hold">
                                          <p:stCondLst>
                                            <p:cond delay="0"/>
                                          </p:stCondLst>
                                        </p:cTn>
                                        <p:tgtEl>
                                          <p:spTgt spid="39">
                                            <p:txEl>
                                              <p:pRg st="4" end="4"/>
                                            </p:txEl>
                                          </p:spTgt>
                                        </p:tgtEl>
                                        <p:attrNameLst>
                                          <p:attrName>style.visibility</p:attrName>
                                        </p:attrNameLst>
                                      </p:cBhvr>
                                      <p:to>
                                        <p:strVal val="visible"/>
                                      </p:to>
                                    </p:set>
                                    <p:animEffect transition="in" filter="fade">
                                      <p:cBhvr>
                                        <p:cTn id="151" dur="1000"/>
                                        <p:tgtEl>
                                          <p:spTgt spid="39">
                                            <p:txEl>
                                              <p:pRg st="4" end="4"/>
                                            </p:txEl>
                                          </p:spTgt>
                                        </p:tgtEl>
                                      </p:cBhvr>
                                    </p:animEffect>
                                    <p:anim calcmode="lin" valueType="num">
                                      <p:cBhvr>
                                        <p:cTn id="152" dur="1000" fill="hold"/>
                                        <p:tgtEl>
                                          <p:spTgt spid="39">
                                            <p:txEl>
                                              <p:pRg st="4" end="4"/>
                                            </p:txEl>
                                          </p:spTgt>
                                        </p:tgtEl>
                                        <p:attrNameLst>
                                          <p:attrName>ppt_x</p:attrName>
                                        </p:attrNameLst>
                                      </p:cBhvr>
                                      <p:tavLst>
                                        <p:tav tm="0">
                                          <p:val>
                                            <p:strVal val="#ppt_x"/>
                                          </p:val>
                                        </p:tav>
                                        <p:tav tm="100000">
                                          <p:val>
                                            <p:strVal val="#ppt_x"/>
                                          </p:val>
                                        </p:tav>
                                      </p:tavLst>
                                    </p:anim>
                                    <p:anim calcmode="lin" valueType="num">
                                      <p:cBhvr>
                                        <p:cTn id="153" dur="1000" fill="hold"/>
                                        <p:tgtEl>
                                          <p:spTgt spid="39">
                                            <p:txEl>
                                              <p:pRg st="4" end="4"/>
                                            </p:txEl>
                                          </p:spTgt>
                                        </p:tgtEl>
                                        <p:attrNameLst>
                                          <p:attrName>ppt_y</p:attrName>
                                        </p:attrNameLst>
                                      </p:cBhvr>
                                      <p:tavLst>
                                        <p:tav tm="0">
                                          <p:val>
                                            <p:strVal val="#ppt_y+.1"/>
                                          </p:val>
                                        </p:tav>
                                        <p:tav tm="100000">
                                          <p:val>
                                            <p:strVal val="#ppt_y"/>
                                          </p:val>
                                        </p:tav>
                                      </p:tavLst>
                                    </p:anim>
                                  </p:childTnLst>
                                </p:cTn>
                              </p:par>
                            </p:childTnLst>
                          </p:cTn>
                        </p:par>
                        <p:par>
                          <p:cTn id="154" fill="hold">
                            <p:stCondLst>
                              <p:cond delay="22500"/>
                            </p:stCondLst>
                            <p:childTnLst>
                              <p:par>
                                <p:cTn id="155" presetID="16" presetClass="entr" presetSubtype="37" fill="hold" grpId="0" nodeType="afterEffect">
                                  <p:stCondLst>
                                    <p:cond delay="0"/>
                                  </p:stCondLst>
                                  <p:childTnLst>
                                    <p:set>
                                      <p:cBhvr>
                                        <p:cTn id="156" dur="1" fill="hold">
                                          <p:stCondLst>
                                            <p:cond delay="0"/>
                                          </p:stCondLst>
                                        </p:cTn>
                                        <p:tgtEl>
                                          <p:spTgt spid="37"/>
                                        </p:tgtEl>
                                        <p:attrNameLst>
                                          <p:attrName>style.visibility</p:attrName>
                                        </p:attrNameLst>
                                      </p:cBhvr>
                                      <p:to>
                                        <p:strVal val="visible"/>
                                      </p:to>
                                    </p:set>
                                    <p:animEffect transition="in" filter="barn(outVertical)">
                                      <p:cBhvr>
                                        <p:cTn id="157" dur="500"/>
                                        <p:tgtEl>
                                          <p:spTgt spid="37"/>
                                        </p:tgtEl>
                                      </p:cBhvr>
                                    </p:animEffect>
                                  </p:childTnLst>
                                </p:cTn>
                              </p:par>
                            </p:childTnLst>
                          </p:cTn>
                        </p:par>
                        <p:par>
                          <p:cTn id="158" fill="hold">
                            <p:stCondLst>
                              <p:cond delay="23000"/>
                            </p:stCondLst>
                            <p:childTnLst>
                              <p:par>
                                <p:cTn id="159" presetID="53" presetClass="entr" presetSubtype="16" fill="hold" grpId="0" nodeType="afterEffect">
                                  <p:stCondLst>
                                    <p:cond delay="0"/>
                                  </p:stCondLst>
                                  <p:childTnLst>
                                    <p:set>
                                      <p:cBhvr>
                                        <p:cTn id="160" dur="1" fill="hold">
                                          <p:stCondLst>
                                            <p:cond delay="0"/>
                                          </p:stCondLst>
                                        </p:cTn>
                                        <p:tgtEl>
                                          <p:spTgt spid="40"/>
                                        </p:tgtEl>
                                        <p:attrNameLst>
                                          <p:attrName>style.visibility</p:attrName>
                                        </p:attrNameLst>
                                      </p:cBhvr>
                                      <p:to>
                                        <p:strVal val="visible"/>
                                      </p:to>
                                    </p:set>
                                    <p:anim calcmode="lin" valueType="num">
                                      <p:cBhvr>
                                        <p:cTn id="161" dur="500" fill="hold"/>
                                        <p:tgtEl>
                                          <p:spTgt spid="40"/>
                                        </p:tgtEl>
                                        <p:attrNameLst>
                                          <p:attrName>ppt_w</p:attrName>
                                        </p:attrNameLst>
                                      </p:cBhvr>
                                      <p:tavLst>
                                        <p:tav tm="0">
                                          <p:val>
                                            <p:fltVal val="0"/>
                                          </p:val>
                                        </p:tav>
                                        <p:tav tm="100000">
                                          <p:val>
                                            <p:strVal val="#ppt_w"/>
                                          </p:val>
                                        </p:tav>
                                      </p:tavLst>
                                    </p:anim>
                                    <p:anim calcmode="lin" valueType="num">
                                      <p:cBhvr>
                                        <p:cTn id="162" dur="500" fill="hold"/>
                                        <p:tgtEl>
                                          <p:spTgt spid="40"/>
                                        </p:tgtEl>
                                        <p:attrNameLst>
                                          <p:attrName>ppt_h</p:attrName>
                                        </p:attrNameLst>
                                      </p:cBhvr>
                                      <p:tavLst>
                                        <p:tav tm="0">
                                          <p:val>
                                            <p:fltVal val="0"/>
                                          </p:val>
                                        </p:tav>
                                        <p:tav tm="100000">
                                          <p:val>
                                            <p:strVal val="#ppt_h"/>
                                          </p:val>
                                        </p:tav>
                                      </p:tavLst>
                                    </p:anim>
                                    <p:animEffect transition="in" filter="fade">
                                      <p:cBhvr>
                                        <p:cTn id="163" dur="500"/>
                                        <p:tgtEl>
                                          <p:spTgt spid="40"/>
                                        </p:tgtEl>
                                      </p:cBhvr>
                                    </p:animEffect>
                                  </p:childTnLst>
                                </p:cTn>
                              </p:par>
                            </p:childTnLst>
                          </p:cTn>
                        </p:par>
                        <p:par>
                          <p:cTn id="164" fill="hold">
                            <p:stCondLst>
                              <p:cond delay="23500"/>
                            </p:stCondLst>
                            <p:childTnLst>
                              <p:par>
                                <p:cTn id="165" presetID="53" presetClass="entr" presetSubtype="16" fill="hold" nodeType="afterEffect">
                                  <p:stCondLst>
                                    <p:cond delay="0"/>
                                  </p:stCondLst>
                                  <p:childTnLst>
                                    <p:set>
                                      <p:cBhvr>
                                        <p:cTn id="166" dur="1" fill="hold">
                                          <p:stCondLst>
                                            <p:cond delay="0"/>
                                          </p:stCondLst>
                                        </p:cTn>
                                        <p:tgtEl>
                                          <p:spTgt spid="41"/>
                                        </p:tgtEl>
                                        <p:attrNameLst>
                                          <p:attrName>style.visibility</p:attrName>
                                        </p:attrNameLst>
                                      </p:cBhvr>
                                      <p:to>
                                        <p:strVal val="visible"/>
                                      </p:to>
                                    </p:set>
                                    <p:anim calcmode="lin" valueType="num">
                                      <p:cBhvr>
                                        <p:cTn id="167" dur="500" fill="hold"/>
                                        <p:tgtEl>
                                          <p:spTgt spid="41"/>
                                        </p:tgtEl>
                                        <p:attrNameLst>
                                          <p:attrName>ppt_w</p:attrName>
                                        </p:attrNameLst>
                                      </p:cBhvr>
                                      <p:tavLst>
                                        <p:tav tm="0">
                                          <p:val>
                                            <p:fltVal val="0"/>
                                          </p:val>
                                        </p:tav>
                                        <p:tav tm="100000">
                                          <p:val>
                                            <p:strVal val="#ppt_w"/>
                                          </p:val>
                                        </p:tav>
                                      </p:tavLst>
                                    </p:anim>
                                    <p:anim calcmode="lin" valueType="num">
                                      <p:cBhvr>
                                        <p:cTn id="168" dur="500" fill="hold"/>
                                        <p:tgtEl>
                                          <p:spTgt spid="41"/>
                                        </p:tgtEl>
                                        <p:attrNameLst>
                                          <p:attrName>ppt_h</p:attrName>
                                        </p:attrNameLst>
                                      </p:cBhvr>
                                      <p:tavLst>
                                        <p:tav tm="0">
                                          <p:val>
                                            <p:fltVal val="0"/>
                                          </p:val>
                                        </p:tav>
                                        <p:tav tm="100000">
                                          <p:val>
                                            <p:strVal val="#ppt_h"/>
                                          </p:val>
                                        </p:tav>
                                      </p:tavLst>
                                    </p:anim>
                                    <p:animEffect transition="in" filter="fade">
                                      <p:cBhvr>
                                        <p:cTn id="169" dur="500"/>
                                        <p:tgtEl>
                                          <p:spTgt spid="41"/>
                                        </p:tgtEl>
                                      </p:cBhvr>
                                    </p:animEffect>
                                  </p:childTnLst>
                                </p:cTn>
                              </p:par>
                            </p:childTnLst>
                          </p:cTn>
                        </p:par>
                        <p:par>
                          <p:cTn id="170" fill="hold">
                            <p:stCondLst>
                              <p:cond delay="24000"/>
                            </p:stCondLst>
                            <p:childTnLst>
                              <p:par>
                                <p:cTn id="171" presetID="42" presetClass="entr" presetSubtype="0" fill="hold" grpId="0" nodeType="afterEffect">
                                  <p:stCondLst>
                                    <p:cond delay="0"/>
                                  </p:stCondLst>
                                  <p:childTnLst>
                                    <p:set>
                                      <p:cBhvr>
                                        <p:cTn id="172" dur="1" fill="hold">
                                          <p:stCondLst>
                                            <p:cond delay="0"/>
                                          </p:stCondLst>
                                        </p:cTn>
                                        <p:tgtEl>
                                          <p:spTgt spid="62">
                                            <p:txEl>
                                              <p:pRg st="0" end="0"/>
                                            </p:txEl>
                                          </p:spTgt>
                                        </p:tgtEl>
                                        <p:attrNameLst>
                                          <p:attrName>style.visibility</p:attrName>
                                        </p:attrNameLst>
                                      </p:cBhvr>
                                      <p:to>
                                        <p:strVal val="visible"/>
                                      </p:to>
                                    </p:set>
                                    <p:animEffect transition="in" filter="fade">
                                      <p:cBhvr>
                                        <p:cTn id="173" dur="1000"/>
                                        <p:tgtEl>
                                          <p:spTgt spid="62">
                                            <p:txEl>
                                              <p:pRg st="0" end="0"/>
                                            </p:txEl>
                                          </p:spTgt>
                                        </p:tgtEl>
                                      </p:cBhvr>
                                    </p:animEffect>
                                    <p:anim calcmode="lin" valueType="num">
                                      <p:cBhvr>
                                        <p:cTn id="174" dur="1000" fill="hold"/>
                                        <p:tgtEl>
                                          <p:spTgt spid="62">
                                            <p:txEl>
                                              <p:pRg st="0" end="0"/>
                                            </p:txEl>
                                          </p:spTgt>
                                        </p:tgtEl>
                                        <p:attrNameLst>
                                          <p:attrName>ppt_x</p:attrName>
                                        </p:attrNameLst>
                                      </p:cBhvr>
                                      <p:tavLst>
                                        <p:tav tm="0">
                                          <p:val>
                                            <p:strVal val="#ppt_x"/>
                                          </p:val>
                                        </p:tav>
                                        <p:tav tm="100000">
                                          <p:val>
                                            <p:strVal val="#ppt_x"/>
                                          </p:val>
                                        </p:tav>
                                      </p:tavLst>
                                    </p:anim>
                                    <p:anim calcmode="lin" valueType="num">
                                      <p:cBhvr>
                                        <p:cTn id="175" dur="1000" fill="hold"/>
                                        <p:tgtEl>
                                          <p:spTgt spid="62">
                                            <p:txEl>
                                              <p:pRg st="0" end="0"/>
                                            </p:txEl>
                                          </p:spTgt>
                                        </p:tgtEl>
                                        <p:attrNameLst>
                                          <p:attrName>ppt_y</p:attrName>
                                        </p:attrNameLst>
                                      </p:cBhvr>
                                      <p:tavLst>
                                        <p:tav tm="0">
                                          <p:val>
                                            <p:strVal val="#ppt_y+.1"/>
                                          </p:val>
                                        </p:tav>
                                        <p:tav tm="100000">
                                          <p:val>
                                            <p:strVal val="#ppt_y"/>
                                          </p:val>
                                        </p:tav>
                                      </p:tavLst>
                                    </p:anim>
                                  </p:childTnLst>
                                </p:cTn>
                              </p:par>
                            </p:childTnLst>
                          </p:cTn>
                        </p:par>
                        <p:par>
                          <p:cTn id="176" fill="hold">
                            <p:stCondLst>
                              <p:cond delay="25000"/>
                            </p:stCondLst>
                            <p:childTnLst>
                              <p:par>
                                <p:cTn id="177" presetID="42" presetClass="entr" presetSubtype="0" fill="hold" grpId="0" nodeType="afterEffect">
                                  <p:stCondLst>
                                    <p:cond delay="0"/>
                                  </p:stCondLst>
                                  <p:childTnLst>
                                    <p:set>
                                      <p:cBhvr>
                                        <p:cTn id="178" dur="1" fill="hold">
                                          <p:stCondLst>
                                            <p:cond delay="0"/>
                                          </p:stCondLst>
                                        </p:cTn>
                                        <p:tgtEl>
                                          <p:spTgt spid="62">
                                            <p:txEl>
                                              <p:pRg st="2" end="2"/>
                                            </p:txEl>
                                          </p:spTgt>
                                        </p:tgtEl>
                                        <p:attrNameLst>
                                          <p:attrName>style.visibility</p:attrName>
                                        </p:attrNameLst>
                                      </p:cBhvr>
                                      <p:to>
                                        <p:strVal val="visible"/>
                                      </p:to>
                                    </p:set>
                                    <p:animEffect transition="in" filter="fade">
                                      <p:cBhvr>
                                        <p:cTn id="179" dur="1000"/>
                                        <p:tgtEl>
                                          <p:spTgt spid="62">
                                            <p:txEl>
                                              <p:pRg st="2" end="2"/>
                                            </p:txEl>
                                          </p:spTgt>
                                        </p:tgtEl>
                                      </p:cBhvr>
                                    </p:animEffect>
                                    <p:anim calcmode="lin" valueType="num">
                                      <p:cBhvr>
                                        <p:cTn id="180" dur="1000" fill="hold"/>
                                        <p:tgtEl>
                                          <p:spTgt spid="62">
                                            <p:txEl>
                                              <p:pRg st="2" end="2"/>
                                            </p:txEl>
                                          </p:spTgt>
                                        </p:tgtEl>
                                        <p:attrNameLst>
                                          <p:attrName>ppt_x</p:attrName>
                                        </p:attrNameLst>
                                      </p:cBhvr>
                                      <p:tavLst>
                                        <p:tav tm="0">
                                          <p:val>
                                            <p:strVal val="#ppt_x"/>
                                          </p:val>
                                        </p:tav>
                                        <p:tav tm="100000">
                                          <p:val>
                                            <p:strVal val="#ppt_x"/>
                                          </p:val>
                                        </p:tav>
                                      </p:tavLst>
                                    </p:anim>
                                    <p:anim calcmode="lin" valueType="num">
                                      <p:cBhvr>
                                        <p:cTn id="181" dur="1000" fill="hold"/>
                                        <p:tgtEl>
                                          <p:spTgt spid="62">
                                            <p:txEl>
                                              <p:pRg st="2" end="2"/>
                                            </p:txEl>
                                          </p:spTgt>
                                        </p:tgtEl>
                                        <p:attrNameLst>
                                          <p:attrName>ppt_y</p:attrName>
                                        </p:attrNameLst>
                                      </p:cBhvr>
                                      <p:tavLst>
                                        <p:tav tm="0">
                                          <p:val>
                                            <p:strVal val="#ppt_y+.1"/>
                                          </p:val>
                                        </p:tav>
                                        <p:tav tm="100000">
                                          <p:val>
                                            <p:strVal val="#ppt_y"/>
                                          </p:val>
                                        </p:tav>
                                      </p:tavLst>
                                    </p:anim>
                                  </p:childTnLst>
                                </p:cTn>
                              </p:par>
                            </p:childTnLst>
                          </p:cTn>
                        </p:par>
                        <p:par>
                          <p:cTn id="182" fill="hold">
                            <p:stCondLst>
                              <p:cond delay="26000"/>
                            </p:stCondLst>
                            <p:childTnLst>
                              <p:par>
                                <p:cTn id="183" presetID="42" presetClass="entr" presetSubtype="0" fill="hold" grpId="0" nodeType="afterEffect">
                                  <p:stCondLst>
                                    <p:cond delay="0"/>
                                  </p:stCondLst>
                                  <p:childTnLst>
                                    <p:set>
                                      <p:cBhvr>
                                        <p:cTn id="184" dur="1" fill="hold">
                                          <p:stCondLst>
                                            <p:cond delay="0"/>
                                          </p:stCondLst>
                                        </p:cTn>
                                        <p:tgtEl>
                                          <p:spTgt spid="62">
                                            <p:txEl>
                                              <p:pRg st="4" end="4"/>
                                            </p:txEl>
                                          </p:spTgt>
                                        </p:tgtEl>
                                        <p:attrNameLst>
                                          <p:attrName>style.visibility</p:attrName>
                                        </p:attrNameLst>
                                      </p:cBhvr>
                                      <p:to>
                                        <p:strVal val="visible"/>
                                      </p:to>
                                    </p:set>
                                    <p:animEffect transition="in" filter="fade">
                                      <p:cBhvr>
                                        <p:cTn id="185" dur="1000"/>
                                        <p:tgtEl>
                                          <p:spTgt spid="62">
                                            <p:txEl>
                                              <p:pRg st="4" end="4"/>
                                            </p:txEl>
                                          </p:spTgt>
                                        </p:tgtEl>
                                      </p:cBhvr>
                                    </p:animEffect>
                                    <p:anim calcmode="lin" valueType="num">
                                      <p:cBhvr>
                                        <p:cTn id="186" dur="1000" fill="hold"/>
                                        <p:tgtEl>
                                          <p:spTgt spid="62">
                                            <p:txEl>
                                              <p:pRg st="4" end="4"/>
                                            </p:txEl>
                                          </p:spTgt>
                                        </p:tgtEl>
                                        <p:attrNameLst>
                                          <p:attrName>ppt_x</p:attrName>
                                        </p:attrNameLst>
                                      </p:cBhvr>
                                      <p:tavLst>
                                        <p:tav tm="0">
                                          <p:val>
                                            <p:strVal val="#ppt_x"/>
                                          </p:val>
                                        </p:tav>
                                        <p:tav tm="100000">
                                          <p:val>
                                            <p:strVal val="#ppt_x"/>
                                          </p:val>
                                        </p:tav>
                                      </p:tavLst>
                                    </p:anim>
                                    <p:anim calcmode="lin" valueType="num">
                                      <p:cBhvr>
                                        <p:cTn id="187" dur="1000" fill="hold"/>
                                        <p:tgtEl>
                                          <p:spTgt spid="62">
                                            <p:txEl>
                                              <p:pRg st="4" end="4"/>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15" grpId="0"/>
      <p:bldP spid="16" grpId="0"/>
      <p:bldP spid="17" grpId="0"/>
      <p:bldP spid="19" grpId="0" build="p"/>
      <p:bldP spid="28" grpId="0"/>
      <p:bldP spid="29" grpId="0"/>
      <p:bldP spid="30" grpId="0"/>
      <p:bldP spid="31" grpId="0" build="p"/>
      <p:bldP spid="36" grpId="0"/>
      <p:bldP spid="37" grpId="0"/>
      <p:bldP spid="38" grpId="0"/>
      <p:bldP spid="39" grpId="0" build="p"/>
      <p:bldP spid="40" grpId="0" animBg="1"/>
      <p:bldP spid="62" grpId="0" build="p"/>
    </p:bldLst>
  </p:timing>
</p:sld>
</file>

<file path=ppt/slides/slide2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090424C3-9EBE-4E81-9735-236727FEDA1A}"/>
              </a:ext>
            </a:extLst>
          </p:cNvPr>
          <p:cNvSpPr/>
          <p:nvPr/>
        </p:nvSpPr>
        <p:spPr>
          <a:xfrm>
            <a:off x="529936" y="4759036"/>
            <a:ext cx="10671464" cy="1319646"/>
          </a:xfrm>
          <a:prstGeom prst="rect">
            <a:avLst/>
          </a:prstGeom>
          <a:gradFill flip="none" rotWithShape="1">
            <a:gsLst>
              <a:gs pos="4425">
                <a:srgbClr val="CE8E40">
                  <a:alpha val="0"/>
                </a:srgbClr>
              </a:gs>
              <a:gs pos="23000">
                <a:srgbClr val="E76C0F">
                  <a:alpha val="5000"/>
                </a:srgbClr>
              </a:gs>
              <a:gs pos="42000">
                <a:srgbClr val="E04621">
                  <a:alpha val="40000"/>
                </a:srgbClr>
              </a:gs>
              <a:gs pos="74000">
                <a:srgbClr val="CF3510">
                  <a:alpha val="80000"/>
                </a:srgbClr>
              </a:gs>
              <a:gs pos="100000">
                <a:srgbClr val="BF2500"/>
              </a:gs>
            </a:gsLst>
            <a:path path="circle">
              <a:fillToRect l="100000" t="100000"/>
            </a:path>
            <a:tileRect r="-100000" b="-10000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Box 7">
            <a:extLst>
              <a:ext uri="{FF2B5EF4-FFF2-40B4-BE49-F238E27FC236}">
                <a16:creationId xmlns:a16="http://schemas.microsoft.com/office/drawing/2014/main" id="{C9C80D54-78BE-4451-8EA5-61C2EDE4F46E}"/>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grpSp>
        <p:nvGrpSpPr>
          <p:cNvPr id="16" name="Group 179">
            <a:extLst>
              <a:ext uri="{FF2B5EF4-FFF2-40B4-BE49-F238E27FC236}">
                <a16:creationId xmlns:a16="http://schemas.microsoft.com/office/drawing/2014/main" id="{84A186E0-EE26-49DA-8432-C1F0B7056155}"/>
              </a:ext>
            </a:extLst>
          </p:cNvPr>
          <p:cNvGrpSpPr/>
          <p:nvPr/>
        </p:nvGrpSpPr>
        <p:grpSpPr>
          <a:xfrm>
            <a:off x="845231" y="4969769"/>
            <a:ext cx="316194" cy="809239"/>
            <a:chOff x="5054600" y="1652588"/>
            <a:chExt cx="187325" cy="479424"/>
          </a:xfrm>
          <a:solidFill>
            <a:schemeClr val="bg1"/>
          </a:solidFill>
        </p:grpSpPr>
        <p:sp>
          <p:nvSpPr>
            <p:cNvPr id="17" name="Freeform 96">
              <a:extLst>
                <a:ext uri="{FF2B5EF4-FFF2-40B4-BE49-F238E27FC236}">
                  <a16:creationId xmlns:a16="http://schemas.microsoft.com/office/drawing/2014/main" id="{2120E507-93B9-484B-BC69-2C4E08157AC7}"/>
                </a:ext>
              </a:extLst>
            </p:cNvPr>
            <p:cNvSpPr>
              <a:spLocks/>
            </p:cNvSpPr>
            <p:nvPr/>
          </p:nvSpPr>
          <p:spPr bwMode="auto">
            <a:xfrm>
              <a:off x="5054600" y="1733550"/>
              <a:ext cx="187325" cy="398462"/>
            </a:xfrm>
            <a:custGeom>
              <a:avLst/>
              <a:gdLst/>
              <a:ahLst/>
              <a:cxnLst>
                <a:cxn ang="0">
                  <a:pos x="55" y="1"/>
                </a:cxn>
                <a:cxn ang="0">
                  <a:pos x="19" y="0"/>
                </a:cxn>
                <a:cxn ang="0">
                  <a:pos x="0" y="16"/>
                </a:cxn>
                <a:cxn ang="0">
                  <a:pos x="0" y="16"/>
                </a:cxn>
                <a:cxn ang="0">
                  <a:pos x="0" y="18"/>
                </a:cxn>
                <a:cxn ang="0">
                  <a:pos x="0" y="69"/>
                </a:cxn>
                <a:cxn ang="0">
                  <a:pos x="6" y="75"/>
                </a:cxn>
                <a:cxn ang="0">
                  <a:pos x="12" y="69"/>
                </a:cxn>
                <a:cxn ang="0">
                  <a:pos x="12" y="25"/>
                </a:cxn>
                <a:cxn ang="0">
                  <a:pos x="18" y="25"/>
                </a:cxn>
                <a:cxn ang="0">
                  <a:pos x="18" y="68"/>
                </a:cxn>
                <a:cxn ang="0">
                  <a:pos x="18" y="69"/>
                </a:cxn>
                <a:cxn ang="0">
                  <a:pos x="18" y="145"/>
                </a:cxn>
                <a:cxn ang="0">
                  <a:pos x="26" y="153"/>
                </a:cxn>
                <a:cxn ang="0">
                  <a:pos x="34" y="145"/>
                </a:cxn>
                <a:cxn ang="0">
                  <a:pos x="34" y="78"/>
                </a:cxn>
                <a:cxn ang="0">
                  <a:pos x="39" y="78"/>
                </a:cxn>
                <a:cxn ang="0">
                  <a:pos x="39" y="145"/>
                </a:cxn>
                <a:cxn ang="0">
                  <a:pos x="47" y="153"/>
                </a:cxn>
                <a:cxn ang="0">
                  <a:pos x="55" y="145"/>
                </a:cxn>
                <a:cxn ang="0">
                  <a:pos x="55" y="68"/>
                </a:cxn>
                <a:cxn ang="0">
                  <a:pos x="55" y="67"/>
                </a:cxn>
                <a:cxn ang="0">
                  <a:pos x="55" y="25"/>
                </a:cxn>
                <a:cxn ang="0">
                  <a:pos x="60" y="25"/>
                </a:cxn>
                <a:cxn ang="0">
                  <a:pos x="60" y="69"/>
                </a:cxn>
                <a:cxn ang="0">
                  <a:pos x="66" y="75"/>
                </a:cxn>
                <a:cxn ang="0">
                  <a:pos x="73" y="69"/>
                </a:cxn>
                <a:cxn ang="0">
                  <a:pos x="73" y="18"/>
                </a:cxn>
                <a:cxn ang="0">
                  <a:pos x="73" y="16"/>
                </a:cxn>
                <a:cxn ang="0">
                  <a:pos x="73" y="15"/>
                </a:cxn>
                <a:cxn ang="0">
                  <a:pos x="55" y="1"/>
                </a:cxn>
              </a:cxnLst>
              <a:rect l="0" t="0" r="r" b="b"/>
              <a:pathLst>
                <a:path w="73" h="153">
                  <a:moveTo>
                    <a:pt x="55" y="1"/>
                  </a:moveTo>
                  <a:cubicBezTo>
                    <a:pt x="19" y="0"/>
                    <a:pt x="19" y="0"/>
                    <a:pt x="19" y="0"/>
                  </a:cubicBezTo>
                  <a:cubicBezTo>
                    <a:pt x="5" y="1"/>
                    <a:pt x="0" y="12"/>
                    <a:pt x="0" y="16"/>
                  </a:cubicBezTo>
                  <a:cubicBezTo>
                    <a:pt x="0" y="16"/>
                    <a:pt x="0" y="16"/>
                    <a:pt x="0" y="16"/>
                  </a:cubicBezTo>
                  <a:cubicBezTo>
                    <a:pt x="0" y="18"/>
                    <a:pt x="0" y="18"/>
                    <a:pt x="0" y="18"/>
                  </a:cubicBezTo>
                  <a:cubicBezTo>
                    <a:pt x="0" y="69"/>
                    <a:pt x="0" y="69"/>
                    <a:pt x="0" y="69"/>
                  </a:cubicBezTo>
                  <a:cubicBezTo>
                    <a:pt x="0" y="73"/>
                    <a:pt x="3" y="75"/>
                    <a:pt x="6" y="75"/>
                  </a:cubicBezTo>
                  <a:cubicBezTo>
                    <a:pt x="10" y="75"/>
                    <a:pt x="12" y="73"/>
                    <a:pt x="12" y="69"/>
                  </a:cubicBezTo>
                  <a:cubicBezTo>
                    <a:pt x="12" y="25"/>
                    <a:pt x="12" y="25"/>
                    <a:pt x="12" y="25"/>
                  </a:cubicBezTo>
                  <a:cubicBezTo>
                    <a:pt x="18" y="25"/>
                    <a:pt x="18" y="25"/>
                    <a:pt x="18" y="25"/>
                  </a:cubicBezTo>
                  <a:cubicBezTo>
                    <a:pt x="18" y="68"/>
                    <a:pt x="18" y="68"/>
                    <a:pt x="18" y="68"/>
                  </a:cubicBezTo>
                  <a:cubicBezTo>
                    <a:pt x="18" y="68"/>
                    <a:pt x="18" y="69"/>
                    <a:pt x="18" y="69"/>
                  </a:cubicBezTo>
                  <a:cubicBezTo>
                    <a:pt x="18" y="145"/>
                    <a:pt x="18" y="145"/>
                    <a:pt x="18" y="145"/>
                  </a:cubicBezTo>
                  <a:cubicBezTo>
                    <a:pt x="18" y="150"/>
                    <a:pt x="21" y="153"/>
                    <a:pt x="26" y="153"/>
                  </a:cubicBezTo>
                  <a:cubicBezTo>
                    <a:pt x="31" y="153"/>
                    <a:pt x="34" y="150"/>
                    <a:pt x="34" y="145"/>
                  </a:cubicBezTo>
                  <a:cubicBezTo>
                    <a:pt x="34" y="78"/>
                    <a:pt x="34" y="78"/>
                    <a:pt x="34" y="78"/>
                  </a:cubicBezTo>
                  <a:cubicBezTo>
                    <a:pt x="39" y="78"/>
                    <a:pt x="39" y="78"/>
                    <a:pt x="39" y="78"/>
                  </a:cubicBezTo>
                  <a:cubicBezTo>
                    <a:pt x="39" y="145"/>
                    <a:pt x="39" y="145"/>
                    <a:pt x="39" y="145"/>
                  </a:cubicBezTo>
                  <a:cubicBezTo>
                    <a:pt x="39" y="150"/>
                    <a:pt x="42" y="153"/>
                    <a:pt x="47" y="153"/>
                  </a:cubicBezTo>
                  <a:cubicBezTo>
                    <a:pt x="52" y="153"/>
                    <a:pt x="55" y="150"/>
                    <a:pt x="55" y="145"/>
                  </a:cubicBezTo>
                  <a:cubicBezTo>
                    <a:pt x="55" y="68"/>
                    <a:pt x="55" y="68"/>
                    <a:pt x="55" y="68"/>
                  </a:cubicBezTo>
                  <a:cubicBezTo>
                    <a:pt x="55" y="67"/>
                    <a:pt x="55" y="67"/>
                    <a:pt x="55" y="67"/>
                  </a:cubicBezTo>
                  <a:cubicBezTo>
                    <a:pt x="55" y="25"/>
                    <a:pt x="55" y="25"/>
                    <a:pt x="55" y="25"/>
                  </a:cubicBezTo>
                  <a:cubicBezTo>
                    <a:pt x="60" y="25"/>
                    <a:pt x="60" y="25"/>
                    <a:pt x="60" y="25"/>
                  </a:cubicBezTo>
                  <a:cubicBezTo>
                    <a:pt x="60" y="69"/>
                    <a:pt x="60" y="69"/>
                    <a:pt x="60" y="69"/>
                  </a:cubicBezTo>
                  <a:cubicBezTo>
                    <a:pt x="60" y="73"/>
                    <a:pt x="63" y="75"/>
                    <a:pt x="66" y="75"/>
                  </a:cubicBezTo>
                  <a:cubicBezTo>
                    <a:pt x="70" y="75"/>
                    <a:pt x="73" y="73"/>
                    <a:pt x="73" y="69"/>
                  </a:cubicBezTo>
                  <a:cubicBezTo>
                    <a:pt x="73" y="18"/>
                    <a:pt x="73" y="18"/>
                    <a:pt x="73" y="18"/>
                  </a:cubicBezTo>
                  <a:cubicBezTo>
                    <a:pt x="73" y="16"/>
                    <a:pt x="73" y="16"/>
                    <a:pt x="73" y="16"/>
                  </a:cubicBezTo>
                  <a:cubicBezTo>
                    <a:pt x="73" y="15"/>
                    <a:pt x="73" y="15"/>
                    <a:pt x="73" y="15"/>
                  </a:cubicBezTo>
                  <a:cubicBezTo>
                    <a:pt x="73" y="10"/>
                    <a:pt x="67" y="1"/>
                    <a:pt x="55" y="1"/>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18" name="Oval 97">
              <a:extLst>
                <a:ext uri="{FF2B5EF4-FFF2-40B4-BE49-F238E27FC236}">
                  <a16:creationId xmlns:a16="http://schemas.microsoft.com/office/drawing/2014/main" id="{CA51959C-53A5-4631-96CB-BB006C9FCCA3}"/>
                </a:ext>
              </a:extLst>
            </p:cNvPr>
            <p:cNvSpPr>
              <a:spLocks noChangeArrowheads="1"/>
            </p:cNvSpPr>
            <p:nvPr/>
          </p:nvSpPr>
          <p:spPr bwMode="auto">
            <a:xfrm>
              <a:off x="5110163" y="1652588"/>
              <a:ext cx="74613" cy="76200"/>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grpSp>
      <p:grpSp>
        <p:nvGrpSpPr>
          <p:cNvPr id="21" name="Group 184">
            <a:extLst>
              <a:ext uri="{FF2B5EF4-FFF2-40B4-BE49-F238E27FC236}">
                <a16:creationId xmlns:a16="http://schemas.microsoft.com/office/drawing/2014/main" id="{811C0BFF-A29A-4E5A-A0EB-BA1EA067E58C}"/>
              </a:ext>
            </a:extLst>
          </p:cNvPr>
          <p:cNvGrpSpPr/>
          <p:nvPr/>
        </p:nvGrpSpPr>
        <p:grpSpPr>
          <a:xfrm>
            <a:off x="3230188" y="4928827"/>
            <a:ext cx="374206" cy="803361"/>
            <a:chOff x="6213475" y="1668463"/>
            <a:chExt cx="227013" cy="487362"/>
          </a:xfrm>
          <a:solidFill>
            <a:schemeClr val="bg1"/>
          </a:solidFill>
        </p:grpSpPr>
        <p:sp>
          <p:nvSpPr>
            <p:cNvPr id="22" name="Oval 98">
              <a:extLst>
                <a:ext uri="{FF2B5EF4-FFF2-40B4-BE49-F238E27FC236}">
                  <a16:creationId xmlns:a16="http://schemas.microsoft.com/office/drawing/2014/main" id="{51C2B844-FA86-4918-BE44-6190E2121644}"/>
                </a:ext>
              </a:extLst>
            </p:cNvPr>
            <p:cNvSpPr>
              <a:spLocks noChangeArrowheads="1"/>
            </p:cNvSpPr>
            <p:nvPr/>
          </p:nvSpPr>
          <p:spPr bwMode="auto">
            <a:xfrm>
              <a:off x="6291263" y="1668463"/>
              <a:ext cx="73025" cy="73025"/>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23" name="Freeform 99">
              <a:extLst>
                <a:ext uri="{FF2B5EF4-FFF2-40B4-BE49-F238E27FC236}">
                  <a16:creationId xmlns:a16="http://schemas.microsoft.com/office/drawing/2014/main" id="{397BE549-0624-4DA1-8728-3AA3CE1890D3}"/>
                </a:ext>
              </a:extLst>
            </p:cNvPr>
            <p:cNvSpPr>
              <a:spLocks/>
            </p:cNvSpPr>
            <p:nvPr/>
          </p:nvSpPr>
          <p:spPr bwMode="auto">
            <a:xfrm>
              <a:off x="6213475" y="1757363"/>
              <a:ext cx="227013" cy="398462"/>
            </a:xfrm>
            <a:custGeom>
              <a:avLst/>
              <a:gdLst/>
              <a:ahLst/>
              <a:cxnLst>
                <a:cxn ang="0">
                  <a:pos x="87" y="56"/>
                </a:cxn>
                <a:cxn ang="0">
                  <a:pos x="71" y="9"/>
                </a:cxn>
                <a:cxn ang="0">
                  <a:pos x="61" y="0"/>
                </a:cxn>
                <a:cxn ang="0">
                  <a:pos x="26" y="0"/>
                </a:cxn>
                <a:cxn ang="0">
                  <a:pos x="18" y="4"/>
                </a:cxn>
                <a:cxn ang="0">
                  <a:pos x="17" y="6"/>
                </a:cxn>
                <a:cxn ang="0">
                  <a:pos x="17" y="6"/>
                </a:cxn>
                <a:cxn ang="0">
                  <a:pos x="16" y="7"/>
                </a:cxn>
                <a:cxn ang="0">
                  <a:pos x="1" y="56"/>
                </a:cxn>
                <a:cxn ang="0">
                  <a:pos x="5" y="64"/>
                </a:cxn>
                <a:cxn ang="0">
                  <a:pos x="13" y="60"/>
                </a:cxn>
                <a:cxn ang="0">
                  <a:pos x="25" y="21"/>
                </a:cxn>
                <a:cxn ang="0">
                  <a:pos x="26" y="21"/>
                </a:cxn>
                <a:cxn ang="0">
                  <a:pos x="27" y="21"/>
                </a:cxn>
                <a:cxn ang="0">
                  <a:pos x="9" y="91"/>
                </a:cxn>
                <a:cxn ang="0">
                  <a:pos x="28" y="91"/>
                </a:cxn>
                <a:cxn ang="0">
                  <a:pos x="28" y="146"/>
                </a:cxn>
                <a:cxn ang="0">
                  <a:pos x="35" y="153"/>
                </a:cxn>
                <a:cxn ang="0">
                  <a:pos x="42" y="146"/>
                </a:cxn>
                <a:cxn ang="0">
                  <a:pos x="42" y="91"/>
                </a:cxn>
                <a:cxn ang="0">
                  <a:pos x="46" y="91"/>
                </a:cxn>
                <a:cxn ang="0">
                  <a:pos x="46" y="146"/>
                </a:cxn>
                <a:cxn ang="0">
                  <a:pos x="54" y="153"/>
                </a:cxn>
                <a:cxn ang="0">
                  <a:pos x="61" y="146"/>
                </a:cxn>
                <a:cxn ang="0">
                  <a:pos x="61" y="91"/>
                </a:cxn>
                <a:cxn ang="0">
                  <a:pos x="80" y="91"/>
                </a:cxn>
                <a:cxn ang="0">
                  <a:pos x="60" y="21"/>
                </a:cxn>
                <a:cxn ang="0">
                  <a:pos x="61" y="21"/>
                </a:cxn>
                <a:cxn ang="0">
                  <a:pos x="62" y="21"/>
                </a:cxn>
                <a:cxn ang="0">
                  <a:pos x="75" y="60"/>
                </a:cxn>
                <a:cxn ang="0">
                  <a:pos x="83" y="64"/>
                </a:cxn>
                <a:cxn ang="0">
                  <a:pos x="87" y="56"/>
                </a:cxn>
              </a:cxnLst>
              <a:rect l="0" t="0" r="r" b="b"/>
              <a:pathLst>
                <a:path w="88" h="153">
                  <a:moveTo>
                    <a:pt x="87" y="56"/>
                  </a:moveTo>
                  <a:cubicBezTo>
                    <a:pt x="71" y="9"/>
                    <a:pt x="71" y="9"/>
                    <a:pt x="71" y="9"/>
                  </a:cubicBezTo>
                  <a:cubicBezTo>
                    <a:pt x="71" y="4"/>
                    <a:pt x="67" y="0"/>
                    <a:pt x="61" y="0"/>
                  </a:cubicBezTo>
                  <a:cubicBezTo>
                    <a:pt x="26" y="0"/>
                    <a:pt x="26" y="0"/>
                    <a:pt x="26" y="0"/>
                  </a:cubicBezTo>
                  <a:cubicBezTo>
                    <a:pt x="23" y="0"/>
                    <a:pt x="19" y="1"/>
                    <a:pt x="18" y="4"/>
                  </a:cubicBezTo>
                  <a:cubicBezTo>
                    <a:pt x="17" y="5"/>
                    <a:pt x="17" y="5"/>
                    <a:pt x="17" y="6"/>
                  </a:cubicBezTo>
                  <a:cubicBezTo>
                    <a:pt x="17" y="6"/>
                    <a:pt x="17" y="6"/>
                    <a:pt x="17" y="6"/>
                  </a:cubicBezTo>
                  <a:cubicBezTo>
                    <a:pt x="17" y="7"/>
                    <a:pt x="16" y="7"/>
                    <a:pt x="16" y="7"/>
                  </a:cubicBezTo>
                  <a:cubicBezTo>
                    <a:pt x="1" y="56"/>
                    <a:pt x="1" y="56"/>
                    <a:pt x="1" y="56"/>
                  </a:cubicBezTo>
                  <a:cubicBezTo>
                    <a:pt x="0" y="60"/>
                    <a:pt x="2" y="63"/>
                    <a:pt x="5" y="64"/>
                  </a:cubicBezTo>
                  <a:cubicBezTo>
                    <a:pt x="8" y="65"/>
                    <a:pt x="12" y="63"/>
                    <a:pt x="13" y="60"/>
                  </a:cubicBezTo>
                  <a:cubicBezTo>
                    <a:pt x="25" y="21"/>
                    <a:pt x="25" y="21"/>
                    <a:pt x="25" y="21"/>
                  </a:cubicBezTo>
                  <a:cubicBezTo>
                    <a:pt x="25" y="21"/>
                    <a:pt x="26" y="21"/>
                    <a:pt x="26" y="21"/>
                  </a:cubicBezTo>
                  <a:cubicBezTo>
                    <a:pt x="27" y="21"/>
                    <a:pt x="27" y="21"/>
                    <a:pt x="27" y="21"/>
                  </a:cubicBezTo>
                  <a:cubicBezTo>
                    <a:pt x="9" y="91"/>
                    <a:pt x="9" y="91"/>
                    <a:pt x="9" y="91"/>
                  </a:cubicBezTo>
                  <a:cubicBezTo>
                    <a:pt x="28" y="91"/>
                    <a:pt x="28" y="91"/>
                    <a:pt x="28" y="91"/>
                  </a:cubicBezTo>
                  <a:cubicBezTo>
                    <a:pt x="28" y="146"/>
                    <a:pt x="28" y="146"/>
                    <a:pt x="28" y="146"/>
                  </a:cubicBezTo>
                  <a:cubicBezTo>
                    <a:pt x="28" y="150"/>
                    <a:pt x="31" y="153"/>
                    <a:pt x="35" y="153"/>
                  </a:cubicBezTo>
                  <a:cubicBezTo>
                    <a:pt x="39" y="153"/>
                    <a:pt x="42" y="150"/>
                    <a:pt x="42" y="146"/>
                  </a:cubicBezTo>
                  <a:cubicBezTo>
                    <a:pt x="42" y="91"/>
                    <a:pt x="42" y="91"/>
                    <a:pt x="42" y="91"/>
                  </a:cubicBezTo>
                  <a:cubicBezTo>
                    <a:pt x="46" y="91"/>
                    <a:pt x="46" y="91"/>
                    <a:pt x="46" y="91"/>
                  </a:cubicBezTo>
                  <a:cubicBezTo>
                    <a:pt x="46" y="146"/>
                    <a:pt x="46" y="146"/>
                    <a:pt x="46" y="146"/>
                  </a:cubicBezTo>
                  <a:cubicBezTo>
                    <a:pt x="46" y="150"/>
                    <a:pt x="50" y="153"/>
                    <a:pt x="54" y="153"/>
                  </a:cubicBezTo>
                  <a:cubicBezTo>
                    <a:pt x="58" y="153"/>
                    <a:pt x="61" y="150"/>
                    <a:pt x="61" y="146"/>
                  </a:cubicBezTo>
                  <a:cubicBezTo>
                    <a:pt x="61" y="91"/>
                    <a:pt x="61" y="91"/>
                    <a:pt x="61" y="91"/>
                  </a:cubicBezTo>
                  <a:cubicBezTo>
                    <a:pt x="80" y="91"/>
                    <a:pt x="80" y="91"/>
                    <a:pt x="80" y="91"/>
                  </a:cubicBezTo>
                  <a:cubicBezTo>
                    <a:pt x="60" y="21"/>
                    <a:pt x="60" y="21"/>
                    <a:pt x="60" y="21"/>
                  </a:cubicBezTo>
                  <a:cubicBezTo>
                    <a:pt x="61" y="21"/>
                    <a:pt x="61" y="21"/>
                    <a:pt x="61" y="21"/>
                  </a:cubicBezTo>
                  <a:cubicBezTo>
                    <a:pt x="62" y="21"/>
                    <a:pt x="62" y="21"/>
                    <a:pt x="62" y="21"/>
                  </a:cubicBezTo>
                  <a:cubicBezTo>
                    <a:pt x="75" y="60"/>
                    <a:pt x="75" y="60"/>
                    <a:pt x="75" y="60"/>
                  </a:cubicBezTo>
                  <a:cubicBezTo>
                    <a:pt x="77" y="63"/>
                    <a:pt x="80" y="65"/>
                    <a:pt x="83" y="64"/>
                  </a:cubicBezTo>
                  <a:cubicBezTo>
                    <a:pt x="87" y="63"/>
                    <a:pt x="88" y="59"/>
                    <a:pt x="87" y="5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grpSp>
      <p:sp>
        <p:nvSpPr>
          <p:cNvPr id="24" name="TextBox 23">
            <a:extLst>
              <a:ext uri="{FF2B5EF4-FFF2-40B4-BE49-F238E27FC236}">
                <a16:creationId xmlns:a16="http://schemas.microsoft.com/office/drawing/2014/main" id="{0723A045-EDA6-42FE-8F93-3189436D1E7B}"/>
              </a:ext>
            </a:extLst>
          </p:cNvPr>
          <p:cNvSpPr txBox="1"/>
          <p:nvPr/>
        </p:nvSpPr>
        <p:spPr>
          <a:xfrm>
            <a:off x="1289622" y="4761347"/>
            <a:ext cx="954416" cy="584775"/>
          </a:xfrm>
          <a:prstGeom prst="rect">
            <a:avLst/>
          </a:prstGeom>
          <a:noFill/>
        </p:spPr>
        <p:txBody>
          <a:bodyPr wrap="square" rtlCol="0">
            <a:spAutoFit/>
          </a:bodyPr>
          <a:lstStyle/>
          <a:p>
            <a:pPr algn="ctr"/>
            <a:r>
              <a:rPr lang="en-US" sz="3200" dirty="0">
                <a:solidFill>
                  <a:schemeClr val="bg1"/>
                </a:solidFill>
              </a:rPr>
              <a:t>72%</a:t>
            </a:r>
          </a:p>
        </p:txBody>
      </p:sp>
      <p:sp>
        <p:nvSpPr>
          <p:cNvPr id="25" name="TextBox 24">
            <a:extLst>
              <a:ext uri="{FF2B5EF4-FFF2-40B4-BE49-F238E27FC236}">
                <a16:creationId xmlns:a16="http://schemas.microsoft.com/office/drawing/2014/main" id="{E45F619D-D816-4249-A496-61C0FF685386}"/>
              </a:ext>
            </a:extLst>
          </p:cNvPr>
          <p:cNvSpPr txBox="1"/>
          <p:nvPr/>
        </p:nvSpPr>
        <p:spPr>
          <a:xfrm>
            <a:off x="3689752" y="4753870"/>
            <a:ext cx="954416" cy="584775"/>
          </a:xfrm>
          <a:prstGeom prst="rect">
            <a:avLst/>
          </a:prstGeom>
          <a:noFill/>
        </p:spPr>
        <p:txBody>
          <a:bodyPr wrap="square" rtlCol="0">
            <a:spAutoFit/>
          </a:bodyPr>
          <a:lstStyle/>
          <a:p>
            <a:pPr algn="ctr"/>
            <a:r>
              <a:rPr lang="en-US" sz="3200" dirty="0">
                <a:solidFill>
                  <a:schemeClr val="bg1"/>
                </a:solidFill>
              </a:rPr>
              <a:t>28%</a:t>
            </a:r>
          </a:p>
        </p:txBody>
      </p:sp>
      <p:sp>
        <p:nvSpPr>
          <p:cNvPr id="26" name="TextBox 25">
            <a:extLst>
              <a:ext uri="{FF2B5EF4-FFF2-40B4-BE49-F238E27FC236}">
                <a16:creationId xmlns:a16="http://schemas.microsoft.com/office/drawing/2014/main" id="{314B5B4B-BDED-47B7-A7D5-827921C04EBD}"/>
              </a:ext>
            </a:extLst>
          </p:cNvPr>
          <p:cNvSpPr txBox="1"/>
          <p:nvPr/>
        </p:nvSpPr>
        <p:spPr>
          <a:xfrm>
            <a:off x="1289621" y="5273682"/>
            <a:ext cx="1559566" cy="646331"/>
          </a:xfrm>
          <a:prstGeom prst="rect">
            <a:avLst/>
          </a:prstGeom>
          <a:noFill/>
        </p:spPr>
        <p:txBody>
          <a:bodyPr wrap="square" rtlCol="0">
            <a:spAutoFit/>
          </a:bodyPr>
          <a:lstStyle/>
          <a:p>
            <a:pPr defTabSz="1219170">
              <a:spcBef>
                <a:spcPct val="20000"/>
              </a:spcBef>
              <a:defRPr/>
            </a:pPr>
            <a:r>
              <a:rPr lang="en-US" sz="1200" dirty="0">
                <a:solidFill>
                  <a:schemeClr val="bg1"/>
                </a:solidFill>
                <a:latin typeface="Candara" panose="020E0502030303020204" pitchFamily="34" charset="0"/>
              </a:rPr>
              <a:t>Lorem ipsum dolor sit amet, consectetur adipiscing elit.</a:t>
            </a:r>
          </a:p>
        </p:txBody>
      </p:sp>
      <p:sp>
        <p:nvSpPr>
          <p:cNvPr id="27" name="TextBox 26">
            <a:extLst>
              <a:ext uri="{FF2B5EF4-FFF2-40B4-BE49-F238E27FC236}">
                <a16:creationId xmlns:a16="http://schemas.microsoft.com/office/drawing/2014/main" id="{5EB77178-93FD-418C-8EA6-CEFDDD6ACD61}"/>
              </a:ext>
            </a:extLst>
          </p:cNvPr>
          <p:cNvSpPr txBox="1"/>
          <p:nvPr/>
        </p:nvSpPr>
        <p:spPr>
          <a:xfrm>
            <a:off x="3735988" y="5273681"/>
            <a:ext cx="1559566" cy="646331"/>
          </a:xfrm>
          <a:prstGeom prst="rect">
            <a:avLst/>
          </a:prstGeom>
          <a:noFill/>
        </p:spPr>
        <p:txBody>
          <a:bodyPr wrap="square" rtlCol="0">
            <a:spAutoFit/>
          </a:bodyPr>
          <a:lstStyle/>
          <a:p>
            <a:pPr defTabSz="1219170">
              <a:spcBef>
                <a:spcPct val="20000"/>
              </a:spcBef>
              <a:defRPr/>
            </a:pPr>
            <a:r>
              <a:rPr lang="en-US" sz="1200" dirty="0">
                <a:solidFill>
                  <a:schemeClr val="bg1"/>
                </a:solidFill>
                <a:latin typeface="Candara" panose="020E0502030303020204" pitchFamily="34" charset="0"/>
              </a:rPr>
              <a:t>Lorem ipsum dolor sit amet, consectetur adipiscing elit.</a:t>
            </a:r>
          </a:p>
        </p:txBody>
      </p:sp>
      <p:graphicFrame>
        <p:nvGraphicFramePr>
          <p:cNvPr id="30" name="Chart 29">
            <a:extLst>
              <a:ext uri="{FF2B5EF4-FFF2-40B4-BE49-F238E27FC236}">
                <a16:creationId xmlns:a16="http://schemas.microsoft.com/office/drawing/2014/main" id="{4CCB671C-BCDA-4BF2-AF58-A98B5CAF011F}"/>
              </a:ext>
            </a:extLst>
          </p:cNvPr>
          <p:cNvGraphicFramePr/>
          <p:nvPr/>
        </p:nvGraphicFramePr>
        <p:xfrm>
          <a:off x="529936" y="1480514"/>
          <a:ext cx="6830984" cy="3280833"/>
        </p:xfrm>
        <a:graphic>
          <a:graphicData uri="http://schemas.openxmlformats.org/drawingml/2006/chart">
            <c:chart xmlns:c="http://schemas.openxmlformats.org/drawingml/2006/chart" xmlns:r="http://schemas.openxmlformats.org/officeDocument/2006/relationships" r:id="rId3"/>
          </a:graphicData>
        </a:graphic>
      </p:graphicFrame>
      <p:pic>
        <p:nvPicPr>
          <p:cNvPr id="3" name="Picture 2">
            <a:extLst>
              <a:ext uri="{FF2B5EF4-FFF2-40B4-BE49-F238E27FC236}">
                <a16:creationId xmlns:a16="http://schemas.microsoft.com/office/drawing/2014/main" id="{3524A1AD-1A0B-4C0F-A569-E46AD3014081}"/>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7073331" y="149130"/>
            <a:ext cx="4692311" cy="5943600"/>
          </a:xfrm>
          <a:prstGeom prst="rect">
            <a:avLst/>
          </a:prstGeom>
        </p:spPr>
      </p:pic>
      <p:sp>
        <p:nvSpPr>
          <p:cNvPr id="13" name="Freeform: Shape 12">
            <a:extLst>
              <a:ext uri="{FF2B5EF4-FFF2-40B4-BE49-F238E27FC236}">
                <a16:creationId xmlns:a16="http://schemas.microsoft.com/office/drawing/2014/main" id="{E5E9D0C1-3C20-4CEE-851E-C0224AA90F58}"/>
              </a:ext>
            </a:extLst>
          </p:cNvPr>
          <p:cNvSpPr/>
          <p:nvPr/>
        </p:nvSpPr>
        <p:spPr>
          <a:xfrm>
            <a:off x="7306545" y="483340"/>
            <a:ext cx="4162243" cy="3803813"/>
          </a:xfrm>
          <a:custGeom>
            <a:avLst/>
            <a:gdLst>
              <a:gd name="connsiteX0" fmla="*/ 3406639 w 3406639"/>
              <a:gd name="connsiteY0" fmla="*/ 0 h 3113274"/>
              <a:gd name="connsiteX1" fmla="*/ 3129042 w 3406639"/>
              <a:gd name="connsiteY1" fmla="*/ 2833356 h 3113274"/>
              <a:gd name="connsiteX2" fmla="*/ 0 w 3406639"/>
              <a:gd name="connsiteY2" fmla="*/ 3113274 h 3113274"/>
              <a:gd name="connsiteX3" fmla="*/ 440196 w 3406639"/>
              <a:gd name="connsiteY3" fmla="*/ 873842 h 3113274"/>
            </a:gdLst>
            <a:ahLst/>
            <a:cxnLst>
              <a:cxn ang="0">
                <a:pos x="connsiteX0" y="connsiteY0"/>
              </a:cxn>
              <a:cxn ang="0">
                <a:pos x="connsiteX1" y="connsiteY1"/>
              </a:cxn>
              <a:cxn ang="0">
                <a:pos x="connsiteX2" y="connsiteY2"/>
              </a:cxn>
              <a:cxn ang="0">
                <a:pos x="connsiteX3" y="connsiteY3"/>
              </a:cxn>
            </a:cxnLst>
            <a:rect l="l" t="t" r="r" b="b"/>
            <a:pathLst>
              <a:path w="3406639" h="3113274">
                <a:moveTo>
                  <a:pt x="3406639" y="0"/>
                </a:moveTo>
                <a:lnTo>
                  <a:pt x="3129042" y="2833356"/>
                </a:lnTo>
                <a:lnTo>
                  <a:pt x="0" y="3113274"/>
                </a:lnTo>
                <a:lnTo>
                  <a:pt x="440196" y="873842"/>
                </a:lnTo>
                <a:close/>
              </a:path>
            </a:pathLst>
          </a:custGeom>
          <a:blipFill>
            <a:blip r:embed="rId5"/>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16436233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p:cTn id="11" dur="500" fill="hold"/>
                                        <p:tgtEl>
                                          <p:spTgt spid="3"/>
                                        </p:tgtEl>
                                        <p:attrNameLst>
                                          <p:attrName>ppt_w</p:attrName>
                                        </p:attrNameLst>
                                      </p:cBhvr>
                                      <p:tavLst>
                                        <p:tav tm="0">
                                          <p:val>
                                            <p:fltVal val="0"/>
                                          </p:val>
                                        </p:tav>
                                        <p:tav tm="100000">
                                          <p:val>
                                            <p:strVal val="#ppt_w"/>
                                          </p:val>
                                        </p:tav>
                                      </p:tavLst>
                                    </p:anim>
                                    <p:anim calcmode="lin" valueType="num">
                                      <p:cBhvr>
                                        <p:cTn id="12" dur="500" fill="hold"/>
                                        <p:tgtEl>
                                          <p:spTgt spid="3"/>
                                        </p:tgtEl>
                                        <p:attrNameLst>
                                          <p:attrName>ppt_h</p:attrName>
                                        </p:attrNameLst>
                                      </p:cBhvr>
                                      <p:tavLst>
                                        <p:tav tm="0">
                                          <p:val>
                                            <p:fltVal val="0"/>
                                          </p:val>
                                        </p:tav>
                                        <p:tav tm="100000">
                                          <p:val>
                                            <p:strVal val="#ppt_h"/>
                                          </p:val>
                                        </p:tav>
                                      </p:tavLst>
                                    </p:anim>
                                    <p:animEffect transition="in" filter="fade">
                                      <p:cBhvr>
                                        <p:cTn id="13" dur="500"/>
                                        <p:tgtEl>
                                          <p:spTgt spid="3"/>
                                        </p:tgtEl>
                                      </p:cBhvr>
                                    </p:animEffect>
                                  </p:childTnLst>
                                </p:cTn>
                              </p:par>
                            </p:childTnLst>
                          </p:cTn>
                        </p:par>
                        <p:par>
                          <p:cTn id="14" fill="hold">
                            <p:stCondLst>
                              <p:cond delay="1000"/>
                            </p:stCondLst>
                            <p:childTnLst>
                              <p:par>
                                <p:cTn id="15" presetID="9" presetClass="entr" presetSubtype="0" fill="hold" grpId="0" nodeType="afterEffect">
                                  <p:stCondLst>
                                    <p:cond delay="0"/>
                                  </p:stCondLst>
                                  <p:childTnLst>
                                    <p:set>
                                      <p:cBhvr>
                                        <p:cTn id="16" dur="1" fill="hold">
                                          <p:stCondLst>
                                            <p:cond delay="0"/>
                                          </p:stCondLst>
                                        </p:cTn>
                                        <p:tgtEl>
                                          <p:spTgt spid="13"/>
                                        </p:tgtEl>
                                        <p:attrNameLst>
                                          <p:attrName>style.visibility</p:attrName>
                                        </p:attrNameLst>
                                      </p:cBhvr>
                                      <p:to>
                                        <p:strVal val="visible"/>
                                      </p:to>
                                    </p:set>
                                    <p:animEffect transition="in" filter="dissolve">
                                      <p:cBhvr>
                                        <p:cTn id="17" dur="1000"/>
                                        <p:tgtEl>
                                          <p:spTgt spid="13"/>
                                        </p:tgtEl>
                                      </p:cBhvr>
                                    </p:animEffect>
                                  </p:childTnLst>
                                </p:cTn>
                              </p:par>
                            </p:childTnLst>
                          </p:cTn>
                        </p:par>
                        <p:par>
                          <p:cTn id="18" fill="hold">
                            <p:stCondLst>
                              <p:cond delay="2000"/>
                            </p:stCondLst>
                            <p:childTnLst>
                              <p:par>
                                <p:cTn id="19" presetID="22" presetClass="entr" presetSubtype="8" fill="hold" grpId="0" nodeType="afterEffect">
                                  <p:stCondLst>
                                    <p:cond delay="0"/>
                                  </p:stCondLst>
                                  <p:childTnLst>
                                    <p:set>
                                      <p:cBhvr>
                                        <p:cTn id="20" dur="1" fill="hold">
                                          <p:stCondLst>
                                            <p:cond delay="0"/>
                                          </p:stCondLst>
                                        </p:cTn>
                                        <p:tgtEl>
                                          <p:spTgt spid="7"/>
                                        </p:tgtEl>
                                        <p:attrNameLst>
                                          <p:attrName>style.visibility</p:attrName>
                                        </p:attrNameLst>
                                      </p:cBhvr>
                                      <p:to>
                                        <p:strVal val="visible"/>
                                      </p:to>
                                    </p:set>
                                    <p:animEffect transition="in" filter="wipe(left)">
                                      <p:cBhvr>
                                        <p:cTn id="21" dur="500"/>
                                        <p:tgtEl>
                                          <p:spTgt spid="7"/>
                                        </p:tgtEl>
                                      </p:cBhvr>
                                    </p:animEffect>
                                  </p:childTnLst>
                                </p:cTn>
                              </p:par>
                            </p:childTnLst>
                          </p:cTn>
                        </p:par>
                        <p:par>
                          <p:cTn id="22" fill="hold">
                            <p:stCondLst>
                              <p:cond delay="2500"/>
                            </p:stCondLst>
                            <p:childTnLst>
                              <p:par>
                                <p:cTn id="23" presetID="53" presetClass="entr" presetSubtype="16" fill="hold" nodeType="afterEffect">
                                  <p:stCondLst>
                                    <p:cond delay="0"/>
                                  </p:stCondLst>
                                  <p:childTnLst>
                                    <p:set>
                                      <p:cBhvr>
                                        <p:cTn id="24" dur="1" fill="hold">
                                          <p:stCondLst>
                                            <p:cond delay="0"/>
                                          </p:stCondLst>
                                        </p:cTn>
                                        <p:tgtEl>
                                          <p:spTgt spid="16"/>
                                        </p:tgtEl>
                                        <p:attrNameLst>
                                          <p:attrName>style.visibility</p:attrName>
                                        </p:attrNameLst>
                                      </p:cBhvr>
                                      <p:to>
                                        <p:strVal val="visible"/>
                                      </p:to>
                                    </p:set>
                                    <p:anim calcmode="lin" valueType="num">
                                      <p:cBhvr>
                                        <p:cTn id="25" dur="500" fill="hold"/>
                                        <p:tgtEl>
                                          <p:spTgt spid="16"/>
                                        </p:tgtEl>
                                        <p:attrNameLst>
                                          <p:attrName>ppt_w</p:attrName>
                                        </p:attrNameLst>
                                      </p:cBhvr>
                                      <p:tavLst>
                                        <p:tav tm="0">
                                          <p:val>
                                            <p:fltVal val="0"/>
                                          </p:val>
                                        </p:tav>
                                        <p:tav tm="100000">
                                          <p:val>
                                            <p:strVal val="#ppt_w"/>
                                          </p:val>
                                        </p:tav>
                                      </p:tavLst>
                                    </p:anim>
                                    <p:anim calcmode="lin" valueType="num">
                                      <p:cBhvr>
                                        <p:cTn id="26" dur="500" fill="hold"/>
                                        <p:tgtEl>
                                          <p:spTgt spid="16"/>
                                        </p:tgtEl>
                                        <p:attrNameLst>
                                          <p:attrName>ppt_h</p:attrName>
                                        </p:attrNameLst>
                                      </p:cBhvr>
                                      <p:tavLst>
                                        <p:tav tm="0">
                                          <p:val>
                                            <p:fltVal val="0"/>
                                          </p:val>
                                        </p:tav>
                                        <p:tav tm="100000">
                                          <p:val>
                                            <p:strVal val="#ppt_h"/>
                                          </p:val>
                                        </p:tav>
                                      </p:tavLst>
                                    </p:anim>
                                    <p:animEffect transition="in" filter="fade">
                                      <p:cBhvr>
                                        <p:cTn id="27" dur="500"/>
                                        <p:tgtEl>
                                          <p:spTgt spid="16"/>
                                        </p:tgtEl>
                                      </p:cBhvr>
                                    </p:animEffect>
                                  </p:childTnLst>
                                </p:cTn>
                              </p:par>
                            </p:childTnLst>
                          </p:cTn>
                        </p:par>
                        <p:par>
                          <p:cTn id="28" fill="hold">
                            <p:stCondLst>
                              <p:cond delay="3000"/>
                            </p:stCondLst>
                            <p:childTnLst>
                              <p:par>
                                <p:cTn id="29" presetID="22" presetClass="entr" presetSubtype="8" fill="hold" grpId="0" nodeType="afterEffect">
                                  <p:stCondLst>
                                    <p:cond delay="0"/>
                                  </p:stCondLst>
                                  <p:childTnLst>
                                    <p:set>
                                      <p:cBhvr>
                                        <p:cTn id="30" dur="1" fill="hold">
                                          <p:stCondLst>
                                            <p:cond delay="0"/>
                                          </p:stCondLst>
                                        </p:cTn>
                                        <p:tgtEl>
                                          <p:spTgt spid="26"/>
                                        </p:tgtEl>
                                        <p:attrNameLst>
                                          <p:attrName>style.visibility</p:attrName>
                                        </p:attrNameLst>
                                      </p:cBhvr>
                                      <p:to>
                                        <p:strVal val="visible"/>
                                      </p:to>
                                    </p:set>
                                    <p:animEffect transition="in" filter="wipe(left)">
                                      <p:cBhvr>
                                        <p:cTn id="31" dur="500"/>
                                        <p:tgtEl>
                                          <p:spTgt spid="26"/>
                                        </p:tgtEl>
                                      </p:cBhvr>
                                    </p:animEffect>
                                  </p:childTnLst>
                                </p:cTn>
                              </p:par>
                              <p:par>
                                <p:cTn id="32" presetID="22" presetClass="entr" presetSubtype="8" fill="hold" grpId="0" nodeType="withEffect">
                                  <p:stCondLst>
                                    <p:cond delay="0"/>
                                  </p:stCondLst>
                                  <p:childTnLst>
                                    <p:set>
                                      <p:cBhvr>
                                        <p:cTn id="33" dur="1" fill="hold">
                                          <p:stCondLst>
                                            <p:cond delay="0"/>
                                          </p:stCondLst>
                                        </p:cTn>
                                        <p:tgtEl>
                                          <p:spTgt spid="24"/>
                                        </p:tgtEl>
                                        <p:attrNameLst>
                                          <p:attrName>style.visibility</p:attrName>
                                        </p:attrNameLst>
                                      </p:cBhvr>
                                      <p:to>
                                        <p:strVal val="visible"/>
                                      </p:to>
                                    </p:set>
                                    <p:animEffect transition="in" filter="wipe(left)">
                                      <p:cBhvr>
                                        <p:cTn id="34" dur="500"/>
                                        <p:tgtEl>
                                          <p:spTgt spid="24"/>
                                        </p:tgtEl>
                                      </p:cBhvr>
                                    </p:animEffect>
                                  </p:childTnLst>
                                </p:cTn>
                              </p:par>
                            </p:childTnLst>
                          </p:cTn>
                        </p:par>
                        <p:par>
                          <p:cTn id="35" fill="hold">
                            <p:stCondLst>
                              <p:cond delay="3500"/>
                            </p:stCondLst>
                            <p:childTnLst>
                              <p:par>
                                <p:cTn id="36" presetID="53" presetClass="entr" presetSubtype="16" fill="hold" nodeType="afterEffect">
                                  <p:stCondLst>
                                    <p:cond delay="0"/>
                                  </p:stCondLst>
                                  <p:childTnLst>
                                    <p:set>
                                      <p:cBhvr>
                                        <p:cTn id="37" dur="1" fill="hold">
                                          <p:stCondLst>
                                            <p:cond delay="0"/>
                                          </p:stCondLst>
                                        </p:cTn>
                                        <p:tgtEl>
                                          <p:spTgt spid="21"/>
                                        </p:tgtEl>
                                        <p:attrNameLst>
                                          <p:attrName>style.visibility</p:attrName>
                                        </p:attrNameLst>
                                      </p:cBhvr>
                                      <p:to>
                                        <p:strVal val="visible"/>
                                      </p:to>
                                    </p:set>
                                    <p:anim calcmode="lin" valueType="num">
                                      <p:cBhvr>
                                        <p:cTn id="38" dur="500" fill="hold"/>
                                        <p:tgtEl>
                                          <p:spTgt spid="21"/>
                                        </p:tgtEl>
                                        <p:attrNameLst>
                                          <p:attrName>ppt_w</p:attrName>
                                        </p:attrNameLst>
                                      </p:cBhvr>
                                      <p:tavLst>
                                        <p:tav tm="0">
                                          <p:val>
                                            <p:fltVal val="0"/>
                                          </p:val>
                                        </p:tav>
                                        <p:tav tm="100000">
                                          <p:val>
                                            <p:strVal val="#ppt_w"/>
                                          </p:val>
                                        </p:tav>
                                      </p:tavLst>
                                    </p:anim>
                                    <p:anim calcmode="lin" valueType="num">
                                      <p:cBhvr>
                                        <p:cTn id="39" dur="500" fill="hold"/>
                                        <p:tgtEl>
                                          <p:spTgt spid="21"/>
                                        </p:tgtEl>
                                        <p:attrNameLst>
                                          <p:attrName>ppt_h</p:attrName>
                                        </p:attrNameLst>
                                      </p:cBhvr>
                                      <p:tavLst>
                                        <p:tav tm="0">
                                          <p:val>
                                            <p:fltVal val="0"/>
                                          </p:val>
                                        </p:tav>
                                        <p:tav tm="100000">
                                          <p:val>
                                            <p:strVal val="#ppt_h"/>
                                          </p:val>
                                        </p:tav>
                                      </p:tavLst>
                                    </p:anim>
                                    <p:animEffect transition="in" filter="fade">
                                      <p:cBhvr>
                                        <p:cTn id="40" dur="500"/>
                                        <p:tgtEl>
                                          <p:spTgt spid="21"/>
                                        </p:tgtEl>
                                      </p:cBhvr>
                                    </p:animEffect>
                                  </p:childTnLst>
                                </p:cTn>
                              </p:par>
                            </p:childTnLst>
                          </p:cTn>
                        </p:par>
                        <p:par>
                          <p:cTn id="41" fill="hold">
                            <p:stCondLst>
                              <p:cond delay="4000"/>
                            </p:stCondLst>
                            <p:childTnLst>
                              <p:par>
                                <p:cTn id="42" presetID="22" presetClass="entr" presetSubtype="8" fill="hold" grpId="0" nodeType="afterEffect">
                                  <p:stCondLst>
                                    <p:cond delay="0"/>
                                  </p:stCondLst>
                                  <p:childTnLst>
                                    <p:set>
                                      <p:cBhvr>
                                        <p:cTn id="43" dur="1" fill="hold">
                                          <p:stCondLst>
                                            <p:cond delay="0"/>
                                          </p:stCondLst>
                                        </p:cTn>
                                        <p:tgtEl>
                                          <p:spTgt spid="25"/>
                                        </p:tgtEl>
                                        <p:attrNameLst>
                                          <p:attrName>style.visibility</p:attrName>
                                        </p:attrNameLst>
                                      </p:cBhvr>
                                      <p:to>
                                        <p:strVal val="visible"/>
                                      </p:to>
                                    </p:set>
                                    <p:animEffect transition="in" filter="wipe(left)">
                                      <p:cBhvr>
                                        <p:cTn id="44" dur="500"/>
                                        <p:tgtEl>
                                          <p:spTgt spid="25"/>
                                        </p:tgtEl>
                                      </p:cBhvr>
                                    </p:animEffect>
                                  </p:childTnLst>
                                </p:cTn>
                              </p:par>
                              <p:par>
                                <p:cTn id="45" presetID="22" presetClass="entr" presetSubtype="8" fill="hold" grpId="0" nodeType="withEffect">
                                  <p:stCondLst>
                                    <p:cond delay="0"/>
                                  </p:stCondLst>
                                  <p:childTnLst>
                                    <p:set>
                                      <p:cBhvr>
                                        <p:cTn id="46" dur="1" fill="hold">
                                          <p:stCondLst>
                                            <p:cond delay="0"/>
                                          </p:stCondLst>
                                        </p:cTn>
                                        <p:tgtEl>
                                          <p:spTgt spid="27"/>
                                        </p:tgtEl>
                                        <p:attrNameLst>
                                          <p:attrName>style.visibility</p:attrName>
                                        </p:attrNameLst>
                                      </p:cBhvr>
                                      <p:to>
                                        <p:strVal val="visible"/>
                                      </p:to>
                                    </p:set>
                                    <p:animEffect transition="in" filter="wipe(left)">
                                      <p:cBhvr>
                                        <p:cTn id="47" dur="500"/>
                                        <p:tgtEl>
                                          <p:spTgt spid="27"/>
                                        </p:tgtEl>
                                      </p:cBhvr>
                                    </p:animEffect>
                                  </p:childTnLst>
                                </p:cTn>
                              </p:par>
                            </p:childTnLst>
                          </p:cTn>
                        </p:par>
                        <p:par>
                          <p:cTn id="48" fill="hold">
                            <p:stCondLst>
                              <p:cond delay="4500"/>
                            </p:stCondLst>
                            <p:childTnLst>
                              <p:par>
                                <p:cTn id="49" presetID="22" presetClass="entr" presetSubtype="8" fill="hold" grpId="0" nodeType="afterEffect">
                                  <p:stCondLst>
                                    <p:cond delay="0"/>
                                  </p:stCondLst>
                                  <p:childTnLst>
                                    <p:set>
                                      <p:cBhvr>
                                        <p:cTn id="50" dur="1" fill="hold">
                                          <p:stCondLst>
                                            <p:cond delay="0"/>
                                          </p:stCondLst>
                                        </p:cTn>
                                        <p:tgtEl>
                                          <p:spTgt spid="30">
                                            <p:graphicEl>
                                              <a:chart seriesIdx="-3" categoryIdx="-3" bldStep="gridLegend"/>
                                            </p:graphicEl>
                                          </p:spTgt>
                                        </p:tgtEl>
                                        <p:attrNameLst>
                                          <p:attrName>style.visibility</p:attrName>
                                        </p:attrNameLst>
                                      </p:cBhvr>
                                      <p:to>
                                        <p:strVal val="visible"/>
                                      </p:to>
                                    </p:set>
                                    <p:animEffect transition="in" filter="wipe(left)">
                                      <p:cBhvr>
                                        <p:cTn id="51" dur="500"/>
                                        <p:tgtEl>
                                          <p:spTgt spid="30">
                                            <p:graphicEl>
                                              <a:chart seriesIdx="-3" categoryIdx="-3" bldStep="gridLegend"/>
                                            </p:graphicEl>
                                          </p:spTgt>
                                        </p:tgtEl>
                                      </p:cBhvr>
                                    </p:animEffect>
                                  </p:childTnLst>
                                </p:cTn>
                              </p:par>
                            </p:childTnLst>
                          </p:cTn>
                        </p:par>
                        <p:par>
                          <p:cTn id="52" fill="hold">
                            <p:stCondLst>
                              <p:cond delay="5000"/>
                            </p:stCondLst>
                            <p:childTnLst>
                              <p:par>
                                <p:cTn id="53" presetID="22" presetClass="entr" presetSubtype="8" fill="hold" grpId="0" nodeType="afterEffect">
                                  <p:stCondLst>
                                    <p:cond delay="0"/>
                                  </p:stCondLst>
                                  <p:childTnLst>
                                    <p:set>
                                      <p:cBhvr>
                                        <p:cTn id="54" dur="1" fill="hold">
                                          <p:stCondLst>
                                            <p:cond delay="0"/>
                                          </p:stCondLst>
                                        </p:cTn>
                                        <p:tgtEl>
                                          <p:spTgt spid="30">
                                            <p:graphicEl>
                                              <a:chart seriesIdx="0" categoryIdx="-4" bldStep="series"/>
                                            </p:graphicEl>
                                          </p:spTgt>
                                        </p:tgtEl>
                                        <p:attrNameLst>
                                          <p:attrName>style.visibility</p:attrName>
                                        </p:attrNameLst>
                                      </p:cBhvr>
                                      <p:to>
                                        <p:strVal val="visible"/>
                                      </p:to>
                                    </p:set>
                                    <p:animEffect transition="in" filter="wipe(left)">
                                      <p:cBhvr>
                                        <p:cTn id="55" dur="1000"/>
                                        <p:tgtEl>
                                          <p:spTgt spid="30">
                                            <p:graphicEl>
                                              <a:chart seriesIdx="0" categoryIdx="-4" bldStep="series"/>
                                            </p:graphicEl>
                                          </p:spTgt>
                                        </p:tgtEl>
                                      </p:cBhvr>
                                    </p:animEffect>
                                  </p:childTnLst>
                                </p:cTn>
                              </p:par>
                            </p:childTnLst>
                          </p:cTn>
                        </p:par>
                        <p:par>
                          <p:cTn id="56" fill="hold">
                            <p:stCondLst>
                              <p:cond delay="6000"/>
                            </p:stCondLst>
                            <p:childTnLst>
                              <p:par>
                                <p:cTn id="57" presetID="22" presetClass="entr" presetSubtype="8" fill="hold" grpId="0" nodeType="afterEffect">
                                  <p:stCondLst>
                                    <p:cond delay="0"/>
                                  </p:stCondLst>
                                  <p:childTnLst>
                                    <p:set>
                                      <p:cBhvr>
                                        <p:cTn id="58" dur="1" fill="hold">
                                          <p:stCondLst>
                                            <p:cond delay="0"/>
                                          </p:stCondLst>
                                        </p:cTn>
                                        <p:tgtEl>
                                          <p:spTgt spid="30">
                                            <p:graphicEl>
                                              <a:chart seriesIdx="1" categoryIdx="-4" bldStep="series"/>
                                            </p:graphicEl>
                                          </p:spTgt>
                                        </p:tgtEl>
                                        <p:attrNameLst>
                                          <p:attrName>style.visibility</p:attrName>
                                        </p:attrNameLst>
                                      </p:cBhvr>
                                      <p:to>
                                        <p:strVal val="visible"/>
                                      </p:to>
                                    </p:set>
                                    <p:animEffect transition="in" filter="wipe(left)">
                                      <p:cBhvr>
                                        <p:cTn id="59" dur="1000"/>
                                        <p:tgtEl>
                                          <p:spTgt spid="30">
                                            <p:graphicEl>
                                              <a:chart seriesIdx="1" categoryIdx="-4" bldStep="series"/>
                                            </p:graphicEl>
                                          </p:spTgt>
                                        </p:tgtEl>
                                      </p:cBhvr>
                                    </p:animEffect>
                                  </p:childTnLst>
                                </p:cTn>
                              </p:par>
                            </p:childTnLst>
                          </p:cTn>
                        </p:par>
                        <p:par>
                          <p:cTn id="60" fill="hold">
                            <p:stCondLst>
                              <p:cond delay="7000"/>
                            </p:stCondLst>
                            <p:childTnLst>
                              <p:par>
                                <p:cTn id="61" presetID="22" presetClass="entr" presetSubtype="8" fill="hold" grpId="0" nodeType="afterEffect">
                                  <p:stCondLst>
                                    <p:cond delay="0"/>
                                  </p:stCondLst>
                                  <p:childTnLst>
                                    <p:set>
                                      <p:cBhvr>
                                        <p:cTn id="62" dur="1" fill="hold">
                                          <p:stCondLst>
                                            <p:cond delay="0"/>
                                          </p:stCondLst>
                                        </p:cTn>
                                        <p:tgtEl>
                                          <p:spTgt spid="30">
                                            <p:graphicEl>
                                              <a:chart seriesIdx="2" categoryIdx="-4" bldStep="series"/>
                                            </p:graphicEl>
                                          </p:spTgt>
                                        </p:tgtEl>
                                        <p:attrNameLst>
                                          <p:attrName>style.visibility</p:attrName>
                                        </p:attrNameLst>
                                      </p:cBhvr>
                                      <p:to>
                                        <p:strVal val="visible"/>
                                      </p:to>
                                    </p:set>
                                    <p:animEffect transition="in" filter="wipe(left)">
                                      <p:cBhvr>
                                        <p:cTn id="63" dur="1000"/>
                                        <p:tgtEl>
                                          <p:spTgt spid="30">
                                            <p:graphicEl>
                                              <a:chart seriesIdx="2" categoryIdx="-4" bldStep="series"/>
                                            </p:graphic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8" grpId="0"/>
      <p:bldP spid="24" grpId="0"/>
      <p:bldP spid="25" grpId="0"/>
      <p:bldP spid="26" grpId="0"/>
      <p:bldP spid="27" grpId="0"/>
      <p:bldGraphic spid="30" grpId="0" uiExpand="1">
        <p:bldSub>
          <a:bldChart bld="series"/>
        </p:bldSub>
      </p:bldGraphic>
      <p:bldP spid="13" grpId="0" animBg="1"/>
    </p:bldLst>
  </p:timing>
</p:sld>
</file>

<file path=ppt/slides/slide2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C9C80D54-78BE-4451-8EA5-61C2EDE4F46E}"/>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9" name="Oval 8">
            <a:extLst>
              <a:ext uri="{FF2B5EF4-FFF2-40B4-BE49-F238E27FC236}">
                <a16:creationId xmlns:a16="http://schemas.microsoft.com/office/drawing/2014/main" id="{0C199D99-7C16-4817-A2CE-C5204CEF04E0}"/>
              </a:ext>
            </a:extLst>
          </p:cNvPr>
          <p:cNvSpPr>
            <a:spLocks noChangeAspect="1"/>
          </p:cNvSpPr>
          <p:nvPr/>
        </p:nvSpPr>
        <p:spPr>
          <a:xfrm>
            <a:off x="2667000" y="3962400"/>
            <a:ext cx="1097280" cy="1097280"/>
          </a:xfrm>
          <a:prstGeom prst="ellipse">
            <a:avLst/>
          </a:prstGeom>
          <a:solidFill>
            <a:srgbClr val="CE8E40"/>
          </a:solid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Shape 9">
            <a:extLst>
              <a:ext uri="{FF2B5EF4-FFF2-40B4-BE49-F238E27FC236}">
                <a16:creationId xmlns:a16="http://schemas.microsoft.com/office/drawing/2014/main" id="{C3F47FE8-B18D-412F-9D30-D2346982CA65}"/>
              </a:ext>
            </a:extLst>
          </p:cNvPr>
          <p:cNvSpPr>
            <a:spLocks noChangeAspect="1"/>
          </p:cNvSpPr>
          <p:nvPr/>
        </p:nvSpPr>
        <p:spPr>
          <a:xfrm>
            <a:off x="2657856" y="3943587"/>
            <a:ext cx="1115568" cy="536798"/>
          </a:xfrm>
          <a:custGeom>
            <a:avLst/>
            <a:gdLst>
              <a:gd name="connsiteX0" fmla="*/ 546335 w 1092671"/>
              <a:gd name="connsiteY0" fmla="*/ 0 h 525780"/>
              <a:gd name="connsiteX1" fmla="*/ 1083829 w 1092671"/>
              <a:gd name="connsiteY1" fmla="*/ 438070 h 525780"/>
              <a:gd name="connsiteX2" fmla="*/ 1092671 w 1092671"/>
              <a:gd name="connsiteY2" fmla="*/ 525780 h 525780"/>
              <a:gd name="connsiteX3" fmla="*/ 0 w 1092671"/>
              <a:gd name="connsiteY3" fmla="*/ 525780 h 525780"/>
              <a:gd name="connsiteX4" fmla="*/ 8842 w 1092671"/>
              <a:gd name="connsiteY4" fmla="*/ 438070 h 525780"/>
              <a:gd name="connsiteX5" fmla="*/ 546335 w 1092671"/>
              <a:gd name="connsiteY5" fmla="*/ 0 h 525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2671" h="525780">
                <a:moveTo>
                  <a:pt x="546335" y="0"/>
                </a:moveTo>
                <a:cubicBezTo>
                  <a:pt x="811465" y="0"/>
                  <a:pt x="1032670" y="188064"/>
                  <a:pt x="1083829" y="438070"/>
                </a:cubicBezTo>
                <a:lnTo>
                  <a:pt x="1092671" y="525780"/>
                </a:lnTo>
                <a:lnTo>
                  <a:pt x="0" y="525780"/>
                </a:lnTo>
                <a:lnTo>
                  <a:pt x="8842" y="438070"/>
                </a:lnTo>
                <a:cubicBezTo>
                  <a:pt x="60000" y="188064"/>
                  <a:pt x="281205" y="0"/>
                  <a:pt x="546335" y="0"/>
                </a:cubicBezTo>
                <a:close/>
              </a:path>
            </a:pathLst>
          </a:custGeom>
          <a:solidFill>
            <a:schemeClr val="bg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Freeform: Shape 10">
            <a:extLst>
              <a:ext uri="{FF2B5EF4-FFF2-40B4-BE49-F238E27FC236}">
                <a16:creationId xmlns:a16="http://schemas.microsoft.com/office/drawing/2014/main" id="{9104035A-903C-494A-9F93-468C33C96D20}"/>
              </a:ext>
            </a:extLst>
          </p:cNvPr>
          <p:cNvSpPr>
            <a:spLocks noChangeAspect="1"/>
          </p:cNvSpPr>
          <p:nvPr/>
        </p:nvSpPr>
        <p:spPr>
          <a:xfrm>
            <a:off x="2529840" y="3825240"/>
            <a:ext cx="1371600" cy="1371600"/>
          </a:xfrm>
          <a:custGeom>
            <a:avLst/>
            <a:gdLst>
              <a:gd name="connsiteX0" fmla="*/ 685800 w 1371600"/>
              <a:gd name="connsiteY0" fmla="*/ 137160 h 1371600"/>
              <a:gd name="connsiteX1" fmla="*/ 137160 w 1371600"/>
              <a:gd name="connsiteY1" fmla="*/ 685800 h 1371600"/>
              <a:gd name="connsiteX2" fmla="*/ 685800 w 1371600"/>
              <a:gd name="connsiteY2" fmla="*/ 1234440 h 1371600"/>
              <a:gd name="connsiteX3" fmla="*/ 1234440 w 1371600"/>
              <a:gd name="connsiteY3" fmla="*/ 685800 h 1371600"/>
              <a:gd name="connsiteX4" fmla="*/ 685800 w 1371600"/>
              <a:gd name="connsiteY4" fmla="*/ 137160 h 1371600"/>
              <a:gd name="connsiteX5" fmla="*/ 685800 w 1371600"/>
              <a:gd name="connsiteY5" fmla="*/ 0 h 1371600"/>
              <a:gd name="connsiteX6" fmla="*/ 1371600 w 1371600"/>
              <a:gd name="connsiteY6" fmla="*/ 685800 h 1371600"/>
              <a:gd name="connsiteX7" fmla="*/ 685800 w 1371600"/>
              <a:gd name="connsiteY7" fmla="*/ 1371600 h 1371600"/>
              <a:gd name="connsiteX8" fmla="*/ 0 w 1371600"/>
              <a:gd name="connsiteY8" fmla="*/ 685800 h 1371600"/>
              <a:gd name="connsiteX9" fmla="*/ 685800 w 1371600"/>
              <a:gd name="connsiteY9"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71600" h="1371600">
                <a:moveTo>
                  <a:pt x="685800" y="137160"/>
                </a:moveTo>
                <a:cubicBezTo>
                  <a:pt x="382794" y="137160"/>
                  <a:pt x="137160" y="382794"/>
                  <a:pt x="137160" y="685800"/>
                </a:cubicBezTo>
                <a:cubicBezTo>
                  <a:pt x="137160" y="988806"/>
                  <a:pt x="382794" y="1234440"/>
                  <a:pt x="685800" y="1234440"/>
                </a:cubicBezTo>
                <a:cubicBezTo>
                  <a:pt x="988806" y="1234440"/>
                  <a:pt x="1234440" y="988806"/>
                  <a:pt x="1234440" y="685800"/>
                </a:cubicBezTo>
                <a:cubicBezTo>
                  <a:pt x="1234440" y="382794"/>
                  <a:pt x="988806" y="137160"/>
                  <a:pt x="685800" y="137160"/>
                </a:cubicBezTo>
                <a:close/>
                <a:moveTo>
                  <a:pt x="685800" y="0"/>
                </a:moveTo>
                <a:cubicBezTo>
                  <a:pt x="1064557" y="0"/>
                  <a:pt x="1371600" y="307043"/>
                  <a:pt x="1371600" y="685800"/>
                </a:cubicBezTo>
                <a:cubicBezTo>
                  <a:pt x="1371600" y="1064557"/>
                  <a:pt x="1064557" y="1371600"/>
                  <a:pt x="685800" y="1371600"/>
                </a:cubicBezTo>
                <a:cubicBezTo>
                  <a:pt x="307043" y="1371600"/>
                  <a:pt x="0" y="1064557"/>
                  <a:pt x="0" y="685800"/>
                </a:cubicBezTo>
                <a:cubicBezTo>
                  <a:pt x="0" y="307043"/>
                  <a:pt x="307043" y="0"/>
                  <a:pt x="685800" y="0"/>
                </a:cubicBezTo>
                <a:close/>
              </a:path>
            </a:pathLst>
          </a:custGeom>
          <a:solidFill>
            <a:schemeClr val="bg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Text Box 10">
            <a:extLst>
              <a:ext uri="{FF2B5EF4-FFF2-40B4-BE49-F238E27FC236}">
                <a16:creationId xmlns:a16="http://schemas.microsoft.com/office/drawing/2014/main" id="{DBCB49EE-4AC8-4FF7-81D8-6B3085498F97}"/>
              </a:ext>
            </a:extLst>
          </p:cNvPr>
          <p:cNvSpPr txBox="1">
            <a:spLocks noChangeArrowheads="1"/>
          </p:cNvSpPr>
          <p:nvPr/>
        </p:nvSpPr>
        <p:spPr bwMode="auto">
          <a:xfrm>
            <a:off x="2857500" y="3927292"/>
            <a:ext cx="685800" cy="569387"/>
          </a:xfrm>
          <a:prstGeom prst="rect">
            <a:avLst/>
          </a:prstGeom>
          <a:noFill/>
          <a:ln w="9525">
            <a:noFill/>
            <a:miter lim="800000"/>
            <a:headEnd/>
            <a:tailEnd/>
          </a:ln>
        </p:spPr>
        <p:txBody>
          <a:bodyPr wrap="square" lIns="60960" tIns="30480" rIns="60960" bIns="30480">
            <a:spAutoFit/>
          </a:bodyPr>
          <a:lstStyle/>
          <a:p>
            <a:pPr algn="ctr"/>
            <a:r>
              <a:rPr lang="en-US" sz="2400" b="1" dirty="0">
                <a:solidFill>
                  <a:schemeClr val="bg2">
                    <a:lumMod val="50000"/>
                  </a:schemeClr>
                </a:solidFill>
              </a:rPr>
              <a:t>01</a:t>
            </a:r>
          </a:p>
          <a:p>
            <a:pPr algn="ctr"/>
            <a:r>
              <a:rPr lang="en-US" sz="900" dirty="0">
                <a:solidFill>
                  <a:schemeClr val="bg2">
                    <a:lumMod val="50000"/>
                  </a:schemeClr>
                </a:solidFill>
              </a:rPr>
              <a:t>OPTION</a:t>
            </a:r>
          </a:p>
        </p:txBody>
      </p:sp>
      <p:sp>
        <p:nvSpPr>
          <p:cNvPr id="13" name="Freeform 39">
            <a:extLst>
              <a:ext uri="{FF2B5EF4-FFF2-40B4-BE49-F238E27FC236}">
                <a16:creationId xmlns:a16="http://schemas.microsoft.com/office/drawing/2014/main" id="{66095CF1-A042-4E09-88EB-A11E9C698DF8}"/>
              </a:ext>
            </a:extLst>
          </p:cNvPr>
          <p:cNvSpPr>
            <a:spLocks noChangeAspect="1" noEditPoints="1"/>
          </p:cNvSpPr>
          <p:nvPr/>
        </p:nvSpPr>
        <p:spPr bwMode="auto">
          <a:xfrm>
            <a:off x="3057004" y="4565283"/>
            <a:ext cx="262979" cy="393192"/>
          </a:xfrm>
          <a:custGeom>
            <a:avLst/>
            <a:gdLst/>
            <a:ahLst/>
            <a:cxnLst>
              <a:cxn ang="0">
                <a:pos x="31" y="30"/>
              </a:cxn>
              <a:cxn ang="0">
                <a:pos x="36" y="18"/>
              </a:cxn>
              <a:cxn ang="0">
                <a:pos x="18" y="0"/>
              </a:cxn>
              <a:cxn ang="0">
                <a:pos x="0" y="18"/>
              </a:cxn>
              <a:cxn ang="0">
                <a:pos x="5" y="30"/>
              </a:cxn>
              <a:cxn ang="0">
                <a:pos x="5" y="30"/>
              </a:cxn>
              <a:cxn ang="0">
                <a:pos x="10" y="42"/>
              </a:cxn>
              <a:cxn ang="0">
                <a:pos x="9" y="44"/>
              </a:cxn>
              <a:cxn ang="0">
                <a:pos x="11" y="46"/>
              </a:cxn>
              <a:cxn ang="0">
                <a:pos x="9" y="48"/>
              </a:cxn>
              <a:cxn ang="0">
                <a:pos x="11" y="50"/>
              </a:cxn>
              <a:cxn ang="0">
                <a:pos x="9" y="52"/>
              </a:cxn>
              <a:cxn ang="0">
                <a:pos x="12" y="54"/>
              </a:cxn>
              <a:cxn ang="0">
                <a:pos x="24" y="54"/>
              </a:cxn>
              <a:cxn ang="0">
                <a:pos x="27" y="52"/>
              </a:cxn>
              <a:cxn ang="0">
                <a:pos x="26" y="50"/>
              </a:cxn>
              <a:cxn ang="0">
                <a:pos x="27" y="48"/>
              </a:cxn>
              <a:cxn ang="0">
                <a:pos x="26" y="46"/>
              </a:cxn>
              <a:cxn ang="0">
                <a:pos x="27" y="44"/>
              </a:cxn>
              <a:cxn ang="0">
                <a:pos x="26" y="42"/>
              </a:cxn>
              <a:cxn ang="0">
                <a:pos x="31" y="30"/>
              </a:cxn>
              <a:cxn ang="0">
                <a:pos x="19" y="42"/>
              </a:cxn>
              <a:cxn ang="0">
                <a:pos x="18" y="42"/>
              </a:cxn>
              <a:cxn ang="0">
                <a:pos x="18" y="33"/>
              </a:cxn>
              <a:cxn ang="0">
                <a:pos x="18" y="32"/>
              </a:cxn>
              <a:cxn ang="0">
                <a:pos x="19" y="33"/>
              </a:cxn>
              <a:cxn ang="0">
                <a:pos x="19" y="33"/>
              </a:cxn>
              <a:cxn ang="0">
                <a:pos x="19" y="42"/>
              </a:cxn>
              <a:cxn ang="0">
                <a:pos x="29" y="28"/>
              </a:cxn>
              <a:cxn ang="0">
                <a:pos x="29" y="28"/>
              </a:cxn>
              <a:cxn ang="0">
                <a:pos x="23" y="42"/>
              </a:cxn>
              <a:cxn ang="0">
                <a:pos x="21" y="42"/>
              </a:cxn>
              <a:cxn ang="0">
                <a:pos x="21" y="33"/>
              </a:cxn>
              <a:cxn ang="0">
                <a:pos x="21" y="33"/>
              </a:cxn>
              <a:cxn ang="0">
                <a:pos x="26" y="19"/>
              </a:cxn>
              <a:cxn ang="0">
                <a:pos x="25" y="19"/>
              </a:cxn>
              <a:cxn ang="0">
                <a:pos x="24" y="19"/>
              </a:cxn>
              <a:cxn ang="0">
                <a:pos x="21" y="29"/>
              </a:cxn>
              <a:cxn ang="0">
                <a:pos x="21" y="23"/>
              </a:cxn>
              <a:cxn ang="0">
                <a:pos x="21" y="23"/>
              </a:cxn>
              <a:cxn ang="0">
                <a:pos x="20" y="23"/>
              </a:cxn>
              <a:cxn ang="0">
                <a:pos x="20" y="30"/>
              </a:cxn>
              <a:cxn ang="0">
                <a:pos x="18" y="30"/>
              </a:cxn>
              <a:cxn ang="0">
                <a:pos x="16" y="30"/>
              </a:cxn>
              <a:cxn ang="0">
                <a:pos x="16" y="23"/>
              </a:cxn>
              <a:cxn ang="0">
                <a:pos x="16" y="23"/>
              </a:cxn>
              <a:cxn ang="0">
                <a:pos x="15" y="23"/>
              </a:cxn>
              <a:cxn ang="0">
                <a:pos x="15" y="29"/>
              </a:cxn>
              <a:cxn ang="0">
                <a:pos x="12" y="19"/>
              </a:cxn>
              <a:cxn ang="0">
                <a:pos x="11" y="19"/>
              </a:cxn>
              <a:cxn ang="0">
                <a:pos x="11" y="19"/>
              </a:cxn>
              <a:cxn ang="0">
                <a:pos x="15" y="33"/>
              </a:cxn>
              <a:cxn ang="0">
                <a:pos x="15" y="33"/>
              </a:cxn>
              <a:cxn ang="0">
                <a:pos x="15" y="42"/>
              </a:cxn>
              <a:cxn ang="0">
                <a:pos x="13" y="42"/>
              </a:cxn>
              <a:cxn ang="0">
                <a:pos x="7" y="28"/>
              </a:cxn>
              <a:cxn ang="0">
                <a:pos x="7" y="28"/>
              </a:cxn>
              <a:cxn ang="0">
                <a:pos x="7" y="28"/>
              </a:cxn>
              <a:cxn ang="0">
                <a:pos x="3" y="18"/>
              </a:cxn>
              <a:cxn ang="0">
                <a:pos x="18" y="3"/>
              </a:cxn>
              <a:cxn ang="0">
                <a:pos x="33" y="18"/>
              </a:cxn>
              <a:cxn ang="0">
                <a:pos x="29" y="28"/>
              </a:cxn>
            </a:cxnLst>
            <a:rect l="0" t="0" r="r" b="b"/>
            <a:pathLst>
              <a:path w="36" h="54">
                <a:moveTo>
                  <a:pt x="31" y="30"/>
                </a:moveTo>
                <a:cubicBezTo>
                  <a:pt x="34" y="27"/>
                  <a:pt x="36" y="22"/>
                  <a:pt x="36" y="18"/>
                </a:cubicBezTo>
                <a:cubicBezTo>
                  <a:pt x="36" y="8"/>
                  <a:pt x="28" y="0"/>
                  <a:pt x="18" y="0"/>
                </a:cubicBezTo>
                <a:cubicBezTo>
                  <a:pt x="8" y="0"/>
                  <a:pt x="0" y="8"/>
                  <a:pt x="0" y="18"/>
                </a:cubicBezTo>
                <a:cubicBezTo>
                  <a:pt x="0" y="22"/>
                  <a:pt x="2" y="27"/>
                  <a:pt x="5" y="30"/>
                </a:cubicBezTo>
                <a:cubicBezTo>
                  <a:pt x="5" y="30"/>
                  <a:pt x="5" y="30"/>
                  <a:pt x="5" y="30"/>
                </a:cubicBezTo>
                <a:cubicBezTo>
                  <a:pt x="5" y="30"/>
                  <a:pt x="10" y="36"/>
                  <a:pt x="10" y="42"/>
                </a:cubicBezTo>
                <a:cubicBezTo>
                  <a:pt x="10" y="43"/>
                  <a:pt x="9" y="43"/>
                  <a:pt x="9" y="44"/>
                </a:cubicBezTo>
                <a:cubicBezTo>
                  <a:pt x="9" y="45"/>
                  <a:pt x="10" y="45"/>
                  <a:pt x="11" y="46"/>
                </a:cubicBezTo>
                <a:cubicBezTo>
                  <a:pt x="10" y="46"/>
                  <a:pt x="9" y="47"/>
                  <a:pt x="9" y="48"/>
                </a:cubicBezTo>
                <a:cubicBezTo>
                  <a:pt x="9" y="49"/>
                  <a:pt x="10" y="49"/>
                  <a:pt x="11" y="50"/>
                </a:cubicBezTo>
                <a:cubicBezTo>
                  <a:pt x="10" y="50"/>
                  <a:pt x="9" y="51"/>
                  <a:pt x="9" y="52"/>
                </a:cubicBezTo>
                <a:cubicBezTo>
                  <a:pt x="9" y="53"/>
                  <a:pt x="11" y="54"/>
                  <a:pt x="12" y="54"/>
                </a:cubicBezTo>
                <a:cubicBezTo>
                  <a:pt x="24" y="54"/>
                  <a:pt x="24" y="54"/>
                  <a:pt x="24" y="54"/>
                </a:cubicBezTo>
                <a:cubicBezTo>
                  <a:pt x="26" y="54"/>
                  <a:pt x="27" y="53"/>
                  <a:pt x="27" y="52"/>
                </a:cubicBezTo>
                <a:cubicBezTo>
                  <a:pt x="27" y="51"/>
                  <a:pt x="26" y="50"/>
                  <a:pt x="26" y="50"/>
                </a:cubicBezTo>
                <a:cubicBezTo>
                  <a:pt x="26" y="49"/>
                  <a:pt x="27" y="49"/>
                  <a:pt x="27" y="48"/>
                </a:cubicBezTo>
                <a:cubicBezTo>
                  <a:pt x="27" y="47"/>
                  <a:pt x="26" y="46"/>
                  <a:pt x="26" y="46"/>
                </a:cubicBezTo>
                <a:cubicBezTo>
                  <a:pt x="26" y="45"/>
                  <a:pt x="27" y="45"/>
                  <a:pt x="27" y="44"/>
                </a:cubicBezTo>
                <a:cubicBezTo>
                  <a:pt x="27" y="43"/>
                  <a:pt x="27" y="43"/>
                  <a:pt x="26" y="42"/>
                </a:cubicBezTo>
                <a:cubicBezTo>
                  <a:pt x="26" y="36"/>
                  <a:pt x="31" y="30"/>
                  <a:pt x="31" y="30"/>
                </a:cubicBezTo>
                <a:close/>
                <a:moveTo>
                  <a:pt x="19" y="42"/>
                </a:moveTo>
                <a:cubicBezTo>
                  <a:pt x="18" y="42"/>
                  <a:pt x="18" y="42"/>
                  <a:pt x="18" y="42"/>
                </a:cubicBezTo>
                <a:cubicBezTo>
                  <a:pt x="18" y="33"/>
                  <a:pt x="18" y="33"/>
                  <a:pt x="18" y="33"/>
                </a:cubicBezTo>
                <a:cubicBezTo>
                  <a:pt x="18" y="32"/>
                  <a:pt x="18" y="32"/>
                  <a:pt x="18" y="32"/>
                </a:cubicBezTo>
                <a:cubicBezTo>
                  <a:pt x="19" y="33"/>
                  <a:pt x="19" y="33"/>
                  <a:pt x="19" y="33"/>
                </a:cubicBezTo>
                <a:cubicBezTo>
                  <a:pt x="19" y="33"/>
                  <a:pt x="19" y="33"/>
                  <a:pt x="19" y="33"/>
                </a:cubicBezTo>
                <a:lnTo>
                  <a:pt x="19" y="42"/>
                </a:lnTo>
                <a:close/>
                <a:moveTo>
                  <a:pt x="29" y="28"/>
                </a:moveTo>
                <a:cubicBezTo>
                  <a:pt x="29" y="28"/>
                  <a:pt x="29" y="28"/>
                  <a:pt x="29" y="28"/>
                </a:cubicBezTo>
                <a:cubicBezTo>
                  <a:pt x="29" y="28"/>
                  <a:pt x="24" y="35"/>
                  <a:pt x="23" y="42"/>
                </a:cubicBezTo>
                <a:cubicBezTo>
                  <a:pt x="21" y="42"/>
                  <a:pt x="21" y="42"/>
                  <a:pt x="21" y="42"/>
                </a:cubicBezTo>
                <a:cubicBezTo>
                  <a:pt x="21" y="33"/>
                  <a:pt x="21" y="33"/>
                  <a:pt x="21" y="33"/>
                </a:cubicBezTo>
                <a:cubicBezTo>
                  <a:pt x="21" y="33"/>
                  <a:pt x="21" y="33"/>
                  <a:pt x="21" y="33"/>
                </a:cubicBezTo>
                <a:cubicBezTo>
                  <a:pt x="26" y="19"/>
                  <a:pt x="26" y="19"/>
                  <a:pt x="26" y="19"/>
                </a:cubicBezTo>
                <a:cubicBezTo>
                  <a:pt x="25" y="19"/>
                  <a:pt x="25" y="19"/>
                  <a:pt x="25" y="19"/>
                </a:cubicBezTo>
                <a:cubicBezTo>
                  <a:pt x="24" y="19"/>
                  <a:pt x="24" y="19"/>
                  <a:pt x="24" y="19"/>
                </a:cubicBezTo>
                <a:cubicBezTo>
                  <a:pt x="21" y="29"/>
                  <a:pt x="21" y="29"/>
                  <a:pt x="21" y="29"/>
                </a:cubicBezTo>
                <a:cubicBezTo>
                  <a:pt x="21" y="23"/>
                  <a:pt x="21" y="23"/>
                  <a:pt x="21" y="23"/>
                </a:cubicBezTo>
                <a:cubicBezTo>
                  <a:pt x="21" y="23"/>
                  <a:pt x="21" y="23"/>
                  <a:pt x="21" y="23"/>
                </a:cubicBezTo>
                <a:cubicBezTo>
                  <a:pt x="20" y="23"/>
                  <a:pt x="20" y="23"/>
                  <a:pt x="20" y="23"/>
                </a:cubicBezTo>
                <a:cubicBezTo>
                  <a:pt x="20" y="30"/>
                  <a:pt x="20" y="30"/>
                  <a:pt x="20" y="30"/>
                </a:cubicBezTo>
                <a:cubicBezTo>
                  <a:pt x="20" y="30"/>
                  <a:pt x="19" y="30"/>
                  <a:pt x="18" y="30"/>
                </a:cubicBezTo>
                <a:cubicBezTo>
                  <a:pt x="17" y="30"/>
                  <a:pt x="17" y="30"/>
                  <a:pt x="16" y="30"/>
                </a:cubicBezTo>
                <a:cubicBezTo>
                  <a:pt x="16" y="23"/>
                  <a:pt x="16" y="23"/>
                  <a:pt x="16" y="23"/>
                </a:cubicBezTo>
                <a:cubicBezTo>
                  <a:pt x="16" y="23"/>
                  <a:pt x="16" y="23"/>
                  <a:pt x="16" y="23"/>
                </a:cubicBezTo>
                <a:cubicBezTo>
                  <a:pt x="15" y="23"/>
                  <a:pt x="15" y="23"/>
                  <a:pt x="15" y="23"/>
                </a:cubicBezTo>
                <a:cubicBezTo>
                  <a:pt x="15" y="29"/>
                  <a:pt x="15" y="29"/>
                  <a:pt x="15" y="29"/>
                </a:cubicBezTo>
                <a:cubicBezTo>
                  <a:pt x="12" y="19"/>
                  <a:pt x="12" y="19"/>
                  <a:pt x="12" y="19"/>
                </a:cubicBezTo>
                <a:cubicBezTo>
                  <a:pt x="11" y="19"/>
                  <a:pt x="11" y="19"/>
                  <a:pt x="11" y="19"/>
                </a:cubicBezTo>
                <a:cubicBezTo>
                  <a:pt x="11" y="19"/>
                  <a:pt x="11" y="19"/>
                  <a:pt x="11" y="19"/>
                </a:cubicBezTo>
                <a:cubicBezTo>
                  <a:pt x="15" y="33"/>
                  <a:pt x="15" y="33"/>
                  <a:pt x="15" y="33"/>
                </a:cubicBezTo>
                <a:cubicBezTo>
                  <a:pt x="15" y="33"/>
                  <a:pt x="15" y="33"/>
                  <a:pt x="15" y="33"/>
                </a:cubicBezTo>
                <a:cubicBezTo>
                  <a:pt x="15" y="42"/>
                  <a:pt x="15" y="42"/>
                  <a:pt x="15" y="42"/>
                </a:cubicBezTo>
                <a:cubicBezTo>
                  <a:pt x="13" y="42"/>
                  <a:pt x="13" y="42"/>
                  <a:pt x="13" y="42"/>
                </a:cubicBezTo>
                <a:cubicBezTo>
                  <a:pt x="12" y="35"/>
                  <a:pt x="7" y="28"/>
                  <a:pt x="7" y="28"/>
                </a:cubicBezTo>
                <a:cubicBezTo>
                  <a:pt x="7" y="28"/>
                  <a:pt x="7" y="28"/>
                  <a:pt x="7" y="28"/>
                </a:cubicBezTo>
                <a:cubicBezTo>
                  <a:pt x="7" y="28"/>
                  <a:pt x="7" y="28"/>
                  <a:pt x="7" y="28"/>
                </a:cubicBezTo>
                <a:cubicBezTo>
                  <a:pt x="5" y="25"/>
                  <a:pt x="3" y="22"/>
                  <a:pt x="3" y="18"/>
                </a:cubicBezTo>
                <a:cubicBezTo>
                  <a:pt x="3" y="10"/>
                  <a:pt x="10" y="3"/>
                  <a:pt x="18" y="3"/>
                </a:cubicBezTo>
                <a:cubicBezTo>
                  <a:pt x="26" y="3"/>
                  <a:pt x="33" y="10"/>
                  <a:pt x="33" y="18"/>
                </a:cubicBezTo>
                <a:cubicBezTo>
                  <a:pt x="33" y="22"/>
                  <a:pt x="32" y="25"/>
                  <a:pt x="29" y="28"/>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4" name="Oval 13">
            <a:extLst>
              <a:ext uri="{FF2B5EF4-FFF2-40B4-BE49-F238E27FC236}">
                <a16:creationId xmlns:a16="http://schemas.microsoft.com/office/drawing/2014/main" id="{A84628EB-CB83-46BF-A868-91A6AFB184A4}"/>
              </a:ext>
            </a:extLst>
          </p:cNvPr>
          <p:cNvSpPr>
            <a:spLocks noChangeAspect="1"/>
          </p:cNvSpPr>
          <p:nvPr/>
        </p:nvSpPr>
        <p:spPr>
          <a:xfrm>
            <a:off x="3543300" y="2386575"/>
            <a:ext cx="1097280" cy="1097280"/>
          </a:xfrm>
          <a:prstGeom prst="ellipse">
            <a:avLst/>
          </a:prstGeom>
          <a:solidFill>
            <a:srgbClr val="E76C0F"/>
          </a:solid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Freeform: Shape 14">
            <a:extLst>
              <a:ext uri="{FF2B5EF4-FFF2-40B4-BE49-F238E27FC236}">
                <a16:creationId xmlns:a16="http://schemas.microsoft.com/office/drawing/2014/main" id="{5F4637DB-3C8D-4B7A-94E9-4799CBF79803}"/>
              </a:ext>
            </a:extLst>
          </p:cNvPr>
          <p:cNvSpPr>
            <a:spLocks noChangeAspect="1"/>
          </p:cNvSpPr>
          <p:nvPr/>
        </p:nvSpPr>
        <p:spPr>
          <a:xfrm>
            <a:off x="3534156" y="2367762"/>
            <a:ext cx="1115568" cy="536798"/>
          </a:xfrm>
          <a:custGeom>
            <a:avLst/>
            <a:gdLst>
              <a:gd name="connsiteX0" fmla="*/ 546335 w 1092671"/>
              <a:gd name="connsiteY0" fmla="*/ 0 h 525780"/>
              <a:gd name="connsiteX1" fmla="*/ 1083829 w 1092671"/>
              <a:gd name="connsiteY1" fmla="*/ 438070 h 525780"/>
              <a:gd name="connsiteX2" fmla="*/ 1092671 w 1092671"/>
              <a:gd name="connsiteY2" fmla="*/ 525780 h 525780"/>
              <a:gd name="connsiteX3" fmla="*/ 0 w 1092671"/>
              <a:gd name="connsiteY3" fmla="*/ 525780 h 525780"/>
              <a:gd name="connsiteX4" fmla="*/ 8842 w 1092671"/>
              <a:gd name="connsiteY4" fmla="*/ 438070 h 525780"/>
              <a:gd name="connsiteX5" fmla="*/ 546335 w 1092671"/>
              <a:gd name="connsiteY5" fmla="*/ 0 h 525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2671" h="525780">
                <a:moveTo>
                  <a:pt x="546335" y="0"/>
                </a:moveTo>
                <a:cubicBezTo>
                  <a:pt x="811465" y="0"/>
                  <a:pt x="1032670" y="188064"/>
                  <a:pt x="1083829" y="438070"/>
                </a:cubicBezTo>
                <a:lnTo>
                  <a:pt x="1092671" y="525780"/>
                </a:lnTo>
                <a:lnTo>
                  <a:pt x="0" y="525780"/>
                </a:lnTo>
                <a:lnTo>
                  <a:pt x="8842" y="438070"/>
                </a:lnTo>
                <a:cubicBezTo>
                  <a:pt x="60000" y="188064"/>
                  <a:pt x="281205" y="0"/>
                  <a:pt x="546335" y="0"/>
                </a:cubicBezTo>
                <a:close/>
              </a:path>
            </a:pathLst>
          </a:custGeom>
          <a:solidFill>
            <a:schemeClr val="bg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Freeform: Shape 15">
            <a:extLst>
              <a:ext uri="{FF2B5EF4-FFF2-40B4-BE49-F238E27FC236}">
                <a16:creationId xmlns:a16="http://schemas.microsoft.com/office/drawing/2014/main" id="{F87CB0F6-8285-446C-8802-D692A013DD18}"/>
              </a:ext>
            </a:extLst>
          </p:cNvPr>
          <p:cNvSpPr>
            <a:spLocks noChangeAspect="1"/>
          </p:cNvSpPr>
          <p:nvPr/>
        </p:nvSpPr>
        <p:spPr>
          <a:xfrm>
            <a:off x="3406140" y="2249415"/>
            <a:ext cx="1371600" cy="1371600"/>
          </a:xfrm>
          <a:custGeom>
            <a:avLst/>
            <a:gdLst>
              <a:gd name="connsiteX0" fmla="*/ 685800 w 1371600"/>
              <a:gd name="connsiteY0" fmla="*/ 137160 h 1371600"/>
              <a:gd name="connsiteX1" fmla="*/ 137160 w 1371600"/>
              <a:gd name="connsiteY1" fmla="*/ 685800 h 1371600"/>
              <a:gd name="connsiteX2" fmla="*/ 685800 w 1371600"/>
              <a:gd name="connsiteY2" fmla="*/ 1234440 h 1371600"/>
              <a:gd name="connsiteX3" fmla="*/ 1234440 w 1371600"/>
              <a:gd name="connsiteY3" fmla="*/ 685800 h 1371600"/>
              <a:gd name="connsiteX4" fmla="*/ 685800 w 1371600"/>
              <a:gd name="connsiteY4" fmla="*/ 137160 h 1371600"/>
              <a:gd name="connsiteX5" fmla="*/ 685800 w 1371600"/>
              <a:gd name="connsiteY5" fmla="*/ 0 h 1371600"/>
              <a:gd name="connsiteX6" fmla="*/ 1371600 w 1371600"/>
              <a:gd name="connsiteY6" fmla="*/ 685800 h 1371600"/>
              <a:gd name="connsiteX7" fmla="*/ 685800 w 1371600"/>
              <a:gd name="connsiteY7" fmla="*/ 1371600 h 1371600"/>
              <a:gd name="connsiteX8" fmla="*/ 0 w 1371600"/>
              <a:gd name="connsiteY8" fmla="*/ 685800 h 1371600"/>
              <a:gd name="connsiteX9" fmla="*/ 685800 w 1371600"/>
              <a:gd name="connsiteY9"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71600" h="1371600">
                <a:moveTo>
                  <a:pt x="685800" y="137160"/>
                </a:moveTo>
                <a:cubicBezTo>
                  <a:pt x="382794" y="137160"/>
                  <a:pt x="137160" y="382794"/>
                  <a:pt x="137160" y="685800"/>
                </a:cubicBezTo>
                <a:cubicBezTo>
                  <a:pt x="137160" y="988806"/>
                  <a:pt x="382794" y="1234440"/>
                  <a:pt x="685800" y="1234440"/>
                </a:cubicBezTo>
                <a:cubicBezTo>
                  <a:pt x="988806" y="1234440"/>
                  <a:pt x="1234440" y="988806"/>
                  <a:pt x="1234440" y="685800"/>
                </a:cubicBezTo>
                <a:cubicBezTo>
                  <a:pt x="1234440" y="382794"/>
                  <a:pt x="988806" y="137160"/>
                  <a:pt x="685800" y="137160"/>
                </a:cubicBezTo>
                <a:close/>
                <a:moveTo>
                  <a:pt x="685800" y="0"/>
                </a:moveTo>
                <a:cubicBezTo>
                  <a:pt x="1064557" y="0"/>
                  <a:pt x="1371600" y="307043"/>
                  <a:pt x="1371600" y="685800"/>
                </a:cubicBezTo>
                <a:cubicBezTo>
                  <a:pt x="1371600" y="1064557"/>
                  <a:pt x="1064557" y="1371600"/>
                  <a:pt x="685800" y="1371600"/>
                </a:cubicBezTo>
                <a:cubicBezTo>
                  <a:pt x="307043" y="1371600"/>
                  <a:pt x="0" y="1064557"/>
                  <a:pt x="0" y="685800"/>
                </a:cubicBezTo>
                <a:cubicBezTo>
                  <a:pt x="0" y="307043"/>
                  <a:pt x="307043" y="0"/>
                  <a:pt x="685800" y="0"/>
                </a:cubicBezTo>
                <a:close/>
              </a:path>
            </a:pathLst>
          </a:custGeom>
          <a:solidFill>
            <a:schemeClr val="bg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Text Box 10">
            <a:extLst>
              <a:ext uri="{FF2B5EF4-FFF2-40B4-BE49-F238E27FC236}">
                <a16:creationId xmlns:a16="http://schemas.microsoft.com/office/drawing/2014/main" id="{6CADB0BA-AB47-4CF5-9CC9-44540FE9BC75}"/>
              </a:ext>
            </a:extLst>
          </p:cNvPr>
          <p:cNvSpPr txBox="1">
            <a:spLocks noChangeArrowheads="1"/>
          </p:cNvSpPr>
          <p:nvPr/>
        </p:nvSpPr>
        <p:spPr bwMode="auto">
          <a:xfrm>
            <a:off x="3733800" y="2351467"/>
            <a:ext cx="685800" cy="569387"/>
          </a:xfrm>
          <a:prstGeom prst="rect">
            <a:avLst/>
          </a:prstGeom>
          <a:noFill/>
          <a:ln w="9525">
            <a:noFill/>
            <a:miter lim="800000"/>
            <a:headEnd/>
            <a:tailEnd/>
          </a:ln>
        </p:spPr>
        <p:txBody>
          <a:bodyPr wrap="square" lIns="60960" tIns="30480" rIns="60960" bIns="30480">
            <a:spAutoFit/>
          </a:bodyPr>
          <a:lstStyle/>
          <a:p>
            <a:pPr algn="ctr"/>
            <a:r>
              <a:rPr lang="en-US" sz="2400" b="1" dirty="0">
                <a:solidFill>
                  <a:schemeClr val="bg2">
                    <a:lumMod val="50000"/>
                  </a:schemeClr>
                </a:solidFill>
              </a:rPr>
              <a:t>02</a:t>
            </a:r>
          </a:p>
          <a:p>
            <a:pPr algn="ctr"/>
            <a:r>
              <a:rPr lang="en-US" sz="900" dirty="0">
                <a:solidFill>
                  <a:schemeClr val="bg2">
                    <a:lumMod val="50000"/>
                  </a:schemeClr>
                </a:solidFill>
              </a:rPr>
              <a:t>OPTION</a:t>
            </a:r>
          </a:p>
        </p:txBody>
      </p:sp>
      <p:sp>
        <p:nvSpPr>
          <p:cNvPr id="18" name="Oval 17">
            <a:extLst>
              <a:ext uri="{FF2B5EF4-FFF2-40B4-BE49-F238E27FC236}">
                <a16:creationId xmlns:a16="http://schemas.microsoft.com/office/drawing/2014/main" id="{6C4303BD-4F46-4E5E-847D-677C1FF80C66}"/>
              </a:ext>
            </a:extLst>
          </p:cNvPr>
          <p:cNvSpPr>
            <a:spLocks noChangeAspect="1"/>
          </p:cNvSpPr>
          <p:nvPr/>
        </p:nvSpPr>
        <p:spPr>
          <a:xfrm>
            <a:off x="5320067" y="1584074"/>
            <a:ext cx="1097280" cy="1097280"/>
          </a:xfrm>
          <a:prstGeom prst="ellipse">
            <a:avLst/>
          </a:prstGeom>
          <a:solidFill>
            <a:srgbClr val="E04621"/>
          </a:solid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Freeform: Shape 18">
            <a:extLst>
              <a:ext uri="{FF2B5EF4-FFF2-40B4-BE49-F238E27FC236}">
                <a16:creationId xmlns:a16="http://schemas.microsoft.com/office/drawing/2014/main" id="{CF7AC64E-532F-481A-A5D9-38D4ECDAC0F8}"/>
              </a:ext>
            </a:extLst>
          </p:cNvPr>
          <p:cNvSpPr>
            <a:spLocks noChangeAspect="1"/>
          </p:cNvSpPr>
          <p:nvPr/>
        </p:nvSpPr>
        <p:spPr>
          <a:xfrm>
            <a:off x="5310923" y="1565261"/>
            <a:ext cx="1115568" cy="536798"/>
          </a:xfrm>
          <a:custGeom>
            <a:avLst/>
            <a:gdLst>
              <a:gd name="connsiteX0" fmla="*/ 546335 w 1092671"/>
              <a:gd name="connsiteY0" fmla="*/ 0 h 525780"/>
              <a:gd name="connsiteX1" fmla="*/ 1083829 w 1092671"/>
              <a:gd name="connsiteY1" fmla="*/ 438070 h 525780"/>
              <a:gd name="connsiteX2" fmla="*/ 1092671 w 1092671"/>
              <a:gd name="connsiteY2" fmla="*/ 525780 h 525780"/>
              <a:gd name="connsiteX3" fmla="*/ 0 w 1092671"/>
              <a:gd name="connsiteY3" fmla="*/ 525780 h 525780"/>
              <a:gd name="connsiteX4" fmla="*/ 8842 w 1092671"/>
              <a:gd name="connsiteY4" fmla="*/ 438070 h 525780"/>
              <a:gd name="connsiteX5" fmla="*/ 546335 w 1092671"/>
              <a:gd name="connsiteY5" fmla="*/ 0 h 525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2671" h="525780">
                <a:moveTo>
                  <a:pt x="546335" y="0"/>
                </a:moveTo>
                <a:cubicBezTo>
                  <a:pt x="811465" y="0"/>
                  <a:pt x="1032670" y="188064"/>
                  <a:pt x="1083829" y="438070"/>
                </a:cubicBezTo>
                <a:lnTo>
                  <a:pt x="1092671" y="525780"/>
                </a:lnTo>
                <a:lnTo>
                  <a:pt x="0" y="525780"/>
                </a:lnTo>
                <a:lnTo>
                  <a:pt x="8842" y="438070"/>
                </a:lnTo>
                <a:cubicBezTo>
                  <a:pt x="60000" y="188064"/>
                  <a:pt x="281205" y="0"/>
                  <a:pt x="546335" y="0"/>
                </a:cubicBezTo>
                <a:close/>
              </a:path>
            </a:pathLst>
          </a:custGeom>
          <a:solidFill>
            <a:schemeClr val="bg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Freeform: Shape 19">
            <a:extLst>
              <a:ext uri="{FF2B5EF4-FFF2-40B4-BE49-F238E27FC236}">
                <a16:creationId xmlns:a16="http://schemas.microsoft.com/office/drawing/2014/main" id="{A2692BC6-0D7F-4500-91E8-CB90ACE2DCAC}"/>
              </a:ext>
            </a:extLst>
          </p:cNvPr>
          <p:cNvSpPr>
            <a:spLocks noChangeAspect="1"/>
          </p:cNvSpPr>
          <p:nvPr/>
        </p:nvSpPr>
        <p:spPr>
          <a:xfrm>
            <a:off x="5182907" y="1446914"/>
            <a:ext cx="1371600" cy="1371600"/>
          </a:xfrm>
          <a:custGeom>
            <a:avLst/>
            <a:gdLst>
              <a:gd name="connsiteX0" fmla="*/ 685800 w 1371600"/>
              <a:gd name="connsiteY0" fmla="*/ 137160 h 1371600"/>
              <a:gd name="connsiteX1" fmla="*/ 137160 w 1371600"/>
              <a:gd name="connsiteY1" fmla="*/ 685800 h 1371600"/>
              <a:gd name="connsiteX2" fmla="*/ 685800 w 1371600"/>
              <a:gd name="connsiteY2" fmla="*/ 1234440 h 1371600"/>
              <a:gd name="connsiteX3" fmla="*/ 1234440 w 1371600"/>
              <a:gd name="connsiteY3" fmla="*/ 685800 h 1371600"/>
              <a:gd name="connsiteX4" fmla="*/ 685800 w 1371600"/>
              <a:gd name="connsiteY4" fmla="*/ 137160 h 1371600"/>
              <a:gd name="connsiteX5" fmla="*/ 685800 w 1371600"/>
              <a:gd name="connsiteY5" fmla="*/ 0 h 1371600"/>
              <a:gd name="connsiteX6" fmla="*/ 1371600 w 1371600"/>
              <a:gd name="connsiteY6" fmla="*/ 685800 h 1371600"/>
              <a:gd name="connsiteX7" fmla="*/ 685800 w 1371600"/>
              <a:gd name="connsiteY7" fmla="*/ 1371600 h 1371600"/>
              <a:gd name="connsiteX8" fmla="*/ 0 w 1371600"/>
              <a:gd name="connsiteY8" fmla="*/ 685800 h 1371600"/>
              <a:gd name="connsiteX9" fmla="*/ 685800 w 1371600"/>
              <a:gd name="connsiteY9"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71600" h="1371600">
                <a:moveTo>
                  <a:pt x="685800" y="137160"/>
                </a:moveTo>
                <a:cubicBezTo>
                  <a:pt x="382794" y="137160"/>
                  <a:pt x="137160" y="382794"/>
                  <a:pt x="137160" y="685800"/>
                </a:cubicBezTo>
                <a:cubicBezTo>
                  <a:pt x="137160" y="988806"/>
                  <a:pt x="382794" y="1234440"/>
                  <a:pt x="685800" y="1234440"/>
                </a:cubicBezTo>
                <a:cubicBezTo>
                  <a:pt x="988806" y="1234440"/>
                  <a:pt x="1234440" y="988806"/>
                  <a:pt x="1234440" y="685800"/>
                </a:cubicBezTo>
                <a:cubicBezTo>
                  <a:pt x="1234440" y="382794"/>
                  <a:pt x="988806" y="137160"/>
                  <a:pt x="685800" y="137160"/>
                </a:cubicBezTo>
                <a:close/>
                <a:moveTo>
                  <a:pt x="685800" y="0"/>
                </a:moveTo>
                <a:cubicBezTo>
                  <a:pt x="1064557" y="0"/>
                  <a:pt x="1371600" y="307043"/>
                  <a:pt x="1371600" y="685800"/>
                </a:cubicBezTo>
                <a:cubicBezTo>
                  <a:pt x="1371600" y="1064557"/>
                  <a:pt x="1064557" y="1371600"/>
                  <a:pt x="685800" y="1371600"/>
                </a:cubicBezTo>
                <a:cubicBezTo>
                  <a:pt x="307043" y="1371600"/>
                  <a:pt x="0" y="1064557"/>
                  <a:pt x="0" y="685800"/>
                </a:cubicBezTo>
                <a:cubicBezTo>
                  <a:pt x="0" y="307043"/>
                  <a:pt x="307043" y="0"/>
                  <a:pt x="685800" y="0"/>
                </a:cubicBezTo>
                <a:close/>
              </a:path>
            </a:pathLst>
          </a:custGeom>
          <a:solidFill>
            <a:schemeClr val="bg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Text Box 10">
            <a:extLst>
              <a:ext uri="{FF2B5EF4-FFF2-40B4-BE49-F238E27FC236}">
                <a16:creationId xmlns:a16="http://schemas.microsoft.com/office/drawing/2014/main" id="{10D864C4-3821-4CA8-A59B-4F3D9B0FC3A5}"/>
              </a:ext>
            </a:extLst>
          </p:cNvPr>
          <p:cNvSpPr txBox="1">
            <a:spLocks noChangeArrowheads="1"/>
          </p:cNvSpPr>
          <p:nvPr/>
        </p:nvSpPr>
        <p:spPr bwMode="auto">
          <a:xfrm>
            <a:off x="5510567" y="1548966"/>
            <a:ext cx="685800" cy="569387"/>
          </a:xfrm>
          <a:prstGeom prst="rect">
            <a:avLst/>
          </a:prstGeom>
          <a:noFill/>
          <a:ln w="9525">
            <a:noFill/>
            <a:miter lim="800000"/>
            <a:headEnd/>
            <a:tailEnd/>
          </a:ln>
        </p:spPr>
        <p:txBody>
          <a:bodyPr wrap="square" lIns="60960" tIns="30480" rIns="60960" bIns="30480">
            <a:spAutoFit/>
          </a:bodyPr>
          <a:lstStyle/>
          <a:p>
            <a:pPr algn="ctr"/>
            <a:r>
              <a:rPr lang="en-US" sz="2400" b="1" dirty="0">
                <a:solidFill>
                  <a:schemeClr val="bg2">
                    <a:lumMod val="50000"/>
                  </a:schemeClr>
                </a:solidFill>
              </a:rPr>
              <a:t>03</a:t>
            </a:r>
          </a:p>
          <a:p>
            <a:pPr algn="ctr"/>
            <a:r>
              <a:rPr lang="en-US" sz="900" dirty="0">
                <a:solidFill>
                  <a:schemeClr val="bg2">
                    <a:lumMod val="50000"/>
                  </a:schemeClr>
                </a:solidFill>
              </a:rPr>
              <a:t>OPTION</a:t>
            </a:r>
          </a:p>
        </p:txBody>
      </p:sp>
      <p:sp>
        <p:nvSpPr>
          <p:cNvPr id="22" name="Oval 21">
            <a:extLst>
              <a:ext uri="{FF2B5EF4-FFF2-40B4-BE49-F238E27FC236}">
                <a16:creationId xmlns:a16="http://schemas.microsoft.com/office/drawing/2014/main" id="{B58FA423-1818-4225-AEF9-EE41EE35E5A0}"/>
              </a:ext>
            </a:extLst>
          </p:cNvPr>
          <p:cNvSpPr>
            <a:spLocks noChangeAspect="1"/>
          </p:cNvSpPr>
          <p:nvPr/>
        </p:nvSpPr>
        <p:spPr>
          <a:xfrm>
            <a:off x="7340778" y="2386575"/>
            <a:ext cx="1097280" cy="1097280"/>
          </a:xfrm>
          <a:prstGeom prst="ellipse">
            <a:avLst/>
          </a:prstGeom>
          <a:solidFill>
            <a:srgbClr val="CF3510"/>
          </a:solid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Freeform: Shape 22">
            <a:extLst>
              <a:ext uri="{FF2B5EF4-FFF2-40B4-BE49-F238E27FC236}">
                <a16:creationId xmlns:a16="http://schemas.microsoft.com/office/drawing/2014/main" id="{E455D266-6FF1-479A-84CF-9AB2BC340801}"/>
              </a:ext>
            </a:extLst>
          </p:cNvPr>
          <p:cNvSpPr>
            <a:spLocks noChangeAspect="1"/>
          </p:cNvSpPr>
          <p:nvPr/>
        </p:nvSpPr>
        <p:spPr>
          <a:xfrm>
            <a:off x="7331634" y="2367762"/>
            <a:ext cx="1115568" cy="536798"/>
          </a:xfrm>
          <a:custGeom>
            <a:avLst/>
            <a:gdLst>
              <a:gd name="connsiteX0" fmla="*/ 546335 w 1092671"/>
              <a:gd name="connsiteY0" fmla="*/ 0 h 525780"/>
              <a:gd name="connsiteX1" fmla="*/ 1083829 w 1092671"/>
              <a:gd name="connsiteY1" fmla="*/ 438070 h 525780"/>
              <a:gd name="connsiteX2" fmla="*/ 1092671 w 1092671"/>
              <a:gd name="connsiteY2" fmla="*/ 525780 h 525780"/>
              <a:gd name="connsiteX3" fmla="*/ 0 w 1092671"/>
              <a:gd name="connsiteY3" fmla="*/ 525780 h 525780"/>
              <a:gd name="connsiteX4" fmla="*/ 8842 w 1092671"/>
              <a:gd name="connsiteY4" fmla="*/ 438070 h 525780"/>
              <a:gd name="connsiteX5" fmla="*/ 546335 w 1092671"/>
              <a:gd name="connsiteY5" fmla="*/ 0 h 525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2671" h="525780">
                <a:moveTo>
                  <a:pt x="546335" y="0"/>
                </a:moveTo>
                <a:cubicBezTo>
                  <a:pt x="811465" y="0"/>
                  <a:pt x="1032670" y="188064"/>
                  <a:pt x="1083829" y="438070"/>
                </a:cubicBezTo>
                <a:lnTo>
                  <a:pt x="1092671" y="525780"/>
                </a:lnTo>
                <a:lnTo>
                  <a:pt x="0" y="525780"/>
                </a:lnTo>
                <a:lnTo>
                  <a:pt x="8842" y="438070"/>
                </a:lnTo>
                <a:cubicBezTo>
                  <a:pt x="60000" y="188064"/>
                  <a:pt x="281205" y="0"/>
                  <a:pt x="546335" y="0"/>
                </a:cubicBezTo>
                <a:close/>
              </a:path>
            </a:pathLst>
          </a:custGeom>
          <a:solidFill>
            <a:schemeClr val="bg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Freeform: Shape 23">
            <a:extLst>
              <a:ext uri="{FF2B5EF4-FFF2-40B4-BE49-F238E27FC236}">
                <a16:creationId xmlns:a16="http://schemas.microsoft.com/office/drawing/2014/main" id="{2861080A-90C7-4B8C-BB3E-B5EFD3B52C4C}"/>
              </a:ext>
            </a:extLst>
          </p:cNvPr>
          <p:cNvSpPr>
            <a:spLocks noChangeAspect="1"/>
          </p:cNvSpPr>
          <p:nvPr/>
        </p:nvSpPr>
        <p:spPr>
          <a:xfrm>
            <a:off x="7203618" y="2249415"/>
            <a:ext cx="1371600" cy="1371600"/>
          </a:xfrm>
          <a:custGeom>
            <a:avLst/>
            <a:gdLst>
              <a:gd name="connsiteX0" fmla="*/ 685800 w 1371600"/>
              <a:gd name="connsiteY0" fmla="*/ 137160 h 1371600"/>
              <a:gd name="connsiteX1" fmla="*/ 137160 w 1371600"/>
              <a:gd name="connsiteY1" fmla="*/ 685800 h 1371600"/>
              <a:gd name="connsiteX2" fmla="*/ 685800 w 1371600"/>
              <a:gd name="connsiteY2" fmla="*/ 1234440 h 1371600"/>
              <a:gd name="connsiteX3" fmla="*/ 1234440 w 1371600"/>
              <a:gd name="connsiteY3" fmla="*/ 685800 h 1371600"/>
              <a:gd name="connsiteX4" fmla="*/ 685800 w 1371600"/>
              <a:gd name="connsiteY4" fmla="*/ 137160 h 1371600"/>
              <a:gd name="connsiteX5" fmla="*/ 685800 w 1371600"/>
              <a:gd name="connsiteY5" fmla="*/ 0 h 1371600"/>
              <a:gd name="connsiteX6" fmla="*/ 1371600 w 1371600"/>
              <a:gd name="connsiteY6" fmla="*/ 685800 h 1371600"/>
              <a:gd name="connsiteX7" fmla="*/ 685800 w 1371600"/>
              <a:gd name="connsiteY7" fmla="*/ 1371600 h 1371600"/>
              <a:gd name="connsiteX8" fmla="*/ 0 w 1371600"/>
              <a:gd name="connsiteY8" fmla="*/ 685800 h 1371600"/>
              <a:gd name="connsiteX9" fmla="*/ 685800 w 1371600"/>
              <a:gd name="connsiteY9"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71600" h="1371600">
                <a:moveTo>
                  <a:pt x="685800" y="137160"/>
                </a:moveTo>
                <a:cubicBezTo>
                  <a:pt x="382794" y="137160"/>
                  <a:pt x="137160" y="382794"/>
                  <a:pt x="137160" y="685800"/>
                </a:cubicBezTo>
                <a:cubicBezTo>
                  <a:pt x="137160" y="988806"/>
                  <a:pt x="382794" y="1234440"/>
                  <a:pt x="685800" y="1234440"/>
                </a:cubicBezTo>
                <a:cubicBezTo>
                  <a:pt x="988806" y="1234440"/>
                  <a:pt x="1234440" y="988806"/>
                  <a:pt x="1234440" y="685800"/>
                </a:cubicBezTo>
                <a:cubicBezTo>
                  <a:pt x="1234440" y="382794"/>
                  <a:pt x="988806" y="137160"/>
                  <a:pt x="685800" y="137160"/>
                </a:cubicBezTo>
                <a:close/>
                <a:moveTo>
                  <a:pt x="685800" y="0"/>
                </a:moveTo>
                <a:cubicBezTo>
                  <a:pt x="1064557" y="0"/>
                  <a:pt x="1371600" y="307043"/>
                  <a:pt x="1371600" y="685800"/>
                </a:cubicBezTo>
                <a:cubicBezTo>
                  <a:pt x="1371600" y="1064557"/>
                  <a:pt x="1064557" y="1371600"/>
                  <a:pt x="685800" y="1371600"/>
                </a:cubicBezTo>
                <a:cubicBezTo>
                  <a:pt x="307043" y="1371600"/>
                  <a:pt x="0" y="1064557"/>
                  <a:pt x="0" y="685800"/>
                </a:cubicBezTo>
                <a:cubicBezTo>
                  <a:pt x="0" y="307043"/>
                  <a:pt x="307043" y="0"/>
                  <a:pt x="685800" y="0"/>
                </a:cubicBezTo>
                <a:close/>
              </a:path>
            </a:pathLst>
          </a:custGeom>
          <a:solidFill>
            <a:schemeClr val="bg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Text Box 10">
            <a:extLst>
              <a:ext uri="{FF2B5EF4-FFF2-40B4-BE49-F238E27FC236}">
                <a16:creationId xmlns:a16="http://schemas.microsoft.com/office/drawing/2014/main" id="{8DE2E898-BC2C-42F9-A918-71D6142E792B}"/>
              </a:ext>
            </a:extLst>
          </p:cNvPr>
          <p:cNvSpPr txBox="1">
            <a:spLocks noChangeArrowheads="1"/>
          </p:cNvSpPr>
          <p:nvPr/>
        </p:nvSpPr>
        <p:spPr bwMode="auto">
          <a:xfrm>
            <a:off x="7531278" y="2351467"/>
            <a:ext cx="685800" cy="569387"/>
          </a:xfrm>
          <a:prstGeom prst="rect">
            <a:avLst/>
          </a:prstGeom>
          <a:noFill/>
          <a:ln w="9525">
            <a:noFill/>
            <a:miter lim="800000"/>
            <a:headEnd/>
            <a:tailEnd/>
          </a:ln>
        </p:spPr>
        <p:txBody>
          <a:bodyPr wrap="square" lIns="60960" tIns="30480" rIns="60960" bIns="30480">
            <a:spAutoFit/>
          </a:bodyPr>
          <a:lstStyle/>
          <a:p>
            <a:pPr algn="ctr"/>
            <a:r>
              <a:rPr lang="en-US" sz="2400" b="1" dirty="0">
                <a:solidFill>
                  <a:schemeClr val="bg2">
                    <a:lumMod val="50000"/>
                  </a:schemeClr>
                </a:solidFill>
              </a:rPr>
              <a:t>04</a:t>
            </a:r>
          </a:p>
          <a:p>
            <a:pPr algn="ctr"/>
            <a:r>
              <a:rPr lang="en-US" sz="900" dirty="0">
                <a:solidFill>
                  <a:schemeClr val="bg2">
                    <a:lumMod val="50000"/>
                  </a:schemeClr>
                </a:solidFill>
              </a:rPr>
              <a:t>OPTION</a:t>
            </a:r>
          </a:p>
        </p:txBody>
      </p:sp>
      <p:sp>
        <p:nvSpPr>
          <p:cNvPr id="26" name="Oval 25">
            <a:extLst>
              <a:ext uri="{FF2B5EF4-FFF2-40B4-BE49-F238E27FC236}">
                <a16:creationId xmlns:a16="http://schemas.microsoft.com/office/drawing/2014/main" id="{5FED1097-0780-4121-BA12-D5241413ABC2}"/>
              </a:ext>
            </a:extLst>
          </p:cNvPr>
          <p:cNvSpPr>
            <a:spLocks noChangeAspect="1"/>
          </p:cNvSpPr>
          <p:nvPr/>
        </p:nvSpPr>
        <p:spPr>
          <a:xfrm>
            <a:off x="8064025" y="3948039"/>
            <a:ext cx="1097280" cy="1097280"/>
          </a:xfrm>
          <a:prstGeom prst="ellipse">
            <a:avLst/>
          </a:prstGeom>
          <a:solidFill>
            <a:srgbClr val="BF2500"/>
          </a:solid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Shape 26">
            <a:extLst>
              <a:ext uri="{FF2B5EF4-FFF2-40B4-BE49-F238E27FC236}">
                <a16:creationId xmlns:a16="http://schemas.microsoft.com/office/drawing/2014/main" id="{E958965B-BD27-44CA-9943-E81F3A874173}"/>
              </a:ext>
            </a:extLst>
          </p:cNvPr>
          <p:cNvSpPr>
            <a:spLocks noChangeAspect="1"/>
          </p:cNvSpPr>
          <p:nvPr/>
        </p:nvSpPr>
        <p:spPr>
          <a:xfrm>
            <a:off x="8054881" y="3929226"/>
            <a:ext cx="1115568" cy="536798"/>
          </a:xfrm>
          <a:custGeom>
            <a:avLst/>
            <a:gdLst>
              <a:gd name="connsiteX0" fmla="*/ 546335 w 1092671"/>
              <a:gd name="connsiteY0" fmla="*/ 0 h 525780"/>
              <a:gd name="connsiteX1" fmla="*/ 1083829 w 1092671"/>
              <a:gd name="connsiteY1" fmla="*/ 438070 h 525780"/>
              <a:gd name="connsiteX2" fmla="*/ 1092671 w 1092671"/>
              <a:gd name="connsiteY2" fmla="*/ 525780 h 525780"/>
              <a:gd name="connsiteX3" fmla="*/ 0 w 1092671"/>
              <a:gd name="connsiteY3" fmla="*/ 525780 h 525780"/>
              <a:gd name="connsiteX4" fmla="*/ 8842 w 1092671"/>
              <a:gd name="connsiteY4" fmla="*/ 438070 h 525780"/>
              <a:gd name="connsiteX5" fmla="*/ 546335 w 1092671"/>
              <a:gd name="connsiteY5" fmla="*/ 0 h 525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2671" h="525780">
                <a:moveTo>
                  <a:pt x="546335" y="0"/>
                </a:moveTo>
                <a:cubicBezTo>
                  <a:pt x="811465" y="0"/>
                  <a:pt x="1032670" y="188064"/>
                  <a:pt x="1083829" y="438070"/>
                </a:cubicBezTo>
                <a:lnTo>
                  <a:pt x="1092671" y="525780"/>
                </a:lnTo>
                <a:lnTo>
                  <a:pt x="0" y="525780"/>
                </a:lnTo>
                <a:lnTo>
                  <a:pt x="8842" y="438070"/>
                </a:lnTo>
                <a:cubicBezTo>
                  <a:pt x="60000" y="188064"/>
                  <a:pt x="281205" y="0"/>
                  <a:pt x="546335" y="0"/>
                </a:cubicBezTo>
                <a:close/>
              </a:path>
            </a:pathLst>
          </a:custGeom>
          <a:solidFill>
            <a:schemeClr val="bg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Freeform: Shape 27">
            <a:extLst>
              <a:ext uri="{FF2B5EF4-FFF2-40B4-BE49-F238E27FC236}">
                <a16:creationId xmlns:a16="http://schemas.microsoft.com/office/drawing/2014/main" id="{B0A488D9-8249-4E8A-9DDF-1EC037B76339}"/>
              </a:ext>
            </a:extLst>
          </p:cNvPr>
          <p:cNvSpPr>
            <a:spLocks noChangeAspect="1"/>
          </p:cNvSpPr>
          <p:nvPr/>
        </p:nvSpPr>
        <p:spPr>
          <a:xfrm>
            <a:off x="7926865" y="3810879"/>
            <a:ext cx="1371600" cy="1371600"/>
          </a:xfrm>
          <a:custGeom>
            <a:avLst/>
            <a:gdLst>
              <a:gd name="connsiteX0" fmla="*/ 685800 w 1371600"/>
              <a:gd name="connsiteY0" fmla="*/ 137160 h 1371600"/>
              <a:gd name="connsiteX1" fmla="*/ 137160 w 1371600"/>
              <a:gd name="connsiteY1" fmla="*/ 685800 h 1371600"/>
              <a:gd name="connsiteX2" fmla="*/ 685800 w 1371600"/>
              <a:gd name="connsiteY2" fmla="*/ 1234440 h 1371600"/>
              <a:gd name="connsiteX3" fmla="*/ 1234440 w 1371600"/>
              <a:gd name="connsiteY3" fmla="*/ 685800 h 1371600"/>
              <a:gd name="connsiteX4" fmla="*/ 685800 w 1371600"/>
              <a:gd name="connsiteY4" fmla="*/ 137160 h 1371600"/>
              <a:gd name="connsiteX5" fmla="*/ 685800 w 1371600"/>
              <a:gd name="connsiteY5" fmla="*/ 0 h 1371600"/>
              <a:gd name="connsiteX6" fmla="*/ 1371600 w 1371600"/>
              <a:gd name="connsiteY6" fmla="*/ 685800 h 1371600"/>
              <a:gd name="connsiteX7" fmla="*/ 685800 w 1371600"/>
              <a:gd name="connsiteY7" fmla="*/ 1371600 h 1371600"/>
              <a:gd name="connsiteX8" fmla="*/ 0 w 1371600"/>
              <a:gd name="connsiteY8" fmla="*/ 685800 h 1371600"/>
              <a:gd name="connsiteX9" fmla="*/ 685800 w 1371600"/>
              <a:gd name="connsiteY9"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71600" h="1371600">
                <a:moveTo>
                  <a:pt x="685800" y="137160"/>
                </a:moveTo>
                <a:cubicBezTo>
                  <a:pt x="382794" y="137160"/>
                  <a:pt x="137160" y="382794"/>
                  <a:pt x="137160" y="685800"/>
                </a:cubicBezTo>
                <a:cubicBezTo>
                  <a:pt x="137160" y="988806"/>
                  <a:pt x="382794" y="1234440"/>
                  <a:pt x="685800" y="1234440"/>
                </a:cubicBezTo>
                <a:cubicBezTo>
                  <a:pt x="988806" y="1234440"/>
                  <a:pt x="1234440" y="988806"/>
                  <a:pt x="1234440" y="685800"/>
                </a:cubicBezTo>
                <a:cubicBezTo>
                  <a:pt x="1234440" y="382794"/>
                  <a:pt x="988806" y="137160"/>
                  <a:pt x="685800" y="137160"/>
                </a:cubicBezTo>
                <a:close/>
                <a:moveTo>
                  <a:pt x="685800" y="0"/>
                </a:moveTo>
                <a:cubicBezTo>
                  <a:pt x="1064557" y="0"/>
                  <a:pt x="1371600" y="307043"/>
                  <a:pt x="1371600" y="685800"/>
                </a:cubicBezTo>
                <a:cubicBezTo>
                  <a:pt x="1371600" y="1064557"/>
                  <a:pt x="1064557" y="1371600"/>
                  <a:pt x="685800" y="1371600"/>
                </a:cubicBezTo>
                <a:cubicBezTo>
                  <a:pt x="307043" y="1371600"/>
                  <a:pt x="0" y="1064557"/>
                  <a:pt x="0" y="685800"/>
                </a:cubicBezTo>
                <a:cubicBezTo>
                  <a:pt x="0" y="307043"/>
                  <a:pt x="307043" y="0"/>
                  <a:pt x="685800" y="0"/>
                </a:cubicBezTo>
                <a:close/>
              </a:path>
            </a:pathLst>
          </a:custGeom>
          <a:solidFill>
            <a:schemeClr val="bg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Text Box 10">
            <a:extLst>
              <a:ext uri="{FF2B5EF4-FFF2-40B4-BE49-F238E27FC236}">
                <a16:creationId xmlns:a16="http://schemas.microsoft.com/office/drawing/2014/main" id="{AB4B3E72-3BDF-4827-A6C0-EC803601FDDD}"/>
              </a:ext>
            </a:extLst>
          </p:cNvPr>
          <p:cNvSpPr txBox="1">
            <a:spLocks noChangeArrowheads="1"/>
          </p:cNvSpPr>
          <p:nvPr/>
        </p:nvSpPr>
        <p:spPr bwMode="auto">
          <a:xfrm>
            <a:off x="8254525" y="3912931"/>
            <a:ext cx="685800" cy="569387"/>
          </a:xfrm>
          <a:prstGeom prst="rect">
            <a:avLst/>
          </a:prstGeom>
          <a:noFill/>
          <a:ln w="9525">
            <a:noFill/>
            <a:miter lim="800000"/>
            <a:headEnd/>
            <a:tailEnd/>
          </a:ln>
        </p:spPr>
        <p:txBody>
          <a:bodyPr wrap="square" lIns="60960" tIns="30480" rIns="60960" bIns="30480">
            <a:spAutoFit/>
          </a:bodyPr>
          <a:lstStyle/>
          <a:p>
            <a:pPr algn="ctr"/>
            <a:r>
              <a:rPr lang="en-US" sz="2400" b="1" dirty="0">
                <a:solidFill>
                  <a:schemeClr val="bg2">
                    <a:lumMod val="50000"/>
                  </a:schemeClr>
                </a:solidFill>
              </a:rPr>
              <a:t>05</a:t>
            </a:r>
          </a:p>
          <a:p>
            <a:pPr algn="ctr"/>
            <a:r>
              <a:rPr lang="en-US" sz="900" dirty="0">
                <a:solidFill>
                  <a:schemeClr val="bg2">
                    <a:lumMod val="50000"/>
                  </a:schemeClr>
                </a:solidFill>
              </a:rPr>
              <a:t>OPTION</a:t>
            </a:r>
          </a:p>
        </p:txBody>
      </p:sp>
      <p:sp>
        <p:nvSpPr>
          <p:cNvPr id="30" name="Freeform 37">
            <a:extLst>
              <a:ext uri="{FF2B5EF4-FFF2-40B4-BE49-F238E27FC236}">
                <a16:creationId xmlns:a16="http://schemas.microsoft.com/office/drawing/2014/main" id="{0280A271-F9C6-4DEF-A5F2-AF95DFF5506A}"/>
              </a:ext>
            </a:extLst>
          </p:cNvPr>
          <p:cNvSpPr>
            <a:spLocks noChangeAspect="1" noEditPoints="1"/>
          </p:cNvSpPr>
          <p:nvPr/>
        </p:nvSpPr>
        <p:spPr bwMode="auto">
          <a:xfrm>
            <a:off x="3914500" y="3000753"/>
            <a:ext cx="332509" cy="365760"/>
          </a:xfrm>
          <a:custGeom>
            <a:avLst/>
            <a:gdLst>
              <a:gd name="T0" fmla="*/ 90 w 110"/>
              <a:gd name="T1" fmla="*/ 25 h 121"/>
              <a:gd name="T2" fmla="*/ 78 w 110"/>
              <a:gd name="T3" fmla="*/ 37 h 121"/>
              <a:gd name="T4" fmla="*/ 90 w 110"/>
              <a:gd name="T5" fmla="*/ 50 h 121"/>
              <a:gd name="T6" fmla="*/ 102 w 110"/>
              <a:gd name="T7" fmla="*/ 37 h 121"/>
              <a:gd name="T8" fmla="*/ 90 w 110"/>
              <a:gd name="T9" fmla="*/ 25 h 121"/>
              <a:gd name="T10" fmla="*/ 26 w 110"/>
              <a:gd name="T11" fmla="*/ 121 h 121"/>
              <a:gd name="T12" fmla="*/ 84 w 110"/>
              <a:gd name="T13" fmla="*/ 121 h 121"/>
              <a:gd name="T14" fmla="*/ 84 w 110"/>
              <a:gd name="T15" fmla="*/ 70 h 121"/>
              <a:gd name="T16" fmla="*/ 55 w 110"/>
              <a:gd name="T17" fmla="*/ 41 h 121"/>
              <a:gd name="T18" fmla="*/ 26 w 110"/>
              <a:gd name="T19" fmla="*/ 70 h 121"/>
              <a:gd name="T20" fmla="*/ 26 w 110"/>
              <a:gd name="T21" fmla="*/ 121 h 121"/>
              <a:gd name="T22" fmla="*/ 21 w 110"/>
              <a:gd name="T23" fmla="*/ 70 h 121"/>
              <a:gd name="T24" fmla="*/ 21 w 110"/>
              <a:gd name="T25" fmla="*/ 110 h 121"/>
              <a:gd name="T26" fmla="*/ 0 w 110"/>
              <a:gd name="T27" fmla="*/ 110 h 121"/>
              <a:gd name="T28" fmla="*/ 0 w 110"/>
              <a:gd name="T29" fmla="*/ 74 h 121"/>
              <a:gd name="T30" fmla="*/ 20 w 110"/>
              <a:gd name="T31" fmla="*/ 54 h 121"/>
              <a:gd name="T32" fmla="*/ 25 w 110"/>
              <a:gd name="T33" fmla="*/ 55 h 121"/>
              <a:gd name="T34" fmla="*/ 21 w 110"/>
              <a:gd name="T35" fmla="*/ 70 h 121"/>
              <a:gd name="T36" fmla="*/ 110 w 110"/>
              <a:gd name="T37" fmla="*/ 110 h 121"/>
              <a:gd name="T38" fmla="*/ 88 w 110"/>
              <a:gd name="T39" fmla="*/ 110 h 121"/>
              <a:gd name="T40" fmla="*/ 88 w 110"/>
              <a:gd name="T41" fmla="*/ 70 h 121"/>
              <a:gd name="T42" fmla="*/ 84 w 110"/>
              <a:gd name="T43" fmla="*/ 55 h 121"/>
              <a:gd name="T44" fmla="*/ 90 w 110"/>
              <a:gd name="T45" fmla="*/ 54 h 121"/>
              <a:gd name="T46" fmla="*/ 110 w 110"/>
              <a:gd name="T47" fmla="*/ 74 h 121"/>
              <a:gd name="T48" fmla="*/ 110 w 110"/>
              <a:gd name="T49" fmla="*/ 110 h 121"/>
              <a:gd name="T50" fmla="*/ 55 w 110"/>
              <a:gd name="T51" fmla="*/ 0 h 121"/>
              <a:gd name="T52" fmla="*/ 36 w 110"/>
              <a:gd name="T53" fmla="*/ 18 h 121"/>
              <a:gd name="T54" fmla="*/ 55 w 110"/>
              <a:gd name="T55" fmla="*/ 37 h 121"/>
              <a:gd name="T56" fmla="*/ 73 w 110"/>
              <a:gd name="T57" fmla="*/ 18 h 121"/>
              <a:gd name="T58" fmla="*/ 55 w 110"/>
              <a:gd name="T59" fmla="*/ 0 h 121"/>
              <a:gd name="T60" fmla="*/ 20 w 110"/>
              <a:gd name="T61" fmla="*/ 25 h 121"/>
              <a:gd name="T62" fmla="*/ 7 w 110"/>
              <a:gd name="T63" fmla="*/ 37 h 121"/>
              <a:gd name="T64" fmla="*/ 20 w 110"/>
              <a:gd name="T65" fmla="*/ 50 h 121"/>
              <a:gd name="T66" fmla="*/ 32 w 110"/>
              <a:gd name="T67" fmla="*/ 37 h 121"/>
              <a:gd name="T68" fmla="*/ 20 w 110"/>
              <a:gd name="T69" fmla="*/ 25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0" h="121">
                <a:moveTo>
                  <a:pt x="90" y="25"/>
                </a:moveTo>
                <a:cubicBezTo>
                  <a:pt x="83" y="25"/>
                  <a:pt x="78" y="30"/>
                  <a:pt x="78" y="37"/>
                </a:cubicBezTo>
                <a:cubicBezTo>
                  <a:pt x="78" y="44"/>
                  <a:pt x="83" y="50"/>
                  <a:pt x="90" y="50"/>
                </a:cubicBezTo>
                <a:cubicBezTo>
                  <a:pt x="97" y="50"/>
                  <a:pt x="102" y="44"/>
                  <a:pt x="102" y="37"/>
                </a:cubicBezTo>
                <a:cubicBezTo>
                  <a:pt x="102" y="30"/>
                  <a:pt x="97" y="25"/>
                  <a:pt x="90" y="25"/>
                </a:cubicBezTo>
                <a:close/>
                <a:moveTo>
                  <a:pt x="26" y="121"/>
                </a:moveTo>
                <a:cubicBezTo>
                  <a:pt x="84" y="121"/>
                  <a:pt x="84" y="121"/>
                  <a:pt x="84" y="121"/>
                </a:cubicBezTo>
                <a:cubicBezTo>
                  <a:pt x="84" y="70"/>
                  <a:pt x="84" y="70"/>
                  <a:pt x="84" y="70"/>
                </a:cubicBezTo>
                <a:cubicBezTo>
                  <a:pt x="84" y="54"/>
                  <a:pt x="71" y="41"/>
                  <a:pt x="55" y="41"/>
                </a:cubicBezTo>
                <a:cubicBezTo>
                  <a:pt x="39" y="41"/>
                  <a:pt x="26" y="54"/>
                  <a:pt x="26" y="70"/>
                </a:cubicBezTo>
                <a:cubicBezTo>
                  <a:pt x="26" y="121"/>
                  <a:pt x="26" y="121"/>
                  <a:pt x="26" y="121"/>
                </a:cubicBezTo>
                <a:close/>
                <a:moveTo>
                  <a:pt x="21" y="70"/>
                </a:moveTo>
                <a:cubicBezTo>
                  <a:pt x="21" y="110"/>
                  <a:pt x="21" y="110"/>
                  <a:pt x="21" y="110"/>
                </a:cubicBezTo>
                <a:cubicBezTo>
                  <a:pt x="0" y="110"/>
                  <a:pt x="0" y="110"/>
                  <a:pt x="0" y="110"/>
                </a:cubicBezTo>
                <a:cubicBezTo>
                  <a:pt x="0" y="74"/>
                  <a:pt x="0" y="74"/>
                  <a:pt x="0" y="74"/>
                </a:cubicBezTo>
                <a:cubicBezTo>
                  <a:pt x="0" y="63"/>
                  <a:pt x="9" y="54"/>
                  <a:pt x="20" y="54"/>
                </a:cubicBezTo>
                <a:cubicBezTo>
                  <a:pt x="22" y="54"/>
                  <a:pt x="23" y="55"/>
                  <a:pt x="25" y="55"/>
                </a:cubicBezTo>
                <a:cubicBezTo>
                  <a:pt x="23" y="60"/>
                  <a:pt x="21" y="65"/>
                  <a:pt x="21" y="70"/>
                </a:cubicBezTo>
                <a:close/>
                <a:moveTo>
                  <a:pt x="110" y="110"/>
                </a:moveTo>
                <a:cubicBezTo>
                  <a:pt x="88" y="110"/>
                  <a:pt x="88" y="110"/>
                  <a:pt x="88" y="110"/>
                </a:cubicBezTo>
                <a:cubicBezTo>
                  <a:pt x="88" y="70"/>
                  <a:pt x="88" y="70"/>
                  <a:pt x="88" y="70"/>
                </a:cubicBezTo>
                <a:cubicBezTo>
                  <a:pt x="88" y="65"/>
                  <a:pt x="87" y="60"/>
                  <a:pt x="84" y="55"/>
                </a:cubicBezTo>
                <a:cubicBezTo>
                  <a:pt x="86" y="55"/>
                  <a:pt x="88" y="54"/>
                  <a:pt x="90" y="54"/>
                </a:cubicBezTo>
                <a:cubicBezTo>
                  <a:pt x="101" y="54"/>
                  <a:pt x="110" y="63"/>
                  <a:pt x="110" y="74"/>
                </a:cubicBezTo>
                <a:cubicBezTo>
                  <a:pt x="110" y="110"/>
                  <a:pt x="110" y="110"/>
                  <a:pt x="110" y="110"/>
                </a:cubicBezTo>
                <a:close/>
                <a:moveTo>
                  <a:pt x="55" y="0"/>
                </a:moveTo>
                <a:cubicBezTo>
                  <a:pt x="45" y="0"/>
                  <a:pt x="36" y="8"/>
                  <a:pt x="36" y="18"/>
                </a:cubicBezTo>
                <a:cubicBezTo>
                  <a:pt x="36" y="28"/>
                  <a:pt x="45" y="37"/>
                  <a:pt x="55" y="37"/>
                </a:cubicBezTo>
                <a:cubicBezTo>
                  <a:pt x="65" y="37"/>
                  <a:pt x="73" y="28"/>
                  <a:pt x="73" y="18"/>
                </a:cubicBezTo>
                <a:cubicBezTo>
                  <a:pt x="73" y="8"/>
                  <a:pt x="65" y="0"/>
                  <a:pt x="55" y="0"/>
                </a:cubicBezTo>
                <a:close/>
                <a:moveTo>
                  <a:pt x="20" y="25"/>
                </a:moveTo>
                <a:cubicBezTo>
                  <a:pt x="13" y="25"/>
                  <a:pt x="7" y="30"/>
                  <a:pt x="7" y="37"/>
                </a:cubicBezTo>
                <a:cubicBezTo>
                  <a:pt x="7" y="44"/>
                  <a:pt x="13" y="50"/>
                  <a:pt x="20" y="50"/>
                </a:cubicBezTo>
                <a:cubicBezTo>
                  <a:pt x="26" y="50"/>
                  <a:pt x="32" y="44"/>
                  <a:pt x="32" y="37"/>
                </a:cubicBezTo>
                <a:cubicBezTo>
                  <a:pt x="32" y="30"/>
                  <a:pt x="26" y="25"/>
                  <a:pt x="20" y="25"/>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31" name="Freeform 41">
            <a:extLst>
              <a:ext uri="{FF2B5EF4-FFF2-40B4-BE49-F238E27FC236}">
                <a16:creationId xmlns:a16="http://schemas.microsoft.com/office/drawing/2014/main" id="{F34B8604-2CA5-4D4A-9E9A-67B13BC38AE3}"/>
              </a:ext>
            </a:extLst>
          </p:cNvPr>
          <p:cNvSpPr>
            <a:spLocks noChangeAspect="1" noEditPoints="1"/>
          </p:cNvSpPr>
          <p:nvPr/>
        </p:nvSpPr>
        <p:spPr bwMode="auto">
          <a:xfrm>
            <a:off x="8345470" y="4562422"/>
            <a:ext cx="470610" cy="365760"/>
          </a:xfrm>
          <a:custGeom>
            <a:avLst/>
            <a:gdLst>
              <a:gd name="T0" fmla="*/ 140 w 152"/>
              <a:gd name="T1" fmla="*/ 0 h 118"/>
              <a:gd name="T2" fmla="*/ 111 w 152"/>
              <a:gd name="T3" fmla="*/ 0 h 118"/>
              <a:gd name="T4" fmla="*/ 89 w 152"/>
              <a:gd name="T5" fmla="*/ 9 h 118"/>
              <a:gd name="T6" fmla="*/ 40 w 152"/>
              <a:gd name="T7" fmla="*/ 59 h 118"/>
              <a:gd name="T8" fmla="*/ 40 w 152"/>
              <a:gd name="T9" fmla="*/ 77 h 118"/>
              <a:gd name="T10" fmla="*/ 76 w 152"/>
              <a:gd name="T11" fmla="*/ 113 h 118"/>
              <a:gd name="T12" fmla="*/ 94 w 152"/>
              <a:gd name="T13" fmla="*/ 113 h 118"/>
              <a:gd name="T14" fmla="*/ 144 w 152"/>
              <a:gd name="T15" fmla="*/ 64 h 118"/>
              <a:gd name="T16" fmla="*/ 152 w 152"/>
              <a:gd name="T17" fmla="*/ 42 h 118"/>
              <a:gd name="T18" fmla="*/ 152 w 152"/>
              <a:gd name="T19" fmla="*/ 13 h 118"/>
              <a:gd name="T20" fmla="*/ 140 w 152"/>
              <a:gd name="T21" fmla="*/ 0 h 118"/>
              <a:gd name="T22" fmla="*/ 11 w 152"/>
              <a:gd name="T23" fmla="*/ 71 h 118"/>
              <a:gd name="T24" fmla="*/ 56 w 152"/>
              <a:gd name="T25" fmla="*/ 116 h 118"/>
              <a:gd name="T26" fmla="*/ 42 w 152"/>
              <a:gd name="T27" fmla="*/ 113 h 118"/>
              <a:gd name="T28" fmla="*/ 5 w 152"/>
              <a:gd name="T29" fmla="*/ 77 h 118"/>
              <a:gd name="T30" fmla="*/ 5 w 152"/>
              <a:gd name="T31" fmla="*/ 59 h 118"/>
              <a:gd name="T32" fmla="*/ 54 w 152"/>
              <a:gd name="T33" fmla="*/ 9 h 118"/>
              <a:gd name="T34" fmla="*/ 76 w 152"/>
              <a:gd name="T35" fmla="*/ 0 h 118"/>
              <a:gd name="T36" fmla="*/ 11 w 152"/>
              <a:gd name="T37" fmla="*/ 65 h 118"/>
              <a:gd name="T38" fmla="*/ 11 w 152"/>
              <a:gd name="T39" fmla="*/ 71 h 118"/>
              <a:gd name="T40" fmla="*/ 29 w 152"/>
              <a:gd name="T41" fmla="*/ 71 h 118"/>
              <a:gd name="T42" fmla="*/ 74 w 152"/>
              <a:gd name="T43" fmla="*/ 116 h 118"/>
              <a:gd name="T44" fmla="*/ 60 w 152"/>
              <a:gd name="T45" fmla="*/ 113 h 118"/>
              <a:gd name="T46" fmla="*/ 23 w 152"/>
              <a:gd name="T47" fmla="*/ 77 h 118"/>
              <a:gd name="T48" fmla="*/ 23 w 152"/>
              <a:gd name="T49" fmla="*/ 59 h 118"/>
              <a:gd name="T50" fmla="*/ 72 w 152"/>
              <a:gd name="T51" fmla="*/ 9 h 118"/>
              <a:gd name="T52" fmla="*/ 94 w 152"/>
              <a:gd name="T53" fmla="*/ 0 h 118"/>
              <a:gd name="T54" fmla="*/ 29 w 152"/>
              <a:gd name="T55" fmla="*/ 65 h 118"/>
              <a:gd name="T56" fmla="*/ 29 w 152"/>
              <a:gd name="T57" fmla="*/ 71 h 118"/>
              <a:gd name="T58" fmla="*/ 123 w 152"/>
              <a:gd name="T59" fmla="*/ 42 h 118"/>
              <a:gd name="T60" fmla="*/ 111 w 152"/>
              <a:gd name="T61" fmla="*/ 30 h 118"/>
              <a:gd name="T62" fmla="*/ 123 w 152"/>
              <a:gd name="T63" fmla="*/ 17 h 118"/>
              <a:gd name="T64" fmla="*/ 136 w 152"/>
              <a:gd name="T65" fmla="*/ 30 h 118"/>
              <a:gd name="T66" fmla="*/ 123 w 152"/>
              <a:gd name="T67" fmla="*/ 42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2" h="118">
                <a:moveTo>
                  <a:pt x="140" y="0"/>
                </a:moveTo>
                <a:cubicBezTo>
                  <a:pt x="111" y="0"/>
                  <a:pt x="111" y="0"/>
                  <a:pt x="111" y="0"/>
                </a:cubicBezTo>
                <a:cubicBezTo>
                  <a:pt x="104" y="0"/>
                  <a:pt x="94" y="4"/>
                  <a:pt x="89" y="9"/>
                </a:cubicBezTo>
                <a:cubicBezTo>
                  <a:pt x="40" y="59"/>
                  <a:pt x="40" y="59"/>
                  <a:pt x="40" y="59"/>
                </a:cubicBezTo>
                <a:cubicBezTo>
                  <a:pt x="35" y="64"/>
                  <a:pt x="35" y="72"/>
                  <a:pt x="40" y="77"/>
                </a:cubicBezTo>
                <a:cubicBezTo>
                  <a:pt x="76" y="113"/>
                  <a:pt x="76" y="113"/>
                  <a:pt x="76" y="113"/>
                </a:cubicBezTo>
                <a:cubicBezTo>
                  <a:pt x="81" y="118"/>
                  <a:pt x="89" y="118"/>
                  <a:pt x="94" y="113"/>
                </a:cubicBezTo>
                <a:cubicBezTo>
                  <a:pt x="144" y="64"/>
                  <a:pt x="144" y="64"/>
                  <a:pt x="144" y="64"/>
                </a:cubicBezTo>
                <a:cubicBezTo>
                  <a:pt x="148" y="59"/>
                  <a:pt x="152" y="49"/>
                  <a:pt x="152" y="42"/>
                </a:cubicBezTo>
                <a:cubicBezTo>
                  <a:pt x="152" y="13"/>
                  <a:pt x="152" y="13"/>
                  <a:pt x="152" y="13"/>
                </a:cubicBezTo>
                <a:cubicBezTo>
                  <a:pt x="152" y="6"/>
                  <a:pt x="147" y="0"/>
                  <a:pt x="140" y="0"/>
                </a:cubicBezTo>
                <a:close/>
                <a:moveTo>
                  <a:pt x="11" y="71"/>
                </a:moveTo>
                <a:cubicBezTo>
                  <a:pt x="56" y="116"/>
                  <a:pt x="56" y="116"/>
                  <a:pt x="56" y="116"/>
                </a:cubicBezTo>
                <a:cubicBezTo>
                  <a:pt x="52" y="118"/>
                  <a:pt x="46" y="117"/>
                  <a:pt x="42" y="113"/>
                </a:cubicBezTo>
                <a:cubicBezTo>
                  <a:pt x="5" y="77"/>
                  <a:pt x="5" y="77"/>
                  <a:pt x="5" y="77"/>
                </a:cubicBezTo>
                <a:cubicBezTo>
                  <a:pt x="0" y="72"/>
                  <a:pt x="0" y="64"/>
                  <a:pt x="5" y="59"/>
                </a:cubicBezTo>
                <a:cubicBezTo>
                  <a:pt x="54" y="9"/>
                  <a:pt x="54" y="9"/>
                  <a:pt x="54" y="9"/>
                </a:cubicBezTo>
                <a:cubicBezTo>
                  <a:pt x="59" y="4"/>
                  <a:pt x="69" y="0"/>
                  <a:pt x="76" y="0"/>
                </a:cubicBezTo>
                <a:cubicBezTo>
                  <a:pt x="11" y="65"/>
                  <a:pt x="11" y="65"/>
                  <a:pt x="11" y="65"/>
                </a:cubicBezTo>
                <a:cubicBezTo>
                  <a:pt x="10" y="66"/>
                  <a:pt x="10" y="69"/>
                  <a:pt x="11" y="71"/>
                </a:cubicBezTo>
                <a:close/>
                <a:moveTo>
                  <a:pt x="29" y="71"/>
                </a:moveTo>
                <a:cubicBezTo>
                  <a:pt x="74" y="116"/>
                  <a:pt x="74" y="116"/>
                  <a:pt x="74" y="116"/>
                </a:cubicBezTo>
                <a:cubicBezTo>
                  <a:pt x="70" y="118"/>
                  <a:pt x="64" y="117"/>
                  <a:pt x="60" y="113"/>
                </a:cubicBezTo>
                <a:cubicBezTo>
                  <a:pt x="23" y="77"/>
                  <a:pt x="23" y="77"/>
                  <a:pt x="23" y="77"/>
                </a:cubicBezTo>
                <a:cubicBezTo>
                  <a:pt x="18" y="72"/>
                  <a:pt x="18" y="64"/>
                  <a:pt x="23" y="59"/>
                </a:cubicBezTo>
                <a:cubicBezTo>
                  <a:pt x="72" y="9"/>
                  <a:pt x="72" y="9"/>
                  <a:pt x="72" y="9"/>
                </a:cubicBezTo>
                <a:cubicBezTo>
                  <a:pt x="77" y="4"/>
                  <a:pt x="87" y="0"/>
                  <a:pt x="94" y="0"/>
                </a:cubicBezTo>
                <a:cubicBezTo>
                  <a:pt x="29" y="65"/>
                  <a:pt x="29" y="65"/>
                  <a:pt x="29" y="65"/>
                </a:cubicBezTo>
                <a:cubicBezTo>
                  <a:pt x="28" y="66"/>
                  <a:pt x="28" y="69"/>
                  <a:pt x="29" y="71"/>
                </a:cubicBezTo>
                <a:close/>
                <a:moveTo>
                  <a:pt x="123" y="42"/>
                </a:moveTo>
                <a:cubicBezTo>
                  <a:pt x="116" y="42"/>
                  <a:pt x="111" y="37"/>
                  <a:pt x="111" y="30"/>
                </a:cubicBezTo>
                <a:cubicBezTo>
                  <a:pt x="111" y="23"/>
                  <a:pt x="116" y="17"/>
                  <a:pt x="123" y="17"/>
                </a:cubicBezTo>
                <a:cubicBezTo>
                  <a:pt x="130" y="17"/>
                  <a:pt x="136" y="23"/>
                  <a:pt x="136" y="30"/>
                </a:cubicBezTo>
                <a:cubicBezTo>
                  <a:pt x="136" y="37"/>
                  <a:pt x="130" y="42"/>
                  <a:pt x="123" y="42"/>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32" name="Freeform 101">
            <a:extLst>
              <a:ext uri="{FF2B5EF4-FFF2-40B4-BE49-F238E27FC236}">
                <a16:creationId xmlns:a16="http://schemas.microsoft.com/office/drawing/2014/main" id="{6AE88451-7937-4A6C-8589-321274F43A50}"/>
              </a:ext>
            </a:extLst>
          </p:cNvPr>
          <p:cNvSpPr>
            <a:spLocks noChangeAspect="1" noEditPoints="1"/>
          </p:cNvSpPr>
          <p:nvPr/>
        </p:nvSpPr>
        <p:spPr bwMode="auto">
          <a:xfrm>
            <a:off x="5636367" y="2190701"/>
            <a:ext cx="415111" cy="384048"/>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3" name="Freeform 91">
            <a:extLst>
              <a:ext uri="{FF2B5EF4-FFF2-40B4-BE49-F238E27FC236}">
                <a16:creationId xmlns:a16="http://schemas.microsoft.com/office/drawing/2014/main" id="{079E4054-0C8F-46CD-A9BE-0B5BA49C2748}"/>
              </a:ext>
            </a:extLst>
          </p:cNvPr>
          <p:cNvSpPr>
            <a:spLocks noChangeAspect="1" noEditPoints="1"/>
          </p:cNvSpPr>
          <p:nvPr/>
        </p:nvSpPr>
        <p:spPr bwMode="auto">
          <a:xfrm>
            <a:off x="7691298" y="2990416"/>
            <a:ext cx="365760" cy="365760"/>
          </a:xfrm>
          <a:custGeom>
            <a:avLst/>
            <a:gdLst/>
            <a:ahLst/>
            <a:cxnLst>
              <a:cxn ang="0">
                <a:pos x="0" y="31"/>
              </a:cxn>
              <a:cxn ang="0">
                <a:pos x="41" y="22"/>
              </a:cxn>
              <a:cxn ang="0">
                <a:pos x="45" y="20"/>
              </a:cxn>
              <a:cxn ang="0">
                <a:pos x="49" y="19"/>
              </a:cxn>
              <a:cxn ang="0">
                <a:pos x="48" y="17"/>
              </a:cxn>
              <a:cxn ang="0">
                <a:pos x="45" y="15"/>
              </a:cxn>
              <a:cxn ang="0">
                <a:pos x="43" y="15"/>
              </a:cxn>
              <a:cxn ang="0">
                <a:pos x="42" y="14"/>
              </a:cxn>
              <a:cxn ang="0">
                <a:pos x="38" y="12"/>
              </a:cxn>
              <a:cxn ang="0">
                <a:pos x="38" y="16"/>
              </a:cxn>
              <a:cxn ang="0">
                <a:pos x="37" y="19"/>
              </a:cxn>
              <a:cxn ang="0">
                <a:pos x="33" y="17"/>
              </a:cxn>
              <a:cxn ang="0">
                <a:pos x="29" y="15"/>
              </a:cxn>
              <a:cxn ang="0">
                <a:pos x="30" y="11"/>
              </a:cxn>
              <a:cxn ang="0">
                <a:pos x="35" y="10"/>
              </a:cxn>
              <a:cxn ang="0">
                <a:pos x="34" y="8"/>
              </a:cxn>
              <a:cxn ang="0">
                <a:pos x="31" y="9"/>
              </a:cxn>
              <a:cxn ang="0">
                <a:pos x="27" y="6"/>
              </a:cxn>
              <a:cxn ang="0">
                <a:pos x="28" y="9"/>
              </a:cxn>
              <a:cxn ang="0">
                <a:pos x="26" y="9"/>
              </a:cxn>
              <a:cxn ang="0">
                <a:pos x="23" y="7"/>
              </a:cxn>
              <a:cxn ang="0">
                <a:pos x="21" y="8"/>
              </a:cxn>
              <a:cxn ang="0">
                <a:pos x="23" y="9"/>
              </a:cxn>
              <a:cxn ang="0">
                <a:pos x="22" y="10"/>
              </a:cxn>
              <a:cxn ang="0">
                <a:pos x="10" y="18"/>
              </a:cxn>
              <a:cxn ang="0">
                <a:pos x="11" y="19"/>
              </a:cxn>
              <a:cxn ang="0">
                <a:pos x="13" y="22"/>
              </a:cxn>
              <a:cxn ang="0">
                <a:pos x="12" y="26"/>
              </a:cxn>
              <a:cxn ang="0">
                <a:pos x="15" y="30"/>
              </a:cxn>
              <a:cxn ang="0">
                <a:pos x="18" y="35"/>
              </a:cxn>
              <a:cxn ang="0">
                <a:pos x="19" y="37"/>
              </a:cxn>
              <a:cxn ang="0">
                <a:pos x="17" y="32"/>
              </a:cxn>
              <a:cxn ang="0">
                <a:pos x="21" y="37"/>
              </a:cxn>
              <a:cxn ang="0">
                <a:pos x="25" y="41"/>
              </a:cxn>
              <a:cxn ang="0">
                <a:pos x="30" y="44"/>
              </a:cxn>
              <a:cxn ang="0">
                <a:pos x="35" y="47"/>
              </a:cxn>
              <a:cxn ang="0">
                <a:pos x="36" y="47"/>
              </a:cxn>
              <a:cxn ang="0">
                <a:pos x="34" y="43"/>
              </a:cxn>
              <a:cxn ang="0">
                <a:pos x="32" y="42"/>
              </a:cxn>
              <a:cxn ang="0">
                <a:pos x="32" y="39"/>
              </a:cxn>
              <a:cxn ang="0">
                <a:pos x="28" y="41"/>
              </a:cxn>
              <a:cxn ang="0">
                <a:pos x="27" y="34"/>
              </a:cxn>
              <a:cxn ang="0">
                <a:pos x="30" y="34"/>
              </a:cxn>
              <a:cxn ang="0">
                <a:pos x="32" y="33"/>
              </a:cxn>
              <a:cxn ang="0">
                <a:pos x="35" y="34"/>
              </a:cxn>
              <a:cxn ang="0">
                <a:pos x="36" y="33"/>
              </a:cxn>
              <a:cxn ang="0">
                <a:pos x="38" y="29"/>
              </a:cxn>
              <a:cxn ang="0">
                <a:pos x="38" y="28"/>
              </a:cxn>
              <a:cxn ang="0">
                <a:pos x="41" y="26"/>
              </a:cxn>
              <a:cxn ang="0">
                <a:pos x="43" y="23"/>
              </a:cxn>
              <a:cxn ang="0">
                <a:pos x="44" y="22"/>
              </a:cxn>
              <a:cxn ang="0">
                <a:pos x="41" y="22"/>
              </a:cxn>
              <a:cxn ang="0">
                <a:pos x="48" y="48"/>
              </a:cxn>
              <a:cxn ang="0">
                <a:pos x="44" y="47"/>
              </a:cxn>
              <a:cxn ang="0">
                <a:pos x="41" y="47"/>
              </a:cxn>
              <a:cxn ang="0">
                <a:pos x="38" y="46"/>
              </a:cxn>
              <a:cxn ang="0">
                <a:pos x="37" y="50"/>
              </a:cxn>
              <a:cxn ang="0">
                <a:pos x="36" y="54"/>
              </a:cxn>
              <a:cxn ang="0">
                <a:pos x="50" y="49"/>
              </a:cxn>
            </a:cxnLst>
            <a:rect l="0" t="0" r="r" b="b"/>
            <a:pathLst>
              <a:path w="62" h="62">
                <a:moveTo>
                  <a:pt x="62" y="31"/>
                </a:moveTo>
                <a:cubicBezTo>
                  <a:pt x="62" y="48"/>
                  <a:pt x="48" y="62"/>
                  <a:pt x="31" y="62"/>
                </a:cubicBezTo>
                <a:cubicBezTo>
                  <a:pt x="14" y="62"/>
                  <a:pt x="0" y="48"/>
                  <a:pt x="0" y="31"/>
                </a:cubicBezTo>
                <a:cubicBezTo>
                  <a:pt x="0" y="14"/>
                  <a:pt x="14" y="0"/>
                  <a:pt x="31" y="0"/>
                </a:cubicBezTo>
                <a:cubicBezTo>
                  <a:pt x="48" y="0"/>
                  <a:pt x="62" y="14"/>
                  <a:pt x="62" y="31"/>
                </a:cubicBezTo>
                <a:close/>
                <a:moveTo>
                  <a:pt x="41" y="22"/>
                </a:moveTo>
                <a:cubicBezTo>
                  <a:pt x="42" y="22"/>
                  <a:pt x="42" y="21"/>
                  <a:pt x="42" y="21"/>
                </a:cubicBezTo>
                <a:cubicBezTo>
                  <a:pt x="42" y="21"/>
                  <a:pt x="42" y="21"/>
                  <a:pt x="43" y="21"/>
                </a:cubicBezTo>
                <a:cubicBezTo>
                  <a:pt x="43" y="20"/>
                  <a:pt x="44" y="20"/>
                  <a:pt x="45" y="20"/>
                </a:cubicBezTo>
                <a:cubicBezTo>
                  <a:pt x="46" y="20"/>
                  <a:pt x="46" y="20"/>
                  <a:pt x="47" y="21"/>
                </a:cubicBezTo>
                <a:cubicBezTo>
                  <a:pt x="47" y="20"/>
                  <a:pt x="48" y="20"/>
                  <a:pt x="48" y="20"/>
                </a:cubicBezTo>
                <a:cubicBezTo>
                  <a:pt x="48" y="19"/>
                  <a:pt x="49" y="19"/>
                  <a:pt x="49" y="19"/>
                </a:cubicBezTo>
                <a:cubicBezTo>
                  <a:pt x="49" y="19"/>
                  <a:pt x="49" y="18"/>
                  <a:pt x="49" y="18"/>
                </a:cubicBezTo>
                <a:cubicBezTo>
                  <a:pt x="49" y="18"/>
                  <a:pt x="48" y="18"/>
                  <a:pt x="48" y="17"/>
                </a:cubicBezTo>
                <a:cubicBezTo>
                  <a:pt x="48" y="17"/>
                  <a:pt x="48" y="17"/>
                  <a:pt x="48" y="17"/>
                </a:cubicBezTo>
                <a:cubicBezTo>
                  <a:pt x="48" y="17"/>
                  <a:pt x="47" y="17"/>
                  <a:pt x="47" y="17"/>
                </a:cubicBezTo>
                <a:cubicBezTo>
                  <a:pt x="46" y="17"/>
                  <a:pt x="46" y="16"/>
                  <a:pt x="46" y="16"/>
                </a:cubicBezTo>
                <a:cubicBezTo>
                  <a:pt x="46" y="15"/>
                  <a:pt x="45" y="15"/>
                  <a:pt x="45" y="15"/>
                </a:cubicBezTo>
                <a:cubicBezTo>
                  <a:pt x="45" y="15"/>
                  <a:pt x="45" y="14"/>
                  <a:pt x="45" y="14"/>
                </a:cubicBezTo>
                <a:cubicBezTo>
                  <a:pt x="44" y="14"/>
                  <a:pt x="44" y="15"/>
                  <a:pt x="44" y="15"/>
                </a:cubicBezTo>
                <a:cubicBezTo>
                  <a:pt x="43" y="15"/>
                  <a:pt x="43" y="15"/>
                  <a:pt x="43" y="15"/>
                </a:cubicBezTo>
                <a:cubicBezTo>
                  <a:pt x="43" y="15"/>
                  <a:pt x="43" y="15"/>
                  <a:pt x="42" y="15"/>
                </a:cubicBezTo>
                <a:cubicBezTo>
                  <a:pt x="43" y="15"/>
                  <a:pt x="42" y="15"/>
                  <a:pt x="42" y="15"/>
                </a:cubicBezTo>
                <a:cubicBezTo>
                  <a:pt x="42" y="14"/>
                  <a:pt x="42" y="14"/>
                  <a:pt x="42" y="14"/>
                </a:cubicBezTo>
                <a:cubicBezTo>
                  <a:pt x="42" y="14"/>
                  <a:pt x="42" y="14"/>
                  <a:pt x="42" y="14"/>
                </a:cubicBezTo>
                <a:cubicBezTo>
                  <a:pt x="42" y="13"/>
                  <a:pt x="41" y="13"/>
                  <a:pt x="40" y="13"/>
                </a:cubicBezTo>
                <a:cubicBezTo>
                  <a:pt x="40" y="12"/>
                  <a:pt x="38" y="12"/>
                  <a:pt x="38" y="12"/>
                </a:cubicBezTo>
                <a:cubicBezTo>
                  <a:pt x="37" y="13"/>
                  <a:pt x="38" y="13"/>
                  <a:pt x="38" y="14"/>
                </a:cubicBezTo>
                <a:cubicBezTo>
                  <a:pt x="38" y="14"/>
                  <a:pt x="37" y="14"/>
                  <a:pt x="37" y="15"/>
                </a:cubicBezTo>
                <a:cubicBezTo>
                  <a:pt x="37" y="15"/>
                  <a:pt x="38" y="15"/>
                  <a:pt x="38" y="16"/>
                </a:cubicBezTo>
                <a:cubicBezTo>
                  <a:pt x="38" y="17"/>
                  <a:pt x="37" y="17"/>
                  <a:pt x="37" y="17"/>
                </a:cubicBezTo>
                <a:cubicBezTo>
                  <a:pt x="37" y="18"/>
                  <a:pt x="37" y="18"/>
                  <a:pt x="37" y="19"/>
                </a:cubicBezTo>
                <a:cubicBezTo>
                  <a:pt x="38" y="19"/>
                  <a:pt x="37" y="19"/>
                  <a:pt x="37" y="19"/>
                </a:cubicBezTo>
                <a:cubicBezTo>
                  <a:pt x="36" y="20"/>
                  <a:pt x="35" y="19"/>
                  <a:pt x="35" y="18"/>
                </a:cubicBezTo>
                <a:cubicBezTo>
                  <a:pt x="35" y="18"/>
                  <a:pt x="35" y="17"/>
                  <a:pt x="34" y="17"/>
                </a:cubicBezTo>
                <a:cubicBezTo>
                  <a:pt x="34" y="17"/>
                  <a:pt x="33" y="17"/>
                  <a:pt x="33" y="17"/>
                </a:cubicBezTo>
                <a:cubicBezTo>
                  <a:pt x="33" y="16"/>
                  <a:pt x="32" y="16"/>
                  <a:pt x="32" y="16"/>
                </a:cubicBezTo>
                <a:cubicBezTo>
                  <a:pt x="31" y="16"/>
                  <a:pt x="30" y="16"/>
                  <a:pt x="29" y="16"/>
                </a:cubicBezTo>
                <a:cubicBezTo>
                  <a:pt x="30" y="16"/>
                  <a:pt x="29" y="15"/>
                  <a:pt x="29" y="15"/>
                </a:cubicBezTo>
                <a:cubicBezTo>
                  <a:pt x="29" y="14"/>
                  <a:pt x="29" y="14"/>
                  <a:pt x="29" y="14"/>
                </a:cubicBezTo>
                <a:cubicBezTo>
                  <a:pt x="29" y="13"/>
                  <a:pt x="29" y="13"/>
                  <a:pt x="29" y="13"/>
                </a:cubicBezTo>
                <a:cubicBezTo>
                  <a:pt x="29" y="12"/>
                  <a:pt x="30" y="11"/>
                  <a:pt x="30" y="11"/>
                </a:cubicBezTo>
                <a:cubicBezTo>
                  <a:pt x="31" y="12"/>
                  <a:pt x="31" y="12"/>
                  <a:pt x="32" y="11"/>
                </a:cubicBezTo>
                <a:cubicBezTo>
                  <a:pt x="32" y="11"/>
                  <a:pt x="32" y="10"/>
                  <a:pt x="33" y="10"/>
                </a:cubicBezTo>
                <a:cubicBezTo>
                  <a:pt x="33" y="9"/>
                  <a:pt x="34" y="10"/>
                  <a:pt x="35" y="10"/>
                </a:cubicBezTo>
                <a:cubicBezTo>
                  <a:pt x="35" y="10"/>
                  <a:pt x="35" y="9"/>
                  <a:pt x="35" y="9"/>
                </a:cubicBezTo>
                <a:cubicBezTo>
                  <a:pt x="35" y="9"/>
                  <a:pt x="35" y="8"/>
                  <a:pt x="35" y="8"/>
                </a:cubicBezTo>
                <a:cubicBezTo>
                  <a:pt x="34" y="7"/>
                  <a:pt x="33" y="8"/>
                  <a:pt x="34" y="8"/>
                </a:cubicBezTo>
                <a:cubicBezTo>
                  <a:pt x="34" y="8"/>
                  <a:pt x="33" y="10"/>
                  <a:pt x="32" y="9"/>
                </a:cubicBezTo>
                <a:cubicBezTo>
                  <a:pt x="32" y="9"/>
                  <a:pt x="32" y="8"/>
                  <a:pt x="31" y="8"/>
                </a:cubicBezTo>
                <a:cubicBezTo>
                  <a:pt x="31" y="8"/>
                  <a:pt x="31" y="8"/>
                  <a:pt x="31" y="9"/>
                </a:cubicBezTo>
                <a:cubicBezTo>
                  <a:pt x="31" y="8"/>
                  <a:pt x="30" y="8"/>
                  <a:pt x="29" y="8"/>
                </a:cubicBezTo>
                <a:cubicBezTo>
                  <a:pt x="30" y="7"/>
                  <a:pt x="29" y="7"/>
                  <a:pt x="29" y="7"/>
                </a:cubicBezTo>
                <a:cubicBezTo>
                  <a:pt x="29" y="6"/>
                  <a:pt x="28" y="6"/>
                  <a:pt x="27" y="6"/>
                </a:cubicBezTo>
                <a:cubicBezTo>
                  <a:pt x="27" y="7"/>
                  <a:pt x="28" y="8"/>
                  <a:pt x="29" y="8"/>
                </a:cubicBezTo>
                <a:cubicBezTo>
                  <a:pt x="29" y="8"/>
                  <a:pt x="29" y="8"/>
                  <a:pt x="29" y="8"/>
                </a:cubicBezTo>
                <a:cubicBezTo>
                  <a:pt x="29" y="8"/>
                  <a:pt x="28" y="9"/>
                  <a:pt x="28" y="9"/>
                </a:cubicBezTo>
                <a:cubicBezTo>
                  <a:pt x="28" y="9"/>
                  <a:pt x="28" y="10"/>
                  <a:pt x="28" y="10"/>
                </a:cubicBezTo>
                <a:cubicBezTo>
                  <a:pt x="27" y="10"/>
                  <a:pt x="27" y="9"/>
                  <a:pt x="27" y="9"/>
                </a:cubicBezTo>
                <a:cubicBezTo>
                  <a:pt x="28" y="9"/>
                  <a:pt x="26" y="9"/>
                  <a:pt x="26" y="9"/>
                </a:cubicBezTo>
                <a:cubicBezTo>
                  <a:pt x="25" y="9"/>
                  <a:pt x="24" y="9"/>
                  <a:pt x="24" y="9"/>
                </a:cubicBezTo>
                <a:cubicBezTo>
                  <a:pt x="24" y="8"/>
                  <a:pt x="24" y="7"/>
                  <a:pt x="24" y="8"/>
                </a:cubicBezTo>
                <a:cubicBezTo>
                  <a:pt x="24" y="7"/>
                  <a:pt x="23" y="7"/>
                  <a:pt x="23" y="7"/>
                </a:cubicBezTo>
                <a:cubicBezTo>
                  <a:pt x="22" y="7"/>
                  <a:pt x="21" y="8"/>
                  <a:pt x="19" y="9"/>
                </a:cubicBezTo>
                <a:cubicBezTo>
                  <a:pt x="19" y="9"/>
                  <a:pt x="20" y="9"/>
                  <a:pt x="20" y="9"/>
                </a:cubicBezTo>
                <a:cubicBezTo>
                  <a:pt x="20" y="8"/>
                  <a:pt x="20" y="8"/>
                  <a:pt x="21" y="8"/>
                </a:cubicBezTo>
                <a:cubicBezTo>
                  <a:pt x="21" y="8"/>
                  <a:pt x="22" y="7"/>
                  <a:pt x="22" y="8"/>
                </a:cubicBezTo>
                <a:cubicBezTo>
                  <a:pt x="22" y="8"/>
                  <a:pt x="23" y="8"/>
                  <a:pt x="23" y="8"/>
                </a:cubicBezTo>
                <a:cubicBezTo>
                  <a:pt x="23" y="8"/>
                  <a:pt x="23" y="8"/>
                  <a:pt x="23" y="9"/>
                </a:cubicBezTo>
                <a:cubicBezTo>
                  <a:pt x="23" y="8"/>
                  <a:pt x="23" y="9"/>
                  <a:pt x="22" y="9"/>
                </a:cubicBezTo>
                <a:cubicBezTo>
                  <a:pt x="22" y="9"/>
                  <a:pt x="21" y="9"/>
                  <a:pt x="21" y="9"/>
                </a:cubicBezTo>
                <a:cubicBezTo>
                  <a:pt x="21" y="9"/>
                  <a:pt x="22" y="10"/>
                  <a:pt x="22" y="10"/>
                </a:cubicBezTo>
                <a:cubicBezTo>
                  <a:pt x="21" y="9"/>
                  <a:pt x="21" y="9"/>
                  <a:pt x="20" y="9"/>
                </a:cubicBezTo>
                <a:cubicBezTo>
                  <a:pt x="20" y="9"/>
                  <a:pt x="19" y="9"/>
                  <a:pt x="19" y="9"/>
                </a:cubicBezTo>
                <a:cubicBezTo>
                  <a:pt x="15" y="11"/>
                  <a:pt x="12" y="14"/>
                  <a:pt x="10" y="18"/>
                </a:cubicBezTo>
                <a:cubicBezTo>
                  <a:pt x="10" y="18"/>
                  <a:pt x="10" y="18"/>
                  <a:pt x="10" y="18"/>
                </a:cubicBezTo>
                <a:cubicBezTo>
                  <a:pt x="10" y="18"/>
                  <a:pt x="10" y="19"/>
                  <a:pt x="11" y="19"/>
                </a:cubicBezTo>
                <a:cubicBezTo>
                  <a:pt x="11" y="19"/>
                  <a:pt x="11" y="19"/>
                  <a:pt x="11" y="19"/>
                </a:cubicBezTo>
                <a:cubicBezTo>
                  <a:pt x="11" y="19"/>
                  <a:pt x="13" y="20"/>
                  <a:pt x="13" y="21"/>
                </a:cubicBezTo>
                <a:cubicBezTo>
                  <a:pt x="13" y="21"/>
                  <a:pt x="13" y="21"/>
                  <a:pt x="14" y="21"/>
                </a:cubicBezTo>
                <a:cubicBezTo>
                  <a:pt x="14" y="22"/>
                  <a:pt x="13" y="22"/>
                  <a:pt x="13" y="22"/>
                </a:cubicBezTo>
                <a:cubicBezTo>
                  <a:pt x="13" y="22"/>
                  <a:pt x="12" y="21"/>
                  <a:pt x="12" y="22"/>
                </a:cubicBezTo>
                <a:cubicBezTo>
                  <a:pt x="12" y="22"/>
                  <a:pt x="12" y="23"/>
                  <a:pt x="13" y="23"/>
                </a:cubicBezTo>
                <a:cubicBezTo>
                  <a:pt x="12" y="23"/>
                  <a:pt x="12" y="25"/>
                  <a:pt x="12" y="26"/>
                </a:cubicBezTo>
                <a:cubicBezTo>
                  <a:pt x="12" y="26"/>
                  <a:pt x="12" y="26"/>
                  <a:pt x="12" y="26"/>
                </a:cubicBezTo>
                <a:cubicBezTo>
                  <a:pt x="12" y="26"/>
                  <a:pt x="13" y="28"/>
                  <a:pt x="13" y="28"/>
                </a:cubicBezTo>
                <a:cubicBezTo>
                  <a:pt x="13" y="28"/>
                  <a:pt x="14" y="30"/>
                  <a:pt x="15" y="30"/>
                </a:cubicBezTo>
                <a:cubicBezTo>
                  <a:pt x="15" y="30"/>
                  <a:pt x="16" y="31"/>
                  <a:pt x="16" y="31"/>
                </a:cubicBezTo>
                <a:cubicBezTo>
                  <a:pt x="17" y="32"/>
                  <a:pt x="17" y="33"/>
                  <a:pt x="17" y="33"/>
                </a:cubicBezTo>
                <a:cubicBezTo>
                  <a:pt x="17" y="34"/>
                  <a:pt x="18" y="34"/>
                  <a:pt x="18" y="35"/>
                </a:cubicBezTo>
                <a:cubicBezTo>
                  <a:pt x="18" y="35"/>
                  <a:pt x="18" y="35"/>
                  <a:pt x="18" y="35"/>
                </a:cubicBezTo>
                <a:cubicBezTo>
                  <a:pt x="18" y="35"/>
                  <a:pt x="19" y="35"/>
                  <a:pt x="19" y="36"/>
                </a:cubicBezTo>
                <a:cubicBezTo>
                  <a:pt x="19" y="36"/>
                  <a:pt x="19" y="37"/>
                  <a:pt x="19" y="37"/>
                </a:cubicBezTo>
                <a:cubicBezTo>
                  <a:pt x="20" y="36"/>
                  <a:pt x="19" y="35"/>
                  <a:pt x="18" y="34"/>
                </a:cubicBezTo>
                <a:cubicBezTo>
                  <a:pt x="18" y="34"/>
                  <a:pt x="18" y="34"/>
                  <a:pt x="18" y="33"/>
                </a:cubicBezTo>
                <a:cubicBezTo>
                  <a:pt x="18" y="33"/>
                  <a:pt x="18" y="32"/>
                  <a:pt x="17" y="32"/>
                </a:cubicBezTo>
                <a:cubicBezTo>
                  <a:pt x="18" y="32"/>
                  <a:pt x="18" y="32"/>
                  <a:pt x="18" y="33"/>
                </a:cubicBezTo>
                <a:cubicBezTo>
                  <a:pt x="18" y="33"/>
                  <a:pt x="20" y="35"/>
                  <a:pt x="20" y="35"/>
                </a:cubicBezTo>
                <a:cubicBezTo>
                  <a:pt x="20" y="35"/>
                  <a:pt x="21" y="37"/>
                  <a:pt x="21" y="37"/>
                </a:cubicBezTo>
                <a:cubicBezTo>
                  <a:pt x="21" y="37"/>
                  <a:pt x="22" y="37"/>
                  <a:pt x="22" y="38"/>
                </a:cubicBezTo>
                <a:cubicBezTo>
                  <a:pt x="22" y="38"/>
                  <a:pt x="22" y="39"/>
                  <a:pt x="23" y="40"/>
                </a:cubicBezTo>
                <a:cubicBezTo>
                  <a:pt x="23" y="41"/>
                  <a:pt x="24" y="41"/>
                  <a:pt x="25" y="41"/>
                </a:cubicBezTo>
                <a:cubicBezTo>
                  <a:pt x="25" y="42"/>
                  <a:pt x="26" y="42"/>
                  <a:pt x="26" y="42"/>
                </a:cubicBezTo>
                <a:cubicBezTo>
                  <a:pt x="27" y="43"/>
                  <a:pt x="27" y="42"/>
                  <a:pt x="28" y="42"/>
                </a:cubicBezTo>
                <a:cubicBezTo>
                  <a:pt x="29" y="42"/>
                  <a:pt x="29" y="43"/>
                  <a:pt x="30" y="44"/>
                </a:cubicBezTo>
                <a:cubicBezTo>
                  <a:pt x="31" y="44"/>
                  <a:pt x="32" y="44"/>
                  <a:pt x="32" y="44"/>
                </a:cubicBezTo>
                <a:cubicBezTo>
                  <a:pt x="32" y="44"/>
                  <a:pt x="33" y="46"/>
                  <a:pt x="33" y="46"/>
                </a:cubicBezTo>
                <a:cubicBezTo>
                  <a:pt x="34" y="46"/>
                  <a:pt x="34" y="47"/>
                  <a:pt x="35" y="47"/>
                </a:cubicBezTo>
                <a:cubicBezTo>
                  <a:pt x="35" y="47"/>
                  <a:pt x="35" y="47"/>
                  <a:pt x="35" y="47"/>
                </a:cubicBezTo>
                <a:cubicBezTo>
                  <a:pt x="35" y="47"/>
                  <a:pt x="36" y="48"/>
                  <a:pt x="36" y="48"/>
                </a:cubicBezTo>
                <a:cubicBezTo>
                  <a:pt x="36" y="48"/>
                  <a:pt x="36" y="47"/>
                  <a:pt x="36" y="47"/>
                </a:cubicBezTo>
                <a:cubicBezTo>
                  <a:pt x="36" y="47"/>
                  <a:pt x="35" y="47"/>
                  <a:pt x="34" y="46"/>
                </a:cubicBezTo>
                <a:cubicBezTo>
                  <a:pt x="34" y="46"/>
                  <a:pt x="34" y="45"/>
                  <a:pt x="34" y="45"/>
                </a:cubicBezTo>
                <a:cubicBezTo>
                  <a:pt x="35" y="45"/>
                  <a:pt x="35" y="44"/>
                  <a:pt x="34" y="43"/>
                </a:cubicBezTo>
                <a:cubicBezTo>
                  <a:pt x="34" y="43"/>
                  <a:pt x="34" y="43"/>
                  <a:pt x="34" y="42"/>
                </a:cubicBezTo>
                <a:cubicBezTo>
                  <a:pt x="33" y="43"/>
                  <a:pt x="33" y="42"/>
                  <a:pt x="32" y="42"/>
                </a:cubicBezTo>
                <a:cubicBezTo>
                  <a:pt x="32" y="42"/>
                  <a:pt x="32" y="42"/>
                  <a:pt x="32" y="42"/>
                </a:cubicBezTo>
                <a:cubicBezTo>
                  <a:pt x="32" y="42"/>
                  <a:pt x="32" y="43"/>
                  <a:pt x="32" y="42"/>
                </a:cubicBezTo>
                <a:cubicBezTo>
                  <a:pt x="32" y="42"/>
                  <a:pt x="32" y="41"/>
                  <a:pt x="32" y="41"/>
                </a:cubicBezTo>
                <a:cubicBezTo>
                  <a:pt x="32" y="40"/>
                  <a:pt x="33" y="39"/>
                  <a:pt x="32" y="39"/>
                </a:cubicBezTo>
                <a:cubicBezTo>
                  <a:pt x="31" y="39"/>
                  <a:pt x="31" y="39"/>
                  <a:pt x="31" y="40"/>
                </a:cubicBezTo>
                <a:cubicBezTo>
                  <a:pt x="30" y="40"/>
                  <a:pt x="30" y="40"/>
                  <a:pt x="30" y="41"/>
                </a:cubicBezTo>
                <a:cubicBezTo>
                  <a:pt x="30" y="41"/>
                  <a:pt x="28" y="41"/>
                  <a:pt x="28" y="41"/>
                </a:cubicBezTo>
                <a:cubicBezTo>
                  <a:pt x="27" y="40"/>
                  <a:pt x="27" y="39"/>
                  <a:pt x="27" y="38"/>
                </a:cubicBezTo>
                <a:cubicBezTo>
                  <a:pt x="27" y="37"/>
                  <a:pt x="27" y="36"/>
                  <a:pt x="27" y="35"/>
                </a:cubicBezTo>
                <a:cubicBezTo>
                  <a:pt x="27" y="35"/>
                  <a:pt x="27" y="34"/>
                  <a:pt x="27" y="34"/>
                </a:cubicBezTo>
                <a:cubicBezTo>
                  <a:pt x="28" y="34"/>
                  <a:pt x="28" y="34"/>
                  <a:pt x="28" y="34"/>
                </a:cubicBezTo>
                <a:cubicBezTo>
                  <a:pt x="28" y="34"/>
                  <a:pt x="28" y="34"/>
                  <a:pt x="28" y="34"/>
                </a:cubicBezTo>
                <a:cubicBezTo>
                  <a:pt x="28" y="34"/>
                  <a:pt x="29" y="33"/>
                  <a:pt x="30" y="34"/>
                </a:cubicBezTo>
                <a:cubicBezTo>
                  <a:pt x="30" y="34"/>
                  <a:pt x="31" y="34"/>
                  <a:pt x="31" y="33"/>
                </a:cubicBezTo>
                <a:cubicBezTo>
                  <a:pt x="31" y="33"/>
                  <a:pt x="31" y="33"/>
                  <a:pt x="31" y="33"/>
                </a:cubicBezTo>
                <a:cubicBezTo>
                  <a:pt x="31" y="33"/>
                  <a:pt x="31" y="33"/>
                  <a:pt x="32" y="33"/>
                </a:cubicBezTo>
                <a:cubicBezTo>
                  <a:pt x="32" y="33"/>
                  <a:pt x="33" y="33"/>
                  <a:pt x="33" y="33"/>
                </a:cubicBezTo>
                <a:cubicBezTo>
                  <a:pt x="34" y="34"/>
                  <a:pt x="34" y="34"/>
                  <a:pt x="34" y="33"/>
                </a:cubicBezTo>
                <a:cubicBezTo>
                  <a:pt x="35" y="34"/>
                  <a:pt x="35" y="34"/>
                  <a:pt x="35" y="34"/>
                </a:cubicBezTo>
                <a:cubicBezTo>
                  <a:pt x="35" y="35"/>
                  <a:pt x="35" y="36"/>
                  <a:pt x="36" y="36"/>
                </a:cubicBezTo>
                <a:cubicBezTo>
                  <a:pt x="36" y="37"/>
                  <a:pt x="36" y="35"/>
                  <a:pt x="36" y="35"/>
                </a:cubicBezTo>
                <a:cubicBezTo>
                  <a:pt x="36" y="35"/>
                  <a:pt x="36" y="33"/>
                  <a:pt x="36" y="33"/>
                </a:cubicBezTo>
                <a:cubicBezTo>
                  <a:pt x="35" y="33"/>
                  <a:pt x="35" y="32"/>
                  <a:pt x="36" y="31"/>
                </a:cubicBezTo>
                <a:cubicBezTo>
                  <a:pt x="36" y="31"/>
                  <a:pt x="37" y="31"/>
                  <a:pt x="37" y="31"/>
                </a:cubicBezTo>
                <a:cubicBezTo>
                  <a:pt x="38" y="30"/>
                  <a:pt x="38" y="30"/>
                  <a:pt x="38" y="29"/>
                </a:cubicBezTo>
                <a:cubicBezTo>
                  <a:pt x="38" y="29"/>
                  <a:pt x="38" y="29"/>
                  <a:pt x="38" y="29"/>
                </a:cubicBezTo>
                <a:cubicBezTo>
                  <a:pt x="38" y="29"/>
                  <a:pt x="38" y="28"/>
                  <a:pt x="38" y="29"/>
                </a:cubicBezTo>
                <a:cubicBezTo>
                  <a:pt x="38" y="28"/>
                  <a:pt x="38" y="28"/>
                  <a:pt x="38" y="28"/>
                </a:cubicBezTo>
                <a:cubicBezTo>
                  <a:pt x="38" y="28"/>
                  <a:pt x="38" y="27"/>
                  <a:pt x="38" y="27"/>
                </a:cubicBezTo>
                <a:cubicBezTo>
                  <a:pt x="39" y="28"/>
                  <a:pt x="40" y="27"/>
                  <a:pt x="39" y="26"/>
                </a:cubicBezTo>
                <a:cubicBezTo>
                  <a:pt x="40" y="26"/>
                  <a:pt x="41" y="26"/>
                  <a:pt x="41" y="26"/>
                </a:cubicBezTo>
                <a:cubicBezTo>
                  <a:pt x="41" y="26"/>
                  <a:pt x="41" y="25"/>
                  <a:pt x="41" y="25"/>
                </a:cubicBezTo>
                <a:cubicBezTo>
                  <a:pt x="42" y="24"/>
                  <a:pt x="42" y="24"/>
                  <a:pt x="42" y="24"/>
                </a:cubicBezTo>
                <a:cubicBezTo>
                  <a:pt x="42" y="24"/>
                  <a:pt x="43" y="24"/>
                  <a:pt x="43" y="23"/>
                </a:cubicBezTo>
                <a:cubicBezTo>
                  <a:pt x="44" y="24"/>
                  <a:pt x="45" y="23"/>
                  <a:pt x="44" y="22"/>
                </a:cubicBezTo>
                <a:cubicBezTo>
                  <a:pt x="44" y="22"/>
                  <a:pt x="44" y="22"/>
                  <a:pt x="43" y="22"/>
                </a:cubicBezTo>
                <a:cubicBezTo>
                  <a:pt x="44" y="22"/>
                  <a:pt x="44" y="22"/>
                  <a:pt x="44" y="22"/>
                </a:cubicBezTo>
                <a:cubicBezTo>
                  <a:pt x="45" y="21"/>
                  <a:pt x="44" y="21"/>
                  <a:pt x="44" y="21"/>
                </a:cubicBezTo>
                <a:cubicBezTo>
                  <a:pt x="43" y="21"/>
                  <a:pt x="43" y="21"/>
                  <a:pt x="42" y="21"/>
                </a:cubicBezTo>
                <a:cubicBezTo>
                  <a:pt x="42" y="22"/>
                  <a:pt x="42" y="22"/>
                  <a:pt x="41" y="22"/>
                </a:cubicBezTo>
                <a:close/>
                <a:moveTo>
                  <a:pt x="50" y="49"/>
                </a:moveTo>
                <a:cubicBezTo>
                  <a:pt x="50" y="49"/>
                  <a:pt x="49" y="49"/>
                  <a:pt x="49" y="49"/>
                </a:cubicBezTo>
                <a:cubicBezTo>
                  <a:pt x="49" y="49"/>
                  <a:pt x="48" y="48"/>
                  <a:pt x="48" y="48"/>
                </a:cubicBezTo>
                <a:cubicBezTo>
                  <a:pt x="48" y="48"/>
                  <a:pt x="47" y="47"/>
                  <a:pt x="47" y="47"/>
                </a:cubicBezTo>
                <a:cubicBezTo>
                  <a:pt x="46" y="46"/>
                  <a:pt x="46" y="46"/>
                  <a:pt x="45" y="46"/>
                </a:cubicBezTo>
                <a:cubicBezTo>
                  <a:pt x="45" y="46"/>
                  <a:pt x="44" y="47"/>
                  <a:pt x="44" y="47"/>
                </a:cubicBezTo>
                <a:cubicBezTo>
                  <a:pt x="44" y="46"/>
                  <a:pt x="43" y="46"/>
                  <a:pt x="43" y="46"/>
                </a:cubicBezTo>
                <a:cubicBezTo>
                  <a:pt x="42" y="46"/>
                  <a:pt x="42" y="45"/>
                  <a:pt x="41" y="46"/>
                </a:cubicBezTo>
                <a:cubicBezTo>
                  <a:pt x="41" y="46"/>
                  <a:pt x="41" y="46"/>
                  <a:pt x="41" y="47"/>
                </a:cubicBezTo>
                <a:cubicBezTo>
                  <a:pt x="40" y="46"/>
                  <a:pt x="41" y="46"/>
                  <a:pt x="41" y="45"/>
                </a:cubicBezTo>
                <a:cubicBezTo>
                  <a:pt x="40" y="45"/>
                  <a:pt x="39" y="46"/>
                  <a:pt x="39" y="46"/>
                </a:cubicBezTo>
                <a:cubicBezTo>
                  <a:pt x="39" y="46"/>
                  <a:pt x="39" y="46"/>
                  <a:pt x="38" y="46"/>
                </a:cubicBezTo>
                <a:cubicBezTo>
                  <a:pt x="38" y="47"/>
                  <a:pt x="38" y="47"/>
                  <a:pt x="38" y="47"/>
                </a:cubicBezTo>
                <a:cubicBezTo>
                  <a:pt x="38" y="47"/>
                  <a:pt x="37" y="47"/>
                  <a:pt x="37" y="47"/>
                </a:cubicBezTo>
                <a:cubicBezTo>
                  <a:pt x="37" y="48"/>
                  <a:pt x="37" y="49"/>
                  <a:pt x="37" y="50"/>
                </a:cubicBezTo>
                <a:cubicBezTo>
                  <a:pt x="38" y="50"/>
                  <a:pt x="37" y="51"/>
                  <a:pt x="37" y="52"/>
                </a:cubicBezTo>
                <a:cubicBezTo>
                  <a:pt x="37" y="52"/>
                  <a:pt x="36" y="53"/>
                  <a:pt x="36" y="53"/>
                </a:cubicBezTo>
                <a:cubicBezTo>
                  <a:pt x="36" y="54"/>
                  <a:pt x="36" y="54"/>
                  <a:pt x="36" y="54"/>
                </a:cubicBezTo>
                <a:cubicBezTo>
                  <a:pt x="36" y="55"/>
                  <a:pt x="36" y="55"/>
                  <a:pt x="36" y="56"/>
                </a:cubicBezTo>
                <a:cubicBezTo>
                  <a:pt x="36" y="56"/>
                  <a:pt x="36" y="56"/>
                  <a:pt x="36" y="57"/>
                </a:cubicBezTo>
                <a:cubicBezTo>
                  <a:pt x="41" y="56"/>
                  <a:pt x="46" y="53"/>
                  <a:pt x="50" y="49"/>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8" name="Freeform 10">
            <a:extLst>
              <a:ext uri="{FF2B5EF4-FFF2-40B4-BE49-F238E27FC236}">
                <a16:creationId xmlns:a16="http://schemas.microsoft.com/office/drawing/2014/main" id="{0B69CCE7-1849-4E34-AB46-6E1F19FFE834}"/>
              </a:ext>
            </a:extLst>
          </p:cNvPr>
          <p:cNvSpPr>
            <a:spLocks noChangeAspect="1"/>
          </p:cNvSpPr>
          <p:nvPr/>
        </p:nvSpPr>
        <p:spPr>
          <a:xfrm rot="16200000">
            <a:off x="5074533" y="2411044"/>
            <a:ext cx="1741407" cy="3444289"/>
          </a:xfrm>
          <a:custGeom>
            <a:avLst/>
            <a:gdLst>
              <a:gd name="connsiteX0" fmla="*/ 0 w 1600200"/>
              <a:gd name="connsiteY0" fmla="*/ 0 h 3200400"/>
              <a:gd name="connsiteX1" fmla="*/ 1600200 w 1600200"/>
              <a:gd name="connsiteY1" fmla="*/ 1600200 h 3200400"/>
              <a:gd name="connsiteX2" fmla="*/ 0 w 1600200"/>
              <a:gd name="connsiteY2" fmla="*/ 3200400 h 3200400"/>
              <a:gd name="connsiteX3" fmla="*/ 0 w 1600200"/>
              <a:gd name="connsiteY3" fmla="*/ 3154680 h 3200400"/>
              <a:gd name="connsiteX4" fmla="*/ 1554480 w 1600200"/>
              <a:gd name="connsiteY4" fmla="*/ 1600200 h 3200400"/>
              <a:gd name="connsiteX5" fmla="*/ 0 w 1600200"/>
              <a:gd name="connsiteY5" fmla="*/ 45720 h 3200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00200" h="3200400">
                <a:moveTo>
                  <a:pt x="0" y="0"/>
                </a:moveTo>
                <a:cubicBezTo>
                  <a:pt x="883766" y="0"/>
                  <a:pt x="1600200" y="716434"/>
                  <a:pt x="1600200" y="1600200"/>
                </a:cubicBezTo>
                <a:cubicBezTo>
                  <a:pt x="1600200" y="2483966"/>
                  <a:pt x="883766" y="3200400"/>
                  <a:pt x="0" y="3200400"/>
                </a:cubicBezTo>
                <a:lnTo>
                  <a:pt x="0" y="3154680"/>
                </a:lnTo>
                <a:cubicBezTo>
                  <a:pt x="858516" y="3154680"/>
                  <a:pt x="1554480" y="2458716"/>
                  <a:pt x="1554480" y="1600200"/>
                </a:cubicBezTo>
                <a:cubicBezTo>
                  <a:pt x="1554480" y="741684"/>
                  <a:pt x="858516" y="45720"/>
                  <a:pt x="0" y="45720"/>
                </a:cubicBezTo>
                <a:close/>
              </a:path>
            </a:pathLst>
          </a:custGeom>
          <a:solidFill>
            <a:schemeClr val="bg1">
              <a:lumMod val="65000"/>
            </a:schemeClr>
          </a:solidFill>
          <a:ln>
            <a:noFill/>
          </a:ln>
          <a:effectLst>
            <a:outerShdw blurRad="190500" dist="38100" dir="2700000" sx="103000" sy="103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2" name="Group 51">
            <a:extLst>
              <a:ext uri="{FF2B5EF4-FFF2-40B4-BE49-F238E27FC236}">
                <a16:creationId xmlns:a16="http://schemas.microsoft.com/office/drawing/2014/main" id="{C56CADE0-82E6-4C07-933F-5EBF581F32C9}"/>
              </a:ext>
            </a:extLst>
          </p:cNvPr>
          <p:cNvGrpSpPr>
            <a:grpSpLocks noChangeAspect="1"/>
          </p:cNvGrpSpPr>
          <p:nvPr/>
        </p:nvGrpSpPr>
        <p:grpSpPr>
          <a:xfrm>
            <a:off x="4120715" y="4745302"/>
            <a:ext cx="274320" cy="274320"/>
            <a:chOff x="10047732" y="908133"/>
            <a:chExt cx="1280160" cy="1280160"/>
          </a:xfrm>
        </p:grpSpPr>
        <p:sp>
          <p:nvSpPr>
            <p:cNvPr id="51" name="Oval 50">
              <a:extLst>
                <a:ext uri="{FF2B5EF4-FFF2-40B4-BE49-F238E27FC236}">
                  <a16:creationId xmlns:a16="http://schemas.microsoft.com/office/drawing/2014/main" id="{F6F252BD-32CE-4221-9A5B-25487823DB14}"/>
                </a:ext>
              </a:extLst>
            </p:cNvPr>
            <p:cNvSpPr>
              <a:spLocks noChangeAspect="1"/>
            </p:cNvSpPr>
            <p:nvPr/>
          </p:nvSpPr>
          <p:spPr>
            <a:xfrm>
              <a:off x="10367772" y="1228173"/>
              <a:ext cx="640080" cy="640080"/>
            </a:xfrm>
            <a:prstGeom prst="ellipse">
              <a:avLst/>
            </a:prstGeom>
            <a:solidFill>
              <a:srgbClr val="CE8E40"/>
            </a:solidFill>
            <a:ln w="508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Freeform: Shape 49">
              <a:extLst>
                <a:ext uri="{FF2B5EF4-FFF2-40B4-BE49-F238E27FC236}">
                  <a16:creationId xmlns:a16="http://schemas.microsoft.com/office/drawing/2014/main" id="{8FF08AE8-C253-4D52-A89D-6395E48DEA4C}"/>
                </a:ext>
              </a:extLst>
            </p:cNvPr>
            <p:cNvSpPr>
              <a:spLocks noChangeAspect="1"/>
            </p:cNvSpPr>
            <p:nvPr/>
          </p:nvSpPr>
          <p:spPr>
            <a:xfrm>
              <a:off x="10047732" y="908133"/>
              <a:ext cx="1280160" cy="1280160"/>
            </a:xfrm>
            <a:custGeom>
              <a:avLst/>
              <a:gdLst>
                <a:gd name="connsiteX0" fmla="*/ 640080 w 1280160"/>
                <a:gd name="connsiteY0" fmla="*/ 320040 h 1280160"/>
                <a:gd name="connsiteX1" fmla="*/ 320040 w 1280160"/>
                <a:gd name="connsiteY1" fmla="*/ 640080 h 1280160"/>
                <a:gd name="connsiteX2" fmla="*/ 640080 w 1280160"/>
                <a:gd name="connsiteY2" fmla="*/ 960120 h 1280160"/>
                <a:gd name="connsiteX3" fmla="*/ 960120 w 1280160"/>
                <a:gd name="connsiteY3" fmla="*/ 640080 h 1280160"/>
                <a:gd name="connsiteX4" fmla="*/ 640080 w 1280160"/>
                <a:gd name="connsiteY4" fmla="*/ 320040 h 1280160"/>
                <a:gd name="connsiteX5" fmla="*/ 640080 w 1280160"/>
                <a:gd name="connsiteY5" fmla="*/ 0 h 1280160"/>
                <a:gd name="connsiteX6" fmla="*/ 1280160 w 1280160"/>
                <a:gd name="connsiteY6" fmla="*/ 640080 h 1280160"/>
                <a:gd name="connsiteX7" fmla="*/ 640080 w 1280160"/>
                <a:gd name="connsiteY7" fmla="*/ 1280160 h 1280160"/>
                <a:gd name="connsiteX8" fmla="*/ 0 w 1280160"/>
                <a:gd name="connsiteY8" fmla="*/ 640080 h 1280160"/>
                <a:gd name="connsiteX9" fmla="*/ 640080 w 1280160"/>
                <a:gd name="connsiteY9" fmla="*/ 0 h 128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80160" h="1280160">
                  <a:moveTo>
                    <a:pt x="640080" y="320040"/>
                  </a:moveTo>
                  <a:cubicBezTo>
                    <a:pt x="463327" y="320040"/>
                    <a:pt x="320040" y="463327"/>
                    <a:pt x="320040" y="640080"/>
                  </a:cubicBezTo>
                  <a:cubicBezTo>
                    <a:pt x="320040" y="816833"/>
                    <a:pt x="463327" y="960120"/>
                    <a:pt x="640080" y="960120"/>
                  </a:cubicBezTo>
                  <a:cubicBezTo>
                    <a:pt x="816833" y="960120"/>
                    <a:pt x="960120" y="816833"/>
                    <a:pt x="960120" y="640080"/>
                  </a:cubicBezTo>
                  <a:cubicBezTo>
                    <a:pt x="960120" y="463327"/>
                    <a:pt x="816833" y="320040"/>
                    <a:pt x="640080" y="320040"/>
                  </a:cubicBezTo>
                  <a:close/>
                  <a:moveTo>
                    <a:pt x="640080" y="0"/>
                  </a:moveTo>
                  <a:cubicBezTo>
                    <a:pt x="993586" y="0"/>
                    <a:pt x="1280160" y="286574"/>
                    <a:pt x="1280160" y="640080"/>
                  </a:cubicBezTo>
                  <a:cubicBezTo>
                    <a:pt x="1280160" y="993586"/>
                    <a:pt x="993586" y="1280160"/>
                    <a:pt x="640080" y="1280160"/>
                  </a:cubicBezTo>
                  <a:cubicBezTo>
                    <a:pt x="286574" y="1280160"/>
                    <a:pt x="0" y="993586"/>
                    <a:pt x="0" y="640080"/>
                  </a:cubicBezTo>
                  <a:cubicBezTo>
                    <a:pt x="0" y="286574"/>
                    <a:pt x="286574" y="0"/>
                    <a:pt x="640080" y="0"/>
                  </a:cubicBezTo>
                  <a:close/>
                </a:path>
              </a:pathLst>
            </a:custGeom>
            <a:solidFill>
              <a:schemeClr val="bg1"/>
            </a:solidFill>
            <a:ln w="31750">
              <a:solidFill>
                <a:srgbClr val="CE8E40"/>
              </a:solid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53" name="Group 52">
            <a:extLst>
              <a:ext uri="{FF2B5EF4-FFF2-40B4-BE49-F238E27FC236}">
                <a16:creationId xmlns:a16="http://schemas.microsoft.com/office/drawing/2014/main" id="{066E2B5D-2B9B-4352-931D-86E95ABDF23E}"/>
              </a:ext>
            </a:extLst>
          </p:cNvPr>
          <p:cNvGrpSpPr>
            <a:grpSpLocks noChangeAspect="1"/>
          </p:cNvGrpSpPr>
          <p:nvPr/>
        </p:nvGrpSpPr>
        <p:grpSpPr>
          <a:xfrm>
            <a:off x="4674377" y="3564643"/>
            <a:ext cx="274320" cy="274320"/>
            <a:chOff x="10047732" y="908133"/>
            <a:chExt cx="1280160" cy="1280160"/>
          </a:xfrm>
        </p:grpSpPr>
        <p:sp>
          <p:nvSpPr>
            <p:cNvPr id="54" name="Oval 53">
              <a:extLst>
                <a:ext uri="{FF2B5EF4-FFF2-40B4-BE49-F238E27FC236}">
                  <a16:creationId xmlns:a16="http://schemas.microsoft.com/office/drawing/2014/main" id="{6D84C516-36B8-472B-B3E6-2EDEFDAFACBF}"/>
                </a:ext>
              </a:extLst>
            </p:cNvPr>
            <p:cNvSpPr>
              <a:spLocks noChangeAspect="1"/>
            </p:cNvSpPr>
            <p:nvPr/>
          </p:nvSpPr>
          <p:spPr>
            <a:xfrm>
              <a:off x="10367772" y="1228173"/>
              <a:ext cx="640080" cy="640080"/>
            </a:xfrm>
            <a:prstGeom prst="ellipse">
              <a:avLst/>
            </a:prstGeom>
            <a:solidFill>
              <a:srgbClr val="E76C0F"/>
            </a:solidFill>
            <a:ln w="508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 name="Freeform: Shape 54">
              <a:extLst>
                <a:ext uri="{FF2B5EF4-FFF2-40B4-BE49-F238E27FC236}">
                  <a16:creationId xmlns:a16="http://schemas.microsoft.com/office/drawing/2014/main" id="{B01176C7-3513-4260-A852-1AED4AE1ED11}"/>
                </a:ext>
              </a:extLst>
            </p:cNvPr>
            <p:cNvSpPr>
              <a:spLocks noChangeAspect="1"/>
            </p:cNvSpPr>
            <p:nvPr/>
          </p:nvSpPr>
          <p:spPr>
            <a:xfrm>
              <a:off x="10047732" y="908133"/>
              <a:ext cx="1280160" cy="1280160"/>
            </a:xfrm>
            <a:custGeom>
              <a:avLst/>
              <a:gdLst>
                <a:gd name="connsiteX0" fmla="*/ 640080 w 1280160"/>
                <a:gd name="connsiteY0" fmla="*/ 320040 h 1280160"/>
                <a:gd name="connsiteX1" fmla="*/ 320040 w 1280160"/>
                <a:gd name="connsiteY1" fmla="*/ 640080 h 1280160"/>
                <a:gd name="connsiteX2" fmla="*/ 640080 w 1280160"/>
                <a:gd name="connsiteY2" fmla="*/ 960120 h 1280160"/>
                <a:gd name="connsiteX3" fmla="*/ 960120 w 1280160"/>
                <a:gd name="connsiteY3" fmla="*/ 640080 h 1280160"/>
                <a:gd name="connsiteX4" fmla="*/ 640080 w 1280160"/>
                <a:gd name="connsiteY4" fmla="*/ 320040 h 1280160"/>
                <a:gd name="connsiteX5" fmla="*/ 640080 w 1280160"/>
                <a:gd name="connsiteY5" fmla="*/ 0 h 1280160"/>
                <a:gd name="connsiteX6" fmla="*/ 1280160 w 1280160"/>
                <a:gd name="connsiteY6" fmla="*/ 640080 h 1280160"/>
                <a:gd name="connsiteX7" fmla="*/ 640080 w 1280160"/>
                <a:gd name="connsiteY7" fmla="*/ 1280160 h 1280160"/>
                <a:gd name="connsiteX8" fmla="*/ 0 w 1280160"/>
                <a:gd name="connsiteY8" fmla="*/ 640080 h 1280160"/>
                <a:gd name="connsiteX9" fmla="*/ 640080 w 1280160"/>
                <a:gd name="connsiteY9" fmla="*/ 0 h 128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80160" h="1280160">
                  <a:moveTo>
                    <a:pt x="640080" y="320040"/>
                  </a:moveTo>
                  <a:cubicBezTo>
                    <a:pt x="463327" y="320040"/>
                    <a:pt x="320040" y="463327"/>
                    <a:pt x="320040" y="640080"/>
                  </a:cubicBezTo>
                  <a:cubicBezTo>
                    <a:pt x="320040" y="816833"/>
                    <a:pt x="463327" y="960120"/>
                    <a:pt x="640080" y="960120"/>
                  </a:cubicBezTo>
                  <a:cubicBezTo>
                    <a:pt x="816833" y="960120"/>
                    <a:pt x="960120" y="816833"/>
                    <a:pt x="960120" y="640080"/>
                  </a:cubicBezTo>
                  <a:cubicBezTo>
                    <a:pt x="960120" y="463327"/>
                    <a:pt x="816833" y="320040"/>
                    <a:pt x="640080" y="320040"/>
                  </a:cubicBezTo>
                  <a:close/>
                  <a:moveTo>
                    <a:pt x="640080" y="0"/>
                  </a:moveTo>
                  <a:cubicBezTo>
                    <a:pt x="993586" y="0"/>
                    <a:pt x="1280160" y="286574"/>
                    <a:pt x="1280160" y="640080"/>
                  </a:cubicBezTo>
                  <a:cubicBezTo>
                    <a:pt x="1280160" y="993586"/>
                    <a:pt x="993586" y="1280160"/>
                    <a:pt x="640080" y="1280160"/>
                  </a:cubicBezTo>
                  <a:cubicBezTo>
                    <a:pt x="286574" y="1280160"/>
                    <a:pt x="0" y="993586"/>
                    <a:pt x="0" y="640080"/>
                  </a:cubicBezTo>
                  <a:cubicBezTo>
                    <a:pt x="0" y="286574"/>
                    <a:pt x="286574" y="0"/>
                    <a:pt x="640080" y="0"/>
                  </a:cubicBezTo>
                  <a:close/>
                </a:path>
              </a:pathLst>
            </a:custGeom>
            <a:solidFill>
              <a:schemeClr val="bg1"/>
            </a:solidFill>
            <a:ln w="31750">
              <a:solidFill>
                <a:srgbClr val="E76C0F"/>
              </a:solid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56" name="Group 55">
            <a:extLst>
              <a:ext uri="{FF2B5EF4-FFF2-40B4-BE49-F238E27FC236}">
                <a16:creationId xmlns:a16="http://schemas.microsoft.com/office/drawing/2014/main" id="{20E14328-AFF2-4C67-BAA9-AA6BDDB91A88}"/>
              </a:ext>
            </a:extLst>
          </p:cNvPr>
          <p:cNvGrpSpPr>
            <a:grpSpLocks noChangeAspect="1"/>
          </p:cNvGrpSpPr>
          <p:nvPr/>
        </p:nvGrpSpPr>
        <p:grpSpPr>
          <a:xfrm>
            <a:off x="5745480" y="3109594"/>
            <a:ext cx="274320" cy="274320"/>
            <a:chOff x="10047732" y="908133"/>
            <a:chExt cx="1280160" cy="1280160"/>
          </a:xfrm>
        </p:grpSpPr>
        <p:sp>
          <p:nvSpPr>
            <p:cNvPr id="57" name="Oval 56">
              <a:extLst>
                <a:ext uri="{FF2B5EF4-FFF2-40B4-BE49-F238E27FC236}">
                  <a16:creationId xmlns:a16="http://schemas.microsoft.com/office/drawing/2014/main" id="{FEB08850-C62A-4382-B30B-95CFB259B341}"/>
                </a:ext>
              </a:extLst>
            </p:cNvPr>
            <p:cNvSpPr>
              <a:spLocks noChangeAspect="1"/>
            </p:cNvSpPr>
            <p:nvPr/>
          </p:nvSpPr>
          <p:spPr>
            <a:xfrm>
              <a:off x="10367772" y="1228173"/>
              <a:ext cx="640080" cy="640080"/>
            </a:xfrm>
            <a:prstGeom prst="ellipse">
              <a:avLst/>
            </a:prstGeom>
            <a:solidFill>
              <a:srgbClr val="E04621"/>
            </a:solidFill>
            <a:ln w="508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8" name="Freeform: Shape 57">
              <a:extLst>
                <a:ext uri="{FF2B5EF4-FFF2-40B4-BE49-F238E27FC236}">
                  <a16:creationId xmlns:a16="http://schemas.microsoft.com/office/drawing/2014/main" id="{C5D54976-59F7-4566-83C4-595D955EBE2E}"/>
                </a:ext>
              </a:extLst>
            </p:cNvPr>
            <p:cNvSpPr>
              <a:spLocks noChangeAspect="1"/>
            </p:cNvSpPr>
            <p:nvPr/>
          </p:nvSpPr>
          <p:spPr>
            <a:xfrm>
              <a:off x="10047732" y="908133"/>
              <a:ext cx="1280160" cy="1280160"/>
            </a:xfrm>
            <a:custGeom>
              <a:avLst/>
              <a:gdLst>
                <a:gd name="connsiteX0" fmla="*/ 640080 w 1280160"/>
                <a:gd name="connsiteY0" fmla="*/ 320040 h 1280160"/>
                <a:gd name="connsiteX1" fmla="*/ 320040 w 1280160"/>
                <a:gd name="connsiteY1" fmla="*/ 640080 h 1280160"/>
                <a:gd name="connsiteX2" fmla="*/ 640080 w 1280160"/>
                <a:gd name="connsiteY2" fmla="*/ 960120 h 1280160"/>
                <a:gd name="connsiteX3" fmla="*/ 960120 w 1280160"/>
                <a:gd name="connsiteY3" fmla="*/ 640080 h 1280160"/>
                <a:gd name="connsiteX4" fmla="*/ 640080 w 1280160"/>
                <a:gd name="connsiteY4" fmla="*/ 320040 h 1280160"/>
                <a:gd name="connsiteX5" fmla="*/ 640080 w 1280160"/>
                <a:gd name="connsiteY5" fmla="*/ 0 h 1280160"/>
                <a:gd name="connsiteX6" fmla="*/ 1280160 w 1280160"/>
                <a:gd name="connsiteY6" fmla="*/ 640080 h 1280160"/>
                <a:gd name="connsiteX7" fmla="*/ 640080 w 1280160"/>
                <a:gd name="connsiteY7" fmla="*/ 1280160 h 1280160"/>
                <a:gd name="connsiteX8" fmla="*/ 0 w 1280160"/>
                <a:gd name="connsiteY8" fmla="*/ 640080 h 1280160"/>
                <a:gd name="connsiteX9" fmla="*/ 640080 w 1280160"/>
                <a:gd name="connsiteY9" fmla="*/ 0 h 128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80160" h="1280160">
                  <a:moveTo>
                    <a:pt x="640080" y="320040"/>
                  </a:moveTo>
                  <a:cubicBezTo>
                    <a:pt x="463327" y="320040"/>
                    <a:pt x="320040" y="463327"/>
                    <a:pt x="320040" y="640080"/>
                  </a:cubicBezTo>
                  <a:cubicBezTo>
                    <a:pt x="320040" y="816833"/>
                    <a:pt x="463327" y="960120"/>
                    <a:pt x="640080" y="960120"/>
                  </a:cubicBezTo>
                  <a:cubicBezTo>
                    <a:pt x="816833" y="960120"/>
                    <a:pt x="960120" y="816833"/>
                    <a:pt x="960120" y="640080"/>
                  </a:cubicBezTo>
                  <a:cubicBezTo>
                    <a:pt x="960120" y="463327"/>
                    <a:pt x="816833" y="320040"/>
                    <a:pt x="640080" y="320040"/>
                  </a:cubicBezTo>
                  <a:close/>
                  <a:moveTo>
                    <a:pt x="640080" y="0"/>
                  </a:moveTo>
                  <a:cubicBezTo>
                    <a:pt x="993586" y="0"/>
                    <a:pt x="1280160" y="286574"/>
                    <a:pt x="1280160" y="640080"/>
                  </a:cubicBezTo>
                  <a:cubicBezTo>
                    <a:pt x="1280160" y="993586"/>
                    <a:pt x="993586" y="1280160"/>
                    <a:pt x="640080" y="1280160"/>
                  </a:cubicBezTo>
                  <a:cubicBezTo>
                    <a:pt x="286574" y="1280160"/>
                    <a:pt x="0" y="993586"/>
                    <a:pt x="0" y="640080"/>
                  </a:cubicBezTo>
                  <a:cubicBezTo>
                    <a:pt x="0" y="286574"/>
                    <a:pt x="286574" y="0"/>
                    <a:pt x="640080" y="0"/>
                  </a:cubicBezTo>
                  <a:close/>
                </a:path>
              </a:pathLst>
            </a:custGeom>
            <a:solidFill>
              <a:schemeClr val="bg1"/>
            </a:solidFill>
            <a:ln w="31750">
              <a:solidFill>
                <a:srgbClr val="E04621"/>
              </a:solid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grpSp>
      <p:grpSp>
        <p:nvGrpSpPr>
          <p:cNvPr id="59" name="Group 58">
            <a:extLst>
              <a:ext uri="{FF2B5EF4-FFF2-40B4-BE49-F238E27FC236}">
                <a16:creationId xmlns:a16="http://schemas.microsoft.com/office/drawing/2014/main" id="{9C7C5B40-7DD7-4570-B87B-6CA32CCA8D4C}"/>
              </a:ext>
            </a:extLst>
          </p:cNvPr>
          <p:cNvGrpSpPr>
            <a:grpSpLocks noChangeAspect="1"/>
          </p:cNvGrpSpPr>
          <p:nvPr/>
        </p:nvGrpSpPr>
        <p:grpSpPr>
          <a:xfrm>
            <a:off x="6890966" y="3564643"/>
            <a:ext cx="274320" cy="274320"/>
            <a:chOff x="10047732" y="908133"/>
            <a:chExt cx="1280160" cy="1280160"/>
          </a:xfrm>
        </p:grpSpPr>
        <p:sp>
          <p:nvSpPr>
            <p:cNvPr id="60" name="Oval 59">
              <a:extLst>
                <a:ext uri="{FF2B5EF4-FFF2-40B4-BE49-F238E27FC236}">
                  <a16:creationId xmlns:a16="http://schemas.microsoft.com/office/drawing/2014/main" id="{587CDC48-4F09-4F1F-8153-92C6EB9684AD}"/>
                </a:ext>
              </a:extLst>
            </p:cNvPr>
            <p:cNvSpPr>
              <a:spLocks noChangeAspect="1"/>
            </p:cNvSpPr>
            <p:nvPr/>
          </p:nvSpPr>
          <p:spPr>
            <a:xfrm>
              <a:off x="10367772" y="1228173"/>
              <a:ext cx="640080" cy="640080"/>
            </a:xfrm>
            <a:prstGeom prst="ellipse">
              <a:avLst/>
            </a:prstGeom>
            <a:solidFill>
              <a:srgbClr val="CF3510"/>
            </a:solidFill>
            <a:ln w="508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Freeform: Shape 60">
              <a:extLst>
                <a:ext uri="{FF2B5EF4-FFF2-40B4-BE49-F238E27FC236}">
                  <a16:creationId xmlns:a16="http://schemas.microsoft.com/office/drawing/2014/main" id="{277692C4-6BA5-4B1F-8761-8E2F05FC8689}"/>
                </a:ext>
              </a:extLst>
            </p:cNvPr>
            <p:cNvSpPr>
              <a:spLocks noChangeAspect="1"/>
            </p:cNvSpPr>
            <p:nvPr/>
          </p:nvSpPr>
          <p:spPr>
            <a:xfrm>
              <a:off x="10047732" y="908133"/>
              <a:ext cx="1280160" cy="1280160"/>
            </a:xfrm>
            <a:custGeom>
              <a:avLst/>
              <a:gdLst>
                <a:gd name="connsiteX0" fmla="*/ 640080 w 1280160"/>
                <a:gd name="connsiteY0" fmla="*/ 320040 h 1280160"/>
                <a:gd name="connsiteX1" fmla="*/ 320040 w 1280160"/>
                <a:gd name="connsiteY1" fmla="*/ 640080 h 1280160"/>
                <a:gd name="connsiteX2" fmla="*/ 640080 w 1280160"/>
                <a:gd name="connsiteY2" fmla="*/ 960120 h 1280160"/>
                <a:gd name="connsiteX3" fmla="*/ 960120 w 1280160"/>
                <a:gd name="connsiteY3" fmla="*/ 640080 h 1280160"/>
                <a:gd name="connsiteX4" fmla="*/ 640080 w 1280160"/>
                <a:gd name="connsiteY4" fmla="*/ 320040 h 1280160"/>
                <a:gd name="connsiteX5" fmla="*/ 640080 w 1280160"/>
                <a:gd name="connsiteY5" fmla="*/ 0 h 1280160"/>
                <a:gd name="connsiteX6" fmla="*/ 1280160 w 1280160"/>
                <a:gd name="connsiteY6" fmla="*/ 640080 h 1280160"/>
                <a:gd name="connsiteX7" fmla="*/ 640080 w 1280160"/>
                <a:gd name="connsiteY7" fmla="*/ 1280160 h 1280160"/>
                <a:gd name="connsiteX8" fmla="*/ 0 w 1280160"/>
                <a:gd name="connsiteY8" fmla="*/ 640080 h 1280160"/>
                <a:gd name="connsiteX9" fmla="*/ 640080 w 1280160"/>
                <a:gd name="connsiteY9" fmla="*/ 0 h 128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80160" h="1280160">
                  <a:moveTo>
                    <a:pt x="640080" y="320040"/>
                  </a:moveTo>
                  <a:cubicBezTo>
                    <a:pt x="463327" y="320040"/>
                    <a:pt x="320040" y="463327"/>
                    <a:pt x="320040" y="640080"/>
                  </a:cubicBezTo>
                  <a:cubicBezTo>
                    <a:pt x="320040" y="816833"/>
                    <a:pt x="463327" y="960120"/>
                    <a:pt x="640080" y="960120"/>
                  </a:cubicBezTo>
                  <a:cubicBezTo>
                    <a:pt x="816833" y="960120"/>
                    <a:pt x="960120" y="816833"/>
                    <a:pt x="960120" y="640080"/>
                  </a:cubicBezTo>
                  <a:cubicBezTo>
                    <a:pt x="960120" y="463327"/>
                    <a:pt x="816833" y="320040"/>
                    <a:pt x="640080" y="320040"/>
                  </a:cubicBezTo>
                  <a:close/>
                  <a:moveTo>
                    <a:pt x="640080" y="0"/>
                  </a:moveTo>
                  <a:cubicBezTo>
                    <a:pt x="993586" y="0"/>
                    <a:pt x="1280160" y="286574"/>
                    <a:pt x="1280160" y="640080"/>
                  </a:cubicBezTo>
                  <a:cubicBezTo>
                    <a:pt x="1280160" y="993586"/>
                    <a:pt x="993586" y="1280160"/>
                    <a:pt x="640080" y="1280160"/>
                  </a:cubicBezTo>
                  <a:cubicBezTo>
                    <a:pt x="286574" y="1280160"/>
                    <a:pt x="0" y="993586"/>
                    <a:pt x="0" y="640080"/>
                  </a:cubicBezTo>
                  <a:cubicBezTo>
                    <a:pt x="0" y="286574"/>
                    <a:pt x="286574" y="0"/>
                    <a:pt x="640080" y="0"/>
                  </a:cubicBezTo>
                  <a:close/>
                </a:path>
              </a:pathLst>
            </a:custGeom>
            <a:solidFill>
              <a:schemeClr val="bg1"/>
            </a:solidFill>
            <a:ln w="31750">
              <a:solidFill>
                <a:srgbClr val="CF3510"/>
              </a:solid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62" name="Group 61">
            <a:extLst>
              <a:ext uri="{FF2B5EF4-FFF2-40B4-BE49-F238E27FC236}">
                <a16:creationId xmlns:a16="http://schemas.microsoft.com/office/drawing/2014/main" id="{ADCF8AC7-0797-495B-8312-27FC42374E14}"/>
              </a:ext>
            </a:extLst>
          </p:cNvPr>
          <p:cNvGrpSpPr>
            <a:grpSpLocks noChangeAspect="1"/>
          </p:cNvGrpSpPr>
          <p:nvPr/>
        </p:nvGrpSpPr>
        <p:grpSpPr>
          <a:xfrm>
            <a:off x="7495438" y="4745302"/>
            <a:ext cx="274320" cy="274320"/>
            <a:chOff x="10047732" y="908133"/>
            <a:chExt cx="1280160" cy="1280160"/>
          </a:xfrm>
        </p:grpSpPr>
        <p:sp>
          <p:nvSpPr>
            <p:cNvPr id="63" name="Oval 62">
              <a:extLst>
                <a:ext uri="{FF2B5EF4-FFF2-40B4-BE49-F238E27FC236}">
                  <a16:creationId xmlns:a16="http://schemas.microsoft.com/office/drawing/2014/main" id="{5C63B9FC-5397-434C-A86F-D3AB3E74BE77}"/>
                </a:ext>
              </a:extLst>
            </p:cNvPr>
            <p:cNvSpPr>
              <a:spLocks noChangeAspect="1"/>
            </p:cNvSpPr>
            <p:nvPr/>
          </p:nvSpPr>
          <p:spPr>
            <a:xfrm>
              <a:off x="10367772" y="1228173"/>
              <a:ext cx="640080" cy="640080"/>
            </a:xfrm>
            <a:prstGeom prst="ellipse">
              <a:avLst/>
            </a:prstGeom>
            <a:solidFill>
              <a:srgbClr val="BF2500"/>
            </a:solidFill>
            <a:ln w="508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Freeform: Shape 63">
              <a:extLst>
                <a:ext uri="{FF2B5EF4-FFF2-40B4-BE49-F238E27FC236}">
                  <a16:creationId xmlns:a16="http://schemas.microsoft.com/office/drawing/2014/main" id="{42E53F23-5E04-4880-B691-077AA7C35B43}"/>
                </a:ext>
              </a:extLst>
            </p:cNvPr>
            <p:cNvSpPr>
              <a:spLocks noChangeAspect="1"/>
            </p:cNvSpPr>
            <p:nvPr/>
          </p:nvSpPr>
          <p:spPr>
            <a:xfrm>
              <a:off x="10047732" y="908133"/>
              <a:ext cx="1280160" cy="1280160"/>
            </a:xfrm>
            <a:custGeom>
              <a:avLst/>
              <a:gdLst>
                <a:gd name="connsiteX0" fmla="*/ 640080 w 1280160"/>
                <a:gd name="connsiteY0" fmla="*/ 320040 h 1280160"/>
                <a:gd name="connsiteX1" fmla="*/ 320040 w 1280160"/>
                <a:gd name="connsiteY1" fmla="*/ 640080 h 1280160"/>
                <a:gd name="connsiteX2" fmla="*/ 640080 w 1280160"/>
                <a:gd name="connsiteY2" fmla="*/ 960120 h 1280160"/>
                <a:gd name="connsiteX3" fmla="*/ 960120 w 1280160"/>
                <a:gd name="connsiteY3" fmla="*/ 640080 h 1280160"/>
                <a:gd name="connsiteX4" fmla="*/ 640080 w 1280160"/>
                <a:gd name="connsiteY4" fmla="*/ 320040 h 1280160"/>
                <a:gd name="connsiteX5" fmla="*/ 640080 w 1280160"/>
                <a:gd name="connsiteY5" fmla="*/ 0 h 1280160"/>
                <a:gd name="connsiteX6" fmla="*/ 1280160 w 1280160"/>
                <a:gd name="connsiteY6" fmla="*/ 640080 h 1280160"/>
                <a:gd name="connsiteX7" fmla="*/ 640080 w 1280160"/>
                <a:gd name="connsiteY7" fmla="*/ 1280160 h 1280160"/>
                <a:gd name="connsiteX8" fmla="*/ 0 w 1280160"/>
                <a:gd name="connsiteY8" fmla="*/ 640080 h 1280160"/>
                <a:gd name="connsiteX9" fmla="*/ 640080 w 1280160"/>
                <a:gd name="connsiteY9" fmla="*/ 0 h 128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80160" h="1280160">
                  <a:moveTo>
                    <a:pt x="640080" y="320040"/>
                  </a:moveTo>
                  <a:cubicBezTo>
                    <a:pt x="463327" y="320040"/>
                    <a:pt x="320040" y="463327"/>
                    <a:pt x="320040" y="640080"/>
                  </a:cubicBezTo>
                  <a:cubicBezTo>
                    <a:pt x="320040" y="816833"/>
                    <a:pt x="463327" y="960120"/>
                    <a:pt x="640080" y="960120"/>
                  </a:cubicBezTo>
                  <a:cubicBezTo>
                    <a:pt x="816833" y="960120"/>
                    <a:pt x="960120" y="816833"/>
                    <a:pt x="960120" y="640080"/>
                  </a:cubicBezTo>
                  <a:cubicBezTo>
                    <a:pt x="960120" y="463327"/>
                    <a:pt x="816833" y="320040"/>
                    <a:pt x="640080" y="320040"/>
                  </a:cubicBezTo>
                  <a:close/>
                  <a:moveTo>
                    <a:pt x="640080" y="0"/>
                  </a:moveTo>
                  <a:cubicBezTo>
                    <a:pt x="993586" y="0"/>
                    <a:pt x="1280160" y="286574"/>
                    <a:pt x="1280160" y="640080"/>
                  </a:cubicBezTo>
                  <a:cubicBezTo>
                    <a:pt x="1280160" y="993586"/>
                    <a:pt x="993586" y="1280160"/>
                    <a:pt x="640080" y="1280160"/>
                  </a:cubicBezTo>
                  <a:cubicBezTo>
                    <a:pt x="286574" y="1280160"/>
                    <a:pt x="0" y="993586"/>
                    <a:pt x="0" y="640080"/>
                  </a:cubicBezTo>
                  <a:cubicBezTo>
                    <a:pt x="0" y="286574"/>
                    <a:pt x="286574" y="0"/>
                    <a:pt x="640080" y="0"/>
                  </a:cubicBezTo>
                  <a:close/>
                </a:path>
              </a:pathLst>
            </a:custGeom>
            <a:solidFill>
              <a:schemeClr val="bg1"/>
            </a:solidFill>
            <a:ln w="31750">
              <a:solidFill>
                <a:srgbClr val="BF2500"/>
              </a:solid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grpSp>
      <p:sp>
        <p:nvSpPr>
          <p:cNvPr id="66" name="TextBox 65">
            <a:extLst>
              <a:ext uri="{FF2B5EF4-FFF2-40B4-BE49-F238E27FC236}">
                <a16:creationId xmlns:a16="http://schemas.microsoft.com/office/drawing/2014/main" id="{B5912784-6497-40A6-A619-4E0736BA2ACF}"/>
              </a:ext>
            </a:extLst>
          </p:cNvPr>
          <p:cNvSpPr txBox="1"/>
          <p:nvPr/>
        </p:nvSpPr>
        <p:spPr>
          <a:xfrm>
            <a:off x="366316" y="1940452"/>
            <a:ext cx="2878107" cy="1692771"/>
          </a:xfrm>
          <a:prstGeom prst="rect">
            <a:avLst/>
          </a:prstGeom>
          <a:noFill/>
        </p:spPr>
        <p:txBody>
          <a:bodyPr wrap="square" rtlCol="0">
            <a:spAutoFit/>
          </a:bodyPr>
          <a:lstStyle/>
          <a:p>
            <a:pPr algn="ctr" defTabSz="1219170">
              <a:spcBef>
                <a:spcPct val="20000"/>
              </a:spcBef>
              <a:defRPr/>
            </a:pPr>
            <a:r>
              <a:rPr lang="en-US" sz="1600" dirty="0">
                <a:solidFill>
                  <a:srgbClr val="E76C0F"/>
                </a:solidFill>
                <a:latin typeface="Bernard MT Condensed" panose="02050806060905020404" pitchFamily="18" charset="0"/>
              </a:rPr>
              <a:t>LOREM IPSUM DOLOR</a:t>
            </a:r>
          </a:p>
          <a:p>
            <a:pPr algn="ctr" defTabSz="1219170">
              <a:spcBef>
                <a:spcPct val="20000"/>
              </a:spcBef>
              <a:defRPr/>
            </a:pPr>
            <a:endParaRPr lang="en-US" sz="400" b="1" dirty="0">
              <a:solidFill>
                <a:schemeClr val="bg1"/>
              </a:solidFill>
              <a:latin typeface="Candara" panose="020E0502030303020204" pitchFamily="34" charset="0"/>
            </a:endParaRPr>
          </a:p>
          <a:p>
            <a:pPr algn="ctr" defTabSz="1219170">
              <a:spcBef>
                <a:spcPct val="20000"/>
              </a:spcBef>
              <a:defRPr/>
            </a:pPr>
            <a:endParaRPr lang="en-US" sz="100" b="1"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67" name="TextBox 66">
            <a:extLst>
              <a:ext uri="{FF2B5EF4-FFF2-40B4-BE49-F238E27FC236}">
                <a16:creationId xmlns:a16="http://schemas.microsoft.com/office/drawing/2014/main" id="{D2D2FFB5-F131-4206-8FDD-C398D37D07C8}"/>
              </a:ext>
            </a:extLst>
          </p:cNvPr>
          <p:cNvSpPr txBox="1"/>
          <p:nvPr/>
        </p:nvSpPr>
        <p:spPr>
          <a:xfrm>
            <a:off x="6411100" y="538931"/>
            <a:ext cx="4776434" cy="1077218"/>
          </a:xfrm>
          <a:prstGeom prst="rect">
            <a:avLst/>
          </a:prstGeom>
          <a:noFill/>
        </p:spPr>
        <p:txBody>
          <a:bodyPr wrap="square" rtlCol="0">
            <a:spAutoFit/>
          </a:bodyPr>
          <a:lstStyle/>
          <a:p>
            <a:pPr defTabSz="1219170">
              <a:spcBef>
                <a:spcPct val="20000"/>
              </a:spcBef>
              <a:defRPr/>
            </a:pPr>
            <a:r>
              <a:rPr lang="en-US" sz="1600" dirty="0">
                <a:solidFill>
                  <a:srgbClr val="E04621"/>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1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68" name="TextBox 67">
            <a:extLst>
              <a:ext uri="{FF2B5EF4-FFF2-40B4-BE49-F238E27FC236}">
                <a16:creationId xmlns:a16="http://schemas.microsoft.com/office/drawing/2014/main" id="{7907B1F3-653B-485B-86A2-73768243FA72}"/>
              </a:ext>
            </a:extLst>
          </p:cNvPr>
          <p:cNvSpPr txBox="1"/>
          <p:nvPr/>
        </p:nvSpPr>
        <p:spPr>
          <a:xfrm>
            <a:off x="8801422" y="1871872"/>
            <a:ext cx="2878107" cy="1692771"/>
          </a:xfrm>
          <a:prstGeom prst="rect">
            <a:avLst/>
          </a:prstGeom>
          <a:noFill/>
        </p:spPr>
        <p:txBody>
          <a:bodyPr wrap="square" rtlCol="0">
            <a:spAutoFit/>
          </a:bodyPr>
          <a:lstStyle/>
          <a:p>
            <a:pPr algn="ctr" defTabSz="1219170">
              <a:spcBef>
                <a:spcPct val="20000"/>
              </a:spcBef>
              <a:defRPr/>
            </a:pPr>
            <a:r>
              <a:rPr lang="en-US" sz="1600" dirty="0">
                <a:solidFill>
                  <a:srgbClr val="CF3510"/>
                </a:solidFill>
                <a:latin typeface="Bernard MT Condensed" panose="02050806060905020404" pitchFamily="18" charset="0"/>
              </a:rPr>
              <a:t>LOREM IPSUM DOLOR</a:t>
            </a:r>
          </a:p>
          <a:p>
            <a:pPr algn="ctr" defTabSz="1219170">
              <a:spcBef>
                <a:spcPct val="20000"/>
              </a:spcBef>
              <a:defRPr/>
            </a:pPr>
            <a:endParaRPr lang="en-US" sz="400" b="1" dirty="0">
              <a:solidFill>
                <a:schemeClr val="bg1"/>
              </a:solidFill>
              <a:latin typeface="Candara" panose="020E0502030303020204" pitchFamily="34" charset="0"/>
            </a:endParaRPr>
          </a:p>
          <a:p>
            <a:pPr algn="ctr" defTabSz="1219170">
              <a:spcBef>
                <a:spcPct val="20000"/>
              </a:spcBef>
              <a:defRPr/>
            </a:pPr>
            <a:endParaRPr lang="en-US" sz="100" b="1"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69" name="TextBox 68">
            <a:extLst>
              <a:ext uri="{FF2B5EF4-FFF2-40B4-BE49-F238E27FC236}">
                <a16:creationId xmlns:a16="http://schemas.microsoft.com/office/drawing/2014/main" id="{B56525AA-0980-48E7-A234-B9A472AF478B}"/>
              </a:ext>
            </a:extLst>
          </p:cNvPr>
          <p:cNvSpPr txBox="1"/>
          <p:nvPr/>
        </p:nvSpPr>
        <p:spPr>
          <a:xfrm>
            <a:off x="9085293" y="4648231"/>
            <a:ext cx="2878107" cy="1692771"/>
          </a:xfrm>
          <a:prstGeom prst="rect">
            <a:avLst/>
          </a:prstGeom>
          <a:noFill/>
        </p:spPr>
        <p:txBody>
          <a:bodyPr wrap="square" rtlCol="0">
            <a:spAutoFit/>
          </a:bodyPr>
          <a:lstStyle/>
          <a:p>
            <a:pPr algn="ctr" defTabSz="1219170">
              <a:spcBef>
                <a:spcPct val="20000"/>
              </a:spcBef>
              <a:defRPr/>
            </a:pPr>
            <a:r>
              <a:rPr lang="en-US" sz="1600" dirty="0">
                <a:solidFill>
                  <a:srgbClr val="BF2500"/>
                </a:solidFill>
                <a:latin typeface="Bernard MT Condensed" panose="02050806060905020404" pitchFamily="18" charset="0"/>
              </a:rPr>
              <a:t>LOREM IPSUM DOLOR</a:t>
            </a:r>
          </a:p>
          <a:p>
            <a:pPr algn="ctr" defTabSz="1219170">
              <a:spcBef>
                <a:spcPct val="20000"/>
              </a:spcBef>
              <a:defRPr/>
            </a:pPr>
            <a:endParaRPr lang="en-US" sz="400" b="1" dirty="0">
              <a:solidFill>
                <a:schemeClr val="bg1"/>
              </a:solidFill>
              <a:latin typeface="Candara" panose="020E0502030303020204" pitchFamily="34" charset="0"/>
            </a:endParaRPr>
          </a:p>
          <a:p>
            <a:pPr algn="ctr" defTabSz="1219170">
              <a:spcBef>
                <a:spcPct val="20000"/>
              </a:spcBef>
              <a:defRPr/>
            </a:pPr>
            <a:endParaRPr lang="en-US" sz="100" b="1"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70" name="TextBox 69">
            <a:extLst>
              <a:ext uri="{FF2B5EF4-FFF2-40B4-BE49-F238E27FC236}">
                <a16:creationId xmlns:a16="http://schemas.microsoft.com/office/drawing/2014/main" id="{AD6750D9-67A2-4074-B219-73E034088055}"/>
              </a:ext>
            </a:extLst>
          </p:cNvPr>
          <p:cNvSpPr txBox="1"/>
          <p:nvPr/>
        </p:nvSpPr>
        <p:spPr>
          <a:xfrm>
            <a:off x="-16105" y="4687685"/>
            <a:ext cx="2878107" cy="1692771"/>
          </a:xfrm>
          <a:prstGeom prst="rect">
            <a:avLst/>
          </a:prstGeom>
          <a:noFill/>
        </p:spPr>
        <p:txBody>
          <a:bodyPr wrap="square" rtlCol="0">
            <a:spAutoFit/>
          </a:bodyPr>
          <a:lstStyle/>
          <a:p>
            <a:pPr algn="ctr" defTabSz="1219170">
              <a:spcBef>
                <a:spcPct val="20000"/>
              </a:spcBef>
              <a:defRPr/>
            </a:pPr>
            <a:r>
              <a:rPr lang="en-US" sz="1600" dirty="0">
                <a:solidFill>
                  <a:srgbClr val="CE8E40"/>
                </a:solidFill>
                <a:latin typeface="Bernard MT Condensed" panose="02050806060905020404" pitchFamily="18" charset="0"/>
              </a:rPr>
              <a:t>LOREM IPSUM DOLOR</a:t>
            </a:r>
          </a:p>
          <a:p>
            <a:pPr algn="ctr" defTabSz="1219170">
              <a:spcBef>
                <a:spcPct val="20000"/>
              </a:spcBef>
              <a:defRPr/>
            </a:pPr>
            <a:endParaRPr lang="en-US" sz="400" b="1" dirty="0">
              <a:solidFill>
                <a:schemeClr val="bg1"/>
              </a:solidFill>
              <a:latin typeface="Candara" panose="020E0502030303020204" pitchFamily="34" charset="0"/>
            </a:endParaRPr>
          </a:p>
          <a:p>
            <a:pPr algn="ctr" defTabSz="1219170">
              <a:spcBef>
                <a:spcPct val="20000"/>
              </a:spcBef>
              <a:defRPr/>
            </a:pPr>
            <a:endParaRPr lang="en-US" sz="100" b="1"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71" name="Oval 70">
            <a:extLst>
              <a:ext uri="{FF2B5EF4-FFF2-40B4-BE49-F238E27FC236}">
                <a16:creationId xmlns:a16="http://schemas.microsoft.com/office/drawing/2014/main" id="{E4252C48-52B6-4BC3-80AE-B94E0DACB15F}"/>
              </a:ext>
            </a:extLst>
          </p:cNvPr>
          <p:cNvSpPr>
            <a:spLocks noChangeAspect="1"/>
          </p:cNvSpPr>
          <p:nvPr/>
        </p:nvSpPr>
        <p:spPr>
          <a:xfrm rot="10800000">
            <a:off x="4794677" y="3711117"/>
            <a:ext cx="2286000" cy="2286000"/>
          </a:xfrm>
          <a:prstGeom prst="ellipse">
            <a:avLst/>
          </a:prstGeom>
          <a:solidFill>
            <a:srgbClr val="AC7E7E"/>
          </a:solidFill>
          <a:ln>
            <a:noFill/>
          </a:ln>
          <a:effectLst>
            <a:outerShdw blurRad="190500" dist="38100" dir="2700000" sx="103000" sy="103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 name="Text Box 10">
            <a:extLst>
              <a:ext uri="{FF2B5EF4-FFF2-40B4-BE49-F238E27FC236}">
                <a16:creationId xmlns:a16="http://schemas.microsoft.com/office/drawing/2014/main" id="{10103EC2-0E13-4DF0-9B18-960D145DC442}"/>
              </a:ext>
            </a:extLst>
          </p:cNvPr>
          <p:cNvSpPr txBox="1">
            <a:spLocks noChangeArrowheads="1"/>
          </p:cNvSpPr>
          <p:nvPr/>
        </p:nvSpPr>
        <p:spPr bwMode="auto">
          <a:xfrm rot="18429617">
            <a:off x="4901430" y="4141904"/>
            <a:ext cx="1403779" cy="906158"/>
          </a:xfrm>
          <a:prstGeom prst="rect">
            <a:avLst/>
          </a:prstGeom>
          <a:noFill/>
          <a:ln w="9525">
            <a:noFill/>
            <a:miter lim="800000"/>
            <a:headEnd/>
            <a:tailEnd/>
          </a:ln>
        </p:spPr>
        <p:txBody>
          <a:bodyPr wrap="square" lIns="60960" tIns="30480" rIns="60960" bIns="30480">
            <a:prstTxWarp prst="textArchUp">
              <a:avLst>
                <a:gd name="adj" fmla="val 10797881"/>
              </a:avLst>
            </a:prstTxWarp>
            <a:spAutoFit/>
          </a:bodyPr>
          <a:lstStyle/>
          <a:p>
            <a:pPr algn="ctr"/>
            <a:r>
              <a:rPr lang="en-US" sz="1600" dirty="0">
                <a:solidFill>
                  <a:schemeClr val="bg1"/>
                </a:solidFill>
                <a:latin typeface="Bernard MT Condensed" panose="02050806060905020404" pitchFamily="18" charset="0"/>
              </a:rPr>
              <a:t>LOREM IPSUM</a:t>
            </a:r>
          </a:p>
        </p:txBody>
      </p:sp>
      <p:sp>
        <p:nvSpPr>
          <p:cNvPr id="73" name="Text Box 10">
            <a:extLst>
              <a:ext uri="{FF2B5EF4-FFF2-40B4-BE49-F238E27FC236}">
                <a16:creationId xmlns:a16="http://schemas.microsoft.com/office/drawing/2014/main" id="{709904E1-92C4-4E4D-A8BA-170735BC7D2A}"/>
              </a:ext>
            </a:extLst>
          </p:cNvPr>
          <p:cNvSpPr txBox="1">
            <a:spLocks noChangeArrowheads="1"/>
          </p:cNvSpPr>
          <p:nvPr/>
        </p:nvSpPr>
        <p:spPr bwMode="auto">
          <a:xfrm rot="7654289">
            <a:off x="5586797" y="4691132"/>
            <a:ext cx="1403779" cy="906158"/>
          </a:xfrm>
          <a:prstGeom prst="rect">
            <a:avLst/>
          </a:prstGeom>
          <a:noFill/>
          <a:ln w="9525">
            <a:noFill/>
            <a:miter lim="800000"/>
            <a:headEnd/>
            <a:tailEnd/>
          </a:ln>
        </p:spPr>
        <p:txBody>
          <a:bodyPr wrap="square" lIns="60960" tIns="30480" rIns="60960" bIns="30480">
            <a:prstTxWarp prst="textArchUp">
              <a:avLst>
                <a:gd name="adj" fmla="val 10797881"/>
              </a:avLst>
            </a:prstTxWarp>
            <a:spAutoFit/>
          </a:bodyPr>
          <a:lstStyle/>
          <a:p>
            <a:pPr algn="ctr"/>
            <a:r>
              <a:rPr lang="en-US" sz="1600" dirty="0">
                <a:solidFill>
                  <a:schemeClr val="bg1"/>
                </a:solidFill>
                <a:latin typeface="Bernard MT Condensed" panose="02050806060905020404" pitchFamily="18" charset="0"/>
              </a:rPr>
              <a:t>LOREM IPSUM</a:t>
            </a:r>
          </a:p>
        </p:txBody>
      </p:sp>
      <p:sp>
        <p:nvSpPr>
          <p:cNvPr id="75" name="Freeform 171">
            <a:extLst>
              <a:ext uri="{FF2B5EF4-FFF2-40B4-BE49-F238E27FC236}">
                <a16:creationId xmlns:a16="http://schemas.microsoft.com/office/drawing/2014/main" id="{D9843F14-4517-4EE4-AAE8-5A321E95C7BD}"/>
              </a:ext>
            </a:extLst>
          </p:cNvPr>
          <p:cNvSpPr>
            <a:spLocks noChangeAspect="1" noEditPoints="1"/>
          </p:cNvSpPr>
          <p:nvPr/>
        </p:nvSpPr>
        <p:spPr bwMode="auto">
          <a:xfrm>
            <a:off x="5596817" y="4525425"/>
            <a:ext cx="614200" cy="548640"/>
          </a:xfrm>
          <a:custGeom>
            <a:avLst/>
            <a:gdLst>
              <a:gd name="T0" fmla="*/ 19 w 140"/>
              <a:gd name="T1" fmla="*/ 122 h 125"/>
              <a:gd name="T2" fmla="*/ 22 w 140"/>
              <a:gd name="T3" fmla="*/ 125 h 125"/>
              <a:gd name="T4" fmla="*/ 57 w 140"/>
              <a:gd name="T5" fmla="*/ 125 h 125"/>
              <a:gd name="T6" fmla="*/ 57 w 140"/>
              <a:gd name="T7" fmla="*/ 96 h 125"/>
              <a:gd name="T8" fmla="*/ 61 w 140"/>
              <a:gd name="T9" fmla="*/ 91 h 125"/>
              <a:gd name="T10" fmla="*/ 76 w 140"/>
              <a:gd name="T11" fmla="*/ 91 h 125"/>
              <a:gd name="T12" fmla="*/ 81 w 140"/>
              <a:gd name="T13" fmla="*/ 96 h 125"/>
              <a:gd name="T14" fmla="*/ 81 w 140"/>
              <a:gd name="T15" fmla="*/ 125 h 125"/>
              <a:gd name="T16" fmla="*/ 116 w 140"/>
              <a:gd name="T17" fmla="*/ 125 h 125"/>
              <a:gd name="T18" fmla="*/ 120 w 140"/>
              <a:gd name="T19" fmla="*/ 121 h 125"/>
              <a:gd name="T20" fmla="*/ 120 w 140"/>
              <a:gd name="T21" fmla="*/ 67 h 125"/>
              <a:gd name="T22" fmla="*/ 71 w 140"/>
              <a:gd name="T23" fmla="*/ 24 h 125"/>
              <a:gd name="T24" fmla="*/ 19 w 140"/>
              <a:gd name="T25" fmla="*/ 67 h 125"/>
              <a:gd name="T26" fmla="*/ 19 w 140"/>
              <a:gd name="T27" fmla="*/ 122 h 125"/>
              <a:gd name="T28" fmla="*/ 124 w 140"/>
              <a:gd name="T29" fmla="*/ 15 h 125"/>
              <a:gd name="T30" fmla="*/ 110 w 140"/>
              <a:gd name="T31" fmla="*/ 15 h 125"/>
              <a:gd name="T32" fmla="*/ 110 w 140"/>
              <a:gd name="T33" fmla="*/ 31 h 125"/>
              <a:gd name="T34" fmla="*/ 124 w 140"/>
              <a:gd name="T35" fmla="*/ 43 h 125"/>
              <a:gd name="T36" fmla="*/ 124 w 140"/>
              <a:gd name="T37" fmla="*/ 15 h 125"/>
              <a:gd name="T38" fmla="*/ 0 w 140"/>
              <a:gd name="T39" fmla="*/ 63 h 125"/>
              <a:gd name="T40" fmla="*/ 14 w 140"/>
              <a:gd name="T41" fmla="*/ 63 h 125"/>
              <a:gd name="T42" fmla="*/ 71 w 140"/>
              <a:gd name="T43" fmla="*/ 15 h 125"/>
              <a:gd name="T44" fmla="*/ 125 w 140"/>
              <a:gd name="T45" fmla="*/ 63 h 125"/>
              <a:gd name="T46" fmla="*/ 140 w 140"/>
              <a:gd name="T47" fmla="*/ 63 h 125"/>
              <a:gd name="T48" fmla="*/ 71 w 140"/>
              <a:gd name="T49" fmla="*/ 0 h 125"/>
              <a:gd name="T50" fmla="*/ 0 w 140"/>
              <a:gd name="T51" fmla="*/ 63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40" h="125">
                <a:moveTo>
                  <a:pt x="19" y="122"/>
                </a:moveTo>
                <a:cubicBezTo>
                  <a:pt x="19" y="122"/>
                  <a:pt x="19" y="125"/>
                  <a:pt x="22" y="125"/>
                </a:cubicBezTo>
                <a:cubicBezTo>
                  <a:pt x="25" y="125"/>
                  <a:pt x="57" y="125"/>
                  <a:pt x="57" y="125"/>
                </a:cubicBezTo>
                <a:cubicBezTo>
                  <a:pt x="57" y="96"/>
                  <a:pt x="57" y="96"/>
                  <a:pt x="57" y="96"/>
                </a:cubicBezTo>
                <a:cubicBezTo>
                  <a:pt x="57" y="96"/>
                  <a:pt x="57" y="91"/>
                  <a:pt x="61" y="91"/>
                </a:cubicBezTo>
                <a:cubicBezTo>
                  <a:pt x="76" y="91"/>
                  <a:pt x="76" y="91"/>
                  <a:pt x="76" y="91"/>
                </a:cubicBezTo>
                <a:cubicBezTo>
                  <a:pt x="82" y="91"/>
                  <a:pt x="81" y="96"/>
                  <a:pt x="81" y="96"/>
                </a:cubicBezTo>
                <a:cubicBezTo>
                  <a:pt x="81" y="125"/>
                  <a:pt x="81" y="125"/>
                  <a:pt x="81" y="125"/>
                </a:cubicBezTo>
                <a:cubicBezTo>
                  <a:pt x="81" y="125"/>
                  <a:pt x="111" y="125"/>
                  <a:pt x="116" y="125"/>
                </a:cubicBezTo>
                <a:cubicBezTo>
                  <a:pt x="120" y="125"/>
                  <a:pt x="120" y="121"/>
                  <a:pt x="120" y="121"/>
                </a:cubicBezTo>
                <a:cubicBezTo>
                  <a:pt x="120" y="67"/>
                  <a:pt x="120" y="67"/>
                  <a:pt x="120" y="67"/>
                </a:cubicBezTo>
                <a:cubicBezTo>
                  <a:pt x="71" y="24"/>
                  <a:pt x="71" y="24"/>
                  <a:pt x="71" y="24"/>
                </a:cubicBezTo>
                <a:cubicBezTo>
                  <a:pt x="19" y="67"/>
                  <a:pt x="19" y="67"/>
                  <a:pt x="19" y="67"/>
                </a:cubicBezTo>
                <a:cubicBezTo>
                  <a:pt x="19" y="122"/>
                  <a:pt x="19" y="122"/>
                  <a:pt x="19" y="122"/>
                </a:cubicBezTo>
                <a:close/>
                <a:moveTo>
                  <a:pt x="124" y="15"/>
                </a:moveTo>
                <a:cubicBezTo>
                  <a:pt x="110" y="15"/>
                  <a:pt x="110" y="15"/>
                  <a:pt x="110" y="15"/>
                </a:cubicBezTo>
                <a:cubicBezTo>
                  <a:pt x="110" y="31"/>
                  <a:pt x="110" y="31"/>
                  <a:pt x="110" y="31"/>
                </a:cubicBezTo>
                <a:cubicBezTo>
                  <a:pt x="124" y="43"/>
                  <a:pt x="124" y="43"/>
                  <a:pt x="124" y="43"/>
                </a:cubicBezTo>
                <a:cubicBezTo>
                  <a:pt x="124" y="15"/>
                  <a:pt x="124" y="15"/>
                  <a:pt x="124" y="15"/>
                </a:cubicBezTo>
                <a:close/>
                <a:moveTo>
                  <a:pt x="0" y="63"/>
                </a:moveTo>
                <a:cubicBezTo>
                  <a:pt x="0" y="63"/>
                  <a:pt x="4" y="72"/>
                  <a:pt x="14" y="63"/>
                </a:cubicBezTo>
                <a:cubicBezTo>
                  <a:pt x="71" y="15"/>
                  <a:pt x="71" y="15"/>
                  <a:pt x="71" y="15"/>
                </a:cubicBezTo>
                <a:cubicBezTo>
                  <a:pt x="125" y="63"/>
                  <a:pt x="125" y="63"/>
                  <a:pt x="125" y="63"/>
                </a:cubicBezTo>
                <a:cubicBezTo>
                  <a:pt x="136" y="71"/>
                  <a:pt x="140" y="63"/>
                  <a:pt x="140" y="63"/>
                </a:cubicBezTo>
                <a:cubicBezTo>
                  <a:pt x="71" y="0"/>
                  <a:pt x="71" y="0"/>
                  <a:pt x="71" y="0"/>
                </a:cubicBezTo>
                <a:cubicBezTo>
                  <a:pt x="0" y="63"/>
                  <a:pt x="0" y="63"/>
                  <a:pt x="0" y="63"/>
                </a:cubicBezTo>
                <a:close/>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Tree>
    <p:extLst>
      <p:ext uri="{BB962C8B-B14F-4D97-AF65-F5344CB8AC3E}">
        <p14:creationId xmlns:p14="http://schemas.microsoft.com/office/powerpoint/2010/main" val="307267044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71"/>
                                        </p:tgtEl>
                                        <p:attrNameLst>
                                          <p:attrName>style.visibility</p:attrName>
                                        </p:attrNameLst>
                                      </p:cBhvr>
                                      <p:to>
                                        <p:strVal val="visible"/>
                                      </p:to>
                                    </p:set>
                                    <p:anim calcmode="lin" valueType="num">
                                      <p:cBhvr>
                                        <p:cTn id="11" dur="500" fill="hold"/>
                                        <p:tgtEl>
                                          <p:spTgt spid="71"/>
                                        </p:tgtEl>
                                        <p:attrNameLst>
                                          <p:attrName>ppt_w</p:attrName>
                                        </p:attrNameLst>
                                      </p:cBhvr>
                                      <p:tavLst>
                                        <p:tav tm="0">
                                          <p:val>
                                            <p:fltVal val="0"/>
                                          </p:val>
                                        </p:tav>
                                        <p:tav tm="100000">
                                          <p:val>
                                            <p:strVal val="#ppt_w"/>
                                          </p:val>
                                        </p:tav>
                                      </p:tavLst>
                                    </p:anim>
                                    <p:anim calcmode="lin" valueType="num">
                                      <p:cBhvr>
                                        <p:cTn id="12" dur="500" fill="hold"/>
                                        <p:tgtEl>
                                          <p:spTgt spid="71"/>
                                        </p:tgtEl>
                                        <p:attrNameLst>
                                          <p:attrName>ppt_h</p:attrName>
                                        </p:attrNameLst>
                                      </p:cBhvr>
                                      <p:tavLst>
                                        <p:tav tm="0">
                                          <p:val>
                                            <p:fltVal val="0"/>
                                          </p:val>
                                        </p:tav>
                                        <p:tav tm="100000">
                                          <p:val>
                                            <p:strVal val="#ppt_h"/>
                                          </p:val>
                                        </p:tav>
                                      </p:tavLst>
                                    </p:anim>
                                    <p:animEffect transition="in" filter="fade">
                                      <p:cBhvr>
                                        <p:cTn id="13" dur="500"/>
                                        <p:tgtEl>
                                          <p:spTgt spid="71"/>
                                        </p:tgtEl>
                                      </p:cBhvr>
                                    </p:animEffect>
                                  </p:childTnLst>
                                </p:cTn>
                              </p:par>
                              <p:par>
                                <p:cTn id="14" presetID="53" presetClass="entr" presetSubtype="16" fill="hold" grpId="0" nodeType="withEffect">
                                  <p:stCondLst>
                                    <p:cond delay="0"/>
                                  </p:stCondLst>
                                  <p:childTnLst>
                                    <p:set>
                                      <p:cBhvr>
                                        <p:cTn id="15" dur="1" fill="hold">
                                          <p:stCondLst>
                                            <p:cond delay="0"/>
                                          </p:stCondLst>
                                        </p:cTn>
                                        <p:tgtEl>
                                          <p:spTgt spid="75"/>
                                        </p:tgtEl>
                                        <p:attrNameLst>
                                          <p:attrName>style.visibility</p:attrName>
                                        </p:attrNameLst>
                                      </p:cBhvr>
                                      <p:to>
                                        <p:strVal val="visible"/>
                                      </p:to>
                                    </p:set>
                                    <p:anim calcmode="lin" valueType="num">
                                      <p:cBhvr>
                                        <p:cTn id="16" dur="500" fill="hold"/>
                                        <p:tgtEl>
                                          <p:spTgt spid="75"/>
                                        </p:tgtEl>
                                        <p:attrNameLst>
                                          <p:attrName>ppt_w</p:attrName>
                                        </p:attrNameLst>
                                      </p:cBhvr>
                                      <p:tavLst>
                                        <p:tav tm="0">
                                          <p:val>
                                            <p:fltVal val="0"/>
                                          </p:val>
                                        </p:tav>
                                        <p:tav tm="100000">
                                          <p:val>
                                            <p:strVal val="#ppt_w"/>
                                          </p:val>
                                        </p:tav>
                                      </p:tavLst>
                                    </p:anim>
                                    <p:anim calcmode="lin" valueType="num">
                                      <p:cBhvr>
                                        <p:cTn id="17" dur="500" fill="hold"/>
                                        <p:tgtEl>
                                          <p:spTgt spid="75"/>
                                        </p:tgtEl>
                                        <p:attrNameLst>
                                          <p:attrName>ppt_h</p:attrName>
                                        </p:attrNameLst>
                                      </p:cBhvr>
                                      <p:tavLst>
                                        <p:tav tm="0">
                                          <p:val>
                                            <p:fltVal val="0"/>
                                          </p:val>
                                        </p:tav>
                                        <p:tav tm="100000">
                                          <p:val>
                                            <p:strVal val="#ppt_h"/>
                                          </p:val>
                                        </p:tav>
                                      </p:tavLst>
                                    </p:anim>
                                    <p:animEffect transition="in" filter="fade">
                                      <p:cBhvr>
                                        <p:cTn id="18" dur="500"/>
                                        <p:tgtEl>
                                          <p:spTgt spid="75"/>
                                        </p:tgtEl>
                                      </p:cBhvr>
                                    </p:animEffect>
                                  </p:childTnLst>
                                </p:cTn>
                              </p:par>
                            </p:childTnLst>
                          </p:cTn>
                        </p:par>
                        <p:par>
                          <p:cTn id="19" fill="hold">
                            <p:stCondLst>
                              <p:cond delay="1000"/>
                            </p:stCondLst>
                            <p:childTnLst>
                              <p:par>
                                <p:cTn id="20" presetID="31" presetClass="entr" presetSubtype="0" fill="hold" grpId="0" nodeType="afterEffect">
                                  <p:stCondLst>
                                    <p:cond delay="0"/>
                                  </p:stCondLst>
                                  <p:childTnLst>
                                    <p:set>
                                      <p:cBhvr>
                                        <p:cTn id="21" dur="1" fill="hold">
                                          <p:stCondLst>
                                            <p:cond delay="0"/>
                                          </p:stCondLst>
                                        </p:cTn>
                                        <p:tgtEl>
                                          <p:spTgt spid="72"/>
                                        </p:tgtEl>
                                        <p:attrNameLst>
                                          <p:attrName>style.visibility</p:attrName>
                                        </p:attrNameLst>
                                      </p:cBhvr>
                                      <p:to>
                                        <p:strVal val="visible"/>
                                      </p:to>
                                    </p:set>
                                    <p:anim calcmode="lin" valueType="num">
                                      <p:cBhvr>
                                        <p:cTn id="22" dur="1000" fill="hold"/>
                                        <p:tgtEl>
                                          <p:spTgt spid="72"/>
                                        </p:tgtEl>
                                        <p:attrNameLst>
                                          <p:attrName>ppt_w</p:attrName>
                                        </p:attrNameLst>
                                      </p:cBhvr>
                                      <p:tavLst>
                                        <p:tav tm="0">
                                          <p:val>
                                            <p:fltVal val="0"/>
                                          </p:val>
                                        </p:tav>
                                        <p:tav tm="100000">
                                          <p:val>
                                            <p:strVal val="#ppt_w"/>
                                          </p:val>
                                        </p:tav>
                                      </p:tavLst>
                                    </p:anim>
                                    <p:anim calcmode="lin" valueType="num">
                                      <p:cBhvr>
                                        <p:cTn id="23" dur="1000" fill="hold"/>
                                        <p:tgtEl>
                                          <p:spTgt spid="72"/>
                                        </p:tgtEl>
                                        <p:attrNameLst>
                                          <p:attrName>ppt_h</p:attrName>
                                        </p:attrNameLst>
                                      </p:cBhvr>
                                      <p:tavLst>
                                        <p:tav tm="0">
                                          <p:val>
                                            <p:fltVal val="0"/>
                                          </p:val>
                                        </p:tav>
                                        <p:tav tm="100000">
                                          <p:val>
                                            <p:strVal val="#ppt_h"/>
                                          </p:val>
                                        </p:tav>
                                      </p:tavLst>
                                    </p:anim>
                                    <p:anim calcmode="lin" valueType="num">
                                      <p:cBhvr>
                                        <p:cTn id="24" dur="1000" fill="hold"/>
                                        <p:tgtEl>
                                          <p:spTgt spid="72"/>
                                        </p:tgtEl>
                                        <p:attrNameLst>
                                          <p:attrName>style.rotation</p:attrName>
                                        </p:attrNameLst>
                                      </p:cBhvr>
                                      <p:tavLst>
                                        <p:tav tm="0">
                                          <p:val>
                                            <p:fltVal val="90"/>
                                          </p:val>
                                        </p:tav>
                                        <p:tav tm="100000">
                                          <p:val>
                                            <p:fltVal val="0"/>
                                          </p:val>
                                        </p:tav>
                                      </p:tavLst>
                                    </p:anim>
                                    <p:animEffect transition="in" filter="fade">
                                      <p:cBhvr>
                                        <p:cTn id="25" dur="1000"/>
                                        <p:tgtEl>
                                          <p:spTgt spid="72"/>
                                        </p:tgtEl>
                                      </p:cBhvr>
                                    </p:animEffect>
                                  </p:childTnLst>
                                </p:cTn>
                              </p:par>
                              <p:par>
                                <p:cTn id="26" presetID="31" presetClass="entr" presetSubtype="0" fill="hold" grpId="0" nodeType="withEffect">
                                  <p:stCondLst>
                                    <p:cond delay="0"/>
                                  </p:stCondLst>
                                  <p:childTnLst>
                                    <p:set>
                                      <p:cBhvr>
                                        <p:cTn id="27" dur="1" fill="hold">
                                          <p:stCondLst>
                                            <p:cond delay="0"/>
                                          </p:stCondLst>
                                        </p:cTn>
                                        <p:tgtEl>
                                          <p:spTgt spid="73"/>
                                        </p:tgtEl>
                                        <p:attrNameLst>
                                          <p:attrName>style.visibility</p:attrName>
                                        </p:attrNameLst>
                                      </p:cBhvr>
                                      <p:to>
                                        <p:strVal val="visible"/>
                                      </p:to>
                                    </p:set>
                                    <p:anim calcmode="lin" valueType="num">
                                      <p:cBhvr>
                                        <p:cTn id="28" dur="1000" fill="hold"/>
                                        <p:tgtEl>
                                          <p:spTgt spid="73"/>
                                        </p:tgtEl>
                                        <p:attrNameLst>
                                          <p:attrName>ppt_w</p:attrName>
                                        </p:attrNameLst>
                                      </p:cBhvr>
                                      <p:tavLst>
                                        <p:tav tm="0">
                                          <p:val>
                                            <p:fltVal val="0"/>
                                          </p:val>
                                        </p:tav>
                                        <p:tav tm="100000">
                                          <p:val>
                                            <p:strVal val="#ppt_w"/>
                                          </p:val>
                                        </p:tav>
                                      </p:tavLst>
                                    </p:anim>
                                    <p:anim calcmode="lin" valueType="num">
                                      <p:cBhvr>
                                        <p:cTn id="29" dur="1000" fill="hold"/>
                                        <p:tgtEl>
                                          <p:spTgt spid="73"/>
                                        </p:tgtEl>
                                        <p:attrNameLst>
                                          <p:attrName>ppt_h</p:attrName>
                                        </p:attrNameLst>
                                      </p:cBhvr>
                                      <p:tavLst>
                                        <p:tav tm="0">
                                          <p:val>
                                            <p:fltVal val="0"/>
                                          </p:val>
                                        </p:tav>
                                        <p:tav tm="100000">
                                          <p:val>
                                            <p:strVal val="#ppt_h"/>
                                          </p:val>
                                        </p:tav>
                                      </p:tavLst>
                                    </p:anim>
                                    <p:anim calcmode="lin" valueType="num">
                                      <p:cBhvr>
                                        <p:cTn id="30" dur="1000" fill="hold"/>
                                        <p:tgtEl>
                                          <p:spTgt spid="73"/>
                                        </p:tgtEl>
                                        <p:attrNameLst>
                                          <p:attrName>style.rotation</p:attrName>
                                        </p:attrNameLst>
                                      </p:cBhvr>
                                      <p:tavLst>
                                        <p:tav tm="0">
                                          <p:val>
                                            <p:fltVal val="90"/>
                                          </p:val>
                                        </p:tav>
                                        <p:tav tm="100000">
                                          <p:val>
                                            <p:fltVal val="0"/>
                                          </p:val>
                                        </p:tav>
                                      </p:tavLst>
                                    </p:anim>
                                    <p:animEffect transition="in" filter="fade">
                                      <p:cBhvr>
                                        <p:cTn id="31" dur="1000"/>
                                        <p:tgtEl>
                                          <p:spTgt spid="73"/>
                                        </p:tgtEl>
                                      </p:cBhvr>
                                    </p:animEffect>
                                  </p:childTnLst>
                                </p:cTn>
                              </p:par>
                            </p:childTnLst>
                          </p:cTn>
                        </p:par>
                        <p:par>
                          <p:cTn id="32" fill="hold">
                            <p:stCondLst>
                              <p:cond delay="2000"/>
                            </p:stCondLst>
                            <p:childTnLst>
                              <p:par>
                                <p:cTn id="33" presetID="42" presetClass="entr" presetSubtype="0" fill="hold" grpId="0" nodeType="afterEffect">
                                  <p:stCondLst>
                                    <p:cond delay="0"/>
                                  </p:stCondLst>
                                  <p:childTnLst>
                                    <p:set>
                                      <p:cBhvr>
                                        <p:cTn id="34" dur="1" fill="hold">
                                          <p:stCondLst>
                                            <p:cond delay="0"/>
                                          </p:stCondLst>
                                        </p:cTn>
                                        <p:tgtEl>
                                          <p:spTgt spid="38"/>
                                        </p:tgtEl>
                                        <p:attrNameLst>
                                          <p:attrName>style.visibility</p:attrName>
                                        </p:attrNameLst>
                                      </p:cBhvr>
                                      <p:to>
                                        <p:strVal val="visible"/>
                                      </p:to>
                                    </p:set>
                                    <p:animEffect transition="in" filter="fade">
                                      <p:cBhvr>
                                        <p:cTn id="35" dur="1000"/>
                                        <p:tgtEl>
                                          <p:spTgt spid="38"/>
                                        </p:tgtEl>
                                      </p:cBhvr>
                                    </p:animEffect>
                                    <p:anim calcmode="lin" valueType="num">
                                      <p:cBhvr>
                                        <p:cTn id="36" dur="1000" fill="hold"/>
                                        <p:tgtEl>
                                          <p:spTgt spid="38"/>
                                        </p:tgtEl>
                                        <p:attrNameLst>
                                          <p:attrName>ppt_x</p:attrName>
                                        </p:attrNameLst>
                                      </p:cBhvr>
                                      <p:tavLst>
                                        <p:tav tm="0">
                                          <p:val>
                                            <p:strVal val="#ppt_x"/>
                                          </p:val>
                                        </p:tav>
                                        <p:tav tm="100000">
                                          <p:val>
                                            <p:strVal val="#ppt_x"/>
                                          </p:val>
                                        </p:tav>
                                      </p:tavLst>
                                    </p:anim>
                                    <p:anim calcmode="lin" valueType="num">
                                      <p:cBhvr>
                                        <p:cTn id="37" dur="1000" fill="hold"/>
                                        <p:tgtEl>
                                          <p:spTgt spid="38"/>
                                        </p:tgtEl>
                                        <p:attrNameLst>
                                          <p:attrName>ppt_y</p:attrName>
                                        </p:attrNameLst>
                                      </p:cBhvr>
                                      <p:tavLst>
                                        <p:tav tm="0">
                                          <p:val>
                                            <p:strVal val="#ppt_y+.1"/>
                                          </p:val>
                                        </p:tav>
                                        <p:tav tm="100000">
                                          <p:val>
                                            <p:strVal val="#ppt_y"/>
                                          </p:val>
                                        </p:tav>
                                      </p:tavLst>
                                    </p:anim>
                                  </p:childTnLst>
                                </p:cTn>
                              </p:par>
                            </p:childTnLst>
                          </p:cTn>
                        </p:par>
                        <p:par>
                          <p:cTn id="38" fill="hold">
                            <p:stCondLst>
                              <p:cond delay="3000"/>
                            </p:stCondLst>
                            <p:childTnLst>
                              <p:par>
                                <p:cTn id="39" presetID="53" presetClass="entr" presetSubtype="16" fill="hold" nodeType="afterEffect">
                                  <p:stCondLst>
                                    <p:cond delay="0"/>
                                  </p:stCondLst>
                                  <p:childTnLst>
                                    <p:set>
                                      <p:cBhvr>
                                        <p:cTn id="40" dur="1" fill="hold">
                                          <p:stCondLst>
                                            <p:cond delay="0"/>
                                          </p:stCondLst>
                                        </p:cTn>
                                        <p:tgtEl>
                                          <p:spTgt spid="52"/>
                                        </p:tgtEl>
                                        <p:attrNameLst>
                                          <p:attrName>style.visibility</p:attrName>
                                        </p:attrNameLst>
                                      </p:cBhvr>
                                      <p:to>
                                        <p:strVal val="visible"/>
                                      </p:to>
                                    </p:set>
                                    <p:anim calcmode="lin" valueType="num">
                                      <p:cBhvr>
                                        <p:cTn id="41" dur="500" fill="hold"/>
                                        <p:tgtEl>
                                          <p:spTgt spid="52"/>
                                        </p:tgtEl>
                                        <p:attrNameLst>
                                          <p:attrName>ppt_w</p:attrName>
                                        </p:attrNameLst>
                                      </p:cBhvr>
                                      <p:tavLst>
                                        <p:tav tm="0">
                                          <p:val>
                                            <p:fltVal val="0"/>
                                          </p:val>
                                        </p:tav>
                                        <p:tav tm="100000">
                                          <p:val>
                                            <p:strVal val="#ppt_w"/>
                                          </p:val>
                                        </p:tav>
                                      </p:tavLst>
                                    </p:anim>
                                    <p:anim calcmode="lin" valueType="num">
                                      <p:cBhvr>
                                        <p:cTn id="42" dur="500" fill="hold"/>
                                        <p:tgtEl>
                                          <p:spTgt spid="52"/>
                                        </p:tgtEl>
                                        <p:attrNameLst>
                                          <p:attrName>ppt_h</p:attrName>
                                        </p:attrNameLst>
                                      </p:cBhvr>
                                      <p:tavLst>
                                        <p:tav tm="0">
                                          <p:val>
                                            <p:fltVal val="0"/>
                                          </p:val>
                                        </p:tav>
                                        <p:tav tm="100000">
                                          <p:val>
                                            <p:strVal val="#ppt_h"/>
                                          </p:val>
                                        </p:tav>
                                      </p:tavLst>
                                    </p:anim>
                                    <p:animEffect transition="in" filter="fade">
                                      <p:cBhvr>
                                        <p:cTn id="43" dur="500"/>
                                        <p:tgtEl>
                                          <p:spTgt spid="52"/>
                                        </p:tgtEl>
                                      </p:cBhvr>
                                    </p:animEffect>
                                  </p:childTnLst>
                                </p:cTn>
                              </p:par>
                            </p:childTnLst>
                          </p:cTn>
                        </p:par>
                        <p:par>
                          <p:cTn id="44" fill="hold">
                            <p:stCondLst>
                              <p:cond delay="3500"/>
                            </p:stCondLst>
                            <p:childTnLst>
                              <p:par>
                                <p:cTn id="45" presetID="53" presetClass="entr" presetSubtype="16" fill="hold" grpId="0" nodeType="afterEffect">
                                  <p:stCondLst>
                                    <p:cond delay="0"/>
                                  </p:stCondLst>
                                  <p:childTnLst>
                                    <p:set>
                                      <p:cBhvr>
                                        <p:cTn id="46" dur="1" fill="hold">
                                          <p:stCondLst>
                                            <p:cond delay="0"/>
                                          </p:stCondLst>
                                        </p:cTn>
                                        <p:tgtEl>
                                          <p:spTgt spid="11"/>
                                        </p:tgtEl>
                                        <p:attrNameLst>
                                          <p:attrName>style.visibility</p:attrName>
                                        </p:attrNameLst>
                                      </p:cBhvr>
                                      <p:to>
                                        <p:strVal val="visible"/>
                                      </p:to>
                                    </p:set>
                                    <p:anim calcmode="lin" valueType="num">
                                      <p:cBhvr>
                                        <p:cTn id="47" dur="500" fill="hold"/>
                                        <p:tgtEl>
                                          <p:spTgt spid="11"/>
                                        </p:tgtEl>
                                        <p:attrNameLst>
                                          <p:attrName>ppt_w</p:attrName>
                                        </p:attrNameLst>
                                      </p:cBhvr>
                                      <p:tavLst>
                                        <p:tav tm="0">
                                          <p:val>
                                            <p:fltVal val="0"/>
                                          </p:val>
                                        </p:tav>
                                        <p:tav tm="100000">
                                          <p:val>
                                            <p:strVal val="#ppt_w"/>
                                          </p:val>
                                        </p:tav>
                                      </p:tavLst>
                                    </p:anim>
                                    <p:anim calcmode="lin" valueType="num">
                                      <p:cBhvr>
                                        <p:cTn id="48" dur="500" fill="hold"/>
                                        <p:tgtEl>
                                          <p:spTgt spid="11"/>
                                        </p:tgtEl>
                                        <p:attrNameLst>
                                          <p:attrName>ppt_h</p:attrName>
                                        </p:attrNameLst>
                                      </p:cBhvr>
                                      <p:tavLst>
                                        <p:tav tm="0">
                                          <p:val>
                                            <p:fltVal val="0"/>
                                          </p:val>
                                        </p:tav>
                                        <p:tav tm="100000">
                                          <p:val>
                                            <p:strVal val="#ppt_h"/>
                                          </p:val>
                                        </p:tav>
                                      </p:tavLst>
                                    </p:anim>
                                    <p:animEffect transition="in" filter="fade">
                                      <p:cBhvr>
                                        <p:cTn id="49" dur="500"/>
                                        <p:tgtEl>
                                          <p:spTgt spid="11"/>
                                        </p:tgtEl>
                                      </p:cBhvr>
                                    </p:animEffect>
                                  </p:childTnLst>
                                </p:cTn>
                              </p:par>
                              <p:par>
                                <p:cTn id="50" presetID="53" presetClass="entr" presetSubtype="16" fill="hold" grpId="0" nodeType="withEffect">
                                  <p:stCondLst>
                                    <p:cond delay="0"/>
                                  </p:stCondLst>
                                  <p:childTnLst>
                                    <p:set>
                                      <p:cBhvr>
                                        <p:cTn id="51" dur="1" fill="hold">
                                          <p:stCondLst>
                                            <p:cond delay="0"/>
                                          </p:stCondLst>
                                        </p:cTn>
                                        <p:tgtEl>
                                          <p:spTgt spid="9"/>
                                        </p:tgtEl>
                                        <p:attrNameLst>
                                          <p:attrName>style.visibility</p:attrName>
                                        </p:attrNameLst>
                                      </p:cBhvr>
                                      <p:to>
                                        <p:strVal val="visible"/>
                                      </p:to>
                                    </p:set>
                                    <p:anim calcmode="lin" valueType="num">
                                      <p:cBhvr>
                                        <p:cTn id="52" dur="500" fill="hold"/>
                                        <p:tgtEl>
                                          <p:spTgt spid="9"/>
                                        </p:tgtEl>
                                        <p:attrNameLst>
                                          <p:attrName>ppt_w</p:attrName>
                                        </p:attrNameLst>
                                      </p:cBhvr>
                                      <p:tavLst>
                                        <p:tav tm="0">
                                          <p:val>
                                            <p:fltVal val="0"/>
                                          </p:val>
                                        </p:tav>
                                        <p:tav tm="100000">
                                          <p:val>
                                            <p:strVal val="#ppt_w"/>
                                          </p:val>
                                        </p:tav>
                                      </p:tavLst>
                                    </p:anim>
                                    <p:anim calcmode="lin" valueType="num">
                                      <p:cBhvr>
                                        <p:cTn id="53" dur="500" fill="hold"/>
                                        <p:tgtEl>
                                          <p:spTgt spid="9"/>
                                        </p:tgtEl>
                                        <p:attrNameLst>
                                          <p:attrName>ppt_h</p:attrName>
                                        </p:attrNameLst>
                                      </p:cBhvr>
                                      <p:tavLst>
                                        <p:tav tm="0">
                                          <p:val>
                                            <p:fltVal val="0"/>
                                          </p:val>
                                        </p:tav>
                                        <p:tav tm="100000">
                                          <p:val>
                                            <p:strVal val="#ppt_h"/>
                                          </p:val>
                                        </p:tav>
                                      </p:tavLst>
                                    </p:anim>
                                    <p:animEffect transition="in" filter="fade">
                                      <p:cBhvr>
                                        <p:cTn id="54" dur="500"/>
                                        <p:tgtEl>
                                          <p:spTgt spid="9"/>
                                        </p:tgtEl>
                                      </p:cBhvr>
                                    </p:animEffect>
                                  </p:childTnLst>
                                </p:cTn>
                              </p:par>
                            </p:childTnLst>
                          </p:cTn>
                        </p:par>
                        <p:par>
                          <p:cTn id="55" fill="hold">
                            <p:stCondLst>
                              <p:cond delay="4000"/>
                            </p:stCondLst>
                            <p:childTnLst>
                              <p:par>
                                <p:cTn id="56" presetID="22" presetClass="entr" presetSubtype="1" fill="hold" grpId="0" nodeType="afterEffect">
                                  <p:stCondLst>
                                    <p:cond delay="0"/>
                                  </p:stCondLst>
                                  <p:childTnLst>
                                    <p:set>
                                      <p:cBhvr>
                                        <p:cTn id="57" dur="1" fill="hold">
                                          <p:stCondLst>
                                            <p:cond delay="0"/>
                                          </p:stCondLst>
                                        </p:cTn>
                                        <p:tgtEl>
                                          <p:spTgt spid="10"/>
                                        </p:tgtEl>
                                        <p:attrNameLst>
                                          <p:attrName>style.visibility</p:attrName>
                                        </p:attrNameLst>
                                      </p:cBhvr>
                                      <p:to>
                                        <p:strVal val="visible"/>
                                      </p:to>
                                    </p:set>
                                    <p:animEffect transition="in" filter="wipe(up)">
                                      <p:cBhvr>
                                        <p:cTn id="58" dur="500"/>
                                        <p:tgtEl>
                                          <p:spTgt spid="10"/>
                                        </p:tgtEl>
                                      </p:cBhvr>
                                    </p:animEffect>
                                  </p:childTnLst>
                                </p:cTn>
                              </p:par>
                              <p:par>
                                <p:cTn id="59" presetID="22" presetClass="entr" presetSubtype="1" fill="hold" grpId="0" nodeType="withEffect">
                                  <p:stCondLst>
                                    <p:cond delay="0"/>
                                  </p:stCondLst>
                                  <p:childTnLst>
                                    <p:set>
                                      <p:cBhvr>
                                        <p:cTn id="60" dur="1" fill="hold">
                                          <p:stCondLst>
                                            <p:cond delay="0"/>
                                          </p:stCondLst>
                                        </p:cTn>
                                        <p:tgtEl>
                                          <p:spTgt spid="12"/>
                                        </p:tgtEl>
                                        <p:attrNameLst>
                                          <p:attrName>style.visibility</p:attrName>
                                        </p:attrNameLst>
                                      </p:cBhvr>
                                      <p:to>
                                        <p:strVal val="visible"/>
                                      </p:to>
                                    </p:set>
                                    <p:animEffect transition="in" filter="wipe(up)">
                                      <p:cBhvr>
                                        <p:cTn id="61" dur="500"/>
                                        <p:tgtEl>
                                          <p:spTgt spid="12"/>
                                        </p:tgtEl>
                                      </p:cBhvr>
                                    </p:animEffect>
                                  </p:childTnLst>
                                </p:cTn>
                              </p:par>
                            </p:childTnLst>
                          </p:cTn>
                        </p:par>
                        <p:par>
                          <p:cTn id="62" fill="hold">
                            <p:stCondLst>
                              <p:cond delay="4500"/>
                            </p:stCondLst>
                            <p:childTnLst>
                              <p:par>
                                <p:cTn id="63" presetID="53" presetClass="entr" presetSubtype="16" fill="hold" grpId="0" nodeType="afterEffect">
                                  <p:stCondLst>
                                    <p:cond delay="0"/>
                                  </p:stCondLst>
                                  <p:childTnLst>
                                    <p:set>
                                      <p:cBhvr>
                                        <p:cTn id="64" dur="1" fill="hold">
                                          <p:stCondLst>
                                            <p:cond delay="0"/>
                                          </p:stCondLst>
                                        </p:cTn>
                                        <p:tgtEl>
                                          <p:spTgt spid="13"/>
                                        </p:tgtEl>
                                        <p:attrNameLst>
                                          <p:attrName>style.visibility</p:attrName>
                                        </p:attrNameLst>
                                      </p:cBhvr>
                                      <p:to>
                                        <p:strVal val="visible"/>
                                      </p:to>
                                    </p:set>
                                    <p:anim calcmode="lin" valueType="num">
                                      <p:cBhvr>
                                        <p:cTn id="65" dur="500" fill="hold"/>
                                        <p:tgtEl>
                                          <p:spTgt spid="13"/>
                                        </p:tgtEl>
                                        <p:attrNameLst>
                                          <p:attrName>ppt_w</p:attrName>
                                        </p:attrNameLst>
                                      </p:cBhvr>
                                      <p:tavLst>
                                        <p:tav tm="0">
                                          <p:val>
                                            <p:fltVal val="0"/>
                                          </p:val>
                                        </p:tav>
                                        <p:tav tm="100000">
                                          <p:val>
                                            <p:strVal val="#ppt_w"/>
                                          </p:val>
                                        </p:tav>
                                      </p:tavLst>
                                    </p:anim>
                                    <p:anim calcmode="lin" valueType="num">
                                      <p:cBhvr>
                                        <p:cTn id="66" dur="500" fill="hold"/>
                                        <p:tgtEl>
                                          <p:spTgt spid="13"/>
                                        </p:tgtEl>
                                        <p:attrNameLst>
                                          <p:attrName>ppt_h</p:attrName>
                                        </p:attrNameLst>
                                      </p:cBhvr>
                                      <p:tavLst>
                                        <p:tav tm="0">
                                          <p:val>
                                            <p:fltVal val="0"/>
                                          </p:val>
                                        </p:tav>
                                        <p:tav tm="100000">
                                          <p:val>
                                            <p:strVal val="#ppt_h"/>
                                          </p:val>
                                        </p:tav>
                                      </p:tavLst>
                                    </p:anim>
                                    <p:animEffect transition="in" filter="fade">
                                      <p:cBhvr>
                                        <p:cTn id="67" dur="500"/>
                                        <p:tgtEl>
                                          <p:spTgt spid="13"/>
                                        </p:tgtEl>
                                      </p:cBhvr>
                                    </p:animEffect>
                                  </p:childTnLst>
                                </p:cTn>
                              </p:par>
                            </p:childTnLst>
                          </p:cTn>
                        </p:par>
                        <p:par>
                          <p:cTn id="68" fill="hold">
                            <p:stCondLst>
                              <p:cond delay="5000"/>
                            </p:stCondLst>
                            <p:childTnLst>
                              <p:par>
                                <p:cTn id="69" presetID="42" presetClass="entr" presetSubtype="0" fill="hold" grpId="0" nodeType="afterEffect">
                                  <p:stCondLst>
                                    <p:cond delay="0"/>
                                  </p:stCondLst>
                                  <p:childTnLst>
                                    <p:set>
                                      <p:cBhvr>
                                        <p:cTn id="70" dur="1" fill="hold">
                                          <p:stCondLst>
                                            <p:cond delay="0"/>
                                          </p:stCondLst>
                                        </p:cTn>
                                        <p:tgtEl>
                                          <p:spTgt spid="70"/>
                                        </p:tgtEl>
                                        <p:attrNameLst>
                                          <p:attrName>style.visibility</p:attrName>
                                        </p:attrNameLst>
                                      </p:cBhvr>
                                      <p:to>
                                        <p:strVal val="visible"/>
                                      </p:to>
                                    </p:set>
                                    <p:animEffect transition="in" filter="fade">
                                      <p:cBhvr>
                                        <p:cTn id="71" dur="1000"/>
                                        <p:tgtEl>
                                          <p:spTgt spid="70"/>
                                        </p:tgtEl>
                                      </p:cBhvr>
                                    </p:animEffect>
                                    <p:anim calcmode="lin" valueType="num">
                                      <p:cBhvr>
                                        <p:cTn id="72" dur="1000" fill="hold"/>
                                        <p:tgtEl>
                                          <p:spTgt spid="70"/>
                                        </p:tgtEl>
                                        <p:attrNameLst>
                                          <p:attrName>ppt_x</p:attrName>
                                        </p:attrNameLst>
                                      </p:cBhvr>
                                      <p:tavLst>
                                        <p:tav tm="0">
                                          <p:val>
                                            <p:strVal val="#ppt_x"/>
                                          </p:val>
                                        </p:tav>
                                        <p:tav tm="100000">
                                          <p:val>
                                            <p:strVal val="#ppt_x"/>
                                          </p:val>
                                        </p:tav>
                                      </p:tavLst>
                                    </p:anim>
                                    <p:anim calcmode="lin" valueType="num">
                                      <p:cBhvr>
                                        <p:cTn id="73" dur="1000" fill="hold"/>
                                        <p:tgtEl>
                                          <p:spTgt spid="70"/>
                                        </p:tgtEl>
                                        <p:attrNameLst>
                                          <p:attrName>ppt_y</p:attrName>
                                        </p:attrNameLst>
                                      </p:cBhvr>
                                      <p:tavLst>
                                        <p:tav tm="0">
                                          <p:val>
                                            <p:strVal val="#ppt_y+.1"/>
                                          </p:val>
                                        </p:tav>
                                        <p:tav tm="100000">
                                          <p:val>
                                            <p:strVal val="#ppt_y"/>
                                          </p:val>
                                        </p:tav>
                                      </p:tavLst>
                                    </p:anim>
                                  </p:childTnLst>
                                </p:cTn>
                              </p:par>
                            </p:childTnLst>
                          </p:cTn>
                        </p:par>
                        <p:par>
                          <p:cTn id="74" fill="hold">
                            <p:stCondLst>
                              <p:cond delay="6000"/>
                            </p:stCondLst>
                            <p:childTnLst>
                              <p:par>
                                <p:cTn id="75" presetID="53" presetClass="entr" presetSubtype="16" fill="hold" nodeType="afterEffect">
                                  <p:stCondLst>
                                    <p:cond delay="0"/>
                                  </p:stCondLst>
                                  <p:childTnLst>
                                    <p:set>
                                      <p:cBhvr>
                                        <p:cTn id="76" dur="1" fill="hold">
                                          <p:stCondLst>
                                            <p:cond delay="0"/>
                                          </p:stCondLst>
                                        </p:cTn>
                                        <p:tgtEl>
                                          <p:spTgt spid="53"/>
                                        </p:tgtEl>
                                        <p:attrNameLst>
                                          <p:attrName>style.visibility</p:attrName>
                                        </p:attrNameLst>
                                      </p:cBhvr>
                                      <p:to>
                                        <p:strVal val="visible"/>
                                      </p:to>
                                    </p:set>
                                    <p:anim calcmode="lin" valueType="num">
                                      <p:cBhvr>
                                        <p:cTn id="77" dur="500" fill="hold"/>
                                        <p:tgtEl>
                                          <p:spTgt spid="53"/>
                                        </p:tgtEl>
                                        <p:attrNameLst>
                                          <p:attrName>ppt_w</p:attrName>
                                        </p:attrNameLst>
                                      </p:cBhvr>
                                      <p:tavLst>
                                        <p:tav tm="0">
                                          <p:val>
                                            <p:fltVal val="0"/>
                                          </p:val>
                                        </p:tav>
                                        <p:tav tm="100000">
                                          <p:val>
                                            <p:strVal val="#ppt_w"/>
                                          </p:val>
                                        </p:tav>
                                      </p:tavLst>
                                    </p:anim>
                                    <p:anim calcmode="lin" valueType="num">
                                      <p:cBhvr>
                                        <p:cTn id="78" dur="500" fill="hold"/>
                                        <p:tgtEl>
                                          <p:spTgt spid="53"/>
                                        </p:tgtEl>
                                        <p:attrNameLst>
                                          <p:attrName>ppt_h</p:attrName>
                                        </p:attrNameLst>
                                      </p:cBhvr>
                                      <p:tavLst>
                                        <p:tav tm="0">
                                          <p:val>
                                            <p:fltVal val="0"/>
                                          </p:val>
                                        </p:tav>
                                        <p:tav tm="100000">
                                          <p:val>
                                            <p:strVal val="#ppt_h"/>
                                          </p:val>
                                        </p:tav>
                                      </p:tavLst>
                                    </p:anim>
                                    <p:animEffect transition="in" filter="fade">
                                      <p:cBhvr>
                                        <p:cTn id="79" dur="500"/>
                                        <p:tgtEl>
                                          <p:spTgt spid="53"/>
                                        </p:tgtEl>
                                      </p:cBhvr>
                                    </p:animEffect>
                                  </p:childTnLst>
                                </p:cTn>
                              </p:par>
                            </p:childTnLst>
                          </p:cTn>
                        </p:par>
                        <p:par>
                          <p:cTn id="80" fill="hold">
                            <p:stCondLst>
                              <p:cond delay="6500"/>
                            </p:stCondLst>
                            <p:childTnLst>
                              <p:par>
                                <p:cTn id="81" presetID="53" presetClass="entr" presetSubtype="16" fill="hold" grpId="0" nodeType="afterEffect">
                                  <p:stCondLst>
                                    <p:cond delay="0"/>
                                  </p:stCondLst>
                                  <p:childTnLst>
                                    <p:set>
                                      <p:cBhvr>
                                        <p:cTn id="82" dur="1" fill="hold">
                                          <p:stCondLst>
                                            <p:cond delay="0"/>
                                          </p:stCondLst>
                                        </p:cTn>
                                        <p:tgtEl>
                                          <p:spTgt spid="16"/>
                                        </p:tgtEl>
                                        <p:attrNameLst>
                                          <p:attrName>style.visibility</p:attrName>
                                        </p:attrNameLst>
                                      </p:cBhvr>
                                      <p:to>
                                        <p:strVal val="visible"/>
                                      </p:to>
                                    </p:set>
                                    <p:anim calcmode="lin" valueType="num">
                                      <p:cBhvr>
                                        <p:cTn id="83" dur="500" fill="hold"/>
                                        <p:tgtEl>
                                          <p:spTgt spid="16"/>
                                        </p:tgtEl>
                                        <p:attrNameLst>
                                          <p:attrName>ppt_w</p:attrName>
                                        </p:attrNameLst>
                                      </p:cBhvr>
                                      <p:tavLst>
                                        <p:tav tm="0">
                                          <p:val>
                                            <p:fltVal val="0"/>
                                          </p:val>
                                        </p:tav>
                                        <p:tav tm="100000">
                                          <p:val>
                                            <p:strVal val="#ppt_w"/>
                                          </p:val>
                                        </p:tav>
                                      </p:tavLst>
                                    </p:anim>
                                    <p:anim calcmode="lin" valueType="num">
                                      <p:cBhvr>
                                        <p:cTn id="84" dur="500" fill="hold"/>
                                        <p:tgtEl>
                                          <p:spTgt spid="16"/>
                                        </p:tgtEl>
                                        <p:attrNameLst>
                                          <p:attrName>ppt_h</p:attrName>
                                        </p:attrNameLst>
                                      </p:cBhvr>
                                      <p:tavLst>
                                        <p:tav tm="0">
                                          <p:val>
                                            <p:fltVal val="0"/>
                                          </p:val>
                                        </p:tav>
                                        <p:tav tm="100000">
                                          <p:val>
                                            <p:strVal val="#ppt_h"/>
                                          </p:val>
                                        </p:tav>
                                      </p:tavLst>
                                    </p:anim>
                                    <p:animEffect transition="in" filter="fade">
                                      <p:cBhvr>
                                        <p:cTn id="85" dur="500"/>
                                        <p:tgtEl>
                                          <p:spTgt spid="16"/>
                                        </p:tgtEl>
                                      </p:cBhvr>
                                    </p:animEffect>
                                  </p:childTnLst>
                                </p:cTn>
                              </p:par>
                            </p:childTnLst>
                          </p:cTn>
                        </p:par>
                        <p:par>
                          <p:cTn id="86" fill="hold">
                            <p:stCondLst>
                              <p:cond delay="7000"/>
                            </p:stCondLst>
                            <p:childTnLst>
                              <p:par>
                                <p:cTn id="87" presetID="53" presetClass="entr" presetSubtype="16" fill="hold" grpId="0" nodeType="afterEffect">
                                  <p:stCondLst>
                                    <p:cond delay="0"/>
                                  </p:stCondLst>
                                  <p:childTnLst>
                                    <p:set>
                                      <p:cBhvr>
                                        <p:cTn id="88" dur="1" fill="hold">
                                          <p:stCondLst>
                                            <p:cond delay="0"/>
                                          </p:stCondLst>
                                        </p:cTn>
                                        <p:tgtEl>
                                          <p:spTgt spid="14"/>
                                        </p:tgtEl>
                                        <p:attrNameLst>
                                          <p:attrName>style.visibility</p:attrName>
                                        </p:attrNameLst>
                                      </p:cBhvr>
                                      <p:to>
                                        <p:strVal val="visible"/>
                                      </p:to>
                                    </p:set>
                                    <p:anim calcmode="lin" valueType="num">
                                      <p:cBhvr>
                                        <p:cTn id="89" dur="500" fill="hold"/>
                                        <p:tgtEl>
                                          <p:spTgt spid="14"/>
                                        </p:tgtEl>
                                        <p:attrNameLst>
                                          <p:attrName>ppt_w</p:attrName>
                                        </p:attrNameLst>
                                      </p:cBhvr>
                                      <p:tavLst>
                                        <p:tav tm="0">
                                          <p:val>
                                            <p:fltVal val="0"/>
                                          </p:val>
                                        </p:tav>
                                        <p:tav tm="100000">
                                          <p:val>
                                            <p:strVal val="#ppt_w"/>
                                          </p:val>
                                        </p:tav>
                                      </p:tavLst>
                                    </p:anim>
                                    <p:anim calcmode="lin" valueType="num">
                                      <p:cBhvr>
                                        <p:cTn id="90" dur="500" fill="hold"/>
                                        <p:tgtEl>
                                          <p:spTgt spid="14"/>
                                        </p:tgtEl>
                                        <p:attrNameLst>
                                          <p:attrName>ppt_h</p:attrName>
                                        </p:attrNameLst>
                                      </p:cBhvr>
                                      <p:tavLst>
                                        <p:tav tm="0">
                                          <p:val>
                                            <p:fltVal val="0"/>
                                          </p:val>
                                        </p:tav>
                                        <p:tav tm="100000">
                                          <p:val>
                                            <p:strVal val="#ppt_h"/>
                                          </p:val>
                                        </p:tav>
                                      </p:tavLst>
                                    </p:anim>
                                    <p:animEffect transition="in" filter="fade">
                                      <p:cBhvr>
                                        <p:cTn id="91" dur="500"/>
                                        <p:tgtEl>
                                          <p:spTgt spid="14"/>
                                        </p:tgtEl>
                                      </p:cBhvr>
                                    </p:animEffect>
                                  </p:childTnLst>
                                </p:cTn>
                              </p:par>
                            </p:childTnLst>
                          </p:cTn>
                        </p:par>
                        <p:par>
                          <p:cTn id="92" fill="hold">
                            <p:stCondLst>
                              <p:cond delay="7500"/>
                            </p:stCondLst>
                            <p:childTnLst>
                              <p:par>
                                <p:cTn id="93" presetID="22" presetClass="entr" presetSubtype="1" fill="hold" grpId="0" nodeType="afterEffect">
                                  <p:stCondLst>
                                    <p:cond delay="0"/>
                                  </p:stCondLst>
                                  <p:childTnLst>
                                    <p:set>
                                      <p:cBhvr>
                                        <p:cTn id="94" dur="1" fill="hold">
                                          <p:stCondLst>
                                            <p:cond delay="0"/>
                                          </p:stCondLst>
                                        </p:cTn>
                                        <p:tgtEl>
                                          <p:spTgt spid="15"/>
                                        </p:tgtEl>
                                        <p:attrNameLst>
                                          <p:attrName>style.visibility</p:attrName>
                                        </p:attrNameLst>
                                      </p:cBhvr>
                                      <p:to>
                                        <p:strVal val="visible"/>
                                      </p:to>
                                    </p:set>
                                    <p:animEffect transition="in" filter="wipe(up)">
                                      <p:cBhvr>
                                        <p:cTn id="95" dur="500"/>
                                        <p:tgtEl>
                                          <p:spTgt spid="15"/>
                                        </p:tgtEl>
                                      </p:cBhvr>
                                    </p:animEffect>
                                  </p:childTnLst>
                                </p:cTn>
                              </p:par>
                              <p:par>
                                <p:cTn id="96" presetID="22" presetClass="entr" presetSubtype="1" fill="hold" grpId="0" nodeType="withEffect">
                                  <p:stCondLst>
                                    <p:cond delay="0"/>
                                  </p:stCondLst>
                                  <p:childTnLst>
                                    <p:set>
                                      <p:cBhvr>
                                        <p:cTn id="97" dur="1" fill="hold">
                                          <p:stCondLst>
                                            <p:cond delay="0"/>
                                          </p:stCondLst>
                                        </p:cTn>
                                        <p:tgtEl>
                                          <p:spTgt spid="17"/>
                                        </p:tgtEl>
                                        <p:attrNameLst>
                                          <p:attrName>style.visibility</p:attrName>
                                        </p:attrNameLst>
                                      </p:cBhvr>
                                      <p:to>
                                        <p:strVal val="visible"/>
                                      </p:to>
                                    </p:set>
                                    <p:animEffect transition="in" filter="wipe(up)">
                                      <p:cBhvr>
                                        <p:cTn id="98" dur="500"/>
                                        <p:tgtEl>
                                          <p:spTgt spid="17"/>
                                        </p:tgtEl>
                                      </p:cBhvr>
                                    </p:animEffect>
                                  </p:childTnLst>
                                </p:cTn>
                              </p:par>
                            </p:childTnLst>
                          </p:cTn>
                        </p:par>
                        <p:par>
                          <p:cTn id="99" fill="hold">
                            <p:stCondLst>
                              <p:cond delay="8000"/>
                            </p:stCondLst>
                            <p:childTnLst>
                              <p:par>
                                <p:cTn id="100" presetID="53" presetClass="entr" presetSubtype="16" fill="hold" grpId="0" nodeType="afterEffect">
                                  <p:stCondLst>
                                    <p:cond delay="0"/>
                                  </p:stCondLst>
                                  <p:childTnLst>
                                    <p:set>
                                      <p:cBhvr>
                                        <p:cTn id="101" dur="1" fill="hold">
                                          <p:stCondLst>
                                            <p:cond delay="0"/>
                                          </p:stCondLst>
                                        </p:cTn>
                                        <p:tgtEl>
                                          <p:spTgt spid="30"/>
                                        </p:tgtEl>
                                        <p:attrNameLst>
                                          <p:attrName>style.visibility</p:attrName>
                                        </p:attrNameLst>
                                      </p:cBhvr>
                                      <p:to>
                                        <p:strVal val="visible"/>
                                      </p:to>
                                    </p:set>
                                    <p:anim calcmode="lin" valueType="num">
                                      <p:cBhvr>
                                        <p:cTn id="102" dur="500" fill="hold"/>
                                        <p:tgtEl>
                                          <p:spTgt spid="30"/>
                                        </p:tgtEl>
                                        <p:attrNameLst>
                                          <p:attrName>ppt_w</p:attrName>
                                        </p:attrNameLst>
                                      </p:cBhvr>
                                      <p:tavLst>
                                        <p:tav tm="0">
                                          <p:val>
                                            <p:fltVal val="0"/>
                                          </p:val>
                                        </p:tav>
                                        <p:tav tm="100000">
                                          <p:val>
                                            <p:strVal val="#ppt_w"/>
                                          </p:val>
                                        </p:tav>
                                      </p:tavLst>
                                    </p:anim>
                                    <p:anim calcmode="lin" valueType="num">
                                      <p:cBhvr>
                                        <p:cTn id="103" dur="500" fill="hold"/>
                                        <p:tgtEl>
                                          <p:spTgt spid="30"/>
                                        </p:tgtEl>
                                        <p:attrNameLst>
                                          <p:attrName>ppt_h</p:attrName>
                                        </p:attrNameLst>
                                      </p:cBhvr>
                                      <p:tavLst>
                                        <p:tav tm="0">
                                          <p:val>
                                            <p:fltVal val="0"/>
                                          </p:val>
                                        </p:tav>
                                        <p:tav tm="100000">
                                          <p:val>
                                            <p:strVal val="#ppt_h"/>
                                          </p:val>
                                        </p:tav>
                                      </p:tavLst>
                                    </p:anim>
                                    <p:animEffect transition="in" filter="fade">
                                      <p:cBhvr>
                                        <p:cTn id="104" dur="500"/>
                                        <p:tgtEl>
                                          <p:spTgt spid="30"/>
                                        </p:tgtEl>
                                      </p:cBhvr>
                                    </p:animEffect>
                                  </p:childTnLst>
                                </p:cTn>
                              </p:par>
                            </p:childTnLst>
                          </p:cTn>
                        </p:par>
                        <p:par>
                          <p:cTn id="105" fill="hold">
                            <p:stCondLst>
                              <p:cond delay="8500"/>
                            </p:stCondLst>
                            <p:childTnLst>
                              <p:par>
                                <p:cTn id="106" presetID="42" presetClass="entr" presetSubtype="0" fill="hold" grpId="0" nodeType="afterEffect">
                                  <p:stCondLst>
                                    <p:cond delay="0"/>
                                  </p:stCondLst>
                                  <p:childTnLst>
                                    <p:set>
                                      <p:cBhvr>
                                        <p:cTn id="107" dur="1" fill="hold">
                                          <p:stCondLst>
                                            <p:cond delay="0"/>
                                          </p:stCondLst>
                                        </p:cTn>
                                        <p:tgtEl>
                                          <p:spTgt spid="66"/>
                                        </p:tgtEl>
                                        <p:attrNameLst>
                                          <p:attrName>style.visibility</p:attrName>
                                        </p:attrNameLst>
                                      </p:cBhvr>
                                      <p:to>
                                        <p:strVal val="visible"/>
                                      </p:to>
                                    </p:set>
                                    <p:animEffect transition="in" filter="fade">
                                      <p:cBhvr>
                                        <p:cTn id="108" dur="1000"/>
                                        <p:tgtEl>
                                          <p:spTgt spid="66"/>
                                        </p:tgtEl>
                                      </p:cBhvr>
                                    </p:animEffect>
                                    <p:anim calcmode="lin" valueType="num">
                                      <p:cBhvr>
                                        <p:cTn id="109" dur="1000" fill="hold"/>
                                        <p:tgtEl>
                                          <p:spTgt spid="66"/>
                                        </p:tgtEl>
                                        <p:attrNameLst>
                                          <p:attrName>ppt_x</p:attrName>
                                        </p:attrNameLst>
                                      </p:cBhvr>
                                      <p:tavLst>
                                        <p:tav tm="0">
                                          <p:val>
                                            <p:strVal val="#ppt_x"/>
                                          </p:val>
                                        </p:tav>
                                        <p:tav tm="100000">
                                          <p:val>
                                            <p:strVal val="#ppt_x"/>
                                          </p:val>
                                        </p:tav>
                                      </p:tavLst>
                                    </p:anim>
                                    <p:anim calcmode="lin" valueType="num">
                                      <p:cBhvr>
                                        <p:cTn id="110" dur="1000" fill="hold"/>
                                        <p:tgtEl>
                                          <p:spTgt spid="66"/>
                                        </p:tgtEl>
                                        <p:attrNameLst>
                                          <p:attrName>ppt_y</p:attrName>
                                        </p:attrNameLst>
                                      </p:cBhvr>
                                      <p:tavLst>
                                        <p:tav tm="0">
                                          <p:val>
                                            <p:strVal val="#ppt_y+.1"/>
                                          </p:val>
                                        </p:tav>
                                        <p:tav tm="100000">
                                          <p:val>
                                            <p:strVal val="#ppt_y"/>
                                          </p:val>
                                        </p:tav>
                                      </p:tavLst>
                                    </p:anim>
                                  </p:childTnLst>
                                </p:cTn>
                              </p:par>
                            </p:childTnLst>
                          </p:cTn>
                        </p:par>
                        <p:par>
                          <p:cTn id="111" fill="hold">
                            <p:stCondLst>
                              <p:cond delay="9500"/>
                            </p:stCondLst>
                            <p:childTnLst>
                              <p:par>
                                <p:cTn id="112" presetID="53" presetClass="entr" presetSubtype="16" fill="hold" nodeType="afterEffect">
                                  <p:stCondLst>
                                    <p:cond delay="0"/>
                                  </p:stCondLst>
                                  <p:childTnLst>
                                    <p:set>
                                      <p:cBhvr>
                                        <p:cTn id="113" dur="1" fill="hold">
                                          <p:stCondLst>
                                            <p:cond delay="0"/>
                                          </p:stCondLst>
                                        </p:cTn>
                                        <p:tgtEl>
                                          <p:spTgt spid="56"/>
                                        </p:tgtEl>
                                        <p:attrNameLst>
                                          <p:attrName>style.visibility</p:attrName>
                                        </p:attrNameLst>
                                      </p:cBhvr>
                                      <p:to>
                                        <p:strVal val="visible"/>
                                      </p:to>
                                    </p:set>
                                    <p:anim calcmode="lin" valueType="num">
                                      <p:cBhvr>
                                        <p:cTn id="114" dur="500" fill="hold"/>
                                        <p:tgtEl>
                                          <p:spTgt spid="56"/>
                                        </p:tgtEl>
                                        <p:attrNameLst>
                                          <p:attrName>ppt_w</p:attrName>
                                        </p:attrNameLst>
                                      </p:cBhvr>
                                      <p:tavLst>
                                        <p:tav tm="0">
                                          <p:val>
                                            <p:fltVal val="0"/>
                                          </p:val>
                                        </p:tav>
                                        <p:tav tm="100000">
                                          <p:val>
                                            <p:strVal val="#ppt_w"/>
                                          </p:val>
                                        </p:tav>
                                      </p:tavLst>
                                    </p:anim>
                                    <p:anim calcmode="lin" valueType="num">
                                      <p:cBhvr>
                                        <p:cTn id="115" dur="500" fill="hold"/>
                                        <p:tgtEl>
                                          <p:spTgt spid="56"/>
                                        </p:tgtEl>
                                        <p:attrNameLst>
                                          <p:attrName>ppt_h</p:attrName>
                                        </p:attrNameLst>
                                      </p:cBhvr>
                                      <p:tavLst>
                                        <p:tav tm="0">
                                          <p:val>
                                            <p:fltVal val="0"/>
                                          </p:val>
                                        </p:tav>
                                        <p:tav tm="100000">
                                          <p:val>
                                            <p:strVal val="#ppt_h"/>
                                          </p:val>
                                        </p:tav>
                                      </p:tavLst>
                                    </p:anim>
                                    <p:animEffect transition="in" filter="fade">
                                      <p:cBhvr>
                                        <p:cTn id="116" dur="500"/>
                                        <p:tgtEl>
                                          <p:spTgt spid="56"/>
                                        </p:tgtEl>
                                      </p:cBhvr>
                                    </p:animEffect>
                                  </p:childTnLst>
                                </p:cTn>
                              </p:par>
                            </p:childTnLst>
                          </p:cTn>
                        </p:par>
                        <p:par>
                          <p:cTn id="117" fill="hold">
                            <p:stCondLst>
                              <p:cond delay="10000"/>
                            </p:stCondLst>
                            <p:childTnLst>
                              <p:par>
                                <p:cTn id="118" presetID="53" presetClass="entr" presetSubtype="16" fill="hold" grpId="0" nodeType="afterEffect">
                                  <p:stCondLst>
                                    <p:cond delay="0"/>
                                  </p:stCondLst>
                                  <p:childTnLst>
                                    <p:set>
                                      <p:cBhvr>
                                        <p:cTn id="119" dur="1" fill="hold">
                                          <p:stCondLst>
                                            <p:cond delay="0"/>
                                          </p:stCondLst>
                                        </p:cTn>
                                        <p:tgtEl>
                                          <p:spTgt spid="20"/>
                                        </p:tgtEl>
                                        <p:attrNameLst>
                                          <p:attrName>style.visibility</p:attrName>
                                        </p:attrNameLst>
                                      </p:cBhvr>
                                      <p:to>
                                        <p:strVal val="visible"/>
                                      </p:to>
                                    </p:set>
                                    <p:anim calcmode="lin" valueType="num">
                                      <p:cBhvr>
                                        <p:cTn id="120" dur="500" fill="hold"/>
                                        <p:tgtEl>
                                          <p:spTgt spid="20"/>
                                        </p:tgtEl>
                                        <p:attrNameLst>
                                          <p:attrName>ppt_w</p:attrName>
                                        </p:attrNameLst>
                                      </p:cBhvr>
                                      <p:tavLst>
                                        <p:tav tm="0">
                                          <p:val>
                                            <p:fltVal val="0"/>
                                          </p:val>
                                        </p:tav>
                                        <p:tav tm="100000">
                                          <p:val>
                                            <p:strVal val="#ppt_w"/>
                                          </p:val>
                                        </p:tav>
                                      </p:tavLst>
                                    </p:anim>
                                    <p:anim calcmode="lin" valueType="num">
                                      <p:cBhvr>
                                        <p:cTn id="121" dur="500" fill="hold"/>
                                        <p:tgtEl>
                                          <p:spTgt spid="20"/>
                                        </p:tgtEl>
                                        <p:attrNameLst>
                                          <p:attrName>ppt_h</p:attrName>
                                        </p:attrNameLst>
                                      </p:cBhvr>
                                      <p:tavLst>
                                        <p:tav tm="0">
                                          <p:val>
                                            <p:fltVal val="0"/>
                                          </p:val>
                                        </p:tav>
                                        <p:tav tm="100000">
                                          <p:val>
                                            <p:strVal val="#ppt_h"/>
                                          </p:val>
                                        </p:tav>
                                      </p:tavLst>
                                    </p:anim>
                                    <p:animEffect transition="in" filter="fade">
                                      <p:cBhvr>
                                        <p:cTn id="122" dur="500"/>
                                        <p:tgtEl>
                                          <p:spTgt spid="20"/>
                                        </p:tgtEl>
                                      </p:cBhvr>
                                    </p:animEffect>
                                  </p:childTnLst>
                                </p:cTn>
                              </p:par>
                              <p:par>
                                <p:cTn id="123" presetID="53" presetClass="entr" presetSubtype="16" fill="hold" grpId="0" nodeType="withEffect">
                                  <p:stCondLst>
                                    <p:cond delay="0"/>
                                  </p:stCondLst>
                                  <p:childTnLst>
                                    <p:set>
                                      <p:cBhvr>
                                        <p:cTn id="124" dur="1" fill="hold">
                                          <p:stCondLst>
                                            <p:cond delay="0"/>
                                          </p:stCondLst>
                                        </p:cTn>
                                        <p:tgtEl>
                                          <p:spTgt spid="18"/>
                                        </p:tgtEl>
                                        <p:attrNameLst>
                                          <p:attrName>style.visibility</p:attrName>
                                        </p:attrNameLst>
                                      </p:cBhvr>
                                      <p:to>
                                        <p:strVal val="visible"/>
                                      </p:to>
                                    </p:set>
                                    <p:anim calcmode="lin" valueType="num">
                                      <p:cBhvr>
                                        <p:cTn id="125" dur="500" fill="hold"/>
                                        <p:tgtEl>
                                          <p:spTgt spid="18"/>
                                        </p:tgtEl>
                                        <p:attrNameLst>
                                          <p:attrName>ppt_w</p:attrName>
                                        </p:attrNameLst>
                                      </p:cBhvr>
                                      <p:tavLst>
                                        <p:tav tm="0">
                                          <p:val>
                                            <p:fltVal val="0"/>
                                          </p:val>
                                        </p:tav>
                                        <p:tav tm="100000">
                                          <p:val>
                                            <p:strVal val="#ppt_w"/>
                                          </p:val>
                                        </p:tav>
                                      </p:tavLst>
                                    </p:anim>
                                    <p:anim calcmode="lin" valueType="num">
                                      <p:cBhvr>
                                        <p:cTn id="126" dur="500" fill="hold"/>
                                        <p:tgtEl>
                                          <p:spTgt spid="18"/>
                                        </p:tgtEl>
                                        <p:attrNameLst>
                                          <p:attrName>ppt_h</p:attrName>
                                        </p:attrNameLst>
                                      </p:cBhvr>
                                      <p:tavLst>
                                        <p:tav tm="0">
                                          <p:val>
                                            <p:fltVal val="0"/>
                                          </p:val>
                                        </p:tav>
                                        <p:tav tm="100000">
                                          <p:val>
                                            <p:strVal val="#ppt_h"/>
                                          </p:val>
                                        </p:tav>
                                      </p:tavLst>
                                    </p:anim>
                                    <p:animEffect transition="in" filter="fade">
                                      <p:cBhvr>
                                        <p:cTn id="127" dur="500"/>
                                        <p:tgtEl>
                                          <p:spTgt spid="18"/>
                                        </p:tgtEl>
                                      </p:cBhvr>
                                    </p:animEffect>
                                  </p:childTnLst>
                                </p:cTn>
                              </p:par>
                            </p:childTnLst>
                          </p:cTn>
                        </p:par>
                        <p:par>
                          <p:cTn id="128" fill="hold">
                            <p:stCondLst>
                              <p:cond delay="10500"/>
                            </p:stCondLst>
                            <p:childTnLst>
                              <p:par>
                                <p:cTn id="129" presetID="22" presetClass="entr" presetSubtype="1" fill="hold" grpId="0" nodeType="afterEffect">
                                  <p:stCondLst>
                                    <p:cond delay="0"/>
                                  </p:stCondLst>
                                  <p:childTnLst>
                                    <p:set>
                                      <p:cBhvr>
                                        <p:cTn id="130" dur="1" fill="hold">
                                          <p:stCondLst>
                                            <p:cond delay="0"/>
                                          </p:stCondLst>
                                        </p:cTn>
                                        <p:tgtEl>
                                          <p:spTgt spid="19"/>
                                        </p:tgtEl>
                                        <p:attrNameLst>
                                          <p:attrName>style.visibility</p:attrName>
                                        </p:attrNameLst>
                                      </p:cBhvr>
                                      <p:to>
                                        <p:strVal val="visible"/>
                                      </p:to>
                                    </p:set>
                                    <p:animEffect transition="in" filter="wipe(up)">
                                      <p:cBhvr>
                                        <p:cTn id="131" dur="500"/>
                                        <p:tgtEl>
                                          <p:spTgt spid="19"/>
                                        </p:tgtEl>
                                      </p:cBhvr>
                                    </p:animEffect>
                                  </p:childTnLst>
                                </p:cTn>
                              </p:par>
                              <p:par>
                                <p:cTn id="132" presetID="22" presetClass="entr" presetSubtype="1" fill="hold" grpId="0" nodeType="withEffect">
                                  <p:stCondLst>
                                    <p:cond delay="0"/>
                                  </p:stCondLst>
                                  <p:childTnLst>
                                    <p:set>
                                      <p:cBhvr>
                                        <p:cTn id="133" dur="1" fill="hold">
                                          <p:stCondLst>
                                            <p:cond delay="0"/>
                                          </p:stCondLst>
                                        </p:cTn>
                                        <p:tgtEl>
                                          <p:spTgt spid="21"/>
                                        </p:tgtEl>
                                        <p:attrNameLst>
                                          <p:attrName>style.visibility</p:attrName>
                                        </p:attrNameLst>
                                      </p:cBhvr>
                                      <p:to>
                                        <p:strVal val="visible"/>
                                      </p:to>
                                    </p:set>
                                    <p:animEffect transition="in" filter="wipe(up)">
                                      <p:cBhvr>
                                        <p:cTn id="134" dur="500"/>
                                        <p:tgtEl>
                                          <p:spTgt spid="21"/>
                                        </p:tgtEl>
                                      </p:cBhvr>
                                    </p:animEffect>
                                  </p:childTnLst>
                                </p:cTn>
                              </p:par>
                            </p:childTnLst>
                          </p:cTn>
                        </p:par>
                        <p:par>
                          <p:cTn id="135" fill="hold">
                            <p:stCondLst>
                              <p:cond delay="11000"/>
                            </p:stCondLst>
                            <p:childTnLst>
                              <p:par>
                                <p:cTn id="136" presetID="53" presetClass="entr" presetSubtype="16" fill="hold" grpId="0" nodeType="afterEffect">
                                  <p:stCondLst>
                                    <p:cond delay="0"/>
                                  </p:stCondLst>
                                  <p:childTnLst>
                                    <p:set>
                                      <p:cBhvr>
                                        <p:cTn id="137" dur="1" fill="hold">
                                          <p:stCondLst>
                                            <p:cond delay="0"/>
                                          </p:stCondLst>
                                        </p:cTn>
                                        <p:tgtEl>
                                          <p:spTgt spid="32"/>
                                        </p:tgtEl>
                                        <p:attrNameLst>
                                          <p:attrName>style.visibility</p:attrName>
                                        </p:attrNameLst>
                                      </p:cBhvr>
                                      <p:to>
                                        <p:strVal val="visible"/>
                                      </p:to>
                                    </p:set>
                                    <p:anim calcmode="lin" valueType="num">
                                      <p:cBhvr>
                                        <p:cTn id="138" dur="500" fill="hold"/>
                                        <p:tgtEl>
                                          <p:spTgt spid="32"/>
                                        </p:tgtEl>
                                        <p:attrNameLst>
                                          <p:attrName>ppt_w</p:attrName>
                                        </p:attrNameLst>
                                      </p:cBhvr>
                                      <p:tavLst>
                                        <p:tav tm="0">
                                          <p:val>
                                            <p:fltVal val="0"/>
                                          </p:val>
                                        </p:tav>
                                        <p:tav tm="100000">
                                          <p:val>
                                            <p:strVal val="#ppt_w"/>
                                          </p:val>
                                        </p:tav>
                                      </p:tavLst>
                                    </p:anim>
                                    <p:anim calcmode="lin" valueType="num">
                                      <p:cBhvr>
                                        <p:cTn id="139" dur="500" fill="hold"/>
                                        <p:tgtEl>
                                          <p:spTgt spid="32"/>
                                        </p:tgtEl>
                                        <p:attrNameLst>
                                          <p:attrName>ppt_h</p:attrName>
                                        </p:attrNameLst>
                                      </p:cBhvr>
                                      <p:tavLst>
                                        <p:tav tm="0">
                                          <p:val>
                                            <p:fltVal val="0"/>
                                          </p:val>
                                        </p:tav>
                                        <p:tav tm="100000">
                                          <p:val>
                                            <p:strVal val="#ppt_h"/>
                                          </p:val>
                                        </p:tav>
                                      </p:tavLst>
                                    </p:anim>
                                    <p:animEffect transition="in" filter="fade">
                                      <p:cBhvr>
                                        <p:cTn id="140" dur="500"/>
                                        <p:tgtEl>
                                          <p:spTgt spid="32"/>
                                        </p:tgtEl>
                                      </p:cBhvr>
                                    </p:animEffect>
                                  </p:childTnLst>
                                </p:cTn>
                              </p:par>
                            </p:childTnLst>
                          </p:cTn>
                        </p:par>
                        <p:par>
                          <p:cTn id="141" fill="hold">
                            <p:stCondLst>
                              <p:cond delay="11500"/>
                            </p:stCondLst>
                            <p:childTnLst>
                              <p:par>
                                <p:cTn id="142" presetID="42" presetClass="entr" presetSubtype="0" fill="hold" grpId="0" nodeType="afterEffect">
                                  <p:stCondLst>
                                    <p:cond delay="0"/>
                                  </p:stCondLst>
                                  <p:childTnLst>
                                    <p:set>
                                      <p:cBhvr>
                                        <p:cTn id="143" dur="1" fill="hold">
                                          <p:stCondLst>
                                            <p:cond delay="0"/>
                                          </p:stCondLst>
                                        </p:cTn>
                                        <p:tgtEl>
                                          <p:spTgt spid="67"/>
                                        </p:tgtEl>
                                        <p:attrNameLst>
                                          <p:attrName>style.visibility</p:attrName>
                                        </p:attrNameLst>
                                      </p:cBhvr>
                                      <p:to>
                                        <p:strVal val="visible"/>
                                      </p:to>
                                    </p:set>
                                    <p:animEffect transition="in" filter="fade">
                                      <p:cBhvr>
                                        <p:cTn id="144" dur="1000"/>
                                        <p:tgtEl>
                                          <p:spTgt spid="67"/>
                                        </p:tgtEl>
                                      </p:cBhvr>
                                    </p:animEffect>
                                    <p:anim calcmode="lin" valueType="num">
                                      <p:cBhvr>
                                        <p:cTn id="145" dur="1000" fill="hold"/>
                                        <p:tgtEl>
                                          <p:spTgt spid="67"/>
                                        </p:tgtEl>
                                        <p:attrNameLst>
                                          <p:attrName>ppt_x</p:attrName>
                                        </p:attrNameLst>
                                      </p:cBhvr>
                                      <p:tavLst>
                                        <p:tav tm="0">
                                          <p:val>
                                            <p:strVal val="#ppt_x"/>
                                          </p:val>
                                        </p:tav>
                                        <p:tav tm="100000">
                                          <p:val>
                                            <p:strVal val="#ppt_x"/>
                                          </p:val>
                                        </p:tav>
                                      </p:tavLst>
                                    </p:anim>
                                    <p:anim calcmode="lin" valueType="num">
                                      <p:cBhvr>
                                        <p:cTn id="146" dur="1000" fill="hold"/>
                                        <p:tgtEl>
                                          <p:spTgt spid="67"/>
                                        </p:tgtEl>
                                        <p:attrNameLst>
                                          <p:attrName>ppt_y</p:attrName>
                                        </p:attrNameLst>
                                      </p:cBhvr>
                                      <p:tavLst>
                                        <p:tav tm="0">
                                          <p:val>
                                            <p:strVal val="#ppt_y+.1"/>
                                          </p:val>
                                        </p:tav>
                                        <p:tav tm="100000">
                                          <p:val>
                                            <p:strVal val="#ppt_y"/>
                                          </p:val>
                                        </p:tav>
                                      </p:tavLst>
                                    </p:anim>
                                  </p:childTnLst>
                                </p:cTn>
                              </p:par>
                            </p:childTnLst>
                          </p:cTn>
                        </p:par>
                        <p:par>
                          <p:cTn id="147" fill="hold">
                            <p:stCondLst>
                              <p:cond delay="12500"/>
                            </p:stCondLst>
                            <p:childTnLst>
                              <p:par>
                                <p:cTn id="148" presetID="53" presetClass="entr" presetSubtype="16" fill="hold" nodeType="afterEffect">
                                  <p:stCondLst>
                                    <p:cond delay="0"/>
                                  </p:stCondLst>
                                  <p:childTnLst>
                                    <p:set>
                                      <p:cBhvr>
                                        <p:cTn id="149" dur="1" fill="hold">
                                          <p:stCondLst>
                                            <p:cond delay="0"/>
                                          </p:stCondLst>
                                        </p:cTn>
                                        <p:tgtEl>
                                          <p:spTgt spid="59"/>
                                        </p:tgtEl>
                                        <p:attrNameLst>
                                          <p:attrName>style.visibility</p:attrName>
                                        </p:attrNameLst>
                                      </p:cBhvr>
                                      <p:to>
                                        <p:strVal val="visible"/>
                                      </p:to>
                                    </p:set>
                                    <p:anim calcmode="lin" valueType="num">
                                      <p:cBhvr>
                                        <p:cTn id="150" dur="500" fill="hold"/>
                                        <p:tgtEl>
                                          <p:spTgt spid="59"/>
                                        </p:tgtEl>
                                        <p:attrNameLst>
                                          <p:attrName>ppt_w</p:attrName>
                                        </p:attrNameLst>
                                      </p:cBhvr>
                                      <p:tavLst>
                                        <p:tav tm="0">
                                          <p:val>
                                            <p:fltVal val="0"/>
                                          </p:val>
                                        </p:tav>
                                        <p:tav tm="100000">
                                          <p:val>
                                            <p:strVal val="#ppt_w"/>
                                          </p:val>
                                        </p:tav>
                                      </p:tavLst>
                                    </p:anim>
                                    <p:anim calcmode="lin" valueType="num">
                                      <p:cBhvr>
                                        <p:cTn id="151" dur="500" fill="hold"/>
                                        <p:tgtEl>
                                          <p:spTgt spid="59"/>
                                        </p:tgtEl>
                                        <p:attrNameLst>
                                          <p:attrName>ppt_h</p:attrName>
                                        </p:attrNameLst>
                                      </p:cBhvr>
                                      <p:tavLst>
                                        <p:tav tm="0">
                                          <p:val>
                                            <p:fltVal val="0"/>
                                          </p:val>
                                        </p:tav>
                                        <p:tav tm="100000">
                                          <p:val>
                                            <p:strVal val="#ppt_h"/>
                                          </p:val>
                                        </p:tav>
                                      </p:tavLst>
                                    </p:anim>
                                    <p:animEffect transition="in" filter="fade">
                                      <p:cBhvr>
                                        <p:cTn id="152" dur="500"/>
                                        <p:tgtEl>
                                          <p:spTgt spid="59"/>
                                        </p:tgtEl>
                                      </p:cBhvr>
                                    </p:animEffect>
                                  </p:childTnLst>
                                </p:cTn>
                              </p:par>
                            </p:childTnLst>
                          </p:cTn>
                        </p:par>
                        <p:par>
                          <p:cTn id="153" fill="hold">
                            <p:stCondLst>
                              <p:cond delay="13000"/>
                            </p:stCondLst>
                            <p:childTnLst>
                              <p:par>
                                <p:cTn id="154" presetID="53" presetClass="entr" presetSubtype="16" fill="hold" grpId="0" nodeType="afterEffect">
                                  <p:stCondLst>
                                    <p:cond delay="0"/>
                                  </p:stCondLst>
                                  <p:childTnLst>
                                    <p:set>
                                      <p:cBhvr>
                                        <p:cTn id="155" dur="1" fill="hold">
                                          <p:stCondLst>
                                            <p:cond delay="0"/>
                                          </p:stCondLst>
                                        </p:cTn>
                                        <p:tgtEl>
                                          <p:spTgt spid="24"/>
                                        </p:tgtEl>
                                        <p:attrNameLst>
                                          <p:attrName>style.visibility</p:attrName>
                                        </p:attrNameLst>
                                      </p:cBhvr>
                                      <p:to>
                                        <p:strVal val="visible"/>
                                      </p:to>
                                    </p:set>
                                    <p:anim calcmode="lin" valueType="num">
                                      <p:cBhvr>
                                        <p:cTn id="156" dur="500" fill="hold"/>
                                        <p:tgtEl>
                                          <p:spTgt spid="24"/>
                                        </p:tgtEl>
                                        <p:attrNameLst>
                                          <p:attrName>ppt_w</p:attrName>
                                        </p:attrNameLst>
                                      </p:cBhvr>
                                      <p:tavLst>
                                        <p:tav tm="0">
                                          <p:val>
                                            <p:fltVal val="0"/>
                                          </p:val>
                                        </p:tav>
                                        <p:tav tm="100000">
                                          <p:val>
                                            <p:strVal val="#ppt_w"/>
                                          </p:val>
                                        </p:tav>
                                      </p:tavLst>
                                    </p:anim>
                                    <p:anim calcmode="lin" valueType="num">
                                      <p:cBhvr>
                                        <p:cTn id="157" dur="500" fill="hold"/>
                                        <p:tgtEl>
                                          <p:spTgt spid="24"/>
                                        </p:tgtEl>
                                        <p:attrNameLst>
                                          <p:attrName>ppt_h</p:attrName>
                                        </p:attrNameLst>
                                      </p:cBhvr>
                                      <p:tavLst>
                                        <p:tav tm="0">
                                          <p:val>
                                            <p:fltVal val="0"/>
                                          </p:val>
                                        </p:tav>
                                        <p:tav tm="100000">
                                          <p:val>
                                            <p:strVal val="#ppt_h"/>
                                          </p:val>
                                        </p:tav>
                                      </p:tavLst>
                                    </p:anim>
                                    <p:animEffect transition="in" filter="fade">
                                      <p:cBhvr>
                                        <p:cTn id="158" dur="500"/>
                                        <p:tgtEl>
                                          <p:spTgt spid="24"/>
                                        </p:tgtEl>
                                      </p:cBhvr>
                                    </p:animEffect>
                                  </p:childTnLst>
                                </p:cTn>
                              </p:par>
                              <p:par>
                                <p:cTn id="159" presetID="53" presetClass="entr" presetSubtype="16" fill="hold" grpId="0" nodeType="withEffect">
                                  <p:stCondLst>
                                    <p:cond delay="0"/>
                                  </p:stCondLst>
                                  <p:childTnLst>
                                    <p:set>
                                      <p:cBhvr>
                                        <p:cTn id="160" dur="1" fill="hold">
                                          <p:stCondLst>
                                            <p:cond delay="0"/>
                                          </p:stCondLst>
                                        </p:cTn>
                                        <p:tgtEl>
                                          <p:spTgt spid="22"/>
                                        </p:tgtEl>
                                        <p:attrNameLst>
                                          <p:attrName>style.visibility</p:attrName>
                                        </p:attrNameLst>
                                      </p:cBhvr>
                                      <p:to>
                                        <p:strVal val="visible"/>
                                      </p:to>
                                    </p:set>
                                    <p:anim calcmode="lin" valueType="num">
                                      <p:cBhvr>
                                        <p:cTn id="161" dur="500" fill="hold"/>
                                        <p:tgtEl>
                                          <p:spTgt spid="22"/>
                                        </p:tgtEl>
                                        <p:attrNameLst>
                                          <p:attrName>ppt_w</p:attrName>
                                        </p:attrNameLst>
                                      </p:cBhvr>
                                      <p:tavLst>
                                        <p:tav tm="0">
                                          <p:val>
                                            <p:fltVal val="0"/>
                                          </p:val>
                                        </p:tav>
                                        <p:tav tm="100000">
                                          <p:val>
                                            <p:strVal val="#ppt_w"/>
                                          </p:val>
                                        </p:tav>
                                      </p:tavLst>
                                    </p:anim>
                                    <p:anim calcmode="lin" valueType="num">
                                      <p:cBhvr>
                                        <p:cTn id="162" dur="500" fill="hold"/>
                                        <p:tgtEl>
                                          <p:spTgt spid="22"/>
                                        </p:tgtEl>
                                        <p:attrNameLst>
                                          <p:attrName>ppt_h</p:attrName>
                                        </p:attrNameLst>
                                      </p:cBhvr>
                                      <p:tavLst>
                                        <p:tav tm="0">
                                          <p:val>
                                            <p:fltVal val="0"/>
                                          </p:val>
                                        </p:tav>
                                        <p:tav tm="100000">
                                          <p:val>
                                            <p:strVal val="#ppt_h"/>
                                          </p:val>
                                        </p:tav>
                                      </p:tavLst>
                                    </p:anim>
                                    <p:animEffect transition="in" filter="fade">
                                      <p:cBhvr>
                                        <p:cTn id="163" dur="500"/>
                                        <p:tgtEl>
                                          <p:spTgt spid="22"/>
                                        </p:tgtEl>
                                      </p:cBhvr>
                                    </p:animEffect>
                                  </p:childTnLst>
                                </p:cTn>
                              </p:par>
                            </p:childTnLst>
                          </p:cTn>
                        </p:par>
                        <p:par>
                          <p:cTn id="164" fill="hold">
                            <p:stCondLst>
                              <p:cond delay="13500"/>
                            </p:stCondLst>
                            <p:childTnLst>
                              <p:par>
                                <p:cTn id="165" presetID="22" presetClass="entr" presetSubtype="1" fill="hold" grpId="0" nodeType="afterEffect">
                                  <p:stCondLst>
                                    <p:cond delay="0"/>
                                  </p:stCondLst>
                                  <p:childTnLst>
                                    <p:set>
                                      <p:cBhvr>
                                        <p:cTn id="166" dur="1" fill="hold">
                                          <p:stCondLst>
                                            <p:cond delay="0"/>
                                          </p:stCondLst>
                                        </p:cTn>
                                        <p:tgtEl>
                                          <p:spTgt spid="23"/>
                                        </p:tgtEl>
                                        <p:attrNameLst>
                                          <p:attrName>style.visibility</p:attrName>
                                        </p:attrNameLst>
                                      </p:cBhvr>
                                      <p:to>
                                        <p:strVal val="visible"/>
                                      </p:to>
                                    </p:set>
                                    <p:animEffect transition="in" filter="wipe(up)">
                                      <p:cBhvr>
                                        <p:cTn id="167" dur="500"/>
                                        <p:tgtEl>
                                          <p:spTgt spid="23"/>
                                        </p:tgtEl>
                                      </p:cBhvr>
                                    </p:animEffect>
                                  </p:childTnLst>
                                </p:cTn>
                              </p:par>
                              <p:par>
                                <p:cTn id="168" presetID="22" presetClass="entr" presetSubtype="1" fill="hold" grpId="0" nodeType="withEffect">
                                  <p:stCondLst>
                                    <p:cond delay="0"/>
                                  </p:stCondLst>
                                  <p:childTnLst>
                                    <p:set>
                                      <p:cBhvr>
                                        <p:cTn id="169" dur="1" fill="hold">
                                          <p:stCondLst>
                                            <p:cond delay="0"/>
                                          </p:stCondLst>
                                        </p:cTn>
                                        <p:tgtEl>
                                          <p:spTgt spid="25"/>
                                        </p:tgtEl>
                                        <p:attrNameLst>
                                          <p:attrName>style.visibility</p:attrName>
                                        </p:attrNameLst>
                                      </p:cBhvr>
                                      <p:to>
                                        <p:strVal val="visible"/>
                                      </p:to>
                                    </p:set>
                                    <p:animEffect transition="in" filter="wipe(up)">
                                      <p:cBhvr>
                                        <p:cTn id="170" dur="500"/>
                                        <p:tgtEl>
                                          <p:spTgt spid="25"/>
                                        </p:tgtEl>
                                      </p:cBhvr>
                                    </p:animEffect>
                                  </p:childTnLst>
                                </p:cTn>
                              </p:par>
                            </p:childTnLst>
                          </p:cTn>
                        </p:par>
                        <p:par>
                          <p:cTn id="171" fill="hold">
                            <p:stCondLst>
                              <p:cond delay="14000"/>
                            </p:stCondLst>
                            <p:childTnLst>
                              <p:par>
                                <p:cTn id="172" presetID="53" presetClass="entr" presetSubtype="16" fill="hold" grpId="0" nodeType="afterEffect">
                                  <p:stCondLst>
                                    <p:cond delay="0"/>
                                  </p:stCondLst>
                                  <p:childTnLst>
                                    <p:set>
                                      <p:cBhvr>
                                        <p:cTn id="173" dur="1" fill="hold">
                                          <p:stCondLst>
                                            <p:cond delay="0"/>
                                          </p:stCondLst>
                                        </p:cTn>
                                        <p:tgtEl>
                                          <p:spTgt spid="33"/>
                                        </p:tgtEl>
                                        <p:attrNameLst>
                                          <p:attrName>style.visibility</p:attrName>
                                        </p:attrNameLst>
                                      </p:cBhvr>
                                      <p:to>
                                        <p:strVal val="visible"/>
                                      </p:to>
                                    </p:set>
                                    <p:anim calcmode="lin" valueType="num">
                                      <p:cBhvr>
                                        <p:cTn id="174" dur="500" fill="hold"/>
                                        <p:tgtEl>
                                          <p:spTgt spid="33"/>
                                        </p:tgtEl>
                                        <p:attrNameLst>
                                          <p:attrName>ppt_w</p:attrName>
                                        </p:attrNameLst>
                                      </p:cBhvr>
                                      <p:tavLst>
                                        <p:tav tm="0">
                                          <p:val>
                                            <p:fltVal val="0"/>
                                          </p:val>
                                        </p:tav>
                                        <p:tav tm="100000">
                                          <p:val>
                                            <p:strVal val="#ppt_w"/>
                                          </p:val>
                                        </p:tav>
                                      </p:tavLst>
                                    </p:anim>
                                    <p:anim calcmode="lin" valueType="num">
                                      <p:cBhvr>
                                        <p:cTn id="175" dur="500" fill="hold"/>
                                        <p:tgtEl>
                                          <p:spTgt spid="33"/>
                                        </p:tgtEl>
                                        <p:attrNameLst>
                                          <p:attrName>ppt_h</p:attrName>
                                        </p:attrNameLst>
                                      </p:cBhvr>
                                      <p:tavLst>
                                        <p:tav tm="0">
                                          <p:val>
                                            <p:fltVal val="0"/>
                                          </p:val>
                                        </p:tav>
                                        <p:tav tm="100000">
                                          <p:val>
                                            <p:strVal val="#ppt_h"/>
                                          </p:val>
                                        </p:tav>
                                      </p:tavLst>
                                    </p:anim>
                                    <p:animEffect transition="in" filter="fade">
                                      <p:cBhvr>
                                        <p:cTn id="176" dur="500"/>
                                        <p:tgtEl>
                                          <p:spTgt spid="33"/>
                                        </p:tgtEl>
                                      </p:cBhvr>
                                    </p:animEffect>
                                  </p:childTnLst>
                                </p:cTn>
                              </p:par>
                            </p:childTnLst>
                          </p:cTn>
                        </p:par>
                        <p:par>
                          <p:cTn id="177" fill="hold">
                            <p:stCondLst>
                              <p:cond delay="14500"/>
                            </p:stCondLst>
                            <p:childTnLst>
                              <p:par>
                                <p:cTn id="178" presetID="42" presetClass="entr" presetSubtype="0" fill="hold" grpId="0" nodeType="afterEffect">
                                  <p:stCondLst>
                                    <p:cond delay="0"/>
                                  </p:stCondLst>
                                  <p:childTnLst>
                                    <p:set>
                                      <p:cBhvr>
                                        <p:cTn id="179" dur="1" fill="hold">
                                          <p:stCondLst>
                                            <p:cond delay="0"/>
                                          </p:stCondLst>
                                        </p:cTn>
                                        <p:tgtEl>
                                          <p:spTgt spid="68"/>
                                        </p:tgtEl>
                                        <p:attrNameLst>
                                          <p:attrName>style.visibility</p:attrName>
                                        </p:attrNameLst>
                                      </p:cBhvr>
                                      <p:to>
                                        <p:strVal val="visible"/>
                                      </p:to>
                                    </p:set>
                                    <p:animEffect transition="in" filter="fade">
                                      <p:cBhvr>
                                        <p:cTn id="180" dur="1000"/>
                                        <p:tgtEl>
                                          <p:spTgt spid="68"/>
                                        </p:tgtEl>
                                      </p:cBhvr>
                                    </p:animEffect>
                                    <p:anim calcmode="lin" valueType="num">
                                      <p:cBhvr>
                                        <p:cTn id="181" dur="1000" fill="hold"/>
                                        <p:tgtEl>
                                          <p:spTgt spid="68"/>
                                        </p:tgtEl>
                                        <p:attrNameLst>
                                          <p:attrName>ppt_x</p:attrName>
                                        </p:attrNameLst>
                                      </p:cBhvr>
                                      <p:tavLst>
                                        <p:tav tm="0">
                                          <p:val>
                                            <p:strVal val="#ppt_x"/>
                                          </p:val>
                                        </p:tav>
                                        <p:tav tm="100000">
                                          <p:val>
                                            <p:strVal val="#ppt_x"/>
                                          </p:val>
                                        </p:tav>
                                      </p:tavLst>
                                    </p:anim>
                                    <p:anim calcmode="lin" valueType="num">
                                      <p:cBhvr>
                                        <p:cTn id="182" dur="1000" fill="hold"/>
                                        <p:tgtEl>
                                          <p:spTgt spid="68"/>
                                        </p:tgtEl>
                                        <p:attrNameLst>
                                          <p:attrName>ppt_y</p:attrName>
                                        </p:attrNameLst>
                                      </p:cBhvr>
                                      <p:tavLst>
                                        <p:tav tm="0">
                                          <p:val>
                                            <p:strVal val="#ppt_y+.1"/>
                                          </p:val>
                                        </p:tav>
                                        <p:tav tm="100000">
                                          <p:val>
                                            <p:strVal val="#ppt_y"/>
                                          </p:val>
                                        </p:tav>
                                      </p:tavLst>
                                    </p:anim>
                                  </p:childTnLst>
                                </p:cTn>
                              </p:par>
                            </p:childTnLst>
                          </p:cTn>
                        </p:par>
                        <p:par>
                          <p:cTn id="183" fill="hold">
                            <p:stCondLst>
                              <p:cond delay="15500"/>
                            </p:stCondLst>
                            <p:childTnLst>
                              <p:par>
                                <p:cTn id="184" presetID="53" presetClass="entr" presetSubtype="16" fill="hold" nodeType="afterEffect">
                                  <p:stCondLst>
                                    <p:cond delay="0"/>
                                  </p:stCondLst>
                                  <p:childTnLst>
                                    <p:set>
                                      <p:cBhvr>
                                        <p:cTn id="185" dur="1" fill="hold">
                                          <p:stCondLst>
                                            <p:cond delay="0"/>
                                          </p:stCondLst>
                                        </p:cTn>
                                        <p:tgtEl>
                                          <p:spTgt spid="62"/>
                                        </p:tgtEl>
                                        <p:attrNameLst>
                                          <p:attrName>style.visibility</p:attrName>
                                        </p:attrNameLst>
                                      </p:cBhvr>
                                      <p:to>
                                        <p:strVal val="visible"/>
                                      </p:to>
                                    </p:set>
                                    <p:anim calcmode="lin" valueType="num">
                                      <p:cBhvr>
                                        <p:cTn id="186" dur="500" fill="hold"/>
                                        <p:tgtEl>
                                          <p:spTgt spid="62"/>
                                        </p:tgtEl>
                                        <p:attrNameLst>
                                          <p:attrName>ppt_w</p:attrName>
                                        </p:attrNameLst>
                                      </p:cBhvr>
                                      <p:tavLst>
                                        <p:tav tm="0">
                                          <p:val>
                                            <p:fltVal val="0"/>
                                          </p:val>
                                        </p:tav>
                                        <p:tav tm="100000">
                                          <p:val>
                                            <p:strVal val="#ppt_w"/>
                                          </p:val>
                                        </p:tav>
                                      </p:tavLst>
                                    </p:anim>
                                    <p:anim calcmode="lin" valueType="num">
                                      <p:cBhvr>
                                        <p:cTn id="187" dur="500" fill="hold"/>
                                        <p:tgtEl>
                                          <p:spTgt spid="62"/>
                                        </p:tgtEl>
                                        <p:attrNameLst>
                                          <p:attrName>ppt_h</p:attrName>
                                        </p:attrNameLst>
                                      </p:cBhvr>
                                      <p:tavLst>
                                        <p:tav tm="0">
                                          <p:val>
                                            <p:fltVal val="0"/>
                                          </p:val>
                                        </p:tav>
                                        <p:tav tm="100000">
                                          <p:val>
                                            <p:strVal val="#ppt_h"/>
                                          </p:val>
                                        </p:tav>
                                      </p:tavLst>
                                    </p:anim>
                                    <p:animEffect transition="in" filter="fade">
                                      <p:cBhvr>
                                        <p:cTn id="188" dur="500"/>
                                        <p:tgtEl>
                                          <p:spTgt spid="62"/>
                                        </p:tgtEl>
                                      </p:cBhvr>
                                    </p:animEffect>
                                  </p:childTnLst>
                                </p:cTn>
                              </p:par>
                            </p:childTnLst>
                          </p:cTn>
                        </p:par>
                        <p:par>
                          <p:cTn id="189" fill="hold">
                            <p:stCondLst>
                              <p:cond delay="16000"/>
                            </p:stCondLst>
                            <p:childTnLst>
                              <p:par>
                                <p:cTn id="190" presetID="53" presetClass="entr" presetSubtype="16" fill="hold" grpId="0" nodeType="afterEffect">
                                  <p:stCondLst>
                                    <p:cond delay="0"/>
                                  </p:stCondLst>
                                  <p:childTnLst>
                                    <p:set>
                                      <p:cBhvr>
                                        <p:cTn id="191" dur="1" fill="hold">
                                          <p:stCondLst>
                                            <p:cond delay="0"/>
                                          </p:stCondLst>
                                        </p:cTn>
                                        <p:tgtEl>
                                          <p:spTgt spid="28"/>
                                        </p:tgtEl>
                                        <p:attrNameLst>
                                          <p:attrName>style.visibility</p:attrName>
                                        </p:attrNameLst>
                                      </p:cBhvr>
                                      <p:to>
                                        <p:strVal val="visible"/>
                                      </p:to>
                                    </p:set>
                                    <p:anim calcmode="lin" valueType="num">
                                      <p:cBhvr>
                                        <p:cTn id="192" dur="500" fill="hold"/>
                                        <p:tgtEl>
                                          <p:spTgt spid="28"/>
                                        </p:tgtEl>
                                        <p:attrNameLst>
                                          <p:attrName>ppt_w</p:attrName>
                                        </p:attrNameLst>
                                      </p:cBhvr>
                                      <p:tavLst>
                                        <p:tav tm="0">
                                          <p:val>
                                            <p:fltVal val="0"/>
                                          </p:val>
                                        </p:tav>
                                        <p:tav tm="100000">
                                          <p:val>
                                            <p:strVal val="#ppt_w"/>
                                          </p:val>
                                        </p:tav>
                                      </p:tavLst>
                                    </p:anim>
                                    <p:anim calcmode="lin" valueType="num">
                                      <p:cBhvr>
                                        <p:cTn id="193" dur="500" fill="hold"/>
                                        <p:tgtEl>
                                          <p:spTgt spid="28"/>
                                        </p:tgtEl>
                                        <p:attrNameLst>
                                          <p:attrName>ppt_h</p:attrName>
                                        </p:attrNameLst>
                                      </p:cBhvr>
                                      <p:tavLst>
                                        <p:tav tm="0">
                                          <p:val>
                                            <p:fltVal val="0"/>
                                          </p:val>
                                        </p:tav>
                                        <p:tav tm="100000">
                                          <p:val>
                                            <p:strVal val="#ppt_h"/>
                                          </p:val>
                                        </p:tav>
                                      </p:tavLst>
                                    </p:anim>
                                    <p:animEffect transition="in" filter="fade">
                                      <p:cBhvr>
                                        <p:cTn id="194" dur="500"/>
                                        <p:tgtEl>
                                          <p:spTgt spid="28"/>
                                        </p:tgtEl>
                                      </p:cBhvr>
                                    </p:animEffect>
                                  </p:childTnLst>
                                </p:cTn>
                              </p:par>
                              <p:par>
                                <p:cTn id="195" presetID="53" presetClass="entr" presetSubtype="16" fill="hold" grpId="0" nodeType="withEffect">
                                  <p:stCondLst>
                                    <p:cond delay="0"/>
                                  </p:stCondLst>
                                  <p:childTnLst>
                                    <p:set>
                                      <p:cBhvr>
                                        <p:cTn id="196" dur="1" fill="hold">
                                          <p:stCondLst>
                                            <p:cond delay="0"/>
                                          </p:stCondLst>
                                        </p:cTn>
                                        <p:tgtEl>
                                          <p:spTgt spid="26"/>
                                        </p:tgtEl>
                                        <p:attrNameLst>
                                          <p:attrName>style.visibility</p:attrName>
                                        </p:attrNameLst>
                                      </p:cBhvr>
                                      <p:to>
                                        <p:strVal val="visible"/>
                                      </p:to>
                                    </p:set>
                                    <p:anim calcmode="lin" valueType="num">
                                      <p:cBhvr>
                                        <p:cTn id="197" dur="500" fill="hold"/>
                                        <p:tgtEl>
                                          <p:spTgt spid="26"/>
                                        </p:tgtEl>
                                        <p:attrNameLst>
                                          <p:attrName>ppt_w</p:attrName>
                                        </p:attrNameLst>
                                      </p:cBhvr>
                                      <p:tavLst>
                                        <p:tav tm="0">
                                          <p:val>
                                            <p:fltVal val="0"/>
                                          </p:val>
                                        </p:tav>
                                        <p:tav tm="100000">
                                          <p:val>
                                            <p:strVal val="#ppt_w"/>
                                          </p:val>
                                        </p:tav>
                                      </p:tavLst>
                                    </p:anim>
                                    <p:anim calcmode="lin" valueType="num">
                                      <p:cBhvr>
                                        <p:cTn id="198" dur="500" fill="hold"/>
                                        <p:tgtEl>
                                          <p:spTgt spid="26"/>
                                        </p:tgtEl>
                                        <p:attrNameLst>
                                          <p:attrName>ppt_h</p:attrName>
                                        </p:attrNameLst>
                                      </p:cBhvr>
                                      <p:tavLst>
                                        <p:tav tm="0">
                                          <p:val>
                                            <p:fltVal val="0"/>
                                          </p:val>
                                        </p:tav>
                                        <p:tav tm="100000">
                                          <p:val>
                                            <p:strVal val="#ppt_h"/>
                                          </p:val>
                                        </p:tav>
                                      </p:tavLst>
                                    </p:anim>
                                    <p:animEffect transition="in" filter="fade">
                                      <p:cBhvr>
                                        <p:cTn id="199" dur="500"/>
                                        <p:tgtEl>
                                          <p:spTgt spid="26"/>
                                        </p:tgtEl>
                                      </p:cBhvr>
                                    </p:animEffect>
                                  </p:childTnLst>
                                </p:cTn>
                              </p:par>
                            </p:childTnLst>
                          </p:cTn>
                        </p:par>
                        <p:par>
                          <p:cTn id="200" fill="hold">
                            <p:stCondLst>
                              <p:cond delay="16500"/>
                            </p:stCondLst>
                            <p:childTnLst>
                              <p:par>
                                <p:cTn id="201" presetID="22" presetClass="entr" presetSubtype="1" fill="hold" grpId="0" nodeType="afterEffect">
                                  <p:stCondLst>
                                    <p:cond delay="0"/>
                                  </p:stCondLst>
                                  <p:childTnLst>
                                    <p:set>
                                      <p:cBhvr>
                                        <p:cTn id="202" dur="1" fill="hold">
                                          <p:stCondLst>
                                            <p:cond delay="0"/>
                                          </p:stCondLst>
                                        </p:cTn>
                                        <p:tgtEl>
                                          <p:spTgt spid="27"/>
                                        </p:tgtEl>
                                        <p:attrNameLst>
                                          <p:attrName>style.visibility</p:attrName>
                                        </p:attrNameLst>
                                      </p:cBhvr>
                                      <p:to>
                                        <p:strVal val="visible"/>
                                      </p:to>
                                    </p:set>
                                    <p:animEffect transition="in" filter="wipe(up)">
                                      <p:cBhvr>
                                        <p:cTn id="203" dur="500"/>
                                        <p:tgtEl>
                                          <p:spTgt spid="27"/>
                                        </p:tgtEl>
                                      </p:cBhvr>
                                    </p:animEffect>
                                  </p:childTnLst>
                                </p:cTn>
                              </p:par>
                              <p:par>
                                <p:cTn id="204" presetID="22" presetClass="entr" presetSubtype="1" fill="hold" grpId="0" nodeType="withEffect">
                                  <p:stCondLst>
                                    <p:cond delay="0"/>
                                  </p:stCondLst>
                                  <p:childTnLst>
                                    <p:set>
                                      <p:cBhvr>
                                        <p:cTn id="205" dur="1" fill="hold">
                                          <p:stCondLst>
                                            <p:cond delay="0"/>
                                          </p:stCondLst>
                                        </p:cTn>
                                        <p:tgtEl>
                                          <p:spTgt spid="29"/>
                                        </p:tgtEl>
                                        <p:attrNameLst>
                                          <p:attrName>style.visibility</p:attrName>
                                        </p:attrNameLst>
                                      </p:cBhvr>
                                      <p:to>
                                        <p:strVal val="visible"/>
                                      </p:to>
                                    </p:set>
                                    <p:animEffect transition="in" filter="wipe(up)">
                                      <p:cBhvr>
                                        <p:cTn id="206" dur="500"/>
                                        <p:tgtEl>
                                          <p:spTgt spid="29"/>
                                        </p:tgtEl>
                                      </p:cBhvr>
                                    </p:animEffect>
                                  </p:childTnLst>
                                </p:cTn>
                              </p:par>
                            </p:childTnLst>
                          </p:cTn>
                        </p:par>
                        <p:par>
                          <p:cTn id="207" fill="hold">
                            <p:stCondLst>
                              <p:cond delay="17000"/>
                            </p:stCondLst>
                            <p:childTnLst>
                              <p:par>
                                <p:cTn id="208" presetID="53" presetClass="entr" presetSubtype="16" fill="hold" grpId="0" nodeType="afterEffect">
                                  <p:stCondLst>
                                    <p:cond delay="0"/>
                                  </p:stCondLst>
                                  <p:childTnLst>
                                    <p:set>
                                      <p:cBhvr>
                                        <p:cTn id="209" dur="1" fill="hold">
                                          <p:stCondLst>
                                            <p:cond delay="0"/>
                                          </p:stCondLst>
                                        </p:cTn>
                                        <p:tgtEl>
                                          <p:spTgt spid="31"/>
                                        </p:tgtEl>
                                        <p:attrNameLst>
                                          <p:attrName>style.visibility</p:attrName>
                                        </p:attrNameLst>
                                      </p:cBhvr>
                                      <p:to>
                                        <p:strVal val="visible"/>
                                      </p:to>
                                    </p:set>
                                    <p:anim calcmode="lin" valueType="num">
                                      <p:cBhvr>
                                        <p:cTn id="210" dur="500" fill="hold"/>
                                        <p:tgtEl>
                                          <p:spTgt spid="31"/>
                                        </p:tgtEl>
                                        <p:attrNameLst>
                                          <p:attrName>ppt_w</p:attrName>
                                        </p:attrNameLst>
                                      </p:cBhvr>
                                      <p:tavLst>
                                        <p:tav tm="0">
                                          <p:val>
                                            <p:fltVal val="0"/>
                                          </p:val>
                                        </p:tav>
                                        <p:tav tm="100000">
                                          <p:val>
                                            <p:strVal val="#ppt_w"/>
                                          </p:val>
                                        </p:tav>
                                      </p:tavLst>
                                    </p:anim>
                                    <p:anim calcmode="lin" valueType="num">
                                      <p:cBhvr>
                                        <p:cTn id="211" dur="500" fill="hold"/>
                                        <p:tgtEl>
                                          <p:spTgt spid="31"/>
                                        </p:tgtEl>
                                        <p:attrNameLst>
                                          <p:attrName>ppt_h</p:attrName>
                                        </p:attrNameLst>
                                      </p:cBhvr>
                                      <p:tavLst>
                                        <p:tav tm="0">
                                          <p:val>
                                            <p:fltVal val="0"/>
                                          </p:val>
                                        </p:tav>
                                        <p:tav tm="100000">
                                          <p:val>
                                            <p:strVal val="#ppt_h"/>
                                          </p:val>
                                        </p:tav>
                                      </p:tavLst>
                                    </p:anim>
                                    <p:animEffect transition="in" filter="fade">
                                      <p:cBhvr>
                                        <p:cTn id="212" dur="500"/>
                                        <p:tgtEl>
                                          <p:spTgt spid="31"/>
                                        </p:tgtEl>
                                      </p:cBhvr>
                                    </p:animEffect>
                                  </p:childTnLst>
                                </p:cTn>
                              </p:par>
                            </p:childTnLst>
                          </p:cTn>
                        </p:par>
                        <p:par>
                          <p:cTn id="213" fill="hold">
                            <p:stCondLst>
                              <p:cond delay="17500"/>
                            </p:stCondLst>
                            <p:childTnLst>
                              <p:par>
                                <p:cTn id="214" presetID="42" presetClass="entr" presetSubtype="0" fill="hold" grpId="0" nodeType="afterEffect">
                                  <p:stCondLst>
                                    <p:cond delay="0"/>
                                  </p:stCondLst>
                                  <p:childTnLst>
                                    <p:set>
                                      <p:cBhvr>
                                        <p:cTn id="215" dur="1" fill="hold">
                                          <p:stCondLst>
                                            <p:cond delay="0"/>
                                          </p:stCondLst>
                                        </p:cTn>
                                        <p:tgtEl>
                                          <p:spTgt spid="69"/>
                                        </p:tgtEl>
                                        <p:attrNameLst>
                                          <p:attrName>style.visibility</p:attrName>
                                        </p:attrNameLst>
                                      </p:cBhvr>
                                      <p:to>
                                        <p:strVal val="visible"/>
                                      </p:to>
                                    </p:set>
                                    <p:animEffect transition="in" filter="fade">
                                      <p:cBhvr>
                                        <p:cTn id="216" dur="1000"/>
                                        <p:tgtEl>
                                          <p:spTgt spid="69"/>
                                        </p:tgtEl>
                                      </p:cBhvr>
                                    </p:animEffect>
                                    <p:anim calcmode="lin" valueType="num">
                                      <p:cBhvr>
                                        <p:cTn id="217" dur="1000" fill="hold"/>
                                        <p:tgtEl>
                                          <p:spTgt spid="69"/>
                                        </p:tgtEl>
                                        <p:attrNameLst>
                                          <p:attrName>ppt_x</p:attrName>
                                        </p:attrNameLst>
                                      </p:cBhvr>
                                      <p:tavLst>
                                        <p:tav tm="0">
                                          <p:val>
                                            <p:strVal val="#ppt_x"/>
                                          </p:val>
                                        </p:tav>
                                        <p:tav tm="100000">
                                          <p:val>
                                            <p:strVal val="#ppt_x"/>
                                          </p:val>
                                        </p:tav>
                                      </p:tavLst>
                                    </p:anim>
                                    <p:anim calcmode="lin" valueType="num">
                                      <p:cBhvr>
                                        <p:cTn id="218" dur="1000" fill="hold"/>
                                        <p:tgtEl>
                                          <p:spTgt spid="6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9" grpId="0" animBg="1"/>
      <p:bldP spid="10" grpId="0" animBg="1"/>
      <p:bldP spid="11" grpId="0" animBg="1"/>
      <p:bldP spid="12" grpId="0"/>
      <p:bldP spid="13" grpId="0" animBg="1"/>
      <p:bldP spid="14" grpId="0" animBg="1"/>
      <p:bldP spid="15" grpId="0" animBg="1"/>
      <p:bldP spid="16" grpId="0" animBg="1"/>
      <p:bldP spid="17" grpId="0"/>
      <p:bldP spid="18" grpId="0" animBg="1"/>
      <p:bldP spid="19" grpId="0" animBg="1"/>
      <p:bldP spid="20" grpId="0" animBg="1"/>
      <p:bldP spid="21" grpId="0"/>
      <p:bldP spid="22" grpId="0" animBg="1"/>
      <p:bldP spid="23" grpId="0" animBg="1"/>
      <p:bldP spid="24" grpId="0" animBg="1"/>
      <p:bldP spid="25" grpId="0"/>
      <p:bldP spid="26" grpId="0" animBg="1"/>
      <p:bldP spid="27" grpId="0" animBg="1"/>
      <p:bldP spid="28" grpId="0" animBg="1"/>
      <p:bldP spid="29" grpId="0"/>
      <p:bldP spid="30" grpId="0" animBg="1"/>
      <p:bldP spid="31" grpId="0" animBg="1"/>
      <p:bldP spid="32" grpId="0" animBg="1"/>
      <p:bldP spid="33" grpId="0" animBg="1"/>
      <p:bldP spid="38" grpId="0" animBg="1"/>
      <p:bldP spid="66" grpId="0"/>
      <p:bldP spid="67" grpId="0"/>
      <p:bldP spid="68" grpId="0"/>
      <p:bldP spid="69" grpId="0"/>
      <p:bldP spid="70" grpId="0"/>
      <p:bldP spid="71" grpId="0" animBg="1"/>
      <p:bldP spid="72" grpId="0"/>
      <p:bldP spid="73" grpId="0"/>
      <p:bldP spid="75" grpId="0" animBg="1"/>
    </p:bldLst>
  </p:timing>
</p:sld>
</file>

<file path=ppt/slides/slide2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lumMod val="85000"/>
                  </a:schemeClr>
                </a:solidFill>
                <a:latin typeface="Candara" panose="020E0502030303020204" pitchFamily="34" charset="0"/>
              </a:rPr>
              <a:t>Your Subtitle</a:t>
            </a:r>
          </a:p>
        </p:txBody>
      </p:sp>
      <p:sp>
        <p:nvSpPr>
          <p:cNvPr id="18" name="Oval 17"/>
          <p:cNvSpPr>
            <a:spLocks noChangeAspect="1"/>
          </p:cNvSpPr>
          <p:nvPr/>
        </p:nvSpPr>
        <p:spPr>
          <a:xfrm>
            <a:off x="4256485" y="3561713"/>
            <a:ext cx="640080" cy="640080"/>
          </a:xfrm>
          <a:prstGeom prst="ellipse">
            <a:avLst/>
          </a:prstGeom>
          <a:noFill/>
          <a:ln w="38100">
            <a:solidFill>
              <a:srgbClr val="E0462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Freeform 16"/>
          <p:cNvSpPr/>
          <p:nvPr/>
        </p:nvSpPr>
        <p:spPr>
          <a:xfrm>
            <a:off x="4085156" y="1628437"/>
            <a:ext cx="2103120" cy="4840117"/>
          </a:xfrm>
          <a:custGeom>
            <a:avLst/>
            <a:gdLst>
              <a:gd name="connsiteX0" fmla="*/ 1053795 w 2103120"/>
              <a:gd name="connsiteY0" fmla="*/ 0 h 4840117"/>
              <a:gd name="connsiteX1" fmla="*/ 2103120 w 2103120"/>
              <a:gd name="connsiteY1" fmla="*/ 1473850 h 4840117"/>
              <a:gd name="connsiteX2" fmla="*/ 1660470 w 2103120"/>
              <a:gd name="connsiteY2" fmla="*/ 1471802 h 4840117"/>
              <a:gd name="connsiteX3" fmla="*/ 1660470 w 2103120"/>
              <a:gd name="connsiteY3" fmla="*/ 1914037 h 4840117"/>
              <a:gd name="connsiteX4" fmla="*/ 1660470 w 2103120"/>
              <a:gd name="connsiteY4" fmla="*/ 2166324 h 4840117"/>
              <a:gd name="connsiteX5" fmla="*/ 1660470 w 2103120"/>
              <a:gd name="connsiteY5" fmla="*/ 4840117 h 4840117"/>
              <a:gd name="connsiteX6" fmla="*/ 1578174 w 2103120"/>
              <a:gd name="connsiteY6" fmla="*/ 4840117 h 4840117"/>
              <a:gd name="connsiteX7" fmla="*/ 1578174 w 2103120"/>
              <a:gd name="connsiteY7" fmla="*/ 2166324 h 4840117"/>
              <a:gd name="connsiteX8" fmla="*/ 1578174 w 2103120"/>
              <a:gd name="connsiteY8" fmla="*/ 1923267 h 4840117"/>
              <a:gd name="connsiteX9" fmla="*/ 1577981 w 2103120"/>
              <a:gd name="connsiteY9" fmla="*/ 1923267 h 4840117"/>
              <a:gd name="connsiteX10" fmla="*/ 1578174 w 2103120"/>
              <a:gd name="connsiteY10" fmla="*/ 1851870 h 4840117"/>
              <a:gd name="connsiteX11" fmla="*/ 1578174 w 2103120"/>
              <a:gd name="connsiteY11" fmla="*/ 1434804 h 4840117"/>
              <a:gd name="connsiteX12" fmla="*/ 1579299 w 2103120"/>
              <a:gd name="connsiteY12" fmla="*/ 1434804 h 4840117"/>
              <a:gd name="connsiteX13" fmla="*/ 1579373 w 2103120"/>
              <a:gd name="connsiteY13" fmla="*/ 1407120 h 4840117"/>
              <a:gd name="connsiteX14" fmla="*/ 1966151 w 2103120"/>
              <a:gd name="connsiteY14" fmla="*/ 1408909 h 4840117"/>
              <a:gd name="connsiteX15" fmla="*/ 1053503 w 2103120"/>
              <a:gd name="connsiteY15" fmla="*/ 127032 h 4840117"/>
              <a:gd name="connsiteX16" fmla="*/ 972457 w 2103120"/>
              <a:gd name="connsiteY16" fmla="*/ 226950 h 4840117"/>
              <a:gd name="connsiteX17" fmla="*/ 136968 w 2103120"/>
              <a:gd name="connsiteY17" fmla="*/ 1400452 h 4840117"/>
              <a:gd name="connsiteX18" fmla="*/ 534686 w 2103120"/>
              <a:gd name="connsiteY18" fmla="*/ 1402292 h 4840117"/>
              <a:gd name="connsiteX19" fmla="*/ 527744 w 2103120"/>
              <a:gd name="connsiteY19" fmla="*/ 1923267 h 4840117"/>
              <a:gd name="connsiteX20" fmla="*/ 451190 w 2103120"/>
              <a:gd name="connsiteY20" fmla="*/ 1923267 h 4840117"/>
              <a:gd name="connsiteX21" fmla="*/ 457281 w 2103120"/>
              <a:gd name="connsiteY21" fmla="*/ 1466242 h 4840117"/>
              <a:gd name="connsiteX22" fmla="*/ 0 w 2103120"/>
              <a:gd name="connsiteY22" fmla="*/ 1464127 h 4840117"/>
              <a:gd name="connsiteX23" fmla="*/ 960612 w 2103120"/>
              <a:gd name="connsiteY23" fmla="*/ 114882 h 4840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103120" h="4840117">
                <a:moveTo>
                  <a:pt x="1053795" y="0"/>
                </a:moveTo>
                <a:lnTo>
                  <a:pt x="2103120" y="1473850"/>
                </a:lnTo>
                <a:lnTo>
                  <a:pt x="1660470" y="1471802"/>
                </a:lnTo>
                <a:lnTo>
                  <a:pt x="1660470" y="1914037"/>
                </a:lnTo>
                <a:lnTo>
                  <a:pt x="1660470" y="2166324"/>
                </a:lnTo>
                <a:lnTo>
                  <a:pt x="1660470" y="4840117"/>
                </a:lnTo>
                <a:lnTo>
                  <a:pt x="1578174" y="4840117"/>
                </a:lnTo>
                <a:lnTo>
                  <a:pt x="1578174" y="2166324"/>
                </a:lnTo>
                <a:lnTo>
                  <a:pt x="1578174" y="1923267"/>
                </a:lnTo>
                <a:lnTo>
                  <a:pt x="1577981" y="1923267"/>
                </a:lnTo>
                <a:lnTo>
                  <a:pt x="1578174" y="1851870"/>
                </a:lnTo>
                <a:lnTo>
                  <a:pt x="1578174" y="1434804"/>
                </a:lnTo>
                <a:lnTo>
                  <a:pt x="1579299" y="1434804"/>
                </a:lnTo>
                <a:lnTo>
                  <a:pt x="1579373" y="1407120"/>
                </a:lnTo>
                <a:lnTo>
                  <a:pt x="1966151" y="1408909"/>
                </a:lnTo>
                <a:lnTo>
                  <a:pt x="1053503" y="127032"/>
                </a:lnTo>
                <a:lnTo>
                  <a:pt x="972457" y="226950"/>
                </a:lnTo>
                <a:lnTo>
                  <a:pt x="136968" y="1400452"/>
                </a:lnTo>
                <a:lnTo>
                  <a:pt x="534686" y="1402292"/>
                </a:lnTo>
                <a:lnTo>
                  <a:pt x="527744" y="1923267"/>
                </a:lnTo>
                <a:lnTo>
                  <a:pt x="451190" y="1923267"/>
                </a:lnTo>
                <a:lnTo>
                  <a:pt x="457281" y="1466242"/>
                </a:lnTo>
                <a:lnTo>
                  <a:pt x="0" y="1464127"/>
                </a:lnTo>
                <a:lnTo>
                  <a:pt x="960612" y="114882"/>
                </a:ln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TextBox 19"/>
          <p:cNvSpPr txBox="1"/>
          <p:nvPr/>
        </p:nvSpPr>
        <p:spPr>
          <a:xfrm>
            <a:off x="3582296" y="4417030"/>
            <a:ext cx="2062795" cy="1889748"/>
          </a:xfrm>
          <a:prstGeom prst="rect">
            <a:avLst/>
          </a:prstGeom>
          <a:noFill/>
        </p:spPr>
        <p:txBody>
          <a:bodyPr wrap="square" rtlCol="0">
            <a:spAutoFit/>
          </a:bodyPr>
          <a:lstStyle/>
          <a:p>
            <a:pPr algn="ctr" defTabSz="1219170">
              <a:spcBef>
                <a:spcPct val="20000"/>
              </a:spcBef>
              <a:defRPr/>
            </a:pPr>
            <a:r>
              <a:rPr lang="en-US" sz="1600" dirty="0">
                <a:solidFill>
                  <a:srgbClr val="E04621"/>
                </a:solidFill>
                <a:latin typeface="Bernard MT Condensed" panose="02050806060905020404" pitchFamily="18" charset="0"/>
              </a:rPr>
              <a:t>LOREM IPSUM</a:t>
            </a:r>
          </a:p>
          <a:p>
            <a:pPr defTabSz="1219170">
              <a:spcBef>
                <a:spcPct val="20000"/>
              </a:spcBef>
              <a:defRPr/>
            </a:pPr>
            <a:endParaRPr lang="en-US" sz="200" b="1" dirty="0">
              <a:solidFill>
                <a:schemeClr val="bg1">
                  <a:lumMod val="50000"/>
                </a:schemeClr>
              </a:solidFill>
              <a:latin typeface="Candara" panose="020E0502030303020204" pitchFamily="34" charset="0"/>
            </a:endParaRPr>
          </a:p>
          <a:p>
            <a:pPr algn="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sit amet, </a:t>
            </a:r>
          </a:p>
        </p:txBody>
      </p:sp>
      <p:sp>
        <p:nvSpPr>
          <p:cNvPr id="23" name="Freeform 22"/>
          <p:cNvSpPr/>
          <p:nvPr/>
        </p:nvSpPr>
        <p:spPr>
          <a:xfrm>
            <a:off x="6466225" y="1618235"/>
            <a:ext cx="2103120" cy="4840117"/>
          </a:xfrm>
          <a:custGeom>
            <a:avLst/>
            <a:gdLst>
              <a:gd name="connsiteX0" fmla="*/ 1053795 w 2103120"/>
              <a:gd name="connsiteY0" fmla="*/ 0 h 4840117"/>
              <a:gd name="connsiteX1" fmla="*/ 2103120 w 2103120"/>
              <a:gd name="connsiteY1" fmla="*/ 1473850 h 4840117"/>
              <a:gd name="connsiteX2" fmla="*/ 1660470 w 2103120"/>
              <a:gd name="connsiteY2" fmla="*/ 1471802 h 4840117"/>
              <a:gd name="connsiteX3" fmla="*/ 1660470 w 2103120"/>
              <a:gd name="connsiteY3" fmla="*/ 1914037 h 4840117"/>
              <a:gd name="connsiteX4" fmla="*/ 1660470 w 2103120"/>
              <a:gd name="connsiteY4" fmla="*/ 2166324 h 4840117"/>
              <a:gd name="connsiteX5" fmla="*/ 1660470 w 2103120"/>
              <a:gd name="connsiteY5" fmla="*/ 4840117 h 4840117"/>
              <a:gd name="connsiteX6" fmla="*/ 1578174 w 2103120"/>
              <a:gd name="connsiteY6" fmla="*/ 4840117 h 4840117"/>
              <a:gd name="connsiteX7" fmla="*/ 1578174 w 2103120"/>
              <a:gd name="connsiteY7" fmla="*/ 2166324 h 4840117"/>
              <a:gd name="connsiteX8" fmla="*/ 1578174 w 2103120"/>
              <a:gd name="connsiteY8" fmla="*/ 1923267 h 4840117"/>
              <a:gd name="connsiteX9" fmla="*/ 1577981 w 2103120"/>
              <a:gd name="connsiteY9" fmla="*/ 1923267 h 4840117"/>
              <a:gd name="connsiteX10" fmla="*/ 1578174 w 2103120"/>
              <a:gd name="connsiteY10" fmla="*/ 1851870 h 4840117"/>
              <a:gd name="connsiteX11" fmla="*/ 1578174 w 2103120"/>
              <a:gd name="connsiteY11" fmla="*/ 1434804 h 4840117"/>
              <a:gd name="connsiteX12" fmla="*/ 1579299 w 2103120"/>
              <a:gd name="connsiteY12" fmla="*/ 1434804 h 4840117"/>
              <a:gd name="connsiteX13" fmla="*/ 1579373 w 2103120"/>
              <a:gd name="connsiteY13" fmla="*/ 1407120 h 4840117"/>
              <a:gd name="connsiteX14" fmla="*/ 1966151 w 2103120"/>
              <a:gd name="connsiteY14" fmla="*/ 1408909 h 4840117"/>
              <a:gd name="connsiteX15" fmla="*/ 1053503 w 2103120"/>
              <a:gd name="connsiteY15" fmla="*/ 127032 h 4840117"/>
              <a:gd name="connsiteX16" fmla="*/ 972457 w 2103120"/>
              <a:gd name="connsiteY16" fmla="*/ 226950 h 4840117"/>
              <a:gd name="connsiteX17" fmla="*/ 136968 w 2103120"/>
              <a:gd name="connsiteY17" fmla="*/ 1400452 h 4840117"/>
              <a:gd name="connsiteX18" fmla="*/ 534686 w 2103120"/>
              <a:gd name="connsiteY18" fmla="*/ 1402292 h 4840117"/>
              <a:gd name="connsiteX19" fmla="*/ 527744 w 2103120"/>
              <a:gd name="connsiteY19" fmla="*/ 1923267 h 4840117"/>
              <a:gd name="connsiteX20" fmla="*/ 451190 w 2103120"/>
              <a:gd name="connsiteY20" fmla="*/ 1923267 h 4840117"/>
              <a:gd name="connsiteX21" fmla="*/ 457281 w 2103120"/>
              <a:gd name="connsiteY21" fmla="*/ 1466242 h 4840117"/>
              <a:gd name="connsiteX22" fmla="*/ 0 w 2103120"/>
              <a:gd name="connsiteY22" fmla="*/ 1464127 h 4840117"/>
              <a:gd name="connsiteX23" fmla="*/ 960612 w 2103120"/>
              <a:gd name="connsiteY23" fmla="*/ 114882 h 4840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103120" h="4840117">
                <a:moveTo>
                  <a:pt x="1053795" y="0"/>
                </a:moveTo>
                <a:lnTo>
                  <a:pt x="2103120" y="1473850"/>
                </a:lnTo>
                <a:lnTo>
                  <a:pt x="1660470" y="1471802"/>
                </a:lnTo>
                <a:lnTo>
                  <a:pt x="1660470" y="1914037"/>
                </a:lnTo>
                <a:lnTo>
                  <a:pt x="1660470" y="2166324"/>
                </a:lnTo>
                <a:lnTo>
                  <a:pt x="1660470" y="4840117"/>
                </a:lnTo>
                <a:lnTo>
                  <a:pt x="1578174" y="4840117"/>
                </a:lnTo>
                <a:lnTo>
                  <a:pt x="1578174" y="2166324"/>
                </a:lnTo>
                <a:lnTo>
                  <a:pt x="1578174" y="1923267"/>
                </a:lnTo>
                <a:lnTo>
                  <a:pt x="1577981" y="1923267"/>
                </a:lnTo>
                <a:lnTo>
                  <a:pt x="1578174" y="1851870"/>
                </a:lnTo>
                <a:lnTo>
                  <a:pt x="1578174" y="1434804"/>
                </a:lnTo>
                <a:lnTo>
                  <a:pt x="1579299" y="1434804"/>
                </a:lnTo>
                <a:lnTo>
                  <a:pt x="1579373" y="1407120"/>
                </a:lnTo>
                <a:lnTo>
                  <a:pt x="1966151" y="1408909"/>
                </a:lnTo>
                <a:lnTo>
                  <a:pt x="1053503" y="127032"/>
                </a:lnTo>
                <a:lnTo>
                  <a:pt x="972457" y="226950"/>
                </a:lnTo>
                <a:lnTo>
                  <a:pt x="136968" y="1400452"/>
                </a:lnTo>
                <a:lnTo>
                  <a:pt x="534686" y="1402292"/>
                </a:lnTo>
                <a:lnTo>
                  <a:pt x="527744" y="1923267"/>
                </a:lnTo>
                <a:lnTo>
                  <a:pt x="451190" y="1923267"/>
                </a:lnTo>
                <a:lnTo>
                  <a:pt x="457281" y="1466242"/>
                </a:lnTo>
                <a:lnTo>
                  <a:pt x="0" y="1464127"/>
                </a:lnTo>
                <a:lnTo>
                  <a:pt x="960612" y="114882"/>
                </a:ln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TextBox 24"/>
          <p:cNvSpPr txBox="1"/>
          <p:nvPr/>
        </p:nvSpPr>
        <p:spPr>
          <a:xfrm>
            <a:off x="5963365" y="4406828"/>
            <a:ext cx="2062795" cy="1889748"/>
          </a:xfrm>
          <a:prstGeom prst="rect">
            <a:avLst/>
          </a:prstGeom>
          <a:noFill/>
        </p:spPr>
        <p:txBody>
          <a:bodyPr wrap="square" rtlCol="0">
            <a:spAutoFit/>
          </a:bodyPr>
          <a:lstStyle/>
          <a:p>
            <a:pPr algn="ctr" defTabSz="1219170">
              <a:spcBef>
                <a:spcPct val="20000"/>
              </a:spcBef>
              <a:defRPr/>
            </a:pPr>
            <a:r>
              <a:rPr lang="en-US" sz="1600" dirty="0">
                <a:solidFill>
                  <a:srgbClr val="CF3510"/>
                </a:solidFill>
                <a:latin typeface="Bernard MT Condensed" panose="02050806060905020404" pitchFamily="18" charset="0"/>
              </a:rPr>
              <a:t>LOREM IPSUM</a:t>
            </a:r>
          </a:p>
          <a:p>
            <a:pPr defTabSz="1219170">
              <a:spcBef>
                <a:spcPct val="20000"/>
              </a:spcBef>
              <a:defRPr/>
            </a:pPr>
            <a:endParaRPr lang="en-US" sz="200" b="1" dirty="0">
              <a:solidFill>
                <a:schemeClr val="bg1">
                  <a:lumMod val="50000"/>
                </a:schemeClr>
              </a:solidFill>
              <a:latin typeface="Candara" panose="020E0502030303020204" pitchFamily="34" charset="0"/>
            </a:endParaRPr>
          </a:p>
          <a:p>
            <a:pPr algn="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sit amet, </a:t>
            </a:r>
          </a:p>
        </p:txBody>
      </p:sp>
      <p:sp>
        <p:nvSpPr>
          <p:cNvPr id="27" name="Freeform 26"/>
          <p:cNvSpPr/>
          <p:nvPr/>
        </p:nvSpPr>
        <p:spPr>
          <a:xfrm>
            <a:off x="8806969" y="1618235"/>
            <a:ext cx="2103120" cy="4840117"/>
          </a:xfrm>
          <a:custGeom>
            <a:avLst/>
            <a:gdLst>
              <a:gd name="connsiteX0" fmla="*/ 1053795 w 2103120"/>
              <a:gd name="connsiteY0" fmla="*/ 0 h 4840117"/>
              <a:gd name="connsiteX1" fmla="*/ 2103120 w 2103120"/>
              <a:gd name="connsiteY1" fmla="*/ 1473850 h 4840117"/>
              <a:gd name="connsiteX2" fmla="*/ 1660470 w 2103120"/>
              <a:gd name="connsiteY2" fmla="*/ 1471802 h 4840117"/>
              <a:gd name="connsiteX3" fmla="*/ 1660470 w 2103120"/>
              <a:gd name="connsiteY3" fmla="*/ 1914037 h 4840117"/>
              <a:gd name="connsiteX4" fmla="*/ 1660470 w 2103120"/>
              <a:gd name="connsiteY4" fmla="*/ 2166324 h 4840117"/>
              <a:gd name="connsiteX5" fmla="*/ 1660470 w 2103120"/>
              <a:gd name="connsiteY5" fmla="*/ 4840117 h 4840117"/>
              <a:gd name="connsiteX6" fmla="*/ 1578174 w 2103120"/>
              <a:gd name="connsiteY6" fmla="*/ 4840117 h 4840117"/>
              <a:gd name="connsiteX7" fmla="*/ 1578174 w 2103120"/>
              <a:gd name="connsiteY7" fmla="*/ 2166324 h 4840117"/>
              <a:gd name="connsiteX8" fmla="*/ 1578174 w 2103120"/>
              <a:gd name="connsiteY8" fmla="*/ 1923267 h 4840117"/>
              <a:gd name="connsiteX9" fmla="*/ 1577981 w 2103120"/>
              <a:gd name="connsiteY9" fmla="*/ 1923267 h 4840117"/>
              <a:gd name="connsiteX10" fmla="*/ 1578174 w 2103120"/>
              <a:gd name="connsiteY10" fmla="*/ 1851870 h 4840117"/>
              <a:gd name="connsiteX11" fmla="*/ 1578174 w 2103120"/>
              <a:gd name="connsiteY11" fmla="*/ 1434804 h 4840117"/>
              <a:gd name="connsiteX12" fmla="*/ 1579299 w 2103120"/>
              <a:gd name="connsiteY12" fmla="*/ 1434804 h 4840117"/>
              <a:gd name="connsiteX13" fmla="*/ 1579373 w 2103120"/>
              <a:gd name="connsiteY13" fmla="*/ 1407120 h 4840117"/>
              <a:gd name="connsiteX14" fmla="*/ 1966151 w 2103120"/>
              <a:gd name="connsiteY14" fmla="*/ 1408909 h 4840117"/>
              <a:gd name="connsiteX15" fmla="*/ 1053503 w 2103120"/>
              <a:gd name="connsiteY15" fmla="*/ 127032 h 4840117"/>
              <a:gd name="connsiteX16" fmla="*/ 972457 w 2103120"/>
              <a:gd name="connsiteY16" fmla="*/ 226950 h 4840117"/>
              <a:gd name="connsiteX17" fmla="*/ 136968 w 2103120"/>
              <a:gd name="connsiteY17" fmla="*/ 1400452 h 4840117"/>
              <a:gd name="connsiteX18" fmla="*/ 534686 w 2103120"/>
              <a:gd name="connsiteY18" fmla="*/ 1402292 h 4840117"/>
              <a:gd name="connsiteX19" fmla="*/ 527744 w 2103120"/>
              <a:gd name="connsiteY19" fmla="*/ 1923267 h 4840117"/>
              <a:gd name="connsiteX20" fmla="*/ 451190 w 2103120"/>
              <a:gd name="connsiteY20" fmla="*/ 1923267 h 4840117"/>
              <a:gd name="connsiteX21" fmla="*/ 457281 w 2103120"/>
              <a:gd name="connsiteY21" fmla="*/ 1466242 h 4840117"/>
              <a:gd name="connsiteX22" fmla="*/ 0 w 2103120"/>
              <a:gd name="connsiteY22" fmla="*/ 1464127 h 4840117"/>
              <a:gd name="connsiteX23" fmla="*/ 960612 w 2103120"/>
              <a:gd name="connsiteY23" fmla="*/ 114882 h 4840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103120" h="4840117">
                <a:moveTo>
                  <a:pt x="1053795" y="0"/>
                </a:moveTo>
                <a:lnTo>
                  <a:pt x="2103120" y="1473850"/>
                </a:lnTo>
                <a:lnTo>
                  <a:pt x="1660470" y="1471802"/>
                </a:lnTo>
                <a:lnTo>
                  <a:pt x="1660470" y="1914037"/>
                </a:lnTo>
                <a:lnTo>
                  <a:pt x="1660470" y="2166324"/>
                </a:lnTo>
                <a:lnTo>
                  <a:pt x="1660470" y="4840117"/>
                </a:lnTo>
                <a:lnTo>
                  <a:pt x="1578174" y="4840117"/>
                </a:lnTo>
                <a:lnTo>
                  <a:pt x="1578174" y="2166324"/>
                </a:lnTo>
                <a:lnTo>
                  <a:pt x="1578174" y="1923267"/>
                </a:lnTo>
                <a:lnTo>
                  <a:pt x="1577981" y="1923267"/>
                </a:lnTo>
                <a:lnTo>
                  <a:pt x="1578174" y="1851870"/>
                </a:lnTo>
                <a:lnTo>
                  <a:pt x="1578174" y="1434804"/>
                </a:lnTo>
                <a:lnTo>
                  <a:pt x="1579299" y="1434804"/>
                </a:lnTo>
                <a:lnTo>
                  <a:pt x="1579373" y="1407120"/>
                </a:lnTo>
                <a:lnTo>
                  <a:pt x="1966151" y="1408909"/>
                </a:lnTo>
                <a:lnTo>
                  <a:pt x="1053503" y="127032"/>
                </a:lnTo>
                <a:lnTo>
                  <a:pt x="972457" y="226950"/>
                </a:lnTo>
                <a:lnTo>
                  <a:pt x="136968" y="1400452"/>
                </a:lnTo>
                <a:lnTo>
                  <a:pt x="534686" y="1402292"/>
                </a:lnTo>
                <a:lnTo>
                  <a:pt x="527744" y="1923267"/>
                </a:lnTo>
                <a:lnTo>
                  <a:pt x="451190" y="1923267"/>
                </a:lnTo>
                <a:lnTo>
                  <a:pt x="457281" y="1466242"/>
                </a:lnTo>
                <a:lnTo>
                  <a:pt x="0" y="1464127"/>
                </a:lnTo>
                <a:lnTo>
                  <a:pt x="960612" y="114882"/>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TextBox 28"/>
          <p:cNvSpPr txBox="1"/>
          <p:nvPr/>
        </p:nvSpPr>
        <p:spPr>
          <a:xfrm>
            <a:off x="8304109" y="4406828"/>
            <a:ext cx="2062795" cy="1889748"/>
          </a:xfrm>
          <a:prstGeom prst="rect">
            <a:avLst/>
          </a:prstGeom>
          <a:noFill/>
        </p:spPr>
        <p:txBody>
          <a:bodyPr wrap="square" rtlCol="0">
            <a:spAutoFit/>
          </a:bodyPr>
          <a:lstStyle/>
          <a:p>
            <a:pPr algn="ctr" defTabSz="1219170">
              <a:spcBef>
                <a:spcPct val="20000"/>
              </a:spcBef>
              <a:defRPr/>
            </a:pPr>
            <a:r>
              <a:rPr lang="en-US" sz="1600" dirty="0">
                <a:solidFill>
                  <a:srgbClr val="BF2500"/>
                </a:solidFill>
                <a:latin typeface="Bernard MT Condensed" panose="02050806060905020404" pitchFamily="18" charset="0"/>
              </a:rPr>
              <a:t>LOREM IPSUM</a:t>
            </a:r>
          </a:p>
          <a:p>
            <a:pPr defTabSz="1219170">
              <a:spcBef>
                <a:spcPct val="20000"/>
              </a:spcBef>
              <a:defRPr/>
            </a:pPr>
            <a:endParaRPr lang="en-US" sz="200" b="1" dirty="0">
              <a:solidFill>
                <a:schemeClr val="bg1">
                  <a:lumMod val="50000"/>
                </a:schemeClr>
              </a:solidFill>
              <a:latin typeface="Candara" panose="020E0502030303020204" pitchFamily="34" charset="0"/>
            </a:endParaRPr>
          </a:p>
          <a:p>
            <a:pPr algn="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sit amet, </a:t>
            </a:r>
          </a:p>
        </p:txBody>
      </p:sp>
      <p:sp>
        <p:nvSpPr>
          <p:cNvPr id="31" name="Freeform 30"/>
          <p:cNvSpPr/>
          <p:nvPr/>
        </p:nvSpPr>
        <p:spPr>
          <a:xfrm>
            <a:off x="1742738" y="1644359"/>
            <a:ext cx="2103120" cy="4840117"/>
          </a:xfrm>
          <a:custGeom>
            <a:avLst/>
            <a:gdLst>
              <a:gd name="connsiteX0" fmla="*/ 1053795 w 2103120"/>
              <a:gd name="connsiteY0" fmla="*/ 0 h 4840117"/>
              <a:gd name="connsiteX1" fmla="*/ 2103120 w 2103120"/>
              <a:gd name="connsiteY1" fmla="*/ 1473850 h 4840117"/>
              <a:gd name="connsiteX2" fmla="*/ 1660470 w 2103120"/>
              <a:gd name="connsiteY2" fmla="*/ 1471802 h 4840117"/>
              <a:gd name="connsiteX3" fmla="*/ 1660470 w 2103120"/>
              <a:gd name="connsiteY3" fmla="*/ 1914037 h 4840117"/>
              <a:gd name="connsiteX4" fmla="*/ 1660470 w 2103120"/>
              <a:gd name="connsiteY4" fmla="*/ 2166324 h 4840117"/>
              <a:gd name="connsiteX5" fmla="*/ 1660470 w 2103120"/>
              <a:gd name="connsiteY5" fmla="*/ 4840117 h 4840117"/>
              <a:gd name="connsiteX6" fmla="*/ 1578174 w 2103120"/>
              <a:gd name="connsiteY6" fmla="*/ 4840117 h 4840117"/>
              <a:gd name="connsiteX7" fmla="*/ 1578174 w 2103120"/>
              <a:gd name="connsiteY7" fmla="*/ 2166324 h 4840117"/>
              <a:gd name="connsiteX8" fmla="*/ 1578174 w 2103120"/>
              <a:gd name="connsiteY8" fmla="*/ 1923267 h 4840117"/>
              <a:gd name="connsiteX9" fmla="*/ 1577981 w 2103120"/>
              <a:gd name="connsiteY9" fmla="*/ 1923267 h 4840117"/>
              <a:gd name="connsiteX10" fmla="*/ 1578174 w 2103120"/>
              <a:gd name="connsiteY10" fmla="*/ 1851870 h 4840117"/>
              <a:gd name="connsiteX11" fmla="*/ 1578174 w 2103120"/>
              <a:gd name="connsiteY11" fmla="*/ 1434804 h 4840117"/>
              <a:gd name="connsiteX12" fmla="*/ 1579299 w 2103120"/>
              <a:gd name="connsiteY12" fmla="*/ 1434804 h 4840117"/>
              <a:gd name="connsiteX13" fmla="*/ 1579373 w 2103120"/>
              <a:gd name="connsiteY13" fmla="*/ 1407120 h 4840117"/>
              <a:gd name="connsiteX14" fmla="*/ 1966151 w 2103120"/>
              <a:gd name="connsiteY14" fmla="*/ 1408909 h 4840117"/>
              <a:gd name="connsiteX15" fmla="*/ 1053503 w 2103120"/>
              <a:gd name="connsiteY15" fmla="*/ 127032 h 4840117"/>
              <a:gd name="connsiteX16" fmla="*/ 972457 w 2103120"/>
              <a:gd name="connsiteY16" fmla="*/ 226950 h 4840117"/>
              <a:gd name="connsiteX17" fmla="*/ 136968 w 2103120"/>
              <a:gd name="connsiteY17" fmla="*/ 1400452 h 4840117"/>
              <a:gd name="connsiteX18" fmla="*/ 534686 w 2103120"/>
              <a:gd name="connsiteY18" fmla="*/ 1402292 h 4840117"/>
              <a:gd name="connsiteX19" fmla="*/ 527744 w 2103120"/>
              <a:gd name="connsiteY19" fmla="*/ 1923267 h 4840117"/>
              <a:gd name="connsiteX20" fmla="*/ 451190 w 2103120"/>
              <a:gd name="connsiteY20" fmla="*/ 1923267 h 4840117"/>
              <a:gd name="connsiteX21" fmla="*/ 457281 w 2103120"/>
              <a:gd name="connsiteY21" fmla="*/ 1466242 h 4840117"/>
              <a:gd name="connsiteX22" fmla="*/ 0 w 2103120"/>
              <a:gd name="connsiteY22" fmla="*/ 1464127 h 4840117"/>
              <a:gd name="connsiteX23" fmla="*/ 960612 w 2103120"/>
              <a:gd name="connsiteY23" fmla="*/ 114882 h 4840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103120" h="4840117">
                <a:moveTo>
                  <a:pt x="1053795" y="0"/>
                </a:moveTo>
                <a:lnTo>
                  <a:pt x="2103120" y="1473850"/>
                </a:lnTo>
                <a:lnTo>
                  <a:pt x="1660470" y="1471802"/>
                </a:lnTo>
                <a:lnTo>
                  <a:pt x="1660470" y="1914037"/>
                </a:lnTo>
                <a:lnTo>
                  <a:pt x="1660470" y="2166324"/>
                </a:lnTo>
                <a:lnTo>
                  <a:pt x="1660470" y="4840117"/>
                </a:lnTo>
                <a:lnTo>
                  <a:pt x="1578174" y="4840117"/>
                </a:lnTo>
                <a:lnTo>
                  <a:pt x="1578174" y="2166324"/>
                </a:lnTo>
                <a:lnTo>
                  <a:pt x="1578174" y="1923267"/>
                </a:lnTo>
                <a:lnTo>
                  <a:pt x="1577981" y="1923267"/>
                </a:lnTo>
                <a:lnTo>
                  <a:pt x="1578174" y="1851870"/>
                </a:lnTo>
                <a:lnTo>
                  <a:pt x="1578174" y="1434804"/>
                </a:lnTo>
                <a:lnTo>
                  <a:pt x="1579299" y="1434804"/>
                </a:lnTo>
                <a:lnTo>
                  <a:pt x="1579373" y="1407120"/>
                </a:lnTo>
                <a:lnTo>
                  <a:pt x="1966151" y="1408909"/>
                </a:lnTo>
                <a:lnTo>
                  <a:pt x="1053503" y="127032"/>
                </a:lnTo>
                <a:lnTo>
                  <a:pt x="972457" y="226950"/>
                </a:lnTo>
                <a:lnTo>
                  <a:pt x="136968" y="1400452"/>
                </a:lnTo>
                <a:lnTo>
                  <a:pt x="534686" y="1402292"/>
                </a:lnTo>
                <a:lnTo>
                  <a:pt x="527744" y="1923267"/>
                </a:lnTo>
                <a:lnTo>
                  <a:pt x="451190" y="1923267"/>
                </a:lnTo>
                <a:lnTo>
                  <a:pt x="457281" y="1466242"/>
                </a:lnTo>
                <a:lnTo>
                  <a:pt x="0" y="1464127"/>
                </a:lnTo>
                <a:lnTo>
                  <a:pt x="960612" y="114882"/>
                </a:ln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Freeform 110"/>
          <p:cNvSpPr>
            <a:spLocks noChangeAspect="1" noEditPoints="1"/>
          </p:cNvSpPr>
          <p:nvPr/>
        </p:nvSpPr>
        <p:spPr bwMode="auto">
          <a:xfrm>
            <a:off x="2031935" y="3754444"/>
            <a:ext cx="413947" cy="283464"/>
          </a:xfrm>
          <a:custGeom>
            <a:avLst/>
            <a:gdLst/>
            <a:ahLst/>
            <a:cxnLst>
              <a:cxn ang="0">
                <a:pos x="286" y="182"/>
              </a:cxn>
              <a:cxn ang="0">
                <a:pos x="276" y="47"/>
              </a:cxn>
              <a:cxn ang="0">
                <a:pos x="216" y="179"/>
              </a:cxn>
              <a:cxn ang="0">
                <a:pos x="208" y="185"/>
              </a:cxn>
              <a:cxn ang="0">
                <a:pos x="209" y="11"/>
              </a:cxn>
              <a:cxn ang="0">
                <a:pos x="105" y="0"/>
              </a:cxn>
              <a:cxn ang="0">
                <a:pos x="94" y="182"/>
              </a:cxn>
              <a:cxn ang="0">
                <a:pos x="88" y="185"/>
              </a:cxn>
              <a:cxn ang="0">
                <a:pos x="87" y="47"/>
              </a:cxn>
              <a:cxn ang="0">
                <a:pos x="18" y="57"/>
              </a:cxn>
              <a:cxn ang="0">
                <a:pos x="19" y="185"/>
              </a:cxn>
              <a:cxn ang="0">
                <a:pos x="0" y="207"/>
              </a:cxn>
              <a:cxn ang="0">
                <a:pos x="303" y="185"/>
              </a:cxn>
              <a:cxn ang="0">
                <a:pos x="50" y="142"/>
              </a:cxn>
              <a:cxn ang="0">
                <a:pos x="35" y="126"/>
              </a:cxn>
              <a:cxn ang="0">
                <a:pos x="50" y="142"/>
              </a:cxn>
              <a:cxn ang="0">
                <a:pos x="35" y="115"/>
              </a:cxn>
              <a:cxn ang="0">
                <a:pos x="50" y="99"/>
              </a:cxn>
              <a:cxn ang="0">
                <a:pos x="50" y="89"/>
              </a:cxn>
              <a:cxn ang="0">
                <a:pos x="35" y="73"/>
              </a:cxn>
              <a:cxn ang="0">
                <a:pos x="50" y="89"/>
              </a:cxn>
              <a:cxn ang="0">
                <a:pos x="59" y="142"/>
              </a:cxn>
              <a:cxn ang="0">
                <a:pos x="74" y="126"/>
              </a:cxn>
              <a:cxn ang="0">
                <a:pos x="74" y="115"/>
              </a:cxn>
              <a:cxn ang="0">
                <a:pos x="59" y="99"/>
              </a:cxn>
              <a:cxn ang="0">
                <a:pos x="74" y="115"/>
              </a:cxn>
              <a:cxn ang="0">
                <a:pos x="59" y="89"/>
              </a:cxn>
              <a:cxn ang="0">
                <a:pos x="74" y="73"/>
              </a:cxn>
              <a:cxn ang="0">
                <a:pos x="175" y="184"/>
              </a:cxn>
              <a:cxn ang="0">
                <a:pos x="130" y="128"/>
              </a:cxn>
              <a:cxn ang="0">
                <a:pos x="175" y="184"/>
              </a:cxn>
              <a:cxn ang="0">
                <a:pos x="114" y="43"/>
              </a:cxn>
              <a:cxn ang="0">
                <a:pos x="189" y="43"/>
              </a:cxn>
              <a:cxn ang="0">
                <a:pos x="249" y="142"/>
              </a:cxn>
              <a:cxn ang="0">
                <a:pos x="233" y="126"/>
              </a:cxn>
              <a:cxn ang="0">
                <a:pos x="249" y="142"/>
              </a:cxn>
              <a:cxn ang="0">
                <a:pos x="233" y="115"/>
              </a:cxn>
              <a:cxn ang="0">
                <a:pos x="249" y="99"/>
              </a:cxn>
              <a:cxn ang="0">
                <a:pos x="249" y="89"/>
              </a:cxn>
              <a:cxn ang="0">
                <a:pos x="233" y="73"/>
              </a:cxn>
              <a:cxn ang="0">
                <a:pos x="249" y="89"/>
              </a:cxn>
              <a:cxn ang="0">
                <a:pos x="257" y="142"/>
              </a:cxn>
              <a:cxn ang="0">
                <a:pos x="272" y="126"/>
              </a:cxn>
              <a:cxn ang="0">
                <a:pos x="272" y="115"/>
              </a:cxn>
              <a:cxn ang="0">
                <a:pos x="257" y="99"/>
              </a:cxn>
              <a:cxn ang="0">
                <a:pos x="272" y="115"/>
              </a:cxn>
              <a:cxn ang="0">
                <a:pos x="257" y="89"/>
              </a:cxn>
              <a:cxn ang="0">
                <a:pos x="272" y="73"/>
              </a:cxn>
              <a:cxn ang="0">
                <a:pos x="161" y="33"/>
              </a:cxn>
              <a:cxn ang="0">
                <a:pos x="175" y="52"/>
              </a:cxn>
              <a:cxn ang="0">
                <a:pos x="161" y="66"/>
              </a:cxn>
              <a:cxn ang="0">
                <a:pos x="142" y="52"/>
              </a:cxn>
              <a:cxn ang="0">
                <a:pos x="128" y="33"/>
              </a:cxn>
              <a:cxn ang="0">
                <a:pos x="142" y="19"/>
              </a:cxn>
              <a:cxn ang="0">
                <a:pos x="161" y="33"/>
              </a:cxn>
              <a:cxn ang="0">
                <a:pos x="161" y="33"/>
              </a:cxn>
            </a:cxnLst>
            <a:rect l="0" t="0" r="r" b="b"/>
            <a:pathLst>
              <a:path w="303" h="207">
                <a:moveTo>
                  <a:pt x="286" y="185"/>
                </a:moveTo>
                <a:cubicBezTo>
                  <a:pt x="286" y="184"/>
                  <a:pt x="286" y="183"/>
                  <a:pt x="286" y="182"/>
                </a:cubicBezTo>
                <a:cubicBezTo>
                  <a:pt x="286" y="57"/>
                  <a:pt x="286" y="57"/>
                  <a:pt x="286" y="57"/>
                </a:cubicBezTo>
                <a:cubicBezTo>
                  <a:pt x="286" y="51"/>
                  <a:pt x="282" y="47"/>
                  <a:pt x="276" y="47"/>
                </a:cubicBezTo>
                <a:cubicBezTo>
                  <a:pt x="216" y="47"/>
                  <a:pt x="216" y="47"/>
                  <a:pt x="216" y="47"/>
                </a:cubicBezTo>
                <a:cubicBezTo>
                  <a:pt x="216" y="179"/>
                  <a:pt x="216" y="179"/>
                  <a:pt x="216" y="179"/>
                </a:cubicBezTo>
                <a:cubicBezTo>
                  <a:pt x="216" y="181"/>
                  <a:pt x="216" y="183"/>
                  <a:pt x="215" y="185"/>
                </a:cubicBezTo>
                <a:cubicBezTo>
                  <a:pt x="208" y="185"/>
                  <a:pt x="208" y="185"/>
                  <a:pt x="208" y="185"/>
                </a:cubicBezTo>
                <a:cubicBezTo>
                  <a:pt x="209" y="184"/>
                  <a:pt x="209" y="183"/>
                  <a:pt x="209" y="182"/>
                </a:cubicBezTo>
                <a:cubicBezTo>
                  <a:pt x="209" y="11"/>
                  <a:pt x="209" y="11"/>
                  <a:pt x="209" y="11"/>
                </a:cubicBezTo>
                <a:cubicBezTo>
                  <a:pt x="209" y="5"/>
                  <a:pt x="204" y="0"/>
                  <a:pt x="198" y="0"/>
                </a:cubicBezTo>
                <a:cubicBezTo>
                  <a:pt x="105" y="0"/>
                  <a:pt x="105" y="0"/>
                  <a:pt x="105" y="0"/>
                </a:cubicBezTo>
                <a:cubicBezTo>
                  <a:pt x="99" y="0"/>
                  <a:pt x="94" y="5"/>
                  <a:pt x="94" y="11"/>
                </a:cubicBezTo>
                <a:cubicBezTo>
                  <a:pt x="94" y="182"/>
                  <a:pt x="94" y="182"/>
                  <a:pt x="94" y="182"/>
                </a:cubicBezTo>
                <a:cubicBezTo>
                  <a:pt x="94" y="183"/>
                  <a:pt x="94" y="184"/>
                  <a:pt x="95" y="185"/>
                </a:cubicBezTo>
                <a:cubicBezTo>
                  <a:pt x="88" y="185"/>
                  <a:pt x="88" y="185"/>
                  <a:pt x="88" y="185"/>
                </a:cubicBezTo>
                <a:cubicBezTo>
                  <a:pt x="87" y="183"/>
                  <a:pt x="87" y="181"/>
                  <a:pt x="87" y="179"/>
                </a:cubicBezTo>
                <a:cubicBezTo>
                  <a:pt x="87" y="47"/>
                  <a:pt x="87" y="47"/>
                  <a:pt x="87" y="47"/>
                </a:cubicBezTo>
                <a:cubicBezTo>
                  <a:pt x="29" y="47"/>
                  <a:pt x="29" y="47"/>
                  <a:pt x="29" y="47"/>
                </a:cubicBezTo>
                <a:cubicBezTo>
                  <a:pt x="23" y="47"/>
                  <a:pt x="18" y="51"/>
                  <a:pt x="18" y="57"/>
                </a:cubicBezTo>
                <a:cubicBezTo>
                  <a:pt x="18" y="182"/>
                  <a:pt x="18" y="182"/>
                  <a:pt x="18" y="182"/>
                </a:cubicBezTo>
                <a:cubicBezTo>
                  <a:pt x="18" y="183"/>
                  <a:pt x="18" y="184"/>
                  <a:pt x="19" y="185"/>
                </a:cubicBezTo>
                <a:cubicBezTo>
                  <a:pt x="0" y="185"/>
                  <a:pt x="0" y="185"/>
                  <a:pt x="0" y="185"/>
                </a:cubicBezTo>
                <a:cubicBezTo>
                  <a:pt x="0" y="207"/>
                  <a:pt x="0" y="207"/>
                  <a:pt x="0" y="207"/>
                </a:cubicBezTo>
                <a:cubicBezTo>
                  <a:pt x="303" y="207"/>
                  <a:pt x="303" y="207"/>
                  <a:pt x="303" y="207"/>
                </a:cubicBezTo>
                <a:cubicBezTo>
                  <a:pt x="303" y="185"/>
                  <a:pt x="303" y="185"/>
                  <a:pt x="303" y="185"/>
                </a:cubicBezTo>
                <a:lnTo>
                  <a:pt x="286" y="185"/>
                </a:lnTo>
                <a:close/>
                <a:moveTo>
                  <a:pt x="50" y="142"/>
                </a:moveTo>
                <a:cubicBezTo>
                  <a:pt x="35" y="142"/>
                  <a:pt x="35" y="142"/>
                  <a:pt x="35" y="142"/>
                </a:cubicBezTo>
                <a:cubicBezTo>
                  <a:pt x="35" y="126"/>
                  <a:pt x="35" y="126"/>
                  <a:pt x="35" y="126"/>
                </a:cubicBezTo>
                <a:cubicBezTo>
                  <a:pt x="50" y="126"/>
                  <a:pt x="50" y="126"/>
                  <a:pt x="50" y="126"/>
                </a:cubicBezTo>
                <a:lnTo>
                  <a:pt x="50" y="142"/>
                </a:lnTo>
                <a:close/>
                <a:moveTo>
                  <a:pt x="50" y="115"/>
                </a:moveTo>
                <a:cubicBezTo>
                  <a:pt x="35" y="115"/>
                  <a:pt x="35" y="115"/>
                  <a:pt x="35" y="115"/>
                </a:cubicBezTo>
                <a:cubicBezTo>
                  <a:pt x="35" y="99"/>
                  <a:pt x="35" y="99"/>
                  <a:pt x="35" y="99"/>
                </a:cubicBezTo>
                <a:cubicBezTo>
                  <a:pt x="50" y="99"/>
                  <a:pt x="50" y="99"/>
                  <a:pt x="50" y="99"/>
                </a:cubicBezTo>
                <a:lnTo>
                  <a:pt x="50" y="115"/>
                </a:lnTo>
                <a:close/>
                <a:moveTo>
                  <a:pt x="50" y="89"/>
                </a:moveTo>
                <a:cubicBezTo>
                  <a:pt x="35" y="89"/>
                  <a:pt x="35" y="89"/>
                  <a:pt x="35" y="89"/>
                </a:cubicBezTo>
                <a:cubicBezTo>
                  <a:pt x="35" y="73"/>
                  <a:pt x="35" y="73"/>
                  <a:pt x="35" y="73"/>
                </a:cubicBezTo>
                <a:cubicBezTo>
                  <a:pt x="50" y="73"/>
                  <a:pt x="50" y="73"/>
                  <a:pt x="50" y="73"/>
                </a:cubicBezTo>
                <a:lnTo>
                  <a:pt x="50" y="89"/>
                </a:lnTo>
                <a:close/>
                <a:moveTo>
                  <a:pt x="74" y="142"/>
                </a:moveTo>
                <a:cubicBezTo>
                  <a:pt x="59" y="142"/>
                  <a:pt x="59" y="142"/>
                  <a:pt x="59" y="142"/>
                </a:cubicBezTo>
                <a:cubicBezTo>
                  <a:pt x="59" y="126"/>
                  <a:pt x="59" y="126"/>
                  <a:pt x="59" y="126"/>
                </a:cubicBezTo>
                <a:cubicBezTo>
                  <a:pt x="74" y="126"/>
                  <a:pt x="74" y="126"/>
                  <a:pt x="74" y="126"/>
                </a:cubicBezTo>
                <a:lnTo>
                  <a:pt x="74" y="142"/>
                </a:lnTo>
                <a:close/>
                <a:moveTo>
                  <a:pt x="74" y="115"/>
                </a:moveTo>
                <a:cubicBezTo>
                  <a:pt x="59" y="115"/>
                  <a:pt x="59" y="115"/>
                  <a:pt x="59" y="115"/>
                </a:cubicBezTo>
                <a:cubicBezTo>
                  <a:pt x="59" y="99"/>
                  <a:pt x="59" y="99"/>
                  <a:pt x="59" y="99"/>
                </a:cubicBezTo>
                <a:cubicBezTo>
                  <a:pt x="74" y="99"/>
                  <a:pt x="74" y="99"/>
                  <a:pt x="74" y="99"/>
                </a:cubicBezTo>
                <a:lnTo>
                  <a:pt x="74" y="115"/>
                </a:lnTo>
                <a:close/>
                <a:moveTo>
                  <a:pt x="74" y="89"/>
                </a:moveTo>
                <a:cubicBezTo>
                  <a:pt x="59" y="89"/>
                  <a:pt x="59" y="89"/>
                  <a:pt x="59" y="89"/>
                </a:cubicBezTo>
                <a:cubicBezTo>
                  <a:pt x="59" y="73"/>
                  <a:pt x="59" y="73"/>
                  <a:pt x="59" y="73"/>
                </a:cubicBezTo>
                <a:cubicBezTo>
                  <a:pt x="74" y="73"/>
                  <a:pt x="74" y="73"/>
                  <a:pt x="74" y="73"/>
                </a:cubicBezTo>
                <a:lnTo>
                  <a:pt x="74" y="89"/>
                </a:lnTo>
                <a:close/>
                <a:moveTo>
                  <a:pt x="175" y="184"/>
                </a:moveTo>
                <a:cubicBezTo>
                  <a:pt x="130" y="184"/>
                  <a:pt x="130" y="184"/>
                  <a:pt x="130" y="184"/>
                </a:cubicBezTo>
                <a:cubicBezTo>
                  <a:pt x="130" y="128"/>
                  <a:pt x="130" y="128"/>
                  <a:pt x="130" y="128"/>
                </a:cubicBezTo>
                <a:cubicBezTo>
                  <a:pt x="175" y="128"/>
                  <a:pt x="175" y="128"/>
                  <a:pt x="175" y="128"/>
                </a:cubicBezTo>
                <a:lnTo>
                  <a:pt x="175" y="184"/>
                </a:lnTo>
                <a:close/>
                <a:moveTo>
                  <a:pt x="152" y="80"/>
                </a:moveTo>
                <a:cubicBezTo>
                  <a:pt x="131" y="80"/>
                  <a:pt x="114" y="63"/>
                  <a:pt x="114" y="43"/>
                </a:cubicBezTo>
                <a:cubicBezTo>
                  <a:pt x="114" y="22"/>
                  <a:pt x="131" y="5"/>
                  <a:pt x="152" y="5"/>
                </a:cubicBezTo>
                <a:cubicBezTo>
                  <a:pt x="172" y="5"/>
                  <a:pt x="189" y="22"/>
                  <a:pt x="189" y="43"/>
                </a:cubicBezTo>
                <a:cubicBezTo>
                  <a:pt x="189" y="63"/>
                  <a:pt x="172" y="80"/>
                  <a:pt x="152" y="80"/>
                </a:cubicBezTo>
                <a:close/>
                <a:moveTo>
                  <a:pt x="249" y="142"/>
                </a:moveTo>
                <a:cubicBezTo>
                  <a:pt x="233" y="142"/>
                  <a:pt x="233" y="142"/>
                  <a:pt x="233" y="142"/>
                </a:cubicBezTo>
                <a:cubicBezTo>
                  <a:pt x="233" y="126"/>
                  <a:pt x="233" y="126"/>
                  <a:pt x="233" y="126"/>
                </a:cubicBezTo>
                <a:cubicBezTo>
                  <a:pt x="249" y="126"/>
                  <a:pt x="249" y="126"/>
                  <a:pt x="249" y="126"/>
                </a:cubicBezTo>
                <a:lnTo>
                  <a:pt x="249" y="142"/>
                </a:lnTo>
                <a:close/>
                <a:moveTo>
                  <a:pt x="249" y="115"/>
                </a:moveTo>
                <a:cubicBezTo>
                  <a:pt x="233" y="115"/>
                  <a:pt x="233" y="115"/>
                  <a:pt x="233" y="115"/>
                </a:cubicBezTo>
                <a:cubicBezTo>
                  <a:pt x="233" y="99"/>
                  <a:pt x="233" y="99"/>
                  <a:pt x="233" y="99"/>
                </a:cubicBezTo>
                <a:cubicBezTo>
                  <a:pt x="249" y="99"/>
                  <a:pt x="249" y="99"/>
                  <a:pt x="249" y="99"/>
                </a:cubicBezTo>
                <a:lnTo>
                  <a:pt x="249" y="115"/>
                </a:lnTo>
                <a:close/>
                <a:moveTo>
                  <a:pt x="249" y="89"/>
                </a:moveTo>
                <a:cubicBezTo>
                  <a:pt x="233" y="89"/>
                  <a:pt x="233" y="89"/>
                  <a:pt x="233" y="89"/>
                </a:cubicBezTo>
                <a:cubicBezTo>
                  <a:pt x="233" y="73"/>
                  <a:pt x="233" y="73"/>
                  <a:pt x="233" y="73"/>
                </a:cubicBezTo>
                <a:cubicBezTo>
                  <a:pt x="249" y="73"/>
                  <a:pt x="249" y="73"/>
                  <a:pt x="249" y="73"/>
                </a:cubicBezTo>
                <a:lnTo>
                  <a:pt x="249" y="89"/>
                </a:lnTo>
                <a:close/>
                <a:moveTo>
                  <a:pt x="272" y="142"/>
                </a:moveTo>
                <a:cubicBezTo>
                  <a:pt x="257" y="142"/>
                  <a:pt x="257" y="142"/>
                  <a:pt x="257" y="142"/>
                </a:cubicBezTo>
                <a:cubicBezTo>
                  <a:pt x="257" y="126"/>
                  <a:pt x="257" y="126"/>
                  <a:pt x="257" y="126"/>
                </a:cubicBezTo>
                <a:cubicBezTo>
                  <a:pt x="272" y="126"/>
                  <a:pt x="272" y="126"/>
                  <a:pt x="272" y="126"/>
                </a:cubicBezTo>
                <a:lnTo>
                  <a:pt x="272" y="142"/>
                </a:lnTo>
                <a:close/>
                <a:moveTo>
                  <a:pt x="272" y="115"/>
                </a:moveTo>
                <a:cubicBezTo>
                  <a:pt x="257" y="115"/>
                  <a:pt x="257" y="115"/>
                  <a:pt x="257" y="115"/>
                </a:cubicBezTo>
                <a:cubicBezTo>
                  <a:pt x="257" y="99"/>
                  <a:pt x="257" y="99"/>
                  <a:pt x="257" y="99"/>
                </a:cubicBezTo>
                <a:cubicBezTo>
                  <a:pt x="272" y="99"/>
                  <a:pt x="272" y="99"/>
                  <a:pt x="272" y="99"/>
                </a:cubicBezTo>
                <a:lnTo>
                  <a:pt x="272" y="115"/>
                </a:lnTo>
                <a:close/>
                <a:moveTo>
                  <a:pt x="272" y="89"/>
                </a:moveTo>
                <a:cubicBezTo>
                  <a:pt x="257" y="89"/>
                  <a:pt x="257" y="89"/>
                  <a:pt x="257" y="89"/>
                </a:cubicBezTo>
                <a:cubicBezTo>
                  <a:pt x="257" y="73"/>
                  <a:pt x="257" y="73"/>
                  <a:pt x="257" y="73"/>
                </a:cubicBezTo>
                <a:cubicBezTo>
                  <a:pt x="272" y="73"/>
                  <a:pt x="272" y="73"/>
                  <a:pt x="272" y="73"/>
                </a:cubicBezTo>
                <a:lnTo>
                  <a:pt x="272" y="89"/>
                </a:lnTo>
                <a:close/>
                <a:moveTo>
                  <a:pt x="161" y="33"/>
                </a:moveTo>
                <a:cubicBezTo>
                  <a:pt x="175" y="33"/>
                  <a:pt x="175" y="33"/>
                  <a:pt x="175" y="33"/>
                </a:cubicBezTo>
                <a:cubicBezTo>
                  <a:pt x="175" y="52"/>
                  <a:pt x="175" y="52"/>
                  <a:pt x="175" y="52"/>
                </a:cubicBezTo>
                <a:cubicBezTo>
                  <a:pt x="161" y="52"/>
                  <a:pt x="161" y="52"/>
                  <a:pt x="161" y="52"/>
                </a:cubicBezTo>
                <a:cubicBezTo>
                  <a:pt x="161" y="66"/>
                  <a:pt x="161" y="66"/>
                  <a:pt x="161" y="66"/>
                </a:cubicBezTo>
                <a:cubicBezTo>
                  <a:pt x="142" y="66"/>
                  <a:pt x="142" y="66"/>
                  <a:pt x="142" y="66"/>
                </a:cubicBezTo>
                <a:cubicBezTo>
                  <a:pt x="142" y="52"/>
                  <a:pt x="142" y="52"/>
                  <a:pt x="142" y="52"/>
                </a:cubicBezTo>
                <a:cubicBezTo>
                  <a:pt x="128" y="52"/>
                  <a:pt x="128" y="52"/>
                  <a:pt x="128" y="52"/>
                </a:cubicBezTo>
                <a:cubicBezTo>
                  <a:pt x="128" y="33"/>
                  <a:pt x="128" y="33"/>
                  <a:pt x="128" y="33"/>
                </a:cubicBezTo>
                <a:cubicBezTo>
                  <a:pt x="142" y="33"/>
                  <a:pt x="142" y="33"/>
                  <a:pt x="142" y="33"/>
                </a:cubicBezTo>
                <a:cubicBezTo>
                  <a:pt x="142" y="19"/>
                  <a:pt x="142" y="19"/>
                  <a:pt x="142" y="19"/>
                </a:cubicBezTo>
                <a:cubicBezTo>
                  <a:pt x="161" y="19"/>
                  <a:pt x="161" y="19"/>
                  <a:pt x="161" y="19"/>
                </a:cubicBezTo>
                <a:lnTo>
                  <a:pt x="161" y="33"/>
                </a:lnTo>
                <a:close/>
                <a:moveTo>
                  <a:pt x="161" y="33"/>
                </a:moveTo>
                <a:cubicBezTo>
                  <a:pt x="161" y="33"/>
                  <a:pt x="161" y="33"/>
                  <a:pt x="161" y="33"/>
                </a:cubicBezTo>
              </a:path>
            </a:pathLst>
          </a:custGeom>
          <a:solidFill>
            <a:schemeClr val="bg1"/>
          </a:solidFill>
          <a:ln w="9525">
            <a:noFill/>
            <a:round/>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3" name="TextBox 32"/>
          <p:cNvSpPr txBox="1"/>
          <p:nvPr/>
        </p:nvSpPr>
        <p:spPr>
          <a:xfrm>
            <a:off x="1239878" y="4432952"/>
            <a:ext cx="2062795" cy="1889748"/>
          </a:xfrm>
          <a:prstGeom prst="rect">
            <a:avLst/>
          </a:prstGeom>
          <a:noFill/>
        </p:spPr>
        <p:txBody>
          <a:bodyPr wrap="square" rtlCol="0">
            <a:spAutoFit/>
          </a:bodyPr>
          <a:lstStyle/>
          <a:p>
            <a:pPr algn="ctr" defTabSz="1219170">
              <a:spcBef>
                <a:spcPct val="20000"/>
              </a:spcBef>
              <a:defRPr/>
            </a:pPr>
            <a:r>
              <a:rPr lang="en-US" sz="1600" dirty="0">
                <a:solidFill>
                  <a:srgbClr val="E76C0F"/>
                </a:solidFill>
                <a:latin typeface="Bernard MT Condensed" panose="02050806060905020404" pitchFamily="18" charset="0"/>
              </a:rPr>
              <a:t>LOREM IPSUM</a:t>
            </a:r>
          </a:p>
          <a:p>
            <a:pPr defTabSz="1219170">
              <a:spcBef>
                <a:spcPct val="20000"/>
              </a:spcBef>
              <a:defRPr/>
            </a:pPr>
            <a:endParaRPr lang="en-US" sz="200" b="1" dirty="0">
              <a:solidFill>
                <a:schemeClr val="bg1">
                  <a:lumMod val="50000"/>
                </a:schemeClr>
              </a:solidFill>
              <a:latin typeface="Candara" panose="020E0502030303020204" pitchFamily="34" charset="0"/>
            </a:endParaRPr>
          </a:p>
          <a:p>
            <a:pPr algn="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sit amet, </a:t>
            </a:r>
          </a:p>
        </p:txBody>
      </p:sp>
      <p:sp>
        <p:nvSpPr>
          <p:cNvPr id="34" name="Oval 33"/>
          <p:cNvSpPr>
            <a:spLocks noChangeAspect="1"/>
          </p:cNvSpPr>
          <p:nvPr/>
        </p:nvSpPr>
        <p:spPr>
          <a:xfrm>
            <a:off x="1914067" y="3577634"/>
            <a:ext cx="640080" cy="640080"/>
          </a:xfrm>
          <a:prstGeom prst="ellipse">
            <a:avLst/>
          </a:prstGeom>
          <a:noFill/>
          <a:ln w="38100">
            <a:solidFill>
              <a:srgbClr val="E76C0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Oval 34"/>
          <p:cNvSpPr>
            <a:spLocks noChangeAspect="1"/>
          </p:cNvSpPr>
          <p:nvPr/>
        </p:nvSpPr>
        <p:spPr>
          <a:xfrm>
            <a:off x="6637554" y="3551510"/>
            <a:ext cx="640080" cy="640080"/>
          </a:xfrm>
          <a:prstGeom prst="ellipse">
            <a:avLst/>
          </a:prstGeom>
          <a:noFill/>
          <a:ln w="38100">
            <a:solidFill>
              <a:srgbClr val="CF351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Oval 35"/>
          <p:cNvSpPr>
            <a:spLocks noChangeAspect="1"/>
          </p:cNvSpPr>
          <p:nvPr/>
        </p:nvSpPr>
        <p:spPr>
          <a:xfrm>
            <a:off x="8978298" y="3551510"/>
            <a:ext cx="640080" cy="640080"/>
          </a:xfrm>
          <a:prstGeom prst="ellipse">
            <a:avLst/>
          </a:prstGeom>
          <a:noFill/>
          <a:ln w="38100">
            <a:solidFill>
              <a:srgbClr val="BF25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Freeform 121"/>
          <p:cNvSpPr>
            <a:spLocks noChangeAspect="1" noEditPoints="1"/>
          </p:cNvSpPr>
          <p:nvPr/>
        </p:nvSpPr>
        <p:spPr bwMode="auto">
          <a:xfrm>
            <a:off x="4385516" y="3672148"/>
            <a:ext cx="318082" cy="365760"/>
          </a:xfrm>
          <a:custGeom>
            <a:avLst/>
            <a:gdLst/>
            <a:ahLst/>
            <a:cxnLst>
              <a:cxn ang="0">
                <a:pos x="227" y="284"/>
              </a:cxn>
              <a:cxn ang="0">
                <a:pos x="214" y="284"/>
              </a:cxn>
              <a:cxn ang="0">
                <a:pos x="264" y="189"/>
              </a:cxn>
              <a:cxn ang="0">
                <a:pos x="179" y="80"/>
              </a:cxn>
              <a:cxn ang="0">
                <a:pos x="200" y="39"/>
              </a:cxn>
              <a:cxn ang="0">
                <a:pos x="196" y="26"/>
              </a:cxn>
              <a:cxn ang="0">
                <a:pos x="145" y="2"/>
              </a:cxn>
              <a:cxn ang="0">
                <a:pos x="138" y="1"/>
              </a:cxn>
              <a:cxn ang="0">
                <a:pos x="132" y="7"/>
              </a:cxn>
              <a:cxn ang="0">
                <a:pos x="72" y="121"/>
              </a:cxn>
              <a:cxn ang="0">
                <a:pos x="80" y="147"/>
              </a:cxn>
              <a:cxn ang="0">
                <a:pos x="72" y="164"/>
              </a:cxn>
              <a:cxn ang="0">
                <a:pos x="106" y="180"/>
              </a:cxn>
              <a:cxn ang="0">
                <a:pos x="114" y="164"/>
              </a:cxn>
              <a:cxn ang="0">
                <a:pos x="114" y="164"/>
              </a:cxn>
              <a:cxn ang="0">
                <a:pos x="140" y="154"/>
              </a:cxn>
              <a:cxn ang="0">
                <a:pos x="161" y="115"/>
              </a:cxn>
              <a:cxn ang="0">
                <a:pos x="227" y="189"/>
              </a:cxn>
              <a:cxn ang="0">
                <a:pos x="151" y="265"/>
              </a:cxn>
              <a:cxn ang="0">
                <a:pos x="95" y="246"/>
              </a:cxn>
              <a:cxn ang="0">
                <a:pos x="95" y="237"/>
              </a:cxn>
              <a:cxn ang="0">
                <a:pos x="104" y="227"/>
              </a:cxn>
              <a:cxn ang="0">
                <a:pos x="151" y="227"/>
              </a:cxn>
              <a:cxn ang="0">
                <a:pos x="151" y="208"/>
              </a:cxn>
              <a:cxn ang="0">
                <a:pos x="79" y="208"/>
              </a:cxn>
              <a:cxn ang="0">
                <a:pos x="40" y="208"/>
              </a:cxn>
              <a:cxn ang="0">
                <a:pos x="0" y="208"/>
              </a:cxn>
              <a:cxn ang="0">
                <a:pos x="0" y="227"/>
              </a:cxn>
              <a:cxn ang="0">
                <a:pos x="45" y="227"/>
              </a:cxn>
              <a:cxn ang="0">
                <a:pos x="48" y="227"/>
              </a:cxn>
              <a:cxn ang="0">
                <a:pos x="57" y="237"/>
              </a:cxn>
              <a:cxn ang="0">
                <a:pos x="57" y="246"/>
              </a:cxn>
              <a:cxn ang="0">
                <a:pos x="57" y="284"/>
              </a:cxn>
              <a:cxn ang="0">
                <a:pos x="19" y="303"/>
              </a:cxn>
              <a:cxn ang="0">
                <a:pos x="264" y="303"/>
              </a:cxn>
              <a:cxn ang="0">
                <a:pos x="227" y="284"/>
              </a:cxn>
              <a:cxn ang="0">
                <a:pos x="161" y="26"/>
              </a:cxn>
              <a:cxn ang="0">
                <a:pos x="155" y="32"/>
              </a:cxn>
              <a:cxn ang="0">
                <a:pos x="111" y="114"/>
              </a:cxn>
              <a:cxn ang="0">
                <a:pos x="95" y="106"/>
              </a:cxn>
              <a:cxn ang="0">
                <a:pos x="96" y="102"/>
              </a:cxn>
              <a:cxn ang="0">
                <a:pos x="137" y="25"/>
              </a:cxn>
              <a:cxn ang="0">
                <a:pos x="143" y="20"/>
              </a:cxn>
              <a:cxn ang="0">
                <a:pos x="150" y="21"/>
              </a:cxn>
              <a:cxn ang="0">
                <a:pos x="161" y="26"/>
              </a:cxn>
              <a:cxn ang="0">
                <a:pos x="161" y="26"/>
              </a:cxn>
            </a:cxnLst>
            <a:rect l="0" t="0" r="r" b="b"/>
            <a:pathLst>
              <a:path w="264" h="303">
                <a:moveTo>
                  <a:pt x="227" y="284"/>
                </a:moveTo>
                <a:cubicBezTo>
                  <a:pt x="214" y="284"/>
                  <a:pt x="214" y="284"/>
                  <a:pt x="214" y="284"/>
                </a:cubicBezTo>
                <a:cubicBezTo>
                  <a:pt x="244" y="263"/>
                  <a:pt x="264" y="229"/>
                  <a:pt x="264" y="189"/>
                </a:cubicBezTo>
                <a:cubicBezTo>
                  <a:pt x="264" y="136"/>
                  <a:pt x="228" y="92"/>
                  <a:pt x="179" y="80"/>
                </a:cubicBezTo>
                <a:cubicBezTo>
                  <a:pt x="200" y="39"/>
                  <a:pt x="200" y="39"/>
                  <a:pt x="200" y="39"/>
                </a:cubicBezTo>
                <a:cubicBezTo>
                  <a:pt x="203" y="34"/>
                  <a:pt x="201" y="29"/>
                  <a:pt x="196" y="26"/>
                </a:cubicBezTo>
                <a:cubicBezTo>
                  <a:pt x="145" y="2"/>
                  <a:pt x="145" y="2"/>
                  <a:pt x="145" y="2"/>
                </a:cubicBezTo>
                <a:cubicBezTo>
                  <a:pt x="143" y="1"/>
                  <a:pt x="140" y="0"/>
                  <a:pt x="138" y="1"/>
                </a:cubicBezTo>
                <a:cubicBezTo>
                  <a:pt x="136" y="2"/>
                  <a:pt x="134" y="4"/>
                  <a:pt x="132" y="7"/>
                </a:cubicBezTo>
                <a:cubicBezTo>
                  <a:pt x="72" y="121"/>
                  <a:pt x="72" y="121"/>
                  <a:pt x="72" y="121"/>
                </a:cubicBezTo>
                <a:cubicBezTo>
                  <a:pt x="67" y="131"/>
                  <a:pt x="71" y="143"/>
                  <a:pt x="80" y="147"/>
                </a:cubicBezTo>
                <a:cubicBezTo>
                  <a:pt x="72" y="164"/>
                  <a:pt x="72" y="164"/>
                  <a:pt x="72" y="164"/>
                </a:cubicBezTo>
                <a:cubicBezTo>
                  <a:pt x="106" y="180"/>
                  <a:pt x="106" y="180"/>
                  <a:pt x="106" y="180"/>
                </a:cubicBezTo>
                <a:cubicBezTo>
                  <a:pt x="114" y="164"/>
                  <a:pt x="114" y="164"/>
                  <a:pt x="114" y="164"/>
                </a:cubicBezTo>
                <a:cubicBezTo>
                  <a:pt x="114" y="164"/>
                  <a:pt x="114" y="164"/>
                  <a:pt x="114" y="164"/>
                </a:cubicBezTo>
                <a:cubicBezTo>
                  <a:pt x="124" y="168"/>
                  <a:pt x="135" y="164"/>
                  <a:pt x="140" y="154"/>
                </a:cubicBezTo>
                <a:cubicBezTo>
                  <a:pt x="161" y="115"/>
                  <a:pt x="161" y="115"/>
                  <a:pt x="161" y="115"/>
                </a:cubicBezTo>
                <a:cubicBezTo>
                  <a:pt x="198" y="119"/>
                  <a:pt x="227" y="151"/>
                  <a:pt x="227" y="189"/>
                </a:cubicBezTo>
                <a:cubicBezTo>
                  <a:pt x="227" y="231"/>
                  <a:pt x="193" y="265"/>
                  <a:pt x="151" y="265"/>
                </a:cubicBezTo>
                <a:cubicBezTo>
                  <a:pt x="132" y="265"/>
                  <a:pt x="108" y="258"/>
                  <a:pt x="95" y="246"/>
                </a:cubicBezTo>
                <a:cubicBezTo>
                  <a:pt x="95" y="237"/>
                  <a:pt x="95" y="237"/>
                  <a:pt x="95" y="237"/>
                </a:cubicBezTo>
                <a:cubicBezTo>
                  <a:pt x="95" y="231"/>
                  <a:pt x="99" y="227"/>
                  <a:pt x="104" y="227"/>
                </a:cubicBezTo>
                <a:cubicBezTo>
                  <a:pt x="151" y="227"/>
                  <a:pt x="151" y="227"/>
                  <a:pt x="151" y="227"/>
                </a:cubicBezTo>
                <a:cubicBezTo>
                  <a:pt x="151" y="208"/>
                  <a:pt x="151" y="208"/>
                  <a:pt x="151" y="208"/>
                </a:cubicBezTo>
                <a:cubicBezTo>
                  <a:pt x="79" y="208"/>
                  <a:pt x="79" y="208"/>
                  <a:pt x="79" y="208"/>
                </a:cubicBezTo>
                <a:cubicBezTo>
                  <a:pt x="40" y="208"/>
                  <a:pt x="40" y="208"/>
                  <a:pt x="40" y="208"/>
                </a:cubicBezTo>
                <a:cubicBezTo>
                  <a:pt x="0" y="208"/>
                  <a:pt x="0" y="208"/>
                  <a:pt x="0" y="208"/>
                </a:cubicBezTo>
                <a:cubicBezTo>
                  <a:pt x="0" y="227"/>
                  <a:pt x="0" y="227"/>
                  <a:pt x="0" y="227"/>
                </a:cubicBezTo>
                <a:cubicBezTo>
                  <a:pt x="45" y="227"/>
                  <a:pt x="45" y="227"/>
                  <a:pt x="45" y="227"/>
                </a:cubicBezTo>
                <a:cubicBezTo>
                  <a:pt x="48" y="227"/>
                  <a:pt x="48" y="227"/>
                  <a:pt x="48" y="227"/>
                </a:cubicBezTo>
                <a:cubicBezTo>
                  <a:pt x="53" y="227"/>
                  <a:pt x="57" y="231"/>
                  <a:pt x="57" y="237"/>
                </a:cubicBezTo>
                <a:cubicBezTo>
                  <a:pt x="57" y="246"/>
                  <a:pt x="57" y="246"/>
                  <a:pt x="57" y="246"/>
                </a:cubicBezTo>
                <a:cubicBezTo>
                  <a:pt x="57" y="284"/>
                  <a:pt x="57" y="284"/>
                  <a:pt x="57" y="284"/>
                </a:cubicBezTo>
                <a:cubicBezTo>
                  <a:pt x="36" y="284"/>
                  <a:pt x="19" y="282"/>
                  <a:pt x="19" y="303"/>
                </a:cubicBezTo>
                <a:cubicBezTo>
                  <a:pt x="264" y="303"/>
                  <a:pt x="264" y="303"/>
                  <a:pt x="264" y="303"/>
                </a:cubicBezTo>
                <a:cubicBezTo>
                  <a:pt x="264" y="282"/>
                  <a:pt x="248" y="284"/>
                  <a:pt x="227" y="284"/>
                </a:cubicBezTo>
                <a:close/>
                <a:moveTo>
                  <a:pt x="161" y="26"/>
                </a:moveTo>
                <a:cubicBezTo>
                  <a:pt x="158" y="27"/>
                  <a:pt x="156" y="29"/>
                  <a:pt x="155" y="32"/>
                </a:cubicBezTo>
                <a:cubicBezTo>
                  <a:pt x="111" y="114"/>
                  <a:pt x="111" y="114"/>
                  <a:pt x="111" y="114"/>
                </a:cubicBezTo>
                <a:cubicBezTo>
                  <a:pt x="95" y="106"/>
                  <a:pt x="95" y="106"/>
                  <a:pt x="95" y="106"/>
                </a:cubicBezTo>
                <a:cubicBezTo>
                  <a:pt x="95" y="105"/>
                  <a:pt x="95" y="103"/>
                  <a:pt x="96" y="102"/>
                </a:cubicBezTo>
                <a:cubicBezTo>
                  <a:pt x="137" y="25"/>
                  <a:pt x="137" y="25"/>
                  <a:pt x="137" y="25"/>
                </a:cubicBezTo>
                <a:cubicBezTo>
                  <a:pt x="138" y="23"/>
                  <a:pt x="140" y="21"/>
                  <a:pt x="143" y="20"/>
                </a:cubicBezTo>
                <a:cubicBezTo>
                  <a:pt x="145" y="19"/>
                  <a:pt x="148" y="19"/>
                  <a:pt x="150" y="21"/>
                </a:cubicBezTo>
                <a:cubicBezTo>
                  <a:pt x="161" y="26"/>
                  <a:pt x="161" y="26"/>
                  <a:pt x="161" y="26"/>
                </a:cubicBezTo>
                <a:cubicBezTo>
                  <a:pt x="161" y="26"/>
                  <a:pt x="161" y="26"/>
                  <a:pt x="161" y="26"/>
                </a:cubicBezTo>
                <a:close/>
              </a:path>
            </a:pathLst>
          </a:custGeom>
          <a:solidFill>
            <a:schemeClr val="bg1"/>
          </a:solidFill>
          <a:ln w="9525">
            <a:noFill/>
            <a:round/>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grpSp>
        <p:nvGrpSpPr>
          <p:cNvPr id="38" name="Group 37"/>
          <p:cNvGrpSpPr>
            <a:grpSpLocks noChangeAspect="1"/>
          </p:cNvGrpSpPr>
          <p:nvPr/>
        </p:nvGrpSpPr>
        <p:grpSpPr>
          <a:xfrm>
            <a:off x="9098444" y="3682735"/>
            <a:ext cx="378271" cy="365760"/>
            <a:chOff x="5659438" y="2249488"/>
            <a:chExt cx="623887" cy="603250"/>
          </a:xfrm>
          <a:solidFill>
            <a:schemeClr val="accent3">
              <a:lumMod val="50000"/>
            </a:schemeClr>
          </a:solidFill>
          <a:effectLst>
            <a:outerShdw blurRad="50800" dist="38100" dir="2700000" algn="tl" rotWithShape="0">
              <a:prstClr val="black">
                <a:alpha val="40000"/>
              </a:prstClr>
            </a:outerShdw>
          </a:effectLst>
        </p:grpSpPr>
        <p:sp>
          <p:nvSpPr>
            <p:cNvPr id="39" name="Freeform 67"/>
            <p:cNvSpPr>
              <a:spLocks noEditPoints="1"/>
            </p:cNvSpPr>
            <p:nvPr/>
          </p:nvSpPr>
          <p:spPr bwMode="auto">
            <a:xfrm>
              <a:off x="5988050" y="2249488"/>
              <a:ext cx="295275" cy="585788"/>
            </a:xfrm>
            <a:custGeom>
              <a:avLst/>
              <a:gdLst/>
              <a:ahLst/>
              <a:cxnLst>
                <a:cxn ang="0">
                  <a:pos x="0" y="148"/>
                </a:cxn>
                <a:cxn ang="0">
                  <a:pos x="0" y="50"/>
                </a:cxn>
                <a:cxn ang="0">
                  <a:pos x="51" y="0"/>
                </a:cxn>
                <a:cxn ang="0">
                  <a:pos x="101" y="50"/>
                </a:cxn>
                <a:cxn ang="0">
                  <a:pos x="101" y="148"/>
                </a:cxn>
                <a:cxn ang="0">
                  <a:pos x="51" y="199"/>
                </a:cxn>
                <a:cxn ang="0">
                  <a:pos x="0" y="148"/>
                </a:cxn>
                <a:cxn ang="0">
                  <a:pos x="9" y="50"/>
                </a:cxn>
                <a:cxn ang="0">
                  <a:pos x="9" y="148"/>
                </a:cxn>
                <a:cxn ang="0">
                  <a:pos x="51" y="190"/>
                </a:cxn>
                <a:cxn ang="0">
                  <a:pos x="92" y="148"/>
                </a:cxn>
                <a:cxn ang="0">
                  <a:pos x="92" y="50"/>
                </a:cxn>
                <a:cxn ang="0">
                  <a:pos x="51" y="9"/>
                </a:cxn>
                <a:cxn ang="0">
                  <a:pos x="9" y="50"/>
                </a:cxn>
              </a:cxnLst>
              <a:rect l="0" t="0" r="r" b="b"/>
              <a:pathLst>
                <a:path w="101" h="199">
                  <a:moveTo>
                    <a:pt x="0" y="148"/>
                  </a:moveTo>
                  <a:cubicBezTo>
                    <a:pt x="0" y="50"/>
                    <a:pt x="0" y="50"/>
                    <a:pt x="0" y="50"/>
                  </a:cubicBezTo>
                  <a:cubicBezTo>
                    <a:pt x="0" y="23"/>
                    <a:pt x="23" y="0"/>
                    <a:pt x="51" y="0"/>
                  </a:cubicBezTo>
                  <a:cubicBezTo>
                    <a:pt x="78" y="0"/>
                    <a:pt x="101" y="23"/>
                    <a:pt x="101" y="50"/>
                  </a:cubicBezTo>
                  <a:cubicBezTo>
                    <a:pt x="101" y="148"/>
                    <a:pt x="101" y="148"/>
                    <a:pt x="101" y="148"/>
                  </a:cubicBezTo>
                  <a:cubicBezTo>
                    <a:pt x="101" y="176"/>
                    <a:pt x="78" y="199"/>
                    <a:pt x="51" y="199"/>
                  </a:cubicBezTo>
                  <a:cubicBezTo>
                    <a:pt x="23" y="199"/>
                    <a:pt x="0" y="176"/>
                    <a:pt x="0" y="148"/>
                  </a:cubicBezTo>
                  <a:moveTo>
                    <a:pt x="9" y="50"/>
                  </a:moveTo>
                  <a:cubicBezTo>
                    <a:pt x="9" y="148"/>
                    <a:pt x="9" y="148"/>
                    <a:pt x="9" y="148"/>
                  </a:cubicBezTo>
                  <a:cubicBezTo>
                    <a:pt x="9" y="171"/>
                    <a:pt x="28" y="190"/>
                    <a:pt x="51" y="190"/>
                  </a:cubicBezTo>
                  <a:cubicBezTo>
                    <a:pt x="74" y="190"/>
                    <a:pt x="92" y="171"/>
                    <a:pt x="92" y="148"/>
                  </a:cubicBezTo>
                  <a:cubicBezTo>
                    <a:pt x="92" y="50"/>
                    <a:pt x="92" y="50"/>
                    <a:pt x="92" y="50"/>
                  </a:cubicBezTo>
                  <a:cubicBezTo>
                    <a:pt x="92" y="27"/>
                    <a:pt x="74" y="9"/>
                    <a:pt x="51" y="9"/>
                  </a:cubicBezTo>
                  <a:cubicBezTo>
                    <a:pt x="28" y="9"/>
                    <a:pt x="9" y="27"/>
                    <a:pt x="9" y="50"/>
                  </a:cubicBezTo>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0" name="Freeform 68"/>
            <p:cNvSpPr>
              <a:spLocks/>
            </p:cNvSpPr>
            <p:nvPr/>
          </p:nvSpPr>
          <p:spPr bwMode="auto">
            <a:xfrm>
              <a:off x="6027738" y="2559050"/>
              <a:ext cx="214313" cy="222250"/>
            </a:xfrm>
            <a:custGeom>
              <a:avLst/>
              <a:gdLst/>
              <a:ahLst/>
              <a:cxnLst>
                <a:cxn ang="0">
                  <a:pos x="73" y="0"/>
                </a:cxn>
                <a:cxn ang="0">
                  <a:pos x="73" y="39"/>
                </a:cxn>
                <a:cxn ang="0">
                  <a:pos x="37" y="76"/>
                </a:cxn>
                <a:cxn ang="0">
                  <a:pos x="0" y="39"/>
                </a:cxn>
                <a:cxn ang="0">
                  <a:pos x="0" y="0"/>
                </a:cxn>
                <a:cxn ang="0">
                  <a:pos x="73" y="0"/>
                </a:cxn>
              </a:cxnLst>
              <a:rect l="0" t="0" r="r" b="b"/>
              <a:pathLst>
                <a:path w="73" h="76">
                  <a:moveTo>
                    <a:pt x="73" y="0"/>
                  </a:moveTo>
                  <a:cubicBezTo>
                    <a:pt x="73" y="39"/>
                    <a:pt x="73" y="39"/>
                    <a:pt x="73" y="39"/>
                  </a:cubicBezTo>
                  <a:cubicBezTo>
                    <a:pt x="73" y="59"/>
                    <a:pt x="57" y="76"/>
                    <a:pt x="37" y="76"/>
                  </a:cubicBezTo>
                  <a:cubicBezTo>
                    <a:pt x="16" y="76"/>
                    <a:pt x="0" y="59"/>
                    <a:pt x="0" y="39"/>
                  </a:cubicBezTo>
                  <a:cubicBezTo>
                    <a:pt x="0" y="0"/>
                    <a:pt x="0" y="0"/>
                    <a:pt x="0" y="0"/>
                  </a:cubicBezTo>
                  <a:lnTo>
                    <a:pt x="73" y="0"/>
                  </a:ln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 name="Freeform 69"/>
            <p:cNvSpPr>
              <a:spLocks/>
            </p:cNvSpPr>
            <p:nvPr/>
          </p:nvSpPr>
          <p:spPr bwMode="auto">
            <a:xfrm>
              <a:off x="5708650" y="2543175"/>
              <a:ext cx="252413" cy="258763"/>
            </a:xfrm>
            <a:custGeom>
              <a:avLst/>
              <a:gdLst/>
              <a:ahLst/>
              <a:cxnLst>
                <a:cxn ang="0">
                  <a:pos x="86" y="34"/>
                </a:cxn>
                <a:cxn ang="0">
                  <a:pos x="68" y="66"/>
                </a:cxn>
                <a:cxn ang="0">
                  <a:pos x="22" y="78"/>
                </a:cxn>
                <a:cxn ang="0">
                  <a:pos x="9" y="32"/>
                </a:cxn>
                <a:cxn ang="0">
                  <a:pos x="27" y="0"/>
                </a:cxn>
                <a:cxn ang="0">
                  <a:pos x="86" y="34"/>
                </a:cxn>
              </a:cxnLst>
              <a:rect l="0" t="0" r="r" b="b"/>
              <a:pathLst>
                <a:path w="86" h="88">
                  <a:moveTo>
                    <a:pt x="86" y="34"/>
                  </a:moveTo>
                  <a:cubicBezTo>
                    <a:pt x="68" y="66"/>
                    <a:pt x="68" y="66"/>
                    <a:pt x="68" y="66"/>
                  </a:cubicBezTo>
                  <a:cubicBezTo>
                    <a:pt x="59" y="82"/>
                    <a:pt x="38" y="88"/>
                    <a:pt x="22" y="78"/>
                  </a:cubicBezTo>
                  <a:cubicBezTo>
                    <a:pt x="5" y="69"/>
                    <a:pt x="0" y="48"/>
                    <a:pt x="9" y="32"/>
                  </a:cubicBezTo>
                  <a:cubicBezTo>
                    <a:pt x="27" y="0"/>
                    <a:pt x="27" y="0"/>
                    <a:pt x="27" y="0"/>
                  </a:cubicBezTo>
                  <a:lnTo>
                    <a:pt x="86" y="34"/>
                  </a:ln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2" name="Freeform 70"/>
            <p:cNvSpPr>
              <a:spLocks/>
            </p:cNvSpPr>
            <p:nvPr/>
          </p:nvSpPr>
          <p:spPr bwMode="auto">
            <a:xfrm>
              <a:off x="5659438" y="2320925"/>
              <a:ext cx="312738" cy="531813"/>
            </a:xfrm>
            <a:custGeom>
              <a:avLst/>
              <a:gdLst/>
              <a:ahLst/>
              <a:cxnLst>
                <a:cxn ang="0">
                  <a:pos x="13" y="104"/>
                </a:cxn>
                <a:cxn ang="0">
                  <a:pos x="59" y="26"/>
                </a:cxn>
                <a:cxn ang="0">
                  <a:pos x="107" y="3"/>
                </a:cxn>
                <a:cxn ang="0">
                  <a:pos x="107" y="12"/>
                </a:cxn>
                <a:cxn ang="0">
                  <a:pos x="66" y="30"/>
                </a:cxn>
                <a:cxn ang="0">
                  <a:pos x="20" y="109"/>
                </a:cxn>
                <a:cxn ang="0">
                  <a:pos x="35" y="161"/>
                </a:cxn>
                <a:cxn ang="0">
                  <a:pos x="87" y="147"/>
                </a:cxn>
                <a:cxn ang="0">
                  <a:pos x="107" y="114"/>
                </a:cxn>
                <a:cxn ang="0">
                  <a:pos x="107" y="130"/>
                </a:cxn>
                <a:cxn ang="0">
                  <a:pos x="95" y="151"/>
                </a:cxn>
                <a:cxn ang="0">
                  <a:pos x="30" y="169"/>
                </a:cxn>
                <a:cxn ang="0">
                  <a:pos x="13" y="104"/>
                </a:cxn>
              </a:cxnLst>
              <a:rect l="0" t="0" r="r" b="b"/>
              <a:pathLst>
                <a:path w="107" h="181">
                  <a:moveTo>
                    <a:pt x="13" y="104"/>
                  </a:moveTo>
                  <a:cubicBezTo>
                    <a:pt x="59" y="26"/>
                    <a:pt x="59" y="26"/>
                    <a:pt x="59" y="26"/>
                  </a:cubicBezTo>
                  <a:cubicBezTo>
                    <a:pt x="69" y="9"/>
                    <a:pt x="88" y="0"/>
                    <a:pt x="107" y="3"/>
                  </a:cubicBezTo>
                  <a:cubicBezTo>
                    <a:pt x="107" y="12"/>
                    <a:pt x="107" y="12"/>
                    <a:pt x="107" y="12"/>
                  </a:cubicBezTo>
                  <a:cubicBezTo>
                    <a:pt x="91" y="8"/>
                    <a:pt x="74" y="15"/>
                    <a:pt x="66" y="30"/>
                  </a:cubicBezTo>
                  <a:cubicBezTo>
                    <a:pt x="20" y="109"/>
                    <a:pt x="20" y="109"/>
                    <a:pt x="20" y="109"/>
                  </a:cubicBezTo>
                  <a:cubicBezTo>
                    <a:pt x="10" y="127"/>
                    <a:pt x="16" y="151"/>
                    <a:pt x="35" y="161"/>
                  </a:cubicBezTo>
                  <a:cubicBezTo>
                    <a:pt x="53" y="172"/>
                    <a:pt x="77" y="166"/>
                    <a:pt x="87" y="147"/>
                  </a:cubicBezTo>
                  <a:cubicBezTo>
                    <a:pt x="107" y="114"/>
                    <a:pt x="107" y="114"/>
                    <a:pt x="107" y="114"/>
                  </a:cubicBezTo>
                  <a:cubicBezTo>
                    <a:pt x="107" y="130"/>
                    <a:pt x="107" y="130"/>
                    <a:pt x="107" y="130"/>
                  </a:cubicBezTo>
                  <a:cubicBezTo>
                    <a:pt x="95" y="151"/>
                    <a:pt x="95" y="151"/>
                    <a:pt x="95" y="151"/>
                  </a:cubicBezTo>
                  <a:cubicBezTo>
                    <a:pt x="82" y="174"/>
                    <a:pt x="53" y="181"/>
                    <a:pt x="30" y="169"/>
                  </a:cubicBezTo>
                  <a:cubicBezTo>
                    <a:pt x="8" y="156"/>
                    <a:pt x="0" y="127"/>
                    <a:pt x="13" y="104"/>
                  </a:cubicBezTo>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43" name="Group 42"/>
          <p:cNvGrpSpPr>
            <a:grpSpLocks noChangeAspect="1"/>
          </p:cNvGrpSpPr>
          <p:nvPr/>
        </p:nvGrpSpPr>
        <p:grpSpPr>
          <a:xfrm>
            <a:off x="6827011" y="3682735"/>
            <a:ext cx="261166" cy="365760"/>
            <a:chOff x="4938713" y="2352675"/>
            <a:chExt cx="646113" cy="904875"/>
          </a:xfrm>
          <a:solidFill>
            <a:schemeClr val="accent5">
              <a:lumMod val="50000"/>
            </a:schemeClr>
          </a:solidFill>
          <a:effectLst>
            <a:outerShdw blurRad="50800" dist="38100" dir="2700000" algn="tl" rotWithShape="0">
              <a:prstClr val="black">
                <a:alpha val="40000"/>
              </a:prstClr>
            </a:outerShdw>
          </a:effectLst>
        </p:grpSpPr>
        <p:sp>
          <p:nvSpPr>
            <p:cNvPr id="44" name="Freeform 111"/>
            <p:cNvSpPr>
              <a:spLocks noEditPoints="1"/>
            </p:cNvSpPr>
            <p:nvPr/>
          </p:nvSpPr>
          <p:spPr bwMode="auto">
            <a:xfrm>
              <a:off x="4938713" y="2352675"/>
              <a:ext cx="646113" cy="904875"/>
            </a:xfrm>
            <a:custGeom>
              <a:avLst/>
              <a:gdLst/>
              <a:ahLst/>
              <a:cxnLst>
                <a:cxn ang="0">
                  <a:pos x="209" y="53"/>
                </a:cxn>
                <a:cxn ang="0">
                  <a:pos x="188" y="53"/>
                </a:cxn>
                <a:cxn ang="0">
                  <a:pos x="188" y="24"/>
                </a:cxn>
                <a:cxn ang="0">
                  <a:pos x="174" y="10"/>
                </a:cxn>
                <a:cxn ang="0">
                  <a:pos x="130" y="10"/>
                </a:cxn>
                <a:cxn ang="0">
                  <a:pos x="130" y="6"/>
                </a:cxn>
                <a:cxn ang="0">
                  <a:pos x="123" y="0"/>
                </a:cxn>
                <a:cxn ang="0">
                  <a:pos x="65" y="0"/>
                </a:cxn>
                <a:cxn ang="0">
                  <a:pos x="59" y="6"/>
                </a:cxn>
                <a:cxn ang="0">
                  <a:pos x="59" y="10"/>
                </a:cxn>
                <a:cxn ang="0">
                  <a:pos x="14" y="10"/>
                </a:cxn>
                <a:cxn ang="0">
                  <a:pos x="0" y="24"/>
                </a:cxn>
                <a:cxn ang="0">
                  <a:pos x="0" y="254"/>
                </a:cxn>
                <a:cxn ang="0">
                  <a:pos x="14" y="268"/>
                </a:cxn>
                <a:cxn ang="0">
                  <a:pos x="35" y="268"/>
                </a:cxn>
                <a:cxn ang="0">
                  <a:pos x="35" y="298"/>
                </a:cxn>
                <a:cxn ang="0">
                  <a:pos x="49" y="312"/>
                </a:cxn>
                <a:cxn ang="0">
                  <a:pos x="209" y="312"/>
                </a:cxn>
                <a:cxn ang="0">
                  <a:pos x="223" y="298"/>
                </a:cxn>
                <a:cxn ang="0">
                  <a:pos x="223" y="67"/>
                </a:cxn>
                <a:cxn ang="0">
                  <a:pos x="209" y="53"/>
                </a:cxn>
                <a:cxn ang="0">
                  <a:pos x="35" y="67"/>
                </a:cxn>
                <a:cxn ang="0">
                  <a:pos x="35" y="253"/>
                </a:cxn>
                <a:cxn ang="0">
                  <a:pos x="15" y="253"/>
                </a:cxn>
                <a:cxn ang="0">
                  <a:pos x="15" y="25"/>
                </a:cxn>
                <a:cxn ang="0">
                  <a:pos x="59" y="25"/>
                </a:cxn>
                <a:cxn ang="0">
                  <a:pos x="59" y="27"/>
                </a:cxn>
                <a:cxn ang="0">
                  <a:pos x="65" y="33"/>
                </a:cxn>
                <a:cxn ang="0">
                  <a:pos x="123" y="33"/>
                </a:cxn>
                <a:cxn ang="0">
                  <a:pos x="130" y="27"/>
                </a:cxn>
                <a:cxn ang="0">
                  <a:pos x="130" y="25"/>
                </a:cxn>
                <a:cxn ang="0">
                  <a:pos x="173" y="25"/>
                </a:cxn>
                <a:cxn ang="0">
                  <a:pos x="173" y="53"/>
                </a:cxn>
                <a:cxn ang="0">
                  <a:pos x="164" y="53"/>
                </a:cxn>
                <a:cxn ang="0">
                  <a:pos x="164" y="50"/>
                </a:cxn>
                <a:cxn ang="0">
                  <a:pos x="158" y="44"/>
                </a:cxn>
                <a:cxn ang="0">
                  <a:pos x="100" y="44"/>
                </a:cxn>
                <a:cxn ang="0">
                  <a:pos x="93" y="50"/>
                </a:cxn>
                <a:cxn ang="0">
                  <a:pos x="93" y="53"/>
                </a:cxn>
                <a:cxn ang="0">
                  <a:pos x="49" y="53"/>
                </a:cxn>
                <a:cxn ang="0">
                  <a:pos x="35" y="67"/>
                </a:cxn>
                <a:cxn ang="0">
                  <a:pos x="208" y="296"/>
                </a:cxn>
                <a:cxn ang="0">
                  <a:pos x="50" y="296"/>
                </a:cxn>
                <a:cxn ang="0">
                  <a:pos x="50" y="69"/>
                </a:cxn>
                <a:cxn ang="0">
                  <a:pos x="93" y="69"/>
                </a:cxn>
                <a:cxn ang="0">
                  <a:pos x="93" y="70"/>
                </a:cxn>
                <a:cxn ang="0">
                  <a:pos x="100" y="77"/>
                </a:cxn>
                <a:cxn ang="0">
                  <a:pos x="158" y="77"/>
                </a:cxn>
                <a:cxn ang="0">
                  <a:pos x="164" y="70"/>
                </a:cxn>
                <a:cxn ang="0">
                  <a:pos x="164" y="69"/>
                </a:cxn>
                <a:cxn ang="0">
                  <a:pos x="208" y="69"/>
                </a:cxn>
                <a:cxn ang="0">
                  <a:pos x="208" y="296"/>
                </a:cxn>
                <a:cxn ang="0">
                  <a:pos x="208" y="296"/>
                </a:cxn>
                <a:cxn ang="0">
                  <a:pos x="208" y="296"/>
                </a:cxn>
              </a:cxnLst>
              <a:rect l="0" t="0" r="r" b="b"/>
              <a:pathLst>
                <a:path w="223" h="312">
                  <a:moveTo>
                    <a:pt x="209" y="53"/>
                  </a:moveTo>
                  <a:cubicBezTo>
                    <a:pt x="188" y="53"/>
                    <a:pt x="188" y="53"/>
                    <a:pt x="188" y="53"/>
                  </a:cubicBezTo>
                  <a:cubicBezTo>
                    <a:pt x="188" y="24"/>
                    <a:pt x="188" y="24"/>
                    <a:pt x="188" y="24"/>
                  </a:cubicBezTo>
                  <a:cubicBezTo>
                    <a:pt x="188" y="16"/>
                    <a:pt x="182" y="10"/>
                    <a:pt x="174" y="10"/>
                  </a:cubicBezTo>
                  <a:cubicBezTo>
                    <a:pt x="130" y="10"/>
                    <a:pt x="130" y="10"/>
                    <a:pt x="130" y="10"/>
                  </a:cubicBezTo>
                  <a:cubicBezTo>
                    <a:pt x="130" y="6"/>
                    <a:pt x="130" y="6"/>
                    <a:pt x="130" y="6"/>
                  </a:cubicBezTo>
                  <a:cubicBezTo>
                    <a:pt x="130" y="3"/>
                    <a:pt x="127" y="0"/>
                    <a:pt x="123" y="0"/>
                  </a:cubicBezTo>
                  <a:cubicBezTo>
                    <a:pt x="65" y="0"/>
                    <a:pt x="65" y="0"/>
                    <a:pt x="65" y="0"/>
                  </a:cubicBezTo>
                  <a:cubicBezTo>
                    <a:pt x="61" y="0"/>
                    <a:pt x="59" y="3"/>
                    <a:pt x="59" y="6"/>
                  </a:cubicBezTo>
                  <a:cubicBezTo>
                    <a:pt x="59" y="10"/>
                    <a:pt x="59" y="10"/>
                    <a:pt x="59" y="10"/>
                  </a:cubicBezTo>
                  <a:cubicBezTo>
                    <a:pt x="14" y="10"/>
                    <a:pt x="14" y="10"/>
                    <a:pt x="14" y="10"/>
                  </a:cubicBezTo>
                  <a:cubicBezTo>
                    <a:pt x="6" y="10"/>
                    <a:pt x="0" y="16"/>
                    <a:pt x="0" y="24"/>
                  </a:cubicBezTo>
                  <a:cubicBezTo>
                    <a:pt x="0" y="254"/>
                    <a:pt x="0" y="254"/>
                    <a:pt x="0" y="254"/>
                  </a:cubicBezTo>
                  <a:cubicBezTo>
                    <a:pt x="0" y="262"/>
                    <a:pt x="6" y="268"/>
                    <a:pt x="14" y="268"/>
                  </a:cubicBezTo>
                  <a:cubicBezTo>
                    <a:pt x="35" y="268"/>
                    <a:pt x="35" y="268"/>
                    <a:pt x="35" y="268"/>
                  </a:cubicBezTo>
                  <a:cubicBezTo>
                    <a:pt x="35" y="298"/>
                    <a:pt x="35" y="298"/>
                    <a:pt x="35" y="298"/>
                  </a:cubicBezTo>
                  <a:cubicBezTo>
                    <a:pt x="35" y="306"/>
                    <a:pt x="41" y="312"/>
                    <a:pt x="49" y="312"/>
                  </a:cubicBezTo>
                  <a:cubicBezTo>
                    <a:pt x="209" y="312"/>
                    <a:pt x="209" y="312"/>
                    <a:pt x="209" y="312"/>
                  </a:cubicBezTo>
                  <a:cubicBezTo>
                    <a:pt x="217" y="312"/>
                    <a:pt x="223" y="306"/>
                    <a:pt x="223" y="298"/>
                  </a:cubicBezTo>
                  <a:cubicBezTo>
                    <a:pt x="223" y="67"/>
                    <a:pt x="223" y="67"/>
                    <a:pt x="223" y="67"/>
                  </a:cubicBezTo>
                  <a:cubicBezTo>
                    <a:pt x="223" y="59"/>
                    <a:pt x="217" y="53"/>
                    <a:pt x="209" y="53"/>
                  </a:cubicBezTo>
                  <a:close/>
                  <a:moveTo>
                    <a:pt x="35" y="67"/>
                  </a:moveTo>
                  <a:cubicBezTo>
                    <a:pt x="35" y="253"/>
                    <a:pt x="35" y="253"/>
                    <a:pt x="35" y="253"/>
                  </a:cubicBezTo>
                  <a:cubicBezTo>
                    <a:pt x="15" y="253"/>
                    <a:pt x="15" y="253"/>
                    <a:pt x="15" y="253"/>
                  </a:cubicBezTo>
                  <a:cubicBezTo>
                    <a:pt x="15" y="25"/>
                    <a:pt x="15" y="25"/>
                    <a:pt x="15" y="25"/>
                  </a:cubicBezTo>
                  <a:cubicBezTo>
                    <a:pt x="59" y="25"/>
                    <a:pt x="59" y="25"/>
                    <a:pt x="59" y="25"/>
                  </a:cubicBezTo>
                  <a:cubicBezTo>
                    <a:pt x="59" y="27"/>
                    <a:pt x="59" y="27"/>
                    <a:pt x="59" y="27"/>
                  </a:cubicBezTo>
                  <a:cubicBezTo>
                    <a:pt x="59" y="30"/>
                    <a:pt x="61" y="33"/>
                    <a:pt x="65" y="33"/>
                  </a:cubicBezTo>
                  <a:cubicBezTo>
                    <a:pt x="123" y="33"/>
                    <a:pt x="123" y="33"/>
                    <a:pt x="123" y="33"/>
                  </a:cubicBezTo>
                  <a:cubicBezTo>
                    <a:pt x="127" y="33"/>
                    <a:pt x="130" y="30"/>
                    <a:pt x="130" y="27"/>
                  </a:cubicBezTo>
                  <a:cubicBezTo>
                    <a:pt x="130" y="25"/>
                    <a:pt x="130" y="25"/>
                    <a:pt x="130" y="25"/>
                  </a:cubicBezTo>
                  <a:cubicBezTo>
                    <a:pt x="173" y="25"/>
                    <a:pt x="173" y="25"/>
                    <a:pt x="173" y="25"/>
                  </a:cubicBezTo>
                  <a:cubicBezTo>
                    <a:pt x="173" y="53"/>
                    <a:pt x="173" y="53"/>
                    <a:pt x="173" y="53"/>
                  </a:cubicBezTo>
                  <a:cubicBezTo>
                    <a:pt x="164" y="53"/>
                    <a:pt x="164" y="53"/>
                    <a:pt x="164" y="53"/>
                  </a:cubicBezTo>
                  <a:cubicBezTo>
                    <a:pt x="164" y="50"/>
                    <a:pt x="164" y="50"/>
                    <a:pt x="164" y="50"/>
                  </a:cubicBezTo>
                  <a:cubicBezTo>
                    <a:pt x="164" y="46"/>
                    <a:pt x="162" y="44"/>
                    <a:pt x="158" y="44"/>
                  </a:cubicBezTo>
                  <a:cubicBezTo>
                    <a:pt x="100" y="44"/>
                    <a:pt x="100" y="44"/>
                    <a:pt x="100" y="44"/>
                  </a:cubicBezTo>
                  <a:cubicBezTo>
                    <a:pt x="96" y="44"/>
                    <a:pt x="93" y="46"/>
                    <a:pt x="93" y="50"/>
                  </a:cubicBezTo>
                  <a:cubicBezTo>
                    <a:pt x="93" y="53"/>
                    <a:pt x="93" y="53"/>
                    <a:pt x="93" y="53"/>
                  </a:cubicBezTo>
                  <a:cubicBezTo>
                    <a:pt x="49" y="53"/>
                    <a:pt x="49" y="53"/>
                    <a:pt x="49" y="53"/>
                  </a:cubicBezTo>
                  <a:cubicBezTo>
                    <a:pt x="41" y="53"/>
                    <a:pt x="35" y="59"/>
                    <a:pt x="35" y="67"/>
                  </a:cubicBezTo>
                  <a:close/>
                  <a:moveTo>
                    <a:pt x="208" y="296"/>
                  </a:moveTo>
                  <a:cubicBezTo>
                    <a:pt x="50" y="296"/>
                    <a:pt x="50" y="296"/>
                    <a:pt x="50" y="296"/>
                  </a:cubicBezTo>
                  <a:cubicBezTo>
                    <a:pt x="50" y="69"/>
                    <a:pt x="50" y="69"/>
                    <a:pt x="50" y="69"/>
                  </a:cubicBezTo>
                  <a:cubicBezTo>
                    <a:pt x="93" y="69"/>
                    <a:pt x="93" y="69"/>
                    <a:pt x="93" y="69"/>
                  </a:cubicBezTo>
                  <a:cubicBezTo>
                    <a:pt x="93" y="70"/>
                    <a:pt x="93" y="70"/>
                    <a:pt x="93" y="70"/>
                  </a:cubicBezTo>
                  <a:cubicBezTo>
                    <a:pt x="93" y="74"/>
                    <a:pt x="96" y="77"/>
                    <a:pt x="100" y="77"/>
                  </a:cubicBezTo>
                  <a:cubicBezTo>
                    <a:pt x="158" y="77"/>
                    <a:pt x="158" y="77"/>
                    <a:pt x="158" y="77"/>
                  </a:cubicBezTo>
                  <a:cubicBezTo>
                    <a:pt x="162" y="77"/>
                    <a:pt x="164" y="74"/>
                    <a:pt x="164" y="70"/>
                  </a:cubicBezTo>
                  <a:cubicBezTo>
                    <a:pt x="164" y="69"/>
                    <a:pt x="164" y="69"/>
                    <a:pt x="164" y="69"/>
                  </a:cubicBezTo>
                  <a:cubicBezTo>
                    <a:pt x="208" y="69"/>
                    <a:pt x="208" y="69"/>
                    <a:pt x="208" y="69"/>
                  </a:cubicBezTo>
                  <a:cubicBezTo>
                    <a:pt x="208" y="296"/>
                    <a:pt x="208" y="296"/>
                    <a:pt x="208" y="296"/>
                  </a:cubicBezTo>
                  <a:close/>
                  <a:moveTo>
                    <a:pt x="208" y="296"/>
                  </a:moveTo>
                  <a:cubicBezTo>
                    <a:pt x="208" y="296"/>
                    <a:pt x="208" y="296"/>
                    <a:pt x="208" y="296"/>
                  </a:cubicBezTo>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5" name="Rectangle 112"/>
            <p:cNvSpPr>
              <a:spLocks noChangeArrowheads="1"/>
            </p:cNvSpPr>
            <p:nvPr/>
          </p:nvSpPr>
          <p:spPr bwMode="auto">
            <a:xfrm>
              <a:off x="5156200" y="2906713"/>
              <a:ext cx="312738" cy="63500"/>
            </a:xfrm>
            <a:prstGeom prst="rect">
              <a:avLst/>
            </a:prstGeom>
            <a:solidFill>
              <a:schemeClr val="bg1"/>
            </a:solid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6" name="Rectangle 113"/>
            <p:cNvSpPr>
              <a:spLocks noChangeArrowheads="1"/>
            </p:cNvSpPr>
            <p:nvPr/>
          </p:nvSpPr>
          <p:spPr bwMode="auto">
            <a:xfrm>
              <a:off x="5156200" y="3036888"/>
              <a:ext cx="312738" cy="63500"/>
            </a:xfrm>
            <a:prstGeom prst="rect">
              <a:avLst/>
            </a:prstGeom>
            <a:solidFill>
              <a:schemeClr val="bg1"/>
            </a:solid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7" name="Freeform 114"/>
            <p:cNvSpPr>
              <a:spLocks noEditPoints="1"/>
            </p:cNvSpPr>
            <p:nvPr/>
          </p:nvSpPr>
          <p:spPr bwMode="auto">
            <a:xfrm>
              <a:off x="5213350" y="2643188"/>
              <a:ext cx="196850" cy="196850"/>
            </a:xfrm>
            <a:custGeom>
              <a:avLst/>
              <a:gdLst/>
              <a:ahLst/>
              <a:cxnLst>
                <a:cxn ang="0">
                  <a:pos x="44" y="124"/>
                </a:cxn>
                <a:cxn ang="0">
                  <a:pos x="81" y="124"/>
                </a:cxn>
                <a:cxn ang="0">
                  <a:pos x="81" y="78"/>
                </a:cxn>
                <a:cxn ang="0">
                  <a:pos x="124" y="78"/>
                </a:cxn>
                <a:cxn ang="0">
                  <a:pos x="124" y="44"/>
                </a:cxn>
                <a:cxn ang="0">
                  <a:pos x="81" y="44"/>
                </a:cxn>
                <a:cxn ang="0">
                  <a:pos x="81" y="0"/>
                </a:cxn>
                <a:cxn ang="0">
                  <a:pos x="44" y="0"/>
                </a:cxn>
                <a:cxn ang="0">
                  <a:pos x="44" y="44"/>
                </a:cxn>
                <a:cxn ang="0">
                  <a:pos x="0" y="44"/>
                </a:cxn>
                <a:cxn ang="0">
                  <a:pos x="0" y="78"/>
                </a:cxn>
                <a:cxn ang="0">
                  <a:pos x="44" y="78"/>
                </a:cxn>
                <a:cxn ang="0">
                  <a:pos x="44" y="124"/>
                </a:cxn>
                <a:cxn ang="0">
                  <a:pos x="44" y="124"/>
                </a:cxn>
                <a:cxn ang="0">
                  <a:pos x="44" y="124"/>
                </a:cxn>
              </a:cxnLst>
              <a:rect l="0" t="0" r="r" b="b"/>
              <a:pathLst>
                <a:path w="124" h="124">
                  <a:moveTo>
                    <a:pt x="44" y="124"/>
                  </a:moveTo>
                  <a:lnTo>
                    <a:pt x="81" y="124"/>
                  </a:lnTo>
                  <a:lnTo>
                    <a:pt x="81" y="78"/>
                  </a:lnTo>
                  <a:lnTo>
                    <a:pt x="124" y="78"/>
                  </a:lnTo>
                  <a:lnTo>
                    <a:pt x="124" y="44"/>
                  </a:lnTo>
                  <a:lnTo>
                    <a:pt x="81" y="44"/>
                  </a:lnTo>
                  <a:lnTo>
                    <a:pt x="81" y="0"/>
                  </a:lnTo>
                  <a:lnTo>
                    <a:pt x="44" y="0"/>
                  </a:lnTo>
                  <a:lnTo>
                    <a:pt x="44" y="44"/>
                  </a:lnTo>
                  <a:lnTo>
                    <a:pt x="0" y="44"/>
                  </a:lnTo>
                  <a:lnTo>
                    <a:pt x="0" y="78"/>
                  </a:lnTo>
                  <a:lnTo>
                    <a:pt x="44" y="78"/>
                  </a:lnTo>
                  <a:lnTo>
                    <a:pt x="44" y="124"/>
                  </a:lnTo>
                  <a:close/>
                  <a:moveTo>
                    <a:pt x="44" y="124"/>
                  </a:moveTo>
                  <a:lnTo>
                    <a:pt x="44" y="12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8" name="Freeform 115"/>
            <p:cNvSpPr>
              <a:spLocks noEditPoints="1"/>
            </p:cNvSpPr>
            <p:nvPr/>
          </p:nvSpPr>
          <p:spPr bwMode="auto">
            <a:xfrm>
              <a:off x="5213350" y="2643188"/>
              <a:ext cx="196850" cy="196850"/>
            </a:xfrm>
            <a:custGeom>
              <a:avLst/>
              <a:gdLst/>
              <a:ahLst/>
              <a:cxnLst>
                <a:cxn ang="0">
                  <a:pos x="44" y="124"/>
                </a:cxn>
                <a:cxn ang="0">
                  <a:pos x="81" y="124"/>
                </a:cxn>
                <a:cxn ang="0">
                  <a:pos x="81" y="78"/>
                </a:cxn>
                <a:cxn ang="0">
                  <a:pos x="124" y="78"/>
                </a:cxn>
                <a:cxn ang="0">
                  <a:pos x="124" y="44"/>
                </a:cxn>
                <a:cxn ang="0">
                  <a:pos x="81" y="44"/>
                </a:cxn>
                <a:cxn ang="0">
                  <a:pos x="81" y="0"/>
                </a:cxn>
                <a:cxn ang="0">
                  <a:pos x="44" y="0"/>
                </a:cxn>
                <a:cxn ang="0">
                  <a:pos x="44" y="44"/>
                </a:cxn>
                <a:cxn ang="0">
                  <a:pos x="0" y="44"/>
                </a:cxn>
                <a:cxn ang="0">
                  <a:pos x="0" y="78"/>
                </a:cxn>
                <a:cxn ang="0">
                  <a:pos x="44" y="78"/>
                </a:cxn>
                <a:cxn ang="0">
                  <a:pos x="44" y="124"/>
                </a:cxn>
                <a:cxn ang="0">
                  <a:pos x="44" y="124"/>
                </a:cxn>
                <a:cxn ang="0">
                  <a:pos x="44" y="124"/>
                </a:cxn>
              </a:cxnLst>
              <a:rect l="0" t="0" r="r" b="b"/>
              <a:pathLst>
                <a:path w="124" h="124">
                  <a:moveTo>
                    <a:pt x="44" y="124"/>
                  </a:moveTo>
                  <a:lnTo>
                    <a:pt x="81" y="124"/>
                  </a:lnTo>
                  <a:lnTo>
                    <a:pt x="81" y="78"/>
                  </a:lnTo>
                  <a:lnTo>
                    <a:pt x="124" y="78"/>
                  </a:lnTo>
                  <a:lnTo>
                    <a:pt x="124" y="44"/>
                  </a:lnTo>
                  <a:lnTo>
                    <a:pt x="81" y="44"/>
                  </a:lnTo>
                  <a:lnTo>
                    <a:pt x="81" y="0"/>
                  </a:lnTo>
                  <a:lnTo>
                    <a:pt x="44" y="0"/>
                  </a:lnTo>
                  <a:lnTo>
                    <a:pt x="44" y="44"/>
                  </a:lnTo>
                  <a:lnTo>
                    <a:pt x="0" y="44"/>
                  </a:lnTo>
                  <a:lnTo>
                    <a:pt x="0" y="78"/>
                  </a:lnTo>
                  <a:lnTo>
                    <a:pt x="44" y="78"/>
                  </a:lnTo>
                  <a:lnTo>
                    <a:pt x="44" y="124"/>
                  </a:lnTo>
                  <a:moveTo>
                    <a:pt x="44" y="124"/>
                  </a:moveTo>
                  <a:lnTo>
                    <a:pt x="44" y="124"/>
                  </a:lnTo>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Tree>
    <p:extLst>
      <p:ext uri="{BB962C8B-B14F-4D97-AF65-F5344CB8AC3E}">
        <p14:creationId xmlns:p14="http://schemas.microsoft.com/office/powerpoint/2010/main" val="28190644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2" presetClass="entr" presetSubtype="4" fill="hold" grpId="0" nodeType="afterEffect">
                                  <p:stCondLst>
                                    <p:cond delay="0"/>
                                  </p:stCondLst>
                                  <p:childTnLst>
                                    <p:set>
                                      <p:cBhvr>
                                        <p:cTn id="10" dur="1" fill="hold">
                                          <p:stCondLst>
                                            <p:cond delay="0"/>
                                          </p:stCondLst>
                                        </p:cTn>
                                        <p:tgtEl>
                                          <p:spTgt spid="31"/>
                                        </p:tgtEl>
                                        <p:attrNameLst>
                                          <p:attrName>style.visibility</p:attrName>
                                        </p:attrNameLst>
                                      </p:cBhvr>
                                      <p:to>
                                        <p:strVal val="visible"/>
                                      </p:to>
                                    </p:set>
                                    <p:anim calcmode="lin" valueType="num">
                                      <p:cBhvr additive="base">
                                        <p:cTn id="11" dur="500" fill="hold"/>
                                        <p:tgtEl>
                                          <p:spTgt spid="31"/>
                                        </p:tgtEl>
                                        <p:attrNameLst>
                                          <p:attrName>ppt_x</p:attrName>
                                        </p:attrNameLst>
                                      </p:cBhvr>
                                      <p:tavLst>
                                        <p:tav tm="0">
                                          <p:val>
                                            <p:strVal val="#ppt_x"/>
                                          </p:val>
                                        </p:tav>
                                        <p:tav tm="100000">
                                          <p:val>
                                            <p:strVal val="#ppt_x"/>
                                          </p:val>
                                        </p:tav>
                                      </p:tavLst>
                                    </p:anim>
                                    <p:anim calcmode="lin" valueType="num">
                                      <p:cBhvr additive="base">
                                        <p:cTn id="12" dur="500" fill="hold"/>
                                        <p:tgtEl>
                                          <p:spTgt spid="31"/>
                                        </p:tgtEl>
                                        <p:attrNameLst>
                                          <p:attrName>ppt_y</p:attrName>
                                        </p:attrNameLst>
                                      </p:cBhvr>
                                      <p:tavLst>
                                        <p:tav tm="0">
                                          <p:val>
                                            <p:strVal val="1+#ppt_h/2"/>
                                          </p:val>
                                        </p:tav>
                                        <p:tav tm="100000">
                                          <p:val>
                                            <p:strVal val="#ppt_y"/>
                                          </p:val>
                                        </p:tav>
                                      </p:tavLst>
                                    </p:anim>
                                  </p:childTnLst>
                                </p:cTn>
                              </p:par>
                            </p:childTnLst>
                          </p:cTn>
                        </p:par>
                        <p:par>
                          <p:cTn id="13" fill="hold">
                            <p:stCondLst>
                              <p:cond delay="1000"/>
                            </p:stCondLst>
                            <p:childTnLst>
                              <p:par>
                                <p:cTn id="14" presetID="53" presetClass="entr" presetSubtype="16" fill="hold" grpId="0" nodeType="afterEffect">
                                  <p:stCondLst>
                                    <p:cond delay="0"/>
                                  </p:stCondLst>
                                  <p:childTnLst>
                                    <p:set>
                                      <p:cBhvr>
                                        <p:cTn id="15" dur="1" fill="hold">
                                          <p:stCondLst>
                                            <p:cond delay="0"/>
                                          </p:stCondLst>
                                        </p:cTn>
                                        <p:tgtEl>
                                          <p:spTgt spid="34"/>
                                        </p:tgtEl>
                                        <p:attrNameLst>
                                          <p:attrName>style.visibility</p:attrName>
                                        </p:attrNameLst>
                                      </p:cBhvr>
                                      <p:to>
                                        <p:strVal val="visible"/>
                                      </p:to>
                                    </p:set>
                                    <p:anim calcmode="lin" valueType="num">
                                      <p:cBhvr>
                                        <p:cTn id="16" dur="500" fill="hold"/>
                                        <p:tgtEl>
                                          <p:spTgt spid="34"/>
                                        </p:tgtEl>
                                        <p:attrNameLst>
                                          <p:attrName>ppt_w</p:attrName>
                                        </p:attrNameLst>
                                      </p:cBhvr>
                                      <p:tavLst>
                                        <p:tav tm="0">
                                          <p:val>
                                            <p:fltVal val="0"/>
                                          </p:val>
                                        </p:tav>
                                        <p:tav tm="100000">
                                          <p:val>
                                            <p:strVal val="#ppt_w"/>
                                          </p:val>
                                        </p:tav>
                                      </p:tavLst>
                                    </p:anim>
                                    <p:anim calcmode="lin" valueType="num">
                                      <p:cBhvr>
                                        <p:cTn id="17" dur="500" fill="hold"/>
                                        <p:tgtEl>
                                          <p:spTgt spid="34"/>
                                        </p:tgtEl>
                                        <p:attrNameLst>
                                          <p:attrName>ppt_h</p:attrName>
                                        </p:attrNameLst>
                                      </p:cBhvr>
                                      <p:tavLst>
                                        <p:tav tm="0">
                                          <p:val>
                                            <p:fltVal val="0"/>
                                          </p:val>
                                        </p:tav>
                                        <p:tav tm="100000">
                                          <p:val>
                                            <p:strVal val="#ppt_h"/>
                                          </p:val>
                                        </p:tav>
                                      </p:tavLst>
                                    </p:anim>
                                    <p:animEffect transition="in" filter="fade">
                                      <p:cBhvr>
                                        <p:cTn id="18" dur="500"/>
                                        <p:tgtEl>
                                          <p:spTgt spid="34"/>
                                        </p:tgtEl>
                                      </p:cBhvr>
                                    </p:animEffect>
                                  </p:childTnLst>
                                </p:cTn>
                              </p:par>
                              <p:par>
                                <p:cTn id="19" presetID="53" presetClass="entr" presetSubtype="16" fill="hold" grpId="0" nodeType="withEffect">
                                  <p:stCondLst>
                                    <p:cond delay="0"/>
                                  </p:stCondLst>
                                  <p:childTnLst>
                                    <p:set>
                                      <p:cBhvr>
                                        <p:cTn id="20" dur="1" fill="hold">
                                          <p:stCondLst>
                                            <p:cond delay="0"/>
                                          </p:stCondLst>
                                        </p:cTn>
                                        <p:tgtEl>
                                          <p:spTgt spid="32"/>
                                        </p:tgtEl>
                                        <p:attrNameLst>
                                          <p:attrName>style.visibility</p:attrName>
                                        </p:attrNameLst>
                                      </p:cBhvr>
                                      <p:to>
                                        <p:strVal val="visible"/>
                                      </p:to>
                                    </p:set>
                                    <p:anim calcmode="lin" valueType="num">
                                      <p:cBhvr>
                                        <p:cTn id="21" dur="500" fill="hold"/>
                                        <p:tgtEl>
                                          <p:spTgt spid="32"/>
                                        </p:tgtEl>
                                        <p:attrNameLst>
                                          <p:attrName>ppt_w</p:attrName>
                                        </p:attrNameLst>
                                      </p:cBhvr>
                                      <p:tavLst>
                                        <p:tav tm="0">
                                          <p:val>
                                            <p:fltVal val="0"/>
                                          </p:val>
                                        </p:tav>
                                        <p:tav tm="100000">
                                          <p:val>
                                            <p:strVal val="#ppt_w"/>
                                          </p:val>
                                        </p:tav>
                                      </p:tavLst>
                                    </p:anim>
                                    <p:anim calcmode="lin" valueType="num">
                                      <p:cBhvr>
                                        <p:cTn id="22" dur="500" fill="hold"/>
                                        <p:tgtEl>
                                          <p:spTgt spid="32"/>
                                        </p:tgtEl>
                                        <p:attrNameLst>
                                          <p:attrName>ppt_h</p:attrName>
                                        </p:attrNameLst>
                                      </p:cBhvr>
                                      <p:tavLst>
                                        <p:tav tm="0">
                                          <p:val>
                                            <p:fltVal val="0"/>
                                          </p:val>
                                        </p:tav>
                                        <p:tav tm="100000">
                                          <p:val>
                                            <p:strVal val="#ppt_h"/>
                                          </p:val>
                                        </p:tav>
                                      </p:tavLst>
                                    </p:anim>
                                    <p:animEffect transition="in" filter="fade">
                                      <p:cBhvr>
                                        <p:cTn id="23" dur="500"/>
                                        <p:tgtEl>
                                          <p:spTgt spid="32"/>
                                        </p:tgtEl>
                                      </p:cBhvr>
                                    </p:animEffect>
                                  </p:childTnLst>
                                </p:cTn>
                              </p:par>
                            </p:childTnLst>
                          </p:cTn>
                        </p:par>
                        <p:par>
                          <p:cTn id="24" fill="hold">
                            <p:stCondLst>
                              <p:cond delay="1500"/>
                            </p:stCondLst>
                            <p:childTnLst>
                              <p:par>
                                <p:cTn id="25" presetID="22" presetClass="entr" presetSubtype="1" fill="hold" grpId="0" nodeType="afterEffect">
                                  <p:stCondLst>
                                    <p:cond delay="0"/>
                                  </p:stCondLst>
                                  <p:childTnLst>
                                    <p:set>
                                      <p:cBhvr>
                                        <p:cTn id="26" dur="1" fill="hold">
                                          <p:stCondLst>
                                            <p:cond delay="0"/>
                                          </p:stCondLst>
                                        </p:cTn>
                                        <p:tgtEl>
                                          <p:spTgt spid="33"/>
                                        </p:tgtEl>
                                        <p:attrNameLst>
                                          <p:attrName>style.visibility</p:attrName>
                                        </p:attrNameLst>
                                      </p:cBhvr>
                                      <p:to>
                                        <p:strVal val="visible"/>
                                      </p:to>
                                    </p:set>
                                    <p:animEffect transition="in" filter="wipe(up)">
                                      <p:cBhvr>
                                        <p:cTn id="27" dur="500"/>
                                        <p:tgtEl>
                                          <p:spTgt spid="33"/>
                                        </p:tgtEl>
                                      </p:cBhvr>
                                    </p:animEffect>
                                  </p:childTnLst>
                                </p:cTn>
                              </p:par>
                            </p:childTnLst>
                          </p:cTn>
                        </p:par>
                        <p:par>
                          <p:cTn id="28" fill="hold">
                            <p:stCondLst>
                              <p:cond delay="2000"/>
                            </p:stCondLst>
                            <p:childTnLst>
                              <p:par>
                                <p:cTn id="29" presetID="2" presetClass="entr" presetSubtype="4" fill="hold" grpId="0" nodeType="afterEffect">
                                  <p:stCondLst>
                                    <p:cond delay="0"/>
                                  </p:stCondLst>
                                  <p:childTnLst>
                                    <p:set>
                                      <p:cBhvr>
                                        <p:cTn id="30" dur="1" fill="hold">
                                          <p:stCondLst>
                                            <p:cond delay="0"/>
                                          </p:stCondLst>
                                        </p:cTn>
                                        <p:tgtEl>
                                          <p:spTgt spid="17"/>
                                        </p:tgtEl>
                                        <p:attrNameLst>
                                          <p:attrName>style.visibility</p:attrName>
                                        </p:attrNameLst>
                                      </p:cBhvr>
                                      <p:to>
                                        <p:strVal val="visible"/>
                                      </p:to>
                                    </p:set>
                                    <p:anim calcmode="lin" valueType="num">
                                      <p:cBhvr additive="base">
                                        <p:cTn id="31" dur="500" fill="hold"/>
                                        <p:tgtEl>
                                          <p:spTgt spid="17"/>
                                        </p:tgtEl>
                                        <p:attrNameLst>
                                          <p:attrName>ppt_x</p:attrName>
                                        </p:attrNameLst>
                                      </p:cBhvr>
                                      <p:tavLst>
                                        <p:tav tm="0">
                                          <p:val>
                                            <p:strVal val="#ppt_x"/>
                                          </p:val>
                                        </p:tav>
                                        <p:tav tm="100000">
                                          <p:val>
                                            <p:strVal val="#ppt_x"/>
                                          </p:val>
                                        </p:tav>
                                      </p:tavLst>
                                    </p:anim>
                                    <p:anim calcmode="lin" valueType="num">
                                      <p:cBhvr additive="base">
                                        <p:cTn id="32" dur="500" fill="hold"/>
                                        <p:tgtEl>
                                          <p:spTgt spid="17"/>
                                        </p:tgtEl>
                                        <p:attrNameLst>
                                          <p:attrName>ppt_y</p:attrName>
                                        </p:attrNameLst>
                                      </p:cBhvr>
                                      <p:tavLst>
                                        <p:tav tm="0">
                                          <p:val>
                                            <p:strVal val="1+#ppt_h/2"/>
                                          </p:val>
                                        </p:tav>
                                        <p:tav tm="100000">
                                          <p:val>
                                            <p:strVal val="#ppt_y"/>
                                          </p:val>
                                        </p:tav>
                                      </p:tavLst>
                                    </p:anim>
                                  </p:childTnLst>
                                </p:cTn>
                              </p:par>
                            </p:childTnLst>
                          </p:cTn>
                        </p:par>
                        <p:par>
                          <p:cTn id="33" fill="hold">
                            <p:stCondLst>
                              <p:cond delay="2500"/>
                            </p:stCondLst>
                            <p:childTnLst>
                              <p:par>
                                <p:cTn id="34" presetID="53" presetClass="entr" presetSubtype="16" fill="hold" grpId="0" nodeType="afterEffect">
                                  <p:stCondLst>
                                    <p:cond delay="0"/>
                                  </p:stCondLst>
                                  <p:childTnLst>
                                    <p:set>
                                      <p:cBhvr>
                                        <p:cTn id="35" dur="1" fill="hold">
                                          <p:stCondLst>
                                            <p:cond delay="0"/>
                                          </p:stCondLst>
                                        </p:cTn>
                                        <p:tgtEl>
                                          <p:spTgt spid="18"/>
                                        </p:tgtEl>
                                        <p:attrNameLst>
                                          <p:attrName>style.visibility</p:attrName>
                                        </p:attrNameLst>
                                      </p:cBhvr>
                                      <p:to>
                                        <p:strVal val="visible"/>
                                      </p:to>
                                    </p:set>
                                    <p:anim calcmode="lin" valueType="num">
                                      <p:cBhvr>
                                        <p:cTn id="36" dur="500" fill="hold"/>
                                        <p:tgtEl>
                                          <p:spTgt spid="18"/>
                                        </p:tgtEl>
                                        <p:attrNameLst>
                                          <p:attrName>ppt_w</p:attrName>
                                        </p:attrNameLst>
                                      </p:cBhvr>
                                      <p:tavLst>
                                        <p:tav tm="0">
                                          <p:val>
                                            <p:fltVal val="0"/>
                                          </p:val>
                                        </p:tav>
                                        <p:tav tm="100000">
                                          <p:val>
                                            <p:strVal val="#ppt_w"/>
                                          </p:val>
                                        </p:tav>
                                      </p:tavLst>
                                    </p:anim>
                                    <p:anim calcmode="lin" valueType="num">
                                      <p:cBhvr>
                                        <p:cTn id="37" dur="500" fill="hold"/>
                                        <p:tgtEl>
                                          <p:spTgt spid="18"/>
                                        </p:tgtEl>
                                        <p:attrNameLst>
                                          <p:attrName>ppt_h</p:attrName>
                                        </p:attrNameLst>
                                      </p:cBhvr>
                                      <p:tavLst>
                                        <p:tav tm="0">
                                          <p:val>
                                            <p:fltVal val="0"/>
                                          </p:val>
                                        </p:tav>
                                        <p:tav tm="100000">
                                          <p:val>
                                            <p:strVal val="#ppt_h"/>
                                          </p:val>
                                        </p:tav>
                                      </p:tavLst>
                                    </p:anim>
                                    <p:animEffect transition="in" filter="fade">
                                      <p:cBhvr>
                                        <p:cTn id="38" dur="500"/>
                                        <p:tgtEl>
                                          <p:spTgt spid="18"/>
                                        </p:tgtEl>
                                      </p:cBhvr>
                                    </p:animEffect>
                                  </p:childTnLst>
                                </p:cTn>
                              </p:par>
                              <p:par>
                                <p:cTn id="39" presetID="53" presetClass="entr" presetSubtype="16" fill="hold" grpId="0" nodeType="withEffect">
                                  <p:stCondLst>
                                    <p:cond delay="0"/>
                                  </p:stCondLst>
                                  <p:childTnLst>
                                    <p:set>
                                      <p:cBhvr>
                                        <p:cTn id="40" dur="1" fill="hold">
                                          <p:stCondLst>
                                            <p:cond delay="0"/>
                                          </p:stCondLst>
                                        </p:cTn>
                                        <p:tgtEl>
                                          <p:spTgt spid="37"/>
                                        </p:tgtEl>
                                        <p:attrNameLst>
                                          <p:attrName>style.visibility</p:attrName>
                                        </p:attrNameLst>
                                      </p:cBhvr>
                                      <p:to>
                                        <p:strVal val="visible"/>
                                      </p:to>
                                    </p:set>
                                    <p:anim calcmode="lin" valueType="num">
                                      <p:cBhvr>
                                        <p:cTn id="41" dur="500" fill="hold"/>
                                        <p:tgtEl>
                                          <p:spTgt spid="37"/>
                                        </p:tgtEl>
                                        <p:attrNameLst>
                                          <p:attrName>ppt_w</p:attrName>
                                        </p:attrNameLst>
                                      </p:cBhvr>
                                      <p:tavLst>
                                        <p:tav tm="0">
                                          <p:val>
                                            <p:fltVal val="0"/>
                                          </p:val>
                                        </p:tav>
                                        <p:tav tm="100000">
                                          <p:val>
                                            <p:strVal val="#ppt_w"/>
                                          </p:val>
                                        </p:tav>
                                      </p:tavLst>
                                    </p:anim>
                                    <p:anim calcmode="lin" valueType="num">
                                      <p:cBhvr>
                                        <p:cTn id="42" dur="500" fill="hold"/>
                                        <p:tgtEl>
                                          <p:spTgt spid="37"/>
                                        </p:tgtEl>
                                        <p:attrNameLst>
                                          <p:attrName>ppt_h</p:attrName>
                                        </p:attrNameLst>
                                      </p:cBhvr>
                                      <p:tavLst>
                                        <p:tav tm="0">
                                          <p:val>
                                            <p:fltVal val="0"/>
                                          </p:val>
                                        </p:tav>
                                        <p:tav tm="100000">
                                          <p:val>
                                            <p:strVal val="#ppt_h"/>
                                          </p:val>
                                        </p:tav>
                                      </p:tavLst>
                                    </p:anim>
                                    <p:animEffect transition="in" filter="fade">
                                      <p:cBhvr>
                                        <p:cTn id="43" dur="500"/>
                                        <p:tgtEl>
                                          <p:spTgt spid="37"/>
                                        </p:tgtEl>
                                      </p:cBhvr>
                                    </p:animEffect>
                                  </p:childTnLst>
                                </p:cTn>
                              </p:par>
                            </p:childTnLst>
                          </p:cTn>
                        </p:par>
                        <p:par>
                          <p:cTn id="44" fill="hold">
                            <p:stCondLst>
                              <p:cond delay="3000"/>
                            </p:stCondLst>
                            <p:childTnLst>
                              <p:par>
                                <p:cTn id="45" presetID="22" presetClass="entr" presetSubtype="1" fill="hold" grpId="0" nodeType="afterEffect">
                                  <p:stCondLst>
                                    <p:cond delay="0"/>
                                  </p:stCondLst>
                                  <p:childTnLst>
                                    <p:set>
                                      <p:cBhvr>
                                        <p:cTn id="46" dur="1" fill="hold">
                                          <p:stCondLst>
                                            <p:cond delay="0"/>
                                          </p:stCondLst>
                                        </p:cTn>
                                        <p:tgtEl>
                                          <p:spTgt spid="20"/>
                                        </p:tgtEl>
                                        <p:attrNameLst>
                                          <p:attrName>style.visibility</p:attrName>
                                        </p:attrNameLst>
                                      </p:cBhvr>
                                      <p:to>
                                        <p:strVal val="visible"/>
                                      </p:to>
                                    </p:set>
                                    <p:animEffect transition="in" filter="wipe(up)">
                                      <p:cBhvr>
                                        <p:cTn id="47" dur="500"/>
                                        <p:tgtEl>
                                          <p:spTgt spid="20"/>
                                        </p:tgtEl>
                                      </p:cBhvr>
                                    </p:animEffect>
                                  </p:childTnLst>
                                </p:cTn>
                              </p:par>
                            </p:childTnLst>
                          </p:cTn>
                        </p:par>
                        <p:par>
                          <p:cTn id="48" fill="hold">
                            <p:stCondLst>
                              <p:cond delay="3500"/>
                            </p:stCondLst>
                            <p:childTnLst>
                              <p:par>
                                <p:cTn id="49" presetID="2" presetClass="entr" presetSubtype="4" fill="hold" grpId="0" nodeType="afterEffect">
                                  <p:stCondLst>
                                    <p:cond delay="0"/>
                                  </p:stCondLst>
                                  <p:childTnLst>
                                    <p:set>
                                      <p:cBhvr>
                                        <p:cTn id="50" dur="1" fill="hold">
                                          <p:stCondLst>
                                            <p:cond delay="0"/>
                                          </p:stCondLst>
                                        </p:cTn>
                                        <p:tgtEl>
                                          <p:spTgt spid="23"/>
                                        </p:tgtEl>
                                        <p:attrNameLst>
                                          <p:attrName>style.visibility</p:attrName>
                                        </p:attrNameLst>
                                      </p:cBhvr>
                                      <p:to>
                                        <p:strVal val="visible"/>
                                      </p:to>
                                    </p:set>
                                    <p:anim calcmode="lin" valueType="num">
                                      <p:cBhvr additive="base">
                                        <p:cTn id="51" dur="500" fill="hold"/>
                                        <p:tgtEl>
                                          <p:spTgt spid="23"/>
                                        </p:tgtEl>
                                        <p:attrNameLst>
                                          <p:attrName>ppt_x</p:attrName>
                                        </p:attrNameLst>
                                      </p:cBhvr>
                                      <p:tavLst>
                                        <p:tav tm="0">
                                          <p:val>
                                            <p:strVal val="#ppt_x"/>
                                          </p:val>
                                        </p:tav>
                                        <p:tav tm="100000">
                                          <p:val>
                                            <p:strVal val="#ppt_x"/>
                                          </p:val>
                                        </p:tav>
                                      </p:tavLst>
                                    </p:anim>
                                    <p:anim calcmode="lin" valueType="num">
                                      <p:cBhvr additive="base">
                                        <p:cTn id="52" dur="500" fill="hold"/>
                                        <p:tgtEl>
                                          <p:spTgt spid="23"/>
                                        </p:tgtEl>
                                        <p:attrNameLst>
                                          <p:attrName>ppt_y</p:attrName>
                                        </p:attrNameLst>
                                      </p:cBhvr>
                                      <p:tavLst>
                                        <p:tav tm="0">
                                          <p:val>
                                            <p:strVal val="1+#ppt_h/2"/>
                                          </p:val>
                                        </p:tav>
                                        <p:tav tm="100000">
                                          <p:val>
                                            <p:strVal val="#ppt_y"/>
                                          </p:val>
                                        </p:tav>
                                      </p:tavLst>
                                    </p:anim>
                                  </p:childTnLst>
                                </p:cTn>
                              </p:par>
                            </p:childTnLst>
                          </p:cTn>
                        </p:par>
                        <p:par>
                          <p:cTn id="53" fill="hold">
                            <p:stCondLst>
                              <p:cond delay="4000"/>
                            </p:stCondLst>
                            <p:childTnLst>
                              <p:par>
                                <p:cTn id="54" presetID="53" presetClass="entr" presetSubtype="16" fill="hold" grpId="0" nodeType="afterEffect">
                                  <p:stCondLst>
                                    <p:cond delay="0"/>
                                  </p:stCondLst>
                                  <p:childTnLst>
                                    <p:set>
                                      <p:cBhvr>
                                        <p:cTn id="55" dur="1" fill="hold">
                                          <p:stCondLst>
                                            <p:cond delay="0"/>
                                          </p:stCondLst>
                                        </p:cTn>
                                        <p:tgtEl>
                                          <p:spTgt spid="35"/>
                                        </p:tgtEl>
                                        <p:attrNameLst>
                                          <p:attrName>style.visibility</p:attrName>
                                        </p:attrNameLst>
                                      </p:cBhvr>
                                      <p:to>
                                        <p:strVal val="visible"/>
                                      </p:to>
                                    </p:set>
                                    <p:anim calcmode="lin" valueType="num">
                                      <p:cBhvr>
                                        <p:cTn id="56" dur="500" fill="hold"/>
                                        <p:tgtEl>
                                          <p:spTgt spid="35"/>
                                        </p:tgtEl>
                                        <p:attrNameLst>
                                          <p:attrName>ppt_w</p:attrName>
                                        </p:attrNameLst>
                                      </p:cBhvr>
                                      <p:tavLst>
                                        <p:tav tm="0">
                                          <p:val>
                                            <p:fltVal val="0"/>
                                          </p:val>
                                        </p:tav>
                                        <p:tav tm="100000">
                                          <p:val>
                                            <p:strVal val="#ppt_w"/>
                                          </p:val>
                                        </p:tav>
                                      </p:tavLst>
                                    </p:anim>
                                    <p:anim calcmode="lin" valueType="num">
                                      <p:cBhvr>
                                        <p:cTn id="57" dur="500" fill="hold"/>
                                        <p:tgtEl>
                                          <p:spTgt spid="35"/>
                                        </p:tgtEl>
                                        <p:attrNameLst>
                                          <p:attrName>ppt_h</p:attrName>
                                        </p:attrNameLst>
                                      </p:cBhvr>
                                      <p:tavLst>
                                        <p:tav tm="0">
                                          <p:val>
                                            <p:fltVal val="0"/>
                                          </p:val>
                                        </p:tav>
                                        <p:tav tm="100000">
                                          <p:val>
                                            <p:strVal val="#ppt_h"/>
                                          </p:val>
                                        </p:tav>
                                      </p:tavLst>
                                    </p:anim>
                                    <p:animEffect transition="in" filter="fade">
                                      <p:cBhvr>
                                        <p:cTn id="58" dur="500"/>
                                        <p:tgtEl>
                                          <p:spTgt spid="35"/>
                                        </p:tgtEl>
                                      </p:cBhvr>
                                    </p:animEffect>
                                  </p:childTnLst>
                                </p:cTn>
                              </p:par>
                              <p:par>
                                <p:cTn id="59" presetID="53" presetClass="entr" presetSubtype="16" fill="hold" nodeType="withEffect">
                                  <p:stCondLst>
                                    <p:cond delay="0"/>
                                  </p:stCondLst>
                                  <p:childTnLst>
                                    <p:set>
                                      <p:cBhvr>
                                        <p:cTn id="60" dur="1" fill="hold">
                                          <p:stCondLst>
                                            <p:cond delay="0"/>
                                          </p:stCondLst>
                                        </p:cTn>
                                        <p:tgtEl>
                                          <p:spTgt spid="43"/>
                                        </p:tgtEl>
                                        <p:attrNameLst>
                                          <p:attrName>style.visibility</p:attrName>
                                        </p:attrNameLst>
                                      </p:cBhvr>
                                      <p:to>
                                        <p:strVal val="visible"/>
                                      </p:to>
                                    </p:set>
                                    <p:anim calcmode="lin" valueType="num">
                                      <p:cBhvr>
                                        <p:cTn id="61" dur="500" fill="hold"/>
                                        <p:tgtEl>
                                          <p:spTgt spid="43"/>
                                        </p:tgtEl>
                                        <p:attrNameLst>
                                          <p:attrName>ppt_w</p:attrName>
                                        </p:attrNameLst>
                                      </p:cBhvr>
                                      <p:tavLst>
                                        <p:tav tm="0">
                                          <p:val>
                                            <p:fltVal val="0"/>
                                          </p:val>
                                        </p:tav>
                                        <p:tav tm="100000">
                                          <p:val>
                                            <p:strVal val="#ppt_w"/>
                                          </p:val>
                                        </p:tav>
                                      </p:tavLst>
                                    </p:anim>
                                    <p:anim calcmode="lin" valueType="num">
                                      <p:cBhvr>
                                        <p:cTn id="62" dur="500" fill="hold"/>
                                        <p:tgtEl>
                                          <p:spTgt spid="43"/>
                                        </p:tgtEl>
                                        <p:attrNameLst>
                                          <p:attrName>ppt_h</p:attrName>
                                        </p:attrNameLst>
                                      </p:cBhvr>
                                      <p:tavLst>
                                        <p:tav tm="0">
                                          <p:val>
                                            <p:fltVal val="0"/>
                                          </p:val>
                                        </p:tav>
                                        <p:tav tm="100000">
                                          <p:val>
                                            <p:strVal val="#ppt_h"/>
                                          </p:val>
                                        </p:tav>
                                      </p:tavLst>
                                    </p:anim>
                                    <p:animEffect transition="in" filter="fade">
                                      <p:cBhvr>
                                        <p:cTn id="63" dur="500"/>
                                        <p:tgtEl>
                                          <p:spTgt spid="43"/>
                                        </p:tgtEl>
                                      </p:cBhvr>
                                    </p:animEffect>
                                  </p:childTnLst>
                                </p:cTn>
                              </p:par>
                            </p:childTnLst>
                          </p:cTn>
                        </p:par>
                        <p:par>
                          <p:cTn id="64" fill="hold">
                            <p:stCondLst>
                              <p:cond delay="4500"/>
                            </p:stCondLst>
                            <p:childTnLst>
                              <p:par>
                                <p:cTn id="65" presetID="22" presetClass="entr" presetSubtype="1" fill="hold" grpId="0" nodeType="afterEffect">
                                  <p:stCondLst>
                                    <p:cond delay="0"/>
                                  </p:stCondLst>
                                  <p:childTnLst>
                                    <p:set>
                                      <p:cBhvr>
                                        <p:cTn id="66" dur="1" fill="hold">
                                          <p:stCondLst>
                                            <p:cond delay="0"/>
                                          </p:stCondLst>
                                        </p:cTn>
                                        <p:tgtEl>
                                          <p:spTgt spid="25"/>
                                        </p:tgtEl>
                                        <p:attrNameLst>
                                          <p:attrName>style.visibility</p:attrName>
                                        </p:attrNameLst>
                                      </p:cBhvr>
                                      <p:to>
                                        <p:strVal val="visible"/>
                                      </p:to>
                                    </p:set>
                                    <p:animEffect transition="in" filter="wipe(up)">
                                      <p:cBhvr>
                                        <p:cTn id="67" dur="500"/>
                                        <p:tgtEl>
                                          <p:spTgt spid="25"/>
                                        </p:tgtEl>
                                      </p:cBhvr>
                                    </p:animEffect>
                                  </p:childTnLst>
                                </p:cTn>
                              </p:par>
                            </p:childTnLst>
                          </p:cTn>
                        </p:par>
                        <p:par>
                          <p:cTn id="68" fill="hold">
                            <p:stCondLst>
                              <p:cond delay="5000"/>
                            </p:stCondLst>
                            <p:childTnLst>
                              <p:par>
                                <p:cTn id="69" presetID="2" presetClass="entr" presetSubtype="4" fill="hold" grpId="0" nodeType="afterEffect">
                                  <p:stCondLst>
                                    <p:cond delay="0"/>
                                  </p:stCondLst>
                                  <p:childTnLst>
                                    <p:set>
                                      <p:cBhvr>
                                        <p:cTn id="70" dur="1" fill="hold">
                                          <p:stCondLst>
                                            <p:cond delay="0"/>
                                          </p:stCondLst>
                                        </p:cTn>
                                        <p:tgtEl>
                                          <p:spTgt spid="27"/>
                                        </p:tgtEl>
                                        <p:attrNameLst>
                                          <p:attrName>style.visibility</p:attrName>
                                        </p:attrNameLst>
                                      </p:cBhvr>
                                      <p:to>
                                        <p:strVal val="visible"/>
                                      </p:to>
                                    </p:set>
                                    <p:anim calcmode="lin" valueType="num">
                                      <p:cBhvr additive="base">
                                        <p:cTn id="71" dur="500" fill="hold"/>
                                        <p:tgtEl>
                                          <p:spTgt spid="27"/>
                                        </p:tgtEl>
                                        <p:attrNameLst>
                                          <p:attrName>ppt_x</p:attrName>
                                        </p:attrNameLst>
                                      </p:cBhvr>
                                      <p:tavLst>
                                        <p:tav tm="0">
                                          <p:val>
                                            <p:strVal val="#ppt_x"/>
                                          </p:val>
                                        </p:tav>
                                        <p:tav tm="100000">
                                          <p:val>
                                            <p:strVal val="#ppt_x"/>
                                          </p:val>
                                        </p:tav>
                                      </p:tavLst>
                                    </p:anim>
                                    <p:anim calcmode="lin" valueType="num">
                                      <p:cBhvr additive="base">
                                        <p:cTn id="72" dur="500" fill="hold"/>
                                        <p:tgtEl>
                                          <p:spTgt spid="27"/>
                                        </p:tgtEl>
                                        <p:attrNameLst>
                                          <p:attrName>ppt_y</p:attrName>
                                        </p:attrNameLst>
                                      </p:cBhvr>
                                      <p:tavLst>
                                        <p:tav tm="0">
                                          <p:val>
                                            <p:strVal val="1+#ppt_h/2"/>
                                          </p:val>
                                        </p:tav>
                                        <p:tav tm="100000">
                                          <p:val>
                                            <p:strVal val="#ppt_y"/>
                                          </p:val>
                                        </p:tav>
                                      </p:tavLst>
                                    </p:anim>
                                  </p:childTnLst>
                                </p:cTn>
                              </p:par>
                            </p:childTnLst>
                          </p:cTn>
                        </p:par>
                        <p:par>
                          <p:cTn id="73" fill="hold">
                            <p:stCondLst>
                              <p:cond delay="5500"/>
                            </p:stCondLst>
                            <p:childTnLst>
                              <p:par>
                                <p:cTn id="74" presetID="53" presetClass="entr" presetSubtype="16" fill="hold" grpId="0" nodeType="afterEffect">
                                  <p:stCondLst>
                                    <p:cond delay="0"/>
                                  </p:stCondLst>
                                  <p:childTnLst>
                                    <p:set>
                                      <p:cBhvr>
                                        <p:cTn id="75" dur="1" fill="hold">
                                          <p:stCondLst>
                                            <p:cond delay="0"/>
                                          </p:stCondLst>
                                        </p:cTn>
                                        <p:tgtEl>
                                          <p:spTgt spid="36"/>
                                        </p:tgtEl>
                                        <p:attrNameLst>
                                          <p:attrName>style.visibility</p:attrName>
                                        </p:attrNameLst>
                                      </p:cBhvr>
                                      <p:to>
                                        <p:strVal val="visible"/>
                                      </p:to>
                                    </p:set>
                                    <p:anim calcmode="lin" valueType="num">
                                      <p:cBhvr>
                                        <p:cTn id="76" dur="500" fill="hold"/>
                                        <p:tgtEl>
                                          <p:spTgt spid="36"/>
                                        </p:tgtEl>
                                        <p:attrNameLst>
                                          <p:attrName>ppt_w</p:attrName>
                                        </p:attrNameLst>
                                      </p:cBhvr>
                                      <p:tavLst>
                                        <p:tav tm="0">
                                          <p:val>
                                            <p:fltVal val="0"/>
                                          </p:val>
                                        </p:tav>
                                        <p:tav tm="100000">
                                          <p:val>
                                            <p:strVal val="#ppt_w"/>
                                          </p:val>
                                        </p:tav>
                                      </p:tavLst>
                                    </p:anim>
                                    <p:anim calcmode="lin" valueType="num">
                                      <p:cBhvr>
                                        <p:cTn id="77" dur="500" fill="hold"/>
                                        <p:tgtEl>
                                          <p:spTgt spid="36"/>
                                        </p:tgtEl>
                                        <p:attrNameLst>
                                          <p:attrName>ppt_h</p:attrName>
                                        </p:attrNameLst>
                                      </p:cBhvr>
                                      <p:tavLst>
                                        <p:tav tm="0">
                                          <p:val>
                                            <p:fltVal val="0"/>
                                          </p:val>
                                        </p:tav>
                                        <p:tav tm="100000">
                                          <p:val>
                                            <p:strVal val="#ppt_h"/>
                                          </p:val>
                                        </p:tav>
                                      </p:tavLst>
                                    </p:anim>
                                    <p:animEffect transition="in" filter="fade">
                                      <p:cBhvr>
                                        <p:cTn id="78" dur="500"/>
                                        <p:tgtEl>
                                          <p:spTgt spid="36"/>
                                        </p:tgtEl>
                                      </p:cBhvr>
                                    </p:animEffect>
                                  </p:childTnLst>
                                </p:cTn>
                              </p:par>
                              <p:par>
                                <p:cTn id="79" presetID="53" presetClass="entr" presetSubtype="16" fill="hold" nodeType="withEffect">
                                  <p:stCondLst>
                                    <p:cond delay="0"/>
                                  </p:stCondLst>
                                  <p:childTnLst>
                                    <p:set>
                                      <p:cBhvr>
                                        <p:cTn id="80" dur="1" fill="hold">
                                          <p:stCondLst>
                                            <p:cond delay="0"/>
                                          </p:stCondLst>
                                        </p:cTn>
                                        <p:tgtEl>
                                          <p:spTgt spid="38"/>
                                        </p:tgtEl>
                                        <p:attrNameLst>
                                          <p:attrName>style.visibility</p:attrName>
                                        </p:attrNameLst>
                                      </p:cBhvr>
                                      <p:to>
                                        <p:strVal val="visible"/>
                                      </p:to>
                                    </p:set>
                                    <p:anim calcmode="lin" valueType="num">
                                      <p:cBhvr>
                                        <p:cTn id="81" dur="500" fill="hold"/>
                                        <p:tgtEl>
                                          <p:spTgt spid="38"/>
                                        </p:tgtEl>
                                        <p:attrNameLst>
                                          <p:attrName>ppt_w</p:attrName>
                                        </p:attrNameLst>
                                      </p:cBhvr>
                                      <p:tavLst>
                                        <p:tav tm="0">
                                          <p:val>
                                            <p:fltVal val="0"/>
                                          </p:val>
                                        </p:tav>
                                        <p:tav tm="100000">
                                          <p:val>
                                            <p:strVal val="#ppt_w"/>
                                          </p:val>
                                        </p:tav>
                                      </p:tavLst>
                                    </p:anim>
                                    <p:anim calcmode="lin" valueType="num">
                                      <p:cBhvr>
                                        <p:cTn id="82" dur="500" fill="hold"/>
                                        <p:tgtEl>
                                          <p:spTgt spid="38"/>
                                        </p:tgtEl>
                                        <p:attrNameLst>
                                          <p:attrName>ppt_h</p:attrName>
                                        </p:attrNameLst>
                                      </p:cBhvr>
                                      <p:tavLst>
                                        <p:tav tm="0">
                                          <p:val>
                                            <p:fltVal val="0"/>
                                          </p:val>
                                        </p:tav>
                                        <p:tav tm="100000">
                                          <p:val>
                                            <p:strVal val="#ppt_h"/>
                                          </p:val>
                                        </p:tav>
                                      </p:tavLst>
                                    </p:anim>
                                    <p:animEffect transition="in" filter="fade">
                                      <p:cBhvr>
                                        <p:cTn id="83" dur="500"/>
                                        <p:tgtEl>
                                          <p:spTgt spid="38"/>
                                        </p:tgtEl>
                                      </p:cBhvr>
                                    </p:animEffect>
                                  </p:childTnLst>
                                </p:cTn>
                              </p:par>
                            </p:childTnLst>
                          </p:cTn>
                        </p:par>
                        <p:par>
                          <p:cTn id="84" fill="hold">
                            <p:stCondLst>
                              <p:cond delay="6000"/>
                            </p:stCondLst>
                            <p:childTnLst>
                              <p:par>
                                <p:cTn id="85" presetID="22" presetClass="entr" presetSubtype="1" fill="hold" grpId="0" nodeType="afterEffect">
                                  <p:stCondLst>
                                    <p:cond delay="0"/>
                                  </p:stCondLst>
                                  <p:childTnLst>
                                    <p:set>
                                      <p:cBhvr>
                                        <p:cTn id="86" dur="1" fill="hold">
                                          <p:stCondLst>
                                            <p:cond delay="0"/>
                                          </p:stCondLst>
                                        </p:cTn>
                                        <p:tgtEl>
                                          <p:spTgt spid="29"/>
                                        </p:tgtEl>
                                        <p:attrNameLst>
                                          <p:attrName>style.visibility</p:attrName>
                                        </p:attrNameLst>
                                      </p:cBhvr>
                                      <p:to>
                                        <p:strVal val="visible"/>
                                      </p:to>
                                    </p:set>
                                    <p:animEffect transition="in" filter="wipe(up)">
                                      <p:cBhvr>
                                        <p:cTn id="87" dur="500"/>
                                        <p:tgtEl>
                                          <p:spTgt spid="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18" grpId="0" animBg="1"/>
      <p:bldP spid="17" grpId="0" animBg="1"/>
      <p:bldP spid="20" grpId="0"/>
      <p:bldP spid="23" grpId="0" animBg="1"/>
      <p:bldP spid="25" grpId="0"/>
      <p:bldP spid="27" grpId="0" animBg="1"/>
      <p:bldP spid="29" grpId="0"/>
      <p:bldP spid="31" grpId="0" animBg="1"/>
      <p:bldP spid="32" grpId="0" animBg="1"/>
      <p:bldP spid="33" grpId="0"/>
      <p:bldP spid="34" grpId="0" animBg="1"/>
      <p:bldP spid="35" grpId="0" animBg="1"/>
      <p:bldP spid="36" grpId="0" animBg="1"/>
      <p:bldP spid="37" grpId="0" animBg="1"/>
    </p:bldLst>
  </p:timing>
</p:sld>
</file>

<file path=ppt/slides/slide2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82" name="Group 81"/>
          <p:cNvGrpSpPr/>
          <p:nvPr/>
        </p:nvGrpSpPr>
        <p:grpSpPr>
          <a:xfrm>
            <a:off x="8904992" y="1745673"/>
            <a:ext cx="2468880" cy="2468880"/>
            <a:chOff x="8904992" y="1745673"/>
            <a:chExt cx="2468880" cy="2468880"/>
          </a:xfrm>
        </p:grpSpPr>
        <p:sp>
          <p:nvSpPr>
            <p:cNvPr id="55" name="Oval 54"/>
            <p:cNvSpPr>
              <a:spLocks noChangeAspect="1"/>
            </p:cNvSpPr>
            <p:nvPr/>
          </p:nvSpPr>
          <p:spPr>
            <a:xfrm>
              <a:off x="8904992" y="1745673"/>
              <a:ext cx="2468880" cy="2468880"/>
            </a:xfrm>
            <a:prstGeom prst="ellipse">
              <a:avLst/>
            </a:prstGeom>
            <a:noFill/>
            <a:ln>
              <a:solidFill>
                <a:schemeClr val="bg1"/>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cxnSp>
          <p:nvCxnSpPr>
            <p:cNvPr id="62" name="Straight Connector 61"/>
            <p:cNvCxnSpPr/>
            <p:nvPr/>
          </p:nvCxnSpPr>
          <p:spPr>
            <a:xfrm>
              <a:off x="9190412" y="2967644"/>
              <a:ext cx="1920240" cy="0"/>
            </a:xfrm>
            <a:prstGeom prst="line">
              <a:avLst/>
            </a:prstGeom>
            <a:ln cap="rnd">
              <a:solidFill>
                <a:schemeClr val="bg1"/>
              </a:solidFill>
              <a:prstDash val="lgDash"/>
              <a:round/>
            </a:ln>
          </p:spPr>
          <p:style>
            <a:lnRef idx="1">
              <a:schemeClr val="accent1"/>
            </a:lnRef>
            <a:fillRef idx="0">
              <a:schemeClr val="accent1"/>
            </a:fillRef>
            <a:effectRef idx="0">
              <a:schemeClr val="accent1"/>
            </a:effectRef>
            <a:fontRef idx="minor">
              <a:schemeClr val="tx1"/>
            </a:fontRef>
          </p:style>
        </p:cxnSp>
      </p:grpSp>
      <p:grpSp>
        <p:nvGrpSpPr>
          <p:cNvPr id="81" name="Group 80"/>
          <p:cNvGrpSpPr/>
          <p:nvPr/>
        </p:nvGrpSpPr>
        <p:grpSpPr>
          <a:xfrm>
            <a:off x="6228698" y="1745673"/>
            <a:ext cx="2468880" cy="2468880"/>
            <a:chOff x="6228698" y="1745673"/>
            <a:chExt cx="2468880" cy="2468880"/>
          </a:xfrm>
        </p:grpSpPr>
        <p:sp>
          <p:nvSpPr>
            <p:cNvPr id="41" name="Oval 40"/>
            <p:cNvSpPr>
              <a:spLocks noChangeAspect="1"/>
            </p:cNvSpPr>
            <p:nvPr/>
          </p:nvSpPr>
          <p:spPr>
            <a:xfrm>
              <a:off x="6228698" y="1745673"/>
              <a:ext cx="2468880" cy="2468880"/>
            </a:xfrm>
            <a:prstGeom prst="ellipse">
              <a:avLst/>
            </a:prstGeom>
            <a:noFill/>
            <a:ln>
              <a:solidFill>
                <a:schemeClr val="bg1"/>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cxnSp>
          <p:nvCxnSpPr>
            <p:cNvPr id="48" name="Straight Connector 47"/>
            <p:cNvCxnSpPr/>
            <p:nvPr/>
          </p:nvCxnSpPr>
          <p:spPr>
            <a:xfrm>
              <a:off x="6514118" y="2967644"/>
              <a:ext cx="1920240" cy="0"/>
            </a:xfrm>
            <a:prstGeom prst="line">
              <a:avLst/>
            </a:prstGeom>
            <a:ln cap="rnd">
              <a:solidFill>
                <a:schemeClr val="bg1"/>
              </a:solidFill>
              <a:prstDash val="lgDash"/>
              <a:round/>
            </a:ln>
          </p:spPr>
          <p:style>
            <a:lnRef idx="1">
              <a:schemeClr val="accent1"/>
            </a:lnRef>
            <a:fillRef idx="0">
              <a:schemeClr val="accent1"/>
            </a:fillRef>
            <a:effectRef idx="0">
              <a:schemeClr val="accent1"/>
            </a:effectRef>
            <a:fontRef idx="minor">
              <a:schemeClr val="tx1"/>
            </a:fontRef>
          </p:style>
        </p:cxnSp>
      </p:grpSp>
      <p:grpSp>
        <p:nvGrpSpPr>
          <p:cNvPr id="80" name="Group 79"/>
          <p:cNvGrpSpPr/>
          <p:nvPr/>
        </p:nvGrpSpPr>
        <p:grpSpPr>
          <a:xfrm>
            <a:off x="3550665" y="1745673"/>
            <a:ext cx="2468880" cy="2468880"/>
            <a:chOff x="3550665" y="1745673"/>
            <a:chExt cx="2468880" cy="2468880"/>
          </a:xfrm>
        </p:grpSpPr>
        <p:sp>
          <p:nvSpPr>
            <p:cNvPr id="27" name="Oval 26"/>
            <p:cNvSpPr>
              <a:spLocks noChangeAspect="1"/>
            </p:cNvSpPr>
            <p:nvPr/>
          </p:nvSpPr>
          <p:spPr>
            <a:xfrm>
              <a:off x="3550665" y="1745673"/>
              <a:ext cx="2468880" cy="2468880"/>
            </a:xfrm>
            <a:prstGeom prst="ellipse">
              <a:avLst/>
            </a:prstGeom>
            <a:noFill/>
            <a:ln>
              <a:solidFill>
                <a:schemeClr val="bg1"/>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cxnSp>
          <p:nvCxnSpPr>
            <p:cNvPr id="34" name="Straight Connector 33"/>
            <p:cNvCxnSpPr/>
            <p:nvPr/>
          </p:nvCxnSpPr>
          <p:spPr>
            <a:xfrm>
              <a:off x="3836085" y="2967644"/>
              <a:ext cx="1920240" cy="0"/>
            </a:xfrm>
            <a:prstGeom prst="line">
              <a:avLst/>
            </a:prstGeom>
            <a:ln cap="rnd">
              <a:solidFill>
                <a:schemeClr val="bg1"/>
              </a:solidFill>
              <a:prstDash val="lgDash"/>
              <a:round/>
            </a:ln>
          </p:spPr>
          <p:style>
            <a:lnRef idx="1">
              <a:schemeClr val="accent1"/>
            </a:lnRef>
            <a:fillRef idx="0">
              <a:schemeClr val="accent1"/>
            </a:fillRef>
            <a:effectRef idx="0">
              <a:schemeClr val="accent1"/>
            </a:effectRef>
            <a:fontRef idx="minor">
              <a:schemeClr val="tx1"/>
            </a:fontRef>
          </p:style>
        </p:cxnSp>
      </p:grpSp>
      <p:grpSp>
        <p:nvGrpSpPr>
          <p:cNvPr id="79" name="Group 78"/>
          <p:cNvGrpSpPr/>
          <p:nvPr/>
        </p:nvGrpSpPr>
        <p:grpSpPr>
          <a:xfrm>
            <a:off x="872631" y="1745673"/>
            <a:ext cx="2468880" cy="2468880"/>
            <a:chOff x="872631" y="1745673"/>
            <a:chExt cx="2468880" cy="2468880"/>
          </a:xfrm>
        </p:grpSpPr>
        <p:sp>
          <p:nvSpPr>
            <p:cNvPr id="2" name="Oval 1"/>
            <p:cNvSpPr>
              <a:spLocks noChangeAspect="1"/>
            </p:cNvSpPr>
            <p:nvPr/>
          </p:nvSpPr>
          <p:spPr>
            <a:xfrm>
              <a:off x="872631" y="1745673"/>
              <a:ext cx="2468880" cy="2468880"/>
            </a:xfrm>
            <a:prstGeom prst="ellipse">
              <a:avLst/>
            </a:prstGeom>
            <a:noFill/>
            <a:ln>
              <a:solidFill>
                <a:schemeClr val="bg1"/>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cxnSp>
          <p:nvCxnSpPr>
            <p:cNvPr id="19" name="Straight Connector 18"/>
            <p:cNvCxnSpPr/>
            <p:nvPr/>
          </p:nvCxnSpPr>
          <p:spPr>
            <a:xfrm>
              <a:off x="1158051" y="2967644"/>
              <a:ext cx="1920240" cy="0"/>
            </a:xfrm>
            <a:prstGeom prst="line">
              <a:avLst/>
            </a:prstGeom>
            <a:ln cap="rnd">
              <a:solidFill>
                <a:schemeClr val="bg1"/>
              </a:solidFill>
              <a:prstDash val="lgDash"/>
              <a:round/>
            </a:ln>
          </p:spPr>
          <p:style>
            <a:lnRef idx="1">
              <a:schemeClr val="accent1"/>
            </a:lnRef>
            <a:fillRef idx="0">
              <a:schemeClr val="accent1"/>
            </a:fillRef>
            <a:effectRef idx="0">
              <a:schemeClr val="accent1"/>
            </a:effectRef>
            <a:fontRef idx="minor">
              <a:schemeClr val="tx1"/>
            </a:fontRef>
          </p:style>
        </p:cxnSp>
      </p:grpSp>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cxnSp>
        <p:nvCxnSpPr>
          <p:cNvPr id="4" name="Straight Connector 3"/>
          <p:cNvCxnSpPr/>
          <p:nvPr/>
        </p:nvCxnSpPr>
        <p:spPr>
          <a:xfrm>
            <a:off x="2107071" y="4489567"/>
            <a:ext cx="0" cy="674715"/>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sp>
        <p:nvSpPr>
          <p:cNvPr id="9" name="Text Box 10"/>
          <p:cNvSpPr txBox="1">
            <a:spLocks noChangeArrowheads="1"/>
          </p:cNvSpPr>
          <p:nvPr/>
        </p:nvSpPr>
        <p:spPr bwMode="auto">
          <a:xfrm>
            <a:off x="905011" y="5230109"/>
            <a:ext cx="2468880" cy="1097280"/>
          </a:xfrm>
          <a:prstGeom prst="rect">
            <a:avLst/>
          </a:prstGeom>
          <a:noFill/>
          <a:ln w="9525">
            <a:noFill/>
            <a:miter lim="800000"/>
            <a:headEnd/>
            <a:tailEnd/>
          </a:ln>
        </p:spPr>
        <p:txBody>
          <a:bodyPr wrap="square" lIns="60960" tIns="30480" rIns="60960" bIns="3048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a:t>
            </a:r>
          </a:p>
          <a:p>
            <a:pPr algn="ct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26" name="Group 25"/>
          <p:cNvGrpSpPr/>
          <p:nvPr/>
        </p:nvGrpSpPr>
        <p:grpSpPr>
          <a:xfrm>
            <a:off x="1741311" y="3758047"/>
            <a:ext cx="731520" cy="731520"/>
            <a:chOff x="1741311" y="3758047"/>
            <a:chExt cx="731520" cy="731520"/>
          </a:xfrm>
        </p:grpSpPr>
        <p:sp>
          <p:nvSpPr>
            <p:cNvPr id="8" name="Oval 7"/>
            <p:cNvSpPr>
              <a:spLocks noChangeAspect="1"/>
            </p:cNvSpPr>
            <p:nvPr/>
          </p:nvSpPr>
          <p:spPr>
            <a:xfrm>
              <a:off x="1741311" y="3758047"/>
              <a:ext cx="731520" cy="731520"/>
            </a:xfrm>
            <a:prstGeom prst="ellipse">
              <a:avLst/>
            </a:prstGeom>
            <a:solidFill>
              <a:srgbClr val="F89120"/>
            </a:solidFill>
            <a:ln w="635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10" name="Freeform 5"/>
            <p:cNvSpPr>
              <a:spLocks noChangeAspect="1"/>
            </p:cNvSpPr>
            <p:nvPr/>
          </p:nvSpPr>
          <p:spPr bwMode="auto">
            <a:xfrm>
              <a:off x="1986163" y="3947429"/>
              <a:ext cx="189653" cy="365760"/>
            </a:xfrm>
            <a:custGeom>
              <a:avLst/>
              <a:gdLst>
                <a:gd name="T0" fmla="*/ 112 w 112"/>
                <a:gd name="T1" fmla="*/ 36 h 216"/>
                <a:gd name="T2" fmla="*/ 92 w 112"/>
                <a:gd name="T3" fmla="*/ 36 h 216"/>
                <a:gd name="T4" fmla="*/ 73 w 112"/>
                <a:gd name="T5" fmla="*/ 55 h 216"/>
                <a:gd name="T6" fmla="*/ 73 w 112"/>
                <a:gd name="T7" fmla="*/ 79 h 216"/>
                <a:gd name="T8" fmla="*/ 111 w 112"/>
                <a:gd name="T9" fmla="*/ 79 h 216"/>
                <a:gd name="T10" fmla="*/ 111 w 112"/>
                <a:gd name="T11" fmla="*/ 118 h 216"/>
                <a:gd name="T12" fmla="*/ 73 w 112"/>
                <a:gd name="T13" fmla="*/ 118 h 216"/>
                <a:gd name="T14" fmla="*/ 73 w 112"/>
                <a:gd name="T15" fmla="*/ 216 h 216"/>
                <a:gd name="T16" fmla="*/ 33 w 112"/>
                <a:gd name="T17" fmla="*/ 216 h 216"/>
                <a:gd name="T18" fmla="*/ 33 w 112"/>
                <a:gd name="T19" fmla="*/ 118 h 216"/>
                <a:gd name="T20" fmla="*/ 0 w 112"/>
                <a:gd name="T21" fmla="*/ 118 h 216"/>
                <a:gd name="T22" fmla="*/ 0 w 112"/>
                <a:gd name="T23" fmla="*/ 79 h 216"/>
                <a:gd name="T24" fmla="*/ 33 w 112"/>
                <a:gd name="T25" fmla="*/ 79 h 216"/>
                <a:gd name="T26" fmla="*/ 33 w 112"/>
                <a:gd name="T27" fmla="*/ 51 h 216"/>
                <a:gd name="T28" fmla="*/ 82 w 112"/>
                <a:gd name="T29" fmla="*/ 0 h 216"/>
                <a:gd name="T30" fmla="*/ 112 w 112"/>
                <a:gd name="T31" fmla="*/ 0 h 216"/>
                <a:gd name="T32" fmla="*/ 112 w 112"/>
                <a:gd name="T33" fmla="*/ 36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2" h="216">
                  <a:moveTo>
                    <a:pt x="112" y="36"/>
                  </a:moveTo>
                  <a:cubicBezTo>
                    <a:pt x="92" y="36"/>
                    <a:pt x="92" y="36"/>
                    <a:pt x="92" y="36"/>
                  </a:cubicBezTo>
                  <a:cubicBezTo>
                    <a:pt x="76" y="36"/>
                    <a:pt x="73" y="44"/>
                    <a:pt x="73" y="55"/>
                  </a:cubicBezTo>
                  <a:cubicBezTo>
                    <a:pt x="73" y="79"/>
                    <a:pt x="73" y="79"/>
                    <a:pt x="73" y="79"/>
                  </a:cubicBezTo>
                  <a:cubicBezTo>
                    <a:pt x="111" y="79"/>
                    <a:pt x="111" y="79"/>
                    <a:pt x="111" y="79"/>
                  </a:cubicBezTo>
                  <a:cubicBezTo>
                    <a:pt x="111" y="118"/>
                    <a:pt x="111" y="118"/>
                    <a:pt x="111" y="118"/>
                  </a:cubicBezTo>
                  <a:cubicBezTo>
                    <a:pt x="73" y="118"/>
                    <a:pt x="73" y="118"/>
                    <a:pt x="73" y="118"/>
                  </a:cubicBezTo>
                  <a:cubicBezTo>
                    <a:pt x="73" y="216"/>
                    <a:pt x="73" y="216"/>
                    <a:pt x="73" y="216"/>
                  </a:cubicBezTo>
                  <a:cubicBezTo>
                    <a:pt x="33" y="216"/>
                    <a:pt x="33" y="216"/>
                    <a:pt x="33" y="216"/>
                  </a:cubicBezTo>
                  <a:cubicBezTo>
                    <a:pt x="33" y="118"/>
                    <a:pt x="33" y="118"/>
                    <a:pt x="33" y="118"/>
                  </a:cubicBezTo>
                  <a:cubicBezTo>
                    <a:pt x="0" y="118"/>
                    <a:pt x="0" y="118"/>
                    <a:pt x="0" y="118"/>
                  </a:cubicBezTo>
                  <a:cubicBezTo>
                    <a:pt x="0" y="79"/>
                    <a:pt x="0" y="79"/>
                    <a:pt x="0" y="79"/>
                  </a:cubicBezTo>
                  <a:cubicBezTo>
                    <a:pt x="33" y="79"/>
                    <a:pt x="33" y="79"/>
                    <a:pt x="33" y="79"/>
                  </a:cubicBezTo>
                  <a:cubicBezTo>
                    <a:pt x="33" y="51"/>
                    <a:pt x="33" y="51"/>
                    <a:pt x="33" y="51"/>
                  </a:cubicBezTo>
                  <a:cubicBezTo>
                    <a:pt x="33" y="18"/>
                    <a:pt x="53" y="0"/>
                    <a:pt x="82" y="0"/>
                  </a:cubicBezTo>
                  <a:cubicBezTo>
                    <a:pt x="112" y="0"/>
                    <a:pt x="112" y="0"/>
                    <a:pt x="112" y="0"/>
                  </a:cubicBezTo>
                  <a:lnTo>
                    <a:pt x="112" y="36"/>
                  </a:lnTo>
                  <a:close/>
                </a:path>
              </a:pathLst>
            </a:custGeom>
            <a:solidFill>
              <a:schemeClr val="bg1"/>
            </a:solidFill>
            <a:ln>
              <a:noFill/>
            </a:ln>
            <a:effectLst>
              <a:outerShdw blurRad="50800" dist="38100" dir="2700000" algn="tl" rotWithShape="0">
                <a:prstClr val="black">
                  <a:alpha val="40000"/>
                </a:prstClr>
              </a:outerShdw>
            </a:effectLs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sp>
        <p:nvSpPr>
          <p:cNvPr id="17" name="TextBox 16"/>
          <p:cNvSpPr txBox="1"/>
          <p:nvPr/>
        </p:nvSpPr>
        <p:spPr>
          <a:xfrm>
            <a:off x="1345005" y="2192794"/>
            <a:ext cx="1524129" cy="830997"/>
          </a:xfrm>
          <a:prstGeom prst="rect">
            <a:avLst/>
          </a:prstGeom>
          <a:noFill/>
        </p:spPr>
        <p:txBody>
          <a:bodyPr wrap="square" rtlCol="0">
            <a:spAutoFit/>
          </a:bodyPr>
          <a:lstStyle/>
          <a:p>
            <a:pPr algn="ctr"/>
            <a:r>
              <a:rPr lang="en-US" sz="4800" b="1" dirty="0">
                <a:solidFill>
                  <a:schemeClr val="bg1"/>
                </a:solidFill>
                <a:latin typeface="Lato"/>
              </a:rPr>
              <a:t>43%</a:t>
            </a:r>
          </a:p>
        </p:txBody>
      </p:sp>
      <p:grpSp>
        <p:nvGrpSpPr>
          <p:cNvPr id="24" name="Group 23"/>
          <p:cNvGrpSpPr/>
          <p:nvPr/>
        </p:nvGrpSpPr>
        <p:grpSpPr>
          <a:xfrm>
            <a:off x="1157043" y="3040312"/>
            <a:ext cx="979495" cy="523220"/>
            <a:chOff x="1157043" y="3040312"/>
            <a:chExt cx="979495" cy="523220"/>
          </a:xfrm>
        </p:grpSpPr>
        <p:sp>
          <p:nvSpPr>
            <p:cNvPr id="21" name="Freeform 93"/>
            <p:cNvSpPr>
              <a:spLocks noChangeAspect="1"/>
            </p:cNvSpPr>
            <p:nvPr/>
          </p:nvSpPr>
          <p:spPr bwMode="auto">
            <a:xfrm>
              <a:off x="1157043" y="3114175"/>
              <a:ext cx="364808" cy="365760"/>
            </a:xfrm>
            <a:custGeom>
              <a:avLst/>
              <a:gdLst>
                <a:gd name="T0" fmla="*/ 365 w 366"/>
                <a:gd name="T1" fmla="*/ 9 h 367"/>
                <a:gd name="T2" fmla="*/ 365 w 366"/>
                <a:gd name="T3" fmla="*/ 8 h 367"/>
                <a:gd name="T4" fmla="*/ 365 w 366"/>
                <a:gd name="T5" fmla="*/ 8 h 367"/>
                <a:gd name="T6" fmla="*/ 359 w 366"/>
                <a:gd name="T7" fmla="*/ 2 h 367"/>
                <a:gd name="T8" fmla="*/ 358 w 366"/>
                <a:gd name="T9" fmla="*/ 2 h 367"/>
                <a:gd name="T10" fmla="*/ 358 w 366"/>
                <a:gd name="T11" fmla="*/ 1 h 367"/>
                <a:gd name="T12" fmla="*/ 355 w 366"/>
                <a:gd name="T13" fmla="*/ 0 h 367"/>
                <a:gd name="T14" fmla="*/ 353 w 366"/>
                <a:gd name="T15" fmla="*/ 0 h 367"/>
                <a:gd name="T16" fmla="*/ 237 w 366"/>
                <a:gd name="T17" fmla="*/ 0 h 367"/>
                <a:gd name="T18" fmla="*/ 234 w 366"/>
                <a:gd name="T19" fmla="*/ 0 h 367"/>
                <a:gd name="T20" fmla="*/ 229 w 366"/>
                <a:gd name="T21" fmla="*/ 3 h 367"/>
                <a:gd name="T22" fmla="*/ 224 w 366"/>
                <a:gd name="T23" fmla="*/ 13 h 367"/>
                <a:gd name="T24" fmla="*/ 229 w 366"/>
                <a:gd name="T25" fmla="*/ 23 h 367"/>
                <a:gd name="T26" fmla="*/ 234 w 366"/>
                <a:gd name="T27" fmla="*/ 26 h 367"/>
                <a:gd name="T28" fmla="*/ 237 w 366"/>
                <a:gd name="T29" fmla="*/ 26 h 367"/>
                <a:gd name="T30" fmla="*/ 324 w 366"/>
                <a:gd name="T31" fmla="*/ 26 h 367"/>
                <a:gd name="T32" fmla="*/ 223 w 366"/>
                <a:gd name="T33" fmla="*/ 127 h 367"/>
                <a:gd name="T34" fmla="*/ 137 w 366"/>
                <a:gd name="T35" fmla="*/ 94 h 367"/>
                <a:gd name="T36" fmla="*/ 0 w 366"/>
                <a:gd name="T37" fmla="*/ 230 h 367"/>
                <a:gd name="T38" fmla="*/ 137 w 366"/>
                <a:gd name="T39" fmla="*/ 367 h 367"/>
                <a:gd name="T40" fmla="*/ 274 w 366"/>
                <a:gd name="T41" fmla="*/ 230 h 367"/>
                <a:gd name="T42" fmla="*/ 241 w 366"/>
                <a:gd name="T43" fmla="*/ 145 h 367"/>
                <a:gd name="T44" fmla="*/ 340 w 366"/>
                <a:gd name="T45" fmla="*/ 46 h 367"/>
                <a:gd name="T46" fmla="*/ 340 w 366"/>
                <a:gd name="T47" fmla="*/ 130 h 367"/>
                <a:gd name="T48" fmla="*/ 340 w 366"/>
                <a:gd name="T49" fmla="*/ 133 h 367"/>
                <a:gd name="T50" fmla="*/ 343 w 366"/>
                <a:gd name="T51" fmla="*/ 137 h 367"/>
                <a:gd name="T52" fmla="*/ 353 w 366"/>
                <a:gd name="T53" fmla="*/ 142 h 367"/>
                <a:gd name="T54" fmla="*/ 363 w 366"/>
                <a:gd name="T55" fmla="*/ 137 h 367"/>
                <a:gd name="T56" fmla="*/ 366 w 366"/>
                <a:gd name="T57" fmla="*/ 133 h 367"/>
                <a:gd name="T58" fmla="*/ 366 w 366"/>
                <a:gd name="T59" fmla="*/ 130 h 367"/>
                <a:gd name="T60" fmla="*/ 366 w 366"/>
                <a:gd name="T61" fmla="*/ 13 h 367"/>
                <a:gd name="T62" fmla="*/ 366 w 366"/>
                <a:gd name="T63" fmla="*/ 12 h 367"/>
                <a:gd name="T64" fmla="*/ 365 w 366"/>
                <a:gd name="T65" fmla="*/ 9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66" h="367">
                  <a:moveTo>
                    <a:pt x="365" y="9"/>
                  </a:moveTo>
                  <a:cubicBezTo>
                    <a:pt x="365" y="9"/>
                    <a:pt x="365" y="8"/>
                    <a:pt x="365" y="8"/>
                  </a:cubicBezTo>
                  <a:cubicBezTo>
                    <a:pt x="365" y="8"/>
                    <a:pt x="365" y="8"/>
                    <a:pt x="365" y="8"/>
                  </a:cubicBezTo>
                  <a:cubicBezTo>
                    <a:pt x="364" y="5"/>
                    <a:pt x="361" y="3"/>
                    <a:pt x="359" y="2"/>
                  </a:cubicBezTo>
                  <a:cubicBezTo>
                    <a:pt x="359" y="2"/>
                    <a:pt x="359" y="2"/>
                    <a:pt x="358" y="2"/>
                  </a:cubicBezTo>
                  <a:cubicBezTo>
                    <a:pt x="358" y="1"/>
                    <a:pt x="358" y="1"/>
                    <a:pt x="358" y="1"/>
                  </a:cubicBezTo>
                  <a:cubicBezTo>
                    <a:pt x="357" y="1"/>
                    <a:pt x="356" y="0"/>
                    <a:pt x="355" y="0"/>
                  </a:cubicBezTo>
                  <a:cubicBezTo>
                    <a:pt x="353" y="0"/>
                    <a:pt x="353" y="0"/>
                    <a:pt x="353" y="0"/>
                  </a:cubicBezTo>
                  <a:cubicBezTo>
                    <a:pt x="237" y="0"/>
                    <a:pt x="237" y="0"/>
                    <a:pt x="237" y="0"/>
                  </a:cubicBezTo>
                  <a:cubicBezTo>
                    <a:pt x="234" y="0"/>
                    <a:pt x="234" y="0"/>
                    <a:pt x="234" y="0"/>
                  </a:cubicBezTo>
                  <a:cubicBezTo>
                    <a:pt x="232" y="0"/>
                    <a:pt x="231" y="2"/>
                    <a:pt x="229" y="3"/>
                  </a:cubicBezTo>
                  <a:cubicBezTo>
                    <a:pt x="226" y="5"/>
                    <a:pt x="224" y="9"/>
                    <a:pt x="224" y="13"/>
                  </a:cubicBezTo>
                  <a:cubicBezTo>
                    <a:pt x="224" y="18"/>
                    <a:pt x="226" y="21"/>
                    <a:pt x="229" y="23"/>
                  </a:cubicBezTo>
                  <a:cubicBezTo>
                    <a:pt x="231" y="25"/>
                    <a:pt x="232" y="26"/>
                    <a:pt x="234" y="26"/>
                  </a:cubicBezTo>
                  <a:cubicBezTo>
                    <a:pt x="237" y="26"/>
                    <a:pt x="237" y="26"/>
                    <a:pt x="237" y="26"/>
                  </a:cubicBezTo>
                  <a:cubicBezTo>
                    <a:pt x="324" y="26"/>
                    <a:pt x="324" y="26"/>
                    <a:pt x="324" y="26"/>
                  </a:cubicBezTo>
                  <a:cubicBezTo>
                    <a:pt x="223" y="127"/>
                    <a:pt x="223" y="127"/>
                    <a:pt x="223" y="127"/>
                  </a:cubicBezTo>
                  <a:cubicBezTo>
                    <a:pt x="200" y="107"/>
                    <a:pt x="170" y="94"/>
                    <a:pt x="137" y="94"/>
                  </a:cubicBezTo>
                  <a:cubicBezTo>
                    <a:pt x="61" y="94"/>
                    <a:pt x="0" y="155"/>
                    <a:pt x="0" y="230"/>
                  </a:cubicBezTo>
                  <a:cubicBezTo>
                    <a:pt x="0" y="306"/>
                    <a:pt x="61" y="367"/>
                    <a:pt x="137" y="367"/>
                  </a:cubicBezTo>
                  <a:cubicBezTo>
                    <a:pt x="213" y="367"/>
                    <a:pt x="274" y="305"/>
                    <a:pt x="274" y="230"/>
                  </a:cubicBezTo>
                  <a:cubicBezTo>
                    <a:pt x="274" y="198"/>
                    <a:pt x="260" y="168"/>
                    <a:pt x="241" y="145"/>
                  </a:cubicBezTo>
                  <a:cubicBezTo>
                    <a:pt x="340" y="46"/>
                    <a:pt x="340" y="46"/>
                    <a:pt x="340" y="46"/>
                  </a:cubicBezTo>
                  <a:cubicBezTo>
                    <a:pt x="340" y="130"/>
                    <a:pt x="340" y="130"/>
                    <a:pt x="340" y="130"/>
                  </a:cubicBezTo>
                  <a:cubicBezTo>
                    <a:pt x="340" y="133"/>
                    <a:pt x="340" y="133"/>
                    <a:pt x="340" y="133"/>
                  </a:cubicBezTo>
                  <a:cubicBezTo>
                    <a:pt x="340" y="134"/>
                    <a:pt x="342" y="136"/>
                    <a:pt x="343" y="137"/>
                  </a:cubicBezTo>
                  <a:cubicBezTo>
                    <a:pt x="345" y="140"/>
                    <a:pt x="349" y="142"/>
                    <a:pt x="353" y="142"/>
                  </a:cubicBezTo>
                  <a:cubicBezTo>
                    <a:pt x="358" y="142"/>
                    <a:pt x="361" y="140"/>
                    <a:pt x="363" y="137"/>
                  </a:cubicBezTo>
                  <a:cubicBezTo>
                    <a:pt x="365" y="136"/>
                    <a:pt x="366" y="134"/>
                    <a:pt x="366" y="133"/>
                  </a:cubicBezTo>
                  <a:cubicBezTo>
                    <a:pt x="366" y="130"/>
                    <a:pt x="366" y="130"/>
                    <a:pt x="366" y="130"/>
                  </a:cubicBezTo>
                  <a:cubicBezTo>
                    <a:pt x="366" y="13"/>
                    <a:pt x="366" y="13"/>
                    <a:pt x="366" y="13"/>
                  </a:cubicBezTo>
                  <a:cubicBezTo>
                    <a:pt x="366" y="12"/>
                    <a:pt x="366" y="12"/>
                    <a:pt x="366" y="12"/>
                  </a:cubicBezTo>
                  <a:cubicBezTo>
                    <a:pt x="366" y="11"/>
                    <a:pt x="366" y="10"/>
                    <a:pt x="365" y="9"/>
                  </a:cubicBezTo>
                  <a:close/>
                </a:path>
              </a:pathLst>
            </a:custGeom>
            <a:solidFill>
              <a:srgbClr val="F89120"/>
            </a:solidFill>
            <a:ln>
              <a:noFill/>
            </a:ln>
          </p:spPr>
          <p:txBody>
            <a:bodyPr vert="horz" wrap="square" lIns="91440" tIns="45720" rIns="91440" bIns="45720" numCol="1" anchor="t" anchorCtr="0" compatLnSpc="1">
              <a:prstTxWarp prst="textNoShape">
                <a:avLst/>
              </a:prstTxWarp>
            </a:bodyPr>
            <a:lstStyle/>
            <a:p>
              <a:endParaRPr lang="ru-RU" dirty="0">
                <a:solidFill>
                  <a:schemeClr val="bg1"/>
                </a:solidFill>
              </a:endParaRPr>
            </a:p>
          </p:txBody>
        </p:sp>
        <p:sp>
          <p:nvSpPr>
            <p:cNvPr id="22" name="TextBox 21"/>
            <p:cNvSpPr txBox="1"/>
            <p:nvPr/>
          </p:nvSpPr>
          <p:spPr>
            <a:xfrm>
              <a:off x="1503380" y="3040312"/>
              <a:ext cx="633158" cy="523220"/>
            </a:xfrm>
            <a:prstGeom prst="rect">
              <a:avLst/>
            </a:prstGeom>
            <a:noFill/>
          </p:spPr>
          <p:txBody>
            <a:bodyPr wrap="square" rtlCol="0">
              <a:spAutoFit/>
            </a:bodyPr>
            <a:lstStyle/>
            <a:p>
              <a:r>
                <a:rPr lang="en-US" sz="1600" b="1" dirty="0">
                  <a:solidFill>
                    <a:schemeClr val="bg1"/>
                  </a:solidFill>
                  <a:latin typeface="Lato"/>
                </a:rPr>
                <a:t>73%</a:t>
              </a:r>
            </a:p>
            <a:p>
              <a:r>
                <a:rPr lang="en-US" sz="1200" b="1" dirty="0">
                  <a:solidFill>
                    <a:schemeClr val="bg1"/>
                  </a:solidFill>
                  <a:latin typeface="Candara" panose="020E0502030303020204" pitchFamily="34" charset="0"/>
                </a:rPr>
                <a:t>Male</a:t>
              </a:r>
            </a:p>
          </p:txBody>
        </p:sp>
      </p:grpSp>
      <p:grpSp>
        <p:nvGrpSpPr>
          <p:cNvPr id="25" name="Group 24"/>
          <p:cNvGrpSpPr/>
          <p:nvPr/>
        </p:nvGrpSpPr>
        <p:grpSpPr>
          <a:xfrm>
            <a:off x="2118066" y="3037831"/>
            <a:ext cx="1145096" cy="523220"/>
            <a:chOff x="2118066" y="3037831"/>
            <a:chExt cx="1145096" cy="523220"/>
          </a:xfrm>
        </p:grpSpPr>
        <p:sp>
          <p:nvSpPr>
            <p:cNvPr id="20" name="Freeform 92"/>
            <p:cNvSpPr>
              <a:spLocks noChangeAspect="1"/>
            </p:cNvSpPr>
            <p:nvPr/>
          </p:nvSpPr>
          <p:spPr bwMode="auto">
            <a:xfrm>
              <a:off x="2118066" y="3111576"/>
              <a:ext cx="364813" cy="365760"/>
            </a:xfrm>
            <a:custGeom>
              <a:avLst/>
              <a:gdLst>
                <a:gd name="T0" fmla="*/ 226 w 368"/>
                <a:gd name="T1" fmla="*/ 0 h 368"/>
                <a:gd name="T2" fmla="*/ 84 w 368"/>
                <a:gd name="T3" fmla="*/ 142 h 368"/>
                <a:gd name="T4" fmla="*/ 117 w 368"/>
                <a:gd name="T5" fmla="*/ 233 h 368"/>
                <a:gd name="T6" fmla="*/ 52 w 368"/>
                <a:gd name="T7" fmla="*/ 297 h 368"/>
                <a:gd name="T8" fmla="*/ 23 w 368"/>
                <a:gd name="T9" fmla="*/ 268 h 368"/>
                <a:gd name="T10" fmla="*/ 5 w 368"/>
                <a:gd name="T11" fmla="*/ 268 h 368"/>
                <a:gd name="T12" fmla="*/ 5 w 368"/>
                <a:gd name="T13" fmla="*/ 287 h 368"/>
                <a:gd name="T14" fmla="*/ 34 w 368"/>
                <a:gd name="T15" fmla="*/ 316 h 368"/>
                <a:gd name="T16" fmla="*/ 7 w 368"/>
                <a:gd name="T17" fmla="*/ 343 h 368"/>
                <a:gd name="T18" fmla="*/ 7 w 368"/>
                <a:gd name="T19" fmla="*/ 361 h 368"/>
                <a:gd name="T20" fmla="*/ 16 w 368"/>
                <a:gd name="T21" fmla="*/ 365 h 368"/>
                <a:gd name="T22" fmla="*/ 25 w 368"/>
                <a:gd name="T23" fmla="*/ 361 h 368"/>
                <a:gd name="T24" fmla="*/ 52 w 368"/>
                <a:gd name="T25" fmla="*/ 334 h 368"/>
                <a:gd name="T26" fmla="*/ 82 w 368"/>
                <a:gd name="T27" fmla="*/ 364 h 368"/>
                <a:gd name="T28" fmla="*/ 91 w 368"/>
                <a:gd name="T29" fmla="*/ 368 h 368"/>
                <a:gd name="T30" fmla="*/ 100 w 368"/>
                <a:gd name="T31" fmla="*/ 364 h 368"/>
                <a:gd name="T32" fmla="*/ 100 w 368"/>
                <a:gd name="T33" fmla="*/ 346 h 368"/>
                <a:gd name="T34" fmla="*/ 70 w 368"/>
                <a:gd name="T35" fmla="*/ 316 h 368"/>
                <a:gd name="T36" fmla="*/ 135 w 368"/>
                <a:gd name="T37" fmla="*/ 251 h 368"/>
                <a:gd name="T38" fmla="*/ 226 w 368"/>
                <a:gd name="T39" fmla="*/ 284 h 368"/>
                <a:gd name="T40" fmla="*/ 368 w 368"/>
                <a:gd name="T41" fmla="*/ 142 h 368"/>
                <a:gd name="T42" fmla="*/ 226 w 368"/>
                <a:gd name="T43" fmla="*/ 0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8" h="368">
                  <a:moveTo>
                    <a:pt x="226" y="0"/>
                  </a:moveTo>
                  <a:cubicBezTo>
                    <a:pt x="147" y="0"/>
                    <a:pt x="84" y="64"/>
                    <a:pt x="84" y="142"/>
                  </a:cubicBezTo>
                  <a:cubicBezTo>
                    <a:pt x="84" y="177"/>
                    <a:pt x="96" y="208"/>
                    <a:pt x="117" y="233"/>
                  </a:cubicBezTo>
                  <a:cubicBezTo>
                    <a:pt x="52" y="297"/>
                    <a:pt x="52" y="297"/>
                    <a:pt x="52" y="297"/>
                  </a:cubicBezTo>
                  <a:cubicBezTo>
                    <a:pt x="23" y="268"/>
                    <a:pt x="23" y="268"/>
                    <a:pt x="23" y="268"/>
                  </a:cubicBezTo>
                  <a:cubicBezTo>
                    <a:pt x="18" y="263"/>
                    <a:pt x="10" y="263"/>
                    <a:pt x="5" y="268"/>
                  </a:cubicBezTo>
                  <a:cubicBezTo>
                    <a:pt x="0" y="273"/>
                    <a:pt x="0" y="282"/>
                    <a:pt x="5" y="287"/>
                  </a:cubicBezTo>
                  <a:cubicBezTo>
                    <a:pt x="34" y="316"/>
                    <a:pt x="34" y="316"/>
                    <a:pt x="34" y="316"/>
                  </a:cubicBezTo>
                  <a:cubicBezTo>
                    <a:pt x="7" y="343"/>
                    <a:pt x="7" y="343"/>
                    <a:pt x="7" y="343"/>
                  </a:cubicBezTo>
                  <a:cubicBezTo>
                    <a:pt x="2" y="348"/>
                    <a:pt x="2" y="356"/>
                    <a:pt x="7" y="361"/>
                  </a:cubicBezTo>
                  <a:cubicBezTo>
                    <a:pt x="9" y="364"/>
                    <a:pt x="13" y="365"/>
                    <a:pt x="16" y="365"/>
                  </a:cubicBezTo>
                  <a:cubicBezTo>
                    <a:pt x="19" y="365"/>
                    <a:pt x="22" y="364"/>
                    <a:pt x="25" y="361"/>
                  </a:cubicBezTo>
                  <a:cubicBezTo>
                    <a:pt x="52" y="334"/>
                    <a:pt x="52" y="334"/>
                    <a:pt x="52" y="334"/>
                  </a:cubicBezTo>
                  <a:cubicBezTo>
                    <a:pt x="82" y="364"/>
                    <a:pt x="82" y="364"/>
                    <a:pt x="82" y="364"/>
                  </a:cubicBezTo>
                  <a:cubicBezTo>
                    <a:pt x="85" y="367"/>
                    <a:pt x="88" y="368"/>
                    <a:pt x="91" y="368"/>
                  </a:cubicBezTo>
                  <a:cubicBezTo>
                    <a:pt x="95" y="368"/>
                    <a:pt x="98" y="367"/>
                    <a:pt x="100" y="364"/>
                  </a:cubicBezTo>
                  <a:cubicBezTo>
                    <a:pt x="106" y="359"/>
                    <a:pt x="106" y="351"/>
                    <a:pt x="100" y="346"/>
                  </a:cubicBezTo>
                  <a:cubicBezTo>
                    <a:pt x="70" y="316"/>
                    <a:pt x="70" y="316"/>
                    <a:pt x="70" y="316"/>
                  </a:cubicBezTo>
                  <a:cubicBezTo>
                    <a:pt x="135" y="251"/>
                    <a:pt x="135" y="251"/>
                    <a:pt x="135" y="251"/>
                  </a:cubicBezTo>
                  <a:cubicBezTo>
                    <a:pt x="159" y="272"/>
                    <a:pt x="191" y="284"/>
                    <a:pt x="226" y="284"/>
                  </a:cubicBezTo>
                  <a:cubicBezTo>
                    <a:pt x="304" y="284"/>
                    <a:pt x="368" y="221"/>
                    <a:pt x="368" y="142"/>
                  </a:cubicBezTo>
                  <a:cubicBezTo>
                    <a:pt x="368" y="64"/>
                    <a:pt x="304" y="0"/>
                    <a:pt x="226" y="0"/>
                  </a:cubicBezTo>
                  <a:close/>
                </a:path>
              </a:pathLst>
            </a:custGeom>
            <a:solidFill>
              <a:srgbClr val="F89120"/>
            </a:solidFill>
            <a:ln>
              <a:noFill/>
            </a:ln>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23" name="TextBox 22"/>
            <p:cNvSpPr txBox="1"/>
            <p:nvPr/>
          </p:nvSpPr>
          <p:spPr>
            <a:xfrm>
              <a:off x="2478852" y="3037831"/>
              <a:ext cx="784310" cy="523220"/>
            </a:xfrm>
            <a:prstGeom prst="rect">
              <a:avLst/>
            </a:prstGeom>
            <a:noFill/>
          </p:spPr>
          <p:txBody>
            <a:bodyPr wrap="square" rtlCol="0">
              <a:spAutoFit/>
            </a:bodyPr>
            <a:lstStyle/>
            <a:p>
              <a:r>
                <a:rPr lang="en-US" sz="1600" b="1" dirty="0">
                  <a:solidFill>
                    <a:schemeClr val="bg1"/>
                  </a:solidFill>
                  <a:latin typeface="Lato"/>
                </a:rPr>
                <a:t>27%</a:t>
              </a:r>
            </a:p>
            <a:p>
              <a:r>
                <a:rPr lang="en-US" sz="1200" b="1" dirty="0">
                  <a:solidFill>
                    <a:schemeClr val="bg1"/>
                  </a:solidFill>
                  <a:latin typeface="Candara" panose="020E0502030303020204" pitchFamily="34" charset="0"/>
                </a:rPr>
                <a:t>Female</a:t>
              </a:r>
            </a:p>
          </p:txBody>
        </p:sp>
      </p:grpSp>
      <p:cxnSp>
        <p:nvCxnSpPr>
          <p:cNvPr id="28" name="Straight Connector 27"/>
          <p:cNvCxnSpPr/>
          <p:nvPr/>
        </p:nvCxnSpPr>
        <p:spPr>
          <a:xfrm>
            <a:off x="4785105" y="4489567"/>
            <a:ext cx="0" cy="674715"/>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sp>
        <p:nvSpPr>
          <p:cNvPr id="29" name="Text Box 10"/>
          <p:cNvSpPr txBox="1">
            <a:spLocks noChangeArrowheads="1"/>
          </p:cNvSpPr>
          <p:nvPr/>
        </p:nvSpPr>
        <p:spPr bwMode="auto">
          <a:xfrm>
            <a:off x="3550663" y="5216583"/>
            <a:ext cx="2468880" cy="1097280"/>
          </a:xfrm>
          <a:prstGeom prst="rect">
            <a:avLst/>
          </a:prstGeom>
          <a:noFill/>
          <a:ln w="9525">
            <a:noFill/>
            <a:miter lim="800000"/>
            <a:headEnd/>
            <a:tailEnd/>
          </a:ln>
        </p:spPr>
        <p:txBody>
          <a:bodyPr wrap="square" lIns="60960" tIns="30480" rIns="60960" bIns="3048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a:t>
            </a:r>
          </a:p>
          <a:p>
            <a:pPr algn="ct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sp>
        <p:nvSpPr>
          <p:cNvPr id="33" name="TextBox 32"/>
          <p:cNvSpPr txBox="1"/>
          <p:nvPr/>
        </p:nvSpPr>
        <p:spPr>
          <a:xfrm>
            <a:off x="4023039" y="2192794"/>
            <a:ext cx="1524129" cy="830997"/>
          </a:xfrm>
          <a:prstGeom prst="rect">
            <a:avLst/>
          </a:prstGeom>
          <a:noFill/>
        </p:spPr>
        <p:txBody>
          <a:bodyPr wrap="square" rtlCol="0">
            <a:spAutoFit/>
          </a:bodyPr>
          <a:lstStyle/>
          <a:p>
            <a:pPr algn="ctr"/>
            <a:r>
              <a:rPr lang="en-US" sz="4800" b="1" dirty="0">
                <a:solidFill>
                  <a:schemeClr val="bg1"/>
                </a:solidFill>
                <a:latin typeface="Lato"/>
              </a:rPr>
              <a:t>27%</a:t>
            </a:r>
          </a:p>
        </p:txBody>
      </p:sp>
      <p:grpSp>
        <p:nvGrpSpPr>
          <p:cNvPr id="35" name="Group 34"/>
          <p:cNvGrpSpPr/>
          <p:nvPr/>
        </p:nvGrpSpPr>
        <p:grpSpPr>
          <a:xfrm>
            <a:off x="3835077" y="3040312"/>
            <a:ext cx="979495" cy="523220"/>
            <a:chOff x="1157043" y="3040312"/>
            <a:chExt cx="979495" cy="523220"/>
          </a:xfrm>
        </p:grpSpPr>
        <p:sp>
          <p:nvSpPr>
            <p:cNvPr id="36" name="Freeform 93"/>
            <p:cNvSpPr>
              <a:spLocks noChangeAspect="1"/>
            </p:cNvSpPr>
            <p:nvPr/>
          </p:nvSpPr>
          <p:spPr bwMode="auto">
            <a:xfrm>
              <a:off x="1157043" y="3114175"/>
              <a:ext cx="364808" cy="365760"/>
            </a:xfrm>
            <a:custGeom>
              <a:avLst/>
              <a:gdLst>
                <a:gd name="T0" fmla="*/ 365 w 366"/>
                <a:gd name="T1" fmla="*/ 9 h 367"/>
                <a:gd name="T2" fmla="*/ 365 w 366"/>
                <a:gd name="T3" fmla="*/ 8 h 367"/>
                <a:gd name="T4" fmla="*/ 365 w 366"/>
                <a:gd name="T5" fmla="*/ 8 h 367"/>
                <a:gd name="T6" fmla="*/ 359 w 366"/>
                <a:gd name="T7" fmla="*/ 2 h 367"/>
                <a:gd name="T8" fmla="*/ 358 w 366"/>
                <a:gd name="T9" fmla="*/ 2 h 367"/>
                <a:gd name="T10" fmla="*/ 358 w 366"/>
                <a:gd name="T11" fmla="*/ 1 h 367"/>
                <a:gd name="T12" fmla="*/ 355 w 366"/>
                <a:gd name="T13" fmla="*/ 0 h 367"/>
                <a:gd name="T14" fmla="*/ 353 w 366"/>
                <a:gd name="T15" fmla="*/ 0 h 367"/>
                <a:gd name="T16" fmla="*/ 237 w 366"/>
                <a:gd name="T17" fmla="*/ 0 h 367"/>
                <a:gd name="T18" fmla="*/ 234 w 366"/>
                <a:gd name="T19" fmla="*/ 0 h 367"/>
                <a:gd name="T20" fmla="*/ 229 w 366"/>
                <a:gd name="T21" fmla="*/ 3 h 367"/>
                <a:gd name="T22" fmla="*/ 224 w 366"/>
                <a:gd name="T23" fmla="*/ 13 h 367"/>
                <a:gd name="T24" fmla="*/ 229 w 366"/>
                <a:gd name="T25" fmla="*/ 23 h 367"/>
                <a:gd name="T26" fmla="*/ 234 w 366"/>
                <a:gd name="T27" fmla="*/ 26 h 367"/>
                <a:gd name="T28" fmla="*/ 237 w 366"/>
                <a:gd name="T29" fmla="*/ 26 h 367"/>
                <a:gd name="T30" fmla="*/ 324 w 366"/>
                <a:gd name="T31" fmla="*/ 26 h 367"/>
                <a:gd name="T32" fmla="*/ 223 w 366"/>
                <a:gd name="T33" fmla="*/ 127 h 367"/>
                <a:gd name="T34" fmla="*/ 137 w 366"/>
                <a:gd name="T35" fmla="*/ 94 h 367"/>
                <a:gd name="T36" fmla="*/ 0 w 366"/>
                <a:gd name="T37" fmla="*/ 230 h 367"/>
                <a:gd name="T38" fmla="*/ 137 w 366"/>
                <a:gd name="T39" fmla="*/ 367 h 367"/>
                <a:gd name="T40" fmla="*/ 274 w 366"/>
                <a:gd name="T41" fmla="*/ 230 h 367"/>
                <a:gd name="T42" fmla="*/ 241 w 366"/>
                <a:gd name="T43" fmla="*/ 145 h 367"/>
                <a:gd name="T44" fmla="*/ 340 w 366"/>
                <a:gd name="T45" fmla="*/ 46 h 367"/>
                <a:gd name="T46" fmla="*/ 340 w 366"/>
                <a:gd name="T47" fmla="*/ 130 h 367"/>
                <a:gd name="T48" fmla="*/ 340 w 366"/>
                <a:gd name="T49" fmla="*/ 133 h 367"/>
                <a:gd name="T50" fmla="*/ 343 w 366"/>
                <a:gd name="T51" fmla="*/ 137 h 367"/>
                <a:gd name="T52" fmla="*/ 353 w 366"/>
                <a:gd name="T53" fmla="*/ 142 h 367"/>
                <a:gd name="T54" fmla="*/ 363 w 366"/>
                <a:gd name="T55" fmla="*/ 137 h 367"/>
                <a:gd name="T56" fmla="*/ 366 w 366"/>
                <a:gd name="T57" fmla="*/ 133 h 367"/>
                <a:gd name="T58" fmla="*/ 366 w 366"/>
                <a:gd name="T59" fmla="*/ 130 h 367"/>
                <a:gd name="T60" fmla="*/ 366 w 366"/>
                <a:gd name="T61" fmla="*/ 13 h 367"/>
                <a:gd name="T62" fmla="*/ 366 w 366"/>
                <a:gd name="T63" fmla="*/ 12 h 367"/>
                <a:gd name="T64" fmla="*/ 365 w 366"/>
                <a:gd name="T65" fmla="*/ 9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66" h="367">
                  <a:moveTo>
                    <a:pt x="365" y="9"/>
                  </a:moveTo>
                  <a:cubicBezTo>
                    <a:pt x="365" y="9"/>
                    <a:pt x="365" y="8"/>
                    <a:pt x="365" y="8"/>
                  </a:cubicBezTo>
                  <a:cubicBezTo>
                    <a:pt x="365" y="8"/>
                    <a:pt x="365" y="8"/>
                    <a:pt x="365" y="8"/>
                  </a:cubicBezTo>
                  <a:cubicBezTo>
                    <a:pt x="364" y="5"/>
                    <a:pt x="361" y="3"/>
                    <a:pt x="359" y="2"/>
                  </a:cubicBezTo>
                  <a:cubicBezTo>
                    <a:pt x="359" y="2"/>
                    <a:pt x="359" y="2"/>
                    <a:pt x="358" y="2"/>
                  </a:cubicBezTo>
                  <a:cubicBezTo>
                    <a:pt x="358" y="1"/>
                    <a:pt x="358" y="1"/>
                    <a:pt x="358" y="1"/>
                  </a:cubicBezTo>
                  <a:cubicBezTo>
                    <a:pt x="357" y="1"/>
                    <a:pt x="356" y="0"/>
                    <a:pt x="355" y="0"/>
                  </a:cubicBezTo>
                  <a:cubicBezTo>
                    <a:pt x="353" y="0"/>
                    <a:pt x="353" y="0"/>
                    <a:pt x="353" y="0"/>
                  </a:cubicBezTo>
                  <a:cubicBezTo>
                    <a:pt x="237" y="0"/>
                    <a:pt x="237" y="0"/>
                    <a:pt x="237" y="0"/>
                  </a:cubicBezTo>
                  <a:cubicBezTo>
                    <a:pt x="234" y="0"/>
                    <a:pt x="234" y="0"/>
                    <a:pt x="234" y="0"/>
                  </a:cubicBezTo>
                  <a:cubicBezTo>
                    <a:pt x="232" y="0"/>
                    <a:pt x="231" y="2"/>
                    <a:pt x="229" y="3"/>
                  </a:cubicBezTo>
                  <a:cubicBezTo>
                    <a:pt x="226" y="5"/>
                    <a:pt x="224" y="9"/>
                    <a:pt x="224" y="13"/>
                  </a:cubicBezTo>
                  <a:cubicBezTo>
                    <a:pt x="224" y="18"/>
                    <a:pt x="226" y="21"/>
                    <a:pt x="229" y="23"/>
                  </a:cubicBezTo>
                  <a:cubicBezTo>
                    <a:pt x="231" y="25"/>
                    <a:pt x="232" y="26"/>
                    <a:pt x="234" y="26"/>
                  </a:cubicBezTo>
                  <a:cubicBezTo>
                    <a:pt x="237" y="26"/>
                    <a:pt x="237" y="26"/>
                    <a:pt x="237" y="26"/>
                  </a:cubicBezTo>
                  <a:cubicBezTo>
                    <a:pt x="324" y="26"/>
                    <a:pt x="324" y="26"/>
                    <a:pt x="324" y="26"/>
                  </a:cubicBezTo>
                  <a:cubicBezTo>
                    <a:pt x="223" y="127"/>
                    <a:pt x="223" y="127"/>
                    <a:pt x="223" y="127"/>
                  </a:cubicBezTo>
                  <a:cubicBezTo>
                    <a:pt x="200" y="107"/>
                    <a:pt x="170" y="94"/>
                    <a:pt x="137" y="94"/>
                  </a:cubicBezTo>
                  <a:cubicBezTo>
                    <a:pt x="61" y="94"/>
                    <a:pt x="0" y="155"/>
                    <a:pt x="0" y="230"/>
                  </a:cubicBezTo>
                  <a:cubicBezTo>
                    <a:pt x="0" y="306"/>
                    <a:pt x="61" y="367"/>
                    <a:pt x="137" y="367"/>
                  </a:cubicBezTo>
                  <a:cubicBezTo>
                    <a:pt x="213" y="367"/>
                    <a:pt x="274" y="305"/>
                    <a:pt x="274" y="230"/>
                  </a:cubicBezTo>
                  <a:cubicBezTo>
                    <a:pt x="274" y="198"/>
                    <a:pt x="260" y="168"/>
                    <a:pt x="241" y="145"/>
                  </a:cubicBezTo>
                  <a:cubicBezTo>
                    <a:pt x="340" y="46"/>
                    <a:pt x="340" y="46"/>
                    <a:pt x="340" y="46"/>
                  </a:cubicBezTo>
                  <a:cubicBezTo>
                    <a:pt x="340" y="130"/>
                    <a:pt x="340" y="130"/>
                    <a:pt x="340" y="130"/>
                  </a:cubicBezTo>
                  <a:cubicBezTo>
                    <a:pt x="340" y="133"/>
                    <a:pt x="340" y="133"/>
                    <a:pt x="340" y="133"/>
                  </a:cubicBezTo>
                  <a:cubicBezTo>
                    <a:pt x="340" y="134"/>
                    <a:pt x="342" y="136"/>
                    <a:pt x="343" y="137"/>
                  </a:cubicBezTo>
                  <a:cubicBezTo>
                    <a:pt x="345" y="140"/>
                    <a:pt x="349" y="142"/>
                    <a:pt x="353" y="142"/>
                  </a:cubicBezTo>
                  <a:cubicBezTo>
                    <a:pt x="358" y="142"/>
                    <a:pt x="361" y="140"/>
                    <a:pt x="363" y="137"/>
                  </a:cubicBezTo>
                  <a:cubicBezTo>
                    <a:pt x="365" y="136"/>
                    <a:pt x="366" y="134"/>
                    <a:pt x="366" y="133"/>
                  </a:cubicBezTo>
                  <a:cubicBezTo>
                    <a:pt x="366" y="130"/>
                    <a:pt x="366" y="130"/>
                    <a:pt x="366" y="130"/>
                  </a:cubicBezTo>
                  <a:cubicBezTo>
                    <a:pt x="366" y="13"/>
                    <a:pt x="366" y="13"/>
                    <a:pt x="366" y="13"/>
                  </a:cubicBezTo>
                  <a:cubicBezTo>
                    <a:pt x="366" y="12"/>
                    <a:pt x="366" y="12"/>
                    <a:pt x="366" y="12"/>
                  </a:cubicBezTo>
                  <a:cubicBezTo>
                    <a:pt x="366" y="11"/>
                    <a:pt x="366" y="10"/>
                    <a:pt x="365" y="9"/>
                  </a:cubicBezTo>
                  <a:close/>
                </a:path>
              </a:pathLst>
            </a:custGeom>
            <a:solidFill>
              <a:srgbClr val="CE8E40"/>
            </a:solidFill>
            <a:ln>
              <a:noFill/>
            </a:ln>
          </p:spPr>
          <p:txBody>
            <a:bodyPr vert="horz" wrap="square" lIns="91440" tIns="45720" rIns="91440" bIns="45720" numCol="1" anchor="t" anchorCtr="0" compatLnSpc="1">
              <a:prstTxWarp prst="textNoShape">
                <a:avLst/>
              </a:prstTxWarp>
            </a:bodyPr>
            <a:lstStyle/>
            <a:p>
              <a:endParaRPr lang="ru-RU" dirty="0">
                <a:solidFill>
                  <a:schemeClr val="bg1"/>
                </a:solidFill>
              </a:endParaRPr>
            </a:p>
          </p:txBody>
        </p:sp>
        <p:sp>
          <p:nvSpPr>
            <p:cNvPr id="37" name="TextBox 36"/>
            <p:cNvSpPr txBox="1"/>
            <p:nvPr/>
          </p:nvSpPr>
          <p:spPr>
            <a:xfrm>
              <a:off x="1503380" y="3040312"/>
              <a:ext cx="633158" cy="523220"/>
            </a:xfrm>
            <a:prstGeom prst="rect">
              <a:avLst/>
            </a:prstGeom>
            <a:noFill/>
          </p:spPr>
          <p:txBody>
            <a:bodyPr wrap="square" rtlCol="0">
              <a:spAutoFit/>
            </a:bodyPr>
            <a:lstStyle/>
            <a:p>
              <a:r>
                <a:rPr lang="en-US" sz="1600" b="1" dirty="0">
                  <a:solidFill>
                    <a:schemeClr val="bg1"/>
                  </a:solidFill>
                  <a:latin typeface="Lato"/>
                </a:rPr>
                <a:t>65%</a:t>
              </a:r>
            </a:p>
            <a:p>
              <a:r>
                <a:rPr lang="en-US" sz="1200" b="1" dirty="0">
                  <a:solidFill>
                    <a:schemeClr val="bg1"/>
                  </a:solidFill>
                  <a:latin typeface="Candara" panose="020E0502030303020204" pitchFamily="34" charset="0"/>
                </a:rPr>
                <a:t>Male</a:t>
              </a:r>
            </a:p>
          </p:txBody>
        </p:sp>
      </p:grpSp>
      <p:grpSp>
        <p:nvGrpSpPr>
          <p:cNvPr id="38" name="Group 37"/>
          <p:cNvGrpSpPr/>
          <p:nvPr/>
        </p:nvGrpSpPr>
        <p:grpSpPr>
          <a:xfrm>
            <a:off x="4796100" y="3037831"/>
            <a:ext cx="1145096" cy="523220"/>
            <a:chOff x="2118066" y="3037831"/>
            <a:chExt cx="1145096" cy="523220"/>
          </a:xfrm>
        </p:grpSpPr>
        <p:sp>
          <p:nvSpPr>
            <p:cNvPr id="39" name="Freeform 92"/>
            <p:cNvSpPr>
              <a:spLocks noChangeAspect="1"/>
            </p:cNvSpPr>
            <p:nvPr/>
          </p:nvSpPr>
          <p:spPr bwMode="auto">
            <a:xfrm>
              <a:off x="2118066" y="3111576"/>
              <a:ext cx="364813" cy="365760"/>
            </a:xfrm>
            <a:custGeom>
              <a:avLst/>
              <a:gdLst>
                <a:gd name="T0" fmla="*/ 226 w 368"/>
                <a:gd name="T1" fmla="*/ 0 h 368"/>
                <a:gd name="T2" fmla="*/ 84 w 368"/>
                <a:gd name="T3" fmla="*/ 142 h 368"/>
                <a:gd name="T4" fmla="*/ 117 w 368"/>
                <a:gd name="T5" fmla="*/ 233 h 368"/>
                <a:gd name="T6" fmla="*/ 52 w 368"/>
                <a:gd name="T7" fmla="*/ 297 h 368"/>
                <a:gd name="T8" fmla="*/ 23 w 368"/>
                <a:gd name="T9" fmla="*/ 268 h 368"/>
                <a:gd name="T10" fmla="*/ 5 w 368"/>
                <a:gd name="T11" fmla="*/ 268 h 368"/>
                <a:gd name="T12" fmla="*/ 5 w 368"/>
                <a:gd name="T13" fmla="*/ 287 h 368"/>
                <a:gd name="T14" fmla="*/ 34 w 368"/>
                <a:gd name="T15" fmla="*/ 316 h 368"/>
                <a:gd name="T16" fmla="*/ 7 w 368"/>
                <a:gd name="T17" fmla="*/ 343 h 368"/>
                <a:gd name="T18" fmla="*/ 7 w 368"/>
                <a:gd name="T19" fmla="*/ 361 h 368"/>
                <a:gd name="T20" fmla="*/ 16 w 368"/>
                <a:gd name="T21" fmla="*/ 365 h 368"/>
                <a:gd name="T22" fmla="*/ 25 w 368"/>
                <a:gd name="T23" fmla="*/ 361 h 368"/>
                <a:gd name="T24" fmla="*/ 52 w 368"/>
                <a:gd name="T25" fmla="*/ 334 h 368"/>
                <a:gd name="T26" fmla="*/ 82 w 368"/>
                <a:gd name="T27" fmla="*/ 364 h 368"/>
                <a:gd name="T28" fmla="*/ 91 w 368"/>
                <a:gd name="T29" fmla="*/ 368 h 368"/>
                <a:gd name="T30" fmla="*/ 100 w 368"/>
                <a:gd name="T31" fmla="*/ 364 h 368"/>
                <a:gd name="T32" fmla="*/ 100 w 368"/>
                <a:gd name="T33" fmla="*/ 346 h 368"/>
                <a:gd name="T34" fmla="*/ 70 w 368"/>
                <a:gd name="T35" fmla="*/ 316 h 368"/>
                <a:gd name="T36" fmla="*/ 135 w 368"/>
                <a:gd name="T37" fmla="*/ 251 h 368"/>
                <a:gd name="T38" fmla="*/ 226 w 368"/>
                <a:gd name="T39" fmla="*/ 284 h 368"/>
                <a:gd name="T40" fmla="*/ 368 w 368"/>
                <a:gd name="T41" fmla="*/ 142 h 368"/>
                <a:gd name="T42" fmla="*/ 226 w 368"/>
                <a:gd name="T43" fmla="*/ 0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8" h="368">
                  <a:moveTo>
                    <a:pt x="226" y="0"/>
                  </a:moveTo>
                  <a:cubicBezTo>
                    <a:pt x="147" y="0"/>
                    <a:pt x="84" y="64"/>
                    <a:pt x="84" y="142"/>
                  </a:cubicBezTo>
                  <a:cubicBezTo>
                    <a:pt x="84" y="177"/>
                    <a:pt x="96" y="208"/>
                    <a:pt x="117" y="233"/>
                  </a:cubicBezTo>
                  <a:cubicBezTo>
                    <a:pt x="52" y="297"/>
                    <a:pt x="52" y="297"/>
                    <a:pt x="52" y="297"/>
                  </a:cubicBezTo>
                  <a:cubicBezTo>
                    <a:pt x="23" y="268"/>
                    <a:pt x="23" y="268"/>
                    <a:pt x="23" y="268"/>
                  </a:cubicBezTo>
                  <a:cubicBezTo>
                    <a:pt x="18" y="263"/>
                    <a:pt x="10" y="263"/>
                    <a:pt x="5" y="268"/>
                  </a:cubicBezTo>
                  <a:cubicBezTo>
                    <a:pt x="0" y="273"/>
                    <a:pt x="0" y="282"/>
                    <a:pt x="5" y="287"/>
                  </a:cubicBezTo>
                  <a:cubicBezTo>
                    <a:pt x="34" y="316"/>
                    <a:pt x="34" y="316"/>
                    <a:pt x="34" y="316"/>
                  </a:cubicBezTo>
                  <a:cubicBezTo>
                    <a:pt x="7" y="343"/>
                    <a:pt x="7" y="343"/>
                    <a:pt x="7" y="343"/>
                  </a:cubicBezTo>
                  <a:cubicBezTo>
                    <a:pt x="2" y="348"/>
                    <a:pt x="2" y="356"/>
                    <a:pt x="7" y="361"/>
                  </a:cubicBezTo>
                  <a:cubicBezTo>
                    <a:pt x="9" y="364"/>
                    <a:pt x="13" y="365"/>
                    <a:pt x="16" y="365"/>
                  </a:cubicBezTo>
                  <a:cubicBezTo>
                    <a:pt x="19" y="365"/>
                    <a:pt x="22" y="364"/>
                    <a:pt x="25" y="361"/>
                  </a:cubicBezTo>
                  <a:cubicBezTo>
                    <a:pt x="52" y="334"/>
                    <a:pt x="52" y="334"/>
                    <a:pt x="52" y="334"/>
                  </a:cubicBezTo>
                  <a:cubicBezTo>
                    <a:pt x="82" y="364"/>
                    <a:pt x="82" y="364"/>
                    <a:pt x="82" y="364"/>
                  </a:cubicBezTo>
                  <a:cubicBezTo>
                    <a:pt x="85" y="367"/>
                    <a:pt x="88" y="368"/>
                    <a:pt x="91" y="368"/>
                  </a:cubicBezTo>
                  <a:cubicBezTo>
                    <a:pt x="95" y="368"/>
                    <a:pt x="98" y="367"/>
                    <a:pt x="100" y="364"/>
                  </a:cubicBezTo>
                  <a:cubicBezTo>
                    <a:pt x="106" y="359"/>
                    <a:pt x="106" y="351"/>
                    <a:pt x="100" y="346"/>
                  </a:cubicBezTo>
                  <a:cubicBezTo>
                    <a:pt x="70" y="316"/>
                    <a:pt x="70" y="316"/>
                    <a:pt x="70" y="316"/>
                  </a:cubicBezTo>
                  <a:cubicBezTo>
                    <a:pt x="135" y="251"/>
                    <a:pt x="135" y="251"/>
                    <a:pt x="135" y="251"/>
                  </a:cubicBezTo>
                  <a:cubicBezTo>
                    <a:pt x="159" y="272"/>
                    <a:pt x="191" y="284"/>
                    <a:pt x="226" y="284"/>
                  </a:cubicBezTo>
                  <a:cubicBezTo>
                    <a:pt x="304" y="284"/>
                    <a:pt x="368" y="221"/>
                    <a:pt x="368" y="142"/>
                  </a:cubicBezTo>
                  <a:cubicBezTo>
                    <a:pt x="368" y="64"/>
                    <a:pt x="304" y="0"/>
                    <a:pt x="226" y="0"/>
                  </a:cubicBezTo>
                  <a:close/>
                </a:path>
              </a:pathLst>
            </a:custGeom>
            <a:solidFill>
              <a:srgbClr val="CE8E40"/>
            </a:solidFill>
            <a:ln>
              <a:noFill/>
            </a:ln>
          </p:spPr>
          <p:txBody>
            <a:bodyPr vert="horz" wrap="square" lIns="91440" tIns="45720" rIns="91440" bIns="45720" numCol="1" anchor="t" anchorCtr="0" compatLnSpc="1">
              <a:prstTxWarp prst="textNoShape">
                <a:avLst/>
              </a:prstTxWarp>
            </a:bodyPr>
            <a:lstStyle/>
            <a:p>
              <a:endParaRPr lang="ru-RU" dirty="0">
                <a:solidFill>
                  <a:schemeClr val="bg1"/>
                </a:solidFill>
              </a:endParaRPr>
            </a:p>
          </p:txBody>
        </p:sp>
        <p:sp>
          <p:nvSpPr>
            <p:cNvPr id="40" name="TextBox 39"/>
            <p:cNvSpPr txBox="1"/>
            <p:nvPr/>
          </p:nvSpPr>
          <p:spPr>
            <a:xfrm>
              <a:off x="2478852" y="3037831"/>
              <a:ext cx="784310" cy="523220"/>
            </a:xfrm>
            <a:prstGeom prst="rect">
              <a:avLst/>
            </a:prstGeom>
            <a:noFill/>
          </p:spPr>
          <p:txBody>
            <a:bodyPr wrap="square" rtlCol="0">
              <a:spAutoFit/>
            </a:bodyPr>
            <a:lstStyle/>
            <a:p>
              <a:r>
                <a:rPr lang="en-US" sz="1600" b="1" dirty="0">
                  <a:solidFill>
                    <a:schemeClr val="bg1"/>
                  </a:solidFill>
                  <a:latin typeface="Lato"/>
                </a:rPr>
                <a:t>35%</a:t>
              </a:r>
            </a:p>
            <a:p>
              <a:r>
                <a:rPr lang="en-US" sz="1200" b="1" dirty="0">
                  <a:solidFill>
                    <a:schemeClr val="bg1"/>
                  </a:solidFill>
                  <a:latin typeface="Candara" panose="020E0502030303020204" pitchFamily="34" charset="0"/>
                </a:rPr>
                <a:t>Female</a:t>
              </a:r>
            </a:p>
          </p:txBody>
        </p:sp>
      </p:grpSp>
      <p:cxnSp>
        <p:nvCxnSpPr>
          <p:cNvPr id="42" name="Straight Connector 41"/>
          <p:cNvCxnSpPr/>
          <p:nvPr/>
        </p:nvCxnSpPr>
        <p:spPr>
          <a:xfrm>
            <a:off x="7463138" y="4489567"/>
            <a:ext cx="0" cy="674715"/>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sp>
        <p:nvSpPr>
          <p:cNvPr id="43" name="Text Box 10"/>
          <p:cNvSpPr txBox="1">
            <a:spLocks noChangeArrowheads="1"/>
          </p:cNvSpPr>
          <p:nvPr/>
        </p:nvSpPr>
        <p:spPr bwMode="auto">
          <a:xfrm>
            <a:off x="6258165" y="5216583"/>
            <a:ext cx="2468880" cy="1097280"/>
          </a:xfrm>
          <a:prstGeom prst="rect">
            <a:avLst/>
          </a:prstGeom>
          <a:noFill/>
          <a:ln w="9525">
            <a:noFill/>
            <a:miter lim="800000"/>
            <a:headEnd/>
            <a:tailEnd/>
          </a:ln>
        </p:spPr>
        <p:txBody>
          <a:bodyPr wrap="square" lIns="60960" tIns="30480" rIns="60960" bIns="3048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a:t>
            </a:r>
          </a:p>
          <a:p>
            <a:pPr algn="ct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sp>
        <p:nvSpPr>
          <p:cNvPr id="47" name="TextBox 46"/>
          <p:cNvSpPr txBox="1"/>
          <p:nvPr/>
        </p:nvSpPr>
        <p:spPr>
          <a:xfrm>
            <a:off x="6701072" y="2192794"/>
            <a:ext cx="1524129" cy="830997"/>
          </a:xfrm>
          <a:prstGeom prst="rect">
            <a:avLst/>
          </a:prstGeom>
          <a:noFill/>
        </p:spPr>
        <p:txBody>
          <a:bodyPr wrap="square" rtlCol="0">
            <a:spAutoFit/>
          </a:bodyPr>
          <a:lstStyle/>
          <a:p>
            <a:pPr algn="ctr"/>
            <a:r>
              <a:rPr lang="en-US" sz="4800" b="1" dirty="0">
                <a:solidFill>
                  <a:schemeClr val="bg1"/>
                </a:solidFill>
                <a:latin typeface="Lato"/>
              </a:rPr>
              <a:t>32%</a:t>
            </a:r>
          </a:p>
        </p:txBody>
      </p:sp>
      <p:grpSp>
        <p:nvGrpSpPr>
          <p:cNvPr id="49" name="Group 48"/>
          <p:cNvGrpSpPr/>
          <p:nvPr/>
        </p:nvGrpSpPr>
        <p:grpSpPr>
          <a:xfrm>
            <a:off x="6513110" y="3040312"/>
            <a:ext cx="979495" cy="523220"/>
            <a:chOff x="1157043" y="3040312"/>
            <a:chExt cx="979495" cy="523220"/>
          </a:xfrm>
        </p:grpSpPr>
        <p:sp>
          <p:nvSpPr>
            <p:cNvPr id="50" name="Freeform 93"/>
            <p:cNvSpPr>
              <a:spLocks noChangeAspect="1"/>
            </p:cNvSpPr>
            <p:nvPr/>
          </p:nvSpPr>
          <p:spPr bwMode="auto">
            <a:xfrm>
              <a:off x="1157043" y="3114175"/>
              <a:ext cx="364808" cy="365760"/>
            </a:xfrm>
            <a:custGeom>
              <a:avLst/>
              <a:gdLst>
                <a:gd name="T0" fmla="*/ 365 w 366"/>
                <a:gd name="T1" fmla="*/ 9 h 367"/>
                <a:gd name="T2" fmla="*/ 365 w 366"/>
                <a:gd name="T3" fmla="*/ 8 h 367"/>
                <a:gd name="T4" fmla="*/ 365 w 366"/>
                <a:gd name="T5" fmla="*/ 8 h 367"/>
                <a:gd name="T6" fmla="*/ 359 w 366"/>
                <a:gd name="T7" fmla="*/ 2 h 367"/>
                <a:gd name="T8" fmla="*/ 358 w 366"/>
                <a:gd name="T9" fmla="*/ 2 h 367"/>
                <a:gd name="T10" fmla="*/ 358 w 366"/>
                <a:gd name="T11" fmla="*/ 1 h 367"/>
                <a:gd name="T12" fmla="*/ 355 w 366"/>
                <a:gd name="T13" fmla="*/ 0 h 367"/>
                <a:gd name="T14" fmla="*/ 353 w 366"/>
                <a:gd name="T15" fmla="*/ 0 h 367"/>
                <a:gd name="T16" fmla="*/ 237 w 366"/>
                <a:gd name="T17" fmla="*/ 0 h 367"/>
                <a:gd name="T18" fmla="*/ 234 w 366"/>
                <a:gd name="T19" fmla="*/ 0 h 367"/>
                <a:gd name="T20" fmla="*/ 229 w 366"/>
                <a:gd name="T21" fmla="*/ 3 h 367"/>
                <a:gd name="T22" fmla="*/ 224 w 366"/>
                <a:gd name="T23" fmla="*/ 13 h 367"/>
                <a:gd name="T24" fmla="*/ 229 w 366"/>
                <a:gd name="T25" fmla="*/ 23 h 367"/>
                <a:gd name="T26" fmla="*/ 234 w 366"/>
                <a:gd name="T27" fmla="*/ 26 h 367"/>
                <a:gd name="T28" fmla="*/ 237 w 366"/>
                <a:gd name="T29" fmla="*/ 26 h 367"/>
                <a:gd name="T30" fmla="*/ 324 w 366"/>
                <a:gd name="T31" fmla="*/ 26 h 367"/>
                <a:gd name="T32" fmla="*/ 223 w 366"/>
                <a:gd name="T33" fmla="*/ 127 h 367"/>
                <a:gd name="T34" fmla="*/ 137 w 366"/>
                <a:gd name="T35" fmla="*/ 94 h 367"/>
                <a:gd name="T36" fmla="*/ 0 w 366"/>
                <a:gd name="T37" fmla="*/ 230 h 367"/>
                <a:gd name="T38" fmla="*/ 137 w 366"/>
                <a:gd name="T39" fmla="*/ 367 h 367"/>
                <a:gd name="T40" fmla="*/ 274 w 366"/>
                <a:gd name="T41" fmla="*/ 230 h 367"/>
                <a:gd name="T42" fmla="*/ 241 w 366"/>
                <a:gd name="T43" fmla="*/ 145 h 367"/>
                <a:gd name="T44" fmla="*/ 340 w 366"/>
                <a:gd name="T45" fmla="*/ 46 h 367"/>
                <a:gd name="T46" fmla="*/ 340 w 366"/>
                <a:gd name="T47" fmla="*/ 130 h 367"/>
                <a:gd name="T48" fmla="*/ 340 w 366"/>
                <a:gd name="T49" fmla="*/ 133 h 367"/>
                <a:gd name="T50" fmla="*/ 343 w 366"/>
                <a:gd name="T51" fmla="*/ 137 h 367"/>
                <a:gd name="T52" fmla="*/ 353 w 366"/>
                <a:gd name="T53" fmla="*/ 142 h 367"/>
                <a:gd name="T54" fmla="*/ 363 w 366"/>
                <a:gd name="T55" fmla="*/ 137 h 367"/>
                <a:gd name="T56" fmla="*/ 366 w 366"/>
                <a:gd name="T57" fmla="*/ 133 h 367"/>
                <a:gd name="T58" fmla="*/ 366 w 366"/>
                <a:gd name="T59" fmla="*/ 130 h 367"/>
                <a:gd name="T60" fmla="*/ 366 w 366"/>
                <a:gd name="T61" fmla="*/ 13 h 367"/>
                <a:gd name="T62" fmla="*/ 366 w 366"/>
                <a:gd name="T63" fmla="*/ 12 h 367"/>
                <a:gd name="T64" fmla="*/ 365 w 366"/>
                <a:gd name="T65" fmla="*/ 9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66" h="367">
                  <a:moveTo>
                    <a:pt x="365" y="9"/>
                  </a:moveTo>
                  <a:cubicBezTo>
                    <a:pt x="365" y="9"/>
                    <a:pt x="365" y="8"/>
                    <a:pt x="365" y="8"/>
                  </a:cubicBezTo>
                  <a:cubicBezTo>
                    <a:pt x="365" y="8"/>
                    <a:pt x="365" y="8"/>
                    <a:pt x="365" y="8"/>
                  </a:cubicBezTo>
                  <a:cubicBezTo>
                    <a:pt x="364" y="5"/>
                    <a:pt x="361" y="3"/>
                    <a:pt x="359" y="2"/>
                  </a:cubicBezTo>
                  <a:cubicBezTo>
                    <a:pt x="359" y="2"/>
                    <a:pt x="359" y="2"/>
                    <a:pt x="358" y="2"/>
                  </a:cubicBezTo>
                  <a:cubicBezTo>
                    <a:pt x="358" y="1"/>
                    <a:pt x="358" y="1"/>
                    <a:pt x="358" y="1"/>
                  </a:cubicBezTo>
                  <a:cubicBezTo>
                    <a:pt x="357" y="1"/>
                    <a:pt x="356" y="0"/>
                    <a:pt x="355" y="0"/>
                  </a:cubicBezTo>
                  <a:cubicBezTo>
                    <a:pt x="353" y="0"/>
                    <a:pt x="353" y="0"/>
                    <a:pt x="353" y="0"/>
                  </a:cubicBezTo>
                  <a:cubicBezTo>
                    <a:pt x="237" y="0"/>
                    <a:pt x="237" y="0"/>
                    <a:pt x="237" y="0"/>
                  </a:cubicBezTo>
                  <a:cubicBezTo>
                    <a:pt x="234" y="0"/>
                    <a:pt x="234" y="0"/>
                    <a:pt x="234" y="0"/>
                  </a:cubicBezTo>
                  <a:cubicBezTo>
                    <a:pt x="232" y="0"/>
                    <a:pt x="231" y="2"/>
                    <a:pt x="229" y="3"/>
                  </a:cubicBezTo>
                  <a:cubicBezTo>
                    <a:pt x="226" y="5"/>
                    <a:pt x="224" y="9"/>
                    <a:pt x="224" y="13"/>
                  </a:cubicBezTo>
                  <a:cubicBezTo>
                    <a:pt x="224" y="18"/>
                    <a:pt x="226" y="21"/>
                    <a:pt x="229" y="23"/>
                  </a:cubicBezTo>
                  <a:cubicBezTo>
                    <a:pt x="231" y="25"/>
                    <a:pt x="232" y="26"/>
                    <a:pt x="234" y="26"/>
                  </a:cubicBezTo>
                  <a:cubicBezTo>
                    <a:pt x="237" y="26"/>
                    <a:pt x="237" y="26"/>
                    <a:pt x="237" y="26"/>
                  </a:cubicBezTo>
                  <a:cubicBezTo>
                    <a:pt x="324" y="26"/>
                    <a:pt x="324" y="26"/>
                    <a:pt x="324" y="26"/>
                  </a:cubicBezTo>
                  <a:cubicBezTo>
                    <a:pt x="223" y="127"/>
                    <a:pt x="223" y="127"/>
                    <a:pt x="223" y="127"/>
                  </a:cubicBezTo>
                  <a:cubicBezTo>
                    <a:pt x="200" y="107"/>
                    <a:pt x="170" y="94"/>
                    <a:pt x="137" y="94"/>
                  </a:cubicBezTo>
                  <a:cubicBezTo>
                    <a:pt x="61" y="94"/>
                    <a:pt x="0" y="155"/>
                    <a:pt x="0" y="230"/>
                  </a:cubicBezTo>
                  <a:cubicBezTo>
                    <a:pt x="0" y="306"/>
                    <a:pt x="61" y="367"/>
                    <a:pt x="137" y="367"/>
                  </a:cubicBezTo>
                  <a:cubicBezTo>
                    <a:pt x="213" y="367"/>
                    <a:pt x="274" y="305"/>
                    <a:pt x="274" y="230"/>
                  </a:cubicBezTo>
                  <a:cubicBezTo>
                    <a:pt x="274" y="198"/>
                    <a:pt x="260" y="168"/>
                    <a:pt x="241" y="145"/>
                  </a:cubicBezTo>
                  <a:cubicBezTo>
                    <a:pt x="340" y="46"/>
                    <a:pt x="340" y="46"/>
                    <a:pt x="340" y="46"/>
                  </a:cubicBezTo>
                  <a:cubicBezTo>
                    <a:pt x="340" y="130"/>
                    <a:pt x="340" y="130"/>
                    <a:pt x="340" y="130"/>
                  </a:cubicBezTo>
                  <a:cubicBezTo>
                    <a:pt x="340" y="133"/>
                    <a:pt x="340" y="133"/>
                    <a:pt x="340" y="133"/>
                  </a:cubicBezTo>
                  <a:cubicBezTo>
                    <a:pt x="340" y="134"/>
                    <a:pt x="342" y="136"/>
                    <a:pt x="343" y="137"/>
                  </a:cubicBezTo>
                  <a:cubicBezTo>
                    <a:pt x="345" y="140"/>
                    <a:pt x="349" y="142"/>
                    <a:pt x="353" y="142"/>
                  </a:cubicBezTo>
                  <a:cubicBezTo>
                    <a:pt x="358" y="142"/>
                    <a:pt x="361" y="140"/>
                    <a:pt x="363" y="137"/>
                  </a:cubicBezTo>
                  <a:cubicBezTo>
                    <a:pt x="365" y="136"/>
                    <a:pt x="366" y="134"/>
                    <a:pt x="366" y="133"/>
                  </a:cubicBezTo>
                  <a:cubicBezTo>
                    <a:pt x="366" y="130"/>
                    <a:pt x="366" y="130"/>
                    <a:pt x="366" y="130"/>
                  </a:cubicBezTo>
                  <a:cubicBezTo>
                    <a:pt x="366" y="13"/>
                    <a:pt x="366" y="13"/>
                    <a:pt x="366" y="13"/>
                  </a:cubicBezTo>
                  <a:cubicBezTo>
                    <a:pt x="366" y="12"/>
                    <a:pt x="366" y="12"/>
                    <a:pt x="366" y="12"/>
                  </a:cubicBezTo>
                  <a:cubicBezTo>
                    <a:pt x="366" y="11"/>
                    <a:pt x="366" y="10"/>
                    <a:pt x="365" y="9"/>
                  </a:cubicBezTo>
                  <a:close/>
                </a:path>
              </a:pathLst>
            </a:custGeom>
            <a:solidFill>
              <a:srgbClr val="E76C0F"/>
            </a:solidFill>
            <a:ln>
              <a:noFill/>
            </a:ln>
          </p:spPr>
          <p:txBody>
            <a:bodyPr vert="horz" wrap="square" lIns="91440" tIns="45720" rIns="91440" bIns="45720" numCol="1" anchor="t" anchorCtr="0" compatLnSpc="1">
              <a:prstTxWarp prst="textNoShape">
                <a:avLst/>
              </a:prstTxWarp>
            </a:bodyPr>
            <a:lstStyle/>
            <a:p>
              <a:endParaRPr lang="ru-RU" dirty="0">
                <a:solidFill>
                  <a:schemeClr val="bg1"/>
                </a:solidFill>
              </a:endParaRPr>
            </a:p>
          </p:txBody>
        </p:sp>
        <p:sp>
          <p:nvSpPr>
            <p:cNvPr id="51" name="TextBox 50"/>
            <p:cNvSpPr txBox="1"/>
            <p:nvPr/>
          </p:nvSpPr>
          <p:spPr>
            <a:xfrm>
              <a:off x="1503380" y="3040312"/>
              <a:ext cx="633158" cy="523220"/>
            </a:xfrm>
            <a:prstGeom prst="rect">
              <a:avLst/>
            </a:prstGeom>
            <a:noFill/>
          </p:spPr>
          <p:txBody>
            <a:bodyPr wrap="square" rtlCol="0">
              <a:spAutoFit/>
            </a:bodyPr>
            <a:lstStyle/>
            <a:p>
              <a:r>
                <a:rPr lang="en-US" sz="1600" b="1" dirty="0">
                  <a:solidFill>
                    <a:schemeClr val="bg1"/>
                  </a:solidFill>
                  <a:latin typeface="Lato"/>
                </a:rPr>
                <a:t>73%</a:t>
              </a:r>
            </a:p>
            <a:p>
              <a:r>
                <a:rPr lang="en-US" sz="1200" b="1" dirty="0">
                  <a:solidFill>
                    <a:schemeClr val="bg1"/>
                  </a:solidFill>
                  <a:latin typeface="Candara" panose="020E0502030303020204" pitchFamily="34" charset="0"/>
                </a:rPr>
                <a:t>Male</a:t>
              </a:r>
            </a:p>
          </p:txBody>
        </p:sp>
      </p:grpSp>
      <p:grpSp>
        <p:nvGrpSpPr>
          <p:cNvPr id="52" name="Group 51"/>
          <p:cNvGrpSpPr/>
          <p:nvPr/>
        </p:nvGrpSpPr>
        <p:grpSpPr>
          <a:xfrm>
            <a:off x="7474133" y="3037831"/>
            <a:ext cx="1145096" cy="523220"/>
            <a:chOff x="2118066" y="3037831"/>
            <a:chExt cx="1145096" cy="523220"/>
          </a:xfrm>
        </p:grpSpPr>
        <p:sp>
          <p:nvSpPr>
            <p:cNvPr id="53" name="Freeform 92"/>
            <p:cNvSpPr>
              <a:spLocks noChangeAspect="1"/>
            </p:cNvSpPr>
            <p:nvPr/>
          </p:nvSpPr>
          <p:spPr bwMode="auto">
            <a:xfrm>
              <a:off x="2118066" y="3111576"/>
              <a:ext cx="364813" cy="365760"/>
            </a:xfrm>
            <a:custGeom>
              <a:avLst/>
              <a:gdLst>
                <a:gd name="T0" fmla="*/ 226 w 368"/>
                <a:gd name="T1" fmla="*/ 0 h 368"/>
                <a:gd name="T2" fmla="*/ 84 w 368"/>
                <a:gd name="T3" fmla="*/ 142 h 368"/>
                <a:gd name="T4" fmla="*/ 117 w 368"/>
                <a:gd name="T5" fmla="*/ 233 h 368"/>
                <a:gd name="T6" fmla="*/ 52 w 368"/>
                <a:gd name="T7" fmla="*/ 297 h 368"/>
                <a:gd name="T8" fmla="*/ 23 w 368"/>
                <a:gd name="T9" fmla="*/ 268 h 368"/>
                <a:gd name="T10" fmla="*/ 5 w 368"/>
                <a:gd name="T11" fmla="*/ 268 h 368"/>
                <a:gd name="T12" fmla="*/ 5 w 368"/>
                <a:gd name="T13" fmla="*/ 287 h 368"/>
                <a:gd name="T14" fmla="*/ 34 w 368"/>
                <a:gd name="T15" fmla="*/ 316 h 368"/>
                <a:gd name="T16" fmla="*/ 7 w 368"/>
                <a:gd name="T17" fmla="*/ 343 h 368"/>
                <a:gd name="T18" fmla="*/ 7 w 368"/>
                <a:gd name="T19" fmla="*/ 361 h 368"/>
                <a:gd name="T20" fmla="*/ 16 w 368"/>
                <a:gd name="T21" fmla="*/ 365 h 368"/>
                <a:gd name="T22" fmla="*/ 25 w 368"/>
                <a:gd name="T23" fmla="*/ 361 h 368"/>
                <a:gd name="T24" fmla="*/ 52 w 368"/>
                <a:gd name="T25" fmla="*/ 334 h 368"/>
                <a:gd name="T26" fmla="*/ 82 w 368"/>
                <a:gd name="T27" fmla="*/ 364 h 368"/>
                <a:gd name="T28" fmla="*/ 91 w 368"/>
                <a:gd name="T29" fmla="*/ 368 h 368"/>
                <a:gd name="T30" fmla="*/ 100 w 368"/>
                <a:gd name="T31" fmla="*/ 364 h 368"/>
                <a:gd name="T32" fmla="*/ 100 w 368"/>
                <a:gd name="T33" fmla="*/ 346 h 368"/>
                <a:gd name="T34" fmla="*/ 70 w 368"/>
                <a:gd name="T35" fmla="*/ 316 h 368"/>
                <a:gd name="T36" fmla="*/ 135 w 368"/>
                <a:gd name="T37" fmla="*/ 251 h 368"/>
                <a:gd name="T38" fmla="*/ 226 w 368"/>
                <a:gd name="T39" fmla="*/ 284 h 368"/>
                <a:gd name="T40" fmla="*/ 368 w 368"/>
                <a:gd name="T41" fmla="*/ 142 h 368"/>
                <a:gd name="T42" fmla="*/ 226 w 368"/>
                <a:gd name="T43" fmla="*/ 0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8" h="368">
                  <a:moveTo>
                    <a:pt x="226" y="0"/>
                  </a:moveTo>
                  <a:cubicBezTo>
                    <a:pt x="147" y="0"/>
                    <a:pt x="84" y="64"/>
                    <a:pt x="84" y="142"/>
                  </a:cubicBezTo>
                  <a:cubicBezTo>
                    <a:pt x="84" y="177"/>
                    <a:pt x="96" y="208"/>
                    <a:pt x="117" y="233"/>
                  </a:cubicBezTo>
                  <a:cubicBezTo>
                    <a:pt x="52" y="297"/>
                    <a:pt x="52" y="297"/>
                    <a:pt x="52" y="297"/>
                  </a:cubicBezTo>
                  <a:cubicBezTo>
                    <a:pt x="23" y="268"/>
                    <a:pt x="23" y="268"/>
                    <a:pt x="23" y="268"/>
                  </a:cubicBezTo>
                  <a:cubicBezTo>
                    <a:pt x="18" y="263"/>
                    <a:pt x="10" y="263"/>
                    <a:pt x="5" y="268"/>
                  </a:cubicBezTo>
                  <a:cubicBezTo>
                    <a:pt x="0" y="273"/>
                    <a:pt x="0" y="282"/>
                    <a:pt x="5" y="287"/>
                  </a:cubicBezTo>
                  <a:cubicBezTo>
                    <a:pt x="34" y="316"/>
                    <a:pt x="34" y="316"/>
                    <a:pt x="34" y="316"/>
                  </a:cubicBezTo>
                  <a:cubicBezTo>
                    <a:pt x="7" y="343"/>
                    <a:pt x="7" y="343"/>
                    <a:pt x="7" y="343"/>
                  </a:cubicBezTo>
                  <a:cubicBezTo>
                    <a:pt x="2" y="348"/>
                    <a:pt x="2" y="356"/>
                    <a:pt x="7" y="361"/>
                  </a:cubicBezTo>
                  <a:cubicBezTo>
                    <a:pt x="9" y="364"/>
                    <a:pt x="13" y="365"/>
                    <a:pt x="16" y="365"/>
                  </a:cubicBezTo>
                  <a:cubicBezTo>
                    <a:pt x="19" y="365"/>
                    <a:pt x="22" y="364"/>
                    <a:pt x="25" y="361"/>
                  </a:cubicBezTo>
                  <a:cubicBezTo>
                    <a:pt x="52" y="334"/>
                    <a:pt x="52" y="334"/>
                    <a:pt x="52" y="334"/>
                  </a:cubicBezTo>
                  <a:cubicBezTo>
                    <a:pt x="82" y="364"/>
                    <a:pt x="82" y="364"/>
                    <a:pt x="82" y="364"/>
                  </a:cubicBezTo>
                  <a:cubicBezTo>
                    <a:pt x="85" y="367"/>
                    <a:pt x="88" y="368"/>
                    <a:pt x="91" y="368"/>
                  </a:cubicBezTo>
                  <a:cubicBezTo>
                    <a:pt x="95" y="368"/>
                    <a:pt x="98" y="367"/>
                    <a:pt x="100" y="364"/>
                  </a:cubicBezTo>
                  <a:cubicBezTo>
                    <a:pt x="106" y="359"/>
                    <a:pt x="106" y="351"/>
                    <a:pt x="100" y="346"/>
                  </a:cubicBezTo>
                  <a:cubicBezTo>
                    <a:pt x="70" y="316"/>
                    <a:pt x="70" y="316"/>
                    <a:pt x="70" y="316"/>
                  </a:cubicBezTo>
                  <a:cubicBezTo>
                    <a:pt x="135" y="251"/>
                    <a:pt x="135" y="251"/>
                    <a:pt x="135" y="251"/>
                  </a:cubicBezTo>
                  <a:cubicBezTo>
                    <a:pt x="159" y="272"/>
                    <a:pt x="191" y="284"/>
                    <a:pt x="226" y="284"/>
                  </a:cubicBezTo>
                  <a:cubicBezTo>
                    <a:pt x="304" y="284"/>
                    <a:pt x="368" y="221"/>
                    <a:pt x="368" y="142"/>
                  </a:cubicBezTo>
                  <a:cubicBezTo>
                    <a:pt x="368" y="64"/>
                    <a:pt x="304" y="0"/>
                    <a:pt x="226" y="0"/>
                  </a:cubicBezTo>
                  <a:close/>
                </a:path>
              </a:pathLst>
            </a:custGeom>
            <a:solidFill>
              <a:srgbClr val="E76C0F"/>
            </a:solidFill>
            <a:ln>
              <a:noFill/>
            </a:ln>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4" name="TextBox 53"/>
            <p:cNvSpPr txBox="1"/>
            <p:nvPr/>
          </p:nvSpPr>
          <p:spPr>
            <a:xfrm>
              <a:off x="2478852" y="3037831"/>
              <a:ext cx="784310" cy="523220"/>
            </a:xfrm>
            <a:prstGeom prst="rect">
              <a:avLst/>
            </a:prstGeom>
            <a:noFill/>
          </p:spPr>
          <p:txBody>
            <a:bodyPr wrap="square" rtlCol="0">
              <a:spAutoFit/>
            </a:bodyPr>
            <a:lstStyle/>
            <a:p>
              <a:r>
                <a:rPr lang="en-US" sz="1600" b="1" dirty="0">
                  <a:solidFill>
                    <a:schemeClr val="bg1"/>
                  </a:solidFill>
                  <a:latin typeface="Lato"/>
                </a:rPr>
                <a:t>27%</a:t>
              </a:r>
            </a:p>
            <a:p>
              <a:r>
                <a:rPr lang="en-US" sz="1200" b="1" dirty="0">
                  <a:solidFill>
                    <a:schemeClr val="bg1"/>
                  </a:solidFill>
                  <a:latin typeface="Candara" panose="020E0502030303020204" pitchFamily="34" charset="0"/>
                </a:rPr>
                <a:t>Female</a:t>
              </a:r>
            </a:p>
          </p:txBody>
        </p:sp>
      </p:grpSp>
      <p:cxnSp>
        <p:nvCxnSpPr>
          <p:cNvPr id="56" name="Straight Connector 55"/>
          <p:cNvCxnSpPr/>
          <p:nvPr/>
        </p:nvCxnSpPr>
        <p:spPr>
          <a:xfrm>
            <a:off x="10139432" y="4489567"/>
            <a:ext cx="0" cy="674715"/>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sp>
        <p:nvSpPr>
          <p:cNvPr id="57" name="Text Box 10"/>
          <p:cNvSpPr txBox="1">
            <a:spLocks noChangeArrowheads="1"/>
          </p:cNvSpPr>
          <p:nvPr/>
        </p:nvSpPr>
        <p:spPr bwMode="auto">
          <a:xfrm>
            <a:off x="8934459" y="5216583"/>
            <a:ext cx="2468880" cy="1097280"/>
          </a:xfrm>
          <a:prstGeom prst="rect">
            <a:avLst/>
          </a:prstGeom>
          <a:noFill/>
          <a:ln w="9525">
            <a:noFill/>
            <a:miter lim="800000"/>
            <a:headEnd/>
            <a:tailEnd/>
          </a:ln>
        </p:spPr>
        <p:txBody>
          <a:bodyPr wrap="square" lIns="60960" tIns="30480" rIns="60960" bIns="3048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a:t>
            </a:r>
          </a:p>
          <a:p>
            <a:pPr algn="ct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sp>
        <p:nvSpPr>
          <p:cNvPr id="61" name="TextBox 60"/>
          <p:cNvSpPr txBox="1"/>
          <p:nvPr/>
        </p:nvSpPr>
        <p:spPr>
          <a:xfrm>
            <a:off x="9377366" y="2192794"/>
            <a:ext cx="1524129" cy="830997"/>
          </a:xfrm>
          <a:prstGeom prst="rect">
            <a:avLst/>
          </a:prstGeom>
          <a:noFill/>
        </p:spPr>
        <p:txBody>
          <a:bodyPr wrap="square" rtlCol="0">
            <a:spAutoFit/>
          </a:bodyPr>
          <a:lstStyle/>
          <a:p>
            <a:pPr algn="ctr"/>
            <a:r>
              <a:rPr lang="en-US" sz="4800" b="1" dirty="0">
                <a:solidFill>
                  <a:schemeClr val="bg1"/>
                </a:solidFill>
                <a:latin typeface="Lato"/>
              </a:rPr>
              <a:t>12%</a:t>
            </a:r>
          </a:p>
        </p:txBody>
      </p:sp>
      <p:grpSp>
        <p:nvGrpSpPr>
          <p:cNvPr id="63" name="Group 62"/>
          <p:cNvGrpSpPr/>
          <p:nvPr/>
        </p:nvGrpSpPr>
        <p:grpSpPr>
          <a:xfrm>
            <a:off x="9189404" y="3040312"/>
            <a:ext cx="979495" cy="523220"/>
            <a:chOff x="1157043" y="3040312"/>
            <a:chExt cx="979495" cy="523220"/>
          </a:xfrm>
        </p:grpSpPr>
        <p:sp>
          <p:nvSpPr>
            <p:cNvPr id="64" name="Freeform 93"/>
            <p:cNvSpPr>
              <a:spLocks noChangeAspect="1"/>
            </p:cNvSpPr>
            <p:nvPr/>
          </p:nvSpPr>
          <p:spPr bwMode="auto">
            <a:xfrm>
              <a:off x="1157043" y="3114175"/>
              <a:ext cx="364808" cy="365760"/>
            </a:xfrm>
            <a:custGeom>
              <a:avLst/>
              <a:gdLst>
                <a:gd name="T0" fmla="*/ 365 w 366"/>
                <a:gd name="T1" fmla="*/ 9 h 367"/>
                <a:gd name="T2" fmla="*/ 365 w 366"/>
                <a:gd name="T3" fmla="*/ 8 h 367"/>
                <a:gd name="T4" fmla="*/ 365 w 366"/>
                <a:gd name="T5" fmla="*/ 8 h 367"/>
                <a:gd name="T6" fmla="*/ 359 w 366"/>
                <a:gd name="T7" fmla="*/ 2 h 367"/>
                <a:gd name="T8" fmla="*/ 358 w 366"/>
                <a:gd name="T9" fmla="*/ 2 h 367"/>
                <a:gd name="T10" fmla="*/ 358 w 366"/>
                <a:gd name="T11" fmla="*/ 1 h 367"/>
                <a:gd name="T12" fmla="*/ 355 w 366"/>
                <a:gd name="T13" fmla="*/ 0 h 367"/>
                <a:gd name="T14" fmla="*/ 353 w 366"/>
                <a:gd name="T15" fmla="*/ 0 h 367"/>
                <a:gd name="T16" fmla="*/ 237 w 366"/>
                <a:gd name="T17" fmla="*/ 0 h 367"/>
                <a:gd name="T18" fmla="*/ 234 w 366"/>
                <a:gd name="T19" fmla="*/ 0 h 367"/>
                <a:gd name="T20" fmla="*/ 229 w 366"/>
                <a:gd name="T21" fmla="*/ 3 h 367"/>
                <a:gd name="T22" fmla="*/ 224 w 366"/>
                <a:gd name="T23" fmla="*/ 13 h 367"/>
                <a:gd name="T24" fmla="*/ 229 w 366"/>
                <a:gd name="T25" fmla="*/ 23 h 367"/>
                <a:gd name="T26" fmla="*/ 234 w 366"/>
                <a:gd name="T27" fmla="*/ 26 h 367"/>
                <a:gd name="T28" fmla="*/ 237 w 366"/>
                <a:gd name="T29" fmla="*/ 26 h 367"/>
                <a:gd name="T30" fmla="*/ 324 w 366"/>
                <a:gd name="T31" fmla="*/ 26 h 367"/>
                <a:gd name="T32" fmla="*/ 223 w 366"/>
                <a:gd name="T33" fmla="*/ 127 h 367"/>
                <a:gd name="T34" fmla="*/ 137 w 366"/>
                <a:gd name="T35" fmla="*/ 94 h 367"/>
                <a:gd name="T36" fmla="*/ 0 w 366"/>
                <a:gd name="T37" fmla="*/ 230 h 367"/>
                <a:gd name="T38" fmla="*/ 137 w 366"/>
                <a:gd name="T39" fmla="*/ 367 h 367"/>
                <a:gd name="T40" fmla="*/ 274 w 366"/>
                <a:gd name="T41" fmla="*/ 230 h 367"/>
                <a:gd name="T42" fmla="*/ 241 w 366"/>
                <a:gd name="T43" fmla="*/ 145 h 367"/>
                <a:gd name="T44" fmla="*/ 340 w 366"/>
                <a:gd name="T45" fmla="*/ 46 h 367"/>
                <a:gd name="T46" fmla="*/ 340 w 366"/>
                <a:gd name="T47" fmla="*/ 130 h 367"/>
                <a:gd name="T48" fmla="*/ 340 w 366"/>
                <a:gd name="T49" fmla="*/ 133 h 367"/>
                <a:gd name="T50" fmla="*/ 343 w 366"/>
                <a:gd name="T51" fmla="*/ 137 h 367"/>
                <a:gd name="T52" fmla="*/ 353 w 366"/>
                <a:gd name="T53" fmla="*/ 142 h 367"/>
                <a:gd name="T54" fmla="*/ 363 w 366"/>
                <a:gd name="T55" fmla="*/ 137 h 367"/>
                <a:gd name="T56" fmla="*/ 366 w 366"/>
                <a:gd name="T57" fmla="*/ 133 h 367"/>
                <a:gd name="T58" fmla="*/ 366 w 366"/>
                <a:gd name="T59" fmla="*/ 130 h 367"/>
                <a:gd name="T60" fmla="*/ 366 w 366"/>
                <a:gd name="T61" fmla="*/ 13 h 367"/>
                <a:gd name="T62" fmla="*/ 366 w 366"/>
                <a:gd name="T63" fmla="*/ 12 h 367"/>
                <a:gd name="T64" fmla="*/ 365 w 366"/>
                <a:gd name="T65" fmla="*/ 9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66" h="367">
                  <a:moveTo>
                    <a:pt x="365" y="9"/>
                  </a:moveTo>
                  <a:cubicBezTo>
                    <a:pt x="365" y="9"/>
                    <a:pt x="365" y="8"/>
                    <a:pt x="365" y="8"/>
                  </a:cubicBezTo>
                  <a:cubicBezTo>
                    <a:pt x="365" y="8"/>
                    <a:pt x="365" y="8"/>
                    <a:pt x="365" y="8"/>
                  </a:cubicBezTo>
                  <a:cubicBezTo>
                    <a:pt x="364" y="5"/>
                    <a:pt x="361" y="3"/>
                    <a:pt x="359" y="2"/>
                  </a:cubicBezTo>
                  <a:cubicBezTo>
                    <a:pt x="359" y="2"/>
                    <a:pt x="359" y="2"/>
                    <a:pt x="358" y="2"/>
                  </a:cubicBezTo>
                  <a:cubicBezTo>
                    <a:pt x="358" y="1"/>
                    <a:pt x="358" y="1"/>
                    <a:pt x="358" y="1"/>
                  </a:cubicBezTo>
                  <a:cubicBezTo>
                    <a:pt x="357" y="1"/>
                    <a:pt x="356" y="0"/>
                    <a:pt x="355" y="0"/>
                  </a:cubicBezTo>
                  <a:cubicBezTo>
                    <a:pt x="353" y="0"/>
                    <a:pt x="353" y="0"/>
                    <a:pt x="353" y="0"/>
                  </a:cubicBezTo>
                  <a:cubicBezTo>
                    <a:pt x="237" y="0"/>
                    <a:pt x="237" y="0"/>
                    <a:pt x="237" y="0"/>
                  </a:cubicBezTo>
                  <a:cubicBezTo>
                    <a:pt x="234" y="0"/>
                    <a:pt x="234" y="0"/>
                    <a:pt x="234" y="0"/>
                  </a:cubicBezTo>
                  <a:cubicBezTo>
                    <a:pt x="232" y="0"/>
                    <a:pt x="231" y="2"/>
                    <a:pt x="229" y="3"/>
                  </a:cubicBezTo>
                  <a:cubicBezTo>
                    <a:pt x="226" y="5"/>
                    <a:pt x="224" y="9"/>
                    <a:pt x="224" y="13"/>
                  </a:cubicBezTo>
                  <a:cubicBezTo>
                    <a:pt x="224" y="18"/>
                    <a:pt x="226" y="21"/>
                    <a:pt x="229" y="23"/>
                  </a:cubicBezTo>
                  <a:cubicBezTo>
                    <a:pt x="231" y="25"/>
                    <a:pt x="232" y="26"/>
                    <a:pt x="234" y="26"/>
                  </a:cubicBezTo>
                  <a:cubicBezTo>
                    <a:pt x="237" y="26"/>
                    <a:pt x="237" y="26"/>
                    <a:pt x="237" y="26"/>
                  </a:cubicBezTo>
                  <a:cubicBezTo>
                    <a:pt x="324" y="26"/>
                    <a:pt x="324" y="26"/>
                    <a:pt x="324" y="26"/>
                  </a:cubicBezTo>
                  <a:cubicBezTo>
                    <a:pt x="223" y="127"/>
                    <a:pt x="223" y="127"/>
                    <a:pt x="223" y="127"/>
                  </a:cubicBezTo>
                  <a:cubicBezTo>
                    <a:pt x="200" y="107"/>
                    <a:pt x="170" y="94"/>
                    <a:pt x="137" y="94"/>
                  </a:cubicBezTo>
                  <a:cubicBezTo>
                    <a:pt x="61" y="94"/>
                    <a:pt x="0" y="155"/>
                    <a:pt x="0" y="230"/>
                  </a:cubicBezTo>
                  <a:cubicBezTo>
                    <a:pt x="0" y="306"/>
                    <a:pt x="61" y="367"/>
                    <a:pt x="137" y="367"/>
                  </a:cubicBezTo>
                  <a:cubicBezTo>
                    <a:pt x="213" y="367"/>
                    <a:pt x="274" y="305"/>
                    <a:pt x="274" y="230"/>
                  </a:cubicBezTo>
                  <a:cubicBezTo>
                    <a:pt x="274" y="198"/>
                    <a:pt x="260" y="168"/>
                    <a:pt x="241" y="145"/>
                  </a:cubicBezTo>
                  <a:cubicBezTo>
                    <a:pt x="340" y="46"/>
                    <a:pt x="340" y="46"/>
                    <a:pt x="340" y="46"/>
                  </a:cubicBezTo>
                  <a:cubicBezTo>
                    <a:pt x="340" y="130"/>
                    <a:pt x="340" y="130"/>
                    <a:pt x="340" y="130"/>
                  </a:cubicBezTo>
                  <a:cubicBezTo>
                    <a:pt x="340" y="133"/>
                    <a:pt x="340" y="133"/>
                    <a:pt x="340" y="133"/>
                  </a:cubicBezTo>
                  <a:cubicBezTo>
                    <a:pt x="340" y="134"/>
                    <a:pt x="342" y="136"/>
                    <a:pt x="343" y="137"/>
                  </a:cubicBezTo>
                  <a:cubicBezTo>
                    <a:pt x="345" y="140"/>
                    <a:pt x="349" y="142"/>
                    <a:pt x="353" y="142"/>
                  </a:cubicBezTo>
                  <a:cubicBezTo>
                    <a:pt x="358" y="142"/>
                    <a:pt x="361" y="140"/>
                    <a:pt x="363" y="137"/>
                  </a:cubicBezTo>
                  <a:cubicBezTo>
                    <a:pt x="365" y="136"/>
                    <a:pt x="366" y="134"/>
                    <a:pt x="366" y="133"/>
                  </a:cubicBezTo>
                  <a:cubicBezTo>
                    <a:pt x="366" y="130"/>
                    <a:pt x="366" y="130"/>
                    <a:pt x="366" y="130"/>
                  </a:cubicBezTo>
                  <a:cubicBezTo>
                    <a:pt x="366" y="13"/>
                    <a:pt x="366" y="13"/>
                    <a:pt x="366" y="13"/>
                  </a:cubicBezTo>
                  <a:cubicBezTo>
                    <a:pt x="366" y="12"/>
                    <a:pt x="366" y="12"/>
                    <a:pt x="366" y="12"/>
                  </a:cubicBezTo>
                  <a:cubicBezTo>
                    <a:pt x="366" y="11"/>
                    <a:pt x="366" y="10"/>
                    <a:pt x="365" y="9"/>
                  </a:cubicBezTo>
                  <a:close/>
                </a:path>
              </a:pathLst>
            </a:custGeom>
            <a:solidFill>
              <a:srgbClr val="E04621"/>
            </a:solidFill>
            <a:ln>
              <a:noFill/>
            </a:ln>
          </p:spPr>
          <p:txBody>
            <a:bodyPr vert="horz" wrap="square" lIns="91440" tIns="45720" rIns="91440" bIns="45720" numCol="1" anchor="t" anchorCtr="0" compatLnSpc="1">
              <a:prstTxWarp prst="textNoShape">
                <a:avLst/>
              </a:prstTxWarp>
            </a:bodyPr>
            <a:lstStyle/>
            <a:p>
              <a:endParaRPr lang="ru-RU" dirty="0">
                <a:solidFill>
                  <a:schemeClr val="bg1"/>
                </a:solidFill>
              </a:endParaRPr>
            </a:p>
          </p:txBody>
        </p:sp>
        <p:sp>
          <p:nvSpPr>
            <p:cNvPr id="65" name="TextBox 64"/>
            <p:cNvSpPr txBox="1"/>
            <p:nvPr/>
          </p:nvSpPr>
          <p:spPr>
            <a:xfrm>
              <a:off x="1503380" y="3040312"/>
              <a:ext cx="633158" cy="523220"/>
            </a:xfrm>
            <a:prstGeom prst="rect">
              <a:avLst/>
            </a:prstGeom>
            <a:noFill/>
          </p:spPr>
          <p:txBody>
            <a:bodyPr wrap="square" rtlCol="0">
              <a:spAutoFit/>
            </a:bodyPr>
            <a:lstStyle/>
            <a:p>
              <a:r>
                <a:rPr lang="en-US" sz="1600" b="1" dirty="0">
                  <a:solidFill>
                    <a:schemeClr val="bg1"/>
                  </a:solidFill>
                  <a:latin typeface="Lato"/>
                </a:rPr>
                <a:t>73%</a:t>
              </a:r>
            </a:p>
            <a:p>
              <a:r>
                <a:rPr lang="en-US" sz="1200" b="1" dirty="0">
                  <a:solidFill>
                    <a:schemeClr val="bg1"/>
                  </a:solidFill>
                  <a:latin typeface="Candara" panose="020E0502030303020204" pitchFamily="34" charset="0"/>
                </a:rPr>
                <a:t>Male</a:t>
              </a:r>
            </a:p>
          </p:txBody>
        </p:sp>
      </p:grpSp>
      <p:grpSp>
        <p:nvGrpSpPr>
          <p:cNvPr id="66" name="Group 65"/>
          <p:cNvGrpSpPr/>
          <p:nvPr/>
        </p:nvGrpSpPr>
        <p:grpSpPr>
          <a:xfrm>
            <a:off x="10150427" y="3037831"/>
            <a:ext cx="1145096" cy="523220"/>
            <a:chOff x="2118066" y="3037831"/>
            <a:chExt cx="1145096" cy="523220"/>
          </a:xfrm>
        </p:grpSpPr>
        <p:sp>
          <p:nvSpPr>
            <p:cNvPr id="67" name="Freeform 92"/>
            <p:cNvSpPr>
              <a:spLocks noChangeAspect="1"/>
            </p:cNvSpPr>
            <p:nvPr/>
          </p:nvSpPr>
          <p:spPr bwMode="auto">
            <a:xfrm>
              <a:off x="2118066" y="3111576"/>
              <a:ext cx="364813" cy="365760"/>
            </a:xfrm>
            <a:custGeom>
              <a:avLst/>
              <a:gdLst>
                <a:gd name="T0" fmla="*/ 226 w 368"/>
                <a:gd name="T1" fmla="*/ 0 h 368"/>
                <a:gd name="T2" fmla="*/ 84 w 368"/>
                <a:gd name="T3" fmla="*/ 142 h 368"/>
                <a:gd name="T4" fmla="*/ 117 w 368"/>
                <a:gd name="T5" fmla="*/ 233 h 368"/>
                <a:gd name="T6" fmla="*/ 52 w 368"/>
                <a:gd name="T7" fmla="*/ 297 h 368"/>
                <a:gd name="T8" fmla="*/ 23 w 368"/>
                <a:gd name="T9" fmla="*/ 268 h 368"/>
                <a:gd name="T10" fmla="*/ 5 w 368"/>
                <a:gd name="T11" fmla="*/ 268 h 368"/>
                <a:gd name="T12" fmla="*/ 5 w 368"/>
                <a:gd name="T13" fmla="*/ 287 h 368"/>
                <a:gd name="T14" fmla="*/ 34 w 368"/>
                <a:gd name="T15" fmla="*/ 316 h 368"/>
                <a:gd name="T16" fmla="*/ 7 w 368"/>
                <a:gd name="T17" fmla="*/ 343 h 368"/>
                <a:gd name="T18" fmla="*/ 7 w 368"/>
                <a:gd name="T19" fmla="*/ 361 h 368"/>
                <a:gd name="T20" fmla="*/ 16 w 368"/>
                <a:gd name="T21" fmla="*/ 365 h 368"/>
                <a:gd name="T22" fmla="*/ 25 w 368"/>
                <a:gd name="T23" fmla="*/ 361 h 368"/>
                <a:gd name="T24" fmla="*/ 52 w 368"/>
                <a:gd name="T25" fmla="*/ 334 h 368"/>
                <a:gd name="T26" fmla="*/ 82 w 368"/>
                <a:gd name="T27" fmla="*/ 364 h 368"/>
                <a:gd name="T28" fmla="*/ 91 w 368"/>
                <a:gd name="T29" fmla="*/ 368 h 368"/>
                <a:gd name="T30" fmla="*/ 100 w 368"/>
                <a:gd name="T31" fmla="*/ 364 h 368"/>
                <a:gd name="T32" fmla="*/ 100 w 368"/>
                <a:gd name="T33" fmla="*/ 346 h 368"/>
                <a:gd name="T34" fmla="*/ 70 w 368"/>
                <a:gd name="T35" fmla="*/ 316 h 368"/>
                <a:gd name="T36" fmla="*/ 135 w 368"/>
                <a:gd name="T37" fmla="*/ 251 h 368"/>
                <a:gd name="T38" fmla="*/ 226 w 368"/>
                <a:gd name="T39" fmla="*/ 284 h 368"/>
                <a:gd name="T40" fmla="*/ 368 w 368"/>
                <a:gd name="T41" fmla="*/ 142 h 368"/>
                <a:gd name="T42" fmla="*/ 226 w 368"/>
                <a:gd name="T43" fmla="*/ 0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8" h="368">
                  <a:moveTo>
                    <a:pt x="226" y="0"/>
                  </a:moveTo>
                  <a:cubicBezTo>
                    <a:pt x="147" y="0"/>
                    <a:pt x="84" y="64"/>
                    <a:pt x="84" y="142"/>
                  </a:cubicBezTo>
                  <a:cubicBezTo>
                    <a:pt x="84" y="177"/>
                    <a:pt x="96" y="208"/>
                    <a:pt x="117" y="233"/>
                  </a:cubicBezTo>
                  <a:cubicBezTo>
                    <a:pt x="52" y="297"/>
                    <a:pt x="52" y="297"/>
                    <a:pt x="52" y="297"/>
                  </a:cubicBezTo>
                  <a:cubicBezTo>
                    <a:pt x="23" y="268"/>
                    <a:pt x="23" y="268"/>
                    <a:pt x="23" y="268"/>
                  </a:cubicBezTo>
                  <a:cubicBezTo>
                    <a:pt x="18" y="263"/>
                    <a:pt x="10" y="263"/>
                    <a:pt x="5" y="268"/>
                  </a:cubicBezTo>
                  <a:cubicBezTo>
                    <a:pt x="0" y="273"/>
                    <a:pt x="0" y="282"/>
                    <a:pt x="5" y="287"/>
                  </a:cubicBezTo>
                  <a:cubicBezTo>
                    <a:pt x="34" y="316"/>
                    <a:pt x="34" y="316"/>
                    <a:pt x="34" y="316"/>
                  </a:cubicBezTo>
                  <a:cubicBezTo>
                    <a:pt x="7" y="343"/>
                    <a:pt x="7" y="343"/>
                    <a:pt x="7" y="343"/>
                  </a:cubicBezTo>
                  <a:cubicBezTo>
                    <a:pt x="2" y="348"/>
                    <a:pt x="2" y="356"/>
                    <a:pt x="7" y="361"/>
                  </a:cubicBezTo>
                  <a:cubicBezTo>
                    <a:pt x="9" y="364"/>
                    <a:pt x="13" y="365"/>
                    <a:pt x="16" y="365"/>
                  </a:cubicBezTo>
                  <a:cubicBezTo>
                    <a:pt x="19" y="365"/>
                    <a:pt x="22" y="364"/>
                    <a:pt x="25" y="361"/>
                  </a:cubicBezTo>
                  <a:cubicBezTo>
                    <a:pt x="52" y="334"/>
                    <a:pt x="52" y="334"/>
                    <a:pt x="52" y="334"/>
                  </a:cubicBezTo>
                  <a:cubicBezTo>
                    <a:pt x="82" y="364"/>
                    <a:pt x="82" y="364"/>
                    <a:pt x="82" y="364"/>
                  </a:cubicBezTo>
                  <a:cubicBezTo>
                    <a:pt x="85" y="367"/>
                    <a:pt x="88" y="368"/>
                    <a:pt x="91" y="368"/>
                  </a:cubicBezTo>
                  <a:cubicBezTo>
                    <a:pt x="95" y="368"/>
                    <a:pt x="98" y="367"/>
                    <a:pt x="100" y="364"/>
                  </a:cubicBezTo>
                  <a:cubicBezTo>
                    <a:pt x="106" y="359"/>
                    <a:pt x="106" y="351"/>
                    <a:pt x="100" y="346"/>
                  </a:cubicBezTo>
                  <a:cubicBezTo>
                    <a:pt x="70" y="316"/>
                    <a:pt x="70" y="316"/>
                    <a:pt x="70" y="316"/>
                  </a:cubicBezTo>
                  <a:cubicBezTo>
                    <a:pt x="135" y="251"/>
                    <a:pt x="135" y="251"/>
                    <a:pt x="135" y="251"/>
                  </a:cubicBezTo>
                  <a:cubicBezTo>
                    <a:pt x="159" y="272"/>
                    <a:pt x="191" y="284"/>
                    <a:pt x="226" y="284"/>
                  </a:cubicBezTo>
                  <a:cubicBezTo>
                    <a:pt x="304" y="284"/>
                    <a:pt x="368" y="221"/>
                    <a:pt x="368" y="142"/>
                  </a:cubicBezTo>
                  <a:cubicBezTo>
                    <a:pt x="368" y="64"/>
                    <a:pt x="304" y="0"/>
                    <a:pt x="226" y="0"/>
                  </a:cubicBezTo>
                  <a:close/>
                </a:path>
              </a:pathLst>
            </a:custGeom>
            <a:solidFill>
              <a:srgbClr val="E04621"/>
            </a:solidFill>
            <a:ln>
              <a:noFill/>
            </a:ln>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8" name="TextBox 67"/>
            <p:cNvSpPr txBox="1"/>
            <p:nvPr/>
          </p:nvSpPr>
          <p:spPr>
            <a:xfrm>
              <a:off x="2478852" y="3037831"/>
              <a:ext cx="784310" cy="523220"/>
            </a:xfrm>
            <a:prstGeom prst="rect">
              <a:avLst/>
            </a:prstGeom>
            <a:noFill/>
          </p:spPr>
          <p:txBody>
            <a:bodyPr wrap="square" rtlCol="0">
              <a:spAutoFit/>
            </a:bodyPr>
            <a:lstStyle/>
            <a:p>
              <a:r>
                <a:rPr lang="en-US" sz="1600" b="1" dirty="0">
                  <a:solidFill>
                    <a:schemeClr val="bg1"/>
                  </a:solidFill>
                  <a:latin typeface="Lato"/>
                </a:rPr>
                <a:t>27%</a:t>
              </a:r>
            </a:p>
            <a:p>
              <a:r>
                <a:rPr lang="en-US" sz="1200" b="1" dirty="0">
                  <a:solidFill>
                    <a:schemeClr val="bg1"/>
                  </a:solidFill>
                  <a:latin typeface="Candara" panose="020E0502030303020204" pitchFamily="34" charset="0"/>
                </a:rPr>
                <a:t>Female</a:t>
              </a:r>
            </a:p>
          </p:txBody>
        </p:sp>
      </p:grpSp>
      <p:grpSp>
        <p:nvGrpSpPr>
          <p:cNvPr id="76" name="Group 75"/>
          <p:cNvGrpSpPr/>
          <p:nvPr/>
        </p:nvGrpSpPr>
        <p:grpSpPr>
          <a:xfrm>
            <a:off x="4419345" y="3758047"/>
            <a:ext cx="731520" cy="731520"/>
            <a:chOff x="4419345" y="3758047"/>
            <a:chExt cx="731520" cy="731520"/>
          </a:xfrm>
        </p:grpSpPr>
        <p:sp>
          <p:nvSpPr>
            <p:cNvPr id="31" name="Oval 30"/>
            <p:cNvSpPr>
              <a:spLocks noChangeAspect="1"/>
            </p:cNvSpPr>
            <p:nvPr/>
          </p:nvSpPr>
          <p:spPr>
            <a:xfrm>
              <a:off x="4419345" y="3758047"/>
              <a:ext cx="731520" cy="731520"/>
            </a:xfrm>
            <a:prstGeom prst="ellipse">
              <a:avLst/>
            </a:prstGeom>
            <a:solidFill>
              <a:srgbClr val="CE8E40"/>
            </a:solidFill>
            <a:ln w="635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1" name="Freeform 6"/>
            <p:cNvSpPr>
              <a:spLocks noChangeAspect="1"/>
            </p:cNvSpPr>
            <p:nvPr/>
          </p:nvSpPr>
          <p:spPr bwMode="auto">
            <a:xfrm>
              <a:off x="4571146" y="3956436"/>
              <a:ext cx="449908" cy="365760"/>
            </a:xfrm>
            <a:custGeom>
              <a:avLst/>
              <a:gdLst>
                <a:gd name="T0" fmla="*/ 214 w 214"/>
                <a:gd name="T1" fmla="*/ 21 h 174"/>
                <a:gd name="T2" fmla="*/ 212 w 214"/>
                <a:gd name="T3" fmla="*/ 21 h 174"/>
                <a:gd name="T4" fmla="*/ 192 w 214"/>
                <a:gd name="T5" fmla="*/ 27 h 174"/>
                <a:gd name="T6" fmla="*/ 208 w 214"/>
                <a:gd name="T7" fmla="*/ 5 h 174"/>
                <a:gd name="T8" fmla="*/ 208 w 214"/>
                <a:gd name="T9" fmla="*/ 4 h 174"/>
                <a:gd name="T10" fmla="*/ 206 w 214"/>
                <a:gd name="T11" fmla="*/ 4 h 174"/>
                <a:gd name="T12" fmla="*/ 180 w 214"/>
                <a:gd name="T13" fmla="*/ 14 h 174"/>
                <a:gd name="T14" fmla="*/ 148 w 214"/>
                <a:gd name="T15" fmla="*/ 0 h 174"/>
                <a:gd name="T16" fmla="*/ 103 w 214"/>
                <a:gd name="T17" fmla="*/ 45 h 174"/>
                <a:gd name="T18" fmla="*/ 104 w 214"/>
                <a:gd name="T19" fmla="*/ 54 h 174"/>
                <a:gd name="T20" fmla="*/ 17 w 214"/>
                <a:gd name="T21" fmla="*/ 9 h 174"/>
                <a:gd name="T22" fmla="*/ 16 w 214"/>
                <a:gd name="T23" fmla="*/ 8 h 174"/>
                <a:gd name="T24" fmla="*/ 15 w 214"/>
                <a:gd name="T25" fmla="*/ 9 h 174"/>
                <a:gd name="T26" fmla="*/ 9 w 214"/>
                <a:gd name="T27" fmla="*/ 31 h 174"/>
                <a:gd name="T28" fmla="*/ 26 w 214"/>
                <a:gd name="T29" fmla="*/ 66 h 174"/>
                <a:gd name="T30" fmla="*/ 11 w 214"/>
                <a:gd name="T31" fmla="*/ 61 h 174"/>
                <a:gd name="T32" fmla="*/ 10 w 214"/>
                <a:gd name="T33" fmla="*/ 61 h 174"/>
                <a:gd name="T34" fmla="*/ 9 w 214"/>
                <a:gd name="T35" fmla="*/ 62 h 174"/>
                <a:gd name="T36" fmla="*/ 9 w 214"/>
                <a:gd name="T37" fmla="*/ 62 h 174"/>
                <a:gd name="T38" fmla="*/ 40 w 214"/>
                <a:gd name="T39" fmla="*/ 105 h 174"/>
                <a:gd name="T40" fmla="*/ 25 w 214"/>
                <a:gd name="T41" fmla="*/ 105 h 174"/>
                <a:gd name="T42" fmla="*/ 24 w 214"/>
                <a:gd name="T43" fmla="*/ 105 h 174"/>
                <a:gd name="T44" fmla="*/ 24 w 214"/>
                <a:gd name="T45" fmla="*/ 106 h 174"/>
                <a:gd name="T46" fmla="*/ 63 w 214"/>
                <a:gd name="T47" fmla="*/ 137 h 174"/>
                <a:gd name="T48" fmla="*/ 12 w 214"/>
                <a:gd name="T49" fmla="*/ 153 h 174"/>
                <a:gd name="T50" fmla="*/ 2 w 214"/>
                <a:gd name="T51" fmla="*/ 153 h 174"/>
                <a:gd name="T52" fmla="*/ 1 w 214"/>
                <a:gd name="T53" fmla="*/ 153 h 174"/>
                <a:gd name="T54" fmla="*/ 1 w 214"/>
                <a:gd name="T55" fmla="*/ 155 h 174"/>
                <a:gd name="T56" fmla="*/ 68 w 214"/>
                <a:gd name="T57" fmla="*/ 174 h 174"/>
                <a:gd name="T58" fmla="*/ 192 w 214"/>
                <a:gd name="T59" fmla="*/ 50 h 174"/>
                <a:gd name="T60" fmla="*/ 192 w 214"/>
                <a:gd name="T61" fmla="*/ 45 h 174"/>
                <a:gd name="T62" fmla="*/ 214 w 214"/>
                <a:gd name="T63" fmla="*/ 22 h 174"/>
                <a:gd name="T64" fmla="*/ 214 w 214"/>
                <a:gd name="T65" fmla="*/ 21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14" h="174">
                  <a:moveTo>
                    <a:pt x="214" y="21"/>
                  </a:moveTo>
                  <a:cubicBezTo>
                    <a:pt x="213" y="21"/>
                    <a:pt x="213" y="21"/>
                    <a:pt x="212" y="21"/>
                  </a:cubicBezTo>
                  <a:cubicBezTo>
                    <a:pt x="206" y="24"/>
                    <a:pt x="199" y="26"/>
                    <a:pt x="192" y="27"/>
                  </a:cubicBezTo>
                  <a:cubicBezTo>
                    <a:pt x="200" y="21"/>
                    <a:pt x="205" y="14"/>
                    <a:pt x="208" y="5"/>
                  </a:cubicBezTo>
                  <a:cubicBezTo>
                    <a:pt x="208" y="5"/>
                    <a:pt x="208" y="4"/>
                    <a:pt x="208" y="4"/>
                  </a:cubicBezTo>
                  <a:cubicBezTo>
                    <a:pt x="207" y="4"/>
                    <a:pt x="207" y="4"/>
                    <a:pt x="206" y="4"/>
                  </a:cubicBezTo>
                  <a:cubicBezTo>
                    <a:pt x="198" y="9"/>
                    <a:pt x="189" y="12"/>
                    <a:pt x="180" y="14"/>
                  </a:cubicBezTo>
                  <a:cubicBezTo>
                    <a:pt x="171" y="5"/>
                    <a:pt x="160" y="0"/>
                    <a:pt x="148" y="0"/>
                  </a:cubicBezTo>
                  <a:cubicBezTo>
                    <a:pt x="123" y="0"/>
                    <a:pt x="103" y="20"/>
                    <a:pt x="103" y="45"/>
                  </a:cubicBezTo>
                  <a:cubicBezTo>
                    <a:pt x="103" y="48"/>
                    <a:pt x="104" y="51"/>
                    <a:pt x="104" y="54"/>
                  </a:cubicBezTo>
                  <a:cubicBezTo>
                    <a:pt x="70" y="52"/>
                    <a:pt x="39" y="35"/>
                    <a:pt x="17" y="9"/>
                  </a:cubicBezTo>
                  <a:cubicBezTo>
                    <a:pt x="17" y="9"/>
                    <a:pt x="17" y="8"/>
                    <a:pt x="16" y="8"/>
                  </a:cubicBezTo>
                  <a:cubicBezTo>
                    <a:pt x="16" y="8"/>
                    <a:pt x="16" y="9"/>
                    <a:pt x="15" y="9"/>
                  </a:cubicBezTo>
                  <a:cubicBezTo>
                    <a:pt x="11" y="16"/>
                    <a:pt x="9" y="23"/>
                    <a:pt x="9" y="31"/>
                  </a:cubicBezTo>
                  <a:cubicBezTo>
                    <a:pt x="9" y="45"/>
                    <a:pt x="16" y="58"/>
                    <a:pt x="26" y="66"/>
                  </a:cubicBezTo>
                  <a:cubicBezTo>
                    <a:pt x="21" y="65"/>
                    <a:pt x="15" y="64"/>
                    <a:pt x="11" y="61"/>
                  </a:cubicBezTo>
                  <a:cubicBezTo>
                    <a:pt x="10" y="61"/>
                    <a:pt x="10" y="61"/>
                    <a:pt x="10" y="61"/>
                  </a:cubicBezTo>
                  <a:cubicBezTo>
                    <a:pt x="9" y="61"/>
                    <a:pt x="9" y="61"/>
                    <a:pt x="9" y="62"/>
                  </a:cubicBezTo>
                  <a:cubicBezTo>
                    <a:pt x="9" y="62"/>
                    <a:pt x="9" y="62"/>
                    <a:pt x="9" y="62"/>
                  </a:cubicBezTo>
                  <a:cubicBezTo>
                    <a:pt x="9" y="82"/>
                    <a:pt x="22" y="99"/>
                    <a:pt x="40" y="105"/>
                  </a:cubicBezTo>
                  <a:cubicBezTo>
                    <a:pt x="35" y="106"/>
                    <a:pt x="30" y="106"/>
                    <a:pt x="25" y="105"/>
                  </a:cubicBezTo>
                  <a:cubicBezTo>
                    <a:pt x="25" y="105"/>
                    <a:pt x="25" y="105"/>
                    <a:pt x="24" y="105"/>
                  </a:cubicBezTo>
                  <a:cubicBezTo>
                    <a:pt x="24" y="105"/>
                    <a:pt x="24" y="106"/>
                    <a:pt x="24" y="106"/>
                  </a:cubicBezTo>
                  <a:cubicBezTo>
                    <a:pt x="30" y="123"/>
                    <a:pt x="45" y="135"/>
                    <a:pt x="63" y="137"/>
                  </a:cubicBezTo>
                  <a:cubicBezTo>
                    <a:pt x="48" y="148"/>
                    <a:pt x="30" y="153"/>
                    <a:pt x="12" y="153"/>
                  </a:cubicBezTo>
                  <a:cubicBezTo>
                    <a:pt x="8" y="153"/>
                    <a:pt x="5" y="153"/>
                    <a:pt x="2" y="153"/>
                  </a:cubicBezTo>
                  <a:cubicBezTo>
                    <a:pt x="1" y="153"/>
                    <a:pt x="1" y="153"/>
                    <a:pt x="1" y="153"/>
                  </a:cubicBezTo>
                  <a:cubicBezTo>
                    <a:pt x="0" y="154"/>
                    <a:pt x="1" y="154"/>
                    <a:pt x="1" y="155"/>
                  </a:cubicBezTo>
                  <a:cubicBezTo>
                    <a:pt x="21" y="167"/>
                    <a:pt x="44" y="174"/>
                    <a:pt x="68" y="174"/>
                  </a:cubicBezTo>
                  <a:cubicBezTo>
                    <a:pt x="146" y="174"/>
                    <a:pt x="192" y="111"/>
                    <a:pt x="192" y="50"/>
                  </a:cubicBezTo>
                  <a:cubicBezTo>
                    <a:pt x="192" y="48"/>
                    <a:pt x="192" y="46"/>
                    <a:pt x="192" y="45"/>
                  </a:cubicBezTo>
                  <a:cubicBezTo>
                    <a:pt x="201" y="39"/>
                    <a:pt x="208" y="31"/>
                    <a:pt x="214" y="22"/>
                  </a:cubicBezTo>
                  <a:cubicBezTo>
                    <a:pt x="214" y="22"/>
                    <a:pt x="214" y="22"/>
                    <a:pt x="214" y="21"/>
                  </a:cubicBezTo>
                  <a:close/>
                </a:path>
              </a:pathLst>
            </a:custGeom>
            <a:solidFill>
              <a:schemeClr val="bg1"/>
            </a:solidFill>
            <a:ln>
              <a:noFill/>
            </a:ln>
            <a:effectLst>
              <a:outerShdw blurRad="50800" dist="38100" dir="2700000" algn="tl" rotWithShape="0">
                <a:prstClr val="black">
                  <a:alpha val="40000"/>
                </a:prstClr>
              </a:outerShdw>
            </a:effectLs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78" name="Group 77"/>
          <p:cNvGrpSpPr/>
          <p:nvPr/>
        </p:nvGrpSpPr>
        <p:grpSpPr>
          <a:xfrm>
            <a:off x="9773672" y="3758047"/>
            <a:ext cx="731520" cy="731520"/>
            <a:chOff x="9773672" y="3758047"/>
            <a:chExt cx="731520" cy="731520"/>
          </a:xfrm>
        </p:grpSpPr>
        <p:sp>
          <p:nvSpPr>
            <p:cNvPr id="59" name="Oval 58"/>
            <p:cNvSpPr>
              <a:spLocks noChangeAspect="1"/>
            </p:cNvSpPr>
            <p:nvPr/>
          </p:nvSpPr>
          <p:spPr>
            <a:xfrm>
              <a:off x="9773672" y="3758047"/>
              <a:ext cx="731520" cy="731520"/>
            </a:xfrm>
            <a:prstGeom prst="ellipse">
              <a:avLst/>
            </a:prstGeom>
            <a:solidFill>
              <a:srgbClr val="E04621"/>
            </a:solidFill>
            <a:ln w="635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nvGrpSpPr>
            <p:cNvPr id="13" name="Group 12"/>
            <p:cNvGrpSpPr>
              <a:grpSpLocks noChangeAspect="1"/>
            </p:cNvGrpSpPr>
            <p:nvPr/>
          </p:nvGrpSpPr>
          <p:grpSpPr>
            <a:xfrm>
              <a:off x="9985017" y="3922058"/>
              <a:ext cx="367764" cy="365760"/>
              <a:chOff x="11012488" y="1978025"/>
              <a:chExt cx="582612" cy="579438"/>
            </a:xfrm>
            <a:solidFill>
              <a:schemeClr val="bg1"/>
            </a:solidFill>
            <a:effectLst>
              <a:outerShdw blurRad="50800" dist="38100" dir="2700000" algn="tl" rotWithShape="0">
                <a:prstClr val="black">
                  <a:alpha val="40000"/>
                </a:prstClr>
              </a:outerShdw>
            </a:effectLst>
          </p:grpSpPr>
          <p:sp>
            <p:nvSpPr>
              <p:cNvPr id="14" name="Oval 39"/>
              <p:cNvSpPr>
                <a:spLocks noChangeArrowheads="1"/>
              </p:cNvSpPr>
              <p:nvPr/>
            </p:nvSpPr>
            <p:spPr bwMode="auto">
              <a:xfrm>
                <a:off x="11012488" y="1978025"/>
                <a:ext cx="139700" cy="1397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 name="Rectangle 40"/>
              <p:cNvSpPr>
                <a:spLocks noChangeArrowheads="1"/>
              </p:cNvSpPr>
              <p:nvPr/>
            </p:nvSpPr>
            <p:spPr bwMode="auto">
              <a:xfrm>
                <a:off x="11023600" y="2170113"/>
                <a:ext cx="119063" cy="38735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 name="Freeform 41"/>
              <p:cNvSpPr>
                <a:spLocks/>
              </p:cNvSpPr>
              <p:nvPr/>
            </p:nvSpPr>
            <p:spPr bwMode="auto">
              <a:xfrm>
                <a:off x="11220450" y="2162175"/>
                <a:ext cx="374650" cy="395288"/>
              </a:xfrm>
              <a:custGeom>
                <a:avLst/>
                <a:gdLst>
                  <a:gd name="T0" fmla="*/ 78 w 126"/>
                  <a:gd name="T1" fmla="*/ 0 h 133"/>
                  <a:gd name="T2" fmla="*/ 39 w 126"/>
                  <a:gd name="T3" fmla="*/ 21 h 133"/>
                  <a:gd name="T4" fmla="*/ 39 w 126"/>
                  <a:gd name="T5" fmla="*/ 21 h 133"/>
                  <a:gd name="T6" fmla="*/ 39 w 126"/>
                  <a:gd name="T7" fmla="*/ 3 h 133"/>
                  <a:gd name="T8" fmla="*/ 0 w 126"/>
                  <a:gd name="T9" fmla="*/ 3 h 133"/>
                  <a:gd name="T10" fmla="*/ 0 w 126"/>
                  <a:gd name="T11" fmla="*/ 3 h 133"/>
                  <a:gd name="T12" fmla="*/ 0 w 126"/>
                  <a:gd name="T13" fmla="*/ 133 h 133"/>
                  <a:gd name="T14" fmla="*/ 40 w 126"/>
                  <a:gd name="T15" fmla="*/ 133 h 133"/>
                  <a:gd name="T16" fmla="*/ 40 w 126"/>
                  <a:gd name="T17" fmla="*/ 69 h 133"/>
                  <a:gd name="T18" fmla="*/ 65 w 126"/>
                  <a:gd name="T19" fmla="*/ 35 h 133"/>
                  <a:gd name="T20" fmla="*/ 86 w 126"/>
                  <a:gd name="T21" fmla="*/ 70 h 133"/>
                  <a:gd name="T22" fmla="*/ 86 w 126"/>
                  <a:gd name="T23" fmla="*/ 133 h 133"/>
                  <a:gd name="T24" fmla="*/ 126 w 126"/>
                  <a:gd name="T25" fmla="*/ 133 h 133"/>
                  <a:gd name="T26" fmla="*/ 126 w 126"/>
                  <a:gd name="T27" fmla="*/ 62 h 133"/>
                  <a:gd name="T28" fmla="*/ 78 w 126"/>
                  <a:gd name="T29" fmla="*/ 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6" h="133">
                    <a:moveTo>
                      <a:pt x="78" y="0"/>
                    </a:moveTo>
                    <a:cubicBezTo>
                      <a:pt x="58" y="0"/>
                      <a:pt x="45" y="10"/>
                      <a:pt x="39" y="21"/>
                    </a:cubicBezTo>
                    <a:cubicBezTo>
                      <a:pt x="39" y="21"/>
                      <a:pt x="39" y="21"/>
                      <a:pt x="39" y="21"/>
                    </a:cubicBezTo>
                    <a:cubicBezTo>
                      <a:pt x="39" y="3"/>
                      <a:pt x="39" y="3"/>
                      <a:pt x="39" y="3"/>
                    </a:cubicBezTo>
                    <a:cubicBezTo>
                      <a:pt x="0" y="3"/>
                      <a:pt x="0" y="3"/>
                      <a:pt x="0" y="3"/>
                    </a:cubicBezTo>
                    <a:cubicBezTo>
                      <a:pt x="0" y="3"/>
                      <a:pt x="0" y="3"/>
                      <a:pt x="0" y="3"/>
                    </a:cubicBezTo>
                    <a:cubicBezTo>
                      <a:pt x="0" y="133"/>
                      <a:pt x="0" y="133"/>
                      <a:pt x="0" y="133"/>
                    </a:cubicBezTo>
                    <a:cubicBezTo>
                      <a:pt x="40" y="133"/>
                      <a:pt x="40" y="133"/>
                      <a:pt x="40" y="133"/>
                    </a:cubicBezTo>
                    <a:cubicBezTo>
                      <a:pt x="40" y="69"/>
                      <a:pt x="40" y="69"/>
                      <a:pt x="40" y="69"/>
                    </a:cubicBezTo>
                    <a:cubicBezTo>
                      <a:pt x="40" y="52"/>
                      <a:pt x="43" y="35"/>
                      <a:pt x="65" y="35"/>
                    </a:cubicBezTo>
                    <a:cubicBezTo>
                      <a:pt x="85" y="35"/>
                      <a:pt x="86" y="55"/>
                      <a:pt x="86" y="70"/>
                    </a:cubicBezTo>
                    <a:cubicBezTo>
                      <a:pt x="86" y="133"/>
                      <a:pt x="86" y="133"/>
                      <a:pt x="86" y="133"/>
                    </a:cubicBezTo>
                    <a:cubicBezTo>
                      <a:pt x="126" y="133"/>
                      <a:pt x="126" y="133"/>
                      <a:pt x="126" y="133"/>
                    </a:cubicBezTo>
                    <a:cubicBezTo>
                      <a:pt x="126" y="62"/>
                      <a:pt x="126" y="62"/>
                      <a:pt x="126" y="62"/>
                    </a:cubicBezTo>
                    <a:cubicBezTo>
                      <a:pt x="126" y="27"/>
                      <a:pt x="119" y="0"/>
                      <a:pt x="7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grpSp>
        <p:nvGrpSpPr>
          <p:cNvPr id="77" name="Group 76"/>
          <p:cNvGrpSpPr/>
          <p:nvPr/>
        </p:nvGrpSpPr>
        <p:grpSpPr>
          <a:xfrm>
            <a:off x="7097378" y="3758047"/>
            <a:ext cx="731520" cy="731520"/>
            <a:chOff x="7097378" y="3758047"/>
            <a:chExt cx="731520" cy="731520"/>
          </a:xfrm>
        </p:grpSpPr>
        <p:sp>
          <p:nvSpPr>
            <p:cNvPr id="45" name="Oval 44"/>
            <p:cNvSpPr>
              <a:spLocks noChangeAspect="1"/>
            </p:cNvSpPr>
            <p:nvPr/>
          </p:nvSpPr>
          <p:spPr>
            <a:xfrm>
              <a:off x="7097378" y="3758047"/>
              <a:ext cx="731520" cy="731520"/>
            </a:xfrm>
            <a:prstGeom prst="ellipse">
              <a:avLst/>
            </a:prstGeom>
            <a:solidFill>
              <a:srgbClr val="E76C0F"/>
            </a:solidFill>
            <a:ln w="635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nvGrpSpPr>
            <p:cNvPr id="69" name="Group 68"/>
            <p:cNvGrpSpPr>
              <a:grpSpLocks noChangeAspect="1"/>
            </p:cNvGrpSpPr>
            <p:nvPr/>
          </p:nvGrpSpPr>
          <p:grpSpPr>
            <a:xfrm>
              <a:off x="7308873" y="3922058"/>
              <a:ext cx="308526" cy="365760"/>
              <a:chOff x="11039475" y="14288"/>
              <a:chExt cx="547688" cy="649287"/>
            </a:xfrm>
            <a:solidFill>
              <a:schemeClr val="bg1"/>
            </a:solidFill>
            <a:effectLst>
              <a:outerShdw blurRad="50800" dist="38100" dir="2700000" algn="tl" rotWithShape="0">
                <a:prstClr val="black">
                  <a:alpha val="40000"/>
                </a:prstClr>
              </a:outerShdw>
            </a:effectLst>
          </p:grpSpPr>
          <p:sp>
            <p:nvSpPr>
              <p:cNvPr id="70" name="Freeform 45"/>
              <p:cNvSpPr>
                <a:spLocks noEditPoints="1"/>
              </p:cNvSpPr>
              <p:nvPr/>
            </p:nvSpPr>
            <p:spPr bwMode="auto">
              <a:xfrm>
                <a:off x="11039475" y="282575"/>
                <a:ext cx="547688" cy="381000"/>
              </a:xfrm>
              <a:custGeom>
                <a:avLst/>
                <a:gdLst>
                  <a:gd name="T0" fmla="*/ 161 w 184"/>
                  <a:gd name="T1" fmla="*/ 2 h 128"/>
                  <a:gd name="T2" fmla="*/ 23 w 184"/>
                  <a:gd name="T3" fmla="*/ 2 h 128"/>
                  <a:gd name="T4" fmla="*/ 0 w 184"/>
                  <a:gd name="T5" fmla="*/ 64 h 128"/>
                  <a:gd name="T6" fmla="*/ 23 w 184"/>
                  <a:gd name="T7" fmla="*/ 126 h 128"/>
                  <a:gd name="T8" fmla="*/ 161 w 184"/>
                  <a:gd name="T9" fmla="*/ 126 h 128"/>
                  <a:gd name="T10" fmla="*/ 184 w 184"/>
                  <a:gd name="T11" fmla="*/ 64 h 128"/>
                  <a:gd name="T12" fmla="*/ 52 w 184"/>
                  <a:gd name="T13" fmla="*/ 31 h 128"/>
                  <a:gd name="T14" fmla="*/ 39 w 184"/>
                  <a:gd name="T15" fmla="*/ 102 h 128"/>
                  <a:gd name="T16" fmla="*/ 27 w 184"/>
                  <a:gd name="T17" fmla="*/ 31 h 128"/>
                  <a:gd name="T18" fmla="*/ 14 w 184"/>
                  <a:gd name="T19" fmla="*/ 20 h 128"/>
                  <a:gd name="T20" fmla="*/ 52 w 184"/>
                  <a:gd name="T21" fmla="*/ 31 h 128"/>
                  <a:gd name="T22" fmla="*/ 75 w 184"/>
                  <a:gd name="T23" fmla="*/ 102 h 128"/>
                  <a:gd name="T24" fmla="*/ 62 w 184"/>
                  <a:gd name="T25" fmla="*/ 103 h 128"/>
                  <a:gd name="T26" fmla="*/ 54 w 184"/>
                  <a:gd name="T27" fmla="*/ 89 h 128"/>
                  <a:gd name="T28" fmla="*/ 65 w 184"/>
                  <a:gd name="T29" fmla="*/ 41 h 128"/>
                  <a:gd name="T30" fmla="*/ 65 w 184"/>
                  <a:gd name="T31" fmla="*/ 90 h 128"/>
                  <a:gd name="T32" fmla="*/ 75 w 184"/>
                  <a:gd name="T33" fmla="*/ 88 h 128"/>
                  <a:gd name="T34" fmla="*/ 86 w 184"/>
                  <a:gd name="T35" fmla="*/ 41 h 128"/>
                  <a:gd name="T36" fmla="*/ 129 w 184"/>
                  <a:gd name="T37" fmla="*/ 84 h 128"/>
                  <a:gd name="T38" fmla="*/ 118 w 184"/>
                  <a:gd name="T39" fmla="*/ 103 h 128"/>
                  <a:gd name="T40" fmla="*/ 107 w 184"/>
                  <a:gd name="T41" fmla="*/ 102 h 128"/>
                  <a:gd name="T42" fmla="*/ 96 w 184"/>
                  <a:gd name="T43" fmla="*/ 20 h 128"/>
                  <a:gd name="T44" fmla="*/ 107 w 184"/>
                  <a:gd name="T45" fmla="*/ 47 h 128"/>
                  <a:gd name="T46" fmla="*/ 127 w 184"/>
                  <a:gd name="T47" fmla="*/ 47 h 128"/>
                  <a:gd name="T48" fmla="*/ 129 w 184"/>
                  <a:gd name="T49" fmla="*/ 84 h 128"/>
                  <a:gd name="T50" fmla="*/ 148 w 184"/>
                  <a:gd name="T51" fmla="*/ 74 h 128"/>
                  <a:gd name="T52" fmla="*/ 154 w 184"/>
                  <a:gd name="T53" fmla="*/ 93 h 128"/>
                  <a:gd name="T54" fmla="*/ 159 w 184"/>
                  <a:gd name="T55" fmla="*/ 81 h 128"/>
                  <a:gd name="T56" fmla="*/ 171 w 184"/>
                  <a:gd name="T57" fmla="*/ 83 h 128"/>
                  <a:gd name="T58" fmla="*/ 168 w 184"/>
                  <a:gd name="T59" fmla="*/ 96 h 128"/>
                  <a:gd name="T60" fmla="*/ 141 w 184"/>
                  <a:gd name="T61" fmla="*/ 97 h 128"/>
                  <a:gd name="T62" fmla="*/ 137 w 184"/>
                  <a:gd name="T63" fmla="*/ 61 h 128"/>
                  <a:gd name="T64" fmla="*/ 154 w 184"/>
                  <a:gd name="T65" fmla="*/ 40 h 128"/>
                  <a:gd name="T66" fmla="*/ 171 w 184"/>
                  <a:gd name="T67" fmla="*/ 61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84" h="128">
                    <a:moveTo>
                      <a:pt x="181" y="20"/>
                    </a:moveTo>
                    <a:cubicBezTo>
                      <a:pt x="179" y="11"/>
                      <a:pt x="171" y="3"/>
                      <a:pt x="161" y="2"/>
                    </a:cubicBezTo>
                    <a:cubicBezTo>
                      <a:pt x="138" y="0"/>
                      <a:pt x="115" y="0"/>
                      <a:pt x="92" y="0"/>
                    </a:cubicBezTo>
                    <a:cubicBezTo>
                      <a:pt x="69" y="0"/>
                      <a:pt x="46" y="0"/>
                      <a:pt x="23" y="2"/>
                    </a:cubicBezTo>
                    <a:cubicBezTo>
                      <a:pt x="13" y="3"/>
                      <a:pt x="5" y="11"/>
                      <a:pt x="3" y="20"/>
                    </a:cubicBezTo>
                    <a:cubicBezTo>
                      <a:pt x="0" y="34"/>
                      <a:pt x="0" y="50"/>
                      <a:pt x="0" y="64"/>
                    </a:cubicBezTo>
                    <a:cubicBezTo>
                      <a:pt x="0" y="78"/>
                      <a:pt x="0" y="94"/>
                      <a:pt x="3" y="108"/>
                    </a:cubicBezTo>
                    <a:cubicBezTo>
                      <a:pt x="5" y="117"/>
                      <a:pt x="13" y="125"/>
                      <a:pt x="23" y="126"/>
                    </a:cubicBezTo>
                    <a:cubicBezTo>
                      <a:pt x="46" y="128"/>
                      <a:pt x="69" y="128"/>
                      <a:pt x="92" y="128"/>
                    </a:cubicBezTo>
                    <a:cubicBezTo>
                      <a:pt x="115" y="128"/>
                      <a:pt x="138" y="128"/>
                      <a:pt x="161" y="126"/>
                    </a:cubicBezTo>
                    <a:cubicBezTo>
                      <a:pt x="171" y="125"/>
                      <a:pt x="179" y="117"/>
                      <a:pt x="181" y="108"/>
                    </a:cubicBezTo>
                    <a:cubicBezTo>
                      <a:pt x="184" y="94"/>
                      <a:pt x="184" y="78"/>
                      <a:pt x="184" y="64"/>
                    </a:cubicBezTo>
                    <a:cubicBezTo>
                      <a:pt x="184" y="50"/>
                      <a:pt x="184" y="34"/>
                      <a:pt x="181" y="20"/>
                    </a:cubicBezTo>
                    <a:close/>
                    <a:moveTo>
                      <a:pt x="52" y="31"/>
                    </a:moveTo>
                    <a:cubicBezTo>
                      <a:pt x="39" y="31"/>
                      <a:pt x="39" y="31"/>
                      <a:pt x="39" y="31"/>
                    </a:cubicBezTo>
                    <a:cubicBezTo>
                      <a:pt x="39" y="102"/>
                      <a:pt x="39" y="102"/>
                      <a:pt x="39" y="102"/>
                    </a:cubicBezTo>
                    <a:cubicBezTo>
                      <a:pt x="27" y="102"/>
                      <a:pt x="27" y="102"/>
                      <a:pt x="27" y="102"/>
                    </a:cubicBezTo>
                    <a:cubicBezTo>
                      <a:pt x="27" y="31"/>
                      <a:pt x="27" y="31"/>
                      <a:pt x="27" y="31"/>
                    </a:cubicBezTo>
                    <a:cubicBezTo>
                      <a:pt x="14" y="31"/>
                      <a:pt x="14" y="31"/>
                      <a:pt x="14" y="31"/>
                    </a:cubicBezTo>
                    <a:cubicBezTo>
                      <a:pt x="14" y="20"/>
                      <a:pt x="14" y="20"/>
                      <a:pt x="14" y="20"/>
                    </a:cubicBezTo>
                    <a:cubicBezTo>
                      <a:pt x="52" y="20"/>
                      <a:pt x="52" y="20"/>
                      <a:pt x="52" y="20"/>
                    </a:cubicBezTo>
                    <a:lnTo>
                      <a:pt x="52" y="31"/>
                    </a:lnTo>
                    <a:close/>
                    <a:moveTo>
                      <a:pt x="86" y="102"/>
                    </a:moveTo>
                    <a:cubicBezTo>
                      <a:pt x="75" y="102"/>
                      <a:pt x="75" y="102"/>
                      <a:pt x="75" y="102"/>
                    </a:cubicBezTo>
                    <a:cubicBezTo>
                      <a:pt x="75" y="96"/>
                      <a:pt x="75" y="96"/>
                      <a:pt x="75" y="96"/>
                    </a:cubicBezTo>
                    <a:cubicBezTo>
                      <a:pt x="71" y="101"/>
                      <a:pt x="66" y="103"/>
                      <a:pt x="62" y="103"/>
                    </a:cubicBezTo>
                    <a:cubicBezTo>
                      <a:pt x="59" y="103"/>
                      <a:pt x="56" y="102"/>
                      <a:pt x="55" y="99"/>
                    </a:cubicBezTo>
                    <a:cubicBezTo>
                      <a:pt x="54" y="97"/>
                      <a:pt x="54" y="94"/>
                      <a:pt x="54" y="89"/>
                    </a:cubicBezTo>
                    <a:cubicBezTo>
                      <a:pt x="54" y="41"/>
                      <a:pt x="54" y="41"/>
                      <a:pt x="54" y="41"/>
                    </a:cubicBezTo>
                    <a:cubicBezTo>
                      <a:pt x="65" y="41"/>
                      <a:pt x="65" y="41"/>
                      <a:pt x="65" y="41"/>
                    </a:cubicBezTo>
                    <a:cubicBezTo>
                      <a:pt x="65" y="86"/>
                      <a:pt x="65" y="86"/>
                      <a:pt x="65" y="86"/>
                    </a:cubicBezTo>
                    <a:cubicBezTo>
                      <a:pt x="65" y="89"/>
                      <a:pt x="65" y="90"/>
                      <a:pt x="65" y="90"/>
                    </a:cubicBezTo>
                    <a:cubicBezTo>
                      <a:pt x="66" y="92"/>
                      <a:pt x="66" y="93"/>
                      <a:pt x="68" y="93"/>
                    </a:cubicBezTo>
                    <a:cubicBezTo>
                      <a:pt x="70" y="93"/>
                      <a:pt x="73" y="91"/>
                      <a:pt x="75" y="88"/>
                    </a:cubicBezTo>
                    <a:cubicBezTo>
                      <a:pt x="75" y="41"/>
                      <a:pt x="75" y="41"/>
                      <a:pt x="75" y="41"/>
                    </a:cubicBezTo>
                    <a:cubicBezTo>
                      <a:pt x="86" y="41"/>
                      <a:pt x="86" y="41"/>
                      <a:pt x="86" y="41"/>
                    </a:cubicBezTo>
                    <a:lnTo>
                      <a:pt x="86" y="102"/>
                    </a:lnTo>
                    <a:close/>
                    <a:moveTo>
                      <a:pt x="129" y="84"/>
                    </a:moveTo>
                    <a:cubicBezTo>
                      <a:pt x="129" y="89"/>
                      <a:pt x="128" y="94"/>
                      <a:pt x="127" y="96"/>
                    </a:cubicBezTo>
                    <a:cubicBezTo>
                      <a:pt x="126" y="101"/>
                      <a:pt x="123" y="103"/>
                      <a:pt x="118" y="103"/>
                    </a:cubicBezTo>
                    <a:cubicBezTo>
                      <a:pt x="115" y="103"/>
                      <a:pt x="111" y="101"/>
                      <a:pt x="107" y="96"/>
                    </a:cubicBezTo>
                    <a:cubicBezTo>
                      <a:pt x="107" y="102"/>
                      <a:pt x="107" y="102"/>
                      <a:pt x="107" y="102"/>
                    </a:cubicBezTo>
                    <a:cubicBezTo>
                      <a:pt x="96" y="102"/>
                      <a:pt x="96" y="102"/>
                      <a:pt x="96" y="102"/>
                    </a:cubicBezTo>
                    <a:cubicBezTo>
                      <a:pt x="96" y="20"/>
                      <a:pt x="96" y="20"/>
                      <a:pt x="96" y="20"/>
                    </a:cubicBezTo>
                    <a:cubicBezTo>
                      <a:pt x="107" y="20"/>
                      <a:pt x="107" y="20"/>
                      <a:pt x="107" y="20"/>
                    </a:cubicBezTo>
                    <a:cubicBezTo>
                      <a:pt x="107" y="47"/>
                      <a:pt x="107" y="47"/>
                      <a:pt x="107" y="47"/>
                    </a:cubicBezTo>
                    <a:cubicBezTo>
                      <a:pt x="111" y="42"/>
                      <a:pt x="114" y="40"/>
                      <a:pt x="118" y="40"/>
                    </a:cubicBezTo>
                    <a:cubicBezTo>
                      <a:pt x="123" y="40"/>
                      <a:pt x="126" y="42"/>
                      <a:pt x="127" y="47"/>
                    </a:cubicBezTo>
                    <a:cubicBezTo>
                      <a:pt x="128" y="49"/>
                      <a:pt x="129" y="53"/>
                      <a:pt x="129" y="59"/>
                    </a:cubicBezTo>
                    <a:lnTo>
                      <a:pt x="129" y="84"/>
                    </a:lnTo>
                    <a:close/>
                    <a:moveTo>
                      <a:pt x="171" y="74"/>
                    </a:moveTo>
                    <a:cubicBezTo>
                      <a:pt x="148" y="74"/>
                      <a:pt x="148" y="74"/>
                      <a:pt x="148" y="74"/>
                    </a:cubicBezTo>
                    <a:cubicBezTo>
                      <a:pt x="148" y="84"/>
                      <a:pt x="148" y="84"/>
                      <a:pt x="148" y="84"/>
                    </a:cubicBezTo>
                    <a:cubicBezTo>
                      <a:pt x="148" y="90"/>
                      <a:pt x="150" y="93"/>
                      <a:pt x="154" y="93"/>
                    </a:cubicBezTo>
                    <a:cubicBezTo>
                      <a:pt x="157" y="93"/>
                      <a:pt x="158" y="91"/>
                      <a:pt x="159" y="88"/>
                    </a:cubicBezTo>
                    <a:cubicBezTo>
                      <a:pt x="159" y="88"/>
                      <a:pt x="159" y="85"/>
                      <a:pt x="159" y="81"/>
                    </a:cubicBezTo>
                    <a:cubicBezTo>
                      <a:pt x="171" y="81"/>
                      <a:pt x="171" y="81"/>
                      <a:pt x="171" y="81"/>
                    </a:cubicBezTo>
                    <a:cubicBezTo>
                      <a:pt x="171" y="83"/>
                      <a:pt x="171" y="83"/>
                      <a:pt x="171" y="83"/>
                    </a:cubicBezTo>
                    <a:cubicBezTo>
                      <a:pt x="171" y="86"/>
                      <a:pt x="170" y="89"/>
                      <a:pt x="170" y="90"/>
                    </a:cubicBezTo>
                    <a:cubicBezTo>
                      <a:pt x="170" y="92"/>
                      <a:pt x="169" y="94"/>
                      <a:pt x="168" y="96"/>
                    </a:cubicBezTo>
                    <a:cubicBezTo>
                      <a:pt x="165" y="101"/>
                      <a:pt x="160" y="103"/>
                      <a:pt x="154" y="103"/>
                    </a:cubicBezTo>
                    <a:cubicBezTo>
                      <a:pt x="148" y="103"/>
                      <a:pt x="144" y="101"/>
                      <a:pt x="141" y="97"/>
                    </a:cubicBezTo>
                    <a:cubicBezTo>
                      <a:pt x="138" y="94"/>
                      <a:pt x="137" y="89"/>
                      <a:pt x="137" y="82"/>
                    </a:cubicBezTo>
                    <a:cubicBezTo>
                      <a:pt x="137" y="61"/>
                      <a:pt x="137" y="61"/>
                      <a:pt x="137" y="61"/>
                    </a:cubicBezTo>
                    <a:cubicBezTo>
                      <a:pt x="137" y="54"/>
                      <a:pt x="138" y="49"/>
                      <a:pt x="141" y="46"/>
                    </a:cubicBezTo>
                    <a:cubicBezTo>
                      <a:pt x="144" y="42"/>
                      <a:pt x="148" y="40"/>
                      <a:pt x="154" y="40"/>
                    </a:cubicBezTo>
                    <a:cubicBezTo>
                      <a:pt x="160" y="40"/>
                      <a:pt x="164" y="42"/>
                      <a:pt x="167" y="46"/>
                    </a:cubicBezTo>
                    <a:cubicBezTo>
                      <a:pt x="169" y="49"/>
                      <a:pt x="171" y="54"/>
                      <a:pt x="171" y="61"/>
                    </a:cubicBezTo>
                    <a:lnTo>
                      <a:pt x="171" y="7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1" name="Freeform 46"/>
              <p:cNvSpPr>
                <a:spLocks/>
              </p:cNvSpPr>
              <p:nvPr/>
            </p:nvSpPr>
            <p:spPr bwMode="auto">
              <a:xfrm>
                <a:off x="11479213" y="431800"/>
                <a:ext cx="33338" cy="41275"/>
              </a:xfrm>
              <a:custGeom>
                <a:avLst/>
                <a:gdLst>
                  <a:gd name="T0" fmla="*/ 6 w 11"/>
                  <a:gd name="T1" fmla="*/ 0 h 14"/>
                  <a:gd name="T2" fmla="*/ 0 w 11"/>
                  <a:gd name="T3" fmla="*/ 9 h 14"/>
                  <a:gd name="T4" fmla="*/ 0 w 11"/>
                  <a:gd name="T5" fmla="*/ 14 h 14"/>
                  <a:gd name="T6" fmla="*/ 11 w 11"/>
                  <a:gd name="T7" fmla="*/ 14 h 14"/>
                  <a:gd name="T8" fmla="*/ 11 w 11"/>
                  <a:gd name="T9" fmla="*/ 9 h 14"/>
                  <a:gd name="T10" fmla="*/ 6 w 11"/>
                  <a:gd name="T11" fmla="*/ 0 h 14"/>
                </a:gdLst>
                <a:ahLst/>
                <a:cxnLst>
                  <a:cxn ang="0">
                    <a:pos x="T0" y="T1"/>
                  </a:cxn>
                  <a:cxn ang="0">
                    <a:pos x="T2" y="T3"/>
                  </a:cxn>
                  <a:cxn ang="0">
                    <a:pos x="T4" y="T5"/>
                  </a:cxn>
                  <a:cxn ang="0">
                    <a:pos x="T6" y="T7"/>
                  </a:cxn>
                  <a:cxn ang="0">
                    <a:pos x="T8" y="T9"/>
                  </a:cxn>
                  <a:cxn ang="0">
                    <a:pos x="T10" y="T11"/>
                  </a:cxn>
                </a:cxnLst>
                <a:rect l="0" t="0" r="r" b="b"/>
                <a:pathLst>
                  <a:path w="11" h="14">
                    <a:moveTo>
                      <a:pt x="6" y="0"/>
                    </a:moveTo>
                    <a:cubicBezTo>
                      <a:pt x="2" y="0"/>
                      <a:pt x="0" y="3"/>
                      <a:pt x="0" y="9"/>
                    </a:cubicBezTo>
                    <a:cubicBezTo>
                      <a:pt x="0" y="14"/>
                      <a:pt x="0" y="14"/>
                      <a:pt x="0" y="14"/>
                    </a:cubicBezTo>
                    <a:cubicBezTo>
                      <a:pt x="11" y="14"/>
                      <a:pt x="11" y="14"/>
                      <a:pt x="11" y="14"/>
                    </a:cubicBezTo>
                    <a:cubicBezTo>
                      <a:pt x="11" y="9"/>
                      <a:pt x="11" y="9"/>
                      <a:pt x="11" y="9"/>
                    </a:cubicBezTo>
                    <a:cubicBezTo>
                      <a:pt x="11" y="3"/>
                      <a:pt x="10" y="0"/>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2" name="Freeform 47"/>
              <p:cNvSpPr>
                <a:spLocks/>
              </p:cNvSpPr>
              <p:nvPr/>
            </p:nvSpPr>
            <p:spPr bwMode="auto">
              <a:xfrm>
                <a:off x="11356975" y="431800"/>
                <a:ext cx="30163" cy="128588"/>
              </a:xfrm>
              <a:custGeom>
                <a:avLst/>
                <a:gdLst>
                  <a:gd name="T0" fmla="*/ 6 w 10"/>
                  <a:gd name="T1" fmla="*/ 0 h 43"/>
                  <a:gd name="T2" fmla="*/ 0 w 10"/>
                  <a:gd name="T3" fmla="*/ 3 h 43"/>
                  <a:gd name="T4" fmla="*/ 0 w 10"/>
                  <a:gd name="T5" fmla="*/ 40 h 43"/>
                  <a:gd name="T6" fmla="*/ 6 w 10"/>
                  <a:gd name="T7" fmla="*/ 43 h 43"/>
                  <a:gd name="T8" fmla="*/ 10 w 10"/>
                  <a:gd name="T9" fmla="*/ 35 h 43"/>
                  <a:gd name="T10" fmla="*/ 10 w 10"/>
                  <a:gd name="T11" fmla="*/ 8 h 43"/>
                  <a:gd name="T12" fmla="*/ 6 w 10"/>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0" h="43">
                    <a:moveTo>
                      <a:pt x="6" y="0"/>
                    </a:moveTo>
                    <a:cubicBezTo>
                      <a:pt x="4" y="0"/>
                      <a:pt x="2" y="1"/>
                      <a:pt x="0" y="3"/>
                    </a:cubicBezTo>
                    <a:cubicBezTo>
                      <a:pt x="0" y="40"/>
                      <a:pt x="0" y="40"/>
                      <a:pt x="0" y="40"/>
                    </a:cubicBezTo>
                    <a:cubicBezTo>
                      <a:pt x="2" y="42"/>
                      <a:pt x="4" y="43"/>
                      <a:pt x="6" y="43"/>
                    </a:cubicBezTo>
                    <a:cubicBezTo>
                      <a:pt x="9" y="43"/>
                      <a:pt x="10" y="40"/>
                      <a:pt x="10" y="35"/>
                    </a:cubicBezTo>
                    <a:cubicBezTo>
                      <a:pt x="10" y="8"/>
                      <a:pt x="10" y="8"/>
                      <a:pt x="10" y="8"/>
                    </a:cubicBezTo>
                    <a:cubicBezTo>
                      <a:pt x="10" y="3"/>
                      <a:pt x="9" y="0"/>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3" name="Freeform 48"/>
              <p:cNvSpPr>
                <a:spLocks/>
              </p:cNvSpPr>
              <p:nvPr/>
            </p:nvSpPr>
            <p:spPr bwMode="auto">
              <a:xfrm>
                <a:off x="11366500" y="77788"/>
                <a:ext cx="98425" cy="187325"/>
              </a:xfrm>
              <a:custGeom>
                <a:avLst/>
                <a:gdLst>
                  <a:gd name="T0" fmla="*/ 9 w 33"/>
                  <a:gd name="T1" fmla="*/ 63 h 63"/>
                  <a:gd name="T2" fmla="*/ 22 w 33"/>
                  <a:gd name="T3" fmla="*/ 55 h 63"/>
                  <a:gd name="T4" fmla="*/ 22 w 33"/>
                  <a:gd name="T5" fmla="*/ 62 h 63"/>
                  <a:gd name="T6" fmla="*/ 33 w 33"/>
                  <a:gd name="T7" fmla="*/ 62 h 63"/>
                  <a:gd name="T8" fmla="*/ 33 w 33"/>
                  <a:gd name="T9" fmla="*/ 0 h 63"/>
                  <a:gd name="T10" fmla="*/ 22 w 33"/>
                  <a:gd name="T11" fmla="*/ 0 h 63"/>
                  <a:gd name="T12" fmla="*/ 22 w 33"/>
                  <a:gd name="T13" fmla="*/ 48 h 63"/>
                  <a:gd name="T14" fmla="*/ 14 w 33"/>
                  <a:gd name="T15" fmla="*/ 53 h 63"/>
                  <a:gd name="T16" fmla="*/ 12 w 33"/>
                  <a:gd name="T17" fmla="*/ 50 h 63"/>
                  <a:gd name="T18" fmla="*/ 12 w 33"/>
                  <a:gd name="T19" fmla="*/ 46 h 63"/>
                  <a:gd name="T20" fmla="*/ 12 w 33"/>
                  <a:gd name="T21" fmla="*/ 0 h 63"/>
                  <a:gd name="T22" fmla="*/ 0 w 33"/>
                  <a:gd name="T23" fmla="*/ 0 h 63"/>
                  <a:gd name="T24" fmla="*/ 0 w 33"/>
                  <a:gd name="T25" fmla="*/ 49 h 63"/>
                  <a:gd name="T26" fmla="*/ 1 w 33"/>
                  <a:gd name="T27" fmla="*/ 58 h 63"/>
                  <a:gd name="T28" fmla="*/ 9 w 33"/>
                  <a:gd name="T29" fmla="*/ 63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3" h="63">
                    <a:moveTo>
                      <a:pt x="9" y="63"/>
                    </a:moveTo>
                    <a:cubicBezTo>
                      <a:pt x="13" y="63"/>
                      <a:pt x="17" y="61"/>
                      <a:pt x="22" y="55"/>
                    </a:cubicBezTo>
                    <a:cubicBezTo>
                      <a:pt x="22" y="62"/>
                      <a:pt x="22" y="62"/>
                      <a:pt x="22" y="62"/>
                    </a:cubicBezTo>
                    <a:cubicBezTo>
                      <a:pt x="33" y="62"/>
                      <a:pt x="33" y="62"/>
                      <a:pt x="33" y="62"/>
                    </a:cubicBezTo>
                    <a:cubicBezTo>
                      <a:pt x="33" y="0"/>
                      <a:pt x="33" y="0"/>
                      <a:pt x="33" y="0"/>
                    </a:cubicBezTo>
                    <a:cubicBezTo>
                      <a:pt x="22" y="0"/>
                      <a:pt x="22" y="0"/>
                      <a:pt x="22" y="0"/>
                    </a:cubicBezTo>
                    <a:cubicBezTo>
                      <a:pt x="22" y="48"/>
                      <a:pt x="22" y="48"/>
                      <a:pt x="22" y="48"/>
                    </a:cubicBezTo>
                    <a:cubicBezTo>
                      <a:pt x="19" y="51"/>
                      <a:pt x="17" y="53"/>
                      <a:pt x="14" y="53"/>
                    </a:cubicBezTo>
                    <a:cubicBezTo>
                      <a:pt x="13" y="53"/>
                      <a:pt x="12" y="52"/>
                      <a:pt x="12" y="50"/>
                    </a:cubicBezTo>
                    <a:cubicBezTo>
                      <a:pt x="12" y="50"/>
                      <a:pt x="12" y="48"/>
                      <a:pt x="12" y="46"/>
                    </a:cubicBezTo>
                    <a:cubicBezTo>
                      <a:pt x="12" y="0"/>
                      <a:pt x="12" y="0"/>
                      <a:pt x="12" y="0"/>
                    </a:cubicBezTo>
                    <a:cubicBezTo>
                      <a:pt x="0" y="0"/>
                      <a:pt x="0" y="0"/>
                      <a:pt x="0" y="0"/>
                    </a:cubicBezTo>
                    <a:cubicBezTo>
                      <a:pt x="0" y="49"/>
                      <a:pt x="0" y="49"/>
                      <a:pt x="0" y="49"/>
                    </a:cubicBezTo>
                    <a:cubicBezTo>
                      <a:pt x="0" y="54"/>
                      <a:pt x="1" y="57"/>
                      <a:pt x="1" y="58"/>
                    </a:cubicBezTo>
                    <a:cubicBezTo>
                      <a:pt x="3" y="62"/>
                      <a:pt x="5" y="63"/>
                      <a:pt x="9" y="6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4" name="Freeform 49"/>
              <p:cNvSpPr>
                <a:spLocks/>
              </p:cNvSpPr>
              <p:nvPr/>
            </p:nvSpPr>
            <p:spPr bwMode="auto">
              <a:xfrm>
                <a:off x="11114088" y="14288"/>
                <a:ext cx="127000" cy="247650"/>
              </a:xfrm>
              <a:custGeom>
                <a:avLst/>
                <a:gdLst>
                  <a:gd name="T0" fmla="*/ 15 w 43"/>
                  <a:gd name="T1" fmla="*/ 49 h 83"/>
                  <a:gd name="T2" fmla="*/ 15 w 43"/>
                  <a:gd name="T3" fmla="*/ 83 h 83"/>
                  <a:gd name="T4" fmla="*/ 28 w 43"/>
                  <a:gd name="T5" fmla="*/ 83 h 83"/>
                  <a:gd name="T6" fmla="*/ 28 w 43"/>
                  <a:gd name="T7" fmla="*/ 49 h 83"/>
                  <a:gd name="T8" fmla="*/ 43 w 43"/>
                  <a:gd name="T9" fmla="*/ 0 h 83"/>
                  <a:gd name="T10" fmla="*/ 30 w 43"/>
                  <a:gd name="T11" fmla="*/ 0 h 83"/>
                  <a:gd name="T12" fmla="*/ 22 w 43"/>
                  <a:gd name="T13" fmla="*/ 33 h 83"/>
                  <a:gd name="T14" fmla="*/ 13 w 43"/>
                  <a:gd name="T15" fmla="*/ 0 h 83"/>
                  <a:gd name="T16" fmla="*/ 0 w 43"/>
                  <a:gd name="T17" fmla="*/ 0 h 83"/>
                  <a:gd name="T18" fmla="*/ 8 w 43"/>
                  <a:gd name="T19" fmla="*/ 23 h 83"/>
                  <a:gd name="T20" fmla="*/ 15 w 43"/>
                  <a:gd name="T21" fmla="*/ 49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3" h="83">
                    <a:moveTo>
                      <a:pt x="15" y="49"/>
                    </a:moveTo>
                    <a:cubicBezTo>
                      <a:pt x="15" y="83"/>
                      <a:pt x="15" y="83"/>
                      <a:pt x="15" y="83"/>
                    </a:cubicBezTo>
                    <a:cubicBezTo>
                      <a:pt x="28" y="83"/>
                      <a:pt x="28" y="83"/>
                      <a:pt x="28" y="83"/>
                    </a:cubicBezTo>
                    <a:cubicBezTo>
                      <a:pt x="28" y="49"/>
                      <a:pt x="28" y="49"/>
                      <a:pt x="28" y="49"/>
                    </a:cubicBezTo>
                    <a:cubicBezTo>
                      <a:pt x="43" y="0"/>
                      <a:pt x="43" y="0"/>
                      <a:pt x="43" y="0"/>
                    </a:cubicBezTo>
                    <a:cubicBezTo>
                      <a:pt x="30" y="0"/>
                      <a:pt x="30" y="0"/>
                      <a:pt x="30" y="0"/>
                    </a:cubicBezTo>
                    <a:cubicBezTo>
                      <a:pt x="22" y="33"/>
                      <a:pt x="22" y="33"/>
                      <a:pt x="22" y="33"/>
                    </a:cubicBezTo>
                    <a:cubicBezTo>
                      <a:pt x="13" y="0"/>
                      <a:pt x="13" y="0"/>
                      <a:pt x="13" y="0"/>
                    </a:cubicBezTo>
                    <a:cubicBezTo>
                      <a:pt x="0" y="0"/>
                      <a:pt x="0" y="0"/>
                      <a:pt x="0" y="0"/>
                    </a:cubicBezTo>
                    <a:cubicBezTo>
                      <a:pt x="2" y="8"/>
                      <a:pt x="5" y="15"/>
                      <a:pt x="8" y="23"/>
                    </a:cubicBezTo>
                    <a:cubicBezTo>
                      <a:pt x="12" y="35"/>
                      <a:pt x="14" y="43"/>
                      <a:pt x="15" y="4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5" name="Freeform 50"/>
              <p:cNvSpPr>
                <a:spLocks noEditPoints="1"/>
              </p:cNvSpPr>
              <p:nvPr/>
            </p:nvSpPr>
            <p:spPr bwMode="auto">
              <a:xfrm>
                <a:off x="11241088" y="74613"/>
                <a:ext cx="98425" cy="190500"/>
              </a:xfrm>
              <a:custGeom>
                <a:avLst/>
                <a:gdLst>
                  <a:gd name="T0" fmla="*/ 17 w 33"/>
                  <a:gd name="T1" fmla="*/ 64 h 64"/>
                  <a:gd name="T2" fmla="*/ 30 w 33"/>
                  <a:gd name="T3" fmla="*/ 58 h 64"/>
                  <a:gd name="T4" fmla="*/ 33 w 33"/>
                  <a:gd name="T5" fmla="*/ 43 h 64"/>
                  <a:gd name="T6" fmla="*/ 33 w 33"/>
                  <a:gd name="T7" fmla="*/ 21 h 64"/>
                  <a:gd name="T8" fmla="*/ 30 w 33"/>
                  <a:gd name="T9" fmla="*/ 7 h 64"/>
                  <a:gd name="T10" fmla="*/ 17 w 33"/>
                  <a:gd name="T11" fmla="*/ 0 h 64"/>
                  <a:gd name="T12" fmla="*/ 3 w 33"/>
                  <a:gd name="T13" fmla="*/ 7 h 64"/>
                  <a:gd name="T14" fmla="*/ 0 w 33"/>
                  <a:gd name="T15" fmla="*/ 21 h 64"/>
                  <a:gd name="T16" fmla="*/ 0 w 33"/>
                  <a:gd name="T17" fmla="*/ 43 h 64"/>
                  <a:gd name="T18" fmla="*/ 3 w 33"/>
                  <a:gd name="T19" fmla="*/ 58 h 64"/>
                  <a:gd name="T20" fmla="*/ 17 w 33"/>
                  <a:gd name="T21" fmla="*/ 64 h 64"/>
                  <a:gd name="T22" fmla="*/ 11 w 33"/>
                  <a:gd name="T23" fmla="*/ 19 h 64"/>
                  <a:gd name="T24" fmla="*/ 17 w 33"/>
                  <a:gd name="T25" fmla="*/ 10 h 64"/>
                  <a:gd name="T26" fmla="*/ 22 w 33"/>
                  <a:gd name="T27" fmla="*/ 19 h 64"/>
                  <a:gd name="T28" fmla="*/ 22 w 33"/>
                  <a:gd name="T29" fmla="*/ 45 h 64"/>
                  <a:gd name="T30" fmla="*/ 17 w 33"/>
                  <a:gd name="T31" fmla="*/ 54 h 64"/>
                  <a:gd name="T32" fmla="*/ 11 w 33"/>
                  <a:gd name="T33" fmla="*/ 45 h 64"/>
                  <a:gd name="T34" fmla="*/ 11 w 33"/>
                  <a:gd name="T35" fmla="*/ 19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3" h="64">
                    <a:moveTo>
                      <a:pt x="17" y="64"/>
                    </a:moveTo>
                    <a:cubicBezTo>
                      <a:pt x="22" y="64"/>
                      <a:pt x="27" y="62"/>
                      <a:pt x="30" y="58"/>
                    </a:cubicBezTo>
                    <a:cubicBezTo>
                      <a:pt x="32" y="55"/>
                      <a:pt x="33" y="50"/>
                      <a:pt x="33" y="43"/>
                    </a:cubicBezTo>
                    <a:cubicBezTo>
                      <a:pt x="33" y="21"/>
                      <a:pt x="33" y="21"/>
                      <a:pt x="33" y="21"/>
                    </a:cubicBezTo>
                    <a:cubicBezTo>
                      <a:pt x="33" y="15"/>
                      <a:pt x="32" y="10"/>
                      <a:pt x="30" y="7"/>
                    </a:cubicBezTo>
                    <a:cubicBezTo>
                      <a:pt x="27" y="2"/>
                      <a:pt x="22" y="0"/>
                      <a:pt x="17" y="0"/>
                    </a:cubicBezTo>
                    <a:cubicBezTo>
                      <a:pt x="11" y="0"/>
                      <a:pt x="7" y="2"/>
                      <a:pt x="3" y="7"/>
                    </a:cubicBezTo>
                    <a:cubicBezTo>
                      <a:pt x="1" y="10"/>
                      <a:pt x="0" y="15"/>
                      <a:pt x="0" y="21"/>
                    </a:cubicBezTo>
                    <a:cubicBezTo>
                      <a:pt x="0" y="43"/>
                      <a:pt x="0" y="43"/>
                      <a:pt x="0" y="43"/>
                    </a:cubicBezTo>
                    <a:cubicBezTo>
                      <a:pt x="0" y="50"/>
                      <a:pt x="1" y="55"/>
                      <a:pt x="3" y="58"/>
                    </a:cubicBezTo>
                    <a:cubicBezTo>
                      <a:pt x="7" y="62"/>
                      <a:pt x="11" y="64"/>
                      <a:pt x="17" y="64"/>
                    </a:cubicBezTo>
                    <a:close/>
                    <a:moveTo>
                      <a:pt x="11" y="19"/>
                    </a:moveTo>
                    <a:cubicBezTo>
                      <a:pt x="11" y="13"/>
                      <a:pt x="13" y="10"/>
                      <a:pt x="17" y="10"/>
                    </a:cubicBezTo>
                    <a:cubicBezTo>
                      <a:pt x="20" y="10"/>
                      <a:pt x="22" y="13"/>
                      <a:pt x="22" y="19"/>
                    </a:cubicBezTo>
                    <a:cubicBezTo>
                      <a:pt x="22" y="45"/>
                      <a:pt x="22" y="45"/>
                      <a:pt x="22" y="45"/>
                    </a:cubicBezTo>
                    <a:cubicBezTo>
                      <a:pt x="22" y="51"/>
                      <a:pt x="20" y="54"/>
                      <a:pt x="17" y="54"/>
                    </a:cubicBezTo>
                    <a:cubicBezTo>
                      <a:pt x="13" y="54"/>
                      <a:pt x="11" y="51"/>
                      <a:pt x="11" y="45"/>
                    </a:cubicBezTo>
                    <a:lnTo>
                      <a:pt x="11"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spTree>
    <p:extLst>
      <p:ext uri="{BB962C8B-B14F-4D97-AF65-F5344CB8AC3E}">
        <p14:creationId xmlns:p14="http://schemas.microsoft.com/office/powerpoint/2010/main" val="228942748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79"/>
                                        </p:tgtEl>
                                        <p:attrNameLst>
                                          <p:attrName>style.visibility</p:attrName>
                                        </p:attrNameLst>
                                      </p:cBhvr>
                                      <p:to>
                                        <p:strVal val="visible"/>
                                      </p:to>
                                    </p:set>
                                    <p:anim calcmode="lin" valueType="num">
                                      <p:cBhvr>
                                        <p:cTn id="11" dur="500" fill="hold"/>
                                        <p:tgtEl>
                                          <p:spTgt spid="79"/>
                                        </p:tgtEl>
                                        <p:attrNameLst>
                                          <p:attrName>ppt_w</p:attrName>
                                        </p:attrNameLst>
                                      </p:cBhvr>
                                      <p:tavLst>
                                        <p:tav tm="0">
                                          <p:val>
                                            <p:fltVal val="0"/>
                                          </p:val>
                                        </p:tav>
                                        <p:tav tm="100000">
                                          <p:val>
                                            <p:strVal val="#ppt_w"/>
                                          </p:val>
                                        </p:tav>
                                      </p:tavLst>
                                    </p:anim>
                                    <p:anim calcmode="lin" valueType="num">
                                      <p:cBhvr>
                                        <p:cTn id="12" dur="500" fill="hold"/>
                                        <p:tgtEl>
                                          <p:spTgt spid="79"/>
                                        </p:tgtEl>
                                        <p:attrNameLst>
                                          <p:attrName>ppt_h</p:attrName>
                                        </p:attrNameLst>
                                      </p:cBhvr>
                                      <p:tavLst>
                                        <p:tav tm="0">
                                          <p:val>
                                            <p:fltVal val="0"/>
                                          </p:val>
                                        </p:tav>
                                        <p:tav tm="100000">
                                          <p:val>
                                            <p:strVal val="#ppt_h"/>
                                          </p:val>
                                        </p:tav>
                                      </p:tavLst>
                                    </p:anim>
                                    <p:animEffect transition="in" filter="fade">
                                      <p:cBhvr>
                                        <p:cTn id="13" dur="500"/>
                                        <p:tgtEl>
                                          <p:spTgt spid="79"/>
                                        </p:tgtEl>
                                      </p:cBhvr>
                                    </p:animEffect>
                                  </p:childTnLst>
                                </p:cTn>
                              </p:par>
                            </p:childTnLst>
                          </p:cTn>
                        </p:par>
                        <p:par>
                          <p:cTn id="14" fill="hold">
                            <p:stCondLst>
                              <p:cond delay="1000"/>
                            </p:stCondLst>
                            <p:childTnLst>
                              <p:par>
                                <p:cTn id="15" presetID="47" presetClass="entr" presetSubtype="0" fill="hold" nodeType="afterEffect">
                                  <p:stCondLst>
                                    <p:cond delay="0"/>
                                  </p:stCondLst>
                                  <p:childTnLst>
                                    <p:set>
                                      <p:cBhvr>
                                        <p:cTn id="16" dur="1" fill="hold">
                                          <p:stCondLst>
                                            <p:cond delay="0"/>
                                          </p:stCondLst>
                                        </p:cTn>
                                        <p:tgtEl>
                                          <p:spTgt spid="26"/>
                                        </p:tgtEl>
                                        <p:attrNameLst>
                                          <p:attrName>style.visibility</p:attrName>
                                        </p:attrNameLst>
                                      </p:cBhvr>
                                      <p:to>
                                        <p:strVal val="visible"/>
                                      </p:to>
                                    </p:set>
                                    <p:animEffect transition="in" filter="fade">
                                      <p:cBhvr>
                                        <p:cTn id="17" dur="1000"/>
                                        <p:tgtEl>
                                          <p:spTgt spid="26"/>
                                        </p:tgtEl>
                                      </p:cBhvr>
                                    </p:animEffect>
                                    <p:anim calcmode="lin" valueType="num">
                                      <p:cBhvr>
                                        <p:cTn id="18" dur="1000" fill="hold"/>
                                        <p:tgtEl>
                                          <p:spTgt spid="26"/>
                                        </p:tgtEl>
                                        <p:attrNameLst>
                                          <p:attrName>ppt_x</p:attrName>
                                        </p:attrNameLst>
                                      </p:cBhvr>
                                      <p:tavLst>
                                        <p:tav tm="0">
                                          <p:val>
                                            <p:strVal val="#ppt_x"/>
                                          </p:val>
                                        </p:tav>
                                        <p:tav tm="100000">
                                          <p:val>
                                            <p:strVal val="#ppt_x"/>
                                          </p:val>
                                        </p:tav>
                                      </p:tavLst>
                                    </p:anim>
                                    <p:anim calcmode="lin" valueType="num">
                                      <p:cBhvr>
                                        <p:cTn id="19" dur="1000" fill="hold"/>
                                        <p:tgtEl>
                                          <p:spTgt spid="26"/>
                                        </p:tgtEl>
                                        <p:attrNameLst>
                                          <p:attrName>ppt_y</p:attrName>
                                        </p:attrNameLst>
                                      </p:cBhvr>
                                      <p:tavLst>
                                        <p:tav tm="0">
                                          <p:val>
                                            <p:strVal val="#ppt_y-.1"/>
                                          </p:val>
                                        </p:tav>
                                        <p:tav tm="100000">
                                          <p:val>
                                            <p:strVal val="#ppt_y"/>
                                          </p:val>
                                        </p:tav>
                                      </p:tavLst>
                                    </p:anim>
                                  </p:childTnLst>
                                </p:cTn>
                              </p:par>
                            </p:childTnLst>
                          </p:cTn>
                        </p:par>
                        <p:par>
                          <p:cTn id="20" fill="hold">
                            <p:stCondLst>
                              <p:cond delay="2000"/>
                            </p:stCondLst>
                            <p:childTnLst>
                              <p:par>
                                <p:cTn id="21" presetID="53" presetClass="entr" presetSubtype="16" fill="hold" grpId="0" nodeType="afterEffect">
                                  <p:stCondLst>
                                    <p:cond delay="0"/>
                                  </p:stCondLst>
                                  <p:childTnLst>
                                    <p:set>
                                      <p:cBhvr>
                                        <p:cTn id="22" dur="1" fill="hold">
                                          <p:stCondLst>
                                            <p:cond delay="0"/>
                                          </p:stCondLst>
                                        </p:cTn>
                                        <p:tgtEl>
                                          <p:spTgt spid="17"/>
                                        </p:tgtEl>
                                        <p:attrNameLst>
                                          <p:attrName>style.visibility</p:attrName>
                                        </p:attrNameLst>
                                      </p:cBhvr>
                                      <p:to>
                                        <p:strVal val="visible"/>
                                      </p:to>
                                    </p:set>
                                    <p:anim calcmode="lin" valueType="num">
                                      <p:cBhvr>
                                        <p:cTn id="23" dur="500" fill="hold"/>
                                        <p:tgtEl>
                                          <p:spTgt spid="17"/>
                                        </p:tgtEl>
                                        <p:attrNameLst>
                                          <p:attrName>ppt_w</p:attrName>
                                        </p:attrNameLst>
                                      </p:cBhvr>
                                      <p:tavLst>
                                        <p:tav tm="0">
                                          <p:val>
                                            <p:fltVal val="0"/>
                                          </p:val>
                                        </p:tav>
                                        <p:tav tm="100000">
                                          <p:val>
                                            <p:strVal val="#ppt_w"/>
                                          </p:val>
                                        </p:tav>
                                      </p:tavLst>
                                    </p:anim>
                                    <p:anim calcmode="lin" valueType="num">
                                      <p:cBhvr>
                                        <p:cTn id="24" dur="500" fill="hold"/>
                                        <p:tgtEl>
                                          <p:spTgt spid="17"/>
                                        </p:tgtEl>
                                        <p:attrNameLst>
                                          <p:attrName>ppt_h</p:attrName>
                                        </p:attrNameLst>
                                      </p:cBhvr>
                                      <p:tavLst>
                                        <p:tav tm="0">
                                          <p:val>
                                            <p:fltVal val="0"/>
                                          </p:val>
                                        </p:tav>
                                        <p:tav tm="100000">
                                          <p:val>
                                            <p:strVal val="#ppt_h"/>
                                          </p:val>
                                        </p:tav>
                                      </p:tavLst>
                                    </p:anim>
                                    <p:animEffect transition="in" filter="fade">
                                      <p:cBhvr>
                                        <p:cTn id="25" dur="500"/>
                                        <p:tgtEl>
                                          <p:spTgt spid="17"/>
                                        </p:tgtEl>
                                      </p:cBhvr>
                                    </p:animEffect>
                                  </p:childTnLst>
                                </p:cTn>
                              </p:par>
                            </p:childTnLst>
                          </p:cTn>
                        </p:par>
                        <p:par>
                          <p:cTn id="26" fill="hold">
                            <p:stCondLst>
                              <p:cond delay="2500"/>
                            </p:stCondLst>
                            <p:childTnLst>
                              <p:par>
                                <p:cTn id="27" presetID="42" presetClass="entr" presetSubtype="0" fill="hold" nodeType="afterEffect">
                                  <p:stCondLst>
                                    <p:cond delay="0"/>
                                  </p:stCondLst>
                                  <p:childTnLst>
                                    <p:set>
                                      <p:cBhvr>
                                        <p:cTn id="28" dur="1" fill="hold">
                                          <p:stCondLst>
                                            <p:cond delay="0"/>
                                          </p:stCondLst>
                                        </p:cTn>
                                        <p:tgtEl>
                                          <p:spTgt spid="24"/>
                                        </p:tgtEl>
                                        <p:attrNameLst>
                                          <p:attrName>style.visibility</p:attrName>
                                        </p:attrNameLst>
                                      </p:cBhvr>
                                      <p:to>
                                        <p:strVal val="visible"/>
                                      </p:to>
                                    </p:set>
                                    <p:animEffect transition="in" filter="fade">
                                      <p:cBhvr>
                                        <p:cTn id="29" dur="1000"/>
                                        <p:tgtEl>
                                          <p:spTgt spid="24"/>
                                        </p:tgtEl>
                                      </p:cBhvr>
                                    </p:animEffect>
                                    <p:anim calcmode="lin" valueType="num">
                                      <p:cBhvr>
                                        <p:cTn id="30" dur="1000" fill="hold"/>
                                        <p:tgtEl>
                                          <p:spTgt spid="24"/>
                                        </p:tgtEl>
                                        <p:attrNameLst>
                                          <p:attrName>ppt_x</p:attrName>
                                        </p:attrNameLst>
                                      </p:cBhvr>
                                      <p:tavLst>
                                        <p:tav tm="0">
                                          <p:val>
                                            <p:strVal val="#ppt_x"/>
                                          </p:val>
                                        </p:tav>
                                        <p:tav tm="100000">
                                          <p:val>
                                            <p:strVal val="#ppt_x"/>
                                          </p:val>
                                        </p:tav>
                                      </p:tavLst>
                                    </p:anim>
                                    <p:anim calcmode="lin" valueType="num">
                                      <p:cBhvr>
                                        <p:cTn id="31" dur="1000" fill="hold"/>
                                        <p:tgtEl>
                                          <p:spTgt spid="24"/>
                                        </p:tgtEl>
                                        <p:attrNameLst>
                                          <p:attrName>ppt_y</p:attrName>
                                        </p:attrNameLst>
                                      </p:cBhvr>
                                      <p:tavLst>
                                        <p:tav tm="0">
                                          <p:val>
                                            <p:strVal val="#ppt_y+.1"/>
                                          </p:val>
                                        </p:tav>
                                        <p:tav tm="100000">
                                          <p:val>
                                            <p:strVal val="#ppt_y"/>
                                          </p:val>
                                        </p:tav>
                                      </p:tavLst>
                                    </p:anim>
                                  </p:childTnLst>
                                </p:cTn>
                              </p:par>
                            </p:childTnLst>
                          </p:cTn>
                        </p:par>
                        <p:par>
                          <p:cTn id="32" fill="hold">
                            <p:stCondLst>
                              <p:cond delay="3500"/>
                            </p:stCondLst>
                            <p:childTnLst>
                              <p:par>
                                <p:cTn id="33" presetID="42" presetClass="entr" presetSubtype="0" fill="hold" nodeType="afterEffect">
                                  <p:stCondLst>
                                    <p:cond delay="0"/>
                                  </p:stCondLst>
                                  <p:childTnLst>
                                    <p:set>
                                      <p:cBhvr>
                                        <p:cTn id="34" dur="1" fill="hold">
                                          <p:stCondLst>
                                            <p:cond delay="0"/>
                                          </p:stCondLst>
                                        </p:cTn>
                                        <p:tgtEl>
                                          <p:spTgt spid="25"/>
                                        </p:tgtEl>
                                        <p:attrNameLst>
                                          <p:attrName>style.visibility</p:attrName>
                                        </p:attrNameLst>
                                      </p:cBhvr>
                                      <p:to>
                                        <p:strVal val="visible"/>
                                      </p:to>
                                    </p:set>
                                    <p:animEffect transition="in" filter="fade">
                                      <p:cBhvr>
                                        <p:cTn id="35" dur="1000"/>
                                        <p:tgtEl>
                                          <p:spTgt spid="25"/>
                                        </p:tgtEl>
                                      </p:cBhvr>
                                    </p:animEffect>
                                    <p:anim calcmode="lin" valueType="num">
                                      <p:cBhvr>
                                        <p:cTn id="36" dur="1000" fill="hold"/>
                                        <p:tgtEl>
                                          <p:spTgt spid="25"/>
                                        </p:tgtEl>
                                        <p:attrNameLst>
                                          <p:attrName>ppt_x</p:attrName>
                                        </p:attrNameLst>
                                      </p:cBhvr>
                                      <p:tavLst>
                                        <p:tav tm="0">
                                          <p:val>
                                            <p:strVal val="#ppt_x"/>
                                          </p:val>
                                        </p:tav>
                                        <p:tav tm="100000">
                                          <p:val>
                                            <p:strVal val="#ppt_x"/>
                                          </p:val>
                                        </p:tav>
                                      </p:tavLst>
                                    </p:anim>
                                    <p:anim calcmode="lin" valueType="num">
                                      <p:cBhvr>
                                        <p:cTn id="37" dur="1000" fill="hold"/>
                                        <p:tgtEl>
                                          <p:spTgt spid="25"/>
                                        </p:tgtEl>
                                        <p:attrNameLst>
                                          <p:attrName>ppt_y</p:attrName>
                                        </p:attrNameLst>
                                      </p:cBhvr>
                                      <p:tavLst>
                                        <p:tav tm="0">
                                          <p:val>
                                            <p:strVal val="#ppt_y+.1"/>
                                          </p:val>
                                        </p:tav>
                                        <p:tav tm="100000">
                                          <p:val>
                                            <p:strVal val="#ppt_y"/>
                                          </p:val>
                                        </p:tav>
                                      </p:tavLst>
                                    </p:anim>
                                  </p:childTnLst>
                                </p:cTn>
                              </p:par>
                            </p:childTnLst>
                          </p:cTn>
                        </p:par>
                        <p:par>
                          <p:cTn id="38" fill="hold">
                            <p:stCondLst>
                              <p:cond delay="4500"/>
                            </p:stCondLst>
                            <p:childTnLst>
                              <p:par>
                                <p:cTn id="39" presetID="22" presetClass="entr" presetSubtype="1" fill="hold" nodeType="afterEffect">
                                  <p:stCondLst>
                                    <p:cond delay="0"/>
                                  </p:stCondLst>
                                  <p:childTnLst>
                                    <p:set>
                                      <p:cBhvr>
                                        <p:cTn id="40" dur="1" fill="hold">
                                          <p:stCondLst>
                                            <p:cond delay="0"/>
                                          </p:stCondLst>
                                        </p:cTn>
                                        <p:tgtEl>
                                          <p:spTgt spid="4"/>
                                        </p:tgtEl>
                                        <p:attrNameLst>
                                          <p:attrName>style.visibility</p:attrName>
                                        </p:attrNameLst>
                                      </p:cBhvr>
                                      <p:to>
                                        <p:strVal val="visible"/>
                                      </p:to>
                                    </p:set>
                                    <p:animEffect transition="in" filter="wipe(up)">
                                      <p:cBhvr>
                                        <p:cTn id="41" dur="500"/>
                                        <p:tgtEl>
                                          <p:spTgt spid="4"/>
                                        </p:tgtEl>
                                      </p:cBhvr>
                                    </p:animEffect>
                                  </p:childTnLst>
                                </p:cTn>
                              </p:par>
                            </p:childTnLst>
                          </p:cTn>
                        </p:par>
                        <p:par>
                          <p:cTn id="42" fill="hold">
                            <p:stCondLst>
                              <p:cond delay="5000"/>
                            </p:stCondLst>
                            <p:childTnLst>
                              <p:par>
                                <p:cTn id="43" presetID="22" presetClass="entr" presetSubtype="1" fill="hold" grpId="0" nodeType="afterEffect">
                                  <p:stCondLst>
                                    <p:cond delay="0"/>
                                  </p:stCondLst>
                                  <p:childTnLst>
                                    <p:set>
                                      <p:cBhvr>
                                        <p:cTn id="44" dur="1" fill="hold">
                                          <p:stCondLst>
                                            <p:cond delay="0"/>
                                          </p:stCondLst>
                                        </p:cTn>
                                        <p:tgtEl>
                                          <p:spTgt spid="9"/>
                                        </p:tgtEl>
                                        <p:attrNameLst>
                                          <p:attrName>style.visibility</p:attrName>
                                        </p:attrNameLst>
                                      </p:cBhvr>
                                      <p:to>
                                        <p:strVal val="visible"/>
                                      </p:to>
                                    </p:set>
                                    <p:animEffect transition="in" filter="wipe(up)">
                                      <p:cBhvr>
                                        <p:cTn id="45" dur="500"/>
                                        <p:tgtEl>
                                          <p:spTgt spid="9"/>
                                        </p:tgtEl>
                                      </p:cBhvr>
                                    </p:animEffect>
                                  </p:childTnLst>
                                </p:cTn>
                              </p:par>
                            </p:childTnLst>
                          </p:cTn>
                        </p:par>
                        <p:par>
                          <p:cTn id="46" fill="hold">
                            <p:stCondLst>
                              <p:cond delay="5500"/>
                            </p:stCondLst>
                            <p:childTnLst>
                              <p:par>
                                <p:cTn id="47" presetID="53" presetClass="entr" presetSubtype="16" fill="hold" nodeType="afterEffect">
                                  <p:stCondLst>
                                    <p:cond delay="0"/>
                                  </p:stCondLst>
                                  <p:childTnLst>
                                    <p:set>
                                      <p:cBhvr>
                                        <p:cTn id="48" dur="1" fill="hold">
                                          <p:stCondLst>
                                            <p:cond delay="0"/>
                                          </p:stCondLst>
                                        </p:cTn>
                                        <p:tgtEl>
                                          <p:spTgt spid="80"/>
                                        </p:tgtEl>
                                        <p:attrNameLst>
                                          <p:attrName>style.visibility</p:attrName>
                                        </p:attrNameLst>
                                      </p:cBhvr>
                                      <p:to>
                                        <p:strVal val="visible"/>
                                      </p:to>
                                    </p:set>
                                    <p:anim calcmode="lin" valueType="num">
                                      <p:cBhvr>
                                        <p:cTn id="49" dur="500" fill="hold"/>
                                        <p:tgtEl>
                                          <p:spTgt spid="80"/>
                                        </p:tgtEl>
                                        <p:attrNameLst>
                                          <p:attrName>ppt_w</p:attrName>
                                        </p:attrNameLst>
                                      </p:cBhvr>
                                      <p:tavLst>
                                        <p:tav tm="0">
                                          <p:val>
                                            <p:fltVal val="0"/>
                                          </p:val>
                                        </p:tav>
                                        <p:tav tm="100000">
                                          <p:val>
                                            <p:strVal val="#ppt_w"/>
                                          </p:val>
                                        </p:tav>
                                      </p:tavLst>
                                    </p:anim>
                                    <p:anim calcmode="lin" valueType="num">
                                      <p:cBhvr>
                                        <p:cTn id="50" dur="500" fill="hold"/>
                                        <p:tgtEl>
                                          <p:spTgt spid="80"/>
                                        </p:tgtEl>
                                        <p:attrNameLst>
                                          <p:attrName>ppt_h</p:attrName>
                                        </p:attrNameLst>
                                      </p:cBhvr>
                                      <p:tavLst>
                                        <p:tav tm="0">
                                          <p:val>
                                            <p:fltVal val="0"/>
                                          </p:val>
                                        </p:tav>
                                        <p:tav tm="100000">
                                          <p:val>
                                            <p:strVal val="#ppt_h"/>
                                          </p:val>
                                        </p:tav>
                                      </p:tavLst>
                                    </p:anim>
                                    <p:animEffect transition="in" filter="fade">
                                      <p:cBhvr>
                                        <p:cTn id="51" dur="500"/>
                                        <p:tgtEl>
                                          <p:spTgt spid="80"/>
                                        </p:tgtEl>
                                      </p:cBhvr>
                                    </p:animEffect>
                                  </p:childTnLst>
                                </p:cTn>
                              </p:par>
                            </p:childTnLst>
                          </p:cTn>
                        </p:par>
                        <p:par>
                          <p:cTn id="52" fill="hold">
                            <p:stCondLst>
                              <p:cond delay="6000"/>
                            </p:stCondLst>
                            <p:childTnLst>
                              <p:par>
                                <p:cTn id="53" presetID="47" presetClass="entr" presetSubtype="0" fill="hold" nodeType="afterEffect">
                                  <p:stCondLst>
                                    <p:cond delay="0"/>
                                  </p:stCondLst>
                                  <p:childTnLst>
                                    <p:set>
                                      <p:cBhvr>
                                        <p:cTn id="54" dur="1" fill="hold">
                                          <p:stCondLst>
                                            <p:cond delay="0"/>
                                          </p:stCondLst>
                                        </p:cTn>
                                        <p:tgtEl>
                                          <p:spTgt spid="76"/>
                                        </p:tgtEl>
                                        <p:attrNameLst>
                                          <p:attrName>style.visibility</p:attrName>
                                        </p:attrNameLst>
                                      </p:cBhvr>
                                      <p:to>
                                        <p:strVal val="visible"/>
                                      </p:to>
                                    </p:set>
                                    <p:animEffect transition="in" filter="fade">
                                      <p:cBhvr>
                                        <p:cTn id="55" dur="1000"/>
                                        <p:tgtEl>
                                          <p:spTgt spid="76"/>
                                        </p:tgtEl>
                                      </p:cBhvr>
                                    </p:animEffect>
                                    <p:anim calcmode="lin" valueType="num">
                                      <p:cBhvr>
                                        <p:cTn id="56" dur="1000" fill="hold"/>
                                        <p:tgtEl>
                                          <p:spTgt spid="76"/>
                                        </p:tgtEl>
                                        <p:attrNameLst>
                                          <p:attrName>ppt_x</p:attrName>
                                        </p:attrNameLst>
                                      </p:cBhvr>
                                      <p:tavLst>
                                        <p:tav tm="0">
                                          <p:val>
                                            <p:strVal val="#ppt_x"/>
                                          </p:val>
                                        </p:tav>
                                        <p:tav tm="100000">
                                          <p:val>
                                            <p:strVal val="#ppt_x"/>
                                          </p:val>
                                        </p:tav>
                                      </p:tavLst>
                                    </p:anim>
                                    <p:anim calcmode="lin" valueType="num">
                                      <p:cBhvr>
                                        <p:cTn id="57" dur="1000" fill="hold"/>
                                        <p:tgtEl>
                                          <p:spTgt spid="76"/>
                                        </p:tgtEl>
                                        <p:attrNameLst>
                                          <p:attrName>ppt_y</p:attrName>
                                        </p:attrNameLst>
                                      </p:cBhvr>
                                      <p:tavLst>
                                        <p:tav tm="0">
                                          <p:val>
                                            <p:strVal val="#ppt_y-.1"/>
                                          </p:val>
                                        </p:tav>
                                        <p:tav tm="100000">
                                          <p:val>
                                            <p:strVal val="#ppt_y"/>
                                          </p:val>
                                        </p:tav>
                                      </p:tavLst>
                                    </p:anim>
                                  </p:childTnLst>
                                </p:cTn>
                              </p:par>
                            </p:childTnLst>
                          </p:cTn>
                        </p:par>
                        <p:par>
                          <p:cTn id="58" fill="hold">
                            <p:stCondLst>
                              <p:cond delay="7000"/>
                            </p:stCondLst>
                            <p:childTnLst>
                              <p:par>
                                <p:cTn id="59" presetID="53" presetClass="entr" presetSubtype="16" fill="hold" grpId="0" nodeType="afterEffect">
                                  <p:stCondLst>
                                    <p:cond delay="0"/>
                                  </p:stCondLst>
                                  <p:childTnLst>
                                    <p:set>
                                      <p:cBhvr>
                                        <p:cTn id="60" dur="1" fill="hold">
                                          <p:stCondLst>
                                            <p:cond delay="0"/>
                                          </p:stCondLst>
                                        </p:cTn>
                                        <p:tgtEl>
                                          <p:spTgt spid="33"/>
                                        </p:tgtEl>
                                        <p:attrNameLst>
                                          <p:attrName>style.visibility</p:attrName>
                                        </p:attrNameLst>
                                      </p:cBhvr>
                                      <p:to>
                                        <p:strVal val="visible"/>
                                      </p:to>
                                    </p:set>
                                    <p:anim calcmode="lin" valueType="num">
                                      <p:cBhvr>
                                        <p:cTn id="61" dur="500" fill="hold"/>
                                        <p:tgtEl>
                                          <p:spTgt spid="33"/>
                                        </p:tgtEl>
                                        <p:attrNameLst>
                                          <p:attrName>ppt_w</p:attrName>
                                        </p:attrNameLst>
                                      </p:cBhvr>
                                      <p:tavLst>
                                        <p:tav tm="0">
                                          <p:val>
                                            <p:fltVal val="0"/>
                                          </p:val>
                                        </p:tav>
                                        <p:tav tm="100000">
                                          <p:val>
                                            <p:strVal val="#ppt_w"/>
                                          </p:val>
                                        </p:tav>
                                      </p:tavLst>
                                    </p:anim>
                                    <p:anim calcmode="lin" valueType="num">
                                      <p:cBhvr>
                                        <p:cTn id="62" dur="500" fill="hold"/>
                                        <p:tgtEl>
                                          <p:spTgt spid="33"/>
                                        </p:tgtEl>
                                        <p:attrNameLst>
                                          <p:attrName>ppt_h</p:attrName>
                                        </p:attrNameLst>
                                      </p:cBhvr>
                                      <p:tavLst>
                                        <p:tav tm="0">
                                          <p:val>
                                            <p:fltVal val="0"/>
                                          </p:val>
                                        </p:tav>
                                        <p:tav tm="100000">
                                          <p:val>
                                            <p:strVal val="#ppt_h"/>
                                          </p:val>
                                        </p:tav>
                                      </p:tavLst>
                                    </p:anim>
                                    <p:animEffect transition="in" filter="fade">
                                      <p:cBhvr>
                                        <p:cTn id="63" dur="500"/>
                                        <p:tgtEl>
                                          <p:spTgt spid="33"/>
                                        </p:tgtEl>
                                      </p:cBhvr>
                                    </p:animEffect>
                                  </p:childTnLst>
                                </p:cTn>
                              </p:par>
                            </p:childTnLst>
                          </p:cTn>
                        </p:par>
                        <p:par>
                          <p:cTn id="64" fill="hold">
                            <p:stCondLst>
                              <p:cond delay="7500"/>
                            </p:stCondLst>
                            <p:childTnLst>
                              <p:par>
                                <p:cTn id="65" presetID="42" presetClass="entr" presetSubtype="0" fill="hold" nodeType="afterEffect">
                                  <p:stCondLst>
                                    <p:cond delay="0"/>
                                  </p:stCondLst>
                                  <p:childTnLst>
                                    <p:set>
                                      <p:cBhvr>
                                        <p:cTn id="66" dur="1" fill="hold">
                                          <p:stCondLst>
                                            <p:cond delay="0"/>
                                          </p:stCondLst>
                                        </p:cTn>
                                        <p:tgtEl>
                                          <p:spTgt spid="35"/>
                                        </p:tgtEl>
                                        <p:attrNameLst>
                                          <p:attrName>style.visibility</p:attrName>
                                        </p:attrNameLst>
                                      </p:cBhvr>
                                      <p:to>
                                        <p:strVal val="visible"/>
                                      </p:to>
                                    </p:set>
                                    <p:animEffect transition="in" filter="fade">
                                      <p:cBhvr>
                                        <p:cTn id="67" dur="1000"/>
                                        <p:tgtEl>
                                          <p:spTgt spid="35"/>
                                        </p:tgtEl>
                                      </p:cBhvr>
                                    </p:animEffect>
                                    <p:anim calcmode="lin" valueType="num">
                                      <p:cBhvr>
                                        <p:cTn id="68" dur="1000" fill="hold"/>
                                        <p:tgtEl>
                                          <p:spTgt spid="35"/>
                                        </p:tgtEl>
                                        <p:attrNameLst>
                                          <p:attrName>ppt_x</p:attrName>
                                        </p:attrNameLst>
                                      </p:cBhvr>
                                      <p:tavLst>
                                        <p:tav tm="0">
                                          <p:val>
                                            <p:strVal val="#ppt_x"/>
                                          </p:val>
                                        </p:tav>
                                        <p:tav tm="100000">
                                          <p:val>
                                            <p:strVal val="#ppt_x"/>
                                          </p:val>
                                        </p:tav>
                                      </p:tavLst>
                                    </p:anim>
                                    <p:anim calcmode="lin" valueType="num">
                                      <p:cBhvr>
                                        <p:cTn id="69" dur="1000" fill="hold"/>
                                        <p:tgtEl>
                                          <p:spTgt spid="35"/>
                                        </p:tgtEl>
                                        <p:attrNameLst>
                                          <p:attrName>ppt_y</p:attrName>
                                        </p:attrNameLst>
                                      </p:cBhvr>
                                      <p:tavLst>
                                        <p:tav tm="0">
                                          <p:val>
                                            <p:strVal val="#ppt_y+.1"/>
                                          </p:val>
                                        </p:tav>
                                        <p:tav tm="100000">
                                          <p:val>
                                            <p:strVal val="#ppt_y"/>
                                          </p:val>
                                        </p:tav>
                                      </p:tavLst>
                                    </p:anim>
                                  </p:childTnLst>
                                </p:cTn>
                              </p:par>
                            </p:childTnLst>
                          </p:cTn>
                        </p:par>
                        <p:par>
                          <p:cTn id="70" fill="hold">
                            <p:stCondLst>
                              <p:cond delay="8500"/>
                            </p:stCondLst>
                            <p:childTnLst>
                              <p:par>
                                <p:cTn id="71" presetID="42" presetClass="entr" presetSubtype="0" fill="hold" nodeType="afterEffect">
                                  <p:stCondLst>
                                    <p:cond delay="0"/>
                                  </p:stCondLst>
                                  <p:childTnLst>
                                    <p:set>
                                      <p:cBhvr>
                                        <p:cTn id="72" dur="1" fill="hold">
                                          <p:stCondLst>
                                            <p:cond delay="0"/>
                                          </p:stCondLst>
                                        </p:cTn>
                                        <p:tgtEl>
                                          <p:spTgt spid="38"/>
                                        </p:tgtEl>
                                        <p:attrNameLst>
                                          <p:attrName>style.visibility</p:attrName>
                                        </p:attrNameLst>
                                      </p:cBhvr>
                                      <p:to>
                                        <p:strVal val="visible"/>
                                      </p:to>
                                    </p:set>
                                    <p:animEffect transition="in" filter="fade">
                                      <p:cBhvr>
                                        <p:cTn id="73" dur="1000"/>
                                        <p:tgtEl>
                                          <p:spTgt spid="38"/>
                                        </p:tgtEl>
                                      </p:cBhvr>
                                    </p:animEffect>
                                    <p:anim calcmode="lin" valueType="num">
                                      <p:cBhvr>
                                        <p:cTn id="74" dur="1000" fill="hold"/>
                                        <p:tgtEl>
                                          <p:spTgt spid="38"/>
                                        </p:tgtEl>
                                        <p:attrNameLst>
                                          <p:attrName>ppt_x</p:attrName>
                                        </p:attrNameLst>
                                      </p:cBhvr>
                                      <p:tavLst>
                                        <p:tav tm="0">
                                          <p:val>
                                            <p:strVal val="#ppt_x"/>
                                          </p:val>
                                        </p:tav>
                                        <p:tav tm="100000">
                                          <p:val>
                                            <p:strVal val="#ppt_x"/>
                                          </p:val>
                                        </p:tav>
                                      </p:tavLst>
                                    </p:anim>
                                    <p:anim calcmode="lin" valueType="num">
                                      <p:cBhvr>
                                        <p:cTn id="75" dur="1000" fill="hold"/>
                                        <p:tgtEl>
                                          <p:spTgt spid="38"/>
                                        </p:tgtEl>
                                        <p:attrNameLst>
                                          <p:attrName>ppt_y</p:attrName>
                                        </p:attrNameLst>
                                      </p:cBhvr>
                                      <p:tavLst>
                                        <p:tav tm="0">
                                          <p:val>
                                            <p:strVal val="#ppt_y+.1"/>
                                          </p:val>
                                        </p:tav>
                                        <p:tav tm="100000">
                                          <p:val>
                                            <p:strVal val="#ppt_y"/>
                                          </p:val>
                                        </p:tav>
                                      </p:tavLst>
                                    </p:anim>
                                  </p:childTnLst>
                                </p:cTn>
                              </p:par>
                            </p:childTnLst>
                          </p:cTn>
                        </p:par>
                        <p:par>
                          <p:cTn id="76" fill="hold">
                            <p:stCondLst>
                              <p:cond delay="9500"/>
                            </p:stCondLst>
                            <p:childTnLst>
                              <p:par>
                                <p:cTn id="77" presetID="22" presetClass="entr" presetSubtype="1" fill="hold" nodeType="afterEffect">
                                  <p:stCondLst>
                                    <p:cond delay="0"/>
                                  </p:stCondLst>
                                  <p:childTnLst>
                                    <p:set>
                                      <p:cBhvr>
                                        <p:cTn id="78" dur="1" fill="hold">
                                          <p:stCondLst>
                                            <p:cond delay="0"/>
                                          </p:stCondLst>
                                        </p:cTn>
                                        <p:tgtEl>
                                          <p:spTgt spid="28"/>
                                        </p:tgtEl>
                                        <p:attrNameLst>
                                          <p:attrName>style.visibility</p:attrName>
                                        </p:attrNameLst>
                                      </p:cBhvr>
                                      <p:to>
                                        <p:strVal val="visible"/>
                                      </p:to>
                                    </p:set>
                                    <p:animEffect transition="in" filter="wipe(up)">
                                      <p:cBhvr>
                                        <p:cTn id="79" dur="500"/>
                                        <p:tgtEl>
                                          <p:spTgt spid="28"/>
                                        </p:tgtEl>
                                      </p:cBhvr>
                                    </p:animEffect>
                                  </p:childTnLst>
                                </p:cTn>
                              </p:par>
                            </p:childTnLst>
                          </p:cTn>
                        </p:par>
                        <p:par>
                          <p:cTn id="80" fill="hold">
                            <p:stCondLst>
                              <p:cond delay="10000"/>
                            </p:stCondLst>
                            <p:childTnLst>
                              <p:par>
                                <p:cTn id="81" presetID="22" presetClass="entr" presetSubtype="1" fill="hold" grpId="0" nodeType="afterEffect">
                                  <p:stCondLst>
                                    <p:cond delay="0"/>
                                  </p:stCondLst>
                                  <p:childTnLst>
                                    <p:set>
                                      <p:cBhvr>
                                        <p:cTn id="82" dur="1" fill="hold">
                                          <p:stCondLst>
                                            <p:cond delay="0"/>
                                          </p:stCondLst>
                                        </p:cTn>
                                        <p:tgtEl>
                                          <p:spTgt spid="29"/>
                                        </p:tgtEl>
                                        <p:attrNameLst>
                                          <p:attrName>style.visibility</p:attrName>
                                        </p:attrNameLst>
                                      </p:cBhvr>
                                      <p:to>
                                        <p:strVal val="visible"/>
                                      </p:to>
                                    </p:set>
                                    <p:animEffect transition="in" filter="wipe(up)">
                                      <p:cBhvr>
                                        <p:cTn id="83" dur="500"/>
                                        <p:tgtEl>
                                          <p:spTgt spid="29"/>
                                        </p:tgtEl>
                                      </p:cBhvr>
                                    </p:animEffect>
                                  </p:childTnLst>
                                </p:cTn>
                              </p:par>
                            </p:childTnLst>
                          </p:cTn>
                        </p:par>
                        <p:par>
                          <p:cTn id="84" fill="hold">
                            <p:stCondLst>
                              <p:cond delay="10500"/>
                            </p:stCondLst>
                            <p:childTnLst>
                              <p:par>
                                <p:cTn id="85" presetID="53" presetClass="entr" presetSubtype="16" fill="hold" nodeType="afterEffect">
                                  <p:stCondLst>
                                    <p:cond delay="0"/>
                                  </p:stCondLst>
                                  <p:childTnLst>
                                    <p:set>
                                      <p:cBhvr>
                                        <p:cTn id="86" dur="1" fill="hold">
                                          <p:stCondLst>
                                            <p:cond delay="0"/>
                                          </p:stCondLst>
                                        </p:cTn>
                                        <p:tgtEl>
                                          <p:spTgt spid="81"/>
                                        </p:tgtEl>
                                        <p:attrNameLst>
                                          <p:attrName>style.visibility</p:attrName>
                                        </p:attrNameLst>
                                      </p:cBhvr>
                                      <p:to>
                                        <p:strVal val="visible"/>
                                      </p:to>
                                    </p:set>
                                    <p:anim calcmode="lin" valueType="num">
                                      <p:cBhvr>
                                        <p:cTn id="87" dur="500" fill="hold"/>
                                        <p:tgtEl>
                                          <p:spTgt spid="81"/>
                                        </p:tgtEl>
                                        <p:attrNameLst>
                                          <p:attrName>ppt_w</p:attrName>
                                        </p:attrNameLst>
                                      </p:cBhvr>
                                      <p:tavLst>
                                        <p:tav tm="0">
                                          <p:val>
                                            <p:fltVal val="0"/>
                                          </p:val>
                                        </p:tav>
                                        <p:tav tm="100000">
                                          <p:val>
                                            <p:strVal val="#ppt_w"/>
                                          </p:val>
                                        </p:tav>
                                      </p:tavLst>
                                    </p:anim>
                                    <p:anim calcmode="lin" valueType="num">
                                      <p:cBhvr>
                                        <p:cTn id="88" dur="500" fill="hold"/>
                                        <p:tgtEl>
                                          <p:spTgt spid="81"/>
                                        </p:tgtEl>
                                        <p:attrNameLst>
                                          <p:attrName>ppt_h</p:attrName>
                                        </p:attrNameLst>
                                      </p:cBhvr>
                                      <p:tavLst>
                                        <p:tav tm="0">
                                          <p:val>
                                            <p:fltVal val="0"/>
                                          </p:val>
                                        </p:tav>
                                        <p:tav tm="100000">
                                          <p:val>
                                            <p:strVal val="#ppt_h"/>
                                          </p:val>
                                        </p:tav>
                                      </p:tavLst>
                                    </p:anim>
                                    <p:animEffect transition="in" filter="fade">
                                      <p:cBhvr>
                                        <p:cTn id="89" dur="500"/>
                                        <p:tgtEl>
                                          <p:spTgt spid="81"/>
                                        </p:tgtEl>
                                      </p:cBhvr>
                                    </p:animEffect>
                                  </p:childTnLst>
                                </p:cTn>
                              </p:par>
                            </p:childTnLst>
                          </p:cTn>
                        </p:par>
                        <p:par>
                          <p:cTn id="90" fill="hold">
                            <p:stCondLst>
                              <p:cond delay="11000"/>
                            </p:stCondLst>
                            <p:childTnLst>
                              <p:par>
                                <p:cTn id="91" presetID="47" presetClass="entr" presetSubtype="0" fill="hold" nodeType="afterEffect">
                                  <p:stCondLst>
                                    <p:cond delay="0"/>
                                  </p:stCondLst>
                                  <p:childTnLst>
                                    <p:set>
                                      <p:cBhvr>
                                        <p:cTn id="92" dur="1" fill="hold">
                                          <p:stCondLst>
                                            <p:cond delay="0"/>
                                          </p:stCondLst>
                                        </p:cTn>
                                        <p:tgtEl>
                                          <p:spTgt spid="77"/>
                                        </p:tgtEl>
                                        <p:attrNameLst>
                                          <p:attrName>style.visibility</p:attrName>
                                        </p:attrNameLst>
                                      </p:cBhvr>
                                      <p:to>
                                        <p:strVal val="visible"/>
                                      </p:to>
                                    </p:set>
                                    <p:animEffect transition="in" filter="fade">
                                      <p:cBhvr>
                                        <p:cTn id="93" dur="1000"/>
                                        <p:tgtEl>
                                          <p:spTgt spid="77"/>
                                        </p:tgtEl>
                                      </p:cBhvr>
                                    </p:animEffect>
                                    <p:anim calcmode="lin" valueType="num">
                                      <p:cBhvr>
                                        <p:cTn id="94" dur="1000" fill="hold"/>
                                        <p:tgtEl>
                                          <p:spTgt spid="77"/>
                                        </p:tgtEl>
                                        <p:attrNameLst>
                                          <p:attrName>ppt_x</p:attrName>
                                        </p:attrNameLst>
                                      </p:cBhvr>
                                      <p:tavLst>
                                        <p:tav tm="0">
                                          <p:val>
                                            <p:strVal val="#ppt_x"/>
                                          </p:val>
                                        </p:tav>
                                        <p:tav tm="100000">
                                          <p:val>
                                            <p:strVal val="#ppt_x"/>
                                          </p:val>
                                        </p:tav>
                                      </p:tavLst>
                                    </p:anim>
                                    <p:anim calcmode="lin" valueType="num">
                                      <p:cBhvr>
                                        <p:cTn id="95" dur="1000" fill="hold"/>
                                        <p:tgtEl>
                                          <p:spTgt spid="77"/>
                                        </p:tgtEl>
                                        <p:attrNameLst>
                                          <p:attrName>ppt_y</p:attrName>
                                        </p:attrNameLst>
                                      </p:cBhvr>
                                      <p:tavLst>
                                        <p:tav tm="0">
                                          <p:val>
                                            <p:strVal val="#ppt_y-.1"/>
                                          </p:val>
                                        </p:tav>
                                        <p:tav tm="100000">
                                          <p:val>
                                            <p:strVal val="#ppt_y"/>
                                          </p:val>
                                        </p:tav>
                                      </p:tavLst>
                                    </p:anim>
                                  </p:childTnLst>
                                </p:cTn>
                              </p:par>
                            </p:childTnLst>
                          </p:cTn>
                        </p:par>
                        <p:par>
                          <p:cTn id="96" fill="hold">
                            <p:stCondLst>
                              <p:cond delay="12000"/>
                            </p:stCondLst>
                            <p:childTnLst>
                              <p:par>
                                <p:cTn id="97" presetID="53" presetClass="entr" presetSubtype="16" fill="hold" grpId="0" nodeType="afterEffect">
                                  <p:stCondLst>
                                    <p:cond delay="0"/>
                                  </p:stCondLst>
                                  <p:childTnLst>
                                    <p:set>
                                      <p:cBhvr>
                                        <p:cTn id="98" dur="1" fill="hold">
                                          <p:stCondLst>
                                            <p:cond delay="0"/>
                                          </p:stCondLst>
                                        </p:cTn>
                                        <p:tgtEl>
                                          <p:spTgt spid="47"/>
                                        </p:tgtEl>
                                        <p:attrNameLst>
                                          <p:attrName>style.visibility</p:attrName>
                                        </p:attrNameLst>
                                      </p:cBhvr>
                                      <p:to>
                                        <p:strVal val="visible"/>
                                      </p:to>
                                    </p:set>
                                    <p:anim calcmode="lin" valueType="num">
                                      <p:cBhvr>
                                        <p:cTn id="99" dur="500" fill="hold"/>
                                        <p:tgtEl>
                                          <p:spTgt spid="47"/>
                                        </p:tgtEl>
                                        <p:attrNameLst>
                                          <p:attrName>ppt_w</p:attrName>
                                        </p:attrNameLst>
                                      </p:cBhvr>
                                      <p:tavLst>
                                        <p:tav tm="0">
                                          <p:val>
                                            <p:fltVal val="0"/>
                                          </p:val>
                                        </p:tav>
                                        <p:tav tm="100000">
                                          <p:val>
                                            <p:strVal val="#ppt_w"/>
                                          </p:val>
                                        </p:tav>
                                      </p:tavLst>
                                    </p:anim>
                                    <p:anim calcmode="lin" valueType="num">
                                      <p:cBhvr>
                                        <p:cTn id="100" dur="500" fill="hold"/>
                                        <p:tgtEl>
                                          <p:spTgt spid="47"/>
                                        </p:tgtEl>
                                        <p:attrNameLst>
                                          <p:attrName>ppt_h</p:attrName>
                                        </p:attrNameLst>
                                      </p:cBhvr>
                                      <p:tavLst>
                                        <p:tav tm="0">
                                          <p:val>
                                            <p:fltVal val="0"/>
                                          </p:val>
                                        </p:tav>
                                        <p:tav tm="100000">
                                          <p:val>
                                            <p:strVal val="#ppt_h"/>
                                          </p:val>
                                        </p:tav>
                                      </p:tavLst>
                                    </p:anim>
                                    <p:animEffect transition="in" filter="fade">
                                      <p:cBhvr>
                                        <p:cTn id="101" dur="500"/>
                                        <p:tgtEl>
                                          <p:spTgt spid="47"/>
                                        </p:tgtEl>
                                      </p:cBhvr>
                                    </p:animEffect>
                                  </p:childTnLst>
                                </p:cTn>
                              </p:par>
                            </p:childTnLst>
                          </p:cTn>
                        </p:par>
                        <p:par>
                          <p:cTn id="102" fill="hold">
                            <p:stCondLst>
                              <p:cond delay="12500"/>
                            </p:stCondLst>
                            <p:childTnLst>
                              <p:par>
                                <p:cTn id="103" presetID="42" presetClass="entr" presetSubtype="0" fill="hold" nodeType="afterEffect">
                                  <p:stCondLst>
                                    <p:cond delay="0"/>
                                  </p:stCondLst>
                                  <p:childTnLst>
                                    <p:set>
                                      <p:cBhvr>
                                        <p:cTn id="104" dur="1" fill="hold">
                                          <p:stCondLst>
                                            <p:cond delay="0"/>
                                          </p:stCondLst>
                                        </p:cTn>
                                        <p:tgtEl>
                                          <p:spTgt spid="49"/>
                                        </p:tgtEl>
                                        <p:attrNameLst>
                                          <p:attrName>style.visibility</p:attrName>
                                        </p:attrNameLst>
                                      </p:cBhvr>
                                      <p:to>
                                        <p:strVal val="visible"/>
                                      </p:to>
                                    </p:set>
                                    <p:animEffect transition="in" filter="fade">
                                      <p:cBhvr>
                                        <p:cTn id="105" dur="1000"/>
                                        <p:tgtEl>
                                          <p:spTgt spid="49"/>
                                        </p:tgtEl>
                                      </p:cBhvr>
                                    </p:animEffect>
                                    <p:anim calcmode="lin" valueType="num">
                                      <p:cBhvr>
                                        <p:cTn id="106" dur="1000" fill="hold"/>
                                        <p:tgtEl>
                                          <p:spTgt spid="49"/>
                                        </p:tgtEl>
                                        <p:attrNameLst>
                                          <p:attrName>ppt_x</p:attrName>
                                        </p:attrNameLst>
                                      </p:cBhvr>
                                      <p:tavLst>
                                        <p:tav tm="0">
                                          <p:val>
                                            <p:strVal val="#ppt_x"/>
                                          </p:val>
                                        </p:tav>
                                        <p:tav tm="100000">
                                          <p:val>
                                            <p:strVal val="#ppt_x"/>
                                          </p:val>
                                        </p:tav>
                                      </p:tavLst>
                                    </p:anim>
                                    <p:anim calcmode="lin" valueType="num">
                                      <p:cBhvr>
                                        <p:cTn id="107" dur="1000" fill="hold"/>
                                        <p:tgtEl>
                                          <p:spTgt spid="49"/>
                                        </p:tgtEl>
                                        <p:attrNameLst>
                                          <p:attrName>ppt_y</p:attrName>
                                        </p:attrNameLst>
                                      </p:cBhvr>
                                      <p:tavLst>
                                        <p:tav tm="0">
                                          <p:val>
                                            <p:strVal val="#ppt_y+.1"/>
                                          </p:val>
                                        </p:tav>
                                        <p:tav tm="100000">
                                          <p:val>
                                            <p:strVal val="#ppt_y"/>
                                          </p:val>
                                        </p:tav>
                                      </p:tavLst>
                                    </p:anim>
                                  </p:childTnLst>
                                </p:cTn>
                              </p:par>
                            </p:childTnLst>
                          </p:cTn>
                        </p:par>
                        <p:par>
                          <p:cTn id="108" fill="hold">
                            <p:stCondLst>
                              <p:cond delay="13500"/>
                            </p:stCondLst>
                            <p:childTnLst>
                              <p:par>
                                <p:cTn id="109" presetID="42" presetClass="entr" presetSubtype="0" fill="hold" nodeType="afterEffect">
                                  <p:stCondLst>
                                    <p:cond delay="0"/>
                                  </p:stCondLst>
                                  <p:childTnLst>
                                    <p:set>
                                      <p:cBhvr>
                                        <p:cTn id="110" dur="1" fill="hold">
                                          <p:stCondLst>
                                            <p:cond delay="0"/>
                                          </p:stCondLst>
                                        </p:cTn>
                                        <p:tgtEl>
                                          <p:spTgt spid="52"/>
                                        </p:tgtEl>
                                        <p:attrNameLst>
                                          <p:attrName>style.visibility</p:attrName>
                                        </p:attrNameLst>
                                      </p:cBhvr>
                                      <p:to>
                                        <p:strVal val="visible"/>
                                      </p:to>
                                    </p:set>
                                    <p:animEffect transition="in" filter="fade">
                                      <p:cBhvr>
                                        <p:cTn id="111" dur="1000"/>
                                        <p:tgtEl>
                                          <p:spTgt spid="52"/>
                                        </p:tgtEl>
                                      </p:cBhvr>
                                    </p:animEffect>
                                    <p:anim calcmode="lin" valueType="num">
                                      <p:cBhvr>
                                        <p:cTn id="112" dur="1000" fill="hold"/>
                                        <p:tgtEl>
                                          <p:spTgt spid="52"/>
                                        </p:tgtEl>
                                        <p:attrNameLst>
                                          <p:attrName>ppt_x</p:attrName>
                                        </p:attrNameLst>
                                      </p:cBhvr>
                                      <p:tavLst>
                                        <p:tav tm="0">
                                          <p:val>
                                            <p:strVal val="#ppt_x"/>
                                          </p:val>
                                        </p:tav>
                                        <p:tav tm="100000">
                                          <p:val>
                                            <p:strVal val="#ppt_x"/>
                                          </p:val>
                                        </p:tav>
                                      </p:tavLst>
                                    </p:anim>
                                    <p:anim calcmode="lin" valueType="num">
                                      <p:cBhvr>
                                        <p:cTn id="113" dur="1000" fill="hold"/>
                                        <p:tgtEl>
                                          <p:spTgt spid="52"/>
                                        </p:tgtEl>
                                        <p:attrNameLst>
                                          <p:attrName>ppt_y</p:attrName>
                                        </p:attrNameLst>
                                      </p:cBhvr>
                                      <p:tavLst>
                                        <p:tav tm="0">
                                          <p:val>
                                            <p:strVal val="#ppt_y+.1"/>
                                          </p:val>
                                        </p:tav>
                                        <p:tav tm="100000">
                                          <p:val>
                                            <p:strVal val="#ppt_y"/>
                                          </p:val>
                                        </p:tav>
                                      </p:tavLst>
                                    </p:anim>
                                  </p:childTnLst>
                                </p:cTn>
                              </p:par>
                            </p:childTnLst>
                          </p:cTn>
                        </p:par>
                        <p:par>
                          <p:cTn id="114" fill="hold">
                            <p:stCondLst>
                              <p:cond delay="14500"/>
                            </p:stCondLst>
                            <p:childTnLst>
                              <p:par>
                                <p:cTn id="115" presetID="22" presetClass="entr" presetSubtype="1" fill="hold" nodeType="afterEffect">
                                  <p:stCondLst>
                                    <p:cond delay="0"/>
                                  </p:stCondLst>
                                  <p:childTnLst>
                                    <p:set>
                                      <p:cBhvr>
                                        <p:cTn id="116" dur="1" fill="hold">
                                          <p:stCondLst>
                                            <p:cond delay="0"/>
                                          </p:stCondLst>
                                        </p:cTn>
                                        <p:tgtEl>
                                          <p:spTgt spid="42"/>
                                        </p:tgtEl>
                                        <p:attrNameLst>
                                          <p:attrName>style.visibility</p:attrName>
                                        </p:attrNameLst>
                                      </p:cBhvr>
                                      <p:to>
                                        <p:strVal val="visible"/>
                                      </p:to>
                                    </p:set>
                                    <p:animEffect transition="in" filter="wipe(up)">
                                      <p:cBhvr>
                                        <p:cTn id="117" dur="500"/>
                                        <p:tgtEl>
                                          <p:spTgt spid="42"/>
                                        </p:tgtEl>
                                      </p:cBhvr>
                                    </p:animEffect>
                                  </p:childTnLst>
                                </p:cTn>
                              </p:par>
                            </p:childTnLst>
                          </p:cTn>
                        </p:par>
                        <p:par>
                          <p:cTn id="118" fill="hold">
                            <p:stCondLst>
                              <p:cond delay="15000"/>
                            </p:stCondLst>
                            <p:childTnLst>
                              <p:par>
                                <p:cTn id="119" presetID="22" presetClass="entr" presetSubtype="1" fill="hold" grpId="0" nodeType="afterEffect">
                                  <p:stCondLst>
                                    <p:cond delay="0"/>
                                  </p:stCondLst>
                                  <p:childTnLst>
                                    <p:set>
                                      <p:cBhvr>
                                        <p:cTn id="120" dur="1" fill="hold">
                                          <p:stCondLst>
                                            <p:cond delay="0"/>
                                          </p:stCondLst>
                                        </p:cTn>
                                        <p:tgtEl>
                                          <p:spTgt spid="43"/>
                                        </p:tgtEl>
                                        <p:attrNameLst>
                                          <p:attrName>style.visibility</p:attrName>
                                        </p:attrNameLst>
                                      </p:cBhvr>
                                      <p:to>
                                        <p:strVal val="visible"/>
                                      </p:to>
                                    </p:set>
                                    <p:animEffect transition="in" filter="wipe(up)">
                                      <p:cBhvr>
                                        <p:cTn id="121" dur="500"/>
                                        <p:tgtEl>
                                          <p:spTgt spid="43"/>
                                        </p:tgtEl>
                                      </p:cBhvr>
                                    </p:animEffect>
                                  </p:childTnLst>
                                </p:cTn>
                              </p:par>
                            </p:childTnLst>
                          </p:cTn>
                        </p:par>
                        <p:par>
                          <p:cTn id="122" fill="hold">
                            <p:stCondLst>
                              <p:cond delay="15500"/>
                            </p:stCondLst>
                            <p:childTnLst>
                              <p:par>
                                <p:cTn id="123" presetID="53" presetClass="entr" presetSubtype="16" fill="hold" nodeType="afterEffect">
                                  <p:stCondLst>
                                    <p:cond delay="0"/>
                                  </p:stCondLst>
                                  <p:childTnLst>
                                    <p:set>
                                      <p:cBhvr>
                                        <p:cTn id="124" dur="1" fill="hold">
                                          <p:stCondLst>
                                            <p:cond delay="0"/>
                                          </p:stCondLst>
                                        </p:cTn>
                                        <p:tgtEl>
                                          <p:spTgt spid="82"/>
                                        </p:tgtEl>
                                        <p:attrNameLst>
                                          <p:attrName>style.visibility</p:attrName>
                                        </p:attrNameLst>
                                      </p:cBhvr>
                                      <p:to>
                                        <p:strVal val="visible"/>
                                      </p:to>
                                    </p:set>
                                    <p:anim calcmode="lin" valueType="num">
                                      <p:cBhvr>
                                        <p:cTn id="125" dur="500" fill="hold"/>
                                        <p:tgtEl>
                                          <p:spTgt spid="82"/>
                                        </p:tgtEl>
                                        <p:attrNameLst>
                                          <p:attrName>ppt_w</p:attrName>
                                        </p:attrNameLst>
                                      </p:cBhvr>
                                      <p:tavLst>
                                        <p:tav tm="0">
                                          <p:val>
                                            <p:fltVal val="0"/>
                                          </p:val>
                                        </p:tav>
                                        <p:tav tm="100000">
                                          <p:val>
                                            <p:strVal val="#ppt_w"/>
                                          </p:val>
                                        </p:tav>
                                      </p:tavLst>
                                    </p:anim>
                                    <p:anim calcmode="lin" valueType="num">
                                      <p:cBhvr>
                                        <p:cTn id="126" dur="500" fill="hold"/>
                                        <p:tgtEl>
                                          <p:spTgt spid="82"/>
                                        </p:tgtEl>
                                        <p:attrNameLst>
                                          <p:attrName>ppt_h</p:attrName>
                                        </p:attrNameLst>
                                      </p:cBhvr>
                                      <p:tavLst>
                                        <p:tav tm="0">
                                          <p:val>
                                            <p:fltVal val="0"/>
                                          </p:val>
                                        </p:tav>
                                        <p:tav tm="100000">
                                          <p:val>
                                            <p:strVal val="#ppt_h"/>
                                          </p:val>
                                        </p:tav>
                                      </p:tavLst>
                                    </p:anim>
                                    <p:animEffect transition="in" filter="fade">
                                      <p:cBhvr>
                                        <p:cTn id="127" dur="500"/>
                                        <p:tgtEl>
                                          <p:spTgt spid="82"/>
                                        </p:tgtEl>
                                      </p:cBhvr>
                                    </p:animEffect>
                                  </p:childTnLst>
                                </p:cTn>
                              </p:par>
                            </p:childTnLst>
                          </p:cTn>
                        </p:par>
                        <p:par>
                          <p:cTn id="128" fill="hold">
                            <p:stCondLst>
                              <p:cond delay="16000"/>
                            </p:stCondLst>
                            <p:childTnLst>
                              <p:par>
                                <p:cTn id="129" presetID="47" presetClass="entr" presetSubtype="0" fill="hold" nodeType="afterEffect">
                                  <p:stCondLst>
                                    <p:cond delay="0"/>
                                  </p:stCondLst>
                                  <p:childTnLst>
                                    <p:set>
                                      <p:cBhvr>
                                        <p:cTn id="130" dur="1" fill="hold">
                                          <p:stCondLst>
                                            <p:cond delay="0"/>
                                          </p:stCondLst>
                                        </p:cTn>
                                        <p:tgtEl>
                                          <p:spTgt spid="78"/>
                                        </p:tgtEl>
                                        <p:attrNameLst>
                                          <p:attrName>style.visibility</p:attrName>
                                        </p:attrNameLst>
                                      </p:cBhvr>
                                      <p:to>
                                        <p:strVal val="visible"/>
                                      </p:to>
                                    </p:set>
                                    <p:animEffect transition="in" filter="fade">
                                      <p:cBhvr>
                                        <p:cTn id="131" dur="1000"/>
                                        <p:tgtEl>
                                          <p:spTgt spid="78"/>
                                        </p:tgtEl>
                                      </p:cBhvr>
                                    </p:animEffect>
                                    <p:anim calcmode="lin" valueType="num">
                                      <p:cBhvr>
                                        <p:cTn id="132" dur="1000" fill="hold"/>
                                        <p:tgtEl>
                                          <p:spTgt spid="78"/>
                                        </p:tgtEl>
                                        <p:attrNameLst>
                                          <p:attrName>ppt_x</p:attrName>
                                        </p:attrNameLst>
                                      </p:cBhvr>
                                      <p:tavLst>
                                        <p:tav tm="0">
                                          <p:val>
                                            <p:strVal val="#ppt_x"/>
                                          </p:val>
                                        </p:tav>
                                        <p:tav tm="100000">
                                          <p:val>
                                            <p:strVal val="#ppt_x"/>
                                          </p:val>
                                        </p:tav>
                                      </p:tavLst>
                                    </p:anim>
                                    <p:anim calcmode="lin" valueType="num">
                                      <p:cBhvr>
                                        <p:cTn id="133" dur="1000" fill="hold"/>
                                        <p:tgtEl>
                                          <p:spTgt spid="78"/>
                                        </p:tgtEl>
                                        <p:attrNameLst>
                                          <p:attrName>ppt_y</p:attrName>
                                        </p:attrNameLst>
                                      </p:cBhvr>
                                      <p:tavLst>
                                        <p:tav tm="0">
                                          <p:val>
                                            <p:strVal val="#ppt_y-.1"/>
                                          </p:val>
                                        </p:tav>
                                        <p:tav tm="100000">
                                          <p:val>
                                            <p:strVal val="#ppt_y"/>
                                          </p:val>
                                        </p:tav>
                                      </p:tavLst>
                                    </p:anim>
                                  </p:childTnLst>
                                </p:cTn>
                              </p:par>
                            </p:childTnLst>
                          </p:cTn>
                        </p:par>
                        <p:par>
                          <p:cTn id="134" fill="hold">
                            <p:stCondLst>
                              <p:cond delay="17000"/>
                            </p:stCondLst>
                            <p:childTnLst>
                              <p:par>
                                <p:cTn id="135" presetID="53" presetClass="entr" presetSubtype="16" fill="hold" grpId="0" nodeType="afterEffect">
                                  <p:stCondLst>
                                    <p:cond delay="0"/>
                                  </p:stCondLst>
                                  <p:childTnLst>
                                    <p:set>
                                      <p:cBhvr>
                                        <p:cTn id="136" dur="1" fill="hold">
                                          <p:stCondLst>
                                            <p:cond delay="0"/>
                                          </p:stCondLst>
                                        </p:cTn>
                                        <p:tgtEl>
                                          <p:spTgt spid="61"/>
                                        </p:tgtEl>
                                        <p:attrNameLst>
                                          <p:attrName>style.visibility</p:attrName>
                                        </p:attrNameLst>
                                      </p:cBhvr>
                                      <p:to>
                                        <p:strVal val="visible"/>
                                      </p:to>
                                    </p:set>
                                    <p:anim calcmode="lin" valueType="num">
                                      <p:cBhvr>
                                        <p:cTn id="137" dur="500" fill="hold"/>
                                        <p:tgtEl>
                                          <p:spTgt spid="61"/>
                                        </p:tgtEl>
                                        <p:attrNameLst>
                                          <p:attrName>ppt_w</p:attrName>
                                        </p:attrNameLst>
                                      </p:cBhvr>
                                      <p:tavLst>
                                        <p:tav tm="0">
                                          <p:val>
                                            <p:fltVal val="0"/>
                                          </p:val>
                                        </p:tav>
                                        <p:tav tm="100000">
                                          <p:val>
                                            <p:strVal val="#ppt_w"/>
                                          </p:val>
                                        </p:tav>
                                      </p:tavLst>
                                    </p:anim>
                                    <p:anim calcmode="lin" valueType="num">
                                      <p:cBhvr>
                                        <p:cTn id="138" dur="500" fill="hold"/>
                                        <p:tgtEl>
                                          <p:spTgt spid="61"/>
                                        </p:tgtEl>
                                        <p:attrNameLst>
                                          <p:attrName>ppt_h</p:attrName>
                                        </p:attrNameLst>
                                      </p:cBhvr>
                                      <p:tavLst>
                                        <p:tav tm="0">
                                          <p:val>
                                            <p:fltVal val="0"/>
                                          </p:val>
                                        </p:tav>
                                        <p:tav tm="100000">
                                          <p:val>
                                            <p:strVal val="#ppt_h"/>
                                          </p:val>
                                        </p:tav>
                                      </p:tavLst>
                                    </p:anim>
                                    <p:animEffect transition="in" filter="fade">
                                      <p:cBhvr>
                                        <p:cTn id="139" dur="500"/>
                                        <p:tgtEl>
                                          <p:spTgt spid="61"/>
                                        </p:tgtEl>
                                      </p:cBhvr>
                                    </p:animEffect>
                                  </p:childTnLst>
                                </p:cTn>
                              </p:par>
                            </p:childTnLst>
                          </p:cTn>
                        </p:par>
                        <p:par>
                          <p:cTn id="140" fill="hold">
                            <p:stCondLst>
                              <p:cond delay="17500"/>
                            </p:stCondLst>
                            <p:childTnLst>
                              <p:par>
                                <p:cTn id="141" presetID="42" presetClass="entr" presetSubtype="0" fill="hold" nodeType="afterEffect">
                                  <p:stCondLst>
                                    <p:cond delay="0"/>
                                  </p:stCondLst>
                                  <p:childTnLst>
                                    <p:set>
                                      <p:cBhvr>
                                        <p:cTn id="142" dur="1" fill="hold">
                                          <p:stCondLst>
                                            <p:cond delay="0"/>
                                          </p:stCondLst>
                                        </p:cTn>
                                        <p:tgtEl>
                                          <p:spTgt spid="63"/>
                                        </p:tgtEl>
                                        <p:attrNameLst>
                                          <p:attrName>style.visibility</p:attrName>
                                        </p:attrNameLst>
                                      </p:cBhvr>
                                      <p:to>
                                        <p:strVal val="visible"/>
                                      </p:to>
                                    </p:set>
                                    <p:animEffect transition="in" filter="fade">
                                      <p:cBhvr>
                                        <p:cTn id="143" dur="1000"/>
                                        <p:tgtEl>
                                          <p:spTgt spid="63"/>
                                        </p:tgtEl>
                                      </p:cBhvr>
                                    </p:animEffect>
                                    <p:anim calcmode="lin" valueType="num">
                                      <p:cBhvr>
                                        <p:cTn id="144" dur="1000" fill="hold"/>
                                        <p:tgtEl>
                                          <p:spTgt spid="63"/>
                                        </p:tgtEl>
                                        <p:attrNameLst>
                                          <p:attrName>ppt_x</p:attrName>
                                        </p:attrNameLst>
                                      </p:cBhvr>
                                      <p:tavLst>
                                        <p:tav tm="0">
                                          <p:val>
                                            <p:strVal val="#ppt_x"/>
                                          </p:val>
                                        </p:tav>
                                        <p:tav tm="100000">
                                          <p:val>
                                            <p:strVal val="#ppt_x"/>
                                          </p:val>
                                        </p:tav>
                                      </p:tavLst>
                                    </p:anim>
                                    <p:anim calcmode="lin" valueType="num">
                                      <p:cBhvr>
                                        <p:cTn id="145" dur="1000" fill="hold"/>
                                        <p:tgtEl>
                                          <p:spTgt spid="63"/>
                                        </p:tgtEl>
                                        <p:attrNameLst>
                                          <p:attrName>ppt_y</p:attrName>
                                        </p:attrNameLst>
                                      </p:cBhvr>
                                      <p:tavLst>
                                        <p:tav tm="0">
                                          <p:val>
                                            <p:strVal val="#ppt_y+.1"/>
                                          </p:val>
                                        </p:tav>
                                        <p:tav tm="100000">
                                          <p:val>
                                            <p:strVal val="#ppt_y"/>
                                          </p:val>
                                        </p:tav>
                                      </p:tavLst>
                                    </p:anim>
                                  </p:childTnLst>
                                </p:cTn>
                              </p:par>
                            </p:childTnLst>
                          </p:cTn>
                        </p:par>
                        <p:par>
                          <p:cTn id="146" fill="hold">
                            <p:stCondLst>
                              <p:cond delay="18500"/>
                            </p:stCondLst>
                            <p:childTnLst>
                              <p:par>
                                <p:cTn id="147" presetID="42" presetClass="entr" presetSubtype="0" fill="hold" nodeType="afterEffect">
                                  <p:stCondLst>
                                    <p:cond delay="0"/>
                                  </p:stCondLst>
                                  <p:childTnLst>
                                    <p:set>
                                      <p:cBhvr>
                                        <p:cTn id="148" dur="1" fill="hold">
                                          <p:stCondLst>
                                            <p:cond delay="0"/>
                                          </p:stCondLst>
                                        </p:cTn>
                                        <p:tgtEl>
                                          <p:spTgt spid="66"/>
                                        </p:tgtEl>
                                        <p:attrNameLst>
                                          <p:attrName>style.visibility</p:attrName>
                                        </p:attrNameLst>
                                      </p:cBhvr>
                                      <p:to>
                                        <p:strVal val="visible"/>
                                      </p:to>
                                    </p:set>
                                    <p:animEffect transition="in" filter="fade">
                                      <p:cBhvr>
                                        <p:cTn id="149" dur="1000"/>
                                        <p:tgtEl>
                                          <p:spTgt spid="66"/>
                                        </p:tgtEl>
                                      </p:cBhvr>
                                    </p:animEffect>
                                    <p:anim calcmode="lin" valueType="num">
                                      <p:cBhvr>
                                        <p:cTn id="150" dur="1000" fill="hold"/>
                                        <p:tgtEl>
                                          <p:spTgt spid="66"/>
                                        </p:tgtEl>
                                        <p:attrNameLst>
                                          <p:attrName>ppt_x</p:attrName>
                                        </p:attrNameLst>
                                      </p:cBhvr>
                                      <p:tavLst>
                                        <p:tav tm="0">
                                          <p:val>
                                            <p:strVal val="#ppt_x"/>
                                          </p:val>
                                        </p:tav>
                                        <p:tav tm="100000">
                                          <p:val>
                                            <p:strVal val="#ppt_x"/>
                                          </p:val>
                                        </p:tav>
                                      </p:tavLst>
                                    </p:anim>
                                    <p:anim calcmode="lin" valueType="num">
                                      <p:cBhvr>
                                        <p:cTn id="151" dur="1000" fill="hold"/>
                                        <p:tgtEl>
                                          <p:spTgt spid="66"/>
                                        </p:tgtEl>
                                        <p:attrNameLst>
                                          <p:attrName>ppt_y</p:attrName>
                                        </p:attrNameLst>
                                      </p:cBhvr>
                                      <p:tavLst>
                                        <p:tav tm="0">
                                          <p:val>
                                            <p:strVal val="#ppt_y+.1"/>
                                          </p:val>
                                        </p:tav>
                                        <p:tav tm="100000">
                                          <p:val>
                                            <p:strVal val="#ppt_y"/>
                                          </p:val>
                                        </p:tav>
                                      </p:tavLst>
                                    </p:anim>
                                  </p:childTnLst>
                                </p:cTn>
                              </p:par>
                            </p:childTnLst>
                          </p:cTn>
                        </p:par>
                        <p:par>
                          <p:cTn id="152" fill="hold">
                            <p:stCondLst>
                              <p:cond delay="19500"/>
                            </p:stCondLst>
                            <p:childTnLst>
                              <p:par>
                                <p:cTn id="153" presetID="22" presetClass="entr" presetSubtype="1" fill="hold" nodeType="afterEffect">
                                  <p:stCondLst>
                                    <p:cond delay="0"/>
                                  </p:stCondLst>
                                  <p:childTnLst>
                                    <p:set>
                                      <p:cBhvr>
                                        <p:cTn id="154" dur="1" fill="hold">
                                          <p:stCondLst>
                                            <p:cond delay="0"/>
                                          </p:stCondLst>
                                        </p:cTn>
                                        <p:tgtEl>
                                          <p:spTgt spid="56"/>
                                        </p:tgtEl>
                                        <p:attrNameLst>
                                          <p:attrName>style.visibility</p:attrName>
                                        </p:attrNameLst>
                                      </p:cBhvr>
                                      <p:to>
                                        <p:strVal val="visible"/>
                                      </p:to>
                                    </p:set>
                                    <p:animEffect transition="in" filter="wipe(up)">
                                      <p:cBhvr>
                                        <p:cTn id="155" dur="500"/>
                                        <p:tgtEl>
                                          <p:spTgt spid="56"/>
                                        </p:tgtEl>
                                      </p:cBhvr>
                                    </p:animEffect>
                                  </p:childTnLst>
                                </p:cTn>
                              </p:par>
                            </p:childTnLst>
                          </p:cTn>
                        </p:par>
                        <p:par>
                          <p:cTn id="156" fill="hold">
                            <p:stCondLst>
                              <p:cond delay="20000"/>
                            </p:stCondLst>
                            <p:childTnLst>
                              <p:par>
                                <p:cTn id="157" presetID="22" presetClass="entr" presetSubtype="1" fill="hold" grpId="0" nodeType="afterEffect">
                                  <p:stCondLst>
                                    <p:cond delay="0"/>
                                  </p:stCondLst>
                                  <p:childTnLst>
                                    <p:set>
                                      <p:cBhvr>
                                        <p:cTn id="158" dur="1" fill="hold">
                                          <p:stCondLst>
                                            <p:cond delay="0"/>
                                          </p:stCondLst>
                                        </p:cTn>
                                        <p:tgtEl>
                                          <p:spTgt spid="57"/>
                                        </p:tgtEl>
                                        <p:attrNameLst>
                                          <p:attrName>style.visibility</p:attrName>
                                        </p:attrNameLst>
                                      </p:cBhvr>
                                      <p:to>
                                        <p:strVal val="visible"/>
                                      </p:to>
                                    </p:set>
                                    <p:animEffect transition="in" filter="wipe(up)">
                                      <p:cBhvr>
                                        <p:cTn id="159" dur="500"/>
                                        <p:tgtEl>
                                          <p:spTgt spid="5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9" grpId="0"/>
      <p:bldP spid="17" grpId="0"/>
      <p:bldP spid="29" grpId="0"/>
      <p:bldP spid="33" grpId="0"/>
      <p:bldP spid="43" grpId="0"/>
      <p:bldP spid="47" grpId="0"/>
      <p:bldP spid="57" grpId="0"/>
      <p:bldP spid="61" grpId="0"/>
    </p:bldLst>
  </p:timing>
</p:sld>
</file>

<file path=ppt/slides/slide2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29" name="Group 28">
            <a:extLst>
              <a:ext uri="{FF2B5EF4-FFF2-40B4-BE49-F238E27FC236}">
                <a16:creationId xmlns:a16="http://schemas.microsoft.com/office/drawing/2014/main" id="{5B2AB967-9EEB-4ECF-AC15-305EBC3A49CC}"/>
              </a:ext>
            </a:extLst>
          </p:cNvPr>
          <p:cNvGrpSpPr/>
          <p:nvPr/>
        </p:nvGrpSpPr>
        <p:grpSpPr>
          <a:xfrm>
            <a:off x="1865376" y="1923348"/>
            <a:ext cx="1188720" cy="1188720"/>
            <a:chOff x="1856232" y="1275825"/>
            <a:chExt cx="1188720" cy="1188720"/>
          </a:xfrm>
        </p:grpSpPr>
        <p:sp>
          <p:nvSpPr>
            <p:cNvPr id="2" name="Teardrop 1">
              <a:extLst>
                <a:ext uri="{FF2B5EF4-FFF2-40B4-BE49-F238E27FC236}">
                  <a16:creationId xmlns:a16="http://schemas.microsoft.com/office/drawing/2014/main" id="{05F3EB5C-5F81-484F-ABD0-62B58770C24B}"/>
                </a:ext>
              </a:extLst>
            </p:cNvPr>
            <p:cNvSpPr/>
            <p:nvPr/>
          </p:nvSpPr>
          <p:spPr>
            <a:xfrm rot="8150940">
              <a:off x="1856232" y="1275825"/>
              <a:ext cx="1188720" cy="1188720"/>
            </a:xfrm>
            <a:prstGeom prst="teardrop">
              <a:avLst>
                <a:gd name="adj" fmla="val 151080"/>
              </a:avLst>
            </a:prstGeom>
            <a:solidFill>
              <a:srgbClr val="E76C0F"/>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Oval 2">
              <a:extLst>
                <a:ext uri="{FF2B5EF4-FFF2-40B4-BE49-F238E27FC236}">
                  <a16:creationId xmlns:a16="http://schemas.microsoft.com/office/drawing/2014/main" id="{DEEE9EC5-5D51-43FC-8F40-D2BB9820503E}"/>
                </a:ext>
              </a:extLst>
            </p:cNvPr>
            <p:cNvSpPr>
              <a:spLocks noChangeAspect="1"/>
            </p:cNvSpPr>
            <p:nvPr/>
          </p:nvSpPr>
          <p:spPr>
            <a:xfrm>
              <a:off x="1970532" y="1390125"/>
              <a:ext cx="960120" cy="960120"/>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Box 7">
              <a:extLst>
                <a:ext uri="{FF2B5EF4-FFF2-40B4-BE49-F238E27FC236}">
                  <a16:creationId xmlns:a16="http://schemas.microsoft.com/office/drawing/2014/main" id="{B3DEE473-1C68-4616-A626-0DECF47ABFBB}"/>
                </a:ext>
              </a:extLst>
            </p:cNvPr>
            <p:cNvSpPr txBox="1"/>
            <p:nvPr/>
          </p:nvSpPr>
          <p:spPr>
            <a:xfrm>
              <a:off x="2088560" y="1685519"/>
              <a:ext cx="724063" cy="369332"/>
            </a:xfrm>
            <a:prstGeom prst="rect">
              <a:avLst/>
            </a:prstGeom>
            <a:noFill/>
          </p:spPr>
          <p:txBody>
            <a:bodyPr wrap="square" lIns="0" tIns="0" rIns="0" bIns="0" rtlCol="0" anchor="t">
              <a:spAutoFit/>
            </a:bodyPr>
            <a:lstStyle/>
            <a:p>
              <a:pPr algn="ctr"/>
              <a:r>
                <a:rPr lang="en-US" sz="2400" dirty="0">
                  <a:solidFill>
                    <a:srgbClr val="4D4D4D"/>
                  </a:solidFill>
                  <a:latin typeface="Bernard MT Condensed" panose="02050806060905020404" pitchFamily="18" charset="0"/>
                </a:rPr>
                <a:t>1969</a:t>
              </a:r>
            </a:p>
          </p:txBody>
        </p:sp>
      </p:grpSp>
      <p:sp>
        <p:nvSpPr>
          <p:cNvPr id="9" name="TextBox 8">
            <a:extLst>
              <a:ext uri="{FF2B5EF4-FFF2-40B4-BE49-F238E27FC236}">
                <a16:creationId xmlns:a16="http://schemas.microsoft.com/office/drawing/2014/main" id="{FCD90A0F-3F38-45FE-BFFF-64B3B60350FC}"/>
              </a:ext>
            </a:extLst>
          </p:cNvPr>
          <p:cNvSpPr txBox="1"/>
          <p:nvPr/>
        </p:nvSpPr>
        <p:spPr>
          <a:xfrm>
            <a:off x="3200400" y="2034694"/>
            <a:ext cx="2895600" cy="1569660"/>
          </a:xfrm>
          <a:prstGeom prst="rect">
            <a:avLst/>
          </a:prstGeom>
          <a:noFill/>
        </p:spPr>
        <p:txBody>
          <a:bodyPr wrap="square" rtlCol="0">
            <a:spAutoFit/>
          </a:bodyPr>
          <a:lstStyle/>
          <a:p>
            <a:r>
              <a:rPr lang="en-US" sz="1600" dirty="0">
                <a:solidFill>
                  <a:srgbClr val="E76C0F"/>
                </a:solidFill>
                <a:latin typeface="Bernard MT Condensed" panose="02050806060905020404" pitchFamily="18" charset="0"/>
              </a:rPr>
              <a:t>LOREM IPSUM DOLOR</a:t>
            </a:r>
          </a:p>
          <a:p>
            <a:endParaRPr lang="en-US" sz="400" dirty="0">
              <a:solidFill>
                <a:srgbClr val="00B0F0"/>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cxnSp>
        <p:nvCxnSpPr>
          <p:cNvPr id="10" name="Straight Connector 9">
            <a:extLst>
              <a:ext uri="{FF2B5EF4-FFF2-40B4-BE49-F238E27FC236}">
                <a16:creationId xmlns:a16="http://schemas.microsoft.com/office/drawing/2014/main" id="{9FE897C1-24F0-4697-B0AE-C1568FEB5139}"/>
              </a:ext>
            </a:extLst>
          </p:cNvPr>
          <p:cNvCxnSpPr>
            <a:cxnSpLocks/>
          </p:cNvCxnSpPr>
          <p:nvPr/>
        </p:nvCxnSpPr>
        <p:spPr>
          <a:xfrm flipV="1">
            <a:off x="0" y="4133148"/>
            <a:ext cx="12192000" cy="1"/>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grpSp>
        <p:nvGrpSpPr>
          <p:cNvPr id="27" name="Group 26">
            <a:extLst>
              <a:ext uri="{FF2B5EF4-FFF2-40B4-BE49-F238E27FC236}">
                <a16:creationId xmlns:a16="http://schemas.microsoft.com/office/drawing/2014/main" id="{712F6D2B-C5F2-4666-9828-A106AE9319C0}"/>
              </a:ext>
            </a:extLst>
          </p:cNvPr>
          <p:cNvGrpSpPr/>
          <p:nvPr/>
        </p:nvGrpSpPr>
        <p:grpSpPr>
          <a:xfrm>
            <a:off x="609600" y="3942647"/>
            <a:ext cx="10972800" cy="387927"/>
            <a:chOff x="731520" y="3238499"/>
            <a:chExt cx="10972800" cy="387927"/>
          </a:xfrm>
        </p:grpSpPr>
        <p:cxnSp>
          <p:nvCxnSpPr>
            <p:cNvPr id="12" name="Straight Connector 11">
              <a:extLst>
                <a:ext uri="{FF2B5EF4-FFF2-40B4-BE49-F238E27FC236}">
                  <a16:creationId xmlns:a16="http://schemas.microsoft.com/office/drawing/2014/main" id="{3B1A919E-AEFE-4F7D-A330-73D0FDF6DF73}"/>
                </a:ext>
              </a:extLst>
            </p:cNvPr>
            <p:cNvCxnSpPr/>
            <p:nvPr/>
          </p:nvCxnSpPr>
          <p:spPr>
            <a:xfrm>
              <a:off x="731520" y="3238499"/>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7F913DED-5639-4E34-8143-99D20F463E52}"/>
                </a:ext>
              </a:extLst>
            </p:cNvPr>
            <p:cNvCxnSpPr/>
            <p:nvPr/>
          </p:nvCxnSpPr>
          <p:spPr>
            <a:xfrm>
              <a:off x="1645920" y="3238499"/>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756E9816-E935-49DA-BB2D-F44EDBF29D9C}"/>
                </a:ext>
              </a:extLst>
            </p:cNvPr>
            <p:cNvCxnSpPr/>
            <p:nvPr/>
          </p:nvCxnSpPr>
          <p:spPr>
            <a:xfrm>
              <a:off x="3474720" y="3238499"/>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EBFBED42-B88C-4DEE-8F8E-E5BE53C7FDB4}"/>
                </a:ext>
              </a:extLst>
            </p:cNvPr>
            <p:cNvCxnSpPr/>
            <p:nvPr/>
          </p:nvCxnSpPr>
          <p:spPr>
            <a:xfrm>
              <a:off x="4389120" y="3238499"/>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a16="http://schemas.microsoft.com/office/drawing/2014/main" id="{78504B41-295F-44BC-A92D-9BE39784274A}"/>
                </a:ext>
              </a:extLst>
            </p:cNvPr>
            <p:cNvCxnSpPr/>
            <p:nvPr/>
          </p:nvCxnSpPr>
          <p:spPr>
            <a:xfrm>
              <a:off x="6217920" y="3238499"/>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8" name="Straight Connector 17">
              <a:extLst>
                <a:ext uri="{FF2B5EF4-FFF2-40B4-BE49-F238E27FC236}">
                  <a16:creationId xmlns:a16="http://schemas.microsoft.com/office/drawing/2014/main" id="{1E70792C-CDA9-488A-9A0B-D4C3180CA0F6}"/>
                </a:ext>
              </a:extLst>
            </p:cNvPr>
            <p:cNvCxnSpPr/>
            <p:nvPr/>
          </p:nvCxnSpPr>
          <p:spPr>
            <a:xfrm>
              <a:off x="8046720" y="3238499"/>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9" name="Straight Connector 18">
              <a:extLst>
                <a:ext uri="{FF2B5EF4-FFF2-40B4-BE49-F238E27FC236}">
                  <a16:creationId xmlns:a16="http://schemas.microsoft.com/office/drawing/2014/main" id="{06382CA5-A86A-4D39-9472-015C8ACC2CEE}"/>
                </a:ext>
              </a:extLst>
            </p:cNvPr>
            <p:cNvCxnSpPr/>
            <p:nvPr/>
          </p:nvCxnSpPr>
          <p:spPr>
            <a:xfrm>
              <a:off x="8961120" y="3238499"/>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1" name="Straight Connector 20">
              <a:extLst>
                <a:ext uri="{FF2B5EF4-FFF2-40B4-BE49-F238E27FC236}">
                  <a16:creationId xmlns:a16="http://schemas.microsoft.com/office/drawing/2014/main" id="{F607749D-C7DD-45D9-8BF8-8C61042101A7}"/>
                </a:ext>
              </a:extLst>
            </p:cNvPr>
            <p:cNvCxnSpPr/>
            <p:nvPr/>
          </p:nvCxnSpPr>
          <p:spPr>
            <a:xfrm>
              <a:off x="10789920" y="3238500"/>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2" name="Straight Connector 21">
              <a:extLst>
                <a:ext uri="{FF2B5EF4-FFF2-40B4-BE49-F238E27FC236}">
                  <a16:creationId xmlns:a16="http://schemas.microsoft.com/office/drawing/2014/main" id="{033FE3EC-3C21-43D7-8149-E22661153ACF}"/>
                </a:ext>
              </a:extLst>
            </p:cNvPr>
            <p:cNvCxnSpPr/>
            <p:nvPr/>
          </p:nvCxnSpPr>
          <p:spPr>
            <a:xfrm>
              <a:off x="11704320" y="3238500"/>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3" name="Straight Connector 22">
              <a:extLst>
                <a:ext uri="{FF2B5EF4-FFF2-40B4-BE49-F238E27FC236}">
                  <a16:creationId xmlns:a16="http://schemas.microsoft.com/office/drawing/2014/main" id="{0BA55C39-4C8C-46FF-A51B-07609C403F30}"/>
                </a:ext>
              </a:extLst>
            </p:cNvPr>
            <p:cNvCxnSpPr/>
            <p:nvPr/>
          </p:nvCxnSpPr>
          <p:spPr>
            <a:xfrm>
              <a:off x="2560320" y="3245426"/>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4" name="Straight Connector 23">
              <a:extLst>
                <a:ext uri="{FF2B5EF4-FFF2-40B4-BE49-F238E27FC236}">
                  <a16:creationId xmlns:a16="http://schemas.microsoft.com/office/drawing/2014/main" id="{C5FB64BB-86B8-44E4-8758-345B7CACC905}"/>
                </a:ext>
              </a:extLst>
            </p:cNvPr>
            <p:cNvCxnSpPr/>
            <p:nvPr/>
          </p:nvCxnSpPr>
          <p:spPr>
            <a:xfrm>
              <a:off x="5303520" y="3245426"/>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5" name="Straight Connector 24">
              <a:extLst>
                <a:ext uri="{FF2B5EF4-FFF2-40B4-BE49-F238E27FC236}">
                  <a16:creationId xmlns:a16="http://schemas.microsoft.com/office/drawing/2014/main" id="{95529AB1-CD59-4619-B257-9F6DA608C445}"/>
                </a:ext>
              </a:extLst>
            </p:cNvPr>
            <p:cNvCxnSpPr/>
            <p:nvPr/>
          </p:nvCxnSpPr>
          <p:spPr>
            <a:xfrm>
              <a:off x="7132320" y="3245426"/>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6" name="Straight Connector 25">
              <a:extLst>
                <a:ext uri="{FF2B5EF4-FFF2-40B4-BE49-F238E27FC236}">
                  <a16:creationId xmlns:a16="http://schemas.microsoft.com/office/drawing/2014/main" id="{6A55E9F8-013C-4316-9A85-E05A96E9A432}"/>
                </a:ext>
              </a:extLst>
            </p:cNvPr>
            <p:cNvCxnSpPr/>
            <p:nvPr/>
          </p:nvCxnSpPr>
          <p:spPr>
            <a:xfrm>
              <a:off x="9875520" y="3245426"/>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grpSp>
      <p:sp>
        <p:nvSpPr>
          <p:cNvPr id="28" name="Oval 27">
            <a:extLst>
              <a:ext uri="{FF2B5EF4-FFF2-40B4-BE49-F238E27FC236}">
                <a16:creationId xmlns:a16="http://schemas.microsoft.com/office/drawing/2014/main" id="{3590904A-434D-4385-9A68-50F4D9599886}"/>
              </a:ext>
            </a:extLst>
          </p:cNvPr>
          <p:cNvSpPr>
            <a:spLocks noChangeAspect="1"/>
          </p:cNvSpPr>
          <p:nvPr/>
        </p:nvSpPr>
        <p:spPr>
          <a:xfrm>
            <a:off x="2232659" y="3924718"/>
            <a:ext cx="411480" cy="411480"/>
          </a:xfrm>
          <a:prstGeom prst="ellipse">
            <a:avLst/>
          </a:prstGeom>
          <a:solidFill>
            <a:schemeClr val="bg1"/>
          </a:solidFill>
          <a:ln w="31750">
            <a:solidFill>
              <a:srgbClr val="E76C0F"/>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0" name="Group 29">
            <a:extLst>
              <a:ext uri="{FF2B5EF4-FFF2-40B4-BE49-F238E27FC236}">
                <a16:creationId xmlns:a16="http://schemas.microsoft.com/office/drawing/2014/main" id="{E54AEEB9-09CB-4450-83E3-B702D6065F2A}"/>
              </a:ext>
            </a:extLst>
          </p:cNvPr>
          <p:cNvGrpSpPr/>
          <p:nvPr/>
        </p:nvGrpSpPr>
        <p:grpSpPr>
          <a:xfrm>
            <a:off x="7333488" y="1923348"/>
            <a:ext cx="1188720" cy="1188720"/>
            <a:chOff x="1856232" y="1275825"/>
            <a:chExt cx="1188720" cy="1188720"/>
          </a:xfrm>
        </p:grpSpPr>
        <p:sp>
          <p:nvSpPr>
            <p:cNvPr id="31" name="Teardrop 30">
              <a:extLst>
                <a:ext uri="{FF2B5EF4-FFF2-40B4-BE49-F238E27FC236}">
                  <a16:creationId xmlns:a16="http://schemas.microsoft.com/office/drawing/2014/main" id="{9AD945E9-B131-46F8-9B87-0928434EC322}"/>
                </a:ext>
              </a:extLst>
            </p:cNvPr>
            <p:cNvSpPr/>
            <p:nvPr/>
          </p:nvSpPr>
          <p:spPr>
            <a:xfrm rot="8150940">
              <a:off x="1856232" y="1275825"/>
              <a:ext cx="1188720" cy="1188720"/>
            </a:xfrm>
            <a:prstGeom prst="teardrop">
              <a:avLst>
                <a:gd name="adj" fmla="val 151080"/>
              </a:avLst>
            </a:prstGeom>
            <a:solidFill>
              <a:srgbClr val="CF351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Oval 31">
              <a:extLst>
                <a:ext uri="{FF2B5EF4-FFF2-40B4-BE49-F238E27FC236}">
                  <a16:creationId xmlns:a16="http://schemas.microsoft.com/office/drawing/2014/main" id="{31EEE761-2C4B-4430-B7B1-9588BCC289B8}"/>
                </a:ext>
              </a:extLst>
            </p:cNvPr>
            <p:cNvSpPr>
              <a:spLocks noChangeAspect="1"/>
            </p:cNvSpPr>
            <p:nvPr/>
          </p:nvSpPr>
          <p:spPr>
            <a:xfrm>
              <a:off x="1970532" y="1390125"/>
              <a:ext cx="960120" cy="960120"/>
            </a:xfrm>
            <a:prstGeom prst="ellipse">
              <a:avLst/>
            </a:pr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TextBox 32">
              <a:extLst>
                <a:ext uri="{FF2B5EF4-FFF2-40B4-BE49-F238E27FC236}">
                  <a16:creationId xmlns:a16="http://schemas.microsoft.com/office/drawing/2014/main" id="{F82C73B9-7BA1-48C3-84B7-36146F599DB7}"/>
                </a:ext>
              </a:extLst>
            </p:cNvPr>
            <p:cNvSpPr txBox="1"/>
            <p:nvPr/>
          </p:nvSpPr>
          <p:spPr>
            <a:xfrm>
              <a:off x="2088560" y="1685519"/>
              <a:ext cx="724063" cy="369332"/>
            </a:xfrm>
            <a:prstGeom prst="rect">
              <a:avLst/>
            </a:prstGeom>
            <a:noFill/>
          </p:spPr>
          <p:txBody>
            <a:bodyPr wrap="square" lIns="0" tIns="0" rIns="0" bIns="0" rtlCol="0" anchor="t">
              <a:spAutoFit/>
            </a:bodyPr>
            <a:lstStyle/>
            <a:p>
              <a:pPr algn="ctr"/>
              <a:r>
                <a:rPr lang="en-US" sz="2400" dirty="0">
                  <a:solidFill>
                    <a:srgbClr val="4D4D4D"/>
                  </a:solidFill>
                  <a:latin typeface="Bernard MT Condensed" panose="02050806060905020404" pitchFamily="18" charset="0"/>
                </a:rPr>
                <a:t>1999</a:t>
              </a:r>
            </a:p>
          </p:txBody>
        </p:sp>
      </p:grpSp>
      <p:sp>
        <p:nvSpPr>
          <p:cNvPr id="34" name="TextBox 33">
            <a:extLst>
              <a:ext uri="{FF2B5EF4-FFF2-40B4-BE49-F238E27FC236}">
                <a16:creationId xmlns:a16="http://schemas.microsoft.com/office/drawing/2014/main" id="{5D18DE43-5AB9-4EA5-BC4B-A42F48AECB21}"/>
              </a:ext>
            </a:extLst>
          </p:cNvPr>
          <p:cNvSpPr txBox="1"/>
          <p:nvPr/>
        </p:nvSpPr>
        <p:spPr>
          <a:xfrm>
            <a:off x="8666079" y="2034694"/>
            <a:ext cx="2895600" cy="1569660"/>
          </a:xfrm>
          <a:prstGeom prst="rect">
            <a:avLst/>
          </a:prstGeom>
          <a:noFill/>
        </p:spPr>
        <p:txBody>
          <a:bodyPr wrap="square" rtlCol="0">
            <a:spAutoFit/>
          </a:bodyPr>
          <a:lstStyle/>
          <a:p>
            <a:r>
              <a:rPr lang="en-US" sz="1600" dirty="0">
                <a:solidFill>
                  <a:srgbClr val="CF3510"/>
                </a:solidFill>
                <a:latin typeface="Bernard MT Condensed" panose="02050806060905020404" pitchFamily="18" charset="0"/>
              </a:rPr>
              <a:t>LOREM IPSUM DOLOR</a:t>
            </a:r>
          </a:p>
          <a:p>
            <a:endParaRPr lang="en-US" sz="400" dirty="0">
              <a:solidFill>
                <a:srgbClr val="00B0F0"/>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5" name="Oval 34">
            <a:extLst>
              <a:ext uri="{FF2B5EF4-FFF2-40B4-BE49-F238E27FC236}">
                <a16:creationId xmlns:a16="http://schemas.microsoft.com/office/drawing/2014/main" id="{24852D5A-BC13-4916-A95E-F9833205F34E}"/>
              </a:ext>
            </a:extLst>
          </p:cNvPr>
          <p:cNvSpPr>
            <a:spLocks noChangeAspect="1"/>
          </p:cNvSpPr>
          <p:nvPr/>
        </p:nvSpPr>
        <p:spPr>
          <a:xfrm>
            <a:off x="7698338" y="3924718"/>
            <a:ext cx="411480" cy="411480"/>
          </a:xfrm>
          <a:prstGeom prst="ellipse">
            <a:avLst/>
          </a:prstGeom>
          <a:solidFill>
            <a:schemeClr val="bg1"/>
          </a:solidFill>
          <a:ln w="31750">
            <a:solidFill>
              <a:srgbClr val="CF3510"/>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6" name="Group 35">
            <a:extLst>
              <a:ext uri="{FF2B5EF4-FFF2-40B4-BE49-F238E27FC236}">
                <a16:creationId xmlns:a16="http://schemas.microsoft.com/office/drawing/2014/main" id="{4B6A55A7-4349-4CE7-8FBB-C066A1465E95}"/>
              </a:ext>
            </a:extLst>
          </p:cNvPr>
          <p:cNvGrpSpPr/>
          <p:nvPr/>
        </p:nvGrpSpPr>
        <p:grpSpPr>
          <a:xfrm rot="10800000">
            <a:off x="4535424" y="5129844"/>
            <a:ext cx="1188720" cy="1188720"/>
            <a:chOff x="1856232" y="1275825"/>
            <a:chExt cx="1188720" cy="1188720"/>
          </a:xfrm>
        </p:grpSpPr>
        <p:sp>
          <p:nvSpPr>
            <p:cNvPr id="37" name="Teardrop 36">
              <a:extLst>
                <a:ext uri="{FF2B5EF4-FFF2-40B4-BE49-F238E27FC236}">
                  <a16:creationId xmlns:a16="http://schemas.microsoft.com/office/drawing/2014/main" id="{5BD35CAE-238B-4477-AA79-D35F4297FBC6}"/>
                </a:ext>
              </a:extLst>
            </p:cNvPr>
            <p:cNvSpPr/>
            <p:nvPr/>
          </p:nvSpPr>
          <p:spPr>
            <a:xfrm rot="8150940">
              <a:off x="1856232" y="1275825"/>
              <a:ext cx="1188720" cy="1188720"/>
            </a:xfrm>
            <a:prstGeom prst="teardrop">
              <a:avLst>
                <a:gd name="adj" fmla="val 151080"/>
              </a:avLst>
            </a:prstGeom>
            <a:solidFill>
              <a:srgbClr val="E0462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Oval 37">
              <a:extLst>
                <a:ext uri="{FF2B5EF4-FFF2-40B4-BE49-F238E27FC236}">
                  <a16:creationId xmlns:a16="http://schemas.microsoft.com/office/drawing/2014/main" id="{EAFF58E7-5685-47E9-8152-B2BB2FE8D47F}"/>
                </a:ext>
              </a:extLst>
            </p:cNvPr>
            <p:cNvSpPr>
              <a:spLocks noChangeAspect="1"/>
            </p:cNvSpPr>
            <p:nvPr/>
          </p:nvSpPr>
          <p:spPr>
            <a:xfrm>
              <a:off x="1970532" y="1390125"/>
              <a:ext cx="960120" cy="960120"/>
            </a:xfrm>
            <a:prstGeom prst="ellipse">
              <a:avLst/>
            </a:pr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TextBox 38">
              <a:extLst>
                <a:ext uri="{FF2B5EF4-FFF2-40B4-BE49-F238E27FC236}">
                  <a16:creationId xmlns:a16="http://schemas.microsoft.com/office/drawing/2014/main" id="{CCE955E3-5E18-4523-B382-BA77BA900875}"/>
                </a:ext>
              </a:extLst>
            </p:cNvPr>
            <p:cNvSpPr txBox="1"/>
            <p:nvPr/>
          </p:nvSpPr>
          <p:spPr>
            <a:xfrm rot="10800000">
              <a:off x="2088560" y="1685519"/>
              <a:ext cx="724063" cy="369332"/>
            </a:xfrm>
            <a:prstGeom prst="rect">
              <a:avLst/>
            </a:prstGeom>
            <a:noFill/>
          </p:spPr>
          <p:txBody>
            <a:bodyPr wrap="square" lIns="0" tIns="0" rIns="0" bIns="0" rtlCol="0" anchor="t">
              <a:spAutoFit/>
            </a:bodyPr>
            <a:lstStyle/>
            <a:p>
              <a:pPr algn="ctr"/>
              <a:r>
                <a:rPr lang="en-US" sz="2400" dirty="0">
                  <a:solidFill>
                    <a:srgbClr val="4D4D4D"/>
                  </a:solidFill>
                  <a:latin typeface="Bernard MT Condensed" panose="02050806060905020404" pitchFamily="18" charset="0"/>
                </a:rPr>
                <a:t>1984</a:t>
              </a:r>
            </a:p>
          </p:txBody>
        </p:sp>
      </p:grpSp>
      <p:sp>
        <p:nvSpPr>
          <p:cNvPr id="40" name="TextBox 39">
            <a:extLst>
              <a:ext uri="{FF2B5EF4-FFF2-40B4-BE49-F238E27FC236}">
                <a16:creationId xmlns:a16="http://schemas.microsoft.com/office/drawing/2014/main" id="{94FD5E41-8A1E-48EF-9B03-1C183693131C}"/>
              </a:ext>
            </a:extLst>
          </p:cNvPr>
          <p:cNvSpPr txBox="1"/>
          <p:nvPr/>
        </p:nvSpPr>
        <p:spPr>
          <a:xfrm>
            <a:off x="1779957" y="4754708"/>
            <a:ext cx="2895600" cy="1569660"/>
          </a:xfrm>
          <a:prstGeom prst="rect">
            <a:avLst/>
          </a:prstGeom>
          <a:noFill/>
        </p:spPr>
        <p:txBody>
          <a:bodyPr wrap="square" rtlCol="0">
            <a:spAutoFit/>
          </a:bodyPr>
          <a:lstStyle/>
          <a:p>
            <a:r>
              <a:rPr lang="en-US" sz="1600" dirty="0">
                <a:solidFill>
                  <a:srgbClr val="E04621"/>
                </a:solidFill>
                <a:latin typeface="Bernard MT Condensed" panose="02050806060905020404" pitchFamily="18" charset="0"/>
              </a:rPr>
              <a:t>LOREM IPSUM DOLOR</a:t>
            </a:r>
          </a:p>
          <a:p>
            <a:endParaRPr lang="en-US" sz="400" dirty="0">
              <a:solidFill>
                <a:srgbClr val="00B0F0"/>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1" name="Oval 40">
            <a:extLst>
              <a:ext uri="{FF2B5EF4-FFF2-40B4-BE49-F238E27FC236}">
                <a16:creationId xmlns:a16="http://schemas.microsoft.com/office/drawing/2014/main" id="{70DDE80A-19EF-48AA-BCD2-3255B49FA5A3}"/>
              </a:ext>
            </a:extLst>
          </p:cNvPr>
          <p:cNvSpPr>
            <a:spLocks noChangeAspect="1"/>
          </p:cNvSpPr>
          <p:nvPr/>
        </p:nvSpPr>
        <p:spPr>
          <a:xfrm>
            <a:off x="4949664" y="3933915"/>
            <a:ext cx="411480" cy="411480"/>
          </a:xfrm>
          <a:prstGeom prst="ellipse">
            <a:avLst/>
          </a:prstGeom>
          <a:solidFill>
            <a:schemeClr val="bg1"/>
          </a:solidFill>
          <a:ln w="31750">
            <a:solidFill>
              <a:srgbClr val="E04621"/>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Oval 41">
            <a:extLst>
              <a:ext uri="{FF2B5EF4-FFF2-40B4-BE49-F238E27FC236}">
                <a16:creationId xmlns:a16="http://schemas.microsoft.com/office/drawing/2014/main" id="{86D79D74-40DB-41F4-A6FA-D32AECCF37CB}"/>
              </a:ext>
            </a:extLst>
          </p:cNvPr>
          <p:cNvSpPr>
            <a:spLocks noChangeAspect="1"/>
          </p:cNvSpPr>
          <p:nvPr/>
        </p:nvSpPr>
        <p:spPr>
          <a:xfrm>
            <a:off x="10462260" y="3949574"/>
            <a:ext cx="411480" cy="411480"/>
          </a:xfrm>
          <a:prstGeom prst="ellipse">
            <a:avLst/>
          </a:prstGeom>
          <a:solidFill>
            <a:schemeClr val="bg1"/>
          </a:solidFill>
          <a:ln w="31750">
            <a:solidFill>
              <a:srgbClr val="BF2500"/>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3" name="Group 42">
            <a:extLst>
              <a:ext uri="{FF2B5EF4-FFF2-40B4-BE49-F238E27FC236}">
                <a16:creationId xmlns:a16="http://schemas.microsoft.com/office/drawing/2014/main" id="{7CFA6A53-A21C-4A22-9B5B-DD354D947ECA}"/>
              </a:ext>
            </a:extLst>
          </p:cNvPr>
          <p:cNvGrpSpPr/>
          <p:nvPr/>
        </p:nvGrpSpPr>
        <p:grpSpPr>
          <a:xfrm rot="10800000">
            <a:off x="10073640" y="5129844"/>
            <a:ext cx="1188720" cy="1188720"/>
            <a:chOff x="1856232" y="1275825"/>
            <a:chExt cx="1188720" cy="1188720"/>
          </a:xfrm>
        </p:grpSpPr>
        <p:sp>
          <p:nvSpPr>
            <p:cNvPr id="44" name="Teardrop 43">
              <a:extLst>
                <a:ext uri="{FF2B5EF4-FFF2-40B4-BE49-F238E27FC236}">
                  <a16:creationId xmlns:a16="http://schemas.microsoft.com/office/drawing/2014/main" id="{5CFBB5F4-6153-4C6A-9E14-D22070896A63}"/>
                </a:ext>
              </a:extLst>
            </p:cNvPr>
            <p:cNvSpPr/>
            <p:nvPr/>
          </p:nvSpPr>
          <p:spPr>
            <a:xfrm rot="8150940">
              <a:off x="1856232" y="1275825"/>
              <a:ext cx="1188720" cy="1188720"/>
            </a:xfrm>
            <a:prstGeom prst="teardrop">
              <a:avLst>
                <a:gd name="adj" fmla="val 151080"/>
              </a:avLst>
            </a:prstGeom>
            <a:solidFill>
              <a:srgbClr val="BF250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Oval 44">
              <a:extLst>
                <a:ext uri="{FF2B5EF4-FFF2-40B4-BE49-F238E27FC236}">
                  <a16:creationId xmlns:a16="http://schemas.microsoft.com/office/drawing/2014/main" id="{DDE424F6-FAAE-4EC0-B823-CD4933B801A8}"/>
                </a:ext>
              </a:extLst>
            </p:cNvPr>
            <p:cNvSpPr>
              <a:spLocks noChangeAspect="1"/>
            </p:cNvSpPr>
            <p:nvPr/>
          </p:nvSpPr>
          <p:spPr>
            <a:xfrm>
              <a:off x="1970532" y="1390125"/>
              <a:ext cx="960120" cy="960120"/>
            </a:xfrm>
            <a:prstGeom prst="ellipse">
              <a:avLst/>
            </a:pr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TextBox 45">
              <a:extLst>
                <a:ext uri="{FF2B5EF4-FFF2-40B4-BE49-F238E27FC236}">
                  <a16:creationId xmlns:a16="http://schemas.microsoft.com/office/drawing/2014/main" id="{576EB410-97A3-4CFE-8EA0-6086ABAEA4BD}"/>
                </a:ext>
              </a:extLst>
            </p:cNvPr>
            <p:cNvSpPr txBox="1"/>
            <p:nvPr/>
          </p:nvSpPr>
          <p:spPr>
            <a:xfrm rot="10800000">
              <a:off x="2088560" y="1685519"/>
              <a:ext cx="724063" cy="369332"/>
            </a:xfrm>
            <a:prstGeom prst="rect">
              <a:avLst/>
            </a:prstGeom>
            <a:noFill/>
          </p:spPr>
          <p:txBody>
            <a:bodyPr wrap="square" lIns="0" tIns="0" rIns="0" bIns="0" rtlCol="0" anchor="t">
              <a:spAutoFit/>
            </a:bodyPr>
            <a:lstStyle/>
            <a:p>
              <a:pPr algn="ctr"/>
              <a:r>
                <a:rPr lang="en-US" sz="2400" dirty="0">
                  <a:solidFill>
                    <a:srgbClr val="4D4D4D"/>
                  </a:solidFill>
                  <a:latin typeface="Bernard MT Condensed" panose="02050806060905020404" pitchFamily="18" charset="0"/>
                </a:rPr>
                <a:t>2012</a:t>
              </a:r>
            </a:p>
          </p:txBody>
        </p:sp>
      </p:grpSp>
      <p:sp>
        <p:nvSpPr>
          <p:cNvPr id="47" name="TextBox 46">
            <a:extLst>
              <a:ext uri="{FF2B5EF4-FFF2-40B4-BE49-F238E27FC236}">
                <a16:creationId xmlns:a16="http://schemas.microsoft.com/office/drawing/2014/main" id="{0822D37D-03CF-4258-BE00-96E8154DB693}"/>
              </a:ext>
            </a:extLst>
          </p:cNvPr>
          <p:cNvSpPr txBox="1"/>
          <p:nvPr/>
        </p:nvSpPr>
        <p:spPr>
          <a:xfrm>
            <a:off x="7233326" y="4754940"/>
            <a:ext cx="2895600" cy="1569660"/>
          </a:xfrm>
          <a:prstGeom prst="rect">
            <a:avLst/>
          </a:prstGeom>
          <a:noFill/>
        </p:spPr>
        <p:txBody>
          <a:bodyPr wrap="square" rtlCol="0">
            <a:spAutoFit/>
          </a:bodyPr>
          <a:lstStyle/>
          <a:p>
            <a:r>
              <a:rPr lang="en-US" sz="1600" dirty="0">
                <a:solidFill>
                  <a:srgbClr val="BF2500"/>
                </a:solidFill>
                <a:latin typeface="Bernard MT Condensed" panose="02050806060905020404" pitchFamily="18" charset="0"/>
              </a:rPr>
              <a:t>LOREM IPSUM DOLOR</a:t>
            </a:r>
          </a:p>
          <a:p>
            <a:endParaRPr lang="en-US" sz="400" dirty="0">
              <a:solidFill>
                <a:srgbClr val="00B0F0"/>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8" name="TextBox 47">
            <a:extLst>
              <a:ext uri="{FF2B5EF4-FFF2-40B4-BE49-F238E27FC236}">
                <a16:creationId xmlns:a16="http://schemas.microsoft.com/office/drawing/2014/main" id="{CBEAF016-2A72-455F-8525-A3685D3B129C}"/>
              </a:ext>
            </a:extLst>
          </p:cNvPr>
          <p:cNvSpPr txBox="1"/>
          <p:nvPr/>
        </p:nvSpPr>
        <p:spPr>
          <a:xfrm>
            <a:off x="387495" y="305067"/>
            <a:ext cx="5316279"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Tree>
    <p:extLst>
      <p:ext uri="{BB962C8B-B14F-4D97-AF65-F5344CB8AC3E}">
        <p14:creationId xmlns:p14="http://schemas.microsoft.com/office/powerpoint/2010/main" val="31905905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8"/>
                                        </p:tgtEl>
                                        <p:attrNameLst>
                                          <p:attrName>style.visibility</p:attrName>
                                        </p:attrNameLst>
                                      </p:cBhvr>
                                      <p:to>
                                        <p:strVal val="visible"/>
                                      </p:to>
                                    </p:set>
                                    <p:animEffect transition="in" filter="wipe(left)">
                                      <p:cBhvr>
                                        <p:cTn id="7" dur="1000"/>
                                        <p:tgtEl>
                                          <p:spTgt spid="48"/>
                                        </p:tgtEl>
                                      </p:cBhvr>
                                    </p:animEffect>
                                  </p:childTnLst>
                                </p:cTn>
                              </p:par>
                            </p:childTnLst>
                          </p:cTn>
                        </p:par>
                        <p:par>
                          <p:cTn id="8" fill="hold">
                            <p:stCondLst>
                              <p:cond delay="1000"/>
                            </p:stCondLst>
                            <p:childTnLst>
                              <p:par>
                                <p:cTn id="9" presetID="16" presetClass="entr" presetSubtype="37" fill="hold" nodeType="afterEffect">
                                  <p:stCondLst>
                                    <p:cond delay="0"/>
                                  </p:stCondLst>
                                  <p:childTnLst>
                                    <p:set>
                                      <p:cBhvr>
                                        <p:cTn id="10" dur="1" fill="hold">
                                          <p:stCondLst>
                                            <p:cond delay="0"/>
                                          </p:stCondLst>
                                        </p:cTn>
                                        <p:tgtEl>
                                          <p:spTgt spid="10"/>
                                        </p:tgtEl>
                                        <p:attrNameLst>
                                          <p:attrName>style.visibility</p:attrName>
                                        </p:attrNameLst>
                                      </p:cBhvr>
                                      <p:to>
                                        <p:strVal val="visible"/>
                                      </p:to>
                                    </p:set>
                                    <p:animEffect transition="in" filter="barn(outVertical)">
                                      <p:cBhvr>
                                        <p:cTn id="11" dur="1000"/>
                                        <p:tgtEl>
                                          <p:spTgt spid="10"/>
                                        </p:tgtEl>
                                      </p:cBhvr>
                                    </p:animEffect>
                                  </p:childTnLst>
                                </p:cTn>
                              </p:par>
                              <p:par>
                                <p:cTn id="12" presetID="55" presetClass="entr" presetSubtype="0" fill="hold" nodeType="withEffect">
                                  <p:stCondLst>
                                    <p:cond delay="0"/>
                                  </p:stCondLst>
                                  <p:childTnLst>
                                    <p:set>
                                      <p:cBhvr>
                                        <p:cTn id="13" dur="1" fill="hold">
                                          <p:stCondLst>
                                            <p:cond delay="0"/>
                                          </p:stCondLst>
                                        </p:cTn>
                                        <p:tgtEl>
                                          <p:spTgt spid="27"/>
                                        </p:tgtEl>
                                        <p:attrNameLst>
                                          <p:attrName>style.visibility</p:attrName>
                                        </p:attrNameLst>
                                      </p:cBhvr>
                                      <p:to>
                                        <p:strVal val="visible"/>
                                      </p:to>
                                    </p:set>
                                    <p:anim calcmode="lin" valueType="num">
                                      <p:cBhvr>
                                        <p:cTn id="14" dur="1000" fill="hold"/>
                                        <p:tgtEl>
                                          <p:spTgt spid="27"/>
                                        </p:tgtEl>
                                        <p:attrNameLst>
                                          <p:attrName>ppt_w</p:attrName>
                                        </p:attrNameLst>
                                      </p:cBhvr>
                                      <p:tavLst>
                                        <p:tav tm="0">
                                          <p:val>
                                            <p:strVal val="#ppt_w*0.70"/>
                                          </p:val>
                                        </p:tav>
                                        <p:tav tm="100000">
                                          <p:val>
                                            <p:strVal val="#ppt_w"/>
                                          </p:val>
                                        </p:tav>
                                      </p:tavLst>
                                    </p:anim>
                                    <p:anim calcmode="lin" valueType="num">
                                      <p:cBhvr>
                                        <p:cTn id="15" dur="1000" fill="hold"/>
                                        <p:tgtEl>
                                          <p:spTgt spid="27"/>
                                        </p:tgtEl>
                                        <p:attrNameLst>
                                          <p:attrName>ppt_h</p:attrName>
                                        </p:attrNameLst>
                                      </p:cBhvr>
                                      <p:tavLst>
                                        <p:tav tm="0">
                                          <p:val>
                                            <p:strVal val="#ppt_h"/>
                                          </p:val>
                                        </p:tav>
                                        <p:tav tm="100000">
                                          <p:val>
                                            <p:strVal val="#ppt_h"/>
                                          </p:val>
                                        </p:tav>
                                      </p:tavLst>
                                    </p:anim>
                                    <p:animEffect transition="in" filter="fade">
                                      <p:cBhvr>
                                        <p:cTn id="16" dur="1000"/>
                                        <p:tgtEl>
                                          <p:spTgt spid="27"/>
                                        </p:tgtEl>
                                      </p:cBhvr>
                                    </p:animEffect>
                                  </p:childTnLst>
                                </p:cTn>
                              </p:par>
                            </p:childTnLst>
                          </p:cTn>
                        </p:par>
                        <p:par>
                          <p:cTn id="17" fill="hold">
                            <p:stCondLst>
                              <p:cond delay="2000"/>
                            </p:stCondLst>
                            <p:childTnLst>
                              <p:par>
                                <p:cTn id="18" presetID="45" presetClass="entr" presetSubtype="0" fill="hold" grpId="0" nodeType="afterEffect">
                                  <p:stCondLst>
                                    <p:cond delay="0"/>
                                  </p:stCondLst>
                                  <p:childTnLst>
                                    <p:set>
                                      <p:cBhvr>
                                        <p:cTn id="19" dur="1" fill="hold">
                                          <p:stCondLst>
                                            <p:cond delay="0"/>
                                          </p:stCondLst>
                                        </p:cTn>
                                        <p:tgtEl>
                                          <p:spTgt spid="28"/>
                                        </p:tgtEl>
                                        <p:attrNameLst>
                                          <p:attrName>style.visibility</p:attrName>
                                        </p:attrNameLst>
                                      </p:cBhvr>
                                      <p:to>
                                        <p:strVal val="visible"/>
                                      </p:to>
                                    </p:set>
                                    <p:animEffect transition="in" filter="fade">
                                      <p:cBhvr>
                                        <p:cTn id="20" dur="2000"/>
                                        <p:tgtEl>
                                          <p:spTgt spid="28"/>
                                        </p:tgtEl>
                                      </p:cBhvr>
                                    </p:animEffect>
                                    <p:anim calcmode="lin" valueType="num">
                                      <p:cBhvr>
                                        <p:cTn id="21" dur="2000" fill="hold"/>
                                        <p:tgtEl>
                                          <p:spTgt spid="28"/>
                                        </p:tgtEl>
                                        <p:attrNameLst>
                                          <p:attrName>ppt_w</p:attrName>
                                        </p:attrNameLst>
                                      </p:cBhvr>
                                      <p:tavLst>
                                        <p:tav tm="0" fmla="#ppt_w*sin(2.5*pi*$)">
                                          <p:val>
                                            <p:fltVal val="0"/>
                                          </p:val>
                                        </p:tav>
                                        <p:tav tm="100000">
                                          <p:val>
                                            <p:fltVal val="1"/>
                                          </p:val>
                                        </p:tav>
                                      </p:tavLst>
                                    </p:anim>
                                    <p:anim calcmode="lin" valueType="num">
                                      <p:cBhvr>
                                        <p:cTn id="22" dur="2000" fill="hold"/>
                                        <p:tgtEl>
                                          <p:spTgt spid="28"/>
                                        </p:tgtEl>
                                        <p:attrNameLst>
                                          <p:attrName>ppt_h</p:attrName>
                                        </p:attrNameLst>
                                      </p:cBhvr>
                                      <p:tavLst>
                                        <p:tav tm="0">
                                          <p:val>
                                            <p:strVal val="#ppt_h"/>
                                          </p:val>
                                        </p:tav>
                                        <p:tav tm="100000">
                                          <p:val>
                                            <p:strVal val="#ppt_h"/>
                                          </p:val>
                                        </p:tav>
                                      </p:tavLst>
                                    </p:anim>
                                  </p:childTnLst>
                                </p:cTn>
                              </p:par>
                              <p:par>
                                <p:cTn id="23" presetID="45" presetClass="entr" presetSubtype="0" fill="hold" nodeType="withEffect">
                                  <p:stCondLst>
                                    <p:cond delay="0"/>
                                  </p:stCondLst>
                                  <p:childTnLst>
                                    <p:set>
                                      <p:cBhvr>
                                        <p:cTn id="24" dur="1" fill="hold">
                                          <p:stCondLst>
                                            <p:cond delay="0"/>
                                          </p:stCondLst>
                                        </p:cTn>
                                        <p:tgtEl>
                                          <p:spTgt spid="29"/>
                                        </p:tgtEl>
                                        <p:attrNameLst>
                                          <p:attrName>style.visibility</p:attrName>
                                        </p:attrNameLst>
                                      </p:cBhvr>
                                      <p:to>
                                        <p:strVal val="visible"/>
                                      </p:to>
                                    </p:set>
                                    <p:animEffect transition="in" filter="fade">
                                      <p:cBhvr>
                                        <p:cTn id="25" dur="2000"/>
                                        <p:tgtEl>
                                          <p:spTgt spid="29"/>
                                        </p:tgtEl>
                                      </p:cBhvr>
                                    </p:animEffect>
                                    <p:anim calcmode="lin" valueType="num">
                                      <p:cBhvr>
                                        <p:cTn id="26" dur="2000" fill="hold"/>
                                        <p:tgtEl>
                                          <p:spTgt spid="29"/>
                                        </p:tgtEl>
                                        <p:attrNameLst>
                                          <p:attrName>ppt_w</p:attrName>
                                        </p:attrNameLst>
                                      </p:cBhvr>
                                      <p:tavLst>
                                        <p:tav tm="0" fmla="#ppt_w*sin(2.5*pi*$)">
                                          <p:val>
                                            <p:fltVal val="0"/>
                                          </p:val>
                                        </p:tav>
                                        <p:tav tm="100000">
                                          <p:val>
                                            <p:fltVal val="1"/>
                                          </p:val>
                                        </p:tav>
                                      </p:tavLst>
                                    </p:anim>
                                    <p:anim calcmode="lin" valueType="num">
                                      <p:cBhvr>
                                        <p:cTn id="27" dur="2000" fill="hold"/>
                                        <p:tgtEl>
                                          <p:spTgt spid="29"/>
                                        </p:tgtEl>
                                        <p:attrNameLst>
                                          <p:attrName>ppt_h</p:attrName>
                                        </p:attrNameLst>
                                      </p:cBhvr>
                                      <p:tavLst>
                                        <p:tav tm="0">
                                          <p:val>
                                            <p:strVal val="#ppt_h"/>
                                          </p:val>
                                        </p:tav>
                                        <p:tav tm="100000">
                                          <p:val>
                                            <p:strVal val="#ppt_h"/>
                                          </p:val>
                                        </p:tav>
                                      </p:tavLst>
                                    </p:anim>
                                  </p:childTnLst>
                                </p:cTn>
                              </p:par>
                            </p:childTnLst>
                          </p:cTn>
                        </p:par>
                        <p:par>
                          <p:cTn id="28" fill="hold">
                            <p:stCondLst>
                              <p:cond delay="4000"/>
                            </p:stCondLst>
                            <p:childTnLst>
                              <p:par>
                                <p:cTn id="29" presetID="47" presetClass="entr" presetSubtype="0" fill="hold" grpId="0" nodeType="afterEffect">
                                  <p:stCondLst>
                                    <p:cond delay="0"/>
                                  </p:stCondLst>
                                  <p:childTnLst>
                                    <p:set>
                                      <p:cBhvr>
                                        <p:cTn id="30" dur="1" fill="hold">
                                          <p:stCondLst>
                                            <p:cond delay="0"/>
                                          </p:stCondLst>
                                        </p:cTn>
                                        <p:tgtEl>
                                          <p:spTgt spid="9"/>
                                        </p:tgtEl>
                                        <p:attrNameLst>
                                          <p:attrName>style.visibility</p:attrName>
                                        </p:attrNameLst>
                                      </p:cBhvr>
                                      <p:to>
                                        <p:strVal val="visible"/>
                                      </p:to>
                                    </p:set>
                                    <p:animEffect transition="in" filter="fade">
                                      <p:cBhvr>
                                        <p:cTn id="31" dur="1000"/>
                                        <p:tgtEl>
                                          <p:spTgt spid="9"/>
                                        </p:tgtEl>
                                      </p:cBhvr>
                                    </p:animEffect>
                                    <p:anim calcmode="lin" valueType="num">
                                      <p:cBhvr>
                                        <p:cTn id="32" dur="1000" fill="hold"/>
                                        <p:tgtEl>
                                          <p:spTgt spid="9"/>
                                        </p:tgtEl>
                                        <p:attrNameLst>
                                          <p:attrName>ppt_x</p:attrName>
                                        </p:attrNameLst>
                                      </p:cBhvr>
                                      <p:tavLst>
                                        <p:tav tm="0">
                                          <p:val>
                                            <p:strVal val="#ppt_x"/>
                                          </p:val>
                                        </p:tav>
                                        <p:tav tm="100000">
                                          <p:val>
                                            <p:strVal val="#ppt_x"/>
                                          </p:val>
                                        </p:tav>
                                      </p:tavLst>
                                    </p:anim>
                                    <p:anim calcmode="lin" valueType="num">
                                      <p:cBhvr>
                                        <p:cTn id="33" dur="1000" fill="hold"/>
                                        <p:tgtEl>
                                          <p:spTgt spid="9"/>
                                        </p:tgtEl>
                                        <p:attrNameLst>
                                          <p:attrName>ppt_y</p:attrName>
                                        </p:attrNameLst>
                                      </p:cBhvr>
                                      <p:tavLst>
                                        <p:tav tm="0">
                                          <p:val>
                                            <p:strVal val="#ppt_y-.1"/>
                                          </p:val>
                                        </p:tav>
                                        <p:tav tm="100000">
                                          <p:val>
                                            <p:strVal val="#ppt_y"/>
                                          </p:val>
                                        </p:tav>
                                      </p:tavLst>
                                    </p:anim>
                                  </p:childTnLst>
                                </p:cTn>
                              </p:par>
                            </p:childTnLst>
                          </p:cTn>
                        </p:par>
                        <p:par>
                          <p:cTn id="34" fill="hold">
                            <p:stCondLst>
                              <p:cond delay="5000"/>
                            </p:stCondLst>
                            <p:childTnLst>
                              <p:par>
                                <p:cTn id="35" presetID="45" presetClass="entr" presetSubtype="0" fill="hold" grpId="0" nodeType="afterEffect">
                                  <p:stCondLst>
                                    <p:cond delay="0"/>
                                  </p:stCondLst>
                                  <p:childTnLst>
                                    <p:set>
                                      <p:cBhvr>
                                        <p:cTn id="36" dur="1" fill="hold">
                                          <p:stCondLst>
                                            <p:cond delay="0"/>
                                          </p:stCondLst>
                                        </p:cTn>
                                        <p:tgtEl>
                                          <p:spTgt spid="41"/>
                                        </p:tgtEl>
                                        <p:attrNameLst>
                                          <p:attrName>style.visibility</p:attrName>
                                        </p:attrNameLst>
                                      </p:cBhvr>
                                      <p:to>
                                        <p:strVal val="visible"/>
                                      </p:to>
                                    </p:set>
                                    <p:animEffect transition="in" filter="fade">
                                      <p:cBhvr>
                                        <p:cTn id="37" dur="2000"/>
                                        <p:tgtEl>
                                          <p:spTgt spid="41"/>
                                        </p:tgtEl>
                                      </p:cBhvr>
                                    </p:animEffect>
                                    <p:anim calcmode="lin" valueType="num">
                                      <p:cBhvr>
                                        <p:cTn id="38" dur="2000" fill="hold"/>
                                        <p:tgtEl>
                                          <p:spTgt spid="41"/>
                                        </p:tgtEl>
                                        <p:attrNameLst>
                                          <p:attrName>ppt_w</p:attrName>
                                        </p:attrNameLst>
                                      </p:cBhvr>
                                      <p:tavLst>
                                        <p:tav tm="0" fmla="#ppt_w*sin(2.5*pi*$)">
                                          <p:val>
                                            <p:fltVal val="0"/>
                                          </p:val>
                                        </p:tav>
                                        <p:tav tm="100000">
                                          <p:val>
                                            <p:fltVal val="1"/>
                                          </p:val>
                                        </p:tav>
                                      </p:tavLst>
                                    </p:anim>
                                    <p:anim calcmode="lin" valueType="num">
                                      <p:cBhvr>
                                        <p:cTn id="39" dur="2000" fill="hold"/>
                                        <p:tgtEl>
                                          <p:spTgt spid="41"/>
                                        </p:tgtEl>
                                        <p:attrNameLst>
                                          <p:attrName>ppt_h</p:attrName>
                                        </p:attrNameLst>
                                      </p:cBhvr>
                                      <p:tavLst>
                                        <p:tav tm="0">
                                          <p:val>
                                            <p:strVal val="#ppt_h"/>
                                          </p:val>
                                        </p:tav>
                                        <p:tav tm="100000">
                                          <p:val>
                                            <p:strVal val="#ppt_h"/>
                                          </p:val>
                                        </p:tav>
                                      </p:tavLst>
                                    </p:anim>
                                  </p:childTnLst>
                                </p:cTn>
                              </p:par>
                              <p:par>
                                <p:cTn id="40" presetID="45" presetClass="entr" presetSubtype="0" fill="hold" nodeType="withEffect">
                                  <p:stCondLst>
                                    <p:cond delay="0"/>
                                  </p:stCondLst>
                                  <p:childTnLst>
                                    <p:set>
                                      <p:cBhvr>
                                        <p:cTn id="41" dur="1" fill="hold">
                                          <p:stCondLst>
                                            <p:cond delay="0"/>
                                          </p:stCondLst>
                                        </p:cTn>
                                        <p:tgtEl>
                                          <p:spTgt spid="36"/>
                                        </p:tgtEl>
                                        <p:attrNameLst>
                                          <p:attrName>style.visibility</p:attrName>
                                        </p:attrNameLst>
                                      </p:cBhvr>
                                      <p:to>
                                        <p:strVal val="visible"/>
                                      </p:to>
                                    </p:set>
                                    <p:animEffect transition="in" filter="fade">
                                      <p:cBhvr>
                                        <p:cTn id="42" dur="2000"/>
                                        <p:tgtEl>
                                          <p:spTgt spid="36"/>
                                        </p:tgtEl>
                                      </p:cBhvr>
                                    </p:animEffect>
                                    <p:anim calcmode="lin" valueType="num">
                                      <p:cBhvr>
                                        <p:cTn id="43" dur="2000" fill="hold"/>
                                        <p:tgtEl>
                                          <p:spTgt spid="36"/>
                                        </p:tgtEl>
                                        <p:attrNameLst>
                                          <p:attrName>ppt_w</p:attrName>
                                        </p:attrNameLst>
                                      </p:cBhvr>
                                      <p:tavLst>
                                        <p:tav tm="0" fmla="#ppt_w*sin(2.5*pi*$)">
                                          <p:val>
                                            <p:fltVal val="0"/>
                                          </p:val>
                                        </p:tav>
                                        <p:tav tm="100000">
                                          <p:val>
                                            <p:fltVal val="1"/>
                                          </p:val>
                                        </p:tav>
                                      </p:tavLst>
                                    </p:anim>
                                    <p:anim calcmode="lin" valueType="num">
                                      <p:cBhvr>
                                        <p:cTn id="44" dur="2000" fill="hold"/>
                                        <p:tgtEl>
                                          <p:spTgt spid="36"/>
                                        </p:tgtEl>
                                        <p:attrNameLst>
                                          <p:attrName>ppt_h</p:attrName>
                                        </p:attrNameLst>
                                      </p:cBhvr>
                                      <p:tavLst>
                                        <p:tav tm="0">
                                          <p:val>
                                            <p:strVal val="#ppt_h"/>
                                          </p:val>
                                        </p:tav>
                                        <p:tav tm="100000">
                                          <p:val>
                                            <p:strVal val="#ppt_h"/>
                                          </p:val>
                                        </p:tav>
                                      </p:tavLst>
                                    </p:anim>
                                  </p:childTnLst>
                                </p:cTn>
                              </p:par>
                            </p:childTnLst>
                          </p:cTn>
                        </p:par>
                        <p:par>
                          <p:cTn id="45" fill="hold">
                            <p:stCondLst>
                              <p:cond delay="7000"/>
                            </p:stCondLst>
                            <p:childTnLst>
                              <p:par>
                                <p:cTn id="46" presetID="42" presetClass="entr" presetSubtype="0" fill="hold" grpId="0" nodeType="afterEffect">
                                  <p:stCondLst>
                                    <p:cond delay="0"/>
                                  </p:stCondLst>
                                  <p:childTnLst>
                                    <p:set>
                                      <p:cBhvr>
                                        <p:cTn id="47" dur="1" fill="hold">
                                          <p:stCondLst>
                                            <p:cond delay="0"/>
                                          </p:stCondLst>
                                        </p:cTn>
                                        <p:tgtEl>
                                          <p:spTgt spid="40"/>
                                        </p:tgtEl>
                                        <p:attrNameLst>
                                          <p:attrName>style.visibility</p:attrName>
                                        </p:attrNameLst>
                                      </p:cBhvr>
                                      <p:to>
                                        <p:strVal val="visible"/>
                                      </p:to>
                                    </p:set>
                                    <p:animEffect transition="in" filter="fade">
                                      <p:cBhvr>
                                        <p:cTn id="48" dur="1000"/>
                                        <p:tgtEl>
                                          <p:spTgt spid="40"/>
                                        </p:tgtEl>
                                      </p:cBhvr>
                                    </p:animEffect>
                                    <p:anim calcmode="lin" valueType="num">
                                      <p:cBhvr>
                                        <p:cTn id="49" dur="1000" fill="hold"/>
                                        <p:tgtEl>
                                          <p:spTgt spid="40"/>
                                        </p:tgtEl>
                                        <p:attrNameLst>
                                          <p:attrName>ppt_x</p:attrName>
                                        </p:attrNameLst>
                                      </p:cBhvr>
                                      <p:tavLst>
                                        <p:tav tm="0">
                                          <p:val>
                                            <p:strVal val="#ppt_x"/>
                                          </p:val>
                                        </p:tav>
                                        <p:tav tm="100000">
                                          <p:val>
                                            <p:strVal val="#ppt_x"/>
                                          </p:val>
                                        </p:tav>
                                      </p:tavLst>
                                    </p:anim>
                                    <p:anim calcmode="lin" valueType="num">
                                      <p:cBhvr>
                                        <p:cTn id="50" dur="1000" fill="hold"/>
                                        <p:tgtEl>
                                          <p:spTgt spid="40"/>
                                        </p:tgtEl>
                                        <p:attrNameLst>
                                          <p:attrName>ppt_y</p:attrName>
                                        </p:attrNameLst>
                                      </p:cBhvr>
                                      <p:tavLst>
                                        <p:tav tm="0">
                                          <p:val>
                                            <p:strVal val="#ppt_y+.1"/>
                                          </p:val>
                                        </p:tav>
                                        <p:tav tm="100000">
                                          <p:val>
                                            <p:strVal val="#ppt_y"/>
                                          </p:val>
                                        </p:tav>
                                      </p:tavLst>
                                    </p:anim>
                                  </p:childTnLst>
                                </p:cTn>
                              </p:par>
                            </p:childTnLst>
                          </p:cTn>
                        </p:par>
                        <p:par>
                          <p:cTn id="51" fill="hold">
                            <p:stCondLst>
                              <p:cond delay="8000"/>
                            </p:stCondLst>
                            <p:childTnLst>
                              <p:par>
                                <p:cTn id="52" presetID="45" presetClass="entr" presetSubtype="0" fill="hold" grpId="0" nodeType="afterEffect">
                                  <p:stCondLst>
                                    <p:cond delay="0"/>
                                  </p:stCondLst>
                                  <p:childTnLst>
                                    <p:set>
                                      <p:cBhvr>
                                        <p:cTn id="53" dur="1" fill="hold">
                                          <p:stCondLst>
                                            <p:cond delay="0"/>
                                          </p:stCondLst>
                                        </p:cTn>
                                        <p:tgtEl>
                                          <p:spTgt spid="35"/>
                                        </p:tgtEl>
                                        <p:attrNameLst>
                                          <p:attrName>style.visibility</p:attrName>
                                        </p:attrNameLst>
                                      </p:cBhvr>
                                      <p:to>
                                        <p:strVal val="visible"/>
                                      </p:to>
                                    </p:set>
                                    <p:animEffect transition="in" filter="fade">
                                      <p:cBhvr>
                                        <p:cTn id="54" dur="2000"/>
                                        <p:tgtEl>
                                          <p:spTgt spid="35"/>
                                        </p:tgtEl>
                                      </p:cBhvr>
                                    </p:animEffect>
                                    <p:anim calcmode="lin" valueType="num">
                                      <p:cBhvr>
                                        <p:cTn id="55" dur="2000" fill="hold"/>
                                        <p:tgtEl>
                                          <p:spTgt spid="35"/>
                                        </p:tgtEl>
                                        <p:attrNameLst>
                                          <p:attrName>ppt_w</p:attrName>
                                        </p:attrNameLst>
                                      </p:cBhvr>
                                      <p:tavLst>
                                        <p:tav tm="0" fmla="#ppt_w*sin(2.5*pi*$)">
                                          <p:val>
                                            <p:fltVal val="0"/>
                                          </p:val>
                                        </p:tav>
                                        <p:tav tm="100000">
                                          <p:val>
                                            <p:fltVal val="1"/>
                                          </p:val>
                                        </p:tav>
                                      </p:tavLst>
                                    </p:anim>
                                    <p:anim calcmode="lin" valueType="num">
                                      <p:cBhvr>
                                        <p:cTn id="56" dur="2000" fill="hold"/>
                                        <p:tgtEl>
                                          <p:spTgt spid="35"/>
                                        </p:tgtEl>
                                        <p:attrNameLst>
                                          <p:attrName>ppt_h</p:attrName>
                                        </p:attrNameLst>
                                      </p:cBhvr>
                                      <p:tavLst>
                                        <p:tav tm="0">
                                          <p:val>
                                            <p:strVal val="#ppt_h"/>
                                          </p:val>
                                        </p:tav>
                                        <p:tav tm="100000">
                                          <p:val>
                                            <p:strVal val="#ppt_h"/>
                                          </p:val>
                                        </p:tav>
                                      </p:tavLst>
                                    </p:anim>
                                  </p:childTnLst>
                                </p:cTn>
                              </p:par>
                              <p:par>
                                <p:cTn id="57" presetID="45" presetClass="entr" presetSubtype="0" fill="hold" nodeType="withEffect">
                                  <p:stCondLst>
                                    <p:cond delay="0"/>
                                  </p:stCondLst>
                                  <p:childTnLst>
                                    <p:set>
                                      <p:cBhvr>
                                        <p:cTn id="58" dur="1" fill="hold">
                                          <p:stCondLst>
                                            <p:cond delay="0"/>
                                          </p:stCondLst>
                                        </p:cTn>
                                        <p:tgtEl>
                                          <p:spTgt spid="30"/>
                                        </p:tgtEl>
                                        <p:attrNameLst>
                                          <p:attrName>style.visibility</p:attrName>
                                        </p:attrNameLst>
                                      </p:cBhvr>
                                      <p:to>
                                        <p:strVal val="visible"/>
                                      </p:to>
                                    </p:set>
                                    <p:animEffect transition="in" filter="fade">
                                      <p:cBhvr>
                                        <p:cTn id="59" dur="2000"/>
                                        <p:tgtEl>
                                          <p:spTgt spid="30"/>
                                        </p:tgtEl>
                                      </p:cBhvr>
                                    </p:animEffect>
                                    <p:anim calcmode="lin" valueType="num">
                                      <p:cBhvr>
                                        <p:cTn id="60" dur="2000" fill="hold"/>
                                        <p:tgtEl>
                                          <p:spTgt spid="30"/>
                                        </p:tgtEl>
                                        <p:attrNameLst>
                                          <p:attrName>ppt_w</p:attrName>
                                        </p:attrNameLst>
                                      </p:cBhvr>
                                      <p:tavLst>
                                        <p:tav tm="0" fmla="#ppt_w*sin(2.5*pi*$)">
                                          <p:val>
                                            <p:fltVal val="0"/>
                                          </p:val>
                                        </p:tav>
                                        <p:tav tm="100000">
                                          <p:val>
                                            <p:fltVal val="1"/>
                                          </p:val>
                                        </p:tav>
                                      </p:tavLst>
                                    </p:anim>
                                    <p:anim calcmode="lin" valueType="num">
                                      <p:cBhvr>
                                        <p:cTn id="61" dur="2000" fill="hold"/>
                                        <p:tgtEl>
                                          <p:spTgt spid="30"/>
                                        </p:tgtEl>
                                        <p:attrNameLst>
                                          <p:attrName>ppt_h</p:attrName>
                                        </p:attrNameLst>
                                      </p:cBhvr>
                                      <p:tavLst>
                                        <p:tav tm="0">
                                          <p:val>
                                            <p:strVal val="#ppt_h"/>
                                          </p:val>
                                        </p:tav>
                                        <p:tav tm="100000">
                                          <p:val>
                                            <p:strVal val="#ppt_h"/>
                                          </p:val>
                                        </p:tav>
                                      </p:tavLst>
                                    </p:anim>
                                  </p:childTnLst>
                                </p:cTn>
                              </p:par>
                            </p:childTnLst>
                          </p:cTn>
                        </p:par>
                        <p:par>
                          <p:cTn id="62" fill="hold">
                            <p:stCondLst>
                              <p:cond delay="10000"/>
                            </p:stCondLst>
                            <p:childTnLst>
                              <p:par>
                                <p:cTn id="63" presetID="47" presetClass="entr" presetSubtype="0" fill="hold" grpId="0" nodeType="afterEffect">
                                  <p:stCondLst>
                                    <p:cond delay="0"/>
                                  </p:stCondLst>
                                  <p:childTnLst>
                                    <p:set>
                                      <p:cBhvr>
                                        <p:cTn id="64" dur="1" fill="hold">
                                          <p:stCondLst>
                                            <p:cond delay="0"/>
                                          </p:stCondLst>
                                        </p:cTn>
                                        <p:tgtEl>
                                          <p:spTgt spid="34"/>
                                        </p:tgtEl>
                                        <p:attrNameLst>
                                          <p:attrName>style.visibility</p:attrName>
                                        </p:attrNameLst>
                                      </p:cBhvr>
                                      <p:to>
                                        <p:strVal val="visible"/>
                                      </p:to>
                                    </p:set>
                                    <p:animEffect transition="in" filter="fade">
                                      <p:cBhvr>
                                        <p:cTn id="65" dur="1000"/>
                                        <p:tgtEl>
                                          <p:spTgt spid="34"/>
                                        </p:tgtEl>
                                      </p:cBhvr>
                                    </p:animEffect>
                                    <p:anim calcmode="lin" valueType="num">
                                      <p:cBhvr>
                                        <p:cTn id="66" dur="1000" fill="hold"/>
                                        <p:tgtEl>
                                          <p:spTgt spid="34"/>
                                        </p:tgtEl>
                                        <p:attrNameLst>
                                          <p:attrName>ppt_x</p:attrName>
                                        </p:attrNameLst>
                                      </p:cBhvr>
                                      <p:tavLst>
                                        <p:tav tm="0">
                                          <p:val>
                                            <p:strVal val="#ppt_x"/>
                                          </p:val>
                                        </p:tav>
                                        <p:tav tm="100000">
                                          <p:val>
                                            <p:strVal val="#ppt_x"/>
                                          </p:val>
                                        </p:tav>
                                      </p:tavLst>
                                    </p:anim>
                                    <p:anim calcmode="lin" valueType="num">
                                      <p:cBhvr>
                                        <p:cTn id="67" dur="1000" fill="hold"/>
                                        <p:tgtEl>
                                          <p:spTgt spid="34"/>
                                        </p:tgtEl>
                                        <p:attrNameLst>
                                          <p:attrName>ppt_y</p:attrName>
                                        </p:attrNameLst>
                                      </p:cBhvr>
                                      <p:tavLst>
                                        <p:tav tm="0">
                                          <p:val>
                                            <p:strVal val="#ppt_y-.1"/>
                                          </p:val>
                                        </p:tav>
                                        <p:tav tm="100000">
                                          <p:val>
                                            <p:strVal val="#ppt_y"/>
                                          </p:val>
                                        </p:tav>
                                      </p:tavLst>
                                    </p:anim>
                                  </p:childTnLst>
                                </p:cTn>
                              </p:par>
                            </p:childTnLst>
                          </p:cTn>
                        </p:par>
                        <p:par>
                          <p:cTn id="68" fill="hold">
                            <p:stCondLst>
                              <p:cond delay="11000"/>
                            </p:stCondLst>
                            <p:childTnLst>
                              <p:par>
                                <p:cTn id="69" presetID="45" presetClass="entr" presetSubtype="0" fill="hold" grpId="0" nodeType="afterEffect">
                                  <p:stCondLst>
                                    <p:cond delay="0"/>
                                  </p:stCondLst>
                                  <p:childTnLst>
                                    <p:set>
                                      <p:cBhvr>
                                        <p:cTn id="70" dur="1" fill="hold">
                                          <p:stCondLst>
                                            <p:cond delay="0"/>
                                          </p:stCondLst>
                                        </p:cTn>
                                        <p:tgtEl>
                                          <p:spTgt spid="42"/>
                                        </p:tgtEl>
                                        <p:attrNameLst>
                                          <p:attrName>style.visibility</p:attrName>
                                        </p:attrNameLst>
                                      </p:cBhvr>
                                      <p:to>
                                        <p:strVal val="visible"/>
                                      </p:to>
                                    </p:set>
                                    <p:animEffect transition="in" filter="fade">
                                      <p:cBhvr>
                                        <p:cTn id="71" dur="2000"/>
                                        <p:tgtEl>
                                          <p:spTgt spid="42"/>
                                        </p:tgtEl>
                                      </p:cBhvr>
                                    </p:animEffect>
                                    <p:anim calcmode="lin" valueType="num">
                                      <p:cBhvr>
                                        <p:cTn id="72" dur="2000" fill="hold"/>
                                        <p:tgtEl>
                                          <p:spTgt spid="42"/>
                                        </p:tgtEl>
                                        <p:attrNameLst>
                                          <p:attrName>ppt_w</p:attrName>
                                        </p:attrNameLst>
                                      </p:cBhvr>
                                      <p:tavLst>
                                        <p:tav tm="0" fmla="#ppt_w*sin(2.5*pi*$)">
                                          <p:val>
                                            <p:fltVal val="0"/>
                                          </p:val>
                                        </p:tav>
                                        <p:tav tm="100000">
                                          <p:val>
                                            <p:fltVal val="1"/>
                                          </p:val>
                                        </p:tav>
                                      </p:tavLst>
                                    </p:anim>
                                    <p:anim calcmode="lin" valueType="num">
                                      <p:cBhvr>
                                        <p:cTn id="73" dur="2000" fill="hold"/>
                                        <p:tgtEl>
                                          <p:spTgt spid="42"/>
                                        </p:tgtEl>
                                        <p:attrNameLst>
                                          <p:attrName>ppt_h</p:attrName>
                                        </p:attrNameLst>
                                      </p:cBhvr>
                                      <p:tavLst>
                                        <p:tav tm="0">
                                          <p:val>
                                            <p:strVal val="#ppt_h"/>
                                          </p:val>
                                        </p:tav>
                                        <p:tav tm="100000">
                                          <p:val>
                                            <p:strVal val="#ppt_h"/>
                                          </p:val>
                                        </p:tav>
                                      </p:tavLst>
                                    </p:anim>
                                  </p:childTnLst>
                                </p:cTn>
                              </p:par>
                              <p:par>
                                <p:cTn id="74" presetID="45" presetClass="entr" presetSubtype="0" fill="hold" nodeType="withEffect">
                                  <p:stCondLst>
                                    <p:cond delay="0"/>
                                  </p:stCondLst>
                                  <p:childTnLst>
                                    <p:set>
                                      <p:cBhvr>
                                        <p:cTn id="75" dur="1" fill="hold">
                                          <p:stCondLst>
                                            <p:cond delay="0"/>
                                          </p:stCondLst>
                                        </p:cTn>
                                        <p:tgtEl>
                                          <p:spTgt spid="43"/>
                                        </p:tgtEl>
                                        <p:attrNameLst>
                                          <p:attrName>style.visibility</p:attrName>
                                        </p:attrNameLst>
                                      </p:cBhvr>
                                      <p:to>
                                        <p:strVal val="visible"/>
                                      </p:to>
                                    </p:set>
                                    <p:animEffect transition="in" filter="fade">
                                      <p:cBhvr>
                                        <p:cTn id="76" dur="2000"/>
                                        <p:tgtEl>
                                          <p:spTgt spid="43"/>
                                        </p:tgtEl>
                                      </p:cBhvr>
                                    </p:animEffect>
                                    <p:anim calcmode="lin" valueType="num">
                                      <p:cBhvr>
                                        <p:cTn id="77" dur="2000" fill="hold"/>
                                        <p:tgtEl>
                                          <p:spTgt spid="43"/>
                                        </p:tgtEl>
                                        <p:attrNameLst>
                                          <p:attrName>ppt_w</p:attrName>
                                        </p:attrNameLst>
                                      </p:cBhvr>
                                      <p:tavLst>
                                        <p:tav tm="0" fmla="#ppt_w*sin(2.5*pi*$)">
                                          <p:val>
                                            <p:fltVal val="0"/>
                                          </p:val>
                                        </p:tav>
                                        <p:tav tm="100000">
                                          <p:val>
                                            <p:fltVal val="1"/>
                                          </p:val>
                                        </p:tav>
                                      </p:tavLst>
                                    </p:anim>
                                    <p:anim calcmode="lin" valueType="num">
                                      <p:cBhvr>
                                        <p:cTn id="78" dur="2000" fill="hold"/>
                                        <p:tgtEl>
                                          <p:spTgt spid="43"/>
                                        </p:tgtEl>
                                        <p:attrNameLst>
                                          <p:attrName>ppt_h</p:attrName>
                                        </p:attrNameLst>
                                      </p:cBhvr>
                                      <p:tavLst>
                                        <p:tav tm="0">
                                          <p:val>
                                            <p:strVal val="#ppt_h"/>
                                          </p:val>
                                        </p:tav>
                                        <p:tav tm="100000">
                                          <p:val>
                                            <p:strVal val="#ppt_h"/>
                                          </p:val>
                                        </p:tav>
                                      </p:tavLst>
                                    </p:anim>
                                  </p:childTnLst>
                                </p:cTn>
                              </p:par>
                            </p:childTnLst>
                          </p:cTn>
                        </p:par>
                        <p:par>
                          <p:cTn id="79" fill="hold">
                            <p:stCondLst>
                              <p:cond delay="13000"/>
                            </p:stCondLst>
                            <p:childTnLst>
                              <p:par>
                                <p:cTn id="80" presetID="42" presetClass="entr" presetSubtype="0" fill="hold" grpId="0" nodeType="afterEffect">
                                  <p:stCondLst>
                                    <p:cond delay="0"/>
                                  </p:stCondLst>
                                  <p:childTnLst>
                                    <p:set>
                                      <p:cBhvr>
                                        <p:cTn id="81" dur="1" fill="hold">
                                          <p:stCondLst>
                                            <p:cond delay="0"/>
                                          </p:stCondLst>
                                        </p:cTn>
                                        <p:tgtEl>
                                          <p:spTgt spid="47"/>
                                        </p:tgtEl>
                                        <p:attrNameLst>
                                          <p:attrName>style.visibility</p:attrName>
                                        </p:attrNameLst>
                                      </p:cBhvr>
                                      <p:to>
                                        <p:strVal val="visible"/>
                                      </p:to>
                                    </p:set>
                                    <p:animEffect transition="in" filter="fade">
                                      <p:cBhvr>
                                        <p:cTn id="82" dur="1000"/>
                                        <p:tgtEl>
                                          <p:spTgt spid="47"/>
                                        </p:tgtEl>
                                      </p:cBhvr>
                                    </p:animEffect>
                                    <p:anim calcmode="lin" valueType="num">
                                      <p:cBhvr>
                                        <p:cTn id="83" dur="1000" fill="hold"/>
                                        <p:tgtEl>
                                          <p:spTgt spid="47"/>
                                        </p:tgtEl>
                                        <p:attrNameLst>
                                          <p:attrName>ppt_x</p:attrName>
                                        </p:attrNameLst>
                                      </p:cBhvr>
                                      <p:tavLst>
                                        <p:tav tm="0">
                                          <p:val>
                                            <p:strVal val="#ppt_x"/>
                                          </p:val>
                                        </p:tav>
                                        <p:tav tm="100000">
                                          <p:val>
                                            <p:strVal val="#ppt_x"/>
                                          </p:val>
                                        </p:tav>
                                      </p:tavLst>
                                    </p:anim>
                                    <p:anim calcmode="lin" valueType="num">
                                      <p:cBhvr>
                                        <p:cTn id="84" dur="1000" fill="hold"/>
                                        <p:tgtEl>
                                          <p:spTgt spid="4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28" grpId="0" animBg="1"/>
      <p:bldP spid="34" grpId="0"/>
      <p:bldP spid="35" grpId="0" animBg="1"/>
      <p:bldP spid="40" grpId="0"/>
      <p:bldP spid="41" grpId="0" animBg="1"/>
      <p:bldP spid="42" grpId="0" animBg="1"/>
      <p:bldP spid="47" grpId="0"/>
      <p:bldP spid="48" grpId="0"/>
    </p:bldLst>
  </p:timing>
</p:sld>
</file>

<file path=ppt/slides/slide2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FF60D2D9-29E7-4003-8F5F-F0750703102C}"/>
              </a:ext>
            </a:extLst>
          </p:cNvPr>
          <p:cNvGrpSpPr/>
          <p:nvPr/>
        </p:nvGrpSpPr>
        <p:grpSpPr>
          <a:xfrm>
            <a:off x="963578" y="1516257"/>
            <a:ext cx="2286000" cy="2072718"/>
            <a:chOff x="2198511" y="2316441"/>
            <a:chExt cx="2286000" cy="2072718"/>
          </a:xfrm>
        </p:grpSpPr>
        <p:sp>
          <p:nvSpPr>
            <p:cNvPr id="8" name="Freeform: Shape 7">
              <a:extLst>
                <a:ext uri="{FF2B5EF4-FFF2-40B4-BE49-F238E27FC236}">
                  <a16:creationId xmlns:a16="http://schemas.microsoft.com/office/drawing/2014/main" id="{CB89A666-F1CA-487D-87DD-8C1FB2B271A8}"/>
                </a:ext>
              </a:extLst>
            </p:cNvPr>
            <p:cNvSpPr>
              <a:spLocks noChangeAspect="1"/>
            </p:cNvSpPr>
            <p:nvPr/>
          </p:nvSpPr>
          <p:spPr>
            <a:xfrm>
              <a:off x="2198511" y="2316441"/>
              <a:ext cx="2286000" cy="2072718"/>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228600" dist="228600" dir="8100000" algn="tr"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sp>
          <p:nvSpPr>
            <p:cNvPr id="9" name="Freeform: Shape 8">
              <a:extLst>
                <a:ext uri="{FF2B5EF4-FFF2-40B4-BE49-F238E27FC236}">
                  <a16:creationId xmlns:a16="http://schemas.microsoft.com/office/drawing/2014/main" id="{7DD95F90-3F2C-4A31-AD77-6A8984869D93}"/>
                </a:ext>
              </a:extLst>
            </p:cNvPr>
            <p:cNvSpPr>
              <a:spLocks noChangeAspect="1"/>
            </p:cNvSpPr>
            <p:nvPr/>
          </p:nvSpPr>
          <p:spPr>
            <a:xfrm>
              <a:off x="2289951" y="2399350"/>
              <a:ext cx="2103120" cy="1906900"/>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solidFill>
              <a:srgbClr val="CE8E4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sp>
          <p:nvSpPr>
            <p:cNvPr id="10" name="Freeform: Shape 9">
              <a:extLst>
                <a:ext uri="{FF2B5EF4-FFF2-40B4-BE49-F238E27FC236}">
                  <a16:creationId xmlns:a16="http://schemas.microsoft.com/office/drawing/2014/main" id="{A523C12F-EF96-4739-9ACC-585B690ABD79}"/>
                </a:ext>
              </a:extLst>
            </p:cNvPr>
            <p:cNvSpPr>
              <a:spLocks noChangeAspect="1"/>
            </p:cNvSpPr>
            <p:nvPr/>
          </p:nvSpPr>
          <p:spPr>
            <a:xfrm>
              <a:off x="2518551" y="2606622"/>
              <a:ext cx="1645920" cy="1492355"/>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grpSp>
      <p:sp>
        <p:nvSpPr>
          <p:cNvPr id="16" name="Freeform: Shape 15">
            <a:extLst>
              <a:ext uri="{FF2B5EF4-FFF2-40B4-BE49-F238E27FC236}">
                <a16:creationId xmlns:a16="http://schemas.microsoft.com/office/drawing/2014/main" id="{37404569-92EC-4FBA-B441-E61786E212D8}"/>
              </a:ext>
            </a:extLst>
          </p:cNvPr>
          <p:cNvSpPr>
            <a:spLocks noChangeAspect="1"/>
          </p:cNvSpPr>
          <p:nvPr/>
        </p:nvSpPr>
        <p:spPr>
          <a:xfrm>
            <a:off x="2822531" y="1527911"/>
            <a:ext cx="835324" cy="2072718"/>
          </a:xfrm>
          <a:custGeom>
            <a:avLst/>
            <a:gdLst>
              <a:gd name="connsiteX0" fmla="*/ 0 w 835324"/>
              <a:gd name="connsiteY0" fmla="*/ 0 h 2072718"/>
              <a:gd name="connsiteX1" fmla="*/ 237761 w 835324"/>
              <a:gd name="connsiteY1" fmla="*/ 0 h 2072718"/>
              <a:gd name="connsiteX2" fmla="*/ 237953 w 835324"/>
              <a:gd name="connsiteY2" fmla="*/ 38 h 2072718"/>
              <a:gd name="connsiteX3" fmla="*/ 238338 w 835324"/>
              <a:gd name="connsiteY3" fmla="*/ 0 h 2072718"/>
              <a:gd name="connsiteX4" fmla="*/ 240779 w 835324"/>
              <a:gd name="connsiteY4" fmla="*/ 354 h 2072718"/>
              <a:gd name="connsiteX5" fmla="*/ 244437 w 835324"/>
              <a:gd name="connsiteY5" fmla="*/ 1 h 2072718"/>
              <a:gd name="connsiteX6" fmla="*/ 311079 w 835324"/>
              <a:gd name="connsiteY6" fmla="*/ 30172 h 2072718"/>
              <a:gd name="connsiteX7" fmla="*/ 314490 w 835324"/>
              <a:gd name="connsiteY7" fmla="*/ 35568 h 2072718"/>
              <a:gd name="connsiteX8" fmla="*/ 323310 w 835324"/>
              <a:gd name="connsiteY8" fmla="*/ 42813 h 2072718"/>
              <a:gd name="connsiteX9" fmla="*/ 513905 w 835324"/>
              <a:gd name="connsiteY9" fmla="*/ 402704 h 2072718"/>
              <a:gd name="connsiteX10" fmla="*/ 514033 w 835324"/>
              <a:gd name="connsiteY10" fmla="*/ 404293 h 2072718"/>
              <a:gd name="connsiteX11" fmla="*/ 822937 w 835324"/>
              <a:gd name="connsiteY11" fmla="*/ 986299 h 2072718"/>
              <a:gd name="connsiteX12" fmla="*/ 825997 w 835324"/>
              <a:gd name="connsiteY12" fmla="*/ 996829 h 2072718"/>
              <a:gd name="connsiteX13" fmla="*/ 825604 w 835324"/>
              <a:gd name="connsiteY13" fmla="*/ 999910 h 2072718"/>
              <a:gd name="connsiteX14" fmla="*/ 828537 w 835324"/>
              <a:gd name="connsiteY14" fmla="*/ 1004087 h 2072718"/>
              <a:gd name="connsiteX15" fmla="*/ 835324 w 835324"/>
              <a:gd name="connsiteY15" fmla="*/ 1036359 h 2072718"/>
              <a:gd name="connsiteX16" fmla="*/ 828537 w 835324"/>
              <a:gd name="connsiteY16" fmla="*/ 1068631 h 2072718"/>
              <a:gd name="connsiteX17" fmla="*/ 821948 w 835324"/>
              <a:gd name="connsiteY17" fmla="*/ 1078013 h 2072718"/>
              <a:gd name="connsiteX18" fmla="*/ 822093 w 835324"/>
              <a:gd name="connsiteY18" fmla="*/ 1079169 h 2072718"/>
              <a:gd name="connsiteX19" fmla="*/ 819013 w 835324"/>
              <a:gd name="connsiteY19" fmla="*/ 1089693 h 2072718"/>
              <a:gd name="connsiteX20" fmla="*/ 324253 w 835324"/>
              <a:gd name="connsiteY20" fmla="*/ 2017371 h 2072718"/>
              <a:gd name="connsiteX21" fmla="*/ 317161 w 835324"/>
              <a:gd name="connsiteY21" fmla="*/ 2025922 h 2072718"/>
              <a:gd name="connsiteX22" fmla="*/ 314645 w 835324"/>
              <a:gd name="connsiteY22" fmla="*/ 2027256 h 2072718"/>
              <a:gd name="connsiteX23" fmla="*/ 304981 w 835324"/>
              <a:gd name="connsiteY23" fmla="*/ 2042547 h 2072718"/>
              <a:gd name="connsiteX24" fmla="*/ 238338 w 835324"/>
              <a:gd name="connsiteY24" fmla="*/ 2072718 h 2072718"/>
              <a:gd name="connsiteX25" fmla="*/ 231532 w 835324"/>
              <a:gd name="connsiteY25" fmla="*/ 2072059 h 2072718"/>
              <a:gd name="connsiteX26" fmla="*/ 218877 w 835324"/>
              <a:gd name="connsiteY26" fmla="*/ 2072059 h 2072718"/>
              <a:gd name="connsiteX27" fmla="*/ 215476 w 835324"/>
              <a:gd name="connsiteY27" fmla="*/ 2072718 h 2072718"/>
              <a:gd name="connsiteX28" fmla="*/ 13143 w 835324"/>
              <a:gd name="connsiteY28" fmla="*/ 2072718 h 2072718"/>
              <a:gd name="connsiteX29" fmla="*/ 33428 w 835324"/>
              <a:gd name="connsiteY29" fmla="*/ 2057439 h 2072718"/>
              <a:gd name="connsiteX30" fmla="*/ 43191 w 835324"/>
              <a:gd name="connsiteY30" fmla="*/ 2041990 h 2072718"/>
              <a:gd name="connsiteX31" fmla="*/ 45732 w 835324"/>
              <a:gd name="connsiteY31" fmla="*/ 2040643 h 2072718"/>
              <a:gd name="connsiteX32" fmla="*/ 52898 w 835324"/>
              <a:gd name="connsiteY32" fmla="*/ 2032004 h 2072718"/>
              <a:gd name="connsiteX33" fmla="*/ 552731 w 835324"/>
              <a:gd name="connsiteY33" fmla="*/ 1094812 h 2072718"/>
              <a:gd name="connsiteX34" fmla="*/ 555844 w 835324"/>
              <a:gd name="connsiteY34" fmla="*/ 1084180 h 2072718"/>
              <a:gd name="connsiteX35" fmla="*/ 555697 w 835324"/>
              <a:gd name="connsiteY35" fmla="*/ 1083012 h 2072718"/>
              <a:gd name="connsiteX36" fmla="*/ 562354 w 835324"/>
              <a:gd name="connsiteY36" fmla="*/ 1073534 h 2072718"/>
              <a:gd name="connsiteX37" fmla="*/ 569210 w 835324"/>
              <a:gd name="connsiteY37" fmla="*/ 1040931 h 2072718"/>
              <a:gd name="connsiteX38" fmla="*/ 562354 w 835324"/>
              <a:gd name="connsiteY38" fmla="*/ 1008328 h 2072718"/>
              <a:gd name="connsiteX39" fmla="*/ 559390 w 835324"/>
              <a:gd name="connsiteY39" fmla="*/ 1004108 h 2072718"/>
              <a:gd name="connsiteX40" fmla="*/ 559787 w 835324"/>
              <a:gd name="connsiteY40" fmla="*/ 1000995 h 2072718"/>
              <a:gd name="connsiteX41" fmla="*/ 556696 w 835324"/>
              <a:gd name="connsiteY41" fmla="*/ 990358 h 2072718"/>
              <a:gd name="connsiteX42" fmla="*/ 244624 w 835324"/>
              <a:gd name="connsiteY42" fmla="*/ 402382 h 2072718"/>
              <a:gd name="connsiteX43" fmla="*/ 244494 w 835324"/>
              <a:gd name="connsiteY43" fmla="*/ 400777 h 2072718"/>
              <a:gd name="connsiteX44" fmla="*/ 51945 w 835324"/>
              <a:gd name="connsiteY44" fmla="*/ 37195 h 2072718"/>
              <a:gd name="connsiteX45" fmla="*/ 43034 w 835324"/>
              <a:gd name="connsiteY45" fmla="*/ 29876 h 2072718"/>
              <a:gd name="connsiteX46" fmla="*/ 39589 w 835324"/>
              <a:gd name="connsiteY46" fmla="*/ 24424 h 2072718"/>
              <a:gd name="connsiteX47" fmla="*/ 10089 w 835324"/>
              <a:gd name="connsiteY47" fmla="*/ 2203 h 2072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835324" h="2072718">
                <a:moveTo>
                  <a:pt x="0" y="0"/>
                </a:moveTo>
                <a:lnTo>
                  <a:pt x="237761" y="0"/>
                </a:lnTo>
                <a:lnTo>
                  <a:pt x="237953" y="38"/>
                </a:lnTo>
                <a:lnTo>
                  <a:pt x="238338" y="0"/>
                </a:lnTo>
                <a:lnTo>
                  <a:pt x="240779" y="354"/>
                </a:lnTo>
                <a:lnTo>
                  <a:pt x="244437" y="1"/>
                </a:lnTo>
                <a:cubicBezTo>
                  <a:pt x="271267" y="1"/>
                  <a:pt x="295239" y="11745"/>
                  <a:pt x="311079" y="30172"/>
                </a:cubicBezTo>
                <a:lnTo>
                  <a:pt x="314490" y="35568"/>
                </a:lnTo>
                <a:lnTo>
                  <a:pt x="323310" y="42813"/>
                </a:lnTo>
                <a:lnTo>
                  <a:pt x="513905" y="402704"/>
                </a:lnTo>
                <a:lnTo>
                  <a:pt x="514033" y="404293"/>
                </a:lnTo>
                <a:lnTo>
                  <a:pt x="822937" y="986299"/>
                </a:lnTo>
                <a:cubicBezTo>
                  <a:pt x="824735" y="989686"/>
                  <a:pt x="825732" y="993262"/>
                  <a:pt x="825997" y="996829"/>
                </a:cubicBezTo>
                <a:lnTo>
                  <a:pt x="825604" y="999910"/>
                </a:lnTo>
                <a:lnTo>
                  <a:pt x="828537" y="1004087"/>
                </a:lnTo>
                <a:cubicBezTo>
                  <a:pt x="832908" y="1014006"/>
                  <a:pt x="835324" y="1024912"/>
                  <a:pt x="835324" y="1036359"/>
                </a:cubicBezTo>
                <a:cubicBezTo>
                  <a:pt x="835324" y="1047806"/>
                  <a:pt x="832908" y="1058712"/>
                  <a:pt x="828537" y="1068631"/>
                </a:cubicBezTo>
                <a:lnTo>
                  <a:pt x="821948" y="1078013"/>
                </a:lnTo>
                <a:lnTo>
                  <a:pt x="822093" y="1079169"/>
                </a:lnTo>
                <a:cubicBezTo>
                  <a:pt x="821821" y="1082735"/>
                  <a:pt x="820817" y="1086310"/>
                  <a:pt x="819013" y="1089693"/>
                </a:cubicBezTo>
                <a:lnTo>
                  <a:pt x="324253" y="2017371"/>
                </a:lnTo>
                <a:cubicBezTo>
                  <a:pt x="322449" y="2020754"/>
                  <a:pt x="320016" y="2023626"/>
                  <a:pt x="317161" y="2025922"/>
                </a:cubicBezTo>
                <a:lnTo>
                  <a:pt x="314645" y="2027256"/>
                </a:lnTo>
                <a:lnTo>
                  <a:pt x="304981" y="2042547"/>
                </a:lnTo>
                <a:cubicBezTo>
                  <a:pt x="289140" y="2060973"/>
                  <a:pt x="265168" y="2072718"/>
                  <a:pt x="238338" y="2072718"/>
                </a:cubicBezTo>
                <a:lnTo>
                  <a:pt x="231532" y="2072059"/>
                </a:lnTo>
                <a:lnTo>
                  <a:pt x="218877" y="2072059"/>
                </a:lnTo>
                <a:lnTo>
                  <a:pt x="215476" y="2072718"/>
                </a:lnTo>
                <a:lnTo>
                  <a:pt x="13143" y="2072718"/>
                </a:lnTo>
                <a:lnTo>
                  <a:pt x="33428" y="2057439"/>
                </a:lnTo>
                <a:lnTo>
                  <a:pt x="43191" y="2041990"/>
                </a:lnTo>
                <a:lnTo>
                  <a:pt x="45732" y="2040643"/>
                </a:lnTo>
                <a:cubicBezTo>
                  <a:pt x="48617" y="2038323"/>
                  <a:pt x="51075" y="2035422"/>
                  <a:pt x="52898" y="2032004"/>
                </a:cubicBezTo>
                <a:lnTo>
                  <a:pt x="552731" y="1094812"/>
                </a:lnTo>
                <a:cubicBezTo>
                  <a:pt x="554554" y="1091394"/>
                  <a:pt x="555569" y="1087783"/>
                  <a:pt x="555844" y="1084180"/>
                </a:cubicBezTo>
                <a:lnTo>
                  <a:pt x="555697" y="1083012"/>
                </a:lnTo>
                <a:lnTo>
                  <a:pt x="562354" y="1073534"/>
                </a:lnTo>
                <a:cubicBezTo>
                  <a:pt x="566769" y="1063513"/>
                  <a:pt x="569210" y="1052496"/>
                  <a:pt x="569210" y="1040931"/>
                </a:cubicBezTo>
                <a:cubicBezTo>
                  <a:pt x="569210" y="1029366"/>
                  <a:pt x="566769" y="1018349"/>
                  <a:pt x="562354" y="1008328"/>
                </a:cubicBezTo>
                <a:lnTo>
                  <a:pt x="559390" y="1004108"/>
                </a:lnTo>
                <a:lnTo>
                  <a:pt x="559787" y="1000995"/>
                </a:lnTo>
                <a:cubicBezTo>
                  <a:pt x="559520" y="997392"/>
                  <a:pt x="558512" y="993779"/>
                  <a:pt x="556696" y="990358"/>
                </a:cubicBezTo>
                <a:lnTo>
                  <a:pt x="244624" y="402382"/>
                </a:lnTo>
                <a:lnTo>
                  <a:pt x="244494" y="400777"/>
                </a:lnTo>
                <a:lnTo>
                  <a:pt x="51945" y="37195"/>
                </a:lnTo>
                <a:lnTo>
                  <a:pt x="43034" y="29876"/>
                </a:lnTo>
                <a:lnTo>
                  <a:pt x="39589" y="24424"/>
                </a:lnTo>
                <a:cubicBezTo>
                  <a:pt x="31587" y="15117"/>
                  <a:pt x="21532" y="7496"/>
                  <a:pt x="10089" y="2203"/>
                </a:cubicBezTo>
                <a:close/>
              </a:path>
            </a:pathLst>
          </a:custGeom>
          <a:solidFill>
            <a:srgbClr val="CE8E4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b="1" dirty="0"/>
          </a:p>
        </p:txBody>
      </p:sp>
      <p:pic>
        <p:nvPicPr>
          <p:cNvPr id="20" name="Graphic 19" descr="Books on Shelf">
            <a:extLst>
              <a:ext uri="{FF2B5EF4-FFF2-40B4-BE49-F238E27FC236}">
                <a16:creationId xmlns:a16="http://schemas.microsoft.com/office/drawing/2014/main" id="{4A1FD46B-020E-467A-B16B-7966178424BD}"/>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740818" y="2183521"/>
            <a:ext cx="731520" cy="731520"/>
          </a:xfrm>
          <a:prstGeom prst="rect">
            <a:avLst/>
          </a:prstGeom>
        </p:spPr>
      </p:pic>
      <p:grpSp>
        <p:nvGrpSpPr>
          <p:cNvPr id="21" name="Group 20">
            <a:extLst>
              <a:ext uri="{FF2B5EF4-FFF2-40B4-BE49-F238E27FC236}">
                <a16:creationId xmlns:a16="http://schemas.microsoft.com/office/drawing/2014/main" id="{45D54CF2-DAC3-4387-B149-F1E72D0635C4}"/>
              </a:ext>
            </a:extLst>
          </p:cNvPr>
          <p:cNvGrpSpPr/>
          <p:nvPr/>
        </p:nvGrpSpPr>
        <p:grpSpPr>
          <a:xfrm>
            <a:off x="3573322" y="2641482"/>
            <a:ext cx="2286000" cy="2072718"/>
            <a:chOff x="2198511" y="2316441"/>
            <a:chExt cx="2286000" cy="2072718"/>
          </a:xfrm>
        </p:grpSpPr>
        <p:sp>
          <p:nvSpPr>
            <p:cNvPr id="22" name="Freeform: Shape 21">
              <a:extLst>
                <a:ext uri="{FF2B5EF4-FFF2-40B4-BE49-F238E27FC236}">
                  <a16:creationId xmlns:a16="http://schemas.microsoft.com/office/drawing/2014/main" id="{6546925C-A96B-4317-B01D-EEEDF314E87E}"/>
                </a:ext>
              </a:extLst>
            </p:cNvPr>
            <p:cNvSpPr>
              <a:spLocks noChangeAspect="1"/>
            </p:cNvSpPr>
            <p:nvPr/>
          </p:nvSpPr>
          <p:spPr>
            <a:xfrm>
              <a:off x="2198511" y="2316441"/>
              <a:ext cx="2286000" cy="2072718"/>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228600" dist="228600" dir="8100000" algn="tr"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sp>
          <p:nvSpPr>
            <p:cNvPr id="23" name="Freeform: Shape 22">
              <a:extLst>
                <a:ext uri="{FF2B5EF4-FFF2-40B4-BE49-F238E27FC236}">
                  <a16:creationId xmlns:a16="http://schemas.microsoft.com/office/drawing/2014/main" id="{8D6D55A6-4F70-4B7C-8957-AE6491EF1E41}"/>
                </a:ext>
              </a:extLst>
            </p:cNvPr>
            <p:cNvSpPr>
              <a:spLocks noChangeAspect="1"/>
            </p:cNvSpPr>
            <p:nvPr/>
          </p:nvSpPr>
          <p:spPr>
            <a:xfrm>
              <a:off x="2289951" y="2399350"/>
              <a:ext cx="2103120" cy="1906900"/>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sp>
          <p:nvSpPr>
            <p:cNvPr id="24" name="Freeform: Shape 23">
              <a:extLst>
                <a:ext uri="{FF2B5EF4-FFF2-40B4-BE49-F238E27FC236}">
                  <a16:creationId xmlns:a16="http://schemas.microsoft.com/office/drawing/2014/main" id="{B0A7DCDC-F49E-4A75-B0D3-CA6FEE838389}"/>
                </a:ext>
              </a:extLst>
            </p:cNvPr>
            <p:cNvSpPr>
              <a:spLocks noChangeAspect="1"/>
            </p:cNvSpPr>
            <p:nvPr/>
          </p:nvSpPr>
          <p:spPr>
            <a:xfrm>
              <a:off x="2518551" y="2606622"/>
              <a:ext cx="1645920" cy="1492355"/>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grpSp>
      <p:sp>
        <p:nvSpPr>
          <p:cNvPr id="25" name="Freeform: Shape 24">
            <a:extLst>
              <a:ext uri="{FF2B5EF4-FFF2-40B4-BE49-F238E27FC236}">
                <a16:creationId xmlns:a16="http://schemas.microsoft.com/office/drawing/2014/main" id="{C31A8998-F2DE-48E9-A283-D0A384BB631C}"/>
              </a:ext>
            </a:extLst>
          </p:cNvPr>
          <p:cNvSpPr>
            <a:spLocks noChangeAspect="1"/>
          </p:cNvSpPr>
          <p:nvPr/>
        </p:nvSpPr>
        <p:spPr>
          <a:xfrm>
            <a:off x="5432275" y="2653136"/>
            <a:ext cx="835324" cy="2072718"/>
          </a:xfrm>
          <a:custGeom>
            <a:avLst/>
            <a:gdLst>
              <a:gd name="connsiteX0" fmla="*/ 0 w 835324"/>
              <a:gd name="connsiteY0" fmla="*/ 0 h 2072718"/>
              <a:gd name="connsiteX1" fmla="*/ 237761 w 835324"/>
              <a:gd name="connsiteY1" fmla="*/ 0 h 2072718"/>
              <a:gd name="connsiteX2" fmla="*/ 237953 w 835324"/>
              <a:gd name="connsiteY2" fmla="*/ 38 h 2072718"/>
              <a:gd name="connsiteX3" fmla="*/ 238338 w 835324"/>
              <a:gd name="connsiteY3" fmla="*/ 0 h 2072718"/>
              <a:gd name="connsiteX4" fmla="*/ 240779 w 835324"/>
              <a:gd name="connsiteY4" fmla="*/ 354 h 2072718"/>
              <a:gd name="connsiteX5" fmla="*/ 244437 w 835324"/>
              <a:gd name="connsiteY5" fmla="*/ 1 h 2072718"/>
              <a:gd name="connsiteX6" fmla="*/ 311079 w 835324"/>
              <a:gd name="connsiteY6" fmla="*/ 30172 h 2072718"/>
              <a:gd name="connsiteX7" fmla="*/ 314490 w 835324"/>
              <a:gd name="connsiteY7" fmla="*/ 35568 h 2072718"/>
              <a:gd name="connsiteX8" fmla="*/ 323310 w 835324"/>
              <a:gd name="connsiteY8" fmla="*/ 42813 h 2072718"/>
              <a:gd name="connsiteX9" fmla="*/ 513905 w 835324"/>
              <a:gd name="connsiteY9" fmla="*/ 402704 h 2072718"/>
              <a:gd name="connsiteX10" fmla="*/ 514033 w 835324"/>
              <a:gd name="connsiteY10" fmla="*/ 404293 h 2072718"/>
              <a:gd name="connsiteX11" fmla="*/ 822937 w 835324"/>
              <a:gd name="connsiteY11" fmla="*/ 986299 h 2072718"/>
              <a:gd name="connsiteX12" fmla="*/ 825997 w 835324"/>
              <a:gd name="connsiteY12" fmla="*/ 996829 h 2072718"/>
              <a:gd name="connsiteX13" fmla="*/ 825604 w 835324"/>
              <a:gd name="connsiteY13" fmla="*/ 999910 h 2072718"/>
              <a:gd name="connsiteX14" fmla="*/ 828537 w 835324"/>
              <a:gd name="connsiteY14" fmla="*/ 1004087 h 2072718"/>
              <a:gd name="connsiteX15" fmla="*/ 835324 w 835324"/>
              <a:gd name="connsiteY15" fmla="*/ 1036359 h 2072718"/>
              <a:gd name="connsiteX16" fmla="*/ 828537 w 835324"/>
              <a:gd name="connsiteY16" fmla="*/ 1068631 h 2072718"/>
              <a:gd name="connsiteX17" fmla="*/ 821948 w 835324"/>
              <a:gd name="connsiteY17" fmla="*/ 1078013 h 2072718"/>
              <a:gd name="connsiteX18" fmla="*/ 822093 w 835324"/>
              <a:gd name="connsiteY18" fmla="*/ 1079169 h 2072718"/>
              <a:gd name="connsiteX19" fmla="*/ 819013 w 835324"/>
              <a:gd name="connsiteY19" fmla="*/ 1089693 h 2072718"/>
              <a:gd name="connsiteX20" fmla="*/ 324253 w 835324"/>
              <a:gd name="connsiteY20" fmla="*/ 2017371 h 2072718"/>
              <a:gd name="connsiteX21" fmla="*/ 317161 w 835324"/>
              <a:gd name="connsiteY21" fmla="*/ 2025922 h 2072718"/>
              <a:gd name="connsiteX22" fmla="*/ 314645 w 835324"/>
              <a:gd name="connsiteY22" fmla="*/ 2027256 h 2072718"/>
              <a:gd name="connsiteX23" fmla="*/ 304981 w 835324"/>
              <a:gd name="connsiteY23" fmla="*/ 2042547 h 2072718"/>
              <a:gd name="connsiteX24" fmla="*/ 238338 w 835324"/>
              <a:gd name="connsiteY24" fmla="*/ 2072718 h 2072718"/>
              <a:gd name="connsiteX25" fmla="*/ 231532 w 835324"/>
              <a:gd name="connsiteY25" fmla="*/ 2072059 h 2072718"/>
              <a:gd name="connsiteX26" fmla="*/ 218877 w 835324"/>
              <a:gd name="connsiteY26" fmla="*/ 2072059 h 2072718"/>
              <a:gd name="connsiteX27" fmla="*/ 215476 w 835324"/>
              <a:gd name="connsiteY27" fmla="*/ 2072718 h 2072718"/>
              <a:gd name="connsiteX28" fmla="*/ 13143 w 835324"/>
              <a:gd name="connsiteY28" fmla="*/ 2072718 h 2072718"/>
              <a:gd name="connsiteX29" fmla="*/ 33428 w 835324"/>
              <a:gd name="connsiteY29" fmla="*/ 2057439 h 2072718"/>
              <a:gd name="connsiteX30" fmla="*/ 43191 w 835324"/>
              <a:gd name="connsiteY30" fmla="*/ 2041990 h 2072718"/>
              <a:gd name="connsiteX31" fmla="*/ 45732 w 835324"/>
              <a:gd name="connsiteY31" fmla="*/ 2040643 h 2072718"/>
              <a:gd name="connsiteX32" fmla="*/ 52898 w 835324"/>
              <a:gd name="connsiteY32" fmla="*/ 2032004 h 2072718"/>
              <a:gd name="connsiteX33" fmla="*/ 552731 w 835324"/>
              <a:gd name="connsiteY33" fmla="*/ 1094812 h 2072718"/>
              <a:gd name="connsiteX34" fmla="*/ 555844 w 835324"/>
              <a:gd name="connsiteY34" fmla="*/ 1084180 h 2072718"/>
              <a:gd name="connsiteX35" fmla="*/ 555697 w 835324"/>
              <a:gd name="connsiteY35" fmla="*/ 1083012 h 2072718"/>
              <a:gd name="connsiteX36" fmla="*/ 562354 w 835324"/>
              <a:gd name="connsiteY36" fmla="*/ 1073534 h 2072718"/>
              <a:gd name="connsiteX37" fmla="*/ 569210 w 835324"/>
              <a:gd name="connsiteY37" fmla="*/ 1040931 h 2072718"/>
              <a:gd name="connsiteX38" fmla="*/ 562354 w 835324"/>
              <a:gd name="connsiteY38" fmla="*/ 1008328 h 2072718"/>
              <a:gd name="connsiteX39" fmla="*/ 559390 w 835324"/>
              <a:gd name="connsiteY39" fmla="*/ 1004108 h 2072718"/>
              <a:gd name="connsiteX40" fmla="*/ 559787 w 835324"/>
              <a:gd name="connsiteY40" fmla="*/ 1000995 h 2072718"/>
              <a:gd name="connsiteX41" fmla="*/ 556696 w 835324"/>
              <a:gd name="connsiteY41" fmla="*/ 990358 h 2072718"/>
              <a:gd name="connsiteX42" fmla="*/ 244624 w 835324"/>
              <a:gd name="connsiteY42" fmla="*/ 402382 h 2072718"/>
              <a:gd name="connsiteX43" fmla="*/ 244494 w 835324"/>
              <a:gd name="connsiteY43" fmla="*/ 400777 h 2072718"/>
              <a:gd name="connsiteX44" fmla="*/ 51945 w 835324"/>
              <a:gd name="connsiteY44" fmla="*/ 37195 h 2072718"/>
              <a:gd name="connsiteX45" fmla="*/ 43034 w 835324"/>
              <a:gd name="connsiteY45" fmla="*/ 29876 h 2072718"/>
              <a:gd name="connsiteX46" fmla="*/ 39589 w 835324"/>
              <a:gd name="connsiteY46" fmla="*/ 24424 h 2072718"/>
              <a:gd name="connsiteX47" fmla="*/ 10089 w 835324"/>
              <a:gd name="connsiteY47" fmla="*/ 2203 h 2072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835324" h="2072718">
                <a:moveTo>
                  <a:pt x="0" y="0"/>
                </a:moveTo>
                <a:lnTo>
                  <a:pt x="237761" y="0"/>
                </a:lnTo>
                <a:lnTo>
                  <a:pt x="237953" y="38"/>
                </a:lnTo>
                <a:lnTo>
                  <a:pt x="238338" y="0"/>
                </a:lnTo>
                <a:lnTo>
                  <a:pt x="240779" y="354"/>
                </a:lnTo>
                <a:lnTo>
                  <a:pt x="244437" y="1"/>
                </a:lnTo>
                <a:cubicBezTo>
                  <a:pt x="271267" y="1"/>
                  <a:pt x="295239" y="11745"/>
                  <a:pt x="311079" y="30172"/>
                </a:cubicBezTo>
                <a:lnTo>
                  <a:pt x="314490" y="35568"/>
                </a:lnTo>
                <a:lnTo>
                  <a:pt x="323310" y="42813"/>
                </a:lnTo>
                <a:lnTo>
                  <a:pt x="513905" y="402704"/>
                </a:lnTo>
                <a:lnTo>
                  <a:pt x="514033" y="404293"/>
                </a:lnTo>
                <a:lnTo>
                  <a:pt x="822937" y="986299"/>
                </a:lnTo>
                <a:cubicBezTo>
                  <a:pt x="824735" y="989686"/>
                  <a:pt x="825732" y="993262"/>
                  <a:pt x="825997" y="996829"/>
                </a:cubicBezTo>
                <a:lnTo>
                  <a:pt x="825604" y="999910"/>
                </a:lnTo>
                <a:lnTo>
                  <a:pt x="828537" y="1004087"/>
                </a:lnTo>
                <a:cubicBezTo>
                  <a:pt x="832908" y="1014006"/>
                  <a:pt x="835324" y="1024912"/>
                  <a:pt x="835324" y="1036359"/>
                </a:cubicBezTo>
                <a:cubicBezTo>
                  <a:pt x="835324" y="1047806"/>
                  <a:pt x="832908" y="1058712"/>
                  <a:pt x="828537" y="1068631"/>
                </a:cubicBezTo>
                <a:lnTo>
                  <a:pt x="821948" y="1078013"/>
                </a:lnTo>
                <a:lnTo>
                  <a:pt x="822093" y="1079169"/>
                </a:lnTo>
                <a:cubicBezTo>
                  <a:pt x="821821" y="1082735"/>
                  <a:pt x="820817" y="1086310"/>
                  <a:pt x="819013" y="1089693"/>
                </a:cubicBezTo>
                <a:lnTo>
                  <a:pt x="324253" y="2017371"/>
                </a:lnTo>
                <a:cubicBezTo>
                  <a:pt x="322449" y="2020754"/>
                  <a:pt x="320016" y="2023626"/>
                  <a:pt x="317161" y="2025922"/>
                </a:cubicBezTo>
                <a:lnTo>
                  <a:pt x="314645" y="2027256"/>
                </a:lnTo>
                <a:lnTo>
                  <a:pt x="304981" y="2042547"/>
                </a:lnTo>
                <a:cubicBezTo>
                  <a:pt x="289140" y="2060973"/>
                  <a:pt x="265168" y="2072718"/>
                  <a:pt x="238338" y="2072718"/>
                </a:cubicBezTo>
                <a:lnTo>
                  <a:pt x="231532" y="2072059"/>
                </a:lnTo>
                <a:lnTo>
                  <a:pt x="218877" y="2072059"/>
                </a:lnTo>
                <a:lnTo>
                  <a:pt x="215476" y="2072718"/>
                </a:lnTo>
                <a:lnTo>
                  <a:pt x="13143" y="2072718"/>
                </a:lnTo>
                <a:lnTo>
                  <a:pt x="33428" y="2057439"/>
                </a:lnTo>
                <a:lnTo>
                  <a:pt x="43191" y="2041990"/>
                </a:lnTo>
                <a:lnTo>
                  <a:pt x="45732" y="2040643"/>
                </a:lnTo>
                <a:cubicBezTo>
                  <a:pt x="48617" y="2038323"/>
                  <a:pt x="51075" y="2035422"/>
                  <a:pt x="52898" y="2032004"/>
                </a:cubicBezTo>
                <a:lnTo>
                  <a:pt x="552731" y="1094812"/>
                </a:lnTo>
                <a:cubicBezTo>
                  <a:pt x="554554" y="1091394"/>
                  <a:pt x="555569" y="1087783"/>
                  <a:pt x="555844" y="1084180"/>
                </a:cubicBezTo>
                <a:lnTo>
                  <a:pt x="555697" y="1083012"/>
                </a:lnTo>
                <a:lnTo>
                  <a:pt x="562354" y="1073534"/>
                </a:lnTo>
                <a:cubicBezTo>
                  <a:pt x="566769" y="1063513"/>
                  <a:pt x="569210" y="1052496"/>
                  <a:pt x="569210" y="1040931"/>
                </a:cubicBezTo>
                <a:cubicBezTo>
                  <a:pt x="569210" y="1029366"/>
                  <a:pt x="566769" y="1018349"/>
                  <a:pt x="562354" y="1008328"/>
                </a:cubicBezTo>
                <a:lnTo>
                  <a:pt x="559390" y="1004108"/>
                </a:lnTo>
                <a:lnTo>
                  <a:pt x="559787" y="1000995"/>
                </a:lnTo>
                <a:cubicBezTo>
                  <a:pt x="559520" y="997392"/>
                  <a:pt x="558512" y="993779"/>
                  <a:pt x="556696" y="990358"/>
                </a:cubicBezTo>
                <a:lnTo>
                  <a:pt x="244624" y="402382"/>
                </a:lnTo>
                <a:lnTo>
                  <a:pt x="244494" y="400777"/>
                </a:lnTo>
                <a:lnTo>
                  <a:pt x="51945" y="37195"/>
                </a:lnTo>
                <a:lnTo>
                  <a:pt x="43034" y="29876"/>
                </a:lnTo>
                <a:lnTo>
                  <a:pt x="39589" y="24424"/>
                </a:lnTo>
                <a:cubicBezTo>
                  <a:pt x="31587" y="15117"/>
                  <a:pt x="21532" y="7496"/>
                  <a:pt x="10089" y="2203"/>
                </a:cubicBez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b="1" dirty="0"/>
          </a:p>
        </p:txBody>
      </p:sp>
      <p:grpSp>
        <p:nvGrpSpPr>
          <p:cNvPr id="27" name="Group 26">
            <a:extLst>
              <a:ext uri="{FF2B5EF4-FFF2-40B4-BE49-F238E27FC236}">
                <a16:creationId xmlns:a16="http://schemas.microsoft.com/office/drawing/2014/main" id="{9926A44A-9B78-4300-A229-FF117C2A0768}"/>
              </a:ext>
            </a:extLst>
          </p:cNvPr>
          <p:cNvGrpSpPr/>
          <p:nvPr/>
        </p:nvGrpSpPr>
        <p:grpSpPr>
          <a:xfrm>
            <a:off x="6160457" y="3729189"/>
            <a:ext cx="2286000" cy="2072718"/>
            <a:chOff x="2198511" y="2316441"/>
            <a:chExt cx="2286000" cy="2072718"/>
          </a:xfrm>
        </p:grpSpPr>
        <p:sp>
          <p:nvSpPr>
            <p:cNvPr id="28" name="Freeform: Shape 27">
              <a:extLst>
                <a:ext uri="{FF2B5EF4-FFF2-40B4-BE49-F238E27FC236}">
                  <a16:creationId xmlns:a16="http://schemas.microsoft.com/office/drawing/2014/main" id="{1E726774-F5C4-452D-8C20-8B35B2CA690F}"/>
                </a:ext>
              </a:extLst>
            </p:cNvPr>
            <p:cNvSpPr>
              <a:spLocks noChangeAspect="1"/>
            </p:cNvSpPr>
            <p:nvPr/>
          </p:nvSpPr>
          <p:spPr>
            <a:xfrm>
              <a:off x="2198511" y="2316441"/>
              <a:ext cx="2286000" cy="2072718"/>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228600" dist="228600" dir="8100000" algn="tr"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sp>
          <p:nvSpPr>
            <p:cNvPr id="29" name="Freeform: Shape 28">
              <a:extLst>
                <a:ext uri="{FF2B5EF4-FFF2-40B4-BE49-F238E27FC236}">
                  <a16:creationId xmlns:a16="http://schemas.microsoft.com/office/drawing/2014/main" id="{68687A7D-CE2F-40BA-904B-243392C4BF9A}"/>
                </a:ext>
              </a:extLst>
            </p:cNvPr>
            <p:cNvSpPr>
              <a:spLocks noChangeAspect="1"/>
            </p:cNvSpPr>
            <p:nvPr/>
          </p:nvSpPr>
          <p:spPr>
            <a:xfrm>
              <a:off x="2289951" y="2399350"/>
              <a:ext cx="2103120" cy="1906900"/>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solidFill>
              <a:srgbClr val="E0462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sp>
          <p:nvSpPr>
            <p:cNvPr id="30" name="Freeform: Shape 29">
              <a:extLst>
                <a:ext uri="{FF2B5EF4-FFF2-40B4-BE49-F238E27FC236}">
                  <a16:creationId xmlns:a16="http://schemas.microsoft.com/office/drawing/2014/main" id="{885A5B2B-DD67-43F7-B742-07941DFF282C}"/>
                </a:ext>
              </a:extLst>
            </p:cNvPr>
            <p:cNvSpPr>
              <a:spLocks noChangeAspect="1"/>
            </p:cNvSpPr>
            <p:nvPr/>
          </p:nvSpPr>
          <p:spPr>
            <a:xfrm>
              <a:off x="2518551" y="2606622"/>
              <a:ext cx="1645920" cy="1492355"/>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grpSp>
      <p:sp>
        <p:nvSpPr>
          <p:cNvPr id="31" name="Freeform: Shape 30">
            <a:extLst>
              <a:ext uri="{FF2B5EF4-FFF2-40B4-BE49-F238E27FC236}">
                <a16:creationId xmlns:a16="http://schemas.microsoft.com/office/drawing/2014/main" id="{148E63F0-0F26-4D7D-963D-1182F14DC2E4}"/>
              </a:ext>
            </a:extLst>
          </p:cNvPr>
          <p:cNvSpPr>
            <a:spLocks noChangeAspect="1"/>
          </p:cNvSpPr>
          <p:nvPr/>
        </p:nvSpPr>
        <p:spPr>
          <a:xfrm>
            <a:off x="8019410" y="3740843"/>
            <a:ext cx="835324" cy="2072718"/>
          </a:xfrm>
          <a:custGeom>
            <a:avLst/>
            <a:gdLst>
              <a:gd name="connsiteX0" fmla="*/ 0 w 835324"/>
              <a:gd name="connsiteY0" fmla="*/ 0 h 2072718"/>
              <a:gd name="connsiteX1" fmla="*/ 237761 w 835324"/>
              <a:gd name="connsiteY1" fmla="*/ 0 h 2072718"/>
              <a:gd name="connsiteX2" fmla="*/ 237953 w 835324"/>
              <a:gd name="connsiteY2" fmla="*/ 38 h 2072718"/>
              <a:gd name="connsiteX3" fmla="*/ 238338 w 835324"/>
              <a:gd name="connsiteY3" fmla="*/ 0 h 2072718"/>
              <a:gd name="connsiteX4" fmla="*/ 240779 w 835324"/>
              <a:gd name="connsiteY4" fmla="*/ 354 h 2072718"/>
              <a:gd name="connsiteX5" fmla="*/ 244437 w 835324"/>
              <a:gd name="connsiteY5" fmla="*/ 1 h 2072718"/>
              <a:gd name="connsiteX6" fmla="*/ 311079 w 835324"/>
              <a:gd name="connsiteY6" fmla="*/ 30172 h 2072718"/>
              <a:gd name="connsiteX7" fmla="*/ 314490 w 835324"/>
              <a:gd name="connsiteY7" fmla="*/ 35568 h 2072718"/>
              <a:gd name="connsiteX8" fmla="*/ 323310 w 835324"/>
              <a:gd name="connsiteY8" fmla="*/ 42813 h 2072718"/>
              <a:gd name="connsiteX9" fmla="*/ 513905 w 835324"/>
              <a:gd name="connsiteY9" fmla="*/ 402704 h 2072718"/>
              <a:gd name="connsiteX10" fmla="*/ 514033 w 835324"/>
              <a:gd name="connsiteY10" fmla="*/ 404293 h 2072718"/>
              <a:gd name="connsiteX11" fmla="*/ 822937 w 835324"/>
              <a:gd name="connsiteY11" fmla="*/ 986299 h 2072718"/>
              <a:gd name="connsiteX12" fmla="*/ 825997 w 835324"/>
              <a:gd name="connsiteY12" fmla="*/ 996829 h 2072718"/>
              <a:gd name="connsiteX13" fmla="*/ 825604 w 835324"/>
              <a:gd name="connsiteY13" fmla="*/ 999910 h 2072718"/>
              <a:gd name="connsiteX14" fmla="*/ 828537 w 835324"/>
              <a:gd name="connsiteY14" fmla="*/ 1004087 h 2072718"/>
              <a:gd name="connsiteX15" fmla="*/ 835324 w 835324"/>
              <a:gd name="connsiteY15" fmla="*/ 1036359 h 2072718"/>
              <a:gd name="connsiteX16" fmla="*/ 828537 w 835324"/>
              <a:gd name="connsiteY16" fmla="*/ 1068631 h 2072718"/>
              <a:gd name="connsiteX17" fmla="*/ 821948 w 835324"/>
              <a:gd name="connsiteY17" fmla="*/ 1078013 h 2072718"/>
              <a:gd name="connsiteX18" fmla="*/ 822093 w 835324"/>
              <a:gd name="connsiteY18" fmla="*/ 1079169 h 2072718"/>
              <a:gd name="connsiteX19" fmla="*/ 819013 w 835324"/>
              <a:gd name="connsiteY19" fmla="*/ 1089693 h 2072718"/>
              <a:gd name="connsiteX20" fmla="*/ 324253 w 835324"/>
              <a:gd name="connsiteY20" fmla="*/ 2017371 h 2072718"/>
              <a:gd name="connsiteX21" fmla="*/ 317161 w 835324"/>
              <a:gd name="connsiteY21" fmla="*/ 2025922 h 2072718"/>
              <a:gd name="connsiteX22" fmla="*/ 314645 w 835324"/>
              <a:gd name="connsiteY22" fmla="*/ 2027256 h 2072718"/>
              <a:gd name="connsiteX23" fmla="*/ 304981 w 835324"/>
              <a:gd name="connsiteY23" fmla="*/ 2042547 h 2072718"/>
              <a:gd name="connsiteX24" fmla="*/ 238338 w 835324"/>
              <a:gd name="connsiteY24" fmla="*/ 2072718 h 2072718"/>
              <a:gd name="connsiteX25" fmla="*/ 231532 w 835324"/>
              <a:gd name="connsiteY25" fmla="*/ 2072059 h 2072718"/>
              <a:gd name="connsiteX26" fmla="*/ 218877 w 835324"/>
              <a:gd name="connsiteY26" fmla="*/ 2072059 h 2072718"/>
              <a:gd name="connsiteX27" fmla="*/ 215476 w 835324"/>
              <a:gd name="connsiteY27" fmla="*/ 2072718 h 2072718"/>
              <a:gd name="connsiteX28" fmla="*/ 13143 w 835324"/>
              <a:gd name="connsiteY28" fmla="*/ 2072718 h 2072718"/>
              <a:gd name="connsiteX29" fmla="*/ 33428 w 835324"/>
              <a:gd name="connsiteY29" fmla="*/ 2057439 h 2072718"/>
              <a:gd name="connsiteX30" fmla="*/ 43191 w 835324"/>
              <a:gd name="connsiteY30" fmla="*/ 2041990 h 2072718"/>
              <a:gd name="connsiteX31" fmla="*/ 45732 w 835324"/>
              <a:gd name="connsiteY31" fmla="*/ 2040643 h 2072718"/>
              <a:gd name="connsiteX32" fmla="*/ 52898 w 835324"/>
              <a:gd name="connsiteY32" fmla="*/ 2032004 h 2072718"/>
              <a:gd name="connsiteX33" fmla="*/ 552731 w 835324"/>
              <a:gd name="connsiteY33" fmla="*/ 1094812 h 2072718"/>
              <a:gd name="connsiteX34" fmla="*/ 555844 w 835324"/>
              <a:gd name="connsiteY34" fmla="*/ 1084180 h 2072718"/>
              <a:gd name="connsiteX35" fmla="*/ 555697 w 835324"/>
              <a:gd name="connsiteY35" fmla="*/ 1083012 h 2072718"/>
              <a:gd name="connsiteX36" fmla="*/ 562354 w 835324"/>
              <a:gd name="connsiteY36" fmla="*/ 1073534 h 2072718"/>
              <a:gd name="connsiteX37" fmla="*/ 569210 w 835324"/>
              <a:gd name="connsiteY37" fmla="*/ 1040931 h 2072718"/>
              <a:gd name="connsiteX38" fmla="*/ 562354 w 835324"/>
              <a:gd name="connsiteY38" fmla="*/ 1008328 h 2072718"/>
              <a:gd name="connsiteX39" fmla="*/ 559390 w 835324"/>
              <a:gd name="connsiteY39" fmla="*/ 1004108 h 2072718"/>
              <a:gd name="connsiteX40" fmla="*/ 559787 w 835324"/>
              <a:gd name="connsiteY40" fmla="*/ 1000995 h 2072718"/>
              <a:gd name="connsiteX41" fmla="*/ 556696 w 835324"/>
              <a:gd name="connsiteY41" fmla="*/ 990358 h 2072718"/>
              <a:gd name="connsiteX42" fmla="*/ 244624 w 835324"/>
              <a:gd name="connsiteY42" fmla="*/ 402382 h 2072718"/>
              <a:gd name="connsiteX43" fmla="*/ 244494 w 835324"/>
              <a:gd name="connsiteY43" fmla="*/ 400777 h 2072718"/>
              <a:gd name="connsiteX44" fmla="*/ 51945 w 835324"/>
              <a:gd name="connsiteY44" fmla="*/ 37195 h 2072718"/>
              <a:gd name="connsiteX45" fmla="*/ 43034 w 835324"/>
              <a:gd name="connsiteY45" fmla="*/ 29876 h 2072718"/>
              <a:gd name="connsiteX46" fmla="*/ 39589 w 835324"/>
              <a:gd name="connsiteY46" fmla="*/ 24424 h 2072718"/>
              <a:gd name="connsiteX47" fmla="*/ 10089 w 835324"/>
              <a:gd name="connsiteY47" fmla="*/ 2203 h 2072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835324" h="2072718">
                <a:moveTo>
                  <a:pt x="0" y="0"/>
                </a:moveTo>
                <a:lnTo>
                  <a:pt x="237761" y="0"/>
                </a:lnTo>
                <a:lnTo>
                  <a:pt x="237953" y="38"/>
                </a:lnTo>
                <a:lnTo>
                  <a:pt x="238338" y="0"/>
                </a:lnTo>
                <a:lnTo>
                  <a:pt x="240779" y="354"/>
                </a:lnTo>
                <a:lnTo>
                  <a:pt x="244437" y="1"/>
                </a:lnTo>
                <a:cubicBezTo>
                  <a:pt x="271267" y="1"/>
                  <a:pt x="295239" y="11745"/>
                  <a:pt x="311079" y="30172"/>
                </a:cubicBezTo>
                <a:lnTo>
                  <a:pt x="314490" y="35568"/>
                </a:lnTo>
                <a:lnTo>
                  <a:pt x="323310" y="42813"/>
                </a:lnTo>
                <a:lnTo>
                  <a:pt x="513905" y="402704"/>
                </a:lnTo>
                <a:lnTo>
                  <a:pt x="514033" y="404293"/>
                </a:lnTo>
                <a:lnTo>
                  <a:pt x="822937" y="986299"/>
                </a:lnTo>
                <a:cubicBezTo>
                  <a:pt x="824735" y="989686"/>
                  <a:pt x="825732" y="993262"/>
                  <a:pt x="825997" y="996829"/>
                </a:cubicBezTo>
                <a:lnTo>
                  <a:pt x="825604" y="999910"/>
                </a:lnTo>
                <a:lnTo>
                  <a:pt x="828537" y="1004087"/>
                </a:lnTo>
                <a:cubicBezTo>
                  <a:pt x="832908" y="1014006"/>
                  <a:pt x="835324" y="1024912"/>
                  <a:pt x="835324" y="1036359"/>
                </a:cubicBezTo>
                <a:cubicBezTo>
                  <a:pt x="835324" y="1047806"/>
                  <a:pt x="832908" y="1058712"/>
                  <a:pt x="828537" y="1068631"/>
                </a:cubicBezTo>
                <a:lnTo>
                  <a:pt x="821948" y="1078013"/>
                </a:lnTo>
                <a:lnTo>
                  <a:pt x="822093" y="1079169"/>
                </a:lnTo>
                <a:cubicBezTo>
                  <a:pt x="821821" y="1082735"/>
                  <a:pt x="820817" y="1086310"/>
                  <a:pt x="819013" y="1089693"/>
                </a:cubicBezTo>
                <a:lnTo>
                  <a:pt x="324253" y="2017371"/>
                </a:lnTo>
                <a:cubicBezTo>
                  <a:pt x="322449" y="2020754"/>
                  <a:pt x="320016" y="2023626"/>
                  <a:pt x="317161" y="2025922"/>
                </a:cubicBezTo>
                <a:lnTo>
                  <a:pt x="314645" y="2027256"/>
                </a:lnTo>
                <a:lnTo>
                  <a:pt x="304981" y="2042547"/>
                </a:lnTo>
                <a:cubicBezTo>
                  <a:pt x="289140" y="2060973"/>
                  <a:pt x="265168" y="2072718"/>
                  <a:pt x="238338" y="2072718"/>
                </a:cubicBezTo>
                <a:lnTo>
                  <a:pt x="231532" y="2072059"/>
                </a:lnTo>
                <a:lnTo>
                  <a:pt x="218877" y="2072059"/>
                </a:lnTo>
                <a:lnTo>
                  <a:pt x="215476" y="2072718"/>
                </a:lnTo>
                <a:lnTo>
                  <a:pt x="13143" y="2072718"/>
                </a:lnTo>
                <a:lnTo>
                  <a:pt x="33428" y="2057439"/>
                </a:lnTo>
                <a:lnTo>
                  <a:pt x="43191" y="2041990"/>
                </a:lnTo>
                <a:lnTo>
                  <a:pt x="45732" y="2040643"/>
                </a:lnTo>
                <a:cubicBezTo>
                  <a:pt x="48617" y="2038323"/>
                  <a:pt x="51075" y="2035422"/>
                  <a:pt x="52898" y="2032004"/>
                </a:cubicBezTo>
                <a:lnTo>
                  <a:pt x="552731" y="1094812"/>
                </a:lnTo>
                <a:cubicBezTo>
                  <a:pt x="554554" y="1091394"/>
                  <a:pt x="555569" y="1087783"/>
                  <a:pt x="555844" y="1084180"/>
                </a:cubicBezTo>
                <a:lnTo>
                  <a:pt x="555697" y="1083012"/>
                </a:lnTo>
                <a:lnTo>
                  <a:pt x="562354" y="1073534"/>
                </a:lnTo>
                <a:cubicBezTo>
                  <a:pt x="566769" y="1063513"/>
                  <a:pt x="569210" y="1052496"/>
                  <a:pt x="569210" y="1040931"/>
                </a:cubicBezTo>
                <a:cubicBezTo>
                  <a:pt x="569210" y="1029366"/>
                  <a:pt x="566769" y="1018349"/>
                  <a:pt x="562354" y="1008328"/>
                </a:cubicBezTo>
                <a:lnTo>
                  <a:pt x="559390" y="1004108"/>
                </a:lnTo>
                <a:lnTo>
                  <a:pt x="559787" y="1000995"/>
                </a:lnTo>
                <a:cubicBezTo>
                  <a:pt x="559520" y="997392"/>
                  <a:pt x="558512" y="993779"/>
                  <a:pt x="556696" y="990358"/>
                </a:cubicBezTo>
                <a:lnTo>
                  <a:pt x="244624" y="402382"/>
                </a:lnTo>
                <a:lnTo>
                  <a:pt x="244494" y="400777"/>
                </a:lnTo>
                <a:lnTo>
                  <a:pt x="51945" y="37195"/>
                </a:lnTo>
                <a:lnTo>
                  <a:pt x="43034" y="29876"/>
                </a:lnTo>
                <a:lnTo>
                  <a:pt x="39589" y="24424"/>
                </a:lnTo>
                <a:cubicBezTo>
                  <a:pt x="31587" y="15117"/>
                  <a:pt x="21532" y="7496"/>
                  <a:pt x="10089" y="2203"/>
                </a:cubicBezTo>
                <a:close/>
              </a:path>
            </a:pathLst>
          </a:custGeom>
          <a:solidFill>
            <a:srgbClr val="E0462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b="1" dirty="0"/>
          </a:p>
        </p:txBody>
      </p:sp>
      <p:grpSp>
        <p:nvGrpSpPr>
          <p:cNvPr id="33" name="Group 32">
            <a:extLst>
              <a:ext uri="{FF2B5EF4-FFF2-40B4-BE49-F238E27FC236}">
                <a16:creationId xmlns:a16="http://schemas.microsoft.com/office/drawing/2014/main" id="{F5D405E1-4063-42B0-81C8-276929D1810D}"/>
              </a:ext>
            </a:extLst>
          </p:cNvPr>
          <p:cNvGrpSpPr/>
          <p:nvPr/>
        </p:nvGrpSpPr>
        <p:grpSpPr>
          <a:xfrm>
            <a:off x="8691946" y="2634788"/>
            <a:ext cx="2286000" cy="2072718"/>
            <a:chOff x="2198511" y="2316441"/>
            <a:chExt cx="2286000" cy="2072718"/>
          </a:xfrm>
        </p:grpSpPr>
        <p:sp>
          <p:nvSpPr>
            <p:cNvPr id="34" name="Freeform: Shape 33">
              <a:extLst>
                <a:ext uri="{FF2B5EF4-FFF2-40B4-BE49-F238E27FC236}">
                  <a16:creationId xmlns:a16="http://schemas.microsoft.com/office/drawing/2014/main" id="{2B8026EC-165F-4D4F-B5A0-5B80EACB856F}"/>
                </a:ext>
              </a:extLst>
            </p:cNvPr>
            <p:cNvSpPr>
              <a:spLocks noChangeAspect="1"/>
            </p:cNvSpPr>
            <p:nvPr/>
          </p:nvSpPr>
          <p:spPr>
            <a:xfrm>
              <a:off x="2198511" y="2316441"/>
              <a:ext cx="2286000" cy="2072718"/>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228600" dist="228600" dir="8100000" algn="tr"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sp>
          <p:nvSpPr>
            <p:cNvPr id="35" name="Freeform: Shape 34">
              <a:extLst>
                <a:ext uri="{FF2B5EF4-FFF2-40B4-BE49-F238E27FC236}">
                  <a16:creationId xmlns:a16="http://schemas.microsoft.com/office/drawing/2014/main" id="{A53D167C-A947-4AC3-8F42-E3374D16CB5D}"/>
                </a:ext>
              </a:extLst>
            </p:cNvPr>
            <p:cNvSpPr>
              <a:spLocks noChangeAspect="1"/>
            </p:cNvSpPr>
            <p:nvPr/>
          </p:nvSpPr>
          <p:spPr>
            <a:xfrm>
              <a:off x="2289951" y="2399350"/>
              <a:ext cx="2103120" cy="1906900"/>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sp>
          <p:nvSpPr>
            <p:cNvPr id="36" name="Freeform: Shape 35">
              <a:extLst>
                <a:ext uri="{FF2B5EF4-FFF2-40B4-BE49-F238E27FC236}">
                  <a16:creationId xmlns:a16="http://schemas.microsoft.com/office/drawing/2014/main" id="{D243D21E-D576-4863-A275-7CBD7EC85E23}"/>
                </a:ext>
              </a:extLst>
            </p:cNvPr>
            <p:cNvSpPr>
              <a:spLocks noChangeAspect="1"/>
            </p:cNvSpPr>
            <p:nvPr/>
          </p:nvSpPr>
          <p:spPr>
            <a:xfrm>
              <a:off x="2518551" y="2606622"/>
              <a:ext cx="1645920" cy="1492355"/>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grpSp>
      <p:sp>
        <p:nvSpPr>
          <p:cNvPr id="37" name="Freeform: Shape 36">
            <a:extLst>
              <a:ext uri="{FF2B5EF4-FFF2-40B4-BE49-F238E27FC236}">
                <a16:creationId xmlns:a16="http://schemas.microsoft.com/office/drawing/2014/main" id="{93DD9BB4-31B7-42C4-91E3-3C7C118AC458}"/>
              </a:ext>
            </a:extLst>
          </p:cNvPr>
          <p:cNvSpPr>
            <a:spLocks noChangeAspect="1"/>
          </p:cNvSpPr>
          <p:nvPr/>
        </p:nvSpPr>
        <p:spPr>
          <a:xfrm>
            <a:off x="10550899" y="2646442"/>
            <a:ext cx="835324" cy="2072718"/>
          </a:xfrm>
          <a:custGeom>
            <a:avLst/>
            <a:gdLst>
              <a:gd name="connsiteX0" fmla="*/ 0 w 835324"/>
              <a:gd name="connsiteY0" fmla="*/ 0 h 2072718"/>
              <a:gd name="connsiteX1" fmla="*/ 237761 w 835324"/>
              <a:gd name="connsiteY1" fmla="*/ 0 h 2072718"/>
              <a:gd name="connsiteX2" fmla="*/ 237953 w 835324"/>
              <a:gd name="connsiteY2" fmla="*/ 38 h 2072718"/>
              <a:gd name="connsiteX3" fmla="*/ 238338 w 835324"/>
              <a:gd name="connsiteY3" fmla="*/ 0 h 2072718"/>
              <a:gd name="connsiteX4" fmla="*/ 240779 w 835324"/>
              <a:gd name="connsiteY4" fmla="*/ 354 h 2072718"/>
              <a:gd name="connsiteX5" fmla="*/ 244437 w 835324"/>
              <a:gd name="connsiteY5" fmla="*/ 1 h 2072718"/>
              <a:gd name="connsiteX6" fmla="*/ 311079 w 835324"/>
              <a:gd name="connsiteY6" fmla="*/ 30172 h 2072718"/>
              <a:gd name="connsiteX7" fmla="*/ 314490 w 835324"/>
              <a:gd name="connsiteY7" fmla="*/ 35568 h 2072718"/>
              <a:gd name="connsiteX8" fmla="*/ 323310 w 835324"/>
              <a:gd name="connsiteY8" fmla="*/ 42813 h 2072718"/>
              <a:gd name="connsiteX9" fmla="*/ 513905 w 835324"/>
              <a:gd name="connsiteY9" fmla="*/ 402704 h 2072718"/>
              <a:gd name="connsiteX10" fmla="*/ 514033 w 835324"/>
              <a:gd name="connsiteY10" fmla="*/ 404293 h 2072718"/>
              <a:gd name="connsiteX11" fmla="*/ 822937 w 835324"/>
              <a:gd name="connsiteY11" fmla="*/ 986299 h 2072718"/>
              <a:gd name="connsiteX12" fmla="*/ 825997 w 835324"/>
              <a:gd name="connsiteY12" fmla="*/ 996829 h 2072718"/>
              <a:gd name="connsiteX13" fmla="*/ 825604 w 835324"/>
              <a:gd name="connsiteY13" fmla="*/ 999910 h 2072718"/>
              <a:gd name="connsiteX14" fmla="*/ 828537 w 835324"/>
              <a:gd name="connsiteY14" fmla="*/ 1004087 h 2072718"/>
              <a:gd name="connsiteX15" fmla="*/ 835324 w 835324"/>
              <a:gd name="connsiteY15" fmla="*/ 1036359 h 2072718"/>
              <a:gd name="connsiteX16" fmla="*/ 828537 w 835324"/>
              <a:gd name="connsiteY16" fmla="*/ 1068631 h 2072718"/>
              <a:gd name="connsiteX17" fmla="*/ 821948 w 835324"/>
              <a:gd name="connsiteY17" fmla="*/ 1078013 h 2072718"/>
              <a:gd name="connsiteX18" fmla="*/ 822093 w 835324"/>
              <a:gd name="connsiteY18" fmla="*/ 1079169 h 2072718"/>
              <a:gd name="connsiteX19" fmla="*/ 819013 w 835324"/>
              <a:gd name="connsiteY19" fmla="*/ 1089693 h 2072718"/>
              <a:gd name="connsiteX20" fmla="*/ 324253 w 835324"/>
              <a:gd name="connsiteY20" fmla="*/ 2017371 h 2072718"/>
              <a:gd name="connsiteX21" fmla="*/ 317161 w 835324"/>
              <a:gd name="connsiteY21" fmla="*/ 2025922 h 2072718"/>
              <a:gd name="connsiteX22" fmla="*/ 314645 w 835324"/>
              <a:gd name="connsiteY22" fmla="*/ 2027256 h 2072718"/>
              <a:gd name="connsiteX23" fmla="*/ 304981 w 835324"/>
              <a:gd name="connsiteY23" fmla="*/ 2042547 h 2072718"/>
              <a:gd name="connsiteX24" fmla="*/ 238338 w 835324"/>
              <a:gd name="connsiteY24" fmla="*/ 2072718 h 2072718"/>
              <a:gd name="connsiteX25" fmla="*/ 231532 w 835324"/>
              <a:gd name="connsiteY25" fmla="*/ 2072059 h 2072718"/>
              <a:gd name="connsiteX26" fmla="*/ 218877 w 835324"/>
              <a:gd name="connsiteY26" fmla="*/ 2072059 h 2072718"/>
              <a:gd name="connsiteX27" fmla="*/ 215476 w 835324"/>
              <a:gd name="connsiteY27" fmla="*/ 2072718 h 2072718"/>
              <a:gd name="connsiteX28" fmla="*/ 13143 w 835324"/>
              <a:gd name="connsiteY28" fmla="*/ 2072718 h 2072718"/>
              <a:gd name="connsiteX29" fmla="*/ 33428 w 835324"/>
              <a:gd name="connsiteY29" fmla="*/ 2057439 h 2072718"/>
              <a:gd name="connsiteX30" fmla="*/ 43191 w 835324"/>
              <a:gd name="connsiteY30" fmla="*/ 2041990 h 2072718"/>
              <a:gd name="connsiteX31" fmla="*/ 45732 w 835324"/>
              <a:gd name="connsiteY31" fmla="*/ 2040643 h 2072718"/>
              <a:gd name="connsiteX32" fmla="*/ 52898 w 835324"/>
              <a:gd name="connsiteY32" fmla="*/ 2032004 h 2072718"/>
              <a:gd name="connsiteX33" fmla="*/ 552731 w 835324"/>
              <a:gd name="connsiteY33" fmla="*/ 1094812 h 2072718"/>
              <a:gd name="connsiteX34" fmla="*/ 555844 w 835324"/>
              <a:gd name="connsiteY34" fmla="*/ 1084180 h 2072718"/>
              <a:gd name="connsiteX35" fmla="*/ 555697 w 835324"/>
              <a:gd name="connsiteY35" fmla="*/ 1083012 h 2072718"/>
              <a:gd name="connsiteX36" fmla="*/ 562354 w 835324"/>
              <a:gd name="connsiteY36" fmla="*/ 1073534 h 2072718"/>
              <a:gd name="connsiteX37" fmla="*/ 569210 w 835324"/>
              <a:gd name="connsiteY37" fmla="*/ 1040931 h 2072718"/>
              <a:gd name="connsiteX38" fmla="*/ 562354 w 835324"/>
              <a:gd name="connsiteY38" fmla="*/ 1008328 h 2072718"/>
              <a:gd name="connsiteX39" fmla="*/ 559390 w 835324"/>
              <a:gd name="connsiteY39" fmla="*/ 1004108 h 2072718"/>
              <a:gd name="connsiteX40" fmla="*/ 559787 w 835324"/>
              <a:gd name="connsiteY40" fmla="*/ 1000995 h 2072718"/>
              <a:gd name="connsiteX41" fmla="*/ 556696 w 835324"/>
              <a:gd name="connsiteY41" fmla="*/ 990358 h 2072718"/>
              <a:gd name="connsiteX42" fmla="*/ 244624 w 835324"/>
              <a:gd name="connsiteY42" fmla="*/ 402382 h 2072718"/>
              <a:gd name="connsiteX43" fmla="*/ 244494 w 835324"/>
              <a:gd name="connsiteY43" fmla="*/ 400777 h 2072718"/>
              <a:gd name="connsiteX44" fmla="*/ 51945 w 835324"/>
              <a:gd name="connsiteY44" fmla="*/ 37195 h 2072718"/>
              <a:gd name="connsiteX45" fmla="*/ 43034 w 835324"/>
              <a:gd name="connsiteY45" fmla="*/ 29876 h 2072718"/>
              <a:gd name="connsiteX46" fmla="*/ 39589 w 835324"/>
              <a:gd name="connsiteY46" fmla="*/ 24424 h 2072718"/>
              <a:gd name="connsiteX47" fmla="*/ 10089 w 835324"/>
              <a:gd name="connsiteY47" fmla="*/ 2203 h 2072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835324" h="2072718">
                <a:moveTo>
                  <a:pt x="0" y="0"/>
                </a:moveTo>
                <a:lnTo>
                  <a:pt x="237761" y="0"/>
                </a:lnTo>
                <a:lnTo>
                  <a:pt x="237953" y="38"/>
                </a:lnTo>
                <a:lnTo>
                  <a:pt x="238338" y="0"/>
                </a:lnTo>
                <a:lnTo>
                  <a:pt x="240779" y="354"/>
                </a:lnTo>
                <a:lnTo>
                  <a:pt x="244437" y="1"/>
                </a:lnTo>
                <a:cubicBezTo>
                  <a:pt x="271267" y="1"/>
                  <a:pt x="295239" y="11745"/>
                  <a:pt x="311079" y="30172"/>
                </a:cubicBezTo>
                <a:lnTo>
                  <a:pt x="314490" y="35568"/>
                </a:lnTo>
                <a:lnTo>
                  <a:pt x="323310" y="42813"/>
                </a:lnTo>
                <a:lnTo>
                  <a:pt x="513905" y="402704"/>
                </a:lnTo>
                <a:lnTo>
                  <a:pt x="514033" y="404293"/>
                </a:lnTo>
                <a:lnTo>
                  <a:pt x="822937" y="986299"/>
                </a:lnTo>
                <a:cubicBezTo>
                  <a:pt x="824735" y="989686"/>
                  <a:pt x="825732" y="993262"/>
                  <a:pt x="825997" y="996829"/>
                </a:cubicBezTo>
                <a:lnTo>
                  <a:pt x="825604" y="999910"/>
                </a:lnTo>
                <a:lnTo>
                  <a:pt x="828537" y="1004087"/>
                </a:lnTo>
                <a:cubicBezTo>
                  <a:pt x="832908" y="1014006"/>
                  <a:pt x="835324" y="1024912"/>
                  <a:pt x="835324" y="1036359"/>
                </a:cubicBezTo>
                <a:cubicBezTo>
                  <a:pt x="835324" y="1047806"/>
                  <a:pt x="832908" y="1058712"/>
                  <a:pt x="828537" y="1068631"/>
                </a:cubicBezTo>
                <a:lnTo>
                  <a:pt x="821948" y="1078013"/>
                </a:lnTo>
                <a:lnTo>
                  <a:pt x="822093" y="1079169"/>
                </a:lnTo>
                <a:cubicBezTo>
                  <a:pt x="821821" y="1082735"/>
                  <a:pt x="820817" y="1086310"/>
                  <a:pt x="819013" y="1089693"/>
                </a:cubicBezTo>
                <a:lnTo>
                  <a:pt x="324253" y="2017371"/>
                </a:lnTo>
                <a:cubicBezTo>
                  <a:pt x="322449" y="2020754"/>
                  <a:pt x="320016" y="2023626"/>
                  <a:pt x="317161" y="2025922"/>
                </a:cubicBezTo>
                <a:lnTo>
                  <a:pt x="314645" y="2027256"/>
                </a:lnTo>
                <a:lnTo>
                  <a:pt x="304981" y="2042547"/>
                </a:lnTo>
                <a:cubicBezTo>
                  <a:pt x="289140" y="2060973"/>
                  <a:pt x="265168" y="2072718"/>
                  <a:pt x="238338" y="2072718"/>
                </a:cubicBezTo>
                <a:lnTo>
                  <a:pt x="231532" y="2072059"/>
                </a:lnTo>
                <a:lnTo>
                  <a:pt x="218877" y="2072059"/>
                </a:lnTo>
                <a:lnTo>
                  <a:pt x="215476" y="2072718"/>
                </a:lnTo>
                <a:lnTo>
                  <a:pt x="13143" y="2072718"/>
                </a:lnTo>
                <a:lnTo>
                  <a:pt x="33428" y="2057439"/>
                </a:lnTo>
                <a:lnTo>
                  <a:pt x="43191" y="2041990"/>
                </a:lnTo>
                <a:lnTo>
                  <a:pt x="45732" y="2040643"/>
                </a:lnTo>
                <a:cubicBezTo>
                  <a:pt x="48617" y="2038323"/>
                  <a:pt x="51075" y="2035422"/>
                  <a:pt x="52898" y="2032004"/>
                </a:cubicBezTo>
                <a:lnTo>
                  <a:pt x="552731" y="1094812"/>
                </a:lnTo>
                <a:cubicBezTo>
                  <a:pt x="554554" y="1091394"/>
                  <a:pt x="555569" y="1087783"/>
                  <a:pt x="555844" y="1084180"/>
                </a:cubicBezTo>
                <a:lnTo>
                  <a:pt x="555697" y="1083012"/>
                </a:lnTo>
                <a:lnTo>
                  <a:pt x="562354" y="1073534"/>
                </a:lnTo>
                <a:cubicBezTo>
                  <a:pt x="566769" y="1063513"/>
                  <a:pt x="569210" y="1052496"/>
                  <a:pt x="569210" y="1040931"/>
                </a:cubicBezTo>
                <a:cubicBezTo>
                  <a:pt x="569210" y="1029366"/>
                  <a:pt x="566769" y="1018349"/>
                  <a:pt x="562354" y="1008328"/>
                </a:cubicBezTo>
                <a:lnTo>
                  <a:pt x="559390" y="1004108"/>
                </a:lnTo>
                <a:lnTo>
                  <a:pt x="559787" y="1000995"/>
                </a:lnTo>
                <a:cubicBezTo>
                  <a:pt x="559520" y="997392"/>
                  <a:pt x="558512" y="993779"/>
                  <a:pt x="556696" y="990358"/>
                </a:cubicBezTo>
                <a:lnTo>
                  <a:pt x="244624" y="402382"/>
                </a:lnTo>
                <a:lnTo>
                  <a:pt x="244494" y="400777"/>
                </a:lnTo>
                <a:lnTo>
                  <a:pt x="51945" y="37195"/>
                </a:lnTo>
                <a:lnTo>
                  <a:pt x="43034" y="29876"/>
                </a:lnTo>
                <a:lnTo>
                  <a:pt x="39589" y="24424"/>
                </a:lnTo>
                <a:cubicBezTo>
                  <a:pt x="31587" y="15117"/>
                  <a:pt x="21532" y="7496"/>
                  <a:pt x="10089" y="2203"/>
                </a:cubicBezTo>
                <a:close/>
              </a:path>
            </a:pathLst>
          </a:cu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b="1" dirty="0"/>
          </a:p>
        </p:txBody>
      </p:sp>
      <p:pic>
        <p:nvPicPr>
          <p:cNvPr id="17" name="Graphic 16" descr="Flask">
            <a:extLst>
              <a:ext uri="{FF2B5EF4-FFF2-40B4-BE49-F238E27FC236}">
                <a16:creationId xmlns:a16="http://schemas.microsoft.com/office/drawing/2014/main" id="{93FD6D88-A2DA-4F0A-946D-D5F08D47E216}"/>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6937697" y="4341746"/>
            <a:ext cx="731520" cy="731520"/>
          </a:xfrm>
          <a:prstGeom prst="rect">
            <a:avLst/>
          </a:prstGeom>
        </p:spPr>
      </p:pic>
      <p:pic>
        <p:nvPicPr>
          <p:cNvPr id="18" name="Graphic 17" descr="Microscope">
            <a:extLst>
              <a:ext uri="{FF2B5EF4-FFF2-40B4-BE49-F238E27FC236}">
                <a16:creationId xmlns:a16="http://schemas.microsoft.com/office/drawing/2014/main" id="{AA8937E8-745F-49F7-9A54-4BBBFDBDECD3}"/>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9469186" y="3305386"/>
            <a:ext cx="731520" cy="731520"/>
          </a:xfrm>
          <a:prstGeom prst="rect">
            <a:avLst/>
          </a:prstGeom>
        </p:spPr>
      </p:pic>
      <p:pic>
        <p:nvPicPr>
          <p:cNvPr id="19" name="Graphic 18" descr="Atom">
            <a:extLst>
              <a:ext uri="{FF2B5EF4-FFF2-40B4-BE49-F238E27FC236}">
                <a16:creationId xmlns:a16="http://schemas.microsoft.com/office/drawing/2014/main" id="{8958A411-C119-44E4-AC97-BAB4DB56FA76}"/>
              </a:ext>
            </a:extLst>
          </p:cNvPr>
          <p:cNvPicPr>
            <a:picLocks noChangeAspect="1"/>
          </p:cNvPicPr>
          <p:nvPr/>
        </p:nvPicPr>
        <p:blipFill>
          <a:blip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4350562" y="3326739"/>
            <a:ext cx="731520" cy="731520"/>
          </a:xfrm>
          <a:prstGeom prst="rect">
            <a:avLst/>
          </a:prstGeom>
        </p:spPr>
      </p:pic>
      <p:sp>
        <p:nvSpPr>
          <p:cNvPr id="39" name="TextBox 38">
            <a:extLst>
              <a:ext uri="{FF2B5EF4-FFF2-40B4-BE49-F238E27FC236}">
                <a16:creationId xmlns:a16="http://schemas.microsoft.com/office/drawing/2014/main" id="{D7400D4A-FC1E-4987-B3F3-E339249CEDA8}"/>
              </a:ext>
            </a:extLst>
          </p:cNvPr>
          <p:cNvSpPr txBox="1"/>
          <p:nvPr/>
        </p:nvSpPr>
        <p:spPr>
          <a:xfrm>
            <a:off x="3341018" y="5135940"/>
            <a:ext cx="2743200" cy="1569660"/>
          </a:xfrm>
          <a:prstGeom prst="rect">
            <a:avLst/>
          </a:prstGeom>
          <a:noFill/>
        </p:spPr>
        <p:txBody>
          <a:bodyPr wrap="square" rtlCol="0">
            <a:spAutoFit/>
          </a:bodyPr>
          <a:lstStyle/>
          <a:p>
            <a:pPr algn="ctr"/>
            <a:r>
              <a:rPr lang="en-US" sz="1600" dirty="0">
                <a:solidFill>
                  <a:srgbClr val="E76C0F"/>
                </a:solidFill>
                <a:latin typeface="Bernard MT Condensed" panose="02050806060905020404" pitchFamily="18" charset="0"/>
              </a:rPr>
              <a:t>LOREM IPSUM DOLOR</a:t>
            </a:r>
          </a:p>
          <a:p>
            <a:pPr algn="ctr"/>
            <a:endParaRPr lang="en-US" sz="400" dirty="0">
              <a:solidFill>
                <a:srgbClr val="00B0F0"/>
              </a:solidFill>
              <a:latin typeface="Bernard MT Condensed" panose="02050806060905020404" pitchFamily="18"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a:t>
            </a: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0" name="TextBox 39">
            <a:extLst>
              <a:ext uri="{FF2B5EF4-FFF2-40B4-BE49-F238E27FC236}">
                <a16:creationId xmlns:a16="http://schemas.microsoft.com/office/drawing/2014/main" id="{2C29D5EE-4BBB-42E3-A9FE-698E6C6D924E}"/>
              </a:ext>
            </a:extLst>
          </p:cNvPr>
          <p:cNvSpPr txBox="1"/>
          <p:nvPr/>
        </p:nvSpPr>
        <p:spPr>
          <a:xfrm>
            <a:off x="8583617" y="5135940"/>
            <a:ext cx="2743200" cy="1569660"/>
          </a:xfrm>
          <a:prstGeom prst="rect">
            <a:avLst/>
          </a:prstGeom>
          <a:noFill/>
        </p:spPr>
        <p:txBody>
          <a:bodyPr wrap="square" rtlCol="0">
            <a:spAutoFit/>
          </a:bodyPr>
          <a:lstStyle/>
          <a:p>
            <a:pPr algn="ctr"/>
            <a:r>
              <a:rPr lang="en-US" sz="1600" dirty="0">
                <a:solidFill>
                  <a:srgbClr val="CF3510"/>
                </a:solidFill>
                <a:latin typeface="Bernard MT Condensed" panose="02050806060905020404" pitchFamily="18" charset="0"/>
              </a:rPr>
              <a:t>LOREM IPSUM DOLOR</a:t>
            </a:r>
          </a:p>
          <a:p>
            <a:pPr algn="ctr"/>
            <a:endParaRPr lang="en-US" sz="400" dirty="0">
              <a:solidFill>
                <a:srgbClr val="00B0F0"/>
              </a:solidFill>
              <a:latin typeface="Bernard MT Condensed" panose="02050806060905020404" pitchFamily="18"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a:t>
            </a: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1" name="TextBox 40">
            <a:extLst>
              <a:ext uri="{FF2B5EF4-FFF2-40B4-BE49-F238E27FC236}">
                <a16:creationId xmlns:a16="http://schemas.microsoft.com/office/drawing/2014/main" id="{3C74D7F9-7258-4BF7-B143-C5E5DCDE661C}"/>
              </a:ext>
            </a:extLst>
          </p:cNvPr>
          <p:cNvSpPr txBox="1"/>
          <p:nvPr/>
        </p:nvSpPr>
        <p:spPr>
          <a:xfrm>
            <a:off x="738682" y="3948528"/>
            <a:ext cx="2743200" cy="1569660"/>
          </a:xfrm>
          <a:prstGeom prst="rect">
            <a:avLst/>
          </a:prstGeom>
          <a:noFill/>
        </p:spPr>
        <p:txBody>
          <a:bodyPr wrap="square" rtlCol="0">
            <a:spAutoFit/>
          </a:bodyPr>
          <a:lstStyle/>
          <a:p>
            <a:pPr algn="ctr"/>
            <a:r>
              <a:rPr lang="en-US" sz="1600" dirty="0">
                <a:solidFill>
                  <a:srgbClr val="CE8E40"/>
                </a:solidFill>
                <a:latin typeface="Bernard MT Condensed" panose="02050806060905020404" pitchFamily="18" charset="0"/>
              </a:rPr>
              <a:t>LOREM IPSUM DOLOR</a:t>
            </a:r>
          </a:p>
          <a:p>
            <a:pPr algn="ctr"/>
            <a:endParaRPr lang="en-US" sz="400" dirty="0">
              <a:solidFill>
                <a:srgbClr val="00B0F0"/>
              </a:solidFill>
              <a:latin typeface="Bernard MT Condensed" panose="02050806060905020404" pitchFamily="18"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a:t>
            </a: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2" name="TextBox 41">
            <a:extLst>
              <a:ext uri="{FF2B5EF4-FFF2-40B4-BE49-F238E27FC236}">
                <a16:creationId xmlns:a16="http://schemas.microsoft.com/office/drawing/2014/main" id="{9A0CAFB8-D79E-49D1-AAD0-F3C36381FEAF}"/>
              </a:ext>
            </a:extLst>
          </p:cNvPr>
          <p:cNvSpPr txBox="1"/>
          <p:nvPr/>
        </p:nvSpPr>
        <p:spPr>
          <a:xfrm>
            <a:off x="5935195" y="1844100"/>
            <a:ext cx="2743200" cy="1569660"/>
          </a:xfrm>
          <a:prstGeom prst="rect">
            <a:avLst/>
          </a:prstGeom>
          <a:noFill/>
        </p:spPr>
        <p:txBody>
          <a:bodyPr wrap="square" rtlCol="0">
            <a:spAutoFit/>
          </a:bodyPr>
          <a:lstStyle/>
          <a:p>
            <a:pPr algn="ctr"/>
            <a:r>
              <a:rPr lang="en-US" sz="1600" dirty="0">
                <a:solidFill>
                  <a:srgbClr val="E04621"/>
                </a:solidFill>
                <a:latin typeface="Bernard MT Condensed" panose="02050806060905020404" pitchFamily="18" charset="0"/>
              </a:rPr>
              <a:t>LOREM IPSUM DOLOR</a:t>
            </a:r>
          </a:p>
          <a:p>
            <a:pPr algn="ctr"/>
            <a:endParaRPr lang="en-US" sz="400" dirty="0">
              <a:solidFill>
                <a:srgbClr val="00B0F0"/>
              </a:solidFill>
              <a:latin typeface="Bernard MT Condensed" panose="02050806060905020404" pitchFamily="18"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a:t>
            </a: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3" name="TextBox 42">
            <a:extLst>
              <a:ext uri="{FF2B5EF4-FFF2-40B4-BE49-F238E27FC236}">
                <a16:creationId xmlns:a16="http://schemas.microsoft.com/office/drawing/2014/main" id="{E56FB4EB-27B0-480E-A617-A28A99882294}"/>
              </a:ext>
            </a:extLst>
          </p:cNvPr>
          <p:cNvSpPr txBox="1"/>
          <p:nvPr/>
        </p:nvSpPr>
        <p:spPr>
          <a:xfrm>
            <a:off x="6310489" y="258228"/>
            <a:ext cx="5508978" cy="1200329"/>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chemeClr val="bg1"/>
              </a:solidFill>
            </a:endParaRPr>
          </a:p>
        </p:txBody>
      </p:sp>
    </p:spTree>
    <p:extLst>
      <p:ext uri="{BB962C8B-B14F-4D97-AF65-F5344CB8AC3E}">
        <p14:creationId xmlns:p14="http://schemas.microsoft.com/office/powerpoint/2010/main" val="25160993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43"/>
                                        </p:tgtEl>
                                        <p:attrNameLst>
                                          <p:attrName>style.visibility</p:attrName>
                                        </p:attrNameLst>
                                      </p:cBhvr>
                                      <p:to>
                                        <p:strVal val="visible"/>
                                      </p:to>
                                    </p:set>
                                    <p:animEffect transition="in" filter="wipe(right)">
                                      <p:cBhvr>
                                        <p:cTn id="7" dur="1000"/>
                                        <p:tgtEl>
                                          <p:spTgt spid="43"/>
                                        </p:tgtEl>
                                      </p:cBhvr>
                                    </p:animEffect>
                                  </p:childTnLst>
                                </p:cTn>
                              </p:par>
                            </p:childTnLst>
                          </p:cTn>
                        </p:par>
                        <p:par>
                          <p:cTn id="8" fill="hold">
                            <p:stCondLst>
                              <p:cond delay="1000"/>
                            </p:stCondLst>
                            <p:childTnLst>
                              <p:par>
                                <p:cTn id="9" presetID="31" presetClass="entr" presetSubtype="0" fill="hold" nodeType="after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p:cTn id="11" dur="1000" fill="hold"/>
                                        <p:tgtEl>
                                          <p:spTgt spid="2"/>
                                        </p:tgtEl>
                                        <p:attrNameLst>
                                          <p:attrName>ppt_w</p:attrName>
                                        </p:attrNameLst>
                                      </p:cBhvr>
                                      <p:tavLst>
                                        <p:tav tm="0">
                                          <p:val>
                                            <p:fltVal val="0"/>
                                          </p:val>
                                        </p:tav>
                                        <p:tav tm="100000">
                                          <p:val>
                                            <p:strVal val="#ppt_w"/>
                                          </p:val>
                                        </p:tav>
                                      </p:tavLst>
                                    </p:anim>
                                    <p:anim calcmode="lin" valueType="num">
                                      <p:cBhvr>
                                        <p:cTn id="12" dur="1000" fill="hold"/>
                                        <p:tgtEl>
                                          <p:spTgt spid="2"/>
                                        </p:tgtEl>
                                        <p:attrNameLst>
                                          <p:attrName>ppt_h</p:attrName>
                                        </p:attrNameLst>
                                      </p:cBhvr>
                                      <p:tavLst>
                                        <p:tav tm="0">
                                          <p:val>
                                            <p:fltVal val="0"/>
                                          </p:val>
                                        </p:tav>
                                        <p:tav tm="100000">
                                          <p:val>
                                            <p:strVal val="#ppt_h"/>
                                          </p:val>
                                        </p:tav>
                                      </p:tavLst>
                                    </p:anim>
                                    <p:anim calcmode="lin" valueType="num">
                                      <p:cBhvr>
                                        <p:cTn id="13" dur="1000" fill="hold"/>
                                        <p:tgtEl>
                                          <p:spTgt spid="2"/>
                                        </p:tgtEl>
                                        <p:attrNameLst>
                                          <p:attrName>style.rotation</p:attrName>
                                        </p:attrNameLst>
                                      </p:cBhvr>
                                      <p:tavLst>
                                        <p:tav tm="0">
                                          <p:val>
                                            <p:fltVal val="90"/>
                                          </p:val>
                                        </p:tav>
                                        <p:tav tm="100000">
                                          <p:val>
                                            <p:fltVal val="0"/>
                                          </p:val>
                                        </p:tav>
                                      </p:tavLst>
                                    </p:anim>
                                    <p:animEffect transition="in" filter="fade">
                                      <p:cBhvr>
                                        <p:cTn id="14" dur="1000"/>
                                        <p:tgtEl>
                                          <p:spTgt spid="2"/>
                                        </p:tgtEl>
                                      </p:cBhvr>
                                    </p:animEffect>
                                  </p:childTnLst>
                                </p:cTn>
                              </p:par>
                              <p:par>
                                <p:cTn id="15" presetID="53" presetClass="entr" presetSubtype="16" fill="hold" nodeType="withEffect">
                                  <p:stCondLst>
                                    <p:cond delay="0"/>
                                  </p:stCondLst>
                                  <p:childTnLst>
                                    <p:set>
                                      <p:cBhvr>
                                        <p:cTn id="16" dur="1" fill="hold">
                                          <p:stCondLst>
                                            <p:cond delay="0"/>
                                          </p:stCondLst>
                                        </p:cTn>
                                        <p:tgtEl>
                                          <p:spTgt spid="20"/>
                                        </p:tgtEl>
                                        <p:attrNameLst>
                                          <p:attrName>style.visibility</p:attrName>
                                        </p:attrNameLst>
                                      </p:cBhvr>
                                      <p:to>
                                        <p:strVal val="visible"/>
                                      </p:to>
                                    </p:set>
                                    <p:anim calcmode="lin" valueType="num">
                                      <p:cBhvr>
                                        <p:cTn id="17" dur="1000" fill="hold"/>
                                        <p:tgtEl>
                                          <p:spTgt spid="20"/>
                                        </p:tgtEl>
                                        <p:attrNameLst>
                                          <p:attrName>ppt_w</p:attrName>
                                        </p:attrNameLst>
                                      </p:cBhvr>
                                      <p:tavLst>
                                        <p:tav tm="0">
                                          <p:val>
                                            <p:fltVal val="0"/>
                                          </p:val>
                                        </p:tav>
                                        <p:tav tm="100000">
                                          <p:val>
                                            <p:strVal val="#ppt_w"/>
                                          </p:val>
                                        </p:tav>
                                      </p:tavLst>
                                    </p:anim>
                                    <p:anim calcmode="lin" valueType="num">
                                      <p:cBhvr>
                                        <p:cTn id="18" dur="1000" fill="hold"/>
                                        <p:tgtEl>
                                          <p:spTgt spid="20"/>
                                        </p:tgtEl>
                                        <p:attrNameLst>
                                          <p:attrName>ppt_h</p:attrName>
                                        </p:attrNameLst>
                                      </p:cBhvr>
                                      <p:tavLst>
                                        <p:tav tm="0">
                                          <p:val>
                                            <p:fltVal val="0"/>
                                          </p:val>
                                        </p:tav>
                                        <p:tav tm="100000">
                                          <p:val>
                                            <p:strVal val="#ppt_h"/>
                                          </p:val>
                                        </p:tav>
                                      </p:tavLst>
                                    </p:anim>
                                    <p:animEffect transition="in" filter="fade">
                                      <p:cBhvr>
                                        <p:cTn id="19" dur="1000"/>
                                        <p:tgtEl>
                                          <p:spTgt spid="20"/>
                                        </p:tgtEl>
                                      </p:cBhvr>
                                    </p:animEffect>
                                  </p:childTnLst>
                                </p:cTn>
                              </p:par>
                              <p:par>
                                <p:cTn id="20" presetID="53" presetClass="entr" presetSubtype="16" fill="hold" grpId="0" nodeType="withEffect">
                                  <p:stCondLst>
                                    <p:cond delay="0"/>
                                  </p:stCondLst>
                                  <p:childTnLst>
                                    <p:set>
                                      <p:cBhvr>
                                        <p:cTn id="21" dur="1" fill="hold">
                                          <p:stCondLst>
                                            <p:cond delay="0"/>
                                          </p:stCondLst>
                                        </p:cTn>
                                        <p:tgtEl>
                                          <p:spTgt spid="16"/>
                                        </p:tgtEl>
                                        <p:attrNameLst>
                                          <p:attrName>style.visibility</p:attrName>
                                        </p:attrNameLst>
                                      </p:cBhvr>
                                      <p:to>
                                        <p:strVal val="visible"/>
                                      </p:to>
                                    </p:set>
                                    <p:anim calcmode="lin" valueType="num">
                                      <p:cBhvr>
                                        <p:cTn id="22" dur="1000" fill="hold"/>
                                        <p:tgtEl>
                                          <p:spTgt spid="16"/>
                                        </p:tgtEl>
                                        <p:attrNameLst>
                                          <p:attrName>ppt_w</p:attrName>
                                        </p:attrNameLst>
                                      </p:cBhvr>
                                      <p:tavLst>
                                        <p:tav tm="0">
                                          <p:val>
                                            <p:fltVal val="0"/>
                                          </p:val>
                                        </p:tav>
                                        <p:tav tm="100000">
                                          <p:val>
                                            <p:strVal val="#ppt_w"/>
                                          </p:val>
                                        </p:tav>
                                      </p:tavLst>
                                    </p:anim>
                                    <p:anim calcmode="lin" valueType="num">
                                      <p:cBhvr>
                                        <p:cTn id="23" dur="1000" fill="hold"/>
                                        <p:tgtEl>
                                          <p:spTgt spid="16"/>
                                        </p:tgtEl>
                                        <p:attrNameLst>
                                          <p:attrName>ppt_h</p:attrName>
                                        </p:attrNameLst>
                                      </p:cBhvr>
                                      <p:tavLst>
                                        <p:tav tm="0">
                                          <p:val>
                                            <p:fltVal val="0"/>
                                          </p:val>
                                        </p:tav>
                                        <p:tav tm="100000">
                                          <p:val>
                                            <p:strVal val="#ppt_h"/>
                                          </p:val>
                                        </p:tav>
                                      </p:tavLst>
                                    </p:anim>
                                    <p:animEffect transition="in" filter="fade">
                                      <p:cBhvr>
                                        <p:cTn id="24" dur="1000"/>
                                        <p:tgtEl>
                                          <p:spTgt spid="16"/>
                                        </p:tgtEl>
                                      </p:cBhvr>
                                    </p:animEffect>
                                  </p:childTnLst>
                                </p:cTn>
                              </p:par>
                            </p:childTnLst>
                          </p:cTn>
                        </p:par>
                        <p:par>
                          <p:cTn id="25" fill="hold">
                            <p:stCondLst>
                              <p:cond delay="2000"/>
                            </p:stCondLst>
                            <p:childTnLst>
                              <p:par>
                                <p:cTn id="26" presetID="42" presetClass="entr" presetSubtype="0" fill="hold" grpId="0" nodeType="afterEffect">
                                  <p:stCondLst>
                                    <p:cond delay="0"/>
                                  </p:stCondLst>
                                  <p:childTnLst>
                                    <p:set>
                                      <p:cBhvr>
                                        <p:cTn id="27" dur="1" fill="hold">
                                          <p:stCondLst>
                                            <p:cond delay="0"/>
                                          </p:stCondLst>
                                        </p:cTn>
                                        <p:tgtEl>
                                          <p:spTgt spid="41"/>
                                        </p:tgtEl>
                                        <p:attrNameLst>
                                          <p:attrName>style.visibility</p:attrName>
                                        </p:attrNameLst>
                                      </p:cBhvr>
                                      <p:to>
                                        <p:strVal val="visible"/>
                                      </p:to>
                                    </p:set>
                                    <p:animEffect transition="in" filter="fade">
                                      <p:cBhvr>
                                        <p:cTn id="28" dur="1000"/>
                                        <p:tgtEl>
                                          <p:spTgt spid="41"/>
                                        </p:tgtEl>
                                      </p:cBhvr>
                                    </p:animEffect>
                                    <p:anim calcmode="lin" valueType="num">
                                      <p:cBhvr>
                                        <p:cTn id="29" dur="1000" fill="hold"/>
                                        <p:tgtEl>
                                          <p:spTgt spid="41"/>
                                        </p:tgtEl>
                                        <p:attrNameLst>
                                          <p:attrName>ppt_x</p:attrName>
                                        </p:attrNameLst>
                                      </p:cBhvr>
                                      <p:tavLst>
                                        <p:tav tm="0">
                                          <p:val>
                                            <p:strVal val="#ppt_x"/>
                                          </p:val>
                                        </p:tav>
                                        <p:tav tm="100000">
                                          <p:val>
                                            <p:strVal val="#ppt_x"/>
                                          </p:val>
                                        </p:tav>
                                      </p:tavLst>
                                    </p:anim>
                                    <p:anim calcmode="lin" valueType="num">
                                      <p:cBhvr>
                                        <p:cTn id="30" dur="1000" fill="hold"/>
                                        <p:tgtEl>
                                          <p:spTgt spid="41"/>
                                        </p:tgtEl>
                                        <p:attrNameLst>
                                          <p:attrName>ppt_y</p:attrName>
                                        </p:attrNameLst>
                                      </p:cBhvr>
                                      <p:tavLst>
                                        <p:tav tm="0">
                                          <p:val>
                                            <p:strVal val="#ppt_y+.1"/>
                                          </p:val>
                                        </p:tav>
                                        <p:tav tm="100000">
                                          <p:val>
                                            <p:strVal val="#ppt_y"/>
                                          </p:val>
                                        </p:tav>
                                      </p:tavLst>
                                    </p:anim>
                                  </p:childTnLst>
                                </p:cTn>
                              </p:par>
                            </p:childTnLst>
                          </p:cTn>
                        </p:par>
                        <p:par>
                          <p:cTn id="31" fill="hold">
                            <p:stCondLst>
                              <p:cond delay="3000"/>
                            </p:stCondLst>
                            <p:childTnLst>
                              <p:par>
                                <p:cTn id="32" presetID="31" presetClass="entr" presetSubtype="0" fill="hold" nodeType="afterEffect">
                                  <p:stCondLst>
                                    <p:cond delay="0"/>
                                  </p:stCondLst>
                                  <p:childTnLst>
                                    <p:set>
                                      <p:cBhvr>
                                        <p:cTn id="33" dur="1" fill="hold">
                                          <p:stCondLst>
                                            <p:cond delay="0"/>
                                          </p:stCondLst>
                                        </p:cTn>
                                        <p:tgtEl>
                                          <p:spTgt spid="21"/>
                                        </p:tgtEl>
                                        <p:attrNameLst>
                                          <p:attrName>style.visibility</p:attrName>
                                        </p:attrNameLst>
                                      </p:cBhvr>
                                      <p:to>
                                        <p:strVal val="visible"/>
                                      </p:to>
                                    </p:set>
                                    <p:anim calcmode="lin" valueType="num">
                                      <p:cBhvr>
                                        <p:cTn id="34" dur="1000" fill="hold"/>
                                        <p:tgtEl>
                                          <p:spTgt spid="21"/>
                                        </p:tgtEl>
                                        <p:attrNameLst>
                                          <p:attrName>ppt_w</p:attrName>
                                        </p:attrNameLst>
                                      </p:cBhvr>
                                      <p:tavLst>
                                        <p:tav tm="0">
                                          <p:val>
                                            <p:fltVal val="0"/>
                                          </p:val>
                                        </p:tav>
                                        <p:tav tm="100000">
                                          <p:val>
                                            <p:strVal val="#ppt_w"/>
                                          </p:val>
                                        </p:tav>
                                      </p:tavLst>
                                    </p:anim>
                                    <p:anim calcmode="lin" valueType="num">
                                      <p:cBhvr>
                                        <p:cTn id="35" dur="1000" fill="hold"/>
                                        <p:tgtEl>
                                          <p:spTgt spid="21"/>
                                        </p:tgtEl>
                                        <p:attrNameLst>
                                          <p:attrName>ppt_h</p:attrName>
                                        </p:attrNameLst>
                                      </p:cBhvr>
                                      <p:tavLst>
                                        <p:tav tm="0">
                                          <p:val>
                                            <p:fltVal val="0"/>
                                          </p:val>
                                        </p:tav>
                                        <p:tav tm="100000">
                                          <p:val>
                                            <p:strVal val="#ppt_h"/>
                                          </p:val>
                                        </p:tav>
                                      </p:tavLst>
                                    </p:anim>
                                    <p:anim calcmode="lin" valueType="num">
                                      <p:cBhvr>
                                        <p:cTn id="36" dur="1000" fill="hold"/>
                                        <p:tgtEl>
                                          <p:spTgt spid="21"/>
                                        </p:tgtEl>
                                        <p:attrNameLst>
                                          <p:attrName>style.rotation</p:attrName>
                                        </p:attrNameLst>
                                      </p:cBhvr>
                                      <p:tavLst>
                                        <p:tav tm="0">
                                          <p:val>
                                            <p:fltVal val="90"/>
                                          </p:val>
                                        </p:tav>
                                        <p:tav tm="100000">
                                          <p:val>
                                            <p:fltVal val="0"/>
                                          </p:val>
                                        </p:tav>
                                      </p:tavLst>
                                    </p:anim>
                                    <p:animEffect transition="in" filter="fade">
                                      <p:cBhvr>
                                        <p:cTn id="37" dur="1000"/>
                                        <p:tgtEl>
                                          <p:spTgt spid="21"/>
                                        </p:tgtEl>
                                      </p:cBhvr>
                                    </p:animEffect>
                                  </p:childTnLst>
                                </p:cTn>
                              </p:par>
                              <p:par>
                                <p:cTn id="38" presetID="53" presetClass="entr" presetSubtype="16" fill="hold" nodeType="withEffect">
                                  <p:stCondLst>
                                    <p:cond delay="0"/>
                                  </p:stCondLst>
                                  <p:childTnLst>
                                    <p:set>
                                      <p:cBhvr>
                                        <p:cTn id="39" dur="1" fill="hold">
                                          <p:stCondLst>
                                            <p:cond delay="0"/>
                                          </p:stCondLst>
                                        </p:cTn>
                                        <p:tgtEl>
                                          <p:spTgt spid="19"/>
                                        </p:tgtEl>
                                        <p:attrNameLst>
                                          <p:attrName>style.visibility</p:attrName>
                                        </p:attrNameLst>
                                      </p:cBhvr>
                                      <p:to>
                                        <p:strVal val="visible"/>
                                      </p:to>
                                    </p:set>
                                    <p:anim calcmode="lin" valueType="num">
                                      <p:cBhvr>
                                        <p:cTn id="40" dur="1000" fill="hold"/>
                                        <p:tgtEl>
                                          <p:spTgt spid="19"/>
                                        </p:tgtEl>
                                        <p:attrNameLst>
                                          <p:attrName>ppt_w</p:attrName>
                                        </p:attrNameLst>
                                      </p:cBhvr>
                                      <p:tavLst>
                                        <p:tav tm="0">
                                          <p:val>
                                            <p:fltVal val="0"/>
                                          </p:val>
                                        </p:tav>
                                        <p:tav tm="100000">
                                          <p:val>
                                            <p:strVal val="#ppt_w"/>
                                          </p:val>
                                        </p:tav>
                                      </p:tavLst>
                                    </p:anim>
                                    <p:anim calcmode="lin" valueType="num">
                                      <p:cBhvr>
                                        <p:cTn id="41" dur="1000" fill="hold"/>
                                        <p:tgtEl>
                                          <p:spTgt spid="19"/>
                                        </p:tgtEl>
                                        <p:attrNameLst>
                                          <p:attrName>ppt_h</p:attrName>
                                        </p:attrNameLst>
                                      </p:cBhvr>
                                      <p:tavLst>
                                        <p:tav tm="0">
                                          <p:val>
                                            <p:fltVal val="0"/>
                                          </p:val>
                                        </p:tav>
                                        <p:tav tm="100000">
                                          <p:val>
                                            <p:strVal val="#ppt_h"/>
                                          </p:val>
                                        </p:tav>
                                      </p:tavLst>
                                    </p:anim>
                                    <p:animEffect transition="in" filter="fade">
                                      <p:cBhvr>
                                        <p:cTn id="42" dur="1000"/>
                                        <p:tgtEl>
                                          <p:spTgt spid="19"/>
                                        </p:tgtEl>
                                      </p:cBhvr>
                                    </p:animEffect>
                                  </p:childTnLst>
                                </p:cTn>
                              </p:par>
                              <p:par>
                                <p:cTn id="43" presetID="53" presetClass="entr" presetSubtype="16" fill="hold" grpId="0" nodeType="withEffect">
                                  <p:stCondLst>
                                    <p:cond delay="0"/>
                                  </p:stCondLst>
                                  <p:childTnLst>
                                    <p:set>
                                      <p:cBhvr>
                                        <p:cTn id="44" dur="1" fill="hold">
                                          <p:stCondLst>
                                            <p:cond delay="0"/>
                                          </p:stCondLst>
                                        </p:cTn>
                                        <p:tgtEl>
                                          <p:spTgt spid="25"/>
                                        </p:tgtEl>
                                        <p:attrNameLst>
                                          <p:attrName>style.visibility</p:attrName>
                                        </p:attrNameLst>
                                      </p:cBhvr>
                                      <p:to>
                                        <p:strVal val="visible"/>
                                      </p:to>
                                    </p:set>
                                    <p:anim calcmode="lin" valueType="num">
                                      <p:cBhvr>
                                        <p:cTn id="45" dur="1000" fill="hold"/>
                                        <p:tgtEl>
                                          <p:spTgt spid="25"/>
                                        </p:tgtEl>
                                        <p:attrNameLst>
                                          <p:attrName>ppt_w</p:attrName>
                                        </p:attrNameLst>
                                      </p:cBhvr>
                                      <p:tavLst>
                                        <p:tav tm="0">
                                          <p:val>
                                            <p:fltVal val="0"/>
                                          </p:val>
                                        </p:tav>
                                        <p:tav tm="100000">
                                          <p:val>
                                            <p:strVal val="#ppt_w"/>
                                          </p:val>
                                        </p:tav>
                                      </p:tavLst>
                                    </p:anim>
                                    <p:anim calcmode="lin" valueType="num">
                                      <p:cBhvr>
                                        <p:cTn id="46" dur="1000" fill="hold"/>
                                        <p:tgtEl>
                                          <p:spTgt spid="25"/>
                                        </p:tgtEl>
                                        <p:attrNameLst>
                                          <p:attrName>ppt_h</p:attrName>
                                        </p:attrNameLst>
                                      </p:cBhvr>
                                      <p:tavLst>
                                        <p:tav tm="0">
                                          <p:val>
                                            <p:fltVal val="0"/>
                                          </p:val>
                                        </p:tav>
                                        <p:tav tm="100000">
                                          <p:val>
                                            <p:strVal val="#ppt_h"/>
                                          </p:val>
                                        </p:tav>
                                      </p:tavLst>
                                    </p:anim>
                                    <p:animEffect transition="in" filter="fade">
                                      <p:cBhvr>
                                        <p:cTn id="47" dur="1000"/>
                                        <p:tgtEl>
                                          <p:spTgt spid="25"/>
                                        </p:tgtEl>
                                      </p:cBhvr>
                                    </p:animEffect>
                                  </p:childTnLst>
                                </p:cTn>
                              </p:par>
                            </p:childTnLst>
                          </p:cTn>
                        </p:par>
                        <p:par>
                          <p:cTn id="48" fill="hold">
                            <p:stCondLst>
                              <p:cond delay="4000"/>
                            </p:stCondLst>
                            <p:childTnLst>
                              <p:par>
                                <p:cTn id="49" presetID="42" presetClass="entr" presetSubtype="0" fill="hold" grpId="0" nodeType="afterEffect">
                                  <p:stCondLst>
                                    <p:cond delay="0"/>
                                  </p:stCondLst>
                                  <p:childTnLst>
                                    <p:set>
                                      <p:cBhvr>
                                        <p:cTn id="50" dur="1" fill="hold">
                                          <p:stCondLst>
                                            <p:cond delay="0"/>
                                          </p:stCondLst>
                                        </p:cTn>
                                        <p:tgtEl>
                                          <p:spTgt spid="39"/>
                                        </p:tgtEl>
                                        <p:attrNameLst>
                                          <p:attrName>style.visibility</p:attrName>
                                        </p:attrNameLst>
                                      </p:cBhvr>
                                      <p:to>
                                        <p:strVal val="visible"/>
                                      </p:to>
                                    </p:set>
                                    <p:animEffect transition="in" filter="fade">
                                      <p:cBhvr>
                                        <p:cTn id="51" dur="1000"/>
                                        <p:tgtEl>
                                          <p:spTgt spid="39"/>
                                        </p:tgtEl>
                                      </p:cBhvr>
                                    </p:animEffect>
                                    <p:anim calcmode="lin" valueType="num">
                                      <p:cBhvr>
                                        <p:cTn id="52" dur="1000" fill="hold"/>
                                        <p:tgtEl>
                                          <p:spTgt spid="39"/>
                                        </p:tgtEl>
                                        <p:attrNameLst>
                                          <p:attrName>ppt_x</p:attrName>
                                        </p:attrNameLst>
                                      </p:cBhvr>
                                      <p:tavLst>
                                        <p:tav tm="0">
                                          <p:val>
                                            <p:strVal val="#ppt_x"/>
                                          </p:val>
                                        </p:tav>
                                        <p:tav tm="100000">
                                          <p:val>
                                            <p:strVal val="#ppt_x"/>
                                          </p:val>
                                        </p:tav>
                                      </p:tavLst>
                                    </p:anim>
                                    <p:anim calcmode="lin" valueType="num">
                                      <p:cBhvr>
                                        <p:cTn id="53" dur="1000" fill="hold"/>
                                        <p:tgtEl>
                                          <p:spTgt spid="39"/>
                                        </p:tgtEl>
                                        <p:attrNameLst>
                                          <p:attrName>ppt_y</p:attrName>
                                        </p:attrNameLst>
                                      </p:cBhvr>
                                      <p:tavLst>
                                        <p:tav tm="0">
                                          <p:val>
                                            <p:strVal val="#ppt_y+.1"/>
                                          </p:val>
                                        </p:tav>
                                        <p:tav tm="100000">
                                          <p:val>
                                            <p:strVal val="#ppt_y"/>
                                          </p:val>
                                        </p:tav>
                                      </p:tavLst>
                                    </p:anim>
                                  </p:childTnLst>
                                </p:cTn>
                              </p:par>
                            </p:childTnLst>
                          </p:cTn>
                        </p:par>
                        <p:par>
                          <p:cTn id="54" fill="hold">
                            <p:stCondLst>
                              <p:cond delay="5000"/>
                            </p:stCondLst>
                            <p:childTnLst>
                              <p:par>
                                <p:cTn id="55" presetID="31" presetClass="entr" presetSubtype="0" fill="hold" nodeType="afterEffect">
                                  <p:stCondLst>
                                    <p:cond delay="0"/>
                                  </p:stCondLst>
                                  <p:childTnLst>
                                    <p:set>
                                      <p:cBhvr>
                                        <p:cTn id="56" dur="1" fill="hold">
                                          <p:stCondLst>
                                            <p:cond delay="0"/>
                                          </p:stCondLst>
                                        </p:cTn>
                                        <p:tgtEl>
                                          <p:spTgt spid="27"/>
                                        </p:tgtEl>
                                        <p:attrNameLst>
                                          <p:attrName>style.visibility</p:attrName>
                                        </p:attrNameLst>
                                      </p:cBhvr>
                                      <p:to>
                                        <p:strVal val="visible"/>
                                      </p:to>
                                    </p:set>
                                    <p:anim calcmode="lin" valueType="num">
                                      <p:cBhvr>
                                        <p:cTn id="57" dur="1000" fill="hold"/>
                                        <p:tgtEl>
                                          <p:spTgt spid="27"/>
                                        </p:tgtEl>
                                        <p:attrNameLst>
                                          <p:attrName>ppt_w</p:attrName>
                                        </p:attrNameLst>
                                      </p:cBhvr>
                                      <p:tavLst>
                                        <p:tav tm="0">
                                          <p:val>
                                            <p:fltVal val="0"/>
                                          </p:val>
                                        </p:tav>
                                        <p:tav tm="100000">
                                          <p:val>
                                            <p:strVal val="#ppt_w"/>
                                          </p:val>
                                        </p:tav>
                                      </p:tavLst>
                                    </p:anim>
                                    <p:anim calcmode="lin" valueType="num">
                                      <p:cBhvr>
                                        <p:cTn id="58" dur="1000" fill="hold"/>
                                        <p:tgtEl>
                                          <p:spTgt spid="27"/>
                                        </p:tgtEl>
                                        <p:attrNameLst>
                                          <p:attrName>ppt_h</p:attrName>
                                        </p:attrNameLst>
                                      </p:cBhvr>
                                      <p:tavLst>
                                        <p:tav tm="0">
                                          <p:val>
                                            <p:fltVal val="0"/>
                                          </p:val>
                                        </p:tav>
                                        <p:tav tm="100000">
                                          <p:val>
                                            <p:strVal val="#ppt_h"/>
                                          </p:val>
                                        </p:tav>
                                      </p:tavLst>
                                    </p:anim>
                                    <p:anim calcmode="lin" valueType="num">
                                      <p:cBhvr>
                                        <p:cTn id="59" dur="1000" fill="hold"/>
                                        <p:tgtEl>
                                          <p:spTgt spid="27"/>
                                        </p:tgtEl>
                                        <p:attrNameLst>
                                          <p:attrName>style.rotation</p:attrName>
                                        </p:attrNameLst>
                                      </p:cBhvr>
                                      <p:tavLst>
                                        <p:tav tm="0">
                                          <p:val>
                                            <p:fltVal val="90"/>
                                          </p:val>
                                        </p:tav>
                                        <p:tav tm="100000">
                                          <p:val>
                                            <p:fltVal val="0"/>
                                          </p:val>
                                        </p:tav>
                                      </p:tavLst>
                                    </p:anim>
                                    <p:animEffect transition="in" filter="fade">
                                      <p:cBhvr>
                                        <p:cTn id="60" dur="1000"/>
                                        <p:tgtEl>
                                          <p:spTgt spid="27"/>
                                        </p:tgtEl>
                                      </p:cBhvr>
                                    </p:animEffect>
                                  </p:childTnLst>
                                </p:cTn>
                              </p:par>
                              <p:par>
                                <p:cTn id="61" presetID="53" presetClass="entr" presetSubtype="16" fill="hold" nodeType="withEffect">
                                  <p:stCondLst>
                                    <p:cond delay="0"/>
                                  </p:stCondLst>
                                  <p:childTnLst>
                                    <p:set>
                                      <p:cBhvr>
                                        <p:cTn id="62" dur="1" fill="hold">
                                          <p:stCondLst>
                                            <p:cond delay="0"/>
                                          </p:stCondLst>
                                        </p:cTn>
                                        <p:tgtEl>
                                          <p:spTgt spid="17"/>
                                        </p:tgtEl>
                                        <p:attrNameLst>
                                          <p:attrName>style.visibility</p:attrName>
                                        </p:attrNameLst>
                                      </p:cBhvr>
                                      <p:to>
                                        <p:strVal val="visible"/>
                                      </p:to>
                                    </p:set>
                                    <p:anim calcmode="lin" valueType="num">
                                      <p:cBhvr>
                                        <p:cTn id="63" dur="1000" fill="hold"/>
                                        <p:tgtEl>
                                          <p:spTgt spid="17"/>
                                        </p:tgtEl>
                                        <p:attrNameLst>
                                          <p:attrName>ppt_w</p:attrName>
                                        </p:attrNameLst>
                                      </p:cBhvr>
                                      <p:tavLst>
                                        <p:tav tm="0">
                                          <p:val>
                                            <p:fltVal val="0"/>
                                          </p:val>
                                        </p:tav>
                                        <p:tav tm="100000">
                                          <p:val>
                                            <p:strVal val="#ppt_w"/>
                                          </p:val>
                                        </p:tav>
                                      </p:tavLst>
                                    </p:anim>
                                    <p:anim calcmode="lin" valueType="num">
                                      <p:cBhvr>
                                        <p:cTn id="64" dur="1000" fill="hold"/>
                                        <p:tgtEl>
                                          <p:spTgt spid="17"/>
                                        </p:tgtEl>
                                        <p:attrNameLst>
                                          <p:attrName>ppt_h</p:attrName>
                                        </p:attrNameLst>
                                      </p:cBhvr>
                                      <p:tavLst>
                                        <p:tav tm="0">
                                          <p:val>
                                            <p:fltVal val="0"/>
                                          </p:val>
                                        </p:tav>
                                        <p:tav tm="100000">
                                          <p:val>
                                            <p:strVal val="#ppt_h"/>
                                          </p:val>
                                        </p:tav>
                                      </p:tavLst>
                                    </p:anim>
                                    <p:animEffect transition="in" filter="fade">
                                      <p:cBhvr>
                                        <p:cTn id="65" dur="1000"/>
                                        <p:tgtEl>
                                          <p:spTgt spid="17"/>
                                        </p:tgtEl>
                                      </p:cBhvr>
                                    </p:animEffect>
                                  </p:childTnLst>
                                </p:cTn>
                              </p:par>
                              <p:par>
                                <p:cTn id="66" presetID="53" presetClass="entr" presetSubtype="16" fill="hold" grpId="0" nodeType="withEffect">
                                  <p:stCondLst>
                                    <p:cond delay="0"/>
                                  </p:stCondLst>
                                  <p:childTnLst>
                                    <p:set>
                                      <p:cBhvr>
                                        <p:cTn id="67" dur="1" fill="hold">
                                          <p:stCondLst>
                                            <p:cond delay="0"/>
                                          </p:stCondLst>
                                        </p:cTn>
                                        <p:tgtEl>
                                          <p:spTgt spid="31"/>
                                        </p:tgtEl>
                                        <p:attrNameLst>
                                          <p:attrName>style.visibility</p:attrName>
                                        </p:attrNameLst>
                                      </p:cBhvr>
                                      <p:to>
                                        <p:strVal val="visible"/>
                                      </p:to>
                                    </p:set>
                                    <p:anim calcmode="lin" valueType="num">
                                      <p:cBhvr>
                                        <p:cTn id="68" dur="1000" fill="hold"/>
                                        <p:tgtEl>
                                          <p:spTgt spid="31"/>
                                        </p:tgtEl>
                                        <p:attrNameLst>
                                          <p:attrName>ppt_w</p:attrName>
                                        </p:attrNameLst>
                                      </p:cBhvr>
                                      <p:tavLst>
                                        <p:tav tm="0">
                                          <p:val>
                                            <p:fltVal val="0"/>
                                          </p:val>
                                        </p:tav>
                                        <p:tav tm="100000">
                                          <p:val>
                                            <p:strVal val="#ppt_w"/>
                                          </p:val>
                                        </p:tav>
                                      </p:tavLst>
                                    </p:anim>
                                    <p:anim calcmode="lin" valueType="num">
                                      <p:cBhvr>
                                        <p:cTn id="69" dur="1000" fill="hold"/>
                                        <p:tgtEl>
                                          <p:spTgt spid="31"/>
                                        </p:tgtEl>
                                        <p:attrNameLst>
                                          <p:attrName>ppt_h</p:attrName>
                                        </p:attrNameLst>
                                      </p:cBhvr>
                                      <p:tavLst>
                                        <p:tav tm="0">
                                          <p:val>
                                            <p:fltVal val="0"/>
                                          </p:val>
                                        </p:tav>
                                        <p:tav tm="100000">
                                          <p:val>
                                            <p:strVal val="#ppt_h"/>
                                          </p:val>
                                        </p:tav>
                                      </p:tavLst>
                                    </p:anim>
                                    <p:animEffect transition="in" filter="fade">
                                      <p:cBhvr>
                                        <p:cTn id="70" dur="1000"/>
                                        <p:tgtEl>
                                          <p:spTgt spid="31"/>
                                        </p:tgtEl>
                                      </p:cBhvr>
                                    </p:animEffect>
                                  </p:childTnLst>
                                </p:cTn>
                              </p:par>
                            </p:childTnLst>
                          </p:cTn>
                        </p:par>
                        <p:par>
                          <p:cTn id="71" fill="hold">
                            <p:stCondLst>
                              <p:cond delay="6000"/>
                            </p:stCondLst>
                            <p:childTnLst>
                              <p:par>
                                <p:cTn id="72" presetID="47" presetClass="entr" presetSubtype="0" fill="hold" grpId="0" nodeType="afterEffect">
                                  <p:stCondLst>
                                    <p:cond delay="0"/>
                                  </p:stCondLst>
                                  <p:childTnLst>
                                    <p:set>
                                      <p:cBhvr>
                                        <p:cTn id="73" dur="1" fill="hold">
                                          <p:stCondLst>
                                            <p:cond delay="0"/>
                                          </p:stCondLst>
                                        </p:cTn>
                                        <p:tgtEl>
                                          <p:spTgt spid="42"/>
                                        </p:tgtEl>
                                        <p:attrNameLst>
                                          <p:attrName>style.visibility</p:attrName>
                                        </p:attrNameLst>
                                      </p:cBhvr>
                                      <p:to>
                                        <p:strVal val="visible"/>
                                      </p:to>
                                    </p:set>
                                    <p:animEffect transition="in" filter="fade">
                                      <p:cBhvr>
                                        <p:cTn id="74" dur="1000"/>
                                        <p:tgtEl>
                                          <p:spTgt spid="42"/>
                                        </p:tgtEl>
                                      </p:cBhvr>
                                    </p:animEffect>
                                    <p:anim calcmode="lin" valueType="num">
                                      <p:cBhvr>
                                        <p:cTn id="75" dur="1000" fill="hold"/>
                                        <p:tgtEl>
                                          <p:spTgt spid="42"/>
                                        </p:tgtEl>
                                        <p:attrNameLst>
                                          <p:attrName>ppt_x</p:attrName>
                                        </p:attrNameLst>
                                      </p:cBhvr>
                                      <p:tavLst>
                                        <p:tav tm="0">
                                          <p:val>
                                            <p:strVal val="#ppt_x"/>
                                          </p:val>
                                        </p:tav>
                                        <p:tav tm="100000">
                                          <p:val>
                                            <p:strVal val="#ppt_x"/>
                                          </p:val>
                                        </p:tav>
                                      </p:tavLst>
                                    </p:anim>
                                    <p:anim calcmode="lin" valueType="num">
                                      <p:cBhvr>
                                        <p:cTn id="76" dur="1000" fill="hold"/>
                                        <p:tgtEl>
                                          <p:spTgt spid="42"/>
                                        </p:tgtEl>
                                        <p:attrNameLst>
                                          <p:attrName>ppt_y</p:attrName>
                                        </p:attrNameLst>
                                      </p:cBhvr>
                                      <p:tavLst>
                                        <p:tav tm="0">
                                          <p:val>
                                            <p:strVal val="#ppt_y-.1"/>
                                          </p:val>
                                        </p:tav>
                                        <p:tav tm="100000">
                                          <p:val>
                                            <p:strVal val="#ppt_y"/>
                                          </p:val>
                                        </p:tav>
                                      </p:tavLst>
                                    </p:anim>
                                  </p:childTnLst>
                                </p:cTn>
                              </p:par>
                            </p:childTnLst>
                          </p:cTn>
                        </p:par>
                        <p:par>
                          <p:cTn id="77" fill="hold">
                            <p:stCondLst>
                              <p:cond delay="7000"/>
                            </p:stCondLst>
                            <p:childTnLst>
                              <p:par>
                                <p:cTn id="78" presetID="31" presetClass="entr" presetSubtype="0" fill="hold" nodeType="afterEffect">
                                  <p:stCondLst>
                                    <p:cond delay="0"/>
                                  </p:stCondLst>
                                  <p:childTnLst>
                                    <p:set>
                                      <p:cBhvr>
                                        <p:cTn id="79" dur="1" fill="hold">
                                          <p:stCondLst>
                                            <p:cond delay="0"/>
                                          </p:stCondLst>
                                        </p:cTn>
                                        <p:tgtEl>
                                          <p:spTgt spid="33"/>
                                        </p:tgtEl>
                                        <p:attrNameLst>
                                          <p:attrName>style.visibility</p:attrName>
                                        </p:attrNameLst>
                                      </p:cBhvr>
                                      <p:to>
                                        <p:strVal val="visible"/>
                                      </p:to>
                                    </p:set>
                                    <p:anim calcmode="lin" valueType="num">
                                      <p:cBhvr>
                                        <p:cTn id="80" dur="1000" fill="hold"/>
                                        <p:tgtEl>
                                          <p:spTgt spid="33"/>
                                        </p:tgtEl>
                                        <p:attrNameLst>
                                          <p:attrName>ppt_w</p:attrName>
                                        </p:attrNameLst>
                                      </p:cBhvr>
                                      <p:tavLst>
                                        <p:tav tm="0">
                                          <p:val>
                                            <p:fltVal val="0"/>
                                          </p:val>
                                        </p:tav>
                                        <p:tav tm="100000">
                                          <p:val>
                                            <p:strVal val="#ppt_w"/>
                                          </p:val>
                                        </p:tav>
                                      </p:tavLst>
                                    </p:anim>
                                    <p:anim calcmode="lin" valueType="num">
                                      <p:cBhvr>
                                        <p:cTn id="81" dur="1000" fill="hold"/>
                                        <p:tgtEl>
                                          <p:spTgt spid="33"/>
                                        </p:tgtEl>
                                        <p:attrNameLst>
                                          <p:attrName>ppt_h</p:attrName>
                                        </p:attrNameLst>
                                      </p:cBhvr>
                                      <p:tavLst>
                                        <p:tav tm="0">
                                          <p:val>
                                            <p:fltVal val="0"/>
                                          </p:val>
                                        </p:tav>
                                        <p:tav tm="100000">
                                          <p:val>
                                            <p:strVal val="#ppt_h"/>
                                          </p:val>
                                        </p:tav>
                                      </p:tavLst>
                                    </p:anim>
                                    <p:anim calcmode="lin" valueType="num">
                                      <p:cBhvr>
                                        <p:cTn id="82" dur="1000" fill="hold"/>
                                        <p:tgtEl>
                                          <p:spTgt spid="33"/>
                                        </p:tgtEl>
                                        <p:attrNameLst>
                                          <p:attrName>style.rotation</p:attrName>
                                        </p:attrNameLst>
                                      </p:cBhvr>
                                      <p:tavLst>
                                        <p:tav tm="0">
                                          <p:val>
                                            <p:fltVal val="90"/>
                                          </p:val>
                                        </p:tav>
                                        <p:tav tm="100000">
                                          <p:val>
                                            <p:fltVal val="0"/>
                                          </p:val>
                                        </p:tav>
                                      </p:tavLst>
                                    </p:anim>
                                    <p:animEffect transition="in" filter="fade">
                                      <p:cBhvr>
                                        <p:cTn id="83" dur="1000"/>
                                        <p:tgtEl>
                                          <p:spTgt spid="33"/>
                                        </p:tgtEl>
                                      </p:cBhvr>
                                    </p:animEffect>
                                  </p:childTnLst>
                                </p:cTn>
                              </p:par>
                              <p:par>
                                <p:cTn id="84" presetID="53" presetClass="entr" presetSubtype="16" fill="hold" nodeType="withEffect">
                                  <p:stCondLst>
                                    <p:cond delay="0"/>
                                  </p:stCondLst>
                                  <p:childTnLst>
                                    <p:set>
                                      <p:cBhvr>
                                        <p:cTn id="85" dur="1" fill="hold">
                                          <p:stCondLst>
                                            <p:cond delay="0"/>
                                          </p:stCondLst>
                                        </p:cTn>
                                        <p:tgtEl>
                                          <p:spTgt spid="18"/>
                                        </p:tgtEl>
                                        <p:attrNameLst>
                                          <p:attrName>style.visibility</p:attrName>
                                        </p:attrNameLst>
                                      </p:cBhvr>
                                      <p:to>
                                        <p:strVal val="visible"/>
                                      </p:to>
                                    </p:set>
                                    <p:anim calcmode="lin" valueType="num">
                                      <p:cBhvr>
                                        <p:cTn id="86" dur="1000" fill="hold"/>
                                        <p:tgtEl>
                                          <p:spTgt spid="18"/>
                                        </p:tgtEl>
                                        <p:attrNameLst>
                                          <p:attrName>ppt_w</p:attrName>
                                        </p:attrNameLst>
                                      </p:cBhvr>
                                      <p:tavLst>
                                        <p:tav tm="0">
                                          <p:val>
                                            <p:fltVal val="0"/>
                                          </p:val>
                                        </p:tav>
                                        <p:tav tm="100000">
                                          <p:val>
                                            <p:strVal val="#ppt_w"/>
                                          </p:val>
                                        </p:tav>
                                      </p:tavLst>
                                    </p:anim>
                                    <p:anim calcmode="lin" valueType="num">
                                      <p:cBhvr>
                                        <p:cTn id="87" dur="1000" fill="hold"/>
                                        <p:tgtEl>
                                          <p:spTgt spid="18"/>
                                        </p:tgtEl>
                                        <p:attrNameLst>
                                          <p:attrName>ppt_h</p:attrName>
                                        </p:attrNameLst>
                                      </p:cBhvr>
                                      <p:tavLst>
                                        <p:tav tm="0">
                                          <p:val>
                                            <p:fltVal val="0"/>
                                          </p:val>
                                        </p:tav>
                                        <p:tav tm="100000">
                                          <p:val>
                                            <p:strVal val="#ppt_h"/>
                                          </p:val>
                                        </p:tav>
                                      </p:tavLst>
                                    </p:anim>
                                    <p:animEffect transition="in" filter="fade">
                                      <p:cBhvr>
                                        <p:cTn id="88" dur="1000"/>
                                        <p:tgtEl>
                                          <p:spTgt spid="18"/>
                                        </p:tgtEl>
                                      </p:cBhvr>
                                    </p:animEffect>
                                  </p:childTnLst>
                                </p:cTn>
                              </p:par>
                              <p:par>
                                <p:cTn id="89" presetID="53" presetClass="entr" presetSubtype="16" fill="hold" grpId="0" nodeType="withEffect">
                                  <p:stCondLst>
                                    <p:cond delay="0"/>
                                  </p:stCondLst>
                                  <p:childTnLst>
                                    <p:set>
                                      <p:cBhvr>
                                        <p:cTn id="90" dur="1" fill="hold">
                                          <p:stCondLst>
                                            <p:cond delay="0"/>
                                          </p:stCondLst>
                                        </p:cTn>
                                        <p:tgtEl>
                                          <p:spTgt spid="37"/>
                                        </p:tgtEl>
                                        <p:attrNameLst>
                                          <p:attrName>style.visibility</p:attrName>
                                        </p:attrNameLst>
                                      </p:cBhvr>
                                      <p:to>
                                        <p:strVal val="visible"/>
                                      </p:to>
                                    </p:set>
                                    <p:anim calcmode="lin" valueType="num">
                                      <p:cBhvr>
                                        <p:cTn id="91" dur="1000" fill="hold"/>
                                        <p:tgtEl>
                                          <p:spTgt spid="37"/>
                                        </p:tgtEl>
                                        <p:attrNameLst>
                                          <p:attrName>ppt_w</p:attrName>
                                        </p:attrNameLst>
                                      </p:cBhvr>
                                      <p:tavLst>
                                        <p:tav tm="0">
                                          <p:val>
                                            <p:fltVal val="0"/>
                                          </p:val>
                                        </p:tav>
                                        <p:tav tm="100000">
                                          <p:val>
                                            <p:strVal val="#ppt_w"/>
                                          </p:val>
                                        </p:tav>
                                      </p:tavLst>
                                    </p:anim>
                                    <p:anim calcmode="lin" valueType="num">
                                      <p:cBhvr>
                                        <p:cTn id="92" dur="1000" fill="hold"/>
                                        <p:tgtEl>
                                          <p:spTgt spid="37"/>
                                        </p:tgtEl>
                                        <p:attrNameLst>
                                          <p:attrName>ppt_h</p:attrName>
                                        </p:attrNameLst>
                                      </p:cBhvr>
                                      <p:tavLst>
                                        <p:tav tm="0">
                                          <p:val>
                                            <p:fltVal val="0"/>
                                          </p:val>
                                        </p:tav>
                                        <p:tav tm="100000">
                                          <p:val>
                                            <p:strVal val="#ppt_h"/>
                                          </p:val>
                                        </p:tav>
                                      </p:tavLst>
                                    </p:anim>
                                    <p:animEffect transition="in" filter="fade">
                                      <p:cBhvr>
                                        <p:cTn id="93" dur="1000"/>
                                        <p:tgtEl>
                                          <p:spTgt spid="37"/>
                                        </p:tgtEl>
                                      </p:cBhvr>
                                    </p:animEffect>
                                  </p:childTnLst>
                                </p:cTn>
                              </p:par>
                            </p:childTnLst>
                          </p:cTn>
                        </p:par>
                        <p:par>
                          <p:cTn id="94" fill="hold">
                            <p:stCondLst>
                              <p:cond delay="8000"/>
                            </p:stCondLst>
                            <p:childTnLst>
                              <p:par>
                                <p:cTn id="95" presetID="42" presetClass="entr" presetSubtype="0" fill="hold" grpId="0" nodeType="afterEffect">
                                  <p:stCondLst>
                                    <p:cond delay="0"/>
                                  </p:stCondLst>
                                  <p:childTnLst>
                                    <p:set>
                                      <p:cBhvr>
                                        <p:cTn id="96" dur="1" fill="hold">
                                          <p:stCondLst>
                                            <p:cond delay="0"/>
                                          </p:stCondLst>
                                        </p:cTn>
                                        <p:tgtEl>
                                          <p:spTgt spid="40"/>
                                        </p:tgtEl>
                                        <p:attrNameLst>
                                          <p:attrName>style.visibility</p:attrName>
                                        </p:attrNameLst>
                                      </p:cBhvr>
                                      <p:to>
                                        <p:strVal val="visible"/>
                                      </p:to>
                                    </p:set>
                                    <p:animEffect transition="in" filter="fade">
                                      <p:cBhvr>
                                        <p:cTn id="97" dur="1000"/>
                                        <p:tgtEl>
                                          <p:spTgt spid="40"/>
                                        </p:tgtEl>
                                      </p:cBhvr>
                                    </p:animEffect>
                                    <p:anim calcmode="lin" valueType="num">
                                      <p:cBhvr>
                                        <p:cTn id="98" dur="1000" fill="hold"/>
                                        <p:tgtEl>
                                          <p:spTgt spid="40"/>
                                        </p:tgtEl>
                                        <p:attrNameLst>
                                          <p:attrName>ppt_x</p:attrName>
                                        </p:attrNameLst>
                                      </p:cBhvr>
                                      <p:tavLst>
                                        <p:tav tm="0">
                                          <p:val>
                                            <p:strVal val="#ppt_x"/>
                                          </p:val>
                                        </p:tav>
                                        <p:tav tm="100000">
                                          <p:val>
                                            <p:strVal val="#ppt_x"/>
                                          </p:val>
                                        </p:tav>
                                      </p:tavLst>
                                    </p:anim>
                                    <p:anim calcmode="lin" valueType="num">
                                      <p:cBhvr>
                                        <p:cTn id="99" dur="1000" fill="hold"/>
                                        <p:tgtEl>
                                          <p:spTgt spid="4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25" grpId="0" animBg="1"/>
      <p:bldP spid="31" grpId="0" animBg="1"/>
      <p:bldP spid="37" grpId="0" animBg="1"/>
      <p:bldP spid="39" grpId="0"/>
      <p:bldP spid="40" grpId="0"/>
      <p:bldP spid="41" grpId="0"/>
      <p:bldP spid="42" grpId="0"/>
      <p:bldP spid="43" grpId="0"/>
    </p:bldLst>
  </p:timing>
</p:sld>
</file>

<file path=ppt/slides/slide2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60" name="Group 59">
            <a:extLst>
              <a:ext uri="{FF2B5EF4-FFF2-40B4-BE49-F238E27FC236}">
                <a16:creationId xmlns:a16="http://schemas.microsoft.com/office/drawing/2014/main" id="{7CC6B023-82A7-49B8-924C-3B3C54ED27A9}"/>
              </a:ext>
            </a:extLst>
          </p:cNvPr>
          <p:cNvGrpSpPr/>
          <p:nvPr/>
        </p:nvGrpSpPr>
        <p:grpSpPr>
          <a:xfrm>
            <a:off x="272448" y="1527080"/>
            <a:ext cx="11612880" cy="369332"/>
            <a:chOff x="212068" y="862839"/>
            <a:chExt cx="11612880" cy="369332"/>
          </a:xfrm>
        </p:grpSpPr>
        <p:cxnSp>
          <p:nvCxnSpPr>
            <p:cNvPr id="61" name="Straight Connector 60">
              <a:extLst>
                <a:ext uri="{FF2B5EF4-FFF2-40B4-BE49-F238E27FC236}">
                  <a16:creationId xmlns:a16="http://schemas.microsoft.com/office/drawing/2014/main" id="{8EE6E193-6D2A-45D8-8A44-500DF3C9F1BA}"/>
                </a:ext>
              </a:extLst>
            </p:cNvPr>
            <p:cNvCxnSpPr>
              <a:cxnSpLocks/>
            </p:cNvCxnSpPr>
            <p:nvPr/>
          </p:nvCxnSpPr>
          <p:spPr>
            <a:xfrm>
              <a:off x="212068" y="1210905"/>
              <a:ext cx="11612880" cy="2524"/>
            </a:xfrm>
            <a:prstGeom prst="line">
              <a:avLst/>
            </a:prstGeom>
            <a:ln w="19050">
              <a:solidFill>
                <a:schemeClr val="bg1">
                  <a:alpha val="40000"/>
                </a:schemeClr>
              </a:solidFill>
              <a:prstDash val="sysDash"/>
            </a:ln>
          </p:spPr>
          <p:style>
            <a:lnRef idx="1">
              <a:schemeClr val="accent1"/>
            </a:lnRef>
            <a:fillRef idx="0">
              <a:schemeClr val="accent1"/>
            </a:fillRef>
            <a:effectRef idx="0">
              <a:schemeClr val="accent1"/>
            </a:effectRef>
            <a:fontRef idx="minor">
              <a:schemeClr val="tx1"/>
            </a:fontRef>
          </p:style>
        </p:cxnSp>
        <p:sp>
          <p:nvSpPr>
            <p:cNvPr id="62" name="TextBox 61">
              <a:extLst>
                <a:ext uri="{FF2B5EF4-FFF2-40B4-BE49-F238E27FC236}">
                  <a16:creationId xmlns:a16="http://schemas.microsoft.com/office/drawing/2014/main" id="{A18DD40E-A331-4D5B-99C3-7B0E87E80BDC}"/>
                </a:ext>
              </a:extLst>
            </p:cNvPr>
            <p:cNvSpPr txBox="1"/>
            <p:nvPr/>
          </p:nvSpPr>
          <p:spPr>
            <a:xfrm>
              <a:off x="5272490" y="862839"/>
              <a:ext cx="1610856" cy="369332"/>
            </a:xfrm>
            <a:prstGeom prst="rect">
              <a:avLst/>
            </a:prstGeom>
            <a:noFill/>
          </p:spPr>
          <p:txBody>
            <a:bodyPr wrap="square" rtlCol="0">
              <a:spAutoFit/>
            </a:bodyPr>
            <a:lstStyle/>
            <a:p>
              <a:pPr algn="ctr"/>
              <a:r>
                <a:rPr lang="en-US" dirty="0">
                  <a:solidFill>
                    <a:schemeClr val="bg1"/>
                  </a:solidFill>
                </a:rPr>
                <a:t>100%</a:t>
              </a:r>
            </a:p>
          </p:txBody>
        </p:sp>
      </p:grpSp>
      <p:grpSp>
        <p:nvGrpSpPr>
          <p:cNvPr id="63" name="Group 62">
            <a:extLst>
              <a:ext uri="{FF2B5EF4-FFF2-40B4-BE49-F238E27FC236}">
                <a16:creationId xmlns:a16="http://schemas.microsoft.com/office/drawing/2014/main" id="{EB8DC5CE-9ED4-4A07-9651-65C04DDF4D55}"/>
              </a:ext>
            </a:extLst>
          </p:cNvPr>
          <p:cNvGrpSpPr/>
          <p:nvPr/>
        </p:nvGrpSpPr>
        <p:grpSpPr>
          <a:xfrm>
            <a:off x="272448" y="2455101"/>
            <a:ext cx="11612880" cy="369332"/>
            <a:chOff x="212068" y="862839"/>
            <a:chExt cx="11612880" cy="369332"/>
          </a:xfrm>
        </p:grpSpPr>
        <p:cxnSp>
          <p:nvCxnSpPr>
            <p:cNvPr id="64" name="Straight Connector 63">
              <a:extLst>
                <a:ext uri="{FF2B5EF4-FFF2-40B4-BE49-F238E27FC236}">
                  <a16:creationId xmlns:a16="http://schemas.microsoft.com/office/drawing/2014/main" id="{7F6AE878-E55C-4057-BD21-5A7334FA1EEF}"/>
                </a:ext>
              </a:extLst>
            </p:cNvPr>
            <p:cNvCxnSpPr>
              <a:cxnSpLocks/>
            </p:cNvCxnSpPr>
            <p:nvPr/>
          </p:nvCxnSpPr>
          <p:spPr>
            <a:xfrm>
              <a:off x="212068" y="1210905"/>
              <a:ext cx="11612880" cy="2524"/>
            </a:xfrm>
            <a:prstGeom prst="line">
              <a:avLst/>
            </a:prstGeom>
            <a:ln w="19050">
              <a:solidFill>
                <a:schemeClr val="bg1">
                  <a:alpha val="40000"/>
                </a:schemeClr>
              </a:solidFill>
              <a:prstDash val="sysDash"/>
            </a:ln>
          </p:spPr>
          <p:style>
            <a:lnRef idx="1">
              <a:schemeClr val="accent1"/>
            </a:lnRef>
            <a:fillRef idx="0">
              <a:schemeClr val="accent1"/>
            </a:fillRef>
            <a:effectRef idx="0">
              <a:schemeClr val="accent1"/>
            </a:effectRef>
            <a:fontRef idx="minor">
              <a:schemeClr val="tx1"/>
            </a:fontRef>
          </p:style>
        </p:cxnSp>
        <p:sp>
          <p:nvSpPr>
            <p:cNvPr id="65" name="TextBox 64">
              <a:extLst>
                <a:ext uri="{FF2B5EF4-FFF2-40B4-BE49-F238E27FC236}">
                  <a16:creationId xmlns:a16="http://schemas.microsoft.com/office/drawing/2014/main" id="{43BD4603-E2AA-4C2C-8C68-09A26CC95B27}"/>
                </a:ext>
              </a:extLst>
            </p:cNvPr>
            <p:cNvSpPr txBox="1"/>
            <p:nvPr/>
          </p:nvSpPr>
          <p:spPr>
            <a:xfrm>
              <a:off x="5272489" y="862839"/>
              <a:ext cx="1610857" cy="369332"/>
            </a:xfrm>
            <a:prstGeom prst="rect">
              <a:avLst/>
            </a:prstGeom>
            <a:noFill/>
          </p:spPr>
          <p:txBody>
            <a:bodyPr wrap="square" rtlCol="0">
              <a:spAutoFit/>
            </a:bodyPr>
            <a:lstStyle/>
            <a:p>
              <a:pPr algn="ctr"/>
              <a:r>
                <a:rPr lang="en-US" dirty="0">
                  <a:solidFill>
                    <a:schemeClr val="bg1"/>
                  </a:solidFill>
                </a:rPr>
                <a:t>80%</a:t>
              </a:r>
            </a:p>
          </p:txBody>
        </p:sp>
      </p:grpSp>
      <p:grpSp>
        <p:nvGrpSpPr>
          <p:cNvPr id="66" name="Group 65">
            <a:extLst>
              <a:ext uri="{FF2B5EF4-FFF2-40B4-BE49-F238E27FC236}">
                <a16:creationId xmlns:a16="http://schemas.microsoft.com/office/drawing/2014/main" id="{17ED35A2-ACCE-4FD3-9061-AEDA48CC5139}"/>
              </a:ext>
            </a:extLst>
          </p:cNvPr>
          <p:cNvGrpSpPr/>
          <p:nvPr/>
        </p:nvGrpSpPr>
        <p:grpSpPr>
          <a:xfrm>
            <a:off x="281359" y="3331948"/>
            <a:ext cx="11612880" cy="369332"/>
            <a:chOff x="212068" y="862839"/>
            <a:chExt cx="11612880" cy="369332"/>
          </a:xfrm>
        </p:grpSpPr>
        <p:cxnSp>
          <p:nvCxnSpPr>
            <p:cNvPr id="67" name="Straight Connector 66">
              <a:extLst>
                <a:ext uri="{FF2B5EF4-FFF2-40B4-BE49-F238E27FC236}">
                  <a16:creationId xmlns:a16="http://schemas.microsoft.com/office/drawing/2014/main" id="{86D030AD-8C0F-4E8E-985A-5C4FBF14421C}"/>
                </a:ext>
              </a:extLst>
            </p:cNvPr>
            <p:cNvCxnSpPr>
              <a:cxnSpLocks/>
            </p:cNvCxnSpPr>
            <p:nvPr/>
          </p:nvCxnSpPr>
          <p:spPr>
            <a:xfrm>
              <a:off x="212068" y="1210905"/>
              <a:ext cx="11612880" cy="2524"/>
            </a:xfrm>
            <a:prstGeom prst="line">
              <a:avLst/>
            </a:prstGeom>
            <a:ln w="19050">
              <a:solidFill>
                <a:schemeClr val="bg1">
                  <a:alpha val="40000"/>
                </a:schemeClr>
              </a:solidFill>
              <a:prstDash val="sysDash"/>
            </a:ln>
          </p:spPr>
          <p:style>
            <a:lnRef idx="1">
              <a:schemeClr val="accent1"/>
            </a:lnRef>
            <a:fillRef idx="0">
              <a:schemeClr val="accent1"/>
            </a:fillRef>
            <a:effectRef idx="0">
              <a:schemeClr val="accent1"/>
            </a:effectRef>
            <a:fontRef idx="minor">
              <a:schemeClr val="tx1"/>
            </a:fontRef>
          </p:style>
        </p:cxnSp>
        <p:sp>
          <p:nvSpPr>
            <p:cNvPr id="68" name="TextBox 67">
              <a:extLst>
                <a:ext uri="{FF2B5EF4-FFF2-40B4-BE49-F238E27FC236}">
                  <a16:creationId xmlns:a16="http://schemas.microsoft.com/office/drawing/2014/main" id="{D3C42C50-A986-45D9-A076-EDCB7630E6F2}"/>
                </a:ext>
              </a:extLst>
            </p:cNvPr>
            <p:cNvSpPr txBox="1"/>
            <p:nvPr/>
          </p:nvSpPr>
          <p:spPr>
            <a:xfrm>
              <a:off x="5263578" y="862839"/>
              <a:ext cx="1610857" cy="369332"/>
            </a:xfrm>
            <a:prstGeom prst="rect">
              <a:avLst/>
            </a:prstGeom>
            <a:noFill/>
          </p:spPr>
          <p:txBody>
            <a:bodyPr wrap="square" rtlCol="0">
              <a:spAutoFit/>
            </a:bodyPr>
            <a:lstStyle/>
            <a:p>
              <a:pPr algn="ctr"/>
              <a:r>
                <a:rPr lang="en-US" dirty="0">
                  <a:solidFill>
                    <a:schemeClr val="bg1"/>
                  </a:solidFill>
                </a:rPr>
                <a:t>60%</a:t>
              </a:r>
            </a:p>
          </p:txBody>
        </p:sp>
      </p:grpSp>
      <p:grpSp>
        <p:nvGrpSpPr>
          <p:cNvPr id="69" name="Group 68">
            <a:extLst>
              <a:ext uri="{FF2B5EF4-FFF2-40B4-BE49-F238E27FC236}">
                <a16:creationId xmlns:a16="http://schemas.microsoft.com/office/drawing/2014/main" id="{CFF8EF03-E1D8-46A8-BCE7-EFE5449B8C35}"/>
              </a:ext>
            </a:extLst>
          </p:cNvPr>
          <p:cNvGrpSpPr/>
          <p:nvPr/>
        </p:nvGrpSpPr>
        <p:grpSpPr>
          <a:xfrm>
            <a:off x="281359" y="4266960"/>
            <a:ext cx="11612880" cy="369332"/>
            <a:chOff x="212068" y="862839"/>
            <a:chExt cx="11612880" cy="369332"/>
          </a:xfrm>
          <a:solidFill>
            <a:schemeClr val="bg2">
              <a:lumMod val="50000"/>
            </a:schemeClr>
          </a:solidFill>
        </p:grpSpPr>
        <p:cxnSp>
          <p:nvCxnSpPr>
            <p:cNvPr id="70" name="Straight Connector 69">
              <a:extLst>
                <a:ext uri="{FF2B5EF4-FFF2-40B4-BE49-F238E27FC236}">
                  <a16:creationId xmlns:a16="http://schemas.microsoft.com/office/drawing/2014/main" id="{A77D29BC-F164-4D4C-81EC-CA28E7CD41D6}"/>
                </a:ext>
              </a:extLst>
            </p:cNvPr>
            <p:cNvCxnSpPr>
              <a:cxnSpLocks/>
            </p:cNvCxnSpPr>
            <p:nvPr/>
          </p:nvCxnSpPr>
          <p:spPr>
            <a:xfrm>
              <a:off x="212068" y="1210905"/>
              <a:ext cx="11612880" cy="2524"/>
            </a:xfrm>
            <a:prstGeom prst="line">
              <a:avLst/>
            </a:prstGeom>
            <a:grpFill/>
            <a:ln w="19050">
              <a:solidFill>
                <a:schemeClr val="bg1">
                  <a:alpha val="40000"/>
                </a:schemeClr>
              </a:solidFill>
              <a:prstDash val="sysDash"/>
            </a:ln>
          </p:spPr>
          <p:style>
            <a:lnRef idx="1">
              <a:schemeClr val="accent1"/>
            </a:lnRef>
            <a:fillRef idx="0">
              <a:schemeClr val="accent1"/>
            </a:fillRef>
            <a:effectRef idx="0">
              <a:schemeClr val="accent1"/>
            </a:effectRef>
            <a:fontRef idx="minor">
              <a:schemeClr val="tx1"/>
            </a:fontRef>
          </p:style>
        </p:cxnSp>
        <p:sp>
          <p:nvSpPr>
            <p:cNvPr id="71" name="TextBox 70">
              <a:extLst>
                <a:ext uri="{FF2B5EF4-FFF2-40B4-BE49-F238E27FC236}">
                  <a16:creationId xmlns:a16="http://schemas.microsoft.com/office/drawing/2014/main" id="{FB8B2EC4-766F-4731-8327-ECA7EB1916B0}"/>
                </a:ext>
              </a:extLst>
            </p:cNvPr>
            <p:cNvSpPr txBox="1"/>
            <p:nvPr/>
          </p:nvSpPr>
          <p:spPr>
            <a:xfrm>
              <a:off x="5263578" y="862839"/>
              <a:ext cx="1610857" cy="369332"/>
            </a:xfrm>
            <a:prstGeom prst="rect">
              <a:avLst/>
            </a:prstGeom>
            <a:noFill/>
          </p:spPr>
          <p:txBody>
            <a:bodyPr wrap="square" rtlCol="0">
              <a:spAutoFit/>
            </a:bodyPr>
            <a:lstStyle/>
            <a:p>
              <a:pPr algn="ctr"/>
              <a:r>
                <a:rPr lang="en-US" dirty="0">
                  <a:solidFill>
                    <a:schemeClr val="bg1"/>
                  </a:solidFill>
                </a:rPr>
                <a:t>40%</a:t>
              </a:r>
            </a:p>
          </p:txBody>
        </p:sp>
      </p:grpSp>
      <p:grpSp>
        <p:nvGrpSpPr>
          <p:cNvPr id="72" name="Group 71">
            <a:extLst>
              <a:ext uri="{FF2B5EF4-FFF2-40B4-BE49-F238E27FC236}">
                <a16:creationId xmlns:a16="http://schemas.microsoft.com/office/drawing/2014/main" id="{BBE24DA0-4532-46C2-9768-C533D2C9758A}"/>
              </a:ext>
            </a:extLst>
          </p:cNvPr>
          <p:cNvGrpSpPr/>
          <p:nvPr/>
        </p:nvGrpSpPr>
        <p:grpSpPr>
          <a:xfrm>
            <a:off x="231216" y="5162830"/>
            <a:ext cx="11612880" cy="369332"/>
            <a:chOff x="212068" y="862839"/>
            <a:chExt cx="11612880" cy="369332"/>
          </a:xfrm>
        </p:grpSpPr>
        <p:cxnSp>
          <p:nvCxnSpPr>
            <p:cNvPr id="73" name="Straight Connector 72">
              <a:extLst>
                <a:ext uri="{FF2B5EF4-FFF2-40B4-BE49-F238E27FC236}">
                  <a16:creationId xmlns:a16="http://schemas.microsoft.com/office/drawing/2014/main" id="{87EEAFFD-58DC-41B9-96B6-8AB4507ECF44}"/>
                </a:ext>
              </a:extLst>
            </p:cNvPr>
            <p:cNvCxnSpPr>
              <a:cxnSpLocks/>
            </p:cNvCxnSpPr>
            <p:nvPr/>
          </p:nvCxnSpPr>
          <p:spPr>
            <a:xfrm>
              <a:off x="212068" y="1210905"/>
              <a:ext cx="11612880" cy="2524"/>
            </a:xfrm>
            <a:prstGeom prst="line">
              <a:avLst/>
            </a:prstGeom>
            <a:ln w="19050">
              <a:solidFill>
                <a:schemeClr val="bg1">
                  <a:alpha val="40000"/>
                </a:schemeClr>
              </a:solidFill>
              <a:prstDash val="sysDash"/>
            </a:ln>
          </p:spPr>
          <p:style>
            <a:lnRef idx="1">
              <a:schemeClr val="accent1"/>
            </a:lnRef>
            <a:fillRef idx="0">
              <a:schemeClr val="accent1"/>
            </a:fillRef>
            <a:effectRef idx="0">
              <a:schemeClr val="accent1"/>
            </a:effectRef>
            <a:fontRef idx="minor">
              <a:schemeClr val="tx1"/>
            </a:fontRef>
          </p:style>
        </p:cxnSp>
        <p:sp>
          <p:nvSpPr>
            <p:cNvPr id="76" name="TextBox 75">
              <a:extLst>
                <a:ext uri="{FF2B5EF4-FFF2-40B4-BE49-F238E27FC236}">
                  <a16:creationId xmlns:a16="http://schemas.microsoft.com/office/drawing/2014/main" id="{39F0C795-2916-4778-95C4-7D61C9C6F999}"/>
                </a:ext>
              </a:extLst>
            </p:cNvPr>
            <p:cNvSpPr txBox="1"/>
            <p:nvPr/>
          </p:nvSpPr>
          <p:spPr>
            <a:xfrm>
              <a:off x="5313721" y="862839"/>
              <a:ext cx="1610857" cy="369332"/>
            </a:xfrm>
            <a:prstGeom prst="rect">
              <a:avLst/>
            </a:prstGeom>
            <a:noFill/>
          </p:spPr>
          <p:txBody>
            <a:bodyPr wrap="square" rtlCol="0">
              <a:spAutoFit/>
            </a:bodyPr>
            <a:lstStyle/>
            <a:p>
              <a:pPr algn="ctr"/>
              <a:r>
                <a:rPr lang="en-US" dirty="0">
                  <a:solidFill>
                    <a:schemeClr val="bg1"/>
                  </a:solidFill>
                </a:rPr>
                <a:t>20%</a:t>
              </a:r>
            </a:p>
          </p:txBody>
        </p:sp>
      </p:grpSp>
      <p:pic>
        <p:nvPicPr>
          <p:cNvPr id="48" name="Picture 47" descr="iPhone-5-Black-White-MockUp.png"/>
          <p:cNvPicPr>
            <a:picLocks noChangeAspect="1"/>
          </p:cNvPicPr>
          <p:nvPr/>
        </p:nvPicPr>
        <p:blipFill>
          <a:blip r:embed="rId3" cstate="print"/>
          <a:stretch>
            <a:fillRect/>
          </a:stretch>
        </p:blipFill>
        <p:spPr>
          <a:xfrm>
            <a:off x="3595509" y="1896412"/>
            <a:ext cx="1737360" cy="3642567"/>
          </a:xfrm>
          <a:prstGeom prst="rect">
            <a:avLst/>
          </a:prstGeom>
        </p:spPr>
      </p:pic>
      <p:sp>
        <p:nvSpPr>
          <p:cNvPr id="50" name="Picture Placeholder 7"/>
          <p:cNvSpPr txBox="1">
            <a:spLocks noChangeAspect="1"/>
          </p:cNvSpPr>
          <p:nvPr/>
        </p:nvSpPr>
        <p:spPr>
          <a:xfrm>
            <a:off x="3743302" y="2427379"/>
            <a:ext cx="1463040" cy="2580632"/>
          </a:xfrm>
          <a:prstGeom prst="rect">
            <a:avLst/>
          </a:prstGeom>
          <a:blipFill>
            <a:blip r:embed="rId4"/>
            <a:stretch>
              <a:fillRect/>
            </a:stretch>
          </a:blipFill>
          <a:ln w="3175">
            <a:noFill/>
          </a:ln>
        </p:spPr>
        <p:txBody>
          <a:bodyPr wrap="none" tIns="0" bIns="731520" anchor="b"/>
          <a:lstStyle>
            <a:lvl1pPr marL="228600" indent="-228600" algn="ctr" defTabSz="914400" rtl="0" eaLnBrk="1" latinLnBrk="0" hangingPunct="1">
              <a:lnSpc>
                <a:spcPct val="90000"/>
              </a:lnSpc>
              <a:spcBef>
                <a:spcPts val="1000"/>
              </a:spcBef>
              <a:buFont typeface="Arial" panose="020B0604020202020204" pitchFamily="34" charset="0"/>
              <a:buNone/>
              <a:defRPr sz="1200" b="1" kern="1200">
                <a:solidFill>
                  <a:schemeClr val="tx1">
                    <a:lumMod val="50000"/>
                    <a:lumOff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dirty="0"/>
          </a:p>
        </p:txBody>
      </p:sp>
      <p:pic>
        <p:nvPicPr>
          <p:cNvPr id="51" name="Picture 50" descr="iPhone-5-Black-White-Moc.png"/>
          <p:cNvPicPr>
            <a:picLocks noChangeAspect="1"/>
          </p:cNvPicPr>
          <p:nvPr/>
        </p:nvPicPr>
        <p:blipFill>
          <a:blip r:embed="rId5" cstate="print"/>
          <a:stretch>
            <a:fillRect/>
          </a:stretch>
        </p:blipFill>
        <p:spPr>
          <a:xfrm>
            <a:off x="6943726" y="1908373"/>
            <a:ext cx="1737360" cy="3630606"/>
          </a:xfrm>
          <a:prstGeom prst="rect">
            <a:avLst/>
          </a:prstGeom>
        </p:spPr>
      </p:pic>
      <p:sp>
        <p:nvSpPr>
          <p:cNvPr id="52" name="Picture Placeholder 7"/>
          <p:cNvSpPr txBox="1">
            <a:spLocks noChangeAspect="1"/>
          </p:cNvSpPr>
          <p:nvPr/>
        </p:nvSpPr>
        <p:spPr>
          <a:xfrm>
            <a:off x="7080927" y="2423567"/>
            <a:ext cx="1508760" cy="2637492"/>
          </a:xfrm>
          <a:prstGeom prst="rect">
            <a:avLst/>
          </a:prstGeom>
          <a:blipFill>
            <a:blip r:embed="rId6"/>
            <a:stretch>
              <a:fillRect/>
            </a:stretch>
          </a:blipFill>
          <a:ln w="3175">
            <a:noFill/>
          </a:ln>
        </p:spPr>
        <p:txBody>
          <a:bodyPr wrap="none" tIns="0" bIns="731520" anchor="b"/>
          <a:lstStyle>
            <a:lvl1pPr marL="228600" indent="-228600" algn="ctr" defTabSz="914400" rtl="0" eaLnBrk="1" latinLnBrk="0" hangingPunct="1">
              <a:lnSpc>
                <a:spcPct val="90000"/>
              </a:lnSpc>
              <a:spcBef>
                <a:spcPts val="1000"/>
              </a:spcBef>
              <a:buFont typeface="Arial" panose="020B0604020202020204" pitchFamily="34" charset="0"/>
              <a:buNone/>
              <a:defRPr sz="1200" b="1" kern="1200">
                <a:solidFill>
                  <a:schemeClr val="tx1">
                    <a:lumMod val="50000"/>
                    <a:lumOff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dirty="0"/>
          </a:p>
        </p:txBody>
      </p:sp>
      <p:sp>
        <p:nvSpPr>
          <p:cNvPr id="86" name="TextBox 85"/>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lumMod val="85000"/>
                  </a:schemeClr>
                </a:solidFill>
                <a:latin typeface="Candara" panose="020E0502030303020204" pitchFamily="34" charset="0"/>
              </a:rPr>
              <a:t>Your Subtitle</a:t>
            </a:r>
          </a:p>
        </p:txBody>
      </p:sp>
      <p:sp>
        <p:nvSpPr>
          <p:cNvPr id="91" name="Freeform: Shape 90">
            <a:extLst>
              <a:ext uri="{FF2B5EF4-FFF2-40B4-BE49-F238E27FC236}">
                <a16:creationId xmlns:a16="http://schemas.microsoft.com/office/drawing/2014/main" id="{62275052-F3A4-44E5-A207-F82286ED2248}"/>
              </a:ext>
            </a:extLst>
          </p:cNvPr>
          <p:cNvSpPr>
            <a:spLocks noChangeAspect="1"/>
          </p:cNvSpPr>
          <p:nvPr/>
        </p:nvSpPr>
        <p:spPr>
          <a:xfrm>
            <a:off x="762858" y="837522"/>
            <a:ext cx="777240" cy="4877750"/>
          </a:xfrm>
          <a:custGeom>
            <a:avLst/>
            <a:gdLst>
              <a:gd name="connsiteX0" fmla="*/ 412812 w 825624"/>
              <a:gd name="connsiteY0" fmla="*/ 208402 h 5181393"/>
              <a:gd name="connsiteX1" fmla="*/ 399701 w 825624"/>
              <a:gd name="connsiteY1" fmla="*/ 211049 h 5181393"/>
              <a:gd name="connsiteX2" fmla="*/ 425923 w 825624"/>
              <a:gd name="connsiteY2" fmla="*/ 211049 h 5181393"/>
              <a:gd name="connsiteX3" fmla="*/ 412812 w 825624"/>
              <a:gd name="connsiteY3" fmla="*/ 0 h 5181393"/>
              <a:gd name="connsiteX4" fmla="*/ 755123 w 825624"/>
              <a:gd name="connsiteY4" fmla="*/ 178091 h 5181393"/>
              <a:gd name="connsiteX5" fmla="*/ 773405 w 825624"/>
              <a:gd name="connsiteY5" fmla="*/ 211049 h 5181393"/>
              <a:gd name="connsiteX6" fmla="*/ 775494 w 825624"/>
              <a:gd name="connsiteY6" fmla="*/ 211049 h 5181393"/>
              <a:gd name="connsiteX7" fmla="*/ 775494 w 825624"/>
              <a:gd name="connsiteY7" fmla="*/ 214816 h 5181393"/>
              <a:gd name="connsiteX8" fmla="*/ 793183 w 825624"/>
              <a:gd name="connsiteY8" fmla="*/ 246705 h 5181393"/>
              <a:gd name="connsiteX9" fmla="*/ 825624 w 825624"/>
              <a:gd name="connsiteY9" fmla="*/ 403934 h 5181393"/>
              <a:gd name="connsiteX10" fmla="*/ 823300 w 825624"/>
              <a:gd name="connsiteY10" fmla="*/ 426495 h 5181393"/>
              <a:gd name="connsiteX11" fmla="*/ 825623 w 825624"/>
              <a:gd name="connsiteY11" fmla="*/ 438003 h 5181393"/>
              <a:gd name="connsiteX12" fmla="*/ 825623 w 825624"/>
              <a:gd name="connsiteY12" fmla="*/ 4745420 h 5181393"/>
              <a:gd name="connsiteX13" fmla="*/ 823438 w 825624"/>
              <a:gd name="connsiteY13" fmla="*/ 4756242 h 5181393"/>
              <a:gd name="connsiteX14" fmla="*/ 825624 w 825624"/>
              <a:gd name="connsiteY14" fmla="*/ 4777459 h 5181393"/>
              <a:gd name="connsiteX15" fmla="*/ 412812 w 825624"/>
              <a:gd name="connsiteY15" fmla="*/ 5181393 h 5181393"/>
              <a:gd name="connsiteX16" fmla="*/ 0 w 825624"/>
              <a:gd name="connsiteY16" fmla="*/ 4777459 h 5181393"/>
              <a:gd name="connsiteX17" fmla="*/ 2186 w 825624"/>
              <a:gd name="connsiteY17" fmla="*/ 4756246 h 5181393"/>
              <a:gd name="connsiteX18" fmla="*/ 0 w 825624"/>
              <a:gd name="connsiteY18" fmla="*/ 4745420 h 5181393"/>
              <a:gd name="connsiteX19" fmla="*/ 0 w 825624"/>
              <a:gd name="connsiteY19" fmla="*/ 438003 h 5181393"/>
              <a:gd name="connsiteX20" fmla="*/ 2324 w 825624"/>
              <a:gd name="connsiteY20" fmla="*/ 426492 h 5181393"/>
              <a:gd name="connsiteX21" fmla="*/ 0 w 825624"/>
              <a:gd name="connsiteY21" fmla="*/ 403934 h 5181393"/>
              <a:gd name="connsiteX22" fmla="*/ 412812 w 825624"/>
              <a:gd name="connsiteY22"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25624" h="5181393">
                <a:moveTo>
                  <a:pt x="412812" y="208402"/>
                </a:moveTo>
                <a:lnTo>
                  <a:pt x="399701" y="211049"/>
                </a:lnTo>
                <a:lnTo>
                  <a:pt x="425923" y="211049"/>
                </a:lnTo>
                <a:close/>
                <a:moveTo>
                  <a:pt x="412812" y="0"/>
                </a:moveTo>
                <a:cubicBezTo>
                  <a:pt x="555306" y="0"/>
                  <a:pt x="680937" y="70643"/>
                  <a:pt x="755123" y="178091"/>
                </a:cubicBezTo>
                <a:lnTo>
                  <a:pt x="773405" y="211049"/>
                </a:lnTo>
                <a:lnTo>
                  <a:pt x="775494" y="211049"/>
                </a:lnTo>
                <a:lnTo>
                  <a:pt x="775494" y="214816"/>
                </a:lnTo>
                <a:lnTo>
                  <a:pt x="793183" y="246705"/>
                </a:lnTo>
                <a:cubicBezTo>
                  <a:pt x="814073" y="295031"/>
                  <a:pt x="825624" y="348162"/>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tx1">
              <a:alpha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 name="Rectangle 91">
            <a:extLst>
              <a:ext uri="{FF2B5EF4-FFF2-40B4-BE49-F238E27FC236}">
                <a16:creationId xmlns:a16="http://schemas.microsoft.com/office/drawing/2014/main" id="{49991FD1-FF9E-45D6-B957-974ADC692A30}"/>
              </a:ext>
            </a:extLst>
          </p:cNvPr>
          <p:cNvSpPr/>
          <p:nvPr/>
        </p:nvSpPr>
        <p:spPr>
          <a:xfrm>
            <a:off x="823421" y="1973597"/>
            <a:ext cx="648586" cy="3667630"/>
          </a:xfrm>
          <a:prstGeom prst="rect">
            <a:avLst/>
          </a:pr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Freeform: Shape 92">
            <a:extLst>
              <a:ext uri="{FF2B5EF4-FFF2-40B4-BE49-F238E27FC236}">
                <a16:creationId xmlns:a16="http://schemas.microsoft.com/office/drawing/2014/main" id="{A5E05994-6F31-4168-AC96-83366C70426C}"/>
              </a:ext>
            </a:extLst>
          </p:cNvPr>
          <p:cNvSpPr/>
          <p:nvPr/>
        </p:nvSpPr>
        <p:spPr>
          <a:xfrm>
            <a:off x="730102" y="741595"/>
            <a:ext cx="825624" cy="5181393"/>
          </a:xfrm>
          <a:custGeom>
            <a:avLst/>
            <a:gdLst>
              <a:gd name="connsiteX0" fmla="*/ 412812 w 825624"/>
              <a:gd name="connsiteY0" fmla="*/ 208402 h 5181393"/>
              <a:gd name="connsiteX1" fmla="*/ 115632 w 825624"/>
              <a:gd name="connsiteY1" fmla="*/ 505582 h 5181393"/>
              <a:gd name="connsiteX2" fmla="*/ 246656 w 825624"/>
              <a:gd name="connsiteY2" fmla="*/ 752008 h 5181393"/>
              <a:gd name="connsiteX3" fmla="*/ 275652 w 825624"/>
              <a:gd name="connsiteY3" fmla="*/ 767747 h 5181393"/>
              <a:gd name="connsiteX4" fmla="*/ 275652 w 825624"/>
              <a:gd name="connsiteY4" fmla="*/ 4665201 h 5181393"/>
              <a:gd name="connsiteX5" fmla="*/ 278109 w 825624"/>
              <a:gd name="connsiteY5" fmla="*/ 4677370 h 5181393"/>
              <a:gd name="connsiteX6" fmla="*/ 275652 w 825624"/>
              <a:gd name="connsiteY6" fmla="*/ 4689538 h 5181393"/>
              <a:gd name="connsiteX7" fmla="*/ 412812 w 825624"/>
              <a:gd name="connsiteY7" fmla="*/ 4826698 h 5181393"/>
              <a:gd name="connsiteX8" fmla="*/ 549972 w 825624"/>
              <a:gd name="connsiteY8" fmla="*/ 4689538 h 5181393"/>
              <a:gd name="connsiteX9" fmla="*/ 547515 w 825624"/>
              <a:gd name="connsiteY9" fmla="*/ 4677370 h 5181393"/>
              <a:gd name="connsiteX10" fmla="*/ 549972 w 825624"/>
              <a:gd name="connsiteY10" fmla="*/ 4665201 h 5181393"/>
              <a:gd name="connsiteX11" fmla="*/ 549972 w 825624"/>
              <a:gd name="connsiteY11" fmla="*/ 767747 h 5181393"/>
              <a:gd name="connsiteX12" fmla="*/ 578968 w 825624"/>
              <a:gd name="connsiteY12" fmla="*/ 752008 h 5181393"/>
              <a:gd name="connsiteX13" fmla="*/ 709992 w 825624"/>
              <a:gd name="connsiteY13" fmla="*/ 505582 h 5181393"/>
              <a:gd name="connsiteX14" fmla="*/ 412812 w 825624"/>
              <a:gd name="connsiteY14" fmla="*/ 208402 h 5181393"/>
              <a:gd name="connsiteX15" fmla="*/ 412812 w 825624"/>
              <a:gd name="connsiteY15" fmla="*/ 0 h 5181393"/>
              <a:gd name="connsiteX16" fmla="*/ 825624 w 825624"/>
              <a:gd name="connsiteY16" fmla="*/ 403934 h 5181393"/>
              <a:gd name="connsiteX17" fmla="*/ 823300 w 825624"/>
              <a:gd name="connsiteY17" fmla="*/ 426495 h 5181393"/>
              <a:gd name="connsiteX18" fmla="*/ 825623 w 825624"/>
              <a:gd name="connsiteY18" fmla="*/ 438003 h 5181393"/>
              <a:gd name="connsiteX19" fmla="*/ 825623 w 825624"/>
              <a:gd name="connsiteY19" fmla="*/ 4745420 h 5181393"/>
              <a:gd name="connsiteX20" fmla="*/ 823438 w 825624"/>
              <a:gd name="connsiteY20" fmla="*/ 4756242 h 5181393"/>
              <a:gd name="connsiteX21" fmla="*/ 825624 w 825624"/>
              <a:gd name="connsiteY21" fmla="*/ 4777459 h 5181393"/>
              <a:gd name="connsiteX22" fmla="*/ 412812 w 825624"/>
              <a:gd name="connsiteY22" fmla="*/ 5181393 h 5181393"/>
              <a:gd name="connsiteX23" fmla="*/ 0 w 825624"/>
              <a:gd name="connsiteY23" fmla="*/ 4777459 h 5181393"/>
              <a:gd name="connsiteX24" fmla="*/ 2186 w 825624"/>
              <a:gd name="connsiteY24" fmla="*/ 4756246 h 5181393"/>
              <a:gd name="connsiteX25" fmla="*/ 0 w 825624"/>
              <a:gd name="connsiteY25" fmla="*/ 4745420 h 5181393"/>
              <a:gd name="connsiteX26" fmla="*/ 0 w 825624"/>
              <a:gd name="connsiteY26" fmla="*/ 438003 h 5181393"/>
              <a:gd name="connsiteX27" fmla="*/ 2324 w 825624"/>
              <a:gd name="connsiteY27" fmla="*/ 426492 h 5181393"/>
              <a:gd name="connsiteX28" fmla="*/ 0 w 825624"/>
              <a:gd name="connsiteY28" fmla="*/ 403934 h 5181393"/>
              <a:gd name="connsiteX29" fmla="*/ 412812 w 825624"/>
              <a:gd name="connsiteY29"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825624" h="5181393">
                <a:moveTo>
                  <a:pt x="412812" y="208402"/>
                </a:moveTo>
                <a:cubicBezTo>
                  <a:pt x="248684" y="208402"/>
                  <a:pt x="115632" y="341454"/>
                  <a:pt x="115632" y="505582"/>
                </a:cubicBezTo>
                <a:cubicBezTo>
                  <a:pt x="115632" y="608162"/>
                  <a:pt x="167606" y="698603"/>
                  <a:pt x="246656" y="752008"/>
                </a:cubicBezTo>
                <a:lnTo>
                  <a:pt x="275652" y="767747"/>
                </a:lnTo>
                <a:lnTo>
                  <a:pt x="275652" y="4665201"/>
                </a:lnTo>
                <a:lnTo>
                  <a:pt x="278109" y="4677370"/>
                </a:lnTo>
                <a:lnTo>
                  <a:pt x="275652" y="4689538"/>
                </a:lnTo>
                <a:cubicBezTo>
                  <a:pt x="275652" y="4765289"/>
                  <a:pt x="337061" y="4826698"/>
                  <a:pt x="412812" y="4826698"/>
                </a:cubicBezTo>
                <a:cubicBezTo>
                  <a:pt x="488563" y="4826698"/>
                  <a:pt x="549972" y="4765289"/>
                  <a:pt x="549972" y="4689538"/>
                </a:cubicBezTo>
                <a:lnTo>
                  <a:pt x="547515" y="4677370"/>
                </a:lnTo>
                <a:lnTo>
                  <a:pt x="549972" y="4665201"/>
                </a:lnTo>
                <a:lnTo>
                  <a:pt x="549972" y="767747"/>
                </a:lnTo>
                <a:lnTo>
                  <a:pt x="578968" y="752008"/>
                </a:lnTo>
                <a:cubicBezTo>
                  <a:pt x="658019" y="698603"/>
                  <a:pt x="709992" y="608162"/>
                  <a:pt x="709992" y="505582"/>
                </a:cubicBezTo>
                <a:cubicBezTo>
                  <a:pt x="709992" y="341454"/>
                  <a:pt x="576940" y="208402"/>
                  <a:pt x="412812" y="208402"/>
                </a:cubicBezTo>
                <a:close/>
                <a:moveTo>
                  <a:pt x="412812" y="0"/>
                </a:moveTo>
                <a:cubicBezTo>
                  <a:pt x="640802" y="0"/>
                  <a:pt x="825624" y="180847"/>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bg2"/>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 name="Oval 93">
            <a:extLst>
              <a:ext uri="{FF2B5EF4-FFF2-40B4-BE49-F238E27FC236}">
                <a16:creationId xmlns:a16="http://schemas.microsoft.com/office/drawing/2014/main" id="{A505B096-434F-4E21-8716-7299866A5B28}"/>
              </a:ext>
            </a:extLst>
          </p:cNvPr>
          <p:cNvSpPr>
            <a:spLocks noChangeAspect="1"/>
          </p:cNvSpPr>
          <p:nvPr/>
        </p:nvSpPr>
        <p:spPr>
          <a:xfrm>
            <a:off x="1005754" y="5785829"/>
            <a:ext cx="274320" cy="274320"/>
          </a:xfrm>
          <a:prstGeom prst="ellipse">
            <a:avLst/>
          </a:prstGeom>
          <a:solidFill>
            <a:srgbClr val="CE8E40"/>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 name="TextBox 94">
            <a:extLst>
              <a:ext uri="{FF2B5EF4-FFF2-40B4-BE49-F238E27FC236}">
                <a16:creationId xmlns:a16="http://schemas.microsoft.com/office/drawing/2014/main" id="{BA0583B7-EA09-49BF-8676-B3F24E64E3C4}"/>
              </a:ext>
            </a:extLst>
          </p:cNvPr>
          <p:cNvSpPr txBox="1"/>
          <p:nvPr/>
        </p:nvSpPr>
        <p:spPr>
          <a:xfrm>
            <a:off x="739547" y="6111745"/>
            <a:ext cx="806733" cy="461665"/>
          </a:xfrm>
          <a:prstGeom prst="rect">
            <a:avLst/>
          </a:prstGeom>
          <a:noFill/>
        </p:spPr>
        <p:txBody>
          <a:bodyPr wrap="square" rtlCol="0">
            <a:spAutoFit/>
          </a:bodyPr>
          <a:lstStyle/>
          <a:p>
            <a:r>
              <a:rPr lang="en-US" sz="2400" dirty="0">
                <a:solidFill>
                  <a:schemeClr val="bg1"/>
                </a:solidFill>
                <a:latin typeface="Bernard MT Condensed" panose="02050806060905020404" pitchFamily="18" charset="0"/>
              </a:rPr>
              <a:t>2017</a:t>
            </a:r>
          </a:p>
        </p:txBody>
      </p:sp>
      <p:sp>
        <p:nvSpPr>
          <p:cNvPr id="96" name="Freeform: Shape 95">
            <a:extLst>
              <a:ext uri="{FF2B5EF4-FFF2-40B4-BE49-F238E27FC236}">
                <a16:creationId xmlns:a16="http://schemas.microsoft.com/office/drawing/2014/main" id="{50A797C6-1D9A-4CD1-9B1D-4F01B27760C0}"/>
              </a:ext>
            </a:extLst>
          </p:cNvPr>
          <p:cNvSpPr>
            <a:spLocks noChangeAspect="1"/>
          </p:cNvSpPr>
          <p:nvPr/>
        </p:nvSpPr>
        <p:spPr>
          <a:xfrm>
            <a:off x="2046136" y="837178"/>
            <a:ext cx="777240" cy="4877750"/>
          </a:xfrm>
          <a:custGeom>
            <a:avLst/>
            <a:gdLst>
              <a:gd name="connsiteX0" fmla="*/ 412812 w 825624"/>
              <a:gd name="connsiteY0" fmla="*/ 208402 h 5181393"/>
              <a:gd name="connsiteX1" fmla="*/ 399701 w 825624"/>
              <a:gd name="connsiteY1" fmla="*/ 211049 h 5181393"/>
              <a:gd name="connsiteX2" fmla="*/ 425923 w 825624"/>
              <a:gd name="connsiteY2" fmla="*/ 211049 h 5181393"/>
              <a:gd name="connsiteX3" fmla="*/ 412812 w 825624"/>
              <a:gd name="connsiteY3" fmla="*/ 0 h 5181393"/>
              <a:gd name="connsiteX4" fmla="*/ 755123 w 825624"/>
              <a:gd name="connsiteY4" fmla="*/ 178091 h 5181393"/>
              <a:gd name="connsiteX5" fmla="*/ 773405 w 825624"/>
              <a:gd name="connsiteY5" fmla="*/ 211049 h 5181393"/>
              <a:gd name="connsiteX6" fmla="*/ 775494 w 825624"/>
              <a:gd name="connsiteY6" fmla="*/ 211049 h 5181393"/>
              <a:gd name="connsiteX7" fmla="*/ 775494 w 825624"/>
              <a:gd name="connsiteY7" fmla="*/ 214816 h 5181393"/>
              <a:gd name="connsiteX8" fmla="*/ 793183 w 825624"/>
              <a:gd name="connsiteY8" fmla="*/ 246705 h 5181393"/>
              <a:gd name="connsiteX9" fmla="*/ 825624 w 825624"/>
              <a:gd name="connsiteY9" fmla="*/ 403934 h 5181393"/>
              <a:gd name="connsiteX10" fmla="*/ 823300 w 825624"/>
              <a:gd name="connsiteY10" fmla="*/ 426495 h 5181393"/>
              <a:gd name="connsiteX11" fmla="*/ 825623 w 825624"/>
              <a:gd name="connsiteY11" fmla="*/ 438003 h 5181393"/>
              <a:gd name="connsiteX12" fmla="*/ 825623 w 825624"/>
              <a:gd name="connsiteY12" fmla="*/ 4745420 h 5181393"/>
              <a:gd name="connsiteX13" fmla="*/ 823438 w 825624"/>
              <a:gd name="connsiteY13" fmla="*/ 4756242 h 5181393"/>
              <a:gd name="connsiteX14" fmla="*/ 825624 w 825624"/>
              <a:gd name="connsiteY14" fmla="*/ 4777459 h 5181393"/>
              <a:gd name="connsiteX15" fmla="*/ 412812 w 825624"/>
              <a:gd name="connsiteY15" fmla="*/ 5181393 h 5181393"/>
              <a:gd name="connsiteX16" fmla="*/ 0 w 825624"/>
              <a:gd name="connsiteY16" fmla="*/ 4777459 h 5181393"/>
              <a:gd name="connsiteX17" fmla="*/ 2186 w 825624"/>
              <a:gd name="connsiteY17" fmla="*/ 4756246 h 5181393"/>
              <a:gd name="connsiteX18" fmla="*/ 0 w 825624"/>
              <a:gd name="connsiteY18" fmla="*/ 4745420 h 5181393"/>
              <a:gd name="connsiteX19" fmla="*/ 0 w 825624"/>
              <a:gd name="connsiteY19" fmla="*/ 438003 h 5181393"/>
              <a:gd name="connsiteX20" fmla="*/ 2324 w 825624"/>
              <a:gd name="connsiteY20" fmla="*/ 426492 h 5181393"/>
              <a:gd name="connsiteX21" fmla="*/ 0 w 825624"/>
              <a:gd name="connsiteY21" fmla="*/ 403934 h 5181393"/>
              <a:gd name="connsiteX22" fmla="*/ 412812 w 825624"/>
              <a:gd name="connsiteY22"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25624" h="5181393">
                <a:moveTo>
                  <a:pt x="412812" y="208402"/>
                </a:moveTo>
                <a:lnTo>
                  <a:pt x="399701" y="211049"/>
                </a:lnTo>
                <a:lnTo>
                  <a:pt x="425923" y="211049"/>
                </a:lnTo>
                <a:close/>
                <a:moveTo>
                  <a:pt x="412812" y="0"/>
                </a:moveTo>
                <a:cubicBezTo>
                  <a:pt x="555306" y="0"/>
                  <a:pt x="680937" y="70643"/>
                  <a:pt x="755123" y="178091"/>
                </a:cubicBezTo>
                <a:lnTo>
                  <a:pt x="773405" y="211049"/>
                </a:lnTo>
                <a:lnTo>
                  <a:pt x="775494" y="211049"/>
                </a:lnTo>
                <a:lnTo>
                  <a:pt x="775494" y="214816"/>
                </a:lnTo>
                <a:lnTo>
                  <a:pt x="793183" y="246705"/>
                </a:lnTo>
                <a:cubicBezTo>
                  <a:pt x="814073" y="295031"/>
                  <a:pt x="825624" y="348162"/>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tx1">
              <a:alpha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8" name="Rectangle 137">
            <a:extLst>
              <a:ext uri="{FF2B5EF4-FFF2-40B4-BE49-F238E27FC236}">
                <a16:creationId xmlns:a16="http://schemas.microsoft.com/office/drawing/2014/main" id="{546CE302-35B7-4F41-A299-FE43FD322F17}"/>
              </a:ext>
            </a:extLst>
          </p:cNvPr>
          <p:cNvSpPr/>
          <p:nvPr/>
        </p:nvSpPr>
        <p:spPr>
          <a:xfrm>
            <a:off x="2106699" y="2594344"/>
            <a:ext cx="648586" cy="3046539"/>
          </a:xfrm>
          <a:prstGeom prst="rect">
            <a:avLst/>
          </a:pr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9" name="Freeform: Shape 138">
            <a:extLst>
              <a:ext uri="{FF2B5EF4-FFF2-40B4-BE49-F238E27FC236}">
                <a16:creationId xmlns:a16="http://schemas.microsoft.com/office/drawing/2014/main" id="{269B6FD4-A361-4FC6-AACE-1668830CC56E}"/>
              </a:ext>
            </a:extLst>
          </p:cNvPr>
          <p:cNvSpPr/>
          <p:nvPr/>
        </p:nvSpPr>
        <p:spPr>
          <a:xfrm>
            <a:off x="2013380" y="741251"/>
            <a:ext cx="825624" cy="5181393"/>
          </a:xfrm>
          <a:custGeom>
            <a:avLst/>
            <a:gdLst>
              <a:gd name="connsiteX0" fmla="*/ 412812 w 825624"/>
              <a:gd name="connsiteY0" fmla="*/ 208402 h 5181393"/>
              <a:gd name="connsiteX1" fmla="*/ 115632 w 825624"/>
              <a:gd name="connsiteY1" fmla="*/ 505582 h 5181393"/>
              <a:gd name="connsiteX2" fmla="*/ 246656 w 825624"/>
              <a:gd name="connsiteY2" fmla="*/ 752008 h 5181393"/>
              <a:gd name="connsiteX3" fmla="*/ 275652 w 825624"/>
              <a:gd name="connsiteY3" fmla="*/ 767747 h 5181393"/>
              <a:gd name="connsiteX4" fmla="*/ 275652 w 825624"/>
              <a:gd name="connsiteY4" fmla="*/ 4665201 h 5181393"/>
              <a:gd name="connsiteX5" fmla="*/ 278109 w 825624"/>
              <a:gd name="connsiteY5" fmla="*/ 4677370 h 5181393"/>
              <a:gd name="connsiteX6" fmla="*/ 275652 w 825624"/>
              <a:gd name="connsiteY6" fmla="*/ 4689538 h 5181393"/>
              <a:gd name="connsiteX7" fmla="*/ 412812 w 825624"/>
              <a:gd name="connsiteY7" fmla="*/ 4826698 h 5181393"/>
              <a:gd name="connsiteX8" fmla="*/ 549972 w 825624"/>
              <a:gd name="connsiteY8" fmla="*/ 4689538 h 5181393"/>
              <a:gd name="connsiteX9" fmla="*/ 547515 w 825624"/>
              <a:gd name="connsiteY9" fmla="*/ 4677370 h 5181393"/>
              <a:gd name="connsiteX10" fmla="*/ 549972 w 825624"/>
              <a:gd name="connsiteY10" fmla="*/ 4665201 h 5181393"/>
              <a:gd name="connsiteX11" fmla="*/ 549972 w 825624"/>
              <a:gd name="connsiteY11" fmla="*/ 767747 h 5181393"/>
              <a:gd name="connsiteX12" fmla="*/ 578968 w 825624"/>
              <a:gd name="connsiteY12" fmla="*/ 752008 h 5181393"/>
              <a:gd name="connsiteX13" fmla="*/ 709992 w 825624"/>
              <a:gd name="connsiteY13" fmla="*/ 505582 h 5181393"/>
              <a:gd name="connsiteX14" fmla="*/ 412812 w 825624"/>
              <a:gd name="connsiteY14" fmla="*/ 208402 h 5181393"/>
              <a:gd name="connsiteX15" fmla="*/ 412812 w 825624"/>
              <a:gd name="connsiteY15" fmla="*/ 0 h 5181393"/>
              <a:gd name="connsiteX16" fmla="*/ 825624 w 825624"/>
              <a:gd name="connsiteY16" fmla="*/ 403934 h 5181393"/>
              <a:gd name="connsiteX17" fmla="*/ 823300 w 825624"/>
              <a:gd name="connsiteY17" fmla="*/ 426495 h 5181393"/>
              <a:gd name="connsiteX18" fmla="*/ 825623 w 825624"/>
              <a:gd name="connsiteY18" fmla="*/ 438003 h 5181393"/>
              <a:gd name="connsiteX19" fmla="*/ 825623 w 825624"/>
              <a:gd name="connsiteY19" fmla="*/ 4745420 h 5181393"/>
              <a:gd name="connsiteX20" fmla="*/ 823438 w 825624"/>
              <a:gd name="connsiteY20" fmla="*/ 4756242 h 5181393"/>
              <a:gd name="connsiteX21" fmla="*/ 825624 w 825624"/>
              <a:gd name="connsiteY21" fmla="*/ 4777459 h 5181393"/>
              <a:gd name="connsiteX22" fmla="*/ 412812 w 825624"/>
              <a:gd name="connsiteY22" fmla="*/ 5181393 h 5181393"/>
              <a:gd name="connsiteX23" fmla="*/ 0 w 825624"/>
              <a:gd name="connsiteY23" fmla="*/ 4777459 h 5181393"/>
              <a:gd name="connsiteX24" fmla="*/ 2186 w 825624"/>
              <a:gd name="connsiteY24" fmla="*/ 4756246 h 5181393"/>
              <a:gd name="connsiteX25" fmla="*/ 0 w 825624"/>
              <a:gd name="connsiteY25" fmla="*/ 4745420 h 5181393"/>
              <a:gd name="connsiteX26" fmla="*/ 0 w 825624"/>
              <a:gd name="connsiteY26" fmla="*/ 438003 h 5181393"/>
              <a:gd name="connsiteX27" fmla="*/ 2324 w 825624"/>
              <a:gd name="connsiteY27" fmla="*/ 426492 h 5181393"/>
              <a:gd name="connsiteX28" fmla="*/ 0 w 825624"/>
              <a:gd name="connsiteY28" fmla="*/ 403934 h 5181393"/>
              <a:gd name="connsiteX29" fmla="*/ 412812 w 825624"/>
              <a:gd name="connsiteY29"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825624" h="5181393">
                <a:moveTo>
                  <a:pt x="412812" y="208402"/>
                </a:moveTo>
                <a:cubicBezTo>
                  <a:pt x="248684" y="208402"/>
                  <a:pt x="115632" y="341454"/>
                  <a:pt x="115632" y="505582"/>
                </a:cubicBezTo>
                <a:cubicBezTo>
                  <a:pt x="115632" y="608162"/>
                  <a:pt x="167606" y="698603"/>
                  <a:pt x="246656" y="752008"/>
                </a:cubicBezTo>
                <a:lnTo>
                  <a:pt x="275652" y="767747"/>
                </a:lnTo>
                <a:lnTo>
                  <a:pt x="275652" y="4665201"/>
                </a:lnTo>
                <a:lnTo>
                  <a:pt x="278109" y="4677370"/>
                </a:lnTo>
                <a:lnTo>
                  <a:pt x="275652" y="4689538"/>
                </a:lnTo>
                <a:cubicBezTo>
                  <a:pt x="275652" y="4765289"/>
                  <a:pt x="337061" y="4826698"/>
                  <a:pt x="412812" y="4826698"/>
                </a:cubicBezTo>
                <a:cubicBezTo>
                  <a:pt x="488563" y="4826698"/>
                  <a:pt x="549972" y="4765289"/>
                  <a:pt x="549972" y="4689538"/>
                </a:cubicBezTo>
                <a:lnTo>
                  <a:pt x="547515" y="4677370"/>
                </a:lnTo>
                <a:lnTo>
                  <a:pt x="549972" y="4665201"/>
                </a:lnTo>
                <a:lnTo>
                  <a:pt x="549972" y="767747"/>
                </a:lnTo>
                <a:lnTo>
                  <a:pt x="578968" y="752008"/>
                </a:lnTo>
                <a:cubicBezTo>
                  <a:pt x="658019" y="698603"/>
                  <a:pt x="709992" y="608162"/>
                  <a:pt x="709992" y="505582"/>
                </a:cubicBezTo>
                <a:cubicBezTo>
                  <a:pt x="709992" y="341454"/>
                  <a:pt x="576940" y="208402"/>
                  <a:pt x="412812" y="208402"/>
                </a:cubicBezTo>
                <a:close/>
                <a:moveTo>
                  <a:pt x="412812" y="0"/>
                </a:moveTo>
                <a:cubicBezTo>
                  <a:pt x="640802" y="0"/>
                  <a:pt x="825624" y="180847"/>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bg2"/>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0" name="Oval 139">
            <a:extLst>
              <a:ext uri="{FF2B5EF4-FFF2-40B4-BE49-F238E27FC236}">
                <a16:creationId xmlns:a16="http://schemas.microsoft.com/office/drawing/2014/main" id="{A84BD77A-D1A6-4AC9-9AE6-77741DC6F172}"/>
              </a:ext>
            </a:extLst>
          </p:cNvPr>
          <p:cNvSpPr>
            <a:spLocks noChangeAspect="1"/>
          </p:cNvSpPr>
          <p:nvPr/>
        </p:nvSpPr>
        <p:spPr>
          <a:xfrm>
            <a:off x="2289032" y="5785485"/>
            <a:ext cx="274320" cy="274320"/>
          </a:xfrm>
          <a:prstGeom prst="ellipse">
            <a:avLst/>
          </a:prstGeom>
          <a:solidFill>
            <a:srgbClr val="E04621"/>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1" name="TextBox 140">
            <a:extLst>
              <a:ext uri="{FF2B5EF4-FFF2-40B4-BE49-F238E27FC236}">
                <a16:creationId xmlns:a16="http://schemas.microsoft.com/office/drawing/2014/main" id="{60D5D259-EEA8-4607-B1D8-C8C221F4DD51}"/>
              </a:ext>
            </a:extLst>
          </p:cNvPr>
          <p:cNvSpPr txBox="1"/>
          <p:nvPr/>
        </p:nvSpPr>
        <p:spPr>
          <a:xfrm>
            <a:off x="2022825" y="6111401"/>
            <a:ext cx="806733" cy="461665"/>
          </a:xfrm>
          <a:prstGeom prst="rect">
            <a:avLst/>
          </a:prstGeom>
          <a:noFill/>
        </p:spPr>
        <p:txBody>
          <a:bodyPr wrap="square" rtlCol="0">
            <a:spAutoFit/>
          </a:bodyPr>
          <a:lstStyle/>
          <a:p>
            <a:r>
              <a:rPr lang="en-US" sz="2400" dirty="0">
                <a:solidFill>
                  <a:schemeClr val="bg1"/>
                </a:solidFill>
                <a:latin typeface="Bernard MT Condensed" panose="02050806060905020404" pitchFamily="18" charset="0"/>
              </a:rPr>
              <a:t>2018</a:t>
            </a:r>
          </a:p>
        </p:txBody>
      </p:sp>
      <p:sp>
        <p:nvSpPr>
          <p:cNvPr id="142" name="Freeform: Shape 141">
            <a:extLst>
              <a:ext uri="{FF2B5EF4-FFF2-40B4-BE49-F238E27FC236}">
                <a16:creationId xmlns:a16="http://schemas.microsoft.com/office/drawing/2014/main" id="{FA373A95-B295-4A64-910B-BBC6DF6498AB}"/>
              </a:ext>
            </a:extLst>
          </p:cNvPr>
          <p:cNvSpPr>
            <a:spLocks noChangeAspect="1"/>
          </p:cNvSpPr>
          <p:nvPr/>
        </p:nvSpPr>
        <p:spPr>
          <a:xfrm>
            <a:off x="9387425" y="837522"/>
            <a:ext cx="777240" cy="4877750"/>
          </a:xfrm>
          <a:custGeom>
            <a:avLst/>
            <a:gdLst>
              <a:gd name="connsiteX0" fmla="*/ 412812 w 825624"/>
              <a:gd name="connsiteY0" fmla="*/ 208402 h 5181393"/>
              <a:gd name="connsiteX1" fmla="*/ 399701 w 825624"/>
              <a:gd name="connsiteY1" fmla="*/ 211049 h 5181393"/>
              <a:gd name="connsiteX2" fmla="*/ 425923 w 825624"/>
              <a:gd name="connsiteY2" fmla="*/ 211049 h 5181393"/>
              <a:gd name="connsiteX3" fmla="*/ 412812 w 825624"/>
              <a:gd name="connsiteY3" fmla="*/ 0 h 5181393"/>
              <a:gd name="connsiteX4" fmla="*/ 755123 w 825624"/>
              <a:gd name="connsiteY4" fmla="*/ 178091 h 5181393"/>
              <a:gd name="connsiteX5" fmla="*/ 773405 w 825624"/>
              <a:gd name="connsiteY5" fmla="*/ 211049 h 5181393"/>
              <a:gd name="connsiteX6" fmla="*/ 775494 w 825624"/>
              <a:gd name="connsiteY6" fmla="*/ 211049 h 5181393"/>
              <a:gd name="connsiteX7" fmla="*/ 775494 w 825624"/>
              <a:gd name="connsiteY7" fmla="*/ 214816 h 5181393"/>
              <a:gd name="connsiteX8" fmla="*/ 793183 w 825624"/>
              <a:gd name="connsiteY8" fmla="*/ 246705 h 5181393"/>
              <a:gd name="connsiteX9" fmla="*/ 825624 w 825624"/>
              <a:gd name="connsiteY9" fmla="*/ 403934 h 5181393"/>
              <a:gd name="connsiteX10" fmla="*/ 823300 w 825624"/>
              <a:gd name="connsiteY10" fmla="*/ 426495 h 5181393"/>
              <a:gd name="connsiteX11" fmla="*/ 825623 w 825624"/>
              <a:gd name="connsiteY11" fmla="*/ 438003 h 5181393"/>
              <a:gd name="connsiteX12" fmla="*/ 825623 w 825624"/>
              <a:gd name="connsiteY12" fmla="*/ 4745420 h 5181393"/>
              <a:gd name="connsiteX13" fmla="*/ 823438 w 825624"/>
              <a:gd name="connsiteY13" fmla="*/ 4756242 h 5181393"/>
              <a:gd name="connsiteX14" fmla="*/ 825624 w 825624"/>
              <a:gd name="connsiteY14" fmla="*/ 4777459 h 5181393"/>
              <a:gd name="connsiteX15" fmla="*/ 412812 w 825624"/>
              <a:gd name="connsiteY15" fmla="*/ 5181393 h 5181393"/>
              <a:gd name="connsiteX16" fmla="*/ 0 w 825624"/>
              <a:gd name="connsiteY16" fmla="*/ 4777459 h 5181393"/>
              <a:gd name="connsiteX17" fmla="*/ 2186 w 825624"/>
              <a:gd name="connsiteY17" fmla="*/ 4756246 h 5181393"/>
              <a:gd name="connsiteX18" fmla="*/ 0 w 825624"/>
              <a:gd name="connsiteY18" fmla="*/ 4745420 h 5181393"/>
              <a:gd name="connsiteX19" fmla="*/ 0 w 825624"/>
              <a:gd name="connsiteY19" fmla="*/ 438003 h 5181393"/>
              <a:gd name="connsiteX20" fmla="*/ 2324 w 825624"/>
              <a:gd name="connsiteY20" fmla="*/ 426492 h 5181393"/>
              <a:gd name="connsiteX21" fmla="*/ 0 w 825624"/>
              <a:gd name="connsiteY21" fmla="*/ 403934 h 5181393"/>
              <a:gd name="connsiteX22" fmla="*/ 412812 w 825624"/>
              <a:gd name="connsiteY22"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25624" h="5181393">
                <a:moveTo>
                  <a:pt x="412812" y="208402"/>
                </a:moveTo>
                <a:lnTo>
                  <a:pt x="399701" y="211049"/>
                </a:lnTo>
                <a:lnTo>
                  <a:pt x="425923" y="211049"/>
                </a:lnTo>
                <a:close/>
                <a:moveTo>
                  <a:pt x="412812" y="0"/>
                </a:moveTo>
                <a:cubicBezTo>
                  <a:pt x="555306" y="0"/>
                  <a:pt x="680937" y="70643"/>
                  <a:pt x="755123" y="178091"/>
                </a:cubicBezTo>
                <a:lnTo>
                  <a:pt x="773405" y="211049"/>
                </a:lnTo>
                <a:lnTo>
                  <a:pt x="775494" y="211049"/>
                </a:lnTo>
                <a:lnTo>
                  <a:pt x="775494" y="214816"/>
                </a:lnTo>
                <a:lnTo>
                  <a:pt x="793183" y="246705"/>
                </a:lnTo>
                <a:cubicBezTo>
                  <a:pt x="814073" y="295031"/>
                  <a:pt x="825624" y="348162"/>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tx1">
              <a:alpha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3" name="Rectangle 142">
            <a:extLst>
              <a:ext uri="{FF2B5EF4-FFF2-40B4-BE49-F238E27FC236}">
                <a16:creationId xmlns:a16="http://schemas.microsoft.com/office/drawing/2014/main" id="{6522678A-5B8E-4631-AEA9-F2E5EDA64124}"/>
              </a:ext>
            </a:extLst>
          </p:cNvPr>
          <p:cNvSpPr/>
          <p:nvPr/>
        </p:nvSpPr>
        <p:spPr>
          <a:xfrm>
            <a:off x="9447988" y="3331947"/>
            <a:ext cx="648586" cy="2309279"/>
          </a:xfrm>
          <a:prstGeom prst="rect">
            <a:avLst/>
          </a:pr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4" name="Freeform: Shape 143">
            <a:extLst>
              <a:ext uri="{FF2B5EF4-FFF2-40B4-BE49-F238E27FC236}">
                <a16:creationId xmlns:a16="http://schemas.microsoft.com/office/drawing/2014/main" id="{B544E92A-BEA3-414F-AE82-A0054A4B6FD5}"/>
              </a:ext>
            </a:extLst>
          </p:cNvPr>
          <p:cNvSpPr/>
          <p:nvPr/>
        </p:nvSpPr>
        <p:spPr>
          <a:xfrm>
            <a:off x="9354669" y="741595"/>
            <a:ext cx="825624" cy="5181393"/>
          </a:xfrm>
          <a:custGeom>
            <a:avLst/>
            <a:gdLst>
              <a:gd name="connsiteX0" fmla="*/ 412812 w 825624"/>
              <a:gd name="connsiteY0" fmla="*/ 208402 h 5181393"/>
              <a:gd name="connsiteX1" fmla="*/ 115632 w 825624"/>
              <a:gd name="connsiteY1" fmla="*/ 505582 h 5181393"/>
              <a:gd name="connsiteX2" fmla="*/ 246656 w 825624"/>
              <a:gd name="connsiteY2" fmla="*/ 752008 h 5181393"/>
              <a:gd name="connsiteX3" fmla="*/ 275652 w 825624"/>
              <a:gd name="connsiteY3" fmla="*/ 767747 h 5181393"/>
              <a:gd name="connsiteX4" fmla="*/ 275652 w 825624"/>
              <a:gd name="connsiteY4" fmla="*/ 4665201 h 5181393"/>
              <a:gd name="connsiteX5" fmla="*/ 278109 w 825624"/>
              <a:gd name="connsiteY5" fmla="*/ 4677370 h 5181393"/>
              <a:gd name="connsiteX6" fmla="*/ 275652 w 825624"/>
              <a:gd name="connsiteY6" fmla="*/ 4689538 h 5181393"/>
              <a:gd name="connsiteX7" fmla="*/ 412812 w 825624"/>
              <a:gd name="connsiteY7" fmla="*/ 4826698 h 5181393"/>
              <a:gd name="connsiteX8" fmla="*/ 549972 w 825624"/>
              <a:gd name="connsiteY8" fmla="*/ 4689538 h 5181393"/>
              <a:gd name="connsiteX9" fmla="*/ 547515 w 825624"/>
              <a:gd name="connsiteY9" fmla="*/ 4677370 h 5181393"/>
              <a:gd name="connsiteX10" fmla="*/ 549972 w 825624"/>
              <a:gd name="connsiteY10" fmla="*/ 4665201 h 5181393"/>
              <a:gd name="connsiteX11" fmla="*/ 549972 w 825624"/>
              <a:gd name="connsiteY11" fmla="*/ 767747 h 5181393"/>
              <a:gd name="connsiteX12" fmla="*/ 578968 w 825624"/>
              <a:gd name="connsiteY12" fmla="*/ 752008 h 5181393"/>
              <a:gd name="connsiteX13" fmla="*/ 709992 w 825624"/>
              <a:gd name="connsiteY13" fmla="*/ 505582 h 5181393"/>
              <a:gd name="connsiteX14" fmla="*/ 412812 w 825624"/>
              <a:gd name="connsiteY14" fmla="*/ 208402 h 5181393"/>
              <a:gd name="connsiteX15" fmla="*/ 412812 w 825624"/>
              <a:gd name="connsiteY15" fmla="*/ 0 h 5181393"/>
              <a:gd name="connsiteX16" fmla="*/ 825624 w 825624"/>
              <a:gd name="connsiteY16" fmla="*/ 403934 h 5181393"/>
              <a:gd name="connsiteX17" fmla="*/ 823300 w 825624"/>
              <a:gd name="connsiteY17" fmla="*/ 426495 h 5181393"/>
              <a:gd name="connsiteX18" fmla="*/ 825623 w 825624"/>
              <a:gd name="connsiteY18" fmla="*/ 438003 h 5181393"/>
              <a:gd name="connsiteX19" fmla="*/ 825623 w 825624"/>
              <a:gd name="connsiteY19" fmla="*/ 4745420 h 5181393"/>
              <a:gd name="connsiteX20" fmla="*/ 823438 w 825624"/>
              <a:gd name="connsiteY20" fmla="*/ 4756242 h 5181393"/>
              <a:gd name="connsiteX21" fmla="*/ 825624 w 825624"/>
              <a:gd name="connsiteY21" fmla="*/ 4777459 h 5181393"/>
              <a:gd name="connsiteX22" fmla="*/ 412812 w 825624"/>
              <a:gd name="connsiteY22" fmla="*/ 5181393 h 5181393"/>
              <a:gd name="connsiteX23" fmla="*/ 0 w 825624"/>
              <a:gd name="connsiteY23" fmla="*/ 4777459 h 5181393"/>
              <a:gd name="connsiteX24" fmla="*/ 2186 w 825624"/>
              <a:gd name="connsiteY24" fmla="*/ 4756246 h 5181393"/>
              <a:gd name="connsiteX25" fmla="*/ 0 w 825624"/>
              <a:gd name="connsiteY25" fmla="*/ 4745420 h 5181393"/>
              <a:gd name="connsiteX26" fmla="*/ 0 w 825624"/>
              <a:gd name="connsiteY26" fmla="*/ 438003 h 5181393"/>
              <a:gd name="connsiteX27" fmla="*/ 2324 w 825624"/>
              <a:gd name="connsiteY27" fmla="*/ 426492 h 5181393"/>
              <a:gd name="connsiteX28" fmla="*/ 0 w 825624"/>
              <a:gd name="connsiteY28" fmla="*/ 403934 h 5181393"/>
              <a:gd name="connsiteX29" fmla="*/ 412812 w 825624"/>
              <a:gd name="connsiteY29"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825624" h="5181393">
                <a:moveTo>
                  <a:pt x="412812" y="208402"/>
                </a:moveTo>
                <a:cubicBezTo>
                  <a:pt x="248684" y="208402"/>
                  <a:pt x="115632" y="341454"/>
                  <a:pt x="115632" y="505582"/>
                </a:cubicBezTo>
                <a:cubicBezTo>
                  <a:pt x="115632" y="608162"/>
                  <a:pt x="167606" y="698603"/>
                  <a:pt x="246656" y="752008"/>
                </a:cubicBezTo>
                <a:lnTo>
                  <a:pt x="275652" y="767747"/>
                </a:lnTo>
                <a:lnTo>
                  <a:pt x="275652" y="4665201"/>
                </a:lnTo>
                <a:lnTo>
                  <a:pt x="278109" y="4677370"/>
                </a:lnTo>
                <a:lnTo>
                  <a:pt x="275652" y="4689538"/>
                </a:lnTo>
                <a:cubicBezTo>
                  <a:pt x="275652" y="4765289"/>
                  <a:pt x="337061" y="4826698"/>
                  <a:pt x="412812" y="4826698"/>
                </a:cubicBezTo>
                <a:cubicBezTo>
                  <a:pt x="488563" y="4826698"/>
                  <a:pt x="549972" y="4765289"/>
                  <a:pt x="549972" y="4689538"/>
                </a:cubicBezTo>
                <a:lnTo>
                  <a:pt x="547515" y="4677370"/>
                </a:lnTo>
                <a:lnTo>
                  <a:pt x="549972" y="4665201"/>
                </a:lnTo>
                <a:lnTo>
                  <a:pt x="549972" y="767747"/>
                </a:lnTo>
                <a:lnTo>
                  <a:pt x="578968" y="752008"/>
                </a:lnTo>
                <a:cubicBezTo>
                  <a:pt x="658019" y="698603"/>
                  <a:pt x="709992" y="608162"/>
                  <a:pt x="709992" y="505582"/>
                </a:cubicBezTo>
                <a:cubicBezTo>
                  <a:pt x="709992" y="341454"/>
                  <a:pt x="576940" y="208402"/>
                  <a:pt x="412812" y="208402"/>
                </a:cubicBezTo>
                <a:close/>
                <a:moveTo>
                  <a:pt x="412812" y="0"/>
                </a:moveTo>
                <a:cubicBezTo>
                  <a:pt x="640802" y="0"/>
                  <a:pt x="825624" y="180847"/>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bg2"/>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5" name="Oval 144">
            <a:extLst>
              <a:ext uri="{FF2B5EF4-FFF2-40B4-BE49-F238E27FC236}">
                <a16:creationId xmlns:a16="http://schemas.microsoft.com/office/drawing/2014/main" id="{29285F7F-D013-465E-8092-E508B204FB50}"/>
              </a:ext>
            </a:extLst>
          </p:cNvPr>
          <p:cNvSpPr>
            <a:spLocks noChangeAspect="1"/>
          </p:cNvSpPr>
          <p:nvPr/>
        </p:nvSpPr>
        <p:spPr>
          <a:xfrm>
            <a:off x="9630321" y="5785829"/>
            <a:ext cx="274320" cy="274320"/>
          </a:xfrm>
          <a:prstGeom prst="ellipse">
            <a:avLst/>
          </a:prstGeom>
          <a:solidFill>
            <a:srgbClr val="CE8E40"/>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6" name="TextBox 145">
            <a:extLst>
              <a:ext uri="{FF2B5EF4-FFF2-40B4-BE49-F238E27FC236}">
                <a16:creationId xmlns:a16="http://schemas.microsoft.com/office/drawing/2014/main" id="{B49910E1-D84B-4442-8699-A106858BEB68}"/>
              </a:ext>
            </a:extLst>
          </p:cNvPr>
          <p:cNvSpPr txBox="1"/>
          <p:nvPr/>
        </p:nvSpPr>
        <p:spPr>
          <a:xfrm>
            <a:off x="9364114" y="6111745"/>
            <a:ext cx="806733" cy="461665"/>
          </a:xfrm>
          <a:prstGeom prst="rect">
            <a:avLst/>
          </a:prstGeom>
          <a:noFill/>
        </p:spPr>
        <p:txBody>
          <a:bodyPr wrap="square" rtlCol="0">
            <a:spAutoFit/>
          </a:bodyPr>
          <a:lstStyle/>
          <a:p>
            <a:r>
              <a:rPr lang="en-US" sz="2400" dirty="0">
                <a:solidFill>
                  <a:schemeClr val="bg1"/>
                </a:solidFill>
                <a:latin typeface="Bernard MT Condensed" panose="02050806060905020404" pitchFamily="18" charset="0"/>
              </a:rPr>
              <a:t>2017</a:t>
            </a:r>
          </a:p>
        </p:txBody>
      </p:sp>
      <p:sp>
        <p:nvSpPr>
          <p:cNvPr id="147" name="Freeform: Shape 146">
            <a:extLst>
              <a:ext uri="{FF2B5EF4-FFF2-40B4-BE49-F238E27FC236}">
                <a16:creationId xmlns:a16="http://schemas.microsoft.com/office/drawing/2014/main" id="{DFF4ABC9-4A46-4842-8CBF-EA2E1876E7D3}"/>
              </a:ext>
            </a:extLst>
          </p:cNvPr>
          <p:cNvSpPr>
            <a:spLocks noChangeAspect="1"/>
          </p:cNvSpPr>
          <p:nvPr/>
        </p:nvSpPr>
        <p:spPr>
          <a:xfrm>
            <a:off x="10670703" y="837178"/>
            <a:ext cx="777240" cy="4877750"/>
          </a:xfrm>
          <a:custGeom>
            <a:avLst/>
            <a:gdLst>
              <a:gd name="connsiteX0" fmla="*/ 412812 w 825624"/>
              <a:gd name="connsiteY0" fmla="*/ 208402 h 5181393"/>
              <a:gd name="connsiteX1" fmla="*/ 399701 w 825624"/>
              <a:gd name="connsiteY1" fmla="*/ 211049 h 5181393"/>
              <a:gd name="connsiteX2" fmla="*/ 425923 w 825624"/>
              <a:gd name="connsiteY2" fmla="*/ 211049 h 5181393"/>
              <a:gd name="connsiteX3" fmla="*/ 412812 w 825624"/>
              <a:gd name="connsiteY3" fmla="*/ 0 h 5181393"/>
              <a:gd name="connsiteX4" fmla="*/ 755123 w 825624"/>
              <a:gd name="connsiteY4" fmla="*/ 178091 h 5181393"/>
              <a:gd name="connsiteX5" fmla="*/ 773405 w 825624"/>
              <a:gd name="connsiteY5" fmla="*/ 211049 h 5181393"/>
              <a:gd name="connsiteX6" fmla="*/ 775494 w 825624"/>
              <a:gd name="connsiteY6" fmla="*/ 211049 h 5181393"/>
              <a:gd name="connsiteX7" fmla="*/ 775494 w 825624"/>
              <a:gd name="connsiteY7" fmla="*/ 214816 h 5181393"/>
              <a:gd name="connsiteX8" fmla="*/ 793183 w 825624"/>
              <a:gd name="connsiteY8" fmla="*/ 246705 h 5181393"/>
              <a:gd name="connsiteX9" fmla="*/ 825624 w 825624"/>
              <a:gd name="connsiteY9" fmla="*/ 403934 h 5181393"/>
              <a:gd name="connsiteX10" fmla="*/ 823300 w 825624"/>
              <a:gd name="connsiteY10" fmla="*/ 426495 h 5181393"/>
              <a:gd name="connsiteX11" fmla="*/ 825623 w 825624"/>
              <a:gd name="connsiteY11" fmla="*/ 438003 h 5181393"/>
              <a:gd name="connsiteX12" fmla="*/ 825623 w 825624"/>
              <a:gd name="connsiteY12" fmla="*/ 4745420 h 5181393"/>
              <a:gd name="connsiteX13" fmla="*/ 823438 w 825624"/>
              <a:gd name="connsiteY13" fmla="*/ 4756242 h 5181393"/>
              <a:gd name="connsiteX14" fmla="*/ 825624 w 825624"/>
              <a:gd name="connsiteY14" fmla="*/ 4777459 h 5181393"/>
              <a:gd name="connsiteX15" fmla="*/ 412812 w 825624"/>
              <a:gd name="connsiteY15" fmla="*/ 5181393 h 5181393"/>
              <a:gd name="connsiteX16" fmla="*/ 0 w 825624"/>
              <a:gd name="connsiteY16" fmla="*/ 4777459 h 5181393"/>
              <a:gd name="connsiteX17" fmla="*/ 2186 w 825624"/>
              <a:gd name="connsiteY17" fmla="*/ 4756246 h 5181393"/>
              <a:gd name="connsiteX18" fmla="*/ 0 w 825624"/>
              <a:gd name="connsiteY18" fmla="*/ 4745420 h 5181393"/>
              <a:gd name="connsiteX19" fmla="*/ 0 w 825624"/>
              <a:gd name="connsiteY19" fmla="*/ 438003 h 5181393"/>
              <a:gd name="connsiteX20" fmla="*/ 2324 w 825624"/>
              <a:gd name="connsiteY20" fmla="*/ 426492 h 5181393"/>
              <a:gd name="connsiteX21" fmla="*/ 0 w 825624"/>
              <a:gd name="connsiteY21" fmla="*/ 403934 h 5181393"/>
              <a:gd name="connsiteX22" fmla="*/ 412812 w 825624"/>
              <a:gd name="connsiteY22"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25624" h="5181393">
                <a:moveTo>
                  <a:pt x="412812" y="208402"/>
                </a:moveTo>
                <a:lnTo>
                  <a:pt x="399701" y="211049"/>
                </a:lnTo>
                <a:lnTo>
                  <a:pt x="425923" y="211049"/>
                </a:lnTo>
                <a:close/>
                <a:moveTo>
                  <a:pt x="412812" y="0"/>
                </a:moveTo>
                <a:cubicBezTo>
                  <a:pt x="555306" y="0"/>
                  <a:pt x="680937" y="70643"/>
                  <a:pt x="755123" y="178091"/>
                </a:cubicBezTo>
                <a:lnTo>
                  <a:pt x="773405" y="211049"/>
                </a:lnTo>
                <a:lnTo>
                  <a:pt x="775494" y="211049"/>
                </a:lnTo>
                <a:lnTo>
                  <a:pt x="775494" y="214816"/>
                </a:lnTo>
                <a:lnTo>
                  <a:pt x="793183" y="246705"/>
                </a:lnTo>
                <a:cubicBezTo>
                  <a:pt x="814073" y="295031"/>
                  <a:pt x="825624" y="348162"/>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tx1">
              <a:alpha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8" name="Rectangle 147">
            <a:extLst>
              <a:ext uri="{FF2B5EF4-FFF2-40B4-BE49-F238E27FC236}">
                <a16:creationId xmlns:a16="http://schemas.microsoft.com/office/drawing/2014/main" id="{5C18F99A-4A53-4414-A610-CDF49840653B}"/>
              </a:ext>
            </a:extLst>
          </p:cNvPr>
          <p:cNvSpPr/>
          <p:nvPr/>
        </p:nvSpPr>
        <p:spPr>
          <a:xfrm>
            <a:off x="10731266" y="2225736"/>
            <a:ext cx="648586" cy="3415147"/>
          </a:xfrm>
          <a:prstGeom prst="rect">
            <a:avLst/>
          </a:pr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9" name="Freeform: Shape 148">
            <a:extLst>
              <a:ext uri="{FF2B5EF4-FFF2-40B4-BE49-F238E27FC236}">
                <a16:creationId xmlns:a16="http://schemas.microsoft.com/office/drawing/2014/main" id="{D8973D7A-BCE0-42FE-94FB-F5DC0B98BD43}"/>
              </a:ext>
            </a:extLst>
          </p:cNvPr>
          <p:cNvSpPr/>
          <p:nvPr/>
        </p:nvSpPr>
        <p:spPr>
          <a:xfrm>
            <a:off x="10637947" y="741251"/>
            <a:ext cx="825624" cy="5181393"/>
          </a:xfrm>
          <a:custGeom>
            <a:avLst/>
            <a:gdLst>
              <a:gd name="connsiteX0" fmla="*/ 412812 w 825624"/>
              <a:gd name="connsiteY0" fmla="*/ 208402 h 5181393"/>
              <a:gd name="connsiteX1" fmla="*/ 115632 w 825624"/>
              <a:gd name="connsiteY1" fmla="*/ 505582 h 5181393"/>
              <a:gd name="connsiteX2" fmla="*/ 246656 w 825624"/>
              <a:gd name="connsiteY2" fmla="*/ 752008 h 5181393"/>
              <a:gd name="connsiteX3" fmla="*/ 275652 w 825624"/>
              <a:gd name="connsiteY3" fmla="*/ 767747 h 5181393"/>
              <a:gd name="connsiteX4" fmla="*/ 275652 w 825624"/>
              <a:gd name="connsiteY4" fmla="*/ 4665201 h 5181393"/>
              <a:gd name="connsiteX5" fmla="*/ 278109 w 825624"/>
              <a:gd name="connsiteY5" fmla="*/ 4677370 h 5181393"/>
              <a:gd name="connsiteX6" fmla="*/ 275652 w 825624"/>
              <a:gd name="connsiteY6" fmla="*/ 4689538 h 5181393"/>
              <a:gd name="connsiteX7" fmla="*/ 412812 w 825624"/>
              <a:gd name="connsiteY7" fmla="*/ 4826698 h 5181393"/>
              <a:gd name="connsiteX8" fmla="*/ 549972 w 825624"/>
              <a:gd name="connsiteY8" fmla="*/ 4689538 h 5181393"/>
              <a:gd name="connsiteX9" fmla="*/ 547515 w 825624"/>
              <a:gd name="connsiteY9" fmla="*/ 4677370 h 5181393"/>
              <a:gd name="connsiteX10" fmla="*/ 549972 w 825624"/>
              <a:gd name="connsiteY10" fmla="*/ 4665201 h 5181393"/>
              <a:gd name="connsiteX11" fmla="*/ 549972 w 825624"/>
              <a:gd name="connsiteY11" fmla="*/ 767747 h 5181393"/>
              <a:gd name="connsiteX12" fmla="*/ 578968 w 825624"/>
              <a:gd name="connsiteY12" fmla="*/ 752008 h 5181393"/>
              <a:gd name="connsiteX13" fmla="*/ 709992 w 825624"/>
              <a:gd name="connsiteY13" fmla="*/ 505582 h 5181393"/>
              <a:gd name="connsiteX14" fmla="*/ 412812 w 825624"/>
              <a:gd name="connsiteY14" fmla="*/ 208402 h 5181393"/>
              <a:gd name="connsiteX15" fmla="*/ 412812 w 825624"/>
              <a:gd name="connsiteY15" fmla="*/ 0 h 5181393"/>
              <a:gd name="connsiteX16" fmla="*/ 825624 w 825624"/>
              <a:gd name="connsiteY16" fmla="*/ 403934 h 5181393"/>
              <a:gd name="connsiteX17" fmla="*/ 823300 w 825624"/>
              <a:gd name="connsiteY17" fmla="*/ 426495 h 5181393"/>
              <a:gd name="connsiteX18" fmla="*/ 825623 w 825624"/>
              <a:gd name="connsiteY18" fmla="*/ 438003 h 5181393"/>
              <a:gd name="connsiteX19" fmla="*/ 825623 w 825624"/>
              <a:gd name="connsiteY19" fmla="*/ 4745420 h 5181393"/>
              <a:gd name="connsiteX20" fmla="*/ 823438 w 825624"/>
              <a:gd name="connsiteY20" fmla="*/ 4756242 h 5181393"/>
              <a:gd name="connsiteX21" fmla="*/ 825624 w 825624"/>
              <a:gd name="connsiteY21" fmla="*/ 4777459 h 5181393"/>
              <a:gd name="connsiteX22" fmla="*/ 412812 w 825624"/>
              <a:gd name="connsiteY22" fmla="*/ 5181393 h 5181393"/>
              <a:gd name="connsiteX23" fmla="*/ 0 w 825624"/>
              <a:gd name="connsiteY23" fmla="*/ 4777459 h 5181393"/>
              <a:gd name="connsiteX24" fmla="*/ 2186 w 825624"/>
              <a:gd name="connsiteY24" fmla="*/ 4756246 h 5181393"/>
              <a:gd name="connsiteX25" fmla="*/ 0 w 825624"/>
              <a:gd name="connsiteY25" fmla="*/ 4745420 h 5181393"/>
              <a:gd name="connsiteX26" fmla="*/ 0 w 825624"/>
              <a:gd name="connsiteY26" fmla="*/ 438003 h 5181393"/>
              <a:gd name="connsiteX27" fmla="*/ 2324 w 825624"/>
              <a:gd name="connsiteY27" fmla="*/ 426492 h 5181393"/>
              <a:gd name="connsiteX28" fmla="*/ 0 w 825624"/>
              <a:gd name="connsiteY28" fmla="*/ 403934 h 5181393"/>
              <a:gd name="connsiteX29" fmla="*/ 412812 w 825624"/>
              <a:gd name="connsiteY29"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825624" h="5181393">
                <a:moveTo>
                  <a:pt x="412812" y="208402"/>
                </a:moveTo>
                <a:cubicBezTo>
                  <a:pt x="248684" y="208402"/>
                  <a:pt x="115632" y="341454"/>
                  <a:pt x="115632" y="505582"/>
                </a:cubicBezTo>
                <a:cubicBezTo>
                  <a:pt x="115632" y="608162"/>
                  <a:pt x="167606" y="698603"/>
                  <a:pt x="246656" y="752008"/>
                </a:cubicBezTo>
                <a:lnTo>
                  <a:pt x="275652" y="767747"/>
                </a:lnTo>
                <a:lnTo>
                  <a:pt x="275652" y="4665201"/>
                </a:lnTo>
                <a:lnTo>
                  <a:pt x="278109" y="4677370"/>
                </a:lnTo>
                <a:lnTo>
                  <a:pt x="275652" y="4689538"/>
                </a:lnTo>
                <a:cubicBezTo>
                  <a:pt x="275652" y="4765289"/>
                  <a:pt x="337061" y="4826698"/>
                  <a:pt x="412812" y="4826698"/>
                </a:cubicBezTo>
                <a:cubicBezTo>
                  <a:pt x="488563" y="4826698"/>
                  <a:pt x="549972" y="4765289"/>
                  <a:pt x="549972" y="4689538"/>
                </a:cubicBezTo>
                <a:lnTo>
                  <a:pt x="547515" y="4677370"/>
                </a:lnTo>
                <a:lnTo>
                  <a:pt x="549972" y="4665201"/>
                </a:lnTo>
                <a:lnTo>
                  <a:pt x="549972" y="767747"/>
                </a:lnTo>
                <a:lnTo>
                  <a:pt x="578968" y="752008"/>
                </a:lnTo>
                <a:cubicBezTo>
                  <a:pt x="658019" y="698603"/>
                  <a:pt x="709992" y="608162"/>
                  <a:pt x="709992" y="505582"/>
                </a:cubicBezTo>
                <a:cubicBezTo>
                  <a:pt x="709992" y="341454"/>
                  <a:pt x="576940" y="208402"/>
                  <a:pt x="412812" y="208402"/>
                </a:cubicBezTo>
                <a:close/>
                <a:moveTo>
                  <a:pt x="412812" y="0"/>
                </a:moveTo>
                <a:cubicBezTo>
                  <a:pt x="640802" y="0"/>
                  <a:pt x="825624" y="180847"/>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bg2"/>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0" name="Oval 149">
            <a:extLst>
              <a:ext uri="{FF2B5EF4-FFF2-40B4-BE49-F238E27FC236}">
                <a16:creationId xmlns:a16="http://schemas.microsoft.com/office/drawing/2014/main" id="{E5DEC2E2-57ED-49F1-8632-B507632B02B7}"/>
              </a:ext>
            </a:extLst>
          </p:cNvPr>
          <p:cNvSpPr>
            <a:spLocks noChangeAspect="1"/>
          </p:cNvSpPr>
          <p:nvPr/>
        </p:nvSpPr>
        <p:spPr>
          <a:xfrm>
            <a:off x="10913599" y="5785485"/>
            <a:ext cx="274320" cy="274320"/>
          </a:xfrm>
          <a:prstGeom prst="ellipse">
            <a:avLst/>
          </a:prstGeom>
          <a:solidFill>
            <a:srgbClr val="E04621"/>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1" name="TextBox 150">
            <a:extLst>
              <a:ext uri="{FF2B5EF4-FFF2-40B4-BE49-F238E27FC236}">
                <a16:creationId xmlns:a16="http://schemas.microsoft.com/office/drawing/2014/main" id="{32E9B6A6-0B86-4298-B178-0A07A40DC66C}"/>
              </a:ext>
            </a:extLst>
          </p:cNvPr>
          <p:cNvSpPr txBox="1"/>
          <p:nvPr/>
        </p:nvSpPr>
        <p:spPr>
          <a:xfrm>
            <a:off x="10647392" y="6111401"/>
            <a:ext cx="806733" cy="461665"/>
          </a:xfrm>
          <a:prstGeom prst="rect">
            <a:avLst/>
          </a:prstGeom>
          <a:noFill/>
        </p:spPr>
        <p:txBody>
          <a:bodyPr wrap="square" rtlCol="0">
            <a:spAutoFit/>
          </a:bodyPr>
          <a:lstStyle/>
          <a:p>
            <a:r>
              <a:rPr lang="en-US" sz="2400" dirty="0">
                <a:solidFill>
                  <a:schemeClr val="bg1"/>
                </a:solidFill>
                <a:latin typeface="Bernard MT Condensed" panose="02050806060905020404" pitchFamily="18" charset="0"/>
              </a:rPr>
              <a:t>2018</a:t>
            </a:r>
          </a:p>
        </p:txBody>
      </p:sp>
      <p:grpSp>
        <p:nvGrpSpPr>
          <p:cNvPr id="152" name="Group 94">
            <a:extLst>
              <a:ext uri="{FF2B5EF4-FFF2-40B4-BE49-F238E27FC236}">
                <a16:creationId xmlns:a16="http://schemas.microsoft.com/office/drawing/2014/main" id="{ECD170DE-6714-47A9-9A65-6BFA350BB652}"/>
              </a:ext>
            </a:extLst>
          </p:cNvPr>
          <p:cNvGrpSpPr/>
          <p:nvPr/>
        </p:nvGrpSpPr>
        <p:grpSpPr>
          <a:xfrm>
            <a:off x="4533538" y="6065517"/>
            <a:ext cx="3008235" cy="236507"/>
            <a:chOff x="1105494" y="4417230"/>
            <a:chExt cx="2558754" cy="201168"/>
          </a:xfrm>
        </p:grpSpPr>
        <p:grpSp>
          <p:nvGrpSpPr>
            <p:cNvPr id="153" name="Group 50">
              <a:extLst>
                <a:ext uri="{FF2B5EF4-FFF2-40B4-BE49-F238E27FC236}">
                  <a16:creationId xmlns:a16="http://schemas.microsoft.com/office/drawing/2014/main" id="{8AB6BAC4-630F-4E0D-B6AD-05B71CBEBAF8}"/>
                </a:ext>
              </a:extLst>
            </p:cNvPr>
            <p:cNvGrpSpPr/>
            <p:nvPr/>
          </p:nvGrpSpPr>
          <p:grpSpPr>
            <a:xfrm>
              <a:off x="1105494" y="4417230"/>
              <a:ext cx="1158729" cy="201168"/>
              <a:chOff x="2221306" y="3914656"/>
              <a:chExt cx="1158729" cy="201168"/>
            </a:xfrm>
          </p:grpSpPr>
          <p:sp>
            <p:nvSpPr>
              <p:cNvPr id="157" name="TextBox 156">
                <a:extLst>
                  <a:ext uri="{FF2B5EF4-FFF2-40B4-BE49-F238E27FC236}">
                    <a16:creationId xmlns:a16="http://schemas.microsoft.com/office/drawing/2014/main" id="{0F6850D3-06D5-43ED-8544-167FAA134346}"/>
                  </a:ext>
                </a:extLst>
              </p:cNvPr>
              <p:cNvSpPr txBox="1"/>
              <p:nvPr/>
            </p:nvSpPr>
            <p:spPr>
              <a:xfrm>
                <a:off x="2559215" y="3934935"/>
                <a:ext cx="820820" cy="174472"/>
              </a:xfrm>
              <a:prstGeom prst="rect">
                <a:avLst/>
              </a:prstGeom>
              <a:noFill/>
            </p:spPr>
            <p:txBody>
              <a:bodyPr wrap="none" lIns="0" tIns="0" rIns="0" bIns="0" rtlCol="0" anchor="t">
                <a:spAutoFit/>
              </a:bodyPr>
              <a:lstStyle/>
              <a:p>
                <a:pPr algn="ctr"/>
                <a:r>
                  <a:rPr lang="en-US" sz="1333" b="1" dirty="0">
                    <a:solidFill>
                      <a:schemeClr val="bg1">
                        <a:lumMod val="95000"/>
                      </a:schemeClr>
                    </a:solidFill>
                    <a:latin typeface="Candara" panose="020E0502030303020204" pitchFamily="34" charset="0"/>
                  </a:rPr>
                  <a:t>Lorem Ipsum</a:t>
                </a:r>
              </a:p>
            </p:txBody>
          </p:sp>
          <p:sp>
            <p:nvSpPr>
              <p:cNvPr id="158" name="Rectangle 157">
                <a:extLst>
                  <a:ext uri="{FF2B5EF4-FFF2-40B4-BE49-F238E27FC236}">
                    <a16:creationId xmlns:a16="http://schemas.microsoft.com/office/drawing/2014/main" id="{C184D25B-33B9-45ED-809A-2650D50849BE}"/>
                  </a:ext>
                </a:extLst>
              </p:cNvPr>
              <p:cNvSpPr>
                <a:spLocks noChangeAspect="1"/>
              </p:cNvSpPr>
              <p:nvPr/>
            </p:nvSpPr>
            <p:spPr>
              <a:xfrm>
                <a:off x="2221306" y="3914656"/>
                <a:ext cx="207097" cy="201168"/>
              </a:xfrm>
              <a:prstGeom prst="rect">
                <a:avLst/>
              </a:pr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grpSp>
          <p:nvGrpSpPr>
            <p:cNvPr id="154" name="Group 45">
              <a:extLst>
                <a:ext uri="{FF2B5EF4-FFF2-40B4-BE49-F238E27FC236}">
                  <a16:creationId xmlns:a16="http://schemas.microsoft.com/office/drawing/2014/main" id="{8582228A-1576-4A36-846F-51B59556B214}"/>
                </a:ext>
              </a:extLst>
            </p:cNvPr>
            <p:cNvGrpSpPr/>
            <p:nvPr/>
          </p:nvGrpSpPr>
          <p:grpSpPr>
            <a:xfrm>
              <a:off x="2483332" y="4417230"/>
              <a:ext cx="1180916" cy="201168"/>
              <a:chOff x="3776442" y="3947915"/>
              <a:chExt cx="1180916" cy="201168"/>
            </a:xfrm>
          </p:grpSpPr>
          <p:sp>
            <p:nvSpPr>
              <p:cNvPr id="155" name="TextBox 154">
                <a:extLst>
                  <a:ext uri="{FF2B5EF4-FFF2-40B4-BE49-F238E27FC236}">
                    <a16:creationId xmlns:a16="http://schemas.microsoft.com/office/drawing/2014/main" id="{9DD59A63-4249-4E97-82E9-88F89D40A4D4}"/>
                  </a:ext>
                </a:extLst>
              </p:cNvPr>
              <p:cNvSpPr txBox="1"/>
              <p:nvPr/>
            </p:nvSpPr>
            <p:spPr>
              <a:xfrm>
                <a:off x="4136537" y="3968189"/>
                <a:ext cx="820821" cy="174472"/>
              </a:xfrm>
              <a:prstGeom prst="rect">
                <a:avLst/>
              </a:prstGeom>
              <a:noFill/>
            </p:spPr>
            <p:txBody>
              <a:bodyPr wrap="none" lIns="0" tIns="0" rIns="0" bIns="0" rtlCol="0" anchor="t">
                <a:spAutoFit/>
              </a:bodyPr>
              <a:lstStyle/>
              <a:p>
                <a:pPr algn="ctr"/>
                <a:r>
                  <a:rPr lang="en-US" sz="1333" b="1" dirty="0">
                    <a:solidFill>
                      <a:schemeClr val="bg1">
                        <a:lumMod val="95000"/>
                      </a:schemeClr>
                    </a:solidFill>
                    <a:latin typeface="Candara" panose="020E0502030303020204" pitchFamily="34" charset="0"/>
                  </a:rPr>
                  <a:t>Lorem Ipsum</a:t>
                </a:r>
              </a:p>
            </p:txBody>
          </p:sp>
          <p:sp>
            <p:nvSpPr>
              <p:cNvPr id="156" name="Rectangle 155">
                <a:extLst>
                  <a:ext uri="{FF2B5EF4-FFF2-40B4-BE49-F238E27FC236}">
                    <a16:creationId xmlns:a16="http://schemas.microsoft.com/office/drawing/2014/main" id="{DA37BC37-181E-4E28-AFD6-15DD9A9FCAC4}"/>
                  </a:ext>
                </a:extLst>
              </p:cNvPr>
              <p:cNvSpPr>
                <a:spLocks noChangeAspect="1"/>
              </p:cNvSpPr>
              <p:nvPr/>
            </p:nvSpPr>
            <p:spPr>
              <a:xfrm>
                <a:off x="3776442" y="3947915"/>
                <a:ext cx="207097" cy="201168"/>
              </a:xfrm>
              <a:prstGeom prst="rect">
                <a:avLst/>
              </a:pr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grpSp>
    </p:spTree>
    <p:extLst>
      <p:ext uri="{BB962C8B-B14F-4D97-AF65-F5344CB8AC3E}">
        <p14:creationId xmlns:p14="http://schemas.microsoft.com/office/powerpoint/2010/main" val="281839904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6"/>
                                        </p:tgtEl>
                                        <p:attrNameLst>
                                          <p:attrName>style.visibility</p:attrName>
                                        </p:attrNameLst>
                                      </p:cBhvr>
                                      <p:to>
                                        <p:strVal val="visible"/>
                                      </p:to>
                                    </p:set>
                                    <p:animEffect transition="in" filter="wipe(left)">
                                      <p:cBhvr>
                                        <p:cTn id="7" dur="500"/>
                                        <p:tgtEl>
                                          <p:spTgt spid="86"/>
                                        </p:tgtEl>
                                      </p:cBhvr>
                                    </p:animEffect>
                                  </p:childTnLst>
                                </p:cTn>
                              </p:par>
                            </p:childTnLst>
                          </p:cTn>
                        </p:par>
                        <p:par>
                          <p:cTn id="8" fill="hold">
                            <p:stCondLst>
                              <p:cond delay="500"/>
                            </p:stCondLst>
                            <p:childTnLst>
                              <p:par>
                                <p:cTn id="9" presetID="37" presetClass="entr" presetSubtype="0" fill="hold" nodeType="afterEffect">
                                  <p:stCondLst>
                                    <p:cond delay="0"/>
                                  </p:stCondLst>
                                  <p:childTnLst>
                                    <p:set>
                                      <p:cBhvr>
                                        <p:cTn id="10" dur="1" fill="hold">
                                          <p:stCondLst>
                                            <p:cond delay="0"/>
                                          </p:stCondLst>
                                        </p:cTn>
                                        <p:tgtEl>
                                          <p:spTgt spid="48"/>
                                        </p:tgtEl>
                                        <p:attrNameLst>
                                          <p:attrName>style.visibility</p:attrName>
                                        </p:attrNameLst>
                                      </p:cBhvr>
                                      <p:to>
                                        <p:strVal val="visible"/>
                                      </p:to>
                                    </p:set>
                                    <p:animEffect transition="in" filter="fade">
                                      <p:cBhvr>
                                        <p:cTn id="11" dur="1000"/>
                                        <p:tgtEl>
                                          <p:spTgt spid="48"/>
                                        </p:tgtEl>
                                      </p:cBhvr>
                                    </p:animEffect>
                                    <p:anim calcmode="lin" valueType="num">
                                      <p:cBhvr>
                                        <p:cTn id="12" dur="1000" fill="hold"/>
                                        <p:tgtEl>
                                          <p:spTgt spid="48"/>
                                        </p:tgtEl>
                                        <p:attrNameLst>
                                          <p:attrName>ppt_x</p:attrName>
                                        </p:attrNameLst>
                                      </p:cBhvr>
                                      <p:tavLst>
                                        <p:tav tm="0">
                                          <p:val>
                                            <p:strVal val="#ppt_x"/>
                                          </p:val>
                                        </p:tav>
                                        <p:tav tm="100000">
                                          <p:val>
                                            <p:strVal val="#ppt_x"/>
                                          </p:val>
                                        </p:tav>
                                      </p:tavLst>
                                    </p:anim>
                                    <p:anim calcmode="lin" valueType="num">
                                      <p:cBhvr>
                                        <p:cTn id="13" dur="900" decel="100000" fill="hold"/>
                                        <p:tgtEl>
                                          <p:spTgt spid="48"/>
                                        </p:tgtEl>
                                        <p:attrNameLst>
                                          <p:attrName>ppt_y</p:attrName>
                                        </p:attrNameLst>
                                      </p:cBhvr>
                                      <p:tavLst>
                                        <p:tav tm="0">
                                          <p:val>
                                            <p:strVal val="#ppt_y+1"/>
                                          </p:val>
                                        </p:tav>
                                        <p:tav tm="100000">
                                          <p:val>
                                            <p:strVal val="#ppt_y-.03"/>
                                          </p:val>
                                        </p:tav>
                                      </p:tavLst>
                                    </p:anim>
                                    <p:anim calcmode="lin" valueType="num">
                                      <p:cBhvr>
                                        <p:cTn id="14" dur="100" accel="100000" fill="hold">
                                          <p:stCondLst>
                                            <p:cond delay="900"/>
                                          </p:stCondLst>
                                        </p:cTn>
                                        <p:tgtEl>
                                          <p:spTgt spid="48"/>
                                        </p:tgtEl>
                                        <p:attrNameLst>
                                          <p:attrName>ppt_y</p:attrName>
                                        </p:attrNameLst>
                                      </p:cBhvr>
                                      <p:tavLst>
                                        <p:tav tm="0">
                                          <p:val>
                                            <p:strVal val="#ppt_y-.03"/>
                                          </p:val>
                                        </p:tav>
                                        <p:tav tm="100000">
                                          <p:val>
                                            <p:strVal val="#ppt_y"/>
                                          </p:val>
                                        </p:tav>
                                      </p:tavLst>
                                    </p:anim>
                                  </p:childTnLst>
                                </p:cTn>
                              </p:par>
                              <p:par>
                                <p:cTn id="15" presetID="37" presetClass="entr" presetSubtype="0" fill="hold" nodeType="withEffect">
                                  <p:stCondLst>
                                    <p:cond delay="1000"/>
                                  </p:stCondLst>
                                  <p:childTnLst>
                                    <p:set>
                                      <p:cBhvr>
                                        <p:cTn id="16" dur="1" fill="hold">
                                          <p:stCondLst>
                                            <p:cond delay="0"/>
                                          </p:stCondLst>
                                        </p:cTn>
                                        <p:tgtEl>
                                          <p:spTgt spid="51"/>
                                        </p:tgtEl>
                                        <p:attrNameLst>
                                          <p:attrName>style.visibility</p:attrName>
                                        </p:attrNameLst>
                                      </p:cBhvr>
                                      <p:to>
                                        <p:strVal val="visible"/>
                                      </p:to>
                                    </p:set>
                                    <p:animEffect transition="in" filter="fade">
                                      <p:cBhvr>
                                        <p:cTn id="17" dur="1000"/>
                                        <p:tgtEl>
                                          <p:spTgt spid="51"/>
                                        </p:tgtEl>
                                      </p:cBhvr>
                                    </p:animEffect>
                                    <p:anim calcmode="lin" valueType="num">
                                      <p:cBhvr>
                                        <p:cTn id="18" dur="1000" fill="hold"/>
                                        <p:tgtEl>
                                          <p:spTgt spid="51"/>
                                        </p:tgtEl>
                                        <p:attrNameLst>
                                          <p:attrName>ppt_x</p:attrName>
                                        </p:attrNameLst>
                                      </p:cBhvr>
                                      <p:tavLst>
                                        <p:tav tm="0">
                                          <p:val>
                                            <p:strVal val="#ppt_x"/>
                                          </p:val>
                                        </p:tav>
                                        <p:tav tm="100000">
                                          <p:val>
                                            <p:strVal val="#ppt_x"/>
                                          </p:val>
                                        </p:tav>
                                      </p:tavLst>
                                    </p:anim>
                                    <p:anim calcmode="lin" valueType="num">
                                      <p:cBhvr>
                                        <p:cTn id="19" dur="900" decel="100000" fill="hold"/>
                                        <p:tgtEl>
                                          <p:spTgt spid="51"/>
                                        </p:tgtEl>
                                        <p:attrNameLst>
                                          <p:attrName>ppt_y</p:attrName>
                                        </p:attrNameLst>
                                      </p:cBhvr>
                                      <p:tavLst>
                                        <p:tav tm="0">
                                          <p:val>
                                            <p:strVal val="#ppt_y+1"/>
                                          </p:val>
                                        </p:tav>
                                        <p:tav tm="100000">
                                          <p:val>
                                            <p:strVal val="#ppt_y-.03"/>
                                          </p:val>
                                        </p:tav>
                                      </p:tavLst>
                                    </p:anim>
                                    <p:anim calcmode="lin" valueType="num">
                                      <p:cBhvr>
                                        <p:cTn id="20" dur="100" accel="100000" fill="hold">
                                          <p:stCondLst>
                                            <p:cond delay="900"/>
                                          </p:stCondLst>
                                        </p:cTn>
                                        <p:tgtEl>
                                          <p:spTgt spid="51"/>
                                        </p:tgtEl>
                                        <p:attrNameLst>
                                          <p:attrName>ppt_y</p:attrName>
                                        </p:attrNameLst>
                                      </p:cBhvr>
                                      <p:tavLst>
                                        <p:tav tm="0">
                                          <p:val>
                                            <p:strVal val="#ppt_y-.03"/>
                                          </p:val>
                                        </p:tav>
                                        <p:tav tm="100000">
                                          <p:val>
                                            <p:strVal val="#ppt_y"/>
                                          </p:val>
                                        </p:tav>
                                      </p:tavLst>
                                    </p:anim>
                                  </p:childTnLst>
                                </p:cTn>
                              </p:par>
                            </p:childTnLst>
                          </p:cTn>
                        </p:par>
                        <p:par>
                          <p:cTn id="21" fill="hold">
                            <p:stCondLst>
                              <p:cond delay="2500"/>
                            </p:stCondLst>
                            <p:childTnLst>
                              <p:par>
                                <p:cTn id="22" presetID="53" presetClass="entr" presetSubtype="16" fill="hold" grpId="0" nodeType="afterEffect">
                                  <p:stCondLst>
                                    <p:cond delay="0"/>
                                  </p:stCondLst>
                                  <p:childTnLst>
                                    <p:set>
                                      <p:cBhvr>
                                        <p:cTn id="23" dur="1" fill="hold">
                                          <p:stCondLst>
                                            <p:cond delay="0"/>
                                          </p:stCondLst>
                                        </p:cTn>
                                        <p:tgtEl>
                                          <p:spTgt spid="50"/>
                                        </p:tgtEl>
                                        <p:attrNameLst>
                                          <p:attrName>style.visibility</p:attrName>
                                        </p:attrNameLst>
                                      </p:cBhvr>
                                      <p:to>
                                        <p:strVal val="visible"/>
                                      </p:to>
                                    </p:set>
                                    <p:anim calcmode="lin" valueType="num">
                                      <p:cBhvr>
                                        <p:cTn id="24" dur="500" fill="hold"/>
                                        <p:tgtEl>
                                          <p:spTgt spid="50"/>
                                        </p:tgtEl>
                                        <p:attrNameLst>
                                          <p:attrName>ppt_w</p:attrName>
                                        </p:attrNameLst>
                                      </p:cBhvr>
                                      <p:tavLst>
                                        <p:tav tm="0">
                                          <p:val>
                                            <p:fltVal val="0"/>
                                          </p:val>
                                        </p:tav>
                                        <p:tav tm="100000">
                                          <p:val>
                                            <p:strVal val="#ppt_w"/>
                                          </p:val>
                                        </p:tav>
                                      </p:tavLst>
                                    </p:anim>
                                    <p:anim calcmode="lin" valueType="num">
                                      <p:cBhvr>
                                        <p:cTn id="25" dur="500" fill="hold"/>
                                        <p:tgtEl>
                                          <p:spTgt spid="50"/>
                                        </p:tgtEl>
                                        <p:attrNameLst>
                                          <p:attrName>ppt_h</p:attrName>
                                        </p:attrNameLst>
                                      </p:cBhvr>
                                      <p:tavLst>
                                        <p:tav tm="0">
                                          <p:val>
                                            <p:fltVal val="0"/>
                                          </p:val>
                                        </p:tav>
                                        <p:tav tm="100000">
                                          <p:val>
                                            <p:strVal val="#ppt_h"/>
                                          </p:val>
                                        </p:tav>
                                      </p:tavLst>
                                    </p:anim>
                                    <p:animEffect transition="in" filter="fade">
                                      <p:cBhvr>
                                        <p:cTn id="26" dur="500"/>
                                        <p:tgtEl>
                                          <p:spTgt spid="50"/>
                                        </p:tgtEl>
                                      </p:cBhvr>
                                    </p:animEffect>
                                  </p:childTnLst>
                                </p:cTn>
                              </p:par>
                              <p:par>
                                <p:cTn id="27" presetID="53" presetClass="entr" presetSubtype="16" fill="hold" grpId="0" nodeType="withEffect">
                                  <p:stCondLst>
                                    <p:cond delay="0"/>
                                  </p:stCondLst>
                                  <p:childTnLst>
                                    <p:set>
                                      <p:cBhvr>
                                        <p:cTn id="28" dur="1" fill="hold">
                                          <p:stCondLst>
                                            <p:cond delay="0"/>
                                          </p:stCondLst>
                                        </p:cTn>
                                        <p:tgtEl>
                                          <p:spTgt spid="52"/>
                                        </p:tgtEl>
                                        <p:attrNameLst>
                                          <p:attrName>style.visibility</p:attrName>
                                        </p:attrNameLst>
                                      </p:cBhvr>
                                      <p:to>
                                        <p:strVal val="visible"/>
                                      </p:to>
                                    </p:set>
                                    <p:anim calcmode="lin" valueType="num">
                                      <p:cBhvr>
                                        <p:cTn id="29" dur="500" fill="hold"/>
                                        <p:tgtEl>
                                          <p:spTgt spid="52"/>
                                        </p:tgtEl>
                                        <p:attrNameLst>
                                          <p:attrName>ppt_w</p:attrName>
                                        </p:attrNameLst>
                                      </p:cBhvr>
                                      <p:tavLst>
                                        <p:tav tm="0">
                                          <p:val>
                                            <p:fltVal val="0"/>
                                          </p:val>
                                        </p:tav>
                                        <p:tav tm="100000">
                                          <p:val>
                                            <p:strVal val="#ppt_w"/>
                                          </p:val>
                                        </p:tav>
                                      </p:tavLst>
                                    </p:anim>
                                    <p:anim calcmode="lin" valueType="num">
                                      <p:cBhvr>
                                        <p:cTn id="30" dur="500" fill="hold"/>
                                        <p:tgtEl>
                                          <p:spTgt spid="52"/>
                                        </p:tgtEl>
                                        <p:attrNameLst>
                                          <p:attrName>ppt_h</p:attrName>
                                        </p:attrNameLst>
                                      </p:cBhvr>
                                      <p:tavLst>
                                        <p:tav tm="0">
                                          <p:val>
                                            <p:fltVal val="0"/>
                                          </p:val>
                                        </p:tav>
                                        <p:tav tm="100000">
                                          <p:val>
                                            <p:strVal val="#ppt_h"/>
                                          </p:val>
                                        </p:tav>
                                      </p:tavLst>
                                    </p:anim>
                                    <p:animEffect transition="in" filter="fade">
                                      <p:cBhvr>
                                        <p:cTn id="31" dur="500"/>
                                        <p:tgtEl>
                                          <p:spTgt spid="52"/>
                                        </p:tgtEl>
                                      </p:cBhvr>
                                    </p:animEffect>
                                  </p:childTnLst>
                                </p:cTn>
                              </p:par>
                            </p:childTnLst>
                          </p:cTn>
                        </p:par>
                        <p:par>
                          <p:cTn id="32" fill="hold">
                            <p:stCondLst>
                              <p:cond delay="3000"/>
                            </p:stCondLst>
                            <p:childTnLst>
                              <p:par>
                                <p:cTn id="33" presetID="2" presetClass="entr" presetSubtype="4" fill="hold" nodeType="afterEffect">
                                  <p:stCondLst>
                                    <p:cond delay="0"/>
                                  </p:stCondLst>
                                  <p:childTnLst>
                                    <p:set>
                                      <p:cBhvr>
                                        <p:cTn id="34" dur="1" fill="hold">
                                          <p:stCondLst>
                                            <p:cond delay="0"/>
                                          </p:stCondLst>
                                        </p:cTn>
                                        <p:tgtEl>
                                          <p:spTgt spid="60"/>
                                        </p:tgtEl>
                                        <p:attrNameLst>
                                          <p:attrName>style.visibility</p:attrName>
                                        </p:attrNameLst>
                                      </p:cBhvr>
                                      <p:to>
                                        <p:strVal val="visible"/>
                                      </p:to>
                                    </p:set>
                                    <p:anim calcmode="lin" valueType="num">
                                      <p:cBhvr additive="base">
                                        <p:cTn id="35" dur="750" fill="hold"/>
                                        <p:tgtEl>
                                          <p:spTgt spid="60"/>
                                        </p:tgtEl>
                                        <p:attrNameLst>
                                          <p:attrName>ppt_x</p:attrName>
                                        </p:attrNameLst>
                                      </p:cBhvr>
                                      <p:tavLst>
                                        <p:tav tm="0">
                                          <p:val>
                                            <p:strVal val="#ppt_x"/>
                                          </p:val>
                                        </p:tav>
                                        <p:tav tm="100000">
                                          <p:val>
                                            <p:strVal val="#ppt_x"/>
                                          </p:val>
                                        </p:tav>
                                      </p:tavLst>
                                    </p:anim>
                                    <p:anim calcmode="lin" valueType="num">
                                      <p:cBhvr additive="base">
                                        <p:cTn id="36" dur="750" fill="hold"/>
                                        <p:tgtEl>
                                          <p:spTgt spid="60"/>
                                        </p:tgtEl>
                                        <p:attrNameLst>
                                          <p:attrName>ppt_y</p:attrName>
                                        </p:attrNameLst>
                                      </p:cBhvr>
                                      <p:tavLst>
                                        <p:tav tm="0">
                                          <p:val>
                                            <p:strVal val="1+#ppt_h/2"/>
                                          </p:val>
                                        </p:tav>
                                        <p:tav tm="100000">
                                          <p:val>
                                            <p:strVal val="#ppt_y"/>
                                          </p:val>
                                        </p:tav>
                                      </p:tavLst>
                                    </p:anim>
                                  </p:childTnLst>
                                </p:cTn>
                              </p:par>
                              <p:par>
                                <p:cTn id="37" presetID="2" presetClass="entr" presetSubtype="4" fill="hold" nodeType="withEffect">
                                  <p:stCondLst>
                                    <p:cond delay="0"/>
                                  </p:stCondLst>
                                  <p:childTnLst>
                                    <p:set>
                                      <p:cBhvr>
                                        <p:cTn id="38" dur="1" fill="hold">
                                          <p:stCondLst>
                                            <p:cond delay="0"/>
                                          </p:stCondLst>
                                        </p:cTn>
                                        <p:tgtEl>
                                          <p:spTgt spid="63"/>
                                        </p:tgtEl>
                                        <p:attrNameLst>
                                          <p:attrName>style.visibility</p:attrName>
                                        </p:attrNameLst>
                                      </p:cBhvr>
                                      <p:to>
                                        <p:strVal val="visible"/>
                                      </p:to>
                                    </p:set>
                                    <p:anim calcmode="lin" valueType="num">
                                      <p:cBhvr additive="base">
                                        <p:cTn id="39" dur="750" fill="hold"/>
                                        <p:tgtEl>
                                          <p:spTgt spid="63"/>
                                        </p:tgtEl>
                                        <p:attrNameLst>
                                          <p:attrName>ppt_x</p:attrName>
                                        </p:attrNameLst>
                                      </p:cBhvr>
                                      <p:tavLst>
                                        <p:tav tm="0">
                                          <p:val>
                                            <p:strVal val="#ppt_x"/>
                                          </p:val>
                                        </p:tav>
                                        <p:tav tm="100000">
                                          <p:val>
                                            <p:strVal val="#ppt_x"/>
                                          </p:val>
                                        </p:tav>
                                      </p:tavLst>
                                    </p:anim>
                                    <p:anim calcmode="lin" valueType="num">
                                      <p:cBhvr additive="base">
                                        <p:cTn id="40" dur="750" fill="hold"/>
                                        <p:tgtEl>
                                          <p:spTgt spid="63"/>
                                        </p:tgtEl>
                                        <p:attrNameLst>
                                          <p:attrName>ppt_y</p:attrName>
                                        </p:attrNameLst>
                                      </p:cBhvr>
                                      <p:tavLst>
                                        <p:tav tm="0">
                                          <p:val>
                                            <p:strVal val="1+#ppt_h/2"/>
                                          </p:val>
                                        </p:tav>
                                        <p:tav tm="100000">
                                          <p:val>
                                            <p:strVal val="#ppt_y"/>
                                          </p:val>
                                        </p:tav>
                                      </p:tavLst>
                                    </p:anim>
                                  </p:childTnLst>
                                </p:cTn>
                              </p:par>
                              <p:par>
                                <p:cTn id="41" presetID="2" presetClass="entr" presetSubtype="4" fill="hold" nodeType="withEffect">
                                  <p:stCondLst>
                                    <p:cond delay="0"/>
                                  </p:stCondLst>
                                  <p:childTnLst>
                                    <p:set>
                                      <p:cBhvr>
                                        <p:cTn id="42" dur="1" fill="hold">
                                          <p:stCondLst>
                                            <p:cond delay="0"/>
                                          </p:stCondLst>
                                        </p:cTn>
                                        <p:tgtEl>
                                          <p:spTgt spid="66"/>
                                        </p:tgtEl>
                                        <p:attrNameLst>
                                          <p:attrName>style.visibility</p:attrName>
                                        </p:attrNameLst>
                                      </p:cBhvr>
                                      <p:to>
                                        <p:strVal val="visible"/>
                                      </p:to>
                                    </p:set>
                                    <p:anim calcmode="lin" valueType="num">
                                      <p:cBhvr additive="base">
                                        <p:cTn id="43" dur="750" fill="hold"/>
                                        <p:tgtEl>
                                          <p:spTgt spid="66"/>
                                        </p:tgtEl>
                                        <p:attrNameLst>
                                          <p:attrName>ppt_x</p:attrName>
                                        </p:attrNameLst>
                                      </p:cBhvr>
                                      <p:tavLst>
                                        <p:tav tm="0">
                                          <p:val>
                                            <p:strVal val="#ppt_x"/>
                                          </p:val>
                                        </p:tav>
                                        <p:tav tm="100000">
                                          <p:val>
                                            <p:strVal val="#ppt_x"/>
                                          </p:val>
                                        </p:tav>
                                      </p:tavLst>
                                    </p:anim>
                                    <p:anim calcmode="lin" valueType="num">
                                      <p:cBhvr additive="base">
                                        <p:cTn id="44" dur="750" fill="hold"/>
                                        <p:tgtEl>
                                          <p:spTgt spid="66"/>
                                        </p:tgtEl>
                                        <p:attrNameLst>
                                          <p:attrName>ppt_y</p:attrName>
                                        </p:attrNameLst>
                                      </p:cBhvr>
                                      <p:tavLst>
                                        <p:tav tm="0">
                                          <p:val>
                                            <p:strVal val="1+#ppt_h/2"/>
                                          </p:val>
                                        </p:tav>
                                        <p:tav tm="100000">
                                          <p:val>
                                            <p:strVal val="#ppt_y"/>
                                          </p:val>
                                        </p:tav>
                                      </p:tavLst>
                                    </p:anim>
                                  </p:childTnLst>
                                </p:cTn>
                              </p:par>
                              <p:par>
                                <p:cTn id="45" presetID="2" presetClass="entr" presetSubtype="4" fill="hold" nodeType="withEffect">
                                  <p:stCondLst>
                                    <p:cond delay="0"/>
                                  </p:stCondLst>
                                  <p:childTnLst>
                                    <p:set>
                                      <p:cBhvr>
                                        <p:cTn id="46" dur="1" fill="hold">
                                          <p:stCondLst>
                                            <p:cond delay="0"/>
                                          </p:stCondLst>
                                        </p:cTn>
                                        <p:tgtEl>
                                          <p:spTgt spid="69"/>
                                        </p:tgtEl>
                                        <p:attrNameLst>
                                          <p:attrName>style.visibility</p:attrName>
                                        </p:attrNameLst>
                                      </p:cBhvr>
                                      <p:to>
                                        <p:strVal val="visible"/>
                                      </p:to>
                                    </p:set>
                                    <p:anim calcmode="lin" valueType="num">
                                      <p:cBhvr additive="base">
                                        <p:cTn id="47" dur="750" fill="hold"/>
                                        <p:tgtEl>
                                          <p:spTgt spid="69"/>
                                        </p:tgtEl>
                                        <p:attrNameLst>
                                          <p:attrName>ppt_x</p:attrName>
                                        </p:attrNameLst>
                                      </p:cBhvr>
                                      <p:tavLst>
                                        <p:tav tm="0">
                                          <p:val>
                                            <p:strVal val="#ppt_x"/>
                                          </p:val>
                                        </p:tav>
                                        <p:tav tm="100000">
                                          <p:val>
                                            <p:strVal val="#ppt_x"/>
                                          </p:val>
                                        </p:tav>
                                      </p:tavLst>
                                    </p:anim>
                                    <p:anim calcmode="lin" valueType="num">
                                      <p:cBhvr additive="base">
                                        <p:cTn id="48" dur="750" fill="hold"/>
                                        <p:tgtEl>
                                          <p:spTgt spid="69"/>
                                        </p:tgtEl>
                                        <p:attrNameLst>
                                          <p:attrName>ppt_y</p:attrName>
                                        </p:attrNameLst>
                                      </p:cBhvr>
                                      <p:tavLst>
                                        <p:tav tm="0">
                                          <p:val>
                                            <p:strVal val="1+#ppt_h/2"/>
                                          </p:val>
                                        </p:tav>
                                        <p:tav tm="100000">
                                          <p:val>
                                            <p:strVal val="#ppt_y"/>
                                          </p:val>
                                        </p:tav>
                                      </p:tavLst>
                                    </p:anim>
                                  </p:childTnLst>
                                </p:cTn>
                              </p:par>
                              <p:par>
                                <p:cTn id="49" presetID="2" presetClass="entr" presetSubtype="4" fill="hold" nodeType="withEffect">
                                  <p:stCondLst>
                                    <p:cond delay="0"/>
                                  </p:stCondLst>
                                  <p:childTnLst>
                                    <p:set>
                                      <p:cBhvr>
                                        <p:cTn id="50" dur="1" fill="hold">
                                          <p:stCondLst>
                                            <p:cond delay="0"/>
                                          </p:stCondLst>
                                        </p:cTn>
                                        <p:tgtEl>
                                          <p:spTgt spid="72"/>
                                        </p:tgtEl>
                                        <p:attrNameLst>
                                          <p:attrName>style.visibility</p:attrName>
                                        </p:attrNameLst>
                                      </p:cBhvr>
                                      <p:to>
                                        <p:strVal val="visible"/>
                                      </p:to>
                                    </p:set>
                                    <p:anim calcmode="lin" valueType="num">
                                      <p:cBhvr additive="base">
                                        <p:cTn id="51" dur="750" fill="hold"/>
                                        <p:tgtEl>
                                          <p:spTgt spid="72"/>
                                        </p:tgtEl>
                                        <p:attrNameLst>
                                          <p:attrName>ppt_x</p:attrName>
                                        </p:attrNameLst>
                                      </p:cBhvr>
                                      <p:tavLst>
                                        <p:tav tm="0">
                                          <p:val>
                                            <p:strVal val="#ppt_x"/>
                                          </p:val>
                                        </p:tav>
                                        <p:tav tm="100000">
                                          <p:val>
                                            <p:strVal val="#ppt_x"/>
                                          </p:val>
                                        </p:tav>
                                      </p:tavLst>
                                    </p:anim>
                                    <p:anim calcmode="lin" valueType="num">
                                      <p:cBhvr additive="base">
                                        <p:cTn id="52" dur="750" fill="hold"/>
                                        <p:tgtEl>
                                          <p:spTgt spid="72"/>
                                        </p:tgtEl>
                                        <p:attrNameLst>
                                          <p:attrName>ppt_y</p:attrName>
                                        </p:attrNameLst>
                                      </p:cBhvr>
                                      <p:tavLst>
                                        <p:tav tm="0">
                                          <p:val>
                                            <p:strVal val="1+#ppt_h/2"/>
                                          </p:val>
                                        </p:tav>
                                        <p:tav tm="100000">
                                          <p:val>
                                            <p:strVal val="#ppt_y"/>
                                          </p:val>
                                        </p:tav>
                                      </p:tavLst>
                                    </p:anim>
                                  </p:childTnLst>
                                </p:cTn>
                              </p:par>
                              <p:par>
                                <p:cTn id="53" presetID="42" presetClass="entr" presetSubtype="0" fill="hold" nodeType="withEffect">
                                  <p:stCondLst>
                                    <p:cond delay="0"/>
                                  </p:stCondLst>
                                  <p:childTnLst>
                                    <p:set>
                                      <p:cBhvr>
                                        <p:cTn id="54" dur="1" fill="hold">
                                          <p:stCondLst>
                                            <p:cond delay="0"/>
                                          </p:stCondLst>
                                        </p:cTn>
                                        <p:tgtEl>
                                          <p:spTgt spid="152"/>
                                        </p:tgtEl>
                                        <p:attrNameLst>
                                          <p:attrName>style.visibility</p:attrName>
                                        </p:attrNameLst>
                                      </p:cBhvr>
                                      <p:to>
                                        <p:strVal val="visible"/>
                                      </p:to>
                                    </p:set>
                                    <p:animEffect transition="in" filter="fade">
                                      <p:cBhvr>
                                        <p:cTn id="55" dur="1000"/>
                                        <p:tgtEl>
                                          <p:spTgt spid="152"/>
                                        </p:tgtEl>
                                      </p:cBhvr>
                                    </p:animEffect>
                                    <p:anim calcmode="lin" valueType="num">
                                      <p:cBhvr>
                                        <p:cTn id="56" dur="1000" fill="hold"/>
                                        <p:tgtEl>
                                          <p:spTgt spid="152"/>
                                        </p:tgtEl>
                                        <p:attrNameLst>
                                          <p:attrName>ppt_x</p:attrName>
                                        </p:attrNameLst>
                                      </p:cBhvr>
                                      <p:tavLst>
                                        <p:tav tm="0">
                                          <p:val>
                                            <p:strVal val="#ppt_x"/>
                                          </p:val>
                                        </p:tav>
                                        <p:tav tm="100000">
                                          <p:val>
                                            <p:strVal val="#ppt_x"/>
                                          </p:val>
                                        </p:tav>
                                      </p:tavLst>
                                    </p:anim>
                                    <p:anim calcmode="lin" valueType="num">
                                      <p:cBhvr>
                                        <p:cTn id="57" dur="1000" fill="hold"/>
                                        <p:tgtEl>
                                          <p:spTgt spid="152"/>
                                        </p:tgtEl>
                                        <p:attrNameLst>
                                          <p:attrName>ppt_y</p:attrName>
                                        </p:attrNameLst>
                                      </p:cBhvr>
                                      <p:tavLst>
                                        <p:tav tm="0">
                                          <p:val>
                                            <p:strVal val="#ppt_y+.1"/>
                                          </p:val>
                                        </p:tav>
                                        <p:tav tm="100000">
                                          <p:val>
                                            <p:strVal val="#ppt_y"/>
                                          </p:val>
                                        </p:tav>
                                      </p:tavLst>
                                    </p:anim>
                                  </p:childTnLst>
                                </p:cTn>
                              </p:par>
                            </p:childTnLst>
                          </p:cTn>
                        </p:par>
                        <p:par>
                          <p:cTn id="58" fill="hold">
                            <p:stCondLst>
                              <p:cond delay="4000"/>
                            </p:stCondLst>
                            <p:childTnLst>
                              <p:par>
                                <p:cTn id="59" presetID="53" presetClass="entr" presetSubtype="16" fill="hold" grpId="0" nodeType="afterEffect">
                                  <p:stCondLst>
                                    <p:cond delay="0"/>
                                  </p:stCondLst>
                                  <p:childTnLst>
                                    <p:set>
                                      <p:cBhvr>
                                        <p:cTn id="60" dur="1" fill="hold">
                                          <p:stCondLst>
                                            <p:cond delay="0"/>
                                          </p:stCondLst>
                                        </p:cTn>
                                        <p:tgtEl>
                                          <p:spTgt spid="91"/>
                                        </p:tgtEl>
                                        <p:attrNameLst>
                                          <p:attrName>style.visibility</p:attrName>
                                        </p:attrNameLst>
                                      </p:cBhvr>
                                      <p:to>
                                        <p:strVal val="visible"/>
                                      </p:to>
                                    </p:set>
                                    <p:anim calcmode="lin" valueType="num">
                                      <p:cBhvr>
                                        <p:cTn id="61" dur="500" fill="hold"/>
                                        <p:tgtEl>
                                          <p:spTgt spid="91"/>
                                        </p:tgtEl>
                                        <p:attrNameLst>
                                          <p:attrName>ppt_w</p:attrName>
                                        </p:attrNameLst>
                                      </p:cBhvr>
                                      <p:tavLst>
                                        <p:tav tm="0">
                                          <p:val>
                                            <p:fltVal val="0"/>
                                          </p:val>
                                        </p:tav>
                                        <p:tav tm="100000">
                                          <p:val>
                                            <p:strVal val="#ppt_w"/>
                                          </p:val>
                                        </p:tav>
                                      </p:tavLst>
                                    </p:anim>
                                    <p:anim calcmode="lin" valueType="num">
                                      <p:cBhvr>
                                        <p:cTn id="62" dur="500" fill="hold"/>
                                        <p:tgtEl>
                                          <p:spTgt spid="91"/>
                                        </p:tgtEl>
                                        <p:attrNameLst>
                                          <p:attrName>ppt_h</p:attrName>
                                        </p:attrNameLst>
                                      </p:cBhvr>
                                      <p:tavLst>
                                        <p:tav tm="0">
                                          <p:val>
                                            <p:fltVal val="0"/>
                                          </p:val>
                                        </p:tav>
                                        <p:tav tm="100000">
                                          <p:val>
                                            <p:strVal val="#ppt_h"/>
                                          </p:val>
                                        </p:tav>
                                      </p:tavLst>
                                    </p:anim>
                                    <p:animEffect transition="in" filter="fade">
                                      <p:cBhvr>
                                        <p:cTn id="63" dur="500"/>
                                        <p:tgtEl>
                                          <p:spTgt spid="91"/>
                                        </p:tgtEl>
                                      </p:cBhvr>
                                    </p:animEffect>
                                  </p:childTnLst>
                                </p:cTn>
                              </p:par>
                              <p:par>
                                <p:cTn id="64" presetID="53" presetClass="entr" presetSubtype="16" fill="hold" grpId="0" nodeType="withEffect">
                                  <p:stCondLst>
                                    <p:cond delay="0"/>
                                  </p:stCondLst>
                                  <p:childTnLst>
                                    <p:set>
                                      <p:cBhvr>
                                        <p:cTn id="65" dur="1" fill="hold">
                                          <p:stCondLst>
                                            <p:cond delay="0"/>
                                          </p:stCondLst>
                                        </p:cTn>
                                        <p:tgtEl>
                                          <p:spTgt spid="93"/>
                                        </p:tgtEl>
                                        <p:attrNameLst>
                                          <p:attrName>style.visibility</p:attrName>
                                        </p:attrNameLst>
                                      </p:cBhvr>
                                      <p:to>
                                        <p:strVal val="visible"/>
                                      </p:to>
                                    </p:set>
                                    <p:anim calcmode="lin" valueType="num">
                                      <p:cBhvr>
                                        <p:cTn id="66" dur="500" fill="hold"/>
                                        <p:tgtEl>
                                          <p:spTgt spid="93"/>
                                        </p:tgtEl>
                                        <p:attrNameLst>
                                          <p:attrName>ppt_w</p:attrName>
                                        </p:attrNameLst>
                                      </p:cBhvr>
                                      <p:tavLst>
                                        <p:tav tm="0">
                                          <p:val>
                                            <p:fltVal val="0"/>
                                          </p:val>
                                        </p:tav>
                                        <p:tav tm="100000">
                                          <p:val>
                                            <p:strVal val="#ppt_w"/>
                                          </p:val>
                                        </p:tav>
                                      </p:tavLst>
                                    </p:anim>
                                    <p:anim calcmode="lin" valueType="num">
                                      <p:cBhvr>
                                        <p:cTn id="67" dur="500" fill="hold"/>
                                        <p:tgtEl>
                                          <p:spTgt spid="93"/>
                                        </p:tgtEl>
                                        <p:attrNameLst>
                                          <p:attrName>ppt_h</p:attrName>
                                        </p:attrNameLst>
                                      </p:cBhvr>
                                      <p:tavLst>
                                        <p:tav tm="0">
                                          <p:val>
                                            <p:fltVal val="0"/>
                                          </p:val>
                                        </p:tav>
                                        <p:tav tm="100000">
                                          <p:val>
                                            <p:strVal val="#ppt_h"/>
                                          </p:val>
                                        </p:tav>
                                      </p:tavLst>
                                    </p:anim>
                                    <p:animEffect transition="in" filter="fade">
                                      <p:cBhvr>
                                        <p:cTn id="68" dur="500"/>
                                        <p:tgtEl>
                                          <p:spTgt spid="93"/>
                                        </p:tgtEl>
                                      </p:cBhvr>
                                    </p:animEffect>
                                  </p:childTnLst>
                                </p:cTn>
                              </p:par>
                            </p:childTnLst>
                          </p:cTn>
                        </p:par>
                        <p:par>
                          <p:cTn id="69" fill="hold">
                            <p:stCondLst>
                              <p:cond delay="4500"/>
                            </p:stCondLst>
                            <p:childTnLst>
                              <p:par>
                                <p:cTn id="70" presetID="37" presetClass="entr" presetSubtype="0" fill="hold" grpId="0" nodeType="afterEffect">
                                  <p:stCondLst>
                                    <p:cond delay="0"/>
                                  </p:stCondLst>
                                  <p:childTnLst>
                                    <p:set>
                                      <p:cBhvr>
                                        <p:cTn id="71" dur="1" fill="hold">
                                          <p:stCondLst>
                                            <p:cond delay="0"/>
                                          </p:stCondLst>
                                        </p:cTn>
                                        <p:tgtEl>
                                          <p:spTgt spid="94"/>
                                        </p:tgtEl>
                                        <p:attrNameLst>
                                          <p:attrName>style.visibility</p:attrName>
                                        </p:attrNameLst>
                                      </p:cBhvr>
                                      <p:to>
                                        <p:strVal val="visible"/>
                                      </p:to>
                                    </p:set>
                                    <p:animEffect transition="in" filter="fade">
                                      <p:cBhvr>
                                        <p:cTn id="72" dur="1000"/>
                                        <p:tgtEl>
                                          <p:spTgt spid="94"/>
                                        </p:tgtEl>
                                      </p:cBhvr>
                                    </p:animEffect>
                                    <p:anim calcmode="lin" valueType="num">
                                      <p:cBhvr>
                                        <p:cTn id="73" dur="1000" fill="hold"/>
                                        <p:tgtEl>
                                          <p:spTgt spid="94"/>
                                        </p:tgtEl>
                                        <p:attrNameLst>
                                          <p:attrName>ppt_x</p:attrName>
                                        </p:attrNameLst>
                                      </p:cBhvr>
                                      <p:tavLst>
                                        <p:tav tm="0">
                                          <p:val>
                                            <p:strVal val="#ppt_x"/>
                                          </p:val>
                                        </p:tav>
                                        <p:tav tm="100000">
                                          <p:val>
                                            <p:strVal val="#ppt_x"/>
                                          </p:val>
                                        </p:tav>
                                      </p:tavLst>
                                    </p:anim>
                                    <p:anim calcmode="lin" valueType="num">
                                      <p:cBhvr>
                                        <p:cTn id="74" dur="900" decel="100000" fill="hold"/>
                                        <p:tgtEl>
                                          <p:spTgt spid="94"/>
                                        </p:tgtEl>
                                        <p:attrNameLst>
                                          <p:attrName>ppt_y</p:attrName>
                                        </p:attrNameLst>
                                      </p:cBhvr>
                                      <p:tavLst>
                                        <p:tav tm="0">
                                          <p:val>
                                            <p:strVal val="#ppt_y+1"/>
                                          </p:val>
                                        </p:tav>
                                        <p:tav tm="100000">
                                          <p:val>
                                            <p:strVal val="#ppt_y-.03"/>
                                          </p:val>
                                        </p:tav>
                                      </p:tavLst>
                                    </p:anim>
                                    <p:anim calcmode="lin" valueType="num">
                                      <p:cBhvr>
                                        <p:cTn id="75" dur="100" accel="100000" fill="hold">
                                          <p:stCondLst>
                                            <p:cond delay="900"/>
                                          </p:stCondLst>
                                        </p:cTn>
                                        <p:tgtEl>
                                          <p:spTgt spid="94"/>
                                        </p:tgtEl>
                                        <p:attrNameLst>
                                          <p:attrName>ppt_y</p:attrName>
                                        </p:attrNameLst>
                                      </p:cBhvr>
                                      <p:tavLst>
                                        <p:tav tm="0">
                                          <p:val>
                                            <p:strVal val="#ppt_y-.03"/>
                                          </p:val>
                                        </p:tav>
                                        <p:tav tm="100000">
                                          <p:val>
                                            <p:strVal val="#ppt_y"/>
                                          </p:val>
                                        </p:tav>
                                      </p:tavLst>
                                    </p:anim>
                                  </p:childTnLst>
                                </p:cTn>
                              </p:par>
                              <p:par>
                                <p:cTn id="76" presetID="37" presetClass="entr" presetSubtype="0" fill="hold" grpId="0" nodeType="withEffect">
                                  <p:stCondLst>
                                    <p:cond delay="0"/>
                                  </p:stCondLst>
                                  <p:childTnLst>
                                    <p:set>
                                      <p:cBhvr>
                                        <p:cTn id="77" dur="1" fill="hold">
                                          <p:stCondLst>
                                            <p:cond delay="0"/>
                                          </p:stCondLst>
                                        </p:cTn>
                                        <p:tgtEl>
                                          <p:spTgt spid="95"/>
                                        </p:tgtEl>
                                        <p:attrNameLst>
                                          <p:attrName>style.visibility</p:attrName>
                                        </p:attrNameLst>
                                      </p:cBhvr>
                                      <p:to>
                                        <p:strVal val="visible"/>
                                      </p:to>
                                    </p:set>
                                    <p:animEffect transition="in" filter="fade">
                                      <p:cBhvr>
                                        <p:cTn id="78" dur="1000"/>
                                        <p:tgtEl>
                                          <p:spTgt spid="95"/>
                                        </p:tgtEl>
                                      </p:cBhvr>
                                    </p:animEffect>
                                    <p:anim calcmode="lin" valueType="num">
                                      <p:cBhvr>
                                        <p:cTn id="79" dur="1000" fill="hold"/>
                                        <p:tgtEl>
                                          <p:spTgt spid="95"/>
                                        </p:tgtEl>
                                        <p:attrNameLst>
                                          <p:attrName>ppt_x</p:attrName>
                                        </p:attrNameLst>
                                      </p:cBhvr>
                                      <p:tavLst>
                                        <p:tav tm="0">
                                          <p:val>
                                            <p:strVal val="#ppt_x"/>
                                          </p:val>
                                        </p:tav>
                                        <p:tav tm="100000">
                                          <p:val>
                                            <p:strVal val="#ppt_x"/>
                                          </p:val>
                                        </p:tav>
                                      </p:tavLst>
                                    </p:anim>
                                    <p:anim calcmode="lin" valueType="num">
                                      <p:cBhvr>
                                        <p:cTn id="80" dur="900" decel="100000" fill="hold"/>
                                        <p:tgtEl>
                                          <p:spTgt spid="95"/>
                                        </p:tgtEl>
                                        <p:attrNameLst>
                                          <p:attrName>ppt_y</p:attrName>
                                        </p:attrNameLst>
                                      </p:cBhvr>
                                      <p:tavLst>
                                        <p:tav tm="0">
                                          <p:val>
                                            <p:strVal val="#ppt_y+1"/>
                                          </p:val>
                                        </p:tav>
                                        <p:tav tm="100000">
                                          <p:val>
                                            <p:strVal val="#ppt_y-.03"/>
                                          </p:val>
                                        </p:tav>
                                      </p:tavLst>
                                    </p:anim>
                                    <p:anim calcmode="lin" valueType="num">
                                      <p:cBhvr>
                                        <p:cTn id="81" dur="100" accel="100000" fill="hold">
                                          <p:stCondLst>
                                            <p:cond delay="900"/>
                                          </p:stCondLst>
                                        </p:cTn>
                                        <p:tgtEl>
                                          <p:spTgt spid="95"/>
                                        </p:tgtEl>
                                        <p:attrNameLst>
                                          <p:attrName>ppt_y</p:attrName>
                                        </p:attrNameLst>
                                      </p:cBhvr>
                                      <p:tavLst>
                                        <p:tav tm="0">
                                          <p:val>
                                            <p:strVal val="#ppt_y-.03"/>
                                          </p:val>
                                        </p:tav>
                                        <p:tav tm="100000">
                                          <p:val>
                                            <p:strVal val="#ppt_y"/>
                                          </p:val>
                                        </p:tav>
                                      </p:tavLst>
                                    </p:anim>
                                  </p:childTnLst>
                                </p:cTn>
                              </p:par>
                            </p:childTnLst>
                          </p:cTn>
                        </p:par>
                        <p:par>
                          <p:cTn id="82" fill="hold">
                            <p:stCondLst>
                              <p:cond delay="5500"/>
                            </p:stCondLst>
                            <p:childTnLst>
                              <p:par>
                                <p:cTn id="83" presetID="22" presetClass="entr" presetSubtype="4" fill="hold" grpId="0" nodeType="afterEffect">
                                  <p:stCondLst>
                                    <p:cond delay="0"/>
                                  </p:stCondLst>
                                  <p:childTnLst>
                                    <p:set>
                                      <p:cBhvr>
                                        <p:cTn id="84" dur="1" fill="hold">
                                          <p:stCondLst>
                                            <p:cond delay="0"/>
                                          </p:stCondLst>
                                        </p:cTn>
                                        <p:tgtEl>
                                          <p:spTgt spid="92"/>
                                        </p:tgtEl>
                                        <p:attrNameLst>
                                          <p:attrName>style.visibility</p:attrName>
                                        </p:attrNameLst>
                                      </p:cBhvr>
                                      <p:to>
                                        <p:strVal val="visible"/>
                                      </p:to>
                                    </p:set>
                                    <p:animEffect transition="in" filter="wipe(down)">
                                      <p:cBhvr>
                                        <p:cTn id="85" dur="750"/>
                                        <p:tgtEl>
                                          <p:spTgt spid="92"/>
                                        </p:tgtEl>
                                      </p:cBhvr>
                                    </p:animEffect>
                                  </p:childTnLst>
                                </p:cTn>
                              </p:par>
                            </p:childTnLst>
                          </p:cTn>
                        </p:par>
                        <p:par>
                          <p:cTn id="86" fill="hold">
                            <p:stCondLst>
                              <p:cond delay="6250"/>
                            </p:stCondLst>
                            <p:childTnLst>
                              <p:par>
                                <p:cTn id="87" presetID="53" presetClass="entr" presetSubtype="16" fill="hold" grpId="0" nodeType="afterEffect">
                                  <p:stCondLst>
                                    <p:cond delay="0"/>
                                  </p:stCondLst>
                                  <p:childTnLst>
                                    <p:set>
                                      <p:cBhvr>
                                        <p:cTn id="88" dur="1" fill="hold">
                                          <p:stCondLst>
                                            <p:cond delay="0"/>
                                          </p:stCondLst>
                                        </p:cTn>
                                        <p:tgtEl>
                                          <p:spTgt spid="96"/>
                                        </p:tgtEl>
                                        <p:attrNameLst>
                                          <p:attrName>style.visibility</p:attrName>
                                        </p:attrNameLst>
                                      </p:cBhvr>
                                      <p:to>
                                        <p:strVal val="visible"/>
                                      </p:to>
                                    </p:set>
                                    <p:anim calcmode="lin" valueType="num">
                                      <p:cBhvr>
                                        <p:cTn id="89" dur="500" fill="hold"/>
                                        <p:tgtEl>
                                          <p:spTgt spid="96"/>
                                        </p:tgtEl>
                                        <p:attrNameLst>
                                          <p:attrName>ppt_w</p:attrName>
                                        </p:attrNameLst>
                                      </p:cBhvr>
                                      <p:tavLst>
                                        <p:tav tm="0">
                                          <p:val>
                                            <p:fltVal val="0"/>
                                          </p:val>
                                        </p:tav>
                                        <p:tav tm="100000">
                                          <p:val>
                                            <p:strVal val="#ppt_w"/>
                                          </p:val>
                                        </p:tav>
                                      </p:tavLst>
                                    </p:anim>
                                    <p:anim calcmode="lin" valueType="num">
                                      <p:cBhvr>
                                        <p:cTn id="90" dur="500" fill="hold"/>
                                        <p:tgtEl>
                                          <p:spTgt spid="96"/>
                                        </p:tgtEl>
                                        <p:attrNameLst>
                                          <p:attrName>ppt_h</p:attrName>
                                        </p:attrNameLst>
                                      </p:cBhvr>
                                      <p:tavLst>
                                        <p:tav tm="0">
                                          <p:val>
                                            <p:fltVal val="0"/>
                                          </p:val>
                                        </p:tav>
                                        <p:tav tm="100000">
                                          <p:val>
                                            <p:strVal val="#ppt_h"/>
                                          </p:val>
                                        </p:tav>
                                      </p:tavLst>
                                    </p:anim>
                                    <p:animEffect transition="in" filter="fade">
                                      <p:cBhvr>
                                        <p:cTn id="91" dur="500"/>
                                        <p:tgtEl>
                                          <p:spTgt spid="96"/>
                                        </p:tgtEl>
                                      </p:cBhvr>
                                    </p:animEffect>
                                  </p:childTnLst>
                                </p:cTn>
                              </p:par>
                              <p:par>
                                <p:cTn id="92" presetID="53" presetClass="entr" presetSubtype="16" fill="hold" grpId="0" nodeType="withEffect">
                                  <p:stCondLst>
                                    <p:cond delay="0"/>
                                  </p:stCondLst>
                                  <p:childTnLst>
                                    <p:set>
                                      <p:cBhvr>
                                        <p:cTn id="93" dur="1" fill="hold">
                                          <p:stCondLst>
                                            <p:cond delay="0"/>
                                          </p:stCondLst>
                                        </p:cTn>
                                        <p:tgtEl>
                                          <p:spTgt spid="139"/>
                                        </p:tgtEl>
                                        <p:attrNameLst>
                                          <p:attrName>style.visibility</p:attrName>
                                        </p:attrNameLst>
                                      </p:cBhvr>
                                      <p:to>
                                        <p:strVal val="visible"/>
                                      </p:to>
                                    </p:set>
                                    <p:anim calcmode="lin" valueType="num">
                                      <p:cBhvr>
                                        <p:cTn id="94" dur="500" fill="hold"/>
                                        <p:tgtEl>
                                          <p:spTgt spid="139"/>
                                        </p:tgtEl>
                                        <p:attrNameLst>
                                          <p:attrName>ppt_w</p:attrName>
                                        </p:attrNameLst>
                                      </p:cBhvr>
                                      <p:tavLst>
                                        <p:tav tm="0">
                                          <p:val>
                                            <p:fltVal val="0"/>
                                          </p:val>
                                        </p:tav>
                                        <p:tav tm="100000">
                                          <p:val>
                                            <p:strVal val="#ppt_w"/>
                                          </p:val>
                                        </p:tav>
                                      </p:tavLst>
                                    </p:anim>
                                    <p:anim calcmode="lin" valueType="num">
                                      <p:cBhvr>
                                        <p:cTn id="95" dur="500" fill="hold"/>
                                        <p:tgtEl>
                                          <p:spTgt spid="139"/>
                                        </p:tgtEl>
                                        <p:attrNameLst>
                                          <p:attrName>ppt_h</p:attrName>
                                        </p:attrNameLst>
                                      </p:cBhvr>
                                      <p:tavLst>
                                        <p:tav tm="0">
                                          <p:val>
                                            <p:fltVal val="0"/>
                                          </p:val>
                                        </p:tav>
                                        <p:tav tm="100000">
                                          <p:val>
                                            <p:strVal val="#ppt_h"/>
                                          </p:val>
                                        </p:tav>
                                      </p:tavLst>
                                    </p:anim>
                                    <p:animEffect transition="in" filter="fade">
                                      <p:cBhvr>
                                        <p:cTn id="96" dur="500"/>
                                        <p:tgtEl>
                                          <p:spTgt spid="139"/>
                                        </p:tgtEl>
                                      </p:cBhvr>
                                    </p:animEffect>
                                  </p:childTnLst>
                                </p:cTn>
                              </p:par>
                            </p:childTnLst>
                          </p:cTn>
                        </p:par>
                        <p:par>
                          <p:cTn id="97" fill="hold">
                            <p:stCondLst>
                              <p:cond delay="6750"/>
                            </p:stCondLst>
                            <p:childTnLst>
                              <p:par>
                                <p:cTn id="98" presetID="37" presetClass="entr" presetSubtype="0" fill="hold" grpId="0" nodeType="afterEffect">
                                  <p:stCondLst>
                                    <p:cond delay="0"/>
                                  </p:stCondLst>
                                  <p:childTnLst>
                                    <p:set>
                                      <p:cBhvr>
                                        <p:cTn id="99" dur="1" fill="hold">
                                          <p:stCondLst>
                                            <p:cond delay="0"/>
                                          </p:stCondLst>
                                        </p:cTn>
                                        <p:tgtEl>
                                          <p:spTgt spid="140"/>
                                        </p:tgtEl>
                                        <p:attrNameLst>
                                          <p:attrName>style.visibility</p:attrName>
                                        </p:attrNameLst>
                                      </p:cBhvr>
                                      <p:to>
                                        <p:strVal val="visible"/>
                                      </p:to>
                                    </p:set>
                                    <p:animEffect transition="in" filter="fade">
                                      <p:cBhvr>
                                        <p:cTn id="100" dur="1000"/>
                                        <p:tgtEl>
                                          <p:spTgt spid="140"/>
                                        </p:tgtEl>
                                      </p:cBhvr>
                                    </p:animEffect>
                                    <p:anim calcmode="lin" valueType="num">
                                      <p:cBhvr>
                                        <p:cTn id="101" dur="1000" fill="hold"/>
                                        <p:tgtEl>
                                          <p:spTgt spid="140"/>
                                        </p:tgtEl>
                                        <p:attrNameLst>
                                          <p:attrName>ppt_x</p:attrName>
                                        </p:attrNameLst>
                                      </p:cBhvr>
                                      <p:tavLst>
                                        <p:tav tm="0">
                                          <p:val>
                                            <p:strVal val="#ppt_x"/>
                                          </p:val>
                                        </p:tav>
                                        <p:tav tm="100000">
                                          <p:val>
                                            <p:strVal val="#ppt_x"/>
                                          </p:val>
                                        </p:tav>
                                      </p:tavLst>
                                    </p:anim>
                                    <p:anim calcmode="lin" valueType="num">
                                      <p:cBhvr>
                                        <p:cTn id="102" dur="900" decel="100000" fill="hold"/>
                                        <p:tgtEl>
                                          <p:spTgt spid="140"/>
                                        </p:tgtEl>
                                        <p:attrNameLst>
                                          <p:attrName>ppt_y</p:attrName>
                                        </p:attrNameLst>
                                      </p:cBhvr>
                                      <p:tavLst>
                                        <p:tav tm="0">
                                          <p:val>
                                            <p:strVal val="#ppt_y+1"/>
                                          </p:val>
                                        </p:tav>
                                        <p:tav tm="100000">
                                          <p:val>
                                            <p:strVal val="#ppt_y-.03"/>
                                          </p:val>
                                        </p:tav>
                                      </p:tavLst>
                                    </p:anim>
                                    <p:anim calcmode="lin" valueType="num">
                                      <p:cBhvr>
                                        <p:cTn id="103" dur="100" accel="100000" fill="hold">
                                          <p:stCondLst>
                                            <p:cond delay="900"/>
                                          </p:stCondLst>
                                        </p:cTn>
                                        <p:tgtEl>
                                          <p:spTgt spid="140"/>
                                        </p:tgtEl>
                                        <p:attrNameLst>
                                          <p:attrName>ppt_y</p:attrName>
                                        </p:attrNameLst>
                                      </p:cBhvr>
                                      <p:tavLst>
                                        <p:tav tm="0">
                                          <p:val>
                                            <p:strVal val="#ppt_y-.03"/>
                                          </p:val>
                                        </p:tav>
                                        <p:tav tm="100000">
                                          <p:val>
                                            <p:strVal val="#ppt_y"/>
                                          </p:val>
                                        </p:tav>
                                      </p:tavLst>
                                    </p:anim>
                                  </p:childTnLst>
                                </p:cTn>
                              </p:par>
                              <p:par>
                                <p:cTn id="104" presetID="37" presetClass="entr" presetSubtype="0" fill="hold" grpId="0" nodeType="withEffect">
                                  <p:stCondLst>
                                    <p:cond delay="0"/>
                                  </p:stCondLst>
                                  <p:childTnLst>
                                    <p:set>
                                      <p:cBhvr>
                                        <p:cTn id="105" dur="1" fill="hold">
                                          <p:stCondLst>
                                            <p:cond delay="0"/>
                                          </p:stCondLst>
                                        </p:cTn>
                                        <p:tgtEl>
                                          <p:spTgt spid="141"/>
                                        </p:tgtEl>
                                        <p:attrNameLst>
                                          <p:attrName>style.visibility</p:attrName>
                                        </p:attrNameLst>
                                      </p:cBhvr>
                                      <p:to>
                                        <p:strVal val="visible"/>
                                      </p:to>
                                    </p:set>
                                    <p:animEffect transition="in" filter="fade">
                                      <p:cBhvr>
                                        <p:cTn id="106" dur="1000"/>
                                        <p:tgtEl>
                                          <p:spTgt spid="141"/>
                                        </p:tgtEl>
                                      </p:cBhvr>
                                    </p:animEffect>
                                    <p:anim calcmode="lin" valueType="num">
                                      <p:cBhvr>
                                        <p:cTn id="107" dur="1000" fill="hold"/>
                                        <p:tgtEl>
                                          <p:spTgt spid="141"/>
                                        </p:tgtEl>
                                        <p:attrNameLst>
                                          <p:attrName>ppt_x</p:attrName>
                                        </p:attrNameLst>
                                      </p:cBhvr>
                                      <p:tavLst>
                                        <p:tav tm="0">
                                          <p:val>
                                            <p:strVal val="#ppt_x"/>
                                          </p:val>
                                        </p:tav>
                                        <p:tav tm="100000">
                                          <p:val>
                                            <p:strVal val="#ppt_x"/>
                                          </p:val>
                                        </p:tav>
                                      </p:tavLst>
                                    </p:anim>
                                    <p:anim calcmode="lin" valueType="num">
                                      <p:cBhvr>
                                        <p:cTn id="108" dur="900" decel="100000" fill="hold"/>
                                        <p:tgtEl>
                                          <p:spTgt spid="141"/>
                                        </p:tgtEl>
                                        <p:attrNameLst>
                                          <p:attrName>ppt_y</p:attrName>
                                        </p:attrNameLst>
                                      </p:cBhvr>
                                      <p:tavLst>
                                        <p:tav tm="0">
                                          <p:val>
                                            <p:strVal val="#ppt_y+1"/>
                                          </p:val>
                                        </p:tav>
                                        <p:tav tm="100000">
                                          <p:val>
                                            <p:strVal val="#ppt_y-.03"/>
                                          </p:val>
                                        </p:tav>
                                      </p:tavLst>
                                    </p:anim>
                                    <p:anim calcmode="lin" valueType="num">
                                      <p:cBhvr>
                                        <p:cTn id="109" dur="100" accel="100000" fill="hold">
                                          <p:stCondLst>
                                            <p:cond delay="900"/>
                                          </p:stCondLst>
                                        </p:cTn>
                                        <p:tgtEl>
                                          <p:spTgt spid="141"/>
                                        </p:tgtEl>
                                        <p:attrNameLst>
                                          <p:attrName>ppt_y</p:attrName>
                                        </p:attrNameLst>
                                      </p:cBhvr>
                                      <p:tavLst>
                                        <p:tav tm="0">
                                          <p:val>
                                            <p:strVal val="#ppt_y-.03"/>
                                          </p:val>
                                        </p:tav>
                                        <p:tav tm="100000">
                                          <p:val>
                                            <p:strVal val="#ppt_y"/>
                                          </p:val>
                                        </p:tav>
                                      </p:tavLst>
                                    </p:anim>
                                  </p:childTnLst>
                                </p:cTn>
                              </p:par>
                            </p:childTnLst>
                          </p:cTn>
                        </p:par>
                        <p:par>
                          <p:cTn id="110" fill="hold">
                            <p:stCondLst>
                              <p:cond delay="7750"/>
                            </p:stCondLst>
                            <p:childTnLst>
                              <p:par>
                                <p:cTn id="111" presetID="22" presetClass="entr" presetSubtype="4" fill="hold" grpId="0" nodeType="afterEffect">
                                  <p:stCondLst>
                                    <p:cond delay="0"/>
                                  </p:stCondLst>
                                  <p:childTnLst>
                                    <p:set>
                                      <p:cBhvr>
                                        <p:cTn id="112" dur="1" fill="hold">
                                          <p:stCondLst>
                                            <p:cond delay="0"/>
                                          </p:stCondLst>
                                        </p:cTn>
                                        <p:tgtEl>
                                          <p:spTgt spid="138"/>
                                        </p:tgtEl>
                                        <p:attrNameLst>
                                          <p:attrName>style.visibility</p:attrName>
                                        </p:attrNameLst>
                                      </p:cBhvr>
                                      <p:to>
                                        <p:strVal val="visible"/>
                                      </p:to>
                                    </p:set>
                                    <p:animEffect transition="in" filter="wipe(down)">
                                      <p:cBhvr>
                                        <p:cTn id="113" dur="750"/>
                                        <p:tgtEl>
                                          <p:spTgt spid="138"/>
                                        </p:tgtEl>
                                      </p:cBhvr>
                                    </p:animEffect>
                                  </p:childTnLst>
                                </p:cTn>
                              </p:par>
                            </p:childTnLst>
                          </p:cTn>
                        </p:par>
                        <p:par>
                          <p:cTn id="114" fill="hold">
                            <p:stCondLst>
                              <p:cond delay="8500"/>
                            </p:stCondLst>
                            <p:childTnLst>
                              <p:par>
                                <p:cTn id="115" presetID="53" presetClass="entr" presetSubtype="16" fill="hold" grpId="0" nodeType="afterEffect">
                                  <p:stCondLst>
                                    <p:cond delay="0"/>
                                  </p:stCondLst>
                                  <p:childTnLst>
                                    <p:set>
                                      <p:cBhvr>
                                        <p:cTn id="116" dur="1" fill="hold">
                                          <p:stCondLst>
                                            <p:cond delay="0"/>
                                          </p:stCondLst>
                                        </p:cTn>
                                        <p:tgtEl>
                                          <p:spTgt spid="142"/>
                                        </p:tgtEl>
                                        <p:attrNameLst>
                                          <p:attrName>style.visibility</p:attrName>
                                        </p:attrNameLst>
                                      </p:cBhvr>
                                      <p:to>
                                        <p:strVal val="visible"/>
                                      </p:to>
                                    </p:set>
                                    <p:anim calcmode="lin" valueType="num">
                                      <p:cBhvr>
                                        <p:cTn id="117" dur="500" fill="hold"/>
                                        <p:tgtEl>
                                          <p:spTgt spid="142"/>
                                        </p:tgtEl>
                                        <p:attrNameLst>
                                          <p:attrName>ppt_w</p:attrName>
                                        </p:attrNameLst>
                                      </p:cBhvr>
                                      <p:tavLst>
                                        <p:tav tm="0">
                                          <p:val>
                                            <p:fltVal val="0"/>
                                          </p:val>
                                        </p:tav>
                                        <p:tav tm="100000">
                                          <p:val>
                                            <p:strVal val="#ppt_w"/>
                                          </p:val>
                                        </p:tav>
                                      </p:tavLst>
                                    </p:anim>
                                    <p:anim calcmode="lin" valueType="num">
                                      <p:cBhvr>
                                        <p:cTn id="118" dur="500" fill="hold"/>
                                        <p:tgtEl>
                                          <p:spTgt spid="142"/>
                                        </p:tgtEl>
                                        <p:attrNameLst>
                                          <p:attrName>ppt_h</p:attrName>
                                        </p:attrNameLst>
                                      </p:cBhvr>
                                      <p:tavLst>
                                        <p:tav tm="0">
                                          <p:val>
                                            <p:fltVal val="0"/>
                                          </p:val>
                                        </p:tav>
                                        <p:tav tm="100000">
                                          <p:val>
                                            <p:strVal val="#ppt_h"/>
                                          </p:val>
                                        </p:tav>
                                      </p:tavLst>
                                    </p:anim>
                                    <p:animEffect transition="in" filter="fade">
                                      <p:cBhvr>
                                        <p:cTn id="119" dur="500"/>
                                        <p:tgtEl>
                                          <p:spTgt spid="142"/>
                                        </p:tgtEl>
                                      </p:cBhvr>
                                    </p:animEffect>
                                  </p:childTnLst>
                                </p:cTn>
                              </p:par>
                              <p:par>
                                <p:cTn id="120" presetID="53" presetClass="entr" presetSubtype="16" fill="hold" grpId="0" nodeType="withEffect">
                                  <p:stCondLst>
                                    <p:cond delay="0"/>
                                  </p:stCondLst>
                                  <p:childTnLst>
                                    <p:set>
                                      <p:cBhvr>
                                        <p:cTn id="121" dur="1" fill="hold">
                                          <p:stCondLst>
                                            <p:cond delay="0"/>
                                          </p:stCondLst>
                                        </p:cTn>
                                        <p:tgtEl>
                                          <p:spTgt spid="144"/>
                                        </p:tgtEl>
                                        <p:attrNameLst>
                                          <p:attrName>style.visibility</p:attrName>
                                        </p:attrNameLst>
                                      </p:cBhvr>
                                      <p:to>
                                        <p:strVal val="visible"/>
                                      </p:to>
                                    </p:set>
                                    <p:anim calcmode="lin" valueType="num">
                                      <p:cBhvr>
                                        <p:cTn id="122" dur="500" fill="hold"/>
                                        <p:tgtEl>
                                          <p:spTgt spid="144"/>
                                        </p:tgtEl>
                                        <p:attrNameLst>
                                          <p:attrName>ppt_w</p:attrName>
                                        </p:attrNameLst>
                                      </p:cBhvr>
                                      <p:tavLst>
                                        <p:tav tm="0">
                                          <p:val>
                                            <p:fltVal val="0"/>
                                          </p:val>
                                        </p:tav>
                                        <p:tav tm="100000">
                                          <p:val>
                                            <p:strVal val="#ppt_w"/>
                                          </p:val>
                                        </p:tav>
                                      </p:tavLst>
                                    </p:anim>
                                    <p:anim calcmode="lin" valueType="num">
                                      <p:cBhvr>
                                        <p:cTn id="123" dur="500" fill="hold"/>
                                        <p:tgtEl>
                                          <p:spTgt spid="144"/>
                                        </p:tgtEl>
                                        <p:attrNameLst>
                                          <p:attrName>ppt_h</p:attrName>
                                        </p:attrNameLst>
                                      </p:cBhvr>
                                      <p:tavLst>
                                        <p:tav tm="0">
                                          <p:val>
                                            <p:fltVal val="0"/>
                                          </p:val>
                                        </p:tav>
                                        <p:tav tm="100000">
                                          <p:val>
                                            <p:strVal val="#ppt_h"/>
                                          </p:val>
                                        </p:tav>
                                      </p:tavLst>
                                    </p:anim>
                                    <p:animEffect transition="in" filter="fade">
                                      <p:cBhvr>
                                        <p:cTn id="124" dur="500"/>
                                        <p:tgtEl>
                                          <p:spTgt spid="144"/>
                                        </p:tgtEl>
                                      </p:cBhvr>
                                    </p:animEffect>
                                  </p:childTnLst>
                                </p:cTn>
                              </p:par>
                            </p:childTnLst>
                          </p:cTn>
                        </p:par>
                        <p:par>
                          <p:cTn id="125" fill="hold">
                            <p:stCondLst>
                              <p:cond delay="9000"/>
                            </p:stCondLst>
                            <p:childTnLst>
                              <p:par>
                                <p:cTn id="126" presetID="37" presetClass="entr" presetSubtype="0" fill="hold" grpId="0" nodeType="afterEffect">
                                  <p:stCondLst>
                                    <p:cond delay="0"/>
                                  </p:stCondLst>
                                  <p:childTnLst>
                                    <p:set>
                                      <p:cBhvr>
                                        <p:cTn id="127" dur="1" fill="hold">
                                          <p:stCondLst>
                                            <p:cond delay="0"/>
                                          </p:stCondLst>
                                        </p:cTn>
                                        <p:tgtEl>
                                          <p:spTgt spid="145"/>
                                        </p:tgtEl>
                                        <p:attrNameLst>
                                          <p:attrName>style.visibility</p:attrName>
                                        </p:attrNameLst>
                                      </p:cBhvr>
                                      <p:to>
                                        <p:strVal val="visible"/>
                                      </p:to>
                                    </p:set>
                                    <p:animEffect transition="in" filter="fade">
                                      <p:cBhvr>
                                        <p:cTn id="128" dur="1000"/>
                                        <p:tgtEl>
                                          <p:spTgt spid="145"/>
                                        </p:tgtEl>
                                      </p:cBhvr>
                                    </p:animEffect>
                                    <p:anim calcmode="lin" valueType="num">
                                      <p:cBhvr>
                                        <p:cTn id="129" dur="1000" fill="hold"/>
                                        <p:tgtEl>
                                          <p:spTgt spid="145"/>
                                        </p:tgtEl>
                                        <p:attrNameLst>
                                          <p:attrName>ppt_x</p:attrName>
                                        </p:attrNameLst>
                                      </p:cBhvr>
                                      <p:tavLst>
                                        <p:tav tm="0">
                                          <p:val>
                                            <p:strVal val="#ppt_x"/>
                                          </p:val>
                                        </p:tav>
                                        <p:tav tm="100000">
                                          <p:val>
                                            <p:strVal val="#ppt_x"/>
                                          </p:val>
                                        </p:tav>
                                      </p:tavLst>
                                    </p:anim>
                                    <p:anim calcmode="lin" valueType="num">
                                      <p:cBhvr>
                                        <p:cTn id="130" dur="900" decel="100000" fill="hold"/>
                                        <p:tgtEl>
                                          <p:spTgt spid="145"/>
                                        </p:tgtEl>
                                        <p:attrNameLst>
                                          <p:attrName>ppt_y</p:attrName>
                                        </p:attrNameLst>
                                      </p:cBhvr>
                                      <p:tavLst>
                                        <p:tav tm="0">
                                          <p:val>
                                            <p:strVal val="#ppt_y+1"/>
                                          </p:val>
                                        </p:tav>
                                        <p:tav tm="100000">
                                          <p:val>
                                            <p:strVal val="#ppt_y-.03"/>
                                          </p:val>
                                        </p:tav>
                                      </p:tavLst>
                                    </p:anim>
                                    <p:anim calcmode="lin" valueType="num">
                                      <p:cBhvr>
                                        <p:cTn id="131" dur="100" accel="100000" fill="hold">
                                          <p:stCondLst>
                                            <p:cond delay="900"/>
                                          </p:stCondLst>
                                        </p:cTn>
                                        <p:tgtEl>
                                          <p:spTgt spid="145"/>
                                        </p:tgtEl>
                                        <p:attrNameLst>
                                          <p:attrName>ppt_y</p:attrName>
                                        </p:attrNameLst>
                                      </p:cBhvr>
                                      <p:tavLst>
                                        <p:tav tm="0">
                                          <p:val>
                                            <p:strVal val="#ppt_y-.03"/>
                                          </p:val>
                                        </p:tav>
                                        <p:tav tm="100000">
                                          <p:val>
                                            <p:strVal val="#ppt_y"/>
                                          </p:val>
                                        </p:tav>
                                      </p:tavLst>
                                    </p:anim>
                                  </p:childTnLst>
                                </p:cTn>
                              </p:par>
                              <p:par>
                                <p:cTn id="132" presetID="37" presetClass="entr" presetSubtype="0" fill="hold" grpId="0" nodeType="withEffect">
                                  <p:stCondLst>
                                    <p:cond delay="0"/>
                                  </p:stCondLst>
                                  <p:childTnLst>
                                    <p:set>
                                      <p:cBhvr>
                                        <p:cTn id="133" dur="1" fill="hold">
                                          <p:stCondLst>
                                            <p:cond delay="0"/>
                                          </p:stCondLst>
                                        </p:cTn>
                                        <p:tgtEl>
                                          <p:spTgt spid="146"/>
                                        </p:tgtEl>
                                        <p:attrNameLst>
                                          <p:attrName>style.visibility</p:attrName>
                                        </p:attrNameLst>
                                      </p:cBhvr>
                                      <p:to>
                                        <p:strVal val="visible"/>
                                      </p:to>
                                    </p:set>
                                    <p:animEffect transition="in" filter="fade">
                                      <p:cBhvr>
                                        <p:cTn id="134" dur="1000"/>
                                        <p:tgtEl>
                                          <p:spTgt spid="146"/>
                                        </p:tgtEl>
                                      </p:cBhvr>
                                    </p:animEffect>
                                    <p:anim calcmode="lin" valueType="num">
                                      <p:cBhvr>
                                        <p:cTn id="135" dur="1000" fill="hold"/>
                                        <p:tgtEl>
                                          <p:spTgt spid="146"/>
                                        </p:tgtEl>
                                        <p:attrNameLst>
                                          <p:attrName>ppt_x</p:attrName>
                                        </p:attrNameLst>
                                      </p:cBhvr>
                                      <p:tavLst>
                                        <p:tav tm="0">
                                          <p:val>
                                            <p:strVal val="#ppt_x"/>
                                          </p:val>
                                        </p:tav>
                                        <p:tav tm="100000">
                                          <p:val>
                                            <p:strVal val="#ppt_x"/>
                                          </p:val>
                                        </p:tav>
                                      </p:tavLst>
                                    </p:anim>
                                    <p:anim calcmode="lin" valueType="num">
                                      <p:cBhvr>
                                        <p:cTn id="136" dur="900" decel="100000" fill="hold"/>
                                        <p:tgtEl>
                                          <p:spTgt spid="146"/>
                                        </p:tgtEl>
                                        <p:attrNameLst>
                                          <p:attrName>ppt_y</p:attrName>
                                        </p:attrNameLst>
                                      </p:cBhvr>
                                      <p:tavLst>
                                        <p:tav tm="0">
                                          <p:val>
                                            <p:strVal val="#ppt_y+1"/>
                                          </p:val>
                                        </p:tav>
                                        <p:tav tm="100000">
                                          <p:val>
                                            <p:strVal val="#ppt_y-.03"/>
                                          </p:val>
                                        </p:tav>
                                      </p:tavLst>
                                    </p:anim>
                                    <p:anim calcmode="lin" valueType="num">
                                      <p:cBhvr>
                                        <p:cTn id="137" dur="100" accel="100000" fill="hold">
                                          <p:stCondLst>
                                            <p:cond delay="900"/>
                                          </p:stCondLst>
                                        </p:cTn>
                                        <p:tgtEl>
                                          <p:spTgt spid="146"/>
                                        </p:tgtEl>
                                        <p:attrNameLst>
                                          <p:attrName>ppt_y</p:attrName>
                                        </p:attrNameLst>
                                      </p:cBhvr>
                                      <p:tavLst>
                                        <p:tav tm="0">
                                          <p:val>
                                            <p:strVal val="#ppt_y-.03"/>
                                          </p:val>
                                        </p:tav>
                                        <p:tav tm="100000">
                                          <p:val>
                                            <p:strVal val="#ppt_y"/>
                                          </p:val>
                                        </p:tav>
                                      </p:tavLst>
                                    </p:anim>
                                  </p:childTnLst>
                                </p:cTn>
                              </p:par>
                            </p:childTnLst>
                          </p:cTn>
                        </p:par>
                        <p:par>
                          <p:cTn id="138" fill="hold">
                            <p:stCondLst>
                              <p:cond delay="10000"/>
                            </p:stCondLst>
                            <p:childTnLst>
                              <p:par>
                                <p:cTn id="139" presetID="22" presetClass="entr" presetSubtype="4" fill="hold" grpId="0" nodeType="afterEffect">
                                  <p:stCondLst>
                                    <p:cond delay="0"/>
                                  </p:stCondLst>
                                  <p:childTnLst>
                                    <p:set>
                                      <p:cBhvr>
                                        <p:cTn id="140" dur="1" fill="hold">
                                          <p:stCondLst>
                                            <p:cond delay="0"/>
                                          </p:stCondLst>
                                        </p:cTn>
                                        <p:tgtEl>
                                          <p:spTgt spid="143"/>
                                        </p:tgtEl>
                                        <p:attrNameLst>
                                          <p:attrName>style.visibility</p:attrName>
                                        </p:attrNameLst>
                                      </p:cBhvr>
                                      <p:to>
                                        <p:strVal val="visible"/>
                                      </p:to>
                                    </p:set>
                                    <p:animEffect transition="in" filter="wipe(down)">
                                      <p:cBhvr>
                                        <p:cTn id="141" dur="750"/>
                                        <p:tgtEl>
                                          <p:spTgt spid="143"/>
                                        </p:tgtEl>
                                      </p:cBhvr>
                                    </p:animEffect>
                                  </p:childTnLst>
                                </p:cTn>
                              </p:par>
                            </p:childTnLst>
                          </p:cTn>
                        </p:par>
                        <p:par>
                          <p:cTn id="142" fill="hold">
                            <p:stCondLst>
                              <p:cond delay="10750"/>
                            </p:stCondLst>
                            <p:childTnLst>
                              <p:par>
                                <p:cTn id="143" presetID="53" presetClass="entr" presetSubtype="16" fill="hold" grpId="0" nodeType="afterEffect">
                                  <p:stCondLst>
                                    <p:cond delay="0"/>
                                  </p:stCondLst>
                                  <p:childTnLst>
                                    <p:set>
                                      <p:cBhvr>
                                        <p:cTn id="144" dur="1" fill="hold">
                                          <p:stCondLst>
                                            <p:cond delay="0"/>
                                          </p:stCondLst>
                                        </p:cTn>
                                        <p:tgtEl>
                                          <p:spTgt spid="147"/>
                                        </p:tgtEl>
                                        <p:attrNameLst>
                                          <p:attrName>style.visibility</p:attrName>
                                        </p:attrNameLst>
                                      </p:cBhvr>
                                      <p:to>
                                        <p:strVal val="visible"/>
                                      </p:to>
                                    </p:set>
                                    <p:anim calcmode="lin" valueType="num">
                                      <p:cBhvr>
                                        <p:cTn id="145" dur="500" fill="hold"/>
                                        <p:tgtEl>
                                          <p:spTgt spid="147"/>
                                        </p:tgtEl>
                                        <p:attrNameLst>
                                          <p:attrName>ppt_w</p:attrName>
                                        </p:attrNameLst>
                                      </p:cBhvr>
                                      <p:tavLst>
                                        <p:tav tm="0">
                                          <p:val>
                                            <p:fltVal val="0"/>
                                          </p:val>
                                        </p:tav>
                                        <p:tav tm="100000">
                                          <p:val>
                                            <p:strVal val="#ppt_w"/>
                                          </p:val>
                                        </p:tav>
                                      </p:tavLst>
                                    </p:anim>
                                    <p:anim calcmode="lin" valueType="num">
                                      <p:cBhvr>
                                        <p:cTn id="146" dur="500" fill="hold"/>
                                        <p:tgtEl>
                                          <p:spTgt spid="147"/>
                                        </p:tgtEl>
                                        <p:attrNameLst>
                                          <p:attrName>ppt_h</p:attrName>
                                        </p:attrNameLst>
                                      </p:cBhvr>
                                      <p:tavLst>
                                        <p:tav tm="0">
                                          <p:val>
                                            <p:fltVal val="0"/>
                                          </p:val>
                                        </p:tav>
                                        <p:tav tm="100000">
                                          <p:val>
                                            <p:strVal val="#ppt_h"/>
                                          </p:val>
                                        </p:tav>
                                      </p:tavLst>
                                    </p:anim>
                                    <p:animEffect transition="in" filter="fade">
                                      <p:cBhvr>
                                        <p:cTn id="147" dur="500"/>
                                        <p:tgtEl>
                                          <p:spTgt spid="147"/>
                                        </p:tgtEl>
                                      </p:cBhvr>
                                    </p:animEffect>
                                  </p:childTnLst>
                                </p:cTn>
                              </p:par>
                              <p:par>
                                <p:cTn id="148" presetID="53" presetClass="entr" presetSubtype="16" fill="hold" grpId="0" nodeType="withEffect">
                                  <p:stCondLst>
                                    <p:cond delay="0"/>
                                  </p:stCondLst>
                                  <p:childTnLst>
                                    <p:set>
                                      <p:cBhvr>
                                        <p:cTn id="149" dur="1" fill="hold">
                                          <p:stCondLst>
                                            <p:cond delay="0"/>
                                          </p:stCondLst>
                                        </p:cTn>
                                        <p:tgtEl>
                                          <p:spTgt spid="149"/>
                                        </p:tgtEl>
                                        <p:attrNameLst>
                                          <p:attrName>style.visibility</p:attrName>
                                        </p:attrNameLst>
                                      </p:cBhvr>
                                      <p:to>
                                        <p:strVal val="visible"/>
                                      </p:to>
                                    </p:set>
                                    <p:anim calcmode="lin" valueType="num">
                                      <p:cBhvr>
                                        <p:cTn id="150" dur="500" fill="hold"/>
                                        <p:tgtEl>
                                          <p:spTgt spid="149"/>
                                        </p:tgtEl>
                                        <p:attrNameLst>
                                          <p:attrName>ppt_w</p:attrName>
                                        </p:attrNameLst>
                                      </p:cBhvr>
                                      <p:tavLst>
                                        <p:tav tm="0">
                                          <p:val>
                                            <p:fltVal val="0"/>
                                          </p:val>
                                        </p:tav>
                                        <p:tav tm="100000">
                                          <p:val>
                                            <p:strVal val="#ppt_w"/>
                                          </p:val>
                                        </p:tav>
                                      </p:tavLst>
                                    </p:anim>
                                    <p:anim calcmode="lin" valueType="num">
                                      <p:cBhvr>
                                        <p:cTn id="151" dur="500" fill="hold"/>
                                        <p:tgtEl>
                                          <p:spTgt spid="149"/>
                                        </p:tgtEl>
                                        <p:attrNameLst>
                                          <p:attrName>ppt_h</p:attrName>
                                        </p:attrNameLst>
                                      </p:cBhvr>
                                      <p:tavLst>
                                        <p:tav tm="0">
                                          <p:val>
                                            <p:fltVal val="0"/>
                                          </p:val>
                                        </p:tav>
                                        <p:tav tm="100000">
                                          <p:val>
                                            <p:strVal val="#ppt_h"/>
                                          </p:val>
                                        </p:tav>
                                      </p:tavLst>
                                    </p:anim>
                                    <p:animEffect transition="in" filter="fade">
                                      <p:cBhvr>
                                        <p:cTn id="152" dur="500"/>
                                        <p:tgtEl>
                                          <p:spTgt spid="149"/>
                                        </p:tgtEl>
                                      </p:cBhvr>
                                    </p:animEffect>
                                  </p:childTnLst>
                                </p:cTn>
                              </p:par>
                            </p:childTnLst>
                          </p:cTn>
                        </p:par>
                        <p:par>
                          <p:cTn id="153" fill="hold">
                            <p:stCondLst>
                              <p:cond delay="11250"/>
                            </p:stCondLst>
                            <p:childTnLst>
                              <p:par>
                                <p:cTn id="154" presetID="37" presetClass="entr" presetSubtype="0" fill="hold" grpId="0" nodeType="afterEffect">
                                  <p:stCondLst>
                                    <p:cond delay="0"/>
                                  </p:stCondLst>
                                  <p:childTnLst>
                                    <p:set>
                                      <p:cBhvr>
                                        <p:cTn id="155" dur="1" fill="hold">
                                          <p:stCondLst>
                                            <p:cond delay="0"/>
                                          </p:stCondLst>
                                        </p:cTn>
                                        <p:tgtEl>
                                          <p:spTgt spid="150"/>
                                        </p:tgtEl>
                                        <p:attrNameLst>
                                          <p:attrName>style.visibility</p:attrName>
                                        </p:attrNameLst>
                                      </p:cBhvr>
                                      <p:to>
                                        <p:strVal val="visible"/>
                                      </p:to>
                                    </p:set>
                                    <p:animEffect transition="in" filter="fade">
                                      <p:cBhvr>
                                        <p:cTn id="156" dur="1000"/>
                                        <p:tgtEl>
                                          <p:spTgt spid="150"/>
                                        </p:tgtEl>
                                      </p:cBhvr>
                                    </p:animEffect>
                                    <p:anim calcmode="lin" valueType="num">
                                      <p:cBhvr>
                                        <p:cTn id="157" dur="1000" fill="hold"/>
                                        <p:tgtEl>
                                          <p:spTgt spid="150"/>
                                        </p:tgtEl>
                                        <p:attrNameLst>
                                          <p:attrName>ppt_x</p:attrName>
                                        </p:attrNameLst>
                                      </p:cBhvr>
                                      <p:tavLst>
                                        <p:tav tm="0">
                                          <p:val>
                                            <p:strVal val="#ppt_x"/>
                                          </p:val>
                                        </p:tav>
                                        <p:tav tm="100000">
                                          <p:val>
                                            <p:strVal val="#ppt_x"/>
                                          </p:val>
                                        </p:tav>
                                      </p:tavLst>
                                    </p:anim>
                                    <p:anim calcmode="lin" valueType="num">
                                      <p:cBhvr>
                                        <p:cTn id="158" dur="900" decel="100000" fill="hold"/>
                                        <p:tgtEl>
                                          <p:spTgt spid="150"/>
                                        </p:tgtEl>
                                        <p:attrNameLst>
                                          <p:attrName>ppt_y</p:attrName>
                                        </p:attrNameLst>
                                      </p:cBhvr>
                                      <p:tavLst>
                                        <p:tav tm="0">
                                          <p:val>
                                            <p:strVal val="#ppt_y+1"/>
                                          </p:val>
                                        </p:tav>
                                        <p:tav tm="100000">
                                          <p:val>
                                            <p:strVal val="#ppt_y-.03"/>
                                          </p:val>
                                        </p:tav>
                                      </p:tavLst>
                                    </p:anim>
                                    <p:anim calcmode="lin" valueType="num">
                                      <p:cBhvr>
                                        <p:cTn id="159" dur="100" accel="100000" fill="hold">
                                          <p:stCondLst>
                                            <p:cond delay="900"/>
                                          </p:stCondLst>
                                        </p:cTn>
                                        <p:tgtEl>
                                          <p:spTgt spid="150"/>
                                        </p:tgtEl>
                                        <p:attrNameLst>
                                          <p:attrName>ppt_y</p:attrName>
                                        </p:attrNameLst>
                                      </p:cBhvr>
                                      <p:tavLst>
                                        <p:tav tm="0">
                                          <p:val>
                                            <p:strVal val="#ppt_y-.03"/>
                                          </p:val>
                                        </p:tav>
                                        <p:tav tm="100000">
                                          <p:val>
                                            <p:strVal val="#ppt_y"/>
                                          </p:val>
                                        </p:tav>
                                      </p:tavLst>
                                    </p:anim>
                                  </p:childTnLst>
                                </p:cTn>
                              </p:par>
                              <p:par>
                                <p:cTn id="160" presetID="37" presetClass="entr" presetSubtype="0" fill="hold" grpId="0" nodeType="withEffect">
                                  <p:stCondLst>
                                    <p:cond delay="0"/>
                                  </p:stCondLst>
                                  <p:childTnLst>
                                    <p:set>
                                      <p:cBhvr>
                                        <p:cTn id="161" dur="1" fill="hold">
                                          <p:stCondLst>
                                            <p:cond delay="0"/>
                                          </p:stCondLst>
                                        </p:cTn>
                                        <p:tgtEl>
                                          <p:spTgt spid="151"/>
                                        </p:tgtEl>
                                        <p:attrNameLst>
                                          <p:attrName>style.visibility</p:attrName>
                                        </p:attrNameLst>
                                      </p:cBhvr>
                                      <p:to>
                                        <p:strVal val="visible"/>
                                      </p:to>
                                    </p:set>
                                    <p:animEffect transition="in" filter="fade">
                                      <p:cBhvr>
                                        <p:cTn id="162" dur="1000"/>
                                        <p:tgtEl>
                                          <p:spTgt spid="151"/>
                                        </p:tgtEl>
                                      </p:cBhvr>
                                    </p:animEffect>
                                    <p:anim calcmode="lin" valueType="num">
                                      <p:cBhvr>
                                        <p:cTn id="163" dur="1000" fill="hold"/>
                                        <p:tgtEl>
                                          <p:spTgt spid="151"/>
                                        </p:tgtEl>
                                        <p:attrNameLst>
                                          <p:attrName>ppt_x</p:attrName>
                                        </p:attrNameLst>
                                      </p:cBhvr>
                                      <p:tavLst>
                                        <p:tav tm="0">
                                          <p:val>
                                            <p:strVal val="#ppt_x"/>
                                          </p:val>
                                        </p:tav>
                                        <p:tav tm="100000">
                                          <p:val>
                                            <p:strVal val="#ppt_x"/>
                                          </p:val>
                                        </p:tav>
                                      </p:tavLst>
                                    </p:anim>
                                    <p:anim calcmode="lin" valueType="num">
                                      <p:cBhvr>
                                        <p:cTn id="164" dur="900" decel="100000" fill="hold"/>
                                        <p:tgtEl>
                                          <p:spTgt spid="151"/>
                                        </p:tgtEl>
                                        <p:attrNameLst>
                                          <p:attrName>ppt_y</p:attrName>
                                        </p:attrNameLst>
                                      </p:cBhvr>
                                      <p:tavLst>
                                        <p:tav tm="0">
                                          <p:val>
                                            <p:strVal val="#ppt_y+1"/>
                                          </p:val>
                                        </p:tav>
                                        <p:tav tm="100000">
                                          <p:val>
                                            <p:strVal val="#ppt_y-.03"/>
                                          </p:val>
                                        </p:tav>
                                      </p:tavLst>
                                    </p:anim>
                                    <p:anim calcmode="lin" valueType="num">
                                      <p:cBhvr>
                                        <p:cTn id="165" dur="100" accel="100000" fill="hold">
                                          <p:stCondLst>
                                            <p:cond delay="900"/>
                                          </p:stCondLst>
                                        </p:cTn>
                                        <p:tgtEl>
                                          <p:spTgt spid="151"/>
                                        </p:tgtEl>
                                        <p:attrNameLst>
                                          <p:attrName>ppt_y</p:attrName>
                                        </p:attrNameLst>
                                      </p:cBhvr>
                                      <p:tavLst>
                                        <p:tav tm="0">
                                          <p:val>
                                            <p:strVal val="#ppt_y-.03"/>
                                          </p:val>
                                        </p:tav>
                                        <p:tav tm="100000">
                                          <p:val>
                                            <p:strVal val="#ppt_y"/>
                                          </p:val>
                                        </p:tav>
                                      </p:tavLst>
                                    </p:anim>
                                  </p:childTnLst>
                                </p:cTn>
                              </p:par>
                            </p:childTnLst>
                          </p:cTn>
                        </p:par>
                        <p:par>
                          <p:cTn id="166" fill="hold">
                            <p:stCondLst>
                              <p:cond delay="12250"/>
                            </p:stCondLst>
                            <p:childTnLst>
                              <p:par>
                                <p:cTn id="167" presetID="22" presetClass="entr" presetSubtype="4" fill="hold" grpId="0" nodeType="afterEffect">
                                  <p:stCondLst>
                                    <p:cond delay="0"/>
                                  </p:stCondLst>
                                  <p:childTnLst>
                                    <p:set>
                                      <p:cBhvr>
                                        <p:cTn id="168" dur="1" fill="hold">
                                          <p:stCondLst>
                                            <p:cond delay="0"/>
                                          </p:stCondLst>
                                        </p:cTn>
                                        <p:tgtEl>
                                          <p:spTgt spid="148"/>
                                        </p:tgtEl>
                                        <p:attrNameLst>
                                          <p:attrName>style.visibility</p:attrName>
                                        </p:attrNameLst>
                                      </p:cBhvr>
                                      <p:to>
                                        <p:strVal val="visible"/>
                                      </p:to>
                                    </p:set>
                                    <p:animEffect transition="in" filter="wipe(down)">
                                      <p:cBhvr>
                                        <p:cTn id="169" dur="750"/>
                                        <p:tgtEl>
                                          <p:spTgt spid="1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 grpId="0" animBg="1"/>
      <p:bldP spid="52" grpId="0" animBg="1"/>
      <p:bldP spid="86" grpId="0"/>
      <p:bldP spid="91" grpId="0" animBg="1"/>
      <p:bldP spid="92" grpId="0" animBg="1"/>
      <p:bldP spid="93" grpId="0" animBg="1"/>
      <p:bldP spid="94" grpId="0" animBg="1"/>
      <p:bldP spid="95" grpId="0"/>
      <p:bldP spid="96" grpId="0" animBg="1"/>
      <p:bldP spid="138" grpId="0" animBg="1"/>
      <p:bldP spid="139" grpId="0" animBg="1"/>
      <p:bldP spid="140" grpId="0" animBg="1"/>
      <p:bldP spid="141" grpId="0"/>
      <p:bldP spid="142" grpId="0" animBg="1"/>
      <p:bldP spid="143" grpId="0" animBg="1"/>
      <p:bldP spid="144" grpId="0" animBg="1"/>
      <p:bldP spid="145" grpId="0" animBg="1"/>
      <p:bldP spid="146" grpId="0"/>
      <p:bldP spid="147" grpId="0" animBg="1"/>
      <p:bldP spid="148" grpId="0" animBg="1"/>
      <p:bldP spid="149" grpId="0" animBg="1"/>
      <p:bldP spid="150" grpId="0" animBg="1"/>
      <p:bldP spid="151" grpId="0"/>
    </p:bldLst>
  </p:timing>
</p:sld>
</file>

<file path=ppt/slides/slide2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88" name="Freeform: Shape 87">
            <a:extLst>
              <a:ext uri="{FF2B5EF4-FFF2-40B4-BE49-F238E27FC236}">
                <a16:creationId xmlns:a16="http://schemas.microsoft.com/office/drawing/2014/main" id="{30CD4138-5E62-4DE0-A941-6A07DC6D9DAA}"/>
              </a:ext>
            </a:extLst>
          </p:cNvPr>
          <p:cNvSpPr>
            <a:spLocks noChangeAspect="1"/>
          </p:cNvSpPr>
          <p:nvPr/>
        </p:nvSpPr>
        <p:spPr>
          <a:xfrm>
            <a:off x="762858" y="837522"/>
            <a:ext cx="777240" cy="4877750"/>
          </a:xfrm>
          <a:custGeom>
            <a:avLst/>
            <a:gdLst>
              <a:gd name="connsiteX0" fmla="*/ 412812 w 825624"/>
              <a:gd name="connsiteY0" fmla="*/ 208402 h 5181393"/>
              <a:gd name="connsiteX1" fmla="*/ 399701 w 825624"/>
              <a:gd name="connsiteY1" fmla="*/ 211049 h 5181393"/>
              <a:gd name="connsiteX2" fmla="*/ 425923 w 825624"/>
              <a:gd name="connsiteY2" fmla="*/ 211049 h 5181393"/>
              <a:gd name="connsiteX3" fmla="*/ 412812 w 825624"/>
              <a:gd name="connsiteY3" fmla="*/ 0 h 5181393"/>
              <a:gd name="connsiteX4" fmla="*/ 755123 w 825624"/>
              <a:gd name="connsiteY4" fmla="*/ 178091 h 5181393"/>
              <a:gd name="connsiteX5" fmla="*/ 773405 w 825624"/>
              <a:gd name="connsiteY5" fmla="*/ 211049 h 5181393"/>
              <a:gd name="connsiteX6" fmla="*/ 775494 w 825624"/>
              <a:gd name="connsiteY6" fmla="*/ 211049 h 5181393"/>
              <a:gd name="connsiteX7" fmla="*/ 775494 w 825624"/>
              <a:gd name="connsiteY7" fmla="*/ 214816 h 5181393"/>
              <a:gd name="connsiteX8" fmla="*/ 793183 w 825624"/>
              <a:gd name="connsiteY8" fmla="*/ 246705 h 5181393"/>
              <a:gd name="connsiteX9" fmla="*/ 825624 w 825624"/>
              <a:gd name="connsiteY9" fmla="*/ 403934 h 5181393"/>
              <a:gd name="connsiteX10" fmla="*/ 823300 w 825624"/>
              <a:gd name="connsiteY10" fmla="*/ 426495 h 5181393"/>
              <a:gd name="connsiteX11" fmla="*/ 825623 w 825624"/>
              <a:gd name="connsiteY11" fmla="*/ 438003 h 5181393"/>
              <a:gd name="connsiteX12" fmla="*/ 825623 w 825624"/>
              <a:gd name="connsiteY12" fmla="*/ 4745420 h 5181393"/>
              <a:gd name="connsiteX13" fmla="*/ 823438 w 825624"/>
              <a:gd name="connsiteY13" fmla="*/ 4756242 h 5181393"/>
              <a:gd name="connsiteX14" fmla="*/ 825624 w 825624"/>
              <a:gd name="connsiteY14" fmla="*/ 4777459 h 5181393"/>
              <a:gd name="connsiteX15" fmla="*/ 412812 w 825624"/>
              <a:gd name="connsiteY15" fmla="*/ 5181393 h 5181393"/>
              <a:gd name="connsiteX16" fmla="*/ 0 w 825624"/>
              <a:gd name="connsiteY16" fmla="*/ 4777459 h 5181393"/>
              <a:gd name="connsiteX17" fmla="*/ 2186 w 825624"/>
              <a:gd name="connsiteY17" fmla="*/ 4756246 h 5181393"/>
              <a:gd name="connsiteX18" fmla="*/ 0 w 825624"/>
              <a:gd name="connsiteY18" fmla="*/ 4745420 h 5181393"/>
              <a:gd name="connsiteX19" fmla="*/ 0 w 825624"/>
              <a:gd name="connsiteY19" fmla="*/ 438003 h 5181393"/>
              <a:gd name="connsiteX20" fmla="*/ 2324 w 825624"/>
              <a:gd name="connsiteY20" fmla="*/ 426492 h 5181393"/>
              <a:gd name="connsiteX21" fmla="*/ 0 w 825624"/>
              <a:gd name="connsiteY21" fmla="*/ 403934 h 5181393"/>
              <a:gd name="connsiteX22" fmla="*/ 412812 w 825624"/>
              <a:gd name="connsiteY22"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25624" h="5181393">
                <a:moveTo>
                  <a:pt x="412812" y="208402"/>
                </a:moveTo>
                <a:lnTo>
                  <a:pt x="399701" y="211049"/>
                </a:lnTo>
                <a:lnTo>
                  <a:pt x="425923" y="211049"/>
                </a:lnTo>
                <a:close/>
                <a:moveTo>
                  <a:pt x="412812" y="0"/>
                </a:moveTo>
                <a:cubicBezTo>
                  <a:pt x="555306" y="0"/>
                  <a:pt x="680937" y="70643"/>
                  <a:pt x="755123" y="178091"/>
                </a:cubicBezTo>
                <a:lnTo>
                  <a:pt x="773405" y="211049"/>
                </a:lnTo>
                <a:lnTo>
                  <a:pt x="775494" y="211049"/>
                </a:lnTo>
                <a:lnTo>
                  <a:pt x="775494" y="214816"/>
                </a:lnTo>
                <a:lnTo>
                  <a:pt x="793183" y="246705"/>
                </a:lnTo>
                <a:cubicBezTo>
                  <a:pt x="814073" y="295031"/>
                  <a:pt x="825624" y="348162"/>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tx1">
              <a:alpha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89" name="Freeform: Shape 88">
            <a:extLst>
              <a:ext uri="{FF2B5EF4-FFF2-40B4-BE49-F238E27FC236}">
                <a16:creationId xmlns:a16="http://schemas.microsoft.com/office/drawing/2014/main" id="{81C2AA50-7A5D-4A84-8046-2935BA417925}"/>
              </a:ext>
            </a:extLst>
          </p:cNvPr>
          <p:cNvSpPr>
            <a:spLocks noChangeAspect="1"/>
          </p:cNvSpPr>
          <p:nvPr/>
        </p:nvSpPr>
        <p:spPr>
          <a:xfrm>
            <a:off x="1817301" y="834998"/>
            <a:ext cx="777240" cy="4877750"/>
          </a:xfrm>
          <a:custGeom>
            <a:avLst/>
            <a:gdLst>
              <a:gd name="connsiteX0" fmla="*/ 412812 w 825624"/>
              <a:gd name="connsiteY0" fmla="*/ 208402 h 5181393"/>
              <a:gd name="connsiteX1" fmla="*/ 399701 w 825624"/>
              <a:gd name="connsiteY1" fmla="*/ 211049 h 5181393"/>
              <a:gd name="connsiteX2" fmla="*/ 425923 w 825624"/>
              <a:gd name="connsiteY2" fmla="*/ 211049 h 5181393"/>
              <a:gd name="connsiteX3" fmla="*/ 412812 w 825624"/>
              <a:gd name="connsiteY3" fmla="*/ 0 h 5181393"/>
              <a:gd name="connsiteX4" fmla="*/ 755123 w 825624"/>
              <a:gd name="connsiteY4" fmla="*/ 178091 h 5181393"/>
              <a:gd name="connsiteX5" fmla="*/ 773405 w 825624"/>
              <a:gd name="connsiteY5" fmla="*/ 211049 h 5181393"/>
              <a:gd name="connsiteX6" fmla="*/ 775494 w 825624"/>
              <a:gd name="connsiteY6" fmla="*/ 211049 h 5181393"/>
              <a:gd name="connsiteX7" fmla="*/ 775494 w 825624"/>
              <a:gd name="connsiteY7" fmla="*/ 214816 h 5181393"/>
              <a:gd name="connsiteX8" fmla="*/ 793183 w 825624"/>
              <a:gd name="connsiteY8" fmla="*/ 246705 h 5181393"/>
              <a:gd name="connsiteX9" fmla="*/ 825624 w 825624"/>
              <a:gd name="connsiteY9" fmla="*/ 403934 h 5181393"/>
              <a:gd name="connsiteX10" fmla="*/ 823300 w 825624"/>
              <a:gd name="connsiteY10" fmla="*/ 426495 h 5181393"/>
              <a:gd name="connsiteX11" fmla="*/ 825623 w 825624"/>
              <a:gd name="connsiteY11" fmla="*/ 438003 h 5181393"/>
              <a:gd name="connsiteX12" fmla="*/ 825623 w 825624"/>
              <a:gd name="connsiteY12" fmla="*/ 4745420 h 5181393"/>
              <a:gd name="connsiteX13" fmla="*/ 823438 w 825624"/>
              <a:gd name="connsiteY13" fmla="*/ 4756242 h 5181393"/>
              <a:gd name="connsiteX14" fmla="*/ 825624 w 825624"/>
              <a:gd name="connsiteY14" fmla="*/ 4777459 h 5181393"/>
              <a:gd name="connsiteX15" fmla="*/ 412812 w 825624"/>
              <a:gd name="connsiteY15" fmla="*/ 5181393 h 5181393"/>
              <a:gd name="connsiteX16" fmla="*/ 0 w 825624"/>
              <a:gd name="connsiteY16" fmla="*/ 4777459 h 5181393"/>
              <a:gd name="connsiteX17" fmla="*/ 2186 w 825624"/>
              <a:gd name="connsiteY17" fmla="*/ 4756246 h 5181393"/>
              <a:gd name="connsiteX18" fmla="*/ 0 w 825624"/>
              <a:gd name="connsiteY18" fmla="*/ 4745420 h 5181393"/>
              <a:gd name="connsiteX19" fmla="*/ 0 w 825624"/>
              <a:gd name="connsiteY19" fmla="*/ 438003 h 5181393"/>
              <a:gd name="connsiteX20" fmla="*/ 2324 w 825624"/>
              <a:gd name="connsiteY20" fmla="*/ 426492 h 5181393"/>
              <a:gd name="connsiteX21" fmla="*/ 0 w 825624"/>
              <a:gd name="connsiteY21" fmla="*/ 403934 h 5181393"/>
              <a:gd name="connsiteX22" fmla="*/ 412812 w 825624"/>
              <a:gd name="connsiteY22"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25624" h="5181393">
                <a:moveTo>
                  <a:pt x="412812" y="208402"/>
                </a:moveTo>
                <a:lnTo>
                  <a:pt x="399701" y="211049"/>
                </a:lnTo>
                <a:lnTo>
                  <a:pt x="425923" y="211049"/>
                </a:lnTo>
                <a:close/>
                <a:moveTo>
                  <a:pt x="412812" y="0"/>
                </a:moveTo>
                <a:cubicBezTo>
                  <a:pt x="555306" y="0"/>
                  <a:pt x="680937" y="70643"/>
                  <a:pt x="755123" y="178091"/>
                </a:cubicBezTo>
                <a:lnTo>
                  <a:pt x="773405" y="211049"/>
                </a:lnTo>
                <a:lnTo>
                  <a:pt x="775494" y="211049"/>
                </a:lnTo>
                <a:lnTo>
                  <a:pt x="775494" y="214816"/>
                </a:lnTo>
                <a:lnTo>
                  <a:pt x="793183" y="246705"/>
                </a:lnTo>
                <a:cubicBezTo>
                  <a:pt x="814073" y="295031"/>
                  <a:pt x="825624" y="348162"/>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tx1">
              <a:alpha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90" name="Freeform: Shape 89">
            <a:extLst>
              <a:ext uri="{FF2B5EF4-FFF2-40B4-BE49-F238E27FC236}">
                <a16:creationId xmlns:a16="http://schemas.microsoft.com/office/drawing/2014/main" id="{A902DAF2-98B6-4402-99D0-E9A72CCBBCB6}"/>
              </a:ext>
            </a:extLst>
          </p:cNvPr>
          <p:cNvSpPr>
            <a:spLocks noChangeAspect="1"/>
          </p:cNvSpPr>
          <p:nvPr/>
        </p:nvSpPr>
        <p:spPr>
          <a:xfrm>
            <a:off x="2881412" y="834998"/>
            <a:ext cx="777240" cy="4877750"/>
          </a:xfrm>
          <a:custGeom>
            <a:avLst/>
            <a:gdLst>
              <a:gd name="connsiteX0" fmla="*/ 412812 w 825624"/>
              <a:gd name="connsiteY0" fmla="*/ 208402 h 5181393"/>
              <a:gd name="connsiteX1" fmla="*/ 399701 w 825624"/>
              <a:gd name="connsiteY1" fmla="*/ 211049 h 5181393"/>
              <a:gd name="connsiteX2" fmla="*/ 425923 w 825624"/>
              <a:gd name="connsiteY2" fmla="*/ 211049 h 5181393"/>
              <a:gd name="connsiteX3" fmla="*/ 412812 w 825624"/>
              <a:gd name="connsiteY3" fmla="*/ 0 h 5181393"/>
              <a:gd name="connsiteX4" fmla="*/ 755123 w 825624"/>
              <a:gd name="connsiteY4" fmla="*/ 178091 h 5181393"/>
              <a:gd name="connsiteX5" fmla="*/ 773405 w 825624"/>
              <a:gd name="connsiteY5" fmla="*/ 211049 h 5181393"/>
              <a:gd name="connsiteX6" fmla="*/ 775494 w 825624"/>
              <a:gd name="connsiteY6" fmla="*/ 211049 h 5181393"/>
              <a:gd name="connsiteX7" fmla="*/ 775494 w 825624"/>
              <a:gd name="connsiteY7" fmla="*/ 214816 h 5181393"/>
              <a:gd name="connsiteX8" fmla="*/ 793183 w 825624"/>
              <a:gd name="connsiteY8" fmla="*/ 246705 h 5181393"/>
              <a:gd name="connsiteX9" fmla="*/ 825624 w 825624"/>
              <a:gd name="connsiteY9" fmla="*/ 403934 h 5181393"/>
              <a:gd name="connsiteX10" fmla="*/ 823300 w 825624"/>
              <a:gd name="connsiteY10" fmla="*/ 426495 h 5181393"/>
              <a:gd name="connsiteX11" fmla="*/ 825623 w 825624"/>
              <a:gd name="connsiteY11" fmla="*/ 438003 h 5181393"/>
              <a:gd name="connsiteX12" fmla="*/ 825623 w 825624"/>
              <a:gd name="connsiteY12" fmla="*/ 4745420 h 5181393"/>
              <a:gd name="connsiteX13" fmla="*/ 823438 w 825624"/>
              <a:gd name="connsiteY13" fmla="*/ 4756242 h 5181393"/>
              <a:gd name="connsiteX14" fmla="*/ 825624 w 825624"/>
              <a:gd name="connsiteY14" fmla="*/ 4777459 h 5181393"/>
              <a:gd name="connsiteX15" fmla="*/ 412812 w 825624"/>
              <a:gd name="connsiteY15" fmla="*/ 5181393 h 5181393"/>
              <a:gd name="connsiteX16" fmla="*/ 0 w 825624"/>
              <a:gd name="connsiteY16" fmla="*/ 4777459 h 5181393"/>
              <a:gd name="connsiteX17" fmla="*/ 2186 w 825624"/>
              <a:gd name="connsiteY17" fmla="*/ 4756246 h 5181393"/>
              <a:gd name="connsiteX18" fmla="*/ 0 w 825624"/>
              <a:gd name="connsiteY18" fmla="*/ 4745420 h 5181393"/>
              <a:gd name="connsiteX19" fmla="*/ 0 w 825624"/>
              <a:gd name="connsiteY19" fmla="*/ 438003 h 5181393"/>
              <a:gd name="connsiteX20" fmla="*/ 2324 w 825624"/>
              <a:gd name="connsiteY20" fmla="*/ 426492 h 5181393"/>
              <a:gd name="connsiteX21" fmla="*/ 0 w 825624"/>
              <a:gd name="connsiteY21" fmla="*/ 403934 h 5181393"/>
              <a:gd name="connsiteX22" fmla="*/ 412812 w 825624"/>
              <a:gd name="connsiteY22"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25624" h="5181393">
                <a:moveTo>
                  <a:pt x="412812" y="208402"/>
                </a:moveTo>
                <a:lnTo>
                  <a:pt x="399701" y="211049"/>
                </a:lnTo>
                <a:lnTo>
                  <a:pt x="425923" y="211049"/>
                </a:lnTo>
                <a:close/>
                <a:moveTo>
                  <a:pt x="412812" y="0"/>
                </a:moveTo>
                <a:cubicBezTo>
                  <a:pt x="555306" y="0"/>
                  <a:pt x="680937" y="70643"/>
                  <a:pt x="755123" y="178091"/>
                </a:cubicBezTo>
                <a:lnTo>
                  <a:pt x="773405" y="211049"/>
                </a:lnTo>
                <a:lnTo>
                  <a:pt x="775494" y="211049"/>
                </a:lnTo>
                <a:lnTo>
                  <a:pt x="775494" y="214816"/>
                </a:lnTo>
                <a:lnTo>
                  <a:pt x="793183" y="246705"/>
                </a:lnTo>
                <a:cubicBezTo>
                  <a:pt x="814073" y="295031"/>
                  <a:pt x="825624" y="348162"/>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tx1">
              <a:alpha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91" name="Freeform: Shape 90">
            <a:extLst>
              <a:ext uri="{FF2B5EF4-FFF2-40B4-BE49-F238E27FC236}">
                <a16:creationId xmlns:a16="http://schemas.microsoft.com/office/drawing/2014/main" id="{6D6CFE1B-2F41-477B-B089-B4C42E7B4389}"/>
              </a:ext>
            </a:extLst>
          </p:cNvPr>
          <p:cNvSpPr>
            <a:spLocks noChangeAspect="1"/>
          </p:cNvSpPr>
          <p:nvPr/>
        </p:nvSpPr>
        <p:spPr>
          <a:xfrm>
            <a:off x="3935855" y="831125"/>
            <a:ext cx="777240" cy="4877750"/>
          </a:xfrm>
          <a:custGeom>
            <a:avLst/>
            <a:gdLst>
              <a:gd name="connsiteX0" fmla="*/ 412812 w 825624"/>
              <a:gd name="connsiteY0" fmla="*/ 208402 h 5181393"/>
              <a:gd name="connsiteX1" fmla="*/ 399701 w 825624"/>
              <a:gd name="connsiteY1" fmla="*/ 211049 h 5181393"/>
              <a:gd name="connsiteX2" fmla="*/ 425923 w 825624"/>
              <a:gd name="connsiteY2" fmla="*/ 211049 h 5181393"/>
              <a:gd name="connsiteX3" fmla="*/ 412812 w 825624"/>
              <a:gd name="connsiteY3" fmla="*/ 0 h 5181393"/>
              <a:gd name="connsiteX4" fmla="*/ 755123 w 825624"/>
              <a:gd name="connsiteY4" fmla="*/ 178091 h 5181393"/>
              <a:gd name="connsiteX5" fmla="*/ 773405 w 825624"/>
              <a:gd name="connsiteY5" fmla="*/ 211049 h 5181393"/>
              <a:gd name="connsiteX6" fmla="*/ 775494 w 825624"/>
              <a:gd name="connsiteY6" fmla="*/ 211049 h 5181393"/>
              <a:gd name="connsiteX7" fmla="*/ 775494 w 825624"/>
              <a:gd name="connsiteY7" fmla="*/ 214816 h 5181393"/>
              <a:gd name="connsiteX8" fmla="*/ 793183 w 825624"/>
              <a:gd name="connsiteY8" fmla="*/ 246705 h 5181393"/>
              <a:gd name="connsiteX9" fmla="*/ 825624 w 825624"/>
              <a:gd name="connsiteY9" fmla="*/ 403934 h 5181393"/>
              <a:gd name="connsiteX10" fmla="*/ 823300 w 825624"/>
              <a:gd name="connsiteY10" fmla="*/ 426495 h 5181393"/>
              <a:gd name="connsiteX11" fmla="*/ 825623 w 825624"/>
              <a:gd name="connsiteY11" fmla="*/ 438003 h 5181393"/>
              <a:gd name="connsiteX12" fmla="*/ 825623 w 825624"/>
              <a:gd name="connsiteY12" fmla="*/ 4745420 h 5181393"/>
              <a:gd name="connsiteX13" fmla="*/ 823438 w 825624"/>
              <a:gd name="connsiteY13" fmla="*/ 4756242 h 5181393"/>
              <a:gd name="connsiteX14" fmla="*/ 825624 w 825624"/>
              <a:gd name="connsiteY14" fmla="*/ 4777459 h 5181393"/>
              <a:gd name="connsiteX15" fmla="*/ 412812 w 825624"/>
              <a:gd name="connsiteY15" fmla="*/ 5181393 h 5181393"/>
              <a:gd name="connsiteX16" fmla="*/ 0 w 825624"/>
              <a:gd name="connsiteY16" fmla="*/ 4777459 h 5181393"/>
              <a:gd name="connsiteX17" fmla="*/ 2186 w 825624"/>
              <a:gd name="connsiteY17" fmla="*/ 4756246 h 5181393"/>
              <a:gd name="connsiteX18" fmla="*/ 0 w 825624"/>
              <a:gd name="connsiteY18" fmla="*/ 4745420 h 5181393"/>
              <a:gd name="connsiteX19" fmla="*/ 0 w 825624"/>
              <a:gd name="connsiteY19" fmla="*/ 438003 h 5181393"/>
              <a:gd name="connsiteX20" fmla="*/ 2324 w 825624"/>
              <a:gd name="connsiteY20" fmla="*/ 426492 h 5181393"/>
              <a:gd name="connsiteX21" fmla="*/ 0 w 825624"/>
              <a:gd name="connsiteY21" fmla="*/ 403934 h 5181393"/>
              <a:gd name="connsiteX22" fmla="*/ 412812 w 825624"/>
              <a:gd name="connsiteY22"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25624" h="5181393">
                <a:moveTo>
                  <a:pt x="412812" y="208402"/>
                </a:moveTo>
                <a:lnTo>
                  <a:pt x="399701" y="211049"/>
                </a:lnTo>
                <a:lnTo>
                  <a:pt x="425923" y="211049"/>
                </a:lnTo>
                <a:close/>
                <a:moveTo>
                  <a:pt x="412812" y="0"/>
                </a:moveTo>
                <a:cubicBezTo>
                  <a:pt x="555306" y="0"/>
                  <a:pt x="680937" y="70643"/>
                  <a:pt x="755123" y="178091"/>
                </a:cubicBezTo>
                <a:lnTo>
                  <a:pt x="773405" y="211049"/>
                </a:lnTo>
                <a:lnTo>
                  <a:pt x="775494" y="211049"/>
                </a:lnTo>
                <a:lnTo>
                  <a:pt x="775494" y="214816"/>
                </a:lnTo>
                <a:lnTo>
                  <a:pt x="793183" y="246705"/>
                </a:lnTo>
                <a:cubicBezTo>
                  <a:pt x="814073" y="295031"/>
                  <a:pt x="825624" y="348162"/>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tx1">
              <a:alpha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92" name="Freeform: Shape 91">
            <a:extLst>
              <a:ext uri="{FF2B5EF4-FFF2-40B4-BE49-F238E27FC236}">
                <a16:creationId xmlns:a16="http://schemas.microsoft.com/office/drawing/2014/main" id="{94FD160B-E0AC-410C-A75D-8CBD981D9C99}"/>
              </a:ext>
            </a:extLst>
          </p:cNvPr>
          <p:cNvSpPr>
            <a:spLocks noChangeAspect="1"/>
          </p:cNvSpPr>
          <p:nvPr/>
        </p:nvSpPr>
        <p:spPr>
          <a:xfrm>
            <a:off x="4994709" y="831125"/>
            <a:ext cx="777240" cy="4877750"/>
          </a:xfrm>
          <a:custGeom>
            <a:avLst/>
            <a:gdLst>
              <a:gd name="connsiteX0" fmla="*/ 412812 w 825624"/>
              <a:gd name="connsiteY0" fmla="*/ 208402 h 5181393"/>
              <a:gd name="connsiteX1" fmla="*/ 399701 w 825624"/>
              <a:gd name="connsiteY1" fmla="*/ 211049 h 5181393"/>
              <a:gd name="connsiteX2" fmla="*/ 425923 w 825624"/>
              <a:gd name="connsiteY2" fmla="*/ 211049 h 5181393"/>
              <a:gd name="connsiteX3" fmla="*/ 412812 w 825624"/>
              <a:gd name="connsiteY3" fmla="*/ 0 h 5181393"/>
              <a:gd name="connsiteX4" fmla="*/ 755123 w 825624"/>
              <a:gd name="connsiteY4" fmla="*/ 178091 h 5181393"/>
              <a:gd name="connsiteX5" fmla="*/ 773405 w 825624"/>
              <a:gd name="connsiteY5" fmla="*/ 211049 h 5181393"/>
              <a:gd name="connsiteX6" fmla="*/ 775494 w 825624"/>
              <a:gd name="connsiteY6" fmla="*/ 211049 h 5181393"/>
              <a:gd name="connsiteX7" fmla="*/ 775494 w 825624"/>
              <a:gd name="connsiteY7" fmla="*/ 214816 h 5181393"/>
              <a:gd name="connsiteX8" fmla="*/ 793183 w 825624"/>
              <a:gd name="connsiteY8" fmla="*/ 246705 h 5181393"/>
              <a:gd name="connsiteX9" fmla="*/ 825624 w 825624"/>
              <a:gd name="connsiteY9" fmla="*/ 403934 h 5181393"/>
              <a:gd name="connsiteX10" fmla="*/ 823300 w 825624"/>
              <a:gd name="connsiteY10" fmla="*/ 426495 h 5181393"/>
              <a:gd name="connsiteX11" fmla="*/ 825623 w 825624"/>
              <a:gd name="connsiteY11" fmla="*/ 438003 h 5181393"/>
              <a:gd name="connsiteX12" fmla="*/ 825623 w 825624"/>
              <a:gd name="connsiteY12" fmla="*/ 4745420 h 5181393"/>
              <a:gd name="connsiteX13" fmla="*/ 823438 w 825624"/>
              <a:gd name="connsiteY13" fmla="*/ 4756242 h 5181393"/>
              <a:gd name="connsiteX14" fmla="*/ 825624 w 825624"/>
              <a:gd name="connsiteY14" fmla="*/ 4777459 h 5181393"/>
              <a:gd name="connsiteX15" fmla="*/ 412812 w 825624"/>
              <a:gd name="connsiteY15" fmla="*/ 5181393 h 5181393"/>
              <a:gd name="connsiteX16" fmla="*/ 0 w 825624"/>
              <a:gd name="connsiteY16" fmla="*/ 4777459 h 5181393"/>
              <a:gd name="connsiteX17" fmla="*/ 2186 w 825624"/>
              <a:gd name="connsiteY17" fmla="*/ 4756246 h 5181393"/>
              <a:gd name="connsiteX18" fmla="*/ 0 w 825624"/>
              <a:gd name="connsiteY18" fmla="*/ 4745420 h 5181393"/>
              <a:gd name="connsiteX19" fmla="*/ 0 w 825624"/>
              <a:gd name="connsiteY19" fmla="*/ 438003 h 5181393"/>
              <a:gd name="connsiteX20" fmla="*/ 2324 w 825624"/>
              <a:gd name="connsiteY20" fmla="*/ 426492 h 5181393"/>
              <a:gd name="connsiteX21" fmla="*/ 0 w 825624"/>
              <a:gd name="connsiteY21" fmla="*/ 403934 h 5181393"/>
              <a:gd name="connsiteX22" fmla="*/ 412812 w 825624"/>
              <a:gd name="connsiteY22"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25624" h="5181393">
                <a:moveTo>
                  <a:pt x="412812" y="208402"/>
                </a:moveTo>
                <a:lnTo>
                  <a:pt x="399701" y="211049"/>
                </a:lnTo>
                <a:lnTo>
                  <a:pt x="425923" y="211049"/>
                </a:lnTo>
                <a:close/>
                <a:moveTo>
                  <a:pt x="412812" y="0"/>
                </a:moveTo>
                <a:cubicBezTo>
                  <a:pt x="555306" y="0"/>
                  <a:pt x="680937" y="70643"/>
                  <a:pt x="755123" y="178091"/>
                </a:cubicBezTo>
                <a:lnTo>
                  <a:pt x="773405" y="211049"/>
                </a:lnTo>
                <a:lnTo>
                  <a:pt x="775494" y="211049"/>
                </a:lnTo>
                <a:lnTo>
                  <a:pt x="775494" y="214816"/>
                </a:lnTo>
                <a:lnTo>
                  <a:pt x="793183" y="246705"/>
                </a:lnTo>
                <a:cubicBezTo>
                  <a:pt x="814073" y="295031"/>
                  <a:pt x="825624" y="348162"/>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tx1">
              <a:alpha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nvGrpSpPr>
          <p:cNvPr id="72" name="Group 71">
            <a:extLst>
              <a:ext uri="{FF2B5EF4-FFF2-40B4-BE49-F238E27FC236}">
                <a16:creationId xmlns:a16="http://schemas.microsoft.com/office/drawing/2014/main" id="{96A5AEB8-DEB7-480E-A565-8D6ADD264225}"/>
              </a:ext>
            </a:extLst>
          </p:cNvPr>
          <p:cNvGrpSpPr/>
          <p:nvPr/>
        </p:nvGrpSpPr>
        <p:grpSpPr>
          <a:xfrm>
            <a:off x="212068" y="862839"/>
            <a:ext cx="6450943" cy="369332"/>
            <a:chOff x="212068" y="862839"/>
            <a:chExt cx="6450943" cy="369332"/>
          </a:xfrm>
        </p:grpSpPr>
        <p:cxnSp>
          <p:nvCxnSpPr>
            <p:cNvPr id="53" name="Straight Connector 52">
              <a:extLst>
                <a:ext uri="{FF2B5EF4-FFF2-40B4-BE49-F238E27FC236}">
                  <a16:creationId xmlns:a16="http://schemas.microsoft.com/office/drawing/2014/main" id="{F8C2CA43-81D0-4CC7-A41C-2DCECC128C41}"/>
                </a:ext>
              </a:extLst>
            </p:cNvPr>
            <p:cNvCxnSpPr>
              <a:cxnSpLocks/>
            </p:cNvCxnSpPr>
            <p:nvPr/>
          </p:nvCxnSpPr>
          <p:spPr>
            <a:xfrm>
              <a:off x="212068" y="1210905"/>
              <a:ext cx="6400800" cy="2524"/>
            </a:xfrm>
            <a:prstGeom prst="line">
              <a:avLst/>
            </a:prstGeom>
            <a:ln w="19050">
              <a:solidFill>
                <a:schemeClr val="bg1">
                  <a:alpha val="60000"/>
                </a:schemeClr>
              </a:solidFill>
              <a:prstDash val="sysDash"/>
            </a:ln>
          </p:spPr>
          <p:style>
            <a:lnRef idx="1">
              <a:schemeClr val="accent1"/>
            </a:lnRef>
            <a:fillRef idx="0">
              <a:schemeClr val="accent1"/>
            </a:fillRef>
            <a:effectRef idx="0">
              <a:schemeClr val="accent1"/>
            </a:effectRef>
            <a:fontRef idx="minor">
              <a:schemeClr val="tx1"/>
            </a:fontRef>
          </p:style>
        </p:cxnSp>
        <p:sp>
          <p:nvSpPr>
            <p:cNvPr id="71" name="TextBox 70">
              <a:extLst>
                <a:ext uri="{FF2B5EF4-FFF2-40B4-BE49-F238E27FC236}">
                  <a16:creationId xmlns:a16="http://schemas.microsoft.com/office/drawing/2014/main" id="{65F60BEC-E1C7-4EDE-8DC5-6DC68AAC7987}"/>
                </a:ext>
              </a:extLst>
            </p:cNvPr>
            <p:cNvSpPr txBox="1"/>
            <p:nvPr/>
          </p:nvSpPr>
          <p:spPr>
            <a:xfrm>
              <a:off x="5921106" y="862839"/>
              <a:ext cx="741905"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100%</a:t>
              </a:r>
            </a:p>
          </p:txBody>
        </p:sp>
      </p:grpSp>
      <p:grpSp>
        <p:nvGrpSpPr>
          <p:cNvPr id="73" name="Group 72">
            <a:extLst>
              <a:ext uri="{FF2B5EF4-FFF2-40B4-BE49-F238E27FC236}">
                <a16:creationId xmlns:a16="http://schemas.microsoft.com/office/drawing/2014/main" id="{100241EC-7ABC-44EB-9ED8-C283C49C0FCB}"/>
              </a:ext>
            </a:extLst>
          </p:cNvPr>
          <p:cNvGrpSpPr/>
          <p:nvPr/>
        </p:nvGrpSpPr>
        <p:grpSpPr>
          <a:xfrm>
            <a:off x="212068" y="1790860"/>
            <a:ext cx="6450943" cy="369332"/>
            <a:chOff x="212068" y="862839"/>
            <a:chExt cx="6450943" cy="369332"/>
          </a:xfrm>
        </p:grpSpPr>
        <p:cxnSp>
          <p:nvCxnSpPr>
            <p:cNvPr id="74" name="Straight Connector 73">
              <a:extLst>
                <a:ext uri="{FF2B5EF4-FFF2-40B4-BE49-F238E27FC236}">
                  <a16:creationId xmlns:a16="http://schemas.microsoft.com/office/drawing/2014/main" id="{A8A2A71C-51C7-49F3-99E4-D10F31F84828}"/>
                </a:ext>
              </a:extLst>
            </p:cNvPr>
            <p:cNvCxnSpPr>
              <a:cxnSpLocks/>
            </p:cNvCxnSpPr>
            <p:nvPr/>
          </p:nvCxnSpPr>
          <p:spPr>
            <a:xfrm>
              <a:off x="212068" y="1210905"/>
              <a:ext cx="6400800" cy="2524"/>
            </a:xfrm>
            <a:prstGeom prst="line">
              <a:avLst/>
            </a:prstGeom>
            <a:ln w="19050">
              <a:solidFill>
                <a:schemeClr val="bg1">
                  <a:alpha val="60000"/>
                </a:schemeClr>
              </a:solidFill>
              <a:prstDash val="sysDash"/>
            </a:ln>
          </p:spPr>
          <p:style>
            <a:lnRef idx="1">
              <a:schemeClr val="accent1"/>
            </a:lnRef>
            <a:fillRef idx="0">
              <a:schemeClr val="accent1"/>
            </a:fillRef>
            <a:effectRef idx="0">
              <a:schemeClr val="accent1"/>
            </a:effectRef>
            <a:fontRef idx="minor">
              <a:schemeClr val="tx1"/>
            </a:fontRef>
          </p:style>
        </p:cxnSp>
        <p:sp>
          <p:nvSpPr>
            <p:cNvPr id="75" name="TextBox 74">
              <a:extLst>
                <a:ext uri="{FF2B5EF4-FFF2-40B4-BE49-F238E27FC236}">
                  <a16:creationId xmlns:a16="http://schemas.microsoft.com/office/drawing/2014/main" id="{4862609F-C082-463B-B55C-19E1AF7DC6E1}"/>
                </a:ext>
              </a:extLst>
            </p:cNvPr>
            <p:cNvSpPr txBox="1"/>
            <p:nvPr/>
          </p:nvSpPr>
          <p:spPr>
            <a:xfrm>
              <a:off x="5921106" y="862839"/>
              <a:ext cx="741905"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80%</a:t>
              </a:r>
            </a:p>
          </p:txBody>
        </p:sp>
      </p:grpSp>
      <p:grpSp>
        <p:nvGrpSpPr>
          <p:cNvPr id="77" name="Group 76">
            <a:extLst>
              <a:ext uri="{FF2B5EF4-FFF2-40B4-BE49-F238E27FC236}">
                <a16:creationId xmlns:a16="http://schemas.microsoft.com/office/drawing/2014/main" id="{C00D03A2-9E78-49FD-B18A-994E195F96E6}"/>
              </a:ext>
            </a:extLst>
          </p:cNvPr>
          <p:cNvGrpSpPr/>
          <p:nvPr/>
        </p:nvGrpSpPr>
        <p:grpSpPr>
          <a:xfrm>
            <a:off x="220979" y="2667707"/>
            <a:ext cx="6450943" cy="369332"/>
            <a:chOff x="212068" y="862839"/>
            <a:chExt cx="6450943" cy="369332"/>
          </a:xfrm>
        </p:grpSpPr>
        <p:cxnSp>
          <p:nvCxnSpPr>
            <p:cNvPr id="78" name="Straight Connector 77">
              <a:extLst>
                <a:ext uri="{FF2B5EF4-FFF2-40B4-BE49-F238E27FC236}">
                  <a16:creationId xmlns:a16="http://schemas.microsoft.com/office/drawing/2014/main" id="{5C311711-2B0B-4B7F-A4F2-6279B3F29DAA}"/>
                </a:ext>
              </a:extLst>
            </p:cNvPr>
            <p:cNvCxnSpPr>
              <a:cxnSpLocks/>
            </p:cNvCxnSpPr>
            <p:nvPr/>
          </p:nvCxnSpPr>
          <p:spPr>
            <a:xfrm>
              <a:off x="212068" y="1210905"/>
              <a:ext cx="6400800" cy="2524"/>
            </a:xfrm>
            <a:prstGeom prst="line">
              <a:avLst/>
            </a:prstGeom>
            <a:ln w="19050">
              <a:solidFill>
                <a:schemeClr val="bg1">
                  <a:alpha val="60000"/>
                </a:schemeClr>
              </a:solidFill>
              <a:prstDash val="sysDash"/>
            </a:ln>
          </p:spPr>
          <p:style>
            <a:lnRef idx="1">
              <a:schemeClr val="accent1"/>
            </a:lnRef>
            <a:fillRef idx="0">
              <a:schemeClr val="accent1"/>
            </a:fillRef>
            <a:effectRef idx="0">
              <a:schemeClr val="accent1"/>
            </a:effectRef>
            <a:fontRef idx="minor">
              <a:schemeClr val="tx1"/>
            </a:fontRef>
          </p:style>
        </p:cxnSp>
        <p:sp>
          <p:nvSpPr>
            <p:cNvPr id="79" name="TextBox 78">
              <a:extLst>
                <a:ext uri="{FF2B5EF4-FFF2-40B4-BE49-F238E27FC236}">
                  <a16:creationId xmlns:a16="http://schemas.microsoft.com/office/drawing/2014/main" id="{2BF133CE-F2CD-461F-934A-AB5C9C6E18E8}"/>
                </a:ext>
              </a:extLst>
            </p:cNvPr>
            <p:cNvSpPr txBox="1"/>
            <p:nvPr/>
          </p:nvSpPr>
          <p:spPr>
            <a:xfrm>
              <a:off x="5921106" y="862839"/>
              <a:ext cx="741905"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60%</a:t>
              </a:r>
            </a:p>
          </p:txBody>
        </p:sp>
      </p:grpSp>
      <p:grpSp>
        <p:nvGrpSpPr>
          <p:cNvPr id="80" name="Group 79">
            <a:extLst>
              <a:ext uri="{FF2B5EF4-FFF2-40B4-BE49-F238E27FC236}">
                <a16:creationId xmlns:a16="http://schemas.microsoft.com/office/drawing/2014/main" id="{CE1F0CA6-D02A-46F1-81CE-F3DDEDBEE9AE}"/>
              </a:ext>
            </a:extLst>
          </p:cNvPr>
          <p:cNvGrpSpPr/>
          <p:nvPr/>
        </p:nvGrpSpPr>
        <p:grpSpPr>
          <a:xfrm>
            <a:off x="220979" y="3602719"/>
            <a:ext cx="6450943" cy="369332"/>
            <a:chOff x="212068" y="862839"/>
            <a:chExt cx="6450943" cy="369332"/>
          </a:xfrm>
          <a:solidFill>
            <a:schemeClr val="bg2">
              <a:lumMod val="50000"/>
            </a:schemeClr>
          </a:solidFill>
        </p:grpSpPr>
        <p:cxnSp>
          <p:nvCxnSpPr>
            <p:cNvPr id="81" name="Straight Connector 80">
              <a:extLst>
                <a:ext uri="{FF2B5EF4-FFF2-40B4-BE49-F238E27FC236}">
                  <a16:creationId xmlns:a16="http://schemas.microsoft.com/office/drawing/2014/main" id="{CFA93ABB-D12A-4EFA-A39A-8096431B043B}"/>
                </a:ext>
              </a:extLst>
            </p:cNvPr>
            <p:cNvCxnSpPr>
              <a:cxnSpLocks/>
            </p:cNvCxnSpPr>
            <p:nvPr/>
          </p:nvCxnSpPr>
          <p:spPr>
            <a:xfrm>
              <a:off x="212068" y="1210905"/>
              <a:ext cx="6400800" cy="2524"/>
            </a:xfrm>
            <a:prstGeom prst="line">
              <a:avLst/>
            </a:prstGeom>
            <a:grpFill/>
            <a:ln w="19050">
              <a:solidFill>
                <a:schemeClr val="bg1">
                  <a:alpha val="60000"/>
                </a:schemeClr>
              </a:solidFill>
              <a:prstDash val="sysDash"/>
            </a:ln>
          </p:spPr>
          <p:style>
            <a:lnRef idx="1">
              <a:schemeClr val="accent1"/>
            </a:lnRef>
            <a:fillRef idx="0">
              <a:schemeClr val="accent1"/>
            </a:fillRef>
            <a:effectRef idx="0">
              <a:schemeClr val="accent1"/>
            </a:effectRef>
            <a:fontRef idx="minor">
              <a:schemeClr val="tx1"/>
            </a:fontRef>
          </p:style>
        </p:cxnSp>
        <p:sp>
          <p:nvSpPr>
            <p:cNvPr id="82" name="TextBox 81">
              <a:extLst>
                <a:ext uri="{FF2B5EF4-FFF2-40B4-BE49-F238E27FC236}">
                  <a16:creationId xmlns:a16="http://schemas.microsoft.com/office/drawing/2014/main" id="{0E0A6A69-458C-471B-B71C-C33867EDD781}"/>
                </a:ext>
              </a:extLst>
            </p:cNvPr>
            <p:cNvSpPr txBox="1"/>
            <p:nvPr/>
          </p:nvSpPr>
          <p:spPr>
            <a:xfrm>
              <a:off x="5921106" y="862839"/>
              <a:ext cx="741905"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40%</a:t>
              </a:r>
            </a:p>
          </p:txBody>
        </p:sp>
      </p:grpSp>
      <p:grpSp>
        <p:nvGrpSpPr>
          <p:cNvPr id="83" name="Group 82">
            <a:extLst>
              <a:ext uri="{FF2B5EF4-FFF2-40B4-BE49-F238E27FC236}">
                <a16:creationId xmlns:a16="http://schemas.microsoft.com/office/drawing/2014/main" id="{89954CFE-D3CB-4A76-9109-05E0DCE6D49F}"/>
              </a:ext>
            </a:extLst>
          </p:cNvPr>
          <p:cNvGrpSpPr/>
          <p:nvPr/>
        </p:nvGrpSpPr>
        <p:grpSpPr>
          <a:xfrm>
            <a:off x="170836" y="4498589"/>
            <a:ext cx="6450943" cy="369332"/>
            <a:chOff x="212068" y="862839"/>
            <a:chExt cx="6450943" cy="369332"/>
          </a:xfrm>
        </p:grpSpPr>
        <p:cxnSp>
          <p:nvCxnSpPr>
            <p:cNvPr id="84" name="Straight Connector 83">
              <a:extLst>
                <a:ext uri="{FF2B5EF4-FFF2-40B4-BE49-F238E27FC236}">
                  <a16:creationId xmlns:a16="http://schemas.microsoft.com/office/drawing/2014/main" id="{82D5504D-7FDA-43C2-8084-BD5E1CDBDB0E}"/>
                </a:ext>
              </a:extLst>
            </p:cNvPr>
            <p:cNvCxnSpPr>
              <a:cxnSpLocks/>
            </p:cNvCxnSpPr>
            <p:nvPr/>
          </p:nvCxnSpPr>
          <p:spPr>
            <a:xfrm>
              <a:off x="212068" y="1210905"/>
              <a:ext cx="6400800" cy="2524"/>
            </a:xfrm>
            <a:prstGeom prst="line">
              <a:avLst/>
            </a:prstGeom>
            <a:ln w="19050">
              <a:solidFill>
                <a:schemeClr val="bg1">
                  <a:alpha val="60000"/>
                </a:schemeClr>
              </a:solidFill>
              <a:prstDash val="sysDash"/>
            </a:ln>
          </p:spPr>
          <p:style>
            <a:lnRef idx="1">
              <a:schemeClr val="accent1"/>
            </a:lnRef>
            <a:fillRef idx="0">
              <a:schemeClr val="accent1"/>
            </a:fillRef>
            <a:effectRef idx="0">
              <a:schemeClr val="accent1"/>
            </a:effectRef>
            <a:fontRef idx="minor">
              <a:schemeClr val="tx1"/>
            </a:fontRef>
          </p:style>
        </p:cxnSp>
        <p:sp>
          <p:nvSpPr>
            <p:cNvPr id="85" name="TextBox 84">
              <a:extLst>
                <a:ext uri="{FF2B5EF4-FFF2-40B4-BE49-F238E27FC236}">
                  <a16:creationId xmlns:a16="http://schemas.microsoft.com/office/drawing/2014/main" id="{85DACAEE-75F9-4AA3-AA34-B58093A22DEB}"/>
                </a:ext>
              </a:extLst>
            </p:cNvPr>
            <p:cNvSpPr txBox="1"/>
            <p:nvPr/>
          </p:nvSpPr>
          <p:spPr>
            <a:xfrm>
              <a:off x="5921106" y="862839"/>
              <a:ext cx="741905"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20%</a:t>
              </a:r>
            </a:p>
          </p:txBody>
        </p:sp>
      </p:grpSp>
      <p:sp>
        <p:nvSpPr>
          <p:cNvPr id="16" name="Rectangle 15">
            <a:extLst>
              <a:ext uri="{FF2B5EF4-FFF2-40B4-BE49-F238E27FC236}">
                <a16:creationId xmlns:a16="http://schemas.microsoft.com/office/drawing/2014/main" id="{2F1CE550-DB6B-4DAB-8E99-E943251CF6A6}"/>
              </a:ext>
            </a:extLst>
          </p:cNvPr>
          <p:cNvSpPr/>
          <p:nvPr/>
        </p:nvSpPr>
        <p:spPr>
          <a:xfrm>
            <a:off x="823421" y="2771245"/>
            <a:ext cx="648586" cy="2869982"/>
          </a:xfrm>
          <a:prstGeom prst="rect">
            <a:avLst/>
          </a:pr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5" name="Freeform: Shape 14">
            <a:extLst>
              <a:ext uri="{FF2B5EF4-FFF2-40B4-BE49-F238E27FC236}">
                <a16:creationId xmlns:a16="http://schemas.microsoft.com/office/drawing/2014/main" id="{9685CF0F-9722-4FD6-AF30-59AF48B80799}"/>
              </a:ext>
            </a:extLst>
          </p:cNvPr>
          <p:cNvSpPr/>
          <p:nvPr/>
        </p:nvSpPr>
        <p:spPr>
          <a:xfrm>
            <a:off x="730102" y="741595"/>
            <a:ext cx="825624" cy="5181393"/>
          </a:xfrm>
          <a:custGeom>
            <a:avLst/>
            <a:gdLst>
              <a:gd name="connsiteX0" fmla="*/ 412812 w 825624"/>
              <a:gd name="connsiteY0" fmla="*/ 208402 h 5181393"/>
              <a:gd name="connsiteX1" fmla="*/ 115632 w 825624"/>
              <a:gd name="connsiteY1" fmla="*/ 505582 h 5181393"/>
              <a:gd name="connsiteX2" fmla="*/ 246656 w 825624"/>
              <a:gd name="connsiteY2" fmla="*/ 752008 h 5181393"/>
              <a:gd name="connsiteX3" fmla="*/ 275652 w 825624"/>
              <a:gd name="connsiteY3" fmla="*/ 767747 h 5181393"/>
              <a:gd name="connsiteX4" fmla="*/ 275652 w 825624"/>
              <a:gd name="connsiteY4" fmla="*/ 4665201 h 5181393"/>
              <a:gd name="connsiteX5" fmla="*/ 278109 w 825624"/>
              <a:gd name="connsiteY5" fmla="*/ 4677370 h 5181393"/>
              <a:gd name="connsiteX6" fmla="*/ 275652 w 825624"/>
              <a:gd name="connsiteY6" fmla="*/ 4689538 h 5181393"/>
              <a:gd name="connsiteX7" fmla="*/ 412812 w 825624"/>
              <a:gd name="connsiteY7" fmla="*/ 4826698 h 5181393"/>
              <a:gd name="connsiteX8" fmla="*/ 549972 w 825624"/>
              <a:gd name="connsiteY8" fmla="*/ 4689538 h 5181393"/>
              <a:gd name="connsiteX9" fmla="*/ 547515 w 825624"/>
              <a:gd name="connsiteY9" fmla="*/ 4677370 h 5181393"/>
              <a:gd name="connsiteX10" fmla="*/ 549972 w 825624"/>
              <a:gd name="connsiteY10" fmla="*/ 4665201 h 5181393"/>
              <a:gd name="connsiteX11" fmla="*/ 549972 w 825624"/>
              <a:gd name="connsiteY11" fmla="*/ 767747 h 5181393"/>
              <a:gd name="connsiteX12" fmla="*/ 578968 w 825624"/>
              <a:gd name="connsiteY12" fmla="*/ 752008 h 5181393"/>
              <a:gd name="connsiteX13" fmla="*/ 709992 w 825624"/>
              <a:gd name="connsiteY13" fmla="*/ 505582 h 5181393"/>
              <a:gd name="connsiteX14" fmla="*/ 412812 w 825624"/>
              <a:gd name="connsiteY14" fmla="*/ 208402 h 5181393"/>
              <a:gd name="connsiteX15" fmla="*/ 412812 w 825624"/>
              <a:gd name="connsiteY15" fmla="*/ 0 h 5181393"/>
              <a:gd name="connsiteX16" fmla="*/ 825624 w 825624"/>
              <a:gd name="connsiteY16" fmla="*/ 403934 h 5181393"/>
              <a:gd name="connsiteX17" fmla="*/ 823300 w 825624"/>
              <a:gd name="connsiteY17" fmla="*/ 426495 h 5181393"/>
              <a:gd name="connsiteX18" fmla="*/ 825623 w 825624"/>
              <a:gd name="connsiteY18" fmla="*/ 438003 h 5181393"/>
              <a:gd name="connsiteX19" fmla="*/ 825623 w 825624"/>
              <a:gd name="connsiteY19" fmla="*/ 4745420 h 5181393"/>
              <a:gd name="connsiteX20" fmla="*/ 823438 w 825624"/>
              <a:gd name="connsiteY20" fmla="*/ 4756242 h 5181393"/>
              <a:gd name="connsiteX21" fmla="*/ 825624 w 825624"/>
              <a:gd name="connsiteY21" fmla="*/ 4777459 h 5181393"/>
              <a:gd name="connsiteX22" fmla="*/ 412812 w 825624"/>
              <a:gd name="connsiteY22" fmla="*/ 5181393 h 5181393"/>
              <a:gd name="connsiteX23" fmla="*/ 0 w 825624"/>
              <a:gd name="connsiteY23" fmla="*/ 4777459 h 5181393"/>
              <a:gd name="connsiteX24" fmla="*/ 2186 w 825624"/>
              <a:gd name="connsiteY24" fmla="*/ 4756246 h 5181393"/>
              <a:gd name="connsiteX25" fmla="*/ 0 w 825624"/>
              <a:gd name="connsiteY25" fmla="*/ 4745420 h 5181393"/>
              <a:gd name="connsiteX26" fmla="*/ 0 w 825624"/>
              <a:gd name="connsiteY26" fmla="*/ 438003 h 5181393"/>
              <a:gd name="connsiteX27" fmla="*/ 2324 w 825624"/>
              <a:gd name="connsiteY27" fmla="*/ 426492 h 5181393"/>
              <a:gd name="connsiteX28" fmla="*/ 0 w 825624"/>
              <a:gd name="connsiteY28" fmla="*/ 403934 h 5181393"/>
              <a:gd name="connsiteX29" fmla="*/ 412812 w 825624"/>
              <a:gd name="connsiteY29"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825624" h="5181393">
                <a:moveTo>
                  <a:pt x="412812" y="208402"/>
                </a:moveTo>
                <a:cubicBezTo>
                  <a:pt x="248684" y="208402"/>
                  <a:pt x="115632" y="341454"/>
                  <a:pt x="115632" y="505582"/>
                </a:cubicBezTo>
                <a:cubicBezTo>
                  <a:pt x="115632" y="608162"/>
                  <a:pt x="167606" y="698603"/>
                  <a:pt x="246656" y="752008"/>
                </a:cubicBezTo>
                <a:lnTo>
                  <a:pt x="275652" y="767747"/>
                </a:lnTo>
                <a:lnTo>
                  <a:pt x="275652" y="4665201"/>
                </a:lnTo>
                <a:lnTo>
                  <a:pt x="278109" y="4677370"/>
                </a:lnTo>
                <a:lnTo>
                  <a:pt x="275652" y="4689538"/>
                </a:lnTo>
                <a:cubicBezTo>
                  <a:pt x="275652" y="4765289"/>
                  <a:pt x="337061" y="4826698"/>
                  <a:pt x="412812" y="4826698"/>
                </a:cubicBezTo>
                <a:cubicBezTo>
                  <a:pt x="488563" y="4826698"/>
                  <a:pt x="549972" y="4765289"/>
                  <a:pt x="549972" y="4689538"/>
                </a:cubicBezTo>
                <a:lnTo>
                  <a:pt x="547515" y="4677370"/>
                </a:lnTo>
                <a:lnTo>
                  <a:pt x="549972" y="4665201"/>
                </a:lnTo>
                <a:lnTo>
                  <a:pt x="549972" y="767747"/>
                </a:lnTo>
                <a:lnTo>
                  <a:pt x="578968" y="752008"/>
                </a:lnTo>
                <a:cubicBezTo>
                  <a:pt x="658019" y="698603"/>
                  <a:pt x="709992" y="608162"/>
                  <a:pt x="709992" y="505582"/>
                </a:cubicBezTo>
                <a:cubicBezTo>
                  <a:pt x="709992" y="341454"/>
                  <a:pt x="576940" y="208402"/>
                  <a:pt x="412812" y="208402"/>
                </a:cubicBezTo>
                <a:close/>
                <a:moveTo>
                  <a:pt x="412812" y="0"/>
                </a:moveTo>
                <a:cubicBezTo>
                  <a:pt x="640802" y="0"/>
                  <a:pt x="825624" y="180847"/>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bg2"/>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7" name="Oval 16">
            <a:extLst>
              <a:ext uri="{FF2B5EF4-FFF2-40B4-BE49-F238E27FC236}">
                <a16:creationId xmlns:a16="http://schemas.microsoft.com/office/drawing/2014/main" id="{65BF7EC4-92C0-428F-880F-ECB7B0C1ED26}"/>
              </a:ext>
            </a:extLst>
          </p:cNvPr>
          <p:cNvSpPr>
            <a:spLocks noChangeAspect="1"/>
          </p:cNvSpPr>
          <p:nvPr/>
        </p:nvSpPr>
        <p:spPr>
          <a:xfrm>
            <a:off x="1005754" y="5785829"/>
            <a:ext cx="274320" cy="274320"/>
          </a:xfrm>
          <a:prstGeom prst="ellipse">
            <a:avLst/>
          </a:prstGeom>
          <a:solidFill>
            <a:srgbClr val="CE8E40"/>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8" name="TextBox 17">
            <a:extLst>
              <a:ext uri="{FF2B5EF4-FFF2-40B4-BE49-F238E27FC236}">
                <a16:creationId xmlns:a16="http://schemas.microsoft.com/office/drawing/2014/main" id="{3E685491-50A6-4FCC-9589-31C7DE4B7A6A}"/>
              </a:ext>
            </a:extLst>
          </p:cNvPr>
          <p:cNvSpPr txBox="1"/>
          <p:nvPr/>
        </p:nvSpPr>
        <p:spPr>
          <a:xfrm>
            <a:off x="739547" y="6111745"/>
            <a:ext cx="806733" cy="461665"/>
          </a:xfrm>
          <a:prstGeom prst="rect">
            <a:avLst/>
          </a:prstGeom>
          <a:noFill/>
        </p:spPr>
        <p:txBody>
          <a:bodyPr wrap="square" rtlCol="0">
            <a:spAutoFit/>
          </a:bodyPr>
          <a:lstStyle/>
          <a:p>
            <a:r>
              <a:rPr lang="en-US" sz="2400" dirty="0">
                <a:solidFill>
                  <a:schemeClr val="bg1"/>
                </a:solidFill>
                <a:latin typeface="Bernard MT Condensed" panose="02050806060905020404" pitchFamily="18" charset="0"/>
              </a:rPr>
              <a:t>2015</a:t>
            </a:r>
          </a:p>
        </p:txBody>
      </p:sp>
      <p:sp>
        <p:nvSpPr>
          <p:cNvPr id="22" name="Rectangle 21">
            <a:extLst>
              <a:ext uri="{FF2B5EF4-FFF2-40B4-BE49-F238E27FC236}">
                <a16:creationId xmlns:a16="http://schemas.microsoft.com/office/drawing/2014/main" id="{0D7E52B0-1329-410F-BC98-1B334DD04685}"/>
              </a:ext>
            </a:extLst>
          </p:cNvPr>
          <p:cNvSpPr/>
          <p:nvPr/>
        </p:nvSpPr>
        <p:spPr>
          <a:xfrm>
            <a:off x="1883525" y="2573079"/>
            <a:ext cx="648586" cy="3068148"/>
          </a:xfrm>
          <a:prstGeom prst="rect">
            <a:avLst/>
          </a:pr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3" name="Freeform: Shape 22">
            <a:extLst>
              <a:ext uri="{FF2B5EF4-FFF2-40B4-BE49-F238E27FC236}">
                <a16:creationId xmlns:a16="http://schemas.microsoft.com/office/drawing/2014/main" id="{0DC9D8FE-02E9-4D3A-A7C7-CBCADD9982D8}"/>
              </a:ext>
            </a:extLst>
          </p:cNvPr>
          <p:cNvSpPr/>
          <p:nvPr/>
        </p:nvSpPr>
        <p:spPr>
          <a:xfrm>
            <a:off x="1790206" y="741595"/>
            <a:ext cx="825624" cy="5181393"/>
          </a:xfrm>
          <a:custGeom>
            <a:avLst/>
            <a:gdLst>
              <a:gd name="connsiteX0" fmla="*/ 412812 w 825624"/>
              <a:gd name="connsiteY0" fmla="*/ 208402 h 5181393"/>
              <a:gd name="connsiteX1" fmla="*/ 115632 w 825624"/>
              <a:gd name="connsiteY1" fmla="*/ 505582 h 5181393"/>
              <a:gd name="connsiteX2" fmla="*/ 246656 w 825624"/>
              <a:gd name="connsiteY2" fmla="*/ 752008 h 5181393"/>
              <a:gd name="connsiteX3" fmla="*/ 275652 w 825624"/>
              <a:gd name="connsiteY3" fmla="*/ 767747 h 5181393"/>
              <a:gd name="connsiteX4" fmla="*/ 275652 w 825624"/>
              <a:gd name="connsiteY4" fmla="*/ 4665201 h 5181393"/>
              <a:gd name="connsiteX5" fmla="*/ 278109 w 825624"/>
              <a:gd name="connsiteY5" fmla="*/ 4677370 h 5181393"/>
              <a:gd name="connsiteX6" fmla="*/ 275652 w 825624"/>
              <a:gd name="connsiteY6" fmla="*/ 4689538 h 5181393"/>
              <a:gd name="connsiteX7" fmla="*/ 412812 w 825624"/>
              <a:gd name="connsiteY7" fmla="*/ 4826698 h 5181393"/>
              <a:gd name="connsiteX8" fmla="*/ 549972 w 825624"/>
              <a:gd name="connsiteY8" fmla="*/ 4689538 h 5181393"/>
              <a:gd name="connsiteX9" fmla="*/ 547515 w 825624"/>
              <a:gd name="connsiteY9" fmla="*/ 4677370 h 5181393"/>
              <a:gd name="connsiteX10" fmla="*/ 549972 w 825624"/>
              <a:gd name="connsiteY10" fmla="*/ 4665201 h 5181393"/>
              <a:gd name="connsiteX11" fmla="*/ 549972 w 825624"/>
              <a:gd name="connsiteY11" fmla="*/ 767747 h 5181393"/>
              <a:gd name="connsiteX12" fmla="*/ 578968 w 825624"/>
              <a:gd name="connsiteY12" fmla="*/ 752008 h 5181393"/>
              <a:gd name="connsiteX13" fmla="*/ 709992 w 825624"/>
              <a:gd name="connsiteY13" fmla="*/ 505582 h 5181393"/>
              <a:gd name="connsiteX14" fmla="*/ 412812 w 825624"/>
              <a:gd name="connsiteY14" fmla="*/ 208402 h 5181393"/>
              <a:gd name="connsiteX15" fmla="*/ 412812 w 825624"/>
              <a:gd name="connsiteY15" fmla="*/ 0 h 5181393"/>
              <a:gd name="connsiteX16" fmla="*/ 825624 w 825624"/>
              <a:gd name="connsiteY16" fmla="*/ 403934 h 5181393"/>
              <a:gd name="connsiteX17" fmla="*/ 823300 w 825624"/>
              <a:gd name="connsiteY17" fmla="*/ 426495 h 5181393"/>
              <a:gd name="connsiteX18" fmla="*/ 825623 w 825624"/>
              <a:gd name="connsiteY18" fmla="*/ 438003 h 5181393"/>
              <a:gd name="connsiteX19" fmla="*/ 825623 w 825624"/>
              <a:gd name="connsiteY19" fmla="*/ 4745420 h 5181393"/>
              <a:gd name="connsiteX20" fmla="*/ 823438 w 825624"/>
              <a:gd name="connsiteY20" fmla="*/ 4756242 h 5181393"/>
              <a:gd name="connsiteX21" fmla="*/ 825624 w 825624"/>
              <a:gd name="connsiteY21" fmla="*/ 4777459 h 5181393"/>
              <a:gd name="connsiteX22" fmla="*/ 412812 w 825624"/>
              <a:gd name="connsiteY22" fmla="*/ 5181393 h 5181393"/>
              <a:gd name="connsiteX23" fmla="*/ 0 w 825624"/>
              <a:gd name="connsiteY23" fmla="*/ 4777459 h 5181393"/>
              <a:gd name="connsiteX24" fmla="*/ 2186 w 825624"/>
              <a:gd name="connsiteY24" fmla="*/ 4756246 h 5181393"/>
              <a:gd name="connsiteX25" fmla="*/ 0 w 825624"/>
              <a:gd name="connsiteY25" fmla="*/ 4745420 h 5181393"/>
              <a:gd name="connsiteX26" fmla="*/ 0 w 825624"/>
              <a:gd name="connsiteY26" fmla="*/ 438003 h 5181393"/>
              <a:gd name="connsiteX27" fmla="*/ 2324 w 825624"/>
              <a:gd name="connsiteY27" fmla="*/ 426492 h 5181393"/>
              <a:gd name="connsiteX28" fmla="*/ 0 w 825624"/>
              <a:gd name="connsiteY28" fmla="*/ 403934 h 5181393"/>
              <a:gd name="connsiteX29" fmla="*/ 412812 w 825624"/>
              <a:gd name="connsiteY29"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825624" h="5181393">
                <a:moveTo>
                  <a:pt x="412812" y="208402"/>
                </a:moveTo>
                <a:cubicBezTo>
                  <a:pt x="248684" y="208402"/>
                  <a:pt x="115632" y="341454"/>
                  <a:pt x="115632" y="505582"/>
                </a:cubicBezTo>
                <a:cubicBezTo>
                  <a:pt x="115632" y="608162"/>
                  <a:pt x="167606" y="698603"/>
                  <a:pt x="246656" y="752008"/>
                </a:cubicBezTo>
                <a:lnTo>
                  <a:pt x="275652" y="767747"/>
                </a:lnTo>
                <a:lnTo>
                  <a:pt x="275652" y="4665201"/>
                </a:lnTo>
                <a:lnTo>
                  <a:pt x="278109" y="4677370"/>
                </a:lnTo>
                <a:lnTo>
                  <a:pt x="275652" y="4689538"/>
                </a:lnTo>
                <a:cubicBezTo>
                  <a:pt x="275652" y="4765289"/>
                  <a:pt x="337061" y="4826698"/>
                  <a:pt x="412812" y="4826698"/>
                </a:cubicBezTo>
                <a:cubicBezTo>
                  <a:pt x="488563" y="4826698"/>
                  <a:pt x="549972" y="4765289"/>
                  <a:pt x="549972" y="4689538"/>
                </a:cubicBezTo>
                <a:lnTo>
                  <a:pt x="547515" y="4677370"/>
                </a:lnTo>
                <a:lnTo>
                  <a:pt x="549972" y="4665201"/>
                </a:lnTo>
                <a:lnTo>
                  <a:pt x="549972" y="767747"/>
                </a:lnTo>
                <a:lnTo>
                  <a:pt x="578968" y="752008"/>
                </a:lnTo>
                <a:cubicBezTo>
                  <a:pt x="658019" y="698603"/>
                  <a:pt x="709992" y="608162"/>
                  <a:pt x="709992" y="505582"/>
                </a:cubicBezTo>
                <a:cubicBezTo>
                  <a:pt x="709992" y="341454"/>
                  <a:pt x="576940" y="208402"/>
                  <a:pt x="412812" y="208402"/>
                </a:cubicBezTo>
                <a:close/>
                <a:moveTo>
                  <a:pt x="412812" y="0"/>
                </a:moveTo>
                <a:cubicBezTo>
                  <a:pt x="640802" y="0"/>
                  <a:pt x="825624" y="180847"/>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bg2">
              <a:lumMod val="90000"/>
            </a:schemeClr>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4" name="Oval 23">
            <a:extLst>
              <a:ext uri="{FF2B5EF4-FFF2-40B4-BE49-F238E27FC236}">
                <a16:creationId xmlns:a16="http://schemas.microsoft.com/office/drawing/2014/main" id="{7DDD74F5-F8E3-4ABF-A02B-C49540A32397}"/>
              </a:ext>
            </a:extLst>
          </p:cNvPr>
          <p:cNvSpPr>
            <a:spLocks noChangeAspect="1"/>
          </p:cNvSpPr>
          <p:nvPr/>
        </p:nvSpPr>
        <p:spPr>
          <a:xfrm>
            <a:off x="2065858" y="5785829"/>
            <a:ext cx="274320" cy="274320"/>
          </a:xfrm>
          <a:prstGeom prst="ellipse">
            <a:avLst/>
          </a:prstGeom>
          <a:solidFill>
            <a:srgbClr val="E76C0F"/>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5" name="TextBox 24">
            <a:extLst>
              <a:ext uri="{FF2B5EF4-FFF2-40B4-BE49-F238E27FC236}">
                <a16:creationId xmlns:a16="http://schemas.microsoft.com/office/drawing/2014/main" id="{D3090C8B-AED8-4A12-93FE-3343A573877F}"/>
              </a:ext>
            </a:extLst>
          </p:cNvPr>
          <p:cNvSpPr txBox="1"/>
          <p:nvPr/>
        </p:nvSpPr>
        <p:spPr>
          <a:xfrm>
            <a:off x="1799651" y="6111745"/>
            <a:ext cx="806733" cy="461665"/>
          </a:xfrm>
          <a:prstGeom prst="rect">
            <a:avLst/>
          </a:prstGeom>
          <a:noFill/>
        </p:spPr>
        <p:txBody>
          <a:bodyPr wrap="square" rtlCol="0">
            <a:spAutoFit/>
          </a:bodyPr>
          <a:lstStyle/>
          <a:p>
            <a:r>
              <a:rPr lang="en-US" sz="2400" dirty="0">
                <a:solidFill>
                  <a:schemeClr val="bg1"/>
                </a:solidFill>
                <a:latin typeface="Bernard MT Condensed" panose="02050806060905020404" pitchFamily="18" charset="0"/>
              </a:rPr>
              <a:t>2016</a:t>
            </a:r>
          </a:p>
        </p:txBody>
      </p:sp>
      <p:sp>
        <p:nvSpPr>
          <p:cNvPr id="27" name="Rectangle 26">
            <a:extLst>
              <a:ext uri="{FF2B5EF4-FFF2-40B4-BE49-F238E27FC236}">
                <a16:creationId xmlns:a16="http://schemas.microsoft.com/office/drawing/2014/main" id="{811F947E-F88B-42ED-B10E-A3282C215602}"/>
              </a:ext>
            </a:extLst>
          </p:cNvPr>
          <p:cNvSpPr/>
          <p:nvPr/>
        </p:nvSpPr>
        <p:spPr>
          <a:xfrm>
            <a:off x="2943629" y="1824799"/>
            <a:ext cx="648586" cy="3816428"/>
          </a:xfrm>
          <a:prstGeom prst="rect">
            <a:avLst/>
          </a:pr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28" name="Freeform: Shape 27">
            <a:extLst>
              <a:ext uri="{FF2B5EF4-FFF2-40B4-BE49-F238E27FC236}">
                <a16:creationId xmlns:a16="http://schemas.microsoft.com/office/drawing/2014/main" id="{7E643BD1-80E9-44D9-AA99-037F9B7B01E1}"/>
              </a:ext>
            </a:extLst>
          </p:cNvPr>
          <p:cNvSpPr/>
          <p:nvPr/>
        </p:nvSpPr>
        <p:spPr>
          <a:xfrm>
            <a:off x="2850310" y="741595"/>
            <a:ext cx="825624" cy="5181393"/>
          </a:xfrm>
          <a:custGeom>
            <a:avLst/>
            <a:gdLst>
              <a:gd name="connsiteX0" fmla="*/ 412812 w 825624"/>
              <a:gd name="connsiteY0" fmla="*/ 208402 h 5181393"/>
              <a:gd name="connsiteX1" fmla="*/ 115632 w 825624"/>
              <a:gd name="connsiteY1" fmla="*/ 505582 h 5181393"/>
              <a:gd name="connsiteX2" fmla="*/ 246656 w 825624"/>
              <a:gd name="connsiteY2" fmla="*/ 752008 h 5181393"/>
              <a:gd name="connsiteX3" fmla="*/ 275652 w 825624"/>
              <a:gd name="connsiteY3" fmla="*/ 767747 h 5181393"/>
              <a:gd name="connsiteX4" fmla="*/ 275652 w 825624"/>
              <a:gd name="connsiteY4" fmla="*/ 4665201 h 5181393"/>
              <a:gd name="connsiteX5" fmla="*/ 278109 w 825624"/>
              <a:gd name="connsiteY5" fmla="*/ 4677370 h 5181393"/>
              <a:gd name="connsiteX6" fmla="*/ 275652 w 825624"/>
              <a:gd name="connsiteY6" fmla="*/ 4689538 h 5181393"/>
              <a:gd name="connsiteX7" fmla="*/ 412812 w 825624"/>
              <a:gd name="connsiteY7" fmla="*/ 4826698 h 5181393"/>
              <a:gd name="connsiteX8" fmla="*/ 549972 w 825624"/>
              <a:gd name="connsiteY8" fmla="*/ 4689538 h 5181393"/>
              <a:gd name="connsiteX9" fmla="*/ 547515 w 825624"/>
              <a:gd name="connsiteY9" fmla="*/ 4677370 h 5181393"/>
              <a:gd name="connsiteX10" fmla="*/ 549972 w 825624"/>
              <a:gd name="connsiteY10" fmla="*/ 4665201 h 5181393"/>
              <a:gd name="connsiteX11" fmla="*/ 549972 w 825624"/>
              <a:gd name="connsiteY11" fmla="*/ 767747 h 5181393"/>
              <a:gd name="connsiteX12" fmla="*/ 578968 w 825624"/>
              <a:gd name="connsiteY12" fmla="*/ 752008 h 5181393"/>
              <a:gd name="connsiteX13" fmla="*/ 709992 w 825624"/>
              <a:gd name="connsiteY13" fmla="*/ 505582 h 5181393"/>
              <a:gd name="connsiteX14" fmla="*/ 412812 w 825624"/>
              <a:gd name="connsiteY14" fmla="*/ 208402 h 5181393"/>
              <a:gd name="connsiteX15" fmla="*/ 412812 w 825624"/>
              <a:gd name="connsiteY15" fmla="*/ 0 h 5181393"/>
              <a:gd name="connsiteX16" fmla="*/ 825624 w 825624"/>
              <a:gd name="connsiteY16" fmla="*/ 403934 h 5181393"/>
              <a:gd name="connsiteX17" fmla="*/ 823300 w 825624"/>
              <a:gd name="connsiteY17" fmla="*/ 426495 h 5181393"/>
              <a:gd name="connsiteX18" fmla="*/ 825623 w 825624"/>
              <a:gd name="connsiteY18" fmla="*/ 438003 h 5181393"/>
              <a:gd name="connsiteX19" fmla="*/ 825623 w 825624"/>
              <a:gd name="connsiteY19" fmla="*/ 4745420 h 5181393"/>
              <a:gd name="connsiteX20" fmla="*/ 823438 w 825624"/>
              <a:gd name="connsiteY20" fmla="*/ 4756242 h 5181393"/>
              <a:gd name="connsiteX21" fmla="*/ 825624 w 825624"/>
              <a:gd name="connsiteY21" fmla="*/ 4777459 h 5181393"/>
              <a:gd name="connsiteX22" fmla="*/ 412812 w 825624"/>
              <a:gd name="connsiteY22" fmla="*/ 5181393 h 5181393"/>
              <a:gd name="connsiteX23" fmla="*/ 0 w 825624"/>
              <a:gd name="connsiteY23" fmla="*/ 4777459 h 5181393"/>
              <a:gd name="connsiteX24" fmla="*/ 2186 w 825624"/>
              <a:gd name="connsiteY24" fmla="*/ 4756246 h 5181393"/>
              <a:gd name="connsiteX25" fmla="*/ 0 w 825624"/>
              <a:gd name="connsiteY25" fmla="*/ 4745420 h 5181393"/>
              <a:gd name="connsiteX26" fmla="*/ 0 w 825624"/>
              <a:gd name="connsiteY26" fmla="*/ 438003 h 5181393"/>
              <a:gd name="connsiteX27" fmla="*/ 2324 w 825624"/>
              <a:gd name="connsiteY27" fmla="*/ 426492 h 5181393"/>
              <a:gd name="connsiteX28" fmla="*/ 0 w 825624"/>
              <a:gd name="connsiteY28" fmla="*/ 403934 h 5181393"/>
              <a:gd name="connsiteX29" fmla="*/ 412812 w 825624"/>
              <a:gd name="connsiteY29"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825624" h="5181393">
                <a:moveTo>
                  <a:pt x="412812" y="208402"/>
                </a:moveTo>
                <a:cubicBezTo>
                  <a:pt x="248684" y="208402"/>
                  <a:pt x="115632" y="341454"/>
                  <a:pt x="115632" y="505582"/>
                </a:cubicBezTo>
                <a:cubicBezTo>
                  <a:pt x="115632" y="608162"/>
                  <a:pt x="167606" y="698603"/>
                  <a:pt x="246656" y="752008"/>
                </a:cubicBezTo>
                <a:lnTo>
                  <a:pt x="275652" y="767747"/>
                </a:lnTo>
                <a:lnTo>
                  <a:pt x="275652" y="4665201"/>
                </a:lnTo>
                <a:lnTo>
                  <a:pt x="278109" y="4677370"/>
                </a:lnTo>
                <a:lnTo>
                  <a:pt x="275652" y="4689538"/>
                </a:lnTo>
                <a:cubicBezTo>
                  <a:pt x="275652" y="4765289"/>
                  <a:pt x="337061" y="4826698"/>
                  <a:pt x="412812" y="4826698"/>
                </a:cubicBezTo>
                <a:cubicBezTo>
                  <a:pt x="488563" y="4826698"/>
                  <a:pt x="549972" y="4765289"/>
                  <a:pt x="549972" y="4689538"/>
                </a:cubicBezTo>
                <a:lnTo>
                  <a:pt x="547515" y="4677370"/>
                </a:lnTo>
                <a:lnTo>
                  <a:pt x="549972" y="4665201"/>
                </a:lnTo>
                <a:lnTo>
                  <a:pt x="549972" y="767747"/>
                </a:lnTo>
                <a:lnTo>
                  <a:pt x="578968" y="752008"/>
                </a:lnTo>
                <a:cubicBezTo>
                  <a:pt x="658019" y="698603"/>
                  <a:pt x="709992" y="608162"/>
                  <a:pt x="709992" y="505582"/>
                </a:cubicBezTo>
                <a:cubicBezTo>
                  <a:pt x="709992" y="341454"/>
                  <a:pt x="576940" y="208402"/>
                  <a:pt x="412812" y="208402"/>
                </a:cubicBezTo>
                <a:close/>
                <a:moveTo>
                  <a:pt x="412812" y="0"/>
                </a:moveTo>
                <a:cubicBezTo>
                  <a:pt x="640802" y="0"/>
                  <a:pt x="825624" y="180847"/>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bg2">
              <a:lumMod val="90000"/>
            </a:schemeClr>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9" name="Oval 28">
            <a:extLst>
              <a:ext uri="{FF2B5EF4-FFF2-40B4-BE49-F238E27FC236}">
                <a16:creationId xmlns:a16="http://schemas.microsoft.com/office/drawing/2014/main" id="{BFCC07E6-0004-4DB2-B5AA-F6C191012092}"/>
              </a:ext>
            </a:extLst>
          </p:cNvPr>
          <p:cNvSpPr>
            <a:spLocks noChangeAspect="1"/>
          </p:cNvSpPr>
          <p:nvPr/>
        </p:nvSpPr>
        <p:spPr>
          <a:xfrm>
            <a:off x="3125962" y="5785829"/>
            <a:ext cx="274320" cy="274320"/>
          </a:xfrm>
          <a:prstGeom prst="ellipse">
            <a:avLst/>
          </a:prstGeom>
          <a:solidFill>
            <a:srgbClr val="E04621"/>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0" name="TextBox 29">
            <a:extLst>
              <a:ext uri="{FF2B5EF4-FFF2-40B4-BE49-F238E27FC236}">
                <a16:creationId xmlns:a16="http://schemas.microsoft.com/office/drawing/2014/main" id="{65914165-A2B3-4C1E-B47E-2BD733D7F9A5}"/>
              </a:ext>
            </a:extLst>
          </p:cNvPr>
          <p:cNvSpPr txBox="1"/>
          <p:nvPr/>
        </p:nvSpPr>
        <p:spPr>
          <a:xfrm>
            <a:off x="2859755" y="6111745"/>
            <a:ext cx="806733" cy="461665"/>
          </a:xfrm>
          <a:prstGeom prst="rect">
            <a:avLst/>
          </a:prstGeom>
          <a:noFill/>
        </p:spPr>
        <p:txBody>
          <a:bodyPr wrap="square" rtlCol="0">
            <a:spAutoFit/>
          </a:bodyPr>
          <a:lstStyle/>
          <a:p>
            <a:r>
              <a:rPr lang="en-US" sz="2400" dirty="0">
                <a:solidFill>
                  <a:schemeClr val="bg1"/>
                </a:solidFill>
                <a:latin typeface="Bernard MT Condensed" panose="02050806060905020404" pitchFamily="18" charset="0"/>
              </a:rPr>
              <a:t>2017</a:t>
            </a:r>
          </a:p>
        </p:txBody>
      </p:sp>
      <p:sp>
        <p:nvSpPr>
          <p:cNvPr id="32" name="Rectangle 31">
            <a:extLst>
              <a:ext uri="{FF2B5EF4-FFF2-40B4-BE49-F238E27FC236}">
                <a16:creationId xmlns:a16="http://schemas.microsoft.com/office/drawing/2014/main" id="{34EF9828-E387-40FE-9D75-F834F42536E9}"/>
              </a:ext>
            </a:extLst>
          </p:cNvPr>
          <p:cNvSpPr/>
          <p:nvPr/>
        </p:nvSpPr>
        <p:spPr>
          <a:xfrm>
            <a:off x="4003733" y="3411325"/>
            <a:ext cx="648586" cy="2229902"/>
          </a:xfrm>
          <a:prstGeom prst="rect">
            <a:avLst/>
          </a:pr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3" name="Freeform: Shape 32">
            <a:extLst>
              <a:ext uri="{FF2B5EF4-FFF2-40B4-BE49-F238E27FC236}">
                <a16:creationId xmlns:a16="http://schemas.microsoft.com/office/drawing/2014/main" id="{01DEABD3-4B44-4422-B54B-909C5DB3501C}"/>
              </a:ext>
            </a:extLst>
          </p:cNvPr>
          <p:cNvSpPr/>
          <p:nvPr/>
        </p:nvSpPr>
        <p:spPr>
          <a:xfrm>
            <a:off x="3910414" y="741595"/>
            <a:ext cx="825624" cy="5181393"/>
          </a:xfrm>
          <a:custGeom>
            <a:avLst/>
            <a:gdLst>
              <a:gd name="connsiteX0" fmla="*/ 412812 w 825624"/>
              <a:gd name="connsiteY0" fmla="*/ 208402 h 5181393"/>
              <a:gd name="connsiteX1" fmla="*/ 115632 w 825624"/>
              <a:gd name="connsiteY1" fmla="*/ 505582 h 5181393"/>
              <a:gd name="connsiteX2" fmla="*/ 246656 w 825624"/>
              <a:gd name="connsiteY2" fmla="*/ 752008 h 5181393"/>
              <a:gd name="connsiteX3" fmla="*/ 275652 w 825624"/>
              <a:gd name="connsiteY3" fmla="*/ 767747 h 5181393"/>
              <a:gd name="connsiteX4" fmla="*/ 275652 w 825624"/>
              <a:gd name="connsiteY4" fmla="*/ 4665201 h 5181393"/>
              <a:gd name="connsiteX5" fmla="*/ 278109 w 825624"/>
              <a:gd name="connsiteY5" fmla="*/ 4677370 h 5181393"/>
              <a:gd name="connsiteX6" fmla="*/ 275652 w 825624"/>
              <a:gd name="connsiteY6" fmla="*/ 4689538 h 5181393"/>
              <a:gd name="connsiteX7" fmla="*/ 412812 w 825624"/>
              <a:gd name="connsiteY7" fmla="*/ 4826698 h 5181393"/>
              <a:gd name="connsiteX8" fmla="*/ 549972 w 825624"/>
              <a:gd name="connsiteY8" fmla="*/ 4689538 h 5181393"/>
              <a:gd name="connsiteX9" fmla="*/ 547515 w 825624"/>
              <a:gd name="connsiteY9" fmla="*/ 4677370 h 5181393"/>
              <a:gd name="connsiteX10" fmla="*/ 549972 w 825624"/>
              <a:gd name="connsiteY10" fmla="*/ 4665201 h 5181393"/>
              <a:gd name="connsiteX11" fmla="*/ 549972 w 825624"/>
              <a:gd name="connsiteY11" fmla="*/ 767747 h 5181393"/>
              <a:gd name="connsiteX12" fmla="*/ 578968 w 825624"/>
              <a:gd name="connsiteY12" fmla="*/ 752008 h 5181393"/>
              <a:gd name="connsiteX13" fmla="*/ 709992 w 825624"/>
              <a:gd name="connsiteY13" fmla="*/ 505582 h 5181393"/>
              <a:gd name="connsiteX14" fmla="*/ 412812 w 825624"/>
              <a:gd name="connsiteY14" fmla="*/ 208402 h 5181393"/>
              <a:gd name="connsiteX15" fmla="*/ 412812 w 825624"/>
              <a:gd name="connsiteY15" fmla="*/ 0 h 5181393"/>
              <a:gd name="connsiteX16" fmla="*/ 825624 w 825624"/>
              <a:gd name="connsiteY16" fmla="*/ 403934 h 5181393"/>
              <a:gd name="connsiteX17" fmla="*/ 823300 w 825624"/>
              <a:gd name="connsiteY17" fmla="*/ 426495 h 5181393"/>
              <a:gd name="connsiteX18" fmla="*/ 825623 w 825624"/>
              <a:gd name="connsiteY18" fmla="*/ 438003 h 5181393"/>
              <a:gd name="connsiteX19" fmla="*/ 825623 w 825624"/>
              <a:gd name="connsiteY19" fmla="*/ 4745420 h 5181393"/>
              <a:gd name="connsiteX20" fmla="*/ 823438 w 825624"/>
              <a:gd name="connsiteY20" fmla="*/ 4756242 h 5181393"/>
              <a:gd name="connsiteX21" fmla="*/ 825624 w 825624"/>
              <a:gd name="connsiteY21" fmla="*/ 4777459 h 5181393"/>
              <a:gd name="connsiteX22" fmla="*/ 412812 w 825624"/>
              <a:gd name="connsiteY22" fmla="*/ 5181393 h 5181393"/>
              <a:gd name="connsiteX23" fmla="*/ 0 w 825624"/>
              <a:gd name="connsiteY23" fmla="*/ 4777459 h 5181393"/>
              <a:gd name="connsiteX24" fmla="*/ 2186 w 825624"/>
              <a:gd name="connsiteY24" fmla="*/ 4756246 h 5181393"/>
              <a:gd name="connsiteX25" fmla="*/ 0 w 825624"/>
              <a:gd name="connsiteY25" fmla="*/ 4745420 h 5181393"/>
              <a:gd name="connsiteX26" fmla="*/ 0 w 825624"/>
              <a:gd name="connsiteY26" fmla="*/ 438003 h 5181393"/>
              <a:gd name="connsiteX27" fmla="*/ 2324 w 825624"/>
              <a:gd name="connsiteY27" fmla="*/ 426492 h 5181393"/>
              <a:gd name="connsiteX28" fmla="*/ 0 w 825624"/>
              <a:gd name="connsiteY28" fmla="*/ 403934 h 5181393"/>
              <a:gd name="connsiteX29" fmla="*/ 412812 w 825624"/>
              <a:gd name="connsiteY29"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825624" h="5181393">
                <a:moveTo>
                  <a:pt x="412812" y="208402"/>
                </a:moveTo>
                <a:cubicBezTo>
                  <a:pt x="248684" y="208402"/>
                  <a:pt x="115632" y="341454"/>
                  <a:pt x="115632" y="505582"/>
                </a:cubicBezTo>
                <a:cubicBezTo>
                  <a:pt x="115632" y="608162"/>
                  <a:pt x="167606" y="698603"/>
                  <a:pt x="246656" y="752008"/>
                </a:cubicBezTo>
                <a:lnTo>
                  <a:pt x="275652" y="767747"/>
                </a:lnTo>
                <a:lnTo>
                  <a:pt x="275652" y="4665201"/>
                </a:lnTo>
                <a:lnTo>
                  <a:pt x="278109" y="4677370"/>
                </a:lnTo>
                <a:lnTo>
                  <a:pt x="275652" y="4689538"/>
                </a:lnTo>
                <a:cubicBezTo>
                  <a:pt x="275652" y="4765289"/>
                  <a:pt x="337061" y="4826698"/>
                  <a:pt x="412812" y="4826698"/>
                </a:cubicBezTo>
                <a:cubicBezTo>
                  <a:pt x="488563" y="4826698"/>
                  <a:pt x="549972" y="4765289"/>
                  <a:pt x="549972" y="4689538"/>
                </a:cubicBezTo>
                <a:lnTo>
                  <a:pt x="547515" y="4677370"/>
                </a:lnTo>
                <a:lnTo>
                  <a:pt x="549972" y="4665201"/>
                </a:lnTo>
                <a:lnTo>
                  <a:pt x="549972" y="767747"/>
                </a:lnTo>
                <a:lnTo>
                  <a:pt x="578968" y="752008"/>
                </a:lnTo>
                <a:cubicBezTo>
                  <a:pt x="658019" y="698603"/>
                  <a:pt x="709992" y="608162"/>
                  <a:pt x="709992" y="505582"/>
                </a:cubicBezTo>
                <a:cubicBezTo>
                  <a:pt x="709992" y="341454"/>
                  <a:pt x="576940" y="208402"/>
                  <a:pt x="412812" y="208402"/>
                </a:cubicBezTo>
                <a:close/>
                <a:moveTo>
                  <a:pt x="412812" y="0"/>
                </a:moveTo>
                <a:cubicBezTo>
                  <a:pt x="640802" y="0"/>
                  <a:pt x="825624" y="180847"/>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bg2">
              <a:lumMod val="90000"/>
            </a:schemeClr>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4" name="Oval 33">
            <a:extLst>
              <a:ext uri="{FF2B5EF4-FFF2-40B4-BE49-F238E27FC236}">
                <a16:creationId xmlns:a16="http://schemas.microsoft.com/office/drawing/2014/main" id="{C04BB365-DF92-4F91-83AD-797BF62D9B56}"/>
              </a:ext>
            </a:extLst>
          </p:cNvPr>
          <p:cNvSpPr>
            <a:spLocks noChangeAspect="1"/>
          </p:cNvSpPr>
          <p:nvPr/>
        </p:nvSpPr>
        <p:spPr>
          <a:xfrm>
            <a:off x="4186066" y="5785829"/>
            <a:ext cx="274320" cy="274320"/>
          </a:xfrm>
          <a:prstGeom prst="ellipse">
            <a:avLst/>
          </a:prstGeom>
          <a:solidFill>
            <a:srgbClr val="CF3510"/>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5" name="TextBox 34">
            <a:extLst>
              <a:ext uri="{FF2B5EF4-FFF2-40B4-BE49-F238E27FC236}">
                <a16:creationId xmlns:a16="http://schemas.microsoft.com/office/drawing/2014/main" id="{82E33AAF-EE06-4D8B-A13E-9CD98D071540}"/>
              </a:ext>
            </a:extLst>
          </p:cNvPr>
          <p:cNvSpPr txBox="1"/>
          <p:nvPr/>
        </p:nvSpPr>
        <p:spPr>
          <a:xfrm>
            <a:off x="3919859" y="6111745"/>
            <a:ext cx="806733" cy="461665"/>
          </a:xfrm>
          <a:prstGeom prst="rect">
            <a:avLst/>
          </a:prstGeom>
          <a:noFill/>
        </p:spPr>
        <p:txBody>
          <a:bodyPr wrap="square" rtlCol="0">
            <a:spAutoFit/>
          </a:bodyPr>
          <a:lstStyle/>
          <a:p>
            <a:r>
              <a:rPr lang="en-US" sz="2400" dirty="0">
                <a:solidFill>
                  <a:schemeClr val="bg1"/>
                </a:solidFill>
                <a:latin typeface="Bernard MT Condensed" panose="02050806060905020404" pitchFamily="18" charset="0"/>
              </a:rPr>
              <a:t>2018</a:t>
            </a:r>
          </a:p>
        </p:txBody>
      </p:sp>
      <p:sp>
        <p:nvSpPr>
          <p:cNvPr id="37" name="Rectangle 36">
            <a:extLst>
              <a:ext uri="{FF2B5EF4-FFF2-40B4-BE49-F238E27FC236}">
                <a16:creationId xmlns:a16="http://schemas.microsoft.com/office/drawing/2014/main" id="{C2DBD9BF-49E6-4F3C-AA39-D6A9F5204BC1}"/>
              </a:ext>
            </a:extLst>
          </p:cNvPr>
          <p:cNvSpPr/>
          <p:nvPr/>
        </p:nvSpPr>
        <p:spPr>
          <a:xfrm>
            <a:off x="5063837" y="1593209"/>
            <a:ext cx="648586" cy="4048018"/>
          </a:xfrm>
          <a:prstGeom prst="rect">
            <a:avLst/>
          </a:pr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38" name="Freeform: Shape 37">
            <a:extLst>
              <a:ext uri="{FF2B5EF4-FFF2-40B4-BE49-F238E27FC236}">
                <a16:creationId xmlns:a16="http://schemas.microsoft.com/office/drawing/2014/main" id="{599A36F0-904C-4643-ADDA-32A7D476087E}"/>
              </a:ext>
            </a:extLst>
          </p:cNvPr>
          <p:cNvSpPr/>
          <p:nvPr/>
        </p:nvSpPr>
        <p:spPr>
          <a:xfrm>
            <a:off x="4970518" y="741595"/>
            <a:ext cx="825624" cy="5181393"/>
          </a:xfrm>
          <a:custGeom>
            <a:avLst/>
            <a:gdLst>
              <a:gd name="connsiteX0" fmla="*/ 412812 w 825624"/>
              <a:gd name="connsiteY0" fmla="*/ 208402 h 5181393"/>
              <a:gd name="connsiteX1" fmla="*/ 115632 w 825624"/>
              <a:gd name="connsiteY1" fmla="*/ 505582 h 5181393"/>
              <a:gd name="connsiteX2" fmla="*/ 246656 w 825624"/>
              <a:gd name="connsiteY2" fmla="*/ 752008 h 5181393"/>
              <a:gd name="connsiteX3" fmla="*/ 275652 w 825624"/>
              <a:gd name="connsiteY3" fmla="*/ 767747 h 5181393"/>
              <a:gd name="connsiteX4" fmla="*/ 275652 w 825624"/>
              <a:gd name="connsiteY4" fmla="*/ 4665201 h 5181393"/>
              <a:gd name="connsiteX5" fmla="*/ 278109 w 825624"/>
              <a:gd name="connsiteY5" fmla="*/ 4677370 h 5181393"/>
              <a:gd name="connsiteX6" fmla="*/ 275652 w 825624"/>
              <a:gd name="connsiteY6" fmla="*/ 4689538 h 5181393"/>
              <a:gd name="connsiteX7" fmla="*/ 412812 w 825624"/>
              <a:gd name="connsiteY7" fmla="*/ 4826698 h 5181393"/>
              <a:gd name="connsiteX8" fmla="*/ 549972 w 825624"/>
              <a:gd name="connsiteY8" fmla="*/ 4689538 h 5181393"/>
              <a:gd name="connsiteX9" fmla="*/ 547515 w 825624"/>
              <a:gd name="connsiteY9" fmla="*/ 4677370 h 5181393"/>
              <a:gd name="connsiteX10" fmla="*/ 549972 w 825624"/>
              <a:gd name="connsiteY10" fmla="*/ 4665201 h 5181393"/>
              <a:gd name="connsiteX11" fmla="*/ 549972 w 825624"/>
              <a:gd name="connsiteY11" fmla="*/ 767747 h 5181393"/>
              <a:gd name="connsiteX12" fmla="*/ 578968 w 825624"/>
              <a:gd name="connsiteY12" fmla="*/ 752008 h 5181393"/>
              <a:gd name="connsiteX13" fmla="*/ 709992 w 825624"/>
              <a:gd name="connsiteY13" fmla="*/ 505582 h 5181393"/>
              <a:gd name="connsiteX14" fmla="*/ 412812 w 825624"/>
              <a:gd name="connsiteY14" fmla="*/ 208402 h 5181393"/>
              <a:gd name="connsiteX15" fmla="*/ 412812 w 825624"/>
              <a:gd name="connsiteY15" fmla="*/ 0 h 5181393"/>
              <a:gd name="connsiteX16" fmla="*/ 825624 w 825624"/>
              <a:gd name="connsiteY16" fmla="*/ 403934 h 5181393"/>
              <a:gd name="connsiteX17" fmla="*/ 823300 w 825624"/>
              <a:gd name="connsiteY17" fmla="*/ 426495 h 5181393"/>
              <a:gd name="connsiteX18" fmla="*/ 825623 w 825624"/>
              <a:gd name="connsiteY18" fmla="*/ 438003 h 5181393"/>
              <a:gd name="connsiteX19" fmla="*/ 825623 w 825624"/>
              <a:gd name="connsiteY19" fmla="*/ 4745420 h 5181393"/>
              <a:gd name="connsiteX20" fmla="*/ 823438 w 825624"/>
              <a:gd name="connsiteY20" fmla="*/ 4756242 h 5181393"/>
              <a:gd name="connsiteX21" fmla="*/ 825624 w 825624"/>
              <a:gd name="connsiteY21" fmla="*/ 4777459 h 5181393"/>
              <a:gd name="connsiteX22" fmla="*/ 412812 w 825624"/>
              <a:gd name="connsiteY22" fmla="*/ 5181393 h 5181393"/>
              <a:gd name="connsiteX23" fmla="*/ 0 w 825624"/>
              <a:gd name="connsiteY23" fmla="*/ 4777459 h 5181393"/>
              <a:gd name="connsiteX24" fmla="*/ 2186 w 825624"/>
              <a:gd name="connsiteY24" fmla="*/ 4756246 h 5181393"/>
              <a:gd name="connsiteX25" fmla="*/ 0 w 825624"/>
              <a:gd name="connsiteY25" fmla="*/ 4745420 h 5181393"/>
              <a:gd name="connsiteX26" fmla="*/ 0 w 825624"/>
              <a:gd name="connsiteY26" fmla="*/ 438003 h 5181393"/>
              <a:gd name="connsiteX27" fmla="*/ 2324 w 825624"/>
              <a:gd name="connsiteY27" fmla="*/ 426492 h 5181393"/>
              <a:gd name="connsiteX28" fmla="*/ 0 w 825624"/>
              <a:gd name="connsiteY28" fmla="*/ 403934 h 5181393"/>
              <a:gd name="connsiteX29" fmla="*/ 412812 w 825624"/>
              <a:gd name="connsiteY29"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825624" h="5181393">
                <a:moveTo>
                  <a:pt x="412812" y="208402"/>
                </a:moveTo>
                <a:cubicBezTo>
                  <a:pt x="248684" y="208402"/>
                  <a:pt x="115632" y="341454"/>
                  <a:pt x="115632" y="505582"/>
                </a:cubicBezTo>
                <a:cubicBezTo>
                  <a:pt x="115632" y="608162"/>
                  <a:pt x="167606" y="698603"/>
                  <a:pt x="246656" y="752008"/>
                </a:cubicBezTo>
                <a:lnTo>
                  <a:pt x="275652" y="767747"/>
                </a:lnTo>
                <a:lnTo>
                  <a:pt x="275652" y="4665201"/>
                </a:lnTo>
                <a:lnTo>
                  <a:pt x="278109" y="4677370"/>
                </a:lnTo>
                <a:lnTo>
                  <a:pt x="275652" y="4689538"/>
                </a:lnTo>
                <a:cubicBezTo>
                  <a:pt x="275652" y="4765289"/>
                  <a:pt x="337061" y="4826698"/>
                  <a:pt x="412812" y="4826698"/>
                </a:cubicBezTo>
                <a:cubicBezTo>
                  <a:pt x="488563" y="4826698"/>
                  <a:pt x="549972" y="4765289"/>
                  <a:pt x="549972" y="4689538"/>
                </a:cubicBezTo>
                <a:lnTo>
                  <a:pt x="547515" y="4677370"/>
                </a:lnTo>
                <a:lnTo>
                  <a:pt x="549972" y="4665201"/>
                </a:lnTo>
                <a:lnTo>
                  <a:pt x="549972" y="767747"/>
                </a:lnTo>
                <a:lnTo>
                  <a:pt x="578968" y="752008"/>
                </a:lnTo>
                <a:cubicBezTo>
                  <a:pt x="658019" y="698603"/>
                  <a:pt x="709992" y="608162"/>
                  <a:pt x="709992" y="505582"/>
                </a:cubicBezTo>
                <a:cubicBezTo>
                  <a:pt x="709992" y="341454"/>
                  <a:pt x="576940" y="208402"/>
                  <a:pt x="412812" y="208402"/>
                </a:cubicBezTo>
                <a:close/>
                <a:moveTo>
                  <a:pt x="412812" y="0"/>
                </a:moveTo>
                <a:cubicBezTo>
                  <a:pt x="640802" y="0"/>
                  <a:pt x="825624" y="180847"/>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bg2">
              <a:lumMod val="90000"/>
            </a:schemeClr>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9" name="Oval 38">
            <a:extLst>
              <a:ext uri="{FF2B5EF4-FFF2-40B4-BE49-F238E27FC236}">
                <a16:creationId xmlns:a16="http://schemas.microsoft.com/office/drawing/2014/main" id="{5B19B1DD-E84D-49F7-AAD0-6525D1E293EE}"/>
              </a:ext>
            </a:extLst>
          </p:cNvPr>
          <p:cNvSpPr>
            <a:spLocks noChangeAspect="1"/>
          </p:cNvSpPr>
          <p:nvPr/>
        </p:nvSpPr>
        <p:spPr>
          <a:xfrm>
            <a:off x="5246170" y="5785829"/>
            <a:ext cx="274320" cy="274320"/>
          </a:xfrm>
          <a:prstGeom prst="ellipse">
            <a:avLst/>
          </a:prstGeom>
          <a:solidFill>
            <a:srgbClr val="BF2500"/>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0" name="TextBox 39">
            <a:extLst>
              <a:ext uri="{FF2B5EF4-FFF2-40B4-BE49-F238E27FC236}">
                <a16:creationId xmlns:a16="http://schemas.microsoft.com/office/drawing/2014/main" id="{7DBF3617-CC19-48DB-BC30-6962A9B7C548}"/>
              </a:ext>
            </a:extLst>
          </p:cNvPr>
          <p:cNvSpPr txBox="1"/>
          <p:nvPr/>
        </p:nvSpPr>
        <p:spPr>
          <a:xfrm>
            <a:off x="4979963" y="6111745"/>
            <a:ext cx="806733" cy="461665"/>
          </a:xfrm>
          <a:prstGeom prst="rect">
            <a:avLst/>
          </a:prstGeom>
          <a:noFill/>
        </p:spPr>
        <p:txBody>
          <a:bodyPr wrap="square" rtlCol="0">
            <a:spAutoFit/>
          </a:bodyPr>
          <a:lstStyle/>
          <a:p>
            <a:r>
              <a:rPr lang="en-US" sz="2400" dirty="0">
                <a:solidFill>
                  <a:schemeClr val="bg1"/>
                </a:solidFill>
                <a:latin typeface="Bernard MT Condensed" panose="02050806060905020404" pitchFamily="18" charset="0"/>
              </a:rPr>
              <a:t>2019</a:t>
            </a:r>
          </a:p>
        </p:txBody>
      </p:sp>
      <p:sp>
        <p:nvSpPr>
          <p:cNvPr id="41" name="TextBox 40">
            <a:extLst>
              <a:ext uri="{FF2B5EF4-FFF2-40B4-BE49-F238E27FC236}">
                <a16:creationId xmlns:a16="http://schemas.microsoft.com/office/drawing/2014/main" id="{9EA8381B-B1F9-4138-8109-7DFB27C3EA96}"/>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grpSp>
        <p:nvGrpSpPr>
          <p:cNvPr id="42" name="Group 41">
            <a:extLst>
              <a:ext uri="{FF2B5EF4-FFF2-40B4-BE49-F238E27FC236}">
                <a16:creationId xmlns:a16="http://schemas.microsoft.com/office/drawing/2014/main" id="{DE9B37E1-75D9-4831-9855-CBF143E8D0C9}"/>
              </a:ext>
            </a:extLst>
          </p:cNvPr>
          <p:cNvGrpSpPr/>
          <p:nvPr/>
        </p:nvGrpSpPr>
        <p:grpSpPr>
          <a:xfrm>
            <a:off x="7319785" y="1743656"/>
            <a:ext cx="4535512" cy="930020"/>
            <a:chOff x="7142434" y="1640347"/>
            <a:chExt cx="4535512" cy="930020"/>
          </a:xfrm>
        </p:grpSpPr>
        <p:sp>
          <p:nvSpPr>
            <p:cNvPr id="43" name="TextBox 42">
              <a:extLst>
                <a:ext uri="{FF2B5EF4-FFF2-40B4-BE49-F238E27FC236}">
                  <a16:creationId xmlns:a16="http://schemas.microsoft.com/office/drawing/2014/main" id="{6CC87E22-252A-4C40-ADB8-405B39147013}"/>
                </a:ext>
              </a:extLst>
            </p:cNvPr>
            <p:cNvSpPr txBox="1"/>
            <p:nvPr/>
          </p:nvSpPr>
          <p:spPr>
            <a:xfrm>
              <a:off x="7142434" y="1877870"/>
              <a:ext cx="4535512" cy="692497"/>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44" name="TextBox 43">
              <a:extLst>
                <a:ext uri="{FF2B5EF4-FFF2-40B4-BE49-F238E27FC236}">
                  <a16:creationId xmlns:a16="http://schemas.microsoft.com/office/drawing/2014/main" id="{24F1F03C-83CF-4906-B233-A50DED5A5436}"/>
                </a:ext>
              </a:extLst>
            </p:cNvPr>
            <p:cNvSpPr txBox="1"/>
            <p:nvPr/>
          </p:nvSpPr>
          <p:spPr>
            <a:xfrm>
              <a:off x="7142434" y="1640347"/>
              <a:ext cx="2834018" cy="30777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a:t>
              </a:r>
            </a:p>
          </p:txBody>
        </p:sp>
      </p:grpSp>
      <p:sp>
        <p:nvSpPr>
          <p:cNvPr id="45" name="Rounded Rectangle 47">
            <a:extLst>
              <a:ext uri="{FF2B5EF4-FFF2-40B4-BE49-F238E27FC236}">
                <a16:creationId xmlns:a16="http://schemas.microsoft.com/office/drawing/2014/main" id="{6BE837E9-EAF0-4C2E-A256-FD0A86C59F15}"/>
              </a:ext>
            </a:extLst>
          </p:cNvPr>
          <p:cNvSpPr/>
          <p:nvPr/>
        </p:nvSpPr>
        <p:spPr>
          <a:xfrm>
            <a:off x="7127789" y="1824799"/>
            <a:ext cx="98677" cy="640080"/>
          </a:xfrm>
          <a:prstGeom prst="roundRect">
            <a:avLst/>
          </a:prstGeom>
          <a:solidFill>
            <a:srgbClr val="CE8E4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US" sz="2400" dirty="0">
              <a:solidFill>
                <a:schemeClr val="bg1"/>
              </a:solidFill>
            </a:endParaRPr>
          </a:p>
        </p:txBody>
      </p:sp>
      <p:grpSp>
        <p:nvGrpSpPr>
          <p:cNvPr id="55" name="Group 54">
            <a:extLst>
              <a:ext uri="{FF2B5EF4-FFF2-40B4-BE49-F238E27FC236}">
                <a16:creationId xmlns:a16="http://schemas.microsoft.com/office/drawing/2014/main" id="{511F84F0-76E6-469B-8242-FFB5F70F50BB}"/>
              </a:ext>
            </a:extLst>
          </p:cNvPr>
          <p:cNvGrpSpPr/>
          <p:nvPr/>
        </p:nvGrpSpPr>
        <p:grpSpPr>
          <a:xfrm>
            <a:off x="7319785" y="2690102"/>
            <a:ext cx="4535512" cy="930020"/>
            <a:chOff x="7142434" y="1640347"/>
            <a:chExt cx="4535512" cy="930020"/>
          </a:xfrm>
        </p:grpSpPr>
        <p:sp>
          <p:nvSpPr>
            <p:cNvPr id="56" name="TextBox 55">
              <a:extLst>
                <a:ext uri="{FF2B5EF4-FFF2-40B4-BE49-F238E27FC236}">
                  <a16:creationId xmlns:a16="http://schemas.microsoft.com/office/drawing/2014/main" id="{30576FF0-36C1-422F-B0CC-C4DA21C7071D}"/>
                </a:ext>
              </a:extLst>
            </p:cNvPr>
            <p:cNvSpPr txBox="1"/>
            <p:nvPr/>
          </p:nvSpPr>
          <p:spPr>
            <a:xfrm>
              <a:off x="7142434" y="1877870"/>
              <a:ext cx="4535512" cy="692497"/>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7" name="TextBox 56">
              <a:extLst>
                <a:ext uri="{FF2B5EF4-FFF2-40B4-BE49-F238E27FC236}">
                  <a16:creationId xmlns:a16="http://schemas.microsoft.com/office/drawing/2014/main" id="{DB9782AD-FFC4-4177-B759-AC458DF72384}"/>
                </a:ext>
              </a:extLst>
            </p:cNvPr>
            <p:cNvSpPr txBox="1"/>
            <p:nvPr/>
          </p:nvSpPr>
          <p:spPr>
            <a:xfrm>
              <a:off x="7142434" y="1640347"/>
              <a:ext cx="2834018" cy="30777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a:t>
              </a:r>
            </a:p>
          </p:txBody>
        </p:sp>
      </p:grpSp>
      <p:sp>
        <p:nvSpPr>
          <p:cNvPr id="58" name="Rounded Rectangle 47">
            <a:extLst>
              <a:ext uri="{FF2B5EF4-FFF2-40B4-BE49-F238E27FC236}">
                <a16:creationId xmlns:a16="http://schemas.microsoft.com/office/drawing/2014/main" id="{1DB7D6FA-A468-4CAB-AE3C-9FFF2D0B74D9}"/>
              </a:ext>
            </a:extLst>
          </p:cNvPr>
          <p:cNvSpPr/>
          <p:nvPr/>
        </p:nvSpPr>
        <p:spPr>
          <a:xfrm>
            <a:off x="7127789" y="2771245"/>
            <a:ext cx="98677" cy="640080"/>
          </a:xfrm>
          <a:prstGeom prst="roundRect">
            <a:avLst/>
          </a:prstGeom>
          <a:solidFill>
            <a:srgbClr val="E76C0F"/>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US" sz="2400" dirty="0">
              <a:solidFill>
                <a:schemeClr val="bg1"/>
              </a:solidFill>
            </a:endParaRPr>
          </a:p>
        </p:txBody>
      </p:sp>
      <p:grpSp>
        <p:nvGrpSpPr>
          <p:cNvPr id="59" name="Group 58">
            <a:extLst>
              <a:ext uri="{FF2B5EF4-FFF2-40B4-BE49-F238E27FC236}">
                <a16:creationId xmlns:a16="http://schemas.microsoft.com/office/drawing/2014/main" id="{9FEF6117-AA27-4AEF-9D62-A2CB524BCB3E}"/>
              </a:ext>
            </a:extLst>
          </p:cNvPr>
          <p:cNvGrpSpPr/>
          <p:nvPr/>
        </p:nvGrpSpPr>
        <p:grpSpPr>
          <a:xfrm>
            <a:off x="7319785" y="3636183"/>
            <a:ext cx="4535512" cy="930020"/>
            <a:chOff x="7142434" y="1640347"/>
            <a:chExt cx="4535512" cy="930020"/>
          </a:xfrm>
        </p:grpSpPr>
        <p:sp>
          <p:nvSpPr>
            <p:cNvPr id="60" name="TextBox 59">
              <a:extLst>
                <a:ext uri="{FF2B5EF4-FFF2-40B4-BE49-F238E27FC236}">
                  <a16:creationId xmlns:a16="http://schemas.microsoft.com/office/drawing/2014/main" id="{E740D169-6BFE-4AAE-9F38-86FD797E67F0}"/>
                </a:ext>
              </a:extLst>
            </p:cNvPr>
            <p:cNvSpPr txBox="1"/>
            <p:nvPr/>
          </p:nvSpPr>
          <p:spPr>
            <a:xfrm>
              <a:off x="7142434" y="1877870"/>
              <a:ext cx="4535512" cy="692497"/>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61" name="TextBox 60">
              <a:extLst>
                <a:ext uri="{FF2B5EF4-FFF2-40B4-BE49-F238E27FC236}">
                  <a16:creationId xmlns:a16="http://schemas.microsoft.com/office/drawing/2014/main" id="{D66E91CA-17E4-466A-9087-7F9BAD7A1D07}"/>
                </a:ext>
              </a:extLst>
            </p:cNvPr>
            <p:cNvSpPr txBox="1"/>
            <p:nvPr/>
          </p:nvSpPr>
          <p:spPr>
            <a:xfrm>
              <a:off x="7142434" y="1640347"/>
              <a:ext cx="2834018" cy="30777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a:t>
              </a:r>
            </a:p>
          </p:txBody>
        </p:sp>
      </p:grpSp>
      <p:sp>
        <p:nvSpPr>
          <p:cNvPr id="62" name="Rounded Rectangle 47">
            <a:extLst>
              <a:ext uri="{FF2B5EF4-FFF2-40B4-BE49-F238E27FC236}">
                <a16:creationId xmlns:a16="http://schemas.microsoft.com/office/drawing/2014/main" id="{762DB288-1C8B-46B5-9000-ABD0EA7E66AF}"/>
              </a:ext>
            </a:extLst>
          </p:cNvPr>
          <p:cNvSpPr/>
          <p:nvPr/>
        </p:nvSpPr>
        <p:spPr>
          <a:xfrm>
            <a:off x="7127789" y="3717326"/>
            <a:ext cx="98677" cy="640080"/>
          </a:xfrm>
          <a:prstGeom prst="roundRect">
            <a:avLst/>
          </a:prstGeom>
          <a:solidFill>
            <a:srgbClr val="E0462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US" sz="2400" dirty="0">
              <a:solidFill>
                <a:schemeClr val="bg1"/>
              </a:solidFill>
            </a:endParaRPr>
          </a:p>
        </p:txBody>
      </p:sp>
      <p:grpSp>
        <p:nvGrpSpPr>
          <p:cNvPr id="63" name="Group 62">
            <a:extLst>
              <a:ext uri="{FF2B5EF4-FFF2-40B4-BE49-F238E27FC236}">
                <a16:creationId xmlns:a16="http://schemas.microsoft.com/office/drawing/2014/main" id="{ED982893-EAA1-4D4A-B2A2-4CEF2928B0D3}"/>
              </a:ext>
            </a:extLst>
          </p:cNvPr>
          <p:cNvGrpSpPr/>
          <p:nvPr/>
        </p:nvGrpSpPr>
        <p:grpSpPr>
          <a:xfrm>
            <a:off x="7319785" y="4695306"/>
            <a:ext cx="4535512" cy="930020"/>
            <a:chOff x="7142434" y="1640347"/>
            <a:chExt cx="4535512" cy="930020"/>
          </a:xfrm>
        </p:grpSpPr>
        <p:sp>
          <p:nvSpPr>
            <p:cNvPr id="64" name="TextBox 63">
              <a:extLst>
                <a:ext uri="{FF2B5EF4-FFF2-40B4-BE49-F238E27FC236}">
                  <a16:creationId xmlns:a16="http://schemas.microsoft.com/office/drawing/2014/main" id="{54857B03-AF54-471D-9DAA-02411FC15130}"/>
                </a:ext>
              </a:extLst>
            </p:cNvPr>
            <p:cNvSpPr txBox="1"/>
            <p:nvPr/>
          </p:nvSpPr>
          <p:spPr>
            <a:xfrm>
              <a:off x="7142434" y="1877870"/>
              <a:ext cx="4535512" cy="692497"/>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65" name="TextBox 64">
              <a:extLst>
                <a:ext uri="{FF2B5EF4-FFF2-40B4-BE49-F238E27FC236}">
                  <a16:creationId xmlns:a16="http://schemas.microsoft.com/office/drawing/2014/main" id="{EBB9F540-0A04-419A-8C7D-786995E66772}"/>
                </a:ext>
              </a:extLst>
            </p:cNvPr>
            <p:cNvSpPr txBox="1"/>
            <p:nvPr/>
          </p:nvSpPr>
          <p:spPr>
            <a:xfrm>
              <a:off x="7142434" y="1640347"/>
              <a:ext cx="2834018" cy="30777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a:t>
              </a:r>
            </a:p>
          </p:txBody>
        </p:sp>
      </p:grpSp>
      <p:sp>
        <p:nvSpPr>
          <p:cNvPr id="66" name="Rounded Rectangle 47">
            <a:extLst>
              <a:ext uri="{FF2B5EF4-FFF2-40B4-BE49-F238E27FC236}">
                <a16:creationId xmlns:a16="http://schemas.microsoft.com/office/drawing/2014/main" id="{38353131-3EDE-41FB-895C-B8748DE62821}"/>
              </a:ext>
            </a:extLst>
          </p:cNvPr>
          <p:cNvSpPr/>
          <p:nvPr/>
        </p:nvSpPr>
        <p:spPr>
          <a:xfrm>
            <a:off x="7127789" y="4776449"/>
            <a:ext cx="98677" cy="640080"/>
          </a:xfrm>
          <a:prstGeom prst="roundRect">
            <a:avLst/>
          </a:prstGeom>
          <a:solidFill>
            <a:srgbClr val="CF351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US" sz="2400" dirty="0">
              <a:solidFill>
                <a:schemeClr val="bg1"/>
              </a:solidFill>
            </a:endParaRPr>
          </a:p>
        </p:txBody>
      </p:sp>
      <p:grpSp>
        <p:nvGrpSpPr>
          <p:cNvPr id="67" name="Group 66">
            <a:extLst>
              <a:ext uri="{FF2B5EF4-FFF2-40B4-BE49-F238E27FC236}">
                <a16:creationId xmlns:a16="http://schemas.microsoft.com/office/drawing/2014/main" id="{4EF93CC6-AD46-4671-B757-7275B8502E30}"/>
              </a:ext>
            </a:extLst>
          </p:cNvPr>
          <p:cNvGrpSpPr/>
          <p:nvPr/>
        </p:nvGrpSpPr>
        <p:grpSpPr>
          <a:xfrm>
            <a:off x="7319785" y="5715272"/>
            <a:ext cx="4535512" cy="930020"/>
            <a:chOff x="7142434" y="1640347"/>
            <a:chExt cx="4535512" cy="930020"/>
          </a:xfrm>
        </p:grpSpPr>
        <p:sp>
          <p:nvSpPr>
            <p:cNvPr id="68" name="TextBox 67">
              <a:extLst>
                <a:ext uri="{FF2B5EF4-FFF2-40B4-BE49-F238E27FC236}">
                  <a16:creationId xmlns:a16="http://schemas.microsoft.com/office/drawing/2014/main" id="{7FC09B0A-E079-4C04-AA0E-536E0DC5F48A}"/>
                </a:ext>
              </a:extLst>
            </p:cNvPr>
            <p:cNvSpPr txBox="1"/>
            <p:nvPr/>
          </p:nvSpPr>
          <p:spPr>
            <a:xfrm>
              <a:off x="7142434" y="1877870"/>
              <a:ext cx="4535512" cy="692497"/>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69" name="TextBox 68">
              <a:extLst>
                <a:ext uri="{FF2B5EF4-FFF2-40B4-BE49-F238E27FC236}">
                  <a16:creationId xmlns:a16="http://schemas.microsoft.com/office/drawing/2014/main" id="{A94C386B-A0FB-4C38-8315-485BF37FF925}"/>
                </a:ext>
              </a:extLst>
            </p:cNvPr>
            <p:cNvSpPr txBox="1"/>
            <p:nvPr/>
          </p:nvSpPr>
          <p:spPr>
            <a:xfrm>
              <a:off x="7142434" y="1640347"/>
              <a:ext cx="2834018" cy="30777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a:t>
              </a:r>
            </a:p>
          </p:txBody>
        </p:sp>
      </p:grpSp>
      <p:sp>
        <p:nvSpPr>
          <p:cNvPr id="70" name="Rounded Rectangle 47">
            <a:extLst>
              <a:ext uri="{FF2B5EF4-FFF2-40B4-BE49-F238E27FC236}">
                <a16:creationId xmlns:a16="http://schemas.microsoft.com/office/drawing/2014/main" id="{77D3B4C9-4219-4D54-97E0-A3BCFD76D99F}"/>
              </a:ext>
            </a:extLst>
          </p:cNvPr>
          <p:cNvSpPr/>
          <p:nvPr/>
        </p:nvSpPr>
        <p:spPr>
          <a:xfrm>
            <a:off x="7127789" y="5796415"/>
            <a:ext cx="98677" cy="640080"/>
          </a:xfrm>
          <a:prstGeom prst="roundRect">
            <a:avLst/>
          </a:prstGeom>
          <a:solidFill>
            <a:srgbClr val="BF250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US" sz="2400" dirty="0">
              <a:solidFill>
                <a:schemeClr val="bg1"/>
              </a:solidFill>
            </a:endParaRPr>
          </a:p>
        </p:txBody>
      </p:sp>
    </p:spTree>
    <p:extLst>
      <p:ext uri="{BB962C8B-B14F-4D97-AF65-F5344CB8AC3E}">
        <p14:creationId xmlns:p14="http://schemas.microsoft.com/office/powerpoint/2010/main" val="5058141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1"/>
                                        </p:tgtEl>
                                        <p:attrNameLst>
                                          <p:attrName>style.visibility</p:attrName>
                                        </p:attrNameLst>
                                      </p:cBhvr>
                                      <p:to>
                                        <p:strVal val="visible"/>
                                      </p:to>
                                    </p:set>
                                    <p:animEffect transition="in" filter="wipe(left)">
                                      <p:cBhvr>
                                        <p:cTn id="7" dur="500"/>
                                        <p:tgtEl>
                                          <p:spTgt spid="41"/>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88"/>
                                        </p:tgtEl>
                                        <p:attrNameLst>
                                          <p:attrName>style.visibility</p:attrName>
                                        </p:attrNameLst>
                                      </p:cBhvr>
                                      <p:to>
                                        <p:strVal val="visible"/>
                                      </p:to>
                                    </p:set>
                                    <p:anim calcmode="lin" valueType="num">
                                      <p:cBhvr>
                                        <p:cTn id="11" dur="500" fill="hold"/>
                                        <p:tgtEl>
                                          <p:spTgt spid="88"/>
                                        </p:tgtEl>
                                        <p:attrNameLst>
                                          <p:attrName>ppt_w</p:attrName>
                                        </p:attrNameLst>
                                      </p:cBhvr>
                                      <p:tavLst>
                                        <p:tav tm="0">
                                          <p:val>
                                            <p:fltVal val="0"/>
                                          </p:val>
                                        </p:tav>
                                        <p:tav tm="100000">
                                          <p:val>
                                            <p:strVal val="#ppt_w"/>
                                          </p:val>
                                        </p:tav>
                                      </p:tavLst>
                                    </p:anim>
                                    <p:anim calcmode="lin" valueType="num">
                                      <p:cBhvr>
                                        <p:cTn id="12" dur="500" fill="hold"/>
                                        <p:tgtEl>
                                          <p:spTgt spid="88"/>
                                        </p:tgtEl>
                                        <p:attrNameLst>
                                          <p:attrName>ppt_h</p:attrName>
                                        </p:attrNameLst>
                                      </p:cBhvr>
                                      <p:tavLst>
                                        <p:tav tm="0">
                                          <p:val>
                                            <p:fltVal val="0"/>
                                          </p:val>
                                        </p:tav>
                                        <p:tav tm="100000">
                                          <p:val>
                                            <p:strVal val="#ppt_h"/>
                                          </p:val>
                                        </p:tav>
                                      </p:tavLst>
                                    </p:anim>
                                    <p:animEffect transition="in" filter="fade">
                                      <p:cBhvr>
                                        <p:cTn id="13" dur="500"/>
                                        <p:tgtEl>
                                          <p:spTgt spid="88"/>
                                        </p:tgtEl>
                                      </p:cBhvr>
                                    </p:animEffect>
                                  </p:childTnLst>
                                </p:cTn>
                              </p:par>
                              <p:par>
                                <p:cTn id="14" presetID="53" presetClass="entr" presetSubtype="16" fill="hold" grpId="0" nodeType="withEffect">
                                  <p:stCondLst>
                                    <p:cond delay="0"/>
                                  </p:stCondLst>
                                  <p:childTnLst>
                                    <p:set>
                                      <p:cBhvr>
                                        <p:cTn id="15" dur="1" fill="hold">
                                          <p:stCondLst>
                                            <p:cond delay="0"/>
                                          </p:stCondLst>
                                        </p:cTn>
                                        <p:tgtEl>
                                          <p:spTgt spid="89"/>
                                        </p:tgtEl>
                                        <p:attrNameLst>
                                          <p:attrName>style.visibility</p:attrName>
                                        </p:attrNameLst>
                                      </p:cBhvr>
                                      <p:to>
                                        <p:strVal val="visible"/>
                                      </p:to>
                                    </p:set>
                                    <p:anim calcmode="lin" valueType="num">
                                      <p:cBhvr>
                                        <p:cTn id="16" dur="500" fill="hold"/>
                                        <p:tgtEl>
                                          <p:spTgt spid="89"/>
                                        </p:tgtEl>
                                        <p:attrNameLst>
                                          <p:attrName>ppt_w</p:attrName>
                                        </p:attrNameLst>
                                      </p:cBhvr>
                                      <p:tavLst>
                                        <p:tav tm="0">
                                          <p:val>
                                            <p:fltVal val="0"/>
                                          </p:val>
                                        </p:tav>
                                        <p:tav tm="100000">
                                          <p:val>
                                            <p:strVal val="#ppt_w"/>
                                          </p:val>
                                        </p:tav>
                                      </p:tavLst>
                                    </p:anim>
                                    <p:anim calcmode="lin" valueType="num">
                                      <p:cBhvr>
                                        <p:cTn id="17" dur="500" fill="hold"/>
                                        <p:tgtEl>
                                          <p:spTgt spid="89"/>
                                        </p:tgtEl>
                                        <p:attrNameLst>
                                          <p:attrName>ppt_h</p:attrName>
                                        </p:attrNameLst>
                                      </p:cBhvr>
                                      <p:tavLst>
                                        <p:tav tm="0">
                                          <p:val>
                                            <p:fltVal val="0"/>
                                          </p:val>
                                        </p:tav>
                                        <p:tav tm="100000">
                                          <p:val>
                                            <p:strVal val="#ppt_h"/>
                                          </p:val>
                                        </p:tav>
                                      </p:tavLst>
                                    </p:anim>
                                    <p:animEffect transition="in" filter="fade">
                                      <p:cBhvr>
                                        <p:cTn id="18" dur="500"/>
                                        <p:tgtEl>
                                          <p:spTgt spid="89"/>
                                        </p:tgtEl>
                                      </p:cBhvr>
                                    </p:animEffect>
                                  </p:childTnLst>
                                </p:cTn>
                              </p:par>
                              <p:par>
                                <p:cTn id="19" presetID="53" presetClass="entr" presetSubtype="16" fill="hold" grpId="0" nodeType="withEffect">
                                  <p:stCondLst>
                                    <p:cond delay="0"/>
                                  </p:stCondLst>
                                  <p:childTnLst>
                                    <p:set>
                                      <p:cBhvr>
                                        <p:cTn id="20" dur="1" fill="hold">
                                          <p:stCondLst>
                                            <p:cond delay="0"/>
                                          </p:stCondLst>
                                        </p:cTn>
                                        <p:tgtEl>
                                          <p:spTgt spid="90"/>
                                        </p:tgtEl>
                                        <p:attrNameLst>
                                          <p:attrName>style.visibility</p:attrName>
                                        </p:attrNameLst>
                                      </p:cBhvr>
                                      <p:to>
                                        <p:strVal val="visible"/>
                                      </p:to>
                                    </p:set>
                                    <p:anim calcmode="lin" valueType="num">
                                      <p:cBhvr>
                                        <p:cTn id="21" dur="500" fill="hold"/>
                                        <p:tgtEl>
                                          <p:spTgt spid="90"/>
                                        </p:tgtEl>
                                        <p:attrNameLst>
                                          <p:attrName>ppt_w</p:attrName>
                                        </p:attrNameLst>
                                      </p:cBhvr>
                                      <p:tavLst>
                                        <p:tav tm="0">
                                          <p:val>
                                            <p:fltVal val="0"/>
                                          </p:val>
                                        </p:tav>
                                        <p:tav tm="100000">
                                          <p:val>
                                            <p:strVal val="#ppt_w"/>
                                          </p:val>
                                        </p:tav>
                                      </p:tavLst>
                                    </p:anim>
                                    <p:anim calcmode="lin" valueType="num">
                                      <p:cBhvr>
                                        <p:cTn id="22" dur="500" fill="hold"/>
                                        <p:tgtEl>
                                          <p:spTgt spid="90"/>
                                        </p:tgtEl>
                                        <p:attrNameLst>
                                          <p:attrName>ppt_h</p:attrName>
                                        </p:attrNameLst>
                                      </p:cBhvr>
                                      <p:tavLst>
                                        <p:tav tm="0">
                                          <p:val>
                                            <p:fltVal val="0"/>
                                          </p:val>
                                        </p:tav>
                                        <p:tav tm="100000">
                                          <p:val>
                                            <p:strVal val="#ppt_h"/>
                                          </p:val>
                                        </p:tav>
                                      </p:tavLst>
                                    </p:anim>
                                    <p:animEffect transition="in" filter="fade">
                                      <p:cBhvr>
                                        <p:cTn id="23" dur="500"/>
                                        <p:tgtEl>
                                          <p:spTgt spid="90"/>
                                        </p:tgtEl>
                                      </p:cBhvr>
                                    </p:animEffect>
                                  </p:childTnLst>
                                </p:cTn>
                              </p:par>
                              <p:par>
                                <p:cTn id="24" presetID="53" presetClass="entr" presetSubtype="16" fill="hold" grpId="0" nodeType="withEffect">
                                  <p:stCondLst>
                                    <p:cond delay="0"/>
                                  </p:stCondLst>
                                  <p:childTnLst>
                                    <p:set>
                                      <p:cBhvr>
                                        <p:cTn id="25" dur="1" fill="hold">
                                          <p:stCondLst>
                                            <p:cond delay="0"/>
                                          </p:stCondLst>
                                        </p:cTn>
                                        <p:tgtEl>
                                          <p:spTgt spid="91"/>
                                        </p:tgtEl>
                                        <p:attrNameLst>
                                          <p:attrName>style.visibility</p:attrName>
                                        </p:attrNameLst>
                                      </p:cBhvr>
                                      <p:to>
                                        <p:strVal val="visible"/>
                                      </p:to>
                                    </p:set>
                                    <p:anim calcmode="lin" valueType="num">
                                      <p:cBhvr>
                                        <p:cTn id="26" dur="500" fill="hold"/>
                                        <p:tgtEl>
                                          <p:spTgt spid="91"/>
                                        </p:tgtEl>
                                        <p:attrNameLst>
                                          <p:attrName>ppt_w</p:attrName>
                                        </p:attrNameLst>
                                      </p:cBhvr>
                                      <p:tavLst>
                                        <p:tav tm="0">
                                          <p:val>
                                            <p:fltVal val="0"/>
                                          </p:val>
                                        </p:tav>
                                        <p:tav tm="100000">
                                          <p:val>
                                            <p:strVal val="#ppt_w"/>
                                          </p:val>
                                        </p:tav>
                                      </p:tavLst>
                                    </p:anim>
                                    <p:anim calcmode="lin" valueType="num">
                                      <p:cBhvr>
                                        <p:cTn id="27" dur="500" fill="hold"/>
                                        <p:tgtEl>
                                          <p:spTgt spid="91"/>
                                        </p:tgtEl>
                                        <p:attrNameLst>
                                          <p:attrName>ppt_h</p:attrName>
                                        </p:attrNameLst>
                                      </p:cBhvr>
                                      <p:tavLst>
                                        <p:tav tm="0">
                                          <p:val>
                                            <p:fltVal val="0"/>
                                          </p:val>
                                        </p:tav>
                                        <p:tav tm="100000">
                                          <p:val>
                                            <p:strVal val="#ppt_h"/>
                                          </p:val>
                                        </p:tav>
                                      </p:tavLst>
                                    </p:anim>
                                    <p:animEffect transition="in" filter="fade">
                                      <p:cBhvr>
                                        <p:cTn id="28" dur="500"/>
                                        <p:tgtEl>
                                          <p:spTgt spid="91"/>
                                        </p:tgtEl>
                                      </p:cBhvr>
                                    </p:animEffect>
                                  </p:childTnLst>
                                </p:cTn>
                              </p:par>
                              <p:par>
                                <p:cTn id="29" presetID="53" presetClass="entr" presetSubtype="16" fill="hold" grpId="0" nodeType="withEffect">
                                  <p:stCondLst>
                                    <p:cond delay="0"/>
                                  </p:stCondLst>
                                  <p:childTnLst>
                                    <p:set>
                                      <p:cBhvr>
                                        <p:cTn id="30" dur="1" fill="hold">
                                          <p:stCondLst>
                                            <p:cond delay="0"/>
                                          </p:stCondLst>
                                        </p:cTn>
                                        <p:tgtEl>
                                          <p:spTgt spid="92"/>
                                        </p:tgtEl>
                                        <p:attrNameLst>
                                          <p:attrName>style.visibility</p:attrName>
                                        </p:attrNameLst>
                                      </p:cBhvr>
                                      <p:to>
                                        <p:strVal val="visible"/>
                                      </p:to>
                                    </p:set>
                                    <p:anim calcmode="lin" valueType="num">
                                      <p:cBhvr>
                                        <p:cTn id="31" dur="500" fill="hold"/>
                                        <p:tgtEl>
                                          <p:spTgt spid="92"/>
                                        </p:tgtEl>
                                        <p:attrNameLst>
                                          <p:attrName>ppt_w</p:attrName>
                                        </p:attrNameLst>
                                      </p:cBhvr>
                                      <p:tavLst>
                                        <p:tav tm="0">
                                          <p:val>
                                            <p:fltVal val="0"/>
                                          </p:val>
                                        </p:tav>
                                        <p:tav tm="100000">
                                          <p:val>
                                            <p:strVal val="#ppt_w"/>
                                          </p:val>
                                        </p:tav>
                                      </p:tavLst>
                                    </p:anim>
                                    <p:anim calcmode="lin" valueType="num">
                                      <p:cBhvr>
                                        <p:cTn id="32" dur="500" fill="hold"/>
                                        <p:tgtEl>
                                          <p:spTgt spid="92"/>
                                        </p:tgtEl>
                                        <p:attrNameLst>
                                          <p:attrName>ppt_h</p:attrName>
                                        </p:attrNameLst>
                                      </p:cBhvr>
                                      <p:tavLst>
                                        <p:tav tm="0">
                                          <p:val>
                                            <p:fltVal val="0"/>
                                          </p:val>
                                        </p:tav>
                                        <p:tav tm="100000">
                                          <p:val>
                                            <p:strVal val="#ppt_h"/>
                                          </p:val>
                                        </p:tav>
                                      </p:tavLst>
                                    </p:anim>
                                    <p:animEffect transition="in" filter="fade">
                                      <p:cBhvr>
                                        <p:cTn id="33" dur="500"/>
                                        <p:tgtEl>
                                          <p:spTgt spid="92"/>
                                        </p:tgtEl>
                                      </p:cBhvr>
                                    </p:animEffect>
                                  </p:childTnLst>
                                </p:cTn>
                              </p:par>
                              <p:par>
                                <p:cTn id="34" presetID="53" presetClass="entr" presetSubtype="16" fill="hold" grpId="0" nodeType="withEffect">
                                  <p:stCondLst>
                                    <p:cond delay="0"/>
                                  </p:stCondLst>
                                  <p:childTnLst>
                                    <p:set>
                                      <p:cBhvr>
                                        <p:cTn id="35" dur="1" fill="hold">
                                          <p:stCondLst>
                                            <p:cond delay="0"/>
                                          </p:stCondLst>
                                        </p:cTn>
                                        <p:tgtEl>
                                          <p:spTgt spid="15"/>
                                        </p:tgtEl>
                                        <p:attrNameLst>
                                          <p:attrName>style.visibility</p:attrName>
                                        </p:attrNameLst>
                                      </p:cBhvr>
                                      <p:to>
                                        <p:strVal val="visible"/>
                                      </p:to>
                                    </p:set>
                                    <p:anim calcmode="lin" valueType="num">
                                      <p:cBhvr>
                                        <p:cTn id="36" dur="500" fill="hold"/>
                                        <p:tgtEl>
                                          <p:spTgt spid="15"/>
                                        </p:tgtEl>
                                        <p:attrNameLst>
                                          <p:attrName>ppt_w</p:attrName>
                                        </p:attrNameLst>
                                      </p:cBhvr>
                                      <p:tavLst>
                                        <p:tav tm="0">
                                          <p:val>
                                            <p:fltVal val="0"/>
                                          </p:val>
                                        </p:tav>
                                        <p:tav tm="100000">
                                          <p:val>
                                            <p:strVal val="#ppt_w"/>
                                          </p:val>
                                        </p:tav>
                                      </p:tavLst>
                                    </p:anim>
                                    <p:anim calcmode="lin" valueType="num">
                                      <p:cBhvr>
                                        <p:cTn id="37" dur="500" fill="hold"/>
                                        <p:tgtEl>
                                          <p:spTgt spid="15"/>
                                        </p:tgtEl>
                                        <p:attrNameLst>
                                          <p:attrName>ppt_h</p:attrName>
                                        </p:attrNameLst>
                                      </p:cBhvr>
                                      <p:tavLst>
                                        <p:tav tm="0">
                                          <p:val>
                                            <p:fltVal val="0"/>
                                          </p:val>
                                        </p:tav>
                                        <p:tav tm="100000">
                                          <p:val>
                                            <p:strVal val="#ppt_h"/>
                                          </p:val>
                                        </p:tav>
                                      </p:tavLst>
                                    </p:anim>
                                    <p:animEffect transition="in" filter="fade">
                                      <p:cBhvr>
                                        <p:cTn id="38" dur="500"/>
                                        <p:tgtEl>
                                          <p:spTgt spid="15"/>
                                        </p:tgtEl>
                                      </p:cBhvr>
                                    </p:animEffect>
                                  </p:childTnLst>
                                </p:cTn>
                              </p:par>
                              <p:par>
                                <p:cTn id="39" presetID="53" presetClass="entr" presetSubtype="16" fill="hold" grpId="0" nodeType="withEffect">
                                  <p:stCondLst>
                                    <p:cond delay="0"/>
                                  </p:stCondLst>
                                  <p:childTnLst>
                                    <p:set>
                                      <p:cBhvr>
                                        <p:cTn id="40" dur="1" fill="hold">
                                          <p:stCondLst>
                                            <p:cond delay="0"/>
                                          </p:stCondLst>
                                        </p:cTn>
                                        <p:tgtEl>
                                          <p:spTgt spid="23"/>
                                        </p:tgtEl>
                                        <p:attrNameLst>
                                          <p:attrName>style.visibility</p:attrName>
                                        </p:attrNameLst>
                                      </p:cBhvr>
                                      <p:to>
                                        <p:strVal val="visible"/>
                                      </p:to>
                                    </p:set>
                                    <p:anim calcmode="lin" valueType="num">
                                      <p:cBhvr>
                                        <p:cTn id="41" dur="500" fill="hold"/>
                                        <p:tgtEl>
                                          <p:spTgt spid="23"/>
                                        </p:tgtEl>
                                        <p:attrNameLst>
                                          <p:attrName>ppt_w</p:attrName>
                                        </p:attrNameLst>
                                      </p:cBhvr>
                                      <p:tavLst>
                                        <p:tav tm="0">
                                          <p:val>
                                            <p:fltVal val="0"/>
                                          </p:val>
                                        </p:tav>
                                        <p:tav tm="100000">
                                          <p:val>
                                            <p:strVal val="#ppt_w"/>
                                          </p:val>
                                        </p:tav>
                                      </p:tavLst>
                                    </p:anim>
                                    <p:anim calcmode="lin" valueType="num">
                                      <p:cBhvr>
                                        <p:cTn id="42" dur="500" fill="hold"/>
                                        <p:tgtEl>
                                          <p:spTgt spid="23"/>
                                        </p:tgtEl>
                                        <p:attrNameLst>
                                          <p:attrName>ppt_h</p:attrName>
                                        </p:attrNameLst>
                                      </p:cBhvr>
                                      <p:tavLst>
                                        <p:tav tm="0">
                                          <p:val>
                                            <p:fltVal val="0"/>
                                          </p:val>
                                        </p:tav>
                                        <p:tav tm="100000">
                                          <p:val>
                                            <p:strVal val="#ppt_h"/>
                                          </p:val>
                                        </p:tav>
                                      </p:tavLst>
                                    </p:anim>
                                    <p:animEffect transition="in" filter="fade">
                                      <p:cBhvr>
                                        <p:cTn id="43" dur="500"/>
                                        <p:tgtEl>
                                          <p:spTgt spid="23"/>
                                        </p:tgtEl>
                                      </p:cBhvr>
                                    </p:animEffect>
                                  </p:childTnLst>
                                </p:cTn>
                              </p:par>
                              <p:par>
                                <p:cTn id="44" presetID="53" presetClass="entr" presetSubtype="16" fill="hold" grpId="0" nodeType="withEffect">
                                  <p:stCondLst>
                                    <p:cond delay="0"/>
                                  </p:stCondLst>
                                  <p:childTnLst>
                                    <p:set>
                                      <p:cBhvr>
                                        <p:cTn id="45" dur="1" fill="hold">
                                          <p:stCondLst>
                                            <p:cond delay="0"/>
                                          </p:stCondLst>
                                        </p:cTn>
                                        <p:tgtEl>
                                          <p:spTgt spid="28"/>
                                        </p:tgtEl>
                                        <p:attrNameLst>
                                          <p:attrName>style.visibility</p:attrName>
                                        </p:attrNameLst>
                                      </p:cBhvr>
                                      <p:to>
                                        <p:strVal val="visible"/>
                                      </p:to>
                                    </p:set>
                                    <p:anim calcmode="lin" valueType="num">
                                      <p:cBhvr>
                                        <p:cTn id="46" dur="500" fill="hold"/>
                                        <p:tgtEl>
                                          <p:spTgt spid="28"/>
                                        </p:tgtEl>
                                        <p:attrNameLst>
                                          <p:attrName>ppt_w</p:attrName>
                                        </p:attrNameLst>
                                      </p:cBhvr>
                                      <p:tavLst>
                                        <p:tav tm="0">
                                          <p:val>
                                            <p:fltVal val="0"/>
                                          </p:val>
                                        </p:tav>
                                        <p:tav tm="100000">
                                          <p:val>
                                            <p:strVal val="#ppt_w"/>
                                          </p:val>
                                        </p:tav>
                                      </p:tavLst>
                                    </p:anim>
                                    <p:anim calcmode="lin" valueType="num">
                                      <p:cBhvr>
                                        <p:cTn id="47" dur="500" fill="hold"/>
                                        <p:tgtEl>
                                          <p:spTgt spid="28"/>
                                        </p:tgtEl>
                                        <p:attrNameLst>
                                          <p:attrName>ppt_h</p:attrName>
                                        </p:attrNameLst>
                                      </p:cBhvr>
                                      <p:tavLst>
                                        <p:tav tm="0">
                                          <p:val>
                                            <p:fltVal val="0"/>
                                          </p:val>
                                        </p:tav>
                                        <p:tav tm="100000">
                                          <p:val>
                                            <p:strVal val="#ppt_h"/>
                                          </p:val>
                                        </p:tav>
                                      </p:tavLst>
                                    </p:anim>
                                    <p:animEffect transition="in" filter="fade">
                                      <p:cBhvr>
                                        <p:cTn id="48" dur="500"/>
                                        <p:tgtEl>
                                          <p:spTgt spid="28"/>
                                        </p:tgtEl>
                                      </p:cBhvr>
                                    </p:animEffect>
                                  </p:childTnLst>
                                </p:cTn>
                              </p:par>
                              <p:par>
                                <p:cTn id="49" presetID="53" presetClass="entr" presetSubtype="16" fill="hold" grpId="0" nodeType="withEffect">
                                  <p:stCondLst>
                                    <p:cond delay="0"/>
                                  </p:stCondLst>
                                  <p:childTnLst>
                                    <p:set>
                                      <p:cBhvr>
                                        <p:cTn id="50" dur="1" fill="hold">
                                          <p:stCondLst>
                                            <p:cond delay="0"/>
                                          </p:stCondLst>
                                        </p:cTn>
                                        <p:tgtEl>
                                          <p:spTgt spid="33"/>
                                        </p:tgtEl>
                                        <p:attrNameLst>
                                          <p:attrName>style.visibility</p:attrName>
                                        </p:attrNameLst>
                                      </p:cBhvr>
                                      <p:to>
                                        <p:strVal val="visible"/>
                                      </p:to>
                                    </p:set>
                                    <p:anim calcmode="lin" valueType="num">
                                      <p:cBhvr>
                                        <p:cTn id="51" dur="500" fill="hold"/>
                                        <p:tgtEl>
                                          <p:spTgt spid="33"/>
                                        </p:tgtEl>
                                        <p:attrNameLst>
                                          <p:attrName>ppt_w</p:attrName>
                                        </p:attrNameLst>
                                      </p:cBhvr>
                                      <p:tavLst>
                                        <p:tav tm="0">
                                          <p:val>
                                            <p:fltVal val="0"/>
                                          </p:val>
                                        </p:tav>
                                        <p:tav tm="100000">
                                          <p:val>
                                            <p:strVal val="#ppt_w"/>
                                          </p:val>
                                        </p:tav>
                                      </p:tavLst>
                                    </p:anim>
                                    <p:anim calcmode="lin" valueType="num">
                                      <p:cBhvr>
                                        <p:cTn id="52" dur="500" fill="hold"/>
                                        <p:tgtEl>
                                          <p:spTgt spid="33"/>
                                        </p:tgtEl>
                                        <p:attrNameLst>
                                          <p:attrName>ppt_h</p:attrName>
                                        </p:attrNameLst>
                                      </p:cBhvr>
                                      <p:tavLst>
                                        <p:tav tm="0">
                                          <p:val>
                                            <p:fltVal val="0"/>
                                          </p:val>
                                        </p:tav>
                                        <p:tav tm="100000">
                                          <p:val>
                                            <p:strVal val="#ppt_h"/>
                                          </p:val>
                                        </p:tav>
                                      </p:tavLst>
                                    </p:anim>
                                    <p:animEffect transition="in" filter="fade">
                                      <p:cBhvr>
                                        <p:cTn id="53" dur="500"/>
                                        <p:tgtEl>
                                          <p:spTgt spid="33"/>
                                        </p:tgtEl>
                                      </p:cBhvr>
                                    </p:animEffect>
                                  </p:childTnLst>
                                </p:cTn>
                              </p:par>
                              <p:par>
                                <p:cTn id="54" presetID="53" presetClass="entr" presetSubtype="16" fill="hold" grpId="0" nodeType="withEffect">
                                  <p:stCondLst>
                                    <p:cond delay="0"/>
                                  </p:stCondLst>
                                  <p:childTnLst>
                                    <p:set>
                                      <p:cBhvr>
                                        <p:cTn id="55" dur="1" fill="hold">
                                          <p:stCondLst>
                                            <p:cond delay="0"/>
                                          </p:stCondLst>
                                        </p:cTn>
                                        <p:tgtEl>
                                          <p:spTgt spid="38"/>
                                        </p:tgtEl>
                                        <p:attrNameLst>
                                          <p:attrName>style.visibility</p:attrName>
                                        </p:attrNameLst>
                                      </p:cBhvr>
                                      <p:to>
                                        <p:strVal val="visible"/>
                                      </p:to>
                                    </p:set>
                                    <p:anim calcmode="lin" valueType="num">
                                      <p:cBhvr>
                                        <p:cTn id="56" dur="500" fill="hold"/>
                                        <p:tgtEl>
                                          <p:spTgt spid="38"/>
                                        </p:tgtEl>
                                        <p:attrNameLst>
                                          <p:attrName>ppt_w</p:attrName>
                                        </p:attrNameLst>
                                      </p:cBhvr>
                                      <p:tavLst>
                                        <p:tav tm="0">
                                          <p:val>
                                            <p:fltVal val="0"/>
                                          </p:val>
                                        </p:tav>
                                        <p:tav tm="100000">
                                          <p:val>
                                            <p:strVal val="#ppt_w"/>
                                          </p:val>
                                        </p:tav>
                                      </p:tavLst>
                                    </p:anim>
                                    <p:anim calcmode="lin" valueType="num">
                                      <p:cBhvr>
                                        <p:cTn id="57" dur="500" fill="hold"/>
                                        <p:tgtEl>
                                          <p:spTgt spid="38"/>
                                        </p:tgtEl>
                                        <p:attrNameLst>
                                          <p:attrName>ppt_h</p:attrName>
                                        </p:attrNameLst>
                                      </p:cBhvr>
                                      <p:tavLst>
                                        <p:tav tm="0">
                                          <p:val>
                                            <p:fltVal val="0"/>
                                          </p:val>
                                        </p:tav>
                                        <p:tav tm="100000">
                                          <p:val>
                                            <p:strVal val="#ppt_h"/>
                                          </p:val>
                                        </p:tav>
                                      </p:tavLst>
                                    </p:anim>
                                    <p:animEffect transition="in" filter="fade">
                                      <p:cBhvr>
                                        <p:cTn id="58" dur="500"/>
                                        <p:tgtEl>
                                          <p:spTgt spid="38"/>
                                        </p:tgtEl>
                                      </p:cBhvr>
                                    </p:animEffect>
                                  </p:childTnLst>
                                </p:cTn>
                              </p:par>
                            </p:childTnLst>
                          </p:cTn>
                        </p:par>
                        <p:par>
                          <p:cTn id="59" fill="hold">
                            <p:stCondLst>
                              <p:cond delay="1000"/>
                            </p:stCondLst>
                            <p:childTnLst>
                              <p:par>
                                <p:cTn id="60" presetID="2" presetClass="entr" presetSubtype="4" fill="hold" nodeType="afterEffect">
                                  <p:stCondLst>
                                    <p:cond delay="0"/>
                                  </p:stCondLst>
                                  <p:childTnLst>
                                    <p:set>
                                      <p:cBhvr>
                                        <p:cTn id="61" dur="1" fill="hold">
                                          <p:stCondLst>
                                            <p:cond delay="0"/>
                                          </p:stCondLst>
                                        </p:cTn>
                                        <p:tgtEl>
                                          <p:spTgt spid="72"/>
                                        </p:tgtEl>
                                        <p:attrNameLst>
                                          <p:attrName>style.visibility</p:attrName>
                                        </p:attrNameLst>
                                      </p:cBhvr>
                                      <p:to>
                                        <p:strVal val="visible"/>
                                      </p:to>
                                    </p:set>
                                    <p:anim calcmode="lin" valueType="num">
                                      <p:cBhvr additive="base">
                                        <p:cTn id="62" dur="750" fill="hold"/>
                                        <p:tgtEl>
                                          <p:spTgt spid="72"/>
                                        </p:tgtEl>
                                        <p:attrNameLst>
                                          <p:attrName>ppt_x</p:attrName>
                                        </p:attrNameLst>
                                      </p:cBhvr>
                                      <p:tavLst>
                                        <p:tav tm="0">
                                          <p:val>
                                            <p:strVal val="#ppt_x"/>
                                          </p:val>
                                        </p:tav>
                                        <p:tav tm="100000">
                                          <p:val>
                                            <p:strVal val="#ppt_x"/>
                                          </p:val>
                                        </p:tav>
                                      </p:tavLst>
                                    </p:anim>
                                    <p:anim calcmode="lin" valueType="num">
                                      <p:cBhvr additive="base">
                                        <p:cTn id="63" dur="750" fill="hold"/>
                                        <p:tgtEl>
                                          <p:spTgt spid="72"/>
                                        </p:tgtEl>
                                        <p:attrNameLst>
                                          <p:attrName>ppt_y</p:attrName>
                                        </p:attrNameLst>
                                      </p:cBhvr>
                                      <p:tavLst>
                                        <p:tav tm="0">
                                          <p:val>
                                            <p:strVal val="1+#ppt_h/2"/>
                                          </p:val>
                                        </p:tav>
                                        <p:tav tm="100000">
                                          <p:val>
                                            <p:strVal val="#ppt_y"/>
                                          </p:val>
                                        </p:tav>
                                      </p:tavLst>
                                    </p:anim>
                                  </p:childTnLst>
                                </p:cTn>
                              </p:par>
                              <p:par>
                                <p:cTn id="64" presetID="2" presetClass="entr" presetSubtype="4" fill="hold" nodeType="withEffect">
                                  <p:stCondLst>
                                    <p:cond delay="0"/>
                                  </p:stCondLst>
                                  <p:childTnLst>
                                    <p:set>
                                      <p:cBhvr>
                                        <p:cTn id="65" dur="1" fill="hold">
                                          <p:stCondLst>
                                            <p:cond delay="0"/>
                                          </p:stCondLst>
                                        </p:cTn>
                                        <p:tgtEl>
                                          <p:spTgt spid="73"/>
                                        </p:tgtEl>
                                        <p:attrNameLst>
                                          <p:attrName>style.visibility</p:attrName>
                                        </p:attrNameLst>
                                      </p:cBhvr>
                                      <p:to>
                                        <p:strVal val="visible"/>
                                      </p:to>
                                    </p:set>
                                    <p:anim calcmode="lin" valueType="num">
                                      <p:cBhvr additive="base">
                                        <p:cTn id="66" dur="750" fill="hold"/>
                                        <p:tgtEl>
                                          <p:spTgt spid="73"/>
                                        </p:tgtEl>
                                        <p:attrNameLst>
                                          <p:attrName>ppt_x</p:attrName>
                                        </p:attrNameLst>
                                      </p:cBhvr>
                                      <p:tavLst>
                                        <p:tav tm="0">
                                          <p:val>
                                            <p:strVal val="#ppt_x"/>
                                          </p:val>
                                        </p:tav>
                                        <p:tav tm="100000">
                                          <p:val>
                                            <p:strVal val="#ppt_x"/>
                                          </p:val>
                                        </p:tav>
                                      </p:tavLst>
                                    </p:anim>
                                    <p:anim calcmode="lin" valueType="num">
                                      <p:cBhvr additive="base">
                                        <p:cTn id="67" dur="750" fill="hold"/>
                                        <p:tgtEl>
                                          <p:spTgt spid="73"/>
                                        </p:tgtEl>
                                        <p:attrNameLst>
                                          <p:attrName>ppt_y</p:attrName>
                                        </p:attrNameLst>
                                      </p:cBhvr>
                                      <p:tavLst>
                                        <p:tav tm="0">
                                          <p:val>
                                            <p:strVal val="1+#ppt_h/2"/>
                                          </p:val>
                                        </p:tav>
                                        <p:tav tm="100000">
                                          <p:val>
                                            <p:strVal val="#ppt_y"/>
                                          </p:val>
                                        </p:tav>
                                      </p:tavLst>
                                    </p:anim>
                                  </p:childTnLst>
                                </p:cTn>
                              </p:par>
                              <p:par>
                                <p:cTn id="68" presetID="2" presetClass="entr" presetSubtype="4" fill="hold" nodeType="withEffect">
                                  <p:stCondLst>
                                    <p:cond delay="0"/>
                                  </p:stCondLst>
                                  <p:childTnLst>
                                    <p:set>
                                      <p:cBhvr>
                                        <p:cTn id="69" dur="1" fill="hold">
                                          <p:stCondLst>
                                            <p:cond delay="0"/>
                                          </p:stCondLst>
                                        </p:cTn>
                                        <p:tgtEl>
                                          <p:spTgt spid="77"/>
                                        </p:tgtEl>
                                        <p:attrNameLst>
                                          <p:attrName>style.visibility</p:attrName>
                                        </p:attrNameLst>
                                      </p:cBhvr>
                                      <p:to>
                                        <p:strVal val="visible"/>
                                      </p:to>
                                    </p:set>
                                    <p:anim calcmode="lin" valueType="num">
                                      <p:cBhvr additive="base">
                                        <p:cTn id="70" dur="750" fill="hold"/>
                                        <p:tgtEl>
                                          <p:spTgt spid="77"/>
                                        </p:tgtEl>
                                        <p:attrNameLst>
                                          <p:attrName>ppt_x</p:attrName>
                                        </p:attrNameLst>
                                      </p:cBhvr>
                                      <p:tavLst>
                                        <p:tav tm="0">
                                          <p:val>
                                            <p:strVal val="#ppt_x"/>
                                          </p:val>
                                        </p:tav>
                                        <p:tav tm="100000">
                                          <p:val>
                                            <p:strVal val="#ppt_x"/>
                                          </p:val>
                                        </p:tav>
                                      </p:tavLst>
                                    </p:anim>
                                    <p:anim calcmode="lin" valueType="num">
                                      <p:cBhvr additive="base">
                                        <p:cTn id="71" dur="750" fill="hold"/>
                                        <p:tgtEl>
                                          <p:spTgt spid="77"/>
                                        </p:tgtEl>
                                        <p:attrNameLst>
                                          <p:attrName>ppt_y</p:attrName>
                                        </p:attrNameLst>
                                      </p:cBhvr>
                                      <p:tavLst>
                                        <p:tav tm="0">
                                          <p:val>
                                            <p:strVal val="1+#ppt_h/2"/>
                                          </p:val>
                                        </p:tav>
                                        <p:tav tm="100000">
                                          <p:val>
                                            <p:strVal val="#ppt_y"/>
                                          </p:val>
                                        </p:tav>
                                      </p:tavLst>
                                    </p:anim>
                                  </p:childTnLst>
                                </p:cTn>
                              </p:par>
                              <p:par>
                                <p:cTn id="72" presetID="2" presetClass="entr" presetSubtype="4" fill="hold" nodeType="withEffect">
                                  <p:stCondLst>
                                    <p:cond delay="0"/>
                                  </p:stCondLst>
                                  <p:childTnLst>
                                    <p:set>
                                      <p:cBhvr>
                                        <p:cTn id="73" dur="1" fill="hold">
                                          <p:stCondLst>
                                            <p:cond delay="0"/>
                                          </p:stCondLst>
                                        </p:cTn>
                                        <p:tgtEl>
                                          <p:spTgt spid="80"/>
                                        </p:tgtEl>
                                        <p:attrNameLst>
                                          <p:attrName>style.visibility</p:attrName>
                                        </p:attrNameLst>
                                      </p:cBhvr>
                                      <p:to>
                                        <p:strVal val="visible"/>
                                      </p:to>
                                    </p:set>
                                    <p:anim calcmode="lin" valueType="num">
                                      <p:cBhvr additive="base">
                                        <p:cTn id="74" dur="750" fill="hold"/>
                                        <p:tgtEl>
                                          <p:spTgt spid="80"/>
                                        </p:tgtEl>
                                        <p:attrNameLst>
                                          <p:attrName>ppt_x</p:attrName>
                                        </p:attrNameLst>
                                      </p:cBhvr>
                                      <p:tavLst>
                                        <p:tav tm="0">
                                          <p:val>
                                            <p:strVal val="#ppt_x"/>
                                          </p:val>
                                        </p:tav>
                                        <p:tav tm="100000">
                                          <p:val>
                                            <p:strVal val="#ppt_x"/>
                                          </p:val>
                                        </p:tav>
                                      </p:tavLst>
                                    </p:anim>
                                    <p:anim calcmode="lin" valueType="num">
                                      <p:cBhvr additive="base">
                                        <p:cTn id="75" dur="750" fill="hold"/>
                                        <p:tgtEl>
                                          <p:spTgt spid="80"/>
                                        </p:tgtEl>
                                        <p:attrNameLst>
                                          <p:attrName>ppt_y</p:attrName>
                                        </p:attrNameLst>
                                      </p:cBhvr>
                                      <p:tavLst>
                                        <p:tav tm="0">
                                          <p:val>
                                            <p:strVal val="1+#ppt_h/2"/>
                                          </p:val>
                                        </p:tav>
                                        <p:tav tm="100000">
                                          <p:val>
                                            <p:strVal val="#ppt_y"/>
                                          </p:val>
                                        </p:tav>
                                      </p:tavLst>
                                    </p:anim>
                                  </p:childTnLst>
                                </p:cTn>
                              </p:par>
                              <p:par>
                                <p:cTn id="76" presetID="2" presetClass="entr" presetSubtype="4" fill="hold" nodeType="withEffect">
                                  <p:stCondLst>
                                    <p:cond delay="0"/>
                                  </p:stCondLst>
                                  <p:childTnLst>
                                    <p:set>
                                      <p:cBhvr>
                                        <p:cTn id="77" dur="1" fill="hold">
                                          <p:stCondLst>
                                            <p:cond delay="0"/>
                                          </p:stCondLst>
                                        </p:cTn>
                                        <p:tgtEl>
                                          <p:spTgt spid="83"/>
                                        </p:tgtEl>
                                        <p:attrNameLst>
                                          <p:attrName>style.visibility</p:attrName>
                                        </p:attrNameLst>
                                      </p:cBhvr>
                                      <p:to>
                                        <p:strVal val="visible"/>
                                      </p:to>
                                    </p:set>
                                    <p:anim calcmode="lin" valueType="num">
                                      <p:cBhvr additive="base">
                                        <p:cTn id="78" dur="750" fill="hold"/>
                                        <p:tgtEl>
                                          <p:spTgt spid="83"/>
                                        </p:tgtEl>
                                        <p:attrNameLst>
                                          <p:attrName>ppt_x</p:attrName>
                                        </p:attrNameLst>
                                      </p:cBhvr>
                                      <p:tavLst>
                                        <p:tav tm="0">
                                          <p:val>
                                            <p:strVal val="#ppt_x"/>
                                          </p:val>
                                        </p:tav>
                                        <p:tav tm="100000">
                                          <p:val>
                                            <p:strVal val="#ppt_x"/>
                                          </p:val>
                                        </p:tav>
                                      </p:tavLst>
                                    </p:anim>
                                    <p:anim calcmode="lin" valueType="num">
                                      <p:cBhvr additive="base">
                                        <p:cTn id="79" dur="750" fill="hold"/>
                                        <p:tgtEl>
                                          <p:spTgt spid="83"/>
                                        </p:tgtEl>
                                        <p:attrNameLst>
                                          <p:attrName>ppt_y</p:attrName>
                                        </p:attrNameLst>
                                      </p:cBhvr>
                                      <p:tavLst>
                                        <p:tav tm="0">
                                          <p:val>
                                            <p:strVal val="1+#ppt_h/2"/>
                                          </p:val>
                                        </p:tav>
                                        <p:tav tm="100000">
                                          <p:val>
                                            <p:strVal val="#ppt_y"/>
                                          </p:val>
                                        </p:tav>
                                      </p:tavLst>
                                    </p:anim>
                                  </p:childTnLst>
                                </p:cTn>
                              </p:par>
                            </p:childTnLst>
                          </p:cTn>
                        </p:par>
                        <p:par>
                          <p:cTn id="80" fill="hold">
                            <p:stCondLst>
                              <p:cond delay="1750"/>
                            </p:stCondLst>
                            <p:childTnLst>
                              <p:par>
                                <p:cTn id="81" presetID="37" presetClass="entr" presetSubtype="0" fill="hold" grpId="0" nodeType="afterEffect">
                                  <p:stCondLst>
                                    <p:cond delay="0"/>
                                  </p:stCondLst>
                                  <p:childTnLst>
                                    <p:set>
                                      <p:cBhvr>
                                        <p:cTn id="82" dur="1" fill="hold">
                                          <p:stCondLst>
                                            <p:cond delay="0"/>
                                          </p:stCondLst>
                                        </p:cTn>
                                        <p:tgtEl>
                                          <p:spTgt spid="17"/>
                                        </p:tgtEl>
                                        <p:attrNameLst>
                                          <p:attrName>style.visibility</p:attrName>
                                        </p:attrNameLst>
                                      </p:cBhvr>
                                      <p:to>
                                        <p:strVal val="visible"/>
                                      </p:to>
                                    </p:set>
                                    <p:animEffect transition="in" filter="fade">
                                      <p:cBhvr>
                                        <p:cTn id="83" dur="1000"/>
                                        <p:tgtEl>
                                          <p:spTgt spid="17"/>
                                        </p:tgtEl>
                                      </p:cBhvr>
                                    </p:animEffect>
                                    <p:anim calcmode="lin" valueType="num">
                                      <p:cBhvr>
                                        <p:cTn id="84" dur="1000" fill="hold"/>
                                        <p:tgtEl>
                                          <p:spTgt spid="17"/>
                                        </p:tgtEl>
                                        <p:attrNameLst>
                                          <p:attrName>ppt_x</p:attrName>
                                        </p:attrNameLst>
                                      </p:cBhvr>
                                      <p:tavLst>
                                        <p:tav tm="0">
                                          <p:val>
                                            <p:strVal val="#ppt_x"/>
                                          </p:val>
                                        </p:tav>
                                        <p:tav tm="100000">
                                          <p:val>
                                            <p:strVal val="#ppt_x"/>
                                          </p:val>
                                        </p:tav>
                                      </p:tavLst>
                                    </p:anim>
                                    <p:anim calcmode="lin" valueType="num">
                                      <p:cBhvr>
                                        <p:cTn id="85" dur="900" decel="100000" fill="hold"/>
                                        <p:tgtEl>
                                          <p:spTgt spid="17"/>
                                        </p:tgtEl>
                                        <p:attrNameLst>
                                          <p:attrName>ppt_y</p:attrName>
                                        </p:attrNameLst>
                                      </p:cBhvr>
                                      <p:tavLst>
                                        <p:tav tm="0">
                                          <p:val>
                                            <p:strVal val="#ppt_y+1"/>
                                          </p:val>
                                        </p:tav>
                                        <p:tav tm="100000">
                                          <p:val>
                                            <p:strVal val="#ppt_y-.03"/>
                                          </p:val>
                                        </p:tav>
                                      </p:tavLst>
                                    </p:anim>
                                    <p:anim calcmode="lin" valueType="num">
                                      <p:cBhvr>
                                        <p:cTn id="86" dur="100" accel="100000" fill="hold">
                                          <p:stCondLst>
                                            <p:cond delay="900"/>
                                          </p:stCondLst>
                                        </p:cTn>
                                        <p:tgtEl>
                                          <p:spTgt spid="17"/>
                                        </p:tgtEl>
                                        <p:attrNameLst>
                                          <p:attrName>ppt_y</p:attrName>
                                        </p:attrNameLst>
                                      </p:cBhvr>
                                      <p:tavLst>
                                        <p:tav tm="0">
                                          <p:val>
                                            <p:strVal val="#ppt_y-.03"/>
                                          </p:val>
                                        </p:tav>
                                        <p:tav tm="100000">
                                          <p:val>
                                            <p:strVal val="#ppt_y"/>
                                          </p:val>
                                        </p:tav>
                                      </p:tavLst>
                                    </p:anim>
                                  </p:childTnLst>
                                </p:cTn>
                              </p:par>
                              <p:par>
                                <p:cTn id="87" presetID="37" presetClass="entr" presetSubtype="0" fill="hold" grpId="0" nodeType="withEffect">
                                  <p:stCondLst>
                                    <p:cond delay="0"/>
                                  </p:stCondLst>
                                  <p:childTnLst>
                                    <p:set>
                                      <p:cBhvr>
                                        <p:cTn id="88" dur="1" fill="hold">
                                          <p:stCondLst>
                                            <p:cond delay="0"/>
                                          </p:stCondLst>
                                        </p:cTn>
                                        <p:tgtEl>
                                          <p:spTgt spid="18"/>
                                        </p:tgtEl>
                                        <p:attrNameLst>
                                          <p:attrName>style.visibility</p:attrName>
                                        </p:attrNameLst>
                                      </p:cBhvr>
                                      <p:to>
                                        <p:strVal val="visible"/>
                                      </p:to>
                                    </p:set>
                                    <p:animEffect transition="in" filter="fade">
                                      <p:cBhvr>
                                        <p:cTn id="89" dur="1000"/>
                                        <p:tgtEl>
                                          <p:spTgt spid="18"/>
                                        </p:tgtEl>
                                      </p:cBhvr>
                                    </p:animEffect>
                                    <p:anim calcmode="lin" valueType="num">
                                      <p:cBhvr>
                                        <p:cTn id="90" dur="1000" fill="hold"/>
                                        <p:tgtEl>
                                          <p:spTgt spid="18"/>
                                        </p:tgtEl>
                                        <p:attrNameLst>
                                          <p:attrName>ppt_x</p:attrName>
                                        </p:attrNameLst>
                                      </p:cBhvr>
                                      <p:tavLst>
                                        <p:tav tm="0">
                                          <p:val>
                                            <p:strVal val="#ppt_x"/>
                                          </p:val>
                                        </p:tav>
                                        <p:tav tm="100000">
                                          <p:val>
                                            <p:strVal val="#ppt_x"/>
                                          </p:val>
                                        </p:tav>
                                      </p:tavLst>
                                    </p:anim>
                                    <p:anim calcmode="lin" valueType="num">
                                      <p:cBhvr>
                                        <p:cTn id="91" dur="900" decel="100000" fill="hold"/>
                                        <p:tgtEl>
                                          <p:spTgt spid="18"/>
                                        </p:tgtEl>
                                        <p:attrNameLst>
                                          <p:attrName>ppt_y</p:attrName>
                                        </p:attrNameLst>
                                      </p:cBhvr>
                                      <p:tavLst>
                                        <p:tav tm="0">
                                          <p:val>
                                            <p:strVal val="#ppt_y+1"/>
                                          </p:val>
                                        </p:tav>
                                        <p:tav tm="100000">
                                          <p:val>
                                            <p:strVal val="#ppt_y-.03"/>
                                          </p:val>
                                        </p:tav>
                                      </p:tavLst>
                                    </p:anim>
                                    <p:anim calcmode="lin" valueType="num">
                                      <p:cBhvr>
                                        <p:cTn id="92" dur="100" accel="100000" fill="hold">
                                          <p:stCondLst>
                                            <p:cond delay="900"/>
                                          </p:stCondLst>
                                        </p:cTn>
                                        <p:tgtEl>
                                          <p:spTgt spid="18"/>
                                        </p:tgtEl>
                                        <p:attrNameLst>
                                          <p:attrName>ppt_y</p:attrName>
                                        </p:attrNameLst>
                                      </p:cBhvr>
                                      <p:tavLst>
                                        <p:tav tm="0">
                                          <p:val>
                                            <p:strVal val="#ppt_y-.03"/>
                                          </p:val>
                                        </p:tav>
                                        <p:tav tm="100000">
                                          <p:val>
                                            <p:strVal val="#ppt_y"/>
                                          </p:val>
                                        </p:tav>
                                      </p:tavLst>
                                    </p:anim>
                                  </p:childTnLst>
                                </p:cTn>
                              </p:par>
                            </p:childTnLst>
                          </p:cTn>
                        </p:par>
                        <p:par>
                          <p:cTn id="93" fill="hold">
                            <p:stCondLst>
                              <p:cond delay="2750"/>
                            </p:stCondLst>
                            <p:childTnLst>
                              <p:par>
                                <p:cTn id="94" presetID="22" presetClass="entr" presetSubtype="4" fill="hold" grpId="0" nodeType="afterEffect">
                                  <p:stCondLst>
                                    <p:cond delay="0"/>
                                  </p:stCondLst>
                                  <p:childTnLst>
                                    <p:set>
                                      <p:cBhvr>
                                        <p:cTn id="95" dur="1" fill="hold">
                                          <p:stCondLst>
                                            <p:cond delay="0"/>
                                          </p:stCondLst>
                                        </p:cTn>
                                        <p:tgtEl>
                                          <p:spTgt spid="16"/>
                                        </p:tgtEl>
                                        <p:attrNameLst>
                                          <p:attrName>style.visibility</p:attrName>
                                        </p:attrNameLst>
                                      </p:cBhvr>
                                      <p:to>
                                        <p:strVal val="visible"/>
                                      </p:to>
                                    </p:set>
                                    <p:animEffect transition="in" filter="wipe(down)">
                                      <p:cBhvr>
                                        <p:cTn id="96" dur="750"/>
                                        <p:tgtEl>
                                          <p:spTgt spid="16"/>
                                        </p:tgtEl>
                                      </p:cBhvr>
                                    </p:animEffect>
                                  </p:childTnLst>
                                </p:cTn>
                              </p:par>
                            </p:childTnLst>
                          </p:cTn>
                        </p:par>
                        <p:par>
                          <p:cTn id="97" fill="hold">
                            <p:stCondLst>
                              <p:cond delay="3500"/>
                            </p:stCondLst>
                            <p:childTnLst>
                              <p:par>
                                <p:cTn id="98" presetID="37" presetClass="entr" presetSubtype="0" fill="hold" grpId="0" nodeType="afterEffect">
                                  <p:stCondLst>
                                    <p:cond delay="0"/>
                                  </p:stCondLst>
                                  <p:childTnLst>
                                    <p:set>
                                      <p:cBhvr>
                                        <p:cTn id="99" dur="1" fill="hold">
                                          <p:stCondLst>
                                            <p:cond delay="0"/>
                                          </p:stCondLst>
                                        </p:cTn>
                                        <p:tgtEl>
                                          <p:spTgt spid="45"/>
                                        </p:tgtEl>
                                        <p:attrNameLst>
                                          <p:attrName>style.visibility</p:attrName>
                                        </p:attrNameLst>
                                      </p:cBhvr>
                                      <p:to>
                                        <p:strVal val="visible"/>
                                      </p:to>
                                    </p:set>
                                    <p:animEffect transition="in" filter="fade">
                                      <p:cBhvr>
                                        <p:cTn id="100" dur="1000"/>
                                        <p:tgtEl>
                                          <p:spTgt spid="45"/>
                                        </p:tgtEl>
                                      </p:cBhvr>
                                    </p:animEffect>
                                    <p:anim calcmode="lin" valueType="num">
                                      <p:cBhvr>
                                        <p:cTn id="101" dur="1000" fill="hold"/>
                                        <p:tgtEl>
                                          <p:spTgt spid="45"/>
                                        </p:tgtEl>
                                        <p:attrNameLst>
                                          <p:attrName>ppt_x</p:attrName>
                                        </p:attrNameLst>
                                      </p:cBhvr>
                                      <p:tavLst>
                                        <p:tav tm="0">
                                          <p:val>
                                            <p:strVal val="#ppt_x"/>
                                          </p:val>
                                        </p:tav>
                                        <p:tav tm="100000">
                                          <p:val>
                                            <p:strVal val="#ppt_x"/>
                                          </p:val>
                                        </p:tav>
                                      </p:tavLst>
                                    </p:anim>
                                    <p:anim calcmode="lin" valueType="num">
                                      <p:cBhvr>
                                        <p:cTn id="102" dur="900" decel="100000" fill="hold"/>
                                        <p:tgtEl>
                                          <p:spTgt spid="45"/>
                                        </p:tgtEl>
                                        <p:attrNameLst>
                                          <p:attrName>ppt_y</p:attrName>
                                        </p:attrNameLst>
                                      </p:cBhvr>
                                      <p:tavLst>
                                        <p:tav tm="0">
                                          <p:val>
                                            <p:strVal val="#ppt_y+1"/>
                                          </p:val>
                                        </p:tav>
                                        <p:tav tm="100000">
                                          <p:val>
                                            <p:strVal val="#ppt_y-.03"/>
                                          </p:val>
                                        </p:tav>
                                      </p:tavLst>
                                    </p:anim>
                                    <p:anim calcmode="lin" valueType="num">
                                      <p:cBhvr>
                                        <p:cTn id="103" dur="100" accel="100000" fill="hold">
                                          <p:stCondLst>
                                            <p:cond delay="900"/>
                                          </p:stCondLst>
                                        </p:cTn>
                                        <p:tgtEl>
                                          <p:spTgt spid="45"/>
                                        </p:tgtEl>
                                        <p:attrNameLst>
                                          <p:attrName>ppt_y</p:attrName>
                                        </p:attrNameLst>
                                      </p:cBhvr>
                                      <p:tavLst>
                                        <p:tav tm="0">
                                          <p:val>
                                            <p:strVal val="#ppt_y-.03"/>
                                          </p:val>
                                        </p:tav>
                                        <p:tav tm="100000">
                                          <p:val>
                                            <p:strVal val="#ppt_y"/>
                                          </p:val>
                                        </p:tav>
                                      </p:tavLst>
                                    </p:anim>
                                  </p:childTnLst>
                                </p:cTn>
                              </p:par>
                            </p:childTnLst>
                          </p:cTn>
                        </p:par>
                        <p:par>
                          <p:cTn id="104" fill="hold">
                            <p:stCondLst>
                              <p:cond delay="4500"/>
                            </p:stCondLst>
                            <p:childTnLst>
                              <p:par>
                                <p:cTn id="105" presetID="22" presetClass="entr" presetSubtype="8" fill="hold" nodeType="afterEffect">
                                  <p:stCondLst>
                                    <p:cond delay="0"/>
                                  </p:stCondLst>
                                  <p:childTnLst>
                                    <p:set>
                                      <p:cBhvr>
                                        <p:cTn id="106" dur="1" fill="hold">
                                          <p:stCondLst>
                                            <p:cond delay="0"/>
                                          </p:stCondLst>
                                        </p:cTn>
                                        <p:tgtEl>
                                          <p:spTgt spid="42"/>
                                        </p:tgtEl>
                                        <p:attrNameLst>
                                          <p:attrName>style.visibility</p:attrName>
                                        </p:attrNameLst>
                                      </p:cBhvr>
                                      <p:to>
                                        <p:strVal val="visible"/>
                                      </p:to>
                                    </p:set>
                                    <p:animEffect transition="in" filter="wipe(left)">
                                      <p:cBhvr>
                                        <p:cTn id="107" dur="750"/>
                                        <p:tgtEl>
                                          <p:spTgt spid="42"/>
                                        </p:tgtEl>
                                      </p:cBhvr>
                                    </p:animEffect>
                                  </p:childTnLst>
                                </p:cTn>
                              </p:par>
                            </p:childTnLst>
                          </p:cTn>
                        </p:par>
                        <p:par>
                          <p:cTn id="108" fill="hold">
                            <p:stCondLst>
                              <p:cond delay="5250"/>
                            </p:stCondLst>
                            <p:childTnLst>
                              <p:par>
                                <p:cTn id="109" presetID="37" presetClass="entr" presetSubtype="0" fill="hold" grpId="0" nodeType="afterEffect">
                                  <p:stCondLst>
                                    <p:cond delay="0"/>
                                  </p:stCondLst>
                                  <p:childTnLst>
                                    <p:set>
                                      <p:cBhvr>
                                        <p:cTn id="110" dur="1" fill="hold">
                                          <p:stCondLst>
                                            <p:cond delay="0"/>
                                          </p:stCondLst>
                                        </p:cTn>
                                        <p:tgtEl>
                                          <p:spTgt spid="24"/>
                                        </p:tgtEl>
                                        <p:attrNameLst>
                                          <p:attrName>style.visibility</p:attrName>
                                        </p:attrNameLst>
                                      </p:cBhvr>
                                      <p:to>
                                        <p:strVal val="visible"/>
                                      </p:to>
                                    </p:set>
                                    <p:animEffect transition="in" filter="fade">
                                      <p:cBhvr>
                                        <p:cTn id="111" dur="1000"/>
                                        <p:tgtEl>
                                          <p:spTgt spid="24"/>
                                        </p:tgtEl>
                                      </p:cBhvr>
                                    </p:animEffect>
                                    <p:anim calcmode="lin" valueType="num">
                                      <p:cBhvr>
                                        <p:cTn id="112" dur="1000" fill="hold"/>
                                        <p:tgtEl>
                                          <p:spTgt spid="24"/>
                                        </p:tgtEl>
                                        <p:attrNameLst>
                                          <p:attrName>ppt_x</p:attrName>
                                        </p:attrNameLst>
                                      </p:cBhvr>
                                      <p:tavLst>
                                        <p:tav tm="0">
                                          <p:val>
                                            <p:strVal val="#ppt_x"/>
                                          </p:val>
                                        </p:tav>
                                        <p:tav tm="100000">
                                          <p:val>
                                            <p:strVal val="#ppt_x"/>
                                          </p:val>
                                        </p:tav>
                                      </p:tavLst>
                                    </p:anim>
                                    <p:anim calcmode="lin" valueType="num">
                                      <p:cBhvr>
                                        <p:cTn id="113" dur="900" decel="100000" fill="hold"/>
                                        <p:tgtEl>
                                          <p:spTgt spid="24"/>
                                        </p:tgtEl>
                                        <p:attrNameLst>
                                          <p:attrName>ppt_y</p:attrName>
                                        </p:attrNameLst>
                                      </p:cBhvr>
                                      <p:tavLst>
                                        <p:tav tm="0">
                                          <p:val>
                                            <p:strVal val="#ppt_y+1"/>
                                          </p:val>
                                        </p:tav>
                                        <p:tav tm="100000">
                                          <p:val>
                                            <p:strVal val="#ppt_y-.03"/>
                                          </p:val>
                                        </p:tav>
                                      </p:tavLst>
                                    </p:anim>
                                    <p:anim calcmode="lin" valueType="num">
                                      <p:cBhvr>
                                        <p:cTn id="114" dur="100" accel="100000" fill="hold">
                                          <p:stCondLst>
                                            <p:cond delay="900"/>
                                          </p:stCondLst>
                                        </p:cTn>
                                        <p:tgtEl>
                                          <p:spTgt spid="24"/>
                                        </p:tgtEl>
                                        <p:attrNameLst>
                                          <p:attrName>ppt_y</p:attrName>
                                        </p:attrNameLst>
                                      </p:cBhvr>
                                      <p:tavLst>
                                        <p:tav tm="0">
                                          <p:val>
                                            <p:strVal val="#ppt_y-.03"/>
                                          </p:val>
                                        </p:tav>
                                        <p:tav tm="100000">
                                          <p:val>
                                            <p:strVal val="#ppt_y"/>
                                          </p:val>
                                        </p:tav>
                                      </p:tavLst>
                                    </p:anim>
                                  </p:childTnLst>
                                </p:cTn>
                              </p:par>
                              <p:par>
                                <p:cTn id="115" presetID="37" presetClass="entr" presetSubtype="0" fill="hold" grpId="0" nodeType="withEffect">
                                  <p:stCondLst>
                                    <p:cond delay="0"/>
                                  </p:stCondLst>
                                  <p:childTnLst>
                                    <p:set>
                                      <p:cBhvr>
                                        <p:cTn id="116" dur="1" fill="hold">
                                          <p:stCondLst>
                                            <p:cond delay="0"/>
                                          </p:stCondLst>
                                        </p:cTn>
                                        <p:tgtEl>
                                          <p:spTgt spid="25"/>
                                        </p:tgtEl>
                                        <p:attrNameLst>
                                          <p:attrName>style.visibility</p:attrName>
                                        </p:attrNameLst>
                                      </p:cBhvr>
                                      <p:to>
                                        <p:strVal val="visible"/>
                                      </p:to>
                                    </p:set>
                                    <p:animEffect transition="in" filter="fade">
                                      <p:cBhvr>
                                        <p:cTn id="117" dur="1000"/>
                                        <p:tgtEl>
                                          <p:spTgt spid="25"/>
                                        </p:tgtEl>
                                      </p:cBhvr>
                                    </p:animEffect>
                                    <p:anim calcmode="lin" valueType="num">
                                      <p:cBhvr>
                                        <p:cTn id="118" dur="1000" fill="hold"/>
                                        <p:tgtEl>
                                          <p:spTgt spid="25"/>
                                        </p:tgtEl>
                                        <p:attrNameLst>
                                          <p:attrName>ppt_x</p:attrName>
                                        </p:attrNameLst>
                                      </p:cBhvr>
                                      <p:tavLst>
                                        <p:tav tm="0">
                                          <p:val>
                                            <p:strVal val="#ppt_x"/>
                                          </p:val>
                                        </p:tav>
                                        <p:tav tm="100000">
                                          <p:val>
                                            <p:strVal val="#ppt_x"/>
                                          </p:val>
                                        </p:tav>
                                      </p:tavLst>
                                    </p:anim>
                                    <p:anim calcmode="lin" valueType="num">
                                      <p:cBhvr>
                                        <p:cTn id="119" dur="900" decel="100000" fill="hold"/>
                                        <p:tgtEl>
                                          <p:spTgt spid="25"/>
                                        </p:tgtEl>
                                        <p:attrNameLst>
                                          <p:attrName>ppt_y</p:attrName>
                                        </p:attrNameLst>
                                      </p:cBhvr>
                                      <p:tavLst>
                                        <p:tav tm="0">
                                          <p:val>
                                            <p:strVal val="#ppt_y+1"/>
                                          </p:val>
                                        </p:tav>
                                        <p:tav tm="100000">
                                          <p:val>
                                            <p:strVal val="#ppt_y-.03"/>
                                          </p:val>
                                        </p:tav>
                                      </p:tavLst>
                                    </p:anim>
                                    <p:anim calcmode="lin" valueType="num">
                                      <p:cBhvr>
                                        <p:cTn id="120" dur="100" accel="100000" fill="hold">
                                          <p:stCondLst>
                                            <p:cond delay="900"/>
                                          </p:stCondLst>
                                        </p:cTn>
                                        <p:tgtEl>
                                          <p:spTgt spid="25"/>
                                        </p:tgtEl>
                                        <p:attrNameLst>
                                          <p:attrName>ppt_y</p:attrName>
                                        </p:attrNameLst>
                                      </p:cBhvr>
                                      <p:tavLst>
                                        <p:tav tm="0">
                                          <p:val>
                                            <p:strVal val="#ppt_y-.03"/>
                                          </p:val>
                                        </p:tav>
                                        <p:tav tm="100000">
                                          <p:val>
                                            <p:strVal val="#ppt_y"/>
                                          </p:val>
                                        </p:tav>
                                      </p:tavLst>
                                    </p:anim>
                                  </p:childTnLst>
                                </p:cTn>
                              </p:par>
                            </p:childTnLst>
                          </p:cTn>
                        </p:par>
                        <p:par>
                          <p:cTn id="121" fill="hold">
                            <p:stCondLst>
                              <p:cond delay="6250"/>
                            </p:stCondLst>
                            <p:childTnLst>
                              <p:par>
                                <p:cTn id="122" presetID="22" presetClass="entr" presetSubtype="4" fill="hold" grpId="0" nodeType="afterEffect">
                                  <p:stCondLst>
                                    <p:cond delay="0"/>
                                  </p:stCondLst>
                                  <p:childTnLst>
                                    <p:set>
                                      <p:cBhvr>
                                        <p:cTn id="123" dur="1" fill="hold">
                                          <p:stCondLst>
                                            <p:cond delay="0"/>
                                          </p:stCondLst>
                                        </p:cTn>
                                        <p:tgtEl>
                                          <p:spTgt spid="22"/>
                                        </p:tgtEl>
                                        <p:attrNameLst>
                                          <p:attrName>style.visibility</p:attrName>
                                        </p:attrNameLst>
                                      </p:cBhvr>
                                      <p:to>
                                        <p:strVal val="visible"/>
                                      </p:to>
                                    </p:set>
                                    <p:animEffect transition="in" filter="wipe(down)">
                                      <p:cBhvr>
                                        <p:cTn id="124" dur="750"/>
                                        <p:tgtEl>
                                          <p:spTgt spid="22"/>
                                        </p:tgtEl>
                                      </p:cBhvr>
                                    </p:animEffect>
                                  </p:childTnLst>
                                </p:cTn>
                              </p:par>
                            </p:childTnLst>
                          </p:cTn>
                        </p:par>
                        <p:par>
                          <p:cTn id="125" fill="hold">
                            <p:stCondLst>
                              <p:cond delay="7000"/>
                            </p:stCondLst>
                            <p:childTnLst>
                              <p:par>
                                <p:cTn id="126" presetID="37" presetClass="entr" presetSubtype="0" fill="hold" grpId="0" nodeType="afterEffect">
                                  <p:stCondLst>
                                    <p:cond delay="0"/>
                                  </p:stCondLst>
                                  <p:childTnLst>
                                    <p:set>
                                      <p:cBhvr>
                                        <p:cTn id="127" dur="1" fill="hold">
                                          <p:stCondLst>
                                            <p:cond delay="0"/>
                                          </p:stCondLst>
                                        </p:cTn>
                                        <p:tgtEl>
                                          <p:spTgt spid="58"/>
                                        </p:tgtEl>
                                        <p:attrNameLst>
                                          <p:attrName>style.visibility</p:attrName>
                                        </p:attrNameLst>
                                      </p:cBhvr>
                                      <p:to>
                                        <p:strVal val="visible"/>
                                      </p:to>
                                    </p:set>
                                    <p:animEffect transition="in" filter="fade">
                                      <p:cBhvr>
                                        <p:cTn id="128" dur="900"/>
                                        <p:tgtEl>
                                          <p:spTgt spid="58"/>
                                        </p:tgtEl>
                                      </p:cBhvr>
                                    </p:animEffect>
                                    <p:anim calcmode="lin" valueType="num">
                                      <p:cBhvr>
                                        <p:cTn id="129" dur="900" fill="hold"/>
                                        <p:tgtEl>
                                          <p:spTgt spid="58"/>
                                        </p:tgtEl>
                                        <p:attrNameLst>
                                          <p:attrName>ppt_x</p:attrName>
                                        </p:attrNameLst>
                                      </p:cBhvr>
                                      <p:tavLst>
                                        <p:tav tm="0">
                                          <p:val>
                                            <p:strVal val="#ppt_x"/>
                                          </p:val>
                                        </p:tav>
                                        <p:tav tm="100000">
                                          <p:val>
                                            <p:strVal val="#ppt_x"/>
                                          </p:val>
                                        </p:tav>
                                      </p:tavLst>
                                    </p:anim>
                                    <p:anim calcmode="lin" valueType="num">
                                      <p:cBhvr>
                                        <p:cTn id="130" dur="810" decel="100000" fill="hold"/>
                                        <p:tgtEl>
                                          <p:spTgt spid="58"/>
                                        </p:tgtEl>
                                        <p:attrNameLst>
                                          <p:attrName>ppt_y</p:attrName>
                                        </p:attrNameLst>
                                      </p:cBhvr>
                                      <p:tavLst>
                                        <p:tav tm="0">
                                          <p:val>
                                            <p:strVal val="#ppt_y+1"/>
                                          </p:val>
                                        </p:tav>
                                        <p:tav tm="100000">
                                          <p:val>
                                            <p:strVal val="#ppt_y-.03"/>
                                          </p:val>
                                        </p:tav>
                                      </p:tavLst>
                                    </p:anim>
                                    <p:anim calcmode="lin" valueType="num">
                                      <p:cBhvr>
                                        <p:cTn id="131" dur="90" accel="100000" fill="hold">
                                          <p:stCondLst>
                                            <p:cond delay="810"/>
                                          </p:stCondLst>
                                        </p:cTn>
                                        <p:tgtEl>
                                          <p:spTgt spid="58"/>
                                        </p:tgtEl>
                                        <p:attrNameLst>
                                          <p:attrName>ppt_y</p:attrName>
                                        </p:attrNameLst>
                                      </p:cBhvr>
                                      <p:tavLst>
                                        <p:tav tm="0">
                                          <p:val>
                                            <p:strVal val="#ppt_y-.03"/>
                                          </p:val>
                                        </p:tav>
                                        <p:tav tm="100000">
                                          <p:val>
                                            <p:strVal val="#ppt_y"/>
                                          </p:val>
                                        </p:tav>
                                      </p:tavLst>
                                    </p:anim>
                                  </p:childTnLst>
                                </p:cTn>
                              </p:par>
                            </p:childTnLst>
                          </p:cTn>
                        </p:par>
                        <p:par>
                          <p:cTn id="132" fill="hold">
                            <p:stCondLst>
                              <p:cond delay="7900"/>
                            </p:stCondLst>
                            <p:childTnLst>
                              <p:par>
                                <p:cTn id="133" presetID="22" presetClass="entr" presetSubtype="8" fill="hold" nodeType="afterEffect">
                                  <p:stCondLst>
                                    <p:cond delay="0"/>
                                  </p:stCondLst>
                                  <p:childTnLst>
                                    <p:set>
                                      <p:cBhvr>
                                        <p:cTn id="134" dur="1" fill="hold">
                                          <p:stCondLst>
                                            <p:cond delay="0"/>
                                          </p:stCondLst>
                                        </p:cTn>
                                        <p:tgtEl>
                                          <p:spTgt spid="55"/>
                                        </p:tgtEl>
                                        <p:attrNameLst>
                                          <p:attrName>style.visibility</p:attrName>
                                        </p:attrNameLst>
                                      </p:cBhvr>
                                      <p:to>
                                        <p:strVal val="visible"/>
                                      </p:to>
                                    </p:set>
                                    <p:animEffect transition="in" filter="wipe(left)">
                                      <p:cBhvr>
                                        <p:cTn id="135" dur="750"/>
                                        <p:tgtEl>
                                          <p:spTgt spid="55"/>
                                        </p:tgtEl>
                                      </p:cBhvr>
                                    </p:animEffect>
                                  </p:childTnLst>
                                </p:cTn>
                              </p:par>
                            </p:childTnLst>
                          </p:cTn>
                        </p:par>
                        <p:par>
                          <p:cTn id="136" fill="hold">
                            <p:stCondLst>
                              <p:cond delay="8650"/>
                            </p:stCondLst>
                            <p:childTnLst>
                              <p:par>
                                <p:cTn id="137" presetID="37" presetClass="entr" presetSubtype="0" fill="hold" grpId="0" nodeType="afterEffect">
                                  <p:stCondLst>
                                    <p:cond delay="0"/>
                                  </p:stCondLst>
                                  <p:childTnLst>
                                    <p:set>
                                      <p:cBhvr>
                                        <p:cTn id="138" dur="1" fill="hold">
                                          <p:stCondLst>
                                            <p:cond delay="0"/>
                                          </p:stCondLst>
                                        </p:cTn>
                                        <p:tgtEl>
                                          <p:spTgt spid="29"/>
                                        </p:tgtEl>
                                        <p:attrNameLst>
                                          <p:attrName>style.visibility</p:attrName>
                                        </p:attrNameLst>
                                      </p:cBhvr>
                                      <p:to>
                                        <p:strVal val="visible"/>
                                      </p:to>
                                    </p:set>
                                    <p:animEffect transition="in" filter="fade">
                                      <p:cBhvr>
                                        <p:cTn id="139" dur="1000"/>
                                        <p:tgtEl>
                                          <p:spTgt spid="29"/>
                                        </p:tgtEl>
                                      </p:cBhvr>
                                    </p:animEffect>
                                    <p:anim calcmode="lin" valueType="num">
                                      <p:cBhvr>
                                        <p:cTn id="140" dur="1000" fill="hold"/>
                                        <p:tgtEl>
                                          <p:spTgt spid="29"/>
                                        </p:tgtEl>
                                        <p:attrNameLst>
                                          <p:attrName>ppt_x</p:attrName>
                                        </p:attrNameLst>
                                      </p:cBhvr>
                                      <p:tavLst>
                                        <p:tav tm="0">
                                          <p:val>
                                            <p:strVal val="#ppt_x"/>
                                          </p:val>
                                        </p:tav>
                                        <p:tav tm="100000">
                                          <p:val>
                                            <p:strVal val="#ppt_x"/>
                                          </p:val>
                                        </p:tav>
                                      </p:tavLst>
                                    </p:anim>
                                    <p:anim calcmode="lin" valueType="num">
                                      <p:cBhvr>
                                        <p:cTn id="141" dur="900" decel="100000" fill="hold"/>
                                        <p:tgtEl>
                                          <p:spTgt spid="29"/>
                                        </p:tgtEl>
                                        <p:attrNameLst>
                                          <p:attrName>ppt_y</p:attrName>
                                        </p:attrNameLst>
                                      </p:cBhvr>
                                      <p:tavLst>
                                        <p:tav tm="0">
                                          <p:val>
                                            <p:strVal val="#ppt_y+1"/>
                                          </p:val>
                                        </p:tav>
                                        <p:tav tm="100000">
                                          <p:val>
                                            <p:strVal val="#ppt_y-.03"/>
                                          </p:val>
                                        </p:tav>
                                      </p:tavLst>
                                    </p:anim>
                                    <p:anim calcmode="lin" valueType="num">
                                      <p:cBhvr>
                                        <p:cTn id="142" dur="100" accel="100000" fill="hold">
                                          <p:stCondLst>
                                            <p:cond delay="900"/>
                                          </p:stCondLst>
                                        </p:cTn>
                                        <p:tgtEl>
                                          <p:spTgt spid="29"/>
                                        </p:tgtEl>
                                        <p:attrNameLst>
                                          <p:attrName>ppt_y</p:attrName>
                                        </p:attrNameLst>
                                      </p:cBhvr>
                                      <p:tavLst>
                                        <p:tav tm="0">
                                          <p:val>
                                            <p:strVal val="#ppt_y-.03"/>
                                          </p:val>
                                        </p:tav>
                                        <p:tav tm="100000">
                                          <p:val>
                                            <p:strVal val="#ppt_y"/>
                                          </p:val>
                                        </p:tav>
                                      </p:tavLst>
                                    </p:anim>
                                  </p:childTnLst>
                                </p:cTn>
                              </p:par>
                              <p:par>
                                <p:cTn id="143" presetID="37" presetClass="entr" presetSubtype="0" fill="hold" grpId="0" nodeType="withEffect">
                                  <p:stCondLst>
                                    <p:cond delay="0"/>
                                  </p:stCondLst>
                                  <p:childTnLst>
                                    <p:set>
                                      <p:cBhvr>
                                        <p:cTn id="144" dur="1" fill="hold">
                                          <p:stCondLst>
                                            <p:cond delay="0"/>
                                          </p:stCondLst>
                                        </p:cTn>
                                        <p:tgtEl>
                                          <p:spTgt spid="30"/>
                                        </p:tgtEl>
                                        <p:attrNameLst>
                                          <p:attrName>style.visibility</p:attrName>
                                        </p:attrNameLst>
                                      </p:cBhvr>
                                      <p:to>
                                        <p:strVal val="visible"/>
                                      </p:to>
                                    </p:set>
                                    <p:animEffect transition="in" filter="fade">
                                      <p:cBhvr>
                                        <p:cTn id="145" dur="1000"/>
                                        <p:tgtEl>
                                          <p:spTgt spid="30"/>
                                        </p:tgtEl>
                                      </p:cBhvr>
                                    </p:animEffect>
                                    <p:anim calcmode="lin" valueType="num">
                                      <p:cBhvr>
                                        <p:cTn id="146" dur="1000" fill="hold"/>
                                        <p:tgtEl>
                                          <p:spTgt spid="30"/>
                                        </p:tgtEl>
                                        <p:attrNameLst>
                                          <p:attrName>ppt_x</p:attrName>
                                        </p:attrNameLst>
                                      </p:cBhvr>
                                      <p:tavLst>
                                        <p:tav tm="0">
                                          <p:val>
                                            <p:strVal val="#ppt_x"/>
                                          </p:val>
                                        </p:tav>
                                        <p:tav tm="100000">
                                          <p:val>
                                            <p:strVal val="#ppt_x"/>
                                          </p:val>
                                        </p:tav>
                                      </p:tavLst>
                                    </p:anim>
                                    <p:anim calcmode="lin" valueType="num">
                                      <p:cBhvr>
                                        <p:cTn id="147" dur="900" decel="100000" fill="hold"/>
                                        <p:tgtEl>
                                          <p:spTgt spid="30"/>
                                        </p:tgtEl>
                                        <p:attrNameLst>
                                          <p:attrName>ppt_y</p:attrName>
                                        </p:attrNameLst>
                                      </p:cBhvr>
                                      <p:tavLst>
                                        <p:tav tm="0">
                                          <p:val>
                                            <p:strVal val="#ppt_y+1"/>
                                          </p:val>
                                        </p:tav>
                                        <p:tav tm="100000">
                                          <p:val>
                                            <p:strVal val="#ppt_y-.03"/>
                                          </p:val>
                                        </p:tav>
                                      </p:tavLst>
                                    </p:anim>
                                    <p:anim calcmode="lin" valueType="num">
                                      <p:cBhvr>
                                        <p:cTn id="148" dur="100" accel="100000" fill="hold">
                                          <p:stCondLst>
                                            <p:cond delay="900"/>
                                          </p:stCondLst>
                                        </p:cTn>
                                        <p:tgtEl>
                                          <p:spTgt spid="30"/>
                                        </p:tgtEl>
                                        <p:attrNameLst>
                                          <p:attrName>ppt_y</p:attrName>
                                        </p:attrNameLst>
                                      </p:cBhvr>
                                      <p:tavLst>
                                        <p:tav tm="0">
                                          <p:val>
                                            <p:strVal val="#ppt_y-.03"/>
                                          </p:val>
                                        </p:tav>
                                        <p:tav tm="100000">
                                          <p:val>
                                            <p:strVal val="#ppt_y"/>
                                          </p:val>
                                        </p:tav>
                                      </p:tavLst>
                                    </p:anim>
                                  </p:childTnLst>
                                </p:cTn>
                              </p:par>
                            </p:childTnLst>
                          </p:cTn>
                        </p:par>
                        <p:par>
                          <p:cTn id="149" fill="hold">
                            <p:stCondLst>
                              <p:cond delay="9650"/>
                            </p:stCondLst>
                            <p:childTnLst>
                              <p:par>
                                <p:cTn id="150" presetID="22" presetClass="entr" presetSubtype="4" fill="hold" grpId="0" nodeType="afterEffect">
                                  <p:stCondLst>
                                    <p:cond delay="0"/>
                                  </p:stCondLst>
                                  <p:childTnLst>
                                    <p:set>
                                      <p:cBhvr>
                                        <p:cTn id="151" dur="1" fill="hold">
                                          <p:stCondLst>
                                            <p:cond delay="0"/>
                                          </p:stCondLst>
                                        </p:cTn>
                                        <p:tgtEl>
                                          <p:spTgt spid="27"/>
                                        </p:tgtEl>
                                        <p:attrNameLst>
                                          <p:attrName>style.visibility</p:attrName>
                                        </p:attrNameLst>
                                      </p:cBhvr>
                                      <p:to>
                                        <p:strVal val="visible"/>
                                      </p:to>
                                    </p:set>
                                    <p:animEffect transition="in" filter="wipe(down)">
                                      <p:cBhvr>
                                        <p:cTn id="152" dur="750"/>
                                        <p:tgtEl>
                                          <p:spTgt spid="27"/>
                                        </p:tgtEl>
                                      </p:cBhvr>
                                    </p:animEffect>
                                  </p:childTnLst>
                                </p:cTn>
                              </p:par>
                            </p:childTnLst>
                          </p:cTn>
                        </p:par>
                        <p:par>
                          <p:cTn id="153" fill="hold">
                            <p:stCondLst>
                              <p:cond delay="10400"/>
                            </p:stCondLst>
                            <p:childTnLst>
                              <p:par>
                                <p:cTn id="154" presetID="37" presetClass="entr" presetSubtype="0" fill="hold" grpId="0" nodeType="afterEffect">
                                  <p:stCondLst>
                                    <p:cond delay="0"/>
                                  </p:stCondLst>
                                  <p:childTnLst>
                                    <p:set>
                                      <p:cBhvr>
                                        <p:cTn id="155" dur="1" fill="hold">
                                          <p:stCondLst>
                                            <p:cond delay="0"/>
                                          </p:stCondLst>
                                        </p:cTn>
                                        <p:tgtEl>
                                          <p:spTgt spid="62"/>
                                        </p:tgtEl>
                                        <p:attrNameLst>
                                          <p:attrName>style.visibility</p:attrName>
                                        </p:attrNameLst>
                                      </p:cBhvr>
                                      <p:to>
                                        <p:strVal val="visible"/>
                                      </p:to>
                                    </p:set>
                                    <p:animEffect transition="in" filter="fade">
                                      <p:cBhvr>
                                        <p:cTn id="156" dur="800"/>
                                        <p:tgtEl>
                                          <p:spTgt spid="62"/>
                                        </p:tgtEl>
                                      </p:cBhvr>
                                    </p:animEffect>
                                    <p:anim calcmode="lin" valueType="num">
                                      <p:cBhvr>
                                        <p:cTn id="157" dur="800" fill="hold"/>
                                        <p:tgtEl>
                                          <p:spTgt spid="62"/>
                                        </p:tgtEl>
                                        <p:attrNameLst>
                                          <p:attrName>ppt_x</p:attrName>
                                        </p:attrNameLst>
                                      </p:cBhvr>
                                      <p:tavLst>
                                        <p:tav tm="0">
                                          <p:val>
                                            <p:strVal val="#ppt_x"/>
                                          </p:val>
                                        </p:tav>
                                        <p:tav tm="100000">
                                          <p:val>
                                            <p:strVal val="#ppt_x"/>
                                          </p:val>
                                        </p:tav>
                                      </p:tavLst>
                                    </p:anim>
                                    <p:anim calcmode="lin" valueType="num">
                                      <p:cBhvr>
                                        <p:cTn id="158" dur="720" decel="100000" fill="hold"/>
                                        <p:tgtEl>
                                          <p:spTgt spid="62"/>
                                        </p:tgtEl>
                                        <p:attrNameLst>
                                          <p:attrName>ppt_y</p:attrName>
                                        </p:attrNameLst>
                                      </p:cBhvr>
                                      <p:tavLst>
                                        <p:tav tm="0">
                                          <p:val>
                                            <p:strVal val="#ppt_y+1"/>
                                          </p:val>
                                        </p:tav>
                                        <p:tav tm="100000">
                                          <p:val>
                                            <p:strVal val="#ppt_y-.03"/>
                                          </p:val>
                                        </p:tav>
                                      </p:tavLst>
                                    </p:anim>
                                    <p:anim calcmode="lin" valueType="num">
                                      <p:cBhvr>
                                        <p:cTn id="159" dur="80" accel="100000" fill="hold">
                                          <p:stCondLst>
                                            <p:cond delay="720"/>
                                          </p:stCondLst>
                                        </p:cTn>
                                        <p:tgtEl>
                                          <p:spTgt spid="62"/>
                                        </p:tgtEl>
                                        <p:attrNameLst>
                                          <p:attrName>ppt_y</p:attrName>
                                        </p:attrNameLst>
                                      </p:cBhvr>
                                      <p:tavLst>
                                        <p:tav tm="0">
                                          <p:val>
                                            <p:strVal val="#ppt_y-.03"/>
                                          </p:val>
                                        </p:tav>
                                        <p:tav tm="100000">
                                          <p:val>
                                            <p:strVal val="#ppt_y"/>
                                          </p:val>
                                        </p:tav>
                                      </p:tavLst>
                                    </p:anim>
                                  </p:childTnLst>
                                </p:cTn>
                              </p:par>
                            </p:childTnLst>
                          </p:cTn>
                        </p:par>
                        <p:par>
                          <p:cTn id="160" fill="hold">
                            <p:stCondLst>
                              <p:cond delay="11200"/>
                            </p:stCondLst>
                            <p:childTnLst>
                              <p:par>
                                <p:cTn id="161" presetID="22" presetClass="entr" presetSubtype="8" fill="hold" nodeType="afterEffect">
                                  <p:stCondLst>
                                    <p:cond delay="0"/>
                                  </p:stCondLst>
                                  <p:childTnLst>
                                    <p:set>
                                      <p:cBhvr>
                                        <p:cTn id="162" dur="1" fill="hold">
                                          <p:stCondLst>
                                            <p:cond delay="0"/>
                                          </p:stCondLst>
                                        </p:cTn>
                                        <p:tgtEl>
                                          <p:spTgt spid="59"/>
                                        </p:tgtEl>
                                        <p:attrNameLst>
                                          <p:attrName>style.visibility</p:attrName>
                                        </p:attrNameLst>
                                      </p:cBhvr>
                                      <p:to>
                                        <p:strVal val="visible"/>
                                      </p:to>
                                    </p:set>
                                    <p:animEffect transition="in" filter="wipe(left)">
                                      <p:cBhvr>
                                        <p:cTn id="163" dur="750"/>
                                        <p:tgtEl>
                                          <p:spTgt spid="59"/>
                                        </p:tgtEl>
                                      </p:cBhvr>
                                    </p:animEffect>
                                  </p:childTnLst>
                                </p:cTn>
                              </p:par>
                            </p:childTnLst>
                          </p:cTn>
                        </p:par>
                        <p:par>
                          <p:cTn id="164" fill="hold">
                            <p:stCondLst>
                              <p:cond delay="11950"/>
                            </p:stCondLst>
                            <p:childTnLst>
                              <p:par>
                                <p:cTn id="165" presetID="37" presetClass="entr" presetSubtype="0" fill="hold" grpId="0" nodeType="afterEffect">
                                  <p:stCondLst>
                                    <p:cond delay="0"/>
                                  </p:stCondLst>
                                  <p:childTnLst>
                                    <p:set>
                                      <p:cBhvr>
                                        <p:cTn id="166" dur="1" fill="hold">
                                          <p:stCondLst>
                                            <p:cond delay="0"/>
                                          </p:stCondLst>
                                        </p:cTn>
                                        <p:tgtEl>
                                          <p:spTgt spid="34"/>
                                        </p:tgtEl>
                                        <p:attrNameLst>
                                          <p:attrName>style.visibility</p:attrName>
                                        </p:attrNameLst>
                                      </p:cBhvr>
                                      <p:to>
                                        <p:strVal val="visible"/>
                                      </p:to>
                                    </p:set>
                                    <p:animEffect transition="in" filter="fade">
                                      <p:cBhvr>
                                        <p:cTn id="167" dur="1000"/>
                                        <p:tgtEl>
                                          <p:spTgt spid="34"/>
                                        </p:tgtEl>
                                      </p:cBhvr>
                                    </p:animEffect>
                                    <p:anim calcmode="lin" valueType="num">
                                      <p:cBhvr>
                                        <p:cTn id="168" dur="1000" fill="hold"/>
                                        <p:tgtEl>
                                          <p:spTgt spid="34"/>
                                        </p:tgtEl>
                                        <p:attrNameLst>
                                          <p:attrName>ppt_x</p:attrName>
                                        </p:attrNameLst>
                                      </p:cBhvr>
                                      <p:tavLst>
                                        <p:tav tm="0">
                                          <p:val>
                                            <p:strVal val="#ppt_x"/>
                                          </p:val>
                                        </p:tav>
                                        <p:tav tm="100000">
                                          <p:val>
                                            <p:strVal val="#ppt_x"/>
                                          </p:val>
                                        </p:tav>
                                      </p:tavLst>
                                    </p:anim>
                                    <p:anim calcmode="lin" valueType="num">
                                      <p:cBhvr>
                                        <p:cTn id="169" dur="900" decel="100000" fill="hold"/>
                                        <p:tgtEl>
                                          <p:spTgt spid="34"/>
                                        </p:tgtEl>
                                        <p:attrNameLst>
                                          <p:attrName>ppt_y</p:attrName>
                                        </p:attrNameLst>
                                      </p:cBhvr>
                                      <p:tavLst>
                                        <p:tav tm="0">
                                          <p:val>
                                            <p:strVal val="#ppt_y+1"/>
                                          </p:val>
                                        </p:tav>
                                        <p:tav tm="100000">
                                          <p:val>
                                            <p:strVal val="#ppt_y-.03"/>
                                          </p:val>
                                        </p:tav>
                                      </p:tavLst>
                                    </p:anim>
                                    <p:anim calcmode="lin" valueType="num">
                                      <p:cBhvr>
                                        <p:cTn id="170" dur="100" accel="100000" fill="hold">
                                          <p:stCondLst>
                                            <p:cond delay="900"/>
                                          </p:stCondLst>
                                        </p:cTn>
                                        <p:tgtEl>
                                          <p:spTgt spid="34"/>
                                        </p:tgtEl>
                                        <p:attrNameLst>
                                          <p:attrName>ppt_y</p:attrName>
                                        </p:attrNameLst>
                                      </p:cBhvr>
                                      <p:tavLst>
                                        <p:tav tm="0">
                                          <p:val>
                                            <p:strVal val="#ppt_y-.03"/>
                                          </p:val>
                                        </p:tav>
                                        <p:tav tm="100000">
                                          <p:val>
                                            <p:strVal val="#ppt_y"/>
                                          </p:val>
                                        </p:tav>
                                      </p:tavLst>
                                    </p:anim>
                                  </p:childTnLst>
                                </p:cTn>
                              </p:par>
                              <p:par>
                                <p:cTn id="171" presetID="37" presetClass="entr" presetSubtype="0" fill="hold" grpId="0" nodeType="withEffect">
                                  <p:stCondLst>
                                    <p:cond delay="0"/>
                                  </p:stCondLst>
                                  <p:childTnLst>
                                    <p:set>
                                      <p:cBhvr>
                                        <p:cTn id="172" dur="1" fill="hold">
                                          <p:stCondLst>
                                            <p:cond delay="0"/>
                                          </p:stCondLst>
                                        </p:cTn>
                                        <p:tgtEl>
                                          <p:spTgt spid="35"/>
                                        </p:tgtEl>
                                        <p:attrNameLst>
                                          <p:attrName>style.visibility</p:attrName>
                                        </p:attrNameLst>
                                      </p:cBhvr>
                                      <p:to>
                                        <p:strVal val="visible"/>
                                      </p:to>
                                    </p:set>
                                    <p:animEffect transition="in" filter="fade">
                                      <p:cBhvr>
                                        <p:cTn id="173" dur="1000"/>
                                        <p:tgtEl>
                                          <p:spTgt spid="35"/>
                                        </p:tgtEl>
                                      </p:cBhvr>
                                    </p:animEffect>
                                    <p:anim calcmode="lin" valueType="num">
                                      <p:cBhvr>
                                        <p:cTn id="174" dur="1000" fill="hold"/>
                                        <p:tgtEl>
                                          <p:spTgt spid="35"/>
                                        </p:tgtEl>
                                        <p:attrNameLst>
                                          <p:attrName>ppt_x</p:attrName>
                                        </p:attrNameLst>
                                      </p:cBhvr>
                                      <p:tavLst>
                                        <p:tav tm="0">
                                          <p:val>
                                            <p:strVal val="#ppt_x"/>
                                          </p:val>
                                        </p:tav>
                                        <p:tav tm="100000">
                                          <p:val>
                                            <p:strVal val="#ppt_x"/>
                                          </p:val>
                                        </p:tav>
                                      </p:tavLst>
                                    </p:anim>
                                    <p:anim calcmode="lin" valueType="num">
                                      <p:cBhvr>
                                        <p:cTn id="175" dur="900" decel="100000" fill="hold"/>
                                        <p:tgtEl>
                                          <p:spTgt spid="35"/>
                                        </p:tgtEl>
                                        <p:attrNameLst>
                                          <p:attrName>ppt_y</p:attrName>
                                        </p:attrNameLst>
                                      </p:cBhvr>
                                      <p:tavLst>
                                        <p:tav tm="0">
                                          <p:val>
                                            <p:strVal val="#ppt_y+1"/>
                                          </p:val>
                                        </p:tav>
                                        <p:tav tm="100000">
                                          <p:val>
                                            <p:strVal val="#ppt_y-.03"/>
                                          </p:val>
                                        </p:tav>
                                      </p:tavLst>
                                    </p:anim>
                                    <p:anim calcmode="lin" valueType="num">
                                      <p:cBhvr>
                                        <p:cTn id="176" dur="100" accel="100000" fill="hold">
                                          <p:stCondLst>
                                            <p:cond delay="900"/>
                                          </p:stCondLst>
                                        </p:cTn>
                                        <p:tgtEl>
                                          <p:spTgt spid="35"/>
                                        </p:tgtEl>
                                        <p:attrNameLst>
                                          <p:attrName>ppt_y</p:attrName>
                                        </p:attrNameLst>
                                      </p:cBhvr>
                                      <p:tavLst>
                                        <p:tav tm="0">
                                          <p:val>
                                            <p:strVal val="#ppt_y-.03"/>
                                          </p:val>
                                        </p:tav>
                                        <p:tav tm="100000">
                                          <p:val>
                                            <p:strVal val="#ppt_y"/>
                                          </p:val>
                                        </p:tav>
                                      </p:tavLst>
                                    </p:anim>
                                  </p:childTnLst>
                                </p:cTn>
                              </p:par>
                            </p:childTnLst>
                          </p:cTn>
                        </p:par>
                        <p:par>
                          <p:cTn id="177" fill="hold">
                            <p:stCondLst>
                              <p:cond delay="12950"/>
                            </p:stCondLst>
                            <p:childTnLst>
                              <p:par>
                                <p:cTn id="178" presetID="22" presetClass="entr" presetSubtype="4" fill="hold" grpId="0" nodeType="afterEffect">
                                  <p:stCondLst>
                                    <p:cond delay="0"/>
                                  </p:stCondLst>
                                  <p:childTnLst>
                                    <p:set>
                                      <p:cBhvr>
                                        <p:cTn id="179" dur="1" fill="hold">
                                          <p:stCondLst>
                                            <p:cond delay="0"/>
                                          </p:stCondLst>
                                        </p:cTn>
                                        <p:tgtEl>
                                          <p:spTgt spid="32"/>
                                        </p:tgtEl>
                                        <p:attrNameLst>
                                          <p:attrName>style.visibility</p:attrName>
                                        </p:attrNameLst>
                                      </p:cBhvr>
                                      <p:to>
                                        <p:strVal val="visible"/>
                                      </p:to>
                                    </p:set>
                                    <p:animEffect transition="in" filter="wipe(down)">
                                      <p:cBhvr>
                                        <p:cTn id="180" dur="750"/>
                                        <p:tgtEl>
                                          <p:spTgt spid="32"/>
                                        </p:tgtEl>
                                      </p:cBhvr>
                                    </p:animEffect>
                                  </p:childTnLst>
                                </p:cTn>
                              </p:par>
                            </p:childTnLst>
                          </p:cTn>
                        </p:par>
                        <p:par>
                          <p:cTn id="181" fill="hold">
                            <p:stCondLst>
                              <p:cond delay="13700"/>
                            </p:stCondLst>
                            <p:childTnLst>
                              <p:par>
                                <p:cTn id="182" presetID="37" presetClass="entr" presetSubtype="0" fill="hold" grpId="0" nodeType="afterEffect">
                                  <p:stCondLst>
                                    <p:cond delay="0"/>
                                  </p:stCondLst>
                                  <p:childTnLst>
                                    <p:set>
                                      <p:cBhvr>
                                        <p:cTn id="183" dur="1" fill="hold">
                                          <p:stCondLst>
                                            <p:cond delay="0"/>
                                          </p:stCondLst>
                                        </p:cTn>
                                        <p:tgtEl>
                                          <p:spTgt spid="66"/>
                                        </p:tgtEl>
                                        <p:attrNameLst>
                                          <p:attrName>style.visibility</p:attrName>
                                        </p:attrNameLst>
                                      </p:cBhvr>
                                      <p:to>
                                        <p:strVal val="visible"/>
                                      </p:to>
                                    </p:set>
                                    <p:animEffect transition="in" filter="fade">
                                      <p:cBhvr>
                                        <p:cTn id="184" dur="700"/>
                                        <p:tgtEl>
                                          <p:spTgt spid="66"/>
                                        </p:tgtEl>
                                      </p:cBhvr>
                                    </p:animEffect>
                                    <p:anim calcmode="lin" valueType="num">
                                      <p:cBhvr>
                                        <p:cTn id="185" dur="700" fill="hold"/>
                                        <p:tgtEl>
                                          <p:spTgt spid="66"/>
                                        </p:tgtEl>
                                        <p:attrNameLst>
                                          <p:attrName>ppt_x</p:attrName>
                                        </p:attrNameLst>
                                      </p:cBhvr>
                                      <p:tavLst>
                                        <p:tav tm="0">
                                          <p:val>
                                            <p:strVal val="#ppt_x"/>
                                          </p:val>
                                        </p:tav>
                                        <p:tav tm="100000">
                                          <p:val>
                                            <p:strVal val="#ppt_x"/>
                                          </p:val>
                                        </p:tav>
                                      </p:tavLst>
                                    </p:anim>
                                    <p:anim calcmode="lin" valueType="num">
                                      <p:cBhvr>
                                        <p:cTn id="186" dur="630" decel="100000" fill="hold"/>
                                        <p:tgtEl>
                                          <p:spTgt spid="66"/>
                                        </p:tgtEl>
                                        <p:attrNameLst>
                                          <p:attrName>ppt_y</p:attrName>
                                        </p:attrNameLst>
                                      </p:cBhvr>
                                      <p:tavLst>
                                        <p:tav tm="0">
                                          <p:val>
                                            <p:strVal val="#ppt_y+1"/>
                                          </p:val>
                                        </p:tav>
                                        <p:tav tm="100000">
                                          <p:val>
                                            <p:strVal val="#ppt_y-.03"/>
                                          </p:val>
                                        </p:tav>
                                      </p:tavLst>
                                    </p:anim>
                                    <p:anim calcmode="lin" valueType="num">
                                      <p:cBhvr>
                                        <p:cTn id="187" dur="70" accel="100000" fill="hold">
                                          <p:stCondLst>
                                            <p:cond delay="630"/>
                                          </p:stCondLst>
                                        </p:cTn>
                                        <p:tgtEl>
                                          <p:spTgt spid="66"/>
                                        </p:tgtEl>
                                        <p:attrNameLst>
                                          <p:attrName>ppt_y</p:attrName>
                                        </p:attrNameLst>
                                      </p:cBhvr>
                                      <p:tavLst>
                                        <p:tav tm="0">
                                          <p:val>
                                            <p:strVal val="#ppt_y-.03"/>
                                          </p:val>
                                        </p:tav>
                                        <p:tav tm="100000">
                                          <p:val>
                                            <p:strVal val="#ppt_y"/>
                                          </p:val>
                                        </p:tav>
                                      </p:tavLst>
                                    </p:anim>
                                  </p:childTnLst>
                                </p:cTn>
                              </p:par>
                            </p:childTnLst>
                          </p:cTn>
                        </p:par>
                        <p:par>
                          <p:cTn id="188" fill="hold">
                            <p:stCondLst>
                              <p:cond delay="14400"/>
                            </p:stCondLst>
                            <p:childTnLst>
                              <p:par>
                                <p:cTn id="189" presetID="22" presetClass="entr" presetSubtype="8" fill="hold" nodeType="afterEffect">
                                  <p:stCondLst>
                                    <p:cond delay="0"/>
                                  </p:stCondLst>
                                  <p:childTnLst>
                                    <p:set>
                                      <p:cBhvr>
                                        <p:cTn id="190" dur="1" fill="hold">
                                          <p:stCondLst>
                                            <p:cond delay="0"/>
                                          </p:stCondLst>
                                        </p:cTn>
                                        <p:tgtEl>
                                          <p:spTgt spid="63"/>
                                        </p:tgtEl>
                                        <p:attrNameLst>
                                          <p:attrName>style.visibility</p:attrName>
                                        </p:attrNameLst>
                                      </p:cBhvr>
                                      <p:to>
                                        <p:strVal val="visible"/>
                                      </p:to>
                                    </p:set>
                                    <p:animEffect transition="in" filter="wipe(left)">
                                      <p:cBhvr>
                                        <p:cTn id="191" dur="750"/>
                                        <p:tgtEl>
                                          <p:spTgt spid="63"/>
                                        </p:tgtEl>
                                      </p:cBhvr>
                                    </p:animEffect>
                                  </p:childTnLst>
                                </p:cTn>
                              </p:par>
                            </p:childTnLst>
                          </p:cTn>
                        </p:par>
                        <p:par>
                          <p:cTn id="192" fill="hold">
                            <p:stCondLst>
                              <p:cond delay="15150"/>
                            </p:stCondLst>
                            <p:childTnLst>
                              <p:par>
                                <p:cTn id="193" presetID="37" presetClass="entr" presetSubtype="0" fill="hold" grpId="0" nodeType="afterEffect">
                                  <p:stCondLst>
                                    <p:cond delay="0"/>
                                  </p:stCondLst>
                                  <p:childTnLst>
                                    <p:set>
                                      <p:cBhvr>
                                        <p:cTn id="194" dur="1" fill="hold">
                                          <p:stCondLst>
                                            <p:cond delay="0"/>
                                          </p:stCondLst>
                                        </p:cTn>
                                        <p:tgtEl>
                                          <p:spTgt spid="39"/>
                                        </p:tgtEl>
                                        <p:attrNameLst>
                                          <p:attrName>style.visibility</p:attrName>
                                        </p:attrNameLst>
                                      </p:cBhvr>
                                      <p:to>
                                        <p:strVal val="visible"/>
                                      </p:to>
                                    </p:set>
                                    <p:animEffect transition="in" filter="fade">
                                      <p:cBhvr>
                                        <p:cTn id="195" dur="1000"/>
                                        <p:tgtEl>
                                          <p:spTgt spid="39"/>
                                        </p:tgtEl>
                                      </p:cBhvr>
                                    </p:animEffect>
                                    <p:anim calcmode="lin" valueType="num">
                                      <p:cBhvr>
                                        <p:cTn id="196" dur="1000" fill="hold"/>
                                        <p:tgtEl>
                                          <p:spTgt spid="39"/>
                                        </p:tgtEl>
                                        <p:attrNameLst>
                                          <p:attrName>ppt_x</p:attrName>
                                        </p:attrNameLst>
                                      </p:cBhvr>
                                      <p:tavLst>
                                        <p:tav tm="0">
                                          <p:val>
                                            <p:strVal val="#ppt_x"/>
                                          </p:val>
                                        </p:tav>
                                        <p:tav tm="100000">
                                          <p:val>
                                            <p:strVal val="#ppt_x"/>
                                          </p:val>
                                        </p:tav>
                                      </p:tavLst>
                                    </p:anim>
                                    <p:anim calcmode="lin" valueType="num">
                                      <p:cBhvr>
                                        <p:cTn id="197" dur="900" decel="100000" fill="hold"/>
                                        <p:tgtEl>
                                          <p:spTgt spid="39"/>
                                        </p:tgtEl>
                                        <p:attrNameLst>
                                          <p:attrName>ppt_y</p:attrName>
                                        </p:attrNameLst>
                                      </p:cBhvr>
                                      <p:tavLst>
                                        <p:tav tm="0">
                                          <p:val>
                                            <p:strVal val="#ppt_y+1"/>
                                          </p:val>
                                        </p:tav>
                                        <p:tav tm="100000">
                                          <p:val>
                                            <p:strVal val="#ppt_y-.03"/>
                                          </p:val>
                                        </p:tav>
                                      </p:tavLst>
                                    </p:anim>
                                    <p:anim calcmode="lin" valueType="num">
                                      <p:cBhvr>
                                        <p:cTn id="198" dur="100" accel="100000" fill="hold">
                                          <p:stCondLst>
                                            <p:cond delay="900"/>
                                          </p:stCondLst>
                                        </p:cTn>
                                        <p:tgtEl>
                                          <p:spTgt spid="39"/>
                                        </p:tgtEl>
                                        <p:attrNameLst>
                                          <p:attrName>ppt_y</p:attrName>
                                        </p:attrNameLst>
                                      </p:cBhvr>
                                      <p:tavLst>
                                        <p:tav tm="0">
                                          <p:val>
                                            <p:strVal val="#ppt_y-.03"/>
                                          </p:val>
                                        </p:tav>
                                        <p:tav tm="100000">
                                          <p:val>
                                            <p:strVal val="#ppt_y"/>
                                          </p:val>
                                        </p:tav>
                                      </p:tavLst>
                                    </p:anim>
                                  </p:childTnLst>
                                </p:cTn>
                              </p:par>
                              <p:par>
                                <p:cTn id="199" presetID="37" presetClass="entr" presetSubtype="0" fill="hold" grpId="0" nodeType="withEffect">
                                  <p:stCondLst>
                                    <p:cond delay="0"/>
                                  </p:stCondLst>
                                  <p:childTnLst>
                                    <p:set>
                                      <p:cBhvr>
                                        <p:cTn id="200" dur="1" fill="hold">
                                          <p:stCondLst>
                                            <p:cond delay="0"/>
                                          </p:stCondLst>
                                        </p:cTn>
                                        <p:tgtEl>
                                          <p:spTgt spid="40"/>
                                        </p:tgtEl>
                                        <p:attrNameLst>
                                          <p:attrName>style.visibility</p:attrName>
                                        </p:attrNameLst>
                                      </p:cBhvr>
                                      <p:to>
                                        <p:strVal val="visible"/>
                                      </p:to>
                                    </p:set>
                                    <p:animEffect transition="in" filter="fade">
                                      <p:cBhvr>
                                        <p:cTn id="201" dur="1000"/>
                                        <p:tgtEl>
                                          <p:spTgt spid="40"/>
                                        </p:tgtEl>
                                      </p:cBhvr>
                                    </p:animEffect>
                                    <p:anim calcmode="lin" valueType="num">
                                      <p:cBhvr>
                                        <p:cTn id="202" dur="1000" fill="hold"/>
                                        <p:tgtEl>
                                          <p:spTgt spid="40"/>
                                        </p:tgtEl>
                                        <p:attrNameLst>
                                          <p:attrName>ppt_x</p:attrName>
                                        </p:attrNameLst>
                                      </p:cBhvr>
                                      <p:tavLst>
                                        <p:tav tm="0">
                                          <p:val>
                                            <p:strVal val="#ppt_x"/>
                                          </p:val>
                                        </p:tav>
                                        <p:tav tm="100000">
                                          <p:val>
                                            <p:strVal val="#ppt_x"/>
                                          </p:val>
                                        </p:tav>
                                      </p:tavLst>
                                    </p:anim>
                                    <p:anim calcmode="lin" valueType="num">
                                      <p:cBhvr>
                                        <p:cTn id="203" dur="900" decel="100000" fill="hold"/>
                                        <p:tgtEl>
                                          <p:spTgt spid="40"/>
                                        </p:tgtEl>
                                        <p:attrNameLst>
                                          <p:attrName>ppt_y</p:attrName>
                                        </p:attrNameLst>
                                      </p:cBhvr>
                                      <p:tavLst>
                                        <p:tav tm="0">
                                          <p:val>
                                            <p:strVal val="#ppt_y+1"/>
                                          </p:val>
                                        </p:tav>
                                        <p:tav tm="100000">
                                          <p:val>
                                            <p:strVal val="#ppt_y-.03"/>
                                          </p:val>
                                        </p:tav>
                                      </p:tavLst>
                                    </p:anim>
                                    <p:anim calcmode="lin" valueType="num">
                                      <p:cBhvr>
                                        <p:cTn id="204" dur="100" accel="100000" fill="hold">
                                          <p:stCondLst>
                                            <p:cond delay="900"/>
                                          </p:stCondLst>
                                        </p:cTn>
                                        <p:tgtEl>
                                          <p:spTgt spid="40"/>
                                        </p:tgtEl>
                                        <p:attrNameLst>
                                          <p:attrName>ppt_y</p:attrName>
                                        </p:attrNameLst>
                                      </p:cBhvr>
                                      <p:tavLst>
                                        <p:tav tm="0">
                                          <p:val>
                                            <p:strVal val="#ppt_y-.03"/>
                                          </p:val>
                                        </p:tav>
                                        <p:tav tm="100000">
                                          <p:val>
                                            <p:strVal val="#ppt_y"/>
                                          </p:val>
                                        </p:tav>
                                      </p:tavLst>
                                    </p:anim>
                                  </p:childTnLst>
                                </p:cTn>
                              </p:par>
                            </p:childTnLst>
                          </p:cTn>
                        </p:par>
                        <p:par>
                          <p:cTn id="205" fill="hold">
                            <p:stCondLst>
                              <p:cond delay="16150"/>
                            </p:stCondLst>
                            <p:childTnLst>
                              <p:par>
                                <p:cTn id="206" presetID="22" presetClass="entr" presetSubtype="4" fill="hold" grpId="0" nodeType="afterEffect">
                                  <p:stCondLst>
                                    <p:cond delay="0"/>
                                  </p:stCondLst>
                                  <p:childTnLst>
                                    <p:set>
                                      <p:cBhvr>
                                        <p:cTn id="207" dur="1" fill="hold">
                                          <p:stCondLst>
                                            <p:cond delay="0"/>
                                          </p:stCondLst>
                                        </p:cTn>
                                        <p:tgtEl>
                                          <p:spTgt spid="37"/>
                                        </p:tgtEl>
                                        <p:attrNameLst>
                                          <p:attrName>style.visibility</p:attrName>
                                        </p:attrNameLst>
                                      </p:cBhvr>
                                      <p:to>
                                        <p:strVal val="visible"/>
                                      </p:to>
                                    </p:set>
                                    <p:animEffect transition="in" filter="wipe(down)">
                                      <p:cBhvr>
                                        <p:cTn id="208" dur="750"/>
                                        <p:tgtEl>
                                          <p:spTgt spid="37"/>
                                        </p:tgtEl>
                                      </p:cBhvr>
                                    </p:animEffect>
                                  </p:childTnLst>
                                </p:cTn>
                              </p:par>
                            </p:childTnLst>
                          </p:cTn>
                        </p:par>
                        <p:par>
                          <p:cTn id="209" fill="hold">
                            <p:stCondLst>
                              <p:cond delay="16900"/>
                            </p:stCondLst>
                            <p:childTnLst>
                              <p:par>
                                <p:cTn id="210" presetID="37" presetClass="entr" presetSubtype="0" fill="hold" grpId="0" nodeType="afterEffect">
                                  <p:stCondLst>
                                    <p:cond delay="0"/>
                                  </p:stCondLst>
                                  <p:childTnLst>
                                    <p:set>
                                      <p:cBhvr>
                                        <p:cTn id="211" dur="1" fill="hold">
                                          <p:stCondLst>
                                            <p:cond delay="0"/>
                                          </p:stCondLst>
                                        </p:cTn>
                                        <p:tgtEl>
                                          <p:spTgt spid="70"/>
                                        </p:tgtEl>
                                        <p:attrNameLst>
                                          <p:attrName>style.visibility</p:attrName>
                                        </p:attrNameLst>
                                      </p:cBhvr>
                                      <p:to>
                                        <p:strVal val="visible"/>
                                      </p:to>
                                    </p:set>
                                    <p:animEffect transition="in" filter="fade">
                                      <p:cBhvr>
                                        <p:cTn id="212" dur="600"/>
                                        <p:tgtEl>
                                          <p:spTgt spid="70"/>
                                        </p:tgtEl>
                                      </p:cBhvr>
                                    </p:animEffect>
                                    <p:anim calcmode="lin" valueType="num">
                                      <p:cBhvr>
                                        <p:cTn id="213" dur="600" fill="hold"/>
                                        <p:tgtEl>
                                          <p:spTgt spid="70"/>
                                        </p:tgtEl>
                                        <p:attrNameLst>
                                          <p:attrName>ppt_x</p:attrName>
                                        </p:attrNameLst>
                                      </p:cBhvr>
                                      <p:tavLst>
                                        <p:tav tm="0">
                                          <p:val>
                                            <p:strVal val="#ppt_x"/>
                                          </p:val>
                                        </p:tav>
                                        <p:tav tm="100000">
                                          <p:val>
                                            <p:strVal val="#ppt_x"/>
                                          </p:val>
                                        </p:tav>
                                      </p:tavLst>
                                    </p:anim>
                                    <p:anim calcmode="lin" valueType="num">
                                      <p:cBhvr>
                                        <p:cTn id="214" dur="540" decel="100000" fill="hold"/>
                                        <p:tgtEl>
                                          <p:spTgt spid="70"/>
                                        </p:tgtEl>
                                        <p:attrNameLst>
                                          <p:attrName>ppt_y</p:attrName>
                                        </p:attrNameLst>
                                      </p:cBhvr>
                                      <p:tavLst>
                                        <p:tav tm="0">
                                          <p:val>
                                            <p:strVal val="#ppt_y+1"/>
                                          </p:val>
                                        </p:tav>
                                        <p:tav tm="100000">
                                          <p:val>
                                            <p:strVal val="#ppt_y-.03"/>
                                          </p:val>
                                        </p:tav>
                                      </p:tavLst>
                                    </p:anim>
                                    <p:anim calcmode="lin" valueType="num">
                                      <p:cBhvr>
                                        <p:cTn id="215" dur="60" accel="100000" fill="hold">
                                          <p:stCondLst>
                                            <p:cond delay="540"/>
                                          </p:stCondLst>
                                        </p:cTn>
                                        <p:tgtEl>
                                          <p:spTgt spid="70"/>
                                        </p:tgtEl>
                                        <p:attrNameLst>
                                          <p:attrName>ppt_y</p:attrName>
                                        </p:attrNameLst>
                                      </p:cBhvr>
                                      <p:tavLst>
                                        <p:tav tm="0">
                                          <p:val>
                                            <p:strVal val="#ppt_y-.03"/>
                                          </p:val>
                                        </p:tav>
                                        <p:tav tm="100000">
                                          <p:val>
                                            <p:strVal val="#ppt_y"/>
                                          </p:val>
                                        </p:tav>
                                      </p:tavLst>
                                    </p:anim>
                                  </p:childTnLst>
                                </p:cTn>
                              </p:par>
                            </p:childTnLst>
                          </p:cTn>
                        </p:par>
                        <p:par>
                          <p:cTn id="216" fill="hold">
                            <p:stCondLst>
                              <p:cond delay="17500"/>
                            </p:stCondLst>
                            <p:childTnLst>
                              <p:par>
                                <p:cTn id="217" presetID="22" presetClass="entr" presetSubtype="8" fill="hold" nodeType="afterEffect">
                                  <p:stCondLst>
                                    <p:cond delay="0"/>
                                  </p:stCondLst>
                                  <p:childTnLst>
                                    <p:set>
                                      <p:cBhvr>
                                        <p:cTn id="218" dur="1" fill="hold">
                                          <p:stCondLst>
                                            <p:cond delay="0"/>
                                          </p:stCondLst>
                                        </p:cTn>
                                        <p:tgtEl>
                                          <p:spTgt spid="67"/>
                                        </p:tgtEl>
                                        <p:attrNameLst>
                                          <p:attrName>style.visibility</p:attrName>
                                        </p:attrNameLst>
                                      </p:cBhvr>
                                      <p:to>
                                        <p:strVal val="visible"/>
                                      </p:to>
                                    </p:set>
                                    <p:animEffect transition="in" filter="wipe(left)">
                                      <p:cBhvr>
                                        <p:cTn id="219" dur="750"/>
                                        <p:tgtEl>
                                          <p:spTgt spid="6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8" grpId="0" animBg="1"/>
      <p:bldP spid="89" grpId="0" animBg="1"/>
      <p:bldP spid="90" grpId="0" animBg="1"/>
      <p:bldP spid="91" grpId="0" animBg="1"/>
      <p:bldP spid="92" grpId="0" animBg="1"/>
      <p:bldP spid="16" grpId="0" animBg="1"/>
      <p:bldP spid="15" grpId="0" animBg="1"/>
      <p:bldP spid="17" grpId="0" animBg="1"/>
      <p:bldP spid="18" grpId="0"/>
      <p:bldP spid="22" grpId="0" animBg="1"/>
      <p:bldP spid="23" grpId="0" animBg="1"/>
      <p:bldP spid="24" grpId="0" animBg="1"/>
      <p:bldP spid="25" grpId="0"/>
      <p:bldP spid="27" grpId="0" animBg="1"/>
      <p:bldP spid="28" grpId="0" animBg="1"/>
      <p:bldP spid="29" grpId="0" animBg="1"/>
      <p:bldP spid="30" grpId="0"/>
      <p:bldP spid="32" grpId="0" animBg="1"/>
      <p:bldP spid="33" grpId="0" animBg="1"/>
      <p:bldP spid="34" grpId="0" animBg="1"/>
      <p:bldP spid="35" grpId="0"/>
      <p:bldP spid="37" grpId="0" animBg="1"/>
      <p:bldP spid="38" grpId="0" animBg="1"/>
      <p:bldP spid="39" grpId="0" animBg="1"/>
      <p:bldP spid="40" grpId="0"/>
      <p:bldP spid="41" grpId="0"/>
      <p:bldP spid="45" grpId="0" animBg="1"/>
      <p:bldP spid="58" grpId="0" animBg="1"/>
      <p:bldP spid="62" grpId="0" animBg="1"/>
      <p:bldP spid="66" grpId="0" animBg="1"/>
      <p:bldP spid="70" grpId="0" animBg="1"/>
    </p:bldLst>
  </p:timing>
</p:sld>
</file>

<file path=ppt/slides/slide29.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9000" b="-9000"/>
          </a:stretch>
        </a:blipFill>
        <a:effectLst/>
      </p:bgPr>
    </p:bg>
    <p:spTree>
      <p:nvGrpSpPr>
        <p:cNvPr id="1" name=""/>
        <p:cNvGrpSpPr/>
        <p:nvPr/>
      </p:nvGrpSpPr>
      <p:grpSpPr>
        <a:xfrm>
          <a:off x="0" y="0"/>
          <a:ext cx="0" cy="0"/>
          <a:chOff x="0" y="0"/>
          <a:chExt cx="0" cy="0"/>
        </a:xfrm>
      </p:grpSpPr>
      <p:grpSp>
        <p:nvGrpSpPr>
          <p:cNvPr id="9" name="Group 8">
            <a:extLst>
              <a:ext uri="{FF2B5EF4-FFF2-40B4-BE49-F238E27FC236}">
                <a16:creationId xmlns:a16="http://schemas.microsoft.com/office/drawing/2014/main" id="{315E5B7C-59F7-4571-A5C7-6B192ACBC31D}"/>
              </a:ext>
            </a:extLst>
          </p:cNvPr>
          <p:cNvGrpSpPr/>
          <p:nvPr/>
        </p:nvGrpSpPr>
        <p:grpSpPr>
          <a:xfrm>
            <a:off x="3358756" y="1641508"/>
            <a:ext cx="2726735" cy="4531754"/>
            <a:chOff x="3358756" y="1641508"/>
            <a:chExt cx="2726735" cy="4531754"/>
          </a:xfrm>
          <a:effectLst/>
          <a:scene3d>
            <a:camera prst="orthographicFront">
              <a:rot lat="0" lon="0" rev="0"/>
            </a:camera>
            <a:lightRig rig="brightRoom" dir="t">
              <a:rot lat="0" lon="0" rev="600000"/>
            </a:lightRig>
          </a:scene3d>
        </p:grpSpPr>
        <p:sp>
          <p:nvSpPr>
            <p:cNvPr id="8" name="Rectangle 7"/>
            <p:cNvSpPr/>
            <p:nvPr/>
          </p:nvSpPr>
          <p:spPr>
            <a:xfrm rot="16200000">
              <a:off x="2456247" y="2544019"/>
              <a:ext cx="4531752" cy="2726734"/>
            </a:xfrm>
            <a:prstGeom prst="rect">
              <a:avLst/>
            </a:prstGeom>
            <a:gradFill>
              <a:gsLst>
                <a:gs pos="0">
                  <a:schemeClr val="accent3">
                    <a:lumMod val="40000"/>
                    <a:lumOff val="60000"/>
                  </a:schemeClr>
                </a:gs>
                <a:gs pos="46000">
                  <a:schemeClr val="accent3">
                    <a:lumMod val="95000"/>
                    <a:lumOff val="5000"/>
                  </a:schemeClr>
                </a:gs>
                <a:gs pos="100000">
                  <a:schemeClr val="accent3">
                    <a:lumMod val="60000"/>
                  </a:schemeClr>
                </a:gs>
              </a:gsLst>
              <a:path path="circle">
                <a:fillToRect l="50000" t="130000" r="50000" b="-30000"/>
              </a:path>
            </a:gradFill>
            <a:ln>
              <a:noFill/>
            </a:ln>
            <a:effectLst>
              <a:outerShdw blurRad="165100" dist="190500" dir="8100000" algn="tr" rotWithShape="0">
                <a:prstClr val="black">
                  <a:alpha val="40000"/>
                </a:prst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4" name="Rectangle 13"/>
            <p:cNvSpPr/>
            <p:nvPr/>
          </p:nvSpPr>
          <p:spPr>
            <a:xfrm rot="16200000">
              <a:off x="3877219" y="1123046"/>
              <a:ext cx="1689809" cy="2726734"/>
            </a:xfrm>
            <a:prstGeom prst="rect">
              <a:avLst/>
            </a:prstGeom>
            <a:solidFill>
              <a:srgbClr val="E76C0F"/>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22" name="Sev01"/>
          <p:cNvSpPr>
            <a:spLocks noChangeAspect="1"/>
          </p:cNvSpPr>
          <p:nvPr/>
        </p:nvSpPr>
        <p:spPr>
          <a:xfrm>
            <a:off x="3994265" y="2604787"/>
            <a:ext cx="1455716" cy="1455716"/>
          </a:xfrm>
          <a:prstGeom prst="ellipse">
            <a:avLst/>
          </a:prstGeom>
          <a:solidFill>
            <a:schemeClr val="bg1"/>
          </a:solidFill>
          <a:ln w="57150">
            <a:solidFill>
              <a:srgbClr val="E76C0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5333" dirty="0">
              <a:solidFill>
                <a:schemeClr val="bg1"/>
              </a:solidFill>
              <a:latin typeface="FontAwesome" pitchFamily="2" charset="0"/>
            </a:endParaRPr>
          </a:p>
        </p:txBody>
      </p:sp>
      <p:sp>
        <p:nvSpPr>
          <p:cNvPr id="26" name="TextBox 25"/>
          <p:cNvSpPr txBox="1"/>
          <p:nvPr/>
        </p:nvSpPr>
        <p:spPr>
          <a:xfrm>
            <a:off x="4066715" y="2246317"/>
            <a:ext cx="1429880" cy="276999"/>
          </a:xfrm>
          <a:prstGeom prst="rect">
            <a:avLst/>
          </a:prstGeom>
          <a:noFill/>
        </p:spPr>
        <p:txBody>
          <a:bodyPr wrap="none" lIns="0" tIns="0" rIns="0" bIns="0" rtlCol="0" anchor="t">
            <a:spAutoFit/>
          </a:bodyPr>
          <a:lstStyle/>
          <a:p>
            <a:pPr algn="ctr"/>
            <a:r>
              <a:rPr lang="en-US" dirty="0">
                <a:solidFill>
                  <a:schemeClr val="bg1"/>
                </a:solidFill>
                <a:latin typeface="Bernard MT Condensed" panose="02050806060905020404" pitchFamily="18" charset="0"/>
              </a:rPr>
              <a:t>LOREM IPSUM 02</a:t>
            </a:r>
          </a:p>
        </p:txBody>
      </p:sp>
      <p:sp>
        <p:nvSpPr>
          <p:cNvPr id="30" name="TextBox 29"/>
          <p:cNvSpPr txBox="1"/>
          <p:nvPr/>
        </p:nvSpPr>
        <p:spPr>
          <a:xfrm>
            <a:off x="4322174" y="3086423"/>
            <a:ext cx="799899" cy="492443"/>
          </a:xfrm>
          <a:prstGeom prst="rect">
            <a:avLst/>
          </a:prstGeom>
          <a:noFill/>
        </p:spPr>
        <p:txBody>
          <a:bodyPr wrap="none" lIns="0" tIns="0" rIns="0" bIns="0" rtlCol="0" anchor="t">
            <a:spAutoFit/>
          </a:bodyPr>
          <a:lstStyle/>
          <a:p>
            <a:pPr algn="ctr"/>
            <a:r>
              <a:rPr lang="en-US" sz="1600" dirty="0">
                <a:solidFill>
                  <a:srgbClr val="4D4D4D"/>
                </a:solidFill>
                <a:latin typeface="Bernard MT Condensed" panose="02050806060905020404" pitchFamily="18" charset="0"/>
              </a:rPr>
              <a:t>$278</a:t>
            </a:r>
            <a:br>
              <a:rPr lang="en-US" sz="1600" dirty="0">
                <a:solidFill>
                  <a:srgbClr val="4D4D4D"/>
                </a:solidFill>
                <a:latin typeface="Bernard MT Condensed" panose="02050806060905020404" pitchFamily="18" charset="0"/>
              </a:rPr>
            </a:br>
            <a:r>
              <a:rPr lang="en-US" sz="1600" dirty="0">
                <a:solidFill>
                  <a:srgbClr val="4D4D4D"/>
                </a:solidFill>
                <a:latin typeface="Bernard MT Condensed" panose="02050806060905020404" pitchFamily="18" charset="0"/>
              </a:rPr>
              <a:t>Per Month</a:t>
            </a:r>
          </a:p>
        </p:txBody>
      </p:sp>
      <p:grpSp>
        <p:nvGrpSpPr>
          <p:cNvPr id="46" name="Group 45"/>
          <p:cNvGrpSpPr/>
          <p:nvPr/>
        </p:nvGrpSpPr>
        <p:grpSpPr>
          <a:xfrm>
            <a:off x="3712322" y="4053081"/>
            <a:ext cx="2119677" cy="1964640"/>
            <a:chOff x="654724" y="2917392"/>
            <a:chExt cx="1589758" cy="1473480"/>
          </a:xfrm>
        </p:grpSpPr>
        <p:sp>
          <p:nvSpPr>
            <p:cNvPr id="47" name="TextBox 46"/>
            <p:cNvSpPr txBox="1"/>
            <p:nvPr/>
          </p:nvSpPr>
          <p:spPr>
            <a:xfrm>
              <a:off x="654724" y="2917392"/>
              <a:ext cx="1589758" cy="1473480"/>
            </a:xfrm>
            <a:prstGeom prst="rect">
              <a:avLst/>
            </a:prstGeom>
            <a:noFill/>
          </p:spPr>
          <p:txBody>
            <a:bodyPr wrap="square" rtlCol="0">
              <a:spAutoFit/>
            </a:bodyPr>
            <a:lstStyle/>
            <a:p>
              <a:pPr algn="ctr">
                <a:lnSpc>
                  <a:spcPct val="150000"/>
                </a:lnSpc>
                <a:spcBef>
                  <a:spcPts val="533"/>
                </a:spcBef>
              </a:pPr>
              <a:r>
                <a:rPr lang="en-US" sz="1400" b="1" dirty="0">
                  <a:solidFill>
                    <a:schemeClr val="bg1"/>
                  </a:solidFill>
                  <a:latin typeface="Candara" panose="020E0502030303020204" pitchFamily="34" charset="0"/>
                </a:rPr>
                <a:t>2000 MB Bandwidth</a:t>
              </a:r>
              <a:endParaRPr lang="en-US" sz="1400" dirty="0">
                <a:solidFill>
                  <a:schemeClr val="bg1"/>
                </a:solidFill>
                <a:latin typeface="Candara" panose="020E0502030303020204" pitchFamily="34" charset="0"/>
              </a:endParaRPr>
            </a:p>
            <a:p>
              <a:pPr algn="ctr">
                <a:lnSpc>
                  <a:spcPct val="150000"/>
                </a:lnSpc>
                <a:spcBef>
                  <a:spcPts val="533"/>
                </a:spcBef>
              </a:pPr>
              <a:r>
                <a:rPr lang="en-US" sz="1400" b="1" dirty="0">
                  <a:solidFill>
                    <a:schemeClr val="bg1"/>
                  </a:solidFill>
                  <a:latin typeface="Candara" panose="020E0502030303020204" pitchFamily="34" charset="0"/>
                </a:rPr>
                <a:t>5 GB Space</a:t>
              </a:r>
            </a:p>
            <a:p>
              <a:pPr algn="ctr">
                <a:lnSpc>
                  <a:spcPct val="150000"/>
                </a:lnSpc>
                <a:spcBef>
                  <a:spcPts val="533"/>
                </a:spcBef>
              </a:pPr>
              <a:r>
                <a:rPr lang="en-US" sz="1400" b="1" dirty="0">
                  <a:solidFill>
                    <a:schemeClr val="bg1"/>
                  </a:solidFill>
                  <a:latin typeface="Candara" panose="020E0502030303020204" pitchFamily="34" charset="0"/>
                </a:rPr>
                <a:t>Unlimited Users</a:t>
              </a:r>
            </a:p>
            <a:p>
              <a:pPr algn="ctr">
                <a:lnSpc>
                  <a:spcPct val="150000"/>
                </a:lnSpc>
                <a:spcBef>
                  <a:spcPts val="533"/>
                </a:spcBef>
              </a:pPr>
              <a:r>
                <a:rPr lang="en-US" sz="1400" dirty="0">
                  <a:solidFill>
                    <a:schemeClr val="bg1"/>
                  </a:solidFill>
                  <a:latin typeface="Candara" panose="020E0502030303020204" pitchFamily="34" charset="0"/>
                </a:rPr>
                <a:t>Unlimited Accounts</a:t>
              </a:r>
            </a:p>
            <a:p>
              <a:pPr algn="ctr">
                <a:lnSpc>
                  <a:spcPct val="150000"/>
                </a:lnSpc>
                <a:spcBef>
                  <a:spcPts val="533"/>
                </a:spcBef>
              </a:pPr>
              <a:r>
                <a:rPr lang="en-US" sz="1400" dirty="0">
                  <a:solidFill>
                    <a:schemeClr val="bg1"/>
                  </a:solidFill>
                  <a:latin typeface="Candara" panose="020E0502030303020204" pitchFamily="34" charset="0"/>
                </a:rPr>
                <a:t>2000 MB Bandwidth</a:t>
              </a:r>
            </a:p>
          </p:txBody>
        </p:sp>
        <p:cxnSp>
          <p:nvCxnSpPr>
            <p:cNvPr id="48" name="Straight Connector 47"/>
            <p:cNvCxnSpPr/>
            <p:nvPr/>
          </p:nvCxnSpPr>
          <p:spPr>
            <a:xfrm>
              <a:off x="806628" y="3243527"/>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49" name="Straight Connector 48"/>
            <p:cNvCxnSpPr/>
            <p:nvPr/>
          </p:nvCxnSpPr>
          <p:spPr>
            <a:xfrm>
              <a:off x="806628" y="3551069"/>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50" name="Straight Connector 49"/>
            <p:cNvCxnSpPr/>
            <p:nvPr/>
          </p:nvCxnSpPr>
          <p:spPr>
            <a:xfrm>
              <a:off x="806628" y="3839104"/>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51" name="Straight Connector 50"/>
            <p:cNvCxnSpPr/>
            <p:nvPr/>
          </p:nvCxnSpPr>
          <p:spPr>
            <a:xfrm>
              <a:off x="806628" y="4127139"/>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grpSp>
      <p:grpSp>
        <p:nvGrpSpPr>
          <p:cNvPr id="16" name="Group 15">
            <a:extLst>
              <a:ext uri="{FF2B5EF4-FFF2-40B4-BE49-F238E27FC236}">
                <a16:creationId xmlns:a16="http://schemas.microsoft.com/office/drawing/2014/main" id="{0934147D-4E09-4041-B932-5A2F17BC62A5}"/>
              </a:ext>
            </a:extLst>
          </p:cNvPr>
          <p:cNvGrpSpPr/>
          <p:nvPr/>
        </p:nvGrpSpPr>
        <p:grpSpPr>
          <a:xfrm>
            <a:off x="8822734" y="1641507"/>
            <a:ext cx="2726734" cy="4531755"/>
            <a:chOff x="8822734" y="1641507"/>
            <a:chExt cx="2726734" cy="4531755"/>
          </a:xfrm>
          <a:effectLst/>
          <a:scene3d>
            <a:camera prst="orthographicFront">
              <a:rot lat="0" lon="0" rev="0"/>
            </a:camera>
            <a:lightRig rig="brightRoom" dir="t">
              <a:rot lat="0" lon="0" rev="600000"/>
            </a:lightRig>
          </a:scene3d>
        </p:grpSpPr>
        <p:sp>
          <p:nvSpPr>
            <p:cNvPr id="10" name="Round Same Side Corner Rectangle 9"/>
            <p:cNvSpPr/>
            <p:nvPr/>
          </p:nvSpPr>
          <p:spPr>
            <a:xfrm rot="5400000" flipH="1">
              <a:off x="7920225" y="2544019"/>
              <a:ext cx="4531752" cy="2726733"/>
            </a:xfrm>
            <a:prstGeom prst="round2SameRect">
              <a:avLst>
                <a:gd name="adj1" fmla="val 2589"/>
                <a:gd name="adj2" fmla="val 0"/>
              </a:avLst>
            </a:prstGeom>
            <a:gradFill>
              <a:gsLst>
                <a:gs pos="0">
                  <a:schemeClr val="accent3">
                    <a:lumMod val="40000"/>
                    <a:lumOff val="60000"/>
                  </a:schemeClr>
                </a:gs>
                <a:gs pos="46000">
                  <a:schemeClr val="accent3">
                    <a:lumMod val="95000"/>
                    <a:lumOff val="5000"/>
                  </a:schemeClr>
                </a:gs>
                <a:gs pos="100000">
                  <a:schemeClr val="accent3">
                    <a:lumMod val="60000"/>
                  </a:schemeClr>
                </a:gs>
              </a:gsLst>
              <a:path path="circle">
                <a:fillToRect l="50000" t="130000" r="50000" b="-30000"/>
              </a:path>
            </a:gradFill>
            <a:ln>
              <a:noFill/>
            </a:ln>
            <a:effectLst>
              <a:outerShdw blurRad="165100" dist="190500" dir="8100000" algn="tr" rotWithShape="0">
                <a:prstClr val="black">
                  <a:alpha val="40000"/>
                </a:prst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5" name="Round Same Side Corner Rectangle 14"/>
            <p:cNvSpPr/>
            <p:nvPr/>
          </p:nvSpPr>
          <p:spPr>
            <a:xfrm rot="5400000" flipH="1">
              <a:off x="9341196" y="1123046"/>
              <a:ext cx="1689811" cy="2726733"/>
            </a:xfrm>
            <a:prstGeom prst="round2SameRect">
              <a:avLst>
                <a:gd name="adj1" fmla="val 2589"/>
                <a:gd name="adj2" fmla="val 0"/>
              </a:avLst>
            </a:prstGeom>
            <a:solidFill>
              <a:srgbClr val="CF3510"/>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rgbClr val="548235"/>
                </a:solidFill>
              </a:endParaRPr>
            </a:p>
          </p:txBody>
        </p:sp>
      </p:grpSp>
      <p:sp>
        <p:nvSpPr>
          <p:cNvPr id="23" name="Sev01"/>
          <p:cNvSpPr>
            <a:spLocks noChangeAspect="1"/>
          </p:cNvSpPr>
          <p:nvPr/>
        </p:nvSpPr>
        <p:spPr>
          <a:xfrm>
            <a:off x="9458245" y="2604787"/>
            <a:ext cx="1455716" cy="1455716"/>
          </a:xfrm>
          <a:prstGeom prst="ellipse">
            <a:avLst/>
          </a:prstGeom>
          <a:solidFill>
            <a:schemeClr val="bg1"/>
          </a:solidFill>
          <a:ln w="57150">
            <a:solidFill>
              <a:srgbClr val="CF351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5333" dirty="0">
              <a:solidFill>
                <a:schemeClr val="bg1"/>
              </a:solidFill>
              <a:latin typeface="FontAwesome" pitchFamily="2" charset="0"/>
            </a:endParaRPr>
          </a:p>
        </p:txBody>
      </p:sp>
      <p:sp>
        <p:nvSpPr>
          <p:cNvPr id="27" name="TextBox 26"/>
          <p:cNvSpPr txBox="1"/>
          <p:nvPr/>
        </p:nvSpPr>
        <p:spPr>
          <a:xfrm>
            <a:off x="9471070" y="2242132"/>
            <a:ext cx="1429880" cy="276999"/>
          </a:xfrm>
          <a:prstGeom prst="rect">
            <a:avLst/>
          </a:prstGeom>
          <a:noFill/>
        </p:spPr>
        <p:txBody>
          <a:bodyPr wrap="none" lIns="0" tIns="0" rIns="0" bIns="0" rtlCol="0" anchor="t">
            <a:spAutoFit/>
          </a:bodyPr>
          <a:lstStyle/>
          <a:p>
            <a:pPr algn="ctr"/>
            <a:r>
              <a:rPr lang="en-US" dirty="0">
                <a:solidFill>
                  <a:schemeClr val="bg1"/>
                </a:solidFill>
                <a:latin typeface="Bernard MT Condensed" panose="02050806060905020404" pitchFamily="18" charset="0"/>
              </a:rPr>
              <a:t>LOREM IPSUM 04</a:t>
            </a:r>
          </a:p>
        </p:txBody>
      </p:sp>
      <p:grpSp>
        <p:nvGrpSpPr>
          <p:cNvPr id="52" name="Group 51"/>
          <p:cNvGrpSpPr/>
          <p:nvPr/>
        </p:nvGrpSpPr>
        <p:grpSpPr>
          <a:xfrm>
            <a:off x="9214703" y="4053081"/>
            <a:ext cx="2119677" cy="1964640"/>
            <a:chOff x="654724" y="2917392"/>
            <a:chExt cx="1589758" cy="1473480"/>
          </a:xfrm>
        </p:grpSpPr>
        <p:sp>
          <p:nvSpPr>
            <p:cNvPr id="53" name="TextBox 52"/>
            <p:cNvSpPr txBox="1"/>
            <p:nvPr/>
          </p:nvSpPr>
          <p:spPr>
            <a:xfrm>
              <a:off x="654724" y="2917392"/>
              <a:ext cx="1589758" cy="1473480"/>
            </a:xfrm>
            <a:prstGeom prst="rect">
              <a:avLst/>
            </a:prstGeom>
            <a:noFill/>
          </p:spPr>
          <p:txBody>
            <a:bodyPr wrap="square" rtlCol="0">
              <a:spAutoFit/>
            </a:bodyPr>
            <a:lstStyle/>
            <a:p>
              <a:pPr algn="ctr">
                <a:lnSpc>
                  <a:spcPct val="150000"/>
                </a:lnSpc>
                <a:spcBef>
                  <a:spcPts val="533"/>
                </a:spcBef>
              </a:pPr>
              <a:r>
                <a:rPr lang="en-US" sz="1400" b="1" dirty="0">
                  <a:solidFill>
                    <a:schemeClr val="bg1"/>
                  </a:solidFill>
                  <a:latin typeface="Candara" panose="020E0502030303020204" pitchFamily="34" charset="0"/>
                </a:rPr>
                <a:t>2000 MB Bandwidth</a:t>
              </a:r>
              <a:endParaRPr lang="en-US" sz="1400" dirty="0">
                <a:solidFill>
                  <a:schemeClr val="bg1"/>
                </a:solidFill>
                <a:latin typeface="Candara" panose="020E0502030303020204" pitchFamily="34" charset="0"/>
              </a:endParaRPr>
            </a:p>
            <a:p>
              <a:pPr algn="ctr">
                <a:lnSpc>
                  <a:spcPct val="150000"/>
                </a:lnSpc>
                <a:spcBef>
                  <a:spcPts val="533"/>
                </a:spcBef>
              </a:pPr>
              <a:r>
                <a:rPr lang="en-US" sz="1400" b="1" dirty="0">
                  <a:solidFill>
                    <a:schemeClr val="bg1"/>
                  </a:solidFill>
                  <a:latin typeface="Candara" panose="020E0502030303020204" pitchFamily="34" charset="0"/>
                </a:rPr>
                <a:t>5 GB Space</a:t>
              </a:r>
            </a:p>
            <a:p>
              <a:pPr algn="ctr">
                <a:lnSpc>
                  <a:spcPct val="150000"/>
                </a:lnSpc>
                <a:spcBef>
                  <a:spcPts val="533"/>
                </a:spcBef>
              </a:pPr>
              <a:r>
                <a:rPr lang="en-US" sz="1400" b="1" dirty="0">
                  <a:solidFill>
                    <a:schemeClr val="bg1"/>
                  </a:solidFill>
                  <a:latin typeface="Candara" panose="020E0502030303020204" pitchFamily="34" charset="0"/>
                </a:rPr>
                <a:t>Unlimited Users</a:t>
              </a:r>
            </a:p>
            <a:p>
              <a:pPr algn="ctr">
                <a:lnSpc>
                  <a:spcPct val="150000"/>
                </a:lnSpc>
                <a:spcBef>
                  <a:spcPts val="533"/>
                </a:spcBef>
              </a:pPr>
              <a:r>
                <a:rPr lang="en-US" sz="1400" dirty="0">
                  <a:solidFill>
                    <a:schemeClr val="bg1"/>
                  </a:solidFill>
                  <a:latin typeface="Candara" panose="020E0502030303020204" pitchFamily="34" charset="0"/>
                </a:rPr>
                <a:t>Unlimited Accounts</a:t>
              </a:r>
            </a:p>
            <a:p>
              <a:pPr algn="ctr">
                <a:lnSpc>
                  <a:spcPct val="150000"/>
                </a:lnSpc>
                <a:spcBef>
                  <a:spcPts val="533"/>
                </a:spcBef>
              </a:pPr>
              <a:r>
                <a:rPr lang="en-US" sz="1400" dirty="0">
                  <a:solidFill>
                    <a:schemeClr val="bg1"/>
                  </a:solidFill>
                  <a:latin typeface="Candara" panose="020E0502030303020204" pitchFamily="34" charset="0"/>
                </a:rPr>
                <a:t>2000 MB Bandwidth</a:t>
              </a:r>
            </a:p>
          </p:txBody>
        </p:sp>
        <p:cxnSp>
          <p:nvCxnSpPr>
            <p:cNvPr id="54" name="Straight Connector 53"/>
            <p:cNvCxnSpPr/>
            <p:nvPr/>
          </p:nvCxnSpPr>
          <p:spPr>
            <a:xfrm>
              <a:off x="806628" y="3243527"/>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55" name="Straight Connector 54"/>
            <p:cNvCxnSpPr/>
            <p:nvPr/>
          </p:nvCxnSpPr>
          <p:spPr>
            <a:xfrm>
              <a:off x="806628" y="3551069"/>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56" name="Straight Connector 55"/>
            <p:cNvCxnSpPr/>
            <p:nvPr/>
          </p:nvCxnSpPr>
          <p:spPr>
            <a:xfrm>
              <a:off x="806628" y="3839104"/>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57" name="Straight Connector 56"/>
            <p:cNvCxnSpPr/>
            <p:nvPr/>
          </p:nvCxnSpPr>
          <p:spPr>
            <a:xfrm>
              <a:off x="806628" y="4127139"/>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grpSp>
      <p:grpSp>
        <p:nvGrpSpPr>
          <p:cNvPr id="5" name="Group 4">
            <a:extLst>
              <a:ext uri="{FF2B5EF4-FFF2-40B4-BE49-F238E27FC236}">
                <a16:creationId xmlns:a16="http://schemas.microsoft.com/office/drawing/2014/main" id="{5F6DB554-325C-4DE5-A182-691AA2584D45}"/>
              </a:ext>
            </a:extLst>
          </p:cNvPr>
          <p:cNvGrpSpPr/>
          <p:nvPr/>
        </p:nvGrpSpPr>
        <p:grpSpPr>
          <a:xfrm>
            <a:off x="533400" y="1641509"/>
            <a:ext cx="2730386" cy="4531753"/>
            <a:chOff x="633681" y="1641509"/>
            <a:chExt cx="2730386" cy="4531753"/>
          </a:xfrm>
          <a:effectLst/>
          <a:scene3d>
            <a:camera prst="orthographicFront">
              <a:rot lat="0" lon="0" rev="0"/>
            </a:camera>
            <a:lightRig rig="brightRoom" dir="t">
              <a:rot lat="0" lon="0" rev="600000"/>
            </a:lightRig>
          </a:scene3d>
        </p:grpSpPr>
        <p:sp>
          <p:nvSpPr>
            <p:cNvPr id="6" name="Round Same Side Corner Rectangle 5"/>
            <p:cNvSpPr/>
            <p:nvPr/>
          </p:nvSpPr>
          <p:spPr>
            <a:xfrm rot="16200000">
              <a:off x="-265176" y="2544019"/>
              <a:ext cx="4531752" cy="2726734"/>
            </a:xfrm>
            <a:prstGeom prst="round2SameRect">
              <a:avLst>
                <a:gd name="adj1" fmla="val 2589"/>
                <a:gd name="adj2" fmla="val 0"/>
              </a:avLst>
            </a:prstGeom>
            <a:gradFill flip="none" rotWithShape="1">
              <a:gsLst>
                <a:gs pos="0">
                  <a:schemeClr val="accent3">
                    <a:lumMod val="40000"/>
                    <a:lumOff val="60000"/>
                  </a:schemeClr>
                </a:gs>
                <a:gs pos="46000">
                  <a:schemeClr val="accent3">
                    <a:lumMod val="95000"/>
                    <a:lumOff val="5000"/>
                  </a:schemeClr>
                </a:gs>
                <a:gs pos="100000">
                  <a:schemeClr val="accent3">
                    <a:lumMod val="60000"/>
                  </a:schemeClr>
                </a:gs>
              </a:gsLst>
              <a:path path="circle">
                <a:fillToRect l="50000" t="130000" r="50000" b="-30000"/>
              </a:path>
              <a:tileRect/>
            </a:gradFill>
            <a:ln>
              <a:noFill/>
            </a:ln>
            <a:effectLst>
              <a:outerShdw blurRad="165100" dist="190500" dir="8100000" algn="tr" rotWithShape="0">
                <a:prstClr val="black">
                  <a:alpha val="40000"/>
                </a:prst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2" name="Round Same Side Corner Rectangle 11"/>
            <p:cNvSpPr/>
            <p:nvPr/>
          </p:nvSpPr>
          <p:spPr>
            <a:xfrm rot="16200000">
              <a:off x="1152144" y="1123046"/>
              <a:ext cx="1689808" cy="2726734"/>
            </a:xfrm>
            <a:prstGeom prst="round2SameRect">
              <a:avLst>
                <a:gd name="adj1" fmla="val 2589"/>
                <a:gd name="adj2" fmla="val 0"/>
              </a:avLst>
            </a:prstGeom>
            <a:solidFill>
              <a:srgbClr val="CE8E40"/>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18" name="Sev01"/>
          <p:cNvSpPr>
            <a:spLocks noChangeAspect="1"/>
          </p:cNvSpPr>
          <p:nvPr/>
        </p:nvSpPr>
        <p:spPr>
          <a:xfrm>
            <a:off x="1177762" y="2604787"/>
            <a:ext cx="1455716" cy="1455716"/>
          </a:xfrm>
          <a:prstGeom prst="ellipse">
            <a:avLst/>
          </a:prstGeom>
          <a:solidFill>
            <a:schemeClr val="bg1"/>
          </a:solidFill>
          <a:ln w="57150">
            <a:solidFill>
              <a:srgbClr val="CE8E40"/>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5333" dirty="0">
              <a:solidFill>
                <a:schemeClr val="bg1"/>
              </a:solidFill>
              <a:latin typeface="FontAwesome" pitchFamily="2" charset="0"/>
            </a:endParaRPr>
          </a:p>
        </p:txBody>
      </p:sp>
      <p:sp>
        <p:nvSpPr>
          <p:cNvPr id="24" name="TextBox 23"/>
          <p:cNvSpPr txBox="1"/>
          <p:nvPr/>
        </p:nvSpPr>
        <p:spPr>
          <a:xfrm>
            <a:off x="1203355" y="2242132"/>
            <a:ext cx="1402628" cy="276999"/>
          </a:xfrm>
          <a:prstGeom prst="rect">
            <a:avLst/>
          </a:prstGeom>
          <a:noFill/>
        </p:spPr>
        <p:txBody>
          <a:bodyPr wrap="none" lIns="0" tIns="0" rIns="0" bIns="0" rtlCol="0" anchor="t">
            <a:spAutoFit/>
          </a:bodyPr>
          <a:lstStyle/>
          <a:p>
            <a:pPr algn="ctr"/>
            <a:r>
              <a:rPr lang="en-US" dirty="0">
                <a:solidFill>
                  <a:schemeClr val="bg1"/>
                </a:solidFill>
                <a:latin typeface="Bernard MT Condensed" panose="02050806060905020404" pitchFamily="18" charset="0"/>
              </a:rPr>
              <a:t>LOREM IPSUM 01</a:t>
            </a:r>
          </a:p>
        </p:txBody>
      </p:sp>
      <p:sp>
        <p:nvSpPr>
          <p:cNvPr id="28" name="TextBox 27"/>
          <p:cNvSpPr txBox="1"/>
          <p:nvPr/>
        </p:nvSpPr>
        <p:spPr>
          <a:xfrm>
            <a:off x="1505671" y="3086423"/>
            <a:ext cx="799899" cy="492443"/>
          </a:xfrm>
          <a:prstGeom prst="rect">
            <a:avLst/>
          </a:prstGeom>
          <a:noFill/>
        </p:spPr>
        <p:txBody>
          <a:bodyPr wrap="none" lIns="0" tIns="0" rIns="0" bIns="0" rtlCol="0" anchor="t">
            <a:spAutoFit/>
          </a:bodyPr>
          <a:lstStyle/>
          <a:p>
            <a:pPr algn="ctr"/>
            <a:r>
              <a:rPr lang="en-US" sz="1600" dirty="0">
                <a:solidFill>
                  <a:srgbClr val="4D4D4D"/>
                </a:solidFill>
                <a:latin typeface="Bernard MT Condensed" panose="02050806060905020404" pitchFamily="18" charset="0"/>
              </a:rPr>
              <a:t>$223</a:t>
            </a:r>
            <a:br>
              <a:rPr lang="en-US" sz="1600" dirty="0">
                <a:solidFill>
                  <a:srgbClr val="4D4D4D"/>
                </a:solidFill>
                <a:latin typeface="Bernard MT Condensed" panose="02050806060905020404" pitchFamily="18" charset="0"/>
              </a:rPr>
            </a:br>
            <a:r>
              <a:rPr lang="en-US" sz="1600" dirty="0">
                <a:solidFill>
                  <a:srgbClr val="4D4D4D"/>
                </a:solidFill>
                <a:latin typeface="Bernard MT Condensed" panose="02050806060905020404" pitchFamily="18" charset="0"/>
              </a:rPr>
              <a:t>Per Month</a:t>
            </a:r>
          </a:p>
        </p:txBody>
      </p:sp>
      <p:sp>
        <p:nvSpPr>
          <p:cNvPr id="31" name="TextBox 30"/>
          <p:cNvSpPr txBox="1"/>
          <p:nvPr/>
        </p:nvSpPr>
        <p:spPr>
          <a:xfrm>
            <a:off x="9786153" y="3086423"/>
            <a:ext cx="799899" cy="492443"/>
          </a:xfrm>
          <a:prstGeom prst="rect">
            <a:avLst/>
          </a:prstGeom>
          <a:noFill/>
        </p:spPr>
        <p:txBody>
          <a:bodyPr wrap="none" lIns="0" tIns="0" rIns="0" bIns="0" rtlCol="0" anchor="t">
            <a:spAutoFit/>
          </a:bodyPr>
          <a:lstStyle/>
          <a:p>
            <a:pPr algn="ctr"/>
            <a:r>
              <a:rPr lang="en-US" sz="1600" dirty="0">
                <a:solidFill>
                  <a:srgbClr val="4D4D4D"/>
                </a:solidFill>
                <a:latin typeface="Bernard MT Condensed" panose="02050806060905020404" pitchFamily="18" charset="0"/>
              </a:rPr>
              <a:t>$321</a:t>
            </a:r>
            <a:br>
              <a:rPr lang="en-US" sz="1600" dirty="0">
                <a:solidFill>
                  <a:srgbClr val="4D4D4D"/>
                </a:solidFill>
                <a:latin typeface="Bernard MT Condensed" panose="02050806060905020404" pitchFamily="18" charset="0"/>
              </a:rPr>
            </a:br>
            <a:r>
              <a:rPr lang="en-US" sz="1600" dirty="0">
                <a:solidFill>
                  <a:srgbClr val="4D4D4D"/>
                </a:solidFill>
                <a:latin typeface="Bernard MT Condensed" panose="02050806060905020404" pitchFamily="18" charset="0"/>
              </a:rPr>
              <a:t>Per Month</a:t>
            </a:r>
          </a:p>
        </p:txBody>
      </p:sp>
      <p:grpSp>
        <p:nvGrpSpPr>
          <p:cNvPr id="39" name="Group 38"/>
          <p:cNvGrpSpPr/>
          <p:nvPr/>
        </p:nvGrpSpPr>
        <p:grpSpPr>
          <a:xfrm>
            <a:off x="772685" y="4073775"/>
            <a:ext cx="2119677" cy="1964640"/>
            <a:chOff x="654724" y="2917392"/>
            <a:chExt cx="1589758" cy="1473480"/>
          </a:xfrm>
        </p:grpSpPr>
        <p:sp>
          <p:nvSpPr>
            <p:cNvPr id="32" name="TextBox 31"/>
            <p:cNvSpPr txBox="1"/>
            <p:nvPr/>
          </p:nvSpPr>
          <p:spPr>
            <a:xfrm>
              <a:off x="654724" y="2917392"/>
              <a:ext cx="1589758" cy="1473480"/>
            </a:xfrm>
            <a:prstGeom prst="rect">
              <a:avLst/>
            </a:prstGeom>
            <a:noFill/>
          </p:spPr>
          <p:txBody>
            <a:bodyPr wrap="square" rtlCol="0">
              <a:spAutoFit/>
            </a:bodyPr>
            <a:lstStyle/>
            <a:p>
              <a:pPr algn="ctr">
                <a:lnSpc>
                  <a:spcPct val="150000"/>
                </a:lnSpc>
                <a:spcBef>
                  <a:spcPts val="533"/>
                </a:spcBef>
              </a:pPr>
              <a:r>
                <a:rPr lang="en-US" sz="1400" b="1" dirty="0">
                  <a:solidFill>
                    <a:schemeClr val="bg1"/>
                  </a:solidFill>
                  <a:latin typeface="Candara" panose="020E0502030303020204" pitchFamily="34" charset="0"/>
                </a:rPr>
                <a:t>2000 MB Bandwidth</a:t>
              </a:r>
              <a:endParaRPr lang="en-US" sz="1400" dirty="0">
                <a:solidFill>
                  <a:schemeClr val="bg1"/>
                </a:solidFill>
                <a:latin typeface="Candara" panose="020E0502030303020204" pitchFamily="34" charset="0"/>
              </a:endParaRPr>
            </a:p>
            <a:p>
              <a:pPr algn="ctr">
                <a:lnSpc>
                  <a:spcPct val="150000"/>
                </a:lnSpc>
                <a:spcBef>
                  <a:spcPts val="533"/>
                </a:spcBef>
              </a:pPr>
              <a:r>
                <a:rPr lang="en-US" sz="1400" b="1" dirty="0">
                  <a:solidFill>
                    <a:schemeClr val="bg1"/>
                  </a:solidFill>
                  <a:latin typeface="Candara" panose="020E0502030303020204" pitchFamily="34" charset="0"/>
                </a:rPr>
                <a:t>5 GB Space</a:t>
              </a:r>
            </a:p>
            <a:p>
              <a:pPr algn="ctr">
                <a:lnSpc>
                  <a:spcPct val="150000"/>
                </a:lnSpc>
                <a:spcBef>
                  <a:spcPts val="533"/>
                </a:spcBef>
              </a:pPr>
              <a:r>
                <a:rPr lang="en-US" sz="1400" b="1" dirty="0">
                  <a:solidFill>
                    <a:schemeClr val="bg1"/>
                  </a:solidFill>
                  <a:latin typeface="Candara" panose="020E0502030303020204" pitchFamily="34" charset="0"/>
                </a:rPr>
                <a:t>Unlimited Users</a:t>
              </a:r>
            </a:p>
            <a:p>
              <a:pPr algn="ctr">
                <a:lnSpc>
                  <a:spcPct val="150000"/>
                </a:lnSpc>
                <a:spcBef>
                  <a:spcPts val="533"/>
                </a:spcBef>
              </a:pPr>
              <a:r>
                <a:rPr lang="en-US" sz="1400" dirty="0">
                  <a:solidFill>
                    <a:schemeClr val="bg1"/>
                  </a:solidFill>
                  <a:latin typeface="Candara" panose="020E0502030303020204" pitchFamily="34" charset="0"/>
                </a:rPr>
                <a:t>Unlimited Accounts</a:t>
              </a:r>
            </a:p>
            <a:p>
              <a:pPr algn="ctr">
                <a:lnSpc>
                  <a:spcPct val="150000"/>
                </a:lnSpc>
                <a:spcBef>
                  <a:spcPts val="533"/>
                </a:spcBef>
              </a:pPr>
              <a:r>
                <a:rPr lang="en-US" sz="1400" dirty="0">
                  <a:solidFill>
                    <a:schemeClr val="bg1"/>
                  </a:solidFill>
                  <a:latin typeface="Candara" panose="020E0502030303020204" pitchFamily="34" charset="0"/>
                </a:rPr>
                <a:t>2000 MB Bandwidth</a:t>
              </a:r>
            </a:p>
          </p:txBody>
        </p:sp>
        <p:cxnSp>
          <p:nvCxnSpPr>
            <p:cNvPr id="34" name="Straight Connector 33"/>
            <p:cNvCxnSpPr/>
            <p:nvPr/>
          </p:nvCxnSpPr>
          <p:spPr>
            <a:xfrm>
              <a:off x="806628" y="3243527"/>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35" name="Straight Connector 34"/>
            <p:cNvCxnSpPr/>
            <p:nvPr/>
          </p:nvCxnSpPr>
          <p:spPr>
            <a:xfrm>
              <a:off x="806628" y="3551069"/>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36" name="Straight Connector 35"/>
            <p:cNvCxnSpPr/>
            <p:nvPr/>
          </p:nvCxnSpPr>
          <p:spPr>
            <a:xfrm>
              <a:off x="806628" y="3839104"/>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38" name="Straight Connector 37"/>
            <p:cNvCxnSpPr/>
            <p:nvPr/>
          </p:nvCxnSpPr>
          <p:spPr>
            <a:xfrm>
              <a:off x="806628" y="4127139"/>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grpSp>
      <p:grpSp>
        <p:nvGrpSpPr>
          <p:cNvPr id="11" name="Group 10">
            <a:extLst>
              <a:ext uri="{FF2B5EF4-FFF2-40B4-BE49-F238E27FC236}">
                <a16:creationId xmlns:a16="http://schemas.microsoft.com/office/drawing/2014/main" id="{DBCAB3B0-8EDC-4D56-A2D8-97803B3C7089}"/>
              </a:ext>
            </a:extLst>
          </p:cNvPr>
          <p:cNvGrpSpPr/>
          <p:nvPr/>
        </p:nvGrpSpPr>
        <p:grpSpPr>
          <a:xfrm>
            <a:off x="5806440" y="1386200"/>
            <a:ext cx="3108960" cy="5167000"/>
            <a:chOff x="5806440" y="1386200"/>
            <a:chExt cx="3108960" cy="5167000"/>
          </a:xfrm>
          <a:effectLst/>
          <a:scene3d>
            <a:camera prst="orthographicFront">
              <a:rot lat="0" lon="0" rev="0"/>
            </a:camera>
            <a:lightRig rig="brightRoom" dir="t">
              <a:rot lat="0" lon="0" rev="600000"/>
            </a:lightRig>
          </a:scene3d>
        </p:grpSpPr>
        <p:sp>
          <p:nvSpPr>
            <p:cNvPr id="7" name="Rectangle 6"/>
            <p:cNvSpPr/>
            <p:nvPr/>
          </p:nvSpPr>
          <p:spPr>
            <a:xfrm rot="16200000">
              <a:off x="4777421" y="2415221"/>
              <a:ext cx="5166999" cy="3108959"/>
            </a:xfrm>
            <a:prstGeom prst="rect">
              <a:avLst/>
            </a:prstGeom>
            <a:gradFill>
              <a:gsLst>
                <a:gs pos="0">
                  <a:schemeClr val="accent3">
                    <a:lumMod val="40000"/>
                    <a:lumOff val="60000"/>
                  </a:schemeClr>
                </a:gs>
                <a:gs pos="46000">
                  <a:schemeClr val="accent3">
                    <a:lumMod val="95000"/>
                    <a:lumOff val="5000"/>
                  </a:schemeClr>
                </a:gs>
                <a:gs pos="100000">
                  <a:schemeClr val="accent3">
                    <a:lumMod val="60000"/>
                  </a:schemeClr>
                </a:gs>
              </a:gsLst>
              <a:path path="circle">
                <a:fillToRect l="50000" t="130000" r="50000" b="-30000"/>
              </a:path>
            </a:gradFill>
            <a:ln>
              <a:noFill/>
            </a:ln>
            <a:effectLst>
              <a:outerShdw blurRad="165100" dist="190500" dir="8100000" algn="tr" rotWithShape="0">
                <a:prstClr val="black">
                  <a:alpha val="40000"/>
                </a:prst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3" name="Rectangle 12"/>
            <p:cNvSpPr/>
            <p:nvPr/>
          </p:nvSpPr>
          <p:spPr>
            <a:xfrm rot="16200000">
              <a:off x="6364323" y="828317"/>
              <a:ext cx="1993193" cy="3108959"/>
            </a:xfrm>
            <a:prstGeom prst="rect">
              <a:avLst/>
            </a:prstGeom>
            <a:solidFill>
              <a:srgbClr val="E04621"/>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21" name="Sev01"/>
          <p:cNvSpPr>
            <a:spLocks noChangeAspect="1"/>
          </p:cNvSpPr>
          <p:nvPr/>
        </p:nvSpPr>
        <p:spPr>
          <a:xfrm>
            <a:off x="6615072" y="2634905"/>
            <a:ext cx="1491697" cy="1491697"/>
          </a:xfrm>
          <a:prstGeom prst="ellipse">
            <a:avLst/>
          </a:prstGeom>
          <a:solidFill>
            <a:schemeClr val="bg1"/>
          </a:solidFill>
          <a:ln w="57150">
            <a:solidFill>
              <a:srgbClr val="E0462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5333" dirty="0">
              <a:solidFill>
                <a:schemeClr val="bg1"/>
              </a:solidFill>
              <a:latin typeface="FontAwesome" pitchFamily="2" charset="0"/>
            </a:endParaRPr>
          </a:p>
        </p:txBody>
      </p:sp>
      <p:sp>
        <p:nvSpPr>
          <p:cNvPr id="25" name="TextBox 24"/>
          <p:cNvSpPr txBox="1"/>
          <p:nvPr/>
        </p:nvSpPr>
        <p:spPr>
          <a:xfrm>
            <a:off x="6649866" y="2140539"/>
            <a:ext cx="1429880" cy="276999"/>
          </a:xfrm>
          <a:prstGeom prst="rect">
            <a:avLst/>
          </a:prstGeom>
          <a:noFill/>
        </p:spPr>
        <p:txBody>
          <a:bodyPr wrap="none" lIns="0" tIns="0" rIns="0" bIns="0" rtlCol="0" anchor="t">
            <a:spAutoFit/>
          </a:bodyPr>
          <a:lstStyle/>
          <a:p>
            <a:pPr algn="ctr"/>
            <a:r>
              <a:rPr lang="en-US" dirty="0">
                <a:solidFill>
                  <a:schemeClr val="bg1"/>
                </a:solidFill>
                <a:latin typeface="Bernard MT Condensed" panose="02050806060905020404" pitchFamily="18" charset="0"/>
              </a:rPr>
              <a:t>LOREM IPSUM 03</a:t>
            </a:r>
          </a:p>
        </p:txBody>
      </p:sp>
      <p:sp>
        <p:nvSpPr>
          <p:cNvPr id="29" name="TextBox 28"/>
          <p:cNvSpPr txBox="1"/>
          <p:nvPr/>
        </p:nvSpPr>
        <p:spPr>
          <a:xfrm>
            <a:off x="6960970" y="3128446"/>
            <a:ext cx="799899" cy="492443"/>
          </a:xfrm>
          <a:prstGeom prst="rect">
            <a:avLst/>
          </a:prstGeom>
          <a:noFill/>
        </p:spPr>
        <p:txBody>
          <a:bodyPr wrap="none" lIns="0" tIns="0" rIns="0" bIns="0" rtlCol="0" anchor="t">
            <a:spAutoFit/>
          </a:bodyPr>
          <a:lstStyle/>
          <a:p>
            <a:pPr algn="ctr"/>
            <a:r>
              <a:rPr lang="en-US" sz="1600" dirty="0">
                <a:solidFill>
                  <a:srgbClr val="4D4D4D"/>
                </a:solidFill>
                <a:latin typeface="Bernard MT Condensed" panose="02050806060905020404" pitchFamily="18" charset="0"/>
              </a:rPr>
              <a:t>$199</a:t>
            </a:r>
            <a:br>
              <a:rPr lang="en-US" sz="1600" dirty="0">
                <a:solidFill>
                  <a:srgbClr val="4D4D4D"/>
                </a:solidFill>
                <a:latin typeface="Bernard MT Condensed" panose="02050806060905020404" pitchFamily="18" charset="0"/>
              </a:rPr>
            </a:br>
            <a:r>
              <a:rPr lang="en-US" sz="1600" dirty="0">
                <a:solidFill>
                  <a:srgbClr val="4D4D4D"/>
                </a:solidFill>
                <a:latin typeface="Bernard MT Condensed" panose="02050806060905020404" pitchFamily="18" charset="0"/>
              </a:rPr>
              <a:t>Per Month</a:t>
            </a:r>
          </a:p>
        </p:txBody>
      </p:sp>
      <p:grpSp>
        <p:nvGrpSpPr>
          <p:cNvPr id="40" name="Group 39"/>
          <p:cNvGrpSpPr/>
          <p:nvPr/>
        </p:nvGrpSpPr>
        <p:grpSpPr>
          <a:xfrm>
            <a:off x="6274884" y="4229323"/>
            <a:ext cx="2172069" cy="1931234"/>
            <a:chOff x="654724" y="2917392"/>
            <a:chExt cx="1589758" cy="1413488"/>
          </a:xfrm>
        </p:grpSpPr>
        <p:sp>
          <p:nvSpPr>
            <p:cNvPr id="41" name="TextBox 40"/>
            <p:cNvSpPr txBox="1"/>
            <p:nvPr/>
          </p:nvSpPr>
          <p:spPr>
            <a:xfrm>
              <a:off x="654724" y="2917392"/>
              <a:ext cx="1589758" cy="1413488"/>
            </a:xfrm>
            <a:prstGeom prst="rect">
              <a:avLst/>
            </a:prstGeom>
            <a:noFill/>
          </p:spPr>
          <p:txBody>
            <a:bodyPr wrap="square" rtlCol="0">
              <a:spAutoFit/>
            </a:bodyPr>
            <a:lstStyle/>
            <a:p>
              <a:pPr algn="ctr">
                <a:lnSpc>
                  <a:spcPct val="150000"/>
                </a:lnSpc>
                <a:spcBef>
                  <a:spcPts val="533"/>
                </a:spcBef>
              </a:pPr>
              <a:r>
                <a:rPr lang="en-US" sz="1400" b="1" dirty="0">
                  <a:solidFill>
                    <a:schemeClr val="bg1"/>
                  </a:solidFill>
                  <a:latin typeface="Candara" panose="020E0502030303020204" pitchFamily="34" charset="0"/>
                </a:rPr>
                <a:t>2000 MB Bandwidth</a:t>
              </a:r>
              <a:endParaRPr lang="en-US" sz="1400" dirty="0">
                <a:solidFill>
                  <a:schemeClr val="bg1"/>
                </a:solidFill>
                <a:latin typeface="Candara" panose="020E0502030303020204" pitchFamily="34" charset="0"/>
              </a:endParaRPr>
            </a:p>
            <a:p>
              <a:pPr algn="ctr">
                <a:lnSpc>
                  <a:spcPct val="150000"/>
                </a:lnSpc>
                <a:spcBef>
                  <a:spcPts val="533"/>
                </a:spcBef>
              </a:pPr>
              <a:r>
                <a:rPr lang="en-US" sz="1400" b="1" dirty="0">
                  <a:solidFill>
                    <a:schemeClr val="bg1"/>
                  </a:solidFill>
                  <a:latin typeface="Candara" panose="020E0502030303020204" pitchFamily="34" charset="0"/>
                </a:rPr>
                <a:t>5 GB Space</a:t>
              </a:r>
            </a:p>
            <a:p>
              <a:pPr algn="ctr">
                <a:lnSpc>
                  <a:spcPct val="150000"/>
                </a:lnSpc>
                <a:spcBef>
                  <a:spcPts val="533"/>
                </a:spcBef>
              </a:pPr>
              <a:r>
                <a:rPr lang="en-US" sz="1400" b="1" dirty="0">
                  <a:solidFill>
                    <a:schemeClr val="bg1"/>
                  </a:solidFill>
                  <a:latin typeface="Candara" panose="020E0502030303020204" pitchFamily="34" charset="0"/>
                </a:rPr>
                <a:t>Unlimited Users</a:t>
              </a:r>
            </a:p>
            <a:p>
              <a:pPr algn="ctr">
                <a:lnSpc>
                  <a:spcPct val="150000"/>
                </a:lnSpc>
                <a:spcBef>
                  <a:spcPts val="533"/>
                </a:spcBef>
              </a:pPr>
              <a:r>
                <a:rPr lang="en-US" sz="1400" dirty="0">
                  <a:solidFill>
                    <a:schemeClr val="bg1"/>
                  </a:solidFill>
                  <a:latin typeface="Candara" panose="020E0502030303020204" pitchFamily="34" charset="0"/>
                </a:rPr>
                <a:t>Unlimited Accounts</a:t>
              </a:r>
            </a:p>
            <a:p>
              <a:pPr algn="ctr">
                <a:lnSpc>
                  <a:spcPct val="150000"/>
                </a:lnSpc>
                <a:spcBef>
                  <a:spcPts val="533"/>
                </a:spcBef>
              </a:pPr>
              <a:r>
                <a:rPr lang="en-US" sz="1400" dirty="0">
                  <a:solidFill>
                    <a:schemeClr val="bg1"/>
                  </a:solidFill>
                  <a:latin typeface="Candara" panose="020E0502030303020204" pitchFamily="34" charset="0"/>
                </a:rPr>
                <a:t>2000 MB Bandwidth</a:t>
              </a:r>
            </a:p>
          </p:txBody>
        </p:sp>
        <p:cxnSp>
          <p:nvCxnSpPr>
            <p:cNvPr id="42" name="Straight Connector 41"/>
            <p:cNvCxnSpPr/>
            <p:nvPr/>
          </p:nvCxnSpPr>
          <p:spPr>
            <a:xfrm>
              <a:off x="806628" y="3243527"/>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43" name="Straight Connector 42"/>
            <p:cNvCxnSpPr/>
            <p:nvPr/>
          </p:nvCxnSpPr>
          <p:spPr>
            <a:xfrm>
              <a:off x="806628" y="3551069"/>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44" name="Straight Connector 43"/>
            <p:cNvCxnSpPr/>
            <p:nvPr/>
          </p:nvCxnSpPr>
          <p:spPr>
            <a:xfrm>
              <a:off x="806628" y="3839104"/>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45" name="Straight Connector 44"/>
            <p:cNvCxnSpPr/>
            <p:nvPr/>
          </p:nvCxnSpPr>
          <p:spPr>
            <a:xfrm>
              <a:off x="806628" y="4127139"/>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grpSp>
      <p:sp>
        <p:nvSpPr>
          <p:cNvPr id="65" name="TextBox 64">
            <a:extLst>
              <a:ext uri="{FF2B5EF4-FFF2-40B4-BE49-F238E27FC236}">
                <a16:creationId xmlns:a16="http://schemas.microsoft.com/office/drawing/2014/main" id="{0167EDB9-9669-4145-9E1E-A6CE9A410733}"/>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152381777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24"/>
                                        </p:tgtEl>
                                        <p:attrNameLst>
                                          <p:attrName>style.visibility</p:attrName>
                                        </p:attrNameLst>
                                      </p:cBhvr>
                                      <p:to>
                                        <p:strVal val="visible"/>
                                      </p:to>
                                    </p:set>
                                    <p:anim calcmode="lin" valueType="num">
                                      <p:cBhvr>
                                        <p:cTn id="7" dur="500" fill="hold"/>
                                        <p:tgtEl>
                                          <p:spTgt spid="24"/>
                                        </p:tgtEl>
                                        <p:attrNameLst>
                                          <p:attrName>ppt_w</p:attrName>
                                        </p:attrNameLst>
                                      </p:cBhvr>
                                      <p:tavLst>
                                        <p:tav tm="0">
                                          <p:val>
                                            <p:fltVal val="0"/>
                                          </p:val>
                                        </p:tav>
                                        <p:tav tm="100000">
                                          <p:val>
                                            <p:strVal val="#ppt_w"/>
                                          </p:val>
                                        </p:tav>
                                      </p:tavLst>
                                    </p:anim>
                                    <p:anim calcmode="lin" valueType="num">
                                      <p:cBhvr>
                                        <p:cTn id="8" dur="500" fill="hold"/>
                                        <p:tgtEl>
                                          <p:spTgt spid="24"/>
                                        </p:tgtEl>
                                        <p:attrNameLst>
                                          <p:attrName>ppt_h</p:attrName>
                                        </p:attrNameLst>
                                      </p:cBhvr>
                                      <p:tavLst>
                                        <p:tav tm="0">
                                          <p:val>
                                            <p:fltVal val="0"/>
                                          </p:val>
                                        </p:tav>
                                        <p:tav tm="100000">
                                          <p:val>
                                            <p:strVal val="#ppt_h"/>
                                          </p:val>
                                        </p:tav>
                                      </p:tavLst>
                                    </p:anim>
                                    <p:animEffect transition="in" filter="fade">
                                      <p:cBhvr>
                                        <p:cTn id="9" dur="500"/>
                                        <p:tgtEl>
                                          <p:spTgt spid="24"/>
                                        </p:tgtEl>
                                      </p:cBhvr>
                                    </p:animEffect>
                                  </p:childTnLst>
                                </p:cTn>
                              </p:par>
                            </p:childTnLst>
                          </p:cTn>
                        </p:par>
                        <p:par>
                          <p:cTn id="10" fill="hold">
                            <p:stCondLst>
                              <p:cond delay="500"/>
                            </p:stCondLst>
                            <p:childTnLst>
                              <p:par>
                                <p:cTn id="11" presetID="53" presetClass="entr" presetSubtype="0" fill="hold" grpId="0" nodeType="afterEffect">
                                  <p:stCondLst>
                                    <p:cond delay="0"/>
                                  </p:stCondLst>
                                  <p:childTnLst>
                                    <p:set>
                                      <p:cBhvr>
                                        <p:cTn id="12" dur="1" fill="hold">
                                          <p:stCondLst>
                                            <p:cond delay="0"/>
                                          </p:stCondLst>
                                        </p:cTn>
                                        <p:tgtEl>
                                          <p:spTgt spid="18"/>
                                        </p:tgtEl>
                                        <p:attrNameLst>
                                          <p:attrName>style.visibility</p:attrName>
                                        </p:attrNameLst>
                                      </p:cBhvr>
                                      <p:to>
                                        <p:strVal val="visible"/>
                                      </p:to>
                                    </p:set>
                                    <p:anim calcmode="lin" valueType="num">
                                      <p:cBhvr>
                                        <p:cTn id="13" dur="500" fill="hold"/>
                                        <p:tgtEl>
                                          <p:spTgt spid="18"/>
                                        </p:tgtEl>
                                        <p:attrNameLst>
                                          <p:attrName>ppt_w</p:attrName>
                                        </p:attrNameLst>
                                      </p:cBhvr>
                                      <p:tavLst>
                                        <p:tav tm="0">
                                          <p:val>
                                            <p:fltVal val="0"/>
                                          </p:val>
                                        </p:tav>
                                        <p:tav tm="100000">
                                          <p:val>
                                            <p:strVal val="#ppt_w"/>
                                          </p:val>
                                        </p:tav>
                                      </p:tavLst>
                                    </p:anim>
                                    <p:anim calcmode="lin" valueType="num">
                                      <p:cBhvr>
                                        <p:cTn id="14" dur="500" fill="hold"/>
                                        <p:tgtEl>
                                          <p:spTgt spid="18"/>
                                        </p:tgtEl>
                                        <p:attrNameLst>
                                          <p:attrName>ppt_h</p:attrName>
                                        </p:attrNameLst>
                                      </p:cBhvr>
                                      <p:tavLst>
                                        <p:tav tm="0">
                                          <p:val>
                                            <p:fltVal val="0"/>
                                          </p:val>
                                        </p:tav>
                                        <p:tav tm="100000">
                                          <p:val>
                                            <p:strVal val="#ppt_h"/>
                                          </p:val>
                                        </p:tav>
                                      </p:tavLst>
                                    </p:anim>
                                    <p:animEffect transition="in" filter="fade">
                                      <p:cBhvr>
                                        <p:cTn id="15" dur="500"/>
                                        <p:tgtEl>
                                          <p:spTgt spid="18"/>
                                        </p:tgtEl>
                                      </p:cBhvr>
                                    </p:animEffect>
                                  </p:childTnLst>
                                </p:cTn>
                              </p:par>
                            </p:childTnLst>
                          </p:cTn>
                        </p:par>
                        <p:par>
                          <p:cTn id="16" fill="hold">
                            <p:stCondLst>
                              <p:cond delay="1000"/>
                            </p:stCondLst>
                            <p:childTnLst>
                              <p:par>
                                <p:cTn id="17" presetID="53" presetClass="entr" presetSubtype="0" fill="hold" grpId="0" nodeType="afterEffect">
                                  <p:stCondLst>
                                    <p:cond delay="0"/>
                                  </p:stCondLst>
                                  <p:childTnLst>
                                    <p:set>
                                      <p:cBhvr>
                                        <p:cTn id="18" dur="1" fill="hold">
                                          <p:stCondLst>
                                            <p:cond delay="0"/>
                                          </p:stCondLst>
                                        </p:cTn>
                                        <p:tgtEl>
                                          <p:spTgt spid="28"/>
                                        </p:tgtEl>
                                        <p:attrNameLst>
                                          <p:attrName>style.visibility</p:attrName>
                                        </p:attrNameLst>
                                      </p:cBhvr>
                                      <p:to>
                                        <p:strVal val="visible"/>
                                      </p:to>
                                    </p:set>
                                    <p:anim calcmode="lin" valueType="num">
                                      <p:cBhvr>
                                        <p:cTn id="19" dur="500" fill="hold"/>
                                        <p:tgtEl>
                                          <p:spTgt spid="28"/>
                                        </p:tgtEl>
                                        <p:attrNameLst>
                                          <p:attrName>ppt_w</p:attrName>
                                        </p:attrNameLst>
                                      </p:cBhvr>
                                      <p:tavLst>
                                        <p:tav tm="0">
                                          <p:val>
                                            <p:fltVal val="0"/>
                                          </p:val>
                                        </p:tav>
                                        <p:tav tm="100000">
                                          <p:val>
                                            <p:strVal val="#ppt_w"/>
                                          </p:val>
                                        </p:tav>
                                      </p:tavLst>
                                    </p:anim>
                                    <p:anim calcmode="lin" valueType="num">
                                      <p:cBhvr>
                                        <p:cTn id="20" dur="500" fill="hold"/>
                                        <p:tgtEl>
                                          <p:spTgt spid="28"/>
                                        </p:tgtEl>
                                        <p:attrNameLst>
                                          <p:attrName>ppt_h</p:attrName>
                                        </p:attrNameLst>
                                      </p:cBhvr>
                                      <p:tavLst>
                                        <p:tav tm="0">
                                          <p:val>
                                            <p:fltVal val="0"/>
                                          </p:val>
                                        </p:tav>
                                        <p:tav tm="100000">
                                          <p:val>
                                            <p:strVal val="#ppt_h"/>
                                          </p:val>
                                        </p:tav>
                                      </p:tavLst>
                                    </p:anim>
                                    <p:animEffect transition="in" filter="fade">
                                      <p:cBhvr>
                                        <p:cTn id="21" dur="500"/>
                                        <p:tgtEl>
                                          <p:spTgt spid="28"/>
                                        </p:tgtEl>
                                      </p:cBhvr>
                                    </p:animEffect>
                                  </p:childTnLst>
                                </p:cTn>
                              </p:par>
                            </p:childTnLst>
                          </p:cTn>
                        </p:par>
                        <p:par>
                          <p:cTn id="22" fill="hold">
                            <p:stCondLst>
                              <p:cond delay="1500"/>
                            </p:stCondLst>
                            <p:childTnLst>
                              <p:par>
                                <p:cTn id="23" presetID="53" presetClass="entr" presetSubtype="0" fill="hold" nodeType="afterEffect">
                                  <p:stCondLst>
                                    <p:cond delay="0"/>
                                  </p:stCondLst>
                                  <p:childTnLst>
                                    <p:set>
                                      <p:cBhvr>
                                        <p:cTn id="24" dur="1" fill="hold">
                                          <p:stCondLst>
                                            <p:cond delay="0"/>
                                          </p:stCondLst>
                                        </p:cTn>
                                        <p:tgtEl>
                                          <p:spTgt spid="39"/>
                                        </p:tgtEl>
                                        <p:attrNameLst>
                                          <p:attrName>style.visibility</p:attrName>
                                        </p:attrNameLst>
                                      </p:cBhvr>
                                      <p:to>
                                        <p:strVal val="visible"/>
                                      </p:to>
                                    </p:set>
                                    <p:anim calcmode="lin" valueType="num">
                                      <p:cBhvr>
                                        <p:cTn id="25" dur="500" fill="hold"/>
                                        <p:tgtEl>
                                          <p:spTgt spid="39"/>
                                        </p:tgtEl>
                                        <p:attrNameLst>
                                          <p:attrName>ppt_w</p:attrName>
                                        </p:attrNameLst>
                                      </p:cBhvr>
                                      <p:tavLst>
                                        <p:tav tm="0">
                                          <p:val>
                                            <p:fltVal val="0"/>
                                          </p:val>
                                        </p:tav>
                                        <p:tav tm="100000">
                                          <p:val>
                                            <p:strVal val="#ppt_w"/>
                                          </p:val>
                                        </p:tav>
                                      </p:tavLst>
                                    </p:anim>
                                    <p:anim calcmode="lin" valueType="num">
                                      <p:cBhvr>
                                        <p:cTn id="26" dur="500" fill="hold"/>
                                        <p:tgtEl>
                                          <p:spTgt spid="39"/>
                                        </p:tgtEl>
                                        <p:attrNameLst>
                                          <p:attrName>ppt_h</p:attrName>
                                        </p:attrNameLst>
                                      </p:cBhvr>
                                      <p:tavLst>
                                        <p:tav tm="0">
                                          <p:val>
                                            <p:fltVal val="0"/>
                                          </p:val>
                                        </p:tav>
                                        <p:tav tm="100000">
                                          <p:val>
                                            <p:strVal val="#ppt_h"/>
                                          </p:val>
                                        </p:tav>
                                      </p:tavLst>
                                    </p:anim>
                                    <p:animEffect transition="in" filter="fade">
                                      <p:cBhvr>
                                        <p:cTn id="27" dur="500"/>
                                        <p:tgtEl>
                                          <p:spTgt spid="39"/>
                                        </p:tgtEl>
                                      </p:cBhvr>
                                    </p:animEffect>
                                  </p:childTnLst>
                                </p:cTn>
                              </p:par>
                            </p:childTnLst>
                          </p:cTn>
                        </p:par>
                        <p:par>
                          <p:cTn id="28" fill="hold">
                            <p:stCondLst>
                              <p:cond delay="2000"/>
                            </p:stCondLst>
                            <p:childTnLst>
                              <p:par>
                                <p:cTn id="29" presetID="53" presetClass="entr" presetSubtype="0" fill="hold" grpId="0" nodeType="afterEffect">
                                  <p:stCondLst>
                                    <p:cond delay="0"/>
                                  </p:stCondLst>
                                  <p:childTnLst>
                                    <p:set>
                                      <p:cBhvr>
                                        <p:cTn id="30" dur="1" fill="hold">
                                          <p:stCondLst>
                                            <p:cond delay="0"/>
                                          </p:stCondLst>
                                        </p:cTn>
                                        <p:tgtEl>
                                          <p:spTgt spid="27"/>
                                        </p:tgtEl>
                                        <p:attrNameLst>
                                          <p:attrName>style.visibility</p:attrName>
                                        </p:attrNameLst>
                                      </p:cBhvr>
                                      <p:to>
                                        <p:strVal val="visible"/>
                                      </p:to>
                                    </p:set>
                                    <p:anim calcmode="lin" valueType="num">
                                      <p:cBhvr>
                                        <p:cTn id="31" dur="500" fill="hold"/>
                                        <p:tgtEl>
                                          <p:spTgt spid="27"/>
                                        </p:tgtEl>
                                        <p:attrNameLst>
                                          <p:attrName>ppt_w</p:attrName>
                                        </p:attrNameLst>
                                      </p:cBhvr>
                                      <p:tavLst>
                                        <p:tav tm="0">
                                          <p:val>
                                            <p:fltVal val="0"/>
                                          </p:val>
                                        </p:tav>
                                        <p:tav tm="100000">
                                          <p:val>
                                            <p:strVal val="#ppt_w"/>
                                          </p:val>
                                        </p:tav>
                                      </p:tavLst>
                                    </p:anim>
                                    <p:anim calcmode="lin" valueType="num">
                                      <p:cBhvr>
                                        <p:cTn id="32" dur="500" fill="hold"/>
                                        <p:tgtEl>
                                          <p:spTgt spid="27"/>
                                        </p:tgtEl>
                                        <p:attrNameLst>
                                          <p:attrName>ppt_h</p:attrName>
                                        </p:attrNameLst>
                                      </p:cBhvr>
                                      <p:tavLst>
                                        <p:tav tm="0">
                                          <p:val>
                                            <p:fltVal val="0"/>
                                          </p:val>
                                        </p:tav>
                                        <p:tav tm="100000">
                                          <p:val>
                                            <p:strVal val="#ppt_h"/>
                                          </p:val>
                                        </p:tav>
                                      </p:tavLst>
                                    </p:anim>
                                    <p:animEffect transition="in" filter="fade">
                                      <p:cBhvr>
                                        <p:cTn id="33" dur="500"/>
                                        <p:tgtEl>
                                          <p:spTgt spid="27"/>
                                        </p:tgtEl>
                                      </p:cBhvr>
                                    </p:animEffect>
                                  </p:childTnLst>
                                </p:cTn>
                              </p:par>
                            </p:childTnLst>
                          </p:cTn>
                        </p:par>
                        <p:par>
                          <p:cTn id="34" fill="hold">
                            <p:stCondLst>
                              <p:cond delay="2500"/>
                            </p:stCondLst>
                            <p:childTnLst>
                              <p:par>
                                <p:cTn id="35" presetID="53" presetClass="entr" presetSubtype="0" fill="hold" grpId="0" nodeType="afterEffect">
                                  <p:stCondLst>
                                    <p:cond delay="0"/>
                                  </p:stCondLst>
                                  <p:childTnLst>
                                    <p:set>
                                      <p:cBhvr>
                                        <p:cTn id="36" dur="1" fill="hold">
                                          <p:stCondLst>
                                            <p:cond delay="0"/>
                                          </p:stCondLst>
                                        </p:cTn>
                                        <p:tgtEl>
                                          <p:spTgt spid="23"/>
                                        </p:tgtEl>
                                        <p:attrNameLst>
                                          <p:attrName>style.visibility</p:attrName>
                                        </p:attrNameLst>
                                      </p:cBhvr>
                                      <p:to>
                                        <p:strVal val="visible"/>
                                      </p:to>
                                    </p:set>
                                    <p:anim calcmode="lin" valueType="num">
                                      <p:cBhvr>
                                        <p:cTn id="37" dur="500" fill="hold"/>
                                        <p:tgtEl>
                                          <p:spTgt spid="23"/>
                                        </p:tgtEl>
                                        <p:attrNameLst>
                                          <p:attrName>ppt_w</p:attrName>
                                        </p:attrNameLst>
                                      </p:cBhvr>
                                      <p:tavLst>
                                        <p:tav tm="0">
                                          <p:val>
                                            <p:fltVal val="0"/>
                                          </p:val>
                                        </p:tav>
                                        <p:tav tm="100000">
                                          <p:val>
                                            <p:strVal val="#ppt_w"/>
                                          </p:val>
                                        </p:tav>
                                      </p:tavLst>
                                    </p:anim>
                                    <p:anim calcmode="lin" valueType="num">
                                      <p:cBhvr>
                                        <p:cTn id="38" dur="500" fill="hold"/>
                                        <p:tgtEl>
                                          <p:spTgt spid="23"/>
                                        </p:tgtEl>
                                        <p:attrNameLst>
                                          <p:attrName>ppt_h</p:attrName>
                                        </p:attrNameLst>
                                      </p:cBhvr>
                                      <p:tavLst>
                                        <p:tav tm="0">
                                          <p:val>
                                            <p:fltVal val="0"/>
                                          </p:val>
                                        </p:tav>
                                        <p:tav tm="100000">
                                          <p:val>
                                            <p:strVal val="#ppt_h"/>
                                          </p:val>
                                        </p:tav>
                                      </p:tavLst>
                                    </p:anim>
                                    <p:animEffect transition="in" filter="fade">
                                      <p:cBhvr>
                                        <p:cTn id="39" dur="500"/>
                                        <p:tgtEl>
                                          <p:spTgt spid="23"/>
                                        </p:tgtEl>
                                      </p:cBhvr>
                                    </p:animEffect>
                                  </p:childTnLst>
                                </p:cTn>
                              </p:par>
                            </p:childTnLst>
                          </p:cTn>
                        </p:par>
                        <p:par>
                          <p:cTn id="40" fill="hold">
                            <p:stCondLst>
                              <p:cond delay="3000"/>
                            </p:stCondLst>
                            <p:childTnLst>
                              <p:par>
                                <p:cTn id="41" presetID="53" presetClass="entr" presetSubtype="0" fill="hold" grpId="0" nodeType="afterEffect">
                                  <p:stCondLst>
                                    <p:cond delay="0"/>
                                  </p:stCondLst>
                                  <p:childTnLst>
                                    <p:set>
                                      <p:cBhvr>
                                        <p:cTn id="42" dur="1" fill="hold">
                                          <p:stCondLst>
                                            <p:cond delay="0"/>
                                          </p:stCondLst>
                                        </p:cTn>
                                        <p:tgtEl>
                                          <p:spTgt spid="31"/>
                                        </p:tgtEl>
                                        <p:attrNameLst>
                                          <p:attrName>style.visibility</p:attrName>
                                        </p:attrNameLst>
                                      </p:cBhvr>
                                      <p:to>
                                        <p:strVal val="visible"/>
                                      </p:to>
                                    </p:set>
                                    <p:anim calcmode="lin" valueType="num">
                                      <p:cBhvr>
                                        <p:cTn id="43" dur="500" fill="hold"/>
                                        <p:tgtEl>
                                          <p:spTgt spid="31"/>
                                        </p:tgtEl>
                                        <p:attrNameLst>
                                          <p:attrName>ppt_w</p:attrName>
                                        </p:attrNameLst>
                                      </p:cBhvr>
                                      <p:tavLst>
                                        <p:tav tm="0">
                                          <p:val>
                                            <p:fltVal val="0"/>
                                          </p:val>
                                        </p:tav>
                                        <p:tav tm="100000">
                                          <p:val>
                                            <p:strVal val="#ppt_w"/>
                                          </p:val>
                                        </p:tav>
                                      </p:tavLst>
                                    </p:anim>
                                    <p:anim calcmode="lin" valueType="num">
                                      <p:cBhvr>
                                        <p:cTn id="44" dur="500" fill="hold"/>
                                        <p:tgtEl>
                                          <p:spTgt spid="31"/>
                                        </p:tgtEl>
                                        <p:attrNameLst>
                                          <p:attrName>ppt_h</p:attrName>
                                        </p:attrNameLst>
                                      </p:cBhvr>
                                      <p:tavLst>
                                        <p:tav tm="0">
                                          <p:val>
                                            <p:fltVal val="0"/>
                                          </p:val>
                                        </p:tav>
                                        <p:tav tm="100000">
                                          <p:val>
                                            <p:strVal val="#ppt_h"/>
                                          </p:val>
                                        </p:tav>
                                      </p:tavLst>
                                    </p:anim>
                                    <p:animEffect transition="in" filter="fade">
                                      <p:cBhvr>
                                        <p:cTn id="45" dur="500"/>
                                        <p:tgtEl>
                                          <p:spTgt spid="31"/>
                                        </p:tgtEl>
                                      </p:cBhvr>
                                    </p:animEffect>
                                  </p:childTnLst>
                                </p:cTn>
                              </p:par>
                            </p:childTnLst>
                          </p:cTn>
                        </p:par>
                        <p:par>
                          <p:cTn id="46" fill="hold">
                            <p:stCondLst>
                              <p:cond delay="3500"/>
                            </p:stCondLst>
                            <p:childTnLst>
                              <p:par>
                                <p:cTn id="47" presetID="53" presetClass="entr" presetSubtype="0" fill="hold" nodeType="afterEffect">
                                  <p:stCondLst>
                                    <p:cond delay="0"/>
                                  </p:stCondLst>
                                  <p:childTnLst>
                                    <p:set>
                                      <p:cBhvr>
                                        <p:cTn id="48" dur="1" fill="hold">
                                          <p:stCondLst>
                                            <p:cond delay="0"/>
                                          </p:stCondLst>
                                        </p:cTn>
                                        <p:tgtEl>
                                          <p:spTgt spid="52"/>
                                        </p:tgtEl>
                                        <p:attrNameLst>
                                          <p:attrName>style.visibility</p:attrName>
                                        </p:attrNameLst>
                                      </p:cBhvr>
                                      <p:to>
                                        <p:strVal val="visible"/>
                                      </p:to>
                                    </p:set>
                                    <p:anim calcmode="lin" valueType="num">
                                      <p:cBhvr>
                                        <p:cTn id="49" dur="500" fill="hold"/>
                                        <p:tgtEl>
                                          <p:spTgt spid="52"/>
                                        </p:tgtEl>
                                        <p:attrNameLst>
                                          <p:attrName>ppt_w</p:attrName>
                                        </p:attrNameLst>
                                      </p:cBhvr>
                                      <p:tavLst>
                                        <p:tav tm="0">
                                          <p:val>
                                            <p:fltVal val="0"/>
                                          </p:val>
                                        </p:tav>
                                        <p:tav tm="100000">
                                          <p:val>
                                            <p:strVal val="#ppt_w"/>
                                          </p:val>
                                        </p:tav>
                                      </p:tavLst>
                                    </p:anim>
                                    <p:anim calcmode="lin" valueType="num">
                                      <p:cBhvr>
                                        <p:cTn id="50" dur="500" fill="hold"/>
                                        <p:tgtEl>
                                          <p:spTgt spid="52"/>
                                        </p:tgtEl>
                                        <p:attrNameLst>
                                          <p:attrName>ppt_h</p:attrName>
                                        </p:attrNameLst>
                                      </p:cBhvr>
                                      <p:tavLst>
                                        <p:tav tm="0">
                                          <p:val>
                                            <p:fltVal val="0"/>
                                          </p:val>
                                        </p:tav>
                                        <p:tav tm="100000">
                                          <p:val>
                                            <p:strVal val="#ppt_h"/>
                                          </p:val>
                                        </p:tav>
                                      </p:tavLst>
                                    </p:anim>
                                    <p:animEffect transition="in" filter="fade">
                                      <p:cBhvr>
                                        <p:cTn id="51" dur="500"/>
                                        <p:tgtEl>
                                          <p:spTgt spid="52"/>
                                        </p:tgtEl>
                                      </p:cBhvr>
                                    </p:animEffect>
                                  </p:childTnLst>
                                </p:cTn>
                              </p:par>
                            </p:childTnLst>
                          </p:cTn>
                        </p:par>
                        <p:par>
                          <p:cTn id="52" fill="hold">
                            <p:stCondLst>
                              <p:cond delay="4000"/>
                            </p:stCondLst>
                            <p:childTnLst>
                              <p:par>
                                <p:cTn id="53" presetID="22" presetClass="entr" presetSubtype="8" fill="hold" grpId="0" nodeType="afterEffect">
                                  <p:stCondLst>
                                    <p:cond delay="0"/>
                                  </p:stCondLst>
                                  <p:childTnLst>
                                    <p:set>
                                      <p:cBhvr>
                                        <p:cTn id="54" dur="1" fill="hold">
                                          <p:stCondLst>
                                            <p:cond delay="0"/>
                                          </p:stCondLst>
                                        </p:cTn>
                                        <p:tgtEl>
                                          <p:spTgt spid="65"/>
                                        </p:tgtEl>
                                        <p:attrNameLst>
                                          <p:attrName>style.visibility</p:attrName>
                                        </p:attrNameLst>
                                      </p:cBhvr>
                                      <p:to>
                                        <p:strVal val="visible"/>
                                      </p:to>
                                    </p:set>
                                    <p:animEffect transition="in" filter="wipe(left)">
                                      <p:cBhvr>
                                        <p:cTn id="55" dur="500"/>
                                        <p:tgtEl>
                                          <p:spTgt spid="6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animBg="1"/>
      <p:bldP spid="27" grpId="0"/>
      <p:bldP spid="18" grpId="0" animBg="1"/>
      <p:bldP spid="24" grpId="0"/>
      <p:bldP spid="28" grpId="0"/>
      <p:bldP spid="31" grpId="0"/>
      <p:bldP spid="65" grpId="0"/>
    </p:bldLst>
  </p:timing>
</p:sld>
</file>

<file path=ppt/slides/slide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2" name="Oval 1">
            <a:extLst>
              <a:ext uri="{FF2B5EF4-FFF2-40B4-BE49-F238E27FC236}">
                <a16:creationId xmlns:a16="http://schemas.microsoft.com/office/drawing/2014/main" id="{7629B175-DA42-45BC-A78E-52C5EDC95233}"/>
              </a:ext>
            </a:extLst>
          </p:cNvPr>
          <p:cNvSpPr/>
          <p:nvPr/>
        </p:nvSpPr>
        <p:spPr>
          <a:xfrm>
            <a:off x="2651760" y="1859453"/>
            <a:ext cx="1524000" cy="3886200"/>
          </a:xfrm>
          <a:prstGeom prst="ellipse">
            <a:avLst/>
          </a:prstGeom>
          <a:no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Oval 7">
            <a:extLst>
              <a:ext uri="{FF2B5EF4-FFF2-40B4-BE49-F238E27FC236}">
                <a16:creationId xmlns:a16="http://schemas.microsoft.com/office/drawing/2014/main" id="{08EEDCF3-72FD-48AF-87BF-3F615B627D5B}"/>
              </a:ext>
            </a:extLst>
          </p:cNvPr>
          <p:cNvSpPr/>
          <p:nvPr/>
        </p:nvSpPr>
        <p:spPr>
          <a:xfrm rot="3339729">
            <a:off x="2651760" y="1859453"/>
            <a:ext cx="1524000" cy="3886200"/>
          </a:xfrm>
          <a:prstGeom prst="ellipse">
            <a:avLst/>
          </a:prstGeom>
          <a:no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Oval 8">
            <a:extLst>
              <a:ext uri="{FF2B5EF4-FFF2-40B4-BE49-F238E27FC236}">
                <a16:creationId xmlns:a16="http://schemas.microsoft.com/office/drawing/2014/main" id="{0D55A918-B83F-46E8-8FD5-200C998D4483}"/>
              </a:ext>
            </a:extLst>
          </p:cNvPr>
          <p:cNvSpPr/>
          <p:nvPr/>
        </p:nvSpPr>
        <p:spPr>
          <a:xfrm rot="17972774">
            <a:off x="2651760" y="1816289"/>
            <a:ext cx="1524000" cy="3886200"/>
          </a:xfrm>
          <a:prstGeom prst="ellipse">
            <a:avLst/>
          </a:prstGeom>
          <a:no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 name="Group 3">
            <a:extLst>
              <a:ext uri="{FF2B5EF4-FFF2-40B4-BE49-F238E27FC236}">
                <a16:creationId xmlns:a16="http://schemas.microsoft.com/office/drawing/2014/main" id="{7A5F3121-E4DD-4504-B7F6-B7E156F76560}"/>
              </a:ext>
            </a:extLst>
          </p:cNvPr>
          <p:cNvGrpSpPr>
            <a:grpSpLocks noChangeAspect="1"/>
          </p:cNvGrpSpPr>
          <p:nvPr/>
        </p:nvGrpSpPr>
        <p:grpSpPr>
          <a:xfrm>
            <a:off x="5944587" y="3200400"/>
            <a:ext cx="365760" cy="365760"/>
            <a:chOff x="6599343" y="1485900"/>
            <a:chExt cx="2103120" cy="2103120"/>
          </a:xfrm>
          <a:solidFill>
            <a:schemeClr val="tx1">
              <a:alpha val="7000"/>
            </a:schemeClr>
          </a:solidFill>
        </p:grpSpPr>
        <p:sp>
          <p:nvSpPr>
            <p:cNvPr id="10" name="Oval 9">
              <a:extLst>
                <a:ext uri="{FF2B5EF4-FFF2-40B4-BE49-F238E27FC236}">
                  <a16:creationId xmlns:a16="http://schemas.microsoft.com/office/drawing/2014/main" id="{AA4F0C01-F454-46F2-A17D-377AFC31F359}"/>
                </a:ext>
              </a:extLst>
            </p:cNvPr>
            <p:cNvSpPr/>
            <p:nvPr/>
          </p:nvSpPr>
          <p:spPr>
            <a:xfrm>
              <a:off x="7238526" y="1485900"/>
              <a:ext cx="824753" cy="2103120"/>
            </a:xfrm>
            <a:prstGeom prst="ellipse">
              <a:avLst/>
            </a:prstGeom>
            <a:grpFill/>
            <a:ln w="12700">
              <a:solidFill>
                <a:srgbClr val="CE8E4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Oval 10">
              <a:extLst>
                <a:ext uri="{FF2B5EF4-FFF2-40B4-BE49-F238E27FC236}">
                  <a16:creationId xmlns:a16="http://schemas.microsoft.com/office/drawing/2014/main" id="{46190696-A27E-432A-BD64-6E1E488ADACF}"/>
                </a:ext>
              </a:extLst>
            </p:cNvPr>
            <p:cNvSpPr/>
            <p:nvPr/>
          </p:nvSpPr>
          <p:spPr>
            <a:xfrm rot="3339729">
              <a:off x="7238526" y="1485900"/>
              <a:ext cx="824753" cy="2103120"/>
            </a:xfrm>
            <a:prstGeom prst="ellipse">
              <a:avLst/>
            </a:prstGeom>
            <a:grpFill/>
            <a:ln w="12700">
              <a:solidFill>
                <a:srgbClr val="CE8E4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Oval 11">
              <a:extLst>
                <a:ext uri="{FF2B5EF4-FFF2-40B4-BE49-F238E27FC236}">
                  <a16:creationId xmlns:a16="http://schemas.microsoft.com/office/drawing/2014/main" id="{3F67F187-19B8-4736-9A02-B3A5CDA25023}"/>
                </a:ext>
              </a:extLst>
            </p:cNvPr>
            <p:cNvSpPr/>
            <p:nvPr/>
          </p:nvSpPr>
          <p:spPr>
            <a:xfrm rot="17972774">
              <a:off x="7238526" y="1462541"/>
              <a:ext cx="824753" cy="2103120"/>
            </a:xfrm>
            <a:prstGeom prst="ellipse">
              <a:avLst/>
            </a:prstGeom>
            <a:grpFill/>
            <a:ln w="12700">
              <a:solidFill>
                <a:srgbClr val="CE8E4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3" name="Group 12">
            <a:extLst>
              <a:ext uri="{FF2B5EF4-FFF2-40B4-BE49-F238E27FC236}">
                <a16:creationId xmlns:a16="http://schemas.microsoft.com/office/drawing/2014/main" id="{676BD0F7-1E95-459D-9058-D07AF4961CCB}"/>
              </a:ext>
            </a:extLst>
          </p:cNvPr>
          <p:cNvGrpSpPr>
            <a:grpSpLocks noChangeAspect="1"/>
          </p:cNvGrpSpPr>
          <p:nvPr/>
        </p:nvGrpSpPr>
        <p:grpSpPr>
          <a:xfrm>
            <a:off x="5943600" y="4419600"/>
            <a:ext cx="365760" cy="365760"/>
            <a:chOff x="6599343" y="1485900"/>
            <a:chExt cx="2103120" cy="2103120"/>
          </a:xfrm>
          <a:solidFill>
            <a:schemeClr val="tx1">
              <a:alpha val="7000"/>
            </a:schemeClr>
          </a:solidFill>
        </p:grpSpPr>
        <p:sp>
          <p:nvSpPr>
            <p:cNvPr id="14" name="Oval 13">
              <a:extLst>
                <a:ext uri="{FF2B5EF4-FFF2-40B4-BE49-F238E27FC236}">
                  <a16:creationId xmlns:a16="http://schemas.microsoft.com/office/drawing/2014/main" id="{90E76A15-E663-4DEB-8D57-9AC134D29E86}"/>
                </a:ext>
              </a:extLst>
            </p:cNvPr>
            <p:cNvSpPr/>
            <p:nvPr/>
          </p:nvSpPr>
          <p:spPr>
            <a:xfrm>
              <a:off x="7238526" y="1485900"/>
              <a:ext cx="824753" cy="2103120"/>
            </a:xfrm>
            <a:prstGeom prst="ellipse">
              <a:avLst/>
            </a:prstGeom>
            <a:grpFill/>
            <a:ln w="12700">
              <a:solidFill>
                <a:srgbClr val="E76C0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Oval 14">
              <a:extLst>
                <a:ext uri="{FF2B5EF4-FFF2-40B4-BE49-F238E27FC236}">
                  <a16:creationId xmlns:a16="http://schemas.microsoft.com/office/drawing/2014/main" id="{83F84958-4882-474F-AF28-A925D5226F74}"/>
                </a:ext>
              </a:extLst>
            </p:cNvPr>
            <p:cNvSpPr/>
            <p:nvPr/>
          </p:nvSpPr>
          <p:spPr>
            <a:xfrm rot="3339729">
              <a:off x="7238526" y="1485900"/>
              <a:ext cx="824753" cy="2103120"/>
            </a:xfrm>
            <a:prstGeom prst="ellipse">
              <a:avLst/>
            </a:prstGeom>
            <a:grpFill/>
            <a:ln w="12700">
              <a:solidFill>
                <a:srgbClr val="E76C0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Oval 15">
              <a:extLst>
                <a:ext uri="{FF2B5EF4-FFF2-40B4-BE49-F238E27FC236}">
                  <a16:creationId xmlns:a16="http://schemas.microsoft.com/office/drawing/2014/main" id="{228D762F-8EA1-4AA5-8A3A-BD1AA633EB3B}"/>
                </a:ext>
              </a:extLst>
            </p:cNvPr>
            <p:cNvSpPr/>
            <p:nvPr/>
          </p:nvSpPr>
          <p:spPr>
            <a:xfrm rot="17972774">
              <a:off x="7238526" y="1462541"/>
              <a:ext cx="824753" cy="2103120"/>
            </a:xfrm>
            <a:prstGeom prst="ellipse">
              <a:avLst/>
            </a:prstGeom>
            <a:grpFill/>
            <a:ln w="12700">
              <a:solidFill>
                <a:srgbClr val="E76C0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 name="Group 16">
            <a:extLst>
              <a:ext uri="{FF2B5EF4-FFF2-40B4-BE49-F238E27FC236}">
                <a16:creationId xmlns:a16="http://schemas.microsoft.com/office/drawing/2014/main" id="{2366C1E8-3253-4BE5-805A-2C8576C194A9}"/>
              </a:ext>
            </a:extLst>
          </p:cNvPr>
          <p:cNvGrpSpPr>
            <a:grpSpLocks noChangeAspect="1"/>
          </p:cNvGrpSpPr>
          <p:nvPr/>
        </p:nvGrpSpPr>
        <p:grpSpPr>
          <a:xfrm>
            <a:off x="5943600" y="5669280"/>
            <a:ext cx="365760" cy="365760"/>
            <a:chOff x="6599343" y="1485900"/>
            <a:chExt cx="2103120" cy="2103120"/>
          </a:xfrm>
          <a:solidFill>
            <a:schemeClr val="tx1">
              <a:alpha val="7000"/>
            </a:schemeClr>
          </a:solidFill>
        </p:grpSpPr>
        <p:sp>
          <p:nvSpPr>
            <p:cNvPr id="18" name="Oval 17">
              <a:extLst>
                <a:ext uri="{FF2B5EF4-FFF2-40B4-BE49-F238E27FC236}">
                  <a16:creationId xmlns:a16="http://schemas.microsoft.com/office/drawing/2014/main" id="{CC5ACC2B-B48F-49EB-9982-3FA326833754}"/>
                </a:ext>
              </a:extLst>
            </p:cNvPr>
            <p:cNvSpPr/>
            <p:nvPr/>
          </p:nvSpPr>
          <p:spPr>
            <a:xfrm>
              <a:off x="7238526" y="1485900"/>
              <a:ext cx="824753" cy="2103120"/>
            </a:xfrm>
            <a:prstGeom prst="ellipse">
              <a:avLst/>
            </a:prstGeom>
            <a:grpFill/>
            <a:ln w="12700">
              <a:solidFill>
                <a:srgbClr val="E0462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Oval 18">
              <a:extLst>
                <a:ext uri="{FF2B5EF4-FFF2-40B4-BE49-F238E27FC236}">
                  <a16:creationId xmlns:a16="http://schemas.microsoft.com/office/drawing/2014/main" id="{5308C655-72B6-450C-90D6-FE15BF3D65D9}"/>
                </a:ext>
              </a:extLst>
            </p:cNvPr>
            <p:cNvSpPr/>
            <p:nvPr/>
          </p:nvSpPr>
          <p:spPr>
            <a:xfrm rot="3339729">
              <a:off x="7238526" y="1485900"/>
              <a:ext cx="824753" cy="2103120"/>
            </a:xfrm>
            <a:prstGeom prst="ellipse">
              <a:avLst/>
            </a:prstGeom>
            <a:grpFill/>
            <a:ln w="12700">
              <a:solidFill>
                <a:srgbClr val="E0462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Oval 19">
              <a:extLst>
                <a:ext uri="{FF2B5EF4-FFF2-40B4-BE49-F238E27FC236}">
                  <a16:creationId xmlns:a16="http://schemas.microsoft.com/office/drawing/2014/main" id="{8699EF99-DA6F-4C43-9853-2D97421F6210}"/>
                </a:ext>
              </a:extLst>
            </p:cNvPr>
            <p:cNvSpPr/>
            <p:nvPr/>
          </p:nvSpPr>
          <p:spPr>
            <a:xfrm rot="17972774">
              <a:off x="7238526" y="1462541"/>
              <a:ext cx="824753" cy="2103120"/>
            </a:xfrm>
            <a:prstGeom prst="ellipse">
              <a:avLst/>
            </a:prstGeom>
            <a:grpFill/>
            <a:ln w="12700">
              <a:solidFill>
                <a:srgbClr val="E0462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1" name="Group 20">
            <a:extLst>
              <a:ext uri="{FF2B5EF4-FFF2-40B4-BE49-F238E27FC236}">
                <a16:creationId xmlns:a16="http://schemas.microsoft.com/office/drawing/2014/main" id="{07D069AE-38E4-481B-A506-127AC52EE091}"/>
              </a:ext>
            </a:extLst>
          </p:cNvPr>
          <p:cNvGrpSpPr>
            <a:grpSpLocks noChangeAspect="1"/>
          </p:cNvGrpSpPr>
          <p:nvPr/>
        </p:nvGrpSpPr>
        <p:grpSpPr>
          <a:xfrm>
            <a:off x="8961120" y="3200400"/>
            <a:ext cx="365760" cy="365760"/>
            <a:chOff x="6599343" y="1485900"/>
            <a:chExt cx="2103120" cy="2103120"/>
          </a:xfrm>
          <a:solidFill>
            <a:schemeClr val="tx1">
              <a:alpha val="7000"/>
            </a:schemeClr>
          </a:solidFill>
        </p:grpSpPr>
        <p:sp>
          <p:nvSpPr>
            <p:cNvPr id="22" name="Oval 21">
              <a:extLst>
                <a:ext uri="{FF2B5EF4-FFF2-40B4-BE49-F238E27FC236}">
                  <a16:creationId xmlns:a16="http://schemas.microsoft.com/office/drawing/2014/main" id="{D0B889D0-DD20-4B86-ACB4-D6502DFB6498}"/>
                </a:ext>
              </a:extLst>
            </p:cNvPr>
            <p:cNvSpPr/>
            <p:nvPr/>
          </p:nvSpPr>
          <p:spPr>
            <a:xfrm>
              <a:off x="7238526" y="1485900"/>
              <a:ext cx="824753" cy="2103120"/>
            </a:xfrm>
            <a:prstGeom prst="ellipse">
              <a:avLst/>
            </a:prstGeom>
            <a:grpFill/>
            <a:ln w="12700">
              <a:solidFill>
                <a:srgbClr val="CF351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Oval 22">
              <a:extLst>
                <a:ext uri="{FF2B5EF4-FFF2-40B4-BE49-F238E27FC236}">
                  <a16:creationId xmlns:a16="http://schemas.microsoft.com/office/drawing/2014/main" id="{2111A0FB-0B58-45E4-AEC5-491E72ABC646}"/>
                </a:ext>
              </a:extLst>
            </p:cNvPr>
            <p:cNvSpPr/>
            <p:nvPr/>
          </p:nvSpPr>
          <p:spPr>
            <a:xfrm rot="3339729">
              <a:off x="7238526" y="1485900"/>
              <a:ext cx="824753" cy="2103120"/>
            </a:xfrm>
            <a:prstGeom prst="ellipse">
              <a:avLst/>
            </a:prstGeom>
            <a:grpFill/>
            <a:ln w="12700">
              <a:solidFill>
                <a:srgbClr val="CF351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Oval 23">
              <a:extLst>
                <a:ext uri="{FF2B5EF4-FFF2-40B4-BE49-F238E27FC236}">
                  <a16:creationId xmlns:a16="http://schemas.microsoft.com/office/drawing/2014/main" id="{3918CE0C-CCEE-4A5A-9DA5-785E013B718A}"/>
                </a:ext>
              </a:extLst>
            </p:cNvPr>
            <p:cNvSpPr/>
            <p:nvPr/>
          </p:nvSpPr>
          <p:spPr>
            <a:xfrm rot="17972774">
              <a:off x="7238526" y="1462541"/>
              <a:ext cx="824753" cy="2103120"/>
            </a:xfrm>
            <a:prstGeom prst="ellipse">
              <a:avLst/>
            </a:prstGeom>
            <a:grpFill/>
            <a:ln w="12700">
              <a:solidFill>
                <a:srgbClr val="CF351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5" name="Group 24">
            <a:extLst>
              <a:ext uri="{FF2B5EF4-FFF2-40B4-BE49-F238E27FC236}">
                <a16:creationId xmlns:a16="http://schemas.microsoft.com/office/drawing/2014/main" id="{746A17D8-E98C-4557-9154-805B2737B760}"/>
              </a:ext>
            </a:extLst>
          </p:cNvPr>
          <p:cNvGrpSpPr>
            <a:grpSpLocks noChangeAspect="1"/>
          </p:cNvGrpSpPr>
          <p:nvPr/>
        </p:nvGrpSpPr>
        <p:grpSpPr>
          <a:xfrm>
            <a:off x="8961120" y="4419600"/>
            <a:ext cx="365760" cy="365760"/>
            <a:chOff x="6599343" y="1485900"/>
            <a:chExt cx="2103120" cy="2103120"/>
          </a:xfrm>
          <a:solidFill>
            <a:schemeClr val="tx1">
              <a:alpha val="7000"/>
            </a:schemeClr>
          </a:solidFill>
        </p:grpSpPr>
        <p:sp>
          <p:nvSpPr>
            <p:cNvPr id="26" name="Oval 25">
              <a:extLst>
                <a:ext uri="{FF2B5EF4-FFF2-40B4-BE49-F238E27FC236}">
                  <a16:creationId xmlns:a16="http://schemas.microsoft.com/office/drawing/2014/main" id="{0EE892CC-9819-414A-8A83-3B4E5FFEAD71}"/>
                </a:ext>
              </a:extLst>
            </p:cNvPr>
            <p:cNvSpPr/>
            <p:nvPr/>
          </p:nvSpPr>
          <p:spPr>
            <a:xfrm>
              <a:off x="7238526" y="1485900"/>
              <a:ext cx="824753" cy="2103120"/>
            </a:xfrm>
            <a:prstGeom prst="ellipse">
              <a:avLst/>
            </a:prstGeom>
            <a:grpFill/>
            <a:ln w="12700">
              <a:solidFill>
                <a:srgbClr val="BF25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Oval 26">
              <a:extLst>
                <a:ext uri="{FF2B5EF4-FFF2-40B4-BE49-F238E27FC236}">
                  <a16:creationId xmlns:a16="http://schemas.microsoft.com/office/drawing/2014/main" id="{9F3B7533-B832-4EE5-8255-0793873BBD83}"/>
                </a:ext>
              </a:extLst>
            </p:cNvPr>
            <p:cNvSpPr/>
            <p:nvPr/>
          </p:nvSpPr>
          <p:spPr>
            <a:xfrm rot="3339729">
              <a:off x="7238526" y="1485900"/>
              <a:ext cx="824753" cy="2103120"/>
            </a:xfrm>
            <a:prstGeom prst="ellipse">
              <a:avLst/>
            </a:prstGeom>
            <a:grpFill/>
            <a:ln w="12700">
              <a:solidFill>
                <a:srgbClr val="BF25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Oval 27">
              <a:extLst>
                <a:ext uri="{FF2B5EF4-FFF2-40B4-BE49-F238E27FC236}">
                  <a16:creationId xmlns:a16="http://schemas.microsoft.com/office/drawing/2014/main" id="{8EE473B9-D8FD-4A38-BC37-256ABE629438}"/>
                </a:ext>
              </a:extLst>
            </p:cNvPr>
            <p:cNvSpPr/>
            <p:nvPr/>
          </p:nvSpPr>
          <p:spPr>
            <a:xfrm rot="17972774">
              <a:off x="7238526" y="1462541"/>
              <a:ext cx="824753" cy="2103120"/>
            </a:xfrm>
            <a:prstGeom prst="ellipse">
              <a:avLst/>
            </a:prstGeom>
            <a:grpFill/>
            <a:ln w="12700">
              <a:solidFill>
                <a:srgbClr val="BF25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9" name="Group 28">
            <a:extLst>
              <a:ext uri="{FF2B5EF4-FFF2-40B4-BE49-F238E27FC236}">
                <a16:creationId xmlns:a16="http://schemas.microsoft.com/office/drawing/2014/main" id="{47673230-A40C-472A-B249-8945F0F35253}"/>
              </a:ext>
            </a:extLst>
          </p:cNvPr>
          <p:cNvGrpSpPr>
            <a:grpSpLocks noChangeAspect="1"/>
          </p:cNvGrpSpPr>
          <p:nvPr/>
        </p:nvGrpSpPr>
        <p:grpSpPr>
          <a:xfrm>
            <a:off x="8961120" y="5669280"/>
            <a:ext cx="365760" cy="365760"/>
            <a:chOff x="6599343" y="1485900"/>
            <a:chExt cx="2103120" cy="2103120"/>
          </a:xfrm>
          <a:solidFill>
            <a:schemeClr val="tx1">
              <a:alpha val="7000"/>
            </a:schemeClr>
          </a:solidFill>
        </p:grpSpPr>
        <p:sp>
          <p:nvSpPr>
            <p:cNvPr id="30" name="Oval 29">
              <a:extLst>
                <a:ext uri="{FF2B5EF4-FFF2-40B4-BE49-F238E27FC236}">
                  <a16:creationId xmlns:a16="http://schemas.microsoft.com/office/drawing/2014/main" id="{D68E1948-67CA-46D1-B7B2-5F67A690116F}"/>
                </a:ext>
              </a:extLst>
            </p:cNvPr>
            <p:cNvSpPr/>
            <p:nvPr/>
          </p:nvSpPr>
          <p:spPr>
            <a:xfrm>
              <a:off x="7238526" y="1485900"/>
              <a:ext cx="824753" cy="2103120"/>
            </a:xfrm>
            <a:prstGeom prst="ellipse">
              <a:avLst/>
            </a:prstGeom>
            <a:grpFill/>
            <a:ln w="12700">
              <a:solidFill>
                <a:srgbClr val="F8912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Oval 30">
              <a:extLst>
                <a:ext uri="{FF2B5EF4-FFF2-40B4-BE49-F238E27FC236}">
                  <a16:creationId xmlns:a16="http://schemas.microsoft.com/office/drawing/2014/main" id="{9B2F239C-7E78-4E44-BB9A-3330A58B2A73}"/>
                </a:ext>
              </a:extLst>
            </p:cNvPr>
            <p:cNvSpPr/>
            <p:nvPr/>
          </p:nvSpPr>
          <p:spPr>
            <a:xfrm rot="3339729">
              <a:off x="7238526" y="1485900"/>
              <a:ext cx="824753" cy="2103120"/>
            </a:xfrm>
            <a:prstGeom prst="ellipse">
              <a:avLst/>
            </a:prstGeom>
            <a:grpFill/>
            <a:ln w="12700">
              <a:solidFill>
                <a:srgbClr val="F8912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Oval 31">
              <a:extLst>
                <a:ext uri="{FF2B5EF4-FFF2-40B4-BE49-F238E27FC236}">
                  <a16:creationId xmlns:a16="http://schemas.microsoft.com/office/drawing/2014/main" id="{9307FCD0-8384-491C-A626-7472FDD873B7}"/>
                </a:ext>
              </a:extLst>
            </p:cNvPr>
            <p:cNvSpPr/>
            <p:nvPr/>
          </p:nvSpPr>
          <p:spPr>
            <a:xfrm rot="17972774">
              <a:off x="7238526" y="1462541"/>
              <a:ext cx="824753" cy="2103120"/>
            </a:xfrm>
            <a:prstGeom prst="ellipse">
              <a:avLst/>
            </a:prstGeom>
            <a:grpFill/>
            <a:ln w="12700">
              <a:solidFill>
                <a:srgbClr val="F8912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3" name="Oval 32">
            <a:extLst>
              <a:ext uri="{FF2B5EF4-FFF2-40B4-BE49-F238E27FC236}">
                <a16:creationId xmlns:a16="http://schemas.microsoft.com/office/drawing/2014/main" id="{D96BC8ED-A867-47D6-9701-342BB4816083}"/>
              </a:ext>
            </a:extLst>
          </p:cNvPr>
          <p:cNvSpPr>
            <a:spLocks noChangeAspect="1"/>
          </p:cNvSpPr>
          <p:nvPr/>
        </p:nvSpPr>
        <p:spPr>
          <a:xfrm>
            <a:off x="3276600" y="1721953"/>
            <a:ext cx="274320" cy="274999"/>
          </a:xfrm>
          <a:prstGeom prst="ellipse">
            <a:avLst/>
          </a:prstGeom>
          <a:solidFill>
            <a:srgbClr val="CE8E4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Oval 33">
            <a:extLst>
              <a:ext uri="{FF2B5EF4-FFF2-40B4-BE49-F238E27FC236}">
                <a16:creationId xmlns:a16="http://schemas.microsoft.com/office/drawing/2014/main" id="{183CDC83-D01A-444F-A5D4-FBB2BD1853A2}"/>
              </a:ext>
            </a:extLst>
          </p:cNvPr>
          <p:cNvSpPr>
            <a:spLocks noChangeAspect="1"/>
          </p:cNvSpPr>
          <p:nvPr/>
        </p:nvSpPr>
        <p:spPr>
          <a:xfrm>
            <a:off x="4953000" y="4590449"/>
            <a:ext cx="274320" cy="274999"/>
          </a:xfrm>
          <a:prstGeom prst="ellipse">
            <a:avLst/>
          </a:prstGeom>
          <a:solidFill>
            <a:srgbClr val="E0462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Oval 34">
            <a:extLst>
              <a:ext uri="{FF2B5EF4-FFF2-40B4-BE49-F238E27FC236}">
                <a16:creationId xmlns:a16="http://schemas.microsoft.com/office/drawing/2014/main" id="{7B3F0F12-C753-4FA0-A41B-02228E9D532A}"/>
              </a:ext>
            </a:extLst>
          </p:cNvPr>
          <p:cNvSpPr>
            <a:spLocks noChangeAspect="1"/>
          </p:cNvSpPr>
          <p:nvPr/>
        </p:nvSpPr>
        <p:spPr>
          <a:xfrm>
            <a:off x="1698598" y="4750993"/>
            <a:ext cx="274320" cy="274999"/>
          </a:xfrm>
          <a:prstGeom prst="ellipse">
            <a:avLst/>
          </a:prstGeom>
          <a:solidFill>
            <a:srgbClr val="BF250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Oval 35">
            <a:extLst>
              <a:ext uri="{FF2B5EF4-FFF2-40B4-BE49-F238E27FC236}">
                <a16:creationId xmlns:a16="http://schemas.microsoft.com/office/drawing/2014/main" id="{4F116AF7-95AF-482F-9FAD-99EE6D2C474F}"/>
              </a:ext>
            </a:extLst>
          </p:cNvPr>
          <p:cNvSpPr>
            <a:spLocks noChangeAspect="1"/>
          </p:cNvSpPr>
          <p:nvPr/>
        </p:nvSpPr>
        <p:spPr>
          <a:xfrm>
            <a:off x="4878985" y="2998912"/>
            <a:ext cx="274320" cy="274999"/>
          </a:xfrm>
          <a:prstGeom prst="ellipse">
            <a:avLst/>
          </a:prstGeom>
          <a:solidFill>
            <a:srgbClr val="E76C0F"/>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Oval 36">
            <a:extLst>
              <a:ext uri="{FF2B5EF4-FFF2-40B4-BE49-F238E27FC236}">
                <a16:creationId xmlns:a16="http://schemas.microsoft.com/office/drawing/2014/main" id="{DADB7CA2-CAA4-46E7-8587-E5EB3EC8A764}"/>
              </a:ext>
            </a:extLst>
          </p:cNvPr>
          <p:cNvSpPr>
            <a:spLocks noChangeAspect="1"/>
          </p:cNvSpPr>
          <p:nvPr/>
        </p:nvSpPr>
        <p:spPr>
          <a:xfrm>
            <a:off x="2895600" y="5349528"/>
            <a:ext cx="274320" cy="274999"/>
          </a:xfrm>
          <a:prstGeom prst="ellipse">
            <a:avLst/>
          </a:prstGeom>
          <a:solidFill>
            <a:srgbClr val="CF351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Oval 37">
            <a:extLst>
              <a:ext uri="{FF2B5EF4-FFF2-40B4-BE49-F238E27FC236}">
                <a16:creationId xmlns:a16="http://schemas.microsoft.com/office/drawing/2014/main" id="{5ED9A940-DDF0-4FF1-B313-BDA57856F281}"/>
              </a:ext>
            </a:extLst>
          </p:cNvPr>
          <p:cNvSpPr>
            <a:spLocks noChangeAspect="1"/>
          </p:cNvSpPr>
          <p:nvPr/>
        </p:nvSpPr>
        <p:spPr>
          <a:xfrm>
            <a:off x="2087333" y="2438400"/>
            <a:ext cx="274320" cy="274999"/>
          </a:xfrm>
          <a:prstGeom prst="ellipse">
            <a:avLst/>
          </a:prstGeom>
          <a:solidFill>
            <a:srgbClr val="F8912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TextBox 38">
            <a:extLst>
              <a:ext uri="{FF2B5EF4-FFF2-40B4-BE49-F238E27FC236}">
                <a16:creationId xmlns:a16="http://schemas.microsoft.com/office/drawing/2014/main" id="{6B958251-74D5-4513-A9C6-C3482FF6E57B}"/>
              </a:ext>
            </a:extLst>
          </p:cNvPr>
          <p:cNvSpPr txBox="1"/>
          <p:nvPr/>
        </p:nvSpPr>
        <p:spPr>
          <a:xfrm>
            <a:off x="6130850" y="685800"/>
            <a:ext cx="5603949" cy="196977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a:t>
            </a:r>
          </a:p>
          <a:p>
            <a:endParaRPr lang="en-US" sz="8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40" name="TextBox 39">
            <a:extLst>
              <a:ext uri="{FF2B5EF4-FFF2-40B4-BE49-F238E27FC236}">
                <a16:creationId xmlns:a16="http://schemas.microsoft.com/office/drawing/2014/main" id="{5D303671-FA37-4796-910A-3EB910567B5B}"/>
              </a:ext>
            </a:extLst>
          </p:cNvPr>
          <p:cNvSpPr txBox="1"/>
          <p:nvPr/>
        </p:nvSpPr>
        <p:spPr>
          <a:xfrm>
            <a:off x="5924260" y="3291840"/>
            <a:ext cx="3022274" cy="975652"/>
          </a:xfrm>
          <a:prstGeom prst="rect">
            <a:avLst/>
          </a:prstGeom>
          <a:noFill/>
        </p:spPr>
        <p:txBody>
          <a:bodyPr wrap="square" rtlCol="0">
            <a:spAutoFit/>
          </a:bodyPr>
          <a:lstStyle/>
          <a:p>
            <a:pPr lvl="1" defTabSz="1219170">
              <a:spcBef>
                <a:spcPct val="20000"/>
              </a:spcBef>
              <a:defRPr/>
            </a:pPr>
            <a:r>
              <a:rPr lang="en-US" sz="1600" dirty="0">
                <a:solidFill>
                  <a:srgbClr val="CE8E40"/>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a:t>
            </a:r>
          </a:p>
        </p:txBody>
      </p:sp>
      <p:sp>
        <p:nvSpPr>
          <p:cNvPr id="41" name="TextBox 40">
            <a:extLst>
              <a:ext uri="{FF2B5EF4-FFF2-40B4-BE49-F238E27FC236}">
                <a16:creationId xmlns:a16="http://schemas.microsoft.com/office/drawing/2014/main" id="{8BBC9BBC-0207-4F07-9683-9A515F96D53A}"/>
              </a:ext>
            </a:extLst>
          </p:cNvPr>
          <p:cNvSpPr txBox="1"/>
          <p:nvPr/>
        </p:nvSpPr>
        <p:spPr>
          <a:xfrm>
            <a:off x="8892688" y="3291840"/>
            <a:ext cx="3022274" cy="975652"/>
          </a:xfrm>
          <a:prstGeom prst="rect">
            <a:avLst/>
          </a:prstGeom>
          <a:noFill/>
        </p:spPr>
        <p:txBody>
          <a:bodyPr wrap="square" rtlCol="0">
            <a:spAutoFit/>
          </a:bodyPr>
          <a:lstStyle/>
          <a:p>
            <a:pPr lvl="1" defTabSz="1219170">
              <a:spcBef>
                <a:spcPct val="20000"/>
              </a:spcBef>
              <a:defRPr/>
            </a:pPr>
            <a:r>
              <a:rPr lang="en-US" sz="1600" dirty="0">
                <a:solidFill>
                  <a:srgbClr val="CF3510"/>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a:t>
            </a:r>
          </a:p>
        </p:txBody>
      </p:sp>
      <p:sp>
        <p:nvSpPr>
          <p:cNvPr id="42" name="TextBox 41">
            <a:extLst>
              <a:ext uri="{FF2B5EF4-FFF2-40B4-BE49-F238E27FC236}">
                <a16:creationId xmlns:a16="http://schemas.microsoft.com/office/drawing/2014/main" id="{2C5CAD25-9457-4E82-9104-975323BF253E}"/>
              </a:ext>
            </a:extLst>
          </p:cNvPr>
          <p:cNvSpPr txBox="1"/>
          <p:nvPr/>
        </p:nvSpPr>
        <p:spPr>
          <a:xfrm>
            <a:off x="5932015" y="4496475"/>
            <a:ext cx="3022274" cy="975652"/>
          </a:xfrm>
          <a:prstGeom prst="rect">
            <a:avLst/>
          </a:prstGeom>
          <a:noFill/>
        </p:spPr>
        <p:txBody>
          <a:bodyPr wrap="square" rtlCol="0">
            <a:spAutoFit/>
          </a:bodyPr>
          <a:lstStyle/>
          <a:p>
            <a:pPr lvl="1" defTabSz="1219170">
              <a:spcBef>
                <a:spcPct val="20000"/>
              </a:spcBef>
              <a:defRPr/>
            </a:pPr>
            <a:r>
              <a:rPr lang="en-US" sz="1600" dirty="0">
                <a:solidFill>
                  <a:srgbClr val="E76C0F"/>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a:t>
            </a:r>
          </a:p>
        </p:txBody>
      </p:sp>
      <p:sp>
        <p:nvSpPr>
          <p:cNvPr id="43" name="TextBox 42">
            <a:extLst>
              <a:ext uri="{FF2B5EF4-FFF2-40B4-BE49-F238E27FC236}">
                <a16:creationId xmlns:a16="http://schemas.microsoft.com/office/drawing/2014/main" id="{F436A5ED-81BE-4E27-839A-B89CF426E43A}"/>
              </a:ext>
            </a:extLst>
          </p:cNvPr>
          <p:cNvSpPr txBox="1"/>
          <p:nvPr/>
        </p:nvSpPr>
        <p:spPr>
          <a:xfrm>
            <a:off x="8900443" y="4496475"/>
            <a:ext cx="3022274" cy="975652"/>
          </a:xfrm>
          <a:prstGeom prst="rect">
            <a:avLst/>
          </a:prstGeom>
          <a:noFill/>
        </p:spPr>
        <p:txBody>
          <a:bodyPr wrap="square" rtlCol="0">
            <a:spAutoFit/>
          </a:bodyPr>
          <a:lstStyle/>
          <a:p>
            <a:pPr lvl="1" defTabSz="1219170">
              <a:spcBef>
                <a:spcPct val="20000"/>
              </a:spcBef>
              <a:defRPr/>
            </a:pPr>
            <a:r>
              <a:rPr lang="en-US" sz="1600" dirty="0">
                <a:solidFill>
                  <a:srgbClr val="BF2500"/>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a:t>
            </a:r>
          </a:p>
        </p:txBody>
      </p:sp>
      <p:sp>
        <p:nvSpPr>
          <p:cNvPr id="44" name="TextBox 43">
            <a:extLst>
              <a:ext uri="{FF2B5EF4-FFF2-40B4-BE49-F238E27FC236}">
                <a16:creationId xmlns:a16="http://schemas.microsoft.com/office/drawing/2014/main" id="{AD09D6DE-684E-4AFD-B109-A92EC12F5819}"/>
              </a:ext>
            </a:extLst>
          </p:cNvPr>
          <p:cNvSpPr txBox="1"/>
          <p:nvPr/>
        </p:nvSpPr>
        <p:spPr>
          <a:xfrm>
            <a:off x="5921494" y="5740334"/>
            <a:ext cx="3022274" cy="975652"/>
          </a:xfrm>
          <a:prstGeom prst="rect">
            <a:avLst/>
          </a:prstGeom>
          <a:noFill/>
        </p:spPr>
        <p:txBody>
          <a:bodyPr wrap="square" rtlCol="0">
            <a:spAutoFit/>
          </a:bodyPr>
          <a:lstStyle/>
          <a:p>
            <a:pPr lvl="1" defTabSz="1219170">
              <a:spcBef>
                <a:spcPct val="20000"/>
              </a:spcBef>
              <a:defRPr/>
            </a:pPr>
            <a:r>
              <a:rPr lang="en-US" sz="1600" dirty="0">
                <a:solidFill>
                  <a:srgbClr val="E0462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a:t>
            </a:r>
          </a:p>
        </p:txBody>
      </p:sp>
      <p:sp>
        <p:nvSpPr>
          <p:cNvPr id="45" name="TextBox 44">
            <a:extLst>
              <a:ext uri="{FF2B5EF4-FFF2-40B4-BE49-F238E27FC236}">
                <a16:creationId xmlns:a16="http://schemas.microsoft.com/office/drawing/2014/main" id="{42A828C8-6B6A-4C1A-9E11-088D48315A61}"/>
              </a:ext>
            </a:extLst>
          </p:cNvPr>
          <p:cNvSpPr txBox="1"/>
          <p:nvPr/>
        </p:nvSpPr>
        <p:spPr>
          <a:xfrm>
            <a:off x="8889922" y="5740334"/>
            <a:ext cx="3022274" cy="975652"/>
          </a:xfrm>
          <a:prstGeom prst="rect">
            <a:avLst/>
          </a:prstGeom>
          <a:noFill/>
        </p:spPr>
        <p:txBody>
          <a:bodyPr wrap="square" rtlCol="0">
            <a:spAutoFit/>
          </a:bodyPr>
          <a:lstStyle/>
          <a:p>
            <a:pPr lvl="1" defTabSz="1219170">
              <a:spcBef>
                <a:spcPct val="20000"/>
              </a:spcBef>
              <a:defRPr/>
            </a:pPr>
            <a:r>
              <a:rPr lang="en-US" sz="1600" dirty="0">
                <a:solidFill>
                  <a:srgbClr val="F89120"/>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a:t>
            </a:r>
          </a:p>
        </p:txBody>
      </p:sp>
    </p:spTree>
    <p:extLst>
      <p:ext uri="{BB962C8B-B14F-4D97-AF65-F5344CB8AC3E}">
        <p14:creationId xmlns:p14="http://schemas.microsoft.com/office/powerpoint/2010/main" val="301279903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9"/>
                                        </p:tgtEl>
                                        <p:attrNameLst>
                                          <p:attrName>style.visibility</p:attrName>
                                        </p:attrNameLst>
                                      </p:cBhvr>
                                      <p:to>
                                        <p:strVal val="visible"/>
                                      </p:to>
                                    </p:set>
                                    <p:animEffect transition="in" filter="wipe(left)">
                                      <p:cBhvr>
                                        <p:cTn id="7" dur="1000"/>
                                        <p:tgtEl>
                                          <p:spTgt spid="39"/>
                                        </p:tgtEl>
                                      </p:cBhvr>
                                    </p:animEffect>
                                  </p:childTnLst>
                                </p:cTn>
                              </p:par>
                            </p:childTnLst>
                          </p:cTn>
                        </p:par>
                        <p:par>
                          <p:cTn id="8" fill="hold">
                            <p:stCondLst>
                              <p:cond delay="1000"/>
                            </p:stCondLst>
                            <p:childTnLst>
                              <p:par>
                                <p:cTn id="9" presetID="16" presetClass="entr" presetSubtype="37"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barn(outVertical)">
                                      <p:cBhvr>
                                        <p:cTn id="11" dur="500"/>
                                        <p:tgtEl>
                                          <p:spTgt spid="2"/>
                                        </p:tgtEl>
                                      </p:cBhvr>
                                    </p:animEffect>
                                  </p:childTnLst>
                                </p:cTn>
                              </p:par>
                              <p:par>
                                <p:cTn id="12" presetID="16" presetClass="entr" presetSubtype="37" fill="hold" grpId="0" nodeType="withEffect">
                                  <p:stCondLst>
                                    <p:cond delay="0"/>
                                  </p:stCondLst>
                                  <p:childTnLst>
                                    <p:set>
                                      <p:cBhvr>
                                        <p:cTn id="13" dur="1" fill="hold">
                                          <p:stCondLst>
                                            <p:cond delay="0"/>
                                          </p:stCondLst>
                                        </p:cTn>
                                        <p:tgtEl>
                                          <p:spTgt spid="8"/>
                                        </p:tgtEl>
                                        <p:attrNameLst>
                                          <p:attrName>style.visibility</p:attrName>
                                        </p:attrNameLst>
                                      </p:cBhvr>
                                      <p:to>
                                        <p:strVal val="visible"/>
                                      </p:to>
                                    </p:set>
                                    <p:animEffect transition="in" filter="barn(outVertical)">
                                      <p:cBhvr>
                                        <p:cTn id="14" dur="500"/>
                                        <p:tgtEl>
                                          <p:spTgt spid="8"/>
                                        </p:tgtEl>
                                      </p:cBhvr>
                                    </p:animEffect>
                                  </p:childTnLst>
                                </p:cTn>
                              </p:par>
                              <p:par>
                                <p:cTn id="15" presetID="16" presetClass="entr" presetSubtype="37" fill="hold" grpId="0" nodeType="withEffect">
                                  <p:stCondLst>
                                    <p:cond delay="0"/>
                                  </p:stCondLst>
                                  <p:childTnLst>
                                    <p:set>
                                      <p:cBhvr>
                                        <p:cTn id="16" dur="1" fill="hold">
                                          <p:stCondLst>
                                            <p:cond delay="0"/>
                                          </p:stCondLst>
                                        </p:cTn>
                                        <p:tgtEl>
                                          <p:spTgt spid="9"/>
                                        </p:tgtEl>
                                        <p:attrNameLst>
                                          <p:attrName>style.visibility</p:attrName>
                                        </p:attrNameLst>
                                      </p:cBhvr>
                                      <p:to>
                                        <p:strVal val="visible"/>
                                      </p:to>
                                    </p:set>
                                    <p:animEffect transition="in" filter="barn(outVertical)">
                                      <p:cBhvr>
                                        <p:cTn id="17" dur="500"/>
                                        <p:tgtEl>
                                          <p:spTgt spid="9"/>
                                        </p:tgtEl>
                                      </p:cBhvr>
                                    </p:animEffect>
                                  </p:childTnLst>
                                </p:cTn>
                              </p:par>
                            </p:childTnLst>
                          </p:cTn>
                        </p:par>
                        <p:par>
                          <p:cTn id="18" fill="hold">
                            <p:stCondLst>
                              <p:cond delay="1500"/>
                            </p:stCondLst>
                            <p:childTnLst>
                              <p:par>
                                <p:cTn id="19" presetID="53" presetClass="entr" presetSubtype="528" fill="hold" grpId="0" nodeType="afterEffect">
                                  <p:stCondLst>
                                    <p:cond delay="0"/>
                                  </p:stCondLst>
                                  <p:childTnLst>
                                    <p:set>
                                      <p:cBhvr>
                                        <p:cTn id="20" dur="1" fill="hold">
                                          <p:stCondLst>
                                            <p:cond delay="0"/>
                                          </p:stCondLst>
                                        </p:cTn>
                                        <p:tgtEl>
                                          <p:spTgt spid="33"/>
                                        </p:tgtEl>
                                        <p:attrNameLst>
                                          <p:attrName>style.visibility</p:attrName>
                                        </p:attrNameLst>
                                      </p:cBhvr>
                                      <p:to>
                                        <p:strVal val="visible"/>
                                      </p:to>
                                    </p:set>
                                    <p:anim calcmode="lin" valueType="num">
                                      <p:cBhvr>
                                        <p:cTn id="21" dur="500" fill="hold"/>
                                        <p:tgtEl>
                                          <p:spTgt spid="33"/>
                                        </p:tgtEl>
                                        <p:attrNameLst>
                                          <p:attrName>ppt_w</p:attrName>
                                        </p:attrNameLst>
                                      </p:cBhvr>
                                      <p:tavLst>
                                        <p:tav tm="0">
                                          <p:val>
                                            <p:fltVal val="0"/>
                                          </p:val>
                                        </p:tav>
                                        <p:tav tm="100000">
                                          <p:val>
                                            <p:strVal val="#ppt_w"/>
                                          </p:val>
                                        </p:tav>
                                      </p:tavLst>
                                    </p:anim>
                                    <p:anim calcmode="lin" valueType="num">
                                      <p:cBhvr>
                                        <p:cTn id="22" dur="500" fill="hold"/>
                                        <p:tgtEl>
                                          <p:spTgt spid="33"/>
                                        </p:tgtEl>
                                        <p:attrNameLst>
                                          <p:attrName>ppt_h</p:attrName>
                                        </p:attrNameLst>
                                      </p:cBhvr>
                                      <p:tavLst>
                                        <p:tav tm="0">
                                          <p:val>
                                            <p:fltVal val="0"/>
                                          </p:val>
                                        </p:tav>
                                        <p:tav tm="100000">
                                          <p:val>
                                            <p:strVal val="#ppt_h"/>
                                          </p:val>
                                        </p:tav>
                                      </p:tavLst>
                                    </p:anim>
                                    <p:animEffect transition="in" filter="fade">
                                      <p:cBhvr>
                                        <p:cTn id="23" dur="500"/>
                                        <p:tgtEl>
                                          <p:spTgt spid="33"/>
                                        </p:tgtEl>
                                      </p:cBhvr>
                                    </p:animEffect>
                                    <p:anim calcmode="lin" valueType="num">
                                      <p:cBhvr>
                                        <p:cTn id="24" dur="500" fill="hold"/>
                                        <p:tgtEl>
                                          <p:spTgt spid="33"/>
                                        </p:tgtEl>
                                        <p:attrNameLst>
                                          <p:attrName>ppt_x</p:attrName>
                                        </p:attrNameLst>
                                      </p:cBhvr>
                                      <p:tavLst>
                                        <p:tav tm="0">
                                          <p:val>
                                            <p:fltVal val="0.5"/>
                                          </p:val>
                                        </p:tav>
                                        <p:tav tm="100000">
                                          <p:val>
                                            <p:strVal val="#ppt_x"/>
                                          </p:val>
                                        </p:tav>
                                      </p:tavLst>
                                    </p:anim>
                                    <p:anim calcmode="lin" valueType="num">
                                      <p:cBhvr>
                                        <p:cTn id="25" dur="500" fill="hold"/>
                                        <p:tgtEl>
                                          <p:spTgt spid="33"/>
                                        </p:tgtEl>
                                        <p:attrNameLst>
                                          <p:attrName>ppt_y</p:attrName>
                                        </p:attrNameLst>
                                      </p:cBhvr>
                                      <p:tavLst>
                                        <p:tav tm="0">
                                          <p:val>
                                            <p:fltVal val="0.5"/>
                                          </p:val>
                                        </p:tav>
                                        <p:tav tm="100000">
                                          <p:val>
                                            <p:strVal val="#ppt_y"/>
                                          </p:val>
                                        </p:tav>
                                      </p:tavLst>
                                    </p:anim>
                                  </p:childTnLst>
                                </p:cTn>
                              </p:par>
                            </p:childTnLst>
                          </p:cTn>
                        </p:par>
                        <p:par>
                          <p:cTn id="26" fill="hold">
                            <p:stCondLst>
                              <p:cond delay="2000"/>
                            </p:stCondLst>
                            <p:childTnLst>
                              <p:par>
                                <p:cTn id="27" presetID="53" presetClass="entr" presetSubtype="16" fill="hold" nodeType="afterEffect">
                                  <p:stCondLst>
                                    <p:cond delay="0"/>
                                  </p:stCondLst>
                                  <p:childTnLst>
                                    <p:set>
                                      <p:cBhvr>
                                        <p:cTn id="28" dur="1" fill="hold">
                                          <p:stCondLst>
                                            <p:cond delay="0"/>
                                          </p:stCondLst>
                                        </p:cTn>
                                        <p:tgtEl>
                                          <p:spTgt spid="4"/>
                                        </p:tgtEl>
                                        <p:attrNameLst>
                                          <p:attrName>style.visibility</p:attrName>
                                        </p:attrNameLst>
                                      </p:cBhvr>
                                      <p:to>
                                        <p:strVal val="visible"/>
                                      </p:to>
                                    </p:set>
                                    <p:anim calcmode="lin" valueType="num">
                                      <p:cBhvr>
                                        <p:cTn id="29" dur="1000" fill="hold"/>
                                        <p:tgtEl>
                                          <p:spTgt spid="4"/>
                                        </p:tgtEl>
                                        <p:attrNameLst>
                                          <p:attrName>ppt_w</p:attrName>
                                        </p:attrNameLst>
                                      </p:cBhvr>
                                      <p:tavLst>
                                        <p:tav tm="0">
                                          <p:val>
                                            <p:fltVal val="0"/>
                                          </p:val>
                                        </p:tav>
                                        <p:tav tm="100000">
                                          <p:val>
                                            <p:strVal val="#ppt_w"/>
                                          </p:val>
                                        </p:tav>
                                      </p:tavLst>
                                    </p:anim>
                                    <p:anim calcmode="lin" valueType="num">
                                      <p:cBhvr>
                                        <p:cTn id="30" dur="1000" fill="hold"/>
                                        <p:tgtEl>
                                          <p:spTgt spid="4"/>
                                        </p:tgtEl>
                                        <p:attrNameLst>
                                          <p:attrName>ppt_h</p:attrName>
                                        </p:attrNameLst>
                                      </p:cBhvr>
                                      <p:tavLst>
                                        <p:tav tm="0">
                                          <p:val>
                                            <p:fltVal val="0"/>
                                          </p:val>
                                        </p:tav>
                                        <p:tav tm="100000">
                                          <p:val>
                                            <p:strVal val="#ppt_h"/>
                                          </p:val>
                                        </p:tav>
                                      </p:tavLst>
                                    </p:anim>
                                    <p:animEffect transition="in" filter="fade">
                                      <p:cBhvr>
                                        <p:cTn id="31" dur="1000"/>
                                        <p:tgtEl>
                                          <p:spTgt spid="4"/>
                                        </p:tgtEl>
                                      </p:cBhvr>
                                    </p:animEffect>
                                  </p:childTnLst>
                                </p:cTn>
                              </p:par>
                              <p:par>
                                <p:cTn id="32" presetID="42" presetClass="entr" presetSubtype="0" fill="hold" grpId="0" nodeType="withEffect">
                                  <p:stCondLst>
                                    <p:cond delay="0"/>
                                  </p:stCondLst>
                                  <p:childTnLst>
                                    <p:set>
                                      <p:cBhvr>
                                        <p:cTn id="33" dur="1" fill="hold">
                                          <p:stCondLst>
                                            <p:cond delay="0"/>
                                          </p:stCondLst>
                                        </p:cTn>
                                        <p:tgtEl>
                                          <p:spTgt spid="40"/>
                                        </p:tgtEl>
                                        <p:attrNameLst>
                                          <p:attrName>style.visibility</p:attrName>
                                        </p:attrNameLst>
                                      </p:cBhvr>
                                      <p:to>
                                        <p:strVal val="visible"/>
                                      </p:to>
                                    </p:set>
                                    <p:animEffect transition="in" filter="fade">
                                      <p:cBhvr>
                                        <p:cTn id="34" dur="1000"/>
                                        <p:tgtEl>
                                          <p:spTgt spid="40"/>
                                        </p:tgtEl>
                                      </p:cBhvr>
                                    </p:animEffect>
                                    <p:anim calcmode="lin" valueType="num">
                                      <p:cBhvr>
                                        <p:cTn id="35" dur="1000" fill="hold"/>
                                        <p:tgtEl>
                                          <p:spTgt spid="40"/>
                                        </p:tgtEl>
                                        <p:attrNameLst>
                                          <p:attrName>ppt_x</p:attrName>
                                        </p:attrNameLst>
                                      </p:cBhvr>
                                      <p:tavLst>
                                        <p:tav tm="0">
                                          <p:val>
                                            <p:strVal val="#ppt_x"/>
                                          </p:val>
                                        </p:tav>
                                        <p:tav tm="100000">
                                          <p:val>
                                            <p:strVal val="#ppt_x"/>
                                          </p:val>
                                        </p:tav>
                                      </p:tavLst>
                                    </p:anim>
                                    <p:anim calcmode="lin" valueType="num">
                                      <p:cBhvr>
                                        <p:cTn id="36" dur="1000" fill="hold"/>
                                        <p:tgtEl>
                                          <p:spTgt spid="40"/>
                                        </p:tgtEl>
                                        <p:attrNameLst>
                                          <p:attrName>ppt_y</p:attrName>
                                        </p:attrNameLst>
                                      </p:cBhvr>
                                      <p:tavLst>
                                        <p:tav tm="0">
                                          <p:val>
                                            <p:strVal val="#ppt_y+.1"/>
                                          </p:val>
                                        </p:tav>
                                        <p:tav tm="100000">
                                          <p:val>
                                            <p:strVal val="#ppt_y"/>
                                          </p:val>
                                        </p:tav>
                                      </p:tavLst>
                                    </p:anim>
                                  </p:childTnLst>
                                </p:cTn>
                              </p:par>
                            </p:childTnLst>
                          </p:cTn>
                        </p:par>
                        <p:par>
                          <p:cTn id="37" fill="hold">
                            <p:stCondLst>
                              <p:cond delay="3000"/>
                            </p:stCondLst>
                            <p:childTnLst>
                              <p:par>
                                <p:cTn id="38" presetID="53" presetClass="entr" presetSubtype="528" fill="hold" grpId="0" nodeType="afterEffect">
                                  <p:stCondLst>
                                    <p:cond delay="0"/>
                                  </p:stCondLst>
                                  <p:childTnLst>
                                    <p:set>
                                      <p:cBhvr>
                                        <p:cTn id="39" dur="1" fill="hold">
                                          <p:stCondLst>
                                            <p:cond delay="0"/>
                                          </p:stCondLst>
                                        </p:cTn>
                                        <p:tgtEl>
                                          <p:spTgt spid="36"/>
                                        </p:tgtEl>
                                        <p:attrNameLst>
                                          <p:attrName>style.visibility</p:attrName>
                                        </p:attrNameLst>
                                      </p:cBhvr>
                                      <p:to>
                                        <p:strVal val="visible"/>
                                      </p:to>
                                    </p:set>
                                    <p:anim calcmode="lin" valueType="num">
                                      <p:cBhvr>
                                        <p:cTn id="40" dur="500" fill="hold"/>
                                        <p:tgtEl>
                                          <p:spTgt spid="36"/>
                                        </p:tgtEl>
                                        <p:attrNameLst>
                                          <p:attrName>ppt_w</p:attrName>
                                        </p:attrNameLst>
                                      </p:cBhvr>
                                      <p:tavLst>
                                        <p:tav tm="0">
                                          <p:val>
                                            <p:fltVal val="0"/>
                                          </p:val>
                                        </p:tav>
                                        <p:tav tm="100000">
                                          <p:val>
                                            <p:strVal val="#ppt_w"/>
                                          </p:val>
                                        </p:tav>
                                      </p:tavLst>
                                    </p:anim>
                                    <p:anim calcmode="lin" valueType="num">
                                      <p:cBhvr>
                                        <p:cTn id="41" dur="500" fill="hold"/>
                                        <p:tgtEl>
                                          <p:spTgt spid="36"/>
                                        </p:tgtEl>
                                        <p:attrNameLst>
                                          <p:attrName>ppt_h</p:attrName>
                                        </p:attrNameLst>
                                      </p:cBhvr>
                                      <p:tavLst>
                                        <p:tav tm="0">
                                          <p:val>
                                            <p:fltVal val="0"/>
                                          </p:val>
                                        </p:tav>
                                        <p:tav tm="100000">
                                          <p:val>
                                            <p:strVal val="#ppt_h"/>
                                          </p:val>
                                        </p:tav>
                                      </p:tavLst>
                                    </p:anim>
                                    <p:animEffect transition="in" filter="fade">
                                      <p:cBhvr>
                                        <p:cTn id="42" dur="500"/>
                                        <p:tgtEl>
                                          <p:spTgt spid="36"/>
                                        </p:tgtEl>
                                      </p:cBhvr>
                                    </p:animEffect>
                                    <p:anim calcmode="lin" valueType="num">
                                      <p:cBhvr>
                                        <p:cTn id="43" dur="500" fill="hold"/>
                                        <p:tgtEl>
                                          <p:spTgt spid="36"/>
                                        </p:tgtEl>
                                        <p:attrNameLst>
                                          <p:attrName>ppt_x</p:attrName>
                                        </p:attrNameLst>
                                      </p:cBhvr>
                                      <p:tavLst>
                                        <p:tav tm="0">
                                          <p:val>
                                            <p:fltVal val="0.5"/>
                                          </p:val>
                                        </p:tav>
                                        <p:tav tm="100000">
                                          <p:val>
                                            <p:strVal val="#ppt_x"/>
                                          </p:val>
                                        </p:tav>
                                      </p:tavLst>
                                    </p:anim>
                                    <p:anim calcmode="lin" valueType="num">
                                      <p:cBhvr>
                                        <p:cTn id="44" dur="500" fill="hold"/>
                                        <p:tgtEl>
                                          <p:spTgt spid="36"/>
                                        </p:tgtEl>
                                        <p:attrNameLst>
                                          <p:attrName>ppt_y</p:attrName>
                                        </p:attrNameLst>
                                      </p:cBhvr>
                                      <p:tavLst>
                                        <p:tav tm="0">
                                          <p:val>
                                            <p:fltVal val="0.5"/>
                                          </p:val>
                                        </p:tav>
                                        <p:tav tm="100000">
                                          <p:val>
                                            <p:strVal val="#ppt_y"/>
                                          </p:val>
                                        </p:tav>
                                      </p:tavLst>
                                    </p:anim>
                                  </p:childTnLst>
                                </p:cTn>
                              </p:par>
                            </p:childTnLst>
                          </p:cTn>
                        </p:par>
                        <p:par>
                          <p:cTn id="45" fill="hold">
                            <p:stCondLst>
                              <p:cond delay="3500"/>
                            </p:stCondLst>
                            <p:childTnLst>
                              <p:par>
                                <p:cTn id="46" presetID="53" presetClass="entr" presetSubtype="16" fill="hold" nodeType="afterEffect">
                                  <p:stCondLst>
                                    <p:cond delay="0"/>
                                  </p:stCondLst>
                                  <p:childTnLst>
                                    <p:set>
                                      <p:cBhvr>
                                        <p:cTn id="47" dur="1" fill="hold">
                                          <p:stCondLst>
                                            <p:cond delay="0"/>
                                          </p:stCondLst>
                                        </p:cTn>
                                        <p:tgtEl>
                                          <p:spTgt spid="13"/>
                                        </p:tgtEl>
                                        <p:attrNameLst>
                                          <p:attrName>style.visibility</p:attrName>
                                        </p:attrNameLst>
                                      </p:cBhvr>
                                      <p:to>
                                        <p:strVal val="visible"/>
                                      </p:to>
                                    </p:set>
                                    <p:anim calcmode="lin" valueType="num">
                                      <p:cBhvr>
                                        <p:cTn id="48" dur="1000" fill="hold"/>
                                        <p:tgtEl>
                                          <p:spTgt spid="13"/>
                                        </p:tgtEl>
                                        <p:attrNameLst>
                                          <p:attrName>ppt_w</p:attrName>
                                        </p:attrNameLst>
                                      </p:cBhvr>
                                      <p:tavLst>
                                        <p:tav tm="0">
                                          <p:val>
                                            <p:fltVal val="0"/>
                                          </p:val>
                                        </p:tav>
                                        <p:tav tm="100000">
                                          <p:val>
                                            <p:strVal val="#ppt_w"/>
                                          </p:val>
                                        </p:tav>
                                      </p:tavLst>
                                    </p:anim>
                                    <p:anim calcmode="lin" valueType="num">
                                      <p:cBhvr>
                                        <p:cTn id="49" dur="1000" fill="hold"/>
                                        <p:tgtEl>
                                          <p:spTgt spid="13"/>
                                        </p:tgtEl>
                                        <p:attrNameLst>
                                          <p:attrName>ppt_h</p:attrName>
                                        </p:attrNameLst>
                                      </p:cBhvr>
                                      <p:tavLst>
                                        <p:tav tm="0">
                                          <p:val>
                                            <p:fltVal val="0"/>
                                          </p:val>
                                        </p:tav>
                                        <p:tav tm="100000">
                                          <p:val>
                                            <p:strVal val="#ppt_h"/>
                                          </p:val>
                                        </p:tav>
                                      </p:tavLst>
                                    </p:anim>
                                    <p:animEffect transition="in" filter="fade">
                                      <p:cBhvr>
                                        <p:cTn id="50" dur="1000"/>
                                        <p:tgtEl>
                                          <p:spTgt spid="13"/>
                                        </p:tgtEl>
                                      </p:cBhvr>
                                    </p:animEffect>
                                  </p:childTnLst>
                                </p:cTn>
                              </p:par>
                              <p:par>
                                <p:cTn id="51" presetID="42" presetClass="entr" presetSubtype="0" fill="hold" grpId="0" nodeType="withEffect">
                                  <p:stCondLst>
                                    <p:cond delay="0"/>
                                  </p:stCondLst>
                                  <p:childTnLst>
                                    <p:set>
                                      <p:cBhvr>
                                        <p:cTn id="52" dur="1" fill="hold">
                                          <p:stCondLst>
                                            <p:cond delay="0"/>
                                          </p:stCondLst>
                                        </p:cTn>
                                        <p:tgtEl>
                                          <p:spTgt spid="42"/>
                                        </p:tgtEl>
                                        <p:attrNameLst>
                                          <p:attrName>style.visibility</p:attrName>
                                        </p:attrNameLst>
                                      </p:cBhvr>
                                      <p:to>
                                        <p:strVal val="visible"/>
                                      </p:to>
                                    </p:set>
                                    <p:animEffect transition="in" filter="fade">
                                      <p:cBhvr>
                                        <p:cTn id="53" dur="1000"/>
                                        <p:tgtEl>
                                          <p:spTgt spid="42"/>
                                        </p:tgtEl>
                                      </p:cBhvr>
                                    </p:animEffect>
                                    <p:anim calcmode="lin" valueType="num">
                                      <p:cBhvr>
                                        <p:cTn id="54" dur="1000" fill="hold"/>
                                        <p:tgtEl>
                                          <p:spTgt spid="42"/>
                                        </p:tgtEl>
                                        <p:attrNameLst>
                                          <p:attrName>ppt_x</p:attrName>
                                        </p:attrNameLst>
                                      </p:cBhvr>
                                      <p:tavLst>
                                        <p:tav tm="0">
                                          <p:val>
                                            <p:strVal val="#ppt_x"/>
                                          </p:val>
                                        </p:tav>
                                        <p:tav tm="100000">
                                          <p:val>
                                            <p:strVal val="#ppt_x"/>
                                          </p:val>
                                        </p:tav>
                                      </p:tavLst>
                                    </p:anim>
                                    <p:anim calcmode="lin" valueType="num">
                                      <p:cBhvr>
                                        <p:cTn id="55" dur="1000" fill="hold"/>
                                        <p:tgtEl>
                                          <p:spTgt spid="42"/>
                                        </p:tgtEl>
                                        <p:attrNameLst>
                                          <p:attrName>ppt_y</p:attrName>
                                        </p:attrNameLst>
                                      </p:cBhvr>
                                      <p:tavLst>
                                        <p:tav tm="0">
                                          <p:val>
                                            <p:strVal val="#ppt_y+.1"/>
                                          </p:val>
                                        </p:tav>
                                        <p:tav tm="100000">
                                          <p:val>
                                            <p:strVal val="#ppt_y"/>
                                          </p:val>
                                        </p:tav>
                                      </p:tavLst>
                                    </p:anim>
                                  </p:childTnLst>
                                </p:cTn>
                              </p:par>
                            </p:childTnLst>
                          </p:cTn>
                        </p:par>
                        <p:par>
                          <p:cTn id="56" fill="hold">
                            <p:stCondLst>
                              <p:cond delay="4500"/>
                            </p:stCondLst>
                            <p:childTnLst>
                              <p:par>
                                <p:cTn id="57" presetID="53" presetClass="entr" presetSubtype="528" fill="hold" grpId="0" nodeType="afterEffect">
                                  <p:stCondLst>
                                    <p:cond delay="0"/>
                                  </p:stCondLst>
                                  <p:childTnLst>
                                    <p:set>
                                      <p:cBhvr>
                                        <p:cTn id="58" dur="1" fill="hold">
                                          <p:stCondLst>
                                            <p:cond delay="0"/>
                                          </p:stCondLst>
                                        </p:cTn>
                                        <p:tgtEl>
                                          <p:spTgt spid="34"/>
                                        </p:tgtEl>
                                        <p:attrNameLst>
                                          <p:attrName>style.visibility</p:attrName>
                                        </p:attrNameLst>
                                      </p:cBhvr>
                                      <p:to>
                                        <p:strVal val="visible"/>
                                      </p:to>
                                    </p:set>
                                    <p:anim calcmode="lin" valueType="num">
                                      <p:cBhvr>
                                        <p:cTn id="59" dur="500" fill="hold"/>
                                        <p:tgtEl>
                                          <p:spTgt spid="34"/>
                                        </p:tgtEl>
                                        <p:attrNameLst>
                                          <p:attrName>ppt_w</p:attrName>
                                        </p:attrNameLst>
                                      </p:cBhvr>
                                      <p:tavLst>
                                        <p:tav tm="0">
                                          <p:val>
                                            <p:fltVal val="0"/>
                                          </p:val>
                                        </p:tav>
                                        <p:tav tm="100000">
                                          <p:val>
                                            <p:strVal val="#ppt_w"/>
                                          </p:val>
                                        </p:tav>
                                      </p:tavLst>
                                    </p:anim>
                                    <p:anim calcmode="lin" valueType="num">
                                      <p:cBhvr>
                                        <p:cTn id="60" dur="500" fill="hold"/>
                                        <p:tgtEl>
                                          <p:spTgt spid="34"/>
                                        </p:tgtEl>
                                        <p:attrNameLst>
                                          <p:attrName>ppt_h</p:attrName>
                                        </p:attrNameLst>
                                      </p:cBhvr>
                                      <p:tavLst>
                                        <p:tav tm="0">
                                          <p:val>
                                            <p:fltVal val="0"/>
                                          </p:val>
                                        </p:tav>
                                        <p:tav tm="100000">
                                          <p:val>
                                            <p:strVal val="#ppt_h"/>
                                          </p:val>
                                        </p:tav>
                                      </p:tavLst>
                                    </p:anim>
                                    <p:animEffect transition="in" filter="fade">
                                      <p:cBhvr>
                                        <p:cTn id="61" dur="500"/>
                                        <p:tgtEl>
                                          <p:spTgt spid="34"/>
                                        </p:tgtEl>
                                      </p:cBhvr>
                                    </p:animEffect>
                                    <p:anim calcmode="lin" valueType="num">
                                      <p:cBhvr>
                                        <p:cTn id="62" dur="500" fill="hold"/>
                                        <p:tgtEl>
                                          <p:spTgt spid="34"/>
                                        </p:tgtEl>
                                        <p:attrNameLst>
                                          <p:attrName>ppt_x</p:attrName>
                                        </p:attrNameLst>
                                      </p:cBhvr>
                                      <p:tavLst>
                                        <p:tav tm="0">
                                          <p:val>
                                            <p:fltVal val="0.5"/>
                                          </p:val>
                                        </p:tav>
                                        <p:tav tm="100000">
                                          <p:val>
                                            <p:strVal val="#ppt_x"/>
                                          </p:val>
                                        </p:tav>
                                      </p:tavLst>
                                    </p:anim>
                                    <p:anim calcmode="lin" valueType="num">
                                      <p:cBhvr>
                                        <p:cTn id="63" dur="500" fill="hold"/>
                                        <p:tgtEl>
                                          <p:spTgt spid="34"/>
                                        </p:tgtEl>
                                        <p:attrNameLst>
                                          <p:attrName>ppt_y</p:attrName>
                                        </p:attrNameLst>
                                      </p:cBhvr>
                                      <p:tavLst>
                                        <p:tav tm="0">
                                          <p:val>
                                            <p:fltVal val="0.5"/>
                                          </p:val>
                                        </p:tav>
                                        <p:tav tm="100000">
                                          <p:val>
                                            <p:strVal val="#ppt_y"/>
                                          </p:val>
                                        </p:tav>
                                      </p:tavLst>
                                    </p:anim>
                                  </p:childTnLst>
                                </p:cTn>
                              </p:par>
                            </p:childTnLst>
                          </p:cTn>
                        </p:par>
                        <p:par>
                          <p:cTn id="64" fill="hold">
                            <p:stCondLst>
                              <p:cond delay="5000"/>
                            </p:stCondLst>
                            <p:childTnLst>
                              <p:par>
                                <p:cTn id="65" presetID="53" presetClass="entr" presetSubtype="16" fill="hold" nodeType="afterEffect">
                                  <p:stCondLst>
                                    <p:cond delay="0"/>
                                  </p:stCondLst>
                                  <p:childTnLst>
                                    <p:set>
                                      <p:cBhvr>
                                        <p:cTn id="66" dur="1" fill="hold">
                                          <p:stCondLst>
                                            <p:cond delay="0"/>
                                          </p:stCondLst>
                                        </p:cTn>
                                        <p:tgtEl>
                                          <p:spTgt spid="17"/>
                                        </p:tgtEl>
                                        <p:attrNameLst>
                                          <p:attrName>style.visibility</p:attrName>
                                        </p:attrNameLst>
                                      </p:cBhvr>
                                      <p:to>
                                        <p:strVal val="visible"/>
                                      </p:to>
                                    </p:set>
                                    <p:anim calcmode="lin" valueType="num">
                                      <p:cBhvr>
                                        <p:cTn id="67" dur="1000" fill="hold"/>
                                        <p:tgtEl>
                                          <p:spTgt spid="17"/>
                                        </p:tgtEl>
                                        <p:attrNameLst>
                                          <p:attrName>ppt_w</p:attrName>
                                        </p:attrNameLst>
                                      </p:cBhvr>
                                      <p:tavLst>
                                        <p:tav tm="0">
                                          <p:val>
                                            <p:fltVal val="0"/>
                                          </p:val>
                                        </p:tav>
                                        <p:tav tm="100000">
                                          <p:val>
                                            <p:strVal val="#ppt_w"/>
                                          </p:val>
                                        </p:tav>
                                      </p:tavLst>
                                    </p:anim>
                                    <p:anim calcmode="lin" valueType="num">
                                      <p:cBhvr>
                                        <p:cTn id="68" dur="1000" fill="hold"/>
                                        <p:tgtEl>
                                          <p:spTgt spid="17"/>
                                        </p:tgtEl>
                                        <p:attrNameLst>
                                          <p:attrName>ppt_h</p:attrName>
                                        </p:attrNameLst>
                                      </p:cBhvr>
                                      <p:tavLst>
                                        <p:tav tm="0">
                                          <p:val>
                                            <p:fltVal val="0"/>
                                          </p:val>
                                        </p:tav>
                                        <p:tav tm="100000">
                                          <p:val>
                                            <p:strVal val="#ppt_h"/>
                                          </p:val>
                                        </p:tav>
                                      </p:tavLst>
                                    </p:anim>
                                    <p:animEffect transition="in" filter="fade">
                                      <p:cBhvr>
                                        <p:cTn id="69" dur="1000"/>
                                        <p:tgtEl>
                                          <p:spTgt spid="17"/>
                                        </p:tgtEl>
                                      </p:cBhvr>
                                    </p:animEffect>
                                  </p:childTnLst>
                                </p:cTn>
                              </p:par>
                              <p:par>
                                <p:cTn id="70" presetID="42" presetClass="entr" presetSubtype="0" fill="hold" grpId="0" nodeType="withEffect">
                                  <p:stCondLst>
                                    <p:cond delay="0"/>
                                  </p:stCondLst>
                                  <p:childTnLst>
                                    <p:set>
                                      <p:cBhvr>
                                        <p:cTn id="71" dur="1" fill="hold">
                                          <p:stCondLst>
                                            <p:cond delay="0"/>
                                          </p:stCondLst>
                                        </p:cTn>
                                        <p:tgtEl>
                                          <p:spTgt spid="44"/>
                                        </p:tgtEl>
                                        <p:attrNameLst>
                                          <p:attrName>style.visibility</p:attrName>
                                        </p:attrNameLst>
                                      </p:cBhvr>
                                      <p:to>
                                        <p:strVal val="visible"/>
                                      </p:to>
                                    </p:set>
                                    <p:animEffect transition="in" filter="fade">
                                      <p:cBhvr>
                                        <p:cTn id="72" dur="1000"/>
                                        <p:tgtEl>
                                          <p:spTgt spid="44"/>
                                        </p:tgtEl>
                                      </p:cBhvr>
                                    </p:animEffect>
                                    <p:anim calcmode="lin" valueType="num">
                                      <p:cBhvr>
                                        <p:cTn id="73" dur="1000" fill="hold"/>
                                        <p:tgtEl>
                                          <p:spTgt spid="44"/>
                                        </p:tgtEl>
                                        <p:attrNameLst>
                                          <p:attrName>ppt_x</p:attrName>
                                        </p:attrNameLst>
                                      </p:cBhvr>
                                      <p:tavLst>
                                        <p:tav tm="0">
                                          <p:val>
                                            <p:strVal val="#ppt_x"/>
                                          </p:val>
                                        </p:tav>
                                        <p:tav tm="100000">
                                          <p:val>
                                            <p:strVal val="#ppt_x"/>
                                          </p:val>
                                        </p:tav>
                                      </p:tavLst>
                                    </p:anim>
                                    <p:anim calcmode="lin" valueType="num">
                                      <p:cBhvr>
                                        <p:cTn id="74" dur="1000" fill="hold"/>
                                        <p:tgtEl>
                                          <p:spTgt spid="44"/>
                                        </p:tgtEl>
                                        <p:attrNameLst>
                                          <p:attrName>ppt_y</p:attrName>
                                        </p:attrNameLst>
                                      </p:cBhvr>
                                      <p:tavLst>
                                        <p:tav tm="0">
                                          <p:val>
                                            <p:strVal val="#ppt_y+.1"/>
                                          </p:val>
                                        </p:tav>
                                        <p:tav tm="100000">
                                          <p:val>
                                            <p:strVal val="#ppt_y"/>
                                          </p:val>
                                        </p:tav>
                                      </p:tavLst>
                                    </p:anim>
                                  </p:childTnLst>
                                </p:cTn>
                              </p:par>
                            </p:childTnLst>
                          </p:cTn>
                        </p:par>
                        <p:par>
                          <p:cTn id="75" fill="hold">
                            <p:stCondLst>
                              <p:cond delay="6000"/>
                            </p:stCondLst>
                            <p:childTnLst>
                              <p:par>
                                <p:cTn id="76" presetID="53" presetClass="entr" presetSubtype="528" fill="hold" grpId="0" nodeType="afterEffect">
                                  <p:stCondLst>
                                    <p:cond delay="0"/>
                                  </p:stCondLst>
                                  <p:childTnLst>
                                    <p:set>
                                      <p:cBhvr>
                                        <p:cTn id="77" dur="1" fill="hold">
                                          <p:stCondLst>
                                            <p:cond delay="0"/>
                                          </p:stCondLst>
                                        </p:cTn>
                                        <p:tgtEl>
                                          <p:spTgt spid="37"/>
                                        </p:tgtEl>
                                        <p:attrNameLst>
                                          <p:attrName>style.visibility</p:attrName>
                                        </p:attrNameLst>
                                      </p:cBhvr>
                                      <p:to>
                                        <p:strVal val="visible"/>
                                      </p:to>
                                    </p:set>
                                    <p:anim calcmode="lin" valueType="num">
                                      <p:cBhvr>
                                        <p:cTn id="78" dur="500" fill="hold"/>
                                        <p:tgtEl>
                                          <p:spTgt spid="37"/>
                                        </p:tgtEl>
                                        <p:attrNameLst>
                                          <p:attrName>ppt_w</p:attrName>
                                        </p:attrNameLst>
                                      </p:cBhvr>
                                      <p:tavLst>
                                        <p:tav tm="0">
                                          <p:val>
                                            <p:fltVal val="0"/>
                                          </p:val>
                                        </p:tav>
                                        <p:tav tm="100000">
                                          <p:val>
                                            <p:strVal val="#ppt_w"/>
                                          </p:val>
                                        </p:tav>
                                      </p:tavLst>
                                    </p:anim>
                                    <p:anim calcmode="lin" valueType="num">
                                      <p:cBhvr>
                                        <p:cTn id="79" dur="500" fill="hold"/>
                                        <p:tgtEl>
                                          <p:spTgt spid="37"/>
                                        </p:tgtEl>
                                        <p:attrNameLst>
                                          <p:attrName>ppt_h</p:attrName>
                                        </p:attrNameLst>
                                      </p:cBhvr>
                                      <p:tavLst>
                                        <p:tav tm="0">
                                          <p:val>
                                            <p:fltVal val="0"/>
                                          </p:val>
                                        </p:tav>
                                        <p:tav tm="100000">
                                          <p:val>
                                            <p:strVal val="#ppt_h"/>
                                          </p:val>
                                        </p:tav>
                                      </p:tavLst>
                                    </p:anim>
                                    <p:animEffect transition="in" filter="fade">
                                      <p:cBhvr>
                                        <p:cTn id="80" dur="500"/>
                                        <p:tgtEl>
                                          <p:spTgt spid="37"/>
                                        </p:tgtEl>
                                      </p:cBhvr>
                                    </p:animEffect>
                                    <p:anim calcmode="lin" valueType="num">
                                      <p:cBhvr>
                                        <p:cTn id="81" dur="500" fill="hold"/>
                                        <p:tgtEl>
                                          <p:spTgt spid="37"/>
                                        </p:tgtEl>
                                        <p:attrNameLst>
                                          <p:attrName>ppt_x</p:attrName>
                                        </p:attrNameLst>
                                      </p:cBhvr>
                                      <p:tavLst>
                                        <p:tav tm="0">
                                          <p:val>
                                            <p:fltVal val="0.5"/>
                                          </p:val>
                                        </p:tav>
                                        <p:tav tm="100000">
                                          <p:val>
                                            <p:strVal val="#ppt_x"/>
                                          </p:val>
                                        </p:tav>
                                      </p:tavLst>
                                    </p:anim>
                                    <p:anim calcmode="lin" valueType="num">
                                      <p:cBhvr>
                                        <p:cTn id="82" dur="500" fill="hold"/>
                                        <p:tgtEl>
                                          <p:spTgt spid="37"/>
                                        </p:tgtEl>
                                        <p:attrNameLst>
                                          <p:attrName>ppt_y</p:attrName>
                                        </p:attrNameLst>
                                      </p:cBhvr>
                                      <p:tavLst>
                                        <p:tav tm="0">
                                          <p:val>
                                            <p:fltVal val="0.5"/>
                                          </p:val>
                                        </p:tav>
                                        <p:tav tm="100000">
                                          <p:val>
                                            <p:strVal val="#ppt_y"/>
                                          </p:val>
                                        </p:tav>
                                      </p:tavLst>
                                    </p:anim>
                                  </p:childTnLst>
                                </p:cTn>
                              </p:par>
                            </p:childTnLst>
                          </p:cTn>
                        </p:par>
                        <p:par>
                          <p:cTn id="83" fill="hold">
                            <p:stCondLst>
                              <p:cond delay="6500"/>
                            </p:stCondLst>
                            <p:childTnLst>
                              <p:par>
                                <p:cTn id="84" presetID="53" presetClass="entr" presetSubtype="16" fill="hold" nodeType="afterEffect">
                                  <p:stCondLst>
                                    <p:cond delay="0"/>
                                  </p:stCondLst>
                                  <p:childTnLst>
                                    <p:set>
                                      <p:cBhvr>
                                        <p:cTn id="85" dur="1" fill="hold">
                                          <p:stCondLst>
                                            <p:cond delay="0"/>
                                          </p:stCondLst>
                                        </p:cTn>
                                        <p:tgtEl>
                                          <p:spTgt spid="21"/>
                                        </p:tgtEl>
                                        <p:attrNameLst>
                                          <p:attrName>style.visibility</p:attrName>
                                        </p:attrNameLst>
                                      </p:cBhvr>
                                      <p:to>
                                        <p:strVal val="visible"/>
                                      </p:to>
                                    </p:set>
                                    <p:anim calcmode="lin" valueType="num">
                                      <p:cBhvr>
                                        <p:cTn id="86" dur="1000" fill="hold"/>
                                        <p:tgtEl>
                                          <p:spTgt spid="21"/>
                                        </p:tgtEl>
                                        <p:attrNameLst>
                                          <p:attrName>ppt_w</p:attrName>
                                        </p:attrNameLst>
                                      </p:cBhvr>
                                      <p:tavLst>
                                        <p:tav tm="0">
                                          <p:val>
                                            <p:fltVal val="0"/>
                                          </p:val>
                                        </p:tav>
                                        <p:tav tm="100000">
                                          <p:val>
                                            <p:strVal val="#ppt_w"/>
                                          </p:val>
                                        </p:tav>
                                      </p:tavLst>
                                    </p:anim>
                                    <p:anim calcmode="lin" valueType="num">
                                      <p:cBhvr>
                                        <p:cTn id="87" dur="1000" fill="hold"/>
                                        <p:tgtEl>
                                          <p:spTgt spid="21"/>
                                        </p:tgtEl>
                                        <p:attrNameLst>
                                          <p:attrName>ppt_h</p:attrName>
                                        </p:attrNameLst>
                                      </p:cBhvr>
                                      <p:tavLst>
                                        <p:tav tm="0">
                                          <p:val>
                                            <p:fltVal val="0"/>
                                          </p:val>
                                        </p:tav>
                                        <p:tav tm="100000">
                                          <p:val>
                                            <p:strVal val="#ppt_h"/>
                                          </p:val>
                                        </p:tav>
                                      </p:tavLst>
                                    </p:anim>
                                    <p:animEffect transition="in" filter="fade">
                                      <p:cBhvr>
                                        <p:cTn id="88" dur="1000"/>
                                        <p:tgtEl>
                                          <p:spTgt spid="21"/>
                                        </p:tgtEl>
                                      </p:cBhvr>
                                    </p:animEffect>
                                  </p:childTnLst>
                                </p:cTn>
                              </p:par>
                              <p:par>
                                <p:cTn id="89" presetID="42" presetClass="entr" presetSubtype="0" fill="hold" grpId="0" nodeType="withEffect">
                                  <p:stCondLst>
                                    <p:cond delay="0"/>
                                  </p:stCondLst>
                                  <p:childTnLst>
                                    <p:set>
                                      <p:cBhvr>
                                        <p:cTn id="90" dur="1" fill="hold">
                                          <p:stCondLst>
                                            <p:cond delay="0"/>
                                          </p:stCondLst>
                                        </p:cTn>
                                        <p:tgtEl>
                                          <p:spTgt spid="41"/>
                                        </p:tgtEl>
                                        <p:attrNameLst>
                                          <p:attrName>style.visibility</p:attrName>
                                        </p:attrNameLst>
                                      </p:cBhvr>
                                      <p:to>
                                        <p:strVal val="visible"/>
                                      </p:to>
                                    </p:set>
                                    <p:animEffect transition="in" filter="fade">
                                      <p:cBhvr>
                                        <p:cTn id="91" dur="1000"/>
                                        <p:tgtEl>
                                          <p:spTgt spid="41"/>
                                        </p:tgtEl>
                                      </p:cBhvr>
                                    </p:animEffect>
                                    <p:anim calcmode="lin" valueType="num">
                                      <p:cBhvr>
                                        <p:cTn id="92" dur="1000" fill="hold"/>
                                        <p:tgtEl>
                                          <p:spTgt spid="41"/>
                                        </p:tgtEl>
                                        <p:attrNameLst>
                                          <p:attrName>ppt_x</p:attrName>
                                        </p:attrNameLst>
                                      </p:cBhvr>
                                      <p:tavLst>
                                        <p:tav tm="0">
                                          <p:val>
                                            <p:strVal val="#ppt_x"/>
                                          </p:val>
                                        </p:tav>
                                        <p:tav tm="100000">
                                          <p:val>
                                            <p:strVal val="#ppt_x"/>
                                          </p:val>
                                        </p:tav>
                                      </p:tavLst>
                                    </p:anim>
                                    <p:anim calcmode="lin" valueType="num">
                                      <p:cBhvr>
                                        <p:cTn id="93" dur="1000" fill="hold"/>
                                        <p:tgtEl>
                                          <p:spTgt spid="41"/>
                                        </p:tgtEl>
                                        <p:attrNameLst>
                                          <p:attrName>ppt_y</p:attrName>
                                        </p:attrNameLst>
                                      </p:cBhvr>
                                      <p:tavLst>
                                        <p:tav tm="0">
                                          <p:val>
                                            <p:strVal val="#ppt_y+.1"/>
                                          </p:val>
                                        </p:tav>
                                        <p:tav tm="100000">
                                          <p:val>
                                            <p:strVal val="#ppt_y"/>
                                          </p:val>
                                        </p:tav>
                                      </p:tavLst>
                                    </p:anim>
                                  </p:childTnLst>
                                </p:cTn>
                              </p:par>
                            </p:childTnLst>
                          </p:cTn>
                        </p:par>
                        <p:par>
                          <p:cTn id="94" fill="hold">
                            <p:stCondLst>
                              <p:cond delay="7500"/>
                            </p:stCondLst>
                            <p:childTnLst>
                              <p:par>
                                <p:cTn id="95" presetID="53" presetClass="entr" presetSubtype="528" fill="hold" grpId="0" nodeType="afterEffect">
                                  <p:stCondLst>
                                    <p:cond delay="0"/>
                                  </p:stCondLst>
                                  <p:childTnLst>
                                    <p:set>
                                      <p:cBhvr>
                                        <p:cTn id="96" dur="1" fill="hold">
                                          <p:stCondLst>
                                            <p:cond delay="0"/>
                                          </p:stCondLst>
                                        </p:cTn>
                                        <p:tgtEl>
                                          <p:spTgt spid="35"/>
                                        </p:tgtEl>
                                        <p:attrNameLst>
                                          <p:attrName>style.visibility</p:attrName>
                                        </p:attrNameLst>
                                      </p:cBhvr>
                                      <p:to>
                                        <p:strVal val="visible"/>
                                      </p:to>
                                    </p:set>
                                    <p:anim calcmode="lin" valueType="num">
                                      <p:cBhvr>
                                        <p:cTn id="97" dur="500" fill="hold"/>
                                        <p:tgtEl>
                                          <p:spTgt spid="35"/>
                                        </p:tgtEl>
                                        <p:attrNameLst>
                                          <p:attrName>ppt_w</p:attrName>
                                        </p:attrNameLst>
                                      </p:cBhvr>
                                      <p:tavLst>
                                        <p:tav tm="0">
                                          <p:val>
                                            <p:fltVal val="0"/>
                                          </p:val>
                                        </p:tav>
                                        <p:tav tm="100000">
                                          <p:val>
                                            <p:strVal val="#ppt_w"/>
                                          </p:val>
                                        </p:tav>
                                      </p:tavLst>
                                    </p:anim>
                                    <p:anim calcmode="lin" valueType="num">
                                      <p:cBhvr>
                                        <p:cTn id="98" dur="500" fill="hold"/>
                                        <p:tgtEl>
                                          <p:spTgt spid="35"/>
                                        </p:tgtEl>
                                        <p:attrNameLst>
                                          <p:attrName>ppt_h</p:attrName>
                                        </p:attrNameLst>
                                      </p:cBhvr>
                                      <p:tavLst>
                                        <p:tav tm="0">
                                          <p:val>
                                            <p:fltVal val="0"/>
                                          </p:val>
                                        </p:tav>
                                        <p:tav tm="100000">
                                          <p:val>
                                            <p:strVal val="#ppt_h"/>
                                          </p:val>
                                        </p:tav>
                                      </p:tavLst>
                                    </p:anim>
                                    <p:animEffect transition="in" filter="fade">
                                      <p:cBhvr>
                                        <p:cTn id="99" dur="500"/>
                                        <p:tgtEl>
                                          <p:spTgt spid="35"/>
                                        </p:tgtEl>
                                      </p:cBhvr>
                                    </p:animEffect>
                                    <p:anim calcmode="lin" valueType="num">
                                      <p:cBhvr>
                                        <p:cTn id="100" dur="500" fill="hold"/>
                                        <p:tgtEl>
                                          <p:spTgt spid="35"/>
                                        </p:tgtEl>
                                        <p:attrNameLst>
                                          <p:attrName>ppt_x</p:attrName>
                                        </p:attrNameLst>
                                      </p:cBhvr>
                                      <p:tavLst>
                                        <p:tav tm="0">
                                          <p:val>
                                            <p:fltVal val="0.5"/>
                                          </p:val>
                                        </p:tav>
                                        <p:tav tm="100000">
                                          <p:val>
                                            <p:strVal val="#ppt_x"/>
                                          </p:val>
                                        </p:tav>
                                      </p:tavLst>
                                    </p:anim>
                                    <p:anim calcmode="lin" valueType="num">
                                      <p:cBhvr>
                                        <p:cTn id="101" dur="500" fill="hold"/>
                                        <p:tgtEl>
                                          <p:spTgt spid="35"/>
                                        </p:tgtEl>
                                        <p:attrNameLst>
                                          <p:attrName>ppt_y</p:attrName>
                                        </p:attrNameLst>
                                      </p:cBhvr>
                                      <p:tavLst>
                                        <p:tav tm="0">
                                          <p:val>
                                            <p:fltVal val="0.5"/>
                                          </p:val>
                                        </p:tav>
                                        <p:tav tm="100000">
                                          <p:val>
                                            <p:strVal val="#ppt_y"/>
                                          </p:val>
                                        </p:tav>
                                      </p:tavLst>
                                    </p:anim>
                                  </p:childTnLst>
                                </p:cTn>
                              </p:par>
                            </p:childTnLst>
                          </p:cTn>
                        </p:par>
                        <p:par>
                          <p:cTn id="102" fill="hold">
                            <p:stCondLst>
                              <p:cond delay="8000"/>
                            </p:stCondLst>
                            <p:childTnLst>
                              <p:par>
                                <p:cTn id="103" presetID="53" presetClass="entr" presetSubtype="16" fill="hold" nodeType="afterEffect">
                                  <p:stCondLst>
                                    <p:cond delay="0"/>
                                  </p:stCondLst>
                                  <p:childTnLst>
                                    <p:set>
                                      <p:cBhvr>
                                        <p:cTn id="104" dur="1" fill="hold">
                                          <p:stCondLst>
                                            <p:cond delay="0"/>
                                          </p:stCondLst>
                                        </p:cTn>
                                        <p:tgtEl>
                                          <p:spTgt spid="25"/>
                                        </p:tgtEl>
                                        <p:attrNameLst>
                                          <p:attrName>style.visibility</p:attrName>
                                        </p:attrNameLst>
                                      </p:cBhvr>
                                      <p:to>
                                        <p:strVal val="visible"/>
                                      </p:to>
                                    </p:set>
                                    <p:anim calcmode="lin" valueType="num">
                                      <p:cBhvr>
                                        <p:cTn id="105" dur="1000" fill="hold"/>
                                        <p:tgtEl>
                                          <p:spTgt spid="25"/>
                                        </p:tgtEl>
                                        <p:attrNameLst>
                                          <p:attrName>ppt_w</p:attrName>
                                        </p:attrNameLst>
                                      </p:cBhvr>
                                      <p:tavLst>
                                        <p:tav tm="0">
                                          <p:val>
                                            <p:fltVal val="0"/>
                                          </p:val>
                                        </p:tav>
                                        <p:tav tm="100000">
                                          <p:val>
                                            <p:strVal val="#ppt_w"/>
                                          </p:val>
                                        </p:tav>
                                      </p:tavLst>
                                    </p:anim>
                                    <p:anim calcmode="lin" valueType="num">
                                      <p:cBhvr>
                                        <p:cTn id="106" dur="1000" fill="hold"/>
                                        <p:tgtEl>
                                          <p:spTgt spid="25"/>
                                        </p:tgtEl>
                                        <p:attrNameLst>
                                          <p:attrName>ppt_h</p:attrName>
                                        </p:attrNameLst>
                                      </p:cBhvr>
                                      <p:tavLst>
                                        <p:tav tm="0">
                                          <p:val>
                                            <p:fltVal val="0"/>
                                          </p:val>
                                        </p:tav>
                                        <p:tav tm="100000">
                                          <p:val>
                                            <p:strVal val="#ppt_h"/>
                                          </p:val>
                                        </p:tav>
                                      </p:tavLst>
                                    </p:anim>
                                    <p:animEffect transition="in" filter="fade">
                                      <p:cBhvr>
                                        <p:cTn id="107" dur="1000"/>
                                        <p:tgtEl>
                                          <p:spTgt spid="25"/>
                                        </p:tgtEl>
                                      </p:cBhvr>
                                    </p:animEffect>
                                  </p:childTnLst>
                                </p:cTn>
                              </p:par>
                              <p:par>
                                <p:cTn id="108" presetID="42" presetClass="entr" presetSubtype="0" fill="hold" grpId="0" nodeType="withEffect">
                                  <p:stCondLst>
                                    <p:cond delay="0"/>
                                  </p:stCondLst>
                                  <p:childTnLst>
                                    <p:set>
                                      <p:cBhvr>
                                        <p:cTn id="109" dur="1" fill="hold">
                                          <p:stCondLst>
                                            <p:cond delay="0"/>
                                          </p:stCondLst>
                                        </p:cTn>
                                        <p:tgtEl>
                                          <p:spTgt spid="43"/>
                                        </p:tgtEl>
                                        <p:attrNameLst>
                                          <p:attrName>style.visibility</p:attrName>
                                        </p:attrNameLst>
                                      </p:cBhvr>
                                      <p:to>
                                        <p:strVal val="visible"/>
                                      </p:to>
                                    </p:set>
                                    <p:animEffect transition="in" filter="fade">
                                      <p:cBhvr>
                                        <p:cTn id="110" dur="1000"/>
                                        <p:tgtEl>
                                          <p:spTgt spid="43"/>
                                        </p:tgtEl>
                                      </p:cBhvr>
                                    </p:animEffect>
                                    <p:anim calcmode="lin" valueType="num">
                                      <p:cBhvr>
                                        <p:cTn id="111" dur="1000" fill="hold"/>
                                        <p:tgtEl>
                                          <p:spTgt spid="43"/>
                                        </p:tgtEl>
                                        <p:attrNameLst>
                                          <p:attrName>ppt_x</p:attrName>
                                        </p:attrNameLst>
                                      </p:cBhvr>
                                      <p:tavLst>
                                        <p:tav tm="0">
                                          <p:val>
                                            <p:strVal val="#ppt_x"/>
                                          </p:val>
                                        </p:tav>
                                        <p:tav tm="100000">
                                          <p:val>
                                            <p:strVal val="#ppt_x"/>
                                          </p:val>
                                        </p:tav>
                                      </p:tavLst>
                                    </p:anim>
                                    <p:anim calcmode="lin" valueType="num">
                                      <p:cBhvr>
                                        <p:cTn id="112" dur="1000" fill="hold"/>
                                        <p:tgtEl>
                                          <p:spTgt spid="43"/>
                                        </p:tgtEl>
                                        <p:attrNameLst>
                                          <p:attrName>ppt_y</p:attrName>
                                        </p:attrNameLst>
                                      </p:cBhvr>
                                      <p:tavLst>
                                        <p:tav tm="0">
                                          <p:val>
                                            <p:strVal val="#ppt_y+.1"/>
                                          </p:val>
                                        </p:tav>
                                        <p:tav tm="100000">
                                          <p:val>
                                            <p:strVal val="#ppt_y"/>
                                          </p:val>
                                        </p:tav>
                                      </p:tavLst>
                                    </p:anim>
                                  </p:childTnLst>
                                </p:cTn>
                              </p:par>
                            </p:childTnLst>
                          </p:cTn>
                        </p:par>
                        <p:par>
                          <p:cTn id="113" fill="hold">
                            <p:stCondLst>
                              <p:cond delay="9000"/>
                            </p:stCondLst>
                            <p:childTnLst>
                              <p:par>
                                <p:cTn id="114" presetID="53" presetClass="entr" presetSubtype="16" fill="hold" grpId="0" nodeType="afterEffect">
                                  <p:stCondLst>
                                    <p:cond delay="0"/>
                                  </p:stCondLst>
                                  <p:childTnLst>
                                    <p:set>
                                      <p:cBhvr>
                                        <p:cTn id="115" dur="1" fill="hold">
                                          <p:stCondLst>
                                            <p:cond delay="0"/>
                                          </p:stCondLst>
                                        </p:cTn>
                                        <p:tgtEl>
                                          <p:spTgt spid="38"/>
                                        </p:tgtEl>
                                        <p:attrNameLst>
                                          <p:attrName>style.visibility</p:attrName>
                                        </p:attrNameLst>
                                      </p:cBhvr>
                                      <p:to>
                                        <p:strVal val="visible"/>
                                      </p:to>
                                    </p:set>
                                    <p:anim calcmode="lin" valueType="num">
                                      <p:cBhvr>
                                        <p:cTn id="116" dur="500" fill="hold"/>
                                        <p:tgtEl>
                                          <p:spTgt spid="38"/>
                                        </p:tgtEl>
                                        <p:attrNameLst>
                                          <p:attrName>ppt_w</p:attrName>
                                        </p:attrNameLst>
                                      </p:cBhvr>
                                      <p:tavLst>
                                        <p:tav tm="0">
                                          <p:val>
                                            <p:fltVal val="0"/>
                                          </p:val>
                                        </p:tav>
                                        <p:tav tm="100000">
                                          <p:val>
                                            <p:strVal val="#ppt_w"/>
                                          </p:val>
                                        </p:tav>
                                      </p:tavLst>
                                    </p:anim>
                                    <p:anim calcmode="lin" valueType="num">
                                      <p:cBhvr>
                                        <p:cTn id="117" dur="500" fill="hold"/>
                                        <p:tgtEl>
                                          <p:spTgt spid="38"/>
                                        </p:tgtEl>
                                        <p:attrNameLst>
                                          <p:attrName>ppt_h</p:attrName>
                                        </p:attrNameLst>
                                      </p:cBhvr>
                                      <p:tavLst>
                                        <p:tav tm="0">
                                          <p:val>
                                            <p:fltVal val="0"/>
                                          </p:val>
                                        </p:tav>
                                        <p:tav tm="100000">
                                          <p:val>
                                            <p:strVal val="#ppt_h"/>
                                          </p:val>
                                        </p:tav>
                                      </p:tavLst>
                                    </p:anim>
                                    <p:animEffect transition="in" filter="fade">
                                      <p:cBhvr>
                                        <p:cTn id="118" dur="500"/>
                                        <p:tgtEl>
                                          <p:spTgt spid="38"/>
                                        </p:tgtEl>
                                      </p:cBhvr>
                                    </p:animEffect>
                                  </p:childTnLst>
                                </p:cTn>
                              </p:par>
                            </p:childTnLst>
                          </p:cTn>
                        </p:par>
                        <p:par>
                          <p:cTn id="119" fill="hold">
                            <p:stCondLst>
                              <p:cond delay="9500"/>
                            </p:stCondLst>
                            <p:childTnLst>
                              <p:par>
                                <p:cTn id="120" presetID="53" presetClass="entr" presetSubtype="16" fill="hold" nodeType="afterEffect">
                                  <p:stCondLst>
                                    <p:cond delay="0"/>
                                  </p:stCondLst>
                                  <p:childTnLst>
                                    <p:set>
                                      <p:cBhvr>
                                        <p:cTn id="121" dur="1" fill="hold">
                                          <p:stCondLst>
                                            <p:cond delay="0"/>
                                          </p:stCondLst>
                                        </p:cTn>
                                        <p:tgtEl>
                                          <p:spTgt spid="29"/>
                                        </p:tgtEl>
                                        <p:attrNameLst>
                                          <p:attrName>style.visibility</p:attrName>
                                        </p:attrNameLst>
                                      </p:cBhvr>
                                      <p:to>
                                        <p:strVal val="visible"/>
                                      </p:to>
                                    </p:set>
                                    <p:anim calcmode="lin" valueType="num">
                                      <p:cBhvr>
                                        <p:cTn id="122" dur="1000" fill="hold"/>
                                        <p:tgtEl>
                                          <p:spTgt spid="29"/>
                                        </p:tgtEl>
                                        <p:attrNameLst>
                                          <p:attrName>ppt_w</p:attrName>
                                        </p:attrNameLst>
                                      </p:cBhvr>
                                      <p:tavLst>
                                        <p:tav tm="0">
                                          <p:val>
                                            <p:fltVal val="0"/>
                                          </p:val>
                                        </p:tav>
                                        <p:tav tm="100000">
                                          <p:val>
                                            <p:strVal val="#ppt_w"/>
                                          </p:val>
                                        </p:tav>
                                      </p:tavLst>
                                    </p:anim>
                                    <p:anim calcmode="lin" valueType="num">
                                      <p:cBhvr>
                                        <p:cTn id="123" dur="1000" fill="hold"/>
                                        <p:tgtEl>
                                          <p:spTgt spid="29"/>
                                        </p:tgtEl>
                                        <p:attrNameLst>
                                          <p:attrName>ppt_h</p:attrName>
                                        </p:attrNameLst>
                                      </p:cBhvr>
                                      <p:tavLst>
                                        <p:tav tm="0">
                                          <p:val>
                                            <p:fltVal val="0"/>
                                          </p:val>
                                        </p:tav>
                                        <p:tav tm="100000">
                                          <p:val>
                                            <p:strVal val="#ppt_h"/>
                                          </p:val>
                                        </p:tav>
                                      </p:tavLst>
                                    </p:anim>
                                    <p:animEffect transition="in" filter="fade">
                                      <p:cBhvr>
                                        <p:cTn id="124" dur="1000"/>
                                        <p:tgtEl>
                                          <p:spTgt spid="29"/>
                                        </p:tgtEl>
                                      </p:cBhvr>
                                    </p:animEffect>
                                  </p:childTnLst>
                                </p:cTn>
                              </p:par>
                              <p:par>
                                <p:cTn id="125" presetID="42" presetClass="entr" presetSubtype="0" fill="hold" grpId="0" nodeType="withEffect">
                                  <p:stCondLst>
                                    <p:cond delay="0"/>
                                  </p:stCondLst>
                                  <p:childTnLst>
                                    <p:set>
                                      <p:cBhvr>
                                        <p:cTn id="126" dur="1" fill="hold">
                                          <p:stCondLst>
                                            <p:cond delay="0"/>
                                          </p:stCondLst>
                                        </p:cTn>
                                        <p:tgtEl>
                                          <p:spTgt spid="45"/>
                                        </p:tgtEl>
                                        <p:attrNameLst>
                                          <p:attrName>style.visibility</p:attrName>
                                        </p:attrNameLst>
                                      </p:cBhvr>
                                      <p:to>
                                        <p:strVal val="visible"/>
                                      </p:to>
                                    </p:set>
                                    <p:animEffect transition="in" filter="fade">
                                      <p:cBhvr>
                                        <p:cTn id="127" dur="1000"/>
                                        <p:tgtEl>
                                          <p:spTgt spid="45"/>
                                        </p:tgtEl>
                                      </p:cBhvr>
                                    </p:animEffect>
                                    <p:anim calcmode="lin" valueType="num">
                                      <p:cBhvr>
                                        <p:cTn id="128" dur="1000" fill="hold"/>
                                        <p:tgtEl>
                                          <p:spTgt spid="45"/>
                                        </p:tgtEl>
                                        <p:attrNameLst>
                                          <p:attrName>ppt_x</p:attrName>
                                        </p:attrNameLst>
                                      </p:cBhvr>
                                      <p:tavLst>
                                        <p:tav tm="0">
                                          <p:val>
                                            <p:strVal val="#ppt_x"/>
                                          </p:val>
                                        </p:tav>
                                        <p:tav tm="100000">
                                          <p:val>
                                            <p:strVal val="#ppt_x"/>
                                          </p:val>
                                        </p:tav>
                                      </p:tavLst>
                                    </p:anim>
                                    <p:anim calcmode="lin" valueType="num">
                                      <p:cBhvr>
                                        <p:cTn id="129" dur="1000" fill="hold"/>
                                        <p:tgtEl>
                                          <p:spTgt spid="4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8" grpId="0" animBg="1"/>
      <p:bldP spid="9" grpId="0" animBg="1"/>
      <p:bldP spid="33" grpId="0" animBg="1"/>
      <p:bldP spid="34" grpId="0" animBg="1"/>
      <p:bldP spid="35" grpId="0" animBg="1"/>
      <p:bldP spid="36" grpId="0" animBg="1"/>
      <p:bldP spid="37" grpId="0" animBg="1"/>
      <p:bldP spid="38" grpId="0" animBg="1"/>
      <p:bldP spid="39" grpId="0"/>
      <p:bldP spid="40" grpId="0"/>
      <p:bldP spid="41" grpId="0"/>
      <p:bldP spid="42" grpId="0"/>
      <p:bldP spid="43" grpId="0"/>
      <p:bldP spid="44" grpId="0"/>
      <p:bldP spid="45" grpId="0"/>
    </p:bldLst>
  </p:timing>
</p:sld>
</file>

<file path=ppt/slides/slide3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28" name="Freeform: Shape 27">
            <a:extLst>
              <a:ext uri="{FF2B5EF4-FFF2-40B4-BE49-F238E27FC236}">
                <a16:creationId xmlns:a16="http://schemas.microsoft.com/office/drawing/2014/main" id="{35704A00-36C0-45E4-B85C-9A12F5A519BE}"/>
              </a:ext>
            </a:extLst>
          </p:cNvPr>
          <p:cNvSpPr/>
          <p:nvPr/>
        </p:nvSpPr>
        <p:spPr>
          <a:xfrm rot="10800000">
            <a:off x="8316421" y="533402"/>
            <a:ext cx="2642495" cy="2831591"/>
          </a:xfrm>
          <a:custGeom>
            <a:avLst/>
            <a:gdLst>
              <a:gd name="connsiteX0" fmla="*/ 2427037 w 2642495"/>
              <a:gd name="connsiteY0" fmla="*/ 2831591 h 2831591"/>
              <a:gd name="connsiteX1" fmla="*/ 1565232 w 2642495"/>
              <a:gd name="connsiteY1" fmla="*/ 2831591 h 2831591"/>
              <a:gd name="connsiteX2" fmla="*/ 1349774 w 2642495"/>
              <a:gd name="connsiteY2" fmla="*/ 2616133 h 2831591"/>
              <a:gd name="connsiteX3" fmla="*/ 1349774 w 2642495"/>
              <a:gd name="connsiteY3" fmla="*/ 2052592 h 2831591"/>
              <a:gd name="connsiteX4" fmla="*/ 1349704 w 2642495"/>
              <a:gd name="connsiteY4" fmla="*/ 2052592 h 2831591"/>
              <a:gd name="connsiteX5" fmla="*/ 1349704 w 2642495"/>
              <a:gd name="connsiteY5" fmla="*/ 1684482 h 2831591"/>
              <a:gd name="connsiteX6" fmla="*/ 1134246 w 2642495"/>
              <a:gd name="connsiteY6" fmla="*/ 1469024 h 2831591"/>
              <a:gd name="connsiteX7" fmla="*/ 272441 w 2642495"/>
              <a:gd name="connsiteY7" fmla="*/ 1469024 h 2831591"/>
              <a:gd name="connsiteX8" fmla="*/ 237428 w 2642495"/>
              <a:gd name="connsiteY8" fmla="*/ 1472553 h 2831591"/>
              <a:gd name="connsiteX9" fmla="*/ 215457 w 2642495"/>
              <a:gd name="connsiteY9" fmla="*/ 1472553 h 2831591"/>
              <a:gd name="connsiteX10" fmla="*/ 0 w 2642495"/>
              <a:gd name="connsiteY10" fmla="*/ 1257096 h 2831591"/>
              <a:gd name="connsiteX11" fmla="*/ 0 w 2642495"/>
              <a:gd name="connsiteY11" fmla="*/ 395290 h 2831591"/>
              <a:gd name="connsiteX12" fmla="*/ 215457 w 2642495"/>
              <a:gd name="connsiteY12" fmla="*/ 179832 h 2831591"/>
              <a:gd name="connsiteX13" fmla="*/ 1231331 w 2642495"/>
              <a:gd name="connsiteY13" fmla="*/ 179832 h 2831591"/>
              <a:gd name="connsiteX14" fmla="*/ 1321247 w 2642495"/>
              <a:gd name="connsiteY14" fmla="*/ 0 h 2831591"/>
              <a:gd name="connsiteX15" fmla="*/ 1411163 w 2642495"/>
              <a:gd name="connsiteY15" fmla="*/ 179832 h 2831591"/>
              <a:gd name="connsiteX16" fmla="*/ 2427037 w 2642495"/>
              <a:gd name="connsiteY16" fmla="*/ 179832 h 2831591"/>
              <a:gd name="connsiteX17" fmla="*/ 2642495 w 2642495"/>
              <a:gd name="connsiteY17" fmla="*/ 395290 h 2831591"/>
              <a:gd name="connsiteX18" fmla="*/ 2642495 w 2642495"/>
              <a:gd name="connsiteY18" fmla="*/ 404552 h 2831591"/>
              <a:gd name="connsiteX19" fmla="*/ 2642495 w 2642495"/>
              <a:gd name="connsiteY19" fmla="*/ 1257096 h 2831591"/>
              <a:gd name="connsiteX20" fmla="*/ 2642495 w 2642495"/>
              <a:gd name="connsiteY20" fmla="*/ 2616133 h 2831591"/>
              <a:gd name="connsiteX21" fmla="*/ 2427037 w 2642495"/>
              <a:gd name="connsiteY21" fmla="*/ 2831591 h 28315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642495" h="2831591">
                <a:moveTo>
                  <a:pt x="2427037" y="2831591"/>
                </a:moveTo>
                <a:lnTo>
                  <a:pt x="1565232" y="2831591"/>
                </a:lnTo>
                <a:cubicBezTo>
                  <a:pt x="1446238" y="2831591"/>
                  <a:pt x="1349774" y="2735127"/>
                  <a:pt x="1349774" y="2616133"/>
                </a:cubicBezTo>
                <a:lnTo>
                  <a:pt x="1349774" y="2052592"/>
                </a:lnTo>
                <a:lnTo>
                  <a:pt x="1349704" y="2052592"/>
                </a:lnTo>
                <a:lnTo>
                  <a:pt x="1349704" y="1684482"/>
                </a:lnTo>
                <a:cubicBezTo>
                  <a:pt x="1349704" y="1565488"/>
                  <a:pt x="1253240" y="1469024"/>
                  <a:pt x="1134246" y="1469024"/>
                </a:cubicBezTo>
                <a:lnTo>
                  <a:pt x="272441" y="1469024"/>
                </a:lnTo>
                <a:lnTo>
                  <a:pt x="237428" y="1472553"/>
                </a:lnTo>
                <a:lnTo>
                  <a:pt x="215457" y="1472553"/>
                </a:lnTo>
                <a:cubicBezTo>
                  <a:pt x="96463" y="1472553"/>
                  <a:pt x="0" y="1376090"/>
                  <a:pt x="0" y="1257096"/>
                </a:cubicBezTo>
                <a:lnTo>
                  <a:pt x="0" y="395290"/>
                </a:lnTo>
                <a:cubicBezTo>
                  <a:pt x="0" y="276295"/>
                  <a:pt x="96463" y="179832"/>
                  <a:pt x="215457" y="179832"/>
                </a:cubicBezTo>
                <a:lnTo>
                  <a:pt x="1231331" y="179832"/>
                </a:lnTo>
                <a:lnTo>
                  <a:pt x="1321247" y="0"/>
                </a:lnTo>
                <a:lnTo>
                  <a:pt x="1411163" y="179832"/>
                </a:lnTo>
                <a:lnTo>
                  <a:pt x="2427037" y="179832"/>
                </a:lnTo>
                <a:cubicBezTo>
                  <a:pt x="2546031" y="179832"/>
                  <a:pt x="2642495" y="276296"/>
                  <a:pt x="2642495" y="395290"/>
                </a:cubicBezTo>
                <a:lnTo>
                  <a:pt x="2642495" y="404552"/>
                </a:lnTo>
                <a:lnTo>
                  <a:pt x="2642495" y="1257096"/>
                </a:lnTo>
                <a:lnTo>
                  <a:pt x="2642495" y="2616133"/>
                </a:lnTo>
                <a:cubicBezTo>
                  <a:pt x="2642495" y="2735127"/>
                  <a:pt x="2546031" y="2831591"/>
                  <a:pt x="2427037" y="2831591"/>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12700">
            <a:solidFill>
              <a:schemeClr val="bg1">
                <a:alpha val="40000"/>
              </a:schemeClr>
            </a:solidFill>
          </a:ln>
          <a:effectLst>
            <a:outerShdw blurRad="190500" dist="2286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Freeform: Shape 20">
            <a:extLst>
              <a:ext uri="{FF2B5EF4-FFF2-40B4-BE49-F238E27FC236}">
                <a16:creationId xmlns:a16="http://schemas.microsoft.com/office/drawing/2014/main" id="{94ABF82C-51A6-41ED-B983-4B15811E0A61}"/>
              </a:ext>
            </a:extLst>
          </p:cNvPr>
          <p:cNvSpPr/>
          <p:nvPr/>
        </p:nvSpPr>
        <p:spPr>
          <a:xfrm rot="10800000">
            <a:off x="9815916" y="533399"/>
            <a:ext cx="1143000" cy="1283208"/>
          </a:xfrm>
          <a:custGeom>
            <a:avLst/>
            <a:gdLst>
              <a:gd name="connsiteX0" fmla="*/ 952496 w 1143000"/>
              <a:gd name="connsiteY0" fmla="*/ 1283208 h 1283208"/>
              <a:gd name="connsiteX1" fmla="*/ 190504 w 1143000"/>
              <a:gd name="connsiteY1" fmla="*/ 1283208 h 1283208"/>
              <a:gd name="connsiteX2" fmla="*/ 0 w 1143000"/>
              <a:gd name="connsiteY2" fmla="*/ 1092704 h 1283208"/>
              <a:gd name="connsiteX3" fmla="*/ 0 w 1143000"/>
              <a:gd name="connsiteY3" fmla="*/ 330712 h 1283208"/>
              <a:gd name="connsiteX4" fmla="*/ 190504 w 1143000"/>
              <a:gd name="connsiteY4" fmla="*/ 140208 h 1283208"/>
              <a:gd name="connsiteX5" fmla="*/ 501396 w 1143000"/>
              <a:gd name="connsiteY5" fmla="*/ 140208 h 1283208"/>
              <a:gd name="connsiteX6" fmla="*/ 571500 w 1143000"/>
              <a:gd name="connsiteY6" fmla="*/ 0 h 1283208"/>
              <a:gd name="connsiteX7" fmla="*/ 641604 w 1143000"/>
              <a:gd name="connsiteY7" fmla="*/ 140208 h 1283208"/>
              <a:gd name="connsiteX8" fmla="*/ 952496 w 1143000"/>
              <a:gd name="connsiteY8" fmla="*/ 140208 h 1283208"/>
              <a:gd name="connsiteX9" fmla="*/ 1143000 w 1143000"/>
              <a:gd name="connsiteY9" fmla="*/ 330712 h 1283208"/>
              <a:gd name="connsiteX10" fmla="*/ 1143000 w 1143000"/>
              <a:gd name="connsiteY10" fmla="*/ 1092704 h 1283208"/>
              <a:gd name="connsiteX11" fmla="*/ 952496 w 1143000"/>
              <a:gd name="connsiteY11" fmla="*/ 1283208 h 1283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43000" h="1283208">
                <a:moveTo>
                  <a:pt x="952496" y="1283208"/>
                </a:moveTo>
                <a:lnTo>
                  <a:pt x="190504" y="1283208"/>
                </a:lnTo>
                <a:cubicBezTo>
                  <a:pt x="85292" y="1283208"/>
                  <a:pt x="0" y="1197916"/>
                  <a:pt x="0" y="1092704"/>
                </a:cubicBezTo>
                <a:lnTo>
                  <a:pt x="0" y="330712"/>
                </a:lnTo>
                <a:cubicBezTo>
                  <a:pt x="0" y="225500"/>
                  <a:pt x="85292" y="140208"/>
                  <a:pt x="190504" y="140208"/>
                </a:cubicBezTo>
                <a:lnTo>
                  <a:pt x="501396" y="140208"/>
                </a:lnTo>
                <a:lnTo>
                  <a:pt x="571500" y="0"/>
                </a:lnTo>
                <a:lnTo>
                  <a:pt x="641604" y="140208"/>
                </a:lnTo>
                <a:lnTo>
                  <a:pt x="952496" y="140208"/>
                </a:lnTo>
                <a:cubicBezTo>
                  <a:pt x="1057708" y="140208"/>
                  <a:pt x="1143000" y="225500"/>
                  <a:pt x="1143000" y="330712"/>
                </a:cubicBezTo>
                <a:lnTo>
                  <a:pt x="1143000" y="1092704"/>
                </a:lnTo>
                <a:cubicBezTo>
                  <a:pt x="1143000" y="1197916"/>
                  <a:pt x="1057708" y="1283208"/>
                  <a:pt x="952496" y="1283208"/>
                </a:cubicBezTo>
                <a:close/>
              </a:path>
            </a:pathLst>
          </a:custGeom>
          <a:solidFill>
            <a:srgbClr val="E76C0F"/>
          </a:solidFill>
          <a:ln>
            <a:solidFill>
              <a:schemeClr val="bg1">
                <a:alpha val="40000"/>
              </a:schemeClr>
            </a:solidFill>
          </a:ln>
          <a:effectLst>
            <a:outerShdw blurRad="190500" dist="2286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Freeform: Shape 29">
            <a:extLst>
              <a:ext uri="{FF2B5EF4-FFF2-40B4-BE49-F238E27FC236}">
                <a16:creationId xmlns:a16="http://schemas.microsoft.com/office/drawing/2014/main" id="{2066760D-C694-4828-B652-76736020AA97}"/>
              </a:ext>
            </a:extLst>
          </p:cNvPr>
          <p:cNvSpPr/>
          <p:nvPr/>
        </p:nvSpPr>
        <p:spPr>
          <a:xfrm rot="16200000">
            <a:off x="8228934" y="3509155"/>
            <a:ext cx="2642495" cy="2835997"/>
          </a:xfrm>
          <a:custGeom>
            <a:avLst/>
            <a:gdLst>
              <a:gd name="connsiteX0" fmla="*/ 2642495 w 2642495"/>
              <a:gd name="connsiteY0" fmla="*/ 399696 h 2835997"/>
              <a:gd name="connsiteX1" fmla="*/ 2642495 w 2642495"/>
              <a:gd name="connsiteY1" fmla="*/ 408958 h 2835997"/>
              <a:gd name="connsiteX2" fmla="*/ 2642495 w 2642495"/>
              <a:gd name="connsiteY2" fmla="*/ 1261501 h 2835997"/>
              <a:gd name="connsiteX3" fmla="*/ 2642495 w 2642495"/>
              <a:gd name="connsiteY3" fmla="*/ 2620539 h 2835997"/>
              <a:gd name="connsiteX4" fmla="*/ 2427037 w 2642495"/>
              <a:gd name="connsiteY4" fmla="*/ 2835997 h 2835997"/>
              <a:gd name="connsiteX5" fmla="*/ 1565232 w 2642495"/>
              <a:gd name="connsiteY5" fmla="*/ 2835997 h 2835997"/>
              <a:gd name="connsiteX6" fmla="*/ 1349774 w 2642495"/>
              <a:gd name="connsiteY6" fmla="*/ 2620539 h 2835997"/>
              <a:gd name="connsiteX7" fmla="*/ 1349774 w 2642495"/>
              <a:gd name="connsiteY7" fmla="*/ 2056997 h 2835997"/>
              <a:gd name="connsiteX8" fmla="*/ 1349704 w 2642495"/>
              <a:gd name="connsiteY8" fmla="*/ 2056997 h 2835997"/>
              <a:gd name="connsiteX9" fmla="*/ 1349704 w 2642495"/>
              <a:gd name="connsiteY9" fmla="*/ 1688888 h 2835997"/>
              <a:gd name="connsiteX10" fmla="*/ 1134246 w 2642495"/>
              <a:gd name="connsiteY10" fmla="*/ 1473430 h 2835997"/>
              <a:gd name="connsiteX11" fmla="*/ 272441 w 2642495"/>
              <a:gd name="connsiteY11" fmla="*/ 1473430 h 2835997"/>
              <a:gd name="connsiteX12" fmla="*/ 237429 w 2642495"/>
              <a:gd name="connsiteY12" fmla="*/ 1476959 h 2835997"/>
              <a:gd name="connsiteX13" fmla="*/ 215458 w 2642495"/>
              <a:gd name="connsiteY13" fmla="*/ 1476959 h 2835997"/>
              <a:gd name="connsiteX14" fmla="*/ 0 w 2642495"/>
              <a:gd name="connsiteY14" fmla="*/ 1261501 h 2835997"/>
              <a:gd name="connsiteX15" fmla="*/ 0 w 2642495"/>
              <a:gd name="connsiteY15" fmla="*/ 399695 h 2835997"/>
              <a:gd name="connsiteX16" fmla="*/ 215458 w 2642495"/>
              <a:gd name="connsiteY16" fmla="*/ 184237 h 2835997"/>
              <a:gd name="connsiteX17" fmla="*/ 1229129 w 2642495"/>
              <a:gd name="connsiteY17" fmla="*/ 184237 h 2835997"/>
              <a:gd name="connsiteX18" fmla="*/ 1321247 w 2642495"/>
              <a:gd name="connsiteY18" fmla="*/ 0 h 2835997"/>
              <a:gd name="connsiteX19" fmla="*/ 1413366 w 2642495"/>
              <a:gd name="connsiteY19" fmla="*/ 184237 h 2835997"/>
              <a:gd name="connsiteX20" fmla="*/ 2427037 w 2642495"/>
              <a:gd name="connsiteY20" fmla="*/ 184237 h 2835997"/>
              <a:gd name="connsiteX21" fmla="*/ 2642495 w 2642495"/>
              <a:gd name="connsiteY21" fmla="*/ 399696 h 28359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642495" h="2835997">
                <a:moveTo>
                  <a:pt x="2642495" y="399696"/>
                </a:moveTo>
                <a:lnTo>
                  <a:pt x="2642495" y="408958"/>
                </a:lnTo>
                <a:lnTo>
                  <a:pt x="2642495" y="1261501"/>
                </a:lnTo>
                <a:lnTo>
                  <a:pt x="2642495" y="2620539"/>
                </a:lnTo>
                <a:cubicBezTo>
                  <a:pt x="2642495" y="2739533"/>
                  <a:pt x="2546031" y="2835997"/>
                  <a:pt x="2427037" y="2835997"/>
                </a:cubicBezTo>
                <a:lnTo>
                  <a:pt x="1565232" y="2835997"/>
                </a:lnTo>
                <a:cubicBezTo>
                  <a:pt x="1446238" y="2835997"/>
                  <a:pt x="1349774" y="2739533"/>
                  <a:pt x="1349774" y="2620539"/>
                </a:cubicBezTo>
                <a:lnTo>
                  <a:pt x="1349774" y="2056997"/>
                </a:lnTo>
                <a:lnTo>
                  <a:pt x="1349704" y="2056997"/>
                </a:lnTo>
                <a:lnTo>
                  <a:pt x="1349704" y="1688888"/>
                </a:lnTo>
                <a:cubicBezTo>
                  <a:pt x="1349704" y="1569893"/>
                  <a:pt x="1253240" y="1473430"/>
                  <a:pt x="1134246" y="1473430"/>
                </a:cubicBezTo>
                <a:lnTo>
                  <a:pt x="272441" y="1473430"/>
                </a:lnTo>
                <a:lnTo>
                  <a:pt x="237429" y="1476959"/>
                </a:lnTo>
                <a:lnTo>
                  <a:pt x="215458" y="1476959"/>
                </a:lnTo>
                <a:cubicBezTo>
                  <a:pt x="96463" y="1476959"/>
                  <a:pt x="0" y="1380496"/>
                  <a:pt x="0" y="1261501"/>
                </a:cubicBezTo>
                <a:lnTo>
                  <a:pt x="0" y="399695"/>
                </a:lnTo>
                <a:cubicBezTo>
                  <a:pt x="0" y="280701"/>
                  <a:pt x="96463" y="184237"/>
                  <a:pt x="215458" y="184237"/>
                </a:cubicBezTo>
                <a:lnTo>
                  <a:pt x="1229129" y="184237"/>
                </a:lnTo>
                <a:lnTo>
                  <a:pt x="1321247" y="0"/>
                </a:lnTo>
                <a:lnTo>
                  <a:pt x="1413366" y="184237"/>
                </a:lnTo>
                <a:lnTo>
                  <a:pt x="2427037" y="184237"/>
                </a:lnTo>
                <a:cubicBezTo>
                  <a:pt x="2546031" y="184237"/>
                  <a:pt x="2642495" y="280701"/>
                  <a:pt x="2642495" y="399696"/>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12700">
            <a:solidFill>
              <a:schemeClr val="bg1">
                <a:alpha val="40000"/>
              </a:schemeClr>
            </a:solidFill>
          </a:ln>
          <a:effectLst>
            <a:outerShdw blurRad="190500" dist="2286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Freeform: Shape 30">
            <a:extLst>
              <a:ext uri="{FF2B5EF4-FFF2-40B4-BE49-F238E27FC236}">
                <a16:creationId xmlns:a16="http://schemas.microsoft.com/office/drawing/2014/main" id="{F81A5911-32BC-4F4D-9F2A-5835D0F06675}"/>
              </a:ext>
            </a:extLst>
          </p:cNvPr>
          <p:cNvSpPr/>
          <p:nvPr/>
        </p:nvSpPr>
        <p:spPr>
          <a:xfrm>
            <a:off x="5320118" y="3402533"/>
            <a:ext cx="2642496" cy="2855134"/>
          </a:xfrm>
          <a:custGeom>
            <a:avLst/>
            <a:gdLst>
              <a:gd name="connsiteX0" fmla="*/ 1344010 w 2642496"/>
              <a:gd name="connsiteY0" fmla="*/ 0 h 2855134"/>
              <a:gd name="connsiteX1" fmla="*/ 1445697 w 2642496"/>
              <a:gd name="connsiteY1" fmla="*/ 203374 h 2855134"/>
              <a:gd name="connsiteX2" fmla="*/ 2427038 w 2642496"/>
              <a:gd name="connsiteY2" fmla="*/ 203374 h 2855134"/>
              <a:gd name="connsiteX3" fmla="*/ 2642496 w 2642496"/>
              <a:gd name="connsiteY3" fmla="*/ 418832 h 2855134"/>
              <a:gd name="connsiteX4" fmla="*/ 2642496 w 2642496"/>
              <a:gd name="connsiteY4" fmla="*/ 428094 h 2855134"/>
              <a:gd name="connsiteX5" fmla="*/ 2642496 w 2642496"/>
              <a:gd name="connsiteY5" fmla="*/ 1280638 h 2855134"/>
              <a:gd name="connsiteX6" fmla="*/ 2642496 w 2642496"/>
              <a:gd name="connsiteY6" fmla="*/ 2639675 h 2855134"/>
              <a:gd name="connsiteX7" fmla="*/ 2427038 w 2642496"/>
              <a:gd name="connsiteY7" fmla="*/ 2855134 h 2855134"/>
              <a:gd name="connsiteX8" fmla="*/ 1565233 w 2642496"/>
              <a:gd name="connsiteY8" fmla="*/ 2855134 h 2855134"/>
              <a:gd name="connsiteX9" fmla="*/ 1349775 w 2642496"/>
              <a:gd name="connsiteY9" fmla="*/ 2639675 h 2855134"/>
              <a:gd name="connsiteX10" fmla="*/ 1349775 w 2642496"/>
              <a:gd name="connsiteY10" fmla="*/ 2076134 h 2855134"/>
              <a:gd name="connsiteX11" fmla="*/ 1349705 w 2642496"/>
              <a:gd name="connsiteY11" fmla="*/ 2076134 h 2855134"/>
              <a:gd name="connsiteX12" fmla="*/ 1349705 w 2642496"/>
              <a:gd name="connsiteY12" fmla="*/ 1708025 h 2855134"/>
              <a:gd name="connsiteX13" fmla="*/ 1134247 w 2642496"/>
              <a:gd name="connsiteY13" fmla="*/ 1492566 h 2855134"/>
              <a:gd name="connsiteX14" fmla="*/ 272442 w 2642496"/>
              <a:gd name="connsiteY14" fmla="*/ 1492566 h 2855134"/>
              <a:gd name="connsiteX15" fmla="*/ 237429 w 2642496"/>
              <a:gd name="connsiteY15" fmla="*/ 1496096 h 2855134"/>
              <a:gd name="connsiteX16" fmla="*/ 215458 w 2642496"/>
              <a:gd name="connsiteY16" fmla="*/ 1496096 h 2855134"/>
              <a:gd name="connsiteX17" fmla="*/ 0 w 2642496"/>
              <a:gd name="connsiteY17" fmla="*/ 1280638 h 2855134"/>
              <a:gd name="connsiteX18" fmla="*/ 0 w 2642496"/>
              <a:gd name="connsiteY18" fmla="*/ 418832 h 2855134"/>
              <a:gd name="connsiteX19" fmla="*/ 215458 w 2642496"/>
              <a:gd name="connsiteY19" fmla="*/ 203374 h 2855134"/>
              <a:gd name="connsiteX20" fmla="*/ 1242324 w 2642496"/>
              <a:gd name="connsiteY20" fmla="*/ 203374 h 2855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642496" h="2855134">
                <a:moveTo>
                  <a:pt x="1344010" y="0"/>
                </a:moveTo>
                <a:lnTo>
                  <a:pt x="1445697" y="203374"/>
                </a:lnTo>
                <a:lnTo>
                  <a:pt x="2427038" y="203374"/>
                </a:lnTo>
                <a:cubicBezTo>
                  <a:pt x="2546032" y="203374"/>
                  <a:pt x="2642496" y="299838"/>
                  <a:pt x="2642496" y="418832"/>
                </a:cubicBezTo>
                <a:lnTo>
                  <a:pt x="2642496" y="428094"/>
                </a:lnTo>
                <a:lnTo>
                  <a:pt x="2642496" y="1280638"/>
                </a:lnTo>
                <a:lnTo>
                  <a:pt x="2642496" y="2639675"/>
                </a:lnTo>
                <a:cubicBezTo>
                  <a:pt x="2642496" y="2758670"/>
                  <a:pt x="2546032" y="2855134"/>
                  <a:pt x="2427038" y="2855134"/>
                </a:cubicBezTo>
                <a:lnTo>
                  <a:pt x="1565233" y="2855134"/>
                </a:lnTo>
                <a:cubicBezTo>
                  <a:pt x="1446239" y="2855134"/>
                  <a:pt x="1349775" y="2758670"/>
                  <a:pt x="1349775" y="2639675"/>
                </a:cubicBezTo>
                <a:lnTo>
                  <a:pt x="1349775" y="2076134"/>
                </a:lnTo>
                <a:lnTo>
                  <a:pt x="1349705" y="2076134"/>
                </a:lnTo>
                <a:lnTo>
                  <a:pt x="1349705" y="1708025"/>
                </a:lnTo>
                <a:cubicBezTo>
                  <a:pt x="1349705" y="1589030"/>
                  <a:pt x="1253241" y="1492566"/>
                  <a:pt x="1134247" y="1492566"/>
                </a:cubicBezTo>
                <a:lnTo>
                  <a:pt x="272442" y="1492566"/>
                </a:lnTo>
                <a:lnTo>
                  <a:pt x="237429" y="1496096"/>
                </a:lnTo>
                <a:lnTo>
                  <a:pt x="215458" y="1496096"/>
                </a:lnTo>
                <a:cubicBezTo>
                  <a:pt x="96464" y="1496096"/>
                  <a:pt x="0" y="1399632"/>
                  <a:pt x="0" y="1280638"/>
                </a:cubicBezTo>
                <a:lnTo>
                  <a:pt x="0" y="418832"/>
                </a:lnTo>
                <a:cubicBezTo>
                  <a:pt x="0" y="299837"/>
                  <a:pt x="96464" y="203374"/>
                  <a:pt x="215458" y="203374"/>
                </a:cubicBezTo>
                <a:lnTo>
                  <a:pt x="1242324" y="203374"/>
                </a:ln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12700">
            <a:solidFill>
              <a:schemeClr val="bg1">
                <a:alpha val="40000"/>
              </a:schemeClr>
            </a:solidFill>
          </a:ln>
          <a:effectLst>
            <a:outerShdw blurRad="190500" dist="2286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Freeform: Shape 28">
            <a:extLst>
              <a:ext uri="{FF2B5EF4-FFF2-40B4-BE49-F238E27FC236}">
                <a16:creationId xmlns:a16="http://schemas.microsoft.com/office/drawing/2014/main" id="{DA21B4E5-FEB8-4436-928E-9B2DE94E3BD8}"/>
              </a:ext>
            </a:extLst>
          </p:cNvPr>
          <p:cNvSpPr/>
          <p:nvPr/>
        </p:nvSpPr>
        <p:spPr>
          <a:xfrm rot="5400000">
            <a:off x="5435393" y="436256"/>
            <a:ext cx="2642495" cy="2836783"/>
          </a:xfrm>
          <a:custGeom>
            <a:avLst/>
            <a:gdLst>
              <a:gd name="connsiteX0" fmla="*/ 0 w 2642495"/>
              <a:gd name="connsiteY0" fmla="*/ 1262287 h 2836783"/>
              <a:gd name="connsiteX1" fmla="*/ 0 w 2642495"/>
              <a:gd name="connsiteY1" fmla="*/ 400481 h 2836783"/>
              <a:gd name="connsiteX2" fmla="*/ 215458 w 2642495"/>
              <a:gd name="connsiteY2" fmla="*/ 185023 h 2836783"/>
              <a:gd name="connsiteX3" fmla="*/ 1240989 w 2642495"/>
              <a:gd name="connsiteY3" fmla="*/ 185023 h 2836783"/>
              <a:gd name="connsiteX4" fmla="*/ 1333500 w 2642495"/>
              <a:gd name="connsiteY4" fmla="*/ 0 h 2836783"/>
              <a:gd name="connsiteX5" fmla="*/ 1426012 w 2642495"/>
              <a:gd name="connsiteY5" fmla="*/ 185023 h 2836783"/>
              <a:gd name="connsiteX6" fmla="*/ 2427037 w 2642495"/>
              <a:gd name="connsiteY6" fmla="*/ 185023 h 2836783"/>
              <a:gd name="connsiteX7" fmla="*/ 2642495 w 2642495"/>
              <a:gd name="connsiteY7" fmla="*/ 400482 h 2836783"/>
              <a:gd name="connsiteX8" fmla="*/ 2642495 w 2642495"/>
              <a:gd name="connsiteY8" fmla="*/ 409744 h 2836783"/>
              <a:gd name="connsiteX9" fmla="*/ 2642495 w 2642495"/>
              <a:gd name="connsiteY9" fmla="*/ 1262287 h 2836783"/>
              <a:gd name="connsiteX10" fmla="*/ 2642495 w 2642495"/>
              <a:gd name="connsiteY10" fmla="*/ 2621325 h 2836783"/>
              <a:gd name="connsiteX11" fmla="*/ 2427037 w 2642495"/>
              <a:gd name="connsiteY11" fmla="*/ 2836783 h 2836783"/>
              <a:gd name="connsiteX12" fmla="*/ 1565232 w 2642495"/>
              <a:gd name="connsiteY12" fmla="*/ 2836783 h 2836783"/>
              <a:gd name="connsiteX13" fmla="*/ 1349774 w 2642495"/>
              <a:gd name="connsiteY13" fmla="*/ 2621325 h 2836783"/>
              <a:gd name="connsiteX14" fmla="*/ 1349774 w 2642495"/>
              <a:gd name="connsiteY14" fmla="*/ 2057783 h 2836783"/>
              <a:gd name="connsiteX15" fmla="*/ 1349704 w 2642495"/>
              <a:gd name="connsiteY15" fmla="*/ 2057783 h 2836783"/>
              <a:gd name="connsiteX16" fmla="*/ 1349704 w 2642495"/>
              <a:gd name="connsiteY16" fmla="*/ 1689674 h 2836783"/>
              <a:gd name="connsiteX17" fmla="*/ 1134246 w 2642495"/>
              <a:gd name="connsiteY17" fmla="*/ 1474216 h 2836783"/>
              <a:gd name="connsiteX18" fmla="*/ 272441 w 2642495"/>
              <a:gd name="connsiteY18" fmla="*/ 1474216 h 2836783"/>
              <a:gd name="connsiteX19" fmla="*/ 237429 w 2642495"/>
              <a:gd name="connsiteY19" fmla="*/ 1477745 h 2836783"/>
              <a:gd name="connsiteX20" fmla="*/ 215458 w 2642495"/>
              <a:gd name="connsiteY20" fmla="*/ 1477745 h 2836783"/>
              <a:gd name="connsiteX21" fmla="*/ 0 w 2642495"/>
              <a:gd name="connsiteY21" fmla="*/ 1262287 h 28367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642495" h="2836783">
                <a:moveTo>
                  <a:pt x="0" y="1262287"/>
                </a:moveTo>
                <a:lnTo>
                  <a:pt x="0" y="400481"/>
                </a:lnTo>
                <a:cubicBezTo>
                  <a:pt x="0" y="281487"/>
                  <a:pt x="96464" y="185023"/>
                  <a:pt x="215458" y="185023"/>
                </a:cubicBezTo>
                <a:lnTo>
                  <a:pt x="1240989" y="185023"/>
                </a:lnTo>
                <a:lnTo>
                  <a:pt x="1333500" y="0"/>
                </a:lnTo>
                <a:lnTo>
                  <a:pt x="1426012" y="185023"/>
                </a:lnTo>
                <a:lnTo>
                  <a:pt x="2427037" y="185023"/>
                </a:lnTo>
                <a:cubicBezTo>
                  <a:pt x="2546032" y="185023"/>
                  <a:pt x="2642495" y="281487"/>
                  <a:pt x="2642495" y="400482"/>
                </a:cubicBezTo>
                <a:lnTo>
                  <a:pt x="2642495" y="409744"/>
                </a:lnTo>
                <a:lnTo>
                  <a:pt x="2642495" y="1262287"/>
                </a:lnTo>
                <a:lnTo>
                  <a:pt x="2642495" y="2621325"/>
                </a:lnTo>
                <a:cubicBezTo>
                  <a:pt x="2642495" y="2740319"/>
                  <a:pt x="2546031" y="2836783"/>
                  <a:pt x="2427037" y="2836783"/>
                </a:cubicBezTo>
                <a:lnTo>
                  <a:pt x="1565232" y="2836783"/>
                </a:lnTo>
                <a:cubicBezTo>
                  <a:pt x="1446238" y="2836783"/>
                  <a:pt x="1349774" y="2740319"/>
                  <a:pt x="1349774" y="2621325"/>
                </a:cubicBezTo>
                <a:lnTo>
                  <a:pt x="1349774" y="2057783"/>
                </a:lnTo>
                <a:lnTo>
                  <a:pt x="1349704" y="2057783"/>
                </a:lnTo>
                <a:lnTo>
                  <a:pt x="1349704" y="1689674"/>
                </a:lnTo>
                <a:cubicBezTo>
                  <a:pt x="1349704" y="1570679"/>
                  <a:pt x="1253240" y="1474216"/>
                  <a:pt x="1134246" y="1474216"/>
                </a:cubicBezTo>
                <a:lnTo>
                  <a:pt x="272441" y="1474216"/>
                </a:lnTo>
                <a:lnTo>
                  <a:pt x="237429" y="1477745"/>
                </a:lnTo>
                <a:lnTo>
                  <a:pt x="215458" y="1477745"/>
                </a:lnTo>
                <a:cubicBezTo>
                  <a:pt x="96464" y="1477745"/>
                  <a:pt x="0" y="1381282"/>
                  <a:pt x="0" y="1262287"/>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12700">
            <a:solidFill>
              <a:schemeClr val="bg1">
                <a:alpha val="40000"/>
              </a:schemeClr>
            </a:solidFill>
          </a:ln>
          <a:effectLst>
            <a:outerShdw blurRad="190500" dist="2286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Freeform: Shape 31">
            <a:extLst>
              <a:ext uri="{FF2B5EF4-FFF2-40B4-BE49-F238E27FC236}">
                <a16:creationId xmlns:a16="http://schemas.microsoft.com/office/drawing/2014/main" id="{D67618D1-45C8-4541-ACBB-934BD440CF83}"/>
              </a:ext>
            </a:extLst>
          </p:cNvPr>
          <p:cNvSpPr/>
          <p:nvPr/>
        </p:nvSpPr>
        <p:spPr>
          <a:xfrm>
            <a:off x="9825180" y="4965194"/>
            <a:ext cx="1143000" cy="1283208"/>
          </a:xfrm>
          <a:custGeom>
            <a:avLst/>
            <a:gdLst>
              <a:gd name="connsiteX0" fmla="*/ 952496 w 1143000"/>
              <a:gd name="connsiteY0" fmla="*/ 1283208 h 1283208"/>
              <a:gd name="connsiteX1" fmla="*/ 190504 w 1143000"/>
              <a:gd name="connsiteY1" fmla="*/ 1283208 h 1283208"/>
              <a:gd name="connsiteX2" fmla="*/ 0 w 1143000"/>
              <a:gd name="connsiteY2" fmla="*/ 1092704 h 1283208"/>
              <a:gd name="connsiteX3" fmla="*/ 0 w 1143000"/>
              <a:gd name="connsiteY3" fmla="*/ 330712 h 1283208"/>
              <a:gd name="connsiteX4" fmla="*/ 190504 w 1143000"/>
              <a:gd name="connsiteY4" fmla="*/ 140208 h 1283208"/>
              <a:gd name="connsiteX5" fmla="*/ 501396 w 1143000"/>
              <a:gd name="connsiteY5" fmla="*/ 140208 h 1283208"/>
              <a:gd name="connsiteX6" fmla="*/ 571500 w 1143000"/>
              <a:gd name="connsiteY6" fmla="*/ 0 h 1283208"/>
              <a:gd name="connsiteX7" fmla="*/ 641604 w 1143000"/>
              <a:gd name="connsiteY7" fmla="*/ 140208 h 1283208"/>
              <a:gd name="connsiteX8" fmla="*/ 952496 w 1143000"/>
              <a:gd name="connsiteY8" fmla="*/ 140208 h 1283208"/>
              <a:gd name="connsiteX9" fmla="*/ 1143000 w 1143000"/>
              <a:gd name="connsiteY9" fmla="*/ 330712 h 1283208"/>
              <a:gd name="connsiteX10" fmla="*/ 1143000 w 1143000"/>
              <a:gd name="connsiteY10" fmla="*/ 1092704 h 1283208"/>
              <a:gd name="connsiteX11" fmla="*/ 952496 w 1143000"/>
              <a:gd name="connsiteY11" fmla="*/ 1283208 h 1283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43000" h="1283208">
                <a:moveTo>
                  <a:pt x="952496" y="1283208"/>
                </a:moveTo>
                <a:lnTo>
                  <a:pt x="190504" y="1283208"/>
                </a:lnTo>
                <a:cubicBezTo>
                  <a:pt x="85292" y="1283208"/>
                  <a:pt x="0" y="1197916"/>
                  <a:pt x="0" y="1092704"/>
                </a:cubicBezTo>
                <a:lnTo>
                  <a:pt x="0" y="330712"/>
                </a:lnTo>
                <a:cubicBezTo>
                  <a:pt x="0" y="225500"/>
                  <a:pt x="85292" y="140208"/>
                  <a:pt x="190504" y="140208"/>
                </a:cubicBezTo>
                <a:lnTo>
                  <a:pt x="501396" y="140208"/>
                </a:lnTo>
                <a:lnTo>
                  <a:pt x="571500" y="0"/>
                </a:lnTo>
                <a:lnTo>
                  <a:pt x="641604" y="140208"/>
                </a:lnTo>
                <a:lnTo>
                  <a:pt x="952496" y="140208"/>
                </a:lnTo>
                <a:cubicBezTo>
                  <a:pt x="1057708" y="140208"/>
                  <a:pt x="1143000" y="225500"/>
                  <a:pt x="1143000" y="330712"/>
                </a:cubicBezTo>
                <a:lnTo>
                  <a:pt x="1143000" y="1092704"/>
                </a:lnTo>
                <a:cubicBezTo>
                  <a:pt x="1143000" y="1197916"/>
                  <a:pt x="1057708" y="1283208"/>
                  <a:pt x="952496" y="1283208"/>
                </a:cubicBezTo>
                <a:close/>
              </a:path>
            </a:pathLst>
          </a:custGeom>
          <a:solidFill>
            <a:srgbClr val="E04621"/>
          </a:solidFill>
          <a:ln>
            <a:solidFill>
              <a:schemeClr val="bg1">
                <a:alpha val="40000"/>
              </a:schemeClr>
            </a:solidFill>
          </a:ln>
          <a:effectLst>
            <a:outerShdw blurRad="190500" dist="2286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Freeform: Shape 32">
            <a:extLst>
              <a:ext uri="{FF2B5EF4-FFF2-40B4-BE49-F238E27FC236}">
                <a16:creationId xmlns:a16="http://schemas.microsoft.com/office/drawing/2014/main" id="{5BE90388-6EFE-43B3-A4DE-9134B9BB30A5}"/>
              </a:ext>
            </a:extLst>
          </p:cNvPr>
          <p:cNvSpPr/>
          <p:nvPr/>
        </p:nvSpPr>
        <p:spPr>
          <a:xfrm>
            <a:off x="5320117" y="4965194"/>
            <a:ext cx="1143000" cy="1283208"/>
          </a:xfrm>
          <a:custGeom>
            <a:avLst/>
            <a:gdLst>
              <a:gd name="connsiteX0" fmla="*/ 952496 w 1143000"/>
              <a:gd name="connsiteY0" fmla="*/ 1283208 h 1283208"/>
              <a:gd name="connsiteX1" fmla="*/ 190504 w 1143000"/>
              <a:gd name="connsiteY1" fmla="*/ 1283208 h 1283208"/>
              <a:gd name="connsiteX2" fmla="*/ 0 w 1143000"/>
              <a:gd name="connsiteY2" fmla="*/ 1092704 h 1283208"/>
              <a:gd name="connsiteX3" fmla="*/ 0 w 1143000"/>
              <a:gd name="connsiteY3" fmla="*/ 330712 h 1283208"/>
              <a:gd name="connsiteX4" fmla="*/ 190504 w 1143000"/>
              <a:gd name="connsiteY4" fmla="*/ 140208 h 1283208"/>
              <a:gd name="connsiteX5" fmla="*/ 501396 w 1143000"/>
              <a:gd name="connsiteY5" fmla="*/ 140208 h 1283208"/>
              <a:gd name="connsiteX6" fmla="*/ 571500 w 1143000"/>
              <a:gd name="connsiteY6" fmla="*/ 0 h 1283208"/>
              <a:gd name="connsiteX7" fmla="*/ 641604 w 1143000"/>
              <a:gd name="connsiteY7" fmla="*/ 140208 h 1283208"/>
              <a:gd name="connsiteX8" fmla="*/ 952496 w 1143000"/>
              <a:gd name="connsiteY8" fmla="*/ 140208 h 1283208"/>
              <a:gd name="connsiteX9" fmla="*/ 1143000 w 1143000"/>
              <a:gd name="connsiteY9" fmla="*/ 330712 h 1283208"/>
              <a:gd name="connsiteX10" fmla="*/ 1143000 w 1143000"/>
              <a:gd name="connsiteY10" fmla="*/ 1092704 h 1283208"/>
              <a:gd name="connsiteX11" fmla="*/ 952496 w 1143000"/>
              <a:gd name="connsiteY11" fmla="*/ 1283208 h 1283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43000" h="1283208">
                <a:moveTo>
                  <a:pt x="952496" y="1283208"/>
                </a:moveTo>
                <a:lnTo>
                  <a:pt x="190504" y="1283208"/>
                </a:lnTo>
                <a:cubicBezTo>
                  <a:pt x="85292" y="1283208"/>
                  <a:pt x="0" y="1197916"/>
                  <a:pt x="0" y="1092704"/>
                </a:cubicBezTo>
                <a:lnTo>
                  <a:pt x="0" y="330712"/>
                </a:lnTo>
                <a:cubicBezTo>
                  <a:pt x="0" y="225500"/>
                  <a:pt x="85292" y="140208"/>
                  <a:pt x="190504" y="140208"/>
                </a:cubicBezTo>
                <a:lnTo>
                  <a:pt x="501396" y="140208"/>
                </a:lnTo>
                <a:lnTo>
                  <a:pt x="571500" y="0"/>
                </a:lnTo>
                <a:lnTo>
                  <a:pt x="641604" y="140208"/>
                </a:lnTo>
                <a:lnTo>
                  <a:pt x="952496" y="140208"/>
                </a:lnTo>
                <a:cubicBezTo>
                  <a:pt x="1057708" y="140208"/>
                  <a:pt x="1143000" y="225500"/>
                  <a:pt x="1143000" y="330712"/>
                </a:cubicBezTo>
                <a:lnTo>
                  <a:pt x="1143000" y="1092704"/>
                </a:lnTo>
                <a:cubicBezTo>
                  <a:pt x="1143000" y="1197916"/>
                  <a:pt x="1057708" y="1283208"/>
                  <a:pt x="952496" y="1283208"/>
                </a:cubicBezTo>
                <a:close/>
              </a:path>
            </a:pathLst>
          </a:custGeom>
          <a:solidFill>
            <a:srgbClr val="CF3510"/>
          </a:solidFill>
          <a:ln>
            <a:solidFill>
              <a:schemeClr val="bg1">
                <a:alpha val="40000"/>
              </a:schemeClr>
            </a:solidFill>
          </a:ln>
          <a:effectLst>
            <a:outerShdw blurRad="190500" dist="2286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Freeform: Shape 33">
            <a:extLst>
              <a:ext uri="{FF2B5EF4-FFF2-40B4-BE49-F238E27FC236}">
                <a16:creationId xmlns:a16="http://schemas.microsoft.com/office/drawing/2014/main" id="{228514A2-A903-49EC-B082-1D993D0EAC8A}"/>
              </a:ext>
            </a:extLst>
          </p:cNvPr>
          <p:cNvSpPr/>
          <p:nvPr/>
        </p:nvSpPr>
        <p:spPr>
          <a:xfrm rot="10800000">
            <a:off x="5337846" y="533399"/>
            <a:ext cx="1143000" cy="1283208"/>
          </a:xfrm>
          <a:custGeom>
            <a:avLst/>
            <a:gdLst>
              <a:gd name="connsiteX0" fmla="*/ 952496 w 1143000"/>
              <a:gd name="connsiteY0" fmla="*/ 1283208 h 1283208"/>
              <a:gd name="connsiteX1" fmla="*/ 190504 w 1143000"/>
              <a:gd name="connsiteY1" fmla="*/ 1283208 h 1283208"/>
              <a:gd name="connsiteX2" fmla="*/ 0 w 1143000"/>
              <a:gd name="connsiteY2" fmla="*/ 1092704 h 1283208"/>
              <a:gd name="connsiteX3" fmla="*/ 0 w 1143000"/>
              <a:gd name="connsiteY3" fmla="*/ 330712 h 1283208"/>
              <a:gd name="connsiteX4" fmla="*/ 190504 w 1143000"/>
              <a:gd name="connsiteY4" fmla="*/ 140208 h 1283208"/>
              <a:gd name="connsiteX5" fmla="*/ 501396 w 1143000"/>
              <a:gd name="connsiteY5" fmla="*/ 140208 h 1283208"/>
              <a:gd name="connsiteX6" fmla="*/ 571500 w 1143000"/>
              <a:gd name="connsiteY6" fmla="*/ 0 h 1283208"/>
              <a:gd name="connsiteX7" fmla="*/ 641604 w 1143000"/>
              <a:gd name="connsiteY7" fmla="*/ 140208 h 1283208"/>
              <a:gd name="connsiteX8" fmla="*/ 952496 w 1143000"/>
              <a:gd name="connsiteY8" fmla="*/ 140208 h 1283208"/>
              <a:gd name="connsiteX9" fmla="*/ 1143000 w 1143000"/>
              <a:gd name="connsiteY9" fmla="*/ 330712 h 1283208"/>
              <a:gd name="connsiteX10" fmla="*/ 1143000 w 1143000"/>
              <a:gd name="connsiteY10" fmla="*/ 1092704 h 1283208"/>
              <a:gd name="connsiteX11" fmla="*/ 952496 w 1143000"/>
              <a:gd name="connsiteY11" fmla="*/ 1283208 h 1283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43000" h="1283208">
                <a:moveTo>
                  <a:pt x="952496" y="1283208"/>
                </a:moveTo>
                <a:lnTo>
                  <a:pt x="190504" y="1283208"/>
                </a:lnTo>
                <a:cubicBezTo>
                  <a:pt x="85292" y="1283208"/>
                  <a:pt x="0" y="1197916"/>
                  <a:pt x="0" y="1092704"/>
                </a:cubicBezTo>
                <a:lnTo>
                  <a:pt x="0" y="330712"/>
                </a:lnTo>
                <a:cubicBezTo>
                  <a:pt x="0" y="225500"/>
                  <a:pt x="85292" y="140208"/>
                  <a:pt x="190504" y="140208"/>
                </a:cubicBezTo>
                <a:lnTo>
                  <a:pt x="501396" y="140208"/>
                </a:lnTo>
                <a:lnTo>
                  <a:pt x="571500" y="0"/>
                </a:lnTo>
                <a:lnTo>
                  <a:pt x="641604" y="140208"/>
                </a:lnTo>
                <a:lnTo>
                  <a:pt x="952496" y="140208"/>
                </a:lnTo>
                <a:cubicBezTo>
                  <a:pt x="1057708" y="140208"/>
                  <a:pt x="1143000" y="225500"/>
                  <a:pt x="1143000" y="330712"/>
                </a:cubicBezTo>
                <a:lnTo>
                  <a:pt x="1143000" y="1092704"/>
                </a:lnTo>
                <a:cubicBezTo>
                  <a:pt x="1143000" y="1197916"/>
                  <a:pt x="1057708" y="1283208"/>
                  <a:pt x="952496" y="1283208"/>
                </a:cubicBezTo>
                <a:close/>
              </a:path>
            </a:pathLst>
          </a:custGeom>
          <a:solidFill>
            <a:srgbClr val="CE8E40"/>
          </a:solidFill>
          <a:ln>
            <a:solidFill>
              <a:schemeClr val="bg1">
                <a:alpha val="40000"/>
              </a:schemeClr>
            </a:solidFill>
          </a:ln>
          <a:effectLst>
            <a:outerShdw blurRad="190500" dist="2286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Text Box 10">
            <a:extLst>
              <a:ext uri="{FF2B5EF4-FFF2-40B4-BE49-F238E27FC236}">
                <a16:creationId xmlns:a16="http://schemas.microsoft.com/office/drawing/2014/main" id="{B6749BF0-4226-4ABF-9EF6-50ECF8C12D84}"/>
              </a:ext>
            </a:extLst>
          </p:cNvPr>
          <p:cNvSpPr txBox="1">
            <a:spLocks noChangeArrowheads="1"/>
          </p:cNvSpPr>
          <p:nvPr/>
        </p:nvSpPr>
        <p:spPr bwMode="auto">
          <a:xfrm>
            <a:off x="5566446" y="626722"/>
            <a:ext cx="685800" cy="907941"/>
          </a:xfrm>
          <a:prstGeom prst="rect">
            <a:avLst/>
          </a:prstGeom>
          <a:noFill/>
          <a:ln w="9525">
            <a:noFill/>
            <a:miter lim="800000"/>
            <a:headEnd/>
            <a:tailEnd/>
          </a:ln>
        </p:spPr>
        <p:txBody>
          <a:bodyPr wrap="square" lIns="60960" tIns="30480" rIns="60960" bIns="30480">
            <a:spAutoFit/>
          </a:bodyPr>
          <a:lstStyle/>
          <a:p>
            <a:pPr algn="ctr"/>
            <a:r>
              <a:rPr lang="en-US" sz="4400" dirty="0">
                <a:solidFill>
                  <a:schemeClr val="bg1"/>
                </a:solidFill>
                <a:latin typeface="Bernard MT Condensed" panose="02050806060905020404" pitchFamily="18" charset="0"/>
              </a:rPr>
              <a:t>01</a:t>
            </a:r>
          </a:p>
          <a:p>
            <a:pPr algn="ctr"/>
            <a:r>
              <a:rPr lang="en-US" sz="1100" dirty="0">
                <a:solidFill>
                  <a:schemeClr val="bg1"/>
                </a:solidFill>
              </a:rPr>
              <a:t>OPTION</a:t>
            </a:r>
          </a:p>
        </p:txBody>
      </p:sp>
      <p:sp>
        <p:nvSpPr>
          <p:cNvPr id="36" name="Text Box 10">
            <a:extLst>
              <a:ext uri="{FF2B5EF4-FFF2-40B4-BE49-F238E27FC236}">
                <a16:creationId xmlns:a16="http://schemas.microsoft.com/office/drawing/2014/main" id="{4DC39FBD-F392-4210-928F-EC90AC46913C}"/>
              </a:ext>
            </a:extLst>
          </p:cNvPr>
          <p:cNvSpPr txBox="1">
            <a:spLocks noChangeArrowheads="1"/>
          </p:cNvSpPr>
          <p:nvPr/>
        </p:nvSpPr>
        <p:spPr bwMode="auto">
          <a:xfrm>
            <a:off x="10053780" y="626722"/>
            <a:ext cx="685800" cy="907941"/>
          </a:xfrm>
          <a:prstGeom prst="rect">
            <a:avLst/>
          </a:prstGeom>
          <a:noFill/>
          <a:ln w="9525">
            <a:noFill/>
            <a:miter lim="800000"/>
            <a:headEnd/>
            <a:tailEnd/>
          </a:ln>
        </p:spPr>
        <p:txBody>
          <a:bodyPr wrap="square" lIns="60960" tIns="30480" rIns="60960" bIns="30480">
            <a:spAutoFit/>
          </a:bodyPr>
          <a:lstStyle/>
          <a:p>
            <a:pPr algn="ctr"/>
            <a:r>
              <a:rPr lang="en-US" sz="4400" dirty="0">
                <a:solidFill>
                  <a:schemeClr val="bg1"/>
                </a:solidFill>
                <a:latin typeface="Bernard MT Condensed" panose="02050806060905020404" pitchFamily="18" charset="0"/>
              </a:rPr>
              <a:t>02</a:t>
            </a:r>
          </a:p>
          <a:p>
            <a:pPr algn="ctr"/>
            <a:r>
              <a:rPr lang="en-US" sz="1100" dirty="0">
                <a:solidFill>
                  <a:schemeClr val="bg1"/>
                </a:solidFill>
              </a:rPr>
              <a:t>OPTION</a:t>
            </a:r>
          </a:p>
        </p:txBody>
      </p:sp>
      <p:sp>
        <p:nvSpPr>
          <p:cNvPr id="37" name="Text Box 10">
            <a:extLst>
              <a:ext uri="{FF2B5EF4-FFF2-40B4-BE49-F238E27FC236}">
                <a16:creationId xmlns:a16="http://schemas.microsoft.com/office/drawing/2014/main" id="{B5F2F7F1-6BEA-4FC3-89D8-720C36240143}"/>
              </a:ext>
            </a:extLst>
          </p:cNvPr>
          <p:cNvSpPr txBox="1">
            <a:spLocks noChangeArrowheads="1"/>
          </p:cNvSpPr>
          <p:nvPr/>
        </p:nvSpPr>
        <p:spPr bwMode="auto">
          <a:xfrm>
            <a:off x="10061471" y="5154291"/>
            <a:ext cx="685800" cy="907941"/>
          </a:xfrm>
          <a:prstGeom prst="rect">
            <a:avLst/>
          </a:prstGeom>
          <a:noFill/>
          <a:ln w="9525">
            <a:noFill/>
            <a:miter lim="800000"/>
            <a:headEnd/>
            <a:tailEnd/>
          </a:ln>
        </p:spPr>
        <p:txBody>
          <a:bodyPr wrap="square" lIns="60960" tIns="30480" rIns="60960" bIns="30480">
            <a:spAutoFit/>
          </a:bodyPr>
          <a:lstStyle/>
          <a:p>
            <a:pPr algn="ctr"/>
            <a:r>
              <a:rPr lang="en-US" sz="4400" dirty="0">
                <a:solidFill>
                  <a:schemeClr val="bg1"/>
                </a:solidFill>
                <a:latin typeface="Bernard MT Condensed" panose="02050806060905020404" pitchFamily="18" charset="0"/>
              </a:rPr>
              <a:t>03</a:t>
            </a:r>
          </a:p>
          <a:p>
            <a:pPr algn="ctr"/>
            <a:r>
              <a:rPr lang="en-US" sz="1100" dirty="0">
                <a:solidFill>
                  <a:schemeClr val="bg1"/>
                </a:solidFill>
              </a:rPr>
              <a:t>OPTION</a:t>
            </a:r>
          </a:p>
        </p:txBody>
      </p:sp>
      <p:sp>
        <p:nvSpPr>
          <p:cNvPr id="38" name="Text Box 10">
            <a:extLst>
              <a:ext uri="{FF2B5EF4-FFF2-40B4-BE49-F238E27FC236}">
                <a16:creationId xmlns:a16="http://schemas.microsoft.com/office/drawing/2014/main" id="{4C622346-6845-4D0A-8B3C-6B8181B45CD3}"/>
              </a:ext>
            </a:extLst>
          </p:cNvPr>
          <p:cNvSpPr txBox="1">
            <a:spLocks noChangeArrowheads="1"/>
          </p:cNvSpPr>
          <p:nvPr/>
        </p:nvSpPr>
        <p:spPr bwMode="auto">
          <a:xfrm>
            <a:off x="5544872" y="5154291"/>
            <a:ext cx="685800" cy="907941"/>
          </a:xfrm>
          <a:prstGeom prst="rect">
            <a:avLst/>
          </a:prstGeom>
          <a:noFill/>
          <a:ln w="9525">
            <a:noFill/>
            <a:miter lim="800000"/>
            <a:headEnd/>
            <a:tailEnd/>
          </a:ln>
        </p:spPr>
        <p:txBody>
          <a:bodyPr wrap="square" lIns="60960" tIns="30480" rIns="60960" bIns="30480">
            <a:spAutoFit/>
          </a:bodyPr>
          <a:lstStyle/>
          <a:p>
            <a:pPr algn="ctr"/>
            <a:r>
              <a:rPr lang="en-US" sz="4400" dirty="0">
                <a:solidFill>
                  <a:schemeClr val="bg1"/>
                </a:solidFill>
                <a:latin typeface="Bernard MT Condensed" panose="02050806060905020404" pitchFamily="18" charset="0"/>
              </a:rPr>
              <a:t>04</a:t>
            </a:r>
          </a:p>
          <a:p>
            <a:pPr algn="ctr"/>
            <a:r>
              <a:rPr lang="en-US" sz="1100" dirty="0">
                <a:solidFill>
                  <a:schemeClr val="bg1"/>
                </a:solidFill>
              </a:rPr>
              <a:t>OPTION</a:t>
            </a:r>
          </a:p>
        </p:txBody>
      </p:sp>
      <p:grpSp>
        <p:nvGrpSpPr>
          <p:cNvPr id="39" name="Группа 855">
            <a:extLst>
              <a:ext uri="{FF2B5EF4-FFF2-40B4-BE49-F238E27FC236}">
                <a16:creationId xmlns:a16="http://schemas.microsoft.com/office/drawing/2014/main" id="{FAFD806B-4EB7-4DE8-9FF8-7E9D6ED6EF07}"/>
              </a:ext>
            </a:extLst>
          </p:cNvPr>
          <p:cNvGrpSpPr>
            <a:grpSpLocks noChangeAspect="1"/>
          </p:cNvGrpSpPr>
          <p:nvPr/>
        </p:nvGrpSpPr>
        <p:grpSpPr>
          <a:xfrm>
            <a:off x="7102242" y="852092"/>
            <a:ext cx="467746" cy="457200"/>
            <a:chOff x="4228128" y="3146337"/>
            <a:chExt cx="592991" cy="579621"/>
          </a:xfrm>
          <a:solidFill>
            <a:srgbClr val="636363"/>
          </a:solidFill>
          <a:effectLst/>
        </p:grpSpPr>
        <p:sp>
          <p:nvSpPr>
            <p:cNvPr id="40" name="Freeform 53">
              <a:extLst>
                <a:ext uri="{FF2B5EF4-FFF2-40B4-BE49-F238E27FC236}">
                  <a16:creationId xmlns:a16="http://schemas.microsoft.com/office/drawing/2014/main" id="{652E2A49-51F1-40C5-B06F-D5699064B8D1}"/>
                </a:ext>
              </a:extLst>
            </p:cNvPr>
            <p:cNvSpPr>
              <a:spLocks/>
            </p:cNvSpPr>
            <p:nvPr/>
          </p:nvSpPr>
          <p:spPr bwMode="auto">
            <a:xfrm>
              <a:off x="4267401" y="3146337"/>
              <a:ext cx="514445" cy="159876"/>
            </a:xfrm>
            <a:custGeom>
              <a:avLst/>
              <a:gdLst>
                <a:gd name="T0" fmla="*/ 1829 w 3693"/>
                <a:gd name="T1" fmla="*/ 0 h 1148"/>
                <a:gd name="T2" fmla="*/ 1865 w 3693"/>
                <a:gd name="T3" fmla="*/ 0 h 1148"/>
                <a:gd name="T4" fmla="*/ 1900 w 3693"/>
                <a:gd name="T5" fmla="*/ 4 h 1148"/>
                <a:gd name="T6" fmla="*/ 1933 w 3693"/>
                <a:gd name="T7" fmla="*/ 10 h 1148"/>
                <a:gd name="T8" fmla="*/ 1963 w 3693"/>
                <a:gd name="T9" fmla="*/ 22 h 1148"/>
                <a:gd name="T10" fmla="*/ 3618 w 3693"/>
                <a:gd name="T11" fmla="*/ 763 h 1148"/>
                <a:gd name="T12" fmla="*/ 3643 w 3693"/>
                <a:gd name="T13" fmla="*/ 778 h 1148"/>
                <a:gd name="T14" fmla="*/ 3663 w 3693"/>
                <a:gd name="T15" fmla="*/ 798 h 1148"/>
                <a:gd name="T16" fmla="*/ 3679 w 3693"/>
                <a:gd name="T17" fmla="*/ 822 h 1148"/>
                <a:gd name="T18" fmla="*/ 3689 w 3693"/>
                <a:gd name="T19" fmla="*/ 848 h 1148"/>
                <a:gd name="T20" fmla="*/ 3693 w 3693"/>
                <a:gd name="T21" fmla="*/ 876 h 1148"/>
                <a:gd name="T22" fmla="*/ 3690 w 3693"/>
                <a:gd name="T23" fmla="*/ 905 h 1148"/>
                <a:gd name="T24" fmla="*/ 3681 w 3693"/>
                <a:gd name="T25" fmla="*/ 932 h 1148"/>
                <a:gd name="T26" fmla="*/ 3619 w 3693"/>
                <a:gd name="T27" fmla="*/ 1072 h 1148"/>
                <a:gd name="T28" fmla="*/ 3604 w 3693"/>
                <a:gd name="T29" fmla="*/ 1098 h 1148"/>
                <a:gd name="T30" fmla="*/ 3585 w 3693"/>
                <a:gd name="T31" fmla="*/ 1119 h 1148"/>
                <a:gd name="T32" fmla="*/ 3560 w 3693"/>
                <a:gd name="T33" fmla="*/ 1134 h 1148"/>
                <a:gd name="T34" fmla="*/ 3534 w 3693"/>
                <a:gd name="T35" fmla="*/ 1143 h 1148"/>
                <a:gd name="T36" fmla="*/ 3506 w 3693"/>
                <a:gd name="T37" fmla="*/ 1148 h 1148"/>
                <a:gd name="T38" fmla="*/ 3477 w 3693"/>
                <a:gd name="T39" fmla="*/ 1146 h 1148"/>
                <a:gd name="T40" fmla="*/ 3449 w 3693"/>
                <a:gd name="T41" fmla="*/ 1137 h 1148"/>
                <a:gd name="T42" fmla="*/ 1963 w 3693"/>
                <a:gd name="T43" fmla="*/ 470 h 1148"/>
                <a:gd name="T44" fmla="*/ 1933 w 3693"/>
                <a:gd name="T45" fmla="*/ 460 h 1148"/>
                <a:gd name="T46" fmla="*/ 1900 w 3693"/>
                <a:gd name="T47" fmla="*/ 452 h 1148"/>
                <a:gd name="T48" fmla="*/ 1865 w 3693"/>
                <a:gd name="T49" fmla="*/ 448 h 1148"/>
                <a:gd name="T50" fmla="*/ 1829 w 3693"/>
                <a:gd name="T51" fmla="*/ 448 h 1148"/>
                <a:gd name="T52" fmla="*/ 1793 w 3693"/>
                <a:gd name="T53" fmla="*/ 452 h 1148"/>
                <a:gd name="T54" fmla="*/ 1759 w 3693"/>
                <a:gd name="T55" fmla="*/ 460 h 1148"/>
                <a:gd name="T56" fmla="*/ 1730 w 3693"/>
                <a:gd name="T57" fmla="*/ 470 h 1148"/>
                <a:gd name="T58" fmla="*/ 244 w 3693"/>
                <a:gd name="T59" fmla="*/ 1137 h 1148"/>
                <a:gd name="T60" fmla="*/ 215 w 3693"/>
                <a:gd name="T61" fmla="*/ 1146 h 1148"/>
                <a:gd name="T62" fmla="*/ 187 w 3693"/>
                <a:gd name="T63" fmla="*/ 1148 h 1148"/>
                <a:gd name="T64" fmla="*/ 158 w 3693"/>
                <a:gd name="T65" fmla="*/ 1143 h 1148"/>
                <a:gd name="T66" fmla="*/ 133 w 3693"/>
                <a:gd name="T67" fmla="*/ 1134 h 1148"/>
                <a:gd name="T68" fmla="*/ 109 w 3693"/>
                <a:gd name="T69" fmla="*/ 1119 h 1148"/>
                <a:gd name="T70" fmla="*/ 89 w 3693"/>
                <a:gd name="T71" fmla="*/ 1098 h 1148"/>
                <a:gd name="T72" fmla="*/ 75 w 3693"/>
                <a:gd name="T73" fmla="*/ 1072 h 1148"/>
                <a:gd name="T74" fmla="*/ 11 w 3693"/>
                <a:gd name="T75" fmla="*/ 932 h 1148"/>
                <a:gd name="T76" fmla="*/ 2 w 3693"/>
                <a:gd name="T77" fmla="*/ 905 h 1148"/>
                <a:gd name="T78" fmla="*/ 0 w 3693"/>
                <a:gd name="T79" fmla="*/ 876 h 1148"/>
                <a:gd name="T80" fmla="*/ 4 w 3693"/>
                <a:gd name="T81" fmla="*/ 848 h 1148"/>
                <a:gd name="T82" fmla="*/ 14 w 3693"/>
                <a:gd name="T83" fmla="*/ 822 h 1148"/>
                <a:gd name="T84" fmla="*/ 29 w 3693"/>
                <a:gd name="T85" fmla="*/ 798 h 1148"/>
                <a:gd name="T86" fmla="*/ 50 w 3693"/>
                <a:gd name="T87" fmla="*/ 778 h 1148"/>
                <a:gd name="T88" fmla="*/ 76 w 3693"/>
                <a:gd name="T89" fmla="*/ 763 h 1148"/>
                <a:gd name="T90" fmla="*/ 1730 w 3693"/>
                <a:gd name="T91" fmla="*/ 22 h 1148"/>
                <a:gd name="T92" fmla="*/ 1759 w 3693"/>
                <a:gd name="T93" fmla="*/ 10 h 1148"/>
                <a:gd name="T94" fmla="*/ 1793 w 3693"/>
                <a:gd name="T95" fmla="*/ 4 h 1148"/>
                <a:gd name="T96" fmla="*/ 1829 w 3693"/>
                <a:gd name="T97" fmla="*/ 0 h 1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693" h="1148">
                  <a:moveTo>
                    <a:pt x="1829" y="0"/>
                  </a:moveTo>
                  <a:lnTo>
                    <a:pt x="1865" y="0"/>
                  </a:lnTo>
                  <a:lnTo>
                    <a:pt x="1900" y="4"/>
                  </a:lnTo>
                  <a:lnTo>
                    <a:pt x="1933" y="10"/>
                  </a:lnTo>
                  <a:lnTo>
                    <a:pt x="1963" y="22"/>
                  </a:lnTo>
                  <a:lnTo>
                    <a:pt x="3618" y="763"/>
                  </a:lnTo>
                  <a:lnTo>
                    <a:pt x="3643" y="778"/>
                  </a:lnTo>
                  <a:lnTo>
                    <a:pt x="3663" y="798"/>
                  </a:lnTo>
                  <a:lnTo>
                    <a:pt x="3679" y="822"/>
                  </a:lnTo>
                  <a:lnTo>
                    <a:pt x="3689" y="848"/>
                  </a:lnTo>
                  <a:lnTo>
                    <a:pt x="3693" y="876"/>
                  </a:lnTo>
                  <a:lnTo>
                    <a:pt x="3690" y="905"/>
                  </a:lnTo>
                  <a:lnTo>
                    <a:pt x="3681" y="932"/>
                  </a:lnTo>
                  <a:lnTo>
                    <a:pt x="3619" y="1072"/>
                  </a:lnTo>
                  <a:lnTo>
                    <a:pt x="3604" y="1098"/>
                  </a:lnTo>
                  <a:lnTo>
                    <a:pt x="3585" y="1119"/>
                  </a:lnTo>
                  <a:lnTo>
                    <a:pt x="3560" y="1134"/>
                  </a:lnTo>
                  <a:lnTo>
                    <a:pt x="3534" y="1143"/>
                  </a:lnTo>
                  <a:lnTo>
                    <a:pt x="3506" y="1148"/>
                  </a:lnTo>
                  <a:lnTo>
                    <a:pt x="3477" y="1146"/>
                  </a:lnTo>
                  <a:lnTo>
                    <a:pt x="3449" y="1137"/>
                  </a:lnTo>
                  <a:lnTo>
                    <a:pt x="1963" y="470"/>
                  </a:lnTo>
                  <a:lnTo>
                    <a:pt x="1933" y="460"/>
                  </a:lnTo>
                  <a:lnTo>
                    <a:pt x="1900" y="452"/>
                  </a:lnTo>
                  <a:lnTo>
                    <a:pt x="1865" y="448"/>
                  </a:lnTo>
                  <a:lnTo>
                    <a:pt x="1829" y="448"/>
                  </a:lnTo>
                  <a:lnTo>
                    <a:pt x="1793" y="452"/>
                  </a:lnTo>
                  <a:lnTo>
                    <a:pt x="1759" y="460"/>
                  </a:lnTo>
                  <a:lnTo>
                    <a:pt x="1730" y="470"/>
                  </a:lnTo>
                  <a:lnTo>
                    <a:pt x="244" y="1137"/>
                  </a:lnTo>
                  <a:lnTo>
                    <a:pt x="215" y="1146"/>
                  </a:lnTo>
                  <a:lnTo>
                    <a:pt x="187" y="1148"/>
                  </a:lnTo>
                  <a:lnTo>
                    <a:pt x="158" y="1143"/>
                  </a:lnTo>
                  <a:lnTo>
                    <a:pt x="133" y="1134"/>
                  </a:lnTo>
                  <a:lnTo>
                    <a:pt x="109" y="1119"/>
                  </a:lnTo>
                  <a:lnTo>
                    <a:pt x="89" y="1098"/>
                  </a:lnTo>
                  <a:lnTo>
                    <a:pt x="75" y="1072"/>
                  </a:lnTo>
                  <a:lnTo>
                    <a:pt x="11" y="932"/>
                  </a:lnTo>
                  <a:lnTo>
                    <a:pt x="2" y="905"/>
                  </a:lnTo>
                  <a:lnTo>
                    <a:pt x="0" y="876"/>
                  </a:lnTo>
                  <a:lnTo>
                    <a:pt x="4" y="848"/>
                  </a:lnTo>
                  <a:lnTo>
                    <a:pt x="14" y="822"/>
                  </a:lnTo>
                  <a:lnTo>
                    <a:pt x="29" y="798"/>
                  </a:lnTo>
                  <a:lnTo>
                    <a:pt x="50" y="778"/>
                  </a:lnTo>
                  <a:lnTo>
                    <a:pt x="76" y="763"/>
                  </a:lnTo>
                  <a:lnTo>
                    <a:pt x="1730" y="22"/>
                  </a:lnTo>
                  <a:lnTo>
                    <a:pt x="1759" y="10"/>
                  </a:lnTo>
                  <a:lnTo>
                    <a:pt x="1793" y="4"/>
                  </a:lnTo>
                  <a:lnTo>
                    <a:pt x="182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1" name="Freeform 54">
              <a:extLst>
                <a:ext uri="{FF2B5EF4-FFF2-40B4-BE49-F238E27FC236}">
                  <a16:creationId xmlns:a16="http://schemas.microsoft.com/office/drawing/2014/main" id="{F56387D3-5DE6-4877-9687-B80D91F9C997}"/>
                </a:ext>
              </a:extLst>
            </p:cNvPr>
            <p:cNvSpPr>
              <a:spLocks/>
            </p:cNvSpPr>
            <p:nvPr/>
          </p:nvSpPr>
          <p:spPr bwMode="auto">
            <a:xfrm>
              <a:off x="4331184" y="3338523"/>
              <a:ext cx="67961" cy="208340"/>
            </a:xfrm>
            <a:custGeom>
              <a:avLst/>
              <a:gdLst>
                <a:gd name="T0" fmla="*/ 102 w 488"/>
                <a:gd name="T1" fmla="*/ 0 h 1496"/>
                <a:gd name="T2" fmla="*/ 386 w 488"/>
                <a:gd name="T3" fmla="*/ 0 h 1496"/>
                <a:gd name="T4" fmla="*/ 413 w 488"/>
                <a:gd name="T5" fmla="*/ 3 h 1496"/>
                <a:gd name="T6" fmla="*/ 437 w 488"/>
                <a:gd name="T7" fmla="*/ 13 h 1496"/>
                <a:gd name="T8" fmla="*/ 458 w 488"/>
                <a:gd name="T9" fmla="*/ 30 h 1496"/>
                <a:gd name="T10" fmla="*/ 475 w 488"/>
                <a:gd name="T11" fmla="*/ 50 h 1496"/>
                <a:gd name="T12" fmla="*/ 485 w 488"/>
                <a:gd name="T13" fmla="*/ 75 h 1496"/>
                <a:gd name="T14" fmla="*/ 488 w 488"/>
                <a:gd name="T15" fmla="*/ 102 h 1496"/>
                <a:gd name="T16" fmla="*/ 488 w 488"/>
                <a:gd name="T17" fmla="*/ 1394 h 1496"/>
                <a:gd name="T18" fmla="*/ 485 w 488"/>
                <a:gd name="T19" fmla="*/ 1421 h 1496"/>
                <a:gd name="T20" fmla="*/ 475 w 488"/>
                <a:gd name="T21" fmla="*/ 1446 h 1496"/>
                <a:gd name="T22" fmla="*/ 458 w 488"/>
                <a:gd name="T23" fmla="*/ 1467 h 1496"/>
                <a:gd name="T24" fmla="*/ 437 w 488"/>
                <a:gd name="T25" fmla="*/ 1483 h 1496"/>
                <a:gd name="T26" fmla="*/ 413 w 488"/>
                <a:gd name="T27" fmla="*/ 1494 h 1496"/>
                <a:gd name="T28" fmla="*/ 386 w 488"/>
                <a:gd name="T29" fmla="*/ 1496 h 1496"/>
                <a:gd name="T30" fmla="*/ 102 w 488"/>
                <a:gd name="T31" fmla="*/ 1496 h 1496"/>
                <a:gd name="T32" fmla="*/ 75 w 488"/>
                <a:gd name="T33" fmla="*/ 1494 h 1496"/>
                <a:gd name="T34" fmla="*/ 50 w 488"/>
                <a:gd name="T35" fmla="*/ 1483 h 1496"/>
                <a:gd name="T36" fmla="*/ 29 w 488"/>
                <a:gd name="T37" fmla="*/ 1467 h 1496"/>
                <a:gd name="T38" fmla="*/ 14 w 488"/>
                <a:gd name="T39" fmla="*/ 1446 h 1496"/>
                <a:gd name="T40" fmla="*/ 4 w 488"/>
                <a:gd name="T41" fmla="*/ 1421 h 1496"/>
                <a:gd name="T42" fmla="*/ 0 w 488"/>
                <a:gd name="T43" fmla="*/ 1394 h 1496"/>
                <a:gd name="T44" fmla="*/ 0 w 488"/>
                <a:gd name="T45" fmla="*/ 102 h 1496"/>
                <a:gd name="T46" fmla="*/ 4 w 488"/>
                <a:gd name="T47" fmla="*/ 75 h 1496"/>
                <a:gd name="T48" fmla="*/ 14 w 488"/>
                <a:gd name="T49" fmla="*/ 50 h 1496"/>
                <a:gd name="T50" fmla="*/ 29 w 488"/>
                <a:gd name="T51" fmla="*/ 30 h 1496"/>
                <a:gd name="T52" fmla="*/ 50 w 488"/>
                <a:gd name="T53" fmla="*/ 13 h 1496"/>
                <a:gd name="T54" fmla="*/ 75 w 488"/>
                <a:gd name="T55" fmla="*/ 3 h 1496"/>
                <a:gd name="T56" fmla="*/ 102 w 488"/>
                <a:gd name="T57" fmla="*/ 0 h 1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88" h="1496">
                  <a:moveTo>
                    <a:pt x="102" y="0"/>
                  </a:moveTo>
                  <a:lnTo>
                    <a:pt x="386" y="0"/>
                  </a:lnTo>
                  <a:lnTo>
                    <a:pt x="413" y="3"/>
                  </a:lnTo>
                  <a:lnTo>
                    <a:pt x="437" y="13"/>
                  </a:lnTo>
                  <a:lnTo>
                    <a:pt x="458" y="30"/>
                  </a:lnTo>
                  <a:lnTo>
                    <a:pt x="475" y="50"/>
                  </a:lnTo>
                  <a:lnTo>
                    <a:pt x="485" y="75"/>
                  </a:lnTo>
                  <a:lnTo>
                    <a:pt x="488" y="102"/>
                  </a:lnTo>
                  <a:lnTo>
                    <a:pt x="488" y="1394"/>
                  </a:lnTo>
                  <a:lnTo>
                    <a:pt x="485" y="1421"/>
                  </a:lnTo>
                  <a:lnTo>
                    <a:pt x="475" y="1446"/>
                  </a:lnTo>
                  <a:lnTo>
                    <a:pt x="458" y="1467"/>
                  </a:lnTo>
                  <a:lnTo>
                    <a:pt x="437" y="1483"/>
                  </a:lnTo>
                  <a:lnTo>
                    <a:pt x="413" y="1494"/>
                  </a:lnTo>
                  <a:lnTo>
                    <a:pt x="386" y="1496"/>
                  </a:lnTo>
                  <a:lnTo>
                    <a:pt x="102" y="1496"/>
                  </a:lnTo>
                  <a:lnTo>
                    <a:pt x="75" y="1494"/>
                  </a:lnTo>
                  <a:lnTo>
                    <a:pt x="50" y="1483"/>
                  </a:lnTo>
                  <a:lnTo>
                    <a:pt x="29" y="1467"/>
                  </a:lnTo>
                  <a:lnTo>
                    <a:pt x="14" y="1446"/>
                  </a:lnTo>
                  <a:lnTo>
                    <a:pt x="4" y="1421"/>
                  </a:lnTo>
                  <a:lnTo>
                    <a:pt x="0" y="1394"/>
                  </a:lnTo>
                  <a:lnTo>
                    <a:pt x="0" y="102"/>
                  </a:lnTo>
                  <a:lnTo>
                    <a:pt x="4" y="75"/>
                  </a:lnTo>
                  <a:lnTo>
                    <a:pt x="14" y="50"/>
                  </a:lnTo>
                  <a:lnTo>
                    <a:pt x="29" y="30"/>
                  </a:lnTo>
                  <a:lnTo>
                    <a:pt x="50" y="13"/>
                  </a:lnTo>
                  <a:lnTo>
                    <a:pt x="75" y="3"/>
                  </a:lnTo>
                  <a:lnTo>
                    <a:pt x="10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2" name="Freeform 55">
              <a:extLst>
                <a:ext uri="{FF2B5EF4-FFF2-40B4-BE49-F238E27FC236}">
                  <a16:creationId xmlns:a16="http://schemas.microsoft.com/office/drawing/2014/main" id="{5B8F4869-DEBC-4AA6-8795-11ECEFE4F5C3}"/>
                </a:ext>
              </a:extLst>
            </p:cNvPr>
            <p:cNvSpPr>
              <a:spLocks/>
            </p:cNvSpPr>
            <p:nvPr/>
          </p:nvSpPr>
          <p:spPr bwMode="auto">
            <a:xfrm>
              <a:off x="4490503" y="3338523"/>
              <a:ext cx="68240" cy="208340"/>
            </a:xfrm>
            <a:custGeom>
              <a:avLst/>
              <a:gdLst>
                <a:gd name="T0" fmla="*/ 103 w 489"/>
                <a:gd name="T1" fmla="*/ 0 h 1496"/>
                <a:gd name="T2" fmla="*/ 386 w 489"/>
                <a:gd name="T3" fmla="*/ 0 h 1496"/>
                <a:gd name="T4" fmla="*/ 414 w 489"/>
                <a:gd name="T5" fmla="*/ 3 h 1496"/>
                <a:gd name="T6" fmla="*/ 437 w 489"/>
                <a:gd name="T7" fmla="*/ 13 h 1496"/>
                <a:gd name="T8" fmla="*/ 459 w 489"/>
                <a:gd name="T9" fmla="*/ 30 h 1496"/>
                <a:gd name="T10" fmla="*/ 475 w 489"/>
                <a:gd name="T11" fmla="*/ 50 h 1496"/>
                <a:gd name="T12" fmla="*/ 485 w 489"/>
                <a:gd name="T13" fmla="*/ 75 h 1496"/>
                <a:gd name="T14" fmla="*/ 489 w 489"/>
                <a:gd name="T15" fmla="*/ 102 h 1496"/>
                <a:gd name="T16" fmla="*/ 489 w 489"/>
                <a:gd name="T17" fmla="*/ 1394 h 1496"/>
                <a:gd name="T18" fmla="*/ 485 w 489"/>
                <a:gd name="T19" fmla="*/ 1421 h 1496"/>
                <a:gd name="T20" fmla="*/ 475 w 489"/>
                <a:gd name="T21" fmla="*/ 1446 h 1496"/>
                <a:gd name="T22" fmla="*/ 459 w 489"/>
                <a:gd name="T23" fmla="*/ 1467 h 1496"/>
                <a:gd name="T24" fmla="*/ 437 w 489"/>
                <a:gd name="T25" fmla="*/ 1483 h 1496"/>
                <a:gd name="T26" fmla="*/ 414 w 489"/>
                <a:gd name="T27" fmla="*/ 1494 h 1496"/>
                <a:gd name="T28" fmla="*/ 386 w 489"/>
                <a:gd name="T29" fmla="*/ 1496 h 1496"/>
                <a:gd name="T30" fmla="*/ 103 w 489"/>
                <a:gd name="T31" fmla="*/ 1496 h 1496"/>
                <a:gd name="T32" fmla="*/ 76 w 489"/>
                <a:gd name="T33" fmla="*/ 1494 h 1496"/>
                <a:gd name="T34" fmla="*/ 51 w 489"/>
                <a:gd name="T35" fmla="*/ 1483 h 1496"/>
                <a:gd name="T36" fmla="*/ 31 w 489"/>
                <a:gd name="T37" fmla="*/ 1467 h 1496"/>
                <a:gd name="T38" fmla="*/ 14 w 489"/>
                <a:gd name="T39" fmla="*/ 1446 h 1496"/>
                <a:gd name="T40" fmla="*/ 4 w 489"/>
                <a:gd name="T41" fmla="*/ 1421 h 1496"/>
                <a:gd name="T42" fmla="*/ 0 w 489"/>
                <a:gd name="T43" fmla="*/ 1394 h 1496"/>
                <a:gd name="T44" fmla="*/ 0 w 489"/>
                <a:gd name="T45" fmla="*/ 102 h 1496"/>
                <a:gd name="T46" fmla="*/ 4 w 489"/>
                <a:gd name="T47" fmla="*/ 75 h 1496"/>
                <a:gd name="T48" fmla="*/ 14 w 489"/>
                <a:gd name="T49" fmla="*/ 50 h 1496"/>
                <a:gd name="T50" fmla="*/ 31 w 489"/>
                <a:gd name="T51" fmla="*/ 30 h 1496"/>
                <a:gd name="T52" fmla="*/ 51 w 489"/>
                <a:gd name="T53" fmla="*/ 13 h 1496"/>
                <a:gd name="T54" fmla="*/ 76 w 489"/>
                <a:gd name="T55" fmla="*/ 3 h 1496"/>
                <a:gd name="T56" fmla="*/ 103 w 489"/>
                <a:gd name="T57" fmla="*/ 0 h 1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89" h="1496">
                  <a:moveTo>
                    <a:pt x="103" y="0"/>
                  </a:moveTo>
                  <a:lnTo>
                    <a:pt x="386" y="0"/>
                  </a:lnTo>
                  <a:lnTo>
                    <a:pt x="414" y="3"/>
                  </a:lnTo>
                  <a:lnTo>
                    <a:pt x="437" y="13"/>
                  </a:lnTo>
                  <a:lnTo>
                    <a:pt x="459" y="30"/>
                  </a:lnTo>
                  <a:lnTo>
                    <a:pt x="475" y="50"/>
                  </a:lnTo>
                  <a:lnTo>
                    <a:pt x="485" y="75"/>
                  </a:lnTo>
                  <a:lnTo>
                    <a:pt x="489" y="102"/>
                  </a:lnTo>
                  <a:lnTo>
                    <a:pt x="489" y="1394"/>
                  </a:lnTo>
                  <a:lnTo>
                    <a:pt x="485" y="1421"/>
                  </a:lnTo>
                  <a:lnTo>
                    <a:pt x="475" y="1446"/>
                  </a:lnTo>
                  <a:lnTo>
                    <a:pt x="459" y="1467"/>
                  </a:lnTo>
                  <a:lnTo>
                    <a:pt x="437" y="1483"/>
                  </a:lnTo>
                  <a:lnTo>
                    <a:pt x="414" y="1494"/>
                  </a:lnTo>
                  <a:lnTo>
                    <a:pt x="386" y="1496"/>
                  </a:lnTo>
                  <a:lnTo>
                    <a:pt x="103" y="1496"/>
                  </a:lnTo>
                  <a:lnTo>
                    <a:pt x="76" y="1494"/>
                  </a:lnTo>
                  <a:lnTo>
                    <a:pt x="51" y="1483"/>
                  </a:lnTo>
                  <a:lnTo>
                    <a:pt x="31" y="1467"/>
                  </a:lnTo>
                  <a:lnTo>
                    <a:pt x="14" y="1446"/>
                  </a:lnTo>
                  <a:lnTo>
                    <a:pt x="4" y="1421"/>
                  </a:lnTo>
                  <a:lnTo>
                    <a:pt x="0" y="1394"/>
                  </a:lnTo>
                  <a:lnTo>
                    <a:pt x="0" y="102"/>
                  </a:lnTo>
                  <a:lnTo>
                    <a:pt x="4" y="75"/>
                  </a:lnTo>
                  <a:lnTo>
                    <a:pt x="14" y="50"/>
                  </a:lnTo>
                  <a:lnTo>
                    <a:pt x="31" y="30"/>
                  </a:lnTo>
                  <a:lnTo>
                    <a:pt x="51" y="13"/>
                  </a:lnTo>
                  <a:lnTo>
                    <a:pt x="76" y="3"/>
                  </a:lnTo>
                  <a:lnTo>
                    <a:pt x="10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3" name="Freeform 56">
              <a:extLst>
                <a:ext uri="{FF2B5EF4-FFF2-40B4-BE49-F238E27FC236}">
                  <a16:creationId xmlns:a16="http://schemas.microsoft.com/office/drawing/2014/main" id="{A3B44407-6FA1-402E-A4F3-E20629DA9E97}"/>
                </a:ext>
              </a:extLst>
            </p:cNvPr>
            <p:cNvSpPr>
              <a:spLocks/>
            </p:cNvSpPr>
            <p:nvPr/>
          </p:nvSpPr>
          <p:spPr bwMode="auto">
            <a:xfrm>
              <a:off x="4650380" y="3338523"/>
              <a:ext cx="67961" cy="208340"/>
            </a:xfrm>
            <a:custGeom>
              <a:avLst/>
              <a:gdLst>
                <a:gd name="T0" fmla="*/ 102 w 488"/>
                <a:gd name="T1" fmla="*/ 0 h 1496"/>
                <a:gd name="T2" fmla="*/ 386 w 488"/>
                <a:gd name="T3" fmla="*/ 0 h 1496"/>
                <a:gd name="T4" fmla="*/ 413 w 488"/>
                <a:gd name="T5" fmla="*/ 3 h 1496"/>
                <a:gd name="T6" fmla="*/ 438 w 488"/>
                <a:gd name="T7" fmla="*/ 13 h 1496"/>
                <a:gd name="T8" fmla="*/ 458 w 488"/>
                <a:gd name="T9" fmla="*/ 30 h 1496"/>
                <a:gd name="T10" fmla="*/ 475 w 488"/>
                <a:gd name="T11" fmla="*/ 50 h 1496"/>
                <a:gd name="T12" fmla="*/ 485 w 488"/>
                <a:gd name="T13" fmla="*/ 75 h 1496"/>
                <a:gd name="T14" fmla="*/ 488 w 488"/>
                <a:gd name="T15" fmla="*/ 102 h 1496"/>
                <a:gd name="T16" fmla="*/ 488 w 488"/>
                <a:gd name="T17" fmla="*/ 1394 h 1496"/>
                <a:gd name="T18" fmla="*/ 485 w 488"/>
                <a:gd name="T19" fmla="*/ 1421 h 1496"/>
                <a:gd name="T20" fmla="*/ 475 w 488"/>
                <a:gd name="T21" fmla="*/ 1446 h 1496"/>
                <a:gd name="T22" fmla="*/ 458 w 488"/>
                <a:gd name="T23" fmla="*/ 1467 h 1496"/>
                <a:gd name="T24" fmla="*/ 438 w 488"/>
                <a:gd name="T25" fmla="*/ 1483 h 1496"/>
                <a:gd name="T26" fmla="*/ 413 w 488"/>
                <a:gd name="T27" fmla="*/ 1494 h 1496"/>
                <a:gd name="T28" fmla="*/ 386 w 488"/>
                <a:gd name="T29" fmla="*/ 1496 h 1496"/>
                <a:gd name="T30" fmla="*/ 102 w 488"/>
                <a:gd name="T31" fmla="*/ 1496 h 1496"/>
                <a:gd name="T32" fmla="*/ 75 w 488"/>
                <a:gd name="T33" fmla="*/ 1494 h 1496"/>
                <a:gd name="T34" fmla="*/ 50 w 488"/>
                <a:gd name="T35" fmla="*/ 1483 h 1496"/>
                <a:gd name="T36" fmla="*/ 30 w 488"/>
                <a:gd name="T37" fmla="*/ 1467 h 1496"/>
                <a:gd name="T38" fmla="*/ 14 w 488"/>
                <a:gd name="T39" fmla="*/ 1446 h 1496"/>
                <a:gd name="T40" fmla="*/ 4 w 488"/>
                <a:gd name="T41" fmla="*/ 1421 h 1496"/>
                <a:gd name="T42" fmla="*/ 0 w 488"/>
                <a:gd name="T43" fmla="*/ 1394 h 1496"/>
                <a:gd name="T44" fmla="*/ 0 w 488"/>
                <a:gd name="T45" fmla="*/ 102 h 1496"/>
                <a:gd name="T46" fmla="*/ 4 w 488"/>
                <a:gd name="T47" fmla="*/ 75 h 1496"/>
                <a:gd name="T48" fmla="*/ 14 w 488"/>
                <a:gd name="T49" fmla="*/ 50 h 1496"/>
                <a:gd name="T50" fmla="*/ 30 w 488"/>
                <a:gd name="T51" fmla="*/ 30 h 1496"/>
                <a:gd name="T52" fmla="*/ 50 w 488"/>
                <a:gd name="T53" fmla="*/ 13 h 1496"/>
                <a:gd name="T54" fmla="*/ 75 w 488"/>
                <a:gd name="T55" fmla="*/ 3 h 1496"/>
                <a:gd name="T56" fmla="*/ 102 w 488"/>
                <a:gd name="T57" fmla="*/ 0 h 1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88" h="1496">
                  <a:moveTo>
                    <a:pt x="102" y="0"/>
                  </a:moveTo>
                  <a:lnTo>
                    <a:pt x="386" y="0"/>
                  </a:lnTo>
                  <a:lnTo>
                    <a:pt x="413" y="3"/>
                  </a:lnTo>
                  <a:lnTo>
                    <a:pt x="438" y="13"/>
                  </a:lnTo>
                  <a:lnTo>
                    <a:pt x="458" y="30"/>
                  </a:lnTo>
                  <a:lnTo>
                    <a:pt x="475" y="50"/>
                  </a:lnTo>
                  <a:lnTo>
                    <a:pt x="485" y="75"/>
                  </a:lnTo>
                  <a:lnTo>
                    <a:pt x="488" y="102"/>
                  </a:lnTo>
                  <a:lnTo>
                    <a:pt x="488" y="1394"/>
                  </a:lnTo>
                  <a:lnTo>
                    <a:pt x="485" y="1421"/>
                  </a:lnTo>
                  <a:lnTo>
                    <a:pt x="475" y="1446"/>
                  </a:lnTo>
                  <a:lnTo>
                    <a:pt x="458" y="1467"/>
                  </a:lnTo>
                  <a:lnTo>
                    <a:pt x="438" y="1483"/>
                  </a:lnTo>
                  <a:lnTo>
                    <a:pt x="413" y="1494"/>
                  </a:lnTo>
                  <a:lnTo>
                    <a:pt x="386" y="1496"/>
                  </a:lnTo>
                  <a:lnTo>
                    <a:pt x="102" y="1496"/>
                  </a:lnTo>
                  <a:lnTo>
                    <a:pt x="75" y="1494"/>
                  </a:lnTo>
                  <a:lnTo>
                    <a:pt x="50" y="1483"/>
                  </a:lnTo>
                  <a:lnTo>
                    <a:pt x="30" y="1467"/>
                  </a:lnTo>
                  <a:lnTo>
                    <a:pt x="14" y="1446"/>
                  </a:lnTo>
                  <a:lnTo>
                    <a:pt x="4" y="1421"/>
                  </a:lnTo>
                  <a:lnTo>
                    <a:pt x="0" y="1394"/>
                  </a:lnTo>
                  <a:lnTo>
                    <a:pt x="0" y="102"/>
                  </a:lnTo>
                  <a:lnTo>
                    <a:pt x="4" y="75"/>
                  </a:lnTo>
                  <a:lnTo>
                    <a:pt x="14" y="50"/>
                  </a:lnTo>
                  <a:lnTo>
                    <a:pt x="30" y="30"/>
                  </a:lnTo>
                  <a:lnTo>
                    <a:pt x="50" y="13"/>
                  </a:lnTo>
                  <a:lnTo>
                    <a:pt x="75" y="3"/>
                  </a:lnTo>
                  <a:lnTo>
                    <a:pt x="10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4" name="Freeform 57">
              <a:extLst>
                <a:ext uri="{FF2B5EF4-FFF2-40B4-BE49-F238E27FC236}">
                  <a16:creationId xmlns:a16="http://schemas.microsoft.com/office/drawing/2014/main" id="{20C5D73B-4474-438F-9B66-A7C9B1ACD91B}"/>
                </a:ext>
              </a:extLst>
            </p:cNvPr>
            <p:cNvSpPr>
              <a:spLocks/>
            </p:cNvSpPr>
            <p:nvPr/>
          </p:nvSpPr>
          <p:spPr bwMode="auto">
            <a:xfrm>
              <a:off x="4267401" y="3588921"/>
              <a:ext cx="514724" cy="53478"/>
            </a:xfrm>
            <a:custGeom>
              <a:avLst/>
              <a:gdLst>
                <a:gd name="T0" fmla="*/ 128 w 3696"/>
                <a:gd name="T1" fmla="*/ 0 h 384"/>
                <a:gd name="T2" fmla="*/ 3568 w 3696"/>
                <a:gd name="T3" fmla="*/ 0 h 384"/>
                <a:gd name="T4" fmla="*/ 3598 w 3696"/>
                <a:gd name="T5" fmla="*/ 4 h 384"/>
                <a:gd name="T6" fmla="*/ 3625 w 3696"/>
                <a:gd name="T7" fmla="*/ 14 h 384"/>
                <a:gd name="T8" fmla="*/ 3649 w 3696"/>
                <a:gd name="T9" fmla="*/ 28 h 384"/>
                <a:gd name="T10" fmla="*/ 3668 w 3696"/>
                <a:gd name="T11" fmla="*/ 49 h 384"/>
                <a:gd name="T12" fmla="*/ 3683 w 3696"/>
                <a:gd name="T13" fmla="*/ 72 h 384"/>
                <a:gd name="T14" fmla="*/ 3694 w 3696"/>
                <a:gd name="T15" fmla="*/ 99 h 384"/>
                <a:gd name="T16" fmla="*/ 3696 w 3696"/>
                <a:gd name="T17" fmla="*/ 129 h 384"/>
                <a:gd name="T18" fmla="*/ 3696 w 3696"/>
                <a:gd name="T19" fmla="*/ 256 h 384"/>
                <a:gd name="T20" fmla="*/ 3694 w 3696"/>
                <a:gd name="T21" fmla="*/ 286 h 384"/>
                <a:gd name="T22" fmla="*/ 3683 w 3696"/>
                <a:gd name="T23" fmla="*/ 312 h 384"/>
                <a:gd name="T24" fmla="*/ 3668 w 3696"/>
                <a:gd name="T25" fmla="*/ 336 h 384"/>
                <a:gd name="T26" fmla="*/ 3649 w 3696"/>
                <a:gd name="T27" fmla="*/ 356 h 384"/>
                <a:gd name="T28" fmla="*/ 3625 w 3696"/>
                <a:gd name="T29" fmla="*/ 371 h 384"/>
                <a:gd name="T30" fmla="*/ 3598 w 3696"/>
                <a:gd name="T31" fmla="*/ 381 h 384"/>
                <a:gd name="T32" fmla="*/ 3568 w 3696"/>
                <a:gd name="T33" fmla="*/ 384 h 384"/>
                <a:gd name="T34" fmla="*/ 128 w 3696"/>
                <a:gd name="T35" fmla="*/ 384 h 384"/>
                <a:gd name="T36" fmla="*/ 99 w 3696"/>
                <a:gd name="T37" fmla="*/ 381 h 384"/>
                <a:gd name="T38" fmla="*/ 73 w 3696"/>
                <a:gd name="T39" fmla="*/ 371 h 384"/>
                <a:gd name="T40" fmla="*/ 48 w 3696"/>
                <a:gd name="T41" fmla="*/ 356 h 384"/>
                <a:gd name="T42" fmla="*/ 29 w 3696"/>
                <a:gd name="T43" fmla="*/ 336 h 384"/>
                <a:gd name="T44" fmla="*/ 13 w 3696"/>
                <a:gd name="T45" fmla="*/ 312 h 384"/>
                <a:gd name="T46" fmla="*/ 4 w 3696"/>
                <a:gd name="T47" fmla="*/ 286 h 384"/>
                <a:gd name="T48" fmla="*/ 0 w 3696"/>
                <a:gd name="T49" fmla="*/ 256 h 384"/>
                <a:gd name="T50" fmla="*/ 0 w 3696"/>
                <a:gd name="T51" fmla="*/ 129 h 384"/>
                <a:gd name="T52" fmla="*/ 4 w 3696"/>
                <a:gd name="T53" fmla="*/ 99 h 384"/>
                <a:gd name="T54" fmla="*/ 13 w 3696"/>
                <a:gd name="T55" fmla="*/ 72 h 384"/>
                <a:gd name="T56" fmla="*/ 29 w 3696"/>
                <a:gd name="T57" fmla="*/ 49 h 384"/>
                <a:gd name="T58" fmla="*/ 48 w 3696"/>
                <a:gd name="T59" fmla="*/ 28 h 384"/>
                <a:gd name="T60" fmla="*/ 73 w 3696"/>
                <a:gd name="T61" fmla="*/ 14 h 384"/>
                <a:gd name="T62" fmla="*/ 99 w 3696"/>
                <a:gd name="T63" fmla="*/ 4 h 384"/>
                <a:gd name="T64" fmla="*/ 128 w 3696"/>
                <a:gd name="T65" fmla="*/ 0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696" h="384">
                  <a:moveTo>
                    <a:pt x="128" y="0"/>
                  </a:moveTo>
                  <a:lnTo>
                    <a:pt x="3568" y="0"/>
                  </a:lnTo>
                  <a:lnTo>
                    <a:pt x="3598" y="4"/>
                  </a:lnTo>
                  <a:lnTo>
                    <a:pt x="3625" y="14"/>
                  </a:lnTo>
                  <a:lnTo>
                    <a:pt x="3649" y="28"/>
                  </a:lnTo>
                  <a:lnTo>
                    <a:pt x="3668" y="49"/>
                  </a:lnTo>
                  <a:lnTo>
                    <a:pt x="3683" y="72"/>
                  </a:lnTo>
                  <a:lnTo>
                    <a:pt x="3694" y="99"/>
                  </a:lnTo>
                  <a:lnTo>
                    <a:pt x="3696" y="129"/>
                  </a:lnTo>
                  <a:lnTo>
                    <a:pt x="3696" y="256"/>
                  </a:lnTo>
                  <a:lnTo>
                    <a:pt x="3694" y="286"/>
                  </a:lnTo>
                  <a:lnTo>
                    <a:pt x="3683" y="312"/>
                  </a:lnTo>
                  <a:lnTo>
                    <a:pt x="3668" y="336"/>
                  </a:lnTo>
                  <a:lnTo>
                    <a:pt x="3649" y="356"/>
                  </a:lnTo>
                  <a:lnTo>
                    <a:pt x="3625" y="371"/>
                  </a:lnTo>
                  <a:lnTo>
                    <a:pt x="3598" y="381"/>
                  </a:lnTo>
                  <a:lnTo>
                    <a:pt x="3568" y="384"/>
                  </a:lnTo>
                  <a:lnTo>
                    <a:pt x="128" y="384"/>
                  </a:lnTo>
                  <a:lnTo>
                    <a:pt x="99" y="381"/>
                  </a:lnTo>
                  <a:lnTo>
                    <a:pt x="73" y="371"/>
                  </a:lnTo>
                  <a:lnTo>
                    <a:pt x="48" y="356"/>
                  </a:lnTo>
                  <a:lnTo>
                    <a:pt x="29" y="336"/>
                  </a:lnTo>
                  <a:lnTo>
                    <a:pt x="13" y="312"/>
                  </a:lnTo>
                  <a:lnTo>
                    <a:pt x="4" y="286"/>
                  </a:lnTo>
                  <a:lnTo>
                    <a:pt x="0" y="256"/>
                  </a:lnTo>
                  <a:lnTo>
                    <a:pt x="0" y="129"/>
                  </a:lnTo>
                  <a:lnTo>
                    <a:pt x="4" y="99"/>
                  </a:lnTo>
                  <a:lnTo>
                    <a:pt x="13" y="72"/>
                  </a:lnTo>
                  <a:lnTo>
                    <a:pt x="29" y="49"/>
                  </a:lnTo>
                  <a:lnTo>
                    <a:pt x="48" y="28"/>
                  </a:lnTo>
                  <a:lnTo>
                    <a:pt x="73" y="14"/>
                  </a:lnTo>
                  <a:lnTo>
                    <a:pt x="99" y="4"/>
                  </a:lnTo>
                  <a:lnTo>
                    <a:pt x="12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5" name="Freeform 58">
              <a:extLst>
                <a:ext uri="{FF2B5EF4-FFF2-40B4-BE49-F238E27FC236}">
                  <a16:creationId xmlns:a16="http://schemas.microsoft.com/office/drawing/2014/main" id="{3F4B1E1D-AEBA-4F07-BB93-71698507842D}"/>
                </a:ext>
              </a:extLst>
            </p:cNvPr>
            <p:cNvSpPr>
              <a:spLocks/>
            </p:cNvSpPr>
            <p:nvPr/>
          </p:nvSpPr>
          <p:spPr bwMode="auto">
            <a:xfrm>
              <a:off x="4228128" y="3672480"/>
              <a:ext cx="592991" cy="53478"/>
            </a:xfrm>
            <a:custGeom>
              <a:avLst/>
              <a:gdLst>
                <a:gd name="T0" fmla="*/ 128 w 4259"/>
                <a:gd name="T1" fmla="*/ 0 h 384"/>
                <a:gd name="T2" fmla="*/ 4131 w 4259"/>
                <a:gd name="T3" fmla="*/ 0 h 384"/>
                <a:gd name="T4" fmla="*/ 4161 w 4259"/>
                <a:gd name="T5" fmla="*/ 3 h 384"/>
                <a:gd name="T6" fmla="*/ 4186 w 4259"/>
                <a:gd name="T7" fmla="*/ 12 h 384"/>
                <a:gd name="T8" fmla="*/ 4211 w 4259"/>
                <a:gd name="T9" fmla="*/ 28 h 384"/>
                <a:gd name="T10" fmla="*/ 4230 w 4259"/>
                <a:gd name="T11" fmla="*/ 47 h 384"/>
                <a:gd name="T12" fmla="*/ 4246 w 4259"/>
                <a:gd name="T13" fmla="*/ 72 h 384"/>
                <a:gd name="T14" fmla="*/ 4256 w 4259"/>
                <a:gd name="T15" fmla="*/ 99 h 384"/>
                <a:gd name="T16" fmla="*/ 4259 w 4259"/>
                <a:gd name="T17" fmla="*/ 127 h 384"/>
                <a:gd name="T18" fmla="*/ 4259 w 4259"/>
                <a:gd name="T19" fmla="*/ 256 h 384"/>
                <a:gd name="T20" fmla="*/ 4256 w 4259"/>
                <a:gd name="T21" fmla="*/ 284 h 384"/>
                <a:gd name="T22" fmla="*/ 4246 w 4259"/>
                <a:gd name="T23" fmla="*/ 311 h 384"/>
                <a:gd name="T24" fmla="*/ 4230 w 4259"/>
                <a:gd name="T25" fmla="*/ 336 h 384"/>
                <a:gd name="T26" fmla="*/ 4211 w 4259"/>
                <a:gd name="T27" fmla="*/ 355 h 384"/>
                <a:gd name="T28" fmla="*/ 4186 w 4259"/>
                <a:gd name="T29" fmla="*/ 371 h 384"/>
                <a:gd name="T30" fmla="*/ 4161 w 4259"/>
                <a:gd name="T31" fmla="*/ 380 h 384"/>
                <a:gd name="T32" fmla="*/ 4131 w 4259"/>
                <a:gd name="T33" fmla="*/ 384 h 384"/>
                <a:gd name="T34" fmla="*/ 128 w 4259"/>
                <a:gd name="T35" fmla="*/ 384 h 384"/>
                <a:gd name="T36" fmla="*/ 99 w 4259"/>
                <a:gd name="T37" fmla="*/ 380 h 384"/>
                <a:gd name="T38" fmla="*/ 72 w 4259"/>
                <a:gd name="T39" fmla="*/ 371 h 384"/>
                <a:gd name="T40" fmla="*/ 48 w 4259"/>
                <a:gd name="T41" fmla="*/ 355 h 384"/>
                <a:gd name="T42" fmla="*/ 28 w 4259"/>
                <a:gd name="T43" fmla="*/ 336 h 384"/>
                <a:gd name="T44" fmla="*/ 13 w 4259"/>
                <a:gd name="T45" fmla="*/ 311 h 384"/>
                <a:gd name="T46" fmla="*/ 4 w 4259"/>
                <a:gd name="T47" fmla="*/ 284 h 384"/>
                <a:gd name="T48" fmla="*/ 0 w 4259"/>
                <a:gd name="T49" fmla="*/ 256 h 384"/>
                <a:gd name="T50" fmla="*/ 0 w 4259"/>
                <a:gd name="T51" fmla="*/ 127 h 384"/>
                <a:gd name="T52" fmla="*/ 4 w 4259"/>
                <a:gd name="T53" fmla="*/ 99 h 384"/>
                <a:gd name="T54" fmla="*/ 13 w 4259"/>
                <a:gd name="T55" fmla="*/ 72 h 384"/>
                <a:gd name="T56" fmla="*/ 28 w 4259"/>
                <a:gd name="T57" fmla="*/ 47 h 384"/>
                <a:gd name="T58" fmla="*/ 48 w 4259"/>
                <a:gd name="T59" fmla="*/ 28 h 384"/>
                <a:gd name="T60" fmla="*/ 72 w 4259"/>
                <a:gd name="T61" fmla="*/ 12 h 384"/>
                <a:gd name="T62" fmla="*/ 99 w 4259"/>
                <a:gd name="T63" fmla="*/ 3 h 384"/>
                <a:gd name="T64" fmla="*/ 128 w 4259"/>
                <a:gd name="T65" fmla="*/ 0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259" h="384">
                  <a:moveTo>
                    <a:pt x="128" y="0"/>
                  </a:moveTo>
                  <a:lnTo>
                    <a:pt x="4131" y="0"/>
                  </a:lnTo>
                  <a:lnTo>
                    <a:pt x="4161" y="3"/>
                  </a:lnTo>
                  <a:lnTo>
                    <a:pt x="4186" y="12"/>
                  </a:lnTo>
                  <a:lnTo>
                    <a:pt x="4211" y="28"/>
                  </a:lnTo>
                  <a:lnTo>
                    <a:pt x="4230" y="47"/>
                  </a:lnTo>
                  <a:lnTo>
                    <a:pt x="4246" y="72"/>
                  </a:lnTo>
                  <a:lnTo>
                    <a:pt x="4256" y="99"/>
                  </a:lnTo>
                  <a:lnTo>
                    <a:pt x="4259" y="127"/>
                  </a:lnTo>
                  <a:lnTo>
                    <a:pt x="4259" y="256"/>
                  </a:lnTo>
                  <a:lnTo>
                    <a:pt x="4256" y="284"/>
                  </a:lnTo>
                  <a:lnTo>
                    <a:pt x="4246" y="311"/>
                  </a:lnTo>
                  <a:lnTo>
                    <a:pt x="4230" y="336"/>
                  </a:lnTo>
                  <a:lnTo>
                    <a:pt x="4211" y="355"/>
                  </a:lnTo>
                  <a:lnTo>
                    <a:pt x="4186" y="371"/>
                  </a:lnTo>
                  <a:lnTo>
                    <a:pt x="4161" y="380"/>
                  </a:lnTo>
                  <a:lnTo>
                    <a:pt x="4131" y="384"/>
                  </a:lnTo>
                  <a:lnTo>
                    <a:pt x="128" y="384"/>
                  </a:lnTo>
                  <a:lnTo>
                    <a:pt x="99" y="380"/>
                  </a:lnTo>
                  <a:lnTo>
                    <a:pt x="72" y="371"/>
                  </a:lnTo>
                  <a:lnTo>
                    <a:pt x="48" y="355"/>
                  </a:lnTo>
                  <a:lnTo>
                    <a:pt x="28" y="336"/>
                  </a:lnTo>
                  <a:lnTo>
                    <a:pt x="13" y="311"/>
                  </a:lnTo>
                  <a:lnTo>
                    <a:pt x="4" y="284"/>
                  </a:lnTo>
                  <a:lnTo>
                    <a:pt x="0" y="256"/>
                  </a:lnTo>
                  <a:lnTo>
                    <a:pt x="0" y="127"/>
                  </a:lnTo>
                  <a:lnTo>
                    <a:pt x="4" y="99"/>
                  </a:lnTo>
                  <a:lnTo>
                    <a:pt x="13" y="72"/>
                  </a:lnTo>
                  <a:lnTo>
                    <a:pt x="28" y="47"/>
                  </a:lnTo>
                  <a:lnTo>
                    <a:pt x="48" y="28"/>
                  </a:lnTo>
                  <a:lnTo>
                    <a:pt x="72" y="12"/>
                  </a:lnTo>
                  <a:lnTo>
                    <a:pt x="99" y="3"/>
                  </a:lnTo>
                  <a:lnTo>
                    <a:pt x="12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grpSp>
        <p:nvGrpSpPr>
          <p:cNvPr id="46" name="Группа 856">
            <a:extLst>
              <a:ext uri="{FF2B5EF4-FFF2-40B4-BE49-F238E27FC236}">
                <a16:creationId xmlns:a16="http://schemas.microsoft.com/office/drawing/2014/main" id="{34D52825-403B-48C6-A18B-468421413E72}"/>
              </a:ext>
            </a:extLst>
          </p:cNvPr>
          <p:cNvGrpSpPr>
            <a:grpSpLocks noChangeAspect="1"/>
          </p:cNvGrpSpPr>
          <p:nvPr/>
        </p:nvGrpSpPr>
        <p:grpSpPr>
          <a:xfrm>
            <a:off x="7092113" y="5378198"/>
            <a:ext cx="468939" cy="457200"/>
            <a:chOff x="3374227" y="3146337"/>
            <a:chExt cx="594503" cy="579621"/>
          </a:xfrm>
          <a:solidFill>
            <a:srgbClr val="636363"/>
          </a:solidFill>
          <a:effectLst/>
        </p:grpSpPr>
        <p:sp>
          <p:nvSpPr>
            <p:cNvPr id="47" name="Freeform 45">
              <a:extLst>
                <a:ext uri="{FF2B5EF4-FFF2-40B4-BE49-F238E27FC236}">
                  <a16:creationId xmlns:a16="http://schemas.microsoft.com/office/drawing/2014/main" id="{18240108-EC71-421E-97E8-B5BB75EEC581}"/>
                </a:ext>
              </a:extLst>
            </p:cNvPr>
            <p:cNvSpPr>
              <a:spLocks noEditPoints="1"/>
            </p:cNvSpPr>
            <p:nvPr/>
          </p:nvSpPr>
          <p:spPr bwMode="auto">
            <a:xfrm>
              <a:off x="3374227" y="3302730"/>
              <a:ext cx="245425" cy="248036"/>
            </a:xfrm>
            <a:custGeom>
              <a:avLst/>
              <a:gdLst>
                <a:gd name="T0" fmla="*/ 933 w 1881"/>
                <a:gd name="T1" fmla="*/ 294 h 1898"/>
                <a:gd name="T2" fmla="*/ 920 w 1881"/>
                <a:gd name="T3" fmla="*/ 306 h 1898"/>
                <a:gd name="T4" fmla="*/ 915 w 1881"/>
                <a:gd name="T5" fmla="*/ 316 h 1898"/>
                <a:gd name="T6" fmla="*/ 347 w 1881"/>
                <a:gd name="T7" fmla="*/ 1451 h 1898"/>
                <a:gd name="T8" fmla="*/ 340 w 1881"/>
                <a:gd name="T9" fmla="*/ 1476 h 1898"/>
                <a:gd name="T10" fmla="*/ 347 w 1881"/>
                <a:gd name="T11" fmla="*/ 1485 h 1898"/>
                <a:gd name="T12" fmla="*/ 361 w 1881"/>
                <a:gd name="T13" fmla="*/ 1488 h 1898"/>
                <a:gd name="T14" fmla="*/ 379 w 1881"/>
                <a:gd name="T15" fmla="*/ 1484 h 1898"/>
                <a:gd name="T16" fmla="*/ 395 w 1881"/>
                <a:gd name="T17" fmla="*/ 1480 h 1898"/>
                <a:gd name="T18" fmla="*/ 558 w 1881"/>
                <a:gd name="T19" fmla="*/ 1449 h 1898"/>
                <a:gd name="T20" fmla="*/ 742 w 1881"/>
                <a:gd name="T21" fmla="*/ 1430 h 1898"/>
                <a:gd name="T22" fmla="*/ 941 w 1881"/>
                <a:gd name="T23" fmla="*/ 1423 h 1898"/>
                <a:gd name="T24" fmla="*/ 1143 w 1881"/>
                <a:gd name="T25" fmla="*/ 1430 h 1898"/>
                <a:gd name="T26" fmla="*/ 1328 w 1881"/>
                <a:gd name="T27" fmla="*/ 1451 h 1898"/>
                <a:gd name="T28" fmla="*/ 1492 w 1881"/>
                <a:gd name="T29" fmla="*/ 1481 h 1898"/>
                <a:gd name="T30" fmla="*/ 1508 w 1881"/>
                <a:gd name="T31" fmla="*/ 1485 h 1898"/>
                <a:gd name="T32" fmla="*/ 1523 w 1881"/>
                <a:gd name="T33" fmla="*/ 1488 h 1898"/>
                <a:gd name="T34" fmla="*/ 1535 w 1881"/>
                <a:gd name="T35" fmla="*/ 1487 h 1898"/>
                <a:gd name="T36" fmla="*/ 1541 w 1881"/>
                <a:gd name="T37" fmla="*/ 1476 h 1898"/>
                <a:gd name="T38" fmla="*/ 1534 w 1881"/>
                <a:gd name="T39" fmla="*/ 1451 h 1898"/>
                <a:gd name="T40" fmla="*/ 966 w 1881"/>
                <a:gd name="T41" fmla="*/ 315 h 1898"/>
                <a:gd name="T42" fmla="*/ 962 w 1881"/>
                <a:gd name="T43" fmla="*/ 306 h 1898"/>
                <a:gd name="T44" fmla="*/ 949 w 1881"/>
                <a:gd name="T45" fmla="*/ 294 h 1898"/>
                <a:gd name="T46" fmla="*/ 941 w 1881"/>
                <a:gd name="T47" fmla="*/ 0 h 1898"/>
                <a:gd name="T48" fmla="*/ 1003 w 1881"/>
                <a:gd name="T49" fmla="*/ 15 h 1898"/>
                <a:gd name="T50" fmla="*/ 1053 w 1881"/>
                <a:gd name="T51" fmla="*/ 59 h 1898"/>
                <a:gd name="T52" fmla="*/ 1861 w 1881"/>
                <a:gd name="T53" fmla="*/ 1668 h 1898"/>
                <a:gd name="T54" fmla="*/ 1881 w 1881"/>
                <a:gd name="T55" fmla="*/ 1734 h 1898"/>
                <a:gd name="T56" fmla="*/ 1874 w 1881"/>
                <a:gd name="T57" fmla="*/ 1798 h 1898"/>
                <a:gd name="T58" fmla="*/ 1841 w 1881"/>
                <a:gd name="T59" fmla="*/ 1851 h 1898"/>
                <a:gd name="T60" fmla="*/ 1787 w 1881"/>
                <a:gd name="T61" fmla="*/ 1886 h 1898"/>
                <a:gd name="T62" fmla="*/ 1719 w 1881"/>
                <a:gd name="T63" fmla="*/ 1898 h 1898"/>
                <a:gd name="T64" fmla="*/ 127 w 1881"/>
                <a:gd name="T65" fmla="*/ 1896 h 1898"/>
                <a:gd name="T66" fmla="*/ 66 w 1881"/>
                <a:gd name="T67" fmla="*/ 1872 h 1898"/>
                <a:gd name="T68" fmla="*/ 22 w 1881"/>
                <a:gd name="T69" fmla="*/ 1827 h 1898"/>
                <a:gd name="T70" fmla="*/ 1 w 1881"/>
                <a:gd name="T71" fmla="*/ 1766 h 1898"/>
                <a:gd name="T72" fmla="*/ 7 w 1881"/>
                <a:gd name="T73" fmla="*/ 1701 h 1898"/>
                <a:gd name="T74" fmla="*/ 808 w 1881"/>
                <a:gd name="T75" fmla="*/ 89 h 1898"/>
                <a:gd name="T76" fmla="*/ 853 w 1881"/>
                <a:gd name="T77" fmla="*/ 33 h 1898"/>
                <a:gd name="T78" fmla="*/ 909 w 1881"/>
                <a:gd name="T79" fmla="*/ 4 h 18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81" h="1898">
                  <a:moveTo>
                    <a:pt x="941" y="291"/>
                  </a:moveTo>
                  <a:lnTo>
                    <a:pt x="933" y="294"/>
                  </a:lnTo>
                  <a:lnTo>
                    <a:pt x="926" y="299"/>
                  </a:lnTo>
                  <a:lnTo>
                    <a:pt x="920" y="306"/>
                  </a:lnTo>
                  <a:lnTo>
                    <a:pt x="916" y="313"/>
                  </a:lnTo>
                  <a:lnTo>
                    <a:pt x="915" y="316"/>
                  </a:lnTo>
                  <a:lnTo>
                    <a:pt x="357" y="1433"/>
                  </a:lnTo>
                  <a:lnTo>
                    <a:pt x="347" y="1451"/>
                  </a:lnTo>
                  <a:lnTo>
                    <a:pt x="341" y="1464"/>
                  </a:lnTo>
                  <a:lnTo>
                    <a:pt x="340" y="1476"/>
                  </a:lnTo>
                  <a:lnTo>
                    <a:pt x="343" y="1482"/>
                  </a:lnTo>
                  <a:lnTo>
                    <a:pt x="347" y="1485"/>
                  </a:lnTo>
                  <a:lnTo>
                    <a:pt x="354" y="1488"/>
                  </a:lnTo>
                  <a:lnTo>
                    <a:pt x="361" y="1488"/>
                  </a:lnTo>
                  <a:lnTo>
                    <a:pt x="370" y="1487"/>
                  </a:lnTo>
                  <a:lnTo>
                    <a:pt x="379" y="1484"/>
                  </a:lnTo>
                  <a:lnTo>
                    <a:pt x="387" y="1482"/>
                  </a:lnTo>
                  <a:lnTo>
                    <a:pt x="395" y="1480"/>
                  </a:lnTo>
                  <a:lnTo>
                    <a:pt x="474" y="1463"/>
                  </a:lnTo>
                  <a:lnTo>
                    <a:pt x="558" y="1449"/>
                  </a:lnTo>
                  <a:lnTo>
                    <a:pt x="648" y="1438"/>
                  </a:lnTo>
                  <a:lnTo>
                    <a:pt x="742" y="1430"/>
                  </a:lnTo>
                  <a:lnTo>
                    <a:pt x="840" y="1426"/>
                  </a:lnTo>
                  <a:lnTo>
                    <a:pt x="941" y="1423"/>
                  </a:lnTo>
                  <a:lnTo>
                    <a:pt x="1043" y="1426"/>
                  </a:lnTo>
                  <a:lnTo>
                    <a:pt x="1143" y="1430"/>
                  </a:lnTo>
                  <a:lnTo>
                    <a:pt x="1237" y="1440"/>
                  </a:lnTo>
                  <a:lnTo>
                    <a:pt x="1328" y="1451"/>
                  </a:lnTo>
                  <a:lnTo>
                    <a:pt x="1414" y="1464"/>
                  </a:lnTo>
                  <a:lnTo>
                    <a:pt x="1492" y="1481"/>
                  </a:lnTo>
                  <a:lnTo>
                    <a:pt x="1499" y="1484"/>
                  </a:lnTo>
                  <a:lnTo>
                    <a:pt x="1508" y="1485"/>
                  </a:lnTo>
                  <a:lnTo>
                    <a:pt x="1514" y="1487"/>
                  </a:lnTo>
                  <a:lnTo>
                    <a:pt x="1523" y="1488"/>
                  </a:lnTo>
                  <a:lnTo>
                    <a:pt x="1530" y="1488"/>
                  </a:lnTo>
                  <a:lnTo>
                    <a:pt x="1535" y="1487"/>
                  </a:lnTo>
                  <a:lnTo>
                    <a:pt x="1539" y="1482"/>
                  </a:lnTo>
                  <a:lnTo>
                    <a:pt x="1541" y="1476"/>
                  </a:lnTo>
                  <a:lnTo>
                    <a:pt x="1539" y="1464"/>
                  </a:lnTo>
                  <a:lnTo>
                    <a:pt x="1534" y="1451"/>
                  </a:lnTo>
                  <a:lnTo>
                    <a:pt x="1526" y="1433"/>
                  </a:lnTo>
                  <a:lnTo>
                    <a:pt x="966" y="315"/>
                  </a:lnTo>
                  <a:lnTo>
                    <a:pt x="965" y="312"/>
                  </a:lnTo>
                  <a:lnTo>
                    <a:pt x="962" y="306"/>
                  </a:lnTo>
                  <a:lnTo>
                    <a:pt x="956" y="299"/>
                  </a:lnTo>
                  <a:lnTo>
                    <a:pt x="949" y="294"/>
                  </a:lnTo>
                  <a:lnTo>
                    <a:pt x="941" y="291"/>
                  </a:lnTo>
                  <a:close/>
                  <a:moveTo>
                    <a:pt x="941" y="0"/>
                  </a:moveTo>
                  <a:lnTo>
                    <a:pt x="973" y="4"/>
                  </a:lnTo>
                  <a:lnTo>
                    <a:pt x="1003" y="15"/>
                  </a:lnTo>
                  <a:lnTo>
                    <a:pt x="1029" y="33"/>
                  </a:lnTo>
                  <a:lnTo>
                    <a:pt x="1053" y="59"/>
                  </a:lnTo>
                  <a:lnTo>
                    <a:pt x="1072" y="89"/>
                  </a:lnTo>
                  <a:lnTo>
                    <a:pt x="1861" y="1668"/>
                  </a:lnTo>
                  <a:lnTo>
                    <a:pt x="1875" y="1701"/>
                  </a:lnTo>
                  <a:lnTo>
                    <a:pt x="1881" y="1734"/>
                  </a:lnTo>
                  <a:lnTo>
                    <a:pt x="1881" y="1766"/>
                  </a:lnTo>
                  <a:lnTo>
                    <a:pt x="1874" y="1798"/>
                  </a:lnTo>
                  <a:lnTo>
                    <a:pt x="1860" y="1827"/>
                  </a:lnTo>
                  <a:lnTo>
                    <a:pt x="1841" y="1851"/>
                  </a:lnTo>
                  <a:lnTo>
                    <a:pt x="1816" y="1872"/>
                  </a:lnTo>
                  <a:lnTo>
                    <a:pt x="1787" y="1886"/>
                  </a:lnTo>
                  <a:lnTo>
                    <a:pt x="1755" y="1896"/>
                  </a:lnTo>
                  <a:lnTo>
                    <a:pt x="1719" y="1898"/>
                  </a:lnTo>
                  <a:lnTo>
                    <a:pt x="162" y="1898"/>
                  </a:lnTo>
                  <a:lnTo>
                    <a:pt x="127" y="1896"/>
                  </a:lnTo>
                  <a:lnTo>
                    <a:pt x="95" y="1886"/>
                  </a:lnTo>
                  <a:lnTo>
                    <a:pt x="66" y="1872"/>
                  </a:lnTo>
                  <a:lnTo>
                    <a:pt x="41" y="1851"/>
                  </a:lnTo>
                  <a:lnTo>
                    <a:pt x="22" y="1827"/>
                  </a:lnTo>
                  <a:lnTo>
                    <a:pt x="8" y="1798"/>
                  </a:lnTo>
                  <a:lnTo>
                    <a:pt x="1" y="1766"/>
                  </a:lnTo>
                  <a:lnTo>
                    <a:pt x="0" y="1734"/>
                  </a:lnTo>
                  <a:lnTo>
                    <a:pt x="7" y="1701"/>
                  </a:lnTo>
                  <a:lnTo>
                    <a:pt x="19" y="1668"/>
                  </a:lnTo>
                  <a:lnTo>
                    <a:pt x="808" y="89"/>
                  </a:lnTo>
                  <a:lnTo>
                    <a:pt x="829" y="59"/>
                  </a:lnTo>
                  <a:lnTo>
                    <a:pt x="853" y="33"/>
                  </a:lnTo>
                  <a:lnTo>
                    <a:pt x="879" y="15"/>
                  </a:lnTo>
                  <a:lnTo>
                    <a:pt x="909" y="4"/>
                  </a:lnTo>
                  <a:lnTo>
                    <a:pt x="94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8" name="Freeform 46">
              <a:extLst>
                <a:ext uri="{FF2B5EF4-FFF2-40B4-BE49-F238E27FC236}">
                  <a16:creationId xmlns:a16="http://schemas.microsoft.com/office/drawing/2014/main" id="{E89B494F-C7E2-4196-9731-F7BC483294A6}"/>
                </a:ext>
              </a:extLst>
            </p:cNvPr>
            <p:cNvSpPr>
              <a:spLocks noEditPoints="1"/>
            </p:cNvSpPr>
            <p:nvPr/>
          </p:nvSpPr>
          <p:spPr bwMode="auto">
            <a:xfrm>
              <a:off x="3723305" y="3234325"/>
              <a:ext cx="245425" cy="247775"/>
            </a:xfrm>
            <a:custGeom>
              <a:avLst/>
              <a:gdLst>
                <a:gd name="T0" fmla="*/ 930 w 1880"/>
                <a:gd name="T1" fmla="*/ 309 h 1899"/>
                <a:gd name="T2" fmla="*/ 913 w 1880"/>
                <a:gd name="T3" fmla="*/ 324 h 1899"/>
                <a:gd name="T4" fmla="*/ 902 w 1880"/>
                <a:gd name="T5" fmla="*/ 340 h 1899"/>
                <a:gd name="T6" fmla="*/ 372 w 1880"/>
                <a:gd name="T7" fmla="*/ 1403 h 1899"/>
                <a:gd name="T8" fmla="*/ 351 w 1880"/>
                <a:gd name="T9" fmla="*/ 1443 h 1899"/>
                <a:gd name="T10" fmla="*/ 348 w 1880"/>
                <a:gd name="T11" fmla="*/ 1468 h 1899"/>
                <a:gd name="T12" fmla="*/ 358 w 1880"/>
                <a:gd name="T13" fmla="*/ 1481 h 1899"/>
                <a:gd name="T14" fmla="*/ 373 w 1880"/>
                <a:gd name="T15" fmla="*/ 1483 h 1899"/>
                <a:gd name="T16" fmla="*/ 391 w 1880"/>
                <a:gd name="T17" fmla="*/ 1482 h 1899"/>
                <a:gd name="T18" fmla="*/ 477 w 1880"/>
                <a:gd name="T19" fmla="*/ 1464 h 1899"/>
                <a:gd name="T20" fmla="*/ 651 w 1880"/>
                <a:gd name="T21" fmla="*/ 1439 h 1899"/>
                <a:gd name="T22" fmla="*/ 840 w 1880"/>
                <a:gd name="T23" fmla="*/ 1427 h 1899"/>
                <a:gd name="T24" fmla="*/ 1038 w 1880"/>
                <a:gd name="T25" fmla="*/ 1427 h 1899"/>
                <a:gd name="T26" fmla="*/ 1224 w 1880"/>
                <a:gd name="T27" fmla="*/ 1439 h 1899"/>
                <a:gd name="T28" fmla="*/ 1394 w 1880"/>
                <a:gd name="T29" fmla="*/ 1463 h 1899"/>
                <a:gd name="T30" fmla="*/ 1480 w 1880"/>
                <a:gd name="T31" fmla="*/ 1479 h 1899"/>
                <a:gd name="T32" fmla="*/ 1500 w 1880"/>
                <a:gd name="T33" fmla="*/ 1483 h 1899"/>
                <a:gd name="T34" fmla="*/ 1518 w 1880"/>
                <a:gd name="T35" fmla="*/ 1482 h 1899"/>
                <a:gd name="T36" fmla="*/ 1532 w 1880"/>
                <a:gd name="T37" fmla="*/ 1474 h 1899"/>
                <a:gd name="T38" fmla="*/ 1534 w 1880"/>
                <a:gd name="T39" fmla="*/ 1454 h 1899"/>
                <a:gd name="T40" fmla="*/ 1518 w 1880"/>
                <a:gd name="T41" fmla="*/ 1420 h 1899"/>
                <a:gd name="T42" fmla="*/ 977 w 1880"/>
                <a:gd name="T43" fmla="*/ 338 h 1899"/>
                <a:gd name="T44" fmla="*/ 967 w 1880"/>
                <a:gd name="T45" fmla="*/ 322 h 1899"/>
                <a:gd name="T46" fmla="*/ 951 w 1880"/>
                <a:gd name="T47" fmla="*/ 309 h 1899"/>
                <a:gd name="T48" fmla="*/ 941 w 1880"/>
                <a:gd name="T49" fmla="*/ 0 h 1899"/>
                <a:gd name="T50" fmla="*/ 1003 w 1880"/>
                <a:gd name="T51" fmla="*/ 16 h 1899"/>
                <a:gd name="T52" fmla="*/ 1053 w 1880"/>
                <a:gd name="T53" fmla="*/ 60 h 1899"/>
                <a:gd name="T54" fmla="*/ 1861 w 1880"/>
                <a:gd name="T55" fmla="*/ 1668 h 1899"/>
                <a:gd name="T56" fmla="*/ 1880 w 1880"/>
                <a:gd name="T57" fmla="*/ 1735 h 1899"/>
                <a:gd name="T58" fmla="*/ 1874 w 1880"/>
                <a:gd name="T59" fmla="*/ 1798 h 1899"/>
                <a:gd name="T60" fmla="*/ 1840 w 1880"/>
                <a:gd name="T61" fmla="*/ 1852 h 1899"/>
                <a:gd name="T62" fmla="*/ 1787 w 1880"/>
                <a:gd name="T63" fmla="*/ 1887 h 1899"/>
                <a:gd name="T64" fmla="*/ 1719 w 1880"/>
                <a:gd name="T65" fmla="*/ 1899 h 1899"/>
                <a:gd name="T66" fmla="*/ 127 w 1880"/>
                <a:gd name="T67" fmla="*/ 1897 h 1899"/>
                <a:gd name="T68" fmla="*/ 66 w 1880"/>
                <a:gd name="T69" fmla="*/ 1873 h 1899"/>
                <a:gd name="T70" fmla="*/ 22 w 1880"/>
                <a:gd name="T71" fmla="*/ 1827 h 1899"/>
                <a:gd name="T72" fmla="*/ 1 w 1880"/>
                <a:gd name="T73" fmla="*/ 1767 h 1899"/>
                <a:gd name="T74" fmla="*/ 7 w 1880"/>
                <a:gd name="T75" fmla="*/ 1702 h 1899"/>
                <a:gd name="T76" fmla="*/ 808 w 1880"/>
                <a:gd name="T77" fmla="*/ 90 h 1899"/>
                <a:gd name="T78" fmla="*/ 851 w 1880"/>
                <a:gd name="T79" fmla="*/ 34 h 1899"/>
                <a:gd name="T80" fmla="*/ 909 w 1880"/>
                <a:gd name="T81" fmla="*/ 4 h 18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880" h="1899">
                  <a:moveTo>
                    <a:pt x="941" y="306"/>
                  </a:moveTo>
                  <a:lnTo>
                    <a:pt x="930" y="309"/>
                  </a:lnTo>
                  <a:lnTo>
                    <a:pt x="920" y="315"/>
                  </a:lnTo>
                  <a:lnTo>
                    <a:pt x="913" y="324"/>
                  </a:lnTo>
                  <a:lnTo>
                    <a:pt x="906" y="333"/>
                  </a:lnTo>
                  <a:lnTo>
                    <a:pt x="902" y="340"/>
                  </a:lnTo>
                  <a:lnTo>
                    <a:pt x="901" y="343"/>
                  </a:lnTo>
                  <a:lnTo>
                    <a:pt x="372" y="1403"/>
                  </a:lnTo>
                  <a:lnTo>
                    <a:pt x="359" y="1427"/>
                  </a:lnTo>
                  <a:lnTo>
                    <a:pt x="351" y="1443"/>
                  </a:lnTo>
                  <a:lnTo>
                    <a:pt x="348" y="1457"/>
                  </a:lnTo>
                  <a:lnTo>
                    <a:pt x="348" y="1468"/>
                  </a:lnTo>
                  <a:lnTo>
                    <a:pt x="352" y="1475"/>
                  </a:lnTo>
                  <a:lnTo>
                    <a:pt x="358" y="1481"/>
                  </a:lnTo>
                  <a:lnTo>
                    <a:pt x="365" y="1482"/>
                  </a:lnTo>
                  <a:lnTo>
                    <a:pt x="373" y="1483"/>
                  </a:lnTo>
                  <a:lnTo>
                    <a:pt x="383" y="1483"/>
                  </a:lnTo>
                  <a:lnTo>
                    <a:pt x="391" y="1482"/>
                  </a:lnTo>
                  <a:lnTo>
                    <a:pt x="399" y="1481"/>
                  </a:lnTo>
                  <a:lnTo>
                    <a:pt x="477" y="1464"/>
                  </a:lnTo>
                  <a:lnTo>
                    <a:pt x="561" y="1450"/>
                  </a:lnTo>
                  <a:lnTo>
                    <a:pt x="651" y="1439"/>
                  </a:lnTo>
                  <a:lnTo>
                    <a:pt x="743" y="1431"/>
                  </a:lnTo>
                  <a:lnTo>
                    <a:pt x="840" y="1427"/>
                  </a:lnTo>
                  <a:lnTo>
                    <a:pt x="941" y="1424"/>
                  </a:lnTo>
                  <a:lnTo>
                    <a:pt x="1038" y="1427"/>
                  </a:lnTo>
                  <a:lnTo>
                    <a:pt x="1133" y="1431"/>
                  </a:lnTo>
                  <a:lnTo>
                    <a:pt x="1224" y="1439"/>
                  </a:lnTo>
                  <a:lnTo>
                    <a:pt x="1311" y="1449"/>
                  </a:lnTo>
                  <a:lnTo>
                    <a:pt x="1394" y="1463"/>
                  </a:lnTo>
                  <a:lnTo>
                    <a:pt x="1470" y="1478"/>
                  </a:lnTo>
                  <a:lnTo>
                    <a:pt x="1480" y="1479"/>
                  </a:lnTo>
                  <a:lnTo>
                    <a:pt x="1489" y="1482"/>
                  </a:lnTo>
                  <a:lnTo>
                    <a:pt x="1500" y="1483"/>
                  </a:lnTo>
                  <a:lnTo>
                    <a:pt x="1510" y="1483"/>
                  </a:lnTo>
                  <a:lnTo>
                    <a:pt x="1518" y="1482"/>
                  </a:lnTo>
                  <a:lnTo>
                    <a:pt x="1527" y="1479"/>
                  </a:lnTo>
                  <a:lnTo>
                    <a:pt x="1532" y="1474"/>
                  </a:lnTo>
                  <a:lnTo>
                    <a:pt x="1534" y="1467"/>
                  </a:lnTo>
                  <a:lnTo>
                    <a:pt x="1534" y="1454"/>
                  </a:lnTo>
                  <a:lnTo>
                    <a:pt x="1528" y="1439"/>
                  </a:lnTo>
                  <a:lnTo>
                    <a:pt x="1518" y="1420"/>
                  </a:lnTo>
                  <a:lnTo>
                    <a:pt x="978" y="340"/>
                  </a:lnTo>
                  <a:lnTo>
                    <a:pt x="977" y="338"/>
                  </a:lnTo>
                  <a:lnTo>
                    <a:pt x="973" y="331"/>
                  </a:lnTo>
                  <a:lnTo>
                    <a:pt x="967" y="322"/>
                  </a:lnTo>
                  <a:lnTo>
                    <a:pt x="960" y="314"/>
                  </a:lnTo>
                  <a:lnTo>
                    <a:pt x="951" y="309"/>
                  </a:lnTo>
                  <a:lnTo>
                    <a:pt x="941" y="306"/>
                  </a:lnTo>
                  <a:close/>
                  <a:moveTo>
                    <a:pt x="941" y="0"/>
                  </a:moveTo>
                  <a:lnTo>
                    <a:pt x="973" y="4"/>
                  </a:lnTo>
                  <a:lnTo>
                    <a:pt x="1003" y="16"/>
                  </a:lnTo>
                  <a:lnTo>
                    <a:pt x="1029" y="34"/>
                  </a:lnTo>
                  <a:lnTo>
                    <a:pt x="1053" y="60"/>
                  </a:lnTo>
                  <a:lnTo>
                    <a:pt x="1072" y="90"/>
                  </a:lnTo>
                  <a:lnTo>
                    <a:pt x="1861" y="1668"/>
                  </a:lnTo>
                  <a:lnTo>
                    <a:pt x="1875" y="1702"/>
                  </a:lnTo>
                  <a:lnTo>
                    <a:pt x="1880" y="1735"/>
                  </a:lnTo>
                  <a:lnTo>
                    <a:pt x="1880" y="1767"/>
                  </a:lnTo>
                  <a:lnTo>
                    <a:pt x="1874" y="1798"/>
                  </a:lnTo>
                  <a:lnTo>
                    <a:pt x="1860" y="1827"/>
                  </a:lnTo>
                  <a:lnTo>
                    <a:pt x="1840" y="1852"/>
                  </a:lnTo>
                  <a:lnTo>
                    <a:pt x="1816" y="1873"/>
                  </a:lnTo>
                  <a:lnTo>
                    <a:pt x="1787" y="1887"/>
                  </a:lnTo>
                  <a:lnTo>
                    <a:pt x="1755" y="1897"/>
                  </a:lnTo>
                  <a:lnTo>
                    <a:pt x="1719" y="1899"/>
                  </a:lnTo>
                  <a:lnTo>
                    <a:pt x="161" y="1899"/>
                  </a:lnTo>
                  <a:lnTo>
                    <a:pt x="127" y="1897"/>
                  </a:lnTo>
                  <a:lnTo>
                    <a:pt x="95" y="1887"/>
                  </a:lnTo>
                  <a:lnTo>
                    <a:pt x="66" y="1873"/>
                  </a:lnTo>
                  <a:lnTo>
                    <a:pt x="41" y="1852"/>
                  </a:lnTo>
                  <a:lnTo>
                    <a:pt x="22" y="1827"/>
                  </a:lnTo>
                  <a:lnTo>
                    <a:pt x="8" y="1798"/>
                  </a:lnTo>
                  <a:lnTo>
                    <a:pt x="1" y="1767"/>
                  </a:lnTo>
                  <a:lnTo>
                    <a:pt x="0" y="1735"/>
                  </a:lnTo>
                  <a:lnTo>
                    <a:pt x="7" y="1702"/>
                  </a:lnTo>
                  <a:lnTo>
                    <a:pt x="19" y="1668"/>
                  </a:lnTo>
                  <a:lnTo>
                    <a:pt x="808" y="90"/>
                  </a:lnTo>
                  <a:lnTo>
                    <a:pt x="828" y="60"/>
                  </a:lnTo>
                  <a:lnTo>
                    <a:pt x="851" y="34"/>
                  </a:lnTo>
                  <a:lnTo>
                    <a:pt x="879" y="16"/>
                  </a:lnTo>
                  <a:lnTo>
                    <a:pt x="909" y="4"/>
                  </a:lnTo>
                  <a:lnTo>
                    <a:pt x="94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9" name="Freeform 47">
              <a:extLst>
                <a:ext uri="{FF2B5EF4-FFF2-40B4-BE49-F238E27FC236}">
                  <a16:creationId xmlns:a16="http://schemas.microsoft.com/office/drawing/2014/main" id="{9330FC94-EF0F-4C7F-B0FF-6E94730516B7}"/>
                </a:ext>
              </a:extLst>
            </p:cNvPr>
            <p:cNvSpPr>
              <a:spLocks/>
            </p:cNvSpPr>
            <p:nvPr/>
          </p:nvSpPr>
          <p:spPr bwMode="auto">
            <a:xfrm>
              <a:off x="3381799" y="3146337"/>
              <a:ext cx="579621" cy="125323"/>
            </a:xfrm>
            <a:custGeom>
              <a:avLst/>
              <a:gdLst>
                <a:gd name="T0" fmla="*/ 4340 w 4440"/>
                <a:gd name="T1" fmla="*/ 6 h 961"/>
                <a:gd name="T2" fmla="*/ 4393 w 4440"/>
                <a:gd name="T3" fmla="*/ 36 h 961"/>
                <a:gd name="T4" fmla="*/ 4429 w 4440"/>
                <a:gd name="T5" fmla="*/ 86 h 961"/>
                <a:gd name="T6" fmla="*/ 4440 w 4440"/>
                <a:gd name="T7" fmla="*/ 151 h 961"/>
                <a:gd name="T8" fmla="*/ 4422 w 4440"/>
                <a:gd name="T9" fmla="*/ 210 h 961"/>
                <a:gd name="T10" fmla="*/ 4380 w 4440"/>
                <a:gd name="T11" fmla="*/ 256 h 961"/>
                <a:gd name="T12" fmla="*/ 4322 w 4440"/>
                <a:gd name="T13" fmla="*/ 279 h 961"/>
                <a:gd name="T14" fmla="*/ 140 w 4440"/>
                <a:gd name="T15" fmla="*/ 961 h 961"/>
                <a:gd name="T16" fmla="*/ 84 w 4440"/>
                <a:gd name="T17" fmla="*/ 948 h 961"/>
                <a:gd name="T18" fmla="*/ 39 w 4440"/>
                <a:gd name="T19" fmla="*/ 918 h 961"/>
                <a:gd name="T20" fmla="*/ 8 w 4440"/>
                <a:gd name="T21" fmla="*/ 871 h 961"/>
                <a:gd name="T22" fmla="*/ 0 w 4440"/>
                <a:gd name="T23" fmla="*/ 810 h 961"/>
                <a:gd name="T24" fmla="*/ 18 w 4440"/>
                <a:gd name="T25" fmla="*/ 751 h 961"/>
                <a:gd name="T26" fmla="*/ 58 w 4440"/>
                <a:gd name="T27" fmla="*/ 705 h 961"/>
                <a:gd name="T28" fmla="*/ 117 w 4440"/>
                <a:gd name="T29" fmla="*/ 680 h 961"/>
                <a:gd name="T30" fmla="*/ 1875 w 4440"/>
                <a:gd name="T31" fmla="*/ 391 h 961"/>
                <a:gd name="T32" fmla="*/ 1889 w 4440"/>
                <a:gd name="T33" fmla="*/ 375 h 961"/>
                <a:gd name="T34" fmla="*/ 1892 w 4440"/>
                <a:gd name="T35" fmla="*/ 353 h 961"/>
                <a:gd name="T36" fmla="*/ 1892 w 4440"/>
                <a:gd name="T37" fmla="*/ 331 h 961"/>
                <a:gd name="T38" fmla="*/ 1908 w 4440"/>
                <a:gd name="T39" fmla="*/ 227 h 961"/>
                <a:gd name="T40" fmla="*/ 1954 w 4440"/>
                <a:gd name="T41" fmla="*/ 136 h 961"/>
                <a:gd name="T42" fmla="*/ 2026 w 4440"/>
                <a:gd name="T43" fmla="*/ 65 h 961"/>
                <a:gd name="T44" fmla="*/ 2116 w 4440"/>
                <a:gd name="T45" fmla="*/ 18 h 961"/>
                <a:gd name="T46" fmla="*/ 2219 w 4440"/>
                <a:gd name="T47" fmla="*/ 2 h 961"/>
                <a:gd name="T48" fmla="*/ 2323 w 4440"/>
                <a:gd name="T49" fmla="*/ 18 h 961"/>
                <a:gd name="T50" fmla="*/ 2414 w 4440"/>
                <a:gd name="T51" fmla="*/ 65 h 961"/>
                <a:gd name="T52" fmla="*/ 2485 w 4440"/>
                <a:gd name="T53" fmla="*/ 136 h 961"/>
                <a:gd name="T54" fmla="*/ 2532 w 4440"/>
                <a:gd name="T55" fmla="*/ 227 h 961"/>
                <a:gd name="T56" fmla="*/ 2537 w 4440"/>
                <a:gd name="T57" fmla="*/ 244 h 961"/>
                <a:gd name="T58" fmla="*/ 2545 w 4440"/>
                <a:gd name="T59" fmla="*/ 263 h 961"/>
                <a:gd name="T60" fmla="*/ 2562 w 4440"/>
                <a:gd name="T61" fmla="*/ 277 h 961"/>
                <a:gd name="T62" fmla="*/ 2588 w 4440"/>
                <a:gd name="T63" fmla="*/ 277 h 961"/>
                <a:gd name="T64" fmla="*/ 4309 w 4440"/>
                <a:gd name="T65" fmla="*/ 0 h 9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40" h="961">
                  <a:moveTo>
                    <a:pt x="4309" y="0"/>
                  </a:moveTo>
                  <a:lnTo>
                    <a:pt x="4340" y="6"/>
                  </a:lnTo>
                  <a:lnTo>
                    <a:pt x="4368" y="18"/>
                  </a:lnTo>
                  <a:lnTo>
                    <a:pt x="4393" y="36"/>
                  </a:lnTo>
                  <a:lnTo>
                    <a:pt x="4414" y="60"/>
                  </a:lnTo>
                  <a:lnTo>
                    <a:pt x="4429" y="86"/>
                  </a:lnTo>
                  <a:lnTo>
                    <a:pt x="4438" y="118"/>
                  </a:lnTo>
                  <a:lnTo>
                    <a:pt x="4440" y="151"/>
                  </a:lnTo>
                  <a:lnTo>
                    <a:pt x="4434" y="181"/>
                  </a:lnTo>
                  <a:lnTo>
                    <a:pt x="4422" y="210"/>
                  </a:lnTo>
                  <a:lnTo>
                    <a:pt x="4404" y="235"/>
                  </a:lnTo>
                  <a:lnTo>
                    <a:pt x="4380" y="256"/>
                  </a:lnTo>
                  <a:lnTo>
                    <a:pt x="4353" y="271"/>
                  </a:lnTo>
                  <a:lnTo>
                    <a:pt x="4322" y="279"/>
                  </a:lnTo>
                  <a:lnTo>
                    <a:pt x="163" y="958"/>
                  </a:lnTo>
                  <a:lnTo>
                    <a:pt x="140" y="961"/>
                  </a:lnTo>
                  <a:lnTo>
                    <a:pt x="112" y="958"/>
                  </a:lnTo>
                  <a:lnTo>
                    <a:pt x="84" y="948"/>
                  </a:lnTo>
                  <a:lnTo>
                    <a:pt x="61" y="936"/>
                  </a:lnTo>
                  <a:lnTo>
                    <a:pt x="39" y="918"/>
                  </a:lnTo>
                  <a:lnTo>
                    <a:pt x="22" y="896"/>
                  </a:lnTo>
                  <a:lnTo>
                    <a:pt x="8" y="871"/>
                  </a:lnTo>
                  <a:lnTo>
                    <a:pt x="1" y="842"/>
                  </a:lnTo>
                  <a:lnTo>
                    <a:pt x="0" y="810"/>
                  </a:lnTo>
                  <a:lnTo>
                    <a:pt x="6" y="778"/>
                  </a:lnTo>
                  <a:lnTo>
                    <a:pt x="18" y="751"/>
                  </a:lnTo>
                  <a:lnTo>
                    <a:pt x="36" y="726"/>
                  </a:lnTo>
                  <a:lnTo>
                    <a:pt x="58" y="705"/>
                  </a:lnTo>
                  <a:lnTo>
                    <a:pt x="86" y="690"/>
                  </a:lnTo>
                  <a:lnTo>
                    <a:pt x="117" y="680"/>
                  </a:lnTo>
                  <a:lnTo>
                    <a:pt x="1863" y="396"/>
                  </a:lnTo>
                  <a:lnTo>
                    <a:pt x="1875" y="391"/>
                  </a:lnTo>
                  <a:lnTo>
                    <a:pt x="1885" y="385"/>
                  </a:lnTo>
                  <a:lnTo>
                    <a:pt x="1889" y="375"/>
                  </a:lnTo>
                  <a:lnTo>
                    <a:pt x="1892" y="364"/>
                  </a:lnTo>
                  <a:lnTo>
                    <a:pt x="1892" y="353"/>
                  </a:lnTo>
                  <a:lnTo>
                    <a:pt x="1892" y="340"/>
                  </a:lnTo>
                  <a:lnTo>
                    <a:pt x="1892" y="331"/>
                  </a:lnTo>
                  <a:lnTo>
                    <a:pt x="1896" y="277"/>
                  </a:lnTo>
                  <a:lnTo>
                    <a:pt x="1908" y="227"/>
                  </a:lnTo>
                  <a:lnTo>
                    <a:pt x="1928" y="180"/>
                  </a:lnTo>
                  <a:lnTo>
                    <a:pt x="1954" y="136"/>
                  </a:lnTo>
                  <a:lnTo>
                    <a:pt x="1987" y="98"/>
                  </a:lnTo>
                  <a:lnTo>
                    <a:pt x="2026" y="65"/>
                  </a:lnTo>
                  <a:lnTo>
                    <a:pt x="2069" y="39"/>
                  </a:lnTo>
                  <a:lnTo>
                    <a:pt x="2116" y="18"/>
                  </a:lnTo>
                  <a:lnTo>
                    <a:pt x="2167" y="6"/>
                  </a:lnTo>
                  <a:lnTo>
                    <a:pt x="2219" y="2"/>
                  </a:lnTo>
                  <a:lnTo>
                    <a:pt x="2273" y="6"/>
                  </a:lnTo>
                  <a:lnTo>
                    <a:pt x="2323" y="18"/>
                  </a:lnTo>
                  <a:lnTo>
                    <a:pt x="2371" y="39"/>
                  </a:lnTo>
                  <a:lnTo>
                    <a:pt x="2414" y="65"/>
                  </a:lnTo>
                  <a:lnTo>
                    <a:pt x="2451" y="98"/>
                  </a:lnTo>
                  <a:lnTo>
                    <a:pt x="2485" y="136"/>
                  </a:lnTo>
                  <a:lnTo>
                    <a:pt x="2511" y="179"/>
                  </a:lnTo>
                  <a:lnTo>
                    <a:pt x="2532" y="227"/>
                  </a:lnTo>
                  <a:lnTo>
                    <a:pt x="2534" y="234"/>
                  </a:lnTo>
                  <a:lnTo>
                    <a:pt x="2537" y="244"/>
                  </a:lnTo>
                  <a:lnTo>
                    <a:pt x="2541" y="253"/>
                  </a:lnTo>
                  <a:lnTo>
                    <a:pt x="2545" y="263"/>
                  </a:lnTo>
                  <a:lnTo>
                    <a:pt x="2552" y="271"/>
                  </a:lnTo>
                  <a:lnTo>
                    <a:pt x="2562" y="277"/>
                  </a:lnTo>
                  <a:lnTo>
                    <a:pt x="2573" y="279"/>
                  </a:lnTo>
                  <a:lnTo>
                    <a:pt x="2588" y="277"/>
                  </a:lnTo>
                  <a:lnTo>
                    <a:pt x="4277" y="2"/>
                  </a:lnTo>
                  <a:lnTo>
                    <a:pt x="430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50" name="Freeform 48">
              <a:extLst>
                <a:ext uri="{FF2B5EF4-FFF2-40B4-BE49-F238E27FC236}">
                  <a16:creationId xmlns:a16="http://schemas.microsoft.com/office/drawing/2014/main" id="{AD741D07-7EE0-40DE-801B-2A2A81007A49}"/>
                </a:ext>
              </a:extLst>
            </p:cNvPr>
            <p:cNvSpPr>
              <a:spLocks/>
            </p:cNvSpPr>
            <p:nvPr/>
          </p:nvSpPr>
          <p:spPr bwMode="auto">
            <a:xfrm>
              <a:off x="3424356" y="3256517"/>
              <a:ext cx="495027" cy="469441"/>
            </a:xfrm>
            <a:custGeom>
              <a:avLst/>
              <a:gdLst>
                <a:gd name="T0" fmla="*/ 1926 w 3792"/>
                <a:gd name="T1" fmla="*/ 4 h 3596"/>
                <a:gd name="T2" fmla="*/ 1982 w 3792"/>
                <a:gd name="T3" fmla="*/ 30 h 3596"/>
                <a:gd name="T4" fmla="*/ 2020 w 3792"/>
                <a:gd name="T5" fmla="*/ 78 h 3596"/>
                <a:gd name="T6" fmla="*/ 2034 w 3792"/>
                <a:gd name="T7" fmla="*/ 141 h 3596"/>
                <a:gd name="T8" fmla="*/ 2037 w 3792"/>
                <a:gd name="T9" fmla="*/ 2740 h 3596"/>
                <a:gd name="T10" fmla="*/ 2052 w 3792"/>
                <a:gd name="T11" fmla="*/ 2767 h 3596"/>
                <a:gd name="T12" fmla="*/ 2074 w 3792"/>
                <a:gd name="T13" fmla="*/ 2778 h 3596"/>
                <a:gd name="T14" fmla="*/ 2099 w 3792"/>
                <a:gd name="T15" fmla="*/ 2780 h 3596"/>
                <a:gd name="T16" fmla="*/ 2250 w 3792"/>
                <a:gd name="T17" fmla="*/ 2794 h 3596"/>
                <a:gd name="T18" fmla="*/ 2519 w 3792"/>
                <a:gd name="T19" fmla="*/ 2836 h 3596"/>
                <a:gd name="T20" fmla="*/ 2772 w 3792"/>
                <a:gd name="T21" fmla="*/ 2898 h 3596"/>
                <a:gd name="T22" fmla="*/ 3006 w 3792"/>
                <a:gd name="T23" fmla="*/ 2974 h 3596"/>
                <a:gd name="T24" fmla="*/ 3216 w 3792"/>
                <a:gd name="T25" fmla="*/ 3064 h 3596"/>
                <a:gd name="T26" fmla="*/ 3399 w 3792"/>
                <a:gd name="T27" fmla="*/ 3160 h 3596"/>
                <a:gd name="T28" fmla="*/ 3554 w 3792"/>
                <a:gd name="T29" fmla="*/ 3264 h 3596"/>
                <a:gd name="T30" fmla="*/ 3677 w 3792"/>
                <a:gd name="T31" fmla="*/ 3368 h 3596"/>
                <a:gd name="T32" fmla="*/ 3764 w 3792"/>
                <a:gd name="T33" fmla="*/ 3470 h 3596"/>
                <a:gd name="T34" fmla="*/ 3777 w 3792"/>
                <a:gd name="T35" fmla="*/ 3491 h 3596"/>
                <a:gd name="T36" fmla="*/ 3788 w 3792"/>
                <a:gd name="T37" fmla="*/ 3514 h 3596"/>
                <a:gd name="T38" fmla="*/ 3792 w 3792"/>
                <a:gd name="T39" fmla="*/ 3538 h 3596"/>
                <a:gd name="T40" fmla="*/ 3784 w 3792"/>
                <a:gd name="T41" fmla="*/ 3560 h 3596"/>
                <a:gd name="T42" fmla="*/ 3760 w 3792"/>
                <a:gd name="T43" fmla="*/ 3578 h 3596"/>
                <a:gd name="T44" fmla="*/ 3716 w 3792"/>
                <a:gd name="T45" fmla="*/ 3590 h 3596"/>
                <a:gd name="T46" fmla="*/ 3647 w 3792"/>
                <a:gd name="T47" fmla="*/ 3596 h 3596"/>
                <a:gd name="T48" fmla="*/ 102 w 3792"/>
                <a:gd name="T49" fmla="*/ 3594 h 3596"/>
                <a:gd name="T50" fmla="*/ 47 w 3792"/>
                <a:gd name="T51" fmla="*/ 3585 h 3596"/>
                <a:gd name="T52" fmla="*/ 15 w 3792"/>
                <a:gd name="T53" fmla="*/ 3567 h 3596"/>
                <a:gd name="T54" fmla="*/ 2 w 3792"/>
                <a:gd name="T55" fmla="*/ 3545 h 3596"/>
                <a:gd name="T56" fmla="*/ 2 w 3792"/>
                <a:gd name="T57" fmla="*/ 3518 h 3596"/>
                <a:gd name="T58" fmla="*/ 11 w 3792"/>
                <a:gd name="T59" fmla="*/ 3492 h 3596"/>
                <a:gd name="T60" fmla="*/ 25 w 3792"/>
                <a:gd name="T61" fmla="*/ 3467 h 3596"/>
                <a:gd name="T62" fmla="*/ 75 w 3792"/>
                <a:gd name="T63" fmla="*/ 3405 h 3596"/>
                <a:gd name="T64" fmla="*/ 183 w 3792"/>
                <a:gd name="T65" fmla="*/ 3304 h 3596"/>
                <a:gd name="T66" fmla="*/ 323 w 3792"/>
                <a:gd name="T67" fmla="*/ 3202 h 3596"/>
                <a:gd name="T68" fmla="*/ 493 w 3792"/>
                <a:gd name="T69" fmla="*/ 3102 h 3596"/>
                <a:gd name="T70" fmla="*/ 690 w 3792"/>
                <a:gd name="T71" fmla="*/ 3011 h 3596"/>
                <a:gd name="T72" fmla="*/ 909 w 3792"/>
                <a:gd name="T73" fmla="*/ 2930 h 3596"/>
                <a:gd name="T74" fmla="*/ 1150 w 3792"/>
                <a:gd name="T75" fmla="*/ 2862 h 3596"/>
                <a:gd name="T76" fmla="*/ 1408 w 3792"/>
                <a:gd name="T77" fmla="*/ 2811 h 3596"/>
                <a:gd name="T78" fmla="*/ 1682 w 3792"/>
                <a:gd name="T79" fmla="*/ 2780 h 3596"/>
                <a:gd name="T80" fmla="*/ 1703 w 3792"/>
                <a:gd name="T81" fmla="*/ 2779 h 3596"/>
                <a:gd name="T82" fmla="*/ 1726 w 3792"/>
                <a:gd name="T83" fmla="*/ 2771 h 3596"/>
                <a:gd name="T84" fmla="*/ 1745 w 3792"/>
                <a:gd name="T85" fmla="*/ 2753 h 3596"/>
                <a:gd name="T86" fmla="*/ 1752 w 3792"/>
                <a:gd name="T87" fmla="*/ 2721 h 3596"/>
                <a:gd name="T88" fmla="*/ 1756 w 3792"/>
                <a:gd name="T89" fmla="*/ 109 h 3596"/>
                <a:gd name="T90" fmla="*/ 1784 w 3792"/>
                <a:gd name="T91" fmla="*/ 52 h 3596"/>
                <a:gd name="T92" fmla="*/ 1832 w 3792"/>
                <a:gd name="T93" fmla="*/ 14 h 3596"/>
                <a:gd name="T94" fmla="*/ 1893 w 3792"/>
                <a:gd name="T95" fmla="*/ 0 h 35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792" h="3596">
                  <a:moveTo>
                    <a:pt x="1893" y="0"/>
                  </a:moveTo>
                  <a:lnTo>
                    <a:pt x="1926" y="4"/>
                  </a:lnTo>
                  <a:lnTo>
                    <a:pt x="1955" y="14"/>
                  </a:lnTo>
                  <a:lnTo>
                    <a:pt x="1982" y="30"/>
                  </a:lnTo>
                  <a:lnTo>
                    <a:pt x="2004" y="52"/>
                  </a:lnTo>
                  <a:lnTo>
                    <a:pt x="2020" y="78"/>
                  </a:lnTo>
                  <a:lnTo>
                    <a:pt x="2031" y="109"/>
                  </a:lnTo>
                  <a:lnTo>
                    <a:pt x="2034" y="141"/>
                  </a:lnTo>
                  <a:lnTo>
                    <a:pt x="2034" y="2721"/>
                  </a:lnTo>
                  <a:lnTo>
                    <a:pt x="2037" y="2740"/>
                  </a:lnTo>
                  <a:lnTo>
                    <a:pt x="2042" y="2756"/>
                  </a:lnTo>
                  <a:lnTo>
                    <a:pt x="2052" y="2767"/>
                  </a:lnTo>
                  <a:lnTo>
                    <a:pt x="2063" y="2773"/>
                  </a:lnTo>
                  <a:lnTo>
                    <a:pt x="2074" y="2778"/>
                  </a:lnTo>
                  <a:lnTo>
                    <a:pt x="2088" y="2779"/>
                  </a:lnTo>
                  <a:lnTo>
                    <a:pt x="2099" y="2780"/>
                  </a:lnTo>
                  <a:lnTo>
                    <a:pt x="2110" y="2782"/>
                  </a:lnTo>
                  <a:lnTo>
                    <a:pt x="2250" y="2794"/>
                  </a:lnTo>
                  <a:lnTo>
                    <a:pt x="2387" y="2812"/>
                  </a:lnTo>
                  <a:lnTo>
                    <a:pt x="2519" y="2836"/>
                  </a:lnTo>
                  <a:lnTo>
                    <a:pt x="2649" y="2865"/>
                  </a:lnTo>
                  <a:lnTo>
                    <a:pt x="2772" y="2898"/>
                  </a:lnTo>
                  <a:lnTo>
                    <a:pt x="2892" y="2934"/>
                  </a:lnTo>
                  <a:lnTo>
                    <a:pt x="3006" y="2974"/>
                  </a:lnTo>
                  <a:lnTo>
                    <a:pt x="3113" y="3018"/>
                  </a:lnTo>
                  <a:lnTo>
                    <a:pt x="3216" y="3064"/>
                  </a:lnTo>
                  <a:lnTo>
                    <a:pt x="3311" y="3112"/>
                  </a:lnTo>
                  <a:lnTo>
                    <a:pt x="3399" y="3160"/>
                  </a:lnTo>
                  <a:lnTo>
                    <a:pt x="3481" y="3212"/>
                  </a:lnTo>
                  <a:lnTo>
                    <a:pt x="3554" y="3264"/>
                  </a:lnTo>
                  <a:lnTo>
                    <a:pt x="3619" y="3315"/>
                  </a:lnTo>
                  <a:lnTo>
                    <a:pt x="3677" y="3368"/>
                  </a:lnTo>
                  <a:lnTo>
                    <a:pt x="3726" y="3419"/>
                  </a:lnTo>
                  <a:lnTo>
                    <a:pt x="3764" y="3470"/>
                  </a:lnTo>
                  <a:lnTo>
                    <a:pt x="3771" y="3480"/>
                  </a:lnTo>
                  <a:lnTo>
                    <a:pt x="3777" y="3491"/>
                  </a:lnTo>
                  <a:lnTo>
                    <a:pt x="3784" y="3502"/>
                  </a:lnTo>
                  <a:lnTo>
                    <a:pt x="3788" y="3514"/>
                  </a:lnTo>
                  <a:lnTo>
                    <a:pt x="3790" y="3525"/>
                  </a:lnTo>
                  <a:lnTo>
                    <a:pt x="3792" y="3538"/>
                  </a:lnTo>
                  <a:lnTo>
                    <a:pt x="3789" y="3549"/>
                  </a:lnTo>
                  <a:lnTo>
                    <a:pt x="3784" y="3560"/>
                  </a:lnTo>
                  <a:lnTo>
                    <a:pt x="3774" y="3570"/>
                  </a:lnTo>
                  <a:lnTo>
                    <a:pt x="3760" y="3578"/>
                  </a:lnTo>
                  <a:lnTo>
                    <a:pt x="3741" y="3585"/>
                  </a:lnTo>
                  <a:lnTo>
                    <a:pt x="3716" y="3590"/>
                  </a:lnTo>
                  <a:lnTo>
                    <a:pt x="3685" y="3594"/>
                  </a:lnTo>
                  <a:lnTo>
                    <a:pt x="3647" y="3596"/>
                  </a:lnTo>
                  <a:lnTo>
                    <a:pt x="140" y="3596"/>
                  </a:lnTo>
                  <a:lnTo>
                    <a:pt x="102" y="3594"/>
                  </a:lnTo>
                  <a:lnTo>
                    <a:pt x="72" y="3590"/>
                  </a:lnTo>
                  <a:lnTo>
                    <a:pt x="47" y="3585"/>
                  </a:lnTo>
                  <a:lnTo>
                    <a:pt x="29" y="3576"/>
                  </a:lnTo>
                  <a:lnTo>
                    <a:pt x="15" y="3567"/>
                  </a:lnTo>
                  <a:lnTo>
                    <a:pt x="6" y="3556"/>
                  </a:lnTo>
                  <a:lnTo>
                    <a:pt x="2" y="3545"/>
                  </a:lnTo>
                  <a:lnTo>
                    <a:pt x="0" y="3531"/>
                  </a:lnTo>
                  <a:lnTo>
                    <a:pt x="2" y="3518"/>
                  </a:lnTo>
                  <a:lnTo>
                    <a:pt x="6" y="3505"/>
                  </a:lnTo>
                  <a:lnTo>
                    <a:pt x="11" y="3492"/>
                  </a:lnTo>
                  <a:lnTo>
                    <a:pt x="18" y="3478"/>
                  </a:lnTo>
                  <a:lnTo>
                    <a:pt x="25" y="3467"/>
                  </a:lnTo>
                  <a:lnTo>
                    <a:pt x="33" y="3456"/>
                  </a:lnTo>
                  <a:lnTo>
                    <a:pt x="75" y="3405"/>
                  </a:lnTo>
                  <a:lnTo>
                    <a:pt x="125" y="3355"/>
                  </a:lnTo>
                  <a:lnTo>
                    <a:pt x="183" y="3304"/>
                  </a:lnTo>
                  <a:lnTo>
                    <a:pt x="249" y="3252"/>
                  </a:lnTo>
                  <a:lnTo>
                    <a:pt x="323" y="3202"/>
                  </a:lnTo>
                  <a:lnTo>
                    <a:pt x="405" y="3151"/>
                  </a:lnTo>
                  <a:lnTo>
                    <a:pt x="493" y="3102"/>
                  </a:lnTo>
                  <a:lnTo>
                    <a:pt x="589" y="3055"/>
                  </a:lnTo>
                  <a:lnTo>
                    <a:pt x="690" y="3011"/>
                  </a:lnTo>
                  <a:lnTo>
                    <a:pt x="796" y="2968"/>
                  </a:lnTo>
                  <a:lnTo>
                    <a:pt x="909" y="2930"/>
                  </a:lnTo>
                  <a:lnTo>
                    <a:pt x="1027" y="2894"/>
                  </a:lnTo>
                  <a:lnTo>
                    <a:pt x="1150" y="2862"/>
                  </a:lnTo>
                  <a:lnTo>
                    <a:pt x="1277" y="2834"/>
                  </a:lnTo>
                  <a:lnTo>
                    <a:pt x="1408" y="2811"/>
                  </a:lnTo>
                  <a:lnTo>
                    <a:pt x="1544" y="2793"/>
                  </a:lnTo>
                  <a:lnTo>
                    <a:pt x="1682" y="2780"/>
                  </a:lnTo>
                  <a:lnTo>
                    <a:pt x="1691" y="2780"/>
                  </a:lnTo>
                  <a:lnTo>
                    <a:pt x="1703" y="2779"/>
                  </a:lnTo>
                  <a:lnTo>
                    <a:pt x="1715" y="2775"/>
                  </a:lnTo>
                  <a:lnTo>
                    <a:pt x="1726" y="2771"/>
                  </a:lnTo>
                  <a:lnTo>
                    <a:pt x="1737" y="2762"/>
                  </a:lnTo>
                  <a:lnTo>
                    <a:pt x="1745" y="2753"/>
                  </a:lnTo>
                  <a:lnTo>
                    <a:pt x="1751" y="2739"/>
                  </a:lnTo>
                  <a:lnTo>
                    <a:pt x="1752" y="2721"/>
                  </a:lnTo>
                  <a:lnTo>
                    <a:pt x="1752" y="141"/>
                  </a:lnTo>
                  <a:lnTo>
                    <a:pt x="1756" y="109"/>
                  </a:lnTo>
                  <a:lnTo>
                    <a:pt x="1767" y="78"/>
                  </a:lnTo>
                  <a:lnTo>
                    <a:pt x="1784" y="52"/>
                  </a:lnTo>
                  <a:lnTo>
                    <a:pt x="1806" y="30"/>
                  </a:lnTo>
                  <a:lnTo>
                    <a:pt x="1832" y="14"/>
                  </a:lnTo>
                  <a:lnTo>
                    <a:pt x="1861" y="4"/>
                  </a:lnTo>
                  <a:lnTo>
                    <a:pt x="189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grpSp>
        <p:nvGrpSpPr>
          <p:cNvPr id="51" name="Группа 143">
            <a:extLst>
              <a:ext uri="{FF2B5EF4-FFF2-40B4-BE49-F238E27FC236}">
                <a16:creationId xmlns:a16="http://schemas.microsoft.com/office/drawing/2014/main" id="{A058341F-2D7C-4A48-A470-B5CF01B12910}"/>
              </a:ext>
            </a:extLst>
          </p:cNvPr>
          <p:cNvGrpSpPr>
            <a:grpSpLocks noChangeAspect="1"/>
          </p:cNvGrpSpPr>
          <p:nvPr/>
        </p:nvGrpSpPr>
        <p:grpSpPr>
          <a:xfrm>
            <a:off x="8732124" y="5370783"/>
            <a:ext cx="534924" cy="457200"/>
            <a:chOff x="4329113" y="1919288"/>
            <a:chExt cx="3529013" cy="3016250"/>
          </a:xfrm>
          <a:solidFill>
            <a:srgbClr val="636363"/>
          </a:solidFill>
          <a:effectLst/>
        </p:grpSpPr>
        <p:sp>
          <p:nvSpPr>
            <p:cNvPr id="52" name="Freeform 128">
              <a:extLst>
                <a:ext uri="{FF2B5EF4-FFF2-40B4-BE49-F238E27FC236}">
                  <a16:creationId xmlns:a16="http://schemas.microsoft.com/office/drawing/2014/main" id="{1A3E67EC-68FF-4B19-9C5C-F99F5799F575}"/>
                </a:ext>
              </a:extLst>
            </p:cNvPr>
            <p:cNvSpPr>
              <a:spLocks/>
            </p:cNvSpPr>
            <p:nvPr/>
          </p:nvSpPr>
          <p:spPr bwMode="auto">
            <a:xfrm>
              <a:off x="5246688" y="2433638"/>
              <a:ext cx="2611438" cy="1973263"/>
            </a:xfrm>
            <a:custGeom>
              <a:avLst/>
              <a:gdLst>
                <a:gd name="T0" fmla="*/ 2961 w 3289"/>
                <a:gd name="T1" fmla="*/ 0 h 2485"/>
                <a:gd name="T2" fmla="*/ 2991 w 3289"/>
                <a:gd name="T3" fmla="*/ 1 h 2485"/>
                <a:gd name="T4" fmla="*/ 3019 w 3289"/>
                <a:gd name="T5" fmla="*/ 9 h 2485"/>
                <a:gd name="T6" fmla="*/ 3046 w 3289"/>
                <a:gd name="T7" fmla="*/ 21 h 2485"/>
                <a:gd name="T8" fmla="*/ 3072 w 3289"/>
                <a:gd name="T9" fmla="*/ 40 h 2485"/>
                <a:gd name="T10" fmla="*/ 3241 w 3289"/>
                <a:gd name="T11" fmla="*/ 198 h 2485"/>
                <a:gd name="T12" fmla="*/ 3261 w 3289"/>
                <a:gd name="T13" fmla="*/ 221 h 2485"/>
                <a:gd name="T14" fmla="*/ 3276 w 3289"/>
                <a:gd name="T15" fmla="*/ 247 h 2485"/>
                <a:gd name="T16" fmla="*/ 3285 w 3289"/>
                <a:gd name="T17" fmla="*/ 275 h 2485"/>
                <a:gd name="T18" fmla="*/ 3289 w 3289"/>
                <a:gd name="T19" fmla="*/ 305 h 2485"/>
                <a:gd name="T20" fmla="*/ 3288 w 3289"/>
                <a:gd name="T21" fmla="*/ 334 h 2485"/>
                <a:gd name="T22" fmla="*/ 3280 w 3289"/>
                <a:gd name="T23" fmla="*/ 363 h 2485"/>
                <a:gd name="T24" fmla="*/ 3268 w 3289"/>
                <a:gd name="T25" fmla="*/ 390 h 2485"/>
                <a:gd name="T26" fmla="*/ 3249 w 3289"/>
                <a:gd name="T27" fmla="*/ 415 h 2485"/>
                <a:gd name="T28" fmla="*/ 1369 w 3289"/>
                <a:gd name="T29" fmla="*/ 2431 h 2485"/>
                <a:gd name="T30" fmla="*/ 1347 w 3289"/>
                <a:gd name="T31" fmla="*/ 2453 h 2485"/>
                <a:gd name="T32" fmla="*/ 1320 w 3289"/>
                <a:gd name="T33" fmla="*/ 2469 h 2485"/>
                <a:gd name="T34" fmla="*/ 1290 w 3289"/>
                <a:gd name="T35" fmla="*/ 2479 h 2485"/>
                <a:gd name="T36" fmla="*/ 1259 w 3289"/>
                <a:gd name="T37" fmla="*/ 2485 h 2485"/>
                <a:gd name="T38" fmla="*/ 1228 w 3289"/>
                <a:gd name="T39" fmla="*/ 2485 h 2485"/>
                <a:gd name="T40" fmla="*/ 1198 w 3289"/>
                <a:gd name="T41" fmla="*/ 2480 h 2485"/>
                <a:gd name="T42" fmla="*/ 1168 w 3289"/>
                <a:gd name="T43" fmla="*/ 2469 h 2485"/>
                <a:gd name="T44" fmla="*/ 1142 w 3289"/>
                <a:gd name="T45" fmla="*/ 2453 h 2485"/>
                <a:gd name="T46" fmla="*/ 61 w 3289"/>
                <a:gd name="T47" fmla="*/ 1654 h 2485"/>
                <a:gd name="T48" fmla="*/ 38 w 3289"/>
                <a:gd name="T49" fmla="*/ 1634 h 2485"/>
                <a:gd name="T50" fmla="*/ 20 w 3289"/>
                <a:gd name="T51" fmla="*/ 1610 h 2485"/>
                <a:gd name="T52" fmla="*/ 8 w 3289"/>
                <a:gd name="T53" fmla="*/ 1583 h 2485"/>
                <a:gd name="T54" fmla="*/ 2 w 3289"/>
                <a:gd name="T55" fmla="*/ 1554 h 2485"/>
                <a:gd name="T56" fmla="*/ 0 w 3289"/>
                <a:gd name="T57" fmla="*/ 1525 h 2485"/>
                <a:gd name="T58" fmla="*/ 4 w 3289"/>
                <a:gd name="T59" fmla="*/ 1495 h 2485"/>
                <a:gd name="T60" fmla="*/ 14 w 3289"/>
                <a:gd name="T61" fmla="*/ 1467 h 2485"/>
                <a:gd name="T62" fmla="*/ 30 w 3289"/>
                <a:gd name="T63" fmla="*/ 1441 h 2485"/>
                <a:gd name="T64" fmla="*/ 169 w 3289"/>
                <a:gd name="T65" fmla="*/ 1256 h 2485"/>
                <a:gd name="T66" fmla="*/ 190 w 3289"/>
                <a:gd name="T67" fmla="*/ 1233 h 2485"/>
                <a:gd name="T68" fmla="*/ 215 w 3289"/>
                <a:gd name="T69" fmla="*/ 1216 h 2485"/>
                <a:gd name="T70" fmla="*/ 242 w 3289"/>
                <a:gd name="T71" fmla="*/ 1203 h 2485"/>
                <a:gd name="T72" fmla="*/ 270 w 3289"/>
                <a:gd name="T73" fmla="*/ 1197 h 2485"/>
                <a:gd name="T74" fmla="*/ 300 w 3289"/>
                <a:gd name="T75" fmla="*/ 1195 h 2485"/>
                <a:gd name="T76" fmla="*/ 329 w 3289"/>
                <a:gd name="T77" fmla="*/ 1199 h 2485"/>
                <a:gd name="T78" fmla="*/ 358 w 3289"/>
                <a:gd name="T79" fmla="*/ 1209 h 2485"/>
                <a:gd name="T80" fmla="*/ 385 w 3289"/>
                <a:gd name="T81" fmla="*/ 1225 h 2485"/>
                <a:gd name="T82" fmla="*/ 1078 w 3289"/>
                <a:gd name="T83" fmla="*/ 1732 h 2485"/>
                <a:gd name="T84" fmla="*/ 1105 w 3289"/>
                <a:gd name="T85" fmla="*/ 1749 h 2485"/>
                <a:gd name="T86" fmla="*/ 1133 w 3289"/>
                <a:gd name="T87" fmla="*/ 1759 h 2485"/>
                <a:gd name="T88" fmla="*/ 1164 w 3289"/>
                <a:gd name="T89" fmla="*/ 1765 h 2485"/>
                <a:gd name="T90" fmla="*/ 1195 w 3289"/>
                <a:gd name="T91" fmla="*/ 1763 h 2485"/>
                <a:gd name="T92" fmla="*/ 1226 w 3289"/>
                <a:gd name="T93" fmla="*/ 1758 h 2485"/>
                <a:gd name="T94" fmla="*/ 1256 w 3289"/>
                <a:gd name="T95" fmla="*/ 1747 h 2485"/>
                <a:gd name="T96" fmla="*/ 1282 w 3289"/>
                <a:gd name="T97" fmla="*/ 1732 h 2485"/>
                <a:gd name="T98" fmla="*/ 1306 w 3289"/>
                <a:gd name="T99" fmla="*/ 1711 h 2485"/>
                <a:gd name="T100" fmla="*/ 2855 w 3289"/>
                <a:gd name="T101" fmla="*/ 48 h 2485"/>
                <a:gd name="T102" fmla="*/ 2878 w 3289"/>
                <a:gd name="T103" fmla="*/ 28 h 2485"/>
                <a:gd name="T104" fmla="*/ 2905 w 3289"/>
                <a:gd name="T105" fmla="*/ 13 h 2485"/>
                <a:gd name="T106" fmla="*/ 2932 w 3289"/>
                <a:gd name="T107" fmla="*/ 4 h 2485"/>
                <a:gd name="T108" fmla="*/ 2961 w 3289"/>
                <a:gd name="T109" fmla="*/ 0 h 24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289" h="2485">
                  <a:moveTo>
                    <a:pt x="2961" y="0"/>
                  </a:moveTo>
                  <a:lnTo>
                    <a:pt x="2991" y="1"/>
                  </a:lnTo>
                  <a:lnTo>
                    <a:pt x="3019" y="9"/>
                  </a:lnTo>
                  <a:lnTo>
                    <a:pt x="3046" y="21"/>
                  </a:lnTo>
                  <a:lnTo>
                    <a:pt x="3072" y="40"/>
                  </a:lnTo>
                  <a:lnTo>
                    <a:pt x="3241" y="198"/>
                  </a:lnTo>
                  <a:lnTo>
                    <a:pt x="3261" y="221"/>
                  </a:lnTo>
                  <a:lnTo>
                    <a:pt x="3276" y="247"/>
                  </a:lnTo>
                  <a:lnTo>
                    <a:pt x="3285" y="275"/>
                  </a:lnTo>
                  <a:lnTo>
                    <a:pt x="3289" y="305"/>
                  </a:lnTo>
                  <a:lnTo>
                    <a:pt x="3288" y="334"/>
                  </a:lnTo>
                  <a:lnTo>
                    <a:pt x="3280" y="363"/>
                  </a:lnTo>
                  <a:lnTo>
                    <a:pt x="3268" y="390"/>
                  </a:lnTo>
                  <a:lnTo>
                    <a:pt x="3249" y="415"/>
                  </a:lnTo>
                  <a:lnTo>
                    <a:pt x="1369" y="2431"/>
                  </a:lnTo>
                  <a:lnTo>
                    <a:pt x="1347" y="2453"/>
                  </a:lnTo>
                  <a:lnTo>
                    <a:pt x="1320" y="2469"/>
                  </a:lnTo>
                  <a:lnTo>
                    <a:pt x="1290" y="2479"/>
                  </a:lnTo>
                  <a:lnTo>
                    <a:pt x="1259" y="2485"/>
                  </a:lnTo>
                  <a:lnTo>
                    <a:pt x="1228" y="2485"/>
                  </a:lnTo>
                  <a:lnTo>
                    <a:pt x="1198" y="2480"/>
                  </a:lnTo>
                  <a:lnTo>
                    <a:pt x="1168" y="2469"/>
                  </a:lnTo>
                  <a:lnTo>
                    <a:pt x="1142" y="2453"/>
                  </a:lnTo>
                  <a:lnTo>
                    <a:pt x="61" y="1654"/>
                  </a:lnTo>
                  <a:lnTo>
                    <a:pt x="38" y="1634"/>
                  </a:lnTo>
                  <a:lnTo>
                    <a:pt x="20" y="1610"/>
                  </a:lnTo>
                  <a:lnTo>
                    <a:pt x="8" y="1583"/>
                  </a:lnTo>
                  <a:lnTo>
                    <a:pt x="2" y="1554"/>
                  </a:lnTo>
                  <a:lnTo>
                    <a:pt x="0" y="1525"/>
                  </a:lnTo>
                  <a:lnTo>
                    <a:pt x="4" y="1495"/>
                  </a:lnTo>
                  <a:lnTo>
                    <a:pt x="14" y="1467"/>
                  </a:lnTo>
                  <a:lnTo>
                    <a:pt x="30" y="1441"/>
                  </a:lnTo>
                  <a:lnTo>
                    <a:pt x="169" y="1256"/>
                  </a:lnTo>
                  <a:lnTo>
                    <a:pt x="190" y="1233"/>
                  </a:lnTo>
                  <a:lnTo>
                    <a:pt x="215" y="1216"/>
                  </a:lnTo>
                  <a:lnTo>
                    <a:pt x="242" y="1203"/>
                  </a:lnTo>
                  <a:lnTo>
                    <a:pt x="270" y="1197"/>
                  </a:lnTo>
                  <a:lnTo>
                    <a:pt x="300" y="1195"/>
                  </a:lnTo>
                  <a:lnTo>
                    <a:pt x="329" y="1199"/>
                  </a:lnTo>
                  <a:lnTo>
                    <a:pt x="358" y="1209"/>
                  </a:lnTo>
                  <a:lnTo>
                    <a:pt x="385" y="1225"/>
                  </a:lnTo>
                  <a:lnTo>
                    <a:pt x="1078" y="1732"/>
                  </a:lnTo>
                  <a:lnTo>
                    <a:pt x="1105" y="1749"/>
                  </a:lnTo>
                  <a:lnTo>
                    <a:pt x="1133" y="1759"/>
                  </a:lnTo>
                  <a:lnTo>
                    <a:pt x="1164" y="1765"/>
                  </a:lnTo>
                  <a:lnTo>
                    <a:pt x="1195" y="1763"/>
                  </a:lnTo>
                  <a:lnTo>
                    <a:pt x="1226" y="1758"/>
                  </a:lnTo>
                  <a:lnTo>
                    <a:pt x="1256" y="1747"/>
                  </a:lnTo>
                  <a:lnTo>
                    <a:pt x="1282" y="1732"/>
                  </a:lnTo>
                  <a:lnTo>
                    <a:pt x="1306" y="1711"/>
                  </a:lnTo>
                  <a:lnTo>
                    <a:pt x="2855" y="48"/>
                  </a:lnTo>
                  <a:lnTo>
                    <a:pt x="2878" y="28"/>
                  </a:lnTo>
                  <a:lnTo>
                    <a:pt x="2905" y="13"/>
                  </a:lnTo>
                  <a:lnTo>
                    <a:pt x="2932" y="4"/>
                  </a:lnTo>
                  <a:lnTo>
                    <a:pt x="296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53" name="Freeform 129">
              <a:extLst>
                <a:ext uri="{FF2B5EF4-FFF2-40B4-BE49-F238E27FC236}">
                  <a16:creationId xmlns:a16="http://schemas.microsoft.com/office/drawing/2014/main" id="{D9E7D646-69B7-4785-8A21-59EB2654988F}"/>
                </a:ext>
              </a:extLst>
            </p:cNvPr>
            <p:cNvSpPr>
              <a:spLocks/>
            </p:cNvSpPr>
            <p:nvPr/>
          </p:nvSpPr>
          <p:spPr bwMode="auto">
            <a:xfrm>
              <a:off x="4329113" y="1919288"/>
              <a:ext cx="3098800" cy="3016250"/>
            </a:xfrm>
            <a:custGeom>
              <a:avLst/>
              <a:gdLst>
                <a:gd name="T0" fmla="*/ 3711 w 3904"/>
                <a:gd name="T1" fmla="*/ 4 h 3800"/>
                <a:gd name="T2" fmla="*/ 3821 w 3904"/>
                <a:gd name="T3" fmla="*/ 57 h 3800"/>
                <a:gd name="T4" fmla="*/ 3889 w 3904"/>
                <a:gd name="T5" fmla="*/ 155 h 3800"/>
                <a:gd name="T6" fmla="*/ 3904 w 3904"/>
                <a:gd name="T7" fmla="*/ 421 h 3800"/>
                <a:gd name="T8" fmla="*/ 3889 w 3904"/>
                <a:gd name="T9" fmla="*/ 478 h 3800"/>
                <a:gd name="T10" fmla="*/ 3865 w 3904"/>
                <a:gd name="T11" fmla="*/ 506 h 3800"/>
                <a:gd name="T12" fmla="*/ 3829 w 3904"/>
                <a:gd name="T13" fmla="*/ 541 h 3800"/>
                <a:gd name="T14" fmla="*/ 3779 w 3904"/>
                <a:gd name="T15" fmla="*/ 587 h 3800"/>
                <a:gd name="T16" fmla="*/ 3736 w 3904"/>
                <a:gd name="T17" fmla="*/ 629 h 3800"/>
                <a:gd name="T18" fmla="*/ 3717 w 3904"/>
                <a:gd name="T19" fmla="*/ 646 h 3800"/>
                <a:gd name="T20" fmla="*/ 3705 w 3904"/>
                <a:gd name="T21" fmla="*/ 657 h 3800"/>
                <a:gd name="T22" fmla="*/ 3682 w 3904"/>
                <a:gd name="T23" fmla="*/ 669 h 3800"/>
                <a:gd name="T24" fmla="*/ 3660 w 3904"/>
                <a:gd name="T25" fmla="*/ 660 h 3800"/>
                <a:gd name="T26" fmla="*/ 3655 w 3904"/>
                <a:gd name="T27" fmla="*/ 487 h 3800"/>
                <a:gd name="T28" fmla="*/ 3622 w 3904"/>
                <a:gd name="T29" fmla="*/ 369 h 3800"/>
                <a:gd name="T30" fmla="*/ 3537 w 3904"/>
                <a:gd name="T31" fmla="*/ 283 h 3800"/>
                <a:gd name="T32" fmla="*/ 3419 w 3904"/>
                <a:gd name="T33" fmla="*/ 251 h 3800"/>
                <a:gd name="T34" fmla="*/ 403 w 3904"/>
                <a:gd name="T35" fmla="*/ 266 h 3800"/>
                <a:gd name="T36" fmla="*/ 306 w 3904"/>
                <a:gd name="T37" fmla="*/ 335 h 3800"/>
                <a:gd name="T38" fmla="*/ 254 w 3904"/>
                <a:gd name="T39" fmla="*/ 444 h 3800"/>
                <a:gd name="T40" fmla="*/ 254 w 3904"/>
                <a:gd name="T41" fmla="*/ 3356 h 3800"/>
                <a:gd name="T42" fmla="*/ 306 w 3904"/>
                <a:gd name="T43" fmla="*/ 3465 h 3800"/>
                <a:gd name="T44" fmla="*/ 403 w 3904"/>
                <a:gd name="T45" fmla="*/ 3534 h 3800"/>
                <a:gd name="T46" fmla="*/ 3419 w 3904"/>
                <a:gd name="T47" fmla="*/ 3549 h 3800"/>
                <a:gd name="T48" fmla="*/ 3537 w 3904"/>
                <a:gd name="T49" fmla="*/ 3516 h 3800"/>
                <a:gd name="T50" fmla="*/ 3622 w 3904"/>
                <a:gd name="T51" fmla="*/ 3431 h 3800"/>
                <a:gd name="T52" fmla="*/ 3655 w 3904"/>
                <a:gd name="T53" fmla="*/ 3313 h 3800"/>
                <a:gd name="T54" fmla="*/ 3660 w 3904"/>
                <a:gd name="T55" fmla="*/ 2357 h 3800"/>
                <a:gd name="T56" fmla="*/ 3683 w 3904"/>
                <a:gd name="T57" fmla="*/ 2312 h 3800"/>
                <a:gd name="T58" fmla="*/ 3722 w 3904"/>
                <a:gd name="T59" fmla="*/ 2271 h 3800"/>
                <a:gd name="T60" fmla="*/ 3775 w 3904"/>
                <a:gd name="T61" fmla="*/ 2216 h 3800"/>
                <a:gd name="T62" fmla="*/ 3822 w 3904"/>
                <a:gd name="T63" fmla="*/ 2164 h 3800"/>
                <a:gd name="T64" fmla="*/ 3849 w 3904"/>
                <a:gd name="T65" fmla="*/ 2135 h 3800"/>
                <a:gd name="T66" fmla="*/ 3857 w 3904"/>
                <a:gd name="T67" fmla="*/ 2127 h 3800"/>
                <a:gd name="T68" fmla="*/ 3877 w 3904"/>
                <a:gd name="T69" fmla="*/ 2112 h 3800"/>
                <a:gd name="T70" fmla="*/ 3899 w 3904"/>
                <a:gd name="T71" fmla="*/ 2113 h 3800"/>
                <a:gd name="T72" fmla="*/ 3904 w 3904"/>
                <a:gd name="T73" fmla="*/ 3564 h 3800"/>
                <a:gd name="T74" fmla="*/ 3872 w 3904"/>
                <a:gd name="T75" fmla="*/ 3682 h 3800"/>
                <a:gd name="T76" fmla="*/ 3788 w 3904"/>
                <a:gd name="T77" fmla="*/ 3767 h 3800"/>
                <a:gd name="T78" fmla="*/ 3668 w 3904"/>
                <a:gd name="T79" fmla="*/ 3800 h 3800"/>
                <a:gd name="T80" fmla="*/ 154 w 3904"/>
                <a:gd name="T81" fmla="*/ 3785 h 3800"/>
                <a:gd name="T82" fmla="*/ 55 w 3904"/>
                <a:gd name="T83" fmla="*/ 3715 h 3800"/>
                <a:gd name="T84" fmla="*/ 4 w 3904"/>
                <a:gd name="T85" fmla="*/ 3606 h 3800"/>
                <a:gd name="T86" fmla="*/ 4 w 3904"/>
                <a:gd name="T87" fmla="*/ 194 h 3800"/>
                <a:gd name="T88" fmla="*/ 55 w 3904"/>
                <a:gd name="T89" fmla="*/ 85 h 3800"/>
                <a:gd name="T90" fmla="*/ 154 w 3904"/>
                <a:gd name="T91" fmla="*/ 15 h 38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904" h="3800">
                  <a:moveTo>
                    <a:pt x="236" y="0"/>
                  </a:moveTo>
                  <a:lnTo>
                    <a:pt x="3668" y="0"/>
                  </a:lnTo>
                  <a:lnTo>
                    <a:pt x="3711" y="4"/>
                  </a:lnTo>
                  <a:lnTo>
                    <a:pt x="3750" y="15"/>
                  </a:lnTo>
                  <a:lnTo>
                    <a:pt x="3788" y="33"/>
                  </a:lnTo>
                  <a:lnTo>
                    <a:pt x="3821" y="57"/>
                  </a:lnTo>
                  <a:lnTo>
                    <a:pt x="3849" y="85"/>
                  </a:lnTo>
                  <a:lnTo>
                    <a:pt x="3872" y="118"/>
                  </a:lnTo>
                  <a:lnTo>
                    <a:pt x="3889" y="155"/>
                  </a:lnTo>
                  <a:lnTo>
                    <a:pt x="3902" y="194"/>
                  </a:lnTo>
                  <a:lnTo>
                    <a:pt x="3904" y="236"/>
                  </a:lnTo>
                  <a:lnTo>
                    <a:pt x="3904" y="421"/>
                  </a:lnTo>
                  <a:lnTo>
                    <a:pt x="3903" y="443"/>
                  </a:lnTo>
                  <a:lnTo>
                    <a:pt x="3898" y="462"/>
                  </a:lnTo>
                  <a:lnTo>
                    <a:pt x="3889" y="478"/>
                  </a:lnTo>
                  <a:lnTo>
                    <a:pt x="3881" y="490"/>
                  </a:lnTo>
                  <a:lnTo>
                    <a:pt x="3872" y="499"/>
                  </a:lnTo>
                  <a:lnTo>
                    <a:pt x="3865" y="506"/>
                  </a:lnTo>
                  <a:lnTo>
                    <a:pt x="3856" y="516"/>
                  </a:lnTo>
                  <a:lnTo>
                    <a:pt x="3844" y="526"/>
                  </a:lnTo>
                  <a:lnTo>
                    <a:pt x="3829" y="541"/>
                  </a:lnTo>
                  <a:lnTo>
                    <a:pt x="3813" y="556"/>
                  </a:lnTo>
                  <a:lnTo>
                    <a:pt x="3796" y="572"/>
                  </a:lnTo>
                  <a:lnTo>
                    <a:pt x="3779" y="587"/>
                  </a:lnTo>
                  <a:lnTo>
                    <a:pt x="3763" y="603"/>
                  </a:lnTo>
                  <a:lnTo>
                    <a:pt x="3748" y="617"/>
                  </a:lnTo>
                  <a:lnTo>
                    <a:pt x="3736" y="629"/>
                  </a:lnTo>
                  <a:lnTo>
                    <a:pt x="3725" y="638"/>
                  </a:lnTo>
                  <a:lnTo>
                    <a:pt x="3718" y="644"/>
                  </a:lnTo>
                  <a:lnTo>
                    <a:pt x="3717" y="646"/>
                  </a:lnTo>
                  <a:lnTo>
                    <a:pt x="3715" y="648"/>
                  </a:lnTo>
                  <a:lnTo>
                    <a:pt x="3711" y="652"/>
                  </a:lnTo>
                  <a:lnTo>
                    <a:pt x="3705" y="657"/>
                  </a:lnTo>
                  <a:lnTo>
                    <a:pt x="3698" y="663"/>
                  </a:lnTo>
                  <a:lnTo>
                    <a:pt x="3690" y="667"/>
                  </a:lnTo>
                  <a:lnTo>
                    <a:pt x="3682" y="669"/>
                  </a:lnTo>
                  <a:lnTo>
                    <a:pt x="3674" y="671"/>
                  </a:lnTo>
                  <a:lnTo>
                    <a:pt x="3665" y="668"/>
                  </a:lnTo>
                  <a:lnTo>
                    <a:pt x="3660" y="660"/>
                  </a:lnTo>
                  <a:lnTo>
                    <a:pt x="3656" y="646"/>
                  </a:lnTo>
                  <a:lnTo>
                    <a:pt x="3655" y="628"/>
                  </a:lnTo>
                  <a:lnTo>
                    <a:pt x="3655" y="487"/>
                  </a:lnTo>
                  <a:lnTo>
                    <a:pt x="3651" y="444"/>
                  </a:lnTo>
                  <a:lnTo>
                    <a:pt x="3640" y="405"/>
                  </a:lnTo>
                  <a:lnTo>
                    <a:pt x="3622" y="369"/>
                  </a:lnTo>
                  <a:lnTo>
                    <a:pt x="3599" y="335"/>
                  </a:lnTo>
                  <a:lnTo>
                    <a:pt x="3571" y="306"/>
                  </a:lnTo>
                  <a:lnTo>
                    <a:pt x="3537" y="283"/>
                  </a:lnTo>
                  <a:lnTo>
                    <a:pt x="3501" y="266"/>
                  </a:lnTo>
                  <a:lnTo>
                    <a:pt x="3460" y="255"/>
                  </a:lnTo>
                  <a:lnTo>
                    <a:pt x="3419" y="251"/>
                  </a:lnTo>
                  <a:lnTo>
                    <a:pt x="486" y="251"/>
                  </a:lnTo>
                  <a:lnTo>
                    <a:pt x="444" y="255"/>
                  </a:lnTo>
                  <a:lnTo>
                    <a:pt x="403" y="266"/>
                  </a:lnTo>
                  <a:lnTo>
                    <a:pt x="367" y="283"/>
                  </a:lnTo>
                  <a:lnTo>
                    <a:pt x="335" y="306"/>
                  </a:lnTo>
                  <a:lnTo>
                    <a:pt x="306" y="335"/>
                  </a:lnTo>
                  <a:lnTo>
                    <a:pt x="282" y="369"/>
                  </a:lnTo>
                  <a:lnTo>
                    <a:pt x="264" y="405"/>
                  </a:lnTo>
                  <a:lnTo>
                    <a:pt x="254" y="444"/>
                  </a:lnTo>
                  <a:lnTo>
                    <a:pt x="250" y="487"/>
                  </a:lnTo>
                  <a:lnTo>
                    <a:pt x="250" y="3313"/>
                  </a:lnTo>
                  <a:lnTo>
                    <a:pt x="254" y="3356"/>
                  </a:lnTo>
                  <a:lnTo>
                    <a:pt x="264" y="3395"/>
                  </a:lnTo>
                  <a:lnTo>
                    <a:pt x="282" y="3431"/>
                  </a:lnTo>
                  <a:lnTo>
                    <a:pt x="306" y="3465"/>
                  </a:lnTo>
                  <a:lnTo>
                    <a:pt x="335" y="3494"/>
                  </a:lnTo>
                  <a:lnTo>
                    <a:pt x="367" y="3516"/>
                  </a:lnTo>
                  <a:lnTo>
                    <a:pt x="403" y="3534"/>
                  </a:lnTo>
                  <a:lnTo>
                    <a:pt x="444" y="3545"/>
                  </a:lnTo>
                  <a:lnTo>
                    <a:pt x="486" y="3549"/>
                  </a:lnTo>
                  <a:lnTo>
                    <a:pt x="3419" y="3549"/>
                  </a:lnTo>
                  <a:lnTo>
                    <a:pt x="3460" y="3545"/>
                  </a:lnTo>
                  <a:lnTo>
                    <a:pt x="3501" y="3534"/>
                  </a:lnTo>
                  <a:lnTo>
                    <a:pt x="3537" y="3516"/>
                  </a:lnTo>
                  <a:lnTo>
                    <a:pt x="3571" y="3494"/>
                  </a:lnTo>
                  <a:lnTo>
                    <a:pt x="3599" y="3465"/>
                  </a:lnTo>
                  <a:lnTo>
                    <a:pt x="3622" y="3431"/>
                  </a:lnTo>
                  <a:lnTo>
                    <a:pt x="3640" y="3395"/>
                  </a:lnTo>
                  <a:lnTo>
                    <a:pt x="3651" y="3356"/>
                  </a:lnTo>
                  <a:lnTo>
                    <a:pt x="3655" y="3313"/>
                  </a:lnTo>
                  <a:lnTo>
                    <a:pt x="3655" y="2409"/>
                  </a:lnTo>
                  <a:lnTo>
                    <a:pt x="3656" y="2380"/>
                  </a:lnTo>
                  <a:lnTo>
                    <a:pt x="3660" y="2357"/>
                  </a:lnTo>
                  <a:lnTo>
                    <a:pt x="3665" y="2339"/>
                  </a:lnTo>
                  <a:lnTo>
                    <a:pt x="3674" y="2324"/>
                  </a:lnTo>
                  <a:lnTo>
                    <a:pt x="3683" y="2312"/>
                  </a:lnTo>
                  <a:lnTo>
                    <a:pt x="3692" y="2301"/>
                  </a:lnTo>
                  <a:lnTo>
                    <a:pt x="3707" y="2287"/>
                  </a:lnTo>
                  <a:lnTo>
                    <a:pt x="3722" y="2271"/>
                  </a:lnTo>
                  <a:lnTo>
                    <a:pt x="3740" y="2253"/>
                  </a:lnTo>
                  <a:lnTo>
                    <a:pt x="3757" y="2235"/>
                  </a:lnTo>
                  <a:lnTo>
                    <a:pt x="3775" y="2216"/>
                  </a:lnTo>
                  <a:lnTo>
                    <a:pt x="3791" y="2198"/>
                  </a:lnTo>
                  <a:lnTo>
                    <a:pt x="3807" y="2181"/>
                  </a:lnTo>
                  <a:lnTo>
                    <a:pt x="3822" y="2164"/>
                  </a:lnTo>
                  <a:lnTo>
                    <a:pt x="3834" y="2151"/>
                  </a:lnTo>
                  <a:lnTo>
                    <a:pt x="3842" y="2142"/>
                  </a:lnTo>
                  <a:lnTo>
                    <a:pt x="3849" y="2135"/>
                  </a:lnTo>
                  <a:lnTo>
                    <a:pt x="3850" y="2132"/>
                  </a:lnTo>
                  <a:lnTo>
                    <a:pt x="3853" y="2131"/>
                  </a:lnTo>
                  <a:lnTo>
                    <a:pt x="3857" y="2127"/>
                  </a:lnTo>
                  <a:lnTo>
                    <a:pt x="3862" y="2121"/>
                  </a:lnTo>
                  <a:lnTo>
                    <a:pt x="3869" y="2116"/>
                  </a:lnTo>
                  <a:lnTo>
                    <a:pt x="3877" y="2112"/>
                  </a:lnTo>
                  <a:lnTo>
                    <a:pt x="3885" y="2109"/>
                  </a:lnTo>
                  <a:lnTo>
                    <a:pt x="3893" y="2109"/>
                  </a:lnTo>
                  <a:lnTo>
                    <a:pt x="3899" y="2113"/>
                  </a:lnTo>
                  <a:lnTo>
                    <a:pt x="3903" y="2124"/>
                  </a:lnTo>
                  <a:lnTo>
                    <a:pt x="3904" y="2140"/>
                  </a:lnTo>
                  <a:lnTo>
                    <a:pt x="3904" y="3564"/>
                  </a:lnTo>
                  <a:lnTo>
                    <a:pt x="3902" y="3606"/>
                  </a:lnTo>
                  <a:lnTo>
                    <a:pt x="3889" y="3646"/>
                  </a:lnTo>
                  <a:lnTo>
                    <a:pt x="3872" y="3682"/>
                  </a:lnTo>
                  <a:lnTo>
                    <a:pt x="3849" y="3715"/>
                  </a:lnTo>
                  <a:lnTo>
                    <a:pt x="3821" y="3743"/>
                  </a:lnTo>
                  <a:lnTo>
                    <a:pt x="3788" y="3767"/>
                  </a:lnTo>
                  <a:lnTo>
                    <a:pt x="3750" y="3785"/>
                  </a:lnTo>
                  <a:lnTo>
                    <a:pt x="3711" y="3796"/>
                  </a:lnTo>
                  <a:lnTo>
                    <a:pt x="3668" y="3800"/>
                  </a:lnTo>
                  <a:lnTo>
                    <a:pt x="236" y="3800"/>
                  </a:lnTo>
                  <a:lnTo>
                    <a:pt x="194" y="3796"/>
                  </a:lnTo>
                  <a:lnTo>
                    <a:pt x="154" y="3785"/>
                  </a:lnTo>
                  <a:lnTo>
                    <a:pt x="117" y="3767"/>
                  </a:lnTo>
                  <a:lnTo>
                    <a:pt x="84" y="3743"/>
                  </a:lnTo>
                  <a:lnTo>
                    <a:pt x="55" y="3715"/>
                  </a:lnTo>
                  <a:lnTo>
                    <a:pt x="32" y="3682"/>
                  </a:lnTo>
                  <a:lnTo>
                    <a:pt x="15" y="3646"/>
                  </a:lnTo>
                  <a:lnTo>
                    <a:pt x="4" y="3606"/>
                  </a:lnTo>
                  <a:lnTo>
                    <a:pt x="0" y="3564"/>
                  </a:lnTo>
                  <a:lnTo>
                    <a:pt x="0" y="236"/>
                  </a:lnTo>
                  <a:lnTo>
                    <a:pt x="4" y="194"/>
                  </a:lnTo>
                  <a:lnTo>
                    <a:pt x="15" y="155"/>
                  </a:lnTo>
                  <a:lnTo>
                    <a:pt x="32" y="118"/>
                  </a:lnTo>
                  <a:lnTo>
                    <a:pt x="55" y="85"/>
                  </a:lnTo>
                  <a:lnTo>
                    <a:pt x="84" y="57"/>
                  </a:lnTo>
                  <a:lnTo>
                    <a:pt x="117" y="33"/>
                  </a:lnTo>
                  <a:lnTo>
                    <a:pt x="154" y="15"/>
                  </a:lnTo>
                  <a:lnTo>
                    <a:pt x="194" y="4"/>
                  </a:lnTo>
                  <a:lnTo>
                    <a:pt x="23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grpSp>
        <p:nvGrpSpPr>
          <p:cNvPr id="54" name="Группа 730">
            <a:extLst>
              <a:ext uri="{FF2B5EF4-FFF2-40B4-BE49-F238E27FC236}">
                <a16:creationId xmlns:a16="http://schemas.microsoft.com/office/drawing/2014/main" id="{46C279B9-2752-4ECA-AF35-9ACA016E37A0}"/>
              </a:ext>
            </a:extLst>
          </p:cNvPr>
          <p:cNvGrpSpPr>
            <a:grpSpLocks noChangeAspect="1"/>
          </p:cNvGrpSpPr>
          <p:nvPr/>
        </p:nvGrpSpPr>
        <p:grpSpPr>
          <a:xfrm>
            <a:off x="8732339" y="852092"/>
            <a:ext cx="441508" cy="457200"/>
            <a:chOff x="4595813" y="1874838"/>
            <a:chExt cx="2992438" cy="3098800"/>
          </a:xfrm>
          <a:solidFill>
            <a:srgbClr val="636363"/>
          </a:solidFill>
          <a:effectLst/>
        </p:grpSpPr>
        <p:sp>
          <p:nvSpPr>
            <p:cNvPr id="55" name="Freeform 636">
              <a:extLst>
                <a:ext uri="{FF2B5EF4-FFF2-40B4-BE49-F238E27FC236}">
                  <a16:creationId xmlns:a16="http://schemas.microsoft.com/office/drawing/2014/main" id="{8B0F2BDF-9032-4DFE-BA9A-3FBB0AD7CC13}"/>
                </a:ext>
              </a:extLst>
            </p:cNvPr>
            <p:cNvSpPr>
              <a:spLocks/>
            </p:cNvSpPr>
            <p:nvPr/>
          </p:nvSpPr>
          <p:spPr bwMode="auto">
            <a:xfrm>
              <a:off x="4595813" y="1874838"/>
              <a:ext cx="2703513" cy="3098800"/>
            </a:xfrm>
            <a:custGeom>
              <a:avLst/>
              <a:gdLst>
                <a:gd name="T0" fmla="*/ 1785 w 3405"/>
                <a:gd name="T1" fmla="*/ 21 h 3905"/>
                <a:gd name="T2" fmla="*/ 1942 w 3405"/>
                <a:gd name="T3" fmla="*/ 103 h 3905"/>
                <a:gd name="T4" fmla="*/ 2140 w 3405"/>
                <a:gd name="T5" fmla="*/ 221 h 3905"/>
                <a:gd name="T6" fmla="*/ 2372 w 3405"/>
                <a:gd name="T7" fmla="*/ 347 h 3905"/>
                <a:gd name="T8" fmla="*/ 2626 w 3405"/>
                <a:gd name="T9" fmla="*/ 455 h 3905"/>
                <a:gd name="T10" fmla="*/ 2963 w 3405"/>
                <a:gd name="T11" fmla="*/ 525 h 3905"/>
                <a:gd name="T12" fmla="*/ 3310 w 3405"/>
                <a:gd name="T13" fmla="*/ 536 h 3905"/>
                <a:gd name="T14" fmla="*/ 3349 w 3405"/>
                <a:gd name="T15" fmla="*/ 542 h 3905"/>
                <a:gd name="T16" fmla="*/ 3389 w 3405"/>
                <a:gd name="T17" fmla="*/ 577 h 3905"/>
                <a:gd name="T18" fmla="*/ 3401 w 3405"/>
                <a:gd name="T19" fmla="*/ 650 h 3905"/>
                <a:gd name="T20" fmla="*/ 3401 w 3405"/>
                <a:gd name="T21" fmla="*/ 750 h 3905"/>
                <a:gd name="T22" fmla="*/ 3402 w 3405"/>
                <a:gd name="T23" fmla="*/ 940 h 3905"/>
                <a:gd name="T24" fmla="*/ 3403 w 3405"/>
                <a:gd name="T25" fmla="*/ 1178 h 3905"/>
                <a:gd name="T26" fmla="*/ 3404 w 3405"/>
                <a:gd name="T27" fmla="*/ 1421 h 3905"/>
                <a:gd name="T28" fmla="*/ 3404 w 3405"/>
                <a:gd name="T29" fmla="*/ 1626 h 3905"/>
                <a:gd name="T30" fmla="*/ 3405 w 3405"/>
                <a:gd name="T31" fmla="*/ 1751 h 3905"/>
                <a:gd name="T32" fmla="*/ 3391 w 3405"/>
                <a:gd name="T33" fmla="*/ 1963 h 3905"/>
                <a:gd name="T34" fmla="*/ 3346 w 3405"/>
                <a:gd name="T35" fmla="*/ 2171 h 3905"/>
                <a:gd name="T36" fmla="*/ 3310 w 3405"/>
                <a:gd name="T37" fmla="*/ 2199 h 3905"/>
                <a:gd name="T38" fmla="*/ 3204 w 3405"/>
                <a:gd name="T39" fmla="*/ 2174 h 3905"/>
                <a:gd name="T40" fmla="*/ 3026 w 3405"/>
                <a:gd name="T41" fmla="*/ 2159 h 3905"/>
                <a:gd name="T42" fmla="*/ 2717 w 3405"/>
                <a:gd name="T43" fmla="*/ 2211 h 3905"/>
                <a:gd name="T44" fmla="*/ 2450 w 3405"/>
                <a:gd name="T45" fmla="*/ 2358 h 3905"/>
                <a:gd name="T46" fmla="*/ 2246 w 3405"/>
                <a:gd name="T47" fmla="*/ 2579 h 3905"/>
                <a:gd name="T48" fmla="*/ 2122 w 3405"/>
                <a:gd name="T49" fmla="*/ 2857 h 3905"/>
                <a:gd name="T50" fmla="*/ 2095 w 3405"/>
                <a:gd name="T51" fmla="*/ 3168 h 3905"/>
                <a:gd name="T52" fmla="*/ 2164 w 3405"/>
                <a:gd name="T53" fmla="*/ 3453 h 3905"/>
                <a:gd name="T54" fmla="*/ 2237 w 3405"/>
                <a:gd name="T55" fmla="*/ 3594 h 3905"/>
                <a:gd name="T56" fmla="*/ 2234 w 3405"/>
                <a:gd name="T57" fmla="*/ 3630 h 3905"/>
                <a:gd name="T58" fmla="*/ 2027 w 3405"/>
                <a:gd name="T59" fmla="*/ 3775 h 3905"/>
                <a:gd name="T60" fmla="*/ 1819 w 3405"/>
                <a:gd name="T61" fmla="*/ 3881 h 3905"/>
                <a:gd name="T62" fmla="*/ 1672 w 3405"/>
                <a:gd name="T63" fmla="*/ 3902 h 3905"/>
                <a:gd name="T64" fmla="*/ 1514 w 3405"/>
                <a:gd name="T65" fmla="*/ 3850 h 3905"/>
                <a:gd name="T66" fmla="*/ 1307 w 3405"/>
                <a:gd name="T67" fmla="*/ 3735 h 3905"/>
                <a:gd name="T68" fmla="*/ 1068 w 3405"/>
                <a:gd name="T69" fmla="*/ 3563 h 3905"/>
                <a:gd name="T70" fmla="*/ 817 w 3405"/>
                <a:gd name="T71" fmla="*/ 3343 h 3905"/>
                <a:gd name="T72" fmla="*/ 571 w 3405"/>
                <a:gd name="T73" fmla="*/ 3082 h 3905"/>
                <a:gd name="T74" fmla="*/ 349 w 3405"/>
                <a:gd name="T75" fmla="*/ 2787 h 3905"/>
                <a:gd name="T76" fmla="*/ 167 w 3405"/>
                <a:gd name="T77" fmla="*/ 2465 h 3905"/>
                <a:gd name="T78" fmla="*/ 44 w 3405"/>
                <a:gd name="T79" fmla="*/ 2123 h 3905"/>
                <a:gd name="T80" fmla="*/ 0 w 3405"/>
                <a:gd name="T81" fmla="*/ 1770 h 3905"/>
                <a:gd name="T82" fmla="*/ 0 w 3405"/>
                <a:gd name="T83" fmla="*/ 1727 h 3905"/>
                <a:gd name="T84" fmla="*/ 2 w 3405"/>
                <a:gd name="T85" fmla="*/ 1574 h 3905"/>
                <a:gd name="T86" fmla="*/ 6 w 3405"/>
                <a:gd name="T87" fmla="*/ 1349 h 3905"/>
                <a:gd name="T88" fmla="*/ 11 w 3405"/>
                <a:gd name="T89" fmla="*/ 1097 h 3905"/>
                <a:gd name="T90" fmla="*/ 14 w 3405"/>
                <a:gd name="T91" fmla="*/ 860 h 3905"/>
                <a:gd name="T92" fmla="*/ 18 w 3405"/>
                <a:gd name="T93" fmla="*/ 683 h 3905"/>
                <a:gd name="T94" fmla="*/ 20 w 3405"/>
                <a:gd name="T95" fmla="*/ 607 h 3905"/>
                <a:gd name="T96" fmla="*/ 51 w 3405"/>
                <a:gd name="T97" fmla="*/ 535 h 3905"/>
                <a:gd name="T98" fmla="*/ 93 w 3405"/>
                <a:gd name="T99" fmla="*/ 524 h 3905"/>
                <a:gd name="T100" fmla="*/ 362 w 3405"/>
                <a:gd name="T101" fmla="*/ 532 h 3905"/>
                <a:gd name="T102" fmla="*/ 724 w 3405"/>
                <a:gd name="T103" fmla="*/ 499 h 3905"/>
                <a:gd name="T104" fmla="*/ 1028 w 3405"/>
                <a:gd name="T105" fmla="*/ 396 h 3905"/>
                <a:gd name="T106" fmla="*/ 1269 w 3405"/>
                <a:gd name="T107" fmla="*/ 260 h 3905"/>
                <a:gd name="T108" fmla="*/ 1465 w 3405"/>
                <a:gd name="T109" fmla="*/ 123 h 3905"/>
                <a:gd name="T110" fmla="*/ 1618 w 3405"/>
                <a:gd name="T111" fmla="*/ 26 h 39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405" h="3905">
                  <a:moveTo>
                    <a:pt x="1702" y="0"/>
                  </a:moveTo>
                  <a:lnTo>
                    <a:pt x="1727" y="2"/>
                  </a:lnTo>
                  <a:lnTo>
                    <a:pt x="1754" y="9"/>
                  </a:lnTo>
                  <a:lnTo>
                    <a:pt x="1785" y="21"/>
                  </a:lnTo>
                  <a:lnTo>
                    <a:pt x="1820" y="36"/>
                  </a:lnTo>
                  <a:lnTo>
                    <a:pt x="1858" y="55"/>
                  </a:lnTo>
                  <a:lnTo>
                    <a:pt x="1898" y="78"/>
                  </a:lnTo>
                  <a:lnTo>
                    <a:pt x="1942" y="103"/>
                  </a:lnTo>
                  <a:lnTo>
                    <a:pt x="1988" y="130"/>
                  </a:lnTo>
                  <a:lnTo>
                    <a:pt x="2036" y="159"/>
                  </a:lnTo>
                  <a:lnTo>
                    <a:pt x="2087" y="190"/>
                  </a:lnTo>
                  <a:lnTo>
                    <a:pt x="2140" y="221"/>
                  </a:lnTo>
                  <a:lnTo>
                    <a:pt x="2196" y="253"/>
                  </a:lnTo>
                  <a:lnTo>
                    <a:pt x="2253" y="285"/>
                  </a:lnTo>
                  <a:lnTo>
                    <a:pt x="2311" y="316"/>
                  </a:lnTo>
                  <a:lnTo>
                    <a:pt x="2372" y="347"/>
                  </a:lnTo>
                  <a:lnTo>
                    <a:pt x="2434" y="377"/>
                  </a:lnTo>
                  <a:lnTo>
                    <a:pt x="2497" y="405"/>
                  </a:lnTo>
                  <a:lnTo>
                    <a:pt x="2561" y="431"/>
                  </a:lnTo>
                  <a:lnTo>
                    <a:pt x="2626" y="455"/>
                  </a:lnTo>
                  <a:lnTo>
                    <a:pt x="2693" y="475"/>
                  </a:lnTo>
                  <a:lnTo>
                    <a:pt x="2784" y="499"/>
                  </a:lnTo>
                  <a:lnTo>
                    <a:pt x="2874" y="514"/>
                  </a:lnTo>
                  <a:lnTo>
                    <a:pt x="2963" y="525"/>
                  </a:lnTo>
                  <a:lnTo>
                    <a:pt x="3051" y="532"/>
                  </a:lnTo>
                  <a:lnTo>
                    <a:pt x="3138" y="536"/>
                  </a:lnTo>
                  <a:lnTo>
                    <a:pt x="3225" y="536"/>
                  </a:lnTo>
                  <a:lnTo>
                    <a:pt x="3310" y="536"/>
                  </a:lnTo>
                  <a:lnTo>
                    <a:pt x="3319" y="536"/>
                  </a:lnTo>
                  <a:lnTo>
                    <a:pt x="3328" y="537"/>
                  </a:lnTo>
                  <a:lnTo>
                    <a:pt x="3339" y="538"/>
                  </a:lnTo>
                  <a:lnTo>
                    <a:pt x="3349" y="542"/>
                  </a:lnTo>
                  <a:lnTo>
                    <a:pt x="3360" y="547"/>
                  </a:lnTo>
                  <a:lnTo>
                    <a:pt x="3371" y="554"/>
                  </a:lnTo>
                  <a:lnTo>
                    <a:pt x="3380" y="564"/>
                  </a:lnTo>
                  <a:lnTo>
                    <a:pt x="3389" y="577"/>
                  </a:lnTo>
                  <a:lnTo>
                    <a:pt x="3395" y="595"/>
                  </a:lnTo>
                  <a:lnTo>
                    <a:pt x="3399" y="618"/>
                  </a:lnTo>
                  <a:lnTo>
                    <a:pt x="3401" y="644"/>
                  </a:lnTo>
                  <a:lnTo>
                    <a:pt x="3401" y="650"/>
                  </a:lnTo>
                  <a:lnTo>
                    <a:pt x="3401" y="664"/>
                  </a:lnTo>
                  <a:lnTo>
                    <a:pt x="3401" y="687"/>
                  </a:lnTo>
                  <a:lnTo>
                    <a:pt x="3401" y="715"/>
                  </a:lnTo>
                  <a:lnTo>
                    <a:pt x="3401" y="750"/>
                  </a:lnTo>
                  <a:lnTo>
                    <a:pt x="3401" y="792"/>
                  </a:lnTo>
                  <a:lnTo>
                    <a:pt x="3401" y="837"/>
                  </a:lnTo>
                  <a:lnTo>
                    <a:pt x="3402" y="887"/>
                  </a:lnTo>
                  <a:lnTo>
                    <a:pt x="3402" y="940"/>
                  </a:lnTo>
                  <a:lnTo>
                    <a:pt x="3402" y="997"/>
                  </a:lnTo>
                  <a:lnTo>
                    <a:pt x="3402" y="1055"/>
                  </a:lnTo>
                  <a:lnTo>
                    <a:pt x="3402" y="1116"/>
                  </a:lnTo>
                  <a:lnTo>
                    <a:pt x="3403" y="1178"/>
                  </a:lnTo>
                  <a:lnTo>
                    <a:pt x="3403" y="1240"/>
                  </a:lnTo>
                  <a:lnTo>
                    <a:pt x="3403" y="1302"/>
                  </a:lnTo>
                  <a:lnTo>
                    <a:pt x="3403" y="1362"/>
                  </a:lnTo>
                  <a:lnTo>
                    <a:pt x="3404" y="1421"/>
                  </a:lnTo>
                  <a:lnTo>
                    <a:pt x="3404" y="1478"/>
                  </a:lnTo>
                  <a:lnTo>
                    <a:pt x="3404" y="1530"/>
                  </a:lnTo>
                  <a:lnTo>
                    <a:pt x="3404" y="1580"/>
                  </a:lnTo>
                  <a:lnTo>
                    <a:pt x="3404" y="1626"/>
                  </a:lnTo>
                  <a:lnTo>
                    <a:pt x="3404" y="1665"/>
                  </a:lnTo>
                  <a:lnTo>
                    <a:pt x="3405" y="1701"/>
                  </a:lnTo>
                  <a:lnTo>
                    <a:pt x="3405" y="1730"/>
                  </a:lnTo>
                  <a:lnTo>
                    <a:pt x="3405" y="1751"/>
                  </a:lnTo>
                  <a:lnTo>
                    <a:pt x="3405" y="1764"/>
                  </a:lnTo>
                  <a:lnTo>
                    <a:pt x="3405" y="1770"/>
                  </a:lnTo>
                  <a:lnTo>
                    <a:pt x="3402" y="1866"/>
                  </a:lnTo>
                  <a:lnTo>
                    <a:pt x="3391" y="1963"/>
                  </a:lnTo>
                  <a:lnTo>
                    <a:pt x="3374" y="2059"/>
                  </a:lnTo>
                  <a:lnTo>
                    <a:pt x="3353" y="2154"/>
                  </a:lnTo>
                  <a:lnTo>
                    <a:pt x="3349" y="2161"/>
                  </a:lnTo>
                  <a:lnTo>
                    <a:pt x="3346" y="2171"/>
                  </a:lnTo>
                  <a:lnTo>
                    <a:pt x="3340" y="2180"/>
                  </a:lnTo>
                  <a:lnTo>
                    <a:pt x="3333" y="2189"/>
                  </a:lnTo>
                  <a:lnTo>
                    <a:pt x="3322" y="2195"/>
                  </a:lnTo>
                  <a:lnTo>
                    <a:pt x="3310" y="2199"/>
                  </a:lnTo>
                  <a:lnTo>
                    <a:pt x="3296" y="2198"/>
                  </a:lnTo>
                  <a:lnTo>
                    <a:pt x="3279" y="2193"/>
                  </a:lnTo>
                  <a:lnTo>
                    <a:pt x="3242" y="2183"/>
                  </a:lnTo>
                  <a:lnTo>
                    <a:pt x="3204" y="2174"/>
                  </a:lnTo>
                  <a:lnTo>
                    <a:pt x="3165" y="2168"/>
                  </a:lnTo>
                  <a:lnTo>
                    <a:pt x="3123" y="2163"/>
                  </a:lnTo>
                  <a:lnTo>
                    <a:pt x="3077" y="2160"/>
                  </a:lnTo>
                  <a:lnTo>
                    <a:pt x="3026" y="2159"/>
                  </a:lnTo>
                  <a:lnTo>
                    <a:pt x="2945" y="2163"/>
                  </a:lnTo>
                  <a:lnTo>
                    <a:pt x="2867" y="2172"/>
                  </a:lnTo>
                  <a:lnTo>
                    <a:pt x="2790" y="2189"/>
                  </a:lnTo>
                  <a:lnTo>
                    <a:pt x="2717" y="2211"/>
                  </a:lnTo>
                  <a:lnTo>
                    <a:pt x="2645" y="2240"/>
                  </a:lnTo>
                  <a:lnTo>
                    <a:pt x="2576" y="2274"/>
                  </a:lnTo>
                  <a:lnTo>
                    <a:pt x="2512" y="2314"/>
                  </a:lnTo>
                  <a:lnTo>
                    <a:pt x="2450" y="2358"/>
                  </a:lnTo>
                  <a:lnTo>
                    <a:pt x="2393" y="2406"/>
                  </a:lnTo>
                  <a:lnTo>
                    <a:pt x="2340" y="2460"/>
                  </a:lnTo>
                  <a:lnTo>
                    <a:pt x="2290" y="2517"/>
                  </a:lnTo>
                  <a:lnTo>
                    <a:pt x="2246" y="2579"/>
                  </a:lnTo>
                  <a:lnTo>
                    <a:pt x="2206" y="2643"/>
                  </a:lnTo>
                  <a:lnTo>
                    <a:pt x="2173" y="2712"/>
                  </a:lnTo>
                  <a:lnTo>
                    <a:pt x="2145" y="2783"/>
                  </a:lnTo>
                  <a:lnTo>
                    <a:pt x="2122" y="2857"/>
                  </a:lnTo>
                  <a:lnTo>
                    <a:pt x="2105" y="2933"/>
                  </a:lnTo>
                  <a:lnTo>
                    <a:pt x="2095" y="3013"/>
                  </a:lnTo>
                  <a:lnTo>
                    <a:pt x="2092" y="3092"/>
                  </a:lnTo>
                  <a:lnTo>
                    <a:pt x="2095" y="3168"/>
                  </a:lnTo>
                  <a:lnTo>
                    <a:pt x="2104" y="3242"/>
                  </a:lnTo>
                  <a:lnTo>
                    <a:pt x="2118" y="3315"/>
                  </a:lnTo>
                  <a:lnTo>
                    <a:pt x="2139" y="3385"/>
                  </a:lnTo>
                  <a:lnTo>
                    <a:pt x="2164" y="3453"/>
                  </a:lnTo>
                  <a:lnTo>
                    <a:pt x="2193" y="3518"/>
                  </a:lnTo>
                  <a:lnTo>
                    <a:pt x="2229" y="3580"/>
                  </a:lnTo>
                  <a:lnTo>
                    <a:pt x="2233" y="3587"/>
                  </a:lnTo>
                  <a:lnTo>
                    <a:pt x="2237" y="3594"/>
                  </a:lnTo>
                  <a:lnTo>
                    <a:pt x="2241" y="3601"/>
                  </a:lnTo>
                  <a:lnTo>
                    <a:pt x="2242" y="3610"/>
                  </a:lnTo>
                  <a:lnTo>
                    <a:pt x="2240" y="3619"/>
                  </a:lnTo>
                  <a:lnTo>
                    <a:pt x="2234" y="3630"/>
                  </a:lnTo>
                  <a:lnTo>
                    <a:pt x="2223" y="3641"/>
                  </a:lnTo>
                  <a:lnTo>
                    <a:pt x="2154" y="3691"/>
                  </a:lnTo>
                  <a:lnTo>
                    <a:pt x="2089" y="3736"/>
                  </a:lnTo>
                  <a:lnTo>
                    <a:pt x="2027" y="3775"/>
                  </a:lnTo>
                  <a:lnTo>
                    <a:pt x="1970" y="3809"/>
                  </a:lnTo>
                  <a:lnTo>
                    <a:pt x="1915" y="3838"/>
                  </a:lnTo>
                  <a:lnTo>
                    <a:pt x="1865" y="3862"/>
                  </a:lnTo>
                  <a:lnTo>
                    <a:pt x="1819" y="3881"/>
                  </a:lnTo>
                  <a:lnTo>
                    <a:pt x="1776" y="3894"/>
                  </a:lnTo>
                  <a:lnTo>
                    <a:pt x="1737" y="3901"/>
                  </a:lnTo>
                  <a:lnTo>
                    <a:pt x="1702" y="3905"/>
                  </a:lnTo>
                  <a:lnTo>
                    <a:pt x="1672" y="3902"/>
                  </a:lnTo>
                  <a:lnTo>
                    <a:pt x="1639" y="3895"/>
                  </a:lnTo>
                  <a:lnTo>
                    <a:pt x="1601" y="3884"/>
                  </a:lnTo>
                  <a:lnTo>
                    <a:pt x="1559" y="3869"/>
                  </a:lnTo>
                  <a:lnTo>
                    <a:pt x="1514" y="3850"/>
                  </a:lnTo>
                  <a:lnTo>
                    <a:pt x="1467" y="3826"/>
                  </a:lnTo>
                  <a:lnTo>
                    <a:pt x="1415" y="3800"/>
                  </a:lnTo>
                  <a:lnTo>
                    <a:pt x="1362" y="3769"/>
                  </a:lnTo>
                  <a:lnTo>
                    <a:pt x="1307" y="3735"/>
                  </a:lnTo>
                  <a:lnTo>
                    <a:pt x="1249" y="3696"/>
                  </a:lnTo>
                  <a:lnTo>
                    <a:pt x="1191" y="3655"/>
                  </a:lnTo>
                  <a:lnTo>
                    <a:pt x="1130" y="3611"/>
                  </a:lnTo>
                  <a:lnTo>
                    <a:pt x="1068" y="3563"/>
                  </a:lnTo>
                  <a:lnTo>
                    <a:pt x="1006" y="3512"/>
                  </a:lnTo>
                  <a:lnTo>
                    <a:pt x="943" y="3459"/>
                  </a:lnTo>
                  <a:lnTo>
                    <a:pt x="880" y="3403"/>
                  </a:lnTo>
                  <a:lnTo>
                    <a:pt x="817" y="3343"/>
                  </a:lnTo>
                  <a:lnTo>
                    <a:pt x="754" y="3281"/>
                  </a:lnTo>
                  <a:lnTo>
                    <a:pt x="692" y="3217"/>
                  </a:lnTo>
                  <a:lnTo>
                    <a:pt x="630" y="3151"/>
                  </a:lnTo>
                  <a:lnTo>
                    <a:pt x="571" y="3082"/>
                  </a:lnTo>
                  <a:lnTo>
                    <a:pt x="513" y="3010"/>
                  </a:lnTo>
                  <a:lnTo>
                    <a:pt x="456" y="2938"/>
                  </a:lnTo>
                  <a:lnTo>
                    <a:pt x="401" y="2863"/>
                  </a:lnTo>
                  <a:lnTo>
                    <a:pt x="349" y="2787"/>
                  </a:lnTo>
                  <a:lnTo>
                    <a:pt x="299" y="2708"/>
                  </a:lnTo>
                  <a:lnTo>
                    <a:pt x="251" y="2629"/>
                  </a:lnTo>
                  <a:lnTo>
                    <a:pt x="207" y="2547"/>
                  </a:lnTo>
                  <a:lnTo>
                    <a:pt x="167" y="2465"/>
                  </a:lnTo>
                  <a:lnTo>
                    <a:pt x="130" y="2380"/>
                  </a:lnTo>
                  <a:lnTo>
                    <a:pt x="96" y="2296"/>
                  </a:lnTo>
                  <a:lnTo>
                    <a:pt x="68" y="2210"/>
                  </a:lnTo>
                  <a:lnTo>
                    <a:pt x="44" y="2123"/>
                  </a:lnTo>
                  <a:lnTo>
                    <a:pt x="25" y="2035"/>
                  </a:lnTo>
                  <a:lnTo>
                    <a:pt x="11" y="1947"/>
                  </a:lnTo>
                  <a:lnTo>
                    <a:pt x="2" y="1858"/>
                  </a:lnTo>
                  <a:lnTo>
                    <a:pt x="0" y="1770"/>
                  </a:lnTo>
                  <a:lnTo>
                    <a:pt x="0" y="1769"/>
                  </a:lnTo>
                  <a:lnTo>
                    <a:pt x="0" y="1764"/>
                  </a:lnTo>
                  <a:lnTo>
                    <a:pt x="0" y="1750"/>
                  </a:lnTo>
                  <a:lnTo>
                    <a:pt x="0" y="1727"/>
                  </a:lnTo>
                  <a:lnTo>
                    <a:pt x="0" y="1698"/>
                  </a:lnTo>
                  <a:lnTo>
                    <a:pt x="1" y="1662"/>
                  </a:lnTo>
                  <a:lnTo>
                    <a:pt x="1" y="1620"/>
                  </a:lnTo>
                  <a:lnTo>
                    <a:pt x="2" y="1574"/>
                  </a:lnTo>
                  <a:lnTo>
                    <a:pt x="4" y="1523"/>
                  </a:lnTo>
                  <a:lnTo>
                    <a:pt x="4" y="1468"/>
                  </a:lnTo>
                  <a:lnTo>
                    <a:pt x="5" y="1410"/>
                  </a:lnTo>
                  <a:lnTo>
                    <a:pt x="6" y="1349"/>
                  </a:lnTo>
                  <a:lnTo>
                    <a:pt x="7" y="1287"/>
                  </a:lnTo>
                  <a:lnTo>
                    <a:pt x="8" y="1224"/>
                  </a:lnTo>
                  <a:lnTo>
                    <a:pt x="10" y="1161"/>
                  </a:lnTo>
                  <a:lnTo>
                    <a:pt x="11" y="1097"/>
                  </a:lnTo>
                  <a:lnTo>
                    <a:pt x="11" y="1035"/>
                  </a:lnTo>
                  <a:lnTo>
                    <a:pt x="12" y="975"/>
                  </a:lnTo>
                  <a:lnTo>
                    <a:pt x="13" y="916"/>
                  </a:lnTo>
                  <a:lnTo>
                    <a:pt x="14" y="860"/>
                  </a:lnTo>
                  <a:lnTo>
                    <a:pt x="15" y="809"/>
                  </a:lnTo>
                  <a:lnTo>
                    <a:pt x="17" y="762"/>
                  </a:lnTo>
                  <a:lnTo>
                    <a:pt x="17" y="720"/>
                  </a:lnTo>
                  <a:lnTo>
                    <a:pt x="18" y="683"/>
                  </a:lnTo>
                  <a:lnTo>
                    <a:pt x="19" y="652"/>
                  </a:lnTo>
                  <a:lnTo>
                    <a:pt x="19" y="630"/>
                  </a:lnTo>
                  <a:lnTo>
                    <a:pt x="20" y="614"/>
                  </a:lnTo>
                  <a:lnTo>
                    <a:pt x="20" y="607"/>
                  </a:lnTo>
                  <a:lnTo>
                    <a:pt x="25" y="580"/>
                  </a:lnTo>
                  <a:lnTo>
                    <a:pt x="33" y="560"/>
                  </a:lnTo>
                  <a:lnTo>
                    <a:pt x="42" y="545"/>
                  </a:lnTo>
                  <a:lnTo>
                    <a:pt x="51" y="535"/>
                  </a:lnTo>
                  <a:lnTo>
                    <a:pt x="62" y="529"/>
                  </a:lnTo>
                  <a:lnTo>
                    <a:pt x="71" y="525"/>
                  </a:lnTo>
                  <a:lnTo>
                    <a:pt x="82" y="524"/>
                  </a:lnTo>
                  <a:lnTo>
                    <a:pt x="93" y="524"/>
                  </a:lnTo>
                  <a:lnTo>
                    <a:pt x="102" y="524"/>
                  </a:lnTo>
                  <a:lnTo>
                    <a:pt x="187" y="528"/>
                  </a:lnTo>
                  <a:lnTo>
                    <a:pt x="274" y="531"/>
                  </a:lnTo>
                  <a:lnTo>
                    <a:pt x="362" y="532"/>
                  </a:lnTo>
                  <a:lnTo>
                    <a:pt x="451" y="531"/>
                  </a:lnTo>
                  <a:lnTo>
                    <a:pt x="541" y="525"/>
                  </a:lnTo>
                  <a:lnTo>
                    <a:pt x="633" y="516"/>
                  </a:lnTo>
                  <a:lnTo>
                    <a:pt x="724" y="499"/>
                  </a:lnTo>
                  <a:lnTo>
                    <a:pt x="818" y="475"/>
                  </a:lnTo>
                  <a:lnTo>
                    <a:pt x="891" y="453"/>
                  </a:lnTo>
                  <a:lnTo>
                    <a:pt x="961" y="425"/>
                  </a:lnTo>
                  <a:lnTo>
                    <a:pt x="1028" y="396"/>
                  </a:lnTo>
                  <a:lnTo>
                    <a:pt x="1093" y="363"/>
                  </a:lnTo>
                  <a:lnTo>
                    <a:pt x="1154" y="330"/>
                  </a:lnTo>
                  <a:lnTo>
                    <a:pt x="1213" y="296"/>
                  </a:lnTo>
                  <a:lnTo>
                    <a:pt x="1269" y="260"/>
                  </a:lnTo>
                  <a:lnTo>
                    <a:pt x="1323" y="224"/>
                  </a:lnTo>
                  <a:lnTo>
                    <a:pt x="1373" y="190"/>
                  </a:lnTo>
                  <a:lnTo>
                    <a:pt x="1420" y="155"/>
                  </a:lnTo>
                  <a:lnTo>
                    <a:pt x="1465" y="123"/>
                  </a:lnTo>
                  <a:lnTo>
                    <a:pt x="1507" y="95"/>
                  </a:lnTo>
                  <a:lnTo>
                    <a:pt x="1546" y="67"/>
                  </a:lnTo>
                  <a:lnTo>
                    <a:pt x="1583" y="45"/>
                  </a:lnTo>
                  <a:lnTo>
                    <a:pt x="1618" y="26"/>
                  </a:lnTo>
                  <a:lnTo>
                    <a:pt x="1649" y="11"/>
                  </a:lnTo>
                  <a:lnTo>
                    <a:pt x="1677" y="2"/>
                  </a:lnTo>
                  <a:lnTo>
                    <a:pt x="170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56" name="Freeform 637">
              <a:extLst>
                <a:ext uri="{FF2B5EF4-FFF2-40B4-BE49-F238E27FC236}">
                  <a16:creationId xmlns:a16="http://schemas.microsoft.com/office/drawing/2014/main" id="{F6A3066B-8170-4FC7-8802-74E186B60019}"/>
                </a:ext>
              </a:extLst>
            </p:cNvPr>
            <p:cNvSpPr>
              <a:spLocks/>
            </p:cNvSpPr>
            <p:nvPr/>
          </p:nvSpPr>
          <p:spPr bwMode="auto">
            <a:xfrm>
              <a:off x="6407151" y="3929063"/>
              <a:ext cx="1181100" cy="801688"/>
            </a:xfrm>
            <a:custGeom>
              <a:avLst/>
              <a:gdLst>
                <a:gd name="T0" fmla="*/ 1308 w 1487"/>
                <a:gd name="T1" fmla="*/ 0 h 1011"/>
                <a:gd name="T2" fmla="*/ 1329 w 1487"/>
                <a:gd name="T3" fmla="*/ 2 h 1011"/>
                <a:gd name="T4" fmla="*/ 1351 w 1487"/>
                <a:gd name="T5" fmla="*/ 10 h 1011"/>
                <a:gd name="T6" fmla="*/ 1369 w 1487"/>
                <a:gd name="T7" fmla="*/ 23 h 1011"/>
                <a:gd name="T8" fmla="*/ 1461 w 1487"/>
                <a:gd name="T9" fmla="*/ 108 h 1011"/>
                <a:gd name="T10" fmla="*/ 1476 w 1487"/>
                <a:gd name="T11" fmla="*/ 126 h 1011"/>
                <a:gd name="T12" fmla="*/ 1484 w 1487"/>
                <a:gd name="T13" fmla="*/ 146 h 1011"/>
                <a:gd name="T14" fmla="*/ 1487 w 1487"/>
                <a:gd name="T15" fmla="*/ 168 h 1011"/>
                <a:gd name="T16" fmla="*/ 1485 w 1487"/>
                <a:gd name="T17" fmla="*/ 189 h 1011"/>
                <a:gd name="T18" fmla="*/ 1478 w 1487"/>
                <a:gd name="T19" fmla="*/ 209 h 1011"/>
                <a:gd name="T20" fmla="*/ 1465 w 1487"/>
                <a:gd name="T21" fmla="*/ 227 h 1011"/>
                <a:gd name="T22" fmla="*/ 749 w 1487"/>
                <a:gd name="T23" fmla="*/ 982 h 1011"/>
                <a:gd name="T24" fmla="*/ 731 w 1487"/>
                <a:gd name="T25" fmla="*/ 996 h 1011"/>
                <a:gd name="T26" fmla="*/ 711 w 1487"/>
                <a:gd name="T27" fmla="*/ 1006 h 1011"/>
                <a:gd name="T28" fmla="*/ 688 w 1487"/>
                <a:gd name="T29" fmla="*/ 1011 h 1011"/>
                <a:gd name="T30" fmla="*/ 666 w 1487"/>
                <a:gd name="T31" fmla="*/ 1011 h 1011"/>
                <a:gd name="T32" fmla="*/ 644 w 1487"/>
                <a:gd name="T33" fmla="*/ 1005 h 1011"/>
                <a:gd name="T34" fmla="*/ 624 w 1487"/>
                <a:gd name="T35" fmla="*/ 994 h 1011"/>
                <a:gd name="T36" fmla="*/ 33 w 1487"/>
                <a:gd name="T37" fmla="*/ 557 h 1011"/>
                <a:gd name="T38" fmla="*/ 16 w 1487"/>
                <a:gd name="T39" fmla="*/ 541 h 1011"/>
                <a:gd name="T40" fmla="*/ 5 w 1487"/>
                <a:gd name="T41" fmla="*/ 522 h 1011"/>
                <a:gd name="T42" fmla="*/ 0 w 1487"/>
                <a:gd name="T43" fmla="*/ 502 h 1011"/>
                <a:gd name="T44" fmla="*/ 0 w 1487"/>
                <a:gd name="T45" fmla="*/ 480 h 1011"/>
                <a:gd name="T46" fmla="*/ 4 w 1487"/>
                <a:gd name="T47" fmla="*/ 459 h 1011"/>
                <a:gd name="T48" fmla="*/ 15 w 1487"/>
                <a:gd name="T49" fmla="*/ 439 h 1011"/>
                <a:gd name="T50" fmla="*/ 91 w 1487"/>
                <a:gd name="T51" fmla="*/ 339 h 1011"/>
                <a:gd name="T52" fmla="*/ 107 w 1487"/>
                <a:gd name="T53" fmla="*/ 322 h 1011"/>
                <a:gd name="T54" fmla="*/ 126 w 1487"/>
                <a:gd name="T55" fmla="*/ 312 h 1011"/>
                <a:gd name="T56" fmla="*/ 147 w 1487"/>
                <a:gd name="T57" fmla="*/ 306 h 1011"/>
                <a:gd name="T58" fmla="*/ 168 w 1487"/>
                <a:gd name="T59" fmla="*/ 306 h 1011"/>
                <a:gd name="T60" fmla="*/ 190 w 1487"/>
                <a:gd name="T61" fmla="*/ 310 h 1011"/>
                <a:gd name="T62" fmla="*/ 210 w 1487"/>
                <a:gd name="T63" fmla="*/ 321 h 1011"/>
                <a:gd name="T64" fmla="*/ 589 w 1487"/>
                <a:gd name="T65" fmla="*/ 599 h 1011"/>
                <a:gd name="T66" fmla="*/ 610 w 1487"/>
                <a:gd name="T67" fmla="*/ 610 h 1011"/>
                <a:gd name="T68" fmla="*/ 631 w 1487"/>
                <a:gd name="T69" fmla="*/ 616 h 1011"/>
                <a:gd name="T70" fmla="*/ 654 w 1487"/>
                <a:gd name="T71" fmla="*/ 616 h 1011"/>
                <a:gd name="T72" fmla="*/ 676 w 1487"/>
                <a:gd name="T73" fmla="*/ 611 h 1011"/>
                <a:gd name="T74" fmla="*/ 697 w 1487"/>
                <a:gd name="T75" fmla="*/ 602 h 1011"/>
                <a:gd name="T76" fmla="*/ 714 w 1487"/>
                <a:gd name="T77" fmla="*/ 587 h 1011"/>
                <a:gd name="T78" fmla="*/ 1250 w 1487"/>
                <a:gd name="T79" fmla="*/ 27 h 1011"/>
                <a:gd name="T80" fmla="*/ 1267 w 1487"/>
                <a:gd name="T81" fmla="*/ 13 h 1011"/>
                <a:gd name="T82" fmla="*/ 1286 w 1487"/>
                <a:gd name="T83" fmla="*/ 4 h 1011"/>
                <a:gd name="T84" fmla="*/ 1308 w 1487"/>
                <a:gd name="T85" fmla="*/ 0 h 10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87" h="1011">
                  <a:moveTo>
                    <a:pt x="1308" y="0"/>
                  </a:moveTo>
                  <a:lnTo>
                    <a:pt x="1329" y="2"/>
                  </a:lnTo>
                  <a:lnTo>
                    <a:pt x="1351" y="10"/>
                  </a:lnTo>
                  <a:lnTo>
                    <a:pt x="1369" y="23"/>
                  </a:lnTo>
                  <a:lnTo>
                    <a:pt x="1461" y="108"/>
                  </a:lnTo>
                  <a:lnTo>
                    <a:pt x="1476" y="126"/>
                  </a:lnTo>
                  <a:lnTo>
                    <a:pt x="1484" y="146"/>
                  </a:lnTo>
                  <a:lnTo>
                    <a:pt x="1487" y="168"/>
                  </a:lnTo>
                  <a:lnTo>
                    <a:pt x="1485" y="189"/>
                  </a:lnTo>
                  <a:lnTo>
                    <a:pt x="1478" y="209"/>
                  </a:lnTo>
                  <a:lnTo>
                    <a:pt x="1465" y="227"/>
                  </a:lnTo>
                  <a:lnTo>
                    <a:pt x="749" y="982"/>
                  </a:lnTo>
                  <a:lnTo>
                    <a:pt x="731" y="996"/>
                  </a:lnTo>
                  <a:lnTo>
                    <a:pt x="711" y="1006"/>
                  </a:lnTo>
                  <a:lnTo>
                    <a:pt x="688" y="1011"/>
                  </a:lnTo>
                  <a:lnTo>
                    <a:pt x="666" y="1011"/>
                  </a:lnTo>
                  <a:lnTo>
                    <a:pt x="644" y="1005"/>
                  </a:lnTo>
                  <a:lnTo>
                    <a:pt x="624" y="994"/>
                  </a:lnTo>
                  <a:lnTo>
                    <a:pt x="33" y="557"/>
                  </a:lnTo>
                  <a:lnTo>
                    <a:pt x="16" y="541"/>
                  </a:lnTo>
                  <a:lnTo>
                    <a:pt x="5" y="522"/>
                  </a:lnTo>
                  <a:lnTo>
                    <a:pt x="0" y="502"/>
                  </a:lnTo>
                  <a:lnTo>
                    <a:pt x="0" y="480"/>
                  </a:lnTo>
                  <a:lnTo>
                    <a:pt x="4" y="459"/>
                  </a:lnTo>
                  <a:lnTo>
                    <a:pt x="15" y="439"/>
                  </a:lnTo>
                  <a:lnTo>
                    <a:pt x="91" y="339"/>
                  </a:lnTo>
                  <a:lnTo>
                    <a:pt x="107" y="322"/>
                  </a:lnTo>
                  <a:lnTo>
                    <a:pt x="126" y="312"/>
                  </a:lnTo>
                  <a:lnTo>
                    <a:pt x="147" y="306"/>
                  </a:lnTo>
                  <a:lnTo>
                    <a:pt x="168" y="306"/>
                  </a:lnTo>
                  <a:lnTo>
                    <a:pt x="190" y="310"/>
                  </a:lnTo>
                  <a:lnTo>
                    <a:pt x="210" y="321"/>
                  </a:lnTo>
                  <a:lnTo>
                    <a:pt x="589" y="599"/>
                  </a:lnTo>
                  <a:lnTo>
                    <a:pt x="610" y="610"/>
                  </a:lnTo>
                  <a:lnTo>
                    <a:pt x="631" y="616"/>
                  </a:lnTo>
                  <a:lnTo>
                    <a:pt x="654" y="616"/>
                  </a:lnTo>
                  <a:lnTo>
                    <a:pt x="676" y="611"/>
                  </a:lnTo>
                  <a:lnTo>
                    <a:pt x="697" y="602"/>
                  </a:lnTo>
                  <a:lnTo>
                    <a:pt x="714" y="587"/>
                  </a:lnTo>
                  <a:lnTo>
                    <a:pt x="1250" y="27"/>
                  </a:lnTo>
                  <a:lnTo>
                    <a:pt x="1267" y="13"/>
                  </a:lnTo>
                  <a:lnTo>
                    <a:pt x="1286" y="4"/>
                  </a:lnTo>
                  <a:lnTo>
                    <a:pt x="130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sp>
        <p:nvSpPr>
          <p:cNvPr id="57" name="TextBox 56">
            <a:extLst>
              <a:ext uri="{FF2B5EF4-FFF2-40B4-BE49-F238E27FC236}">
                <a16:creationId xmlns:a16="http://schemas.microsoft.com/office/drawing/2014/main" id="{F5B0A3CA-6F92-4361-816D-516B9D88B510}"/>
              </a:ext>
            </a:extLst>
          </p:cNvPr>
          <p:cNvSpPr txBox="1"/>
          <p:nvPr/>
        </p:nvSpPr>
        <p:spPr>
          <a:xfrm>
            <a:off x="5431774" y="1946831"/>
            <a:ext cx="2642497" cy="1169551"/>
          </a:xfrm>
          <a:prstGeom prst="rect">
            <a:avLst/>
          </a:prstGeom>
          <a:noFill/>
        </p:spPr>
        <p:txBody>
          <a:bodyPr wrap="square" rtlCol="0">
            <a:spAutoFit/>
          </a:bodyPr>
          <a:lstStyle/>
          <a:p>
            <a:r>
              <a:rPr lang="en-US" sz="1100" dirty="0">
                <a:solidFill>
                  <a:srgbClr val="636363"/>
                </a:solidFill>
                <a:latin typeface="Candara" panose="020E0502030303020204" pitchFamily="34" charset="0"/>
              </a:rPr>
              <a:t>Lorem ipsum dolor sit amet, consectetur adipiscing elit, sed do eiusmod tempor incididunt ut labore et dolore magna aliqua.</a:t>
            </a:r>
          </a:p>
          <a:p>
            <a:endParaRPr lang="en-US" sz="400" dirty="0">
              <a:solidFill>
                <a:srgbClr val="636363"/>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636363"/>
                </a:solidFill>
                <a:latin typeface="Candara" panose="020E0502030303020204" pitchFamily="34" charset="0"/>
              </a:rPr>
              <a:t>Lorem ipsum dolor sit amet, consectetur adipiscing</a:t>
            </a:r>
          </a:p>
        </p:txBody>
      </p:sp>
      <p:sp>
        <p:nvSpPr>
          <p:cNvPr id="58" name="TextBox 57">
            <a:extLst>
              <a:ext uri="{FF2B5EF4-FFF2-40B4-BE49-F238E27FC236}">
                <a16:creationId xmlns:a16="http://schemas.microsoft.com/office/drawing/2014/main" id="{6A469680-05BA-40FE-8824-D5420E45C9CE}"/>
              </a:ext>
            </a:extLst>
          </p:cNvPr>
          <p:cNvSpPr txBox="1"/>
          <p:nvPr/>
        </p:nvSpPr>
        <p:spPr>
          <a:xfrm>
            <a:off x="8406503" y="1946748"/>
            <a:ext cx="2642497" cy="1169551"/>
          </a:xfrm>
          <a:prstGeom prst="rect">
            <a:avLst/>
          </a:prstGeom>
          <a:noFill/>
        </p:spPr>
        <p:txBody>
          <a:bodyPr wrap="square" rtlCol="0">
            <a:spAutoFit/>
          </a:bodyPr>
          <a:lstStyle/>
          <a:p>
            <a:r>
              <a:rPr lang="en-US" sz="1100" dirty="0">
                <a:solidFill>
                  <a:srgbClr val="636363"/>
                </a:solidFill>
                <a:latin typeface="Candara" panose="020E0502030303020204" pitchFamily="34" charset="0"/>
              </a:rPr>
              <a:t>Lorem ipsum dolor sit amet, consectetur adipiscing elit, sed do eiusmod tempor incididunt ut labore et dolore magna aliqua.</a:t>
            </a:r>
          </a:p>
          <a:p>
            <a:endParaRPr lang="en-US" sz="400" dirty="0">
              <a:solidFill>
                <a:srgbClr val="636363"/>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636363"/>
                </a:solidFill>
                <a:latin typeface="Candara" panose="020E0502030303020204" pitchFamily="34" charset="0"/>
              </a:rPr>
              <a:t>Lorem ipsum dolor sit amet, consectetur adipiscing</a:t>
            </a:r>
          </a:p>
        </p:txBody>
      </p:sp>
      <p:sp>
        <p:nvSpPr>
          <p:cNvPr id="59" name="TextBox 58">
            <a:extLst>
              <a:ext uri="{FF2B5EF4-FFF2-40B4-BE49-F238E27FC236}">
                <a16:creationId xmlns:a16="http://schemas.microsoft.com/office/drawing/2014/main" id="{D60CE559-5D3A-477E-8156-B5210F681DA9}"/>
              </a:ext>
            </a:extLst>
          </p:cNvPr>
          <p:cNvSpPr txBox="1"/>
          <p:nvPr/>
        </p:nvSpPr>
        <p:spPr>
          <a:xfrm>
            <a:off x="5382813" y="3681022"/>
            <a:ext cx="2642497" cy="1169551"/>
          </a:xfrm>
          <a:prstGeom prst="rect">
            <a:avLst/>
          </a:prstGeom>
          <a:noFill/>
        </p:spPr>
        <p:txBody>
          <a:bodyPr wrap="square" rtlCol="0">
            <a:spAutoFit/>
          </a:bodyPr>
          <a:lstStyle/>
          <a:p>
            <a:r>
              <a:rPr lang="en-US" sz="1100" dirty="0">
                <a:solidFill>
                  <a:srgbClr val="636363"/>
                </a:solidFill>
                <a:latin typeface="Candara" panose="020E0502030303020204" pitchFamily="34" charset="0"/>
              </a:rPr>
              <a:t>Lorem ipsum dolor sit amet, consectetur adipiscing elit, sed do eiusmod tempor incididunt ut labore et dolore magna aliqua.</a:t>
            </a:r>
          </a:p>
          <a:p>
            <a:endParaRPr lang="en-US" sz="400" dirty="0">
              <a:solidFill>
                <a:srgbClr val="636363"/>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636363"/>
                </a:solidFill>
                <a:latin typeface="Candara" panose="020E0502030303020204" pitchFamily="34" charset="0"/>
              </a:rPr>
              <a:t>Lorem ipsum dolor sit amet, consectetur adipiscing</a:t>
            </a:r>
          </a:p>
        </p:txBody>
      </p:sp>
      <p:sp>
        <p:nvSpPr>
          <p:cNvPr id="60" name="TextBox 59">
            <a:extLst>
              <a:ext uri="{FF2B5EF4-FFF2-40B4-BE49-F238E27FC236}">
                <a16:creationId xmlns:a16="http://schemas.microsoft.com/office/drawing/2014/main" id="{8B3C88E0-D3C8-49C2-8C75-A8CF131A8FC9}"/>
              </a:ext>
            </a:extLst>
          </p:cNvPr>
          <p:cNvSpPr txBox="1"/>
          <p:nvPr/>
        </p:nvSpPr>
        <p:spPr>
          <a:xfrm>
            <a:off x="8403815" y="3681022"/>
            <a:ext cx="2642497" cy="1169551"/>
          </a:xfrm>
          <a:prstGeom prst="rect">
            <a:avLst/>
          </a:prstGeom>
          <a:noFill/>
        </p:spPr>
        <p:txBody>
          <a:bodyPr wrap="square" rtlCol="0">
            <a:spAutoFit/>
          </a:bodyPr>
          <a:lstStyle/>
          <a:p>
            <a:r>
              <a:rPr lang="en-US" sz="1100" dirty="0">
                <a:solidFill>
                  <a:srgbClr val="636363"/>
                </a:solidFill>
                <a:latin typeface="Candara" panose="020E0502030303020204" pitchFamily="34" charset="0"/>
              </a:rPr>
              <a:t>Lorem ipsum dolor sit amet, consectetur adipiscing elit, sed do eiusmod tempor incididunt ut labore et dolore magna aliqua.</a:t>
            </a:r>
          </a:p>
          <a:p>
            <a:endParaRPr lang="en-US" sz="400" dirty="0">
              <a:solidFill>
                <a:srgbClr val="636363"/>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636363"/>
                </a:solidFill>
                <a:latin typeface="Candara" panose="020E0502030303020204" pitchFamily="34" charset="0"/>
              </a:rPr>
              <a:t>Lorem ipsum dolor sit amet, consectetur adipiscing</a:t>
            </a:r>
          </a:p>
        </p:txBody>
      </p:sp>
      <p:sp>
        <p:nvSpPr>
          <p:cNvPr id="62" name="TextBox 61">
            <a:extLst>
              <a:ext uri="{FF2B5EF4-FFF2-40B4-BE49-F238E27FC236}">
                <a16:creationId xmlns:a16="http://schemas.microsoft.com/office/drawing/2014/main" id="{F1B310A4-8637-4E7E-8CC8-FB5528982F02}"/>
              </a:ext>
            </a:extLst>
          </p:cNvPr>
          <p:cNvSpPr txBox="1"/>
          <p:nvPr/>
        </p:nvSpPr>
        <p:spPr>
          <a:xfrm>
            <a:off x="348262" y="1655352"/>
            <a:ext cx="3153881" cy="4816703"/>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 .</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p:txBody>
      </p:sp>
      <p:sp>
        <p:nvSpPr>
          <p:cNvPr id="63" name="TextBox 62">
            <a:extLst>
              <a:ext uri="{FF2B5EF4-FFF2-40B4-BE49-F238E27FC236}">
                <a16:creationId xmlns:a16="http://schemas.microsoft.com/office/drawing/2014/main" id="{4B4BC86A-2342-4FAE-98C5-742EFD8977F7}"/>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336726025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3"/>
                                        </p:tgtEl>
                                        <p:attrNameLst>
                                          <p:attrName>style.visibility</p:attrName>
                                        </p:attrNameLst>
                                      </p:cBhvr>
                                      <p:to>
                                        <p:strVal val="visible"/>
                                      </p:to>
                                    </p:set>
                                    <p:animEffect transition="in" filter="wipe(left)">
                                      <p:cBhvr>
                                        <p:cTn id="7" dur="500"/>
                                        <p:tgtEl>
                                          <p:spTgt spid="63"/>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62">
                                            <p:txEl>
                                              <p:pRg st="0" end="0"/>
                                            </p:txEl>
                                          </p:spTgt>
                                        </p:tgtEl>
                                        <p:attrNameLst>
                                          <p:attrName>style.visibility</p:attrName>
                                        </p:attrNameLst>
                                      </p:cBhvr>
                                      <p:to>
                                        <p:strVal val="visible"/>
                                      </p:to>
                                    </p:set>
                                    <p:animEffect transition="in" filter="fade">
                                      <p:cBhvr>
                                        <p:cTn id="11" dur="500"/>
                                        <p:tgtEl>
                                          <p:spTgt spid="62">
                                            <p:txEl>
                                              <p:pRg st="0" end="0"/>
                                            </p:txEl>
                                          </p:spTgt>
                                        </p:tgtEl>
                                      </p:cBhvr>
                                    </p:animEffect>
                                    <p:anim calcmode="lin" valueType="num">
                                      <p:cBhvr>
                                        <p:cTn id="12" dur="500" fill="hold"/>
                                        <p:tgtEl>
                                          <p:spTgt spid="62">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62">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42" presetClass="entr" presetSubtype="0" fill="hold" grpId="0" nodeType="afterEffect">
                                  <p:stCondLst>
                                    <p:cond delay="0"/>
                                  </p:stCondLst>
                                  <p:childTnLst>
                                    <p:set>
                                      <p:cBhvr>
                                        <p:cTn id="16" dur="1" fill="hold">
                                          <p:stCondLst>
                                            <p:cond delay="0"/>
                                          </p:stCondLst>
                                        </p:cTn>
                                        <p:tgtEl>
                                          <p:spTgt spid="62">
                                            <p:txEl>
                                              <p:pRg st="2" end="2"/>
                                            </p:txEl>
                                          </p:spTgt>
                                        </p:tgtEl>
                                        <p:attrNameLst>
                                          <p:attrName>style.visibility</p:attrName>
                                        </p:attrNameLst>
                                      </p:cBhvr>
                                      <p:to>
                                        <p:strVal val="visible"/>
                                      </p:to>
                                    </p:set>
                                    <p:animEffect transition="in" filter="fade">
                                      <p:cBhvr>
                                        <p:cTn id="17" dur="500"/>
                                        <p:tgtEl>
                                          <p:spTgt spid="62">
                                            <p:txEl>
                                              <p:pRg st="2" end="2"/>
                                            </p:txEl>
                                          </p:spTgt>
                                        </p:tgtEl>
                                      </p:cBhvr>
                                    </p:animEffect>
                                    <p:anim calcmode="lin" valueType="num">
                                      <p:cBhvr>
                                        <p:cTn id="18" dur="500" fill="hold"/>
                                        <p:tgtEl>
                                          <p:spTgt spid="62">
                                            <p:txEl>
                                              <p:pRg st="2" end="2"/>
                                            </p:txEl>
                                          </p:spTgt>
                                        </p:tgtEl>
                                        <p:attrNameLst>
                                          <p:attrName>ppt_x</p:attrName>
                                        </p:attrNameLst>
                                      </p:cBhvr>
                                      <p:tavLst>
                                        <p:tav tm="0">
                                          <p:val>
                                            <p:strVal val="#ppt_x"/>
                                          </p:val>
                                        </p:tav>
                                        <p:tav tm="100000">
                                          <p:val>
                                            <p:strVal val="#ppt_x"/>
                                          </p:val>
                                        </p:tav>
                                      </p:tavLst>
                                    </p:anim>
                                    <p:anim calcmode="lin" valueType="num">
                                      <p:cBhvr>
                                        <p:cTn id="19" dur="500" fill="hold"/>
                                        <p:tgtEl>
                                          <p:spTgt spid="62">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1500"/>
                            </p:stCondLst>
                            <p:childTnLst>
                              <p:par>
                                <p:cTn id="21" presetID="42" presetClass="entr" presetSubtype="0" fill="hold" grpId="0" nodeType="afterEffect">
                                  <p:stCondLst>
                                    <p:cond delay="0"/>
                                  </p:stCondLst>
                                  <p:childTnLst>
                                    <p:set>
                                      <p:cBhvr>
                                        <p:cTn id="22" dur="1" fill="hold">
                                          <p:stCondLst>
                                            <p:cond delay="0"/>
                                          </p:stCondLst>
                                        </p:cTn>
                                        <p:tgtEl>
                                          <p:spTgt spid="62">
                                            <p:txEl>
                                              <p:pRg st="3" end="3"/>
                                            </p:txEl>
                                          </p:spTgt>
                                        </p:tgtEl>
                                        <p:attrNameLst>
                                          <p:attrName>style.visibility</p:attrName>
                                        </p:attrNameLst>
                                      </p:cBhvr>
                                      <p:to>
                                        <p:strVal val="visible"/>
                                      </p:to>
                                    </p:set>
                                    <p:animEffect transition="in" filter="fade">
                                      <p:cBhvr>
                                        <p:cTn id="23" dur="500"/>
                                        <p:tgtEl>
                                          <p:spTgt spid="62">
                                            <p:txEl>
                                              <p:pRg st="3" end="3"/>
                                            </p:txEl>
                                          </p:spTgt>
                                        </p:tgtEl>
                                      </p:cBhvr>
                                    </p:animEffect>
                                    <p:anim calcmode="lin" valueType="num">
                                      <p:cBhvr>
                                        <p:cTn id="24" dur="500" fill="hold"/>
                                        <p:tgtEl>
                                          <p:spTgt spid="62">
                                            <p:txEl>
                                              <p:pRg st="3" end="3"/>
                                            </p:txEl>
                                          </p:spTgt>
                                        </p:tgtEl>
                                        <p:attrNameLst>
                                          <p:attrName>ppt_x</p:attrName>
                                        </p:attrNameLst>
                                      </p:cBhvr>
                                      <p:tavLst>
                                        <p:tav tm="0">
                                          <p:val>
                                            <p:strVal val="#ppt_x"/>
                                          </p:val>
                                        </p:tav>
                                        <p:tav tm="100000">
                                          <p:val>
                                            <p:strVal val="#ppt_x"/>
                                          </p:val>
                                        </p:tav>
                                      </p:tavLst>
                                    </p:anim>
                                    <p:anim calcmode="lin" valueType="num">
                                      <p:cBhvr>
                                        <p:cTn id="25" dur="500" fill="hold"/>
                                        <p:tgtEl>
                                          <p:spTgt spid="62">
                                            <p:txEl>
                                              <p:pRg st="3" end="3"/>
                                            </p:txEl>
                                          </p:spTgt>
                                        </p:tgtEl>
                                        <p:attrNameLst>
                                          <p:attrName>ppt_y</p:attrName>
                                        </p:attrNameLst>
                                      </p:cBhvr>
                                      <p:tavLst>
                                        <p:tav tm="0">
                                          <p:val>
                                            <p:strVal val="#ppt_y+.1"/>
                                          </p:val>
                                        </p:tav>
                                        <p:tav tm="100000">
                                          <p:val>
                                            <p:strVal val="#ppt_y"/>
                                          </p:val>
                                        </p:tav>
                                      </p:tavLst>
                                    </p:anim>
                                  </p:childTnLst>
                                </p:cTn>
                              </p:par>
                            </p:childTnLst>
                          </p:cTn>
                        </p:par>
                        <p:par>
                          <p:cTn id="26" fill="hold">
                            <p:stCondLst>
                              <p:cond delay="2000"/>
                            </p:stCondLst>
                            <p:childTnLst>
                              <p:par>
                                <p:cTn id="27" presetID="42" presetClass="entr" presetSubtype="0" fill="hold" grpId="0" nodeType="afterEffect">
                                  <p:stCondLst>
                                    <p:cond delay="0"/>
                                  </p:stCondLst>
                                  <p:childTnLst>
                                    <p:set>
                                      <p:cBhvr>
                                        <p:cTn id="28" dur="1" fill="hold">
                                          <p:stCondLst>
                                            <p:cond delay="0"/>
                                          </p:stCondLst>
                                        </p:cTn>
                                        <p:tgtEl>
                                          <p:spTgt spid="62">
                                            <p:txEl>
                                              <p:pRg st="5" end="5"/>
                                            </p:txEl>
                                          </p:spTgt>
                                        </p:tgtEl>
                                        <p:attrNameLst>
                                          <p:attrName>style.visibility</p:attrName>
                                        </p:attrNameLst>
                                      </p:cBhvr>
                                      <p:to>
                                        <p:strVal val="visible"/>
                                      </p:to>
                                    </p:set>
                                    <p:animEffect transition="in" filter="fade">
                                      <p:cBhvr>
                                        <p:cTn id="29" dur="500"/>
                                        <p:tgtEl>
                                          <p:spTgt spid="62">
                                            <p:txEl>
                                              <p:pRg st="5" end="5"/>
                                            </p:txEl>
                                          </p:spTgt>
                                        </p:tgtEl>
                                      </p:cBhvr>
                                    </p:animEffect>
                                    <p:anim calcmode="lin" valueType="num">
                                      <p:cBhvr>
                                        <p:cTn id="30" dur="500" fill="hold"/>
                                        <p:tgtEl>
                                          <p:spTgt spid="62">
                                            <p:txEl>
                                              <p:pRg st="5" end="5"/>
                                            </p:txEl>
                                          </p:spTgt>
                                        </p:tgtEl>
                                        <p:attrNameLst>
                                          <p:attrName>ppt_x</p:attrName>
                                        </p:attrNameLst>
                                      </p:cBhvr>
                                      <p:tavLst>
                                        <p:tav tm="0">
                                          <p:val>
                                            <p:strVal val="#ppt_x"/>
                                          </p:val>
                                        </p:tav>
                                        <p:tav tm="100000">
                                          <p:val>
                                            <p:strVal val="#ppt_x"/>
                                          </p:val>
                                        </p:tav>
                                      </p:tavLst>
                                    </p:anim>
                                    <p:anim calcmode="lin" valueType="num">
                                      <p:cBhvr>
                                        <p:cTn id="31" dur="500" fill="hold"/>
                                        <p:tgtEl>
                                          <p:spTgt spid="62">
                                            <p:txEl>
                                              <p:pRg st="5" end="5"/>
                                            </p:txEl>
                                          </p:spTgt>
                                        </p:tgtEl>
                                        <p:attrNameLst>
                                          <p:attrName>ppt_y</p:attrName>
                                        </p:attrNameLst>
                                      </p:cBhvr>
                                      <p:tavLst>
                                        <p:tav tm="0">
                                          <p:val>
                                            <p:strVal val="#ppt_y+.1"/>
                                          </p:val>
                                        </p:tav>
                                        <p:tav tm="100000">
                                          <p:val>
                                            <p:strVal val="#ppt_y"/>
                                          </p:val>
                                        </p:tav>
                                      </p:tavLst>
                                    </p:anim>
                                  </p:childTnLst>
                                </p:cTn>
                              </p:par>
                            </p:childTnLst>
                          </p:cTn>
                        </p:par>
                        <p:par>
                          <p:cTn id="32" fill="hold">
                            <p:stCondLst>
                              <p:cond delay="2500"/>
                            </p:stCondLst>
                            <p:childTnLst>
                              <p:par>
                                <p:cTn id="33" presetID="42" presetClass="entr" presetSubtype="0" fill="hold" grpId="0" nodeType="afterEffect">
                                  <p:stCondLst>
                                    <p:cond delay="0"/>
                                  </p:stCondLst>
                                  <p:childTnLst>
                                    <p:set>
                                      <p:cBhvr>
                                        <p:cTn id="34" dur="1" fill="hold">
                                          <p:stCondLst>
                                            <p:cond delay="0"/>
                                          </p:stCondLst>
                                        </p:cTn>
                                        <p:tgtEl>
                                          <p:spTgt spid="62">
                                            <p:txEl>
                                              <p:pRg st="7" end="7"/>
                                            </p:txEl>
                                          </p:spTgt>
                                        </p:tgtEl>
                                        <p:attrNameLst>
                                          <p:attrName>style.visibility</p:attrName>
                                        </p:attrNameLst>
                                      </p:cBhvr>
                                      <p:to>
                                        <p:strVal val="visible"/>
                                      </p:to>
                                    </p:set>
                                    <p:animEffect transition="in" filter="fade">
                                      <p:cBhvr>
                                        <p:cTn id="35" dur="500"/>
                                        <p:tgtEl>
                                          <p:spTgt spid="62">
                                            <p:txEl>
                                              <p:pRg st="7" end="7"/>
                                            </p:txEl>
                                          </p:spTgt>
                                        </p:tgtEl>
                                      </p:cBhvr>
                                    </p:animEffect>
                                    <p:anim calcmode="lin" valueType="num">
                                      <p:cBhvr>
                                        <p:cTn id="36" dur="500" fill="hold"/>
                                        <p:tgtEl>
                                          <p:spTgt spid="62">
                                            <p:txEl>
                                              <p:pRg st="7" end="7"/>
                                            </p:txEl>
                                          </p:spTgt>
                                        </p:tgtEl>
                                        <p:attrNameLst>
                                          <p:attrName>ppt_x</p:attrName>
                                        </p:attrNameLst>
                                      </p:cBhvr>
                                      <p:tavLst>
                                        <p:tav tm="0">
                                          <p:val>
                                            <p:strVal val="#ppt_x"/>
                                          </p:val>
                                        </p:tav>
                                        <p:tav tm="100000">
                                          <p:val>
                                            <p:strVal val="#ppt_x"/>
                                          </p:val>
                                        </p:tav>
                                      </p:tavLst>
                                    </p:anim>
                                    <p:anim calcmode="lin" valueType="num">
                                      <p:cBhvr>
                                        <p:cTn id="37" dur="500" fill="hold"/>
                                        <p:tgtEl>
                                          <p:spTgt spid="62">
                                            <p:txEl>
                                              <p:pRg st="7" end="7"/>
                                            </p:txEl>
                                          </p:spTgt>
                                        </p:tgtEl>
                                        <p:attrNameLst>
                                          <p:attrName>ppt_y</p:attrName>
                                        </p:attrNameLst>
                                      </p:cBhvr>
                                      <p:tavLst>
                                        <p:tav tm="0">
                                          <p:val>
                                            <p:strVal val="#ppt_y+.1"/>
                                          </p:val>
                                        </p:tav>
                                        <p:tav tm="100000">
                                          <p:val>
                                            <p:strVal val="#ppt_y"/>
                                          </p:val>
                                        </p:tav>
                                      </p:tavLst>
                                    </p:anim>
                                  </p:childTnLst>
                                </p:cTn>
                              </p:par>
                            </p:childTnLst>
                          </p:cTn>
                        </p:par>
                        <p:par>
                          <p:cTn id="38" fill="hold">
                            <p:stCondLst>
                              <p:cond delay="3000"/>
                            </p:stCondLst>
                            <p:childTnLst>
                              <p:par>
                                <p:cTn id="39" presetID="42" presetClass="entr" presetSubtype="0" fill="hold" grpId="0" nodeType="afterEffect">
                                  <p:stCondLst>
                                    <p:cond delay="0"/>
                                  </p:stCondLst>
                                  <p:childTnLst>
                                    <p:set>
                                      <p:cBhvr>
                                        <p:cTn id="40" dur="1" fill="hold">
                                          <p:stCondLst>
                                            <p:cond delay="0"/>
                                          </p:stCondLst>
                                        </p:cTn>
                                        <p:tgtEl>
                                          <p:spTgt spid="62">
                                            <p:txEl>
                                              <p:pRg st="9" end="9"/>
                                            </p:txEl>
                                          </p:spTgt>
                                        </p:tgtEl>
                                        <p:attrNameLst>
                                          <p:attrName>style.visibility</p:attrName>
                                        </p:attrNameLst>
                                      </p:cBhvr>
                                      <p:to>
                                        <p:strVal val="visible"/>
                                      </p:to>
                                    </p:set>
                                    <p:animEffect transition="in" filter="fade">
                                      <p:cBhvr>
                                        <p:cTn id="41" dur="500"/>
                                        <p:tgtEl>
                                          <p:spTgt spid="62">
                                            <p:txEl>
                                              <p:pRg st="9" end="9"/>
                                            </p:txEl>
                                          </p:spTgt>
                                        </p:tgtEl>
                                      </p:cBhvr>
                                    </p:animEffect>
                                    <p:anim calcmode="lin" valueType="num">
                                      <p:cBhvr>
                                        <p:cTn id="42" dur="500" fill="hold"/>
                                        <p:tgtEl>
                                          <p:spTgt spid="62">
                                            <p:txEl>
                                              <p:pRg st="9" end="9"/>
                                            </p:txEl>
                                          </p:spTgt>
                                        </p:tgtEl>
                                        <p:attrNameLst>
                                          <p:attrName>ppt_x</p:attrName>
                                        </p:attrNameLst>
                                      </p:cBhvr>
                                      <p:tavLst>
                                        <p:tav tm="0">
                                          <p:val>
                                            <p:strVal val="#ppt_x"/>
                                          </p:val>
                                        </p:tav>
                                        <p:tav tm="100000">
                                          <p:val>
                                            <p:strVal val="#ppt_x"/>
                                          </p:val>
                                        </p:tav>
                                      </p:tavLst>
                                    </p:anim>
                                    <p:anim calcmode="lin" valueType="num">
                                      <p:cBhvr>
                                        <p:cTn id="43" dur="500" fill="hold"/>
                                        <p:tgtEl>
                                          <p:spTgt spid="62">
                                            <p:txEl>
                                              <p:pRg st="9" end="9"/>
                                            </p:txEl>
                                          </p:spTgt>
                                        </p:tgtEl>
                                        <p:attrNameLst>
                                          <p:attrName>ppt_y</p:attrName>
                                        </p:attrNameLst>
                                      </p:cBhvr>
                                      <p:tavLst>
                                        <p:tav tm="0">
                                          <p:val>
                                            <p:strVal val="#ppt_y+.1"/>
                                          </p:val>
                                        </p:tav>
                                        <p:tav tm="100000">
                                          <p:val>
                                            <p:strVal val="#ppt_y"/>
                                          </p:val>
                                        </p:tav>
                                      </p:tavLst>
                                    </p:anim>
                                  </p:childTnLst>
                                </p:cTn>
                              </p:par>
                            </p:childTnLst>
                          </p:cTn>
                        </p:par>
                        <p:par>
                          <p:cTn id="44" fill="hold">
                            <p:stCondLst>
                              <p:cond delay="3500"/>
                            </p:stCondLst>
                            <p:childTnLst>
                              <p:par>
                                <p:cTn id="45" presetID="47" presetClass="entr" presetSubtype="0" fill="hold" grpId="0" nodeType="afterEffect">
                                  <p:stCondLst>
                                    <p:cond delay="0"/>
                                  </p:stCondLst>
                                  <p:childTnLst>
                                    <p:set>
                                      <p:cBhvr>
                                        <p:cTn id="46" dur="1" fill="hold">
                                          <p:stCondLst>
                                            <p:cond delay="0"/>
                                          </p:stCondLst>
                                        </p:cTn>
                                        <p:tgtEl>
                                          <p:spTgt spid="34"/>
                                        </p:tgtEl>
                                        <p:attrNameLst>
                                          <p:attrName>style.visibility</p:attrName>
                                        </p:attrNameLst>
                                      </p:cBhvr>
                                      <p:to>
                                        <p:strVal val="visible"/>
                                      </p:to>
                                    </p:set>
                                    <p:animEffect transition="in" filter="fade">
                                      <p:cBhvr>
                                        <p:cTn id="47" dur="1000"/>
                                        <p:tgtEl>
                                          <p:spTgt spid="34"/>
                                        </p:tgtEl>
                                      </p:cBhvr>
                                    </p:animEffect>
                                    <p:anim calcmode="lin" valueType="num">
                                      <p:cBhvr>
                                        <p:cTn id="48" dur="1000" fill="hold"/>
                                        <p:tgtEl>
                                          <p:spTgt spid="34"/>
                                        </p:tgtEl>
                                        <p:attrNameLst>
                                          <p:attrName>ppt_x</p:attrName>
                                        </p:attrNameLst>
                                      </p:cBhvr>
                                      <p:tavLst>
                                        <p:tav tm="0">
                                          <p:val>
                                            <p:strVal val="#ppt_x"/>
                                          </p:val>
                                        </p:tav>
                                        <p:tav tm="100000">
                                          <p:val>
                                            <p:strVal val="#ppt_x"/>
                                          </p:val>
                                        </p:tav>
                                      </p:tavLst>
                                    </p:anim>
                                    <p:anim calcmode="lin" valueType="num">
                                      <p:cBhvr>
                                        <p:cTn id="49" dur="1000" fill="hold"/>
                                        <p:tgtEl>
                                          <p:spTgt spid="34"/>
                                        </p:tgtEl>
                                        <p:attrNameLst>
                                          <p:attrName>ppt_y</p:attrName>
                                        </p:attrNameLst>
                                      </p:cBhvr>
                                      <p:tavLst>
                                        <p:tav tm="0">
                                          <p:val>
                                            <p:strVal val="#ppt_y-.1"/>
                                          </p:val>
                                        </p:tav>
                                        <p:tav tm="100000">
                                          <p:val>
                                            <p:strVal val="#ppt_y"/>
                                          </p:val>
                                        </p:tav>
                                      </p:tavLst>
                                    </p:anim>
                                  </p:childTnLst>
                                </p:cTn>
                              </p:par>
                              <p:par>
                                <p:cTn id="50" presetID="47" presetClass="entr" presetSubtype="0" fill="hold" grpId="0" nodeType="withEffect">
                                  <p:stCondLst>
                                    <p:cond delay="0"/>
                                  </p:stCondLst>
                                  <p:childTnLst>
                                    <p:set>
                                      <p:cBhvr>
                                        <p:cTn id="51" dur="1" fill="hold">
                                          <p:stCondLst>
                                            <p:cond delay="0"/>
                                          </p:stCondLst>
                                        </p:cTn>
                                        <p:tgtEl>
                                          <p:spTgt spid="35"/>
                                        </p:tgtEl>
                                        <p:attrNameLst>
                                          <p:attrName>style.visibility</p:attrName>
                                        </p:attrNameLst>
                                      </p:cBhvr>
                                      <p:to>
                                        <p:strVal val="visible"/>
                                      </p:to>
                                    </p:set>
                                    <p:animEffect transition="in" filter="fade">
                                      <p:cBhvr>
                                        <p:cTn id="52" dur="1000"/>
                                        <p:tgtEl>
                                          <p:spTgt spid="35"/>
                                        </p:tgtEl>
                                      </p:cBhvr>
                                    </p:animEffect>
                                    <p:anim calcmode="lin" valueType="num">
                                      <p:cBhvr>
                                        <p:cTn id="53" dur="1000" fill="hold"/>
                                        <p:tgtEl>
                                          <p:spTgt spid="35"/>
                                        </p:tgtEl>
                                        <p:attrNameLst>
                                          <p:attrName>ppt_x</p:attrName>
                                        </p:attrNameLst>
                                      </p:cBhvr>
                                      <p:tavLst>
                                        <p:tav tm="0">
                                          <p:val>
                                            <p:strVal val="#ppt_x"/>
                                          </p:val>
                                        </p:tav>
                                        <p:tav tm="100000">
                                          <p:val>
                                            <p:strVal val="#ppt_x"/>
                                          </p:val>
                                        </p:tav>
                                      </p:tavLst>
                                    </p:anim>
                                    <p:anim calcmode="lin" valueType="num">
                                      <p:cBhvr>
                                        <p:cTn id="54" dur="1000" fill="hold"/>
                                        <p:tgtEl>
                                          <p:spTgt spid="35"/>
                                        </p:tgtEl>
                                        <p:attrNameLst>
                                          <p:attrName>ppt_y</p:attrName>
                                        </p:attrNameLst>
                                      </p:cBhvr>
                                      <p:tavLst>
                                        <p:tav tm="0">
                                          <p:val>
                                            <p:strVal val="#ppt_y-.1"/>
                                          </p:val>
                                        </p:tav>
                                        <p:tav tm="100000">
                                          <p:val>
                                            <p:strVal val="#ppt_y"/>
                                          </p:val>
                                        </p:tav>
                                      </p:tavLst>
                                    </p:anim>
                                  </p:childTnLst>
                                </p:cTn>
                              </p:par>
                            </p:childTnLst>
                          </p:cTn>
                        </p:par>
                        <p:par>
                          <p:cTn id="55" fill="hold">
                            <p:stCondLst>
                              <p:cond delay="4500"/>
                            </p:stCondLst>
                            <p:childTnLst>
                              <p:par>
                                <p:cTn id="56" presetID="2" presetClass="entr" presetSubtype="8" fill="hold" grpId="0" nodeType="afterEffect">
                                  <p:stCondLst>
                                    <p:cond delay="0"/>
                                  </p:stCondLst>
                                  <p:childTnLst>
                                    <p:set>
                                      <p:cBhvr>
                                        <p:cTn id="57" dur="1" fill="hold">
                                          <p:stCondLst>
                                            <p:cond delay="0"/>
                                          </p:stCondLst>
                                        </p:cTn>
                                        <p:tgtEl>
                                          <p:spTgt spid="29"/>
                                        </p:tgtEl>
                                        <p:attrNameLst>
                                          <p:attrName>style.visibility</p:attrName>
                                        </p:attrNameLst>
                                      </p:cBhvr>
                                      <p:to>
                                        <p:strVal val="visible"/>
                                      </p:to>
                                    </p:set>
                                    <p:anim calcmode="lin" valueType="num">
                                      <p:cBhvr additive="base">
                                        <p:cTn id="58" dur="500" fill="hold"/>
                                        <p:tgtEl>
                                          <p:spTgt spid="29"/>
                                        </p:tgtEl>
                                        <p:attrNameLst>
                                          <p:attrName>ppt_x</p:attrName>
                                        </p:attrNameLst>
                                      </p:cBhvr>
                                      <p:tavLst>
                                        <p:tav tm="0">
                                          <p:val>
                                            <p:strVal val="0-#ppt_w/2"/>
                                          </p:val>
                                        </p:tav>
                                        <p:tav tm="100000">
                                          <p:val>
                                            <p:strVal val="#ppt_x"/>
                                          </p:val>
                                        </p:tav>
                                      </p:tavLst>
                                    </p:anim>
                                    <p:anim calcmode="lin" valueType="num">
                                      <p:cBhvr additive="base">
                                        <p:cTn id="59" dur="500" fill="hold"/>
                                        <p:tgtEl>
                                          <p:spTgt spid="29"/>
                                        </p:tgtEl>
                                        <p:attrNameLst>
                                          <p:attrName>ppt_y</p:attrName>
                                        </p:attrNameLst>
                                      </p:cBhvr>
                                      <p:tavLst>
                                        <p:tav tm="0">
                                          <p:val>
                                            <p:strVal val="#ppt_y"/>
                                          </p:val>
                                        </p:tav>
                                        <p:tav tm="100000">
                                          <p:val>
                                            <p:strVal val="#ppt_y"/>
                                          </p:val>
                                        </p:tav>
                                      </p:tavLst>
                                    </p:anim>
                                  </p:childTnLst>
                                </p:cTn>
                              </p:par>
                            </p:childTnLst>
                          </p:cTn>
                        </p:par>
                        <p:par>
                          <p:cTn id="60" fill="hold">
                            <p:stCondLst>
                              <p:cond delay="5000"/>
                            </p:stCondLst>
                            <p:childTnLst>
                              <p:par>
                                <p:cTn id="61" presetID="53" presetClass="entr" presetSubtype="16" fill="hold" nodeType="afterEffect">
                                  <p:stCondLst>
                                    <p:cond delay="0"/>
                                  </p:stCondLst>
                                  <p:childTnLst>
                                    <p:set>
                                      <p:cBhvr>
                                        <p:cTn id="62" dur="1" fill="hold">
                                          <p:stCondLst>
                                            <p:cond delay="0"/>
                                          </p:stCondLst>
                                        </p:cTn>
                                        <p:tgtEl>
                                          <p:spTgt spid="39"/>
                                        </p:tgtEl>
                                        <p:attrNameLst>
                                          <p:attrName>style.visibility</p:attrName>
                                        </p:attrNameLst>
                                      </p:cBhvr>
                                      <p:to>
                                        <p:strVal val="visible"/>
                                      </p:to>
                                    </p:set>
                                    <p:anim calcmode="lin" valueType="num">
                                      <p:cBhvr>
                                        <p:cTn id="63" dur="1000" fill="hold"/>
                                        <p:tgtEl>
                                          <p:spTgt spid="39"/>
                                        </p:tgtEl>
                                        <p:attrNameLst>
                                          <p:attrName>ppt_w</p:attrName>
                                        </p:attrNameLst>
                                      </p:cBhvr>
                                      <p:tavLst>
                                        <p:tav tm="0">
                                          <p:val>
                                            <p:fltVal val="0"/>
                                          </p:val>
                                        </p:tav>
                                        <p:tav tm="100000">
                                          <p:val>
                                            <p:strVal val="#ppt_w"/>
                                          </p:val>
                                        </p:tav>
                                      </p:tavLst>
                                    </p:anim>
                                    <p:anim calcmode="lin" valueType="num">
                                      <p:cBhvr>
                                        <p:cTn id="64" dur="1000" fill="hold"/>
                                        <p:tgtEl>
                                          <p:spTgt spid="39"/>
                                        </p:tgtEl>
                                        <p:attrNameLst>
                                          <p:attrName>ppt_h</p:attrName>
                                        </p:attrNameLst>
                                      </p:cBhvr>
                                      <p:tavLst>
                                        <p:tav tm="0">
                                          <p:val>
                                            <p:fltVal val="0"/>
                                          </p:val>
                                        </p:tav>
                                        <p:tav tm="100000">
                                          <p:val>
                                            <p:strVal val="#ppt_h"/>
                                          </p:val>
                                        </p:tav>
                                      </p:tavLst>
                                    </p:anim>
                                    <p:animEffect transition="in" filter="fade">
                                      <p:cBhvr>
                                        <p:cTn id="65" dur="1000"/>
                                        <p:tgtEl>
                                          <p:spTgt spid="39"/>
                                        </p:tgtEl>
                                      </p:cBhvr>
                                    </p:animEffect>
                                  </p:childTnLst>
                                </p:cTn>
                              </p:par>
                              <p:par>
                                <p:cTn id="66" presetID="53" presetClass="entr" presetSubtype="16" fill="hold" grpId="0" nodeType="withEffect">
                                  <p:stCondLst>
                                    <p:cond delay="0"/>
                                  </p:stCondLst>
                                  <p:childTnLst>
                                    <p:set>
                                      <p:cBhvr>
                                        <p:cTn id="67" dur="1" fill="hold">
                                          <p:stCondLst>
                                            <p:cond delay="0"/>
                                          </p:stCondLst>
                                        </p:cTn>
                                        <p:tgtEl>
                                          <p:spTgt spid="57"/>
                                        </p:tgtEl>
                                        <p:attrNameLst>
                                          <p:attrName>style.visibility</p:attrName>
                                        </p:attrNameLst>
                                      </p:cBhvr>
                                      <p:to>
                                        <p:strVal val="visible"/>
                                      </p:to>
                                    </p:set>
                                    <p:anim calcmode="lin" valueType="num">
                                      <p:cBhvr>
                                        <p:cTn id="68" dur="1000" fill="hold"/>
                                        <p:tgtEl>
                                          <p:spTgt spid="57"/>
                                        </p:tgtEl>
                                        <p:attrNameLst>
                                          <p:attrName>ppt_w</p:attrName>
                                        </p:attrNameLst>
                                      </p:cBhvr>
                                      <p:tavLst>
                                        <p:tav tm="0">
                                          <p:val>
                                            <p:fltVal val="0"/>
                                          </p:val>
                                        </p:tav>
                                        <p:tav tm="100000">
                                          <p:val>
                                            <p:strVal val="#ppt_w"/>
                                          </p:val>
                                        </p:tav>
                                      </p:tavLst>
                                    </p:anim>
                                    <p:anim calcmode="lin" valueType="num">
                                      <p:cBhvr>
                                        <p:cTn id="69" dur="1000" fill="hold"/>
                                        <p:tgtEl>
                                          <p:spTgt spid="57"/>
                                        </p:tgtEl>
                                        <p:attrNameLst>
                                          <p:attrName>ppt_h</p:attrName>
                                        </p:attrNameLst>
                                      </p:cBhvr>
                                      <p:tavLst>
                                        <p:tav tm="0">
                                          <p:val>
                                            <p:fltVal val="0"/>
                                          </p:val>
                                        </p:tav>
                                        <p:tav tm="100000">
                                          <p:val>
                                            <p:strVal val="#ppt_h"/>
                                          </p:val>
                                        </p:tav>
                                      </p:tavLst>
                                    </p:anim>
                                    <p:animEffect transition="in" filter="fade">
                                      <p:cBhvr>
                                        <p:cTn id="70" dur="1000"/>
                                        <p:tgtEl>
                                          <p:spTgt spid="57"/>
                                        </p:tgtEl>
                                      </p:cBhvr>
                                    </p:animEffect>
                                  </p:childTnLst>
                                </p:cTn>
                              </p:par>
                            </p:childTnLst>
                          </p:cTn>
                        </p:par>
                        <p:par>
                          <p:cTn id="71" fill="hold">
                            <p:stCondLst>
                              <p:cond delay="6000"/>
                            </p:stCondLst>
                            <p:childTnLst>
                              <p:par>
                                <p:cTn id="72" presetID="47" presetClass="entr" presetSubtype="0" fill="hold" grpId="0" nodeType="afterEffect">
                                  <p:stCondLst>
                                    <p:cond delay="0"/>
                                  </p:stCondLst>
                                  <p:childTnLst>
                                    <p:set>
                                      <p:cBhvr>
                                        <p:cTn id="73" dur="1" fill="hold">
                                          <p:stCondLst>
                                            <p:cond delay="0"/>
                                          </p:stCondLst>
                                        </p:cTn>
                                        <p:tgtEl>
                                          <p:spTgt spid="21"/>
                                        </p:tgtEl>
                                        <p:attrNameLst>
                                          <p:attrName>style.visibility</p:attrName>
                                        </p:attrNameLst>
                                      </p:cBhvr>
                                      <p:to>
                                        <p:strVal val="visible"/>
                                      </p:to>
                                    </p:set>
                                    <p:animEffect transition="in" filter="fade">
                                      <p:cBhvr>
                                        <p:cTn id="74" dur="1000"/>
                                        <p:tgtEl>
                                          <p:spTgt spid="21"/>
                                        </p:tgtEl>
                                      </p:cBhvr>
                                    </p:animEffect>
                                    <p:anim calcmode="lin" valueType="num">
                                      <p:cBhvr>
                                        <p:cTn id="75" dur="1000" fill="hold"/>
                                        <p:tgtEl>
                                          <p:spTgt spid="21"/>
                                        </p:tgtEl>
                                        <p:attrNameLst>
                                          <p:attrName>ppt_x</p:attrName>
                                        </p:attrNameLst>
                                      </p:cBhvr>
                                      <p:tavLst>
                                        <p:tav tm="0">
                                          <p:val>
                                            <p:strVal val="#ppt_x"/>
                                          </p:val>
                                        </p:tav>
                                        <p:tav tm="100000">
                                          <p:val>
                                            <p:strVal val="#ppt_x"/>
                                          </p:val>
                                        </p:tav>
                                      </p:tavLst>
                                    </p:anim>
                                    <p:anim calcmode="lin" valueType="num">
                                      <p:cBhvr>
                                        <p:cTn id="76" dur="1000" fill="hold"/>
                                        <p:tgtEl>
                                          <p:spTgt spid="21"/>
                                        </p:tgtEl>
                                        <p:attrNameLst>
                                          <p:attrName>ppt_y</p:attrName>
                                        </p:attrNameLst>
                                      </p:cBhvr>
                                      <p:tavLst>
                                        <p:tav tm="0">
                                          <p:val>
                                            <p:strVal val="#ppt_y-.1"/>
                                          </p:val>
                                        </p:tav>
                                        <p:tav tm="100000">
                                          <p:val>
                                            <p:strVal val="#ppt_y"/>
                                          </p:val>
                                        </p:tav>
                                      </p:tavLst>
                                    </p:anim>
                                  </p:childTnLst>
                                </p:cTn>
                              </p:par>
                              <p:par>
                                <p:cTn id="77" presetID="47" presetClass="entr" presetSubtype="0" fill="hold" grpId="0" nodeType="withEffect">
                                  <p:stCondLst>
                                    <p:cond delay="0"/>
                                  </p:stCondLst>
                                  <p:childTnLst>
                                    <p:set>
                                      <p:cBhvr>
                                        <p:cTn id="78" dur="1" fill="hold">
                                          <p:stCondLst>
                                            <p:cond delay="0"/>
                                          </p:stCondLst>
                                        </p:cTn>
                                        <p:tgtEl>
                                          <p:spTgt spid="36"/>
                                        </p:tgtEl>
                                        <p:attrNameLst>
                                          <p:attrName>style.visibility</p:attrName>
                                        </p:attrNameLst>
                                      </p:cBhvr>
                                      <p:to>
                                        <p:strVal val="visible"/>
                                      </p:to>
                                    </p:set>
                                    <p:animEffect transition="in" filter="fade">
                                      <p:cBhvr>
                                        <p:cTn id="79" dur="1000"/>
                                        <p:tgtEl>
                                          <p:spTgt spid="36"/>
                                        </p:tgtEl>
                                      </p:cBhvr>
                                    </p:animEffect>
                                    <p:anim calcmode="lin" valueType="num">
                                      <p:cBhvr>
                                        <p:cTn id="80" dur="1000" fill="hold"/>
                                        <p:tgtEl>
                                          <p:spTgt spid="36"/>
                                        </p:tgtEl>
                                        <p:attrNameLst>
                                          <p:attrName>ppt_x</p:attrName>
                                        </p:attrNameLst>
                                      </p:cBhvr>
                                      <p:tavLst>
                                        <p:tav tm="0">
                                          <p:val>
                                            <p:strVal val="#ppt_x"/>
                                          </p:val>
                                        </p:tav>
                                        <p:tav tm="100000">
                                          <p:val>
                                            <p:strVal val="#ppt_x"/>
                                          </p:val>
                                        </p:tav>
                                      </p:tavLst>
                                    </p:anim>
                                    <p:anim calcmode="lin" valueType="num">
                                      <p:cBhvr>
                                        <p:cTn id="81" dur="1000" fill="hold"/>
                                        <p:tgtEl>
                                          <p:spTgt spid="36"/>
                                        </p:tgtEl>
                                        <p:attrNameLst>
                                          <p:attrName>ppt_y</p:attrName>
                                        </p:attrNameLst>
                                      </p:cBhvr>
                                      <p:tavLst>
                                        <p:tav tm="0">
                                          <p:val>
                                            <p:strVal val="#ppt_y-.1"/>
                                          </p:val>
                                        </p:tav>
                                        <p:tav tm="100000">
                                          <p:val>
                                            <p:strVal val="#ppt_y"/>
                                          </p:val>
                                        </p:tav>
                                      </p:tavLst>
                                    </p:anim>
                                  </p:childTnLst>
                                </p:cTn>
                              </p:par>
                            </p:childTnLst>
                          </p:cTn>
                        </p:par>
                        <p:par>
                          <p:cTn id="82" fill="hold">
                            <p:stCondLst>
                              <p:cond delay="7000"/>
                            </p:stCondLst>
                            <p:childTnLst>
                              <p:par>
                                <p:cTn id="83" presetID="2" presetClass="entr" presetSubtype="1" fill="hold" grpId="0" nodeType="afterEffect">
                                  <p:stCondLst>
                                    <p:cond delay="0"/>
                                  </p:stCondLst>
                                  <p:childTnLst>
                                    <p:set>
                                      <p:cBhvr>
                                        <p:cTn id="84" dur="1" fill="hold">
                                          <p:stCondLst>
                                            <p:cond delay="0"/>
                                          </p:stCondLst>
                                        </p:cTn>
                                        <p:tgtEl>
                                          <p:spTgt spid="28"/>
                                        </p:tgtEl>
                                        <p:attrNameLst>
                                          <p:attrName>style.visibility</p:attrName>
                                        </p:attrNameLst>
                                      </p:cBhvr>
                                      <p:to>
                                        <p:strVal val="visible"/>
                                      </p:to>
                                    </p:set>
                                    <p:anim calcmode="lin" valueType="num">
                                      <p:cBhvr additive="base">
                                        <p:cTn id="85" dur="500" fill="hold"/>
                                        <p:tgtEl>
                                          <p:spTgt spid="28"/>
                                        </p:tgtEl>
                                        <p:attrNameLst>
                                          <p:attrName>ppt_x</p:attrName>
                                        </p:attrNameLst>
                                      </p:cBhvr>
                                      <p:tavLst>
                                        <p:tav tm="0">
                                          <p:val>
                                            <p:strVal val="#ppt_x"/>
                                          </p:val>
                                        </p:tav>
                                        <p:tav tm="100000">
                                          <p:val>
                                            <p:strVal val="#ppt_x"/>
                                          </p:val>
                                        </p:tav>
                                      </p:tavLst>
                                    </p:anim>
                                    <p:anim calcmode="lin" valueType="num">
                                      <p:cBhvr additive="base">
                                        <p:cTn id="86" dur="500" fill="hold"/>
                                        <p:tgtEl>
                                          <p:spTgt spid="28"/>
                                        </p:tgtEl>
                                        <p:attrNameLst>
                                          <p:attrName>ppt_y</p:attrName>
                                        </p:attrNameLst>
                                      </p:cBhvr>
                                      <p:tavLst>
                                        <p:tav tm="0">
                                          <p:val>
                                            <p:strVal val="0-#ppt_h/2"/>
                                          </p:val>
                                        </p:tav>
                                        <p:tav tm="100000">
                                          <p:val>
                                            <p:strVal val="#ppt_y"/>
                                          </p:val>
                                        </p:tav>
                                      </p:tavLst>
                                    </p:anim>
                                  </p:childTnLst>
                                </p:cTn>
                              </p:par>
                            </p:childTnLst>
                          </p:cTn>
                        </p:par>
                        <p:par>
                          <p:cTn id="87" fill="hold">
                            <p:stCondLst>
                              <p:cond delay="7500"/>
                            </p:stCondLst>
                            <p:childTnLst>
                              <p:par>
                                <p:cTn id="88" presetID="53" presetClass="entr" presetSubtype="16" fill="hold" nodeType="afterEffect">
                                  <p:stCondLst>
                                    <p:cond delay="0"/>
                                  </p:stCondLst>
                                  <p:childTnLst>
                                    <p:set>
                                      <p:cBhvr>
                                        <p:cTn id="89" dur="1" fill="hold">
                                          <p:stCondLst>
                                            <p:cond delay="0"/>
                                          </p:stCondLst>
                                        </p:cTn>
                                        <p:tgtEl>
                                          <p:spTgt spid="54"/>
                                        </p:tgtEl>
                                        <p:attrNameLst>
                                          <p:attrName>style.visibility</p:attrName>
                                        </p:attrNameLst>
                                      </p:cBhvr>
                                      <p:to>
                                        <p:strVal val="visible"/>
                                      </p:to>
                                    </p:set>
                                    <p:anim calcmode="lin" valueType="num">
                                      <p:cBhvr>
                                        <p:cTn id="90" dur="1000" fill="hold"/>
                                        <p:tgtEl>
                                          <p:spTgt spid="54"/>
                                        </p:tgtEl>
                                        <p:attrNameLst>
                                          <p:attrName>ppt_w</p:attrName>
                                        </p:attrNameLst>
                                      </p:cBhvr>
                                      <p:tavLst>
                                        <p:tav tm="0">
                                          <p:val>
                                            <p:fltVal val="0"/>
                                          </p:val>
                                        </p:tav>
                                        <p:tav tm="100000">
                                          <p:val>
                                            <p:strVal val="#ppt_w"/>
                                          </p:val>
                                        </p:tav>
                                      </p:tavLst>
                                    </p:anim>
                                    <p:anim calcmode="lin" valueType="num">
                                      <p:cBhvr>
                                        <p:cTn id="91" dur="1000" fill="hold"/>
                                        <p:tgtEl>
                                          <p:spTgt spid="54"/>
                                        </p:tgtEl>
                                        <p:attrNameLst>
                                          <p:attrName>ppt_h</p:attrName>
                                        </p:attrNameLst>
                                      </p:cBhvr>
                                      <p:tavLst>
                                        <p:tav tm="0">
                                          <p:val>
                                            <p:fltVal val="0"/>
                                          </p:val>
                                        </p:tav>
                                        <p:tav tm="100000">
                                          <p:val>
                                            <p:strVal val="#ppt_h"/>
                                          </p:val>
                                        </p:tav>
                                      </p:tavLst>
                                    </p:anim>
                                    <p:animEffect transition="in" filter="fade">
                                      <p:cBhvr>
                                        <p:cTn id="92" dur="1000"/>
                                        <p:tgtEl>
                                          <p:spTgt spid="54"/>
                                        </p:tgtEl>
                                      </p:cBhvr>
                                    </p:animEffect>
                                  </p:childTnLst>
                                </p:cTn>
                              </p:par>
                              <p:par>
                                <p:cTn id="93" presetID="53" presetClass="entr" presetSubtype="16" fill="hold" grpId="0" nodeType="withEffect">
                                  <p:stCondLst>
                                    <p:cond delay="0"/>
                                  </p:stCondLst>
                                  <p:childTnLst>
                                    <p:set>
                                      <p:cBhvr>
                                        <p:cTn id="94" dur="1" fill="hold">
                                          <p:stCondLst>
                                            <p:cond delay="0"/>
                                          </p:stCondLst>
                                        </p:cTn>
                                        <p:tgtEl>
                                          <p:spTgt spid="58"/>
                                        </p:tgtEl>
                                        <p:attrNameLst>
                                          <p:attrName>style.visibility</p:attrName>
                                        </p:attrNameLst>
                                      </p:cBhvr>
                                      <p:to>
                                        <p:strVal val="visible"/>
                                      </p:to>
                                    </p:set>
                                    <p:anim calcmode="lin" valueType="num">
                                      <p:cBhvr>
                                        <p:cTn id="95" dur="1000" fill="hold"/>
                                        <p:tgtEl>
                                          <p:spTgt spid="58"/>
                                        </p:tgtEl>
                                        <p:attrNameLst>
                                          <p:attrName>ppt_w</p:attrName>
                                        </p:attrNameLst>
                                      </p:cBhvr>
                                      <p:tavLst>
                                        <p:tav tm="0">
                                          <p:val>
                                            <p:fltVal val="0"/>
                                          </p:val>
                                        </p:tav>
                                        <p:tav tm="100000">
                                          <p:val>
                                            <p:strVal val="#ppt_w"/>
                                          </p:val>
                                        </p:tav>
                                      </p:tavLst>
                                    </p:anim>
                                    <p:anim calcmode="lin" valueType="num">
                                      <p:cBhvr>
                                        <p:cTn id="96" dur="1000" fill="hold"/>
                                        <p:tgtEl>
                                          <p:spTgt spid="58"/>
                                        </p:tgtEl>
                                        <p:attrNameLst>
                                          <p:attrName>ppt_h</p:attrName>
                                        </p:attrNameLst>
                                      </p:cBhvr>
                                      <p:tavLst>
                                        <p:tav tm="0">
                                          <p:val>
                                            <p:fltVal val="0"/>
                                          </p:val>
                                        </p:tav>
                                        <p:tav tm="100000">
                                          <p:val>
                                            <p:strVal val="#ppt_h"/>
                                          </p:val>
                                        </p:tav>
                                      </p:tavLst>
                                    </p:anim>
                                    <p:animEffect transition="in" filter="fade">
                                      <p:cBhvr>
                                        <p:cTn id="97" dur="1000"/>
                                        <p:tgtEl>
                                          <p:spTgt spid="58"/>
                                        </p:tgtEl>
                                      </p:cBhvr>
                                    </p:animEffect>
                                  </p:childTnLst>
                                </p:cTn>
                              </p:par>
                            </p:childTnLst>
                          </p:cTn>
                        </p:par>
                        <p:par>
                          <p:cTn id="98" fill="hold">
                            <p:stCondLst>
                              <p:cond delay="8500"/>
                            </p:stCondLst>
                            <p:childTnLst>
                              <p:par>
                                <p:cTn id="99" presetID="42" presetClass="entr" presetSubtype="0" fill="hold" grpId="0" nodeType="afterEffect">
                                  <p:stCondLst>
                                    <p:cond delay="0"/>
                                  </p:stCondLst>
                                  <p:childTnLst>
                                    <p:set>
                                      <p:cBhvr>
                                        <p:cTn id="100" dur="1" fill="hold">
                                          <p:stCondLst>
                                            <p:cond delay="0"/>
                                          </p:stCondLst>
                                        </p:cTn>
                                        <p:tgtEl>
                                          <p:spTgt spid="32"/>
                                        </p:tgtEl>
                                        <p:attrNameLst>
                                          <p:attrName>style.visibility</p:attrName>
                                        </p:attrNameLst>
                                      </p:cBhvr>
                                      <p:to>
                                        <p:strVal val="visible"/>
                                      </p:to>
                                    </p:set>
                                    <p:animEffect transition="in" filter="fade">
                                      <p:cBhvr>
                                        <p:cTn id="101" dur="1000"/>
                                        <p:tgtEl>
                                          <p:spTgt spid="32"/>
                                        </p:tgtEl>
                                      </p:cBhvr>
                                    </p:animEffect>
                                    <p:anim calcmode="lin" valueType="num">
                                      <p:cBhvr>
                                        <p:cTn id="102" dur="1000" fill="hold"/>
                                        <p:tgtEl>
                                          <p:spTgt spid="32"/>
                                        </p:tgtEl>
                                        <p:attrNameLst>
                                          <p:attrName>ppt_x</p:attrName>
                                        </p:attrNameLst>
                                      </p:cBhvr>
                                      <p:tavLst>
                                        <p:tav tm="0">
                                          <p:val>
                                            <p:strVal val="#ppt_x"/>
                                          </p:val>
                                        </p:tav>
                                        <p:tav tm="100000">
                                          <p:val>
                                            <p:strVal val="#ppt_x"/>
                                          </p:val>
                                        </p:tav>
                                      </p:tavLst>
                                    </p:anim>
                                    <p:anim calcmode="lin" valueType="num">
                                      <p:cBhvr>
                                        <p:cTn id="103" dur="1000" fill="hold"/>
                                        <p:tgtEl>
                                          <p:spTgt spid="32"/>
                                        </p:tgtEl>
                                        <p:attrNameLst>
                                          <p:attrName>ppt_y</p:attrName>
                                        </p:attrNameLst>
                                      </p:cBhvr>
                                      <p:tavLst>
                                        <p:tav tm="0">
                                          <p:val>
                                            <p:strVal val="#ppt_y+.1"/>
                                          </p:val>
                                        </p:tav>
                                        <p:tav tm="100000">
                                          <p:val>
                                            <p:strVal val="#ppt_y"/>
                                          </p:val>
                                        </p:tav>
                                      </p:tavLst>
                                    </p:anim>
                                  </p:childTnLst>
                                </p:cTn>
                              </p:par>
                              <p:par>
                                <p:cTn id="104" presetID="42" presetClass="entr" presetSubtype="0" fill="hold" grpId="0" nodeType="withEffect">
                                  <p:stCondLst>
                                    <p:cond delay="0"/>
                                  </p:stCondLst>
                                  <p:childTnLst>
                                    <p:set>
                                      <p:cBhvr>
                                        <p:cTn id="105" dur="1" fill="hold">
                                          <p:stCondLst>
                                            <p:cond delay="0"/>
                                          </p:stCondLst>
                                        </p:cTn>
                                        <p:tgtEl>
                                          <p:spTgt spid="37"/>
                                        </p:tgtEl>
                                        <p:attrNameLst>
                                          <p:attrName>style.visibility</p:attrName>
                                        </p:attrNameLst>
                                      </p:cBhvr>
                                      <p:to>
                                        <p:strVal val="visible"/>
                                      </p:to>
                                    </p:set>
                                    <p:animEffect transition="in" filter="fade">
                                      <p:cBhvr>
                                        <p:cTn id="106" dur="1000"/>
                                        <p:tgtEl>
                                          <p:spTgt spid="37"/>
                                        </p:tgtEl>
                                      </p:cBhvr>
                                    </p:animEffect>
                                    <p:anim calcmode="lin" valueType="num">
                                      <p:cBhvr>
                                        <p:cTn id="107" dur="1000" fill="hold"/>
                                        <p:tgtEl>
                                          <p:spTgt spid="37"/>
                                        </p:tgtEl>
                                        <p:attrNameLst>
                                          <p:attrName>ppt_x</p:attrName>
                                        </p:attrNameLst>
                                      </p:cBhvr>
                                      <p:tavLst>
                                        <p:tav tm="0">
                                          <p:val>
                                            <p:strVal val="#ppt_x"/>
                                          </p:val>
                                        </p:tav>
                                        <p:tav tm="100000">
                                          <p:val>
                                            <p:strVal val="#ppt_x"/>
                                          </p:val>
                                        </p:tav>
                                      </p:tavLst>
                                    </p:anim>
                                    <p:anim calcmode="lin" valueType="num">
                                      <p:cBhvr>
                                        <p:cTn id="108" dur="1000" fill="hold"/>
                                        <p:tgtEl>
                                          <p:spTgt spid="37"/>
                                        </p:tgtEl>
                                        <p:attrNameLst>
                                          <p:attrName>ppt_y</p:attrName>
                                        </p:attrNameLst>
                                      </p:cBhvr>
                                      <p:tavLst>
                                        <p:tav tm="0">
                                          <p:val>
                                            <p:strVal val="#ppt_y+.1"/>
                                          </p:val>
                                        </p:tav>
                                        <p:tav tm="100000">
                                          <p:val>
                                            <p:strVal val="#ppt_y"/>
                                          </p:val>
                                        </p:tav>
                                      </p:tavLst>
                                    </p:anim>
                                  </p:childTnLst>
                                </p:cTn>
                              </p:par>
                            </p:childTnLst>
                          </p:cTn>
                        </p:par>
                        <p:par>
                          <p:cTn id="109" fill="hold">
                            <p:stCondLst>
                              <p:cond delay="9500"/>
                            </p:stCondLst>
                            <p:childTnLst>
                              <p:par>
                                <p:cTn id="110" presetID="2" presetClass="entr" presetSubtype="2" fill="hold" grpId="0" nodeType="afterEffect">
                                  <p:stCondLst>
                                    <p:cond delay="0"/>
                                  </p:stCondLst>
                                  <p:childTnLst>
                                    <p:set>
                                      <p:cBhvr>
                                        <p:cTn id="111" dur="1" fill="hold">
                                          <p:stCondLst>
                                            <p:cond delay="0"/>
                                          </p:stCondLst>
                                        </p:cTn>
                                        <p:tgtEl>
                                          <p:spTgt spid="30"/>
                                        </p:tgtEl>
                                        <p:attrNameLst>
                                          <p:attrName>style.visibility</p:attrName>
                                        </p:attrNameLst>
                                      </p:cBhvr>
                                      <p:to>
                                        <p:strVal val="visible"/>
                                      </p:to>
                                    </p:set>
                                    <p:anim calcmode="lin" valueType="num">
                                      <p:cBhvr additive="base">
                                        <p:cTn id="112" dur="500" fill="hold"/>
                                        <p:tgtEl>
                                          <p:spTgt spid="30"/>
                                        </p:tgtEl>
                                        <p:attrNameLst>
                                          <p:attrName>ppt_x</p:attrName>
                                        </p:attrNameLst>
                                      </p:cBhvr>
                                      <p:tavLst>
                                        <p:tav tm="0">
                                          <p:val>
                                            <p:strVal val="1+#ppt_w/2"/>
                                          </p:val>
                                        </p:tav>
                                        <p:tav tm="100000">
                                          <p:val>
                                            <p:strVal val="#ppt_x"/>
                                          </p:val>
                                        </p:tav>
                                      </p:tavLst>
                                    </p:anim>
                                    <p:anim calcmode="lin" valueType="num">
                                      <p:cBhvr additive="base">
                                        <p:cTn id="113" dur="500" fill="hold"/>
                                        <p:tgtEl>
                                          <p:spTgt spid="30"/>
                                        </p:tgtEl>
                                        <p:attrNameLst>
                                          <p:attrName>ppt_y</p:attrName>
                                        </p:attrNameLst>
                                      </p:cBhvr>
                                      <p:tavLst>
                                        <p:tav tm="0">
                                          <p:val>
                                            <p:strVal val="#ppt_y"/>
                                          </p:val>
                                        </p:tav>
                                        <p:tav tm="100000">
                                          <p:val>
                                            <p:strVal val="#ppt_y"/>
                                          </p:val>
                                        </p:tav>
                                      </p:tavLst>
                                    </p:anim>
                                  </p:childTnLst>
                                </p:cTn>
                              </p:par>
                            </p:childTnLst>
                          </p:cTn>
                        </p:par>
                        <p:par>
                          <p:cTn id="114" fill="hold">
                            <p:stCondLst>
                              <p:cond delay="10000"/>
                            </p:stCondLst>
                            <p:childTnLst>
                              <p:par>
                                <p:cTn id="115" presetID="53" presetClass="entr" presetSubtype="16" fill="hold" nodeType="afterEffect">
                                  <p:stCondLst>
                                    <p:cond delay="0"/>
                                  </p:stCondLst>
                                  <p:childTnLst>
                                    <p:set>
                                      <p:cBhvr>
                                        <p:cTn id="116" dur="1" fill="hold">
                                          <p:stCondLst>
                                            <p:cond delay="0"/>
                                          </p:stCondLst>
                                        </p:cTn>
                                        <p:tgtEl>
                                          <p:spTgt spid="51"/>
                                        </p:tgtEl>
                                        <p:attrNameLst>
                                          <p:attrName>style.visibility</p:attrName>
                                        </p:attrNameLst>
                                      </p:cBhvr>
                                      <p:to>
                                        <p:strVal val="visible"/>
                                      </p:to>
                                    </p:set>
                                    <p:anim calcmode="lin" valueType="num">
                                      <p:cBhvr>
                                        <p:cTn id="117" dur="1000" fill="hold"/>
                                        <p:tgtEl>
                                          <p:spTgt spid="51"/>
                                        </p:tgtEl>
                                        <p:attrNameLst>
                                          <p:attrName>ppt_w</p:attrName>
                                        </p:attrNameLst>
                                      </p:cBhvr>
                                      <p:tavLst>
                                        <p:tav tm="0">
                                          <p:val>
                                            <p:fltVal val="0"/>
                                          </p:val>
                                        </p:tav>
                                        <p:tav tm="100000">
                                          <p:val>
                                            <p:strVal val="#ppt_w"/>
                                          </p:val>
                                        </p:tav>
                                      </p:tavLst>
                                    </p:anim>
                                    <p:anim calcmode="lin" valueType="num">
                                      <p:cBhvr>
                                        <p:cTn id="118" dur="1000" fill="hold"/>
                                        <p:tgtEl>
                                          <p:spTgt spid="51"/>
                                        </p:tgtEl>
                                        <p:attrNameLst>
                                          <p:attrName>ppt_h</p:attrName>
                                        </p:attrNameLst>
                                      </p:cBhvr>
                                      <p:tavLst>
                                        <p:tav tm="0">
                                          <p:val>
                                            <p:fltVal val="0"/>
                                          </p:val>
                                        </p:tav>
                                        <p:tav tm="100000">
                                          <p:val>
                                            <p:strVal val="#ppt_h"/>
                                          </p:val>
                                        </p:tav>
                                      </p:tavLst>
                                    </p:anim>
                                    <p:animEffect transition="in" filter="fade">
                                      <p:cBhvr>
                                        <p:cTn id="119" dur="1000"/>
                                        <p:tgtEl>
                                          <p:spTgt spid="51"/>
                                        </p:tgtEl>
                                      </p:cBhvr>
                                    </p:animEffect>
                                  </p:childTnLst>
                                </p:cTn>
                              </p:par>
                              <p:par>
                                <p:cTn id="120" presetID="53" presetClass="entr" presetSubtype="16" fill="hold" grpId="0" nodeType="withEffect">
                                  <p:stCondLst>
                                    <p:cond delay="0"/>
                                  </p:stCondLst>
                                  <p:childTnLst>
                                    <p:set>
                                      <p:cBhvr>
                                        <p:cTn id="121" dur="1" fill="hold">
                                          <p:stCondLst>
                                            <p:cond delay="0"/>
                                          </p:stCondLst>
                                        </p:cTn>
                                        <p:tgtEl>
                                          <p:spTgt spid="60"/>
                                        </p:tgtEl>
                                        <p:attrNameLst>
                                          <p:attrName>style.visibility</p:attrName>
                                        </p:attrNameLst>
                                      </p:cBhvr>
                                      <p:to>
                                        <p:strVal val="visible"/>
                                      </p:to>
                                    </p:set>
                                    <p:anim calcmode="lin" valueType="num">
                                      <p:cBhvr>
                                        <p:cTn id="122" dur="1000" fill="hold"/>
                                        <p:tgtEl>
                                          <p:spTgt spid="60"/>
                                        </p:tgtEl>
                                        <p:attrNameLst>
                                          <p:attrName>ppt_w</p:attrName>
                                        </p:attrNameLst>
                                      </p:cBhvr>
                                      <p:tavLst>
                                        <p:tav tm="0">
                                          <p:val>
                                            <p:fltVal val="0"/>
                                          </p:val>
                                        </p:tav>
                                        <p:tav tm="100000">
                                          <p:val>
                                            <p:strVal val="#ppt_w"/>
                                          </p:val>
                                        </p:tav>
                                      </p:tavLst>
                                    </p:anim>
                                    <p:anim calcmode="lin" valueType="num">
                                      <p:cBhvr>
                                        <p:cTn id="123" dur="1000" fill="hold"/>
                                        <p:tgtEl>
                                          <p:spTgt spid="60"/>
                                        </p:tgtEl>
                                        <p:attrNameLst>
                                          <p:attrName>ppt_h</p:attrName>
                                        </p:attrNameLst>
                                      </p:cBhvr>
                                      <p:tavLst>
                                        <p:tav tm="0">
                                          <p:val>
                                            <p:fltVal val="0"/>
                                          </p:val>
                                        </p:tav>
                                        <p:tav tm="100000">
                                          <p:val>
                                            <p:strVal val="#ppt_h"/>
                                          </p:val>
                                        </p:tav>
                                      </p:tavLst>
                                    </p:anim>
                                    <p:animEffect transition="in" filter="fade">
                                      <p:cBhvr>
                                        <p:cTn id="124" dur="1000"/>
                                        <p:tgtEl>
                                          <p:spTgt spid="60"/>
                                        </p:tgtEl>
                                      </p:cBhvr>
                                    </p:animEffect>
                                  </p:childTnLst>
                                </p:cTn>
                              </p:par>
                            </p:childTnLst>
                          </p:cTn>
                        </p:par>
                        <p:par>
                          <p:cTn id="125" fill="hold">
                            <p:stCondLst>
                              <p:cond delay="11000"/>
                            </p:stCondLst>
                            <p:childTnLst>
                              <p:par>
                                <p:cTn id="126" presetID="42" presetClass="entr" presetSubtype="0" fill="hold" grpId="0" nodeType="afterEffect">
                                  <p:stCondLst>
                                    <p:cond delay="0"/>
                                  </p:stCondLst>
                                  <p:childTnLst>
                                    <p:set>
                                      <p:cBhvr>
                                        <p:cTn id="127" dur="1" fill="hold">
                                          <p:stCondLst>
                                            <p:cond delay="0"/>
                                          </p:stCondLst>
                                        </p:cTn>
                                        <p:tgtEl>
                                          <p:spTgt spid="33"/>
                                        </p:tgtEl>
                                        <p:attrNameLst>
                                          <p:attrName>style.visibility</p:attrName>
                                        </p:attrNameLst>
                                      </p:cBhvr>
                                      <p:to>
                                        <p:strVal val="visible"/>
                                      </p:to>
                                    </p:set>
                                    <p:animEffect transition="in" filter="fade">
                                      <p:cBhvr>
                                        <p:cTn id="128" dur="1000"/>
                                        <p:tgtEl>
                                          <p:spTgt spid="33"/>
                                        </p:tgtEl>
                                      </p:cBhvr>
                                    </p:animEffect>
                                    <p:anim calcmode="lin" valueType="num">
                                      <p:cBhvr>
                                        <p:cTn id="129" dur="1000" fill="hold"/>
                                        <p:tgtEl>
                                          <p:spTgt spid="33"/>
                                        </p:tgtEl>
                                        <p:attrNameLst>
                                          <p:attrName>ppt_x</p:attrName>
                                        </p:attrNameLst>
                                      </p:cBhvr>
                                      <p:tavLst>
                                        <p:tav tm="0">
                                          <p:val>
                                            <p:strVal val="#ppt_x"/>
                                          </p:val>
                                        </p:tav>
                                        <p:tav tm="100000">
                                          <p:val>
                                            <p:strVal val="#ppt_x"/>
                                          </p:val>
                                        </p:tav>
                                      </p:tavLst>
                                    </p:anim>
                                    <p:anim calcmode="lin" valueType="num">
                                      <p:cBhvr>
                                        <p:cTn id="130" dur="1000" fill="hold"/>
                                        <p:tgtEl>
                                          <p:spTgt spid="33"/>
                                        </p:tgtEl>
                                        <p:attrNameLst>
                                          <p:attrName>ppt_y</p:attrName>
                                        </p:attrNameLst>
                                      </p:cBhvr>
                                      <p:tavLst>
                                        <p:tav tm="0">
                                          <p:val>
                                            <p:strVal val="#ppt_y+.1"/>
                                          </p:val>
                                        </p:tav>
                                        <p:tav tm="100000">
                                          <p:val>
                                            <p:strVal val="#ppt_y"/>
                                          </p:val>
                                        </p:tav>
                                      </p:tavLst>
                                    </p:anim>
                                  </p:childTnLst>
                                </p:cTn>
                              </p:par>
                              <p:par>
                                <p:cTn id="131" presetID="42" presetClass="entr" presetSubtype="0" fill="hold" grpId="0" nodeType="withEffect">
                                  <p:stCondLst>
                                    <p:cond delay="0"/>
                                  </p:stCondLst>
                                  <p:childTnLst>
                                    <p:set>
                                      <p:cBhvr>
                                        <p:cTn id="132" dur="1" fill="hold">
                                          <p:stCondLst>
                                            <p:cond delay="0"/>
                                          </p:stCondLst>
                                        </p:cTn>
                                        <p:tgtEl>
                                          <p:spTgt spid="38"/>
                                        </p:tgtEl>
                                        <p:attrNameLst>
                                          <p:attrName>style.visibility</p:attrName>
                                        </p:attrNameLst>
                                      </p:cBhvr>
                                      <p:to>
                                        <p:strVal val="visible"/>
                                      </p:to>
                                    </p:set>
                                    <p:animEffect transition="in" filter="fade">
                                      <p:cBhvr>
                                        <p:cTn id="133" dur="1000"/>
                                        <p:tgtEl>
                                          <p:spTgt spid="38"/>
                                        </p:tgtEl>
                                      </p:cBhvr>
                                    </p:animEffect>
                                    <p:anim calcmode="lin" valueType="num">
                                      <p:cBhvr>
                                        <p:cTn id="134" dur="1000" fill="hold"/>
                                        <p:tgtEl>
                                          <p:spTgt spid="38"/>
                                        </p:tgtEl>
                                        <p:attrNameLst>
                                          <p:attrName>ppt_x</p:attrName>
                                        </p:attrNameLst>
                                      </p:cBhvr>
                                      <p:tavLst>
                                        <p:tav tm="0">
                                          <p:val>
                                            <p:strVal val="#ppt_x"/>
                                          </p:val>
                                        </p:tav>
                                        <p:tav tm="100000">
                                          <p:val>
                                            <p:strVal val="#ppt_x"/>
                                          </p:val>
                                        </p:tav>
                                      </p:tavLst>
                                    </p:anim>
                                    <p:anim calcmode="lin" valueType="num">
                                      <p:cBhvr>
                                        <p:cTn id="135" dur="1000" fill="hold"/>
                                        <p:tgtEl>
                                          <p:spTgt spid="38"/>
                                        </p:tgtEl>
                                        <p:attrNameLst>
                                          <p:attrName>ppt_y</p:attrName>
                                        </p:attrNameLst>
                                      </p:cBhvr>
                                      <p:tavLst>
                                        <p:tav tm="0">
                                          <p:val>
                                            <p:strVal val="#ppt_y+.1"/>
                                          </p:val>
                                        </p:tav>
                                        <p:tav tm="100000">
                                          <p:val>
                                            <p:strVal val="#ppt_y"/>
                                          </p:val>
                                        </p:tav>
                                      </p:tavLst>
                                    </p:anim>
                                  </p:childTnLst>
                                </p:cTn>
                              </p:par>
                            </p:childTnLst>
                          </p:cTn>
                        </p:par>
                        <p:par>
                          <p:cTn id="136" fill="hold">
                            <p:stCondLst>
                              <p:cond delay="12000"/>
                            </p:stCondLst>
                            <p:childTnLst>
                              <p:par>
                                <p:cTn id="137" presetID="2" presetClass="entr" presetSubtype="4" fill="hold" grpId="0" nodeType="afterEffect">
                                  <p:stCondLst>
                                    <p:cond delay="0"/>
                                  </p:stCondLst>
                                  <p:childTnLst>
                                    <p:set>
                                      <p:cBhvr>
                                        <p:cTn id="138" dur="1" fill="hold">
                                          <p:stCondLst>
                                            <p:cond delay="0"/>
                                          </p:stCondLst>
                                        </p:cTn>
                                        <p:tgtEl>
                                          <p:spTgt spid="31"/>
                                        </p:tgtEl>
                                        <p:attrNameLst>
                                          <p:attrName>style.visibility</p:attrName>
                                        </p:attrNameLst>
                                      </p:cBhvr>
                                      <p:to>
                                        <p:strVal val="visible"/>
                                      </p:to>
                                    </p:set>
                                    <p:anim calcmode="lin" valueType="num">
                                      <p:cBhvr additive="base">
                                        <p:cTn id="139" dur="500" fill="hold"/>
                                        <p:tgtEl>
                                          <p:spTgt spid="31"/>
                                        </p:tgtEl>
                                        <p:attrNameLst>
                                          <p:attrName>ppt_x</p:attrName>
                                        </p:attrNameLst>
                                      </p:cBhvr>
                                      <p:tavLst>
                                        <p:tav tm="0">
                                          <p:val>
                                            <p:strVal val="#ppt_x"/>
                                          </p:val>
                                        </p:tav>
                                        <p:tav tm="100000">
                                          <p:val>
                                            <p:strVal val="#ppt_x"/>
                                          </p:val>
                                        </p:tav>
                                      </p:tavLst>
                                    </p:anim>
                                    <p:anim calcmode="lin" valueType="num">
                                      <p:cBhvr additive="base">
                                        <p:cTn id="140" dur="500" fill="hold"/>
                                        <p:tgtEl>
                                          <p:spTgt spid="31"/>
                                        </p:tgtEl>
                                        <p:attrNameLst>
                                          <p:attrName>ppt_y</p:attrName>
                                        </p:attrNameLst>
                                      </p:cBhvr>
                                      <p:tavLst>
                                        <p:tav tm="0">
                                          <p:val>
                                            <p:strVal val="1+#ppt_h/2"/>
                                          </p:val>
                                        </p:tav>
                                        <p:tav tm="100000">
                                          <p:val>
                                            <p:strVal val="#ppt_y"/>
                                          </p:val>
                                        </p:tav>
                                      </p:tavLst>
                                    </p:anim>
                                  </p:childTnLst>
                                </p:cTn>
                              </p:par>
                            </p:childTnLst>
                          </p:cTn>
                        </p:par>
                        <p:par>
                          <p:cTn id="141" fill="hold">
                            <p:stCondLst>
                              <p:cond delay="12500"/>
                            </p:stCondLst>
                            <p:childTnLst>
                              <p:par>
                                <p:cTn id="142" presetID="53" presetClass="entr" presetSubtype="16" fill="hold" nodeType="afterEffect">
                                  <p:stCondLst>
                                    <p:cond delay="0"/>
                                  </p:stCondLst>
                                  <p:childTnLst>
                                    <p:set>
                                      <p:cBhvr>
                                        <p:cTn id="143" dur="1" fill="hold">
                                          <p:stCondLst>
                                            <p:cond delay="0"/>
                                          </p:stCondLst>
                                        </p:cTn>
                                        <p:tgtEl>
                                          <p:spTgt spid="46"/>
                                        </p:tgtEl>
                                        <p:attrNameLst>
                                          <p:attrName>style.visibility</p:attrName>
                                        </p:attrNameLst>
                                      </p:cBhvr>
                                      <p:to>
                                        <p:strVal val="visible"/>
                                      </p:to>
                                    </p:set>
                                    <p:anim calcmode="lin" valueType="num">
                                      <p:cBhvr>
                                        <p:cTn id="144" dur="1000" fill="hold"/>
                                        <p:tgtEl>
                                          <p:spTgt spid="46"/>
                                        </p:tgtEl>
                                        <p:attrNameLst>
                                          <p:attrName>ppt_w</p:attrName>
                                        </p:attrNameLst>
                                      </p:cBhvr>
                                      <p:tavLst>
                                        <p:tav tm="0">
                                          <p:val>
                                            <p:fltVal val="0"/>
                                          </p:val>
                                        </p:tav>
                                        <p:tav tm="100000">
                                          <p:val>
                                            <p:strVal val="#ppt_w"/>
                                          </p:val>
                                        </p:tav>
                                      </p:tavLst>
                                    </p:anim>
                                    <p:anim calcmode="lin" valueType="num">
                                      <p:cBhvr>
                                        <p:cTn id="145" dur="1000" fill="hold"/>
                                        <p:tgtEl>
                                          <p:spTgt spid="46"/>
                                        </p:tgtEl>
                                        <p:attrNameLst>
                                          <p:attrName>ppt_h</p:attrName>
                                        </p:attrNameLst>
                                      </p:cBhvr>
                                      <p:tavLst>
                                        <p:tav tm="0">
                                          <p:val>
                                            <p:fltVal val="0"/>
                                          </p:val>
                                        </p:tav>
                                        <p:tav tm="100000">
                                          <p:val>
                                            <p:strVal val="#ppt_h"/>
                                          </p:val>
                                        </p:tav>
                                      </p:tavLst>
                                    </p:anim>
                                    <p:animEffect transition="in" filter="fade">
                                      <p:cBhvr>
                                        <p:cTn id="146" dur="1000"/>
                                        <p:tgtEl>
                                          <p:spTgt spid="46"/>
                                        </p:tgtEl>
                                      </p:cBhvr>
                                    </p:animEffect>
                                  </p:childTnLst>
                                </p:cTn>
                              </p:par>
                              <p:par>
                                <p:cTn id="147" presetID="53" presetClass="entr" presetSubtype="16" fill="hold" grpId="0" nodeType="withEffect">
                                  <p:stCondLst>
                                    <p:cond delay="0"/>
                                  </p:stCondLst>
                                  <p:childTnLst>
                                    <p:set>
                                      <p:cBhvr>
                                        <p:cTn id="148" dur="1" fill="hold">
                                          <p:stCondLst>
                                            <p:cond delay="0"/>
                                          </p:stCondLst>
                                        </p:cTn>
                                        <p:tgtEl>
                                          <p:spTgt spid="59"/>
                                        </p:tgtEl>
                                        <p:attrNameLst>
                                          <p:attrName>style.visibility</p:attrName>
                                        </p:attrNameLst>
                                      </p:cBhvr>
                                      <p:to>
                                        <p:strVal val="visible"/>
                                      </p:to>
                                    </p:set>
                                    <p:anim calcmode="lin" valueType="num">
                                      <p:cBhvr>
                                        <p:cTn id="149" dur="1000" fill="hold"/>
                                        <p:tgtEl>
                                          <p:spTgt spid="59"/>
                                        </p:tgtEl>
                                        <p:attrNameLst>
                                          <p:attrName>ppt_w</p:attrName>
                                        </p:attrNameLst>
                                      </p:cBhvr>
                                      <p:tavLst>
                                        <p:tav tm="0">
                                          <p:val>
                                            <p:fltVal val="0"/>
                                          </p:val>
                                        </p:tav>
                                        <p:tav tm="100000">
                                          <p:val>
                                            <p:strVal val="#ppt_w"/>
                                          </p:val>
                                        </p:tav>
                                      </p:tavLst>
                                    </p:anim>
                                    <p:anim calcmode="lin" valueType="num">
                                      <p:cBhvr>
                                        <p:cTn id="150" dur="1000" fill="hold"/>
                                        <p:tgtEl>
                                          <p:spTgt spid="59"/>
                                        </p:tgtEl>
                                        <p:attrNameLst>
                                          <p:attrName>ppt_h</p:attrName>
                                        </p:attrNameLst>
                                      </p:cBhvr>
                                      <p:tavLst>
                                        <p:tav tm="0">
                                          <p:val>
                                            <p:fltVal val="0"/>
                                          </p:val>
                                        </p:tav>
                                        <p:tav tm="100000">
                                          <p:val>
                                            <p:strVal val="#ppt_h"/>
                                          </p:val>
                                        </p:tav>
                                      </p:tavLst>
                                    </p:anim>
                                    <p:animEffect transition="in" filter="fade">
                                      <p:cBhvr>
                                        <p:cTn id="151" dur="1000"/>
                                        <p:tgtEl>
                                          <p:spTgt spid="5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 grpId="0" animBg="1"/>
      <p:bldP spid="21" grpId="0" animBg="1"/>
      <p:bldP spid="30" grpId="0" animBg="1"/>
      <p:bldP spid="31" grpId="0" animBg="1"/>
      <p:bldP spid="29" grpId="0" animBg="1"/>
      <p:bldP spid="32" grpId="0" animBg="1"/>
      <p:bldP spid="33" grpId="0" animBg="1"/>
      <p:bldP spid="34" grpId="0" animBg="1"/>
      <p:bldP spid="35" grpId="0"/>
      <p:bldP spid="36" grpId="0"/>
      <p:bldP spid="37" grpId="0"/>
      <p:bldP spid="38" grpId="0"/>
      <p:bldP spid="57" grpId="0"/>
      <p:bldP spid="58" grpId="0"/>
      <p:bldP spid="59" grpId="0"/>
      <p:bldP spid="60" grpId="0"/>
      <p:bldP spid="62" grpId="0" build="p"/>
      <p:bldP spid="63" grpId="0"/>
    </p:bldLst>
  </p:timing>
</p:sld>
</file>

<file path=ppt/slides/slide3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5" name="Freeform: Shape 14">
            <a:extLst>
              <a:ext uri="{FF2B5EF4-FFF2-40B4-BE49-F238E27FC236}">
                <a16:creationId xmlns:a16="http://schemas.microsoft.com/office/drawing/2014/main" id="{5085DC49-B65D-4858-8855-96BD202A00F7}"/>
              </a:ext>
            </a:extLst>
          </p:cNvPr>
          <p:cNvSpPr/>
          <p:nvPr/>
        </p:nvSpPr>
        <p:spPr>
          <a:xfrm>
            <a:off x="914400" y="1828800"/>
            <a:ext cx="4791830" cy="1371600"/>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rgbClr val="F89120"/>
          </a:solidFill>
          <a:ln w="6350">
            <a:solidFill>
              <a:schemeClr val="bg1">
                <a:alpha val="50000"/>
              </a:schemeClr>
            </a:solidFill>
          </a:ln>
          <a:effectLst>
            <a:outerShdw blurRad="190500" dist="190500" dir="18900000" algn="bl" rotWithShape="0">
              <a:prstClr val="black">
                <a:alpha val="3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9" name="Group 18">
            <a:extLst>
              <a:ext uri="{FF2B5EF4-FFF2-40B4-BE49-F238E27FC236}">
                <a16:creationId xmlns:a16="http://schemas.microsoft.com/office/drawing/2014/main" id="{570D6642-A681-48EA-855D-FCEF81424048}"/>
              </a:ext>
            </a:extLst>
          </p:cNvPr>
          <p:cNvGrpSpPr/>
          <p:nvPr/>
        </p:nvGrpSpPr>
        <p:grpSpPr>
          <a:xfrm>
            <a:off x="1001455" y="1906524"/>
            <a:ext cx="4617720" cy="1216152"/>
            <a:chOff x="1001455" y="1906524"/>
            <a:chExt cx="4617720" cy="1216152"/>
          </a:xfrm>
        </p:grpSpPr>
        <p:sp>
          <p:nvSpPr>
            <p:cNvPr id="16" name="Freeform: Shape 15">
              <a:extLst>
                <a:ext uri="{FF2B5EF4-FFF2-40B4-BE49-F238E27FC236}">
                  <a16:creationId xmlns:a16="http://schemas.microsoft.com/office/drawing/2014/main" id="{DA8EC1E7-798E-4AC4-B498-415293899A1C}"/>
                </a:ext>
              </a:extLst>
            </p:cNvPr>
            <p:cNvSpPr>
              <a:spLocks/>
            </p:cNvSpPr>
            <p:nvPr/>
          </p:nvSpPr>
          <p:spPr>
            <a:xfrm>
              <a:off x="1001455" y="1906524"/>
              <a:ext cx="4617720" cy="1216152"/>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chemeClr val="bg1"/>
            </a:solidFill>
            <a:ln>
              <a:noFill/>
            </a:ln>
            <a:effectLst>
              <a:outerShdw blurRad="38100" sx="102000" sy="102000" algn="ctr"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TextBox 17">
              <a:extLst>
                <a:ext uri="{FF2B5EF4-FFF2-40B4-BE49-F238E27FC236}">
                  <a16:creationId xmlns:a16="http://schemas.microsoft.com/office/drawing/2014/main" id="{DB937DF2-4E47-4495-89F5-5985EF98FA29}"/>
                </a:ext>
              </a:extLst>
            </p:cNvPr>
            <p:cNvSpPr txBox="1"/>
            <p:nvPr/>
          </p:nvSpPr>
          <p:spPr>
            <a:xfrm>
              <a:off x="1143000" y="1990804"/>
              <a:ext cx="3767862" cy="1107996"/>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IPSUM DOLOR</a:t>
              </a:r>
            </a:p>
            <a:p>
              <a:r>
                <a:rPr lang="en-US" sz="1300" dirty="0">
                  <a:solidFill>
                    <a:srgbClr val="4D4D4D"/>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14" name="Freeform: Shape 13">
            <a:extLst>
              <a:ext uri="{FF2B5EF4-FFF2-40B4-BE49-F238E27FC236}">
                <a16:creationId xmlns:a16="http://schemas.microsoft.com/office/drawing/2014/main" id="{BC7BD398-3760-454B-9857-CF5556B9E561}"/>
              </a:ext>
            </a:extLst>
          </p:cNvPr>
          <p:cNvSpPr/>
          <p:nvPr/>
        </p:nvSpPr>
        <p:spPr>
          <a:xfrm flipH="1">
            <a:off x="4591275" y="2202083"/>
            <a:ext cx="1114955" cy="998317"/>
          </a:xfrm>
          <a:custGeom>
            <a:avLst/>
            <a:gdLst>
              <a:gd name="connsiteX0" fmla="*/ 0 w 1114955"/>
              <a:gd name="connsiteY0" fmla="*/ 0 h 998317"/>
              <a:gd name="connsiteX1" fmla="*/ 535464 w 1114955"/>
              <a:gd name="connsiteY1" fmla="*/ 0 h 998317"/>
              <a:gd name="connsiteX2" fmla="*/ 1114955 w 1114955"/>
              <a:gd name="connsiteY2" fmla="*/ 998317 h 998317"/>
              <a:gd name="connsiteX3" fmla="*/ 698497 w 1114955"/>
              <a:gd name="connsiteY3" fmla="*/ 998317 h 998317"/>
              <a:gd name="connsiteX4" fmla="*/ 622644 w 1114955"/>
              <a:gd name="connsiteY4" fmla="*/ 998317 h 998317"/>
              <a:gd name="connsiteX5" fmla="*/ 139703 w 1114955"/>
              <a:gd name="connsiteY5" fmla="*/ 998317 h 998317"/>
              <a:gd name="connsiteX6" fmla="*/ 0 w 1114955"/>
              <a:gd name="connsiteY6" fmla="*/ 858614 h 998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4955" h="998317">
                <a:moveTo>
                  <a:pt x="0" y="0"/>
                </a:moveTo>
                <a:lnTo>
                  <a:pt x="535464" y="0"/>
                </a:lnTo>
                <a:lnTo>
                  <a:pt x="1114955" y="998317"/>
                </a:lnTo>
                <a:lnTo>
                  <a:pt x="698497" y="998317"/>
                </a:lnTo>
                <a:lnTo>
                  <a:pt x="622644" y="998317"/>
                </a:lnTo>
                <a:lnTo>
                  <a:pt x="139703" y="998317"/>
                </a:lnTo>
                <a:cubicBezTo>
                  <a:pt x="62547" y="998317"/>
                  <a:pt x="0" y="935770"/>
                  <a:pt x="0" y="858614"/>
                </a:cubicBezTo>
                <a:close/>
              </a:path>
            </a:pathLst>
          </a:custGeom>
          <a:solidFill>
            <a:srgbClr val="F8912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0" name="Graphic 19" descr="Microscope">
            <a:extLst>
              <a:ext uri="{FF2B5EF4-FFF2-40B4-BE49-F238E27FC236}">
                <a16:creationId xmlns:a16="http://schemas.microsoft.com/office/drawing/2014/main" id="{13A2B5D0-50B1-44EF-82B3-843B340495C1}"/>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4997917" y="2404061"/>
            <a:ext cx="594360" cy="594360"/>
          </a:xfrm>
          <a:prstGeom prst="rect">
            <a:avLst/>
          </a:prstGeom>
          <a:effectLst>
            <a:outerShdw blurRad="63500" sx="102000" sy="102000" algn="ctr" rotWithShape="0">
              <a:prstClr val="black">
                <a:alpha val="40000"/>
              </a:prstClr>
            </a:outerShdw>
          </a:effectLst>
        </p:spPr>
      </p:pic>
      <p:sp>
        <p:nvSpPr>
          <p:cNvPr id="21" name="Freeform: Shape 20">
            <a:extLst>
              <a:ext uri="{FF2B5EF4-FFF2-40B4-BE49-F238E27FC236}">
                <a16:creationId xmlns:a16="http://schemas.microsoft.com/office/drawing/2014/main" id="{B2D1C6D2-0F47-4BF7-899B-395FD986475D}"/>
              </a:ext>
            </a:extLst>
          </p:cNvPr>
          <p:cNvSpPr/>
          <p:nvPr/>
        </p:nvSpPr>
        <p:spPr>
          <a:xfrm>
            <a:off x="6234592" y="1828800"/>
            <a:ext cx="4791830" cy="1371600"/>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rgbClr val="CE8E40"/>
          </a:solidFill>
          <a:ln w="6350">
            <a:solidFill>
              <a:schemeClr val="bg1">
                <a:alpha val="50000"/>
              </a:schemeClr>
            </a:solidFill>
          </a:ln>
          <a:effectLst>
            <a:outerShdw blurRad="190500" dist="190500" dir="18900000" algn="bl" rotWithShape="0">
              <a:prstClr val="black">
                <a:alpha val="3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2" name="Group 21">
            <a:extLst>
              <a:ext uri="{FF2B5EF4-FFF2-40B4-BE49-F238E27FC236}">
                <a16:creationId xmlns:a16="http://schemas.microsoft.com/office/drawing/2014/main" id="{2A7A33CD-E049-4901-A35A-2ADD2B317726}"/>
              </a:ext>
            </a:extLst>
          </p:cNvPr>
          <p:cNvGrpSpPr/>
          <p:nvPr/>
        </p:nvGrpSpPr>
        <p:grpSpPr>
          <a:xfrm>
            <a:off x="6321647" y="1906524"/>
            <a:ext cx="4617720" cy="1216152"/>
            <a:chOff x="1001455" y="1906524"/>
            <a:chExt cx="4617720" cy="1216152"/>
          </a:xfrm>
        </p:grpSpPr>
        <p:sp>
          <p:nvSpPr>
            <p:cNvPr id="23" name="Freeform: Shape 22">
              <a:extLst>
                <a:ext uri="{FF2B5EF4-FFF2-40B4-BE49-F238E27FC236}">
                  <a16:creationId xmlns:a16="http://schemas.microsoft.com/office/drawing/2014/main" id="{904F1B20-D09B-47A8-B789-DE12DB44BF56}"/>
                </a:ext>
              </a:extLst>
            </p:cNvPr>
            <p:cNvSpPr>
              <a:spLocks/>
            </p:cNvSpPr>
            <p:nvPr/>
          </p:nvSpPr>
          <p:spPr>
            <a:xfrm>
              <a:off x="1001455" y="1906524"/>
              <a:ext cx="4617720" cy="1216152"/>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chemeClr val="bg1"/>
            </a:solidFill>
            <a:ln>
              <a:noFill/>
            </a:ln>
            <a:effectLst>
              <a:outerShdw blurRad="38100" sx="102000" sy="102000" algn="ctr"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TextBox 23">
              <a:extLst>
                <a:ext uri="{FF2B5EF4-FFF2-40B4-BE49-F238E27FC236}">
                  <a16:creationId xmlns:a16="http://schemas.microsoft.com/office/drawing/2014/main" id="{7CF92680-22A8-46E6-8442-8012B7FFB86A}"/>
                </a:ext>
              </a:extLst>
            </p:cNvPr>
            <p:cNvSpPr txBox="1"/>
            <p:nvPr/>
          </p:nvSpPr>
          <p:spPr>
            <a:xfrm>
              <a:off x="1143000" y="1990804"/>
              <a:ext cx="3767862" cy="1107996"/>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IPSUM DOLOR</a:t>
              </a:r>
            </a:p>
            <a:p>
              <a:r>
                <a:rPr lang="en-US" sz="1300" dirty="0">
                  <a:solidFill>
                    <a:srgbClr val="4D4D4D"/>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sp>
        <p:nvSpPr>
          <p:cNvPr id="25" name="Freeform: Shape 24">
            <a:extLst>
              <a:ext uri="{FF2B5EF4-FFF2-40B4-BE49-F238E27FC236}">
                <a16:creationId xmlns:a16="http://schemas.microsoft.com/office/drawing/2014/main" id="{E3AD1D20-E9BD-41FA-9A3A-5BB516008325}"/>
              </a:ext>
            </a:extLst>
          </p:cNvPr>
          <p:cNvSpPr/>
          <p:nvPr/>
        </p:nvSpPr>
        <p:spPr>
          <a:xfrm flipH="1">
            <a:off x="9911467" y="2202083"/>
            <a:ext cx="1114955" cy="998317"/>
          </a:xfrm>
          <a:custGeom>
            <a:avLst/>
            <a:gdLst>
              <a:gd name="connsiteX0" fmla="*/ 0 w 1114955"/>
              <a:gd name="connsiteY0" fmla="*/ 0 h 998317"/>
              <a:gd name="connsiteX1" fmla="*/ 535464 w 1114955"/>
              <a:gd name="connsiteY1" fmla="*/ 0 h 998317"/>
              <a:gd name="connsiteX2" fmla="*/ 1114955 w 1114955"/>
              <a:gd name="connsiteY2" fmla="*/ 998317 h 998317"/>
              <a:gd name="connsiteX3" fmla="*/ 698497 w 1114955"/>
              <a:gd name="connsiteY3" fmla="*/ 998317 h 998317"/>
              <a:gd name="connsiteX4" fmla="*/ 622644 w 1114955"/>
              <a:gd name="connsiteY4" fmla="*/ 998317 h 998317"/>
              <a:gd name="connsiteX5" fmla="*/ 139703 w 1114955"/>
              <a:gd name="connsiteY5" fmla="*/ 998317 h 998317"/>
              <a:gd name="connsiteX6" fmla="*/ 0 w 1114955"/>
              <a:gd name="connsiteY6" fmla="*/ 858614 h 998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4955" h="998317">
                <a:moveTo>
                  <a:pt x="0" y="0"/>
                </a:moveTo>
                <a:lnTo>
                  <a:pt x="535464" y="0"/>
                </a:lnTo>
                <a:lnTo>
                  <a:pt x="1114955" y="998317"/>
                </a:lnTo>
                <a:lnTo>
                  <a:pt x="698497" y="998317"/>
                </a:lnTo>
                <a:lnTo>
                  <a:pt x="622644" y="998317"/>
                </a:lnTo>
                <a:lnTo>
                  <a:pt x="139703" y="998317"/>
                </a:lnTo>
                <a:cubicBezTo>
                  <a:pt x="62547" y="998317"/>
                  <a:pt x="0" y="935770"/>
                  <a:pt x="0" y="858614"/>
                </a:cubicBezTo>
                <a:close/>
              </a:path>
            </a:pathLst>
          </a:custGeom>
          <a:solidFill>
            <a:srgbClr val="CE8E4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Freeform: Shape 25">
            <a:extLst>
              <a:ext uri="{FF2B5EF4-FFF2-40B4-BE49-F238E27FC236}">
                <a16:creationId xmlns:a16="http://schemas.microsoft.com/office/drawing/2014/main" id="{35E3C84F-8786-49A6-9DFB-3BCF6294AA52}"/>
              </a:ext>
            </a:extLst>
          </p:cNvPr>
          <p:cNvSpPr/>
          <p:nvPr/>
        </p:nvSpPr>
        <p:spPr>
          <a:xfrm>
            <a:off x="914400" y="3511207"/>
            <a:ext cx="4791830" cy="1371600"/>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rgbClr val="E76C0F"/>
          </a:solidFill>
          <a:ln w="6350">
            <a:solidFill>
              <a:schemeClr val="bg1">
                <a:alpha val="50000"/>
              </a:schemeClr>
            </a:solidFill>
          </a:ln>
          <a:effectLst>
            <a:outerShdw blurRad="190500" dist="190500" dir="18900000" algn="bl" rotWithShape="0">
              <a:prstClr val="black">
                <a:alpha val="3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7" name="Group 26">
            <a:extLst>
              <a:ext uri="{FF2B5EF4-FFF2-40B4-BE49-F238E27FC236}">
                <a16:creationId xmlns:a16="http://schemas.microsoft.com/office/drawing/2014/main" id="{B3EE9948-1E8A-47CE-B3ED-D9C5C6AD1303}"/>
              </a:ext>
            </a:extLst>
          </p:cNvPr>
          <p:cNvGrpSpPr/>
          <p:nvPr/>
        </p:nvGrpSpPr>
        <p:grpSpPr>
          <a:xfrm>
            <a:off x="1001455" y="3588931"/>
            <a:ext cx="4617720" cy="1216152"/>
            <a:chOff x="1001455" y="1906524"/>
            <a:chExt cx="4617720" cy="1216152"/>
          </a:xfrm>
        </p:grpSpPr>
        <p:sp>
          <p:nvSpPr>
            <p:cNvPr id="28" name="Freeform: Shape 27">
              <a:extLst>
                <a:ext uri="{FF2B5EF4-FFF2-40B4-BE49-F238E27FC236}">
                  <a16:creationId xmlns:a16="http://schemas.microsoft.com/office/drawing/2014/main" id="{309CE327-75FF-4EA0-A5AD-022ECA8E123B}"/>
                </a:ext>
              </a:extLst>
            </p:cNvPr>
            <p:cNvSpPr>
              <a:spLocks/>
            </p:cNvSpPr>
            <p:nvPr/>
          </p:nvSpPr>
          <p:spPr>
            <a:xfrm>
              <a:off x="1001455" y="1906524"/>
              <a:ext cx="4617720" cy="1216152"/>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chemeClr val="bg1"/>
            </a:solidFill>
            <a:ln>
              <a:noFill/>
            </a:ln>
            <a:effectLst>
              <a:outerShdw blurRad="38100" sx="102000" sy="102000" algn="ctr"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TextBox 28">
              <a:extLst>
                <a:ext uri="{FF2B5EF4-FFF2-40B4-BE49-F238E27FC236}">
                  <a16:creationId xmlns:a16="http://schemas.microsoft.com/office/drawing/2014/main" id="{54D41715-769F-4D06-B60D-A2638032E134}"/>
                </a:ext>
              </a:extLst>
            </p:cNvPr>
            <p:cNvSpPr txBox="1"/>
            <p:nvPr/>
          </p:nvSpPr>
          <p:spPr>
            <a:xfrm>
              <a:off x="1143000" y="1990804"/>
              <a:ext cx="3767862" cy="1107996"/>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IPSUM DOLOR</a:t>
              </a:r>
            </a:p>
            <a:p>
              <a:r>
                <a:rPr lang="en-US" sz="1300" dirty="0">
                  <a:solidFill>
                    <a:srgbClr val="4D4D4D"/>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sp>
        <p:nvSpPr>
          <p:cNvPr id="30" name="Freeform: Shape 29">
            <a:extLst>
              <a:ext uri="{FF2B5EF4-FFF2-40B4-BE49-F238E27FC236}">
                <a16:creationId xmlns:a16="http://schemas.microsoft.com/office/drawing/2014/main" id="{6C2F9FAD-7D91-4481-96D8-2E5E09E010DC}"/>
              </a:ext>
            </a:extLst>
          </p:cNvPr>
          <p:cNvSpPr/>
          <p:nvPr/>
        </p:nvSpPr>
        <p:spPr>
          <a:xfrm flipH="1">
            <a:off x="4591275" y="3884490"/>
            <a:ext cx="1114955" cy="998317"/>
          </a:xfrm>
          <a:custGeom>
            <a:avLst/>
            <a:gdLst>
              <a:gd name="connsiteX0" fmla="*/ 0 w 1114955"/>
              <a:gd name="connsiteY0" fmla="*/ 0 h 998317"/>
              <a:gd name="connsiteX1" fmla="*/ 535464 w 1114955"/>
              <a:gd name="connsiteY1" fmla="*/ 0 h 998317"/>
              <a:gd name="connsiteX2" fmla="*/ 1114955 w 1114955"/>
              <a:gd name="connsiteY2" fmla="*/ 998317 h 998317"/>
              <a:gd name="connsiteX3" fmla="*/ 698497 w 1114955"/>
              <a:gd name="connsiteY3" fmla="*/ 998317 h 998317"/>
              <a:gd name="connsiteX4" fmla="*/ 622644 w 1114955"/>
              <a:gd name="connsiteY4" fmla="*/ 998317 h 998317"/>
              <a:gd name="connsiteX5" fmla="*/ 139703 w 1114955"/>
              <a:gd name="connsiteY5" fmla="*/ 998317 h 998317"/>
              <a:gd name="connsiteX6" fmla="*/ 0 w 1114955"/>
              <a:gd name="connsiteY6" fmla="*/ 858614 h 998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4955" h="998317">
                <a:moveTo>
                  <a:pt x="0" y="0"/>
                </a:moveTo>
                <a:lnTo>
                  <a:pt x="535464" y="0"/>
                </a:lnTo>
                <a:lnTo>
                  <a:pt x="1114955" y="998317"/>
                </a:lnTo>
                <a:lnTo>
                  <a:pt x="698497" y="998317"/>
                </a:lnTo>
                <a:lnTo>
                  <a:pt x="622644" y="998317"/>
                </a:lnTo>
                <a:lnTo>
                  <a:pt x="139703" y="998317"/>
                </a:lnTo>
                <a:cubicBezTo>
                  <a:pt x="62547" y="998317"/>
                  <a:pt x="0" y="935770"/>
                  <a:pt x="0" y="858614"/>
                </a:cubicBez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Freeform: Shape 30">
            <a:extLst>
              <a:ext uri="{FF2B5EF4-FFF2-40B4-BE49-F238E27FC236}">
                <a16:creationId xmlns:a16="http://schemas.microsoft.com/office/drawing/2014/main" id="{EF2EEC60-04E3-4A58-80E0-1199BD482416}"/>
              </a:ext>
            </a:extLst>
          </p:cNvPr>
          <p:cNvSpPr/>
          <p:nvPr/>
        </p:nvSpPr>
        <p:spPr>
          <a:xfrm>
            <a:off x="914400" y="5192316"/>
            <a:ext cx="4791830" cy="1371600"/>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rgbClr val="CF3510"/>
          </a:solidFill>
          <a:ln w="6350">
            <a:solidFill>
              <a:schemeClr val="bg1">
                <a:alpha val="50000"/>
              </a:schemeClr>
            </a:solidFill>
          </a:ln>
          <a:effectLst>
            <a:outerShdw blurRad="190500" dist="190500" dir="18900000" algn="bl" rotWithShape="0">
              <a:prstClr val="black">
                <a:alpha val="3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2" name="Group 31">
            <a:extLst>
              <a:ext uri="{FF2B5EF4-FFF2-40B4-BE49-F238E27FC236}">
                <a16:creationId xmlns:a16="http://schemas.microsoft.com/office/drawing/2014/main" id="{EA335545-0A7E-4161-A1D9-E9DEDB9E4A1E}"/>
              </a:ext>
            </a:extLst>
          </p:cNvPr>
          <p:cNvGrpSpPr/>
          <p:nvPr/>
        </p:nvGrpSpPr>
        <p:grpSpPr>
          <a:xfrm>
            <a:off x="1001455" y="5270040"/>
            <a:ext cx="4617720" cy="1216152"/>
            <a:chOff x="1001455" y="1906524"/>
            <a:chExt cx="4617720" cy="1216152"/>
          </a:xfrm>
        </p:grpSpPr>
        <p:sp>
          <p:nvSpPr>
            <p:cNvPr id="33" name="Freeform: Shape 32">
              <a:extLst>
                <a:ext uri="{FF2B5EF4-FFF2-40B4-BE49-F238E27FC236}">
                  <a16:creationId xmlns:a16="http://schemas.microsoft.com/office/drawing/2014/main" id="{D9DA146C-C023-44EB-B330-6CFD8A533016}"/>
                </a:ext>
              </a:extLst>
            </p:cNvPr>
            <p:cNvSpPr>
              <a:spLocks/>
            </p:cNvSpPr>
            <p:nvPr/>
          </p:nvSpPr>
          <p:spPr>
            <a:xfrm>
              <a:off x="1001455" y="1906524"/>
              <a:ext cx="4617720" cy="1216152"/>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chemeClr val="bg1"/>
            </a:solidFill>
            <a:ln>
              <a:noFill/>
            </a:ln>
            <a:effectLst>
              <a:outerShdw blurRad="38100" sx="102000" sy="102000" algn="ctr"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TextBox 33">
              <a:extLst>
                <a:ext uri="{FF2B5EF4-FFF2-40B4-BE49-F238E27FC236}">
                  <a16:creationId xmlns:a16="http://schemas.microsoft.com/office/drawing/2014/main" id="{24B3A6E8-4735-4276-81AF-B8BC3557DD68}"/>
                </a:ext>
              </a:extLst>
            </p:cNvPr>
            <p:cNvSpPr txBox="1"/>
            <p:nvPr/>
          </p:nvSpPr>
          <p:spPr>
            <a:xfrm>
              <a:off x="1143000" y="1990804"/>
              <a:ext cx="3767862" cy="1107996"/>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IPSUM DOLOR</a:t>
              </a:r>
            </a:p>
            <a:p>
              <a:r>
                <a:rPr lang="en-US" sz="1300" dirty="0">
                  <a:solidFill>
                    <a:srgbClr val="4D4D4D"/>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sp>
        <p:nvSpPr>
          <p:cNvPr id="35" name="Freeform: Shape 34">
            <a:extLst>
              <a:ext uri="{FF2B5EF4-FFF2-40B4-BE49-F238E27FC236}">
                <a16:creationId xmlns:a16="http://schemas.microsoft.com/office/drawing/2014/main" id="{0839D488-60B6-41D2-9877-CF7326890F37}"/>
              </a:ext>
            </a:extLst>
          </p:cNvPr>
          <p:cNvSpPr/>
          <p:nvPr/>
        </p:nvSpPr>
        <p:spPr>
          <a:xfrm flipH="1">
            <a:off x="4591275" y="5565599"/>
            <a:ext cx="1114955" cy="998317"/>
          </a:xfrm>
          <a:custGeom>
            <a:avLst/>
            <a:gdLst>
              <a:gd name="connsiteX0" fmla="*/ 0 w 1114955"/>
              <a:gd name="connsiteY0" fmla="*/ 0 h 998317"/>
              <a:gd name="connsiteX1" fmla="*/ 535464 w 1114955"/>
              <a:gd name="connsiteY1" fmla="*/ 0 h 998317"/>
              <a:gd name="connsiteX2" fmla="*/ 1114955 w 1114955"/>
              <a:gd name="connsiteY2" fmla="*/ 998317 h 998317"/>
              <a:gd name="connsiteX3" fmla="*/ 698497 w 1114955"/>
              <a:gd name="connsiteY3" fmla="*/ 998317 h 998317"/>
              <a:gd name="connsiteX4" fmla="*/ 622644 w 1114955"/>
              <a:gd name="connsiteY4" fmla="*/ 998317 h 998317"/>
              <a:gd name="connsiteX5" fmla="*/ 139703 w 1114955"/>
              <a:gd name="connsiteY5" fmla="*/ 998317 h 998317"/>
              <a:gd name="connsiteX6" fmla="*/ 0 w 1114955"/>
              <a:gd name="connsiteY6" fmla="*/ 858614 h 998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4955" h="998317">
                <a:moveTo>
                  <a:pt x="0" y="0"/>
                </a:moveTo>
                <a:lnTo>
                  <a:pt x="535464" y="0"/>
                </a:lnTo>
                <a:lnTo>
                  <a:pt x="1114955" y="998317"/>
                </a:lnTo>
                <a:lnTo>
                  <a:pt x="698497" y="998317"/>
                </a:lnTo>
                <a:lnTo>
                  <a:pt x="622644" y="998317"/>
                </a:lnTo>
                <a:lnTo>
                  <a:pt x="139703" y="998317"/>
                </a:lnTo>
                <a:cubicBezTo>
                  <a:pt x="62547" y="998317"/>
                  <a:pt x="0" y="935770"/>
                  <a:pt x="0" y="858614"/>
                </a:cubicBezTo>
                <a:close/>
              </a:path>
            </a:pathLst>
          </a:cu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Freeform: Shape 35">
            <a:extLst>
              <a:ext uri="{FF2B5EF4-FFF2-40B4-BE49-F238E27FC236}">
                <a16:creationId xmlns:a16="http://schemas.microsoft.com/office/drawing/2014/main" id="{1CBB76A2-BA1C-4E09-9D55-D3F1E1964DD1}"/>
              </a:ext>
            </a:extLst>
          </p:cNvPr>
          <p:cNvSpPr/>
          <p:nvPr/>
        </p:nvSpPr>
        <p:spPr>
          <a:xfrm>
            <a:off x="6234592" y="3509909"/>
            <a:ext cx="4791830" cy="1371600"/>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rgbClr val="E04621"/>
          </a:solidFill>
          <a:ln w="6350">
            <a:solidFill>
              <a:schemeClr val="bg1">
                <a:alpha val="50000"/>
              </a:schemeClr>
            </a:solidFill>
          </a:ln>
          <a:effectLst>
            <a:outerShdw blurRad="190500" dist="190500" dir="18900000" algn="bl" rotWithShape="0">
              <a:prstClr val="black">
                <a:alpha val="3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7" name="Group 36">
            <a:extLst>
              <a:ext uri="{FF2B5EF4-FFF2-40B4-BE49-F238E27FC236}">
                <a16:creationId xmlns:a16="http://schemas.microsoft.com/office/drawing/2014/main" id="{14867BFC-90E7-4052-A70E-0DB6E39090AA}"/>
              </a:ext>
            </a:extLst>
          </p:cNvPr>
          <p:cNvGrpSpPr/>
          <p:nvPr/>
        </p:nvGrpSpPr>
        <p:grpSpPr>
          <a:xfrm>
            <a:off x="6321647" y="3587633"/>
            <a:ext cx="4617720" cy="1216152"/>
            <a:chOff x="1001455" y="1906524"/>
            <a:chExt cx="4617720" cy="1216152"/>
          </a:xfrm>
        </p:grpSpPr>
        <p:sp>
          <p:nvSpPr>
            <p:cNvPr id="38" name="Freeform: Shape 37">
              <a:extLst>
                <a:ext uri="{FF2B5EF4-FFF2-40B4-BE49-F238E27FC236}">
                  <a16:creationId xmlns:a16="http://schemas.microsoft.com/office/drawing/2014/main" id="{BFCE64E4-7440-44C7-B896-8648AECBB779}"/>
                </a:ext>
              </a:extLst>
            </p:cNvPr>
            <p:cNvSpPr>
              <a:spLocks/>
            </p:cNvSpPr>
            <p:nvPr/>
          </p:nvSpPr>
          <p:spPr>
            <a:xfrm>
              <a:off x="1001455" y="1906524"/>
              <a:ext cx="4617720" cy="1216152"/>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chemeClr val="bg1"/>
            </a:solidFill>
            <a:ln>
              <a:noFill/>
            </a:ln>
            <a:effectLst>
              <a:outerShdw blurRad="38100" sx="102000" sy="102000" algn="ctr"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TextBox 38">
              <a:extLst>
                <a:ext uri="{FF2B5EF4-FFF2-40B4-BE49-F238E27FC236}">
                  <a16:creationId xmlns:a16="http://schemas.microsoft.com/office/drawing/2014/main" id="{EAF2065E-5FB1-4C4D-AE99-0FBC61192585}"/>
                </a:ext>
              </a:extLst>
            </p:cNvPr>
            <p:cNvSpPr txBox="1"/>
            <p:nvPr/>
          </p:nvSpPr>
          <p:spPr>
            <a:xfrm>
              <a:off x="1143000" y="1990804"/>
              <a:ext cx="3767862" cy="1107996"/>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IPSUM DOLOR</a:t>
              </a:r>
            </a:p>
            <a:p>
              <a:r>
                <a:rPr lang="en-US" sz="1300" dirty="0">
                  <a:solidFill>
                    <a:srgbClr val="4D4D4D"/>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sp>
        <p:nvSpPr>
          <p:cNvPr id="40" name="Freeform: Shape 39">
            <a:extLst>
              <a:ext uri="{FF2B5EF4-FFF2-40B4-BE49-F238E27FC236}">
                <a16:creationId xmlns:a16="http://schemas.microsoft.com/office/drawing/2014/main" id="{972307AA-84DD-4464-BD9A-9F4DD378F001}"/>
              </a:ext>
            </a:extLst>
          </p:cNvPr>
          <p:cNvSpPr/>
          <p:nvPr/>
        </p:nvSpPr>
        <p:spPr>
          <a:xfrm flipH="1">
            <a:off x="9911467" y="3883192"/>
            <a:ext cx="1114955" cy="998317"/>
          </a:xfrm>
          <a:custGeom>
            <a:avLst/>
            <a:gdLst>
              <a:gd name="connsiteX0" fmla="*/ 0 w 1114955"/>
              <a:gd name="connsiteY0" fmla="*/ 0 h 998317"/>
              <a:gd name="connsiteX1" fmla="*/ 535464 w 1114955"/>
              <a:gd name="connsiteY1" fmla="*/ 0 h 998317"/>
              <a:gd name="connsiteX2" fmla="*/ 1114955 w 1114955"/>
              <a:gd name="connsiteY2" fmla="*/ 998317 h 998317"/>
              <a:gd name="connsiteX3" fmla="*/ 698497 w 1114955"/>
              <a:gd name="connsiteY3" fmla="*/ 998317 h 998317"/>
              <a:gd name="connsiteX4" fmla="*/ 622644 w 1114955"/>
              <a:gd name="connsiteY4" fmla="*/ 998317 h 998317"/>
              <a:gd name="connsiteX5" fmla="*/ 139703 w 1114955"/>
              <a:gd name="connsiteY5" fmla="*/ 998317 h 998317"/>
              <a:gd name="connsiteX6" fmla="*/ 0 w 1114955"/>
              <a:gd name="connsiteY6" fmla="*/ 858614 h 998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4955" h="998317">
                <a:moveTo>
                  <a:pt x="0" y="0"/>
                </a:moveTo>
                <a:lnTo>
                  <a:pt x="535464" y="0"/>
                </a:lnTo>
                <a:lnTo>
                  <a:pt x="1114955" y="998317"/>
                </a:lnTo>
                <a:lnTo>
                  <a:pt x="698497" y="998317"/>
                </a:lnTo>
                <a:lnTo>
                  <a:pt x="622644" y="998317"/>
                </a:lnTo>
                <a:lnTo>
                  <a:pt x="139703" y="998317"/>
                </a:lnTo>
                <a:cubicBezTo>
                  <a:pt x="62547" y="998317"/>
                  <a:pt x="0" y="935770"/>
                  <a:pt x="0" y="858614"/>
                </a:cubicBezTo>
                <a:close/>
              </a:path>
            </a:pathLst>
          </a:custGeom>
          <a:solidFill>
            <a:srgbClr val="E0462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Freeform: Shape 40">
            <a:extLst>
              <a:ext uri="{FF2B5EF4-FFF2-40B4-BE49-F238E27FC236}">
                <a16:creationId xmlns:a16="http://schemas.microsoft.com/office/drawing/2014/main" id="{F82FF877-112E-4B50-988C-50A82DFFB321}"/>
              </a:ext>
            </a:extLst>
          </p:cNvPr>
          <p:cNvSpPr/>
          <p:nvPr/>
        </p:nvSpPr>
        <p:spPr>
          <a:xfrm>
            <a:off x="6234592" y="5196276"/>
            <a:ext cx="4791830" cy="1371600"/>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rgbClr val="BF2500"/>
          </a:solidFill>
          <a:ln w="6350">
            <a:solidFill>
              <a:schemeClr val="bg1">
                <a:alpha val="50000"/>
              </a:schemeClr>
            </a:solidFill>
          </a:ln>
          <a:effectLst>
            <a:outerShdw blurRad="190500" dist="190500" dir="18900000" algn="bl" rotWithShape="0">
              <a:prstClr val="black">
                <a:alpha val="3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2" name="Group 41">
            <a:extLst>
              <a:ext uri="{FF2B5EF4-FFF2-40B4-BE49-F238E27FC236}">
                <a16:creationId xmlns:a16="http://schemas.microsoft.com/office/drawing/2014/main" id="{2D71171B-C835-4D9C-8BCB-8D77E5F7CBF4}"/>
              </a:ext>
            </a:extLst>
          </p:cNvPr>
          <p:cNvGrpSpPr/>
          <p:nvPr/>
        </p:nvGrpSpPr>
        <p:grpSpPr>
          <a:xfrm>
            <a:off x="6321647" y="5274000"/>
            <a:ext cx="4617720" cy="1216152"/>
            <a:chOff x="1001455" y="1906524"/>
            <a:chExt cx="4617720" cy="1216152"/>
          </a:xfrm>
        </p:grpSpPr>
        <p:sp>
          <p:nvSpPr>
            <p:cNvPr id="43" name="Freeform: Shape 42">
              <a:extLst>
                <a:ext uri="{FF2B5EF4-FFF2-40B4-BE49-F238E27FC236}">
                  <a16:creationId xmlns:a16="http://schemas.microsoft.com/office/drawing/2014/main" id="{5532FDC1-1D9F-470D-A297-9202A86C297D}"/>
                </a:ext>
              </a:extLst>
            </p:cNvPr>
            <p:cNvSpPr>
              <a:spLocks/>
            </p:cNvSpPr>
            <p:nvPr/>
          </p:nvSpPr>
          <p:spPr>
            <a:xfrm>
              <a:off x="1001455" y="1906524"/>
              <a:ext cx="4617720" cy="1216152"/>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chemeClr val="bg1"/>
            </a:solidFill>
            <a:ln>
              <a:noFill/>
            </a:ln>
            <a:effectLst>
              <a:outerShdw blurRad="38100" sx="102000" sy="102000" algn="ctr"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TextBox 43">
              <a:extLst>
                <a:ext uri="{FF2B5EF4-FFF2-40B4-BE49-F238E27FC236}">
                  <a16:creationId xmlns:a16="http://schemas.microsoft.com/office/drawing/2014/main" id="{131B5C7D-5F1B-45E0-AE42-4A46E8AD2A7B}"/>
                </a:ext>
              </a:extLst>
            </p:cNvPr>
            <p:cNvSpPr txBox="1"/>
            <p:nvPr/>
          </p:nvSpPr>
          <p:spPr>
            <a:xfrm>
              <a:off x="1143000" y="1990804"/>
              <a:ext cx="3767862" cy="1107996"/>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IPSUM DOLOR</a:t>
              </a:r>
            </a:p>
            <a:p>
              <a:r>
                <a:rPr lang="en-US" sz="1300" dirty="0">
                  <a:solidFill>
                    <a:srgbClr val="4D4D4D"/>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sp>
        <p:nvSpPr>
          <p:cNvPr id="45" name="Freeform: Shape 44">
            <a:extLst>
              <a:ext uri="{FF2B5EF4-FFF2-40B4-BE49-F238E27FC236}">
                <a16:creationId xmlns:a16="http://schemas.microsoft.com/office/drawing/2014/main" id="{FBA07797-408A-4BB7-B056-14997B5E491F}"/>
              </a:ext>
            </a:extLst>
          </p:cNvPr>
          <p:cNvSpPr/>
          <p:nvPr/>
        </p:nvSpPr>
        <p:spPr>
          <a:xfrm flipH="1">
            <a:off x="9911467" y="5569559"/>
            <a:ext cx="1114955" cy="998317"/>
          </a:xfrm>
          <a:custGeom>
            <a:avLst/>
            <a:gdLst>
              <a:gd name="connsiteX0" fmla="*/ 0 w 1114955"/>
              <a:gd name="connsiteY0" fmla="*/ 0 h 998317"/>
              <a:gd name="connsiteX1" fmla="*/ 535464 w 1114955"/>
              <a:gd name="connsiteY1" fmla="*/ 0 h 998317"/>
              <a:gd name="connsiteX2" fmla="*/ 1114955 w 1114955"/>
              <a:gd name="connsiteY2" fmla="*/ 998317 h 998317"/>
              <a:gd name="connsiteX3" fmla="*/ 698497 w 1114955"/>
              <a:gd name="connsiteY3" fmla="*/ 998317 h 998317"/>
              <a:gd name="connsiteX4" fmla="*/ 622644 w 1114955"/>
              <a:gd name="connsiteY4" fmla="*/ 998317 h 998317"/>
              <a:gd name="connsiteX5" fmla="*/ 139703 w 1114955"/>
              <a:gd name="connsiteY5" fmla="*/ 998317 h 998317"/>
              <a:gd name="connsiteX6" fmla="*/ 0 w 1114955"/>
              <a:gd name="connsiteY6" fmla="*/ 858614 h 998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4955" h="998317">
                <a:moveTo>
                  <a:pt x="0" y="0"/>
                </a:moveTo>
                <a:lnTo>
                  <a:pt x="535464" y="0"/>
                </a:lnTo>
                <a:lnTo>
                  <a:pt x="1114955" y="998317"/>
                </a:lnTo>
                <a:lnTo>
                  <a:pt x="698497" y="998317"/>
                </a:lnTo>
                <a:lnTo>
                  <a:pt x="622644" y="998317"/>
                </a:lnTo>
                <a:lnTo>
                  <a:pt x="139703" y="998317"/>
                </a:lnTo>
                <a:cubicBezTo>
                  <a:pt x="62547" y="998317"/>
                  <a:pt x="0" y="935770"/>
                  <a:pt x="0" y="858614"/>
                </a:cubicBezTo>
                <a:close/>
              </a:path>
            </a:pathLst>
          </a:cu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47" name="Graphic 46" descr="Flask">
            <a:extLst>
              <a:ext uri="{FF2B5EF4-FFF2-40B4-BE49-F238E27FC236}">
                <a16:creationId xmlns:a16="http://schemas.microsoft.com/office/drawing/2014/main" id="{563D7D7A-CB02-4F9B-B725-665391FA5A61}"/>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10337518" y="4028831"/>
            <a:ext cx="594360" cy="594360"/>
          </a:xfrm>
          <a:prstGeom prst="rect">
            <a:avLst/>
          </a:prstGeom>
          <a:effectLst>
            <a:outerShdw blurRad="63500" sx="102000" sy="102000" algn="ctr" rotWithShape="0">
              <a:prstClr val="black">
                <a:alpha val="40000"/>
              </a:prstClr>
            </a:outerShdw>
          </a:effectLst>
        </p:spPr>
      </p:pic>
      <p:pic>
        <p:nvPicPr>
          <p:cNvPr id="49" name="Graphic 48" descr="Atom">
            <a:extLst>
              <a:ext uri="{FF2B5EF4-FFF2-40B4-BE49-F238E27FC236}">
                <a16:creationId xmlns:a16="http://schemas.microsoft.com/office/drawing/2014/main" id="{F8C5248C-3FC7-4A15-BB90-A3D4CDEB02FD}"/>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10323753" y="5767577"/>
            <a:ext cx="594360" cy="594360"/>
          </a:xfrm>
          <a:prstGeom prst="rect">
            <a:avLst/>
          </a:prstGeom>
          <a:effectLst>
            <a:outerShdw blurRad="63500" sx="102000" sy="102000" algn="ctr" rotWithShape="0">
              <a:prstClr val="black">
                <a:alpha val="40000"/>
              </a:prstClr>
            </a:outerShdw>
          </a:effectLst>
        </p:spPr>
      </p:pic>
      <p:pic>
        <p:nvPicPr>
          <p:cNvPr id="51" name="Graphic 50" descr="Beaker">
            <a:extLst>
              <a:ext uri="{FF2B5EF4-FFF2-40B4-BE49-F238E27FC236}">
                <a16:creationId xmlns:a16="http://schemas.microsoft.com/office/drawing/2014/main" id="{D98C15C3-BD90-4C54-B0A9-CC9889C3685D}"/>
              </a:ext>
            </a:extLst>
          </p:cNvPr>
          <p:cNvPicPr>
            <a:picLocks noChangeAspect="1"/>
          </p:cNvPicPr>
          <p:nvPr/>
        </p:nvPicPr>
        <p:blipFill>
          <a:blip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4991816" y="4028831"/>
            <a:ext cx="594360" cy="594360"/>
          </a:xfrm>
          <a:prstGeom prst="rect">
            <a:avLst/>
          </a:prstGeom>
          <a:effectLst>
            <a:outerShdw blurRad="63500" sx="102000" sy="102000" algn="ctr" rotWithShape="0">
              <a:prstClr val="black">
                <a:alpha val="40000"/>
              </a:prstClr>
            </a:outerShdw>
          </a:effectLst>
        </p:spPr>
      </p:pic>
      <p:pic>
        <p:nvPicPr>
          <p:cNvPr id="53" name="Graphic 52" descr="Test tubes">
            <a:extLst>
              <a:ext uri="{FF2B5EF4-FFF2-40B4-BE49-F238E27FC236}">
                <a16:creationId xmlns:a16="http://schemas.microsoft.com/office/drawing/2014/main" id="{CC7E43B1-29FB-43BD-AA72-A17CE03394A8}"/>
              </a:ext>
            </a:extLst>
          </p:cNvPr>
          <p:cNvPicPr>
            <a:picLocks noChangeAspect="1"/>
          </p:cNvPicPr>
          <p:nvPr/>
        </p:nvPicPr>
        <p:blipFill>
          <a:blip r:embed="rId11">
            <a:extLst>
              <a:ext uri="{28A0092B-C50C-407E-A947-70E740481C1C}">
                <a14:useLocalDpi xmlns:a14="http://schemas.microsoft.com/office/drawing/2010/main" val="0"/>
              </a:ext>
              <a:ext uri="{96DAC541-7B7A-43D3-8B79-37D633B846F1}">
                <asvg:svgBlip xmlns:asvg="http://schemas.microsoft.com/office/drawing/2016/SVG/main" r:embed="rId12"/>
              </a:ext>
            </a:extLst>
          </a:blip>
          <a:stretch>
            <a:fillRect/>
          </a:stretch>
        </p:blipFill>
        <p:spPr>
          <a:xfrm>
            <a:off x="5007878" y="5767577"/>
            <a:ext cx="594360" cy="594360"/>
          </a:xfrm>
          <a:prstGeom prst="rect">
            <a:avLst/>
          </a:prstGeom>
          <a:effectLst>
            <a:outerShdw blurRad="63500" sx="102000" sy="102000" algn="ctr" rotWithShape="0">
              <a:prstClr val="black">
                <a:alpha val="40000"/>
              </a:prstClr>
            </a:outerShdw>
          </a:effectLst>
        </p:spPr>
      </p:pic>
      <p:pic>
        <p:nvPicPr>
          <p:cNvPr id="55" name="Graphic 54" descr="Books">
            <a:extLst>
              <a:ext uri="{FF2B5EF4-FFF2-40B4-BE49-F238E27FC236}">
                <a16:creationId xmlns:a16="http://schemas.microsoft.com/office/drawing/2014/main" id="{418E466F-2055-40F9-BA89-1718A30F7FC7}"/>
              </a:ext>
            </a:extLst>
          </p:cNvPr>
          <p:cNvPicPr>
            <a:picLocks noChangeAspect="1"/>
          </p:cNvPicPr>
          <p:nvPr/>
        </p:nvPicPr>
        <p:blipFill>
          <a:blip r:embed="rId13">
            <a:extLst>
              <a:ext uri="{28A0092B-C50C-407E-A947-70E740481C1C}">
                <a14:useLocalDpi xmlns:a14="http://schemas.microsoft.com/office/drawing/2010/main" val="0"/>
              </a:ext>
              <a:ext uri="{96DAC541-7B7A-43D3-8B79-37D633B846F1}">
                <asvg:svgBlip xmlns:asvg="http://schemas.microsoft.com/office/drawing/2016/SVG/main" r:embed="rId14"/>
              </a:ext>
            </a:extLst>
          </a:blip>
          <a:stretch>
            <a:fillRect/>
          </a:stretch>
        </p:blipFill>
        <p:spPr>
          <a:xfrm>
            <a:off x="10345572" y="2431728"/>
            <a:ext cx="594360" cy="594360"/>
          </a:xfrm>
          <a:prstGeom prst="rect">
            <a:avLst/>
          </a:prstGeom>
          <a:effectLst>
            <a:outerShdw blurRad="63500" sx="102000" sy="102000" algn="ctr" rotWithShape="0">
              <a:prstClr val="black">
                <a:alpha val="40000"/>
              </a:prstClr>
            </a:outerShdw>
          </a:effectLst>
        </p:spPr>
      </p:pic>
    </p:spTree>
    <p:extLst>
      <p:ext uri="{BB962C8B-B14F-4D97-AF65-F5344CB8AC3E}">
        <p14:creationId xmlns:p14="http://schemas.microsoft.com/office/powerpoint/2010/main" val="6298405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2" presetClass="entr" presetSubtype="4" fill="hold" grpId="0" nodeType="afterEffect">
                                  <p:stCondLst>
                                    <p:cond delay="0"/>
                                  </p:stCondLst>
                                  <p:childTnLst>
                                    <p:set>
                                      <p:cBhvr>
                                        <p:cTn id="10" dur="1" fill="hold">
                                          <p:stCondLst>
                                            <p:cond delay="0"/>
                                          </p:stCondLst>
                                        </p:cTn>
                                        <p:tgtEl>
                                          <p:spTgt spid="15"/>
                                        </p:tgtEl>
                                        <p:attrNameLst>
                                          <p:attrName>style.visibility</p:attrName>
                                        </p:attrNameLst>
                                      </p:cBhvr>
                                      <p:to>
                                        <p:strVal val="visible"/>
                                      </p:to>
                                    </p:set>
                                    <p:anim calcmode="lin" valueType="num">
                                      <p:cBhvr additive="base">
                                        <p:cTn id="11" dur="1250" fill="hold"/>
                                        <p:tgtEl>
                                          <p:spTgt spid="15"/>
                                        </p:tgtEl>
                                        <p:attrNameLst>
                                          <p:attrName>ppt_x</p:attrName>
                                        </p:attrNameLst>
                                      </p:cBhvr>
                                      <p:tavLst>
                                        <p:tav tm="0">
                                          <p:val>
                                            <p:strVal val="#ppt_x"/>
                                          </p:val>
                                        </p:tav>
                                        <p:tav tm="100000">
                                          <p:val>
                                            <p:strVal val="#ppt_x"/>
                                          </p:val>
                                        </p:tav>
                                      </p:tavLst>
                                    </p:anim>
                                    <p:anim calcmode="lin" valueType="num">
                                      <p:cBhvr additive="base">
                                        <p:cTn id="12" dur="1250" fill="hold"/>
                                        <p:tgtEl>
                                          <p:spTgt spid="15"/>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14"/>
                                        </p:tgtEl>
                                        <p:attrNameLst>
                                          <p:attrName>style.visibility</p:attrName>
                                        </p:attrNameLst>
                                      </p:cBhvr>
                                      <p:to>
                                        <p:strVal val="visible"/>
                                      </p:to>
                                    </p:set>
                                    <p:anim calcmode="lin" valueType="num">
                                      <p:cBhvr additive="base">
                                        <p:cTn id="15" dur="1250" fill="hold"/>
                                        <p:tgtEl>
                                          <p:spTgt spid="14"/>
                                        </p:tgtEl>
                                        <p:attrNameLst>
                                          <p:attrName>ppt_x</p:attrName>
                                        </p:attrNameLst>
                                      </p:cBhvr>
                                      <p:tavLst>
                                        <p:tav tm="0">
                                          <p:val>
                                            <p:strVal val="#ppt_x"/>
                                          </p:val>
                                        </p:tav>
                                        <p:tav tm="100000">
                                          <p:val>
                                            <p:strVal val="#ppt_x"/>
                                          </p:val>
                                        </p:tav>
                                      </p:tavLst>
                                    </p:anim>
                                    <p:anim calcmode="lin" valueType="num">
                                      <p:cBhvr additive="base">
                                        <p:cTn id="16" dur="1250" fill="hold"/>
                                        <p:tgtEl>
                                          <p:spTgt spid="14"/>
                                        </p:tgtEl>
                                        <p:attrNameLst>
                                          <p:attrName>ppt_y</p:attrName>
                                        </p:attrNameLst>
                                      </p:cBhvr>
                                      <p:tavLst>
                                        <p:tav tm="0">
                                          <p:val>
                                            <p:strVal val="1+#ppt_h/2"/>
                                          </p:val>
                                        </p:tav>
                                        <p:tav tm="100000">
                                          <p:val>
                                            <p:strVal val="#ppt_y"/>
                                          </p:val>
                                        </p:tav>
                                      </p:tavLst>
                                    </p:anim>
                                  </p:childTnLst>
                                </p:cTn>
                              </p:par>
                            </p:childTnLst>
                          </p:cTn>
                        </p:par>
                        <p:par>
                          <p:cTn id="17" fill="hold">
                            <p:stCondLst>
                              <p:cond delay="1750"/>
                            </p:stCondLst>
                            <p:childTnLst>
                              <p:par>
                                <p:cTn id="18" presetID="53" presetClass="entr" presetSubtype="16" fill="hold" nodeType="afterEffect">
                                  <p:stCondLst>
                                    <p:cond delay="0"/>
                                  </p:stCondLst>
                                  <p:childTnLst>
                                    <p:set>
                                      <p:cBhvr>
                                        <p:cTn id="19" dur="1" fill="hold">
                                          <p:stCondLst>
                                            <p:cond delay="0"/>
                                          </p:stCondLst>
                                        </p:cTn>
                                        <p:tgtEl>
                                          <p:spTgt spid="20"/>
                                        </p:tgtEl>
                                        <p:attrNameLst>
                                          <p:attrName>style.visibility</p:attrName>
                                        </p:attrNameLst>
                                      </p:cBhvr>
                                      <p:to>
                                        <p:strVal val="visible"/>
                                      </p:to>
                                    </p:set>
                                    <p:anim calcmode="lin" valueType="num">
                                      <p:cBhvr>
                                        <p:cTn id="20" dur="1000" fill="hold"/>
                                        <p:tgtEl>
                                          <p:spTgt spid="20"/>
                                        </p:tgtEl>
                                        <p:attrNameLst>
                                          <p:attrName>ppt_w</p:attrName>
                                        </p:attrNameLst>
                                      </p:cBhvr>
                                      <p:tavLst>
                                        <p:tav tm="0">
                                          <p:val>
                                            <p:fltVal val="0"/>
                                          </p:val>
                                        </p:tav>
                                        <p:tav tm="100000">
                                          <p:val>
                                            <p:strVal val="#ppt_w"/>
                                          </p:val>
                                        </p:tav>
                                      </p:tavLst>
                                    </p:anim>
                                    <p:anim calcmode="lin" valueType="num">
                                      <p:cBhvr>
                                        <p:cTn id="21" dur="1000" fill="hold"/>
                                        <p:tgtEl>
                                          <p:spTgt spid="20"/>
                                        </p:tgtEl>
                                        <p:attrNameLst>
                                          <p:attrName>ppt_h</p:attrName>
                                        </p:attrNameLst>
                                      </p:cBhvr>
                                      <p:tavLst>
                                        <p:tav tm="0">
                                          <p:val>
                                            <p:fltVal val="0"/>
                                          </p:val>
                                        </p:tav>
                                        <p:tav tm="100000">
                                          <p:val>
                                            <p:strVal val="#ppt_h"/>
                                          </p:val>
                                        </p:tav>
                                      </p:tavLst>
                                    </p:anim>
                                    <p:animEffect transition="in" filter="fade">
                                      <p:cBhvr>
                                        <p:cTn id="22" dur="1000"/>
                                        <p:tgtEl>
                                          <p:spTgt spid="20"/>
                                        </p:tgtEl>
                                      </p:cBhvr>
                                    </p:animEffect>
                                  </p:childTnLst>
                                </p:cTn>
                              </p:par>
                            </p:childTnLst>
                          </p:cTn>
                        </p:par>
                        <p:par>
                          <p:cTn id="23" fill="hold">
                            <p:stCondLst>
                              <p:cond delay="2750"/>
                            </p:stCondLst>
                            <p:childTnLst>
                              <p:par>
                                <p:cTn id="24" presetID="47" presetClass="entr" presetSubtype="0" fill="hold" nodeType="afterEffect">
                                  <p:stCondLst>
                                    <p:cond delay="0"/>
                                  </p:stCondLst>
                                  <p:childTnLst>
                                    <p:set>
                                      <p:cBhvr>
                                        <p:cTn id="25" dur="1" fill="hold">
                                          <p:stCondLst>
                                            <p:cond delay="0"/>
                                          </p:stCondLst>
                                        </p:cTn>
                                        <p:tgtEl>
                                          <p:spTgt spid="19"/>
                                        </p:tgtEl>
                                        <p:attrNameLst>
                                          <p:attrName>style.visibility</p:attrName>
                                        </p:attrNameLst>
                                      </p:cBhvr>
                                      <p:to>
                                        <p:strVal val="visible"/>
                                      </p:to>
                                    </p:set>
                                    <p:animEffect transition="in" filter="fade">
                                      <p:cBhvr>
                                        <p:cTn id="26" dur="1500"/>
                                        <p:tgtEl>
                                          <p:spTgt spid="19"/>
                                        </p:tgtEl>
                                      </p:cBhvr>
                                    </p:animEffect>
                                    <p:anim calcmode="lin" valueType="num">
                                      <p:cBhvr>
                                        <p:cTn id="27" dur="1500" fill="hold"/>
                                        <p:tgtEl>
                                          <p:spTgt spid="19"/>
                                        </p:tgtEl>
                                        <p:attrNameLst>
                                          <p:attrName>ppt_x</p:attrName>
                                        </p:attrNameLst>
                                      </p:cBhvr>
                                      <p:tavLst>
                                        <p:tav tm="0">
                                          <p:val>
                                            <p:strVal val="#ppt_x"/>
                                          </p:val>
                                        </p:tav>
                                        <p:tav tm="100000">
                                          <p:val>
                                            <p:strVal val="#ppt_x"/>
                                          </p:val>
                                        </p:tav>
                                      </p:tavLst>
                                    </p:anim>
                                    <p:anim calcmode="lin" valueType="num">
                                      <p:cBhvr>
                                        <p:cTn id="28" dur="1500" fill="hold"/>
                                        <p:tgtEl>
                                          <p:spTgt spid="19"/>
                                        </p:tgtEl>
                                        <p:attrNameLst>
                                          <p:attrName>ppt_y</p:attrName>
                                        </p:attrNameLst>
                                      </p:cBhvr>
                                      <p:tavLst>
                                        <p:tav tm="0">
                                          <p:val>
                                            <p:strVal val="#ppt_y-.1"/>
                                          </p:val>
                                        </p:tav>
                                        <p:tav tm="100000">
                                          <p:val>
                                            <p:strVal val="#ppt_y"/>
                                          </p:val>
                                        </p:tav>
                                      </p:tavLst>
                                    </p:anim>
                                  </p:childTnLst>
                                </p:cTn>
                              </p:par>
                            </p:childTnLst>
                          </p:cTn>
                        </p:par>
                        <p:par>
                          <p:cTn id="29" fill="hold">
                            <p:stCondLst>
                              <p:cond delay="4250"/>
                            </p:stCondLst>
                            <p:childTnLst>
                              <p:par>
                                <p:cTn id="30" presetID="2" presetClass="entr" presetSubtype="4" fill="hold" grpId="0" nodeType="afterEffect">
                                  <p:stCondLst>
                                    <p:cond delay="0"/>
                                  </p:stCondLst>
                                  <p:childTnLst>
                                    <p:set>
                                      <p:cBhvr>
                                        <p:cTn id="31" dur="1" fill="hold">
                                          <p:stCondLst>
                                            <p:cond delay="0"/>
                                          </p:stCondLst>
                                        </p:cTn>
                                        <p:tgtEl>
                                          <p:spTgt spid="21"/>
                                        </p:tgtEl>
                                        <p:attrNameLst>
                                          <p:attrName>style.visibility</p:attrName>
                                        </p:attrNameLst>
                                      </p:cBhvr>
                                      <p:to>
                                        <p:strVal val="visible"/>
                                      </p:to>
                                    </p:set>
                                    <p:anim calcmode="lin" valueType="num">
                                      <p:cBhvr additive="base">
                                        <p:cTn id="32" dur="1250" fill="hold"/>
                                        <p:tgtEl>
                                          <p:spTgt spid="21"/>
                                        </p:tgtEl>
                                        <p:attrNameLst>
                                          <p:attrName>ppt_x</p:attrName>
                                        </p:attrNameLst>
                                      </p:cBhvr>
                                      <p:tavLst>
                                        <p:tav tm="0">
                                          <p:val>
                                            <p:strVal val="#ppt_x"/>
                                          </p:val>
                                        </p:tav>
                                        <p:tav tm="100000">
                                          <p:val>
                                            <p:strVal val="#ppt_x"/>
                                          </p:val>
                                        </p:tav>
                                      </p:tavLst>
                                    </p:anim>
                                    <p:anim calcmode="lin" valueType="num">
                                      <p:cBhvr additive="base">
                                        <p:cTn id="33" dur="1250" fill="hold"/>
                                        <p:tgtEl>
                                          <p:spTgt spid="21"/>
                                        </p:tgtEl>
                                        <p:attrNameLst>
                                          <p:attrName>ppt_y</p:attrName>
                                        </p:attrNameLst>
                                      </p:cBhvr>
                                      <p:tavLst>
                                        <p:tav tm="0">
                                          <p:val>
                                            <p:strVal val="1+#ppt_h/2"/>
                                          </p:val>
                                        </p:tav>
                                        <p:tav tm="100000">
                                          <p:val>
                                            <p:strVal val="#ppt_y"/>
                                          </p:val>
                                        </p:tav>
                                      </p:tavLst>
                                    </p:anim>
                                  </p:childTnLst>
                                </p:cTn>
                              </p:par>
                              <p:par>
                                <p:cTn id="34" presetID="2" presetClass="entr" presetSubtype="4" fill="hold" grpId="0" nodeType="withEffect">
                                  <p:stCondLst>
                                    <p:cond delay="0"/>
                                  </p:stCondLst>
                                  <p:childTnLst>
                                    <p:set>
                                      <p:cBhvr>
                                        <p:cTn id="35" dur="1" fill="hold">
                                          <p:stCondLst>
                                            <p:cond delay="0"/>
                                          </p:stCondLst>
                                        </p:cTn>
                                        <p:tgtEl>
                                          <p:spTgt spid="25"/>
                                        </p:tgtEl>
                                        <p:attrNameLst>
                                          <p:attrName>style.visibility</p:attrName>
                                        </p:attrNameLst>
                                      </p:cBhvr>
                                      <p:to>
                                        <p:strVal val="visible"/>
                                      </p:to>
                                    </p:set>
                                    <p:anim calcmode="lin" valueType="num">
                                      <p:cBhvr additive="base">
                                        <p:cTn id="36" dur="1250" fill="hold"/>
                                        <p:tgtEl>
                                          <p:spTgt spid="25"/>
                                        </p:tgtEl>
                                        <p:attrNameLst>
                                          <p:attrName>ppt_x</p:attrName>
                                        </p:attrNameLst>
                                      </p:cBhvr>
                                      <p:tavLst>
                                        <p:tav tm="0">
                                          <p:val>
                                            <p:strVal val="#ppt_x"/>
                                          </p:val>
                                        </p:tav>
                                        <p:tav tm="100000">
                                          <p:val>
                                            <p:strVal val="#ppt_x"/>
                                          </p:val>
                                        </p:tav>
                                      </p:tavLst>
                                    </p:anim>
                                    <p:anim calcmode="lin" valueType="num">
                                      <p:cBhvr additive="base">
                                        <p:cTn id="37" dur="1250" fill="hold"/>
                                        <p:tgtEl>
                                          <p:spTgt spid="25"/>
                                        </p:tgtEl>
                                        <p:attrNameLst>
                                          <p:attrName>ppt_y</p:attrName>
                                        </p:attrNameLst>
                                      </p:cBhvr>
                                      <p:tavLst>
                                        <p:tav tm="0">
                                          <p:val>
                                            <p:strVal val="1+#ppt_h/2"/>
                                          </p:val>
                                        </p:tav>
                                        <p:tav tm="100000">
                                          <p:val>
                                            <p:strVal val="#ppt_y"/>
                                          </p:val>
                                        </p:tav>
                                      </p:tavLst>
                                    </p:anim>
                                  </p:childTnLst>
                                </p:cTn>
                              </p:par>
                            </p:childTnLst>
                          </p:cTn>
                        </p:par>
                        <p:par>
                          <p:cTn id="38" fill="hold">
                            <p:stCondLst>
                              <p:cond delay="5500"/>
                            </p:stCondLst>
                            <p:childTnLst>
                              <p:par>
                                <p:cTn id="39" presetID="53" presetClass="entr" presetSubtype="16" fill="hold" nodeType="afterEffect">
                                  <p:stCondLst>
                                    <p:cond delay="0"/>
                                  </p:stCondLst>
                                  <p:childTnLst>
                                    <p:set>
                                      <p:cBhvr>
                                        <p:cTn id="40" dur="1" fill="hold">
                                          <p:stCondLst>
                                            <p:cond delay="0"/>
                                          </p:stCondLst>
                                        </p:cTn>
                                        <p:tgtEl>
                                          <p:spTgt spid="55"/>
                                        </p:tgtEl>
                                        <p:attrNameLst>
                                          <p:attrName>style.visibility</p:attrName>
                                        </p:attrNameLst>
                                      </p:cBhvr>
                                      <p:to>
                                        <p:strVal val="visible"/>
                                      </p:to>
                                    </p:set>
                                    <p:anim calcmode="lin" valueType="num">
                                      <p:cBhvr>
                                        <p:cTn id="41" dur="1000" fill="hold"/>
                                        <p:tgtEl>
                                          <p:spTgt spid="55"/>
                                        </p:tgtEl>
                                        <p:attrNameLst>
                                          <p:attrName>ppt_w</p:attrName>
                                        </p:attrNameLst>
                                      </p:cBhvr>
                                      <p:tavLst>
                                        <p:tav tm="0">
                                          <p:val>
                                            <p:fltVal val="0"/>
                                          </p:val>
                                        </p:tav>
                                        <p:tav tm="100000">
                                          <p:val>
                                            <p:strVal val="#ppt_w"/>
                                          </p:val>
                                        </p:tav>
                                      </p:tavLst>
                                    </p:anim>
                                    <p:anim calcmode="lin" valueType="num">
                                      <p:cBhvr>
                                        <p:cTn id="42" dur="1000" fill="hold"/>
                                        <p:tgtEl>
                                          <p:spTgt spid="55"/>
                                        </p:tgtEl>
                                        <p:attrNameLst>
                                          <p:attrName>ppt_h</p:attrName>
                                        </p:attrNameLst>
                                      </p:cBhvr>
                                      <p:tavLst>
                                        <p:tav tm="0">
                                          <p:val>
                                            <p:fltVal val="0"/>
                                          </p:val>
                                        </p:tav>
                                        <p:tav tm="100000">
                                          <p:val>
                                            <p:strVal val="#ppt_h"/>
                                          </p:val>
                                        </p:tav>
                                      </p:tavLst>
                                    </p:anim>
                                    <p:animEffect transition="in" filter="fade">
                                      <p:cBhvr>
                                        <p:cTn id="43" dur="1000"/>
                                        <p:tgtEl>
                                          <p:spTgt spid="55"/>
                                        </p:tgtEl>
                                      </p:cBhvr>
                                    </p:animEffect>
                                  </p:childTnLst>
                                </p:cTn>
                              </p:par>
                            </p:childTnLst>
                          </p:cTn>
                        </p:par>
                        <p:par>
                          <p:cTn id="44" fill="hold">
                            <p:stCondLst>
                              <p:cond delay="6500"/>
                            </p:stCondLst>
                            <p:childTnLst>
                              <p:par>
                                <p:cTn id="45" presetID="47" presetClass="entr" presetSubtype="0" fill="hold" nodeType="afterEffect">
                                  <p:stCondLst>
                                    <p:cond delay="0"/>
                                  </p:stCondLst>
                                  <p:childTnLst>
                                    <p:set>
                                      <p:cBhvr>
                                        <p:cTn id="46" dur="1" fill="hold">
                                          <p:stCondLst>
                                            <p:cond delay="0"/>
                                          </p:stCondLst>
                                        </p:cTn>
                                        <p:tgtEl>
                                          <p:spTgt spid="22"/>
                                        </p:tgtEl>
                                        <p:attrNameLst>
                                          <p:attrName>style.visibility</p:attrName>
                                        </p:attrNameLst>
                                      </p:cBhvr>
                                      <p:to>
                                        <p:strVal val="visible"/>
                                      </p:to>
                                    </p:set>
                                    <p:animEffect transition="in" filter="fade">
                                      <p:cBhvr>
                                        <p:cTn id="47" dur="1500"/>
                                        <p:tgtEl>
                                          <p:spTgt spid="22"/>
                                        </p:tgtEl>
                                      </p:cBhvr>
                                    </p:animEffect>
                                    <p:anim calcmode="lin" valueType="num">
                                      <p:cBhvr>
                                        <p:cTn id="48" dur="1500" fill="hold"/>
                                        <p:tgtEl>
                                          <p:spTgt spid="22"/>
                                        </p:tgtEl>
                                        <p:attrNameLst>
                                          <p:attrName>ppt_x</p:attrName>
                                        </p:attrNameLst>
                                      </p:cBhvr>
                                      <p:tavLst>
                                        <p:tav tm="0">
                                          <p:val>
                                            <p:strVal val="#ppt_x"/>
                                          </p:val>
                                        </p:tav>
                                        <p:tav tm="100000">
                                          <p:val>
                                            <p:strVal val="#ppt_x"/>
                                          </p:val>
                                        </p:tav>
                                      </p:tavLst>
                                    </p:anim>
                                    <p:anim calcmode="lin" valueType="num">
                                      <p:cBhvr>
                                        <p:cTn id="49" dur="1500" fill="hold"/>
                                        <p:tgtEl>
                                          <p:spTgt spid="22"/>
                                        </p:tgtEl>
                                        <p:attrNameLst>
                                          <p:attrName>ppt_y</p:attrName>
                                        </p:attrNameLst>
                                      </p:cBhvr>
                                      <p:tavLst>
                                        <p:tav tm="0">
                                          <p:val>
                                            <p:strVal val="#ppt_y-.1"/>
                                          </p:val>
                                        </p:tav>
                                        <p:tav tm="100000">
                                          <p:val>
                                            <p:strVal val="#ppt_y"/>
                                          </p:val>
                                        </p:tav>
                                      </p:tavLst>
                                    </p:anim>
                                  </p:childTnLst>
                                </p:cTn>
                              </p:par>
                            </p:childTnLst>
                          </p:cTn>
                        </p:par>
                        <p:par>
                          <p:cTn id="50" fill="hold">
                            <p:stCondLst>
                              <p:cond delay="8000"/>
                            </p:stCondLst>
                            <p:childTnLst>
                              <p:par>
                                <p:cTn id="51" presetID="2" presetClass="entr" presetSubtype="4" fill="hold" grpId="0" nodeType="afterEffect">
                                  <p:stCondLst>
                                    <p:cond delay="0"/>
                                  </p:stCondLst>
                                  <p:childTnLst>
                                    <p:set>
                                      <p:cBhvr>
                                        <p:cTn id="52" dur="1" fill="hold">
                                          <p:stCondLst>
                                            <p:cond delay="0"/>
                                          </p:stCondLst>
                                        </p:cTn>
                                        <p:tgtEl>
                                          <p:spTgt spid="26"/>
                                        </p:tgtEl>
                                        <p:attrNameLst>
                                          <p:attrName>style.visibility</p:attrName>
                                        </p:attrNameLst>
                                      </p:cBhvr>
                                      <p:to>
                                        <p:strVal val="visible"/>
                                      </p:to>
                                    </p:set>
                                    <p:anim calcmode="lin" valueType="num">
                                      <p:cBhvr additive="base">
                                        <p:cTn id="53" dur="1000" fill="hold"/>
                                        <p:tgtEl>
                                          <p:spTgt spid="26"/>
                                        </p:tgtEl>
                                        <p:attrNameLst>
                                          <p:attrName>ppt_x</p:attrName>
                                        </p:attrNameLst>
                                      </p:cBhvr>
                                      <p:tavLst>
                                        <p:tav tm="0">
                                          <p:val>
                                            <p:strVal val="#ppt_x"/>
                                          </p:val>
                                        </p:tav>
                                        <p:tav tm="100000">
                                          <p:val>
                                            <p:strVal val="#ppt_x"/>
                                          </p:val>
                                        </p:tav>
                                      </p:tavLst>
                                    </p:anim>
                                    <p:anim calcmode="lin" valueType="num">
                                      <p:cBhvr additive="base">
                                        <p:cTn id="54" dur="1000" fill="hold"/>
                                        <p:tgtEl>
                                          <p:spTgt spid="26"/>
                                        </p:tgtEl>
                                        <p:attrNameLst>
                                          <p:attrName>ppt_y</p:attrName>
                                        </p:attrNameLst>
                                      </p:cBhvr>
                                      <p:tavLst>
                                        <p:tav tm="0">
                                          <p:val>
                                            <p:strVal val="1+#ppt_h/2"/>
                                          </p:val>
                                        </p:tav>
                                        <p:tav tm="100000">
                                          <p:val>
                                            <p:strVal val="#ppt_y"/>
                                          </p:val>
                                        </p:tav>
                                      </p:tavLst>
                                    </p:anim>
                                  </p:childTnLst>
                                </p:cTn>
                              </p:par>
                              <p:par>
                                <p:cTn id="55" presetID="2" presetClass="entr" presetSubtype="4" fill="hold" grpId="0" nodeType="withEffect">
                                  <p:stCondLst>
                                    <p:cond delay="0"/>
                                  </p:stCondLst>
                                  <p:childTnLst>
                                    <p:set>
                                      <p:cBhvr>
                                        <p:cTn id="56" dur="1" fill="hold">
                                          <p:stCondLst>
                                            <p:cond delay="0"/>
                                          </p:stCondLst>
                                        </p:cTn>
                                        <p:tgtEl>
                                          <p:spTgt spid="30"/>
                                        </p:tgtEl>
                                        <p:attrNameLst>
                                          <p:attrName>style.visibility</p:attrName>
                                        </p:attrNameLst>
                                      </p:cBhvr>
                                      <p:to>
                                        <p:strVal val="visible"/>
                                      </p:to>
                                    </p:set>
                                    <p:anim calcmode="lin" valueType="num">
                                      <p:cBhvr additive="base">
                                        <p:cTn id="57" dur="1000" fill="hold"/>
                                        <p:tgtEl>
                                          <p:spTgt spid="30"/>
                                        </p:tgtEl>
                                        <p:attrNameLst>
                                          <p:attrName>ppt_x</p:attrName>
                                        </p:attrNameLst>
                                      </p:cBhvr>
                                      <p:tavLst>
                                        <p:tav tm="0">
                                          <p:val>
                                            <p:strVal val="#ppt_x"/>
                                          </p:val>
                                        </p:tav>
                                        <p:tav tm="100000">
                                          <p:val>
                                            <p:strVal val="#ppt_x"/>
                                          </p:val>
                                        </p:tav>
                                      </p:tavLst>
                                    </p:anim>
                                    <p:anim calcmode="lin" valueType="num">
                                      <p:cBhvr additive="base">
                                        <p:cTn id="58" dur="1000" fill="hold"/>
                                        <p:tgtEl>
                                          <p:spTgt spid="30"/>
                                        </p:tgtEl>
                                        <p:attrNameLst>
                                          <p:attrName>ppt_y</p:attrName>
                                        </p:attrNameLst>
                                      </p:cBhvr>
                                      <p:tavLst>
                                        <p:tav tm="0">
                                          <p:val>
                                            <p:strVal val="1+#ppt_h/2"/>
                                          </p:val>
                                        </p:tav>
                                        <p:tav tm="100000">
                                          <p:val>
                                            <p:strVal val="#ppt_y"/>
                                          </p:val>
                                        </p:tav>
                                      </p:tavLst>
                                    </p:anim>
                                  </p:childTnLst>
                                </p:cTn>
                              </p:par>
                            </p:childTnLst>
                          </p:cTn>
                        </p:par>
                        <p:par>
                          <p:cTn id="59" fill="hold">
                            <p:stCondLst>
                              <p:cond delay="9000"/>
                            </p:stCondLst>
                            <p:childTnLst>
                              <p:par>
                                <p:cTn id="60" presetID="53" presetClass="entr" presetSubtype="16" fill="hold" nodeType="afterEffect">
                                  <p:stCondLst>
                                    <p:cond delay="0"/>
                                  </p:stCondLst>
                                  <p:childTnLst>
                                    <p:set>
                                      <p:cBhvr>
                                        <p:cTn id="61" dur="1" fill="hold">
                                          <p:stCondLst>
                                            <p:cond delay="0"/>
                                          </p:stCondLst>
                                        </p:cTn>
                                        <p:tgtEl>
                                          <p:spTgt spid="51"/>
                                        </p:tgtEl>
                                        <p:attrNameLst>
                                          <p:attrName>style.visibility</p:attrName>
                                        </p:attrNameLst>
                                      </p:cBhvr>
                                      <p:to>
                                        <p:strVal val="visible"/>
                                      </p:to>
                                    </p:set>
                                    <p:anim calcmode="lin" valueType="num">
                                      <p:cBhvr>
                                        <p:cTn id="62" dur="1000" fill="hold"/>
                                        <p:tgtEl>
                                          <p:spTgt spid="51"/>
                                        </p:tgtEl>
                                        <p:attrNameLst>
                                          <p:attrName>ppt_w</p:attrName>
                                        </p:attrNameLst>
                                      </p:cBhvr>
                                      <p:tavLst>
                                        <p:tav tm="0">
                                          <p:val>
                                            <p:fltVal val="0"/>
                                          </p:val>
                                        </p:tav>
                                        <p:tav tm="100000">
                                          <p:val>
                                            <p:strVal val="#ppt_w"/>
                                          </p:val>
                                        </p:tav>
                                      </p:tavLst>
                                    </p:anim>
                                    <p:anim calcmode="lin" valueType="num">
                                      <p:cBhvr>
                                        <p:cTn id="63" dur="1000" fill="hold"/>
                                        <p:tgtEl>
                                          <p:spTgt spid="51"/>
                                        </p:tgtEl>
                                        <p:attrNameLst>
                                          <p:attrName>ppt_h</p:attrName>
                                        </p:attrNameLst>
                                      </p:cBhvr>
                                      <p:tavLst>
                                        <p:tav tm="0">
                                          <p:val>
                                            <p:fltVal val="0"/>
                                          </p:val>
                                        </p:tav>
                                        <p:tav tm="100000">
                                          <p:val>
                                            <p:strVal val="#ppt_h"/>
                                          </p:val>
                                        </p:tav>
                                      </p:tavLst>
                                    </p:anim>
                                    <p:animEffect transition="in" filter="fade">
                                      <p:cBhvr>
                                        <p:cTn id="64" dur="1000"/>
                                        <p:tgtEl>
                                          <p:spTgt spid="51"/>
                                        </p:tgtEl>
                                      </p:cBhvr>
                                    </p:animEffect>
                                  </p:childTnLst>
                                </p:cTn>
                              </p:par>
                            </p:childTnLst>
                          </p:cTn>
                        </p:par>
                        <p:par>
                          <p:cTn id="65" fill="hold">
                            <p:stCondLst>
                              <p:cond delay="10000"/>
                            </p:stCondLst>
                            <p:childTnLst>
                              <p:par>
                                <p:cTn id="66" presetID="47" presetClass="entr" presetSubtype="0" fill="hold" nodeType="afterEffect">
                                  <p:stCondLst>
                                    <p:cond delay="0"/>
                                  </p:stCondLst>
                                  <p:childTnLst>
                                    <p:set>
                                      <p:cBhvr>
                                        <p:cTn id="67" dur="1" fill="hold">
                                          <p:stCondLst>
                                            <p:cond delay="0"/>
                                          </p:stCondLst>
                                        </p:cTn>
                                        <p:tgtEl>
                                          <p:spTgt spid="27"/>
                                        </p:tgtEl>
                                        <p:attrNameLst>
                                          <p:attrName>style.visibility</p:attrName>
                                        </p:attrNameLst>
                                      </p:cBhvr>
                                      <p:to>
                                        <p:strVal val="visible"/>
                                      </p:to>
                                    </p:set>
                                    <p:animEffect transition="in" filter="fade">
                                      <p:cBhvr>
                                        <p:cTn id="68" dur="1500"/>
                                        <p:tgtEl>
                                          <p:spTgt spid="27"/>
                                        </p:tgtEl>
                                      </p:cBhvr>
                                    </p:animEffect>
                                    <p:anim calcmode="lin" valueType="num">
                                      <p:cBhvr>
                                        <p:cTn id="69" dur="1500" fill="hold"/>
                                        <p:tgtEl>
                                          <p:spTgt spid="27"/>
                                        </p:tgtEl>
                                        <p:attrNameLst>
                                          <p:attrName>ppt_x</p:attrName>
                                        </p:attrNameLst>
                                      </p:cBhvr>
                                      <p:tavLst>
                                        <p:tav tm="0">
                                          <p:val>
                                            <p:strVal val="#ppt_x"/>
                                          </p:val>
                                        </p:tav>
                                        <p:tav tm="100000">
                                          <p:val>
                                            <p:strVal val="#ppt_x"/>
                                          </p:val>
                                        </p:tav>
                                      </p:tavLst>
                                    </p:anim>
                                    <p:anim calcmode="lin" valueType="num">
                                      <p:cBhvr>
                                        <p:cTn id="70" dur="1500" fill="hold"/>
                                        <p:tgtEl>
                                          <p:spTgt spid="27"/>
                                        </p:tgtEl>
                                        <p:attrNameLst>
                                          <p:attrName>ppt_y</p:attrName>
                                        </p:attrNameLst>
                                      </p:cBhvr>
                                      <p:tavLst>
                                        <p:tav tm="0">
                                          <p:val>
                                            <p:strVal val="#ppt_y-.1"/>
                                          </p:val>
                                        </p:tav>
                                        <p:tav tm="100000">
                                          <p:val>
                                            <p:strVal val="#ppt_y"/>
                                          </p:val>
                                        </p:tav>
                                      </p:tavLst>
                                    </p:anim>
                                  </p:childTnLst>
                                </p:cTn>
                              </p:par>
                            </p:childTnLst>
                          </p:cTn>
                        </p:par>
                        <p:par>
                          <p:cTn id="71" fill="hold">
                            <p:stCondLst>
                              <p:cond delay="11500"/>
                            </p:stCondLst>
                            <p:childTnLst>
                              <p:par>
                                <p:cTn id="72" presetID="2" presetClass="entr" presetSubtype="4" fill="hold" grpId="0" nodeType="afterEffect">
                                  <p:stCondLst>
                                    <p:cond delay="0"/>
                                  </p:stCondLst>
                                  <p:childTnLst>
                                    <p:set>
                                      <p:cBhvr>
                                        <p:cTn id="73" dur="1" fill="hold">
                                          <p:stCondLst>
                                            <p:cond delay="0"/>
                                          </p:stCondLst>
                                        </p:cTn>
                                        <p:tgtEl>
                                          <p:spTgt spid="36"/>
                                        </p:tgtEl>
                                        <p:attrNameLst>
                                          <p:attrName>style.visibility</p:attrName>
                                        </p:attrNameLst>
                                      </p:cBhvr>
                                      <p:to>
                                        <p:strVal val="visible"/>
                                      </p:to>
                                    </p:set>
                                    <p:anim calcmode="lin" valueType="num">
                                      <p:cBhvr additive="base">
                                        <p:cTn id="74" dur="1000" fill="hold"/>
                                        <p:tgtEl>
                                          <p:spTgt spid="36"/>
                                        </p:tgtEl>
                                        <p:attrNameLst>
                                          <p:attrName>ppt_x</p:attrName>
                                        </p:attrNameLst>
                                      </p:cBhvr>
                                      <p:tavLst>
                                        <p:tav tm="0">
                                          <p:val>
                                            <p:strVal val="#ppt_x"/>
                                          </p:val>
                                        </p:tav>
                                        <p:tav tm="100000">
                                          <p:val>
                                            <p:strVal val="#ppt_x"/>
                                          </p:val>
                                        </p:tav>
                                      </p:tavLst>
                                    </p:anim>
                                    <p:anim calcmode="lin" valueType="num">
                                      <p:cBhvr additive="base">
                                        <p:cTn id="75" dur="1000" fill="hold"/>
                                        <p:tgtEl>
                                          <p:spTgt spid="36"/>
                                        </p:tgtEl>
                                        <p:attrNameLst>
                                          <p:attrName>ppt_y</p:attrName>
                                        </p:attrNameLst>
                                      </p:cBhvr>
                                      <p:tavLst>
                                        <p:tav tm="0">
                                          <p:val>
                                            <p:strVal val="1+#ppt_h/2"/>
                                          </p:val>
                                        </p:tav>
                                        <p:tav tm="100000">
                                          <p:val>
                                            <p:strVal val="#ppt_y"/>
                                          </p:val>
                                        </p:tav>
                                      </p:tavLst>
                                    </p:anim>
                                  </p:childTnLst>
                                </p:cTn>
                              </p:par>
                              <p:par>
                                <p:cTn id="76" presetID="2" presetClass="entr" presetSubtype="4" fill="hold" grpId="0" nodeType="withEffect">
                                  <p:stCondLst>
                                    <p:cond delay="0"/>
                                  </p:stCondLst>
                                  <p:childTnLst>
                                    <p:set>
                                      <p:cBhvr>
                                        <p:cTn id="77" dur="1" fill="hold">
                                          <p:stCondLst>
                                            <p:cond delay="0"/>
                                          </p:stCondLst>
                                        </p:cTn>
                                        <p:tgtEl>
                                          <p:spTgt spid="40"/>
                                        </p:tgtEl>
                                        <p:attrNameLst>
                                          <p:attrName>style.visibility</p:attrName>
                                        </p:attrNameLst>
                                      </p:cBhvr>
                                      <p:to>
                                        <p:strVal val="visible"/>
                                      </p:to>
                                    </p:set>
                                    <p:anim calcmode="lin" valueType="num">
                                      <p:cBhvr additive="base">
                                        <p:cTn id="78" dur="1000" fill="hold"/>
                                        <p:tgtEl>
                                          <p:spTgt spid="40"/>
                                        </p:tgtEl>
                                        <p:attrNameLst>
                                          <p:attrName>ppt_x</p:attrName>
                                        </p:attrNameLst>
                                      </p:cBhvr>
                                      <p:tavLst>
                                        <p:tav tm="0">
                                          <p:val>
                                            <p:strVal val="#ppt_x"/>
                                          </p:val>
                                        </p:tav>
                                        <p:tav tm="100000">
                                          <p:val>
                                            <p:strVal val="#ppt_x"/>
                                          </p:val>
                                        </p:tav>
                                      </p:tavLst>
                                    </p:anim>
                                    <p:anim calcmode="lin" valueType="num">
                                      <p:cBhvr additive="base">
                                        <p:cTn id="79" dur="1000" fill="hold"/>
                                        <p:tgtEl>
                                          <p:spTgt spid="40"/>
                                        </p:tgtEl>
                                        <p:attrNameLst>
                                          <p:attrName>ppt_y</p:attrName>
                                        </p:attrNameLst>
                                      </p:cBhvr>
                                      <p:tavLst>
                                        <p:tav tm="0">
                                          <p:val>
                                            <p:strVal val="1+#ppt_h/2"/>
                                          </p:val>
                                        </p:tav>
                                        <p:tav tm="100000">
                                          <p:val>
                                            <p:strVal val="#ppt_y"/>
                                          </p:val>
                                        </p:tav>
                                      </p:tavLst>
                                    </p:anim>
                                  </p:childTnLst>
                                </p:cTn>
                              </p:par>
                            </p:childTnLst>
                          </p:cTn>
                        </p:par>
                        <p:par>
                          <p:cTn id="80" fill="hold">
                            <p:stCondLst>
                              <p:cond delay="12500"/>
                            </p:stCondLst>
                            <p:childTnLst>
                              <p:par>
                                <p:cTn id="81" presetID="53" presetClass="entr" presetSubtype="16" fill="hold" nodeType="afterEffect">
                                  <p:stCondLst>
                                    <p:cond delay="0"/>
                                  </p:stCondLst>
                                  <p:childTnLst>
                                    <p:set>
                                      <p:cBhvr>
                                        <p:cTn id="82" dur="1" fill="hold">
                                          <p:stCondLst>
                                            <p:cond delay="0"/>
                                          </p:stCondLst>
                                        </p:cTn>
                                        <p:tgtEl>
                                          <p:spTgt spid="47"/>
                                        </p:tgtEl>
                                        <p:attrNameLst>
                                          <p:attrName>style.visibility</p:attrName>
                                        </p:attrNameLst>
                                      </p:cBhvr>
                                      <p:to>
                                        <p:strVal val="visible"/>
                                      </p:to>
                                    </p:set>
                                    <p:anim calcmode="lin" valueType="num">
                                      <p:cBhvr>
                                        <p:cTn id="83" dur="1000" fill="hold"/>
                                        <p:tgtEl>
                                          <p:spTgt spid="47"/>
                                        </p:tgtEl>
                                        <p:attrNameLst>
                                          <p:attrName>ppt_w</p:attrName>
                                        </p:attrNameLst>
                                      </p:cBhvr>
                                      <p:tavLst>
                                        <p:tav tm="0">
                                          <p:val>
                                            <p:fltVal val="0"/>
                                          </p:val>
                                        </p:tav>
                                        <p:tav tm="100000">
                                          <p:val>
                                            <p:strVal val="#ppt_w"/>
                                          </p:val>
                                        </p:tav>
                                      </p:tavLst>
                                    </p:anim>
                                    <p:anim calcmode="lin" valueType="num">
                                      <p:cBhvr>
                                        <p:cTn id="84" dur="1000" fill="hold"/>
                                        <p:tgtEl>
                                          <p:spTgt spid="47"/>
                                        </p:tgtEl>
                                        <p:attrNameLst>
                                          <p:attrName>ppt_h</p:attrName>
                                        </p:attrNameLst>
                                      </p:cBhvr>
                                      <p:tavLst>
                                        <p:tav tm="0">
                                          <p:val>
                                            <p:fltVal val="0"/>
                                          </p:val>
                                        </p:tav>
                                        <p:tav tm="100000">
                                          <p:val>
                                            <p:strVal val="#ppt_h"/>
                                          </p:val>
                                        </p:tav>
                                      </p:tavLst>
                                    </p:anim>
                                    <p:animEffect transition="in" filter="fade">
                                      <p:cBhvr>
                                        <p:cTn id="85" dur="1000"/>
                                        <p:tgtEl>
                                          <p:spTgt spid="47"/>
                                        </p:tgtEl>
                                      </p:cBhvr>
                                    </p:animEffect>
                                  </p:childTnLst>
                                </p:cTn>
                              </p:par>
                            </p:childTnLst>
                          </p:cTn>
                        </p:par>
                        <p:par>
                          <p:cTn id="86" fill="hold">
                            <p:stCondLst>
                              <p:cond delay="13500"/>
                            </p:stCondLst>
                            <p:childTnLst>
                              <p:par>
                                <p:cTn id="87" presetID="47" presetClass="entr" presetSubtype="0" fill="hold" nodeType="afterEffect">
                                  <p:stCondLst>
                                    <p:cond delay="0"/>
                                  </p:stCondLst>
                                  <p:childTnLst>
                                    <p:set>
                                      <p:cBhvr>
                                        <p:cTn id="88" dur="1" fill="hold">
                                          <p:stCondLst>
                                            <p:cond delay="0"/>
                                          </p:stCondLst>
                                        </p:cTn>
                                        <p:tgtEl>
                                          <p:spTgt spid="37"/>
                                        </p:tgtEl>
                                        <p:attrNameLst>
                                          <p:attrName>style.visibility</p:attrName>
                                        </p:attrNameLst>
                                      </p:cBhvr>
                                      <p:to>
                                        <p:strVal val="visible"/>
                                      </p:to>
                                    </p:set>
                                    <p:animEffect transition="in" filter="fade">
                                      <p:cBhvr>
                                        <p:cTn id="89" dur="1500"/>
                                        <p:tgtEl>
                                          <p:spTgt spid="37"/>
                                        </p:tgtEl>
                                      </p:cBhvr>
                                    </p:animEffect>
                                    <p:anim calcmode="lin" valueType="num">
                                      <p:cBhvr>
                                        <p:cTn id="90" dur="1500" fill="hold"/>
                                        <p:tgtEl>
                                          <p:spTgt spid="37"/>
                                        </p:tgtEl>
                                        <p:attrNameLst>
                                          <p:attrName>ppt_x</p:attrName>
                                        </p:attrNameLst>
                                      </p:cBhvr>
                                      <p:tavLst>
                                        <p:tav tm="0">
                                          <p:val>
                                            <p:strVal val="#ppt_x"/>
                                          </p:val>
                                        </p:tav>
                                        <p:tav tm="100000">
                                          <p:val>
                                            <p:strVal val="#ppt_x"/>
                                          </p:val>
                                        </p:tav>
                                      </p:tavLst>
                                    </p:anim>
                                    <p:anim calcmode="lin" valueType="num">
                                      <p:cBhvr>
                                        <p:cTn id="91" dur="1500" fill="hold"/>
                                        <p:tgtEl>
                                          <p:spTgt spid="37"/>
                                        </p:tgtEl>
                                        <p:attrNameLst>
                                          <p:attrName>ppt_y</p:attrName>
                                        </p:attrNameLst>
                                      </p:cBhvr>
                                      <p:tavLst>
                                        <p:tav tm="0">
                                          <p:val>
                                            <p:strVal val="#ppt_y-.1"/>
                                          </p:val>
                                        </p:tav>
                                        <p:tav tm="100000">
                                          <p:val>
                                            <p:strVal val="#ppt_y"/>
                                          </p:val>
                                        </p:tav>
                                      </p:tavLst>
                                    </p:anim>
                                  </p:childTnLst>
                                </p:cTn>
                              </p:par>
                            </p:childTnLst>
                          </p:cTn>
                        </p:par>
                        <p:par>
                          <p:cTn id="92" fill="hold">
                            <p:stCondLst>
                              <p:cond delay="15000"/>
                            </p:stCondLst>
                            <p:childTnLst>
                              <p:par>
                                <p:cTn id="93" presetID="2" presetClass="entr" presetSubtype="4" fill="hold" grpId="0" nodeType="afterEffect">
                                  <p:stCondLst>
                                    <p:cond delay="0"/>
                                  </p:stCondLst>
                                  <p:childTnLst>
                                    <p:set>
                                      <p:cBhvr>
                                        <p:cTn id="94" dur="1" fill="hold">
                                          <p:stCondLst>
                                            <p:cond delay="0"/>
                                          </p:stCondLst>
                                        </p:cTn>
                                        <p:tgtEl>
                                          <p:spTgt spid="31"/>
                                        </p:tgtEl>
                                        <p:attrNameLst>
                                          <p:attrName>style.visibility</p:attrName>
                                        </p:attrNameLst>
                                      </p:cBhvr>
                                      <p:to>
                                        <p:strVal val="visible"/>
                                      </p:to>
                                    </p:set>
                                    <p:anim calcmode="lin" valueType="num">
                                      <p:cBhvr additive="base">
                                        <p:cTn id="95" dur="750" fill="hold"/>
                                        <p:tgtEl>
                                          <p:spTgt spid="31"/>
                                        </p:tgtEl>
                                        <p:attrNameLst>
                                          <p:attrName>ppt_x</p:attrName>
                                        </p:attrNameLst>
                                      </p:cBhvr>
                                      <p:tavLst>
                                        <p:tav tm="0">
                                          <p:val>
                                            <p:strVal val="#ppt_x"/>
                                          </p:val>
                                        </p:tav>
                                        <p:tav tm="100000">
                                          <p:val>
                                            <p:strVal val="#ppt_x"/>
                                          </p:val>
                                        </p:tav>
                                      </p:tavLst>
                                    </p:anim>
                                    <p:anim calcmode="lin" valueType="num">
                                      <p:cBhvr additive="base">
                                        <p:cTn id="96" dur="750" fill="hold"/>
                                        <p:tgtEl>
                                          <p:spTgt spid="31"/>
                                        </p:tgtEl>
                                        <p:attrNameLst>
                                          <p:attrName>ppt_y</p:attrName>
                                        </p:attrNameLst>
                                      </p:cBhvr>
                                      <p:tavLst>
                                        <p:tav tm="0">
                                          <p:val>
                                            <p:strVal val="1+#ppt_h/2"/>
                                          </p:val>
                                        </p:tav>
                                        <p:tav tm="100000">
                                          <p:val>
                                            <p:strVal val="#ppt_y"/>
                                          </p:val>
                                        </p:tav>
                                      </p:tavLst>
                                    </p:anim>
                                  </p:childTnLst>
                                </p:cTn>
                              </p:par>
                              <p:par>
                                <p:cTn id="97" presetID="2" presetClass="entr" presetSubtype="4" fill="hold" grpId="0" nodeType="withEffect">
                                  <p:stCondLst>
                                    <p:cond delay="0"/>
                                  </p:stCondLst>
                                  <p:childTnLst>
                                    <p:set>
                                      <p:cBhvr>
                                        <p:cTn id="98" dur="1" fill="hold">
                                          <p:stCondLst>
                                            <p:cond delay="0"/>
                                          </p:stCondLst>
                                        </p:cTn>
                                        <p:tgtEl>
                                          <p:spTgt spid="35"/>
                                        </p:tgtEl>
                                        <p:attrNameLst>
                                          <p:attrName>style.visibility</p:attrName>
                                        </p:attrNameLst>
                                      </p:cBhvr>
                                      <p:to>
                                        <p:strVal val="visible"/>
                                      </p:to>
                                    </p:set>
                                    <p:anim calcmode="lin" valueType="num">
                                      <p:cBhvr additive="base">
                                        <p:cTn id="99" dur="750" fill="hold"/>
                                        <p:tgtEl>
                                          <p:spTgt spid="35"/>
                                        </p:tgtEl>
                                        <p:attrNameLst>
                                          <p:attrName>ppt_x</p:attrName>
                                        </p:attrNameLst>
                                      </p:cBhvr>
                                      <p:tavLst>
                                        <p:tav tm="0">
                                          <p:val>
                                            <p:strVal val="#ppt_x"/>
                                          </p:val>
                                        </p:tav>
                                        <p:tav tm="100000">
                                          <p:val>
                                            <p:strVal val="#ppt_x"/>
                                          </p:val>
                                        </p:tav>
                                      </p:tavLst>
                                    </p:anim>
                                    <p:anim calcmode="lin" valueType="num">
                                      <p:cBhvr additive="base">
                                        <p:cTn id="100" dur="750" fill="hold"/>
                                        <p:tgtEl>
                                          <p:spTgt spid="35"/>
                                        </p:tgtEl>
                                        <p:attrNameLst>
                                          <p:attrName>ppt_y</p:attrName>
                                        </p:attrNameLst>
                                      </p:cBhvr>
                                      <p:tavLst>
                                        <p:tav tm="0">
                                          <p:val>
                                            <p:strVal val="1+#ppt_h/2"/>
                                          </p:val>
                                        </p:tav>
                                        <p:tav tm="100000">
                                          <p:val>
                                            <p:strVal val="#ppt_y"/>
                                          </p:val>
                                        </p:tav>
                                      </p:tavLst>
                                    </p:anim>
                                  </p:childTnLst>
                                </p:cTn>
                              </p:par>
                            </p:childTnLst>
                          </p:cTn>
                        </p:par>
                        <p:par>
                          <p:cTn id="101" fill="hold">
                            <p:stCondLst>
                              <p:cond delay="15750"/>
                            </p:stCondLst>
                            <p:childTnLst>
                              <p:par>
                                <p:cTn id="102" presetID="53" presetClass="entr" presetSubtype="16" fill="hold" nodeType="afterEffect">
                                  <p:stCondLst>
                                    <p:cond delay="0"/>
                                  </p:stCondLst>
                                  <p:childTnLst>
                                    <p:set>
                                      <p:cBhvr>
                                        <p:cTn id="103" dur="1" fill="hold">
                                          <p:stCondLst>
                                            <p:cond delay="0"/>
                                          </p:stCondLst>
                                        </p:cTn>
                                        <p:tgtEl>
                                          <p:spTgt spid="53"/>
                                        </p:tgtEl>
                                        <p:attrNameLst>
                                          <p:attrName>style.visibility</p:attrName>
                                        </p:attrNameLst>
                                      </p:cBhvr>
                                      <p:to>
                                        <p:strVal val="visible"/>
                                      </p:to>
                                    </p:set>
                                    <p:anim calcmode="lin" valueType="num">
                                      <p:cBhvr>
                                        <p:cTn id="104" dur="1000" fill="hold"/>
                                        <p:tgtEl>
                                          <p:spTgt spid="53"/>
                                        </p:tgtEl>
                                        <p:attrNameLst>
                                          <p:attrName>ppt_w</p:attrName>
                                        </p:attrNameLst>
                                      </p:cBhvr>
                                      <p:tavLst>
                                        <p:tav tm="0">
                                          <p:val>
                                            <p:fltVal val="0"/>
                                          </p:val>
                                        </p:tav>
                                        <p:tav tm="100000">
                                          <p:val>
                                            <p:strVal val="#ppt_w"/>
                                          </p:val>
                                        </p:tav>
                                      </p:tavLst>
                                    </p:anim>
                                    <p:anim calcmode="lin" valueType="num">
                                      <p:cBhvr>
                                        <p:cTn id="105" dur="1000" fill="hold"/>
                                        <p:tgtEl>
                                          <p:spTgt spid="53"/>
                                        </p:tgtEl>
                                        <p:attrNameLst>
                                          <p:attrName>ppt_h</p:attrName>
                                        </p:attrNameLst>
                                      </p:cBhvr>
                                      <p:tavLst>
                                        <p:tav tm="0">
                                          <p:val>
                                            <p:fltVal val="0"/>
                                          </p:val>
                                        </p:tav>
                                        <p:tav tm="100000">
                                          <p:val>
                                            <p:strVal val="#ppt_h"/>
                                          </p:val>
                                        </p:tav>
                                      </p:tavLst>
                                    </p:anim>
                                    <p:animEffect transition="in" filter="fade">
                                      <p:cBhvr>
                                        <p:cTn id="106" dur="1000"/>
                                        <p:tgtEl>
                                          <p:spTgt spid="53"/>
                                        </p:tgtEl>
                                      </p:cBhvr>
                                    </p:animEffect>
                                  </p:childTnLst>
                                </p:cTn>
                              </p:par>
                            </p:childTnLst>
                          </p:cTn>
                        </p:par>
                        <p:par>
                          <p:cTn id="107" fill="hold">
                            <p:stCondLst>
                              <p:cond delay="16750"/>
                            </p:stCondLst>
                            <p:childTnLst>
                              <p:par>
                                <p:cTn id="108" presetID="47" presetClass="entr" presetSubtype="0" fill="hold" nodeType="afterEffect">
                                  <p:stCondLst>
                                    <p:cond delay="0"/>
                                  </p:stCondLst>
                                  <p:childTnLst>
                                    <p:set>
                                      <p:cBhvr>
                                        <p:cTn id="109" dur="1" fill="hold">
                                          <p:stCondLst>
                                            <p:cond delay="0"/>
                                          </p:stCondLst>
                                        </p:cTn>
                                        <p:tgtEl>
                                          <p:spTgt spid="32"/>
                                        </p:tgtEl>
                                        <p:attrNameLst>
                                          <p:attrName>style.visibility</p:attrName>
                                        </p:attrNameLst>
                                      </p:cBhvr>
                                      <p:to>
                                        <p:strVal val="visible"/>
                                      </p:to>
                                    </p:set>
                                    <p:animEffect transition="in" filter="fade">
                                      <p:cBhvr>
                                        <p:cTn id="110" dur="1500"/>
                                        <p:tgtEl>
                                          <p:spTgt spid="32"/>
                                        </p:tgtEl>
                                      </p:cBhvr>
                                    </p:animEffect>
                                    <p:anim calcmode="lin" valueType="num">
                                      <p:cBhvr>
                                        <p:cTn id="111" dur="1500" fill="hold"/>
                                        <p:tgtEl>
                                          <p:spTgt spid="32"/>
                                        </p:tgtEl>
                                        <p:attrNameLst>
                                          <p:attrName>ppt_x</p:attrName>
                                        </p:attrNameLst>
                                      </p:cBhvr>
                                      <p:tavLst>
                                        <p:tav tm="0">
                                          <p:val>
                                            <p:strVal val="#ppt_x"/>
                                          </p:val>
                                        </p:tav>
                                        <p:tav tm="100000">
                                          <p:val>
                                            <p:strVal val="#ppt_x"/>
                                          </p:val>
                                        </p:tav>
                                      </p:tavLst>
                                    </p:anim>
                                    <p:anim calcmode="lin" valueType="num">
                                      <p:cBhvr>
                                        <p:cTn id="112" dur="1500" fill="hold"/>
                                        <p:tgtEl>
                                          <p:spTgt spid="32"/>
                                        </p:tgtEl>
                                        <p:attrNameLst>
                                          <p:attrName>ppt_y</p:attrName>
                                        </p:attrNameLst>
                                      </p:cBhvr>
                                      <p:tavLst>
                                        <p:tav tm="0">
                                          <p:val>
                                            <p:strVal val="#ppt_y-.1"/>
                                          </p:val>
                                        </p:tav>
                                        <p:tav tm="100000">
                                          <p:val>
                                            <p:strVal val="#ppt_y"/>
                                          </p:val>
                                        </p:tav>
                                      </p:tavLst>
                                    </p:anim>
                                  </p:childTnLst>
                                </p:cTn>
                              </p:par>
                            </p:childTnLst>
                          </p:cTn>
                        </p:par>
                        <p:par>
                          <p:cTn id="113" fill="hold">
                            <p:stCondLst>
                              <p:cond delay="18250"/>
                            </p:stCondLst>
                            <p:childTnLst>
                              <p:par>
                                <p:cTn id="114" presetID="2" presetClass="entr" presetSubtype="4" fill="hold" grpId="0" nodeType="afterEffect">
                                  <p:stCondLst>
                                    <p:cond delay="0"/>
                                  </p:stCondLst>
                                  <p:childTnLst>
                                    <p:set>
                                      <p:cBhvr>
                                        <p:cTn id="115" dur="1" fill="hold">
                                          <p:stCondLst>
                                            <p:cond delay="0"/>
                                          </p:stCondLst>
                                        </p:cTn>
                                        <p:tgtEl>
                                          <p:spTgt spid="41"/>
                                        </p:tgtEl>
                                        <p:attrNameLst>
                                          <p:attrName>style.visibility</p:attrName>
                                        </p:attrNameLst>
                                      </p:cBhvr>
                                      <p:to>
                                        <p:strVal val="visible"/>
                                      </p:to>
                                    </p:set>
                                    <p:anim calcmode="lin" valueType="num">
                                      <p:cBhvr additive="base">
                                        <p:cTn id="116" dur="750" fill="hold"/>
                                        <p:tgtEl>
                                          <p:spTgt spid="41"/>
                                        </p:tgtEl>
                                        <p:attrNameLst>
                                          <p:attrName>ppt_x</p:attrName>
                                        </p:attrNameLst>
                                      </p:cBhvr>
                                      <p:tavLst>
                                        <p:tav tm="0">
                                          <p:val>
                                            <p:strVal val="#ppt_x"/>
                                          </p:val>
                                        </p:tav>
                                        <p:tav tm="100000">
                                          <p:val>
                                            <p:strVal val="#ppt_x"/>
                                          </p:val>
                                        </p:tav>
                                      </p:tavLst>
                                    </p:anim>
                                    <p:anim calcmode="lin" valueType="num">
                                      <p:cBhvr additive="base">
                                        <p:cTn id="117" dur="750" fill="hold"/>
                                        <p:tgtEl>
                                          <p:spTgt spid="41"/>
                                        </p:tgtEl>
                                        <p:attrNameLst>
                                          <p:attrName>ppt_y</p:attrName>
                                        </p:attrNameLst>
                                      </p:cBhvr>
                                      <p:tavLst>
                                        <p:tav tm="0">
                                          <p:val>
                                            <p:strVal val="1+#ppt_h/2"/>
                                          </p:val>
                                        </p:tav>
                                        <p:tav tm="100000">
                                          <p:val>
                                            <p:strVal val="#ppt_y"/>
                                          </p:val>
                                        </p:tav>
                                      </p:tavLst>
                                    </p:anim>
                                  </p:childTnLst>
                                </p:cTn>
                              </p:par>
                              <p:par>
                                <p:cTn id="118" presetID="2" presetClass="entr" presetSubtype="4" fill="hold" grpId="0" nodeType="withEffect">
                                  <p:stCondLst>
                                    <p:cond delay="0"/>
                                  </p:stCondLst>
                                  <p:childTnLst>
                                    <p:set>
                                      <p:cBhvr>
                                        <p:cTn id="119" dur="1" fill="hold">
                                          <p:stCondLst>
                                            <p:cond delay="0"/>
                                          </p:stCondLst>
                                        </p:cTn>
                                        <p:tgtEl>
                                          <p:spTgt spid="45"/>
                                        </p:tgtEl>
                                        <p:attrNameLst>
                                          <p:attrName>style.visibility</p:attrName>
                                        </p:attrNameLst>
                                      </p:cBhvr>
                                      <p:to>
                                        <p:strVal val="visible"/>
                                      </p:to>
                                    </p:set>
                                    <p:anim calcmode="lin" valueType="num">
                                      <p:cBhvr additive="base">
                                        <p:cTn id="120" dur="750" fill="hold"/>
                                        <p:tgtEl>
                                          <p:spTgt spid="45"/>
                                        </p:tgtEl>
                                        <p:attrNameLst>
                                          <p:attrName>ppt_x</p:attrName>
                                        </p:attrNameLst>
                                      </p:cBhvr>
                                      <p:tavLst>
                                        <p:tav tm="0">
                                          <p:val>
                                            <p:strVal val="#ppt_x"/>
                                          </p:val>
                                        </p:tav>
                                        <p:tav tm="100000">
                                          <p:val>
                                            <p:strVal val="#ppt_x"/>
                                          </p:val>
                                        </p:tav>
                                      </p:tavLst>
                                    </p:anim>
                                    <p:anim calcmode="lin" valueType="num">
                                      <p:cBhvr additive="base">
                                        <p:cTn id="121" dur="750" fill="hold"/>
                                        <p:tgtEl>
                                          <p:spTgt spid="45"/>
                                        </p:tgtEl>
                                        <p:attrNameLst>
                                          <p:attrName>ppt_y</p:attrName>
                                        </p:attrNameLst>
                                      </p:cBhvr>
                                      <p:tavLst>
                                        <p:tav tm="0">
                                          <p:val>
                                            <p:strVal val="1+#ppt_h/2"/>
                                          </p:val>
                                        </p:tav>
                                        <p:tav tm="100000">
                                          <p:val>
                                            <p:strVal val="#ppt_y"/>
                                          </p:val>
                                        </p:tav>
                                      </p:tavLst>
                                    </p:anim>
                                  </p:childTnLst>
                                </p:cTn>
                              </p:par>
                            </p:childTnLst>
                          </p:cTn>
                        </p:par>
                        <p:par>
                          <p:cTn id="122" fill="hold">
                            <p:stCondLst>
                              <p:cond delay="19000"/>
                            </p:stCondLst>
                            <p:childTnLst>
                              <p:par>
                                <p:cTn id="123" presetID="53" presetClass="entr" presetSubtype="16" fill="hold" nodeType="afterEffect">
                                  <p:stCondLst>
                                    <p:cond delay="0"/>
                                  </p:stCondLst>
                                  <p:childTnLst>
                                    <p:set>
                                      <p:cBhvr>
                                        <p:cTn id="124" dur="1" fill="hold">
                                          <p:stCondLst>
                                            <p:cond delay="0"/>
                                          </p:stCondLst>
                                        </p:cTn>
                                        <p:tgtEl>
                                          <p:spTgt spid="49"/>
                                        </p:tgtEl>
                                        <p:attrNameLst>
                                          <p:attrName>style.visibility</p:attrName>
                                        </p:attrNameLst>
                                      </p:cBhvr>
                                      <p:to>
                                        <p:strVal val="visible"/>
                                      </p:to>
                                    </p:set>
                                    <p:anim calcmode="lin" valueType="num">
                                      <p:cBhvr>
                                        <p:cTn id="125" dur="1000" fill="hold"/>
                                        <p:tgtEl>
                                          <p:spTgt spid="49"/>
                                        </p:tgtEl>
                                        <p:attrNameLst>
                                          <p:attrName>ppt_w</p:attrName>
                                        </p:attrNameLst>
                                      </p:cBhvr>
                                      <p:tavLst>
                                        <p:tav tm="0">
                                          <p:val>
                                            <p:fltVal val="0"/>
                                          </p:val>
                                        </p:tav>
                                        <p:tav tm="100000">
                                          <p:val>
                                            <p:strVal val="#ppt_w"/>
                                          </p:val>
                                        </p:tav>
                                      </p:tavLst>
                                    </p:anim>
                                    <p:anim calcmode="lin" valueType="num">
                                      <p:cBhvr>
                                        <p:cTn id="126" dur="1000" fill="hold"/>
                                        <p:tgtEl>
                                          <p:spTgt spid="49"/>
                                        </p:tgtEl>
                                        <p:attrNameLst>
                                          <p:attrName>ppt_h</p:attrName>
                                        </p:attrNameLst>
                                      </p:cBhvr>
                                      <p:tavLst>
                                        <p:tav tm="0">
                                          <p:val>
                                            <p:fltVal val="0"/>
                                          </p:val>
                                        </p:tav>
                                        <p:tav tm="100000">
                                          <p:val>
                                            <p:strVal val="#ppt_h"/>
                                          </p:val>
                                        </p:tav>
                                      </p:tavLst>
                                    </p:anim>
                                    <p:animEffect transition="in" filter="fade">
                                      <p:cBhvr>
                                        <p:cTn id="127" dur="1000"/>
                                        <p:tgtEl>
                                          <p:spTgt spid="49"/>
                                        </p:tgtEl>
                                      </p:cBhvr>
                                    </p:animEffect>
                                  </p:childTnLst>
                                </p:cTn>
                              </p:par>
                            </p:childTnLst>
                          </p:cTn>
                        </p:par>
                        <p:par>
                          <p:cTn id="128" fill="hold">
                            <p:stCondLst>
                              <p:cond delay="20000"/>
                            </p:stCondLst>
                            <p:childTnLst>
                              <p:par>
                                <p:cTn id="129" presetID="47" presetClass="entr" presetSubtype="0" fill="hold" nodeType="afterEffect">
                                  <p:stCondLst>
                                    <p:cond delay="0"/>
                                  </p:stCondLst>
                                  <p:childTnLst>
                                    <p:set>
                                      <p:cBhvr>
                                        <p:cTn id="130" dur="1" fill="hold">
                                          <p:stCondLst>
                                            <p:cond delay="0"/>
                                          </p:stCondLst>
                                        </p:cTn>
                                        <p:tgtEl>
                                          <p:spTgt spid="42"/>
                                        </p:tgtEl>
                                        <p:attrNameLst>
                                          <p:attrName>style.visibility</p:attrName>
                                        </p:attrNameLst>
                                      </p:cBhvr>
                                      <p:to>
                                        <p:strVal val="visible"/>
                                      </p:to>
                                    </p:set>
                                    <p:animEffect transition="in" filter="fade">
                                      <p:cBhvr>
                                        <p:cTn id="131" dur="1500"/>
                                        <p:tgtEl>
                                          <p:spTgt spid="42"/>
                                        </p:tgtEl>
                                      </p:cBhvr>
                                    </p:animEffect>
                                    <p:anim calcmode="lin" valueType="num">
                                      <p:cBhvr>
                                        <p:cTn id="132" dur="1500" fill="hold"/>
                                        <p:tgtEl>
                                          <p:spTgt spid="42"/>
                                        </p:tgtEl>
                                        <p:attrNameLst>
                                          <p:attrName>ppt_x</p:attrName>
                                        </p:attrNameLst>
                                      </p:cBhvr>
                                      <p:tavLst>
                                        <p:tav tm="0">
                                          <p:val>
                                            <p:strVal val="#ppt_x"/>
                                          </p:val>
                                        </p:tav>
                                        <p:tav tm="100000">
                                          <p:val>
                                            <p:strVal val="#ppt_x"/>
                                          </p:val>
                                        </p:tav>
                                      </p:tavLst>
                                    </p:anim>
                                    <p:anim calcmode="lin" valueType="num">
                                      <p:cBhvr>
                                        <p:cTn id="133" dur="1500" fill="hold"/>
                                        <p:tgtEl>
                                          <p:spTgt spid="4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animBg="1"/>
      <p:bldP spid="7" grpId="0"/>
      <p:bldP spid="14" grpId="0" animBg="1"/>
      <p:bldP spid="21" grpId="0" animBg="1"/>
      <p:bldP spid="25" grpId="0" animBg="1"/>
      <p:bldP spid="26" grpId="0" animBg="1"/>
      <p:bldP spid="30" grpId="0" animBg="1"/>
      <p:bldP spid="31" grpId="0" animBg="1"/>
      <p:bldP spid="35" grpId="0" animBg="1"/>
      <p:bldP spid="36" grpId="0" animBg="1"/>
      <p:bldP spid="40" grpId="0" animBg="1"/>
      <p:bldP spid="41" grpId="0" animBg="1"/>
      <p:bldP spid="45" grpId="0" animBg="1"/>
    </p:bldLst>
  </p:timing>
</p:sld>
</file>

<file path=ppt/slides/slide3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33" name="Freeform: Shape 32">
            <a:extLst>
              <a:ext uri="{FF2B5EF4-FFF2-40B4-BE49-F238E27FC236}">
                <a16:creationId xmlns:a16="http://schemas.microsoft.com/office/drawing/2014/main" id="{7AC9D0F9-7F38-46B6-A569-2B916BB2DA23}"/>
              </a:ext>
            </a:extLst>
          </p:cNvPr>
          <p:cNvSpPr>
            <a:spLocks noChangeAspect="1"/>
          </p:cNvSpPr>
          <p:nvPr/>
        </p:nvSpPr>
        <p:spPr>
          <a:xfrm>
            <a:off x="1793341" y="2620704"/>
            <a:ext cx="8443207" cy="2468880"/>
          </a:xfrm>
          <a:custGeom>
            <a:avLst/>
            <a:gdLst>
              <a:gd name="connsiteX0" fmla="*/ 1234440 w 8443207"/>
              <a:gd name="connsiteY0" fmla="*/ 0 h 2468880"/>
              <a:gd name="connsiteX1" fmla="*/ 2186994 w 8443207"/>
              <a:gd name="connsiteY1" fmla="*/ 449222 h 2468880"/>
              <a:gd name="connsiteX2" fmla="*/ 2231930 w 8443207"/>
              <a:gd name="connsiteY2" fmla="*/ 509314 h 2468880"/>
              <a:gd name="connsiteX3" fmla="*/ 2276866 w 8443207"/>
              <a:gd name="connsiteY3" fmla="*/ 449222 h 2468880"/>
              <a:gd name="connsiteX4" fmla="*/ 3229419 w 8443207"/>
              <a:gd name="connsiteY4" fmla="*/ 0 h 2468880"/>
              <a:gd name="connsiteX5" fmla="*/ 4181973 w 8443207"/>
              <a:gd name="connsiteY5" fmla="*/ 449222 h 2468880"/>
              <a:gd name="connsiteX6" fmla="*/ 4226115 w 8443207"/>
              <a:gd name="connsiteY6" fmla="*/ 508252 h 2468880"/>
              <a:gd name="connsiteX7" fmla="*/ 4270258 w 8443207"/>
              <a:gd name="connsiteY7" fmla="*/ 449222 h 2468880"/>
              <a:gd name="connsiteX8" fmla="*/ 5222811 w 8443207"/>
              <a:gd name="connsiteY8" fmla="*/ 0 h 2468880"/>
              <a:gd name="connsiteX9" fmla="*/ 6175365 w 8443207"/>
              <a:gd name="connsiteY9" fmla="*/ 449222 h 2468880"/>
              <a:gd name="connsiteX10" fmla="*/ 6215789 w 8443207"/>
              <a:gd name="connsiteY10" fmla="*/ 503280 h 2468880"/>
              <a:gd name="connsiteX11" fmla="*/ 6256213 w 8443207"/>
              <a:gd name="connsiteY11" fmla="*/ 449222 h 2468880"/>
              <a:gd name="connsiteX12" fmla="*/ 7208767 w 8443207"/>
              <a:gd name="connsiteY12" fmla="*/ 0 h 2468880"/>
              <a:gd name="connsiteX13" fmla="*/ 8443207 w 8443207"/>
              <a:gd name="connsiteY13" fmla="*/ 1234440 h 2468880"/>
              <a:gd name="connsiteX14" fmla="*/ 7208767 w 8443207"/>
              <a:gd name="connsiteY14" fmla="*/ 2468880 h 2468880"/>
              <a:gd name="connsiteX15" fmla="*/ 6256213 w 8443207"/>
              <a:gd name="connsiteY15" fmla="*/ 2019659 h 2468880"/>
              <a:gd name="connsiteX16" fmla="*/ 6215789 w 8443207"/>
              <a:gd name="connsiteY16" fmla="*/ 1965600 h 2468880"/>
              <a:gd name="connsiteX17" fmla="*/ 6175365 w 8443207"/>
              <a:gd name="connsiteY17" fmla="*/ 2019659 h 2468880"/>
              <a:gd name="connsiteX18" fmla="*/ 5222811 w 8443207"/>
              <a:gd name="connsiteY18" fmla="*/ 2468880 h 2468880"/>
              <a:gd name="connsiteX19" fmla="*/ 4270258 w 8443207"/>
              <a:gd name="connsiteY19" fmla="*/ 2019659 h 2468880"/>
              <a:gd name="connsiteX20" fmla="*/ 4226115 w 8443207"/>
              <a:gd name="connsiteY20" fmla="*/ 1960628 h 2468880"/>
              <a:gd name="connsiteX21" fmla="*/ 4181973 w 8443207"/>
              <a:gd name="connsiteY21" fmla="*/ 2019659 h 2468880"/>
              <a:gd name="connsiteX22" fmla="*/ 3229419 w 8443207"/>
              <a:gd name="connsiteY22" fmla="*/ 2468880 h 2468880"/>
              <a:gd name="connsiteX23" fmla="*/ 2276866 w 8443207"/>
              <a:gd name="connsiteY23" fmla="*/ 2019659 h 2468880"/>
              <a:gd name="connsiteX24" fmla="*/ 2231930 w 8443207"/>
              <a:gd name="connsiteY24" fmla="*/ 1959567 h 2468880"/>
              <a:gd name="connsiteX25" fmla="*/ 2186994 w 8443207"/>
              <a:gd name="connsiteY25" fmla="*/ 2019659 h 2468880"/>
              <a:gd name="connsiteX26" fmla="*/ 1234440 w 8443207"/>
              <a:gd name="connsiteY26" fmla="*/ 2468880 h 2468880"/>
              <a:gd name="connsiteX27" fmla="*/ 0 w 8443207"/>
              <a:gd name="connsiteY27" fmla="*/ 1234440 h 2468880"/>
              <a:gd name="connsiteX28" fmla="*/ 1234440 w 8443207"/>
              <a:gd name="connsiteY28" fmla="*/ 0 h 24688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8443207" h="2468880">
                <a:moveTo>
                  <a:pt x="1234440" y="0"/>
                </a:moveTo>
                <a:cubicBezTo>
                  <a:pt x="1617931" y="0"/>
                  <a:pt x="1960580" y="174871"/>
                  <a:pt x="2186994" y="449222"/>
                </a:cubicBezTo>
                <a:lnTo>
                  <a:pt x="2231930" y="509314"/>
                </a:lnTo>
                <a:lnTo>
                  <a:pt x="2276866" y="449222"/>
                </a:lnTo>
                <a:cubicBezTo>
                  <a:pt x="2503280" y="174871"/>
                  <a:pt x="2845928" y="0"/>
                  <a:pt x="3229419" y="0"/>
                </a:cubicBezTo>
                <a:cubicBezTo>
                  <a:pt x="3612910" y="0"/>
                  <a:pt x="3955559" y="174871"/>
                  <a:pt x="4181973" y="449222"/>
                </a:cubicBezTo>
                <a:lnTo>
                  <a:pt x="4226115" y="508252"/>
                </a:lnTo>
                <a:lnTo>
                  <a:pt x="4270258" y="449222"/>
                </a:lnTo>
                <a:cubicBezTo>
                  <a:pt x="4496672" y="174871"/>
                  <a:pt x="4839320" y="0"/>
                  <a:pt x="5222811" y="0"/>
                </a:cubicBezTo>
                <a:cubicBezTo>
                  <a:pt x="5606302" y="0"/>
                  <a:pt x="5948950" y="174871"/>
                  <a:pt x="6175365" y="449222"/>
                </a:cubicBezTo>
                <a:lnTo>
                  <a:pt x="6215789" y="503280"/>
                </a:lnTo>
                <a:lnTo>
                  <a:pt x="6256213" y="449222"/>
                </a:lnTo>
                <a:cubicBezTo>
                  <a:pt x="6482628" y="174871"/>
                  <a:pt x="6825276" y="0"/>
                  <a:pt x="7208767" y="0"/>
                </a:cubicBezTo>
                <a:cubicBezTo>
                  <a:pt x="7890529" y="0"/>
                  <a:pt x="8443207" y="552678"/>
                  <a:pt x="8443207" y="1234440"/>
                </a:cubicBezTo>
                <a:cubicBezTo>
                  <a:pt x="8443207" y="1916202"/>
                  <a:pt x="7890529" y="2468880"/>
                  <a:pt x="7208767" y="2468880"/>
                </a:cubicBezTo>
                <a:cubicBezTo>
                  <a:pt x="6825276" y="2468880"/>
                  <a:pt x="6482628" y="2294009"/>
                  <a:pt x="6256213" y="2019659"/>
                </a:cubicBezTo>
                <a:lnTo>
                  <a:pt x="6215789" y="1965600"/>
                </a:lnTo>
                <a:lnTo>
                  <a:pt x="6175365" y="2019659"/>
                </a:lnTo>
                <a:cubicBezTo>
                  <a:pt x="5948950" y="2294009"/>
                  <a:pt x="5606302" y="2468880"/>
                  <a:pt x="5222811" y="2468880"/>
                </a:cubicBezTo>
                <a:cubicBezTo>
                  <a:pt x="4839320" y="2468880"/>
                  <a:pt x="4496672" y="2294009"/>
                  <a:pt x="4270258" y="2019659"/>
                </a:cubicBezTo>
                <a:lnTo>
                  <a:pt x="4226115" y="1960628"/>
                </a:lnTo>
                <a:lnTo>
                  <a:pt x="4181973" y="2019659"/>
                </a:lnTo>
                <a:cubicBezTo>
                  <a:pt x="3955559" y="2294009"/>
                  <a:pt x="3612910" y="2468880"/>
                  <a:pt x="3229419" y="2468880"/>
                </a:cubicBezTo>
                <a:cubicBezTo>
                  <a:pt x="2845928" y="2468880"/>
                  <a:pt x="2503280" y="2294009"/>
                  <a:pt x="2276866" y="2019659"/>
                </a:cubicBezTo>
                <a:lnTo>
                  <a:pt x="2231930" y="1959567"/>
                </a:lnTo>
                <a:lnTo>
                  <a:pt x="2186994" y="2019659"/>
                </a:lnTo>
                <a:cubicBezTo>
                  <a:pt x="1960580" y="2294009"/>
                  <a:pt x="1617931" y="2468880"/>
                  <a:pt x="1234440" y="2468880"/>
                </a:cubicBezTo>
                <a:cubicBezTo>
                  <a:pt x="552678" y="2468880"/>
                  <a:pt x="0" y="1916202"/>
                  <a:pt x="0" y="1234440"/>
                </a:cubicBezTo>
                <a:cubicBezTo>
                  <a:pt x="0" y="552678"/>
                  <a:pt x="552678" y="0"/>
                  <a:pt x="1234440" y="0"/>
                </a:cubicBezTo>
                <a:close/>
              </a:path>
            </a:pathLst>
          </a:custGeom>
          <a:solidFill>
            <a:schemeClr val="bg1"/>
          </a:solidFill>
          <a:ln>
            <a:noFill/>
          </a:ln>
          <a:effectLst>
            <a:outerShdw blurRad="76200" dist="76200" dir="8100000" algn="tr"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7" name="Freeform: Shape 16">
            <a:extLst>
              <a:ext uri="{FF2B5EF4-FFF2-40B4-BE49-F238E27FC236}">
                <a16:creationId xmlns:a16="http://schemas.microsoft.com/office/drawing/2014/main" id="{061D5547-06AF-4230-9E9C-B662DD62ED7E}"/>
              </a:ext>
            </a:extLst>
          </p:cNvPr>
          <p:cNvSpPr>
            <a:spLocks noChangeAspect="1"/>
          </p:cNvSpPr>
          <p:nvPr/>
        </p:nvSpPr>
        <p:spPr>
          <a:xfrm rot="10800000">
            <a:off x="1892464" y="2712148"/>
            <a:ext cx="2270637" cy="2286000"/>
          </a:xfrm>
          <a:custGeom>
            <a:avLst/>
            <a:gdLst>
              <a:gd name="connsiteX0" fmla="*/ 1127637 w 2270637"/>
              <a:gd name="connsiteY0" fmla="*/ 0 h 2286000"/>
              <a:gd name="connsiteX1" fmla="*/ 2270637 w 2270637"/>
              <a:gd name="connsiteY1" fmla="*/ 1143000 h 2286000"/>
              <a:gd name="connsiteX2" fmla="*/ 1127637 w 2270637"/>
              <a:gd name="connsiteY2" fmla="*/ 2286000 h 2286000"/>
              <a:gd name="connsiteX3" fmla="*/ 7859 w 2270637"/>
              <a:gd name="connsiteY3" fmla="*/ 1373354 h 2286000"/>
              <a:gd name="connsiteX4" fmla="*/ 0 w 2270637"/>
              <a:gd name="connsiteY4" fmla="*/ 1295400 h 2286000"/>
              <a:gd name="connsiteX5" fmla="*/ 274320 w 2270637"/>
              <a:gd name="connsiteY5" fmla="*/ 1295400 h 2286000"/>
              <a:gd name="connsiteX6" fmla="*/ 276606 w 2270637"/>
              <a:gd name="connsiteY6" fmla="*/ 1318070 h 2286000"/>
              <a:gd name="connsiteX7" fmla="*/ 1127637 w 2270637"/>
              <a:gd name="connsiteY7" fmla="*/ 2011680 h 2286000"/>
              <a:gd name="connsiteX8" fmla="*/ 1996317 w 2270637"/>
              <a:gd name="connsiteY8" fmla="*/ 1143000 h 2286000"/>
              <a:gd name="connsiteX9" fmla="*/ 1127637 w 2270637"/>
              <a:gd name="connsiteY9" fmla="*/ 274320 h 2286000"/>
              <a:gd name="connsiteX10" fmla="*/ 276606 w 2270637"/>
              <a:gd name="connsiteY10" fmla="*/ 967931 h 2286000"/>
              <a:gd name="connsiteX11" fmla="*/ 274320 w 2270637"/>
              <a:gd name="connsiteY11" fmla="*/ 990600 h 2286000"/>
              <a:gd name="connsiteX12" fmla="*/ 0 w 2270637"/>
              <a:gd name="connsiteY12" fmla="*/ 990600 h 2286000"/>
              <a:gd name="connsiteX13" fmla="*/ 7859 w 2270637"/>
              <a:gd name="connsiteY13" fmla="*/ 912646 h 2286000"/>
              <a:gd name="connsiteX14" fmla="*/ 1127637 w 2270637"/>
              <a:gd name="connsiteY14" fmla="*/ 0 h 2286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270637" h="2286000">
                <a:moveTo>
                  <a:pt x="1127637" y="0"/>
                </a:moveTo>
                <a:cubicBezTo>
                  <a:pt x="1758898" y="0"/>
                  <a:pt x="2270637" y="511739"/>
                  <a:pt x="2270637" y="1143000"/>
                </a:cubicBezTo>
                <a:cubicBezTo>
                  <a:pt x="2270637" y="1774261"/>
                  <a:pt x="1758898" y="2286000"/>
                  <a:pt x="1127637" y="2286000"/>
                </a:cubicBezTo>
                <a:cubicBezTo>
                  <a:pt x="575284" y="2286000"/>
                  <a:pt x="114440" y="1894200"/>
                  <a:pt x="7859" y="1373354"/>
                </a:cubicBezTo>
                <a:lnTo>
                  <a:pt x="0" y="1295400"/>
                </a:lnTo>
                <a:lnTo>
                  <a:pt x="274320" y="1295400"/>
                </a:lnTo>
                <a:lnTo>
                  <a:pt x="276606" y="1318070"/>
                </a:lnTo>
                <a:cubicBezTo>
                  <a:pt x="357607" y="1713913"/>
                  <a:pt x="707848" y="2011680"/>
                  <a:pt x="1127637" y="2011680"/>
                </a:cubicBezTo>
                <a:cubicBezTo>
                  <a:pt x="1607396" y="2011680"/>
                  <a:pt x="1996317" y="1622759"/>
                  <a:pt x="1996317" y="1143000"/>
                </a:cubicBezTo>
                <a:cubicBezTo>
                  <a:pt x="1996317" y="663241"/>
                  <a:pt x="1607396" y="274320"/>
                  <a:pt x="1127637" y="274320"/>
                </a:cubicBezTo>
                <a:cubicBezTo>
                  <a:pt x="707848" y="274320"/>
                  <a:pt x="357607" y="572088"/>
                  <a:pt x="276606" y="967931"/>
                </a:cubicBezTo>
                <a:lnTo>
                  <a:pt x="274320" y="990600"/>
                </a:lnTo>
                <a:lnTo>
                  <a:pt x="0" y="990600"/>
                </a:lnTo>
                <a:lnTo>
                  <a:pt x="7859" y="912646"/>
                </a:lnTo>
                <a:cubicBezTo>
                  <a:pt x="114440" y="391800"/>
                  <a:pt x="575284" y="0"/>
                  <a:pt x="1127637" y="0"/>
                </a:cubicBezTo>
                <a:close/>
              </a:path>
            </a:pathLst>
          </a:custGeom>
          <a:solidFill>
            <a:srgbClr val="CE8E4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14" name="Freeform: Shape 13">
            <a:extLst>
              <a:ext uri="{FF2B5EF4-FFF2-40B4-BE49-F238E27FC236}">
                <a16:creationId xmlns:a16="http://schemas.microsoft.com/office/drawing/2014/main" id="{F53E209E-B857-40C8-82F4-C44FB54CAE3F}"/>
              </a:ext>
            </a:extLst>
          </p:cNvPr>
          <p:cNvSpPr>
            <a:spLocks noChangeAspect="1"/>
          </p:cNvSpPr>
          <p:nvPr/>
        </p:nvSpPr>
        <p:spPr>
          <a:xfrm>
            <a:off x="3889027" y="2712149"/>
            <a:ext cx="2255274" cy="2286000"/>
          </a:xfrm>
          <a:custGeom>
            <a:avLst/>
            <a:gdLst>
              <a:gd name="connsiteX0" fmla="*/ 0 w 2255274"/>
              <a:gd name="connsiteY0" fmla="*/ 1295400 h 2286000"/>
              <a:gd name="connsiteX1" fmla="*/ 274321 w 2255274"/>
              <a:gd name="connsiteY1" fmla="*/ 1295400 h 2286000"/>
              <a:gd name="connsiteX2" fmla="*/ 276606 w 2255274"/>
              <a:gd name="connsiteY2" fmla="*/ 1318070 h 2286000"/>
              <a:gd name="connsiteX3" fmla="*/ 1127637 w 2255274"/>
              <a:gd name="connsiteY3" fmla="*/ 2011680 h 2286000"/>
              <a:gd name="connsiteX4" fmla="*/ 1978669 w 2255274"/>
              <a:gd name="connsiteY4" fmla="*/ 1318070 h 2286000"/>
              <a:gd name="connsiteX5" fmla="*/ 1980954 w 2255274"/>
              <a:gd name="connsiteY5" fmla="*/ 1295400 h 2286000"/>
              <a:gd name="connsiteX6" fmla="*/ 2255274 w 2255274"/>
              <a:gd name="connsiteY6" fmla="*/ 1295400 h 2286000"/>
              <a:gd name="connsiteX7" fmla="*/ 2247416 w 2255274"/>
              <a:gd name="connsiteY7" fmla="*/ 1373354 h 2286000"/>
              <a:gd name="connsiteX8" fmla="*/ 1127637 w 2255274"/>
              <a:gd name="connsiteY8" fmla="*/ 2286000 h 2286000"/>
              <a:gd name="connsiteX9" fmla="*/ 7859 w 2255274"/>
              <a:gd name="connsiteY9" fmla="*/ 1373354 h 2286000"/>
              <a:gd name="connsiteX10" fmla="*/ 1127637 w 2255274"/>
              <a:gd name="connsiteY10" fmla="*/ 0 h 2286000"/>
              <a:gd name="connsiteX11" fmla="*/ 2247416 w 2255274"/>
              <a:gd name="connsiteY11" fmla="*/ 912646 h 2286000"/>
              <a:gd name="connsiteX12" fmla="*/ 2255274 w 2255274"/>
              <a:gd name="connsiteY12" fmla="*/ 990600 h 2286000"/>
              <a:gd name="connsiteX13" fmla="*/ 1980954 w 2255274"/>
              <a:gd name="connsiteY13" fmla="*/ 990600 h 2286000"/>
              <a:gd name="connsiteX14" fmla="*/ 1978669 w 2255274"/>
              <a:gd name="connsiteY14" fmla="*/ 967931 h 2286000"/>
              <a:gd name="connsiteX15" fmla="*/ 1127637 w 2255274"/>
              <a:gd name="connsiteY15" fmla="*/ 274320 h 2286000"/>
              <a:gd name="connsiteX16" fmla="*/ 276606 w 2255274"/>
              <a:gd name="connsiteY16" fmla="*/ 967931 h 2286000"/>
              <a:gd name="connsiteX17" fmla="*/ 274321 w 2255274"/>
              <a:gd name="connsiteY17" fmla="*/ 990600 h 2286000"/>
              <a:gd name="connsiteX18" fmla="*/ 0 w 2255274"/>
              <a:gd name="connsiteY18" fmla="*/ 990600 h 2286000"/>
              <a:gd name="connsiteX19" fmla="*/ 7859 w 2255274"/>
              <a:gd name="connsiteY19" fmla="*/ 912646 h 2286000"/>
              <a:gd name="connsiteX20" fmla="*/ 1127637 w 2255274"/>
              <a:gd name="connsiteY20" fmla="*/ 0 h 2286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255274" h="2286000">
                <a:moveTo>
                  <a:pt x="0" y="1295400"/>
                </a:moveTo>
                <a:lnTo>
                  <a:pt x="274321" y="1295400"/>
                </a:lnTo>
                <a:lnTo>
                  <a:pt x="276606" y="1318070"/>
                </a:lnTo>
                <a:cubicBezTo>
                  <a:pt x="357607" y="1713913"/>
                  <a:pt x="707848" y="2011680"/>
                  <a:pt x="1127637" y="2011680"/>
                </a:cubicBezTo>
                <a:cubicBezTo>
                  <a:pt x="1547426" y="2011680"/>
                  <a:pt x="1897668" y="1713913"/>
                  <a:pt x="1978669" y="1318070"/>
                </a:cubicBezTo>
                <a:lnTo>
                  <a:pt x="1980954" y="1295400"/>
                </a:lnTo>
                <a:lnTo>
                  <a:pt x="2255274" y="1295400"/>
                </a:lnTo>
                <a:lnTo>
                  <a:pt x="2247416" y="1373354"/>
                </a:lnTo>
                <a:cubicBezTo>
                  <a:pt x="2140835" y="1894200"/>
                  <a:pt x="1679991" y="2286000"/>
                  <a:pt x="1127637" y="2286000"/>
                </a:cubicBezTo>
                <a:cubicBezTo>
                  <a:pt x="575284" y="2286000"/>
                  <a:pt x="114439" y="1894200"/>
                  <a:pt x="7859" y="1373354"/>
                </a:cubicBezTo>
                <a:close/>
                <a:moveTo>
                  <a:pt x="1127637" y="0"/>
                </a:moveTo>
                <a:cubicBezTo>
                  <a:pt x="1679991" y="0"/>
                  <a:pt x="2140835" y="391800"/>
                  <a:pt x="2247416" y="912646"/>
                </a:cubicBezTo>
                <a:lnTo>
                  <a:pt x="2255274" y="990600"/>
                </a:lnTo>
                <a:lnTo>
                  <a:pt x="1980954" y="990600"/>
                </a:lnTo>
                <a:lnTo>
                  <a:pt x="1978669" y="967931"/>
                </a:lnTo>
                <a:cubicBezTo>
                  <a:pt x="1897668" y="572088"/>
                  <a:pt x="1547426" y="274320"/>
                  <a:pt x="1127637" y="274320"/>
                </a:cubicBezTo>
                <a:cubicBezTo>
                  <a:pt x="707848" y="274320"/>
                  <a:pt x="357607" y="572088"/>
                  <a:pt x="276606" y="967931"/>
                </a:cubicBezTo>
                <a:lnTo>
                  <a:pt x="274321" y="990600"/>
                </a:lnTo>
                <a:lnTo>
                  <a:pt x="0" y="990600"/>
                </a:lnTo>
                <a:lnTo>
                  <a:pt x="7859" y="912646"/>
                </a:lnTo>
                <a:cubicBezTo>
                  <a:pt x="114439" y="391800"/>
                  <a:pt x="575284" y="0"/>
                  <a:pt x="1127637" y="0"/>
                </a:cubicBez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8" name="Freeform: Shape 17">
            <a:extLst>
              <a:ext uri="{FF2B5EF4-FFF2-40B4-BE49-F238E27FC236}">
                <a16:creationId xmlns:a16="http://schemas.microsoft.com/office/drawing/2014/main" id="{1B14221E-A283-4EC0-96A9-F4E40C4044CC}"/>
              </a:ext>
            </a:extLst>
          </p:cNvPr>
          <p:cNvSpPr>
            <a:spLocks noChangeAspect="1"/>
          </p:cNvSpPr>
          <p:nvPr/>
        </p:nvSpPr>
        <p:spPr>
          <a:xfrm>
            <a:off x="5885591" y="2712148"/>
            <a:ext cx="2255274" cy="2286000"/>
          </a:xfrm>
          <a:custGeom>
            <a:avLst/>
            <a:gdLst>
              <a:gd name="connsiteX0" fmla="*/ 0 w 2255274"/>
              <a:gd name="connsiteY0" fmla="*/ 1295400 h 2286000"/>
              <a:gd name="connsiteX1" fmla="*/ 274321 w 2255274"/>
              <a:gd name="connsiteY1" fmla="*/ 1295400 h 2286000"/>
              <a:gd name="connsiteX2" fmla="*/ 276606 w 2255274"/>
              <a:gd name="connsiteY2" fmla="*/ 1318070 h 2286000"/>
              <a:gd name="connsiteX3" fmla="*/ 1127637 w 2255274"/>
              <a:gd name="connsiteY3" fmla="*/ 2011680 h 2286000"/>
              <a:gd name="connsiteX4" fmla="*/ 1978669 w 2255274"/>
              <a:gd name="connsiteY4" fmla="*/ 1318070 h 2286000"/>
              <a:gd name="connsiteX5" fmla="*/ 1980954 w 2255274"/>
              <a:gd name="connsiteY5" fmla="*/ 1295400 h 2286000"/>
              <a:gd name="connsiteX6" fmla="*/ 2255274 w 2255274"/>
              <a:gd name="connsiteY6" fmla="*/ 1295400 h 2286000"/>
              <a:gd name="connsiteX7" fmla="*/ 2247416 w 2255274"/>
              <a:gd name="connsiteY7" fmla="*/ 1373354 h 2286000"/>
              <a:gd name="connsiteX8" fmla="*/ 1127637 w 2255274"/>
              <a:gd name="connsiteY8" fmla="*/ 2286000 h 2286000"/>
              <a:gd name="connsiteX9" fmla="*/ 7859 w 2255274"/>
              <a:gd name="connsiteY9" fmla="*/ 1373354 h 2286000"/>
              <a:gd name="connsiteX10" fmla="*/ 1127637 w 2255274"/>
              <a:gd name="connsiteY10" fmla="*/ 0 h 2286000"/>
              <a:gd name="connsiteX11" fmla="*/ 2247416 w 2255274"/>
              <a:gd name="connsiteY11" fmla="*/ 912646 h 2286000"/>
              <a:gd name="connsiteX12" fmla="*/ 2255274 w 2255274"/>
              <a:gd name="connsiteY12" fmla="*/ 990600 h 2286000"/>
              <a:gd name="connsiteX13" fmla="*/ 1980954 w 2255274"/>
              <a:gd name="connsiteY13" fmla="*/ 990600 h 2286000"/>
              <a:gd name="connsiteX14" fmla="*/ 1978669 w 2255274"/>
              <a:gd name="connsiteY14" fmla="*/ 967931 h 2286000"/>
              <a:gd name="connsiteX15" fmla="*/ 1127637 w 2255274"/>
              <a:gd name="connsiteY15" fmla="*/ 274320 h 2286000"/>
              <a:gd name="connsiteX16" fmla="*/ 276606 w 2255274"/>
              <a:gd name="connsiteY16" fmla="*/ 967931 h 2286000"/>
              <a:gd name="connsiteX17" fmla="*/ 274321 w 2255274"/>
              <a:gd name="connsiteY17" fmla="*/ 990600 h 2286000"/>
              <a:gd name="connsiteX18" fmla="*/ 0 w 2255274"/>
              <a:gd name="connsiteY18" fmla="*/ 990600 h 2286000"/>
              <a:gd name="connsiteX19" fmla="*/ 7859 w 2255274"/>
              <a:gd name="connsiteY19" fmla="*/ 912646 h 2286000"/>
              <a:gd name="connsiteX20" fmla="*/ 1127637 w 2255274"/>
              <a:gd name="connsiteY20" fmla="*/ 0 h 2286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255274" h="2286000">
                <a:moveTo>
                  <a:pt x="0" y="1295400"/>
                </a:moveTo>
                <a:lnTo>
                  <a:pt x="274321" y="1295400"/>
                </a:lnTo>
                <a:lnTo>
                  <a:pt x="276606" y="1318070"/>
                </a:lnTo>
                <a:cubicBezTo>
                  <a:pt x="357607" y="1713913"/>
                  <a:pt x="707848" y="2011680"/>
                  <a:pt x="1127637" y="2011680"/>
                </a:cubicBezTo>
                <a:cubicBezTo>
                  <a:pt x="1547426" y="2011680"/>
                  <a:pt x="1897668" y="1713913"/>
                  <a:pt x="1978669" y="1318070"/>
                </a:cubicBezTo>
                <a:lnTo>
                  <a:pt x="1980954" y="1295400"/>
                </a:lnTo>
                <a:lnTo>
                  <a:pt x="2255274" y="1295400"/>
                </a:lnTo>
                <a:lnTo>
                  <a:pt x="2247416" y="1373354"/>
                </a:lnTo>
                <a:cubicBezTo>
                  <a:pt x="2140835" y="1894200"/>
                  <a:pt x="1679991" y="2286000"/>
                  <a:pt x="1127637" y="2286000"/>
                </a:cubicBezTo>
                <a:cubicBezTo>
                  <a:pt x="575284" y="2286000"/>
                  <a:pt x="114439" y="1894200"/>
                  <a:pt x="7859" y="1373354"/>
                </a:cubicBezTo>
                <a:close/>
                <a:moveTo>
                  <a:pt x="1127637" y="0"/>
                </a:moveTo>
                <a:cubicBezTo>
                  <a:pt x="1679991" y="0"/>
                  <a:pt x="2140835" y="391800"/>
                  <a:pt x="2247416" y="912646"/>
                </a:cubicBezTo>
                <a:lnTo>
                  <a:pt x="2255274" y="990600"/>
                </a:lnTo>
                <a:lnTo>
                  <a:pt x="1980954" y="990600"/>
                </a:lnTo>
                <a:lnTo>
                  <a:pt x="1978669" y="967931"/>
                </a:lnTo>
                <a:cubicBezTo>
                  <a:pt x="1897668" y="572088"/>
                  <a:pt x="1547426" y="274320"/>
                  <a:pt x="1127637" y="274320"/>
                </a:cubicBezTo>
                <a:cubicBezTo>
                  <a:pt x="707848" y="274320"/>
                  <a:pt x="357607" y="572088"/>
                  <a:pt x="276606" y="967931"/>
                </a:cubicBezTo>
                <a:lnTo>
                  <a:pt x="274321" y="990600"/>
                </a:lnTo>
                <a:lnTo>
                  <a:pt x="0" y="990600"/>
                </a:lnTo>
                <a:lnTo>
                  <a:pt x="7859" y="912646"/>
                </a:lnTo>
                <a:cubicBezTo>
                  <a:pt x="114439" y="391800"/>
                  <a:pt x="575284" y="0"/>
                  <a:pt x="1127637" y="0"/>
                </a:cubicBezTo>
                <a:close/>
              </a:path>
            </a:pathLst>
          </a:custGeom>
          <a:solidFill>
            <a:srgbClr val="E0462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6" name="Freeform: Shape 15">
            <a:extLst>
              <a:ext uri="{FF2B5EF4-FFF2-40B4-BE49-F238E27FC236}">
                <a16:creationId xmlns:a16="http://schemas.microsoft.com/office/drawing/2014/main" id="{F06145AE-4867-43DA-B403-27945E4C5692}"/>
              </a:ext>
            </a:extLst>
          </p:cNvPr>
          <p:cNvSpPr>
            <a:spLocks noChangeAspect="1"/>
          </p:cNvSpPr>
          <p:nvPr/>
        </p:nvSpPr>
        <p:spPr>
          <a:xfrm>
            <a:off x="7866791" y="2712148"/>
            <a:ext cx="2270637" cy="2286000"/>
          </a:xfrm>
          <a:custGeom>
            <a:avLst/>
            <a:gdLst>
              <a:gd name="connsiteX0" fmla="*/ 1127637 w 2270637"/>
              <a:gd name="connsiteY0" fmla="*/ 0 h 2286000"/>
              <a:gd name="connsiteX1" fmla="*/ 2270637 w 2270637"/>
              <a:gd name="connsiteY1" fmla="*/ 1143000 h 2286000"/>
              <a:gd name="connsiteX2" fmla="*/ 1127637 w 2270637"/>
              <a:gd name="connsiteY2" fmla="*/ 2286000 h 2286000"/>
              <a:gd name="connsiteX3" fmla="*/ 7859 w 2270637"/>
              <a:gd name="connsiteY3" fmla="*/ 1373354 h 2286000"/>
              <a:gd name="connsiteX4" fmla="*/ 0 w 2270637"/>
              <a:gd name="connsiteY4" fmla="*/ 1295400 h 2286000"/>
              <a:gd name="connsiteX5" fmla="*/ 274320 w 2270637"/>
              <a:gd name="connsiteY5" fmla="*/ 1295400 h 2286000"/>
              <a:gd name="connsiteX6" fmla="*/ 276606 w 2270637"/>
              <a:gd name="connsiteY6" fmla="*/ 1318070 h 2286000"/>
              <a:gd name="connsiteX7" fmla="*/ 1127637 w 2270637"/>
              <a:gd name="connsiteY7" fmla="*/ 2011680 h 2286000"/>
              <a:gd name="connsiteX8" fmla="*/ 1996317 w 2270637"/>
              <a:gd name="connsiteY8" fmla="*/ 1143000 h 2286000"/>
              <a:gd name="connsiteX9" fmla="*/ 1127637 w 2270637"/>
              <a:gd name="connsiteY9" fmla="*/ 274320 h 2286000"/>
              <a:gd name="connsiteX10" fmla="*/ 276606 w 2270637"/>
              <a:gd name="connsiteY10" fmla="*/ 967931 h 2286000"/>
              <a:gd name="connsiteX11" fmla="*/ 274320 w 2270637"/>
              <a:gd name="connsiteY11" fmla="*/ 990600 h 2286000"/>
              <a:gd name="connsiteX12" fmla="*/ 0 w 2270637"/>
              <a:gd name="connsiteY12" fmla="*/ 990600 h 2286000"/>
              <a:gd name="connsiteX13" fmla="*/ 7859 w 2270637"/>
              <a:gd name="connsiteY13" fmla="*/ 912646 h 2286000"/>
              <a:gd name="connsiteX14" fmla="*/ 1127637 w 2270637"/>
              <a:gd name="connsiteY14" fmla="*/ 0 h 2286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270637" h="2286000">
                <a:moveTo>
                  <a:pt x="1127637" y="0"/>
                </a:moveTo>
                <a:cubicBezTo>
                  <a:pt x="1758898" y="0"/>
                  <a:pt x="2270637" y="511739"/>
                  <a:pt x="2270637" y="1143000"/>
                </a:cubicBezTo>
                <a:cubicBezTo>
                  <a:pt x="2270637" y="1774261"/>
                  <a:pt x="1758898" y="2286000"/>
                  <a:pt x="1127637" y="2286000"/>
                </a:cubicBezTo>
                <a:cubicBezTo>
                  <a:pt x="575284" y="2286000"/>
                  <a:pt x="114440" y="1894200"/>
                  <a:pt x="7859" y="1373354"/>
                </a:cubicBezTo>
                <a:lnTo>
                  <a:pt x="0" y="1295400"/>
                </a:lnTo>
                <a:lnTo>
                  <a:pt x="274320" y="1295400"/>
                </a:lnTo>
                <a:lnTo>
                  <a:pt x="276606" y="1318070"/>
                </a:lnTo>
                <a:cubicBezTo>
                  <a:pt x="357607" y="1713913"/>
                  <a:pt x="707848" y="2011680"/>
                  <a:pt x="1127637" y="2011680"/>
                </a:cubicBezTo>
                <a:cubicBezTo>
                  <a:pt x="1607396" y="2011680"/>
                  <a:pt x="1996317" y="1622759"/>
                  <a:pt x="1996317" y="1143000"/>
                </a:cubicBezTo>
                <a:cubicBezTo>
                  <a:pt x="1996317" y="663241"/>
                  <a:pt x="1607396" y="274320"/>
                  <a:pt x="1127637" y="274320"/>
                </a:cubicBezTo>
                <a:cubicBezTo>
                  <a:pt x="707848" y="274320"/>
                  <a:pt x="357607" y="572088"/>
                  <a:pt x="276606" y="967931"/>
                </a:cubicBezTo>
                <a:lnTo>
                  <a:pt x="274320" y="990600"/>
                </a:lnTo>
                <a:lnTo>
                  <a:pt x="0" y="990600"/>
                </a:lnTo>
                <a:lnTo>
                  <a:pt x="7859" y="912646"/>
                </a:lnTo>
                <a:cubicBezTo>
                  <a:pt x="114440" y="391800"/>
                  <a:pt x="575284" y="0"/>
                  <a:pt x="1127637" y="0"/>
                </a:cubicBez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nvGrpSpPr>
          <p:cNvPr id="4" name="Group 3">
            <a:extLst>
              <a:ext uri="{FF2B5EF4-FFF2-40B4-BE49-F238E27FC236}">
                <a16:creationId xmlns:a16="http://schemas.microsoft.com/office/drawing/2014/main" id="{A6671884-E6D5-4BF7-8B9D-7FA3D069D9BE}"/>
              </a:ext>
            </a:extLst>
          </p:cNvPr>
          <p:cNvGrpSpPr/>
          <p:nvPr/>
        </p:nvGrpSpPr>
        <p:grpSpPr>
          <a:xfrm>
            <a:off x="2524862" y="3352228"/>
            <a:ext cx="1005840" cy="1005840"/>
            <a:chOff x="2613598" y="3535679"/>
            <a:chExt cx="1005840" cy="1005840"/>
          </a:xfrm>
        </p:grpSpPr>
        <p:sp>
          <p:nvSpPr>
            <p:cNvPr id="19" name="Oval 18">
              <a:extLst>
                <a:ext uri="{FF2B5EF4-FFF2-40B4-BE49-F238E27FC236}">
                  <a16:creationId xmlns:a16="http://schemas.microsoft.com/office/drawing/2014/main" id="{DD6AC68F-45A9-4421-A119-22605E5F46F7}"/>
                </a:ext>
              </a:extLst>
            </p:cNvPr>
            <p:cNvSpPr>
              <a:spLocks noChangeAspect="1"/>
            </p:cNvSpPr>
            <p:nvPr/>
          </p:nvSpPr>
          <p:spPr>
            <a:xfrm>
              <a:off x="2613598" y="3535679"/>
              <a:ext cx="1005840" cy="1005840"/>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0" name="TextBox 19">
              <a:extLst>
                <a:ext uri="{FF2B5EF4-FFF2-40B4-BE49-F238E27FC236}">
                  <a16:creationId xmlns:a16="http://schemas.microsoft.com/office/drawing/2014/main" id="{1B7C4691-F6E0-4F21-8A18-82AB23C0AD9B}"/>
                </a:ext>
              </a:extLst>
            </p:cNvPr>
            <p:cNvSpPr txBox="1"/>
            <p:nvPr/>
          </p:nvSpPr>
          <p:spPr>
            <a:xfrm>
              <a:off x="2751702" y="3623100"/>
              <a:ext cx="729631" cy="830997"/>
            </a:xfrm>
            <a:prstGeom prst="rect">
              <a:avLst/>
            </a:prstGeom>
            <a:noFill/>
          </p:spPr>
          <p:txBody>
            <a:bodyPr wrap="square" rtlCol="0">
              <a:spAutoFit/>
            </a:bodyPr>
            <a:lstStyle/>
            <a:p>
              <a:pPr algn="ctr"/>
              <a:r>
                <a:rPr lang="en-US" sz="3600" dirty="0">
                  <a:solidFill>
                    <a:srgbClr val="4D4D4D"/>
                  </a:solidFill>
                  <a:latin typeface="Bernard MT Condensed" panose="02050806060905020404" pitchFamily="18" charset="0"/>
                </a:rPr>
                <a:t>01</a:t>
              </a:r>
            </a:p>
            <a:p>
              <a:pPr algn="ctr"/>
              <a:r>
                <a:rPr lang="en-US" sz="1100" dirty="0">
                  <a:solidFill>
                    <a:srgbClr val="4D4D4D"/>
                  </a:solidFill>
                </a:rPr>
                <a:t>OPTION</a:t>
              </a:r>
            </a:p>
          </p:txBody>
        </p:sp>
      </p:grpSp>
      <p:grpSp>
        <p:nvGrpSpPr>
          <p:cNvPr id="21" name="Group 20">
            <a:extLst>
              <a:ext uri="{FF2B5EF4-FFF2-40B4-BE49-F238E27FC236}">
                <a16:creationId xmlns:a16="http://schemas.microsoft.com/office/drawing/2014/main" id="{A42AC61E-F6EA-41F3-8519-70200224435A}"/>
              </a:ext>
            </a:extLst>
          </p:cNvPr>
          <p:cNvGrpSpPr/>
          <p:nvPr/>
        </p:nvGrpSpPr>
        <p:grpSpPr>
          <a:xfrm>
            <a:off x="4506062" y="3352228"/>
            <a:ext cx="1005840" cy="1005840"/>
            <a:chOff x="2613598" y="3535679"/>
            <a:chExt cx="1005840" cy="1005840"/>
          </a:xfrm>
        </p:grpSpPr>
        <p:sp>
          <p:nvSpPr>
            <p:cNvPr id="22" name="Oval 21">
              <a:extLst>
                <a:ext uri="{FF2B5EF4-FFF2-40B4-BE49-F238E27FC236}">
                  <a16:creationId xmlns:a16="http://schemas.microsoft.com/office/drawing/2014/main" id="{5B58D2B9-3C67-4580-B3C5-89252547031B}"/>
                </a:ext>
              </a:extLst>
            </p:cNvPr>
            <p:cNvSpPr>
              <a:spLocks noChangeAspect="1"/>
            </p:cNvSpPr>
            <p:nvPr/>
          </p:nvSpPr>
          <p:spPr>
            <a:xfrm>
              <a:off x="2613598" y="3535679"/>
              <a:ext cx="1005840" cy="1005840"/>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3" name="TextBox 22">
              <a:extLst>
                <a:ext uri="{FF2B5EF4-FFF2-40B4-BE49-F238E27FC236}">
                  <a16:creationId xmlns:a16="http://schemas.microsoft.com/office/drawing/2014/main" id="{70A1954D-F2D8-4C3F-8321-37D708BFC5E3}"/>
                </a:ext>
              </a:extLst>
            </p:cNvPr>
            <p:cNvSpPr txBox="1"/>
            <p:nvPr/>
          </p:nvSpPr>
          <p:spPr>
            <a:xfrm>
              <a:off x="2751702" y="3623100"/>
              <a:ext cx="729631" cy="830997"/>
            </a:xfrm>
            <a:prstGeom prst="rect">
              <a:avLst/>
            </a:prstGeom>
            <a:noFill/>
          </p:spPr>
          <p:txBody>
            <a:bodyPr wrap="square" rtlCol="0">
              <a:spAutoFit/>
            </a:bodyPr>
            <a:lstStyle/>
            <a:p>
              <a:pPr algn="ctr"/>
              <a:r>
                <a:rPr lang="en-US" sz="3600" dirty="0">
                  <a:solidFill>
                    <a:srgbClr val="4D4D4D"/>
                  </a:solidFill>
                  <a:latin typeface="Bernard MT Condensed" panose="02050806060905020404" pitchFamily="18" charset="0"/>
                </a:rPr>
                <a:t>02</a:t>
              </a:r>
            </a:p>
            <a:p>
              <a:pPr algn="ctr"/>
              <a:r>
                <a:rPr lang="en-US" sz="1100" dirty="0">
                  <a:solidFill>
                    <a:srgbClr val="4D4D4D"/>
                  </a:solidFill>
                </a:rPr>
                <a:t>OPTION</a:t>
              </a:r>
            </a:p>
          </p:txBody>
        </p:sp>
      </p:grpSp>
      <p:grpSp>
        <p:nvGrpSpPr>
          <p:cNvPr id="24" name="Group 23">
            <a:extLst>
              <a:ext uri="{FF2B5EF4-FFF2-40B4-BE49-F238E27FC236}">
                <a16:creationId xmlns:a16="http://schemas.microsoft.com/office/drawing/2014/main" id="{F6096575-4B00-47D0-94FF-34E7CD0938A7}"/>
              </a:ext>
            </a:extLst>
          </p:cNvPr>
          <p:cNvGrpSpPr/>
          <p:nvPr/>
        </p:nvGrpSpPr>
        <p:grpSpPr>
          <a:xfrm>
            <a:off x="6509239" y="3352227"/>
            <a:ext cx="1005840" cy="1005840"/>
            <a:chOff x="2613598" y="3535679"/>
            <a:chExt cx="1005840" cy="1005840"/>
          </a:xfrm>
        </p:grpSpPr>
        <p:sp>
          <p:nvSpPr>
            <p:cNvPr id="25" name="Oval 24">
              <a:extLst>
                <a:ext uri="{FF2B5EF4-FFF2-40B4-BE49-F238E27FC236}">
                  <a16:creationId xmlns:a16="http://schemas.microsoft.com/office/drawing/2014/main" id="{CBA9A175-16BF-4753-A383-A307FDD71DF0}"/>
                </a:ext>
              </a:extLst>
            </p:cNvPr>
            <p:cNvSpPr>
              <a:spLocks noChangeAspect="1"/>
            </p:cNvSpPr>
            <p:nvPr/>
          </p:nvSpPr>
          <p:spPr>
            <a:xfrm>
              <a:off x="2613598" y="3535679"/>
              <a:ext cx="1005840" cy="1005840"/>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6" name="TextBox 25">
              <a:extLst>
                <a:ext uri="{FF2B5EF4-FFF2-40B4-BE49-F238E27FC236}">
                  <a16:creationId xmlns:a16="http://schemas.microsoft.com/office/drawing/2014/main" id="{39D70D5D-0345-4E78-8FF9-9B0A6BBA2E48}"/>
                </a:ext>
              </a:extLst>
            </p:cNvPr>
            <p:cNvSpPr txBox="1"/>
            <p:nvPr/>
          </p:nvSpPr>
          <p:spPr>
            <a:xfrm>
              <a:off x="2751702" y="3623100"/>
              <a:ext cx="729631" cy="830997"/>
            </a:xfrm>
            <a:prstGeom prst="rect">
              <a:avLst/>
            </a:prstGeom>
            <a:noFill/>
          </p:spPr>
          <p:txBody>
            <a:bodyPr wrap="square" rtlCol="0">
              <a:spAutoFit/>
            </a:bodyPr>
            <a:lstStyle/>
            <a:p>
              <a:pPr algn="ctr"/>
              <a:r>
                <a:rPr lang="en-US" sz="3600" dirty="0">
                  <a:solidFill>
                    <a:srgbClr val="4D4D4D"/>
                  </a:solidFill>
                  <a:latin typeface="Bernard MT Condensed" panose="02050806060905020404" pitchFamily="18" charset="0"/>
                </a:rPr>
                <a:t>03</a:t>
              </a:r>
            </a:p>
            <a:p>
              <a:pPr algn="ctr"/>
              <a:r>
                <a:rPr lang="en-US" sz="1100" dirty="0">
                  <a:solidFill>
                    <a:srgbClr val="4D4D4D"/>
                  </a:solidFill>
                </a:rPr>
                <a:t>OPTION</a:t>
              </a:r>
            </a:p>
          </p:txBody>
        </p:sp>
      </p:grpSp>
      <p:grpSp>
        <p:nvGrpSpPr>
          <p:cNvPr id="27" name="Group 26">
            <a:extLst>
              <a:ext uri="{FF2B5EF4-FFF2-40B4-BE49-F238E27FC236}">
                <a16:creationId xmlns:a16="http://schemas.microsoft.com/office/drawing/2014/main" id="{6A1C3FC0-1408-436F-99D0-8F5D22710A7F}"/>
              </a:ext>
            </a:extLst>
          </p:cNvPr>
          <p:cNvGrpSpPr/>
          <p:nvPr/>
        </p:nvGrpSpPr>
        <p:grpSpPr>
          <a:xfrm>
            <a:off x="8499189" y="3352226"/>
            <a:ext cx="1005840" cy="1005840"/>
            <a:chOff x="2613598" y="3535679"/>
            <a:chExt cx="1005840" cy="1005840"/>
          </a:xfrm>
        </p:grpSpPr>
        <p:sp>
          <p:nvSpPr>
            <p:cNvPr id="28" name="Oval 27">
              <a:extLst>
                <a:ext uri="{FF2B5EF4-FFF2-40B4-BE49-F238E27FC236}">
                  <a16:creationId xmlns:a16="http://schemas.microsoft.com/office/drawing/2014/main" id="{68A84557-9A93-479A-A161-5FBAA4DE82A4}"/>
                </a:ext>
              </a:extLst>
            </p:cNvPr>
            <p:cNvSpPr>
              <a:spLocks noChangeAspect="1"/>
            </p:cNvSpPr>
            <p:nvPr/>
          </p:nvSpPr>
          <p:spPr>
            <a:xfrm>
              <a:off x="2613598" y="3535679"/>
              <a:ext cx="1005840" cy="1005840"/>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29" name="TextBox 28">
              <a:extLst>
                <a:ext uri="{FF2B5EF4-FFF2-40B4-BE49-F238E27FC236}">
                  <a16:creationId xmlns:a16="http://schemas.microsoft.com/office/drawing/2014/main" id="{138939F1-E6B7-4F4D-BEDE-115573FFACA6}"/>
                </a:ext>
              </a:extLst>
            </p:cNvPr>
            <p:cNvSpPr txBox="1"/>
            <p:nvPr/>
          </p:nvSpPr>
          <p:spPr>
            <a:xfrm>
              <a:off x="2751702" y="3623100"/>
              <a:ext cx="729631" cy="830997"/>
            </a:xfrm>
            <a:prstGeom prst="rect">
              <a:avLst/>
            </a:prstGeom>
            <a:noFill/>
          </p:spPr>
          <p:txBody>
            <a:bodyPr wrap="square" rtlCol="0">
              <a:spAutoFit/>
            </a:bodyPr>
            <a:lstStyle/>
            <a:p>
              <a:pPr algn="ctr"/>
              <a:r>
                <a:rPr lang="en-US" sz="3600" dirty="0">
                  <a:solidFill>
                    <a:srgbClr val="4D4D4D"/>
                  </a:solidFill>
                  <a:latin typeface="Bernard MT Condensed" panose="02050806060905020404" pitchFamily="18" charset="0"/>
                </a:rPr>
                <a:t>04</a:t>
              </a:r>
            </a:p>
            <a:p>
              <a:pPr algn="ctr"/>
              <a:r>
                <a:rPr lang="en-US" sz="1100" dirty="0">
                  <a:solidFill>
                    <a:srgbClr val="4D4D4D"/>
                  </a:solidFill>
                </a:rPr>
                <a:t>OPTION</a:t>
              </a:r>
            </a:p>
          </p:txBody>
        </p:sp>
      </p:grpSp>
      <p:sp>
        <p:nvSpPr>
          <p:cNvPr id="35" name="TextBox 34">
            <a:extLst>
              <a:ext uri="{FF2B5EF4-FFF2-40B4-BE49-F238E27FC236}">
                <a16:creationId xmlns:a16="http://schemas.microsoft.com/office/drawing/2014/main" id="{9C468857-1B3C-4EF0-B979-30C91B9D701E}"/>
              </a:ext>
            </a:extLst>
          </p:cNvPr>
          <p:cNvSpPr txBox="1"/>
          <p:nvPr/>
        </p:nvSpPr>
        <p:spPr>
          <a:xfrm>
            <a:off x="4236720" y="1056382"/>
            <a:ext cx="3749040" cy="1277273"/>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02</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6" name="TextBox 35">
            <a:extLst>
              <a:ext uri="{FF2B5EF4-FFF2-40B4-BE49-F238E27FC236}">
                <a16:creationId xmlns:a16="http://schemas.microsoft.com/office/drawing/2014/main" id="{F39F86F7-B5A1-401B-A622-79A14F4A6209}"/>
              </a:ext>
            </a:extLst>
          </p:cNvPr>
          <p:cNvSpPr txBox="1"/>
          <p:nvPr/>
        </p:nvSpPr>
        <p:spPr>
          <a:xfrm>
            <a:off x="8214360" y="1056382"/>
            <a:ext cx="3749040" cy="1277273"/>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04</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7" name="TextBox 36">
            <a:extLst>
              <a:ext uri="{FF2B5EF4-FFF2-40B4-BE49-F238E27FC236}">
                <a16:creationId xmlns:a16="http://schemas.microsoft.com/office/drawing/2014/main" id="{9B711E4C-066F-4141-A98F-DB21F24A3C9D}"/>
              </a:ext>
            </a:extLst>
          </p:cNvPr>
          <p:cNvSpPr txBox="1"/>
          <p:nvPr/>
        </p:nvSpPr>
        <p:spPr>
          <a:xfrm>
            <a:off x="1524000" y="5275927"/>
            <a:ext cx="3749040" cy="1277273"/>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01</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8" name="TextBox 37">
            <a:extLst>
              <a:ext uri="{FF2B5EF4-FFF2-40B4-BE49-F238E27FC236}">
                <a16:creationId xmlns:a16="http://schemas.microsoft.com/office/drawing/2014/main" id="{F5C93E76-23B2-42A7-AEE1-B2A341691CA6}"/>
              </a:ext>
            </a:extLst>
          </p:cNvPr>
          <p:cNvSpPr txBox="1"/>
          <p:nvPr/>
        </p:nvSpPr>
        <p:spPr>
          <a:xfrm>
            <a:off x="5519928" y="5275927"/>
            <a:ext cx="3749040" cy="1277273"/>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03</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9" name="TextBox 38">
            <a:extLst>
              <a:ext uri="{FF2B5EF4-FFF2-40B4-BE49-F238E27FC236}">
                <a16:creationId xmlns:a16="http://schemas.microsoft.com/office/drawing/2014/main" id="{7DDDFB69-F590-4D5A-B635-99943A6992B6}"/>
              </a:ext>
            </a:extLst>
          </p:cNvPr>
          <p:cNvSpPr txBox="1"/>
          <p:nvPr/>
        </p:nvSpPr>
        <p:spPr>
          <a:xfrm>
            <a:off x="370046" y="304456"/>
            <a:ext cx="450168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138784632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9"/>
                                        </p:tgtEl>
                                        <p:attrNameLst>
                                          <p:attrName>style.visibility</p:attrName>
                                        </p:attrNameLst>
                                      </p:cBhvr>
                                      <p:to>
                                        <p:strVal val="visible"/>
                                      </p:to>
                                    </p:set>
                                    <p:animEffect transition="in" filter="wipe(left)">
                                      <p:cBhvr>
                                        <p:cTn id="7" dur="1000"/>
                                        <p:tgtEl>
                                          <p:spTgt spid="39"/>
                                        </p:tgtEl>
                                      </p:cBhvr>
                                    </p:animEffect>
                                  </p:childTnLst>
                                </p:cTn>
                              </p:par>
                            </p:childTnLst>
                          </p:cTn>
                        </p:par>
                        <p:par>
                          <p:cTn id="8" fill="hold">
                            <p:stCondLst>
                              <p:cond delay="1000"/>
                            </p:stCondLst>
                            <p:childTnLst>
                              <p:par>
                                <p:cTn id="9" presetID="16" presetClass="entr" presetSubtype="37" fill="hold" grpId="0" nodeType="afterEffect">
                                  <p:stCondLst>
                                    <p:cond delay="0"/>
                                  </p:stCondLst>
                                  <p:childTnLst>
                                    <p:set>
                                      <p:cBhvr>
                                        <p:cTn id="10" dur="1" fill="hold">
                                          <p:stCondLst>
                                            <p:cond delay="0"/>
                                          </p:stCondLst>
                                        </p:cTn>
                                        <p:tgtEl>
                                          <p:spTgt spid="33"/>
                                        </p:tgtEl>
                                        <p:attrNameLst>
                                          <p:attrName>style.visibility</p:attrName>
                                        </p:attrNameLst>
                                      </p:cBhvr>
                                      <p:to>
                                        <p:strVal val="visible"/>
                                      </p:to>
                                    </p:set>
                                    <p:animEffect transition="in" filter="barn(outVertical)">
                                      <p:cBhvr>
                                        <p:cTn id="11" dur="1000"/>
                                        <p:tgtEl>
                                          <p:spTgt spid="33"/>
                                        </p:tgtEl>
                                      </p:cBhvr>
                                    </p:animEffect>
                                  </p:childTnLst>
                                </p:cTn>
                              </p:par>
                            </p:childTnLst>
                          </p:cTn>
                        </p:par>
                        <p:par>
                          <p:cTn id="12" fill="hold">
                            <p:stCondLst>
                              <p:cond delay="2000"/>
                            </p:stCondLst>
                            <p:childTnLst>
                              <p:par>
                                <p:cTn id="13" presetID="31" presetClass="entr" presetSubtype="0" fill="hold" grpId="0" nodeType="afterEffect">
                                  <p:stCondLst>
                                    <p:cond delay="0"/>
                                  </p:stCondLst>
                                  <p:childTnLst>
                                    <p:set>
                                      <p:cBhvr>
                                        <p:cTn id="14" dur="1" fill="hold">
                                          <p:stCondLst>
                                            <p:cond delay="0"/>
                                          </p:stCondLst>
                                        </p:cTn>
                                        <p:tgtEl>
                                          <p:spTgt spid="17"/>
                                        </p:tgtEl>
                                        <p:attrNameLst>
                                          <p:attrName>style.visibility</p:attrName>
                                        </p:attrNameLst>
                                      </p:cBhvr>
                                      <p:to>
                                        <p:strVal val="visible"/>
                                      </p:to>
                                    </p:set>
                                    <p:anim calcmode="lin" valueType="num">
                                      <p:cBhvr>
                                        <p:cTn id="15" dur="1000" fill="hold"/>
                                        <p:tgtEl>
                                          <p:spTgt spid="17"/>
                                        </p:tgtEl>
                                        <p:attrNameLst>
                                          <p:attrName>ppt_w</p:attrName>
                                        </p:attrNameLst>
                                      </p:cBhvr>
                                      <p:tavLst>
                                        <p:tav tm="0">
                                          <p:val>
                                            <p:fltVal val="0"/>
                                          </p:val>
                                        </p:tav>
                                        <p:tav tm="100000">
                                          <p:val>
                                            <p:strVal val="#ppt_w"/>
                                          </p:val>
                                        </p:tav>
                                      </p:tavLst>
                                    </p:anim>
                                    <p:anim calcmode="lin" valueType="num">
                                      <p:cBhvr>
                                        <p:cTn id="16" dur="1000" fill="hold"/>
                                        <p:tgtEl>
                                          <p:spTgt spid="17"/>
                                        </p:tgtEl>
                                        <p:attrNameLst>
                                          <p:attrName>ppt_h</p:attrName>
                                        </p:attrNameLst>
                                      </p:cBhvr>
                                      <p:tavLst>
                                        <p:tav tm="0">
                                          <p:val>
                                            <p:fltVal val="0"/>
                                          </p:val>
                                        </p:tav>
                                        <p:tav tm="100000">
                                          <p:val>
                                            <p:strVal val="#ppt_h"/>
                                          </p:val>
                                        </p:tav>
                                      </p:tavLst>
                                    </p:anim>
                                    <p:anim calcmode="lin" valueType="num">
                                      <p:cBhvr>
                                        <p:cTn id="17" dur="1000" fill="hold"/>
                                        <p:tgtEl>
                                          <p:spTgt spid="17"/>
                                        </p:tgtEl>
                                        <p:attrNameLst>
                                          <p:attrName>style.rotation</p:attrName>
                                        </p:attrNameLst>
                                      </p:cBhvr>
                                      <p:tavLst>
                                        <p:tav tm="0">
                                          <p:val>
                                            <p:fltVal val="90"/>
                                          </p:val>
                                        </p:tav>
                                        <p:tav tm="100000">
                                          <p:val>
                                            <p:fltVal val="0"/>
                                          </p:val>
                                        </p:tav>
                                      </p:tavLst>
                                    </p:anim>
                                    <p:animEffect transition="in" filter="fade">
                                      <p:cBhvr>
                                        <p:cTn id="18" dur="1000"/>
                                        <p:tgtEl>
                                          <p:spTgt spid="17"/>
                                        </p:tgtEl>
                                      </p:cBhvr>
                                    </p:animEffect>
                                  </p:childTnLst>
                                </p:cTn>
                              </p:par>
                              <p:par>
                                <p:cTn id="19" presetID="31" presetClass="entr" presetSubtype="0" fill="hold" nodeType="withEffect">
                                  <p:stCondLst>
                                    <p:cond delay="0"/>
                                  </p:stCondLst>
                                  <p:childTnLst>
                                    <p:set>
                                      <p:cBhvr>
                                        <p:cTn id="20" dur="1" fill="hold">
                                          <p:stCondLst>
                                            <p:cond delay="0"/>
                                          </p:stCondLst>
                                        </p:cTn>
                                        <p:tgtEl>
                                          <p:spTgt spid="4"/>
                                        </p:tgtEl>
                                        <p:attrNameLst>
                                          <p:attrName>style.visibility</p:attrName>
                                        </p:attrNameLst>
                                      </p:cBhvr>
                                      <p:to>
                                        <p:strVal val="visible"/>
                                      </p:to>
                                    </p:set>
                                    <p:anim calcmode="lin" valueType="num">
                                      <p:cBhvr>
                                        <p:cTn id="21" dur="1000" fill="hold"/>
                                        <p:tgtEl>
                                          <p:spTgt spid="4"/>
                                        </p:tgtEl>
                                        <p:attrNameLst>
                                          <p:attrName>ppt_w</p:attrName>
                                        </p:attrNameLst>
                                      </p:cBhvr>
                                      <p:tavLst>
                                        <p:tav tm="0">
                                          <p:val>
                                            <p:fltVal val="0"/>
                                          </p:val>
                                        </p:tav>
                                        <p:tav tm="100000">
                                          <p:val>
                                            <p:strVal val="#ppt_w"/>
                                          </p:val>
                                        </p:tav>
                                      </p:tavLst>
                                    </p:anim>
                                    <p:anim calcmode="lin" valueType="num">
                                      <p:cBhvr>
                                        <p:cTn id="22" dur="1000" fill="hold"/>
                                        <p:tgtEl>
                                          <p:spTgt spid="4"/>
                                        </p:tgtEl>
                                        <p:attrNameLst>
                                          <p:attrName>ppt_h</p:attrName>
                                        </p:attrNameLst>
                                      </p:cBhvr>
                                      <p:tavLst>
                                        <p:tav tm="0">
                                          <p:val>
                                            <p:fltVal val="0"/>
                                          </p:val>
                                        </p:tav>
                                        <p:tav tm="100000">
                                          <p:val>
                                            <p:strVal val="#ppt_h"/>
                                          </p:val>
                                        </p:tav>
                                      </p:tavLst>
                                    </p:anim>
                                    <p:anim calcmode="lin" valueType="num">
                                      <p:cBhvr>
                                        <p:cTn id="23" dur="1000" fill="hold"/>
                                        <p:tgtEl>
                                          <p:spTgt spid="4"/>
                                        </p:tgtEl>
                                        <p:attrNameLst>
                                          <p:attrName>style.rotation</p:attrName>
                                        </p:attrNameLst>
                                      </p:cBhvr>
                                      <p:tavLst>
                                        <p:tav tm="0">
                                          <p:val>
                                            <p:fltVal val="90"/>
                                          </p:val>
                                        </p:tav>
                                        <p:tav tm="100000">
                                          <p:val>
                                            <p:fltVal val="0"/>
                                          </p:val>
                                        </p:tav>
                                      </p:tavLst>
                                    </p:anim>
                                    <p:animEffect transition="in" filter="fade">
                                      <p:cBhvr>
                                        <p:cTn id="24" dur="1000"/>
                                        <p:tgtEl>
                                          <p:spTgt spid="4"/>
                                        </p:tgtEl>
                                      </p:cBhvr>
                                    </p:animEffect>
                                  </p:childTnLst>
                                </p:cTn>
                              </p:par>
                            </p:childTnLst>
                          </p:cTn>
                        </p:par>
                        <p:par>
                          <p:cTn id="25" fill="hold">
                            <p:stCondLst>
                              <p:cond delay="3000"/>
                            </p:stCondLst>
                            <p:childTnLst>
                              <p:par>
                                <p:cTn id="26" presetID="42" presetClass="entr" presetSubtype="0" fill="hold" grpId="0" nodeType="afterEffect">
                                  <p:stCondLst>
                                    <p:cond delay="0"/>
                                  </p:stCondLst>
                                  <p:childTnLst>
                                    <p:set>
                                      <p:cBhvr>
                                        <p:cTn id="27" dur="1" fill="hold">
                                          <p:stCondLst>
                                            <p:cond delay="0"/>
                                          </p:stCondLst>
                                        </p:cTn>
                                        <p:tgtEl>
                                          <p:spTgt spid="37"/>
                                        </p:tgtEl>
                                        <p:attrNameLst>
                                          <p:attrName>style.visibility</p:attrName>
                                        </p:attrNameLst>
                                      </p:cBhvr>
                                      <p:to>
                                        <p:strVal val="visible"/>
                                      </p:to>
                                    </p:set>
                                    <p:animEffect transition="in" filter="fade">
                                      <p:cBhvr>
                                        <p:cTn id="28" dur="1000"/>
                                        <p:tgtEl>
                                          <p:spTgt spid="37"/>
                                        </p:tgtEl>
                                      </p:cBhvr>
                                    </p:animEffect>
                                    <p:anim calcmode="lin" valueType="num">
                                      <p:cBhvr>
                                        <p:cTn id="29" dur="1000" fill="hold"/>
                                        <p:tgtEl>
                                          <p:spTgt spid="37"/>
                                        </p:tgtEl>
                                        <p:attrNameLst>
                                          <p:attrName>ppt_x</p:attrName>
                                        </p:attrNameLst>
                                      </p:cBhvr>
                                      <p:tavLst>
                                        <p:tav tm="0">
                                          <p:val>
                                            <p:strVal val="#ppt_x"/>
                                          </p:val>
                                        </p:tav>
                                        <p:tav tm="100000">
                                          <p:val>
                                            <p:strVal val="#ppt_x"/>
                                          </p:val>
                                        </p:tav>
                                      </p:tavLst>
                                    </p:anim>
                                    <p:anim calcmode="lin" valueType="num">
                                      <p:cBhvr>
                                        <p:cTn id="30" dur="1000" fill="hold"/>
                                        <p:tgtEl>
                                          <p:spTgt spid="37"/>
                                        </p:tgtEl>
                                        <p:attrNameLst>
                                          <p:attrName>ppt_y</p:attrName>
                                        </p:attrNameLst>
                                      </p:cBhvr>
                                      <p:tavLst>
                                        <p:tav tm="0">
                                          <p:val>
                                            <p:strVal val="#ppt_y+.1"/>
                                          </p:val>
                                        </p:tav>
                                        <p:tav tm="100000">
                                          <p:val>
                                            <p:strVal val="#ppt_y"/>
                                          </p:val>
                                        </p:tav>
                                      </p:tavLst>
                                    </p:anim>
                                  </p:childTnLst>
                                </p:cTn>
                              </p:par>
                            </p:childTnLst>
                          </p:cTn>
                        </p:par>
                        <p:par>
                          <p:cTn id="31" fill="hold">
                            <p:stCondLst>
                              <p:cond delay="4000"/>
                            </p:stCondLst>
                            <p:childTnLst>
                              <p:par>
                                <p:cTn id="32" presetID="31" presetClass="entr" presetSubtype="0" fill="hold" grpId="0" nodeType="afterEffect">
                                  <p:stCondLst>
                                    <p:cond delay="0"/>
                                  </p:stCondLst>
                                  <p:childTnLst>
                                    <p:set>
                                      <p:cBhvr>
                                        <p:cTn id="33" dur="1" fill="hold">
                                          <p:stCondLst>
                                            <p:cond delay="0"/>
                                          </p:stCondLst>
                                        </p:cTn>
                                        <p:tgtEl>
                                          <p:spTgt spid="14"/>
                                        </p:tgtEl>
                                        <p:attrNameLst>
                                          <p:attrName>style.visibility</p:attrName>
                                        </p:attrNameLst>
                                      </p:cBhvr>
                                      <p:to>
                                        <p:strVal val="visible"/>
                                      </p:to>
                                    </p:set>
                                    <p:anim calcmode="lin" valueType="num">
                                      <p:cBhvr>
                                        <p:cTn id="34" dur="1000" fill="hold"/>
                                        <p:tgtEl>
                                          <p:spTgt spid="14"/>
                                        </p:tgtEl>
                                        <p:attrNameLst>
                                          <p:attrName>ppt_w</p:attrName>
                                        </p:attrNameLst>
                                      </p:cBhvr>
                                      <p:tavLst>
                                        <p:tav tm="0">
                                          <p:val>
                                            <p:fltVal val="0"/>
                                          </p:val>
                                        </p:tav>
                                        <p:tav tm="100000">
                                          <p:val>
                                            <p:strVal val="#ppt_w"/>
                                          </p:val>
                                        </p:tav>
                                      </p:tavLst>
                                    </p:anim>
                                    <p:anim calcmode="lin" valueType="num">
                                      <p:cBhvr>
                                        <p:cTn id="35" dur="1000" fill="hold"/>
                                        <p:tgtEl>
                                          <p:spTgt spid="14"/>
                                        </p:tgtEl>
                                        <p:attrNameLst>
                                          <p:attrName>ppt_h</p:attrName>
                                        </p:attrNameLst>
                                      </p:cBhvr>
                                      <p:tavLst>
                                        <p:tav tm="0">
                                          <p:val>
                                            <p:fltVal val="0"/>
                                          </p:val>
                                        </p:tav>
                                        <p:tav tm="100000">
                                          <p:val>
                                            <p:strVal val="#ppt_h"/>
                                          </p:val>
                                        </p:tav>
                                      </p:tavLst>
                                    </p:anim>
                                    <p:anim calcmode="lin" valueType="num">
                                      <p:cBhvr>
                                        <p:cTn id="36" dur="1000" fill="hold"/>
                                        <p:tgtEl>
                                          <p:spTgt spid="14"/>
                                        </p:tgtEl>
                                        <p:attrNameLst>
                                          <p:attrName>style.rotation</p:attrName>
                                        </p:attrNameLst>
                                      </p:cBhvr>
                                      <p:tavLst>
                                        <p:tav tm="0">
                                          <p:val>
                                            <p:fltVal val="90"/>
                                          </p:val>
                                        </p:tav>
                                        <p:tav tm="100000">
                                          <p:val>
                                            <p:fltVal val="0"/>
                                          </p:val>
                                        </p:tav>
                                      </p:tavLst>
                                    </p:anim>
                                    <p:animEffect transition="in" filter="fade">
                                      <p:cBhvr>
                                        <p:cTn id="37" dur="1000"/>
                                        <p:tgtEl>
                                          <p:spTgt spid="14"/>
                                        </p:tgtEl>
                                      </p:cBhvr>
                                    </p:animEffect>
                                  </p:childTnLst>
                                </p:cTn>
                              </p:par>
                              <p:par>
                                <p:cTn id="38" presetID="31" presetClass="entr" presetSubtype="0" fill="hold" nodeType="withEffect">
                                  <p:stCondLst>
                                    <p:cond delay="0"/>
                                  </p:stCondLst>
                                  <p:childTnLst>
                                    <p:set>
                                      <p:cBhvr>
                                        <p:cTn id="39" dur="1" fill="hold">
                                          <p:stCondLst>
                                            <p:cond delay="0"/>
                                          </p:stCondLst>
                                        </p:cTn>
                                        <p:tgtEl>
                                          <p:spTgt spid="21"/>
                                        </p:tgtEl>
                                        <p:attrNameLst>
                                          <p:attrName>style.visibility</p:attrName>
                                        </p:attrNameLst>
                                      </p:cBhvr>
                                      <p:to>
                                        <p:strVal val="visible"/>
                                      </p:to>
                                    </p:set>
                                    <p:anim calcmode="lin" valueType="num">
                                      <p:cBhvr>
                                        <p:cTn id="40" dur="1000" fill="hold"/>
                                        <p:tgtEl>
                                          <p:spTgt spid="21"/>
                                        </p:tgtEl>
                                        <p:attrNameLst>
                                          <p:attrName>ppt_w</p:attrName>
                                        </p:attrNameLst>
                                      </p:cBhvr>
                                      <p:tavLst>
                                        <p:tav tm="0">
                                          <p:val>
                                            <p:fltVal val="0"/>
                                          </p:val>
                                        </p:tav>
                                        <p:tav tm="100000">
                                          <p:val>
                                            <p:strVal val="#ppt_w"/>
                                          </p:val>
                                        </p:tav>
                                      </p:tavLst>
                                    </p:anim>
                                    <p:anim calcmode="lin" valueType="num">
                                      <p:cBhvr>
                                        <p:cTn id="41" dur="1000" fill="hold"/>
                                        <p:tgtEl>
                                          <p:spTgt spid="21"/>
                                        </p:tgtEl>
                                        <p:attrNameLst>
                                          <p:attrName>ppt_h</p:attrName>
                                        </p:attrNameLst>
                                      </p:cBhvr>
                                      <p:tavLst>
                                        <p:tav tm="0">
                                          <p:val>
                                            <p:fltVal val="0"/>
                                          </p:val>
                                        </p:tav>
                                        <p:tav tm="100000">
                                          <p:val>
                                            <p:strVal val="#ppt_h"/>
                                          </p:val>
                                        </p:tav>
                                      </p:tavLst>
                                    </p:anim>
                                    <p:anim calcmode="lin" valueType="num">
                                      <p:cBhvr>
                                        <p:cTn id="42" dur="1000" fill="hold"/>
                                        <p:tgtEl>
                                          <p:spTgt spid="21"/>
                                        </p:tgtEl>
                                        <p:attrNameLst>
                                          <p:attrName>style.rotation</p:attrName>
                                        </p:attrNameLst>
                                      </p:cBhvr>
                                      <p:tavLst>
                                        <p:tav tm="0">
                                          <p:val>
                                            <p:fltVal val="90"/>
                                          </p:val>
                                        </p:tav>
                                        <p:tav tm="100000">
                                          <p:val>
                                            <p:fltVal val="0"/>
                                          </p:val>
                                        </p:tav>
                                      </p:tavLst>
                                    </p:anim>
                                    <p:animEffect transition="in" filter="fade">
                                      <p:cBhvr>
                                        <p:cTn id="43" dur="1000"/>
                                        <p:tgtEl>
                                          <p:spTgt spid="21"/>
                                        </p:tgtEl>
                                      </p:cBhvr>
                                    </p:animEffect>
                                  </p:childTnLst>
                                </p:cTn>
                              </p:par>
                            </p:childTnLst>
                          </p:cTn>
                        </p:par>
                        <p:par>
                          <p:cTn id="44" fill="hold">
                            <p:stCondLst>
                              <p:cond delay="5000"/>
                            </p:stCondLst>
                            <p:childTnLst>
                              <p:par>
                                <p:cTn id="45" presetID="47" presetClass="entr" presetSubtype="0" fill="hold" grpId="0" nodeType="afterEffect">
                                  <p:stCondLst>
                                    <p:cond delay="0"/>
                                  </p:stCondLst>
                                  <p:childTnLst>
                                    <p:set>
                                      <p:cBhvr>
                                        <p:cTn id="46" dur="1" fill="hold">
                                          <p:stCondLst>
                                            <p:cond delay="0"/>
                                          </p:stCondLst>
                                        </p:cTn>
                                        <p:tgtEl>
                                          <p:spTgt spid="35"/>
                                        </p:tgtEl>
                                        <p:attrNameLst>
                                          <p:attrName>style.visibility</p:attrName>
                                        </p:attrNameLst>
                                      </p:cBhvr>
                                      <p:to>
                                        <p:strVal val="visible"/>
                                      </p:to>
                                    </p:set>
                                    <p:animEffect transition="in" filter="fade">
                                      <p:cBhvr>
                                        <p:cTn id="47" dur="1000"/>
                                        <p:tgtEl>
                                          <p:spTgt spid="35"/>
                                        </p:tgtEl>
                                      </p:cBhvr>
                                    </p:animEffect>
                                    <p:anim calcmode="lin" valueType="num">
                                      <p:cBhvr>
                                        <p:cTn id="48" dur="1000" fill="hold"/>
                                        <p:tgtEl>
                                          <p:spTgt spid="35"/>
                                        </p:tgtEl>
                                        <p:attrNameLst>
                                          <p:attrName>ppt_x</p:attrName>
                                        </p:attrNameLst>
                                      </p:cBhvr>
                                      <p:tavLst>
                                        <p:tav tm="0">
                                          <p:val>
                                            <p:strVal val="#ppt_x"/>
                                          </p:val>
                                        </p:tav>
                                        <p:tav tm="100000">
                                          <p:val>
                                            <p:strVal val="#ppt_x"/>
                                          </p:val>
                                        </p:tav>
                                      </p:tavLst>
                                    </p:anim>
                                    <p:anim calcmode="lin" valueType="num">
                                      <p:cBhvr>
                                        <p:cTn id="49" dur="1000" fill="hold"/>
                                        <p:tgtEl>
                                          <p:spTgt spid="35"/>
                                        </p:tgtEl>
                                        <p:attrNameLst>
                                          <p:attrName>ppt_y</p:attrName>
                                        </p:attrNameLst>
                                      </p:cBhvr>
                                      <p:tavLst>
                                        <p:tav tm="0">
                                          <p:val>
                                            <p:strVal val="#ppt_y-.1"/>
                                          </p:val>
                                        </p:tav>
                                        <p:tav tm="100000">
                                          <p:val>
                                            <p:strVal val="#ppt_y"/>
                                          </p:val>
                                        </p:tav>
                                      </p:tavLst>
                                    </p:anim>
                                  </p:childTnLst>
                                </p:cTn>
                              </p:par>
                            </p:childTnLst>
                          </p:cTn>
                        </p:par>
                        <p:par>
                          <p:cTn id="50" fill="hold">
                            <p:stCondLst>
                              <p:cond delay="6000"/>
                            </p:stCondLst>
                            <p:childTnLst>
                              <p:par>
                                <p:cTn id="51" presetID="31" presetClass="entr" presetSubtype="0" fill="hold" grpId="0" nodeType="afterEffect">
                                  <p:stCondLst>
                                    <p:cond delay="0"/>
                                  </p:stCondLst>
                                  <p:childTnLst>
                                    <p:set>
                                      <p:cBhvr>
                                        <p:cTn id="52" dur="1" fill="hold">
                                          <p:stCondLst>
                                            <p:cond delay="0"/>
                                          </p:stCondLst>
                                        </p:cTn>
                                        <p:tgtEl>
                                          <p:spTgt spid="18"/>
                                        </p:tgtEl>
                                        <p:attrNameLst>
                                          <p:attrName>style.visibility</p:attrName>
                                        </p:attrNameLst>
                                      </p:cBhvr>
                                      <p:to>
                                        <p:strVal val="visible"/>
                                      </p:to>
                                    </p:set>
                                    <p:anim calcmode="lin" valueType="num">
                                      <p:cBhvr>
                                        <p:cTn id="53" dur="1000" fill="hold"/>
                                        <p:tgtEl>
                                          <p:spTgt spid="18"/>
                                        </p:tgtEl>
                                        <p:attrNameLst>
                                          <p:attrName>ppt_w</p:attrName>
                                        </p:attrNameLst>
                                      </p:cBhvr>
                                      <p:tavLst>
                                        <p:tav tm="0">
                                          <p:val>
                                            <p:fltVal val="0"/>
                                          </p:val>
                                        </p:tav>
                                        <p:tav tm="100000">
                                          <p:val>
                                            <p:strVal val="#ppt_w"/>
                                          </p:val>
                                        </p:tav>
                                      </p:tavLst>
                                    </p:anim>
                                    <p:anim calcmode="lin" valueType="num">
                                      <p:cBhvr>
                                        <p:cTn id="54" dur="1000" fill="hold"/>
                                        <p:tgtEl>
                                          <p:spTgt spid="18"/>
                                        </p:tgtEl>
                                        <p:attrNameLst>
                                          <p:attrName>ppt_h</p:attrName>
                                        </p:attrNameLst>
                                      </p:cBhvr>
                                      <p:tavLst>
                                        <p:tav tm="0">
                                          <p:val>
                                            <p:fltVal val="0"/>
                                          </p:val>
                                        </p:tav>
                                        <p:tav tm="100000">
                                          <p:val>
                                            <p:strVal val="#ppt_h"/>
                                          </p:val>
                                        </p:tav>
                                      </p:tavLst>
                                    </p:anim>
                                    <p:anim calcmode="lin" valueType="num">
                                      <p:cBhvr>
                                        <p:cTn id="55" dur="1000" fill="hold"/>
                                        <p:tgtEl>
                                          <p:spTgt spid="18"/>
                                        </p:tgtEl>
                                        <p:attrNameLst>
                                          <p:attrName>style.rotation</p:attrName>
                                        </p:attrNameLst>
                                      </p:cBhvr>
                                      <p:tavLst>
                                        <p:tav tm="0">
                                          <p:val>
                                            <p:fltVal val="90"/>
                                          </p:val>
                                        </p:tav>
                                        <p:tav tm="100000">
                                          <p:val>
                                            <p:fltVal val="0"/>
                                          </p:val>
                                        </p:tav>
                                      </p:tavLst>
                                    </p:anim>
                                    <p:animEffect transition="in" filter="fade">
                                      <p:cBhvr>
                                        <p:cTn id="56" dur="1000"/>
                                        <p:tgtEl>
                                          <p:spTgt spid="18"/>
                                        </p:tgtEl>
                                      </p:cBhvr>
                                    </p:animEffect>
                                  </p:childTnLst>
                                </p:cTn>
                              </p:par>
                              <p:par>
                                <p:cTn id="57" presetID="31" presetClass="entr" presetSubtype="0" fill="hold" nodeType="withEffect">
                                  <p:stCondLst>
                                    <p:cond delay="0"/>
                                  </p:stCondLst>
                                  <p:childTnLst>
                                    <p:set>
                                      <p:cBhvr>
                                        <p:cTn id="58" dur="1" fill="hold">
                                          <p:stCondLst>
                                            <p:cond delay="0"/>
                                          </p:stCondLst>
                                        </p:cTn>
                                        <p:tgtEl>
                                          <p:spTgt spid="24"/>
                                        </p:tgtEl>
                                        <p:attrNameLst>
                                          <p:attrName>style.visibility</p:attrName>
                                        </p:attrNameLst>
                                      </p:cBhvr>
                                      <p:to>
                                        <p:strVal val="visible"/>
                                      </p:to>
                                    </p:set>
                                    <p:anim calcmode="lin" valueType="num">
                                      <p:cBhvr>
                                        <p:cTn id="59" dur="1000" fill="hold"/>
                                        <p:tgtEl>
                                          <p:spTgt spid="24"/>
                                        </p:tgtEl>
                                        <p:attrNameLst>
                                          <p:attrName>ppt_w</p:attrName>
                                        </p:attrNameLst>
                                      </p:cBhvr>
                                      <p:tavLst>
                                        <p:tav tm="0">
                                          <p:val>
                                            <p:fltVal val="0"/>
                                          </p:val>
                                        </p:tav>
                                        <p:tav tm="100000">
                                          <p:val>
                                            <p:strVal val="#ppt_w"/>
                                          </p:val>
                                        </p:tav>
                                      </p:tavLst>
                                    </p:anim>
                                    <p:anim calcmode="lin" valueType="num">
                                      <p:cBhvr>
                                        <p:cTn id="60" dur="1000" fill="hold"/>
                                        <p:tgtEl>
                                          <p:spTgt spid="24"/>
                                        </p:tgtEl>
                                        <p:attrNameLst>
                                          <p:attrName>ppt_h</p:attrName>
                                        </p:attrNameLst>
                                      </p:cBhvr>
                                      <p:tavLst>
                                        <p:tav tm="0">
                                          <p:val>
                                            <p:fltVal val="0"/>
                                          </p:val>
                                        </p:tav>
                                        <p:tav tm="100000">
                                          <p:val>
                                            <p:strVal val="#ppt_h"/>
                                          </p:val>
                                        </p:tav>
                                      </p:tavLst>
                                    </p:anim>
                                    <p:anim calcmode="lin" valueType="num">
                                      <p:cBhvr>
                                        <p:cTn id="61" dur="1000" fill="hold"/>
                                        <p:tgtEl>
                                          <p:spTgt spid="24"/>
                                        </p:tgtEl>
                                        <p:attrNameLst>
                                          <p:attrName>style.rotation</p:attrName>
                                        </p:attrNameLst>
                                      </p:cBhvr>
                                      <p:tavLst>
                                        <p:tav tm="0">
                                          <p:val>
                                            <p:fltVal val="90"/>
                                          </p:val>
                                        </p:tav>
                                        <p:tav tm="100000">
                                          <p:val>
                                            <p:fltVal val="0"/>
                                          </p:val>
                                        </p:tav>
                                      </p:tavLst>
                                    </p:anim>
                                    <p:animEffect transition="in" filter="fade">
                                      <p:cBhvr>
                                        <p:cTn id="62" dur="1000"/>
                                        <p:tgtEl>
                                          <p:spTgt spid="24"/>
                                        </p:tgtEl>
                                      </p:cBhvr>
                                    </p:animEffect>
                                  </p:childTnLst>
                                </p:cTn>
                              </p:par>
                            </p:childTnLst>
                          </p:cTn>
                        </p:par>
                        <p:par>
                          <p:cTn id="63" fill="hold">
                            <p:stCondLst>
                              <p:cond delay="7000"/>
                            </p:stCondLst>
                            <p:childTnLst>
                              <p:par>
                                <p:cTn id="64" presetID="42" presetClass="entr" presetSubtype="0" fill="hold" grpId="0" nodeType="afterEffect">
                                  <p:stCondLst>
                                    <p:cond delay="0"/>
                                  </p:stCondLst>
                                  <p:childTnLst>
                                    <p:set>
                                      <p:cBhvr>
                                        <p:cTn id="65" dur="1" fill="hold">
                                          <p:stCondLst>
                                            <p:cond delay="0"/>
                                          </p:stCondLst>
                                        </p:cTn>
                                        <p:tgtEl>
                                          <p:spTgt spid="38"/>
                                        </p:tgtEl>
                                        <p:attrNameLst>
                                          <p:attrName>style.visibility</p:attrName>
                                        </p:attrNameLst>
                                      </p:cBhvr>
                                      <p:to>
                                        <p:strVal val="visible"/>
                                      </p:to>
                                    </p:set>
                                    <p:animEffect transition="in" filter="fade">
                                      <p:cBhvr>
                                        <p:cTn id="66" dur="1000"/>
                                        <p:tgtEl>
                                          <p:spTgt spid="38"/>
                                        </p:tgtEl>
                                      </p:cBhvr>
                                    </p:animEffect>
                                    <p:anim calcmode="lin" valueType="num">
                                      <p:cBhvr>
                                        <p:cTn id="67" dur="1000" fill="hold"/>
                                        <p:tgtEl>
                                          <p:spTgt spid="38"/>
                                        </p:tgtEl>
                                        <p:attrNameLst>
                                          <p:attrName>ppt_x</p:attrName>
                                        </p:attrNameLst>
                                      </p:cBhvr>
                                      <p:tavLst>
                                        <p:tav tm="0">
                                          <p:val>
                                            <p:strVal val="#ppt_x"/>
                                          </p:val>
                                        </p:tav>
                                        <p:tav tm="100000">
                                          <p:val>
                                            <p:strVal val="#ppt_x"/>
                                          </p:val>
                                        </p:tav>
                                      </p:tavLst>
                                    </p:anim>
                                    <p:anim calcmode="lin" valueType="num">
                                      <p:cBhvr>
                                        <p:cTn id="68" dur="1000" fill="hold"/>
                                        <p:tgtEl>
                                          <p:spTgt spid="38"/>
                                        </p:tgtEl>
                                        <p:attrNameLst>
                                          <p:attrName>ppt_y</p:attrName>
                                        </p:attrNameLst>
                                      </p:cBhvr>
                                      <p:tavLst>
                                        <p:tav tm="0">
                                          <p:val>
                                            <p:strVal val="#ppt_y+.1"/>
                                          </p:val>
                                        </p:tav>
                                        <p:tav tm="100000">
                                          <p:val>
                                            <p:strVal val="#ppt_y"/>
                                          </p:val>
                                        </p:tav>
                                      </p:tavLst>
                                    </p:anim>
                                  </p:childTnLst>
                                </p:cTn>
                              </p:par>
                            </p:childTnLst>
                          </p:cTn>
                        </p:par>
                        <p:par>
                          <p:cTn id="69" fill="hold">
                            <p:stCondLst>
                              <p:cond delay="8000"/>
                            </p:stCondLst>
                            <p:childTnLst>
                              <p:par>
                                <p:cTn id="70" presetID="31" presetClass="entr" presetSubtype="0" fill="hold" grpId="0" nodeType="afterEffect">
                                  <p:stCondLst>
                                    <p:cond delay="0"/>
                                  </p:stCondLst>
                                  <p:childTnLst>
                                    <p:set>
                                      <p:cBhvr>
                                        <p:cTn id="71" dur="1" fill="hold">
                                          <p:stCondLst>
                                            <p:cond delay="0"/>
                                          </p:stCondLst>
                                        </p:cTn>
                                        <p:tgtEl>
                                          <p:spTgt spid="16"/>
                                        </p:tgtEl>
                                        <p:attrNameLst>
                                          <p:attrName>style.visibility</p:attrName>
                                        </p:attrNameLst>
                                      </p:cBhvr>
                                      <p:to>
                                        <p:strVal val="visible"/>
                                      </p:to>
                                    </p:set>
                                    <p:anim calcmode="lin" valueType="num">
                                      <p:cBhvr>
                                        <p:cTn id="72" dur="1000" fill="hold"/>
                                        <p:tgtEl>
                                          <p:spTgt spid="16"/>
                                        </p:tgtEl>
                                        <p:attrNameLst>
                                          <p:attrName>ppt_w</p:attrName>
                                        </p:attrNameLst>
                                      </p:cBhvr>
                                      <p:tavLst>
                                        <p:tav tm="0">
                                          <p:val>
                                            <p:fltVal val="0"/>
                                          </p:val>
                                        </p:tav>
                                        <p:tav tm="100000">
                                          <p:val>
                                            <p:strVal val="#ppt_w"/>
                                          </p:val>
                                        </p:tav>
                                      </p:tavLst>
                                    </p:anim>
                                    <p:anim calcmode="lin" valueType="num">
                                      <p:cBhvr>
                                        <p:cTn id="73" dur="1000" fill="hold"/>
                                        <p:tgtEl>
                                          <p:spTgt spid="16"/>
                                        </p:tgtEl>
                                        <p:attrNameLst>
                                          <p:attrName>ppt_h</p:attrName>
                                        </p:attrNameLst>
                                      </p:cBhvr>
                                      <p:tavLst>
                                        <p:tav tm="0">
                                          <p:val>
                                            <p:fltVal val="0"/>
                                          </p:val>
                                        </p:tav>
                                        <p:tav tm="100000">
                                          <p:val>
                                            <p:strVal val="#ppt_h"/>
                                          </p:val>
                                        </p:tav>
                                      </p:tavLst>
                                    </p:anim>
                                    <p:anim calcmode="lin" valueType="num">
                                      <p:cBhvr>
                                        <p:cTn id="74" dur="1000" fill="hold"/>
                                        <p:tgtEl>
                                          <p:spTgt spid="16"/>
                                        </p:tgtEl>
                                        <p:attrNameLst>
                                          <p:attrName>style.rotation</p:attrName>
                                        </p:attrNameLst>
                                      </p:cBhvr>
                                      <p:tavLst>
                                        <p:tav tm="0">
                                          <p:val>
                                            <p:fltVal val="90"/>
                                          </p:val>
                                        </p:tav>
                                        <p:tav tm="100000">
                                          <p:val>
                                            <p:fltVal val="0"/>
                                          </p:val>
                                        </p:tav>
                                      </p:tavLst>
                                    </p:anim>
                                    <p:animEffect transition="in" filter="fade">
                                      <p:cBhvr>
                                        <p:cTn id="75" dur="1000"/>
                                        <p:tgtEl>
                                          <p:spTgt spid="16"/>
                                        </p:tgtEl>
                                      </p:cBhvr>
                                    </p:animEffect>
                                  </p:childTnLst>
                                </p:cTn>
                              </p:par>
                              <p:par>
                                <p:cTn id="76" presetID="31" presetClass="entr" presetSubtype="0" fill="hold" nodeType="withEffect">
                                  <p:stCondLst>
                                    <p:cond delay="0"/>
                                  </p:stCondLst>
                                  <p:childTnLst>
                                    <p:set>
                                      <p:cBhvr>
                                        <p:cTn id="77" dur="1" fill="hold">
                                          <p:stCondLst>
                                            <p:cond delay="0"/>
                                          </p:stCondLst>
                                        </p:cTn>
                                        <p:tgtEl>
                                          <p:spTgt spid="27"/>
                                        </p:tgtEl>
                                        <p:attrNameLst>
                                          <p:attrName>style.visibility</p:attrName>
                                        </p:attrNameLst>
                                      </p:cBhvr>
                                      <p:to>
                                        <p:strVal val="visible"/>
                                      </p:to>
                                    </p:set>
                                    <p:anim calcmode="lin" valueType="num">
                                      <p:cBhvr>
                                        <p:cTn id="78" dur="1000" fill="hold"/>
                                        <p:tgtEl>
                                          <p:spTgt spid="27"/>
                                        </p:tgtEl>
                                        <p:attrNameLst>
                                          <p:attrName>ppt_w</p:attrName>
                                        </p:attrNameLst>
                                      </p:cBhvr>
                                      <p:tavLst>
                                        <p:tav tm="0">
                                          <p:val>
                                            <p:fltVal val="0"/>
                                          </p:val>
                                        </p:tav>
                                        <p:tav tm="100000">
                                          <p:val>
                                            <p:strVal val="#ppt_w"/>
                                          </p:val>
                                        </p:tav>
                                      </p:tavLst>
                                    </p:anim>
                                    <p:anim calcmode="lin" valueType="num">
                                      <p:cBhvr>
                                        <p:cTn id="79" dur="1000" fill="hold"/>
                                        <p:tgtEl>
                                          <p:spTgt spid="27"/>
                                        </p:tgtEl>
                                        <p:attrNameLst>
                                          <p:attrName>ppt_h</p:attrName>
                                        </p:attrNameLst>
                                      </p:cBhvr>
                                      <p:tavLst>
                                        <p:tav tm="0">
                                          <p:val>
                                            <p:fltVal val="0"/>
                                          </p:val>
                                        </p:tav>
                                        <p:tav tm="100000">
                                          <p:val>
                                            <p:strVal val="#ppt_h"/>
                                          </p:val>
                                        </p:tav>
                                      </p:tavLst>
                                    </p:anim>
                                    <p:anim calcmode="lin" valueType="num">
                                      <p:cBhvr>
                                        <p:cTn id="80" dur="1000" fill="hold"/>
                                        <p:tgtEl>
                                          <p:spTgt spid="27"/>
                                        </p:tgtEl>
                                        <p:attrNameLst>
                                          <p:attrName>style.rotation</p:attrName>
                                        </p:attrNameLst>
                                      </p:cBhvr>
                                      <p:tavLst>
                                        <p:tav tm="0">
                                          <p:val>
                                            <p:fltVal val="90"/>
                                          </p:val>
                                        </p:tav>
                                        <p:tav tm="100000">
                                          <p:val>
                                            <p:fltVal val="0"/>
                                          </p:val>
                                        </p:tav>
                                      </p:tavLst>
                                    </p:anim>
                                    <p:animEffect transition="in" filter="fade">
                                      <p:cBhvr>
                                        <p:cTn id="81" dur="1000"/>
                                        <p:tgtEl>
                                          <p:spTgt spid="27"/>
                                        </p:tgtEl>
                                      </p:cBhvr>
                                    </p:animEffect>
                                  </p:childTnLst>
                                </p:cTn>
                              </p:par>
                            </p:childTnLst>
                          </p:cTn>
                        </p:par>
                        <p:par>
                          <p:cTn id="82" fill="hold">
                            <p:stCondLst>
                              <p:cond delay="9000"/>
                            </p:stCondLst>
                            <p:childTnLst>
                              <p:par>
                                <p:cTn id="83" presetID="47" presetClass="entr" presetSubtype="0" fill="hold" grpId="0" nodeType="afterEffect">
                                  <p:stCondLst>
                                    <p:cond delay="0"/>
                                  </p:stCondLst>
                                  <p:childTnLst>
                                    <p:set>
                                      <p:cBhvr>
                                        <p:cTn id="84" dur="1" fill="hold">
                                          <p:stCondLst>
                                            <p:cond delay="0"/>
                                          </p:stCondLst>
                                        </p:cTn>
                                        <p:tgtEl>
                                          <p:spTgt spid="36"/>
                                        </p:tgtEl>
                                        <p:attrNameLst>
                                          <p:attrName>style.visibility</p:attrName>
                                        </p:attrNameLst>
                                      </p:cBhvr>
                                      <p:to>
                                        <p:strVal val="visible"/>
                                      </p:to>
                                    </p:set>
                                    <p:animEffect transition="in" filter="fade">
                                      <p:cBhvr>
                                        <p:cTn id="85" dur="1000"/>
                                        <p:tgtEl>
                                          <p:spTgt spid="36"/>
                                        </p:tgtEl>
                                      </p:cBhvr>
                                    </p:animEffect>
                                    <p:anim calcmode="lin" valueType="num">
                                      <p:cBhvr>
                                        <p:cTn id="86" dur="1000" fill="hold"/>
                                        <p:tgtEl>
                                          <p:spTgt spid="36"/>
                                        </p:tgtEl>
                                        <p:attrNameLst>
                                          <p:attrName>ppt_x</p:attrName>
                                        </p:attrNameLst>
                                      </p:cBhvr>
                                      <p:tavLst>
                                        <p:tav tm="0">
                                          <p:val>
                                            <p:strVal val="#ppt_x"/>
                                          </p:val>
                                        </p:tav>
                                        <p:tav tm="100000">
                                          <p:val>
                                            <p:strVal val="#ppt_x"/>
                                          </p:val>
                                        </p:tav>
                                      </p:tavLst>
                                    </p:anim>
                                    <p:anim calcmode="lin" valueType="num">
                                      <p:cBhvr>
                                        <p:cTn id="87" dur="1000" fill="hold"/>
                                        <p:tgtEl>
                                          <p:spTgt spid="3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 grpId="0" animBg="1"/>
      <p:bldP spid="17" grpId="0" animBg="1"/>
      <p:bldP spid="14" grpId="0" animBg="1"/>
      <p:bldP spid="18" grpId="0" animBg="1"/>
      <p:bldP spid="16" grpId="0" animBg="1"/>
      <p:bldP spid="35" grpId="0"/>
      <p:bldP spid="36" grpId="0"/>
      <p:bldP spid="37" grpId="0"/>
      <p:bldP spid="38" grpId="0"/>
      <p:bldP spid="39" grpId="0"/>
    </p:bldLst>
  </p:timing>
</p:sld>
</file>

<file path=ppt/slides/slide3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C9C80D54-78BE-4451-8EA5-61C2EDE4F46E}"/>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17" name="Isosceles Triangle 16">
            <a:extLst>
              <a:ext uri="{FF2B5EF4-FFF2-40B4-BE49-F238E27FC236}">
                <a16:creationId xmlns:a16="http://schemas.microsoft.com/office/drawing/2014/main" id="{2F5F6EC6-6625-4B1B-A936-49732E5B1F73}"/>
              </a:ext>
            </a:extLst>
          </p:cNvPr>
          <p:cNvSpPr/>
          <p:nvPr/>
        </p:nvSpPr>
        <p:spPr>
          <a:xfrm rot="10800000">
            <a:off x="2514601" y="4623960"/>
            <a:ext cx="304800" cy="245354"/>
          </a:xfrm>
          <a:prstGeom prst="triangle">
            <a:avLst/>
          </a:prstGeom>
          <a:solidFill>
            <a:srgbClr val="CE8E4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Shape 9">
            <a:extLst>
              <a:ext uri="{FF2B5EF4-FFF2-40B4-BE49-F238E27FC236}">
                <a16:creationId xmlns:a16="http://schemas.microsoft.com/office/drawing/2014/main" id="{32D49863-8F79-4675-BACD-4DEF2AA296A7}"/>
              </a:ext>
            </a:extLst>
          </p:cNvPr>
          <p:cNvSpPr>
            <a:spLocks noChangeAspect="1"/>
          </p:cNvSpPr>
          <p:nvPr/>
        </p:nvSpPr>
        <p:spPr>
          <a:xfrm>
            <a:off x="1754581" y="3050298"/>
            <a:ext cx="1828800" cy="1680163"/>
          </a:xfrm>
          <a:custGeom>
            <a:avLst/>
            <a:gdLst>
              <a:gd name="connsiteX0" fmla="*/ 914400 w 1828800"/>
              <a:gd name="connsiteY0" fmla="*/ 0 h 1680163"/>
              <a:gd name="connsiteX1" fmla="*/ 1828800 w 1828800"/>
              <a:gd name="connsiteY1" fmla="*/ 914400 h 1680163"/>
              <a:gd name="connsiteX2" fmla="*/ 1425650 w 1828800"/>
              <a:gd name="connsiteY2" fmla="*/ 1672635 h 1680163"/>
              <a:gd name="connsiteX3" fmla="*/ 1411780 w 1828800"/>
              <a:gd name="connsiteY3" fmla="*/ 1680163 h 1680163"/>
              <a:gd name="connsiteX4" fmla="*/ 1271059 w 1828800"/>
              <a:gd name="connsiteY4" fmla="*/ 1463597 h 1680163"/>
              <a:gd name="connsiteX5" fmla="*/ 557741 w 1828800"/>
              <a:gd name="connsiteY5" fmla="*/ 1463597 h 1680163"/>
              <a:gd name="connsiteX6" fmla="*/ 417020 w 1828800"/>
              <a:gd name="connsiteY6" fmla="*/ 1680163 h 1680163"/>
              <a:gd name="connsiteX7" fmla="*/ 403150 w 1828800"/>
              <a:gd name="connsiteY7" fmla="*/ 1672635 h 1680163"/>
              <a:gd name="connsiteX8" fmla="*/ 0 w 1828800"/>
              <a:gd name="connsiteY8" fmla="*/ 914400 h 1680163"/>
              <a:gd name="connsiteX9" fmla="*/ 914400 w 1828800"/>
              <a:gd name="connsiteY9" fmla="*/ 0 h 1680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8800" h="1680163">
                <a:moveTo>
                  <a:pt x="914400" y="0"/>
                </a:moveTo>
                <a:cubicBezTo>
                  <a:pt x="1419409" y="0"/>
                  <a:pt x="1828800" y="409391"/>
                  <a:pt x="1828800" y="914400"/>
                </a:cubicBezTo>
                <a:cubicBezTo>
                  <a:pt x="1828800" y="1230031"/>
                  <a:pt x="1668882" y="1508311"/>
                  <a:pt x="1425650" y="1672635"/>
                </a:cubicBezTo>
                <a:lnTo>
                  <a:pt x="1411780" y="1680163"/>
                </a:lnTo>
                <a:lnTo>
                  <a:pt x="1271059" y="1463597"/>
                </a:lnTo>
                <a:lnTo>
                  <a:pt x="557741" y="1463597"/>
                </a:lnTo>
                <a:lnTo>
                  <a:pt x="417020" y="1680163"/>
                </a:lnTo>
                <a:lnTo>
                  <a:pt x="403150" y="1672635"/>
                </a:lnTo>
                <a:cubicBezTo>
                  <a:pt x="159919" y="1508311"/>
                  <a:pt x="0" y="1230031"/>
                  <a:pt x="0" y="914400"/>
                </a:cubicBezTo>
                <a:cubicBezTo>
                  <a:pt x="0" y="409391"/>
                  <a:pt x="409391" y="0"/>
                  <a:pt x="914400" y="0"/>
                </a:cubicBezTo>
                <a:close/>
              </a:path>
            </a:pathLst>
          </a:custGeom>
          <a:solidFill>
            <a:srgbClr val="CE8E4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Oval 6">
            <a:extLst>
              <a:ext uri="{FF2B5EF4-FFF2-40B4-BE49-F238E27FC236}">
                <a16:creationId xmlns:a16="http://schemas.microsoft.com/office/drawing/2014/main" id="{E5FD30B4-25C6-4F91-8882-3CCB7111273E}"/>
              </a:ext>
            </a:extLst>
          </p:cNvPr>
          <p:cNvSpPr>
            <a:spLocks noChangeAspect="1"/>
          </p:cNvSpPr>
          <p:nvPr/>
        </p:nvSpPr>
        <p:spPr>
          <a:xfrm>
            <a:off x="1960321" y="3259315"/>
            <a:ext cx="1417320" cy="141732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Oval 10">
            <a:extLst>
              <a:ext uri="{FF2B5EF4-FFF2-40B4-BE49-F238E27FC236}">
                <a16:creationId xmlns:a16="http://schemas.microsoft.com/office/drawing/2014/main" id="{D66F4A1D-D832-4094-9012-49E085403317}"/>
              </a:ext>
            </a:extLst>
          </p:cNvPr>
          <p:cNvSpPr>
            <a:spLocks noChangeAspect="1"/>
          </p:cNvSpPr>
          <p:nvPr/>
        </p:nvSpPr>
        <p:spPr>
          <a:xfrm>
            <a:off x="2303221" y="3602215"/>
            <a:ext cx="731520" cy="731520"/>
          </a:xfrm>
          <a:prstGeom prst="ellipse">
            <a:avLst/>
          </a:prstGeom>
          <a:solidFill>
            <a:srgbClr val="CE8E40"/>
          </a:solid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1" name="Group 20">
            <a:extLst>
              <a:ext uri="{FF2B5EF4-FFF2-40B4-BE49-F238E27FC236}">
                <a16:creationId xmlns:a16="http://schemas.microsoft.com/office/drawing/2014/main" id="{0F096644-8AC4-4EA2-B3FE-83503A179293}"/>
              </a:ext>
            </a:extLst>
          </p:cNvPr>
          <p:cNvGrpSpPr/>
          <p:nvPr/>
        </p:nvGrpSpPr>
        <p:grpSpPr>
          <a:xfrm>
            <a:off x="1063172" y="5084581"/>
            <a:ext cx="3207655" cy="1246495"/>
            <a:chOff x="941027" y="4218918"/>
            <a:chExt cx="3207655" cy="1246495"/>
          </a:xfrm>
        </p:grpSpPr>
        <p:sp>
          <p:nvSpPr>
            <p:cNvPr id="18" name="Text Box 10">
              <a:extLst>
                <a:ext uri="{FF2B5EF4-FFF2-40B4-BE49-F238E27FC236}">
                  <a16:creationId xmlns:a16="http://schemas.microsoft.com/office/drawing/2014/main" id="{D8329EF1-39CB-4A50-97DF-5AA860E0452E}"/>
                </a:ext>
              </a:extLst>
            </p:cNvPr>
            <p:cNvSpPr txBox="1">
              <a:spLocks noChangeArrowheads="1"/>
            </p:cNvSpPr>
            <p:nvPr/>
          </p:nvSpPr>
          <p:spPr bwMode="auto">
            <a:xfrm>
              <a:off x="1788240" y="4218918"/>
              <a:ext cx="2360442" cy="1246495"/>
            </a:xfrm>
            <a:prstGeom prst="rect">
              <a:avLst/>
            </a:prstGeom>
            <a:noFill/>
            <a:ln w="9525">
              <a:noFill/>
              <a:miter lim="800000"/>
              <a:headEnd/>
              <a:tailEnd/>
            </a:ln>
          </p:spPr>
          <p:txBody>
            <a:bodyPr wrap="square" lIns="60960" tIns="30480" rIns="60960" bIns="30480">
              <a:spAutoFit/>
            </a:bodyPr>
            <a:lstStyle/>
            <a:p>
              <a:r>
                <a:rPr lang="en-US" sz="1500" dirty="0">
                  <a:solidFill>
                    <a:srgbClr val="CE8E40"/>
                  </a:solidFill>
                  <a:latin typeface="Bernard MT Condensed" panose="02050806060905020404" pitchFamily="18" charset="0"/>
                </a:rPr>
                <a:t>LOREM IPSUM</a:t>
              </a:r>
            </a:p>
            <a:p>
              <a:endParaRPr lang="en-US" sz="200" b="1" dirty="0">
                <a:solidFill>
                  <a:srgbClr val="00B0F0"/>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19" name="TextBox 18">
              <a:extLst>
                <a:ext uri="{FF2B5EF4-FFF2-40B4-BE49-F238E27FC236}">
                  <a16:creationId xmlns:a16="http://schemas.microsoft.com/office/drawing/2014/main" id="{151E4CAC-EE36-4119-8854-66AAE889FBCF}"/>
                </a:ext>
              </a:extLst>
            </p:cNvPr>
            <p:cNvSpPr txBox="1"/>
            <p:nvPr/>
          </p:nvSpPr>
          <p:spPr>
            <a:xfrm>
              <a:off x="941027" y="4331171"/>
              <a:ext cx="914400" cy="830997"/>
            </a:xfrm>
            <a:prstGeom prst="rect">
              <a:avLst/>
            </a:prstGeom>
            <a:noFill/>
            <a:effectLst>
              <a:outerShdw blurRad="50800" dist="38100" dir="2700000" algn="tl" rotWithShape="0">
                <a:prstClr val="black">
                  <a:alpha val="40000"/>
                </a:prstClr>
              </a:outerShdw>
            </a:effectLst>
          </p:spPr>
          <p:txBody>
            <a:bodyPr wrap="square" rtlCol="0">
              <a:spAutoFit/>
            </a:bodyPr>
            <a:lstStyle/>
            <a:p>
              <a:pPr algn="ctr"/>
              <a:r>
                <a:rPr lang="en-US" sz="4800" b="1" dirty="0">
                  <a:solidFill>
                    <a:srgbClr val="CE8E40"/>
                  </a:solidFill>
                  <a:latin typeface="Lato"/>
                </a:rPr>
                <a:t>01</a:t>
              </a:r>
            </a:p>
          </p:txBody>
        </p:sp>
      </p:grpSp>
      <p:sp>
        <p:nvSpPr>
          <p:cNvPr id="24" name="Isosceles Triangle 23">
            <a:extLst>
              <a:ext uri="{FF2B5EF4-FFF2-40B4-BE49-F238E27FC236}">
                <a16:creationId xmlns:a16="http://schemas.microsoft.com/office/drawing/2014/main" id="{8ED9206C-C004-461D-BB7C-8A4173B747E3}"/>
              </a:ext>
            </a:extLst>
          </p:cNvPr>
          <p:cNvSpPr/>
          <p:nvPr/>
        </p:nvSpPr>
        <p:spPr>
          <a:xfrm>
            <a:off x="4310091" y="3050299"/>
            <a:ext cx="304800" cy="245354"/>
          </a:xfrm>
          <a:prstGeom prst="triangle">
            <a:avLst/>
          </a:prstGeom>
          <a:solidFill>
            <a:srgbClr val="E76C0F"/>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Freeform: Shape 24">
            <a:extLst>
              <a:ext uri="{FF2B5EF4-FFF2-40B4-BE49-F238E27FC236}">
                <a16:creationId xmlns:a16="http://schemas.microsoft.com/office/drawing/2014/main" id="{AEF8AA5D-B219-47C7-A99B-0C3343164673}"/>
              </a:ext>
            </a:extLst>
          </p:cNvPr>
          <p:cNvSpPr>
            <a:spLocks noChangeAspect="1"/>
          </p:cNvSpPr>
          <p:nvPr/>
        </p:nvSpPr>
        <p:spPr>
          <a:xfrm rot="10800000">
            <a:off x="3546111" y="3189152"/>
            <a:ext cx="1828800" cy="1680163"/>
          </a:xfrm>
          <a:custGeom>
            <a:avLst/>
            <a:gdLst>
              <a:gd name="connsiteX0" fmla="*/ 914400 w 1828800"/>
              <a:gd name="connsiteY0" fmla="*/ 0 h 1680163"/>
              <a:gd name="connsiteX1" fmla="*/ 1828800 w 1828800"/>
              <a:gd name="connsiteY1" fmla="*/ 914400 h 1680163"/>
              <a:gd name="connsiteX2" fmla="*/ 1425650 w 1828800"/>
              <a:gd name="connsiteY2" fmla="*/ 1672635 h 1680163"/>
              <a:gd name="connsiteX3" fmla="*/ 1411780 w 1828800"/>
              <a:gd name="connsiteY3" fmla="*/ 1680163 h 1680163"/>
              <a:gd name="connsiteX4" fmla="*/ 1271059 w 1828800"/>
              <a:gd name="connsiteY4" fmla="*/ 1463597 h 1680163"/>
              <a:gd name="connsiteX5" fmla="*/ 557741 w 1828800"/>
              <a:gd name="connsiteY5" fmla="*/ 1463597 h 1680163"/>
              <a:gd name="connsiteX6" fmla="*/ 417020 w 1828800"/>
              <a:gd name="connsiteY6" fmla="*/ 1680163 h 1680163"/>
              <a:gd name="connsiteX7" fmla="*/ 403150 w 1828800"/>
              <a:gd name="connsiteY7" fmla="*/ 1672635 h 1680163"/>
              <a:gd name="connsiteX8" fmla="*/ 0 w 1828800"/>
              <a:gd name="connsiteY8" fmla="*/ 914400 h 1680163"/>
              <a:gd name="connsiteX9" fmla="*/ 914400 w 1828800"/>
              <a:gd name="connsiteY9" fmla="*/ 0 h 1680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8800" h="1680163">
                <a:moveTo>
                  <a:pt x="914400" y="0"/>
                </a:moveTo>
                <a:cubicBezTo>
                  <a:pt x="1419409" y="0"/>
                  <a:pt x="1828800" y="409391"/>
                  <a:pt x="1828800" y="914400"/>
                </a:cubicBezTo>
                <a:cubicBezTo>
                  <a:pt x="1828800" y="1230031"/>
                  <a:pt x="1668882" y="1508311"/>
                  <a:pt x="1425650" y="1672635"/>
                </a:cubicBezTo>
                <a:lnTo>
                  <a:pt x="1411780" y="1680163"/>
                </a:lnTo>
                <a:lnTo>
                  <a:pt x="1271059" y="1463597"/>
                </a:lnTo>
                <a:lnTo>
                  <a:pt x="557741" y="1463597"/>
                </a:lnTo>
                <a:lnTo>
                  <a:pt x="417020" y="1680163"/>
                </a:lnTo>
                <a:lnTo>
                  <a:pt x="403150" y="1672635"/>
                </a:lnTo>
                <a:cubicBezTo>
                  <a:pt x="159919" y="1508311"/>
                  <a:pt x="0" y="1230031"/>
                  <a:pt x="0" y="914400"/>
                </a:cubicBezTo>
                <a:cubicBezTo>
                  <a:pt x="0" y="409391"/>
                  <a:pt x="409391" y="0"/>
                  <a:pt x="914400" y="0"/>
                </a:cubicBezTo>
                <a:close/>
              </a:path>
            </a:pathLst>
          </a:custGeom>
          <a:solidFill>
            <a:srgbClr val="E76C0F"/>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Oval 25">
            <a:extLst>
              <a:ext uri="{FF2B5EF4-FFF2-40B4-BE49-F238E27FC236}">
                <a16:creationId xmlns:a16="http://schemas.microsoft.com/office/drawing/2014/main" id="{37E4F223-8D33-4291-B3C2-C36050324C0B}"/>
              </a:ext>
            </a:extLst>
          </p:cNvPr>
          <p:cNvSpPr>
            <a:spLocks noChangeAspect="1"/>
          </p:cNvSpPr>
          <p:nvPr/>
        </p:nvSpPr>
        <p:spPr>
          <a:xfrm rot="10800000">
            <a:off x="3751851" y="3242978"/>
            <a:ext cx="1417320" cy="141732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Oval 26">
            <a:extLst>
              <a:ext uri="{FF2B5EF4-FFF2-40B4-BE49-F238E27FC236}">
                <a16:creationId xmlns:a16="http://schemas.microsoft.com/office/drawing/2014/main" id="{AB63377E-D051-4CF5-A13F-1A2C98495CF2}"/>
              </a:ext>
            </a:extLst>
          </p:cNvPr>
          <p:cNvSpPr>
            <a:spLocks noChangeAspect="1"/>
          </p:cNvSpPr>
          <p:nvPr/>
        </p:nvSpPr>
        <p:spPr>
          <a:xfrm rot="10800000">
            <a:off x="4094751" y="3585878"/>
            <a:ext cx="731520" cy="731520"/>
          </a:xfrm>
          <a:prstGeom prst="ellipse">
            <a:avLst/>
          </a:prstGeom>
          <a:solidFill>
            <a:srgbClr val="E76C0F"/>
          </a:solid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Isosceles Triangle 28">
            <a:extLst>
              <a:ext uri="{FF2B5EF4-FFF2-40B4-BE49-F238E27FC236}">
                <a16:creationId xmlns:a16="http://schemas.microsoft.com/office/drawing/2014/main" id="{D50E51A1-443A-4B1B-8A24-14CEF5B1014B}"/>
              </a:ext>
            </a:extLst>
          </p:cNvPr>
          <p:cNvSpPr/>
          <p:nvPr/>
        </p:nvSpPr>
        <p:spPr>
          <a:xfrm rot="10800000">
            <a:off x="6097660" y="4623960"/>
            <a:ext cx="304800" cy="245354"/>
          </a:xfrm>
          <a:prstGeom prst="triangle">
            <a:avLst/>
          </a:prstGeom>
          <a:solidFill>
            <a:srgbClr val="E0462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E04621"/>
              </a:solidFill>
            </a:endParaRPr>
          </a:p>
        </p:txBody>
      </p:sp>
      <p:sp>
        <p:nvSpPr>
          <p:cNvPr id="30" name="Freeform: Shape 29">
            <a:extLst>
              <a:ext uri="{FF2B5EF4-FFF2-40B4-BE49-F238E27FC236}">
                <a16:creationId xmlns:a16="http://schemas.microsoft.com/office/drawing/2014/main" id="{6D993B47-2DB1-4901-9309-9C86C2254FAD}"/>
              </a:ext>
            </a:extLst>
          </p:cNvPr>
          <p:cNvSpPr>
            <a:spLocks noChangeAspect="1"/>
          </p:cNvSpPr>
          <p:nvPr/>
        </p:nvSpPr>
        <p:spPr>
          <a:xfrm>
            <a:off x="5337640" y="3050298"/>
            <a:ext cx="1828800" cy="1680163"/>
          </a:xfrm>
          <a:custGeom>
            <a:avLst/>
            <a:gdLst>
              <a:gd name="connsiteX0" fmla="*/ 914400 w 1828800"/>
              <a:gd name="connsiteY0" fmla="*/ 0 h 1680163"/>
              <a:gd name="connsiteX1" fmla="*/ 1828800 w 1828800"/>
              <a:gd name="connsiteY1" fmla="*/ 914400 h 1680163"/>
              <a:gd name="connsiteX2" fmla="*/ 1425650 w 1828800"/>
              <a:gd name="connsiteY2" fmla="*/ 1672635 h 1680163"/>
              <a:gd name="connsiteX3" fmla="*/ 1411780 w 1828800"/>
              <a:gd name="connsiteY3" fmla="*/ 1680163 h 1680163"/>
              <a:gd name="connsiteX4" fmla="*/ 1271059 w 1828800"/>
              <a:gd name="connsiteY4" fmla="*/ 1463597 h 1680163"/>
              <a:gd name="connsiteX5" fmla="*/ 557741 w 1828800"/>
              <a:gd name="connsiteY5" fmla="*/ 1463597 h 1680163"/>
              <a:gd name="connsiteX6" fmla="*/ 417020 w 1828800"/>
              <a:gd name="connsiteY6" fmla="*/ 1680163 h 1680163"/>
              <a:gd name="connsiteX7" fmla="*/ 403150 w 1828800"/>
              <a:gd name="connsiteY7" fmla="*/ 1672635 h 1680163"/>
              <a:gd name="connsiteX8" fmla="*/ 0 w 1828800"/>
              <a:gd name="connsiteY8" fmla="*/ 914400 h 1680163"/>
              <a:gd name="connsiteX9" fmla="*/ 914400 w 1828800"/>
              <a:gd name="connsiteY9" fmla="*/ 0 h 1680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8800" h="1680163">
                <a:moveTo>
                  <a:pt x="914400" y="0"/>
                </a:moveTo>
                <a:cubicBezTo>
                  <a:pt x="1419409" y="0"/>
                  <a:pt x="1828800" y="409391"/>
                  <a:pt x="1828800" y="914400"/>
                </a:cubicBezTo>
                <a:cubicBezTo>
                  <a:pt x="1828800" y="1230031"/>
                  <a:pt x="1668882" y="1508311"/>
                  <a:pt x="1425650" y="1672635"/>
                </a:cubicBezTo>
                <a:lnTo>
                  <a:pt x="1411780" y="1680163"/>
                </a:lnTo>
                <a:lnTo>
                  <a:pt x="1271059" y="1463597"/>
                </a:lnTo>
                <a:lnTo>
                  <a:pt x="557741" y="1463597"/>
                </a:lnTo>
                <a:lnTo>
                  <a:pt x="417020" y="1680163"/>
                </a:lnTo>
                <a:lnTo>
                  <a:pt x="403150" y="1672635"/>
                </a:lnTo>
                <a:cubicBezTo>
                  <a:pt x="159919" y="1508311"/>
                  <a:pt x="0" y="1230031"/>
                  <a:pt x="0" y="914400"/>
                </a:cubicBezTo>
                <a:cubicBezTo>
                  <a:pt x="0" y="409391"/>
                  <a:pt x="409391" y="0"/>
                  <a:pt x="914400" y="0"/>
                </a:cubicBezTo>
                <a:close/>
              </a:path>
            </a:pathLst>
          </a:custGeom>
          <a:solidFill>
            <a:srgbClr val="E0462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E04621"/>
              </a:solidFill>
            </a:endParaRPr>
          </a:p>
        </p:txBody>
      </p:sp>
      <p:sp>
        <p:nvSpPr>
          <p:cNvPr id="31" name="Oval 30">
            <a:extLst>
              <a:ext uri="{FF2B5EF4-FFF2-40B4-BE49-F238E27FC236}">
                <a16:creationId xmlns:a16="http://schemas.microsoft.com/office/drawing/2014/main" id="{AE9B2088-C8A9-492E-B252-68AE8DFAAF61}"/>
              </a:ext>
            </a:extLst>
          </p:cNvPr>
          <p:cNvSpPr>
            <a:spLocks noChangeAspect="1"/>
          </p:cNvSpPr>
          <p:nvPr/>
        </p:nvSpPr>
        <p:spPr>
          <a:xfrm>
            <a:off x="5543380" y="3259315"/>
            <a:ext cx="1417320" cy="1417320"/>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Oval 31">
            <a:extLst>
              <a:ext uri="{FF2B5EF4-FFF2-40B4-BE49-F238E27FC236}">
                <a16:creationId xmlns:a16="http://schemas.microsoft.com/office/drawing/2014/main" id="{DAC37BD1-BF7F-424A-8289-D274E6E8C2AC}"/>
              </a:ext>
            </a:extLst>
          </p:cNvPr>
          <p:cNvSpPr>
            <a:spLocks noChangeAspect="1"/>
          </p:cNvSpPr>
          <p:nvPr/>
        </p:nvSpPr>
        <p:spPr>
          <a:xfrm>
            <a:off x="5886280" y="3602215"/>
            <a:ext cx="731520" cy="731520"/>
          </a:xfrm>
          <a:prstGeom prst="ellipse">
            <a:avLst/>
          </a:prstGeom>
          <a:solidFill>
            <a:srgbClr val="E04621"/>
          </a:solid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Isosceles Triangle 33">
            <a:extLst>
              <a:ext uri="{FF2B5EF4-FFF2-40B4-BE49-F238E27FC236}">
                <a16:creationId xmlns:a16="http://schemas.microsoft.com/office/drawing/2014/main" id="{D38974E3-1DD9-4161-B3BB-A90F76D12457}"/>
              </a:ext>
            </a:extLst>
          </p:cNvPr>
          <p:cNvSpPr/>
          <p:nvPr/>
        </p:nvSpPr>
        <p:spPr>
          <a:xfrm>
            <a:off x="7893150" y="3050299"/>
            <a:ext cx="304800" cy="245354"/>
          </a:xfrm>
          <a:prstGeom prst="triangle">
            <a:avLst/>
          </a:prstGeom>
          <a:solidFill>
            <a:srgbClr val="CF351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Freeform: Shape 34">
            <a:extLst>
              <a:ext uri="{FF2B5EF4-FFF2-40B4-BE49-F238E27FC236}">
                <a16:creationId xmlns:a16="http://schemas.microsoft.com/office/drawing/2014/main" id="{72BE906F-F0D6-4375-80EA-2E4F65001740}"/>
              </a:ext>
            </a:extLst>
          </p:cNvPr>
          <p:cNvSpPr>
            <a:spLocks noChangeAspect="1"/>
          </p:cNvSpPr>
          <p:nvPr/>
        </p:nvSpPr>
        <p:spPr>
          <a:xfrm rot="10800000">
            <a:off x="7129170" y="3189152"/>
            <a:ext cx="1828800" cy="1680163"/>
          </a:xfrm>
          <a:custGeom>
            <a:avLst/>
            <a:gdLst>
              <a:gd name="connsiteX0" fmla="*/ 914400 w 1828800"/>
              <a:gd name="connsiteY0" fmla="*/ 0 h 1680163"/>
              <a:gd name="connsiteX1" fmla="*/ 1828800 w 1828800"/>
              <a:gd name="connsiteY1" fmla="*/ 914400 h 1680163"/>
              <a:gd name="connsiteX2" fmla="*/ 1425650 w 1828800"/>
              <a:gd name="connsiteY2" fmla="*/ 1672635 h 1680163"/>
              <a:gd name="connsiteX3" fmla="*/ 1411780 w 1828800"/>
              <a:gd name="connsiteY3" fmla="*/ 1680163 h 1680163"/>
              <a:gd name="connsiteX4" fmla="*/ 1271059 w 1828800"/>
              <a:gd name="connsiteY4" fmla="*/ 1463597 h 1680163"/>
              <a:gd name="connsiteX5" fmla="*/ 557741 w 1828800"/>
              <a:gd name="connsiteY5" fmla="*/ 1463597 h 1680163"/>
              <a:gd name="connsiteX6" fmla="*/ 417020 w 1828800"/>
              <a:gd name="connsiteY6" fmla="*/ 1680163 h 1680163"/>
              <a:gd name="connsiteX7" fmla="*/ 403150 w 1828800"/>
              <a:gd name="connsiteY7" fmla="*/ 1672635 h 1680163"/>
              <a:gd name="connsiteX8" fmla="*/ 0 w 1828800"/>
              <a:gd name="connsiteY8" fmla="*/ 914400 h 1680163"/>
              <a:gd name="connsiteX9" fmla="*/ 914400 w 1828800"/>
              <a:gd name="connsiteY9" fmla="*/ 0 h 1680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8800" h="1680163">
                <a:moveTo>
                  <a:pt x="914400" y="0"/>
                </a:moveTo>
                <a:cubicBezTo>
                  <a:pt x="1419409" y="0"/>
                  <a:pt x="1828800" y="409391"/>
                  <a:pt x="1828800" y="914400"/>
                </a:cubicBezTo>
                <a:cubicBezTo>
                  <a:pt x="1828800" y="1230031"/>
                  <a:pt x="1668882" y="1508311"/>
                  <a:pt x="1425650" y="1672635"/>
                </a:cubicBezTo>
                <a:lnTo>
                  <a:pt x="1411780" y="1680163"/>
                </a:lnTo>
                <a:lnTo>
                  <a:pt x="1271059" y="1463597"/>
                </a:lnTo>
                <a:lnTo>
                  <a:pt x="557741" y="1463597"/>
                </a:lnTo>
                <a:lnTo>
                  <a:pt x="417020" y="1680163"/>
                </a:lnTo>
                <a:lnTo>
                  <a:pt x="403150" y="1672635"/>
                </a:lnTo>
                <a:cubicBezTo>
                  <a:pt x="159919" y="1508311"/>
                  <a:pt x="0" y="1230031"/>
                  <a:pt x="0" y="914400"/>
                </a:cubicBezTo>
                <a:cubicBezTo>
                  <a:pt x="0" y="409391"/>
                  <a:pt x="409391" y="0"/>
                  <a:pt x="914400" y="0"/>
                </a:cubicBezTo>
                <a:close/>
              </a:path>
            </a:pathLst>
          </a:custGeom>
          <a:solidFill>
            <a:srgbClr val="CF351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Oval 35">
            <a:extLst>
              <a:ext uri="{FF2B5EF4-FFF2-40B4-BE49-F238E27FC236}">
                <a16:creationId xmlns:a16="http://schemas.microsoft.com/office/drawing/2014/main" id="{8C080D5E-3774-4704-AF97-C7D6A13EE6F5}"/>
              </a:ext>
            </a:extLst>
          </p:cNvPr>
          <p:cNvSpPr>
            <a:spLocks noChangeAspect="1"/>
          </p:cNvSpPr>
          <p:nvPr/>
        </p:nvSpPr>
        <p:spPr>
          <a:xfrm rot="10800000">
            <a:off x="7334910" y="3242978"/>
            <a:ext cx="1417320" cy="1417320"/>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Oval 36">
            <a:extLst>
              <a:ext uri="{FF2B5EF4-FFF2-40B4-BE49-F238E27FC236}">
                <a16:creationId xmlns:a16="http://schemas.microsoft.com/office/drawing/2014/main" id="{9C6532CE-23BF-49FE-BB86-A4DA5ACDBFF9}"/>
              </a:ext>
            </a:extLst>
          </p:cNvPr>
          <p:cNvSpPr>
            <a:spLocks noChangeAspect="1"/>
          </p:cNvSpPr>
          <p:nvPr/>
        </p:nvSpPr>
        <p:spPr>
          <a:xfrm rot="10800000">
            <a:off x="7677810" y="3585878"/>
            <a:ext cx="731520" cy="731520"/>
          </a:xfrm>
          <a:prstGeom prst="ellipse">
            <a:avLst/>
          </a:prstGeom>
          <a:solidFill>
            <a:srgbClr val="CF3510"/>
          </a:solid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Isosceles Triangle 38">
            <a:extLst>
              <a:ext uri="{FF2B5EF4-FFF2-40B4-BE49-F238E27FC236}">
                <a16:creationId xmlns:a16="http://schemas.microsoft.com/office/drawing/2014/main" id="{778F6D47-9091-424F-94D3-747561B0A47D}"/>
              </a:ext>
            </a:extLst>
          </p:cNvPr>
          <p:cNvSpPr/>
          <p:nvPr/>
        </p:nvSpPr>
        <p:spPr>
          <a:xfrm rot="10800000">
            <a:off x="9680719" y="4693388"/>
            <a:ext cx="304800" cy="245354"/>
          </a:xfrm>
          <a:prstGeom prst="triangle">
            <a:avLst/>
          </a:prstGeom>
          <a:solidFill>
            <a:srgbClr val="BF250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Freeform: Shape 39">
            <a:extLst>
              <a:ext uri="{FF2B5EF4-FFF2-40B4-BE49-F238E27FC236}">
                <a16:creationId xmlns:a16="http://schemas.microsoft.com/office/drawing/2014/main" id="{4558497D-47DE-4705-AEE5-361AB3A7941D}"/>
              </a:ext>
            </a:extLst>
          </p:cNvPr>
          <p:cNvSpPr>
            <a:spLocks noChangeAspect="1"/>
          </p:cNvSpPr>
          <p:nvPr/>
        </p:nvSpPr>
        <p:spPr>
          <a:xfrm>
            <a:off x="8920699" y="3119726"/>
            <a:ext cx="1828800" cy="1680163"/>
          </a:xfrm>
          <a:custGeom>
            <a:avLst/>
            <a:gdLst>
              <a:gd name="connsiteX0" fmla="*/ 914400 w 1828800"/>
              <a:gd name="connsiteY0" fmla="*/ 0 h 1680163"/>
              <a:gd name="connsiteX1" fmla="*/ 1828800 w 1828800"/>
              <a:gd name="connsiteY1" fmla="*/ 914400 h 1680163"/>
              <a:gd name="connsiteX2" fmla="*/ 1425650 w 1828800"/>
              <a:gd name="connsiteY2" fmla="*/ 1672635 h 1680163"/>
              <a:gd name="connsiteX3" fmla="*/ 1411780 w 1828800"/>
              <a:gd name="connsiteY3" fmla="*/ 1680163 h 1680163"/>
              <a:gd name="connsiteX4" fmla="*/ 1271059 w 1828800"/>
              <a:gd name="connsiteY4" fmla="*/ 1463597 h 1680163"/>
              <a:gd name="connsiteX5" fmla="*/ 557741 w 1828800"/>
              <a:gd name="connsiteY5" fmla="*/ 1463597 h 1680163"/>
              <a:gd name="connsiteX6" fmla="*/ 417020 w 1828800"/>
              <a:gd name="connsiteY6" fmla="*/ 1680163 h 1680163"/>
              <a:gd name="connsiteX7" fmla="*/ 403150 w 1828800"/>
              <a:gd name="connsiteY7" fmla="*/ 1672635 h 1680163"/>
              <a:gd name="connsiteX8" fmla="*/ 0 w 1828800"/>
              <a:gd name="connsiteY8" fmla="*/ 914400 h 1680163"/>
              <a:gd name="connsiteX9" fmla="*/ 914400 w 1828800"/>
              <a:gd name="connsiteY9" fmla="*/ 0 h 1680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8800" h="1680163">
                <a:moveTo>
                  <a:pt x="914400" y="0"/>
                </a:moveTo>
                <a:cubicBezTo>
                  <a:pt x="1419409" y="0"/>
                  <a:pt x="1828800" y="409391"/>
                  <a:pt x="1828800" y="914400"/>
                </a:cubicBezTo>
                <a:cubicBezTo>
                  <a:pt x="1828800" y="1230031"/>
                  <a:pt x="1668882" y="1508311"/>
                  <a:pt x="1425650" y="1672635"/>
                </a:cubicBezTo>
                <a:lnTo>
                  <a:pt x="1411780" y="1680163"/>
                </a:lnTo>
                <a:lnTo>
                  <a:pt x="1271059" y="1463597"/>
                </a:lnTo>
                <a:lnTo>
                  <a:pt x="557741" y="1463597"/>
                </a:lnTo>
                <a:lnTo>
                  <a:pt x="417020" y="1680163"/>
                </a:lnTo>
                <a:lnTo>
                  <a:pt x="403150" y="1672635"/>
                </a:lnTo>
                <a:cubicBezTo>
                  <a:pt x="159919" y="1508311"/>
                  <a:pt x="0" y="1230031"/>
                  <a:pt x="0" y="914400"/>
                </a:cubicBezTo>
                <a:cubicBezTo>
                  <a:pt x="0" y="409391"/>
                  <a:pt x="409391" y="0"/>
                  <a:pt x="914400" y="0"/>
                </a:cubicBezTo>
                <a:close/>
              </a:path>
            </a:pathLst>
          </a:custGeom>
          <a:solidFill>
            <a:srgbClr val="BF250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Oval 40">
            <a:extLst>
              <a:ext uri="{FF2B5EF4-FFF2-40B4-BE49-F238E27FC236}">
                <a16:creationId xmlns:a16="http://schemas.microsoft.com/office/drawing/2014/main" id="{B7F2D5F9-7C84-43E7-9DBF-B789739EA5BB}"/>
              </a:ext>
            </a:extLst>
          </p:cNvPr>
          <p:cNvSpPr>
            <a:spLocks noChangeAspect="1"/>
          </p:cNvSpPr>
          <p:nvPr/>
        </p:nvSpPr>
        <p:spPr>
          <a:xfrm>
            <a:off x="9126439" y="3328743"/>
            <a:ext cx="1417320" cy="1417320"/>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Oval 41">
            <a:extLst>
              <a:ext uri="{FF2B5EF4-FFF2-40B4-BE49-F238E27FC236}">
                <a16:creationId xmlns:a16="http://schemas.microsoft.com/office/drawing/2014/main" id="{C1EC8F1F-4DC8-4CB1-A558-AEEEB2A3E239}"/>
              </a:ext>
            </a:extLst>
          </p:cNvPr>
          <p:cNvSpPr>
            <a:spLocks noChangeAspect="1"/>
          </p:cNvSpPr>
          <p:nvPr/>
        </p:nvSpPr>
        <p:spPr>
          <a:xfrm>
            <a:off x="9469339" y="3671643"/>
            <a:ext cx="731520" cy="731520"/>
          </a:xfrm>
          <a:prstGeom prst="ellipse">
            <a:avLst/>
          </a:prstGeom>
          <a:solidFill>
            <a:srgbClr val="BF2500"/>
          </a:solid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9" name="Group 48">
            <a:extLst>
              <a:ext uri="{FF2B5EF4-FFF2-40B4-BE49-F238E27FC236}">
                <a16:creationId xmlns:a16="http://schemas.microsoft.com/office/drawing/2014/main" id="{D94DB760-3CF0-455A-BCA5-0AC2F0A5056E}"/>
              </a:ext>
            </a:extLst>
          </p:cNvPr>
          <p:cNvGrpSpPr/>
          <p:nvPr/>
        </p:nvGrpSpPr>
        <p:grpSpPr>
          <a:xfrm>
            <a:off x="2856447" y="1652432"/>
            <a:ext cx="3207655" cy="1246495"/>
            <a:chOff x="941027" y="4218918"/>
            <a:chExt cx="3207655" cy="1246495"/>
          </a:xfrm>
        </p:grpSpPr>
        <p:sp>
          <p:nvSpPr>
            <p:cNvPr id="50" name="Text Box 10">
              <a:extLst>
                <a:ext uri="{FF2B5EF4-FFF2-40B4-BE49-F238E27FC236}">
                  <a16:creationId xmlns:a16="http://schemas.microsoft.com/office/drawing/2014/main" id="{6BB0D719-A782-4D93-A5F6-C4BF81B67261}"/>
                </a:ext>
              </a:extLst>
            </p:cNvPr>
            <p:cNvSpPr txBox="1">
              <a:spLocks noChangeArrowheads="1"/>
            </p:cNvSpPr>
            <p:nvPr/>
          </p:nvSpPr>
          <p:spPr bwMode="auto">
            <a:xfrm>
              <a:off x="1788240" y="4218918"/>
              <a:ext cx="2360442" cy="1246495"/>
            </a:xfrm>
            <a:prstGeom prst="rect">
              <a:avLst/>
            </a:prstGeom>
            <a:noFill/>
            <a:ln w="9525">
              <a:noFill/>
              <a:miter lim="800000"/>
              <a:headEnd/>
              <a:tailEnd/>
            </a:ln>
          </p:spPr>
          <p:txBody>
            <a:bodyPr wrap="square" lIns="60960" tIns="30480" rIns="60960" bIns="30480">
              <a:spAutoFit/>
            </a:bodyPr>
            <a:lstStyle/>
            <a:p>
              <a:r>
                <a:rPr lang="en-US" sz="1500" dirty="0">
                  <a:solidFill>
                    <a:srgbClr val="E76C0F"/>
                  </a:solidFill>
                  <a:latin typeface="Bernard MT Condensed" panose="02050806060905020404" pitchFamily="18" charset="0"/>
                </a:rPr>
                <a:t>LOREM IPSUM</a:t>
              </a:r>
            </a:p>
            <a:p>
              <a:endParaRPr lang="en-US" sz="200" b="1" dirty="0">
                <a:solidFill>
                  <a:srgbClr val="00B0F0"/>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51" name="TextBox 50">
              <a:extLst>
                <a:ext uri="{FF2B5EF4-FFF2-40B4-BE49-F238E27FC236}">
                  <a16:creationId xmlns:a16="http://schemas.microsoft.com/office/drawing/2014/main" id="{9EDE0901-46FB-40D0-98EA-00A0F5FD8048}"/>
                </a:ext>
              </a:extLst>
            </p:cNvPr>
            <p:cNvSpPr txBox="1"/>
            <p:nvPr/>
          </p:nvSpPr>
          <p:spPr>
            <a:xfrm>
              <a:off x="941027" y="4331171"/>
              <a:ext cx="914400" cy="830997"/>
            </a:xfrm>
            <a:prstGeom prst="rect">
              <a:avLst/>
            </a:prstGeom>
            <a:noFill/>
            <a:effectLst>
              <a:outerShdw blurRad="50800" dist="38100" dir="2700000" algn="tl" rotWithShape="0">
                <a:prstClr val="black">
                  <a:alpha val="40000"/>
                </a:prstClr>
              </a:outerShdw>
            </a:effectLst>
          </p:spPr>
          <p:txBody>
            <a:bodyPr wrap="square" rtlCol="0">
              <a:spAutoFit/>
            </a:bodyPr>
            <a:lstStyle/>
            <a:p>
              <a:pPr algn="ctr"/>
              <a:r>
                <a:rPr lang="en-US" sz="4800" b="1" dirty="0">
                  <a:solidFill>
                    <a:srgbClr val="E76C0F"/>
                  </a:solidFill>
                  <a:latin typeface="Lato"/>
                </a:rPr>
                <a:t>02</a:t>
              </a:r>
            </a:p>
          </p:txBody>
        </p:sp>
      </p:grpSp>
      <p:grpSp>
        <p:nvGrpSpPr>
          <p:cNvPr id="52" name="Group 51">
            <a:extLst>
              <a:ext uri="{FF2B5EF4-FFF2-40B4-BE49-F238E27FC236}">
                <a16:creationId xmlns:a16="http://schemas.microsoft.com/office/drawing/2014/main" id="{7BBF8753-B758-4950-9F31-2D2F7D004367}"/>
              </a:ext>
            </a:extLst>
          </p:cNvPr>
          <p:cNvGrpSpPr/>
          <p:nvPr/>
        </p:nvGrpSpPr>
        <p:grpSpPr>
          <a:xfrm>
            <a:off x="4646231" y="5071331"/>
            <a:ext cx="3207655" cy="1246495"/>
            <a:chOff x="941027" y="4218918"/>
            <a:chExt cx="3207655" cy="1246495"/>
          </a:xfrm>
        </p:grpSpPr>
        <p:sp>
          <p:nvSpPr>
            <p:cNvPr id="53" name="Text Box 10">
              <a:extLst>
                <a:ext uri="{FF2B5EF4-FFF2-40B4-BE49-F238E27FC236}">
                  <a16:creationId xmlns:a16="http://schemas.microsoft.com/office/drawing/2014/main" id="{9C2E2BC9-A3A6-44C4-805B-707FD7F33B0D}"/>
                </a:ext>
              </a:extLst>
            </p:cNvPr>
            <p:cNvSpPr txBox="1">
              <a:spLocks noChangeArrowheads="1"/>
            </p:cNvSpPr>
            <p:nvPr/>
          </p:nvSpPr>
          <p:spPr bwMode="auto">
            <a:xfrm>
              <a:off x="1788240" y="4218918"/>
              <a:ext cx="2360442" cy="1246495"/>
            </a:xfrm>
            <a:prstGeom prst="rect">
              <a:avLst/>
            </a:prstGeom>
            <a:noFill/>
            <a:ln w="9525">
              <a:noFill/>
              <a:miter lim="800000"/>
              <a:headEnd/>
              <a:tailEnd/>
            </a:ln>
          </p:spPr>
          <p:txBody>
            <a:bodyPr wrap="square" lIns="60960" tIns="30480" rIns="60960" bIns="30480">
              <a:spAutoFit/>
            </a:bodyPr>
            <a:lstStyle/>
            <a:p>
              <a:r>
                <a:rPr lang="en-US" sz="1500" dirty="0">
                  <a:solidFill>
                    <a:srgbClr val="E04621"/>
                  </a:solidFill>
                  <a:latin typeface="Bernard MT Condensed" panose="02050806060905020404" pitchFamily="18" charset="0"/>
                </a:rPr>
                <a:t>LOREM IPSUM</a:t>
              </a:r>
            </a:p>
            <a:p>
              <a:endParaRPr lang="en-US" sz="200" b="1" dirty="0">
                <a:solidFill>
                  <a:srgbClr val="00B0F0"/>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54" name="TextBox 53">
              <a:extLst>
                <a:ext uri="{FF2B5EF4-FFF2-40B4-BE49-F238E27FC236}">
                  <a16:creationId xmlns:a16="http://schemas.microsoft.com/office/drawing/2014/main" id="{6B280CBB-9578-4A47-8E3A-5DC089C13CC5}"/>
                </a:ext>
              </a:extLst>
            </p:cNvPr>
            <p:cNvSpPr txBox="1"/>
            <p:nvPr/>
          </p:nvSpPr>
          <p:spPr>
            <a:xfrm>
              <a:off x="941027" y="4331171"/>
              <a:ext cx="914400" cy="830997"/>
            </a:xfrm>
            <a:prstGeom prst="rect">
              <a:avLst/>
            </a:prstGeom>
            <a:noFill/>
            <a:effectLst>
              <a:outerShdw blurRad="50800" dist="38100" dir="2700000" algn="tl" rotWithShape="0">
                <a:prstClr val="black">
                  <a:alpha val="40000"/>
                </a:prstClr>
              </a:outerShdw>
            </a:effectLst>
          </p:spPr>
          <p:txBody>
            <a:bodyPr wrap="square" rtlCol="0">
              <a:spAutoFit/>
            </a:bodyPr>
            <a:lstStyle/>
            <a:p>
              <a:pPr algn="ctr"/>
              <a:r>
                <a:rPr lang="en-US" sz="4800" b="1" dirty="0">
                  <a:solidFill>
                    <a:srgbClr val="E04621"/>
                  </a:solidFill>
                  <a:latin typeface="Lato"/>
                </a:rPr>
                <a:t>03</a:t>
              </a:r>
            </a:p>
          </p:txBody>
        </p:sp>
      </p:grpSp>
      <p:grpSp>
        <p:nvGrpSpPr>
          <p:cNvPr id="55" name="Group 54">
            <a:extLst>
              <a:ext uri="{FF2B5EF4-FFF2-40B4-BE49-F238E27FC236}">
                <a16:creationId xmlns:a16="http://schemas.microsoft.com/office/drawing/2014/main" id="{8D29A836-AC77-4411-BCCE-A92356215A99}"/>
              </a:ext>
            </a:extLst>
          </p:cNvPr>
          <p:cNvGrpSpPr/>
          <p:nvPr/>
        </p:nvGrpSpPr>
        <p:grpSpPr>
          <a:xfrm>
            <a:off x="8229291" y="5078332"/>
            <a:ext cx="3207655" cy="1246495"/>
            <a:chOff x="941027" y="4218918"/>
            <a:chExt cx="3207655" cy="1246495"/>
          </a:xfrm>
        </p:grpSpPr>
        <p:sp>
          <p:nvSpPr>
            <p:cNvPr id="56" name="Text Box 10">
              <a:extLst>
                <a:ext uri="{FF2B5EF4-FFF2-40B4-BE49-F238E27FC236}">
                  <a16:creationId xmlns:a16="http://schemas.microsoft.com/office/drawing/2014/main" id="{00250CB7-EAB9-4B51-95E1-6427FE7CE172}"/>
                </a:ext>
              </a:extLst>
            </p:cNvPr>
            <p:cNvSpPr txBox="1">
              <a:spLocks noChangeArrowheads="1"/>
            </p:cNvSpPr>
            <p:nvPr/>
          </p:nvSpPr>
          <p:spPr bwMode="auto">
            <a:xfrm>
              <a:off x="1788240" y="4218918"/>
              <a:ext cx="2360442" cy="1246495"/>
            </a:xfrm>
            <a:prstGeom prst="rect">
              <a:avLst/>
            </a:prstGeom>
            <a:noFill/>
            <a:ln w="9525">
              <a:noFill/>
              <a:miter lim="800000"/>
              <a:headEnd/>
              <a:tailEnd/>
            </a:ln>
          </p:spPr>
          <p:txBody>
            <a:bodyPr wrap="square" lIns="60960" tIns="30480" rIns="60960" bIns="30480">
              <a:spAutoFit/>
            </a:bodyPr>
            <a:lstStyle/>
            <a:p>
              <a:r>
                <a:rPr lang="en-US" sz="1500" dirty="0">
                  <a:solidFill>
                    <a:srgbClr val="BF2500"/>
                  </a:solidFill>
                  <a:latin typeface="Bernard MT Condensed" panose="02050806060905020404" pitchFamily="18" charset="0"/>
                </a:rPr>
                <a:t>LOREM IPSUM</a:t>
              </a:r>
            </a:p>
            <a:p>
              <a:endParaRPr lang="en-US" sz="200" b="1" dirty="0">
                <a:solidFill>
                  <a:srgbClr val="00B0F0"/>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57" name="TextBox 56">
              <a:extLst>
                <a:ext uri="{FF2B5EF4-FFF2-40B4-BE49-F238E27FC236}">
                  <a16:creationId xmlns:a16="http://schemas.microsoft.com/office/drawing/2014/main" id="{F96AE4D6-370D-4836-8A9A-6E3D79300605}"/>
                </a:ext>
              </a:extLst>
            </p:cNvPr>
            <p:cNvSpPr txBox="1"/>
            <p:nvPr/>
          </p:nvSpPr>
          <p:spPr>
            <a:xfrm>
              <a:off x="941027" y="4331171"/>
              <a:ext cx="914400" cy="830997"/>
            </a:xfrm>
            <a:prstGeom prst="rect">
              <a:avLst/>
            </a:prstGeom>
            <a:noFill/>
            <a:effectLst>
              <a:outerShdw blurRad="50800" dist="38100" dir="2700000" algn="tl" rotWithShape="0">
                <a:prstClr val="black">
                  <a:alpha val="40000"/>
                </a:prstClr>
              </a:outerShdw>
            </a:effectLst>
          </p:spPr>
          <p:txBody>
            <a:bodyPr wrap="square" rtlCol="0">
              <a:spAutoFit/>
            </a:bodyPr>
            <a:lstStyle/>
            <a:p>
              <a:pPr algn="ctr"/>
              <a:r>
                <a:rPr lang="en-US" sz="4800" b="1" dirty="0">
                  <a:solidFill>
                    <a:srgbClr val="BF2500"/>
                  </a:solidFill>
                  <a:latin typeface="Lato"/>
                </a:rPr>
                <a:t>05</a:t>
              </a:r>
            </a:p>
          </p:txBody>
        </p:sp>
      </p:grpSp>
      <p:grpSp>
        <p:nvGrpSpPr>
          <p:cNvPr id="58" name="Group 57">
            <a:extLst>
              <a:ext uri="{FF2B5EF4-FFF2-40B4-BE49-F238E27FC236}">
                <a16:creationId xmlns:a16="http://schemas.microsoft.com/office/drawing/2014/main" id="{8923FA6A-4906-4423-AD2E-8BBC4D576185}"/>
              </a:ext>
            </a:extLst>
          </p:cNvPr>
          <p:cNvGrpSpPr/>
          <p:nvPr/>
        </p:nvGrpSpPr>
        <p:grpSpPr>
          <a:xfrm>
            <a:off x="6439742" y="1642860"/>
            <a:ext cx="3207655" cy="1246495"/>
            <a:chOff x="941027" y="4218918"/>
            <a:chExt cx="3207655" cy="1246495"/>
          </a:xfrm>
        </p:grpSpPr>
        <p:sp>
          <p:nvSpPr>
            <p:cNvPr id="59" name="Text Box 10">
              <a:extLst>
                <a:ext uri="{FF2B5EF4-FFF2-40B4-BE49-F238E27FC236}">
                  <a16:creationId xmlns:a16="http://schemas.microsoft.com/office/drawing/2014/main" id="{E2DCF373-D7E0-4349-BDD5-95A9AF4BD106}"/>
                </a:ext>
              </a:extLst>
            </p:cNvPr>
            <p:cNvSpPr txBox="1">
              <a:spLocks noChangeArrowheads="1"/>
            </p:cNvSpPr>
            <p:nvPr/>
          </p:nvSpPr>
          <p:spPr bwMode="auto">
            <a:xfrm>
              <a:off x="1788240" y="4218918"/>
              <a:ext cx="2360442" cy="1246495"/>
            </a:xfrm>
            <a:prstGeom prst="rect">
              <a:avLst/>
            </a:prstGeom>
            <a:noFill/>
            <a:ln w="9525">
              <a:noFill/>
              <a:miter lim="800000"/>
              <a:headEnd/>
              <a:tailEnd/>
            </a:ln>
          </p:spPr>
          <p:txBody>
            <a:bodyPr wrap="square" lIns="60960" tIns="30480" rIns="60960" bIns="30480">
              <a:spAutoFit/>
            </a:bodyPr>
            <a:lstStyle/>
            <a:p>
              <a:r>
                <a:rPr lang="en-US" sz="1500" dirty="0">
                  <a:solidFill>
                    <a:srgbClr val="CF3510"/>
                  </a:solidFill>
                  <a:latin typeface="Bernard MT Condensed" panose="02050806060905020404" pitchFamily="18" charset="0"/>
                </a:rPr>
                <a:t>LOREM IPSUM</a:t>
              </a:r>
            </a:p>
            <a:p>
              <a:endParaRPr lang="en-US" sz="200" b="1" dirty="0">
                <a:solidFill>
                  <a:srgbClr val="00B0F0"/>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60" name="TextBox 59">
              <a:extLst>
                <a:ext uri="{FF2B5EF4-FFF2-40B4-BE49-F238E27FC236}">
                  <a16:creationId xmlns:a16="http://schemas.microsoft.com/office/drawing/2014/main" id="{55B1D3DA-81F5-4902-92E2-C3EE3CC32AFF}"/>
                </a:ext>
              </a:extLst>
            </p:cNvPr>
            <p:cNvSpPr txBox="1"/>
            <p:nvPr/>
          </p:nvSpPr>
          <p:spPr>
            <a:xfrm>
              <a:off x="941027" y="4331171"/>
              <a:ext cx="914400" cy="830997"/>
            </a:xfrm>
            <a:prstGeom prst="rect">
              <a:avLst/>
            </a:prstGeom>
            <a:noFill/>
            <a:effectLst>
              <a:outerShdw blurRad="50800" dist="38100" dir="2700000" algn="tl" rotWithShape="0">
                <a:prstClr val="black">
                  <a:alpha val="40000"/>
                </a:prstClr>
              </a:outerShdw>
            </a:effectLst>
          </p:spPr>
          <p:txBody>
            <a:bodyPr wrap="square" rtlCol="0">
              <a:spAutoFit/>
            </a:bodyPr>
            <a:lstStyle/>
            <a:p>
              <a:pPr algn="ctr"/>
              <a:r>
                <a:rPr lang="en-US" sz="4800" b="1" dirty="0">
                  <a:solidFill>
                    <a:srgbClr val="CF3510"/>
                  </a:solidFill>
                  <a:latin typeface="Lato"/>
                </a:rPr>
                <a:t>04</a:t>
              </a:r>
            </a:p>
          </p:txBody>
        </p:sp>
      </p:grpSp>
      <p:sp>
        <p:nvSpPr>
          <p:cNvPr id="13" name="Freeform 101">
            <a:extLst>
              <a:ext uri="{FF2B5EF4-FFF2-40B4-BE49-F238E27FC236}">
                <a16:creationId xmlns:a16="http://schemas.microsoft.com/office/drawing/2014/main" id="{293A2CF7-E479-4399-9C97-B579ECFDD319}"/>
              </a:ext>
            </a:extLst>
          </p:cNvPr>
          <p:cNvSpPr>
            <a:spLocks noChangeAspect="1" noEditPoints="1"/>
          </p:cNvSpPr>
          <p:nvPr/>
        </p:nvSpPr>
        <p:spPr bwMode="auto">
          <a:xfrm>
            <a:off x="7831072" y="3755680"/>
            <a:ext cx="424995" cy="393192"/>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4" name="Freeform 91">
            <a:extLst>
              <a:ext uri="{FF2B5EF4-FFF2-40B4-BE49-F238E27FC236}">
                <a16:creationId xmlns:a16="http://schemas.microsoft.com/office/drawing/2014/main" id="{C9962617-C5A6-493A-B654-46448E3A6486}"/>
              </a:ext>
            </a:extLst>
          </p:cNvPr>
          <p:cNvSpPr>
            <a:spLocks noChangeAspect="1" noEditPoints="1"/>
          </p:cNvSpPr>
          <p:nvPr/>
        </p:nvSpPr>
        <p:spPr bwMode="auto">
          <a:xfrm>
            <a:off x="9647397" y="3837209"/>
            <a:ext cx="384048" cy="384048"/>
          </a:xfrm>
          <a:custGeom>
            <a:avLst/>
            <a:gdLst/>
            <a:ahLst/>
            <a:cxnLst>
              <a:cxn ang="0">
                <a:pos x="0" y="31"/>
              </a:cxn>
              <a:cxn ang="0">
                <a:pos x="41" y="22"/>
              </a:cxn>
              <a:cxn ang="0">
                <a:pos x="45" y="20"/>
              </a:cxn>
              <a:cxn ang="0">
                <a:pos x="49" y="19"/>
              </a:cxn>
              <a:cxn ang="0">
                <a:pos x="48" y="17"/>
              </a:cxn>
              <a:cxn ang="0">
                <a:pos x="45" y="15"/>
              </a:cxn>
              <a:cxn ang="0">
                <a:pos x="43" y="15"/>
              </a:cxn>
              <a:cxn ang="0">
                <a:pos x="42" y="14"/>
              </a:cxn>
              <a:cxn ang="0">
                <a:pos x="38" y="12"/>
              </a:cxn>
              <a:cxn ang="0">
                <a:pos x="38" y="16"/>
              </a:cxn>
              <a:cxn ang="0">
                <a:pos x="37" y="19"/>
              </a:cxn>
              <a:cxn ang="0">
                <a:pos x="33" y="17"/>
              </a:cxn>
              <a:cxn ang="0">
                <a:pos x="29" y="15"/>
              </a:cxn>
              <a:cxn ang="0">
                <a:pos x="30" y="11"/>
              </a:cxn>
              <a:cxn ang="0">
                <a:pos x="35" y="10"/>
              </a:cxn>
              <a:cxn ang="0">
                <a:pos x="34" y="8"/>
              </a:cxn>
              <a:cxn ang="0">
                <a:pos x="31" y="9"/>
              </a:cxn>
              <a:cxn ang="0">
                <a:pos x="27" y="6"/>
              </a:cxn>
              <a:cxn ang="0">
                <a:pos x="28" y="9"/>
              </a:cxn>
              <a:cxn ang="0">
                <a:pos x="26" y="9"/>
              </a:cxn>
              <a:cxn ang="0">
                <a:pos x="23" y="7"/>
              </a:cxn>
              <a:cxn ang="0">
                <a:pos x="21" y="8"/>
              </a:cxn>
              <a:cxn ang="0">
                <a:pos x="23" y="9"/>
              </a:cxn>
              <a:cxn ang="0">
                <a:pos x="22" y="10"/>
              </a:cxn>
              <a:cxn ang="0">
                <a:pos x="10" y="18"/>
              </a:cxn>
              <a:cxn ang="0">
                <a:pos x="11" y="19"/>
              </a:cxn>
              <a:cxn ang="0">
                <a:pos x="13" y="22"/>
              </a:cxn>
              <a:cxn ang="0">
                <a:pos x="12" y="26"/>
              </a:cxn>
              <a:cxn ang="0">
                <a:pos x="15" y="30"/>
              </a:cxn>
              <a:cxn ang="0">
                <a:pos x="18" y="35"/>
              </a:cxn>
              <a:cxn ang="0">
                <a:pos x="19" y="37"/>
              </a:cxn>
              <a:cxn ang="0">
                <a:pos x="17" y="32"/>
              </a:cxn>
              <a:cxn ang="0">
                <a:pos x="21" y="37"/>
              </a:cxn>
              <a:cxn ang="0">
                <a:pos x="25" y="41"/>
              </a:cxn>
              <a:cxn ang="0">
                <a:pos x="30" y="44"/>
              </a:cxn>
              <a:cxn ang="0">
                <a:pos x="35" y="47"/>
              </a:cxn>
              <a:cxn ang="0">
                <a:pos x="36" y="47"/>
              </a:cxn>
              <a:cxn ang="0">
                <a:pos x="34" y="43"/>
              </a:cxn>
              <a:cxn ang="0">
                <a:pos x="32" y="42"/>
              </a:cxn>
              <a:cxn ang="0">
                <a:pos x="32" y="39"/>
              </a:cxn>
              <a:cxn ang="0">
                <a:pos x="28" y="41"/>
              </a:cxn>
              <a:cxn ang="0">
                <a:pos x="27" y="34"/>
              </a:cxn>
              <a:cxn ang="0">
                <a:pos x="30" y="34"/>
              </a:cxn>
              <a:cxn ang="0">
                <a:pos x="32" y="33"/>
              </a:cxn>
              <a:cxn ang="0">
                <a:pos x="35" y="34"/>
              </a:cxn>
              <a:cxn ang="0">
                <a:pos x="36" y="33"/>
              </a:cxn>
              <a:cxn ang="0">
                <a:pos x="38" y="29"/>
              </a:cxn>
              <a:cxn ang="0">
                <a:pos x="38" y="28"/>
              </a:cxn>
              <a:cxn ang="0">
                <a:pos x="41" y="26"/>
              </a:cxn>
              <a:cxn ang="0">
                <a:pos x="43" y="23"/>
              </a:cxn>
              <a:cxn ang="0">
                <a:pos x="44" y="22"/>
              </a:cxn>
              <a:cxn ang="0">
                <a:pos x="41" y="22"/>
              </a:cxn>
              <a:cxn ang="0">
                <a:pos x="48" y="48"/>
              </a:cxn>
              <a:cxn ang="0">
                <a:pos x="44" y="47"/>
              </a:cxn>
              <a:cxn ang="0">
                <a:pos x="41" y="47"/>
              </a:cxn>
              <a:cxn ang="0">
                <a:pos x="38" y="46"/>
              </a:cxn>
              <a:cxn ang="0">
                <a:pos x="37" y="50"/>
              </a:cxn>
              <a:cxn ang="0">
                <a:pos x="36" y="54"/>
              </a:cxn>
              <a:cxn ang="0">
                <a:pos x="50" y="49"/>
              </a:cxn>
            </a:cxnLst>
            <a:rect l="0" t="0" r="r" b="b"/>
            <a:pathLst>
              <a:path w="62" h="62">
                <a:moveTo>
                  <a:pt x="62" y="31"/>
                </a:moveTo>
                <a:cubicBezTo>
                  <a:pt x="62" y="48"/>
                  <a:pt x="48" y="62"/>
                  <a:pt x="31" y="62"/>
                </a:cubicBezTo>
                <a:cubicBezTo>
                  <a:pt x="14" y="62"/>
                  <a:pt x="0" y="48"/>
                  <a:pt x="0" y="31"/>
                </a:cubicBezTo>
                <a:cubicBezTo>
                  <a:pt x="0" y="14"/>
                  <a:pt x="14" y="0"/>
                  <a:pt x="31" y="0"/>
                </a:cubicBezTo>
                <a:cubicBezTo>
                  <a:pt x="48" y="0"/>
                  <a:pt x="62" y="14"/>
                  <a:pt x="62" y="31"/>
                </a:cubicBezTo>
                <a:close/>
                <a:moveTo>
                  <a:pt x="41" y="22"/>
                </a:moveTo>
                <a:cubicBezTo>
                  <a:pt x="42" y="22"/>
                  <a:pt x="42" y="21"/>
                  <a:pt x="42" y="21"/>
                </a:cubicBezTo>
                <a:cubicBezTo>
                  <a:pt x="42" y="21"/>
                  <a:pt x="42" y="21"/>
                  <a:pt x="43" y="21"/>
                </a:cubicBezTo>
                <a:cubicBezTo>
                  <a:pt x="43" y="20"/>
                  <a:pt x="44" y="20"/>
                  <a:pt x="45" y="20"/>
                </a:cubicBezTo>
                <a:cubicBezTo>
                  <a:pt x="46" y="20"/>
                  <a:pt x="46" y="20"/>
                  <a:pt x="47" y="21"/>
                </a:cubicBezTo>
                <a:cubicBezTo>
                  <a:pt x="47" y="20"/>
                  <a:pt x="48" y="20"/>
                  <a:pt x="48" y="20"/>
                </a:cubicBezTo>
                <a:cubicBezTo>
                  <a:pt x="48" y="19"/>
                  <a:pt x="49" y="19"/>
                  <a:pt x="49" y="19"/>
                </a:cubicBezTo>
                <a:cubicBezTo>
                  <a:pt x="49" y="19"/>
                  <a:pt x="49" y="18"/>
                  <a:pt x="49" y="18"/>
                </a:cubicBezTo>
                <a:cubicBezTo>
                  <a:pt x="49" y="18"/>
                  <a:pt x="48" y="18"/>
                  <a:pt x="48" y="17"/>
                </a:cubicBezTo>
                <a:cubicBezTo>
                  <a:pt x="48" y="17"/>
                  <a:pt x="48" y="17"/>
                  <a:pt x="48" y="17"/>
                </a:cubicBezTo>
                <a:cubicBezTo>
                  <a:pt x="48" y="17"/>
                  <a:pt x="47" y="17"/>
                  <a:pt x="47" y="17"/>
                </a:cubicBezTo>
                <a:cubicBezTo>
                  <a:pt x="46" y="17"/>
                  <a:pt x="46" y="16"/>
                  <a:pt x="46" y="16"/>
                </a:cubicBezTo>
                <a:cubicBezTo>
                  <a:pt x="46" y="15"/>
                  <a:pt x="45" y="15"/>
                  <a:pt x="45" y="15"/>
                </a:cubicBezTo>
                <a:cubicBezTo>
                  <a:pt x="45" y="15"/>
                  <a:pt x="45" y="14"/>
                  <a:pt x="45" y="14"/>
                </a:cubicBezTo>
                <a:cubicBezTo>
                  <a:pt x="44" y="14"/>
                  <a:pt x="44" y="15"/>
                  <a:pt x="44" y="15"/>
                </a:cubicBezTo>
                <a:cubicBezTo>
                  <a:pt x="43" y="15"/>
                  <a:pt x="43" y="15"/>
                  <a:pt x="43" y="15"/>
                </a:cubicBezTo>
                <a:cubicBezTo>
                  <a:pt x="43" y="15"/>
                  <a:pt x="43" y="15"/>
                  <a:pt x="42" y="15"/>
                </a:cubicBezTo>
                <a:cubicBezTo>
                  <a:pt x="43" y="15"/>
                  <a:pt x="42" y="15"/>
                  <a:pt x="42" y="15"/>
                </a:cubicBezTo>
                <a:cubicBezTo>
                  <a:pt x="42" y="14"/>
                  <a:pt x="42" y="14"/>
                  <a:pt x="42" y="14"/>
                </a:cubicBezTo>
                <a:cubicBezTo>
                  <a:pt x="42" y="14"/>
                  <a:pt x="42" y="14"/>
                  <a:pt x="42" y="14"/>
                </a:cubicBezTo>
                <a:cubicBezTo>
                  <a:pt x="42" y="13"/>
                  <a:pt x="41" y="13"/>
                  <a:pt x="40" y="13"/>
                </a:cubicBezTo>
                <a:cubicBezTo>
                  <a:pt x="40" y="12"/>
                  <a:pt x="38" y="12"/>
                  <a:pt x="38" y="12"/>
                </a:cubicBezTo>
                <a:cubicBezTo>
                  <a:pt x="37" y="13"/>
                  <a:pt x="38" y="13"/>
                  <a:pt x="38" y="14"/>
                </a:cubicBezTo>
                <a:cubicBezTo>
                  <a:pt x="38" y="14"/>
                  <a:pt x="37" y="14"/>
                  <a:pt x="37" y="15"/>
                </a:cubicBezTo>
                <a:cubicBezTo>
                  <a:pt x="37" y="15"/>
                  <a:pt x="38" y="15"/>
                  <a:pt x="38" y="16"/>
                </a:cubicBezTo>
                <a:cubicBezTo>
                  <a:pt x="38" y="17"/>
                  <a:pt x="37" y="17"/>
                  <a:pt x="37" y="17"/>
                </a:cubicBezTo>
                <a:cubicBezTo>
                  <a:pt x="37" y="18"/>
                  <a:pt x="37" y="18"/>
                  <a:pt x="37" y="19"/>
                </a:cubicBezTo>
                <a:cubicBezTo>
                  <a:pt x="38" y="19"/>
                  <a:pt x="37" y="19"/>
                  <a:pt x="37" y="19"/>
                </a:cubicBezTo>
                <a:cubicBezTo>
                  <a:pt x="36" y="20"/>
                  <a:pt x="35" y="19"/>
                  <a:pt x="35" y="18"/>
                </a:cubicBezTo>
                <a:cubicBezTo>
                  <a:pt x="35" y="18"/>
                  <a:pt x="35" y="17"/>
                  <a:pt x="34" y="17"/>
                </a:cubicBezTo>
                <a:cubicBezTo>
                  <a:pt x="34" y="17"/>
                  <a:pt x="33" y="17"/>
                  <a:pt x="33" y="17"/>
                </a:cubicBezTo>
                <a:cubicBezTo>
                  <a:pt x="33" y="16"/>
                  <a:pt x="32" y="16"/>
                  <a:pt x="32" y="16"/>
                </a:cubicBezTo>
                <a:cubicBezTo>
                  <a:pt x="31" y="16"/>
                  <a:pt x="30" y="16"/>
                  <a:pt x="29" y="16"/>
                </a:cubicBezTo>
                <a:cubicBezTo>
                  <a:pt x="30" y="16"/>
                  <a:pt x="29" y="15"/>
                  <a:pt x="29" y="15"/>
                </a:cubicBezTo>
                <a:cubicBezTo>
                  <a:pt x="29" y="14"/>
                  <a:pt x="29" y="14"/>
                  <a:pt x="29" y="14"/>
                </a:cubicBezTo>
                <a:cubicBezTo>
                  <a:pt x="29" y="13"/>
                  <a:pt x="29" y="13"/>
                  <a:pt x="29" y="13"/>
                </a:cubicBezTo>
                <a:cubicBezTo>
                  <a:pt x="29" y="12"/>
                  <a:pt x="30" y="11"/>
                  <a:pt x="30" y="11"/>
                </a:cubicBezTo>
                <a:cubicBezTo>
                  <a:pt x="31" y="12"/>
                  <a:pt x="31" y="12"/>
                  <a:pt x="32" y="11"/>
                </a:cubicBezTo>
                <a:cubicBezTo>
                  <a:pt x="32" y="11"/>
                  <a:pt x="32" y="10"/>
                  <a:pt x="33" y="10"/>
                </a:cubicBezTo>
                <a:cubicBezTo>
                  <a:pt x="33" y="9"/>
                  <a:pt x="34" y="10"/>
                  <a:pt x="35" y="10"/>
                </a:cubicBezTo>
                <a:cubicBezTo>
                  <a:pt x="35" y="10"/>
                  <a:pt x="35" y="9"/>
                  <a:pt x="35" y="9"/>
                </a:cubicBezTo>
                <a:cubicBezTo>
                  <a:pt x="35" y="9"/>
                  <a:pt x="35" y="8"/>
                  <a:pt x="35" y="8"/>
                </a:cubicBezTo>
                <a:cubicBezTo>
                  <a:pt x="34" y="7"/>
                  <a:pt x="33" y="8"/>
                  <a:pt x="34" y="8"/>
                </a:cubicBezTo>
                <a:cubicBezTo>
                  <a:pt x="34" y="8"/>
                  <a:pt x="33" y="10"/>
                  <a:pt x="32" y="9"/>
                </a:cubicBezTo>
                <a:cubicBezTo>
                  <a:pt x="32" y="9"/>
                  <a:pt x="32" y="8"/>
                  <a:pt x="31" y="8"/>
                </a:cubicBezTo>
                <a:cubicBezTo>
                  <a:pt x="31" y="8"/>
                  <a:pt x="31" y="8"/>
                  <a:pt x="31" y="9"/>
                </a:cubicBezTo>
                <a:cubicBezTo>
                  <a:pt x="31" y="8"/>
                  <a:pt x="30" y="8"/>
                  <a:pt x="29" y="8"/>
                </a:cubicBezTo>
                <a:cubicBezTo>
                  <a:pt x="30" y="7"/>
                  <a:pt x="29" y="7"/>
                  <a:pt x="29" y="7"/>
                </a:cubicBezTo>
                <a:cubicBezTo>
                  <a:pt x="29" y="6"/>
                  <a:pt x="28" y="6"/>
                  <a:pt x="27" y="6"/>
                </a:cubicBezTo>
                <a:cubicBezTo>
                  <a:pt x="27" y="7"/>
                  <a:pt x="28" y="8"/>
                  <a:pt x="29" y="8"/>
                </a:cubicBezTo>
                <a:cubicBezTo>
                  <a:pt x="29" y="8"/>
                  <a:pt x="29" y="8"/>
                  <a:pt x="29" y="8"/>
                </a:cubicBezTo>
                <a:cubicBezTo>
                  <a:pt x="29" y="8"/>
                  <a:pt x="28" y="9"/>
                  <a:pt x="28" y="9"/>
                </a:cubicBezTo>
                <a:cubicBezTo>
                  <a:pt x="28" y="9"/>
                  <a:pt x="28" y="10"/>
                  <a:pt x="28" y="10"/>
                </a:cubicBezTo>
                <a:cubicBezTo>
                  <a:pt x="27" y="10"/>
                  <a:pt x="27" y="9"/>
                  <a:pt x="27" y="9"/>
                </a:cubicBezTo>
                <a:cubicBezTo>
                  <a:pt x="28" y="9"/>
                  <a:pt x="26" y="9"/>
                  <a:pt x="26" y="9"/>
                </a:cubicBezTo>
                <a:cubicBezTo>
                  <a:pt x="25" y="9"/>
                  <a:pt x="24" y="9"/>
                  <a:pt x="24" y="9"/>
                </a:cubicBezTo>
                <a:cubicBezTo>
                  <a:pt x="24" y="8"/>
                  <a:pt x="24" y="7"/>
                  <a:pt x="24" y="8"/>
                </a:cubicBezTo>
                <a:cubicBezTo>
                  <a:pt x="24" y="7"/>
                  <a:pt x="23" y="7"/>
                  <a:pt x="23" y="7"/>
                </a:cubicBezTo>
                <a:cubicBezTo>
                  <a:pt x="22" y="7"/>
                  <a:pt x="21" y="8"/>
                  <a:pt x="19" y="9"/>
                </a:cubicBezTo>
                <a:cubicBezTo>
                  <a:pt x="19" y="9"/>
                  <a:pt x="20" y="9"/>
                  <a:pt x="20" y="9"/>
                </a:cubicBezTo>
                <a:cubicBezTo>
                  <a:pt x="20" y="8"/>
                  <a:pt x="20" y="8"/>
                  <a:pt x="21" y="8"/>
                </a:cubicBezTo>
                <a:cubicBezTo>
                  <a:pt x="21" y="8"/>
                  <a:pt x="22" y="7"/>
                  <a:pt x="22" y="8"/>
                </a:cubicBezTo>
                <a:cubicBezTo>
                  <a:pt x="22" y="8"/>
                  <a:pt x="23" y="8"/>
                  <a:pt x="23" y="8"/>
                </a:cubicBezTo>
                <a:cubicBezTo>
                  <a:pt x="23" y="8"/>
                  <a:pt x="23" y="8"/>
                  <a:pt x="23" y="9"/>
                </a:cubicBezTo>
                <a:cubicBezTo>
                  <a:pt x="23" y="8"/>
                  <a:pt x="23" y="9"/>
                  <a:pt x="22" y="9"/>
                </a:cubicBezTo>
                <a:cubicBezTo>
                  <a:pt x="22" y="9"/>
                  <a:pt x="21" y="9"/>
                  <a:pt x="21" y="9"/>
                </a:cubicBezTo>
                <a:cubicBezTo>
                  <a:pt x="21" y="9"/>
                  <a:pt x="22" y="10"/>
                  <a:pt x="22" y="10"/>
                </a:cubicBezTo>
                <a:cubicBezTo>
                  <a:pt x="21" y="9"/>
                  <a:pt x="21" y="9"/>
                  <a:pt x="20" y="9"/>
                </a:cubicBezTo>
                <a:cubicBezTo>
                  <a:pt x="20" y="9"/>
                  <a:pt x="19" y="9"/>
                  <a:pt x="19" y="9"/>
                </a:cubicBezTo>
                <a:cubicBezTo>
                  <a:pt x="15" y="11"/>
                  <a:pt x="12" y="14"/>
                  <a:pt x="10" y="18"/>
                </a:cubicBezTo>
                <a:cubicBezTo>
                  <a:pt x="10" y="18"/>
                  <a:pt x="10" y="18"/>
                  <a:pt x="10" y="18"/>
                </a:cubicBezTo>
                <a:cubicBezTo>
                  <a:pt x="10" y="18"/>
                  <a:pt x="10" y="19"/>
                  <a:pt x="11" y="19"/>
                </a:cubicBezTo>
                <a:cubicBezTo>
                  <a:pt x="11" y="19"/>
                  <a:pt x="11" y="19"/>
                  <a:pt x="11" y="19"/>
                </a:cubicBezTo>
                <a:cubicBezTo>
                  <a:pt x="11" y="19"/>
                  <a:pt x="13" y="20"/>
                  <a:pt x="13" y="21"/>
                </a:cubicBezTo>
                <a:cubicBezTo>
                  <a:pt x="13" y="21"/>
                  <a:pt x="13" y="21"/>
                  <a:pt x="14" y="21"/>
                </a:cubicBezTo>
                <a:cubicBezTo>
                  <a:pt x="14" y="22"/>
                  <a:pt x="13" y="22"/>
                  <a:pt x="13" y="22"/>
                </a:cubicBezTo>
                <a:cubicBezTo>
                  <a:pt x="13" y="22"/>
                  <a:pt x="12" y="21"/>
                  <a:pt x="12" y="22"/>
                </a:cubicBezTo>
                <a:cubicBezTo>
                  <a:pt x="12" y="22"/>
                  <a:pt x="12" y="23"/>
                  <a:pt x="13" y="23"/>
                </a:cubicBezTo>
                <a:cubicBezTo>
                  <a:pt x="12" y="23"/>
                  <a:pt x="12" y="25"/>
                  <a:pt x="12" y="26"/>
                </a:cubicBezTo>
                <a:cubicBezTo>
                  <a:pt x="12" y="26"/>
                  <a:pt x="12" y="26"/>
                  <a:pt x="12" y="26"/>
                </a:cubicBezTo>
                <a:cubicBezTo>
                  <a:pt x="12" y="26"/>
                  <a:pt x="13" y="28"/>
                  <a:pt x="13" y="28"/>
                </a:cubicBezTo>
                <a:cubicBezTo>
                  <a:pt x="13" y="28"/>
                  <a:pt x="14" y="30"/>
                  <a:pt x="15" y="30"/>
                </a:cubicBezTo>
                <a:cubicBezTo>
                  <a:pt x="15" y="30"/>
                  <a:pt x="16" y="31"/>
                  <a:pt x="16" y="31"/>
                </a:cubicBezTo>
                <a:cubicBezTo>
                  <a:pt x="17" y="32"/>
                  <a:pt x="17" y="33"/>
                  <a:pt x="17" y="33"/>
                </a:cubicBezTo>
                <a:cubicBezTo>
                  <a:pt x="17" y="34"/>
                  <a:pt x="18" y="34"/>
                  <a:pt x="18" y="35"/>
                </a:cubicBezTo>
                <a:cubicBezTo>
                  <a:pt x="18" y="35"/>
                  <a:pt x="18" y="35"/>
                  <a:pt x="18" y="35"/>
                </a:cubicBezTo>
                <a:cubicBezTo>
                  <a:pt x="18" y="35"/>
                  <a:pt x="19" y="35"/>
                  <a:pt x="19" y="36"/>
                </a:cubicBezTo>
                <a:cubicBezTo>
                  <a:pt x="19" y="36"/>
                  <a:pt x="19" y="37"/>
                  <a:pt x="19" y="37"/>
                </a:cubicBezTo>
                <a:cubicBezTo>
                  <a:pt x="20" y="36"/>
                  <a:pt x="19" y="35"/>
                  <a:pt x="18" y="34"/>
                </a:cubicBezTo>
                <a:cubicBezTo>
                  <a:pt x="18" y="34"/>
                  <a:pt x="18" y="34"/>
                  <a:pt x="18" y="33"/>
                </a:cubicBezTo>
                <a:cubicBezTo>
                  <a:pt x="18" y="33"/>
                  <a:pt x="18" y="32"/>
                  <a:pt x="17" y="32"/>
                </a:cubicBezTo>
                <a:cubicBezTo>
                  <a:pt x="18" y="32"/>
                  <a:pt x="18" y="32"/>
                  <a:pt x="18" y="33"/>
                </a:cubicBezTo>
                <a:cubicBezTo>
                  <a:pt x="18" y="33"/>
                  <a:pt x="20" y="35"/>
                  <a:pt x="20" y="35"/>
                </a:cubicBezTo>
                <a:cubicBezTo>
                  <a:pt x="20" y="35"/>
                  <a:pt x="21" y="37"/>
                  <a:pt x="21" y="37"/>
                </a:cubicBezTo>
                <a:cubicBezTo>
                  <a:pt x="21" y="37"/>
                  <a:pt x="22" y="37"/>
                  <a:pt x="22" y="38"/>
                </a:cubicBezTo>
                <a:cubicBezTo>
                  <a:pt x="22" y="38"/>
                  <a:pt x="22" y="39"/>
                  <a:pt x="23" y="40"/>
                </a:cubicBezTo>
                <a:cubicBezTo>
                  <a:pt x="23" y="41"/>
                  <a:pt x="24" y="41"/>
                  <a:pt x="25" y="41"/>
                </a:cubicBezTo>
                <a:cubicBezTo>
                  <a:pt x="25" y="42"/>
                  <a:pt x="26" y="42"/>
                  <a:pt x="26" y="42"/>
                </a:cubicBezTo>
                <a:cubicBezTo>
                  <a:pt x="27" y="43"/>
                  <a:pt x="27" y="42"/>
                  <a:pt x="28" y="42"/>
                </a:cubicBezTo>
                <a:cubicBezTo>
                  <a:pt x="29" y="42"/>
                  <a:pt x="29" y="43"/>
                  <a:pt x="30" y="44"/>
                </a:cubicBezTo>
                <a:cubicBezTo>
                  <a:pt x="31" y="44"/>
                  <a:pt x="32" y="44"/>
                  <a:pt x="32" y="44"/>
                </a:cubicBezTo>
                <a:cubicBezTo>
                  <a:pt x="32" y="44"/>
                  <a:pt x="33" y="46"/>
                  <a:pt x="33" y="46"/>
                </a:cubicBezTo>
                <a:cubicBezTo>
                  <a:pt x="34" y="46"/>
                  <a:pt x="34" y="47"/>
                  <a:pt x="35" y="47"/>
                </a:cubicBezTo>
                <a:cubicBezTo>
                  <a:pt x="35" y="47"/>
                  <a:pt x="35" y="47"/>
                  <a:pt x="35" y="47"/>
                </a:cubicBezTo>
                <a:cubicBezTo>
                  <a:pt x="35" y="47"/>
                  <a:pt x="36" y="48"/>
                  <a:pt x="36" y="48"/>
                </a:cubicBezTo>
                <a:cubicBezTo>
                  <a:pt x="36" y="48"/>
                  <a:pt x="36" y="47"/>
                  <a:pt x="36" y="47"/>
                </a:cubicBezTo>
                <a:cubicBezTo>
                  <a:pt x="36" y="47"/>
                  <a:pt x="35" y="47"/>
                  <a:pt x="34" y="46"/>
                </a:cubicBezTo>
                <a:cubicBezTo>
                  <a:pt x="34" y="46"/>
                  <a:pt x="34" y="45"/>
                  <a:pt x="34" y="45"/>
                </a:cubicBezTo>
                <a:cubicBezTo>
                  <a:pt x="35" y="45"/>
                  <a:pt x="35" y="44"/>
                  <a:pt x="34" y="43"/>
                </a:cubicBezTo>
                <a:cubicBezTo>
                  <a:pt x="34" y="43"/>
                  <a:pt x="34" y="43"/>
                  <a:pt x="34" y="42"/>
                </a:cubicBezTo>
                <a:cubicBezTo>
                  <a:pt x="33" y="43"/>
                  <a:pt x="33" y="42"/>
                  <a:pt x="32" y="42"/>
                </a:cubicBezTo>
                <a:cubicBezTo>
                  <a:pt x="32" y="42"/>
                  <a:pt x="32" y="42"/>
                  <a:pt x="32" y="42"/>
                </a:cubicBezTo>
                <a:cubicBezTo>
                  <a:pt x="32" y="42"/>
                  <a:pt x="32" y="43"/>
                  <a:pt x="32" y="42"/>
                </a:cubicBezTo>
                <a:cubicBezTo>
                  <a:pt x="32" y="42"/>
                  <a:pt x="32" y="41"/>
                  <a:pt x="32" y="41"/>
                </a:cubicBezTo>
                <a:cubicBezTo>
                  <a:pt x="32" y="40"/>
                  <a:pt x="33" y="39"/>
                  <a:pt x="32" y="39"/>
                </a:cubicBezTo>
                <a:cubicBezTo>
                  <a:pt x="31" y="39"/>
                  <a:pt x="31" y="39"/>
                  <a:pt x="31" y="40"/>
                </a:cubicBezTo>
                <a:cubicBezTo>
                  <a:pt x="30" y="40"/>
                  <a:pt x="30" y="40"/>
                  <a:pt x="30" y="41"/>
                </a:cubicBezTo>
                <a:cubicBezTo>
                  <a:pt x="30" y="41"/>
                  <a:pt x="28" y="41"/>
                  <a:pt x="28" y="41"/>
                </a:cubicBezTo>
                <a:cubicBezTo>
                  <a:pt x="27" y="40"/>
                  <a:pt x="27" y="39"/>
                  <a:pt x="27" y="38"/>
                </a:cubicBezTo>
                <a:cubicBezTo>
                  <a:pt x="27" y="37"/>
                  <a:pt x="27" y="36"/>
                  <a:pt x="27" y="35"/>
                </a:cubicBezTo>
                <a:cubicBezTo>
                  <a:pt x="27" y="35"/>
                  <a:pt x="27" y="34"/>
                  <a:pt x="27" y="34"/>
                </a:cubicBezTo>
                <a:cubicBezTo>
                  <a:pt x="28" y="34"/>
                  <a:pt x="28" y="34"/>
                  <a:pt x="28" y="34"/>
                </a:cubicBezTo>
                <a:cubicBezTo>
                  <a:pt x="28" y="34"/>
                  <a:pt x="28" y="34"/>
                  <a:pt x="28" y="34"/>
                </a:cubicBezTo>
                <a:cubicBezTo>
                  <a:pt x="28" y="34"/>
                  <a:pt x="29" y="33"/>
                  <a:pt x="30" y="34"/>
                </a:cubicBezTo>
                <a:cubicBezTo>
                  <a:pt x="30" y="34"/>
                  <a:pt x="31" y="34"/>
                  <a:pt x="31" y="33"/>
                </a:cubicBezTo>
                <a:cubicBezTo>
                  <a:pt x="31" y="33"/>
                  <a:pt x="31" y="33"/>
                  <a:pt x="31" y="33"/>
                </a:cubicBezTo>
                <a:cubicBezTo>
                  <a:pt x="31" y="33"/>
                  <a:pt x="31" y="33"/>
                  <a:pt x="32" y="33"/>
                </a:cubicBezTo>
                <a:cubicBezTo>
                  <a:pt x="32" y="33"/>
                  <a:pt x="33" y="33"/>
                  <a:pt x="33" y="33"/>
                </a:cubicBezTo>
                <a:cubicBezTo>
                  <a:pt x="34" y="34"/>
                  <a:pt x="34" y="34"/>
                  <a:pt x="34" y="33"/>
                </a:cubicBezTo>
                <a:cubicBezTo>
                  <a:pt x="35" y="34"/>
                  <a:pt x="35" y="34"/>
                  <a:pt x="35" y="34"/>
                </a:cubicBezTo>
                <a:cubicBezTo>
                  <a:pt x="35" y="35"/>
                  <a:pt x="35" y="36"/>
                  <a:pt x="36" y="36"/>
                </a:cubicBezTo>
                <a:cubicBezTo>
                  <a:pt x="36" y="37"/>
                  <a:pt x="36" y="35"/>
                  <a:pt x="36" y="35"/>
                </a:cubicBezTo>
                <a:cubicBezTo>
                  <a:pt x="36" y="35"/>
                  <a:pt x="36" y="33"/>
                  <a:pt x="36" y="33"/>
                </a:cubicBezTo>
                <a:cubicBezTo>
                  <a:pt x="35" y="33"/>
                  <a:pt x="35" y="32"/>
                  <a:pt x="36" y="31"/>
                </a:cubicBezTo>
                <a:cubicBezTo>
                  <a:pt x="36" y="31"/>
                  <a:pt x="37" y="31"/>
                  <a:pt x="37" y="31"/>
                </a:cubicBezTo>
                <a:cubicBezTo>
                  <a:pt x="38" y="30"/>
                  <a:pt x="38" y="30"/>
                  <a:pt x="38" y="29"/>
                </a:cubicBezTo>
                <a:cubicBezTo>
                  <a:pt x="38" y="29"/>
                  <a:pt x="38" y="29"/>
                  <a:pt x="38" y="29"/>
                </a:cubicBezTo>
                <a:cubicBezTo>
                  <a:pt x="38" y="29"/>
                  <a:pt x="38" y="28"/>
                  <a:pt x="38" y="29"/>
                </a:cubicBezTo>
                <a:cubicBezTo>
                  <a:pt x="38" y="28"/>
                  <a:pt x="38" y="28"/>
                  <a:pt x="38" y="28"/>
                </a:cubicBezTo>
                <a:cubicBezTo>
                  <a:pt x="38" y="28"/>
                  <a:pt x="38" y="27"/>
                  <a:pt x="38" y="27"/>
                </a:cubicBezTo>
                <a:cubicBezTo>
                  <a:pt x="39" y="28"/>
                  <a:pt x="40" y="27"/>
                  <a:pt x="39" y="26"/>
                </a:cubicBezTo>
                <a:cubicBezTo>
                  <a:pt x="40" y="26"/>
                  <a:pt x="41" y="26"/>
                  <a:pt x="41" y="26"/>
                </a:cubicBezTo>
                <a:cubicBezTo>
                  <a:pt x="41" y="26"/>
                  <a:pt x="41" y="25"/>
                  <a:pt x="41" y="25"/>
                </a:cubicBezTo>
                <a:cubicBezTo>
                  <a:pt x="42" y="24"/>
                  <a:pt x="42" y="24"/>
                  <a:pt x="42" y="24"/>
                </a:cubicBezTo>
                <a:cubicBezTo>
                  <a:pt x="42" y="24"/>
                  <a:pt x="43" y="24"/>
                  <a:pt x="43" y="23"/>
                </a:cubicBezTo>
                <a:cubicBezTo>
                  <a:pt x="44" y="24"/>
                  <a:pt x="45" y="23"/>
                  <a:pt x="44" y="22"/>
                </a:cubicBezTo>
                <a:cubicBezTo>
                  <a:pt x="44" y="22"/>
                  <a:pt x="44" y="22"/>
                  <a:pt x="43" y="22"/>
                </a:cubicBezTo>
                <a:cubicBezTo>
                  <a:pt x="44" y="22"/>
                  <a:pt x="44" y="22"/>
                  <a:pt x="44" y="22"/>
                </a:cubicBezTo>
                <a:cubicBezTo>
                  <a:pt x="45" y="21"/>
                  <a:pt x="44" y="21"/>
                  <a:pt x="44" y="21"/>
                </a:cubicBezTo>
                <a:cubicBezTo>
                  <a:pt x="43" y="21"/>
                  <a:pt x="43" y="21"/>
                  <a:pt x="42" y="21"/>
                </a:cubicBezTo>
                <a:cubicBezTo>
                  <a:pt x="42" y="22"/>
                  <a:pt x="42" y="22"/>
                  <a:pt x="41" y="22"/>
                </a:cubicBezTo>
                <a:close/>
                <a:moveTo>
                  <a:pt x="50" y="49"/>
                </a:moveTo>
                <a:cubicBezTo>
                  <a:pt x="50" y="49"/>
                  <a:pt x="49" y="49"/>
                  <a:pt x="49" y="49"/>
                </a:cubicBezTo>
                <a:cubicBezTo>
                  <a:pt x="49" y="49"/>
                  <a:pt x="48" y="48"/>
                  <a:pt x="48" y="48"/>
                </a:cubicBezTo>
                <a:cubicBezTo>
                  <a:pt x="48" y="48"/>
                  <a:pt x="47" y="47"/>
                  <a:pt x="47" y="47"/>
                </a:cubicBezTo>
                <a:cubicBezTo>
                  <a:pt x="46" y="46"/>
                  <a:pt x="46" y="46"/>
                  <a:pt x="45" y="46"/>
                </a:cubicBezTo>
                <a:cubicBezTo>
                  <a:pt x="45" y="46"/>
                  <a:pt x="44" y="47"/>
                  <a:pt x="44" y="47"/>
                </a:cubicBezTo>
                <a:cubicBezTo>
                  <a:pt x="44" y="46"/>
                  <a:pt x="43" y="46"/>
                  <a:pt x="43" y="46"/>
                </a:cubicBezTo>
                <a:cubicBezTo>
                  <a:pt x="42" y="46"/>
                  <a:pt x="42" y="45"/>
                  <a:pt x="41" y="46"/>
                </a:cubicBezTo>
                <a:cubicBezTo>
                  <a:pt x="41" y="46"/>
                  <a:pt x="41" y="46"/>
                  <a:pt x="41" y="47"/>
                </a:cubicBezTo>
                <a:cubicBezTo>
                  <a:pt x="40" y="46"/>
                  <a:pt x="41" y="46"/>
                  <a:pt x="41" y="45"/>
                </a:cubicBezTo>
                <a:cubicBezTo>
                  <a:pt x="40" y="45"/>
                  <a:pt x="39" y="46"/>
                  <a:pt x="39" y="46"/>
                </a:cubicBezTo>
                <a:cubicBezTo>
                  <a:pt x="39" y="46"/>
                  <a:pt x="39" y="46"/>
                  <a:pt x="38" y="46"/>
                </a:cubicBezTo>
                <a:cubicBezTo>
                  <a:pt x="38" y="47"/>
                  <a:pt x="38" y="47"/>
                  <a:pt x="38" y="47"/>
                </a:cubicBezTo>
                <a:cubicBezTo>
                  <a:pt x="38" y="47"/>
                  <a:pt x="37" y="47"/>
                  <a:pt x="37" y="47"/>
                </a:cubicBezTo>
                <a:cubicBezTo>
                  <a:pt x="37" y="48"/>
                  <a:pt x="37" y="49"/>
                  <a:pt x="37" y="50"/>
                </a:cubicBezTo>
                <a:cubicBezTo>
                  <a:pt x="38" y="50"/>
                  <a:pt x="37" y="51"/>
                  <a:pt x="37" y="52"/>
                </a:cubicBezTo>
                <a:cubicBezTo>
                  <a:pt x="37" y="52"/>
                  <a:pt x="36" y="53"/>
                  <a:pt x="36" y="53"/>
                </a:cubicBezTo>
                <a:cubicBezTo>
                  <a:pt x="36" y="54"/>
                  <a:pt x="36" y="54"/>
                  <a:pt x="36" y="54"/>
                </a:cubicBezTo>
                <a:cubicBezTo>
                  <a:pt x="36" y="55"/>
                  <a:pt x="36" y="55"/>
                  <a:pt x="36" y="56"/>
                </a:cubicBezTo>
                <a:cubicBezTo>
                  <a:pt x="36" y="56"/>
                  <a:pt x="36" y="56"/>
                  <a:pt x="36" y="57"/>
                </a:cubicBezTo>
                <a:cubicBezTo>
                  <a:pt x="41" y="56"/>
                  <a:pt x="46" y="53"/>
                  <a:pt x="50" y="49"/>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5" name="Freeform 171">
            <a:extLst>
              <a:ext uri="{FF2B5EF4-FFF2-40B4-BE49-F238E27FC236}">
                <a16:creationId xmlns:a16="http://schemas.microsoft.com/office/drawing/2014/main" id="{FD4A17F8-CE83-402D-A4E4-CDF4264687DF}"/>
              </a:ext>
            </a:extLst>
          </p:cNvPr>
          <p:cNvSpPr>
            <a:spLocks noChangeAspect="1" noEditPoints="1"/>
          </p:cNvSpPr>
          <p:nvPr/>
        </p:nvSpPr>
        <p:spPr bwMode="auto">
          <a:xfrm>
            <a:off x="4255963" y="3706243"/>
            <a:ext cx="409468" cy="365760"/>
          </a:xfrm>
          <a:custGeom>
            <a:avLst/>
            <a:gdLst>
              <a:gd name="T0" fmla="*/ 19 w 140"/>
              <a:gd name="T1" fmla="*/ 122 h 125"/>
              <a:gd name="T2" fmla="*/ 22 w 140"/>
              <a:gd name="T3" fmla="*/ 125 h 125"/>
              <a:gd name="T4" fmla="*/ 57 w 140"/>
              <a:gd name="T5" fmla="*/ 125 h 125"/>
              <a:gd name="T6" fmla="*/ 57 w 140"/>
              <a:gd name="T7" fmla="*/ 96 h 125"/>
              <a:gd name="T8" fmla="*/ 61 w 140"/>
              <a:gd name="T9" fmla="*/ 91 h 125"/>
              <a:gd name="T10" fmla="*/ 76 w 140"/>
              <a:gd name="T11" fmla="*/ 91 h 125"/>
              <a:gd name="T12" fmla="*/ 81 w 140"/>
              <a:gd name="T13" fmla="*/ 96 h 125"/>
              <a:gd name="T14" fmla="*/ 81 w 140"/>
              <a:gd name="T15" fmla="*/ 125 h 125"/>
              <a:gd name="T16" fmla="*/ 116 w 140"/>
              <a:gd name="T17" fmla="*/ 125 h 125"/>
              <a:gd name="T18" fmla="*/ 120 w 140"/>
              <a:gd name="T19" fmla="*/ 121 h 125"/>
              <a:gd name="T20" fmla="*/ 120 w 140"/>
              <a:gd name="T21" fmla="*/ 67 h 125"/>
              <a:gd name="T22" fmla="*/ 71 w 140"/>
              <a:gd name="T23" fmla="*/ 24 h 125"/>
              <a:gd name="T24" fmla="*/ 19 w 140"/>
              <a:gd name="T25" fmla="*/ 67 h 125"/>
              <a:gd name="T26" fmla="*/ 19 w 140"/>
              <a:gd name="T27" fmla="*/ 122 h 125"/>
              <a:gd name="T28" fmla="*/ 124 w 140"/>
              <a:gd name="T29" fmla="*/ 15 h 125"/>
              <a:gd name="T30" fmla="*/ 110 w 140"/>
              <a:gd name="T31" fmla="*/ 15 h 125"/>
              <a:gd name="T32" fmla="*/ 110 w 140"/>
              <a:gd name="T33" fmla="*/ 31 h 125"/>
              <a:gd name="T34" fmla="*/ 124 w 140"/>
              <a:gd name="T35" fmla="*/ 43 h 125"/>
              <a:gd name="T36" fmla="*/ 124 w 140"/>
              <a:gd name="T37" fmla="*/ 15 h 125"/>
              <a:gd name="T38" fmla="*/ 0 w 140"/>
              <a:gd name="T39" fmla="*/ 63 h 125"/>
              <a:gd name="T40" fmla="*/ 14 w 140"/>
              <a:gd name="T41" fmla="*/ 63 h 125"/>
              <a:gd name="T42" fmla="*/ 71 w 140"/>
              <a:gd name="T43" fmla="*/ 15 h 125"/>
              <a:gd name="T44" fmla="*/ 125 w 140"/>
              <a:gd name="T45" fmla="*/ 63 h 125"/>
              <a:gd name="T46" fmla="*/ 140 w 140"/>
              <a:gd name="T47" fmla="*/ 63 h 125"/>
              <a:gd name="T48" fmla="*/ 71 w 140"/>
              <a:gd name="T49" fmla="*/ 0 h 125"/>
              <a:gd name="T50" fmla="*/ 0 w 140"/>
              <a:gd name="T51" fmla="*/ 63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40" h="125">
                <a:moveTo>
                  <a:pt x="19" y="122"/>
                </a:moveTo>
                <a:cubicBezTo>
                  <a:pt x="19" y="122"/>
                  <a:pt x="19" y="125"/>
                  <a:pt x="22" y="125"/>
                </a:cubicBezTo>
                <a:cubicBezTo>
                  <a:pt x="25" y="125"/>
                  <a:pt x="57" y="125"/>
                  <a:pt x="57" y="125"/>
                </a:cubicBezTo>
                <a:cubicBezTo>
                  <a:pt x="57" y="96"/>
                  <a:pt x="57" y="96"/>
                  <a:pt x="57" y="96"/>
                </a:cubicBezTo>
                <a:cubicBezTo>
                  <a:pt x="57" y="96"/>
                  <a:pt x="57" y="91"/>
                  <a:pt x="61" y="91"/>
                </a:cubicBezTo>
                <a:cubicBezTo>
                  <a:pt x="76" y="91"/>
                  <a:pt x="76" y="91"/>
                  <a:pt x="76" y="91"/>
                </a:cubicBezTo>
                <a:cubicBezTo>
                  <a:pt x="82" y="91"/>
                  <a:pt x="81" y="96"/>
                  <a:pt x="81" y="96"/>
                </a:cubicBezTo>
                <a:cubicBezTo>
                  <a:pt x="81" y="125"/>
                  <a:pt x="81" y="125"/>
                  <a:pt x="81" y="125"/>
                </a:cubicBezTo>
                <a:cubicBezTo>
                  <a:pt x="81" y="125"/>
                  <a:pt x="111" y="125"/>
                  <a:pt x="116" y="125"/>
                </a:cubicBezTo>
                <a:cubicBezTo>
                  <a:pt x="120" y="125"/>
                  <a:pt x="120" y="121"/>
                  <a:pt x="120" y="121"/>
                </a:cubicBezTo>
                <a:cubicBezTo>
                  <a:pt x="120" y="67"/>
                  <a:pt x="120" y="67"/>
                  <a:pt x="120" y="67"/>
                </a:cubicBezTo>
                <a:cubicBezTo>
                  <a:pt x="71" y="24"/>
                  <a:pt x="71" y="24"/>
                  <a:pt x="71" y="24"/>
                </a:cubicBezTo>
                <a:cubicBezTo>
                  <a:pt x="19" y="67"/>
                  <a:pt x="19" y="67"/>
                  <a:pt x="19" y="67"/>
                </a:cubicBezTo>
                <a:cubicBezTo>
                  <a:pt x="19" y="122"/>
                  <a:pt x="19" y="122"/>
                  <a:pt x="19" y="122"/>
                </a:cubicBezTo>
                <a:close/>
                <a:moveTo>
                  <a:pt x="124" y="15"/>
                </a:moveTo>
                <a:cubicBezTo>
                  <a:pt x="110" y="15"/>
                  <a:pt x="110" y="15"/>
                  <a:pt x="110" y="15"/>
                </a:cubicBezTo>
                <a:cubicBezTo>
                  <a:pt x="110" y="31"/>
                  <a:pt x="110" y="31"/>
                  <a:pt x="110" y="31"/>
                </a:cubicBezTo>
                <a:cubicBezTo>
                  <a:pt x="124" y="43"/>
                  <a:pt x="124" y="43"/>
                  <a:pt x="124" y="43"/>
                </a:cubicBezTo>
                <a:cubicBezTo>
                  <a:pt x="124" y="15"/>
                  <a:pt x="124" y="15"/>
                  <a:pt x="124" y="15"/>
                </a:cubicBezTo>
                <a:close/>
                <a:moveTo>
                  <a:pt x="0" y="63"/>
                </a:moveTo>
                <a:cubicBezTo>
                  <a:pt x="0" y="63"/>
                  <a:pt x="4" y="72"/>
                  <a:pt x="14" y="63"/>
                </a:cubicBezTo>
                <a:cubicBezTo>
                  <a:pt x="71" y="15"/>
                  <a:pt x="71" y="15"/>
                  <a:pt x="71" y="15"/>
                </a:cubicBezTo>
                <a:cubicBezTo>
                  <a:pt x="125" y="63"/>
                  <a:pt x="125" y="63"/>
                  <a:pt x="125" y="63"/>
                </a:cubicBezTo>
                <a:cubicBezTo>
                  <a:pt x="136" y="71"/>
                  <a:pt x="140" y="63"/>
                  <a:pt x="140" y="63"/>
                </a:cubicBezTo>
                <a:cubicBezTo>
                  <a:pt x="71" y="0"/>
                  <a:pt x="71" y="0"/>
                  <a:pt x="71" y="0"/>
                </a:cubicBezTo>
                <a:cubicBezTo>
                  <a:pt x="0" y="63"/>
                  <a:pt x="0" y="63"/>
                  <a:pt x="0" y="63"/>
                </a:cubicBezTo>
                <a:close/>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6" name="Freeform 39">
            <a:extLst>
              <a:ext uri="{FF2B5EF4-FFF2-40B4-BE49-F238E27FC236}">
                <a16:creationId xmlns:a16="http://schemas.microsoft.com/office/drawing/2014/main" id="{6C910408-A7D5-4AB4-B9DA-CA29A42C5582}"/>
              </a:ext>
            </a:extLst>
          </p:cNvPr>
          <p:cNvSpPr>
            <a:spLocks noChangeAspect="1" noEditPoints="1"/>
          </p:cNvSpPr>
          <p:nvPr/>
        </p:nvSpPr>
        <p:spPr bwMode="auto">
          <a:xfrm>
            <a:off x="6113872" y="3749495"/>
            <a:ext cx="262979" cy="393192"/>
          </a:xfrm>
          <a:custGeom>
            <a:avLst/>
            <a:gdLst/>
            <a:ahLst/>
            <a:cxnLst>
              <a:cxn ang="0">
                <a:pos x="31" y="30"/>
              </a:cxn>
              <a:cxn ang="0">
                <a:pos x="36" y="18"/>
              </a:cxn>
              <a:cxn ang="0">
                <a:pos x="18" y="0"/>
              </a:cxn>
              <a:cxn ang="0">
                <a:pos x="0" y="18"/>
              </a:cxn>
              <a:cxn ang="0">
                <a:pos x="5" y="30"/>
              </a:cxn>
              <a:cxn ang="0">
                <a:pos x="5" y="30"/>
              </a:cxn>
              <a:cxn ang="0">
                <a:pos x="10" y="42"/>
              </a:cxn>
              <a:cxn ang="0">
                <a:pos x="9" y="44"/>
              </a:cxn>
              <a:cxn ang="0">
                <a:pos x="11" y="46"/>
              </a:cxn>
              <a:cxn ang="0">
                <a:pos x="9" y="48"/>
              </a:cxn>
              <a:cxn ang="0">
                <a:pos x="11" y="50"/>
              </a:cxn>
              <a:cxn ang="0">
                <a:pos x="9" y="52"/>
              </a:cxn>
              <a:cxn ang="0">
                <a:pos x="12" y="54"/>
              </a:cxn>
              <a:cxn ang="0">
                <a:pos x="24" y="54"/>
              </a:cxn>
              <a:cxn ang="0">
                <a:pos x="27" y="52"/>
              </a:cxn>
              <a:cxn ang="0">
                <a:pos x="26" y="50"/>
              </a:cxn>
              <a:cxn ang="0">
                <a:pos x="27" y="48"/>
              </a:cxn>
              <a:cxn ang="0">
                <a:pos x="26" y="46"/>
              </a:cxn>
              <a:cxn ang="0">
                <a:pos x="27" y="44"/>
              </a:cxn>
              <a:cxn ang="0">
                <a:pos x="26" y="42"/>
              </a:cxn>
              <a:cxn ang="0">
                <a:pos x="31" y="30"/>
              </a:cxn>
              <a:cxn ang="0">
                <a:pos x="19" y="42"/>
              </a:cxn>
              <a:cxn ang="0">
                <a:pos x="18" y="42"/>
              </a:cxn>
              <a:cxn ang="0">
                <a:pos x="18" y="33"/>
              </a:cxn>
              <a:cxn ang="0">
                <a:pos x="18" y="32"/>
              </a:cxn>
              <a:cxn ang="0">
                <a:pos x="19" y="33"/>
              </a:cxn>
              <a:cxn ang="0">
                <a:pos x="19" y="33"/>
              </a:cxn>
              <a:cxn ang="0">
                <a:pos x="19" y="42"/>
              </a:cxn>
              <a:cxn ang="0">
                <a:pos x="29" y="28"/>
              </a:cxn>
              <a:cxn ang="0">
                <a:pos x="29" y="28"/>
              </a:cxn>
              <a:cxn ang="0">
                <a:pos x="23" y="42"/>
              </a:cxn>
              <a:cxn ang="0">
                <a:pos x="21" y="42"/>
              </a:cxn>
              <a:cxn ang="0">
                <a:pos x="21" y="33"/>
              </a:cxn>
              <a:cxn ang="0">
                <a:pos x="21" y="33"/>
              </a:cxn>
              <a:cxn ang="0">
                <a:pos x="26" y="19"/>
              </a:cxn>
              <a:cxn ang="0">
                <a:pos x="25" y="19"/>
              </a:cxn>
              <a:cxn ang="0">
                <a:pos x="24" y="19"/>
              </a:cxn>
              <a:cxn ang="0">
                <a:pos x="21" y="29"/>
              </a:cxn>
              <a:cxn ang="0">
                <a:pos x="21" y="23"/>
              </a:cxn>
              <a:cxn ang="0">
                <a:pos x="21" y="23"/>
              </a:cxn>
              <a:cxn ang="0">
                <a:pos x="20" y="23"/>
              </a:cxn>
              <a:cxn ang="0">
                <a:pos x="20" y="30"/>
              </a:cxn>
              <a:cxn ang="0">
                <a:pos x="18" y="30"/>
              </a:cxn>
              <a:cxn ang="0">
                <a:pos x="16" y="30"/>
              </a:cxn>
              <a:cxn ang="0">
                <a:pos x="16" y="23"/>
              </a:cxn>
              <a:cxn ang="0">
                <a:pos x="16" y="23"/>
              </a:cxn>
              <a:cxn ang="0">
                <a:pos x="15" y="23"/>
              </a:cxn>
              <a:cxn ang="0">
                <a:pos x="15" y="29"/>
              </a:cxn>
              <a:cxn ang="0">
                <a:pos x="12" y="19"/>
              </a:cxn>
              <a:cxn ang="0">
                <a:pos x="11" y="19"/>
              </a:cxn>
              <a:cxn ang="0">
                <a:pos x="11" y="19"/>
              </a:cxn>
              <a:cxn ang="0">
                <a:pos x="15" y="33"/>
              </a:cxn>
              <a:cxn ang="0">
                <a:pos x="15" y="33"/>
              </a:cxn>
              <a:cxn ang="0">
                <a:pos x="15" y="42"/>
              </a:cxn>
              <a:cxn ang="0">
                <a:pos x="13" y="42"/>
              </a:cxn>
              <a:cxn ang="0">
                <a:pos x="7" y="28"/>
              </a:cxn>
              <a:cxn ang="0">
                <a:pos x="7" y="28"/>
              </a:cxn>
              <a:cxn ang="0">
                <a:pos x="7" y="28"/>
              </a:cxn>
              <a:cxn ang="0">
                <a:pos x="3" y="18"/>
              </a:cxn>
              <a:cxn ang="0">
                <a:pos x="18" y="3"/>
              </a:cxn>
              <a:cxn ang="0">
                <a:pos x="33" y="18"/>
              </a:cxn>
              <a:cxn ang="0">
                <a:pos x="29" y="28"/>
              </a:cxn>
            </a:cxnLst>
            <a:rect l="0" t="0" r="r" b="b"/>
            <a:pathLst>
              <a:path w="36" h="54">
                <a:moveTo>
                  <a:pt x="31" y="30"/>
                </a:moveTo>
                <a:cubicBezTo>
                  <a:pt x="34" y="27"/>
                  <a:pt x="36" y="22"/>
                  <a:pt x="36" y="18"/>
                </a:cubicBezTo>
                <a:cubicBezTo>
                  <a:pt x="36" y="8"/>
                  <a:pt x="28" y="0"/>
                  <a:pt x="18" y="0"/>
                </a:cubicBezTo>
                <a:cubicBezTo>
                  <a:pt x="8" y="0"/>
                  <a:pt x="0" y="8"/>
                  <a:pt x="0" y="18"/>
                </a:cubicBezTo>
                <a:cubicBezTo>
                  <a:pt x="0" y="22"/>
                  <a:pt x="2" y="27"/>
                  <a:pt x="5" y="30"/>
                </a:cubicBezTo>
                <a:cubicBezTo>
                  <a:pt x="5" y="30"/>
                  <a:pt x="5" y="30"/>
                  <a:pt x="5" y="30"/>
                </a:cubicBezTo>
                <a:cubicBezTo>
                  <a:pt x="5" y="30"/>
                  <a:pt x="10" y="36"/>
                  <a:pt x="10" y="42"/>
                </a:cubicBezTo>
                <a:cubicBezTo>
                  <a:pt x="10" y="43"/>
                  <a:pt x="9" y="43"/>
                  <a:pt x="9" y="44"/>
                </a:cubicBezTo>
                <a:cubicBezTo>
                  <a:pt x="9" y="45"/>
                  <a:pt x="10" y="45"/>
                  <a:pt x="11" y="46"/>
                </a:cubicBezTo>
                <a:cubicBezTo>
                  <a:pt x="10" y="46"/>
                  <a:pt x="9" y="47"/>
                  <a:pt x="9" y="48"/>
                </a:cubicBezTo>
                <a:cubicBezTo>
                  <a:pt x="9" y="49"/>
                  <a:pt x="10" y="49"/>
                  <a:pt x="11" y="50"/>
                </a:cubicBezTo>
                <a:cubicBezTo>
                  <a:pt x="10" y="50"/>
                  <a:pt x="9" y="51"/>
                  <a:pt x="9" y="52"/>
                </a:cubicBezTo>
                <a:cubicBezTo>
                  <a:pt x="9" y="53"/>
                  <a:pt x="11" y="54"/>
                  <a:pt x="12" y="54"/>
                </a:cubicBezTo>
                <a:cubicBezTo>
                  <a:pt x="24" y="54"/>
                  <a:pt x="24" y="54"/>
                  <a:pt x="24" y="54"/>
                </a:cubicBezTo>
                <a:cubicBezTo>
                  <a:pt x="26" y="54"/>
                  <a:pt x="27" y="53"/>
                  <a:pt x="27" y="52"/>
                </a:cubicBezTo>
                <a:cubicBezTo>
                  <a:pt x="27" y="51"/>
                  <a:pt x="26" y="50"/>
                  <a:pt x="26" y="50"/>
                </a:cubicBezTo>
                <a:cubicBezTo>
                  <a:pt x="26" y="49"/>
                  <a:pt x="27" y="49"/>
                  <a:pt x="27" y="48"/>
                </a:cubicBezTo>
                <a:cubicBezTo>
                  <a:pt x="27" y="47"/>
                  <a:pt x="26" y="46"/>
                  <a:pt x="26" y="46"/>
                </a:cubicBezTo>
                <a:cubicBezTo>
                  <a:pt x="26" y="45"/>
                  <a:pt x="27" y="45"/>
                  <a:pt x="27" y="44"/>
                </a:cubicBezTo>
                <a:cubicBezTo>
                  <a:pt x="27" y="43"/>
                  <a:pt x="27" y="43"/>
                  <a:pt x="26" y="42"/>
                </a:cubicBezTo>
                <a:cubicBezTo>
                  <a:pt x="26" y="36"/>
                  <a:pt x="31" y="30"/>
                  <a:pt x="31" y="30"/>
                </a:cubicBezTo>
                <a:close/>
                <a:moveTo>
                  <a:pt x="19" y="42"/>
                </a:moveTo>
                <a:cubicBezTo>
                  <a:pt x="18" y="42"/>
                  <a:pt x="18" y="42"/>
                  <a:pt x="18" y="42"/>
                </a:cubicBezTo>
                <a:cubicBezTo>
                  <a:pt x="18" y="33"/>
                  <a:pt x="18" y="33"/>
                  <a:pt x="18" y="33"/>
                </a:cubicBezTo>
                <a:cubicBezTo>
                  <a:pt x="18" y="32"/>
                  <a:pt x="18" y="32"/>
                  <a:pt x="18" y="32"/>
                </a:cubicBezTo>
                <a:cubicBezTo>
                  <a:pt x="19" y="33"/>
                  <a:pt x="19" y="33"/>
                  <a:pt x="19" y="33"/>
                </a:cubicBezTo>
                <a:cubicBezTo>
                  <a:pt x="19" y="33"/>
                  <a:pt x="19" y="33"/>
                  <a:pt x="19" y="33"/>
                </a:cubicBezTo>
                <a:lnTo>
                  <a:pt x="19" y="42"/>
                </a:lnTo>
                <a:close/>
                <a:moveTo>
                  <a:pt x="29" y="28"/>
                </a:moveTo>
                <a:cubicBezTo>
                  <a:pt x="29" y="28"/>
                  <a:pt x="29" y="28"/>
                  <a:pt x="29" y="28"/>
                </a:cubicBezTo>
                <a:cubicBezTo>
                  <a:pt x="29" y="28"/>
                  <a:pt x="24" y="35"/>
                  <a:pt x="23" y="42"/>
                </a:cubicBezTo>
                <a:cubicBezTo>
                  <a:pt x="21" y="42"/>
                  <a:pt x="21" y="42"/>
                  <a:pt x="21" y="42"/>
                </a:cubicBezTo>
                <a:cubicBezTo>
                  <a:pt x="21" y="33"/>
                  <a:pt x="21" y="33"/>
                  <a:pt x="21" y="33"/>
                </a:cubicBezTo>
                <a:cubicBezTo>
                  <a:pt x="21" y="33"/>
                  <a:pt x="21" y="33"/>
                  <a:pt x="21" y="33"/>
                </a:cubicBezTo>
                <a:cubicBezTo>
                  <a:pt x="26" y="19"/>
                  <a:pt x="26" y="19"/>
                  <a:pt x="26" y="19"/>
                </a:cubicBezTo>
                <a:cubicBezTo>
                  <a:pt x="25" y="19"/>
                  <a:pt x="25" y="19"/>
                  <a:pt x="25" y="19"/>
                </a:cubicBezTo>
                <a:cubicBezTo>
                  <a:pt x="24" y="19"/>
                  <a:pt x="24" y="19"/>
                  <a:pt x="24" y="19"/>
                </a:cubicBezTo>
                <a:cubicBezTo>
                  <a:pt x="21" y="29"/>
                  <a:pt x="21" y="29"/>
                  <a:pt x="21" y="29"/>
                </a:cubicBezTo>
                <a:cubicBezTo>
                  <a:pt x="21" y="23"/>
                  <a:pt x="21" y="23"/>
                  <a:pt x="21" y="23"/>
                </a:cubicBezTo>
                <a:cubicBezTo>
                  <a:pt x="21" y="23"/>
                  <a:pt x="21" y="23"/>
                  <a:pt x="21" y="23"/>
                </a:cubicBezTo>
                <a:cubicBezTo>
                  <a:pt x="20" y="23"/>
                  <a:pt x="20" y="23"/>
                  <a:pt x="20" y="23"/>
                </a:cubicBezTo>
                <a:cubicBezTo>
                  <a:pt x="20" y="30"/>
                  <a:pt x="20" y="30"/>
                  <a:pt x="20" y="30"/>
                </a:cubicBezTo>
                <a:cubicBezTo>
                  <a:pt x="20" y="30"/>
                  <a:pt x="19" y="30"/>
                  <a:pt x="18" y="30"/>
                </a:cubicBezTo>
                <a:cubicBezTo>
                  <a:pt x="17" y="30"/>
                  <a:pt x="17" y="30"/>
                  <a:pt x="16" y="30"/>
                </a:cubicBezTo>
                <a:cubicBezTo>
                  <a:pt x="16" y="23"/>
                  <a:pt x="16" y="23"/>
                  <a:pt x="16" y="23"/>
                </a:cubicBezTo>
                <a:cubicBezTo>
                  <a:pt x="16" y="23"/>
                  <a:pt x="16" y="23"/>
                  <a:pt x="16" y="23"/>
                </a:cubicBezTo>
                <a:cubicBezTo>
                  <a:pt x="15" y="23"/>
                  <a:pt x="15" y="23"/>
                  <a:pt x="15" y="23"/>
                </a:cubicBezTo>
                <a:cubicBezTo>
                  <a:pt x="15" y="29"/>
                  <a:pt x="15" y="29"/>
                  <a:pt x="15" y="29"/>
                </a:cubicBezTo>
                <a:cubicBezTo>
                  <a:pt x="12" y="19"/>
                  <a:pt x="12" y="19"/>
                  <a:pt x="12" y="19"/>
                </a:cubicBezTo>
                <a:cubicBezTo>
                  <a:pt x="11" y="19"/>
                  <a:pt x="11" y="19"/>
                  <a:pt x="11" y="19"/>
                </a:cubicBezTo>
                <a:cubicBezTo>
                  <a:pt x="11" y="19"/>
                  <a:pt x="11" y="19"/>
                  <a:pt x="11" y="19"/>
                </a:cubicBezTo>
                <a:cubicBezTo>
                  <a:pt x="15" y="33"/>
                  <a:pt x="15" y="33"/>
                  <a:pt x="15" y="33"/>
                </a:cubicBezTo>
                <a:cubicBezTo>
                  <a:pt x="15" y="33"/>
                  <a:pt x="15" y="33"/>
                  <a:pt x="15" y="33"/>
                </a:cubicBezTo>
                <a:cubicBezTo>
                  <a:pt x="15" y="42"/>
                  <a:pt x="15" y="42"/>
                  <a:pt x="15" y="42"/>
                </a:cubicBezTo>
                <a:cubicBezTo>
                  <a:pt x="13" y="42"/>
                  <a:pt x="13" y="42"/>
                  <a:pt x="13" y="42"/>
                </a:cubicBezTo>
                <a:cubicBezTo>
                  <a:pt x="12" y="35"/>
                  <a:pt x="7" y="28"/>
                  <a:pt x="7" y="28"/>
                </a:cubicBezTo>
                <a:cubicBezTo>
                  <a:pt x="7" y="28"/>
                  <a:pt x="7" y="28"/>
                  <a:pt x="7" y="28"/>
                </a:cubicBezTo>
                <a:cubicBezTo>
                  <a:pt x="7" y="28"/>
                  <a:pt x="7" y="28"/>
                  <a:pt x="7" y="28"/>
                </a:cubicBezTo>
                <a:cubicBezTo>
                  <a:pt x="5" y="25"/>
                  <a:pt x="3" y="22"/>
                  <a:pt x="3" y="18"/>
                </a:cubicBezTo>
                <a:cubicBezTo>
                  <a:pt x="3" y="10"/>
                  <a:pt x="10" y="3"/>
                  <a:pt x="18" y="3"/>
                </a:cubicBezTo>
                <a:cubicBezTo>
                  <a:pt x="26" y="3"/>
                  <a:pt x="33" y="10"/>
                  <a:pt x="33" y="18"/>
                </a:cubicBezTo>
                <a:cubicBezTo>
                  <a:pt x="33" y="22"/>
                  <a:pt x="32" y="25"/>
                  <a:pt x="29" y="28"/>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2" name="Freeform 41">
            <a:extLst>
              <a:ext uri="{FF2B5EF4-FFF2-40B4-BE49-F238E27FC236}">
                <a16:creationId xmlns:a16="http://schemas.microsoft.com/office/drawing/2014/main" id="{27E67848-7A07-4878-8D74-6A034A0062B0}"/>
              </a:ext>
            </a:extLst>
          </p:cNvPr>
          <p:cNvSpPr>
            <a:spLocks noChangeAspect="1" noEditPoints="1"/>
          </p:cNvSpPr>
          <p:nvPr/>
        </p:nvSpPr>
        <p:spPr bwMode="auto">
          <a:xfrm>
            <a:off x="2415041" y="3776927"/>
            <a:ext cx="470610" cy="365760"/>
          </a:xfrm>
          <a:custGeom>
            <a:avLst/>
            <a:gdLst>
              <a:gd name="T0" fmla="*/ 140 w 152"/>
              <a:gd name="T1" fmla="*/ 0 h 118"/>
              <a:gd name="T2" fmla="*/ 111 w 152"/>
              <a:gd name="T3" fmla="*/ 0 h 118"/>
              <a:gd name="T4" fmla="*/ 89 w 152"/>
              <a:gd name="T5" fmla="*/ 9 h 118"/>
              <a:gd name="T6" fmla="*/ 40 w 152"/>
              <a:gd name="T7" fmla="*/ 59 h 118"/>
              <a:gd name="T8" fmla="*/ 40 w 152"/>
              <a:gd name="T9" fmla="*/ 77 h 118"/>
              <a:gd name="T10" fmla="*/ 76 w 152"/>
              <a:gd name="T11" fmla="*/ 113 h 118"/>
              <a:gd name="T12" fmla="*/ 94 w 152"/>
              <a:gd name="T13" fmla="*/ 113 h 118"/>
              <a:gd name="T14" fmla="*/ 144 w 152"/>
              <a:gd name="T15" fmla="*/ 64 h 118"/>
              <a:gd name="T16" fmla="*/ 152 w 152"/>
              <a:gd name="T17" fmla="*/ 42 h 118"/>
              <a:gd name="T18" fmla="*/ 152 w 152"/>
              <a:gd name="T19" fmla="*/ 13 h 118"/>
              <a:gd name="T20" fmla="*/ 140 w 152"/>
              <a:gd name="T21" fmla="*/ 0 h 118"/>
              <a:gd name="T22" fmla="*/ 11 w 152"/>
              <a:gd name="T23" fmla="*/ 71 h 118"/>
              <a:gd name="T24" fmla="*/ 56 w 152"/>
              <a:gd name="T25" fmla="*/ 116 h 118"/>
              <a:gd name="T26" fmla="*/ 42 w 152"/>
              <a:gd name="T27" fmla="*/ 113 h 118"/>
              <a:gd name="T28" fmla="*/ 5 w 152"/>
              <a:gd name="T29" fmla="*/ 77 h 118"/>
              <a:gd name="T30" fmla="*/ 5 w 152"/>
              <a:gd name="T31" fmla="*/ 59 h 118"/>
              <a:gd name="T32" fmla="*/ 54 w 152"/>
              <a:gd name="T33" fmla="*/ 9 h 118"/>
              <a:gd name="T34" fmla="*/ 76 w 152"/>
              <a:gd name="T35" fmla="*/ 0 h 118"/>
              <a:gd name="T36" fmla="*/ 11 w 152"/>
              <a:gd name="T37" fmla="*/ 65 h 118"/>
              <a:gd name="T38" fmla="*/ 11 w 152"/>
              <a:gd name="T39" fmla="*/ 71 h 118"/>
              <a:gd name="T40" fmla="*/ 29 w 152"/>
              <a:gd name="T41" fmla="*/ 71 h 118"/>
              <a:gd name="T42" fmla="*/ 74 w 152"/>
              <a:gd name="T43" fmla="*/ 116 h 118"/>
              <a:gd name="T44" fmla="*/ 60 w 152"/>
              <a:gd name="T45" fmla="*/ 113 h 118"/>
              <a:gd name="T46" fmla="*/ 23 w 152"/>
              <a:gd name="T47" fmla="*/ 77 h 118"/>
              <a:gd name="T48" fmla="*/ 23 w 152"/>
              <a:gd name="T49" fmla="*/ 59 h 118"/>
              <a:gd name="T50" fmla="*/ 72 w 152"/>
              <a:gd name="T51" fmla="*/ 9 h 118"/>
              <a:gd name="T52" fmla="*/ 94 w 152"/>
              <a:gd name="T53" fmla="*/ 0 h 118"/>
              <a:gd name="T54" fmla="*/ 29 w 152"/>
              <a:gd name="T55" fmla="*/ 65 h 118"/>
              <a:gd name="T56" fmla="*/ 29 w 152"/>
              <a:gd name="T57" fmla="*/ 71 h 118"/>
              <a:gd name="T58" fmla="*/ 123 w 152"/>
              <a:gd name="T59" fmla="*/ 42 h 118"/>
              <a:gd name="T60" fmla="*/ 111 w 152"/>
              <a:gd name="T61" fmla="*/ 30 h 118"/>
              <a:gd name="T62" fmla="*/ 123 w 152"/>
              <a:gd name="T63" fmla="*/ 17 h 118"/>
              <a:gd name="T64" fmla="*/ 136 w 152"/>
              <a:gd name="T65" fmla="*/ 30 h 118"/>
              <a:gd name="T66" fmla="*/ 123 w 152"/>
              <a:gd name="T67" fmla="*/ 42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2" h="118">
                <a:moveTo>
                  <a:pt x="140" y="0"/>
                </a:moveTo>
                <a:cubicBezTo>
                  <a:pt x="111" y="0"/>
                  <a:pt x="111" y="0"/>
                  <a:pt x="111" y="0"/>
                </a:cubicBezTo>
                <a:cubicBezTo>
                  <a:pt x="104" y="0"/>
                  <a:pt x="94" y="4"/>
                  <a:pt x="89" y="9"/>
                </a:cubicBezTo>
                <a:cubicBezTo>
                  <a:pt x="40" y="59"/>
                  <a:pt x="40" y="59"/>
                  <a:pt x="40" y="59"/>
                </a:cubicBezTo>
                <a:cubicBezTo>
                  <a:pt x="35" y="64"/>
                  <a:pt x="35" y="72"/>
                  <a:pt x="40" y="77"/>
                </a:cubicBezTo>
                <a:cubicBezTo>
                  <a:pt x="76" y="113"/>
                  <a:pt x="76" y="113"/>
                  <a:pt x="76" y="113"/>
                </a:cubicBezTo>
                <a:cubicBezTo>
                  <a:pt x="81" y="118"/>
                  <a:pt x="89" y="118"/>
                  <a:pt x="94" y="113"/>
                </a:cubicBezTo>
                <a:cubicBezTo>
                  <a:pt x="144" y="64"/>
                  <a:pt x="144" y="64"/>
                  <a:pt x="144" y="64"/>
                </a:cubicBezTo>
                <a:cubicBezTo>
                  <a:pt x="148" y="59"/>
                  <a:pt x="152" y="49"/>
                  <a:pt x="152" y="42"/>
                </a:cubicBezTo>
                <a:cubicBezTo>
                  <a:pt x="152" y="13"/>
                  <a:pt x="152" y="13"/>
                  <a:pt x="152" y="13"/>
                </a:cubicBezTo>
                <a:cubicBezTo>
                  <a:pt x="152" y="6"/>
                  <a:pt x="147" y="0"/>
                  <a:pt x="140" y="0"/>
                </a:cubicBezTo>
                <a:close/>
                <a:moveTo>
                  <a:pt x="11" y="71"/>
                </a:moveTo>
                <a:cubicBezTo>
                  <a:pt x="56" y="116"/>
                  <a:pt x="56" y="116"/>
                  <a:pt x="56" y="116"/>
                </a:cubicBezTo>
                <a:cubicBezTo>
                  <a:pt x="52" y="118"/>
                  <a:pt x="46" y="117"/>
                  <a:pt x="42" y="113"/>
                </a:cubicBezTo>
                <a:cubicBezTo>
                  <a:pt x="5" y="77"/>
                  <a:pt x="5" y="77"/>
                  <a:pt x="5" y="77"/>
                </a:cubicBezTo>
                <a:cubicBezTo>
                  <a:pt x="0" y="72"/>
                  <a:pt x="0" y="64"/>
                  <a:pt x="5" y="59"/>
                </a:cubicBezTo>
                <a:cubicBezTo>
                  <a:pt x="54" y="9"/>
                  <a:pt x="54" y="9"/>
                  <a:pt x="54" y="9"/>
                </a:cubicBezTo>
                <a:cubicBezTo>
                  <a:pt x="59" y="4"/>
                  <a:pt x="69" y="0"/>
                  <a:pt x="76" y="0"/>
                </a:cubicBezTo>
                <a:cubicBezTo>
                  <a:pt x="11" y="65"/>
                  <a:pt x="11" y="65"/>
                  <a:pt x="11" y="65"/>
                </a:cubicBezTo>
                <a:cubicBezTo>
                  <a:pt x="10" y="66"/>
                  <a:pt x="10" y="69"/>
                  <a:pt x="11" y="71"/>
                </a:cubicBezTo>
                <a:close/>
                <a:moveTo>
                  <a:pt x="29" y="71"/>
                </a:moveTo>
                <a:cubicBezTo>
                  <a:pt x="74" y="116"/>
                  <a:pt x="74" y="116"/>
                  <a:pt x="74" y="116"/>
                </a:cubicBezTo>
                <a:cubicBezTo>
                  <a:pt x="70" y="118"/>
                  <a:pt x="64" y="117"/>
                  <a:pt x="60" y="113"/>
                </a:cubicBezTo>
                <a:cubicBezTo>
                  <a:pt x="23" y="77"/>
                  <a:pt x="23" y="77"/>
                  <a:pt x="23" y="77"/>
                </a:cubicBezTo>
                <a:cubicBezTo>
                  <a:pt x="18" y="72"/>
                  <a:pt x="18" y="64"/>
                  <a:pt x="23" y="59"/>
                </a:cubicBezTo>
                <a:cubicBezTo>
                  <a:pt x="72" y="9"/>
                  <a:pt x="72" y="9"/>
                  <a:pt x="72" y="9"/>
                </a:cubicBezTo>
                <a:cubicBezTo>
                  <a:pt x="77" y="4"/>
                  <a:pt x="87" y="0"/>
                  <a:pt x="94" y="0"/>
                </a:cubicBezTo>
                <a:cubicBezTo>
                  <a:pt x="29" y="65"/>
                  <a:pt x="29" y="65"/>
                  <a:pt x="29" y="65"/>
                </a:cubicBezTo>
                <a:cubicBezTo>
                  <a:pt x="28" y="66"/>
                  <a:pt x="28" y="69"/>
                  <a:pt x="29" y="71"/>
                </a:cubicBezTo>
                <a:close/>
                <a:moveTo>
                  <a:pt x="123" y="42"/>
                </a:moveTo>
                <a:cubicBezTo>
                  <a:pt x="116" y="42"/>
                  <a:pt x="111" y="37"/>
                  <a:pt x="111" y="30"/>
                </a:cubicBezTo>
                <a:cubicBezTo>
                  <a:pt x="111" y="23"/>
                  <a:pt x="116" y="17"/>
                  <a:pt x="123" y="17"/>
                </a:cubicBezTo>
                <a:cubicBezTo>
                  <a:pt x="130" y="17"/>
                  <a:pt x="136" y="23"/>
                  <a:pt x="136" y="30"/>
                </a:cubicBezTo>
                <a:cubicBezTo>
                  <a:pt x="136" y="37"/>
                  <a:pt x="130" y="42"/>
                  <a:pt x="123" y="42"/>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p14="http://schemas.microsoft.com/office/powerpoint/2010/main" val="403680153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10"/>
                                        </p:tgtEl>
                                        <p:attrNameLst>
                                          <p:attrName>style.visibility</p:attrName>
                                        </p:attrNameLst>
                                      </p:cBhvr>
                                      <p:to>
                                        <p:strVal val="visible"/>
                                      </p:to>
                                    </p:set>
                                    <p:anim calcmode="lin" valueType="num">
                                      <p:cBhvr>
                                        <p:cTn id="11" dur="500" fill="hold"/>
                                        <p:tgtEl>
                                          <p:spTgt spid="10"/>
                                        </p:tgtEl>
                                        <p:attrNameLst>
                                          <p:attrName>ppt_w</p:attrName>
                                        </p:attrNameLst>
                                      </p:cBhvr>
                                      <p:tavLst>
                                        <p:tav tm="0">
                                          <p:val>
                                            <p:fltVal val="0"/>
                                          </p:val>
                                        </p:tav>
                                        <p:tav tm="100000">
                                          <p:val>
                                            <p:strVal val="#ppt_w"/>
                                          </p:val>
                                        </p:tav>
                                      </p:tavLst>
                                    </p:anim>
                                    <p:anim calcmode="lin" valueType="num">
                                      <p:cBhvr>
                                        <p:cTn id="12" dur="500" fill="hold"/>
                                        <p:tgtEl>
                                          <p:spTgt spid="10"/>
                                        </p:tgtEl>
                                        <p:attrNameLst>
                                          <p:attrName>ppt_h</p:attrName>
                                        </p:attrNameLst>
                                      </p:cBhvr>
                                      <p:tavLst>
                                        <p:tav tm="0">
                                          <p:val>
                                            <p:fltVal val="0"/>
                                          </p:val>
                                        </p:tav>
                                        <p:tav tm="100000">
                                          <p:val>
                                            <p:strVal val="#ppt_h"/>
                                          </p:val>
                                        </p:tav>
                                      </p:tavLst>
                                    </p:anim>
                                    <p:animEffect transition="in" filter="fade">
                                      <p:cBhvr>
                                        <p:cTn id="13" dur="500"/>
                                        <p:tgtEl>
                                          <p:spTgt spid="10"/>
                                        </p:tgtEl>
                                      </p:cBhvr>
                                    </p:animEffect>
                                  </p:childTnLst>
                                </p:cTn>
                              </p:par>
                              <p:par>
                                <p:cTn id="14" presetID="53" presetClass="entr" presetSubtype="16" fill="hold" grpId="0" nodeType="withEffect">
                                  <p:stCondLst>
                                    <p:cond delay="0"/>
                                  </p:stCondLst>
                                  <p:childTnLst>
                                    <p:set>
                                      <p:cBhvr>
                                        <p:cTn id="15" dur="1" fill="hold">
                                          <p:stCondLst>
                                            <p:cond delay="0"/>
                                          </p:stCondLst>
                                        </p:cTn>
                                        <p:tgtEl>
                                          <p:spTgt spid="7"/>
                                        </p:tgtEl>
                                        <p:attrNameLst>
                                          <p:attrName>style.visibility</p:attrName>
                                        </p:attrNameLst>
                                      </p:cBhvr>
                                      <p:to>
                                        <p:strVal val="visible"/>
                                      </p:to>
                                    </p:set>
                                    <p:anim calcmode="lin" valueType="num">
                                      <p:cBhvr>
                                        <p:cTn id="16" dur="500" fill="hold"/>
                                        <p:tgtEl>
                                          <p:spTgt spid="7"/>
                                        </p:tgtEl>
                                        <p:attrNameLst>
                                          <p:attrName>ppt_w</p:attrName>
                                        </p:attrNameLst>
                                      </p:cBhvr>
                                      <p:tavLst>
                                        <p:tav tm="0">
                                          <p:val>
                                            <p:fltVal val="0"/>
                                          </p:val>
                                        </p:tav>
                                        <p:tav tm="100000">
                                          <p:val>
                                            <p:strVal val="#ppt_w"/>
                                          </p:val>
                                        </p:tav>
                                      </p:tavLst>
                                    </p:anim>
                                    <p:anim calcmode="lin" valueType="num">
                                      <p:cBhvr>
                                        <p:cTn id="17" dur="500" fill="hold"/>
                                        <p:tgtEl>
                                          <p:spTgt spid="7"/>
                                        </p:tgtEl>
                                        <p:attrNameLst>
                                          <p:attrName>ppt_h</p:attrName>
                                        </p:attrNameLst>
                                      </p:cBhvr>
                                      <p:tavLst>
                                        <p:tav tm="0">
                                          <p:val>
                                            <p:fltVal val="0"/>
                                          </p:val>
                                        </p:tav>
                                        <p:tav tm="100000">
                                          <p:val>
                                            <p:strVal val="#ppt_h"/>
                                          </p:val>
                                        </p:tav>
                                      </p:tavLst>
                                    </p:anim>
                                    <p:animEffect transition="in" filter="fade">
                                      <p:cBhvr>
                                        <p:cTn id="18" dur="500"/>
                                        <p:tgtEl>
                                          <p:spTgt spid="7"/>
                                        </p:tgtEl>
                                      </p:cBhvr>
                                    </p:animEffect>
                                  </p:childTnLst>
                                </p:cTn>
                              </p:par>
                              <p:par>
                                <p:cTn id="19" presetID="53" presetClass="entr" presetSubtype="16" fill="hold" grpId="0" nodeType="withEffect">
                                  <p:stCondLst>
                                    <p:cond delay="0"/>
                                  </p:stCondLst>
                                  <p:childTnLst>
                                    <p:set>
                                      <p:cBhvr>
                                        <p:cTn id="20" dur="1" fill="hold">
                                          <p:stCondLst>
                                            <p:cond delay="0"/>
                                          </p:stCondLst>
                                        </p:cTn>
                                        <p:tgtEl>
                                          <p:spTgt spid="11"/>
                                        </p:tgtEl>
                                        <p:attrNameLst>
                                          <p:attrName>style.visibility</p:attrName>
                                        </p:attrNameLst>
                                      </p:cBhvr>
                                      <p:to>
                                        <p:strVal val="visible"/>
                                      </p:to>
                                    </p:set>
                                    <p:anim calcmode="lin" valueType="num">
                                      <p:cBhvr>
                                        <p:cTn id="21" dur="500" fill="hold"/>
                                        <p:tgtEl>
                                          <p:spTgt spid="11"/>
                                        </p:tgtEl>
                                        <p:attrNameLst>
                                          <p:attrName>ppt_w</p:attrName>
                                        </p:attrNameLst>
                                      </p:cBhvr>
                                      <p:tavLst>
                                        <p:tav tm="0">
                                          <p:val>
                                            <p:fltVal val="0"/>
                                          </p:val>
                                        </p:tav>
                                        <p:tav tm="100000">
                                          <p:val>
                                            <p:strVal val="#ppt_w"/>
                                          </p:val>
                                        </p:tav>
                                      </p:tavLst>
                                    </p:anim>
                                    <p:anim calcmode="lin" valueType="num">
                                      <p:cBhvr>
                                        <p:cTn id="22" dur="500" fill="hold"/>
                                        <p:tgtEl>
                                          <p:spTgt spid="11"/>
                                        </p:tgtEl>
                                        <p:attrNameLst>
                                          <p:attrName>ppt_h</p:attrName>
                                        </p:attrNameLst>
                                      </p:cBhvr>
                                      <p:tavLst>
                                        <p:tav tm="0">
                                          <p:val>
                                            <p:fltVal val="0"/>
                                          </p:val>
                                        </p:tav>
                                        <p:tav tm="100000">
                                          <p:val>
                                            <p:strVal val="#ppt_h"/>
                                          </p:val>
                                        </p:tav>
                                      </p:tavLst>
                                    </p:anim>
                                    <p:animEffect transition="in" filter="fade">
                                      <p:cBhvr>
                                        <p:cTn id="23" dur="500"/>
                                        <p:tgtEl>
                                          <p:spTgt spid="11"/>
                                        </p:tgtEl>
                                      </p:cBhvr>
                                    </p:animEffect>
                                  </p:childTnLst>
                                </p:cTn>
                              </p:par>
                              <p:par>
                                <p:cTn id="24" presetID="53" presetClass="entr" presetSubtype="16" fill="hold" grpId="0" nodeType="withEffect">
                                  <p:stCondLst>
                                    <p:cond delay="0"/>
                                  </p:stCondLst>
                                  <p:childTnLst>
                                    <p:set>
                                      <p:cBhvr>
                                        <p:cTn id="25" dur="1" fill="hold">
                                          <p:stCondLst>
                                            <p:cond delay="0"/>
                                          </p:stCondLst>
                                        </p:cTn>
                                        <p:tgtEl>
                                          <p:spTgt spid="22"/>
                                        </p:tgtEl>
                                        <p:attrNameLst>
                                          <p:attrName>style.visibility</p:attrName>
                                        </p:attrNameLst>
                                      </p:cBhvr>
                                      <p:to>
                                        <p:strVal val="visible"/>
                                      </p:to>
                                    </p:set>
                                    <p:anim calcmode="lin" valueType="num">
                                      <p:cBhvr>
                                        <p:cTn id="26" dur="500" fill="hold"/>
                                        <p:tgtEl>
                                          <p:spTgt spid="22"/>
                                        </p:tgtEl>
                                        <p:attrNameLst>
                                          <p:attrName>ppt_w</p:attrName>
                                        </p:attrNameLst>
                                      </p:cBhvr>
                                      <p:tavLst>
                                        <p:tav tm="0">
                                          <p:val>
                                            <p:fltVal val="0"/>
                                          </p:val>
                                        </p:tav>
                                        <p:tav tm="100000">
                                          <p:val>
                                            <p:strVal val="#ppt_w"/>
                                          </p:val>
                                        </p:tav>
                                      </p:tavLst>
                                    </p:anim>
                                    <p:anim calcmode="lin" valueType="num">
                                      <p:cBhvr>
                                        <p:cTn id="27" dur="500" fill="hold"/>
                                        <p:tgtEl>
                                          <p:spTgt spid="22"/>
                                        </p:tgtEl>
                                        <p:attrNameLst>
                                          <p:attrName>ppt_h</p:attrName>
                                        </p:attrNameLst>
                                      </p:cBhvr>
                                      <p:tavLst>
                                        <p:tav tm="0">
                                          <p:val>
                                            <p:fltVal val="0"/>
                                          </p:val>
                                        </p:tav>
                                        <p:tav tm="100000">
                                          <p:val>
                                            <p:strVal val="#ppt_h"/>
                                          </p:val>
                                        </p:tav>
                                      </p:tavLst>
                                    </p:anim>
                                    <p:animEffect transition="in" filter="fade">
                                      <p:cBhvr>
                                        <p:cTn id="28" dur="500"/>
                                        <p:tgtEl>
                                          <p:spTgt spid="22"/>
                                        </p:tgtEl>
                                      </p:cBhvr>
                                    </p:animEffect>
                                  </p:childTnLst>
                                </p:cTn>
                              </p:par>
                            </p:childTnLst>
                          </p:cTn>
                        </p:par>
                        <p:par>
                          <p:cTn id="29" fill="hold">
                            <p:stCondLst>
                              <p:cond delay="1000"/>
                            </p:stCondLst>
                            <p:childTnLst>
                              <p:par>
                                <p:cTn id="30" presetID="42" presetClass="entr" presetSubtype="0" fill="hold" grpId="0" nodeType="afterEffect">
                                  <p:stCondLst>
                                    <p:cond delay="0"/>
                                  </p:stCondLst>
                                  <p:childTnLst>
                                    <p:set>
                                      <p:cBhvr>
                                        <p:cTn id="31" dur="1" fill="hold">
                                          <p:stCondLst>
                                            <p:cond delay="0"/>
                                          </p:stCondLst>
                                        </p:cTn>
                                        <p:tgtEl>
                                          <p:spTgt spid="17"/>
                                        </p:tgtEl>
                                        <p:attrNameLst>
                                          <p:attrName>style.visibility</p:attrName>
                                        </p:attrNameLst>
                                      </p:cBhvr>
                                      <p:to>
                                        <p:strVal val="visible"/>
                                      </p:to>
                                    </p:set>
                                    <p:animEffect transition="in" filter="fade">
                                      <p:cBhvr>
                                        <p:cTn id="32" dur="1000"/>
                                        <p:tgtEl>
                                          <p:spTgt spid="17"/>
                                        </p:tgtEl>
                                      </p:cBhvr>
                                    </p:animEffect>
                                    <p:anim calcmode="lin" valueType="num">
                                      <p:cBhvr>
                                        <p:cTn id="33" dur="1000" fill="hold"/>
                                        <p:tgtEl>
                                          <p:spTgt spid="17"/>
                                        </p:tgtEl>
                                        <p:attrNameLst>
                                          <p:attrName>ppt_x</p:attrName>
                                        </p:attrNameLst>
                                      </p:cBhvr>
                                      <p:tavLst>
                                        <p:tav tm="0">
                                          <p:val>
                                            <p:strVal val="#ppt_x"/>
                                          </p:val>
                                        </p:tav>
                                        <p:tav tm="100000">
                                          <p:val>
                                            <p:strVal val="#ppt_x"/>
                                          </p:val>
                                        </p:tav>
                                      </p:tavLst>
                                    </p:anim>
                                    <p:anim calcmode="lin" valueType="num">
                                      <p:cBhvr>
                                        <p:cTn id="34" dur="1000" fill="hold"/>
                                        <p:tgtEl>
                                          <p:spTgt spid="17"/>
                                        </p:tgtEl>
                                        <p:attrNameLst>
                                          <p:attrName>ppt_y</p:attrName>
                                        </p:attrNameLst>
                                      </p:cBhvr>
                                      <p:tavLst>
                                        <p:tav tm="0">
                                          <p:val>
                                            <p:strVal val="#ppt_y+.1"/>
                                          </p:val>
                                        </p:tav>
                                        <p:tav tm="100000">
                                          <p:val>
                                            <p:strVal val="#ppt_y"/>
                                          </p:val>
                                        </p:tav>
                                      </p:tavLst>
                                    </p:anim>
                                  </p:childTnLst>
                                </p:cTn>
                              </p:par>
                            </p:childTnLst>
                          </p:cTn>
                        </p:par>
                        <p:par>
                          <p:cTn id="35" fill="hold">
                            <p:stCondLst>
                              <p:cond delay="2000"/>
                            </p:stCondLst>
                            <p:childTnLst>
                              <p:par>
                                <p:cTn id="36" presetID="42" presetClass="entr" presetSubtype="0" fill="hold" nodeType="afterEffect">
                                  <p:stCondLst>
                                    <p:cond delay="0"/>
                                  </p:stCondLst>
                                  <p:childTnLst>
                                    <p:set>
                                      <p:cBhvr>
                                        <p:cTn id="37" dur="1" fill="hold">
                                          <p:stCondLst>
                                            <p:cond delay="0"/>
                                          </p:stCondLst>
                                        </p:cTn>
                                        <p:tgtEl>
                                          <p:spTgt spid="21"/>
                                        </p:tgtEl>
                                        <p:attrNameLst>
                                          <p:attrName>style.visibility</p:attrName>
                                        </p:attrNameLst>
                                      </p:cBhvr>
                                      <p:to>
                                        <p:strVal val="visible"/>
                                      </p:to>
                                    </p:set>
                                    <p:animEffect transition="in" filter="fade">
                                      <p:cBhvr>
                                        <p:cTn id="38" dur="1000"/>
                                        <p:tgtEl>
                                          <p:spTgt spid="21"/>
                                        </p:tgtEl>
                                      </p:cBhvr>
                                    </p:animEffect>
                                    <p:anim calcmode="lin" valueType="num">
                                      <p:cBhvr>
                                        <p:cTn id="39" dur="1000" fill="hold"/>
                                        <p:tgtEl>
                                          <p:spTgt spid="21"/>
                                        </p:tgtEl>
                                        <p:attrNameLst>
                                          <p:attrName>ppt_x</p:attrName>
                                        </p:attrNameLst>
                                      </p:cBhvr>
                                      <p:tavLst>
                                        <p:tav tm="0">
                                          <p:val>
                                            <p:strVal val="#ppt_x"/>
                                          </p:val>
                                        </p:tav>
                                        <p:tav tm="100000">
                                          <p:val>
                                            <p:strVal val="#ppt_x"/>
                                          </p:val>
                                        </p:tav>
                                      </p:tavLst>
                                    </p:anim>
                                    <p:anim calcmode="lin" valueType="num">
                                      <p:cBhvr>
                                        <p:cTn id="40" dur="1000" fill="hold"/>
                                        <p:tgtEl>
                                          <p:spTgt spid="21"/>
                                        </p:tgtEl>
                                        <p:attrNameLst>
                                          <p:attrName>ppt_y</p:attrName>
                                        </p:attrNameLst>
                                      </p:cBhvr>
                                      <p:tavLst>
                                        <p:tav tm="0">
                                          <p:val>
                                            <p:strVal val="#ppt_y+.1"/>
                                          </p:val>
                                        </p:tav>
                                        <p:tav tm="100000">
                                          <p:val>
                                            <p:strVal val="#ppt_y"/>
                                          </p:val>
                                        </p:tav>
                                      </p:tavLst>
                                    </p:anim>
                                  </p:childTnLst>
                                </p:cTn>
                              </p:par>
                            </p:childTnLst>
                          </p:cTn>
                        </p:par>
                        <p:par>
                          <p:cTn id="41" fill="hold">
                            <p:stCondLst>
                              <p:cond delay="3000"/>
                            </p:stCondLst>
                            <p:childTnLst>
                              <p:par>
                                <p:cTn id="42" presetID="53" presetClass="entr" presetSubtype="16" fill="hold" grpId="0" nodeType="afterEffect">
                                  <p:stCondLst>
                                    <p:cond delay="0"/>
                                  </p:stCondLst>
                                  <p:childTnLst>
                                    <p:set>
                                      <p:cBhvr>
                                        <p:cTn id="43" dur="1" fill="hold">
                                          <p:stCondLst>
                                            <p:cond delay="0"/>
                                          </p:stCondLst>
                                        </p:cTn>
                                        <p:tgtEl>
                                          <p:spTgt spid="25"/>
                                        </p:tgtEl>
                                        <p:attrNameLst>
                                          <p:attrName>style.visibility</p:attrName>
                                        </p:attrNameLst>
                                      </p:cBhvr>
                                      <p:to>
                                        <p:strVal val="visible"/>
                                      </p:to>
                                    </p:set>
                                    <p:anim calcmode="lin" valueType="num">
                                      <p:cBhvr>
                                        <p:cTn id="44" dur="500" fill="hold"/>
                                        <p:tgtEl>
                                          <p:spTgt spid="25"/>
                                        </p:tgtEl>
                                        <p:attrNameLst>
                                          <p:attrName>ppt_w</p:attrName>
                                        </p:attrNameLst>
                                      </p:cBhvr>
                                      <p:tavLst>
                                        <p:tav tm="0">
                                          <p:val>
                                            <p:fltVal val="0"/>
                                          </p:val>
                                        </p:tav>
                                        <p:tav tm="100000">
                                          <p:val>
                                            <p:strVal val="#ppt_w"/>
                                          </p:val>
                                        </p:tav>
                                      </p:tavLst>
                                    </p:anim>
                                    <p:anim calcmode="lin" valueType="num">
                                      <p:cBhvr>
                                        <p:cTn id="45" dur="500" fill="hold"/>
                                        <p:tgtEl>
                                          <p:spTgt spid="25"/>
                                        </p:tgtEl>
                                        <p:attrNameLst>
                                          <p:attrName>ppt_h</p:attrName>
                                        </p:attrNameLst>
                                      </p:cBhvr>
                                      <p:tavLst>
                                        <p:tav tm="0">
                                          <p:val>
                                            <p:fltVal val="0"/>
                                          </p:val>
                                        </p:tav>
                                        <p:tav tm="100000">
                                          <p:val>
                                            <p:strVal val="#ppt_h"/>
                                          </p:val>
                                        </p:tav>
                                      </p:tavLst>
                                    </p:anim>
                                    <p:animEffect transition="in" filter="fade">
                                      <p:cBhvr>
                                        <p:cTn id="46" dur="500"/>
                                        <p:tgtEl>
                                          <p:spTgt spid="25"/>
                                        </p:tgtEl>
                                      </p:cBhvr>
                                    </p:animEffect>
                                  </p:childTnLst>
                                </p:cTn>
                              </p:par>
                              <p:par>
                                <p:cTn id="47" presetID="53" presetClass="entr" presetSubtype="16" fill="hold" grpId="0" nodeType="withEffect">
                                  <p:stCondLst>
                                    <p:cond delay="0"/>
                                  </p:stCondLst>
                                  <p:childTnLst>
                                    <p:set>
                                      <p:cBhvr>
                                        <p:cTn id="48" dur="1" fill="hold">
                                          <p:stCondLst>
                                            <p:cond delay="0"/>
                                          </p:stCondLst>
                                        </p:cTn>
                                        <p:tgtEl>
                                          <p:spTgt spid="26"/>
                                        </p:tgtEl>
                                        <p:attrNameLst>
                                          <p:attrName>style.visibility</p:attrName>
                                        </p:attrNameLst>
                                      </p:cBhvr>
                                      <p:to>
                                        <p:strVal val="visible"/>
                                      </p:to>
                                    </p:set>
                                    <p:anim calcmode="lin" valueType="num">
                                      <p:cBhvr>
                                        <p:cTn id="49" dur="500" fill="hold"/>
                                        <p:tgtEl>
                                          <p:spTgt spid="26"/>
                                        </p:tgtEl>
                                        <p:attrNameLst>
                                          <p:attrName>ppt_w</p:attrName>
                                        </p:attrNameLst>
                                      </p:cBhvr>
                                      <p:tavLst>
                                        <p:tav tm="0">
                                          <p:val>
                                            <p:fltVal val="0"/>
                                          </p:val>
                                        </p:tav>
                                        <p:tav tm="100000">
                                          <p:val>
                                            <p:strVal val="#ppt_w"/>
                                          </p:val>
                                        </p:tav>
                                      </p:tavLst>
                                    </p:anim>
                                    <p:anim calcmode="lin" valueType="num">
                                      <p:cBhvr>
                                        <p:cTn id="50" dur="500" fill="hold"/>
                                        <p:tgtEl>
                                          <p:spTgt spid="26"/>
                                        </p:tgtEl>
                                        <p:attrNameLst>
                                          <p:attrName>ppt_h</p:attrName>
                                        </p:attrNameLst>
                                      </p:cBhvr>
                                      <p:tavLst>
                                        <p:tav tm="0">
                                          <p:val>
                                            <p:fltVal val="0"/>
                                          </p:val>
                                        </p:tav>
                                        <p:tav tm="100000">
                                          <p:val>
                                            <p:strVal val="#ppt_h"/>
                                          </p:val>
                                        </p:tav>
                                      </p:tavLst>
                                    </p:anim>
                                    <p:animEffect transition="in" filter="fade">
                                      <p:cBhvr>
                                        <p:cTn id="51" dur="500"/>
                                        <p:tgtEl>
                                          <p:spTgt spid="26"/>
                                        </p:tgtEl>
                                      </p:cBhvr>
                                    </p:animEffect>
                                  </p:childTnLst>
                                </p:cTn>
                              </p:par>
                              <p:par>
                                <p:cTn id="52" presetID="53" presetClass="entr" presetSubtype="16" fill="hold" grpId="0" nodeType="withEffect">
                                  <p:stCondLst>
                                    <p:cond delay="0"/>
                                  </p:stCondLst>
                                  <p:childTnLst>
                                    <p:set>
                                      <p:cBhvr>
                                        <p:cTn id="53" dur="1" fill="hold">
                                          <p:stCondLst>
                                            <p:cond delay="0"/>
                                          </p:stCondLst>
                                        </p:cTn>
                                        <p:tgtEl>
                                          <p:spTgt spid="27"/>
                                        </p:tgtEl>
                                        <p:attrNameLst>
                                          <p:attrName>style.visibility</p:attrName>
                                        </p:attrNameLst>
                                      </p:cBhvr>
                                      <p:to>
                                        <p:strVal val="visible"/>
                                      </p:to>
                                    </p:set>
                                    <p:anim calcmode="lin" valueType="num">
                                      <p:cBhvr>
                                        <p:cTn id="54" dur="500" fill="hold"/>
                                        <p:tgtEl>
                                          <p:spTgt spid="27"/>
                                        </p:tgtEl>
                                        <p:attrNameLst>
                                          <p:attrName>ppt_w</p:attrName>
                                        </p:attrNameLst>
                                      </p:cBhvr>
                                      <p:tavLst>
                                        <p:tav tm="0">
                                          <p:val>
                                            <p:fltVal val="0"/>
                                          </p:val>
                                        </p:tav>
                                        <p:tav tm="100000">
                                          <p:val>
                                            <p:strVal val="#ppt_w"/>
                                          </p:val>
                                        </p:tav>
                                      </p:tavLst>
                                    </p:anim>
                                    <p:anim calcmode="lin" valueType="num">
                                      <p:cBhvr>
                                        <p:cTn id="55" dur="500" fill="hold"/>
                                        <p:tgtEl>
                                          <p:spTgt spid="27"/>
                                        </p:tgtEl>
                                        <p:attrNameLst>
                                          <p:attrName>ppt_h</p:attrName>
                                        </p:attrNameLst>
                                      </p:cBhvr>
                                      <p:tavLst>
                                        <p:tav tm="0">
                                          <p:val>
                                            <p:fltVal val="0"/>
                                          </p:val>
                                        </p:tav>
                                        <p:tav tm="100000">
                                          <p:val>
                                            <p:strVal val="#ppt_h"/>
                                          </p:val>
                                        </p:tav>
                                      </p:tavLst>
                                    </p:anim>
                                    <p:animEffect transition="in" filter="fade">
                                      <p:cBhvr>
                                        <p:cTn id="56" dur="500"/>
                                        <p:tgtEl>
                                          <p:spTgt spid="27"/>
                                        </p:tgtEl>
                                      </p:cBhvr>
                                    </p:animEffect>
                                  </p:childTnLst>
                                </p:cTn>
                              </p:par>
                              <p:par>
                                <p:cTn id="57" presetID="53" presetClass="entr" presetSubtype="16" fill="hold" grpId="0" nodeType="withEffect">
                                  <p:stCondLst>
                                    <p:cond delay="0"/>
                                  </p:stCondLst>
                                  <p:childTnLst>
                                    <p:set>
                                      <p:cBhvr>
                                        <p:cTn id="58" dur="1" fill="hold">
                                          <p:stCondLst>
                                            <p:cond delay="0"/>
                                          </p:stCondLst>
                                        </p:cTn>
                                        <p:tgtEl>
                                          <p:spTgt spid="15"/>
                                        </p:tgtEl>
                                        <p:attrNameLst>
                                          <p:attrName>style.visibility</p:attrName>
                                        </p:attrNameLst>
                                      </p:cBhvr>
                                      <p:to>
                                        <p:strVal val="visible"/>
                                      </p:to>
                                    </p:set>
                                    <p:anim calcmode="lin" valueType="num">
                                      <p:cBhvr>
                                        <p:cTn id="59" dur="500" fill="hold"/>
                                        <p:tgtEl>
                                          <p:spTgt spid="15"/>
                                        </p:tgtEl>
                                        <p:attrNameLst>
                                          <p:attrName>ppt_w</p:attrName>
                                        </p:attrNameLst>
                                      </p:cBhvr>
                                      <p:tavLst>
                                        <p:tav tm="0">
                                          <p:val>
                                            <p:fltVal val="0"/>
                                          </p:val>
                                        </p:tav>
                                        <p:tav tm="100000">
                                          <p:val>
                                            <p:strVal val="#ppt_w"/>
                                          </p:val>
                                        </p:tav>
                                      </p:tavLst>
                                    </p:anim>
                                    <p:anim calcmode="lin" valueType="num">
                                      <p:cBhvr>
                                        <p:cTn id="60" dur="500" fill="hold"/>
                                        <p:tgtEl>
                                          <p:spTgt spid="15"/>
                                        </p:tgtEl>
                                        <p:attrNameLst>
                                          <p:attrName>ppt_h</p:attrName>
                                        </p:attrNameLst>
                                      </p:cBhvr>
                                      <p:tavLst>
                                        <p:tav tm="0">
                                          <p:val>
                                            <p:fltVal val="0"/>
                                          </p:val>
                                        </p:tav>
                                        <p:tav tm="100000">
                                          <p:val>
                                            <p:strVal val="#ppt_h"/>
                                          </p:val>
                                        </p:tav>
                                      </p:tavLst>
                                    </p:anim>
                                    <p:animEffect transition="in" filter="fade">
                                      <p:cBhvr>
                                        <p:cTn id="61" dur="500"/>
                                        <p:tgtEl>
                                          <p:spTgt spid="15"/>
                                        </p:tgtEl>
                                      </p:cBhvr>
                                    </p:animEffect>
                                  </p:childTnLst>
                                </p:cTn>
                              </p:par>
                            </p:childTnLst>
                          </p:cTn>
                        </p:par>
                        <p:par>
                          <p:cTn id="62" fill="hold">
                            <p:stCondLst>
                              <p:cond delay="3500"/>
                            </p:stCondLst>
                            <p:childTnLst>
                              <p:par>
                                <p:cTn id="63" presetID="47" presetClass="entr" presetSubtype="0" fill="hold" grpId="0" nodeType="afterEffect">
                                  <p:stCondLst>
                                    <p:cond delay="0"/>
                                  </p:stCondLst>
                                  <p:childTnLst>
                                    <p:set>
                                      <p:cBhvr>
                                        <p:cTn id="64" dur="1" fill="hold">
                                          <p:stCondLst>
                                            <p:cond delay="0"/>
                                          </p:stCondLst>
                                        </p:cTn>
                                        <p:tgtEl>
                                          <p:spTgt spid="24"/>
                                        </p:tgtEl>
                                        <p:attrNameLst>
                                          <p:attrName>style.visibility</p:attrName>
                                        </p:attrNameLst>
                                      </p:cBhvr>
                                      <p:to>
                                        <p:strVal val="visible"/>
                                      </p:to>
                                    </p:set>
                                    <p:animEffect transition="in" filter="fade">
                                      <p:cBhvr>
                                        <p:cTn id="65" dur="1000"/>
                                        <p:tgtEl>
                                          <p:spTgt spid="24"/>
                                        </p:tgtEl>
                                      </p:cBhvr>
                                    </p:animEffect>
                                    <p:anim calcmode="lin" valueType="num">
                                      <p:cBhvr>
                                        <p:cTn id="66" dur="1000" fill="hold"/>
                                        <p:tgtEl>
                                          <p:spTgt spid="24"/>
                                        </p:tgtEl>
                                        <p:attrNameLst>
                                          <p:attrName>ppt_x</p:attrName>
                                        </p:attrNameLst>
                                      </p:cBhvr>
                                      <p:tavLst>
                                        <p:tav tm="0">
                                          <p:val>
                                            <p:strVal val="#ppt_x"/>
                                          </p:val>
                                        </p:tav>
                                        <p:tav tm="100000">
                                          <p:val>
                                            <p:strVal val="#ppt_x"/>
                                          </p:val>
                                        </p:tav>
                                      </p:tavLst>
                                    </p:anim>
                                    <p:anim calcmode="lin" valueType="num">
                                      <p:cBhvr>
                                        <p:cTn id="67" dur="1000" fill="hold"/>
                                        <p:tgtEl>
                                          <p:spTgt spid="24"/>
                                        </p:tgtEl>
                                        <p:attrNameLst>
                                          <p:attrName>ppt_y</p:attrName>
                                        </p:attrNameLst>
                                      </p:cBhvr>
                                      <p:tavLst>
                                        <p:tav tm="0">
                                          <p:val>
                                            <p:strVal val="#ppt_y-.1"/>
                                          </p:val>
                                        </p:tav>
                                        <p:tav tm="100000">
                                          <p:val>
                                            <p:strVal val="#ppt_y"/>
                                          </p:val>
                                        </p:tav>
                                      </p:tavLst>
                                    </p:anim>
                                  </p:childTnLst>
                                </p:cTn>
                              </p:par>
                            </p:childTnLst>
                          </p:cTn>
                        </p:par>
                        <p:par>
                          <p:cTn id="68" fill="hold">
                            <p:stCondLst>
                              <p:cond delay="4500"/>
                            </p:stCondLst>
                            <p:childTnLst>
                              <p:par>
                                <p:cTn id="69" presetID="47" presetClass="entr" presetSubtype="0" fill="hold" nodeType="afterEffect">
                                  <p:stCondLst>
                                    <p:cond delay="0"/>
                                  </p:stCondLst>
                                  <p:childTnLst>
                                    <p:set>
                                      <p:cBhvr>
                                        <p:cTn id="70" dur="1" fill="hold">
                                          <p:stCondLst>
                                            <p:cond delay="0"/>
                                          </p:stCondLst>
                                        </p:cTn>
                                        <p:tgtEl>
                                          <p:spTgt spid="49"/>
                                        </p:tgtEl>
                                        <p:attrNameLst>
                                          <p:attrName>style.visibility</p:attrName>
                                        </p:attrNameLst>
                                      </p:cBhvr>
                                      <p:to>
                                        <p:strVal val="visible"/>
                                      </p:to>
                                    </p:set>
                                    <p:animEffect transition="in" filter="fade">
                                      <p:cBhvr>
                                        <p:cTn id="71" dur="1000"/>
                                        <p:tgtEl>
                                          <p:spTgt spid="49"/>
                                        </p:tgtEl>
                                      </p:cBhvr>
                                    </p:animEffect>
                                    <p:anim calcmode="lin" valueType="num">
                                      <p:cBhvr>
                                        <p:cTn id="72" dur="1000" fill="hold"/>
                                        <p:tgtEl>
                                          <p:spTgt spid="49"/>
                                        </p:tgtEl>
                                        <p:attrNameLst>
                                          <p:attrName>ppt_x</p:attrName>
                                        </p:attrNameLst>
                                      </p:cBhvr>
                                      <p:tavLst>
                                        <p:tav tm="0">
                                          <p:val>
                                            <p:strVal val="#ppt_x"/>
                                          </p:val>
                                        </p:tav>
                                        <p:tav tm="100000">
                                          <p:val>
                                            <p:strVal val="#ppt_x"/>
                                          </p:val>
                                        </p:tav>
                                      </p:tavLst>
                                    </p:anim>
                                    <p:anim calcmode="lin" valueType="num">
                                      <p:cBhvr>
                                        <p:cTn id="73" dur="1000" fill="hold"/>
                                        <p:tgtEl>
                                          <p:spTgt spid="49"/>
                                        </p:tgtEl>
                                        <p:attrNameLst>
                                          <p:attrName>ppt_y</p:attrName>
                                        </p:attrNameLst>
                                      </p:cBhvr>
                                      <p:tavLst>
                                        <p:tav tm="0">
                                          <p:val>
                                            <p:strVal val="#ppt_y-.1"/>
                                          </p:val>
                                        </p:tav>
                                        <p:tav tm="100000">
                                          <p:val>
                                            <p:strVal val="#ppt_y"/>
                                          </p:val>
                                        </p:tav>
                                      </p:tavLst>
                                    </p:anim>
                                  </p:childTnLst>
                                </p:cTn>
                              </p:par>
                            </p:childTnLst>
                          </p:cTn>
                        </p:par>
                        <p:par>
                          <p:cTn id="74" fill="hold">
                            <p:stCondLst>
                              <p:cond delay="5500"/>
                            </p:stCondLst>
                            <p:childTnLst>
                              <p:par>
                                <p:cTn id="75" presetID="53" presetClass="entr" presetSubtype="16" fill="hold" grpId="0" nodeType="afterEffect">
                                  <p:stCondLst>
                                    <p:cond delay="0"/>
                                  </p:stCondLst>
                                  <p:childTnLst>
                                    <p:set>
                                      <p:cBhvr>
                                        <p:cTn id="76" dur="1" fill="hold">
                                          <p:stCondLst>
                                            <p:cond delay="0"/>
                                          </p:stCondLst>
                                        </p:cTn>
                                        <p:tgtEl>
                                          <p:spTgt spid="30"/>
                                        </p:tgtEl>
                                        <p:attrNameLst>
                                          <p:attrName>style.visibility</p:attrName>
                                        </p:attrNameLst>
                                      </p:cBhvr>
                                      <p:to>
                                        <p:strVal val="visible"/>
                                      </p:to>
                                    </p:set>
                                    <p:anim calcmode="lin" valueType="num">
                                      <p:cBhvr>
                                        <p:cTn id="77" dur="500" fill="hold"/>
                                        <p:tgtEl>
                                          <p:spTgt spid="30"/>
                                        </p:tgtEl>
                                        <p:attrNameLst>
                                          <p:attrName>ppt_w</p:attrName>
                                        </p:attrNameLst>
                                      </p:cBhvr>
                                      <p:tavLst>
                                        <p:tav tm="0">
                                          <p:val>
                                            <p:fltVal val="0"/>
                                          </p:val>
                                        </p:tav>
                                        <p:tav tm="100000">
                                          <p:val>
                                            <p:strVal val="#ppt_w"/>
                                          </p:val>
                                        </p:tav>
                                      </p:tavLst>
                                    </p:anim>
                                    <p:anim calcmode="lin" valueType="num">
                                      <p:cBhvr>
                                        <p:cTn id="78" dur="500" fill="hold"/>
                                        <p:tgtEl>
                                          <p:spTgt spid="30"/>
                                        </p:tgtEl>
                                        <p:attrNameLst>
                                          <p:attrName>ppt_h</p:attrName>
                                        </p:attrNameLst>
                                      </p:cBhvr>
                                      <p:tavLst>
                                        <p:tav tm="0">
                                          <p:val>
                                            <p:fltVal val="0"/>
                                          </p:val>
                                        </p:tav>
                                        <p:tav tm="100000">
                                          <p:val>
                                            <p:strVal val="#ppt_h"/>
                                          </p:val>
                                        </p:tav>
                                      </p:tavLst>
                                    </p:anim>
                                    <p:animEffect transition="in" filter="fade">
                                      <p:cBhvr>
                                        <p:cTn id="79" dur="500"/>
                                        <p:tgtEl>
                                          <p:spTgt spid="30"/>
                                        </p:tgtEl>
                                      </p:cBhvr>
                                    </p:animEffect>
                                  </p:childTnLst>
                                </p:cTn>
                              </p:par>
                              <p:par>
                                <p:cTn id="80" presetID="53" presetClass="entr" presetSubtype="16" fill="hold" grpId="0" nodeType="withEffect">
                                  <p:stCondLst>
                                    <p:cond delay="0"/>
                                  </p:stCondLst>
                                  <p:childTnLst>
                                    <p:set>
                                      <p:cBhvr>
                                        <p:cTn id="81" dur="1" fill="hold">
                                          <p:stCondLst>
                                            <p:cond delay="0"/>
                                          </p:stCondLst>
                                        </p:cTn>
                                        <p:tgtEl>
                                          <p:spTgt spid="31"/>
                                        </p:tgtEl>
                                        <p:attrNameLst>
                                          <p:attrName>style.visibility</p:attrName>
                                        </p:attrNameLst>
                                      </p:cBhvr>
                                      <p:to>
                                        <p:strVal val="visible"/>
                                      </p:to>
                                    </p:set>
                                    <p:anim calcmode="lin" valueType="num">
                                      <p:cBhvr>
                                        <p:cTn id="82" dur="500" fill="hold"/>
                                        <p:tgtEl>
                                          <p:spTgt spid="31"/>
                                        </p:tgtEl>
                                        <p:attrNameLst>
                                          <p:attrName>ppt_w</p:attrName>
                                        </p:attrNameLst>
                                      </p:cBhvr>
                                      <p:tavLst>
                                        <p:tav tm="0">
                                          <p:val>
                                            <p:fltVal val="0"/>
                                          </p:val>
                                        </p:tav>
                                        <p:tav tm="100000">
                                          <p:val>
                                            <p:strVal val="#ppt_w"/>
                                          </p:val>
                                        </p:tav>
                                      </p:tavLst>
                                    </p:anim>
                                    <p:anim calcmode="lin" valueType="num">
                                      <p:cBhvr>
                                        <p:cTn id="83" dur="500" fill="hold"/>
                                        <p:tgtEl>
                                          <p:spTgt spid="31"/>
                                        </p:tgtEl>
                                        <p:attrNameLst>
                                          <p:attrName>ppt_h</p:attrName>
                                        </p:attrNameLst>
                                      </p:cBhvr>
                                      <p:tavLst>
                                        <p:tav tm="0">
                                          <p:val>
                                            <p:fltVal val="0"/>
                                          </p:val>
                                        </p:tav>
                                        <p:tav tm="100000">
                                          <p:val>
                                            <p:strVal val="#ppt_h"/>
                                          </p:val>
                                        </p:tav>
                                      </p:tavLst>
                                    </p:anim>
                                    <p:animEffect transition="in" filter="fade">
                                      <p:cBhvr>
                                        <p:cTn id="84" dur="500"/>
                                        <p:tgtEl>
                                          <p:spTgt spid="31"/>
                                        </p:tgtEl>
                                      </p:cBhvr>
                                    </p:animEffect>
                                  </p:childTnLst>
                                </p:cTn>
                              </p:par>
                              <p:par>
                                <p:cTn id="85" presetID="53" presetClass="entr" presetSubtype="16" fill="hold" grpId="0" nodeType="withEffect">
                                  <p:stCondLst>
                                    <p:cond delay="0"/>
                                  </p:stCondLst>
                                  <p:childTnLst>
                                    <p:set>
                                      <p:cBhvr>
                                        <p:cTn id="86" dur="1" fill="hold">
                                          <p:stCondLst>
                                            <p:cond delay="0"/>
                                          </p:stCondLst>
                                        </p:cTn>
                                        <p:tgtEl>
                                          <p:spTgt spid="32"/>
                                        </p:tgtEl>
                                        <p:attrNameLst>
                                          <p:attrName>style.visibility</p:attrName>
                                        </p:attrNameLst>
                                      </p:cBhvr>
                                      <p:to>
                                        <p:strVal val="visible"/>
                                      </p:to>
                                    </p:set>
                                    <p:anim calcmode="lin" valueType="num">
                                      <p:cBhvr>
                                        <p:cTn id="87" dur="500" fill="hold"/>
                                        <p:tgtEl>
                                          <p:spTgt spid="32"/>
                                        </p:tgtEl>
                                        <p:attrNameLst>
                                          <p:attrName>ppt_w</p:attrName>
                                        </p:attrNameLst>
                                      </p:cBhvr>
                                      <p:tavLst>
                                        <p:tav tm="0">
                                          <p:val>
                                            <p:fltVal val="0"/>
                                          </p:val>
                                        </p:tav>
                                        <p:tav tm="100000">
                                          <p:val>
                                            <p:strVal val="#ppt_w"/>
                                          </p:val>
                                        </p:tav>
                                      </p:tavLst>
                                    </p:anim>
                                    <p:anim calcmode="lin" valueType="num">
                                      <p:cBhvr>
                                        <p:cTn id="88" dur="500" fill="hold"/>
                                        <p:tgtEl>
                                          <p:spTgt spid="32"/>
                                        </p:tgtEl>
                                        <p:attrNameLst>
                                          <p:attrName>ppt_h</p:attrName>
                                        </p:attrNameLst>
                                      </p:cBhvr>
                                      <p:tavLst>
                                        <p:tav tm="0">
                                          <p:val>
                                            <p:fltVal val="0"/>
                                          </p:val>
                                        </p:tav>
                                        <p:tav tm="100000">
                                          <p:val>
                                            <p:strVal val="#ppt_h"/>
                                          </p:val>
                                        </p:tav>
                                      </p:tavLst>
                                    </p:anim>
                                    <p:animEffect transition="in" filter="fade">
                                      <p:cBhvr>
                                        <p:cTn id="89" dur="500"/>
                                        <p:tgtEl>
                                          <p:spTgt spid="32"/>
                                        </p:tgtEl>
                                      </p:cBhvr>
                                    </p:animEffect>
                                  </p:childTnLst>
                                </p:cTn>
                              </p:par>
                              <p:par>
                                <p:cTn id="90" presetID="53" presetClass="entr" presetSubtype="16" fill="hold" grpId="0" nodeType="withEffect">
                                  <p:stCondLst>
                                    <p:cond delay="0"/>
                                  </p:stCondLst>
                                  <p:childTnLst>
                                    <p:set>
                                      <p:cBhvr>
                                        <p:cTn id="91" dur="1" fill="hold">
                                          <p:stCondLst>
                                            <p:cond delay="0"/>
                                          </p:stCondLst>
                                        </p:cTn>
                                        <p:tgtEl>
                                          <p:spTgt spid="16"/>
                                        </p:tgtEl>
                                        <p:attrNameLst>
                                          <p:attrName>style.visibility</p:attrName>
                                        </p:attrNameLst>
                                      </p:cBhvr>
                                      <p:to>
                                        <p:strVal val="visible"/>
                                      </p:to>
                                    </p:set>
                                    <p:anim calcmode="lin" valueType="num">
                                      <p:cBhvr>
                                        <p:cTn id="92" dur="500" fill="hold"/>
                                        <p:tgtEl>
                                          <p:spTgt spid="16"/>
                                        </p:tgtEl>
                                        <p:attrNameLst>
                                          <p:attrName>ppt_w</p:attrName>
                                        </p:attrNameLst>
                                      </p:cBhvr>
                                      <p:tavLst>
                                        <p:tav tm="0">
                                          <p:val>
                                            <p:fltVal val="0"/>
                                          </p:val>
                                        </p:tav>
                                        <p:tav tm="100000">
                                          <p:val>
                                            <p:strVal val="#ppt_w"/>
                                          </p:val>
                                        </p:tav>
                                      </p:tavLst>
                                    </p:anim>
                                    <p:anim calcmode="lin" valueType="num">
                                      <p:cBhvr>
                                        <p:cTn id="93" dur="500" fill="hold"/>
                                        <p:tgtEl>
                                          <p:spTgt spid="16"/>
                                        </p:tgtEl>
                                        <p:attrNameLst>
                                          <p:attrName>ppt_h</p:attrName>
                                        </p:attrNameLst>
                                      </p:cBhvr>
                                      <p:tavLst>
                                        <p:tav tm="0">
                                          <p:val>
                                            <p:fltVal val="0"/>
                                          </p:val>
                                        </p:tav>
                                        <p:tav tm="100000">
                                          <p:val>
                                            <p:strVal val="#ppt_h"/>
                                          </p:val>
                                        </p:tav>
                                      </p:tavLst>
                                    </p:anim>
                                    <p:animEffect transition="in" filter="fade">
                                      <p:cBhvr>
                                        <p:cTn id="94" dur="500"/>
                                        <p:tgtEl>
                                          <p:spTgt spid="16"/>
                                        </p:tgtEl>
                                      </p:cBhvr>
                                    </p:animEffect>
                                  </p:childTnLst>
                                </p:cTn>
                              </p:par>
                            </p:childTnLst>
                          </p:cTn>
                        </p:par>
                        <p:par>
                          <p:cTn id="95" fill="hold">
                            <p:stCondLst>
                              <p:cond delay="6000"/>
                            </p:stCondLst>
                            <p:childTnLst>
                              <p:par>
                                <p:cTn id="96" presetID="42" presetClass="entr" presetSubtype="0" fill="hold" grpId="0" nodeType="afterEffect">
                                  <p:stCondLst>
                                    <p:cond delay="0"/>
                                  </p:stCondLst>
                                  <p:childTnLst>
                                    <p:set>
                                      <p:cBhvr>
                                        <p:cTn id="97" dur="1" fill="hold">
                                          <p:stCondLst>
                                            <p:cond delay="0"/>
                                          </p:stCondLst>
                                        </p:cTn>
                                        <p:tgtEl>
                                          <p:spTgt spid="29"/>
                                        </p:tgtEl>
                                        <p:attrNameLst>
                                          <p:attrName>style.visibility</p:attrName>
                                        </p:attrNameLst>
                                      </p:cBhvr>
                                      <p:to>
                                        <p:strVal val="visible"/>
                                      </p:to>
                                    </p:set>
                                    <p:animEffect transition="in" filter="fade">
                                      <p:cBhvr>
                                        <p:cTn id="98" dur="1000"/>
                                        <p:tgtEl>
                                          <p:spTgt spid="29"/>
                                        </p:tgtEl>
                                      </p:cBhvr>
                                    </p:animEffect>
                                    <p:anim calcmode="lin" valueType="num">
                                      <p:cBhvr>
                                        <p:cTn id="99" dur="1000" fill="hold"/>
                                        <p:tgtEl>
                                          <p:spTgt spid="29"/>
                                        </p:tgtEl>
                                        <p:attrNameLst>
                                          <p:attrName>ppt_x</p:attrName>
                                        </p:attrNameLst>
                                      </p:cBhvr>
                                      <p:tavLst>
                                        <p:tav tm="0">
                                          <p:val>
                                            <p:strVal val="#ppt_x"/>
                                          </p:val>
                                        </p:tav>
                                        <p:tav tm="100000">
                                          <p:val>
                                            <p:strVal val="#ppt_x"/>
                                          </p:val>
                                        </p:tav>
                                      </p:tavLst>
                                    </p:anim>
                                    <p:anim calcmode="lin" valueType="num">
                                      <p:cBhvr>
                                        <p:cTn id="100" dur="1000" fill="hold"/>
                                        <p:tgtEl>
                                          <p:spTgt spid="29"/>
                                        </p:tgtEl>
                                        <p:attrNameLst>
                                          <p:attrName>ppt_y</p:attrName>
                                        </p:attrNameLst>
                                      </p:cBhvr>
                                      <p:tavLst>
                                        <p:tav tm="0">
                                          <p:val>
                                            <p:strVal val="#ppt_y+.1"/>
                                          </p:val>
                                        </p:tav>
                                        <p:tav tm="100000">
                                          <p:val>
                                            <p:strVal val="#ppt_y"/>
                                          </p:val>
                                        </p:tav>
                                      </p:tavLst>
                                    </p:anim>
                                  </p:childTnLst>
                                </p:cTn>
                              </p:par>
                            </p:childTnLst>
                          </p:cTn>
                        </p:par>
                        <p:par>
                          <p:cTn id="101" fill="hold">
                            <p:stCondLst>
                              <p:cond delay="7000"/>
                            </p:stCondLst>
                            <p:childTnLst>
                              <p:par>
                                <p:cTn id="102" presetID="42" presetClass="entr" presetSubtype="0" fill="hold" nodeType="afterEffect">
                                  <p:stCondLst>
                                    <p:cond delay="0"/>
                                  </p:stCondLst>
                                  <p:childTnLst>
                                    <p:set>
                                      <p:cBhvr>
                                        <p:cTn id="103" dur="1" fill="hold">
                                          <p:stCondLst>
                                            <p:cond delay="0"/>
                                          </p:stCondLst>
                                        </p:cTn>
                                        <p:tgtEl>
                                          <p:spTgt spid="52"/>
                                        </p:tgtEl>
                                        <p:attrNameLst>
                                          <p:attrName>style.visibility</p:attrName>
                                        </p:attrNameLst>
                                      </p:cBhvr>
                                      <p:to>
                                        <p:strVal val="visible"/>
                                      </p:to>
                                    </p:set>
                                    <p:animEffect transition="in" filter="fade">
                                      <p:cBhvr>
                                        <p:cTn id="104" dur="1000"/>
                                        <p:tgtEl>
                                          <p:spTgt spid="52"/>
                                        </p:tgtEl>
                                      </p:cBhvr>
                                    </p:animEffect>
                                    <p:anim calcmode="lin" valueType="num">
                                      <p:cBhvr>
                                        <p:cTn id="105" dur="1000" fill="hold"/>
                                        <p:tgtEl>
                                          <p:spTgt spid="52"/>
                                        </p:tgtEl>
                                        <p:attrNameLst>
                                          <p:attrName>ppt_x</p:attrName>
                                        </p:attrNameLst>
                                      </p:cBhvr>
                                      <p:tavLst>
                                        <p:tav tm="0">
                                          <p:val>
                                            <p:strVal val="#ppt_x"/>
                                          </p:val>
                                        </p:tav>
                                        <p:tav tm="100000">
                                          <p:val>
                                            <p:strVal val="#ppt_x"/>
                                          </p:val>
                                        </p:tav>
                                      </p:tavLst>
                                    </p:anim>
                                    <p:anim calcmode="lin" valueType="num">
                                      <p:cBhvr>
                                        <p:cTn id="106" dur="1000" fill="hold"/>
                                        <p:tgtEl>
                                          <p:spTgt spid="52"/>
                                        </p:tgtEl>
                                        <p:attrNameLst>
                                          <p:attrName>ppt_y</p:attrName>
                                        </p:attrNameLst>
                                      </p:cBhvr>
                                      <p:tavLst>
                                        <p:tav tm="0">
                                          <p:val>
                                            <p:strVal val="#ppt_y+.1"/>
                                          </p:val>
                                        </p:tav>
                                        <p:tav tm="100000">
                                          <p:val>
                                            <p:strVal val="#ppt_y"/>
                                          </p:val>
                                        </p:tav>
                                      </p:tavLst>
                                    </p:anim>
                                  </p:childTnLst>
                                </p:cTn>
                              </p:par>
                            </p:childTnLst>
                          </p:cTn>
                        </p:par>
                        <p:par>
                          <p:cTn id="107" fill="hold">
                            <p:stCondLst>
                              <p:cond delay="8000"/>
                            </p:stCondLst>
                            <p:childTnLst>
                              <p:par>
                                <p:cTn id="108" presetID="53" presetClass="entr" presetSubtype="16" fill="hold" grpId="0" nodeType="afterEffect">
                                  <p:stCondLst>
                                    <p:cond delay="0"/>
                                  </p:stCondLst>
                                  <p:childTnLst>
                                    <p:set>
                                      <p:cBhvr>
                                        <p:cTn id="109" dur="1" fill="hold">
                                          <p:stCondLst>
                                            <p:cond delay="0"/>
                                          </p:stCondLst>
                                        </p:cTn>
                                        <p:tgtEl>
                                          <p:spTgt spid="35"/>
                                        </p:tgtEl>
                                        <p:attrNameLst>
                                          <p:attrName>style.visibility</p:attrName>
                                        </p:attrNameLst>
                                      </p:cBhvr>
                                      <p:to>
                                        <p:strVal val="visible"/>
                                      </p:to>
                                    </p:set>
                                    <p:anim calcmode="lin" valueType="num">
                                      <p:cBhvr>
                                        <p:cTn id="110" dur="500" fill="hold"/>
                                        <p:tgtEl>
                                          <p:spTgt spid="35"/>
                                        </p:tgtEl>
                                        <p:attrNameLst>
                                          <p:attrName>ppt_w</p:attrName>
                                        </p:attrNameLst>
                                      </p:cBhvr>
                                      <p:tavLst>
                                        <p:tav tm="0">
                                          <p:val>
                                            <p:fltVal val="0"/>
                                          </p:val>
                                        </p:tav>
                                        <p:tav tm="100000">
                                          <p:val>
                                            <p:strVal val="#ppt_w"/>
                                          </p:val>
                                        </p:tav>
                                      </p:tavLst>
                                    </p:anim>
                                    <p:anim calcmode="lin" valueType="num">
                                      <p:cBhvr>
                                        <p:cTn id="111" dur="500" fill="hold"/>
                                        <p:tgtEl>
                                          <p:spTgt spid="35"/>
                                        </p:tgtEl>
                                        <p:attrNameLst>
                                          <p:attrName>ppt_h</p:attrName>
                                        </p:attrNameLst>
                                      </p:cBhvr>
                                      <p:tavLst>
                                        <p:tav tm="0">
                                          <p:val>
                                            <p:fltVal val="0"/>
                                          </p:val>
                                        </p:tav>
                                        <p:tav tm="100000">
                                          <p:val>
                                            <p:strVal val="#ppt_h"/>
                                          </p:val>
                                        </p:tav>
                                      </p:tavLst>
                                    </p:anim>
                                    <p:animEffect transition="in" filter="fade">
                                      <p:cBhvr>
                                        <p:cTn id="112" dur="500"/>
                                        <p:tgtEl>
                                          <p:spTgt spid="35"/>
                                        </p:tgtEl>
                                      </p:cBhvr>
                                    </p:animEffect>
                                  </p:childTnLst>
                                </p:cTn>
                              </p:par>
                              <p:par>
                                <p:cTn id="113" presetID="53" presetClass="entr" presetSubtype="16" fill="hold" grpId="0" nodeType="withEffect">
                                  <p:stCondLst>
                                    <p:cond delay="0"/>
                                  </p:stCondLst>
                                  <p:childTnLst>
                                    <p:set>
                                      <p:cBhvr>
                                        <p:cTn id="114" dur="1" fill="hold">
                                          <p:stCondLst>
                                            <p:cond delay="0"/>
                                          </p:stCondLst>
                                        </p:cTn>
                                        <p:tgtEl>
                                          <p:spTgt spid="36"/>
                                        </p:tgtEl>
                                        <p:attrNameLst>
                                          <p:attrName>style.visibility</p:attrName>
                                        </p:attrNameLst>
                                      </p:cBhvr>
                                      <p:to>
                                        <p:strVal val="visible"/>
                                      </p:to>
                                    </p:set>
                                    <p:anim calcmode="lin" valueType="num">
                                      <p:cBhvr>
                                        <p:cTn id="115" dur="500" fill="hold"/>
                                        <p:tgtEl>
                                          <p:spTgt spid="36"/>
                                        </p:tgtEl>
                                        <p:attrNameLst>
                                          <p:attrName>ppt_w</p:attrName>
                                        </p:attrNameLst>
                                      </p:cBhvr>
                                      <p:tavLst>
                                        <p:tav tm="0">
                                          <p:val>
                                            <p:fltVal val="0"/>
                                          </p:val>
                                        </p:tav>
                                        <p:tav tm="100000">
                                          <p:val>
                                            <p:strVal val="#ppt_w"/>
                                          </p:val>
                                        </p:tav>
                                      </p:tavLst>
                                    </p:anim>
                                    <p:anim calcmode="lin" valueType="num">
                                      <p:cBhvr>
                                        <p:cTn id="116" dur="500" fill="hold"/>
                                        <p:tgtEl>
                                          <p:spTgt spid="36"/>
                                        </p:tgtEl>
                                        <p:attrNameLst>
                                          <p:attrName>ppt_h</p:attrName>
                                        </p:attrNameLst>
                                      </p:cBhvr>
                                      <p:tavLst>
                                        <p:tav tm="0">
                                          <p:val>
                                            <p:fltVal val="0"/>
                                          </p:val>
                                        </p:tav>
                                        <p:tav tm="100000">
                                          <p:val>
                                            <p:strVal val="#ppt_h"/>
                                          </p:val>
                                        </p:tav>
                                      </p:tavLst>
                                    </p:anim>
                                    <p:animEffect transition="in" filter="fade">
                                      <p:cBhvr>
                                        <p:cTn id="117" dur="500"/>
                                        <p:tgtEl>
                                          <p:spTgt spid="36"/>
                                        </p:tgtEl>
                                      </p:cBhvr>
                                    </p:animEffect>
                                  </p:childTnLst>
                                </p:cTn>
                              </p:par>
                              <p:par>
                                <p:cTn id="118" presetID="53" presetClass="entr" presetSubtype="16" fill="hold" grpId="0" nodeType="withEffect">
                                  <p:stCondLst>
                                    <p:cond delay="0"/>
                                  </p:stCondLst>
                                  <p:childTnLst>
                                    <p:set>
                                      <p:cBhvr>
                                        <p:cTn id="119" dur="1" fill="hold">
                                          <p:stCondLst>
                                            <p:cond delay="0"/>
                                          </p:stCondLst>
                                        </p:cTn>
                                        <p:tgtEl>
                                          <p:spTgt spid="37"/>
                                        </p:tgtEl>
                                        <p:attrNameLst>
                                          <p:attrName>style.visibility</p:attrName>
                                        </p:attrNameLst>
                                      </p:cBhvr>
                                      <p:to>
                                        <p:strVal val="visible"/>
                                      </p:to>
                                    </p:set>
                                    <p:anim calcmode="lin" valueType="num">
                                      <p:cBhvr>
                                        <p:cTn id="120" dur="500" fill="hold"/>
                                        <p:tgtEl>
                                          <p:spTgt spid="37"/>
                                        </p:tgtEl>
                                        <p:attrNameLst>
                                          <p:attrName>ppt_w</p:attrName>
                                        </p:attrNameLst>
                                      </p:cBhvr>
                                      <p:tavLst>
                                        <p:tav tm="0">
                                          <p:val>
                                            <p:fltVal val="0"/>
                                          </p:val>
                                        </p:tav>
                                        <p:tav tm="100000">
                                          <p:val>
                                            <p:strVal val="#ppt_w"/>
                                          </p:val>
                                        </p:tav>
                                      </p:tavLst>
                                    </p:anim>
                                    <p:anim calcmode="lin" valueType="num">
                                      <p:cBhvr>
                                        <p:cTn id="121" dur="500" fill="hold"/>
                                        <p:tgtEl>
                                          <p:spTgt spid="37"/>
                                        </p:tgtEl>
                                        <p:attrNameLst>
                                          <p:attrName>ppt_h</p:attrName>
                                        </p:attrNameLst>
                                      </p:cBhvr>
                                      <p:tavLst>
                                        <p:tav tm="0">
                                          <p:val>
                                            <p:fltVal val="0"/>
                                          </p:val>
                                        </p:tav>
                                        <p:tav tm="100000">
                                          <p:val>
                                            <p:strVal val="#ppt_h"/>
                                          </p:val>
                                        </p:tav>
                                      </p:tavLst>
                                    </p:anim>
                                    <p:animEffect transition="in" filter="fade">
                                      <p:cBhvr>
                                        <p:cTn id="122" dur="500"/>
                                        <p:tgtEl>
                                          <p:spTgt spid="37"/>
                                        </p:tgtEl>
                                      </p:cBhvr>
                                    </p:animEffect>
                                  </p:childTnLst>
                                </p:cTn>
                              </p:par>
                              <p:par>
                                <p:cTn id="123" presetID="53" presetClass="entr" presetSubtype="16" fill="hold" grpId="0" nodeType="withEffect">
                                  <p:stCondLst>
                                    <p:cond delay="0"/>
                                  </p:stCondLst>
                                  <p:childTnLst>
                                    <p:set>
                                      <p:cBhvr>
                                        <p:cTn id="124" dur="1" fill="hold">
                                          <p:stCondLst>
                                            <p:cond delay="0"/>
                                          </p:stCondLst>
                                        </p:cTn>
                                        <p:tgtEl>
                                          <p:spTgt spid="13"/>
                                        </p:tgtEl>
                                        <p:attrNameLst>
                                          <p:attrName>style.visibility</p:attrName>
                                        </p:attrNameLst>
                                      </p:cBhvr>
                                      <p:to>
                                        <p:strVal val="visible"/>
                                      </p:to>
                                    </p:set>
                                    <p:anim calcmode="lin" valueType="num">
                                      <p:cBhvr>
                                        <p:cTn id="125" dur="500" fill="hold"/>
                                        <p:tgtEl>
                                          <p:spTgt spid="13"/>
                                        </p:tgtEl>
                                        <p:attrNameLst>
                                          <p:attrName>ppt_w</p:attrName>
                                        </p:attrNameLst>
                                      </p:cBhvr>
                                      <p:tavLst>
                                        <p:tav tm="0">
                                          <p:val>
                                            <p:fltVal val="0"/>
                                          </p:val>
                                        </p:tav>
                                        <p:tav tm="100000">
                                          <p:val>
                                            <p:strVal val="#ppt_w"/>
                                          </p:val>
                                        </p:tav>
                                      </p:tavLst>
                                    </p:anim>
                                    <p:anim calcmode="lin" valueType="num">
                                      <p:cBhvr>
                                        <p:cTn id="126" dur="500" fill="hold"/>
                                        <p:tgtEl>
                                          <p:spTgt spid="13"/>
                                        </p:tgtEl>
                                        <p:attrNameLst>
                                          <p:attrName>ppt_h</p:attrName>
                                        </p:attrNameLst>
                                      </p:cBhvr>
                                      <p:tavLst>
                                        <p:tav tm="0">
                                          <p:val>
                                            <p:fltVal val="0"/>
                                          </p:val>
                                        </p:tav>
                                        <p:tav tm="100000">
                                          <p:val>
                                            <p:strVal val="#ppt_h"/>
                                          </p:val>
                                        </p:tav>
                                      </p:tavLst>
                                    </p:anim>
                                    <p:animEffect transition="in" filter="fade">
                                      <p:cBhvr>
                                        <p:cTn id="127" dur="500"/>
                                        <p:tgtEl>
                                          <p:spTgt spid="13"/>
                                        </p:tgtEl>
                                      </p:cBhvr>
                                    </p:animEffect>
                                  </p:childTnLst>
                                </p:cTn>
                              </p:par>
                            </p:childTnLst>
                          </p:cTn>
                        </p:par>
                        <p:par>
                          <p:cTn id="128" fill="hold">
                            <p:stCondLst>
                              <p:cond delay="8500"/>
                            </p:stCondLst>
                            <p:childTnLst>
                              <p:par>
                                <p:cTn id="129" presetID="47" presetClass="entr" presetSubtype="0" fill="hold" grpId="0" nodeType="afterEffect">
                                  <p:stCondLst>
                                    <p:cond delay="0"/>
                                  </p:stCondLst>
                                  <p:childTnLst>
                                    <p:set>
                                      <p:cBhvr>
                                        <p:cTn id="130" dur="1" fill="hold">
                                          <p:stCondLst>
                                            <p:cond delay="0"/>
                                          </p:stCondLst>
                                        </p:cTn>
                                        <p:tgtEl>
                                          <p:spTgt spid="34"/>
                                        </p:tgtEl>
                                        <p:attrNameLst>
                                          <p:attrName>style.visibility</p:attrName>
                                        </p:attrNameLst>
                                      </p:cBhvr>
                                      <p:to>
                                        <p:strVal val="visible"/>
                                      </p:to>
                                    </p:set>
                                    <p:animEffect transition="in" filter="fade">
                                      <p:cBhvr>
                                        <p:cTn id="131" dur="1000"/>
                                        <p:tgtEl>
                                          <p:spTgt spid="34"/>
                                        </p:tgtEl>
                                      </p:cBhvr>
                                    </p:animEffect>
                                    <p:anim calcmode="lin" valueType="num">
                                      <p:cBhvr>
                                        <p:cTn id="132" dur="1000" fill="hold"/>
                                        <p:tgtEl>
                                          <p:spTgt spid="34"/>
                                        </p:tgtEl>
                                        <p:attrNameLst>
                                          <p:attrName>ppt_x</p:attrName>
                                        </p:attrNameLst>
                                      </p:cBhvr>
                                      <p:tavLst>
                                        <p:tav tm="0">
                                          <p:val>
                                            <p:strVal val="#ppt_x"/>
                                          </p:val>
                                        </p:tav>
                                        <p:tav tm="100000">
                                          <p:val>
                                            <p:strVal val="#ppt_x"/>
                                          </p:val>
                                        </p:tav>
                                      </p:tavLst>
                                    </p:anim>
                                    <p:anim calcmode="lin" valueType="num">
                                      <p:cBhvr>
                                        <p:cTn id="133" dur="1000" fill="hold"/>
                                        <p:tgtEl>
                                          <p:spTgt spid="34"/>
                                        </p:tgtEl>
                                        <p:attrNameLst>
                                          <p:attrName>ppt_y</p:attrName>
                                        </p:attrNameLst>
                                      </p:cBhvr>
                                      <p:tavLst>
                                        <p:tav tm="0">
                                          <p:val>
                                            <p:strVal val="#ppt_y-.1"/>
                                          </p:val>
                                        </p:tav>
                                        <p:tav tm="100000">
                                          <p:val>
                                            <p:strVal val="#ppt_y"/>
                                          </p:val>
                                        </p:tav>
                                      </p:tavLst>
                                    </p:anim>
                                  </p:childTnLst>
                                </p:cTn>
                              </p:par>
                            </p:childTnLst>
                          </p:cTn>
                        </p:par>
                        <p:par>
                          <p:cTn id="134" fill="hold">
                            <p:stCondLst>
                              <p:cond delay="9500"/>
                            </p:stCondLst>
                            <p:childTnLst>
                              <p:par>
                                <p:cTn id="135" presetID="42" presetClass="entr" presetSubtype="0" fill="hold" nodeType="afterEffect">
                                  <p:stCondLst>
                                    <p:cond delay="0"/>
                                  </p:stCondLst>
                                  <p:childTnLst>
                                    <p:set>
                                      <p:cBhvr>
                                        <p:cTn id="136" dur="1" fill="hold">
                                          <p:stCondLst>
                                            <p:cond delay="0"/>
                                          </p:stCondLst>
                                        </p:cTn>
                                        <p:tgtEl>
                                          <p:spTgt spid="58"/>
                                        </p:tgtEl>
                                        <p:attrNameLst>
                                          <p:attrName>style.visibility</p:attrName>
                                        </p:attrNameLst>
                                      </p:cBhvr>
                                      <p:to>
                                        <p:strVal val="visible"/>
                                      </p:to>
                                    </p:set>
                                    <p:animEffect transition="in" filter="fade">
                                      <p:cBhvr>
                                        <p:cTn id="137" dur="1000"/>
                                        <p:tgtEl>
                                          <p:spTgt spid="58"/>
                                        </p:tgtEl>
                                      </p:cBhvr>
                                    </p:animEffect>
                                    <p:anim calcmode="lin" valueType="num">
                                      <p:cBhvr>
                                        <p:cTn id="138" dur="1000" fill="hold"/>
                                        <p:tgtEl>
                                          <p:spTgt spid="58"/>
                                        </p:tgtEl>
                                        <p:attrNameLst>
                                          <p:attrName>ppt_x</p:attrName>
                                        </p:attrNameLst>
                                      </p:cBhvr>
                                      <p:tavLst>
                                        <p:tav tm="0">
                                          <p:val>
                                            <p:strVal val="#ppt_x"/>
                                          </p:val>
                                        </p:tav>
                                        <p:tav tm="100000">
                                          <p:val>
                                            <p:strVal val="#ppt_x"/>
                                          </p:val>
                                        </p:tav>
                                      </p:tavLst>
                                    </p:anim>
                                    <p:anim calcmode="lin" valueType="num">
                                      <p:cBhvr>
                                        <p:cTn id="139" dur="1000" fill="hold"/>
                                        <p:tgtEl>
                                          <p:spTgt spid="58"/>
                                        </p:tgtEl>
                                        <p:attrNameLst>
                                          <p:attrName>ppt_y</p:attrName>
                                        </p:attrNameLst>
                                      </p:cBhvr>
                                      <p:tavLst>
                                        <p:tav tm="0">
                                          <p:val>
                                            <p:strVal val="#ppt_y+.1"/>
                                          </p:val>
                                        </p:tav>
                                        <p:tav tm="100000">
                                          <p:val>
                                            <p:strVal val="#ppt_y"/>
                                          </p:val>
                                        </p:tav>
                                      </p:tavLst>
                                    </p:anim>
                                  </p:childTnLst>
                                </p:cTn>
                              </p:par>
                            </p:childTnLst>
                          </p:cTn>
                        </p:par>
                        <p:par>
                          <p:cTn id="140" fill="hold">
                            <p:stCondLst>
                              <p:cond delay="10500"/>
                            </p:stCondLst>
                            <p:childTnLst>
                              <p:par>
                                <p:cTn id="141" presetID="53" presetClass="entr" presetSubtype="16" fill="hold" grpId="0" nodeType="afterEffect">
                                  <p:stCondLst>
                                    <p:cond delay="0"/>
                                  </p:stCondLst>
                                  <p:childTnLst>
                                    <p:set>
                                      <p:cBhvr>
                                        <p:cTn id="142" dur="1" fill="hold">
                                          <p:stCondLst>
                                            <p:cond delay="0"/>
                                          </p:stCondLst>
                                        </p:cTn>
                                        <p:tgtEl>
                                          <p:spTgt spid="40"/>
                                        </p:tgtEl>
                                        <p:attrNameLst>
                                          <p:attrName>style.visibility</p:attrName>
                                        </p:attrNameLst>
                                      </p:cBhvr>
                                      <p:to>
                                        <p:strVal val="visible"/>
                                      </p:to>
                                    </p:set>
                                    <p:anim calcmode="lin" valueType="num">
                                      <p:cBhvr>
                                        <p:cTn id="143" dur="500" fill="hold"/>
                                        <p:tgtEl>
                                          <p:spTgt spid="40"/>
                                        </p:tgtEl>
                                        <p:attrNameLst>
                                          <p:attrName>ppt_w</p:attrName>
                                        </p:attrNameLst>
                                      </p:cBhvr>
                                      <p:tavLst>
                                        <p:tav tm="0">
                                          <p:val>
                                            <p:fltVal val="0"/>
                                          </p:val>
                                        </p:tav>
                                        <p:tav tm="100000">
                                          <p:val>
                                            <p:strVal val="#ppt_w"/>
                                          </p:val>
                                        </p:tav>
                                      </p:tavLst>
                                    </p:anim>
                                    <p:anim calcmode="lin" valueType="num">
                                      <p:cBhvr>
                                        <p:cTn id="144" dur="500" fill="hold"/>
                                        <p:tgtEl>
                                          <p:spTgt spid="40"/>
                                        </p:tgtEl>
                                        <p:attrNameLst>
                                          <p:attrName>ppt_h</p:attrName>
                                        </p:attrNameLst>
                                      </p:cBhvr>
                                      <p:tavLst>
                                        <p:tav tm="0">
                                          <p:val>
                                            <p:fltVal val="0"/>
                                          </p:val>
                                        </p:tav>
                                        <p:tav tm="100000">
                                          <p:val>
                                            <p:strVal val="#ppt_h"/>
                                          </p:val>
                                        </p:tav>
                                      </p:tavLst>
                                    </p:anim>
                                    <p:animEffect transition="in" filter="fade">
                                      <p:cBhvr>
                                        <p:cTn id="145" dur="500"/>
                                        <p:tgtEl>
                                          <p:spTgt spid="40"/>
                                        </p:tgtEl>
                                      </p:cBhvr>
                                    </p:animEffect>
                                  </p:childTnLst>
                                </p:cTn>
                              </p:par>
                              <p:par>
                                <p:cTn id="146" presetID="53" presetClass="entr" presetSubtype="16" fill="hold" grpId="0" nodeType="withEffect">
                                  <p:stCondLst>
                                    <p:cond delay="0"/>
                                  </p:stCondLst>
                                  <p:childTnLst>
                                    <p:set>
                                      <p:cBhvr>
                                        <p:cTn id="147" dur="1" fill="hold">
                                          <p:stCondLst>
                                            <p:cond delay="0"/>
                                          </p:stCondLst>
                                        </p:cTn>
                                        <p:tgtEl>
                                          <p:spTgt spid="41"/>
                                        </p:tgtEl>
                                        <p:attrNameLst>
                                          <p:attrName>style.visibility</p:attrName>
                                        </p:attrNameLst>
                                      </p:cBhvr>
                                      <p:to>
                                        <p:strVal val="visible"/>
                                      </p:to>
                                    </p:set>
                                    <p:anim calcmode="lin" valueType="num">
                                      <p:cBhvr>
                                        <p:cTn id="148" dur="500" fill="hold"/>
                                        <p:tgtEl>
                                          <p:spTgt spid="41"/>
                                        </p:tgtEl>
                                        <p:attrNameLst>
                                          <p:attrName>ppt_w</p:attrName>
                                        </p:attrNameLst>
                                      </p:cBhvr>
                                      <p:tavLst>
                                        <p:tav tm="0">
                                          <p:val>
                                            <p:fltVal val="0"/>
                                          </p:val>
                                        </p:tav>
                                        <p:tav tm="100000">
                                          <p:val>
                                            <p:strVal val="#ppt_w"/>
                                          </p:val>
                                        </p:tav>
                                      </p:tavLst>
                                    </p:anim>
                                    <p:anim calcmode="lin" valueType="num">
                                      <p:cBhvr>
                                        <p:cTn id="149" dur="500" fill="hold"/>
                                        <p:tgtEl>
                                          <p:spTgt spid="41"/>
                                        </p:tgtEl>
                                        <p:attrNameLst>
                                          <p:attrName>ppt_h</p:attrName>
                                        </p:attrNameLst>
                                      </p:cBhvr>
                                      <p:tavLst>
                                        <p:tav tm="0">
                                          <p:val>
                                            <p:fltVal val="0"/>
                                          </p:val>
                                        </p:tav>
                                        <p:tav tm="100000">
                                          <p:val>
                                            <p:strVal val="#ppt_h"/>
                                          </p:val>
                                        </p:tav>
                                      </p:tavLst>
                                    </p:anim>
                                    <p:animEffect transition="in" filter="fade">
                                      <p:cBhvr>
                                        <p:cTn id="150" dur="500"/>
                                        <p:tgtEl>
                                          <p:spTgt spid="41"/>
                                        </p:tgtEl>
                                      </p:cBhvr>
                                    </p:animEffect>
                                  </p:childTnLst>
                                </p:cTn>
                              </p:par>
                              <p:par>
                                <p:cTn id="151" presetID="53" presetClass="entr" presetSubtype="16" fill="hold" grpId="0" nodeType="withEffect">
                                  <p:stCondLst>
                                    <p:cond delay="0"/>
                                  </p:stCondLst>
                                  <p:childTnLst>
                                    <p:set>
                                      <p:cBhvr>
                                        <p:cTn id="152" dur="1" fill="hold">
                                          <p:stCondLst>
                                            <p:cond delay="0"/>
                                          </p:stCondLst>
                                        </p:cTn>
                                        <p:tgtEl>
                                          <p:spTgt spid="42"/>
                                        </p:tgtEl>
                                        <p:attrNameLst>
                                          <p:attrName>style.visibility</p:attrName>
                                        </p:attrNameLst>
                                      </p:cBhvr>
                                      <p:to>
                                        <p:strVal val="visible"/>
                                      </p:to>
                                    </p:set>
                                    <p:anim calcmode="lin" valueType="num">
                                      <p:cBhvr>
                                        <p:cTn id="153" dur="500" fill="hold"/>
                                        <p:tgtEl>
                                          <p:spTgt spid="42"/>
                                        </p:tgtEl>
                                        <p:attrNameLst>
                                          <p:attrName>ppt_w</p:attrName>
                                        </p:attrNameLst>
                                      </p:cBhvr>
                                      <p:tavLst>
                                        <p:tav tm="0">
                                          <p:val>
                                            <p:fltVal val="0"/>
                                          </p:val>
                                        </p:tav>
                                        <p:tav tm="100000">
                                          <p:val>
                                            <p:strVal val="#ppt_w"/>
                                          </p:val>
                                        </p:tav>
                                      </p:tavLst>
                                    </p:anim>
                                    <p:anim calcmode="lin" valueType="num">
                                      <p:cBhvr>
                                        <p:cTn id="154" dur="500" fill="hold"/>
                                        <p:tgtEl>
                                          <p:spTgt spid="42"/>
                                        </p:tgtEl>
                                        <p:attrNameLst>
                                          <p:attrName>ppt_h</p:attrName>
                                        </p:attrNameLst>
                                      </p:cBhvr>
                                      <p:tavLst>
                                        <p:tav tm="0">
                                          <p:val>
                                            <p:fltVal val="0"/>
                                          </p:val>
                                        </p:tav>
                                        <p:tav tm="100000">
                                          <p:val>
                                            <p:strVal val="#ppt_h"/>
                                          </p:val>
                                        </p:tav>
                                      </p:tavLst>
                                    </p:anim>
                                    <p:animEffect transition="in" filter="fade">
                                      <p:cBhvr>
                                        <p:cTn id="155" dur="500"/>
                                        <p:tgtEl>
                                          <p:spTgt spid="42"/>
                                        </p:tgtEl>
                                      </p:cBhvr>
                                    </p:animEffect>
                                  </p:childTnLst>
                                </p:cTn>
                              </p:par>
                              <p:par>
                                <p:cTn id="156" presetID="53" presetClass="entr" presetSubtype="16" fill="hold" grpId="0" nodeType="withEffect">
                                  <p:stCondLst>
                                    <p:cond delay="0"/>
                                  </p:stCondLst>
                                  <p:childTnLst>
                                    <p:set>
                                      <p:cBhvr>
                                        <p:cTn id="157" dur="1" fill="hold">
                                          <p:stCondLst>
                                            <p:cond delay="0"/>
                                          </p:stCondLst>
                                        </p:cTn>
                                        <p:tgtEl>
                                          <p:spTgt spid="14"/>
                                        </p:tgtEl>
                                        <p:attrNameLst>
                                          <p:attrName>style.visibility</p:attrName>
                                        </p:attrNameLst>
                                      </p:cBhvr>
                                      <p:to>
                                        <p:strVal val="visible"/>
                                      </p:to>
                                    </p:set>
                                    <p:anim calcmode="lin" valueType="num">
                                      <p:cBhvr>
                                        <p:cTn id="158" dur="500" fill="hold"/>
                                        <p:tgtEl>
                                          <p:spTgt spid="14"/>
                                        </p:tgtEl>
                                        <p:attrNameLst>
                                          <p:attrName>ppt_w</p:attrName>
                                        </p:attrNameLst>
                                      </p:cBhvr>
                                      <p:tavLst>
                                        <p:tav tm="0">
                                          <p:val>
                                            <p:fltVal val="0"/>
                                          </p:val>
                                        </p:tav>
                                        <p:tav tm="100000">
                                          <p:val>
                                            <p:strVal val="#ppt_w"/>
                                          </p:val>
                                        </p:tav>
                                      </p:tavLst>
                                    </p:anim>
                                    <p:anim calcmode="lin" valueType="num">
                                      <p:cBhvr>
                                        <p:cTn id="159" dur="500" fill="hold"/>
                                        <p:tgtEl>
                                          <p:spTgt spid="14"/>
                                        </p:tgtEl>
                                        <p:attrNameLst>
                                          <p:attrName>ppt_h</p:attrName>
                                        </p:attrNameLst>
                                      </p:cBhvr>
                                      <p:tavLst>
                                        <p:tav tm="0">
                                          <p:val>
                                            <p:fltVal val="0"/>
                                          </p:val>
                                        </p:tav>
                                        <p:tav tm="100000">
                                          <p:val>
                                            <p:strVal val="#ppt_h"/>
                                          </p:val>
                                        </p:tav>
                                      </p:tavLst>
                                    </p:anim>
                                    <p:animEffect transition="in" filter="fade">
                                      <p:cBhvr>
                                        <p:cTn id="160" dur="500"/>
                                        <p:tgtEl>
                                          <p:spTgt spid="14"/>
                                        </p:tgtEl>
                                      </p:cBhvr>
                                    </p:animEffect>
                                  </p:childTnLst>
                                </p:cTn>
                              </p:par>
                            </p:childTnLst>
                          </p:cTn>
                        </p:par>
                        <p:par>
                          <p:cTn id="161" fill="hold">
                            <p:stCondLst>
                              <p:cond delay="11000"/>
                            </p:stCondLst>
                            <p:childTnLst>
                              <p:par>
                                <p:cTn id="162" presetID="42" presetClass="entr" presetSubtype="0" fill="hold" grpId="0" nodeType="afterEffect">
                                  <p:stCondLst>
                                    <p:cond delay="0"/>
                                  </p:stCondLst>
                                  <p:childTnLst>
                                    <p:set>
                                      <p:cBhvr>
                                        <p:cTn id="163" dur="1" fill="hold">
                                          <p:stCondLst>
                                            <p:cond delay="0"/>
                                          </p:stCondLst>
                                        </p:cTn>
                                        <p:tgtEl>
                                          <p:spTgt spid="39"/>
                                        </p:tgtEl>
                                        <p:attrNameLst>
                                          <p:attrName>style.visibility</p:attrName>
                                        </p:attrNameLst>
                                      </p:cBhvr>
                                      <p:to>
                                        <p:strVal val="visible"/>
                                      </p:to>
                                    </p:set>
                                    <p:animEffect transition="in" filter="fade">
                                      <p:cBhvr>
                                        <p:cTn id="164" dur="1000"/>
                                        <p:tgtEl>
                                          <p:spTgt spid="39"/>
                                        </p:tgtEl>
                                      </p:cBhvr>
                                    </p:animEffect>
                                    <p:anim calcmode="lin" valueType="num">
                                      <p:cBhvr>
                                        <p:cTn id="165" dur="1000" fill="hold"/>
                                        <p:tgtEl>
                                          <p:spTgt spid="39"/>
                                        </p:tgtEl>
                                        <p:attrNameLst>
                                          <p:attrName>ppt_x</p:attrName>
                                        </p:attrNameLst>
                                      </p:cBhvr>
                                      <p:tavLst>
                                        <p:tav tm="0">
                                          <p:val>
                                            <p:strVal val="#ppt_x"/>
                                          </p:val>
                                        </p:tav>
                                        <p:tav tm="100000">
                                          <p:val>
                                            <p:strVal val="#ppt_x"/>
                                          </p:val>
                                        </p:tav>
                                      </p:tavLst>
                                    </p:anim>
                                    <p:anim calcmode="lin" valueType="num">
                                      <p:cBhvr>
                                        <p:cTn id="166" dur="1000" fill="hold"/>
                                        <p:tgtEl>
                                          <p:spTgt spid="39"/>
                                        </p:tgtEl>
                                        <p:attrNameLst>
                                          <p:attrName>ppt_y</p:attrName>
                                        </p:attrNameLst>
                                      </p:cBhvr>
                                      <p:tavLst>
                                        <p:tav tm="0">
                                          <p:val>
                                            <p:strVal val="#ppt_y+.1"/>
                                          </p:val>
                                        </p:tav>
                                        <p:tav tm="100000">
                                          <p:val>
                                            <p:strVal val="#ppt_y"/>
                                          </p:val>
                                        </p:tav>
                                      </p:tavLst>
                                    </p:anim>
                                  </p:childTnLst>
                                </p:cTn>
                              </p:par>
                            </p:childTnLst>
                          </p:cTn>
                        </p:par>
                        <p:par>
                          <p:cTn id="167" fill="hold">
                            <p:stCondLst>
                              <p:cond delay="12000"/>
                            </p:stCondLst>
                            <p:childTnLst>
                              <p:par>
                                <p:cTn id="168" presetID="42" presetClass="entr" presetSubtype="0" fill="hold" nodeType="afterEffect">
                                  <p:stCondLst>
                                    <p:cond delay="0"/>
                                  </p:stCondLst>
                                  <p:childTnLst>
                                    <p:set>
                                      <p:cBhvr>
                                        <p:cTn id="169" dur="1" fill="hold">
                                          <p:stCondLst>
                                            <p:cond delay="0"/>
                                          </p:stCondLst>
                                        </p:cTn>
                                        <p:tgtEl>
                                          <p:spTgt spid="55"/>
                                        </p:tgtEl>
                                        <p:attrNameLst>
                                          <p:attrName>style.visibility</p:attrName>
                                        </p:attrNameLst>
                                      </p:cBhvr>
                                      <p:to>
                                        <p:strVal val="visible"/>
                                      </p:to>
                                    </p:set>
                                    <p:animEffect transition="in" filter="fade">
                                      <p:cBhvr>
                                        <p:cTn id="170" dur="1000"/>
                                        <p:tgtEl>
                                          <p:spTgt spid="55"/>
                                        </p:tgtEl>
                                      </p:cBhvr>
                                    </p:animEffect>
                                    <p:anim calcmode="lin" valueType="num">
                                      <p:cBhvr>
                                        <p:cTn id="171" dur="1000" fill="hold"/>
                                        <p:tgtEl>
                                          <p:spTgt spid="55"/>
                                        </p:tgtEl>
                                        <p:attrNameLst>
                                          <p:attrName>ppt_x</p:attrName>
                                        </p:attrNameLst>
                                      </p:cBhvr>
                                      <p:tavLst>
                                        <p:tav tm="0">
                                          <p:val>
                                            <p:strVal val="#ppt_x"/>
                                          </p:val>
                                        </p:tav>
                                        <p:tav tm="100000">
                                          <p:val>
                                            <p:strVal val="#ppt_x"/>
                                          </p:val>
                                        </p:tav>
                                      </p:tavLst>
                                    </p:anim>
                                    <p:anim calcmode="lin" valueType="num">
                                      <p:cBhvr>
                                        <p:cTn id="172" dur="1000" fill="hold"/>
                                        <p:tgtEl>
                                          <p:spTgt spid="5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17" grpId="0" animBg="1"/>
      <p:bldP spid="10" grpId="0" animBg="1"/>
      <p:bldP spid="7" grpId="0" animBg="1"/>
      <p:bldP spid="11" grpId="0" animBg="1"/>
      <p:bldP spid="24" grpId="0" animBg="1"/>
      <p:bldP spid="25" grpId="0" animBg="1"/>
      <p:bldP spid="26" grpId="0" animBg="1"/>
      <p:bldP spid="27" grpId="0" animBg="1"/>
      <p:bldP spid="29" grpId="0" animBg="1"/>
      <p:bldP spid="30" grpId="0" animBg="1"/>
      <p:bldP spid="31" grpId="0" animBg="1"/>
      <p:bldP spid="32" grpId="0" animBg="1"/>
      <p:bldP spid="34" grpId="0" animBg="1"/>
      <p:bldP spid="35" grpId="0" animBg="1"/>
      <p:bldP spid="36" grpId="0" animBg="1"/>
      <p:bldP spid="37" grpId="0" animBg="1"/>
      <p:bldP spid="39" grpId="0" animBg="1"/>
      <p:bldP spid="40" grpId="0" animBg="1"/>
      <p:bldP spid="41" grpId="0" animBg="1"/>
      <p:bldP spid="42" grpId="0" animBg="1"/>
      <p:bldP spid="13" grpId="0" animBg="1"/>
      <p:bldP spid="14" grpId="0" animBg="1"/>
      <p:bldP spid="15" grpId="0" animBg="1"/>
      <p:bldP spid="16" grpId="0" animBg="1"/>
      <p:bldP spid="22" grpId="0" animBg="1"/>
    </p:bldLst>
  </p:timing>
</p:sld>
</file>

<file path=ppt/slides/slide3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838D43C2-81E2-43FD-9A28-53AFFAE521FD}"/>
              </a:ext>
            </a:extLst>
          </p:cNvPr>
          <p:cNvSpPr/>
          <p:nvPr/>
        </p:nvSpPr>
        <p:spPr>
          <a:xfrm>
            <a:off x="4876800" y="1946573"/>
            <a:ext cx="2236601" cy="3834173"/>
          </a:xfrm>
          <a:prstGeom prst="rect">
            <a:avLst/>
          </a:prstGeom>
          <a:solidFill>
            <a:srgbClr val="E76C0F"/>
          </a:solidFill>
          <a:ln w="6350">
            <a:solidFill>
              <a:schemeClr val="bg1">
                <a:alpha val="6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Rectangle 6">
            <a:extLst>
              <a:ext uri="{FF2B5EF4-FFF2-40B4-BE49-F238E27FC236}">
                <a16:creationId xmlns:a16="http://schemas.microsoft.com/office/drawing/2014/main" id="{65BCA08A-B2CF-4784-A412-ACFB4DFC7144}"/>
              </a:ext>
            </a:extLst>
          </p:cNvPr>
          <p:cNvSpPr/>
          <p:nvPr/>
        </p:nvSpPr>
        <p:spPr>
          <a:xfrm>
            <a:off x="9589639" y="1946573"/>
            <a:ext cx="2236601" cy="3834173"/>
          </a:xfrm>
          <a:prstGeom prst="rect">
            <a:avLst/>
          </a:prstGeom>
          <a:solidFill>
            <a:srgbClr val="CF3510"/>
          </a:solidFill>
          <a:ln w="6350">
            <a:solidFill>
              <a:schemeClr val="bg1">
                <a:alpha val="6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a:extLst>
              <a:ext uri="{FF2B5EF4-FFF2-40B4-BE49-F238E27FC236}">
                <a16:creationId xmlns:a16="http://schemas.microsoft.com/office/drawing/2014/main" id="{5563BB54-B440-4B92-B65C-F7FF9FD008D4}"/>
              </a:ext>
            </a:extLst>
          </p:cNvPr>
          <p:cNvSpPr/>
          <p:nvPr/>
        </p:nvSpPr>
        <p:spPr>
          <a:xfrm>
            <a:off x="6953644" y="1547180"/>
            <a:ext cx="2795752" cy="4553081"/>
          </a:xfrm>
          <a:prstGeom prst="rect">
            <a:avLst/>
          </a:prstGeom>
          <a:solidFill>
            <a:srgbClr val="F89120"/>
          </a:solidFill>
          <a:ln w="6350">
            <a:solidFill>
              <a:schemeClr val="bg1">
                <a:alpha val="6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Freeform: Shape 11">
            <a:extLst>
              <a:ext uri="{FF2B5EF4-FFF2-40B4-BE49-F238E27FC236}">
                <a16:creationId xmlns:a16="http://schemas.microsoft.com/office/drawing/2014/main" id="{D69A67E7-A834-4E2D-A5DB-CBCD8924D409}"/>
              </a:ext>
            </a:extLst>
          </p:cNvPr>
          <p:cNvSpPr/>
          <p:nvPr/>
        </p:nvSpPr>
        <p:spPr>
          <a:xfrm>
            <a:off x="-5753" y="0"/>
            <a:ext cx="5187353" cy="6858000"/>
          </a:xfrm>
          <a:custGeom>
            <a:avLst/>
            <a:gdLst>
              <a:gd name="connsiteX0" fmla="*/ 0 w 4261991"/>
              <a:gd name="connsiteY0" fmla="*/ 0 h 6858000"/>
              <a:gd name="connsiteX1" fmla="*/ 4261991 w 4261991"/>
              <a:gd name="connsiteY1" fmla="*/ 0 h 6858000"/>
              <a:gd name="connsiteX2" fmla="*/ 2865870 w 4261991"/>
              <a:gd name="connsiteY2" fmla="*/ 6858000 h 6858000"/>
              <a:gd name="connsiteX3" fmla="*/ 0 w 4261991"/>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4261991" h="6858000">
                <a:moveTo>
                  <a:pt x="0" y="0"/>
                </a:moveTo>
                <a:lnTo>
                  <a:pt x="4261991" y="0"/>
                </a:lnTo>
                <a:lnTo>
                  <a:pt x="2865870" y="6858000"/>
                </a:lnTo>
                <a:lnTo>
                  <a:pt x="0" y="6858000"/>
                </a:lnTo>
                <a:close/>
              </a:path>
            </a:pathLst>
          </a:custGeom>
          <a:solidFill>
            <a:schemeClr val="tx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1" name="TextBox 10">
            <a:extLst>
              <a:ext uri="{FF2B5EF4-FFF2-40B4-BE49-F238E27FC236}">
                <a16:creationId xmlns:a16="http://schemas.microsoft.com/office/drawing/2014/main" id="{2547F016-5A8F-434B-9842-B0681F30CA49}"/>
              </a:ext>
            </a:extLst>
          </p:cNvPr>
          <p:cNvSpPr txBox="1"/>
          <p:nvPr/>
        </p:nvSpPr>
        <p:spPr>
          <a:xfrm>
            <a:off x="357520" y="1877264"/>
            <a:ext cx="3771900" cy="4401205"/>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a:t>
            </a:r>
          </a:p>
          <a:p>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a:t>
            </a:r>
            <a:endParaRPr lang="en-US" sz="1300" b="1" dirty="0">
              <a:solidFill>
                <a:schemeClr val="bg1"/>
              </a:solidFill>
              <a:latin typeface="Candara" panose="020E0502030303020204" pitchFamily="34" charset="0"/>
            </a:endParaRPr>
          </a:p>
          <a:p>
            <a:pPr marL="285750" indent="-285750">
              <a:buFont typeface="Wingdings" panose="05000000000000000000" pitchFamily="2" charset="2"/>
              <a:buChar char="q"/>
            </a:pPr>
            <a:endParaRPr lang="en-US" sz="1400" dirty="0">
              <a:latin typeface="Candara" panose="020E0502030303020204" pitchFamily="34" charset="0"/>
            </a:endParaRPr>
          </a:p>
          <a:p>
            <a:pPr marL="285750" indent="-285750">
              <a:buFont typeface="Wingdings" panose="05000000000000000000" pitchFamily="2" charset="2"/>
              <a:buChar char="q"/>
            </a:pPr>
            <a:r>
              <a:rPr lang="en-US" sz="1300" dirty="0">
                <a:solidFill>
                  <a:srgbClr val="F89120"/>
                </a:solidFill>
                <a:latin typeface="Candara" panose="020E0502030303020204" pitchFamily="34" charset="0"/>
              </a:rPr>
              <a:t>Lorem ipsum dolor sit amet, consectetur adipiscing elit, sed do eiusmod .</a:t>
            </a:r>
          </a:p>
          <a:p>
            <a:endParaRPr lang="en-US" sz="1000" dirty="0">
              <a:solidFill>
                <a:srgbClr val="00B0F0"/>
              </a:solidFill>
              <a:latin typeface="Candara" panose="020E0502030303020204" pitchFamily="34" charset="0"/>
            </a:endParaRPr>
          </a:p>
          <a:p>
            <a:pPr marL="285750" indent="-285750">
              <a:buFont typeface="Wingdings" panose="05000000000000000000" pitchFamily="2" charset="2"/>
              <a:buChar char="q"/>
            </a:pPr>
            <a:r>
              <a:rPr lang="en-US" sz="1300" dirty="0">
                <a:solidFill>
                  <a:srgbClr val="E76C0F"/>
                </a:solidFill>
                <a:latin typeface="Candara" panose="020E0502030303020204" pitchFamily="34" charset="0"/>
              </a:rPr>
              <a:t>Lorem ipsum dolor sit amet, consectetur adipiscing elit, sed do eiusmod.</a:t>
            </a:r>
          </a:p>
          <a:p>
            <a:endParaRPr lang="en-US" sz="1000" dirty="0">
              <a:solidFill>
                <a:srgbClr val="ED7D31"/>
              </a:solidFill>
              <a:latin typeface="Candara" panose="020E0502030303020204" pitchFamily="34" charset="0"/>
            </a:endParaRPr>
          </a:p>
          <a:p>
            <a:pPr marL="285750" indent="-285750">
              <a:buFont typeface="Wingdings" panose="05000000000000000000" pitchFamily="2" charset="2"/>
              <a:buChar char="q"/>
            </a:pPr>
            <a:r>
              <a:rPr lang="en-US" sz="1300" dirty="0">
                <a:solidFill>
                  <a:srgbClr val="CF3510"/>
                </a:solidFill>
                <a:latin typeface="Candara" panose="020E0502030303020204" pitchFamily="34" charset="0"/>
              </a:rPr>
              <a:t>Lorem ipsum dolor sit amet, consectetur adipiscing elit, sed do eiusmod.</a:t>
            </a:r>
          </a:p>
        </p:txBody>
      </p:sp>
      <p:sp>
        <p:nvSpPr>
          <p:cNvPr id="14" name="TextBox 13">
            <a:extLst>
              <a:ext uri="{FF2B5EF4-FFF2-40B4-BE49-F238E27FC236}">
                <a16:creationId xmlns:a16="http://schemas.microsoft.com/office/drawing/2014/main" id="{32214565-22D3-4C9F-BB76-27020C5E4579}"/>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15" name="TextBox 14">
            <a:extLst>
              <a:ext uri="{FF2B5EF4-FFF2-40B4-BE49-F238E27FC236}">
                <a16:creationId xmlns:a16="http://schemas.microsoft.com/office/drawing/2014/main" id="{86A3081F-2A41-4AB9-AA94-EE4EE0A07C6A}"/>
              </a:ext>
            </a:extLst>
          </p:cNvPr>
          <p:cNvSpPr txBox="1"/>
          <p:nvPr/>
        </p:nvSpPr>
        <p:spPr>
          <a:xfrm>
            <a:off x="4917390" y="2164371"/>
            <a:ext cx="2023179" cy="3616375"/>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OPTION 02</a:t>
            </a:r>
          </a:p>
          <a:p>
            <a:pPr algn="ctr"/>
            <a:endParaRPr lang="en-US" sz="1000" b="1" dirty="0">
              <a:solidFill>
                <a:schemeClr val="bg1"/>
              </a:solidFill>
            </a:endParaRPr>
          </a:p>
          <a:p>
            <a:pPr algn="ctr"/>
            <a:r>
              <a:rPr lang="en-US" sz="4000" b="1" dirty="0">
                <a:solidFill>
                  <a:schemeClr val="bg1"/>
                </a:solidFill>
              </a:rPr>
              <a:t>$25</a:t>
            </a:r>
          </a:p>
          <a:p>
            <a:pPr algn="ctr"/>
            <a:endParaRPr lang="en-US" sz="1000" b="1" dirty="0">
              <a:solidFill>
                <a:schemeClr val="bg1"/>
              </a:solidFill>
              <a:latin typeface="Lato"/>
            </a:endParaRPr>
          </a:p>
          <a:p>
            <a:pPr algn="ctr"/>
            <a:r>
              <a:rPr lang="en-US" sz="1600" b="1" dirty="0">
                <a:solidFill>
                  <a:schemeClr val="bg1"/>
                </a:solidFill>
                <a:latin typeface="Baskerville Old Face" panose="02020602080505020303" pitchFamily="18" charset="0"/>
              </a:rPr>
              <a:t>-------------------------------</a:t>
            </a:r>
          </a:p>
          <a:p>
            <a:pPr marL="171450" indent="-171450" algn="ctr">
              <a:buFont typeface="Wingdings" panose="05000000000000000000" pitchFamily="2" charset="2"/>
              <a:buChar char="q"/>
            </a:pPr>
            <a:endParaRPr lang="en-US" sz="1000" b="1" dirty="0">
              <a:solidFill>
                <a:schemeClr val="bg1"/>
              </a:solidFill>
              <a:latin typeface="Candara" panose="020E0502030303020204" pitchFamily="34" charset="0"/>
            </a:endParaRPr>
          </a:p>
          <a:p>
            <a:pPr marL="285750" indent="-285750" algn="ctr">
              <a:buFont typeface="Wingdings" panose="05000000000000000000" pitchFamily="2" charset="2"/>
              <a:buChar char="q"/>
            </a:pPr>
            <a:r>
              <a:rPr lang="en-US" sz="1300" dirty="0">
                <a:solidFill>
                  <a:schemeClr val="bg1"/>
                </a:solidFill>
                <a:latin typeface="Candara" panose="020E0502030303020204" pitchFamily="34" charset="0"/>
              </a:rPr>
              <a:t>Lorem ipsum dolor</a:t>
            </a:r>
          </a:p>
          <a:p>
            <a:pPr marL="285750" indent="-285750" algn="ctr">
              <a:buFont typeface="Wingdings" panose="05000000000000000000" pitchFamily="2" charset="2"/>
              <a:buChar char="q"/>
            </a:pPr>
            <a:endParaRPr lang="en-US" sz="800" dirty="0">
              <a:solidFill>
                <a:schemeClr val="bg1"/>
              </a:solidFill>
              <a:latin typeface="Candara" panose="020E0502030303020204" pitchFamily="34" charset="0"/>
            </a:endParaRPr>
          </a:p>
          <a:p>
            <a:pPr marL="285750" indent="-285750" algn="ctr">
              <a:buFont typeface="Wingdings" panose="05000000000000000000" pitchFamily="2" charset="2"/>
              <a:buChar char="q"/>
            </a:pPr>
            <a:r>
              <a:rPr lang="en-US" sz="1300" dirty="0">
                <a:solidFill>
                  <a:schemeClr val="bg1"/>
                </a:solidFill>
                <a:latin typeface="Candara" panose="020E0502030303020204" pitchFamily="34" charset="0"/>
              </a:rPr>
              <a:t>Lorem ipsum dolor</a:t>
            </a:r>
          </a:p>
          <a:p>
            <a:pPr marL="285750" indent="-285750" algn="ctr">
              <a:buFont typeface="Wingdings" panose="05000000000000000000" pitchFamily="2" charset="2"/>
              <a:buChar char="q"/>
            </a:pPr>
            <a:endParaRPr lang="en-US" sz="800" dirty="0">
              <a:solidFill>
                <a:schemeClr val="bg1"/>
              </a:solidFill>
              <a:latin typeface="Candara" panose="020E0502030303020204" pitchFamily="34" charset="0"/>
            </a:endParaRPr>
          </a:p>
          <a:p>
            <a:pPr marL="285750" indent="-285750" algn="ctr">
              <a:buFont typeface="Wingdings" panose="05000000000000000000" pitchFamily="2" charset="2"/>
              <a:buChar char="q"/>
            </a:pPr>
            <a:r>
              <a:rPr lang="en-US" sz="1300" dirty="0">
                <a:solidFill>
                  <a:schemeClr val="bg1"/>
                </a:solidFill>
                <a:latin typeface="Candara" panose="020E0502030303020204" pitchFamily="34" charset="0"/>
              </a:rPr>
              <a:t>Lorem ipsum dolor</a:t>
            </a:r>
          </a:p>
          <a:p>
            <a:pPr marL="285750" indent="-285750" algn="ctr">
              <a:buFont typeface="Wingdings" panose="05000000000000000000" pitchFamily="2" charset="2"/>
              <a:buChar char="q"/>
            </a:pPr>
            <a:endParaRPr lang="en-US" sz="800" dirty="0">
              <a:solidFill>
                <a:schemeClr val="bg1"/>
              </a:solidFill>
              <a:latin typeface="Candara" panose="020E0502030303020204" pitchFamily="34" charset="0"/>
            </a:endParaRPr>
          </a:p>
          <a:p>
            <a:pPr marL="285750" indent="-285750" algn="ctr">
              <a:buFont typeface="Wingdings" panose="05000000000000000000" pitchFamily="2" charset="2"/>
              <a:buChar char="q"/>
            </a:pPr>
            <a:r>
              <a:rPr lang="en-US" sz="1300" dirty="0">
                <a:solidFill>
                  <a:schemeClr val="bg1"/>
                </a:solidFill>
                <a:latin typeface="Candara" panose="020E0502030303020204" pitchFamily="34" charset="0"/>
              </a:rPr>
              <a:t>Lorem ipsum dolor</a:t>
            </a:r>
          </a:p>
          <a:p>
            <a:pPr marL="285750" indent="-285750" algn="ctr">
              <a:buFont typeface="Wingdings" panose="05000000000000000000" pitchFamily="2" charset="2"/>
              <a:buChar char="q"/>
            </a:pPr>
            <a:endParaRPr lang="en-US" sz="1000" dirty="0">
              <a:solidFill>
                <a:schemeClr val="bg1"/>
              </a:solidFill>
              <a:latin typeface="Candara" panose="020E0502030303020204" pitchFamily="34" charset="0"/>
            </a:endParaRPr>
          </a:p>
          <a:p>
            <a:pPr algn="ctr"/>
            <a:r>
              <a:rPr lang="en-US" sz="1400" b="1" dirty="0">
                <a:solidFill>
                  <a:schemeClr val="bg1"/>
                </a:solidFill>
                <a:latin typeface="Baskerville Old Face" panose="02020602080505020303" pitchFamily="18" charset="0"/>
              </a:rPr>
              <a:t>-----------------------------------</a:t>
            </a:r>
          </a:p>
          <a:p>
            <a:pPr algn="ctr"/>
            <a:endParaRPr lang="en-US" sz="1000" b="1" dirty="0">
              <a:solidFill>
                <a:schemeClr val="bg1"/>
              </a:solidFill>
              <a:latin typeface="Baskerville Old Face" panose="02020602080505020303" pitchFamily="18" charset="0"/>
            </a:endParaRPr>
          </a:p>
          <a:p>
            <a:pPr algn="ctr"/>
            <a:r>
              <a:rPr lang="en-US" sz="1000" dirty="0">
                <a:solidFill>
                  <a:schemeClr val="bg1"/>
                </a:solidFill>
                <a:latin typeface="Candara" panose="020E0502030303020204" pitchFamily="34" charset="0"/>
              </a:rPr>
              <a:t>Lorem ipsum dolor sit amet</a:t>
            </a:r>
            <a:endParaRPr lang="en-US" sz="1000" b="1" dirty="0">
              <a:solidFill>
                <a:schemeClr val="bg1"/>
              </a:solidFill>
              <a:latin typeface="Candara" panose="020E0502030303020204" pitchFamily="34" charset="0"/>
            </a:endParaRPr>
          </a:p>
        </p:txBody>
      </p:sp>
      <p:sp>
        <p:nvSpPr>
          <p:cNvPr id="16" name="TextBox 15">
            <a:extLst>
              <a:ext uri="{FF2B5EF4-FFF2-40B4-BE49-F238E27FC236}">
                <a16:creationId xmlns:a16="http://schemas.microsoft.com/office/drawing/2014/main" id="{DDC6CFA5-3D7A-47D5-89CD-61F1B087302C}"/>
              </a:ext>
            </a:extLst>
          </p:cNvPr>
          <p:cNvSpPr txBox="1"/>
          <p:nvPr/>
        </p:nvSpPr>
        <p:spPr>
          <a:xfrm>
            <a:off x="9762471" y="2164371"/>
            <a:ext cx="2023179" cy="3477875"/>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OPTION 02</a:t>
            </a:r>
          </a:p>
          <a:p>
            <a:pPr algn="ctr"/>
            <a:endParaRPr lang="en-US" sz="1000" b="1" dirty="0">
              <a:solidFill>
                <a:schemeClr val="bg1"/>
              </a:solidFill>
            </a:endParaRPr>
          </a:p>
          <a:p>
            <a:pPr algn="ctr"/>
            <a:r>
              <a:rPr lang="en-US" sz="4000" b="1" dirty="0">
                <a:solidFill>
                  <a:schemeClr val="bg1"/>
                </a:solidFill>
              </a:rPr>
              <a:t>$25</a:t>
            </a:r>
          </a:p>
          <a:p>
            <a:pPr algn="ctr"/>
            <a:endParaRPr lang="en-US" sz="1000" b="1" dirty="0">
              <a:solidFill>
                <a:schemeClr val="bg1"/>
              </a:solidFill>
              <a:latin typeface="Lato"/>
            </a:endParaRPr>
          </a:p>
          <a:p>
            <a:pPr algn="ctr"/>
            <a:r>
              <a:rPr lang="en-US" sz="1600" b="1" dirty="0">
                <a:solidFill>
                  <a:schemeClr val="bg1"/>
                </a:solidFill>
                <a:latin typeface="Baskerville Old Face" panose="02020602080505020303" pitchFamily="18" charset="0"/>
              </a:rPr>
              <a:t>--------------------------------</a:t>
            </a:r>
          </a:p>
          <a:p>
            <a:pPr marL="171450" indent="-171450" algn="ctr">
              <a:buFont typeface="Wingdings" panose="05000000000000000000" pitchFamily="2" charset="2"/>
              <a:buChar char="q"/>
            </a:pPr>
            <a:endParaRPr lang="en-US" sz="1000" b="1" dirty="0">
              <a:solidFill>
                <a:schemeClr val="bg1"/>
              </a:solidFill>
              <a:latin typeface="Candara" panose="020E0502030303020204" pitchFamily="34" charset="0"/>
            </a:endParaRPr>
          </a:p>
          <a:p>
            <a:pPr marL="285750" indent="-285750" algn="ctr">
              <a:buFont typeface="Wingdings" panose="05000000000000000000" pitchFamily="2" charset="2"/>
              <a:buChar char="q"/>
            </a:pPr>
            <a:r>
              <a:rPr lang="en-US" sz="1300" dirty="0">
                <a:solidFill>
                  <a:schemeClr val="bg1"/>
                </a:solidFill>
                <a:latin typeface="Candara" panose="020E0502030303020204" pitchFamily="34" charset="0"/>
              </a:rPr>
              <a:t>Lorem ipsum dolor</a:t>
            </a:r>
          </a:p>
          <a:p>
            <a:pPr marL="285750" indent="-285750" algn="ctr">
              <a:buFont typeface="Wingdings" panose="05000000000000000000" pitchFamily="2" charset="2"/>
              <a:buChar char="q"/>
            </a:pPr>
            <a:endParaRPr lang="en-US" sz="800" dirty="0">
              <a:solidFill>
                <a:schemeClr val="bg1"/>
              </a:solidFill>
              <a:latin typeface="Candara" panose="020E0502030303020204" pitchFamily="34" charset="0"/>
            </a:endParaRPr>
          </a:p>
          <a:p>
            <a:pPr marL="285750" indent="-285750" algn="ctr">
              <a:buFont typeface="Wingdings" panose="05000000000000000000" pitchFamily="2" charset="2"/>
              <a:buChar char="q"/>
            </a:pPr>
            <a:r>
              <a:rPr lang="en-US" sz="1300" dirty="0">
                <a:solidFill>
                  <a:schemeClr val="bg1"/>
                </a:solidFill>
                <a:latin typeface="Candara" panose="020E0502030303020204" pitchFamily="34" charset="0"/>
              </a:rPr>
              <a:t>Lorem ipsum dolor</a:t>
            </a:r>
          </a:p>
          <a:p>
            <a:pPr marL="285750" indent="-285750" algn="ctr">
              <a:buFont typeface="Wingdings" panose="05000000000000000000" pitchFamily="2" charset="2"/>
              <a:buChar char="q"/>
            </a:pPr>
            <a:endParaRPr lang="en-US" sz="800" dirty="0">
              <a:solidFill>
                <a:schemeClr val="bg1"/>
              </a:solidFill>
              <a:latin typeface="Candara" panose="020E0502030303020204" pitchFamily="34" charset="0"/>
            </a:endParaRPr>
          </a:p>
          <a:p>
            <a:pPr marL="285750" indent="-285750" algn="ctr">
              <a:buFont typeface="Wingdings" panose="05000000000000000000" pitchFamily="2" charset="2"/>
              <a:buChar char="q"/>
            </a:pPr>
            <a:r>
              <a:rPr lang="en-US" sz="1300" dirty="0">
                <a:solidFill>
                  <a:schemeClr val="bg1"/>
                </a:solidFill>
                <a:latin typeface="Candara" panose="020E0502030303020204" pitchFamily="34" charset="0"/>
              </a:rPr>
              <a:t>Lorem ipsum dolor</a:t>
            </a:r>
          </a:p>
          <a:p>
            <a:pPr marL="285750" indent="-285750" algn="ctr">
              <a:buFont typeface="Wingdings" panose="05000000000000000000" pitchFamily="2" charset="2"/>
              <a:buChar char="q"/>
            </a:pPr>
            <a:endParaRPr lang="en-US" sz="800" dirty="0">
              <a:solidFill>
                <a:schemeClr val="bg1"/>
              </a:solidFill>
              <a:latin typeface="Candara" panose="020E0502030303020204" pitchFamily="34" charset="0"/>
            </a:endParaRPr>
          </a:p>
          <a:p>
            <a:pPr marL="285750" indent="-285750" algn="ctr">
              <a:buFont typeface="Wingdings" panose="05000000000000000000" pitchFamily="2" charset="2"/>
              <a:buChar char="q"/>
            </a:pPr>
            <a:r>
              <a:rPr lang="en-US" sz="1300" dirty="0">
                <a:solidFill>
                  <a:schemeClr val="bg1"/>
                </a:solidFill>
                <a:latin typeface="Candara" panose="020E0502030303020204" pitchFamily="34" charset="0"/>
              </a:rPr>
              <a:t>Lorem ipsum dolor</a:t>
            </a:r>
          </a:p>
          <a:p>
            <a:pPr marL="285750" indent="-285750" algn="ctr">
              <a:buFont typeface="Wingdings" panose="05000000000000000000" pitchFamily="2" charset="2"/>
              <a:buChar char="q"/>
            </a:pPr>
            <a:endParaRPr lang="en-US" sz="1000" dirty="0">
              <a:solidFill>
                <a:schemeClr val="bg1"/>
              </a:solidFill>
              <a:latin typeface="Candara" panose="020E0502030303020204" pitchFamily="34" charset="0"/>
            </a:endParaRPr>
          </a:p>
          <a:p>
            <a:pPr algn="ctr"/>
            <a:r>
              <a:rPr lang="en-US" sz="1400" dirty="0">
                <a:solidFill>
                  <a:schemeClr val="bg1"/>
                </a:solidFill>
                <a:latin typeface="Baskerville Old Face" panose="02020602080505020303" pitchFamily="18" charset="0"/>
              </a:rPr>
              <a:t>----------------------------------</a:t>
            </a:r>
          </a:p>
          <a:p>
            <a:pPr algn="ctr"/>
            <a:endParaRPr lang="en-US" sz="1000" b="1" dirty="0">
              <a:solidFill>
                <a:schemeClr val="bg1"/>
              </a:solidFill>
              <a:latin typeface="Baskerville Old Face" panose="02020602080505020303" pitchFamily="18" charset="0"/>
            </a:endParaRPr>
          </a:p>
          <a:p>
            <a:pPr algn="ctr"/>
            <a:r>
              <a:rPr lang="en-US" sz="1000" dirty="0">
                <a:solidFill>
                  <a:schemeClr val="bg1"/>
                </a:solidFill>
                <a:latin typeface="Candara" panose="020E0502030303020204" pitchFamily="34" charset="0"/>
              </a:rPr>
              <a:t>Lorem ipsum dolor sit amet</a:t>
            </a:r>
            <a:endParaRPr lang="en-US" sz="1000" b="1" dirty="0">
              <a:solidFill>
                <a:schemeClr val="bg1"/>
              </a:solidFill>
              <a:latin typeface="Candara" panose="020E0502030303020204" pitchFamily="34" charset="0"/>
            </a:endParaRPr>
          </a:p>
        </p:txBody>
      </p:sp>
      <p:sp>
        <p:nvSpPr>
          <p:cNvPr id="17" name="TextBox 16">
            <a:extLst>
              <a:ext uri="{FF2B5EF4-FFF2-40B4-BE49-F238E27FC236}">
                <a16:creationId xmlns:a16="http://schemas.microsoft.com/office/drawing/2014/main" id="{CAFB0CAB-4841-4E6A-8132-B12D292AD950}"/>
              </a:ext>
            </a:extLst>
          </p:cNvPr>
          <p:cNvSpPr txBox="1"/>
          <p:nvPr/>
        </p:nvSpPr>
        <p:spPr>
          <a:xfrm>
            <a:off x="7124962" y="1701528"/>
            <a:ext cx="2476238" cy="4324261"/>
          </a:xfrm>
          <a:prstGeom prst="rect">
            <a:avLst/>
          </a:prstGeom>
          <a:noFill/>
        </p:spPr>
        <p:txBody>
          <a:bodyPr wrap="square" rtlCol="0">
            <a:spAutoFit/>
          </a:bodyPr>
          <a:lstStyle/>
          <a:p>
            <a:pPr algn="ctr"/>
            <a:r>
              <a:rPr lang="en-US" sz="1500" dirty="0">
                <a:solidFill>
                  <a:schemeClr val="bg1"/>
                </a:solidFill>
                <a:latin typeface="Bernard MT Condensed" panose="02050806060905020404" pitchFamily="18" charset="0"/>
              </a:rPr>
              <a:t>OPTION 01</a:t>
            </a:r>
          </a:p>
          <a:p>
            <a:pPr algn="ctr"/>
            <a:endParaRPr lang="en-US" sz="1400" b="1" dirty="0">
              <a:solidFill>
                <a:schemeClr val="bg1"/>
              </a:solidFill>
            </a:endParaRPr>
          </a:p>
          <a:p>
            <a:pPr algn="ctr"/>
            <a:r>
              <a:rPr lang="en-US" sz="4400" b="1" dirty="0">
                <a:solidFill>
                  <a:schemeClr val="bg1"/>
                </a:solidFill>
              </a:rPr>
              <a:t>$25</a:t>
            </a:r>
          </a:p>
          <a:p>
            <a:pPr algn="ctr"/>
            <a:endParaRPr lang="en-US" sz="1400" b="1" dirty="0">
              <a:solidFill>
                <a:schemeClr val="bg1"/>
              </a:solidFill>
              <a:latin typeface="Lato"/>
            </a:endParaRPr>
          </a:p>
          <a:p>
            <a:pPr algn="ctr"/>
            <a:r>
              <a:rPr lang="en-US" sz="1600" b="1" dirty="0">
                <a:solidFill>
                  <a:schemeClr val="bg1"/>
                </a:solidFill>
                <a:latin typeface="Baskerville Old Face" panose="02020602080505020303" pitchFamily="18" charset="0"/>
              </a:rPr>
              <a:t>------------------------------------</a:t>
            </a:r>
          </a:p>
          <a:p>
            <a:pPr marL="171450" indent="-171450" algn="ctr">
              <a:buFont typeface="Wingdings" panose="05000000000000000000" pitchFamily="2" charset="2"/>
              <a:buChar char="q"/>
            </a:pPr>
            <a:endParaRPr lang="en-US" sz="1400" b="1" dirty="0">
              <a:solidFill>
                <a:schemeClr val="bg1"/>
              </a:solidFill>
              <a:latin typeface="Candara" panose="020E0502030303020204" pitchFamily="34" charset="0"/>
            </a:endParaRPr>
          </a:p>
          <a:p>
            <a:pPr marL="285750" indent="-285750" algn="ctr">
              <a:buFont typeface="Wingdings" panose="05000000000000000000" pitchFamily="2" charset="2"/>
              <a:buChar char="q"/>
            </a:pPr>
            <a:r>
              <a:rPr lang="en-US" sz="1500" dirty="0">
                <a:solidFill>
                  <a:schemeClr val="bg1"/>
                </a:solidFill>
                <a:latin typeface="Candara" panose="020E0502030303020204" pitchFamily="34" charset="0"/>
              </a:rPr>
              <a:t>Lorem ipsum dolor</a:t>
            </a:r>
          </a:p>
          <a:p>
            <a:pPr marL="285750" indent="-285750" algn="ctr">
              <a:buFont typeface="Wingdings" panose="05000000000000000000" pitchFamily="2" charset="2"/>
              <a:buChar char="q"/>
            </a:pPr>
            <a:endParaRPr lang="en-US" sz="1200" dirty="0">
              <a:solidFill>
                <a:schemeClr val="bg1"/>
              </a:solidFill>
              <a:latin typeface="Candara" panose="020E0502030303020204" pitchFamily="34" charset="0"/>
            </a:endParaRPr>
          </a:p>
          <a:p>
            <a:pPr marL="285750" indent="-285750" algn="ctr">
              <a:buFont typeface="Wingdings" panose="05000000000000000000" pitchFamily="2" charset="2"/>
              <a:buChar char="q"/>
            </a:pPr>
            <a:r>
              <a:rPr lang="en-US" sz="1500" dirty="0">
                <a:solidFill>
                  <a:schemeClr val="bg1"/>
                </a:solidFill>
                <a:latin typeface="Candara" panose="020E0502030303020204" pitchFamily="34" charset="0"/>
              </a:rPr>
              <a:t>Lorem ipsum dolor</a:t>
            </a:r>
          </a:p>
          <a:p>
            <a:pPr marL="285750" indent="-285750" algn="ctr">
              <a:buFont typeface="Wingdings" panose="05000000000000000000" pitchFamily="2" charset="2"/>
              <a:buChar char="q"/>
            </a:pPr>
            <a:endParaRPr lang="en-US" sz="1200" dirty="0">
              <a:solidFill>
                <a:schemeClr val="bg1"/>
              </a:solidFill>
              <a:latin typeface="Candara" panose="020E0502030303020204" pitchFamily="34" charset="0"/>
            </a:endParaRPr>
          </a:p>
          <a:p>
            <a:pPr marL="285750" indent="-285750" algn="ctr">
              <a:buFont typeface="Wingdings" panose="05000000000000000000" pitchFamily="2" charset="2"/>
              <a:buChar char="q"/>
            </a:pPr>
            <a:r>
              <a:rPr lang="en-US" sz="1500" dirty="0">
                <a:solidFill>
                  <a:schemeClr val="bg1"/>
                </a:solidFill>
                <a:latin typeface="Candara" panose="020E0502030303020204" pitchFamily="34" charset="0"/>
              </a:rPr>
              <a:t>Lorem ipsum dolor</a:t>
            </a:r>
          </a:p>
          <a:p>
            <a:pPr marL="285750" indent="-285750" algn="ctr">
              <a:buFont typeface="Wingdings" panose="05000000000000000000" pitchFamily="2" charset="2"/>
              <a:buChar char="q"/>
            </a:pPr>
            <a:endParaRPr lang="en-US" sz="1200" dirty="0">
              <a:solidFill>
                <a:schemeClr val="bg1"/>
              </a:solidFill>
              <a:latin typeface="Candara" panose="020E0502030303020204" pitchFamily="34" charset="0"/>
            </a:endParaRPr>
          </a:p>
          <a:p>
            <a:pPr marL="285750" indent="-285750" algn="ctr">
              <a:buFont typeface="Wingdings" panose="05000000000000000000" pitchFamily="2" charset="2"/>
              <a:buChar char="q"/>
            </a:pPr>
            <a:r>
              <a:rPr lang="en-US" sz="1500" dirty="0">
                <a:solidFill>
                  <a:schemeClr val="bg1"/>
                </a:solidFill>
                <a:latin typeface="Candara" panose="020E0502030303020204" pitchFamily="34" charset="0"/>
              </a:rPr>
              <a:t>Lorem ipsum dolor</a:t>
            </a:r>
          </a:p>
          <a:p>
            <a:pPr marL="285750" indent="-285750" algn="ctr">
              <a:buFont typeface="Wingdings" panose="05000000000000000000" pitchFamily="2" charset="2"/>
              <a:buChar char="q"/>
            </a:pPr>
            <a:endParaRPr lang="en-US" sz="1400" dirty="0">
              <a:solidFill>
                <a:schemeClr val="bg1"/>
              </a:solidFill>
              <a:latin typeface="Candara" panose="020E0502030303020204" pitchFamily="34" charset="0"/>
            </a:endParaRPr>
          </a:p>
          <a:p>
            <a:pPr algn="ctr"/>
            <a:r>
              <a:rPr lang="en-US" sz="1400" b="1" dirty="0">
                <a:solidFill>
                  <a:schemeClr val="bg1"/>
                </a:solidFill>
                <a:latin typeface="Baskerville Old Face" panose="02020602080505020303" pitchFamily="18" charset="0"/>
              </a:rPr>
              <a:t>---------------------------------------</a:t>
            </a:r>
          </a:p>
          <a:p>
            <a:pPr algn="ctr"/>
            <a:endParaRPr lang="en-US" sz="1400" b="1" dirty="0">
              <a:solidFill>
                <a:schemeClr val="bg1"/>
              </a:solidFill>
              <a:latin typeface="Baskerville Old Face" panose="02020602080505020303" pitchFamily="18" charset="0"/>
            </a:endParaRPr>
          </a:p>
          <a:p>
            <a:pPr algn="ctr"/>
            <a:r>
              <a:rPr lang="en-US" sz="1300" dirty="0">
                <a:solidFill>
                  <a:schemeClr val="bg1"/>
                </a:solidFill>
                <a:latin typeface="Candara" panose="020E0502030303020204" pitchFamily="34" charset="0"/>
              </a:rPr>
              <a:t>Lorem ipsum dolor sit amet</a:t>
            </a:r>
            <a:endParaRPr lang="en-US" sz="1300" b="1" dirty="0">
              <a:solidFill>
                <a:schemeClr val="bg1"/>
              </a:solidFill>
              <a:latin typeface="Candara" panose="020E0502030303020204" pitchFamily="34" charset="0"/>
            </a:endParaRPr>
          </a:p>
        </p:txBody>
      </p:sp>
    </p:spTree>
    <p:extLst>
      <p:ext uri="{BB962C8B-B14F-4D97-AF65-F5344CB8AC3E}">
        <p14:creationId xmlns:p14="http://schemas.microsoft.com/office/powerpoint/2010/main" val="20729561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wipe(left)">
                                      <p:cBhvr>
                                        <p:cTn id="7" dur="500"/>
                                        <p:tgtEl>
                                          <p:spTgt spid="14"/>
                                        </p:tgtEl>
                                      </p:cBhvr>
                                    </p:animEffect>
                                  </p:childTnLst>
                                </p:cTn>
                              </p:par>
                              <p:par>
                                <p:cTn id="8" presetID="22" presetClass="entr" presetSubtype="8" fill="hold" grpId="0" nodeType="withEffect">
                                  <p:stCondLst>
                                    <p:cond delay="0"/>
                                  </p:stCondLst>
                                  <p:childTnLst>
                                    <p:set>
                                      <p:cBhvr>
                                        <p:cTn id="9" dur="1" fill="hold">
                                          <p:stCondLst>
                                            <p:cond delay="0"/>
                                          </p:stCondLst>
                                        </p:cTn>
                                        <p:tgtEl>
                                          <p:spTgt spid="12"/>
                                        </p:tgtEl>
                                        <p:attrNameLst>
                                          <p:attrName>style.visibility</p:attrName>
                                        </p:attrNameLst>
                                      </p:cBhvr>
                                      <p:to>
                                        <p:strVal val="visible"/>
                                      </p:to>
                                    </p:set>
                                    <p:animEffect transition="in" filter="wipe(left)">
                                      <p:cBhvr>
                                        <p:cTn id="10" dur="500"/>
                                        <p:tgtEl>
                                          <p:spTgt spid="12"/>
                                        </p:tgtEl>
                                      </p:cBhvr>
                                    </p:animEffect>
                                  </p:childTnLst>
                                </p:cTn>
                              </p:par>
                            </p:childTnLst>
                          </p:cTn>
                        </p:par>
                        <p:par>
                          <p:cTn id="11" fill="hold">
                            <p:stCondLst>
                              <p:cond delay="500"/>
                            </p:stCondLst>
                            <p:childTnLst>
                              <p:par>
                                <p:cTn id="12" presetID="42" presetClass="entr" presetSubtype="0" fill="hold" grpId="0" nodeType="afterEffect">
                                  <p:stCondLst>
                                    <p:cond delay="0"/>
                                  </p:stCondLst>
                                  <p:childTnLst>
                                    <p:set>
                                      <p:cBhvr>
                                        <p:cTn id="13" dur="1" fill="hold">
                                          <p:stCondLst>
                                            <p:cond delay="0"/>
                                          </p:stCondLst>
                                        </p:cTn>
                                        <p:tgtEl>
                                          <p:spTgt spid="11">
                                            <p:txEl>
                                              <p:pRg st="0" end="0"/>
                                            </p:txEl>
                                          </p:spTgt>
                                        </p:tgtEl>
                                        <p:attrNameLst>
                                          <p:attrName>style.visibility</p:attrName>
                                        </p:attrNameLst>
                                      </p:cBhvr>
                                      <p:to>
                                        <p:strVal val="visible"/>
                                      </p:to>
                                    </p:set>
                                    <p:animEffect transition="in" filter="fade">
                                      <p:cBhvr>
                                        <p:cTn id="14" dur="500"/>
                                        <p:tgtEl>
                                          <p:spTgt spid="11">
                                            <p:txEl>
                                              <p:pRg st="0" end="0"/>
                                            </p:txEl>
                                          </p:spTgt>
                                        </p:tgtEl>
                                      </p:cBhvr>
                                    </p:animEffect>
                                    <p:anim calcmode="lin" valueType="num">
                                      <p:cBhvr>
                                        <p:cTn id="15" dur="500" fill="hold"/>
                                        <p:tgtEl>
                                          <p:spTgt spid="11">
                                            <p:txEl>
                                              <p:pRg st="0" end="0"/>
                                            </p:txEl>
                                          </p:spTgt>
                                        </p:tgtEl>
                                        <p:attrNameLst>
                                          <p:attrName>ppt_x</p:attrName>
                                        </p:attrNameLst>
                                      </p:cBhvr>
                                      <p:tavLst>
                                        <p:tav tm="0">
                                          <p:val>
                                            <p:strVal val="#ppt_x"/>
                                          </p:val>
                                        </p:tav>
                                        <p:tav tm="100000">
                                          <p:val>
                                            <p:strVal val="#ppt_x"/>
                                          </p:val>
                                        </p:tav>
                                      </p:tavLst>
                                    </p:anim>
                                    <p:anim calcmode="lin" valueType="num">
                                      <p:cBhvr>
                                        <p:cTn id="16" dur="500" fill="hold"/>
                                        <p:tgtEl>
                                          <p:spTgt spid="11">
                                            <p:txEl>
                                              <p:pRg st="0" end="0"/>
                                            </p:txEl>
                                          </p:spTgt>
                                        </p:tgtEl>
                                        <p:attrNameLst>
                                          <p:attrName>ppt_y</p:attrName>
                                        </p:attrNameLst>
                                      </p:cBhvr>
                                      <p:tavLst>
                                        <p:tav tm="0">
                                          <p:val>
                                            <p:strVal val="#ppt_y+.1"/>
                                          </p:val>
                                        </p:tav>
                                        <p:tav tm="100000">
                                          <p:val>
                                            <p:strVal val="#ppt_y"/>
                                          </p:val>
                                        </p:tav>
                                      </p:tavLst>
                                    </p:anim>
                                  </p:childTnLst>
                                </p:cTn>
                              </p:par>
                            </p:childTnLst>
                          </p:cTn>
                        </p:par>
                        <p:par>
                          <p:cTn id="17" fill="hold">
                            <p:stCondLst>
                              <p:cond delay="1000"/>
                            </p:stCondLst>
                            <p:childTnLst>
                              <p:par>
                                <p:cTn id="18" presetID="42" presetClass="entr" presetSubtype="0" fill="hold" grpId="0" nodeType="afterEffect">
                                  <p:stCondLst>
                                    <p:cond delay="0"/>
                                  </p:stCondLst>
                                  <p:childTnLst>
                                    <p:set>
                                      <p:cBhvr>
                                        <p:cTn id="19" dur="1" fill="hold">
                                          <p:stCondLst>
                                            <p:cond delay="0"/>
                                          </p:stCondLst>
                                        </p:cTn>
                                        <p:tgtEl>
                                          <p:spTgt spid="11">
                                            <p:txEl>
                                              <p:pRg st="2" end="2"/>
                                            </p:txEl>
                                          </p:spTgt>
                                        </p:tgtEl>
                                        <p:attrNameLst>
                                          <p:attrName>style.visibility</p:attrName>
                                        </p:attrNameLst>
                                      </p:cBhvr>
                                      <p:to>
                                        <p:strVal val="visible"/>
                                      </p:to>
                                    </p:set>
                                    <p:animEffect transition="in" filter="fade">
                                      <p:cBhvr>
                                        <p:cTn id="20" dur="500"/>
                                        <p:tgtEl>
                                          <p:spTgt spid="11">
                                            <p:txEl>
                                              <p:pRg st="2" end="2"/>
                                            </p:txEl>
                                          </p:spTgt>
                                        </p:tgtEl>
                                      </p:cBhvr>
                                    </p:animEffect>
                                    <p:anim calcmode="lin" valueType="num">
                                      <p:cBhvr>
                                        <p:cTn id="21" dur="500" fill="hold"/>
                                        <p:tgtEl>
                                          <p:spTgt spid="11">
                                            <p:txEl>
                                              <p:pRg st="2" end="2"/>
                                            </p:txEl>
                                          </p:spTgt>
                                        </p:tgtEl>
                                        <p:attrNameLst>
                                          <p:attrName>ppt_x</p:attrName>
                                        </p:attrNameLst>
                                      </p:cBhvr>
                                      <p:tavLst>
                                        <p:tav tm="0">
                                          <p:val>
                                            <p:strVal val="#ppt_x"/>
                                          </p:val>
                                        </p:tav>
                                        <p:tav tm="100000">
                                          <p:val>
                                            <p:strVal val="#ppt_x"/>
                                          </p:val>
                                        </p:tav>
                                      </p:tavLst>
                                    </p:anim>
                                    <p:anim calcmode="lin" valueType="num">
                                      <p:cBhvr>
                                        <p:cTn id="22" dur="500" fill="hold"/>
                                        <p:tgtEl>
                                          <p:spTgt spid="11">
                                            <p:txEl>
                                              <p:pRg st="2" end="2"/>
                                            </p:txEl>
                                          </p:spTgt>
                                        </p:tgtEl>
                                        <p:attrNameLst>
                                          <p:attrName>ppt_y</p:attrName>
                                        </p:attrNameLst>
                                      </p:cBhvr>
                                      <p:tavLst>
                                        <p:tav tm="0">
                                          <p:val>
                                            <p:strVal val="#ppt_y+.1"/>
                                          </p:val>
                                        </p:tav>
                                        <p:tav tm="100000">
                                          <p:val>
                                            <p:strVal val="#ppt_y"/>
                                          </p:val>
                                        </p:tav>
                                      </p:tavLst>
                                    </p:anim>
                                  </p:childTnLst>
                                </p:cTn>
                              </p:par>
                            </p:childTnLst>
                          </p:cTn>
                        </p:par>
                        <p:par>
                          <p:cTn id="23" fill="hold">
                            <p:stCondLst>
                              <p:cond delay="1500"/>
                            </p:stCondLst>
                            <p:childTnLst>
                              <p:par>
                                <p:cTn id="24" presetID="42" presetClass="entr" presetSubtype="0" fill="hold" grpId="0" nodeType="afterEffect">
                                  <p:stCondLst>
                                    <p:cond delay="0"/>
                                  </p:stCondLst>
                                  <p:childTnLst>
                                    <p:set>
                                      <p:cBhvr>
                                        <p:cTn id="25" dur="1" fill="hold">
                                          <p:stCondLst>
                                            <p:cond delay="0"/>
                                          </p:stCondLst>
                                        </p:cTn>
                                        <p:tgtEl>
                                          <p:spTgt spid="11">
                                            <p:txEl>
                                              <p:pRg st="4" end="4"/>
                                            </p:txEl>
                                          </p:spTgt>
                                        </p:tgtEl>
                                        <p:attrNameLst>
                                          <p:attrName>style.visibility</p:attrName>
                                        </p:attrNameLst>
                                      </p:cBhvr>
                                      <p:to>
                                        <p:strVal val="visible"/>
                                      </p:to>
                                    </p:set>
                                    <p:animEffect transition="in" filter="fade">
                                      <p:cBhvr>
                                        <p:cTn id="26" dur="500"/>
                                        <p:tgtEl>
                                          <p:spTgt spid="11">
                                            <p:txEl>
                                              <p:pRg st="4" end="4"/>
                                            </p:txEl>
                                          </p:spTgt>
                                        </p:tgtEl>
                                      </p:cBhvr>
                                    </p:animEffect>
                                    <p:anim calcmode="lin" valueType="num">
                                      <p:cBhvr>
                                        <p:cTn id="27" dur="500" fill="hold"/>
                                        <p:tgtEl>
                                          <p:spTgt spid="11">
                                            <p:txEl>
                                              <p:pRg st="4" end="4"/>
                                            </p:txEl>
                                          </p:spTgt>
                                        </p:tgtEl>
                                        <p:attrNameLst>
                                          <p:attrName>ppt_x</p:attrName>
                                        </p:attrNameLst>
                                      </p:cBhvr>
                                      <p:tavLst>
                                        <p:tav tm="0">
                                          <p:val>
                                            <p:strVal val="#ppt_x"/>
                                          </p:val>
                                        </p:tav>
                                        <p:tav tm="100000">
                                          <p:val>
                                            <p:strVal val="#ppt_x"/>
                                          </p:val>
                                        </p:tav>
                                      </p:tavLst>
                                    </p:anim>
                                    <p:anim calcmode="lin" valueType="num">
                                      <p:cBhvr>
                                        <p:cTn id="28" dur="500" fill="hold"/>
                                        <p:tgtEl>
                                          <p:spTgt spid="11">
                                            <p:txEl>
                                              <p:pRg st="4" end="4"/>
                                            </p:txEl>
                                          </p:spTgt>
                                        </p:tgtEl>
                                        <p:attrNameLst>
                                          <p:attrName>ppt_y</p:attrName>
                                        </p:attrNameLst>
                                      </p:cBhvr>
                                      <p:tavLst>
                                        <p:tav tm="0">
                                          <p:val>
                                            <p:strVal val="#ppt_y+.1"/>
                                          </p:val>
                                        </p:tav>
                                        <p:tav tm="100000">
                                          <p:val>
                                            <p:strVal val="#ppt_y"/>
                                          </p:val>
                                        </p:tav>
                                      </p:tavLst>
                                    </p:anim>
                                  </p:childTnLst>
                                </p:cTn>
                              </p:par>
                            </p:childTnLst>
                          </p:cTn>
                        </p:par>
                        <p:par>
                          <p:cTn id="29" fill="hold">
                            <p:stCondLst>
                              <p:cond delay="2000"/>
                            </p:stCondLst>
                            <p:childTnLst>
                              <p:par>
                                <p:cTn id="30" presetID="42" presetClass="entr" presetSubtype="0" fill="hold" grpId="0" nodeType="afterEffect">
                                  <p:stCondLst>
                                    <p:cond delay="0"/>
                                  </p:stCondLst>
                                  <p:childTnLst>
                                    <p:set>
                                      <p:cBhvr>
                                        <p:cTn id="31" dur="1" fill="hold">
                                          <p:stCondLst>
                                            <p:cond delay="0"/>
                                          </p:stCondLst>
                                        </p:cTn>
                                        <p:tgtEl>
                                          <p:spTgt spid="11">
                                            <p:txEl>
                                              <p:pRg st="6" end="6"/>
                                            </p:txEl>
                                          </p:spTgt>
                                        </p:tgtEl>
                                        <p:attrNameLst>
                                          <p:attrName>style.visibility</p:attrName>
                                        </p:attrNameLst>
                                      </p:cBhvr>
                                      <p:to>
                                        <p:strVal val="visible"/>
                                      </p:to>
                                    </p:set>
                                    <p:animEffect transition="in" filter="fade">
                                      <p:cBhvr>
                                        <p:cTn id="32" dur="500"/>
                                        <p:tgtEl>
                                          <p:spTgt spid="11">
                                            <p:txEl>
                                              <p:pRg st="6" end="6"/>
                                            </p:txEl>
                                          </p:spTgt>
                                        </p:tgtEl>
                                      </p:cBhvr>
                                    </p:animEffect>
                                    <p:anim calcmode="lin" valueType="num">
                                      <p:cBhvr>
                                        <p:cTn id="33" dur="500" fill="hold"/>
                                        <p:tgtEl>
                                          <p:spTgt spid="11">
                                            <p:txEl>
                                              <p:pRg st="6" end="6"/>
                                            </p:txEl>
                                          </p:spTgt>
                                        </p:tgtEl>
                                        <p:attrNameLst>
                                          <p:attrName>ppt_x</p:attrName>
                                        </p:attrNameLst>
                                      </p:cBhvr>
                                      <p:tavLst>
                                        <p:tav tm="0">
                                          <p:val>
                                            <p:strVal val="#ppt_x"/>
                                          </p:val>
                                        </p:tav>
                                        <p:tav tm="100000">
                                          <p:val>
                                            <p:strVal val="#ppt_x"/>
                                          </p:val>
                                        </p:tav>
                                      </p:tavLst>
                                    </p:anim>
                                    <p:anim calcmode="lin" valueType="num">
                                      <p:cBhvr>
                                        <p:cTn id="34" dur="500" fill="hold"/>
                                        <p:tgtEl>
                                          <p:spTgt spid="11">
                                            <p:txEl>
                                              <p:pRg st="6" end="6"/>
                                            </p:txEl>
                                          </p:spTgt>
                                        </p:tgtEl>
                                        <p:attrNameLst>
                                          <p:attrName>ppt_y</p:attrName>
                                        </p:attrNameLst>
                                      </p:cBhvr>
                                      <p:tavLst>
                                        <p:tav tm="0">
                                          <p:val>
                                            <p:strVal val="#ppt_y+.1"/>
                                          </p:val>
                                        </p:tav>
                                        <p:tav tm="100000">
                                          <p:val>
                                            <p:strVal val="#ppt_y"/>
                                          </p:val>
                                        </p:tav>
                                      </p:tavLst>
                                    </p:anim>
                                  </p:childTnLst>
                                </p:cTn>
                              </p:par>
                            </p:childTnLst>
                          </p:cTn>
                        </p:par>
                        <p:par>
                          <p:cTn id="35" fill="hold">
                            <p:stCondLst>
                              <p:cond delay="2500"/>
                            </p:stCondLst>
                            <p:childTnLst>
                              <p:par>
                                <p:cTn id="36" presetID="42" presetClass="entr" presetSubtype="0" fill="hold" grpId="0" nodeType="afterEffect">
                                  <p:stCondLst>
                                    <p:cond delay="0"/>
                                  </p:stCondLst>
                                  <p:childTnLst>
                                    <p:set>
                                      <p:cBhvr>
                                        <p:cTn id="37" dur="1" fill="hold">
                                          <p:stCondLst>
                                            <p:cond delay="0"/>
                                          </p:stCondLst>
                                        </p:cTn>
                                        <p:tgtEl>
                                          <p:spTgt spid="11">
                                            <p:txEl>
                                              <p:pRg st="8" end="8"/>
                                            </p:txEl>
                                          </p:spTgt>
                                        </p:tgtEl>
                                        <p:attrNameLst>
                                          <p:attrName>style.visibility</p:attrName>
                                        </p:attrNameLst>
                                      </p:cBhvr>
                                      <p:to>
                                        <p:strVal val="visible"/>
                                      </p:to>
                                    </p:set>
                                    <p:animEffect transition="in" filter="fade">
                                      <p:cBhvr>
                                        <p:cTn id="38" dur="500"/>
                                        <p:tgtEl>
                                          <p:spTgt spid="11">
                                            <p:txEl>
                                              <p:pRg st="8" end="8"/>
                                            </p:txEl>
                                          </p:spTgt>
                                        </p:tgtEl>
                                      </p:cBhvr>
                                    </p:animEffect>
                                    <p:anim calcmode="lin" valueType="num">
                                      <p:cBhvr>
                                        <p:cTn id="39" dur="500" fill="hold"/>
                                        <p:tgtEl>
                                          <p:spTgt spid="11">
                                            <p:txEl>
                                              <p:pRg st="8" end="8"/>
                                            </p:txEl>
                                          </p:spTgt>
                                        </p:tgtEl>
                                        <p:attrNameLst>
                                          <p:attrName>ppt_x</p:attrName>
                                        </p:attrNameLst>
                                      </p:cBhvr>
                                      <p:tavLst>
                                        <p:tav tm="0">
                                          <p:val>
                                            <p:strVal val="#ppt_x"/>
                                          </p:val>
                                        </p:tav>
                                        <p:tav tm="100000">
                                          <p:val>
                                            <p:strVal val="#ppt_x"/>
                                          </p:val>
                                        </p:tav>
                                      </p:tavLst>
                                    </p:anim>
                                    <p:anim calcmode="lin" valueType="num">
                                      <p:cBhvr>
                                        <p:cTn id="40" dur="500" fill="hold"/>
                                        <p:tgtEl>
                                          <p:spTgt spid="11">
                                            <p:txEl>
                                              <p:pRg st="8" end="8"/>
                                            </p:txEl>
                                          </p:spTgt>
                                        </p:tgtEl>
                                        <p:attrNameLst>
                                          <p:attrName>ppt_y</p:attrName>
                                        </p:attrNameLst>
                                      </p:cBhvr>
                                      <p:tavLst>
                                        <p:tav tm="0">
                                          <p:val>
                                            <p:strVal val="#ppt_y+.1"/>
                                          </p:val>
                                        </p:tav>
                                        <p:tav tm="100000">
                                          <p:val>
                                            <p:strVal val="#ppt_y"/>
                                          </p:val>
                                        </p:tav>
                                      </p:tavLst>
                                    </p:anim>
                                  </p:childTnLst>
                                </p:cTn>
                              </p:par>
                            </p:childTnLst>
                          </p:cTn>
                        </p:par>
                        <p:par>
                          <p:cTn id="41" fill="hold">
                            <p:stCondLst>
                              <p:cond delay="3000"/>
                            </p:stCondLst>
                            <p:childTnLst>
                              <p:par>
                                <p:cTn id="42" presetID="42" presetClass="entr" presetSubtype="0" fill="hold" grpId="0" nodeType="afterEffect">
                                  <p:stCondLst>
                                    <p:cond delay="0"/>
                                  </p:stCondLst>
                                  <p:childTnLst>
                                    <p:set>
                                      <p:cBhvr>
                                        <p:cTn id="43" dur="1" fill="hold">
                                          <p:stCondLst>
                                            <p:cond delay="0"/>
                                          </p:stCondLst>
                                        </p:cTn>
                                        <p:tgtEl>
                                          <p:spTgt spid="11">
                                            <p:txEl>
                                              <p:pRg st="10" end="10"/>
                                            </p:txEl>
                                          </p:spTgt>
                                        </p:tgtEl>
                                        <p:attrNameLst>
                                          <p:attrName>style.visibility</p:attrName>
                                        </p:attrNameLst>
                                      </p:cBhvr>
                                      <p:to>
                                        <p:strVal val="visible"/>
                                      </p:to>
                                    </p:set>
                                    <p:animEffect transition="in" filter="fade">
                                      <p:cBhvr>
                                        <p:cTn id="44" dur="500"/>
                                        <p:tgtEl>
                                          <p:spTgt spid="11">
                                            <p:txEl>
                                              <p:pRg st="10" end="10"/>
                                            </p:txEl>
                                          </p:spTgt>
                                        </p:tgtEl>
                                      </p:cBhvr>
                                    </p:animEffect>
                                    <p:anim calcmode="lin" valueType="num">
                                      <p:cBhvr>
                                        <p:cTn id="45" dur="500" fill="hold"/>
                                        <p:tgtEl>
                                          <p:spTgt spid="11">
                                            <p:txEl>
                                              <p:pRg st="10" end="10"/>
                                            </p:txEl>
                                          </p:spTgt>
                                        </p:tgtEl>
                                        <p:attrNameLst>
                                          <p:attrName>ppt_x</p:attrName>
                                        </p:attrNameLst>
                                      </p:cBhvr>
                                      <p:tavLst>
                                        <p:tav tm="0">
                                          <p:val>
                                            <p:strVal val="#ppt_x"/>
                                          </p:val>
                                        </p:tav>
                                        <p:tav tm="100000">
                                          <p:val>
                                            <p:strVal val="#ppt_x"/>
                                          </p:val>
                                        </p:tav>
                                      </p:tavLst>
                                    </p:anim>
                                    <p:anim calcmode="lin" valueType="num">
                                      <p:cBhvr>
                                        <p:cTn id="46" dur="500" fill="hold"/>
                                        <p:tgtEl>
                                          <p:spTgt spid="11">
                                            <p:txEl>
                                              <p:pRg st="10" end="10"/>
                                            </p:txEl>
                                          </p:spTgt>
                                        </p:tgtEl>
                                        <p:attrNameLst>
                                          <p:attrName>ppt_y</p:attrName>
                                        </p:attrNameLst>
                                      </p:cBhvr>
                                      <p:tavLst>
                                        <p:tav tm="0">
                                          <p:val>
                                            <p:strVal val="#ppt_y+.1"/>
                                          </p:val>
                                        </p:tav>
                                        <p:tav tm="100000">
                                          <p:val>
                                            <p:strVal val="#ppt_y"/>
                                          </p:val>
                                        </p:tav>
                                      </p:tavLst>
                                    </p:anim>
                                  </p:childTnLst>
                                </p:cTn>
                              </p:par>
                            </p:childTnLst>
                          </p:cTn>
                        </p:par>
                        <p:par>
                          <p:cTn id="47" fill="hold">
                            <p:stCondLst>
                              <p:cond delay="3500"/>
                            </p:stCondLst>
                            <p:childTnLst>
                              <p:par>
                                <p:cTn id="48" presetID="53" presetClass="entr" presetSubtype="16" fill="hold" grpId="0" nodeType="afterEffect">
                                  <p:stCondLst>
                                    <p:cond delay="0"/>
                                  </p:stCondLst>
                                  <p:childTnLst>
                                    <p:set>
                                      <p:cBhvr>
                                        <p:cTn id="49" dur="1" fill="hold">
                                          <p:stCondLst>
                                            <p:cond delay="0"/>
                                          </p:stCondLst>
                                        </p:cTn>
                                        <p:tgtEl>
                                          <p:spTgt spid="9"/>
                                        </p:tgtEl>
                                        <p:attrNameLst>
                                          <p:attrName>style.visibility</p:attrName>
                                        </p:attrNameLst>
                                      </p:cBhvr>
                                      <p:to>
                                        <p:strVal val="visible"/>
                                      </p:to>
                                    </p:set>
                                    <p:anim calcmode="lin" valueType="num">
                                      <p:cBhvr>
                                        <p:cTn id="50" dur="500" fill="hold"/>
                                        <p:tgtEl>
                                          <p:spTgt spid="9"/>
                                        </p:tgtEl>
                                        <p:attrNameLst>
                                          <p:attrName>ppt_w</p:attrName>
                                        </p:attrNameLst>
                                      </p:cBhvr>
                                      <p:tavLst>
                                        <p:tav tm="0">
                                          <p:val>
                                            <p:fltVal val="0"/>
                                          </p:val>
                                        </p:tav>
                                        <p:tav tm="100000">
                                          <p:val>
                                            <p:strVal val="#ppt_w"/>
                                          </p:val>
                                        </p:tav>
                                      </p:tavLst>
                                    </p:anim>
                                    <p:anim calcmode="lin" valueType="num">
                                      <p:cBhvr>
                                        <p:cTn id="51" dur="500" fill="hold"/>
                                        <p:tgtEl>
                                          <p:spTgt spid="9"/>
                                        </p:tgtEl>
                                        <p:attrNameLst>
                                          <p:attrName>ppt_h</p:attrName>
                                        </p:attrNameLst>
                                      </p:cBhvr>
                                      <p:tavLst>
                                        <p:tav tm="0">
                                          <p:val>
                                            <p:fltVal val="0"/>
                                          </p:val>
                                        </p:tav>
                                        <p:tav tm="100000">
                                          <p:val>
                                            <p:strVal val="#ppt_h"/>
                                          </p:val>
                                        </p:tav>
                                      </p:tavLst>
                                    </p:anim>
                                    <p:animEffect transition="in" filter="fade">
                                      <p:cBhvr>
                                        <p:cTn id="52" dur="500"/>
                                        <p:tgtEl>
                                          <p:spTgt spid="9"/>
                                        </p:tgtEl>
                                      </p:cBhvr>
                                    </p:animEffect>
                                  </p:childTnLst>
                                </p:cTn>
                              </p:par>
                            </p:childTnLst>
                          </p:cTn>
                        </p:par>
                        <p:par>
                          <p:cTn id="53" fill="hold">
                            <p:stCondLst>
                              <p:cond delay="4000"/>
                            </p:stCondLst>
                            <p:childTnLst>
                              <p:par>
                                <p:cTn id="54" presetID="22" presetClass="entr" presetSubtype="2" fill="hold" grpId="0" nodeType="afterEffect">
                                  <p:stCondLst>
                                    <p:cond delay="0"/>
                                  </p:stCondLst>
                                  <p:childTnLst>
                                    <p:set>
                                      <p:cBhvr>
                                        <p:cTn id="55" dur="1" fill="hold">
                                          <p:stCondLst>
                                            <p:cond delay="0"/>
                                          </p:stCondLst>
                                        </p:cTn>
                                        <p:tgtEl>
                                          <p:spTgt spid="2"/>
                                        </p:tgtEl>
                                        <p:attrNameLst>
                                          <p:attrName>style.visibility</p:attrName>
                                        </p:attrNameLst>
                                      </p:cBhvr>
                                      <p:to>
                                        <p:strVal val="visible"/>
                                      </p:to>
                                    </p:set>
                                    <p:animEffect transition="in" filter="wipe(right)">
                                      <p:cBhvr>
                                        <p:cTn id="56" dur="500"/>
                                        <p:tgtEl>
                                          <p:spTgt spid="2"/>
                                        </p:tgtEl>
                                      </p:cBhvr>
                                    </p:animEffect>
                                  </p:childTnLst>
                                </p:cTn>
                              </p:par>
                              <p:par>
                                <p:cTn id="57" presetID="22" presetClass="entr" presetSubtype="8" fill="hold" grpId="0" nodeType="withEffect">
                                  <p:stCondLst>
                                    <p:cond delay="0"/>
                                  </p:stCondLst>
                                  <p:childTnLst>
                                    <p:set>
                                      <p:cBhvr>
                                        <p:cTn id="58" dur="1" fill="hold">
                                          <p:stCondLst>
                                            <p:cond delay="0"/>
                                          </p:stCondLst>
                                        </p:cTn>
                                        <p:tgtEl>
                                          <p:spTgt spid="7"/>
                                        </p:tgtEl>
                                        <p:attrNameLst>
                                          <p:attrName>style.visibility</p:attrName>
                                        </p:attrNameLst>
                                      </p:cBhvr>
                                      <p:to>
                                        <p:strVal val="visible"/>
                                      </p:to>
                                    </p:set>
                                    <p:animEffect transition="in" filter="wipe(left)">
                                      <p:cBhvr>
                                        <p:cTn id="59" dur="500"/>
                                        <p:tgtEl>
                                          <p:spTgt spid="7"/>
                                        </p:tgtEl>
                                      </p:cBhvr>
                                    </p:animEffect>
                                  </p:childTnLst>
                                </p:cTn>
                              </p:par>
                            </p:childTnLst>
                          </p:cTn>
                        </p:par>
                        <p:par>
                          <p:cTn id="60" fill="hold">
                            <p:stCondLst>
                              <p:cond delay="4500"/>
                            </p:stCondLst>
                            <p:childTnLst>
                              <p:par>
                                <p:cTn id="61" presetID="42" presetClass="entr" presetSubtype="0" fill="hold" grpId="0" nodeType="afterEffect">
                                  <p:stCondLst>
                                    <p:cond delay="0"/>
                                  </p:stCondLst>
                                  <p:childTnLst>
                                    <p:set>
                                      <p:cBhvr>
                                        <p:cTn id="62" dur="1" fill="hold">
                                          <p:stCondLst>
                                            <p:cond delay="0"/>
                                          </p:stCondLst>
                                        </p:cTn>
                                        <p:tgtEl>
                                          <p:spTgt spid="17">
                                            <p:txEl>
                                              <p:pRg st="0" end="0"/>
                                            </p:txEl>
                                          </p:spTgt>
                                        </p:tgtEl>
                                        <p:attrNameLst>
                                          <p:attrName>style.visibility</p:attrName>
                                        </p:attrNameLst>
                                      </p:cBhvr>
                                      <p:to>
                                        <p:strVal val="visible"/>
                                      </p:to>
                                    </p:set>
                                    <p:animEffect transition="in" filter="fade">
                                      <p:cBhvr>
                                        <p:cTn id="63" dur="500"/>
                                        <p:tgtEl>
                                          <p:spTgt spid="17">
                                            <p:txEl>
                                              <p:pRg st="0" end="0"/>
                                            </p:txEl>
                                          </p:spTgt>
                                        </p:tgtEl>
                                      </p:cBhvr>
                                    </p:animEffect>
                                    <p:anim calcmode="lin" valueType="num">
                                      <p:cBhvr>
                                        <p:cTn id="64" dur="500" fill="hold"/>
                                        <p:tgtEl>
                                          <p:spTgt spid="17">
                                            <p:txEl>
                                              <p:pRg st="0" end="0"/>
                                            </p:txEl>
                                          </p:spTgt>
                                        </p:tgtEl>
                                        <p:attrNameLst>
                                          <p:attrName>ppt_x</p:attrName>
                                        </p:attrNameLst>
                                      </p:cBhvr>
                                      <p:tavLst>
                                        <p:tav tm="0">
                                          <p:val>
                                            <p:strVal val="#ppt_x"/>
                                          </p:val>
                                        </p:tav>
                                        <p:tav tm="100000">
                                          <p:val>
                                            <p:strVal val="#ppt_x"/>
                                          </p:val>
                                        </p:tav>
                                      </p:tavLst>
                                    </p:anim>
                                    <p:anim calcmode="lin" valueType="num">
                                      <p:cBhvr>
                                        <p:cTn id="65" dur="500" fill="hold"/>
                                        <p:tgtEl>
                                          <p:spTgt spid="17">
                                            <p:txEl>
                                              <p:pRg st="0" end="0"/>
                                            </p:txEl>
                                          </p:spTgt>
                                        </p:tgtEl>
                                        <p:attrNameLst>
                                          <p:attrName>ppt_y</p:attrName>
                                        </p:attrNameLst>
                                      </p:cBhvr>
                                      <p:tavLst>
                                        <p:tav tm="0">
                                          <p:val>
                                            <p:strVal val="#ppt_y+.1"/>
                                          </p:val>
                                        </p:tav>
                                        <p:tav tm="100000">
                                          <p:val>
                                            <p:strVal val="#ppt_y"/>
                                          </p:val>
                                        </p:tav>
                                      </p:tavLst>
                                    </p:anim>
                                  </p:childTnLst>
                                </p:cTn>
                              </p:par>
                            </p:childTnLst>
                          </p:cTn>
                        </p:par>
                        <p:par>
                          <p:cTn id="66" fill="hold">
                            <p:stCondLst>
                              <p:cond delay="5000"/>
                            </p:stCondLst>
                            <p:childTnLst>
                              <p:par>
                                <p:cTn id="67" presetID="42" presetClass="entr" presetSubtype="0" fill="hold" grpId="0" nodeType="afterEffect">
                                  <p:stCondLst>
                                    <p:cond delay="0"/>
                                  </p:stCondLst>
                                  <p:childTnLst>
                                    <p:set>
                                      <p:cBhvr>
                                        <p:cTn id="68" dur="1" fill="hold">
                                          <p:stCondLst>
                                            <p:cond delay="0"/>
                                          </p:stCondLst>
                                        </p:cTn>
                                        <p:tgtEl>
                                          <p:spTgt spid="17">
                                            <p:txEl>
                                              <p:pRg st="2" end="2"/>
                                            </p:txEl>
                                          </p:spTgt>
                                        </p:tgtEl>
                                        <p:attrNameLst>
                                          <p:attrName>style.visibility</p:attrName>
                                        </p:attrNameLst>
                                      </p:cBhvr>
                                      <p:to>
                                        <p:strVal val="visible"/>
                                      </p:to>
                                    </p:set>
                                    <p:animEffect transition="in" filter="fade">
                                      <p:cBhvr>
                                        <p:cTn id="69" dur="500"/>
                                        <p:tgtEl>
                                          <p:spTgt spid="17">
                                            <p:txEl>
                                              <p:pRg st="2" end="2"/>
                                            </p:txEl>
                                          </p:spTgt>
                                        </p:tgtEl>
                                      </p:cBhvr>
                                    </p:animEffect>
                                    <p:anim calcmode="lin" valueType="num">
                                      <p:cBhvr>
                                        <p:cTn id="70" dur="500" fill="hold"/>
                                        <p:tgtEl>
                                          <p:spTgt spid="17">
                                            <p:txEl>
                                              <p:pRg st="2" end="2"/>
                                            </p:txEl>
                                          </p:spTgt>
                                        </p:tgtEl>
                                        <p:attrNameLst>
                                          <p:attrName>ppt_x</p:attrName>
                                        </p:attrNameLst>
                                      </p:cBhvr>
                                      <p:tavLst>
                                        <p:tav tm="0">
                                          <p:val>
                                            <p:strVal val="#ppt_x"/>
                                          </p:val>
                                        </p:tav>
                                        <p:tav tm="100000">
                                          <p:val>
                                            <p:strVal val="#ppt_x"/>
                                          </p:val>
                                        </p:tav>
                                      </p:tavLst>
                                    </p:anim>
                                    <p:anim calcmode="lin" valueType="num">
                                      <p:cBhvr>
                                        <p:cTn id="71" dur="500" fill="hold"/>
                                        <p:tgtEl>
                                          <p:spTgt spid="17">
                                            <p:txEl>
                                              <p:pRg st="2" end="2"/>
                                            </p:txEl>
                                          </p:spTgt>
                                        </p:tgtEl>
                                        <p:attrNameLst>
                                          <p:attrName>ppt_y</p:attrName>
                                        </p:attrNameLst>
                                      </p:cBhvr>
                                      <p:tavLst>
                                        <p:tav tm="0">
                                          <p:val>
                                            <p:strVal val="#ppt_y+.1"/>
                                          </p:val>
                                        </p:tav>
                                        <p:tav tm="100000">
                                          <p:val>
                                            <p:strVal val="#ppt_y"/>
                                          </p:val>
                                        </p:tav>
                                      </p:tavLst>
                                    </p:anim>
                                  </p:childTnLst>
                                </p:cTn>
                              </p:par>
                            </p:childTnLst>
                          </p:cTn>
                        </p:par>
                        <p:par>
                          <p:cTn id="72" fill="hold">
                            <p:stCondLst>
                              <p:cond delay="5500"/>
                            </p:stCondLst>
                            <p:childTnLst>
                              <p:par>
                                <p:cTn id="73" presetID="42" presetClass="entr" presetSubtype="0" fill="hold" grpId="0" nodeType="afterEffect">
                                  <p:stCondLst>
                                    <p:cond delay="0"/>
                                  </p:stCondLst>
                                  <p:childTnLst>
                                    <p:set>
                                      <p:cBhvr>
                                        <p:cTn id="74" dur="1" fill="hold">
                                          <p:stCondLst>
                                            <p:cond delay="0"/>
                                          </p:stCondLst>
                                        </p:cTn>
                                        <p:tgtEl>
                                          <p:spTgt spid="17">
                                            <p:txEl>
                                              <p:pRg st="4" end="4"/>
                                            </p:txEl>
                                          </p:spTgt>
                                        </p:tgtEl>
                                        <p:attrNameLst>
                                          <p:attrName>style.visibility</p:attrName>
                                        </p:attrNameLst>
                                      </p:cBhvr>
                                      <p:to>
                                        <p:strVal val="visible"/>
                                      </p:to>
                                    </p:set>
                                    <p:animEffect transition="in" filter="fade">
                                      <p:cBhvr>
                                        <p:cTn id="75" dur="500"/>
                                        <p:tgtEl>
                                          <p:spTgt spid="17">
                                            <p:txEl>
                                              <p:pRg st="4" end="4"/>
                                            </p:txEl>
                                          </p:spTgt>
                                        </p:tgtEl>
                                      </p:cBhvr>
                                    </p:animEffect>
                                    <p:anim calcmode="lin" valueType="num">
                                      <p:cBhvr>
                                        <p:cTn id="76" dur="500" fill="hold"/>
                                        <p:tgtEl>
                                          <p:spTgt spid="17">
                                            <p:txEl>
                                              <p:pRg st="4" end="4"/>
                                            </p:txEl>
                                          </p:spTgt>
                                        </p:tgtEl>
                                        <p:attrNameLst>
                                          <p:attrName>ppt_x</p:attrName>
                                        </p:attrNameLst>
                                      </p:cBhvr>
                                      <p:tavLst>
                                        <p:tav tm="0">
                                          <p:val>
                                            <p:strVal val="#ppt_x"/>
                                          </p:val>
                                        </p:tav>
                                        <p:tav tm="100000">
                                          <p:val>
                                            <p:strVal val="#ppt_x"/>
                                          </p:val>
                                        </p:tav>
                                      </p:tavLst>
                                    </p:anim>
                                    <p:anim calcmode="lin" valueType="num">
                                      <p:cBhvr>
                                        <p:cTn id="77" dur="500" fill="hold"/>
                                        <p:tgtEl>
                                          <p:spTgt spid="17">
                                            <p:txEl>
                                              <p:pRg st="4" end="4"/>
                                            </p:txEl>
                                          </p:spTgt>
                                        </p:tgtEl>
                                        <p:attrNameLst>
                                          <p:attrName>ppt_y</p:attrName>
                                        </p:attrNameLst>
                                      </p:cBhvr>
                                      <p:tavLst>
                                        <p:tav tm="0">
                                          <p:val>
                                            <p:strVal val="#ppt_y+.1"/>
                                          </p:val>
                                        </p:tav>
                                        <p:tav tm="100000">
                                          <p:val>
                                            <p:strVal val="#ppt_y"/>
                                          </p:val>
                                        </p:tav>
                                      </p:tavLst>
                                    </p:anim>
                                  </p:childTnLst>
                                </p:cTn>
                              </p:par>
                            </p:childTnLst>
                          </p:cTn>
                        </p:par>
                        <p:par>
                          <p:cTn id="78" fill="hold">
                            <p:stCondLst>
                              <p:cond delay="6000"/>
                            </p:stCondLst>
                            <p:childTnLst>
                              <p:par>
                                <p:cTn id="79" presetID="42" presetClass="entr" presetSubtype="0" fill="hold" grpId="0" nodeType="afterEffect">
                                  <p:stCondLst>
                                    <p:cond delay="0"/>
                                  </p:stCondLst>
                                  <p:childTnLst>
                                    <p:set>
                                      <p:cBhvr>
                                        <p:cTn id="80" dur="1" fill="hold">
                                          <p:stCondLst>
                                            <p:cond delay="0"/>
                                          </p:stCondLst>
                                        </p:cTn>
                                        <p:tgtEl>
                                          <p:spTgt spid="17">
                                            <p:txEl>
                                              <p:pRg st="6" end="6"/>
                                            </p:txEl>
                                          </p:spTgt>
                                        </p:tgtEl>
                                        <p:attrNameLst>
                                          <p:attrName>style.visibility</p:attrName>
                                        </p:attrNameLst>
                                      </p:cBhvr>
                                      <p:to>
                                        <p:strVal val="visible"/>
                                      </p:to>
                                    </p:set>
                                    <p:animEffect transition="in" filter="fade">
                                      <p:cBhvr>
                                        <p:cTn id="81" dur="500"/>
                                        <p:tgtEl>
                                          <p:spTgt spid="17">
                                            <p:txEl>
                                              <p:pRg st="6" end="6"/>
                                            </p:txEl>
                                          </p:spTgt>
                                        </p:tgtEl>
                                      </p:cBhvr>
                                    </p:animEffect>
                                    <p:anim calcmode="lin" valueType="num">
                                      <p:cBhvr>
                                        <p:cTn id="82" dur="500" fill="hold"/>
                                        <p:tgtEl>
                                          <p:spTgt spid="17">
                                            <p:txEl>
                                              <p:pRg st="6" end="6"/>
                                            </p:txEl>
                                          </p:spTgt>
                                        </p:tgtEl>
                                        <p:attrNameLst>
                                          <p:attrName>ppt_x</p:attrName>
                                        </p:attrNameLst>
                                      </p:cBhvr>
                                      <p:tavLst>
                                        <p:tav tm="0">
                                          <p:val>
                                            <p:strVal val="#ppt_x"/>
                                          </p:val>
                                        </p:tav>
                                        <p:tav tm="100000">
                                          <p:val>
                                            <p:strVal val="#ppt_x"/>
                                          </p:val>
                                        </p:tav>
                                      </p:tavLst>
                                    </p:anim>
                                    <p:anim calcmode="lin" valueType="num">
                                      <p:cBhvr>
                                        <p:cTn id="83" dur="500" fill="hold"/>
                                        <p:tgtEl>
                                          <p:spTgt spid="17">
                                            <p:txEl>
                                              <p:pRg st="6" end="6"/>
                                            </p:txEl>
                                          </p:spTgt>
                                        </p:tgtEl>
                                        <p:attrNameLst>
                                          <p:attrName>ppt_y</p:attrName>
                                        </p:attrNameLst>
                                      </p:cBhvr>
                                      <p:tavLst>
                                        <p:tav tm="0">
                                          <p:val>
                                            <p:strVal val="#ppt_y+.1"/>
                                          </p:val>
                                        </p:tav>
                                        <p:tav tm="100000">
                                          <p:val>
                                            <p:strVal val="#ppt_y"/>
                                          </p:val>
                                        </p:tav>
                                      </p:tavLst>
                                    </p:anim>
                                  </p:childTnLst>
                                </p:cTn>
                              </p:par>
                            </p:childTnLst>
                          </p:cTn>
                        </p:par>
                        <p:par>
                          <p:cTn id="84" fill="hold">
                            <p:stCondLst>
                              <p:cond delay="6500"/>
                            </p:stCondLst>
                            <p:childTnLst>
                              <p:par>
                                <p:cTn id="85" presetID="42" presetClass="entr" presetSubtype="0" fill="hold" grpId="0" nodeType="afterEffect">
                                  <p:stCondLst>
                                    <p:cond delay="0"/>
                                  </p:stCondLst>
                                  <p:childTnLst>
                                    <p:set>
                                      <p:cBhvr>
                                        <p:cTn id="86" dur="1" fill="hold">
                                          <p:stCondLst>
                                            <p:cond delay="0"/>
                                          </p:stCondLst>
                                        </p:cTn>
                                        <p:tgtEl>
                                          <p:spTgt spid="17">
                                            <p:txEl>
                                              <p:pRg st="8" end="8"/>
                                            </p:txEl>
                                          </p:spTgt>
                                        </p:tgtEl>
                                        <p:attrNameLst>
                                          <p:attrName>style.visibility</p:attrName>
                                        </p:attrNameLst>
                                      </p:cBhvr>
                                      <p:to>
                                        <p:strVal val="visible"/>
                                      </p:to>
                                    </p:set>
                                    <p:animEffect transition="in" filter="fade">
                                      <p:cBhvr>
                                        <p:cTn id="87" dur="500"/>
                                        <p:tgtEl>
                                          <p:spTgt spid="17">
                                            <p:txEl>
                                              <p:pRg st="8" end="8"/>
                                            </p:txEl>
                                          </p:spTgt>
                                        </p:tgtEl>
                                      </p:cBhvr>
                                    </p:animEffect>
                                    <p:anim calcmode="lin" valueType="num">
                                      <p:cBhvr>
                                        <p:cTn id="88" dur="500" fill="hold"/>
                                        <p:tgtEl>
                                          <p:spTgt spid="17">
                                            <p:txEl>
                                              <p:pRg st="8" end="8"/>
                                            </p:txEl>
                                          </p:spTgt>
                                        </p:tgtEl>
                                        <p:attrNameLst>
                                          <p:attrName>ppt_x</p:attrName>
                                        </p:attrNameLst>
                                      </p:cBhvr>
                                      <p:tavLst>
                                        <p:tav tm="0">
                                          <p:val>
                                            <p:strVal val="#ppt_x"/>
                                          </p:val>
                                        </p:tav>
                                        <p:tav tm="100000">
                                          <p:val>
                                            <p:strVal val="#ppt_x"/>
                                          </p:val>
                                        </p:tav>
                                      </p:tavLst>
                                    </p:anim>
                                    <p:anim calcmode="lin" valueType="num">
                                      <p:cBhvr>
                                        <p:cTn id="89" dur="500" fill="hold"/>
                                        <p:tgtEl>
                                          <p:spTgt spid="17">
                                            <p:txEl>
                                              <p:pRg st="8" end="8"/>
                                            </p:txEl>
                                          </p:spTgt>
                                        </p:tgtEl>
                                        <p:attrNameLst>
                                          <p:attrName>ppt_y</p:attrName>
                                        </p:attrNameLst>
                                      </p:cBhvr>
                                      <p:tavLst>
                                        <p:tav tm="0">
                                          <p:val>
                                            <p:strVal val="#ppt_y+.1"/>
                                          </p:val>
                                        </p:tav>
                                        <p:tav tm="100000">
                                          <p:val>
                                            <p:strVal val="#ppt_y"/>
                                          </p:val>
                                        </p:tav>
                                      </p:tavLst>
                                    </p:anim>
                                  </p:childTnLst>
                                </p:cTn>
                              </p:par>
                            </p:childTnLst>
                          </p:cTn>
                        </p:par>
                        <p:par>
                          <p:cTn id="90" fill="hold">
                            <p:stCondLst>
                              <p:cond delay="7000"/>
                            </p:stCondLst>
                            <p:childTnLst>
                              <p:par>
                                <p:cTn id="91" presetID="42" presetClass="entr" presetSubtype="0" fill="hold" grpId="0" nodeType="afterEffect">
                                  <p:stCondLst>
                                    <p:cond delay="0"/>
                                  </p:stCondLst>
                                  <p:childTnLst>
                                    <p:set>
                                      <p:cBhvr>
                                        <p:cTn id="92" dur="1" fill="hold">
                                          <p:stCondLst>
                                            <p:cond delay="0"/>
                                          </p:stCondLst>
                                        </p:cTn>
                                        <p:tgtEl>
                                          <p:spTgt spid="17">
                                            <p:txEl>
                                              <p:pRg st="10" end="10"/>
                                            </p:txEl>
                                          </p:spTgt>
                                        </p:tgtEl>
                                        <p:attrNameLst>
                                          <p:attrName>style.visibility</p:attrName>
                                        </p:attrNameLst>
                                      </p:cBhvr>
                                      <p:to>
                                        <p:strVal val="visible"/>
                                      </p:to>
                                    </p:set>
                                    <p:animEffect transition="in" filter="fade">
                                      <p:cBhvr>
                                        <p:cTn id="93" dur="500"/>
                                        <p:tgtEl>
                                          <p:spTgt spid="17">
                                            <p:txEl>
                                              <p:pRg st="10" end="10"/>
                                            </p:txEl>
                                          </p:spTgt>
                                        </p:tgtEl>
                                      </p:cBhvr>
                                    </p:animEffect>
                                    <p:anim calcmode="lin" valueType="num">
                                      <p:cBhvr>
                                        <p:cTn id="94" dur="500" fill="hold"/>
                                        <p:tgtEl>
                                          <p:spTgt spid="17">
                                            <p:txEl>
                                              <p:pRg st="10" end="10"/>
                                            </p:txEl>
                                          </p:spTgt>
                                        </p:tgtEl>
                                        <p:attrNameLst>
                                          <p:attrName>ppt_x</p:attrName>
                                        </p:attrNameLst>
                                      </p:cBhvr>
                                      <p:tavLst>
                                        <p:tav tm="0">
                                          <p:val>
                                            <p:strVal val="#ppt_x"/>
                                          </p:val>
                                        </p:tav>
                                        <p:tav tm="100000">
                                          <p:val>
                                            <p:strVal val="#ppt_x"/>
                                          </p:val>
                                        </p:tav>
                                      </p:tavLst>
                                    </p:anim>
                                    <p:anim calcmode="lin" valueType="num">
                                      <p:cBhvr>
                                        <p:cTn id="95" dur="500" fill="hold"/>
                                        <p:tgtEl>
                                          <p:spTgt spid="17">
                                            <p:txEl>
                                              <p:pRg st="10" end="10"/>
                                            </p:txEl>
                                          </p:spTgt>
                                        </p:tgtEl>
                                        <p:attrNameLst>
                                          <p:attrName>ppt_y</p:attrName>
                                        </p:attrNameLst>
                                      </p:cBhvr>
                                      <p:tavLst>
                                        <p:tav tm="0">
                                          <p:val>
                                            <p:strVal val="#ppt_y+.1"/>
                                          </p:val>
                                        </p:tav>
                                        <p:tav tm="100000">
                                          <p:val>
                                            <p:strVal val="#ppt_y"/>
                                          </p:val>
                                        </p:tav>
                                      </p:tavLst>
                                    </p:anim>
                                  </p:childTnLst>
                                </p:cTn>
                              </p:par>
                            </p:childTnLst>
                          </p:cTn>
                        </p:par>
                        <p:par>
                          <p:cTn id="96" fill="hold">
                            <p:stCondLst>
                              <p:cond delay="7500"/>
                            </p:stCondLst>
                            <p:childTnLst>
                              <p:par>
                                <p:cTn id="97" presetID="42" presetClass="entr" presetSubtype="0" fill="hold" grpId="0" nodeType="afterEffect">
                                  <p:stCondLst>
                                    <p:cond delay="0"/>
                                  </p:stCondLst>
                                  <p:childTnLst>
                                    <p:set>
                                      <p:cBhvr>
                                        <p:cTn id="98" dur="1" fill="hold">
                                          <p:stCondLst>
                                            <p:cond delay="0"/>
                                          </p:stCondLst>
                                        </p:cTn>
                                        <p:tgtEl>
                                          <p:spTgt spid="17">
                                            <p:txEl>
                                              <p:pRg st="12" end="12"/>
                                            </p:txEl>
                                          </p:spTgt>
                                        </p:tgtEl>
                                        <p:attrNameLst>
                                          <p:attrName>style.visibility</p:attrName>
                                        </p:attrNameLst>
                                      </p:cBhvr>
                                      <p:to>
                                        <p:strVal val="visible"/>
                                      </p:to>
                                    </p:set>
                                    <p:animEffect transition="in" filter="fade">
                                      <p:cBhvr>
                                        <p:cTn id="99" dur="500"/>
                                        <p:tgtEl>
                                          <p:spTgt spid="17">
                                            <p:txEl>
                                              <p:pRg st="12" end="12"/>
                                            </p:txEl>
                                          </p:spTgt>
                                        </p:tgtEl>
                                      </p:cBhvr>
                                    </p:animEffect>
                                    <p:anim calcmode="lin" valueType="num">
                                      <p:cBhvr>
                                        <p:cTn id="100" dur="500" fill="hold"/>
                                        <p:tgtEl>
                                          <p:spTgt spid="17">
                                            <p:txEl>
                                              <p:pRg st="12" end="12"/>
                                            </p:txEl>
                                          </p:spTgt>
                                        </p:tgtEl>
                                        <p:attrNameLst>
                                          <p:attrName>ppt_x</p:attrName>
                                        </p:attrNameLst>
                                      </p:cBhvr>
                                      <p:tavLst>
                                        <p:tav tm="0">
                                          <p:val>
                                            <p:strVal val="#ppt_x"/>
                                          </p:val>
                                        </p:tav>
                                        <p:tav tm="100000">
                                          <p:val>
                                            <p:strVal val="#ppt_x"/>
                                          </p:val>
                                        </p:tav>
                                      </p:tavLst>
                                    </p:anim>
                                    <p:anim calcmode="lin" valueType="num">
                                      <p:cBhvr>
                                        <p:cTn id="101" dur="500" fill="hold"/>
                                        <p:tgtEl>
                                          <p:spTgt spid="17">
                                            <p:txEl>
                                              <p:pRg st="12" end="12"/>
                                            </p:txEl>
                                          </p:spTgt>
                                        </p:tgtEl>
                                        <p:attrNameLst>
                                          <p:attrName>ppt_y</p:attrName>
                                        </p:attrNameLst>
                                      </p:cBhvr>
                                      <p:tavLst>
                                        <p:tav tm="0">
                                          <p:val>
                                            <p:strVal val="#ppt_y+.1"/>
                                          </p:val>
                                        </p:tav>
                                        <p:tav tm="100000">
                                          <p:val>
                                            <p:strVal val="#ppt_y"/>
                                          </p:val>
                                        </p:tav>
                                      </p:tavLst>
                                    </p:anim>
                                  </p:childTnLst>
                                </p:cTn>
                              </p:par>
                            </p:childTnLst>
                          </p:cTn>
                        </p:par>
                        <p:par>
                          <p:cTn id="102" fill="hold">
                            <p:stCondLst>
                              <p:cond delay="8000"/>
                            </p:stCondLst>
                            <p:childTnLst>
                              <p:par>
                                <p:cTn id="103" presetID="42" presetClass="entr" presetSubtype="0" fill="hold" grpId="0" nodeType="afterEffect">
                                  <p:stCondLst>
                                    <p:cond delay="0"/>
                                  </p:stCondLst>
                                  <p:childTnLst>
                                    <p:set>
                                      <p:cBhvr>
                                        <p:cTn id="104" dur="1" fill="hold">
                                          <p:stCondLst>
                                            <p:cond delay="0"/>
                                          </p:stCondLst>
                                        </p:cTn>
                                        <p:tgtEl>
                                          <p:spTgt spid="17">
                                            <p:txEl>
                                              <p:pRg st="14" end="14"/>
                                            </p:txEl>
                                          </p:spTgt>
                                        </p:tgtEl>
                                        <p:attrNameLst>
                                          <p:attrName>style.visibility</p:attrName>
                                        </p:attrNameLst>
                                      </p:cBhvr>
                                      <p:to>
                                        <p:strVal val="visible"/>
                                      </p:to>
                                    </p:set>
                                    <p:animEffect transition="in" filter="fade">
                                      <p:cBhvr>
                                        <p:cTn id="105" dur="500"/>
                                        <p:tgtEl>
                                          <p:spTgt spid="17">
                                            <p:txEl>
                                              <p:pRg st="14" end="14"/>
                                            </p:txEl>
                                          </p:spTgt>
                                        </p:tgtEl>
                                      </p:cBhvr>
                                    </p:animEffect>
                                    <p:anim calcmode="lin" valueType="num">
                                      <p:cBhvr>
                                        <p:cTn id="106" dur="500" fill="hold"/>
                                        <p:tgtEl>
                                          <p:spTgt spid="17">
                                            <p:txEl>
                                              <p:pRg st="14" end="14"/>
                                            </p:txEl>
                                          </p:spTgt>
                                        </p:tgtEl>
                                        <p:attrNameLst>
                                          <p:attrName>ppt_x</p:attrName>
                                        </p:attrNameLst>
                                      </p:cBhvr>
                                      <p:tavLst>
                                        <p:tav tm="0">
                                          <p:val>
                                            <p:strVal val="#ppt_x"/>
                                          </p:val>
                                        </p:tav>
                                        <p:tav tm="100000">
                                          <p:val>
                                            <p:strVal val="#ppt_x"/>
                                          </p:val>
                                        </p:tav>
                                      </p:tavLst>
                                    </p:anim>
                                    <p:anim calcmode="lin" valueType="num">
                                      <p:cBhvr>
                                        <p:cTn id="107" dur="500" fill="hold"/>
                                        <p:tgtEl>
                                          <p:spTgt spid="17">
                                            <p:txEl>
                                              <p:pRg st="14" end="14"/>
                                            </p:txEl>
                                          </p:spTgt>
                                        </p:tgtEl>
                                        <p:attrNameLst>
                                          <p:attrName>ppt_y</p:attrName>
                                        </p:attrNameLst>
                                      </p:cBhvr>
                                      <p:tavLst>
                                        <p:tav tm="0">
                                          <p:val>
                                            <p:strVal val="#ppt_y+.1"/>
                                          </p:val>
                                        </p:tav>
                                        <p:tav tm="100000">
                                          <p:val>
                                            <p:strVal val="#ppt_y"/>
                                          </p:val>
                                        </p:tav>
                                      </p:tavLst>
                                    </p:anim>
                                  </p:childTnLst>
                                </p:cTn>
                              </p:par>
                            </p:childTnLst>
                          </p:cTn>
                        </p:par>
                        <p:par>
                          <p:cTn id="108" fill="hold">
                            <p:stCondLst>
                              <p:cond delay="8500"/>
                            </p:stCondLst>
                            <p:childTnLst>
                              <p:par>
                                <p:cTn id="109" presetID="42" presetClass="entr" presetSubtype="0" fill="hold" grpId="0" nodeType="afterEffect">
                                  <p:stCondLst>
                                    <p:cond delay="0"/>
                                  </p:stCondLst>
                                  <p:childTnLst>
                                    <p:set>
                                      <p:cBhvr>
                                        <p:cTn id="110" dur="1" fill="hold">
                                          <p:stCondLst>
                                            <p:cond delay="0"/>
                                          </p:stCondLst>
                                        </p:cTn>
                                        <p:tgtEl>
                                          <p:spTgt spid="17">
                                            <p:txEl>
                                              <p:pRg st="16" end="16"/>
                                            </p:txEl>
                                          </p:spTgt>
                                        </p:tgtEl>
                                        <p:attrNameLst>
                                          <p:attrName>style.visibility</p:attrName>
                                        </p:attrNameLst>
                                      </p:cBhvr>
                                      <p:to>
                                        <p:strVal val="visible"/>
                                      </p:to>
                                    </p:set>
                                    <p:animEffect transition="in" filter="fade">
                                      <p:cBhvr>
                                        <p:cTn id="111" dur="500"/>
                                        <p:tgtEl>
                                          <p:spTgt spid="17">
                                            <p:txEl>
                                              <p:pRg st="16" end="16"/>
                                            </p:txEl>
                                          </p:spTgt>
                                        </p:tgtEl>
                                      </p:cBhvr>
                                    </p:animEffect>
                                    <p:anim calcmode="lin" valueType="num">
                                      <p:cBhvr>
                                        <p:cTn id="112" dur="500" fill="hold"/>
                                        <p:tgtEl>
                                          <p:spTgt spid="17">
                                            <p:txEl>
                                              <p:pRg st="16" end="16"/>
                                            </p:txEl>
                                          </p:spTgt>
                                        </p:tgtEl>
                                        <p:attrNameLst>
                                          <p:attrName>ppt_x</p:attrName>
                                        </p:attrNameLst>
                                      </p:cBhvr>
                                      <p:tavLst>
                                        <p:tav tm="0">
                                          <p:val>
                                            <p:strVal val="#ppt_x"/>
                                          </p:val>
                                        </p:tav>
                                        <p:tav tm="100000">
                                          <p:val>
                                            <p:strVal val="#ppt_x"/>
                                          </p:val>
                                        </p:tav>
                                      </p:tavLst>
                                    </p:anim>
                                    <p:anim calcmode="lin" valueType="num">
                                      <p:cBhvr>
                                        <p:cTn id="113" dur="500" fill="hold"/>
                                        <p:tgtEl>
                                          <p:spTgt spid="17">
                                            <p:txEl>
                                              <p:pRg st="16" end="16"/>
                                            </p:txEl>
                                          </p:spTgt>
                                        </p:tgtEl>
                                        <p:attrNameLst>
                                          <p:attrName>ppt_y</p:attrName>
                                        </p:attrNameLst>
                                      </p:cBhvr>
                                      <p:tavLst>
                                        <p:tav tm="0">
                                          <p:val>
                                            <p:strVal val="#ppt_y+.1"/>
                                          </p:val>
                                        </p:tav>
                                        <p:tav tm="100000">
                                          <p:val>
                                            <p:strVal val="#ppt_y"/>
                                          </p:val>
                                        </p:tav>
                                      </p:tavLst>
                                    </p:anim>
                                  </p:childTnLst>
                                </p:cTn>
                              </p:par>
                            </p:childTnLst>
                          </p:cTn>
                        </p:par>
                        <p:par>
                          <p:cTn id="114" fill="hold">
                            <p:stCondLst>
                              <p:cond delay="9000"/>
                            </p:stCondLst>
                            <p:childTnLst>
                              <p:par>
                                <p:cTn id="115" presetID="42" presetClass="entr" presetSubtype="0" fill="hold" grpId="0" nodeType="afterEffect">
                                  <p:stCondLst>
                                    <p:cond delay="0"/>
                                  </p:stCondLst>
                                  <p:childTnLst>
                                    <p:set>
                                      <p:cBhvr>
                                        <p:cTn id="116" dur="1" fill="hold">
                                          <p:stCondLst>
                                            <p:cond delay="0"/>
                                          </p:stCondLst>
                                        </p:cTn>
                                        <p:tgtEl>
                                          <p:spTgt spid="15">
                                            <p:txEl>
                                              <p:pRg st="0" end="0"/>
                                            </p:txEl>
                                          </p:spTgt>
                                        </p:tgtEl>
                                        <p:attrNameLst>
                                          <p:attrName>style.visibility</p:attrName>
                                        </p:attrNameLst>
                                      </p:cBhvr>
                                      <p:to>
                                        <p:strVal val="visible"/>
                                      </p:to>
                                    </p:set>
                                    <p:animEffect transition="in" filter="fade">
                                      <p:cBhvr>
                                        <p:cTn id="117" dur="500"/>
                                        <p:tgtEl>
                                          <p:spTgt spid="15">
                                            <p:txEl>
                                              <p:pRg st="0" end="0"/>
                                            </p:txEl>
                                          </p:spTgt>
                                        </p:tgtEl>
                                      </p:cBhvr>
                                    </p:animEffect>
                                    <p:anim calcmode="lin" valueType="num">
                                      <p:cBhvr>
                                        <p:cTn id="118" dur="500" fill="hold"/>
                                        <p:tgtEl>
                                          <p:spTgt spid="15">
                                            <p:txEl>
                                              <p:pRg st="0" end="0"/>
                                            </p:txEl>
                                          </p:spTgt>
                                        </p:tgtEl>
                                        <p:attrNameLst>
                                          <p:attrName>ppt_x</p:attrName>
                                        </p:attrNameLst>
                                      </p:cBhvr>
                                      <p:tavLst>
                                        <p:tav tm="0">
                                          <p:val>
                                            <p:strVal val="#ppt_x"/>
                                          </p:val>
                                        </p:tav>
                                        <p:tav tm="100000">
                                          <p:val>
                                            <p:strVal val="#ppt_x"/>
                                          </p:val>
                                        </p:tav>
                                      </p:tavLst>
                                    </p:anim>
                                    <p:anim calcmode="lin" valueType="num">
                                      <p:cBhvr>
                                        <p:cTn id="119" dur="500" fill="hold"/>
                                        <p:tgtEl>
                                          <p:spTgt spid="15">
                                            <p:txEl>
                                              <p:pRg st="0" end="0"/>
                                            </p:txEl>
                                          </p:spTgt>
                                        </p:tgtEl>
                                        <p:attrNameLst>
                                          <p:attrName>ppt_y</p:attrName>
                                        </p:attrNameLst>
                                      </p:cBhvr>
                                      <p:tavLst>
                                        <p:tav tm="0">
                                          <p:val>
                                            <p:strVal val="#ppt_y+.1"/>
                                          </p:val>
                                        </p:tav>
                                        <p:tav tm="100000">
                                          <p:val>
                                            <p:strVal val="#ppt_y"/>
                                          </p:val>
                                        </p:tav>
                                      </p:tavLst>
                                    </p:anim>
                                  </p:childTnLst>
                                </p:cTn>
                              </p:par>
                            </p:childTnLst>
                          </p:cTn>
                        </p:par>
                        <p:par>
                          <p:cTn id="120" fill="hold">
                            <p:stCondLst>
                              <p:cond delay="9500"/>
                            </p:stCondLst>
                            <p:childTnLst>
                              <p:par>
                                <p:cTn id="121" presetID="42" presetClass="entr" presetSubtype="0" fill="hold" grpId="0" nodeType="afterEffect">
                                  <p:stCondLst>
                                    <p:cond delay="0"/>
                                  </p:stCondLst>
                                  <p:childTnLst>
                                    <p:set>
                                      <p:cBhvr>
                                        <p:cTn id="122" dur="1" fill="hold">
                                          <p:stCondLst>
                                            <p:cond delay="0"/>
                                          </p:stCondLst>
                                        </p:cTn>
                                        <p:tgtEl>
                                          <p:spTgt spid="15">
                                            <p:txEl>
                                              <p:pRg st="2" end="2"/>
                                            </p:txEl>
                                          </p:spTgt>
                                        </p:tgtEl>
                                        <p:attrNameLst>
                                          <p:attrName>style.visibility</p:attrName>
                                        </p:attrNameLst>
                                      </p:cBhvr>
                                      <p:to>
                                        <p:strVal val="visible"/>
                                      </p:to>
                                    </p:set>
                                    <p:animEffect transition="in" filter="fade">
                                      <p:cBhvr>
                                        <p:cTn id="123" dur="500"/>
                                        <p:tgtEl>
                                          <p:spTgt spid="15">
                                            <p:txEl>
                                              <p:pRg st="2" end="2"/>
                                            </p:txEl>
                                          </p:spTgt>
                                        </p:tgtEl>
                                      </p:cBhvr>
                                    </p:animEffect>
                                    <p:anim calcmode="lin" valueType="num">
                                      <p:cBhvr>
                                        <p:cTn id="124" dur="500" fill="hold"/>
                                        <p:tgtEl>
                                          <p:spTgt spid="15">
                                            <p:txEl>
                                              <p:pRg st="2" end="2"/>
                                            </p:txEl>
                                          </p:spTgt>
                                        </p:tgtEl>
                                        <p:attrNameLst>
                                          <p:attrName>ppt_x</p:attrName>
                                        </p:attrNameLst>
                                      </p:cBhvr>
                                      <p:tavLst>
                                        <p:tav tm="0">
                                          <p:val>
                                            <p:strVal val="#ppt_x"/>
                                          </p:val>
                                        </p:tav>
                                        <p:tav tm="100000">
                                          <p:val>
                                            <p:strVal val="#ppt_x"/>
                                          </p:val>
                                        </p:tav>
                                      </p:tavLst>
                                    </p:anim>
                                    <p:anim calcmode="lin" valueType="num">
                                      <p:cBhvr>
                                        <p:cTn id="125" dur="500" fill="hold"/>
                                        <p:tgtEl>
                                          <p:spTgt spid="15">
                                            <p:txEl>
                                              <p:pRg st="2" end="2"/>
                                            </p:txEl>
                                          </p:spTgt>
                                        </p:tgtEl>
                                        <p:attrNameLst>
                                          <p:attrName>ppt_y</p:attrName>
                                        </p:attrNameLst>
                                      </p:cBhvr>
                                      <p:tavLst>
                                        <p:tav tm="0">
                                          <p:val>
                                            <p:strVal val="#ppt_y+.1"/>
                                          </p:val>
                                        </p:tav>
                                        <p:tav tm="100000">
                                          <p:val>
                                            <p:strVal val="#ppt_y"/>
                                          </p:val>
                                        </p:tav>
                                      </p:tavLst>
                                    </p:anim>
                                  </p:childTnLst>
                                </p:cTn>
                              </p:par>
                            </p:childTnLst>
                          </p:cTn>
                        </p:par>
                        <p:par>
                          <p:cTn id="126" fill="hold">
                            <p:stCondLst>
                              <p:cond delay="10000"/>
                            </p:stCondLst>
                            <p:childTnLst>
                              <p:par>
                                <p:cTn id="127" presetID="42" presetClass="entr" presetSubtype="0" fill="hold" grpId="0" nodeType="afterEffect">
                                  <p:stCondLst>
                                    <p:cond delay="0"/>
                                  </p:stCondLst>
                                  <p:childTnLst>
                                    <p:set>
                                      <p:cBhvr>
                                        <p:cTn id="128" dur="1" fill="hold">
                                          <p:stCondLst>
                                            <p:cond delay="0"/>
                                          </p:stCondLst>
                                        </p:cTn>
                                        <p:tgtEl>
                                          <p:spTgt spid="15">
                                            <p:txEl>
                                              <p:pRg st="4" end="4"/>
                                            </p:txEl>
                                          </p:spTgt>
                                        </p:tgtEl>
                                        <p:attrNameLst>
                                          <p:attrName>style.visibility</p:attrName>
                                        </p:attrNameLst>
                                      </p:cBhvr>
                                      <p:to>
                                        <p:strVal val="visible"/>
                                      </p:to>
                                    </p:set>
                                    <p:animEffect transition="in" filter="fade">
                                      <p:cBhvr>
                                        <p:cTn id="129" dur="500"/>
                                        <p:tgtEl>
                                          <p:spTgt spid="15">
                                            <p:txEl>
                                              <p:pRg st="4" end="4"/>
                                            </p:txEl>
                                          </p:spTgt>
                                        </p:tgtEl>
                                      </p:cBhvr>
                                    </p:animEffect>
                                    <p:anim calcmode="lin" valueType="num">
                                      <p:cBhvr>
                                        <p:cTn id="130" dur="500" fill="hold"/>
                                        <p:tgtEl>
                                          <p:spTgt spid="15">
                                            <p:txEl>
                                              <p:pRg st="4" end="4"/>
                                            </p:txEl>
                                          </p:spTgt>
                                        </p:tgtEl>
                                        <p:attrNameLst>
                                          <p:attrName>ppt_x</p:attrName>
                                        </p:attrNameLst>
                                      </p:cBhvr>
                                      <p:tavLst>
                                        <p:tav tm="0">
                                          <p:val>
                                            <p:strVal val="#ppt_x"/>
                                          </p:val>
                                        </p:tav>
                                        <p:tav tm="100000">
                                          <p:val>
                                            <p:strVal val="#ppt_x"/>
                                          </p:val>
                                        </p:tav>
                                      </p:tavLst>
                                    </p:anim>
                                    <p:anim calcmode="lin" valueType="num">
                                      <p:cBhvr>
                                        <p:cTn id="131" dur="500" fill="hold"/>
                                        <p:tgtEl>
                                          <p:spTgt spid="15">
                                            <p:txEl>
                                              <p:pRg st="4" end="4"/>
                                            </p:txEl>
                                          </p:spTgt>
                                        </p:tgtEl>
                                        <p:attrNameLst>
                                          <p:attrName>ppt_y</p:attrName>
                                        </p:attrNameLst>
                                      </p:cBhvr>
                                      <p:tavLst>
                                        <p:tav tm="0">
                                          <p:val>
                                            <p:strVal val="#ppt_y+.1"/>
                                          </p:val>
                                        </p:tav>
                                        <p:tav tm="100000">
                                          <p:val>
                                            <p:strVal val="#ppt_y"/>
                                          </p:val>
                                        </p:tav>
                                      </p:tavLst>
                                    </p:anim>
                                  </p:childTnLst>
                                </p:cTn>
                              </p:par>
                            </p:childTnLst>
                          </p:cTn>
                        </p:par>
                        <p:par>
                          <p:cTn id="132" fill="hold">
                            <p:stCondLst>
                              <p:cond delay="10500"/>
                            </p:stCondLst>
                            <p:childTnLst>
                              <p:par>
                                <p:cTn id="133" presetID="42" presetClass="entr" presetSubtype="0" fill="hold" grpId="0" nodeType="afterEffect">
                                  <p:stCondLst>
                                    <p:cond delay="0"/>
                                  </p:stCondLst>
                                  <p:childTnLst>
                                    <p:set>
                                      <p:cBhvr>
                                        <p:cTn id="134" dur="1" fill="hold">
                                          <p:stCondLst>
                                            <p:cond delay="0"/>
                                          </p:stCondLst>
                                        </p:cTn>
                                        <p:tgtEl>
                                          <p:spTgt spid="15">
                                            <p:txEl>
                                              <p:pRg st="6" end="6"/>
                                            </p:txEl>
                                          </p:spTgt>
                                        </p:tgtEl>
                                        <p:attrNameLst>
                                          <p:attrName>style.visibility</p:attrName>
                                        </p:attrNameLst>
                                      </p:cBhvr>
                                      <p:to>
                                        <p:strVal val="visible"/>
                                      </p:to>
                                    </p:set>
                                    <p:animEffect transition="in" filter="fade">
                                      <p:cBhvr>
                                        <p:cTn id="135" dur="500"/>
                                        <p:tgtEl>
                                          <p:spTgt spid="15">
                                            <p:txEl>
                                              <p:pRg st="6" end="6"/>
                                            </p:txEl>
                                          </p:spTgt>
                                        </p:tgtEl>
                                      </p:cBhvr>
                                    </p:animEffect>
                                    <p:anim calcmode="lin" valueType="num">
                                      <p:cBhvr>
                                        <p:cTn id="136" dur="500" fill="hold"/>
                                        <p:tgtEl>
                                          <p:spTgt spid="15">
                                            <p:txEl>
                                              <p:pRg st="6" end="6"/>
                                            </p:txEl>
                                          </p:spTgt>
                                        </p:tgtEl>
                                        <p:attrNameLst>
                                          <p:attrName>ppt_x</p:attrName>
                                        </p:attrNameLst>
                                      </p:cBhvr>
                                      <p:tavLst>
                                        <p:tav tm="0">
                                          <p:val>
                                            <p:strVal val="#ppt_x"/>
                                          </p:val>
                                        </p:tav>
                                        <p:tav tm="100000">
                                          <p:val>
                                            <p:strVal val="#ppt_x"/>
                                          </p:val>
                                        </p:tav>
                                      </p:tavLst>
                                    </p:anim>
                                    <p:anim calcmode="lin" valueType="num">
                                      <p:cBhvr>
                                        <p:cTn id="137" dur="500" fill="hold"/>
                                        <p:tgtEl>
                                          <p:spTgt spid="15">
                                            <p:txEl>
                                              <p:pRg st="6" end="6"/>
                                            </p:txEl>
                                          </p:spTgt>
                                        </p:tgtEl>
                                        <p:attrNameLst>
                                          <p:attrName>ppt_y</p:attrName>
                                        </p:attrNameLst>
                                      </p:cBhvr>
                                      <p:tavLst>
                                        <p:tav tm="0">
                                          <p:val>
                                            <p:strVal val="#ppt_y+.1"/>
                                          </p:val>
                                        </p:tav>
                                        <p:tav tm="100000">
                                          <p:val>
                                            <p:strVal val="#ppt_y"/>
                                          </p:val>
                                        </p:tav>
                                      </p:tavLst>
                                    </p:anim>
                                  </p:childTnLst>
                                </p:cTn>
                              </p:par>
                            </p:childTnLst>
                          </p:cTn>
                        </p:par>
                        <p:par>
                          <p:cTn id="138" fill="hold">
                            <p:stCondLst>
                              <p:cond delay="11000"/>
                            </p:stCondLst>
                            <p:childTnLst>
                              <p:par>
                                <p:cTn id="139" presetID="42" presetClass="entr" presetSubtype="0" fill="hold" grpId="0" nodeType="afterEffect">
                                  <p:stCondLst>
                                    <p:cond delay="0"/>
                                  </p:stCondLst>
                                  <p:childTnLst>
                                    <p:set>
                                      <p:cBhvr>
                                        <p:cTn id="140" dur="1" fill="hold">
                                          <p:stCondLst>
                                            <p:cond delay="0"/>
                                          </p:stCondLst>
                                        </p:cTn>
                                        <p:tgtEl>
                                          <p:spTgt spid="15">
                                            <p:txEl>
                                              <p:pRg st="8" end="8"/>
                                            </p:txEl>
                                          </p:spTgt>
                                        </p:tgtEl>
                                        <p:attrNameLst>
                                          <p:attrName>style.visibility</p:attrName>
                                        </p:attrNameLst>
                                      </p:cBhvr>
                                      <p:to>
                                        <p:strVal val="visible"/>
                                      </p:to>
                                    </p:set>
                                    <p:animEffect transition="in" filter="fade">
                                      <p:cBhvr>
                                        <p:cTn id="141" dur="500"/>
                                        <p:tgtEl>
                                          <p:spTgt spid="15">
                                            <p:txEl>
                                              <p:pRg st="8" end="8"/>
                                            </p:txEl>
                                          </p:spTgt>
                                        </p:tgtEl>
                                      </p:cBhvr>
                                    </p:animEffect>
                                    <p:anim calcmode="lin" valueType="num">
                                      <p:cBhvr>
                                        <p:cTn id="142" dur="500" fill="hold"/>
                                        <p:tgtEl>
                                          <p:spTgt spid="15">
                                            <p:txEl>
                                              <p:pRg st="8" end="8"/>
                                            </p:txEl>
                                          </p:spTgt>
                                        </p:tgtEl>
                                        <p:attrNameLst>
                                          <p:attrName>ppt_x</p:attrName>
                                        </p:attrNameLst>
                                      </p:cBhvr>
                                      <p:tavLst>
                                        <p:tav tm="0">
                                          <p:val>
                                            <p:strVal val="#ppt_x"/>
                                          </p:val>
                                        </p:tav>
                                        <p:tav tm="100000">
                                          <p:val>
                                            <p:strVal val="#ppt_x"/>
                                          </p:val>
                                        </p:tav>
                                      </p:tavLst>
                                    </p:anim>
                                    <p:anim calcmode="lin" valueType="num">
                                      <p:cBhvr>
                                        <p:cTn id="143" dur="500" fill="hold"/>
                                        <p:tgtEl>
                                          <p:spTgt spid="15">
                                            <p:txEl>
                                              <p:pRg st="8" end="8"/>
                                            </p:txEl>
                                          </p:spTgt>
                                        </p:tgtEl>
                                        <p:attrNameLst>
                                          <p:attrName>ppt_y</p:attrName>
                                        </p:attrNameLst>
                                      </p:cBhvr>
                                      <p:tavLst>
                                        <p:tav tm="0">
                                          <p:val>
                                            <p:strVal val="#ppt_y+.1"/>
                                          </p:val>
                                        </p:tav>
                                        <p:tav tm="100000">
                                          <p:val>
                                            <p:strVal val="#ppt_y"/>
                                          </p:val>
                                        </p:tav>
                                      </p:tavLst>
                                    </p:anim>
                                  </p:childTnLst>
                                </p:cTn>
                              </p:par>
                            </p:childTnLst>
                          </p:cTn>
                        </p:par>
                        <p:par>
                          <p:cTn id="144" fill="hold">
                            <p:stCondLst>
                              <p:cond delay="11500"/>
                            </p:stCondLst>
                            <p:childTnLst>
                              <p:par>
                                <p:cTn id="145" presetID="42" presetClass="entr" presetSubtype="0" fill="hold" grpId="0" nodeType="afterEffect">
                                  <p:stCondLst>
                                    <p:cond delay="0"/>
                                  </p:stCondLst>
                                  <p:childTnLst>
                                    <p:set>
                                      <p:cBhvr>
                                        <p:cTn id="146" dur="1" fill="hold">
                                          <p:stCondLst>
                                            <p:cond delay="0"/>
                                          </p:stCondLst>
                                        </p:cTn>
                                        <p:tgtEl>
                                          <p:spTgt spid="15">
                                            <p:txEl>
                                              <p:pRg st="10" end="10"/>
                                            </p:txEl>
                                          </p:spTgt>
                                        </p:tgtEl>
                                        <p:attrNameLst>
                                          <p:attrName>style.visibility</p:attrName>
                                        </p:attrNameLst>
                                      </p:cBhvr>
                                      <p:to>
                                        <p:strVal val="visible"/>
                                      </p:to>
                                    </p:set>
                                    <p:animEffect transition="in" filter="fade">
                                      <p:cBhvr>
                                        <p:cTn id="147" dur="500"/>
                                        <p:tgtEl>
                                          <p:spTgt spid="15">
                                            <p:txEl>
                                              <p:pRg st="10" end="10"/>
                                            </p:txEl>
                                          </p:spTgt>
                                        </p:tgtEl>
                                      </p:cBhvr>
                                    </p:animEffect>
                                    <p:anim calcmode="lin" valueType="num">
                                      <p:cBhvr>
                                        <p:cTn id="148" dur="500" fill="hold"/>
                                        <p:tgtEl>
                                          <p:spTgt spid="15">
                                            <p:txEl>
                                              <p:pRg st="10" end="10"/>
                                            </p:txEl>
                                          </p:spTgt>
                                        </p:tgtEl>
                                        <p:attrNameLst>
                                          <p:attrName>ppt_x</p:attrName>
                                        </p:attrNameLst>
                                      </p:cBhvr>
                                      <p:tavLst>
                                        <p:tav tm="0">
                                          <p:val>
                                            <p:strVal val="#ppt_x"/>
                                          </p:val>
                                        </p:tav>
                                        <p:tav tm="100000">
                                          <p:val>
                                            <p:strVal val="#ppt_x"/>
                                          </p:val>
                                        </p:tav>
                                      </p:tavLst>
                                    </p:anim>
                                    <p:anim calcmode="lin" valueType="num">
                                      <p:cBhvr>
                                        <p:cTn id="149" dur="500" fill="hold"/>
                                        <p:tgtEl>
                                          <p:spTgt spid="15">
                                            <p:txEl>
                                              <p:pRg st="10" end="10"/>
                                            </p:txEl>
                                          </p:spTgt>
                                        </p:tgtEl>
                                        <p:attrNameLst>
                                          <p:attrName>ppt_y</p:attrName>
                                        </p:attrNameLst>
                                      </p:cBhvr>
                                      <p:tavLst>
                                        <p:tav tm="0">
                                          <p:val>
                                            <p:strVal val="#ppt_y+.1"/>
                                          </p:val>
                                        </p:tav>
                                        <p:tav tm="100000">
                                          <p:val>
                                            <p:strVal val="#ppt_y"/>
                                          </p:val>
                                        </p:tav>
                                      </p:tavLst>
                                    </p:anim>
                                  </p:childTnLst>
                                </p:cTn>
                              </p:par>
                            </p:childTnLst>
                          </p:cTn>
                        </p:par>
                        <p:par>
                          <p:cTn id="150" fill="hold">
                            <p:stCondLst>
                              <p:cond delay="12000"/>
                            </p:stCondLst>
                            <p:childTnLst>
                              <p:par>
                                <p:cTn id="151" presetID="42" presetClass="entr" presetSubtype="0" fill="hold" grpId="0" nodeType="afterEffect">
                                  <p:stCondLst>
                                    <p:cond delay="0"/>
                                  </p:stCondLst>
                                  <p:childTnLst>
                                    <p:set>
                                      <p:cBhvr>
                                        <p:cTn id="152" dur="1" fill="hold">
                                          <p:stCondLst>
                                            <p:cond delay="0"/>
                                          </p:stCondLst>
                                        </p:cTn>
                                        <p:tgtEl>
                                          <p:spTgt spid="15">
                                            <p:txEl>
                                              <p:pRg st="12" end="12"/>
                                            </p:txEl>
                                          </p:spTgt>
                                        </p:tgtEl>
                                        <p:attrNameLst>
                                          <p:attrName>style.visibility</p:attrName>
                                        </p:attrNameLst>
                                      </p:cBhvr>
                                      <p:to>
                                        <p:strVal val="visible"/>
                                      </p:to>
                                    </p:set>
                                    <p:animEffect transition="in" filter="fade">
                                      <p:cBhvr>
                                        <p:cTn id="153" dur="500"/>
                                        <p:tgtEl>
                                          <p:spTgt spid="15">
                                            <p:txEl>
                                              <p:pRg st="12" end="12"/>
                                            </p:txEl>
                                          </p:spTgt>
                                        </p:tgtEl>
                                      </p:cBhvr>
                                    </p:animEffect>
                                    <p:anim calcmode="lin" valueType="num">
                                      <p:cBhvr>
                                        <p:cTn id="154" dur="500" fill="hold"/>
                                        <p:tgtEl>
                                          <p:spTgt spid="15">
                                            <p:txEl>
                                              <p:pRg st="12" end="12"/>
                                            </p:txEl>
                                          </p:spTgt>
                                        </p:tgtEl>
                                        <p:attrNameLst>
                                          <p:attrName>ppt_x</p:attrName>
                                        </p:attrNameLst>
                                      </p:cBhvr>
                                      <p:tavLst>
                                        <p:tav tm="0">
                                          <p:val>
                                            <p:strVal val="#ppt_x"/>
                                          </p:val>
                                        </p:tav>
                                        <p:tav tm="100000">
                                          <p:val>
                                            <p:strVal val="#ppt_x"/>
                                          </p:val>
                                        </p:tav>
                                      </p:tavLst>
                                    </p:anim>
                                    <p:anim calcmode="lin" valueType="num">
                                      <p:cBhvr>
                                        <p:cTn id="155" dur="500" fill="hold"/>
                                        <p:tgtEl>
                                          <p:spTgt spid="15">
                                            <p:txEl>
                                              <p:pRg st="12" end="12"/>
                                            </p:txEl>
                                          </p:spTgt>
                                        </p:tgtEl>
                                        <p:attrNameLst>
                                          <p:attrName>ppt_y</p:attrName>
                                        </p:attrNameLst>
                                      </p:cBhvr>
                                      <p:tavLst>
                                        <p:tav tm="0">
                                          <p:val>
                                            <p:strVal val="#ppt_y+.1"/>
                                          </p:val>
                                        </p:tav>
                                        <p:tav tm="100000">
                                          <p:val>
                                            <p:strVal val="#ppt_y"/>
                                          </p:val>
                                        </p:tav>
                                      </p:tavLst>
                                    </p:anim>
                                  </p:childTnLst>
                                </p:cTn>
                              </p:par>
                            </p:childTnLst>
                          </p:cTn>
                        </p:par>
                        <p:par>
                          <p:cTn id="156" fill="hold">
                            <p:stCondLst>
                              <p:cond delay="12500"/>
                            </p:stCondLst>
                            <p:childTnLst>
                              <p:par>
                                <p:cTn id="157" presetID="42" presetClass="entr" presetSubtype="0" fill="hold" grpId="0" nodeType="afterEffect">
                                  <p:stCondLst>
                                    <p:cond delay="0"/>
                                  </p:stCondLst>
                                  <p:childTnLst>
                                    <p:set>
                                      <p:cBhvr>
                                        <p:cTn id="158" dur="1" fill="hold">
                                          <p:stCondLst>
                                            <p:cond delay="0"/>
                                          </p:stCondLst>
                                        </p:cTn>
                                        <p:tgtEl>
                                          <p:spTgt spid="15">
                                            <p:txEl>
                                              <p:pRg st="14" end="14"/>
                                            </p:txEl>
                                          </p:spTgt>
                                        </p:tgtEl>
                                        <p:attrNameLst>
                                          <p:attrName>style.visibility</p:attrName>
                                        </p:attrNameLst>
                                      </p:cBhvr>
                                      <p:to>
                                        <p:strVal val="visible"/>
                                      </p:to>
                                    </p:set>
                                    <p:animEffect transition="in" filter="fade">
                                      <p:cBhvr>
                                        <p:cTn id="159" dur="500"/>
                                        <p:tgtEl>
                                          <p:spTgt spid="15">
                                            <p:txEl>
                                              <p:pRg st="14" end="14"/>
                                            </p:txEl>
                                          </p:spTgt>
                                        </p:tgtEl>
                                      </p:cBhvr>
                                    </p:animEffect>
                                    <p:anim calcmode="lin" valueType="num">
                                      <p:cBhvr>
                                        <p:cTn id="160" dur="500" fill="hold"/>
                                        <p:tgtEl>
                                          <p:spTgt spid="15">
                                            <p:txEl>
                                              <p:pRg st="14" end="14"/>
                                            </p:txEl>
                                          </p:spTgt>
                                        </p:tgtEl>
                                        <p:attrNameLst>
                                          <p:attrName>ppt_x</p:attrName>
                                        </p:attrNameLst>
                                      </p:cBhvr>
                                      <p:tavLst>
                                        <p:tav tm="0">
                                          <p:val>
                                            <p:strVal val="#ppt_x"/>
                                          </p:val>
                                        </p:tav>
                                        <p:tav tm="100000">
                                          <p:val>
                                            <p:strVal val="#ppt_x"/>
                                          </p:val>
                                        </p:tav>
                                      </p:tavLst>
                                    </p:anim>
                                    <p:anim calcmode="lin" valueType="num">
                                      <p:cBhvr>
                                        <p:cTn id="161" dur="500" fill="hold"/>
                                        <p:tgtEl>
                                          <p:spTgt spid="15">
                                            <p:txEl>
                                              <p:pRg st="14" end="14"/>
                                            </p:txEl>
                                          </p:spTgt>
                                        </p:tgtEl>
                                        <p:attrNameLst>
                                          <p:attrName>ppt_y</p:attrName>
                                        </p:attrNameLst>
                                      </p:cBhvr>
                                      <p:tavLst>
                                        <p:tav tm="0">
                                          <p:val>
                                            <p:strVal val="#ppt_y+.1"/>
                                          </p:val>
                                        </p:tav>
                                        <p:tav tm="100000">
                                          <p:val>
                                            <p:strVal val="#ppt_y"/>
                                          </p:val>
                                        </p:tav>
                                      </p:tavLst>
                                    </p:anim>
                                  </p:childTnLst>
                                </p:cTn>
                              </p:par>
                            </p:childTnLst>
                          </p:cTn>
                        </p:par>
                        <p:par>
                          <p:cTn id="162" fill="hold">
                            <p:stCondLst>
                              <p:cond delay="13000"/>
                            </p:stCondLst>
                            <p:childTnLst>
                              <p:par>
                                <p:cTn id="163" presetID="42" presetClass="entr" presetSubtype="0" fill="hold" grpId="0" nodeType="afterEffect">
                                  <p:stCondLst>
                                    <p:cond delay="0"/>
                                  </p:stCondLst>
                                  <p:childTnLst>
                                    <p:set>
                                      <p:cBhvr>
                                        <p:cTn id="164" dur="1" fill="hold">
                                          <p:stCondLst>
                                            <p:cond delay="0"/>
                                          </p:stCondLst>
                                        </p:cTn>
                                        <p:tgtEl>
                                          <p:spTgt spid="15">
                                            <p:txEl>
                                              <p:pRg st="16" end="16"/>
                                            </p:txEl>
                                          </p:spTgt>
                                        </p:tgtEl>
                                        <p:attrNameLst>
                                          <p:attrName>style.visibility</p:attrName>
                                        </p:attrNameLst>
                                      </p:cBhvr>
                                      <p:to>
                                        <p:strVal val="visible"/>
                                      </p:to>
                                    </p:set>
                                    <p:animEffect transition="in" filter="fade">
                                      <p:cBhvr>
                                        <p:cTn id="165" dur="500"/>
                                        <p:tgtEl>
                                          <p:spTgt spid="15">
                                            <p:txEl>
                                              <p:pRg st="16" end="16"/>
                                            </p:txEl>
                                          </p:spTgt>
                                        </p:tgtEl>
                                      </p:cBhvr>
                                    </p:animEffect>
                                    <p:anim calcmode="lin" valueType="num">
                                      <p:cBhvr>
                                        <p:cTn id="166" dur="500" fill="hold"/>
                                        <p:tgtEl>
                                          <p:spTgt spid="15">
                                            <p:txEl>
                                              <p:pRg st="16" end="16"/>
                                            </p:txEl>
                                          </p:spTgt>
                                        </p:tgtEl>
                                        <p:attrNameLst>
                                          <p:attrName>ppt_x</p:attrName>
                                        </p:attrNameLst>
                                      </p:cBhvr>
                                      <p:tavLst>
                                        <p:tav tm="0">
                                          <p:val>
                                            <p:strVal val="#ppt_x"/>
                                          </p:val>
                                        </p:tav>
                                        <p:tav tm="100000">
                                          <p:val>
                                            <p:strVal val="#ppt_x"/>
                                          </p:val>
                                        </p:tav>
                                      </p:tavLst>
                                    </p:anim>
                                    <p:anim calcmode="lin" valueType="num">
                                      <p:cBhvr>
                                        <p:cTn id="167" dur="500" fill="hold"/>
                                        <p:tgtEl>
                                          <p:spTgt spid="15">
                                            <p:txEl>
                                              <p:pRg st="16" end="16"/>
                                            </p:txEl>
                                          </p:spTgt>
                                        </p:tgtEl>
                                        <p:attrNameLst>
                                          <p:attrName>ppt_y</p:attrName>
                                        </p:attrNameLst>
                                      </p:cBhvr>
                                      <p:tavLst>
                                        <p:tav tm="0">
                                          <p:val>
                                            <p:strVal val="#ppt_y+.1"/>
                                          </p:val>
                                        </p:tav>
                                        <p:tav tm="100000">
                                          <p:val>
                                            <p:strVal val="#ppt_y"/>
                                          </p:val>
                                        </p:tav>
                                      </p:tavLst>
                                    </p:anim>
                                  </p:childTnLst>
                                </p:cTn>
                              </p:par>
                            </p:childTnLst>
                          </p:cTn>
                        </p:par>
                        <p:par>
                          <p:cTn id="168" fill="hold">
                            <p:stCondLst>
                              <p:cond delay="13500"/>
                            </p:stCondLst>
                            <p:childTnLst>
                              <p:par>
                                <p:cTn id="169" presetID="42" presetClass="entr" presetSubtype="0" fill="hold" grpId="0" nodeType="afterEffect">
                                  <p:stCondLst>
                                    <p:cond delay="0"/>
                                  </p:stCondLst>
                                  <p:childTnLst>
                                    <p:set>
                                      <p:cBhvr>
                                        <p:cTn id="170" dur="1" fill="hold">
                                          <p:stCondLst>
                                            <p:cond delay="0"/>
                                          </p:stCondLst>
                                        </p:cTn>
                                        <p:tgtEl>
                                          <p:spTgt spid="16">
                                            <p:txEl>
                                              <p:pRg st="0" end="0"/>
                                            </p:txEl>
                                          </p:spTgt>
                                        </p:tgtEl>
                                        <p:attrNameLst>
                                          <p:attrName>style.visibility</p:attrName>
                                        </p:attrNameLst>
                                      </p:cBhvr>
                                      <p:to>
                                        <p:strVal val="visible"/>
                                      </p:to>
                                    </p:set>
                                    <p:animEffect transition="in" filter="fade">
                                      <p:cBhvr>
                                        <p:cTn id="171" dur="500"/>
                                        <p:tgtEl>
                                          <p:spTgt spid="16">
                                            <p:txEl>
                                              <p:pRg st="0" end="0"/>
                                            </p:txEl>
                                          </p:spTgt>
                                        </p:tgtEl>
                                      </p:cBhvr>
                                    </p:animEffect>
                                    <p:anim calcmode="lin" valueType="num">
                                      <p:cBhvr>
                                        <p:cTn id="172" dur="500" fill="hold"/>
                                        <p:tgtEl>
                                          <p:spTgt spid="16">
                                            <p:txEl>
                                              <p:pRg st="0" end="0"/>
                                            </p:txEl>
                                          </p:spTgt>
                                        </p:tgtEl>
                                        <p:attrNameLst>
                                          <p:attrName>ppt_x</p:attrName>
                                        </p:attrNameLst>
                                      </p:cBhvr>
                                      <p:tavLst>
                                        <p:tav tm="0">
                                          <p:val>
                                            <p:strVal val="#ppt_x"/>
                                          </p:val>
                                        </p:tav>
                                        <p:tav tm="100000">
                                          <p:val>
                                            <p:strVal val="#ppt_x"/>
                                          </p:val>
                                        </p:tav>
                                      </p:tavLst>
                                    </p:anim>
                                    <p:anim calcmode="lin" valueType="num">
                                      <p:cBhvr>
                                        <p:cTn id="173" dur="500" fill="hold"/>
                                        <p:tgtEl>
                                          <p:spTgt spid="16">
                                            <p:txEl>
                                              <p:pRg st="0" end="0"/>
                                            </p:txEl>
                                          </p:spTgt>
                                        </p:tgtEl>
                                        <p:attrNameLst>
                                          <p:attrName>ppt_y</p:attrName>
                                        </p:attrNameLst>
                                      </p:cBhvr>
                                      <p:tavLst>
                                        <p:tav tm="0">
                                          <p:val>
                                            <p:strVal val="#ppt_y+.1"/>
                                          </p:val>
                                        </p:tav>
                                        <p:tav tm="100000">
                                          <p:val>
                                            <p:strVal val="#ppt_y"/>
                                          </p:val>
                                        </p:tav>
                                      </p:tavLst>
                                    </p:anim>
                                  </p:childTnLst>
                                </p:cTn>
                              </p:par>
                            </p:childTnLst>
                          </p:cTn>
                        </p:par>
                        <p:par>
                          <p:cTn id="174" fill="hold">
                            <p:stCondLst>
                              <p:cond delay="14000"/>
                            </p:stCondLst>
                            <p:childTnLst>
                              <p:par>
                                <p:cTn id="175" presetID="42" presetClass="entr" presetSubtype="0" fill="hold" grpId="0" nodeType="afterEffect">
                                  <p:stCondLst>
                                    <p:cond delay="0"/>
                                  </p:stCondLst>
                                  <p:childTnLst>
                                    <p:set>
                                      <p:cBhvr>
                                        <p:cTn id="176" dur="1" fill="hold">
                                          <p:stCondLst>
                                            <p:cond delay="0"/>
                                          </p:stCondLst>
                                        </p:cTn>
                                        <p:tgtEl>
                                          <p:spTgt spid="16">
                                            <p:txEl>
                                              <p:pRg st="2" end="2"/>
                                            </p:txEl>
                                          </p:spTgt>
                                        </p:tgtEl>
                                        <p:attrNameLst>
                                          <p:attrName>style.visibility</p:attrName>
                                        </p:attrNameLst>
                                      </p:cBhvr>
                                      <p:to>
                                        <p:strVal val="visible"/>
                                      </p:to>
                                    </p:set>
                                    <p:animEffect transition="in" filter="fade">
                                      <p:cBhvr>
                                        <p:cTn id="177" dur="500"/>
                                        <p:tgtEl>
                                          <p:spTgt spid="16">
                                            <p:txEl>
                                              <p:pRg st="2" end="2"/>
                                            </p:txEl>
                                          </p:spTgt>
                                        </p:tgtEl>
                                      </p:cBhvr>
                                    </p:animEffect>
                                    <p:anim calcmode="lin" valueType="num">
                                      <p:cBhvr>
                                        <p:cTn id="178" dur="500" fill="hold"/>
                                        <p:tgtEl>
                                          <p:spTgt spid="16">
                                            <p:txEl>
                                              <p:pRg st="2" end="2"/>
                                            </p:txEl>
                                          </p:spTgt>
                                        </p:tgtEl>
                                        <p:attrNameLst>
                                          <p:attrName>ppt_x</p:attrName>
                                        </p:attrNameLst>
                                      </p:cBhvr>
                                      <p:tavLst>
                                        <p:tav tm="0">
                                          <p:val>
                                            <p:strVal val="#ppt_x"/>
                                          </p:val>
                                        </p:tav>
                                        <p:tav tm="100000">
                                          <p:val>
                                            <p:strVal val="#ppt_x"/>
                                          </p:val>
                                        </p:tav>
                                      </p:tavLst>
                                    </p:anim>
                                    <p:anim calcmode="lin" valueType="num">
                                      <p:cBhvr>
                                        <p:cTn id="179" dur="500" fill="hold"/>
                                        <p:tgtEl>
                                          <p:spTgt spid="16">
                                            <p:txEl>
                                              <p:pRg st="2" end="2"/>
                                            </p:txEl>
                                          </p:spTgt>
                                        </p:tgtEl>
                                        <p:attrNameLst>
                                          <p:attrName>ppt_y</p:attrName>
                                        </p:attrNameLst>
                                      </p:cBhvr>
                                      <p:tavLst>
                                        <p:tav tm="0">
                                          <p:val>
                                            <p:strVal val="#ppt_y+.1"/>
                                          </p:val>
                                        </p:tav>
                                        <p:tav tm="100000">
                                          <p:val>
                                            <p:strVal val="#ppt_y"/>
                                          </p:val>
                                        </p:tav>
                                      </p:tavLst>
                                    </p:anim>
                                  </p:childTnLst>
                                </p:cTn>
                              </p:par>
                            </p:childTnLst>
                          </p:cTn>
                        </p:par>
                        <p:par>
                          <p:cTn id="180" fill="hold">
                            <p:stCondLst>
                              <p:cond delay="14500"/>
                            </p:stCondLst>
                            <p:childTnLst>
                              <p:par>
                                <p:cTn id="181" presetID="42" presetClass="entr" presetSubtype="0" fill="hold" grpId="0" nodeType="afterEffect">
                                  <p:stCondLst>
                                    <p:cond delay="0"/>
                                  </p:stCondLst>
                                  <p:childTnLst>
                                    <p:set>
                                      <p:cBhvr>
                                        <p:cTn id="182" dur="1" fill="hold">
                                          <p:stCondLst>
                                            <p:cond delay="0"/>
                                          </p:stCondLst>
                                        </p:cTn>
                                        <p:tgtEl>
                                          <p:spTgt spid="16">
                                            <p:txEl>
                                              <p:pRg st="4" end="4"/>
                                            </p:txEl>
                                          </p:spTgt>
                                        </p:tgtEl>
                                        <p:attrNameLst>
                                          <p:attrName>style.visibility</p:attrName>
                                        </p:attrNameLst>
                                      </p:cBhvr>
                                      <p:to>
                                        <p:strVal val="visible"/>
                                      </p:to>
                                    </p:set>
                                    <p:animEffect transition="in" filter="fade">
                                      <p:cBhvr>
                                        <p:cTn id="183" dur="500"/>
                                        <p:tgtEl>
                                          <p:spTgt spid="16">
                                            <p:txEl>
                                              <p:pRg st="4" end="4"/>
                                            </p:txEl>
                                          </p:spTgt>
                                        </p:tgtEl>
                                      </p:cBhvr>
                                    </p:animEffect>
                                    <p:anim calcmode="lin" valueType="num">
                                      <p:cBhvr>
                                        <p:cTn id="184" dur="500" fill="hold"/>
                                        <p:tgtEl>
                                          <p:spTgt spid="16">
                                            <p:txEl>
                                              <p:pRg st="4" end="4"/>
                                            </p:txEl>
                                          </p:spTgt>
                                        </p:tgtEl>
                                        <p:attrNameLst>
                                          <p:attrName>ppt_x</p:attrName>
                                        </p:attrNameLst>
                                      </p:cBhvr>
                                      <p:tavLst>
                                        <p:tav tm="0">
                                          <p:val>
                                            <p:strVal val="#ppt_x"/>
                                          </p:val>
                                        </p:tav>
                                        <p:tav tm="100000">
                                          <p:val>
                                            <p:strVal val="#ppt_x"/>
                                          </p:val>
                                        </p:tav>
                                      </p:tavLst>
                                    </p:anim>
                                    <p:anim calcmode="lin" valueType="num">
                                      <p:cBhvr>
                                        <p:cTn id="185" dur="500" fill="hold"/>
                                        <p:tgtEl>
                                          <p:spTgt spid="16">
                                            <p:txEl>
                                              <p:pRg st="4" end="4"/>
                                            </p:txEl>
                                          </p:spTgt>
                                        </p:tgtEl>
                                        <p:attrNameLst>
                                          <p:attrName>ppt_y</p:attrName>
                                        </p:attrNameLst>
                                      </p:cBhvr>
                                      <p:tavLst>
                                        <p:tav tm="0">
                                          <p:val>
                                            <p:strVal val="#ppt_y+.1"/>
                                          </p:val>
                                        </p:tav>
                                        <p:tav tm="100000">
                                          <p:val>
                                            <p:strVal val="#ppt_y"/>
                                          </p:val>
                                        </p:tav>
                                      </p:tavLst>
                                    </p:anim>
                                  </p:childTnLst>
                                </p:cTn>
                              </p:par>
                            </p:childTnLst>
                          </p:cTn>
                        </p:par>
                        <p:par>
                          <p:cTn id="186" fill="hold">
                            <p:stCondLst>
                              <p:cond delay="15000"/>
                            </p:stCondLst>
                            <p:childTnLst>
                              <p:par>
                                <p:cTn id="187" presetID="42" presetClass="entr" presetSubtype="0" fill="hold" grpId="0" nodeType="afterEffect">
                                  <p:stCondLst>
                                    <p:cond delay="0"/>
                                  </p:stCondLst>
                                  <p:childTnLst>
                                    <p:set>
                                      <p:cBhvr>
                                        <p:cTn id="188" dur="1" fill="hold">
                                          <p:stCondLst>
                                            <p:cond delay="0"/>
                                          </p:stCondLst>
                                        </p:cTn>
                                        <p:tgtEl>
                                          <p:spTgt spid="16">
                                            <p:txEl>
                                              <p:pRg st="6" end="6"/>
                                            </p:txEl>
                                          </p:spTgt>
                                        </p:tgtEl>
                                        <p:attrNameLst>
                                          <p:attrName>style.visibility</p:attrName>
                                        </p:attrNameLst>
                                      </p:cBhvr>
                                      <p:to>
                                        <p:strVal val="visible"/>
                                      </p:to>
                                    </p:set>
                                    <p:animEffect transition="in" filter="fade">
                                      <p:cBhvr>
                                        <p:cTn id="189" dur="500"/>
                                        <p:tgtEl>
                                          <p:spTgt spid="16">
                                            <p:txEl>
                                              <p:pRg st="6" end="6"/>
                                            </p:txEl>
                                          </p:spTgt>
                                        </p:tgtEl>
                                      </p:cBhvr>
                                    </p:animEffect>
                                    <p:anim calcmode="lin" valueType="num">
                                      <p:cBhvr>
                                        <p:cTn id="190" dur="500" fill="hold"/>
                                        <p:tgtEl>
                                          <p:spTgt spid="16">
                                            <p:txEl>
                                              <p:pRg st="6" end="6"/>
                                            </p:txEl>
                                          </p:spTgt>
                                        </p:tgtEl>
                                        <p:attrNameLst>
                                          <p:attrName>ppt_x</p:attrName>
                                        </p:attrNameLst>
                                      </p:cBhvr>
                                      <p:tavLst>
                                        <p:tav tm="0">
                                          <p:val>
                                            <p:strVal val="#ppt_x"/>
                                          </p:val>
                                        </p:tav>
                                        <p:tav tm="100000">
                                          <p:val>
                                            <p:strVal val="#ppt_x"/>
                                          </p:val>
                                        </p:tav>
                                      </p:tavLst>
                                    </p:anim>
                                    <p:anim calcmode="lin" valueType="num">
                                      <p:cBhvr>
                                        <p:cTn id="191" dur="500" fill="hold"/>
                                        <p:tgtEl>
                                          <p:spTgt spid="16">
                                            <p:txEl>
                                              <p:pRg st="6" end="6"/>
                                            </p:txEl>
                                          </p:spTgt>
                                        </p:tgtEl>
                                        <p:attrNameLst>
                                          <p:attrName>ppt_y</p:attrName>
                                        </p:attrNameLst>
                                      </p:cBhvr>
                                      <p:tavLst>
                                        <p:tav tm="0">
                                          <p:val>
                                            <p:strVal val="#ppt_y+.1"/>
                                          </p:val>
                                        </p:tav>
                                        <p:tav tm="100000">
                                          <p:val>
                                            <p:strVal val="#ppt_y"/>
                                          </p:val>
                                        </p:tav>
                                      </p:tavLst>
                                    </p:anim>
                                  </p:childTnLst>
                                </p:cTn>
                              </p:par>
                            </p:childTnLst>
                          </p:cTn>
                        </p:par>
                        <p:par>
                          <p:cTn id="192" fill="hold">
                            <p:stCondLst>
                              <p:cond delay="15500"/>
                            </p:stCondLst>
                            <p:childTnLst>
                              <p:par>
                                <p:cTn id="193" presetID="42" presetClass="entr" presetSubtype="0" fill="hold" grpId="0" nodeType="afterEffect">
                                  <p:stCondLst>
                                    <p:cond delay="0"/>
                                  </p:stCondLst>
                                  <p:childTnLst>
                                    <p:set>
                                      <p:cBhvr>
                                        <p:cTn id="194" dur="1" fill="hold">
                                          <p:stCondLst>
                                            <p:cond delay="0"/>
                                          </p:stCondLst>
                                        </p:cTn>
                                        <p:tgtEl>
                                          <p:spTgt spid="16">
                                            <p:txEl>
                                              <p:pRg st="8" end="8"/>
                                            </p:txEl>
                                          </p:spTgt>
                                        </p:tgtEl>
                                        <p:attrNameLst>
                                          <p:attrName>style.visibility</p:attrName>
                                        </p:attrNameLst>
                                      </p:cBhvr>
                                      <p:to>
                                        <p:strVal val="visible"/>
                                      </p:to>
                                    </p:set>
                                    <p:animEffect transition="in" filter="fade">
                                      <p:cBhvr>
                                        <p:cTn id="195" dur="500"/>
                                        <p:tgtEl>
                                          <p:spTgt spid="16">
                                            <p:txEl>
                                              <p:pRg st="8" end="8"/>
                                            </p:txEl>
                                          </p:spTgt>
                                        </p:tgtEl>
                                      </p:cBhvr>
                                    </p:animEffect>
                                    <p:anim calcmode="lin" valueType="num">
                                      <p:cBhvr>
                                        <p:cTn id="196" dur="500" fill="hold"/>
                                        <p:tgtEl>
                                          <p:spTgt spid="16">
                                            <p:txEl>
                                              <p:pRg st="8" end="8"/>
                                            </p:txEl>
                                          </p:spTgt>
                                        </p:tgtEl>
                                        <p:attrNameLst>
                                          <p:attrName>ppt_x</p:attrName>
                                        </p:attrNameLst>
                                      </p:cBhvr>
                                      <p:tavLst>
                                        <p:tav tm="0">
                                          <p:val>
                                            <p:strVal val="#ppt_x"/>
                                          </p:val>
                                        </p:tav>
                                        <p:tav tm="100000">
                                          <p:val>
                                            <p:strVal val="#ppt_x"/>
                                          </p:val>
                                        </p:tav>
                                      </p:tavLst>
                                    </p:anim>
                                    <p:anim calcmode="lin" valueType="num">
                                      <p:cBhvr>
                                        <p:cTn id="197" dur="500" fill="hold"/>
                                        <p:tgtEl>
                                          <p:spTgt spid="16">
                                            <p:txEl>
                                              <p:pRg st="8" end="8"/>
                                            </p:txEl>
                                          </p:spTgt>
                                        </p:tgtEl>
                                        <p:attrNameLst>
                                          <p:attrName>ppt_y</p:attrName>
                                        </p:attrNameLst>
                                      </p:cBhvr>
                                      <p:tavLst>
                                        <p:tav tm="0">
                                          <p:val>
                                            <p:strVal val="#ppt_y+.1"/>
                                          </p:val>
                                        </p:tav>
                                        <p:tav tm="100000">
                                          <p:val>
                                            <p:strVal val="#ppt_y"/>
                                          </p:val>
                                        </p:tav>
                                      </p:tavLst>
                                    </p:anim>
                                  </p:childTnLst>
                                </p:cTn>
                              </p:par>
                            </p:childTnLst>
                          </p:cTn>
                        </p:par>
                        <p:par>
                          <p:cTn id="198" fill="hold">
                            <p:stCondLst>
                              <p:cond delay="16000"/>
                            </p:stCondLst>
                            <p:childTnLst>
                              <p:par>
                                <p:cTn id="199" presetID="42" presetClass="entr" presetSubtype="0" fill="hold" grpId="0" nodeType="afterEffect">
                                  <p:stCondLst>
                                    <p:cond delay="0"/>
                                  </p:stCondLst>
                                  <p:childTnLst>
                                    <p:set>
                                      <p:cBhvr>
                                        <p:cTn id="200" dur="1" fill="hold">
                                          <p:stCondLst>
                                            <p:cond delay="0"/>
                                          </p:stCondLst>
                                        </p:cTn>
                                        <p:tgtEl>
                                          <p:spTgt spid="16">
                                            <p:txEl>
                                              <p:pRg st="10" end="10"/>
                                            </p:txEl>
                                          </p:spTgt>
                                        </p:tgtEl>
                                        <p:attrNameLst>
                                          <p:attrName>style.visibility</p:attrName>
                                        </p:attrNameLst>
                                      </p:cBhvr>
                                      <p:to>
                                        <p:strVal val="visible"/>
                                      </p:to>
                                    </p:set>
                                    <p:animEffect transition="in" filter="fade">
                                      <p:cBhvr>
                                        <p:cTn id="201" dur="500"/>
                                        <p:tgtEl>
                                          <p:spTgt spid="16">
                                            <p:txEl>
                                              <p:pRg st="10" end="10"/>
                                            </p:txEl>
                                          </p:spTgt>
                                        </p:tgtEl>
                                      </p:cBhvr>
                                    </p:animEffect>
                                    <p:anim calcmode="lin" valueType="num">
                                      <p:cBhvr>
                                        <p:cTn id="202" dur="500" fill="hold"/>
                                        <p:tgtEl>
                                          <p:spTgt spid="16">
                                            <p:txEl>
                                              <p:pRg st="10" end="10"/>
                                            </p:txEl>
                                          </p:spTgt>
                                        </p:tgtEl>
                                        <p:attrNameLst>
                                          <p:attrName>ppt_x</p:attrName>
                                        </p:attrNameLst>
                                      </p:cBhvr>
                                      <p:tavLst>
                                        <p:tav tm="0">
                                          <p:val>
                                            <p:strVal val="#ppt_x"/>
                                          </p:val>
                                        </p:tav>
                                        <p:tav tm="100000">
                                          <p:val>
                                            <p:strVal val="#ppt_x"/>
                                          </p:val>
                                        </p:tav>
                                      </p:tavLst>
                                    </p:anim>
                                    <p:anim calcmode="lin" valueType="num">
                                      <p:cBhvr>
                                        <p:cTn id="203" dur="500" fill="hold"/>
                                        <p:tgtEl>
                                          <p:spTgt spid="16">
                                            <p:txEl>
                                              <p:pRg st="10" end="10"/>
                                            </p:txEl>
                                          </p:spTgt>
                                        </p:tgtEl>
                                        <p:attrNameLst>
                                          <p:attrName>ppt_y</p:attrName>
                                        </p:attrNameLst>
                                      </p:cBhvr>
                                      <p:tavLst>
                                        <p:tav tm="0">
                                          <p:val>
                                            <p:strVal val="#ppt_y+.1"/>
                                          </p:val>
                                        </p:tav>
                                        <p:tav tm="100000">
                                          <p:val>
                                            <p:strVal val="#ppt_y"/>
                                          </p:val>
                                        </p:tav>
                                      </p:tavLst>
                                    </p:anim>
                                  </p:childTnLst>
                                </p:cTn>
                              </p:par>
                            </p:childTnLst>
                          </p:cTn>
                        </p:par>
                        <p:par>
                          <p:cTn id="204" fill="hold">
                            <p:stCondLst>
                              <p:cond delay="16500"/>
                            </p:stCondLst>
                            <p:childTnLst>
                              <p:par>
                                <p:cTn id="205" presetID="42" presetClass="entr" presetSubtype="0" fill="hold" grpId="0" nodeType="afterEffect">
                                  <p:stCondLst>
                                    <p:cond delay="0"/>
                                  </p:stCondLst>
                                  <p:childTnLst>
                                    <p:set>
                                      <p:cBhvr>
                                        <p:cTn id="206" dur="1" fill="hold">
                                          <p:stCondLst>
                                            <p:cond delay="0"/>
                                          </p:stCondLst>
                                        </p:cTn>
                                        <p:tgtEl>
                                          <p:spTgt spid="16">
                                            <p:txEl>
                                              <p:pRg st="12" end="12"/>
                                            </p:txEl>
                                          </p:spTgt>
                                        </p:tgtEl>
                                        <p:attrNameLst>
                                          <p:attrName>style.visibility</p:attrName>
                                        </p:attrNameLst>
                                      </p:cBhvr>
                                      <p:to>
                                        <p:strVal val="visible"/>
                                      </p:to>
                                    </p:set>
                                    <p:animEffect transition="in" filter="fade">
                                      <p:cBhvr>
                                        <p:cTn id="207" dur="500"/>
                                        <p:tgtEl>
                                          <p:spTgt spid="16">
                                            <p:txEl>
                                              <p:pRg st="12" end="12"/>
                                            </p:txEl>
                                          </p:spTgt>
                                        </p:tgtEl>
                                      </p:cBhvr>
                                    </p:animEffect>
                                    <p:anim calcmode="lin" valueType="num">
                                      <p:cBhvr>
                                        <p:cTn id="208" dur="500" fill="hold"/>
                                        <p:tgtEl>
                                          <p:spTgt spid="16">
                                            <p:txEl>
                                              <p:pRg st="12" end="12"/>
                                            </p:txEl>
                                          </p:spTgt>
                                        </p:tgtEl>
                                        <p:attrNameLst>
                                          <p:attrName>ppt_x</p:attrName>
                                        </p:attrNameLst>
                                      </p:cBhvr>
                                      <p:tavLst>
                                        <p:tav tm="0">
                                          <p:val>
                                            <p:strVal val="#ppt_x"/>
                                          </p:val>
                                        </p:tav>
                                        <p:tav tm="100000">
                                          <p:val>
                                            <p:strVal val="#ppt_x"/>
                                          </p:val>
                                        </p:tav>
                                      </p:tavLst>
                                    </p:anim>
                                    <p:anim calcmode="lin" valueType="num">
                                      <p:cBhvr>
                                        <p:cTn id="209" dur="500" fill="hold"/>
                                        <p:tgtEl>
                                          <p:spTgt spid="16">
                                            <p:txEl>
                                              <p:pRg st="12" end="12"/>
                                            </p:txEl>
                                          </p:spTgt>
                                        </p:tgtEl>
                                        <p:attrNameLst>
                                          <p:attrName>ppt_y</p:attrName>
                                        </p:attrNameLst>
                                      </p:cBhvr>
                                      <p:tavLst>
                                        <p:tav tm="0">
                                          <p:val>
                                            <p:strVal val="#ppt_y+.1"/>
                                          </p:val>
                                        </p:tav>
                                        <p:tav tm="100000">
                                          <p:val>
                                            <p:strVal val="#ppt_y"/>
                                          </p:val>
                                        </p:tav>
                                      </p:tavLst>
                                    </p:anim>
                                  </p:childTnLst>
                                </p:cTn>
                              </p:par>
                            </p:childTnLst>
                          </p:cTn>
                        </p:par>
                        <p:par>
                          <p:cTn id="210" fill="hold">
                            <p:stCondLst>
                              <p:cond delay="17000"/>
                            </p:stCondLst>
                            <p:childTnLst>
                              <p:par>
                                <p:cTn id="211" presetID="42" presetClass="entr" presetSubtype="0" fill="hold" grpId="0" nodeType="afterEffect">
                                  <p:stCondLst>
                                    <p:cond delay="0"/>
                                  </p:stCondLst>
                                  <p:childTnLst>
                                    <p:set>
                                      <p:cBhvr>
                                        <p:cTn id="212" dur="1" fill="hold">
                                          <p:stCondLst>
                                            <p:cond delay="0"/>
                                          </p:stCondLst>
                                        </p:cTn>
                                        <p:tgtEl>
                                          <p:spTgt spid="16">
                                            <p:txEl>
                                              <p:pRg st="14" end="14"/>
                                            </p:txEl>
                                          </p:spTgt>
                                        </p:tgtEl>
                                        <p:attrNameLst>
                                          <p:attrName>style.visibility</p:attrName>
                                        </p:attrNameLst>
                                      </p:cBhvr>
                                      <p:to>
                                        <p:strVal val="visible"/>
                                      </p:to>
                                    </p:set>
                                    <p:animEffect transition="in" filter="fade">
                                      <p:cBhvr>
                                        <p:cTn id="213" dur="500"/>
                                        <p:tgtEl>
                                          <p:spTgt spid="16">
                                            <p:txEl>
                                              <p:pRg st="14" end="14"/>
                                            </p:txEl>
                                          </p:spTgt>
                                        </p:tgtEl>
                                      </p:cBhvr>
                                    </p:animEffect>
                                    <p:anim calcmode="lin" valueType="num">
                                      <p:cBhvr>
                                        <p:cTn id="214" dur="500" fill="hold"/>
                                        <p:tgtEl>
                                          <p:spTgt spid="16">
                                            <p:txEl>
                                              <p:pRg st="14" end="14"/>
                                            </p:txEl>
                                          </p:spTgt>
                                        </p:tgtEl>
                                        <p:attrNameLst>
                                          <p:attrName>ppt_x</p:attrName>
                                        </p:attrNameLst>
                                      </p:cBhvr>
                                      <p:tavLst>
                                        <p:tav tm="0">
                                          <p:val>
                                            <p:strVal val="#ppt_x"/>
                                          </p:val>
                                        </p:tav>
                                        <p:tav tm="100000">
                                          <p:val>
                                            <p:strVal val="#ppt_x"/>
                                          </p:val>
                                        </p:tav>
                                      </p:tavLst>
                                    </p:anim>
                                    <p:anim calcmode="lin" valueType="num">
                                      <p:cBhvr>
                                        <p:cTn id="215" dur="500" fill="hold"/>
                                        <p:tgtEl>
                                          <p:spTgt spid="16">
                                            <p:txEl>
                                              <p:pRg st="14" end="14"/>
                                            </p:txEl>
                                          </p:spTgt>
                                        </p:tgtEl>
                                        <p:attrNameLst>
                                          <p:attrName>ppt_y</p:attrName>
                                        </p:attrNameLst>
                                      </p:cBhvr>
                                      <p:tavLst>
                                        <p:tav tm="0">
                                          <p:val>
                                            <p:strVal val="#ppt_y+.1"/>
                                          </p:val>
                                        </p:tav>
                                        <p:tav tm="100000">
                                          <p:val>
                                            <p:strVal val="#ppt_y"/>
                                          </p:val>
                                        </p:tav>
                                      </p:tavLst>
                                    </p:anim>
                                  </p:childTnLst>
                                </p:cTn>
                              </p:par>
                            </p:childTnLst>
                          </p:cTn>
                        </p:par>
                        <p:par>
                          <p:cTn id="216" fill="hold">
                            <p:stCondLst>
                              <p:cond delay="17500"/>
                            </p:stCondLst>
                            <p:childTnLst>
                              <p:par>
                                <p:cTn id="217" presetID="42" presetClass="entr" presetSubtype="0" fill="hold" grpId="0" nodeType="afterEffect">
                                  <p:stCondLst>
                                    <p:cond delay="0"/>
                                  </p:stCondLst>
                                  <p:childTnLst>
                                    <p:set>
                                      <p:cBhvr>
                                        <p:cTn id="218" dur="1" fill="hold">
                                          <p:stCondLst>
                                            <p:cond delay="0"/>
                                          </p:stCondLst>
                                        </p:cTn>
                                        <p:tgtEl>
                                          <p:spTgt spid="16">
                                            <p:txEl>
                                              <p:pRg st="16" end="16"/>
                                            </p:txEl>
                                          </p:spTgt>
                                        </p:tgtEl>
                                        <p:attrNameLst>
                                          <p:attrName>style.visibility</p:attrName>
                                        </p:attrNameLst>
                                      </p:cBhvr>
                                      <p:to>
                                        <p:strVal val="visible"/>
                                      </p:to>
                                    </p:set>
                                    <p:animEffect transition="in" filter="fade">
                                      <p:cBhvr>
                                        <p:cTn id="219" dur="500"/>
                                        <p:tgtEl>
                                          <p:spTgt spid="16">
                                            <p:txEl>
                                              <p:pRg st="16" end="16"/>
                                            </p:txEl>
                                          </p:spTgt>
                                        </p:tgtEl>
                                      </p:cBhvr>
                                    </p:animEffect>
                                    <p:anim calcmode="lin" valueType="num">
                                      <p:cBhvr>
                                        <p:cTn id="220" dur="500" fill="hold"/>
                                        <p:tgtEl>
                                          <p:spTgt spid="16">
                                            <p:txEl>
                                              <p:pRg st="16" end="16"/>
                                            </p:txEl>
                                          </p:spTgt>
                                        </p:tgtEl>
                                        <p:attrNameLst>
                                          <p:attrName>ppt_x</p:attrName>
                                        </p:attrNameLst>
                                      </p:cBhvr>
                                      <p:tavLst>
                                        <p:tav tm="0">
                                          <p:val>
                                            <p:strVal val="#ppt_x"/>
                                          </p:val>
                                        </p:tav>
                                        <p:tav tm="100000">
                                          <p:val>
                                            <p:strVal val="#ppt_x"/>
                                          </p:val>
                                        </p:tav>
                                      </p:tavLst>
                                    </p:anim>
                                    <p:anim calcmode="lin" valueType="num">
                                      <p:cBhvr>
                                        <p:cTn id="221" dur="500" fill="hold"/>
                                        <p:tgtEl>
                                          <p:spTgt spid="16">
                                            <p:txEl>
                                              <p:pRg st="16" end="16"/>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7" grpId="0" animBg="1"/>
      <p:bldP spid="9" grpId="0" animBg="1"/>
      <p:bldP spid="12" grpId="0" animBg="1"/>
      <p:bldP spid="11" grpId="0" build="p"/>
      <p:bldP spid="14" grpId="0"/>
      <p:bldP spid="15" grpId="0" build="p"/>
      <p:bldP spid="16" grpId="0" build="p"/>
      <p:bldP spid="17" grpId="0" build="p"/>
    </p:bldLst>
  </p:timing>
</p:sld>
</file>

<file path=ppt/slides/slide3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aphicFrame>
        <p:nvGraphicFramePr>
          <p:cNvPr id="7" name="Table 6"/>
          <p:cNvGraphicFramePr>
            <a:graphicFrameLocks noGrp="1"/>
          </p:cNvGraphicFramePr>
          <p:nvPr/>
        </p:nvGraphicFramePr>
        <p:xfrm>
          <a:off x="997133" y="1538790"/>
          <a:ext cx="3029500" cy="3261810"/>
        </p:xfrm>
        <a:graphic>
          <a:graphicData uri="http://schemas.openxmlformats.org/drawingml/2006/table">
            <a:tbl>
              <a:tblPr bandRow="1">
                <a:tableStyleId>{5C22544A-7EE6-4342-B048-85BDC9FD1C3A}</a:tableStyleId>
              </a:tblPr>
              <a:tblGrid>
                <a:gridCol w="302950">
                  <a:extLst>
                    <a:ext uri="{9D8B030D-6E8A-4147-A177-3AD203B41FA5}">
                      <a16:colId xmlns:a16="http://schemas.microsoft.com/office/drawing/2014/main" val="20000"/>
                    </a:ext>
                  </a:extLst>
                </a:gridCol>
                <a:gridCol w="302950">
                  <a:extLst>
                    <a:ext uri="{9D8B030D-6E8A-4147-A177-3AD203B41FA5}">
                      <a16:colId xmlns:a16="http://schemas.microsoft.com/office/drawing/2014/main" val="20001"/>
                    </a:ext>
                  </a:extLst>
                </a:gridCol>
                <a:gridCol w="302950">
                  <a:extLst>
                    <a:ext uri="{9D8B030D-6E8A-4147-A177-3AD203B41FA5}">
                      <a16:colId xmlns:a16="http://schemas.microsoft.com/office/drawing/2014/main" val="20002"/>
                    </a:ext>
                  </a:extLst>
                </a:gridCol>
                <a:gridCol w="302950">
                  <a:extLst>
                    <a:ext uri="{9D8B030D-6E8A-4147-A177-3AD203B41FA5}">
                      <a16:colId xmlns:a16="http://schemas.microsoft.com/office/drawing/2014/main" val="20003"/>
                    </a:ext>
                  </a:extLst>
                </a:gridCol>
                <a:gridCol w="302950">
                  <a:extLst>
                    <a:ext uri="{9D8B030D-6E8A-4147-A177-3AD203B41FA5}">
                      <a16:colId xmlns:a16="http://schemas.microsoft.com/office/drawing/2014/main" val="20004"/>
                    </a:ext>
                  </a:extLst>
                </a:gridCol>
                <a:gridCol w="302950">
                  <a:extLst>
                    <a:ext uri="{9D8B030D-6E8A-4147-A177-3AD203B41FA5}">
                      <a16:colId xmlns:a16="http://schemas.microsoft.com/office/drawing/2014/main" val="20005"/>
                    </a:ext>
                  </a:extLst>
                </a:gridCol>
                <a:gridCol w="302950">
                  <a:extLst>
                    <a:ext uri="{9D8B030D-6E8A-4147-A177-3AD203B41FA5}">
                      <a16:colId xmlns:a16="http://schemas.microsoft.com/office/drawing/2014/main" val="20006"/>
                    </a:ext>
                  </a:extLst>
                </a:gridCol>
                <a:gridCol w="302950">
                  <a:extLst>
                    <a:ext uri="{9D8B030D-6E8A-4147-A177-3AD203B41FA5}">
                      <a16:colId xmlns:a16="http://schemas.microsoft.com/office/drawing/2014/main" val="20007"/>
                    </a:ext>
                  </a:extLst>
                </a:gridCol>
                <a:gridCol w="302950">
                  <a:extLst>
                    <a:ext uri="{9D8B030D-6E8A-4147-A177-3AD203B41FA5}">
                      <a16:colId xmlns:a16="http://schemas.microsoft.com/office/drawing/2014/main" val="20008"/>
                    </a:ext>
                  </a:extLst>
                </a:gridCol>
                <a:gridCol w="302950">
                  <a:extLst>
                    <a:ext uri="{9D8B030D-6E8A-4147-A177-3AD203B41FA5}">
                      <a16:colId xmlns:a16="http://schemas.microsoft.com/office/drawing/2014/main" val="20009"/>
                    </a:ext>
                  </a:extLst>
                </a:gridCol>
              </a:tblGrid>
              <a:tr h="326181">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extLst>
                  <a:ext uri="{0D108BD9-81ED-4DB2-BD59-A6C34878D82A}">
                    <a16:rowId xmlns:a16="http://schemas.microsoft.com/office/drawing/2014/main" val="10000"/>
                  </a:ext>
                </a:extLst>
              </a:tr>
              <a:tr h="326181">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extLst>
                  <a:ext uri="{0D108BD9-81ED-4DB2-BD59-A6C34878D82A}">
                    <a16:rowId xmlns:a16="http://schemas.microsoft.com/office/drawing/2014/main" val="10001"/>
                  </a:ext>
                </a:extLst>
              </a:tr>
              <a:tr h="326181">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solidFill>
                      <a:srgbClr val="CE8E40"/>
                    </a:solidFill>
                  </a:tcPr>
                </a:tc>
                <a:tc>
                  <a:txBody>
                    <a:bodyPr/>
                    <a:lstStyle/>
                    <a:p>
                      <a:endParaRPr lang="en-US" sz="1100" dirty="0"/>
                    </a:p>
                  </a:txBody>
                  <a:tcPr marL="25521" marR="25521" marT="25521" marB="25521">
                    <a:solidFill>
                      <a:srgbClr val="CE8E40"/>
                    </a:solidFill>
                  </a:tcPr>
                </a:tc>
                <a:tc>
                  <a:txBody>
                    <a:bodyPr/>
                    <a:lstStyle/>
                    <a:p>
                      <a:endParaRPr lang="en-US" sz="1100" dirty="0"/>
                    </a:p>
                  </a:txBody>
                  <a:tcPr marL="25521" marR="25521" marT="25521" marB="25521">
                    <a:solidFill>
                      <a:srgbClr val="CE8E40"/>
                    </a:solidFill>
                  </a:tcPr>
                </a:tc>
                <a:tc>
                  <a:txBody>
                    <a:bodyPr/>
                    <a:lstStyle/>
                    <a:p>
                      <a:endParaRPr lang="en-US" sz="1100" dirty="0"/>
                    </a:p>
                  </a:txBody>
                  <a:tcPr marL="25521" marR="25521" marT="25521" marB="25521">
                    <a:solidFill>
                      <a:srgbClr val="CE8E40"/>
                    </a:solidFill>
                  </a:tcPr>
                </a:tc>
                <a:tc>
                  <a:txBody>
                    <a:bodyPr/>
                    <a:lstStyle/>
                    <a:p>
                      <a:endParaRPr lang="en-US" sz="1100" dirty="0"/>
                    </a:p>
                  </a:txBody>
                  <a:tcPr marL="25521" marR="25521" marT="25521" marB="25521">
                    <a:solidFill>
                      <a:srgbClr val="CE8E40"/>
                    </a:solidFill>
                  </a:tcPr>
                </a:tc>
                <a:extLst>
                  <a:ext uri="{0D108BD9-81ED-4DB2-BD59-A6C34878D82A}">
                    <a16:rowId xmlns:a16="http://schemas.microsoft.com/office/drawing/2014/main" val="10002"/>
                  </a:ext>
                </a:extLst>
              </a:tr>
              <a:tr h="326181">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extLst>
                  <a:ext uri="{0D108BD9-81ED-4DB2-BD59-A6C34878D82A}">
                    <a16:rowId xmlns:a16="http://schemas.microsoft.com/office/drawing/2014/main" val="10003"/>
                  </a:ext>
                </a:extLst>
              </a:tr>
              <a:tr h="326181">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extLst>
                  <a:ext uri="{0D108BD9-81ED-4DB2-BD59-A6C34878D82A}">
                    <a16:rowId xmlns:a16="http://schemas.microsoft.com/office/drawing/2014/main" val="10004"/>
                  </a:ext>
                </a:extLst>
              </a:tr>
              <a:tr h="326181">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extLst>
                  <a:ext uri="{0D108BD9-81ED-4DB2-BD59-A6C34878D82A}">
                    <a16:rowId xmlns:a16="http://schemas.microsoft.com/office/drawing/2014/main" val="10005"/>
                  </a:ext>
                </a:extLst>
              </a:tr>
              <a:tr h="326181">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extLst>
                  <a:ext uri="{0D108BD9-81ED-4DB2-BD59-A6C34878D82A}">
                    <a16:rowId xmlns:a16="http://schemas.microsoft.com/office/drawing/2014/main" val="10006"/>
                  </a:ext>
                </a:extLst>
              </a:tr>
              <a:tr h="326181">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extLst>
                  <a:ext uri="{0D108BD9-81ED-4DB2-BD59-A6C34878D82A}">
                    <a16:rowId xmlns:a16="http://schemas.microsoft.com/office/drawing/2014/main" val="10007"/>
                  </a:ext>
                </a:extLst>
              </a:tr>
              <a:tr h="326181">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extLst>
                  <a:ext uri="{0D108BD9-81ED-4DB2-BD59-A6C34878D82A}">
                    <a16:rowId xmlns:a16="http://schemas.microsoft.com/office/drawing/2014/main" val="10008"/>
                  </a:ext>
                </a:extLst>
              </a:tr>
              <a:tr h="326181">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extLst>
                  <a:ext uri="{0D108BD9-81ED-4DB2-BD59-A6C34878D82A}">
                    <a16:rowId xmlns:a16="http://schemas.microsoft.com/office/drawing/2014/main" val="10009"/>
                  </a:ext>
                </a:extLst>
              </a:tr>
            </a:tbl>
          </a:graphicData>
        </a:graphic>
      </p:graphicFrame>
      <p:graphicFrame>
        <p:nvGraphicFramePr>
          <p:cNvPr id="18" name="Table 17">
            <a:extLst>
              <a:ext uri="{FF2B5EF4-FFF2-40B4-BE49-F238E27FC236}">
                <a16:creationId xmlns:a16="http://schemas.microsoft.com/office/drawing/2014/main" id="{B1814010-EFAD-49EB-890B-AE23FF69D78B}"/>
              </a:ext>
            </a:extLst>
          </p:cNvPr>
          <p:cNvGraphicFramePr>
            <a:graphicFrameLocks noGrp="1"/>
          </p:cNvGraphicFramePr>
          <p:nvPr/>
        </p:nvGraphicFramePr>
        <p:xfrm>
          <a:off x="4554907" y="1538790"/>
          <a:ext cx="3029500" cy="3261810"/>
        </p:xfrm>
        <a:graphic>
          <a:graphicData uri="http://schemas.openxmlformats.org/drawingml/2006/table">
            <a:tbl>
              <a:tblPr bandRow="1">
                <a:tableStyleId>{5C22544A-7EE6-4342-B048-85BDC9FD1C3A}</a:tableStyleId>
              </a:tblPr>
              <a:tblGrid>
                <a:gridCol w="302950">
                  <a:extLst>
                    <a:ext uri="{9D8B030D-6E8A-4147-A177-3AD203B41FA5}">
                      <a16:colId xmlns:a16="http://schemas.microsoft.com/office/drawing/2014/main" val="20000"/>
                    </a:ext>
                  </a:extLst>
                </a:gridCol>
                <a:gridCol w="302950">
                  <a:extLst>
                    <a:ext uri="{9D8B030D-6E8A-4147-A177-3AD203B41FA5}">
                      <a16:colId xmlns:a16="http://schemas.microsoft.com/office/drawing/2014/main" val="20001"/>
                    </a:ext>
                  </a:extLst>
                </a:gridCol>
                <a:gridCol w="302950">
                  <a:extLst>
                    <a:ext uri="{9D8B030D-6E8A-4147-A177-3AD203B41FA5}">
                      <a16:colId xmlns:a16="http://schemas.microsoft.com/office/drawing/2014/main" val="20002"/>
                    </a:ext>
                  </a:extLst>
                </a:gridCol>
                <a:gridCol w="302950">
                  <a:extLst>
                    <a:ext uri="{9D8B030D-6E8A-4147-A177-3AD203B41FA5}">
                      <a16:colId xmlns:a16="http://schemas.microsoft.com/office/drawing/2014/main" val="20003"/>
                    </a:ext>
                  </a:extLst>
                </a:gridCol>
                <a:gridCol w="302950">
                  <a:extLst>
                    <a:ext uri="{9D8B030D-6E8A-4147-A177-3AD203B41FA5}">
                      <a16:colId xmlns:a16="http://schemas.microsoft.com/office/drawing/2014/main" val="20004"/>
                    </a:ext>
                  </a:extLst>
                </a:gridCol>
                <a:gridCol w="302950">
                  <a:extLst>
                    <a:ext uri="{9D8B030D-6E8A-4147-A177-3AD203B41FA5}">
                      <a16:colId xmlns:a16="http://schemas.microsoft.com/office/drawing/2014/main" val="20005"/>
                    </a:ext>
                  </a:extLst>
                </a:gridCol>
                <a:gridCol w="302950">
                  <a:extLst>
                    <a:ext uri="{9D8B030D-6E8A-4147-A177-3AD203B41FA5}">
                      <a16:colId xmlns:a16="http://schemas.microsoft.com/office/drawing/2014/main" val="20006"/>
                    </a:ext>
                  </a:extLst>
                </a:gridCol>
                <a:gridCol w="302950">
                  <a:extLst>
                    <a:ext uri="{9D8B030D-6E8A-4147-A177-3AD203B41FA5}">
                      <a16:colId xmlns:a16="http://schemas.microsoft.com/office/drawing/2014/main" val="20007"/>
                    </a:ext>
                  </a:extLst>
                </a:gridCol>
                <a:gridCol w="302950">
                  <a:extLst>
                    <a:ext uri="{9D8B030D-6E8A-4147-A177-3AD203B41FA5}">
                      <a16:colId xmlns:a16="http://schemas.microsoft.com/office/drawing/2014/main" val="20008"/>
                    </a:ext>
                  </a:extLst>
                </a:gridCol>
                <a:gridCol w="302950">
                  <a:extLst>
                    <a:ext uri="{9D8B030D-6E8A-4147-A177-3AD203B41FA5}">
                      <a16:colId xmlns:a16="http://schemas.microsoft.com/office/drawing/2014/main" val="20009"/>
                    </a:ext>
                  </a:extLst>
                </a:gridCol>
              </a:tblGrid>
              <a:tr h="326181">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extLst>
                  <a:ext uri="{0D108BD9-81ED-4DB2-BD59-A6C34878D82A}">
                    <a16:rowId xmlns:a16="http://schemas.microsoft.com/office/drawing/2014/main" val="10000"/>
                  </a:ext>
                </a:extLst>
              </a:tr>
              <a:tr h="326181">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extLst>
                  <a:ext uri="{0D108BD9-81ED-4DB2-BD59-A6C34878D82A}">
                    <a16:rowId xmlns:a16="http://schemas.microsoft.com/office/drawing/2014/main" val="10001"/>
                  </a:ext>
                </a:extLst>
              </a:tr>
              <a:tr h="326181">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extLst>
                  <a:ext uri="{0D108BD9-81ED-4DB2-BD59-A6C34878D82A}">
                    <a16:rowId xmlns:a16="http://schemas.microsoft.com/office/drawing/2014/main" val="10002"/>
                  </a:ext>
                </a:extLst>
              </a:tr>
              <a:tr h="326181">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extLst>
                  <a:ext uri="{0D108BD9-81ED-4DB2-BD59-A6C34878D82A}">
                    <a16:rowId xmlns:a16="http://schemas.microsoft.com/office/drawing/2014/main" val="10003"/>
                  </a:ext>
                </a:extLst>
              </a:tr>
              <a:tr h="326181">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extLst>
                  <a:ext uri="{0D108BD9-81ED-4DB2-BD59-A6C34878D82A}">
                    <a16:rowId xmlns:a16="http://schemas.microsoft.com/office/drawing/2014/main" val="10004"/>
                  </a:ext>
                </a:extLst>
              </a:tr>
              <a:tr h="326181">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solidFill>
                      <a:srgbClr val="E04621"/>
                    </a:solidFill>
                  </a:tcPr>
                </a:tc>
                <a:tc>
                  <a:txBody>
                    <a:bodyPr/>
                    <a:lstStyle/>
                    <a:p>
                      <a:endParaRPr lang="en-US" sz="1100" dirty="0"/>
                    </a:p>
                  </a:txBody>
                  <a:tcPr marL="25521" marR="25521" marT="25521" marB="25521">
                    <a:solidFill>
                      <a:srgbClr val="E04621"/>
                    </a:solidFill>
                  </a:tcPr>
                </a:tc>
                <a:tc>
                  <a:txBody>
                    <a:bodyPr/>
                    <a:lstStyle/>
                    <a:p>
                      <a:endParaRPr lang="en-US" sz="1100" dirty="0"/>
                    </a:p>
                  </a:txBody>
                  <a:tcPr marL="25521" marR="25521" marT="25521" marB="25521">
                    <a:solidFill>
                      <a:srgbClr val="E04621"/>
                    </a:solidFill>
                  </a:tcPr>
                </a:tc>
                <a:tc>
                  <a:txBody>
                    <a:bodyPr/>
                    <a:lstStyle/>
                    <a:p>
                      <a:endParaRPr lang="en-US" sz="1100" dirty="0"/>
                    </a:p>
                  </a:txBody>
                  <a:tcPr marL="25521" marR="25521" marT="25521" marB="25521">
                    <a:solidFill>
                      <a:srgbClr val="E04621"/>
                    </a:solidFill>
                  </a:tcPr>
                </a:tc>
                <a:tc>
                  <a:txBody>
                    <a:bodyPr/>
                    <a:lstStyle/>
                    <a:p>
                      <a:endParaRPr lang="en-US" sz="1100" dirty="0"/>
                    </a:p>
                  </a:txBody>
                  <a:tcPr marL="25521" marR="25521" marT="25521" marB="25521">
                    <a:solidFill>
                      <a:srgbClr val="E04621"/>
                    </a:solidFill>
                  </a:tcPr>
                </a:tc>
                <a:tc>
                  <a:txBody>
                    <a:bodyPr/>
                    <a:lstStyle/>
                    <a:p>
                      <a:endParaRPr lang="en-US" sz="1100" dirty="0"/>
                    </a:p>
                  </a:txBody>
                  <a:tcPr marL="25521" marR="25521" marT="25521" marB="25521">
                    <a:solidFill>
                      <a:srgbClr val="E04621"/>
                    </a:solidFill>
                  </a:tcPr>
                </a:tc>
                <a:tc>
                  <a:txBody>
                    <a:bodyPr/>
                    <a:lstStyle/>
                    <a:p>
                      <a:endParaRPr lang="en-US" sz="1100" dirty="0"/>
                    </a:p>
                  </a:txBody>
                  <a:tcPr marL="25521" marR="25521" marT="25521" marB="25521">
                    <a:solidFill>
                      <a:srgbClr val="E04621"/>
                    </a:solidFill>
                  </a:tcPr>
                </a:tc>
                <a:extLst>
                  <a:ext uri="{0D108BD9-81ED-4DB2-BD59-A6C34878D82A}">
                    <a16:rowId xmlns:a16="http://schemas.microsoft.com/office/drawing/2014/main" val="10005"/>
                  </a:ext>
                </a:extLst>
              </a:tr>
              <a:tr h="326181">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extLst>
                  <a:ext uri="{0D108BD9-81ED-4DB2-BD59-A6C34878D82A}">
                    <a16:rowId xmlns:a16="http://schemas.microsoft.com/office/drawing/2014/main" val="10006"/>
                  </a:ext>
                </a:extLst>
              </a:tr>
              <a:tr h="326181">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extLst>
                  <a:ext uri="{0D108BD9-81ED-4DB2-BD59-A6C34878D82A}">
                    <a16:rowId xmlns:a16="http://schemas.microsoft.com/office/drawing/2014/main" val="10007"/>
                  </a:ext>
                </a:extLst>
              </a:tr>
              <a:tr h="326181">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extLst>
                  <a:ext uri="{0D108BD9-81ED-4DB2-BD59-A6C34878D82A}">
                    <a16:rowId xmlns:a16="http://schemas.microsoft.com/office/drawing/2014/main" val="10008"/>
                  </a:ext>
                </a:extLst>
              </a:tr>
              <a:tr h="326181">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extLst>
                  <a:ext uri="{0D108BD9-81ED-4DB2-BD59-A6C34878D82A}">
                    <a16:rowId xmlns:a16="http://schemas.microsoft.com/office/drawing/2014/main" val="10009"/>
                  </a:ext>
                </a:extLst>
              </a:tr>
            </a:tbl>
          </a:graphicData>
        </a:graphic>
      </p:graphicFrame>
      <p:graphicFrame>
        <p:nvGraphicFramePr>
          <p:cNvPr id="19" name="Table 18">
            <a:extLst>
              <a:ext uri="{FF2B5EF4-FFF2-40B4-BE49-F238E27FC236}">
                <a16:creationId xmlns:a16="http://schemas.microsoft.com/office/drawing/2014/main" id="{9D81BBFC-B957-41F2-9524-98C3CCFF3F83}"/>
              </a:ext>
            </a:extLst>
          </p:cNvPr>
          <p:cNvGraphicFramePr>
            <a:graphicFrameLocks noGrp="1"/>
          </p:cNvGraphicFramePr>
          <p:nvPr/>
        </p:nvGraphicFramePr>
        <p:xfrm>
          <a:off x="8112681" y="1538790"/>
          <a:ext cx="3029500" cy="3261810"/>
        </p:xfrm>
        <a:graphic>
          <a:graphicData uri="http://schemas.openxmlformats.org/drawingml/2006/table">
            <a:tbl>
              <a:tblPr bandRow="1">
                <a:tableStyleId>{5C22544A-7EE6-4342-B048-85BDC9FD1C3A}</a:tableStyleId>
              </a:tblPr>
              <a:tblGrid>
                <a:gridCol w="302950">
                  <a:extLst>
                    <a:ext uri="{9D8B030D-6E8A-4147-A177-3AD203B41FA5}">
                      <a16:colId xmlns:a16="http://schemas.microsoft.com/office/drawing/2014/main" val="20000"/>
                    </a:ext>
                  </a:extLst>
                </a:gridCol>
                <a:gridCol w="302950">
                  <a:extLst>
                    <a:ext uri="{9D8B030D-6E8A-4147-A177-3AD203B41FA5}">
                      <a16:colId xmlns:a16="http://schemas.microsoft.com/office/drawing/2014/main" val="20001"/>
                    </a:ext>
                  </a:extLst>
                </a:gridCol>
                <a:gridCol w="302950">
                  <a:extLst>
                    <a:ext uri="{9D8B030D-6E8A-4147-A177-3AD203B41FA5}">
                      <a16:colId xmlns:a16="http://schemas.microsoft.com/office/drawing/2014/main" val="20002"/>
                    </a:ext>
                  </a:extLst>
                </a:gridCol>
                <a:gridCol w="302950">
                  <a:extLst>
                    <a:ext uri="{9D8B030D-6E8A-4147-A177-3AD203B41FA5}">
                      <a16:colId xmlns:a16="http://schemas.microsoft.com/office/drawing/2014/main" val="20003"/>
                    </a:ext>
                  </a:extLst>
                </a:gridCol>
                <a:gridCol w="302950">
                  <a:extLst>
                    <a:ext uri="{9D8B030D-6E8A-4147-A177-3AD203B41FA5}">
                      <a16:colId xmlns:a16="http://schemas.microsoft.com/office/drawing/2014/main" val="20004"/>
                    </a:ext>
                  </a:extLst>
                </a:gridCol>
                <a:gridCol w="302950">
                  <a:extLst>
                    <a:ext uri="{9D8B030D-6E8A-4147-A177-3AD203B41FA5}">
                      <a16:colId xmlns:a16="http://schemas.microsoft.com/office/drawing/2014/main" val="20005"/>
                    </a:ext>
                  </a:extLst>
                </a:gridCol>
                <a:gridCol w="302950">
                  <a:extLst>
                    <a:ext uri="{9D8B030D-6E8A-4147-A177-3AD203B41FA5}">
                      <a16:colId xmlns:a16="http://schemas.microsoft.com/office/drawing/2014/main" val="20006"/>
                    </a:ext>
                  </a:extLst>
                </a:gridCol>
                <a:gridCol w="302950">
                  <a:extLst>
                    <a:ext uri="{9D8B030D-6E8A-4147-A177-3AD203B41FA5}">
                      <a16:colId xmlns:a16="http://schemas.microsoft.com/office/drawing/2014/main" val="20007"/>
                    </a:ext>
                  </a:extLst>
                </a:gridCol>
                <a:gridCol w="302950">
                  <a:extLst>
                    <a:ext uri="{9D8B030D-6E8A-4147-A177-3AD203B41FA5}">
                      <a16:colId xmlns:a16="http://schemas.microsoft.com/office/drawing/2014/main" val="20008"/>
                    </a:ext>
                  </a:extLst>
                </a:gridCol>
                <a:gridCol w="302950">
                  <a:extLst>
                    <a:ext uri="{9D8B030D-6E8A-4147-A177-3AD203B41FA5}">
                      <a16:colId xmlns:a16="http://schemas.microsoft.com/office/drawing/2014/main" val="20009"/>
                    </a:ext>
                  </a:extLst>
                </a:gridCol>
              </a:tblGrid>
              <a:tr h="326181">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extLst>
                  <a:ext uri="{0D108BD9-81ED-4DB2-BD59-A6C34878D82A}">
                    <a16:rowId xmlns:a16="http://schemas.microsoft.com/office/drawing/2014/main" val="10000"/>
                  </a:ext>
                </a:extLst>
              </a:tr>
              <a:tr h="326181">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extLst>
                  <a:ext uri="{0D108BD9-81ED-4DB2-BD59-A6C34878D82A}">
                    <a16:rowId xmlns:a16="http://schemas.microsoft.com/office/drawing/2014/main" val="10001"/>
                  </a:ext>
                </a:extLst>
              </a:tr>
              <a:tr h="326181">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extLst>
                  <a:ext uri="{0D108BD9-81ED-4DB2-BD59-A6C34878D82A}">
                    <a16:rowId xmlns:a16="http://schemas.microsoft.com/office/drawing/2014/main" val="10002"/>
                  </a:ext>
                </a:extLst>
              </a:tr>
              <a:tr h="326181">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solidFill>
                      <a:srgbClr val="BF2500"/>
                    </a:solidFill>
                  </a:tcPr>
                </a:tc>
                <a:tc>
                  <a:txBody>
                    <a:bodyPr/>
                    <a:lstStyle/>
                    <a:p>
                      <a:endParaRPr lang="en-US" sz="1100" dirty="0"/>
                    </a:p>
                  </a:txBody>
                  <a:tcPr marL="25521" marR="25521" marT="25521" marB="25521">
                    <a:solidFill>
                      <a:srgbClr val="BF2500"/>
                    </a:solidFill>
                  </a:tcPr>
                </a:tc>
                <a:tc>
                  <a:txBody>
                    <a:bodyPr/>
                    <a:lstStyle/>
                    <a:p>
                      <a:endParaRPr lang="en-US" sz="1100" dirty="0"/>
                    </a:p>
                  </a:txBody>
                  <a:tcPr marL="25521" marR="25521" marT="25521" marB="25521">
                    <a:solidFill>
                      <a:srgbClr val="BF2500"/>
                    </a:solidFill>
                  </a:tcPr>
                </a:tc>
                <a:tc>
                  <a:txBody>
                    <a:bodyPr/>
                    <a:lstStyle/>
                    <a:p>
                      <a:endParaRPr lang="en-US" sz="1100" dirty="0"/>
                    </a:p>
                  </a:txBody>
                  <a:tcPr marL="25521" marR="25521" marT="25521" marB="25521">
                    <a:solidFill>
                      <a:srgbClr val="BF2500"/>
                    </a:solidFill>
                  </a:tcPr>
                </a:tc>
                <a:extLst>
                  <a:ext uri="{0D108BD9-81ED-4DB2-BD59-A6C34878D82A}">
                    <a16:rowId xmlns:a16="http://schemas.microsoft.com/office/drawing/2014/main" val="10003"/>
                  </a:ext>
                </a:extLst>
              </a:tr>
              <a:tr h="326181">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extLst>
                  <a:ext uri="{0D108BD9-81ED-4DB2-BD59-A6C34878D82A}">
                    <a16:rowId xmlns:a16="http://schemas.microsoft.com/office/drawing/2014/main" val="10004"/>
                  </a:ext>
                </a:extLst>
              </a:tr>
              <a:tr h="326181">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extLst>
                  <a:ext uri="{0D108BD9-81ED-4DB2-BD59-A6C34878D82A}">
                    <a16:rowId xmlns:a16="http://schemas.microsoft.com/office/drawing/2014/main" val="10005"/>
                  </a:ext>
                </a:extLst>
              </a:tr>
              <a:tr h="326181">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extLst>
                  <a:ext uri="{0D108BD9-81ED-4DB2-BD59-A6C34878D82A}">
                    <a16:rowId xmlns:a16="http://schemas.microsoft.com/office/drawing/2014/main" val="10006"/>
                  </a:ext>
                </a:extLst>
              </a:tr>
              <a:tr h="326181">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extLst>
                  <a:ext uri="{0D108BD9-81ED-4DB2-BD59-A6C34878D82A}">
                    <a16:rowId xmlns:a16="http://schemas.microsoft.com/office/drawing/2014/main" val="10007"/>
                  </a:ext>
                </a:extLst>
              </a:tr>
              <a:tr h="326181">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extLst>
                  <a:ext uri="{0D108BD9-81ED-4DB2-BD59-A6C34878D82A}">
                    <a16:rowId xmlns:a16="http://schemas.microsoft.com/office/drawing/2014/main" val="10008"/>
                  </a:ext>
                </a:extLst>
              </a:tr>
              <a:tr h="326181">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extLst>
                  <a:ext uri="{0D108BD9-81ED-4DB2-BD59-A6C34878D82A}">
                    <a16:rowId xmlns:a16="http://schemas.microsoft.com/office/drawing/2014/main" val="10009"/>
                  </a:ext>
                </a:extLst>
              </a:tr>
            </a:tbl>
          </a:graphicData>
        </a:graphic>
      </p:graphicFrame>
      <p:sp>
        <p:nvSpPr>
          <p:cNvPr id="20" name="TextBox 19">
            <a:extLst>
              <a:ext uri="{FF2B5EF4-FFF2-40B4-BE49-F238E27FC236}">
                <a16:creationId xmlns:a16="http://schemas.microsoft.com/office/drawing/2014/main" id="{3AAFDB30-E684-4817-9500-7F5D7635E43C}"/>
              </a:ext>
            </a:extLst>
          </p:cNvPr>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grpSp>
        <p:nvGrpSpPr>
          <p:cNvPr id="22" name="Group 21">
            <a:extLst>
              <a:ext uri="{FF2B5EF4-FFF2-40B4-BE49-F238E27FC236}">
                <a16:creationId xmlns:a16="http://schemas.microsoft.com/office/drawing/2014/main" id="{41E8DD68-0282-4ADF-8CB7-A00A2FFCBF0B}"/>
              </a:ext>
            </a:extLst>
          </p:cNvPr>
          <p:cNvGrpSpPr/>
          <p:nvPr/>
        </p:nvGrpSpPr>
        <p:grpSpPr>
          <a:xfrm>
            <a:off x="9587701" y="3246120"/>
            <a:ext cx="1554480" cy="1554480"/>
            <a:chOff x="9587701" y="3246120"/>
            <a:chExt cx="1554480" cy="1554480"/>
          </a:xfrm>
        </p:grpSpPr>
        <p:sp>
          <p:nvSpPr>
            <p:cNvPr id="21" name="Diagonal Stripe 20">
              <a:extLst>
                <a:ext uri="{FF2B5EF4-FFF2-40B4-BE49-F238E27FC236}">
                  <a16:creationId xmlns:a16="http://schemas.microsoft.com/office/drawing/2014/main" id="{B2A91AB3-0B6F-4A41-8231-4E70636DD9B7}"/>
                </a:ext>
              </a:extLst>
            </p:cNvPr>
            <p:cNvSpPr/>
            <p:nvPr/>
          </p:nvSpPr>
          <p:spPr>
            <a:xfrm rot="10800000">
              <a:off x="9587701" y="3246120"/>
              <a:ext cx="1554480" cy="1554480"/>
            </a:xfrm>
            <a:prstGeom prst="diagStrip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8" name="TextBox 7"/>
            <p:cNvSpPr txBox="1"/>
            <p:nvPr/>
          </p:nvSpPr>
          <p:spPr>
            <a:xfrm rot="18846304">
              <a:off x="10048843" y="3983955"/>
              <a:ext cx="893193" cy="584775"/>
            </a:xfrm>
            <a:prstGeom prst="rect">
              <a:avLst/>
            </a:prstGeom>
            <a:noFill/>
          </p:spPr>
          <p:txBody>
            <a:bodyPr wrap="none" rtlCol="0">
              <a:spAutoFit/>
            </a:bodyPr>
            <a:lstStyle/>
            <a:p>
              <a:pPr algn="ctr"/>
              <a:r>
                <a:rPr lang="en-US" sz="3200" dirty="0">
                  <a:solidFill>
                    <a:srgbClr val="585858"/>
                  </a:solidFill>
                  <a:latin typeface="Bernard MT Condensed" panose="02050806060905020404" pitchFamily="18" charset="0"/>
                </a:rPr>
                <a:t>64%</a:t>
              </a:r>
            </a:p>
          </p:txBody>
        </p:sp>
      </p:grpSp>
      <p:sp>
        <p:nvSpPr>
          <p:cNvPr id="24" name="TextBox 23">
            <a:extLst>
              <a:ext uri="{FF2B5EF4-FFF2-40B4-BE49-F238E27FC236}">
                <a16:creationId xmlns:a16="http://schemas.microsoft.com/office/drawing/2014/main" id="{B887240B-5737-4FC2-8498-0371EAD6EA27}"/>
              </a:ext>
            </a:extLst>
          </p:cNvPr>
          <p:cNvSpPr txBox="1"/>
          <p:nvPr/>
        </p:nvSpPr>
        <p:spPr>
          <a:xfrm>
            <a:off x="914400" y="4929346"/>
            <a:ext cx="3112233" cy="1911292"/>
          </a:xfrm>
          <a:prstGeom prst="rect">
            <a:avLst/>
          </a:prstGeom>
          <a:noFill/>
        </p:spPr>
        <p:txBody>
          <a:bodyPr wrap="square" rtlCol="0">
            <a:spAutoFit/>
          </a:bodyPr>
          <a:lstStyle/>
          <a:p>
            <a:pPr defTabSz="1219170">
              <a:spcBef>
                <a:spcPct val="20000"/>
              </a:spcBef>
              <a:defRPr/>
            </a:pPr>
            <a:r>
              <a:rPr lang="en-US" sz="1600" dirty="0">
                <a:solidFill>
                  <a:srgbClr val="CE8E40"/>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25" name="TextBox 24">
            <a:extLst>
              <a:ext uri="{FF2B5EF4-FFF2-40B4-BE49-F238E27FC236}">
                <a16:creationId xmlns:a16="http://schemas.microsoft.com/office/drawing/2014/main" id="{900D6F26-ACD0-44CF-AF74-24F2A15D4905}"/>
              </a:ext>
            </a:extLst>
          </p:cNvPr>
          <p:cNvSpPr txBox="1"/>
          <p:nvPr/>
        </p:nvSpPr>
        <p:spPr>
          <a:xfrm>
            <a:off x="4472174" y="4929346"/>
            <a:ext cx="3112233" cy="1911292"/>
          </a:xfrm>
          <a:prstGeom prst="rect">
            <a:avLst/>
          </a:prstGeom>
          <a:noFill/>
        </p:spPr>
        <p:txBody>
          <a:bodyPr wrap="square" rtlCol="0">
            <a:spAutoFit/>
          </a:bodyPr>
          <a:lstStyle/>
          <a:p>
            <a:pPr defTabSz="1219170">
              <a:spcBef>
                <a:spcPct val="20000"/>
              </a:spcBef>
              <a:defRPr/>
            </a:pPr>
            <a:r>
              <a:rPr lang="en-US" sz="1600" dirty="0">
                <a:solidFill>
                  <a:srgbClr val="E04621"/>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26" name="TextBox 25">
            <a:extLst>
              <a:ext uri="{FF2B5EF4-FFF2-40B4-BE49-F238E27FC236}">
                <a16:creationId xmlns:a16="http://schemas.microsoft.com/office/drawing/2014/main" id="{83A49C0A-3BDB-4CB9-85F9-F06E606B6694}"/>
              </a:ext>
            </a:extLst>
          </p:cNvPr>
          <p:cNvSpPr txBox="1"/>
          <p:nvPr/>
        </p:nvSpPr>
        <p:spPr>
          <a:xfrm>
            <a:off x="8029948" y="4946708"/>
            <a:ext cx="3112233" cy="1911292"/>
          </a:xfrm>
          <a:prstGeom prst="rect">
            <a:avLst/>
          </a:prstGeom>
          <a:noFill/>
        </p:spPr>
        <p:txBody>
          <a:bodyPr wrap="square" rtlCol="0">
            <a:spAutoFit/>
          </a:bodyPr>
          <a:lstStyle/>
          <a:p>
            <a:pPr defTabSz="1219170">
              <a:spcBef>
                <a:spcPct val="20000"/>
              </a:spcBef>
              <a:defRPr/>
            </a:pPr>
            <a:r>
              <a:rPr lang="en-US" sz="1600" dirty="0">
                <a:solidFill>
                  <a:srgbClr val="BF2500"/>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27" name="Group 26">
            <a:extLst>
              <a:ext uri="{FF2B5EF4-FFF2-40B4-BE49-F238E27FC236}">
                <a16:creationId xmlns:a16="http://schemas.microsoft.com/office/drawing/2014/main" id="{8F61B85C-EC2D-480E-9721-135CA53D381C}"/>
              </a:ext>
            </a:extLst>
          </p:cNvPr>
          <p:cNvGrpSpPr/>
          <p:nvPr/>
        </p:nvGrpSpPr>
        <p:grpSpPr>
          <a:xfrm>
            <a:off x="6029927" y="3246043"/>
            <a:ext cx="1554480" cy="1554480"/>
            <a:chOff x="9587701" y="3246120"/>
            <a:chExt cx="1554480" cy="1554480"/>
          </a:xfrm>
        </p:grpSpPr>
        <p:sp>
          <p:nvSpPr>
            <p:cNvPr id="28" name="Diagonal Stripe 27">
              <a:extLst>
                <a:ext uri="{FF2B5EF4-FFF2-40B4-BE49-F238E27FC236}">
                  <a16:creationId xmlns:a16="http://schemas.microsoft.com/office/drawing/2014/main" id="{EB9FD536-4FEA-407C-847C-D42AC69C28DF}"/>
                </a:ext>
              </a:extLst>
            </p:cNvPr>
            <p:cNvSpPr/>
            <p:nvPr/>
          </p:nvSpPr>
          <p:spPr>
            <a:xfrm rot="10800000">
              <a:off x="9587701" y="3246120"/>
              <a:ext cx="1554480" cy="1554480"/>
            </a:xfrm>
            <a:prstGeom prst="diagStrip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9" name="TextBox 28">
              <a:extLst>
                <a:ext uri="{FF2B5EF4-FFF2-40B4-BE49-F238E27FC236}">
                  <a16:creationId xmlns:a16="http://schemas.microsoft.com/office/drawing/2014/main" id="{89F5386C-027A-4A4F-BCA3-CC065767BE2F}"/>
                </a:ext>
              </a:extLst>
            </p:cNvPr>
            <p:cNvSpPr txBox="1"/>
            <p:nvPr/>
          </p:nvSpPr>
          <p:spPr>
            <a:xfrm rot="18846304">
              <a:off x="10048843" y="3983955"/>
              <a:ext cx="893193" cy="584775"/>
            </a:xfrm>
            <a:prstGeom prst="rect">
              <a:avLst/>
            </a:prstGeom>
            <a:noFill/>
          </p:spPr>
          <p:txBody>
            <a:bodyPr wrap="none" rtlCol="0">
              <a:spAutoFit/>
            </a:bodyPr>
            <a:lstStyle/>
            <a:p>
              <a:pPr algn="ctr"/>
              <a:r>
                <a:rPr lang="en-US" sz="3200" dirty="0">
                  <a:solidFill>
                    <a:srgbClr val="585858"/>
                  </a:solidFill>
                  <a:latin typeface="Bernard MT Condensed" panose="02050806060905020404" pitchFamily="18" charset="0"/>
                </a:rPr>
                <a:t>47%</a:t>
              </a:r>
            </a:p>
          </p:txBody>
        </p:sp>
      </p:grpSp>
      <p:grpSp>
        <p:nvGrpSpPr>
          <p:cNvPr id="30" name="Group 29">
            <a:extLst>
              <a:ext uri="{FF2B5EF4-FFF2-40B4-BE49-F238E27FC236}">
                <a16:creationId xmlns:a16="http://schemas.microsoft.com/office/drawing/2014/main" id="{47D7FE08-7BA2-423E-81E8-F46C9ABA6FC5}"/>
              </a:ext>
            </a:extLst>
          </p:cNvPr>
          <p:cNvGrpSpPr/>
          <p:nvPr/>
        </p:nvGrpSpPr>
        <p:grpSpPr>
          <a:xfrm>
            <a:off x="2470516" y="3252911"/>
            <a:ext cx="1554480" cy="1554480"/>
            <a:chOff x="9587701" y="3246120"/>
            <a:chExt cx="1554480" cy="1554480"/>
          </a:xfrm>
        </p:grpSpPr>
        <p:sp>
          <p:nvSpPr>
            <p:cNvPr id="31" name="Diagonal Stripe 30">
              <a:extLst>
                <a:ext uri="{FF2B5EF4-FFF2-40B4-BE49-F238E27FC236}">
                  <a16:creationId xmlns:a16="http://schemas.microsoft.com/office/drawing/2014/main" id="{A0EB4D07-7A73-4F9F-AC99-F01E05166420}"/>
                </a:ext>
              </a:extLst>
            </p:cNvPr>
            <p:cNvSpPr/>
            <p:nvPr/>
          </p:nvSpPr>
          <p:spPr>
            <a:xfrm rot="10800000">
              <a:off x="9587701" y="3246120"/>
              <a:ext cx="1554480" cy="1554480"/>
            </a:xfrm>
            <a:prstGeom prst="diagStrip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32" name="TextBox 31">
              <a:extLst>
                <a:ext uri="{FF2B5EF4-FFF2-40B4-BE49-F238E27FC236}">
                  <a16:creationId xmlns:a16="http://schemas.microsoft.com/office/drawing/2014/main" id="{950473F0-AC40-4194-BB21-0C1E52611194}"/>
                </a:ext>
              </a:extLst>
            </p:cNvPr>
            <p:cNvSpPr txBox="1"/>
            <p:nvPr/>
          </p:nvSpPr>
          <p:spPr>
            <a:xfrm rot="18846304">
              <a:off x="10048842" y="3983955"/>
              <a:ext cx="893193" cy="584775"/>
            </a:xfrm>
            <a:prstGeom prst="rect">
              <a:avLst/>
            </a:prstGeom>
            <a:noFill/>
          </p:spPr>
          <p:txBody>
            <a:bodyPr wrap="none" rtlCol="0">
              <a:spAutoFit/>
            </a:bodyPr>
            <a:lstStyle/>
            <a:p>
              <a:pPr algn="ctr"/>
              <a:r>
                <a:rPr lang="en-US" sz="3200" dirty="0">
                  <a:solidFill>
                    <a:srgbClr val="585858"/>
                  </a:solidFill>
                  <a:latin typeface="Bernard MT Condensed" panose="02050806060905020404" pitchFamily="18" charset="0"/>
                </a:rPr>
                <a:t>75%</a:t>
              </a:r>
            </a:p>
          </p:txBody>
        </p:sp>
      </p:grpSp>
    </p:spTree>
    <p:extLst>
      <p:ext uri="{BB962C8B-B14F-4D97-AF65-F5344CB8AC3E}">
        <p14:creationId xmlns:p14="http://schemas.microsoft.com/office/powerpoint/2010/main" val="137602113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wipe(left)">
                                      <p:cBhvr>
                                        <p:cTn id="7" dur="500"/>
                                        <p:tgtEl>
                                          <p:spTgt spid="20"/>
                                        </p:tgtEl>
                                      </p:cBhvr>
                                    </p:animEffect>
                                  </p:childTnLst>
                                </p:cTn>
                              </p:par>
                            </p:childTnLst>
                          </p:cTn>
                        </p:par>
                        <p:par>
                          <p:cTn id="8" fill="hold">
                            <p:stCondLst>
                              <p:cond delay="500"/>
                            </p:stCondLst>
                            <p:childTnLst>
                              <p:par>
                                <p:cTn id="9" presetID="37" presetClass="entr" presetSubtype="0" fill="hold" nodeType="afterEffect">
                                  <p:stCondLst>
                                    <p:cond delay="0"/>
                                  </p:stCondLst>
                                  <p:childTnLst>
                                    <p:set>
                                      <p:cBhvr>
                                        <p:cTn id="10" dur="1" fill="hold">
                                          <p:stCondLst>
                                            <p:cond delay="0"/>
                                          </p:stCondLst>
                                        </p:cTn>
                                        <p:tgtEl>
                                          <p:spTgt spid="7"/>
                                        </p:tgtEl>
                                        <p:attrNameLst>
                                          <p:attrName>style.visibility</p:attrName>
                                        </p:attrNameLst>
                                      </p:cBhvr>
                                      <p:to>
                                        <p:strVal val="visible"/>
                                      </p:to>
                                    </p:set>
                                    <p:animEffect transition="in" filter="fade">
                                      <p:cBhvr>
                                        <p:cTn id="11" dur="1000"/>
                                        <p:tgtEl>
                                          <p:spTgt spid="7"/>
                                        </p:tgtEl>
                                      </p:cBhvr>
                                    </p:animEffect>
                                    <p:anim calcmode="lin" valueType="num">
                                      <p:cBhvr>
                                        <p:cTn id="12" dur="1000" fill="hold"/>
                                        <p:tgtEl>
                                          <p:spTgt spid="7"/>
                                        </p:tgtEl>
                                        <p:attrNameLst>
                                          <p:attrName>ppt_x</p:attrName>
                                        </p:attrNameLst>
                                      </p:cBhvr>
                                      <p:tavLst>
                                        <p:tav tm="0">
                                          <p:val>
                                            <p:strVal val="#ppt_x"/>
                                          </p:val>
                                        </p:tav>
                                        <p:tav tm="100000">
                                          <p:val>
                                            <p:strVal val="#ppt_x"/>
                                          </p:val>
                                        </p:tav>
                                      </p:tavLst>
                                    </p:anim>
                                    <p:anim calcmode="lin" valueType="num">
                                      <p:cBhvr>
                                        <p:cTn id="13" dur="900" decel="100000" fill="hold"/>
                                        <p:tgtEl>
                                          <p:spTgt spid="7"/>
                                        </p:tgtEl>
                                        <p:attrNameLst>
                                          <p:attrName>ppt_y</p:attrName>
                                        </p:attrNameLst>
                                      </p:cBhvr>
                                      <p:tavLst>
                                        <p:tav tm="0">
                                          <p:val>
                                            <p:strVal val="#ppt_y+1"/>
                                          </p:val>
                                        </p:tav>
                                        <p:tav tm="100000">
                                          <p:val>
                                            <p:strVal val="#ppt_y-.03"/>
                                          </p:val>
                                        </p:tav>
                                      </p:tavLst>
                                    </p:anim>
                                    <p:anim calcmode="lin" valueType="num">
                                      <p:cBhvr>
                                        <p:cTn id="14" dur="100" accel="100000" fill="hold">
                                          <p:stCondLst>
                                            <p:cond delay="900"/>
                                          </p:stCondLst>
                                        </p:cTn>
                                        <p:tgtEl>
                                          <p:spTgt spid="7"/>
                                        </p:tgtEl>
                                        <p:attrNameLst>
                                          <p:attrName>ppt_y</p:attrName>
                                        </p:attrNameLst>
                                      </p:cBhvr>
                                      <p:tavLst>
                                        <p:tav tm="0">
                                          <p:val>
                                            <p:strVal val="#ppt_y-.03"/>
                                          </p:val>
                                        </p:tav>
                                        <p:tav tm="100000">
                                          <p:val>
                                            <p:strVal val="#ppt_y"/>
                                          </p:val>
                                        </p:tav>
                                      </p:tavLst>
                                    </p:anim>
                                  </p:childTnLst>
                                </p:cTn>
                              </p:par>
                            </p:childTnLst>
                          </p:cTn>
                        </p:par>
                        <p:par>
                          <p:cTn id="15" fill="hold">
                            <p:stCondLst>
                              <p:cond delay="1500"/>
                            </p:stCondLst>
                            <p:childTnLst>
                              <p:par>
                                <p:cTn id="16" presetID="16" presetClass="entr" presetSubtype="21" fill="hold" nodeType="afterEffect">
                                  <p:stCondLst>
                                    <p:cond delay="0"/>
                                  </p:stCondLst>
                                  <p:childTnLst>
                                    <p:set>
                                      <p:cBhvr>
                                        <p:cTn id="17" dur="1" fill="hold">
                                          <p:stCondLst>
                                            <p:cond delay="0"/>
                                          </p:stCondLst>
                                        </p:cTn>
                                        <p:tgtEl>
                                          <p:spTgt spid="30"/>
                                        </p:tgtEl>
                                        <p:attrNameLst>
                                          <p:attrName>style.visibility</p:attrName>
                                        </p:attrNameLst>
                                      </p:cBhvr>
                                      <p:to>
                                        <p:strVal val="visible"/>
                                      </p:to>
                                    </p:set>
                                    <p:animEffect transition="in" filter="barn(inVertical)">
                                      <p:cBhvr>
                                        <p:cTn id="18" dur="500"/>
                                        <p:tgtEl>
                                          <p:spTgt spid="30"/>
                                        </p:tgtEl>
                                      </p:cBhvr>
                                    </p:animEffect>
                                  </p:childTnLst>
                                </p:cTn>
                              </p:par>
                            </p:childTnLst>
                          </p:cTn>
                        </p:par>
                        <p:par>
                          <p:cTn id="19" fill="hold">
                            <p:stCondLst>
                              <p:cond delay="2000"/>
                            </p:stCondLst>
                            <p:childTnLst>
                              <p:par>
                                <p:cTn id="20" presetID="42" presetClass="entr" presetSubtype="0" fill="hold" grpId="0" nodeType="afterEffect">
                                  <p:stCondLst>
                                    <p:cond delay="0"/>
                                  </p:stCondLst>
                                  <p:childTnLst>
                                    <p:set>
                                      <p:cBhvr>
                                        <p:cTn id="21" dur="1" fill="hold">
                                          <p:stCondLst>
                                            <p:cond delay="0"/>
                                          </p:stCondLst>
                                        </p:cTn>
                                        <p:tgtEl>
                                          <p:spTgt spid="24"/>
                                        </p:tgtEl>
                                        <p:attrNameLst>
                                          <p:attrName>style.visibility</p:attrName>
                                        </p:attrNameLst>
                                      </p:cBhvr>
                                      <p:to>
                                        <p:strVal val="visible"/>
                                      </p:to>
                                    </p:set>
                                    <p:animEffect transition="in" filter="fade">
                                      <p:cBhvr>
                                        <p:cTn id="22" dur="1000"/>
                                        <p:tgtEl>
                                          <p:spTgt spid="24"/>
                                        </p:tgtEl>
                                      </p:cBhvr>
                                    </p:animEffect>
                                    <p:anim calcmode="lin" valueType="num">
                                      <p:cBhvr>
                                        <p:cTn id="23" dur="1000" fill="hold"/>
                                        <p:tgtEl>
                                          <p:spTgt spid="24"/>
                                        </p:tgtEl>
                                        <p:attrNameLst>
                                          <p:attrName>ppt_x</p:attrName>
                                        </p:attrNameLst>
                                      </p:cBhvr>
                                      <p:tavLst>
                                        <p:tav tm="0">
                                          <p:val>
                                            <p:strVal val="#ppt_x"/>
                                          </p:val>
                                        </p:tav>
                                        <p:tav tm="100000">
                                          <p:val>
                                            <p:strVal val="#ppt_x"/>
                                          </p:val>
                                        </p:tav>
                                      </p:tavLst>
                                    </p:anim>
                                    <p:anim calcmode="lin" valueType="num">
                                      <p:cBhvr>
                                        <p:cTn id="24" dur="1000" fill="hold"/>
                                        <p:tgtEl>
                                          <p:spTgt spid="24"/>
                                        </p:tgtEl>
                                        <p:attrNameLst>
                                          <p:attrName>ppt_y</p:attrName>
                                        </p:attrNameLst>
                                      </p:cBhvr>
                                      <p:tavLst>
                                        <p:tav tm="0">
                                          <p:val>
                                            <p:strVal val="#ppt_y+.1"/>
                                          </p:val>
                                        </p:tav>
                                        <p:tav tm="100000">
                                          <p:val>
                                            <p:strVal val="#ppt_y"/>
                                          </p:val>
                                        </p:tav>
                                      </p:tavLst>
                                    </p:anim>
                                  </p:childTnLst>
                                </p:cTn>
                              </p:par>
                            </p:childTnLst>
                          </p:cTn>
                        </p:par>
                        <p:par>
                          <p:cTn id="25" fill="hold">
                            <p:stCondLst>
                              <p:cond delay="3000"/>
                            </p:stCondLst>
                            <p:childTnLst>
                              <p:par>
                                <p:cTn id="26" presetID="37" presetClass="entr" presetSubtype="0" fill="hold" nodeType="afterEffect">
                                  <p:stCondLst>
                                    <p:cond delay="0"/>
                                  </p:stCondLst>
                                  <p:childTnLst>
                                    <p:set>
                                      <p:cBhvr>
                                        <p:cTn id="27" dur="1" fill="hold">
                                          <p:stCondLst>
                                            <p:cond delay="0"/>
                                          </p:stCondLst>
                                        </p:cTn>
                                        <p:tgtEl>
                                          <p:spTgt spid="18"/>
                                        </p:tgtEl>
                                        <p:attrNameLst>
                                          <p:attrName>style.visibility</p:attrName>
                                        </p:attrNameLst>
                                      </p:cBhvr>
                                      <p:to>
                                        <p:strVal val="visible"/>
                                      </p:to>
                                    </p:set>
                                    <p:animEffect transition="in" filter="fade">
                                      <p:cBhvr>
                                        <p:cTn id="28" dur="1000"/>
                                        <p:tgtEl>
                                          <p:spTgt spid="18"/>
                                        </p:tgtEl>
                                      </p:cBhvr>
                                    </p:animEffect>
                                    <p:anim calcmode="lin" valueType="num">
                                      <p:cBhvr>
                                        <p:cTn id="29" dur="1000" fill="hold"/>
                                        <p:tgtEl>
                                          <p:spTgt spid="18"/>
                                        </p:tgtEl>
                                        <p:attrNameLst>
                                          <p:attrName>ppt_x</p:attrName>
                                        </p:attrNameLst>
                                      </p:cBhvr>
                                      <p:tavLst>
                                        <p:tav tm="0">
                                          <p:val>
                                            <p:strVal val="#ppt_x"/>
                                          </p:val>
                                        </p:tav>
                                        <p:tav tm="100000">
                                          <p:val>
                                            <p:strVal val="#ppt_x"/>
                                          </p:val>
                                        </p:tav>
                                      </p:tavLst>
                                    </p:anim>
                                    <p:anim calcmode="lin" valueType="num">
                                      <p:cBhvr>
                                        <p:cTn id="30" dur="900" decel="100000" fill="hold"/>
                                        <p:tgtEl>
                                          <p:spTgt spid="18"/>
                                        </p:tgtEl>
                                        <p:attrNameLst>
                                          <p:attrName>ppt_y</p:attrName>
                                        </p:attrNameLst>
                                      </p:cBhvr>
                                      <p:tavLst>
                                        <p:tav tm="0">
                                          <p:val>
                                            <p:strVal val="#ppt_y+1"/>
                                          </p:val>
                                        </p:tav>
                                        <p:tav tm="100000">
                                          <p:val>
                                            <p:strVal val="#ppt_y-.03"/>
                                          </p:val>
                                        </p:tav>
                                      </p:tavLst>
                                    </p:anim>
                                    <p:anim calcmode="lin" valueType="num">
                                      <p:cBhvr>
                                        <p:cTn id="31" dur="100" accel="100000" fill="hold">
                                          <p:stCondLst>
                                            <p:cond delay="900"/>
                                          </p:stCondLst>
                                        </p:cTn>
                                        <p:tgtEl>
                                          <p:spTgt spid="18"/>
                                        </p:tgtEl>
                                        <p:attrNameLst>
                                          <p:attrName>ppt_y</p:attrName>
                                        </p:attrNameLst>
                                      </p:cBhvr>
                                      <p:tavLst>
                                        <p:tav tm="0">
                                          <p:val>
                                            <p:strVal val="#ppt_y-.03"/>
                                          </p:val>
                                        </p:tav>
                                        <p:tav tm="100000">
                                          <p:val>
                                            <p:strVal val="#ppt_y"/>
                                          </p:val>
                                        </p:tav>
                                      </p:tavLst>
                                    </p:anim>
                                  </p:childTnLst>
                                </p:cTn>
                              </p:par>
                            </p:childTnLst>
                          </p:cTn>
                        </p:par>
                        <p:par>
                          <p:cTn id="32" fill="hold">
                            <p:stCondLst>
                              <p:cond delay="4000"/>
                            </p:stCondLst>
                            <p:childTnLst>
                              <p:par>
                                <p:cTn id="33" presetID="16" presetClass="entr" presetSubtype="21" fill="hold" nodeType="afterEffect">
                                  <p:stCondLst>
                                    <p:cond delay="0"/>
                                  </p:stCondLst>
                                  <p:childTnLst>
                                    <p:set>
                                      <p:cBhvr>
                                        <p:cTn id="34" dur="1" fill="hold">
                                          <p:stCondLst>
                                            <p:cond delay="0"/>
                                          </p:stCondLst>
                                        </p:cTn>
                                        <p:tgtEl>
                                          <p:spTgt spid="27"/>
                                        </p:tgtEl>
                                        <p:attrNameLst>
                                          <p:attrName>style.visibility</p:attrName>
                                        </p:attrNameLst>
                                      </p:cBhvr>
                                      <p:to>
                                        <p:strVal val="visible"/>
                                      </p:to>
                                    </p:set>
                                    <p:animEffect transition="in" filter="barn(inVertical)">
                                      <p:cBhvr>
                                        <p:cTn id="35" dur="500"/>
                                        <p:tgtEl>
                                          <p:spTgt spid="27"/>
                                        </p:tgtEl>
                                      </p:cBhvr>
                                    </p:animEffect>
                                  </p:childTnLst>
                                </p:cTn>
                              </p:par>
                            </p:childTnLst>
                          </p:cTn>
                        </p:par>
                        <p:par>
                          <p:cTn id="36" fill="hold">
                            <p:stCondLst>
                              <p:cond delay="4500"/>
                            </p:stCondLst>
                            <p:childTnLst>
                              <p:par>
                                <p:cTn id="37" presetID="42" presetClass="entr" presetSubtype="0" fill="hold" grpId="0" nodeType="afterEffect">
                                  <p:stCondLst>
                                    <p:cond delay="0"/>
                                  </p:stCondLst>
                                  <p:childTnLst>
                                    <p:set>
                                      <p:cBhvr>
                                        <p:cTn id="38" dur="1" fill="hold">
                                          <p:stCondLst>
                                            <p:cond delay="0"/>
                                          </p:stCondLst>
                                        </p:cTn>
                                        <p:tgtEl>
                                          <p:spTgt spid="25"/>
                                        </p:tgtEl>
                                        <p:attrNameLst>
                                          <p:attrName>style.visibility</p:attrName>
                                        </p:attrNameLst>
                                      </p:cBhvr>
                                      <p:to>
                                        <p:strVal val="visible"/>
                                      </p:to>
                                    </p:set>
                                    <p:animEffect transition="in" filter="fade">
                                      <p:cBhvr>
                                        <p:cTn id="39" dur="1000"/>
                                        <p:tgtEl>
                                          <p:spTgt spid="25"/>
                                        </p:tgtEl>
                                      </p:cBhvr>
                                    </p:animEffect>
                                    <p:anim calcmode="lin" valueType="num">
                                      <p:cBhvr>
                                        <p:cTn id="40" dur="1000" fill="hold"/>
                                        <p:tgtEl>
                                          <p:spTgt spid="25"/>
                                        </p:tgtEl>
                                        <p:attrNameLst>
                                          <p:attrName>ppt_x</p:attrName>
                                        </p:attrNameLst>
                                      </p:cBhvr>
                                      <p:tavLst>
                                        <p:tav tm="0">
                                          <p:val>
                                            <p:strVal val="#ppt_x"/>
                                          </p:val>
                                        </p:tav>
                                        <p:tav tm="100000">
                                          <p:val>
                                            <p:strVal val="#ppt_x"/>
                                          </p:val>
                                        </p:tav>
                                      </p:tavLst>
                                    </p:anim>
                                    <p:anim calcmode="lin" valueType="num">
                                      <p:cBhvr>
                                        <p:cTn id="41" dur="1000" fill="hold"/>
                                        <p:tgtEl>
                                          <p:spTgt spid="25"/>
                                        </p:tgtEl>
                                        <p:attrNameLst>
                                          <p:attrName>ppt_y</p:attrName>
                                        </p:attrNameLst>
                                      </p:cBhvr>
                                      <p:tavLst>
                                        <p:tav tm="0">
                                          <p:val>
                                            <p:strVal val="#ppt_y+.1"/>
                                          </p:val>
                                        </p:tav>
                                        <p:tav tm="100000">
                                          <p:val>
                                            <p:strVal val="#ppt_y"/>
                                          </p:val>
                                        </p:tav>
                                      </p:tavLst>
                                    </p:anim>
                                  </p:childTnLst>
                                </p:cTn>
                              </p:par>
                            </p:childTnLst>
                          </p:cTn>
                        </p:par>
                        <p:par>
                          <p:cTn id="42" fill="hold">
                            <p:stCondLst>
                              <p:cond delay="5500"/>
                            </p:stCondLst>
                            <p:childTnLst>
                              <p:par>
                                <p:cTn id="43" presetID="37" presetClass="entr" presetSubtype="0" fill="hold" nodeType="afterEffect">
                                  <p:stCondLst>
                                    <p:cond delay="0"/>
                                  </p:stCondLst>
                                  <p:childTnLst>
                                    <p:set>
                                      <p:cBhvr>
                                        <p:cTn id="44" dur="1" fill="hold">
                                          <p:stCondLst>
                                            <p:cond delay="0"/>
                                          </p:stCondLst>
                                        </p:cTn>
                                        <p:tgtEl>
                                          <p:spTgt spid="19"/>
                                        </p:tgtEl>
                                        <p:attrNameLst>
                                          <p:attrName>style.visibility</p:attrName>
                                        </p:attrNameLst>
                                      </p:cBhvr>
                                      <p:to>
                                        <p:strVal val="visible"/>
                                      </p:to>
                                    </p:set>
                                    <p:animEffect transition="in" filter="fade">
                                      <p:cBhvr>
                                        <p:cTn id="45" dur="1000"/>
                                        <p:tgtEl>
                                          <p:spTgt spid="19"/>
                                        </p:tgtEl>
                                      </p:cBhvr>
                                    </p:animEffect>
                                    <p:anim calcmode="lin" valueType="num">
                                      <p:cBhvr>
                                        <p:cTn id="46" dur="1000" fill="hold"/>
                                        <p:tgtEl>
                                          <p:spTgt spid="19"/>
                                        </p:tgtEl>
                                        <p:attrNameLst>
                                          <p:attrName>ppt_x</p:attrName>
                                        </p:attrNameLst>
                                      </p:cBhvr>
                                      <p:tavLst>
                                        <p:tav tm="0">
                                          <p:val>
                                            <p:strVal val="#ppt_x"/>
                                          </p:val>
                                        </p:tav>
                                        <p:tav tm="100000">
                                          <p:val>
                                            <p:strVal val="#ppt_x"/>
                                          </p:val>
                                        </p:tav>
                                      </p:tavLst>
                                    </p:anim>
                                    <p:anim calcmode="lin" valueType="num">
                                      <p:cBhvr>
                                        <p:cTn id="47" dur="900" decel="100000" fill="hold"/>
                                        <p:tgtEl>
                                          <p:spTgt spid="19"/>
                                        </p:tgtEl>
                                        <p:attrNameLst>
                                          <p:attrName>ppt_y</p:attrName>
                                        </p:attrNameLst>
                                      </p:cBhvr>
                                      <p:tavLst>
                                        <p:tav tm="0">
                                          <p:val>
                                            <p:strVal val="#ppt_y+1"/>
                                          </p:val>
                                        </p:tav>
                                        <p:tav tm="100000">
                                          <p:val>
                                            <p:strVal val="#ppt_y-.03"/>
                                          </p:val>
                                        </p:tav>
                                      </p:tavLst>
                                    </p:anim>
                                    <p:anim calcmode="lin" valueType="num">
                                      <p:cBhvr>
                                        <p:cTn id="48" dur="100" accel="100000" fill="hold">
                                          <p:stCondLst>
                                            <p:cond delay="900"/>
                                          </p:stCondLst>
                                        </p:cTn>
                                        <p:tgtEl>
                                          <p:spTgt spid="19"/>
                                        </p:tgtEl>
                                        <p:attrNameLst>
                                          <p:attrName>ppt_y</p:attrName>
                                        </p:attrNameLst>
                                      </p:cBhvr>
                                      <p:tavLst>
                                        <p:tav tm="0">
                                          <p:val>
                                            <p:strVal val="#ppt_y-.03"/>
                                          </p:val>
                                        </p:tav>
                                        <p:tav tm="100000">
                                          <p:val>
                                            <p:strVal val="#ppt_y"/>
                                          </p:val>
                                        </p:tav>
                                      </p:tavLst>
                                    </p:anim>
                                  </p:childTnLst>
                                </p:cTn>
                              </p:par>
                            </p:childTnLst>
                          </p:cTn>
                        </p:par>
                        <p:par>
                          <p:cTn id="49" fill="hold">
                            <p:stCondLst>
                              <p:cond delay="6500"/>
                            </p:stCondLst>
                            <p:childTnLst>
                              <p:par>
                                <p:cTn id="50" presetID="16" presetClass="entr" presetSubtype="21" fill="hold" nodeType="afterEffect">
                                  <p:stCondLst>
                                    <p:cond delay="0"/>
                                  </p:stCondLst>
                                  <p:childTnLst>
                                    <p:set>
                                      <p:cBhvr>
                                        <p:cTn id="51" dur="1" fill="hold">
                                          <p:stCondLst>
                                            <p:cond delay="0"/>
                                          </p:stCondLst>
                                        </p:cTn>
                                        <p:tgtEl>
                                          <p:spTgt spid="22"/>
                                        </p:tgtEl>
                                        <p:attrNameLst>
                                          <p:attrName>style.visibility</p:attrName>
                                        </p:attrNameLst>
                                      </p:cBhvr>
                                      <p:to>
                                        <p:strVal val="visible"/>
                                      </p:to>
                                    </p:set>
                                    <p:animEffect transition="in" filter="barn(inVertical)">
                                      <p:cBhvr>
                                        <p:cTn id="52" dur="500"/>
                                        <p:tgtEl>
                                          <p:spTgt spid="22"/>
                                        </p:tgtEl>
                                      </p:cBhvr>
                                    </p:animEffect>
                                  </p:childTnLst>
                                </p:cTn>
                              </p:par>
                            </p:childTnLst>
                          </p:cTn>
                        </p:par>
                        <p:par>
                          <p:cTn id="53" fill="hold">
                            <p:stCondLst>
                              <p:cond delay="7000"/>
                            </p:stCondLst>
                            <p:childTnLst>
                              <p:par>
                                <p:cTn id="54" presetID="42" presetClass="entr" presetSubtype="0" fill="hold" grpId="0" nodeType="afterEffect">
                                  <p:stCondLst>
                                    <p:cond delay="0"/>
                                  </p:stCondLst>
                                  <p:childTnLst>
                                    <p:set>
                                      <p:cBhvr>
                                        <p:cTn id="55" dur="1" fill="hold">
                                          <p:stCondLst>
                                            <p:cond delay="0"/>
                                          </p:stCondLst>
                                        </p:cTn>
                                        <p:tgtEl>
                                          <p:spTgt spid="26"/>
                                        </p:tgtEl>
                                        <p:attrNameLst>
                                          <p:attrName>style.visibility</p:attrName>
                                        </p:attrNameLst>
                                      </p:cBhvr>
                                      <p:to>
                                        <p:strVal val="visible"/>
                                      </p:to>
                                    </p:set>
                                    <p:animEffect transition="in" filter="fade">
                                      <p:cBhvr>
                                        <p:cTn id="56" dur="1000"/>
                                        <p:tgtEl>
                                          <p:spTgt spid="26"/>
                                        </p:tgtEl>
                                      </p:cBhvr>
                                    </p:animEffect>
                                    <p:anim calcmode="lin" valueType="num">
                                      <p:cBhvr>
                                        <p:cTn id="57" dur="1000" fill="hold"/>
                                        <p:tgtEl>
                                          <p:spTgt spid="26"/>
                                        </p:tgtEl>
                                        <p:attrNameLst>
                                          <p:attrName>ppt_x</p:attrName>
                                        </p:attrNameLst>
                                      </p:cBhvr>
                                      <p:tavLst>
                                        <p:tav tm="0">
                                          <p:val>
                                            <p:strVal val="#ppt_x"/>
                                          </p:val>
                                        </p:tav>
                                        <p:tav tm="100000">
                                          <p:val>
                                            <p:strVal val="#ppt_x"/>
                                          </p:val>
                                        </p:tav>
                                      </p:tavLst>
                                    </p:anim>
                                    <p:anim calcmode="lin" valueType="num">
                                      <p:cBhvr>
                                        <p:cTn id="58" dur="1000" fill="hold"/>
                                        <p:tgtEl>
                                          <p:spTgt spid="2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24" grpId="0"/>
      <p:bldP spid="25" grpId="0"/>
      <p:bldP spid="26" grpId="0"/>
    </p:bldLst>
  </p:timing>
</p:sld>
</file>

<file path=ppt/slides/slide3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21" name="TextBox 20">
            <a:extLst>
              <a:ext uri="{FF2B5EF4-FFF2-40B4-BE49-F238E27FC236}">
                <a16:creationId xmlns:a16="http://schemas.microsoft.com/office/drawing/2014/main" id="{26442357-DC1C-4D8D-950F-4376B172DAEF}"/>
              </a:ext>
            </a:extLst>
          </p:cNvPr>
          <p:cNvSpPr txBox="1"/>
          <p:nvPr/>
        </p:nvSpPr>
        <p:spPr>
          <a:xfrm>
            <a:off x="914400" y="4699540"/>
            <a:ext cx="2542297" cy="1625060"/>
          </a:xfrm>
          <a:prstGeom prst="rect">
            <a:avLst/>
          </a:prstGeom>
          <a:noFill/>
        </p:spPr>
        <p:txBody>
          <a:bodyPr wrap="square" rtlCol="0">
            <a:spAutoFit/>
          </a:bodyPr>
          <a:lstStyle/>
          <a:p>
            <a:pPr defTabSz="1219170">
              <a:spcBef>
                <a:spcPct val="20000"/>
              </a:spcBef>
              <a:defRPr/>
            </a:pPr>
            <a:r>
              <a:rPr lang="en-US" sz="1600" dirty="0">
                <a:solidFill>
                  <a:srgbClr val="E76C0F"/>
                </a:solidFill>
                <a:latin typeface="Bernard MT Condensed" panose="02050806060905020404" pitchFamily="18" charset="0"/>
              </a:rPr>
              <a:t>LOREM IPSUM DOLOR</a:t>
            </a:r>
          </a:p>
          <a:p>
            <a:pPr defTabSz="1219170">
              <a:spcBef>
                <a:spcPct val="20000"/>
              </a:spcBef>
              <a:defRPr/>
            </a:pPr>
            <a:endParaRPr lang="en-US" sz="1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24" name="TextBox 23">
            <a:extLst>
              <a:ext uri="{FF2B5EF4-FFF2-40B4-BE49-F238E27FC236}">
                <a16:creationId xmlns:a16="http://schemas.microsoft.com/office/drawing/2014/main" id="{55774F92-D318-403F-BD0E-11F68F1BBE3D}"/>
              </a:ext>
            </a:extLst>
          </p:cNvPr>
          <p:cNvSpPr txBox="1"/>
          <p:nvPr/>
        </p:nvSpPr>
        <p:spPr>
          <a:xfrm>
            <a:off x="3657600" y="4699540"/>
            <a:ext cx="2542297" cy="1625060"/>
          </a:xfrm>
          <a:prstGeom prst="rect">
            <a:avLst/>
          </a:prstGeom>
          <a:noFill/>
        </p:spPr>
        <p:txBody>
          <a:bodyPr wrap="square" rtlCol="0">
            <a:spAutoFit/>
          </a:bodyPr>
          <a:lstStyle/>
          <a:p>
            <a:pPr defTabSz="1219170">
              <a:spcBef>
                <a:spcPct val="20000"/>
              </a:spcBef>
              <a:defRPr/>
            </a:pPr>
            <a:r>
              <a:rPr lang="en-US" sz="1600" dirty="0">
                <a:solidFill>
                  <a:srgbClr val="E04621"/>
                </a:solidFill>
                <a:latin typeface="Bernard MT Condensed" panose="02050806060905020404" pitchFamily="18" charset="0"/>
              </a:rPr>
              <a:t>LOREM IPSUM DOLOR</a:t>
            </a:r>
          </a:p>
          <a:p>
            <a:pPr defTabSz="1219170">
              <a:spcBef>
                <a:spcPct val="20000"/>
              </a:spcBef>
              <a:defRPr/>
            </a:pPr>
            <a:endParaRPr lang="en-US" sz="1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0" name="TextBox 39">
            <a:extLst>
              <a:ext uri="{FF2B5EF4-FFF2-40B4-BE49-F238E27FC236}">
                <a16:creationId xmlns:a16="http://schemas.microsoft.com/office/drawing/2014/main" id="{35555B36-862F-4D63-A4FD-71E3B9458FEB}"/>
              </a:ext>
            </a:extLst>
          </p:cNvPr>
          <p:cNvSpPr txBox="1"/>
          <p:nvPr/>
        </p:nvSpPr>
        <p:spPr>
          <a:xfrm>
            <a:off x="6400800" y="4699540"/>
            <a:ext cx="2542297" cy="1625060"/>
          </a:xfrm>
          <a:prstGeom prst="rect">
            <a:avLst/>
          </a:prstGeom>
          <a:noFill/>
        </p:spPr>
        <p:txBody>
          <a:bodyPr wrap="square" rtlCol="0">
            <a:spAutoFit/>
          </a:bodyPr>
          <a:lstStyle/>
          <a:p>
            <a:pPr defTabSz="1219170">
              <a:spcBef>
                <a:spcPct val="20000"/>
              </a:spcBef>
              <a:defRPr/>
            </a:pPr>
            <a:r>
              <a:rPr lang="en-US" sz="1600" dirty="0">
                <a:solidFill>
                  <a:srgbClr val="CF3510"/>
                </a:solidFill>
                <a:latin typeface="Bernard MT Condensed" panose="02050806060905020404" pitchFamily="18" charset="0"/>
              </a:rPr>
              <a:t>LOREM IPSUM DOLOR</a:t>
            </a:r>
          </a:p>
          <a:p>
            <a:pPr defTabSz="1219170">
              <a:spcBef>
                <a:spcPct val="20000"/>
              </a:spcBef>
              <a:defRPr/>
            </a:pPr>
            <a:endParaRPr lang="en-US" sz="1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8" name="Freeform: Shape 7">
            <a:extLst>
              <a:ext uri="{FF2B5EF4-FFF2-40B4-BE49-F238E27FC236}">
                <a16:creationId xmlns:a16="http://schemas.microsoft.com/office/drawing/2014/main" id="{DBC41A4F-DFF6-4011-AE7E-B0C12D918259}"/>
              </a:ext>
            </a:extLst>
          </p:cNvPr>
          <p:cNvSpPr/>
          <p:nvPr/>
        </p:nvSpPr>
        <p:spPr>
          <a:xfrm>
            <a:off x="1041351" y="2828847"/>
            <a:ext cx="1817035" cy="1560914"/>
          </a:xfrm>
          <a:custGeom>
            <a:avLst/>
            <a:gdLst>
              <a:gd name="connsiteX0" fmla="*/ 3679495 w 3679496"/>
              <a:gd name="connsiteY0" fmla="*/ 0 h 3893936"/>
              <a:gd name="connsiteX1" fmla="*/ 3679496 w 3679496"/>
              <a:gd name="connsiteY1" fmla="*/ 0 h 3893936"/>
              <a:gd name="connsiteX2" fmla="*/ 3679496 w 3679496"/>
              <a:gd name="connsiteY2" fmla="*/ 3443277 h 3893936"/>
              <a:gd name="connsiteX3" fmla="*/ 3679496 w 3679496"/>
              <a:gd name="connsiteY3" fmla="*/ 3480507 h 3893936"/>
              <a:gd name="connsiteX4" fmla="*/ 3679496 w 3679496"/>
              <a:gd name="connsiteY4" fmla="*/ 3545743 h 3893936"/>
              <a:gd name="connsiteX5" fmla="*/ 3331303 w 3679496"/>
              <a:gd name="connsiteY5" fmla="*/ 3893936 h 3893936"/>
              <a:gd name="connsiteX6" fmla="*/ 348193 w 3679496"/>
              <a:gd name="connsiteY6" fmla="*/ 3893936 h 3893936"/>
              <a:gd name="connsiteX7" fmla="*/ 0 w 3679496"/>
              <a:gd name="connsiteY7" fmla="*/ 3545743 h 3893936"/>
              <a:gd name="connsiteX8" fmla="*/ 0 w 3679496"/>
              <a:gd name="connsiteY8" fmla="*/ 3443277 h 3893936"/>
              <a:gd name="connsiteX9" fmla="*/ 3608 w 3679496"/>
              <a:gd name="connsiteY9" fmla="*/ 3443277 h 3893936"/>
              <a:gd name="connsiteX10" fmla="*/ 3608 w 3679496"/>
              <a:gd name="connsiteY10" fmla="*/ 506231 h 3893936"/>
              <a:gd name="connsiteX11" fmla="*/ 3679495 w 3679496"/>
              <a:gd name="connsiteY11" fmla="*/ 197438 h 3893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679496" h="3893936">
                <a:moveTo>
                  <a:pt x="3679495" y="0"/>
                </a:moveTo>
                <a:lnTo>
                  <a:pt x="3679496" y="0"/>
                </a:lnTo>
                <a:lnTo>
                  <a:pt x="3679496" y="3443277"/>
                </a:lnTo>
                <a:lnTo>
                  <a:pt x="3679496" y="3480507"/>
                </a:lnTo>
                <a:lnTo>
                  <a:pt x="3679496" y="3545743"/>
                </a:lnTo>
                <a:cubicBezTo>
                  <a:pt x="3679496" y="3738045"/>
                  <a:pt x="3523605" y="3893936"/>
                  <a:pt x="3331303" y="3893936"/>
                </a:cubicBezTo>
                <a:lnTo>
                  <a:pt x="348193" y="3893936"/>
                </a:lnTo>
                <a:cubicBezTo>
                  <a:pt x="155891" y="3893936"/>
                  <a:pt x="0" y="3738045"/>
                  <a:pt x="0" y="3545743"/>
                </a:cubicBezTo>
                <a:lnTo>
                  <a:pt x="0" y="3443277"/>
                </a:lnTo>
                <a:lnTo>
                  <a:pt x="3608" y="3443277"/>
                </a:lnTo>
                <a:lnTo>
                  <a:pt x="3608" y="506231"/>
                </a:lnTo>
                <a:cubicBezTo>
                  <a:pt x="1841552" y="912537"/>
                  <a:pt x="1841552" y="197438"/>
                  <a:pt x="3679495" y="197438"/>
                </a:cubicBezTo>
                <a:close/>
              </a:path>
            </a:pathLst>
          </a:custGeom>
          <a:solidFill>
            <a:srgbClr val="E76C0F"/>
          </a:solidFill>
          <a:ln>
            <a:noFill/>
          </a:ln>
          <a:effectLst>
            <a:outerShdw blurRad="76200" dir="13500000" sy="23000" kx="1200000" algn="b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 name="Group 8">
            <a:extLst>
              <a:ext uri="{FF2B5EF4-FFF2-40B4-BE49-F238E27FC236}">
                <a16:creationId xmlns:a16="http://schemas.microsoft.com/office/drawing/2014/main" id="{01E51297-C07E-4EC7-A75D-FC3F2B641BF1}"/>
              </a:ext>
            </a:extLst>
          </p:cNvPr>
          <p:cNvGrpSpPr/>
          <p:nvPr/>
        </p:nvGrpSpPr>
        <p:grpSpPr>
          <a:xfrm>
            <a:off x="1029586" y="2006870"/>
            <a:ext cx="1828800" cy="2371280"/>
            <a:chOff x="6876288" y="1143000"/>
            <a:chExt cx="3703320" cy="4801838"/>
          </a:xfrm>
          <a:effectLst>
            <a:outerShdw blurRad="76200" dir="13500000" sy="23000" kx="1200000" algn="br" rotWithShape="0">
              <a:prstClr val="black">
                <a:alpha val="20000"/>
              </a:prstClr>
            </a:outerShdw>
          </a:effectLst>
        </p:grpSpPr>
        <p:sp>
          <p:nvSpPr>
            <p:cNvPr id="10" name="Freeform: Shape 9">
              <a:extLst>
                <a:ext uri="{FF2B5EF4-FFF2-40B4-BE49-F238E27FC236}">
                  <a16:creationId xmlns:a16="http://schemas.microsoft.com/office/drawing/2014/main" id="{7A5868E1-AFC4-4F24-8035-D7C854B5DD58}"/>
                </a:ext>
              </a:extLst>
            </p:cNvPr>
            <p:cNvSpPr>
              <a:spLocks noChangeAspect="1"/>
            </p:cNvSpPr>
            <p:nvPr/>
          </p:nvSpPr>
          <p:spPr>
            <a:xfrm>
              <a:off x="6900113" y="1143000"/>
              <a:ext cx="3657600" cy="4801838"/>
            </a:xfrm>
            <a:custGeom>
              <a:avLst/>
              <a:gdLst>
                <a:gd name="connsiteX0" fmla="*/ 0 w 1738091"/>
                <a:gd name="connsiteY0" fmla="*/ 0 h 2281832"/>
                <a:gd name="connsiteX1" fmla="*/ 1738091 w 1738091"/>
                <a:gd name="connsiteY1" fmla="*/ 0 h 2281832"/>
                <a:gd name="connsiteX2" fmla="*/ 1738091 w 1738091"/>
                <a:gd name="connsiteY2" fmla="*/ 1483389 h 2281832"/>
                <a:gd name="connsiteX3" fmla="*/ 1738091 w 1738091"/>
                <a:gd name="connsiteY3" fmla="*/ 1763381 h 2281832"/>
                <a:gd name="connsiteX4" fmla="*/ 1738091 w 1738091"/>
                <a:gd name="connsiteY4" fmla="*/ 2122139 h 2281832"/>
                <a:gd name="connsiteX5" fmla="*/ 1578398 w 1738091"/>
                <a:gd name="connsiteY5" fmla="*/ 2281832 h 2281832"/>
                <a:gd name="connsiteX6" fmla="*/ 159693 w 1738091"/>
                <a:gd name="connsiteY6" fmla="*/ 2281832 h 2281832"/>
                <a:gd name="connsiteX7" fmla="*/ 0 w 1738091"/>
                <a:gd name="connsiteY7" fmla="*/ 2122139 h 2281832"/>
                <a:gd name="connsiteX8" fmla="*/ 0 w 1738091"/>
                <a:gd name="connsiteY8" fmla="*/ 1763381 h 2281832"/>
                <a:gd name="connsiteX9" fmla="*/ 0 w 1738091"/>
                <a:gd name="connsiteY9" fmla="*/ 1483389 h 2281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38091" h="2281832">
                  <a:moveTo>
                    <a:pt x="0" y="0"/>
                  </a:moveTo>
                  <a:lnTo>
                    <a:pt x="1738091" y="0"/>
                  </a:lnTo>
                  <a:lnTo>
                    <a:pt x="1738091" y="1483389"/>
                  </a:lnTo>
                  <a:lnTo>
                    <a:pt x="1738091" y="1763381"/>
                  </a:lnTo>
                  <a:lnTo>
                    <a:pt x="1738091" y="2122139"/>
                  </a:lnTo>
                  <a:cubicBezTo>
                    <a:pt x="1738091" y="2210335"/>
                    <a:pt x="1666594" y="2281832"/>
                    <a:pt x="1578398" y="2281832"/>
                  </a:cubicBezTo>
                  <a:lnTo>
                    <a:pt x="159693" y="2281832"/>
                  </a:lnTo>
                  <a:cubicBezTo>
                    <a:pt x="71497" y="2281832"/>
                    <a:pt x="0" y="2210335"/>
                    <a:pt x="0" y="2122139"/>
                  </a:cubicBezTo>
                  <a:lnTo>
                    <a:pt x="0" y="1763381"/>
                  </a:lnTo>
                  <a:lnTo>
                    <a:pt x="0" y="1483389"/>
                  </a:lnTo>
                  <a:close/>
                </a:path>
              </a:pathLst>
            </a:custGeom>
            <a:noFill/>
            <a:ln w="508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Freeform: Shape 10">
              <a:extLst>
                <a:ext uri="{FF2B5EF4-FFF2-40B4-BE49-F238E27FC236}">
                  <a16:creationId xmlns:a16="http://schemas.microsoft.com/office/drawing/2014/main" id="{D28133C5-2E36-4E67-908D-3D4FFC940008}"/>
                </a:ext>
              </a:extLst>
            </p:cNvPr>
            <p:cNvSpPr/>
            <p:nvPr/>
          </p:nvSpPr>
          <p:spPr>
            <a:xfrm>
              <a:off x="6876288" y="20539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Freeform: Shape 11">
              <a:extLst>
                <a:ext uri="{FF2B5EF4-FFF2-40B4-BE49-F238E27FC236}">
                  <a16:creationId xmlns:a16="http://schemas.microsoft.com/office/drawing/2014/main" id="{3FB2DFB0-23D3-44E6-8EE6-D29DDD08EE29}"/>
                </a:ext>
              </a:extLst>
            </p:cNvPr>
            <p:cNvSpPr/>
            <p:nvPr/>
          </p:nvSpPr>
          <p:spPr>
            <a:xfrm>
              <a:off x="6876288" y="25111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Shape 12">
              <a:extLst>
                <a:ext uri="{FF2B5EF4-FFF2-40B4-BE49-F238E27FC236}">
                  <a16:creationId xmlns:a16="http://schemas.microsoft.com/office/drawing/2014/main" id="{3D58E5FB-CE10-4E2F-9F38-24DD96ACF66C}"/>
                </a:ext>
              </a:extLst>
            </p:cNvPr>
            <p:cNvSpPr/>
            <p:nvPr/>
          </p:nvSpPr>
          <p:spPr>
            <a:xfrm>
              <a:off x="6876288" y="15967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Freeform: Shape 13">
              <a:extLst>
                <a:ext uri="{FF2B5EF4-FFF2-40B4-BE49-F238E27FC236}">
                  <a16:creationId xmlns:a16="http://schemas.microsoft.com/office/drawing/2014/main" id="{EDB9190E-21B3-49E2-B33E-28C159FFE9E3}"/>
                </a:ext>
              </a:extLst>
            </p:cNvPr>
            <p:cNvSpPr/>
            <p:nvPr/>
          </p:nvSpPr>
          <p:spPr>
            <a:xfrm>
              <a:off x="6876288" y="29683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Freeform: Shape 14">
              <a:extLst>
                <a:ext uri="{FF2B5EF4-FFF2-40B4-BE49-F238E27FC236}">
                  <a16:creationId xmlns:a16="http://schemas.microsoft.com/office/drawing/2014/main" id="{C42590EF-45B3-4515-9694-025968596017}"/>
                </a:ext>
              </a:extLst>
            </p:cNvPr>
            <p:cNvSpPr/>
            <p:nvPr/>
          </p:nvSpPr>
          <p:spPr>
            <a:xfrm>
              <a:off x="6876288" y="38827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Freeform: Shape 15">
              <a:extLst>
                <a:ext uri="{FF2B5EF4-FFF2-40B4-BE49-F238E27FC236}">
                  <a16:creationId xmlns:a16="http://schemas.microsoft.com/office/drawing/2014/main" id="{074859F2-F283-493D-9631-C7F1A6CB1CB9}"/>
                </a:ext>
              </a:extLst>
            </p:cNvPr>
            <p:cNvSpPr/>
            <p:nvPr/>
          </p:nvSpPr>
          <p:spPr>
            <a:xfrm>
              <a:off x="6876288" y="43399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Freeform: Shape 16">
              <a:extLst>
                <a:ext uri="{FF2B5EF4-FFF2-40B4-BE49-F238E27FC236}">
                  <a16:creationId xmlns:a16="http://schemas.microsoft.com/office/drawing/2014/main" id="{74ADD4AD-366A-4216-9D5F-93F2B828F6AF}"/>
                </a:ext>
              </a:extLst>
            </p:cNvPr>
            <p:cNvSpPr/>
            <p:nvPr/>
          </p:nvSpPr>
          <p:spPr>
            <a:xfrm>
              <a:off x="6876288" y="34255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Freeform: Shape 17">
              <a:extLst>
                <a:ext uri="{FF2B5EF4-FFF2-40B4-BE49-F238E27FC236}">
                  <a16:creationId xmlns:a16="http://schemas.microsoft.com/office/drawing/2014/main" id="{D3604F59-3739-4CB6-B51F-93FBC34EA93B}"/>
                </a:ext>
              </a:extLst>
            </p:cNvPr>
            <p:cNvSpPr/>
            <p:nvPr/>
          </p:nvSpPr>
          <p:spPr>
            <a:xfrm>
              <a:off x="6876288" y="47971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Freeform: Shape 18">
              <a:extLst>
                <a:ext uri="{FF2B5EF4-FFF2-40B4-BE49-F238E27FC236}">
                  <a16:creationId xmlns:a16="http://schemas.microsoft.com/office/drawing/2014/main" id="{AFCBCD82-CF0B-492B-932D-CB6C518E6AA3}"/>
                </a:ext>
              </a:extLst>
            </p:cNvPr>
            <p:cNvSpPr/>
            <p:nvPr/>
          </p:nvSpPr>
          <p:spPr>
            <a:xfrm>
              <a:off x="6876288" y="52543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0" name="TextBox 19">
            <a:extLst>
              <a:ext uri="{FF2B5EF4-FFF2-40B4-BE49-F238E27FC236}">
                <a16:creationId xmlns:a16="http://schemas.microsoft.com/office/drawing/2014/main" id="{3C1EE3EA-056F-4921-A0EA-3AAA8BD7071F}"/>
              </a:ext>
            </a:extLst>
          </p:cNvPr>
          <p:cNvSpPr txBox="1"/>
          <p:nvPr/>
        </p:nvSpPr>
        <p:spPr>
          <a:xfrm>
            <a:off x="1588292" y="3437606"/>
            <a:ext cx="683451" cy="430887"/>
          </a:xfrm>
          <a:prstGeom prst="rect">
            <a:avLst/>
          </a:prstGeom>
          <a:noFill/>
        </p:spPr>
        <p:txBody>
          <a:bodyPr wrap="square" lIns="0" tIns="0" rIns="0" bIns="0" rtlCol="0" anchor="t">
            <a:spAutoFit/>
          </a:bodyPr>
          <a:lstStyle/>
          <a:p>
            <a:pPr algn="ctr"/>
            <a:r>
              <a:rPr lang="en-US" sz="2800" dirty="0">
                <a:solidFill>
                  <a:schemeClr val="bg1"/>
                </a:solidFill>
                <a:latin typeface="Bernard MT Condensed" panose="02050806060905020404" pitchFamily="18" charset="0"/>
              </a:rPr>
              <a:t>52%</a:t>
            </a:r>
          </a:p>
        </p:txBody>
      </p:sp>
      <p:sp>
        <p:nvSpPr>
          <p:cNvPr id="25" name="Freeform: Shape 24">
            <a:extLst>
              <a:ext uri="{FF2B5EF4-FFF2-40B4-BE49-F238E27FC236}">
                <a16:creationId xmlns:a16="http://schemas.microsoft.com/office/drawing/2014/main" id="{A88EE160-7909-4E3B-BF34-27BEF2F82E16}"/>
              </a:ext>
            </a:extLst>
          </p:cNvPr>
          <p:cNvSpPr/>
          <p:nvPr/>
        </p:nvSpPr>
        <p:spPr>
          <a:xfrm>
            <a:off x="3784551" y="2456736"/>
            <a:ext cx="1817035" cy="1933025"/>
          </a:xfrm>
          <a:custGeom>
            <a:avLst/>
            <a:gdLst>
              <a:gd name="connsiteX0" fmla="*/ 3679495 w 3679496"/>
              <a:gd name="connsiteY0" fmla="*/ 0 h 3893936"/>
              <a:gd name="connsiteX1" fmla="*/ 3679496 w 3679496"/>
              <a:gd name="connsiteY1" fmla="*/ 0 h 3893936"/>
              <a:gd name="connsiteX2" fmla="*/ 3679496 w 3679496"/>
              <a:gd name="connsiteY2" fmla="*/ 3443277 h 3893936"/>
              <a:gd name="connsiteX3" fmla="*/ 3679496 w 3679496"/>
              <a:gd name="connsiteY3" fmla="*/ 3480507 h 3893936"/>
              <a:gd name="connsiteX4" fmla="*/ 3679496 w 3679496"/>
              <a:gd name="connsiteY4" fmla="*/ 3545743 h 3893936"/>
              <a:gd name="connsiteX5" fmla="*/ 3331303 w 3679496"/>
              <a:gd name="connsiteY5" fmla="*/ 3893936 h 3893936"/>
              <a:gd name="connsiteX6" fmla="*/ 348193 w 3679496"/>
              <a:gd name="connsiteY6" fmla="*/ 3893936 h 3893936"/>
              <a:gd name="connsiteX7" fmla="*/ 0 w 3679496"/>
              <a:gd name="connsiteY7" fmla="*/ 3545743 h 3893936"/>
              <a:gd name="connsiteX8" fmla="*/ 0 w 3679496"/>
              <a:gd name="connsiteY8" fmla="*/ 3443277 h 3893936"/>
              <a:gd name="connsiteX9" fmla="*/ 3608 w 3679496"/>
              <a:gd name="connsiteY9" fmla="*/ 3443277 h 3893936"/>
              <a:gd name="connsiteX10" fmla="*/ 3608 w 3679496"/>
              <a:gd name="connsiteY10" fmla="*/ 506231 h 3893936"/>
              <a:gd name="connsiteX11" fmla="*/ 3679495 w 3679496"/>
              <a:gd name="connsiteY11" fmla="*/ 197438 h 3893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679496" h="3893936">
                <a:moveTo>
                  <a:pt x="3679495" y="0"/>
                </a:moveTo>
                <a:lnTo>
                  <a:pt x="3679496" y="0"/>
                </a:lnTo>
                <a:lnTo>
                  <a:pt x="3679496" y="3443277"/>
                </a:lnTo>
                <a:lnTo>
                  <a:pt x="3679496" y="3480507"/>
                </a:lnTo>
                <a:lnTo>
                  <a:pt x="3679496" y="3545743"/>
                </a:lnTo>
                <a:cubicBezTo>
                  <a:pt x="3679496" y="3738045"/>
                  <a:pt x="3523605" y="3893936"/>
                  <a:pt x="3331303" y="3893936"/>
                </a:cubicBezTo>
                <a:lnTo>
                  <a:pt x="348193" y="3893936"/>
                </a:lnTo>
                <a:cubicBezTo>
                  <a:pt x="155891" y="3893936"/>
                  <a:pt x="0" y="3738045"/>
                  <a:pt x="0" y="3545743"/>
                </a:cubicBezTo>
                <a:lnTo>
                  <a:pt x="0" y="3443277"/>
                </a:lnTo>
                <a:lnTo>
                  <a:pt x="3608" y="3443277"/>
                </a:lnTo>
                <a:lnTo>
                  <a:pt x="3608" y="506231"/>
                </a:lnTo>
                <a:cubicBezTo>
                  <a:pt x="1841552" y="912537"/>
                  <a:pt x="1841552" y="197438"/>
                  <a:pt x="3679495" y="197438"/>
                </a:cubicBezTo>
                <a:close/>
              </a:path>
            </a:pathLst>
          </a:custGeom>
          <a:solidFill>
            <a:srgbClr val="E04621"/>
          </a:solidFill>
          <a:ln>
            <a:noFill/>
          </a:ln>
          <a:effectLst>
            <a:outerShdw blurRad="76200" dir="13500000" sy="23000" kx="1200000" algn="b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6" name="Group 25">
            <a:extLst>
              <a:ext uri="{FF2B5EF4-FFF2-40B4-BE49-F238E27FC236}">
                <a16:creationId xmlns:a16="http://schemas.microsoft.com/office/drawing/2014/main" id="{0B825BC1-98B1-4AC9-9C34-1666A26D666A}"/>
              </a:ext>
            </a:extLst>
          </p:cNvPr>
          <p:cNvGrpSpPr/>
          <p:nvPr/>
        </p:nvGrpSpPr>
        <p:grpSpPr>
          <a:xfrm>
            <a:off x="3772786" y="2006870"/>
            <a:ext cx="1828800" cy="2371280"/>
            <a:chOff x="6876288" y="1143000"/>
            <a:chExt cx="3703320" cy="4801838"/>
          </a:xfrm>
          <a:effectLst>
            <a:outerShdw blurRad="76200" dir="13500000" sy="23000" kx="1200000" algn="br" rotWithShape="0">
              <a:prstClr val="black">
                <a:alpha val="20000"/>
              </a:prstClr>
            </a:outerShdw>
          </a:effectLst>
        </p:grpSpPr>
        <p:sp>
          <p:nvSpPr>
            <p:cNvPr id="28" name="Freeform: Shape 27">
              <a:extLst>
                <a:ext uri="{FF2B5EF4-FFF2-40B4-BE49-F238E27FC236}">
                  <a16:creationId xmlns:a16="http://schemas.microsoft.com/office/drawing/2014/main" id="{5268096E-C6AE-4045-9108-48D59E72B7C1}"/>
                </a:ext>
              </a:extLst>
            </p:cNvPr>
            <p:cNvSpPr>
              <a:spLocks noChangeAspect="1"/>
            </p:cNvSpPr>
            <p:nvPr/>
          </p:nvSpPr>
          <p:spPr>
            <a:xfrm>
              <a:off x="6900113" y="1143000"/>
              <a:ext cx="3657600" cy="4801838"/>
            </a:xfrm>
            <a:custGeom>
              <a:avLst/>
              <a:gdLst>
                <a:gd name="connsiteX0" fmla="*/ 0 w 1738091"/>
                <a:gd name="connsiteY0" fmla="*/ 0 h 2281832"/>
                <a:gd name="connsiteX1" fmla="*/ 1738091 w 1738091"/>
                <a:gd name="connsiteY1" fmla="*/ 0 h 2281832"/>
                <a:gd name="connsiteX2" fmla="*/ 1738091 w 1738091"/>
                <a:gd name="connsiteY2" fmla="*/ 1483389 h 2281832"/>
                <a:gd name="connsiteX3" fmla="*/ 1738091 w 1738091"/>
                <a:gd name="connsiteY3" fmla="*/ 1763381 h 2281832"/>
                <a:gd name="connsiteX4" fmla="*/ 1738091 w 1738091"/>
                <a:gd name="connsiteY4" fmla="*/ 2122139 h 2281832"/>
                <a:gd name="connsiteX5" fmla="*/ 1578398 w 1738091"/>
                <a:gd name="connsiteY5" fmla="*/ 2281832 h 2281832"/>
                <a:gd name="connsiteX6" fmla="*/ 159693 w 1738091"/>
                <a:gd name="connsiteY6" fmla="*/ 2281832 h 2281832"/>
                <a:gd name="connsiteX7" fmla="*/ 0 w 1738091"/>
                <a:gd name="connsiteY7" fmla="*/ 2122139 h 2281832"/>
                <a:gd name="connsiteX8" fmla="*/ 0 w 1738091"/>
                <a:gd name="connsiteY8" fmla="*/ 1763381 h 2281832"/>
                <a:gd name="connsiteX9" fmla="*/ 0 w 1738091"/>
                <a:gd name="connsiteY9" fmla="*/ 1483389 h 2281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38091" h="2281832">
                  <a:moveTo>
                    <a:pt x="0" y="0"/>
                  </a:moveTo>
                  <a:lnTo>
                    <a:pt x="1738091" y="0"/>
                  </a:lnTo>
                  <a:lnTo>
                    <a:pt x="1738091" y="1483389"/>
                  </a:lnTo>
                  <a:lnTo>
                    <a:pt x="1738091" y="1763381"/>
                  </a:lnTo>
                  <a:lnTo>
                    <a:pt x="1738091" y="2122139"/>
                  </a:lnTo>
                  <a:cubicBezTo>
                    <a:pt x="1738091" y="2210335"/>
                    <a:pt x="1666594" y="2281832"/>
                    <a:pt x="1578398" y="2281832"/>
                  </a:cubicBezTo>
                  <a:lnTo>
                    <a:pt x="159693" y="2281832"/>
                  </a:lnTo>
                  <a:cubicBezTo>
                    <a:pt x="71497" y="2281832"/>
                    <a:pt x="0" y="2210335"/>
                    <a:pt x="0" y="2122139"/>
                  </a:cubicBezTo>
                  <a:lnTo>
                    <a:pt x="0" y="1763381"/>
                  </a:lnTo>
                  <a:lnTo>
                    <a:pt x="0" y="1483389"/>
                  </a:lnTo>
                  <a:close/>
                </a:path>
              </a:pathLst>
            </a:custGeom>
            <a:noFill/>
            <a:ln w="508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Freeform: Shape 28">
              <a:extLst>
                <a:ext uri="{FF2B5EF4-FFF2-40B4-BE49-F238E27FC236}">
                  <a16:creationId xmlns:a16="http://schemas.microsoft.com/office/drawing/2014/main" id="{D8361E35-35BB-4C21-B079-99B6AF801E6E}"/>
                </a:ext>
              </a:extLst>
            </p:cNvPr>
            <p:cNvSpPr/>
            <p:nvPr/>
          </p:nvSpPr>
          <p:spPr>
            <a:xfrm>
              <a:off x="6876288" y="20539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Freeform: Shape 29">
              <a:extLst>
                <a:ext uri="{FF2B5EF4-FFF2-40B4-BE49-F238E27FC236}">
                  <a16:creationId xmlns:a16="http://schemas.microsoft.com/office/drawing/2014/main" id="{2DBA6964-786D-44E6-915A-D766BB9B9D32}"/>
                </a:ext>
              </a:extLst>
            </p:cNvPr>
            <p:cNvSpPr/>
            <p:nvPr/>
          </p:nvSpPr>
          <p:spPr>
            <a:xfrm>
              <a:off x="6876288" y="25111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Freeform: Shape 30">
              <a:extLst>
                <a:ext uri="{FF2B5EF4-FFF2-40B4-BE49-F238E27FC236}">
                  <a16:creationId xmlns:a16="http://schemas.microsoft.com/office/drawing/2014/main" id="{CF7FC803-81EE-490F-9172-7BB55446F7BF}"/>
                </a:ext>
              </a:extLst>
            </p:cNvPr>
            <p:cNvSpPr/>
            <p:nvPr/>
          </p:nvSpPr>
          <p:spPr>
            <a:xfrm>
              <a:off x="6876288" y="15967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Freeform: Shape 31">
              <a:extLst>
                <a:ext uri="{FF2B5EF4-FFF2-40B4-BE49-F238E27FC236}">
                  <a16:creationId xmlns:a16="http://schemas.microsoft.com/office/drawing/2014/main" id="{98D52B15-516C-4B2B-B8A4-4461EA45BDF0}"/>
                </a:ext>
              </a:extLst>
            </p:cNvPr>
            <p:cNvSpPr/>
            <p:nvPr/>
          </p:nvSpPr>
          <p:spPr>
            <a:xfrm>
              <a:off x="6876288" y="29683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Freeform: Shape 32">
              <a:extLst>
                <a:ext uri="{FF2B5EF4-FFF2-40B4-BE49-F238E27FC236}">
                  <a16:creationId xmlns:a16="http://schemas.microsoft.com/office/drawing/2014/main" id="{A34F1F1E-1C58-4C50-90D5-3CC5F7396AF2}"/>
                </a:ext>
              </a:extLst>
            </p:cNvPr>
            <p:cNvSpPr/>
            <p:nvPr/>
          </p:nvSpPr>
          <p:spPr>
            <a:xfrm>
              <a:off x="6876288" y="38827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Freeform: Shape 33">
              <a:extLst>
                <a:ext uri="{FF2B5EF4-FFF2-40B4-BE49-F238E27FC236}">
                  <a16:creationId xmlns:a16="http://schemas.microsoft.com/office/drawing/2014/main" id="{C1663D55-04A6-46D9-82BA-EF022C07C875}"/>
                </a:ext>
              </a:extLst>
            </p:cNvPr>
            <p:cNvSpPr/>
            <p:nvPr/>
          </p:nvSpPr>
          <p:spPr>
            <a:xfrm>
              <a:off x="6876288" y="43399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Freeform: Shape 34">
              <a:extLst>
                <a:ext uri="{FF2B5EF4-FFF2-40B4-BE49-F238E27FC236}">
                  <a16:creationId xmlns:a16="http://schemas.microsoft.com/office/drawing/2014/main" id="{9F037AFA-C08A-44EE-8C11-42633E2372F2}"/>
                </a:ext>
              </a:extLst>
            </p:cNvPr>
            <p:cNvSpPr/>
            <p:nvPr/>
          </p:nvSpPr>
          <p:spPr>
            <a:xfrm>
              <a:off x="6876288" y="34255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Freeform: Shape 35">
              <a:extLst>
                <a:ext uri="{FF2B5EF4-FFF2-40B4-BE49-F238E27FC236}">
                  <a16:creationId xmlns:a16="http://schemas.microsoft.com/office/drawing/2014/main" id="{91E69341-FE8B-45B7-B715-B66DBB58217B}"/>
                </a:ext>
              </a:extLst>
            </p:cNvPr>
            <p:cNvSpPr/>
            <p:nvPr/>
          </p:nvSpPr>
          <p:spPr>
            <a:xfrm>
              <a:off x="6876288" y="47971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Freeform: Shape 36">
              <a:extLst>
                <a:ext uri="{FF2B5EF4-FFF2-40B4-BE49-F238E27FC236}">
                  <a16:creationId xmlns:a16="http://schemas.microsoft.com/office/drawing/2014/main" id="{330450FE-FA57-4940-8607-63D9ACB5CB03}"/>
                </a:ext>
              </a:extLst>
            </p:cNvPr>
            <p:cNvSpPr/>
            <p:nvPr/>
          </p:nvSpPr>
          <p:spPr>
            <a:xfrm>
              <a:off x="6876288" y="52543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7" name="TextBox 26">
            <a:extLst>
              <a:ext uri="{FF2B5EF4-FFF2-40B4-BE49-F238E27FC236}">
                <a16:creationId xmlns:a16="http://schemas.microsoft.com/office/drawing/2014/main" id="{45A17CC7-DF60-46F0-AF3D-5081F0B7E49B}"/>
              </a:ext>
            </a:extLst>
          </p:cNvPr>
          <p:cNvSpPr txBox="1"/>
          <p:nvPr/>
        </p:nvSpPr>
        <p:spPr>
          <a:xfrm>
            <a:off x="4331492" y="3437606"/>
            <a:ext cx="683451" cy="430887"/>
          </a:xfrm>
          <a:prstGeom prst="rect">
            <a:avLst/>
          </a:prstGeom>
          <a:noFill/>
        </p:spPr>
        <p:txBody>
          <a:bodyPr wrap="square" lIns="0" tIns="0" rIns="0" bIns="0" rtlCol="0" anchor="t">
            <a:spAutoFit/>
          </a:bodyPr>
          <a:lstStyle/>
          <a:p>
            <a:pPr algn="ctr"/>
            <a:r>
              <a:rPr lang="en-US" sz="2800" dirty="0">
                <a:solidFill>
                  <a:schemeClr val="bg1"/>
                </a:solidFill>
                <a:latin typeface="Bernard MT Condensed" panose="02050806060905020404" pitchFamily="18" charset="0"/>
              </a:rPr>
              <a:t>64%</a:t>
            </a:r>
          </a:p>
        </p:txBody>
      </p:sp>
      <p:sp>
        <p:nvSpPr>
          <p:cNvPr id="41" name="Freeform: Shape 40">
            <a:extLst>
              <a:ext uri="{FF2B5EF4-FFF2-40B4-BE49-F238E27FC236}">
                <a16:creationId xmlns:a16="http://schemas.microsoft.com/office/drawing/2014/main" id="{2B7512F8-B8D6-48B4-A075-E06BA1F30038}"/>
              </a:ext>
            </a:extLst>
          </p:cNvPr>
          <p:cNvSpPr/>
          <p:nvPr/>
        </p:nvSpPr>
        <p:spPr>
          <a:xfrm>
            <a:off x="6527751" y="3269001"/>
            <a:ext cx="1817035" cy="1120760"/>
          </a:xfrm>
          <a:custGeom>
            <a:avLst/>
            <a:gdLst>
              <a:gd name="connsiteX0" fmla="*/ 3679495 w 3679496"/>
              <a:gd name="connsiteY0" fmla="*/ 0 h 3893936"/>
              <a:gd name="connsiteX1" fmla="*/ 3679496 w 3679496"/>
              <a:gd name="connsiteY1" fmla="*/ 0 h 3893936"/>
              <a:gd name="connsiteX2" fmla="*/ 3679496 w 3679496"/>
              <a:gd name="connsiteY2" fmla="*/ 3443277 h 3893936"/>
              <a:gd name="connsiteX3" fmla="*/ 3679496 w 3679496"/>
              <a:gd name="connsiteY3" fmla="*/ 3480507 h 3893936"/>
              <a:gd name="connsiteX4" fmla="*/ 3679496 w 3679496"/>
              <a:gd name="connsiteY4" fmla="*/ 3545743 h 3893936"/>
              <a:gd name="connsiteX5" fmla="*/ 3331303 w 3679496"/>
              <a:gd name="connsiteY5" fmla="*/ 3893936 h 3893936"/>
              <a:gd name="connsiteX6" fmla="*/ 348193 w 3679496"/>
              <a:gd name="connsiteY6" fmla="*/ 3893936 h 3893936"/>
              <a:gd name="connsiteX7" fmla="*/ 0 w 3679496"/>
              <a:gd name="connsiteY7" fmla="*/ 3545743 h 3893936"/>
              <a:gd name="connsiteX8" fmla="*/ 0 w 3679496"/>
              <a:gd name="connsiteY8" fmla="*/ 3443277 h 3893936"/>
              <a:gd name="connsiteX9" fmla="*/ 3608 w 3679496"/>
              <a:gd name="connsiteY9" fmla="*/ 3443277 h 3893936"/>
              <a:gd name="connsiteX10" fmla="*/ 3608 w 3679496"/>
              <a:gd name="connsiteY10" fmla="*/ 506231 h 3893936"/>
              <a:gd name="connsiteX11" fmla="*/ 3679495 w 3679496"/>
              <a:gd name="connsiteY11" fmla="*/ 197438 h 3893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679496" h="3893936">
                <a:moveTo>
                  <a:pt x="3679495" y="0"/>
                </a:moveTo>
                <a:lnTo>
                  <a:pt x="3679496" y="0"/>
                </a:lnTo>
                <a:lnTo>
                  <a:pt x="3679496" y="3443277"/>
                </a:lnTo>
                <a:lnTo>
                  <a:pt x="3679496" y="3480507"/>
                </a:lnTo>
                <a:lnTo>
                  <a:pt x="3679496" y="3545743"/>
                </a:lnTo>
                <a:cubicBezTo>
                  <a:pt x="3679496" y="3738045"/>
                  <a:pt x="3523605" y="3893936"/>
                  <a:pt x="3331303" y="3893936"/>
                </a:cubicBezTo>
                <a:lnTo>
                  <a:pt x="348193" y="3893936"/>
                </a:lnTo>
                <a:cubicBezTo>
                  <a:pt x="155891" y="3893936"/>
                  <a:pt x="0" y="3738045"/>
                  <a:pt x="0" y="3545743"/>
                </a:cubicBezTo>
                <a:lnTo>
                  <a:pt x="0" y="3443277"/>
                </a:lnTo>
                <a:lnTo>
                  <a:pt x="3608" y="3443277"/>
                </a:lnTo>
                <a:lnTo>
                  <a:pt x="3608" y="506231"/>
                </a:lnTo>
                <a:cubicBezTo>
                  <a:pt x="1841552" y="912537"/>
                  <a:pt x="1841552" y="197438"/>
                  <a:pt x="3679495" y="197438"/>
                </a:cubicBezTo>
                <a:close/>
              </a:path>
            </a:pathLst>
          </a:custGeom>
          <a:solidFill>
            <a:srgbClr val="CF3510"/>
          </a:solidFill>
          <a:ln>
            <a:noFill/>
          </a:ln>
          <a:effectLst>
            <a:outerShdw blurRad="76200" dir="13500000" sy="23000" kx="1200000" algn="b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42" name="Group 41">
            <a:extLst>
              <a:ext uri="{FF2B5EF4-FFF2-40B4-BE49-F238E27FC236}">
                <a16:creationId xmlns:a16="http://schemas.microsoft.com/office/drawing/2014/main" id="{A8865024-8B5C-4778-81EF-04582B91727E}"/>
              </a:ext>
            </a:extLst>
          </p:cNvPr>
          <p:cNvGrpSpPr/>
          <p:nvPr/>
        </p:nvGrpSpPr>
        <p:grpSpPr>
          <a:xfrm>
            <a:off x="6515986" y="2006870"/>
            <a:ext cx="1828800" cy="2371280"/>
            <a:chOff x="6876288" y="1143000"/>
            <a:chExt cx="3703320" cy="4801838"/>
          </a:xfrm>
          <a:effectLst>
            <a:outerShdw blurRad="76200" dir="13500000" sy="23000" kx="1200000" algn="br" rotWithShape="0">
              <a:prstClr val="black">
                <a:alpha val="20000"/>
              </a:prstClr>
            </a:outerShdw>
          </a:effectLst>
        </p:grpSpPr>
        <p:sp>
          <p:nvSpPr>
            <p:cNvPr id="44" name="Freeform: Shape 43">
              <a:extLst>
                <a:ext uri="{FF2B5EF4-FFF2-40B4-BE49-F238E27FC236}">
                  <a16:creationId xmlns:a16="http://schemas.microsoft.com/office/drawing/2014/main" id="{C1094D6D-D9D0-4F04-846B-29232CB22FA3}"/>
                </a:ext>
              </a:extLst>
            </p:cNvPr>
            <p:cNvSpPr>
              <a:spLocks noChangeAspect="1"/>
            </p:cNvSpPr>
            <p:nvPr/>
          </p:nvSpPr>
          <p:spPr>
            <a:xfrm>
              <a:off x="6900113" y="1143000"/>
              <a:ext cx="3657600" cy="4801838"/>
            </a:xfrm>
            <a:custGeom>
              <a:avLst/>
              <a:gdLst>
                <a:gd name="connsiteX0" fmla="*/ 0 w 1738091"/>
                <a:gd name="connsiteY0" fmla="*/ 0 h 2281832"/>
                <a:gd name="connsiteX1" fmla="*/ 1738091 w 1738091"/>
                <a:gd name="connsiteY1" fmla="*/ 0 h 2281832"/>
                <a:gd name="connsiteX2" fmla="*/ 1738091 w 1738091"/>
                <a:gd name="connsiteY2" fmla="*/ 1483389 h 2281832"/>
                <a:gd name="connsiteX3" fmla="*/ 1738091 w 1738091"/>
                <a:gd name="connsiteY3" fmla="*/ 1763381 h 2281832"/>
                <a:gd name="connsiteX4" fmla="*/ 1738091 w 1738091"/>
                <a:gd name="connsiteY4" fmla="*/ 2122139 h 2281832"/>
                <a:gd name="connsiteX5" fmla="*/ 1578398 w 1738091"/>
                <a:gd name="connsiteY5" fmla="*/ 2281832 h 2281832"/>
                <a:gd name="connsiteX6" fmla="*/ 159693 w 1738091"/>
                <a:gd name="connsiteY6" fmla="*/ 2281832 h 2281832"/>
                <a:gd name="connsiteX7" fmla="*/ 0 w 1738091"/>
                <a:gd name="connsiteY7" fmla="*/ 2122139 h 2281832"/>
                <a:gd name="connsiteX8" fmla="*/ 0 w 1738091"/>
                <a:gd name="connsiteY8" fmla="*/ 1763381 h 2281832"/>
                <a:gd name="connsiteX9" fmla="*/ 0 w 1738091"/>
                <a:gd name="connsiteY9" fmla="*/ 1483389 h 2281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38091" h="2281832">
                  <a:moveTo>
                    <a:pt x="0" y="0"/>
                  </a:moveTo>
                  <a:lnTo>
                    <a:pt x="1738091" y="0"/>
                  </a:lnTo>
                  <a:lnTo>
                    <a:pt x="1738091" y="1483389"/>
                  </a:lnTo>
                  <a:lnTo>
                    <a:pt x="1738091" y="1763381"/>
                  </a:lnTo>
                  <a:lnTo>
                    <a:pt x="1738091" y="2122139"/>
                  </a:lnTo>
                  <a:cubicBezTo>
                    <a:pt x="1738091" y="2210335"/>
                    <a:pt x="1666594" y="2281832"/>
                    <a:pt x="1578398" y="2281832"/>
                  </a:cubicBezTo>
                  <a:lnTo>
                    <a:pt x="159693" y="2281832"/>
                  </a:lnTo>
                  <a:cubicBezTo>
                    <a:pt x="71497" y="2281832"/>
                    <a:pt x="0" y="2210335"/>
                    <a:pt x="0" y="2122139"/>
                  </a:cubicBezTo>
                  <a:lnTo>
                    <a:pt x="0" y="1763381"/>
                  </a:lnTo>
                  <a:lnTo>
                    <a:pt x="0" y="1483389"/>
                  </a:lnTo>
                  <a:close/>
                </a:path>
              </a:pathLst>
            </a:custGeom>
            <a:noFill/>
            <a:ln w="508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Freeform: Shape 44">
              <a:extLst>
                <a:ext uri="{FF2B5EF4-FFF2-40B4-BE49-F238E27FC236}">
                  <a16:creationId xmlns:a16="http://schemas.microsoft.com/office/drawing/2014/main" id="{C704B96B-6F09-4F72-AAD9-989A4A93D9AB}"/>
                </a:ext>
              </a:extLst>
            </p:cNvPr>
            <p:cNvSpPr/>
            <p:nvPr/>
          </p:nvSpPr>
          <p:spPr>
            <a:xfrm>
              <a:off x="6876288" y="20539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Freeform: Shape 45">
              <a:extLst>
                <a:ext uri="{FF2B5EF4-FFF2-40B4-BE49-F238E27FC236}">
                  <a16:creationId xmlns:a16="http://schemas.microsoft.com/office/drawing/2014/main" id="{6ED5F07E-ACC7-47B3-909A-474C9B77BC4E}"/>
                </a:ext>
              </a:extLst>
            </p:cNvPr>
            <p:cNvSpPr/>
            <p:nvPr/>
          </p:nvSpPr>
          <p:spPr>
            <a:xfrm>
              <a:off x="6876288" y="25111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Freeform: Shape 46">
              <a:extLst>
                <a:ext uri="{FF2B5EF4-FFF2-40B4-BE49-F238E27FC236}">
                  <a16:creationId xmlns:a16="http://schemas.microsoft.com/office/drawing/2014/main" id="{710DDC7A-1ADA-473F-B0C0-B24B151945A7}"/>
                </a:ext>
              </a:extLst>
            </p:cNvPr>
            <p:cNvSpPr/>
            <p:nvPr/>
          </p:nvSpPr>
          <p:spPr>
            <a:xfrm>
              <a:off x="6876288" y="15967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Freeform: Shape 47">
              <a:extLst>
                <a:ext uri="{FF2B5EF4-FFF2-40B4-BE49-F238E27FC236}">
                  <a16:creationId xmlns:a16="http://schemas.microsoft.com/office/drawing/2014/main" id="{FB928048-EBE0-443C-B493-98DF0C779140}"/>
                </a:ext>
              </a:extLst>
            </p:cNvPr>
            <p:cNvSpPr/>
            <p:nvPr/>
          </p:nvSpPr>
          <p:spPr>
            <a:xfrm>
              <a:off x="6876288" y="29683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Freeform: Shape 48">
              <a:extLst>
                <a:ext uri="{FF2B5EF4-FFF2-40B4-BE49-F238E27FC236}">
                  <a16:creationId xmlns:a16="http://schemas.microsoft.com/office/drawing/2014/main" id="{5BF6AD3D-61E2-4D6F-8EFB-772522380135}"/>
                </a:ext>
              </a:extLst>
            </p:cNvPr>
            <p:cNvSpPr/>
            <p:nvPr/>
          </p:nvSpPr>
          <p:spPr>
            <a:xfrm>
              <a:off x="6876288" y="38827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Freeform: Shape 49">
              <a:extLst>
                <a:ext uri="{FF2B5EF4-FFF2-40B4-BE49-F238E27FC236}">
                  <a16:creationId xmlns:a16="http://schemas.microsoft.com/office/drawing/2014/main" id="{33F9F181-D4D9-4144-9695-93C8DB582DEA}"/>
                </a:ext>
              </a:extLst>
            </p:cNvPr>
            <p:cNvSpPr/>
            <p:nvPr/>
          </p:nvSpPr>
          <p:spPr>
            <a:xfrm>
              <a:off x="6876288" y="43399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Freeform: Shape 50">
              <a:extLst>
                <a:ext uri="{FF2B5EF4-FFF2-40B4-BE49-F238E27FC236}">
                  <a16:creationId xmlns:a16="http://schemas.microsoft.com/office/drawing/2014/main" id="{3B3B026E-4870-48D5-A917-CE3122C84164}"/>
                </a:ext>
              </a:extLst>
            </p:cNvPr>
            <p:cNvSpPr/>
            <p:nvPr/>
          </p:nvSpPr>
          <p:spPr>
            <a:xfrm>
              <a:off x="6876288" y="34255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 name="Freeform: Shape 51">
              <a:extLst>
                <a:ext uri="{FF2B5EF4-FFF2-40B4-BE49-F238E27FC236}">
                  <a16:creationId xmlns:a16="http://schemas.microsoft.com/office/drawing/2014/main" id="{3C0A7357-DADC-4F55-B3FE-0DFFB4E513FF}"/>
                </a:ext>
              </a:extLst>
            </p:cNvPr>
            <p:cNvSpPr/>
            <p:nvPr/>
          </p:nvSpPr>
          <p:spPr>
            <a:xfrm>
              <a:off x="6876288" y="47971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 name="Freeform: Shape 52">
              <a:extLst>
                <a:ext uri="{FF2B5EF4-FFF2-40B4-BE49-F238E27FC236}">
                  <a16:creationId xmlns:a16="http://schemas.microsoft.com/office/drawing/2014/main" id="{BB2FC932-283D-421B-81B3-4A116C3BD0BE}"/>
                </a:ext>
              </a:extLst>
            </p:cNvPr>
            <p:cNvSpPr/>
            <p:nvPr/>
          </p:nvSpPr>
          <p:spPr>
            <a:xfrm>
              <a:off x="6876288" y="52543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3" name="TextBox 42">
            <a:extLst>
              <a:ext uri="{FF2B5EF4-FFF2-40B4-BE49-F238E27FC236}">
                <a16:creationId xmlns:a16="http://schemas.microsoft.com/office/drawing/2014/main" id="{D98ADF91-5C47-4C28-A91D-5E7F39DF5EF4}"/>
              </a:ext>
            </a:extLst>
          </p:cNvPr>
          <p:cNvSpPr txBox="1"/>
          <p:nvPr/>
        </p:nvSpPr>
        <p:spPr>
          <a:xfrm>
            <a:off x="7074692" y="3437606"/>
            <a:ext cx="683451" cy="430887"/>
          </a:xfrm>
          <a:prstGeom prst="rect">
            <a:avLst/>
          </a:prstGeom>
          <a:noFill/>
        </p:spPr>
        <p:txBody>
          <a:bodyPr wrap="square" lIns="0" tIns="0" rIns="0" bIns="0" rtlCol="0" anchor="t">
            <a:spAutoFit/>
          </a:bodyPr>
          <a:lstStyle/>
          <a:p>
            <a:pPr algn="ctr"/>
            <a:r>
              <a:rPr lang="en-US" sz="2800" dirty="0">
                <a:solidFill>
                  <a:schemeClr val="bg1"/>
                </a:solidFill>
                <a:latin typeface="Bernard MT Condensed" panose="02050806060905020404" pitchFamily="18" charset="0"/>
              </a:rPr>
              <a:t>39%</a:t>
            </a:r>
          </a:p>
        </p:txBody>
      </p:sp>
      <p:sp>
        <p:nvSpPr>
          <p:cNvPr id="57" name="Freeform: Shape 56">
            <a:extLst>
              <a:ext uri="{FF2B5EF4-FFF2-40B4-BE49-F238E27FC236}">
                <a16:creationId xmlns:a16="http://schemas.microsoft.com/office/drawing/2014/main" id="{2FBB8DB2-961B-4B6D-899A-6C7685DB6064}"/>
              </a:ext>
            </a:extLst>
          </p:cNvPr>
          <p:cNvSpPr/>
          <p:nvPr/>
        </p:nvSpPr>
        <p:spPr>
          <a:xfrm>
            <a:off x="9270951" y="2159270"/>
            <a:ext cx="1817035" cy="2230491"/>
          </a:xfrm>
          <a:custGeom>
            <a:avLst/>
            <a:gdLst>
              <a:gd name="connsiteX0" fmla="*/ 3679495 w 3679496"/>
              <a:gd name="connsiteY0" fmla="*/ 0 h 3893936"/>
              <a:gd name="connsiteX1" fmla="*/ 3679496 w 3679496"/>
              <a:gd name="connsiteY1" fmla="*/ 0 h 3893936"/>
              <a:gd name="connsiteX2" fmla="*/ 3679496 w 3679496"/>
              <a:gd name="connsiteY2" fmla="*/ 3443277 h 3893936"/>
              <a:gd name="connsiteX3" fmla="*/ 3679496 w 3679496"/>
              <a:gd name="connsiteY3" fmla="*/ 3480507 h 3893936"/>
              <a:gd name="connsiteX4" fmla="*/ 3679496 w 3679496"/>
              <a:gd name="connsiteY4" fmla="*/ 3545743 h 3893936"/>
              <a:gd name="connsiteX5" fmla="*/ 3331303 w 3679496"/>
              <a:gd name="connsiteY5" fmla="*/ 3893936 h 3893936"/>
              <a:gd name="connsiteX6" fmla="*/ 348193 w 3679496"/>
              <a:gd name="connsiteY6" fmla="*/ 3893936 h 3893936"/>
              <a:gd name="connsiteX7" fmla="*/ 0 w 3679496"/>
              <a:gd name="connsiteY7" fmla="*/ 3545743 h 3893936"/>
              <a:gd name="connsiteX8" fmla="*/ 0 w 3679496"/>
              <a:gd name="connsiteY8" fmla="*/ 3443277 h 3893936"/>
              <a:gd name="connsiteX9" fmla="*/ 3608 w 3679496"/>
              <a:gd name="connsiteY9" fmla="*/ 3443277 h 3893936"/>
              <a:gd name="connsiteX10" fmla="*/ 3608 w 3679496"/>
              <a:gd name="connsiteY10" fmla="*/ 506231 h 3893936"/>
              <a:gd name="connsiteX11" fmla="*/ 3679495 w 3679496"/>
              <a:gd name="connsiteY11" fmla="*/ 197438 h 3893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679496" h="3893936">
                <a:moveTo>
                  <a:pt x="3679495" y="0"/>
                </a:moveTo>
                <a:lnTo>
                  <a:pt x="3679496" y="0"/>
                </a:lnTo>
                <a:lnTo>
                  <a:pt x="3679496" y="3443277"/>
                </a:lnTo>
                <a:lnTo>
                  <a:pt x="3679496" y="3480507"/>
                </a:lnTo>
                <a:lnTo>
                  <a:pt x="3679496" y="3545743"/>
                </a:lnTo>
                <a:cubicBezTo>
                  <a:pt x="3679496" y="3738045"/>
                  <a:pt x="3523605" y="3893936"/>
                  <a:pt x="3331303" y="3893936"/>
                </a:cubicBezTo>
                <a:lnTo>
                  <a:pt x="348193" y="3893936"/>
                </a:lnTo>
                <a:cubicBezTo>
                  <a:pt x="155891" y="3893936"/>
                  <a:pt x="0" y="3738045"/>
                  <a:pt x="0" y="3545743"/>
                </a:cubicBezTo>
                <a:lnTo>
                  <a:pt x="0" y="3443277"/>
                </a:lnTo>
                <a:lnTo>
                  <a:pt x="3608" y="3443277"/>
                </a:lnTo>
                <a:lnTo>
                  <a:pt x="3608" y="506231"/>
                </a:lnTo>
                <a:cubicBezTo>
                  <a:pt x="1841552" y="912537"/>
                  <a:pt x="1841552" y="197438"/>
                  <a:pt x="3679495" y="197438"/>
                </a:cubicBezTo>
                <a:close/>
              </a:path>
            </a:pathLst>
          </a:custGeom>
          <a:solidFill>
            <a:srgbClr val="BF2500"/>
          </a:solidFill>
          <a:ln>
            <a:noFill/>
          </a:ln>
          <a:effectLst>
            <a:outerShdw blurRad="76200" dir="13500000" sy="23000" kx="1200000" algn="b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8" name="Group 57">
            <a:extLst>
              <a:ext uri="{FF2B5EF4-FFF2-40B4-BE49-F238E27FC236}">
                <a16:creationId xmlns:a16="http://schemas.microsoft.com/office/drawing/2014/main" id="{6C6F8A09-934F-4F2E-949E-182C1A0A532E}"/>
              </a:ext>
            </a:extLst>
          </p:cNvPr>
          <p:cNvGrpSpPr/>
          <p:nvPr/>
        </p:nvGrpSpPr>
        <p:grpSpPr>
          <a:xfrm>
            <a:off x="9259186" y="2006870"/>
            <a:ext cx="1828800" cy="2371280"/>
            <a:chOff x="6876288" y="1143000"/>
            <a:chExt cx="3703320" cy="4801838"/>
          </a:xfrm>
          <a:effectLst>
            <a:outerShdw blurRad="76200" dir="13500000" sy="23000" kx="1200000" algn="br" rotWithShape="0">
              <a:prstClr val="black">
                <a:alpha val="20000"/>
              </a:prstClr>
            </a:outerShdw>
          </a:effectLst>
        </p:grpSpPr>
        <p:sp>
          <p:nvSpPr>
            <p:cNvPr id="60" name="Freeform: Shape 59">
              <a:extLst>
                <a:ext uri="{FF2B5EF4-FFF2-40B4-BE49-F238E27FC236}">
                  <a16:creationId xmlns:a16="http://schemas.microsoft.com/office/drawing/2014/main" id="{5A5C76D7-7793-44E0-8746-15499D608C42}"/>
                </a:ext>
              </a:extLst>
            </p:cNvPr>
            <p:cNvSpPr>
              <a:spLocks noChangeAspect="1"/>
            </p:cNvSpPr>
            <p:nvPr/>
          </p:nvSpPr>
          <p:spPr>
            <a:xfrm>
              <a:off x="6900113" y="1143000"/>
              <a:ext cx="3657600" cy="4801838"/>
            </a:xfrm>
            <a:custGeom>
              <a:avLst/>
              <a:gdLst>
                <a:gd name="connsiteX0" fmla="*/ 0 w 1738091"/>
                <a:gd name="connsiteY0" fmla="*/ 0 h 2281832"/>
                <a:gd name="connsiteX1" fmla="*/ 1738091 w 1738091"/>
                <a:gd name="connsiteY1" fmla="*/ 0 h 2281832"/>
                <a:gd name="connsiteX2" fmla="*/ 1738091 w 1738091"/>
                <a:gd name="connsiteY2" fmla="*/ 1483389 h 2281832"/>
                <a:gd name="connsiteX3" fmla="*/ 1738091 w 1738091"/>
                <a:gd name="connsiteY3" fmla="*/ 1763381 h 2281832"/>
                <a:gd name="connsiteX4" fmla="*/ 1738091 w 1738091"/>
                <a:gd name="connsiteY4" fmla="*/ 2122139 h 2281832"/>
                <a:gd name="connsiteX5" fmla="*/ 1578398 w 1738091"/>
                <a:gd name="connsiteY5" fmla="*/ 2281832 h 2281832"/>
                <a:gd name="connsiteX6" fmla="*/ 159693 w 1738091"/>
                <a:gd name="connsiteY6" fmla="*/ 2281832 h 2281832"/>
                <a:gd name="connsiteX7" fmla="*/ 0 w 1738091"/>
                <a:gd name="connsiteY7" fmla="*/ 2122139 h 2281832"/>
                <a:gd name="connsiteX8" fmla="*/ 0 w 1738091"/>
                <a:gd name="connsiteY8" fmla="*/ 1763381 h 2281832"/>
                <a:gd name="connsiteX9" fmla="*/ 0 w 1738091"/>
                <a:gd name="connsiteY9" fmla="*/ 1483389 h 2281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38091" h="2281832">
                  <a:moveTo>
                    <a:pt x="0" y="0"/>
                  </a:moveTo>
                  <a:lnTo>
                    <a:pt x="1738091" y="0"/>
                  </a:lnTo>
                  <a:lnTo>
                    <a:pt x="1738091" y="1483389"/>
                  </a:lnTo>
                  <a:lnTo>
                    <a:pt x="1738091" y="1763381"/>
                  </a:lnTo>
                  <a:lnTo>
                    <a:pt x="1738091" y="2122139"/>
                  </a:lnTo>
                  <a:cubicBezTo>
                    <a:pt x="1738091" y="2210335"/>
                    <a:pt x="1666594" y="2281832"/>
                    <a:pt x="1578398" y="2281832"/>
                  </a:cubicBezTo>
                  <a:lnTo>
                    <a:pt x="159693" y="2281832"/>
                  </a:lnTo>
                  <a:cubicBezTo>
                    <a:pt x="71497" y="2281832"/>
                    <a:pt x="0" y="2210335"/>
                    <a:pt x="0" y="2122139"/>
                  </a:cubicBezTo>
                  <a:lnTo>
                    <a:pt x="0" y="1763381"/>
                  </a:lnTo>
                  <a:lnTo>
                    <a:pt x="0" y="1483389"/>
                  </a:lnTo>
                  <a:close/>
                </a:path>
              </a:pathLst>
            </a:custGeom>
            <a:noFill/>
            <a:ln w="508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Freeform: Shape 60">
              <a:extLst>
                <a:ext uri="{FF2B5EF4-FFF2-40B4-BE49-F238E27FC236}">
                  <a16:creationId xmlns:a16="http://schemas.microsoft.com/office/drawing/2014/main" id="{7215D7F5-471B-4BA3-8D6E-96B8EE68AD2C}"/>
                </a:ext>
              </a:extLst>
            </p:cNvPr>
            <p:cNvSpPr/>
            <p:nvPr/>
          </p:nvSpPr>
          <p:spPr>
            <a:xfrm>
              <a:off x="6876288" y="20539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Freeform: Shape 61">
              <a:extLst>
                <a:ext uri="{FF2B5EF4-FFF2-40B4-BE49-F238E27FC236}">
                  <a16:creationId xmlns:a16="http://schemas.microsoft.com/office/drawing/2014/main" id="{32328BC1-9EC1-444B-976D-6986A40B5578}"/>
                </a:ext>
              </a:extLst>
            </p:cNvPr>
            <p:cNvSpPr/>
            <p:nvPr/>
          </p:nvSpPr>
          <p:spPr>
            <a:xfrm>
              <a:off x="6876288" y="25111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Freeform: Shape 62">
              <a:extLst>
                <a:ext uri="{FF2B5EF4-FFF2-40B4-BE49-F238E27FC236}">
                  <a16:creationId xmlns:a16="http://schemas.microsoft.com/office/drawing/2014/main" id="{C1B904B7-54E0-45B6-9685-918B80595890}"/>
                </a:ext>
              </a:extLst>
            </p:cNvPr>
            <p:cNvSpPr/>
            <p:nvPr/>
          </p:nvSpPr>
          <p:spPr>
            <a:xfrm>
              <a:off x="6876288" y="15967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Freeform: Shape 63">
              <a:extLst>
                <a:ext uri="{FF2B5EF4-FFF2-40B4-BE49-F238E27FC236}">
                  <a16:creationId xmlns:a16="http://schemas.microsoft.com/office/drawing/2014/main" id="{FAD19575-DA1A-4392-8908-F9B251726EA2}"/>
                </a:ext>
              </a:extLst>
            </p:cNvPr>
            <p:cNvSpPr/>
            <p:nvPr/>
          </p:nvSpPr>
          <p:spPr>
            <a:xfrm>
              <a:off x="6876288" y="29683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Freeform: Shape 64">
              <a:extLst>
                <a:ext uri="{FF2B5EF4-FFF2-40B4-BE49-F238E27FC236}">
                  <a16:creationId xmlns:a16="http://schemas.microsoft.com/office/drawing/2014/main" id="{64233647-71D7-4820-A1E8-FB038B902191}"/>
                </a:ext>
              </a:extLst>
            </p:cNvPr>
            <p:cNvSpPr/>
            <p:nvPr/>
          </p:nvSpPr>
          <p:spPr>
            <a:xfrm>
              <a:off x="6876288" y="38827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 name="Freeform: Shape 65">
              <a:extLst>
                <a:ext uri="{FF2B5EF4-FFF2-40B4-BE49-F238E27FC236}">
                  <a16:creationId xmlns:a16="http://schemas.microsoft.com/office/drawing/2014/main" id="{60E113EB-D490-4692-811D-DA25E343DCEA}"/>
                </a:ext>
              </a:extLst>
            </p:cNvPr>
            <p:cNvSpPr/>
            <p:nvPr/>
          </p:nvSpPr>
          <p:spPr>
            <a:xfrm>
              <a:off x="6876288" y="43399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 name="Freeform: Shape 66">
              <a:extLst>
                <a:ext uri="{FF2B5EF4-FFF2-40B4-BE49-F238E27FC236}">
                  <a16:creationId xmlns:a16="http://schemas.microsoft.com/office/drawing/2014/main" id="{D0107447-6C6F-4215-9673-D720B796052C}"/>
                </a:ext>
              </a:extLst>
            </p:cNvPr>
            <p:cNvSpPr/>
            <p:nvPr/>
          </p:nvSpPr>
          <p:spPr>
            <a:xfrm>
              <a:off x="6876288" y="34255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 name="Freeform: Shape 67">
              <a:extLst>
                <a:ext uri="{FF2B5EF4-FFF2-40B4-BE49-F238E27FC236}">
                  <a16:creationId xmlns:a16="http://schemas.microsoft.com/office/drawing/2014/main" id="{261D6D7C-BBFD-4374-84F9-539EE85F4C91}"/>
                </a:ext>
              </a:extLst>
            </p:cNvPr>
            <p:cNvSpPr/>
            <p:nvPr/>
          </p:nvSpPr>
          <p:spPr>
            <a:xfrm>
              <a:off x="6876288" y="47971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Freeform: Shape 68">
              <a:extLst>
                <a:ext uri="{FF2B5EF4-FFF2-40B4-BE49-F238E27FC236}">
                  <a16:creationId xmlns:a16="http://schemas.microsoft.com/office/drawing/2014/main" id="{7B090409-FCFF-4383-A43F-5EB3F4F7FDBA}"/>
                </a:ext>
              </a:extLst>
            </p:cNvPr>
            <p:cNvSpPr/>
            <p:nvPr/>
          </p:nvSpPr>
          <p:spPr>
            <a:xfrm>
              <a:off x="6876288" y="52543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59" name="TextBox 58">
            <a:extLst>
              <a:ext uri="{FF2B5EF4-FFF2-40B4-BE49-F238E27FC236}">
                <a16:creationId xmlns:a16="http://schemas.microsoft.com/office/drawing/2014/main" id="{29FA1A4C-8CEB-406F-A151-8DF5C4C9B0DB}"/>
              </a:ext>
            </a:extLst>
          </p:cNvPr>
          <p:cNvSpPr txBox="1"/>
          <p:nvPr/>
        </p:nvSpPr>
        <p:spPr>
          <a:xfrm>
            <a:off x="9817892" y="3437606"/>
            <a:ext cx="683451" cy="430887"/>
          </a:xfrm>
          <a:prstGeom prst="rect">
            <a:avLst/>
          </a:prstGeom>
          <a:noFill/>
        </p:spPr>
        <p:txBody>
          <a:bodyPr wrap="square" lIns="0" tIns="0" rIns="0" bIns="0" rtlCol="0" anchor="t">
            <a:spAutoFit/>
          </a:bodyPr>
          <a:lstStyle/>
          <a:p>
            <a:pPr algn="ctr"/>
            <a:r>
              <a:rPr lang="en-US" sz="2800" dirty="0">
                <a:solidFill>
                  <a:schemeClr val="bg1"/>
                </a:solidFill>
                <a:latin typeface="Bernard MT Condensed" panose="02050806060905020404" pitchFamily="18" charset="0"/>
              </a:rPr>
              <a:t>83%</a:t>
            </a:r>
          </a:p>
        </p:txBody>
      </p:sp>
      <p:sp>
        <p:nvSpPr>
          <p:cNvPr id="56" name="TextBox 55">
            <a:extLst>
              <a:ext uri="{FF2B5EF4-FFF2-40B4-BE49-F238E27FC236}">
                <a16:creationId xmlns:a16="http://schemas.microsoft.com/office/drawing/2014/main" id="{418D2A0D-63F9-40F8-8CE3-6C7D1DB27FD2}"/>
              </a:ext>
            </a:extLst>
          </p:cNvPr>
          <p:cNvSpPr txBox="1"/>
          <p:nvPr/>
        </p:nvSpPr>
        <p:spPr>
          <a:xfrm>
            <a:off x="9144000" y="4699540"/>
            <a:ext cx="2542297" cy="1625060"/>
          </a:xfrm>
          <a:prstGeom prst="rect">
            <a:avLst/>
          </a:prstGeom>
          <a:noFill/>
        </p:spPr>
        <p:txBody>
          <a:bodyPr wrap="square" rtlCol="0">
            <a:spAutoFit/>
          </a:bodyPr>
          <a:lstStyle/>
          <a:p>
            <a:pPr defTabSz="1219170">
              <a:spcBef>
                <a:spcPct val="20000"/>
              </a:spcBef>
              <a:defRPr/>
            </a:pPr>
            <a:r>
              <a:rPr lang="en-US" sz="1600" dirty="0">
                <a:solidFill>
                  <a:srgbClr val="BF2500"/>
                </a:solidFill>
                <a:latin typeface="Bernard MT Condensed" panose="02050806060905020404" pitchFamily="18" charset="0"/>
              </a:rPr>
              <a:t>LOREM IPSUM DOLOR</a:t>
            </a:r>
          </a:p>
          <a:p>
            <a:pPr defTabSz="1219170">
              <a:spcBef>
                <a:spcPct val="20000"/>
              </a:spcBef>
              <a:defRPr/>
            </a:pPr>
            <a:endParaRPr lang="en-US" sz="1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Tree>
    <p:extLst>
      <p:ext uri="{BB962C8B-B14F-4D97-AF65-F5344CB8AC3E}">
        <p14:creationId xmlns:p14="http://schemas.microsoft.com/office/powerpoint/2010/main" val="296479239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47" presetClass="entr" presetSubtype="0" fill="hold" nodeType="afterEffect">
                                  <p:stCondLst>
                                    <p:cond delay="0"/>
                                  </p:stCondLst>
                                  <p:childTnLst>
                                    <p:set>
                                      <p:cBhvr>
                                        <p:cTn id="10" dur="1" fill="hold">
                                          <p:stCondLst>
                                            <p:cond delay="0"/>
                                          </p:stCondLst>
                                        </p:cTn>
                                        <p:tgtEl>
                                          <p:spTgt spid="9"/>
                                        </p:tgtEl>
                                        <p:attrNameLst>
                                          <p:attrName>style.visibility</p:attrName>
                                        </p:attrNameLst>
                                      </p:cBhvr>
                                      <p:to>
                                        <p:strVal val="visible"/>
                                      </p:to>
                                    </p:set>
                                    <p:animEffect transition="in" filter="fade">
                                      <p:cBhvr>
                                        <p:cTn id="11" dur="1000"/>
                                        <p:tgtEl>
                                          <p:spTgt spid="9"/>
                                        </p:tgtEl>
                                      </p:cBhvr>
                                    </p:animEffect>
                                    <p:anim calcmode="lin" valueType="num">
                                      <p:cBhvr>
                                        <p:cTn id="12" dur="1000" fill="hold"/>
                                        <p:tgtEl>
                                          <p:spTgt spid="9"/>
                                        </p:tgtEl>
                                        <p:attrNameLst>
                                          <p:attrName>ppt_x</p:attrName>
                                        </p:attrNameLst>
                                      </p:cBhvr>
                                      <p:tavLst>
                                        <p:tav tm="0">
                                          <p:val>
                                            <p:strVal val="#ppt_x"/>
                                          </p:val>
                                        </p:tav>
                                        <p:tav tm="100000">
                                          <p:val>
                                            <p:strVal val="#ppt_x"/>
                                          </p:val>
                                        </p:tav>
                                      </p:tavLst>
                                    </p:anim>
                                    <p:anim calcmode="lin" valueType="num">
                                      <p:cBhvr>
                                        <p:cTn id="13" dur="1000" fill="hold"/>
                                        <p:tgtEl>
                                          <p:spTgt spid="9"/>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22" presetClass="entr" presetSubtype="4" fill="hold" grpId="0" nodeType="afterEffect">
                                  <p:stCondLst>
                                    <p:cond delay="0"/>
                                  </p:stCondLst>
                                  <p:childTnLst>
                                    <p:set>
                                      <p:cBhvr>
                                        <p:cTn id="16" dur="1" fill="hold">
                                          <p:stCondLst>
                                            <p:cond delay="0"/>
                                          </p:stCondLst>
                                        </p:cTn>
                                        <p:tgtEl>
                                          <p:spTgt spid="8"/>
                                        </p:tgtEl>
                                        <p:attrNameLst>
                                          <p:attrName>style.visibility</p:attrName>
                                        </p:attrNameLst>
                                      </p:cBhvr>
                                      <p:to>
                                        <p:strVal val="visible"/>
                                      </p:to>
                                    </p:set>
                                    <p:animEffect transition="in" filter="wipe(down)">
                                      <p:cBhvr>
                                        <p:cTn id="17" dur="1000"/>
                                        <p:tgtEl>
                                          <p:spTgt spid="8"/>
                                        </p:tgtEl>
                                      </p:cBhvr>
                                    </p:animEffect>
                                  </p:childTnLst>
                                </p:cTn>
                              </p:par>
                              <p:par>
                                <p:cTn id="18" presetID="42" presetClass="entr" presetSubtype="0" fill="hold" grpId="0" nodeType="withEffect">
                                  <p:stCondLst>
                                    <p:cond delay="0"/>
                                  </p:stCondLst>
                                  <p:childTnLst>
                                    <p:set>
                                      <p:cBhvr>
                                        <p:cTn id="19" dur="1" fill="hold">
                                          <p:stCondLst>
                                            <p:cond delay="0"/>
                                          </p:stCondLst>
                                        </p:cTn>
                                        <p:tgtEl>
                                          <p:spTgt spid="20"/>
                                        </p:tgtEl>
                                        <p:attrNameLst>
                                          <p:attrName>style.visibility</p:attrName>
                                        </p:attrNameLst>
                                      </p:cBhvr>
                                      <p:to>
                                        <p:strVal val="visible"/>
                                      </p:to>
                                    </p:set>
                                    <p:animEffect transition="in" filter="fade">
                                      <p:cBhvr>
                                        <p:cTn id="20" dur="1000"/>
                                        <p:tgtEl>
                                          <p:spTgt spid="20"/>
                                        </p:tgtEl>
                                      </p:cBhvr>
                                    </p:animEffect>
                                    <p:anim calcmode="lin" valueType="num">
                                      <p:cBhvr>
                                        <p:cTn id="21" dur="1000" fill="hold"/>
                                        <p:tgtEl>
                                          <p:spTgt spid="20"/>
                                        </p:tgtEl>
                                        <p:attrNameLst>
                                          <p:attrName>ppt_x</p:attrName>
                                        </p:attrNameLst>
                                      </p:cBhvr>
                                      <p:tavLst>
                                        <p:tav tm="0">
                                          <p:val>
                                            <p:strVal val="#ppt_x"/>
                                          </p:val>
                                        </p:tav>
                                        <p:tav tm="100000">
                                          <p:val>
                                            <p:strVal val="#ppt_x"/>
                                          </p:val>
                                        </p:tav>
                                      </p:tavLst>
                                    </p:anim>
                                    <p:anim calcmode="lin" valueType="num">
                                      <p:cBhvr>
                                        <p:cTn id="22" dur="1000" fill="hold"/>
                                        <p:tgtEl>
                                          <p:spTgt spid="20"/>
                                        </p:tgtEl>
                                        <p:attrNameLst>
                                          <p:attrName>ppt_y</p:attrName>
                                        </p:attrNameLst>
                                      </p:cBhvr>
                                      <p:tavLst>
                                        <p:tav tm="0">
                                          <p:val>
                                            <p:strVal val="#ppt_y+.1"/>
                                          </p:val>
                                        </p:tav>
                                        <p:tav tm="100000">
                                          <p:val>
                                            <p:strVal val="#ppt_y"/>
                                          </p:val>
                                        </p:tav>
                                      </p:tavLst>
                                    </p:anim>
                                  </p:childTnLst>
                                </p:cTn>
                              </p:par>
                            </p:childTnLst>
                          </p:cTn>
                        </p:par>
                        <p:par>
                          <p:cTn id="23" fill="hold">
                            <p:stCondLst>
                              <p:cond delay="2500"/>
                            </p:stCondLst>
                            <p:childTnLst>
                              <p:par>
                                <p:cTn id="24" presetID="42" presetClass="entr" presetSubtype="0" fill="hold" grpId="0" nodeType="afterEffect">
                                  <p:stCondLst>
                                    <p:cond delay="0"/>
                                  </p:stCondLst>
                                  <p:childTnLst>
                                    <p:set>
                                      <p:cBhvr>
                                        <p:cTn id="25" dur="1" fill="hold">
                                          <p:stCondLst>
                                            <p:cond delay="0"/>
                                          </p:stCondLst>
                                        </p:cTn>
                                        <p:tgtEl>
                                          <p:spTgt spid="21"/>
                                        </p:tgtEl>
                                        <p:attrNameLst>
                                          <p:attrName>style.visibility</p:attrName>
                                        </p:attrNameLst>
                                      </p:cBhvr>
                                      <p:to>
                                        <p:strVal val="visible"/>
                                      </p:to>
                                    </p:set>
                                    <p:animEffect transition="in" filter="fade">
                                      <p:cBhvr>
                                        <p:cTn id="26" dur="1000"/>
                                        <p:tgtEl>
                                          <p:spTgt spid="21"/>
                                        </p:tgtEl>
                                      </p:cBhvr>
                                    </p:animEffect>
                                    <p:anim calcmode="lin" valueType="num">
                                      <p:cBhvr>
                                        <p:cTn id="27" dur="1000" fill="hold"/>
                                        <p:tgtEl>
                                          <p:spTgt spid="21"/>
                                        </p:tgtEl>
                                        <p:attrNameLst>
                                          <p:attrName>ppt_x</p:attrName>
                                        </p:attrNameLst>
                                      </p:cBhvr>
                                      <p:tavLst>
                                        <p:tav tm="0">
                                          <p:val>
                                            <p:strVal val="#ppt_x"/>
                                          </p:val>
                                        </p:tav>
                                        <p:tav tm="100000">
                                          <p:val>
                                            <p:strVal val="#ppt_x"/>
                                          </p:val>
                                        </p:tav>
                                      </p:tavLst>
                                    </p:anim>
                                    <p:anim calcmode="lin" valueType="num">
                                      <p:cBhvr>
                                        <p:cTn id="28" dur="1000" fill="hold"/>
                                        <p:tgtEl>
                                          <p:spTgt spid="21"/>
                                        </p:tgtEl>
                                        <p:attrNameLst>
                                          <p:attrName>ppt_y</p:attrName>
                                        </p:attrNameLst>
                                      </p:cBhvr>
                                      <p:tavLst>
                                        <p:tav tm="0">
                                          <p:val>
                                            <p:strVal val="#ppt_y+.1"/>
                                          </p:val>
                                        </p:tav>
                                        <p:tav tm="100000">
                                          <p:val>
                                            <p:strVal val="#ppt_y"/>
                                          </p:val>
                                        </p:tav>
                                      </p:tavLst>
                                    </p:anim>
                                  </p:childTnLst>
                                </p:cTn>
                              </p:par>
                            </p:childTnLst>
                          </p:cTn>
                        </p:par>
                        <p:par>
                          <p:cTn id="29" fill="hold">
                            <p:stCondLst>
                              <p:cond delay="3500"/>
                            </p:stCondLst>
                            <p:childTnLst>
                              <p:par>
                                <p:cTn id="30" presetID="42" presetClass="entr" presetSubtype="0" fill="hold" nodeType="afterEffect">
                                  <p:stCondLst>
                                    <p:cond delay="0"/>
                                  </p:stCondLst>
                                  <p:childTnLst>
                                    <p:set>
                                      <p:cBhvr>
                                        <p:cTn id="31" dur="1" fill="hold">
                                          <p:stCondLst>
                                            <p:cond delay="0"/>
                                          </p:stCondLst>
                                        </p:cTn>
                                        <p:tgtEl>
                                          <p:spTgt spid="26"/>
                                        </p:tgtEl>
                                        <p:attrNameLst>
                                          <p:attrName>style.visibility</p:attrName>
                                        </p:attrNameLst>
                                      </p:cBhvr>
                                      <p:to>
                                        <p:strVal val="visible"/>
                                      </p:to>
                                    </p:set>
                                    <p:animEffect transition="in" filter="fade">
                                      <p:cBhvr>
                                        <p:cTn id="32" dur="1000"/>
                                        <p:tgtEl>
                                          <p:spTgt spid="26"/>
                                        </p:tgtEl>
                                      </p:cBhvr>
                                    </p:animEffect>
                                    <p:anim calcmode="lin" valueType="num">
                                      <p:cBhvr>
                                        <p:cTn id="33" dur="1000" fill="hold"/>
                                        <p:tgtEl>
                                          <p:spTgt spid="26"/>
                                        </p:tgtEl>
                                        <p:attrNameLst>
                                          <p:attrName>ppt_x</p:attrName>
                                        </p:attrNameLst>
                                      </p:cBhvr>
                                      <p:tavLst>
                                        <p:tav tm="0">
                                          <p:val>
                                            <p:strVal val="#ppt_x"/>
                                          </p:val>
                                        </p:tav>
                                        <p:tav tm="100000">
                                          <p:val>
                                            <p:strVal val="#ppt_x"/>
                                          </p:val>
                                        </p:tav>
                                      </p:tavLst>
                                    </p:anim>
                                    <p:anim calcmode="lin" valueType="num">
                                      <p:cBhvr>
                                        <p:cTn id="34" dur="1000" fill="hold"/>
                                        <p:tgtEl>
                                          <p:spTgt spid="26"/>
                                        </p:tgtEl>
                                        <p:attrNameLst>
                                          <p:attrName>ppt_y</p:attrName>
                                        </p:attrNameLst>
                                      </p:cBhvr>
                                      <p:tavLst>
                                        <p:tav tm="0">
                                          <p:val>
                                            <p:strVal val="#ppt_y+.1"/>
                                          </p:val>
                                        </p:tav>
                                        <p:tav tm="100000">
                                          <p:val>
                                            <p:strVal val="#ppt_y"/>
                                          </p:val>
                                        </p:tav>
                                      </p:tavLst>
                                    </p:anim>
                                  </p:childTnLst>
                                </p:cTn>
                              </p:par>
                            </p:childTnLst>
                          </p:cTn>
                        </p:par>
                        <p:par>
                          <p:cTn id="35" fill="hold">
                            <p:stCondLst>
                              <p:cond delay="4500"/>
                            </p:stCondLst>
                            <p:childTnLst>
                              <p:par>
                                <p:cTn id="36" presetID="22" presetClass="entr" presetSubtype="4" fill="hold" grpId="0" nodeType="afterEffect">
                                  <p:stCondLst>
                                    <p:cond delay="0"/>
                                  </p:stCondLst>
                                  <p:childTnLst>
                                    <p:set>
                                      <p:cBhvr>
                                        <p:cTn id="37" dur="1" fill="hold">
                                          <p:stCondLst>
                                            <p:cond delay="0"/>
                                          </p:stCondLst>
                                        </p:cTn>
                                        <p:tgtEl>
                                          <p:spTgt spid="25"/>
                                        </p:tgtEl>
                                        <p:attrNameLst>
                                          <p:attrName>style.visibility</p:attrName>
                                        </p:attrNameLst>
                                      </p:cBhvr>
                                      <p:to>
                                        <p:strVal val="visible"/>
                                      </p:to>
                                    </p:set>
                                    <p:animEffect transition="in" filter="wipe(down)">
                                      <p:cBhvr>
                                        <p:cTn id="38" dur="1000"/>
                                        <p:tgtEl>
                                          <p:spTgt spid="25"/>
                                        </p:tgtEl>
                                      </p:cBhvr>
                                    </p:animEffect>
                                  </p:childTnLst>
                                </p:cTn>
                              </p:par>
                              <p:par>
                                <p:cTn id="39" presetID="42" presetClass="entr" presetSubtype="0" fill="hold" grpId="0" nodeType="withEffect">
                                  <p:stCondLst>
                                    <p:cond delay="0"/>
                                  </p:stCondLst>
                                  <p:childTnLst>
                                    <p:set>
                                      <p:cBhvr>
                                        <p:cTn id="40" dur="1" fill="hold">
                                          <p:stCondLst>
                                            <p:cond delay="0"/>
                                          </p:stCondLst>
                                        </p:cTn>
                                        <p:tgtEl>
                                          <p:spTgt spid="27"/>
                                        </p:tgtEl>
                                        <p:attrNameLst>
                                          <p:attrName>style.visibility</p:attrName>
                                        </p:attrNameLst>
                                      </p:cBhvr>
                                      <p:to>
                                        <p:strVal val="visible"/>
                                      </p:to>
                                    </p:set>
                                    <p:animEffect transition="in" filter="fade">
                                      <p:cBhvr>
                                        <p:cTn id="41" dur="1000"/>
                                        <p:tgtEl>
                                          <p:spTgt spid="27"/>
                                        </p:tgtEl>
                                      </p:cBhvr>
                                    </p:animEffect>
                                    <p:anim calcmode="lin" valueType="num">
                                      <p:cBhvr>
                                        <p:cTn id="42" dur="1000" fill="hold"/>
                                        <p:tgtEl>
                                          <p:spTgt spid="27"/>
                                        </p:tgtEl>
                                        <p:attrNameLst>
                                          <p:attrName>ppt_x</p:attrName>
                                        </p:attrNameLst>
                                      </p:cBhvr>
                                      <p:tavLst>
                                        <p:tav tm="0">
                                          <p:val>
                                            <p:strVal val="#ppt_x"/>
                                          </p:val>
                                        </p:tav>
                                        <p:tav tm="100000">
                                          <p:val>
                                            <p:strVal val="#ppt_x"/>
                                          </p:val>
                                        </p:tav>
                                      </p:tavLst>
                                    </p:anim>
                                    <p:anim calcmode="lin" valueType="num">
                                      <p:cBhvr>
                                        <p:cTn id="43" dur="1000" fill="hold"/>
                                        <p:tgtEl>
                                          <p:spTgt spid="27"/>
                                        </p:tgtEl>
                                        <p:attrNameLst>
                                          <p:attrName>ppt_y</p:attrName>
                                        </p:attrNameLst>
                                      </p:cBhvr>
                                      <p:tavLst>
                                        <p:tav tm="0">
                                          <p:val>
                                            <p:strVal val="#ppt_y+.1"/>
                                          </p:val>
                                        </p:tav>
                                        <p:tav tm="100000">
                                          <p:val>
                                            <p:strVal val="#ppt_y"/>
                                          </p:val>
                                        </p:tav>
                                      </p:tavLst>
                                    </p:anim>
                                  </p:childTnLst>
                                </p:cTn>
                              </p:par>
                            </p:childTnLst>
                          </p:cTn>
                        </p:par>
                        <p:par>
                          <p:cTn id="44" fill="hold">
                            <p:stCondLst>
                              <p:cond delay="5500"/>
                            </p:stCondLst>
                            <p:childTnLst>
                              <p:par>
                                <p:cTn id="45" presetID="42" presetClass="entr" presetSubtype="0" fill="hold" grpId="0" nodeType="afterEffect">
                                  <p:stCondLst>
                                    <p:cond delay="0"/>
                                  </p:stCondLst>
                                  <p:childTnLst>
                                    <p:set>
                                      <p:cBhvr>
                                        <p:cTn id="46" dur="1" fill="hold">
                                          <p:stCondLst>
                                            <p:cond delay="0"/>
                                          </p:stCondLst>
                                        </p:cTn>
                                        <p:tgtEl>
                                          <p:spTgt spid="24"/>
                                        </p:tgtEl>
                                        <p:attrNameLst>
                                          <p:attrName>style.visibility</p:attrName>
                                        </p:attrNameLst>
                                      </p:cBhvr>
                                      <p:to>
                                        <p:strVal val="visible"/>
                                      </p:to>
                                    </p:set>
                                    <p:animEffect transition="in" filter="fade">
                                      <p:cBhvr>
                                        <p:cTn id="47" dur="1000"/>
                                        <p:tgtEl>
                                          <p:spTgt spid="24"/>
                                        </p:tgtEl>
                                      </p:cBhvr>
                                    </p:animEffect>
                                    <p:anim calcmode="lin" valueType="num">
                                      <p:cBhvr>
                                        <p:cTn id="48" dur="1000" fill="hold"/>
                                        <p:tgtEl>
                                          <p:spTgt spid="24"/>
                                        </p:tgtEl>
                                        <p:attrNameLst>
                                          <p:attrName>ppt_x</p:attrName>
                                        </p:attrNameLst>
                                      </p:cBhvr>
                                      <p:tavLst>
                                        <p:tav tm="0">
                                          <p:val>
                                            <p:strVal val="#ppt_x"/>
                                          </p:val>
                                        </p:tav>
                                        <p:tav tm="100000">
                                          <p:val>
                                            <p:strVal val="#ppt_x"/>
                                          </p:val>
                                        </p:tav>
                                      </p:tavLst>
                                    </p:anim>
                                    <p:anim calcmode="lin" valueType="num">
                                      <p:cBhvr>
                                        <p:cTn id="49" dur="1000" fill="hold"/>
                                        <p:tgtEl>
                                          <p:spTgt spid="24"/>
                                        </p:tgtEl>
                                        <p:attrNameLst>
                                          <p:attrName>ppt_y</p:attrName>
                                        </p:attrNameLst>
                                      </p:cBhvr>
                                      <p:tavLst>
                                        <p:tav tm="0">
                                          <p:val>
                                            <p:strVal val="#ppt_y+.1"/>
                                          </p:val>
                                        </p:tav>
                                        <p:tav tm="100000">
                                          <p:val>
                                            <p:strVal val="#ppt_y"/>
                                          </p:val>
                                        </p:tav>
                                      </p:tavLst>
                                    </p:anim>
                                  </p:childTnLst>
                                </p:cTn>
                              </p:par>
                            </p:childTnLst>
                          </p:cTn>
                        </p:par>
                        <p:par>
                          <p:cTn id="50" fill="hold">
                            <p:stCondLst>
                              <p:cond delay="6500"/>
                            </p:stCondLst>
                            <p:childTnLst>
                              <p:par>
                                <p:cTn id="51" presetID="42" presetClass="entr" presetSubtype="0" fill="hold" nodeType="afterEffect">
                                  <p:stCondLst>
                                    <p:cond delay="0"/>
                                  </p:stCondLst>
                                  <p:childTnLst>
                                    <p:set>
                                      <p:cBhvr>
                                        <p:cTn id="52" dur="1" fill="hold">
                                          <p:stCondLst>
                                            <p:cond delay="0"/>
                                          </p:stCondLst>
                                        </p:cTn>
                                        <p:tgtEl>
                                          <p:spTgt spid="42"/>
                                        </p:tgtEl>
                                        <p:attrNameLst>
                                          <p:attrName>style.visibility</p:attrName>
                                        </p:attrNameLst>
                                      </p:cBhvr>
                                      <p:to>
                                        <p:strVal val="visible"/>
                                      </p:to>
                                    </p:set>
                                    <p:animEffect transition="in" filter="fade">
                                      <p:cBhvr>
                                        <p:cTn id="53" dur="1000"/>
                                        <p:tgtEl>
                                          <p:spTgt spid="42"/>
                                        </p:tgtEl>
                                      </p:cBhvr>
                                    </p:animEffect>
                                    <p:anim calcmode="lin" valueType="num">
                                      <p:cBhvr>
                                        <p:cTn id="54" dur="1000" fill="hold"/>
                                        <p:tgtEl>
                                          <p:spTgt spid="42"/>
                                        </p:tgtEl>
                                        <p:attrNameLst>
                                          <p:attrName>ppt_x</p:attrName>
                                        </p:attrNameLst>
                                      </p:cBhvr>
                                      <p:tavLst>
                                        <p:tav tm="0">
                                          <p:val>
                                            <p:strVal val="#ppt_x"/>
                                          </p:val>
                                        </p:tav>
                                        <p:tav tm="100000">
                                          <p:val>
                                            <p:strVal val="#ppt_x"/>
                                          </p:val>
                                        </p:tav>
                                      </p:tavLst>
                                    </p:anim>
                                    <p:anim calcmode="lin" valueType="num">
                                      <p:cBhvr>
                                        <p:cTn id="55" dur="1000" fill="hold"/>
                                        <p:tgtEl>
                                          <p:spTgt spid="42"/>
                                        </p:tgtEl>
                                        <p:attrNameLst>
                                          <p:attrName>ppt_y</p:attrName>
                                        </p:attrNameLst>
                                      </p:cBhvr>
                                      <p:tavLst>
                                        <p:tav tm="0">
                                          <p:val>
                                            <p:strVal val="#ppt_y+.1"/>
                                          </p:val>
                                        </p:tav>
                                        <p:tav tm="100000">
                                          <p:val>
                                            <p:strVal val="#ppt_y"/>
                                          </p:val>
                                        </p:tav>
                                      </p:tavLst>
                                    </p:anim>
                                  </p:childTnLst>
                                </p:cTn>
                              </p:par>
                            </p:childTnLst>
                          </p:cTn>
                        </p:par>
                        <p:par>
                          <p:cTn id="56" fill="hold">
                            <p:stCondLst>
                              <p:cond delay="7500"/>
                            </p:stCondLst>
                            <p:childTnLst>
                              <p:par>
                                <p:cTn id="57" presetID="22" presetClass="entr" presetSubtype="4" fill="hold" grpId="0" nodeType="afterEffect">
                                  <p:stCondLst>
                                    <p:cond delay="0"/>
                                  </p:stCondLst>
                                  <p:childTnLst>
                                    <p:set>
                                      <p:cBhvr>
                                        <p:cTn id="58" dur="1" fill="hold">
                                          <p:stCondLst>
                                            <p:cond delay="0"/>
                                          </p:stCondLst>
                                        </p:cTn>
                                        <p:tgtEl>
                                          <p:spTgt spid="41"/>
                                        </p:tgtEl>
                                        <p:attrNameLst>
                                          <p:attrName>style.visibility</p:attrName>
                                        </p:attrNameLst>
                                      </p:cBhvr>
                                      <p:to>
                                        <p:strVal val="visible"/>
                                      </p:to>
                                    </p:set>
                                    <p:animEffect transition="in" filter="wipe(down)">
                                      <p:cBhvr>
                                        <p:cTn id="59" dur="1000"/>
                                        <p:tgtEl>
                                          <p:spTgt spid="41"/>
                                        </p:tgtEl>
                                      </p:cBhvr>
                                    </p:animEffect>
                                  </p:childTnLst>
                                </p:cTn>
                              </p:par>
                              <p:par>
                                <p:cTn id="60" presetID="42" presetClass="entr" presetSubtype="0" fill="hold" grpId="0" nodeType="withEffect">
                                  <p:stCondLst>
                                    <p:cond delay="0"/>
                                  </p:stCondLst>
                                  <p:childTnLst>
                                    <p:set>
                                      <p:cBhvr>
                                        <p:cTn id="61" dur="1" fill="hold">
                                          <p:stCondLst>
                                            <p:cond delay="0"/>
                                          </p:stCondLst>
                                        </p:cTn>
                                        <p:tgtEl>
                                          <p:spTgt spid="43"/>
                                        </p:tgtEl>
                                        <p:attrNameLst>
                                          <p:attrName>style.visibility</p:attrName>
                                        </p:attrNameLst>
                                      </p:cBhvr>
                                      <p:to>
                                        <p:strVal val="visible"/>
                                      </p:to>
                                    </p:set>
                                    <p:animEffect transition="in" filter="fade">
                                      <p:cBhvr>
                                        <p:cTn id="62" dur="1000"/>
                                        <p:tgtEl>
                                          <p:spTgt spid="43"/>
                                        </p:tgtEl>
                                      </p:cBhvr>
                                    </p:animEffect>
                                    <p:anim calcmode="lin" valueType="num">
                                      <p:cBhvr>
                                        <p:cTn id="63" dur="1000" fill="hold"/>
                                        <p:tgtEl>
                                          <p:spTgt spid="43"/>
                                        </p:tgtEl>
                                        <p:attrNameLst>
                                          <p:attrName>ppt_x</p:attrName>
                                        </p:attrNameLst>
                                      </p:cBhvr>
                                      <p:tavLst>
                                        <p:tav tm="0">
                                          <p:val>
                                            <p:strVal val="#ppt_x"/>
                                          </p:val>
                                        </p:tav>
                                        <p:tav tm="100000">
                                          <p:val>
                                            <p:strVal val="#ppt_x"/>
                                          </p:val>
                                        </p:tav>
                                      </p:tavLst>
                                    </p:anim>
                                    <p:anim calcmode="lin" valueType="num">
                                      <p:cBhvr>
                                        <p:cTn id="64" dur="1000" fill="hold"/>
                                        <p:tgtEl>
                                          <p:spTgt spid="43"/>
                                        </p:tgtEl>
                                        <p:attrNameLst>
                                          <p:attrName>ppt_y</p:attrName>
                                        </p:attrNameLst>
                                      </p:cBhvr>
                                      <p:tavLst>
                                        <p:tav tm="0">
                                          <p:val>
                                            <p:strVal val="#ppt_y+.1"/>
                                          </p:val>
                                        </p:tav>
                                        <p:tav tm="100000">
                                          <p:val>
                                            <p:strVal val="#ppt_y"/>
                                          </p:val>
                                        </p:tav>
                                      </p:tavLst>
                                    </p:anim>
                                  </p:childTnLst>
                                </p:cTn>
                              </p:par>
                            </p:childTnLst>
                          </p:cTn>
                        </p:par>
                        <p:par>
                          <p:cTn id="65" fill="hold">
                            <p:stCondLst>
                              <p:cond delay="8500"/>
                            </p:stCondLst>
                            <p:childTnLst>
                              <p:par>
                                <p:cTn id="66" presetID="42" presetClass="entr" presetSubtype="0" fill="hold" grpId="0" nodeType="afterEffect">
                                  <p:stCondLst>
                                    <p:cond delay="0"/>
                                  </p:stCondLst>
                                  <p:childTnLst>
                                    <p:set>
                                      <p:cBhvr>
                                        <p:cTn id="67" dur="1" fill="hold">
                                          <p:stCondLst>
                                            <p:cond delay="0"/>
                                          </p:stCondLst>
                                        </p:cTn>
                                        <p:tgtEl>
                                          <p:spTgt spid="40"/>
                                        </p:tgtEl>
                                        <p:attrNameLst>
                                          <p:attrName>style.visibility</p:attrName>
                                        </p:attrNameLst>
                                      </p:cBhvr>
                                      <p:to>
                                        <p:strVal val="visible"/>
                                      </p:to>
                                    </p:set>
                                    <p:animEffect transition="in" filter="fade">
                                      <p:cBhvr>
                                        <p:cTn id="68" dur="1000"/>
                                        <p:tgtEl>
                                          <p:spTgt spid="40"/>
                                        </p:tgtEl>
                                      </p:cBhvr>
                                    </p:animEffect>
                                    <p:anim calcmode="lin" valueType="num">
                                      <p:cBhvr>
                                        <p:cTn id="69" dur="1000" fill="hold"/>
                                        <p:tgtEl>
                                          <p:spTgt spid="40"/>
                                        </p:tgtEl>
                                        <p:attrNameLst>
                                          <p:attrName>ppt_x</p:attrName>
                                        </p:attrNameLst>
                                      </p:cBhvr>
                                      <p:tavLst>
                                        <p:tav tm="0">
                                          <p:val>
                                            <p:strVal val="#ppt_x"/>
                                          </p:val>
                                        </p:tav>
                                        <p:tav tm="100000">
                                          <p:val>
                                            <p:strVal val="#ppt_x"/>
                                          </p:val>
                                        </p:tav>
                                      </p:tavLst>
                                    </p:anim>
                                    <p:anim calcmode="lin" valueType="num">
                                      <p:cBhvr>
                                        <p:cTn id="70" dur="1000" fill="hold"/>
                                        <p:tgtEl>
                                          <p:spTgt spid="40"/>
                                        </p:tgtEl>
                                        <p:attrNameLst>
                                          <p:attrName>ppt_y</p:attrName>
                                        </p:attrNameLst>
                                      </p:cBhvr>
                                      <p:tavLst>
                                        <p:tav tm="0">
                                          <p:val>
                                            <p:strVal val="#ppt_y+.1"/>
                                          </p:val>
                                        </p:tav>
                                        <p:tav tm="100000">
                                          <p:val>
                                            <p:strVal val="#ppt_y"/>
                                          </p:val>
                                        </p:tav>
                                      </p:tavLst>
                                    </p:anim>
                                  </p:childTnLst>
                                </p:cTn>
                              </p:par>
                            </p:childTnLst>
                          </p:cTn>
                        </p:par>
                        <p:par>
                          <p:cTn id="71" fill="hold">
                            <p:stCondLst>
                              <p:cond delay="9500"/>
                            </p:stCondLst>
                            <p:childTnLst>
                              <p:par>
                                <p:cTn id="72" presetID="42" presetClass="entr" presetSubtype="0" fill="hold" nodeType="afterEffect">
                                  <p:stCondLst>
                                    <p:cond delay="0"/>
                                  </p:stCondLst>
                                  <p:childTnLst>
                                    <p:set>
                                      <p:cBhvr>
                                        <p:cTn id="73" dur="1" fill="hold">
                                          <p:stCondLst>
                                            <p:cond delay="0"/>
                                          </p:stCondLst>
                                        </p:cTn>
                                        <p:tgtEl>
                                          <p:spTgt spid="58"/>
                                        </p:tgtEl>
                                        <p:attrNameLst>
                                          <p:attrName>style.visibility</p:attrName>
                                        </p:attrNameLst>
                                      </p:cBhvr>
                                      <p:to>
                                        <p:strVal val="visible"/>
                                      </p:to>
                                    </p:set>
                                    <p:animEffect transition="in" filter="fade">
                                      <p:cBhvr>
                                        <p:cTn id="74" dur="1000"/>
                                        <p:tgtEl>
                                          <p:spTgt spid="58"/>
                                        </p:tgtEl>
                                      </p:cBhvr>
                                    </p:animEffect>
                                    <p:anim calcmode="lin" valueType="num">
                                      <p:cBhvr>
                                        <p:cTn id="75" dur="1000" fill="hold"/>
                                        <p:tgtEl>
                                          <p:spTgt spid="58"/>
                                        </p:tgtEl>
                                        <p:attrNameLst>
                                          <p:attrName>ppt_x</p:attrName>
                                        </p:attrNameLst>
                                      </p:cBhvr>
                                      <p:tavLst>
                                        <p:tav tm="0">
                                          <p:val>
                                            <p:strVal val="#ppt_x"/>
                                          </p:val>
                                        </p:tav>
                                        <p:tav tm="100000">
                                          <p:val>
                                            <p:strVal val="#ppt_x"/>
                                          </p:val>
                                        </p:tav>
                                      </p:tavLst>
                                    </p:anim>
                                    <p:anim calcmode="lin" valueType="num">
                                      <p:cBhvr>
                                        <p:cTn id="76" dur="1000" fill="hold"/>
                                        <p:tgtEl>
                                          <p:spTgt spid="58"/>
                                        </p:tgtEl>
                                        <p:attrNameLst>
                                          <p:attrName>ppt_y</p:attrName>
                                        </p:attrNameLst>
                                      </p:cBhvr>
                                      <p:tavLst>
                                        <p:tav tm="0">
                                          <p:val>
                                            <p:strVal val="#ppt_y+.1"/>
                                          </p:val>
                                        </p:tav>
                                        <p:tav tm="100000">
                                          <p:val>
                                            <p:strVal val="#ppt_y"/>
                                          </p:val>
                                        </p:tav>
                                      </p:tavLst>
                                    </p:anim>
                                  </p:childTnLst>
                                </p:cTn>
                              </p:par>
                            </p:childTnLst>
                          </p:cTn>
                        </p:par>
                        <p:par>
                          <p:cTn id="77" fill="hold">
                            <p:stCondLst>
                              <p:cond delay="10500"/>
                            </p:stCondLst>
                            <p:childTnLst>
                              <p:par>
                                <p:cTn id="78" presetID="22" presetClass="entr" presetSubtype="4" fill="hold" grpId="0" nodeType="afterEffect">
                                  <p:stCondLst>
                                    <p:cond delay="0"/>
                                  </p:stCondLst>
                                  <p:childTnLst>
                                    <p:set>
                                      <p:cBhvr>
                                        <p:cTn id="79" dur="1" fill="hold">
                                          <p:stCondLst>
                                            <p:cond delay="0"/>
                                          </p:stCondLst>
                                        </p:cTn>
                                        <p:tgtEl>
                                          <p:spTgt spid="57"/>
                                        </p:tgtEl>
                                        <p:attrNameLst>
                                          <p:attrName>style.visibility</p:attrName>
                                        </p:attrNameLst>
                                      </p:cBhvr>
                                      <p:to>
                                        <p:strVal val="visible"/>
                                      </p:to>
                                    </p:set>
                                    <p:animEffect transition="in" filter="wipe(down)">
                                      <p:cBhvr>
                                        <p:cTn id="80" dur="1000"/>
                                        <p:tgtEl>
                                          <p:spTgt spid="57"/>
                                        </p:tgtEl>
                                      </p:cBhvr>
                                    </p:animEffect>
                                  </p:childTnLst>
                                </p:cTn>
                              </p:par>
                              <p:par>
                                <p:cTn id="81" presetID="42" presetClass="entr" presetSubtype="0" fill="hold" grpId="0" nodeType="withEffect">
                                  <p:stCondLst>
                                    <p:cond delay="0"/>
                                  </p:stCondLst>
                                  <p:childTnLst>
                                    <p:set>
                                      <p:cBhvr>
                                        <p:cTn id="82" dur="1" fill="hold">
                                          <p:stCondLst>
                                            <p:cond delay="0"/>
                                          </p:stCondLst>
                                        </p:cTn>
                                        <p:tgtEl>
                                          <p:spTgt spid="59"/>
                                        </p:tgtEl>
                                        <p:attrNameLst>
                                          <p:attrName>style.visibility</p:attrName>
                                        </p:attrNameLst>
                                      </p:cBhvr>
                                      <p:to>
                                        <p:strVal val="visible"/>
                                      </p:to>
                                    </p:set>
                                    <p:animEffect transition="in" filter="fade">
                                      <p:cBhvr>
                                        <p:cTn id="83" dur="1000"/>
                                        <p:tgtEl>
                                          <p:spTgt spid="59"/>
                                        </p:tgtEl>
                                      </p:cBhvr>
                                    </p:animEffect>
                                    <p:anim calcmode="lin" valueType="num">
                                      <p:cBhvr>
                                        <p:cTn id="84" dur="1000" fill="hold"/>
                                        <p:tgtEl>
                                          <p:spTgt spid="59"/>
                                        </p:tgtEl>
                                        <p:attrNameLst>
                                          <p:attrName>ppt_x</p:attrName>
                                        </p:attrNameLst>
                                      </p:cBhvr>
                                      <p:tavLst>
                                        <p:tav tm="0">
                                          <p:val>
                                            <p:strVal val="#ppt_x"/>
                                          </p:val>
                                        </p:tav>
                                        <p:tav tm="100000">
                                          <p:val>
                                            <p:strVal val="#ppt_x"/>
                                          </p:val>
                                        </p:tav>
                                      </p:tavLst>
                                    </p:anim>
                                    <p:anim calcmode="lin" valueType="num">
                                      <p:cBhvr>
                                        <p:cTn id="85" dur="1000" fill="hold"/>
                                        <p:tgtEl>
                                          <p:spTgt spid="59"/>
                                        </p:tgtEl>
                                        <p:attrNameLst>
                                          <p:attrName>ppt_y</p:attrName>
                                        </p:attrNameLst>
                                      </p:cBhvr>
                                      <p:tavLst>
                                        <p:tav tm="0">
                                          <p:val>
                                            <p:strVal val="#ppt_y+.1"/>
                                          </p:val>
                                        </p:tav>
                                        <p:tav tm="100000">
                                          <p:val>
                                            <p:strVal val="#ppt_y"/>
                                          </p:val>
                                        </p:tav>
                                      </p:tavLst>
                                    </p:anim>
                                  </p:childTnLst>
                                </p:cTn>
                              </p:par>
                            </p:childTnLst>
                          </p:cTn>
                        </p:par>
                        <p:par>
                          <p:cTn id="86" fill="hold">
                            <p:stCondLst>
                              <p:cond delay="11500"/>
                            </p:stCondLst>
                            <p:childTnLst>
                              <p:par>
                                <p:cTn id="87" presetID="42" presetClass="entr" presetSubtype="0" fill="hold" grpId="0" nodeType="afterEffect">
                                  <p:stCondLst>
                                    <p:cond delay="0"/>
                                  </p:stCondLst>
                                  <p:childTnLst>
                                    <p:set>
                                      <p:cBhvr>
                                        <p:cTn id="88" dur="1" fill="hold">
                                          <p:stCondLst>
                                            <p:cond delay="0"/>
                                          </p:stCondLst>
                                        </p:cTn>
                                        <p:tgtEl>
                                          <p:spTgt spid="56"/>
                                        </p:tgtEl>
                                        <p:attrNameLst>
                                          <p:attrName>style.visibility</p:attrName>
                                        </p:attrNameLst>
                                      </p:cBhvr>
                                      <p:to>
                                        <p:strVal val="visible"/>
                                      </p:to>
                                    </p:set>
                                    <p:animEffect transition="in" filter="fade">
                                      <p:cBhvr>
                                        <p:cTn id="89" dur="1000"/>
                                        <p:tgtEl>
                                          <p:spTgt spid="56"/>
                                        </p:tgtEl>
                                      </p:cBhvr>
                                    </p:animEffect>
                                    <p:anim calcmode="lin" valueType="num">
                                      <p:cBhvr>
                                        <p:cTn id="90" dur="1000" fill="hold"/>
                                        <p:tgtEl>
                                          <p:spTgt spid="56"/>
                                        </p:tgtEl>
                                        <p:attrNameLst>
                                          <p:attrName>ppt_x</p:attrName>
                                        </p:attrNameLst>
                                      </p:cBhvr>
                                      <p:tavLst>
                                        <p:tav tm="0">
                                          <p:val>
                                            <p:strVal val="#ppt_x"/>
                                          </p:val>
                                        </p:tav>
                                        <p:tav tm="100000">
                                          <p:val>
                                            <p:strVal val="#ppt_x"/>
                                          </p:val>
                                        </p:tav>
                                      </p:tavLst>
                                    </p:anim>
                                    <p:anim calcmode="lin" valueType="num">
                                      <p:cBhvr>
                                        <p:cTn id="91" dur="1000" fill="hold"/>
                                        <p:tgtEl>
                                          <p:spTgt spid="5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21" grpId="0"/>
      <p:bldP spid="24" grpId="0"/>
      <p:bldP spid="40" grpId="0"/>
      <p:bldP spid="8" grpId="0" animBg="1"/>
      <p:bldP spid="20" grpId="0"/>
      <p:bldP spid="25" grpId="0" animBg="1"/>
      <p:bldP spid="27" grpId="0"/>
      <p:bldP spid="41" grpId="0" animBg="1"/>
      <p:bldP spid="43" grpId="0"/>
      <p:bldP spid="57" grpId="0" animBg="1"/>
      <p:bldP spid="59" grpId="0"/>
      <p:bldP spid="56" grpId="0"/>
    </p:bldLst>
  </p:timing>
</p:sld>
</file>

<file path=ppt/slides/slide3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33" name="Freeform: Shape 32">
            <a:extLst>
              <a:ext uri="{FF2B5EF4-FFF2-40B4-BE49-F238E27FC236}">
                <a16:creationId xmlns:a16="http://schemas.microsoft.com/office/drawing/2014/main" id="{53D2183F-138E-4C50-850C-17542CC9F0EE}"/>
              </a:ext>
            </a:extLst>
          </p:cNvPr>
          <p:cNvSpPr>
            <a:spLocks noChangeAspect="1"/>
          </p:cNvSpPr>
          <p:nvPr/>
        </p:nvSpPr>
        <p:spPr>
          <a:xfrm rot="16200000">
            <a:off x="5936208" y="2965688"/>
            <a:ext cx="182880" cy="6534943"/>
          </a:xfrm>
          <a:custGeom>
            <a:avLst/>
            <a:gdLst>
              <a:gd name="connsiteX0" fmla="*/ 533966 w 533966"/>
              <a:gd name="connsiteY0" fmla="*/ 265360 h 19080474"/>
              <a:gd name="connsiteX1" fmla="*/ 532278 w 533966"/>
              <a:gd name="connsiteY1" fmla="*/ 282110 h 19080474"/>
              <a:gd name="connsiteX2" fmla="*/ 533333 w 533966"/>
              <a:gd name="connsiteY2" fmla="*/ 292579 h 19080474"/>
              <a:gd name="connsiteX3" fmla="*/ 533333 w 533966"/>
              <a:gd name="connsiteY3" fmla="*/ 13713125 h 19080474"/>
              <a:gd name="connsiteX4" fmla="*/ 531355 w 533966"/>
              <a:gd name="connsiteY4" fmla="*/ 13722923 h 19080474"/>
              <a:gd name="connsiteX5" fmla="*/ 531355 w 533966"/>
              <a:gd name="connsiteY5" fmla="*/ 18787894 h 19080474"/>
              <a:gd name="connsiteX6" fmla="*/ 529666 w 533966"/>
              <a:gd name="connsiteY6" fmla="*/ 18804643 h 19080474"/>
              <a:gd name="connsiteX7" fmla="*/ 530722 w 533966"/>
              <a:gd name="connsiteY7" fmla="*/ 18815112 h 19080474"/>
              <a:gd name="connsiteX8" fmla="*/ 265361 w 533966"/>
              <a:gd name="connsiteY8" fmla="*/ 19080474 h 19080474"/>
              <a:gd name="connsiteX9" fmla="*/ 0 w 533966"/>
              <a:gd name="connsiteY9" fmla="*/ 18815112 h 19080474"/>
              <a:gd name="connsiteX10" fmla="*/ 1688 w 533966"/>
              <a:gd name="connsiteY10" fmla="*/ 18798363 h 19080474"/>
              <a:gd name="connsiteX11" fmla="*/ 633 w 533966"/>
              <a:gd name="connsiteY11" fmla="*/ 18787894 h 19080474"/>
              <a:gd name="connsiteX12" fmla="*/ 633 w 533966"/>
              <a:gd name="connsiteY12" fmla="*/ 5367347 h 19080474"/>
              <a:gd name="connsiteX13" fmla="*/ 2611 w 533966"/>
              <a:gd name="connsiteY13" fmla="*/ 5357550 h 19080474"/>
              <a:gd name="connsiteX14" fmla="*/ 2611 w 533966"/>
              <a:gd name="connsiteY14" fmla="*/ 292579 h 19080474"/>
              <a:gd name="connsiteX15" fmla="*/ 4300 w 533966"/>
              <a:gd name="connsiteY15" fmla="*/ 275830 h 19080474"/>
              <a:gd name="connsiteX16" fmla="*/ 3244 w 533966"/>
              <a:gd name="connsiteY16" fmla="*/ 265360 h 19080474"/>
              <a:gd name="connsiteX17" fmla="*/ 268605 w 533966"/>
              <a:gd name="connsiteY17" fmla="*/ 0 h 19080474"/>
              <a:gd name="connsiteX18" fmla="*/ 533966 w 533966"/>
              <a:gd name="connsiteY18" fmla="*/ 265360 h 19080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33966" h="19080474">
                <a:moveTo>
                  <a:pt x="533966" y="265360"/>
                </a:moveTo>
                <a:lnTo>
                  <a:pt x="532278" y="282110"/>
                </a:lnTo>
                <a:lnTo>
                  <a:pt x="533333" y="292579"/>
                </a:lnTo>
                <a:lnTo>
                  <a:pt x="533333" y="13713125"/>
                </a:lnTo>
                <a:lnTo>
                  <a:pt x="531355" y="13722923"/>
                </a:lnTo>
                <a:lnTo>
                  <a:pt x="531355" y="18787894"/>
                </a:lnTo>
                <a:lnTo>
                  <a:pt x="529666" y="18804643"/>
                </a:lnTo>
                <a:lnTo>
                  <a:pt x="530722" y="18815112"/>
                </a:lnTo>
                <a:cubicBezTo>
                  <a:pt x="530722" y="18961667"/>
                  <a:pt x="411916" y="19080474"/>
                  <a:pt x="265361" y="19080474"/>
                </a:cubicBezTo>
                <a:cubicBezTo>
                  <a:pt x="118806" y="19080474"/>
                  <a:pt x="0" y="18961667"/>
                  <a:pt x="0" y="18815112"/>
                </a:cubicBezTo>
                <a:lnTo>
                  <a:pt x="1688" y="18798363"/>
                </a:lnTo>
                <a:lnTo>
                  <a:pt x="633" y="18787894"/>
                </a:lnTo>
                <a:lnTo>
                  <a:pt x="633" y="5367347"/>
                </a:lnTo>
                <a:lnTo>
                  <a:pt x="2611" y="5357550"/>
                </a:lnTo>
                <a:lnTo>
                  <a:pt x="2611" y="292579"/>
                </a:lnTo>
                <a:lnTo>
                  <a:pt x="4300" y="275830"/>
                </a:lnTo>
                <a:lnTo>
                  <a:pt x="3244" y="265360"/>
                </a:lnTo>
                <a:cubicBezTo>
                  <a:pt x="3244" y="118805"/>
                  <a:pt x="122050" y="0"/>
                  <a:pt x="268605" y="0"/>
                </a:cubicBezTo>
                <a:cubicBezTo>
                  <a:pt x="415160" y="0"/>
                  <a:pt x="533966" y="118805"/>
                  <a:pt x="533966" y="26536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21" name="Group 120">
            <a:extLst>
              <a:ext uri="{FF2B5EF4-FFF2-40B4-BE49-F238E27FC236}">
                <a16:creationId xmlns:a16="http://schemas.microsoft.com/office/drawing/2014/main" id="{52EDC262-35A4-4409-BFD2-3EDBFC852267}"/>
              </a:ext>
            </a:extLst>
          </p:cNvPr>
          <p:cNvGrpSpPr/>
          <p:nvPr/>
        </p:nvGrpSpPr>
        <p:grpSpPr>
          <a:xfrm>
            <a:off x="3886200" y="1417320"/>
            <a:ext cx="2032093" cy="1252044"/>
            <a:chOff x="3886200" y="1417320"/>
            <a:chExt cx="2032093" cy="1252044"/>
          </a:xfrm>
        </p:grpSpPr>
        <p:sp>
          <p:nvSpPr>
            <p:cNvPr id="9" name="Freeform: Shape 8">
              <a:extLst>
                <a:ext uri="{FF2B5EF4-FFF2-40B4-BE49-F238E27FC236}">
                  <a16:creationId xmlns:a16="http://schemas.microsoft.com/office/drawing/2014/main" id="{81217E4A-89D6-40F1-A2F5-868B481E26F2}"/>
                </a:ext>
              </a:extLst>
            </p:cNvPr>
            <p:cNvSpPr>
              <a:spLocks noChangeAspect="1"/>
            </p:cNvSpPr>
            <p:nvPr/>
          </p:nvSpPr>
          <p:spPr>
            <a:xfrm>
              <a:off x="3886200" y="1447800"/>
              <a:ext cx="1371600" cy="367757"/>
            </a:xfrm>
            <a:custGeom>
              <a:avLst/>
              <a:gdLst>
                <a:gd name="connsiteX0" fmla="*/ 182880 w 1371600"/>
                <a:gd name="connsiteY0" fmla="*/ 0 h 367757"/>
                <a:gd name="connsiteX1" fmla="*/ 351389 w 1371600"/>
                <a:gd name="connsiteY1" fmla="*/ 111695 h 367757"/>
                <a:gd name="connsiteX2" fmla="*/ 351915 w 1371600"/>
                <a:gd name="connsiteY2" fmla="*/ 114300 h 367757"/>
                <a:gd name="connsiteX3" fmla="*/ 1020089 w 1371600"/>
                <a:gd name="connsiteY3" fmla="*/ 114300 h 367757"/>
                <a:gd name="connsiteX4" fmla="*/ 1020212 w 1371600"/>
                <a:gd name="connsiteY4" fmla="*/ 113692 h 367757"/>
                <a:gd name="connsiteX5" fmla="*/ 1188720 w 1371600"/>
                <a:gd name="connsiteY5" fmla="*/ 1997 h 367757"/>
                <a:gd name="connsiteX6" fmla="*/ 1371600 w 1371600"/>
                <a:gd name="connsiteY6" fmla="*/ 184877 h 367757"/>
                <a:gd name="connsiteX7" fmla="*/ 1188720 w 1371600"/>
                <a:gd name="connsiteY7" fmla="*/ 367757 h 367757"/>
                <a:gd name="connsiteX8" fmla="*/ 1020212 w 1371600"/>
                <a:gd name="connsiteY8" fmla="*/ 256062 h 367757"/>
                <a:gd name="connsiteX9" fmla="*/ 1019283 w 1371600"/>
                <a:gd name="connsiteY9" fmla="*/ 251460 h 367757"/>
                <a:gd name="connsiteX10" fmla="*/ 351915 w 1371600"/>
                <a:gd name="connsiteY10" fmla="*/ 251460 h 367757"/>
                <a:gd name="connsiteX11" fmla="*/ 351389 w 1371600"/>
                <a:gd name="connsiteY11" fmla="*/ 254065 h 367757"/>
                <a:gd name="connsiteX12" fmla="*/ 182880 w 1371600"/>
                <a:gd name="connsiteY12" fmla="*/ 365760 h 367757"/>
                <a:gd name="connsiteX13" fmla="*/ 0 w 1371600"/>
                <a:gd name="connsiteY13" fmla="*/ 182880 h 367757"/>
                <a:gd name="connsiteX14" fmla="*/ 182880 w 1371600"/>
                <a:gd name="connsiteY14" fmla="*/ 0 h 367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71600" h="367757">
                  <a:moveTo>
                    <a:pt x="182880" y="0"/>
                  </a:moveTo>
                  <a:cubicBezTo>
                    <a:pt x="258632" y="0"/>
                    <a:pt x="323626" y="46056"/>
                    <a:pt x="351389" y="111695"/>
                  </a:cubicBezTo>
                  <a:lnTo>
                    <a:pt x="351915" y="114300"/>
                  </a:lnTo>
                  <a:lnTo>
                    <a:pt x="1020089" y="114300"/>
                  </a:lnTo>
                  <a:lnTo>
                    <a:pt x="1020212" y="113692"/>
                  </a:lnTo>
                  <a:cubicBezTo>
                    <a:pt x="1047974" y="48053"/>
                    <a:pt x="1112969" y="1997"/>
                    <a:pt x="1188720" y="1997"/>
                  </a:cubicBezTo>
                  <a:cubicBezTo>
                    <a:pt x="1289722" y="1997"/>
                    <a:pt x="1371600" y="83875"/>
                    <a:pt x="1371600" y="184877"/>
                  </a:cubicBezTo>
                  <a:cubicBezTo>
                    <a:pt x="1371600" y="285879"/>
                    <a:pt x="1289722" y="367757"/>
                    <a:pt x="1188720" y="367757"/>
                  </a:cubicBezTo>
                  <a:cubicBezTo>
                    <a:pt x="1112969" y="367757"/>
                    <a:pt x="1047974" y="321701"/>
                    <a:pt x="1020212" y="256062"/>
                  </a:cubicBezTo>
                  <a:lnTo>
                    <a:pt x="1019283" y="251460"/>
                  </a:lnTo>
                  <a:lnTo>
                    <a:pt x="351915" y="251460"/>
                  </a:lnTo>
                  <a:lnTo>
                    <a:pt x="351389" y="254065"/>
                  </a:lnTo>
                  <a:cubicBezTo>
                    <a:pt x="323626" y="319704"/>
                    <a:pt x="258632" y="365760"/>
                    <a:pt x="182880" y="365760"/>
                  </a:cubicBezTo>
                  <a:cubicBezTo>
                    <a:pt x="81878" y="365760"/>
                    <a:pt x="0" y="283882"/>
                    <a:pt x="0" y="182880"/>
                  </a:cubicBezTo>
                  <a:cubicBezTo>
                    <a:pt x="0" y="81878"/>
                    <a:pt x="81878" y="0"/>
                    <a:pt x="182880" y="0"/>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6" name="Group 25">
              <a:extLst>
                <a:ext uri="{FF2B5EF4-FFF2-40B4-BE49-F238E27FC236}">
                  <a16:creationId xmlns:a16="http://schemas.microsoft.com/office/drawing/2014/main" id="{E27CB051-3D7F-42ED-B8FA-804BCB731A72}"/>
                </a:ext>
              </a:extLst>
            </p:cNvPr>
            <p:cNvGrpSpPr/>
            <p:nvPr/>
          </p:nvGrpSpPr>
          <p:grpSpPr>
            <a:xfrm>
              <a:off x="4361688" y="1417320"/>
              <a:ext cx="1556605" cy="1252044"/>
              <a:chOff x="4381500" y="1417320"/>
              <a:chExt cx="1556605" cy="1252044"/>
            </a:xfrm>
            <a:solidFill>
              <a:schemeClr val="bg1"/>
            </a:solidFill>
          </p:grpSpPr>
          <p:grpSp>
            <p:nvGrpSpPr>
              <p:cNvPr id="14" name="Group 13">
                <a:extLst>
                  <a:ext uri="{FF2B5EF4-FFF2-40B4-BE49-F238E27FC236}">
                    <a16:creationId xmlns:a16="http://schemas.microsoft.com/office/drawing/2014/main" id="{16937B5B-905E-4273-9D14-A876764CF5F7}"/>
                  </a:ext>
                </a:extLst>
              </p:cNvPr>
              <p:cNvGrpSpPr/>
              <p:nvPr/>
            </p:nvGrpSpPr>
            <p:grpSpPr>
              <a:xfrm>
                <a:off x="4381500" y="1417320"/>
                <a:ext cx="381000" cy="1252044"/>
                <a:chOff x="4381500" y="1417320"/>
                <a:chExt cx="381000" cy="1252044"/>
              </a:xfrm>
              <a:grpFill/>
            </p:grpSpPr>
            <p:sp>
              <p:nvSpPr>
                <p:cNvPr id="11" name="Freeform: Shape 10">
                  <a:extLst>
                    <a:ext uri="{FF2B5EF4-FFF2-40B4-BE49-F238E27FC236}">
                      <a16:creationId xmlns:a16="http://schemas.microsoft.com/office/drawing/2014/main" id="{17DC190C-F808-4471-8D92-BE675A94C91B}"/>
                    </a:ext>
                  </a:extLst>
                </p:cNvPr>
                <p:cNvSpPr>
                  <a:spLocks noChangeAspect="1"/>
                </p:cNvSpPr>
                <p:nvPr/>
              </p:nvSpPr>
              <p:spPr>
                <a:xfrm>
                  <a:off x="4419600" y="1417320"/>
                  <a:ext cx="304800" cy="1133172"/>
                </a:xfrm>
                <a:custGeom>
                  <a:avLst/>
                  <a:gdLst>
                    <a:gd name="connsiteX0" fmla="*/ 152400 w 304800"/>
                    <a:gd name="connsiteY0" fmla="*/ 0 h 1133172"/>
                    <a:gd name="connsiteX1" fmla="*/ 292824 w 304800"/>
                    <a:gd name="connsiteY1" fmla="*/ 93079 h 1133172"/>
                    <a:gd name="connsiteX2" fmla="*/ 302967 w 304800"/>
                    <a:gd name="connsiteY2" fmla="*/ 143322 h 1133172"/>
                    <a:gd name="connsiteX3" fmla="*/ 304800 w 304800"/>
                    <a:gd name="connsiteY3" fmla="*/ 143322 h 1133172"/>
                    <a:gd name="connsiteX4" fmla="*/ 304800 w 304800"/>
                    <a:gd name="connsiteY4" fmla="*/ 152400 h 1133172"/>
                    <a:gd name="connsiteX5" fmla="*/ 304800 w 304800"/>
                    <a:gd name="connsiteY5" fmla="*/ 1133172 h 1133172"/>
                    <a:gd name="connsiteX6" fmla="*/ 0 w 304800"/>
                    <a:gd name="connsiteY6" fmla="*/ 1133172 h 1133172"/>
                    <a:gd name="connsiteX7" fmla="*/ 0 w 304800"/>
                    <a:gd name="connsiteY7" fmla="*/ 152400 h 1133172"/>
                    <a:gd name="connsiteX8" fmla="*/ 0 w 304800"/>
                    <a:gd name="connsiteY8" fmla="*/ 143322 h 1133172"/>
                    <a:gd name="connsiteX9" fmla="*/ 1833 w 304800"/>
                    <a:gd name="connsiteY9" fmla="*/ 143322 h 1133172"/>
                    <a:gd name="connsiteX10" fmla="*/ 11977 w 304800"/>
                    <a:gd name="connsiteY10" fmla="*/ 93079 h 1133172"/>
                    <a:gd name="connsiteX11" fmla="*/ 152400 w 304800"/>
                    <a:gd name="connsiteY11" fmla="*/ 0 h 1133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4800" h="1133172">
                      <a:moveTo>
                        <a:pt x="152400" y="0"/>
                      </a:moveTo>
                      <a:cubicBezTo>
                        <a:pt x="215526" y="0"/>
                        <a:pt x="269688" y="38381"/>
                        <a:pt x="292824" y="93079"/>
                      </a:cubicBezTo>
                      <a:lnTo>
                        <a:pt x="302967" y="143322"/>
                      </a:lnTo>
                      <a:lnTo>
                        <a:pt x="304800" y="143322"/>
                      </a:lnTo>
                      <a:lnTo>
                        <a:pt x="304800" y="152400"/>
                      </a:lnTo>
                      <a:lnTo>
                        <a:pt x="304800" y="1133172"/>
                      </a:lnTo>
                      <a:lnTo>
                        <a:pt x="0" y="1133172"/>
                      </a:lnTo>
                      <a:lnTo>
                        <a:pt x="0" y="152400"/>
                      </a:lnTo>
                      <a:lnTo>
                        <a:pt x="0" y="143322"/>
                      </a:lnTo>
                      <a:lnTo>
                        <a:pt x="1833" y="143322"/>
                      </a:lnTo>
                      <a:lnTo>
                        <a:pt x="11977" y="93079"/>
                      </a:lnTo>
                      <a:cubicBezTo>
                        <a:pt x="35112" y="38381"/>
                        <a:pt x="89274" y="0"/>
                        <a:pt x="15240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ectangle 11">
                  <a:extLst>
                    <a:ext uri="{FF2B5EF4-FFF2-40B4-BE49-F238E27FC236}">
                      <a16:creationId xmlns:a16="http://schemas.microsoft.com/office/drawing/2014/main" id="{F1B90CC5-00EC-4853-9FE1-BF456055DA05}"/>
                    </a:ext>
                  </a:extLst>
                </p:cNvPr>
                <p:cNvSpPr/>
                <p:nvPr/>
              </p:nvSpPr>
              <p:spPr>
                <a:xfrm>
                  <a:off x="4381500" y="2573352"/>
                  <a:ext cx="381000" cy="36576"/>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Rectangle 12">
                  <a:extLst>
                    <a:ext uri="{FF2B5EF4-FFF2-40B4-BE49-F238E27FC236}">
                      <a16:creationId xmlns:a16="http://schemas.microsoft.com/office/drawing/2014/main" id="{31AF2610-BB5A-41D4-A806-D59DE52D86AA}"/>
                    </a:ext>
                  </a:extLst>
                </p:cNvPr>
                <p:cNvSpPr/>
                <p:nvPr/>
              </p:nvSpPr>
              <p:spPr>
                <a:xfrm>
                  <a:off x="4381500" y="2632788"/>
                  <a:ext cx="381000" cy="36576"/>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5" name="Group 24">
                <a:extLst>
                  <a:ext uri="{FF2B5EF4-FFF2-40B4-BE49-F238E27FC236}">
                    <a16:creationId xmlns:a16="http://schemas.microsoft.com/office/drawing/2014/main" id="{3B417539-7AAF-4FF0-A36F-7F337A3D54CD}"/>
                  </a:ext>
                </a:extLst>
              </p:cNvPr>
              <p:cNvGrpSpPr/>
              <p:nvPr/>
            </p:nvGrpSpPr>
            <p:grpSpPr>
              <a:xfrm>
                <a:off x="4585968" y="1560642"/>
                <a:ext cx="1352137" cy="914400"/>
                <a:chOff x="4585968" y="1560642"/>
                <a:chExt cx="1352137" cy="914400"/>
              </a:xfrm>
              <a:grpFill/>
            </p:grpSpPr>
            <p:grpSp>
              <p:nvGrpSpPr>
                <p:cNvPr id="23" name="Group 22">
                  <a:extLst>
                    <a:ext uri="{FF2B5EF4-FFF2-40B4-BE49-F238E27FC236}">
                      <a16:creationId xmlns:a16="http://schemas.microsoft.com/office/drawing/2014/main" id="{9E1E8F97-BE46-44D1-9FD8-EE45253E8C52}"/>
                    </a:ext>
                  </a:extLst>
                </p:cNvPr>
                <p:cNvGrpSpPr>
                  <a:grpSpLocks noChangeAspect="1"/>
                </p:cNvGrpSpPr>
                <p:nvPr/>
              </p:nvGrpSpPr>
              <p:grpSpPr>
                <a:xfrm>
                  <a:off x="5760720" y="1560642"/>
                  <a:ext cx="177385" cy="914400"/>
                  <a:chOff x="8249560" y="1025560"/>
                  <a:chExt cx="940160" cy="4846320"/>
                </a:xfrm>
                <a:grpFill/>
              </p:grpSpPr>
              <p:sp>
                <p:nvSpPr>
                  <p:cNvPr id="17" name="Freeform: Shape 16">
                    <a:extLst>
                      <a:ext uri="{FF2B5EF4-FFF2-40B4-BE49-F238E27FC236}">
                        <a16:creationId xmlns:a16="http://schemas.microsoft.com/office/drawing/2014/main" id="{064EDD7B-6996-49B4-A1E9-64ED956318BD}"/>
                      </a:ext>
                    </a:extLst>
                  </p:cNvPr>
                  <p:cNvSpPr/>
                  <p:nvPr/>
                </p:nvSpPr>
                <p:spPr>
                  <a:xfrm>
                    <a:off x="8249560" y="1087944"/>
                    <a:ext cx="546299" cy="4721553"/>
                  </a:xfrm>
                  <a:custGeom>
                    <a:avLst/>
                    <a:gdLst>
                      <a:gd name="connsiteX0" fmla="*/ 114300 w 114300"/>
                      <a:gd name="connsiteY0" fmla="*/ 0 h 987876"/>
                      <a:gd name="connsiteX1" fmla="*/ 114300 w 114300"/>
                      <a:gd name="connsiteY1" fmla="*/ 987876 h 987876"/>
                      <a:gd name="connsiteX2" fmla="*/ 84590 w 114300"/>
                      <a:gd name="connsiteY2" fmla="*/ 931038 h 987876"/>
                      <a:gd name="connsiteX3" fmla="*/ 0 w 114300"/>
                      <a:gd name="connsiteY3" fmla="*/ 493938 h 987876"/>
                      <a:gd name="connsiteX4" fmla="*/ 84590 w 114300"/>
                      <a:gd name="connsiteY4" fmla="*/ 56838 h 9878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300" h="987876">
                        <a:moveTo>
                          <a:pt x="114300" y="0"/>
                        </a:moveTo>
                        <a:lnTo>
                          <a:pt x="114300" y="987876"/>
                        </a:lnTo>
                        <a:lnTo>
                          <a:pt x="84590" y="931038"/>
                        </a:lnTo>
                        <a:cubicBezTo>
                          <a:pt x="31184" y="806266"/>
                          <a:pt x="0" y="655850"/>
                          <a:pt x="0" y="493938"/>
                        </a:cubicBezTo>
                        <a:cubicBezTo>
                          <a:pt x="0" y="332026"/>
                          <a:pt x="31184" y="181611"/>
                          <a:pt x="84590" y="5683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Rectangle 17">
                    <a:extLst>
                      <a:ext uri="{FF2B5EF4-FFF2-40B4-BE49-F238E27FC236}">
                        <a16:creationId xmlns:a16="http://schemas.microsoft.com/office/drawing/2014/main" id="{967B8BB1-FB09-426F-BF67-ABC2E4535816}"/>
                      </a:ext>
                    </a:extLst>
                  </p:cNvPr>
                  <p:cNvSpPr/>
                  <p:nvPr/>
                </p:nvSpPr>
                <p:spPr>
                  <a:xfrm>
                    <a:off x="8850489" y="1025560"/>
                    <a:ext cx="91440" cy="484632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Rectangle 20">
                    <a:extLst>
                      <a:ext uri="{FF2B5EF4-FFF2-40B4-BE49-F238E27FC236}">
                        <a16:creationId xmlns:a16="http://schemas.microsoft.com/office/drawing/2014/main" id="{BD03CB4B-E9EB-4B8E-A7B5-83651F74FBB2}"/>
                      </a:ext>
                    </a:extLst>
                  </p:cNvPr>
                  <p:cNvSpPr/>
                  <p:nvPr/>
                </p:nvSpPr>
                <p:spPr>
                  <a:xfrm>
                    <a:off x="8970264" y="1025560"/>
                    <a:ext cx="91440" cy="484632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Rectangle 21">
                    <a:extLst>
                      <a:ext uri="{FF2B5EF4-FFF2-40B4-BE49-F238E27FC236}">
                        <a16:creationId xmlns:a16="http://schemas.microsoft.com/office/drawing/2014/main" id="{BD2D4614-F031-41D7-B15F-5B347919270F}"/>
                      </a:ext>
                    </a:extLst>
                  </p:cNvPr>
                  <p:cNvSpPr/>
                  <p:nvPr/>
                </p:nvSpPr>
                <p:spPr>
                  <a:xfrm>
                    <a:off x="9098280" y="1025560"/>
                    <a:ext cx="91440" cy="484632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4" name="Rectangle 23">
                  <a:extLst>
                    <a:ext uri="{FF2B5EF4-FFF2-40B4-BE49-F238E27FC236}">
                      <a16:creationId xmlns:a16="http://schemas.microsoft.com/office/drawing/2014/main" id="{018BABC1-F6F3-4D27-A567-EA63D145A50E}"/>
                    </a:ext>
                  </a:extLst>
                </p:cNvPr>
                <p:cNvSpPr/>
                <p:nvPr/>
              </p:nvSpPr>
              <p:spPr>
                <a:xfrm>
                  <a:off x="4585968" y="1865442"/>
                  <a:ext cx="1226288" cy="304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39" name="Group 38">
            <a:extLst>
              <a:ext uri="{FF2B5EF4-FFF2-40B4-BE49-F238E27FC236}">
                <a16:creationId xmlns:a16="http://schemas.microsoft.com/office/drawing/2014/main" id="{FF694F86-CE58-4FB6-AE0B-E3F7680B8EEF}"/>
              </a:ext>
            </a:extLst>
          </p:cNvPr>
          <p:cNvGrpSpPr/>
          <p:nvPr/>
        </p:nvGrpSpPr>
        <p:grpSpPr>
          <a:xfrm>
            <a:off x="4326887" y="2763207"/>
            <a:ext cx="427143" cy="647730"/>
            <a:chOff x="4326887" y="2763207"/>
            <a:chExt cx="427143" cy="647730"/>
          </a:xfrm>
          <a:solidFill>
            <a:srgbClr val="E76C0F"/>
          </a:solidFill>
        </p:grpSpPr>
        <p:sp>
          <p:nvSpPr>
            <p:cNvPr id="36" name="Freeform: Shape 35">
              <a:extLst>
                <a:ext uri="{FF2B5EF4-FFF2-40B4-BE49-F238E27FC236}">
                  <a16:creationId xmlns:a16="http://schemas.microsoft.com/office/drawing/2014/main" id="{1295EBB4-1C4B-44ED-870D-0E0DCE830A86}"/>
                </a:ext>
              </a:extLst>
            </p:cNvPr>
            <p:cNvSpPr>
              <a:spLocks noChangeAspect="1"/>
            </p:cNvSpPr>
            <p:nvPr/>
          </p:nvSpPr>
          <p:spPr>
            <a:xfrm rot="18920371">
              <a:off x="4326887" y="3136617"/>
              <a:ext cx="274320" cy="274320"/>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Freeform: Shape 36">
              <a:extLst>
                <a:ext uri="{FF2B5EF4-FFF2-40B4-BE49-F238E27FC236}">
                  <a16:creationId xmlns:a16="http://schemas.microsoft.com/office/drawing/2014/main" id="{C0AB3542-490D-493C-89FE-352446795876}"/>
                </a:ext>
              </a:extLst>
            </p:cNvPr>
            <p:cNvSpPr>
              <a:spLocks noChangeAspect="1"/>
            </p:cNvSpPr>
            <p:nvPr/>
          </p:nvSpPr>
          <p:spPr>
            <a:xfrm rot="18920371">
              <a:off x="4562006" y="2960099"/>
              <a:ext cx="192024" cy="192024"/>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Freeform: Shape 37">
              <a:extLst>
                <a:ext uri="{FF2B5EF4-FFF2-40B4-BE49-F238E27FC236}">
                  <a16:creationId xmlns:a16="http://schemas.microsoft.com/office/drawing/2014/main" id="{C64B7FC9-6507-4D7B-8911-052082A7CBD4}"/>
                </a:ext>
              </a:extLst>
            </p:cNvPr>
            <p:cNvSpPr>
              <a:spLocks noChangeAspect="1"/>
            </p:cNvSpPr>
            <p:nvPr/>
          </p:nvSpPr>
          <p:spPr>
            <a:xfrm rot="18920371">
              <a:off x="4470377" y="2763207"/>
              <a:ext cx="155448" cy="155448"/>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83" name="Freeform: Shape 82">
            <a:extLst>
              <a:ext uri="{FF2B5EF4-FFF2-40B4-BE49-F238E27FC236}">
                <a16:creationId xmlns:a16="http://schemas.microsoft.com/office/drawing/2014/main" id="{62BA6967-5336-4CF8-958F-887E083E76D6}"/>
              </a:ext>
            </a:extLst>
          </p:cNvPr>
          <p:cNvSpPr/>
          <p:nvPr/>
        </p:nvSpPr>
        <p:spPr>
          <a:xfrm>
            <a:off x="3683333" y="4435265"/>
            <a:ext cx="1817035" cy="1560914"/>
          </a:xfrm>
          <a:custGeom>
            <a:avLst/>
            <a:gdLst>
              <a:gd name="connsiteX0" fmla="*/ 3679495 w 3679496"/>
              <a:gd name="connsiteY0" fmla="*/ 0 h 3893936"/>
              <a:gd name="connsiteX1" fmla="*/ 3679496 w 3679496"/>
              <a:gd name="connsiteY1" fmla="*/ 0 h 3893936"/>
              <a:gd name="connsiteX2" fmla="*/ 3679496 w 3679496"/>
              <a:gd name="connsiteY2" fmla="*/ 3443277 h 3893936"/>
              <a:gd name="connsiteX3" fmla="*/ 3679496 w 3679496"/>
              <a:gd name="connsiteY3" fmla="*/ 3480507 h 3893936"/>
              <a:gd name="connsiteX4" fmla="*/ 3679496 w 3679496"/>
              <a:gd name="connsiteY4" fmla="*/ 3545743 h 3893936"/>
              <a:gd name="connsiteX5" fmla="*/ 3331303 w 3679496"/>
              <a:gd name="connsiteY5" fmla="*/ 3893936 h 3893936"/>
              <a:gd name="connsiteX6" fmla="*/ 348193 w 3679496"/>
              <a:gd name="connsiteY6" fmla="*/ 3893936 h 3893936"/>
              <a:gd name="connsiteX7" fmla="*/ 0 w 3679496"/>
              <a:gd name="connsiteY7" fmla="*/ 3545743 h 3893936"/>
              <a:gd name="connsiteX8" fmla="*/ 0 w 3679496"/>
              <a:gd name="connsiteY8" fmla="*/ 3443277 h 3893936"/>
              <a:gd name="connsiteX9" fmla="*/ 3608 w 3679496"/>
              <a:gd name="connsiteY9" fmla="*/ 3443277 h 3893936"/>
              <a:gd name="connsiteX10" fmla="*/ 3608 w 3679496"/>
              <a:gd name="connsiteY10" fmla="*/ 506231 h 3893936"/>
              <a:gd name="connsiteX11" fmla="*/ 3679495 w 3679496"/>
              <a:gd name="connsiteY11" fmla="*/ 197438 h 3893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679496" h="3893936">
                <a:moveTo>
                  <a:pt x="3679495" y="0"/>
                </a:moveTo>
                <a:lnTo>
                  <a:pt x="3679496" y="0"/>
                </a:lnTo>
                <a:lnTo>
                  <a:pt x="3679496" y="3443277"/>
                </a:lnTo>
                <a:lnTo>
                  <a:pt x="3679496" y="3480507"/>
                </a:lnTo>
                <a:lnTo>
                  <a:pt x="3679496" y="3545743"/>
                </a:lnTo>
                <a:cubicBezTo>
                  <a:pt x="3679496" y="3738045"/>
                  <a:pt x="3523605" y="3893936"/>
                  <a:pt x="3331303" y="3893936"/>
                </a:cubicBezTo>
                <a:lnTo>
                  <a:pt x="348193" y="3893936"/>
                </a:lnTo>
                <a:cubicBezTo>
                  <a:pt x="155891" y="3893936"/>
                  <a:pt x="0" y="3738045"/>
                  <a:pt x="0" y="3545743"/>
                </a:cubicBezTo>
                <a:lnTo>
                  <a:pt x="0" y="3443277"/>
                </a:lnTo>
                <a:lnTo>
                  <a:pt x="3608" y="3443277"/>
                </a:lnTo>
                <a:lnTo>
                  <a:pt x="3608" y="506231"/>
                </a:lnTo>
                <a:cubicBezTo>
                  <a:pt x="1841552" y="912537"/>
                  <a:pt x="1841552" y="197438"/>
                  <a:pt x="3679495" y="197438"/>
                </a:cubicBezTo>
                <a:close/>
              </a:path>
            </a:pathLst>
          </a:custGeom>
          <a:solidFill>
            <a:srgbClr val="E76C0F"/>
          </a:solidFill>
          <a:ln>
            <a:noFill/>
          </a:ln>
          <a:effectLst>
            <a:outerShdw blurRad="76200" dir="13500000" sy="23000" kx="1200000" algn="b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6" name="Group 75">
            <a:extLst>
              <a:ext uri="{FF2B5EF4-FFF2-40B4-BE49-F238E27FC236}">
                <a16:creationId xmlns:a16="http://schemas.microsoft.com/office/drawing/2014/main" id="{D586BD9D-B148-46D6-AE10-E876C73BCF3F}"/>
              </a:ext>
            </a:extLst>
          </p:cNvPr>
          <p:cNvGrpSpPr/>
          <p:nvPr/>
        </p:nvGrpSpPr>
        <p:grpSpPr>
          <a:xfrm>
            <a:off x="3671568" y="3613288"/>
            <a:ext cx="1828800" cy="2371280"/>
            <a:chOff x="6876288" y="1143000"/>
            <a:chExt cx="3703320" cy="4801838"/>
          </a:xfrm>
          <a:effectLst>
            <a:outerShdw blurRad="76200" dir="13500000" sy="23000" kx="1200000" algn="br" rotWithShape="0">
              <a:prstClr val="black">
                <a:alpha val="20000"/>
              </a:prstClr>
            </a:outerShdw>
          </a:effectLst>
        </p:grpSpPr>
        <p:sp>
          <p:nvSpPr>
            <p:cNvPr id="42" name="Freeform: Shape 41">
              <a:extLst>
                <a:ext uri="{FF2B5EF4-FFF2-40B4-BE49-F238E27FC236}">
                  <a16:creationId xmlns:a16="http://schemas.microsoft.com/office/drawing/2014/main" id="{19047903-2D59-4134-8894-F95F40A8FE9D}"/>
                </a:ext>
              </a:extLst>
            </p:cNvPr>
            <p:cNvSpPr>
              <a:spLocks noChangeAspect="1"/>
            </p:cNvSpPr>
            <p:nvPr/>
          </p:nvSpPr>
          <p:spPr>
            <a:xfrm>
              <a:off x="6900113" y="1143000"/>
              <a:ext cx="3657600" cy="4801838"/>
            </a:xfrm>
            <a:custGeom>
              <a:avLst/>
              <a:gdLst>
                <a:gd name="connsiteX0" fmla="*/ 0 w 1738091"/>
                <a:gd name="connsiteY0" fmla="*/ 0 h 2281832"/>
                <a:gd name="connsiteX1" fmla="*/ 1738091 w 1738091"/>
                <a:gd name="connsiteY1" fmla="*/ 0 h 2281832"/>
                <a:gd name="connsiteX2" fmla="*/ 1738091 w 1738091"/>
                <a:gd name="connsiteY2" fmla="*/ 1483389 h 2281832"/>
                <a:gd name="connsiteX3" fmla="*/ 1738091 w 1738091"/>
                <a:gd name="connsiteY3" fmla="*/ 1763381 h 2281832"/>
                <a:gd name="connsiteX4" fmla="*/ 1738091 w 1738091"/>
                <a:gd name="connsiteY4" fmla="*/ 2122139 h 2281832"/>
                <a:gd name="connsiteX5" fmla="*/ 1578398 w 1738091"/>
                <a:gd name="connsiteY5" fmla="*/ 2281832 h 2281832"/>
                <a:gd name="connsiteX6" fmla="*/ 159693 w 1738091"/>
                <a:gd name="connsiteY6" fmla="*/ 2281832 h 2281832"/>
                <a:gd name="connsiteX7" fmla="*/ 0 w 1738091"/>
                <a:gd name="connsiteY7" fmla="*/ 2122139 h 2281832"/>
                <a:gd name="connsiteX8" fmla="*/ 0 w 1738091"/>
                <a:gd name="connsiteY8" fmla="*/ 1763381 h 2281832"/>
                <a:gd name="connsiteX9" fmla="*/ 0 w 1738091"/>
                <a:gd name="connsiteY9" fmla="*/ 1483389 h 2281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38091" h="2281832">
                  <a:moveTo>
                    <a:pt x="0" y="0"/>
                  </a:moveTo>
                  <a:lnTo>
                    <a:pt x="1738091" y="0"/>
                  </a:lnTo>
                  <a:lnTo>
                    <a:pt x="1738091" y="1483389"/>
                  </a:lnTo>
                  <a:lnTo>
                    <a:pt x="1738091" y="1763381"/>
                  </a:lnTo>
                  <a:lnTo>
                    <a:pt x="1738091" y="2122139"/>
                  </a:lnTo>
                  <a:cubicBezTo>
                    <a:pt x="1738091" y="2210335"/>
                    <a:pt x="1666594" y="2281832"/>
                    <a:pt x="1578398" y="2281832"/>
                  </a:cubicBezTo>
                  <a:lnTo>
                    <a:pt x="159693" y="2281832"/>
                  </a:lnTo>
                  <a:cubicBezTo>
                    <a:pt x="71497" y="2281832"/>
                    <a:pt x="0" y="2210335"/>
                    <a:pt x="0" y="2122139"/>
                  </a:cubicBezTo>
                  <a:lnTo>
                    <a:pt x="0" y="1763381"/>
                  </a:lnTo>
                  <a:lnTo>
                    <a:pt x="0" y="1483389"/>
                  </a:lnTo>
                  <a:close/>
                </a:path>
              </a:pathLst>
            </a:custGeom>
            <a:noFill/>
            <a:ln w="508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 name="Freeform: Shape 57">
              <a:extLst>
                <a:ext uri="{FF2B5EF4-FFF2-40B4-BE49-F238E27FC236}">
                  <a16:creationId xmlns:a16="http://schemas.microsoft.com/office/drawing/2014/main" id="{9E4507C3-D68F-4F28-B4DE-45FC99C23F4C}"/>
                </a:ext>
              </a:extLst>
            </p:cNvPr>
            <p:cNvSpPr/>
            <p:nvPr/>
          </p:nvSpPr>
          <p:spPr>
            <a:xfrm>
              <a:off x="6876288" y="20539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Freeform: Shape 59">
              <a:extLst>
                <a:ext uri="{FF2B5EF4-FFF2-40B4-BE49-F238E27FC236}">
                  <a16:creationId xmlns:a16="http://schemas.microsoft.com/office/drawing/2014/main" id="{D0421418-FC7D-4E1C-BB53-FDF4EF60BCF4}"/>
                </a:ext>
              </a:extLst>
            </p:cNvPr>
            <p:cNvSpPr/>
            <p:nvPr/>
          </p:nvSpPr>
          <p:spPr>
            <a:xfrm>
              <a:off x="6876288" y="25111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 name="Freeform: Shape 55">
              <a:extLst>
                <a:ext uri="{FF2B5EF4-FFF2-40B4-BE49-F238E27FC236}">
                  <a16:creationId xmlns:a16="http://schemas.microsoft.com/office/drawing/2014/main" id="{328F124B-A187-4174-99AA-60374A408EAA}"/>
                </a:ext>
              </a:extLst>
            </p:cNvPr>
            <p:cNvSpPr/>
            <p:nvPr/>
          </p:nvSpPr>
          <p:spPr>
            <a:xfrm>
              <a:off x="6876288" y="15967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Freeform: Shape 61">
              <a:extLst>
                <a:ext uri="{FF2B5EF4-FFF2-40B4-BE49-F238E27FC236}">
                  <a16:creationId xmlns:a16="http://schemas.microsoft.com/office/drawing/2014/main" id="{49591076-AACF-489C-B91B-47F362E41F86}"/>
                </a:ext>
              </a:extLst>
            </p:cNvPr>
            <p:cNvSpPr/>
            <p:nvPr/>
          </p:nvSpPr>
          <p:spPr>
            <a:xfrm>
              <a:off x="6876288" y="29683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 name="Freeform: Shape 65">
              <a:extLst>
                <a:ext uri="{FF2B5EF4-FFF2-40B4-BE49-F238E27FC236}">
                  <a16:creationId xmlns:a16="http://schemas.microsoft.com/office/drawing/2014/main" id="{7B0FB46E-F2A7-42FF-AA0E-F1C3EBFC3865}"/>
                </a:ext>
              </a:extLst>
            </p:cNvPr>
            <p:cNvSpPr/>
            <p:nvPr/>
          </p:nvSpPr>
          <p:spPr>
            <a:xfrm>
              <a:off x="6876288" y="38827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 name="Freeform: Shape 67">
              <a:extLst>
                <a:ext uri="{FF2B5EF4-FFF2-40B4-BE49-F238E27FC236}">
                  <a16:creationId xmlns:a16="http://schemas.microsoft.com/office/drawing/2014/main" id="{69E62896-496F-4875-8032-99BCE5ECE080}"/>
                </a:ext>
              </a:extLst>
            </p:cNvPr>
            <p:cNvSpPr/>
            <p:nvPr/>
          </p:nvSpPr>
          <p:spPr>
            <a:xfrm>
              <a:off x="6876288" y="43399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Freeform: Shape 63">
              <a:extLst>
                <a:ext uri="{FF2B5EF4-FFF2-40B4-BE49-F238E27FC236}">
                  <a16:creationId xmlns:a16="http://schemas.microsoft.com/office/drawing/2014/main" id="{059FA132-D505-47DD-B1C5-9E290187CD7E}"/>
                </a:ext>
              </a:extLst>
            </p:cNvPr>
            <p:cNvSpPr/>
            <p:nvPr/>
          </p:nvSpPr>
          <p:spPr>
            <a:xfrm>
              <a:off x="6876288" y="34255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 name="Freeform: Shape 69">
              <a:extLst>
                <a:ext uri="{FF2B5EF4-FFF2-40B4-BE49-F238E27FC236}">
                  <a16:creationId xmlns:a16="http://schemas.microsoft.com/office/drawing/2014/main" id="{1326E48F-2C74-45C4-BD71-E98BCE25959E}"/>
                </a:ext>
              </a:extLst>
            </p:cNvPr>
            <p:cNvSpPr/>
            <p:nvPr/>
          </p:nvSpPr>
          <p:spPr>
            <a:xfrm>
              <a:off x="6876288" y="47971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4" name="Freeform: Shape 73">
              <a:extLst>
                <a:ext uri="{FF2B5EF4-FFF2-40B4-BE49-F238E27FC236}">
                  <a16:creationId xmlns:a16="http://schemas.microsoft.com/office/drawing/2014/main" id="{F482A579-F713-4910-940D-6AF26CF5B56F}"/>
                </a:ext>
              </a:extLst>
            </p:cNvPr>
            <p:cNvSpPr/>
            <p:nvPr/>
          </p:nvSpPr>
          <p:spPr>
            <a:xfrm>
              <a:off x="6876288" y="52543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85" name="TextBox 84">
            <a:extLst>
              <a:ext uri="{FF2B5EF4-FFF2-40B4-BE49-F238E27FC236}">
                <a16:creationId xmlns:a16="http://schemas.microsoft.com/office/drawing/2014/main" id="{616FF4BA-77A7-4E53-A1AC-CB0723FEC2A8}"/>
              </a:ext>
            </a:extLst>
          </p:cNvPr>
          <p:cNvSpPr txBox="1"/>
          <p:nvPr/>
        </p:nvSpPr>
        <p:spPr>
          <a:xfrm>
            <a:off x="4230274" y="5044024"/>
            <a:ext cx="683451" cy="430887"/>
          </a:xfrm>
          <a:prstGeom prst="rect">
            <a:avLst/>
          </a:prstGeom>
          <a:noFill/>
        </p:spPr>
        <p:txBody>
          <a:bodyPr wrap="square" lIns="0" tIns="0" rIns="0" bIns="0" rtlCol="0" anchor="t">
            <a:spAutoFit/>
          </a:bodyPr>
          <a:lstStyle/>
          <a:p>
            <a:pPr algn="ctr"/>
            <a:r>
              <a:rPr lang="en-US" sz="2800" dirty="0">
                <a:solidFill>
                  <a:schemeClr val="bg1"/>
                </a:solidFill>
                <a:latin typeface="Bernard MT Condensed" panose="02050806060905020404" pitchFamily="18" charset="0"/>
              </a:rPr>
              <a:t>52%</a:t>
            </a:r>
          </a:p>
        </p:txBody>
      </p:sp>
      <p:grpSp>
        <p:nvGrpSpPr>
          <p:cNvPr id="120" name="Group 119">
            <a:extLst>
              <a:ext uri="{FF2B5EF4-FFF2-40B4-BE49-F238E27FC236}">
                <a16:creationId xmlns:a16="http://schemas.microsoft.com/office/drawing/2014/main" id="{64714B5C-C72E-488D-956D-DAA9A9876FA2}"/>
              </a:ext>
            </a:extLst>
          </p:cNvPr>
          <p:cNvGrpSpPr/>
          <p:nvPr/>
        </p:nvGrpSpPr>
        <p:grpSpPr>
          <a:xfrm>
            <a:off x="6135624" y="1417320"/>
            <a:ext cx="2032093" cy="1252044"/>
            <a:chOff x="6135624" y="1417320"/>
            <a:chExt cx="2032093" cy="1252044"/>
          </a:xfrm>
        </p:grpSpPr>
        <p:sp>
          <p:nvSpPr>
            <p:cNvPr id="89" name="Freeform: Shape 88">
              <a:extLst>
                <a:ext uri="{FF2B5EF4-FFF2-40B4-BE49-F238E27FC236}">
                  <a16:creationId xmlns:a16="http://schemas.microsoft.com/office/drawing/2014/main" id="{D47D6638-A418-4518-976E-97295768FE40}"/>
                </a:ext>
              </a:extLst>
            </p:cNvPr>
            <p:cNvSpPr>
              <a:spLocks noChangeAspect="1"/>
            </p:cNvSpPr>
            <p:nvPr/>
          </p:nvSpPr>
          <p:spPr>
            <a:xfrm flipH="1">
              <a:off x="6796117" y="1447800"/>
              <a:ext cx="1371600" cy="367757"/>
            </a:xfrm>
            <a:custGeom>
              <a:avLst/>
              <a:gdLst>
                <a:gd name="connsiteX0" fmla="*/ 182880 w 1371600"/>
                <a:gd name="connsiteY0" fmla="*/ 0 h 367757"/>
                <a:gd name="connsiteX1" fmla="*/ 351389 w 1371600"/>
                <a:gd name="connsiteY1" fmla="*/ 111695 h 367757"/>
                <a:gd name="connsiteX2" fmla="*/ 351915 w 1371600"/>
                <a:gd name="connsiteY2" fmla="*/ 114300 h 367757"/>
                <a:gd name="connsiteX3" fmla="*/ 1020089 w 1371600"/>
                <a:gd name="connsiteY3" fmla="*/ 114300 h 367757"/>
                <a:gd name="connsiteX4" fmla="*/ 1020212 w 1371600"/>
                <a:gd name="connsiteY4" fmla="*/ 113692 h 367757"/>
                <a:gd name="connsiteX5" fmla="*/ 1188720 w 1371600"/>
                <a:gd name="connsiteY5" fmla="*/ 1997 h 367757"/>
                <a:gd name="connsiteX6" fmla="*/ 1371600 w 1371600"/>
                <a:gd name="connsiteY6" fmla="*/ 184877 h 367757"/>
                <a:gd name="connsiteX7" fmla="*/ 1188720 w 1371600"/>
                <a:gd name="connsiteY7" fmla="*/ 367757 h 367757"/>
                <a:gd name="connsiteX8" fmla="*/ 1020212 w 1371600"/>
                <a:gd name="connsiteY8" fmla="*/ 256062 h 367757"/>
                <a:gd name="connsiteX9" fmla="*/ 1019283 w 1371600"/>
                <a:gd name="connsiteY9" fmla="*/ 251460 h 367757"/>
                <a:gd name="connsiteX10" fmla="*/ 351915 w 1371600"/>
                <a:gd name="connsiteY10" fmla="*/ 251460 h 367757"/>
                <a:gd name="connsiteX11" fmla="*/ 351389 w 1371600"/>
                <a:gd name="connsiteY11" fmla="*/ 254065 h 367757"/>
                <a:gd name="connsiteX12" fmla="*/ 182880 w 1371600"/>
                <a:gd name="connsiteY12" fmla="*/ 365760 h 367757"/>
                <a:gd name="connsiteX13" fmla="*/ 0 w 1371600"/>
                <a:gd name="connsiteY13" fmla="*/ 182880 h 367757"/>
                <a:gd name="connsiteX14" fmla="*/ 182880 w 1371600"/>
                <a:gd name="connsiteY14" fmla="*/ 0 h 367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71600" h="367757">
                  <a:moveTo>
                    <a:pt x="182880" y="0"/>
                  </a:moveTo>
                  <a:cubicBezTo>
                    <a:pt x="258632" y="0"/>
                    <a:pt x="323626" y="46056"/>
                    <a:pt x="351389" y="111695"/>
                  </a:cubicBezTo>
                  <a:lnTo>
                    <a:pt x="351915" y="114300"/>
                  </a:lnTo>
                  <a:lnTo>
                    <a:pt x="1020089" y="114300"/>
                  </a:lnTo>
                  <a:lnTo>
                    <a:pt x="1020212" y="113692"/>
                  </a:lnTo>
                  <a:cubicBezTo>
                    <a:pt x="1047974" y="48053"/>
                    <a:pt x="1112969" y="1997"/>
                    <a:pt x="1188720" y="1997"/>
                  </a:cubicBezTo>
                  <a:cubicBezTo>
                    <a:pt x="1289722" y="1997"/>
                    <a:pt x="1371600" y="83875"/>
                    <a:pt x="1371600" y="184877"/>
                  </a:cubicBezTo>
                  <a:cubicBezTo>
                    <a:pt x="1371600" y="285879"/>
                    <a:pt x="1289722" y="367757"/>
                    <a:pt x="1188720" y="367757"/>
                  </a:cubicBezTo>
                  <a:cubicBezTo>
                    <a:pt x="1112969" y="367757"/>
                    <a:pt x="1047974" y="321701"/>
                    <a:pt x="1020212" y="256062"/>
                  </a:cubicBezTo>
                  <a:lnTo>
                    <a:pt x="1019283" y="251460"/>
                  </a:lnTo>
                  <a:lnTo>
                    <a:pt x="351915" y="251460"/>
                  </a:lnTo>
                  <a:lnTo>
                    <a:pt x="351389" y="254065"/>
                  </a:lnTo>
                  <a:cubicBezTo>
                    <a:pt x="323626" y="319704"/>
                    <a:pt x="258632" y="365760"/>
                    <a:pt x="182880" y="365760"/>
                  </a:cubicBezTo>
                  <a:cubicBezTo>
                    <a:pt x="81878" y="365760"/>
                    <a:pt x="0" y="283882"/>
                    <a:pt x="0" y="182880"/>
                  </a:cubicBezTo>
                  <a:cubicBezTo>
                    <a:pt x="0" y="81878"/>
                    <a:pt x="81878" y="0"/>
                    <a:pt x="182880" y="0"/>
                  </a:cubicBez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88" name="Group 87">
              <a:extLst>
                <a:ext uri="{FF2B5EF4-FFF2-40B4-BE49-F238E27FC236}">
                  <a16:creationId xmlns:a16="http://schemas.microsoft.com/office/drawing/2014/main" id="{B92A59E0-564C-4EE0-89C0-2D8919FB50F1}"/>
                </a:ext>
              </a:extLst>
            </p:cNvPr>
            <p:cNvGrpSpPr/>
            <p:nvPr/>
          </p:nvGrpSpPr>
          <p:grpSpPr>
            <a:xfrm flipH="1">
              <a:off x="6135624" y="1417320"/>
              <a:ext cx="1556605" cy="1252044"/>
              <a:chOff x="4381500" y="1417320"/>
              <a:chExt cx="1556605" cy="1252044"/>
            </a:xfrm>
            <a:solidFill>
              <a:schemeClr val="bg1"/>
            </a:solidFill>
          </p:grpSpPr>
          <p:grpSp>
            <p:nvGrpSpPr>
              <p:cNvPr id="94" name="Group 93">
                <a:extLst>
                  <a:ext uri="{FF2B5EF4-FFF2-40B4-BE49-F238E27FC236}">
                    <a16:creationId xmlns:a16="http://schemas.microsoft.com/office/drawing/2014/main" id="{CDFEB29A-15F5-42EC-B36D-593B775E4CC1}"/>
                  </a:ext>
                </a:extLst>
              </p:cNvPr>
              <p:cNvGrpSpPr/>
              <p:nvPr/>
            </p:nvGrpSpPr>
            <p:grpSpPr>
              <a:xfrm>
                <a:off x="4381500" y="1417320"/>
                <a:ext cx="381000" cy="1252044"/>
                <a:chOff x="4381500" y="1417320"/>
                <a:chExt cx="381000" cy="1252044"/>
              </a:xfrm>
              <a:grpFill/>
            </p:grpSpPr>
            <p:sp>
              <p:nvSpPr>
                <p:cNvPr id="102" name="Freeform: Shape 101">
                  <a:extLst>
                    <a:ext uri="{FF2B5EF4-FFF2-40B4-BE49-F238E27FC236}">
                      <a16:creationId xmlns:a16="http://schemas.microsoft.com/office/drawing/2014/main" id="{651C5D45-3167-4DC7-90B3-3FFF96633947}"/>
                    </a:ext>
                  </a:extLst>
                </p:cNvPr>
                <p:cNvSpPr>
                  <a:spLocks noChangeAspect="1"/>
                </p:cNvSpPr>
                <p:nvPr/>
              </p:nvSpPr>
              <p:spPr>
                <a:xfrm>
                  <a:off x="4419600" y="1417320"/>
                  <a:ext cx="304800" cy="1133172"/>
                </a:xfrm>
                <a:custGeom>
                  <a:avLst/>
                  <a:gdLst>
                    <a:gd name="connsiteX0" fmla="*/ 152400 w 304800"/>
                    <a:gd name="connsiteY0" fmla="*/ 0 h 1133172"/>
                    <a:gd name="connsiteX1" fmla="*/ 292824 w 304800"/>
                    <a:gd name="connsiteY1" fmla="*/ 93079 h 1133172"/>
                    <a:gd name="connsiteX2" fmla="*/ 302967 w 304800"/>
                    <a:gd name="connsiteY2" fmla="*/ 143322 h 1133172"/>
                    <a:gd name="connsiteX3" fmla="*/ 304800 w 304800"/>
                    <a:gd name="connsiteY3" fmla="*/ 143322 h 1133172"/>
                    <a:gd name="connsiteX4" fmla="*/ 304800 w 304800"/>
                    <a:gd name="connsiteY4" fmla="*/ 152400 h 1133172"/>
                    <a:gd name="connsiteX5" fmla="*/ 304800 w 304800"/>
                    <a:gd name="connsiteY5" fmla="*/ 1133172 h 1133172"/>
                    <a:gd name="connsiteX6" fmla="*/ 0 w 304800"/>
                    <a:gd name="connsiteY6" fmla="*/ 1133172 h 1133172"/>
                    <a:gd name="connsiteX7" fmla="*/ 0 w 304800"/>
                    <a:gd name="connsiteY7" fmla="*/ 152400 h 1133172"/>
                    <a:gd name="connsiteX8" fmla="*/ 0 w 304800"/>
                    <a:gd name="connsiteY8" fmla="*/ 143322 h 1133172"/>
                    <a:gd name="connsiteX9" fmla="*/ 1833 w 304800"/>
                    <a:gd name="connsiteY9" fmla="*/ 143322 h 1133172"/>
                    <a:gd name="connsiteX10" fmla="*/ 11977 w 304800"/>
                    <a:gd name="connsiteY10" fmla="*/ 93079 h 1133172"/>
                    <a:gd name="connsiteX11" fmla="*/ 152400 w 304800"/>
                    <a:gd name="connsiteY11" fmla="*/ 0 h 1133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4800" h="1133172">
                      <a:moveTo>
                        <a:pt x="152400" y="0"/>
                      </a:moveTo>
                      <a:cubicBezTo>
                        <a:pt x="215526" y="0"/>
                        <a:pt x="269688" y="38381"/>
                        <a:pt x="292824" y="93079"/>
                      </a:cubicBezTo>
                      <a:lnTo>
                        <a:pt x="302967" y="143322"/>
                      </a:lnTo>
                      <a:lnTo>
                        <a:pt x="304800" y="143322"/>
                      </a:lnTo>
                      <a:lnTo>
                        <a:pt x="304800" y="152400"/>
                      </a:lnTo>
                      <a:lnTo>
                        <a:pt x="304800" y="1133172"/>
                      </a:lnTo>
                      <a:lnTo>
                        <a:pt x="0" y="1133172"/>
                      </a:lnTo>
                      <a:lnTo>
                        <a:pt x="0" y="152400"/>
                      </a:lnTo>
                      <a:lnTo>
                        <a:pt x="0" y="143322"/>
                      </a:lnTo>
                      <a:lnTo>
                        <a:pt x="1833" y="143322"/>
                      </a:lnTo>
                      <a:lnTo>
                        <a:pt x="11977" y="93079"/>
                      </a:lnTo>
                      <a:cubicBezTo>
                        <a:pt x="35112" y="38381"/>
                        <a:pt x="89274" y="0"/>
                        <a:pt x="15240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 name="Rectangle 102">
                  <a:extLst>
                    <a:ext uri="{FF2B5EF4-FFF2-40B4-BE49-F238E27FC236}">
                      <a16:creationId xmlns:a16="http://schemas.microsoft.com/office/drawing/2014/main" id="{F1787117-86B6-4734-B869-5BC342CD464E}"/>
                    </a:ext>
                  </a:extLst>
                </p:cNvPr>
                <p:cNvSpPr/>
                <p:nvPr/>
              </p:nvSpPr>
              <p:spPr>
                <a:xfrm>
                  <a:off x="4381500" y="2573352"/>
                  <a:ext cx="381000" cy="36576"/>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4" name="Rectangle 103">
                  <a:extLst>
                    <a:ext uri="{FF2B5EF4-FFF2-40B4-BE49-F238E27FC236}">
                      <a16:creationId xmlns:a16="http://schemas.microsoft.com/office/drawing/2014/main" id="{72C88385-69BE-4886-B117-2921E9A72BF8}"/>
                    </a:ext>
                  </a:extLst>
                </p:cNvPr>
                <p:cNvSpPr/>
                <p:nvPr/>
              </p:nvSpPr>
              <p:spPr>
                <a:xfrm>
                  <a:off x="4381500" y="2632788"/>
                  <a:ext cx="381000" cy="36576"/>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5" name="Group 94">
                <a:extLst>
                  <a:ext uri="{FF2B5EF4-FFF2-40B4-BE49-F238E27FC236}">
                    <a16:creationId xmlns:a16="http://schemas.microsoft.com/office/drawing/2014/main" id="{0DE18327-86E1-4DA6-B9F2-3E7DB7DDC99E}"/>
                  </a:ext>
                </a:extLst>
              </p:cNvPr>
              <p:cNvGrpSpPr/>
              <p:nvPr/>
            </p:nvGrpSpPr>
            <p:grpSpPr>
              <a:xfrm>
                <a:off x="4585968" y="1560642"/>
                <a:ext cx="1352137" cy="914400"/>
                <a:chOff x="4585968" y="1560642"/>
                <a:chExt cx="1352137" cy="914400"/>
              </a:xfrm>
              <a:grpFill/>
            </p:grpSpPr>
            <p:grpSp>
              <p:nvGrpSpPr>
                <p:cNvPr id="96" name="Group 95">
                  <a:extLst>
                    <a:ext uri="{FF2B5EF4-FFF2-40B4-BE49-F238E27FC236}">
                      <a16:creationId xmlns:a16="http://schemas.microsoft.com/office/drawing/2014/main" id="{854B5754-21D0-4E15-97CA-8D7F8C8469CD}"/>
                    </a:ext>
                  </a:extLst>
                </p:cNvPr>
                <p:cNvGrpSpPr>
                  <a:grpSpLocks noChangeAspect="1"/>
                </p:cNvGrpSpPr>
                <p:nvPr/>
              </p:nvGrpSpPr>
              <p:grpSpPr>
                <a:xfrm>
                  <a:off x="5760720" y="1560642"/>
                  <a:ext cx="177385" cy="914400"/>
                  <a:chOff x="8249560" y="1025560"/>
                  <a:chExt cx="940160" cy="4846320"/>
                </a:xfrm>
                <a:grpFill/>
              </p:grpSpPr>
              <p:sp>
                <p:nvSpPr>
                  <p:cNvPr id="98" name="Freeform: Shape 97">
                    <a:extLst>
                      <a:ext uri="{FF2B5EF4-FFF2-40B4-BE49-F238E27FC236}">
                        <a16:creationId xmlns:a16="http://schemas.microsoft.com/office/drawing/2014/main" id="{E2F4C140-9B4C-4836-9115-308C77F4E779}"/>
                      </a:ext>
                    </a:extLst>
                  </p:cNvPr>
                  <p:cNvSpPr/>
                  <p:nvPr/>
                </p:nvSpPr>
                <p:spPr>
                  <a:xfrm>
                    <a:off x="8249560" y="1087944"/>
                    <a:ext cx="546299" cy="4721553"/>
                  </a:xfrm>
                  <a:custGeom>
                    <a:avLst/>
                    <a:gdLst>
                      <a:gd name="connsiteX0" fmla="*/ 114300 w 114300"/>
                      <a:gd name="connsiteY0" fmla="*/ 0 h 987876"/>
                      <a:gd name="connsiteX1" fmla="*/ 114300 w 114300"/>
                      <a:gd name="connsiteY1" fmla="*/ 987876 h 987876"/>
                      <a:gd name="connsiteX2" fmla="*/ 84590 w 114300"/>
                      <a:gd name="connsiteY2" fmla="*/ 931038 h 987876"/>
                      <a:gd name="connsiteX3" fmla="*/ 0 w 114300"/>
                      <a:gd name="connsiteY3" fmla="*/ 493938 h 987876"/>
                      <a:gd name="connsiteX4" fmla="*/ 84590 w 114300"/>
                      <a:gd name="connsiteY4" fmla="*/ 56838 h 9878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300" h="987876">
                        <a:moveTo>
                          <a:pt x="114300" y="0"/>
                        </a:moveTo>
                        <a:lnTo>
                          <a:pt x="114300" y="987876"/>
                        </a:lnTo>
                        <a:lnTo>
                          <a:pt x="84590" y="931038"/>
                        </a:lnTo>
                        <a:cubicBezTo>
                          <a:pt x="31184" y="806266"/>
                          <a:pt x="0" y="655850"/>
                          <a:pt x="0" y="493938"/>
                        </a:cubicBezTo>
                        <a:cubicBezTo>
                          <a:pt x="0" y="332026"/>
                          <a:pt x="31184" y="181611"/>
                          <a:pt x="84590" y="5683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9" name="Rectangle 98">
                    <a:extLst>
                      <a:ext uri="{FF2B5EF4-FFF2-40B4-BE49-F238E27FC236}">
                        <a16:creationId xmlns:a16="http://schemas.microsoft.com/office/drawing/2014/main" id="{F8C6E9C5-FF5F-4672-9702-6C60680FAAB9}"/>
                      </a:ext>
                    </a:extLst>
                  </p:cNvPr>
                  <p:cNvSpPr/>
                  <p:nvPr/>
                </p:nvSpPr>
                <p:spPr>
                  <a:xfrm>
                    <a:off x="8850489" y="1025560"/>
                    <a:ext cx="91440" cy="484632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0" name="Rectangle 99">
                    <a:extLst>
                      <a:ext uri="{FF2B5EF4-FFF2-40B4-BE49-F238E27FC236}">
                        <a16:creationId xmlns:a16="http://schemas.microsoft.com/office/drawing/2014/main" id="{98BF8CC4-27EB-4797-86D8-64C980E8B52E}"/>
                      </a:ext>
                    </a:extLst>
                  </p:cNvPr>
                  <p:cNvSpPr/>
                  <p:nvPr/>
                </p:nvSpPr>
                <p:spPr>
                  <a:xfrm>
                    <a:off x="8970264" y="1025560"/>
                    <a:ext cx="91440" cy="484632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1" name="Rectangle 100">
                    <a:extLst>
                      <a:ext uri="{FF2B5EF4-FFF2-40B4-BE49-F238E27FC236}">
                        <a16:creationId xmlns:a16="http://schemas.microsoft.com/office/drawing/2014/main" id="{74976BC8-8598-46AB-A7EE-E0ED6FDA013A}"/>
                      </a:ext>
                    </a:extLst>
                  </p:cNvPr>
                  <p:cNvSpPr/>
                  <p:nvPr/>
                </p:nvSpPr>
                <p:spPr>
                  <a:xfrm>
                    <a:off x="9098280" y="1025560"/>
                    <a:ext cx="91440" cy="484632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97" name="Rectangle 96">
                  <a:extLst>
                    <a:ext uri="{FF2B5EF4-FFF2-40B4-BE49-F238E27FC236}">
                      <a16:creationId xmlns:a16="http://schemas.microsoft.com/office/drawing/2014/main" id="{A5A70865-3234-4316-9A2C-C1156927BFBE}"/>
                    </a:ext>
                  </a:extLst>
                </p:cNvPr>
                <p:cNvSpPr/>
                <p:nvPr/>
              </p:nvSpPr>
              <p:spPr>
                <a:xfrm>
                  <a:off x="4585968" y="1865442"/>
                  <a:ext cx="1226288" cy="304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90" name="Group 89">
            <a:extLst>
              <a:ext uri="{FF2B5EF4-FFF2-40B4-BE49-F238E27FC236}">
                <a16:creationId xmlns:a16="http://schemas.microsoft.com/office/drawing/2014/main" id="{C32DD60D-1E7F-4F98-8A6F-9304CDB94978}"/>
              </a:ext>
            </a:extLst>
          </p:cNvPr>
          <p:cNvGrpSpPr/>
          <p:nvPr/>
        </p:nvGrpSpPr>
        <p:grpSpPr>
          <a:xfrm flipH="1">
            <a:off x="7299887" y="2763207"/>
            <a:ext cx="427143" cy="647730"/>
            <a:chOff x="4326887" y="2763207"/>
            <a:chExt cx="427143" cy="647730"/>
          </a:xfrm>
          <a:solidFill>
            <a:srgbClr val="CF3510"/>
          </a:solidFill>
        </p:grpSpPr>
        <p:sp>
          <p:nvSpPr>
            <p:cNvPr id="91" name="Freeform: Shape 90">
              <a:extLst>
                <a:ext uri="{FF2B5EF4-FFF2-40B4-BE49-F238E27FC236}">
                  <a16:creationId xmlns:a16="http://schemas.microsoft.com/office/drawing/2014/main" id="{7D1D2335-443F-41C7-80D3-4EE5B6AC0C39}"/>
                </a:ext>
              </a:extLst>
            </p:cNvPr>
            <p:cNvSpPr>
              <a:spLocks noChangeAspect="1"/>
            </p:cNvSpPr>
            <p:nvPr/>
          </p:nvSpPr>
          <p:spPr>
            <a:xfrm rot="18920371">
              <a:off x="4326887" y="3136617"/>
              <a:ext cx="274320" cy="274320"/>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 name="Freeform: Shape 91">
              <a:extLst>
                <a:ext uri="{FF2B5EF4-FFF2-40B4-BE49-F238E27FC236}">
                  <a16:creationId xmlns:a16="http://schemas.microsoft.com/office/drawing/2014/main" id="{C99ED92C-266F-49FF-9BCB-E28F54058162}"/>
                </a:ext>
              </a:extLst>
            </p:cNvPr>
            <p:cNvSpPr>
              <a:spLocks noChangeAspect="1"/>
            </p:cNvSpPr>
            <p:nvPr/>
          </p:nvSpPr>
          <p:spPr>
            <a:xfrm rot="18920371">
              <a:off x="4562006" y="2960099"/>
              <a:ext cx="192024" cy="192024"/>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Freeform: Shape 92">
              <a:extLst>
                <a:ext uri="{FF2B5EF4-FFF2-40B4-BE49-F238E27FC236}">
                  <a16:creationId xmlns:a16="http://schemas.microsoft.com/office/drawing/2014/main" id="{6DBA1DE9-69CB-48E7-A612-DCCF86AC6ECC}"/>
                </a:ext>
              </a:extLst>
            </p:cNvPr>
            <p:cNvSpPr>
              <a:spLocks noChangeAspect="1"/>
            </p:cNvSpPr>
            <p:nvPr/>
          </p:nvSpPr>
          <p:spPr>
            <a:xfrm rot="18920371">
              <a:off x="4470377" y="2763207"/>
              <a:ext cx="155448" cy="155448"/>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05" name="Freeform: Shape 104">
            <a:extLst>
              <a:ext uri="{FF2B5EF4-FFF2-40B4-BE49-F238E27FC236}">
                <a16:creationId xmlns:a16="http://schemas.microsoft.com/office/drawing/2014/main" id="{1934EAAF-77D7-4920-B506-06DF260B3495}"/>
              </a:ext>
            </a:extLst>
          </p:cNvPr>
          <p:cNvSpPr/>
          <p:nvPr/>
        </p:nvSpPr>
        <p:spPr>
          <a:xfrm>
            <a:off x="6446694" y="4058121"/>
            <a:ext cx="1817035" cy="1943205"/>
          </a:xfrm>
          <a:custGeom>
            <a:avLst/>
            <a:gdLst>
              <a:gd name="connsiteX0" fmla="*/ 3679495 w 3679496"/>
              <a:gd name="connsiteY0" fmla="*/ 0 h 3893936"/>
              <a:gd name="connsiteX1" fmla="*/ 3679496 w 3679496"/>
              <a:gd name="connsiteY1" fmla="*/ 0 h 3893936"/>
              <a:gd name="connsiteX2" fmla="*/ 3679496 w 3679496"/>
              <a:gd name="connsiteY2" fmla="*/ 3443277 h 3893936"/>
              <a:gd name="connsiteX3" fmla="*/ 3679496 w 3679496"/>
              <a:gd name="connsiteY3" fmla="*/ 3480507 h 3893936"/>
              <a:gd name="connsiteX4" fmla="*/ 3679496 w 3679496"/>
              <a:gd name="connsiteY4" fmla="*/ 3545743 h 3893936"/>
              <a:gd name="connsiteX5" fmla="*/ 3331303 w 3679496"/>
              <a:gd name="connsiteY5" fmla="*/ 3893936 h 3893936"/>
              <a:gd name="connsiteX6" fmla="*/ 348193 w 3679496"/>
              <a:gd name="connsiteY6" fmla="*/ 3893936 h 3893936"/>
              <a:gd name="connsiteX7" fmla="*/ 0 w 3679496"/>
              <a:gd name="connsiteY7" fmla="*/ 3545743 h 3893936"/>
              <a:gd name="connsiteX8" fmla="*/ 0 w 3679496"/>
              <a:gd name="connsiteY8" fmla="*/ 3443277 h 3893936"/>
              <a:gd name="connsiteX9" fmla="*/ 3608 w 3679496"/>
              <a:gd name="connsiteY9" fmla="*/ 3443277 h 3893936"/>
              <a:gd name="connsiteX10" fmla="*/ 3608 w 3679496"/>
              <a:gd name="connsiteY10" fmla="*/ 506231 h 3893936"/>
              <a:gd name="connsiteX11" fmla="*/ 3679495 w 3679496"/>
              <a:gd name="connsiteY11" fmla="*/ 197438 h 3893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679496" h="3893936">
                <a:moveTo>
                  <a:pt x="3679495" y="0"/>
                </a:moveTo>
                <a:lnTo>
                  <a:pt x="3679496" y="0"/>
                </a:lnTo>
                <a:lnTo>
                  <a:pt x="3679496" y="3443277"/>
                </a:lnTo>
                <a:lnTo>
                  <a:pt x="3679496" y="3480507"/>
                </a:lnTo>
                <a:lnTo>
                  <a:pt x="3679496" y="3545743"/>
                </a:lnTo>
                <a:cubicBezTo>
                  <a:pt x="3679496" y="3738045"/>
                  <a:pt x="3523605" y="3893936"/>
                  <a:pt x="3331303" y="3893936"/>
                </a:cubicBezTo>
                <a:lnTo>
                  <a:pt x="348193" y="3893936"/>
                </a:lnTo>
                <a:cubicBezTo>
                  <a:pt x="155891" y="3893936"/>
                  <a:pt x="0" y="3738045"/>
                  <a:pt x="0" y="3545743"/>
                </a:cubicBezTo>
                <a:lnTo>
                  <a:pt x="0" y="3443277"/>
                </a:lnTo>
                <a:lnTo>
                  <a:pt x="3608" y="3443277"/>
                </a:lnTo>
                <a:lnTo>
                  <a:pt x="3608" y="506231"/>
                </a:lnTo>
                <a:cubicBezTo>
                  <a:pt x="1841552" y="912537"/>
                  <a:pt x="1841552" y="197438"/>
                  <a:pt x="3679495" y="197438"/>
                </a:cubicBezTo>
                <a:close/>
              </a:path>
            </a:pathLst>
          </a:custGeom>
          <a:solidFill>
            <a:srgbClr val="CF3510"/>
          </a:solidFill>
          <a:ln>
            <a:noFill/>
          </a:ln>
          <a:effectLst>
            <a:outerShdw blurRad="76200" dir="13500000" sy="23000" kx="1200000" algn="b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06" name="Group 105">
            <a:extLst>
              <a:ext uri="{FF2B5EF4-FFF2-40B4-BE49-F238E27FC236}">
                <a16:creationId xmlns:a16="http://schemas.microsoft.com/office/drawing/2014/main" id="{D5545719-35F5-4C51-8E11-1C5F36A3808E}"/>
              </a:ext>
            </a:extLst>
          </p:cNvPr>
          <p:cNvGrpSpPr/>
          <p:nvPr/>
        </p:nvGrpSpPr>
        <p:grpSpPr>
          <a:xfrm>
            <a:off x="6434929" y="3618435"/>
            <a:ext cx="1828800" cy="2371280"/>
            <a:chOff x="6876288" y="1142998"/>
            <a:chExt cx="3703320" cy="4801837"/>
          </a:xfrm>
          <a:effectLst>
            <a:outerShdw blurRad="76200" dir="13500000" sy="23000" kx="1200000" algn="br" rotWithShape="0">
              <a:prstClr val="black">
                <a:alpha val="20000"/>
              </a:prstClr>
            </a:outerShdw>
          </a:effectLst>
        </p:grpSpPr>
        <p:sp>
          <p:nvSpPr>
            <p:cNvPr id="107" name="Freeform: Shape 106">
              <a:extLst>
                <a:ext uri="{FF2B5EF4-FFF2-40B4-BE49-F238E27FC236}">
                  <a16:creationId xmlns:a16="http://schemas.microsoft.com/office/drawing/2014/main" id="{25A95EF3-6629-48D6-BF23-BAA1C1C89329}"/>
                </a:ext>
              </a:extLst>
            </p:cNvPr>
            <p:cNvSpPr>
              <a:spLocks noChangeAspect="1"/>
            </p:cNvSpPr>
            <p:nvPr/>
          </p:nvSpPr>
          <p:spPr>
            <a:xfrm>
              <a:off x="6900112" y="1142998"/>
              <a:ext cx="3657600" cy="4801837"/>
            </a:xfrm>
            <a:custGeom>
              <a:avLst/>
              <a:gdLst>
                <a:gd name="connsiteX0" fmla="*/ 0 w 1738091"/>
                <a:gd name="connsiteY0" fmla="*/ 0 h 2281832"/>
                <a:gd name="connsiteX1" fmla="*/ 1738091 w 1738091"/>
                <a:gd name="connsiteY1" fmla="*/ 0 h 2281832"/>
                <a:gd name="connsiteX2" fmla="*/ 1738091 w 1738091"/>
                <a:gd name="connsiteY2" fmla="*/ 1483389 h 2281832"/>
                <a:gd name="connsiteX3" fmla="*/ 1738091 w 1738091"/>
                <a:gd name="connsiteY3" fmla="*/ 1763381 h 2281832"/>
                <a:gd name="connsiteX4" fmla="*/ 1738091 w 1738091"/>
                <a:gd name="connsiteY4" fmla="*/ 2122139 h 2281832"/>
                <a:gd name="connsiteX5" fmla="*/ 1578398 w 1738091"/>
                <a:gd name="connsiteY5" fmla="*/ 2281832 h 2281832"/>
                <a:gd name="connsiteX6" fmla="*/ 159693 w 1738091"/>
                <a:gd name="connsiteY6" fmla="*/ 2281832 h 2281832"/>
                <a:gd name="connsiteX7" fmla="*/ 0 w 1738091"/>
                <a:gd name="connsiteY7" fmla="*/ 2122139 h 2281832"/>
                <a:gd name="connsiteX8" fmla="*/ 0 w 1738091"/>
                <a:gd name="connsiteY8" fmla="*/ 1763381 h 2281832"/>
                <a:gd name="connsiteX9" fmla="*/ 0 w 1738091"/>
                <a:gd name="connsiteY9" fmla="*/ 1483389 h 2281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38091" h="2281832">
                  <a:moveTo>
                    <a:pt x="0" y="0"/>
                  </a:moveTo>
                  <a:lnTo>
                    <a:pt x="1738091" y="0"/>
                  </a:lnTo>
                  <a:lnTo>
                    <a:pt x="1738091" y="1483389"/>
                  </a:lnTo>
                  <a:lnTo>
                    <a:pt x="1738091" y="1763381"/>
                  </a:lnTo>
                  <a:lnTo>
                    <a:pt x="1738091" y="2122139"/>
                  </a:lnTo>
                  <a:cubicBezTo>
                    <a:pt x="1738091" y="2210335"/>
                    <a:pt x="1666594" y="2281832"/>
                    <a:pt x="1578398" y="2281832"/>
                  </a:cubicBezTo>
                  <a:lnTo>
                    <a:pt x="159693" y="2281832"/>
                  </a:lnTo>
                  <a:cubicBezTo>
                    <a:pt x="71497" y="2281832"/>
                    <a:pt x="0" y="2210335"/>
                    <a:pt x="0" y="2122139"/>
                  </a:cubicBezTo>
                  <a:lnTo>
                    <a:pt x="0" y="1763381"/>
                  </a:lnTo>
                  <a:lnTo>
                    <a:pt x="0" y="1483389"/>
                  </a:lnTo>
                  <a:close/>
                </a:path>
              </a:pathLst>
            </a:custGeom>
            <a:noFill/>
            <a:ln w="508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8" name="Freeform: Shape 107">
              <a:extLst>
                <a:ext uri="{FF2B5EF4-FFF2-40B4-BE49-F238E27FC236}">
                  <a16:creationId xmlns:a16="http://schemas.microsoft.com/office/drawing/2014/main" id="{4B1A6D35-2B7A-40F5-BC9F-12A8D7310B0C}"/>
                </a:ext>
              </a:extLst>
            </p:cNvPr>
            <p:cNvSpPr/>
            <p:nvPr/>
          </p:nvSpPr>
          <p:spPr>
            <a:xfrm>
              <a:off x="6876288" y="2053976"/>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9" name="Freeform: Shape 108">
              <a:extLst>
                <a:ext uri="{FF2B5EF4-FFF2-40B4-BE49-F238E27FC236}">
                  <a16:creationId xmlns:a16="http://schemas.microsoft.com/office/drawing/2014/main" id="{9BD3557C-D6F4-4F21-9819-C2E9C34D46B8}"/>
                </a:ext>
              </a:extLst>
            </p:cNvPr>
            <p:cNvSpPr/>
            <p:nvPr/>
          </p:nvSpPr>
          <p:spPr>
            <a:xfrm>
              <a:off x="6876288" y="2511176"/>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0" name="Freeform: Shape 109">
              <a:extLst>
                <a:ext uri="{FF2B5EF4-FFF2-40B4-BE49-F238E27FC236}">
                  <a16:creationId xmlns:a16="http://schemas.microsoft.com/office/drawing/2014/main" id="{868769E4-DA93-411A-9AE6-8FDEAB94597C}"/>
                </a:ext>
              </a:extLst>
            </p:cNvPr>
            <p:cNvSpPr/>
            <p:nvPr/>
          </p:nvSpPr>
          <p:spPr>
            <a:xfrm>
              <a:off x="6876288" y="1596776"/>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1" name="Freeform: Shape 110">
              <a:extLst>
                <a:ext uri="{FF2B5EF4-FFF2-40B4-BE49-F238E27FC236}">
                  <a16:creationId xmlns:a16="http://schemas.microsoft.com/office/drawing/2014/main" id="{20AFF87D-5FF3-488A-A28A-CB8554D0C0F4}"/>
                </a:ext>
              </a:extLst>
            </p:cNvPr>
            <p:cNvSpPr/>
            <p:nvPr/>
          </p:nvSpPr>
          <p:spPr>
            <a:xfrm>
              <a:off x="6876288" y="2968374"/>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2" name="Freeform: Shape 111">
              <a:extLst>
                <a:ext uri="{FF2B5EF4-FFF2-40B4-BE49-F238E27FC236}">
                  <a16:creationId xmlns:a16="http://schemas.microsoft.com/office/drawing/2014/main" id="{26E94586-EE81-41AD-BBCD-AECD3EC7CF9D}"/>
                </a:ext>
              </a:extLst>
            </p:cNvPr>
            <p:cNvSpPr/>
            <p:nvPr/>
          </p:nvSpPr>
          <p:spPr>
            <a:xfrm>
              <a:off x="6876288" y="3882774"/>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3" name="Freeform: Shape 112">
              <a:extLst>
                <a:ext uri="{FF2B5EF4-FFF2-40B4-BE49-F238E27FC236}">
                  <a16:creationId xmlns:a16="http://schemas.microsoft.com/office/drawing/2014/main" id="{FE8094CD-60B4-4FCE-8889-79B050337E4E}"/>
                </a:ext>
              </a:extLst>
            </p:cNvPr>
            <p:cNvSpPr/>
            <p:nvPr/>
          </p:nvSpPr>
          <p:spPr>
            <a:xfrm>
              <a:off x="6876288" y="4339974"/>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4" name="Freeform: Shape 113">
              <a:extLst>
                <a:ext uri="{FF2B5EF4-FFF2-40B4-BE49-F238E27FC236}">
                  <a16:creationId xmlns:a16="http://schemas.microsoft.com/office/drawing/2014/main" id="{4CE735A9-5A4E-46D5-B8D0-217B0A8D567C}"/>
                </a:ext>
              </a:extLst>
            </p:cNvPr>
            <p:cNvSpPr/>
            <p:nvPr/>
          </p:nvSpPr>
          <p:spPr>
            <a:xfrm>
              <a:off x="6876288" y="3425576"/>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5" name="Freeform: Shape 114">
              <a:extLst>
                <a:ext uri="{FF2B5EF4-FFF2-40B4-BE49-F238E27FC236}">
                  <a16:creationId xmlns:a16="http://schemas.microsoft.com/office/drawing/2014/main" id="{7782A8A9-088F-4B3E-96AD-28DAE1B637DA}"/>
                </a:ext>
              </a:extLst>
            </p:cNvPr>
            <p:cNvSpPr/>
            <p:nvPr/>
          </p:nvSpPr>
          <p:spPr>
            <a:xfrm>
              <a:off x="6876288" y="4797180"/>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6" name="Freeform: Shape 115">
              <a:extLst>
                <a:ext uri="{FF2B5EF4-FFF2-40B4-BE49-F238E27FC236}">
                  <a16:creationId xmlns:a16="http://schemas.microsoft.com/office/drawing/2014/main" id="{1F325D2B-A05C-4138-9EA0-64B6D39AB30D}"/>
                </a:ext>
              </a:extLst>
            </p:cNvPr>
            <p:cNvSpPr/>
            <p:nvPr/>
          </p:nvSpPr>
          <p:spPr>
            <a:xfrm>
              <a:off x="6876288" y="5254376"/>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17" name="TextBox 116">
            <a:extLst>
              <a:ext uri="{FF2B5EF4-FFF2-40B4-BE49-F238E27FC236}">
                <a16:creationId xmlns:a16="http://schemas.microsoft.com/office/drawing/2014/main" id="{93EBCF23-B940-4B77-B872-37C97CA19551}"/>
              </a:ext>
            </a:extLst>
          </p:cNvPr>
          <p:cNvSpPr txBox="1"/>
          <p:nvPr/>
        </p:nvSpPr>
        <p:spPr>
          <a:xfrm>
            <a:off x="6993635" y="5049171"/>
            <a:ext cx="683451" cy="430887"/>
          </a:xfrm>
          <a:prstGeom prst="rect">
            <a:avLst/>
          </a:prstGeom>
          <a:noFill/>
        </p:spPr>
        <p:txBody>
          <a:bodyPr wrap="square" lIns="0" tIns="0" rIns="0" bIns="0" rtlCol="0" anchor="t">
            <a:spAutoFit/>
          </a:bodyPr>
          <a:lstStyle/>
          <a:p>
            <a:pPr algn="ctr"/>
            <a:r>
              <a:rPr lang="en-US" sz="2800" dirty="0">
                <a:solidFill>
                  <a:schemeClr val="bg1"/>
                </a:solidFill>
                <a:latin typeface="Bernard MT Condensed" panose="02050806060905020404" pitchFamily="18" charset="0"/>
              </a:rPr>
              <a:t>78%</a:t>
            </a:r>
          </a:p>
        </p:txBody>
      </p:sp>
      <p:sp>
        <p:nvSpPr>
          <p:cNvPr id="29" name="Freeform: Shape 28">
            <a:extLst>
              <a:ext uri="{FF2B5EF4-FFF2-40B4-BE49-F238E27FC236}">
                <a16:creationId xmlns:a16="http://schemas.microsoft.com/office/drawing/2014/main" id="{61152BFC-A0A1-4639-83BB-65835C9B63A2}"/>
              </a:ext>
            </a:extLst>
          </p:cNvPr>
          <p:cNvSpPr>
            <a:spLocks/>
          </p:cNvSpPr>
          <p:nvPr/>
        </p:nvSpPr>
        <p:spPr>
          <a:xfrm>
            <a:off x="5939638" y="1297580"/>
            <a:ext cx="176020" cy="4937760"/>
          </a:xfrm>
          <a:custGeom>
            <a:avLst/>
            <a:gdLst>
              <a:gd name="connsiteX0" fmla="*/ 595778 w 1190138"/>
              <a:gd name="connsiteY0" fmla="*/ 0 h 30913040"/>
              <a:gd name="connsiteX1" fmla="*/ 1190138 w 1190138"/>
              <a:gd name="connsiteY1" fmla="*/ 594361 h 30913040"/>
              <a:gd name="connsiteX2" fmla="*/ 1186356 w 1190138"/>
              <a:gd name="connsiteY2" fmla="*/ 631876 h 30913040"/>
              <a:gd name="connsiteX3" fmla="*/ 1188720 w 1190138"/>
              <a:gd name="connsiteY3" fmla="*/ 655325 h 30913040"/>
              <a:gd name="connsiteX4" fmla="*/ 1188720 w 1190138"/>
              <a:gd name="connsiteY4" fmla="*/ 30714918 h 30913040"/>
              <a:gd name="connsiteX5" fmla="*/ 990596 w 1190138"/>
              <a:gd name="connsiteY5" fmla="*/ 30913040 h 30913040"/>
              <a:gd name="connsiteX6" fmla="*/ 198124 w 1190138"/>
              <a:gd name="connsiteY6" fmla="*/ 30913040 h 30913040"/>
              <a:gd name="connsiteX7" fmla="*/ 0 w 1190138"/>
              <a:gd name="connsiteY7" fmla="*/ 30714918 h 30913040"/>
              <a:gd name="connsiteX8" fmla="*/ 0 w 1190138"/>
              <a:gd name="connsiteY8" fmla="*/ 655325 h 30913040"/>
              <a:gd name="connsiteX9" fmla="*/ 3782 w 1190138"/>
              <a:gd name="connsiteY9" fmla="*/ 617810 h 30913040"/>
              <a:gd name="connsiteX10" fmla="*/ 1418 w 1190138"/>
              <a:gd name="connsiteY10" fmla="*/ 594361 h 30913040"/>
              <a:gd name="connsiteX11" fmla="*/ 595778 w 1190138"/>
              <a:gd name="connsiteY11" fmla="*/ 0 h 30913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90138" h="30913040">
                <a:moveTo>
                  <a:pt x="595778" y="0"/>
                </a:moveTo>
                <a:cubicBezTo>
                  <a:pt x="924034" y="0"/>
                  <a:pt x="1190138" y="266104"/>
                  <a:pt x="1190138" y="594361"/>
                </a:cubicBezTo>
                <a:lnTo>
                  <a:pt x="1186356" y="631876"/>
                </a:lnTo>
                <a:lnTo>
                  <a:pt x="1188720" y="655325"/>
                </a:lnTo>
                <a:lnTo>
                  <a:pt x="1188720" y="30714918"/>
                </a:lnTo>
                <a:cubicBezTo>
                  <a:pt x="1188720" y="30824340"/>
                  <a:pt x="1100017" y="30913040"/>
                  <a:pt x="990596" y="30913040"/>
                </a:cubicBezTo>
                <a:lnTo>
                  <a:pt x="198124" y="30913040"/>
                </a:lnTo>
                <a:cubicBezTo>
                  <a:pt x="88703" y="30913040"/>
                  <a:pt x="0" y="30824340"/>
                  <a:pt x="0" y="30714918"/>
                </a:cubicBezTo>
                <a:lnTo>
                  <a:pt x="0" y="655325"/>
                </a:lnTo>
                <a:lnTo>
                  <a:pt x="3782" y="617810"/>
                </a:lnTo>
                <a:lnTo>
                  <a:pt x="1418" y="594361"/>
                </a:lnTo>
                <a:cubicBezTo>
                  <a:pt x="1418" y="266104"/>
                  <a:pt x="267522" y="0"/>
                  <a:pt x="595778"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8" name="TextBox 117">
            <a:extLst>
              <a:ext uri="{FF2B5EF4-FFF2-40B4-BE49-F238E27FC236}">
                <a16:creationId xmlns:a16="http://schemas.microsoft.com/office/drawing/2014/main" id="{7C00B38D-34F2-485E-A0EF-2EB38C39B2D4}"/>
              </a:ext>
            </a:extLst>
          </p:cNvPr>
          <p:cNvSpPr txBox="1"/>
          <p:nvPr/>
        </p:nvSpPr>
        <p:spPr>
          <a:xfrm>
            <a:off x="335998" y="1458427"/>
            <a:ext cx="2808302" cy="4016484"/>
          </a:xfrm>
          <a:prstGeom prst="rect">
            <a:avLst/>
          </a:prstGeom>
          <a:noFill/>
        </p:spPr>
        <p:txBody>
          <a:bodyPr wrap="square" rtlCol="0">
            <a:spAutoFit/>
          </a:bodyPr>
          <a:lstStyle/>
          <a:p>
            <a:r>
              <a:rPr lang="en-US" sz="1600" dirty="0">
                <a:solidFill>
                  <a:srgbClr val="E76C0F"/>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b="1" dirty="0">
              <a:solidFill>
                <a:schemeClr val="bg1"/>
              </a:solidFill>
              <a:latin typeface="Candara" panose="020E0502030303020204" pitchFamily="34" charset="0"/>
            </a:endParaRPr>
          </a:p>
          <a:p>
            <a:endParaRPr lang="en-US" sz="14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 .</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p:txBody>
      </p:sp>
      <p:sp>
        <p:nvSpPr>
          <p:cNvPr id="119" name="TextBox 118">
            <a:extLst>
              <a:ext uri="{FF2B5EF4-FFF2-40B4-BE49-F238E27FC236}">
                <a16:creationId xmlns:a16="http://schemas.microsoft.com/office/drawing/2014/main" id="{F567556D-58DB-4D22-B282-634824355D7D}"/>
              </a:ext>
            </a:extLst>
          </p:cNvPr>
          <p:cNvSpPr txBox="1"/>
          <p:nvPr/>
        </p:nvSpPr>
        <p:spPr>
          <a:xfrm>
            <a:off x="8958336" y="1463040"/>
            <a:ext cx="2808302" cy="4016484"/>
          </a:xfrm>
          <a:prstGeom prst="rect">
            <a:avLst/>
          </a:prstGeom>
          <a:noFill/>
        </p:spPr>
        <p:txBody>
          <a:bodyPr wrap="square" rtlCol="0">
            <a:spAutoFit/>
          </a:bodyPr>
          <a:lstStyle/>
          <a:p>
            <a:r>
              <a:rPr lang="en-US" sz="1600" dirty="0">
                <a:solidFill>
                  <a:srgbClr val="CF3510"/>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b="1" dirty="0">
              <a:solidFill>
                <a:schemeClr val="bg1"/>
              </a:solidFill>
              <a:latin typeface="Candara" panose="020E0502030303020204" pitchFamily="34" charset="0"/>
            </a:endParaRPr>
          </a:p>
          <a:p>
            <a:endParaRPr lang="en-US" sz="14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 .</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p:txBody>
      </p:sp>
    </p:spTree>
    <p:extLst>
      <p:ext uri="{BB962C8B-B14F-4D97-AF65-F5344CB8AC3E}">
        <p14:creationId xmlns:p14="http://schemas.microsoft.com/office/powerpoint/2010/main" val="9029054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16" presetClass="entr" presetSubtype="21" fill="hold" grpId="0" nodeType="afterEffect">
                                  <p:stCondLst>
                                    <p:cond delay="0"/>
                                  </p:stCondLst>
                                  <p:childTnLst>
                                    <p:set>
                                      <p:cBhvr>
                                        <p:cTn id="10" dur="1" fill="hold">
                                          <p:stCondLst>
                                            <p:cond delay="0"/>
                                          </p:stCondLst>
                                        </p:cTn>
                                        <p:tgtEl>
                                          <p:spTgt spid="33"/>
                                        </p:tgtEl>
                                        <p:attrNameLst>
                                          <p:attrName>style.visibility</p:attrName>
                                        </p:attrNameLst>
                                      </p:cBhvr>
                                      <p:to>
                                        <p:strVal val="visible"/>
                                      </p:to>
                                    </p:set>
                                    <p:animEffect transition="in" filter="barn(inVertical)">
                                      <p:cBhvr>
                                        <p:cTn id="11" dur="500"/>
                                        <p:tgtEl>
                                          <p:spTgt spid="33"/>
                                        </p:tgtEl>
                                      </p:cBhvr>
                                    </p:animEffect>
                                  </p:childTnLst>
                                </p:cTn>
                              </p:par>
                            </p:childTnLst>
                          </p:cTn>
                        </p:par>
                        <p:par>
                          <p:cTn id="12" fill="hold">
                            <p:stCondLst>
                              <p:cond delay="1000"/>
                            </p:stCondLst>
                            <p:childTnLst>
                              <p:par>
                                <p:cTn id="13" presetID="22" presetClass="entr" presetSubtype="4" fill="hold" grpId="0" nodeType="afterEffect">
                                  <p:stCondLst>
                                    <p:cond delay="0"/>
                                  </p:stCondLst>
                                  <p:childTnLst>
                                    <p:set>
                                      <p:cBhvr>
                                        <p:cTn id="14" dur="1" fill="hold">
                                          <p:stCondLst>
                                            <p:cond delay="0"/>
                                          </p:stCondLst>
                                        </p:cTn>
                                        <p:tgtEl>
                                          <p:spTgt spid="29"/>
                                        </p:tgtEl>
                                        <p:attrNameLst>
                                          <p:attrName>style.visibility</p:attrName>
                                        </p:attrNameLst>
                                      </p:cBhvr>
                                      <p:to>
                                        <p:strVal val="visible"/>
                                      </p:to>
                                    </p:set>
                                    <p:animEffect transition="in" filter="wipe(down)">
                                      <p:cBhvr>
                                        <p:cTn id="15" dur="500"/>
                                        <p:tgtEl>
                                          <p:spTgt spid="29"/>
                                        </p:tgtEl>
                                      </p:cBhvr>
                                    </p:animEffect>
                                  </p:childTnLst>
                                </p:cTn>
                              </p:par>
                            </p:childTnLst>
                          </p:cTn>
                        </p:par>
                        <p:par>
                          <p:cTn id="16" fill="hold">
                            <p:stCondLst>
                              <p:cond delay="1500"/>
                            </p:stCondLst>
                            <p:childTnLst>
                              <p:par>
                                <p:cTn id="17" presetID="22" presetClass="entr" presetSubtype="2" fill="hold" nodeType="afterEffect">
                                  <p:stCondLst>
                                    <p:cond delay="0"/>
                                  </p:stCondLst>
                                  <p:childTnLst>
                                    <p:set>
                                      <p:cBhvr>
                                        <p:cTn id="18" dur="1" fill="hold">
                                          <p:stCondLst>
                                            <p:cond delay="0"/>
                                          </p:stCondLst>
                                        </p:cTn>
                                        <p:tgtEl>
                                          <p:spTgt spid="121"/>
                                        </p:tgtEl>
                                        <p:attrNameLst>
                                          <p:attrName>style.visibility</p:attrName>
                                        </p:attrNameLst>
                                      </p:cBhvr>
                                      <p:to>
                                        <p:strVal val="visible"/>
                                      </p:to>
                                    </p:set>
                                    <p:animEffect transition="in" filter="wipe(right)">
                                      <p:cBhvr>
                                        <p:cTn id="19" dur="500"/>
                                        <p:tgtEl>
                                          <p:spTgt spid="121"/>
                                        </p:tgtEl>
                                      </p:cBhvr>
                                    </p:animEffect>
                                  </p:childTnLst>
                                </p:cTn>
                              </p:par>
                            </p:childTnLst>
                          </p:cTn>
                        </p:par>
                        <p:par>
                          <p:cTn id="20" fill="hold">
                            <p:stCondLst>
                              <p:cond delay="2000"/>
                            </p:stCondLst>
                            <p:childTnLst>
                              <p:par>
                                <p:cTn id="21" presetID="53" presetClass="entr" presetSubtype="16" fill="hold" nodeType="afterEffect">
                                  <p:stCondLst>
                                    <p:cond delay="0"/>
                                  </p:stCondLst>
                                  <p:childTnLst>
                                    <p:set>
                                      <p:cBhvr>
                                        <p:cTn id="22" dur="1" fill="hold">
                                          <p:stCondLst>
                                            <p:cond delay="0"/>
                                          </p:stCondLst>
                                        </p:cTn>
                                        <p:tgtEl>
                                          <p:spTgt spid="76"/>
                                        </p:tgtEl>
                                        <p:attrNameLst>
                                          <p:attrName>style.visibility</p:attrName>
                                        </p:attrNameLst>
                                      </p:cBhvr>
                                      <p:to>
                                        <p:strVal val="visible"/>
                                      </p:to>
                                    </p:set>
                                    <p:anim calcmode="lin" valueType="num">
                                      <p:cBhvr>
                                        <p:cTn id="23" dur="500" fill="hold"/>
                                        <p:tgtEl>
                                          <p:spTgt spid="76"/>
                                        </p:tgtEl>
                                        <p:attrNameLst>
                                          <p:attrName>ppt_w</p:attrName>
                                        </p:attrNameLst>
                                      </p:cBhvr>
                                      <p:tavLst>
                                        <p:tav tm="0">
                                          <p:val>
                                            <p:fltVal val="0"/>
                                          </p:val>
                                        </p:tav>
                                        <p:tav tm="100000">
                                          <p:val>
                                            <p:strVal val="#ppt_w"/>
                                          </p:val>
                                        </p:tav>
                                      </p:tavLst>
                                    </p:anim>
                                    <p:anim calcmode="lin" valueType="num">
                                      <p:cBhvr>
                                        <p:cTn id="24" dur="500" fill="hold"/>
                                        <p:tgtEl>
                                          <p:spTgt spid="76"/>
                                        </p:tgtEl>
                                        <p:attrNameLst>
                                          <p:attrName>ppt_h</p:attrName>
                                        </p:attrNameLst>
                                      </p:cBhvr>
                                      <p:tavLst>
                                        <p:tav tm="0">
                                          <p:val>
                                            <p:fltVal val="0"/>
                                          </p:val>
                                        </p:tav>
                                        <p:tav tm="100000">
                                          <p:val>
                                            <p:strVal val="#ppt_h"/>
                                          </p:val>
                                        </p:tav>
                                      </p:tavLst>
                                    </p:anim>
                                    <p:animEffect transition="in" filter="fade">
                                      <p:cBhvr>
                                        <p:cTn id="25" dur="500"/>
                                        <p:tgtEl>
                                          <p:spTgt spid="76"/>
                                        </p:tgtEl>
                                      </p:cBhvr>
                                    </p:animEffect>
                                  </p:childTnLst>
                                </p:cTn>
                              </p:par>
                            </p:childTnLst>
                          </p:cTn>
                        </p:par>
                        <p:par>
                          <p:cTn id="26" fill="hold">
                            <p:stCondLst>
                              <p:cond delay="2500"/>
                            </p:stCondLst>
                            <p:childTnLst>
                              <p:par>
                                <p:cTn id="27" presetID="47" presetClass="entr" presetSubtype="0" fill="hold" nodeType="afterEffect">
                                  <p:stCondLst>
                                    <p:cond delay="0"/>
                                  </p:stCondLst>
                                  <p:childTnLst>
                                    <p:set>
                                      <p:cBhvr>
                                        <p:cTn id="28" dur="1" fill="hold">
                                          <p:stCondLst>
                                            <p:cond delay="0"/>
                                          </p:stCondLst>
                                        </p:cTn>
                                        <p:tgtEl>
                                          <p:spTgt spid="39"/>
                                        </p:tgtEl>
                                        <p:attrNameLst>
                                          <p:attrName>style.visibility</p:attrName>
                                        </p:attrNameLst>
                                      </p:cBhvr>
                                      <p:to>
                                        <p:strVal val="visible"/>
                                      </p:to>
                                    </p:set>
                                    <p:animEffect transition="in" filter="fade">
                                      <p:cBhvr>
                                        <p:cTn id="29" dur="1000"/>
                                        <p:tgtEl>
                                          <p:spTgt spid="39"/>
                                        </p:tgtEl>
                                      </p:cBhvr>
                                    </p:animEffect>
                                    <p:anim calcmode="lin" valueType="num">
                                      <p:cBhvr>
                                        <p:cTn id="30" dur="1000" fill="hold"/>
                                        <p:tgtEl>
                                          <p:spTgt spid="39"/>
                                        </p:tgtEl>
                                        <p:attrNameLst>
                                          <p:attrName>ppt_x</p:attrName>
                                        </p:attrNameLst>
                                      </p:cBhvr>
                                      <p:tavLst>
                                        <p:tav tm="0">
                                          <p:val>
                                            <p:strVal val="#ppt_x"/>
                                          </p:val>
                                        </p:tav>
                                        <p:tav tm="100000">
                                          <p:val>
                                            <p:strVal val="#ppt_x"/>
                                          </p:val>
                                        </p:tav>
                                      </p:tavLst>
                                    </p:anim>
                                    <p:anim calcmode="lin" valueType="num">
                                      <p:cBhvr>
                                        <p:cTn id="31" dur="1000" fill="hold"/>
                                        <p:tgtEl>
                                          <p:spTgt spid="39"/>
                                        </p:tgtEl>
                                        <p:attrNameLst>
                                          <p:attrName>ppt_y</p:attrName>
                                        </p:attrNameLst>
                                      </p:cBhvr>
                                      <p:tavLst>
                                        <p:tav tm="0">
                                          <p:val>
                                            <p:strVal val="#ppt_y-.1"/>
                                          </p:val>
                                        </p:tav>
                                        <p:tav tm="100000">
                                          <p:val>
                                            <p:strVal val="#ppt_y"/>
                                          </p:val>
                                        </p:tav>
                                      </p:tavLst>
                                    </p:anim>
                                  </p:childTnLst>
                                </p:cTn>
                              </p:par>
                            </p:childTnLst>
                          </p:cTn>
                        </p:par>
                        <p:par>
                          <p:cTn id="32" fill="hold">
                            <p:stCondLst>
                              <p:cond delay="3500"/>
                            </p:stCondLst>
                            <p:childTnLst>
                              <p:par>
                                <p:cTn id="33" presetID="22" presetClass="entr" presetSubtype="4" fill="hold" grpId="0" nodeType="afterEffect">
                                  <p:stCondLst>
                                    <p:cond delay="0"/>
                                  </p:stCondLst>
                                  <p:childTnLst>
                                    <p:set>
                                      <p:cBhvr>
                                        <p:cTn id="34" dur="1" fill="hold">
                                          <p:stCondLst>
                                            <p:cond delay="0"/>
                                          </p:stCondLst>
                                        </p:cTn>
                                        <p:tgtEl>
                                          <p:spTgt spid="83"/>
                                        </p:tgtEl>
                                        <p:attrNameLst>
                                          <p:attrName>style.visibility</p:attrName>
                                        </p:attrNameLst>
                                      </p:cBhvr>
                                      <p:to>
                                        <p:strVal val="visible"/>
                                      </p:to>
                                    </p:set>
                                    <p:animEffect transition="in" filter="wipe(down)">
                                      <p:cBhvr>
                                        <p:cTn id="35" dur="1000"/>
                                        <p:tgtEl>
                                          <p:spTgt spid="83"/>
                                        </p:tgtEl>
                                      </p:cBhvr>
                                    </p:animEffect>
                                  </p:childTnLst>
                                </p:cTn>
                              </p:par>
                              <p:par>
                                <p:cTn id="36" presetID="42" presetClass="entr" presetSubtype="0" fill="hold" grpId="0" nodeType="withEffect">
                                  <p:stCondLst>
                                    <p:cond delay="0"/>
                                  </p:stCondLst>
                                  <p:childTnLst>
                                    <p:set>
                                      <p:cBhvr>
                                        <p:cTn id="37" dur="1" fill="hold">
                                          <p:stCondLst>
                                            <p:cond delay="0"/>
                                          </p:stCondLst>
                                        </p:cTn>
                                        <p:tgtEl>
                                          <p:spTgt spid="85"/>
                                        </p:tgtEl>
                                        <p:attrNameLst>
                                          <p:attrName>style.visibility</p:attrName>
                                        </p:attrNameLst>
                                      </p:cBhvr>
                                      <p:to>
                                        <p:strVal val="visible"/>
                                      </p:to>
                                    </p:set>
                                    <p:animEffect transition="in" filter="fade">
                                      <p:cBhvr>
                                        <p:cTn id="38" dur="1000"/>
                                        <p:tgtEl>
                                          <p:spTgt spid="85"/>
                                        </p:tgtEl>
                                      </p:cBhvr>
                                    </p:animEffect>
                                    <p:anim calcmode="lin" valueType="num">
                                      <p:cBhvr>
                                        <p:cTn id="39" dur="1000" fill="hold"/>
                                        <p:tgtEl>
                                          <p:spTgt spid="85"/>
                                        </p:tgtEl>
                                        <p:attrNameLst>
                                          <p:attrName>ppt_x</p:attrName>
                                        </p:attrNameLst>
                                      </p:cBhvr>
                                      <p:tavLst>
                                        <p:tav tm="0">
                                          <p:val>
                                            <p:strVal val="#ppt_x"/>
                                          </p:val>
                                        </p:tav>
                                        <p:tav tm="100000">
                                          <p:val>
                                            <p:strVal val="#ppt_x"/>
                                          </p:val>
                                        </p:tav>
                                      </p:tavLst>
                                    </p:anim>
                                    <p:anim calcmode="lin" valueType="num">
                                      <p:cBhvr>
                                        <p:cTn id="40" dur="1000" fill="hold"/>
                                        <p:tgtEl>
                                          <p:spTgt spid="85"/>
                                        </p:tgtEl>
                                        <p:attrNameLst>
                                          <p:attrName>ppt_y</p:attrName>
                                        </p:attrNameLst>
                                      </p:cBhvr>
                                      <p:tavLst>
                                        <p:tav tm="0">
                                          <p:val>
                                            <p:strVal val="#ppt_y+.1"/>
                                          </p:val>
                                        </p:tav>
                                        <p:tav tm="100000">
                                          <p:val>
                                            <p:strVal val="#ppt_y"/>
                                          </p:val>
                                        </p:tav>
                                      </p:tavLst>
                                    </p:anim>
                                  </p:childTnLst>
                                </p:cTn>
                              </p:par>
                            </p:childTnLst>
                          </p:cTn>
                        </p:par>
                        <p:par>
                          <p:cTn id="41" fill="hold">
                            <p:stCondLst>
                              <p:cond delay="4500"/>
                            </p:stCondLst>
                            <p:childTnLst>
                              <p:par>
                                <p:cTn id="42" presetID="42" presetClass="entr" presetSubtype="0" fill="hold" grpId="0" nodeType="afterEffect">
                                  <p:stCondLst>
                                    <p:cond delay="0"/>
                                  </p:stCondLst>
                                  <p:childTnLst>
                                    <p:set>
                                      <p:cBhvr>
                                        <p:cTn id="43" dur="1" fill="hold">
                                          <p:stCondLst>
                                            <p:cond delay="0"/>
                                          </p:stCondLst>
                                        </p:cTn>
                                        <p:tgtEl>
                                          <p:spTgt spid="118">
                                            <p:txEl>
                                              <p:pRg st="0" end="0"/>
                                            </p:txEl>
                                          </p:spTgt>
                                        </p:tgtEl>
                                        <p:attrNameLst>
                                          <p:attrName>style.visibility</p:attrName>
                                        </p:attrNameLst>
                                      </p:cBhvr>
                                      <p:to>
                                        <p:strVal val="visible"/>
                                      </p:to>
                                    </p:set>
                                    <p:animEffect transition="in" filter="fade">
                                      <p:cBhvr>
                                        <p:cTn id="44" dur="500"/>
                                        <p:tgtEl>
                                          <p:spTgt spid="118">
                                            <p:txEl>
                                              <p:pRg st="0" end="0"/>
                                            </p:txEl>
                                          </p:spTgt>
                                        </p:tgtEl>
                                      </p:cBhvr>
                                    </p:animEffect>
                                    <p:anim calcmode="lin" valueType="num">
                                      <p:cBhvr>
                                        <p:cTn id="45" dur="500" fill="hold"/>
                                        <p:tgtEl>
                                          <p:spTgt spid="118">
                                            <p:txEl>
                                              <p:pRg st="0" end="0"/>
                                            </p:txEl>
                                          </p:spTgt>
                                        </p:tgtEl>
                                        <p:attrNameLst>
                                          <p:attrName>ppt_x</p:attrName>
                                        </p:attrNameLst>
                                      </p:cBhvr>
                                      <p:tavLst>
                                        <p:tav tm="0">
                                          <p:val>
                                            <p:strVal val="#ppt_x"/>
                                          </p:val>
                                        </p:tav>
                                        <p:tav tm="100000">
                                          <p:val>
                                            <p:strVal val="#ppt_x"/>
                                          </p:val>
                                        </p:tav>
                                      </p:tavLst>
                                    </p:anim>
                                    <p:anim calcmode="lin" valueType="num">
                                      <p:cBhvr>
                                        <p:cTn id="46" dur="500" fill="hold"/>
                                        <p:tgtEl>
                                          <p:spTgt spid="118">
                                            <p:txEl>
                                              <p:pRg st="0" end="0"/>
                                            </p:txEl>
                                          </p:spTgt>
                                        </p:tgtEl>
                                        <p:attrNameLst>
                                          <p:attrName>ppt_y</p:attrName>
                                        </p:attrNameLst>
                                      </p:cBhvr>
                                      <p:tavLst>
                                        <p:tav tm="0">
                                          <p:val>
                                            <p:strVal val="#ppt_y+.1"/>
                                          </p:val>
                                        </p:tav>
                                        <p:tav tm="100000">
                                          <p:val>
                                            <p:strVal val="#ppt_y"/>
                                          </p:val>
                                        </p:tav>
                                      </p:tavLst>
                                    </p:anim>
                                  </p:childTnLst>
                                </p:cTn>
                              </p:par>
                            </p:childTnLst>
                          </p:cTn>
                        </p:par>
                        <p:par>
                          <p:cTn id="47" fill="hold">
                            <p:stCondLst>
                              <p:cond delay="5000"/>
                            </p:stCondLst>
                            <p:childTnLst>
                              <p:par>
                                <p:cTn id="48" presetID="42" presetClass="entr" presetSubtype="0" fill="hold" grpId="0" nodeType="afterEffect">
                                  <p:stCondLst>
                                    <p:cond delay="0"/>
                                  </p:stCondLst>
                                  <p:childTnLst>
                                    <p:set>
                                      <p:cBhvr>
                                        <p:cTn id="49" dur="1" fill="hold">
                                          <p:stCondLst>
                                            <p:cond delay="0"/>
                                          </p:stCondLst>
                                        </p:cTn>
                                        <p:tgtEl>
                                          <p:spTgt spid="118">
                                            <p:txEl>
                                              <p:pRg st="2" end="2"/>
                                            </p:txEl>
                                          </p:spTgt>
                                        </p:tgtEl>
                                        <p:attrNameLst>
                                          <p:attrName>style.visibility</p:attrName>
                                        </p:attrNameLst>
                                      </p:cBhvr>
                                      <p:to>
                                        <p:strVal val="visible"/>
                                      </p:to>
                                    </p:set>
                                    <p:animEffect transition="in" filter="fade">
                                      <p:cBhvr>
                                        <p:cTn id="50" dur="500"/>
                                        <p:tgtEl>
                                          <p:spTgt spid="118">
                                            <p:txEl>
                                              <p:pRg st="2" end="2"/>
                                            </p:txEl>
                                          </p:spTgt>
                                        </p:tgtEl>
                                      </p:cBhvr>
                                    </p:animEffect>
                                    <p:anim calcmode="lin" valueType="num">
                                      <p:cBhvr>
                                        <p:cTn id="51" dur="500" fill="hold"/>
                                        <p:tgtEl>
                                          <p:spTgt spid="118">
                                            <p:txEl>
                                              <p:pRg st="2" end="2"/>
                                            </p:txEl>
                                          </p:spTgt>
                                        </p:tgtEl>
                                        <p:attrNameLst>
                                          <p:attrName>ppt_x</p:attrName>
                                        </p:attrNameLst>
                                      </p:cBhvr>
                                      <p:tavLst>
                                        <p:tav tm="0">
                                          <p:val>
                                            <p:strVal val="#ppt_x"/>
                                          </p:val>
                                        </p:tav>
                                        <p:tav tm="100000">
                                          <p:val>
                                            <p:strVal val="#ppt_x"/>
                                          </p:val>
                                        </p:tav>
                                      </p:tavLst>
                                    </p:anim>
                                    <p:anim calcmode="lin" valueType="num">
                                      <p:cBhvr>
                                        <p:cTn id="52" dur="500" fill="hold"/>
                                        <p:tgtEl>
                                          <p:spTgt spid="118">
                                            <p:txEl>
                                              <p:pRg st="2" end="2"/>
                                            </p:txEl>
                                          </p:spTgt>
                                        </p:tgtEl>
                                        <p:attrNameLst>
                                          <p:attrName>ppt_y</p:attrName>
                                        </p:attrNameLst>
                                      </p:cBhvr>
                                      <p:tavLst>
                                        <p:tav tm="0">
                                          <p:val>
                                            <p:strVal val="#ppt_y+.1"/>
                                          </p:val>
                                        </p:tav>
                                        <p:tav tm="100000">
                                          <p:val>
                                            <p:strVal val="#ppt_y"/>
                                          </p:val>
                                        </p:tav>
                                      </p:tavLst>
                                    </p:anim>
                                  </p:childTnLst>
                                </p:cTn>
                              </p:par>
                            </p:childTnLst>
                          </p:cTn>
                        </p:par>
                        <p:par>
                          <p:cTn id="53" fill="hold">
                            <p:stCondLst>
                              <p:cond delay="5500"/>
                            </p:stCondLst>
                            <p:childTnLst>
                              <p:par>
                                <p:cTn id="54" presetID="42" presetClass="entr" presetSubtype="0" fill="hold" grpId="0" nodeType="afterEffect">
                                  <p:stCondLst>
                                    <p:cond delay="0"/>
                                  </p:stCondLst>
                                  <p:childTnLst>
                                    <p:set>
                                      <p:cBhvr>
                                        <p:cTn id="55" dur="1" fill="hold">
                                          <p:stCondLst>
                                            <p:cond delay="0"/>
                                          </p:stCondLst>
                                        </p:cTn>
                                        <p:tgtEl>
                                          <p:spTgt spid="118">
                                            <p:txEl>
                                              <p:pRg st="4" end="4"/>
                                            </p:txEl>
                                          </p:spTgt>
                                        </p:tgtEl>
                                        <p:attrNameLst>
                                          <p:attrName>style.visibility</p:attrName>
                                        </p:attrNameLst>
                                      </p:cBhvr>
                                      <p:to>
                                        <p:strVal val="visible"/>
                                      </p:to>
                                    </p:set>
                                    <p:animEffect transition="in" filter="fade">
                                      <p:cBhvr>
                                        <p:cTn id="56" dur="500"/>
                                        <p:tgtEl>
                                          <p:spTgt spid="118">
                                            <p:txEl>
                                              <p:pRg st="4" end="4"/>
                                            </p:txEl>
                                          </p:spTgt>
                                        </p:tgtEl>
                                      </p:cBhvr>
                                    </p:animEffect>
                                    <p:anim calcmode="lin" valueType="num">
                                      <p:cBhvr>
                                        <p:cTn id="57" dur="500" fill="hold"/>
                                        <p:tgtEl>
                                          <p:spTgt spid="118">
                                            <p:txEl>
                                              <p:pRg st="4" end="4"/>
                                            </p:txEl>
                                          </p:spTgt>
                                        </p:tgtEl>
                                        <p:attrNameLst>
                                          <p:attrName>ppt_x</p:attrName>
                                        </p:attrNameLst>
                                      </p:cBhvr>
                                      <p:tavLst>
                                        <p:tav tm="0">
                                          <p:val>
                                            <p:strVal val="#ppt_x"/>
                                          </p:val>
                                        </p:tav>
                                        <p:tav tm="100000">
                                          <p:val>
                                            <p:strVal val="#ppt_x"/>
                                          </p:val>
                                        </p:tav>
                                      </p:tavLst>
                                    </p:anim>
                                    <p:anim calcmode="lin" valueType="num">
                                      <p:cBhvr>
                                        <p:cTn id="58" dur="500" fill="hold"/>
                                        <p:tgtEl>
                                          <p:spTgt spid="118">
                                            <p:txEl>
                                              <p:pRg st="4" end="4"/>
                                            </p:txEl>
                                          </p:spTgt>
                                        </p:tgtEl>
                                        <p:attrNameLst>
                                          <p:attrName>ppt_y</p:attrName>
                                        </p:attrNameLst>
                                      </p:cBhvr>
                                      <p:tavLst>
                                        <p:tav tm="0">
                                          <p:val>
                                            <p:strVal val="#ppt_y+.1"/>
                                          </p:val>
                                        </p:tav>
                                        <p:tav tm="100000">
                                          <p:val>
                                            <p:strVal val="#ppt_y"/>
                                          </p:val>
                                        </p:tav>
                                      </p:tavLst>
                                    </p:anim>
                                  </p:childTnLst>
                                </p:cTn>
                              </p:par>
                            </p:childTnLst>
                          </p:cTn>
                        </p:par>
                        <p:par>
                          <p:cTn id="59" fill="hold">
                            <p:stCondLst>
                              <p:cond delay="6000"/>
                            </p:stCondLst>
                            <p:childTnLst>
                              <p:par>
                                <p:cTn id="60" presetID="42" presetClass="entr" presetSubtype="0" fill="hold" grpId="0" nodeType="afterEffect">
                                  <p:stCondLst>
                                    <p:cond delay="0"/>
                                  </p:stCondLst>
                                  <p:childTnLst>
                                    <p:set>
                                      <p:cBhvr>
                                        <p:cTn id="61" dur="1" fill="hold">
                                          <p:stCondLst>
                                            <p:cond delay="0"/>
                                          </p:stCondLst>
                                        </p:cTn>
                                        <p:tgtEl>
                                          <p:spTgt spid="118">
                                            <p:txEl>
                                              <p:pRg st="6" end="6"/>
                                            </p:txEl>
                                          </p:spTgt>
                                        </p:tgtEl>
                                        <p:attrNameLst>
                                          <p:attrName>style.visibility</p:attrName>
                                        </p:attrNameLst>
                                      </p:cBhvr>
                                      <p:to>
                                        <p:strVal val="visible"/>
                                      </p:to>
                                    </p:set>
                                    <p:animEffect transition="in" filter="fade">
                                      <p:cBhvr>
                                        <p:cTn id="62" dur="500"/>
                                        <p:tgtEl>
                                          <p:spTgt spid="118">
                                            <p:txEl>
                                              <p:pRg st="6" end="6"/>
                                            </p:txEl>
                                          </p:spTgt>
                                        </p:tgtEl>
                                      </p:cBhvr>
                                    </p:animEffect>
                                    <p:anim calcmode="lin" valueType="num">
                                      <p:cBhvr>
                                        <p:cTn id="63" dur="500" fill="hold"/>
                                        <p:tgtEl>
                                          <p:spTgt spid="118">
                                            <p:txEl>
                                              <p:pRg st="6" end="6"/>
                                            </p:txEl>
                                          </p:spTgt>
                                        </p:tgtEl>
                                        <p:attrNameLst>
                                          <p:attrName>ppt_x</p:attrName>
                                        </p:attrNameLst>
                                      </p:cBhvr>
                                      <p:tavLst>
                                        <p:tav tm="0">
                                          <p:val>
                                            <p:strVal val="#ppt_x"/>
                                          </p:val>
                                        </p:tav>
                                        <p:tav tm="100000">
                                          <p:val>
                                            <p:strVal val="#ppt_x"/>
                                          </p:val>
                                        </p:tav>
                                      </p:tavLst>
                                    </p:anim>
                                    <p:anim calcmode="lin" valueType="num">
                                      <p:cBhvr>
                                        <p:cTn id="64" dur="500" fill="hold"/>
                                        <p:tgtEl>
                                          <p:spTgt spid="118">
                                            <p:txEl>
                                              <p:pRg st="6" end="6"/>
                                            </p:txEl>
                                          </p:spTgt>
                                        </p:tgtEl>
                                        <p:attrNameLst>
                                          <p:attrName>ppt_y</p:attrName>
                                        </p:attrNameLst>
                                      </p:cBhvr>
                                      <p:tavLst>
                                        <p:tav tm="0">
                                          <p:val>
                                            <p:strVal val="#ppt_y+.1"/>
                                          </p:val>
                                        </p:tav>
                                        <p:tav tm="100000">
                                          <p:val>
                                            <p:strVal val="#ppt_y"/>
                                          </p:val>
                                        </p:tav>
                                      </p:tavLst>
                                    </p:anim>
                                  </p:childTnLst>
                                </p:cTn>
                              </p:par>
                            </p:childTnLst>
                          </p:cTn>
                        </p:par>
                        <p:par>
                          <p:cTn id="65" fill="hold">
                            <p:stCondLst>
                              <p:cond delay="6500"/>
                            </p:stCondLst>
                            <p:childTnLst>
                              <p:par>
                                <p:cTn id="66" presetID="42" presetClass="entr" presetSubtype="0" fill="hold" grpId="0" nodeType="afterEffect">
                                  <p:stCondLst>
                                    <p:cond delay="0"/>
                                  </p:stCondLst>
                                  <p:childTnLst>
                                    <p:set>
                                      <p:cBhvr>
                                        <p:cTn id="67" dur="1" fill="hold">
                                          <p:stCondLst>
                                            <p:cond delay="0"/>
                                          </p:stCondLst>
                                        </p:cTn>
                                        <p:tgtEl>
                                          <p:spTgt spid="118">
                                            <p:txEl>
                                              <p:pRg st="8" end="8"/>
                                            </p:txEl>
                                          </p:spTgt>
                                        </p:tgtEl>
                                        <p:attrNameLst>
                                          <p:attrName>style.visibility</p:attrName>
                                        </p:attrNameLst>
                                      </p:cBhvr>
                                      <p:to>
                                        <p:strVal val="visible"/>
                                      </p:to>
                                    </p:set>
                                    <p:animEffect transition="in" filter="fade">
                                      <p:cBhvr>
                                        <p:cTn id="68" dur="500"/>
                                        <p:tgtEl>
                                          <p:spTgt spid="118">
                                            <p:txEl>
                                              <p:pRg st="8" end="8"/>
                                            </p:txEl>
                                          </p:spTgt>
                                        </p:tgtEl>
                                      </p:cBhvr>
                                    </p:animEffect>
                                    <p:anim calcmode="lin" valueType="num">
                                      <p:cBhvr>
                                        <p:cTn id="69" dur="500" fill="hold"/>
                                        <p:tgtEl>
                                          <p:spTgt spid="118">
                                            <p:txEl>
                                              <p:pRg st="8" end="8"/>
                                            </p:txEl>
                                          </p:spTgt>
                                        </p:tgtEl>
                                        <p:attrNameLst>
                                          <p:attrName>ppt_x</p:attrName>
                                        </p:attrNameLst>
                                      </p:cBhvr>
                                      <p:tavLst>
                                        <p:tav tm="0">
                                          <p:val>
                                            <p:strVal val="#ppt_x"/>
                                          </p:val>
                                        </p:tav>
                                        <p:tav tm="100000">
                                          <p:val>
                                            <p:strVal val="#ppt_x"/>
                                          </p:val>
                                        </p:tav>
                                      </p:tavLst>
                                    </p:anim>
                                    <p:anim calcmode="lin" valueType="num">
                                      <p:cBhvr>
                                        <p:cTn id="70" dur="500" fill="hold"/>
                                        <p:tgtEl>
                                          <p:spTgt spid="118">
                                            <p:txEl>
                                              <p:pRg st="8" end="8"/>
                                            </p:txEl>
                                          </p:spTgt>
                                        </p:tgtEl>
                                        <p:attrNameLst>
                                          <p:attrName>ppt_y</p:attrName>
                                        </p:attrNameLst>
                                      </p:cBhvr>
                                      <p:tavLst>
                                        <p:tav tm="0">
                                          <p:val>
                                            <p:strVal val="#ppt_y+.1"/>
                                          </p:val>
                                        </p:tav>
                                        <p:tav tm="100000">
                                          <p:val>
                                            <p:strVal val="#ppt_y"/>
                                          </p:val>
                                        </p:tav>
                                      </p:tavLst>
                                    </p:anim>
                                  </p:childTnLst>
                                </p:cTn>
                              </p:par>
                            </p:childTnLst>
                          </p:cTn>
                        </p:par>
                        <p:par>
                          <p:cTn id="71" fill="hold">
                            <p:stCondLst>
                              <p:cond delay="7000"/>
                            </p:stCondLst>
                            <p:childTnLst>
                              <p:par>
                                <p:cTn id="72" presetID="22" presetClass="entr" presetSubtype="8" fill="hold" nodeType="afterEffect">
                                  <p:stCondLst>
                                    <p:cond delay="0"/>
                                  </p:stCondLst>
                                  <p:childTnLst>
                                    <p:set>
                                      <p:cBhvr>
                                        <p:cTn id="73" dur="1" fill="hold">
                                          <p:stCondLst>
                                            <p:cond delay="0"/>
                                          </p:stCondLst>
                                        </p:cTn>
                                        <p:tgtEl>
                                          <p:spTgt spid="120"/>
                                        </p:tgtEl>
                                        <p:attrNameLst>
                                          <p:attrName>style.visibility</p:attrName>
                                        </p:attrNameLst>
                                      </p:cBhvr>
                                      <p:to>
                                        <p:strVal val="visible"/>
                                      </p:to>
                                    </p:set>
                                    <p:animEffect transition="in" filter="wipe(left)">
                                      <p:cBhvr>
                                        <p:cTn id="74" dur="500"/>
                                        <p:tgtEl>
                                          <p:spTgt spid="120"/>
                                        </p:tgtEl>
                                      </p:cBhvr>
                                    </p:animEffect>
                                  </p:childTnLst>
                                </p:cTn>
                              </p:par>
                            </p:childTnLst>
                          </p:cTn>
                        </p:par>
                        <p:par>
                          <p:cTn id="75" fill="hold">
                            <p:stCondLst>
                              <p:cond delay="7500"/>
                            </p:stCondLst>
                            <p:childTnLst>
                              <p:par>
                                <p:cTn id="76" presetID="47" presetClass="entr" presetSubtype="0" fill="hold" nodeType="afterEffect">
                                  <p:stCondLst>
                                    <p:cond delay="0"/>
                                  </p:stCondLst>
                                  <p:childTnLst>
                                    <p:set>
                                      <p:cBhvr>
                                        <p:cTn id="77" dur="1" fill="hold">
                                          <p:stCondLst>
                                            <p:cond delay="0"/>
                                          </p:stCondLst>
                                        </p:cTn>
                                        <p:tgtEl>
                                          <p:spTgt spid="90"/>
                                        </p:tgtEl>
                                        <p:attrNameLst>
                                          <p:attrName>style.visibility</p:attrName>
                                        </p:attrNameLst>
                                      </p:cBhvr>
                                      <p:to>
                                        <p:strVal val="visible"/>
                                      </p:to>
                                    </p:set>
                                    <p:animEffect transition="in" filter="fade">
                                      <p:cBhvr>
                                        <p:cTn id="78" dur="1000"/>
                                        <p:tgtEl>
                                          <p:spTgt spid="90"/>
                                        </p:tgtEl>
                                      </p:cBhvr>
                                    </p:animEffect>
                                    <p:anim calcmode="lin" valueType="num">
                                      <p:cBhvr>
                                        <p:cTn id="79" dur="1000" fill="hold"/>
                                        <p:tgtEl>
                                          <p:spTgt spid="90"/>
                                        </p:tgtEl>
                                        <p:attrNameLst>
                                          <p:attrName>ppt_x</p:attrName>
                                        </p:attrNameLst>
                                      </p:cBhvr>
                                      <p:tavLst>
                                        <p:tav tm="0">
                                          <p:val>
                                            <p:strVal val="#ppt_x"/>
                                          </p:val>
                                        </p:tav>
                                        <p:tav tm="100000">
                                          <p:val>
                                            <p:strVal val="#ppt_x"/>
                                          </p:val>
                                        </p:tav>
                                      </p:tavLst>
                                    </p:anim>
                                    <p:anim calcmode="lin" valueType="num">
                                      <p:cBhvr>
                                        <p:cTn id="80" dur="1000" fill="hold"/>
                                        <p:tgtEl>
                                          <p:spTgt spid="90"/>
                                        </p:tgtEl>
                                        <p:attrNameLst>
                                          <p:attrName>ppt_y</p:attrName>
                                        </p:attrNameLst>
                                      </p:cBhvr>
                                      <p:tavLst>
                                        <p:tav tm="0">
                                          <p:val>
                                            <p:strVal val="#ppt_y-.1"/>
                                          </p:val>
                                        </p:tav>
                                        <p:tav tm="100000">
                                          <p:val>
                                            <p:strVal val="#ppt_y"/>
                                          </p:val>
                                        </p:tav>
                                      </p:tavLst>
                                    </p:anim>
                                  </p:childTnLst>
                                </p:cTn>
                              </p:par>
                            </p:childTnLst>
                          </p:cTn>
                        </p:par>
                        <p:par>
                          <p:cTn id="81" fill="hold">
                            <p:stCondLst>
                              <p:cond delay="8500"/>
                            </p:stCondLst>
                            <p:childTnLst>
                              <p:par>
                                <p:cTn id="82" presetID="53" presetClass="entr" presetSubtype="16" fill="hold" nodeType="afterEffect">
                                  <p:stCondLst>
                                    <p:cond delay="0"/>
                                  </p:stCondLst>
                                  <p:childTnLst>
                                    <p:set>
                                      <p:cBhvr>
                                        <p:cTn id="83" dur="1" fill="hold">
                                          <p:stCondLst>
                                            <p:cond delay="0"/>
                                          </p:stCondLst>
                                        </p:cTn>
                                        <p:tgtEl>
                                          <p:spTgt spid="106"/>
                                        </p:tgtEl>
                                        <p:attrNameLst>
                                          <p:attrName>style.visibility</p:attrName>
                                        </p:attrNameLst>
                                      </p:cBhvr>
                                      <p:to>
                                        <p:strVal val="visible"/>
                                      </p:to>
                                    </p:set>
                                    <p:anim calcmode="lin" valueType="num">
                                      <p:cBhvr>
                                        <p:cTn id="84" dur="500" fill="hold"/>
                                        <p:tgtEl>
                                          <p:spTgt spid="106"/>
                                        </p:tgtEl>
                                        <p:attrNameLst>
                                          <p:attrName>ppt_w</p:attrName>
                                        </p:attrNameLst>
                                      </p:cBhvr>
                                      <p:tavLst>
                                        <p:tav tm="0">
                                          <p:val>
                                            <p:fltVal val="0"/>
                                          </p:val>
                                        </p:tav>
                                        <p:tav tm="100000">
                                          <p:val>
                                            <p:strVal val="#ppt_w"/>
                                          </p:val>
                                        </p:tav>
                                      </p:tavLst>
                                    </p:anim>
                                    <p:anim calcmode="lin" valueType="num">
                                      <p:cBhvr>
                                        <p:cTn id="85" dur="500" fill="hold"/>
                                        <p:tgtEl>
                                          <p:spTgt spid="106"/>
                                        </p:tgtEl>
                                        <p:attrNameLst>
                                          <p:attrName>ppt_h</p:attrName>
                                        </p:attrNameLst>
                                      </p:cBhvr>
                                      <p:tavLst>
                                        <p:tav tm="0">
                                          <p:val>
                                            <p:fltVal val="0"/>
                                          </p:val>
                                        </p:tav>
                                        <p:tav tm="100000">
                                          <p:val>
                                            <p:strVal val="#ppt_h"/>
                                          </p:val>
                                        </p:tav>
                                      </p:tavLst>
                                    </p:anim>
                                    <p:animEffect transition="in" filter="fade">
                                      <p:cBhvr>
                                        <p:cTn id="86" dur="500"/>
                                        <p:tgtEl>
                                          <p:spTgt spid="106"/>
                                        </p:tgtEl>
                                      </p:cBhvr>
                                    </p:animEffect>
                                  </p:childTnLst>
                                </p:cTn>
                              </p:par>
                            </p:childTnLst>
                          </p:cTn>
                        </p:par>
                        <p:par>
                          <p:cTn id="87" fill="hold">
                            <p:stCondLst>
                              <p:cond delay="9000"/>
                            </p:stCondLst>
                            <p:childTnLst>
                              <p:par>
                                <p:cTn id="88" presetID="22" presetClass="entr" presetSubtype="4" fill="hold" grpId="0" nodeType="afterEffect">
                                  <p:stCondLst>
                                    <p:cond delay="0"/>
                                  </p:stCondLst>
                                  <p:childTnLst>
                                    <p:set>
                                      <p:cBhvr>
                                        <p:cTn id="89" dur="1" fill="hold">
                                          <p:stCondLst>
                                            <p:cond delay="0"/>
                                          </p:stCondLst>
                                        </p:cTn>
                                        <p:tgtEl>
                                          <p:spTgt spid="105"/>
                                        </p:tgtEl>
                                        <p:attrNameLst>
                                          <p:attrName>style.visibility</p:attrName>
                                        </p:attrNameLst>
                                      </p:cBhvr>
                                      <p:to>
                                        <p:strVal val="visible"/>
                                      </p:to>
                                    </p:set>
                                    <p:animEffect transition="in" filter="wipe(down)">
                                      <p:cBhvr>
                                        <p:cTn id="90" dur="1000"/>
                                        <p:tgtEl>
                                          <p:spTgt spid="105"/>
                                        </p:tgtEl>
                                      </p:cBhvr>
                                    </p:animEffect>
                                  </p:childTnLst>
                                </p:cTn>
                              </p:par>
                              <p:par>
                                <p:cTn id="91" presetID="42" presetClass="entr" presetSubtype="0" fill="hold" grpId="0" nodeType="withEffect">
                                  <p:stCondLst>
                                    <p:cond delay="0"/>
                                  </p:stCondLst>
                                  <p:childTnLst>
                                    <p:set>
                                      <p:cBhvr>
                                        <p:cTn id="92" dur="1" fill="hold">
                                          <p:stCondLst>
                                            <p:cond delay="0"/>
                                          </p:stCondLst>
                                        </p:cTn>
                                        <p:tgtEl>
                                          <p:spTgt spid="117"/>
                                        </p:tgtEl>
                                        <p:attrNameLst>
                                          <p:attrName>style.visibility</p:attrName>
                                        </p:attrNameLst>
                                      </p:cBhvr>
                                      <p:to>
                                        <p:strVal val="visible"/>
                                      </p:to>
                                    </p:set>
                                    <p:animEffect transition="in" filter="fade">
                                      <p:cBhvr>
                                        <p:cTn id="93" dur="1000"/>
                                        <p:tgtEl>
                                          <p:spTgt spid="117"/>
                                        </p:tgtEl>
                                      </p:cBhvr>
                                    </p:animEffect>
                                    <p:anim calcmode="lin" valueType="num">
                                      <p:cBhvr>
                                        <p:cTn id="94" dur="1000" fill="hold"/>
                                        <p:tgtEl>
                                          <p:spTgt spid="117"/>
                                        </p:tgtEl>
                                        <p:attrNameLst>
                                          <p:attrName>ppt_x</p:attrName>
                                        </p:attrNameLst>
                                      </p:cBhvr>
                                      <p:tavLst>
                                        <p:tav tm="0">
                                          <p:val>
                                            <p:strVal val="#ppt_x"/>
                                          </p:val>
                                        </p:tav>
                                        <p:tav tm="100000">
                                          <p:val>
                                            <p:strVal val="#ppt_x"/>
                                          </p:val>
                                        </p:tav>
                                      </p:tavLst>
                                    </p:anim>
                                    <p:anim calcmode="lin" valueType="num">
                                      <p:cBhvr>
                                        <p:cTn id="95" dur="1000" fill="hold"/>
                                        <p:tgtEl>
                                          <p:spTgt spid="117"/>
                                        </p:tgtEl>
                                        <p:attrNameLst>
                                          <p:attrName>ppt_y</p:attrName>
                                        </p:attrNameLst>
                                      </p:cBhvr>
                                      <p:tavLst>
                                        <p:tav tm="0">
                                          <p:val>
                                            <p:strVal val="#ppt_y+.1"/>
                                          </p:val>
                                        </p:tav>
                                        <p:tav tm="100000">
                                          <p:val>
                                            <p:strVal val="#ppt_y"/>
                                          </p:val>
                                        </p:tav>
                                      </p:tavLst>
                                    </p:anim>
                                  </p:childTnLst>
                                </p:cTn>
                              </p:par>
                            </p:childTnLst>
                          </p:cTn>
                        </p:par>
                        <p:par>
                          <p:cTn id="96" fill="hold">
                            <p:stCondLst>
                              <p:cond delay="10000"/>
                            </p:stCondLst>
                            <p:childTnLst>
                              <p:par>
                                <p:cTn id="97" presetID="42" presetClass="entr" presetSubtype="0" fill="hold" grpId="0" nodeType="afterEffect">
                                  <p:stCondLst>
                                    <p:cond delay="0"/>
                                  </p:stCondLst>
                                  <p:childTnLst>
                                    <p:set>
                                      <p:cBhvr>
                                        <p:cTn id="98" dur="1" fill="hold">
                                          <p:stCondLst>
                                            <p:cond delay="0"/>
                                          </p:stCondLst>
                                        </p:cTn>
                                        <p:tgtEl>
                                          <p:spTgt spid="119"/>
                                        </p:tgtEl>
                                        <p:attrNameLst>
                                          <p:attrName>style.visibility</p:attrName>
                                        </p:attrNameLst>
                                      </p:cBhvr>
                                      <p:to>
                                        <p:strVal val="visible"/>
                                      </p:to>
                                    </p:set>
                                    <p:animEffect transition="in" filter="fade">
                                      <p:cBhvr>
                                        <p:cTn id="99" dur="500"/>
                                        <p:tgtEl>
                                          <p:spTgt spid="119"/>
                                        </p:tgtEl>
                                      </p:cBhvr>
                                    </p:animEffect>
                                    <p:anim calcmode="lin" valueType="num">
                                      <p:cBhvr>
                                        <p:cTn id="100" dur="500" fill="hold"/>
                                        <p:tgtEl>
                                          <p:spTgt spid="119"/>
                                        </p:tgtEl>
                                        <p:attrNameLst>
                                          <p:attrName>ppt_x</p:attrName>
                                        </p:attrNameLst>
                                      </p:cBhvr>
                                      <p:tavLst>
                                        <p:tav tm="0">
                                          <p:val>
                                            <p:strVal val="#ppt_x"/>
                                          </p:val>
                                        </p:tav>
                                        <p:tav tm="100000">
                                          <p:val>
                                            <p:strVal val="#ppt_x"/>
                                          </p:val>
                                        </p:tav>
                                      </p:tavLst>
                                    </p:anim>
                                    <p:anim calcmode="lin" valueType="num">
                                      <p:cBhvr>
                                        <p:cTn id="101" dur="500" fill="hold"/>
                                        <p:tgtEl>
                                          <p:spTgt spid="11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33" grpId="0" animBg="1"/>
      <p:bldP spid="83" grpId="0" animBg="1"/>
      <p:bldP spid="85" grpId="0"/>
      <p:bldP spid="105" grpId="0" animBg="1"/>
      <p:bldP spid="117" grpId="0"/>
      <p:bldP spid="29" grpId="0" animBg="1"/>
      <p:bldP spid="118" grpId="0" build="p"/>
      <p:bldP spid="119" grpId="0"/>
    </p:bldLst>
  </p:timing>
</p:sld>
</file>

<file path=ppt/slides/slide3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29" name="Group 28"/>
          <p:cNvGrpSpPr/>
          <p:nvPr/>
        </p:nvGrpSpPr>
        <p:grpSpPr>
          <a:xfrm>
            <a:off x="8686168" y="5158973"/>
            <a:ext cx="2673751" cy="1058688"/>
            <a:chOff x="6898340" y="3941118"/>
            <a:chExt cx="2005313" cy="794017"/>
          </a:xfrm>
        </p:grpSpPr>
        <p:sp>
          <p:nvSpPr>
            <p:cNvPr id="30" name="TextBox 29"/>
            <p:cNvSpPr txBox="1"/>
            <p:nvPr/>
          </p:nvSpPr>
          <p:spPr>
            <a:xfrm>
              <a:off x="6898340" y="4111887"/>
              <a:ext cx="2005313" cy="623248"/>
            </a:xfrm>
            <a:prstGeom prst="rect">
              <a:avLst/>
            </a:prstGeom>
            <a:noFill/>
          </p:spPr>
          <p:txBody>
            <a:bodyPr wrap="square" rtlCol="0">
              <a:spAutoFit/>
            </a:bodyPr>
            <a:lstStyle/>
            <a:p>
              <a:r>
                <a:rPr lang="en-US" sz="1200" dirty="0">
                  <a:solidFill>
                    <a:schemeClr val="bg1">
                      <a:lumMod val="85000"/>
                    </a:schemeClr>
                  </a:solidFill>
                  <a:latin typeface="Candara" panose="020E0502030303020204" pitchFamily="34" charset="0"/>
                </a:rPr>
                <a:t>Lorem ipsum dolor sit amet, consectetur adipiscing elit, sed do eiusmod tempor incididunt ut labore et dolore magna aliqua. </a:t>
              </a:r>
            </a:p>
          </p:txBody>
        </p:sp>
        <p:sp>
          <p:nvSpPr>
            <p:cNvPr id="31" name="TextBox 30"/>
            <p:cNvSpPr txBox="1"/>
            <p:nvPr/>
          </p:nvSpPr>
          <p:spPr>
            <a:xfrm>
              <a:off x="6948675" y="3941118"/>
              <a:ext cx="762228" cy="184666"/>
            </a:xfrm>
            <a:prstGeom prst="rect">
              <a:avLst/>
            </a:prstGeom>
            <a:noFill/>
          </p:spPr>
          <p:txBody>
            <a:bodyPr wrap="none" lIns="0" tIns="0" rIns="0" bIns="0" rtlCol="0" anchor="ctr">
              <a:spAutoFit/>
            </a:bodyPr>
            <a:lstStyle/>
            <a:p>
              <a:r>
                <a:rPr lang="en-US" sz="1600" dirty="0">
                  <a:solidFill>
                    <a:srgbClr val="E04621"/>
                  </a:solidFill>
                  <a:latin typeface="Bernard MT Condensed" panose="02050806060905020404" pitchFamily="18" charset="0"/>
                </a:rPr>
                <a:t>LOREM IPSUM</a:t>
              </a:r>
            </a:p>
          </p:txBody>
        </p:sp>
      </p:grpSp>
      <p:grpSp>
        <p:nvGrpSpPr>
          <p:cNvPr id="37" name="Group 36"/>
          <p:cNvGrpSpPr/>
          <p:nvPr/>
        </p:nvGrpSpPr>
        <p:grpSpPr>
          <a:xfrm>
            <a:off x="800101" y="5158973"/>
            <a:ext cx="2673751" cy="1037172"/>
            <a:chOff x="6858000" y="3941118"/>
            <a:chExt cx="2005313" cy="777880"/>
          </a:xfrm>
        </p:grpSpPr>
        <p:sp>
          <p:nvSpPr>
            <p:cNvPr id="38" name="TextBox 37"/>
            <p:cNvSpPr txBox="1"/>
            <p:nvPr/>
          </p:nvSpPr>
          <p:spPr>
            <a:xfrm>
              <a:off x="6858000" y="4095750"/>
              <a:ext cx="2005313" cy="623248"/>
            </a:xfrm>
            <a:prstGeom prst="rect">
              <a:avLst/>
            </a:prstGeom>
            <a:noFill/>
          </p:spPr>
          <p:txBody>
            <a:bodyPr wrap="square" rtlCol="0">
              <a:spAutoFit/>
            </a:bodyPr>
            <a:lstStyle/>
            <a:p>
              <a:pPr algn="r"/>
              <a:r>
                <a:rPr lang="en-US" sz="1200" dirty="0">
                  <a:solidFill>
                    <a:schemeClr val="bg1">
                      <a:lumMod val="85000"/>
                    </a:schemeClr>
                  </a:solidFill>
                  <a:latin typeface="Candara" panose="020E0502030303020204" pitchFamily="34" charset="0"/>
                </a:rPr>
                <a:t>Lorem ipsum dolor sit amet, consectetur adipiscing elit, sed do eiusmod tempor incididunt ut labore et dolore magna aliqua. </a:t>
              </a:r>
            </a:p>
          </p:txBody>
        </p:sp>
        <p:sp>
          <p:nvSpPr>
            <p:cNvPr id="39" name="TextBox 38"/>
            <p:cNvSpPr txBox="1"/>
            <p:nvPr/>
          </p:nvSpPr>
          <p:spPr>
            <a:xfrm>
              <a:off x="8029358" y="3941118"/>
              <a:ext cx="762228" cy="184666"/>
            </a:xfrm>
            <a:prstGeom prst="rect">
              <a:avLst/>
            </a:prstGeom>
            <a:noFill/>
          </p:spPr>
          <p:txBody>
            <a:bodyPr wrap="none" lIns="0" tIns="0" rIns="0" bIns="0" rtlCol="0" anchor="ctr">
              <a:spAutoFit/>
            </a:bodyPr>
            <a:lstStyle/>
            <a:p>
              <a:pPr algn="r"/>
              <a:r>
                <a:rPr lang="en-US" sz="1600" dirty="0">
                  <a:solidFill>
                    <a:srgbClr val="CF3510"/>
                  </a:solidFill>
                  <a:latin typeface="Bernard MT Condensed" panose="02050806060905020404" pitchFamily="18" charset="0"/>
                </a:rPr>
                <a:t>LOREM IPSUM</a:t>
              </a:r>
            </a:p>
          </p:txBody>
        </p:sp>
      </p:grpSp>
      <p:grpSp>
        <p:nvGrpSpPr>
          <p:cNvPr id="40" name="Group 39"/>
          <p:cNvGrpSpPr/>
          <p:nvPr/>
        </p:nvGrpSpPr>
        <p:grpSpPr>
          <a:xfrm>
            <a:off x="406401" y="3594084"/>
            <a:ext cx="2673751" cy="1037172"/>
            <a:chOff x="6858000" y="3941118"/>
            <a:chExt cx="2005313" cy="777880"/>
          </a:xfrm>
        </p:grpSpPr>
        <p:sp>
          <p:nvSpPr>
            <p:cNvPr id="41" name="TextBox 40"/>
            <p:cNvSpPr txBox="1"/>
            <p:nvPr/>
          </p:nvSpPr>
          <p:spPr>
            <a:xfrm>
              <a:off x="6858000" y="4095750"/>
              <a:ext cx="2005313" cy="623248"/>
            </a:xfrm>
            <a:prstGeom prst="rect">
              <a:avLst/>
            </a:prstGeom>
            <a:noFill/>
          </p:spPr>
          <p:txBody>
            <a:bodyPr wrap="square" rtlCol="0">
              <a:spAutoFit/>
            </a:bodyPr>
            <a:lstStyle/>
            <a:p>
              <a:pPr algn="r"/>
              <a:r>
                <a:rPr lang="en-US" sz="1200" dirty="0">
                  <a:solidFill>
                    <a:schemeClr val="bg1">
                      <a:lumMod val="85000"/>
                    </a:schemeClr>
                  </a:solidFill>
                  <a:latin typeface="Candara" panose="020E0502030303020204" pitchFamily="34" charset="0"/>
                </a:rPr>
                <a:t>Lorem ipsum dolor sit amet, consectetur adipiscing elit, sed do eiusmod tempor incididunt ut labore et dolore magna aliqua. </a:t>
              </a:r>
            </a:p>
          </p:txBody>
        </p:sp>
        <p:sp>
          <p:nvSpPr>
            <p:cNvPr id="42" name="TextBox 41"/>
            <p:cNvSpPr txBox="1"/>
            <p:nvPr/>
          </p:nvSpPr>
          <p:spPr>
            <a:xfrm>
              <a:off x="8029361" y="3941118"/>
              <a:ext cx="762228" cy="184666"/>
            </a:xfrm>
            <a:prstGeom prst="rect">
              <a:avLst/>
            </a:prstGeom>
            <a:noFill/>
          </p:spPr>
          <p:txBody>
            <a:bodyPr wrap="none" lIns="0" tIns="0" rIns="0" bIns="0" rtlCol="0" anchor="ctr">
              <a:spAutoFit/>
            </a:bodyPr>
            <a:lstStyle/>
            <a:p>
              <a:pPr algn="r"/>
              <a:r>
                <a:rPr lang="en-US" sz="1600" dirty="0">
                  <a:solidFill>
                    <a:srgbClr val="BF2500"/>
                  </a:solidFill>
                  <a:latin typeface="Bernard MT Condensed" panose="02050806060905020404" pitchFamily="18" charset="0"/>
                </a:rPr>
                <a:t>LOREM IPSUM</a:t>
              </a:r>
            </a:p>
          </p:txBody>
        </p:sp>
      </p:grpSp>
      <p:grpSp>
        <p:nvGrpSpPr>
          <p:cNvPr id="43" name="Group 42"/>
          <p:cNvGrpSpPr/>
          <p:nvPr/>
        </p:nvGrpSpPr>
        <p:grpSpPr>
          <a:xfrm>
            <a:off x="948414" y="2029194"/>
            <a:ext cx="2673751" cy="1037172"/>
            <a:chOff x="6858000" y="3941118"/>
            <a:chExt cx="2005313" cy="777880"/>
          </a:xfrm>
        </p:grpSpPr>
        <p:sp>
          <p:nvSpPr>
            <p:cNvPr id="44" name="TextBox 43"/>
            <p:cNvSpPr txBox="1"/>
            <p:nvPr/>
          </p:nvSpPr>
          <p:spPr>
            <a:xfrm>
              <a:off x="6858000" y="4095750"/>
              <a:ext cx="2005313" cy="623248"/>
            </a:xfrm>
            <a:prstGeom prst="rect">
              <a:avLst/>
            </a:prstGeom>
            <a:noFill/>
          </p:spPr>
          <p:txBody>
            <a:bodyPr wrap="square" rtlCol="0">
              <a:spAutoFit/>
            </a:bodyPr>
            <a:lstStyle/>
            <a:p>
              <a:pPr algn="r"/>
              <a:r>
                <a:rPr lang="en-US" sz="1200" dirty="0">
                  <a:solidFill>
                    <a:schemeClr val="bg1">
                      <a:lumMod val="85000"/>
                    </a:schemeClr>
                  </a:solidFill>
                  <a:latin typeface="Candara" panose="020E0502030303020204" pitchFamily="34" charset="0"/>
                </a:rPr>
                <a:t>Lorem ipsum dolor sit amet, consectetur adipiscing elit, sed do eiusmod tempor incididunt ut labore et dolore magna aliqua. </a:t>
              </a:r>
            </a:p>
          </p:txBody>
        </p:sp>
        <p:sp>
          <p:nvSpPr>
            <p:cNvPr id="45" name="TextBox 44"/>
            <p:cNvSpPr txBox="1"/>
            <p:nvPr/>
          </p:nvSpPr>
          <p:spPr>
            <a:xfrm>
              <a:off x="8029364" y="3941118"/>
              <a:ext cx="762228" cy="184666"/>
            </a:xfrm>
            <a:prstGeom prst="rect">
              <a:avLst/>
            </a:prstGeom>
            <a:noFill/>
          </p:spPr>
          <p:txBody>
            <a:bodyPr wrap="none" lIns="0" tIns="0" rIns="0" bIns="0" rtlCol="0" anchor="ctr">
              <a:spAutoFit/>
            </a:bodyPr>
            <a:lstStyle/>
            <a:p>
              <a:pPr algn="r"/>
              <a:r>
                <a:rPr lang="en-US" sz="1600" dirty="0">
                  <a:solidFill>
                    <a:srgbClr val="F89120"/>
                  </a:solidFill>
                  <a:latin typeface="Bernard MT Condensed" panose="02050806060905020404" pitchFamily="18" charset="0"/>
                </a:rPr>
                <a:t>LOREM IPSUM</a:t>
              </a:r>
            </a:p>
          </p:txBody>
        </p:sp>
      </p:grpSp>
      <p:grpSp>
        <p:nvGrpSpPr>
          <p:cNvPr id="46" name="Group 45"/>
          <p:cNvGrpSpPr/>
          <p:nvPr/>
        </p:nvGrpSpPr>
        <p:grpSpPr>
          <a:xfrm>
            <a:off x="9165635" y="3594084"/>
            <a:ext cx="2673751" cy="1058688"/>
            <a:chOff x="6898340" y="3941118"/>
            <a:chExt cx="2005313" cy="794017"/>
          </a:xfrm>
        </p:grpSpPr>
        <p:sp>
          <p:nvSpPr>
            <p:cNvPr id="47" name="TextBox 46"/>
            <p:cNvSpPr txBox="1"/>
            <p:nvPr/>
          </p:nvSpPr>
          <p:spPr>
            <a:xfrm>
              <a:off x="6898340" y="4111887"/>
              <a:ext cx="2005313" cy="623248"/>
            </a:xfrm>
            <a:prstGeom prst="rect">
              <a:avLst/>
            </a:prstGeom>
            <a:noFill/>
          </p:spPr>
          <p:txBody>
            <a:bodyPr wrap="square" rtlCol="0">
              <a:spAutoFit/>
            </a:bodyPr>
            <a:lstStyle/>
            <a:p>
              <a:r>
                <a:rPr lang="en-US" sz="1200" dirty="0">
                  <a:solidFill>
                    <a:schemeClr val="bg1">
                      <a:lumMod val="85000"/>
                    </a:schemeClr>
                  </a:solidFill>
                  <a:latin typeface="Candara" panose="020E0502030303020204" pitchFamily="34" charset="0"/>
                </a:rPr>
                <a:t>Lorem ipsum dolor sit amet, consectetur adipiscing elit, sed do eiusmod tempor incididunt ut labore et dolore magna aliqua. </a:t>
              </a:r>
            </a:p>
          </p:txBody>
        </p:sp>
        <p:sp>
          <p:nvSpPr>
            <p:cNvPr id="48" name="TextBox 47"/>
            <p:cNvSpPr txBox="1"/>
            <p:nvPr/>
          </p:nvSpPr>
          <p:spPr>
            <a:xfrm>
              <a:off x="6948675" y="3941118"/>
              <a:ext cx="762228" cy="184666"/>
            </a:xfrm>
            <a:prstGeom prst="rect">
              <a:avLst/>
            </a:prstGeom>
            <a:noFill/>
          </p:spPr>
          <p:txBody>
            <a:bodyPr wrap="none" lIns="0" tIns="0" rIns="0" bIns="0" rtlCol="0" anchor="ctr">
              <a:spAutoFit/>
            </a:bodyPr>
            <a:lstStyle/>
            <a:p>
              <a:r>
                <a:rPr lang="en-US" sz="1600" dirty="0">
                  <a:solidFill>
                    <a:srgbClr val="E76C0F"/>
                  </a:solidFill>
                  <a:latin typeface="Bernard MT Condensed" panose="02050806060905020404" pitchFamily="18" charset="0"/>
                </a:rPr>
                <a:t>LOREM IPSUM</a:t>
              </a:r>
            </a:p>
          </p:txBody>
        </p:sp>
      </p:grpSp>
      <p:grpSp>
        <p:nvGrpSpPr>
          <p:cNvPr id="49" name="Group 48"/>
          <p:cNvGrpSpPr/>
          <p:nvPr/>
        </p:nvGrpSpPr>
        <p:grpSpPr>
          <a:xfrm>
            <a:off x="8643261" y="2029196"/>
            <a:ext cx="2673751" cy="1047931"/>
            <a:chOff x="6890272" y="3941118"/>
            <a:chExt cx="2005313" cy="785949"/>
          </a:xfrm>
        </p:grpSpPr>
        <p:sp>
          <p:nvSpPr>
            <p:cNvPr id="50" name="TextBox 49"/>
            <p:cNvSpPr txBox="1"/>
            <p:nvPr/>
          </p:nvSpPr>
          <p:spPr>
            <a:xfrm>
              <a:off x="6890272" y="4103819"/>
              <a:ext cx="2005313" cy="623248"/>
            </a:xfrm>
            <a:prstGeom prst="rect">
              <a:avLst/>
            </a:prstGeom>
            <a:noFill/>
          </p:spPr>
          <p:txBody>
            <a:bodyPr wrap="square" rtlCol="0">
              <a:spAutoFit/>
            </a:bodyPr>
            <a:lstStyle/>
            <a:p>
              <a:r>
                <a:rPr lang="en-US" sz="1200" dirty="0">
                  <a:solidFill>
                    <a:schemeClr val="bg1">
                      <a:lumMod val="85000"/>
                    </a:schemeClr>
                  </a:solidFill>
                  <a:latin typeface="Candara" panose="020E0502030303020204" pitchFamily="34" charset="0"/>
                </a:rPr>
                <a:t>Lorem ipsum dolor sit amet, consectetur adipiscing elit, sed do eiusmod tempor incididunt ut labore et dolore magna aliqua. </a:t>
              </a:r>
            </a:p>
          </p:txBody>
        </p:sp>
        <p:sp>
          <p:nvSpPr>
            <p:cNvPr id="51" name="TextBox 50"/>
            <p:cNvSpPr txBox="1"/>
            <p:nvPr/>
          </p:nvSpPr>
          <p:spPr>
            <a:xfrm>
              <a:off x="6948675" y="3941118"/>
              <a:ext cx="762228" cy="184666"/>
            </a:xfrm>
            <a:prstGeom prst="rect">
              <a:avLst/>
            </a:prstGeom>
            <a:noFill/>
          </p:spPr>
          <p:txBody>
            <a:bodyPr wrap="none" lIns="0" tIns="0" rIns="0" bIns="0" rtlCol="0" anchor="ctr">
              <a:spAutoFit/>
            </a:bodyPr>
            <a:lstStyle/>
            <a:p>
              <a:r>
                <a:rPr lang="en-US" sz="1600" dirty="0">
                  <a:solidFill>
                    <a:srgbClr val="CE8E40"/>
                  </a:solidFill>
                  <a:latin typeface="Bernard MT Condensed" panose="02050806060905020404" pitchFamily="18" charset="0"/>
                </a:rPr>
                <a:t>LOREM IPSUM</a:t>
              </a:r>
            </a:p>
          </p:txBody>
        </p:sp>
      </p:grpSp>
      <p:sp>
        <p:nvSpPr>
          <p:cNvPr id="52" name="Freeform 51"/>
          <p:cNvSpPr/>
          <p:nvPr/>
        </p:nvSpPr>
        <p:spPr>
          <a:xfrm rot="2539609">
            <a:off x="6929986" y="4850170"/>
            <a:ext cx="641231" cy="106841"/>
          </a:xfrm>
          <a:custGeom>
            <a:avLst/>
            <a:gdLst/>
            <a:ahLst/>
            <a:cxnLst/>
            <a:rect l="0" t="0" r="0" b="0"/>
            <a:pathLst>
              <a:path>
                <a:moveTo>
                  <a:pt x="0" y="32211"/>
                </a:moveTo>
                <a:lnTo>
                  <a:pt x="386650" y="32211"/>
                </a:lnTo>
              </a:path>
            </a:pathLst>
          </a:custGeom>
          <a:noFill/>
          <a:ln w="12700">
            <a:solidFill>
              <a:schemeClr val="bg1"/>
            </a:solidFill>
            <a:headEnd type="oval" w="med" len="med"/>
            <a:tailEnd type="triangle" w="med" len="med"/>
          </a:ln>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53" name="Freeform 52"/>
          <p:cNvSpPr/>
          <p:nvPr/>
        </p:nvSpPr>
        <p:spPr>
          <a:xfrm>
            <a:off x="7146750" y="3981376"/>
            <a:ext cx="701893" cy="106841"/>
          </a:xfrm>
          <a:custGeom>
            <a:avLst/>
            <a:gdLst/>
            <a:ahLst/>
            <a:cxnLst/>
            <a:rect l="0" t="0" r="0" b="0"/>
            <a:pathLst>
              <a:path>
                <a:moveTo>
                  <a:pt x="0" y="32211"/>
                </a:moveTo>
                <a:lnTo>
                  <a:pt x="423229" y="32211"/>
                </a:lnTo>
              </a:path>
            </a:pathLst>
          </a:custGeom>
          <a:noFill/>
          <a:ln w="12700">
            <a:solidFill>
              <a:schemeClr val="bg1"/>
            </a:solidFill>
            <a:headEnd type="oval" w="med" len="med"/>
            <a:tailEnd type="triangle" w="med" len="med"/>
          </a:ln>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54" name="Freeform 53"/>
          <p:cNvSpPr/>
          <p:nvPr/>
        </p:nvSpPr>
        <p:spPr>
          <a:xfrm rot="19060391">
            <a:off x="6866745" y="3072271"/>
            <a:ext cx="641231" cy="106841"/>
          </a:xfrm>
          <a:custGeom>
            <a:avLst/>
            <a:gdLst/>
            <a:ahLst/>
            <a:cxnLst/>
            <a:rect l="0" t="0" r="0" b="0"/>
            <a:pathLst>
              <a:path>
                <a:moveTo>
                  <a:pt x="0" y="32211"/>
                </a:moveTo>
                <a:lnTo>
                  <a:pt x="386650" y="32211"/>
                </a:lnTo>
              </a:path>
            </a:pathLst>
          </a:custGeom>
          <a:noFill/>
          <a:ln w="12700">
            <a:solidFill>
              <a:schemeClr val="bg1"/>
            </a:solidFill>
            <a:headEnd type="oval" w="med" len="med"/>
            <a:tailEnd type="triangle" w="med" len="med"/>
          </a:ln>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55" name="Freeform 54"/>
          <p:cNvSpPr/>
          <p:nvPr/>
        </p:nvSpPr>
        <p:spPr>
          <a:xfrm rot="19060391" flipH="1">
            <a:off x="4579930" y="4877774"/>
            <a:ext cx="641231" cy="106841"/>
          </a:xfrm>
          <a:custGeom>
            <a:avLst/>
            <a:gdLst/>
            <a:ahLst/>
            <a:cxnLst/>
            <a:rect l="0" t="0" r="0" b="0"/>
            <a:pathLst>
              <a:path>
                <a:moveTo>
                  <a:pt x="0" y="32211"/>
                </a:moveTo>
                <a:lnTo>
                  <a:pt x="386650" y="32211"/>
                </a:lnTo>
              </a:path>
            </a:pathLst>
          </a:custGeom>
          <a:noFill/>
          <a:ln w="12700">
            <a:solidFill>
              <a:schemeClr val="bg1"/>
            </a:solidFill>
            <a:headEnd type="oval" w="med" len="med"/>
            <a:tailEnd type="triangle" w="med" len="med"/>
          </a:ln>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56" name="Freeform 55"/>
          <p:cNvSpPr/>
          <p:nvPr/>
        </p:nvSpPr>
        <p:spPr>
          <a:xfrm flipH="1">
            <a:off x="4310275" y="3958260"/>
            <a:ext cx="701893" cy="106841"/>
          </a:xfrm>
          <a:custGeom>
            <a:avLst/>
            <a:gdLst/>
            <a:ahLst/>
            <a:cxnLst/>
            <a:rect l="0" t="0" r="0" b="0"/>
            <a:pathLst>
              <a:path>
                <a:moveTo>
                  <a:pt x="0" y="32211"/>
                </a:moveTo>
                <a:lnTo>
                  <a:pt x="423229" y="32211"/>
                </a:lnTo>
              </a:path>
            </a:pathLst>
          </a:custGeom>
          <a:noFill/>
          <a:ln w="12700">
            <a:solidFill>
              <a:schemeClr val="bg1"/>
            </a:solidFill>
            <a:headEnd type="oval" w="med" len="med"/>
            <a:tailEnd type="triangle" w="med" len="med"/>
          </a:ln>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57" name="Freeform 56"/>
          <p:cNvSpPr/>
          <p:nvPr/>
        </p:nvSpPr>
        <p:spPr>
          <a:xfrm rot="2539609" flipH="1">
            <a:off x="4707205" y="3012945"/>
            <a:ext cx="641231" cy="106841"/>
          </a:xfrm>
          <a:custGeom>
            <a:avLst/>
            <a:gdLst/>
            <a:ahLst/>
            <a:cxnLst/>
            <a:rect l="0" t="0" r="0" b="0"/>
            <a:pathLst>
              <a:path>
                <a:moveTo>
                  <a:pt x="0" y="32211"/>
                </a:moveTo>
                <a:lnTo>
                  <a:pt x="386650" y="32211"/>
                </a:lnTo>
              </a:path>
            </a:pathLst>
          </a:custGeom>
          <a:noFill/>
          <a:ln w="12700">
            <a:solidFill>
              <a:schemeClr val="bg1"/>
            </a:solidFill>
            <a:headEnd type="oval" w="med" len="med"/>
            <a:tailEnd type="triangle" w="med" len="med"/>
          </a:ln>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94" name="Freeform 93"/>
          <p:cNvSpPr/>
          <p:nvPr/>
        </p:nvSpPr>
        <p:spPr>
          <a:xfrm flipH="1">
            <a:off x="5209415" y="3179832"/>
            <a:ext cx="1773171" cy="1773168"/>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solidFill>
            <a:srgbClr val="986A6A"/>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grpSp>
        <p:nvGrpSpPr>
          <p:cNvPr id="9" name="Group 8"/>
          <p:cNvGrpSpPr/>
          <p:nvPr/>
        </p:nvGrpSpPr>
        <p:grpSpPr>
          <a:xfrm>
            <a:off x="5545939" y="3516354"/>
            <a:ext cx="1100124" cy="1100124"/>
            <a:chOff x="5545939" y="3516354"/>
            <a:chExt cx="1100124" cy="1100124"/>
          </a:xfrm>
        </p:grpSpPr>
        <p:sp>
          <p:nvSpPr>
            <p:cNvPr id="95" name="Oval 94"/>
            <p:cNvSpPr/>
            <p:nvPr/>
          </p:nvSpPr>
          <p:spPr>
            <a:xfrm flipH="1">
              <a:off x="5545939" y="3516354"/>
              <a:ext cx="1100124" cy="1100124"/>
            </a:xfrm>
            <a:prstGeom prst="ellipse">
              <a:avLst/>
            </a:prstGeom>
            <a:no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p>
          </p:txBody>
        </p:sp>
        <p:sp>
          <p:nvSpPr>
            <p:cNvPr id="60" name="Freeform 65"/>
            <p:cNvSpPr>
              <a:spLocks noEditPoints="1"/>
            </p:cNvSpPr>
            <p:nvPr/>
          </p:nvSpPr>
          <p:spPr bwMode="auto">
            <a:xfrm>
              <a:off x="5759318" y="3748393"/>
              <a:ext cx="632741" cy="576579"/>
            </a:xfrm>
            <a:custGeom>
              <a:avLst/>
              <a:gdLst/>
              <a:ahLst/>
              <a:cxnLst>
                <a:cxn ang="0">
                  <a:pos x="45" y="41"/>
                </a:cxn>
                <a:cxn ang="0">
                  <a:pos x="47" y="50"/>
                </a:cxn>
                <a:cxn ang="0">
                  <a:pos x="40" y="56"/>
                </a:cxn>
                <a:cxn ang="0">
                  <a:pos x="31" y="60"/>
                </a:cxn>
                <a:cxn ang="0">
                  <a:pos x="21" y="60"/>
                </a:cxn>
                <a:cxn ang="0">
                  <a:pos x="13" y="56"/>
                </a:cxn>
                <a:cxn ang="0">
                  <a:pos x="5" y="50"/>
                </a:cxn>
                <a:cxn ang="0">
                  <a:pos x="8" y="41"/>
                </a:cxn>
                <a:cxn ang="0">
                  <a:pos x="0" y="32"/>
                </a:cxn>
                <a:cxn ang="0">
                  <a:pos x="9" y="26"/>
                </a:cxn>
                <a:cxn ang="0">
                  <a:pos x="5" y="20"/>
                </a:cxn>
                <a:cxn ang="0">
                  <a:pos x="17" y="18"/>
                </a:cxn>
                <a:cxn ang="0">
                  <a:pos x="22" y="10"/>
                </a:cxn>
                <a:cxn ang="0">
                  <a:pos x="32" y="17"/>
                </a:cxn>
                <a:cxn ang="0">
                  <a:pos x="41" y="14"/>
                </a:cxn>
                <a:cxn ang="0">
                  <a:pos x="47" y="22"/>
                </a:cxn>
                <a:cxn ang="0">
                  <a:pos x="51" y="30"/>
                </a:cxn>
                <a:cxn ang="0">
                  <a:pos x="26" y="25"/>
                </a:cxn>
                <a:cxn ang="0">
                  <a:pos x="36" y="35"/>
                </a:cxn>
                <a:cxn ang="0">
                  <a:pos x="72" y="19"/>
                </a:cxn>
                <a:cxn ang="0">
                  <a:pos x="72" y="27"/>
                </a:cxn>
                <a:cxn ang="0">
                  <a:pos x="62" y="25"/>
                </a:cxn>
                <a:cxn ang="0">
                  <a:pos x="52" y="27"/>
                </a:cxn>
                <a:cxn ang="0">
                  <a:pos x="53" y="19"/>
                </a:cxn>
                <a:cxn ang="0">
                  <a:pos x="53" y="11"/>
                </a:cxn>
                <a:cxn ang="0">
                  <a:pos x="52" y="3"/>
                </a:cxn>
                <a:cxn ang="0">
                  <a:pos x="62" y="4"/>
                </a:cxn>
                <a:cxn ang="0">
                  <a:pos x="67" y="0"/>
                </a:cxn>
                <a:cxn ang="0">
                  <a:pos x="70" y="9"/>
                </a:cxn>
                <a:cxn ang="0">
                  <a:pos x="78" y="18"/>
                </a:cxn>
                <a:cxn ang="0">
                  <a:pos x="70" y="62"/>
                </a:cxn>
                <a:cxn ang="0">
                  <a:pos x="67" y="71"/>
                </a:cxn>
                <a:cxn ang="0">
                  <a:pos x="61" y="66"/>
                </a:cxn>
                <a:cxn ang="0">
                  <a:pos x="52" y="68"/>
                </a:cxn>
                <a:cxn ang="0">
                  <a:pos x="47" y="59"/>
                </a:cxn>
                <a:cxn ang="0">
                  <a:pos x="54" y="50"/>
                </a:cxn>
                <a:cxn ang="0">
                  <a:pos x="57" y="41"/>
                </a:cxn>
                <a:cxn ang="0">
                  <a:pos x="63" y="46"/>
                </a:cxn>
                <a:cxn ang="0">
                  <a:pos x="72" y="44"/>
                </a:cxn>
                <a:cxn ang="0">
                  <a:pos x="72" y="52"/>
                </a:cxn>
                <a:cxn ang="0">
                  <a:pos x="62" y="10"/>
                </a:cxn>
                <a:cxn ang="0">
                  <a:pos x="67" y="15"/>
                </a:cxn>
                <a:cxn ang="0">
                  <a:pos x="57" y="56"/>
                </a:cxn>
                <a:cxn ang="0">
                  <a:pos x="62" y="51"/>
                </a:cxn>
              </a:cxnLst>
              <a:rect l="0" t="0" r="r" b="b"/>
              <a:pathLst>
                <a:path w="78" h="71">
                  <a:moveTo>
                    <a:pt x="52" y="39"/>
                  </a:moveTo>
                  <a:cubicBezTo>
                    <a:pt x="52" y="40"/>
                    <a:pt x="51" y="40"/>
                    <a:pt x="51" y="40"/>
                  </a:cubicBezTo>
                  <a:cubicBezTo>
                    <a:pt x="45" y="41"/>
                    <a:pt x="45" y="41"/>
                    <a:pt x="45" y="41"/>
                  </a:cubicBezTo>
                  <a:cubicBezTo>
                    <a:pt x="44" y="42"/>
                    <a:pt x="44" y="43"/>
                    <a:pt x="43" y="44"/>
                  </a:cubicBezTo>
                  <a:cubicBezTo>
                    <a:pt x="45" y="46"/>
                    <a:pt x="46" y="47"/>
                    <a:pt x="47" y="49"/>
                  </a:cubicBezTo>
                  <a:cubicBezTo>
                    <a:pt x="47" y="49"/>
                    <a:pt x="47" y="49"/>
                    <a:pt x="47" y="50"/>
                  </a:cubicBezTo>
                  <a:cubicBezTo>
                    <a:pt x="47" y="50"/>
                    <a:pt x="47" y="50"/>
                    <a:pt x="47" y="50"/>
                  </a:cubicBezTo>
                  <a:cubicBezTo>
                    <a:pt x="46" y="52"/>
                    <a:pt x="42" y="56"/>
                    <a:pt x="41" y="56"/>
                  </a:cubicBezTo>
                  <a:cubicBezTo>
                    <a:pt x="40" y="56"/>
                    <a:pt x="40" y="56"/>
                    <a:pt x="40" y="56"/>
                  </a:cubicBezTo>
                  <a:cubicBezTo>
                    <a:pt x="35" y="53"/>
                    <a:pt x="35" y="53"/>
                    <a:pt x="35" y="53"/>
                  </a:cubicBezTo>
                  <a:cubicBezTo>
                    <a:pt x="34" y="53"/>
                    <a:pt x="33" y="53"/>
                    <a:pt x="32" y="54"/>
                  </a:cubicBezTo>
                  <a:cubicBezTo>
                    <a:pt x="32" y="56"/>
                    <a:pt x="32" y="58"/>
                    <a:pt x="31" y="60"/>
                  </a:cubicBezTo>
                  <a:cubicBezTo>
                    <a:pt x="31" y="61"/>
                    <a:pt x="30" y="61"/>
                    <a:pt x="30" y="61"/>
                  </a:cubicBezTo>
                  <a:cubicBezTo>
                    <a:pt x="22" y="61"/>
                    <a:pt x="22" y="61"/>
                    <a:pt x="22" y="61"/>
                  </a:cubicBezTo>
                  <a:cubicBezTo>
                    <a:pt x="22" y="61"/>
                    <a:pt x="21" y="61"/>
                    <a:pt x="21" y="60"/>
                  </a:cubicBezTo>
                  <a:cubicBezTo>
                    <a:pt x="20" y="54"/>
                    <a:pt x="20" y="54"/>
                    <a:pt x="20" y="54"/>
                  </a:cubicBezTo>
                  <a:cubicBezTo>
                    <a:pt x="19" y="54"/>
                    <a:pt x="18" y="53"/>
                    <a:pt x="17" y="53"/>
                  </a:cubicBezTo>
                  <a:cubicBezTo>
                    <a:pt x="13" y="56"/>
                    <a:pt x="13" y="56"/>
                    <a:pt x="13" y="56"/>
                  </a:cubicBezTo>
                  <a:cubicBezTo>
                    <a:pt x="12" y="56"/>
                    <a:pt x="12" y="56"/>
                    <a:pt x="12" y="56"/>
                  </a:cubicBezTo>
                  <a:cubicBezTo>
                    <a:pt x="11" y="56"/>
                    <a:pt x="11" y="56"/>
                    <a:pt x="11" y="56"/>
                  </a:cubicBezTo>
                  <a:cubicBezTo>
                    <a:pt x="10" y="55"/>
                    <a:pt x="5" y="51"/>
                    <a:pt x="5" y="50"/>
                  </a:cubicBezTo>
                  <a:cubicBezTo>
                    <a:pt x="5" y="49"/>
                    <a:pt x="5" y="49"/>
                    <a:pt x="5" y="49"/>
                  </a:cubicBezTo>
                  <a:cubicBezTo>
                    <a:pt x="7" y="47"/>
                    <a:pt x="8" y="46"/>
                    <a:pt x="9" y="44"/>
                  </a:cubicBezTo>
                  <a:cubicBezTo>
                    <a:pt x="8" y="43"/>
                    <a:pt x="8" y="42"/>
                    <a:pt x="8" y="41"/>
                  </a:cubicBezTo>
                  <a:cubicBezTo>
                    <a:pt x="1" y="40"/>
                    <a:pt x="1" y="40"/>
                    <a:pt x="1" y="40"/>
                  </a:cubicBezTo>
                  <a:cubicBezTo>
                    <a:pt x="1" y="40"/>
                    <a:pt x="0" y="40"/>
                    <a:pt x="0" y="39"/>
                  </a:cubicBezTo>
                  <a:cubicBezTo>
                    <a:pt x="0" y="32"/>
                    <a:pt x="0" y="32"/>
                    <a:pt x="0" y="32"/>
                  </a:cubicBezTo>
                  <a:cubicBezTo>
                    <a:pt x="0" y="31"/>
                    <a:pt x="1" y="30"/>
                    <a:pt x="1" y="30"/>
                  </a:cubicBezTo>
                  <a:cubicBezTo>
                    <a:pt x="8" y="29"/>
                    <a:pt x="8" y="29"/>
                    <a:pt x="8" y="29"/>
                  </a:cubicBezTo>
                  <a:cubicBezTo>
                    <a:pt x="8" y="28"/>
                    <a:pt x="8" y="27"/>
                    <a:pt x="9" y="26"/>
                  </a:cubicBezTo>
                  <a:cubicBezTo>
                    <a:pt x="8" y="25"/>
                    <a:pt x="7" y="23"/>
                    <a:pt x="5" y="22"/>
                  </a:cubicBezTo>
                  <a:cubicBezTo>
                    <a:pt x="5" y="21"/>
                    <a:pt x="5" y="21"/>
                    <a:pt x="5" y="21"/>
                  </a:cubicBezTo>
                  <a:cubicBezTo>
                    <a:pt x="5" y="21"/>
                    <a:pt x="5" y="20"/>
                    <a:pt x="5" y="20"/>
                  </a:cubicBezTo>
                  <a:cubicBezTo>
                    <a:pt x="6" y="19"/>
                    <a:pt x="11" y="14"/>
                    <a:pt x="12" y="14"/>
                  </a:cubicBezTo>
                  <a:cubicBezTo>
                    <a:pt x="12" y="14"/>
                    <a:pt x="12" y="14"/>
                    <a:pt x="13" y="14"/>
                  </a:cubicBezTo>
                  <a:cubicBezTo>
                    <a:pt x="17" y="18"/>
                    <a:pt x="17" y="18"/>
                    <a:pt x="17" y="18"/>
                  </a:cubicBezTo>
                  <a:cubicBezTo>
                    <a:pt x="18" y="18"/>
                    <a:pt x="19" y="17"/>
                    <a:pt x="20" y="17"/>
                  </a:cubicBezTo>
                  <a:cubicBezTo>
                    <a:pt x="21" y="15"/>
                    <a:pt x="21" y="13"/>
                    <a:pt x="21" y="11"/>
                  </a:cubicBezTo>
                  <a:cubicBezTo>
                    <a:pt x="21" y="10"/>
                    <a:pt x="22" y="10"/>
                    <a:pt x="22" y="10"/>
                  </a:cubicBezTo>
                  <a:cubicBezTo>
                    <a:pt x="30" y="10"/>
                    <a:pt x="30" y="10"/>
                    <a:pt x="30" y="10"/>
                  </a:cubicBezTo>
                  <a:cubicBezTo>
                    <a:pt x="30" y="10"/>
                    <a:pt x="31" y="10"/>
                    <a:pt x="31" y="11"/>
                  </a:cubicBezTo>
                  <a:cubicBezTo>
                    <a:pt x="32" y="17"/>
                    <a:pt x="32" y="17"/>
                    <a:pt x="32" y="17"/>
                  </a:cubicBezTo>
                  <a:cubicBezTo>
                    <a:pt x="33" y="17"/>
                    <a:pt x="34" y="18"/>
                    <a:pt x="35" y="18"/>
                  </a:cubicBezTo>
                  <a:cubicBezTo>
                    <a:pt x="40" y="14"/>
                    <a:pt x="40" y="14"/>
                    <a:pt x="40" y="14"/>
                  </a:cubicBezTo>
                  <a:cubicBezTo>
                    <a:pt x="40" y="14"/>
                    <a:pt x="40" y="14"/>
                    <a:pt x="41" y="14"/>
                  </a:cubicBezTo>
                  <a:cubicBezTo>
                    <a:pt x="41" y="14"/>
                    <a:pt x="41" y="14"/>
                    <a:pt x="41" y="14"/>
                  </a:cubicBezTo>
                  <a:cubicBezTo>
                    <a:pt x="42" y="15"/>
                    <a:pt x="47" y="20"/>
                    <a:pt x="47" y="21"/>
                  </a:cubicBezTo>
                  <a:cubicBezTo>
                    <a:pt x="47" y="21"/>
                    <a:pt x="47" y="21"/>
                    <a:pt x="47" y="22"/>
                  </a:cubicBezTo>
                  <a:cubicBezTo>
                    <a:pt x="46" y="23"/>
                    <a:pt x="45" y="25"/>
                    <a:pt x="43" y="26"/>
                  </a:cubicBezTo>
                  <a:cubicBezTo>
                    <a:pt x="44" y="27"/>
                    <a:pt x="44" y="28"/>
                    <a:pt x="45" y="30"/>
                  </a:cubicBezTo>
                  <a:cubicBezTo>
                    <a:pt x="51" y="30"/>
                    <a:pt x="51" y="30"/>
                    <a:pt x="51" y="30"/>
                  </a:cubicBezTo>
                  <a:cubicBezTo>
                    <a:pt x="51" y="31"/>
                    <a:pt x="52" y="31"/>
                    <a:pt x="52" y="32"/>
                  </a:cubicBezTo>
                  <a:lnTo>
                    <a:pt x="52" y="39"/>
                  </a:lnTo>
                  <a:close/>
                  <a:moveTo>
                    <a:pt x="26" y="25"/>
                  </a:moveTo>
                  <a:cubicBezTo>
                    <a:pt x="21" y="25"/>
                    <a:pt x="16" y="30"/>
                    <a:pt x="16" y="35"/>
                  </a:cubicBezTo>
                  <a:cubicBezTo>
                    <a:pt x="16" y="41"/>
                    <a:pt x="21" y="46"/>
                    <a:pt x="26" y="46"/>
                  </a:cubicBezTo>
                  <a:cubicBezTo>
                    <a:pt x="32" y="46"/>
                    <a:pt x="36" y="41"/>
                    <a:pt x="36" y="35"/>
                  </a:cubicBezTo>
                  <a:cubicBezTo>
                    <a:pt x="36" y="30"/>
                    <a:pt x="32" y="25"/>
                    <a:pt x="26" y="25"/>
                  </a:cubicBezTo>
                  <a:close/>
                  <a:moveTo>
                    <a:pt x="78" y="18"/>
                  </a:moveTo>
                  <a:cubicBezTo>
                    <a:pt x="78" y="18"/>
                    <a:pt x="72" y="19"/>
                    <a:pt x="72" y="19"/>
                  </a:cubicBezTo>
                  <a:cubicBezTo>
                    <a:pt x="71" y="20"/>
                    <a:pt x="71" y="20"/>
                    <a:pt x="70" y="21"/>
                  </a:cubicBezTo>
                  <a:cubicBezTo>
                    <a:pt x="71" y="22"/>
                    <a:pt x="72" y="26"/>
                    <a:pt x="72" y="26"/>
                  </a:cubicBezTo>
                  <a:cubicBezTo>
                    <a:pt x="72" y="27"/>
                    <a:pt x="72" y="27"/>
                    <a:pt x="72" y="27"/>
                  </a:cubicBezTo>
                  <a:cubicBezTo>
                    <a:pt x="72" y="27"/>
                    <a:pt x="68" y="30"/>
                    <a:pt x="67" y="30"/>
                  </a:cubicBezTo>
                  <a:cubicBezTo>
                    <a:pt x="67" y="30"/>
                    <a:pt x="64" y="26"/>
                    <a:pt x="63" y="25"/>
                  </a:cubicBezTo>
                  <a:cubicBezTo>
                    <a:pt x="63" y="25"/>
                    <a:pt x="63" y="25"/>
                    <a:pt x="62" y="25"/>
                  </a:cubicBezTo>
                  <a:cubicBezTo>
                    <a:pt x="62" y="25"/>
                    <a:pt x="61" y="25"/>
                    <a:pt x="61" y="25"/>
                  </a:cubicBezTo>
                  <a:cubicBezTo>
                    <a:pt x="61" y="26"/>
                    <a:pt x="58" y="30"/>
                    <a:pt x="57" y="30"/>
                  </a:cubicBezTo>
                  <a:cubicBezTo>
                    <a:pt x="57" y="30"/>
                    <a:pt x="53" y="27"/>
                    <a:pt x="52" y="27"/>
                  </a:cubicBezTo>
                  <a:cubicBezTo>
                    <a:pt x="52" y="27"/>
                    <a:pt x="52" y="27"/>
                    <a:pt x="52" y="26"/>
                  </a:cubicBezTo>
                  <a:cubicBezTo>
                    <a:pt x="52" y="26"/>
                    <a:pt x="54" y="22"/>
                    <a:pt x="54" y="21"/>
                  </a:cubicBezTo>
                  <a:cubicBezTo>
                    <a:pt x="53" y="20"/>
                    <a:pt x="53" y="20"/>
                    <a:pt x="53" y="19"/>
                  </a:cubicBezTo>
                  <a:cubicBezTo>
                    <a:pt x="52" y="19"/>
                    <a:pt x="47" y="18"/>
                    <a:pt x="47" y="18"/>
                  </a:cubicBezTo>
                  <a:cubicBezTo>
                    <a:pt x="47" y="12"/>
                    <a:pt x="47" y="12"/>
                    <a:pt x="47" y="12"/>
                  </a:cubicBezTo>
                  <a:cubicBezTo>
                    <a:pt x="47" y="11"/>
                    <a:pt x="52" y="11"/>
                    <a:pt x="53" y="11"/>
                  </a:cubicBezTo>
                  <a:cubicBezTo>
                    <a:pt x="53" y="10"/>
                    <a:pt x="53" y="9"/>
                    <a:pt x="54" y="9"/>
                  </a:cubicBezTo>
                  <a:cubicBezTo>
                    <a:pt x="54" y="8"/>
                    <a:pt x="52" y="4"/>
                    <a:pt x="52" y="3"/>
                  </a:cubicBezTo>
                  <a:cubicBezTo>
                    <a:pt x="52" y="3"/>
                    <a:pt x="52" y="3"/>
                    <a:pt x="52" y="3"/>
                  </a:cubicBezTo>
                  <a:cubicBezTo>
                    <a:pt x="53" y="3"/>
                    <a:pt x="57" y="0"/>
                    <a:pt x="57" y="0"/>
                  </a:cubicBezTo>
                  <a:cubicBezTo>
                    <a:pt x="58" y="0"/>
                    <a:pt x="61" y="4"/>
                    <a:pt x="61" y="5"/>
                  </a:cubicBezTo>
                  <a:cubicBezTo>
                    <a:pt x="61" y="4"/>
                    <a:pt x="62" y="4"/>
                    <a:pt x="62" y="4"/>
                  </a:cubicBezTo>
                  <a:cubicBezTo>
                    <a:pt x="63" y="4"/>
                    <a:pt x="63" y="4"/>
                    <a:pt x="63" y="5"/>
                  </a:cubicBezTo>
                  <a:cubicBezTo>
                    <a:pt x="64" y="3"/>
                    <a:pt x="66" y="1"/>
                    <a:pt x="67" y="0"/>
                  </a:cubicBezTo>
                  <a:cubicBezTo>
                    <a:pt x="67" y="0"/>
                    <a:pt x="67" y="0"/>
                    <a:pt x="67" y="0"/>
                  </a:cubicBezTo>
                  <a:cubicBezTo>
                    <a:pt x="68" y="0"/>
                    <a:pt x="72" y="2"/>
                    <a:pt x="72" y="3"/>
                  </a:cubicBezTo>
                  <a:cubicBezTo>
                    <a:pt x="72" y="3"/>
                    <a:pt x="72" y="3"/>
                    <a:pt x="72" y="3"/>
                  </a:cubicBezTo>
                  <a:cubicBezTo>
                    <a:pt x="72" y="4"/>
                    <a:pt x="71" y="8"/>
                    <a:pt x="70" y="9"/>
                  </a:cubicBezTo>
                  <a:cubicBezTo>
                    <a:pt x="71" y="9"/>
                    <a:pt x="71" y="10"/>
                    <a:pt x="72" y="11"/>
                  </a:cubicBezTo>
                  <a:cubicBezTo>
                    <a:pt x="72" y="11"/>
                    <a:pt x="78" y="11"/>
                    <a:pt x="78" y="12"/>
                  </a:cubicBezTo>
                  <a:lnTo>
                    <a:pt x="78" y="18"/>
                  </a:lnTo>
                  <a:close/>
                  <a:moveTo>
                    <a:pt x="78" y="59"/>
                  </a:moveTo>
                  <a:cubicBezTo>
                    <a:pt x="78" y="59"/>
                    <a:pt x="72" y="60"/>
                    <a:pt x="72" y="60"/>
                  </a:cubicBezTo>
                  <a:cubicBezTo>
                    <a:pt x="71" y="61"/>
                    <a:pt x="71" y="61"/>
                    <a:pt x="70" y="62"/>
                  </a:cubicBezTo>
                  <a:cubicBezTo>
                    <a:pt x="71" y="63"/>
                    <a:pt x="72" y="67"/>
                    <a:pt x="72" y="68"/>
                  </a:cubicBezTo>
                  <a:cubicBezTo>
                    <a:pt x="72" y="68"/>
                    <a:pt x="72" y="68"/>
                    <a:pt x="72" y="68"/>
                  </a:cubicBezTo>
                  <a:cubicBezTo>
                    <a:pt x="72" y="68"/>
                    <a:pt x="68" y="71"/>
                    <a:pt x="67" y="71"/>
                  </a:cubicBezTo>
                  <a:cubicBezTo>
                    <a:pt x="67" y="71"/>
                    <a:pt x="64" y="67"/>
                    <a:pt x="63" y="66"/>
                  </a:cubicBezTo>
                  <a:cubicBezTo>
                    <a:pt x="63" y="66"/>
                    <a:pt x="63" y="66"/>
                    <a:pt x="62" y="66"/>
                  </a:cubicBezTo>
                  <a:cubicBezTo>
                    <a:pt x="62" y="66"/>
                    <a:pt x="61" y="66"/>
                    <a:pt x="61" y="66"/>
                  </a:cubicBezTo>
                  <a:cubicBezTo>
                    <a:pt x="61" y="67"/>
                    <a:pt x="58" y="71"/>
                    <a:pt x="57" y="71"/>
                  </a:cubicBezTo>
                  <a:cubicBezTo>
                    <a:pt x="57" y="71"/>
                    <a:pt x="53" y="68"/>
                    <a:pt x="52" y="68"/>
                  </a:cubicBezTo>
                  <a:cubicBezTo>
                    <a:pt x="52" y="68"/>
                    <a:pt x="52" y="68"/>
                    <a:pt x="52" y="68"/>
                  </a:cubicBezTo>
                  <a:cubicBezTo>
                    <a:pt x="52" y="67"/>
                    <a:pt x="54" y="63"/>
                    <a:pt x="54" y="62"/>
                  </a:cubicBezTo>
                  <a:cubicBezTo>
                    <a:pt x="53" y="61"/>
                    <a:pt x="53" y="61"/>
                    <a:pt x="53" y="60"/>
                  </a:cubicBezTo>
                  <a:cubicBezTo>
                    <a:pt x="52" y="60"/>
                    <a:pt x="47" y="59"/>
                    <a:pt x="47" y="59"/>
                  </a:cubicBezTo>
                  <a:cubicBezTo>
                    <a:pt x="47" y="53"/>
                    <a:pt x="47" y="53"/>
                    <a:pt x="47" y="53"/>
                  </a:cubicBezTo>
                  <a:cubicBezTo>
                    <a:pt x="47" y="52"/>
                    <a:pt x="52" y="52"/>
                    <a:pt x="53" y="52"/>
                  </a:cubicBezTo>
                  <a:cubicBezTo>
                    <a:pt x="53" y="51"/>
                    <a:pt x="53" y="50"/>
                    <a:pt x="54" y="50"/>
                  </a:cubicBezTo>
                  <a:cubicBezTo>
                    <a:pt x="54" y="49"/>
                    <a:pt x="52" y="45"/>
                    <a:pt x="52" y="44"/>
                  </a:cubicBezTo>
                  <a:cubicBezTo>
                    <a:pt x="52" y="44"/>
                    <a:pt x="52" y="44"/>
                    <a:pt x="52" y="44"/>
                  </a:cubicBezTo>
                  <a:cubicBezTo>
                    <a:pt x="53" y="44"/>
                    <a:pt x="57" y="41"/>
                    <a:pt x="57" y="41"/>
                  </a:cubicBezTo>
                  <a:cubicBezTo>
                    <a:pt x="58" y="41"/>
                    <a:pt x="61" y="45"/>
                    <a:pt x="61" y="46"/>
                  </a:cubicBezTo>
                  <a:cubicBezTo>
                    <a:pt x="61" y="46"/>
                    <a:pt x="62" y="46"/>
                    <a:pt x="62" y="46"/>
                  </a:cubicBezTo>
                  <a:cubicBezTo>
                    <a:pt x="63" y="46"/>
                    <a:pt x="63" y="46"/>
                    <a:pt x="63" y="46"/>
                  </a:cubicBezTo>
                  <a:cubicBezTo>
                    <a:pt x="64" y="44"/>
                    <a:pt x="66" y="43"/>
                    <a:pt x="67" y="41"/>
                  </a:cubicBezTo>
                  <a:cubicBezTo>
                    <a:pt x="67" y="41"/>
                    <a:pt x="67" y="41"/>
                    <a:pt x="67" y="41"/>
                  </a:cubicBezTo>
                  <a:cubicBezTo>
                    <a:pt x="68" y="41"/>
                    <a:pt x="72" y="44"/>
                    <a:pt x="72" y="44"/>
                  </a:cubicBezTo>
                  <a:cubicBezTo>
                    <a:pt x="72" y="44"/>
                    <a:pt x="72" y="44"/>
                    <a:pt x="72" y="44"/>
                  </a:cubicBezTo>
                  <a:cubicBezTo>
                    <a:pt x="72" y="45"/>
                    <a:pt x="71" y="49"/>
                    <a:pt x="70" y="50"/>
                  </a:cubicBezTo>
                  <a:cubicBezTo>
                    <a:pt x="71" y="50"/>
                    <a:pt x="71" y="51"/>
                    <a:pt x="72" y="52"/>
                  </a:cubicBezTo>
                  <a:cubicBezTo>
                    <a:pt x="72" y="52"/>
                    <a:pt x="78" y="52"/>
                    <a:pt x="78" y="53"/>
                  </a:cubicBezTo>
                  <a:lnTo>
                    <a:pt x="78" y="59"/>
                  </a:lnTo>
                  <a:close/>
                  <a:moveTo>
                    <a:pt x="62" y="10"/>
                  </a:moveTo>
                  <a:cubicBezTo>
                    <a:pt x="59" y="10"/>
                    <a:pt x="57" y="12"/>
                    <a:pt x="57" y="15"/>
                  </a:cubicBezTo>
                  <a:cubicBezTo>
                    <a:pt x="57" y="18"/>
                    <a:pt x="59" y="20"/>
                    <a:pt x="62" y="20"/>
                  </a:cubicBezTo>
                  <a:cubicBezTo>
                    <a:pt x="65" y="20"/>
                    <a:pt x="67" y="18"/>
                    <a:pt x="67" y="15"/>
                  </a:cubicBezTo>
                  <a:cubicBezTo>
                    <a:pt x="67" y="12"/>
                    <a:pt x="65" y="10"/>
                    <a:pt x="62" y="10"/>
                  </a:cubicBezTo>
                  <a:close/>
                  <a:moveTo>
                    <a:pt x="62" y="51"/>
                  </a:moveTo>
                  <a:cubicBezTo>
                    <a:pt x="59" y="51"/>
                    <a:pt x="57" y="53"/>
                    <a:pt x="57" y="56"/>
                  </a:cubicBezTo>
                  <a:cubicBezTo>
                    <a:pt x="57" y="59"/>
                    <a:pt x="59" y="61"/>
                    <a:pt x="62" y="61"/>
                  </a:cubicBezTo>
                  <a:cubicBezTo>
                    <a:pt x="65" y="61"/>
                    <a:pt x="67" y="59"/>
                    <a:pt x="67" y="56"/>
                  </a:cubicBezTo>
                  <a:cubicBezTo>
                    <a:pt x="67" y="53"/>
                    <a:pt x="65" y="51"/>
                    <a:pt x="62" y="51"/>
                  </a:cubicBezTo>
                  <a:close/>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grpSp>
      <p:sp>
        <p:nvSpPr>
          <p:cNvPr id="64" name="Freeform 63"/>
          <p:cNvSpPr/>
          <p:nvPr/>
        </p:nvSpPr>
        <p:spPr>
          <a:xfrm rot="518895" flipH="1">
            <a:off x="3757732" y="1772421"/>
            <a:ext cx="1253213" cy="1253211"/>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solidFill>
            <a:srgbClr val="F89120"/>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69" name="Freeform 68"/>
          <p:cNvSpPr/>
          <p:nvPr/>
        </p:nvSpPr>
        <p:spPr>
          <a:xfrm flipH="1">
            <a:off x="7230782" y="1772421"/>
            <a:ext cx="1253213" cy="1253211"/>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solidFill>
            <a:srgbClr val="CE8E40"/>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74" name="Freeform 20"/>
          <p:cNvSpPr/>
          <p:nvPr/>
        </p:nvSpPr>
        <p:spPr>
          <a:xfrm flipH="1">
            <a:off x="3232386" y="3337311"/>
            <a:ext cx="1253213" cy="1253211"/>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solidFill>
            <a:srgbClr val="BF2500"/>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79" name="Freeform 44"/>
          <p:cNvSpPr/>
          <p:nvPr/>
        </p:nvSpPr>
        <p:spPr>
          <a:xfrm flipH="1">
            <a:off x="7736799" y="3337311"/>
            <a:ext cx="1253213" cy="1253211"/>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solidFill>
            <a:srgbClr val="E76C0F"/>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84" name="Freeform 83"/>
          <p:cNvSpPr/>
          <p:nvPr/>
        </p:nvSpPr>
        <p:spPr>
          <a:xfrm flipH="1">
            <a:off x="3638786" y="4902200"/>
            <a:ext cx="1253213" cy="1253211"/>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solidFill>
            <a:srgbClr val="CF3510"/>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89" name="Freeform 49"/>
          <p:cNvSpPr/>
          <p:nvPr/>
        </p:nvSpPr>
        <p:spPr>
          <a:xfrm flipH="1">
            <a:off x="7228799" y="4902200"/>
            <a:ext cx="1253213" cy="1253211"/>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solidFill>
            <a:srgbClr val="E04621"/>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91" name="TextBox 90"/>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lumMod val="85000"/>
                  </a:schemeClr>
                </a:solidFill>
                <a:latin typeface="Candara" panose="020E0502030303020204" pitchFamily="34" charset="0"/>
              </a:rPr>
              <a:t>Your Subtitle</a:t>
            </a:r>
          </a:p>
        </p:txBody>
      </p:sp>
      <p:grpSp>
        <p:nvGrpSpPr>
          <p:cNvPr id="7" name="Group 6"/>
          <p:cNvGrpSpPr/>
          <p:nvPr/>
        </p:nvGrpSpPr>
        <p:grpSpPr>
          <a:xfrm>
            <a:off x="3470229" y="3575153"/>
            <a:ext cx="777528" cy="777528"/>
            <a:chOff x="3470229" y="3575153"/>
            <a:chExt cx="777528" cy="777528"/>
          </a:xfrm>
        </p:grpSpPr>
        <p:sp>
          <p:nvSpPr>
            <p:cNvPr id="75" name="Oval 74"/>
            <p:cNvSpPr/>
            <p:nvPr/>
          </p:nvSpPr>
          <p:spPr>
            <a:xfrm flipH="1">
              <a:off x="3470229" y="3575153"/>
              <a:ext cx="777528" cy="777528"/>
            </a:xfrm>
            <a:prstGeom prst="ellipse">
              <a:avLst/>
            </a:prstGeom>
            <a:no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p>
          </p:txBody>
        </p:sp>
        <p:sp>
          <p:nvSpPr>
            <p:cNvPr id="93" name="Freeform 517"/>
            <p:cNvSpPr>
              <a:spLocks noChangeAspect="1" noEditPoints="1"/>
            </p:cNvSpPr>
            <p:nvPr/>
          </p:nvSpPr>
          <p:spPr bwMode="auto">
            <a:xfrm>
              <a:off x="3599325" y="3845112"/>
              <a:ext cx="548640" cy="196160"/>
            </a:xfrm>
            <a:custGeom>
              <a:avLst/>
              <a:gdLst/>
              <a:ahLst/>
              <a:cxnLst>
                <a:cxn ang="0">
                  <a:pos x="91" y="84"/>
                </a:cxn>
                <a:cxn ang="0">
                  <a:pos x="35" y="47"/>
                </a:cxn>
                <a:cxn ang="0">
                  <a:pos x="14" y="47"/>
                </a:cxn>
                <a:cxn ang="0">
                  <a:pos x="30" y="31"/>
                </a:cxn>
                <a:cxn ang="0">
                  <a:pos x="75" y="67"/>
                </a:cxn>
                <a:cxn ang="0">
                  <a:pos x="52" y="67"/>
                </a:cxn>
                <a:cxn ang="0">
                  <a:pos x="69" y="12"/>
                </a:cxn>
                <a:cxn ang="0">
                  <a:pos x="244" y="0"/>
                </a:cxn>
                <a:cxn ang="0">
                  <a:pos x="409" y="84"/>
                </a:cxn>
                <a:cxn ang="0">
                  <a:pos x="133" y="53"/>
                </a:cxn>
                <a:cxn ang="0">
                  <a:pos x="118" y="37"/>
                </a:cxn>
                <a:cxn ang="0">
                  <a:pos x="139" y="37"/>
                </a:cxn>
                <a:cxn ang="0">
                  <a:pos x="170" y="53"/>
                </a:cxn>
                <a:cxn ang="0">
                  <a:pos x="154" y="37"/>
                </a:cxn>
                <a:cxn ang="0">
                  <a:pos x="175" y="37"/>
                </a:cxn>
                <a:cxn ang="0">
                  <a:pos x="206" y="53"/>
                </a:cxn>
                <a:cxn ang="0">
                  <a:pos x="191" y="37"/>
                </a:cxn>
                <a:cxn ang="0">
                  <a:pos x="212" y="37"/>
                </a:cxn>
                <a:cxn ang="0">
                  <a:pos x="246" y="72"/>
                </a:cxn>
                <a:cxn ang="0">
                  <a:pos x="229" y="17"/>
                </a:cxn>
                <a:cxn ang="0">
                  <a:pos x="252" y="17"/>
                </a:cxn>
                <a:cxn ang="0">
                  <a:pos x="276" y="21"/>
                </a:cxn>
                <a:cxn ang="0">
                  <a:pos x="336" y="63"/>
                </a:cxn>
                <a:cxn ang="0">
                  <a:pos x="410" y="138"/>
                </a:cxn>
                <a:cxn ang="0">
                  <a:pos x="398" y="138"/>
                </a:cxn>
                <a:cxn ang="0">
                  <a:pos x="375" y="146"/>
                </a:cxn>
                <a:cxn ang="0">
                  <a:pos x="363" y="146"/>
                </a:cxn>
                <a:cxn ang="0">
                  <a:pos x="339" y="138"/>
                </a:cxn>
                <a:cxn ang="0">
                  <a:pos x="328" y="138"/>
                </a:cxn>
                <a:cxn ang="0">
                  <a:pos x="305" y="146"/>
                </a:cxn>
                <a:cxn ang="0">
                  <a:pos x="293" y="146"/>
                </a:cxn>
                <a:cxn ang="0">
                  <a:pos x="269" y="138"/>
                </a:cxn>
                <a:cxn ang="0">
                  <a:pos x="258" y="138"/>
                </a:cxn>
                <a:cxn ang="0">
                  <a:pos x="234" y="146"/>
                </a:cxn>
                <a:cxn ang="0">
                  <a:pos x="222" y="146"/>
                </a:cxn>
                <a:cxn ang="0">
                  <a:pos x="199" y="138"/>
                </a:cxn>
                <a:cxn ang="0">
                  <a:pos x="188" y="138"/>
                </a:cxn>
                <a:cxn ang="0">
                  <a:pos x="164" y="146"/>
                </a:cxn>
                <a:cxn ang="0">
                  <a:pos x="152" y="146"/>
                </a:cxn>
                <a:cxn ang="0">
                  <a:pos x="129" y="138"/>
                </a:cxn>
                <a:cxn ang="0">
                  <a:pos x="117" y="138"/>
                </a:cxn>
                <a:cxn ang="0">
                  <a:pos x="94" y="146"/>
                </a:cxn>
                <a:cxn ang="0">
                  <a:pos x="82" y="146"/>
                </a:cxn>
                <a:cxn ang="0">
                  <a:pos x="59" y="138"/>
                </a:cxn>
                <a:cxn ang="0">
                  <a:pos x="47" y="138"/>
                </a:cxn>
                <a:cxn ang="0">
                  <a:pos x="24" y="146"/>
                </a:cxn>
                <a:cxn ang="0">
                  <a:pos x="12" y="146"/>
                </a:cxn>
                <a:cxn ang="0">
                  <a:pos x="0" y="138"/>
                </a:cxn>
                <a:cxn ang="0">
                  <a:pos x="32" y="112"/>
                </a:cxn>
                <a:cxn ang="0">
                  <a:pos x="32" y="112"/>
                </a:cxn>
                <a:cxn ang="0">
                  <a:pos x="133" y="112"/>
                </a:cxn>
                <a:cxn ang="0">
                  <a:pos x="282" y="125"/>
                </a:cxn>
                <a:cxn ang="0">
                  <a:pos x="2" y="95"/>
                </a:cxn>
                <a:cxn ang="0">
                  <a:pos x="73" y="116"/>
                </a:cxn>
                <a:cxn ang="0">
                  <a:pos x="24" y="116"/>
                </a:cxn>
                <a:cxn ang="0">
                  <a:pos x="105" y="95"/>
                </a:cxn>
                <a:cxn ang="0">
                  <a:pos x="309" y="116"/>
                </a:cxn>
                <a:cxn ang="0">
                  <a:pos x="260" y="116"/>
                </a:cxn>
                <a:cxn ang="0">
                  <a:pos x="130" y="104"/>
                </a:cxn>
                <a:cxn ang="0">
                  <a:pos x="105" y="95"/>
                </a:cxn>
              </a:cxnLst>
              <a:rect l="0" t="0" r="r" b="b"/>
              <a:pathLst>
                <a:path w="410" h="146">
                  <a:moveTo>
                    <a:pt x="0" y="0"/>
                  </a:moveTo>
                  <a:cubicBezTo>
                    <a:pt x="0" y="84"/>
                    <a:pt x="0" y="84"/>
                    <a:pt x="0" y="84"/>
                  </a:cubicBezTo>
                  <a:cubicBezTo>
                    <a:pt x="91" y="84"/>
                    <a:pt x="91" y="84"/>
                    <a:pt x="91" y="84"/>
                  </a:cubicBezTo>
                  <a:cubicBezTo>
                    <a:pt x="91" y="0"/>
                    <a:pt x="91" y="0"/>
                    <a:pt x="91" y="0"/>
                  </a:cubicBezTo>
                  <a:lnTo>
                    <a:pt x="0" y="0"/>
                  </a:lnTo>
                  <a:close/>
                  <a:moveTo>
                    <a:pt x="35" y="47"/>
                  </a:moveTo>
                  <a:cubicBezTo>
                    <a:pt x="35" y="50"/>
                    <a:pt x="33" y="53"/>
                    <a:pt x="30" y="53"/>
                  </a:cubicBezTo>
                  <a:cubicBezTo>
                    <a:pt x="20" y="53"/>
                    <a:pt x="20" y="53"/>
                    <a:pt x="20" y="53"/>
                  </a:cubicBezTo>
                  <a:cubicBezTo>
                    <a:pt x="17" y="53"/>
                    <a:pt x="14" y="50"/>
                    <a:pt x="14" y="47"/>
                  </a:cubicBezTo>
                  <a:cubicBezTo>
                    <a:pt x="14" y="37"/>
                    <a:pt x="14" y="37"/>
                    <a:pt x="14" y="37"/>
                  </a:cubicBezTo>
                  <a:cubicBezTo>
                    <a:pt x="14" y="34"/>
                    <a:pt x="17" y="31"/>
                    <a:pt x="20" y="31"/>
                  </a:cubicBezTo>
                  <a:cubicBezTo>
                    <a:pt x="30" y="31"/>
                    <a:pt x="30" y="31"/>
                    <a:pt x="30" y="31"/>
                  </a:cubicBezTo>
                  <a:cubicBezTo>
                    <a:pt x="33" y="31"/>
                    <a:pt x="35" y="34"/>
                    <a:pt x="35" y="37"/>
                  </a:cubicBezTo>
                  <a:lnTo>
                    <a:pt x="35" y="47"/>
                  </a:lnTo>
                  <a:close/>
                  <a:moveTo>
                    <a:pt x="75" y="67"/>
                  </a:moveTo>
                  <a:cubicBezTo>
                    <a:pt x="75" y="70"/>
                    <a:pt x="72" y="72"/>
                    <a:pt x="69" y="72"/>
                  </a:cubicBezTo>
                  <a:cubicBezTo>
                    <a:pt x="58" y="72"/>
                    <a:pt x="58" y="72"/>
                    <a:pt x="58" y="72"/>
                  </a:cubicBezTo>
                  <a:cubicBezTo>
                    <a:pt x="54" y="72"/>
                    <a:pt x="52" y="70"/>
                    <a:pt x="52" y="67"/>
                  </a:cubicBezTo>
                  <a:cubicBezTo>
                    <a:pt x="52" y="17"/>
                    <a:pt x="52" y="17"/>
                    <a:pt x="52" y="17"/>
                  </a:cubicBezTo>
                  <a:cubicBezTo>
                    <a:pt x="52" y="14"/>
                    <a:pt x="54" y="12"/>
                    <a:pt x="58" y="12"/>
                  </a:cubicBezTo>
                  <a:cubicBezTo>
                    <a:pt x="69" y="12"/>
                    <a:pt x="69" y="12"/>
                    <a:pt x="69" y="12"/>
                  </a:cubicBezTo>
                  <a:cubicBezTo>
                    <a:pt x="72" y="12"/>
                    <a:pt x="75" y="14"/>
                    <a:pt x="75" y="17"/>
                  </a:cubicBezTo>
                  <a:lnTo>
                    <a:pt x="75" y="67"/>
                  </a:lnTo>
                  <a:close/>
                  <a:moveTo>
                    <a:pt x="244" y="0"/>
                  </a:moveTo>
                  <a:cubicBezTo>
                    <a:pt x="155" y="0"/>
                    <a:pt x="113" y="0"/>
                    <a:pt x="103" y="0"/>
                  </a:cubicBezTo>
                  <a:cubicBezTo>
                    <a:pt x="103" y="84"/>
                    <a:pt x="103" y="84"/>
                    <a:pt x="103" y="84"/>
                  </a:cubicBezTo>
                  <a:cubicBezTo>
                    <a:pt x="409" y="84"/>
                    <a:pt x="409" y="84"/>
                    <a:pt x="409" y="84"/>
                  </a:cubicBezTo>
                  <a:cubicBezTo>
                    <a:pt x="406" y="61"/>
                    <a:pt x="336" y="0"/>
                    <a:pt x="244" y="0"/>
                  </a:cubicBezTo>
                  <a:close/>
                  <a:moveTo>
                    <a:pt x="139" y="47"/>
                  </a:moveTo>
                  <a:cubicBezTo>
                    <a:pt x="139" y="50"/>
                    <a:pt x="136" y="53"/>
                    <a:pt x="133" y="53"/>
                  </a:cubicBezTo>
                  <a:cubicBezTo>
                    <a:pt x="123" y="53"/>
                    <a:pt x="123" y="53"/>
                    <a:pt x="123" y="53"/>
                  </a:cubicBezTo>
                  <a:cubicBezTo>
                    <a:pt x="120" y="53"/>
                    <a:pt x="118" y="50"/>
                    <a:pt x="118" y="47"/>
                  </a:cubicBezTo>
                  <a:cubicBezTo>
                    <a:pt x="118" y="37"/>
                    <a:pt x="118" y="37"/>
                    <a:pt x="118" y="37"/>
                  </a:cubicBezTo>
                  <a:cubicBezTo>
                    <a:pt x="118" y="34"/>
                    <a:pt x="120" y="31"/>
                    <a:pt x="123" y="31"/>
                  </a:cubicBezTo>
                  <a:cubicBezTo>
                    <a:pt x="133" y="31"/>
                    <a:pt x="133" y="31"/>
                    <a:pt x="133" y="31"/>
                  </a:cubicBezTo>
                  <a:cubicBezTo>
                    <a:pt x="136" y="31"/>
                    <a:pt x="139" y="34"/>
                    <a:pt x="139" y="37"/>
                  </a:cubicBezTo>
                  <a:lnTo>
                    <a:pt x="139" y="47"/>
                  </a:lnTo>
                  <a:close/>
                  <a:moveTo>
                    <a:pt x="175" y="47"/>
                  </a:moveTo>
                  <a:cubicBezTo>
                    <a:pt x="175" y="50"/>
                    <a:pt x="173" y="53"/>
                    <a:pt x="170" y="53"/>
                  </a:cubicBezTo>
                  <a:cubicBezTo>
                    <a:pt x="160" y="53"/>
                    <a:pt x="160" y="53"/>
                    <a:pt x="160" y="53"/>
                  </a:cubicBezTo>
                  <a:cubicBezTo>
                    <a:pt x="157" y="53"/>
                    <a:pt x="154" y="50"/>
                    <a:pt x="154" y="47"/>
                  </a:cubicBezTo>
                  <a:cubicBezTo>
                    <a:pt x="154" y="37"/>
                    <a:pt x="154" y="37"/>
                    <a:pt x="154" y="37"/>
                  </a:cubicBezTo>
                  <a:cubicBezTo>
                    <a:pt x="154" y="34"/>
                    <a:pt x="157" y="31"/>
                    <a:pt x="160" y="31"/>
                  </a:cubicBezTo>
                  <a:cubicBezTo>
                    <a:pt x="170" y="31"/>
                    <a:pt x="170" y="31"/>
                    <a:pt x="170" y="31"/>
                  </a:cubicBezTo>
                  <a:cubicBezTo>
                    <a:pt x="173" y="31"/>
                    <a:pt x="175" y="34"/>
                    <a:pt x="175" y="37"/>
                  </a:cubicBezTo>
                  <a:lnTo>
                    <a:pt x="175" y="47"/>
                  </a:lnTo>
                  <a:close/>
                  <a:moveTo>
                    <a:pt x="212" y="47"/>
                  </a:moveTo>
                  <a:cubicBezTo>
                    <a:pt x="212" y="50"/>
                    <a:pt x="210" y="53"/>
                    <a:pt x="206" y="53"/>
                  </a:cubicBezTo>
                  <a:cubicBezTo>
                    <a:pt x="197" y="53"/>
                    <a:pt x="197" y="53"/>
                    <a:pt x="197" y="53"/>
                  </a:cubicBezTo>
                  <a:cubicBezTo>
                    <a:pt x="194" y="53"/>
                    <a:pt x="191" y="50"/>
                    <a:pt x="191" y="47"/>
                  </a:cubicBezTo>
                  <a:cubicBezTo>
                    <a:pt x="191" y="37"/>
                    <a:pt x="191" y="37"/>
                    <a:pt x="191" y="37"/>
                  </a:cubicBezTo>
                  <a:cubicBezTo>
                    <a:pt x="191" y="34"/>
                    <a:pt x="194" y="31"/>
                    <a:pt x="197" y="31"/>
                  </a:cubicBezTo>
                  <a:cubicBezTo>
                    <a:pt x="206" y="31"/>
                    <a:pt x="206" y="31"/>
                    <a:pt x="206" y="31"/>
                  </a:cubicBezTo>
                  <a:cubicBezTo>
                    <a:pt x="210" y="31"/>
                    <a:pt x="212" y="34"/>
                    <a:pt x="212" y="37"/>
                  </a:cubicBezTo>
                  <a:lnTo>
                    <a:pt x="212" y="47"/>
                  </a:lnTo>
                  <a:close/>
                  <a:moveTo>
                    <a:pt x="252" y="67"/>
                  </a:moveTo>
                  <a:cubicBezTo>
                    <a:pt x="252" y="70"/>
                    <a:pt x="249" y="72"/>
                    <a:pt x="246" y="72"/>
                  </a:cubicBezTo>
                  <a:cubicBezTo>
                    <a:pt x="235" y="72"/>
                    <a:pt x="235" y="72"/>
                    <a:pt x="235" y="72"/>
                  </a:cubicBezTo>
                  <a:cubicBezTo>
                    <a:pt x="231" y="72"/>
                    <a:pt x="229" y="70"/>
                    <a:pt x="229" y="67"/>
                  </a:cubicBezTo>
                  <a:cubicBezTo>
                    <a:pt x="229" y="17"/>
                    <a:pt x="229" y="17"/>
                    <a:pt x="229" y="17"/>
                  </a:cubicBezTo>
                  <a:cubicBezTo>
                    <a:pt x="229" y="14"/>
                    <a:pt x="231" y="12"/>
                    <a:pt x="235" y="12"/>
                  </a:cubicBezTo>
                  <a:cubicBezTo>
                    <a:pt x="246" y="12"/>
                    <a:pt x="246" y="12"/>
                    <a:pt x="246" y="12"/>
                  </a:cubicBezTo>
                  <a:cubicBezTo>
                    <a:pt x="249" y="12"/>
                    <a:pt x="252" y="14"/>
                    <a:pt x="252" y="17"/>
                  </a:cubicBezTo>
                  <a:lnTo>
                    <a:pt x="252" y="67"/>
                  </a:lnTo>
                  <a:close/>
                  <a:moveTo>
                    <a:pt x="336" y="63"/>
                  </a:moveTo>
                  <a:cubicBezTo>
                    <a:pt x="300" y="63"/>
                    <a:pt x="276" y="53"/>
                    <a:pt x="276" y="21"/>
                  </a:cubicBezTo>
                  <a:cubicBezTo>
                    <a:pt x="276" y="19"/>
                    <a:pt x="276" y="16"/>
                    <a:pt x="276" y="13"/>
                  </a:cubicBezTo>
                  <a:cubicBezTo>
                    <a:pt x="325" y="21"/>
                    <a:pt x="363" y="45"/>
                    <a:pt x="383" y="64"/>
                  </a:cubicBezTo>
                  <a:lnTo>
                    <a:pt x="336" y="63"/>
                  </a:lnTo>
                  <a:close/>
                  <a:moveTo>
                    <a:pt x="410" y="130"/>
                  </a:moveTo>
                  <a:cubicBezTo>
                    <a:pt x="410" y="138"/>
                    <a:pt x="410" y="138"/>
                    <a:pt x="410" y="138"/>
                  </a:cubicBezTo>
                  <a:cubicBezTo>
                    <a:pt x="410" y="138"/>
                    <a:pt x="410" y="138"/>
                    <a:pt x="410" y="138"/>
                  </a:cubicBezTo>
                  <a:cubicBezTo>
                    <a:pt x="410" y="146"/>
                    <a:pt x="410" y="146"/>
                    <a:pt x="410" y="146"/>
                  </a:cubicBezTo>
                  <a:cubicBezTo>
                    <a:pt x="398" y="146"/>
                    <a:pt x="398" y="146"/>
                    <a:pt x="398" y="146"/>
                  </a:cubicBezTo>
                  <a:cubicBezTo>
                    <a:pt x="398" y="138"/>
                    <a:pt x="398" y="138"/>
                    <a:pt x="398" y="138"/>
                  </a:cubicBezTo>
                  <a:cubicBezTo>
                    <a:pt x="386" y="138"/>
                    <a:pt x="386" y="138"/>
                    <a:pt x="386" y="138"/>
                  </a:cubicBezTo>
                  <a:cubicBezTo>
                    <a:pt x="386" y="146"/>
                    <a:pt x="386" y="146"/>
                    <a:pt x="386" y="146"/>
                  </a:cubicBezTo>
                  <a:cubicBezTo>
                    <a:pt x="375" y="146"/>
                    <a:pt x="375" y="146"/>
                    <a:pt x="375" y="146"/>
                  </a:cubicBezTo>
                  <a:cubicBezTo>
                    <a:pt x="375" y="138"/>
                    <a:pt x="375" y="138"/>
                    <a:pt x="375" y="138"/>
                  </a:cubicBezTo>
                  <a:cubicBezTo>
                    <a:pt x="363" y="138"/>
                    <a:pt x="363" y="138"/>
                    <a:pt x="363" y="138"/>
                  </a:cubicBezTo>
                  <a:cubicBezTo>
                    <a:pt x="363" y="146"/>
                    <a:pt x="363" y="146"/>
                    <a:pt x="363" y="146"/>
                  </a:cubicBezTo>
                  <a:cubicBezTo>
                    <a:pt x="351" y="146"/>
                    <a:pt x="351" y="146"/>
                    <a:pt x="351" y="146"/>
                  </a:cubicBezTo>
                  <a:cubicBezTo>
                    <a:pt x="351" y="138"/>
                    <a:pt x="351" y="138"/>
                    <a:pt x="351" y="138"/>
                  </a:cubicBezTo>
                  <a:cubicBezTo>
                    <a:pt x="339" y="138"/>
                    <a:pt x="339" y="138"/>
                    <a:pt x="339" y="138"/>
                  </a:cubicBezTo>
                  <a:cubicBezTo>
                    <a:pt x="339" y="146"/>
                    <a:pt x="339" y="146"/>
                    <a:pt x="339" y="146"/>
                  </a:cubicBezTo>
                  <a:cubicBezTo>
                    <a:pt x="328" y="146"/>
                    <a:pt x="328" y="146"/>
                    <a:pt x="328" y="146"/>
                  </a:cubicBezTo>
                  <a:cubicBezTo>
                    <a:pt x="328" y="138"/>
                    <a:pt x="328" y="138"/>
                    <a:pt x="328" y="138"/>
                  </a:cubicBezTo>
                  <a:cubicBezTo>
                    <a:pt x="316" y="138"/>
                    <a:pt x="316" y="138"/>
                    <a:pt x="316" y="138"/>
                  </a:cubicBezTo>
                  <a:cubicBezTo>
                    <a:pt x="316" y="146"/>
                    <a:pt x="316" y="146"/>
                    <a:pt x="316" y="146"/>
                  </a:cubicBezTo>
                  <a:cubicBezTo>
                    <a:pt x="305" y="146"/>
                    <a:pt x="305" y="146"/>
                    <a:pt x="305" y="146"/>
                  </a:cubicBezTo>
                  <a:cubicBezTo>
                    <a:pt x="305" y="138"/>
                    <a:pt x="305" y="138"/>
                    <a:pt x="305" y="138"/>
                  </a:cubicBezTo>
                  <a:cubicBezTo>
                    <a:pt x="293" y="138"/>
                    <a:pt x="293" y="138"/>
                    <a:pt x="293" y="138"/>
                  </a:cubicBezTo>
                  <a:cubicBezTo>
                    <a:pt x="293" y="146"/>
                    <a:pt x="293" y="146"/>
                    <a:pt x="293" y="146"/>
                  </a:cubicBezTo>
                  <a:cubicBezTo>
                    <a:pt x="281" y="146"/>
                    <a:pt x="281" y="146"/>
                    <a:pt x="281" y="146"/>
                  </a:cubicBezTo>
                  <a:cubicBezTo>
                    <a:pt x="281" y="138"/>
                    <a:pt x="281" y="138"/>
                    <a:pt x="281" y="138"/>
                  </a:cubicBezTo>
                  <a:cubicBezTo>
                    <a:pt x="269" y="138"/>
                    <a:pt x="269" y="138"/>
                    <a:pt x="269" y="138"/>
                  </a:cubicBezTo>
                  <a:cubicBezTo>
                    <a:pt x="269" y="146"/>
                    <a:pt x="269" y="146"/>
                    <a:pt x="269" y="146"/>
                  </a:cubicBezTo>
                  <a:cubicBezTo>
                    <a:pt x="258" y="146"/>
                    <a:pt x="258" y="146"/>
                    <a:pt x="258" y="146"/>
                  </a:cubicBezTo>
                  <a:cubicBezTo>
                    <a:pt x="258" y="138"/>
                    <a:pt x="258" y="138"/>
                    <a:pt x="258" y="138"/>
                  </a:cubicBezTo>
                  <a:cubicBezTo>
                    <a:pt x="246" y="138"/>
                    <a:pt x="246" y="138"/>
                    <a:pt x="246" y="138"/>
                  </a:cubicBezTo>
                  <a:cubicBezTo>
                    <a:pt x="246" y="146"/>
                    <a:pt x="246" y="146"/>
                    <a:pt x="246" y="146"/>
                  </a:cubicBezTo>
                  <a:cubicBezTo>
                    <a:pt x="234" y="146"/>
                    <a:pt x="234" y="146"/>
                    <a:pt x="234" y="146"/>
                  </a:cubicBezTo>
                  <a:cubicBezTo>
                    <a:pt x="234" y="138"/>
                    <a:pt x="234" y="138"/>
                    <a:pt x="234" y="138"/>
                  </a:cubicBezTo>
                  <a:cubicBezTo>
                    <a:pt x="222" y="138"/>
                    <a:pt x="222" y="138"/>
                    <a:pt x="222" y="138"/>
                  </a:cubicBezTo>
                  <a:cubicBezTo>
                    <a:pt x="222" y="146"/>
                    <a:pt x="222" y="146"/>
                    <a:pt x="222" y="146"/>
                  </a:cubicBezTo>
                  <a:cubicBezTo>
                    <a:pt x="211" y="146"/>
                    <a:pt x="211" y="146"/>
                    <a:pt x="211" y="146"/>
                  </a:cubicBezTo>
                  <a:cubicBezTo>
                    <a:pt x="211" y="138"/>
                    <a:pt x="211" y="138"/>
                    <a:pt x="211" y="138"/>
                  </a:cubicBezTo>
                  <a:cubicBezTo>
                    <a:pt x="199" y="138"/>
                    <a:pt x="199" y="138"/>
                    <a:pt x="199" y="138"/>
                  </a:cubicBezTo>
                  <a:cubicBezTo>
                    <a:pt x="199" y="146"/>
                    <a:pt x="199" y="146"/>
                    <a:pt x="199" y="146"/>
                  </a:cubicBezTo>
                  <a:cubicBezTo>
                    <a:pt x="188" y="146"/>
                    <a:pt x="188" y="146"/>
                    <a:pt x="188" y="146"/>
                  </a:cubicBezTo>
                  <a:cubicBezTo>
                    <a:pt x="188" y="138"/>
                    <a:pt x="188" y="138"/>
                    <a:pt x="188" y="138"/>
                  </a:cubicBezTo>
                  <a:cubicBezTo>
                    <a:pt x="176" y="138"/>
                    <a:pt x="176" y="138"/>
                    <a:pt x="176" y="138"/>
                  </a:cubicBezTo>
                  <a:cubicBezTo>
                    <a:pt x="176" y="146"/>
                    <a:pt x="176" y="146"/>
                    <a:pt x="176" y="146"/>
                  </a:cubicBezTo>
                  <a:cubicBezTo>
                    <a:pt x="164" y="146"/>
                    <a:pt x="164" y="146"/>
                    <a:pt x="164" y="146"/>
                  </a:cubicBezTo>
                  <a:cubicBezTo>
                    <a:pt x="164" y="138"/>
                    <a:pt x="164" y="138"/>
                    <a:pt x="164" y="138"/>
                  </a:cubicBezTo>
                  <a:cubicBezTo>
                    <a:pt x="152" y="138"/>
                    <a:pt x="152" y="138"/>
                    <a:pt x="152" y="138"/>
                  </a:cubicBezTo>
                  <a:cubicBezTo>
                    <a:pt x="152" y="146"/>
                    <a:pt x="152" y="146"/>
                    <a:pt x="152" y="146"/>
                  </a:cubicBezTo>
                  <a:cubicBezTo>
                    <a:pt x="141" y="146"/>
                    <a:pt x="141" y="146"/>
                    <a:pt x="141" y="146"/>
                  </a:cubicBezTo>
                  <a:cubicBezTo>
                    <a:pt x="141" y="138"/>
                    <a:pt x="141" y="138"/>
                    <a:pt x="141" y="138"/>
                  </a:cubicBezTo>
                  <a:cubicBezTo>
                    <a:pt x="129" y="138"/>
                    <a:pt x="129" y="138"/>
                    <a:pt x="129" y="138"/>
                  </a:cubicBezTo>
                  <a:cubicBezTo>
                    <a:pt x="129" y="146"/>
                    <a:pt x="129" y="146"/>
                    <a:pt x="129" y="146"/>
                  </a:cubicBezTo>
                  <a:cubicBezTo>
                    <a:pt x="117" y="146"/>
                    <a:pt x="117" y="146"/>
                    <a:pt x="117" y="146"/>
                  </a:cubicBezTo>
                  <a:cubicBezTo>
                    <a:pt x="117" y="138"/>
                    <a:pt x="117" y="138"/>
                    <a:pt x="117" y="138"/>
                  </a:cubicBezTo>
                  <a:cubicBezTo>
                    <a:pt x="105" y="138"/>
                    <a:pt x="105" y="138"/>
                    <a:pt x="105" y="138"/>
                  </a:cubicBezTo>
                  <a:cubicBezTo>
                    <a:pt x="105" y="146"/>
                    <a:pt x="105" y="146"/>
                    <a:pt x="105" y="146"/>
                  </a:cubicBezTo>
                  <a:cubicBezTo>
                    <a:pt x="94" y="146"/>
                    <a:pt x="94" y="146"/>
                    <a:pt x="94" y="146"/>
                  </a:cubicBezTo>
                  <a:cubicBezTo>
                    <a:pt x="94" y="138"/>
                    <a:pt x="94" y="138"/>
                    <a:pt x="94" y="138"/>
                  </a:cubicBezTo>
                  <a:cubicBezTo>
                    <a:pt x="82" y="138"/>
                    <a:pt x="82" y="138"/>
                    <a:pt x="82" y="138"/>
                  </a:cubicBezTo>
                  <a:cubicBezTo>
                    <a:pt x="82" y="146"/>
                    <a:pt x="82" y="146"/>
                    <a:pt x="82" y="146"/>
                  </a:cubicBezTo>
                  <a:cubicBezTo>
                    <a:pt x="71" y="146"/>
                    <a:pt x="71" y="146"/>
                    <a:pt x="71" y="146"/>
                  </a:cubicBezTo>
                  <a:cubicBezTo>
                    <a:pt x="71" y="138"/>
                    <a:pt x="71" y="138"/>
                    <a:pt x="71" y="138"/>
                  </a:cubicBezTo>
                  <a:cubicBezTo>
                    <a:pt x="59" y="138"/>
                    <a:pt x="59" y="138"/>
                    <a:pt x="59" y="138"/>
                  </a:cubicBezTo>
                  <a:cubicBezTo>
                    <a:pt x="59" y="146"/>
                    <a:pt x="59" y="146"/>
                    <a:pt x="59" y="146"/>
                  </a:cubicBezTo>
                  <a:cubicBezTo>
                    <a:pt x="47" y="146"/>
                    <a:pt x="47" y="146"/>
                    <a:pt x="47" y="146"/>
                  </a:cubicBezTo>
                  <a:cubicBezTo>
                    <a:pt x="47" y="138"/>
                    <a:pt x="47" y="138"/>
                    <a:pt x="47" y="138"/>
                  </a:cubicBezTo>
                  <a:cubicBezTo>
                    <a:pt x="35" y="138"/>
                    <a:pt x="35" y="138"/>
                    <a:pt x="35" y="138"/>
                  </a:cubicBezTo>
                  <a:cubicBezTo>
                    <a:pt x="35" y="146"/>
                    <a:pt x="35" y="146"/>
                    <a:pt x="35" y="146"/>
                  </a:cubicBezTo>
                  <a:cubicBezTo>
                    <a:pt x="24" y="146"/>
                    <a:pt x="24" y="146"/>
                    <a:pt x="24" y="146"/>
                  </a:cubicBezTo>
                  <a:cubicBezTo>
                    <a:pt x="24" y="138"/>
                    <a:pt x="24" y="138"/>
                    <a:pt x="24" y="138"/>
                  </a:cubicBezTo>
                  <a:cubicBezTo>
                    <a:pt x="12" y="138"/>
                    <a:pt x="12" y="138"/>
                    <a:pt x="12" y="138"/>
                  </a:cubicBezTo>
                  <a:cubicBezTo>
                    <a:pt x="12" y="146"/>
                    <a:pt x="12" y="146"/>
                    <a:pt x="12" y="146"/>
                  </a:cubicBezTo>
                  <a:cubicBezTo>
                    <a:pt x="0" y="146"/>
                    <a:pt x="0" y="146"/>
                    <a:pt x="0" y="146"/>
                  </a:cubicBezTo>
                  <a:cubicBezTo>
                    <a:pt x="0" y="138"/>
                    <a:pt x="0" y="138"/>
                    <a:pt x="0" y="138"/>
                  </a:cubicBezTo>
                  <a:cubicBezTo>
                    <a:pt x="0" y="138"/>
                    <a:pt x="0" y="138"/>
                    <a:pt x="0" y="138"/>
                  </a:cubicBezTo>
                  <a:cubicBezTo>
                    <a:pt x="0" y="130"/>
                    <a:pt x="0" y="130"/>
                    <a:pt x="0" y="130"/>
                  </a:cubicBezTo>
                  <a:lnTo>
                    <a:pt x="410" y="130"/>
                  </a:lnTo>
                  <a:close/>
                  <a:moveTo>
                    <a:pt x="32" y="112"/>
                  </a:moveTo>
                  <a:cubicBezTo>
                    <a:pt x="33" y="119"/>
                    <a:pt x="39" y="125"/>
                    <a:pt x="46" y="125"/>
                  </a:cubicBezTo>
                  <a:cubicBezTo>
                    <a:pt x="54" y="125"/>
                    <a:pt x="60" y="119"/>
                    <a:pt x="60" y="112"/>
                  </a:cubicBezTo>
                  <a:lnTo>
                    <a:pt x="32" y="112"/>
                  </a:lnTo>
                  <a:close/>
                  <a:moveTo>
                    <a:pt x="161" y="112"/>
                  </a:moveTo>
                  <a:cubicBezTo>
                    <a:pt x="160" y="119"/>
                    <a:pt x="154" y="125"/>
                    <a:pt x="147" y="125"/>
                  </a:cubicBezTo>
                  <a:cubicBezTo>
                    <a:pt x="140" y="125"/>
                    <a:pt x="134" y="119"/>
                    <a:pt x="133" y="112"/>
                  </a:cubicBezTo>
                  <a:lnTo>
                    <a:pt x="161" y="112"/>
                  </a:lnTo>
                  <a:close/>
                  <a:moveTo>
                    <a:pt x="296" y="112"/>
                  </a:moveTo>
                  <a:cubicBezTo>
                    <a:pt x="296" y="119"/>
                    <a:pt x="290" y="125"/>
                    <a:pt x="282" y="125"/>
                  </a:cubicBezTo>
                  <a:cubicBezTo>
                    <a:pt x="275" y="125"/>
                    <a:pt x="269" y="119"/>
                    <a:pt x="268" y="112"/>
                  </a:cubicBezTo>
                  <a:lnTo>
                    <a:pt x="296" y="112"/>
                  </a:lnTo>
                  <a:close/>
                  <a:moveTo>
                    <a:pt x="2" y="95"/>
                  </a:moveTo>
                  <a:cubicBezTo>
                    <a:pt x="93" y="95"/>
                    <a:pt x="93" y="95"/>
                    <a:pt x="93" y="95"/>
                  </a:cubicBezTo>
                  <a:cubicBezTo>
                    <a:pt x="93" y="116"/>
                    <a:pt x="93" y="116"/>
                    <a:pt x="93" y="116"/>
                  </a:cubicBezTo>
                  <a:cubicBezTo>
                    <a:pt x="73" y="116"/>
                    <a:pt x="73" y="116"/>
                    <a:pt x="73" y="116"/>
                  </a:cubicBezTo>
                  <a:cubicBezTo>
                    <a:pt x="67" y="104"/>
                    <a:pt x="67" y="104"/>
                    <a:pt x="67" y="104"/>
                  </a:cubicBezTo>
                  <a:cubicBezTo>
                    <a:pt x="29" y="104"/>
                    <a:pt x="29" y="104"/>
                    <a:pt x="29" y="104"/>
                  </a:cubicBezTo>
                  <a:cubicBezTo>
                    <a:pt x="24" y="116"/>
                    <a:pt x="24" y="116"/>
                    <a:pt x="24" y="116"/>
                  </a:cubicBezTo>
                  <a:cubicBezTo>
                    <a:pt x="2" y="116"/>
                    <a:pt x="2" y="116"/>
                    <a:pt x="2" y="116"/>
                  </a:cubicBezTo>
                  <a:lnTo>
                    <a:pt x="2" y="95"/>
                  </a:lnTo>
                  <a:close/>
                  <a:moveTo>
                    <a:pt x="105" y="95"/>
                  </a:moveTo>
                  <a:cubicBezTo>
                    <a:pt x="407" y="95"/>
                    <a:pt x="407" y="95"/>
                    <a:pt x="407" y="95"/>
                  </a:cubicBezTo>
                  <a:cubicBezTo>
                    <a:pt x="390" y="116"/>
                    <a:pt x="323" y="116"/>
                    <a:pt x="323" y="116"/>
                  </a:cubicBezTo>
                  <a:cubicBezTo>
                    <a:pt x="309" y="116"/>
                    <a:pt x="309" y="116"/>
                    <a:pt x="309" y="116"/>
                  </a:cubicBezTo>
                  <a:cubicBezTo>
                    <a:pt x="303" y="104"/>
                    <a:pt x="303" y="104"/>
                    <a:pt x="303" y="104"/>
                  </a:cubicBezTo>
                  <a:cubicBezTo>
                    <a:pt x="265" y="104"/>
                    <a:pt x="265" y="104"/>
                    <a:pt x="265" y="104"/>
                  </a:cubicBezTo>
                  <a:cubicBezTo>
                    <a:pt x="260" y="116"/>
                    <a:pt x="260" y="116"/>
                    <a:pt x="260" y="116"/>
                  </a:cubicBezTo>
                  <a:cubicBezTo>
                    <a:pt x="174" y="116"/>
                    <a:pt x="174" y="116"/>
                    <a:pt x="174" y="116"/>
                  </a:cubicBezTo>
                  <a:cubicBezTo>
                    <a:pt x="169" y="104"/>
                    <a:pt x="169" y="104"/>
                    <a:pt x="169" y="104"/>
                  </a:cubicBezTo>
                  <a:cubicBezTo>
                    <a:pt x="130" y="104"/>
                    <a:pt x="130" y="104"/>
                    <a:pt x="130" y="104"/>
                  </a:cubicBezTo>
                  <a:cubicBezTo>
                    <a:pt x="125" y="116"/>
                    <a:pt x="125" y="116"/>
                    <a:pt x="125" y="116"/>
                  </a:cubicBezTo>
                  <a:cubicBezTo>
                    <a:pt x="105" y="116"/>
                    <a:pt x="105" y="116"/>
                    <a:pt x="105" y="116"/>
                  </a:cubicBezTo>
                  <a:lnTo>
                    <a:pt x="105" y="95"/>
                  </a:lnTo>
                  <a:close/>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dirty="0"/>
            </a:p>
          </p:txBody>
        </p:sp>
      </p:grpSp>
      <p:grpSp>
        <p:nvGrpSpPr>
          <p:cNvPr id="11" name="Group 10"/>
          <p:cNvGrpSpPr/>
          <p:nvPr/>
        </p:nvGrpSpPr>
        <p:grpSpPr>
          <a:xfrm>
            <a:off x="7974642" y="3575153"/>
            <a:ext cx="777528" cy="777528"/>
            <a:chOff x="7974642" y="3575153"/>
            <a:chExt cx="777528" cy="777528"/>
          </a:xfrm>
        </p:grpSpPr>
        <p:sp>
          <p:nvSpPr>
            <p:cNvPr id="80" name="Oval 79"/>
            <p:cNvSpPr/>
            <p:nvPr/>
          </p:nvSpPr>
          <p:spPr>
            <a:xfrm flipH="1">
              <a:off x="7974642" y="3575153"/>
              <a:ext cx="777528" cy="777528"/>
            </a:xfrm>
            <a:prstGeom prst="ellipse">
              <a:avLst/>
            </a:prstGeom>
            <a:no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p>
          </p:txBody>
        </p:sp>
        <p:sp>
          <p:nvSpPr>
            <p:cNvPr id="97" name="Freeform 525"/>
            <p:cNvSpPr>
              <a:spLocks noChangeAspect="1" noEditPoints="1"/>
            </p:cNvSpPr>
            <p:nvPr/>
          </p:nvSpPr>
          <p:spPr bwMode="auto">
            <a:xfrm>
              <a:off x="8122305" y="3800260"/>
              <a:ext cx="548640" cy="245583"/>
            </a:xfrm>
            <a:custGeom>
              <a:avLst/>
              <a:gdLst/>
              <a:ahLst/>
              <a:cxnLst>
                <a:cxn ang="0">
                  <a:pos x="61" y="50"/>
                </a:cxn>
                <a:cxn ang="0">
                  <a:pos x="419" y="130"/>
                </a:cxn>
                <a:cxn ang="0">
                  <a:pos x="68" y="61"/>
                </a:cxn>
                <a:cxn ang="0">
                  <a:pos x="344" y="67"/>
                </a:cxn>
                <a:cxn ang="0">
                  <a:pos x="63" y="73"/>
                </a:cxn>
                <a:cxn ang="0">
                  <a:pos x="58" y="84"/>
                </a:cxn>
                <a:cxn ang="0">
                  <a:pos x="369" y="90"/>
                </a:cxn>
                <a:cxn ang="0">
                  <a:pos x="52" y="96"/>
                </a:cxn>
                <a:cxn ang="0">
                  <a:pos x="383" y="119"/>
                </a:cxn>
                <a:cxn ang="0">
                  <a:pos x="47" y="107"/>
                </a:cxn>
                <a:cxn ang="0">
                  <a:pos x="388" y="113"/>
                </a:cxn>
                <a:cxn ang="0">
                  <a:pos x="331" y="38"/>
                </a:cxn>
                <a:cxn ang="0">
                  <a:pos x="212" y="27"/>
                </a:cxn>
                <a:cxn ang="0">
                  <a:pos x="331" y="38"/>
                </a:cxn>
                <a:cxn ang="0">
                  <a:pos x="101" y="0"/>
                </a:cxn>
                <a:cxn ang="0">
                  <a:pos x="132" y="38"/>
                </a:cxn>
                <a:cxn ang="0">
                  <a:pos x="481" y="141"/>
                </a:cxn>
                <a:cxn ang="0">
                  <a:pos x="404" y="214"/>
                </a:cxn>
                <a:cxn ang="0">
                  <a:pos x="6" y="168"/>
                </a:cxn>
                <a:cxn ang="0">
                  <a:pos x="481" y="141"/>
                </a:cxn>
                <a:cxn ang="0">
                  <a:pos x="75" y="153"/>
                </a:cxn>
                <a:cxn ang="0">
                  <a:pos x="104" y="168"/>
                </a:cxn>
                <a:cxn ang="0">
                  <a:pos x="150" y="153"/>
                </a:cxn>
                <a:cxn ang="0">
                  <a:pos x="116" y="168"/>
                </a:cxn>
                <a:cxn ang="0">
                  <a:pos x="150" y="153"/>
                </a:cxn>
                <a:cxn ang="0">
                  <a:pos x="163" y="153"/>
                </a:cxn>
                <a:cxn ang="0">
                  <a:pos x="197" y="168"/>
                </a:cxn>
                <a:cxn ang="0">
                  <a:pos x="244" y="153"/>
                </a:cxn>
                <a:cxn ang="0">
                  <a:pos x="209" y="168"/>
                </a:cxn>
                <a:cxn ang="0">
                  <a:pos x="244" y="153"/>
                </a:cxn>
                <a:cxn ang="0">
                  <a:pos x="256" y="153"/>
                </a:cxn>
                <a:cxn ang="0">
                  <a:pos x="291" y="168"/>
                </a:cxn>
                <a:cxn ang="0">
                  <a:pos x="387" y="184"/>
                </a:cxn>
                <a:cxn ang="0">
                  <a:pos x="375" y="196"/>
                </a:cxn>
              </a:cxnLst>
              <a:rect l="0" t="0" r="r" b="b"/>
              <a:pathLst>
                <a:path w="481" h="214">
                  <a:moveTo>
                    <a:pt x="331" y="50"/>
                  </a:moveTo>
                  <a:cubicBezTo>
                    <a:pt x="275" y="50"/>
                    <a:pt x="61" y="50"/>
                    <a:pt x="61" y="50"/>
                  </a:cubicBezTo>
                  <a:cubicBezTo>
                    <a:pt x="25" y="130"/>
                    <a:pt x="25" y="130"/>
                    <a:pt x="25" y="130"/>
                  </a:cubicBezTo>
                  <a:cubicBezTo>
                    <a:pt x="25" y="130"/>
                    <a:pt x="346" y="130"/>
                    <a:pt x="419" y="130"/>
                  </a:cubicBezTo>
                  <a:cubicBezTo>
                    <a:pt x="375" y="76"/>
                    <a:pt x="360" y="50"/>
                    <a:pt x="331" y="50"/>
                  </a:cubicBezTo>
                  <a:close/>
                  <a:moveTo>
                    <a:pt x="68" y="61"/>
                  </a:moveTo>
                  <a:cubicBezTo>
                    <a:pt x="338" y="61"/>
                    <a:pt x="338" y="61"/>
                    <a:pt x="338" y="61"/>
                  </a:cubicBezTo>
                  <a:cubicBezTo>
                    <a:pt x="341" y="61"/>
                    <a:pt x="344" y="64"/>
                    <a:pt x="344" y="67"/>
                  </a:cubicBezTo>
                  <a:cubicBezTo>
                    <a:pt x="344" y="70"/>
                    <a:pt x="341" y="73"/>
                    <a:pt x="338" y="73"/>
                  </a:cubicBezTo>
                  <a:cubicBezTo>
                    <a:pt x="63" y="73"/>
                    <a:pt x="63" y="73"/>
                    <a:pt x="63" y="73"/>
                  </a:cubicBezTo>
                  <a:lnTo>
                    <a:pt x="68" y="61"/>
                  </a:lnTo>
                  <a:close/>
                  <a:moveTo>
                    <a:pt x="58" y="84"/>
                  </a:moveTo>
                  <a:cubicBezTo>
                    <a:pt x="363" y="84"/>
                    <a:pt x="363" y="84"/>
                    <a:pt x="363" y="84"/>
                  </a:cubicBezTo>
                  <a:cubicBezTo>
                    <a:pt x="366" y="84"/>
                    <a:pt x="369" y="87"/>
                    <a:pt x="369" y="90"/>
                  </a:cubicBezTo>
                  <a:cubicBezTo>
                    <a:pt x="369" y="93"/>
                    <a:pt x="366" y="96"/>
                    <a:pt x="363" y="96"/>
                  </a:cubicBezTo>
                  <a:cubicBezTo>
                    <a:pt x="52" y="96"/>
                    <a:pt x="52" y="96"/>
                    <a:pt x="52" y="96"/>
                  </a:cubicBezTo>
                  <a:lnTo>
                    <a:pt x="58" y="84"/>
                  </a:lnTo>
                  <a:close/>
                  <a:moveTo>
                    <a:pt x="383" y="119"/>
                  </a:moveTo>
                  <a:cubicBezTo>
                    <a:pt x="42" y="119"/>
                    <a:pt x="42" y="119"/>
                    <a:pt x="42" y="119"/>
                  </a:cubicBezTo>
                  <a:cubicBezTo>
                    <a:pt x="47" y="107"/>
                    <a:pt x="47" y="107"/>
                    <a:pt x="47" y="107"/>
                  </a:cubicBezTo>
                  <a:cubicBezTo>
                    <a:pt x="383" y="107"/>
                    <a:pt x="383" y="107"/>
                    <a:pt x="383" y="107"/>
                  </a:cubicBezTo>
                  <a:cubicBezTo>
                    <a:pt x="386" y="107"/>
                    <a:pt x="388" y="110"/>
                    <a:pt x="388" y="113"/>
                  </a:cubicBezTo>
                  <a:cubicBezTo>
                    <a:pt x="388" y="116"/>
                    <a:pt x="386" y="119"/>
                    <a:pt x="383" y="119"/>
                  </a:cubicBezTo>
                  <a:close/>
                  <a:moveTo>
                    <a:pt x="331" y="38"/>
                  </a:moveTo>
                  <a:cubicBezTo>
                    <a:pt x="207" y="38"/>
                    <a:pt x="207" y="38"/>
                    <a:pt x="207" y="38"/>
                  </a:cubicBezTo>
                  <a:cubicBezTo>
                    <a:pt x="212" y="27"/>
                    <a:pt x="212" y="27"/>
                    <a:pt x="212" y="27"/>
                  </a:cubicBezTo>
                  <a:cubicBezTo>
                    <a:pt x="309" y="27"/>
                    <a:pt x="309" y="27"/>
                    <a:pt x="309" y="27"/>
                  </a:cubicBezTo>
                  <a:cubicBezTo>
                    <a:pt x="321" y="27"/>
                    <a:pt x="322" y="29"/>
                    <a:pt x="331" y="38"/>
                  </a:cubicBezTo>
                  <a:close/>
                  <a:moveTo>
                    <a:pt x="131" y="0"/>
                  </a:moveTo>
                  <a:cubicBezTo>
                    <a:pt x="101" y="0"/>
                    <a:pt x="101" y="0"/>
                    <a:pt x="101" y="0"/>
                  </a:cubicBezTo>
                  <a:cubicBezTo>
                    <a:pt x="84" y="38"/>
                    <a:pt x="84" y="38"/>
                    <a:pt x="84" y="38"/>
                  </a:cubicBezTo>
                  <a:cubicBezTo>
                    <a:pt x="132" y="38"/>
                    <a:pt x="132" y="38"/>
                    <a:pt x="132" y="38"/>
                  </a:cubicBezTo>
                  <a:lnTo>
                    <a:pt x="131" y="0"/>
                  </a:lnTo>
                  <a:close/>
                  <a:moveTo>
                    <a:pt x="481" y="141"/>
                  </a:moveTo>
                  <a:cubicBezTo>
                    <a:pt x="481" y="147"/>
                    <a:pt x="481" y="147"/>
                    <a:pt x="481" y="147"/>
                  </a:cubicBezTo>
                  <a:cubicBezTo>
                    <a:pt x="428" y="182"/>
                    <a:pt x="404" y="195"/>
                    <a:pt x="404" y="214"/>
                  </a:cubicBezTo>
                  <a:cubicBezTo>
                    <a:pt x="382" y="214"/>
                    <a:pt x="71" y="214"/>
                    <a:pt x="42" y="214"/>
                  </a:cubicBezTo>
                  <a:cubicBezTo>
                    <a:pt x="0" y="214"/>
                    <a:pt x="6" y="194"/>
                    <a:pt x="6" y="168"/>
                  </a:cubicBezTo>
                  <a:cubicBezTo>
                    <a:pt x="19" y="141"/>
                    <a:pt x="19" y="141"/>
                    <a:pt x="19" y="141"/>
                  </a:cubicBezTo>
                  <a:lnTo>
                    <a:pt x="481" y="141"/>
                  </a:lnTo>
                  <a:close/>
                  <a:moveTo>
                    <a:pt x="104" y="153"/>
                  </a:moveTo>
                  <a:cubicBezTo>
                    <a:pt x="75" y="153"/>
                    <a:pt x="75" y="153"/>
                    <a:pt x="75" y="153"/>
                  </a:cubicBezTo>
                  <a:cubicBezTo>
                    <a:pt x="68" y="168"/>
                    <a:pt x="68" y="168"/>
                    <a:pt x="68" y="168"/>
                  </a:cubicBezTo>
                  <a:cubicBezTo>
                    <a:pt x="104" y="168"/>
                    <a:pt x="104" y="168"/>
                    <a:pt x="104" y="168"/>
                  </a:cubicBezTo>
                  <a:lnTo>
                    <a:pt x="104" y="153"/>
                  </a:lnTo>
                  <a:close/>
                  <a:moveTo>
                    <a:pt x="150" y="153"/>
                  </a:moveTo>
                  <a:cubicBezTo>
                    <a:pt x="116" y="153"/>
                    <a:pt x="116" y="153"/>
                    <a:pt x="116" y="153"/>
                  </a:cubicBezTo>
                  <a:cubicBezTo>
                    <a:pt x="116" y="168"/>
                    <a:pt x="116" y="168"/>
                    <a:pt x="116" y="168"/>
                  </a:cubicBezTo>
                  <a:cubicBezTo>
                    <a:pt x="150" y="168"/>
                    <a:pt x="150" y="168"/>
                    <a:pt x="150" y="168"/>
                  </a:cubicBezTo>
                  <a:lnTo>
                    <a:pt x="150" y="153"/>
                  </a:lnTo>
                  <a:close/>
                  <a:moveTo>
                    <a:pt x="197" y="153"/>
                  </a:moveTo>
                  <a:cubicBezTo>
                    <a:pt x="163" y="153"/>
                    <a:pt x="163" y="153"/>
                    <a:pt x="163" y="153"/>
                  </a:cubicBezTo>
                  <a:cubicBezTo>
                    <a:pt x="163" y="168"/>
                    <a:pt x="163" y="168"/>
                    <a:pt x="163" y="168"/>
                  </a:cubicBezTo>
                  <a:cubicBezTo>
                    <a:pt x="197" y="168"/>
                    <a:pt x="197" y="168"/>
                    <a:pt x="197" y="168"/>
                  </a:cubicBezTo>
                  <a:lnTo>
                    <a:pt x="197" y="153"/>
                  </a:lnTo>
                  <a:close/>
                  <a:moveTo>
                    <a:pt x="244" y="153"/>
                  </a:moveTo>
                  <a:cubicBezTo>
                    <a:pt x="209" y="153"/>
                    <a:pt x="209" y="153"/>
                    <a:pt x="209" y="153"/>
                  </a:cubicBezTo>
                  <a:cubicBezTo>
                    <a:pt x="209" y="168"/>
                    <a:pt x="209" y="168"/>
                    <a:pt x="209" y="168"/>
                  </a:cubicBezTo>
                  <a:cubicBezTo>
                    <a:pt x="244" y="168"/>
                    <a:pt x="244" y="168"/>
                    <a:pt x="244" y="168"/>
                  </a:cubicBezTo>
                  <a:lnTo>
                    <a:pt x="244" y="153"/>
                  </a:lnTo>
                  <a:close/>
                  <a:moveTo>
                    <a:pt x="291" y="153"/>
                  </a:moveTo>
                  <a:cubicBezTo>
                    <a:pt x="256" y="153"/>
                    <a:pt x="256" y="153"/>
                    <a:pt x="256" y="153"/>
                  </a:cubicBezTo>
                  <a:cubicBezTo>
                    <a:pt x="256" y="168"/>
                    <a:pt x="256" y="168"/>
                    <a:pt x="256" y="168"/>
                  </a:cubicBezTo>
                  <a:cubicBezTo>
                    <a:pt x="291" y="168"/>
                    <a:pt x="291" y="168"/>
                    <a:pt x="291" y="168"/>
                  </a:cubicBezTo>
                  <a:lnTo>
                    <a:pt x="291" y="153"/>
                  </a:lnTo>
                  <a:close/>
                  <a:moveTo>
                    <a:pt x="387" y="184"/>
                  </a:moveTo>
                  <a:cubicBezTo>
                    <a:pt x="364" y="184"/>
                    <a:pt x="364" y="184"/>
                    <a:pt x="364" y="184"/>
                  </a:cubicBezTo>
                  <a:cubicBezTo>
                    <a:pt x="364" y="191"/>
                    <a:pt x="369" y="196"/>
                    <a:pt x="375" y="196"/>
                  </a:cubicBezTo>
                  <a:cubicBezTo>
                    <a:pt x="382" y="196"/>
                    <a:pt x="387" y="191"/>
                    <a:pt x="387" y="184"/>
                  </a:cubicBezTo>
                  <a:close/>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grpSp>
      <p:grpSp>
        <p:nvGrpSpPr>
          <p:cNvPr id="6" name="Group 5"/>
          <p:cNvGrpSpPr/>
          <p:nvPr/>
        </p:nvGrpSpPr>
        <p:grpSpPr>
          <a:xfrm>
            <a:off x="3995575" y="2010263"/>
            <a:ext cx="777528" cy="777528"/>
            <a:chOff x="3995575" y="2010263"/>
            <a:chExt cx="777528" cy="777528"/>
          </a:xfrm>
        </p:grpSpPr>
        <p:sp>
          <p:nvSpPr>
            <p:cNvPr id="65" name="Oval 64"/>
            <p:cNvSpPr/>
            <p:nvPr/>
          </p:nvSpPr>
          <p:spPr>
            <a:xfrm flipH="1">
              <a:off x="3995575" y="2010263"/>
              <a:ext cx="777528" cy="777528"/>
            </a:xfrm>
            <a:prstGeom prst="ellipse">
              <a:avLst/>
            </a:prstGeom>
            <a:no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p>
          </p:txBody>
        </p:sp>
        <p:sp>
          <p:nvSpPr>
            <p:cNvPr id="98" name="Freeform 543"/>
            <p:cNvSpPr>
              <a:spLocks noEditPoints="1"/>
            </p:cNvSpPr>
            <p:nvPr/>
          </p:nvSpPr>
          <p:spPr bwMode="auto">
            <a:xfrm>
              <a:off x="4116397" y="2234617"/>
              <a:ext cx="537760" cy="328067"/>
            </a:xfrm>
            <a:custGeom>
              <a:avLst/>
              <a:gdLst/>
              <a:ahLst/>
              <a:cxnLst>
                <a:cxn ang="0">
                  <a:pos x="43" y="115"/>
                </a:cxn>
                <a:cxn ang="0">
                  <a:pos x="14" y="128"/>
                </a:cxn>
                <a:cxn ang="0">
                  <a:pos x="238" y="59"/>
                </a:cxn>
                <a:cxn ang="0">
                  <a:pos x="242" y="47"/>
                </a:cxn>
                <a:cxn ang="0">
                  <a:pos x="214" y="48"/>
                </a:cxn>
                <a:cxn ang="0">
                  <a:pos x="238" y="59"/>
                </a:cxn>
                <a:cxn ang="0">
                  <a:pos x="247" y="59"/>
                </a:cxn>
                <a:cxn ang="0">
                  <a:pos x="250" y="53"/>
                </a:cxn>
                <a:cxn ang="0">
                  <a:pos x="247" y="162"/>
                </a:cxn>
                <a:cxn ang="0">
                  <a:pos x="255" y="162"/>
                </a:cxn>
                <a:cxn ang="0">
                  <a:pos x="245" y="145"/>
                </a:cxn>
                <a:cxn ang="0">
                  <a:pos x="242" y="144"/>
                </a:cxn>
                <a:cxn ang="0">
                  <a:pos x="226" y="179"/>
                </a:cxn>
                <a:cxn ang="0">
                  <a:pos x="245" y="179"/>
                </a:cxn>
                <a:cxn ang="0">
                  <a:pos x="245" y="145"/>
                </a:cxn>
                <a:cxn ang="0">
                  <a:pos x="137" y="1"/>
                </a:cxn>
                <a:cxn ang="0">
                  <a:pos x="138" y="59"/>
                </a:cxn>
                <a:cxn ang="0">
                  <a:pos x="363" y="107"/>
                </a:cxn>
                <a:cxn ang="0">
                  <a:pos x="249" y="125"/>
                </a:cxn>
                <a:cxn ang="0">
                  <a:pos x="75" y="221"/>
                </a:cxn>
                <a:cxn ang="0">
                  <a:pos x="139" y="125"/>
                </a:cxn>
                <a:cxn ang="0">
                  <a:pos x="19" y="93"/>
                </a:cxn>
                <a:cxn ang="0">
                  <a:pos x="19" y="70"/>
                </a:cxn>
                <a:cxn ang="0">
                  <a:pos x="21" y="5"/>
                </a:cxn>
                <a:cxn ang="0">
                  <a:pos x="103" y="70"/>
                </a:cxn>
                <a:cxn ang="0">
                  <a:pos x="317" y="76"/>
                </a:cxn>
                <a:cxn ang="0">
                  <a:pos x="363" y="107"/>
                </a:cxn>
                <a:cxn ang="0">
                  <a:pos x="139" y="87"/>
                </a:cxn>
                <a:cxn ang="0">
                  <a:pos x="139" y="104"/>
                </a:cxn>
                <a:cxn ang="0">
                  <a:pos x="176" y="96"/>
                </a:cxn>
                <a:cxn ang="0">
                  <a:pos x="159" y="96"/>
                </a:cxn>
                <a:cxn ang="0">
                  <a:pos x="176" y="96"/>
                </a:cxn>
                <a:cxn ang="0">
                  <a:pos x="197" y="87"/>
                </a:cxn>
                <a:cxn ang="0">
                  <a:pos x="197" y="104"/>
                </a:cxn>
                <a:cxn ang="0">
                  <a:pos x="234" y="96"/>
                </a:cxn>
                <a:cxn ang="0">
                  <a:pos x="217" y="96"/>
                </a:cxn>
                <a:cxn ang="0">
                  <a:pos x="234" y="96"/>
                </a:cxn>
                <a:cxn ang="0">
                  <a:pos x="255" y="87"/>
                </a:cxn>
                <a:cxn ang="0">
                  <a:pos x="255" y="104"/>
                </a:cxn>
                <a:cxn ang="0">
                  <a:pos x="341" y="97"/>
                </a:cxn>
                <a:cxn ang="0">
                  <a:pos x="310" y="92"/>
                </a:cxn>
                <a:cxn ang="0">
                  <a:pos x="341" y="97"/>
                </a:cxn>
              </a:cxnLst>
              <a:rect l="0" t="0" r="r" b="b"/>
              <a:pathLst>
                <a:path w="363" h="221">
                  <a:moveTo>
                    <a:pt x="26" y="108"/>
                  </a:moveTo>
                  <a:cubicBezTo>
                    <a:pt x="43" y="115"/>
                    <a:pt x="43" y="115"/>
                    <a:pt x="43" y="115"/>
                  </a:cubicBezTo>
                  <a:cubicBezTo>
                    <a:pt x="27" y="128"/>
                    <a:pt x="27" y="128"/>
                    <a:pt x="27" y="128"/>
                  </a:cubicBezTo>
                  <a:cubicBezTo>
                    <a:pt x="14" y="128"/>
                    <a:pt x="14" y="128"/>
                    <a:pt x="14" y="128"/>
                  </a:cubicBezTo>
                  <a:lnTo>
                    <a:pt x="26" y="108"/>
                  </a:lnTo>
                  <a:close/>
                  <a:moveTo>
                    <a:pt x="238" y="59"/>
                  </a:moveTo>
                  <a:cubicBezTo>
                    <a:pt x="239" y="54"/>
                    <a:pt x="241" y="50"/>
                    <a:pt x="244" y="48"/>
                  </a:cubicBezTo>
                  <a:cubicBezTo>
                    <a:pt x="243" y="48"/>
                    <a:pt x="243" y="47"/>
                    <a:pt x="242" y="47"/>
                  </a:cubicBezTo>
                  <a:cubicBezTo>
                    <a:pt x="238" y="47"/>
                    <a:pt x="230" y="47"/>
                    <a:pt x="224" y="47"/>
                  </a:cubicBezTo>
                  <a:cubicBezTo>
                    <a:pt x="221" y="47"/>
                    <a:pt x="217" y="48"/>
                    <a:pt x="214" y="48"/>
                  </a:cubicBezTo>
                  <a:cubicBezTo>
                    <a:pt x="227" y="59"/>
                    <a:pt x="227" y="59"/>
                    <a:pt x="227" y="59"/>
                  </a:cubicBezTo>
                  <a:lnTo>
                    <a:pt x="238" y="59"/>
                  </a:lnTo>
                  <a:close/>
                  <a:moveTo>
                    <a:pt x="250" y="53"/>
                  </a:moveTo>
                  <a:cubicBezTo>
                    <a:pt x="249" y="53"/>
                    <a:pt x="247" y="55"/>
                    <a:pt x="247" y="59"/>
                  </a:cubicBezTo>
                  <a:cubicBezTo>
                    <a:pt x="253" y="59"/>
                    <a:pt x="253" y="59"/>
                    <a:pt x="253" y="59"/>
                  </a:cubicBezTo>
                  <a:cubicBezTo>
                    <a:pt x="252" y="55"/>
                    <a:pt x="250" y="53"/>
                    <a:pt x="250" y="53"/>
                  </a:cubicBezTo>
                  <a:close/>
                  <a:moveTo>
                    <a:pt x="251" y="150"/>
                  </a:moveTo>
                  <a:cubicBezTo>
                    <a:pt x="250" y="150"/>
                    <a:pt x="247" y="154"/>
                    <a:pt x="247" y="162"/>
                  </a:cubicBezTo>
                  <a:cubicBezTo>
                    <a:pt x="247" y="169"/>
                    <a:pt x="250" y="173"/>
                    <a:pt x="251" y="173"/>
                  </a:cubicBezTo>
                  <a:cubicBezTo>
                    <a:pt x="252" y="173"/>
                    <a:pt x="255" y="169"/>
                    <a:pt x="255" y="162"/>
                  </a:cubicBezTo>
                  <a:cubicBezTo>
                    <a:pt x="255" y="154"/>
                    <a:pt x="252" y="150"/>
                    <a:pt x="251" y="150"/>
                  </a:cubicBezTo>
                  <a:close/>
                  <a:moveTo>
                    <a:pt x="245" y="145"/>
                  </a:moveTo>
                  <a:cubicBezTo>
                    <a:pt x="245" y="145"/>
                    <a:pt x="244" y="144"/>
                    <a:pt x="243" y="144"/>
                  </a:cubicBezTo>
                  <a:cubicBezTo>
                    <a:pt x="243" y="144"/>
                    <a:pt x="242" y="144"/>
                    <a:pt x="242" y="144"/>
                  </a:cubicBezTo>
                  <a:cubicBezTo>
                    <a:pt x="200" y="171"/>
                    <a:pt x="200" y="171"/>
                    <a:pt x="200" y="171"/>
                  </a:cubicBezTo>
                  <a:cubicBezTo>
                    <a:pt x="205" y="176"/>
                    <a:pt x="214" y="179"/>
                    <a:pt x="226" y="179"/>
                  </a:cubicBezTo>
                  <a:cubicBezTo>
                    <a:pt x="231" y="179"/>
                    <a:pt x="239" y="179"/>
                    <a:pt x="243" y="179"/>
                  </a:cubicBezTo>
                  <a:cubicBezTo>
                    <a:pt x="244" y="179"/>
                    <a:pt x="245" y="179"/>
                    <a:pt x="245" y="179"/>
                  </a:cubicBezTo>
                  <a:cubicBezTo>
                    <a:pt x="241" y="176"/>
                    <a:pt x="239" y="169"/>
                    <a:pt x="239" y="162"/>
                  </a:cubicBezTo>
                  <a:cubicBezTo>
                    <a:pt x="239" y="154"/>
                    <a:pt x="241" y="148"/>
                    <a:pt x="245" y="145"/>
                  </a:cubicBezTo>
                  <a:close/>
                  <a:moveTo>
                    <a:pt x="209" y="59"/>
                  </a:moveTo>
                  <a:cubicBezTo>
                    <a:pt x="137" y="1"/>
                    <a:pt x="137" y="1"/>
                    <a:pt x="137" y="1"/>
                  </a:cubicBezTo>
                  <a:cubicBezTo>
                    <a:pt x="110" y="0"/>
                    <a:pt x="110" y="0"/>
                    <a:pt x="110" y="0"/>
                  </a:cubicBezTo>
                  <a:cubicBezTo>
                    <a:pt x="110" y="0"/>
                    <a:pt x="133" y="48"/>
                    <a:pt x="138" y="59"/>
                  </a:cubicBezTo>
                  <a:lnTo>
                    <a:pt x="209" y="59"/>
                  </a:lnTo>
                  <a:close/>
                  <a:moveTo>
                    <a:pt x="363" y="107"/>
                  </a:moveTo>
                  <a:cubicBezTo>
                    <a:pt x="362" y="119"/>
                    <a:pt x="332" y="125"/>
                    <a:pt x="317" y="125"/>
                  </a:cubicBezTo>
                  <a:cubicBezTo>
                    <a:pt x="249" y="125"/>
                    <a:pt x="249" y="125"/>
                    <a:pt x="249" y="125"/>
                  </a:cubicBezTo>
                  <a:cubicBezTo>
                    <a:pt x="102" y="221"/>
                    <a:pt x="102" y="221"/>
                    <a:pt x="102" y="221"/>
                  </a:cubicBezTo>
                  <a:cubicBezTo>
                    <a:pt x="75" y="221"/>
                    <a:pt x="75" y="221"/>
                    <a:pt x="75" y="221"/>
                  </a:cubicBezTo>
                  <a:cubicBezTo>
                    <a:pt x="75" y="221"/>
                    <a:pt x="114" y="172"/>
                    <a:pt x="121" y="162"/>
                  </a:cubicBezTo>
                  <a:cubicBezTo>
                    <a:pt x="128" y="153"/>
                    <a:pt x="139" y="141"/>
                    <a:pt x="139" y="125"/>
                  </a:cubicBezTo>
                  <a:cubicBezTo>
                    <a:pt x="126" y="125"/>
                    <a:pt x="126" y="125"/>
                    <a:pt x="126" y="125"/>
                  </a:cubicBezTo>
                  <a:cubicBezTo>
                    <a:pt x="92" y="125"/>
                    <a:pt x="46" y="104"/>
                    <a:pt x="19" y="93"/>
                  </a:cubicBezTo>
                  <a:cubicBezTo>
                    <a:pt x="3" y="87"/>
                    <a:pt x="5" y="70"/>
                    <a:pt x="19" y="70"/>
                  </a:cubicBezTo>
                  <a:cubicBezTo>
                    <a:pt x="19" y="70"/>
                    <a:pt x="19" y="70"/>
                    <a:pt x="19" y="70"/>
                  </a:cubicBezTo>
                  <a:cubicBezTo>
                    <a:pt x="0" y="5"/>
                    <a:pt x="0" y="5"/>
                    <a:pt x="0" y="5"/>
                  </a:cubicBezTo>
                  <a:cubicBezTo>
                    <a:pt x="21" y="5"/>
                    <a:pt x="21" y="5"/>
                    <a:pt x="21" y="5"/>
                  </a:cubicBezTo>
                  <a:cubicBezTo>
                    <a:pt x="21" y="5"/>
                    <a:pt x="46" y="37"/>
                    <a:pt x="55" y="48"/>
                  </a:cubicBezTo>
                  <a:cubicBezTo>
                    <a:pt x="67" y="62"/>
                    <a:pt x="81" y="69"/>
                    <a:pt x="103" y="70"/>
                  </a:cubicBezTo>
                  <a:cubicBezTo>
                    <a:pt x="281" y="70"/>
                    <a:pt x="281" y="70"/>
                    <a:pt x="281" y="70"/>
                  </a:cubicBezTo>
                  <a:cubicBezTo>
                    <a:pt x="293" y="70"/>
                    <a:pt x="306" y="72"/>
                    <a:pt x="317" y="76"/>
                  </a:cubicBezTo>
                  <a:cubicBezTo>
                    <a:pt x="337" y="83"/>
                    <a:pt x="351" y="92"/>
                    <a:pt x="359" y="99"/>
                  </a:cubicBezTo>
                  <a:cubicBezTo>
                    <a:pt x="362" y="103"/>
                    <a:pt x="363" y="105"/>
                    <a:pt x="363" y="107"/>
                  </a:cubicBezTo>
                  <a:close/>
                  <a:moveTo>
                    <a:pt x="147" y="96"/>
                  </a:moveTo>
                  <a:cubicBezTo>
                    <a:pt x="147" y="91"/>
                    <a:pt x="143" y="87"/>
                    <a:pt x="139" y="87"/>
                  </a:cubicBezTo>
                  <a:cubicBezTo>
                    <a:pt x="134" y="87"/>
                    <a:pt x="130" y="91"/>
                    <a:pt x="130" y="96"/>
                  </a:cubicBezTo>
                  <a:cubicBezTo>
                    <a:pt x="130" y="101"/>
                    <a:pt x="134" y="104"/>
                    <a:pt x="139" y="104"/>
                  </a:cubicBezTo>
                  <a:cubicBezTo>
                    <a:pt x="143" y="104"/>
                    <a:pt x="147" y="101"/>
                    <a:pt x="147" y="96"/>
                  </a:cubicBezTo>
                  <a:close/>
                  <a:moveTo>
                    <a:pt x="176" y="96"/>
                  </a:moveTo>
                  <a:cubicBezTo>
                    <a:pt x="176" y="91"/>
                    <a:pt x="172" y="87"/>
                    <a:pt x="168" y="87"/>
                  </a:cubicBezTo>
                  <a:cubicBezTo>
                    <a:pt x="163" y="87"/>
                    <a:pt x="159" y="91"/>
                    <a:pt x="159" y="96"/>
                  </a:cubicBezTo>
                  <a:cubicBezTo>
                    <a:pt x="159" y="101"/>
                    <a:pt x="163" y="104"/>
                    <a:pt x="168" y="104"/>
                  </a:cubicBezTo>
                  <a:cubicBezTo>
                    <a:pt x="172" y="104"/>
                    <a:pt x="176" y="101"/>
                    <a:pt x="176" y="96"/>
                  </a:cubicBezTo>
                  <a:close/>
                  <a:moveTo>
                    <a:pt x="205" y="96"/>
                  </a:moveTo>
                  <a:cubicBezTo>
                    <a:pt x="205" y="91"/>
                    <a:pt x="201" y="87"/>
                    <a:pt x="197" y="87"/>
                  </a:cubicBezTo>
                  <a:cubicBezTo>
                    <a:pt x="192" y="87"/>
                    <a:pt x="188" y="91"/>
                    <a:pt x="188" y="96"/>
                  </a:cubicBezTo>
                  <a:cubicBezTo>
                    <a:pt x="188" y="101"/>
                    <a:pt x="192" y="104"/>
                    <a:pt x="197" y="104"/>
                  </a:cubicBezTo>
                  <a:cubicBezTo>
                    <a:pt x="201" y="104"/>
                    <a:pt x="205" y="101"/>
                    <a:pt x="205" y="96"/>
                  </a:cubicBezTo>
                  <a:close/>
                  <a:moveTo>
                    <a:pt x="234" y="96"/>
                  </a:moveTo>
                  <a:cubicBezTo>
                    <a:pt x="234" y="91"/>
                    <a:pt x="230" y="87"/>
                    <a:pt x="226" y="87"/>
                  </a:cubicBezTo>
                  <a:cubicBezTo>
                    <a:pt x="221" y="87"/>
                    <a:pt x="217" y="91"/>
                    <a:pt x="217" y="96"/>
                  </a:cubicBezTo>
                  <a:cubicBezTo>
                    <a:pt x="217" y="101"/>
                    <a:pt x="221" y="104"/>
                    <a:pt x="226" y="104"/>
                  </a:cubicBezTo>
                  <a:cubicBezTo>
                    <a:pt x="230" y="104"/>
                    <a:pt x="234" y="101"/>
                    <a:pt x="234" y="96"/>
                  </a:cubicBezTo>
                  <a:close/>
                  <a:moveTo>
                    <a:pt x="263" y="96"/>
                  </a:moveTo>
                  <a:cubicBezTo>
                    <a:pt x="263" y="91"/>
                    <a:pt x="259" y="87"/>
                    <a:pt x="255" y="87"/>
                  </a:cubicBezTo>
                  <a:cubicBezTo>
                    <a:pt x="250" y="87"/>
                    <a:pt x="246" y="91"/>
                    <a:pt x="246" y="96"/>
                  </a:cubicBezTo>
                  <a:cubicBezTo>
                    <a:pt x="246" y="101"/>
                    <a:pt x="250" y="104"/>
                    <a:pt x="255" y="104"/>
                  </a:cubicBezTo>
                  <a:cubicBezTo>
                    <a:pt x="259" y="104"/>
                    <a:pt x="263" y="101"/>
                    <a:pt x="263" y="96"/>
                  </a:cubicBezTo>
                  <a:close/>
                  <a:moveTo>
                    <a:pt x="341" y="97"/>
                  </a:moveTo>
                  <a:cubicBezTo>
                    <a:pt x="337" y="94"/>
                    <a:pt x="332" y="92"/>
                    <a:pt x="326" y="89"/>
                  </a:cubicBezTo>
                  <a:cubicBezTo>
                    <a:pt x="322" y="91"/>
                    <a:pt x="317" y="92"/>
                    <a:pt x="310" y="92"/>
                  </a:cubicBezTo>
                  <a:cubicBezTo>
                    <a:pt x="301" y="92"/>
                    <a:pt x="300" y="105"/>
                    <a:pt x="311" y="105"/>
                  </a:cubicBezTo>
                  <a:cubicBezTo>
                    <a:pt x="323" y="105"/>
                    <a:pt x="336" y="101"/>
                    <a:pt x="341" y="97"/>
                  </a:cubicBezTo>
                  <a:close/>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grpSp>
      <p:grpSp>
        <p:nvGrpSpPr>
          <p:cNvPr id="10" name="Group 9"/>
          <p:cNvGrpSpPr/>
          <p:nvPr/>
        </p:nvGrpSpPr>
        <p:grpSpPr>
          <a:xfrm>
            <a:off x="7468625" y="2010263"/>
            <a:ext cx="777528" cy="777528"/>
            <a:chOff x="7468625" y="2010263"/>
            <a:chExt cx="777528" cy="777528"/>
          </a:xfrm>
        </p:grpSpPr>
        <p:sp>
          <p:nvSpPr>
            <p:cNvPr id="70" name="Oval 69"/>
            <p:cNvSpPr/>
            <p:nvPr/>
          </p:nvSpPr>
          <p:spPr>
            <a:xfrm flipH="1">
              <a:off x="7468625" y="2010263"/>
              <a:ext cx="777528" cy="777528"/>
            </a:xfrm>
            <a:prstGeom prst="ellipse">
              <a:avLst/>
            </a:prstGeom>
            <a:no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p>
          </p:txBody>
        </p:sp>
        <p:sp>
          <p:nvSpPr>
            <p:cNvPr id="99" name="Freeform 578"/>
            <p:cNvSpPr>
              <a:spLocks noEditPoints="1"/>
            </p:cNvSpPr>
            <p:nvPr/>
          </p:nvSpPr>
          <p:spPr bwMode="auto">
            <a:xfrm>
              <a:off x="7579762" y="2256888"/>
              <a:ext cx="551285" cy="236749"/>
            </a:xfrm>
            <a:custGeom>
              <a:avLst/>
              <a:gdLst/>
              <a:ahLst/>
              <a:cxnLst>
                <a:cxn ang="0">
                  <a:pos x="338" y="16"/>
                </a:cxn>
                <a:cxn ang="0">
                  <a:pos x="285" y="0"/>
                </a:cxn>
                <a:cxn ang="0">
                  <a:pos x="0" y="55"/>
                </a:cxn>
                <a:cxn ang="0">
                  <a:pos x="25" y="141"/>
                </a:cxn>
                <a:cxn ang="0">
                  <a:pos x="57" y="106"/>
                </a:cxn>
                <a:cxn ang="0">
                  <a:pos x="89" y="141"/>
                </a:cxn>
                <a:cxn ang="0">
                  <a:pos x="95" y="138"/>
                </a:cxn>
                <a:cxn ang="0">
                  <a:pos x="159" y="138"/>
                </a:cxn>
                <a:cxn ang="0">
                  <a:pos x="249" y="141"/>
                </a:cxn>
                <a:cxn ang="0">
                  <a:pos x="281" y="106"/>
                </a:cxn>
                <a:cxn ang="0">
                  <a:pos x="313" y="141"/>
                </a:cxn>
                <a:cxn ang="0">
                  <a:pos x="361" y="116"/>
                </a:cxn>
                <a:cxn ang="0">
                  <a:pos x="330" y="28"/>
                </a:cxn>
                <a:cxn ang="0">
                  <a:pos x="361" y="46"/>
                </a:cxn>
                <a:cxn ang="0">
                  <a:pos x="369" y="48"/>
                </a:cxn>
                <a:cxn ang="0">
                  <a:pos x="235" y="64"/>
                </a:cxn>
                <a:cxn ang="0">
                  <a:pos x="16" y="56"/>
                </a:cxn>
                <a:cxn ang="0">
                  <a:pos x="27" y="16"/>
                </a:cxn>
                <a:cxn ang="0">
                  <a:pos x="235" y="64"/>
                </a:cxn>
                <a:cxn ang="0">
                  <a:pos x="346" y="120"/>
                </a:cxn>
                <a:cxn ang="0">
                  <a:pos x="347" y="106"/>
                </a:cxn>
                <a:cxn ang="0">
                  <a:pos x="345" y="92"/>
                </a:cxn>
                <a:cxn ang="0">
                  <a:pos x="248" y="64"/>
                </a:cxn>
                <a:cxn ang="0">
                  <a:pos x="247" y="16"/>
                </a:cxn>
                <a:cxn ang="0">
                  <a:pos x="345" y="92"/>
                </a:cxn>
                <a:cxn ang="0">
                  <a:pos x="36" y="138"/>
                </a:cxn>
                <a:cxn ang="0">
                  <a:pos x="77" y="138"/>
                </a:cxn>
                <a:cxn ang="0">
                  <a:pos x="57" y="151"/>
                </a:cxn>
                <a:cxn ang="0">
                  <a:pos x="57" y="126"/>
                </a:cxn>
                <a:cxn ang="0">
                  <a:pos x="57" y="151"/>
                </a:cxn>
                <a:cxn ang="0">
                  <a:pos x="106" y="138"/>
                </a:cxn>
                <a:cxn ang="0">
                  <a:pos x="148" y="138"/>
                </a:cxn>
                <a:cxn ang="0">
                  <a:pos x="127" y="151"/>
                </a:cxn>
                <a:cxn ang="0">
                  <a:pos x="127" y="126"/>
                </a:cxn>
                <a:cxn ang="0">
                  <a:pos x="127" y="151"/>
                </a:cxn>
                <a:cxn ang="0">
                  <a:pos x="260" y="138"/>
                </a:cxn>
                <a:cxn ang="0">
                  <a:pos x="302" y="138"/>
                </a:cxn>
                <a:cxn ang="0">
                  <a:pos x="281" y="151"/>
                </a:cxn>
                <a:cxn ang="0">
                  <a:pos x="281" y="126"/>
                </a:cxn>
                <a:cxn ang="0">
                  <a:pos x="281" y="151"/>
                </a:cxn>
              </a:cxnLst>
              <a:rect l="0" t="0" r="r" b="b"/>
              <a:pathLst>
                <a:path w="373" h="159">
                  <a:moveTo>
                    <a:pt x="371" y="40"/>
                  </a:moveTo>
                  <a:cubicBezTo>
                    <a:pt x="363" y="28"/>
                    <a:pt x="354" y="16"/>
                    <a:pt x="338" y="16"/>
                  </a:cubicBezTo>
                  <a:cubicBezTo>
                    <a:pt x="319" y="16"/>
                    <a:pt x="319" y="16"/>
                    <a:pt x="319" y="16"/>
                  </a:cubicBezTo>
                  <a:cubicBezTo>
                    <a:pt x="307" y="6"/>
                    <a:pt x="295" y="0"/>
                    <a:pt x="285" y="0"/>
                  </a:cubicBezTo>
                  <a:cubicBezTo>
                    <a:pt x="25" y="0"/>
                    <a:pt x="25" y="0"/>
                    <a:pt x="25" y="0"/>
                  </a:cubicBezTo>
                  <a:cubicBezTo>
                    <a:pt x="9" y="0"/>
                    <a:pt x="6" y="30"/>
                    <a:pt x="0" y="55"/>
                  </a:cubicBezTo>
                  <a:cubicBezTo>
                    <a:pt x="0" y="116"/>
                    <a:pt x="0" y="116"/>
                    <a:pt x="0" y="116"/>
                  </a:cubicBezTo>
                  <a:cubicBezTo>
                    <a:pt x="0" y="130"/>
                    <a:pt x="11" y="140"/>
                    <a:pt x="25" y="141"/>
                  </a:cubicBezTo>
                  <a:cubicBezTo>
                    <a:pt x="24" y="140"/>
                    <a:pt x="24" y="139"/>
                    <a:pt x="24" y="138"/>
                  </a:cubicBezTo>
                  <a:cubicBezTo>
                    <a:pt x="24" y="121"/>
                    <a:pt x="39" y="106"/>
                    <a:pt x="57" y="106"/>
                  </a:cubicBezTo>
                  <a:cubicBezTo>
                    <a:pt x="74" y="106"/>
                    <a:pt x="89" y="121"/>
                    <a:pt x="89" y="138"/>
                  </a:cubicBezTo>
                  <a:cubicBezTo>
                    <a:pt x="89" y="139"/>
                    <a:pt x="89" y="140"/>
                    <a:pt x="89" y="141"/>
                  </a:cubicBezTo>
                  <a:cubicBezTo>
                    <a:pt x="95" y="141"/>
                    <a:pt x="95" y="141"/>
                    <a:pt x="95" y="141"/>
                  </a:cubicBezTo>
                  <a:cubicBezTo>
                    <a:pt x="95" y="140"/>
                    <a:pt x="95" y="139"/>
                    <a:pt x="95" y="138"/>
                  </a:cubicBezTo>
                  <a:cubicBezTo>
                    <a:pt x="95" y="121"/>
                    <a:pt x="109" y="106"/>
                    <a:pt x="127" y="106"/>
                  </a:cubicBezTo>
                  <a:cubicBezTo>
                    <a:pt x="145" y="106"/>
                    <a:pt x="159" y="121"/>
                    <a:pt x="159" y="138"/>
                  </a:cubicBezTo>
                  <a:cubicBezTo>
                    <a:pt x="159" y="139"/>
                    <a:pt x="159" y="140"/>
                    <a:pt x="159" y="141"/>
                  </a:cubicBezTo>
                  <a:cubicBezTo>
                    <a:pt x="249" y="141"/>
                    <a:pt x="249" y="141"/>
                    <a:pt x="249" y="141"/>
                  </a:cubicBezTo>
                  <a:cubicBezTo>
                    <a:pt x="249" y="140"/>
                    <a:pt x="249" y="139"/>
                    <a:pt x="249" y="138"/>
                  </a:cubicBezTo>
                  <a:cubicBezTo>
                    <a:pt x="249" y="121"/>
                    <a:pt x="263" y="106"/>
                    <a:pt x="281" y="106"/>
                  </a:cubicBezTo>
                  <a:cubicBezTo>
                    <a:pt x="299" y="106"/>
                    <a:pt x="313" y="121"/>
                    <a:pt x="313" y="138"/>
                  </a:cubicBezTo>
                  <a:cubicBezTo>
                    <a:pt x="313" y="139"/>
                    <a:pt x="313" y="140"/>
                    <a:pt x="313" y="141"/>
                  </a:cubicBezTo>
                  <a:cubicBezTo>
                    <a:pt x="336" y="141"/>
                    <a:pt x="336" y="141"/>
                    <a:pt x="336" y="141"/>
                  </a:cubicBezTo>
                  <a:cubicBezTo>
                    <a:pt x="350" y="141"/>
                    <a:pt x="361" y="130"/>
                    <a:pt x="361" y="116"/>
                  </a:cubicBezTo>
                  <a:cubicBezTo>
                    <a:pt x="361" y="90"/>
                    <a:pt x="361" y="90"/>
                    <a:pt x="361" y="90"/>
                  </a:cubicBezTo>
                  <a:cubicBezTo>
                    <a:pt x="356" y="66"/>
                    <a:pt x="344" y="44"/>
                    <a:pt x="330" y="28"/>
                  </a:cubicBezTo>
                  <a:cubicBezTo>
                    <a:pt x="338" y="28"/>
                    <a:pt x="338" y="28"/>
                    <a:pt x="338" y="28"/>
                  </a:cubicBezTo>
                  <a:cubicBezTo>
                    <a:pt x="347" y="28"/>
                    <a:pt x="353" y="34"/>
                    <a:pt x="361" y="46"/>
                  </a:cubicBezTo>
                  <a:cubicBezTo>
                    <a:pt x="362" y="48"/>
                    <a:pt x="364" y="49"/>
                    <a:pt x="366" y="49"/>
                  </a:cubicBezTo>
                  <a:cubicBezTo>
                    <a:pt x="367" y="49"/>
                    <a:pt x="368" y="49"/>
                    <a:pt x="369" y="48"/>
                  </a:cubicBezTo>
                  <a:cubicBezTo>
                    <a:pt x="372" y="46"/>
                    <a:pt x="373" y="43"/>
                    <a:pt x="371" y="40"/>
                  </a:cubicBezTo>
                  <a:close/>
                  <a:moveTo>
                    <a:pt x="235" y="64"/>
                  </a:moveTo>
                  <a:cubicBezTo>
                    <a:pt x="16" y="64"/>
                    <a:pt x="16" y="64"/>
                    <a:pt x="16" y="64"/>
                  </a:cubicBezTo>
                  <a:cubicBezTo>
                    <a:pt x="16" y="56"/>
                    <a:pt x="16" y="56"/>
                    <a:pt x="16" y="56"/>
                  </a:cubicBezTo>
                  <a:cubicBezTo>
                    <a:pt x="17" y="53"/>
                    <a:pt x="18" y="49"/>
                    <a:pt x="18" y="45"/>
                  </a:cubicBezTo>
                  <a:cubicBezTo>
                    <a:pt x="20" y="36"/>
                    <a:pt x="23" y="20"/>
                    <a:pt x="27" y="16"/>
                  </a:cubicBezTo>
                  <a:cubicBezTo>
                    <a:pt x="235" y="16"/>
                    <a:pt x="235" y="16"/>
                    <a:pt x="235" y="16"/>
                  </a:cubicBezTo>
                  <a:lnTo>
                    <a:pt x="235" y="64"/>
                  </a:lnTo>
                  <a:close/>
                  <a:moveTo>
                    <a:pt x="347" y="116"/>
                  </a:moveTo>
                  <a:cubicBezTo>
                    <a:pt x="347" y="118"/>
                    <a:pt x="346" y="119"/>
                    <a:pt x="346" y="120"/>
                  </a:cubicBezTo>
                  <a:cubicBezTo>
                    <a:pt x="337" y="120"/>
                    <a:pt x="329" y="120"/>
                    <a:pt x="329" y="116"/>
                  </a:cubicBezTo>
                  <a:cubicBezTo>
                    <a:pt x="329" y="112"/>
                    <a:pt x="336" y="107"/>
                    <a:pt x="347" y="106"/>
                  </a:cubicBezTo>
                  <a:lnTo>
                    <a:pt x="347" y="116"/>
                  </a:lnTo>
                  <a:close/>
                  <a:moveTo>
                    <a:pt x="345" y="92"/>
                  </a:moveTo>
                  <a:cubicBezTo>
                    <a:pt x="345" y="95"/>
                    <a:pt x="345" y="95"/>
                    <a:pt x="345" y="95"/>
                  </a:cubicBezTo>
                  <a:cubicBezTo>
                    <a:pt x="316" y="87"/>
                    <a:pt x="280" y="64"/>
                    <a:pt x="248" y="64"/>
                  </a:cubicBezTo>
                  <a:cubicBezTo>
                    <a:pt x="247" y="64"/>
                    <a:pt x="247" y="64"/>
                    <a:pt x="247" y="64"/>
                  </a:cubicBezTo>
                  <a:cubicBezTo>
                    <a:pt x="247" y="16"/>
                    <a:pt x="247" y="16"/>
                    <a:pt x="247" y="16"/>
                  </a:cubicBezTo>
                  <a:cubicBezTo>
                    <a:pt x="285" y="16"/>
                    <a:pt x="285" y="16"/>
                    <a:pt x="285" y="16"/>
                  </a:cubicBezTo>
                  <a:cubicBezTo>
                    <a:pt x="303" y="16"/>
                    <a:pt x="336" y="47"/>
                    <a:pt x="345" y="92"/>
                  </a:cubicBezTo>
                  <a:close/>
                  <a:moveTo>
                    <a:pt x="57" y="118"/>
                  </a:moveTo>
                  <a:cubicBezTo>
                    <a:pt x="45" y="118"/>
                    <a:pt x="36" y="127"/>
                    <a:pt x="36" y="138"/>
                  </a:cubicBezTo>
                  <a:cubicBezTo>
                    <a:pt x="36" y="150"/>
                    <a:pt x="45" y="159"/>
                    <a:pt x="57" y="159"/>
                  </a:cubicBezTo>
                  <a:cubicBezTo>
                    <a:pt x="68" y="159"/>
                    <a:pt x="77" y="150"/>
                    <a:pt x="77" y="138"/>
                  </a:cubicBezTo>
                  <a:cubicBezTo>
                    <a:pt x="77" y="127"/>
                    <a:pt x="68" y="118"/>
                    <a:pt x="57" y="118"/>
                  </a:cubicBezTo>
                  <a:close/>
                  <a:moveTo>
                    <a:pt x="57" y="151"/>
                  </a:moveTo>
                  <a:cubicBezTo>
                    <a:pt x="50" y="151"/>
                    <a:pt x="45" y="145"/>
                    <a:pt x="45" y="138"/>
                  </a:cubicBezTo>
                  <a:cubicBezTo>
                    <a:pt x="45" y="132"/>
                    <a:pt x="50" y="126"/>
                    <a:pt x="57" y="126"/>
                  </a:cubicBezTo>
                  <a:cubicBezTo>
                    <a:pt x="63" y="126"/>
                    <a:pt x="69" y="132"/>
                    <a:pt x="69" y="138"/>
                  </a:cubicBezTo>
                  <a:cubicBezTo>
                    <a:pt x="69" y="145"/>
                    <a:pt x="63" y="151"/>
                    <a:pt x="57" y="151"/>
                  </a:cubicBezTo>
                  <a:close/>
                  <a:moveTo>
                    <a:pt x="127" y="118"/>
                  </a:moveTo>
                  <a:cubicBezTo>
                    <a:pt x="116" y="118"/>
                    <a:pt x="106" y="127"/>
                    <a:pt x="106" y="138"/>
                  </a:cubicBezTo>
                  <a:cubicBezTo>
                    <a:pt x="106" y="150"/>
                    <a:pt x="116" y="159"/>
                    <a:pt x="127" y="159"/>
                  </a:cubicBezTo>
                  <a:cubicBezTo>
                    <a:pt x="139" y="159"/>
                    <a:pt x="148" y="150"/>
                    <a:pt x="148" y="138"/>
                  </a:cubicBezTo>
                  <a:cubicBezTo>
                    <a:pt x="148" y="127"/>
                    <a:pt x="139" y="118"/>
                    <a:pt x="127" y="118"/>
                  </a:cubicBezTo>
                  <a:close/>
                  <a:moveTo>
                    <a:pt x="127" y="151"/>
                  </a:moveTo>
                  <a:cubicBezTo>
                    <a:pt x="120" y="151"/>
                    <a:pt x="115" y="145"/>
                    <a:pt x="115" y="138"/>
                  </a:cubicBezTo>
                  <a:cubicBezTo>
                    <a:pt x="115" y="132"/>
                    <a:pt x="120" y="126"/>
                    <a:pt x="127" y="126"/>
                  </a:cubicBezTo>
                  <a:cubicBezTo>
                    <a:pt x="134" y="126"/>
                    <a:pt x="139" y="132"/>
                    <a:pt x="139" y="138"/>
                  </a:cubicBezTo>
                  <a:cubicBezTo>
                    <a:pt x="139" y="145"/>
                    <a:pt x="134" y="151"/>
                    <a:pt x="127" y="151"/>
                  </a:cubicBezTo>
                  <a:close/>
                  <a:moveTo>
                    <a:pt x="281" y="118"/>
                  </a:moveTo>
                  <a:cubicBezTo>
                    <a:pt x="269" y="118"/>
                    <a:pt x="260" y="127"/>
                    <a:pt x="260" y="138"/>
                  </a:cubicBezTo>
                  <a:cubicBezTo>
                    <a:pt x="260" y="150"/>
                    <a:pt x="269" y="159"/>
                    <a:pt x="281" y="159"/>
                  </a:cubicBezTo>
                  <a:cubicBezTo>
                    <a:pt x="292" y="159"/>
                    <a:pt x="302" y="150"/>
                    <a:pt x="302" y="138"/>
                  </a:cubicBezTo>
                  <a:cubicBezTo>
                    <a:pt x="302" y="127"/>
                    <a:pt x="292" y="118"/>
                    <a:pt x="281" y="118"/>
                  </a:cubicBezTo>
                  <a:close/>
                  <a:moveTo>
                    <a:pt x="281" y="151"/>
                  </a:moveTo>
                  <a:cubicBezTo>
                    <a:pt x="274" y="151"/>
                    <a:pt x="269" y="145"/>
                    <a:pt x="269" y="138"/>
                  </a:cubicBezTo>
                  <a:cubicBezTo>
                    <a:pt x="269" y="132"/>
                    <a:pt x="274" y="126"/>
                    <a:pt x="281" y="126"/>
                  </a:cubicBezTo>
                  <a:cubicBezTo>
                    <a:pt x="288" y="126"/>
                    <a:pt x="293" y="132"/>
                    <a:pt x="293" y="138"/>
                  </a:cubicBezTo>
                  <a:cubicBezTo>
                    <a:pt x="293" y="145"/>
                    <a:pt x="288" y="151"/>
                    <a:pt x="281" y="151"/>
                  </a:cubicBezTo>
                  <a:close/>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grpSp>
      <p:grpSp>
        <p:nvGrpSpPr>
          <p:cNvPr id="8" name="Group 7"/>
          <p:cNvGrpSpPr/>
          <p:nvPr/>
        </p:nvGrpSpPr>
        <p:grpSpPr>
          <a:xfrm>
            <a:off x="3876629" y="5140042"/>
            <a:ext cx="777528" cy="777528"/>
            <a:chOff x="3876629" y="5140042"/>
            <a:chExt cx="777528" cy="777528"/>
          </a:xfrm>
        </p:grpSpPr>
        <p:sp>
          <p:nvSpPr>
            <p:cNvPr id="85" name="Oval 84"/>
            <p:cNvSpPr/>
            <p:nvPr/>
          </p:nvSpPr>
          <p:spPr>
            <a:xfrm flipH="1">
              <a:off x="3876629" y="5140042"/>
              <a:ext cx="777528" cy="777528"/>
            </a:xfrm>
            <a:prstGeom prst="ellipse">
              <a:avLst/>
            </a:prstGeom>
            <a:no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p>
          </p:txBody>
        </p:sp>
        <p:sp>
          <p:nvSpPr>
            <p:cNvPr id="100" name="Freeform 559"/>
            <p:cNvSpPr>
              <a:spLocks noChangeAspect="1" noEditPoints="1"/>
            </p:cNvSpPr>
            <p:nvPr/>
          </p:nvSpPr>
          <p:spPr bwMode="auto">
            <a:xfrm>
              <a:off x="3997976" y="5365149"/>
              <a:ext cx="548640" cy="249679"/>
            </a:xfrm>
            <a:custGeom>
              <a:avLst/>
              <a:gdLst/>
              <a:ahLst/>
              <a:cxnLst>
                <a:cxn ang="0">
                  <a:pos x="30" y="132"/>
                </a:cxn>
                <a:cxn ang="0">
                  <a:pos x="29" y="150"/>
                </a:cxn>
                <a:cxn ang="0">
                  <a:pos x="1" y="135"/>
                </a:cxn>
                <a:cxn ang="0">
                  <a:pos x="98" y="143"/>
                </a:cxn>
                <a:cxn ang="0">
                  <a:pos x="38" y="143"/>
                </a:cxn>
                <a:cxn ang="0">
                  <a:pos x="98" y="143"/>
                </a:cxn>
                <a:cxn ang="0">
                  <a:pos x="68" y="127"/>
                </a:cxn>
                <a:cxn ang="0">
                  <a:pos x="68" y="159"/>
                </a:cxn>
                <a:cxn ang="0">
                  <a:pos x="334" y="143"/>
                </a:cxn>
                <a:cxn ang="0">
                  <a:pos x="361" y="154"/>
                </a:cxn>
                <a:cxn ang="0">
                  <a:pos x="332" y="132"/>
                </a:cxn>
                <a:cxn ang="0">
                  <a:pos x="108" y="143"/>
                </a:cxn>
                <a:cxn ang="0">
                  <a:pos x="255" y="158"/>
                </a:cxn>
                <a:cxn ang="0">
                  <a:pos x="256" y="132"/>
                </a:cxn>
                <a:cxn ang="0">
                  <a:pos x="108" y="143"/>
                </a:cxn>
                <a:cxn ang="0">
                  <a:pos x="294" y="173"/>
                </a:cxn>
                <a:cxn ang="0">
                  <a:pos x="294" y="113"/>
                </a:cxn>
                <a:cxn ang="0">
                  <a:pos x="310" y="143"/>
                </a:cxn>
                <a:cxn ang="0">
                  <a:pos x="278" y="143"/>
                </a:cxn>
                <a:cxn ang="0">
                  <a:pos x="310" y="143"/>
                </a:cxn>
                <a:cxn ang="0">
                  <a:pos x="326" y="120"/>
                </a:cxn>
                <a:cxn ang="0">
                  <a:pos x="261" y="120"/>
                </a:cxn>
                <a:cxn ang="0">
                  <a:pos x="176" y="75"/>
                </a:cxn>
                <a:cxn ang="0">
                  <a:pos x="266" y="68"/>
                </a:cxn>
                <a:cxn ang="0">
                  <a:pos x="165" y="120"/>
                </a:cxn>
                <a:cxn ang="0">
                  <a:pos x="84" y="107"/>
                </a:cxn>
                <a:cxn ang="0">
                  <a:pos x="78" y="75"/>
                </a:cxn>
                <a:cxn ang="0">
                  <a:pos x="150" y="34"/>
                </a:cxn>
                <a:cxn ang="0">
                  <a:pos x="67" y="74"/>
                </a:cxn>
                <a:cxn ang="0">
                  <a:pos x="68" y="103"/>
                </a:cxn>
                <a:cxn ang="0">
                  <a:pos x="34" y="120"/>
                </a:cxn>
                <a:cxn ang="0">
                  <a:pos x="0" y="114"/>
                </a:cxn>
                <a:cxn ang="0">
                  <a:pos x="20" y="71"/>
                </a:cxn>
                <a:cxn ang="0">
                  <a:pos x="32" y="57"/>
                </a:cxn>
                <a:cxn ang="0">
                  <a:pos x="133" y="21"/>
                </a:cxn>
                <a:cxn ang="0">
                  <a:pos x="165" y="0"/>
                </a:cxn>
                <a:cxn ang="0">
                  <a:pos x="287" y="63"/>
                </a:cxn>
                <a:cxn ang="0">
                  <a:pos x="380" y="117"/>
                </a:cxn>
                <a:cxn ang="0">
                  <a:pos x="29" y="78"/>
                </a:cxn>
                <a:cxn ang="0">
                  <a:pos x="13" y="103"/>
                </a:cxn>
                <a:cxn ang="0">
                  <a:pos x="29" y="78"/>
                </a:cxn>
                <a:cxn ang="0">
                  <a:pos x="183" y="97"/>
                </a:cxn>
                <a:cxn ang="0">
                  <a:pos x="197" y="111"/>
                </a:cxn>
                <a:cxn ang="0">
                  <a:pos x="211" y="84"/>
                </a:cxn>
                <a:cxn ang="0">
                  <a:pos x="197" y="97"/>
                </a:cxn>
                <a:cxn ang="0">
                  <a:pos x="211" y="84"/>
                </a:cxn>
                <a:cxn ang="0">
                  <a:pos x="211" y="97"/>
                </a:cxn>
                <a:cxn ang="0">
                  <a:pos x="225" y="111"/>
                </a:cxn>
                <a:cxn ang="0">
                  <a:pos x="239" y="84"/>
                </a:cxn>
                <a:cxn ang="0">
                  <a:pos x="225" y="97"/>
                </a:cxn>
                <a:cxn ang="0">
                  <a:pos x="239" y="84"/>
                </a:cxn>
                <a:cxn ang="0">
                  <a:pos x="239" y="97"/>
                </a:cxn>
                <a:cxn ang="0">
                  <a:pos x="253" y="111"/>
                </a:cxn>
                <a:cxn ang="0">
                  <a:pos x="367" y="104"/>
                </a:cxn>
                <a:cxn ang="0">
                  <a:pos x="308" y="85"/>
                </a:cxn>
                <a:cxn ang="0">
                  <a:pos x="353" y="104"/>
                </a:cxn>
              </a:cxnLst>
              <a:rect l="0" t="0" r="r" b="b"/>
              <a:pathLst>
                <a:path w="380" h="173">
                  <a:moveTo>
                    <a:pt x="1" y="132"/>
                  </a:moveTo>
                  <a:cubicBezTo>
                    <a:pt x="30" y="132"/>
                    <a:pt x="30" y="132"/>
                    <a:pt x="30" y="132"/>
                  </a:cubicBezTo>
                  <a:cubicBezTo>
                    <a:pt x="29" y="135"/>
                    <a:pt x="29" y="139"/>
                    <a:pt x="29" y="143"/>
                  </a:cubicBezTo>
                  <a:cubicBezTo>
                    <a:pt x="29" y="150"/>
                    <a:pt x="29" y="150"/>
                    <a:pt x="29" y="150"/>
                  </a:cubicBezTo>
                  <a:cubicBezTo>
                    <a:pt x="20" y="147"/>
                    <a:pt x="11" y="144"/>
                    <a:pt x="9" y="144"/>
                  </a:cubicBezTo>
                  <a:cubicBezTo>
                    <a:pt x="6" y="142"/>
                    <a:pt x="2" y="140"/>
                    <a:pt x="1" y="135"/>
                  </a:cubicBezTo>
                  <a:lnTo>
                    <a:pt x="1" y="132"/>
                  </a:lnTo>
                  <a:close/>
                  <a:moveTo>
                    <a:pt x="98" y="143"/>
                  </a:moveTo>
                  <a:cubicBezTo>
                    <a:pt x="98" y="160"/>
                    <a:pt x="85" y="173"/>
                    <a:pt x="68" y="173"/>
                  </a:cubicBezTo>
                  <a:cubicBezTo>
                    <a:pt x="52" y="173"/>
                    <a:pt x="38" y="160"/>
                    <a:pt x="38" y="143"/>
                  </a:cubicBezTo>
                  <a:cubicBezTo>
                    <a:pt x="38" y="126"/>
                    <a:pt x="52" y="113"/>
                    <a:pt x="68" y="113"/>
                  </a:cubicBezTo>
                  <a:cubicBezTo>
                    <a:pt x="85" y="113"/>
                    <a:pt x="98" y="126"/>
                    <a:pt x="98" y="143"/>
                  </a:cubicBezTo>
                  <a:close/>
                  <a:moveTo>
                    <a:pt x="84" y="143"/>
                  </a:moveTo>
                  <a:cubicBezTo>
                    <a:pt x="84" y="134"/>
                    <a:pt x="77" y="127"/>
                    <a:pt x="68" y="127"/>
                  </a:cubicBezTo>
                  <a:cubicBezTo>
                    <a:pt x="59" y="127"/>
                    <a:pt x="52" y="134"/>
                    <a:pt x="52" y="143"/>
                  </a:cubicBezTo>
                  <a:cubicBezTo>
                    <a:pt x="52" y="152"/>
                    <a:pt x="59" y="159"/>
                    <a:pt x="68" y="159"/>
                  </a:cubicBezTo>
                  <a:cubicBezTo>
                    <a:pt x="77" y="159"/>
                    <a:pt x="84" y="152"/>
                    <a:pt x="84" y="143"/>
                  </a:cubicBezTo>
                  <a:close/>
                  <a:moveTo>
                    <a:pt x="334" y="143"/>
                  </a:moveTo>
                  <a:cubicBezTo>
                    <a:pt x="334" y="158"/>
                    <a:pt x="334" y="158"/>
                    <a:pt x="334" y="158"/>
                  </a:cubicBezTo>
                  <a:cubicBezTo>
                    <a:pt x="337" y="158"/>
                    <a:pt x="346" y="157"/>
                    <a:pt x="361" y="154"/>
                  </a:cubicBezTo>
                  <a:cubicBezTo>
                    <a:pt x="371" y="153"/>
                    <a:pt x="374" y="144"/>
                    <a:pt x="379" y="132"/>
                  </a:cubicBezTo>
                  <a:cubicBezTo>
                    <a:pt x="332" y="132"/>
                    <a:pt x="332" y="132"/>
                    <a:pt x="332" y="132"/>
                  </a:cubicBezTo>
                  <a:cubicBezTo>
                    <a:pt x="333" y="135"/>
                    <a:pt x="334" y="139"/>
                    <a:pt x="334" y="143"/>
                  </a:cubicBezTo>
                  <a:close/>
                  <a:moveTo>
                    <a:pt x="108" y="143"/>
                  </a:moveTo>
                  <a:cubicBezTo>
                    <a:pt x="108" y="158"/>
                    <a:pt x="108" y="158"/>
                    <a:pt x="108" y="158"/>
                  </a:cubicBezTo>
                  <a:cubicBezTo>
                    <a:pt x="255" y="158"/>
                    <a:pt x="255" y="158"/>
                    <a:pt x="255" y="158"/>
                  </a:cubicBezTo>
                  <a:cubicBezTo>
                    <a:pt x="255" y="143"/>
                    <a:pt x="255" y="143"/>
                    <a:pt x="255" y="143"/>
                  </a:cubicBezTo>
                  <a:cubicBezTo>
                    <a:pt x="255" y="139"/>
                    <a:pt x="255" y="135"/>
                    <a:pt x="256" y="132"/>
                  </a:cubicBezTo>
                  <a:cubicBezTo>
                    <a:pt x="106" y="132"/>
                    <a:pt x="106" y="132"/>
                    <a:pt x="106" y="132"/>
                  </a:cubicBezTo>
                  <a:cubicBezTo>
                    <a:pt x="107" y="135"/>
                    <a:pt x="108" y="139"/>
                    <a:pt x="108" y="143"/>
                  </a:cubicBezTo>
                  <a:close/>
                  <a:moveTo>
                    <a:pt x="324" y="143"/>
                  </a:moveTo>
                  <a:cubicBezTo>
                    <a:pt x="324" y="160"/>
                    <a:pt x="311" y="173"/>
                    <a:pt x="294" y="173"/>
                  </a:cubicBezTo>
                  <a:cubicBezTo>
                    <a:pt x="278" y="173"/>
                    <a:pt x="264" y="160"/>
                    <a:pt x="264" y="143"/>
                  </a:cubicBezTo>
                  <a:cubicBezTo>
                    <a:pt x="264" y="126"/>
                    <a:pt x="278" y="113"/>
                    <a:pt x="294" y="113"/>
                  </a:cubicBezTo>
                  <a:cubicBezTo>
                    <a:pt x="311" y="113"/>
                    <a:pt x="324" y="126"/>
                    <a:pt x="324" y="143"/>
                  </a:cubicBezTo>
                  <a:close/>
                  <a:moveTo>
                    <a:pt x="310" y="143"/>
                  </a:moveTo>
                  <a:cubicBezTo>
                    <a:pt x="310" y="134"/>
                    <a:pt x="303" y="127"/>
                    <a:pt x="294" y="127"/>
                  </a:cubicBezTo>
                  <a:cubicBezTo>
                    <a:pt x="285" y="127"/>
                    <a:pt x="278" y="134"/>
                    <a:pt x="278" y="143"/>
                  </a:cubicBezTo>
                  <a:cubicBezTo>
                    <a:pt x="278" y="152"/>
                    <a:pt x="285" y="159"/>
                    <a:pt x="294" y="159"/>
                  </a:cubicBezTo>
                  <a:cubicBezTo>
                    <a:pt x="303" y="159"/>
                    <a:pt x="310" y="152"/>
                    <a:pt x="310" y="143"/>
                  </a:cubicBezTo>
                  <a:close/>
                  <a:moveTo>
                    <a:pt x="380" y="120"/>
                  </a:moveTo>
                  <a:cubicBezTo>
                    <a:pt x="326" y="120"/>
                    <a:pt x="326" y="120"/>
                    <a:pt x="326" y="120"/>
                  </a:cubicBezTo>
                  <a:cubicBezTo>
                    <a:pt x="319" y="110"/>
                    <a:pt x="307" y="103"/>
                    <a:pt x="293" y="103"/>
                  </a:cubicBezTo>
                  <a:cubicBezTo>
                    <a:pt x="280" y="103"/>
                    <a:pt x="268" y="110"/>
                    <a:pt x="261" y="120"/>
                  </a:cubicBezTo>
                  <a:cubicBezTo>
                    <a:pt x="176" y="120"/>
                    <a:pt x="176" y="120"/>
                    <a:pt x="176" y="120"/>
                  </a:cubicBezTo>
                  <a:cubicBezTo>
                    <a:pt x="176" y="75"/>
                    <a:pt x="176" y="75"/>
                    <a:pt x="176" y="75"/>
                  </a:cubicBezTo>
                  <a:cubicBezTo>
                    <a:pt x="257" y="75"/>
                    <a:pt x="257" y="75"/>
                    <a:pt x="257" y="75"/>
                  </a:cubicBezTo>
                  <a:cubicBezTo>
                    <a:pt x="266" y="75"/>
                    <a:pt x="266" y="71"/>
                    <a:pt x="266" y="68"/>
                  </a:cubicBezTo>
                  <a:cubicBezTo>
                    <a:pt x="231" y="49"/>
                    <a:pt x="200" y="35"/>
                    <a:pt x="165" y="34"/>
                  </a:cubicBezTo>
                  <a:cubicBezTo>
                    <a:pt x="165" y="120"/>
                    <a:pt x="165" y="120"/>
                    <a:pt x="165" y="120"/>
                  </a:cubicBezTo>
                  <a:cubicBezTo>
                    <a:pt x="100" y="120"/>
                    <a:pt x="100" y="120"/>
                    <a:pt x="100" y="120"/>
                  </a:cubicBezTo>
                  <a:cubicBezTo>
                    <a:pt x="96" y="115"/>
                    <a:pt x="91" y="110"/>
                    <a:pt x="84" y="107"/>
                  </a:cubicBezTo>
                  <a:cubicBezTo>
                    <a:pt x="80" y="103"/>
                    <a:pt x="78" y="98"/>
                    <a:pt x="78" y="89"/>
                  </a:cubicBezTo>
                  <a:cubicBezTo>
                    <a:pt x="78" y="75"/>
                    <a:pt x="78" y="75"/>
                    <a:pt x="78" y="75"/>
                  </a:cubicBezTo>
                  <a:cubicBezTo>
                    <a:pt x="150" y="75"/>
                    <a:pt x="150" y="75"/>
                    <a:pt x="150" y="75"/>
                  </a:cubicBezTo>
                  <a:cubicBezTo>
                    <a:pt x="150" y="34"/>
                    <a:pt x="150" y="34"/>
                    <a:pt x="150" y="34"/>
                  </a:cubicBezTo>
                  <a:cubicBezTo>
                    <a:pt x="102" y="36"/>
                    <a:pt x="76" y="50"/>
                    <a:pt x="54" y="62"/>
                  </a:cubicBezTo>
                  <a:cubicBezTo>
                    <a:pt x="67" y="74"/>
                    <a:pt x="67" y="74"/>
                    <a:pt x="67" y="74"/>
                  </a:cubicBezTo>
                  <a:cubicBezTo>
                    <a:pt x="67" y="89"/>
                    <a:pt x="67" y="89"/>
                    <a:pt x="67" y="89"/>
                  </a:cubicBezTo>
                  <a:cubicBezTo>
                    <a:pt x="67" y="94"/>
                    <a:pt x="67" y="99"/>
                    <a:pt x="68" y="103"/>
                  </a:cubicBezTo>
                  <a:cubicBezTo>
                    <a:pt x="68" y="103"/>
                    <a:pt x="68" y="103"/>
                    <a:pt x="67" y="103"/>
                  </a:cubicBezTo>
                  <a:cubicBezTo>
                    <a:pt x="54" y="103"/>
                    <a:pt x="42" y="110"/>
                    <a:pt x="34" y="120"/>
                  </a:cubicBezTo>
                  <a:cubicBezTo>
                    <a:pt x="0" y="120"/>
                    <a:pt x="0" y="120"/>
                    <a:pt x="0" y="120"/>
                  </a:cubicBezTo>
                  <a:cubicBezTo>
                    <a:pt x="0" y="114"/>
                    <a:pt x="0" y="114"/>
                    <a:pt x="0" y="114"/>
                  </a:cubicBezTo>
                  <a:cubicBezTo>
                    <a:pt x="0" y="109"/>
                    <a:pt x="2" y="104"/>
                    <a:pt x="7" y="102"/>
                  </a:cubicBezTo>
                  <a:cubicBezTo>
                    <a:pt x="8" y="90"/>
                    <a:pt x="12" y="79"/>
                    <a:pt x="20" y="71"/>
                  </a:cubicBezTo>
                  <a:cubicBezTo>
                    <a:pt x="16" y="64"/>
                    <a:pt x="19" y="57"/>
                    <a:pt x="29" y="57"/>
                  </a:cubicBezTo>
                  <a:cubicBezTo>
                    <a:pt x="32" y="57"/>
                    <a:pt x="32" y="57"/>
                    <a:pt x="32" y="57"/>
                  </a:cubicBezTo>
                  <a:cubicBezTo>
                    <a:pt x="32" y="57"/>
                    <a:pt x="39" y="53"/>
                    <a:pt x="43" y="51"/>
                  </a:cubicBezTo>
                  <a:cubicBezTo>
                    <a:pt x="62" y="40"/>
                    <a:pt x="89" y="25"/>
                    <a:pt x="133" y="21"/>
                  </a:cubicBezTo>
                  <a:cubicBezTo>
                    <a:pt x="155" y="0"/>
                    <a:pt x="155" y="0"/>
                    <a:pt x="155" y="0"/>
                  </a:cubicBezTo>
                  <a:cubicBezTo>
                    <a:pt x="165" y="0"/>
                    <a:pt x="165" y="0"/>
                    <a:pt x="165" y="0"/>
                  </a:cubicBezTo>
                  <a:cubicBezTo>
                    <a:pt x="165" y="19"/>
                    <a:pt x="165" y="19"/>
                    <a:pt x="165" y="19"/>
                  </a:cubicBezTo>
                  <a:cubicBezTo>
                    <a:pt x="208" y="20"/>
                    <a:pt x="245" y="40"/>
                    <a:pt x="287" y="63"/>
                  </a:cubicBezTo>
                  <a:cubicBezTo>
                    <a:pt x="339" y="75"/>
                    <a:pt x="361" y="91"/>
                    <a:pt x="372" y="99"/>
                  </a:cubicBezTo>
                  <a:cubicBezTo>
                    <a:pt x="380" y="105"/>
                    <a:pt x="380" y="113"/>
                    <a:pt x="380" y="117"/>
                  </a:cubicBezTo>
                  <a:lnTo>
                    <a:pt x="380" y="120"/>
                  </a:lnTo>
                  <a:close/>
                  <a:moveTo>
                    <a:pt x="29" y="78"/>
                  </a:moveTo>
                  <a:cubicBezTo>
                    <a:pt x="24" y="75"/>
                    <a:pt x="24" y="75"/>
                    <a:pt x="24" y="75"/>
                  </a:cubicBezTo>
                  <a:cubicBezTo>
                    <a:pt x="17" y="81"/>
                    <a:pt x="13" y="92"/>
                    <a:pt x="13" y="103"/>
                  </a:cubicBezTo>
                  <a:cubicBezTo>
                    <a:pt x="19" y="103"/>
                    <a:pt x="19" y="103"/>
                    <a:pt x="19" y="103"/>
                  </a:cubicBezTo>
                  <a:lnTo>
                    <a:pt x="29" y="78"/>
                  </a:lnTo>
                  <a:close/>
                  <a:moveTo>
                    <a:pt x="197" y="97"/>
                  </a:moveTo>
                  <a:cubicBezTo>
                    <a:pt x="183" y="97"/>
                    <a:pt x="183" y="97"/>
                    <a:pt x="183" y="97"/>
                  </a:cubicBezTo>
                  <a:cubicBezTo>
                    <a:pt x="183" y="111"/>
                    <a:pt x="183" y="111"/>
                    <a:pt x="183" y="111"/>
                  </a:cubicBezTo>
                  <a:cubicBezTo>
                    <a:pt x="197" y="111"/>
                    <a:pt x="197" y="111"/>
                    <a:pt x="197" y="111"/>
                  </a:cubicBezTo>
                  <a:lnTo>
                    <a:pt x="197" y="97"/>
                  </a:lnTo>
                  <a:close/>
                  <a:moveTo>
                    <a:pt x="211" y="84"/>
                  </a:moveTo>
                  <a:cubicBezTo>
                    <a:pt x="197" y="84"/>
                    <a:pt x="197" y="84"/>
                    <a:pt x="197" y="84"/>
                  </a:cubicBezTo>
                  <a:cubicBezTo>
                    <a:pt x="197" y="97"/>
                    <a:pt x="197" y="97"/>
                    <a:pt x="197" y="97"/>
                  </a:cubicBezTo>
                  <a:cubicBezTo>
                    <a:pt x="211" y="97"/>
                    <a:pt x="211" y="97"/>
                    <a:pt x="211" y="97"/>
                  </a:cubicBezTo>
                  <a:lnTo>
                    <a:pt x="211" y="84"/>
                  </a:lnTo>
                  <a:close/>
                  <a:moveTo>
                    <a:pt x="225" y="97"/>
                  </a:moveTo>
                  <a:cubicBezTo>
                    <a:pt x="211" y="97"/>
                    <a:pt x="211" y="97"/>
                    <a:pt x="211" y="97"/>
                  </a:cubicBezTo>
                  <a:cubicBezTo>
                    <a:pt x="211" y="111"/>
                    <a:pt x="211" y="111"/>
                    <a:pt x="211" y="111"/>
                  </a:cubicBezTo>
                  <a:cubicBezTo>
                    <a:pt x="225" y="111"/>
                    <a:pt x="225" y="111"/>
                    <a:pt x="225" y="111"/>
                  </a:cubicBezTo>
                  <a:lnTo>
                    <a:pt x="225" y="97"/>
                  </a:lnTo>
                  <a:close/>
                  <a:moveTo>
                    <a:pt x="239" y="84"/>
                  </a:moveTo>
                  <a:cubicBezTo>
                    <a:pt x="225" y="84"/>
                    <a:pt x="225" y="84"/>
                    <a:pt x="225" y="84"/>
                  </a:cubicBezTo>
                  <a:cubicBezTo>
                    <a:pt x="225" y="97"/>
                    <a:pt x="225" y="97"/>
                    <a:pt x="225" y="97"/>
                  </a:cubicBezTo>
                  <a:cubicBezTo>
                    <a:pt x="239" y="97"/>
                    <a:pt x="239" y="97"/>
                    <a:pt x="239" y="97"/>
                  </a:cubicBezTo>
                  <a:lnTo>
                    <a:pt x="239" y="84"/>
                  </a:lnTo>
                  <a:close/>
                  <a:moveTo>
                    <a:pt x="253" y="97"/>
                  </a:moveTo>
                  <a:cubicBezTo>
                    <a:pt x="239" y="97"/>
                    <a:pt x="239" y="97"/>
                    <a:pt x="239" y="97"/>
                  </a:cubicBezTo>
                  <a:cubicBezTo>
                    <a:pt x="239" y="111"/>
                    <a:pt x="239" y="111"/>
                    <a:pt x="239" y="111"/>
                  </a:cubicBezTo>
                  <a:cubicBezTo>
                    <a:pt x="253" y="111"/>
                    <a:pt x="253" y="111"/>
                    <a:pt x="253" y="111"/>
                  </a:cubicBezTo>
                  <a:lnTo>
                    <a:pt x="253" y="97"/>
                  </a:lnTo>
                  <a:close/>
                  <a:moveTo>
                    <a:pt x="367" y="104"/>
                  </a:moveTo>
                  <a:cubicBezTo>
                    <a:pt x="361" y="98"/>
                    <a:pt x="330" y="80"/>
                    <a:pt x="310" y="77"/>
                  </a:cubicBezTo>
                  <a:cubicBezTo>
                    <a:pt x="302" y="76"/>
                    <a:pt x="301" y="81"/>
                    <a:pt x="308" y="85"/>
                  </a:cubicBezTo>
                  <a:cubicBezTo>
                    <a:pt x="318" y="92"/>
                    <a:pt x="321" y="94"/>
                    <a:pt x="331" y="100"/>
                  </a:cubicBezTo>
                  <a:cubicBezTo>
                    <a:pt x="337" y="103"/>
                    <a:pt x="341" y="104"/>
                    <a:pt x="353" y="104"/>
                  </a:cubicBezTo>
                  <a:cubicBezTo>
                    <a:pt x="362" y="104"/>
                    <a:pt x="367" y="104"/>
                    <a:pt x="367" y="104"/>
                  </a:cubicBezTo>
                  <a:close/>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grpSp>
      <p:grpSp>
        <p:nvGrpSpPr>
          <p:cNvPr id="12" name="Group 11"/>
          <p:cNvGrpSpPr/>
          <p:nvPr/>
        </p:nvGrpSpPr>
        <p:grpSpPr>
          <a:xfrm>
            <a:off x="7466642" y="5140042"/>
            <a:ext cx="777528" cy="777528"/>
            <a:chOff x="7466642" y="5140042"/>
            <a:chExt cx="777528" cy="777528"/>
          </a:xfrm>
        </p:grpSpPr>
        <p:sp>
          <p:nvSpPr>
            <p:cNvPr id="90" name="Oval 89"/>
            <p:cNvSpPr/>
            <p:nvPr/>
          </p:nvSpPr>
          <p:spPr>
            <a:xfrm flipH="1">
              <a:off x="7466642" y="5140042"/>
              <a:ext cx="777528" cy="777528"/>
            </a:xfrm>
            <a:prstGeom prst="ellipse">
              <a:avLst/>
            </a:prstGeom>
            <a:no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p>
          </p:txBody>
        </p:sp>
        <p:sp>
          <p:nvSpPr>
            <p:cNvPr id="101" name="Freeform 596"/>
            <p:cNvSpPr>
              <a:spLocks noChangeAspect="1" noEditPoints="1"/>
            </p:cNvSpPr>
            <p:nvPr/>
          </p:nvSpPr>
          <p:spPr bwMode="auto">
            <a:xfrm>
              <a:off x="7718244" y="5328713"/>
              <a:ext cx="274320" cy="400183"/>
            </a:xfrm>
            <a:custGeom>
              <a:avLst/>
              <a:gdLst/>
              <a:ahLst/>
              <a:cxnLst>
                <a:cxn ang="0">
                  <a:pos x="122" y="245"/>
                </a:cxn>
                <a:cxn ang="0">
                  <a:pos x="72" y="284"/>
                </a:cxn>
                <a:cxn ang="0">
                  <a:pos x="144" y="116"/>
                </a:cxn>
                <a:cxn ang="0">
                  <a:pos x="79" y="87"/>
                </a:cxn>
                <a:cxn ang="0">
                  <a:pos x="49" y="233"/>
                </a:cxn>
                <a:cxn ang="0">
                  <a:pos x="144" y="116"/>
                </a:cxn>
                <a:cxn ang="0">
                  <a:pos x="111" y="10"/>
                </a:cxn>
                <a:cxn ang="0">
                  <a:pos x="149" y="0"/>
                </a:cxn>
                <a:cxn ang="0">
                  <a:pos x="159" y="39"/>
                </a:cxn>
                <a:cxn ang="0">
                  <a:pos x="148" y="12"/>
                </a:cxn>
                <a:cxn ang="0">
                  <a:pos x="122" y="23"/>
                </a:cxn>
                <a:cxn ang="0">
                  <a:pos x="111" y="22"/>
                </a:cxn>
                <a:cxn ang="0">
                  <a:pos x="35" y="10"/>
                </a:cxn>
                <a:cxn ang="0">
                  <a:pos x="73" y="0"/>
                </a:cxn>
                <a:cxn ang="0">
                  <a:pos x="83" y="22"/>
                </a:cxn>
                <a:cxn ang="0">
                  <a:pos x="72" y="23"/>
                </a:cxn>
                <a:cxn ang="0">
                  <a:pos x="46" y="12"/>
                </a:cxn>
                <a:cxn ang="0">
                  <a:pos x="35" y="39"/>
                </a:cxn>
                <a:cxn ang="0">
                  <a:pos x="174" y="95"/>
                </a:cxn>
                <a:cxn ang="0">
                  <a:pos x="82" y="33"/>
                </a:cxn>
                <a:cxn ang="0">
                  <a:pos x="20" y="188"/>
                </a:cxn>
                <a:cxn ang="0">
                  <a:pos x="0" y="234"/>
                </a:cxn>
                <a:cxn ang="0">
                  <a:pos x="20" y="245"/>
                </a:cxn>
                <a:cxn ang="0">
                  <a:pos x="41" y="284"/>
                </a:cxn>
                <a:cxn ang="0">
                  <a:pos x="60" y="245"/>
                </a:cxn>
                <a:cxn ang="0">
                  <a:pos x="38" y="116"/>
                </a:cxn>
                <a:cxn ang="0">
                  <a:pos x="115" y="76"/>
                </a:cxn>
                <a:cxn ang="0">
                  <a:pos x="156" y="245"/>
                </a:cxn>
                <a:cxn ang="0">
                  <a:pos x="134" y="284"/>
                </a:cxn>
                <a:cxn ang="0">
                  <a:pos x="174" y="262"/>
                </a:cxn>
                <a:cxn ang="0">
                  <a:pos x="183" y="245"/>
                </a:cxn>
                <a:cxn ang="0">
                  <a:pos x="194" y="188"/>
                </a:cxn>
                <a:cxn ang="0">
                  <a:pos x="110" y="60"/>
                </a:cxn>
                <a:cxn ang="0">
                  <a:pos x="78" y="55"/>
                </a:cxn>
                <a:cxn ang="0">
                  <a:pos x="110" y="49"/>
                </a:cxn>
                <a:cxn ang="0">
                  <a:pos x="110" y="60"/>
                </a:cxn>
              </a:cxnLst>
              <a:rect l="0" t="0" r="r" b="b"/>
              <a:pathLst>
                <a:path w="194" h="284">
                  <a:moveTo>
                    <a:pt x="122" y="284"/>
                  </a:moveTo>
                  <a:cubicBezTo>
                    <a:pt x="122" y="245"/>
                    <a:pt x="122" y="245"/>
                    <a:pt x="122" y="245"/>
                  </a:cubicBezTo>
                  <a:cubicBezTo>
                    <a:pt x="72" y="245"/>
                    <a:pt x="72" y="245"/>
                    <a:pt x="72" y="245"/>
                  </a:cubicBezTo>
                  <a:cubicBezTo>
                    <a:pt x="72" y="284"/>
                    <a:pt x="72" y="284"/>
                    <a:pt x="72" y="284"/>
                  </a:cubicBezTo>
                  <a:lnTo>
                    <a:pt x="122" y="284"/>
                  </a:lnTo>
                  <a:close/>
                  <a:moveTo>
                    <a:pt x="144" y="116"/>
                  </a:moveTo>
                  <a:cubicBezTo>
                    <a:pt x="144" y="100"/>
                    <a:pt x="131" y="87"/>
                    <a:pt x="115" y="87"/>
                  </a:cubicBezTo>
                  <a:cubicBezTo>
                    <a:pt x="79" y="87"/>
                    <a:pt x="79" y="87"/>
                    <a:pt x="79" y="87"/>
                  </a:cubicBezTo>
                  <a:cubicBezTo>
                    <a:pt x="62" y="87"/>
                    <a:pt x="49" y="100"/>
                    <a:pt x="49" y="116"/>
                  </a:cubicBezTo>
                  <a:cubicBezTo>
                    <a:pt x="49" y="233"/>
                    <a:pt x="49" y="233"/>
                    <a:pt x="49" y="233"/>
                  </a:cubicBezTo>
                  <a:cubicBezTo>
                    <a:pt x="144" y="233"/>
                    <a:pt x="144" y="233"/>
                    <a:pt x="144" y="233"/>
                  </a:cubicBezTo>
                  <a:lnTo>
                    <a:pt x="144" y="116"/>
                  </a:lnTo>
                  <a:close/>
                  <a:moveTo>
                    <a:pt x="111" y="22"/>
                  </a:moveTo>
                  <a:cubicBezTo>
                    <a:pt x="111" y="10"/>
                    <a:pt x="111" y="10"/>
                    <a:pt x="111" y="10"/>
                  </a:cubicBezTo>
                  <a:cubicBezTo>
                    <a:pt x="111" y="5"/>
                    <a:pt x="115" y="0"/>
                    <a:pt x="121" y="0"/>
                  </a:cubicBezTo>
                  <a:cubicBezTo>
                    <a:pt x="149" y="0"/>
                    <a:pt x="149" y="0"/>
                    <a:pt x="149" y="0"/>
                  </a:cubicBezTo>
                  <a:cubicBezTo>
                    <a:pt x="155" y="0"/>
                    <a:pt x="159" y="5"/>
                    <a:pt x="159" y="10"/>
                  </a:cubicBezTo>
                  <a:cubicBezTo>
                    <a:pt x="159" y="39"/>
                    <a:pt x="159" y="39"/>
                    <a:pt x="159" y="39"/>
                  </a:cubicBezTo>
                  <a:cubicBezTo>
                    <a:pt x="156" y="36"/>
                    <a:pt x="152" y="34"/>
                    <a:pt x="148" y="31"/>
                  </a:cubicBezTo>
                  <a:cubicBezTo>
                    <a:pt x="148" y="12"/>
                    <a:pt x="148" y="12"/>
                    <a:pt x="148" y="12"/>
                  </a:cubicBezTo>
                  <a:cubicBezTo>
                    <a:pt x="122" y="12"/>
                    <a:pt x="122" y="12"/>
                    <a:pt x="122" y="12"/>
                  </a:cubicBezTo>
                  <a:cubicBezTo>
                    <a:pt x="122" y="23"/>
                    <a:pt x="122" y="23"/>
                    <a:pt x="122" y="23"/>
                  </a:cubicBezTo>
                  <a:cubicBezTo>
                    <a:pt x="119" y="22"/>
                    <a:pt x="115" y="22"/>
                    <a:pt x="112" y="22"/>
                  </a:cubicBezTo>
                  <a:lnTo>
                    <a:pt x="111" y="22"/>
                  </a:lnTo>
                  <a:close/>
                  <a:moveTo>
                    <a:pt x="35" y="39"/>
                  </a:moveTo>
                  <a:cubicBezTo>
                    <a:pt x="35" y="10"/>
                    <a:pt x="35" y="10"/>
                    <a:pt x="35" y="10"/>
                  </a:cubicBezTo>
                  <a:cubicBezTo>
                    <a:pt x="35" y="5"/>
                    <a:pt x="39" y="0"/>
                    <a:pt x="45" y="0"/>
                  </a:cubicBezTo>
                  <a:cubicBezTo>
                    <a:pt x="73" y="0"/>
                    <a:pt x="73" y="0"/>
                    <a:pt x="73" y="0"/>
                  </a:cubicBezTo>
                  <a:cubicBezTo>
                    <a:pt x="78" y="0"/>
                    <a:pt x="83" y="5"/>
                    <a:pt x="83" y="10"/>
                  </a:cubicBezTo>
                  <a:cubicBezTo>
                    <a:pt x="83" y="22"/>
                    <a:pt x="83" y="22"/>
                    <a:pt x="83" y="22"/>
                  </a:cubicBezTo>
                  <a:cubicBezTo>
                    <a:pt x="82" y="22"/>
                    <a:pt x="82" y="22"/>
                    <a:pt x="82" y="22"/>
                  </a:cubicBezTo>
                  <a:cubicBezTo>
                    <a:pt x="78" y="22"/>
                    <a:pt x="75" y="22"/>
                    <a:pt x="72" y="23"/>
                  </a:cubicBezTo>
                  <a:cubicBezTo>
                    <a:pt x="72" y="12"/>
                    <a:pt x="72" y="12"/>
                    <a:pt x="72" y="12"/>
                  </a:cubicBezTo>
                  <a:cubicBezTo>
                    <a:pt x="46" y="12"/>
                    <a:pt x="46" y="12"/>
                    <a:pt x="46" y="12"/>
                  </a:cubicBezTo>
                  <a:cubicBezTo>
                    <a:pt x="46" y="31"/>
                    <a:pt x="46" y="31"/>
                    <a:pt x="46" y="31"/>
                  </a:cubicBezTo>
                  <a:cubicBezTo>
                    <a:pt x="42" y="34"/>
                    <a:pt x="38" y="36"/>
                    <a:pt x="35" y="39"/>
                  </a:cubicBezTo>
                  <a:close/>
                  <a:moveTo>
                    <a:pt x="174" y="188"/>
                  </a:moveTo>
                  <a:cubicBezTo>
                    <a:pt x="174" y="95"/>
                    <a:pt x="174" y="95"/>
                    <a:pt x="174" y="95"/>
                  </a:cubicBezTo>
                  <a:cubicBezTo>
                    <a:pt x="174" y="61"/>
                    <a:pt x="146" y="33"/>
                    <a:pt x="112" y="33"/>
                  </a:cubicBezTo>
                  <a:cubicBezTo>
                    <a:pt x="82" y="33"/>
                    <a:pt x="82" y="33"/>
                    <a:pt x="82" y="33"/>
                  </a:cubicBezTo>
                  <a:cubicBezTo>
                    <a:pt x="48" y="33"/>
                    <a:pt x="20" y="61"/>
                    <a:pt x="20" y="95"/>
                  </a:cubicBezTo>
                  <a:cubicBezTo>
                    <a:pt x="20" y="188"/>
                    <a:pt x="20" y="188"/>
                    <a:pt x="20" y="188"/>
                  </a:cubicBezTo>
                  <a:cubicBezTo>
                    <a:pt x="0" y="188"/>
                    <a:pt x="0" y="188"/>
                    <a:pt x="0" y="188"/>
                  </a:cubicBezTo>
                  <a:cubicBezTo>
                    <a:pt x="0" y="234"/>
                    <a:pt x="0" y="234"/>
                    <a:pt x="0" y="234"/>
                  </a:cubicBezTo>
                  <a:cubicBezTo>
                    <a:pt x="0" y="241"/>
                    <a:pt x="4" y="245"/>
                    <a:pt x="11" y="245"/>
                  </a:cubicBezTo>
                  <a:cubicBezTo>
                    <a:pt x="20" y="245"/>
                    <a:pt x="20" y="245"/>
                    <a:pt x="20" y="245"/>
                  </a:cubicBezTo>
                  <a:cubicBezTo>
                    <a:pt x="20" y="262"/>
                    <a:pt x="20" y="262"/>
                    <a:pt x="20" y="262"/>
                  </a:cubicBezTo>
                  <a:cubicBezTo>
                    <a:pt x="20" y="274"/>
                    <a:pt x="29" y="284"/>
                    <a:pt x="41" y="284"/>
                  </a:cubicBezTo>
                  <a:cubicBezTo>
                    <a:pt x="60" y="284"/>
                    <a:pt x="60" y="284"/>
                    <a:pt x="60" y="284"/>
                  </a:cubicBezTo>
                  <a:cubicBezTo>
                    <a:pt x="60" y="245"/>
                    <a:pt x="60" y="245"/>
                    <a:pt x="60" y="245"/>
                  </a:cubicBezTo>
                  <a:cubicBezTo>
                    <a:pt x="38" y="245"/>
                    <a:pt x="38" y="245"/>
                    <a:pt x="38" y="245"/>
                  </a:cubicBezTo>
                  <a:cubicBezTo>
                    <a:pt x="38" y="116"/>
                    <a:pt x="38" y="116"/>
                    <a:pt x="38" y="116"/>
                  </a:cubicBezTo>
                  <a:cubicBezTo>
                    <a:pt x="38" y="94"/>
                    <a:pt x="56" y="76"/>
                    <a:pt x="79" y="76"/>
                  </a:cubicBezTo>
                  <a:cubicBezTo>
                    <a:pt x="115" y="76"/>
                    <a:pt x="115" y="76"/>
                    <a:pt x="115" y="76"/>
                  </a:cubicBezTo>
                  <a:cubicBezTo>
                    <a:pt x="137" y="76"/>
                    <a:pt x="156" y="94"/>
                    <a:pt x="156" y="116"/>
                  </a:cubicBezTo>
                  <a:cubicBezTo>
                    <a:pt x="156" y="245"/>
                    <a:pt x="156" y="245"/>
                    <a:pt x="156" y="245"/>
                  </a:cubicBezTo>
                  <a:cubicBezTo>
                    <a:pt x="134" y="245"/>
                    <a:pt x="134" y="245"/>
                    <a:pt x="134" y="245"/>
                  </a:cubicBezTo>
                  <a:cubicBezTo>
                    <a:pt x="134" y="284"/>
                    <a:pt x="134" y="284"/>
                    <a:pt x="134" y="284"/>
                  </a:cubicBezTo>
                  <a:cubicBezTo>
                    <a:pt x="153" y="284"/>
                    <a:pt x="153" y="284"/>
                    <a:pt x="153" y="284"/>
                  </a:cubicBezTo>
                  <a:cubicBezTo>
                    <a:pt x="164" y="284"/>
                    <a:pt x="174" y="274"/>
                    <a:pt x="174" y="262"/>
                  </a:cubicBezTo>
                  <a:cubicBezTo>
                    <a:pt x="174" y="245"/>
                    <a:pt x="174" y="245"/>
                    <a:pt x="174" y="245"/>
                  </a:cubicBezTo>
                  <a:cubicBezTo>
                    <a:pt x="183" y="245"/>
                    <a:pt x="183" y="245"/>
                    <a:pt x="183" y="245"/>
                  </a:cubicBezTo>
                  <a:cubicBezTo>
                    <a:pt x="190" y="245"/>
                    <a:pt x="194" y="241"/>
                    <a:pt x="194" y="234"/>
                  </a:cubicBezTo>
                  <a:cubicBezTo>
                    <a:pt x="194" y="188"/>
                    <a:pt x="194" y="188"/>
                    <a:pt x="194" y="188"/>
                  </a:cubicBezTo>
                  <a:lnTo>
                    <a:pt x="174" y="188"/>
                  </a:lnTo>
                  <a:close/>
                  <a:moveTo>
                    <a:pt x="110" y="60"/>
                  </a:moveTo>
                  <a:cubicBezTo>
                    <a:pt x="83" y="60"/>
                    <a:pt x="83" y="60"/>
                    <a:pt x="83" y="60"/>
                  </a:cubicBezTo>
                  <a:cubicBezTo>
                    <a:pt x="80" y="60"/>
                    <a:pt x="78" y="58"/>
                    <a:pt x="78" y="55"/>
                  </a:cubicBezTo>
                  <a:cubicBezTo>
                    <a:pt x="78" y="51"/>
                    <a:pt x="80" y="49"/>
                    <a:pt x="83" y="49"/>
                  </a:cubicBezTo>
                  <a:cubicBezTo>
                    <a:pt x="110" y="49"/>
                    <a:pt x="110" y="49"/>
                    <a:pt x="110" y="49"/>
                  </a:cubicBezTo>
                  <a:cubicBezTo>
                    <a:pt x="114" y="49"/>
                    <a:pt x="116" y="51"/>
                    <a:pt x="116" y="55"/>
                  </a:cubicBezTo>
                  <a:cubicBezTo>
                    <a:pt x="116" y="58"/>
                    <a:pt x="114" y="60"/>
                    <a:pt x="110" y="60"/>
                  </a:cubicBezTo>
                  <a:close/>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dirty="0"/>
            </a:p>
          </p:txBody>
        </p:sp>
      </p:grpSp>
    </p:spTree>
    <p:extLst>
      <p:ext uri="{BB962C8B-B14F-4D97-AF65-F5344CB8AC3E}">
        <p14:creationId xmlns:p14="http://schemas.microsoft.com/office/powerpoint/2010/main" val="52109624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1"/>
                                        </p:tgtEl>
                                        <p:attrNameLst>
                                          <p:attrName>style.visibility</p:attrName>
                                        </p:attrNameLst>
                                      </p:cBhvr>
                                      <p:to>
                                        <p:strVal val="visible"/>
                                      </p:to>
                                    </p:set>
                                    <p:animEffect transition="in" filter="wipe(left)">
                                      <p:cBhvr>
                                        <p:cTn id="7" dur="500"/>
                                        <p:tgtEl>
                                          <p:spTgt spid="91"/>
                                        </p:tgtEl>
                                      </p:cBhvr>
                                    </p:animEffect>
                                  </p:childTnLst>
                                </p:cTn>
                              </p:par>
                            </p:childTnLst>
                          </p:cTn>
                        </p:par>
                        <p:par>
                          <p:cTn id="8" fill="hold">
                            <p:stCondLst>
                              <p:cond delay="500"/>
                            </p:stCondLst>
                            <p:childTnLst>
                              <p:par>
                                <p:cTn id="9" presetID="35" presetClass="entr" presetSubtype="0" fill="hold" grpId="0" nodeType="afterEffect">
                                  <p:stCondLst>
                                    <p:cond delay="0"/>
                                  </p:stCondLst>
                                  <p:childTnLst>
                                    <p:set>
                                      <p:cBhvr>
                                        <p:cTn id="10" dur="1" fill="hold">
                                          <p:stCondLst>
                                            <p:cond delay="0"/>
                                          </p:stCondLst>
                                        </p:cTn>
                                        <p:tgtEl>
                                          <p:spTgt spid="94"/>
                                        </p:tgtEl>
                                        <p:attrNameLst>
                                          <p:attrName>style.visibility</p:attrName>
                                        </p:attrNameLst>
                                      </p:cBhvr>
                                      <p:to>
                                        <p:strVal val="visible"/>
                                      </p:to>
                                    </p:set>
                                    <p:animEffect transition="in" filter="fade">
                                      <p:cBhvr>
                                        <p:cTn id="11" dur="1000"/>
                                        <p:tgtEl>
                                          <p:spTgt spid="94"/>
                                        </p:tgtEl>
                                      </p:cBhvr>
                                    </p:animEffect>
                                    <p:anim calcmode="lin" valueType="num">
                                      <p:cBhvr>
                                        <p:cTn id="12" dur="1000" fill="hold"/>
                                        <p:tgtEl>
                                          <p:spTgt spid="94"/>
                                        </p:tgtEl>
                                        <p:attrNameLst>
                                          <p:attrName>style.rotation</p:attrName>
                                        </p:attrNameLst>
                                      </p:cBhvr>
                                      <p:tavLst>
                                        <p:tav tm="0">
                                          <p:val>
                                            <p:fltVal val="720"/>
                                          </p:val>
                                        </p:tav>
                                        <p:tav tm="100000">
                                          <p:val>
                                            <p:fltVal val="0"/>
                                          </p:val>
                                        </p:tav>
                                      </p:tavLst>
                                    </p:anim>
                                    <p:anim calcmode="lin" valueType="num">
                                      <p:cBhvr>
                                        <p:cTn id="13" dur="1000" fill="hold"/>
                                        <p:tgtEl>
                                          <p:spTgt spid="94"/>
                                        </p:tgtEl>
                                        <p:attrNameLst>
                                          <p:attrName>ppt_h</p:attrName>
                                        </p:attrNameLst>
                                      </p:cBhvr>
                                      <p:tavLst>
                                        <p:tav tm="0">
                                          <p:val>
                                            <p:fltVal val="0"/>
                                          </p:val>
                                        </p:tav>
                                        <p:tav tm="100000">
                                          <p:val>
                                            <p:strVal val="#ppt_h"/>
                                          </p:val>
                                        </p:tav>
                                      </p:tavLst>
                                    </p:anim>
                                    <p:anim calcmode="lin" valueType="num">
                                      <p:cBhvr>
                                        <p:cTn id="14" dur="1000" fill="hold"/>
                                        <p:tgtEl>
                                          <p:spTgt spid="94"/>
                                        </p:tgtEl>
                                        <p:attrNameLst>
                                          <p:attrName>ppt_w</p:attrName>
                                        </p:attrNameLst>
                                      </p:cBhvr>
                                      <p:tavLst>
                                        <p:tav tm="0">
                                          <p:val>
                                            <p:fltVal val="0"/>
                                          </p:val>
                                        </p:tav>
                                        <p:tav tm="100000">
                                          <p:val>
                                            <p:strVal val="#ppt_w"/>
                                          </p:val>
                                        </p:tav>
                                      </p:tavLst>
                                    </p:anim>
                                  </p:childTnLst>
                                </p:cTn>
                              </p:par>
                            </p:childTnLst>
                          </p:cTn>
                        </p:par>
                        <p:par>
                          <p:cTn id="15" fill="hold">
                            <p:stCondLst>
                              <p:cond delay="1500"/>
                            </p:stCondLst>
                            <p:childTnLst>
                              <p:par>
                                <p:cTn id="16" presetID="53" presetClass="entr" presetSubtype="16" fill="hold" nodeType="afterEffect">
                                  <p:stCondLst>
                                    <p:cond delay="0"/>
                                  </p:stCondLst>
                                  <p:childTnLst>
                                    <p:set>
                                      <p:cBhvr>
                                        <p:cTn id="17" dur="1" fill="hold">
                                          <p:stCondLst>
                                            <p:cond delay="0"/>
                                          </p:stCondLst>
                                        </p:cTn>
                                        <p:tgtEl>
                                          <p:spTgt spid="9"/>
                                        </p:tgtEl>
                                        <p:attrNameLst>
                                          <p:attrName>style.visibility</p:attrName>
                                        </p:attrNameLst>
                                      </p:cBhvr>
                                      <p:to>
                                        <p:strVal val="visible"/>
                                      </p:to>
                                    </p:set>
                                    <p:anim calcmode="lin" valueType="num">
                                      <p:cBhvr>
                                        <p:cTn id="18" dur="500" fill="hold"/>
                                        <p:tgtEl>
                                          <p:spTgt spid="9"/>
                                        </p:tgtEl>
                                        <p:attrNameLst>
                                          <p:attrName>ppt_w</p:attrName>
                                        </p:attrNameLst>
                                      </p:cBhvr>
                                      <p:tavLst>
                                        <p:tav tm="0">
                                          <p:val>
                                            <p:fltVal val="0"/>
                                          </p:val>
                                        </p:tav>
                                        <p:tav tm="100000">
                                          <p:val>
                                            <p:strVal val="#ppt_w"/>
                                          </p:val>
                                        </p:tav>
                                      </p:tavLst>
                                    </p:anim>
                                    <p:anim calcmode="lin" valueType="num">
                                      <p:cBhvr>
                                        <p:cTn id="19" dur="500" fill="hold"/>
                                        <p:tgtEl>
                                          <p:spTgt spid="9"/>
                                        </p:tgtEl>
                                        <p:attrNameLst>
                                          <p:attrName>ppt_h</p:attrName>
                                        </p:attrNameLst>
                                      </p:cBhvr>
                                      <p:tavLst>
                                        <p:tav tm="0">
                                          <p:val>
                                            <p:fltVal val="0"/>
                                          </p:val>
                                        </p:tav>
                                        <p:tav tm="100000">
                                          <p:val>
                                            <p:strVal val="#ppt_h"/>
                                          </p:val>
                                        </p:tav>
                                      </p:tavLst>
                                    </p:anim>
                                    <p:animEffect transition="in" filter="fade">
                                      <p:cBhvr>
                                        <p:cTn id="20" dur="500"/>
                                        <p:tgtEl>
                                          <p:spTgt spid="9"/>
                                        </p:tgtEl>
                                      </p:cBhvr>
                                    </p:animEffect>
                                  </p:childTnLst>
                                </p:cTn>
                              </p:par>
                            </p:childTnLst>
                          </p:cTn>
                        </p:par>
                        <p:par>
                          <p:cTn id="21" fill="hold">
                            <p:stCondLst>
                              <p:cond delay="2000"/>
                            </p:stCondLst>
                            <p:childTnLst>
                              <p:par>
                                <p:cTn id="22" presetID="22" presetClass="entr" presetSubtype="2" fill="hold" nodeType="afterEffect">
                                  <p:stCondLst>
                                    <p:cond delay="0"/>
                                  </p:stCondLst>
                                  <p:childTnLst>
                                    <p:set>
                                      <p:cBhvr>
                                        <p:cTn id="23" dur="1" fill="hold">
                                          <p:stCondLst>
                                            <p:cond delay="0"/>
                                          </p:stCondLst>
                                        </p:cTn>
                                        <p:tgtEl>
                                          <p:spTgt spid="57"/>
                                        </p:tgtEl>
                                        <p:attrNameLst>
                                          <p:attrName>style.visibility</p:attrName>
                                        </p:attrNameLst>
                                      </p:cBhvr>
                                      <p:to>
                                        <p:strVal val="visible"/>
                                      </p:to>
                                    </p:set>
                                    <p:animEffect transition="in" filter="wipe(right)">
                                      <p:cBhvr>
                                        <p:cTn id="24" dur="500"/>
                                        <p:tgtEl>
                                          <p:spTgt spid="57"/>
                                        </p:tgtEl>
                                      </p:cBhvr>
                                    </p:animEffect>
                                  </p:childTnLst>
                                </p:cTn>
                              </p:par>
                            </p:childTnLst>
                          </p:cTn>
                        </p:par>
                        <p:par>
                          <p:cTn id="25" fill="hold">
                            <p:stCondLst>
                              <p:cond delay="2500"/>
                            </p:stCondLst>
                            <p:childTnLst>
                              <p:par>
                                <p:cTn id="26" presetID="35" presetClass="entr" presetSubtype="0" fill="hold" grpId="0" nodeType="afterEffect">
                                  <p:stCondLst>
                                    <p:cond delay="0"/>
                                  </p:stCondLst>
                                  <p:childTnLst>
                                    <p:set>
                                      <p:cBhvr>
                                        <p:cTn id="27" dur="1" fill="hold">
                                          <p:stCondLst>
                                            <p:cond delay="0"/>
                                          </p:stCondLst>
                                        </p:cTn>
                                        <p:tgtEl>
                                          <p:spTgt spid="64"/>
                                        </p:tgtEl>
                                        <p:attrNameLst>
                                          <p:attrName>style.visibility</p:attrName>
                                        </p:attrNameLst>
                                      </p:cBhvr>
                                      <p:to>
                                        <p:strVal val="visible"/>
                                      </p:to>
                                    </p:set>
                                    <p:animEffect transition="in" filter="fade">
                                      <p:cBhvr>
                                        <p:cTn id="28" dur="1000"/>
                                        <p:tgtEl>
                                          <p:spTgt spid="64"/>
                                        </p:tgtEl>
                                      </p:cBhvr>
                                    </p:animEffect>
                                    <p:anim calcmode="lin" valueType="num">
                                      <p:cBhvr>
                                        <p:cTn id="29" dur="1000" fill="hold"/>
                                        <p:tgtEl>
                                          <p:spTgt spid="64"/>
                                        </p:tgtEl>
                                        <p:attrNameLst>
                                          <p:attrName>style.rotation</p:attrName>
                                        </p:attrNameLst>
                                      </p:cBhvr>
                                      <p:tavLst>
                                        <p:tav tm="0">
                                          <p:val>
                                            <p:fltVal val="720"/>
                                          </p:val>
                                        </p:tav>
                                        <p:tav tm="100000">
                                          <p:val>
                                            <p:fltVal val="0"/>
                                          </p:val>
                                        </p:tav>
                                      </p:tavLst>
                                    </p:anim>
                                    <p:anim calcmode="lin" valueType="num">
                                      <p:cBhvr>
                                        <p:cTn id="30" dur="1000" fill="hold"/>
                                        <p:tgtEl>
                                          <p:spTgt spid="64"/>
                                        </p:tgtEl>
                                        <p:attrNameLst>
                                          <p:attrName>ppt_h</p:attrName>
                                        </p:attrNameLst>
                                      </p:cBhvr>
                                      <p:tavLst>
                                        <p:tav tm="0">
                                          <p:val>
                                            <p:fltVal val="0"/>
                                          </p:val>
                                        </p:tav>
                                        <p:tav tm="100000">
                                          <p:val>
                                            <p:strVal val="#ppt_h"/>
                                          </p:val>
                                        </p:tav>
                                      </p:tavLst>
                                    </p:anim>
                                    <p:anim calcmode="lin" valueType="num">
                                      <p:cBhvr>
                                        <p:cTn id="31" dur="1000" fill="hold"/>
                                        <p:tgtEl>
                                          <p:spTgt spid="64"/>
                                        </p:tgtEl>
                                        <p:attrNameLst>
                                          <p:attrName>ppt_w</p:attrName>
                                        </p:attrNameLst>
                                      </p:cBhvr>
                                      <p:tavLst>
                                        <p:tav tm="0">
                                          <p:val>
                                            <p:fltVal val="0"/>
                                          </p:val>
                                        </p:tav>
                                        <p:tav tm="100000">
                                          <p:val>
                                            <p:strVal val="#ppt_w"/>
                                          </p:val>
                                        </p:tav>
                                      </p:tavLst>
                                    </p:anim>
                                  </p:childTnLst>
                                </p:cTn>
                              </p:par>
                              <p:par>
                                <p:cTn id="32" presetID="53" presetClass="entr" presetSubtype="16" fill="hold" nodeType="withEffect">
                                  <p:stCondLst>
                                    <p:cond delay="500"/>
                                  </p:stCondLst>
                                  <p:childTnLst>
                                    <p:set>
                                      <p:cBhvr>
                                        <p:cTn id="33" dur="1" fill="hold">
                                          <p:stCondLst>
                                            <p:cond delay="0"/>
                                          </p:stCondLst>
                                        </p:cTn>
                                        <p:tgtEl>
                                          <p:spTgt spid="6"/>
                                        </p:tgtEl>
                                        <p:attrNameLst>
                                          <p:attrName>style.visibility</p:attrName>
                                        </p:attrNameLst>
                                      </p:cBhvr>
                                      <p:to>
                                        <p:strVal val="visible"/>
                                      </p:to>
                                    </p:set>
                                    <p:anim calcmode="lin" valueType="num">
                                      <p:cBhvr>
                                        <p:cTn id="34" dur="500" fill="hold"/>
                                        <p:tgtEl>
                                          <p:spTgt spid="6"/>
                                        </p:tgtEl>
                                        <p:attrNameLst>
                                          <p:attrName>ppt_w</p:attrName>
                                        </p:attrNameLst>
                                      </p:cBhvr>
                                      <p:tavLst>
                                        <p:tav tm="0">
                                          <p:val>
                                            <p:fltVal val="0"/>
                                          </p:val>
                                        </p:tav>
                                        <p:tav tm="100000">
                                          <p:val>
                                            <p:strVal val="#ppt_w"/>
                                          </p:val>
                                        </p:tav>
                                      </p:tavLst>
                                    </p:anim>
                                    <p:anim calcmode="lin" valueType="num">
                                      <p:cBhvr>
                                        <p:cTn id="35" dur="500" fill="hold"/>
                                        <p:tgtEl>
                                          <p:spTgt spid="6"/>
                                        </p:tgtEl>
                                        <p:attrNameLst>
                                          <p:attrName>ppt_h</p:attrName>
                                        </p:attrNameLst>
                                      </p:cBhvr>
                                      <p:tavLst>
                                        <p:tav tm="0">
                                          <p:val>
                                            <p:fltVal val="0"/>
                                          </p:val>
                                        </p:tav>
                                        <p:tav tm="100000">
                                          <p:val>
                                            <p:strVal val="#ppt_h"/>
                                          </p:val>
                                        </p:tav>
                                      </p:tavLst>
                                    </p:anim>
                                    <p:animEffect transition="in" filter="fade">
                                      <p:cBhvr>
                                        <p:cTn id="36" dur="500"/>
                                        <p:tgtEl>
                                          <p:spTgt spid="6"/>
                                        </p:tgtEl>
                                      </p:cBhvr>
                                    </p:animEffect>
                                  </p:childTnLst>
                                </p:cTn>
                              </p:par>
                              <p:par>
                                <p:cTn id="37" presetID="2" presetClass="entr" presetSubtype="8" fill="hold" nodeType="withEffect">
                                  <p:stCondLst>
                                    <p:cond delay="500"/>
                                  </p:stCondLst>
                                  <p:childTnLst>
                                    <p:set>
                                      <p:cBhvr>
                                        <p:cTn id="38" dur="1" fill="hold">
                                          <p:stCondLst>
                                            <p:cond delay="0"/>
                                          </p:stCondLst>
                                        </p:cTn>
                                        <p:tgtEl>
                                          <p:spTgt spid="43"/>
                                        </p:tgtEl>
                                        <p:attrNameLst>
                                          <p:attrName>style.visibility</p:attrName>
                                        </p:attrNameLst>
                                      </p:cBhvr>
                                      <p:to>
                                        <p:strVal val="visible"/>
                                      </p:to>
                                    </p:set>
                                    <p:anim calcmode="lin" valueType="num">
                                      <p:cBhvr additive="base">
                                        <p:cTn id="39" dur="500" fill="hold"/>
                                        <p:tgtEl>
                                          <p:spTgt spid="43"/>
                                        </p:tgtEl>
                                        <p:attrNameLst>
                                          <p:attrName>ppt_x</p:attrName>
                                        </p:attrNameLst>
                                      </p:cBhvr>
                                      <p:tavLst>
                                        <p:tav tm="0">
                                          <p:val>
                                            <p:strVal val="0-#ppt_w/2"/>
                                          </p:val>
                                        </p:tav>
                                        <p:tav tm="100000">
                                          <p:val>
                                            <p:strVal val="#ppt_x"/>
                                          </p:val>
                                        </p:tav>
                                      </p:tavLst>
                                    </p:anim>
                                    <p:anim calcmode="lin" valueType="num">
                                      <p:cBhvr additive="base">
                                        <p:cTn id="40" dur="500" fill="hold"/>
                                        <p:tgtEl>
                                          <p:spTgt spid="43"/>
                                        </p:tgtEl>
                                        <p:attrNameLst>
                                          <p:attrName>ppt_y</p:attrName>
                                        </p:attrNameLst>
                                      </p:cBhvr>
                                      <p:tavLst>
                                        <p:tav tm="0">
                                          <p:val>
                                            <p:strVal val="#ppt_y"/>
                                          </p:val>
                                        </p:tav>
                                        <p:tav tm="100000">
                                          <p:val>
                                            <p:strVal val="#ppt_y"/>
                                          </p:val>
                                        </p:tav>
                                      </p:tavLst>
                                    </p:anim>
                                  </p:childTnLst>
                                </p:cTn>
                              </p:par>
                            </p:childTnLst>
                          </p:cTn>
                        </p:par>
                        <p:par>
                          <p:cTn id="41" fill="hold">
                            <p:stCondLst>
                              <p:cond delay="3500"/>
                            </p:stCondLst>
                            <p:childTnLst>
                              <p:par>
                                <p:cTn id="42" presetID="22" presetClass="entr" presetSubtype="8" fill="hold" nodeType="afterEffect">
                                  <p:stCondLst>
                                    <p:cond delay="0"/>
                                  </p:stCondLst>
                                  <p:childTnLst>
                                    <p:set>
                                      <p:cBhvr>
                                        <p:cTn id="43" dur="1" fill="hold">
                                          <p:stCondLst>
                                            <p:cond delay="0"/>
                                          </p:stCondLst>
                                        </p:cTn>
                                        <p:tgtEl>
                                          <p:spTgt spid="54"/>
                                        </p:tgtEl>
                                        <p:attrNameLst>
                                          <p:attrName>style.visibility</p:attrName>
                                        </p:attrNameLst>
                                      </p:cBhvr>
                                      <p:to>
                                        <p:strVal val="visible"/>
                                      </p:to>
                                    </p:set>
                                    <p:animEffect transition="in" filter="wipe(left)">
                                      <p:cBhvr>
                                        <p:cTn id="44" dur="500"/>
                                        <p:tgtEl>
                                          <p:spTgt spid="54"/>
                                        </p:tgtEl>
                                      </p:cBhvr>
                                    </p:animEffect>
                                  </p:childTnLst>
                                </p:cTn>
                              </p:par>
                            </p:childTnLst>
                          </p:cTn>
                        </p:par>
                        <p:par>
                          <p:cTn id="45" fill="hold">
                            <p:stCondLst>
                              <p:cond delay="4000"/>
                            </p:stCondLst>
                            <p:childTnLst>
                              <p:par>
                                <p:cTn id="46" presetID="35" presetClass="entr" presetSubtype="0" fill="hold" grpId="0" nodeType="afterEffect">
                                  <p:stCondLst>
                                    <p:cond delay="0"/>
                                  </p:stCondLst>
                                  <p:childTnLst>
                                    <p:set>
                                      <p:cBhvr>
                                        <p:cTn id="47" dur="1" fill="hold">
                                          <p:stCondLst>
                                            <p:cond delay="0"/>
                                          </p:stCondLst>
                                        </p:cTn>
                                        <p:tgtEl>
                                          <p:spTgt spid="69"/>
                                        </p:tgtEl>
                                        <p:attrNameLst>
                                          <p:attrName>style.visibility</p:attrName>
                                        </p:attrNameLst>
                                      </p:cBhvr>
                                      <p:to>
                                        <p:strVal val="visible"/>
                                      </p:to>
                                    </p:set>
                                    <p:animEffect transition="in" filter="fade">
                                      <p:cBhvr>
                                        <p:cTn id="48" dur="1000"/>
                                        <p:tgtEl>
                                          <p:spTgt spid="69"/>
                                        </p:tgtEl>
                                      </p:cBhvr>
                                    </p:animEffect>
                                    <p:anim calcmode="lin" valueType="num">
                                      <p:cBhvr>
                                        <p:cTn id="49" dur="1000" fill="hold"/>
                                        <p:tgtEl>
                                          <p:spTgt spid="69"/>
                                        </p:tgtEl>
                                        <p:attrNameLst>
                                          <p:attrName>style.rotation</p:attrName>
                                        </p:attrNameLst>
                                      </p:cBhvr>
                                      <p:tavLst>
                                        <p:tav tm="0">
                                          <p:val>
                                            <p:fltVal val="720"/>
                                          </p:val>
                                        </p:tav>
                                        <p:tav tm="100000">
                                          <p:val>
                                            <p:fltVal val="0"/>
                                          </p:val>
                                        </p:tav>
                                      </p:tavLst>
                                    </p:anim>
                                    <p:anim calcmode="lin" valueType="num">
                                      <p:cBhvr>
                                        <p:cTn id="50" dur="1000" fill="hold"/>
                                        <p:tgtEl>
                                          <p:spTgt spid="69"/>
                                        </p:tgtEl>
                                        <p:attrNameLst>
                                          <p:attrName>ppt_h</p:attrName>
                                        </p:attrNameLst>
                                      </p:cBhvr>
                                      <p:tavLst>
                                        <p:tav tm="0">
                                          <p:val>
                                            <p:fltVal val="0"/>
                                          </p:val>
                                        </p:tav>
                                        <p:tav tm="100000">
                                          <p:val>
                                            <p:strVal val="#ppt_h"/>
                                          </p:val>
                                        </p:tav>
                                      </p:tavLst>
                                    </p:anim>
                                    <p:anim calcmode="lin" valueType="num">
                                      <p:cBhvr>
                                        <p:cTn id="51" dur="1000" fill="hold"/>
                                        <p:tgtEl>
                                          <p:spTgt spid="69"/>
                                        </p:tgtEl>
                                        <p:attrNameLst>
                                          <p:attrName>ppt_w</p:attrName>
                                        </p:attrNameLst>
                                      </p:cBhvr>
                                      <p:tavLst>
                                        <p:tav tm="0">
                                          <p:val>
                                            <p:fltVal val="0"/>
                                          </p:val>
                                        </p:tav>
                                        <p:tav tm="100000">
                                          <p:val>
                                            <p:strVal val="#ppt_w"/>
                                          </p:val>
                                        </p:tav>
                                      </p:tavLst>
                                    </p:anim>
                                  </p:childTnLst>
                                </p:cTn>
                              </p:par>
                              <p:par>
                                <p:cTn id="52" presetID="53" presetClass="entr" presetSubtype="16" fill="hold" nodeType="withEffect">
                                  <p:stCondLst>
                                    <p:cond delay="500"/>
                                  </p:stCondLst>
                                  <p:childTnLst>
                                    <p:set>
                                      <p:cBhvr>
                                        <p:cTn id="53" dur="1" fill="hold">
                                          <p:stCondLst>
                                            <p:cond delay="0"/>
                                          </p:stCondLst>
                                        </p:cTn>
                                        <p:tgtEl>
                                          <p:spTgt spid="10"/>
                                        </p:tgtEl>
                                        <p:attrNameLst>
                                          <p:attrName>style.visibility</p:attrName>
                                        </p:attrNameLst>
                                      </p:cBhvr>
                                      <p:to>
                                        <p:strVal val="visible"/>
                                      </p:to>
                                    </p:set>
                                    <p:anim calcmode="lin" valueType="num">
                                      <p:cBhvr>
                                        <p:cTn id="54" dur="500" fill="hold"/>
                                        <p:tgtEl>
                                          <p:spTgt spid="10"/>
                                        </p:tgtEl>
                                        <p:attrNameLst>
                                          <p:attrName>ppt_w</p:attrName>
                                        </p:attrNameLst>
                                      </p:cBhvr>
                                      <p:tavLst>
                                        <p:tav tm="0">
                                          <p:val>
                                            <p:fltVal val="0"/>
                                          </p:val>
                                        </p:tav>
                                        <p:tav tm="100000">
                                          <p:val>
                                            <p:strVal val="#ppt_w"/>
                                          </p:val>
                                        </p:tav>
                                      </p:tavLst>
                                    </p:anim>
                                    <p:anim calcmode="lin" valueType="num">
                                      <p:cBhvr>
                                        <p:cTn id="55" dur="500" fill="hold"/>
                                        <p:tgtEl>
                                          <p:spTgt spid="10"/>
                                        </p:tgtEl>
                                        <p:attrNameLst>
                                          <p:attrName>ppt_h</p:attrName>
                                        </p:attrNameLst>
                                      </p:cBhvr>
                                      <p:tavLst>
                                        <p:tav tm="0">
                                          <p:val>
                                            <p:fltVal val="0"/>
                                          </p:val>
                                        </p:tav>
                                        <p:tav tm="100000">
                                          <p:val>
                                            <p:strVal val="#ppt_h"/>
                                          </p:val>
                                        </p:tav>
                                      </p:tavLst>
                                    </p:anim>
                                    <p:animEffect transition="in" filter="fade">
                                      <p:cBhvr>
                                        <p:cTn id="56" dur="500"/>
                                        <p:tgtEl>
                                          <p:spTgt spid="10"/>
                                        </p:tgtEl>
                                      </p:cBhvr>
                                    </p:animEffect>
                                  </p:childTnLst>
                                </p:cTn>
                              </p:par>
                              <p:par>
                                <p:cTn id="57" presetID="2" presetClass="entr" presetSubtype="2" fill="hold" nodeType="withEffect">
                                  <p:stCondLst>
                                    <p:cond delay="500"/>
                                  </p:stCondLst>
                                  <p:childTnLst>
                                    <p:set>
                                      <p:cBhvr>
                                        <p:cTn id="58" dur="1" fill="hold">
                                          <p:stCondLst>
                                            <p:cond delay="0"/>
                                          </p:stCondLst>
                                        </p:cTn>
                                        <p:tgtEl>
                                          <p:spTgt spid="49"/>
                                        </p:tgtEl>
                                        <p:attrNameLst>
                                          <p:attrName>style.visibility</p:attrName>
                                        </p:attrNameLst>
                                      </p:cBhvr>
                                      <p:to>
                                        <p:strVal val="visible"/>
                                      </p:to>
                                    </p:set>
                                    <p:anim calcmode="lin" valueType="num">
                                      <p:cBhvr additive="base">
                                        <p:cTn id="59" dur="500" fill="hold"/>
                                        <p:tgtEl>
                                          <p:spTgt spid="49"/>
                                        </p:tgtEl>
                                        <p:attrNameLst>
                                          <p:attrName>ppt_x</p:attrName>
                                        </p:attrNameLst>
                                      </p:cBhvr>
                                      <p:tavLst>
                                        <p:tav tm="0">
                                          <p:val>
                                            <p:strVal val="1+#ppt_w/2"/>
                                          </p:val>
                                        </p:tav>
                                        <p:tav tm="100000">
                                          <p:val>
                                            <p:strVal val="#ppt_x"/>
                                          </p:val>
                                        </p:tav>
                                      </p:tavLst>
                                    </p:anim>
                                    <p:anim calcmode="lin" valueType="num">
                                      <p:cBhvr additive="base">
                                        <p:cTn id="60" dur="500" fill="hold"/>
                                        <p:tgtEl>
                                          <p:spTgt spid="49"/>
                                        </p:tgtEl>
                                        <p:attrNameLst>
                                          <p:attrName>ppt_y</p:attrName>
                                        </p:attrNameLst>
                                      </p:cBhvr>
                                      <p:tavLst>
                                        <p:tav tm="0">
                                          <p:val>
                                            <p:strVal val="#ppt_y"/>
                                          </p:val>
                                        </p:tav>
                                        <p:tav tm="100000">
                                          <p:val>
                                            <p:strVal val="#ppt_y"/>
                                          </p:val>
                                        </p:tav>
                                      </p:tavLst>
                                    </p:anim>
                                  </p:childTnLst>
                                </p:cTn>
                              </p:par>
                            </p:childTnLst>
                          </p:cTn>
                        </p:par>
                        <p:par>
                          <p:cTn id="61" fill="hold">
                            <p:stCondLst>
                              <p:cond delay="5000"/>
                            </p:stCondLst>
                            <p:childTnLst>
                              <p:par>
                                <p:cTn id="62" presetID="22" presetClass="entr" presetSubtype="8" fill="hold" nodeType="afterEffect">
                                  <p:stCondLst>
                                    <p:cond delay="0"/>
                                  </p:stCondLst>
                                  <p:childTnLst>
                                    <p:set>
                                      <p:cBhvr>
                                        <p:cTn id="63" dur="1" fill="hold">
                                          <p:stCondLst>
                                            <p:cond delay="0"/>
                                          </p:stCondLst>
                                        </p:cTn>
                                        <p:tgtEl>
                                          <p:spTgt spid="53"/>
                                        </p:tgtEl>
                                        <p:attrNameLst>
                                          <p:attrName>style.visibility</p:attrName>
                                        </p:attrNameLst>
                                      </p:cBhvr>
                                      <p:to>
                                        <p:strVal val="visible"/>
                                      </p:to>
                                    </p:set>
                                    <p:animEffect transition="in" filter="wipe(left)">
                                      <p:cBhvr>
                                        <p:cTn id="64" dur="500"/>
                                        <p:tgtEl>
                                          <p:spTgt spid="53"/>
                                        </p:tgtEl>
                                      </p:cBhvr>
                                    </p:animEffect>
                                  </p:childTnLst>
                                </p:cTn>
                              </p:par>
                            </p:childTnLst>
                          </p:cTn>
                        </p:par>
                        <p:par>
                          <p:cTn id="65" fill="hold">
                            <p:stCondLst>
                              <p:cond delay="5500"/>
                            </p:stCondLst>
                            <p:childTnLst>
                              <p:par>
                                <p:cTn id="66" presetID="35" presetClass="entr" presetSubtype="0" fill="hold" grpId="0" nodeType="afterEffect">
                                  <p:stCondLst>
                                    <p:cond delay="0"/>
                                  </p:stCondLst>
                                  <p:childTnLst>
                                    <p:set>
                                      <p:cBhvr>
                                        <p:cTn id="67" dur="1" fill="hold">
                                          <p:stCondLst>
                                            <p:cond delay="0"/>
                                          </p:stCondLst>
                                        </p:cTn>
                                        <p:tgtEl>
                                          <p:spTgt spid="79"/>
                                        </p:tgtEl>
                                        <p:attrNameLst>
                                          <p:attrName>style.visibility</p:attrName>
                                        </p:attrNameLst>
                                      </p:cBhvr>
                                      <p:to>
                                        <p:strVal val="visible"/>
                                      </p:to>
                                    </p:set>
                                    <p:animEffect transition="in" filter="fade">
                                      <p:cBhvr>
                                        <p:cTn id="68" dur="1000"/>
                                        <p:tgtEl>
                                          <p:spTgt spid="79"/>
                                        </p:tgtEl>
                                      </p:cBhvr>
                                    </p:animEffect>
                                    <p:anim calcmode="lin" valueType="num">
                                      <p:cBhvr>
                                        <p:cTn id="69" dur="1000" fill="hold"/>
                                        <p:tgtEl>
                                          <p:spTgt spid="79"/>
                                        </p:tgtEl>
                                        <p:attrNameLst>
                                          <p:attrName>style.rotation</p:attrName>
                                        </p:attrNameLst>
                                      </p:cBhvr>
                                      <p:tavLst>
                                        <p:tav tm="0">
                                          <p:val>
                                            <p:fltVal val="720"/>
                                          </p:val>
                                        </p:tav>
                                        <p:tav tm="100000">
                                          <p:val>
                                            <p:fltVal val="0"/>
                                          </p:val>
                                        </p:tav>
                                      </p:tavLst>
                                    </p:anim>
                                    <p:anim calcmode="lin" valueType="num">
                                      <p:cBhvr>
                                        <p:cTn id="70" dur="1000" fill="hold"/>
                                        <p:tgtEl>
                                          <p:spTgt spid="79"/>
                                        </p:tgtEl>
                                        <p:attrNameLst>
                                          <p:attrName>ppt_h</p:attrName>
                                        </p:attrNameLst>
                                      </p:cBhvr>
                                      <p:tavLst>
                                        <p:tav tm="0">
                                          <p:val>
                                            <p:fltVal val="0"/>
                                          </p:val>
                                        </p:tav>
                                        <p:tav tm="100000">
                                          <p:val>
                                            <p:strVal val="#ppt_h"/>
                                          </p:val>
                                        </p:tav>
                                      </p:tavLst>
                                    </p:anim>
                                    <p:anim calcmode="lin" valueType="num">
                                      <p:cBhvr>
                                        <p:cTn id="71" dur="1000" fill="hold"/>
                                        <p:tgtEl>
                                          <p:spTgt spid="79"/>
                                        </p:tgtEl>
                                        <p:attrNameLst>
                                          <p:attrName>ppt_w</p:attrName>
                                        </p:attrNameLst>
                                      </p:cBhvr>
                                      <p:tavLst>
                                        <p:tav tm="0">
                                          <p:val>
                                            <p:fltVal val="0"/>
                                          </p:val>
                                        </p:tav>
                                        <p:tav tm="100000">
                                          <p:val>
                                            <p:strVal val="#ppt_w"/>
                                          </p:val>
                                        </p:tav>
                                      </p:tavLst>
                                    </p:anim>
                                  </p:childTnLst>
                                </p:cTn>
                              </p:par>
                              <p:par>
                                <p:cTn id="72" presetID="53" presetClass="entr" presetSubtype="16" fill="hold" nodeType="withEffect">
                                  <p:stCondLst>
                                    <p:cond delay="500"/>
                                  </p:stCondLst>
                                  <p:childTnLst>
                                    <p:set>
                                      <p:cBhvr>
                                        <p:cTn id="73" dur="1" fill="hold">
                                          <p:stCondLst>
                                            <p:cond delay="0"/>
                                          </p:stCondLst>
                                        </p:cTn>
                                        <p:tgtEl>
                                          <p:spTgt spid="11"/>
                                        </p:tgtEl>
                                        <p:attrNameLst>
                                          <p:attrName>style.visibility</p:attrName>
                                        </p:attrNameLst>
                                      </p:cBhvr>
                                      <p:to>
                                        <p:strVal val="visible"/>
                                      </p:to>
                                    </p:set>
                                    <p:anim calcmode="lin" valueType="num">
                                      <p:cBhvr>
                                        <p:cTn id="74" dur="500" fill="hold"/>
                                        <p:tgtEl>
                                          <p:spTgt spid="11"/>
                                        </p:tgtEl>
                                        <p:attrNameLst>
                                          <p:attrName>ppt_w</p:attrName>
                                        </p:attrNameLst>
                                      </p:cBhvr>
                                      <p:tavLst>
                                        <p:tav tm="0">
                                          <p:val>
                                            <p:fltVal val="0"/>
                                          </p:val>
                                        </p:tav>
                                        <p:tav tm="100000">
                                          <p:val>
                                            <p:strVal val="#ppt_w"/>
                                          </p:val>
                                        </p:tav>
                                      </p:tavLst>
                                    </p:anim>
                                    <p:anim calcmode="lin" valueType="num">
                                      <p:cBhvr>
                                        <p:cTn id="75" dur="500" fill="hold"/>
                                        <p:tgtEl>
                                          <p:spTgt spid="11"/>
                                        </p:tgtEl>
                                        <p:attrNameLst>
                                          <p:attrName>ppt_h</p:attrName>
                                        </p:attrNameLst>
                                      </p:cBhvr>
                                      <p:tavLst>
                                        <p:tav tm="0">
                                          <p:val>
                                            <p:fltVal val="0"/>
                                          </p:val>
                                        </p:tav>
                                        <p:tav tm="100000">
                                          <p:val>
                                            <p:strVal val="#ppt_h"/>
                                          </p:val>
                                        </p:tav>
                                      </p:tavLst>
                                    </p:anim>
                                    <p:animEffect transition="in" filter="fade">
                                      <p:cBhvr>
                                        <p:cTn id="76" dur="500"/>
                                        <p:tgtEl>
                                          <p:spTgt spid="11"/>
                                        </p:tgtEl>
                                      </p:cBhvr>
                                    </p:animEffect>
                                  </p:childTnLst>
                                </p:cTn>
                              </p:par>
                              <p:par>
                                <p:cTn id="77" presetID="2" presetClass="entr" presetSubtype="2" fill="hold" nodeType="withEffect">
                                  <p:stCondLst>
                                    <p:cond delay="500"/>
                                  </p:stCondLst>
                                  <p:childTnLst>
                                    <p:set>
                                      <p:cBhvr>
                                        <p:cTn id="78" dur="1" fill="hold">
                                          <p:stCondLst>
                                            <p:cond delay="0"/>
                                          </p:stCondLst>
                                        </p:cTn>
                                        <p:tgtEl>
                                          <p:spTgt spid="46"/>
                                        </p:tgtEl>
                                        <p:attrNameLst>
                                          <p:attrName>style.visibility</p:attrName>
                                        </p:attrNameLst>
                                      </p:cBhvr>
                                      <p:to>
                                        <p:strVal val="visible"/>
                                      </p:to>
                                    </p:set>
                                    <p:anim calcmode="lin" valueType="num">
                                      <p:cBhvr additive="base">
                                        <p:cTn id="79" dur="500" fill="hold"/>
                                        <p:tgtEl>
                                          <p:spTgt spid="46"/>
                                        </p:tgtEl>
                                        <p:attrNameLst>
                                          <p:attrName>ppt_x</p:attrName>
                                        </p:attrNameLst>
                                      </p:cBhvr>
                                      <p:tavLst>
                                        <p:tav tm="0">
                                          <p:val>
                                            <p:strVal val="1+#ppt_w/2"/>
                                          </p:val>
                                        </p:tav>
                                        <p:tav tm="100000">
                                          <p:val>
                                            <p:strVal val="#ppt_x"/>
                                          </p:val>
                                        </p:tav>
                                      </p:tavLst>
                                    </p:anim>
                                    <p:anim calcmode="lin" valueType="num">
                                      <p:cBhvr additive="base">
                                        <p:cTn id="80" dur="500" fill="hold"/>
                                        <p:tgtEl>
                                          <p:spTgt spid="46"/>
                                        </p:tgtEl>
                                        <p:attrNameLst>
                                          <p:attrName>ppt_y</p:attrName>
                                        </p:attrNameLst>
                                      </p:cBhvr>
                                      <p:tavLst>
                                        <p:tav tm="0">
                                          <p:val>
                                            <p:strVal val="#ppt_y"/>
                                          </p:val>
                                        </p:tav>
                                        <p:tav tm="100000">
                                          <p:val>
                                            <p:strVal val="#ppt_y"/>
                                          </p:val>
                                        </p:tav>
                                      </p:tavLst>
                                    </p:anim>
                                  </p:childTnLst>
                                </p:cTn>
                              </p:par>
                            </p:childTnLst>
                          </p:cTn>
                        </p:par>
                        <p:par>
                          <p:cTn id="81" fill="hold">
                            <p:stCondLst>
                              <p:cond delay="6500"/>
                            </p:stCondLst>
                            <p:childTnLst>
                              <p:par>
                                <p:cTn id="82" presetID="22" presetClass="entr" presetSubtype="8" fill="hold" nodeType="afterEffect">
                                  <p:stCondLst>
                                    <p:cond delay="0"/>
                                  </p:stCondLst>
                                  <p:childTnLst>
                                    <p:set>
                                      <p:cBhvr>
                                        <p:cTn id="83" dur="1" fill="hold">
                                          <p:stCondLst>
                                            <p:cond delay="0"/>
                                          </p:stCondLst>
                                        </p:cTn>
                                        <p:tgtEl>
                                          <p:spTgt spid="52"/>
                                        </p:tgtEl>
                                        <p:attrNameLst>
                                          <p:attrName>style.visibility</p:attrName>
                                        </p:attrNameLst>
                                      </p:cBhvr>
                                      <p:to>
                                        <p:strVal val="visible"/>
                                      </p:to>
                                    </p:set>
                                    <p:animEffect transition="in" filter="wipe(left)">
                                      <p:cBhvr>
                                        <p:cTn id="84" dur="500"/>
                                        <p:tgtEl>
                                          <p:spTgt spid="52"/>
                                        </p:tgtEl>
                                      </p:cBhvr>
                                    </p:animEffect>
                                  </p:childTnLst>
                                </p:cTn>
                              </p:par>
                            </p:childTnLst>
                          </p:cTn>
                        </p:par>
                        <p:par>
                          <p:cTn id="85" fill="hold">
                            <p:stCondLst>
                              <p:cond delay="7000"/>
                            </p:stCondLst>
                            <p:childTnLst>
                              <p:par>
                                <p:cTn id="86" presetID="35" presetClass="entr" presetSubtype="0" fill="hold" grpId="0" nodeType="afterEffect">
                                  <p:stCondLst>
                                    <p:cond delay="0"/>
                                  </p:stCondLst>
                                  <p:childTnLst>
                                    <p:set>
                                      <p:cBhvr>
                                        <p:cTn id="87" dur="1" fill="hold">
                                          <p:stCondLst>
                                            <p:cond delay="0"/>
                                          </p:stCondLst>
                                        </p:cTn>
                                        <p:tgtEl>
                                          <p:spTgt spid="89"/>
                                        </p:tgtEl>
                                        <p:attrNameLst>
                                          <p:attrName>style.visibility</p:attrName>
                                        </p:attrNameLst>
                                      </p:cBhvr>
                                      <p:to>
                                        <p:strVal val="visible"/>
                                      </p:to>
                                    </p:set>
                                    <p:animEffect transition="in" filter="fade">
                                      <p:cBhvr>
                                        <p:cTn id="88" dur="1000"/>
                                        <p:tgtEl>
                                          <p:spTgt spid="89"/>
                                        </p:tgtEl>
                                      </p:cBhvr>
                                    </p:animEffect>
                                    <p:anim calcmode="lin" valueType="num">
                                      <p:cBhvr>
                                        <p:cTn id="89" dur="1000" fill="hold"/>
                                        <p:tgtEl>
                                          <p:spTgt spid="89"/>
                                        </p:tgtEl>
                                        <p:attrNameLst>
                                          <p:attrName>style.rotation</p:attrName>
                                        </p:attrNameLst>
                                      </p:cBhvr>
                                      <p:tavLst>
                                        <p:tav tm="0">
                                          <p:val>
                                            <p:fltVal val="720"/>
                                          </p:val>
                                        </p:tav>
                                        <p:tav tm="100000">
                                          <p:val>
                                            <p:fltVal val="0"/>
                                          </p:val>
                                        </p:tav>
                                      </p:tavLst>
                                    </p:anim>
                                    <p:anim calcmode="lin" valueType="num">
                                      <p:cBhvr>
                                        <p:cTn id="90" dur="1000" fill="hold"/>
                                        <p:tgtEl>
                                          <p:spTgt spid="89"/>
                                        </p:tgtEl>
                                        <p:attrNameLst>
                                          <p:attrName>ppt_h</p:attrName>
                                        </p:attrNameLst>
                                      </p:cBhvr>
                                      <p:tavLst>
                                        <p:tav tm="0">
                                          <p:val>
                                            <p:fltVal val="0"/>
                                          </p:val>
                                        </p:tav>
                                        <p:tav tm="100000">
                                          <p:val>
                                            <p:strVal val="#ppt_h"/>
                                          </p:val>
                                        </p:tav>
                                      </p:tavLst>
                                    </p:anim>
                                    <p:anim calcmode="lin" valueType="num">
                                      <p:cBhvr>
                                        <p:cTn id="91" dur="1000" fill="hold"/>
                                        <p:tgtEl>
                                          <p:spTgt spid="89"/>
                                        </p:tgtEl>
                                        <p:attrNameLst>
                                          <p:attrName>ppt_w</p:attrName>
                                        </p:attrNameLst>
                                      </p:cBhvr>
                                      <p:tavLst>
                                        <p:tav tm="0">
                                          <p:val>
                                            <p:fltVal val="0"/>
                                          </p:val>
                                        </p:tav>
                                        <p:tav tm="100000">
                                          <p:val>
                                            <p:strVal val="#ppt_w"/>
                                          </p:val>
                                        </p:tav>
                                      </p:tavLst>
                                    </p:anim>
                                  </p:childTnLst>
                                </p:cTn>
                              </p:par>
                              <p:par>
                                <p:cTn id="92" presetID="53" presetClass="entr" presetSubtype="16" fill="hold" nodeType="withEffect">
                                  <p:stCondLst>
                                    <p:cond delay="500"/>
                                  </p:stCondLst>
                                  <p:childTnLst>
                                    <p:set>
                                      <p:cBhvr>
                                        <p:cTn id="93" dur="1" fill="hold">
                                          <p:stCondLst>
                                            <p:cond delay="0"/>
                                          </p:stCondLst>
                                        </p:cTn>
                                        <p:tgtEl>
                                          <p:spTgt spid="12"/>
                                        </p:tgtEl>
                                        <p:attrNameLst>
                                          <p:attrName>style.visibility</p:attrName>
                                        </p:attrNameLst>
                                      </p:cBhvr>
                                      <p:to>
                                        <p:strVal val="visible"/>
                                      </p:to>
                                    </p:set>
                                    <p:anim calcmode="lin" valueType="num">
                                      <p:cBhvr>
                                        <p:cTn id="94" dur="500" fill="hold"/>
                                        <p:tgtEl>
                                          <p:spTgt spid="12"/>
                                        </p:tgtEl>
                                        <p:attrNameLst>
                                          <p:attrName>ppt_w</p:attrName>
                                        </p:attrNameLst>
                                      </p:cBhvr>
                                      <p:tavLst>
                                        <p:tav tm="0">
                                          <p:val>
                                            <p:fltVal val="0"/>
                                          </p:val>
                                        </p:tav>
                                        <p:tav tm="100000">
                                          <p:val>
                                            <p:strVal val="#ppt_w"/>
                                          </p:val>
                                        </p:tav>
                                      </p:tavLst>
                                    </p:anim>
                                    <p:anim calcmode="lin" valueType="num">
                                      <p:cBhvr>
                                        <p:cTn id="95" dur="500" fill="hold"/>
                                        <p:tgtEl>
                                          <p:spTgt spid="12"/>
                                        </p:tgtEl>
                                        <p:attrNameLst>
                                          <p:attrName>ppt_h</p:attrName>
                                        </p:attrNameLst>
                                      </p:cBhvr>
                                      <p:tavLst>
                                        <p:tav tm="0">
                                          <p:val>
                                            <p:fltVal val="0"/>
                                          </p:val>
                                        </p:tav>
                                        <p:tav tm="100000">
                                          <p:val>
                                            <p:strVal val="#ppt_h"/>
                                          </p:val>
                                        </p:tav>
                                      </p:tavLst>
                                    </p:anim>
                                    <p:animEffect transition="in" filter="fade">
                                      <p:cBhvr>
                                        <p:cTn id="96" dur="500"/>
                                        <p:tgtEl>
                                          <p:spTgt spid="12"/>
                                        </p:tgtEl>
                                      </p:cBhvr>
                                    </p:animEffect>
                                  </p:childTnLst>
                                </p:cTn>
                              </p:par>
                              <p:par>
                                <p:cTn id="97" presetID="2" presetClass="entr" presetSubtype="2" fill="hold" nodeType="withEffect">
                                  <p:stCondLst>
                                    <p:cond delay="500"/>
                                  </p:stCondLst>
                                  <p:childTnLst>
                                    <p:set>
                                      <p:cBhvr>
                                        <p:cTn id="98" dur="1" fill="hold">
                                          <p:stCondLst>
                                            <p:cond delay="0"/>
                                          </p:stCondLst>
                                        </p:cTn>
                                        <p:tgtEl>
                                          <p:spTgt spid="29"/>
                                        </p:tgtEl>
                                        <p:attrNameLst>
                                          <p:attrName>style.visibility</p:attrName>
                                        </p:attrNameLst>
                                      </p:cBhvr>
                                      <p:to>
                                        <p:strVal val="visible"/>
                                      </p:to>
                                    </p:set>
                                    <p:anim calcmode="lin" valueType="num">
                                      <p:cBhvr additive="base">
                                        <p:cTn id="99" dur="500" fill="hold"/>
                                        <p:tgtEl>
                                          <p:spTgt spid="29"/>
                                        </p:tgtEl>
                                        <p:attrNameLst>
                                          <p:attrName>ppt_x</p:attrName>
                                        </p:attrNameLst>
                                      </p:cBhvr>
                                      <p:tavLst>
                                        <p:tav tm="0">
                                          <p:val>
                                            <p:strVal val="1+#ppt_w/2"/>
                                          </p:val>
                                        </p:tav>
                                        <p:tav tm="100000">
                                          <p:val>
                                            <p:strVal val="#ppt_x"/>
                                          </p:val>
                                        </p:tav>
                                      </p:tavLst>
                                    </p:anim>
                                    <p:anim calcmode="lin" valueType="num">
                                      <p:cBhvr additive="base">
                                        <p:cTn id="100" dur="500" fill="hold"/>
                                        <p:tgtEl>
                                          <p:spTgt spid="29"/>
                                        </p:tgtEl>
                                        <p:attrNameLst>
                                          <p:attrName>ppt_y</p:attrName>
                                        </p:attrNameLst>
                                      </p:cBhvr>
                                      <p:tavLst>
                                        <p:tav tm="0">
                                          <p:val>
                                            <p:strVal val="#ppt_y"/>
                                          </p:val>
                                        </p:tav>
                                        <p:tav tm="100000">
                                          <p:val>
                                            <p:strVal val="#ppt_y"/>
                                          </p:val>
                                        </p:tav>
                                      </p:tavLst>
                                    </p:anim>
                                  </p:childTnLst>
                                </p:cTn>
                              </p:par>
                            </p:childTnLst>
                          </p:cTn>
                        </p:par>
                        <p:par>
                          <p:cTn id="101" fill="hold">
                            <p:stCondLst>
                              <p:cond delay="8000"/>
                            </p:stCondLst>
                            <p:childTnLst>
                              <p:par>
                                <p:cTn id="102" presetID="22" presetClass="entr" presetSubtype="2" fill="hold" nodeType="afterEffect">
                                  <p:stCondLst>
                                    <p:cond delay="0"/>
                                  </p:stCondLst>
                                  <p:childTnLst>
                                    <p:set>
                                      <p:cBhvr>
                                        <p:cTn id="103" dur="1" fill="hold">
                                          <p:stCondLst>
                                            <p:cond delay="0"/>
                                          </p:stCondLst>
                                        </p:cTn>
                                        <p:tgtEl>
                                          <p:spTgt spid="55"/>
                                        </p:tgtEl>
                                        <p:attrNameLst>
                                          <p:attrName>style.visibility</p:attrName>
                                        </p:attrNameLst>
                                      </p:cBhvr>
                                      <p:to>
                                        <p:strVal val="visible"/>
                                      </p:to>
                                    </p:set>
                                    <p:animEffect transition="in" filter="wipe(right)">
                                      <p:cBhvr>
                                        <p:cTn id="104" dur="500"/>
                                        <p:tgtEl>
                                          <p:spTgt spid="55"/>
                                        </p:tgtEl>
                                      </p:cBhvr>
                                    </p:animEffect>
                                  </p:childTnLst>
                                </p:cTn>
                              </p:par>
                            </p:childTnLst>
                          </p:cTn>
                        </p:par>
                        <p:par>
                          <p:cTn id="105" fill="hold">
                            <p:stCondLst>
                              <p:cond delay="8500"/>
                            </p:stCondLst>
                            <p:childTnLst>
                              <p:par>
                                <p:cTn id="106" presetID="35" presetClass="entr" presetSubtype="0" fill="hold" grpId="0" nodeType="afterEffect">
                                  <p:stCondLst>
                                    <p:cond delay="0"/>
                                  </p:stCondLst>
                                  <p:childTnLst>
                                    <p:set>
                                      <p:cBhvr>
                                        <p:cTn id="107" dur="1" fill="hold">
                                          <p:stCondLst>
                                            <p:cond delay="0"/>
                                          </p:stCondLst>
                                        </p:cTn>
                                        <p:tgtEl>
                                          <p:spTgt spid="84"/>
                                        </p:tgtEl>
                                        <p:attrNameLst>
                                          <p:attrName>style.visibility</p:attrName>
                                        </p:attrNameLst>
                                      </p:cBhvr>
                                      <p:to>
                                        <p:strVal val="visible"/>
                                      </p:to>
                                    </p:set>
                                    <p:animEffect transition="in" filter="fade">
                                      <p:cBhvr>
                                        <p:cTn id="108" dur="1000"/>
                                        <p:tgtEl>
                                          <p:spTgt spid="84"/>
                                        </p:tgtEl>
                                      </p:cBhvr>
                                    </p:animEffect>
                                    <p:anim calcmode="lin" valueType="num">
                                      <p:cBhvr>
                                        <p:cTn id="109" dur="1000" fill="hold"/>
                                        <p:tgtEl>
                                          <p:spTgt spid="84"/>
                                        </p:tgtEl>
                                        <p:attrNameLst>
                                          <p:attrName>style.rotation</p:attrName>
                                        </p:attrNameLst>
                                      </p:cBhvr>
                                      <p:tavLst>
                                        <p:tav tm="0">
                                          <p:val>
                                            <p:fltVal val="720"/>
                                          </p:val>
                                        </p:tav>
                                        <p:tav tm="100000">
                                          <p:val>
                                            <p:fltVal val="0"/>
                                          </p:val>
                                        </p:tav>
                                      </p:tavLst>
                                    </p:anim>
                                    <p:anim calcmode="lin" valueType="num">
                                      <p:cBhvr>
                                        <p:cTn id="110" dur="1000" fill="hold"/>
                                        <p:tgtEl>
                                          <p:spTgt spid="84"/>
                                        </p:tgtEl>
                                        <p:attrNameLst>
                                          <p:attrName>ppt_h</p:attrName>
                                        </p:attrNameLst>
                                      </p:cBhvr>
                                      <p:tavLst>
                                        <p:tav tm="0">
                                          <p:val>
                                            <p:fltVal val="0"/>
                                          </p:val>
                                        </p:tav>
                                        <p:tav tm="100000">
                                          <p:val>
                                            <p:strVal val="#ppt_h"/>
                                          </p:val>
                                        </p:tav>
                                      </p:tavLst>
                                    </p:anim>
                                    <p:anim calcmode="lin" valueType="num">
                                      <p:cBhvr>
                                        <p:cTn id="111" dur="1000" fill="hold"/>
                                        <p:tgtEl>
                                          <p:spTgt spid="84"/>
                                        </p:tgtEl>
                                        <p:attrNameLst>
                                          <p:attrName>ppt_w</p:attrName>
                                        </p:attrNameLst>
                                      </p:cBhvr>
                                      <p:tavLst>
                                        <p:tav tm="0">
                                          <p:val>
                                            <p:fltVal val="0"/>
                                          </p:val>
                                        </p:tav>
                                        <p:tav tm="100000">
                                          <p:val>
                                            <p:strVal val="#ppt_w"/>
                                          </p:val>
                                        </p:tav>
                                      </p:tavLst>
                                    </p:anim>
                                  </p:childTnLst>
                                </p:cTn>
                              </p:par>
                              <p:par>
                                <p:cTn id="112" presetID="53" presetClass="entr" presetSubtype="16" fill="hold" nodeType="withEffect">
                                  <p:stCondLst>
                                    <p:cond delay="500"/>
                                  </p:stCondLst>
                                  <p:childTnLst>
                                    <p:set>
                                      <p:cBhvr>
                                        <p:cTn id="113" dur="1" fill="hold">
                                          <p:stCondLst>
                                            <p:cond delay="0"/>
                                          </p:stCondLst>
                                        </p:cTn>
                                        <p:tgtEl>
                                          <p:spTgt spid="8"/>
                                        </p:tgtEl>
                                        <p:attrNameLst>
                                          <p:attrName>style.visibility</p:attrName>
                                        </p:attrNameLst>
                                      </p:cBhvr>
                                      <p:to>
                                        <p:strVal val="visible"/>
                                      </p:to>
                                    </p:set>
                                    <p:anim calcmode="lin" valueType="num">
                                      <p:cBhvr>
                                        <p:cTn id="114" dur="500" fill="hold"/>
                                        <p:tgtEl>
                                          <p:spTgt spid="8"/>
                                        </p:tgtEl>
                                        <p:attrNameLst>
                                          <p:attrName>ppt_w</p:attrName>
                                        </p:attrNameLst>
                                      </p:cBhvr>
                                      <p:tavLst>
                                        <p:tav tm="0">
                                          <p:val>
                                            <p:fltVal val="0"/>
                                          </p:val>
                                        </p:tav>
                                        <p:tav tm="100000">
                                          <p:val>
                                            <p:strVal val="#ppt_w"/>
                                          </p:val>
                                        </p:tav>
                                      </p:tavLst>
                                    </p:anim>
                                    <p:anim calcmode="lin" valueType="num">
                                      <p:cBhvr>
                                        <p:cTn id="115" dur="500" fill="hold"/>
                                        <p:tgtEl>
                                          <p:spTgt spid="8"/>
                                        </p:tgtEl>
                                        <p:attrNameLst>
                                          <p:attrName>ppt_h</p:attrName>
                                        </p:attrNameLst>
                                      </p:cBhvr>
                                      <p:tavLst>
                                        <p:tav tm="0">
                                          <p:val>
                                            <p:fltVal val="0"/>
                                          </p:val>
                                        </p:tav>
                                        <p:tav tm="100000">
                                          <p:val>
                                            <p:strVal val="#ppt_h"/>
                                          </p:val>
                                        </p:tav>
                                      </p:tavLst>
                                    </p:anim>
                                    <p:animEffect transition="in" filter="fade">
                                      <p:cBhvr>
                                        <p:cTn id="116" dur="500"/>
                                        <p:tgtEl>
                                          <p:spTgt spid="8"/>
                                        </p:tgtEl>
                                      </p:cBhvr>
                                    </p:animEffect>
                                  </p:childTnLst>
                                </p:cTn>
                              </p:par>
                              <p:par>
                                <p:cTn id="117" presetID="2" presetClass="entr" presetSubtype="8" fill="hold" nodeType="withEffect">
                                  <p:stCondLst>
                                    <p:cond delay="500"/>
                                  </p:stCondLst>
                                  <p:childTnLst>
                                    <p:set>
                                      <p:cBhvr>
                                        <p:cTn id="118" dur="1" fill="hold">
                                          <p:stCondLst>
                                            <p:cond delay="0"/>
                                          </p:stCondLst>
                                        </p:cTn>
                                        <p:tgtEl>
                                          <p:spTgt spid="37"/>
                                        </p:tgtEl>
                                        <p:attrNameLst>
                                          <p:attrName>style.visibility</p:attrName>
                                        </p:attrNameLst>
                                      </p:cBhvr>
                                      <p:to>
                                        <p:strVal val="visible"/>
                                      </p:to>
                                    </p:set>
                                    <p:anim calcmode="lin" valueType="num">
                                      <p:cBhvr additive="base">
                                        <p:cTn id="119" dur="500" fill="hold"/>
                                        <p:tgtEl>
                                          <p:spTgt spid="37"/>
                                        </p:tgtEl>
                                        <p:attrNameLst>
                                          <p:attrName>ppt_x</p:attrName>
                                        </p:attrNameLst>
                                      </p:cBhvr>
                                      <p:tavLst>
                                        <p:tav tm="0">
                                          <p:val>
                                            <p:strVal val="0-#ppt_w/2"/>
                                          </p:val>
                                        </p:tav>
                                        <p:tav tm="100000">
                                          <p:val>
                                            <p:strVal val="#ppt_x"/>
                                          </p:val>
                                        </p:tav>
                                      </p:tavLst>
                                    </p:anim>
                                    <p:anim calcmode="lin" valueType="num">
                                      <p:cBhvr additive="base">
                                        <p:cTn id="120" dur="500" fill="hold"/>
                                        <p:tgtEl>
                                          <p:spTgt spid="37"/>
                                        </p:tgtEl>
                                        <p:attrNameLst>
                                          <p:attrName>ppt_y</p:attrName>
                                        </p:attrNameLst>
                                      </p:cBhvr>
                                      <p:tavLst>
                                        <p:tav tm="0">
                                          <p:val>
                                            <p:strVal val="#ppt_y"/>
                                          </p:val>
                                        </p:tav>
                                        <p:tav tm="100000">
                                          <p:val>
                                            <p:strVal val="#ppt_y"/>
                                          </p:val>
                                        </p:tav>
                                      </p:tavLst>
                                    </p:anim>
                                  </p:childTnLst>
                                </p:cTn>
                              </p:par>
                            </p:childTnLst>
                          </p:cTn>
                        </p:par>
                        <p:par>
                          <p:cTn id="121" fill="hold">
                            <p:stCondLst>
                              <p:cond delay="9500"/>
                            </p:stCondLst>
                            <p:childTnLst>
                              <p:par>
                                <p:cTn id="122" presetID="22" presetClass="entr" presetSubtype="2" fill="hold" nodeType="afterEffect">
                                  <p:stCondLst>
                                    <p:cond delay="0"/>
                                  </p:stCondLst>
                                  <p:childTnLst>
                                    <p:set>
                                      <p:cBhvr>
                                        <p:cTn id="123" dur="1" fill="hold">
                                          <p:stCondLst>
                                            <p:cond delay="0"/>
                                          </p:stCondLst>
                                        </p:cTn>
                                        <p:tgtEl>
                                          <p:spTgt spid="56"/>
                                        </p:tgtEl>
                                        <p:attrNameLst>
                                          <p:attrName>style.visibility</p:attrName>
                                        </p:attrNameLst>
                                      </p:cBhvr>
                                      <p:to>
                                        <p:strVal val="visible"/>
                                      </p:to>
                                    </p:set>
                                    <p:animEffect transition="in" filter="wipe(right)">
                                      <p:cBhvr>
                                        <p:cTn id="124" dur="500"/>
                                        <p:tgtEl>
                                          <p:spTgt spid="56"/>
                                        </p:tgtEl>
                                      </p:cBhvr>
                                    </p:animEffect>
                                  </p:childTnLst>
                                </p:cTn>
                              </p:par>
                            </p:childTnLst>
                          </p:cTn>
                        </p:par>
                        <p:par>
                          <p:cTn id="125" fill="hold">
                            <p:stCondLst>
                              <p:cond delay="10000"/>
                            </p:stCondLst>
                            <p:childTnLst>
                              <p:par>
                                <p:cTn id="126" presetID="35" presetClass="entr" presetSubtype="0" fill="hold" grpId="0" nodeType="afterEffect">
                                  <p:stCondLst>
                                    <p:cond delay="0"/>
                                  </p:stCondLst>
                                  <p:childTnLst>
                                    <p:set>
                                      <p:cBhvr>
                                        <p:cTn id="127" dur="1" fill="hold">
                                          <p:stCondLst>
                                            <p:cond delay="0"/>
                                          </p:stCondLst>
                                        </p:cTn>
                                        <p:tgtEl>
                                          <p:spTgt spid="74"/>
                                        </p:tgtEl>
                                        <p:attrNameLst>
                                          <p:attrName>style.visibility</p:attrName>
                                        </p:attrNameLst>
                                      </p:cBhvr>
                                      <p:to>
                                        <p:strVal val="visible"/>
                                      </p:to>
                                    </p:set>
                                    <p:animEffect transition="in" filter="fade">
                                      <p:cBhvr>
                                        <p:cTn id="128" dur="1000"/>
                                        <p:tgtEl>
                                          <p:spTgt spid="74"/>
                                        </p:tgtEl>
                                      </p:cBhvr>
                                    </p:animEffect>
                                    <p:anim calcmode="lin" valueType="num">
                                      <p:cBhvr>
                                        <p:cTn id="129" dur="1000" fill="hold"/>
                                        <p:tgtEl>
                                          <p:spTgt spid="74"/>
                                        </p:tgtEl>
                                        <p:attrNameLst>
                                          <p:attrName>style.rotation</p:attrName>
                                        </p:attrNameLst>
                                      </p:cBhvr>
                                      <p:tavLst>
                                        <p:tav tm="0">
                                          <p:val>
                                            <p:fltVal val="720"/>
                                          </p:val>
                                        </p:tav>
                                        <p:tav tm="100000">
                                          <p:val>
                                            <p:fltVal val="0"/>
                                          </p:val>
                                        </p:tav>
                                      </p:tavLst>
                                    </p:anim>
                                    <p:anim calcmode="lin" valueType="num">
                                      <p:cBhvr>
                                        <p:cTn id="130" dur="1000" fill="hold"/>
                                        <p:tgtEl>
                                          <p:spTgt spid="74"/>
                                        </p:tgtEl>
                                        <p:attrNameLst>
                                          <p:attrName>ppt_h</p:attrName>
                                        </p:attrNameLst>
                                      </p:cBhvr>
                                      <p:tavLst>
                                        <p:tav tm="0">
                                          <p:val>
                                            <p:fltVal val="0"/>
                                          </p:val>
                                        </p:tav>
                                        <p:tav tm="100000">
                                          <p:val>
                                            <p:strVal val="#ppt_h"/>
                                          </p:val>
                                        </p:tav>
                                      </p:tavLst>
                                    </p:anim>
                                    <p:anim calcmode="lin" valueType="num">
                                      <p:cBhvr>
                                        <p:cTn id="131" dur="1000" fill="hold"/>
                                        <p:tgtEl>
                                          <p:spTgt spid="74"/>
                                        </p:tgtEl>
                                        <p:attrNameLst>
                                          <p:attrName>ppt_w</p:attrName>
                                        </p:attrNameLst>
                                      </p:cBhvr>
                                      <p:tavLst>
                                        <p:tav tm="0">
                                          <p:val>
                                            <p:fltVal val="0"/>
                                          </p:val>
                                        </p:tav>
                                        <p:tav tm="100000">
                                          <p:val>
                                            <p:strVal val="#ppt_w"/>
                                          </p:val>
                                        </p:tav>
                                      </p:tavLst>
                                    </p:anim>
                                  </p:childTnLst>
                                </p:cTn>
                              </p:par>
                              <p:par>
                                <p:cTn id="132" presetID="53" presetClass="entr" presetSubtype="16" fill="hold" nodeType="withEffect">
                                  <p:stCondLst>
                                    <p:cond delay="500"/>
                                  </p:stCondLst>
                                  <p:childTnLst>
                                    <p:set>
                                      <p:cBhvr>
                                        <p:cTn id="133" dur="1" fill="hold">
                                          <p:stCondLst>
                                            <p:cond delay="0"/>
                                          </p:stCondLst>
                                        </p:cTn>
                                        <p:tgtEl>
                                          <p:spTgt spid="7"/>
                                        </p:tgtEl>
                                        <p:attrNameLst>
                                          <p:attrName>style.visibility</p:attrName>
                                        </p:attrNameLst>
                                      </p:cBhvr>
                                      <p:to>
                                        <p:strVal val="visible"/>
                                      </p:to>
                                    </p:set>
                                    <p:anim calcmode="lin" valueType="num">
                                      <p:cBhvr>
                                        <p:cTn id="134" dur="500" fill="hold"/>
                                        <p:tgtEl>
                                          <p:spTgt spid="7"/>
                                        </p:tgtEl>
                                        <p:attrNameLst>
                                          <p:attrName>ppt_w</p:attrName>
                                        </p:attrNameLst>
                                      </p:cBhvr>
                                      <p:tavLst>
                                        <p:tav tm="0">
                                          <p:val>
                                            <p:fltVal val="0"/>
                                          </p:val>
                                        </p:tav>
                                        <p:tav tm="100000">
                                          <p:val>
                                            <p:strVal val="#ppt_w"/>
                                          </p:val>
                                        </p:tav>
                                      </p:tavLst>
                                    </p:anim>
                                    <p:anim calcmode="lin" valueType="num">
                                      <p:cBhvr>
                                        <p:cTn id="135" dur="500" fill="hold"/>
                                        <p:tgtEl>
                                          <p:spTgt spid="7"/>
                                        </p:tgtEl>
                                        <p:attrNameLst>
                                          <p:attrName>ppt_h</p:attrName>
                                        </p:attrNameLst>
                                      </p:cBhvr>
                                      <p:tavLst>
                                        <p:tav tm="0">
                                          <p:val>
                                            <p:fltVal val="0"/>
                                          </p:val>
                                        </p:tav>
                                        <p:tav tm="100000">
                                          <p:val>
                                            <p:strVal val="#ppt_h"/>
                                          </p:val>
                                        </p:tav>
                                      </p:tavLst>
                                    </p:anim>
                                    <p:animEffect transition="in" filter="fade">
                                      <p:cBhvr>
                                        <p:cTn id="136" dur="500"/>
                                        <p:tgtEl>
                                          <p:spTgt spid="7"/>
                                        </p:tgtEl>
                                      </p:cBhvr>
                                    </p:animEffect>
                                  </p:childTnLst>
                                </p:cTn>
                              </p:par>
                              <p:par>
                                <p:cTn id="137" presetID="2" presetClass="entr" presetSubtype="8" fill="hold" nodeType="withEffect">
                                  <p:stCondLst>
                                    <p:cond delay="500"/>
                                  </p:stCondLst>
                                  <p:childTnLst>
                                    <p:set>
                                      <p:cBhvr>
                                        <p:cTn id="138" dur="1" fill="hold">
                                          <p:stCondLst>
                                            <p:cond delay="0"/>
                                          </p:stCondLst>
                                        </p:cTn>
                                        <p:tgtEl>
                                          <p:spTgt spid="40"/>
                                        </p:tgtEl>
                                        <p:attrNameLst>
                                          <p:attrName>style.visibility</p:attrName>
                                        </p:attrNameLst>
                                      </p:cBhvr>
                                      <p:to>
                                        <p:strVal val="visible"/>
                                      </p:to>
                                    </p:set>
                                    <p:anim calcmode="lin" valueType="num">
                                      <p:cBhvr additive="base">
                                        <p:cTn id="139" dur="500" fill="hold"/>
                                        <p:tgtEl>
                                          <p:spTgt spid="40"/>
                                        </p:tgtEl>
                                        <p:attrNameLst>
                                          <p:attrName>ppt_x</p:attrName>
                                        </p:attrNameLst>
                                      </p:cBhvr>
                                      <p:tavLst>
                                        <p:tav tm="0">
                                          <p:val>
                                            <p:strVal val="0-#ppt_w/2"/>
                                          </p:val>
                                        </p:tav>
                                        <p:tav tm="100000">
                                          <p:val>
                                            <p:strVal val="#ppt_x"/>
                                          </p:val>
                                        </p:tav>
                                      </p:tavLst>
                                    </p:anim>
                                    <p:anim calcmode="lin" valueType="num">
                                      <p:cBhvr additive="base">
                                        <p:cTn id="140" dur="500" fill="hold"/>
                                        <p:tgtEl>
                                          <p:spTgt spid="40"/>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4" grpId="0" animBg="1"/>
      <p:bldP spid="64" grpId="0" animBg="1"/>
      <p:bldP spid="69" grpId="0" animBg="1"/>
      <p:bldP spid="74" grpId="0" animBg="1"/>
      <p:bldP spid="79" grpId="0" animBg="1"/>
      <p:bldP spid="84" grpId="0" animBg="1"/>
      <p:bldP spid="89" grpId="0" animBg="1"/>
      <p:bldP spid="91" grpId="0"/>
    </p:bldLst>
  </p:timing>
</p:sld>
</file>

<file path=ppt/slides/slide3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94" name="Freeform: Shape 93">
            <a:extLst>
              <a:ext uri="{FF2B5EF4-FFF2-40B4-BE49-F238E27FC236}">
                <a16:creationId xmlns:a16="http://schemas.microsoft.com/office/drawing/2014/main" id="{5CA53FB9-CAE1-400B-841E-670C8D582B69}"/>
              </a:ext>
            </a:extLst>
          </p:cNvPr>
          <p:cNvSpPr>
            <a:spLocks noChangeAspect="1"/>
          </p:cNvSpPr>
          <p:nvPr/>
        </p:nvSpPr>
        <p:spPr>
          <a:xfrm>
            <a:off x="3935023" y="633037"/>
            <a:ext cx="5029198" cy="5029200"/>
          </a:xfrm>
          <a:custGeom>
            <a:avLst/>
            <a:gdLst>
              <a:gd name="connsiteX0" fmla="*/ 2514598 w 5029198"/>
              <a:gd name="connsiteY0" fmla="*/ 1457190 h 5029200"/>
              <a:gd name="connsiteX1" fmla="*/ 1463038 w 5029198"/>
              <a:gd name="connsiteY1" fmla="*/ 2508750 h 5029200"/>
              <a:gd name="connsiteX2" fmla="*/ 2514598 w 5029198"/>
              <a:gd name="connsiteY2" fmla="*/ 3560310 h 5029200"/>
              <a:gd name="connsiteX3" fmla="*/ 3566158 w 5029198"/>
              <a:gd name="connsiteY3" fmla="*/ 2508750 h 5029200"/>
              <a:gd name="connsiteX4" fmla="*/ 2514598 w 5029198"/>
              <a:gd name="connsiteY4" fmla="*/ 1457190 h 5029200"/>
              <a:gd name="connsiteX5" fmla="*/ 2514599 w 5029198"/>
              <a:gd name="connsiteY5" fmla="*/ 0 h 5029200"/>
              <a:gd name="connsiteX6" fmla="*/ 5029198 w 5029198"/>
              <a:gd name="connsiteY6" fmla="*/ 2514600 h 5029200"/>
              <a:gd name="connsiteX7" fmla="*/ 2514599 w 5029198"/>
              <a:gd name="connsiteY7" fmla="*/ 5029200 h 5029200"/>
              <a:gd name="connsiteX8" fmla="*/ 0 w 5029198"/>
              <a:gd name="connsiteY8" fmla="*/ 2514600 h 5029200"/>
              <a:gd name="connsiteX9" fmla="*/ 2514599 w 5029198"/>
              <a:gd name="connsiteY9" fmla="*/ 0 h 5029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029198" h="5029200">
                <a:moveTo>
                  <a:pt x="2514598" y="1457190"/>
                </a:moveTo>
                <a:cubicBezTo>
                  <a:pt x="1933837" y="1457190"/>
                  <a:pt x="1463038" y="1927989"/>
                  <a:pt x="1463038" y="2508750"/>
                </a:cubicBezTo>
                <a:cubicBezTo>
                  <a:pt x="1463038" y="3089511"/>
                  <a:pt x="1933837" y="3560310"/>
                  <a:pt x="2514598" y="3560310"/>
                </a:cubicBezTo>
                <a:cubicBezTo>
                  <a:pt x="3095359" y="3560310"/>
                  <a:pt x="3566158" y="3089511"/>
                  <a:pt x="3566158" y="2508750"/>
                </a:cubicBezTo>
                <a:cubicBezTo>
                  <a:pt x="3566158" y="1927989"/>
                  <a:pt x="3095359" y="1457190"/>
                  <a:pt x="2514598" y="1457190"/>
                </a:cubicBezTo>
                <a:close/>
                <a:moveTo>
                  <a:pt x="2514599" y="0"/>
                </a:moveTo>
                <a:cubicBezTo>
                  <a:pt x="3903374" y="0"/>
                  <a:pt x="5029198" y="1125825"/>
                  <a:pt x="5029198" y="2514600"/>
                </a:cubicBezTo>
                <a:cubicBezTo>
                  <a:pt x="5029198" y="3903375"/>
                  <a:pt x="3903374" y="5029200"/>
                  <a:pt x="2514599" y="5029200"/>
                </a:cubicBezTo>
                <a:cubicBezTo>
                  <a:pt x="1125824" y="5029200"/>
                  <a:pt x="0" y="3903375"/>
                  <a:pt x="0" y="2514600"/>
                </a:cubicBezTo>
                <a:cubicBezTo>
                  <a:pt x="0" y="1125825"/>
                  <a:pt x="1125824" y="0"/>
                  <a:pt x="2514599"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190500" dist="254000" dir="8100000" algn="tr" rotWithShape="0">
              <a:prstClr val="black">
                <a:alpha val="25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51" name="Group 150">
            <a:extLst>
              <a:ext uri="{FF2B5EF4-FFF2-40B4-BE49-F238E27FC236}">
                <a16:creationId xmlns:a16="http://schemas.microsoft.com/office/drawing/2014/main" id="{20F98585-E3BE-4A48-AEF0-80B6A83A1B06}"/>
              </a:ext>
            </a:extLst>
          </p:cNvPr>
          <p:cNvGrpSpPr/>
          <p:nvPr/>
        </p:nvGrpSpPr>
        <p:grpSpPr>
          <a:xfrm>
            <a:off x="3909317" y="2840321"/>
            <a:ext cx="1605307" cy="1723226"/>
            <a:chOff x="3909317" y="2840321"/>
            <a:chExt cx="1605307" cy="1723226"/>
          </a:xfrm>
        </p:grpSpPr>
        <p:sp>
          <p:nvSpPr>
            <p:cNvPr id="81" name="Freeform: Shape 80">
              <a:extLst>
                <a:ext uri="{FF2B5EF4-FFF2-40B4-BE49-F238E27FC236}">
                  <a16:creationId xmlns:a16="http://schemas.microsoft.com/office/drawing/2014/main" id="{2892486B-D8BF-4572-9C6E-8792EF544B4A}"/>
                </a:ext>
              </a:extLst>
            </p:cNvPr>
            <p:cNvSpPr>
              <a:spLocks noChangeAspect="1"/>
            </p:cNvSpPr>
            <p:nvPr/>
          </p:nvSpPr>
          <p:spPr>
            <a:xfrm rot="13500000">
              <a:off x="3850358" y="2899280"/>
              <a:ext cx="1723226" cy="1605307"/>
            </a:xfrm>
            <a:custGeom>
              <a:avLst/>
              <a:gdLst>
                <a:gd name="connsiteX0" fmla="*/ 1723226 w 1723226"/>
                <a:gd name="connsiteY0" fmla="*/ 703699 h 1605307"/>
                <a:gd name="connsiteX1" fmla="*/ 821618 w 1723226"/>
                <a:gd name="connsiteY1" fmla="*/ 1605307 h 1605307"/>
                <a:gd name="connsiteX2" fmla="*/ 747232 w 1723226"/>
                <a:gd name="connsiteY2" fmla="*/ 1538071 h 1605307"/>
                <a:gd name="connsiteX3" fmla="*/ 25817 w 1723226"/>
                <a:gd name="connsiteY3" fmla="*/ 1281758 h 1605307"/>
                <a:gd name="connsiteX4" fmla="*/ 0 w 1723226"/>
                <a:gd name="connsiteY4" fmla="*/ 1282990 h 1605307"/>
                <a:gd name="connsiteX5" fmla="*/ 0 w 1723226"/>
                <a:gd name="connsiteY5" fmla="*/ 786 h 1605307"/>
                <a:gd name="connsiteX6" fmla="*/ 16461 w 1723226"/>
                <a:gd name="connsiteY6" fmla="*/ 0 h 1605307"/>
                <a:gd name="connsiteX7" fmla="*/ 1545859 w 1723226"/>
                <a:gd name="connsiteY7" fmla="*/ 543384 h 1605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3226" h="1605307">
                  <a:moveTo>
                    <a:pt x="1723226" y="703699"/>
                  </a:moveTo>
                  <a:lnTo>
                    <a:pt x="821618" y="1605307"/>
                  </a:lnTo>
                  <a:lnTo>
                    <a:pt x="747232" y="1538071"/>
                  </a:lnTo>
                  <a:cubicBezTo>
                    <a:pt x="537726" y="1367196"/>
                    <a:pt x="281772" y="1281758"/>
                    <a:pt x="25817" y="1281758"/>
                  </a:cubicBezTo>
                  <a:lnTo>
                    <a:pt x="0" y="1282990"/>
                  </a:lnTo>
                  <a:lnTo>
                    <a:pt x="0" y="786"/>
                  </a:lnTo>
                  <a:lnTo>
                    <a:pt x="16461" y="0"/>
                  </a:lnTo>
                  <a:cubicBezTo>
                    <a:pt x="559084" y="0"/>
                    <a:pt x="1101708" y="181128"/>
                    <a:pt x="1545859" y="543384"/>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29" name="Graphic 128" descr="DNA">
              <a:extLst>
                <a:ext uri="{FF2B5EF4-FFF2-40B4-BE49-F238E27FC236}">
                  <a16:creationId xmlns:a16="http://schemas.microsoft.com/office/drawing/2014/main" id="{1DEF50F2-A73D-4028-BD70-E6D09F3767C5}"/>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4222980" y="3546530"/>
              <a:ext cx="640080" cy="640080"/>
            </a:xfrm>
            <a:prstGeom prst="rect">
              <a:avLst/>
            </a:prstGeom>
          </p:spPr>
        </p:pic>
      </p:grpSp>
      <p:grpSp>
        <p:nvGrpSpPr>
          <p:cNvPr id="152" name="Group 151">
            <a:extLst>
              <a:ext uri="{FF2B5EF4-FFF2-40B4-BE49-F238E27FC236}">
                <a16:creationId xmlns:a16="http://schemas.microsoft.com/office/drawing/2014/main" id="{10EA1106-1B20-499F-97FE-6C8F66204517}"/>
              </a:ext>
            </a:extLst>
          </p:cNvPr>
          <p:cNvGrpSpPr/>
          <p:nvPr/>
        </p:nvGrpSpPr>
        <p:grpSpPr>
          <a:xfrm>
            <a:off x="4032297" y="1444303"/>
            <a:ext cx="1604924" cy="1718328"/>
            <a:chOff x="4032297" y="1444303"/>
            <a:chExt cx="1604924" cy="1718328"/>
          </a:xfrm>
        </p:grpSpPr>
        <p:sp>
          <p:nvSpPr>
            <p:cNvPr id="83" name="Freeform: Shape 82">
              <a:extLst>
                <a:ext uri="{FF2B5EF4-FFF2-40B4-BE49-F238E27FC236}">
                  <a16:creationId xmlns:a16="http://schemas.microsoft.com/office/drawing/2014/main" id="{BE422002-3130-4AB4-A73F-9874E4898D40}"/>
                </a:ext>
              </a:extLst>
            </p:cNvPr>
            <p:cNvSpPr>
              <a:spLocks noChangeAspect="1"/>
            </p:cNvSpPr>
            <p:nvPr/>
          </p:nvSpPr>
          <p:spPr>
            <a:xfrm rot="16200000">
              <a:off x="3975595" y="1501005"/>
              <a:ext cx="1718328" cy="1604924"/>
            </a:xfrm>
            <a:custGeom>
              <a:avLst/>
              <a:gdLst>
                <a:gd name="connsiteX0" fmla="*/ 1718328 w 1718328"/>
                <a:gd name="connsiteY0" fmla="*/ 706035 h 1604924"/>
                <a:gd name="connsiteX1" fmla="*/ 819439 w 1718328"/>
                <a:gd name="connsiteY1" fmla="*/ 1604924 h 1604924"/>
                <a:gd name="connsiteX2" fmla="*/ 655764 w 1718328"/>
                <a:gd name="connsiteY2" fmla="*/ 1469879 h 1604924"/>
                <a:gd name="connsiteX3" fmla="*/ 16702 w 1718328"/>
                <a:gd name="connsiteY3" fmla="*/ 1274673 h 1604924"/>
                <a:gd name="connsiteX4" fmla="*/ 0 w 1718328"/>
                <a:gd name="connsiteY4" fmla="*/ 1275516 h 1604924"/>
                <a:gd name="connsiteX5" fmla="*/ 0 w 1718328"/>
                <a:gd name="connsiteY5" fmla="*/ 454 h 1604924"/>
                <a:gd name="connsiteX6" fmla="*/ 8985 w 1718328"/>
                <a:gd name="connsiteY6" fmla="*/ 0 h 1604924"/>
                <a:gd name="connsiteX7" fmla="*/ 243889 w 1718328"/>
                <a:gd name="connsiteY7" fmla="*/ 11862 h 1604924"/>
                <a:gd name="connsiteX8" fmla="*/ 311968 w 1718328"/>
                <a:gd name="connsiteY8" fmla="*/ 20943 h 1604924"/>
                <a:gd name="connsiteX9" fmla="*/ 474647 w 1718328"/>
                <a:gd name="connsiteY9" fmla="*/ 45771 h 1604924"/>
                <a:gd name="connsiteX10" fmla="*/ 546438 w 1718328"/>
                <a:gd name="connsiteY10" fmla="*/ 61862 h 1604924"/>
                <a:gd name="connsiteX11" fmla="*/ 701509 w 1718328"/>
                <a:gd name="connsiteY11" fmla="*/ 101735 h 1604924"/>
                <a:gd name="connsiteX12" fmla="*/ 764699 w 1718328"/>
                <a:gd name="connsiteY12" fmla="*/ 121811 h 1604924"/>
                <a:gd name="connsiteX13" fmla="*/ 926041 w 1718328"/>
                <a:gd name="connsiteY13" fmla="*/ 180863 h 1604924"/>
                <a:gd name="connsiteX14" fmla="*/ 971785 w 1718328"/>
                <a:gd name="connsiteY14" fmla="*/ 199877 h 1604924"/>
                <a:gd name="connsiteX15" fmla="*/ 1153692 w 1718328"/>
                <a:gd name="connsiteY15" fmla="*/ 287506 h 1604924"/>
                <a:gd name="connsiteX16" fmla="*/ 1168443 w 1718328"/>
                <a:gd name="connsiteY16" fmla="*/ 295174 h 1604924"/>
                <a:gd name="connsiteX17" fmla="*/ 1363768 w 1718328"/>
                <a:gd name="connsiteY17" fmla="*/ 413837 h 1604924"/>
                <a:gd name="connsiteX18" fmla="*/ 1550311 w 1718328"/>
                <a:gd name="connsiteY18" fmla="*/ 553331 h 1604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718328" h="1604924">
                  <a:moveTo>
                    <a:pt x="1718328" y="706035"/>
                  </a:moveTo>
                  <a:lnTo>
                    <a:pt x="819439" y="1604924"/>
                  </a:lnTo>
                  <a:lnTo>
                    <a:pt x="655764" y="1469879"/>
                  </a:lnTo>
                  <a:cubicBezTo>
                    <a:pt x="473340" y="1346636"/>
                    <a:pt x="253425" y="1274673"/>
                    <a:pt x="16702" y="1274673"/>
                  </a:cubicBezTo>
                  <a:lnTo>
                    <a:pt x="0" y="1275516"/>
                  </a:lnTo>
                  <a:lnTo>
                    <a:pt x="0" y="454"/>
                  </a:lnTo>
                  <a:lnTo>
                    <a:pt x="8985" y="0"/>
                  </a:lnTo>
                  <a:lnTo>
                    <a:pt x="243889" y="11862"/>
                  </a:lnTo>
                  <a:lnTo>
                    <a:pt x="311968" y="20943"/>
                  </a:lnTo>
                  <a:lnTo>
                    <a:pt x="474647" y="45771"/>
                  </a:lnTo>
                  <a:lnTo>
                    <a:pt x="546438" y="61862"/>
                  </a:lnTo>
                  <a:lnTo>
                    <a:pt x="701509" y="101735"/>
                  </a:lnTo>
                  <a:lnTo>
                    <a:pt x="764699" y="121811"/>
                  </a:lnTo>
                  <a:lnTo>
                    <a:pt x="926041" y="180863"/>
                  </a:lnTo>
                  <a:lnTo>
                    <a:pt x="971785" y="199877"/>
                  </a:lnTo>
                  <a:lnTo>
                    <a:pt x="1153692" y="287506"/>
                  </a:lnTo>
                  <a:lnTo>
                    <a:pt x="1168443" y="295174"/>
                  </a:lnTo>
                  <a:lnTo>
                    <a:pt x="1363768" y="413837"/>
                  </a:lnTo>
                  <a:cubicBezTo>
                    <a:pt x="1428224" y="457383"/>
                    <a:pt x="1490473" y="503948"/>
                    <a:pt x="1550311" y="553331"/>
                  </a:cubicBezTo>
                  <a:close/>
                </a:path>
              </a:pathLst>
            </a:custGeom>
            <a:solidFill>
              <a:srgbClr val="AB1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33" name="Graphic 132" descr="Brain in head">
              <a:extLst>
                <a:ext uri="{FF2B5EF4-FFF2-40B4-BE49-F238E27FC236}">
                  <a16:creationId xmlns:a16="http://schemas.microsoft.com/office/drawing/2014/main" id="{D76CAC2A-98BB-418C-BB09-1C9E72553FA9}"/>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4250766" y="1992966"/>
              <a:ext cx="640080" cy="640080"/>
            </a:xfrm>
            <a:prstGeom prst="rect">
              <a:avLst/>
            </a:prstGeom>
          </p:spPr>
        </p:pic>
      </p:grpSp>
      <p:grpSp>
        <p:nvGrpSpPr>
          <p:cNvPr id="153" name="Group 152">
            <a:extLst>
              <a:ext uri="{FF2B5EF4-FFF2-40B4-BE49-F238E27FC236}">
                <a16:creationId xmlns:a16="http://schemas.microsoft.com/office/drawing/2014/main" id="{91DCB0FE-6E3C-479E-9135-1DF6CD78FCCC}"/>
              </a:ext>
            </a:extLst>
          </p:cNvPr>
          <p:cNvGrpSpPr/>
          <p:nvPr/>
        </p:nvGrpSpPr>
        <p:grpSpPr>
          <a:xfrm>
            <a:off x="5045934" y="604596"/>
            <a:ext cx="1730257" cy="1609753"/>
            <a:chOff x="5045934" y="604596"/>
            <a:chExt cx="1730257" cy="1609753"/>
          </a:xfrm>
        </p:grpSpPr>
        <p:sp>
          <p:nvSpPr>
            <p:cNvPr id="85" name="Freeform: Shape 84">
              <a:extLst>
                <a:ext uri="{FF2B5EF4-FFF2-40B4-BE49-F238E27FC236}">
                  <a16:creationId xmlns:a16="http://schemas.microsoft.com/office/drawing/2014/main" id="{04E31D9F-8F08-44A8-AE60-5D90B94DF897}"/>
                </a:ext>
              </a:extLst>
            </p:cNvPr>
            <p:cNvSpPr>
              <a:spLocks noChangeAspect="1"/>
            </p:cNvSpPr>
            <p:nvPr/>
          </p:nvSpPr>
          <p:spPr>
            <a:xfrm rot="18900000">
              <a:off x="5045934" y="604596"/>
              <a:ext cx="1730257" cy="1609753"/>
            </a:xfrm>
            <a:custGeom>
              <a:avLst/>
              <a:gdLst>
                <a:gd name="connsiteX0" fmla="*/ 1730168 w 1730257"/>
                <a:gd name="connsiteY0" fmla="*/ 709727 h 1609753"/>
                <a:gd name="connsiteX1" fmla="*/ 1730257 w 1730257"/>
                <a:gd name="connsiteY1" fmla="*/ 709825 h 1609753"/>
                <a:gd name="connsiteX2" fmla="*/ 830328 w 1730257"/>
                <a:gd name="connsiteY2" fmla="*/ 1609753 h 1609753"/>
                <a:gd name="connsiteX3" fmla="*/ 826555 w 1730257"/>
                <a:gd name="connsiteY3" fmla="*/ 1605579 h 1609753"/>
                <a:gd name="connsiteX4" fmla="*/ 18332 w 1730257"/>
                <a:gd name="connsiteY4" fmla="*/ 1270802 h 1609753"/>
                <a:gd name="connsiteX5" fmla="*/ 0 w 1730257"/>
                <a:gd name="connsiteY5" fmla="*/ 1271677 h 1609753"/>
                <a:gd name="connsiteX6" fmla="*/ 0 w 1730257"/>
                <a:gd name="connsiteY6" fmla="*/ 799 h 1609753"/>
                <a:gd name="connsiteX7" fmla="*/ 16735 w 1730257"/>
                <a:gd name="connsiteY7" fmla="*/ 0 h 1609753"/>
                <a:gd name="connsiteX8" fmla="*/ 1730168 w 1730257"/>
                <a:gd name="connsiteY8" fmla="*/ 709727 h 16097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30257" h="1609753">
                  <a:moveTo>
                    <a:pt x="1730168" y="709727"/>
                  </a:moveTo>
                  <a:lnTo>
                    <a:pt x="1730257" y="709825"/>
                  </a:lnTo>
                  <a:lnTo>
                    <a:pt x="830328" y="1609753"/>
                  </a:lnTo>
                  <a:lnTo>
                    <a:pt x="826555" y="1605579"/>
                  </a:lnTo>
                  <a:cubicBezTo>
                    <a:pt x="603371" y="1382395"/>
                    <a:pt x="310852" y="1270802"/>
                    <a:pt x="18332" y="1270802"/>
                  </a:cubicBezTo>
                  <a:lnTo>
                    <a:pt x="0" y="1271677"/>
                  </a:lnTo>
                  <a:lnTo>
                    <a:pt x="0" y="799"/>
                  </a:lnTo>
                  <a:lnTo>
                    <a:pt x="16735" y="0"/>
                  </a:lnTo>
                  <a:cubicBezTo>
                    <a:pt x="636876" y="0"/>
                    <a:pt x="1257017" y="236575"/>
                    <a:pt x="1730168" y="709727"/>
                  </a:cubicBezTo>
                  <a:close/>
                </a:path>
              </a:pathLst>
            </a:custGeom>
            <a:solidFill>
              <a:srgbClr val="97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35" name="Graphic 134" descr="Brain">
              <a:extLst>
                <a:ext uri="{FF2B5EF4-FFF2-40B4-BE49-F238E27FC236}">
                  <a16:creationId xmlns:a16="http://schemas.microsoft.com/office/drawing/2014/main" id="{131D80FA-CB88-469B-99AF-79D70BEAFF08}"/>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5286486" y="948382"/>
              <a:ext cx="640080" cy="640080"/>
            </a:xfrm>
            <a:prstGeom prst="rect">
              <a:avLst/>
            </a:prstGeom>
          </p:spPr>
        </p:pic>
      </p:grpSp>
      <p:grpSp>
        <p:nvGrpSpPr>
          <p:cNvPr id="150" name="Group 149">
            <a:extLst>
              <a:ext uri="{FF2B5EF4-FFF2-40B4-BE49-F238E27FC236}">
                <a16:creationId xmlns:a16="http://schemas.microsoft.com/office/drawing/2014/main" id="{0C84A1C4-665B-4C51-A5FE-5C199DCEB93B}"/>
              </a:ext>
            </a:extLst>
          </p:cNvPr>
          <p:cNvGrpSpPr/>
          <p:nvPr/>
        </p:nvGrpSpPr>
        <p:grpSpPr>
          <a:xfrm>
            <a:off x="4749702" y="3966761"/>
            <a:ext cx="1723443" cy="1610073"/>
            <a:chOff x="4749702" y="3966761"/>
            <a:chExt cx="1723443" cy="1610073"/>
          </a:xfrm>
        </p:grpSpPr>
        <p:sp>
          <p:nvSpPr>
            <p:cNvPr id="79" name="Freeform: Shape 78">
              <a:extLst>
                <a:ext uri="{FF2B5EF4-FFF2-40B4-BE49-F238E27FC236}">
                  <a16:creationId xmlns:a16="http://schemas.microsoft.com/office/drawing/2014/main" id="{62D01125-15F7-41F6-B30C-90F8268BD8B4}"/>
                </a:ext>
              </a:extLst>
            </p:cNvPr>
            <p:cNvSpPr>
              <a:spLocks noChangeAspect="1"/>
            </p:cNvSpPr>
            <p:nvPr/>
          </p:nvSpPr>
          <p:spPr>
            <a:xfrm rot="10800000">
              <a:off x="4749702" y="3966761"/>
              <a:ext cx="1723443" cy="1610073"/>
            </a:xfrm>
            <a:custGeom>
              <a:avLst/>
              <a:gdLst>
                <a:gd name="connsiteX0" fmla="*/ 816117 w 1723443"/>
                <a:gd name="connsiteY0" fmla="*/ 1610073 h 1610073"/>
                <a:gd name="connsiteX1" fmla="*/ 662238 w 1723443"/>
                <a:gd name="connsiteY1" fmla="*/ 1483112 h 1610073"/>
                <a:gd name="connsiteX2" fmla="*/ 23176 w 1723443"/>
                <a:gd name="connsiteY2" fmla="*/ 1287905 h 1610073"/>
                <a:gd name="connsiteX3" fmla="*/ 0 w 1723443"/>
                <a:gd name="connsiteY3" fmla="*/ 1289076 h 1610073"/>
                <a:gd name="connsiteX4" fmla="*/ 0 w 1723443"/>
                <a:gd name="connsiteY4" fmla="*/ 894 h 1610073"/>
                <a:gd name="connsiteX5" fmla="*/ 17690 w 1723443"/>
                <a:gd name="connsiteY5" fmla="*/ 0 h 1610073"/>
                <a:gd name="connsiteX6" fmla="*/ 1559045 w 1723443"/>
                <a:gd name="connsiteY6" fmla="*/ 553332 h 1610073"/>
                <a:gd name="connsiteX7" fmla="*/ 1723443 w 1723443"/>
                <a:gd name="connsiteY7" fmla="*/ 702747 h 16100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3443" h="1610073">
                  <a:moveTo>
                    <a:pt x="816117" y="1610073"/>
                  </a:moveTo>
                  <a:lnTo>
                    <a:pt x="662238" y="1483112"/>
                  </a:lnTo>
                  <a:cubicBezTo>
                    <a:pt x="479814" y="1359869"/>
                    <a:pt x="259899" y="1287905"/>
                    <a:pt x="23176" y="1287905"/>
                  </a:cubicBezTo>
                  <a:lnTo>
                    <a:pt x="0" y="1289076"/>
                  </a:lnTo>
                  <a:lnTo>
                    <a:pt x="0" y="894"/>
                  </a:lnTo>
                  <a:lnTo>
                    <a:pt x="17690" y="0"/>
                  </a:lnTo>
                  <a:cubicBezTo>
                    <a:pt x="603185" y="0"/>
                    <a:pt x="1140180" y="207654"/>
                    <a:pt x="1559045" y="553332"/>
                  </a:cubicBezTo>
                  <a:lnTo>
                    <a:pt x="1723443" y="702747"/>
                  </a:ln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37" name="Graphic 136" descr="Heartbeat">
              <a:extLst>
                <a:ext uri="{FF2B5EF4-FFF2-40B4-BE49-F238E27FC236}">
                  <a16:creationId xmlns:a16="http://schemas.microsoft.com/office/drawing/2014/main" id="{4323B5A0-6985-4C7E-92CB-D0B1D8DFE36D}"/>
                </a:ext>
              </a:extLst>
            </p:cNvPr>
            <p:cNvPicPr>
              <a:picLocks noChangeAspect="1"/>
            </p:cNvPicPr>
            <p:nvPr/>
          </p:nvPicPr>
          <p:blipFill>
            <a:blip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5273277" y="4661963"/>
              <a:ext cx="731520" cy="731520"/>
            </a:xfrm>
            <a:prstGeom prst="rect">
              <a:avLst/>
            </a:prstGeom>
          </p:spPr>
        </p:pic>
      </p:grpSp>
      <p:grpSp>
        <p:nvGrpSpPr>
          <p:cNvPr id="149" name="Group 148">
            <a:extLst>
              <a:ext uri="{FF2B5EF4-FFF2-40B4-BE49-F238E27FC236}">
                <a16:creationId xmlns:a16="http://schemas.microsoft.com/office/drawing/2014/main" id="{FE99379F-E73E-409F-932B-43212CCD6321}"/>
              </a:ext>
            </a:extLst>
          </p:cNvPr>
          <p:cNvGrpSpPr/>
          <p:nvPr/>
        </p:nvGrpSpPr>
        <p:grpSpPr>
          <a:xfrm>
            <a:off x="6140608" y="4085946"/>
            <a:ext cx="1725415" cy="1612727"/>
            <a:chOff x="6140608" y="4085946"/>
            <a:chExt cx="1725415" cy="1612727"/>
          </a:xfrm>
        </p:grpSpPr>
        <p:sp>
          <p:nvSpPr>
            <p:cNvPr id="77" name="Freeform: Shape 76">
              <a:extLst>
                <a:ext uri="{FF2B5EF4-FFF2-40B4-BE49-F238E27FC236}">
                  <a16:creationId xmlns:a16="http://schemas.microsoft.com/office/drawing/2014/main" id="{6C75B6BD-E877-4BEA-A71C-7C5520BB6546}"/>
                </a:ext>
              </a:extLst>
            </p:cNvPr>
            <p:cNvSpPr>
              <a:spLocks noChangeAspect="1"/>
            </p:cNvSpPr>
            <p:nvPr/>
          </p:nvSpPr>
          <p:spPr>
            <a:xfrm rot="8100000">
              <a:off x="6140608" y="4085946"/>
              <a:ext cx="1725415" cy="1612727"/>
            </a:xfrm>
            <a:custGeom>
              <a:avLst/>
              <a:gdLst>
                <a:gd name="connsiteX0" fmla="*/ 0 w 1725415"/>
                <a:gd name="connsiteY0" fmla="*/ 1290161 h 1612727"/>
                <a:gd name="connsiteX1" fmla="*/ 0 w 1725415"/>
                <a:gd name="connsiteY1" fmla="*/ 988 h 1612727"/>
                <a:gd name="connsiteX2" fmla="*/ 20703 w 1725415"/>
                <a:gd name="connsiteY2" fmla="*/ 0 h 1612727"/>
                <a:gd name="connsiteX3" fmla="*/ 1550101 w 1725415"/>
                <a:gd name="connsiteY3" fmla="*/ 543384 h 1612727"/>
                <a:gd name="connsiteX4" fmla="*/ 1725415 w 1725415"/>
                <a:gd name="connsiteY4" fmla="*/ 701844 h 1612727"/>
                <a:gd name="connsiteX5" fmla="*/ 814532 w 1725415"/>
                <a:gd name="connsiteY5" fmla="*/ 1612727 h 1612727"/>
                <a:gd name="connsiteX6" fmla="*/ 740519 w 1725415"/>
                <a:gd name="connsiteY6" fmla="*/ 1545830 h 1612727"/>
                <a:gd name="connsiteX7" fmla="*/ 237411 w 1725415"/>
                <a:gd name="connsiteY7" fmla="*/ 1310440 h 1612727"/>
                <a:gd name="connsiteX8" fmla="*/ 135589 w 1725415"/>
                <a:gd name="connsiteY8" fmla="*/ 1300681 h 1612727"/>
                <a:gd name="connsiteX9" fmla="*/ 109457 w 1725415"/>
                <a:gd name="connsiteY9" fmla="*/ 1295688 h 1612727"/>
                <a:gd name="connsiteX10" fmla="*/ 54580 w 1725415"/>
                <a:gd name="connsiteY10" fmla="*/ 1292917 h 1612727"/>
                <a:gd name="connsiteX11" fmla="*/ 19105 w 1725415"/>
                <a:gd name="connsiteY11" fmla="*/ 1289516 h 1612727"/>
                <a:gd name="connsiteX12" fmla="*/ 2730 w 1725415"/>
                <a:gd name="connsiteY12" fmla="*/ 1290299 h 1612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25415" h="1612727">
                  <a:moveTo>
                    <a:pt x="0" y="1290161"/>
                  </a:moveTo>
                  <a:lnTo>
                    <a:pt x="0" y="988"/>
                  </a:lnTo>
                  <a:lnTo>
                    <a:pt x="20703" y="0"/>
                  </a:lnTo>
                  <a:cubicBezTo>
                    <a:pt x="563327" y="0"/>
                    <a:pt x="1105949" y="181128"/>
                    <a:pt x="1550101" y="543384"/>
                  </a:cubicBezTo>
                  <a:lnTo>
                    <a:pt x="1725415" y="701844"/>
                  </a:lnTo>
                  <a:lnTo>
                    <a:pt x="814532" y="1612727"/>
                  </a:lnTo>
                  <a:lnTo>
                    <a:pt x="740519" y="1545830"/>
                  </a:lnTo>
                  <a:cubicBezTo>
                    <a:pt x="590873" y="1423776"/>
                    <a:pt x="417527" y="1345313"/>
                    <a:pt x="237411" y="1310440"/>
                  </a:cubicBezTo>
                  <a:lnTo>
                    <a:pt x="135589" y="1300681"/>
                  </a:lnTo>
                  <a:lnTo>
                    <a:pt x="109457" y="1295688"/>
                  </a:lnTo>
                  <a:lnTo>
                    <a:pt x="54580" y="1292917"/>
                  </a:lnTo>
                  <a:lnTo>
                    <a:pt x="19105" y="1289516"/>
                  </a:lnTo>
                  <a:lnTo>
                    <a:pt x="2730" y="1290299"/>
                  </a:ln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39" name="Graphic 138" descr="Needle">
              <a:extLst>
                <a:ext uri="{FF2B5EF4-FFF2-40B4-BE49-F238E27FC236}">
                  <a16:creationId xmlns:a16="http://schemas.microsoft.com/office/drawing/2014/main" id="{F6F370AB-7D11-4C98-ACB6-EB8A41702D1D}"/>
                </a:ext>
              </a:extLst>
            </p:cNvPr>
            <p:cNvPicPr>
              <a:picLocks noChangeAspect="1"/>
            </p:cNvPicPr>
            <p:nvPr/>
          </p:nvPicPr>
          <p:blipFill>
            <a:blip r:embed="rId11">
              <a:extLst>
                <a:ext uri="{28A0092B-C50C-407E-A947-70E740481C1C}">
                  <a14:useLocalDpi xmlns:a14="http://schemas.microsoft.com/office/drawing/2010/main" val="0"/>
                </a:ext>
                <a:ext uri="{96DAC541-7B7A-43D3-8B79-37D633B846F1}">
                  <asvg:svgBlip xmlns:asvg="http://schemas.microsoft.com/office/drawing/2016/SVG/main" r:embed="rId12"/>
                </a:ext>
              </a:extLst>
            </a:blip>
            <a:stretch>
              <a:fillRect/>
            </a:stretch>
          </p:blipFill>
          <p:spPr>
            <a:xfrm>
              <a:off x="6893094" y="4708119"/>
              <a:ext cx="640080" cy="640080"/>
            </a:xfrm>
            <a:prstGeom prst="rect">
              <a:avLst/>
            </a:prstGeom>
          </p:spPr>
        </p:pic>
      </p:grpSp>
      <p:grpSp>
        <p:nvGrpSpPr>
          <p:cNvPr id="146" name="Group 145">
            <a:extLst>
              <a:ext uri="{FF2B5EF4-FFF2-40B4-BE49-F238E27FC236}">
                <a16:creationId xmlns:a16="http://schemas.microsoft.com/office/drawing/2014/main" id="{9227ECF1-1E6A-4289-8CD6-7E5E869AFF12}"/>
              </a:ext>
            </a:extLst>
          </p:cNvPr>
          <p:cNvGrpSpPr/>
          <p:nvPr/>
        </p:nvGrpSpPr>
        <p:grpSpPr>
          <a:xfrm>
            <a:off x="6455456" y="730515"/>
            <a:ext cx="1710567" cy="1611258"/>
            <a:chOff x="6455456" y="730515"/>
            <a:chExt cx="1710567" cy="1611258"/>
          </a:xfrm>
        </p:grpSpPr>
        <p:sp>
          <p:nvSpPr>
            <p:cNvPr id="71" name="Freeform: Shape 70">
              <a:extLst>
                <a:ext uri="{FF2B5EF4-FFF2-40B4-BE49-F238E27FC236}">
                  <a16:creationId xmlns:a16="http://schemas.microsoft.com/office/drawing/2014/main" id="{6BE05841-76AD-4E39-9F5C-3F8E11FACD96}"/>
                </a:ext>
              </a:extLst>
            </p:cNvPr>
            <p:cNvSpPr>
              <a:spLocks noChangeAspect="1"/>
            </p:cNvSpPr>
            <p:nvPr/>
          </p:nvSpPr>
          <p:spPr>
            <a:xfrm>
              <a:off x="6455456" y="730515"/>
              <a:ext cx="1710567" cy="1611258"/>
            </a:xfrm>
            <a:custGeom>
              <a:avLst/>
              <a:gdLst>
                <a:gd name="connsiteX0" fmla="*/ 0 w 1710567"/>
                <a:gd name="connsiteY0" fmla="*/ 0 h 1611258"/>
                <a:gd name="connsiteX1" fmla="*/ 1541355 w 1710567"/>
                <a:gd name="connsiteY1" fmla="*/ 553332 h 1611258"/>
                <a:gd name="connsiteX2" fmla="*/ 1710567 w 1710567"/>
                <a:gd name="connsiteY2" fmla="*/ 707123 h 1611258"/>
                <a:gd name="connsiteX3" fmla="*/ 806432 w 1710567"/>
                <a:gd name="connsiteY3" fmla="*/ 1611258 h 1611258"/>
                <a:gd name="connsiteX4" fmla="*/ 802736 w 1710567"/>
                <a:gd name="connsiteY4" fmla="*/ 1607191 h 1611258"/>
                <a:gd name="connsiteX5" fmla="*/ 111378 w 1710567"/>
                <a:gd name="connsiteY5" fmla="*/ 1278315 h 1611258"/>
                <a:gd name="connsiteX6" fmla="*/ 0 w 1710567"/>
                <a:gd name="connsiteY6" fmla="*/ 1272691 h 1611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10567" h="1611258">
                  <a:moveTo>
                    <a:pt x="0" y="0"/>
                  </a:moveTo>
                  <a:cubicBezTo>
                    <a:pt x="585495" y="0"/>
                    <a:pt x="1122490" y="207654"/>
                    <a:pt x="1541355" y="553332"/>
                  </a:cubicBezTo>
                  <a:lnTo>
                    <a:pt x="1710567" y="707123"/>
                  </a:lnTo>
                  <a:lnTo>
                    <a:pt x="806432" y="1611258"/>
                  </a:lnTo>
                  <a:lnTo>
                    <a:pt x="802736" y="1607191"/>
                  </a:lnTo>
                  <a:cubicBezTo>
                    <a:pt x="621749" y="1426204"/>
                    <a:pt x="380348" y="1305631"/>
                    <a:pt x="111378" y="1278315"/>
                  </a:cubicBezTo>
                  <a:lnTo>
                    <a:pt x="0" y="1272691"/>
                  </a:lnTo>
                  <a:close/>
                </a:path>
              </a:pathLst>
            </a:custGeom>
            <a:solidFill>
              <a:srgbClr val="F891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41" name="Graphic 140" descr="Stethoscope">
              <a:extLst>
                <a:ext uri="{FF2B5EF4-FFF2-40B4-BE49-F238E27FC236}">
                  <a16:creationId xmlns:a16="http://schemas.microsoft.com/office/drawing/2014/main" id="{8AC94F0A-7025-4530-8DAA-4D59FD7B2CEB}"/>
                </a:ext>
              </a:extLst>
            </p:cNvPr>
            <p:cNvPicPr>
              <a:picLocks noChangeAspect="1"/>
            </p:cNvPicPr>
            <p:nvPr/>
          </p:nvPicPr>
          <p:blipFill>
            <a:blip r:embed="rId13">
              <a:extLst>
                <a:ext uri="{28A0092B-C50C-407E-A947-70E740481C1C}">
                  <a14:useLocalDpi xmlns:a14="http://schemas.microsoft.com/office/drawing/2010/main" val="0"/>
                </a:ext>
                <a:ext uri="{96DAC541-7B7A-43D3-8B79-37D633B846F1}">
                  <asvg:svgBlip xmlns:asvg="http://schemas.microsoft.com/office/drawing/2016/SVG/main" r:embed="rId14"/>
                </a:ext>
              </a:extLst>
            </a:blip>
            <a:stretch>
              <a:fillRect/>
            </a:stretch>
          </p:blipFill>
          <p:spPr>
            <a:xfrm>
              <a:off x="6894729" y="951488"/>
              <a:ext cx="640080" cy="640080"/>
            </a:xfrm>
            <a:prstGeom prst="rect">
              <a:avLst/>
            </a:prstGeom>
          </p:spPr>
        </p:pic>
      </p:grpSp>
      <p:grpSp>
        <p:nvGrpSpPr>
          <p:cNvPr id="147" name="Group 146">
            <a:extLst>
              <a:ext uri="{FF2B5EF4-FFF2-40B4-BE49-F238E27FC236}">
                <a16:creationId xmlns:a16="http://schemas.microsoft.com/office/drawing/2014/main" id="{3D479213-4EBC-43BE-B956-E5120882F15E}"/>
              </a:ext>
            </a:extLst>
          </p:cNvPr>
          <p:cNvGrpSpPr/>
          <p:nvPr/>
        </p:nvGrpSpPr>
        <p:grpSpPr>
          <a:xfrm>
            <a:off x="7394157" y="1750798"/>
            <a:ext cx="1608483" cy="1712658"/>
            <a:chOff x="7394157" y="1750798"/>
            <a:chExt cx="1608483" cy="1712658"/>
          </a:xfrm>
        </p:grpSpPr>
        <p:sp>
          <p:nvSpPr>
            <p:cNvPr id="73" name="Freeform: Shape 72">
              <a:extLst>
                <a:ext uri="{FF2B5EF4-FFF2-40B4-BE49-F238E27FC236}">
                  <a16:creationId xmlns:a16="http://schemas.microsoft.com/office/drawing/2014/main" id="{22C78088-19E1-4036-8691-247682C6522D}"/>
                </a:ext>
              </a:extLst>
            </p:cNvPr>
            <p:cNvSpPr>
              <a:spLocks noChangeAspect="1"/>
            </p:cNvSpPr>
            <p:nvPr/>
          </p:nvSpPr>
          <p:spPr>
            <a:xfrm rot="2700000">
              <a:off x="7342070" y="1802885"/>
              <a:ext cx="1712658" cy="1608483"/>
            </a:xfrm>
            <a:custGeom>
              <a:avLst/>
              <a:gdLst>
                <a:gd name="connsiteX0" fmla="*/ 0 w 1712658"/>
                <a:gd name="connsiteY0" fmla="*/ 494 h 1608483"/>
                <a:gd name="connsiteX1" fmla="*/ 10350 w 1712658"/>
                <a:gd name="connsiteY1" fmla="*/ 0 h 1608483"/>
                <a:gd name="connsiteX2" fmla="*/ 1539747 w 1712658"/>
                <a:gd name="connsiteY2" fmla="*/ 543385 h 1608483"/>
                <a:gd name="connsiteX3" fmla="*/ 1712658 w 1712658"/>
                <a:gd name="connsiteY3" fmla="*/ 699672 h 1608483"/>
                <a:gd name="connsiteX4" fmla="*/ 803847 w 1712658"/>
                <a:gd name="connsiteY4" fmla="*/ 1608483 h 1608483"/>
                <a:gd name="connsiteX5" fmla="*/ 722408 w 1712658"/>
                <a:gd name="connsiteY5" fmla="*/ 1534874 h 1608483"/>
                <a:gd name="connsiteX6" fmla="*/ 532540 w 1712658"/>
                <a:gd name="connsiteY6" fmla="*/ 1409333 h 1608483"/>
                <a:gd name="connsiteX7" fmla="*/ 497206 w 1712658"/>
                <a:gd name="connsiteY7" fmla="*/ 1392934 h 1608483"/>
                <a:gd name="connsiteX8" fmla="*/ 488130 w 1712658"/>
                <a:gd name="connsiteY8" fmla="*/ 1387570 h 1608483"/>
                <a:gd name="connsiteX9" fmla="*/ 474493 w 1712658"/>
                <a:gd name="connsiteY9" fmla="*/ 1382392 h 1608483"/>
                <a:gd name="connsiteX10" fmla="*/ 431105 w 1712658"/>
                <a:gd name="connsiteY10" fmla="*/ 1362255 h 1608483"/>
                <a:gd name="connsiteX11" fmla="*/ 326421 w 1712658"/>
                <a:gd name="connsiteY11" fmla="*/ 1325638 h 1608483"/>
                <a:gd name="connsiteX12" fmla="*/ 322558 w 1712658"/>
                <a:gd name="connsiteY12" fmla="*/ 1324696 h 1608483"/>
                <a:gd name="connsiteX13" fmla="*/ 305503 w 1712658"/>
                <a:gd name="connsiteY13" fmla="*/ 1318218 h 1608483"/>
                <a:gd name="connsiteX14" fmla="*/ 261933 w 1712658"/>
                <a:gd name="connsiteY14" fmla="*/ 1309894 h 1608483"/>
                <a:gd name="connsiteX15" fmla="*/ 219299 w 1712658"/>
                <a:gd name="connsiteY15" fmla="*/ 1299484 h 1608483"/>
                <a:gd name="connsiteX16" fmla="*/ 195537 w 1712658"/>
                <a:gd name="connsiteY16" fmla="*/ 1297207 h 1608483"/>
                <a:gd name="connsiteX17" fmla="*/ 109457 w 1712658"/>
                <a:gd name="connsiteY17" fmla="*/ 1280759 h 1608483"/>
                <a:gd name="connsiteX18" fmla="*/ 0 w 1712658"/>
                <a:gd name="connsiteY18" fmla="*/ 1275232 h 16084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712658" h="1608483">
                  <a:moveTo>
                    <a:pt x="0" y="494"/>
                  </a:moveTo>
                  <a:lnTo>
                    <a:pt x="10350" y="0"/>
                  </a:lnTo>
                  <a:cubicBezTo>
                    <a:pt x="552973" y="0"/>
                    <a:pt x="1095596" y="181128"/>
                    <a:pt x="1539747" y="543385"/>
                  </a:cubicBezTo>
                  <a:lnTo>
                    <a:pt x="1712658" y="699672"/>
                  </a:lnTo>
                  <a:lnTo>
                    <a:pt x="803847" y="1608483"/>
                  </a:lnTo>
                  <a:lnTo>
                    <a:pt x="722408" y="1534874"/>
                  </a:lnTo>
                  <a:cubicBezTo>
                    <a:pt x="662549" y="1486053"/>
                    <a:pt x="598899" y="1444205"/>
                    <a:pt x="532540" y="1409333"/>
                  </a:cubicBezTo>
                  <a:lnTo>
                    <a:pt x="497206" y="1392934"/>
                  </a:lnTo>
                  <a:lnTo>
                    <a:pt x="488130" y="1387570"/>
                  </a:lnTo>
                  <a:lnTo>
                    <a:pt x="474493" y="1382392"/>
                  </a:lnTo>
                  <a:lnTo>
                    <a:pt x="431105" y="1362255"/>
                  </a:lnTo>
                  <a:cubicBezTo>
                    <a:pt x="396708" y="1348305"/>
                    <a:pt x="361768" y="1336100"/>
                    <a:pt x="326421" y="1325638"/>
                  </a:cubicBezTo>
                  <a:lnTo>
                    <a:pt x="322558" y="1324696"/>
                  </a:lnTo>
                  <a:lnTo>
                    <a:pt x="305503" y="1318218"/>
                  </a:lnTo>
                  <a:lnTo>
                    <a:pt x="261933" y="1309894"/>
                  </a:lnTo>
                  <a:lnTo>
                    <a:pt x="219299" y="1299484"/>
                  </a:lnTo>
                  <a:lnTo>
                    <a:pt x="195537" y="1297207"/>
                  </a:lnTo>
                  <a:lnTo>
                    <a:pt x="109457" y="1280759"/>
                  </a:lnTo>
                  <a:lnTo>
                    <a:pt x="0" y="1275232"/>
                  </a:ln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43" name="Graphic 142" descr="Medicine">
              <a:extLst>
                <a:ext uri="{FF2B5EF4-FFF2-40B4-BE49-F238E27FC236}">
                  <a16:creationId xmlns:a16="http://schemas.microsoft.com/office/drawing/2014/main" id="{C1D21448-DCAD-4CEC-9ED4-F8B183E19AF1}"/>
                </a:ext>
              </a:extLst>
            </p:cNvPr>
            <p:cNvPicPr>
              <a:picLocks noChangeAspect="1"/>
            </p:cNvPicPr>
            <p:nvPr/>
          </p:nvPicPr>
          <p:blipFill>
            <a:blip r:embed="rId15">
              <a:extLst>
                <a:ext uri="{28A0092B-C50C-407E-A947-70E740481C1C}">
                  <a14:useLocalDpi xmlns:a14="http://schemas.microsoft.com/office/drawing/2010/main" val="0"/>
                </a:ext>
                <a:ext uri="{96DAC541-7B7A-43D3-8B79-37D633B846F1}">
                  <asvg:svgBlip xmlns:asvg="http://schemas.microsoft.com/office/drawing/2016/SVG/main" r:embed="rId16"/>
                </a:ext>
              </a:extLst>
            </a:blip>
            <a:stretch>
              <a:fillRect/>
            </a:stretch>
          </p:blipFill>
          <p:spPr>
            <a:xfrm>
              <a:off x="8019262" y="1995205"/>
              <a:ext cx="640080" cy="640080"/>
            </a:xfrm>
            <a:prstGeom prst="rect">
              <a:avLst/>
            </a:prstGeom>
          </p:spPr>
        </p:pic>
      </p:grpSp>
      <p:grpSp>
        <p:nvGrpSpPr>
          <p:cNvPr id="148" name="Group 147">
            <a:extLst>
              <a:ext uri="{FF2B5EF4-FFF2-40B4-BE49-F238E27FC236}">
                <a16:creationId xmlns:a16="http://schemas.microsoft.com/office/drawing/2014/main" id="{C5E11723-0F2C-414D-8D96-D8D965B7A9A5}"/>
              </a:ext>
            </a:extLst>
          </p:cNvPr>
          <p:cNvGrpSpPr/>
          <p:nvPr/>
        </p:nvGrpSpPr>
        <p:grpSpPr>
          <a:xfrm>
            <a:off x="7265054" y="3132749"/>
            <a:ext cx="1613560" cy="1725222"/>
            <a:chOff x="7265054" y="3132749"/>
            <a:chExt cx="1613560" cy="1725222"/>
          </a:xfrm>
        </p:grpSpPr>
        <p:sp>
          <p:nvSpPr>
            <p:cNvPr id="75" name="Freeform: Shape 74">
              <a:extLst>
                <a:ext uri="{FF2B5EF4-FFF2-40B4-BE49-F238E27FC236}">
                  <a16:creationId xmlns:a16="http://schemas.microsoft.com/office/drawing/2014/main" id="{6C9887C9-2172-4E0A-B916-443F8A11E036}"/>
                </a:ext>
              </a:extLst>
            </p:cNvPr>
            <p:cNvSpPr>
              <a:spLocks noChangeAspect="1"/>
            </p:cNvSpPr>
            <p:nvPr/>
          </p:nvSpPr>
          <p:spPr>
            <a:xfrm rot="5400000">
              <a:off x="7209223" y="3188580"/>
              <a:ext cx="1725222" cy="1613560"/>
            </a:xfrm>
            <a:custGeom>
              <a:avLst/>
              <a:gdLst>
                <a:gd name="connsiteX0" fmla="*/ 0 w 1725222"/>
                <a:gd name="connsiteY0" fmla="*/ 1286311 h 1613560"/>
                <a:gd name="connsiteX1" fmla="*/ 0 w 1725222"/>
                <a:gd name="connsiteY1" fmla="*/ 1057 h 1613560"/>
                <a:gd name="connsiteX2" fmla="*/ 20926 w 1725222"/>
                <a:gd name="connsiteY2" fmla="*/ 0 h 1613560"/>
                <a:gd name="connsiteX3" fmla="*/ 21086 w 1725222"/>
                <a:gd name="connsiteY3" fmla="*/ 7 h 1613560"/>
                <a:gd name="connsiteX4" fmla="*/ 254562 w 1725222"/>
                <a:gd name="connsiteY4" fmla="*/ 11797 h 1613560"/>
                <a:gd name="connsiteX5" fmla="*/ 329525 w 1725222"/>
                <a:gd name="connsiteY5" fmla="*/ 21795 h 1613560"/>
                <a:gd name="connsiteX6" fmla="*/ 482228 w 1725222"/>
                <a:gd name="connsiteY6" fmla="*/ 45101 h 1613560"/>
                <a:gd name="connsiteX7" fmla="*/ 567925 w 1725222"/>
                <a:gd name="connsiteY7" fmla="*/ 64309 h 1613560"/>
                <a:gd name="connsiteX8" fmla="*/ 703134 w 1725222"/>
                <a:gd name="connsiteY8" fmla="*/ 99075 h 1613560"/>
                <a:gd name="connsiteX9" fmla="*/ 789653 w 1725222"/>
                <a:gd name="connsiteY9" fmla="*/ 126564 h 1613560"/>
                <a:gd name="connsiteX10" fmla="*/ 916752 w 1725222"/>
                <a:gd name="connsiteY10" fmla="*/ 173083 h 1613560"/>
                <a:gd name="connsiteX11" fmla="*/ 999731 w 1725222"/>
                <a:gd name="connsiteY11" fmla="*/ 207573 h 1613560"/>
                <a:gd name="connsiteX12" fmla="*/ 1123261 w 1725222"/>
                <a:gd name="connsiteY12" fmla="*/ 267081 h 1613560"/>
                <a:gd name="connsiteX13" fmla="*/ 1198819 w 1725222"/>
                <a:gd name="connsiteY13" fmla="*/ 306356 h 1613560"/>
                <a:gd name="connsiteX14" fmla="*/ 1325946 w 1725222"/>
                <a:gd name="connsiteY14" fmla="*/ 383587 h 1613560"/>
                <a:gd name="connsiteX15" fmla="*/ 1386570 w 1725222"/>
                <a:gd name="connsiteY15" fmla="*/ 421937 h 1613560"/>
                <a:gd name="connsiteX16" fmla="*/ 1562120 w 1725222"/>
                <a:gd name="connsiteY16" fmla="*/ 553211 h 1613560"/>
                <a:gd name="connsiteX17" fmla="*/ 1562280 w 1725222"/>
                <a:gd name="connsiteY17" fmla="*/ 553332 h 1613560"/>
                <a:gd name="connsiteX18" fmla="*/ 1725222 w 1725222"/>
                <a:gd name="connsiteY18" fmla="*/ 701424 h 1613560"/>
                <a:gd name="connsiteX19" fmla="*/ 813086 w 1725222"/>
                <a:gd name="connsiteY19" fmla="*/ 1613560 h 1613560"/>
                <a:gd name="connsiteX20" fmla="*/ 652242 w 1725222"/>
                <a:gd name="connsiteY20" fmla="*/ 1480852 h 1613560"/>
                <a:gd name="connsiteX21" fmla="*/ 13180 w 1725222"/>
                <a:gd name="connsiteY21" fmla="*/ 1285645 h 1613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725222" h="1613560">
                  <a:moveTo>
                    <a:pt x="0" y="1286311"/>
                  </a:moveTo>
                  <a:lnTo>
                    <a:pt x="0" y="1057"/>
                  </a:lnTo>
                  <a:lnTo>
                    <a:pt x="20926" y="0"/>
                  </a:lnTo>
                  <a:lnTo>
                    <a:pt x="21086" y="7"/>
                  </a:lnTo>
                  <a:lnTo>
                    <a:pt x="254562" y="11797"/>
                  </a:lnTo>
                  <a:lnTo>
                    <a:pt x="329525" y="21795"/>
                  </a:lnTo>
                  <a:lnTo>
                    <a:pt x="482228" y="45101"/>
                  </a:lnTo>
                  <a:lnTo>
                    <a:pt x="567925" y="64309"/>
                  </a:lnTo>
                  <a:lnTo>
                    <a:pt x="703134" y="99075"/>
                  </a:lnTo>
                  <a:lnTo>
                    <a:pt x="789653" y="126564"/>
                  </a:lnTo>
                  <a:lnTo>
                    <a:pt x="916752" y="173083"/>
                  </a:lnTo>
                  <a:lnTo>
                    <a:pt x="999731" y="207573"/>
                  </a:lnTo>
                  <a:lnTo>
                    <a:pt x="1123261" y="267081"/>
                  </a:lnTo>
                  <a:lnTo>
                    <a:pt x="1198819" y="306356"/>
                  </a:lnTo>
                  <a:lnTo>
                    <a:pt x="1325946" y="383587"/>
                  </a:lnTo>
                  <a:lnTo>
                    <a:pt x="1386570" y="421937"/>
                  </a:lnTo>
                  <a:lnTo>
                    <a:pt x="1562120" y="553211"/>
                  </a:lnTo>
                  <a:lnTo>
                    <a:pt x="1562280" y="553332"/>
                  </a:lnTo>
                  <a:lnTo>
                    <a:pt x="1725222" y="701424"/>
                  </a:lnTo>
                  <a:lnTo>
                    <a:pt x="813086" y="1613560"/>
                  </a:lnTo>
                  <a:lnTo>
                    <a:pt x="652242" y="1480852"/>
                  </a:lnTo>
                  <a:cubicBezTo>
                    <a:pt x="469818" y="1357608"/>
                    <a:pt x="249903" y="1285645"/>
                    <a:pt x="13180" y="1285645"/>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45" name="Graphic 144" descr="Eye dropper">
              <a:extLst>
                <a:ext uri="{FF2B5EF4-FFF2-40B4-BE49-F238E27FC236}">
                  <a16:creationId xmlns:a16="http://schemas.microsoft.com/office/drawing/2014/main" id="{F137CD11-F00B-4505-85B8-B0C71029108F}"/>
                </a:ext>
              </a:extLst>
            </p:cNvPr>
            <p:cNvPicPr>
              <a:picLocks noChangeAspect="1"/>
            </p:cNvPicPr>
            <p:nvPr/>
          </p:nvPicPr>
          <p:blipFill>
            <a:blip r:embed="rId17">
              <a:extLst>
                <a:ext uri="{28A0092B-C50C-407E-A947-70E740481C1C}">
                  <a14:useLocalDpi xmlns:a14="http://schemas.microsoft.com/office/drawing/2010/main" val="0"/>
                </a:ext>
                <a:ext uri="{96DAC541-7B7A-43D3-8B79-37D633B846F1}">
                  <asvg:svgBlip xmlns:asvg="http://schemas.microsoft.com/office/drawing/2016/SVG/main" r:embed="rId18"/>
                </a:ext>
              </a:extLst>
            </a:blip>
            <a:stretch>
              <a:fillRect/>
            </a:stretch>
          </p:blipFill>
          <p:spPr>
            <a:xfrm>
              <a:off x="8046905" y="3551895"/>
              <a:ext cx="640080" cy="640080"/>
            </a:xfrm>
            <a:prstGeom prst="rect">
              <a:avLst/>
            </a:prstGeom>
          </p:spPr>
        </p:pic>
      </p:grpSp>
      <p:sp>
        <p:nvSpPr>
          <p:cNvPr id="87" name="Freeform: Shape 86">
            <a:extLst>
              <a:ext uri="{FF2B5EF4-FFF2-40B4-BE49-F238E27FC236}">
                <a16:creationId xmlns:a16="http://schemas.microsoft.com/office/drawing/2014/main" id="{EB74E0A7-35C1-4BA2-87BA-7FDBA0F80B7B}"/>
              </a:ext>
            </a:extLst>
          </p:cNvPr>
          <p:cNvSpPr>
            <a:spLocks noChangeAspect="1"/>
          </p:cNvSpPr>
          <p:nvPr/>
        </p:nvSpPr>
        <p:spPr>
          <a:xfrm>
            <a:off x="4780843" y="1493851"/>
            <a:ext cx="3337560" cy="3337560"/>
          </a:xfrm>
          <a:custGeom>
            <a:avLst/>
            <a:gdLst>
              <a:gd name="connsiteX0" fmla="*/ 1669126 w 3337560"/>
              <a:gd name="connsiteY0" fmla="*/ 509078 h 3337560"/>
              <a:gd name="connsiteX1" fmla="*/ 526126 w 3337560"/>
              <a:gd name="connsiteY1" fmla="*/ 1652078 h 3337560"/>
              <a:gd name="connsiteX2" fmla="*/ 1224219 w 3337560"/>
              <a:gd name="connsiteY2" fmla="*/ 2705256 h 3337560"/>
              <a:gd name="connsiteX3" fmla="*/ 1226464 w 3337560"/>
              <a:gd name="connsiteY3" fmla="*/ 2706077 h 3337560"/>
              <a:gd name="connsiteX4" fmla="*/ 1229886 w 3337560"/>
              <a:gd name="connsiteY4" fmla="*/ 2707725 h 3337560"/>
              <a:gd name="connsiteX5" fmla="*/ 1668780 w 3337560"/>
              <a:gd name="connsiteY5" fmla="*/ 2796334 h 3337560"/>
              <a:gd name="connsiteX6" fmla="*/ 2107675 w 3337560"/>
              <a:gd name="connsiteY6" fmla="*/ 2707725 h 3337560"/>
              <a:gd name="connsiteX7" fmla="*/ 2108907 w 3337560"/>
              <a:gd name="connsiteY7" fmla="*/ 2707132 h 3337560"/>
              <a:gd name="connsiteX8" fmla="*/ 2114033 w 3337560"/>
              <a:gd name="connsiteY8" fmla="*/ 2705256 h 3337560"/>
              <a:gd name="connsiteX9" fmla="*/ 2812126 w 3337560"/>
              <a:gd name="connsiteY9" fmla="*/ 1652078 h 3337560"/>
              <a:gd name="connsiteX10" fmla="*/ 1669126 w 3337560"/>
              <a:gd name="connsiteY10" fmla="*/ 509078 h 3337560"/>
              <a:gd name="connsiteX11" fmla="*/ 1668780 w 3337560"/>
              <a:gd name="connsiteY11" fmla="*/ 0 h 3337560"/>
              <a:gd name="connsiteX12" fmla="*/ 3337560 w 3337560"/>
              <a:gd name="connsiteY12" fmla="*/ 1668780 h 3337560"/>
              <a:gd name="connsiteX13" fmla="*/ 1668780 w 3337560"/>
              <a:gd name="connsiteY13" fmla="*/ 3337560 h 3337560"/>
              <a:gd name="connsiteX14" fmla="*/ 0 w 3337560"/>
              <a:gd name="connsiteY14" fmla="*/ 1668780 h 3337560"/>
              <a:gd name="connsiteX15" fmla="*/ 1668780 w 3337560"/>
              <a:gd name="connsiteY15" fmla="*/ 0 h 3337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337560" h="3337560">
                <a:moveTo>
                  <a:pt x="1669126" y="509078"/>
                </a:moveTo>
                <a:cubicBezTo>
                  <a:pt x="1037865" y="509078"/>
                  <a:pt x="526126" y="1020817"/>
                  <a:pt x="526126" y="1652078"/>
                </a:cubicBezTo>
                <a:cubicBezTo>
                  <a:pt x="526126" y="2125524"/>
                  <a:pt x="813979" y="2531739"/>
                  <a:pt x="1224219" y="2705256"/>
                </a:cubicBezTo>
                <a:lnTo>
                  <a:pt x="1226464" y="2706077"/>
                </a:lnTo>
                <a:lnTo>
                  <a:pt x="1229886" y="2707725"/>
                </a:lnTo>
                <a:cubicBezTo>
                  <a:pt x="1364784" y="2764783"/>
                  <a:pt x="1513097" y="2796334"/>
                  <a:pt x="1668780" y="2796334"/>
                </a:cubicBezTo>
                <a:cubicBezTo>
                  <a:pt x="1824462" y="2796334"/>
                  <a:pt x="1972776" y="2764783"/>
                  <a:pt x="2107675" y="2707725"/>
                </a:cubicBezTo>
                <a:lnTo>
                  <a:pt x="2108907" y="2707132"/>
                </a:lnTo>
                <a:lnTo>
                  <a:pt x="2114033" y="2705256"/>
                </a:lnTo>
                <a:cubicBezTo>
                  <a:pt x="2524273" y="2531739"/>
                  <a:pt x="2812126" y="2125524"/>
                  <a:pt x="2812126" y="1652078"/>
                </a:cubicBezTo>
                <a:cubicBezTo>
                  <a:pt x="2812126" y="1020817"/>
                  <a:pt x="2300387" y="509078"/>
                  <a:pt x="1669126" y="509078"/>
                </a:cubicBezTo>
                <a:close/>
                <a:moveTo>
                  <a:pt x="1668780" y="0"/>
                </a:moveTo>
                <a:cubicBezTo>
                  <a:pt x="2590422" y="0"/>
                  <a:pt x="3337560" y="747138"/>
                  <a:pt x="3337560" y="1668780"/>
                </a:cubicBezTo>
                <a:cubicBezTo>
                  <a:pt x="3337560" y="2590422"/>
                  <a:pt x="2590422" y="3337560"/>
                  <a:pt x="1668780" y="3337560"/>
                </a:cubicBezTo>
                <a:cubicBezTo>
                  <a:pt x="747138" y="3337560"/>
                  <a:pt x="0" y="2590422"/>
                  <a:pt x="0" y="1668780"/>
                </a:cubicBezTo>
                <a:cubicBezTo>
                  <a:pt x="0" y="747138"/>
                  <a:pt x="747138" y="0"/>
                  <a:pt x="1668780" y="0"/>
                </a:cubicBezTo>
                <a:close/>
              </a:path>
            </a:pathLst>
          </a:custGeom>
          <a:solidFill>
            <a:schemeClr val="tx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 name="TextBox 94">
            <a:extLst>
              <a:ext uri="{FF2B5EF4-FFF2-40B4-BE49-F238E27FC236}">
                <a16:creationId xmlns:a16="http://schemas.microsoft.com/office/drawing/2014/main" id="{AA313042-099D-4AA2-913F-6DCCD66E6165}"/>
              </a:ext>
            </a:extLst>
          </p:cNvPr>
          <p:cNvSpPr txBox="1"/>
          <p:nvPr/>
        </p:nvSpPr>
        <p:spPr>
          <a:xfrm>
            <a:off x="6688691" y="1631134"/>
            <a:ext cx="464320" cy="400110"/>
          </a:xfrm>
          <a:prstGeom prst="rect">
            <a:avLst/>
          </a:prstGeom>
          <a:noFill/>
        </p:spPr>
        <p:txBody>
          <a:bodyPr wrap="square" rtlCol="0">
            <a:spAutoFit/>
          </a:bodyPr>
          <a:lstStyle/>
          <a:p>
            <a:pPr algn="ctr" defTabSz="1219170">
              <a:spcBef>
                <a:spcPct val="20000"/>
              </a:spcBef>
              <a:defRPr/>
            </a:pPr>
            <a:r>
              <a:rPr lang="en-US" sz="2000" dirty="0">
                <a:solidFill>
                  <a:schemeClr val="bg1"/>
                </a:solidFill>
                <a:latin typeface="Bernard MT Condensed" panose="02050806060905020404" pitchFamily="18" charset="0"/>
              </a:rPr>
              <a:t>01</a:t>
            </a:r>
          </a:p>
        </p:txBody>
      </p:sp>
      <p:sp>
        <p:nvSpPr>
          <p:cNvPr id="96" name="TextBox 95">
            <a:extLst>
              <a:ext uri="{FF2B5EF4-FFF2-40B4-BE49-F238E27FC236}">
                <a16:creationId xmlns:a16="http://schemas.microsoft.com/office/drawing/2014/main" id="{4E7C60E2-46FB-497F-903B-B91A536DFF00}"/>
              </a:ext>
            </a:extLst>
          </p:cNvPr>
          <p:cNvSpPr txBox="1"/>
          <p:nvPr/>
        </p:nvSpPr>
        <p:spPr>
          <a:xfrm>
            <a:off x="7473435" y="2394387"/>
            <a:ext cx="464320" cy="400110"/>
          </a:xfrm>
          <a:prstGeom prst="rect">
            <a:avLst/>
          </a:prstGeom>
          <a:noFill/>
        </p:spPr>
        <p:txBody>
          <a:bodyPr wrap="square" rtlCol="0">
            <a:spAutoFit/>
          </a:bodyPr>
          <a:lstStyle/>
          <a:p>
            <a:pPr algn="ctr" defTabSz="1219170">
              <a:spcBef>
                <a:spcPct val="20000"/>
              </a:spcBef>
              <a:defRPr/>
            </a:pPr>
            <a:r>
              <a:rPr lang="en-US" sz="2000" dirty="0">
                <a:solidFill>
                  <a:schemeClr val="bg1"/>
                </a:solidFill>
                <a:latin typeface="Bernard MT Condensed" panose="02050806060905020404" pitchFamily="18" charset="0"/>
              </a:rPr>
              <a:t>02</a:t>
            </a:r>
          </a:p>
        </p:txBody>
      </p:sp>
      <p:sp>
        <p:nvSpPr>
          <p:cNvPr id="97" name="TextBox 96">
            <a:extLst>
              <a:ext uri="{FF2B5EF4-FFF2-40B4-BE49-F238E27FC236}">
                <a16:creationId xmlns:a16="http://schemas.microsoft.com/office/drawing/2014/main" id="{F91F4A2F-A3D3-425C-8139-8086FE2254F2}"/>
              </a:ext>
            </a:extLst>
          </p:cNvPr>
          <p:cNvSpPr txBox="1"/>
          <p:nvPr/>
        </p:nvSpPr>
        <p:spPr>
          <a:xfrm>
            <a:off x="7510857" y="3430767"/>
            <a:ext cx="464320" cy="400110"/>
          </a:xfrm>
          <a:prstGeom prst="rect">
            <a:avLst/>
          </a:prstGeom>
          <a:noFill/>
        </p:spPr>
        <p:txBody>
          <a:bodyPr wrap="square" rtlCol="0">
            <a:spAutoFit/>
          </a:bodyPr>
          <a:lstStyle/>
          <a:p>
            <a:pPr algn="ctr" defTabSz="1219170">
              <a:spcBef>
                <a:spcPct val="20000"/>
              </a:spcBef>
              <a:defRPr/>
            </a:pPr>
            <a:r>
              <a:rPr lang="en-US" sz="2000" dirty="0">
                <a:solidFill>
                  <a:schemeClr val="bg1"/>
                </a:solidFill>
                <a:latin typeface="Bernard MT Condensed" panose="02050806060905020404" pitchFamily="18" charset="0"/>
              </a:rPr>
              <a:t>03</a:t>
            </a:r>
          </a:p>
        </p:txBody>
      </p:sp>
      <p:sp>
        <p:nvSpPr>
          <p:cNvPr id="98" name="TextBox 97">
            <a:extLst>
              <a:ext uri="{FF2B5EF4-FFF2-40B4-BE49-F238E27FC236}">
                <a16:creationId xmlns:a16="http://schemas.microsoft.com/office/drawing/2014/main" id="{DE3146CC-6DBC-4CBF-8461-2B01828E9C03}"/>
              </a:ext>
            </a:extLst>
          </p:cNvPr>
          <p:cNvSpPr txBox="1"/>
          <p:nvPr/>
        </p:nvSpPr>
        <p:spPr>
          <a:xfrm>
            <a:off x="6771155" y="4225678"/>
            <a:ext cx="464320" cy="400110"/>
          </a:xfrm>
          <a:prstGeom prst="rect">
            <a:avLst/>
          </a:prstGeom>
          <a:noFill/>
        </p:spPr>
        <p:txBody>
          <a:bodyPr wrap="square" rtlCol="0">
            <a:spAutoFit/>
          </a:bodyPr>
          <a:lstStyle/>
          <a:p>
            <a:pPr algn="ctr" defTabSz="1219170">
              <a:spcBef>
                <a:spcPct val="20000"/>
              </a:spcBef>
              <a:defRPr/>
            </a:pPr>
            <a:r>
              <a:rPr lang="en-US" sz="2000" dirty="0">
                <a:solidFill>
                  <a:schemeClr val="bg1"/>
                </a:solidFill>
                <a:latin typeface="Bernard MT Condensed" panose="02050806060905020404" pitchFamily="18" charset="0"/>
              </a:rPr>
              <a:t>04</a:t>
            </a:r>
          </a:p>
        </p:txBody>
      </p:sp>
      <p:sp>
        <p:nvSpPr>
          <p:cNvPr id="99" name="TextBox 98">
            <a:extLst>
              <a:ext uri="{FF2B5EF4-FFF2-40B4-BE49-F238E27FC236}">
                <a16:creationId xmlns:a16="http://schemas.microsoft.com/office/drawing/2014/main" id="{E0555279-1F29-4359-A90A-01E047CE3FAB}"/>
              </a:ext>
            </a:extLst>
          </p:cNvPr>
          <p:cNvSpPr txBox="1"/>
          <p:nvPr/>
        </p:nvSpPr>
        <p:spPr>
          <a:xfrm>
            <a:off x="5656626" y="4225678"/>
            <a:ext cx="464320" cy="400110"/>
          </a:xfrm>
          <a:prstGeom prst="rect">
            <a:avLst/>
          </a:prstGeom>
          <a:noFill/>
        </p:spPr>
        <p:txBody>
          <a:bodyPr wrap="square" rtlCol="0">
            <a:spAutoFit/>
          </a:bodyPr>
          <a:lstStyle/>
          <a:p>
            <a:pPr algn="ctr" defTabSz="1219170">
              <a:spcBef>
                <a:spcPct val="20000"/>
              </a:spcBef>
              <a:defRPr/>
            </a:pPr>
            <a:r>
              <a:rPr lang="en-US" sz="2000" dirty="0">
                <a:solidFill>
                  <a:schemeClr val="bg1"/>
                </a:solidFill>
                <a:latin typeface="Bernard MT Condensed" panose="02050806060905020404" pitchFamily="18" charset="0"/>
              </a:rPr>
              <a:t>05</a:t>
            </a:r>
          </a:p>
        </p:txBody>
      </p:sp>
      <p:sp>
        <p:nvSpPr>
          <p:cNvPr id="100" name="TextBox 99">
            <a:extLst>
              <a:ext uri="{FF2B5EF4-FFF2-40B4-BE49-F238E27FC236}">
                <a16:creationId xmlns:a16="http://schemas.microsoft.com/office/drawing/2014/main" id="{FC916364-469C-4F27-A5AD-F781A32DF998}"/>
              </a:ext>
            </a:extLst>
          </p:cNvPr>
          <p:cNvSpPr txBox="1"/>
          <p:nvPr/>
        </p:nvSpPr>
        <p:spPr>
          <a:xfrm>
            <a:off x="4955743" y="3501878"/>
            <a:ext cx="464320" cy="400110"/>
          </a:xfrm>
          <a:prstGeom prst="rect">
            <a:avLst/>
          </a:prstGeom>
          <a:noFill/>
        </p:spPr>
        <p:txBody>
          <a:bodyPr wrap="square" rtlCol="0">
            <a:spAutoFit/>
          </a:bodyPr>
          <a:lstStyle/>
          <a:p>
            <a:pPr algn="ctr" defTabSz="1219170">
              <a:spcBef>
                <a:spcPct val="20000"/>
              </a:spcBef>
              <a:defRPr/>
            </a:pPr>
            <a:r>
              <a:rPr lang="en-US" sz="2000" dirty="0">
                <a:solidFill>
                  <a:schemeClr val="bg1"/>
                </a:solidFill>
                <a:latin typeface="Bernard MT Condensed" panose="02050806060905020404" pitchFamily="18" charset="0"/>
              </a:rPr>
              <a:t>06</a:t>
            </a:r>
          </a:p>
        </p:txBody>
      </p:sp>
      <p:sp>
        <p:nvSpPr>
          <p:cNvPr id="101" name="TextBox 100">
            <a:extLst>
              <a:ext uri="{FF2B5EF4-FFF2-40B4-BE49-F238E27FC236}">
                <a16:creationId xmlns:a16="http://schemas.microsoft.com/office/drawing/2014/main" id="{0CCC75F6-421F-42DA-ADBD-15ABB56BE999}"/>
              </a:ext>
            </a:extLst>
          </p:cNvPr>
          <p:cNvSpPr txBox="1"/>
          <p:nvPr/>
        </p:nvSpPr>
        <p:spPr>
          <a:xfrm>
            <a:off x="4919752" y="2444898"/>
            <a:ext cx="464320" cy="400110"/>
          </a:xfrm>
          <a:prstGeom prst="rect">
            <a:avLst/>
          </a:prstGeom>
          <a:noFill/>
        </p:spPr>
        <p:txBody>
          <a:bodyPr wrap="square" rtlCol="0">
            <a:spAutoFit/>
          </a:bodyPr>
          <a:lstStyle/>
          <a:p>
            <a:pPr algn="ctr" defTabSz="1219170">
              <a:spcBef>
                <a:spcPct val="20000"/>
              </a:spcBef>
              <a:defRPr/>
            </a:pPr>
            <a:r>
              <a:rPr lang="en-US" sz="2000" dirty="0">
                <a:solidFill>
                  <a:schemeClr val="bg1"/>
                </a:solidFill>
                <a:latin typeface="Bernard MT Condensed" panose="02050806060905020404" pitchFamily="18" charset="0"/>
              </a:rPr>
              <a:t>07</a:t>
            </a:r>
          </a:p>
        </p:txBody>
      </p:sp>
      <p:sp>
        <p:nvSpPr>
          <p:cNvPr id="102" name="TextBox 101">
            <a:extLst>
              <a:ext uri="{FF2B5EF4-FFF2-40B4-BE49-F238E27FC236}">
                <a16:creationId xmlns:a16="http://schemas.microsoft.com/office/drawing/2014/main" id="{B61BCB52-18DE-41B7-B848-6BE077A51C1D}"/>
              </a:ext>
            </a:extLst>
          </p:cNvPr>
          <p:cNvSpPr txBox="1"/>
          <p:nvPr/>
        </p:nvSpPr>
        <p:spPr>
          <a:xfrm>
            <a:off x="5655590" y="1686079"/>
            <a:ext cx="464320" cy="400110"/>
          </a:xfrm>
          <a:prstGeom prst="rect">
            <a:avLst/>
          </a:prstGeom>
          <a:noFill/>
        </p:spPr>
        <p:txBody>
          <a:bodyPr wrap="square" rtlCol="0">
            <a:spAutoFit/>
          </a:bodyPr>
          <a:lstStyle/>
          <a:p>
            <a:pPr algn="ctr" defTabSz="1219170">
              <a:spcBef>
                <a:spcPct val="20000"/>
              </a:spcBef>
              <a:defRPr/>
            </a:pPr>
            <a:r>
              <a:rPr lang="en-US" sz="2000" dirty="0">
                <a:solidFill>
                  <a:schemeClr val="bg1"/>
                </a:solidFill>
                <a:latin typeface="Bernard MT Condensed" panose="02050806060905020404" pitchFamily="18" charset="0"/>
              </a:rPr>
              <a:t>08</a:t>
            </a:r>
          </a:p>
        </p:txBody>
      </p:sp>
      <p:sp>
        <p:nvSpPr>
          <p:cNvPr id="119" name="TextBox 118">
            <a:extLst>
              <a:ext uri="{FF2B5EF4-FFF2-40B4-BE49-F238E27FC236}">
                <a16:creationId xmlns:a16="http://schemas.microsoft.com/office/drawing/2014/main" id="{03589CF1-793D-4FC6-8830-AA0A81D2A687}"/>
              </a:ext>
            </a:extLst>
          </p:cNvPr>
          <p:cNvSpPr txBox="1"/>
          <p:nvPr/>
        </p:nvSpPr>
        <p:spPr>
          <a:xfrm>
            <a:off x="413779" y="659758"/>
            <a:ext cx="3566160" cy="1000274"/>
          </a:xfrm>
          <a:prstGeom prst="rect">
            <a:avLst/>
          </a:prstGeom>
          <a:noFill/>
        </p:spPr>
        <p:txBody>
          <a:bodyPr wrap="square" rtlCol="0">
            <a:spAutoFit/>
          </a:bodyPr>
          <a:lstStyle/>
          <a:p>
            <a:r>
              <a:rPr lang="en-US" sz="1600" dirty="0">
                <a:solidFill>
                  <a:srgbClr val="970000"/>
                </a:solidFill>
                <a:latin typeface="Bernard MT Condensed" panose="02050806060905020404" pitchFamily="18" charset="0"/>
              </a:rPr>
              <a:t>LOREM IPSUM DOLOR</a:t>
            </a:r>
          </a:p>
          <a:p>
            <a:endParaRPr lang="en-US" sz="4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600" b="1" dirty="0">
              <a:solidFill>
                <a:schemeClr val="bg1"/>
              </a:solidFill>
              <a:latin typeface="Candara" panose="020E0502030303020204" pitchFamily="34" charset="0"/>
            </a:endParaRPr>
          </a:p>
        </p:txBody>
      </p:sp>
      <p:sp>
        <p:nvSpPr>
          <p:cNvPr id="120" name="TextBox 119">
            <a:extLst>
              <a:ext uri="{FF2B5EF4-FFF2-40B4-BE49-F238E27FC236}">
                <a16:creationId xmlns:a16="http://schemas.microsoft.com/office/drawing/2014/main" id="{F0F30896-62CB-4866-9C8F-2E2E0EBAEAB8}"/>
              </a:ext>
            </a:extLst>
          </p:cNvPr>
          <p:cNvSpPr txBox="1"/>
          <p:nvPr/>
        </p:nvSpPr>
        <p:spPr>
          <a:xfrm>
            <a:off x="101353" y="2000186"/>
            <a:ext cx="3566160" cy="1000274"/>
          </a:xfrm>
          <a:prstGeom prst="rect">
            <a:avLst/>
          </a:prstGeom>
          <a:noFill/>
        </p:spPr>
        <p:txBody>
          <a:bodyPr wrap="square" rtlCol="0">
            <a:spAutoFit/>
          </a:bodyPr>
          <a:lstStyle/>
          <a:p>
            <a:r>
              <a:rPr lang="en-US" sz="1600" dirty="0">
                <a:solidFill>
                  <a:srgbClr val="AB1100"/>
                </a:solidFill>
                <a:latin typeface="Bernard MT Condensed" panose="02050806060905020404" pitchFamily="18" charset="0"/>
              </a:rPr>
              <a:t>LOREM IPSUM DOLOR</a:t>
            </a:r>
          </a:p>
          <a:p>
            <a:endParaRPr lang="en-US" sz="4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600" b="1" dirty="0">
              <a:solidFill>
                <a:schemeClr val="bg1"/>
              </a:solidFill>
              <a:latin typeface="Candara" panose="020E0502030303020204" pitchFamily="34" charset="0"/>
            </a:endParaRPr>
          </a:p>
        </p:txBody>
      </p:sp>
      <p:sp>
        <p:nvSpPr>
          <p:cNvPr id="121" name="TextBox 120">
            <a:extLst>
              <a:ext uri="{FF2B5EF4-FFF2-40B4-BE49-F238E27FC236}">
                <a16:creationId xmlns:a16="http://schemas.microsoft.com/office/drawing/2014/main" id="{952792D0-4F7F-43F8-AFE8-E880DD3A4A32}"/>
              </a:ext>
            </a:extLst>
          </p:cNvPr>
          <p:cNvSpPr txBox="1"/>
          <p:nvPr/>
        </p:nvSpPr>
        <p:spPr>
          <a:xfrm>
            <a:off x="9095484" y="3507790"/>
            <a:ext cx="3180081" cy="1200329"/>
          </a:xfrm>
          <a:prstGeom prst="rect">
            <a:avLst/>
          </a:prstGeom>
          <a:noFill/>
        </p:spPr>
        <p:txBody>
          <a:bodyPr wrap="square" rtlCol="0">
            <a:spAutoFit/>
          </a:bodyPr>
          <a:lstStyle/>
          <a:p>
            <a:r>
              <a:rPr lang="en-US" sz="1600" dirty="0">
                <a:solidFill>
                  <a:srgbClr val="CE8E40"/>
                </a:solidFill>
                <a:latin typeface="Bernard MT Condensed" panose="02050806060905020404" pitchFamily="18" charset="0"/>
              </a:rPr>
              <a:t>LOREM IPSUM DOLOR</a:t>
            </a:r>
          </a:p>
          <a:p>
            <a:endParaRPr lang="en-US" sz="4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600" b="1" dirty="0">
              <a:solidFill>
                <a:schemeClr val="bg1"/>
              </a:solidFill>
              <a:latin typeface="Candara" panose="020E0502030303020204" pitchFamily="34" charset="0"/>
            </a:endParaRPr>
          </a:p>
        </p:txBody>
      </p:sp>
      <p:sp>
        <p:nvSpPr>
          <p:cNvPr id="122" name="TextBox 121">
            <a:extLst>
              <a:ext uri="{FF2B5EF4-FFF2-40B4-BE49-F238E27FC236}">
                <a16:creationId xmlns:a16="http://schemas.microsoft.com/office/drawing/2014/main" id="{6F4A2CE5-C99C-45FD-9214-FE5183365BA2}"/>
              </a:ext>
            </a:extLst>
          </p:cNvPr>
          <p:cNvSpPr txBox="1"/>
          <p:nvPr/>
        </p:nvSpPr>
        <p:spPr>
          <a:xfrm>
            <a:off x="303072" y="3371798"/>
            <a:ext cx="3566160" cy="1000274"/>
          </a:xfrm>
          <a:prstGeom prst="rect">
            <a:avLst/>
          </a:prstGeom>
          <a:noFill/>
        </p:spPr>
        <p:txBody>
          <a:bodyPr wrap="square" rtlCol="0">
            <a:spAutoFit/>
          </a:bodyPr>
          <a:lstStyle/>
          <a:p>
            <a:r>
              <a:rPr lang="en-US" sz="1600" dirty="0">
                <a:solidFill>
                  <a:srgbClr val="BF2500"/>
                </a:solidFill>
                <a:latin typeface="Bernard MT Condensed" panose="02050806060905020404" pitchFamily="18" charset="0"/>
              </a:rPr>
              <a:t>LOREM IPSUM DOLOR</a:t>
            </a:r>
          </a:p>
          <a:p>
            <a:endParaRPr lang="en-US" sz="4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600" b="1" dirty="0">
              <a:solidFill>
                <a:schemeClr val="bg1"/>
              </a:solidFill>
              <a:latin typeface="Candara" panose="020E0502030303020204" pitchFamily="34" charset="0"/>
            </a:endParaRPr>
          </a:p>
        </p:txBody>
      </p:sp>
      <p:sp>
        <p:nvSpPr>
          <p:cNvPr id="123" name="TextBox 122">
            <a:extLst>
              <a:ext uri="{FF2B5EF4-FFF2-40B4-BE49-F238E27FC236}">
                <a16:creationId xmlns:a16="http://schemas.microsoft.com/office/drawing/2014/main" id="{D7F06D67-DB94-48F5-B3E6-E06C8DFA4D07}"/>
              </a:ext>
            </a:extLst>
          </p:cNvPr>
          <p:cNvSpPr txBox="1"/>
          <p:nvPr/>
        </p:nvSpPr>
        <p:spPr>
          <a:xfrm>
            <a:off x="515977" y="4694054"/>
            <a:ext cx="3566160" cy="1000274"/>
          </a:xfrm>
          <a:prstGeom prst="rect">
            <a:avLst/>
          </a:prstGeom>
          <a:noFill/>
        </p:spPr>
        <p:txBody>
          <a:bodyPr wrap="square" rtlCol="0">
            <a:spAutoFit/>
          </a:bodyPr>
          <a:lstStyle/>
          <a:p>
            <a:r>
              <a:rPr lang="en-US" sz="1600" dirty="0">
                <a:solidFill>
                  <a:srgbClr val="CF3510"/>
                </a:solidFill>
                <a:latin typeface="Bernard MT Condensed" panose="02050806060905020404" pitchFamily="18" charset="0"/>
              </a:rPr>
              <a:t>LOREM IPSUM DOLOR</a:t>
            </a:r>
          </a:p>
          <a:p>
            <a:endParaRPr lang="en-US" sz="4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600" b="1" dirty="0">
              <a:solidFill>
                <a:schemeClr val="bg1"/>
              </a:solidFill>
              <a:latin typeface="Candara" panose="020E0502030303020204" pitchFamily="34" charset="0"/>
            </a:endParaRPr>
          </a:p>
        </p:txBody>
      </p:sp>
      <p:sp>
        <p:nvSpPr>
          <p:cNvPr id="124" name="TextBox 123">
            <a:extLst>
              <a:ext uri="{FF2B5EF4-FFF2-40B4-BE49-F238E27FC236}">
                <a16:creationId xmlns:a16="http://schemas.microsoft.com/office/drawing/2014/main" id="{A22B464F-C8FB-43C3-AC48-E6A678D78A59}"/>
              </a:ext>
            </a:extLst>
          </p:cNvPr>
          <p:cNvSpPr txBox="1"/>
          <p:nvPr/>
        </p:nvSpPr>
        <p:spPr>
          <a:xfrm>
            <a:off x="3886200" y="5629126"/>
            <a:ext cx="3566160" cy="1000274"/>
          </a:xfrm>
          <a:prstGeom prst="rect">
            <a:avLst/>
          </a:prstGeom>
          <a:noFill/>
        </p:spPr>
        <p:txBody>
          <a:bodyPr wrap="square" rtlCol="0">
            <a:spAutoFit/>
          </a:bodyPr>
          <a:lstStyle/>
          <a:p>
            <a:r>
              <a:rPr lang="en-US" sz="1600" dirty="0">
                <a:solidFill>
                  <a:srgbClr val="E04621"/>
                </a:solidFill>
                <a:latin typeface="Bernard MT Condensed" panose="02050806060905020404" pitchFamily="18" charset="0"/>
              </a:rPr>
              <a:t>LOREM IPSUM DOLOR</a:t>
            </a:r>
          </a:p>
          <a:p>
            <a:endParaRPr lang="en-US" sz="4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600" b="1" dirty="0">
              <a:solidFill>
                <a:schemeClr val="bg1"/>
              </a:solidFill>
              <a:latin typeface="Candara" panose="020E0502030303020204" pitchFamily="34" charset="0"/>
            </a:endParaRPr>
          </a:p>
        </p:txBody>
      </p:sp>
      <p:sp>
        <p:nvSpPr>
          <p:cNvPr id="125" name="TextBox 124">
            <a:extLst>
              <a:ext uri="{FF2B5EF4-FFF2-40B4-BE49-F238E27FC236}">
                <a16:creationId xmlns:a16="http://schemas.microsoft.com/office/drawing/2014/main" id="{521D01A0-4F88-47C7-A5AA-C3EF5C701376}"/>
              </a:ext>
            </a:extLst>
          </p:cNvPr>
          <p:cNvSpPr txBox="1"/>
          <p:nvPr/>
        </p:nvSpPr>
        <p:spPr>
          <a:xfrm>
            <a:off x="7997815" y="5486400"/>
            <a:ext cx="3566160" cy="1000274"/>
          </a:xfrm>
          <a:prstGeom prst="rect">
            <a:avLst/>
          </a:prstGeom>
          <a:noFill/>
        </p:spPr>
        <p:txBody>
          <a:bodyPr wrap="square" rtlCol="0">
            <a:spAutoFit/>
          </a:bodyPr>
          <a:lstStyle/>
          <a:p>
            <a:r>
              <a:rPr lang="en-US" sz="1600" dirty="0">
                <a:solidFill>
                  <a:srgbClr val="E76C0F"/>
                </a:solidFill>
                <a:latin typeface="Bernard MT Condensed" panose="02050806060905020404" pitchFamily="18" charset="0"/>
              </a:rPr>
              <a:t>LOREM IPSUM DOLOR</a:t>
            </a:r>
          </a:p>
          <a:p>
            <a:endParaRPr lang="en-US" sz="4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600" b="1" dirty="0">
              <a:solidFill>
                <a:schemeClr val="bg1"/>
              </a:solidFill>
              <a:latin typeface="Candara" panose="020E0502030303020204" pitchFamily="34" charset="0"/>
            </a:endParaRPr>
          </a:p>
        </p:txBody>
      </p:sp>
      <p:sp>
        <p:nvSpPr>
          <p:cNvPr id="126" name="TextBox 125">
            <a:extLst>
              <a:ext uri="{FF2B5EF4-FFF2-40B4-BE49-F238E27FC236}">
                <a16:creationId xmlns:a16="http://schemas.microsoft.com/office/drawing/2014/main" id="{7A246247-C10A-4105-BBD4-92DC25F828AB}"/>
              </a:ext>
            </a:extLst>
          </p:cNvPr>
          <p:cNvSpPr txBox="1"/>
          <p:nvPr/>
        </p:nvSpPr>
        <p:spPr>
          <a:xfrm>
            <a:off x="9011993" y="1982948"/>
            <a:ext cx="3263572" cy="1000274"/>
          </a:xfrm>
          <a:prstGeom prst="rect">
            <a:avLst/>
          </a:prstGeom>
          <a:noFill/>
        </p:spPr>
        <p:txBody>
          <a:bodyPr wrap="square" rtlCol="0">
            <a:spAutoFit/>
          </a:bodyPr>
          <a:lstStyle/>
          <a:p>
            <a:r>
              <a:rPr lang="en-US" sz="1600" dirty="0">
                <a:solidFill>
                  <a:srgbClr val="F89120"/>
                </a:solidFill>
                <a:latin typeface="Bernard MT Condensed" panose="02050806060905020404" pitchFamily="18" charset="0"/>
              </a:rPr>
              <a:t>LOREM IPSUM DOLOR</a:t>
            </a:r>
          </a:p>
          <a:p>
            <a:endParaRPr lang="en-US" sz="4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600" b="1" dirty="0">
              <a:solidFill>
                <a:schemeClr val="bg1"/>
              </a:solidFill>
              <a:latin typeface="Candara" panose="020E0502030303020204" pitchFamily="34" charset="0"/>
            </a:endParaRPr>
          </a:p>
        </p:txBody>
      </p:sp>
      <p:sp>
        <p:nvSpPr>
          <p:cNvPr id="127" name="TextBox 126">
            <a:extLst>
              <a:ext uri="{FF2B5EF4-FFF2-40B4-BE49-F238E27FC236}">
                <a16:creationId xmlns:a16="http://schemas.microsoft.com/office/drawing/2014/main" id="{7CFD94D1-9772-400E-8589-F145FAACE498}"/>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pic>
        <p:nvPicPr>
          <p:cNvPr id="131" name="Graphic 130" descr="Medical">
            <a:extLst>
              <a:ext uri="{FF2B5EF4-FFF2-40B4-BE49-F238E27FC236}">
                <a16:creationId xmlns:a16="http://schemas.microsoft.com/office/drawing/2014/main" id="{166C9D8E-0D36-4032-9A4B-E1AC7C0DDAB5}"/>
              </a:ext>
            </a:extLst>
          </p:cNvPr>
          <p:cNvPicPr>
            <a:picLocks noChangeAspect="1"/>
          </p:cNvPicPr>
          <p:nvPr/>
        </p:nvPicPr>
        <p:blipFill>
          <a:blip r:embed="rId19">
            <a:extLst>
              <a:ext uri="{28A0092B-C50C-407E-A947-70E740481C1C}">
                <a14:useLocalDpi xmlns:a14="http://schemas.microsoft.com/office/drawing/2010/main" val="0"/>
              </a:ext>
              <a:ext uri="{96DAC541-7B7A-43D3-8B79-37D633B846F1}">
                <asvg:svgBlip xmlns:asvg="http://schemas.microsoft.com/office/drawing/2016/SVG/main" r:embed="rId20"/>
              </a:ext>
            </a:extLst>
          </a:blip>
          <a:stretch>
            <a:fillRect/>
          </a:stretch>
        </p:blipFill>
        <p:spPr>
          <a:xfrm>
            <a:off x="5768484" y="2462665"/>
            <a:ext cx="1280160" cy="1280160"/>
          </a:xfrm>
          <a:prstGeom prst="rect">
            <a:avLst/>
          </a:prstGeom>
        </p:spPr>
      </p:pic>
    </p:spTree>
    <p:extLst>
      <p:ext uri="{BB962C8B-B14F-4D97-AF65-F5344CB8AC3E}">
        <p14:creationId xmlns:p14="http://schemas.microsoft.com/office/powerpoint/2010/main" val="131200290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127"/>
                                        </p:tgtEl>
                                        <p:attrNameLst>
                                          <p:attrName>style.visibility</p:attrName>
                                        </p:attrNameLst>
                                      </p:cBhvr>
                                      <p:to>
                                        <p:strVal val="visible"/>
                                      </p:to>
                                    </p:set>
                                    <p:animEffect transition="in" filter="wipe(right)">
                                      <p:cBhvr>
                                        <p:cTn id="7" dur="1000"/>
                                        <p:tgtEl>
                                          <p:spTgt spid="127"/>
                                        </p:tgtEl>
                                      </p:cBhvr>
                                    </p:animEffect>
                                  </p:childTnLst>
                                </p:cTn>
                              </p:par>
                            </p:childTnLst>
                          </p:cTn>
                        </p:par>
                        <p:par>
                          <p:cTn id="8" fill="hold">
                            <p:stCondLst>
                              <p:cond delay="1000"/>
                            </p:stCondLst>
                            <p:childTnLst>
                              <p:par>
                                <p:cTn id="9" presetID="37" presetClass="entr" presetSubtype="0" fill="hold" grpId="0" nodeType="afterEffect">
                                  <p:stCondLst>
                                    <p:cond delay="0"/>
                                  </p:stCondLst>
                                  <p:childTnLst>
                                    <p:set>
                                      <p:cBhvr>
                                        <p:cTn id="10" dur="1" fill="hold">
                                          <p:stCondLst>
                                            <p:cond delay="0"/>
                                          </p:stCondLst>
                                        </p:cTn>
                                        <p:tgtEl>
                                          <p:spTgt spid="94"/>
                                        </p:tgtEl>
                                        <p:attrNameLst>
                                          <p:attrName>style.visibility</p:attrName>
                                        </p:attrNameLst>
                                      </p:cBhvr>
                                      <p:to>
                                        <p:strVal val="visible"/>
                                      </p:to>
                                    </p:set>
                                    <p:animEffect transition="in" filter="fade">
                                      <p:cBhvr>
                                        <p:cTn id="11" dur="1000"/>
                                        <p:tgtEl>
                                          <p:spTgt spid="94"/>
                                        </p:tgtEl>
                                      </p:cBhvr>
                                    </p:animEffect>
                                    <p:anim calcmode="lin" valueType="num">
                                      <p:cBhvr>
                                        <p:cTn id="12" dur="1000" fill="hold"/>
                                        <p:tgtEl>
                                          <p:spTgt spid="94"/>
                                        </p:tgtEl>
                                        <p:attrNameLst>
                                          <p:attrName>ppt_x</p:attrName>
                                        </p:attrNameLst>
                                      </p:cBhvr>
                                      <p:tavLst>
                                        <p:tav tm="0">
                                          <p:val>
                                            <p:strVal val="#ppt_x"/>
                                          </p:val>
                                        </p:tav>
                                        <p:tav tm="100000">
                                          <p:val>
                                            <p:strVal val="#ppt_x"/>
                                          </p:val>
                                        </p:tav>
                                      </p:tavLst>
                                    </p:anim>
                                    <p:anim calcmode="lin" valueType="num">
                                      <p:cBhvr>
                                        <p:cTn id="13" dur="900" decel="100000" fill="hold"/>
                                        <p:tgtEl>
                                          <p:spTgt spid="94"/>
                                        </p:tgtEl>
                                        <p:attrNameLst>
                                          <p:attrName>ppt_y</p:attrName>
                                        </p:attrNameLst>
                                      </p:cBhvr>
                                      <p:tavLst>
                                        <p:tav tm="0">
                                          <p:val>
                                            <p:strVal val="#ppt_y+1"/>
                                          </p:val>
                                        </p:tav>
                                        <p:tav tm="100000">
                                          <p:val>
                                            <p:strVal val="#ppt_y-.03"/>
                                          </p:val>
                                        </p:tav>
                                      </p:tavLst>
                                    </p:anim>
                                    <p:anim calcmode="lin" valueType="num">
                                      <p:cBhvr>
                                        <p:cTn id="14" dur="100" accel="100000" fill="hold">
                                          <p:stCondLst>
                                            <p:cond delay="900"/>
                                          </p:stCondLst>
                                        </p:cTn>
                                        <p:tgtEl>
                                          <p:spTgt spid="94"/>
                                        </p:tgtEl>
                                        <p:attrNameLst>
                                          <p:attrName>ppt_y</p:attrName>
                                        </p:attrNameLst>
                                      </p:cBhvr>
                                      <p:tavLst>
                                        <p:tav tm="0">
                                          <p:val>
                                            <p:strVal val="#ppt_y-.03"/>
                                          </p:val>
                                        </p:tav>
                                        <p:tav tm="100000">
                                          <p:val>
                                            <p:strVal val="#ppt_y"/>
                                          </p:val>
                                        </p:tav>
                                      </p:tavLst>
                                    </p:anim>
                                  </p:childTnLst>
                                </p:cTn>
                              </p:par>
                              <p:par>
                                <p:cTn id="15" presetID="37" presetClass="entr" presetSubtype="0" fill="hold" grpId="0" nodeType="withEffect">
                                  <p:stCondLst>
                                    <p:cond delay="0"/>
                                  </p:stCondLst>
                                  <p:childTnLst>
                                    <p:set>
                                      <p:cBhvr>
                                        <p:cTn id="16" dur="1" fill="hold">
                                          <p:stCondLst>
                                            <p:cond delay="0"/>
                                          </p:stCondLst>
                                        </p:cTn>
                                        <p:tgtEl>
                                          <p:spTgt spid="87"/>
                                        </p:tgtEl>
                                        <p:attrNameLst>
                                          <p:attrName>style.visibility</p:attrName>
                                        </p:attrNameLst>
                                      </p:cBhvr>
                                      <p:to>
                                        <p:strVal val="visible"/>
                                      </p:to>
                                    </p:set>
                                    <p:animEffect transition="in" filter="fade">
                                      <p:cBhvr>
                                        <p:cTn id="17" dur="1000"/>
                                        <p:tgtEl>
                                          <p:spTgt spid="87"/>
                                        </p:tgtEl>
                                      </p:cBhvr>
                                    </p:animEffect>
                                    <p:anim calcmode="lin" valueType="num">
                                      <p:cBhvr>
                                        <p:cTn id="18" dur="1000" fill="hold"/>
                                        <p:tgtEl>
                                          <p:spTgt spid="87"/>
                                        </p:tgtEl>
                                        <p:attrNameLst>
                                          <p:attrName>ppt_x</p:attrName>
                                        </p:attrNameLst>
                                      </p:cBhvr>
                                      <p:tavLst>
                                        <p:tav tm="0">
                                          <p:val>
                                            <p:strVal val="#ppt_x"/>
                                          </p:val>
                                        </p:tav>
                                        <p:tav tm="100000">
                                          <p:val>
                                            <p:strVal val="#ppt_x"/>
                                          </p:val>
                                        </p:tav>
                                      </p:tavLst>
                                    </p:anim>
                                    <p:anim calcmode="lin" valueType="num">
                                      <p:cBhvr>
                                        <p:cTn id="19" dur="900" decel="100000" fill="hold"/>
                                        <p:tgtEl>
                                          <p:spTgt spid="87"/>
                                        </p:tgtEl>
                                        <p:attrNameLst>
                                          <p:attrName>ppt_y</p:attrName>
                                        </p:attrNameLst>
                                      </p:cBhvr>
                                      <p:tavLst>
                                        <p:tav tm="0">
                                          <p:val>
                                            <p:strVal val="#ppt_y+1"/>
                                          </p:val>
                                        </p:tav>
                                        <p:tav tm="100000">
                                          <p:val>
                                            <p:strVal val="#ppt_y-.03"/>
                                          </p:val>
                                        </p:tav>
                                      </p:tavLst>
                                    </p:anim>
                                    <p:anim calcmode="lin" valueType="num">
                                      <p:cBhvr>
                                        <p:cTn id="20" dur="100" accel="100000" fill="hold">
                                          <p:stCondLst>
                                            <p:cond delay="900"/>
                                          </p:stCondLst>
                                        </p:cTn>
                                        <p:tgtEl>
                                          <p:spTgt spid="87"/>
                                        </p:tgtEl>
                                        <p:attrNameLst>
                                          <p:attrName>ppt_y</p:attrName>
                                        </p:attrNameLst>
                                      </p:cBhvr>
                                      <p:tavLst>
                                        <p:tav tm="0">
                                          <p:val>
                                            <p:strVal val="#ppt_y-.03"/>
                                          </p:val>
                                        </p:tav>
                                        <p:tav tm="100000">
                                          <p:val>
                                            <p:strVal val="#ppt_y"/>
                                          </p:val>
                                        </p:tav>
                                      </p:tavLst>
                                    </p:anim>
                                  </p:childTnLst>
                                </p:cTn>
                              </p:par>
                              <p:par>
                                <p:cTn id="21" presetID="37" presetClass="entr" presetSubtype="0" fill="hold" grpId="0" nodeType="withEffect">
                                  <p:stCondLst>
                                    <p:cond delay="0"/>
                                  </p:stCondLst>
                                  <p:childTnLst>
                                    <p:set>
                                      <p:cBhvr>
                                        <p:cTn id="22" dur="1" fill="hold">
                                          <p:stCondLst>
                                            <p:cond delay="0"/>
                                          </p:stCondLst>
                                        </p:cTn>
                                        <p:tgtEl>
                                          <p:spTgt spid="95"/>
                                        </p:tgtEl>
                                        <p:attrNameLst>
                                          <p:attrName>style.visibility</p:attrName>
                                        </p:attrNameLst>
                                      </p:cBhvr>
                                      <p:to>
                                        <p:strVal val="visible"/>
                                      </p:to>
                                    </p:set>
                                    <p:animEffect transition="in" filter="fade">
                                      <p:cBhvr>
                                        <p:cTn id="23" dur="1000"/>
                                        <p:tgtEl>
                                          <p:spTgt spid="95"/>
                                        </p:tgtEl>
                                      </p:cBhvr>
                                    </p:animEffect>
                                    <p:anim calcmode="lin" valueType="num">
                                      <p:cBhvr>
                                        <p:cTn id="24" dur="1000" fill="hold"/>
                                        <p:tgtEl>
                                          <p:spTgt spid="95"/>
                                        </p:tgtEl>
                                        <p:attrNameLst>
                                          <p:attrName>ppt_x</p:attrName>
                                        </p:attrNameLst>
                                      </p:cBhvr>
                                      <p:tavLst>
                                        <p:tav tm="0">
                                          <p:val>
                                            <p:strVal val="#ppt_x"/>
                                          </p:val>
                                        </p:tav>
                                        <p:tav tm="100000">
                                          <p:val>
                                            <p:strVal val="#ppt_x"/>
                                          </p:val>
                                        </p:tav>
                                      </p:tavLst>
                                    </p:anim>
                                    <p:anim calcmode="lin" valueType="num">
                                      <p:cBhvr>
                                        <p:cTn id="25" dur="900" decel="100000" fill="hold"/>
                                        <p:tgtEl>
                                          <p:spTgt spid="95"/>
                                        </p:tgtEl>
                                        <p:attrNameLst>
                                          <p:attrName>ppt_y</p:attrName>
                                        </p:attrNameLst>
                                      </p:cBhvr>
                                      <p:tavLst>
                                        <p:tav tm="0">
                                          <p:val>
                                            <p:strVal val="#ppt_y+1"/>
                                          </p:val>
                                        </p:tav>
                                        <p:tav tm="100000">
                                          <p:val>
                                            <p:strVal val="#ppt_y-.03"/>
                                          </p:val>
                                        </p:tav>
                                      </p:tavLst>
                                    </p:anim>
                                    <p:anim calcmode="lin" valueType="num">
                                      <p:cBhvr>
                                        <p:cTn id="26" dur="100" accel="100000" fill="hold">
                                          <p:stCondLst>
                                            <p:cond delay="900"/>
                                          </p:stCondLst>
                                        </p:cTn>
                                        <p:tgtEl>
                                          <p:spTgt spid="95"/>
                                        </p:tgtEl>
                                        <p:attrNameLst>
                                          <p:attrName>ppt_y</p:attrName>
                                        </p:attrNameLst>
                                      </p:cBhvr>
                                      <p:tavLst>
                                        <p:tav tm="0">
                                          <p:val>
                                            <p:strVal val="#ppt_y-.03"/>
                                          </p:val>
                                        </p:tav>
                                        <p:tav tm="100000">
                                          <p:val>
                                            <p:strVal val="#ppt_y"/>
                                          </p:val>
                                        </p:tav>
                                      </p:tavLst>
                                    </p:anim>
                                  </p:childTnLst>
                                </p:cTn>
                              </p:par>
                              <p:par>
                                <p:cTn id="27" presetID="37" presetClass="entr" presetSubtype="0" fill="hold" grpId="0" nodeType="withEffect">
                                  <p:stCondLst>
                                    <p:cond delay="0"/>
                                  </p:stCondLst>
                                  <p:childTnLst>
                                    <p:set>
                                      <p:cBhvr>
                                        <p:cTn id="28" dur="1" fill="hold">
                                          <p:stCondLst>
                                            <p:cond delay="0"/>
                                          </p:stCondLst>
                                        </p:cTn>
                                        <p:tgtEl>
                                          <p:spTgt spid="96"/>
                                        </p:tgtEl>
                                        <p:attrNameLst>
                                          <p:attrName>style.visibility</p:attrName>
                                        </p:attrNameLst>
                                      </p:cBhvr>
                                      <p:to>
                                        <p:strVal val="visible"/>
                                      </p:to>
                                    </p:set>
                                    <p:animEffect transition="in" filter="fade">
                                      <p:cBhvr>
                                        <p:cTn id="29" dur="1000"/>
                                        <p:tgtEl>
                                          <p:spTgt spid="96"/>
                                        </p:tgtEl>
                                      </p:cBhvr>
                                    </p:animEffect>
                                    <p:anim calcmode="lin" valueType="num">
                                      <p:cBhvr>
                                        <p:cTn id="30" dur="1000" fill="hold"/>
                                        <p:tgtEl>
                                          <p:spTgt spid="96"/>
                                        </p:tgtEl>
                                        <p:attrNameLst>
                                          <p:attrName>ppt_x</p:attrName>
                                        </p:attrNameLst>
                                      </p:cBhvr>
                                      <p:tavLst>
                                        <p:tav tm="0">
                                          <p:val>
                                            <p:strVal val="#ppt_x"/>
                                          </p:val>
                                        </p:tav>
                                        <p:tav tm="100000">
                                          <p:val>
                                            <p:strVal val="#ppt_x"/>
                                          </p:val>
                                        </p:tav>
                                      </p:tavLst>
                                    </p:anim>
                                    <p:anim calcmode="lin" valueType="num">
                                      <p:cBhvr>
                                        <p:cTn id="31" dur="900" decel="100000" fill="hold"/>
                                        <p:tgtEl>
                                          <p:spTgt spid="96"/>
                                        </p:tgtEl>
                                        <p:attrNameLst>
                                          <p:attrName>ppt_y</p:attrName>
                                        </p:attrNameLst>
                                      </p:cBhvr>
                                      <p:tavLst>
                                        <p:tav tm="0">
                                          <p:val>
                                            <p:strVal val="#ppt_y+1"/>
                                          </p:val>
                                        </p:tav>
                                        <p:tav tm="100000">
                                          <p:val>
                                            <p:strVal val="#ppt_y-.03"/>
                                          </p:val>
                                        </p:tav>
                                      </p:tavLst>
                                    </p:anim>
                                    <p:anim calcmode="lin" valueType="num">
                                      <p:cBhvr>
                                        <p:cTn id="32" dur="100" accel="100000" fill="hold">
                                          <p:stCondLst>
                                            <p:cond delay="900"/>
                                          </p:stCondLst>
                                        </p:cTn>
                                        <p:tgtEl>
                                          <p:spTgt spid="96"/>
                                        </p:tgtEl>
                                        <p:attrNameLst>
                                          <p:attrName>ppt_y</p:attrName>
                                        </p:attrNameLst>
                                      </p:cBhvr>
                                      <p:tavLst>
                                        <p:tav tm="0">
                                          <p:val>
                                            <p:strVal val="#ppt_y-.03"/>
                                          </p:val>
                                        </p:tav>
                                        <p:tav tm="100000">
                                          <p:val>
                                            <p:strVal val="#ppt_y"/>
                                          </p:val>
                                        </p:tav>
                                      </p:tavLst>
                                    </p:anim>
                                  </p:childTnLst>
                                </p:cTn>
                              </p:par>
                              <p:par>
                                <p:cTn id="33" presetID="37" presetClass="entr" presetSubtype="0" fill="hold" grpId="0" nodeType="withEffect">
                                  <p:stCondLst>
                                    <p:cond delay="0"/>
                                  </p:stCondLst>
                                  <p:childTnLst>
                                    <p:set>
                                      <p:cBhvr>
                                        <p:cTn id="34" dur="1" fill="hold">
                                          <p:stCondLst>
                                            <p:cond delay="0"/>
                                          </p:stCondLst>
                                        </p:cTn>
                                        <p:tgtEl>
                                          <p:spTgt spid="97"/>
                                        </p:tgtEl>
                                        <p:attrNameLst>
                                          <p:attrName>style.visibility</p:attrName>
                                        </p:attrNameLst>
                                      </p:cBhvr>
                                      <p:to>
                                        <p:strVal val="visible"/>
                                      </p:to>
                                    </p:set>
                                    <p:animEffect transition="in" filter="fade">
                                      <p:cBhvr>
                                        <p:cTn id="35" dur="1000"/>
                                        <p:tgtEl>
                                          <p:spTgt spid="97"/>
                                        </p:tgtEl>
                                      </p:cBhvr>
                                    </p:animEffect>
                                    <p:anim calcmode="lin" valueType="num">
                                      <p:cBhvr>
                                        <p:cTn id="36" dur="1000" fill="hold"/>
                                        <p:tgtEl>
                                          <p:spTgt spid="97"/>
                                        </p:tgtEl>
                                        <p:attrNameLst>
                                          <p:attrName>ppt_x</p:attrName>
                                        </p:attrNameLst>
                                      </p:cBhvr>
                                      <p:tavLst>
                                        <p:tav tm="0">
                                          <p:val>
                                            <p:strVal val="#ppt_x"/>
                                          </p:val>
                                        </p:tav>
                                        <p:tav tm="100000">
                                          <p:val>
                                            <p:strVal val="#ppt_x"/>
                                          </p:val>
                                        </p:tav>
                                      </p:tavLst>
                                    </p:anim>
                                    <p:anim calcmode="lin" valueType="num">
                                      <p:cBhvr>
                                        <p:cTn id="37" dur="900" decel="100000" fill="hold"/>
                                        <p:tgtEl>
                                          <p:spTgt spid="97"/>
                                        </p:tgtEl>
                                        <p:attrNameLst>
                                          <p:attrName>ppt_y</p:attrName>
                                        </p:attrNameLst>
                                      </p:cBhvr>
                                      <p:tavLst>
                                        <p:tav tm="0">
                                          <p:val>
                                            <p:strVal val="#ppt_y+1"/>
                                          </p:val>
                                        </p:tav>
                                        <p:tav tm="100000">
                                          <p:val>
                                            <p:strVal val="#ppt_y-.03"/>
                                          </p:val>
                                        </p:tav>
                                      </p:tavLst>
                                    </p:anim>
                                    <p:anim calcmode="lin" valueType="num">
                                      <p:cBhvr>
                                        <p:cTn id="38" dur="100" accel="100000" fill="hold">
                                          <p:stCondLst>
                                            <p:cond delay="900"/>
                                          </p:stCondLst>
                                        </p:cTn>
                                        <p:tgtEl>
                                          <p:spTgt spid="97"/>
                                        </p:tgtEl>
                                        <p:attrNameLst>
                                          <p:attrName>ppt_y</p:attrName>
                                        </p:attrNameLst>
                                      </p:cBhvr>
                                      <p:tavLst>
                                        <p:tav tm="0">
                                          <p:val>
                                            <p:strVal val="#ppt_y-.03"/>
                                          </p:val>
                                        </p:tav>
                                        <p:tav tm="100000">
                                          <p:val>
                                            <p:strVal val="#ppt_y"/>
                                          </p:val>
                                        </p:tav>
                                      </p:tavLst>
                                    </p:anim>
                                  </p:childTnLst>
                                </p:cTn>
                              </p:par>
                              <p:par>
                                <p:cTn id="39" presetID="37" presetClass="entr" presetSubtype="0" fill="hold" grpId="0" nodeType="withEffect">
                                  <p:stCondLst>
                                    <p:cond delay="0"/>
                                  </p:stCondLst>
                                  <p:childTnLst>
                                    <p:set>
                                      <p:cBhvr>
                                        <p:cTn id="40" dur="1" fill="hold">
                                          <p:stCondLst>
                                            <p:cond delay="0"/>
                                          </p:stCondLst>
                                        </p:cTn>
                                        <p:tgtEl>
                                          <p:spTgt spid="98"/>
                                        </p:tgtEl>
                                        <p:attrNameLst>
                                          <p:attrName>style.visibility</p:attrName>
                                        </p:attrNameLst>
                                      </p:cBhvr>
                                      <p:to>
                                        <p:strVal val="visible"/>
                                      </p:to>
                                    </p:set>
                                    <p:animEffect transition="in" filter="fade">
                                      <p:cBhvr>
                                        <p:cTn id="41" dur="1000"/>
                                        <p:tgtEl>
                                          <p:spTgt spid="98"/>
                                        </p:tgtEl>
                                      </p:cBhvr>
                                    </p:animEffect>
                                    <p:anim calcmode="lin" valueType="num">
                                      <p:cBhvr>
                                        <p:cTn id="42" dur="1000" fill="hold"/>
                                        <p:tgtEl>
                                          <p:spTgt spid="98"/>
                                        </p:tgtEl>
                                        <p:attrNameLst>
                                          <p:attrName>ppt_x</p:attrName>
                                        </p:attrNameLst>
                                      </p:cBhvr>
                                      <p:tavLst>
                                        <p:tav tm="0">
                                          <p:val>
                                            <p:strVal val="#ppt_x"/>
                                          </p:val>
                                        </p:tav>
                                        <p:tav tm="100000">
                                          <p:val>
                                            <p:strVal val="#ppt_x"/>
                                          </p:val>
                                        </p:tav>
                                      </p:tavLst>
                                    </p:anim>
                                    <p:anim calcmode="lin" valueType="num">
                                      <p:cBhvr>
                                        <p:cTn id="43" dur="900" decel="100000" fill="hold"/>
                                        <p:tgtEl>
                                          <p:spTgt spid="98"/>
                                        </p:tgtEl>
                                        <p:attrNameLst>
                                          <p:attrName>ppt_y</p:attrName>
                                        </p:attrNameLst>
                                      </p:cBhvr>
                                      <p:tavLst>
                                        <p:tav tm="0">
                                          <p:val>
                                            <p:strVal val="#ppt_y+1"/>
                                          </p:val>
                                        </p:tav>
                                        <p:tav tm="100000">
                                          <p:val>
                                            <p:strVal val="#ppt_y-.03"/>
                                          </p:val>
                                        </p:tav>
                                      </p:tavLst>
                                    </p:anim>
                                    <p:anim calcmode="lin" valueType="num">
                                      <p:cBhvr>
                                        <p:cTn id="44" dur="100" accel="100000" fill="hold">
                                          <p:stCondLst>
                                            <p:cond delay="900"/>
                                          </p:stCondLst>
                                        </p:cTn>
                                        <p:tgtEl>
                                          <p:spTgt spid="98"/>
                                        </p:tgtEl>
                                        <p:attrNameLst>
                                          <p:attrName>ppt_y</p:attrName>
                                        </p:attrNameLst>
                                      </p:cBhvr>
                                      <p:tavLst>
                                        <p:tav tm="0">
                                          <p:val>
                                            <p:strVal val="#ppt_y-.03"/>
                                          </p:val>
                                        </p:tav>
                                        <p:tav tm="100000">
                                          <p:val>
                                            <p:strVal val="#ppt_y"/>
                                          </p:val>
                                        </p:tav>
                                      </p:tavLst>
                                    </p:anim>
                                  </p:childTnLst>
                                </p:cTn>
                              </p:par>
                              <p:par>
                                <p:cTn id="45" presetID="37" presetClass="entr" presetSubtype="0" fill="hold" grpId="0" nodeType="withEffect">
                                  <p:stCondLst>
                                    <p:cond delay="0"/>
                                  </p:stCondLst>
                                  <p:childTnLst>
                                    <p:set>
                                      <p:cBhvr>
                                        <p:cTn id="46" dur="1" fill="hold">
                                          <p:stCondLst>
                                            <p:cond delay="0"/>
                                          </p:stCondLst>
                                        </p:cTn>
                                        <p:tgtEl>
                                          <p:spTgt spid="99"/>
                                        </p:tgtEl>
                                        <p:attrNameLst>
                                          <p:attrName>style.visibility</p:attrName>
                                        </p:attrNameLst>
                                      </p:cBhvr>
                                      <p:to>
                                        <p:strVal val="visible"/>
                                      </p:to>
                                    </p:set>
                                    <p:animEffect transition="in" filter="fade">
                                      <p:cBhvr>
                                        <p:cTn id="47" dur="1000"/>
                                        <p:tgtEl>
                                          <p:spTgt spid="99"/>
                                        </p:tgtEl>
                                      </p:cBhvr>
                                    </p:animEffect>
                                    <p:anim calcmode="lin" valueType="num">
                                      <p:cBhvr>
                                        <p:cTn id="48" dur="1000" fill="hold"/>
                                        <p:tgtEl>
                                          <p:spTgt spid="99"/>
                                        </p:tgtEl>
                                        <p:attrNameLst>
                                          <p:attrName>ppt_x</p:attrName>
                                        </p:attrNameLst>
                                      </p:cBhvr>
                                      <p:tavLst>
                                        <p:tav tm="0">
                                          <p:val>
                                            <p:strVal val="#ppt_x"/>
                                          </p:val>
                                        </p:tav>
                                        <p:tav tm="100000">
                                          <p:val>
                                            <p:strVal val="#ppt_x"/>
                                          </p:val>
                                        </p:tav>
                                      </p:tavLst>
                                    </p:anim>
                                    <p:anim calcmode="lin" valueType="num">
                                      <p:cBhvr>
                                        <p:cTn id="49" dur="900" decel="100000" fill="hold"/>
                                        <p:tgtEl>
                                          <p:spTgt spid="99"/>
                                        </p:tgtEl>
                                        <p:attrNameLst>
                                          <p:attrName>ppt_y</p:attrName>
                                        </p:attrNameLst>
                                      </p:cBhvr>
                                      <p:tavLst>
                                        <p:tav tm="0">
                                          <p:val>
                                            <p:strVal val="#ppt_y+1"/>
                                          </p:val>
                                        </p:tav>
                                        <p:tav tm="100000">
                                          <p:val>
                                            <p:strVal val="#ppt_y-.03"/>
                                          </p:val>
                                        </p:tav>
                                      </p:tavLst>
                                    </p:anim>
                                    <p:anim calcmode="lin" valueType="num">
                                      <p:cBhvr>
                                        <p:cTn id="50" dur="100" accel="100000" fill="hold">
                                          <p:stCondLst>
                                            <p:cond delay="900"/>
                                          </p:stCondLst>
                                        </p:cTn>
                                        <p:tgtEl>
                                          <p:spTgt spid="99"/>
                                        </p:tgtEl>
                                        <p:attrNameLst>
                                          <p:attrName>ppt_y</p:attrName>
                                        </p:attrNameLst>
                                      </p:cBhvr>
                                      <p:tavLst>
                                        <p:tav tm="0">
                                          <p:val>
                                            <p:strVal val="#ppt_y-.03"/>
                                          </p:val>
                                        </p:tav>
                                        <p:tav tm="100000">
                                          <p:val>
                                            <p:strVal val="#ppt_y"/>
                                          </p:val>
                                        </p:tav>
                                      </p:tavLst>
                                    </p:anim>
                                  </p:childTnLst>
                                </p:cTn>
                              </p:par>
                              <p:par>
                                <p:cTn id="51" presetID="37" presetClass="entr" presetSubtype="0" fill="hold" grpId="0" nodeType="withEffect">
                                  <p:stCondLst>
                                    <p:cond delay="0"/>
                                  </p:stCondLst>
                                  <p:childTnLst>
                                    <p:set>
                                      <p:cBhvr>
                                        <p:cTn id="52" dur="1" fill="hold">
                                          <p:stCondLst>
                                            <p:cond delay="0"/>
                                          </p:stCondLst>
                                        </p:cTn>
                                        <p:tgtEl>
                                          <p:spTgt spid="100"/>
                                        </p:tgtEl>
                                        <p:attrNameLst>
                                          <p:attrName>style.visibility</p:attrName>
                                        </p:attrNameLst>
                                      </p:cBhvr>
                                      <p:to>
                                        <p:strVal val="visible"/>
                                      </p:to>
                                    </p:set>
                                    <p:animEffect transition="in" filter="fade">
                                      <p:cBhvr>
                                        <p:cTn id="53" dur="1000"/>
                                        <p:tgtEl>
                                          <p:spTgt spid="100"/>
                                        </p:tgtEl>
                                      </p:cBhvr>
                                    </p:animEffect>
                                    <p:anim calcmode="lin" valueType="num">
                                      <p:cBhvr>
                                        <p:cTn id="54" dur="1000" fill="hold"/>
                                        <p:tgtEl>
                                          <p:spTgt spid="100"/>
                                        </p:tgtEl>
                                        <p:attrNameLst>
                                          <p:attrName>ppt_x</p:attrName>
                                        </p:attrNameLst>
                                      </p:cBhvr>
                                      <p:tavLst>
                                        <p:tav tm="0">
                                          <p:val>
                                            <p:strVal val="#ppt_x"/>
                                          </p:val>
                                        </p:tav>
                                        <p:tav tm="100000">
                                          <p:val>
                                            <p:strVal val="#ppt_x"/>
                                          </p:val>
                                        </p:tav>
                                      </p:tavLst>
                                    </p:anim>
                                    <p:anim calcmode="lin" valueType="num">
                                      <p:cBhvr>
                                        <p:cTn id="55" dur="900" decel="100000" fill="hold"/>
                                        <p:tgtEl>
                                          <p:spTgt spid="100"/>
                                        </p:tgtEl>
                                        <p:attrNameLst>
                                          <p:attrName>ppt_y</p:attrName>
                                        </p:attrNameLst>
                                      </p:cBhvr>
                                      <p:tavLst>
                                        <p:tav tm="0">
                                          <p:val>
                                            <p:strVal val="#ppt_y+1"/>
                                          </p:val>
                                        </p:tav>
                                        <p:tav tm="100000">
                                          <p:val>
                                            <p:strVal val="#ppt_y-.03"/>
                                          </p:val>
                                        </p:tav>
                                      </p:tavLst>
                                    </p:anim>
                                    <p:anim calcmode="lin" valueType="num">
                                      <p:cBhvr>
                                        <p:cTn id="56" dur="100" accel="100000" fill="hold">
                                          <p:stCondLst>
                                            <p:cond delay="900"/>
                                          </p:stCondLst>
                                        </p:cTn>
                                        <p:tgtEl>
                                          <p:spTgt spid="100"/>
                                        </p:tgtEl>
                                        <p:attrNameLst>
                                          <p:attrName>ppt_y</p:attrName>
                                        </p:attrNameLst>
                                      </p:cBhvr>
                                      <p:tavLst>
                                        <p:tav tm="0">
                                          <p:val>
                                            <p:strVal val="#ppt_y-.03"/>
                                          </p:val>
                                        </p:tav>
                                        <p:tav tm="100000">
                                          <p:val>
                                            <p:strVal val="#ppt_y"/>
                                          </p:val>
                                        </p:tav>
                                      </p:tavLst>
                                    </p:anim>
                                  </p:childTnLst>
                                </p:cTn>
                              </p:par>
                              <p:par>
                                <p:cTn id="57" presetID="37" presetClass="entr" presetSubtype="0" fill="hold" grpId="0" nodeType="withEffect">
                                  <p:stCondLst>
                                    <p:cond delay="0"/>
                                  </p:stCondLst>
                                  <p:childTnLst>
                                    <p:set>
                                      <p:cBhvr>
                                        <p:cTn id="58" dur="1" fill="hold">
                                          <p:stCondLst>
                                            <p:cond delay="0"/>
                                          </p:stCondLst>
                                        </p:cTn>
                                        <p:tgtEl>
                                          <p:spTgt spid="101"/>
                                        </p:tgtEl>
                                        <p:attrNameLst>
                                          <p:attrName>style.visibility</p:attrName>
                                        </p:attrNameLst>
                                      </p:cBhvr>
                                      <p:to>
                                        <p:strVal val="visible"/>
                                      </p:to>
                                    </p:set>
                                    <p:animEffect transition="in" filter="fade">
                                      <p:cBhvr>
                                        <p:cTn id="59" dur="1000"/>
                                        <p:tgtEl>
                                          <p:spTgt spid="101"/>
                                        </p:tgtEl>
                                      </p:cBhvr>
                                    </p:animEffect>
                                    <p:anim calcmode="lin" valueType="num">
                                      <p:cBhvr>
                                        <p:cTn id="60" dur="1000" fill="hold"/>
                                        <p:tgtEl>
                                          <p:spTgt spid="101"/>
                                        </p:tgtEl>
                                        <p:attrNameLst>
                                          <p:attrName>ppt_x</p:attrName>
                                        </p:attrNameLst>
                                      </p:cBhvr>
                                      <p:tavLst>
                                        <p:tav tm="0">
                                          <p:val>
                                            <p:strVal val="#ppt_x"/>
                                          </p:val>
                                        </p:tav>
                                        <p:tav tm="100000">
                                          <p:val>
                                            <p:strVal val="#ppt_x"/>
                                          </p:val>
                                        </p:tav>
                                      </p:tavLst>
                                    </p:anim>
                                    <p:anim calcmode="lin" valueType="num">
                                      <p:cBhvr>
                                        <p:cTn id="61" dur="900" decel="100000" fill="hold"/>
                                        <p:tgtEl>
                                          <p:spTgt spid="101"/>
                                        </p:tgtEl>
                                        <p:attrNameLst>
                                          <p:attrName>ppt_y</p:attrName>
                                        </p:attrNameLst>
                                      </p:cBhvr>
                                      <p:tavLst>
                                        <p:tav tm="0">
                                          <p:val>
                                            <p:strVal val="#ppt_y+1"/>
                                          </p:val>
                                        </p:tav>
                                        <p:tav tm="100000">
                                          <p:val>
                                            <p:strVal val="#ppt_y-.03"/>
                                          </p:val>
                                        </p:tav>
                                      </p:tavLst>
                                    </p:anim>
                                    <p:anim calcmode="lin" valueType="num">
                                      <p:cBhvr>
                                        <p:cTn id="62" dur="100" accel="100000" fill="hold">
                                          <p:stCondLst>
                                            <p:cond delay="900"/>
                                          </p:stCondLst>
                                        </p:cTn>
                                        <p:tgtEl>
                                          <p:spTgt spid="101"/>
                                        </p:tgtEl>
                                        <p:attrNameLst>
                                          <p:attrName>ppt_y</p:attrName>
                                        </p:attrNameLst>
                                      </p:cBhvr>
                                      <p:tavLst>
                                        <p:tav tm="0">
                                          <p:val>
                                            <p:strVal val="#ppt_y-.03"/>
                                          </p:val>
                                        </p:tav>
                                        <p:tav tm="100000">
                                          <p:val>
                                            <p:strVal val="#ppt_y"/>
                                          </p:val>
                                        </p:tav>
                                      </p:tavLst>
                                    </p:anim>
                                  </p:childTnLst>
                                </p:cTn>
                              </p:par>
                              <p:par>
                                <p:cTn id="63" presetID="37" presetClass="entr" presetSubtype="0" fill="hold" grpId="0" nodeType="withEffect">
                                  <p:stCondLst>
                                    <p:cond delay="0"/>
                                  </p:stCondLst>
                                  <p:childTnLst>
                                    <p:set>
                                      <p:cBhvr>
                                        <p:cTn id="64" dur="1" fill="hold">
                                          <p:stCondLst>
                                            <p:cond delay="0"/>
                                          </p:stCondLst>
                                        </p:cTn>
                                        <p:tgtEl>
                                          <p:spTgt spid="102"/>
                                        </p:tgtEl>
                                        <p:attrNameLst>
                                          <p:attrName>style.visibility</p:attrName>
                                        </p:attrNameLst>
                                      </p:cBhvr>
                                      <p:to>
                                        <p:strVal val="visible"/>
                                      </p:to>
                                    </p:set>
                                    <p:animEffect transition="in" filter="fade">
                                      <p:cBhvr>
                                        <p:cTn id="65" dur="1000"/>
                                        <p:tgtEl>
                                          <p:spTgt spid="102"/>
                                        </p:tgtEl>
                                      </p:cBhvr>
                                    </p:animEffect>
                                    <p:anim calcmode="lin" valueType="num">
                                      <p:cBhvr>
                                        <p:cTn id="66" dur="1000" fill="hold"/>
                                        <p:tgtEl>
                                          <p:spTgt spid="102"/>
                                        </p:tgtEl>
                                        <p:attrNameLst>
                                          <p:attrName>ppt_x</p:attrName>
                                        </p:attrNameLst>
                                      </p:cBhvr>
                                      <p:tavLst>
                                        <p:tav tm="0">
                                          <p:val>
                                            <p:strVal val="#ppt_x"/>
                                          </p:val>
                                        </p:tav>
                                        <p:tav tm="100000">
                                          <p:val>
                                            <p:strVal val="#ppt_x"/>
                                          </p:val>
                                        </p:tav>
                                      </p:tavLst>
                                    </p:anim>
                                    <p:anim calcmode="lin" valueType="num">
                                      <p:cBhvr>
                                        <p:cTn id="67" dur="900" decel="100000" fill="hold"/>
                                        <p:tgtEl>
                                          <p:spTgt spid="102"/>
                                        </p:tgtEl>
                                        <p:attrNameLst>
                                          <p:attrName>ppt_y</p:attrName>
                                        </p:attrNameLst>
                                      </p:cBhvr>
                                      <p:tavLst>
                                        <p:tav tm="0">
                                          <p:val>
                                            <p:strVal val="#ppt_y+1"/>
                                          </p:val>
                                        </p:tav>
                                        <p:tav tm="100000">
                                          <p:val>
                                            <p:strVal val="#ppt_y-.03"/>
                                          </p:val>
                                        </p:tav>
                                      </p:tavLst>
                                    </p:anim>
                                    <p:anim calcmode="lin" valueType="num">
                                      <p:cBhvr>
                                        <p:cTn id="68" dur="100" accel="100000" fill="hold">
                                          <p:stCondLst>
                                            <p:cond delay="900"/>
                                          </p:stCondLst>
                                        </p:cTn>
                                        <p:tgtEl>
                                          <p:spTgt spid="102"/>
                                        </p:tgtEl>
                                        <p:attrNameLst>
                                          <p:attrName>ppt_y</p:attrName>
                                        </p:attrNameLst>
                                      </p:cBhvr>
                                      <p:tavLst>
                                        <p:tav tm="0">
                                          <p:val>
                                            <p:strVal val="#ppt_y-.03"/>
                                          </p:val>
                                        </p:tav>
                                        <p:tav tm="100000">
                                          <p:val>
                                            <p:strVal val="#ppt_y"/>
                                          </p:val>
                                        </p:tav>
                                      </p:tavLst>
                                    </p:anim>
                                  </p:childTnLst>
                                </p:cTn>
                              </p:par>
                            </p:childTnLst>
                          </p:cTn>
                        </p:par>
                        <p:par>
                          <p:cTn id="69" fill="hold">
                            <p:stCondLst>
                              <p:cond delay="2000"/>
                            </p:stCondLst>
                            <p:childTnLst>
                              <p:par>
                                <p:cTn id="70" presetID="53" presetClass="entr" presetSubtype="16" fill="hold" nodeType="afterEffect">
                                  <p:stCondLst>
                                    <p:cond delay="0"/>
                                  </p:stCondLst>
                                  <p:childTnLst>
                                    <p:set>
                                      <p:cBhvr>
                                        <p:cTn id="71" dur="1" fill="hold">
                                          <p:stCondLst>
                                            <p:cond delay="0"/>
                                          </p:stCondLst>
                                        </p:cTn>
                                        <p:tgtEl>
                                          <p:spTgt spid="131"/>
                                        </p:tgtEl>
                                        <p:attrNameLst>
                                          <p:attrName>style.visibility</p:attrName>
                                        </p:attrNameLst>
                                      </p:cBhvr>
                                      <p:to>
                                        <p:strVal val="visible"/>
                                      </p:to>
                                    </p:set>
                                    <p:anim calcmode="lin" valueType="num">
                                      <p:cBhvr>
                                        <p:cTn id="72" dur="500" fill="hold"/>
                                        <p:tgtEl>
                                          <p:spTgt spid="131"/>
                                        </p:tgtEl>
                                        <p:attrNameLst>
                                          <p:attrName>ppt_w</p:attrName>
                                        </p:attrNameLst>
                                      </p:cBhvr>
                                      <p:tavLst>
                                        <p:tav tm="0">
                                          <p:val>
                                            <p:fltVal val="0"/>
                                          </p:val>
                                        </p:tav>
                                        <p:tav tm="100000">
                                          <p:val>
                                            <p:strVal val="#ppt_w"/>
                                          </p:val>
                                        </p:tav>
                                      </p:tavLst>
                                    </p:anim>
                                    <p:anim calcmode="lin" valueType="num">
                                      <p:cBhvr>
                                        <p:cTn id="73" dur="500" fill="hold"/>
                                        <p:tgtEl>
                                          <p:spTgt spid="131"/>
                                        </p:tgtEl>
                                        <p:attrNameLst>
                                          <p:attrName>ppt_h</p:attrName>
                                        </p:attrNameLst>
                                      </p:cBhvr>
                                      <p:tavLst>
                                        <p:tav tm="0">
                                          <p:val>
                                            <p:fltVal val="0"/>
                                          </p:val>
                                        </p:tav>
                                        <p:tav tm="100000">
                                          <p:val>
                                            <p:strVal val="#ppt_h"/>
                                          </p:val>
                                        </p:tav>
                                      </p:tavLst>
                                    </p:anim>
                                    <p:animEffect transition="in" filter="fade">
                                      <p:cBhvr>
                                        <p:cTn id="74" dur="500"/>
                                        <p:tgtEl>
                                          <p:spTgt spid="131"/>
                                        </p:tgtEl>
                                      </p:cBhvr>
                                    </p:animEffect>
                                  </p:childTnLst>
                                </p:cTn>
                              </p:par>
                            </p:childTnLst>
                          </p:cTn>
                        </p:par>
                        <p:par>
                          <p:cTn id="75" fill="hold">
                            <p:stCondLst>
                              <p:cond delay="2500"/>
                            </p:stCondLst>
                            <p:childTnLst>
                              <p:par>
                                <p:cTn id="76" presetID="18" presetClass="entr" presetSubtype="3" fill="hold" nodeType="afterEffect">
                                  <p:stCondLst>
                                    <p:cond delay="0"/>
                                  </p:stCondLst>
                                  <p:childTnLst>
                                    <p:set>
                                      <p:cBhvr>
                                        <p:cTn id="77" dur="1" fill="hold">
                                          <p:stCondLst>
                                            <p:cond delay="0"/>
                                          </p:stCondLst>
                                        </p:cTn>
                                        <p:tgtEl>
                                          <p:spTgt spid="146"/>
                                        </p:tgtEl>
                                        <p:attrNameLst>
                                          <p:attrName>style.visibility</p:attrName>
                                        </p:attrNameLst>
                                      </p:cBhvr>
                                      <p:to>
                                        <p:strVal val="visible"/>
                                      </p:to>
                                    </p:set>
                                    <p:animEffect transition="in" filter="strips(upRight)">
                                      <p:cBhvr>
                                        <p:cTn id="78" dur="500"/>
                                        <p:tgtEl>
                                          <p:spTgt spid="146"/>
                                        </p:tgtEl>
                                      </p:cBhvr>
                                    </p:animEffect>
                                  </p:childTnLst>
                                </p:cTn>
                              </p:par>
                            </p:childTnLst>
                          </p:cTn>
                        </p:par>
                        <p:par>
                          <p:cTn id="79" fill="hold">
                            <p:stCondLst>
                              <p:cond delay="3000"/>
                            </p:stCondLst>
                            <p:childTnLst>
                              <p:par>
                                <p:cTn id="80" presetID="42" presetClass="entr" presetSubtype="0" fill="hold" grpId="0" nodeType="afterEffect">
                                  <p:stCondLst>
                                    <p:cond delay="0"/>
                                  </p:stCondLst>
                                  <p:childTnLst>
                                    <p:set>
                                      <p:cBhvr>
                                        <p:cTn id="81" dur="1" fill="hold">
                                          <p:stCondLst>
                                            <p:cond delay="0"/>
                                          </p:stCondLst>
                                        </p:cTn>
                                        <p:tgtEl>
                                          <p:spTgt spid="126"/>
                                        </p:tgtEl>
                                        <p:attrNameLst>
                                          <p:attrName>style.visibility</p:attrName>
                                        </p:attrNameLst>
                                      </p:cBhvr>
                                      <p:to>
                                        <p:strVal val="visible"/>
                                      </p:to>
                                    </p:set>
                                    <p:animEffect transition="in" filter="fade">
                                      <p:cBhvr>
                                        <p:cTn id="82" dur="1000"/>
                                        <p:tgtEl>
                                          <p:spTgt spid="126"/>
                                        </p:tgtEl>
                                      </p:cBhvr>
                                    </p:animEffect>
                                    <p:anim calcmode="lin" valueType="num">
                                      <p:cBhvr>
                                        <p:cTn id="83" dur="1000" fill="hold"/>
                                        <p:tgtEl>
                                          <p:spTgt spid="126"/>
                                        </p:tgtEl>
                                        <p:attrNameLst>
                                          <p:attrName>ppt_x</p:attrName>
                                        </p:attrNameLst>
                                      </p:cBhvr>
                                      <p:tavLst>
                                        <p:tav tm="0">
                                          <p:val>
                                            <p:strVal val="#ppt_x"/>
                                          </p:val>
                                        </p:tav>
                                        <p:tav tm="100000">
                                          <p:val>
                                            <p:strVal val="#ppt_x"/>
                                          </p:val>
                                        </p:tav>
                                      </p:tavLst>
                                    </p:anim>
                                    <p:anim calcmode="lin" valueType="num">
                                      <p:cBhvr>
                                        <p:cTn id="84" dur="1000" fill="hold"/>
                                        <p:tgtEl>
                                          <p:spTgt spid="126"/>
                                        </p:tgtEl>
                                        <p:attrNameLst>
                                          <p:attrName>ppt_y</p:attrName>
                                        </p:attrNameLst>
                                      </p:cBhvr>
                                      <p:tavLst>
                                        <p:tav tm="0">
                                          <p:val>
                                            <p:strVal val="#ppt_y+.1"/>
                                          </p:val>
                                        </p:tav>
                                        <p:tav tm="100000">
                                          <p:val>
                                            <p:strVal val="#ppt_y"/>
                                          </p:val>
                                        </p:tav>
                                      </p:tavLst>
                                    </p:anim>
                                  </p:childTnLst>
                                </p:cTn>
                              </p:par>
                            </p:childTnLst>
                          </p:cTn>
                        </p:par>
                        <p:par>
                          <p:cTn id="85" fill="hold">
                            <p:stCondLst>
                              <p:cond delay="4000"/>
                            </p:stCondLst>
                            <p:childTnLst>
                              <p:par>
                                <p:cTn id="86" presetID="18" presetClass="entr" presetSubtype="3" fill="hold" nodeType="afterEffect">
                                  <p:stCondLst>
                                    <p:cond delay="0"/>
                                  </p:stCondLst>
                                  <p:childTnLst>
                                    <p:set>
                                      <p:cBhvr>
                                        <p:cTn id="87" dur="1" fill="hold">
                                          <p:stCondLst>
                                            <p:cond delay="0"/>
                                          </p:stCondLst>
                                        </p:cTn>
                                        <p:tgtEl>
                                          <p:spTgt spid="147"/>
                                        </p:tgtEl>
                                        <p:attrNameLst>
                                          <p:attrName>style.visibility</p:attrName>
                                        </p:attrNameLst>
                                      </p:cBhvr>
                                      <p:to>
                                        <p:strVal val="visible"/>
                                      </p:to>
                                    </p:set>
                                    <p:animEffect transition="in" filter="strips(upRight)">
                                      <p:cBhvr>
                                        <p:cTn id="88" dur="500"/>
                                        <p:tgtEl>
                                          <p:spTgt spid="147"/>
                                        </p:tgtEl>
                                      </p:cBhvr>
                                    </p:animEffect>
                                  </p:childTnLst>
                                </p:cTn>
                              </p:par>
                            </p:childTnLst>
                          </p:cTn>
                        </p:par>
                        <p:par>
                          <p:cTn id="89" fill="hold">
                            <p:stCondLst>
                              <p:cond delay="4500"/>
                            </p:stCondLst>
                            <p:childTnLst>
                              <p:par>
                                <p:cTn id="90" presetID="42" presetClass="entr" presetSubtype="0" fill="hold" grpId="0" nodeType="afterEffect">
                                  <p:stCondLst>
                                    <p:cond delay="0"/>
                                  </p:stCondLst>
                                  <p:childTnLst>
                                    <p:set>
                                      <p:cBhvr>
                                        <p:cTn id="91" dur="1" fill="hold">
                                          <p:stCondLst>
                                            <p:cond delay="0"/>
                                          </p:stCondLst>
                                        </p:cTn>
                                        <p:tgtEl>
                                          <p:spTgt spid="121"/>
                                        </p:tgtEl>
                                        <p:attrNameLst>
                                          <p:attrName>style.visibility</p:attrName>
                                        </p:attrNameLst>
                                      </p:cBhvr>
                                      <p:to>
                                        <p:strVal val="visible"/>
                                      </p:to>
                                    </p:set>
                                    <p:animEffect transition="in" filter="fade">
                                      <p:cBhvr>
                                        <p:cTn id="92" dur="1000"/>
                                        <p:tgtEl>
                                          <p:spTgt spid="121"/>
                                        </p:tgtEl>
                                      </p:cBhvr>
                                    </p:animEffect>
                                    <p:anim calcmode="lin" valueType="num">
                                      <p:cBhvr>
                                        <p:cTn id="93" dur="1000" fill="hold"/>
                                        <p:tgtEl>
                                          <p:spTgt spid="121"/>
                                        </p:tgtEl>
                                        <p:attrNameLst>
                                          <p:attrName>ppt_x</p:attrName>
                                        </p:attrNameLst>
                                      </p:cBhvr>
                                      <p:tavLst>
                                        <p:tav tm="0">
                                          <p:val>
                                            <p:strVal val="#ppt_x"/>
                                          </p:val>
                                        </p:tav>
                                        <p:tav tm="100000">
                                          <p:val>
                                            <p:strVal val="#ppt_x"/>
                                          </p:val>
                                        </p:tav>
                                      </p:tavLst>
                                    </p:anim>
                                    <p:anim calcmode="lin" valueType="num">
                                      <p:cBhvr>
                                        <p:cTn id="94" dur="1000" fill="hold"/>
                                        <p:tgtEl>
                                          <p:spTgt spid="121"/>
                                        </p:tgtEl>
                                        <p:attrNameLst>
                                          <p:attrName>ppt_y</p:attrName>
                                        </p:attrNameLst>
                                      </p:cBhvr>
                                      <p:tavLst>
                                        <p:tav tm="0">
                                          <p:val>
                                            <p:strVal val="#ppt_y+.1"/>
                                          </p:val>
                                        </p:tav>
                                        <p:tav tm="100000">
                                          <p:val>
                                            <p:strVal val="#ppt_y"/>
                                          </p:val>
                                        </p:tav>
                                      </p:tavLst>
                                    </p:anim>
                                  </p:childTnLst>
                                </p:cTn>
                              </p:par>
                            </p:childTnLst>
                          </p:cTn>
                        </p:par>
                        <p:par>
                          <p:cTn id="95" fill="hold">
                            <p:stCondLst>
                              <p:cond delay="5500"/>
                            </p:stCondLst>
                            <p:childTnLst>
                              <p:par>
                                <p:cTn id="96" presetID="18" presetClass="entr" presetSubtype="6" fill="hold" nodeType="afterEffect">
                                  <p:stCondLst>
                                    <p:cond delay="0"/>
                                  </p:stCondLst>
                                  <p:childTnLst>
                                    <p:set>
                                      <p:cBhvr>
                                        <p:cTn id="97" dur="1" fill="hold">
                                          <p:stCondLst>
                                            <p:cond delay="0"/>
                                          </p:stCondLst>
                                        </p:cTn>
                                        <p:tgtEl>
                                          <p:spTgt spid="148"/>
                                        </p:tgtEl>
                                        <p:attrNameLst>
                                          <p:attrName>style.visibility</p:attrName>
                                        </p:attrNameLst>
                                      </p:cBhvr>
                                      <p:to>
                                        <p:strVal val="visible"/>
                                      </p:to>
                                    </p:set>
                                    <p:animEffect transition="in" filter="strips(downRight)">
                                      <p:cBhvr>
                                        <p:cTn id="98" dur="500"/>
                                        <p:tgtEl>
                                          <p:spTgt spid="148"/>
                                        </p:tgtEl>
                                      </p:cBhvr>
                                    </p:animEffect>
                                  </p:childTnLst>
                                </p:cTn>
                              </p:par>
                            </p:childTnLst>
                          </p:cTn>
                        </p:par>
                        <p:par>
                          <p:cTn id="99" fill="hold">
                            <p:stCondLst>
                              <p:cond delay="6000"/>
                            </p:stCondLst>
                            <p:childTnLst>
                              <p:par>
                                <p:cTn id="100" presetID="42" presetClass="entr" presetSubtype="0" fill="hold" grpId="0" nodeType="afterEffect">
                                  <p:stCondLst>
                                    <p:cond delay="0"/>
                                  </p:stCondLst>
                                  <p:childTnLst>
                                    <p:set>
                                      <p:cBhvr>
                                        <p:cTn id="101" dur="1" fill="hold">
                                          <p:stCondLst>
                                            <p:cond delay="0"/>
                                          </p:stCondLst>
                                        </p:cTn>
                                        <p:tgtEl>
                                          <p:spTgt spid="125"/>
                                        </p:tgtEl>
                                        <p:attrNameLst>
                                          <p:attrName>style.visibility</p:attrName>
                                        </p:attrNameLst>
                                      </p:cBhvr>
                                      <p:to>
                                        <p:strVal val="visible"/>
                                      </p:to>
                                    </p:set>
                                    <p:animEffect transition="in" filter="fade">
                                      <p:cBhvr>
                                        <p:cTn id="102" dur="1000"/>
                                        <p:tgtEl>
                                          <p:spTgt spid="125"/>
                                        </p:tgtEl>
                                      </p:cBhvr>
                                    </p:animEffect>
                                    <p:anim calcmode="lin" valueType="num">
                                      <p:cBhvr>
                                        <p:cTn id="103" dur="1000" fill="hold"/>
                                        <p:tgtEl>
                                          <p:spTgt spid="125"/>
                                        </p:tgtEl>
                                        <p:attrNameLst>
                                          <p:attrName>ppt_x</p:attrName>
                                        </p:attrNameLst>
                                      </p:cBhvr>
                                      <p:tavLst>
                                        <p:tav tm="0">
                                          <p:val>
                                            <p:strVal val="#ppt_x"/>
                                          </p:val>
                                        </p:tav>
                                        <p:tav tm="100000">
                                          <p:val>
                                            <p:strVal val="#ppt_x"/>
                                          </p:val>
                                        </p:tav>
                                      </p:tavLst>
                                    </p:anim>
                                    <p:anim calcmode="lin" valueType="num">
                                      <p:cBhvr>
                                        <p:cTn id="104" dur="1000" fill="hold"/>
                                        <p:tgtEl>
                                          <p:spTgt spid="125"/>
                                        </p:tgtEl>
                                        <p:attrNameLst>
                                          <p:attrName>ppt_y</p:attrName>
                                        </p:attrNameLst>
                                      </p:cBhvr>
                                      <p:tavLst>
                                        <p:tav tm="0">
                                          <p:val>
                                            <p:strVal val="#ppt_y+.1"/>
                                          </p:val>
                                        </p:tav>
                                        <p:tav tm="100000">
                                          <p:val>
                                            <p:strVal val="#ppt_y"/>
                                          </p:val>
                                        </p:tav>
                                      </p:tavLst>
                                    </p:anim>
                                  </p:childTnLst>
                                </p:cTn>
                              </p:par>
                            </p:childTnLst>
                          </p:cTn>
                        </p:par>
                        <p:par>
                          <p:cTn id="105" fill="hold">
                            <p:stCondLst>
                              <p:cond delay="7000"/>
                            </p:stCondLst>
                            <p:childTnLst>
                              <p:par>
                                <p:cTn id="106" presetID="18" presetClass="entr" presetSubtype="6" fill="hold" nodeType="afterEffect">
                                  <p:stCondLst>
                                    <p:cond delay="0"/>
                                  </p:stCondLst>
                                  <p:childTnLst>
                                    <p:set>
                                      <p:cBhvr>
                                        <p:cTn id="107" dur="1" fill="hold">
                                          <p:stCondLst>
                                            <p:cond delay="0"/>
                                          </p:stCondLst>
                                        </p:cTn>
                                        <p:tgtEl>
                                          <p:spTgt spid="149"/>
                                        </p:tgtEl>
                                        <p:attrNameLst>
                                          <p:attrName>style.visibility</p:attrName>
                                        </p:attrNameLst>
                                      </p:cBhvr>
                                      <p:to>
                                        <p:strVal val="visible"/>
                                      </p:to>
                                    </p:set>
                                    <p:animEffect transition="in" filter="strips(downRight)">
                                      <p:cBhvr>
                                        <p:cTn id="108" dur="500"/>
                                        <p:tgtEl>
                                          <p:spTgt spid="149"/>
                                        </p:tgtEl>
                                      </p:cBhvr>
                                    </p:animEffect>
                                  </p:childTnLst>
                                </p:cTn>
                              </p:par>
                            </p:childTnLst>
                          </p:cTn>
                        </p:par>
                        <p:par>
                          <p:cTn id="109" fill="hold">
                            <p:stCondLst>
                              <p:cond delay="7500"/>
                            </p:stCondLst>
                            <p:childTnLst>
                              <p:par>
                                <p:cTn id="110" presetID="42" presetClass="entr" presetSubtype="0" fill="hold" grpId="0" nodeType="afterEffect">
                                  <p:stCondLst>
                                    <p:cond delay="0"/>
                                  </p:stCondLst>
                                  <p:childTnLst>
                                    <p:set>
                                      <p:cBhvr>
                                        <p:cTn id="111" dur="1" fill="hold">
                                          <p:stCondLst>
                                            <p:cond delay="0"/>
                                          </p:stCondLst>
                                        </p:cTn>
                                        <p:tgtEl>
                                          <p:spTgt spid="124"/>
                                        </p:tgtEl>
                                        <p:attrNameLst>
                                          <p:attrName>style.visibility</p:attrName>
                                        </p:attrNameLst>
                                      </p:cBhvr>
                                      <p:to>
                                        <p:strVal val="visible"/>
                                      </p:to>
                                    </p:set>
                                    <p:animEffect transition="in" filter="fade">
                                      <p:cBhvr>
                                        <p:cTn id="112" dur="1000"/>
                                        <p:tgtEl>
                                          <p:spTgt spid="124"/>
                                        </p:tgtEl>
                                      </p:cBhvr>
                                    </p:animEffect>
                                    <p:anim calcmode="lin" valueType="num">
                                      <p:cBhvr>
                                        <p:cTn id="113" dur="1000" fill="hold"/>
                                        <p:tgtEl>
                                          <p:spTgt spid="124"/>
                                        </p:tgtEl>
                                        <p:attrNameLst>
                                          <p:attrName>ppt_x</p:attrName>
                                        </p:attrNameLst>
                                      </p:cBhvr>
                                      <p:tavLst>
                                        <p:tav tm="0">
                                          <p:val>
                                            <p:strVal val="#ppt_x"/>
                                          </p:val>
                                        </p:tav>
                                        <p:tav tm="100000">
                                          <p:val>
                                            <p:strVal val="#ppt_x"/>
                                          </p:val>
                                        </p:tav>
                                      </p:tavLst>
                                    </p:anim>
                                    <p:anim calcmode="lin" valueType="num">
                                      <p:cBhvr>
                                        <p:cTn id="114" dur="1000" fill="hold"/>
                                        <p:tgtEl>
                                          <p:spTgt spid="124"/>
                                        </p:tgtEl>
                                        <p:attrNameLst>
                                          <p:attrName>ppt_y</p:attrName>
                                        </p:attrNameLst>
                                      </p:cBhvr>
                                      <p:tavLst>
                                        <p:tav tm="0">
                                          <p:val>
                                            <p:strVal val="#ppt_y+.1"/>
                                          </p:val>
                                        </p:tav>
                                        <p:tav tm="100000">
                                          <p:val>
                                            <p:strVal val="#ppt_y"/>
                                          </p:val>
                                        </p:tav>
                                      </p:tavLst>
                                    </p:anim>
                                  </p:childTnLst>
                                </p:cTn>
                              </p:par>
                            </p:childTnLst>
                          </p:cTn>
                        </p:par>
                        <p:par>
                          <p:cTn id="115" fill="hold">
                            <p:stCondLst>
                              <p:cond delay="8500"/>
                            </p:stCondLst>
                            <p:childTnLst>
                              <p:par>
                                <p:cTn id="116" presetID="18" presetClass="entr" presetSubtype="12" fill="hold" nodeType="afterEffect">
                                  <p:stCondLst>
                                    <p:cond delay="0"/>
                                  </p:stCondLst>
                                  <p:childTnLst>
                                    <p:set>
                                      <p:cBhvr>
                                        <p:cTn id="117" dur="1" fill="hold">
                                          <p:stCondLst>
                                            <p:cond delay="0"/>
                                          </p:stCondLst>
                                        </p:cTn>
                                        <p:tgtEl>
                                          <p:spTgt spid="150"/>
                                        </p:tgtEl>
                                        <p:attrNameLst>
                                          <p:attrName>style.visibility</p:attrName>
                                        </p:attrNameLst>
                                      </p:cBhvr>
                                      <p:to>
                                        <p:strVal val="visible"/>
                                      </p:to>
                                    </p:set>
                                    <p:animEffect transition="in" filter="strips(downLeft)">
                                      <p:cBhvr>
                                        <p:cTn id="118" dur="500"/>
                                        <p:tgtEl>
                                          <p:spTgt spid="150"/>
                                        </p:tgtEl>
                                      </p:cBhvr>
                                    </p:animEffect>
                                  </p:childTnLst>
                                </p:cTn>
                              </p:par>
                            </p:childTnLst>
                          </p:cTn>
                        </p:par>
                        <p:par>
                          <p:cTn id="119" fill="hold">
                            <p:stCondLst>
                              <p:cond delay="9000"/>
                            </p:stCondLst>
                            <p:childTnLst>
                              <p:par>
                                <p:cTn id="120" presetID="42" presetClass="entr" presetSubtype="0" fill="hold" grpId="0" nodeType="afterEffect">
                                  <p:stCondLst>
                                    <p:cond delay="0"/>
                                  </p:stCondLst>
                                  <p:childTnLst>
                                    <p:set>
                                      <p:cBhvr>
                                        <p:cTn id="121" dur="1" fill="hold">
                                          <p:stCondLst>
                                            <p:cond delay="0"/>
                                          </p:stCondLst>
                                        </p:cTn>
                                        <p:tgtEl>
                                          <p:spTgt spid="123"/>
                                        </p:tgtEl>
                                        <p:attrNameLst>
                                          <p:attrName>style.visibility</p:attrName>
                                        </p:attrNameLst>
                                      </p:cBhvr>
                                      <p:to>
                                        <p:strVal val="visible"/>
                                      </p:to>
                                    </p:set>
                                    <p:animEffect transition="in" filter="fade">
                                      <p:cBhvr>
                                        <p:cTn id="122" dur="1000"/>
                                        <p:tgtEl>
                                          <p:spTgt spid="123"/>
                                        </p:tgtEl>
                                      </p:cBhvr>
                                    </p:animEffect>
                                    <p:anim calcmode="lin" valueType="num">
                                      <p:cBhvr>
                                        <p:cTn id="123" dur="1000" fill="hold"/>
                                        <p:tgtEl>
                                          <p:spTgt spid="123"/>
                                        </p:tgtEl>
                                        <p:attrNameLst>
                                          <p:attrName>ppt_x</p:attrName>
                                        </p:attrNameLst>
                                      </p:cBhvr>
                                      <p:tavLst>
                                        <p:tav tm="0">
                                          <p:val>
                                            <p:strVal val="#ppt_x"/>
                                          </p:val>
                                        </p:tav>
                                        <p:tav tm="100000">
                                          <p:val>
                                            <p:strVal val="#ppt_x"/>
                                          </p:val>
                                        </p:tav>
                                      </p:tavLst>
                                    </p:anim>
                                    <p:anim calcmode="lin" valueType="num">
                                      <p:cBhvr>
                                        <p:cTn id="124" dur="1000" fill="hold"/>
                                        <p:tgtEl>
                                          <p:spTgt spid="123"/>
                                        </p:tgtEl>
                                        <p:attrNameLst>
                                          <p:attrName>ppt_y</p:attrName>
                                        </p:attrNameLst>
                                      </p:cBhvr>
                                      <p:tavLst>
                                        <p:tav tm="0">
                                          <p:val>
                                            <p:strVal val="#ppt_y+.1"/>
                                          </p:val>
                                        </p:tav>
                                        <p:tav tm="100000">
                                          <p:val>
                                            <p:strVal val="#ppt_y"/>
                                          </p:val>
                                        </p:tav>
                                      </p:tavLst>
                                    </p:anim>
                                  </p:childTnLst>
                                </p:cTn>
                              </p:par>
                            </p:childTnLst>
                          </p:cTn>
                        </p:par>
                        <p:par>
                          <p:cTn id="125" fill="hold">
                            <p:stCondLst>
                              <p:cond delay="10000"/>
                            </p:stCondLst>
                            <p:childTnLst>
                              <p:par>
                                <p:cTn id="126" presetID="18" presetClass="entr" presetSubtype="12" fill="hold" nodeType="afterEffect">
                                  <p:stCondLst>
                                    <p:cond delay="0"/>
                                  </p:stCondLst>
                                  <p:childTnLst>
                                    <p:set>
                                      <p:cBhvr>
                                        <p:cTn id="127" dur="1" fill="hold">
                                          <p:stCondLst>
                                            <p:cond delay="0"/>
                                          </p:stCondLst>
                                        </p:cTn>
                                        <p:tgtEl>
                                          <p:spTgt spid="151"/>
                                        </p:tgtEl>
                                        <p:attrNameLst>
                                          <p:attrName>style.visibility</p:attrName>
                                        </p:attrNameLst>
                                      </p:cBhvr>
                                      <p:to>
                                        <p:strVal val="visible"/>
                                      </p:to>
                                    </p:set>
                                    <p:animEffect transition="in" filter="strips(downLeft)">
                                      <p:cBhvr>
                                        <p:cTn id="128" dur="500"/>
                                        <p:tgtEl>
                                          <p:spTgt spid="151"/>
                                        </p:tgtEl>
                                      </p:cBhvr>
                                    </p:animEffect>
                                  </p:childTnLst>
                                </p:cTn>
                              </p:par>
                            </p:childTnLst>
                          </p:cTn>
                        </p:par>
                        <p:par>
                          <p:cTn id="129" fill="hold">
                            <p:stCondLst>
                              <p:cond delay="10500"/>
                            </p:stCondLst>
                            <p:childTnLst>
                              <p:par>
                                <p:cTn id="130" presetID="42" presetClass="entr" presetSubtype="0" fill="hold" grpId="0" nodeType="afterEffect">
                                  <p:stCondLst>
                                    <p:cond delay="0"/>
                                  </p:stCondLst>
                                  <p:childTnLst>
                                    <p:set>
                                      <p:cBhvr>
                                        <p:cTn id="131" dur="1" fill="hold">
                                          <p:stCondLst>
                                            <p:cond delay="0"/>
                                          </p:stCondLst>
                                        </p:cTn>
                                        <p:tgtEl>
                                          <p:spTgt spid="122"/>
                                        </p:tgtEl>
                                        <p:attrNameLst>
                                          <p:attrName>style.visibility</p:attrName>
                                        </p:attrNameLst>
                                      </p:cBhvr>
                                      <p:to>
                                        <p:strVal val="visible"/>
                                      </p:to>
                                    </p:set>
                                    <p:animEffect transition="in" filter="fade">
                                      <p:cBhvr>
                                        <p:cTn id="132" dur="1000"/>
                                        <p:tgtEl>
                                          <p:spTgt spid="122"/>
                                        </p:tgtEl>
                                      </p:cBhvr>
                                    </p:animEffect>
                                    <p:anim calcmode="lin" valueType="num">
                                      <p:cBhvr>
                                        <p:cTn id="133" dur="1000" fill="hold"/>
                                        <p:tgtEl>
                                          <p:spTgt spid="122"/>
                                        </p:tgtEl>
                                        <p:attrNameLst>
                                          <p:attrName>ppt_x</p:attrName>
                                        </p:attrNameLst>
                                      </p:cBhvr>
                                      <p:tavLst>
                                        <p:tav tm="0">
                                          <p:val>
                                            <p:strVal val="#ppt_x"/>
                                          </p:val>
                                        </p:tav>
                                        <p:tav tm="100000">
                                          <p:val>
                                            <p:strVal val="#ppt_x"/>
                                          </p:val>
                                        </p:tav>
                                      </p:tavLst>
                                    </p:anim>
                                    <p:anim calcmode="lin" valueType="num">
                                      <p:cBhvr>
                                        <p:cTn id="134" dur="1000" fill="hold"/>
                                        <p:tgtEl>
                                          <p:spTgt spid="122"/>
                                        </p:tgtEl>
                                        <p:attrNameLst>
                                          <p:attrName>ppt_y</p:attrName>
                                        </p:attrNameLst>
                                      </p:cBhvr>
                                      <p:tavLst>
                                        <p:tav tm="0">
                                          <p:val>
                                            <p:strVal val="#ppt_y+.1"/>
                                          </p:val>
                                        </p:tav>
                                        <p:tav tm="100000">
                                          <p:val>
                                            <p:strVal val="#ppt_y"/>
                                          </p:val>
                                        </p:tav>
                                      </p:tavLst>
                                    </p:anim>
                                  </p:childTnLst>
                                </p:cTn>
                              </p:par>
                            </p:childTnLst>
                          </p:cTn>
                        </p:par>
                        <p:par>
                          <p:cTn id="135" fill="hold">
                            <p:stCondLst>
                              <p:cond delay="11500"/>
                            </p:stCondLst>
                            <p:childTnLst>
                              <p:par>
                                <p:cTn id="136" presetID="18" presetClass="entr" presetSubtype="9" fill="hold" nodeType="afterEffect">
                                  <p:stCondLst>
                                    <p:cond delay="0"/>
                                  </p:stCondLst>
                                  <p:childTnLst>
                                    <p:set>
                                      <p:cBhvr>
                                        <p:cTn id="137" dur="1" fill="hold">
                                          <p:stCondLst>
                                            <p:cond delay="0"/>
                                          </p:stCondLst>
                                        </p:cTn>
                                        <p:tgtEl>
                                          <p:spTgt spid="152"/>
                                        </p:tgtEl>
                                        <p:attrNameLst>
                                          <p:attrName>style.visibility</p:attrName>
                                        </p:attrNameLst>
                                      </p:cBhvr>
                                      <p:to>
                                        <p:strVal val="visible"/>
                                      </p:to>
                                    </p:set>
                                    <p:animEffect transition="in" filter="strips(upLeft)">
                                      <p:cBhvr>
                                        <p:cTn id="138" dur="500"/>
                                        <p:tgtEl>
                                          <p:spTgt spid="152"/>
                                        </p:tgtEl>
                                      </p:cBhvr>
                                    </p:animEffect>
                                  </p:childTnLst>
                                </p:cTn>
                              </p:par>
                            </p:childTnLst>
                          </p:cTn>
                        </p:par>
                        <p:par>
                          <p:cTn id="139" fill="hold">
                            <p:stCondLst>
                              <p:cond delay="12000"/>
                            </p:stCondLst>
                            <p:childTnLst>
                              <p:par>
                                <p:cTn id="140" presetID="42" presetClass="entr" presetSubtype="0" fill="hold" grpId="0" nodeType="afterEffect">
                                  <p:stCondLst>
                                    <p:cond delay="0"/>
                                  </p:stCondLst>
                                  <p:childTnLst>
                                    <p:set>
                                      <p:cBhvr>
                                        <p:cTn id="141" dur="1" fill="hold">
                                          <p:stCondLst>
                                            <p:cond delay="0"/>
                                          </p:stCondLst>
                                        </p:cTn>
                                        <p:tgtEl>
                                          <p:spTgt spid="120"/>
                                        </p:tgtEl>
                                        <p:attrNameLst>
                                          <p:attrName>style.visibility</p:attrName>
                                        </p:attrNameLst>
                                      </p:cBhvr>
                                      <p:to>
                                        <p:strVal val="visible"/>
                                      </p:to>
                                    </p:set>
                                    <p:animEffect transition="in" filter="fade">
                                      <p:cBhvr>
                                        <p:cTn id="142" dur="1000"/>
                                        <p:tgtEl>
                                          <p:spTgt spid="120"/>
                                        </p:tgtEl>
                                      </p:cBhvr>
                                    </p:animEffect>
                                    <p:anim calcmode="lin" valueType="num">
                                      <p:cBhvr>
                                        <p:cTn id="143" dur="1000" fill="hold"/>
                                        <p:tgtEl>
                                          <p:spTgt spid="120"/>
                                        </p:tgtEl>
                                        <p:attrNameLst>
                                          <p:attrName>ppt_x</p:attrName>
                                        </p:attrNameLst>
                                      </p:cBhvr>
                                      <p:tavLst>
                                        <p:tav tm="0">
                                          <p:val>
                                            <p:strVal val="#ppt_x"/>
                                          </p:val>
                                        </p:tav>
                                        <p:tav tm="100000">
                                          <p:val>
                                            <p:strVal val="#ppt_x"/>
                                          </p:val>
                                        </p:tav>
                                      </p:tavLst>
                                    </p:anim>
                                    <p:anim calcmode="lin" valueType="num">
                                      <p:cBhvr>
                                        <p:cTn id="144" dur="1000" fill="hold"/>
                                        <p:tgtEl>
                                          <p:spTgt spid="120"/>
                                        </p:tgtEl>
                                        <p:attrNameLst>
                                          <p:attrName>ppt_y</p:attrName>
                                        </p:attrNameLst>
                                      </p:cBhvr>
                                      <p:tavLst>
                                        <p:tav tm="0">
                                          <p:val>
                                            <p:strVal val="#ppt_y+.1"/>
                                          </p:val>
                                        </p:tav>
                                        <p:tav tm="100000">
                                          <p:val>
                                            <p:strVal val="#ppt_y"/>
                                          </p:val>
                                        </p:tav>
                                      </p:tavLst>
                                    </p:anim>
                                  </p:childTnLst>
                                </p:cTn>
                              </p:par>
                            </p:childTnLst>
                          </p:cTn>
                        </p:par>
                        <p:par>
                          <p:cTn id="145" fill="hold">
                            <p:stCondLst>
                              <p:cond delay="13000"/>
                            </p:stCondLst>
                            <p:childTnLst>
                              <p:par>
                                <p:cTn id="146" presetID="18" presetClass="entr" presetSubtype="9" fill="hold" nodeType="afterEffect">
                                  <p:stCondLst>
                                    <p:cond delay="0"/>
                                  </p:stCondLst>
                                  <p:childTnLst>
                                    <p:set>
                                      <p:cBhvr>
                                        <p:cTn id="147" dur="1" fill="hold">
                                          <p:stCondLst>
                                            <p:cond delay="0"/>
                                          </p:stCondLst>
                                        </p:cTn>
                                        <p:tgtEl>
                                          <p:spTgt spid="153"/>
                                        </p:tgtEl>
                                        <p:attrNameLst>
                                          <p:attrName>style.visibility</p:attrName>
                                        </p:attrNameLst>
                                      </p:cBhvr>
                                      <p:to>
                                        <p:strVal val="visible"/>
                                      </p:to>
                                    </p:set>
                                    <p:animEffect transition="in" filter="strips(upLeft)">
                                      <p:cBhvr>
                                        <p:cTn id="148" dur="500"/>
                                        <p:tgtEl>
                                          <p:spTgt spid="153"/>
                                        </p:tgtEl>
                                      </p:cBhvr>
                                    </p:animEffect>
                                  </p:childTnLst>
                                </p:cTn>
                              </p:par>
                            </p:childTnLst>
                          </p:cTn>
                        </p:par>
                        <p:par>
                          <p:cTn id="149" fill="hold">
                            <p:stCondLst>
                              <p:cond delay="13500"/>
                            </p:stCondLst>
                            <p:childTnLst>
                              <p:par>
                                <p:cTn id="150" presetID="42" presetClass="entr" presetSubtype="0" fill="hold" grpId="0" nodeType="afterEffect">
                                  <p:stCondLst>
                                    <p:cond delay="0"/>
                                  </p:stCondLst>
                                  <p:childTnLst>
                                    <p:set>
                                      <p:cBhvr>
                                        <p:cTn id="151" dur="1" fill="hold">
                                          <p:stCondLst>
                                            <p:cond delay="0"/>
                                          </p:stCondLst>
                                        </p:cTn>
                                        <p:tgtEl>
                                          <p:spTgt spid="119"/>
                                        </p:tgtEl>
                                        <p:attrNameLst>
                                          <p:attrName>style.visibility</p:attrName>
                                        </p:attrNameLst>
                                      </p:cBhvr>
                                      <p:to>
                                        <p:strVal val="visible"/>
                                      </p:to>
                                    </p:set>
                                    <p:animEffect transition="in" filter="fade">
                                      <p:cBhvr>
                                        <p:cTn id="152" dur="1000"/>
                                        <p:tgtEl>
                                          <p:spTgt spid="119"/>
                                        </p:tgtEl>
                                      </p:cBhvr>
                                    </p:animEffect>
                                    <p:anim calcmode="lin" valueType="num">
                                      <p:cBhvr>
                                        <p:cTn id="153" dur="1000" fill="hold"/>
                                        <p:tgtEl>
                                          <p:spTgt spid="119"/>
                                        </p:tgtEl>
                                        <p:attrNameLst>
                                          <p:attrName>ppt_x</p:attrName>
                                        </p:attrNameLst>
                                      </p:cBhvr>
                                      <p:tavLst>
                                        <p:tav tm="0">
                                          <p:val>
                                            <p:strVal val="#ppt_x"/>
                                          </p:val>
                                        </p:tav>
                                        <p:tav tm="100000">
                                          <p:val>
                                            <p:strVal val="#ppt_x"/>
                                          </p:val>
                                        </p:tav>
                                      </p:tavLst>
                                    </p:anim>
                                    <p:anim calcmode="lin" valueType="num">
                                      <p:cBhvr>
                                        <p:cTn id="154" dur="1000" fill="hold"/>
                                        <p:tgtEl>
                                          <p:spTgt spid="11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4" grpId="0" animBg="1"/>
      <p:bldP spid="87" grpId="0" animBg="1"/>
      <p:bldP spid="95" grpId="0"/>
      <p:bldP spid="96" grpId="0"/>
      <p:bldP spid="97" grpId="0"/>
      <p:bldP spid="98" grpId="0"/>
      <p:bldP spid="99" grpId="0"/>
      <p:bldP spid="100" grpId="0"/>
      <p:bldP spid="101" grpId="0"/>
      <p:bldP spid="102" grpId="0"/>
      <p:bldP spid="119" grpId="0"/>
      <p:bldP spid="120" grpId="0"/>
      <p:bldP spid="121" grpId="0"/>
      <p:bldP spid="122" grpId="0"/>
      <p:bldP spid="123" grpId="0"/>
      <p:bldP spid="124" grpId="0"/>
      <p:bldP spid="125" grpId="0"/>
      <p:bldP spid="126" grpId="0"/>
      <p:bldP spid="127" grpId="0"/>
    </p:bldLst>
  </p:timing>
</p:sld>
</file>

<file path=ppt/slides/slide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4" name="Group 20"/>
          <p:cNvGrpSpPr/>
          <p:nvPr/>
        </p:nvGrpSpPr>
        <p:grpSpPr>
          <a:xfrm>
            <a:off x="4799770" y="3425513"/>
            <a:ext cx="3049878" cy="2887446"/>
            <a:chOff x="3567113" y="2686050"/>
            <a:chExt cx="1997075" cy="1890713"/>
          </a:xfrm>
          <a:solidFill>
            <a:srgbClr val="BF2500"/>
          </a:solidFill>
        </p:grpSpPr>
        <p:sp>
          <p:nvSpPr>
            <p:cNvPr id="10245" name="Freeform 5"/>
            <p:cNvSpPr>
              <a:spLocks/>
            </p:cNvSpPr>
            <p:nvPr/>
          </p:nvSpPr>
          <p:spPr bwMode="auto">
            <a:xfrm>
              <a:off x="3567113" y="3463925"/>
              <a:ext cx="1003300" cy="1112838"/>
            </a:xfrm>
            <a:custGeom>
              <a:avLst/>
              <a:gdLst/>
              <a:ahLst/>
              <a:cxnLst>
                <a:cxn ang="0">
                  <a:pos x="632" y="504"/>
                </a:cxn>
                <a:cxn ang="0">
                  <a:pos x="0" y="0"/>
                </a:cxn>
                <a:cxn ang="0">
                  <a:pos x="632" y="701"/>
                </a:cxn>
                <a:cxn ang="0">
                  <a:pos x="632" y="504"/>
                </a:cxn>
                <a:cxn ang="0">
                  <a:pos x="632" y="504"/>
                </a:cxn>
                <a:cxn ang="0">
                  <a:pos x="632" y="504"/>
                </a:cxn>
              </a:cxnLst>
              <a:rect l="0" t="0" r="r" b="b"/>
              <a:pathLst>
                <a:path w="632" h="701">
                  <a:moveTo>
                    <a:pt x="632" y="504"/>
                  </a:moveTo>
                  <a:lnTo>
                    <a:pt x="0" y="0"/>
                  </a:lnTo>
                  <a:lnTo>
                    <a:pt x="632" y="701"/>
                  </a:lnTo>
                  <a:lnTo>
                    <a:pt x="632" y="504"/>
                  </a:lnTo>
                  <a:lnTo>
                    <a:pt x="632" y="504"/>
                  </a:lnTo>
                  <a:lnTo>
                    <a:pt x="632" y="50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0246" name="Freeform 6"/>
            <p:cNvSpPr>
              <a:spLocks/>
            </p:cNvSpPr>
            <p:nvPr/>
          </p:nvSpPr>
          <p:spPr bwMode="auto">
            <a:xfrm>
              <a:off x="4570413" y="3473450"/>
              <a:ext cx="993775" cy="1103313"/>
            </a:xfrm>
            <a:custGeom>
              <a:avLst/>
              <a:gdLst/>
              <a:ahLst/>
              <a:cxnLst>
                <a:cxn ang="0">
                  <a:pos x="0" y="498"/>
                </a:cxn>
                <a:cxn ang="0">
                  <a:pos x="626" y="0"/>
                </a:cxn>
                <a:cxn ang="0">
                  <a:pos x="0" y="695"/>
                </a:cxn>
                <a:cxn ang="0">
                  <a:pos x="0" y="498"/>
                </a:cxn>
                <a:cxn ang="0">
                  <a:pos x="0" y="498"/>
                </a:cxn>
                <a:cxn ang="0">
                  <a:pos x="0" y="498"/>
                </a:cxn>
              </a:cxnLst>
              <a:rect l="0" t="0" r="r" b="b"/>
              <a:pathLst>
                <a:path w="626" h="695">
                  <a:moveTo>
                    <a:pt x="0" y="498"/>
                  </a:moveTo>
                  <a:lnTo>
                    <a:pt x="626" y="0"/>
                  </a:lnTo>
                  <a:lnTo>
                    <a:pt x="0" y="695"/>
                  </a:lnTo>
                  <a:lnTo>
                    <a:pt x="0" y="498"/>
                  </a:lnTo>
                  <a:lnTo>
                    <a:pt x="0" y="498"/>
                  </a:lnTo>
                  <a:lnTo>
                    <a:pt x="0" y="498"/>
                  </a:lnTo>
                  <a:close/>
                </a:path>
              </a:pathLst>
            </a:custGeom>
            <a:solidFill>
              <a:srgbClr val="970000"/>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0247" name="Freeform 7"/>
            <p:cNvSpPr>
              <a:spLocks/>
            </p:cNvSpPr>
            <p:nvPr/>
          </p:nvSpPr>
          <p:spPr bwMode="auto">
            <a:xfrm>
              <a:off x="3567113" y="2686050"/>
              <a:ext cx="1997075" cy="1577975"/>
            </a:xfrm>
            <a:custGeom>
              <a:avLst/>
              <a:gdLst/>
              <a:ahLst/>
              <a:cxnLst>
                <a:cxn ang="0">
                  <a:pos x="0" y="490"/>
                </a:cxn>
                <a:cxn ang="0">
                  <a:pos x="632" y="0"/>
                </a:cxn>
                <a:cxn ang="0">
                  <a:pos x="1258" y="496"/>
                </a:cxn>
                <a:cxn ang="0">
                  <a:pos x="632" y="994"/>
                </a:cxn>
                <a:cxn ang="0">
                  <a:pos x="33" y="518"/>
                </a:cxn>
                <a:cxn ang="0">
                  <a:pos x="0" y="490"/>
                </a:cxn>
              </a:cxnLst>
              <a:rect l="0" t="0" r="r" b="b"/>
              <a:pathLst>
                <a:path w="1258" h="994">
                  <a:moveTo>
                    <a:pt x="0" y="490"/>
                  </a:moveTo>
                  <a:lnTo>
                    <a:pt x="632" y="0"/>
                  </a:lnTo>
                  <a:lnTo>
                    <a:pt x="1258" y="496"/>
                  </a:lnTo>
                  <a:lnTo>
                    <a:pt x="632" y="994"/>
                  </a:lnTo>
                  <a:lnTo>
                    <a:pt x="33" y="518"/>
                  </a:lnTo>
                  <a:lnTo>
                    <a:pt x="0" y="490"/>
                  </a:lnTo>
                  <a:close/>
                </a:path>
              </a:pathLst>
            </a:custGeom>
            <a:solidFill>
              <a:srgbClr val="DD431E"/>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5" name="Group 19"/>
          <p:cNvGrpSpPr/>
          <p:nvPr/>
        </p:nvGrpSpPr>
        <p:grpSpPr>
          <a:xfrm>
            <a:off x="4523390" y="3315011"/>
            <a:ext cx="3617185" cy="2252256"/>
            <a:chOff x="3386138" y="2730500"/>
            <a:chExt cx="2368550" cy="1474788"/>
          </a:xfrm>
          <a:solidFill>
            <a:srgbClr val="CF3510"/>
          </a:solidFill>
          <a:effectLst>
            <a:outerShdw blurRad="50800" dist="38100" dir="5400000" algn="t" rotWithShape="0">
              <a:prstClr val="black">
                <a:alpha val="40000"/>
              </a:prstClr>
            </a:outerShdw>
          </a:effectLst>
        </p:grpSpPr>
        <p:sp>
          <p:nvSpPr>
            <p:cNvPr id="10248" name="Freeform 8"/>
            <p:cNvSpPr>
              <a:spLocks/>
            </p:cNvSpPr>
            <p:nvPr/>
          </p:nvSpPr>
          <p:spPr bwMode="auto">
            <a:xfrm>
              <a:off x="3386138" y="2730500"/>
              <a:ext cx="2368550" cy="1135063"/>
            </a:xfrm>
            <a:custGeom>
              <a:avLst/>
              <a:gdLst/>
              <a:ahLst/>
              <a:cxnLst>
                <a:cxn ang="0">
                  <a:pos x="1492" y="214"/>
                </a:cxn>
                <a:cxn ang="0">
                  <a:pos x="745" y="0"/>
                </a:cxn>
                <a:cxn ang="0">
                  <a:pos x="0" y="215"/>
                </a:cxn>
                <a:cxn ang="0">
                  <a:pos x="746" y="715"/>
                </a:cxn>
                <a:cxn ang="0">
                  <a:pos x="1492" y="214"/>
                </a:cxn>
                <a:cxn ang="0">
                  <a:pos x="1492" y="214"/>
                </a:cxn>
                <a:cxn ang="0">
                  <a:pos x="1492" y="214"/>
                </a:cxn>
              </a:cxnLst>
              <a:rect l="0" t="0" r="r" b="b"/>
              <a:pathLst>
                <a:path w="1492" h="715">
                  <a:moveTo>
                    <a:pt x="1492" y="214"/>
                  </a:moveTo>
                  <a:lnTo>
                    <a:pt x="745" y="0"/>
                  </a:lnTo>
                  <a:lnTo>
                    <a:pt x="0" y="215"/>
                  </a:lnTo>
                  <a:lnTo>
                    <a:pt x="746" y="715"/>
                  </a:lnTo>
                  <a:lnTo>
                    <a:pt x="1492" y="214"/>
                  </a:lnTo>
                  <a:lnTo>
                    <a:pt x="1492" y="214"/>
                  </a:lnTo>
                  <a:lnTo>
                    <a:pt x="1492" y="214"/>
                  </a:lnTo>
                  <a:close/>
                </a:path>
              </a:pathLst>
            </a:custGeom>
            <a:solidFill>
              <a:srgbClr val="ED532E"/>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0249" name="Freeform 9"/>
            <p:cNvSpPr>
              <a:spLocks/>
            </p:cNvSpPr>
            <p:nvPr/>
          </p:nvSpPr>
          <p:spPr bwMode="auto">
            <a:xfrm>
              <a:off x="3386138" y="3071813"/>
              <a:ext cx="1195388" cy="1133475"/>
            </a:xfrm>
            <a:custGeom>
              <a:avLst/>
              <a:gdLst/>
              <a:ahLst/>
              <a:cxnLst>
                <a:cxn ang="0">
                  <a:pos x="746" y="714"/>
                </a:cxn>
                <a:cxn ang="0">
                  <a:pos x="753" y="451"/>
                </a:cxn>
                <a:cxn ang="0">
                  <a:pos x="0" y="0"/>
                </a:cxn>
                <a:cxn ang="0">
                  <a:pos x="101" y="201"/>
                </a:cxn>
                <a:cxn ang="0">
                  <a:pos x="746" y="714"/>
                </a:cxn>
                <a:cxn ang="0">
                  <a:pos x="746" y="714"/>
                </a:cxn>
                <a:cxn ang="0">
                  <a:pos x="746" y="714"/>
                </a:cxn>
              </a:cxnLst>
              <a:rect l="0" t="0" r="r" b="b"/>
              <a:pathLst>
                <a:path w="753" h="714">
                  <a:moveTo>
                    <a:pt x="746" y="714"/>
                  </a:moveTo>
                  <a:lnTo>
                    <a:pt x="753" y="451"/>
                  </a:lnTo>
                  <a:lnTo>
                    <a:pt x="0" y="0"/>
                  </a:lnTo>
                  <a:lnTo>
                    <a:pt x="101" y="201"/>
                  </a:lnTo>
                  <a:lnTo>
                    <a:pt x="746" y="714"/>
                  </a:lnTo>
                  <a:lnTo>
                    <a:pt x="746" y="714"/>
                  </a:lnTo>
                  <a:lnTo>
                    <a:pt x="746" y="71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10250" name="Freeform 10"/>
            <p:cNvSpPr>
              <a:spLocks/>
            </p:cNvSpPr>
            <p:nvPr/>
          </p:nvSpPr>
          <p:spPr bwMode="auto">
            <a:xfrm>
              <a:off x="4570413" y="3071813"/>
              <a:ext cx="1184275" cy="1133475"/>
            </a:xfrm>
            <a:custGeom>
              <a:avLst/>
              <a:gdLst/>
              <a:ahLst/>
              <a:cxnLst>
                <a:cxn ang="0">
                  <a:pos x="0" y="714"/>
                </a:cxn>
                <a:cxn ang="0">
                  <a:pos x="7" y="451"/>
                </a:cxn>
                <a:cxn ang="0">
                  <a:pos x="746" y="0"/>
                </a:cxn>
                <a:cxn ang="0">
                  <a:pos x="644" y="195"/>
                </a:cxn>
                <a:cxn ang="0">
                  <a:pos x="0" y="714"/>
                </a:cxn>
                <a:cxn ang="0">
                  <a:pos x="0" y="714"/>
                </a:cxn>
                <a:cxn ang="0">
                  <a:pos x="0" y="714"/>
                </a:cxn>
              </a:cxnLst>
              <a:rect l="0" t="0" r="r" b="b"/>
              <a:pathLst>
                <a:path w="746" h="714">
                  <a:moveTo>
                    <a:pt x="0" y="714"/>
                  </a:moveTo>
                  <a:lnTo>
                    <a:pt x="7" y="451"/>
                  </a:lnTo>
                  <a:lnTo>
                    <a:pt x="746" y="0"/>
                  </a:lnTo>
                  <a:lnTo>
                    <a:pt x="644" y="195"/>
                  </a:lnTo>
                  <a:lnTo>
                    <a:pt x="0" y="714"/>
                  </a:lnTo>
                  <a:lnTo>
                    <a:pt x="0" y="714"/>
                  </a:lnTo>
                  <a:lnTo>
                    <a:pt x="0" y="714"/>
                  </a:lnTo>
                  <a:close/>
                </a:path>
              </a:pathLst>
            </a:custGeom>
            <a:solidFill>
              <a:srgbClr val="B11700"/>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6" name="Group 18"/>
          <p:cNvGrpSpPr/>
          <p:nvPr/>
        </p:nvGrpSpPr>
        <p:grpSpPr>
          <a:xfrm>
            <a:off x="4523390" y="2359207"/>
            <a:ext cx="3617185" cy="2256168"/>
            <a:chOff x="3386138" y="2156438"/>
            <a:chExt cx="2368550" cy="1477350"/>
          </a:xfrm>
          <a:solidFill>
            <a:srgbClr val="E04621"/>
          </a:solidFill>
          <a:effectLst>
            <a:outerShdw blurRad="50800" dist="38100" dir="5400000" algn="t" rotWithShape="0">
              <a:prstClr val="black">
                <a:alpha val="40000"/>
              </a:prstClr>
            </a:outerShdw>
          </a:effectLst>
        </p:grpSpPr>
        <p:sp>
          <p:nvSpPr>
            <p:cNvPr id="10251" name="Freeform 11"/>
            <p:cNvSpPr>
              <a:spLocks/>
            </p:cNvSpPr>
            <p:nvPr/>
          </p:nvSpPr>
          <p:spPr bwMode="auto">
            <a:xfrm>
              <a:off x="3386138" y="2579688"/>
              <a:ext cx="1184275" cy="1054100"/>
            </a:xfrm>
            <a:custGeom>
              <a:avLst/>
              <a:gdLst/>
              <a:ahLst/>
              <a:cxnLst>
                <a:cxn ang="0">
                  <a:pos x="746" y="266"/>
                </a:cxn>
                <a:cxn ang="0">
                  <a:pos x="743" y="664"/>
                </a:cxn>
                <a:cxn ang="0">
                  <a:pos x="0" y="266"/>
                </a:cxn>
                <a:cxn ang="0">
                  <a:pos x="190" y="0"/>
                </a:cxn>
                <a:cxn ang="0">
                  <a:pos x="746" y="266"/>
                </a:cxn>
                <a:cxn ang="0">
                  <a:pos x="746" y="266"/>
                </a:cxn>
                <a:cxn ang="0">
                  <a:pos x="746" y="266"/>
                </a:cxn>
              </a:cxnLst>
              <a:rect l="0" t="0" r="r" b="b"/>
              <a:pathLst>
                <a:path w="746" h="664">
                  <a:moveTo>
                    <a:pt x="746" y="266"/>
                  </a:moveTo>
                  <a:lnTo>
                    <a:pt x="743" y="664"/>
                  </a:lnTo>
                  <a:lnTo>
                    <a:pt x="0" y="266"/>
                  </a:lnTo>
                  <a:lnTo>
                    <a:pt x="190" y="0"/>
                  </a:lnTo>
                  <a:lnTo>
                    <a:pt x="746" y="266"/>
                  </a:lnTo>
                  <a:lnTo>
                    <a:pt x="746" y="266"/>
                  </a:lnTo>
                  <a:lnTo>
                    <a:pt x="746" y="26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0252" name="Freeform 12"/>
            <p:cNvSpPr>
              <a:spLocks/>
            </p:cNvSpPr>
            <p:nvPr/>
          </p:nvSpPr>
          <p:spPr bwMode="auto">
            <a:xfrm>
              <a:off x="4570413" y="2579688"/>
              <a:ext cx="1184275" cy="1054100"/>
            </a:xfrm>
            <a:custGeom>
              <a:avLst/>
              <a:gdLst/>
              <a:ahLst/>
              <a:cxnLst>
                <a:cxn ang="0">
                  <a:pos x="3" y="266"/>
                </a:cxn>
                <a:cxn ang="0">
                  <a:pos x="0" y="664"/>
                </a:cxn>
                <a:cxn ang="0">
                  <a:pos x="746" y="266"/>
                </a:cxn>
                <a:cxn ang="0">
                  <a:pos x="555" y="0"/>
                </a:cxn>
                <a:cxn ang="0">
                  <a:pos x="3" y="266"/>
                </a:cxn>
                <a:cxn ang="0">
                  <a:pos x="3" y="266"/>
                </a:cxn>
                <a:cxn ang="0">
                  <a:pos x="3" y="266"/>
                </a:cxn>
              </a:cxnLst>
              <a:rect l="0" t="0" r="r" b="b"/>
              <a:pathLst>
                <a:path w="746" h="664">
                  <a:moveTo>
                    <a:pt x="3" y="266"/>
                  </a:moveTo>
                  <a:lnTo>
                    <a:pt x="0" y="664"/>
                  </a:lnTo>
                  <a:lnTo>
                    <a:pt x="746" y="266"/>
                  </a:lnTo>
                  <a:lnTo>
                    <a:pt x="555" y="0"/>
                  </a:lnTo>
                  <a:lnTo>
                    <a:pt x="3" y="266"/>
                  </a:lnTo>
                  <a:lnTo>
                    <a:pt x="3" y="266"/>
                  </a:lnTo>
                  <a:lnTo>
                    <a:pt x="3" y="266"/>
                  </a:lnTo>
                  <a:close/>
                </a:path>
              </a:pathLst>
            </a:custGeom>
            <a:solidFill>
              <a:srgbClr val="C22803"/>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10253" name="Freeform 13"/>
            <p:cNvSpPr>
              <a:spLocks/>
            </p:cNvSpPr>
            <p:nvPr/>
          </p:nvSpPr>
          <p:spPr bwMode="auto">
            <a:xfrm>
              <a:off x="3687763" y="2156438"/>
              <a:ext cx="1766888" cy="852488"/>
            </a:xfrm>
            <a:custGeom>
              <a:avLst/>
              <a:gdLst/>
              <a:ahLst/>
              <a:cxnLst>
                <a:cxn ang="0">
                  <a:pos x="0" y="268"/>
                </a:cxn>
                <a:cxn ang="0">
                  <a:pos x="556" y="0"/>
                </a:cxn>
                <a:cxn ang="0">
                  <a:pos x="1113" y="268"/>
                </a:cxn>
                <a:cxn ang="0">
                  <a:pos x="556" y="537"/>
                </a:cxn>
                <a:cxn ang="0">
                  <a:pos x="0" y="268"/>
                </a:cxn>
                <a:cxn ang="0">
                  <a:pos x="0" y="268"/>
                </a:cxn>
              </a:cxnLst>
              <a:rect l="0" t="0" r="r" b="b"/>
              <a:pathLst>
                <a:path w="1113" h="537">
                  <a:moveTo>
                    <a:pt x="0" y="268"/>
                  </a:moveTo>
                  <a:lnTo>
                    <a:pt x="556" y="0"/>
                  </a:lnTo>
                  <a:lnTo>
                    <a:pt x="1113" y="268"/>
                  </a:lnTo>
                  <a:lnTo>
                    <a:pt x="556" y="537"/>
                  </a:lnTo>
                  <a:lnTo>
                    <a:pt x="0" y="268"/>
                  </a:lnTo>
                  <a:lnTo>
                    <a:pt x="0" y="268"/>
                  </a:lnTo>
                  <a:close/>
                </a:path>
              </a:pathLst>
            </a:custGeom>
            <a:solidFill>
              <a:srgbClr val="FE643F"/>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7" name="Group 17"/>
          <p:cNvGrpSpPr/>
          <p:nvPr/>
        </p:nvGrpSpPr>
        <p:grpSpPr>
          <a:xfrm>
            <a:off x="5105243" y="1283759"/>
            <a:ext cx="2453481" cy="2068002"/>
            <a:chOff x="3767138" y="1466850"/>
            <a:chExt cx="1606551" cy="1354138"/>
          </a:xfrm>
          <a:solidFill>
            <a:srgbClr val="E76C0F"/>
          </a:solidFill>
          <a:effectLst>
            <a:outerShdw blurRad="50800" dist="38100" dir="5400000" algn="t" rotWithShape="0">
              <a:prstClr val="black">
                <a:alpha val="40000"/>
              </a:prstClr>
            </a:outerShdw>
          </a:effectLst>
        </p:grpSpPr>
        <p:sp>
          <p:nvSpPr>
            <p:cNvPr id="10254" name="Freeform 14"/>
            <p:cNvSpPr>
              <a:spLocks/>
            </p:cNvSpPr>
            <p:nvPr/>
          </p:nvSpPr>
          <p:spPr bwMode="auto">
            <a:xfrm>
              <a:off x="3767138" y="1466850"/>
              <a:ext cx="823913" cy="1354138"/>
            </a:xfrm>
            <a:custGeom>
              <a:avLst/>
              <a:gdLst/>
              <a:ahLst/>
              <a:cxnLst>
                <a:cxn ang="0">
                  <a:pos x="519" y="853"/>
                </a:cxn>
                <a:cxn ang="0">
                  <a:pos x="0" y="621"/>
                </a:cxn>
                <a:cxn ang="0">
                  <a:pos x="516" y="0"/>
                </a:cxn>
                <a:cxn ang="0">
                  <a:pos x="519" y="853"/>
                </a:cxn>
                <a:cxn ang="0">
                  <a:pos x="519" y="853"/>
                </a:cxn>
                <a:cxn ang="0">
                  <a:pos x="519" y="853"/>
                </a:cxn>
              </a:cxnLst>
              <a:rect l="0" t="0" r="r" b="b"/>
              <a:pathLst>
                <a:path w="519" h="853">
                  <a:moveTo>
                    <a:pt x="519" y="853"/>
                  </a:moveTo>
                  <a:lnTo>
                    <a:pt x="0" y="621"/>
                  </a:lnTo>
                  <a:lnTo>
                    <a:pt x="516" y="0"/>
                  </a:lnTo>
                  <a:lnTo>
                    <a:pt x="519" y="853"/>
                  </a:lnTo>
                  <a:lnTo>
                    <a:pt x="519" y="853"/>
                  </a:lnTo>
                  <a:lnTo>
                    <a:pt x="519" y="85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0255" name="Freeform 15"/>
            <p:cNvSpPr>
              <a:spLocks/>
            </p:cNvSpPr>
            <p:nvPr/>
          </p:nvSpPr>
          <p:spPr bwMode="auto">
            <a:xfrm>
              <a:off x="4581526" y="1466850"/>
              <a:ext cx="792163" cy="1354138"/>
            </a:xfrm>
            <a:custGeom>
              <a:avLst/>
              <a:gdLst/>
              <a:ahLst/>
              <a:cxnLst>
                <a:cxn ang="0">
                  <a:pos x="1" y="853"/>
                </a:cxn>
                <a:cxn ang="0">
                  <a:pos x="499" y="632"/>
                </a:cxn>
                <a:cxn ang="0">
                  <a:pos x="0" y="0"/>
                </a:cxn>
                <a:cxn ang="0">
                  <a:pos x="1" y="853"/>
                </a:cxn>
                <a:cxn ang="0">
                  <a:pos x="1" y="853"/>
                </a:cxn>
                <a:cxn ang="0">
                  <a:pos x="1" y="853"/>
                </a:cxn>
              </a:cxnLst>
              <a:rect l="0" t="0" r="r" b="b"/>
              <a:pathLst>
                <a:path w="499" h="853">
                  <a:moveTo>
                    <a:pt x="1" y="853"/>
                  </a:moveTo>
                  <a:lnTo>
                    <a:pt x="499" y="632"/>
                  </a:lnTo>
                  <a:lnTo>
                    <a:pt x="0" y="0"/>
                  </a:lnTo>
                  <a:lnTo>
                    <a:pt x="1" y="853"/>
                  </a:lnTo>
                  <a:lnTo>
                    <a:pt x="1" y="853"/>
                  </a:lnTo>
                  <a:lnTo>
                    <a:pt x="1" y="853"/>
                  </a:lnTo>
                  <a:close/>
                </a:path>
              </a:pathLst>
            </a:custGeom>
            <a:solidFill>
              <a:srgbClr val="C94E00"/>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grpSp>
      <p:sp>
        <p:nvSpPr>
          <p:cNvPr id="61" name="TextBox 60">
            <a:extLst>
              <a:ext uri="{FF2B5EF4-FFF2-40B4-BE49-F238E27FC236}">
                <a16:creationId xmlns:a16="http://schemas.microsoft.com/office/drawing/2014/main" id="{EB4C9B60-EDC9-4F4E-90DA-6EC21E6CB587}"/>
              </a:ext>
            </a:extLst>
          </p:cNvPr>
          <p:cNvSpPr txBox="1"/>
          <p:nvPr/>
        </p:nvSpPr>
        <p:spPr>
          <a:xfrm>
            <a:off x="387495" y="305067"/>
            <a:ext cx="6013305"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t>
            </a:r>
            <a:endParaRPr lang="en-US" dirty="0">
              <a:solidFill>
                <a:schemeClr val="bg1"/>
              </a:solidFill>
            </a:endParaRPr>
          </a:p>
        </p:txBody>
      </p:sp>
      <p:sp>
        <p:nvSpPr>
          <p:cNvPr id="62" name="TextBox 61">
            <a:extLst>
              <a:ext uri="{FF2B5EF4-FFF2-40B4-BE49-F238E27FC236}">
                <a16:creationId xmlns:a16="http://schemas.microsoft.com/office/drawing/2014/main" id="{214F631A-E2A6-4947-864D-F674CAED06AB}"/>
              </a:ext>
            </a:extLst>
          </p:cNvPr>
          <p:cNvSpPr txBox="1"/>
          <p:nvPr/>
        </p:nvSpPr>
        <p:spPr>
          <a:xfrm>
            <a:off x="8098855" y="1676400"/>
            <a:ext cx="3810166" cy="1308050"/>
          </a:xfrm>
          <a:prstGeom prst="rect">
            <a:avLst/>
          </a:prstGeom>
          <a:noFill/>
        </p:spPr>
        <p:txBody>
          <a:bodyPr wrap="square" rtlCol="0">
            <a:spAutoFit/>
          </a:bodyPr>
          <a:lstStyle/>
          <a:p>
            <a:r>
              <a:rPr lang="en-US" sz="1600" dirty="0">
                <a:solidFill>
                  <a:srgbClr val="E04621"/>
                </a:solidFill>
                <a:latin typeface="Bernard MT Condensed" panose="02050806060905020404" pitchFamily="18" charset="0"/>
              </a:rPr>
              <a:t>LOREM IPSUM 25%</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63" name="TextBox 62">
            <a:extLst>
              <a:ext uri="{FF2B5EF4-FFF2-40B4-BE49-F238E27FC236}">
                <a16:creationId xmlns:a16="http://schemas.microsoft.com/office/drawing/2014/main" id="{D2F6D2FF-1F58-4B4B-96C0-A186FB683F0E}"/>
              </a:ext>
            </a:extLst>
          </p:cNvPr>
          <p:cNvSpPr txBox="1"/>
          <p:nvPr/>
        </p:nvSpPr>
        <p:spPr>
          <a:xfrm>
            <a:off x="457200" y="4191000"/>
            <a:ext cx="3726773" cy="1308050"/>
          </a:xfrm>
          <a:prstGeom prst="rect">
            <a:avLst/>
          </a:prstGeom>
          <a:noFill/>
        </p:spPr>
        <p:txBody>
          <a:bodyPr wrap="square" rtlCol="0">
            <a:spAutoFit/>
          </a:bodyPr>
          <a:lstStyle/>
          <a:p>
            <a:r>
              <a:rPr lang="en-US" sz="1600" dirty="0">
                <a:solidFill>
                  <a:srgbClr val="CF3510"/>
                </a:solidFill>
                <a:latin typeface="Bernard MT Condensed" panose="02050806060905020404" pitchFamily="18" charset="0"/>
              </a:rPr>
              <a:t>LOREM IPSUM 25%</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64" name="TextBox 63">
            <a:extLst>
              <a:ext uri="{FF2B5EF4-FFF2-40B4-BE49-F238E27FC236}">
                <a16:creationId xmlns:a16="http://schemas.microsoft.com/office/drawing/2014/main" id="{16E4C0EA-004D-4EB9-B6C0-846B31E8CB27}"/>
              </a:ext>
            </a:extLst>
          </p:cNvPr>
          <p:cNvSpPr txBox="1"/>
          <p:nvPr/>
        </p:nvSpPr>
        <p:spPr>
          <a:xfrm>
            <a:off x="8078236" y="4940350"/>
            <a:ext cx="3765917" cy="1308050"/>
          </a:xfrm>
          <a:prstGeom prst="rect">
            <a:avLst/>
          </a:prstGeom>
          <a:noFill/>
        </p:spPr>
        <p:txBody>
          <a:bodyPr wrap="square" rtlCol="0">
            <a:spAutoFit/>
          </a:bodyPr>
          <a:lstStyle/>
          <a:p>
            <a:r>
              <a:rPr lang="en-US" sz="1600" dirty="0">
                <a:solidFill>
                  <a:srgbClr val="BF2500"/>
                </a:solidFill>
                <a:latin typeface="Bernard MT Condensed" panose="02050806060905020404" pitchFamily="18" charset="0"/>
              </a:rPr>
              <a:t>LOREM IPSUM 25%</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65" name="TextBox 64">
            <a:extLst>
              <a:ext uri="{FF2B5EF4-FFF2-40B4-BE49-F238E27FC236}">
                <a16:creationId xmlns:a16="http://schemas.microsoft.com/office/drawing/2014/main" id="{76D25AF9-6BB3-462E-9C9B-8D2BEDF640B9}"/>
              </a:ext>
            </a:extLst>
          </p:cNvPr>
          <p:cNvSpPr txBox="1"/>
          <p:nvPr/>
        </p:nvSpPr>
        <p:spPr>
          <a:xfrm>
            <a:off x="457200" y="2317760"/>
            <a:ext cx="3726773" cy="1308050"/>
          </a:xfrm>
          <a:prstGeom prst="rect">
            <a:avLst/>
          </a:prstGeom>
          <a:noFill/>
        </p:spPr>
        <p:txBody>
          <a:bodyPr wrap="square" rtlCol="0">
            <a:spAutoFit/>
          </a:bodyPr>
          <a:lstStyle/>
          <a:p>
            <a:r>
              <a:rPr lang="en-US" sz="1600" dirty="0">
                <a:solidFill>
                  <a:srgbClr val="E76C0F"/>
                </a:solidFill>
                <a:latin typeface="Bernard MT Condensed" panose="02050806060905020404" pitchFamily="18" charset="0"/>
              </a:rPr>
              <a:t>LOREM IPSUM 25%</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Tree>
    <p:extLst>
      <p:ext uri="{BB962C8B-B14F-4D97-AF65-F5344CB8AC3E}">
        <p14:creationId xmlns:p14="http://schemas.microsoft.com/office/powerpoint/2010/main" val="272168637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1"/>
                                        </p:tgtEl>
                                        <p:attrNameLst>
                                          <p:attrName>style.visibility</p:attrName>
                                        </p:attrNameLst>
                                      </p:cBhvr>
                                      <p:to>
                                        <p:strVal val="visible"/>
                                      </p:to>
                                    </p:set>
                                    <p:animEffect transition="in" filter="wipe(left)">
                                      <p:cBhvr>
                                        <p:cTn id="7" dur="1000"/>
                                        <p:tgtEl>
                                          <p:spTgt spid="61"/>
                                        </p:tgtEl>
                                      </p:cBhvr>
                                    </p:animEffect>
                                  </p:childTnLst>
                                </p:cTn>
                              </p:par>
                            </p:childTnLst>
                          </p:cTn>
                        </p:par>
                        <p:par>
                          <p:cTn id="8" fill="hold">
                            <p:stCondLst>
                              <p:cond delay="1000"/>
                            </p:stCondLst>
                            <p:childTnLst>
                              <p:par>
                                <p:cTn id="9" presetID="37" presetClass="entr" presetSubtype="0" fill="hold" nodeType="afterEffect">
                                  <p:stCondLst>
                                    <p:cond delay="0"/>
                                  </p:stCondLst>
                                  <p:childTnLst>
                                    <p:set>
                                      <p:cBhvr>
                                        <p:cTn id="10" dur="1" fill="hold">
                                          <p:stCondLst>
                                            <p:cond delay="0"/>
                                          </p:stCondLst>
                                        </p:cTn>
                                        <p:tgtEl>
                                          <p:spTgt spid="7"/>
                                        </p:tgtEl>
                                        <p:attrNameLst>
                                          <p:attrName>style.visibility</p:attrName>
                                        </p:attrNameLst>
                                      </p:cBhvr>
                                      <p:to>
                                        <p:strVal val="visible"/>
                                      </p:to>
                                    </p:set>
                                    <p:animEffect transition="in" filter="fade">
                                      <p:cBhvr>
                                        <p:cTn id="11" dur="1000"/>
                                        <p:tgtEl>
                                          <p:spTgt spid="7"/>
                                        </p:tgtEl>
                                      </p:cBhvr>
                                    </p:animEffect>
                                    <p:anim calcmode="lin" valueType="num">
                                      <p:cBhvr>
                                        <p:cTn id="12" dur="1000" fill="hold"/>
                                        <p:tgtEl>
                                          <p:spTgt spid="7"/>
                                        </p:tgtEl>
                                        <p:attrNameLst>
                                          <p:attrName>ppt_x</p:attrName>
                                        </p:attrNameLst>
                                      </p:cBhvr>
                                      <p:tavLst>
                                        <p:tav tm="0">
                                          <p:val>
                                            <p:strVal val="#ppt_x"/>
                                          </p:val>
                                        </p:tav>
                                        <p:tav tm="100000">
                                          <p:val>
                                            <p:strVal val="#ppt_x"/>
                                          </p:val>
                                        </p:tav>
                                      </p:tavLst>
                                    </p:anim>
                                    <p:anim calcmode="lin" valueType="num">
                                      <p:cBhvr>
                                        <p:cTn id="13" dur="900" decel="100000" fill="hold"/>
                                        <p:tgtEl>
                                          <p:spTgt spid="7"/>
                                        </p:tgtEl>
                                        <p:attrNameLst>
                                          <p:attrName>ppt_y</p:attrName>
                                        </p:attrNameLst>
                                      </p:cBhvr>
                                      <p:tavLst>
                                        <p:tav tm="0">
                                          <p:val>
                                            <p:strVal val="#ppt_y+1"/>
                                          </p:val>
                                        </p:tav>
                                        <p:tav tm="100000">
                                          <p:val>
                                            <p:strVal val="#ppt_y-.03"/>
                                          </p:val>
                                        </p:tav>
                                      </p:tavLst>
                                    </p:anim>
                                    <p:anim calcmode="lin" valueType="num">
                                      <p:cBhvr>
                                        <p:cTn id="14" dur="100" accel="100000" fill="hold">
                                          <p:stCondLst>
                                            <p:cond delay="900"/>
                                          </p:stCondLst>
                                        </p:cTn>
                                        <p:tgtEl>
                                          <p:spTgt spid="7"/>
                                        </p:tgtEl>
                                        <p:attrNameLst>
                                          <p:attrName>ppt_y</p:attrName>
                                        </p:attrNameLst>
                                      </p:cBhvr>
                                      <p:tavLst>
                                        <p:tav tm="0">
                                          <p:val>
                                            <p:strVal val="#ppt_y-.03"/>
                                          </p:val>
                                        </p:tav>
                                        <p:tav tm="100000">
                                          <p:val>
                                            <p:strVal val="#ppt_y"/>
                                          </p:val>
                                        </p:tav>
                                      </p:tavLst>
                                    </p:anim>
                                  </p:childTnLst>
                                </p:cTn>
                              </p:par>
                            </p:childTnLst>
                          </p:cTn>
                        </p:par>
                        <p:par>
                          <p:cTn id="15" fill="hold">
                            <p:stCondLst>
                              <p:cond delay="2000"/>
                            </p:stCondLst>
                            <p:childTnLst>
                              <p:par>
                                <p:cTn id="16" presetID="2" presetClass="entr" presetSubtype="8" fill="hold" grpId="0" nodeType="afterEffect">
                                  <p:stCondLst>
                                    <p:cond delay="0"/>
                                  </p:stCondLst>
                                  <p:childTnLst>
                                    <p:set>
                                      <p:cBhvr>
                                        <p:cTn id="17" dur="1" fill="hold">
                                          <p:stCondLst>
                                            <p:cond delay="0"/>
                                          </p:stCondLst>
                                        </p:cTn>
                                        <p:tgtEl>
                                          <p:spTgt spid="65"/>
                                        </p:tgtEl>
                                        <p:attrNameLst>
                                          <p:attrName>style.visibility</p:attrName>
                                        </p:attrNameLst>
                                      </p:cBhvr>
                                      <p:to>
                                        <p:strVal val="visible"/>
                                      </p:to>
                                    </p:set>
                                    <p:anim calcmode="lin" valueType="num">
                                      <p:cBhvr additive="base">
                                        <p:cTn id="18" dur="750" fill="hold"/>
                                        <p:tgtEl>
                                          <p:spTgt spid="65"/>
                                        </p:tgtEl>
                                        <p:attrNameLst>
                                          <p:attrName>ppt_x</p:attrName>
                                        </p:attrNameLst>
                                      </p:cBhvr>
                                      <p:tavLst>
                                        <p:tav tm="0">
                                          <p:val>
                                            <p:strVal val="0-#ppt_w/2"/>
                                          </p:val>
                                        </p:tav>
                                        <p:tav tm="100000">
                                          <p:val>
                                            <p:strVal val="#ppt_x"/>
                                          </p:val>
                                        </p:tav>
                                      </p:tavLst>
                                    </p:anim>
                                    <p:anim calcmode="lin" valueType="num">
                                      <p:cBhvr additive="base">
                                        <p:cTn id="19" dur="750" fill="hold"/>
                                        <p:tgtEl>
                                          <p:spTgt spid="65"/>
                                        </p:tgtEl>
                                        <p:attrNameLst>
                                          <p:attrName>ppt_y</p:attrName>
                                        </p:attrNameLst>
                                      </p:cBhvr>
                                      <p:tavLst>
                                        <p:tav tm="0">
                                          <p:val>
                                            <p:strVal val="#ppt_y"/>
                                          </p:val>
                                        </p:tav>
                                        <p:tav tm="100000">
                                          <p:val>
                                            <p:strVal val="#ppt_y"/>
                                          </p:val>
                                        </p:tav>
                                      </p:tavLst>
                                    </p:anim>
                                  </p:childTnLst>
                                </p:cTn>
                              </p:par>
                            </p:childTnLst>
                          </p:cTn>
                        </p:par>
                        <p:par>
                          <p:cTn id="20" fill="hold">
                            <p:stCondLst>
                              <p:cond delay="2750"/>
                            </p:stCondLst>
                            <p:childTnLst>
                              <p:par>
                                <p:cTn id="21" presetID="37" presetClass="entr" presetSubtype="0" fill="hold" nodeType="afterEffect">
                                  <p:stCondLst>
                                    <p:cond delay="0"/>
                                  </p:stCondLst>
                                  <p:childTnLst>
                                    <p:set>
                                      <p:cBhvr>
                                        <p:cTn id="22" dur="1" fill="hold">
                                          <p:stCondLst>
                                            <p:cond delay="0"/>
                                          </p:stCondLst>
                                        </p:cTn>
                                        <p:tgtEl>
                                          <p:spTgt spid="6"/>
                                        </p:tgtEl>
                                        <p:attrNameLst>
                                          <p:attrName>style.visibility</p:attrName>
                                        </p:attrNameLst>
                                      </p:cBhvr>
                                      <p:to>
                                        <p:strVal val="visible"/>
                                      </p:to>
                                    </p:set>
                                    <p:animEffect transition="in" filter="fade">
                                      <p:cBhvr>
                                        <p:cTn id="23" dur="1000"/>
                                        <p:tgtEl>
                                          <p:spTgt spid="6"/>
                                        </p:tgtEl>
                                      </p:cBhvr>
                                    </p:animEffect>
                                    <p:anim calcmode="lin" valueType="num">
                                      <p:cBhvr>
                                        <p:cTn id="24" dur="1000" fill="hold"/>
                                        <p:tgtEl>
                                          <p:spTgt spid="6"/>
                                        </p:tgtEl>
                                        <p:attrNameLst>
                                          <p:attrName>ppt_x</p:attrName>
                                        </p:attrNameLst>
                                      </p:cBhvr>
                                      <p:tavLst>
                                        <p:tav tm="0">
                                          <p:val>
                                            <p:strVal val="#ppt_x"/>
                                          </p:val>
                                        </p:tav>
                                        <p:tav tm="100000">
                                          <p:val>
                                            <p:strVal val="#ppt_x"/>
                                          </p:val>
                                        </p:tav>
                                      </p:tavLst>
                                    </p:anim>
                                    <p:anim calcmode="lin" valueType="num">
                                      <p:cBhvr>
                                        <p:cTn id="25" dur="900" decel="100000" fill="hold"/>
                                        <p:tgtEl>
                                          <p:spTgt spid="6"/>
                                        </p:tgtEl>
                                        <p:attrNameLst>
                                          <p:attrName>ppt_y</p:attrName>
                                        </p:attrNameLst>
                                      </p:cBhvr>
                                      <p:tavLst>
                                        <p:tav tm="0">
                                          <p:val>
                                            <p:strVal val="#ppt_y+1"/>
                                          </p:val>
                                        </p:tav>
                                        <p:tav tm="100000">
                                          <p:val>
                                            <p:strVal val="#ppt_y-.03"/>
                                          </p:val>
                                        </p:tav>
                                      </p:tavLst>
                                    </p:anim>
                                    <p:anim calcmode="lin" valueType="num">
                                      <p:cBhvr>
                                        <p:cTn id="26" dur="100" accel="100000" fill="hold">
                                          <p:stCondLst>
                                            <p:cond delay="900"/>
                                          </p:stCondLst>
                                        </p:cTn>
                                        <p:tgtEl>
                                          <p:spTgt spid="6"/>
                                        </p:tgtEl>
                                        <p:attrNameLst>
                                          <p:attrName>ppt_y</p:attrName>
                                        </p:attrNameLst>
                                      </p:cBhvr>
                                      <p:tavLst>
                                        <p:tav tm="0">
                                          <p:val>
                                            <p:strVal val="#ppt_y-.03"/>
                                          </p:val>
                                        </p:tav>
                                        <p:tav tm="100000">
                                          <p:val>
                                            <p:strVal val="#ppt_y"/>
                                          </p:val>
                                        </p:tav>
                                      </p:tavLst>
                                    </p:anim>
                                  </p:childTnLst>
                                </p:cTn>
                              </p:par>
                            </p:childTnLst>
                          </p:cTn>
                        </p:par>
                        <p:par>
                          <p:cTn id="27" fill="hold">
                            <p:stCondLst>
                              <p:cond delay="3750"/>
                            </p:stCondLst>
                            <p:childTnLst>
                              <p:par>
                                <p:cTn id="28" presetID="2" presetClass="entr" presetSubtype="2" fill="hold" grpId="0" nodeType="afterEffect">
                                  <p:stCondLst>
                                    <p:cond delay="0"/>
                                  </p:stCondLst>
                                  <p:childTnLst>
                                    <p:set>
                                      <p:cBhvr>
                                        <p:cTn id="29" dur="1" fill="hold">
                                          <p:stCondLst>
                                            <p:cond delay="0"/>
                                          </p:stCondLst>
                                        </p:cTn>
                                        <p:tgtEl>
                                          <p:spTgt spid="62"/>
                                        </p:tgtEl>
                                        <p:attrNameLst>
                                          <p:attrName>style.visibility</p:attrName>
                                        </p:attrNameLst>
                                      </p:cBhvr>
                                      <p:to>
                                        <p:strVal val="visible"/>
                                      </p:to>
                                    </p:set>
                                    <p:anim calcmode="lin" valueType="num">
                                      <p:cBhvr additive="base">
                                        <p:cTn id="30" dur="750" fill="hold"/>
                                        <p:tgtEl>
                                          <p:spTgt spid="62"/>
                                        </p:tgtEl>
                                        <p:attrNameLst>
                                          <p:attrName>ppt_x</p:attrName>
                                        </p:attrNameLst>
                                      </p:cBhvr>
                                      <p:tavLst>
                                        <p:tav tm="0">
                                          <p:val>
                                            <p:strVal val="1+#ppt_w/2"/>
                                          </p:val>
                                        </p:tav>
                                        <p:tav tm="100000">
                                          <p:val>
                                            <p:strVal val="#ppt_x"/>
                                          </p:val>
                                        </p:tav>
                                      </p:tavLst>
                                    </p:anim>
                                    <p:anim calcmode="lin" valueType="num">
                                      <p:cBhvr additive="base">
                                        <p:cTn id="31" dur="750" fill="hold"/>
                                        <p:tgtEl>
                                          <p:spTgt spid="62"/>
                                        </p:tgtEl>
                                        <p:attrNameLst>
                                          <p:attrName>ppt_y</p:attrName>
                                        </p:attrNameLst>
                                      </p:cBhvr>
                                      <p:tavLst>
                                        <p:tav tm="0">
                                          <p:val>
                                            <p:strVal val="#ppt_y"/>
                                          </p:val>
                                        </p:tav>
                                        <p:tav tm="100000">
                                          <p:val>
                                            <p:strVal val="#ppt_y"/>
                                          </p:val>
                                        </p:tav>
                                      </p:tavLst>
                                    </p:anim>
                                  </p:childTnLst>
                                </p:cTn>
                              </p:par>
                            </p:childTnLst>
                          </p:cTn>
                        </p:par>
                        <p:par>
                          <p:cTn id="32" fill="hold">
                            <p:stCondLst>
                              <p:cond delay="4500"/>
                            </p:stCondLst>
                            <p:childTnLst>
                              <p:par>
                                <p:cTn id="33" presetID="37" presetClass="entr" presetSubtype="0" fill="hold" nodeType="afterEffect">
                                  <p:stCondLst>
                                    <p:cond delay="0"/>
                                  </p:stCondLst>
                                  <p:childTnLst>
                                    <p:set>
                                      <p:cBhvr>
                                        <p:cTn id="34" dur="1" fill="hold">
                                          <p:stCondLst>
                                            <p:cond delay="0"/>
                                          </p:stCondLst>
                                        </p:cTn>
                                        <p:tgtEl>
                                          <p:spTgt spid="5"/>
                                        </p:tgtEl>
                                        <p:attrNameLst>
                                          <p:attrName>style.visibility</p:attrName>
                                        </p:attrNameLst>
                                      </p:cBhvr>
                                      <p:to>
                                        <p:strVal val="visible"/>
                                      </p:to>
                                    </p:set>
                                    <p:animEffect transition="in" filter="fade">
                                      <p:cBhvr>
                                        <p:cTn id="35" dur="1000"/>
                                        <p:tgtEl>
                                          <p:spTgt spid="5"/>
                                        </p:tgtEl>
                                      </p:cBhvr>
                                    </p:animEffect>
                                    <p:anim calcmode="lin" valueType="num">
                                      <p:cBhvr>
                                        <p:cTn id="36" dur="1000" fill="hold"/>
                                        <p:tgtEl>
                                          <p:spTgt spid="5"/>
                                        </p:tgtEl>
                                        <p:attrNameLst>
                                          <p:attrName>ppt_x</p:attrName>
                                        </p:attrNameLst>
                                      </p:cBhvr>
                                      <p:tavLst>
                                        <p:tav tm="0">
                                          <p:val>
                                            <p:strVal val="#ppt_x"/>
                                          </p:val>
                                        </p:tav>
                                        <p:tav tm="100000">
                                          <p:val>
                                            <p:strVal val="#ppt_x"/>
                                          </p:val>
                                        </p:tav>
                                      </p:tavLst>
                                    </p:anim>
                                    <p:anim calcmode="lin" valueType="num">
                                      <p:cBhvr>
                                        <p:cTn id="37" dur="900" decel="100000" fill="hold"/>
                                        <p:tgtEl>
                                          <p:spTgt spid="5"/>
                                        </p:tgtEl>
                                        <p:attrNameLst>
                                          <p:attrName>ppt_y</p:attrName>
                                        </p:attrNameLst>
                                      </p:cBhvr>
                                      <p:tavLst>
                                        <p:tav tm="0">
                                          <p:val>
                                            <p:strVal val="#ppt_y+1"/>
                                          </p:val>
                                        </p:tav>
                                        <p:tav tm="100000">
                                          <p:val>
                                            <p:strVal val="#ppt_y-.03"/>
                                          </p:val>
                                        </p:tav>
                                      </p:tavLst>
                                    </p:anim>
                                    <p:anim calcmode="lin" valueType="num">
                                      <p:cBhvr>
                                        <p:cTn id="38" dur="100" accel="100000" fill="hold">
                                          <p:stCondLst>
                                            <p:cond delay="900"/>
                                          </p:stCondLst>
                                        </p:cTn>
                                        <p:tgtEl>
                                          <p:spTgt spid="5"/>
                                        </p:tgtEl>
                                        <p:attrNameLst>
                                          <p:attrName>ppt_y</p:attrName>
                                        </p:attrNameLst>
                                      </p:cBhvr>
                                      <p:tavLst>
                                        <p:tav tm="0">
                                          <p:val>
                                            <p:strVal val="#ppt_y-.03"/>
                                          </p:val>
                                        </p:tav>
                                        <p:tav tm="100000">
                                          <p:val>
                                            <p:strVal val="#ppt_y"/>
                                          </p:val>
                                        </p:tav>
                                      </p:tavLst>
                                    </p:anim>
                                  </p:childTnLst>
                                </p:cTn>
                              </p:par>
                            </p:childTnLst>
                          </p:cTn>
                        </p:par>
                        <p:par>
                          <p:cTn id="39" fill="hold">
                            <p:stCondLst>
                              <p:cond delay="5500"/>
                            </p:stCondLst>
                            <p:childTnLst>
                              <p:par>
                                <p:cTn id="40" presetID="2" presetClass="entr" presetSubtype="8" fill="hold" grpId="0" nodeType="afterEffect">
                                  <p:stCondLst>
                                    <p:cond delay="0"/>
                                  </p:stCondLst>
                                  <p:childTnLst>
                                    <p:set>
                                      <p:cBhvr>
                                        <p:cTn id="41" dur="1" fill="hold">
                                          <p:stCondLst>
                                            <p:cond delay="0"/>
                                          </p:stCondLst>
                                        </p:cTn>
                                        <p:tgtEl>
                                          <p:spTgt spid="63"/>
                                        </p:tgtEl>
                                        <p:attrNameLst>
                                          <p:attrName>style.visibility</p:attrName>
                                        </p:attrNameLst>
                                      </p:cBhvr>
                                      <p:to>
                                        <p:strVal val="visible"/>
                                      </p:to>
                                    </p:set>
                                    <p:anim calcmode="lin" valueType="num">
                                      <p:cBhvr additive="base">
                                        <p:cTn id="42" dur="750" fill="hold"/>
                                        <p:tgtEl>
                                          <p:spTgt spid="63"/>
                                        </p:tgtEl>
                                        <p:attrNameLst>
                                          <p:attrName>ppt_x</p:attrName>
                                        </p:attrNameLst>
                                      </p:cBhvr>
                                      <p:tavLst>
                                        <p:tav tm="0">
                                          <p:val>
                                            <p:strVal val="0-#ppt_w/2"/>
                                          </p:val>
                                        </p:tav>
                                        <p:tav tm="100000">
                                          <p:val>
                                            <p:strVal val="#ppt_x"/>
                                          </p:val>
                                        </p:tav>
                                      </p:tavLst>
                                    </p:anim>
                                    <p:anim calcmode="lin" valueType="num">
                                      <p:cBhvr additive="base">
                                        <p:cTn id="43" dur="750" fill="hold"/>
                                        <p:tgtEl>
                                          <p:spTgt spid="63"/>
                                        </p:tgtEl>
                                        <p:attrNameLst>
                                          <p:attrName>ppt_y</p:attrName>
                                        </p:attrNameLst>
                                      </p:cBhvr>
                                      <p:tavLst>
                                        <p:tav tm="0">
                                          <p:val>
                                            <p:strVal val="#ppt_y"/>
                                          </p:val>
                                        </p:tav>
                                        <p:tav tm="100000">
                                          <p:val>
                                            <p:strVal val="#ppt_y"/>
                                          </p:val>
                                        </p:tav>
                                      </p:tavLst>
                                    </p:anim>
                                  </p:childTnLst>
                                </p:cTn>
                              </p:par>
                            </p:childTnLst>
                          </p:cTn>
                        </p:par>
                        <p:par>
                          <p:cTn id="44" fill="hold">
                            <p:stCondLst>
                              <p:cond delay="6250"/>
                            </p:stCondLst>
                            <p:childTnLst>
                              <p:par>
                                <p:cTn id="45" presetID="37" presetClass="entr" presetSubtype="0" fill="hold" nodeType="afterEffect">
                                  <p:stCondLst>
                                    <p:cond delay="0"/>
                                  </p:stCondLst>
                                  <p:childTnLst>
                                    <p:set>
                                      <p:cBhvr>
                                        <p:cTn id="46" dur="1" fill="hold">
                                          <p:stCondLst>
                                            <p:cond delay="0"/>
                                          </p:stCondLst>
                                        </p:cTn>
                                        <p:tgtEl>
                                          <p:spTgt spid="4"/>
                                        </p:tgtEl>
                                        <p:attrNameLst>
                                          <p:attrName>style.visibility</p:attrName>
                                        </p:attrNameLst>
                                      </p:cBhvr>
                                      <p:to>
                                        <p:strVal val="visible"/>
                                      </p:to>
                                    </p:set>
                                    <p:animEffect transition="in" filter="fade">
                                      <p:cBhvr>
                                        <p:cTn id="47" dur="1000"/>
                                        <p:tgtEl>
                                          <p:spTgt spid="4"/>
                                        </p:tgtEl>
                                      </p:cBhvr>
                                    </p:animEffect>
                                    <p:anim calcmode="lin" valueType="num">
                                      <p:cBhvr>
                                        <p:cTn id="48" dur="1000" fill="hold"/>
                                        <p:tgtEl>
                                          <p:spTgt spid="4"/>
                                        </p:tgtEl>
                                        <p:attrNameLst>
                                          <p:attrName>ppt_x</p:attrName>
                                        </p:attrNameLst>
                                      </p:cBhvr>
                                      <p:tavLst>
                                        <p:tav tm="0">
                                          <p:val>
                                            <p:strVal val="#ppt_x"/>
                                          </p:val>
                                        </p:tav>
                                        <p:tav tm="100000">
                                          <p:val>
                                            <p:strVal val="#ppt_x"/>
                                          </p:val>
                                        </p:tav>
                                      </p:tavLst>
                                    </p:anim>
                                    <p:anim calcmode="lin" valueType="num">
                                      <p:cBhvr>
                                        <p:cTn id="49" dur="900" decel="100000" fill="hold"/>
                                        <p:tgtEl>
                                          <p:spTgt spid="4"/>
                                        </p:tgtEl>
                                        <p:attrNameLst>
                                          <p:attrName>ppt_y</p:attrName>
                                        </p:attrNameLst>
                                      </p:cBhvr>
                                      <p:tavLst>
                                        <p:tav tm="0">
                                          <p:val>
                                            <p:strVal val="#ppt_y+1"/>
                                          </p:val>
                                        </p:tav>
                                        <p:tav tm="100000">
                                          <p:val>
                                            <p:strVal val="#ppt_y-.03"/>
                                          </p:val>
                                        </p:tav>
                                      </p:tavLst>
                                    </p:anim>
                                    <p:anim calcmode="lin" valueType="num">
                                      <p:cBhvr>
                                        <p:cTn id="50" dur="100" accel="100000" fill="hold">
                                          <p:stCondLst>
                                            <p:cond delay="900"/>
                                          </p:stCondLst>
                                        </p:cTn>
                                        <p:tgtEl>
                                          <p:spTgt spid="4"/>
                                        </p:tgtEl>
                                        <p:attrNameLst>
                                          <p:attrName>ppt_y</p:attrName>
                                        </p:attrNameLst>
                                      </p:cBhvr>
                                      <p:tavLst>
                                        <p:tav tm="0">
                                          <p:val>
                                            <p:strVal val="#ppt_y-.03"/>
                                          </p:val>
                                        </p:tav>
                                        <p:tav tm="100000">
                                          <p:val>
                                            <p:strVal val="#ppt_y"/>
                                          </p:val>
                                        </p:tav>
                                      </p:tavLst>
                                    </p:anim>
                                  </p:childTnLst>
                                </p:cTn>
                              </p:par>
                            </p:childTnLst>
                          </p:cTn>
                        </p:par>
                        <p:par>
                          <p:cTn id="51" fill="hold">
                            <p:stCondLst>
                              <p:cond delay="7250"/>
                            </p:stCondLst>
                            <p:childTnLst>
                              <p:par>
                                <p:cTn id="52" presetID="2" presetClass="entr" presetSubtype="2" fill="hold" grpId="0" nodeType="afterEffect">
                                  <p:stCondLst>
                                    <p:cond delay="0"/>
                                  </p:stCondLst>
                                  <p:childTnLst>
                                    <p:set>
                                      <p:cBhvr>
                                        <p:cTn id="53" dur="1" fill="hold">
                                          <p:stCondLst>
                                            <p:cond delay="0"/>
                                          </p:stCondLst>
                                        </p:cTn>
                                        <p:tgtEl>
                                          <p:spTgt spid="64"/>
                                        </p:tgtEl>
                                        <p:attrNameLst>
                                          <p:attrName>style.visibility</p:attrName>
                                        </p:attrNameLst>
                                      </p:cBhvr>
                                      <p:to>
                                        <p:strVal val="visible"/>
                                      </p:to>
                                    </p:set>
                                    <p:anim calcmode="lin" valueType="num">
                                      <p:cBhvr additive="base">
                                        <p:cTn id="54" dur="750" fill="hold"/>
                                        <p:tgtEl>
                                          <p:spTgt spid="64"/>
                                        </p:tgtEl>
                                        <p:attrNameLst>
                                          <p:attrName>ppt_x</p:attrName>
                                        </p:attrNameLst>
                                      </p:cBhvr>
                                      <p:tavLst>
                                        <p:tav tm="0">
                                          <p:val>
                                            <p:strVal val="1+#ppt_w/2"/>
                                          </p:val>
                                        </p:tav>
                                        <p:tav tm="100000">
                                          <p:val>
                                            <p:strVal val="#ppt_x"/>
                                          </p:val>
                                        </p:tav>
                                      </p:tavLst>
                                    </p:anim>
                                    <p:anim calcmode="lin" valueType="num">
                                      <p:cBhvr additive="base">
                                        <p:cTn id="55" dur="750" fill="hold"/>
                                        <p:tgtEl>
                                          <p:spTgt spid="6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1" grpId="0"/>
      <p:bldP spid="62" grpId="0"/>
      <p:bldP spid="63" grpId="0"/>
      <p:bldP spid="64" grpId="0"/>
      <p:bldP spid="65" grpId="0"/>
    </p:bldLst>
  </p:timing>
</p:sld>
</file>

<file path=ppt/slides/slide4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9" name="Group 8">
            <a:extLst>
              <a:ext uri="{FF2B5EF4-FFF2-40B4-BE49-F238E27FC236}">
                <a16:creationId xmlns:a16="http://schemas.microsoft.com/office/drawing/2014/main" id="{5BA7142B-A850-44CD-AD01-F1F2B775DA57}"/>
              </a:ext>
            </a:extLst>
          </p:cNvPr>
          <p:cNvGrpSpPr/>
          <p:nvPr/>
        </p:nvGrpSpPr>
        <p:grpSpPr>
          <a:xfrm>
            <a:off x="5883112" y="2971800"/>
            <a:ext cx="5486400" cy="2971800"/>
            <a:chOff x="7726680" y="1490472"/>
            <a:chExt cx="3657600" cy="3790436"/>
          </a:xfrm>
        </p:grpSpPr>
        <p:cxnSp>
          <p:nvCxnSpPr>
            <p:cNvPr id="10" name="Straight Connector 9">
              <a:extLst>
                <a:ext uri="{FF2B5EF4-FFF2-40B4-BE49-F238E27FC236}">
                  <a16:creationId xmlns:a16="http://schemas.microsoft.com/office/drawing/2014/main" id="{140FBD2E-1E0E-4096-9FE6-0D47D0A37434}"/>
                </a:ext>
              </a:extLst>
            </p:cNvPr>
            <p:cNvCxnSpPr>
              <a:cxnSpLocks/>
            </p:cNvCxnSpPr>
            <p:nvPr/>
          </p:nvCxnSpPr>
          <p:spPr>
            <a:xfrm>
              <a:off x="7726680" y="3172968"/>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1" name="Straight Connector 10">
              <a:extLst>
                <a:ext uri="{FF2B5EF4-FFF2-40B4-BE49-F238E27FC236}">
                  <a16:creationId xmlns:a16="http://schemas.microsoft.com/office/drawing/2014/main" id="{81DEE547-C04B-4A97-81E7-B99FA6B781D9}"/>
                </a:ext>
              </a:extLst>
            </p:cNvPr>
            <p:cNvCxnSpPr>
              <a:cxnSpLocks/>
            </p:cNvCxnSpPr>
            <p:nvPr/>
          </p:nvCxnSpPr>
          <p:spPr>
            <a:xfrm>
              <a:off x="7726680" y="4434840"/>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2" name="Straight Connector 11">
              <a:extLst>
                <a:ext uri="{FF2B5EF4-FFF2-40B4-BE49-F238E27FC236}">
                  <a16:creationId xmlns:a16="http://schemas.microsoft.com/office/drawing/2014/main" id="{494A57A5-588A-480E-A3A9-C8B7737D1668}"/>
                </a:ext>
              </a:extLst>
            </p:cNvPr>
            <p:cNvCxnSpPr>
              <a:cxnSpLocks/>
            </p:cNvCxnSpPr>
            <p:nvPr/>
          </p:nvCxnSpPr>
          <p:spPr>
            <a:xfrm>
              <a:off x="7726680" y="5276088"/>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4E1EF71D-F54B-428E-ADEB-122A165D0E55}"/>
                </a:ext>
              </a:extLst>
            </p:cNvPr>
            <p:cNvCxnSpPr>
              <a:cxnSpLocks/>
            </p:cNvCxnSpPr>
            <p:nvPr/>
          </p:nvCxnSpPr>
          <p:spPr>
            <a:xfrm>
              <a:off x="7726680" y="4855464"/>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7B98CC2D-05CA-4D00-8CB7-EA77D1E3A2DD}"/>
                </a:ext>
              </a:extLst>
            </p:cNvPr>
            <p:cNvCxnSpPr>
              <a:cxnSpLocks/>
            </p:cNvCxnSpPr>
            <p:nvPr/>
          </p:nvCxnSpPr>
          <p:spPr>
            <a:xfrm>
              <a:off x="7726680" y="3593592"/>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641C409F-AFCC-4BCD-81DB-8E339BD24A67}"/>
                </a:ext>
              </a:extLst>
            </p:cNvPr>
            <p:cNvCxnSpPr>
              <a:cxnSpLocks/>
            </p:cNvCxnSpPr>
            <p:nvPr/>
          </p:nvCxnSpPr>
          <p:spPr>
            <a:xfrm>
              <a:off x="7726680" y="4014216"/>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a16="http://schemas.microsoft.com/office/drawing/2014/main" id="{F4B8B411-B2D4-409B-9146-2A20A9E2C40F}"/>
                </a:ext>
              </a:extLst>
            </p:cNvPr>
            <p:cNvCxnSpPr>
              <a:cxnSpLocks/>
            </p:cNvCxnSpPr>
            <p:nvPr/>
          </p:nvCxnSpPr>
          <p:spPr>
            <a:xfrm>
              <a:off x="7726680" y="2752344"/>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7" name="Straight Connector 16">
              <a:extLst>
                <a:ext uri="{FF2B5EF4-FFF2-40B4-BE49-F238E27FC236}">
                  <a16:creationId xmlns:a16="http://schemas.microsoft.com/office/drawing/2014/main" id="{A14AB287-F58E-4EE3-AA4D-52F8A0317323}"/>
                </a:ext>
              </a:extLst>
            </p:cNvPr>
            <p:cNvCxnSpPr>
              <a:cxnSpLocks/>
            </p:cNvCxnSpPr>
            <p:nvPr/>
          </p:nvCxnSpPr>
          <p:spPr>
            <a:xfrm>
              <a:off x="7726680" y="2331720"/>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8" name="Straight Connector 17">
              <a:extLst>
                <a:ext uri="{FF2B5EF4-FFF2-40B4-BE49-F238E27FC236}">
                  <a16:creationId xmlns:a16="http://schemas.microsoft.com/office/drawing/2014/main" id="{E671C962-578F-40A0-B83C-6836A2BCBC99}"/>
                </a:ext>
              </a:extLst>
            </p:cNvPr>
            <p:cNvCxnSpPr>
              <a:cxnSpLocks/>
            </p:cNvCxnSpPr>
            <p:nvPr/>
          </p:nvCxnSpPr>
          <p:spPr>
            <a:xfrm>
              <a:off x="7726680" y="1911096"/>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9" name="Straight Connector 18">
              <a:extLst>
                <a:ext uri="{FF2B5EF4-FFF2-40B4-BE49-F238E27FC236}">
                  <a16:creationId xmlns:a16="http://schemas.microsoft.com/office/drawing/2014/main" id="{6101E937-53F9-4E97-A489-EB12E4144BE6}"/>
                </a:ext>
              </a:extLst>
            </p:cNvPr>
            <p:cNvCxnSpPr>
              <a:cxnSpLocks/>
            </p:cNvCxnSpPr>
            <p:nvPr/>
          </p:nvCxnSpPr>
          <p:spPr>
            <a:xfrm>
              <a:off x="7726680" y="1490472"/>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grpSp>
      <p:grpSp>
        <p:nvGrpSpPr>
          <p:cNvPr id="20" name="Group 19">
            <a:extLst>
              <a:ext uri="{FF2B5EF4-FFF2-40B4-BE49-F238E27FC236}">
                <a16:creationId xmlns:a16="http://schemas.microsoft.com/office/drawing/2014/main" id="{546E29B8-721A-49A6-881B-70DFAFADF5A4}"/>
              </a:ext>
            </a:extLst>
          </p:cNvPr>
          <p:cNvGrpSpPr/>
          <p:nvPr/>
        </p:nvGrpSpPr>
        <p:grpSpPr>
          <a:xfrm>
            <a:off x="5197312" y="2834731"/>
            <a:ext cx="729867" cy="3258722"/>
            <a:chOff x="7060821" y="1325971"/>
            <a:chExt cx="729867" cy="4127843"/>
          </a:xfrm>
        </p:grpSpPr>
        <p:sp>
          <p:nvSpPr>
            <p:cNvPr id="21" name="TextBox 20">
              <a:extLst>
                <a:ext uri="{FF2B5EF4-FFF2-40B4-BE49-F238E27FC236}">
                  <a16:creationId xmlns:a16="http://schemas.microsoft.com/office/drawing/2014/main" id="{E781F878-2B62-47AC-8055-4DE5330D383F}"/>
                </a:ext>
              </a:extLst>
            </p:cNvPr>
            <p:cNvSpPr txBox="1"/>
            <p:nvPr/>
          </p:nvSpPr>
          <p:spPr>
            <a:xfrm>
              <a:off x="7150608" y="5102938"/>
              <a:ext cx="640080" cy="350876"/>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$1,000</a:t>
              </a:r>
            </a:p>
          </p:txBody>
        </p:sp>
        <p:sp>
          <p:nvSpPr>
            <p:cNvPr id="22" name="TextBox 21">
              <a:extLst>
                <a:ext uri="{FF2B5EF4-FFF2-40B4-BE49-F238E27FC236}">
                  <a16:creationId xmlns:a16="http://schemas.microsoft.com/office/drawing/2014/main" id="{CEFCF3F8-8BBA-4626-B449-EF6928B4CDE1}"/>
                </a:ext>
              </a:extLst>
            </p:cNvPr>
            <p:cNvSpPr txBox="1"/>
            <p:nvPr/>
          </p:nvSpPr>
          <p:spPr>
            <a:xfrm>
              <a:off x="7150608" y="4688048"/>
              <a:ext cx="640080" cy="350876"/>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$2,000</a:t>
              </a:r>
            </a:p>
          </p:txBody>
        </p:sp>
        <p:sp>
          <p:nvSpPr>
            <p:cNvPr id="23" name="TextBox 22">
              <a:extLst>
                <a:ext uri="{FF2B5EF4-FFF2-40B4-BE49-F238E27FC236}">
                  <a16:creationId xmlns:a16="http://schemas.microsoft.com/office/drawing/2014/main" id="{A4E76266-4CC8-4CDA-B833-720264084F87}"/>
                </a:ext>
              </a:extLst>
            </p:cNvPr>
            <p:cNvSpPr txBox="1"/>
            <p:nvPr/>
          </p:nvSpPr>
          <p:spPr>
            <a:xfrm>
              <a:off x="7150608" y="4266457"/>
              <a:ext cx="640080" cy="350876"/>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$3,000</a:t>
              </a:r>
            </a:p>
          </p:txBody>
        </p:sp>
        <p:sp>
          <p:nvSpPr>
            <p:cNvPr id="24" name="TextBox 23">
              <a:extLst>
                <a:ext uri="{FF2B5EF4-FFF2-40B4-BE49-F238E27FC236}">
                  <a16:creationId xmlns:a16="http://schemas.microsoft.com/office/drawing/2014/main" id="{851114A7-0CB0-4DD1-80D4-7A003664A81C}"/>
                </a:ext>
              </a:extLst>
            </p:cNvPr>
            <p:cNvSpPr txBox="1"/>
            <p:nvPr/>
          </p:nvSpPr>
          <p:spPr>
            <a:xfrm>
              <a:off x="7150608" y="3849174"/>
              <a:ext cx="640080" cy="350876"/>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$4,000</a:t>
              </a:r>
            </a:p>
          </p:txBody>
        </p:sp>
        <p:sp>
          <p:nvSpPr>
            <p:cNvPr id="25" name="TextBox 24">
              <a:extLst>
                <a:ext uri="{FF2B5EF4-FFF2-40B4-BE49-F238E27FC236}">
                  <a16:creationId xmlns:a16="http://schemas.microsoft.com/office/drawing/2014/main" id="{E3172F9E-4F40-4E32-961E-F0D4A87A6E1C}"/>
                </a:ext>
              </a:extLst>
            </p:cNvPr>
            <p:cNvSpPr txBox="1"/>
            <p:nvPr/>
          </p:nvSpPr>
          <p:spPr>
            <a:xfrm>
              <a:off x="7150608" y="3420442"/>
              <a:ext cx="640080" cy="350876"/>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$5,000</a:t>
              </a:r>
            </a:p>
          </p:txBody>
        </p:sp>
        <p:sp>
          <p:nvSpPr>
            <p:cNvPr id="26" name="TextBox 25">
              <a:extLst>
                <a:ext uri="{FF2B5EF4-FFF2-40B4-BE49-F238E27FC236}">
                  <a16:creationId xmlns:a16="http://schemas.microsoft.com/office/drawing/2014/main" id="{EC4DF550-659D-4A9E-BFEB-6FB7557C4BA9}"/>
                </a:ext>
              </a:extLst>
            </p:cNvPr>
            <p:cNvSpPr txBox="1"/>
            <p:nvPr/>
          </p:nvSpPr>
          <p:spPr>
            <a:xfrm>
              <a:off x="7150608" y="3004585"/>
              <a:ext cx="640080" cy="350876"/>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$6,000</a:t>
              </a:r>
            </a:p>
          </p:txBody>
        </p:sp>
        <p:sp>
          <p:nvSpPr>
            <p:cNvPr id="27" name="TextBox 26">
              <a:extLst>
                <a:ext uri="{FF2B5EF4-FFF2-40B4-BE49-F238E27FC236}">
                  <a16:creationId xmlns:a16="http://schemas.microsoft.com/office/drawing/2014/main" id="{EB040200-5D24-4AE9-BFA5-B2712CBC5D66}"/>
                </a:ext>
              </a:extLst>
            </p:cNvPr>
            <p:cNvSpPr txBox="1"/>
            <p:nvPr/>
          </p:nvSpPr>
          <p:spPr>
            <a:xfrm>
              <a:off x="7150608" y="2578045"/>
              <a:ext cx="640080" cy="350876"/>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$7,000</a:t>
              </a:r>
            </a:p>
          </p:txBody>
        </p:sp>
        <p:sp>
          <p:nvSpPr>
            <p:cNvPr id="28" name="TextBox 27">
              <a:extLst>
                <a:ext uri="{FF2B5EF4-FFF2-40B4-BE49-F238E27FC236}">
                  <a16:creationId xmlns:a16="http://schemas.microsoft.com/office/drawing/2014/main" id="{766117D4-823A-42B7-85F5-104C4594FF06}"/>
                </a:ext>
              </a:extLst>
            </p:cNvPr>
            <p:cNvSpPr txBox="1"/>
            <p:nvPr/>
          </p:nvSpPr>
          <p:spPr>
            <a:xfrm>
              <a:off x="7150608" y="2160042"/>
              <a:ext cx="640080" cy="350876"/>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$8,000</a:t>
              </a:r>
            </a:p>
          </p:txBody>
        </p:sp>
        <p:sp>
          <p:nvSpPr>
            <p:cNvPr id="29" name="TextBox 28">
              <a:extLst>
                <a:ext uri="{FF2B5EF4-FFF2-40B4-BE49-F238E27FC236}">
                  <a16:creationId xmlns:a16="http://schemas.microsoft.com/office/drawing/2014/main" id="{BD4EEDF5-9A53-4387-A79C-CAF357307BA4}"/>
                </a:ext>
              </a:extLst>
            </p:cNvPr>
            <p:cNvSpPr txBox="1"/>
            <p:nvPr/>
          </p:nvSpPr>
          <p:spPr>
            <a:xfrm>
              <a:off x="7150608" y="1744239"/>
              <a:ext cx="640080" cy="350876"/>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$9,000</a:t>
              </a:r>
            </a:p>
          </p:txBody>
        </p:sp>
        <p:sp>
          <p:nvSpPr>
            <p:cNvPr id="30" name="TextBox 29">
              <a:extLst>
                <a:ext uri="{FF2B5EF4-FFF2-40B4-BE49-F238E27FC236}">
                  <a16:creationId xmlns:a16="http://schemas.microsoft.com/office/drawing/2014/main" id="{682B1A8D-CDED-4FE2-B177-2D5030143977}"/>
                </a:ext>
              </a:extLst>
            </p:cNvPr>
            <p:cNvSpPr txBox="1"/>
            <p:nvPr/>
          </p:nvSpPr>
          <p:spPr>
            <a:xfrm>
              <a:off x="7060821" y="1325971"/>
              <a:ext cx="729867" cy="350876"/>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$10,000</a:t>
              </a:r>
            </a:p>
          </p:txBody>
        </p:sp>
      </p:grpSp>
      <p:grpSp>
        <p:nvGrpSpPr>
          <p:cNvPr id="38" name="Group 37">
            <a:extLst>
              <a:ext uri="{FF2B5EF4-FFF2-40B4-BE49-F238E27FC236}">
                <a16:creationId xmlns:a16="http://schemas.microsoft.com/office/drawing/2014/main" id="{0629C1E9-3094-46C5-BB4C-3B7D86EB3DC4}"/>
              </a:ext>
            </a:extLst>
          </p:cNvPr>
          <p:cNvGrpSpPr/>
          <p:nvPr/>
        </p:nvGrpSpPr>
        <p:grpSpPr>
          <a:xfrm>
            <a:off x="6492240" y="3751625"/>
            <a:ext cx="548640" cy="2397711"/>
            <a:chOff x="7525512" y="2285999"/>
            <a:chExt cx="548640" cy="3408512"/>
          </a:xfrm>
        </p:grpSpPr>
        <p:sp>
          <p:nvSpPr>
            <p:cNvPr id="39" name="Rectangle 38">
              <a:extLst>
                <a:ext uri="{FF2B5EF4-FFF2-40B4-BE49-F238E27FC236}">
                  <a16:creationId xmlns:a16="http://schemas.microsoft.com/office/drawing/2014/main" id="{6C5A2E83-D075-4BA5-9D47-27CB20AC3D07}"/>
                </a:ext>
              </a:extLst>
            </p:cNvPr>
            <p:cNvSpPr/>
            <p:nvPr/>
          </p:nvSpPr>
          <p:spPr>
            <a:xfrm>
              <a:off x="7562088" y="2285999"/>
              <a:ext cx="512064" cy="3408512"/>
            </a:xfrm>
            <a:prstGeom prst="rect">
              <a:avLst/>
            </a:prstGeom>
            <a:solidFill>
              <a:srgbClr val="E04621"/>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0" name="TextBox 39">
              <a:extLst>
                <a:ext uri="{FF2B5EF4-FFF2-40B4-BE49-F238E27FC236}">
                  <a16:creationId xmlns:a16="http://schemas.microsoft.com/office/drawing/2014/main" id="{D04C614F-CCBD-4120-BEC7-1C6DB2191DC7}"/>
                </a:ext>
              </a:extLst>
            </p:cNvPr>
            <p:cNvSpPr txBox="1"/>
            <p:nvPr/>
          </p:nvSpPr>
          <p:spPr>
            <a:xfrm>
              <a:off x="7525512" y="2370544"/>
              <a:ext cx="548640" cy="262515"/>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$7,174</a:t>
              </a:r>
            </a:p>
          </p:txBody>
        </p:sp>
      </p:grpSp>
      <p:grpSp>
        <p:nvGrpSpPr>
          <p:cNvPr id="41" name="Group 40">
            <a:extLst>
              <a:ext uri="{FF2B5EF4-FFF2-40B4-BE49-F238E27FC236}">
                <a16:creationId xmlns:a16="http://schemas.microsoft.com/office/drawing/2014/main" id="{ED29791E-F555-47E0-9F7E-B56621E1B38A}"/>
              </a:ext>
            </a:extLst>
          </p:cNvPr>
          <p:cNvGrpSpPr/>
          <p:nvPr/>
        </p:nvGrpSpPr>
        <p:grpSpPr>
          <a:xfrm>
            <a:off x="6309360" y="4488209"/>
            <a:ext cx="548640" cy="1670181"/>
            <a:chOff x="7543800" y="4038600"/>
            <a:chExt cx="548640" cy="1668780"/>
          </a:xfrm>
        </p:grpSpPr>
        <p:sp>
          <p:nvSpPr>
            <p:cNvPr id="42" name="Rectangle 41">
              <a:extLst>
                <a:ext uri="{FF2B5EF4-FFF2-40B4-BE49-F238E27FC236}">
                  <a16:creationId xmlns:a16="http://schemas.microsoft.com/office/drawing/2014/main" id="{A339739E-6331-44F9-BCA9-429F1861DCA0}"/>
                </a:ext>
              </a:extLst>
            </p:cNvPr>
            <p:cNvSpPr/>
            <p:nvPr/>
          </p:nvSpPr>
          <p:spPr>
            <a:xfrm>
              <a:off x="7562088" y="4038600"/>
              <a:ext cx="512064" cy="1668780"/>
            </a:xfrm>
            <a:prstGeom prst="rect">
              <a:avLst/>
            </a:prstGeom>
            <a:solidFill>
              <a:srgbClr val="CE8E40"/>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TextBox 42">
              <a:extLst>
                <a:ext uri="{FF2B5EF4-FFF2-40B4-BE49-F238E27FC236}">
                  <a16:creationId xmlns:a16="http://schemas.microsoft.com/office/drawing/2014/main" id="{A8C78FC7-A6E5-4798-A380-D6CCC2AC3BF3}"/>
                </a:ext>
              </a:extLst>
            </p:cNvPr>
            <p:cNvSpPr txBox="1"/>
            <p:nvPr/>
          </p:nvSpPr>
          <p:spPr>
            <a:xfrm>
              <a:off x="7543800" y="4097179"/>
              <a:ext cx="548640" cy="184511"/>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$5,242</a:t>
              </a:r>
            </a:p>
          </p:txBody>
        </p:sp>
      </p:grpSp>
      <p:grpSp>
        <p:nvGrpSpPr>
          <p:cNvPr id="45" name="Group 44">
            <a:extLst>
              <a:ext uri="{FF2B5EF4-FFF2-40B4-BE49-F238E27FC236}">
                <a16:creationId xmlns:a16="http://schemas.microsoft.com/office/drawing/2014/main" id="{217912AA-941E-4DA8-AD43-5744474E7EAA}"/>
              </a:ext>
            </a:extLst>
          </p:cNvPr>
          <p:cNvGrpSpPr/>
          <p:nvPr/>
        </p:nvGrpSpPr>
        <p:grpSpPr>
          <a:xfrm>
            <a:off x="7680960" y="3372675"/>
            <a:ext cx="548640" cy="2776662"/>
            <a:chOff x="7525512" y="2285999"/>
            <a:chExt cx="548640" cy="3408512"/>
          </a:xfrm>
        </p:grpSpPr>
        <p:sp>
          <p:nvSpPr>
            <p:cNvPr id="46" name="Rectangle 45">
              <a:extLst>
                <a:ext uri="{FF2B5EF4-FFF2-40B4-BE49-F238E27FC236}">
                  <a16:creationId xmlns:a16="http://schemas.microsoft.com/office/drawing/2014/main" id="{0164A75B-B4B2-4DE7-9B8A-F830456D2490}"/>
                </a:ext>
              </a:extLst>
            </p:cNvPr>
            <p:cNvSpPr/>
            <p:nvPr/>
          </p:nvSpPr>
          <p:spPr>
            <a:xfrm>
              <a:off x="7562088" y="2285999"/>
              <a:ext cx="512064" cy="3408512"/>
            </a:xfrm>
            <a:prstGeom prst="rect">
              <a:avLst/>
            </a:prstGeom>
            <a:solidFill>
              <a:srgbClr val="E04621"/>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7" name="TextBox 46">
              <a:extLst>
                <a:ext uri="{FF2B5EF4-FFF2-40B4-BE49-F238E27FC236}">
                  <a16:creationId xmlns:a16="http://schemas.microsoft.com/office/drawing/2014/main" id="{8515AADC-E572-4284-8FDF-905857579028}"/>
                </a:ext>
              </a:extLst>
            </p:cNvPr>
            <p:cNvSpPr txBox="1"/>
            <p:nvPr/>
          </p:nvSpPr>
          <p:spPr>
            <a:xfrm>
              <a:off x="7525512" y="2370545"/>
              <a:ext cx="548640" cy="226688"/>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$8,874</a:t>
              </a:r>
            </a:p>
          </p:txBody>
        </p:sp>
      </p:grpSp>
      <p:grpSp>
        <p:nvGrpSpPr>
          <p:cNvPr id="48" name="Group 47">
            <a:extLst>
              <a:ext uri="{FF2B5EF4-FFF2-40B4-BE49-F238E27FC236}">
                <a16:creationId xmlns:a16="http://schemas.microsoft.com/office/drawing/2014/main" id="{17365F84-2AA1-429C-8501-4F3357529532}"/>
              </a:ext>
            </a:extLst>
          </p:cNvPr>
          <p:cNvGrpSpPr/>
          <p:nvPr/>
        </p:nvGrpSpPr>
        <p:grpSpPr>
          <a:xfrm>
            <a:off x="7498080" y="5103670"/>
            <a:ext cx="548640" cy="1054720"/>
            <a:chOff x="7543800" y="4038600"/>
            <a:chExt cx="548640" cy="1668780"/>
          </a:xfrm>
        </p:grpSpPr>
        <p:sp>
          <p:nvSpPr>
            <p:cNvPr id="49" name="Rectangle 48">
              <a:extLst>
                <a:ext uri="{FF2B5EF4-FFF2-40B4-BE49-F238E27FC236}">
                  <a16:creationId xmlns:a16="http://schemas.microsoft.com/office/drawing/2014/main" id="{EA6C73BF-0C4B-4C86-B605-35EEC59B8DE5}"/>
                </a:ext>
              </a:extLst>
            </p:cNvPr>
            <p:cNvSpPr/>
            <p:nvPr/>
          </p:nvSpPr>
          <p:spPr>
            <a:xfrm>
              <a:off x="7562088" y="4038600"/>
              <a:ext cx="512064" cy="1668780"/>
            </a:xfrm>
            <a:prstGeom prst="rect">
              <a:avLst/>
            </a:prstGeom>
            <a:solidFill>
              <a:srgbClr val="CE8E40"/>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0" name="TextBox 49">
              <a:extLst>
                <a:ext uri="{FF2B5EF4-FFF2-40B4-BE49-F238E27FC236}">
                  <a16:creationId xmlns:a16="http://schemas.microsoft.com/office/drawing/2014/main" id="{665CDC87-83A4-416F-9302-0CB730D26D8C}"/>
                </a:ext>
              </a:extLst>
            </p:cNvPr>
            <p:cNvSpPr txBox="1"/>
            <p:nvPr/>
          </p:nvSpPr>
          <p:spPr>
            <a:xfrm>
              <a:off x="7543800" y="4097179"/>
              <a:ext cx="548640" cy="292179"/>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$3,542</a:t>
              </a:r>
            </a:p>
          </p:txBody>
        </p:sp>
      </p:grpSp>
      <p:grpSp>
        <p:nvGrpSpPr>
          <p:cNvPr id="52" name="Group 51">
            <a:extLst>
              <a:ext uri="{FF2B5EF4-FFF2-40B4-BE49-F238E27FC236}">
                <a16:creationId xmlns:a16="http://schemas.microsoft.com/office/drawing/2014/main" id="{3BF358D0-4F43-40B5-A774-DAD31EC04D8A}"/>
              </a:ext>
            </a:extLst>
          </p:cNvPr>
          <p:cNvGrpSpPr/>
          <p:nvPr/>
        </p:nvGrpSpPr>
        <p:grpSpPr>
          <a:xfrm>
            <a:off x="8869680" y="3483803"/>
            <a:ext cx="548640" cy="2656480"/>
            <a:chOff x="7525512" y="2285999"/>
            <a:chExt cx="548640" cy="3408512"/>
          </a:xfrm>
        </p:grpSpPr>
        <p:sp>
          <p:nvSpPr>
            <p:cNvPr id="53" name="Rectangle 52">
              <a:extLst>
                <a:ext uri="{FF2B5EF4-FFF2-40B4-BE49-F238E27FC236}">
                  <a16:creationId xmlns:a16="http://schemas.microsoft.com/office/drawing/2014/main" id="{B82A97D7-F757-4B7C-A39E-F160761F9FCA}"/>
                </a:ext>
              </a:extLst>
            </p:cNvPr>
            <p:cNvSpPr/>
            <p:nvPr/>
          </p:nvSpPr>
          <p:spPr>
            <a:xfrm>
              <a:off x="7562088" y="2285999"/>
              <a:ext cx="512064" cy="3408512"/>
            </a:xfrm>
            <a:prstGeom prst="rect">
              <a:avLst/>
            </a:prstGeom>
            <a:solidFill>
              <a:srgbClr val="E04621"/>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4" name="TextBox 53">
              <a:extLst>
                <a:ext uri="{FF2B5EF4-FFF2-40B4-BE49-F238E27FC236}">
                  <a16:creationId xmlns:a16="http://schemas.microsoft.com/office/drawing/2014/main" id="{94FDA2A1-4936-44C2-9989-9531FCC818B5}"/>
                </a:ext>
              </a:extLst>
            </p:cNvPr>
            <p:cNvSpPr txBox="1"/>
            <p:nvPr/>
          </p:nvSpPr>
          <p:spPr>
            <a:xfrm>
              <a:off x="7525512" y="2370545"/>
              <a:ext cx="548640" cy="236944"/>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$8,281</a:t>
              </a:r>
            </a:p>
          </p:txBody>
        </p:sp>
      </p:grpSp>
      <p:grpSp>
        <p:nvGrpSpPr>
          <p:cNvPr id="55" name="Group 54">
            <a:extLst>
              <a:ext uri="{FF2B5EF4-FFF2-40B4-BE49-F238E27FC236}">
                <a16:creationId xmlns:a16="http://schemas.microsoft.com/office/drawing/2014/main" id="{88290D2F-A9DC-4864-ADF5-60105F293E46}"/>
              </a:ext>
            </a:extLst>
          </p:cNvPr>
          <p:cNvGrpSpPr/>
          <p:nvPr/>
        </p:nvGrpSpPr>
        <p:grpSpPr>
          <a:xfrm>
            <a:off x="8686800" y="4113399"/>
            <a:ext cx="548640" cy="2035938"/>
            <a:chOff x="7543800" y="4038600"/>
            <a:chExt cx="548640" cy="1668780"/>
          </a:xfrm>
        </p:grpSpPr>
        <p:sp>
          <p:nvSpPr>
            <p:cNvPr id="56" name="Rectangle 55">
              <a:extLst>
                <a:ext uri="{FF2B5EF4-FFF2-40B4-BE49-F238E27FC236}">
                  <a16:creationId xmlns:a16="http://schemas.microsoft.com/office/drawing/2014/main" id="{398FE81F-47B5-4E60-AA77-1F965E3D5C98}"/>
                </a:ext>
              </a:extLst>
            </p:cNvPr>
            <p:cNvSpPr/>
            <p:nvPr/>
          </p:nvSpPr>
          <p:spPr>
            <a:xfrm>
              <a:off x="7562088" y="4038600"/>
              <a:ext cx="512064" cy="1668780"/>
            </a:xfrm>
            <a:prstGeom prst="rect">
              <a:avLst/>
            </a:prstGeom>
            <a:solidFill>
              <a:srgbClr val="CE8E40"/>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7" name="TextBox 56">
              <a:extLst>
                <a:ext uri="{FF2B5EF4-FFF2-40B4-BE49-F238E27FC236}">
                  <a16:creationId xmlns:a16="http://schemas.microsoft.com/office/drawing/2014/main" id="{BA49737E-D90A-4403-A224-56AE00D23363}"/>
                </a:ext>
              </a:extLst>
            </p:cNvPr>
            <p:cNvSpPr txBox="1"/>
            <p:nvPr/>
          </p:nvSpPr>
          <p:spPr>
            <a:xfrm>
              <a:off x="7543800" y="4097179"/>
              <a:ext cx="548640" cy="151364"/>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$6,242</a:t>
              </a:r>
            </a:p>
          </p:txBody>
        </p:sp>
      </p:grpSp>
      <p:grpSp>
        <p:nvGrpSpPr>
          <p:cNvPr id="59" name="Group 58">
            <a:extLst>
              <a:ext uri="{FF2B5EF4-FFF2-40B4-BE49-F238E27FC236}">
                <a16:creationId xmlns:a16="http://schemas.microsoft.com/office/drawing/2014/main" id="{9F2F144E-D31F-47DD-952B-CEB5012A4292}"/>
              </a:ext>
            </a:extLst>
          </p:cNvPr>
          <p:cNvGrpSpPr/>
          <p:nvPr/>
        </p:nvGrpSpPr>
        <p:grpSpPr>
          <a:xfrm>
            <a:off x="10058400" y="3112648"/>
            <a:ext cx="548640" cy="3038251"/>
            <a:chOff x="7525512" y="2285999"/>
            <a:chExt cx="548640" cy="3408512"/>
          </a:xfrm>
        </p:grpSpPr>
        <p:sp>
          <p:nvSpPr>
            <p:cNvPr id="60" name="Rectangle 59">
              <a:extLst>
                <a:ext uri="{FF2B5EF4-FFF2-40B4-BE49-F238E27FC236}">
                  <a16:creationId xmlns:a16="http://schemas.microsoft.com/office/drawing/2014/main" id="{A43E1518-1040-4096-A1EC-474509859F7D}"/>
                </a:ext>
              </a:extLst>
            </p:cNvPr>
            <p:cNvSpPr/>
            <p:nvPr/>
          </p:nvSpPr>
          <p:spPr>
            <a:xfrm>
              <a:off x="7562088" y="2285999"/>
              <a:ext cx="512064" cy="3408512"/>
            </a:xfrm>
            <a:prstGeom prst="rect">
              <a:avLst/>
            </a:prstGeom>
            <a:solidFill>
              <a:srgbClr val="E04621"/>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TextBox 60">
              <a:extLst>
                <a:ext uri="{FF2B5EF4-FFF2-40B4-BE49-F238E27FC236}">
                  <a16:creationId xmlns:a16="http://schemas.microsoft.com/office/drawing/2014/main" id="{8D6DB470-A289-484C-AB7D-A8D4D201BB08}"/>
                </a:ext>
              </a:extLst>
            </p:cNvPr>
            <p:cNvSpPr txBox="1"/>
            <p:nvPr/>
          </p:nvSpPr>
          <p:spPr>
            <a:xfrm>
              <a:off x="7525512" y="2370544"/>
              <a:ext cx="548640" cy="207171"/>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$9,274</a:t>
              </a:r>
            </a:p>
          </p:txBody>
        </p:sp>
      </p:grpSp>
      <p:grpSp>
        <p:nvGrpSpPr>
          <p:cNvPr id="62" name="Group 61">
            <a:extLst>
              <a:ext uri="{FF2B5EF4-FFF2-40B4-BE49-F238E27FC236}">
                <a16:creationId xmlns:a16="http://schemas.microsoft.com/office/drawing/2014/main" id="{D80C58EE-0F62-40AF-804B-2AE539B4FFCA}"/>
              </a:ext>
            </a:extLst>
          </p:cNvPr>
          <p:cNvGrpSpPr/>
          <p:nvPr/>
        </p:nvGrpSpPr>
        <p:grpSpPr>
          <a:xfrm>
            <a:off x="9875520" y="3770188"/>
            <a:ext cx="548640" cy="2389766"/>
            <a:chOff x="7543800" y="4038600"/>
            <a:chExt cx="548640" cy="1668780"/>
          </a:xfrm>
        </p:grpSpPr>
        <p:sp>
          <p:nvSpPr>
            <p:cNvPr id="63" name="Rectangle 62">
              <a:extLst>
                <a:ext uri="{FF2B5EF4-FFF2-40B4-BE49-F238E27FC236}">
                  <a16:creationId xmlns:a16="http://schemas.microsoft.com/office/drawing/2014/main" id="{2081F0EA-D633-4A5D-90B8-03F9FCF9F3B0}"/>
                </a:ext>
              </a:extLst>
            </p:cNvPr>
            <p:cNvSpPr/>
            <p:nvPr/>
          </p:nvSpPr>
          <p:spPr>
            <a:xfrm>
              <a:off x="7562088" y="4038600"/>
              <a:ext cx="512064" cy="1668780"/>
            </a:xfrm>
            <a:prstGeom prst="rect">
              <a:avLst/>
            </a:prstGeom>
            <a:solidFill>
              <a:srgbClr val="CE8E40"/>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4" name="TextBox 63">
              <a:extLst>
                <a:ext uri="{FF2B5EF4-FFF2-40B4-BE49-F238E27FC236}">
                  <a16:creationId xmlns:a16="http://schemas.microsoft.com/office/drawing/2014/main" id="{C8C43C54-83EB-40DC-B5FE-18578DCC7891}"/>
                </a:ext>
              </a:extLst>
            </p:cNvPr>
            <p:cNvSpPr txBox="1"/>
            <p:nvPr/>
          </p:nvSpPr>
          <p:spPr>
            <a:xfrm>
              <a:off x="7543800" y="4097179"/>
              <a:ext cx="548640" cy="128953"/>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$7,382</a:t>
              </a:r>
            </a:p>
          </p:txBody>
        </p:sp>
      </p:grpSp>
      <p:sp>
        <p:nvSpPr>
          <p:cNvPr id="44" name="TextBox 43">
            <a:extLst>
              <a:ext uri="{FF2B5EF4-FFF2-40B4-BE49-F238E27FC236}">
                <a16:creationId xmlns:a16="http://schemas.microsoft.com/office/drawing/2014/main" id="{ADD06A59-4630-4420-BBE7-A466FE41134F}"/>
              </a:ext>
            </a:extLst>
          </p:cNvPr>
          <p:cNvSpPr txBox="1"/>
          <p:nvPr/>
        </p:nvSpPr>
        <p:spPr>
          <a:xfrm>
            <a:off x="6446992" y="6248400"/>
            <a:ext cx="512064"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Q1</a:t>
            </a:r>
          </a:p>
        </p:txBody>
      </p:sp>
      <p:sp>
        <p:nvSpPr>
          <p:cNvPr id="51" name="TextBox 50">
            <a:extLst>
              <a:ext uri="{FF2B5EF4-FFF2-40B4-BE49-F238E27FC236}">
                <a16:creationId xmlns:a16="http://schemas.microsoft.com/office/drawing/2014/main" id="{15E7B3BE-6ABC-4F8F-BE8A-CDBF31DC479F}"/>
              </a:ext>
            </a:extLst>
          </p:cNvPr>
          <p:cNvSpPr txBox="1"/>
          <p:nvPr/>
        </p:nvSpPr>
        <p:spPr>
          <a:xfrm>
            <a:off x="7635712" y="6248400"/>
            <a:ext cx="512064"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Q2</a:t>
            </a:r>
          </a:p>
        </p:txBody>
      </p:sp>
      <p:sp>
        <p:nvSpPr>
          <p:cNvPr id="58" name="TextBox 57">
            <a:extLst>
              <a:ext uri="{FF2B5EF4-FFF2-40B4-BE49-F238E27FC236}">
                <a16:creationId xmlns:a16="http://schemas.microsoft.com/office/drawing/2014/main" id="{1A3D8890-7258-4CC9-9ACA-0DA8BFCB73E1}"/>
              </a:ext>
            </a:extLst>
          </p:cNvPr>
          <p:cNvSpPr txBox="1"/>
          <p:nvPr/>
        </p:nvSpPr>
        <p:spPr>
          <a:xfrm>
            <a:off x="8824432" y="6239346"/>
            <a:ext cx="512064"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Q3</a:t>
            </a:r>
          </a:p>
        </p:txBody>
      </p:sp>
      <p:sp>
        <p:nvSpPr>
          <p:cNvPr id="65" name="TextBox 64">
            <a:extLst>
              <a:ext uri="{FF2B5EF4-FFF2-40B4-BE49-F238E27FC236}">
                <a16:creationId xmlns:a16="http://schemas.microsoft.com/office/drawing/2014/main" id="{F21A7E28-9405-4024-9881-EDBF28C71113}"/>
              </a:ext>
            </a:extLst>
          </p:cNvPr>
          <p:cNvSpPr txBox="1"/>
          <p:nvPr/>
        </p:nvSpPr>
        <p:spPr>
          <a:xfrm>
            <a:off x="10013152" y="6249963"/>
            <a:ext cx="512064"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Q4</a:t>
            </a:r>
          </a:p>
        </p:txBody>
      </p:sp>
      <p:sp>
        <p:nvSpPr>
          <p:cNvPr id="67" name="TextBox 66">
            <a:extLst>
              <a:ext uri="{FF2B5EF4-FFF2-40B4-BE49-F238E27FC236}">
                <a16:creationId xmlns:a16="http://schemas.microsoft.com/office/drawing/2014/main" id="{7633AB91-B1FD-4552-9DC3-EA12DE2C541F}"/>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68" name="TextBox 67">
            <a:extLst>
              <a:ext uri="{FF2B5EF4-FFF2-40B4-BE49-F238E27FC236}">
                <a16:creationId xmlns:a16="http://schemas.microsoft.com/office/drawing/2014/main" id="{B894A24D-F1F1-47C7-9A40-616CE8B15C8B}"/>
              </a:ext>
            </a:extLst>
          </p:cNvPr>
          <p:cNvSpPr txBox="1"/>
          <p:nvPr/>
        </p:nvSpPr>
        <p:spPr>
          <a:xfrm>
            <a:off x="5208451" y="1106878"/>
            <a:ext cx="6082413" cy="1692771"/>
          </a:xfrm>
          <a:prstGeom prst="rect">
            <a:avLst/>
          </a:prstGeom>
          <a:noFill/>
        </p:spPr>
        <p:txBody>
          <a:bodyPr wrap="square" numCol="1" spcCol="914400" rtlCol="0">
            <a:spAutoFit/>
          </a:bodyPr>
          <a:lstStyle/>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a:p>
            <a:pPr marL="342900" indent="-342900">
              <a:buFont typeface="+mj-lt"/>
              <a:buAutoNum type="arabicParenR"/>
            </a:pPr>
            <a:endParaRPr lang="en-US" sz="1300" dirty="0">
              <a:solidFill>
                <a:schemeClr val="bg1"/>
              </a:solidFill>
              <a:latin typeface="Candara" panose="020E0502030303020204" pitchFamily="34" charset="0"/>
            </a:endParaRP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a:p>
            <a:endParaRPr lang="en-US" sz="1300" dirty="0">
              <a:solidFill>
                <a:schemeClr val="bg1"/>
              </a:solidFill>
              <a:latin typeface="Candara" panose="020E0502030303020204" pitchFamily="34" charset="0"/>
            </a:endParaRPr>
          </a:p>
        </p:txBody>
      </p:sp>
      <p:grpSp>
        <p:nvGrpSpPr>
          <p:cNvPr id="4" name="Group 3">
            <a:extLst>
              <a:ext uri="{FF2B5EF4-FFF2-40B4-BE49-F238E27FC236}">
                <a16:creationId xmlns:a16="http://schemas.microsoft.com/office/drawing/2014/main" id="{2A387B02-6F93-4805-9337-AF7E10C8FBE1}"/>
              </a:ext>
            </a:extLst>
          </p:cNvPr>
          <p:cNvGrpSpPr/>
          <p:nvPr/>
        </p:nvGrpSpPr>
        <p:grpSpPr>
          <a:xfrm>
            <a:off x="714336" y="2133600"/>
            <a:ext cx="3657600" cy="1737360"/>
            <a:chOff x="714336" y="2133600"/>
            <a:chExt cx="3657600" cy="1737360"/>
          </a:xfrm>
        </p:grpSpPr>
        <p:sp>
          <p:nvSpPr>
            <p:cNvPr id="2" name="Arrow: Pentagon 1">
              <a:extLst>
                <a:ext uri="{FF2B5EF4-FFF2-40B4-BE49-F238E27FC236}">
                  <a16:creationId xmlns:a16="http://schemas.microsoft.com/office/drawing/2014/main" id="{E9E6315C-6FA9-461F-9D15-7FFB009C6D7F}"/>
                </a:ext>
              </a:extLst>
            </p:cNvPr>
            <p:cNvSpPr/>
            <p:nvPr/>
          </p:nvSpPr>
          <p:spPr>
            <a:xfrm rot="16200000">
              <a:off x="1674456" y="1173480"/>
              <a:ext cx="1737360" cy="3657600"/>
            </a:xfrm>
            <a:prstGeom prst="homePlate">
              <a:avLst/>
            </a:pr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TextBox 68">
              <a:extLst>
                <a:ext uri="{FF2B5EF4-FFF2-40B4-BE49-F238E27FC236}">
                  <a16:creationId xmlns:a16="http://schemas.microsoft.com/office/drawing/2014/main" id="{98EB7C87-21CC-4CEA-8A71-CFF19F010B1C}"/>
                </a:ext>
              </a:extLst>
            </p:cNvPr>
            <p:cNvSpPr txBox="1"/>
            <p:nvPr/>
          </p:nvSpPr>
          <p:spPr>
            <a:xfrm>
              <a:off x="1016427" y="2686187"/>
              <a:ext cx="3045786" cy="969496"/>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LOREM IPSUM</a:t>
              </a:r>
            </a:p>
            <a:p>
              <a:pPr algn="ctr"/>
              <a:r>
                <a:rPr lang="en-US" sz="1100" dirty="0">
                  <a:solidFill>
                    <a:schemeClr val="bg1"/>
                  </a:solidFill>
                  <a:latin typeface="Candara" panose="020E0502030303020204" pitchFamily="34" charset="0"/>
                </a:rPr>
                <a:t>Lorem ipsum dolor sit amet, consectetur adipiscing elit, sed do eiusmod tempor incididunt ut labore et dolore magna aliqua.</a:t>
              </a:r>
            </a:p>
          </p:txBody>
        </p:sp>
      </p:grpSp>
      <p:grpSp>
        <p:nvGrpSpPr>
          <p:cNvPr id="71" name="Group 70">
            <a:extLst>
              <a:ext uri="{FF2B5EF4-FFF2-40B4-BE49-F238E27FC236}">
                <a16:creationId xmlns:a16="http://schemas.microsoft.com/office/drawing/2014/main" id="{93514589-F70A-4A43-853F-76434D0A39E8}"/>
              </a:ext>
            </a:extLst>
          </p:cNvPr>
          <p:cNvGrpSpPr/>
          <p:nvPr/>
        </p:nvGrpSpPr>
        <p:grpSpPr>
          <a:xfrm>
            <a:off x="714335" y="4038600"/>
            <a:ext cx="3657600" cy="1737360"/>
            <a:chOff x="714335" y="4038600"/>
            <a:chExt cx="3657600" cy="1737360"/>
          </a:xfrm>
        </p:grpSpPr>
        <p:sp>
          <p:nvSpPr>
            <p:cNvPr id="8" name="Arrow: Pentagon 7">
              <a:extLst>
                <a:ext uri="{FF2B5EF4-FFF2-40B4-BE49-F238E27FC236}">
                  <a16:creationId xmlns:a16="http://schemas.microsoft.com/office/drawing/2014/main" id="{4A43A464-D927-495B-A63F-437CBC094D47}"/>
                </a:ext>
              </a:extLst>
            </p:cNvPr>
            <p:cNvSpPr/>
            <p:nvPr/>
          </p:nvSpPr>
          <p:spPr>
            <a:xfrm rot="5400000">
              <a:off x="1674455" y="3078480"/>
              <a:ext cx="1737360" cy="3657600"/>
            </a:xfrm>
            <a:prstGeom prst="homePlate">
              <a:avLst/>
            </a:pr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0" name="TextBox 69">
              <a:extLst>
                <a:ext uri="{FF2B5EF4-FFF2-40B4-BE49-F238E27FC236}">
                  <a16:creationId xmlns:a16="http://schemas.microsoft.com/office/drawing/2014/main" id="{E91D2FAD-1CE5-4A54-8E2C-BB39A2541415}"/>
                </a:ext>
              </a:extLst>
            </p:cNvPr>
            <p:cNvSpPr txBox="1"/>
            <p:nvPr/>
          </p:nvSpPr>
          <p:spPr>
            <a:xfrm>
              <a:off x="1014984" y="4147025"/>
              <a:ext cx="3045786" cy="969496"/>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LOREM IPSUM</a:t>
              </a:r>
            </a:p>
            <a:p>
              <a:pPr algn="ctr"/>
              <a:r>
                <a:rPr lang="en-US" sz="1100" dirty="0">
                  <a:solidFill>
                    <a:schemeClr val="bg1"/>
                  </a:solidFill>
                  <a:latin typeface="Candara" panose="020E0502030303020204" pitchFamily="34" charset="0"/>
                </a:rPr>
                <a:t>Lorem ipsum dolor sit amet, consectetur adipiscing elit, sed do eiusmod tempor incididunt ut labore et dolore magna aliqua.</a:t>
              </a:r>
            </a:p>
          </p:txBody>
        </p:sp>
      </p:grpSp>
    </p:spTree>
    <p:extLst>
      <p:ext uri="{BB962C8B-B14F-4D97-AF65-F5344CB8AC3E}">
        <p14:creationId xmlns:p14="http://schemas.microsoft.com/office/powerpoint/2010/main" val="179711016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7"/>
                                        </p:tgtEl>
                                        <p:attrNameLst>
                                          <p:attrName>style.visibility</p:attrName>
                                        </p:attrNameLst>
                                      </p:cBhvr>
                                      <p:to>
                                        <p:strVal val="visible"/>
                                      </p:to>
                                    </p:set>
                                    <p:animEffect transition="in" filter="wipe(left)">
                                      <p:cBhvr>
                                        <p:cTn id="7" dur="1000"/>
                                        <p:tgtEl>
                                          <p:spTgt spid="67"/>
                                        </p:tgtEl>
                                      </p:cBhvr>
                                    </p:animEffect>
                                  </p:childTnLst>
                                </p:cTn>
                              </p:par>
                            </p:childTnLst>
                          </p:cTn>
                        </p:par>
                        <p:par>
                          <p:cTn id="8" fill="hold">
                            <p:stCondLst>
                              <p:cond delay="1000"/>
                            </p:stCondLst>
                            <p:childTnLst>
                              <p:par>
                                <p:cTn id="9" presetID="42" presetClass="entr" presetSubtype="0" fill="hold"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fade">
                                      <p:cBhvr>
                                        <p:cTn id="11" dur="1000"/>
                                        <p:tgtEl>
                                          <p:spTgt spid="4"/>
                                        </p:tgtEl>
                                      </p:cBhvr>
                                    </p:animEffect>
                                    <p:anim calcmode="lin" valueType="num">
                                      <p:cBhvr>
                                        <p:cTn id="12" dur="1000" fill="hold"/>
                                        <p:tgtEl>
                                          <p:spTgt spid="4"/>
                                        </p:tgtEl>
                                        <p:attrNameLst>
                                          <p:attrName>ppt_x</p:attrName>
                                        </p:attrNameLst>
                                      </p:cBhvr>
                                      <p:tavLst>
                                        <p:tav tm="0">
                                          <p:val>
                                            <p:strVal val="#ppt_x"/>
                                          </p:val>
                                        </p:tav>
                                        <p:tav tm="100000">
                                          <p:val>
                                            <p:strVal val="#ppt_x"/>
                                          </p:val>
                                        </p:tav>
                                      </p:tavLst>
                                    </p:anim>
                                    <p:anim calcmode="lin" valueType="num">
                                      <p:cBhvr>
                                        <p:cTn id="13" dur="1000" fill="hold"/>
                                        <p:tgtEl>
                                          <p:spTgt spid="4"/>
                                        </p:tgtEl>
                                        <p:attrNameLst>
                                          <p:attrName>ppt_y</p:attrName>
                                        </p:attrNameLst>
                                      </p:cBhvr>
                                      <p:tavLst>
                                        <p:tav tm="0">
                                          <p:val>
                                            <p:strVal val="#ppt_y+.1"/>
                                          </p:val>
                                        </p:tav>
                                        <p:tav tm="100000">
                                          <p:val>
                                            <p:strVal val="#ppt_y"/>
                                          </p:val>
                                        </p:tav>
                                      </p:tavLst>
                                    </p:anim>
                                  </p:childTnLst>
                                </p:cTn>
                              </p:par>
                            </p:childTnLst>
                          </p:cTn>
                        </p:par>
                        <p:par>
                          <p:cTn id="14" fill="hold">
                            <p:stCondLst>
                              <p:cond delay="2000"/>
                            </p:stCondLst>
                            <p:childTnLst>
                              <p:par>
                                <p:cTn id="15" presetID="47" presetClass="entr" presetSubtype="0" fill="hold" nodeType="afterEffect">
                                  <p:stCondLst>
                                    <p:cond delay="0"/>
                                  </p:stCondLst>
                                  <p:childTnLst>
                                    <p:set>
                                      <p:cBhvr>
                                        <p:cTn id="16" dur="1" fill="hold">
                                          <p:stCondLst>
                                            <p:cond delay="0"/>
                                          </p:stCondLst>
                                        </p:cTn>
                                        <p:tgtEl>
                                          <p:spTgt spid="71"/>
                                        </p:tgtEl>
                                        <p:attrNameLst>
                                          <p:attrName>style.visibility</p:attrName>
                                        </p:attrNameLst>
                                      </p:cBhvr>
                                      <p:to>
                                        <p:strVal val="visible"/>
                                      </p:to>
                                    </p:set>
                                    <p:animEffect transition="in" filter="fade">
                                      <p:cBhvr>
                                        <p:cTn id="17" dur="1000"/>
                                        <p:tgtEl>
                                          <p:spTgt spid="71"/>
                                        </p:tgtEl>
                                      </p:cBhvr>
                                    </p:animEffect>
                                    <p:anim calcmode="lin" valueType="num">
                                      <p:cBhvr>
                                        <p:cTn id="18" dur="1000" fill="hold"/>
                                        <p:tgtEl>
                                          <p:spTgt spid="71"/>
                                        </p:tgtEl>
                                        <p:attrNameLst>
                                          <p:attrName>ppt_x</p:attrName>
                                        </p:attrNameLst>
                                      </p:cBhvr>
                                      <p:tavLst>
                                        <p:tav tm="0">
                                          <p:val>
                                            <p:strVal val="#ppt_x"/>
                                          </p:val>
                                        </p:tav>
                                        <p:tav tm="100000">
                                          <p:val>
                                            <p:strVal val="#ppt_x"/>
                                          </p:val>
                                        </p:tav>
                                      </p:tavLst>
                                    </p:anim>
                                    <p:anim calcmode="lin" valueType="num">
                                      <p:cBhvr>
                                        <p:cTn id="19" dur="1000" fill="hold"/>
                                        <p:tgtEl>
                                          <p:spTgt spid="71"/>
                                        </p:tgtEl>
                                        <p:attrNameLst>
                                          <p:attrName>ppt_y</p:attrName>
                                        </p:attrNameLst>
                                      </p:cBhvr>
                                      <p:tavLst>
                                        <p:tav tm="0">
                                          <p:val>
                                            <p:strVal val="#ppt_y-.1"/>
                                          </p:val>
                                        </p:tav>
                                        <p:tav tm="100000">
                                          <p:val>
                                            <p:strVal val="#ppt_y"/>
                                          </p:val>
                                        </p:tav>
                                      </p:tavLst>
                                    </p:anim>
                                  </p:childTnLst>
                                </p:cTn>
                              </p:par>
                            </p:childTnLst>
                          </p:cTn>
                        </p:par>
                        <p:par>
                          <p:cTn id="20" fill="hold">
                            <p:stCondLst>
                              <p:cond delay="3000"/>
                            </p:stCondLst>
                            <p:childTnLst>
                              <p:par>
                                <p:cTn id="21" presetID="22" presetClass="entr" presetSubtype="1" fill="hold" grpId="0" nodeType="afterEffect">
                                  <p:stCondLst>
                                    <p:cond delay="0"/>
                                  </p:stCondLst>
                                  <p:childTnLst>
                                    <p:set>
                                      <p:cBhvr>
                                        <p:cTn id="22" dur="1" fill="hold">
                                          <p:stCondLst>
                                            <p:cond delay="0"/>
                                          </p:stCondLst>
                                        </p:cTn>
                                        <p:tgtEl>
                                          <p:spTgt spid="68"/>
                                        </p:tgtEl>
                                        <p:attrNameLst>
                                          <p:attrName>style.visibility</p:attrName>
                                        </p:attrNameLst>
                                      </p:cBhvr>
                                      <p:to>
                                        <p:strVal val="visible"/>
                                      </p:to>
                                    </p:set>
                                    <p:animEffect transition="in" filter="wipe(up)">
                                      <p:cBhvr>
                                        <p:cTn id="23" dur="1000"/>
                                        <p:tgtEl>
                                          <p:spTgt spid="68"/>
                                        </p:tgtEl>
                                      </p:cBhvr>
                                    </p:animEffect>
                                  </p:childTnLst>
                                </p:cTn>
                              </p:par>
                            </p:childTnLst>
                          </p:cTn>
                        </p:par>
                        <p:par>
                          <p:cTn id="24" fill="hold">
                            <p:stCondLst>
                              <p:cond delay="4000"/>
                            </p:stCondLst>
                            <p:childTnLst>
                              <p:par>
                                <p:cTn id="25" presetID="2" presetClass="entr" presetSubtype="4" fill="hold" nodeType="afterEffect">
                                  <p:stCondLst>
                                    <p:cond delay="0"/>
                                  </p:stCondLst>
                                  <p:childTnLst>
                                    <p:set>
                                      <p:cBhvr>
                                        <p:cTn id="26" dur="1" fill="hold">
                                          <p:stCondLst>
                                            <p:cond delay="0"/>
                                          </p:stCondLst>
                                        </p:cTn>
                                        <p:tgtEl>
                                          <p:spTgt spid="20"/>
                                        </p:tgtEl>
                                        <p:attrNameLst>
                                          <p:attrName>style.visibility</p:attrName>
                                        </p:attrNameLst>
                                      </p:cBhvr>
                                      <p:to>
                                        <p:strVal val="visible"/>
                                      </p:to>
                                    </p:set>
                                    <p:anim calcmode="lin" valueType="num">
                                      <p:cBhvr additive="base">
                                        <p:cTn id="27" dur="1000" fill="hold"/>
                                        <p:tgtEl>
                                          <p:spTgt spid="20"/>
                                        </p:tgtEl>
                                        <p:attrNameLst>
                                          <p:attrName>ppt_x</p:attrName>
                                        </p:attrNameLst>
                                      </p:cBhvr>
                                      <p:tavLst>
                                        <p:tav tm="0">
                                          <p:val>
                                            <p:strVal val="#ppt_x"/>
                                          </p:val>
                                        </p:tav>
                                        <p:tav tm="100000">
                                          <p:val>
                                            <p:strVal val="#ppt_x"/>
                                          </p:val>
                                        </p:tav>
                                      </p:tavLst>
                                    </p:anim>
                                    <p:anim calcmode="lin" valueType="num">
                                      <p:cBhvr additive="base">
                                        <p:cTn id="28" dur="1000" fill="hold"/>
                                        <p:tgtEl>
                                          <p:spTgt spid="20"/>
                                        </p:tgtEl>
                                        <p:attrNameLst>
                                          <p:attrName>ppt_y</p:attrName>
                                        </p:attrNameLst>
                                      </p:cBhvr>
                                      <p:tavLst>
                                        <p:tav tm="0">
                                          <p:val>
                                            <p:strVal val="1+#ppt_h/2"/>
                                          </p:val>
                                        </p:tav>
                                        <p:tav tm="100000">
                                          <p:val>
                                            <p:strVal val="#ppt_y"/>
                                          </p:val>
                                        </p:tav>
                                      </p:tavLst>
                                    </p:anim>
                                  </p:childTnLst>
                                </p:cTn>
                              </p:par>
                              <p:par>
                                <p:cTn id="29" presetID="2" presetClass="entr" presetSubtype="4" fill="hold" nodeType="withEffect">
                                  <p:stCondLst>
                                    <p:cond delay="0"/>
                                  </p:stCondLst>
                                  <p:childTnLst>
                                    <p:set>
                                      <p:cBhvr>
                                        <p:cTn id="30" dur="1" fill="hold">
                                          <p:stCondLst>
                                            <p:cond delay="0"/>
                                          </p:stCondLst>
                                        </p:cTn>
                                        <p:tgtEl>
                                          <p:spTgt spid="9"/>
                                        </p:tgtEl>
                                        <p:attrNameLst>
                                          <p:attrName>style.visibility</p:attrName>
                                        </p:attrNameLst>
                                      </p:cBhvr>
                                      <p:to>
                                        <p:strVal val="visible"/>
                                      </p:to>
                                    </p:set>
                                    <p:anim calcmode="lin" valueType="num">
                                      <p:cBhvr additive="base">
                                        <p:cTn id="31" dur="1000" fill="hold"/>
                                        <p:tgtEl>
                                          <p:spTgt spid="9"/>
                                        </p:tgtEl>
                                        <p:attrNameLst>
                                          <p:attrName>ppt_x</p:attrName>
                                        </p:attrNameLst>
                                      </p:cBhvr>
                                      <p:tavLst>
                                        <p:tav tm="0">
                                          <p:val>
                                            <p:strVal val="#ppt_x"/>
                                          </p:val>
                                        </p:tav>
                                        <p:tav tm="100000">
                                          <p:val>
                                            <p:strVal val="#ppt_x"/>
                                          </p:val>
                                        </p:tav>
                                      </p:tavLst>
                                    </p:anim>
                                    <p:anim calcmode="lin" valueType="num">
                                      <p:cBhvr additive="base">
                                        <p:cTn id="32" dur="1000" fill="hold"/>
                                        <p:tgtEl>
                                          <p:spTgt spid="9"/>
                                        </p:tgtEl>
                                        <p:attrNameLst>
                                          <p:attrName>ppt_y</p:attrName>
                                        </p:attrNameLst>
                                      </p:cBhvr>
                                      <p:tavLst>
                                        <p:tav tm="0">
                                          <p:val>
                                            <p:strVal val="1+#ppt_h/2"/>
                                          </p:val>
                                        </p:tav>
                                        <p:tav tm="100000">
                                          <p:val>
                                            <p:strVal val="#ppt_y"/>
                                          </p:val>
                                        </p:tav>
                                      </p:tavLst>
                                    </p:anim>
                                  </p:childTnLst>
                                </p:cTn>
                              </p:par>
                            </p:childTnLst>
                          </p:cTn>
                        </p:par>
                        <p:par>
                          <p:cTn id="33" fill="hold">
                            <p:stCondLst>
                              <p:cond delay="5000"/>
                            </p:stCondLst>
                            <p:childTnLst>
                              <p:par>
                                <p:cTn id="34" presetID="37" presetClass="entr" presetSubtype="0" fill="hold" grpId="0" nodeType="afterEffect">
                                  <p:stCondLst>
                                    <p:cond delay="0"/>
                                  </p:stCondLst>
                                  <p:childTnLst>
                                    <p:set>
                                      <p:cBhvr>
                                        <p:cTn id="35" dur="1" fill="hold">
                                          <p:stCondLst>
                                            <p:cond delay="0"/>
                                          </p:stCondLst>
                                        </p:cTn>
                                        <p:tgtEl>
                                          <p:spTgt spid="44"/>
                                        </p:tgtEl>
                                        <p:attrNameLst>
                                          <p:attrName>style.visibility</p:attrName>
                                        </p:attrNameLst>
                                      </p:cBhvr>
                                      <p:to>
                                        <p:strVal val="visible"/>
                                      </p:to>
                                    </p:set>
                                    <p:animEffect transition="in" filter="fade">
                                      <p:cBhvr>
                                        <p:cTn id="36" dur="1000"/>
                                        <p:tgtEl>
                                          <p:spTgt spid="44"/>
                                        </p:tgtEl>
                                      </p:cBhvr>
                                    </p:animEffect>
                                    <p:anim calcmode="lin" valueType="num">
                                      <p:cBhvr>
                                        <p:cTn id="37" dur="1000" fill="hold"/>
                                        <p:tgtEl>
                                          <p:spTgt spid="44"/>
                                        </p:tgtEl>
                                        <p:attrNameLst>
                                          <p:attrName>ppt_x</p:attrName>
                                        </p:attrNameLst>
                                      </p:cBhvr>
                                      <p:tavLst>
                                        <p:tav tm="0">
                                          <p:val>
                                            <p:strVal val="#ppt_x"/>
                                          </p:val>
                                        </p:tav>
                                        <p:tav tm="100000">
                                          <p:val>
                                            <p:strVal val="#ppt_x"/>
                                          </p:val>
                                        </p:tav>
                                      </p:tavLst>
                                    </p:anim>
                                    <p:anim calcmode="lin" valueType="num">
                                      <p:cBhvr>
                                        <p:cTn id="38" dur="900" decel="100000" fill="hold"/>
                                        <p:tgtEl>
                                          <p:spTgt spid="44"/>
                                        </p:tgtEl>
                                        <p:attrNameLst>
                                          <p:attrName>ppt_y</p:attrName>
                                        </p:attrNameLst>
                                      </p:cBhvr>
                                      <p:tavLst>
                                        <p:tav tm="0">
                                          <p:val>
                                            <p:strVal val="#ppt_y+1"/>
                                          </p:val>
                                        </p:tav>
                                        <p:tav tm="100000">
                                          <p:val>
                                            <p:strVal val="#ppt_y-.03"/>
                                          </p:val>
                                        </p:tav>
                                      </p:tavLst>
                                    </p:anim>
                                    <p:anim calcmode="lin" valueType="num">
                                      <p:cBhvr>
                                        <p:cTn id="39" dur="100" accel="100000" fill="hold">
                                          <p:stCondLst>
                                            <p:cond delay="900"/>
                                          </p:stCondLst>
                                        </p:cTn>
                                        <p:tgtEl>
                                          <p:spTgt spid="44"/>
                                        </p:tgtEl>
                                        <p:attrNameLst>
                                          <p:attrName>ppt_y</p:attrName>
                                        </p:attrNameLst>
                                      </p:cBhvr>
                                      <p:tavLst>
                                        <p:tav tm="0">
                                          <p:val>
                                            <p:strVal val="#ppt_y-.03"/>
                                          </p:val>
                                        </p:tav>
                                        <p:tav tm="100000">
                                          <p:val>
                                            <p:strVal val="#ppt_y"/>
                                          </p:val>
                                        </p:tav>
                                      </p:tavLst>
                                    </p:anim>
                                  </p:childTnLst>
                                </p:cTn>
                              </p:par>
                            </p:childTnLst>
                          </p:cTn>
                        </p:par>
                        <p:par>
                          <p:cTn id="40" fill="hold">
                            <p:stCondLst>
                              <p:cond delay="6000"/>
                            </p:stCondLst>
                            <p:childTnLst>
                              <p:par>
                                <p:cTn id="41" presetID="22" presetClass="entr" presetSubtype="4" fill="hold" nodeType="afterEffect">
                                  <p:stCondLst>
                                    <p:cond delay="0"/>
                                  </p:stCondLst>
                                  <p:childTnLst>
                                    <p:set>
                                      <p:cBhvr>
                                        <p:cTn id="42" dur="1" fill="hold">
                                          <p:stCondLst>
                                            <p:cond delay="0"/>
                                          </p:stCondLst>
                                        </p:cTn>
                                        <p:tgtEl>
                                          <p:spTgt spid="41"/>
                                        </p:tgtEl>
                                        <p:attrNameLst>
                                          <p:attrName>style.visibility</p:attrName>
                                        </p:attrNameLst>
                                      </p:cBhvr>
                                      <p:to>
                                        <p:strVal val="visible"/>
                                      </p:to>
                                    </p:set>
                                    <p:animEffect transition="in" filter="wipe(down)">
                                      <p:cBhvr>
                                        <p:cTn id="43" dur="750"/>
                                        <p:tgtEl>
                                          <p:spTgt spid="41"/>
                                        </p:tgtEl>
                                      </p:cBhvr>
                                    </p:animEffect>
                                  </p:childTnLst>
                                </p:cTn>
                              </p:par>
                            </p:childTnLst>
                          </p:cTn>
                        </p:par>
                        <p:par>
                          <p:cTn id="44" fill="hold">
                            <p:stCondLst>
                              <p:cond delay="6750"/>
                            </p:stCondLst>
                            <p:childTnLst>
                              <p:par>
                                <p:cTn id="45" presetID="22" presetClass="entr" presetSubtype="4" fill="hold" nodeType="afterEffect">
                                  <p:stCondLst>
                                    <p:cond delay="0"/>
                                  </p:stCondLst>
                                  <p:childTnLst>
                                    <p:set>
                                      <p:cBhvr>
                                        <p:cTn id="46" dur="1" fill="hold">
                                          <p:stCondLst>
                                            <p:cond delay="0"/>
                                          </p:stCondLst>
                                        </p:cTn>
                                        <p:tgtEl>
                                          <p:spTgt spid="38"/>
                                        </p:tgtEl>
                                        <p:attrNameLst>
                                          <p:attrName>style.visibility</p:attrName>
                                        </p:attrNameLst>
                                      </p:cBhvr>
                                      <p:to>
                                        <p:strVal val="visible"/>
                                      </p:to>
                                    </p:set>
                                    <p:animEffect transition="in" filter="wipe(down)">
                                      <p:cBhvr>
                                        <p:cTn id="47" dur="750"/>
                                        <p:tgtEl>
                                          <p:spTgt spid="38"/>
                                        </p:tgtEl>
                                      </p:cBhvr>
                                    </p:animEffect>
                                  </p:childTnLst>
                                </p:cTn>
                              </p:par>
                            </p:childTnLst>
                          </p:cTn>
                        </p:par>
                        <p:par>
                          <p:cTn id="48" fill="hold">
                            <p:stCondLst>
                              <p:cond delay="7500"/>
                            </p:stCondLst>
                            <p:childTnLst>
                              <p:par>
                                <p:cTn id="49" presetID="37" presetClass="entr" presetSubtype="0" fill="hold" grpId="0" nodeType="afterEffect">
                                  <p:stCondLst>
                                    <p:cond delay="0"/>
                                  </p:stCondLst>
                                  <p:childTnLst>
                                    <p:set>
                                      <p:cBhvr>
                                        <p:cTn id="50" dur="1" fill="hold">
                                          <p:stCondLst>
                                            <p:cond delay="0"/>
                                          </p:stCondLst>
                                        </p:cTn>
                                        <p:tgtEl>
                                          <p:spTgt spid="51"/>
                                        </p:tgtEl>
                                        <p:attrNameLst>
                                          <p:attrName>style.visibility</p:attrName>
                                        </p:attrNameLst>
                                      </p:cBhvr>
                                      <p:to>
                                        <p:strVal val="visible"/>
                                      </p:to>
                                    </p:set>
                                    <p:animEffect transition="in" filter="fade">
                                      <p:cBhvr>
                                        <p:cTn id="51" dur="1000"/>
                                        <p:tgtEl>
                                          <p:spTgt spid="51"/>
                                        </p:tgtEl>
                                      </p:cBhvr>
                                    </p:animEffect>
                                    <p:anim calcmode="lin" valueType="num">
                                      <p:cBhvr>
                                        <p:cTn id="52" dur="1000" fill="hold"/>
                                        <p:tgtEl>
                                          <p:spTgt spid="51"/>
                                        </p:tgtEl>
                                        <p:attrNameLst>
                                          <p:attrName>ppt_x</p:attrName>
                                        </p:attrNameLst>
                                      </p:cBhvr>
                                      <p:tavLst>
                                        <p:tav tm="0">
                                          <p:val>
                                            <p:strVal val="#ppt_x"/>
                                          </p:val>
                                        </p:tav>
                                        <p:tav tm="100000">
                                          <p:val>
                                            <p:strVal val="#ppt_x"/>
                                          </p:val>
                                        </p:tav>
                                      </p:tavLst>
                                    </p:anim>
                                    <p:anim calcmode="lin" valueType="num">
                                      <p:cBhvr>
                                        <p:cTn id="53" dur="900" decel="100000" fill="hold"/>
                                        <p:tgtEl>
                                          <p:spTgt spid="51"/>
                                        </p:tgtEl>
                                        <p:attrNameLst>
                                          <p:attrName>ppt_y</p:attrName>
                                        </p:attrNameLst>
                                      </p:cBhvr>
                                      <p:tavLst>
                                        <p:tav tm="0">
                                          <p:val>
                                            <p:strVal val="#ppt_y+1"/>
                                          </p:val>
                                        </p:tav>
                                        <p:tav tm="100000">
                                          <p:val>
                                            <p:strVal val="#ppt_y-.03"/>
                                          </p:val>
                                        </p:tav>
                                      </p:tavLst>
                                    </p:anim>
                                    <p:anim calcmode="lin" valueType="num">
                                      <p:cBhvr>
                                        <p:cTn id="54" dur="100" accel="100000" fill="hold">
                                          <p:stCondLst>
                                            <p:cond delay="900"/>
                                          </p:stCondLst>
                                        </p:cTn>
                                        <p:tgtEl>
                                          <p:spTgt spid="51"/>
                                        </p:tgtEl>
                                        <p:attrNameLst>
                                          <p:attrName>ppt_y</p:attrName>
                                        </p:attrNameLst>
                                      </p:cBhvr>
                                      <p:tavLst>
                                        <p:tav tm="0">
                                          <p:val>
                                            <p:strVal val="#ppt_y-.03"/>
                                          </p:val>
                                        </p:tav>
                                        <p:tav tm="100000">
                                          <p:val>
                                            <p:strVal val="#ppt_y"/>
                                          </p:val>
                                        </p:tav>
                                      </p:tavLst>
                                    </p:anim>
                                  </p:childTnLst>
                                </p:cTn>
                              </p:par>
                            </p:childTnLst>
                          </p:cTn>
                        </p:par>
                        <p:par>
                          <p:cTn id="55" fill="hold">
                            <p:stCondLst>
                              <p:cond delay="8500"/>
                            </p:stCondLst>
                            <p:childTnLst>
                              <p:par>
                                <p:cTn id="56" presetID="22" presetClass="entr" presetSubtype="4" fill="hold" nodeType="afterEffect">
                                  <p:stCondLst>
                                    <p:cond delay="0"/>
                                  </p:stCondLst>
                                  <p:childTnLst>
                                    <p:set>
                                      <p:cBhvr>
                                        <p:cTn id="57" dur="1" fill="hold">
                                          <p:stCondLst>
                                            <p:cond delay="0"/>
                                          </p:stCondLst>
                                        </p:cTn>
                                        <p:tgtEl>
                                          <p:spTgt spid="48"/>
                                        </p:tgtEl>
                                        <p:attrNameLst>
                                          <p:attrName>style.visibility</p:attrName>
                                        </p:attrNameLst>
                                      </p:cBhvr>
                                      <p:to>
                                        <p:strVal val="visible"/>
                                      </p:to>
                                    </p:set>
                                    <p:animEffect transition="in" filter="wipe(down)">
                                      <p:cBhvr>
                                        <p:cTn id="58" dur="750"/>
                                        <p:tgtEl>
                                          <p:spTgt spid="48"/>
                                        </p:tgtEl>
                                      </p:cBhvr>
                                    </p:animEffect>
                                  </p:childTnLst>
                                </p:cTn>
                              </p:par>
                            </p:childTnLst>
                          </p:cTn>
                        </p:par>
                        <p:par>
                          <p:cTn id="59" fill="hold">
                            <p:stCondLst>
                              <p:cond delay="9250"/>
                            </p:stCondLst>
                            <p:childTnLst>
                              <p:par>
                                <p:cTn id="60" presetID="22" presetClass="entr" presetSubtype="4" fill="hold" nodeType="afterEffect">
                                  <p:stCondLst>
                                    <p:cond delay="0"/>
                                  </p:stCondLst>
                                  <p:childTnLst>
                                    <p:set>
                                      <p:cBhvr>
                                        <p:cTn id="61" dur="1" fill="hold">
                                          <p:stCondLst>
                                            <p:cond delay="0"/>
                                          </p:stCondLst>
                                        </p:cTn>
                                        <p:tgtEl>
                                          <p:spTgt spid="45"/>
                                        </p:tgtEl>
                                        <p:attrNameLst>
                                          <p:attrName>style.visibility</p:attrName>
                                        </p:attrNameLst>
                                      </p:cBhvr>
                                      <p:to>
                                        <p:strVal val="visible"/>
                                      </p:to>
                                    </p:set>
                                    <p:animEffect transition="in" filter="wipe(down)">
                                      <p:cBhvr>
                                        <p:cTn id="62" dur="750"/>
                                        <p:tgtEl>
                                          <p:spTgt spid="45"/>
                                        </p:tgtEl>
                                      </p:cBhvr>
                                    </p:animEffect>
                                  </p:childTnLst>
                                </p:cTn>
                              </p:par>
                            </p:childTnLst>
                          </p:cTn>
                        </p:par>
                        <p:par>
                          <p:cTn id="63" fill="hold">
                            <p:stCondLst>
                              <p:cond delay="10000"/>
                            </p:stCondLst>
                            <p:childTnLst>
                              <p:par>
                                <p:cTn id="64" presetID="37" presetClass="entr" presetSubtype="0" fill="hold" grpId="0" nodeType="afterEffect">
                                  <p:stCondLst>
                                    <p:cond delay="0"/>
                                  </p:stCondLst>
                                  <p:childTnLst>
                                    <p:set>
                                      <p:cBhvr>
                                        <p:cTn id="65" dur="1" fill="hold">
                                          <p:stCondLst>
                                            <p:cond delay="0"/>
                                          </p:stCondLst>
                                        </p:cTn>
                                        <p:tgtEl>
                                          <p:spTgt spid="58"/>
                                        </p:tgtEl>
                                        <p:attrNameLst>
                                          <p:attrName>style.visibility</p:attrName>
                                        </p:attrNameLst>
                                      </p:cBhvr>
                                      <p:to>
                                        <p:strVal val="visible"/>
                                      </p:to>
                                    </p:set>
                                    <p:animEffect transition="in" filter="fade">
                                      <p:cBhvr>
                                        <p:cTn id="66" dur="1000"/>
                                        <p:tgtEl>
                                          <p:spTgt spid="58"/>
                                        </p:tgtEl>
                                      </p:cBhvr>
                                    </p:animEffect>
                                    <p:anim calcmode="lin" valueType="num">
                                      <p:cBhvr>
                                        <p:cTn id="67" dur="1000" fill="hold"/>
                                        <p:tgtEl>
                                          <p:spTgt spid="58"/>
                                        </p:tgtEl>
                                        <p:attrNameLst>
                                          <p:attrName>ppt_x</p:attrName>
                                        </p:attrNameLst>
                                      </p:cBhvr>
                                      <p:tavLst>
                                        <p:tav tm="0">
                                          <p:val>
                                            <p:strVal val="#ppt_x"/>
                                          </p:val>
                                        </p:tav>
                                        <p:tav tm="100000">
                                          <p:val>
                                            <p:strVal val="#ppt_x"/>
                                          </p:val>
                                        </p:tav>
                                      </p:tavLst>
                                    </p:anim>
                                    <p:anim calcmode="lin" valueType="num">
                                      <p:cBhvr>
                                        <p:cTn id="68" dur="900" decel="100000" fill="hold"/>
                                        <p:tgtEl>
                                          <p:spTgt spid="58"/>
                                        </p:tgtEl>
                                        <p:attrNameLst>
                                          <p:attrName>ppt_y</p:attrName>
                                        </p:attrNameLst>
                                      </p:cBhvr>
                                      <p:tavLst>
                                        <p:tav tm="0">
                                          <p:val>
                                            <p:strVal val="#ppt_y+1"/>
                                          </p:val>
                                        </p:tav>
                                        <p:tav tm="100000">
                                          <p:val>
                                            <p:strVal val="#ppt_y-.03"/>
                                          </p:val>
                                        </p:tav>
                                      </p:tavLst>
                                    </p:anim>
                                    <p:anim calcmode="lin" valueType="num">
                                      <p:cBhvr>
                                        <p:cTn id="69" dur="100" accel="100000" fill="hold">
                                          <p:stCondLst>
                                            <p:cond delay="900"/>
                                          </p:stCondLst>
                                        </p:cTn>
                                        <p:tgtEl>
                                          <p:spTgt spid="58"/>
                                        </p:tgtEl>
                                        <p:attrNameLst>
                                          <p:attrName>ppt_y</p:attrName>
                                        </p:attrNameLst>
                                      </p:cBhvr>
                                      <p:tavLst>
                                        <p:tav tm="0">
                                          <p:val>
                                            <p:strVal val="#ppt_y-.03"/>
                                          </p:val>
                                        </p:tav>
                                        <p:tav tm="100000">
                                          <p:val>
                                            <p:strVal val="#ppt_y"/>
                                          </p:val>
                                        </p:tav>
                                      </p:tavLst>
                                    </p:anim>
                                  </p:childTnLst>
                                </p:cTn>
                              </p:par>
                            </p:childTnLst>
                          </p:cTn>
                        </p:par>
                        <p:par>
                          <p:cTn id="70" fill="hold">
                            <p:stCondLst>
                              <p:cond delay="11000"/>
                            </p:stCondLst>
                            <p:childTnLst>
                              <p:par>
                                <p:cTn id="71" presetID="22" presetClass="entr" presetSubtype="4" fill="hold" nodeType="afterEffect">
                                  <p:stCondLst>
                                    <p:cond delay="0"/>
                                  </p:stCondLst>
                                  <p:childTnLst>
                                    <p:set>
                                      <p:cBhvr>
                                        <p:cTn id="72" dur="1" fill="hold">
                                          <p:stCondLst>
                                            <p:cond delay="0"/>
                                          </p:stCondLst>
                                        </p:cTn>
                                        <p:tgtEl>
                                          <p:spTgt spid="55"/>
                                        </p:tgtEl>
                                        <p:attrNameLst>
                                          <p:attrName>style.visibility</p:attrName>
                                        </p:attrNameLst>
                                      </p:cBhvr>
                                      <p:to>
                                        <p:strVal val="visible"/>
                                      </p:to>
                                    </p:set>
                                    <p:animEffect transition="in" filter="wipe(down)">
                                      <p:cBhvr>
                                        <p:cTn id="73" dur="750"/>
                                        <p:tgtEl>
                                          <p:spTgt spid="55"/>
                                        </p:tgtEl>
                                      </p:cBhvr>
                                    </p:animEffect>
                                  </p:childTnLst>
                                </p:cTn>
                              </p:par>
                            </p:childTnLst>
                          </p:cTn>
                        </p:par>
                        <p:par>
                          <p:cTn id="74" fill="hold">
                            <p:stCondLst>
                              <p:cond delay="11750"/>
                            </p:stCondLst>
                            <p:childTnLst>
                              <p:par>
                                <p:cTn id="75" presetID="22" presetClass="entr" presetSubtype="4" fill="hold" nodeType="afterEffect">
                                  <p:stCondLst>
                                    <p:cond delay="0"/>
                                  </p:stCondLst>
                                  <p:childTnLst>
                                    <p:set>
                                      <p:cBhvr>
                                        <p:cTn id="76" dur="1" fill="hold">
                                          <p:stCondLst>
                                            <p:cond delay="0"/>
                                          </p:stCondLst>
                                        </p:cTn>
                                        <p:tgtEl>
                                          <p:spTgt spid="52"/>
                                        </p:tgtEl>
                                        <p:attrNameLst>
                                          <p:attrName>style.visibility</p:attrName>
                                        </p:attrNameLst>
                                      </p:cBhvr>
                                      <p:to>
                                        <p:strVal val="visible"/>
                                      </p:to>
                                    </p:set>
                                    <p:animEffect transition="in" filter="wipe(down)">
                                      <p:cBhvr>
                                        <p:cTn id="77" dur="750"/>
                                        <p:tgtEl>
                                          <p:spTgt spid="52"/>
                                        </p:tgtEl>
                                      </p:cBhvr>
                                    </p:animEffect>
                                  </p:childTnLst>
                                </p:cTn>
                              </p:par>
                            </p:childTnLst>
                          </p:cTn>
                        </p:par>
                        <p:par>
                          <p:cTn id="78" fill="hold">
                            <p:stCondLst>
                              <p:cond delay="12500"/>
                            </p:stCondLst>
                            <p:childTnLst>
                              <p:par>
                                <p:cTn id="79" presetID="37" presetClass="entr" presetSubtype="0" fill="hold" grpId="0" nodeType="afterEffect">
                                  <p:stCondLst>
                                    <p:cond delay="0"/>
                                  </p:stCondLst>
                                  <p:childTnLst>
                                    <p:set>
                                      <p:cBhvr>
                                        <p:cTn id="80" dur="1" fill="hold">
                                          <p:stCondLst>
                                            <p:cond delay="0"/>
                                          </p:stCondLst>
                                        </p:cTn>
                                        <p:tgtEl>
                                          <p:spTgt spid="65"/>
                                        </p:tgtEl>
                                        <p:attrNameLst>
                                          <p:attrName>style.visibility</p:attrName>
                                        </p:attrNameLst>
                                      </p:cBhvr>
                                      <p:to>
                                        <p:strVal val="visible"/>
                                      </p:to>
                                    </p:set>
                                    <p:animEffect transition="in" filter="fade">
                                      <p:cBhvr>
                                        <p:cTn id="81" dur="1000"/>
                                        <p:tgtEl>
                                          <p:spTgt spid="65"/>
                                        </p:tgtEl>
                                      </p:cBhvr>
                                    </p:animEffect>
                                    <p:anim calcmode="lin" valueType="num">
                                      <p:cBhvr>
                                        <p:cTn id="82" dur="1000" fill="hold"/>
                                        <p:tgtEl>
                                          <p:spTgt spid="65"/>
                                        </p:tgtEl>
                                        <p:attrNameLst>
                                          <p:attrName>ppt_x</p:attrName>
                                        </p:attrNameLst>
                                      </p:cBhvr>
                                      <p:tavLst>
                                        <p:tav tm="0">
                                          <p:val>
                                            <p:strVal val="#ppt_x"/>
                                          </p:val>
                                        </p:tav>
                                        <p:tav tm="100000">
                                          <p:val>
                                            <p:strVal val="#ppt_x"/>
                                          </p:val>
                                        </p:tav>
                                      </p:tavLst>
                                    </p:anim>
                                    <p:anim calcmode="lin" valueType="num">
                                      <p:cBhvr>
                                        <p:cTn id="83" dur="900" decel="100000" fill="hold"/>
                                        <p:tgtEl>
                                          <p:spTgt spid="65"/>
                                        </p:tgtEl>
                                        <p:attrNameLst>
                                          <p:attrName>ppt_y</p:attrName>
                                        </p:attrNameLst>
                                      </p:cBhvr>
                                      <p:tavLst>
                                        <p:tav tm="0">
                                          <p:val>
                                            <p:strVal val="#ppt_y+1"/>
                                          </p:val>
                                        </p:tav>
                                        <p:tav tm="100000">
                                          <p:val>
                                            <p:strVal val="#ppt_y-.03"/>
                                          </p:val>
                                        </p:tav>
                                      </p:tavLst>
                                    </p:anim>
                                    <p:anim calcmode="lin" valueType="num">
                                      <p:cBhvr>
                                        <p:cTn id="84" dur="100" accel="100000" fill="hold">
                                          <p:stCondLst>
                                            <p:cond delay="900"/>
                                          </p:stCondLst>
                                        </p:cTn>
                                        <p:tgtEl>
                                          <p:spTgt spid="65"/>
                                        </p:tgtEl>
                                        <p:attrNameLst>
                                          <p:attrName>ppt_y</p:attrName>
                                        </p:attrNameLst>
                                      </p:cBhvr>
                                      <p:tavLst>
                                        <p:tav tm="0">
                                          <p:val>
                                            <p:strVal val="#ppt_y-.03"/>
                                          </p:val>
                                        </p:tav>
                                        <p:tav tm="100000">
                                          <p:val>
                                            <p:strVal val="#ppt_y"/>
                                          </p:val>
                                        </p:tav>
                                      </p:tavLst>
                                    </p:anim>
                                  </p:childTnLst>
                                </p:cTn>
                              </p:par>
                            </p:childTnLst>
                          </p:cTn>
                        </p:par>
                        <p:par>
                          <p:cTn id="85" fill="hold">
                            <p:stCondLst>
                              <p:cond delay="13500"/>
                            </p:stCondLst>
                            <p:childTnLst>
                              <p:par>
                                <p:cTn id="86" presetID="22" presetClass="entr" presetSubtype="4" fill="hold" nodeType="afterEffect">
                                  <p:stCondLst>
                                    <p:cond delay="0"/>
                                  </p:stCondLst>
                                  <p:childTnLst>
                                    <p:set>
                                      <p:cBhvr>
                                        <p:cTn id="87" dur="1" fill="hold">
                                          <p:stCondLst>
                                            <p:cond delay="0"/>
                                          </p:stCondLst>
                                        </p:cTn>
                                        <p:tgtEl>
                                          <p:spTgt spid="62"/>
                                        </p:tgtEl>
                                        <p:attrNameLst>
                                          <p:attrName>style.visibility</p:attrName>
                                        </p:attrNameLst>
                                      </p:cBhvr>
                                      <p:to>
                                        <p:strVal val="visible"/>
                                      </p:to>
                                    </p:set>
                                    <p:animEffect transition="in" filter="wipe(down)">
                                      <p:cBhvr>
                                        <p:cTn id="88" dur="750"/>
                                        <p:tgtEl>
                                          <p:spTgt spid="62"/>
                                        </p:tgtEl>
                                      </p:cBhvr>
                                    </p:animEffect>
                                  </p:childTnLst>
                                </p:cTn>
                              </p:par>
                            </p:childTnLst>
                          </p:cTn>
                        </p:par>
                        <p:par>
                          <p:cTn id="89" fill="hold">
                            <p:stCondLst>
                              <p:cond delay="14250"/>
                            </p:stCondLst>
                            <p:childTnLst>
                              <p:par>
                                <p:cTn id="90" presetID="22" presetClass="entr" presetSubtype="4" fill="hold" nodeType="afterEffect">
                                  <p:stCondLst>
                                    <p:cond delay="0"/>
                                  </p:stCondLst>
                                  <p:childTnLst>
                                    <p:set>
                                      <p:cBhvr>
                                        <p:cTn id="91" dur="1" fill="hold">
                                          <p:stCondLst>
                                            <p:cond delay="0"/>
                                          </p:stCondLst>
                                        </p:cTn>
                                        <p:tgtEl>
                                          <p:spTgt spid="59"/>
                                        </p:tgtEl>
                                        <p:attrNameLst>
                                          <p:attrName>style.visibility</p:attrName>
                                        </p:attrNameLst>
                                      </p:cBhvr>
                                      <p:to>
                                        <p:strVal val="visible"/>
                                      </p:to>
                                    </p:set>
                                    <p:animEffect transition="in" filter="wipe(down)">
                                      <p:cBhvr>
                                        <p:cTn id="92" dur="750"/>
                                        <p:tgtEl>
                                          <p:spTgt spid="5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 grpId="0"/>
      <p:bldP spid="51" grpId="0"/>
      <p:bldP spid="58" grpId="0"/>
      <p:bldP spid="65" grpId="0"/>
      <p:bldP spid="67" grpId="0"/>
      <p:bldP spid="68" grpId="0"/>
    </p:bldLst>
  </p:timing>
</p:sld>
</file>

<file path=ppt/slides/slide4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3" name="Freeform 12"/>
          <p:cNvSpPr/>
          <p:nvPr/>
        </p:nvSpPr>
        <p:spPr>
          <a:xfrm rot="2710697">
            <a:off x="-445957" y="587316"/>
            <a:ext cx="13462954" cy="5300520"/>
          </a:xfrm>
          <a:custGeom>
            <a:avLst/>
            <a:gdLst>
              <a:gd name="connsiteX0" fmla="*/ 4800853 w 13462954"/>
              <a:gd name="connsiteY0" fmla="*/ 0 h 5300520"/>
              <a:gd name="connsiteX1" fmla="*/ 12443810 w 13462954"/>
              <a:gd name="connsiteY1" fmla="*/ 0 h 5300520"/>
              <a:gd name="connsiteX2" fmla="*/ 13462954 w 13462954"/>
              <a:gd name="connsiteY2" fmla="*/ 1012821 h 5300520"/>
              <a:gd name="connsiteX3" fmla="*/ 9201855 w 13462954"/>
              <a:gd name="connsiteY3" fmla="*/ 5300520 h 5300520"/>
              <a:gd name="connsiteX4" fmla="*/ 472629 w 13462954"/>
              <a:gd name="connsiteY4" fmla="*/ 5300520 h 5300520"/>
              <a:gd name="connsiteX5" fmla="*/ 0 w 13462954"/>
              <a:gd name="connsiteY5" fmla="*/ 4830824 h 5300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462954" h="5300520">
                <a:moveTo>
                  <a:pt x="4800853" y="0"/>
                </a:moveTo>
                <a:lnTo>
                  <a:pt x="12443810" y="0"/>
                </a:lnTo>
                <a:lnTo>
                  <a:pt x="13462954" y="1012821"/>
                </a:lnTo>
                <a:lnTo>
                  <a:pt x="9201855" y="5300520"/>
                </a:lnTo>
                <a:lnTo>
                  <a:pt x="472629" y="5300520"/>
                </a:lnTo>
                <a:lnTo>
                  <a:pt x="0" y="4830824"/>
                </a:lnTo>
                <a:close/>
              </a:path>
            </a:pathLst>
          </a:custGeom>
          <a:solidFill>
            <a:srgbClr val="BF2500">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TextBox 16"/>
          <p:cNvSpPr txBox="1"/>
          <p:nvPr/>
        </p:nvSpPr>
        <p:spPr>
          <a:xfrm>
            <a:off x="1975840" y="422562"/>
            <a:ext cx="3657600"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CONTENTS</a:t>
            </a:r>
          </a:p>
        </p:txBody>
      </p:sp>
      <p:cxnSp>
        <p:nvCxnSpPr>
          <p:cNvPr id="18" name="Straight Connector 17"/>
          <p:cNvCxnSpPr/>
          <p:nvPr/>
        </p:nvCxnSpPr>
        <p:spPr>
          <a:xfrm rot="18994765" flipH="1">
            <a:off x="3653170" y="1569868"/>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19" name="Straight Connector 18"/>
          <p:cNvCxnSpPr/>
          <p:nvPr/>
        </p:nvCxnSpPr>
        <p:spPr>
          <a:xfrm rot="18994765" flipH="1">
            <a:off x="3998851" y="1935153"/>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0" name="Straight Connector 19"/>
          <p:cNvCxnSpPr/>
          <p:nvPr/>
        </p:nvCxnSpPr>
        <p:spPr>
          <a:xfrm rot="18994765" flipH="1">
            <a:off x="4344533" y="2300438"/>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1" name="Straight Connector 20"/>
          <p:cNvCxnSpPr/>
          <p:nvPr/>
        </p:nvCxnSpPr>
        <p:spPr>
          <a:xfrm rot="18994765" flipH="1">
            <a:off x="4690214" y="2665722"/>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2" name="Straight Connector 21"/>
          <p:cNvCxnSpPr/>
          <p:nvPr/>
        </p:nvCxnSpPr>
        <p:spPr>
          <a:xfrm rot="18994765" flipH="1">
            <a:off x="5035895" y="3031007"/>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3" name="Straight Connector 22"/>
          <p:cNvCxnSpPr/>
          <p:nvPr/>
        </p:nvCxnSpPr>
        <p:spPr>
          <a:xfrm rot="18994765" flipH="1">
            <a:off x="5381577" y="3396292"/>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4" name="Straight Connector 23"/>
          <p:cNvCxnSpPr/>
          <p:nvPr/>
        </p:nvCxnSpPr>
        <p:spPr>
          <a:xfrm rot="18994765" flipH="1">
            <a:off x="5727258" y="3761577"/>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5" name="Straight Connector 24"/>
          <p:cNvCxnSpPr/>
          <p:nvPr/>
        </p:nvCxnSpPr>
        <p:spPr>
          <a:xfrm rot="18994765" flipH="1">
            <a:off x="6072939" y="4126862"/>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6" name="Straight Connector 25"/>
          <p:cNvCxnSpPr/>
          <p:nvPr/>
        </p:nvCxnSpPr>
        <p:spPr>
          <a:xfrm rot="18994765" flipH="1">
            <a:off x="6418620" y="4492146"/>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7" name="Straight Connector 26"/>
          <p:cNvCxnSpPr/>
          <p:nvPr/>
        </p:nvCxnSpPr>
        <p:spPr>
          <a:xfrm rot="18994765" flipH="1">
            <a:off x="6764301" y="4857432"/>
            <a:ext cx="1" cy="502920"/>
          </a:xfrm>
          <a:prstGeom prst="line">
            <a:avLst/>
          </a:prstGeom>
          <a:ln>
            <a:solidFill>
              <a:schemeClr val="bg1"/>
            </a:solidFill>
            <a:headEnd type="oval" w="sm" len="sm"/>
            <a:tailEnd type="oval" w="sm" len="sm"/>
          </a:ln>
        </p:spPr>
        <p:style>
          <a:lnRef idx="1">
            <a:schemeClr val="accent1"/>
          </a:lnRef>
          <a:fillRef idx="0">
            <a:schemeClr val="accent1"/>
          </a:fillRef>
          <a:effectRef idx="0">
            <a:schemeClr val="accent1"/>
          </a:effectRef>
          <a:fontRef idx="minor">
            <a:schemeClr val="tx1"/>
          </a:fontRef>
        </p:style>
      </p:cxnSp>
      <p:sp>
        <p:nvSpPr>
          <p:cNvPr id="28" name="TextBox 27"/>
          <p:cNvSpPr txBox="1"/>
          <p:nvPr/>
        </p:nvSpPr>
        <p:spPr>
          <a:xfrm>
            <a:off x="3905033" y="1690903"/>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01</a:t>
            </a:r>
          </a:p>
        </p:txBody>
      </p:sp>
      <p:sp>
        <p:nvSpPr>
          <p:cNvPr id="29" name="TextBox 28"/>
          <p:cNvSpPr txBox="1"/>
          <p:nvPr/>
        </p:nvSpPr>
        <p:spPr>
          <a:xfrm>
            <a:off x="4249925" y="2053224"/>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02</a:t>
            </a:r>
          </a:p>
        </p:txBody>
      </p:sp>
      <p:sp>
        <p:nvSpPr>
          <p:cNvPr id="30" name="TextBox 29"/>
          <p:cNvSpPr txBox="1"/>
          <p:nvPr/>
        </p:nvSpPr>
        <p:spPr>
          <a:xfrm>
            <a:off x="4596396" y="2416182"/>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03</a:t>
            </a:r>
          </a:p>
        </p:txBody>
      </p:sp>
      <p:sp>
        <p:nvSpPr>
          <p:cNvPr id="31" name="TextBox 30"/>
          <p:cNvSpPr txBox="1"/>
          <p:nvPr/>
        </p:nvSpPr>
        <p:spPr>
          <a:xfrm>
            <a:off x="4936788" y="2794375"/>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04</a:t>
            </a:r>
          </a:p>
        </p:txBody>
      </p:sp>
      <p:sp>
        <p:nvSpPr>
          <p:cNvPr id="32" name="TextBox 31"/>
          <p:cNvSpPr txBox="1"/>
          <p:nvPr/>
        </p:nvSpPr>
        <p:spPr>
          <a:xfrm>
            <a:off x="5287758" y="3152677"/>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05</a:t>
            </a:r>
          </a:p>
        </p:txBody>
      </p:sp>
      <p:sp>
        <p:nvSpPr>
          <p:cNvPr id="33" name="TextBox 32"/>
          <p:cNvSpPr txBox="1"/>
          <p:nvPr/>
        </p:nvSpPr>
        <p:spPr>
          <a:xfrm>
            <a:off x="5633440" y="3513307"/>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06</a:t>
            </a:r>
          </a:p>
        </p:txBody>
      </p:sp>
      <p:sp>
        <p:nvSpPr>
          <p:cNvPr id="34" name="TextBox 33"/>
          <p:cNvSpPr txBox="1"/>
          <p:nvPr/>
        </p:nvSpPr>
        <p:spPr>
          <a:xfrm>
            <a:off x="5979121" y="3881939"/>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07</a:t>
            </a:r>
          </a:p>
        </p:txBody>
      </p:sp>
      <p:sp>
        <p:nvSpPr>
          <p:cNvPr id="35" name="TextBox 34"/>
          <p:cNvSpPr txBox="1"/>
          <p:nvPr/>
        </p:nvSpPr>
        <p:spPr>
          <a:xfrm>
            <a:off x="6333764" y="4247225"/>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08</a:t>
            </a:r>
          </a:p>
        </p:txBody>
      </p:sp>
      <p:sp>
        <p:nvSpPr>
          <p:cNvPr id="36" name="TextBox 35"/>
          <p:cNvSpPr txBox="1"/>
          <p:nvPr/>
        </p:nvSpPr>
        <p:spPr>
          <a:xfrm>
            <a:off x="6669090" y="4640231"/>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09</a:t>
            </a:r>
          </a:p>
        </p:txBody>
      </p:sp>
      <p:sp>
        <p:nvSpPr>
          <p:cNvPr id="39" name="Isosceles Triangle 38"/>
          <p:cNvSpPr/>
          <p:nvPr/>
        </p:nvSpPr>
        <p:spPr>
          <a:xfrm rot="10800000">
            <a:off x="3450635" y="10859"/>
            <a:ext cx="836508" cy="452972"/>
          </a:xfrm>
          <a:prstGeom prs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TextBox 39"/>
          <p:cNvSpPr txBox="1"/>
          <p:nvPr/>
        </p:nvSpPr>
        <p:spPr>
          <a:xfrm>
            <a:off x="5733833" y="5700138"/>
            <a:ext cx="6458167" cy="646331"/>
          </a:xfrm>
          <a:prstGeom prst="rect">
            <a:avLst/>
          </a:prstGeom>
          <a:noFill/>
        </p:spPr>
        <p:txBody>
          <a:bodyPr wrap="square" rtlCol="0">
            <a:spAutoFit/>
          </a:bodyPr>
          <a:lstStyle/>
          <a:p>
            <a:r>
              <a:rPr lang="en-US" dirty="0">
                <a:solidFill>
                  <a:schemeClr val="bg1">
                    <a:lumMod val="85000"/>
                  </a:schemeClr>
                </a:solidFill>
                <a:latin typeface="Candara" panose="020E0502030303020204" pitchFamily="34" charset="0"/>
              </a:rPr>
              <a:t>Lorem ipsum dolor sit amet, consectetur adipiscing elit, sed do eiusmod tempor incididunt ut labore et dolore magna aliqua</a:t>
            </a:r>
            <a:r>
              <a:rPr lang="en-US" sz="1400" dirty="0">
                <a:solidFill>
                  <a:schemeClr val="bg1">
                    <a:lumMod val="85000"/>
                  </a:schemeClr>
                </a:solidFill>
                <a:latin typeface="Candara" panose="020E0502030303020204" pitchFamily="34" charset="0"/>
              </a:rPr>
              <a:t>. </a:t>
            </a:r>
            <a:endParaRPr lang="en-US" dirty="0">
              <a:solidFill>
                <a:schemeClr val="bg1">
                  <a:lumMod val="85000"/>
                </a:schemeClr>
              </a:solidFill>
              <a:latin typeface="Candara" panose="020E0502030303020204" pitchFamily="34" charset="0"/>
            </a:endParaRPr>
          </a:p>
        </p:txBody>
      </p:sp>
    </p:spTree>
    <p:extLst>
      <p:ext uri="{BB962C8B-B14F-4D97-AF65-F5344CB8AC3E}">
        <p14:creationId xmlns:p14="http://schemas.microsoft.com/office/powerpoint/2010/main" val="910531750"/>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wipe(left)">
                                      <p:cBhvr>
                                        <p:cTn id="7" dur="1000"/>
                                        <p:tgtEl>
                                          <p:spTgt spid="13"/>
                                        </p:tgtEl>
                                      </p:cBhvr>
                                    </p:animEffect>
                                  </p:childTnLst>
                                </p:cTn>
                              </p:par>
                            </p:childTnLst>
                          </p:cTn>
                        </p:par>
                        <p:par>
                          <p:cTn id="8" fill="hold">
                            <p:stCondLst>
                              <p:cond delay="1000"/>
                            </p:stCondLst>
                            <p:childTnLst>
                              <p:par>
                                <p:cTn id="9" presetID="22" presetClass="entr" presetSubtype="1" fill="hold" grpId="0" nodeType="afterEffect">
                                  <p:stCondLst>
                                    <p:cond delay="0"/>
                                  </p:stCondLst>
                                  <p:childTnLst>
                                    <p:set>
                                      <p:cBhvr>
                                        <p:cTn id="10" dur="1" fill="hold">
                                          <p:stCondLst>
                                            <p:cond delay="0"/>
                                          </p:stCondLst>
                                        </p:cTn>
                                        <p:tgtEl>
                                          <p:spTgt spid="39"/>
                                        </p:tgtEl>
                                        <p:attrNameLst>
                                          <p:attrName>style.visibility</p:attrName>
                                        </p:attrNameLst>
                                      </p:cBhvr>
                                      <p:to>
                                        <p:strVal val="visible"/>
                                      </p:to>
                                    </p:set>
                                    <p:animEffect transition="in" filter="wipe(up)">
                                      <p:cBhvr>
                                        <p:cTn id="11" dur="500"/>
                                        <p:tgtEl>
                                          <p:spTgt spid="39"/>
                                        </p:tgtEl>
                                      </p:cBhvr>
                                    </p:animEffect>
                                  </p:childTnLst>
                                </p:cTn>
                              </p:par>
                            </p:childTnLst>
                          </p:cTn>
                        </p:par>
                        <p:par>
                          <p:cTn id="12" fill="hold">
                            <p:stCondLst>
                              <p:cond delay="1500"/>
                            </p:stCondLst>
                            <p:childTnLst>
                              <p:par>
                                <p:cTn id="13" presetID="22" presetClass="entr" presetSubtype="8" fill="hold" grpId="0" nodeType="afterEffect">
                                  <p:stCondLst>
                                    <p:cond delay="0"/>
                                  </p:stCondLst>
                                  <p:childTnLst>
                                    <p:set>
                                      <p:cBhvr>
                                        <p:cTn id="14" dur="1" fill="hold">
                                          <p:stCondLst>
                                            <p:cond delay="0"/>
                                          </p:stCondLst>
                                        </p:cTn>
                                        <p:tgtEl>
                                          <p:spTgt spid="17"/>
                                        </p:tgtEl>
                                        <p:attrNameLst>
                                          <p:attrName>style.visibility</p:attrName>
                                        </p:attrNameLst>
                                      </p:cBhvr>
                                      <p:to>
                                        <p:strVal val="visible"/>
                                      </p:to>
                                    </p:set>
                                    <p:animEffect transition="in" filter="wipe(left)">
                                      <p:cBhvr>
                                        <p:cTn id="15" dur="500"/>
                                        <p:tgtEl>
                                          <p:spTgt spid="17"/>
                                        </p:tgtEl>
                                      </p:cBhvr>
                                    </p:animEffect>
                                  </p:childTnLst>
                                </p:cTn>
                              </p:par>
                            </p:childTnLst>
                          </p:cTn>
                        </p:par>
                        <p:par>
                          <p:cTn id="16" fill="hold">
                            <p:stCondLst>
                              <p:cond delay="2000"/>
                            </p:stCondLst>
                            <p:childTnLst>
                              <p:par>
                                <p:cTn id="17" presetID="37" presetClass="entr" presetSubtype="0" fill="hold" nodeType="afterEffect">
                                  <p:stCondLst>
                                    <p:cond delay="0"/>
                                  </p:stCondLst>
                                  <p:childTnLst>
                                    <p:set>
                                      <p:cBhvr>
                                        <p:cTn id="18" dur="1" fill="hold">
                                          <p:stCondLst>
                                            <p:cond delay="0"/>
                                          </p:stCondLst>
                                        </p:cTn>
                                        <p:tgtEl>
                                          <p:spTgt spid="18"/>
                                        </p:tgtEl>
                                        <p:attrNameLst>
                                          <p:attrName>style.visibility</p:attrName>
                                        </p:attrNameLst>
                                      </p:cBhvr>
                                      <p:to>
                                        <p:strVal val="visible"/>
                                      </p:to>
                                    </p:set>
                                    <p:animEffect transition="in" filter="fade">
                                      <p:cBhvr>
                                        <p:cTn id="19" dur="1000"/>
                                        <p:tgtEl>
                                          <p:spTgt spid="18"/>
                                        </p:tgtEl>
                                      </p:cBhvr>
                                    </p:animEffect>
                                    <p:anim calcmode="lin" valueType="num">
                                      <p:cBhvr>
                                        <p:cTn id="20" dur="1000" fill="hold"/>
                                        <p:tgtEl>
                                          <p:spTgt spid="18"/>
                                        </p:tgtEl>
                                        <p:attrNameLst>
                                          <p:attrName>ppt_x</p:attrName>
                                        </p:attrNameLst>
                                      </p:cBhvr>
                                      <p:tavLst>
                                        <p:tav tm="0">
                                          <p:val>
                                            <p:strVal val="#ppt_x"/>
                                          </p:val>
                                        </p:tav>
                                        <p:tav tm="100000">
                                          <p:val>
                                            <p:strVal val="#ppt_x"/>
                                          </p:val>
                                        </p:tav>
                                      </p:tavLst>
                                    </p:anim>
                                    <p:anim calcmode="lin" valueType="num">
                                      <p:cBhvr>
                                        <p:cTn id="21" dur="900" decel="100000" fill="hold"/>
                                        <p:tgtEl>
                                          <p:spTgt spid="18"/>
                                        </p:tgtEl>
                                        <p:attrNameLst>
                                          <p:attrName>ppt_y</p:attrName>
                                        </p:attrNameLst>
                                      </p:cBhvr>
                                      <p:tavLst>
                                        <p:tav tm="0">
                                          <p:val>
                                            <p:strVal val="#ppt_y+1"/>
                                          </p:val>
                                        </p:tav>
                                        <p:tav tm="100000">
                                          <p:val>
                                            <p:strVal val="#ppt_y-.03"/>
                                          </p:val>
                                        </p:tav>
                                      </p:tavLst>
                                    </p:anim>
                                    <p:anim calcmode="lin" valueType="num">
                                      <p:cBhvr>
                                        <p:cTn id="22" dur="100" accel="100000" fill="hold">
                                          <p:stCondLst>
                                            <p:cond delay="900"/>
                                          </p:stCondLst>
                                        </p:cTn>
                                        <p:tgtEl>
                                          <p:spTgt spid="18"/>
                                        </p:tgtEl>
                                        <p:attrNameLst>
                                          <p:attrName>ppt_y</p:attrName>
                                        </p:attrNameLst>
                                      </p:cBhvr>
                                      <p:tavLst>
                                        <p:tav tm="0">
                                          <p:val>
                                            <p:strVal val="#ppt_y-.03"/>
                                          </p:val>
                                        </p:tav>
                                        <p:tav tm="100000">
                                          <p:val>
                                            <p:strVal val="#ppt_y"/>
                                          </p:val>
                                        </p:tav>
                                      </p:tavLst>
                                    </p:anim>
                                  </p:childTnLst>
                                </p:cTn>
                              </p:par>
                            </p:childTnLst>
                          </p:cTn>
                        </p:par>
                        <p:par>
                          <p:cTn id="23" fill="hold">
                            <p:stCondLst>
                              <p:cond delay="3000"/>
                            </p:stCondLst>
                            <p:childTnLst>
                              <p:par>
                                <p:cTn id="24" presetID="37" presetClass="entr" presetSubtype="0" fill="hold" grpId="0" nodeType="afterEffect">
                                  <p:stCondLst>
                                    <p:cond delay="0"/>
                                  </p:stCondLst>
                                  <p:childTnLst>
                                    <p:set>
                                      <p:cBhvr>
                                        <p:cTn id="25" dur="1" fill="hold">
                                          <p:stCondLst>
                                            <p:cond delay="0"/>
                                          </p:stCondLst>
                                        </p:cTn>
                                        <p:tgtEl>
                                          <p:spTgt spid="28"/>
                                        </p:tgtEl>
                                        <p:attrNameLst>
                                          <p:attrName>style.visibility</p:attrName>
                                        </p:attrNameLst>
                                      </p:cBhvr>
                                      <p:to>
                                        <p:strVal val="visible"/>
                                      </p:to>
                                    </p:set>
                                    <p:animEffect transition="in" filter="fade">
                                      <p:cBhvr>
                                        <p:cTn id="26" dur="1000"/>
                                        <p:tgtEl>
                                          <p:spTgt spid="28"/>
                                        </p:tgtEl>
                                      </p:cBhvr>
                                    </p:animEffect>
                                    <p:anim calcmode="lin" valueType="num">
                                      <p:cBhvr>
                                        <p:cTn id="27" dur="1000" fill="hold"/>
                                        <p:tgtEl>
                                          <p:spTgt spid="28"/>
                                        </p:tgtEl>
                                        <p:attrNameLst>
                                          <p:attrName>ppt_x</p:attrName>
                                        </p:attrNameLst>
                                      </p:cBhvr>
                                      <p:tavLst>
                                        <p:tav tm="0">
                                          <p:val>
                                            <p:strVal val="#ppt_x"/>
                                          </p:val>
                                        </p:tav>
                                        <p:tav tm="100000">
                                          <p:val>
                                            <p:strVal val="#ppt_x"/>
                                          </p:val>
                                        </p:tav>
                                      </p:tavLst>
                                    </p:anim>
                                    <p:anim calcmode="lin" valueType="num">
                                      <p:cBhvr>
                                        <p:cTn id="28" dur="900" decel="100000" fill="hold"/>
                                        <p:tgtEl>
                                          <p:spTgt spid="28"/>
                                        </p:tgtEl>
                                        <p:attrNameLst>
                                          <p:attrName>ppt_y</p:attrName>
                                        </p:attrNameLst>
                                      </p:cBhvr>
                                      <p:tavLst>
                                        <p:tav tm="0">
                                          <p:val>
                                            <p:strVal val="#ppt_y+1"/>
                                          </p:val>
                                        </p:tav>
                                        <p:tav tm="100000">
                                          <p:val>
                                            <p:strVal val="#ppt_y-.03"/>
                                          </p:val>
                                        </p:tav>
                                      </p:tavLst>
                                    </p:anim>
                                    <p:anim calcmode="lin" valueType="num">
                                      <p:cBhvr>
                                        <p:cTn id="29" dur="100" accel="100000" fill="hold">
                                          <p:stCondLst>
                                            <p:cond delay="900"/>
                                          </p:stCondLst>
                                        </p:cTn>
                                        <p:tgtEl>
                                          <p:spTgt spid="28"/>
                                        </p:tgtEl>
                                        <p:attrNameLst>
                                          <p:attrName>ppt_y</p:attrName>
                                        </p:attrNameLst>
                                      </p:cBhvr>
                                      <p:tavLst>
                                        <p:tav tm="0">
                                          <p:val>
                                            <p:strVal val="#ppt_y-.03"/>
                                          </p:val>
                                        </p:tav>
                                        <p:tav tm="100000">
                                          <p:val>
                                            <p:strVal val="#ppt_y"/>
                                          </p:val>
                                        </p:tav>
                                      </p:tavLst>
                                    </p:anim>
                                  </p:childTnLst>
                                </p:cTn>
                              </p:par>
                            </p:childTnLst>
                          </p:cTn>
                        </p:par>
                        <p:par>
                          <p:cTn id="30" fill="hold">
                            <p:stCondLst>
                              <p:cond delay="4000"/>
                            </p:stCondLst>
                            <p:childTnLst>
                              <p:par>
                                <p:cTn id="31" presetID="37" presetClass="entr" presetSubtype="0" fill="hold" nodeType="afterEffect">
                                  <p:stCondLst>
                                    <p:cond delay="0"/>
                                  </p:stCondLst>
                                  <p:childTnLst>
                                    <p:set>
                                      <p:cBhvr>
                                        <p:cTn id="32" dur="1" fill="hold">
                                          <p:stCondLst>
                                            <p:cond delay="0"/>
                                          </p:stCondLst>
                                        </p:cTn>
                                        <p:tgtEl>
                                          <p:spTgt spid="19"/>
                                        </p:tgtEl>
                                        <p:attrNameLst>
                                          <p:attrName>style.visibility</p:attrName>
                                        </p:attrNameLst>
                                      </p:cBhvr>
                                      <p:to>
                                        <p:strVal val="visible"/>
                                      </p:to>
                                    </p:set>
                                    <p:animEffect transition="in" filter="fade">
                                      <p:cBhvr>
                                        <p:cTn id="33" dur="1000"/>
                                        <p:tgtEl>
                                          <p:spTgt spid="19"/>
                                        </p:tgtEl>
                                      </p:cBhvr>
                                    </p:animEffect>
                                    <p:anim calcmode="lin" valueType="num">
                                      <p:cBhvr>
                                        <p:cTn id="34" dur="1000" fill="hold"/>
                                        <p:tgtEl>
                                          <p:spTgt spid="19"/>
                                        </p:tgtEl>
                                        <p:attrNameLst>
                                          <p:attrName>ppt_x</p:attrName>
                                        </p:attrNameLst>
                                      </p:cBhvr>
                                      <p:tavLst>
                                        <p:tav tm="0">
                                          <p:val>
                                            <p:strVal val="#ppt_x"/>
                                          </p:val>
                                        </p:tav>
                                        <p:tav tm="100000">
                                          <p:val>
                                            <p:strVal val="#ppt_x"/>
                                          </p:val>
                                        </p:tav>
                                      </p:tavLst>
                                    </p:anim>
                                    <p:anim calcmode="lin" valueType="num">
                                      <p:cBhvr>
                                        <p:cTn id="35" dur="900" decel="100000" fill="hold"/>
                                        <p:tgtEl>
                                          <p:spTgt spid="19"/>
                                        </p:tgtEl>
                                        <p:attrNameLst>
                                          <p:attrName>ppt_y</p:attrName>
                                        </p:attrNameLst>
                                      </p:cBhvr>
                                      <p:tavLst>
                                        <p:tav tm="0">
                                          <p:val>
                                            <p:strVal val="#ppt_y+1"/>
                                          </p:val>
                                        </p:tav>
                                        <p:tav tm="100000">
                                          <p:val>
                                            <p:strVal val="#ppt_y-.03"/>
                                          </p:val>
                                        </p:tav>
                                      </p:tavLst>
                                    </p:anim>
                                    <p:anim calcmode="lin" valueType="num">
                                      <p:cBhvr>
                                        <p:cTn id="36" dur="100" accel="100000" fill="hold">
                                          <p:stCondLst>
                                            <p:cond delay="900"/>
                                          </p:stCondLst>
                                        </p:cTn>
                                        <p:tgtEl>
                                          <p:spTgt spid="19"/>
                                        </p:tgtEl>
                                        <p:attrNameLst>
                                          <p:attrName>ppt_y</p:attrName>
                                        </p:attrNameLst>
                                      </p:cBhvr>
                                      <p:tavLst>
                                        <p:tav tm="0">
                                          <p:val>
                                            <p:strVal val="#ppt_y-.03"/>
                                          </p:val>
                                        </p:tav>
                                        <p:tav tm="100000">
                                          <p:val>
                                            <p:strVal val="#ppt_y"/>
                                          </p:val>
                                        </p:tav>
                                      </p:tavLst>
                                    </p:anim>
                                  </p:childTnLst>
                                </p:cTn>
                              </p:par>
                            </p:childTnLst>
                          </p:cTn>
                        </p:par>
                        <p:par>
                          <p:cTn id="37" fill="hold">
                            <p:stCondLst>
                              <p:cond delay="5000"/>
                            </p:stCondLst>
                            <p:childTnLst>
                              <p:par>
                                <p:cTn id="38" presetID="37" presetClass="entr" presetSubtype="0" fill="hold" grpId="0" nodeType="afterEffect">
                                  <p:stCondLst>
                                    <p:cond delay="0"/>
                                  </p:stCondLst>
                                  <p:childTnLst>
                                    <p:set>
                                      <p:cBhvr>
                                        <p:cTn id="39" dur="1" fill="hold">
                                          <p:stCondLst>
                                            <p:cond delay="0"/>
                                          </p:stCondLst>
                                        </p:cTn>
                                        <p:tgtEl>
                                          <p:spTgt spid="29"/>
                                        </p:tgtEl>
                                        <p:attrNameLst>
                                          <p:attrName>style.visibility</p:attrName>
                                        </p:attrNameLst>
                                      </p:cBhvr>
                                      <p:to>
                                        <p:strVal val="visible"/>
                                      </p:to>
                                    </p:set>
                                    <p:animEffect transition="in" filter="fade">
                                      <p:cBhvr>
                                        <p:cTn id="40" dur="1000"/>
                                        <p:tgtEl>
                                          <p:spTgt spid="29"/>
                                        </p:tgtEl>
                                      </p:cBhvr>
                                    </p:animEffect>
                                    <p:anim calcmode="lin" valueType="num">
                                      <p:cBhvr>
                                        <p:cTn id="41" dur="1000" fill="hold"/>
                                        <p:tgtEl>
                                          <p:spTgt spid="29"/>
                                        </p:tgtEl>
                                        <p:attrNameLst>
                                          <p:attrName>ppt_x</p:attrName>
                                        </p:attrNameLst>
                                      </p:cBhvr>
                                      <p:tavLst>
                                        <p:tav tm="0">
                                          <p:val>
                                            <p:strVal val="#ppt_x"/>
                                          </p:val>
                                        </p:tav>
                                        <p:tav tm="100000">
                                          <p:val>
                                            <p:strVal val="#ppt_x"/>
                                          </p:val>
                                        </p:tav>
                                      </p:tavLst>
                                    </p:anim>
                                    <p:anim calcmode="lin" valueType="num">
                                      <p:cBhvr>
                                        <p:cTn id="42" dur="900" decel="100000" fill="hold"/>
                                        <p:tgtEl>
                                          <p:spTgt spid="29"/>
                                        </p:tgtEl>
                                        <p:attrNameLst>
                                          <p:attrName>ppt_y</p:attrName>
                                        </p:attrNameLst>
                                      </p:cBhvr>
                                      <p:tavLst>
                                        <p:tav tm="0">
                                          <p:val>
                                            <p:strVal val="#ppt_y+1"/>
                                          </p:val>
                                        </p:tav>
                                        <p:tav tm="100000">
                                          <p:val>
                                            <p:strVal val="#ppt_y-.03"/>
                                          </p:val>
                                        </p:tav>
                                      </p:tavLst>
                                    </p:anim>
                                    <p:anim calcmode="lin" valueType="num">
                                      <p:cBhvr>
                                        <p:cTn id="43" dur="100" accel="100000" fill="hold">
                                          <p:stCondLst>
                                            <p:cond delay="900"/>
                                          </p:stCondLst>
                                        </p:cTn>
                                        <p:tgtEl>
                                          <p:spTgt spid="29"/>
                                        </p:tgtEl>
                                        <p:attrNameLst>
                                          <p:attrName>ppt_y</p:attrName>
                                        </p:attrNameLst>
                                      </p:cBhvr>
                                      <p:tavLst>
                                        <p:tav tm="0">
                                          <p:val>
                                            <p:strVal val="#ppt_y-.03"/>
                                          </p:val>
                                        </p:tav>
                                        <p:tav tm="100000">
                                          <p:val>
                                            <p:strVal val="#ppt_y"/>
                                          </p:val>
                                        </p:tav>
                                      </p:tavLst>
                                    </p:anim>
                                  </p:childTnLst>
                                </p:cTn>
                              </p:par>
                            </p:childTnLst>
                          </p:cTn>
                        </p:par>
                        <p:par>
                          <p:cTn id="44" fill="hold">
                            <p:stCondLst>
                              <p:cond delay="6000"/>
                            </p:stCondLst>
                            <p:childTnLst>
                              <p:par>
                                <p:cTn id="45" presetID="37" presetClass="entr" presetSubtype="0" fill="hold" nodeType="afterEffect">
                                  <p:stCondLst>
                                    <p:cond delay="0"/>
                                  </p:stCondLst>
                                  <p:childTnLst>
                                    <p:set>
                                      <p:cBhvr>
                                        <p:cTn id="46" dur="1" fill="hold">
                                          <p:stCondLst>
                                            <p:cond delay="0"/>
                                          </p:stCondLst>
                                        </p:cTn>
                                        <p:tgtEl>
                                          <p:spTgt spid="20"/>
                                        </p:tgtEl>
                                        <p:attrNameLst>
                                          <p:attrName>style.visibility</p:attrName>
                                        </p:attrNameLst>
                                      </p:cBhvr>
                                      <p:to>
                                        <p:strVal val="visible"/>
                                      </p:to>
                                    </p:set>
                                    <p:animEffect transition="in" filter="fade">
                                      <p:cBhvr>
                                        <p:cTn id="47" dur="1000"/>
                                        <p:tgtEl>
                                          <p:spTgt spid="20"/>
                                        </p:tgtEl>
                                      </p:cBhvr>
                                    </p:animEffect>
                                    <p:anim calcmode="lin" valueType="num">
                                      <p:cBhvr>
                                        <p:cTn id="48" dur="1000" fill="hold"/>
                                        <p:tgtEl>
                                          <p:spTgt spid="20"/>
                                        </p:tgtEl>
                                        <p:attrNameLst>
                                          <p:attrName>ppt_x</p:attrName>
                                        </p:attrNameLst>
                                      </p:cBhvr>
                                      <p:tavLst>
                                        <p:tav tm="0">
                                          <p:val>
                                            <p:strVal val="#ppt_x"/>
                                          </p:val>
                                        </p:tav>
                                        <p:tav tm="100000">
                                          <p:val>
                                            <p:strVal val="#ppt_x"/>
                                          </p:val>
                                        </p:tav>
                                      </p:tavLst>
                                    </p:anim>
                                    <p:anim calcmode="lin" valueType="num">
                                      <p:cBhvr>
                                        <p:cTn id="49" dur="900" decel="100000" fill="hold"/>
                                        <p:tgtEl>
                                          <p:spTgt spid="20"/>
                                        </p:tgtEl>
                                        <p:attrNameLst>
                                          <p:attrName>ppt_y</p:attrName>
                                        </p:attrNameLst>
                                      </p:cBhvr>
                                      <p:tavLst>
                                        <p:tav tm="0">
                                          <p:val>
                                            <p:strVal val="#ppt_y+1"/>
                                          </p:val>
                                        </p:tav>
                                        <p:tav tm="100000">
                                          <p:val>
                                            <p:strVal val="#ppt_y-.03"/>
                                          </p:val>
                                        </p:tav>
                                      </p:tavLst>
                                    </p:anim>
                                    <p:anim calcmode="lin" valueType="num">
                                      <p:cBhvr>
                                        <p:cTn id="50" dur="100" accel="100000" fill="hold">
                                          <p:stCondLst>
                                            <p:cond delay="900"/>
                                          </p:stCondLst>
                                        </p:cTn>
                                        <p:tgtEl>
                                          <p:spTgt spid="20"/>
                                        </p:tgtEl>
                                        <p:attrNameLst>
                                          <p:attrName>ppt_y</p:attrName>
                                        </p:attrNameLst>
                                      </p:cBhvr>
                                      <p:tavLst>
                                        <p:tav tm="0">
                                          <p:val>
                                            <p:strVal val="#ppt_y-.03"/>
                                          </p:val>
                                        </p:tav>
                                        <p:tav tm="100000">
                                          <p:val>
                                            <p:strVal val="#ppt_y"/>
                                          </p:val>
                                        </p:tav>
                                      </p:tavLst>
                                    </p:anim>
                                  </p:childTnLst>
                                </p:cTn>
                              </p:par>
                            </p:childTnLst>
                          </p:cTn>
                        </p:par>
                        <p:par>
                          <p:cTn id="51" fill="hold">
                            <p:stCondLst>
                              <p:cond delay="7000"/>
                            </p:stCondLst>
                            <p:childTnLst>
                              <p:par>
                                <p:cTn id="52" presetID="37" presetClass="entr" presetSubtype="0" fill="hold" grpId="0" nodeType="afterEffect">
                                  <p:stCondLst>
                                    <p:cond delay="0"/>
                                  </p:stCondLst>
                                  <p:childTnLst>
                                    <p:set>
                                      <p:cBhvr>
                                        <p:cTn id="53" dur="1" fill="hold">
                                          <p:stCondLst>
                                            <p:cond delay="0"/>
                                          </p:stCondLst>
                                        </p:cTn>
                                        <p:tgtEl>
                                          <p:spTgt spid="30"/>
                                        </p:tgtEl>
                                        <p:attrNameLst>
                                          <p:attrName>style.visibility</p:attrName>
                                        </p:attrNameLst>
                                      </p:cBhvr>
                                      <p:to>
                                        <p:strVal val="visible"/>
                                      </p:to>
                                    </p:set>
                                    <p:animEffect transition="in" filter="fade">
                                      <p:cBhvr>
                                        <p:cTn id="54" dur="1000"/>
                                        <p:tgtEl>
                                          <p:spTgt spid="30"/>
                                        </p:tgtEl>
                                      </p:cBhvr>
                                    </p:animEffect>
                                    <p:anim calcmode="lin" valueType="num">
                                      <p:cBhvr>
                                        <p:cTn id="55" dur="1000" fill="hold"/>
                                        <p:tgtEl>
                                          <p:spTgt spid="30"/>
                                        </p:tgtEl>
                                        <p:attrNameLst>
                                          <p:attrName>ppt_x</p:attrName>
                                        </p:attrNameLst>
                                      </p:cBhvr>
                                      <p:tavLst>
                                        <p:tav tm="0">
                                          <p:val>
                                            <p:strVal val="#ppt_x"/>
                                          </p:val>
                                        </p:tav>
                                        <p:tav tm="100000">
                                          <p:val>
                                            <p:strVal val="#ppt_x"/>
                                          </p:val>
                                        </p:tav>
                                      </p:tavLst>
                                    </p:anim>
                                    <p:anim calcmode="lin" valueType="num">
                                      <p:cBhvr>
                                        <p:cTn id="56" dur="900" decel="100000" fill="hold"/>
                                        <p:tgtEl>
                                          <p:spTgt spid="30"/>
                                        </p:tgtEl>
                                        <p:attrNameLst>
                                          <p:attrName>ppt_y</p:attrName>
                                        </p:attrNameLst>
                                      </p:cBhvr>
                                      <p:tavLst>
                                        <p:tav tm="0">
                                          <p:val>
                                            <p:strVal val="#ppt_y+1"/>
                                          </p:val>
                                        </p:tav>
                                        <p:tav tm="100000">
                                          <p:val>
                                            <p:strVal val="#ppt_y-.03"/>
                                          </p:val>
                                        </p:tav>
                                      </p:tavLst>
                                    </p:anim>
                                    <p:anim calcmode="lin" valueType="num">
                                      <p:cBhvr>
                                        <p:cTn id="57" dur="100" accel="100000" fill="hold">
                                          <p:stCondLst>
                                            <p:cond delay="900"/>
                                          </p:stCondLst>
                                        </p:cTn>
                                        <p:tgtEl>
                                          <p:spTgt spid="30"/>
                                        </p:tgtEl>
                                        <p:attrNameLst>
                                          <p:attrName>ppt_y</p:attrName>
                                        </p:attrNameLst>
                                      </p:cBhvr>
                                      <p:tavLst>
                                        <p:tav tm="0">
                                          <p:val>
                                            <p:strVal val="#ppt_y-.03"/>
                                          </p:val>
                                        </p:tav>
                                        <p:tav tm="100000">
                                          <p:val>
                                            <p:strVal val="#ppt_y"/>
                                          </p:val>
                                        </p:tav>
                                      </p:tavLst>
                                    </p:anim>
                                  </p:childTnLst>
                                </p:cTn>
                              </p:par>
                            </p:childTnLst>
                          </p:cTn>
                        </p:par>
                        <p:par>
                          <p:cTn id="58" fill="hold">
                            <p:stCondLst>
                              <p:cond delay="8000"/>
                            </p:stCondLst>
                            <p:childTnLst>
                              <p:par>
                                <p:cTn id="59" presetID="37" presetClass="entr" presetSubtype="0" fill="hold" nodeType="afterEffect">
                                  <p:stCondLst>
                                    <p:cond delay="0"/>
                                  </p:stCondLst>
                                  <p:childTnLst>
                                    <p:set>
                                      <p:cBhvr>
                                        <p:cTn id="60" dur="1" fill="hold">
                                          <p:stCondLst>
                                            <p:cond delay="0"/>
                                          </p:stCondLst>
                                        </p:cTn>
                                        <p:tgtEl>
                                          <p:spTgt spid="21"/>
                                        </p:tgtEl>
                                        <p:attrNameLst>
                                          <p:attrName>style.visibility</p:attrName>
                                        </p:attrNameLst>
                                      </p:cBhvr>
                                      <p:to>
                                        <p:strVal val="visible"/>
                                      </p:to>
                                    </p:set>
                                    <p:animEffect transition="in" filter="fade">
                                      <p:cBhvr>
                                        <p:cTn id="61" dur="1000"/>
                                        <p:tgtEl>
                                          <p:spTgt spid="21"/>
                                        </p:tgtEl>
                                      </p:cBhvr>
                                    </p:animEffect>
                                    <p:anim calcmode="lin" valueType="num">
                                      <p:cBhvr>
                                        <p:cTn id="62" dur="1000" fill="hold"/>
                                        <p:tgtEl>
                                          <p:spTgt spid="21"/>
                                        </p:tgtEl>
                                        <p:attrNameLst>
                                          <p:attrName>ppt_x</p:attrName>
                                        </p:attrNameLst>
                                      </p:cBhvr>
                                      <p:tavLst>
                                        <p:tav tm="0">
                                          <p:val>
                                            <p:strVal val="#ppt_x"/>
                                          </p:val>
                                        </p:tav>
                                        <p:tav tm="100000">
                                          <p:val>
                                            <p:strVal val="#ppt_x"/>
                                          </p:val>
                                        </p:tav>
                                      </p:tavLst>
                                    </p:anim>
                                    <p:anim calcmode="lin" valueType="num">
                                      <p:cBhvr>
                                        <p:cTn id="63" dur="900" decel="100000" fill="hold"/>
                                        <p:tgtEl>
                                          <p:spTgt spid="21"/>
                                        </p:tgtEl>
                                        <p:attrNameLst>
                                          <p:attrName>ppt_y</p:attrName>
                                        </p:attrNameLst>
                                      </p:cBhvr>
                                      <p:tavLst>
                                        <p:tav tm="0">
                                          <p:val>
                                            <p:strVal val="#ppt_y+1"/>
                                          </p:val>
                                        </p:tav>
                                        <p:tav tm="100000">
                                          <p:val>
                                            <p:strVal val="#ppt_y-.03"/>
                                          </p:val>
                                        </p:tav>
                                      </p:tavLst>
                                    </p:anim>
                                    <p:anim calcmode="lin" valueType="num">
                                      <p:cBhvr>
                                        <p:cTn id="64" dur="100" accel="100000" fill="hold">
                                          <p:stCondLst>
                                            <p:cond delay="900"/>
                                          </p:stCondLst>
                                        </p:cTn>
                                        <p:tgtEl>
                                          <p:spTgt spid="21"/>
                                        </p:tgtEl>
                                        <p:attrNameLst>
                                          <p:attrName>ppt_y</p:attrName>
                                        </p:attrNameLst>
                                      </p:cBhvr>
                                      <p:tavLst>
                                        <p:tav tm="0">
                                          <p:val>
                                            <p:strVal val="#ppt_y-.03"/>
                                          </p:val>
                                        </p:tav>
                                        <p:tav tm="100000">
                                          <p:val>
                                            <p:strVal val="#ppt_y"/>
                                          </p:val>
                                        </p:tav>
                                      </p:tavLst>
                                    </p:anim>
                                  </p:childTnLst>
                                </p:cTn>
                              </p:par>
                            </p:childTnLst>
                          </p:cTn>
                        </p:par>
                        <p:par>
                          <p:cTn id="65" fill="hold">
                            <p:stCondLst>
                              <p:cond delay="9000"/>
                            </p:stCondLst>
                            <p:childTnLst>
                              <p:par>
                                <p:cTn id="66" presetID="37" presetClass="entr" presetSubtype="0" fill="hold" grpId="0" nodeType="afterEffect">
                                  <p:stCondLst>
                                    <p:cond delay="0"/>
                                  </p:stCondLst>
                                  <p:childTnLst>
                                    <p:set>
                                      <p:cBhvr>
                                        <p:cTn id="67" dur="1" fill="hold">
                                          <p:stCondLst>
                                            <p:cond delay="0"/>
                                          </p:stCondLst>
                                        </p:cTn>
                                        <p:tgtEl>
                                          <p:spTgt spid="31"/>
                                        </p:tgtEl>
                                        <p:attrNameLst>
                                          <p:attrName>style.visibility</p:attrName>
                                        </p:attrNameLst>
                                      </p:cBhvr>
                                      <p:to>
                                        <p:strVal val="visible"/>
                                      </p:to>
                                    </p:set>
                                    <p:animEffect transition="in" filter="fade">
                                      <p:cBhvr>
                                        <p:cTn id="68" dur="1000"/>
                                        <p:tgtEl>
                                          <p:spTgt spid="31"/>
                                        </p:tgtEl>
                                      </p:cBhvr>
                                    </p:animEffect>
                                    <p:anim calcmode="lin" valueType="num">
                                      <p:cBhvr>
                                        <p:cTn id="69" dur="1000" fill="hold"/>
                                        <p:tgtEl>
                                          <p:spTgt spid="31"/>
                                        </p:tgtEl>
                                        <p:attrNameLst>
                                          <p:attrName>ppt_x</p:attrName>
                                        </p:attrNameLst>
                                      </p:cBhvr>
                                      <p:tavLst>
                                        <p:tav tm="0">
                                          <p:val>
                                            <p:strVal val="#ppt_x"/>
                                          </p:val>
                                        </p:tav>
                                        <p:tav tm="100000">
                                          <p:val>
                                            <p:strVal val="#ppt_x"/>
                                          </p:val>
                                        </p:tav>
                                      </p:tavLst>
                                    </p:anim>
                                    <p:anim calcmode="lin" valueType="num">
                                      <p:cBhvr>
                                        <p:cTn id="70" dur="900" decel="100000" fill="hold"/>
                                        <p:tgtEl>
                                          <p:spTgt spid="31"/>
                                        </p:tgtEl>
                                        <p:attrNameLst>
                                          <p:attrName>ppt_y</p:attrName>
                                        </p:attrNameLst>
                                      </p:cBhvr>
                                      <p:tavLst>
                                        <p:tav tm="0">
                                          <p:val>
                                            <p:strVal val="#ppt_y+1"/>
                                          </p:val>
                                        </p:tav>
                                        <p:tav tm="100000">
                                          <p:val>
                                            <p:strVal val="#ppt_y-.03"/>
                                          </p:val>
                                        </p:tav>
                                      </p:tavLst>
                                    </p:anim>
                                    <p:anim calcmode="lin" valueType="num">
                                      <p:cBhvr>
                                        <p:cTn id="71" dur="100" accel="100000" fill="hold">
                                          <p:stCondLst>
                                            <p:cond delay="900"/>
                                          </p:stCondLst>
                                        </p:cTn>
                                        <p:tgtEl>
                                          <p:spTgt spid="31"/>
                                        </p:tgtEl>
                                        <p:attrNameLst>
                                          <p:attrName>ppt_y</p:attrName>
                                        </p:attrNameLst>
                                      </p:cBhvr>
                                      <p:tavLst>
                                        <p:tav tm="0">
                                          <p:val>
                                            <p:strVal val="#ppt_y-.03"/>
                                          </p:val>
                                        </p:tav>
                                        <p:tav tm="100000">
                                          <p:val>
                                            <p:strVal val="#ppt_y"/>
                                          </p:val>
                                        </p:tav>
                                      </p:tavLst>
                                    </p:anim>
                                  </p:childTnLst>
                                </p:cTn>
                              </p:par>
                            </p:childTnLst>
                          </p:cTn>
                        </p:par>
                        <p:par>
                          <p:cTn id="72" fill="hold">
                            <p:stCondLst>
                              <p:cond delay="10000"/>
                            </p:stCondLst>
                            <p:childTnLst>
                              <p:par>
                                <p:cTn id="73" presetID="37" presetClass="entr" presetSubtype="0" fill="hold" nodeType="afterEffect">
                                  <p:stCondLst>
                                    <p:cond delay="0"/>
                                  </p:stCondLst>
                                  <p:childTnLst>
                                    <p:set>
                                      <p:cBhvr>
                                        <p:cTn id="74" dur="1" fill="hold">
                                          <p:stCondLst>
                                            <p:cond delay="0"/>
                                          </p:stCondLst>
                                        </p:cTn>
                                        <p:tgtEl>
                                          <p:spTgt spid="22"/>
                                        </p:tgtEl>
                                        <p:attrNameLst>
                                          <p:attrName>style.visibility</p:attrName>
                                        </p:attrNameLst>
                                      </p:cBhvr>
                                      <p:to>
                                        <p:strVal val="visible"/>
                                      </p:to>
                                    </p:set>
                                    <p:animEffect transition="in" filter="fade">
                                      <p:cBhvr>
                                        <p:cTn id="75" dur="1000"/>
                                        <p:tgtEl>
                                          <p:spTgt spid="22"/>
                                        </p:tgtEl>
                                      </p:cBhvr>
                                    </p:animEffect>
                                    <p:anim calcmode="lin" valueType="num">
                                      <p:cBhvr>
                                        <p:cTn id="76" dur="1000" fill="hold"/>
                                        <p:tgtEl>
                                          <p:spTgt spid="22"/>
                                        </p:tgtEl>
                                        <p:attrNameLst>
                                          <p:attrName>ppt_x</p:attrName>
                                        </p:attrNameLst>
                                      </p:cBhvr>
                                      <p:tavLst>
                                        <p:tav tm="0">
                                          <p:val>
                                            <p:strVal val="#ppt_x"/>
                                          </p:val>
                                        </p:tav>
                                        <p:tav tm="100000">
                                          <p:val>
                                            <p:strVal val="#ppt_x"/>
                                          </p:val>
                                        </p:tav>
                                      </p:tavLst>
                                    </p:anim>
                                    <p:anim calcmode="lin" valueType="num">
                                      <p:cBhvr>
                                        <p:cTn id="77" dur="900" decel="100000" fill="hold"/>
                                        <p:tgtEl>
                                          <p:spTgt spid="22"/>
                                        </p:tgtEl>
                                        <p:attrNameLst>
                                          <p:attrName>ppt_y</p:attrName>
                                        </p:attrNameLst>
                                      </p:cBhvr>
                                      <p:tavLst>
                                        <p:tav tm="0">
                                          <p:val>
                                            <p:strVal val="#ppt_y+1"/>
                                          </p:val>
                                        </p:tav>
                                        <p:tav tm="100000">
                                          <p:val>
                                            <p:strVal val="#ppt_y-.03"/>
                                          </p:val>
                                        </p:tav>
                                      </p:tavLst>
                                    </p:anim>
                                    <p:anim calcmode="lin" valueType="num">
                                      <p:cBhvr>
                                        <p:cTn id="78" dur="100" accel="100000" fill="hold">
                                          <p:stCondLst>
                                            <p:cond delay="900"/>
                                          </p:stCondLst>
                                        </p:cTn>
                                        <p:tgtEl>
                                          <p:spTgt spid="22"/>
                                        </p:tgtEl>
                                        <p:attrNameLst>
                                          <p:attrName>ppt_y</p:attrName>
                                        </p:attrNameLst>
                                      </p:cBhvr>
                                      <p:tavLst>
                                        <p:tav tm="0">
                                          <p:val>
                                            <p:strVal val="#ppt_y-.03"/>
                                          </p:val>
                                        </p:tav>
                                        <p:tav tm="100000">
                                          <p:val>
                                            <p:strVal val="#ppt_y"/>
                                          </p:val>
                                        </p:tav>
                                      </p:tavLst>
                                    </p:anim>
                                  </p:childTnLst>
                                </p:cTn>
                              </p:par>
                            </p:childTnLst>
                          </p:cTn>
                        </p:par>
                        <p:par>
                          <p:cTn id="79" fill="hold">
                            <p:stCondLst>
                              <p:cond delay="11000"/>
                            </p:stCondLst>
                            <p:childTnLst>
                              <p:par>
                                <p:cTn id="80" presetID="37" presetClass="entr" presetSubtype="0" fill="hold" grpId="0" nodeType="afterEffect">
                                  <p:stCondLst>
                                    <p:cond delay="0"/>
                                  </p:stCondLst>
                                  <p:childTnLst>
                                    <p:set>
                                      <p:cBhvr>
                                        <p:cTn id="81" dur="1" fill="hold">
                                          <p:stCondLst>
                                            <p:cond delay="0"/>
                                          </p:stCondLst>
                                        </p:cTn>
                                        <p:tgtEl>
                                          <p:spTgt spid="32"/>
                                        </p:tgtEl>
                                        <p:attrNameLst>
                                          <p:attrName>style.visibility</p:attrName>
                                        </p:attrNameLst>
                                      </p:cBhvr>
                                      <p:to>
                                        <p:strVal val="visible"/>
                                      </p:to>
                                    </p:set>
                                    <p:animEffect transition="in" filter="fade">
                                      <p:cBhvr>
                                        <p:cTn id="82" dur="1000"/>
                                        <p:tgtEl>
                                          <p:spTgt spid="32"/>
                                        </p:tgtEl>
                                      </p:cBhvr>
                                    </p:animEffect>
                                    <p:anim calcmode="lin" valueType="num">
                                      <p:cBhvr>
                                        <p:cTn id="83" dur="1000" fill="hold"/>
                                        <p:tgtEl>
                                          <p:spTgt spid="32"/>
                                        </p:tgtEl>
                                        <p:attrNameLst>
                                          <p:attrName>ppt_x</p:attrName>
                                        </p:attrNameLst>
                                      </p:cBhvr>
                                      <p:tavLst>
                                        <p:tav tm="0">
                                          <p:val>
                                            <p:strVal val="#ppt_x"/>
                                          </p:val>
                                        </p:tav>
                                        <p:tav tm="100000">
                                          <p:val>
                                            <p:strVal val="#ppt_x"/>
                                          </p:val>
                                        </p:tav>
                                      </p:tavLst>
                                    </p:anim>
                                    <p:anim calcmode="lin" valueType="num">
                                      <p:cBhvr>
                                        <p:cTn id="84" dur="900" decel="100000" fill="hold"/>
                                        <p:tgtEl>
                                          <p:spTgt spid="32"/>
                                        </p:tgtEl>
                                        <p:attrNameLst>
                                          <p:attrName>ppt_y</p:attrName>
                                        </p:attrNameLst>
                                      </p:cBhvr>
                                      <p:tavLst>
                                        <p:tav tm="0">
                                          <p:val>
                                            <p:strVal val="#ppt_y+1"/>
                                          </p:val>
                                        </p:tav>
                                        <p:tav tm="100000">
                                          <p:val>
                                            <p:strVal val="#ppt_y-.03"/>
                                          </p:val>
                                        </p:tav>
                                      </p:tavLst>
                                    </p:anim>
                                    <p:anim calcmode="lin" valueType="num">
                                      <p:cBhvr>
                                        <p:cTn id="85" dur="100" accel="100000" fill="hold">
                                          <p:stCondLst>
                                            <p:cond delay="900"/>
                                          </p:stCondLst>
                                        </p:cTn>
                                        <p:tgtEl>
                                          <p:spTgt spid="32"/>
                                        </p:tgtEl>
                                        <p:attrNameLst>
                                          <p:attrName>ppt_y</p:attrName>
                                        </p:attrNameLst>
                                      </p:cBhvr>
                                      <p:tavLst>
                                        <p:tav tm="0">
                                          <p:val>
                                            <p:strVal val="#ppt_y-.03"/>
                                          </p:val>
                                        </p:tav>
                                        <p:tav tm="100000">
                                          <p:val>
                                            <p:strVal val="#ppt_y"/>
                                          </p:val>
                                        </p:tav>
                                      </p:tavLst>
                                    </p:anim>
                                  </p:childTnLst>
                                </p:cTn>
                              </p:par>
                            </p:childTnLst>
                          </p:cTn>
                        </p:par>
                        <p:par>
                          <p:cTn id="86" fill="hold">
                            <p:stCondLst>
                              <p:cond delay="12000"/>
                            </p:stCondLst>
                            <p:childTnLst>
                              <p:par>
                                <p:cTn id="87" presetID="37" presetClass="entr" presetSubtype="0" fill="hold" nodeType="afterEffect">
                                  <p:stCondLst>
                                    <p:cond delay="0"/>
                                  </p:stCondLst>
                                  <p:childTnLst>
                                    <p:set>
                                      <p:cBhvr>
                                        <p:cTn id="88" dur="1" fill="hold">
                                          <p:stCondLst>
                                            <p:cond delay="0"/>
                                          </p:stCondLst>
                                        </p:cTn>
                                        <p:tgtEl>
                                          <p:spTgt spid="23"/>
                                        </p:tgtEl>
                                        <p:attrNameLst>
                                          <p:attrName>style.visibility</p:attrName>
                                        </p:attrNameLst>
                                      </p:cBhvr>
                                      <p:to>
                                        <p:strVal val="visible"/>
                                      </p:to>
                                    </p:set>
                                    <p:animEffect transition="in" filter="fade">
                                      <p:cBhvr>
                                        <p:cTn id="89" dur="1000"/>
                                        <p:tgtEl>
                                          <p:spTgt spid="23"/>
                                        </p:tgtEl>
                                      </p:cBhvr>
                                    </p:animEffect>
                                    <p:anim calcmode="lin" valueType="num">
                                      <p:cBhvr>
                                        <p:cTn id="90" dur="1000" fill="hold"/>
                                        <p:tgtEl>
                                          <p:spTgt spid="23"/>
                                        </p:tgtEl>
                                        <p:attrNameLst>
                                          <p:attrName>ppt_x</p:attrName>
                                        </p:attrNameLst>
                                      </p:cBhvr>
                                      <p:tavLst>
                                        <p:tav tm="0">
                                          <p:val>
                                            <p:strVal val="#ppt_x"/>
                                          </p:val>
                                        </p:tav>
                                        <p:tav tm="100000">
                                          <p:val>
                                            <p:strVal val="#ppt_x"/>
                                          </p:val>
                                        </p:tav>
                                      </p:tavLst>
                                    </p:anim>
                                    <p:anim calcmode="lin" valueType="num">
                                      <p:cBhvr>
                                        <p:cTn id="91" dur="900" decel="100000" fill="hold"/>
                                        <p:tgtEl>
                                          <p:spTgt spid="23"/>
                                        </p:tgtEl>
                                        <p:attrNameLst>
                                          <p:attrName>ppt_y</p:attrName>
                                        </p:attrNameLst>
                                      </p:cBhvr>
                                      <p:tavLst>
                                        <p:tav tm="0">
                                          <p:val>
                                            <p:strVal val="#ppt_y+1"/>
                                          </p:val>
                                        </p:tav>
                                        <p:tav tm="100000">
                                          <p:val>
                                            <p:strVal val="#ppt_y-.03"/>
                                          </p:val>
                                        </p:tav>
                                      </p:tavLst>
                                    </p:anim>
                                    <p:anim calcmode="lin" valueType="num">
                                      <p:cBhvr>
                                        <p:cTn id="92" dur="100" accel="100000" fill="hold">
                                          <p:stCondLst>
                                            <p:cond delay="900"/>
                                          </p:stCondLst>
                                        </p:cTn>
                                        <p:tgtEl>
                                          <p:spTgt spid="23"/>
                                        </p:tgtEl>
                                        <p:attrNameLst>
                                          <p:attrName>ppt_y</p:attrName>
                                        </p:attrNameLst>
                                      </p:cBhvr>
                                      <p:tavLst>
                                        <p:tav tm="0">
                                          <p:val>
                                            <p:strVal val="#ppt_y-.03"/>
                                          </p:val>
                                        </p:tav>
                                        <p:tav tm="100000">
                                          <p:val>
                                            <p:strVal val="#ppt_y"/>
                                          </p:val>
                                        </p:tav>
                                      </p:tavLst>
                                    </p:anim>
                                  </p:childTnLst>
                                </p:cTn>
                              </p:par>
                            </p:childTnLst>
                          </p:cTn>
                        </p:par>
                        <p:par>
                          <p:cTn id="93" fill="hold">
                            <p:stCondLst>
                              <p:cond delay="13000"/>
                            </p:stCondLst>
                            <p:childTnLst>
                              <p:par>
                                <p:cTn id="94" presetID="37" presetClass="entr" presetSubtype="0" fill="hold" grpId="0" nodeType="afterEffect">
                                  <p:stCondLst>
                                    <p:cond delay="0"/>
                                  </p:stCondLst>
                                  <p:childTnLst>
                                    <p:set>
                                      <p:cBhvr>
                                        <p:cTn id="95" dur="1" fill="hold">
                                          <p:stCondLst>
                                            <p:cond delay="0"/>
                                          </p:stCondLst>
                                        </p:cTn>
                                        <p:tgtEl>
                                          <p:spTgt spid="33"/>
                                        </p:tgtEl>
                                        <p:attrNameLst>
                                          <p:attrName>style.visibility</p:attrName>
                                        </p:attrNameLst>
                                      </p:cBhvr>
                                      <p:to>
                                        <p:strVal val="visible"/>
                                      </p:to>
                                    </p:set>
                                    <p:animEffect transition="in" filter="fade">
                                      <p:cBhvr>
                                        <p:cTn id="96" dur="1000"/>
                                        <p:tgtEl>
                                          <p:spTgt spid="33"/>
                                        </p:tgtEl>
                                      </p:cBhvr>
                                    </p:animEffect>
                                    <p:anim calcmode="lin" valueType="num">
                                      <p:cBhvr>
                                        <p:cTn id="97" dur="1000" fill="hold"/>
                                        <p:tgtEl>
                                          <p:spTgt spid="33"/>
                                        </p:tgtEl>
                                        <p:attrNameLst>
                                          <p:attrName>ppt_x</p:attrName>
                                        </p:attrNameLst>
                                      </p:cBhvr>
                                      <p:tavLst>
                                        <p:tav tm="0">
                                          <p:val>
                                            <p:strVal val="#ppt_x"/>
                                          </p:val>
                                        </p:tav>
                                        <p:tav tm="100000">
                                          <p:val>
                                            <p:strVal val="#ppt_x"/>
                                          </p:val>
                                        </p:tav>
                                      </p:tavLst>
                                    </p:anim>
                                    <p:anim calcmode="lin" valueType="num">
                                      <p:cBhvr>
                                        <p:cTn id="98" dur="900" decel="100000" fill="hold"/>
                                        <p:tgtEl>
                                          <p:spTgt spid="33"/>
                                        </p:tgtEl>
                                        <p:attrNameLst>
                                          <p:attrName>ppt_y</p:attrName>
                                        </p:attrNameLst>
                                      </p:cBhvr>
                                      <p:tavLst>
                                        <p:tav tm="0">
                                          <p:val>
                                            <p:strVal val="#ppt_y+1"/>
                                          </p:val>
                                        </p:tav>
                                        <p:tav tm="100000">
                                          <p:val>
                                            <p:strVal val="#ppt_y-.03"/>
                                          </p:val>
                                        </p:tav>
                                      </p:tavLst>
                                    </p:anim>
                                    <p:anim calcmode="lin" valueType="num">
                                      <p:cBhvr>
                                        <p:cTn id="99" dur="100" accel="100000" fill="hold">
                                          <p:stCondLst>
                                            <p:cond delay="900"/>
                                          </p:stCondLst>
                                        </p:cTn>
                                        <p:tgtEl>
                                          <p:spTgt spid="33"/>
                                        </p:tgtEl>
                                        <p:attrNameLst>
                                          <p:attrName>ppt_y</p:attrName>
                                        </p:attrNameLst>
                                      </p:cBhvr>
                                      <p:tavLst>
                                        <p:tav tm="0">
                                          <p:val>
                                            <p:strVal val="#ppt_y-.03"/>
                                          </p:val>
                                        </p:tav>
                                        <p:tav tm="100000">
                                          <p:val>
                                            <p:strVal val="#ppt_y"/>
                                          </p:val>
                                        </p:tav>
                                      </p:tavLst>
                                    </p:anim>
                                  </p:childTnLst>
                                </p:cTn>
                              </p:par>
                            </p:childTnLst>
                          </p:cTn>
                        </p:par>
                        <p:par>
                          <p:cTn id="100" fill="hold">
                            <p:stCondLst>
                              <p:cond delay="14000"/>
                            </p:stCondLst>
                            <p:childTnLst>
                              <p:par>
                                <p:cTn id="101" presetID="37" presetClass="entr" presetSubtype="0" fill="hold" nodeType="afterEffect">
                                  <p:stCondLst>
                                    <p:cond delay="0"/>
                                  </p:stCondLst>
                                  <p:childTnLst>
                                    <p:set>
                                      <p:cBhvr>
                                        <p:cTn id="102" dur="1" fill="hold">
                                          <p:stCondLst>
                                            <p:cond delay="0"/>
                                          </p:stCondLst>
                                        </p:cTn>
                                        <p:tgtEl>
                                          <p:spTgt spid="24"/>
                                        </p:tgtEl>
                                        <p:attrNameLst>
                                          <p:attrName>style.visibility</p:attrName>
                                        </p:attrNameLst>
                                      </p:cBhvr>
                                      <p:to>
                                        <p:strVal val="visible"/>
                                      </p:to>
                                    </p:set>
                                    <p:animEffect transition="in" filter="fade">
                                      <p:cBhvr>
                                        <p:cTn id="103" dur="1000"/>
                                        <p:tgtEl>
                                          <p:spTgt spid="24"/>
                                        </p:tgtEl>
                                      </p:cBhvr>
                                    </p:animEffect>
                                    <p:anim calcmode="lin" valueType="num">
                                      <p:cBhvr>
                                        <p:cTn id="104" dur="1000" fill="hold"/>
                                        <p:tgtEl>
                                          <p:spTgt spid="24"/>
                                        </p:tgtEl>
                                        <p:attrNameLst>
                                          <p:attrName>ppt_x</p:attrName>
                                        </p:attrNameLst>
                                      </p:cBhvr>
                                      <p:tavLst>
                                        <p:tav tm="0">
                                          <p:val>
                                            <p:strVal val="#ppt_x"/>
                                          </p:val>
                                        </p:tav>
                                        <p:tav tm="100000">
                                          <p:val>
                                            <p:strVal val="#ppt_x"/>
                                          </p:val>
                                        </p:tav>
                                      </p:tavLst>
                                    </p:anim>
                                    <p:anim calcmode="lin" valueType="num">
                                      <p:cBhvr>
                                        <p:cTn id="105" dur="900" decel="100000" fill="hold"/>
                                        <p:tgtEl>
                                          <p:spTgt spid="24"/>
                                        </p:tgtEl>
                                        <p:attrNameLst>
                                          <p:attrName>ppt_y</p:attrName>
                                        </p:attrNameLst>
                                      </p:cBhvr>
                                      <p:tavLst>
                                        <p:tav tm="0">
                                          <p:val>
                                            <p:strVal val="#ppt_y+1"/>
                                          </p:val>
                                        </p:tav>
                                        <p:tav tm="100000">
                                          <p:val>
                                            <p:strVal val="#ppt_y-.03"/>
                                          </p:val>
                                        </p:tav>
                                      </p:tavLst>
                                    </p:anim>
                                    <p:anim calcmode="lin" valueType="num">
                                      <p:cBhvr>
                                        <p:cTn id="106" dur="100" accel="100000" fill="hold">
                                          <p:stCondLst>
                                            <p:cond delay="900"/>
                                          </p:stCondLst>
                                        </p:cTn>
                                        <p:tgtEl>
                                          <p:spTgt spid="24"/>
                                        </p:tgtEl>
                                        <p:attrNameLst>
                                          <p:attrName>ppt_y</p:attrName>
                                        </p:attrNameLst>
                                      </p:cBhvr>
                                      <p:tavLst>
                                        <p:tav tm="0">
                                          <p:val>
                                            <p:strVal val="#ppt_y-.03"/>
                                          </p:val>
                                        </p:tav>
                                        <p:tav tm="100000">
                                          <p:val>
                                            <p:strVal val="#ppt_y"/>
                                          </p:val>
                                        </p:tav>
                                      </p:tavLst>
                                    </p:anim>
                                  </p:childTnLst>
                                </p:cTn>
                              </p:par>
                            </p:childTnLst>
                          </p:cTn>
                        </p:par>
                        <p:par>
                          <p:cTn id="107" fill="hold">
                            <p:stCondLst>
                              <p:cond delay="15000"/>
                            </p:stCondLst>
                            <p:childTnLst>
                              <p:par>
                                <p:cTn id="108" presetID="37" presetClass="entr" presetSubtype="0" fill="hold" grpId="0" nodeType="afterEffect">
                                  <p:stCondLst>
                                    <p:cond delay="0"/>
                                  </p:stCondLst>
                                  <p:childTnLst>
                                    <p:set>
                                      <p:cBhvr>
                                        <p:cTn id="109" dur="1" fill="hold">
                                          <p:stCondLst>
                                            <p:cond delay="0"/>
                                          </p:stCondLst>
                                        </p:cTn>
                                        <p:tgtEl>
                                          <p:spTgt spid="34"/>
                                        </p:tgtEl>
                                        <p:attrNameLst>
                                          <p:attrName>style.visibility</p:attrName>
                                        </p:attrNameLst>
                                      </p:cBhvr>
                                      <p:to>
                                        <p:strVal val="visible"/>
                                      </p:to>
                                    </p:set>
                                    <p:animEffect transition="in" filter="fade">
                                      <p:cBhvr>
                                        <p:cTn id="110" dur="1000"/>
                                        <p:tgtEl>
                                          <p:spTgt spid="34"/>
                                        </p:tgtEl>
                                      </p:cBhvr>
                                    </p:animEffect>
                                    <p:anim calcmode="lin" valueType="num">
                                      <p:cBhvr>
                                        <p:cTn id="111" dur="1000" fill="hold"/>
                                        <p:tgtEl>
                                          <p:spTgt spid="34"/>
                                        </p:tgtEl>
                                        <p:attrNameLst>
                                          <p:attrName>ppt_x</p:attrName>
                                        </p:attrNameLst>
                                      </p:cBhvr>
                                      <p:tavLst>
                                        <p:tav tm="0">
                                          <p:val>
                                            <p:strVal val="#ppt_x"/>
                                          </p:val>
                                        </p:tav>
                                        <p:tav tm="100000">
                                          <p:val>
                                            <p:strVal val="#ppt_x"/>
                                          </p:val>
                                        </p:tav>
                                      </p:tavLst>
                                    </p:anim>
                                    <p:anim calcmode="lin" valueType="num">
                                      <p:cBhvr>
                                        <p:cTn id="112" dur="900" decel="100000" fill="hold"/>
                                        <p:tgtEl>
                                          <p:spTgt spid="34"/>
                                        </p:tgtEl>
                                        <p:attrNameLst>
                                          <p:attrName>ppt_y</p:attrName>
                                        </p:attrNameLst>
                                      </p:cBhvr>
                                      <p:tavLst>
                                        <p:tav tm="0">
                                          <p:val>
                                            <p:strVal val="#ppt_y+1"/>
                                          </p:val>
                                        </p:tav>
                                        <p:tav tm="100000">
                                          <p:val>
                                            <p:strVal val="#ppt_y-.03"/>
                                          </p:val>
                                        </p:tav>
                                      </p:tavLst>
                                    </p:anim>
                                    <p:anim calcmode="lin" valueType="num">
                                      <p:cBhvr>
                                        <p:cTn id="113" dur="100" accel="100000" fill="hold">
                                          <p:stCondLst>
                                            <p:cond delay="900"/>
                                          </p:stCondLst>
                                        </p:cTn>
                                        <p:tgtEl>
                                          <p:spTgt spid="34"/>
                                        </p:tgtEl>
                                        <p:attrNameLst>
                                          <p:attrName>ppt_y</p:attrName>
                                        </p:attrNameLst>
                                      </p:cBhvr>
                                      <p:tavLst>
                                        <p:tav tm="0">
                                          <p:val>
                                            <p:strVal val="#ppt_y-.03"/>
                                          </p:val>
                                        </p:tav>
                                        <p:tav tm="100000">
                                          <p:val>
                                            <p:strVal val="#ppt_y"/>
                                          </p:val>
                                        </p:tav>
                                      </p:tavLst>
                                    </p:anim>
                                  </p:childTnLst>
                                </p:cTn>
                              </p:par>
                            </p:childTnLst>
                          </p:cTn>
                        </p:par>
                        <p:par>
                          <p:cTn id="114" fill="hold">
                            <p:stCondLst>
                              <p:cond delay="16000"/>
                            </p:stCondLst>
                            <p:childTnLst>
                              <p:par>
                                <p:cTn id="115" presetID="37" presetClass="entr" presetSubtype="0" fill="hold" nodeType="afterEffect">
                                  <p:stCondLst>
                                    <p:cond delay="0"/>
                                  </p:stCondLst>
                                  <p:childTnLst>
                                    <p:set>
                                      <p:cBhvr>
                                        <p:cTn id="116" dur="1" fill="hold">
                                          <p:stCondLst>
                                            <p:cond delay="0"/>
                                          </p:stCondLst>
                                        </p:cTn>
                                        <p:tgtEl>
                                          <p:spTgt spid="25"/>
                                        </p:tgtEl>
                                        <p:attrNameLst>
                                          <p:attrName>style.visibility</p:attrName>
                                        </p:attrNameLst>
                                      </p:cBhvr>
                                      <p:to>
                                        <p:strVal val="visible"/>
                                      </p:to>
                                    </p:set>
                                    <p:animEffect transition="in" filter="fade">
                                      <p:cBhvr>
                                        <p:cTn id="117" dur="1000"/>
                                        <p:tgtEl>
                                          <p:spTgt spid="25"/>
                                        </p:tgtEl>
                                      </p:cBhvr>
                                    </p:animEffect>
                                    <p:anim calcmode="lin" valueType="num">
                                      <p:cBhvr>
                                        <p:cTn id="118" dur="1000" fill="hold"/>
                                        <p:tgtEl>
                                          <p:spTgt spid="25"/>
                                        </p:tgtEl>
                                        <p:attrNameLst>
                                          <p:attrName>ppt_x</p:attrName>
                                        </p:attrNameLst>
                                      </p:cBhvr>
                                      <p:tavLst>
                                        <p:tav tm="0">
                                          <p:val>
                                            <p:strVal val="#ppt_x"/>
                                          </p:val>
                                        </p:tav>
                                        <p:tav tm="100000">
                                          <p:val>
                                            <p:strVal val="#ppt_x"/>
                                          </p:val>
                                        </p:tav>
                                      </p:tavLst>
                                    </p:anim>
                                    <p:anim calcmode="lin" valueType="num">
                                      <p:cBhvr>
                                        <p:cTn id="119" dur="900" decel="100000" fill="hold"/>
                                        <p:tgtEl>
                                          <p:spTgt spid="25"/>
                                        </p:tgtEl>
                                        <p:attrNameLst>
                                          <p:attrName>ppt_y</p:attrName>
                                        </p:attrNameLst>
                                      </p:cBhvr>
                                      <p:tavLst>
                                        <p:tav tm="0">
                                          <p:val>
                                            <p:strVal val="#ppt_y+1"/>
                                          </p:val>
                                        </p:tav>
                                        <p:tav tm="100000">
                                          <p:val>
                                            <p:strVal val="#ppt_y-.03"/>
                                          </p:val>
                                        </p:tav>
                                      </p:tavLst>
                                    </p:anim>
                                    <p:anim calcmode="lin" valueType="num">
                                      <p:cBhvr>
                                        <p:cTn id="120" dur="100" accel="100000" fill="hold">
                                          <p:stCondLst>
                                            <p:cond delay="900"/>
                                          </p:stCondLst>
                                        </p:cTn>
                                        <p:tgtEl>
                                          <p:spTgt spid="25"/>
                                        </p:tgtEl>
                                        <p:attrNameLst>
                                          <p:attrName>ppt_y</p:attrName>
                                        </p:attrNameLst>
                                      </p:cBhvr>
                                      <p:tavLst>
                                        <p:tav tm="0">
                                          <p:val>
                                            <p:strVal val="#ppt_y-.03"/>
                                          </p:val>
                                        </p:tav>
                                        <p:tav tm="100000">
                                          <p:val>
                                            <p:strVal val="#ppt_y"/>
                                          </p:val>
                                        </p:tav>
                                      </p:tavLst>
                                    </p:anim>
                                  </p:childTnLst>
                                </p:cTn>
                              </p:par>
                            </p:childTnLst>
                          </p:cTn>
                        </p:par>
                        <p:par>
                          <p:cTn id="121" fill="hold">
                            <p:stCondLst>
                              <p:cond delay="17000"/>
                            </p:stCondLst>
                            <p:childTnLst>
                              <p:par>
                                <p:cTn id="122" presetID="37" presetClass="entr" presetSubtype="0" fill="hold" grpId="0" nodeType="afterEffect">
                                  <p:stCondLst>
                                    <p:cond delay="0"/>
                                  </p:stCondLst>
                                  <p:childTnLst>
                                    <p:set>
                                      <p:cBhvr>
                                        <p:cTn id="123" dur="1" fill="hold">
                                          <p:stCondLst>
                                            <p:cond delay="0"/>
                                          </p:stCondLst>
                                        </p:cTn>
                                        <p:tgtEl>
                                          <p:spTgt spid="35"/>
                                        </p:tgtEl>
                                        <p:attrNameLst>
                                          <p:attrName>style.visibility</p:attrName>
                                        </p:attrNameLst>
                                      </p:cBhvr>
                                      <p:to>
                                        <p:strVal val="visible"/>
                                      </p:to>
                                    </p:set>
                                    <p:animEffect transition="in" filter="fade">
                                      <p:cBhvr>
                                        <p:cTn id="124" dur="1000"/>
                                        <p:tgtEl>
                                          <p:spTgt spid="35"/>
                                        </p:tgtEl>
                                      </p:cBhvr>
                                    </p:animEffect>
                                    <p:anim calcmode="lin" valueType="num">
                                      <p:cBhvr>
                                        <p:cTn id="125" dur="1000" fill="hold"/>
                                        <p:tgtEl>
                                          <p:spTgt spid="35"/>
                                        </p:tgtEl>
                                        <p:attrNameLst>
                                          <p:attrName>ppt_x</p:attrName>
                                        </p:attrNameLst>
                                      </p:cBhvr>
                                      <p:tavLst>
                                        <p:tav tm="0">
                                          <p:val>
                                            <p:strVal val="#ppt_x"/>
                                          </p:val>
                                        </p:tav>
                                        <p:tav tm="100000">
                                          <p:val>
                                            <p:strVal val="#ppt_x"/>
                                          </p:val>
                                        </p:tav>
                                      </p:tavLst>
                                    </p:anim>
                                    <p:anim calcmode="lin" valueType="num">
                                      <p:cBhvr>
                                        <p:cTn id="126" dur="900" decel="100000" fill="hold"/>
                                        <p:tgtEl>
                                          <p:spTgt spid="35"/>
                                        </p:tgtEl>
                                        <p:attrNameLst>
                                          <p:attrName>ppt_y</p:attrName>
                                        </p:attrNameLst>
                                      </p:cBhvr>
                                      <p:tavLst>
                                        <p:tav tm="0">
                                          <p:val>
                                            <p:strVal val="#ppt_y+1"/>
                                          </p:val>
                                        </p:tav>
                                        <p:tav tm="100000">
                                          <p:val>
                                            <p:strVal val="#ppt_y-.03"/>
                                          </p:val>
                                        </p:tav>
                                      </p:tavLst>
                                    </p:anim>
                                    <p:anim calcmode="lin" valueType="num">
                                      <p:cBhvr>
                                        <p:cTn id="127" dur="100" accel="100000" fill="hold">
                                          <p:stCondLst>
                                            <p:cond delay="900"/>
                                          </p:stCondLst>
                                        </p:cTn>
                                        <p:tgtEl>
                                          <p:spTgt spid="35"/>
                                        </p:tgtEl>
                                        <p:attrNameLst>
                                          <p:attrName>ppt_y</p:attrName>
                                        </p:attrNameLst>
                                      </p:cBhvr>
                                      <p:tavLst>
                                        <p:tav tm="0">
                                          <p:val>
                                            <p:strVal val="#ppt_y-.03"/>
                                          </p:val>
                                        </p:tav>
                                        <p:tav tm="100000">
                                          <p:val>
                                            <p:strVal val="#ppt_y"/>
                                          </p:val>
                                        </p:tav>
                                      </p:tavLst>
                                    </p:anim>
                                  </p:childTnLst>
                                </p:cTn>
                              </p:par>
                            </p:childTnLst>
                          </p:cTn>
                        </p:par>
                        <p:par>
                          <p:cTn id="128" fill="hold">
                            <p:stCondLst>
                              <p:cond delay="18000"/>
                            </p:stCondLst>
                            <p:childTnLst>
                              <p:par>
                                <p:cTn id="129" presetID="37" presetClass="entr" presetSubtype="0" fill="hold" nodeType="afterEffect">
                                  <p:stCondLst>
                                    <p:cond delay="0"/>
                                  </p:stCondLst>
                                  <p:childTnLst>
                                    <p:set>
                                      <p:cBhvr>
                                        <p:cTn id="130" dur="1" fill="hold">
                                          <p:stCondLst>
                                            <p:cond delay="0"/>
                                          </p:stCondLst>
                                        </p:cTn>
                                        <p:tgtEl>
                                          <p:spTgt spid="26"/>
                                        </p:tgtEl>
                                        <p:attrNameLst>
                                          <p:attrName>style.visibility</p:attrName>
                                        </p:attrNameLst>
                                      </p:cBhvr>
                                      <p:to>
                                        <p:strVal val="visible"/>
                                      </p:to>
                                    </p:set>
                                    <p:animEffect transition="in" filter="fade">
                                      <p:cBhvr>
                                        <p:cTn id="131" dur="1000"/>
                                        <p:tgtEl>
                                          <p:spTgt spid="26"/>
                                        </p:tgtEl>
                                      </p:cBhvr>
                                    </p:animEffect>
                                    <p:anim calcmode="lin" valueType="num">
                                      <p:cBhvr>
                                        <p:cTn id="132" dur="1000" fill="hold"/>
                                        <p:tgtEl>
                                          <p:spTgt spid="26"/>
                                        </p:tgtEl>
                                        <p:attrNameLst>
                                          <p:attrName>ppt_x</p:attrName>
                                        </p:attrNameLst>
                                      </p:cBhvr>
                                      <p:tavLst>
                                        <p:tav tm="0">
                                          <p:val>
                                            <p:strVal val="#ppt_x"/>
                                          </p:val>
                                        </p:tav>
                                        <p:tav tm="100000">
                                          <p:val>
                                            <p:strVal val="#ppt_x"/>
                                          </p:val>
                                        </p:tav>
                                      </p:tavLst>
                                    </p:anim>
                                    <p:anim calcmode="lin" valueType="num">
                                      <p:cBhvr>
                                        <p:cTn id="133" dur="900" decel="100000" fill="hold"/>
                                        <p:tgtEl>
                                          <p:spTgt spid="26"/>
                                        </p:tgtEl>
                                        <p:attrNameLst>
                                          <p:attrName>ppt_y</p:attrName>
                                        </p:attrNameLst>
                                      </p:cBhvr>
                                      <p:tavLst>
                                        <p:tav tm="0">
                                          <p:val>
                                            <p:strVal val="#ppt_y+1"/>
                                          </p:val>
                                        </p:tav>
                                        <p:tav tm="100000">
                                          <p:val>
                                            <p:strVal val="#ppt_y-.03"/>
                                          </p:val>
                                        </p:tav>
                                      </p:tavLst>
                                    </p:anim>
                                    <p:anim calcmode="lin" valueType="num">
                                      <p:cBhvr>
                                        <p:cTn id="134" dur="100" accel="100000" fill="hold">
                                          <p:stCondLst>
                                            <p:cond delay="900"/>
                                          </p:stCondLst>
                                        </p:cTn>
                                        <p:tgtEl>
                                          <p:spTgt spid="26"/>
                                        </p:tgtEl>
                                        <p:attrNameLst>
                                          <p:attrName>ppt_y</p:attrName>
                                        </p:attrNameLst>
                                      </p:cBhvr>
                                      <p:tavLst>
                                        <p:tav tm="0">
                                          <p:val>
                                            <p:strVal val="#ppt_y-.03"/>
                                          </p:val>
                                        </p:tav>
                                        <p:tav tm="100000">
                                          <p:val>
                                            <p:strVal val="#ppt_y"/>
                                          </p:val>
                                        </p:tav>
                                      </p:tavLst>
                                    </p:anim>
                                  </p:childTnLst>
                                </p:cTn>
                              </p:par>
                            </p:childTnLst>
                          </p:cTn>
                        </p:par>
                        <p:par>
                          <p:cTn id="135" fill="hold">
                            <p:stCondLst>
                              <p:cond delay="19000"/>
                            </p:stCondLst>
                            <p:childTnLst>
                              <p:par>
                                <p:cTn id="136" presetID="37" presetClass="entr" presetSubtype="0" fill="hold" grpId="0" nodeType="afterEffect">
                                  <p:stCondLst>
                                    <p:cond delay="0"/>
                                  </p:stCondLst>
                                  <p:childTnLst>
                                    <p:set>
                                      <p:cBhvr>
                                        <p:cTn id="137" dur="1" fill="hold">
                                          <p:stCondLst>
                                            <p:cond delay="0"/>
                                          </p:stCondLst>
                                        </p:cTn>
                                        <p:tgtEl>
                                          <p:spTgt spid="36"/>
                                        </p:tgtEl>
                                        <p:attrNameLst>
                                          <p:attrName>style.visibility</p:attrName>
                                        </p:attrNameLst>
                                      </p:cBhvr>
                                      <p:to>
                                        <p:strVal val="visible"/>
                                      </p:to>
                                    </p:set>
                                    <p:animEffect transition="in" filter="fade">
                                      <p:cBhvr>
                                        <p:cTn id="138" dur="1000"/>
                                        <p:tgtEl>
                                          <p:spTgt spid="36"/>
                                        </p:tgtEl>
                                      </p:cBhvr>
                                    </p:animEffect>
                                    <p:anim calcmode="lin" valueType="num">
                                      <p:cBhvr>
                                        <p:cTn id="139" dur="1000" fill="hold"/>
                                        <p:tgtEl>
                                          <p:spTgt spid="36"/>
                                        </p:tgtEl>
                                        <p:attrNameLst>
                                          <p:attrName>ppt_x</p:attrName>
                                        </p:attrNameLst>
                                      </p:cBhvr>
                                      <p:tavLst>
                                        <p:tav tm="0">
                                          <p:val>
                                            <p:strVal val="#ppt_x"/>
                                          </p:val>
                                        </p:tav>
                                        <p:tav tm="100000">
                                          <p:val>
                                            <p:strVal val="#ppt_x"/>
                                          </p:val>
                                        </p:tav>
                                      </p:tavLst>
                                    </p:anim>
                                    <p:anim calcmode="lin" valueType="num">
                                      <p:cBhvr>
                                        <p:cTn id="140" dur="900" decel="100000" fill="hold"/>
                                        <p:tgtEl>
                                          <p:spTgt spid="36"/>
                                        </p:tgtEl>
                                        <p:attrNameLst>
                                          <p:attrName>ppt_y</p:attrName>
                                        </p:attrNameLst>
                                      </p:cBhvr>
                                      <p:tavLst>
                                        <p:tav tm="0">
                                          <p:val>
                                            <p:strVal val="#ppt_y+1"/>
                                          </p:val>
                                        </p:tav>
                                        <p:tav tm="100000">
                                          <p:val>
                                            <p:strVal val="#ppt_y-.03"/>
                                          </p:val>
                                        </p:tav>
                                      </p:tavLst>
                                    </p:anim>
                                    <p:anim calcmode="lin" valueType="num">
                                      <p:cBhvr>
                                        <p:cTn id="141" dur="100" accel="100000" fill="hold">
                                          <p:stCondLst>
                                            <p:cond delay="900"/>
                                          </p:stCondLst>
                                        </p:cTn>
                                        <p:tgtEl>
                                          <p:spTgt spid="36"/>
                                        </p:tgtEl>
                                        <p:attrNameLst>
                                          <p:attrName>ppt_y</p:attrName>
                                        </p:attrNameLst>
                                      </p:cBhvr>
                                      <p:tavLst>
                                        <p:tav tm="0">
                                          <p:val>
                                            <p:strVal val="#ppt_y-.03"/>
                                          </p:val>
                                        </p:tav>
                                        <p:tav tm="100000">
                                          <p:val>
                                            <p:strVal val="#ppt_y"/>
                                          </p:val>
                                        </p:tav>
                                      </p:tavLst>
                                    </p:anim>
                                  </p:childTnLst>
                                </p:cTn>
                              </p:par>
                            </p:childTnLst>
                          </p:cTn>
                        </p:par>
                        <p:par>
                          <p:cTn id="142" fill="hold">
                            <p:stCondLst>
                              <p:cond delay="20000"/>
                            </p:stCondLst>
                            <p:childTnLst>
                              <p:par>
                                <p:cTn id="143" presetID="37" presetClass="entr" presetSubtype="0" fill="hold" nodeType="afterEffect">
                                  <p:stCondLst>
                                    <p:cond delay="0"/>
                                  </p:stCondLst>
                                  <p:childTnLst>
                                    <p:set>
                                      <p:cBhvr>
                                        <p:cTn id="144" dur="1" fill="hold">
                                          <p:stCondLst>
                                            <p:cond delay="0"/>
                                          </p:stCondLst>
                                        </p:cTn>
                                        <p:tgtEl>
                                          <p:spTgt spid="27"/>
                                        </p:tgtEl>
                                        <p:attrNameLst>
                                          <p:attrName>style.visibility</p:attrName>
                                        </p:attrNameLst>
                                      </p:cBhvr>
                                      <p:to>
                                        <p:strVal val="visible"/>
                                      </p:to>
                                    </p:set>
                                    <p:animEffect transition="in" filter="fade">
                                      <p:cBhvr>
                                        <p:cTn id="145" dur="1000"/>
                                        <p:tgtEl>
                                          <p:spTgt spid="27"/>
                                        </p:tgtEl>
                                      </p:cBhvr>
                                    </p:animEffect>
                                    <p:anim calcmode="lin" valueType="num">
                                      <p:cBhvr>
                                        <p:cTn id="146" dur="1000" fill="hold"/>
                                        <p:tgtEl>
                                          <p:spTgt spid="27"/>
                                        </p:tgtEl>
                                        <p:attrNameLst>
                                          <p:attrName>ppt_x</p:attrName>
                                        </p:attrNameLst>
                                      </p:cBhvr>
                                      <p:tavLst>
                                        <p:tav tm="0">
                                          <p:val>
                                            <p:strVal val="#ppt_x"/>
                                          </p:val>
                                        </p:tav>
                                        <p:tav tm="100000">
                                          <p:val>
                                            <p:strVal val="#ppt_x"/>
                                          </p:val>
                                        </p:tav>
                                      </p:tavLst>
                                    </p:anim>
                                    <p:anim calcmode="lin" valueType="num">
                                      <p:cBhvr>
                                        <p:cTn id="147" dur="900" decel="100000" fill="hold"/>
                                        <p:tgtEl>
                                          <p:spTgt spid="27"/>
                                        </p:tgtEl>
                                        <p:attrNameLst>
                                          <p:attrName>ppt_y</p:attrName>
                                        </p:attrNameLst>
                                      </p:cBhvr>
                                      <p:tavLst>
                                        <p:tav tm="0">
                                          <p:val>
                                            <p:strVal val="#ppt_y+1"/>
                                          </p:val>
                                        </p:tav>
                                        <p:tav tm="100000">
                                          <p:val>
                                            <p:strVal val="#ppt_y-.03"/>
                                          </p:val>
                                        </p:tav>
                                      </p:tavLst>
                                    </p:anim>
                                    <p:anim calcmode="lin" valueType="num">
                                      <p:cBhvr>
                                        <p:cTn id="148" dur="100" accel="100000" fill="hold">
                                          <p:stCondLst>
                                            <p:cond delay="900"/>
                                          </p:stCondLst>
                                        </p:cTn>
                                        <p:tgtEl>
                                          <p:spTgt spid="27"/>
                                        </p:tgtEl>
                                        <p:attrNameLst>
                                          <p:attrName>ppt_y</p:attrName>
                                        </p:attrNameLst>
                                      </p:cBhvr>
                                      <p:tavLst>
                                        <p:tav tm="0">
                                          <p:val>
                                            <p:strVal val="#ppt_y-.03"/>
                                          </p:val>
                                        </p:tav>
                                        <p:tav tm="100000">
                                          <p:val>
                                            <p:strVal val="#ppt_y"/>
                                          </p:val>
                                        </p:tav>
                                      </p:tavLst>
                                    </p:anim>
                                  </p:childTnLst>
                                </p:cTn>
                              </p:par>
                            </p:childTnLst>
                          </p:cTn>
                        </p:par>
                        <p:par>
                          <p:cTn id="149" fill="hold">
                            <p:stCondLst>
                              <p:cond delay="21000"/>
                            </p:stCondLst>
                            <p:childTnLst>
                              <p:par>
                                <p:cTn id="150" presetID="22" presetClass="entr" presetSubtype="1" fill="hold" grpId="0" nodeType="afterEffect">
                                  <p:stCondLst>
                                    <p:cond delay="0"/>
                                  </p:stCondLst>
                                  <p:childTnLst>
                                    <p:set>
                                      <p:cBhvr>
                                        <p:cTn id="151" dur="1" fill="hold">
                                          <p:stCondLst>
                                            <p:cond delay="0"/>
                                          </p:stCondLst>
                                        </p:cTn>
                                        <p:tgtEl>
                                          <p:spTgt spid="40"/>
                                        </p:tgtEl>
                                        <p:attrNameLst>
                                          <p:attrName>style.visibility</p:attrName>
                                        </p:attrNameLst>
                                      </p:cBhvr>
                                      <p:to>
                                        <p:strVal val="visible"/>
                                      </p:to>
                                    </p:set>
                                    <p:animEffect transition="in" filter="wipe(up)">
                                      <p:cBhvr>
                                        <p:cTn id="152" dur="750"/>
                                        <p:tgtEl>
                                          <p:spTgt spid="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17" grpId="0"/>
      <p:bldP spid="28" grpId="0"/>
      <p:bldP spid="29" grpId="0"/>
      <p:bldP spid="30" grpId="0"/>
      <p:bldP spid="31" grpId="0"/>
      <p:bldP spid="32" grpId="0"/>
      <p:bldP spid="33" grpId="0"/>
      <p:bldP spid="34" grpId="0"/>
      <p:bldP spid="35" grpId="0"/>
      <p:bldP spid="36" grpId="0"/>
      <p:bldP spid="39" grpId="0" animBg="1"/>
      <p:bldP spid="40" grpId="0"/>
    </p:bldLst>
  </p:timing>
</p:sld>
</file>

<file path=ppt/slides/slide4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3" name="Rectangle 12"/>
          <p:cNvSpPr/>
          <p:nvPr/>
        </p:nvSpPr>
        <p:spPr>
          <a:xfrm>
            <a:off x="0" y="1"/>
            <a:ext cx="12192000" cy="6858000"/>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ectangle 11"/>
          <p:cNvSpPr/>
          <p:nvPr/>
        </p:nvSpPr>
        <p:spPr>
          <a:xfrm>
            <a:off x="0" y="1"/>
            <a:ext cx="12192000" cy="6858000"/>
          </a:xfrm>
          <a:prstGeom prst="rect">
            <a:avLst/>
          </a:prstGeom>
          <a:solidFill>
            <a:schemeClr val="tx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3" name="Group 42"/>
          <p:cNvGrpSpPr/>
          <p:nvPr/>
        </p:nvGrpSpPr>
        <p:grpSpPr>
          <a:xfrm>
            <a:off x="9114448" y="1870156"/>
            <a:ext cx="534543" cy="1195637"/>
            <a:chOff x="9856581" y="1063103"/>
            <a:chExt cx="534543" cy="1195637"/>
          </a:xfrm>
          <a:solidFill>
            <a:schemeClr val="bg1"/>
          </a:solidFill>
        </p:grpSpPr>
        <p:sp>
          <p:nvSpPr>
            <p:cNvPr id="34" name="Freeform 33"/>
            <p:cNvSpPr>
              <a:spLocks noChangeAspect="1"/>
            </p:cNvSpPr>
            <p:nvPr/>
          </p:nvSpPr>
          <p:spPr bwMode="auto">
            <a:xfrm rot="18840000">
              <a:off x="9933924" y="1063103"/>
              <a:ext cx="457200" cy="457200"/>
            </a:xfrm>
            <a:custGeom>
              <a:avLst/>
              <a:gdLst>
                <a:gd name="connsiteX0" fmla="*/ 448372 w 460892"/>
                <a:gd name="connsiteY0" fmla="*/ 16678 h 430260"/>
                <a:gd name="connsiteX1" fmla="*/ 455049 w 460892"/>
                <a:gd name="connsiteY1" fmla="*/ 26269 h 430260"/>
                <a:gd name="connsiteX2" fmla="*/ 459223 w 460892"/>
                <a:gd name="connsiteY2" fmla="*/ 36693 h 430260"/>
                <a:gd name="connsiteX3" fmla="*/ 460892 w 460892"/>
                <a:gd name="connsiteY3" fmla="*/ 47534 h 430260"/>
                <a:gd name="connsiteX4" fmla="*/ 460475 w 460892"/>
                <a:gd name="connsiteY4" fmla="*/ 58792 h 430260"/>
                <a:gd name="connsiteX5" fmla="*/ 457553 w 460892"/>
                <a:gd name="connsiteY5" fmla="*/ 69633 h 430260"/>
                <a:gd name="connsiteX6" fmla="*/ 452128 w 460892"/>
                <a:gd name="connsiteY6" fmla="*/ 80057 h 430260"/>
                <a:gd name="connsiteX7" fmla="*/ 444199 w 460892"/>
                <a:gd name="connsiteY7" fmla="*/ 88396 h 430260"/>
                <a:gd name="connsiteX8" fmla="*/ 67193 w 460892"/>
                <a:gd name="connsiteY8" fmla="*/ 430260 h 430260"/>
                <a:gd name="connsiteX9" fmla="*/ 0 w 460892"/>
                <a:gd name="connsiteY9" fmla="*/ 352204 h 430260"/>
                <a:gd name="connsiteX10" fmla="*/ 1409 w 460892"/>
                <a:gd name="connsiteY10" fmla="*/ 351500 h 430260"/>
                <a:gd name="connsiteX11" fmla="*/ 5583 w 460892"/>
                <a:gd name="connsiteY11" fmla="*/ 348998 h 430260"/>
                <a:gd name="connsiteX12" fmla="*/ 376174 w 460892"/>
                <a:gd name="connsiteY12" fmla="*/ 13343 h 430260"/>
                <a:gd name="connsiteX13" fmla="*/ 385772 w 460892"/>
                <a:gd name="connsiteY13" fmla="*/ 6255 h 430260"/>
                <a:gd name="connsiteX14" fmla="*/ 396206 w 460892"/>
                <a:gd name="connsiteY14" fmla="*/ 2085 h 430260"/>
                <a:gd name="connsiteX15" fmla="*/ 407474 w 460892"/>
                <a:gd name="connsiteY15" fmla="*/ 0 h 430260"/>
                <a:gd name="connsiteX16" fmla="*/ 418741 w 460892"/>
                <a:gd name="connsiteY16" fmla="*/ 417 h 430260"/>
                <a:gd name="connsiteX17" fmla="*/ 429175 w 460892"/>
                <a:gd name="connsiteY17" fmla="*/ 4170 h 430260"/>
                <a:gd name="connsiteX18" fmla="*/ 439191 w 460892"/>
                <a:gd name="connsiteY18" fmla="*/ 9173 h 430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60892" h="430260">
                  <a:moveTo>
                    <a:pt x="448372" y="16678"/>
                  </a:moveTo>
                  <a:lnTo>
                    <a:pt x="455049" y="26269"/>
                  </a:lnTo>
                  <a:lnTo>
                    <a:pt x="459223" y="36693"/>
                  </a:lnTo>
                  <a:lnTo>
                    <a:pt x="460892" y="47534"/>
                  </a:lnTo>
                  <a:lnTo>
                    <a:pt x="460475" y="58792"/>
                  </a:lnTo>
                  <a:lnTo>
                    <a:pt x="457553" y="69633"/>
                  </a:lnTo>
                  <a:lnTo>
                    <a:pt x="452128" y="80057"/>
                  </a:lnTo>
                  <a:lnTo>
                    <a:pt x="444199" y="88396"/>
                  </a:lnTo>
                  <a:lnTo>
                    <a:pt x="67193" y="430260"/>
                  </a:lnTo>
                  <a:lnTo>
                    <a:pt x="0" y="352204"/>
                  </a:lnTo>
                  <a:lnTo>
                    <a:pt x="1409" y="351500"/>
                  </a:lnTo>
                  <a:lnTo>
                    <a:pt x="5583" y="348998"/>
                  </a:lnTo>
                  <a:lnTo>
                    <a:pt x="376174" y="13343"/>
                  </a:lnTo>
                  <a:lnTo>
                    <a:pt x="385772" y="6255"/>
                  </a:lnTo>
                  <a:lnTo>
                    <a:pt x="396206" y="2085"/>
                  </a:lnTo>
                  <a:lnTo>
                    <a:pt x="407474" y="0"/>
                  </a:lnTo>
                  <a:lnTo>
                    <a:pt x="418741" y="417"/>
                  </a:lnTo>
                  <a:lnTo>
                    <a:pt x="429175" y="4170"/>
                  </a:lnTo>
                  <a:lnTo>
                    <a:pt x="439191" y="9173"/>
                  </a:lnTo>
                  <a:close/>
                </a:path>
              </a:pathLst>
            </a:custGeom>
            <a:solidFill>
              <a:srgbClr val="E76C0F"/>
            </a:solidFill>
            <a:ln w="0">
              <a:noFill/>
              <a:prstDash val="solid"/>
              <a:round/>
              <a:headEnd/>
              <a:tailEnd/>
            </a:ln>
            <a:effectLst>
              <a:outerShdw blurRad="50800" dist="38100" dir="18900000" algn="bl" rotWithShape="0">
                <a:prstClr val="black">
                  <a:alpha val="40000"/>
                </a:prstClr>
              </a:outerShdw>
            </a:effectLst>
          </p:spPr>
          <p:txBody>
            <a:bodyPr vert="horz" wrap="square" lIns="91440" tIns="45720" rIns="91440" bIns="45720" numCol="1" anchor="t" anchorCtr="0" compatLnSpc="1">
              <a:prstTxWarp prst="textNoShape">
                <a:avLst/>
              </a:prstTxWarp>
              <a:noAutofit/>
            </a:bodyPr>
            <a:lstStyle/>
            <a:p>
              <a:endParaRPr lang="ru-RU" dirty="0"/>
            </a:p>
          </p:txBody>
        </p:sp>
        <p:sp>
          <p:nvSpPr>
            <p:cNvPr id="42" name="Freeform 41"/>
            <p:cNvSpPr>
              <a:spLocks/>
            </p:cNvSpPr>
            <p:nvPr/>
          </p:nvSpPr>
          <p:spPr bwMode="auto">
            <a:xfrm rot="7980000">
              <a:off x="9856581" y="1801540"/>
              <a:ext cx="457200" cy="457200"/>
            </a:xfrm>
            <a:custGeom>
              <a:avLst/>
              <a:gdLst>
                <a:gd name="connsiteX0" fmla="*/ 448372 w 460892"/>
                <a:gd name="connsiteY0" fmla="*/ 16678 h 430260"/>
                <a:gd name="connsiteX1" fmla="*/ 455049 w 460892"/>
                <a:gd name="connsiteY1" fmla="*/ 26269 h 430260"/>
                <a:gd name="connsiteX2" fmla="*/ 459223 w 460892"/>
                <a:gd name="connsiteY2" fmla="*/ 36693 h 430260"/>
                <a:gd name="connsiteX3" fmla="*/ 460892 w 460892"/>
                <a:gd name="connsiteY3" fmla="*/ 47534 h 430260"/>
                <a:gd name="connsiteX4" fmla="*/ 460475 w 460892"/>
                <a:gd name="connsiteY4" fmla="*/ 58792 h 430260"/>
                <a:gd name="connsiteX5" fmla="*/ 457553 w 460892"/>
                <a:gd name="connsiteY5" fmla="*/ 69633 h 430260"/>
                <a:gd name="connsiteX6" fmla="*/ 452128 w 460892"/>
                <a:gd name="connsiteY6" fmla="*/ 80057 h 430260"/>
                <a:gd name="connsiteX7" fmla="*/ 444199 w 460892"/>
                <a:gd name="connsiteY7" fmla="*/ 88396 h 430260"/>
                <a:gd name="connsiteX8" fmla="*/ 67193 w 460892"/>
                <a:gd name="connsiteY8" fmla="*/ 430260 h 430260"/>
                <a:gd name="connsiteX9" fmla="*/ 0 w 460892"/>
                <a:gd name="connsiteY9" fmla="*/ 352204 h 430260"/>
                <a:gd name="connsiteX10" fmla="*/ 1409 w 460892"/>
                <a:gd name="connsiteY10" fmla="*/ 351500 h 430260"/>
                <a:gd name="connsiteX11" fmla="*/ 5583 w 460892"/>
                <a:gd name="connsiteY11" fmla="*/ 348998 h 430260"/>
                <a:gd name="connsiteX12" fmla="*/ 376174 w 460892"/>
                <a:gd name="connsiteY12" fmla="*/ 13343 h 430260"/>
                <a:gd name="connsiteX13" fmla="*/ 385772 w 460892"/>
                <a:gd name="connsiteY13" fmla="*/ 6255 h 430260"/>
                <a:gd name="connsiteX14" fmla="*/ 396206 w 460892"/>
                <a:gd name="connsiteY14" fmla="*/ 2085 h 430260"/>
                <a:gd name="connsiteX15" fmla="*/ 407474 w 460892"/>
                <a:gd name="connsiteY15" fmla="*/ 0 h 430260"/>
                <a:gd name="connsiteX16" fmla="*/ 418741 w 460892"/>
                <a:gd name="connsiteY16" fmla="*/ 417 h 430260"/>
                <a:gd name="connsiteX17" fmla="*/ 429175 w 460892"/>
                <a:gd name="connsiteY17" fmla="*/ 4170 h 430260"/>
                <a:gd name="connsiteX18" fmla="*/ 439191 w 460892"/>
                <a:gd name="connsiteY18" fmla="*/ 9173 h 430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60892" h="430260">
                  <a:moveTo>
                    <a:pt x="448372" y="16678"/>
                  </a:moveTo>
                  <a:lnTo>
                    <a:pt x="455049" y="26269"/>
                  </a:lnTo>
                  <a:lnTo>
                    <a:pt x="459223" y="36693"/>
                  </a:lnTo>
                  <a:lnTo>
                    <a:pt x="460892" y="47534"/>
                  </a:lnTo>
                  <a:lnTo>
                    <a:pt x="460475" y="58792"/>
                  </a:lnTo>
                  <a:lnTo>
                    <a:pt x="457553" y="69633"/>
                  </a:lnTo>
                  <a:lnTo>
                    <a:pt x="452128" y="80057"/>
                  </a:lnTo>
                  <a:lnTo>
                    <a:pt x="444199" y="88396"/>
                  </a:lnTo>
                  <a:lnTo>
                    <a:pt x="67193" y="430260"/>
                  </a:lnTo>
                  <a:lnTo>
                    <a:pt x="0" y="352204"/>
                  </a:lnTo>
                  <a:lnTo>
                    <a:pt x="1409" y="351500"/>
                  </a:lnTo>
                  <a:lnTo>
                    <a:pt x="5583" y="348998"/>
                  </a:lnTo>
                  <a:lnTo>
                    <a:pt x="376174" y="13343"/>
                  </a:lnTo>
                  <a:lnTo>
                    <a:pt x="385772" y="6255"/>
                  </a:lnTo>
                  <a:lnTo>
                    <a:pt x="396206" y="2085"/>
                  </a:lnTo>
                  <a:lnTo>
                    <a:pt x="407474" y="0"/>
                  </a:lnTo>
                  <a:lnTo>
                    <a:pt x="418741" y="417"/>
                  </a:lnTo>
                  <a:lnTo>
                    <a:pt x="429175" y="4170"/>
                  </a:lnTo>
                  <a:lnTo>
                    <a:pt x="439191" y="9173"/>
                  </a:lnTo>
                  <a:close/>
                </a:path>
              </a:pathLst>
            </a:custGeom>
            <a:no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ru-RU" dirty="0"/>
            </a:p>
          </p:txBody>
        </p:sp>
      </p:grpSp>
      <p:grpSp>
        <p:nvGrpSpPr>
          <p:cNvPr id="41" name="Group 40"/>
          <p:cNvGrpSpPr/>
          <p:nvPr/>
        </p:nvGrpSpPr>
        <p:grpSpPr>
          <a:xfrm>
            <a:off x="8941845" y="2244566"/>
            <a:ext cx="1019084" cy="324634"/>
            <a:chOff x="9560144" y="1819524"/>
            <a:chExt cx="1019084" cy="324634"/>
          </a:xfrm>
          <a:solidFill>
            <a:schemeClr val="bg1">
              <a:lumMod val="65000"/>
            </a:schemeClr>
          </a:solidFill>
        </p:grpSpPr>
        <p:sp>
          <p:nvSpPr>
            <p:cNvPr id="39" name="Freeform 38"/>
            <p:cNvSpPr>
              <a:spLocks/>
            </p:cNvSpPr>
            <p:nvPr/>
          </p:nvSpPr>
          <p:spPr bwMode="auto">
            <a:xfrm rot="20291668">
              <a:off x="9560144" y="1915558"/>
              <a:ext cx="365760" cy="228600"/>
            </a:xfrm>
            <a:custGeom>
              <a:avLst/>
              <a:gdLst>
                <a:gd name="connsiteX0" fmla="*/ 95569 w 352891"/>
                <a:gd name="connsiteY0" fmla="*/ 5421 h 235676"/>
                <a:gd name="connsiteX1" fmla="*/ 352891 w 352891"/>
                <a:gd name="connsiteY1" fmla="*/ 108916 h 235676"/>
                <a:gd name="connsiteX2" fmla="*/ 302176 w 352891"/>
                <a:gd name="connsiteY2" fmla="*/ 235676 h 235676"/>
                <a:gd name="connsiteX3" fmla="*/ 41316 w 352891"/>
                <a:gd name="connsiteY3" fmla="*/ 130927 h 235676"/>
                <a:gd name="connsiteX4" fmla="*/ 28796 w 352891"/>
                <a:gd name="connsiteY4" fmla="*/ 124255 h 235676"/>
                <a:gd name="connsiteX5" fmla="*/ 18780 w 352891"/>
                <a:gd name="connsiteY5" fmla="*/ 115499 h 235676"/>
                <a:gd name="connsiteX6" fmla="*/ 10433 w 352891"/>
                <a:gd name="connsiteY6" fmla="*/ 105492 h 235676"/>
                <a:gd name="connsiteX7" fmla="*/ 5008 w 352891"/>
                <a:gd name="connsiteY7" fmla="*/ 93817 h 235676"/>
                <a:gd name="connsiteX8" fmla="*/ 835 w 352891"/>
                <a:gd name="connsiteY8" fmla="*/ 80891 h 235676"/>
                <a:gd name="connsiteX9" fmla="*/ 0 w 352891"/>
                <a:gd name="connsiteY9" fmla="*/ 67965 h 235676"/>
                <a:gd name="connsiteX10" fmla="*/ 835 w 352891"/>
                <a:gd name="connsiteY10" fmla="*/ 54622 h 235676"/>
                <a:gd name="connsiteX11" fmla="*/ 5425 w 352891"/>
                <a:gd name="connsiteY11" fmla="*/ 41280 h 235676"/>
                <a:gd name="connsiteX12" fmla="*/ 12103 w 352891"/>
                <a:gd name="connsiteY12" fmla="*/ 29604 h 235676"/>
                <a:gd name="connsiteX13" fmla="*/ 20867 w 352891"/>
                <a:gd name="connsiteY13" fmla="*/ 18764 h 235676"/>
                <a:gd name="connsiteX14" fmla="*/ 31300 w 352891"/>
                <a:gd name="connsiteY14" fmla="*/ 10841 h 235676"/>
                <a:gd name="connsiteX15" fmla="*/ 42985 w 352891"/>
                <a:gd name="connsiteY15" fmla="*/ 5004 h 235676"/>
                <a:gd name="connsiteX16" fmla="*/ 55922 w 352891"/>
                <a:gd name="connsiteY16" fmla="*/ 834 h 235676"/>
                <a:gd name="connsiteX17" fmla="*/ 68442 w 352891"/>
                <a:gd name="connsiteY17" fmla="*/ 0 h 235676"/>
                <a:gd name="connsiteX18" fmla="*/ 81797 w 352891"/>
                <a:gd name="connsiteY18" fmla="*/ 1668 h 23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2891" h="235676">
                  <a:moveTo>
                    <a:pt x="95569" y="5421"/>
                  </a:moveTo>
                  <a:lnTo>
                    <a:pt x="352891" y="108916"/>
                  </a:lnTo>
                  <a:lnTo>
                    <a:pt x="302176" y="235676"/>
                  </a:lnTo>
                  <a:lnTo>
                    <a:pt x="41316" y="130927"/>
                  </a:lnTo>
                  <a:lnTo>
                    <a:pt x="28796" y="124255"/>
                  </a:lnTo>
                  <a:lnTo>
                    <a:pt x="18780" y="115499"/>
                  </a:lnTo>
                  <a:lnTo>
                    <a:pt x="10433" y="105492"/>
                  </a:lnTo>
                  <a:lnTo>
                    <a:pt x="5008" y="93817"/>
                  </a:lnTo>
                  <a:lnTo>
                    <a:pt x="835" y="80891"/>
                  </a:lnTo>
                  <a:lnTo>
                    <a:pt x="0" y="67965"/>
                  </a:lnTo>
                  <a:lnTo>
                    <a:pt x="835" y="54622"/>
                  </a:lnTo>
                  <a:lnTo>
                    <a:pt x="5425" y="41280"/>
                  </a:lnTo>
                  <a:lnTo>
                    <a:pt x="12103" y="29604"/>
                  </a:lnTo>
                  <a:lnTo>
                    <a:pt x="20867" y="18764"/>
                  </a:lnTo>
                  <a:lnTo>
                    <a:pt x="31300" y="10841"/>
                  </a:lnTo>
                  <a:lnTo>
                    <a:pt x="42985" y="5004"/>
                  </a:lnTo>
                  <a:lnTo>
                    <a:pt x="55922" y="834"/>
                  </a:lnTo>
                  <a:lnTo>
                    <a:pt x="68442" y="0"/>
                  </a:lnTo>
                  <a:lnTo>
                    <a:pt x="81797" y="1668"/>
                  </a:lnTo>
                  <a:close/>
                </a:path>
              </a:pathLst>
            </a:custGeom>
            <a:solidFill>
              <a:srgbClr val="D33914"/>
            </a:solidFill>
            <a:ln w="0">
              <a:noFill/>
              <a:prstDash val="solid"/>
              <a:round/>
              <a:headEnd/>
              <a:tailEnd/>
            </a:ln>
            <a:effectLst>
              <a:outerShdw blurRad="50800" dist="38100" dir="8100000" algn="tr" rotWithShape="0">
                <a:prstClr val="black">
                  <a:alpha val="40000"/>
                </a:prstClr>
              </a:outerShdw>
            </a:effectLst>
          </p:spPr>
          <p:txBody>
            <a:bodyPr vert="horz" wrap="square" lIns="91440" tIns="45720" rIns="91440" bIns="45720" numCol="1" anchor="t" anchorCtr="0" compatLnSpc="1">
              <a:prstTxWarp prst="textNoShape">
                <a:avLst/>
              </a:prstTxWarp>
              <a:noAutofit/>
            </a:bodyPr>
            <a:lstStyle/>
            <a:p>
              <a:endParaRPr lang="ru-RU" dirty="0"/>
            </a:p>
          </p:txBody>
        </p:sp>
        <p:sp>
          <p:nvSpPr>
            <p:cNvPr id="40" name="Freeform 39"/>
            <p:cNvSpPr>
              <a:spLocks/>
            </p:cNvSpPr>
            <p:nvPr/>
          </p:nvSpPr>
          <p:spPr bwMode="auto">
            <a:xfrm rot="9529559">
              <a:off x="10213468" y="1819524"/>
              <a:ext cx="365760" cy="228600"/>
            </a:xfrm>
            <a:custGeom>
              <a:avLst/>
              <a:gdLst>
                <a:gd name="connsiteX0" fmla="*/ 95569 w 352891"/>
                <a:gd name="connsiteY0" fmla="*/ 5421 h 235676"/>
                <a:gd name="connsiteX1" fmla="*/ 352891 w 352891"/>
                <a:gd name="connsiteY1" fmla="*/ 108916 h 235676"/>
                <a:gd name="connsiteX2" fmla="*/ 302176 w 352891"/>
                <a:gd name="connsiteY2" fmla="*/ 235676 h 235676"/>
                <a:gd name="connsiteX3" fmla="*/ 41316 w 352891"/>
                <a:gd name="connsiteY3" fmla="*/ 130927 h 235676"/>
                <a:gd name="connsiteX4" fmla="*/ 28796 w 352891"/>
                <a:gd name="connsiteY4" fmla="*/ 124255 h 235676"/>
                <a:gd name="connsiteX5" fmla="*/ 18780 w 352891"/>
                <a:gd name="connsiteY5" fmla="*/ 115499 h 235676"/>
                <a:gd name="connsiteX6" fmla="*/ 10433 w 352891"/>
                <a:gd name="connsiteY6" fmla="*/ 105492 h 235676"/>
                <a:gd name="connsiteX7" fmla="*/ 5008 w 352891"/>
                <a:gd name="connsiteY7" fmla="*/ 93817 h 235676"/>
                <a:gd name="connsiteX8" fmla="*/ 835 w 352891"/>
                <a:gd name="connsiteY8" fmla="*/ 80891 h 235676"/>
                <a:gd name="connsiteX9" fmla="*/ 0 w 352891"/>
                <a:gd name="connsiteY9" fmla="*/ 67965 h 235676"/>
                <a:gd name="connsiteX10" fmla="*/ 835 w 352891"/>
                <a:gd name="connsiteY10" fmla="*/ 54622 h 235676"/>
                <a:gd name="connsiteX11" fmla="*/ 5425 w 352891"/>
                <a:gd name="connsiteY11" fmla="*/ 41280 h 235676"/>
                <a:gd name="connsiteX12" fmla="*/ 12103 w 352891"/>
                <a:gd name="connsiteY12" fmla="*/ 29604 h 235676"/>
                <a:gd name="connsiteX13" fmla="*/ 20867 w 352891"/>
                <a:gd name="connsiteY13" fmla="*/ 18764 h 235676"/>
                <a:gd name="connsiteX14" fmla="*/ 31300 w 352891"/>
                <a:gd name="connsiteY14" fmla="*/ 10841 h 235676"/>
                <a:gd name="connsiteX15" fmla="*/ 42985 w 352891"/>
                <a:gd name="connsiteY15" fmla="*/ 5004 h 235676"/>
                <a:gd name="connsiteX16" fmla="*/ 55922 w 352891"/>
                <a:gd name="connsiteY16" fmla="*/ 834 h 235676"/>
                <a:gd name="connsiteX17" fmla="*/ 68442 w 352891"/>
                <a:gd name="connsiteY17" fmla="*/ 0 h 235676"/>
                <a:gd name="connsiteX18" fmla="*/ 81797 w 352891"/>
                <a:gd name="connsiteY18" fmla="*/ 1668 h 23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2891" h="235676">
                  <a:moveTo>
                    <a:pt x="95569" y="5421"/>
                  </a:moveTo>
                  <a:lnTo>
                    <a:pt x="352891" y="108916"/>
                  </a:lnTo>
                  <a:lnTo>
                    <a:pt x="302176" y="235676"/>
                  </a:lnTo>
                  <a:lnTo>
                    <a:pt x="41316" y="130927"/>
                  </a:lnTo>
                  <a:lnTo>
                    <a:pt x="28796" y="124255"/>
                  </a:lnTo>
                  <a:lnTo>
                    <a:pt x="18780" y="115499"/>
                  </a:lnTo>
                  <a:lnTo>
                    <a:pt x="10433" y="105492"/>
                  </a:lnTo>
                  <a:lnTo>
                    <a:pt x="5008" y="93817"/>
                  </a:lnTo>
                  <a:lnTo>
                    <a:pt x="835" y="80891"/>
                  </a:lnTo>
                  <a:lnTo>
                    <a:pt x="0" y="67965"/>
                  </a:lnTo>
                  <a:lnTo>
                    <a:pt x="835" y="54622"/>
                  </a:lnTo>
                  <a:lnTo>
                    <a:pt x="5425" y="41280"/>
                  </a:lnTo>
                  <a:lnTo>
                    <a:pt x="12103" y="29604"/>
                  </a:lnTo>
                  <a:lnTo>
                    <a:pt x="20867" y="18764"/>
                  </a:lnTo>
                  <a:lnTo>
                    <a:pt x="31300" y="10841"/>
                  </a:lnTo>
                  <a:lnTo>
                    <a:pt x="42985" y="5004"/>
                  </a:lnTo>
                  <a:lnTo>
                    <a:pt x="55922" y="834"/>
                  </a:lnTo>
                  <a:lnTo>
                    <a:pt x="68442" y="0"/>
                  </a:lnTo>
                  <a:lnTo>
                    <a:pt x="81797" y="1668"/>
                  </a:lnTo>
                  <a:close/>
                </a:path>
              </a:pathLst>
            </a:custGeom>
            <a:no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ru-RU" dirty="0"/>
            </a:p>
          </p:txBody>
        </p:sp>
      </p:grpSp>
      <p:grpSp>
        <p:nvGrpSpPr>
          <p:cNvPr id="4" name="Group 3"/>
          <p:cNvGrpSpPr/>
          <p:nvPr/>
        </p:nvGrpSpPr>
        <p:grpSpPr>
          <a:xfrm>
            <a:off x="7685921" y="3749459"/>
            <a:ext cx="3474720" cy="1974950"/>
            <a:chOff x="3178829" y="256408"/>
            <a:chExt cx="4172784" cy="937079"/>
          </a:xfrm>
        </p:grpSpPr>
        <p:sp>
          <p:nvSpPr>
            <p:cNvPr id="7" name="TextBox 6"/>
            <p:cNvSpPr txBox="1"/>
            <p:nvPr/>
          </p:nvSpPr>
          <p:spPr>
            <a:xfrm>
              <a:off x="3378735" y="256408"/>
              <a:ext cx="3840480" cy="540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Break Time</a:t>
              </a:r>
            </a:p>
            <a:p>
              <a:pPr algn="ctr"/>
              <a:r>
                <a:rPr lang="en-US" sz="2400" b="1" dirty="0">
                  <a:solidFill>
                    <a:schemeClr val="bg1"/>
                  </a:solidFill>
                  <a:latin typeface="Candara" panose="020E0502030303020204" pitchFamily="34" charset="0"/>
                </a:rPr>
                <a:t>15 Minutes</a:t>
              </a:r>
            </a:p>
          </p:txBody>
        </p:sp>
        <p:sp>
          <p:nvSpPr>
            <p:cNvPr id="8" name="TextBox 7"/>
            <p:cNvSpPr txBox="1"/>
            <p:nvPr/>
          </p:nvSpPr>
          <p:spPr>
            <a:xfrm>
              <a:off x="3178829" y="843004"/>
              <a:ext cx="4172784" cy="350483"/>
            </a:xfrm>
            <a:prstGeom prst="rect">
              <a:avLst/>
            </a:prstGeom>
            <a:noFill/>
          </p:spPr>
          <p:txBody>
            <a:bodyPr wrap="square" rtlCol="0">
              <a:spAutoFit/>
            </a:bodyPr>
            <a:lstStyle/>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a:t>
              </a:r>
            </a:p>
          </p:txBody>
        </p:sp>
      </p:grpSp>
      <p:sp>
        <p:nvSpPr>
          <p:cNvPr id="60" name="Freeform 59"/>
          <p:cNvSpPr>
            <a:spLocks noChangeAspect="1"/>
          </p:cNvSpPr>
          <p:nvPr/>
        </p:nvSpPr>
        <p:spPr>
          <a:xfrm>
            <a:off x="8414551" y="1436923"/>
            <a:ext cx="2011680" cy="2011680"/>
          </a:xfrm>
          <a:custGeom>
            <a:avLst/>
            <a:gdLst>
              <a:gd name="connsiteX0" fmla="*/ 1005840 w 2011680"/>
              <a:gd name="connsiteY0" fmla="*/ 816827 h 2011680"/>
              <a:gd name="connsiteX1" fmla="*/ 1188720 w 2011680"/>
              <a:gd name="connsiteY1" fmla="*/ 999707 h 2011680"/>
              <a:gd name="connsiteX2" fmla="*/ 1005840 w 2011680"/>
              <a:gd name="connsiteY2" fmla="*/ 1182587 h 2011680"/>
              <a:gd name="connsiteX3" fmla="*/ 822960 w 2011680"/>
              <a:gd name="connsiteY3" fmla="*/ 999707 h 2011680"/>
              <a:gd name="connsiteX4" fmla="*/ 1005840 w 2011680"/>
              <a:gd name="connsiteY4" fmla="*/ 816827 h 2011680"/>
              <a:gd name="connsiteX5" fmla="*/ 1091559 w 2011680"/>
              <a:gd name="connsiteY5" fmla="*/ 193610 h 2011680"/>
              <a:gd name="connsiteX6" fmla="*/ 1097280 w 2011680"/>
              <a:gd name="connsiteY6" fmla="*/ 222126 h 2011680"/>
              <a:gd name="connsiteX7" fmla="*/ 1005840 w 2011680"/>
              <a:gd name="connsiteY7" fmla="*/ 314136 h 2011680"/>
              <a:gd name="connsiteX8" fmla="*/ 914400 w 2011680"/>
              <a:gd name="connsiteY8" fmla="*/ 222126 h 2011680"/>
              <a:gd name="connsiteX9" fmla="*/ 919494 w 2011680"/>
              <a:gd name="connsiteY9" fmla="*/ 196740 h 2011680"/>
              <a:gd name="connsiteX10" fmla="*/ 860163 w 2011680"/>
              <a:gd name="connsiteY10" fmla="*/ 201975 h 2011680"/>
              <a:gd name="connsiteX11" fmla="*/ 199600 w 2011680"/>
              <a:gd name="connsiteY11" fmla="*/ 846226 h 2011680"/>
              <a:gd name="connsiteX12" fmla="*/ 188815 w 2011680"/>
              <a:gd name="connsiteY12" fmla="*/ 916890 h 2011680"/>
              <a:gd name="connsiteX13" fmla="*/ 200083 w 2011680"/>
              <a:gd name="connsiteY13" fmla="*/ 914601 h 2011680"/>
              <a:gd name="connsiteX14" fmla="*/ 291523 w 2011680"/>
              <a:gd name="connsiteY14" fmla="*/ 1006611 h 2011680"/>
              <a:gd name="connsiteX15" fmla="*/ 200083 w 2011680"/>
              <a:gd name="connsiteY15" fmla="*/ 1098621 h 2011680"/>
              <a:gd name="connsiteX16" fmla="*/ 187117 w 2011680"/>
              <a:gd name="connsiteY16" fmla="*/ 1095987 h 2011680"/>
              <a:gd name="connsiteX17" fmla="*/ 187129 w 2011680"/>
              <a:gd name="connsiteY17" fmla="*/ 1096224 h 2011680"/>
              <a:gd name="connsiteX18" fmla="*/ 850052 w 2011680"/>
              <a:gd name="connsiteY18" fmla="*/ 1820316 h 2011680"/>
              <a:gd name="connsiteX19" fmla="*/ 918335 w 2011680"/>
              <a:gd name="connsiteY19" fmla="*/ 1830080 h 2011680"/>
              <a:gd name="connsiteX20" fmla="*/ 917894 w 2011680"/>
              <a:gd name="connsiteY20" fmla="*/ 1827884 h 2011680"/>
              <a:gd name="connsiteX21" fmla="*/ 1009334 w 2011680"/>
              <a:gd name="connsiteY21" fmla="*/ 1735874 h 2011680"/>
              <a:gd name="connsiteX22" fmla="*/ 1100774 w 2011680"/>
              <a:gd name="connsiteY22" fmla="*/ 1827884 h 2011680"/>
              <a:gd name="connsiteX23" fmla="*/ 1100540 w 2011680"/>
              <a:gd name="connsiteY23" fmla="*/ 1829051 h 2011680"/>
              <a:gd name="connsiteX24" fmla="*/ 1161628 w 2011680"/>
              <a:gd name="connsiteY24" fmla="*/ 1820316 h 2011680"/>
              <a:gd name="connsiteX25" fmla="*/ 1824551 w 2011680"/>
              <a:gd name="connsiteY25" fmla="*/ 1096224 h 2011680"/>
              <a:gd name="connsiteX26" fmla="*/ 1824663 w 2011680"/>
              <a:gd name="connsiteY26" fmla="*/ 1094011 h 2011680"/>
              <a:gd name="connsiteX27" fmla="*/ 1805767 w 2011680"/>
              <a:gd name="connsiteY27" fmla="*/ 1097850 h 2011680"/>
              <a:gd name="connsiteX28" fmla="*/ 1714327 w 2011680"/>
              <a:gd name="connsiteY28" fmla="*/ 1005840 h 2011680"/>
              <a:gd name="connsiteX29" fmla="*/ 1805767 w 2011680"/>
              <a:gd name="connsiteY29" fmla="*/ 913830 h 2011680"/>
              <a:gd name="connsiteX30" fmla="*/ 1820393 w 2011680"/>
              <a:gd name="connsiteY30" fmla="*/ 916801 h 2011680"/>
              <a:gd name="connsiteX31" fmla="*/ 1815946 w 2011680"/>
              <a:gd name="connsiteY31" fmla="*/ 866404 h 2011680"/>
              <a:gd name="connsiteX32" fmla="*/ 1171695 w 2011680"/>
              <a:gd name="connsiteY32" fmla="*/ 205841 h 2011680"/>
              <a:gd name="connsiteX33" fmla="*/ 1005840 w 2011680"/>
              <a:gd name="connsiteY33" fmla="*/ 0 h 2011680"/>
              <a:gd name="connsiteX34" fmla="*/ 2011680 w 2011680"/>
              <a:gd name="connsiteY34" fmla="*/ 1005840 h 2011680"/>
              <a:gd name="connsiteX35" fmla="*/ 1005840 w 2011680"/>
              <a:gd name="connsiteY35" fmla="*/ 2011680 h 2011680"/>
              <a:gd name="connsiteX36" fmla="*/ 0 w 2011680"/>
              <a:gd name="connsiteY36" fmla="*/ 1005840 h 2011680"/>
              <a:gd name="connsiteX37" fmla="*/ 1005840 w 2011680"/>
              <a:gd name="connsiteY37" fmla="*/ 0 h 2011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011680" h="2011680">
                <a:moveTo>
                  <a:pt x="1005840" y="816827"/>
                </a:moveTo>
                <a:cubicBezTo>
                  <a:pt x="1106842" y="816827"/>
                  <a:pt x="1188720" y="898705"/>
                  <a:pt x="1188720" y="999707"/>
                </a:cubicBezTo>
                <a:cubicBezTo>
                  <a:pt x="1188720" y="1100709"/>
                  <a:pt x="1106842" y="1182587"/>
                  <a:pt x="1005840" y="1182587"/>
                </a:cubicBezTo>
                <a:cubicBezTo>
                  <a:pt x="904838" y="1182587"/>
                  <a:pt x="822960" y="1100709"/>
                  <a:pt x="822960" y="999707"/>
                </a:cubicBezTo>
                <a:cubicBezTo>
                  <a:pt x="822960" y="898705"/>
                  <a:pt x="904838" y="816827"/>
                  <a:pt x="1005840" y="816827"/>
                </a:cubicBezTo>
                <a:close/>
                <a:moveTo>
                  <a:pt x="1091559" y="193610"/>
                </a:moveTo>
                <a:lnTo>
                  <a:pt x="1097280" y="222126"/>
                </a:lnTo>
                <a:cubicBezTo>
                  <a:pt x="1097280" y="272942"/>
                  <a:pt x="1056341" y="314136"/>
                  <a:pt x="1005840" y="314136"/>
                </a:cubicBezTo>
                <a:cubicBezTo>
                  <a:pt x="955339" y="314136"/>
                  <a:pt x="914400" y="272942"/>
                  <a:pt x="914400" y="222126"/>
                </a:cubicBezTo>
                <a:lnTo>
                  <a:pt x="919494" y="196740"/>
                </a:lnTo>
                <a:lnTo>
                  <a:pt x="860163" y="201975"/>
                </a:lnTo>
                <a:cubicBezTo>
                  <a:pt x="529179" y="261097"/>
                  <a:pt x="266746" y="518093"/>
                  <a:pt x="199600" y="846226"/>
                </a:cubicBezTo>
                <a:lnTo>
                  <a:pt x="188815" y="916890"/>
                </a:lnTo>
                <a:lnTo>
                  <a:pt x="200083" y="914601"/>
                </a:lnTo>
                <a:cubicBezTo>
                  <a:pt x="250584" y="914601"/>
                  <a:pt x="291523" y="955795"/>
                  <a:pt x="291523" y="1006611"/>
                </a:cubicBezTo>
                <a:cubicBezTo>
                  <a:pt x="291523" y="1057427"/>
                  <a:pt x="250584" y="1098621"/>
                  <a:pt x="200083" y="1098621"/>
                </a:cubicBezTo>
                <a:lnTo>
                  <a:pt x="187117" y="1095987"/>
                </a:lnTo>
                <a:lnTo>
                  <a:pt x="187129" y="1096224"/>
                </a:lnTo>
                <a:cubicBezTo>
                  <a:pt x="224005" y="1459333"/>
                  <a:pt x="496940" y="1752658"/>
                  <a:pt x="850052" y="1820316"/>
                </a:cubicBezTo>
                <a:lnTo>
                  <a:pt x="918335" y="1830080"/>
                </a:lnTo>
                <a:lnTo>
                  <a:pt x="917894" y="1827884"/>
                </a:lnTo>
                <a:cubicBezTo>
                  <a:pt x="917894" y="1777068"/>
                  <a:pt x="958833" y="1735874"/>
                  <a:pt x="1009334" y="1735874"/>
                </a:cubicBezTo>
                <a:cubicBezTo>
                  <a:pt x="1059835" y="1735874"/>
                  <a:pt x="1100774" y="1777068"/>
                  <a:pt x="1100774" y="1827884"/>
                </a:cubicBezTo>
                <a:lnTo>
                  <a:pt x="1100540" y="1829051"/>
                </a:lnTo>
                <a:lnTo>
                  <a:pt x="1161628" y="1820316"/>
                </a:lnTo>
                <a:cubicBezTo>
                  <a:pt x="1514740" y="1752658"/>
                  <a:pt x="1787675" y="1459333"/>
                  <a:pt x="1824551" y="1096224"/>
                </a:cubicBezTo>
                <a:lnTo>
                  <a:pt x="1824663" y="1094011"/>
                </a:lnTo>
                <a:lnTo>
                  <a:pt x="1805767" y="1097850"/>
                </a:lnTo>
                <a:cubicBezTo>
                  <a:pt x="1755266" y="1097850"/>
                  <a:pt x="1714327" y="1056656"/>
                  <a:pt x="1714327" y="1005840"/>
                </a:cubicBezTo>
                <a:cubicBezTo>
                  <a:pt x="1714327" y="955024"/>
                  <a:pt x="1755266" y="913830"/>
                  <a:pt x="1805767" y="913830"/>
                </a:cubicBezTo>
                <a:lnTo>
                  <a:pt x="1820393" y="916801"/>
                </a:lnTo>
                <a:lnTo>
                  <a:pt x="1815946" y="866404"/>
                </a:lnTo>
                <a:cubicBezTo>
                  <a:pt x="1756824" y="535420"/>
                  <a:pt x="1499828" y="272986"/>
                  <a:pt x="1171695" y="205841"/>
                </a:cubicBezTo>
                <a:close/>
                <a:moveTo>
                  <a:pt x="1005840" y="0"/>
                </a:moveTo>
                <a:cubicBezTo>
                  <a:pt x="1561350" y="0"/>
                  <a:pt x="2011680" y="450330"/>
                  <a:pt x="2011680" y="1005840"/>
                </a:cubicBezTo>
                <a:cubicBezTo>
                  <a:pt x="2011680" y="1561350"/>
                  <a:pt x="1561350" y="2011680"/>
                  <a:pt x="1005840" y="2011680"/>
                </a:cubicBezTo>
                <a:cubicBezTo>
                  <a:pt x="450330" y="2011680"/>
                  <a:pt x="0" y="1561350"/>
                  <a:pt x="0" y="1005840"/>
                </a:cubicBezTo>
                <a:cubicBezTo>
                  <a:pt x="0" y="450330"/>
                  <a:pt x="450330" y="0"/>
                  <a:pt x="1005840" y="0"/>
                </a:cubicBezTo>
                <a:close/>
              </a:path>
            </a:pathLst>
          </a:custGeom>
          <a:solidFill>
            <a:srgbClr val="F8912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56177229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1000"/>
                                        <p:tgtEl>
                                          <p:spTgt spid="4"/>
                                        </p:tgtEl>
                                      </p:cBhvr>
                                    </p:animEffect>
                                    <p:anim calcmode="lin" valueType="num">
                                      <p:cBhvr>
                                        <p:cTn id="8" dur="1000" fill="hold"/>
                                        <p:tgtEl>
                                          <p:spTgt spid="4"/>
                                        </p:tgtEl>
                                        <p:attrNameLst>
                                          <p:attrName>ppt_x</p:attrName>
                                        </p:attrNameLst>
                                      </p:cBhvr>
                                      <p:tavLst>
                                        <p:tav tm="0">
                                          <p:val>
                                            <p:strVal val="#ppt_x"/>
                                          </p:val>
                                        </p:tav>
                                        <p:tav tm="100000">
                                          <p:val>
                                            <p:strVal val="#ppt_x"/>
                                          </p:val>
                                        </p:tav>
                                      </p:tavLst>
                                    </p:anim>
                                    <p:anim calcmode="lin" valueType="num">
                                      <p:cBhvr>
                                        <p:cTn id="9" dur="1000" fill="hold"/>
                                        <p:tgtEl>
                                          <p:spTgt spid="4"/>
                                        </p:tgtEl>
                                        <p:attrNameLst>
                                          <p:attrName>ppt_y</p:attrName>
                                        </p:attrNameLst>
                                      </p:cBhvr>
                                      <p:tavLst>
                                        <p:tav tm="0">
                                          <p:val>
                                            <p:strVal val="#ppt_y+.1"/>
                                          </p:val>
                                        </p:tav>
                                        <p:tav tm="100000">
                                          <p:val>
                                            <p:strVal val="#ppt_y"/>
                                          </p:val>
                                        </p:tav>
                                      </p:tavLst>
                                    </p:anim>
                                  </p:childTnLst>
                                </p:cTn>
                              </p:par>
                              <p:par>
                                <p:cTn id="10" presetID="8" presetClass="emph" presetSubtype="0" fill="hold" nodeType="withEffect">
                                  <p:stCondLst>
                                    <p:cond delay="0"/>
                                  </p:stCondLst>
                                  <p:childTnLst>
                                    <p:animRot by="43200000">
                                      <p:cBhvr>
                                        <p:cTn id="11" dur="59000" fill="hold"/>
                                        <p:tgtEl>
                                          <p:spTgt spid="43"/>
                                        </p:tgtEl>
                                        <p:attrNameLst>
                                          <p:attrName>r</p:attrName>
                                        </p:attrNameLst>
                                      </p:cBhvr>
                                    </p:animRot>
                                  </p:childTnLst>
                                </p:cTn>
                              </p:par>
                              <p:par>
                                <p:cTn id="12" presetID="8" presetClass="emph" presetSubtype="0" fill="hold" nodeType="withEffect">
                                  <p:stCondLst>
                                    <p:cond delay="0"/>
                                  </p:stCondLst>
                                  <p:childTnLst>
                                    <p:animRot by="21600000">
                                      <p:cBhvr>
                                        <p:cTn id="13" dur="59000" fill="hold"/>
                                        <p:tgtEl>
                                          <p:spTgt spid="41"/>
                                        </p:tgtEl>
                                        <p:attrNameLst>
                                          <p:attrName>r</p:attrName>
                                        </p:attrNameLst>
                                      </p:cBhvr>
                                    </p:animRot>
                                  </p:childTnLst>
                                </p:cTn>
                              </p:par>
                            </p:childTnLst>
                          </p:cTn>
                        </p:par>
                        <p:par>
                          <p:cTn id="14" fill="hold">
                            <p:stCondLst>
                              <p:cond delay="59000"/>
                            </p:stCondLst>
                            <p:childTnLst>
                              <p:par>
                                <p:cTn id="15" presetID="8" presetClass="emph" presetSubtype="0" fill="hold" nodeType="afterEffect">
                                  <p:stCondLst>
                                    <p:cond delay="0"/>
                                  </p:stCondLst>
                                  <p:childTnLst>
                                    <p:animRot by="43200000">
                                      <p:cBhvr>
                                        <p:cTn id="16" dur="59000" fill="hold"/>
                                        <p:tgtEl>
                                          <p:spTgt spid="43"/>
                                        </p:tgtEl>
                                        <p:attrNameLst>
                                          <p:attrName>r</p:attrName>
                                        </p:attrNameLst>
                                      </p:cBhvr>
                                    </p:animRot>
                                  </p:childTnLst>
                                </p:cTn>
                              </p:par>
                              <p:par>
                                <p:cTn id="17" presetID="8" presetClass="emph" presetSubtype="0" fill="hold" nodeType="withEffect">
                                  <p:stCondLst>
                                    <p:cond delay="0"/>
                                  </p:stCondLst>
                                  <p:childTnLst>
                                    <p:animRot by="21600000">
                                      <p:cBhvr>
                                        <p:cTn id="18" dur="59000" fill="hold"/>
                                        <p:tgtEl>
                                          <p:spTgt spid="41"/>
                                        </p:tgtEl>
                                        <p:attrNameLst>
                                          <p:attrName>r</p:attrName>
                                        </p:attrNameLst>
                                      </p:cBhvr>
                                    </p:animRot>
                                  </p:childTnLst>
                                </p:cTn>
                              </p:par>
                            </p:childTnLst>
                          </p:cTn>
                        </p:par>
                        <p:par>
                          <p:cTn id="19" fill="hold">
                            <p:stCondLst>
                              <p:cond delay="118000"/>
                            </p:stCondLst>
                            <p:childTnLst>
                              <p:par>
                                <p:cTn id="20" presetID="8" presetClass="emph" presetSubtype="0" fill="hold" nodeType="afterEffect">
                                  <p:stCondLst>
                                    <p:cond delay="0"/>
                                  </p:stCondLst>
                                  <p:childTnLst>
                                    <p:animRot by="43200000">
                                      <p:cBhvr>
                                        <p:cTn id="21" dur="59000" fill="hold"/>
                                        <p:tgtEl>
                                          <p:spTgt spid="43"/>
                                        </p:tgtEl>
                                        <p:attrNameLst>
                                          <p:attrName>r</p:attrName>
                                        </p:attrNameLst>
                                      </p:cBhvr>
                                    </p:animRot>
                                  </p:childTnLst>
                                </p:cTn>
                              </p:par>
                              <p:par>
                                <p:cTn id="22" presetID="8" presetClass="emph" presetSubtype="0" fill="hold" nodeType="withEffect">
                                  <p:stCondLst>
                                    <p:cond delay="0"/>
                                  </p:stCondLst>
                                  <p:childTnLst>
                                    <p:animRot by="21600000">
                                      <p:cBhvr>
                                        <p:cTn id="23" dur="59000" fill="hold"/>
                                        <p:tgtEl>
                                          <p:spTgt spid="41"/>
                                        </p:tgtEl>
                                        <p:attrNameLst>
                                          <p:attrName>r</p:attrName>
                                        </p:attrNameLst>
                                      </p:cBhvr>
                                    </p:animRot>
                                  </p:childTnLst>
                                </p:cTn>
                              </p:par>
                            </p:childTnLst>
                          </p:cTn>
                        </p:par>
                        <p:par>
                          <p:cTn id="24" fill="hold">
                            <p:stCondLst>
                              <p:cond delay="177000"/>
                            </p:stCondLst>
                            <p:childTnLst>
                              <p:par>
                                <p:cTn id="25" presetID="8" presetClass="emph" presetSubtype="0" fill="hold" nodeType="afterEffect">
                                  <p:stCondLst>
                                    <p:cond delay="0"/>
                                  </p:stCondLst>
                                  <p:childTnLst>
                                    <p:animRot by="43200000">
                                      <p:cBhvr>
                                        <p:cTn id="26" dur="59000" fill="hold"/>
                                        <p:tgtEl>
                                          <p:spTgt spid="43"/>
                                        </p:tgtEl>
                                        <p:attrNameLst>
                                          <p:attrName>r</p:attrName>
                                        </p:attrNameLst>
                                      </p:cBhvr>
                                    </p:animRot>
                                  </p:childTnLst>
                                </p:cTn>
                              </p:par>
                              <p:par>
                                <p:cTn id="27" presetID="8" presetClass="emph" presetSubtype="0" fill="hold" nodeType="withEffect">
                                  <p:stCondLst>
                                    <p:cond delay="0"/>
                                  </p:stCondLst>
                                  <p:childTnLst>
                                    <p:animRot by="21600000">
                                      <p:cBhvr>
                                        <p:cTn id="28" dur="59000" fill="hold"/>
                                        <p:tgtEl>
                                          <p:spTgt spid="41"/>
                                        </p:tgtEl>
                                        <p:attrNameLst>
                                          <p:attrName>r</p:attrName>
                                        </p:attrNameLst>
                                      </p:cBhvr>
                                    </p:animRot>
                                  </p:childTnLst>
                                </p:cTn>
                              </p:par>
                            </p:childTnLst>
                          </p:cTn>
                        </p:par>
                        <p:par>
                          <p:cTn id="29" fill="hold">
                            <p:stCondLst>
                              <p:cond delay="236000"/>
                            </p:stCondLst>
                            <p:childTnLst>
                              <p:par>
                                <p:cTn id="30" presetID="8" presetClass="emph" presetSubtype="0" fill="hold" nodeType="afterEffect">
                                  <p:stCondLst>
                                    <p:cond delay="0"/>
                                  </p:stCondLst>
                                  <p:childTnLst>
                                    <p:animRot by="43200000">
                                      <p:cBhvr>
                                        <p:cTn id="31" dur="59000" fill="hold"/>
                                        <p:tgtEl>
                                          <p:spTgt spid="43"/>
                                        </p:tgtEl>
                                        <p:attrNameLst>
                                          <p:attrName>r</p:attrName>
                                        </p:attrNameLst>
                                      </p:cBhvr>
                                    </p:animRot>
                                  </p:childTnLst>
                                </p:cTn>
                              </p:par>
                              <p:par>
                                <p:cTn id="32" presetID="8" presetClass="emph" presetSubtype="0" fill="hold" nodeType="withEffect">
                                  <p:stCondLst>
                                    <p:cond delay="0"/>
                                  </p:stCondLst>
                                  <p:childTnLst>
                                    <p:animRot by="21600000">
                                      <p:cBhvr>
                                        <p:cTn id="33" dur="59000" fill="hold"/>
                                        <p:tgtEl>
                                          <p:spTgt spid="41"/>
                                        </p:tgtEl>
                                        <p:attrNameLst>
                                          <p:attrName>r</p:attrName>
                                        </p:attrNameLst>
                                      </p:cBhvr>
                                    </p:animRot>
                                  </p:childTnLst>
                                </p:cTn>
                              </p:par>
                            </p:childTnLst>
                          </p:cTn>
                        </p:par>
                        <p:par>
                          <p:cTn id="34" fill="hold">
                            <p:stCondLst>
                              <p:cond delay="295000"/>
                            </p:stCondLst>
                            <p:childTnLst>
                              <p:par>
                                <p:cTn id="35" presetID="8" presetClass="emph" presetSubtype="0" fill="hold" nodeType="afterEffect">
                                  <p:stCondLst>
                                    <p:cond delay="0"/>
                                  </p:stCondLst>
                                  <p:childTnLst>
                                    <p:animRot by="43200000">
                                      <p:cBhvr>
                                        <p:cTn id="36" dur="59000" fill="hold"/>
                                        <p:tgtEl>
                                          <p:spTgt spid="43"/>
                                        </p:tgtEl>
                                        <p:attrNameLst>
                                          <p:attrName>r</p:attrName>
                                        </p:attrNameLst>
                                      </p:cBhvr>
                                    </p:animRot>
                                  </p:childTnLst>
                                </p:cTn>
                              </p:par>
                              <p:par>
                                <p:cTn id="37" presetID="8" presetClass="emph" presetSubtype="0" fill="hold" nodeType="withEffect">
                                  <p:stCondLst>
                                    <p:cond delay="0"/>
                                  </p:stCondLst>
                                  <p:childTnLst>
                                    <p:animRot by="21600000">
                                      <p:cBhvr>
                                        <p:cTn id="38" dur="59000" fill="hold"/>
                                        <p:tgtEl>
                                          <p:spTgt spid="41"/>
                                        </p:tgtEl>
                                        <p:attrNameLst>
                                          <p:attrName>r</p:attrName>
                                        </p:attrNameLst>
                                      </p:cBhvr>
                                    </p:animRot>
                                  </p:childTnLst>
                                </p:cTn>
                              </p:par>
                            </p:childTnLst>
                          </p:cTn>
                        </p:par>
                        <p:par>
                          <p:cTn id="39" fill="hold">
                            <p:stCondLst>
                              <p:cond delay="354000"/>
                            </p:stCondLst>
                            <p:childTnLst>
                              <p:par>
                                <p:cTn id="40" presetID="8" presetClass="emph" presetSubtype="0" fill="hold" nodeType="afterEffect">
                                  <p:stCondLst>
                                    <p:cond delay="0"/>
                                  </p:stCondLst>
                                  <p:childTnLst>
                                    <p:animRot by="43200000">
                                      <p:cBhvr>
                                        <p:cTn id="41" dur="59000" fill="hold"/>
                                        <p:tgtEl>
                                          <p:spTgt spid="43"/>
                                        </p:tgtEl>
                                        <p:attrNameLst>
                                          <p:attrName>r</p:attrName>
                                        </p:attrNameLst>
                                      </p:cBhvr>
                                    </p:animRot>
                                  </p:childTnLst>
                                </p:cTn>
                              </p:par>
                              <p:par>
                                <p:cTn id="42" presetID="8" presetClass="emph" presetSubtype="0" fill="hold" nodeType="withEffect">
                                  <p:stCondLst>
                                    <p:cond delay="0"/>
                                  </p:stCondLst>
                                  <p:childTnLst>
                                    <p:animRot by="21600000">
                                      <p:cBhvr>
                                        <p:cTn id="43" dur="59000" fill="hold"/>
                                        <p:tgtEl>
                                          <p:spTgt spid="41"/>
                                        </p:tgtEl>
                                        <p:attrNameLst>
                                          <p:attrName>r</p:attrName>
                                        </p:attrNameLst>
                                      </p:cBhvr>
                                    </p:animRot>
                                  </p:childTnLst>
                                </p:cTn>
                              </p:par>
                            </p:childTnLst>
                          </p:cTn>
                        </p:par>
                        <p:par>
                          <p:cTn id="44" fill="hold">
                            <p:stCondLst>
                              <p:cond delay="413000"/>
                            </p:stCondLst>
                            <p:childTnLst>
                              <p:par>
                                <p:cTn id="45" presetID="8" presetClass="emph" presetSubtype="0" fill="hold" nodeType="afterEffect">
                                  <p:stCondLst>
                                    <p:cond delay="0"/>
                                  </p:stCondLst>
                                  <p:childTnLst>
                                    <p:animRot by="43200000">
                                      <p:cBhvr>
                                        <p:cTn id="46" dur="59000" fill="hold"/>
                                        <p:tgtEl>
                                          <p:spTgt spid="43"/>
                                        </p:tgtEl>
                                        <p:attrNameLst>
                                          <p:attrName>r</p:attrName>
                                        </p:attrNameLst>
                                      </p:cBhvr>
                                    </p:animRot>
                                  </p:childTnLst>
                                </p:cTn>
                              </p:par>
                              <p:par>
                                <p:cTn id="47" presetID="8" presetClass="emph" presetSubtype="0" fill="hold" nodeType="withEffect">
                                  <p:stCondLst>
                                    <p:cond delay="0"/>
                                  </p:stCondLst>
                                  <p:childTnLst>
                                    <p:animRot by="21600000">
                                      <p:cBhvr>
                                        <p:cTn id="48" dur="59000" fill="hold"/>
                                        <p:tgtEl>
                                          <p:spTgt spid="41"/>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4" name="Group 3"/>
          <p:cNvGrpSpPr/>
          <p:nvPr/>
        </p:nvGrpSpPr>
        <p:grpSpPr>
          <a:xfrm>
            <a:off x="541202" y="541310"/>
            <a:ext cx="3474720" cy="1974950"/>
            <a:chOff x="3178829" y="256408"/>
            <a:chExt cx="4172784" cy="937079"/>
          </a:xfrm>
        </p:grpSpPr>
        <p:sp>
          <p:nvSpPr>
            <p:cNvPr id="7" name="TextBox 6"/>
            <p:cNvSpPr txBox="1"/>
            <p:nvPr/>
          </p:nvSpPr>
          <p:spPr>
            <a:xfrm>
              <a:off x="3378735" y="256408"/>
              <a:ext cx="3840480" cy="540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Break Time</a:t>
              </a:r>
            </a:p>
            <a:p>
              <a:pPr algn="ctr"/>
              <a:r>
                <a:rPr lang="en-US" sz="2400" b="1" dirty="0">
                  <a:solidFill>
                    <a:schemeClr val="bg1"/>
                  </a:solidFill>
                  <a:latin typeface="Candara" panose="020E0502030303020204" pitchFamily="34" charset="0"/>
                </a:rPr>
                <a:t>15 Minutes</a:t>
              </a:r>
            </a:p>
          </p:txBody>
        </p:sp>
        <p:sp>
          <p:nvSpPr>
            <p:cNvPr id="8" name="TextBox 7"/>
            <p:cNvSpPr txBox="1"/>
            <p:nvPr/>
          </p:nvSpPr>
          <p:spPr>
            <a:xfrm>
              <a:off x="3178829" y="843004"/>
              <a:ext cx="4172784" cy="350483"/>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13" name="Group 12"/>
          <p:cNvGrpSpPr/>
          <p:nvPr/>
        </p:nvGrpSpPr>
        <p:grpSpPr>
          <a:xfrm>
            <a:off x="1869585" y="3394156"/>
            <a:ext cx="534543" cy="1195637"/>
            <a:chOff x="9856581" y="1063103"/>
            <a:chExt cx="534543" cy="1195637"/>
          </a:xfrm>
          <a:solidFill>
            <a:schemeClr val="bg1"/>
          </a:solidFill>
        </p:grpSpPr>
        <p:sp>
          <p:nvSpPr>
            <p:cNvPr id="14" name="Freeform 13"/>
            <p:cNvSpPr>
              <a:spLocks noChangeAspect="1"/>
            </p:cNvSpPr>
            <p:nvPr/>
          </p:nvSpPr>
          <p:spPr bwMode="auto">
            <a:xfrm rot="18840000">
              <a:off x="9933924" y="1063103"/>
              <a:ext cx="457200" cy="457200"/>
            </a:xfrm>
            <a:custGeom>
              <a:avLst/>
              <a:gdLst>
                <a:gd name="connsiteX0" fmla="*/ 448372 w 460892"/>
                <a:gd name="connsiteY0" fmla="*/ 16678 h 430260"/>
                <a:gd name="connsiteX1" fmla="*/ 455049 w 460892"/>
                <a:gd name="connsiteY1" fmla="*/ 26269 h 430260"/>
                <a:gd name="connsiteX2" fmla="*/ 459223 w 460892"/>
                <a:gd name="connsiteY2" fmla="*/ 36693 h 430260"/>
                <a:gd name="connsiteX3" fmla="*/ 460892 w 460892"/>
                <a:gd name="connsiteY3" fmla="*/ 47534 h 430260"/>
                <a:gd name="connsiteX4" fmla="*/ 460475 w 460892"/>
                <a:gd name="connsiteY4" fmla="*/ 58792 h 430260"/>
                <a:gd name="connsiteX5" fmla="*/ 457553 w 460892"/>
                <a:gd name="connsiteY5" fmla="*/ 69633 h 430260"/>
                <a:gd name="connsiteX6" fmla="*/ 452128 w 460892"/>
                <a:gd name="connsiteY6" fmla="*/ 80057 h 430260"/>
                <a:gd name="connsiteX7" fmla="*/ 444199 w 460892"/>
                <a:gd name="connsiteY7" fmla="*/ 88396 h 430260"/>
                <a:gd name="connsiteX8" fmla="*/ 67193 w 460892"/>
                <a:gd name="connsiteY8" fmla="*/ 430260 h 430260"/>
                <a:gd name="connsiteX9" fmla="*/ 0 w 460892"/>
                <a:gd name="connsiteY9" fmla="*/ 352204 h 430260"/>
                <a:gd name="connsiteX10" fmla="*/ 1409 w 460892"/>
                <a:gd name="connsiteY10" fmla="*/ 351500 h 430260"/>
                <a:gd name="connsiteX11" fmla="*/ 5583 w 460892"/>
                <a:gd name="connsiteY11" fmla="*/ 348998 h 430260"/>
                <a:gd name="connsiteX12" fmla="*/ 376174 w 460892"/>
                <a:gd name="connsiteY12" fmla="*/ 13343 h 430260"/>
                <a:gd name="connsiteX13" fmla="*/ 385772 w 460892"/>
                <a:gd name="connsiteY13" fmla="*/ 6255 h 430260"/>
                <a:gd name="connsiteX14" fmla="*/ 396206 w 460892"/>
                <a:gd name="connsiteY14" fmla="*/ 2085 h 430260"/>
                <a:gd name="connsiteX15" fmla="*/ 407474 w 460892"/>
                <a:gd name="connsiteY15" fmla="*/ 0 h 430260"/>
                <a:gd name="connsiteX16" fmla="*/ 418741 w 460892"/>
                <a:gd name="connsiteY16" fmla="*/ 417 h 430260"/>
                <a:gd name="connsiteX17" fmla="*/ 429175 w 460892"/>
                <a:gd name="connsiteY17" fmla="*/ 4170 h 430260"/>
                <a:gd name="connsiteX18" fmla="*/ 439191 w 460892"/>
                <a:gd name="connsiteY18" fmla="*/ 9173 h 430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60892" h="430260">
                  <a:moveTo>
                    <a:pt x="448372" y="16678"/>
                  </a:moveTo>
                  <a:lnTo>
                    <a:pt x="455049" y="26269"/>
                  </a:lnTo>
                  <a:lnTo>
                    <a:pt x="459223" y="36693"/>
                  </a:lnTo>
                  <a:lnTo>
                    <a:pt x="460892" y="47534"/>
                  </a:lnTo>
                  <a:lnTo>
                    <a:pt x="460475" y="58792"/>
                  </a:lnTo>
                  <a:lnTo>
                    <a:pt x="457553" y="69633"/>
                  </a:lnTo>
                  <a:lnTo>
                    <a:pt x="452128" y="80057"/>
                  </a:lnTo>
                  <a:lnTo>
                    <a:pt x="444199" y="88396"/>
                  </a:lnTo>
                  <a:lnTo>
                    <a:pt x="67193" y="430260"/>
                  </a:lnTo>
                  <a:lnTo>
                    <a:pt x="0" y="352204"/>
                  </a:lnTo>
                  <a:lnTo>
                    <a:pt x="1409" y="351500"/>
                  </a:lnTo>
                  <a:lnTo>
                    <a:pt x="5583" y="348998"/>
                  </a:lnTo>
                  <a:lnTo>
                    <a:pt x="376174" y="13343"/>
                  </a:lnTo>
                  <a:lnTo>
                    <a:pt x="385772" y="6255"/>
                  </a:lnTo>
                  <a:lnTo>
                    <a:pt x="396206" y="2085"/>
                  </a:lnTo>
                  <a:lnTo>
                    <a:pt x="407474" y="0"/>
                  </a:lnTo>
                  <a:lnTo>
                    <a:pt x="418741" y="417"/>
                  </a:lnTo>
                  <a:lnTo>
                    <a:pt x="429175" y="4170"/>
                  </a:lnTo>
                  <a:lnTo>
                    <a:pt x="439191" y="9173"/>
                  </a:lnTo>
                  <a:close/>
                </a:path>
              </a:pathLst>
            </a:custGeom>
            <a:solidFill>
              <a:srgbClr val="E76C0F"/>
            </a:solidFill>
            <a:ln w="0">
              <a:noFill/>
              <a:prstDash val="solid"/>
              <a:round/>
              <a:headEnd/>
              <a:tailEnd/>
            </a:ln>
            <a:effectLst>
              <a:outerShdw blurRad="50800" dist="38100" dir="18900000" algn="bl" rotWithShape="0">
                <a:prstClr val="black">
                  <a:alpha val="40000"/>
                </a:prstClr>
              </a:outerShdw>
            </a:effectLst>
          </p:spPr>
          <p:txBody>
            <a:bodyPr vert="horz" wrap="square" lIns="91440" tIns="45720" rIns="91440" bIns="45720" numCol="1" anchor="t" anchorCtr="0" compatLnSpc="1">
              <a:prstTxWarp prst="textNoShape">
                <a:avLst/>
              </a:prstTxWarp>
              <a:noAutofit/>
            </a:bodyPr>
            <a:lstStyle/>
            <a:p>
              <a:endParaRPr lang="ru-RU" dirty="0">
                <a:solidFill>
                  <a:schemeClr val="bg1"/>
                </a:solidFill>
              </a:endParaRPr>
            </a:p>
          </p:txBody>
        </p:sp>
        <p:sp>
          <p:nvSpPr>
            <p:cNvPr id="15" name="Freeform 14"/>
            <p:cNvSpPr>
              <a:spLocks/>
            </p:cNvSpPr>
            <p:nvPr/>
          </p:nvSpPr>
          <p:spPr bwMode="auto">
            <a:xfrm rot="7980000">
              <a:off x="9856581" y="1801540"/>
              <a:ext cx="457200" cy="457200"/>
            </a:xfrm>
            <a:custGeom>
              <a:avLst/>
              <a:gdLst>
                <a:gd name="connsiteX0" fmla="*/ 448372 w 460892"/>
                <a:gd name="connsiteY0" fmla="*/ 16678 h 430260"/>
                <a:gd name="connsiteX1" fmla="*/ 455049 w 460892"/>
                <a:gd name="connsiteY1" fmla="*/ 26269 h 430260"/>
                <a:gd name="connsiteX2" fmla="*/ 459223 w 460892"/>
                <a:gd name="connsiteY2" fmla="*/ 36693 h 430260"/>
                <a:gd name="connsiteX3" fmla="*/ 460892 w 460892"/>
                <a:gd name="connsiteY3" fmla="*/ 47534 h 430260"/>
                <a:gd name="connsiteX4" fmla="*/ 460475 w 460892"/>
                <a:gd name="connsiteY4" fmla="*/ 58792 h 430260"/>
                <a:gd name="connsiteX5" fmla="*/ 457553 w 460892"/>
                <a:gd name="connsiteY5" fmla="*/ 69633 h 430260"/>
                <a:gd name="connsiteX6" fmla="*/ 452128 w 460892"/>
                <a:gd name="connsiteY6" fmla="*/ 80057 h 430260"/>
                <a:gd name="connsiteX7" fmla="*/ 444199 w 460892"/>
                <a:gd name="connsiteY7" fmla="*/ 88396 h 430260"/>
                <a:gd name="connsiteX8" fmla="*/ 67193 w 460892"/>
                <a:gd name="connsiteY8" fmla="*/ 430260 h 430260"/>
                <a:gd name="connsiteX9" fmla="*/ 0 w 460892"/>
                <a:gd name="connsiteY9" fmla="*/ 352204 h 430260"/>
                <a:gd name="connsiteX10" fmla="*/ 1409 w 460892"/>
                <a:gd name="connsiteY10" fmla="*/ 351500 h 430260"/>
                <a:gd name="connsiteX11" fmla="*/ 5583 w 460892"/>
                <a:gd name="connsiteY11" fmla="*/ 348998 h 430260"/>
                <a:gd name="connsiteX12" fmla="*/ 376174 w 460892"/>
                <a:gd name="connsiteY12" fmla="*/ 13343 h 430260"/>
                <a:gd name="connsiteX13" fmla="*/ 385772 w 460892"/>
                <a:gd name="connsiteY13" fmla="*/ 6255 h 430260"/>
                <a:gd name="connsiteX14" fmla="*/ 396206 w 460892"/>
                <a:gd name="connsiteY14" fmla="*/ 2085 h 430260"/>
                <a:gd name="connsiteX15" fmla="*/ 407474 w 460892"/>
                <a:gd name="connsiteY15" fmla="*/ 0 h 430260"/>
                <a:gd name="connsiteX16" fmla="*/ 418741 w 460892"/>
                <a:gd name="connsiteY16" fmla="*/ 417 h 430260"/>
                <a:gd name="connsiteX17" fmla="*/ 429175 w 460892"/>
                <a:gd name="connsiteY17" fmla="*/ 4170 h 430260"/>
                <a:gd name="connsiteX18" fmla="*/ 439191 w 460892"/>
                <a:gd name="connsiteY18" fmla="*/ 9173 h 430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60892" h="430260">
                  <a:moveTo>
                    <a:pt x="448372" y="16678"/>
                  </a:moveTo>
                  <a:lnTo>
                    <a:pt x="455049" y="26269"/>
                  </a:lnTo>
                  <a:lnTo>
                    <a:pt x="459223" y="36693"/>
                  </a:lnTo>
                  <a:lnTo>
                    <a:pt x="460892" y="47534"/>
                  </a:lnTo>
                  <a:lnTo>
                    <a:pt x="460475" y="58792"/>
                  </a:lnTo>
                  <a:lnTo>
                    <a:pt x="457553" y="69633"/>
                  </a:lnTo>
                  <a:lnTo>
                    <a:pt x="452128" y="80057"/>
                  </a:lnTo>
                  <a:lnTo>
                    <a:pt x="444199" y="88396"/>
                  </a:lnTo>
                  <a:lnTo>
                    <a:pt x="67193" y="430260"/>
                  </a:lnTo>
                  <a:lnTo>
                    <a:pt x="0" y="352204"/>
                  </a:lnTo>
                  <a:lnTo>
                    <a:pt x="1409" y="351500"/>
                  </a:lnTo>
                  <a:lnTo>
                    <a:pt x="5583" y="348998"/>
                  </a:lnTo>
                  <a:lnTo>
                    <a:pt x="376174" y="13343"/>
                  </a:lnTo>
                  <a:lnTo>
                    <a:pt x="385772" y="6255"/>
                  </a:lnTo>
                  <a:lnTo>
                    <a:pt x="396206" y="2085"/>
                  </a:lnTo>
                  <a:lnTo>
                    <a:pt x="407474" y="0"/>
                  </a:lnTo>
                  <a:lnTo>
                    <a:pt x="418741" y="417"/>
                  </a:lnTo>
                  <a:lnTo>
                    <a:pt x="429175" y="4170"/>
                  </a:lnTo>
                  <a:lnTo>
                    <a:pt x="439191" y="9173"/>
                  </a:lnTo>
                  <a:close/>
                </a:path>
              </a:pathLst>
            </a:custGeom>
            <a:no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ru-RU" dirty="0">
                <a:solidFill>
                  <a:schemeClr val="bg1"/>
                </a:solidFill>
              </a:endParaRPr>
            </a:p>
          </p:txBody>
        </p:sp>
      </p:grpSp>
      <p:grpSp>
        <p:nvGrpSpPr>
          <p:cNvPr id="16" name="Group 15"/>
          <p:cNvGrpSpPr/>
          <p:nvPr/>
        </p:nvGrpSpPr>
        <p:grpSpPr>
          <a:xfrm>
            <a:off x="1696982" y="3768566"/>
            <a:ext cx="1019084" cy="324634"/>
            <a:chOff x="9560144" y="1819524"/>
            <a:chExt cx="1019084" cy="324634"/>
          </a:xfrm>
          <a:solidFill>
            <a:schemeClr val="bg1">
              <a:lumMod val="65000"/>
            </a:schemeClr>
          </a:solidFill>
        </p:grpSpPr>
        <p:sp>
          <p:nvSpPr>
            <p:cNvPr id="17" name="Freeform 16"/>
            <p:cNvSpPr>
              <a:spLocks/>
            </p:cNvSpPr>
            <p:nvPr/>
          </p:nvSpPr>
          <p:spPr bwMode="auto">
            <a:xfrm rot="20291668">
              <a:off x="9560144" y="1915558"/>
              <a:ext cx="365760" cy="228600"/>
            </a:xfrm>
            <a:custGeom>
              <a:avLst/>
              <a:gdLst>
                <a:gd name="connsiteX0" fmla="*/ 95569 w 352891"/>
                <a:gd name="connsiteY0" fmla="*/ 5421 h 235676"/>
                <a:gd name="connsiteX1" fmla="*/ 352891 w 352891"/>
                <a:gd name="connsiteY1" fmla="*/ 108916 h 235676"/>
                <a:gd name="connsiteX2" fmla="*/ 302176 w 352891"/>
                <a:gd name="connsiteY2" fmla="*/ 235676 h 235676"/>
                <a:gd name="connsiteX3" fmla="*/ 41316 w 352891"/>
                <a:gd name="connsiteY3" fmla="*/ 130927 h 235676"/>
                <a:gd name="connsiteX4" fmla="*/ 28796 w 352891"/>
                <a:gd name="connsiteY4" fmla="*/ 124255 h 235676"/>
                <a:gd name="connsiteX5" fmla="*/ 18780 w 352891"/>
                <a:gd name="connsiteY5" fmla="*/ 115499 h 235676"/>
                <a:gd name="connsiteX6" fmla="*/ 10433 w 352891"/>
                <a:gd name="connsiteY6" fmla="*/ 105492 h 235676"/>
                <a:gd name="connsiteX7" fmla="*/ 5008 w 352891"/>
                <a:gd name="connsiteY7" fmla="*/ 93817 h 235676"/>
                <a:gd name="connsiteX8" fmla="*/ 835 w 352891"/>
                <a:gd name="connsiteY8" fmla="*/ 80891 h 235676"/>
                <a:gd name="connsiteX9" fmla="*/ 0 w 352891"/>
                <a:gd name="connsiteY9" fmla="*/ 67965 h 235676"/>
                <a:gd name="connsiteX10" fmla="*/ 835 w 352891"/>
                <a:gd name="connsiteY10" fmla="*/ 54622 h 235676"/>
                <a:gd name="connsiteX11" fmla="*/ 5425 w 352891"/>
                <a:gd name="connsiteY11" fmla="*/ 41280 h 235676"/>
                <a:gd name="connsiteX12" fmla="*/ 12103 w 352891"/>
                <a:gd name="connsiteY12" fmla="*/ 29604 h 235676"/>
                <a:gd name="connsiteX13" fmla="*/ 20867 w 352891"/>
                <a:gd name="connsiteY13" fmla="*/ 18764 h 235676"/>
                <a:gd name="connsiteX14" fmla="*/ 31300 w 352891"/>
                <a:gd name="connsiteY14" fmla="*/ 10841 h 235676"/>
                <a:gd name="connsiteX15" fmla="*/ 42985 w 352891"/>
                <a:gd name="connsiteY15" fmla="*/ 5004 h 235676"/>
                <a:gd name="connsiteX16" fmla="*/ 55922 w 352891"/>
                <a:gd name="connsiteY16" fmla="*/ 834 h 235676"/>
                <a:gd name="connsiteX17" fmla="*/ 68442 w 352891"/>
                <a:gd name="connsiteY17" fmla="*/ 0 h 235676"/>
                <a:gd name="connsiteX18" fmla="*/ 81797 w 352891"/>
                <a:gd name="connsiteY18" fmla="*/ 1668 h 23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2891" h="235676">
                  <a:moveTo>
                    <a:pt x="95569" y="5421"/>
                  </a:moveTo>
                  <a:lnTo>
                    <a:pt x="352891" y="108916"/>
                  </a:lnTo>
                  <a:lnTo>
                    <a:pt x="302176" y="235676"/>
                  </a:lnTo>
                  <a:lnTo>
                    <a:pt x="41316" y="130927"/>
                  </a:lnTo>
                  <a:lnTo>
                    <a:pt x="28796" y="124255"/>
                  </a:lnTo>
                  <a:lnTo>
                    <a:pt x="18780" y="115499"/>
                  </a:lnTo>
                  <a:lnTo>
                    <a:pt x="10433" y="105492"/>
                  </a:lnTo>
                  <a:lnTo>
                    <a:pt x="5008" y="93817"/>
                  </a:lnTo>
                  <a:lnTo>
                    <a:pt x="835" y="80891"/>
                  </a:lnTo>
                  <a:lnTo>
                    <a:pt x="0" y="67965"/>
                  </a:lnTo>
                  <a:lnTo>
                    <a:pt x="835" y="54622"/>
                  </a:lnTo>
                  <a:lnTo>
                    <a:pt x="5425" y="41280"/>
                  </a:lnTo>
                  <a:lnTo>
                    <a:pt x="12103" y="29604"/>
                  </a:lnTo>
                  <a:lnTo>
                    <a:pt x="20867" y="18764"/>
                  </a:lnTo>
                  <a:lnTo>
                    <a:pt x="31300" y="10841"/>
                  </a:lnTo>
                  <a:lnTo>
                    <a:pt x="42985" y="5004"/>
                  </a:lnTo>
                  <a:lnTo>
                    <a:pt x="55922" y="834"/>
                  </a:lnTo>
                  <a:lnTo>
                    <a:pt x="68442" y="0"/>
                  </a:lnTo>
                  <a:lnTo>
                    <a:pt x="81797" y="1668"/>
                  </a:lnTo>
                  <a:close/>
                </a:path>
              </a:pathLst>
            </a:custGeom>
            <a:solidFill>
              <a:srgbClr val="CE8E40"/>
            </a:solidFill>
            <a:ln w="0">
              <a:noFill/>
              <a:prstDash val="solid"/>
              <a:round/>
              <a:headEnd/>
              <a:tailEnd/>
            </a:ln>
            <a:effectLst>
              <a:outerShdw blurRad="50800" dist="38100" dir="8100000" algn="tr" rotWithShape="0">
                <a:prstClr val="black">
                  <a:alpha val="40000"/>
                </a:prstClr>
              </a:outerShdw>
            </a:effectLst>
          </p:spPr>
          <p:txBody>
            <a:bodyPr vert="horz" wrap="square" lIns="91440" tIns="45720" rIns="91440" bIns="45720" numCol="1" anchor="t" anchorCtr="0" compatLnSpc="1">
              <a:prstTxWarp prst="textNoShape">
                <a:avLst/>
              </a:prstTxWarp>
              <a:noAutofit/>
            </a:bodyPr>
            <a:lstStyle/>
            <a:p>
              <a:endParaRPr lang="ru-RU" dirty="0">
                <a:solidFill>
                  <a:schemeClr val="bg1"/>
                </a:solidFill>
              </a:endParaRPr>
            </a:p>
          </p:txBody>
        </p:sp>
        <p:sp>
          <p:nvSpPr>
            <p:cNvPr id="18" name="Freeform 17"/>
            <p:cNvSpPr>
              <a:spLocks/>
            </p:cNvSpPr>
            <p:nvPr/>
          </p:nvSpPr>
          <p:spPr bwMode="auto">
            <a:xfrm rot="9529559">
              <a:off x="10213468" y="1819524"/>
              <a:ext cx="365760" cy="228600"/>
            </a:xfrm>
            <a:custGeom>
              <a:avLst/>
              <a:gdLst>
                <a:gd name="connsiteX0" fmla="*/ 95569 w 352891"/>
                <a:gd name="connsiteY0" fmla="*/ 5421 h 235676"/>
                <a:gd name="connsiteX1" fmla="*/ 352891 w 352891"/>
                <a:gd name="connsiteY1" fmla="*/ 108916 h 235676"/>
                <a:gd name="connsiteX2" fmla="*/ 302176 w 352891"/>
                <a:gd name="connsiteY2" fmla="*/ 235676 h 235676"/>
                <a:gd name="connsiteX3" fmla="*/ 41316 w 352891"/>
                <a:gd name="connsiteY3" fmla="*/ 130927 h 235676"/>
                <a:gd name="connsiteX4" fmla="*/ 28796 w 352891"/>
                <a:gd name="connsiteY4" fmla="*/ 124255 h 235676"/>
                <a:gd name="connsiteX5" fmla="*/ 18780 w 352891"/>
                <a:gd name="connsiteY5" fmla="*/ 115499 h 235676"/>
                <a:gd name="connsiteX6" fmla="*/ 10433 w 352891"/>
                <a:gd name="connsiteY6" fmla="*/ 105492 h 235676"/>
                <a:gd name="connsiteX7" fmla="*/ 5008 w 352891"/>
                <a:gd name="connsiteY7" fmla="*/ 93817 h 235676"/>
                <a:gd name="connsiteX8" fmla="*/ 835 w 352891"/>
                <a:gd name="connsiteY8" fmla="*/ 80891 h 235676"/>
                <a:gd name="connsiteX9" fmla="*/ 0 w 352891"/>
                <a:gd name="connsiteY9" fmla="*/ 67965 h 235676"/>
                <a:gd name="connsiteX10" fmla="*/ 835 w 352891"/>
                <a:gd name="connsiteY10" fmla="*/ 54622 h 235676"/>
                <a:gd name="connsiteX11" fmla="*/ 5425 w 352891"/>
                <a:gd name="connsiteY11" fmla="*/ 41280 h 235676"/>
                <a:gd name="connsiteX12" fmla="*/ 12103 w 352891"/>
                <a:gd name="connsiteY12" fmla="*/ 29604 h 235676"/>
                <a:gd name="connsiteX13" fmla="*/ 20867 w 352891"/>
                <a:gd name="connsiteY13" fmla="*/ 18764 h 235676"/>
                <a:gd name="connsiteX14" fmla="*/ 31300 w 352891"/>
                <a:gd name="connsiteY14" fmla="*/ 10841 h 235676"/>
                <a:gd name="connsiteX15" fmla="*/ 42985 w 352891"/>
                <a:gd name="connsiteY15" fmla="*/ 5004 h 235676"/>
                <a:gd name="connsiteX16" fmla="*/ 55922 w 352891"/>
                <a:gd name="connsiteY16" fmla="*/ 834 h 235676"/>
                <a:gd name="connsiteX17" fmla="*/ 68442 w 352891"/>
                <a:gd name="connsiteY17" fmla="*/ 0 h 235676"/>
                <a:gd name="connsiteX18" fmla="*/ 81797 w 352891"/>
                <a:gd name="connsiteY18" fmla="*/ 1668 h 23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2891" h="235676">
                  <a:moveTo>
                    <a:pt x="95569" y="5421"/>
                  </a:moveTo>
                  <a:lnTo>
                    <a:pt x="352891" y="108916"/>
                  </a:lnTo>
                  <a:lnTo>
                    <a:pt x="302176" y="235676"/>
                  </a:lnTo>
                  <a:lnTo>
                    <a:pt x="41316" y="130927"/>
                  </a:lnTo>
                  <a:lnTo>
                    <a:pt x="28796" y="124255"/>
                  </a:lnTo>
                  <a:lnTo>
                    <a:pt x="18780" y="115499"/>
                  </a:lnTo>
                  <a:lnTo>
                    <a:pt x="10433" y="105492"/>
                  </a:lnTo>
                  <a:lnTo>
                    <a:pt x="5008" y="93817"/>
                  </a:lnTo>
                  <a:lnTo>
                    <a:pt x="835" y="80891"/>
                  </a:lnTo>
                  <a:lnTo>
                    <a:pt x="0" y="67965"/>
                  </a:lnTo>
                  <a:lnTo>
                    <a:pt x="835" y="54622"/>
                  </a:lnTo>
                  <a:lnTo>
                    <a:pt x="5425" y="41280"/>
                  </a:lnTo>
                  <a:lnTo>
                    <a:pt x="12103" y="29604"/>
                  </a:lnTo>
                  <a:lnTo>
                    <a:pt x="20867" y="18764"/>
                  </a:lnTo>
                  <a:lnTo>
                    <a:pt x="31300" y="10841"/>
                  </a:lnTo>
                  <a:lnTo>
                    <a:pt x="42985" y="5004"/>
                  </a:lnTo>
                  <a:lnTo>
                    <a:pt x="55922" y="834"/>
                  </a:lnTo>
                  <a:lnTo>
                    <a:pt x="68442" y="0"/>
                  </a:lnTo>
                  <a:lnTo>
                    <a:pt x="81797" y="1668"/>
                  </a:lnTo>
                  <a:close/>
                </a:path>
              </a:pathLst>
            </a:custGeom>
            <a:no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ru-RU" dirty="0">
                <a:solidFill>
                  <a:schemeClr val="bg1"/>
                </a:solidFill>
              </a:endParaRPr>
            </a:p>
          </p:txBody>
        </p:sp>
      </p:grpSp>
      <p:sp>
        <p:nvSpPr>
          <p:cNvPr id="19" name="Freeform 18"/>
          <p:cNvSpPr>
            <a:spLocks noChangeAspect="1"/>
          </p:cNvSpPr>
          <p:nvPr/>
        </p:nvSpPr>
        <p:spPr>
          <a:xfrm>
            <a:off x="1169688" y="2960923"/>
            <a:ext cx="2011680" cy="2011680"/>
          </a:xfrm>
          <a:custGeom>
            <a:avLst/>
            <a:gdLst>
              <a:gd name="connsiteX0" fmla="*/ 1005840 w 2011680"/>
              <a:gd name="connsiteY0" fmla="*/ 816827 h 2011680"/>
              <a:gd name="connsiteX1" fmla="*/ 1188720 w 2011680"/>
              <a:gd name="connsiteY1" fmla="*/ 999707 h 2011680"/>
              <a:gd name="connsiteX2" fmla="*/ 1005840 w 2011680"/>
              <a:gd name="connsiteY2" fmla="*/ 1182587 h 2011680"/>
              <a:gd name="connsiteX3" fmla="*/ 822960 w 2011680"/>
              <a:gd name="connsiteY3" fmla="*/ 999707 h 2011680"/>
              <a:gd name="connsiteX4" fmla="*/ 1005840 w 2011680"/>
              <a:gd name="connsiteY4" fmla="*/ 816827 h 2011680"/>
              <a:gd name="connsiteX5" fmla="*/ 1091559 w 2011680"/>
              <a:gd name="connsiteY5" fmla="*/ 193610 h 2011680"/>
              <a:gd name="connsiteX6" fmla="*/ 1097280 w 2011680"/>
              <a:gd name="connsiteY6" fmla="*/ 222126 h 2011680"/>
              <a:gd name="connsiteX7" fmla="*/ 1005840 w 2011680"/>
              <a:gd name="connsiteY7" fmla="*/ 314136 h 2011680"/>
              <a:gd name="connsiteX8" fmla="*/ 914400 w 2011680"/>
              <a:gd name="connsiteY8" fmla="*/ 222126 h 2011680"/>
              <a:gd name="connsiteX9" fmla="*/ 919494 w 2011680"/>
              <a:gd name="connsiteY9" fmla="*/ 196740 h 2011680"/>
              <a:gd name="connsiteX10" fmla="*/ 860163 w 2011680"/>
              <a:gd name="connsiteY10" fmla="*/ 201975 h 2011680"/>
              <a:gd name="connsiteX11" fmla="*/ 199600 w 2011680"/>
              <a:gd name="connsiteY11" fmla="*/ 846226 h 2011680"/>
              <a:gd name="connsiteX12" fmla="*/ 188815 w 2011680"/>
              <a:gd name="connsiteY12" fmla="*/ 916890 h 2011680"/>
              <a:gd name="connsiteX13" fmla="*/ 200083 w 2011680"/>
              <a:gd name="connsiteY13" fmla="*/ 914601 h 2011680"/>
              <a:gd name="connsiteX14" fmla="*/ 291523 w 2011680"/>
              <a:gd name="connsiteY14" fmla="*/ 1006611 h 2011680"/>
              <a:gd name="connsiteX15" fmla="*/ 200083 w 2011680"/>
              <a:gd name="connsiteY15" fmla="*/ 1098621 h 2011680"/>
              <a:gd name="connsiteX16" fmla="*/ 187117 w 2011680"/>
              <a:gd name="connsiteY16" fmla="*/ 1095987 h 2011680"/>
              <a:gd name="connsiteX17" fmla="*/ 187129 w 2011680"/>
              <a:gd name="connsiteY17" fmla="*/ 1096224 h 2011680"/>
              <a:gd name="connsiteX18" fmla="*/ 850052 w 2011680"/>
              <a:gd name="connsiteY18" fmla="*/ 1820316 h 2011680"/>
              <a:gd name="connsiteX19" fmla="*/ 918335 w 2011680"/>
              <a:gd name="connsiteY19" fmla="*/ 1830080 h 2011680"/>
              <a:gd name="connsiteX20" fmla="*/ 917894 w 2011680"/>
              <a:gd name="connsiteY20" fmla="*/ 1827884 h 2011680"/>
              <a:gd name="connsiteX21" fmla="*/ 1009334 w 2011680"/>
              <a:gd name="connsiteY21" fmla="*/ 1735874 h 2011680"/>
              <a:gd name="connsiteX22" fmla="*/ 1100774 w 2011680"/>
              <a:gd name="connsiteY22" fmla="*/ 1827884 h 2011680"/>
              <a:gd name="connsiteX23" fmla="*/ 1100540 w 2011680"/>
              <a:gd name="connsiteY23" fmla="*/ 1829051 h 2011680"/>
              <a:gd name="connsiteX24" fmla="*/ 1161628 w 2011680"/>
              <a:gd name="connsiteY24" fmla="*/ 1820316 h 2011680"/>
              <a:gd name="connsiteX25" fmla="*/ 1824551 w 2011680"/>
              <a:gd name="connsiteY25" fmla="*/ 1096224 h 2011680"/>
              <a:gd name="connsiteX26" fmla="*/ 1824663 w 2011680"/>
              <a:gd name="connsiteY26" fmla="*/ 1094011 h 2011680"/>
              <a:gd name="connsiteX27" fmla="*/ 1805767 w 2011680"/>
              <a:gd name="connsiteY27" fmla="*/ 1097850 h 2011680"/>
              <a:gd name="connsiteX28" fmla="*/ 1714327 w 2011680"/>
              <a:gd name="connsiteY28" fmla="*/ 1005840 h 2011680"/>
              <a:gd name="connsiteX29" fmla="*/ 1805767 w 2011680"/>
              <a:gd name="connsiteY29" fmla="*/ 913830 h 2011680"/>
              <a:gd name="connsiteX30" fmla="*/ 1820393 w 2011680"/>
              <a:gd name="connsiteY30" fmla="*/ 916801 h 2011680"/>
              <a:gd name="connsiteX31" fmla="*/ 1815946 w 2011680"/>
              <a:gd name="connsiteY31" fmla="*/ 866404 h 2011680"/>
              <a:gd name="connsiteX32" fmla="*/ 1171695 w 2011680"/>
              <a:gd name="connsiteY32" fmla="*/ 205841 h 2011680"/>
              <a:gd name="connsiteX33" fmla="*/ 1005840 w 2011680"/>
              <a:gd name="connsiteY33" fmla="*/ 0 h 2011680"/>
              <a:gd name="connsiteX34" fmla="*/ 2011680 w 2011680"/>
              <a:gd name="connsiteY34" fmla="*/ 1005840 h 2011680"/>
              <a:gd name="connsiteX35" fmla="*/ 1005840 w 2011680"/>
              <a:gd name="connsiteY35" fmla="*/ 2011680 h 2011680"/>
              <a:gd name="connsiteX36" fmla="*/ 0 w 2011680"/>
              <a:gd name="connsiteY36" fmla="*/ 1005840 h 2011680"/>
              <a:gd name="connsiteX37" fmla="*/ 1005840 w 2011680"/>
              <a:gd name="connsiteY37" fmla="*/ 0 h 2011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011680" h="2011680">
                <a:moveTo>
                  <a:pt x="1005840" y="816827"/>
                </a:moveTo>
                <a:cubicBezTo>
                  <a:pt x="1106842" y="816827"/>
                  <a:pt x="1188720" y="898705"/>
                  <a:pt x="1188720" y="999707"/>
                </a:cubicBezTo>
                <a:cubicBezTo>
                  <a:pt x="1188720" y="1100709"/>
                  <a:pt x="1106842" y="1182587"/>
                  <a:pt x="1005840" y="1182587"/>
                </a:cubicBezTo>
                <a:cubicBezTo>
                  <a:pt x="904838" y="1182587"/>
                  <a:pt x="822960" y="1100709"/>
                  <a:pt x="822960" y="999707"/>
                </a:cubicBezTo>
                <a:cubicBezTo>
                  <a:pt x="822960" y="898705"/>
                  <a:pt x="904838" y="816827"/>
                  <a:pt x="1005840" y="816827"/>
                </a:cubicBezTo>
                <a:close/>
                <a:moveTo>
                  <a:pt x="1091559" y="193610"/>
                </a:moveTo>
                <a:lnTo>
                  <a:pt x="1097280" y="222126"/>
                </a:lnTo>
                <a:cubicBezTo>
                  <a:pt x="1097280" y="272942"/>
                  <a:pt x="1056341" y="314136"/>
                  <a:pt x="1005840" y="314136"/>
                </a:cubicBezTo>
                <a:cubicBezTo>
                  <a:pt x="955339" y="314136"/>
                  <a:pt x="914400" y="272942"/>
                  <a:pt x="914400" y="222126"/>
                </a:cubicBezTo>
                <a:lnTo>
                  <a:pt x="919494" y="196740"/>
                </a:lnTo>
                <a:lnTo>
                  <a:pt x="860163" y="201975"/>
                </a:lnTo>
                <a:cubicBezTo>
                  <a:pt x="529179" y="261097"/>
                  <a:pt x="266746" y="518093"/>
                  <a:pt x="199600" y="846226"/>
                </a:cubicBezTo>
                <a:lnTo>
                  <a:pt x="188815" y="916890"/>
                </a:lnTo>
                <a:lnTo>
                  <a:pt x="200083" y="914601"/>
                </a:lnTo>
                <a:cubicBezTo>
                  <a:pt x="250584" y="914601"/>
                  <a:pt x="291523" y="955795"/>
                  <a:pt x="291523" y="1006611"/>
                </a:cubicBezTo>
                <a:cubicBezTo>
                  <a:pt x="291523" y="1057427"/>
                  <a:pt x="250584" y="1098621"/>
                  <a:pt x="200083" y="1098621"/>
                </a:cubicBezTo>
                <a:lnTo>
                  <a:pt x="187117" y="1095987"/>
                </a:lnTo>
                <a:lnTo>
                  <a:pt x="187129" y="1096224"/>
                </a:lnTo>
                <a:cubicBezTo>
                  <a:pt x="224005" y="1459333"/>
                  <a:pt x="496940" y="1752658"/>
                  <a:pt x="850052" y="1820316"/>
                </a:cubicBezTo>
                <a:lnTo>
                  <a:pt x="918335" y="1830080"/>
                </a:lnTo>
                <a:lnTo>
                  <a:pt x="917894" y="1827884"/>
                </a:lnTo>
                <a:cubicBezTo>
                  <a:pt x="917894" y="1777068"/>
                  <a:pt x="958833" y="1735874"/>
                  <a:pt x="1009334" y="1735874"/>
                </a:cubicBezTo>
                <a:cubicBezTo>
                  <a:pt x="1059835" y="1735874"/>
                  <a:pt x="1100774" y="1777068"/>
                  <a:pt x="1100774" y="1827884"/>
                </a:cubicBezTo>
                <a:lnTo>
                  <a:pt x="1100540" y="1829051"/>
                </a:lnTo>
                <a:lnTo>
                  <a:pt x="1161628" y="1820316"/>
                </a:lnTo>
                <a:cubicBezTo>
                  <a:pt x="1514740" y="1752658"/>
                  <a:pt x="1787675" y="1459333"/>
                  <a:pt x="1824551" y="1096224"/>
                </a:cubicBezTo>
                <a:lnTo>
                  <a:pt x="1824663" y="1094011"/>
                </a:lnTo>
                <a:lnTo>
                  <a:pt x="1805767" y="1097850"/>
                </a:lnTo>
                <a:cubicBezTo>
                  <a:pt x="1755266" y="1097850"/>
                  <a:pt x="1714327" y="1056656"/>
                  <a:pt x="1714327" y="1005840"/>
                </a:cubicBezTo>
                <a:cubicBezTo>
                  <a:pt x="1714327" y="955024"/>
                  <a:pt x="1755266" y="913830"/>
                  <a:pt x="1805767" y="913830"/>
                </a:cubicBezTo>
                <a:lnTo>
                  <a:pt x="1820393" y="916801"/>
                </a:lnTo>
                <a:lnTo>
                  <a:pt x="1815946" y="866404"/>
                </a:lnTo>
                <a:cubicBezTo>
                  <a:pt x="1756824" y="535420"/>
                  <a:pt x="1499828" y="272986"/>
                  <a:pt x="1171695" y="205841"/>
                </a:cubicBezTo>
                <a:close/>
                <a:moveTo>
                  <a:pt x="1005840" y="0"/>
                </a:moveTo>
                <a:cubicBezTo>
                  <a:pt x="1561350" y="0"/>
                  <a:pt x="2011680" y="450330"/>
                  <a:pt x="2011680" y="1005840"/>
                </a:cubicBezTo>
                <a:cubicBezTo>
                  <a:pt x="2011680" y="1561350"/>
                  <a:pt x="1561350" y="2011680"/>
                  <a:pt x="1005840" y="2011680"/>
                </a:cubicBezTo>
                <a:cubicBezTo>
                  <a:pt x="450330" y="2011680"/>
                  <a:pt x="0" y="1561350"/>
                  <a:pt x="0" y="1005840"/>
                </a:cubicBezTo>
                <a:cubicBezTo>
                  <a:pt x="0" y="450330"/>
                  <a:pt x="450330" y="0"/>
                  <a:pt x="1005840" y="0"/>
                </a:cubicBezTo>
                <a:close/>
              </a:path>
            </a:pathLst>
          </a:custGeom>
          <a:solidFill>
            <a:srgbClr val="F8912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Tree>
    <p:extLst>
      <p:ext uri="{BB962C8B-B14F-4D97-AF65-F5344CB8AC3E}">
        <p14:creationId xmlns:p14="http://schemas.microsoft.com/office/powerpoint/2010/main" val="158626333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2000"/>
                                        <p:tgtEl>
                                          <p:spTgt spid="4"/>
                                        </p:tgtEl>
                                      </p:cBhvr>
                                    </p:animEffect>
                                    <p:anim calcmode="lin" valueType="num">
                                      <p:cBhvr>
                                        <p:cTn id="8" dur="2000" fill="hold"/>
                                        <p:tgtEl>
                                          <p:spTgt spid="4"/>
                                        </p:tgtEl>
                                        <p:attrNameLst>
                                          <p:attrName>ppt_x</p:attrName>
                                        </p:attrNameLst>
                                      </p:cBhvr>
                                      <p:tavLst>
                                        <p:tav tm="0">
                                          <p:val>
                                            <p:strVal val="#ppt_x"/>
                                          </p:val>
                                        </p:tav>
                                        <p:tav tm="100000">
                                          <p:val>
                                            <p:strVal val="#ppt_x"/>
                                          </p:val>
                                        </p:tav>
                                      </p:tavLst>
                                    </p:anim>
                                    <p:anim calcmode="lin" valueType="num">
                                      <p:cBhvr>
                                        <p:cTn id="9" dur="2000" fill="hold"/>
                                        <p:tgtEl>
                                          <p:spTgt spid="4"/>
                                        </p:tgtEl>
                                        <p:attrNameLst>
                                          <p:attrName>ppt_y</p:attrName>
                                        </p:attrNameLst>
                                      </p:cBhvr>
                                      <p:tavLst>
                                        <p:tav tm="0">
                                          <p:val>
                                            <p:strVal val="#ppt_y-.1"/>
                                          </p:val>
                                        </p:tav>
                                        <p:tav tm="100000">
                                          <p:val>
                                            <p:strVal val="#ppt_y"/>
                                          </p:val>
                                        </p:tav>
                                      </p:tavLst>
                                    </p:anim>
                                  </p:childTnLst>
                                </p:cTn>
                              </p:par>
                              <p:par>
                                <p:cTn id="10" presetID="8" presetClass="emph" presetSubtype="0" fill="hold" nodeType="withEffect">
                                  <p:stCondLst>
                                    <p:cond delay="0"/>
                                  </p:stCondLst>
                                  <p:childTnLst>
                                    <p:animRot by="43200000">
                                      <p:cBhvr>
                                        <p:cTn id="11" dur="2000" fill="hold"/>
                                        <p:tgtEl>
                                          <p:spTgt spid="13"/>
                                        </p:tgtEl>
                                        <p:attrNameLst>
                                          <p:attrName>r</p:attrName>
                                        </p:attrNameLst>
                                      </p:cBhvr>
                                    </p:animRot>
                                  </p:childTnLst>
                                </p:cTn>
                              </p:par>
                              <p:par>
                                <p:cTn id="12" presetID="8" presetClass="emph" presetSubtype="0" fill="hold" nodeType="withEffect">
                                  <p:stCondLst>
                                    <p:cond delay="0"/>
                                  </p:stCondLst>
                                  <p:childTnLst>
                                    <p:animRot by="21600000">
                                      <p:cBhvr>
                                        <p:cTn id="13" dur="2000" fill="hold"/>
                                        <p:tgtEl>
                                          <p:spTgt spid="16"/>
                                        </p:tgtEl>
                                        <p:attrNameLst>
                                          <p:attrName>r</p:attrName>
                                        </p:attrNameLst>
                                      </p:cBhvr>
                                    </p:animRot>
                                  </p:childTnLst>
                                </p:cTn>
                              </p:par>
                            </p:childTnLst>
                          </p:cTn>
                        </p:par>
                        <p:par>
                          <p:cTn id="14" fill="hold">
                            <p:stCondLst>
                              <p:cond delay="2000"/>
                            </p:stCondLst>
                            <p:childTnLst>
                              <p:par>
                                <p:cTn id="15" presetID="8" presetClass="emph" presetSubtype="0" fill="hold" nodeType="afterEffect">
                                  <p:stCondLst>
                                    <p:cond delay="0"/>
                                  </p:stCondLst>
                                  <p:childTnLst>
                                    <p:animRot by="43200000">
                                      <p:cBhvr>
                                        <p:cTn id="16" dur="2000" fill="hold"/>
                                        <p:tgtEl>
                                          <p:spTgt spid="13"/>
                                        </p:tgtEl>
                                        <p:attrNameLst>
                                          <p:attrName>r</p:attrName>
                                        </p:attrNameLst>
                                      </p:cBhvr>
                                    </p:animRot>
                                  </p:childTnLst>
                                </p:cTn>
                              </p:par>
                              <p:par>
                                <p:cTn id="17" presetID="8" presetClass="emph" presetSubtype="0" fill="hold" nodeType="withEffect">
                                  <p:stCondLst>
                                    <p:cond delay="0"/>
                                  </p:stCondLst>
                                  <p:childTnLst>
                                    <p:animRot by="21600000">
                                      <p:cBhvr>
                                        <p:cTn id="18" dur="2000" fill="hold"/>
                                        <p:tgtEl>
                                          <p:spTgt spid="16"/>
                                        </p:tgtEl>
                                        <p:attrNameLst>
                                          <p:attrName>r</p:attrName>
                                        </p:attrNameLst>
                                      </p:cBhvr>
                                    </p:animRot>
                                  </p:childTnLst>
                                </p:cTn>
                              </p:par>
                            </p:childTnLst>
                          </p:cTn>
                        </p:par>
                        <p:par>
                          <p:cTn id="19" fill="hold">
                            <p:stCondLst>
                              <p:cond delay="4000"/>
                            </p:stCondLst>
                            <p:childTnLst>
                              <p:par>
                                <p:cTn id="20" presetID="8" presetClass="emph" presetSubtype="0" fill="hold" nodeType="afterEffect">
                                  <p:stCondLst>
                                    <p:cond delay="0"/>
                                  </p:stCondLst>
                                  <p:childTnLst>
                                    <p:animRot by="43200000">
                                      <p:cBhvr>
                                        <p:cTn id="21" dur="2000" fill="hold"/>
                                        <p:tgtEl>
                                          <p:spTgt spid="13"/>
                                        </p:tgtEl>
                                        <p:attrNameLst>
                                          <p:attrName>r</p:attrName>
                                        </p:attrNameLst>
                                      </p:cBhvr>
                                    </p:animRot>
                                  </p:childTnLst>
                                </p:cTn>
                              </p:par>
                              <p:par>
                                <p:cTn id="22" presetID="8" presetClass="emph" presetSubtype="0" fill="hold" nodeType="withEffect">
                                  <p:stCondLst>
                                    <p:cond delay="0"/>
                                  </p:stCondLst>
                                  <p:childTnLst>
                                    <p:animRot by="21600000">
                                      <p:cBhvr>
                                        <p:cTn id="23" dur="2000" fill="hold"/>
                                        <p:tgtEl>
                                          <p:spTgt spid="16"/>
                                        </p:tgtEl>
                                        <p:attrNameLst>
                                          <p:attrName>r</p:attrName>
                                        </p:attrNameLst>
                                      </p:cBhvr>
                                    </p:animRot>
                                  </p:childTnLst>
                                </p:cTn>
                              </p:par>
                            </p:childTnLst>
                          </p:cTn>
                        </p:par>
                        <p:par>
                          <p:cTn id="24" fill="hold">
                            <p:stCondLst>
                              <p:cond delay="6000"/>
                            </p:stCondLst>
                            <p:childTnLst>
                              <p:par>
                                <p:cTn id="25" presetID="8" presetClass="emph" presetSubtype="0" fill="hold" nodeType="afterEffect">
                                  <p:stCondLst>
                                    <p:cond delay="0"/>
                                  </p:stCondLst>
                                  <p:childTnLst>
                                    <p:animRot by="43200000">
                                      <p:cBhvr>
                                        <p:cTn id="26" dur="2000" fill="hold"/>
                                        <p:tgtEl>
                                          <p:spTgt spid="13"/>
                                        </p:tgtEl>
                                        <p:attrNameLst>
                                          <p:attrName>r</p:attrName>
                                        </p:attrNameLst>
                                      </p:cBhvr>
                                    </p:animRot>
                                  </p:childTnLst>
                                </p:cTn>
                              </p:par>
                              <p:par>
                                <p:cTn id="27" presetID="8" presetClass="emph" presetSubtype="0" fill="hold" nodeType="withEffect">
                                  <p:stCondLst>
                                    <p:cond delay="0"/>
                                  </p:stCondLst>
                                  <p:childTnLst>
                                    <p:animRot by="21600000">
                                      <p:cBhvr>
                                        <p:cTn id="28" dur="2000" fill="hold"/>
                                        <p:tgtEl>
                                          <p:spTgt spid="16"/>
                                        </p:tgtEl>
                                        <p:attrNameLst>
                                          <p:attrName>r</p:attrName>
                                        </p:attrNameLst>
                                      </p:cBhvr>
                                    </p:animRot>
                                  </p:childTnLst>
                                </p:cTn>
                              </p:par>
                            </p:childTnLst>
                          </p:cTn>
                        </p:par>
                        <p:par>
                          <p:cTn id="29" fill="hold">
                            <p:stCondLst>
                              <p:cond delay="8000"/>
                            </p:stCondLst>
                            <p:childTnLst>
                              <p:par>
                                <p:cTn id="30" presetID="8" presetClass="emph" presetSubtype="0" fill="hold" nodeType="afterEffect">
                                  <p:stCondLst>
                                    <p:cond delay="0"/>
                                  </p:stCondLst>
                                  <p:childTnLst>
                                    <p:animRot by="43200000">
                                      <p:cBhvr>
                                        <p:cTn id="31" dur="2000" fill="hold"/>
                                        <p:tgtEl>
                                          <p:spTgt spid="13"/>
                                        </p:tgtEl>
                                        <p:attrNameLst>
                                          <p:attrName>r</p:attrName>
                                        </p:attrNameLst>
                                      </p:cBhvr>
                                    </p:animRot>
                                  </p:childTnLst>
                                </p:cTn>
                              </p:par>
                              <p:par>
                                <p:cTn id="32" presetID="8" presetClass="emph" presetSubtype="0" fill="hold" nodeType="withEffect">
                                  <p:stCondLst>
                                    <p:cond delay="0"/>
                                  </p:stCondLst>
                                  <p:childTnLst>
                                    <p:animRot by="21600000">
                                      <p:cBhvr>
                                        <p:cTn id="33" dur="2000" fill="hold"/>
                                        <p:tgtEl>
                                          <p:spTgt spid="16"/>
                                        </p:tgtEl>
                                        <p:attrNameLst>
                                          <p:attrName>r</p:attrName>
                                        </p:attrNameLst>
                                      </p:cBhvr>
                                    </p:animRot>
                                  </p:childTnLst>
                                </p:cTn>
                              </p:par>
                            </p:childTnLst>
                          </p:cTn>
                        </p:par>
                        <p:par>
                          <p:cTn id="34" fill="hold">
                            <p:stCondLst>
                              <p:cond delay="10000"/>
                            </p:stCondLst>
                            <p:childTnLst>
                              <p:par>
                                <p:cTn id="35" presetID="8" presetClass="emph" presetSubtype="0" fill="hold" nodeType="afterEffect">
                                  <p:stCondLst>
                                    <p:cond delay="0"/>
                                  </p:stCondLst>
                                  <p:childTnLst>
                                    <p:animRot by="43200000">
                                      <p:cBhvr>
                                        <p:cTn id="36" dur="2000" fill="hold"/>
                                        <p:tgtEl>
                                          <p:spTgt spid="13"/>
                                        </p:tgtEl>
                                        <p:attrNameLst>
                                          <p:attrName>r</p:attrName>
                                        </p:attrNameLst>
                                      </p:cBhvr>
                                    </p:animRot>
                                  </p:childTnLst>
                                </p:cTn>
                              </p:par>
                              <p:par>
                                <p:cTn id="37" presetID="8" presetClass="emph" presetSubtype="0" fill="hold" nodeType="withEffect">
                                  <p:stCondLst>
                                    <p:cond delay="0"/>
                                  </p:stCondLst>
                                  <p:childTnLst>
                                    <p:animRot by="21600000">
                                      <p:cBhvr>
                                        <p:cTn id="38" dur="2000" fill="hold"/>
                                        <p:tgtEl>
                                          <p:spTgt spid="16"/>
                                        </p:tgtEl>
                                        <p:attrNameLst>
                                          <p:attrName>r</p:attrName>
                                        </p:attrNameLst>
                                      </p:cBhvr>
                                    </p:animRot>
                                  </p:childTnLst>
                                </p:cTn>
                              </p:par>
                            </p:childTnLst>
                          </p:cTn>
                        </p:par>
                        <p:par>
                          <p:cTn id="39" fill="hold">
                            <p:stCondLst>
                              <p:cond delay="12000"/>
                            </p:stCondLst>
                            <p:childTnLst>
                              <p:par>
                                <p:cTn id="40" presetID="8" presetClass="emph" presetSubtype="0" fill="hold" nodeType="afterEffect">
                                  <p:stCondLst>
                                    <p:cond delay="0"/>
                                  </p:stCondLst>
                                  <p:childTnLst>
                                    <p:animRot by="43200000">
                                      <p:cBhvr>
                                        <p:cTn id="41" dur="2000" fill="hold"/>
                                        <p:tgtEl>
                                          <p:spTgt spid="13"/>
                                        </p:tgtEl>
                                        <p:attrNameLst>
                                          <p:attrName>r</p:attrName>
                                        </p:attrNameLst>
                                      </p:cBhvr>
                                    </p:animRot>
                                  </p:childTnLst>
                                </p:cTn>
                              </p:par>
                              <p:par>
                                <p:cTn id="42" presetID="8" presetClass="emph" presetSubtype="0" fill="hold" nodeType="withEffect">
                                  <p:stCondLst>
                                    <p:cond delay="0"/>
                                  </p:stCondLst>
                                  <p:childTnLst>
                                    <p:animRot by="21600000">
                                      <p:cBhvr>
                                        <p:cTn id="43" dur="2000" fill="hold"/>
                                        <p:tgtEl>
                                          <p:spTgt spid="16"/>
                                        </p:tgtEl>
                                        <p:attrNameLst>
                                          <p:attrName>r</p:attrName>
                                        </p:attrNameLst>
                                      </p:cBhvr>
                                    </p:animRot>
                                  </p:childTnLst>
                                </p:cTn>
                              </p:par>
                            </p:childTnLst>
                          </p:cTn>
                        </p:par>
                        <p:par>
                          <p:cTn id="44" fill="hold">
                            <p:stCondLst>
                              <p:cond delay="14000"/>
                            </p:stCondLst>
                            <p:childTnLst>
                              <p:par>
                                <p:cTn id="45" presetID="8" presetClass="emph" presetSubtype="0" fill="hold" nodeType="afterEffect">
                                  <p:stCondLst>
                                    <p:cond delay="0"/>
                                  </p:stCondLst>
                                  <p:childTnLst>
                                    <p:animRot by="43200000">
                                      <p:cBhvr>
                                        <p:cTn id="46" dur="2000" fill="hold"/>
                                        <p:tgtEl>
                                          <p:spTgt spid="13"/>
                                        </p:tgtEl>
                                        <p:attrNameLst>
                                          <p:attrName>r</p:attrName>
                                        </p:attrNameLst>
                                      </p:cBhvr>
                                    </p:animRot>
                                  </p:childTnLst>
                                </p:cTn>
                              </p:par>
                              <p:par>
                                <p:cTn id="47" presetID="8" presetClass="emph" presetSubtype="0" fill="hold" nodeType="withEffect">
                                  <p:stCondLst>
                                    <p:cond delay="0"/>
                                  </p:stCondLst>
                                  <p:childTnLst>
                                    <p:animRot by="21600000">
                                      <p:cBhvr>
                                        <p:cTn id="48" dur="2000" fill="hold"/>
                                        <p:tgtEl>
                                          <p:spTgt spid="16"/>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0" name="Freeform 9"/>
          <p:cNvSpPr/>
          <p:nvPr/>
        </p:nvSpPr>
        <p:spPr>
          <a:xfrm>
            <a:off x="6434667" y="0"/>
            <a:ext cx="5768620" cy="6855218"/>
          </a:xfrm>
          <a:custGeom>
            <a:avLst/>
            <a:gdLst>
              <a:gd name="connsiteX0" fmla="*/ 0 w 6107287"/>
              <a:gd name="connsiteY0" fmla="*/ 0 h 6858000"/>
              <a:gd name="connsiteX1" fmla="*/ 1591733 w 6107287"/>
              <a:gd name="connsiteY1" fmla="*/ 0 h 6858000"/>
              <a:gd name="connsiteX2" fmla="*/ 3194756 w 6107287"/>
              <a:gd name="connsiteY2" fmla="*/ 0 h 6858000"/>
              <a:gd name="connsiteX3" fmla="*/ 6107287 w 6107287"/>
              <a:gd name="connsiteY3" fmla="*/ 0 h 6858000"/>
              <a:gd name="connsiteX4" fmla="*/ 6107287 w 6107287"/>
              <a:gd name="connsiteY4" fmla="*/ 6857999 h 6858000"/>
              <a:gd name="connsiteX5" fmla="*/ 1597379 w 6107287"/>
              <a:gd name="connsiteY5" fmla="*/ 6857999 h 6858000"/>
              <a:gd name="connsiteX6" fmla="*/ 1597378 w 6107287"/>
              <a:gd name="connsiteY6" fmla="*/ 6858000 h 6858000"/>
              <a:gd name="connsiteX7" fmla="*/ 1597378 w 6107287"/>
              <a:gd name="connsiteY7" fmla="*/ 6857999 h 6858000"/>
              <a:gd name="connsiteX8" fmla="*/ 1591733 w 6107287"/>
              <a:gd name="connsiteY8" fmla="*/ 6857999 h 6858000"/>
              <a:gd name="connsiteX9" fmla="*/ 1591733 w 6107287"/>
              <a:gd name="connsiteY9" fmla="*/ 6833765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107287" h="6858000">
                <a:moveTo>
                  <a:pt x="0" y="0"/>
                </a:moveTo>
                <a:lnTo>
                  <a:pt x="1591733" y="0"/>
                </a:lnTo>
                <a:lnTo>
                  <a:pt x="3194756" y="0"/>
                </a:lnTo>
                <a:lnTo>
                  <a:pt x="6107287" y="0"/>
                </a:lnTo>
                <a:lnTo>
                  <a:pt x="6107287" y="6857999"/>
                </a:lnTo>
                <a:lnTo>
                  <a:pt x="1597379" y="6857999"/>
                </a:lnTo>
                <a:lnTo>
                  <a:pt x="1597378" y="6858000"/>
                </a:lnTo>
                <a:lnTo>
                  <a:pt x="1597378" y="6857999"/>
                </a:lnTo>
                <a:lnTo>
                  <a:pt x="1591733" y="6857999"/>
                </a:lnTo>
                <a:lnTo>
                  <a:pt x="1591733" y="6833765"/>
                </a:lnTo>
                <a:close/>
              </a:path>
            </a:pathLst>
          </a:cu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 name="Group 10"/>
          <p:cNvGrpSpPr/>
          <p:nvPr/>
        </p:nvGrpSpPr>
        <p:grpSpPr>
          <a:xfrm>
            <a:off x="370046" y="304456"/>
            <a:ext cx="5845156" cy="1077095"/>
            <a:chOff x="587022" y="976809"/>
            <a:chExt cx="5845156" cy="1077095"/>
          </a:xfrm>
        </p:grpSpPr>
        <p:sp>
          <p:nvSpPr>
            <p:cNvPr id="12" name="TextBox 11"/>
            <p:cNvSpPr txBox="1"/>
            <p:nvPr/>
          </p:nvSpPr>
          <p:spPr>
            <a:xfrm>
              <a:off x="587022" y="976809"/>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CONTACT US</a:t>
              </a:r>
            </a:p>
          </p:txBody>
        </p:sp>
        <p:sp>
          <p:nvSpPr>
            <p:cNvPr id="13" name="TextBox 12"/>
            <p:cNvSpPr txBox="1"/>
            <p:nvPr/>
          </p:nvSpPr>
          <p:spPr>
            <a:xfrm>
              <a:off x="612683" y="1684572"/>
              <a:ext cx="5819495"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a:t>
              </a:r>
            </a:p>
          </p:txBody>
        </p:sp>
      </p:grpSp>
      <p:cxnSp>
        <p:nvCxnSpPr>
          <p:cNvPr id="15" name="Straight Connector 14"/>
          <p:cNvCxnSpPr/>
          <p:nvPr/>
        </p:nvCxnSpPr>
        <p:spPr>
          <a:xfrm>
            <a:off x="755623" y="1591733"/>
            <a:ext cx="4109888" cy="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sp>
        <p:nvSpPr>
          <p:cNvPr id="17" name="Freeform 25"/>
          <p:cNvSpPr>
            <a:spLocks noChangeAspect="1" noChangeArrowheads="1"/>
          </p:cNvSpPr>
          <p:nvPr/>
        </p:nvSpPr>
        <p:spPr bwMode="auto">
          <a:xfrm>
            <a:off x="894586" y="3247890"/>
            <a:ext cx="330009" cy="457200"/>
          </a:xfrm>
          <a:custGeom>
            <a:avLst/>
            <a:gdLst>
              <a:gd name="T0" fmla="*/ 239 w 422"/>
              <a:gd name="T1" fmla="*/ 0 h 585"/>
              <a:gd name="T2" fmla="*/ 239 w 422"/>
              <a:gd name="T3" fmla="*/ 213 h 585"/>
              <a:gd name="T4" fmla="*/ 421 w 422"/>
              <a:gd name="T5" fmla="*/ 213 h 585"/>
              <a:gd name="T6" fmla="*/ 239 w 422"/>
              <a:gd name="T7" fmla="*/ 0 h 585"/>
              <a:gd name="T8" fmla="*/ 0 w 422"/>
              <a:gd name="T9" fmla="*/ 371 h 585"/>
              <a:gd name="T10" fmla="*/ 213 w 422"/>
              <a:gd name="T11" fmla="*/ 584 h 585"/>
              <a:gd name="T12" fmla="*/ 421 w 422"/>
              <a:gd name="T13" fmla="*/ 371 h 585"/>
              <a:gd name="T14" fmla="*/ 421 w 422"/>
              <a:gd name="T15" fmla="*/ 264 h 585"/>
              <a:gd name="T16" fmla="*/ 0 w 422"/>
              <a:gd name="T17" fmla="*/ 264 h 585"/>
              <a:gd name="T18" fmla="*/ 0 w 422"/>
              <a:gd name="T19" fmla="*/ 371 h 585"/>
              <a:gd name="T20" fmla="*/ 183 w 422"/>
              <a:gd name="T21" fmla="*/ 0 h 585"/>
              <a:gd name="T22" fmla="*/ 0 w 422"/>
              <a:gd name="T23" fmla="*/ 213 h 585"/>
              <a:gd name="T24" fmla="*/ 183 w 422"/>
              <a:gd name="T25" fmla="*/ 213 h 585"/>
              <a:gd name="T26" fmla="*/ 183 w 422"/>
              <a:gd name="T27" fmla="*/ 0 h 5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22" h="585">
                <a:moveTo>
                  <a:pt x="239" y="0"/>
                </a:moveTo>
                <a:lnTo>
                  <a:pt x="239" y="213"/>
                </a:lnTo>
                <a:lnTo>
                  <a:pt x="421" y="213"/>
                </a:lnTo>
                <a:cubicBezTo>
                  <a:pt x="421" y="102"/>
                  <a:pt x="340" y="15"/>
                  <a:pt x="239" y="0"/>
                </a:cubicBezTo>
                <a:close/>
                <a:moveTo>
                  <a:pt x="0" y="371"/>
                </a:moveTo>
                <a:cubicBezTo>
                  <a:pt x="0" y="488"/>
                  <a:pt x="96" y="584"/>
                  <a:pt x="213" y="584"/>
                </a:cubicBezTo>
                <a:cubicBezTo>
                  <a:pt x="330" y="584"/>
                  <a:pt x="421" y="488"/>
                  <a:pt x="421" y="371"/>
                </a:cubicBezTo>
                <a:lnTo>
                  <a:pt x="421" y="264"/>
                </a:lnTo>
                <a:lnTo>
                  <a:pt x="0" y="264"/>
                </a:lnTo>
                <a:lnTo>
                  <a:pt x="0" y="371"/>
                </a:lnTo>
                <a:close/>
                <a:moveTo>
                  <a:pt x="183" y="0"/>
                </a:moveTo>
                <a:cubicBezTo>
                  <a:pt x="81" y="15"/>
                  <a:pt x="0" y="102"/>
                  <a:pt x="0" y="213"/>
                </a:cubicBezTo>
                <a:lnTo>
                  <a:pt x="183" y="213"/>
                </a:lnTo>
                <a:lnTo>
                  <a:pt x="183" y="0"/>
                </a:lnTo>
                <a:close/>
              </a:path>
            </a:pathLst>
          </a:custGeom>
          <a:solidFill>
            <a:srgbClr val="FFFFFF"/>
          </a:solidFill>
          <a:ln>
            <a:noFill/>
          </a:ln>
          <a:effectLst/>
        </p:spPr>
        <p:txBody>
          <a:bodyPr wrap="none" anchor="ctr"/>
          <a:lstStyle/>
          <a:p>
            <a:endParaRPr lang="en-US"/>
          </a:p>
        </p:txBody>
      </p:sp>
      <p:grpSp>
        <p:nvGrpSpPr>
          <p:cNvPr id="32" name="Group 31"/>
          <p:cNvGrpSpPr>
            <a:grpSpLocks noChangeAspect="1"/>
          </p:cNvGrpSpPr>
          <p:nvPr/>
        </p:nvGrpSpPr>
        <p:grpSpPr>
          <a:xfrm>
            <a:off x="734461" y="4499309"/>
            <a:ext cx="655136" cy="365760"/>
            <a:chOff x="3195115" y="1980179"/>
            <a:chExt cx="607962" cy="339423"/>
          </a:xfrm>
          <a:solidFill>
            <a:schemeClr val="bg1"/>
          </a:solidFill>
        </p:grpSpPr>
        <p:sp>
          <p:nvSpPr>
            <p:cNvPr id="33" name="Freeform 151"/>
            <p:cNvSpPr>
              <a:spLocks/>
            </p:cNvSpPr>
            <p:nvPr/>
          </p:nvSpPr>
          <p:spPr bwMode="auto">
            <a:xfrm>
              <a:off x="3195115" y="2070146"/>
              <a:ext cx="156762" cy="16358"/>
            </a:xfrm>
            <a:custGeom>
              <a:avLst/>
              <a:gdLst>
                <a:gd name="T0" fmla="*/ 88 w 95"/>
                <a:gd name="T1" fmla="*/ 0 h 10"/>
                <a:gd name="T2" fmla="*/ 7 w 95"/>
                <a:gd name="T3" fmla="*/ 0 h 10"/>
                <a:gd name="T4" fmla="*/ 0 w 95"/>
                <a:gd name="T5" fmla="*/ 5 h 10"/>
                <a:gd name="T6" fmla="*/ 7 w 95"/>
                <a:gd name="T7" fmla="*/ 10 h 10"/>
                <a:gd name="T8" fmla="*/ 88 w 95"/>
                <a:gd name="T9" fmla="*/ 10 h 10"/>
                <a:gd name="T10" fmla="*/ 95 w 95"/>
                <a:gd name="T11" fmla="*/ 5 h 10"/>
                <a:gd name="T12" fmla="*/ 88 w 95"/>
                <a:gd name="T13" fmla="*/ 0 h 10"/>
              </a:gdLst>
              <a:ahLst/>
              <a:cxnLst>
                <a:cxn ang="0">
                  <a:pos x="T0" y="T1"/>
                </a:cxn>
                <a:cxn ang="0">
                  <a:pos x="T2" y="T3"/>
                </a:cxn>
                <a:cxn ang="0">
                  <a:pos x="T4" y="T5"/>
                </a:cxn>
                <a:cxn ang="0">
                  <a:pos x="T6" y="T7"/>
                </a:cxn>
                <a:cxn ang="0">
                  <a:pos x="T8" y="T9"/>
                </a:cxn>
                <a:cxn ang="0">
                  <a:pos x="T10" y="T11"/>
                </a:cxn>
                <a:cxn ang="0">
                  <a:pos x="T12" y="T13"/>
                </a:cxn>
              </a:cxnLst>
              <a:rect l="0" t="0" r="r" b="b"/>
              <a:pathLst>
                <a:path w="95" h="10">
                  <a:moveTo>
                    <a:pt x="88" y="0"/>
                  </a:moveTo>
                  <a:cubicBezTo>
                    <a:pt x="7" y="0"/>
                    <a:pt x="7" y="0"/>
                    <a:pt x="7" y="0"/>
                  </a:cubicBezTo>
                  <a:cubicBezTo>
                    <a:pt x="3" y="0"/>
                    <a:pt x="0" y="1"/>
                    <a:pt x="0" y="5"/>
                  </a:cubicBezTo>
                  <a:cubicBezTo>
                    <a:pt x="0" y="9"/>
                    <a:pt x="3" y="10"/>
                    <a:pt x="7" y="10"/>
                  </a:cubicBezTo>
                  <a:cubicBezTo>
                    <a:pt x="88" y="10"/>
                    <a:pt x="88" y="10"/>
                    <a:pt x="88" y="10"/>
                  </a:cubicBezTo>
                  <a:cubicBezTo>
                    <a:pt x="92" y="10"/>
                    <a:pt x="95" y="9"/>
                    <a:pt x="95" y="5"/>
                  </a:cubicBezTo>
                  <a:cubicBezTo>
                    <a:pt x="95" y="1"/>
                    <a:pt x="92" y="0"/>
                    <a:pt x="88" y="0"/>
                  </a:cubicBezTo>
                  <a:close/>
                </a:path>
              </a:pathLst>
            </a:custGeom>
            <a:grpFill/>
            <a:ln>
              <a:noFill/>
            </a:ln>
          </p:spPr>
          <p:txBody>
            <a:bodyPr vert="horz" wrap="square" lIns="91440" tIns="45720" rIns="91440" bIns="45720" numCol="1" anchor="t" anchorCtr="0" compatLnSpc="1">
              <a:prstTxWarp prst="textNoShape">
                <a:avLst/>
              </a:prstTxWarp>
            </a:bodyPr>
            <a:lstStyle/>
            <a:p>
              <a:endParaRPr lang="ru-RU"/>
            </a:p>
          </p:txBody>
        </p:sp>
        <p:sp>
          <p:nvSpPr>
            <p:cNvPr id="34" name="Freeform 152"/>
            <p:cNvSpPr>
              <a:spLocks/>
            </p:cNvSpPr>
            <p:nvPr/>
          </p:nvSpPr>
          <p:spPr bwMode="auto">
            <a:xfrm>
              <a:off x="3195115" y="2141030"/>
              <a:ext cx="133588" cy="17721"/>
            </a:xfrm>
            <a:custGeom>
              <a:avLst/>
              <a:gdLst>
                <a:gd name="T0" fmla="*/ 74 w 81"/>
                <a:gd name="T1" fmla="*/ 0 h 11"/>
                <a:gd name="T2" fmla="*/ 7 w 81"/>
                <a:gd name="T3" fmla="*/ 0 h 11"/>
                <a:gd name="T4" fmla="*/ 0 w 81"/>
                <a:gd name="T5" fmla="*/ 5 h 11"/>
                <a:gd name="T6" fmla="*/ 7 w 81"/>
                <a:gd name="T7" fmla="*/ 11 h 11"/>
                <a:gd name="T8" fmla="*/ 74 w 81"/>
                <a:gd name="T9" fmla="*/ 11 h 11"/>
                <a:gd name="T10" fmla="*/ 81 w 81"/>
                <a:gd name="T11" fmla="*/ 5 h 11"/>
                <a:gd name="T12" fmla="*/ 74 w 81"/>
                <a:gd name="T13" fmla="*/ 0 h 11"/>
              </a:gdLst>
              <a:ahLst/>
              <a:cxnLst>
                <a:cxn ang="0">
                  <a:pos x="T0" y="T1"/>
                </a:cxn>
                <a:cxn ang="0">
                  <a:pos x="T2" y="T3"/>
                </a:cxn>
                <a:cxn ang="0">
                  <a:pos x="T4" y="T5"/>
                </a:cxn>
                <a:cxn ang="0">
                  <a:pos x="T6" y="T7"/>
                </a:cxn>
                <a:cxn ang="0">
                  <a:pos x="T8" y="T9"/>
                </a:cxn>
                <a:cxn ang="0">
                  <a:pos x="T10" y="T11"/>
                </a:cxn>
                <a:cxn ang="0">
                  <a:pos x="T12" y="T13"/>
                </a:cxn>
              </a:cxnLst>
              <a:rect l="0" t="0" r="r" b="b"/>
              <a:pathLst>
                <a:path w="81" h="11">
                  <a:moveTo>
                    <a:pt x="74" y="0"/>
                  </a:moveTo>
                  <a:cubicBezTo>
                    <a:pt x="7" y="0"/>
                    <a:pt x="7" y="0"/>
                    <a:pt x="7" y="0"/>
                  </a:cubicBezTo>
                  <a:cubicBezTo>
                    <a:pt x="3" y="0"/>
                    <a:pt x="0" y="1"/>
                    <a:pt x="0" y="5"/>
                  </a:cubicBezTo>
                  <a:cubicBezTo>
                    <a:pt x="0" y="9"/>
                    <a:pt x="3" y="11"/>
                    <a:pt x="7" y="11"/>
                  </a:cubicBezTo>
                  <a:cubicBezTo>
                    <a:pt x="74" y="11"/>
                    <a:pt x="74" y="11"/>
                    <a:pt x="74" y="11"/>
                  </a:cubicBezTo>
                  <a:cubicBezTo>
                    <a:pt x="78" y="11"/>
                    <a:pt x="81" y="9"/>
                    <a:pt x="81" y="5"/>
                  </a:cubicBezTo>
                  <a:cubicBezTo>
                    <a:pt x="81" y="1"/>
                    <a:pt x="78" y="0"/>
                    <a:pt x="74" y="0"/>
                  </a:cubicBezTo>
                  <a:close/>
                </a:path>
              </a:pathLst>
            </a:custGeom>
            <a:grpFill/>
            <a:ln>
              <a:noFill/>
            </a:ln>
          </p:spPr>
          <p:txBody>
            <a:bodyPr vert="horz" wrap="square" lIns="91440" tIns="45720" rIns="91440" bIns="45720" numCol="1" anchor="t" anchorCtr="0" compatLnSpc="1">
              <a:prstTxWarp prst="textNoShape">
                <a:avLst/>
              </a:prstTxWarp>
            </a:bodyPr>
            <a:lstStyle/>
            <a:p>
              <a:endParaRPr lang="ru-RU"/>
            </a:p>
          </p:txBody>
        </p:sp>
        <p:sp>
          <p:nvSpPr>
            <p:cNvPr id="35" name="Freeform 153"/>
            <p:cNvSpPr>
              <a:spLocks/>
            </p:cNvSpPr>
            <p:nvPr/>
          </p:nvSpPr>
          <p:spPr bwMode="auto">
            <a:xfrm>
              <a:off x="3195115" y="2211913"/>
              <a:ext cx="113141" cy="17721"/>
            </a:xfrm>
            <a:custGeom>
              <a:avLst/>
              <a:gdLst>
                <a:gd name="T0" fmla="*/ 61 w 68"/>
                <a:gd name="T1" fmla="*/ 0 h 11"/>
                <a:gd name="T2" fmla="*/ 7 w 68"/>
                <a:gd name="T3" fmla="*/ 0 h 11"/>
                <a:gd name="T4" fmla="*/ 0 w 68"/>
                <a:gd name="T5" fmla="*/ 5 h 11"/>
                <a:gd name="T6" fmla="*/ 7 w 68"/>
                <a:gd name="T7" fmla="*/ 11 h 11"/>
                <a:gd name="T8" fmla="*/ 61 w 68"/>
                <a:gd name="T9" fmla="*/ 11 h 11"/>
                <a:gd name="T10" fmla="*/ 68 w 68"/>
                <a:gd name="T11" fmla="*/ 5 h 11"/>
                <a:gd name="T12" fmla="*/ 61 w 68"/>
                <a:gd name="T13" fmla="*/ 0 h 11"/>
              </a:gdLst>
              <a:ahLst/>
              <a:cxnLst>
                <a:cxn ang="0">
                  <a:pos x="T0" y="T1"/>
                </a:cxn>
                <a:cxn ang="0">
                  <a:pos x="T2" y="T3"/>
                </a:cxn>
                <a:cxn ang="0">
                  <a:pos x="T4" y="T5"/>
                </a:cxn>
                <a:cxn ang="0">
                  <a:pos x="T6" y="T7"/>
                </a:cxn>
                <a:cxn ang="0">
                  <a:pos x="T8" y="T9"/>
                </a:cxn>
                <a:cxn ang="0">
                  <a:pos x="T10" y="T11"/>
                </a:cxn>
                <a:cxn ang="0">
                  <a:pos x="T12" y="T13"/>
                </a:cxn>
              </a:cxnLst>
              <a:rect l="0" t="0" r="r" b="b"/>
              <a:pathLst>
                <a:path w="68" h="11">
                  <a:moveTo>
                    <a:pt x="61" y="0"/>
                  </a:moveTo>
                  <a:cubicBezTo>
                    <a:pt x="7" y="0"/>
                    <a:pt x="7" y="0"/>
                    <a:pt x="7" y="0"/>
                  </a:cubicBezTo>
                  <a:cubicBezTo>
                    <a:pt x="3" y="0"/>
                    <a:pt x="0" y="2"/>
                    <a:pt x="0" y="5"/>
                  </a:cubicBezTo>
                  <a:cubicBezTo>
                    <a:pt x="0" y="9"/>
                    <a:pt x="3" y="11"/>
                    <a:pt x="7" y="11"/>
                  </a:cubicBezTo>
                  <a:cubicBezTo>
                    <a:pt x="61" y="11"/>
                    <a:pt x="61" y="11"/>
                    <a:pt x="61" y="11"/>
                  </a:cubicBezTo>
                  <a:cubicBezTo>
                    <a:pt x="65" y="11"/>
                    <a:pt x="68" y="9"/>
                    <a:pt x="68" y="5"/>
                  </a:cubicBezTo>
                  <a:cubicBezTo>
                    <a:pt x="68" y="2"/>
                    <a:pt x="65" y="0"/>
                    <a:pt x="61" y="0"/>
                  </a:cubicBezTo>
                  <a:close/>
                </a:path>
              </a:pathLst>
            </a:custGeom>
            <a:grpFill/>
            <a:ln>
              <a:noFill/>
            </a:ln>
          </p:spPr>
          <p:txBody>
            <a:bodyPr vert="horz" wrap="square" lIns="91440" tIns="45720" rIns="91440" bIns="45720" numCol="1" anchor="t" anchorCtr="0" compatLnSpc="1">
              <a:prstTxWarp prst="textNoShape">
                <a:avLst/>
              </a:prstTxWarp>
            </a:bodyPr>
            <a:lstStyle/>
            <a:p>
              <a:endParaRPr lang="ru-RU"/>
            </a:p>
          </p:txBody>
        </p:sp>
        <p:sp>
          <p:nvSpPr>
            <p:cNvPr id="36" name="Freeform 154"/>
            <p:cNvSpPr>
              <a:spLocks noEditPoints="1"/>
            </p:cNvSpPr>
            <p:nvPr/>
          </p:nvSpPr>
          <p:spPr bwMode="auto">
            <a:xfrm>
              <a:off x="3347787" y="1980179"/>
              <a:ext cx="455290" cy="339423"/>
            </a:xfrm>
            <a:custGeom>
              <a:avLst/>
              <a:gdLst>
                <a:gd name="T0" fmla="*/ 268 w 276"/>
                <a:gd name="T1" fmla="*/ 10 h 205"/>
                <a:gd name="T2" fmla="*/ 246 w 276"/>
                <a:gd name="T3" fmla="*/ 0 h 205"/>
                <a:gd name="T4" fmla="*/ 70 w 276"/>
                <a:gd name="T5" fmla="*/ 0 h 205"/>
                <a:gd name="T6" fmla="*/ 31 w 276"/>
                <a:gd name="T7" fmla="*/ 31 h 205"/>
                <a:gd name="T8" fmla="*/ 2 w 276"/>
                <a:gd name="T9" fmla="*/ 167 h 205"/>
                <a:gd name="T10" fmla="*/ 7 w 276"/>
                <a:gd name="T11" fmla="*/ 193 h 205"/>
                <a:gd name="T12" fmla="*/ 30 w 276"/>
                <a:gd name="T13" fmla="*/ 205 h 205"/>
                <a:gd name="T14" fmla="*/ 205 w 276"/>
                <a:gd name="T15" fmla="*/ 205 h 205"/>
                <a:gd name="T16" fmla="*/ 244 w 276"/>
                <a:gd name="T17" fmla="*/ 172 h 205"/>
                <a:gd name="T18" fmla="*/ 274 w 276"/>
                <a:gd name="T19" fmla="*/ 35 h 205"/>
                <a:gd name="T20" fmla="*/ 268 w 276"/>
                <a:gd name="T21" fmla="*/ 10 h 205"/>
                <a:gd name="T22" fmla="*/ 237 w 276"/>
                <a:gd name="T23" fmla="*/ 51 h 205"/>
                <a:gd name="T24" fmla="*/ 172 w 276"/>
                <a:gd name="T25" fmla="*/ 116 h 205"/>
                <a:gd name="T26" fmla="*/ 201 w 276"/>
                <a:gd name="T27" fmla="*/ 149 h 205"/>
                <a:gd name="T28" fmla="*/ 201 w 276"/>
                <a:gd name="T29" fmla="*/ 159 h 205"/>
                <a:gd name="T30" fmla="*/ 196 w 276"/>
                <a:gd name="T31" fmla="*/ 161 h 205"/>
                <a:gd name="T32" fmla="*/ 191 w 276"/>
                <a:gd name="T33" fmla="*/ 158 h 205"/>
                <a:gd name="T34" fmla="*/ 163 w 276"/>
                <a:gd name="T35" fmla="*/ 126 h 205"/>
                <a:gd name="T36" fmla="*/ 163 w 276"/>
                <a:gd name="T37" fmla="*/ 126 h 205"/>
                <a:gd name="T38" fmla="*/ 141 w 276"/>
                <a:gd name="T39" fmla="*/ 135 h 205"/>
                <a:gd name="T40" fmla="*/ 138 w 276"/>
                <a:gd name="T41" fmla="*/ 135 h 205"/>
                <a:gd name="T42" fmla="*/ 116 w 276"/>
                <a:gd name="T43" fmla="*/ 122 h 205"/>
                <a:gd name="T44" fmla="*/ 112 w 276"/>
                <a:gd name="T45" fmla="*/ 116 h 205"/>
                <a:gd name="T46" fmla="*/ 57 w 276"/>
                <a:gd name="T47" fmla="*/ 161 h 205"/>
                <a:gd name="T48" fmla="*/ 52 w 276"/>
                <a:gd name="T49" fmla="*/ 162 h 205"/>
                <a:gd name="T50" fmla="*/ 47 w 276"/>
                <a:gd name="T51" fmla="*/ 159 h 205"/>
                <a:gd name="T52" fmla="*/ 48 w 276"/>
                <a:gd name="T53" fmla="*/ 150 h 205"/>
                <a:gd name="T54" fmla="*/ 104 w 276"/>
                <a:gd name="T55" fmla="*/ 105 h 205"/>
                <a:gd name="T56" fmla="*/ 66 w 276"/>
                <a:gd name="T57" fmla="*/ 50 h 205"/>
                <a:gd name="T58" fmla="*/ 67 w 276"/>
                <a:gd name="T59" fmla="*/ 41 h 205"/>
                <a:gd name="T60" fmla="*/ 77 w 276"/>
                <a:gd name="T61" fmla="*/ 42 h 205"/>
                <a:gd name="T62" fmla="*/ 127 w 276"/>
                <a:gd name="T63" fmla="*/ 114 h 205"/>
                <a:gd name="T64" fmla="*/ 139 w 276"/>
                <a:gd name="T65" fmla="*/ 122 h 205"/>
                <a:gd name="T66" fmla="*/ 153 w 276"/>
                <a:gd name="T67" fmla="*/ 116 h 205"/>
                <a:gd name="T68" fmla="*/ 158 w 276"/>
                <a:gd name="T69" fmla="*/ 111 h 205"/>
                <a:gd name="T70" fmla="*/ 158 w 276"/>
                <a:gd name="T71" fmla="*/ 111 h 205"/>
                <a:gd name="T72" fmla="*/ 159 w 276"/>
                <a:gd name="T73" fmla="*/ 111 h 205"/>
                <a:gd name="T74" fmla="*/ 227 w 276"/>
                <a:gd name="T75" fmla="*/ 42 h 205"/>
                <a:gd name="T76" fmla="*/ 237 w 276"/>
                <a:gd name="T77" fmla="*/ 42 h 205"/>
                <a:gd name="T78" fmla="*/ 237 w 276"/>
                <a:gd name="T79" fmla="*/ 51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76" h="205">
                  <a:moveTo>
                    <a:pt x="268" y="10"/>
                  </a:moveTo>
                  <a:cubicBezTo>
                    <a:pt x="263" y="3"/>
                    <a:pt x="255" y="0"/>
                    <a:pt x="246" y="0"/>
                  </a:cubicBezTo>
                  <a:cubicBezTo>
                    <a:pt x="70" y="0"/>
                    <a:pt x="70" y="0"/>
                    <a:pt x="70" y="0"/>
                  </a:cubicBezTo>
                  <a:cubicBezTo>
                    <a:pt x="52" y="0"/>
                    <a:pt x="35" y="14"/>
                    <a:pt x="31" y="31"/>
                  </a:cubicBezTo>
                  <a:cubicBezTo>
                    <a:pt x="2" y="167"/>
                    <a:pt x="2" y="167"/>
                    <a:pt x="2" y="167"/>
                  </a:cubicBezTo>
                  <a:cubicBezTo>
                    <a:pt x="0" y="176"/>
                    <a:pt x="2" y="186"/>
                    <a:pt x="7" y="193"/>
                  </a:cubicBezTo>
                  <a:cubicBezTo>
                    <a:pt x="12" y="200"/>
                    <a:pt x="20" y="205"/>
                    <a:pt x="30" y="205"/>
                  </a:cubicBezTo>
                  <a:cubicBezTo>
                    <a:pt x="205" y="205"/>
                    <a:pt x="205" y="205"/>
                    <a:pt x="205" y="205"/>
                  </a:cubicBezTo>
                  <a:cubicBezTo>
                    <a:pt x="223" y="205"/>
                    <a:pt x="241" y="189"/>
                    <a:pt x="244" y="172"/>
                  </a:cubicBezTo>
                  <a:cubicBezTo>
                    <a:pt x="274" y="35"/>
                    <a:pt x="274" y="35"/>
                    <a:pt x="274" y="35"/>
                  </a:cubicBezTo>
                  <a:cubicBezTo>
                    <a:pt x="276" y="26"/>
                    <a:pt x="274" y="16"/>
                    <a:pt x="268" y="10"/>
                  </a:cubicBezTo>
                  <a:close/>
                  <a:moveTo>
                    <a:pt x="237" y="51"/>
                  </a:moveTo>
                  <a:cubicBezTo>
                    <a:pt x="172" y="116"/>
                    <a:pt x="172" y="116"/>
                    <a:pt x="172" y="116"/>
                  </a:cubicBezTo>
                  <a:cubicBezTo>
                    <a:pt x="201" y="149"/>
                    <a:pt x="201" y="149"/>
                    <a:pt x="201" y="149"/>
                  </a:cubicBezTo>
                  <a:cubicBezTo>
                    <a:pt x="204" y="152"/>
                    <a:pt x="203" y="157"/>
                    <a:pt x="201" y="159"/>
                  </a:cubicBezTo>
                  <a:cubicBezTo>
                    <a:pt x="199" y="160"/>
                    <a:pt x="198" y="161"/>
                    <a:pt x="196" y="161"/>
                  </a:cubicBezTo>
                  <a:cubicBezTo>
                    <a:pt x="194" y="161"/>
                    <a:pt x="192" y="160"/>
                    <a:pt x="191" y="158"/>
                  </a:cubicBezTo>
                  <a:cubicBezTo>
                    <a:pt x="163" y="126"/>
                    <a:pt x="163" y="126"/>
                    <a:pt x="163" y="126"/>
                  </a:cubicBezTo>
                  <a:cubicBezTo>
                    <a:pt x="163" y="126"/>
                    <a:pt x="163" y="126"/>
                    <a:pt x="163" y="126"/>
                  </a:cubicBezTo>
                  <a:cubicBezTo>
                    <a:pt x="156" y="132"/>
                    <a:pt x="149" y="135"/>
                    <a:pt x="141" y="135"/>
                  </a:cubicBezTo>
                  <a:cubicBezTo>
                    <a:pt x="140" y="135"/>
                    <a:pt x="139" y="135"/>
                    <a:pt x="138" y="135"/>
                  </a:cubicBezTo>
                  <a:cubicBezTo>
                    <a:pt x="129" y="134"/>
                    <a:pt x="121" y="130"/>
                    <a:pt x="116" y="122"/>
                  </a:cubicBezTo>
                  <a:cubicBezTo>
                    <a:pt x="112" y="116"/>
                    <a:pt x="112" y="116"/>
                    <a:pt x="112" y="116"/>
                  </a:cubicBezTo>
                  <a:cubicBezTo>
                    <a:pt x="57" y="161"/>
                    <a:pt x="57" y="161"/>
                    <a:pt x="57" y="161"/>
                  </a:cubicBezTo>
                  <a:cubicBezTo>
                    <a:pt x="55" y="162"/>
                    <a:pt x="54" y="162"/>
                    <a:pt x="52" y="162"/>
                  </a:cubicBezTo>
                  <a:cubicBezTo>
                    <a:pt x="50" y="162"/>
                    <a:pt x="49" y="161"/>
                    <a:pt x="47" y="159"/>
                  </a:cubicBezTo>
                  <a:cubicBezTo>
                    <a:pt x="45" y="157"/>
                    <a:pt x="45" y="152"/>
                    <a:pt x="48" y="150"/>
                  </a:cubicBezTo>
                  <a:cubicBezTo>
                    <a:pt x="104" y="105"/>
                    <a:pt x="104" y="105"/>
                    <a:pt x="104" y="105"/>
                  </a:cubicBezTo>
                  <a:cubicBezTo>
                    <a:pt x="66" y="50"/>
                    <a:pt x="66" y="50"/>
                    <a:pt x="66" y="50"/>
                  </a:cubicBezTo>
                  <a:cubicBezTo>
                    <a:pt x="64" y="47"/>
                    <a:pt x="64" y="43"/>
                    <a:pt x="67" y="41"/>
                  </a:cubicBezTo>
                  <a:cubicBezTo>
                    <a:pt x="70" y="38"/>
                    <a:pt x="75" y="39"/>
                    <a:pt x="77" y="42"/>
                  </a:cubicBezTo>
                  <a:cubicBezTo>
                    <a:pt x="127" y="114"/>
                    <a:pt x="127" y="114"/>
                    <a:pt x="127" y="114"/>
                  </a:cubicBezTo>
                  <a:cubicBezTo>
                    <a:pt x="130" y="118"/>
                    <a:pt x="135" y="121"/>
                    <a:pt x="139" y="122"/>
                  </a:cubicBezTo>
                  <a:cubicBezTo>
                    <a:pt x="144" y="122"/>
                    <a:pt x="149" y="120"/>
                    <a:pt x="153" y="116"/>
                  </a:cubicBezTo>
                  <a:cubicBezTo>
                    <a:pt x="158" y="111"/>
                    <a:pt x="158" y="111"/>
                    <a:pt x="158" y="111"/>
                  </a:cubicBezTo>
                  <a:cubicBezTo>
                    <a:pt x="158" y="111"/>
                    <a:pt x="158" y="111"/>
                    <a:pt x="158" y="111"/>
                  </a:cubicBezTo>
                  <a:cubicBezTo>
                    <a:pt x="158" y="111"/>
                    <a:pt x="159" y="111"/>
                    <a:pt x="159" y="111"/>
                  </a:cubicBezTo>
                  <a:cubicBezTo>
                    <a:pt x="227" y="42"/>
                    <a:pt x="227" y="42"/>
                    <a:pt x="227" y="42"/>
                  </a:cubicBezTo>
                  <a:cubicBezTo>
                    <a:pt x="230" y="39"/>
                    <a:pt x="234" y="39"/>
                    <a:pt x="237" y="42"/>
                  </a:cubicBezTo>
                  <a:cubicBezTo>
                    <a:pt x="240" y="44"/>
                    <a:pt x="240" y="49"/>
                    <a:pt x="237" y="51"/>
                  </a:cubicBezTo>
                  <a:close/>
                </a:path>
              </a:pathLst>
            </a:custGeom>
            <a:grpFill/>
            <a:ln>
              <a:noFill/>
            </a:ln>
          </p:spPr>
          <p:txBody>
            <a:bodyPr vert="horz" wrap="square" lIns="91440" tIns="45720" rIns="91440" bIns="45720" numCol="1" anchor="t" anchorCtr="0" compatLnSpc="1">
              <a:prstTxWarp prst="textNoShape">
                <a:avLst/>
              </a:prstTxWarp>
            </a:bodyPr>
            <a:lstStyle/>
            <a:p>
              <a:endParaRPr lang="ru-RU"/>
            </a:p>
          </p:txBody>
        </p:sp>
      </p:grpSp>
      <p:grpSp>
        <p:nvGrpSpPr>
          <p:cNvPr id="40" name="Group 39"/>
          <p:cNvGrpSpPr>
            <a:grpSpLocks noChangeAspect="1"/>
          </p:cNvGrpSpPr>
          <p:nvPr/>
        </p:nvGrpSpPr>
        <p:grpSpPr>
          <a:xfrm>
            <a:off x="874861" y="5055615"/>
            <a:ext cx="432455" cy="457200"/>
            <a:chOff x="4329250" y="5104502"/>
            <a:chExt cx="500274" cy="528899"/>
          </a:xfrm>
          <a:solidFill>
            <a:schemeClr val="bg1"/>
          </a:solidFill>
        </p:grpSpPr>
        <p:sp>
          <p:nvSpPr>
            <p:cNvPr id="41" name="Freeform 39"/>
            <p:cNvSpPr>
              <a:spLocks/>
            </p:cNvSpPr>
            <p:nvPr/>
          </p:nvSpPr>
          <p:spPr bwMode="auto">
            <a:xfrm>
              <a:off x="4390591" y="5247633"/>
              <a:ext cx="128135" cy="55889"/>
            </a:xfrm>
            <a:custGeom>
              <a:avLst/>
              <a:gdLst>
                <a:gd name="T0" fmla="*/ 94 w 94"/>
                <a:gd name="T1" fmla="*/ 0 h 41"/>
                <a:gd name="T2" fmla="*/ 0 w 94"/>
                <a:gd name="T3" fmla="*/ 0 h 41"/>
                <a:gd name="T4" fmla="*/ 47 w 94"/>
                <a:gd name="T5" fmla="*/ 41 h 41"/>
                <a:gd name="T6" fmla="*/ 94 w 94"/>
                <a:gd name="T7" fmla="*/ 0 h 41"/>
              </a:gdLst>
              <a:ahLst/>
              <a:cxnLst>
                <a:cxn ang="0">
                  <a:pos x="T0" y="T1"/>
                </a:cxn>
                <a:cxn ang="0">
                  <a:pos x="T2" y="T3"/>
                </a:cxn>
                <a:cxn ang="0">
                  <a:pos x="T4" y="T5"/>
                </a:cxn>
                <a:cxn ang="0">
                  <a:pos x="T6" y="T7"/>
                </a:cxn>
              </a:cxnLst>
              <a:rect l="0" t="0" r="r" b="b"/>
              <a:pathLst>
                <a:path w="94" h="41">
                  <a:moveTo>
                    <a:pt x="94" y="0"/>
                  </a:moveTo>
                  <a:lnTo>
                    <a:pt x="0" y="0"/>
                  </a:lnTo>
                  <a:lnTo>
                    <a:pt x="47" y="41"/>
                  </a:lnTo>
                  <a:lnTo>
                    <a:pt x="94" y="0"/>
                  </a:lnTo>
                  <a:close/>
                </a:path>
              </a:pathLst>
            </a:custGeom>
            <a:grpFill/>
            <a:ln>
              <a:noFill/>
            </a:ln>
          </p:spPr>
          <p:txBody>
            <a:bodyPr vert="horz" wrap="square" lIns="91440" tIns="45720" rIns="91440" bIns="45720" numCol="1" anchor="t" anchorCtr="0" compatLnSpc="1">
              <a:prstTxWarp prst="textNoShape">
                <a:avLst/>
              </a:prstTxWarp>
            </a:bodyPr>
            <a:lstStyle/>
            <a:p>
              <a:endParaRPr lang="ru-RU"/>
            </a:p>
          </p:txBody>
        </p:sp>
        <p:sp>
          <p:nvSpPr>
            <p:cNvPr id="42" name="Freeform 40"/>
            <p:cNvSpPr>
              <a:spLocks/>
            </p:cNvSpPr>
            <p:nvPr/>
          </p:nvSpPr>
          <p:spPr bwMode="auto">
            <a:xfrm>
              <a:off x="4383776" y="5265353"/>
              <a:ext cx="141767" cy="107689"/>
            </a:xfrm>
            <a:custGeom>
              <a:avLst/>
              <a:gdLst>
                <a:gd name="T0" fmla="*/ 46 w 86"/>
                <a:gd name="T1" fmla="*/ 34 h 65"/>
                <a:gd name="T2" fmla="*/ 43 w 86"/>
                <a:gd name="T3" fmla="*/ 35 h 65"/>
                <a:gd name="T4" fmla="*/ 39 w 86"/>
                <a:gd name="T5" fmla="*/ 34 h 65"/>
                <a:gd name="T6" fmla="*/ 0 w 86"/>
                <a:gd name="T7" fmla="*/ 0 h 65"/>
                <a:gd name="T8" fmla="*/ 0 w 86"/>
                <a:gd name="T9" fmla="*/ 65 h 65"/>
                <a:gd name="T10" fmla="*/ 86 w 86"/>
                <a:gd name="T11" fmla="*/ 65 h 65"/>
                <a:gd name="T12" fmla="*/ 86 w 86"/>
                <a:gd name="T13" fmla="*/ 0 h 65"/>
                <a:gd name="T14" fmla="*/ 46 w 86"/>
                <a:gd name="T15" fmla="*/ 34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6" h="65">
                  <a:moveTo>
                    <a:pt x="46" y="34"/>
                  </a:moveTo>
                  <a:cubicBezTo>
                    <a:pt x="45" y="35"/>
                    <a:pt x="44" y="35"/>
                    <a:pt x="43" y="35"/>
                  </a:cubicBezTo>
                  <a:cubicBezTo>
                    <a:pt x="42" y="35"/>
                    <a:pt x="40" y="35"/>
                    <a:pt x="39" y="34"/>
                  </a:cubicBezTo>
                  <a:cubicBezTo>
                    <a:pt x="0" y="0"/>
                    <a:pt x="0" y="0"/>
                    <a:pt x="0" y="0"/>
                  </a:cubicBezTo>
                  <a:cubicBezTo>
                    <a:pt x="0" y="65"/>
                    <a:pt x="0" y="65"/>
                    <a:pt x="0" y="65"/>
                  </a:cubicBezTo>
                  <a:cubicBezTo>
                    <a:pt x="86" y="65"/>
                    <a:pt x="86" y="65"/>
                    <a:pt x="86" y="65"/>
                  </a:cubicBezTo>
                  <a:cubicBezTo>
                    <a:pt x="86" y="0"/>
                    <a:pt x="86" y="0"/>
                    <a:pt x="86" y="0"/>
                  </a:cubicBezTo>
                  <a:lnTo>
                    <a:pt x="46" y="34"/>
                  </a:lnTo>
                  <a:close/>
                </a:path>
              </a:pathLst>
            </a:custGeom>
            <a:grpFill/>
            <a:ln>
              <a:noFill/>
            </a:ln>
          </p:spPr>
          <p:txBody>
            <a:bodyPr vert="horz" wrap="square" lIns="91440" tIns="45720" rIns="91440" bIns="45720" numCol="1" anchor="t" anchorCtr="0" compatLnSpc="1">
              <a:prstTxWarp prst="textNoShape">
                <a:avLst/>
              </a:prstTxWarp>
            </a:bodyPr>
            <a:lstStyle/>
            <a:p>
              <a:endParaRPr lang="ru-RU"/>
            </a:p>
          </p:txBody>
        </p:sp>
        <p:sp>
          <p:nvSpPr>
            <p:cNvPr id="43" name="Rectangle 41"/>
            <p:cNvSpPr>
              <a:spLocks noChangeArrowheads="1"/>
            </p:cNvSpPr>
            <p:nvPr/>
          </p:nvSpPr>
          <p:spPr bwMode="auto">
            <a:xfrm>
              <a:off x="4633231" y="5302159"/>
              <a:ext cx="124046" cy="124046"/>
            </a:xfrm>
            <a:prstGeom prst="rect">
              <a:avLst/>
            </a:prstGeom>
            <a:grpFill/>
            <a:ln>
              <a:noFill/>
            </a:ln>
          </p:spPr>
          <p:txBody>
            <a:bodyPr vert="horz" wrap="square" lIns="91440" tIns="45720" rIns="91440" bIns="45720" numCol="1" anchor="t" anchorCtr="0" compatLnSpc="1">
              <a:prstTxWarp prst="textNoShape">
                <a:avLst/>
              </a:prstTxWarp>
            </a:bodyPr>
            <a:lstStyle/>
            <a:p>
              <a:endParaRPr lang="ru-RU"/>
            </a:p>
          </p:txBody>
        </p:sp>
        <p:sp>
          <p:nvSpPr>
            <p:cNvPr id="44" name="Freeform 42"/>
            <p:cNvSpPr>
              <a:spLocks noEditPoints="1"/>
            </p:cNvSpPr>
            <p:nvPr/>
          </p:nvSpPr>
          <p:spPr bwMode="auto">
            <a:xfrm>
              <a:off x="4329250" y="5104502"/>
              <a:ext cx="500274" cy="528899"/>
            </a:xfrm>
            <a:custGeom>
              <a:avLst/>
              <a:gdLst>
                <a:gd name="T0" fmla="*/ 221 w 303"/>
                <a:gd name="T1" fmla="*/ 0 h 319"/>
                <a:gd name="T2" fmla="*/ 76 w 303"/>
                <a:gd name="T3" fmla="*/ 0 h 319"/>
                <a:gd name="T4" fmla="*/ 151 w 303"/>
                <a:gd name="T5" fmla="*/ 80 h 319"/>
                <a:gd name="T6" fmla="*/ 151 w 303"/>
                <a:gd name="T7" fmla="*/ 270 h 319"/>
                <a:gd name="T8" fmla="*/ 141 w 303"/>
                <a:gd name="T9" fmla="*/ 270 h 319"/>
                <a:gd name="T10" fmla="*/ 141 w 303"/>
                <a:gd name="T11" fmla="*/ 80 h 319"/>
                <a:gd name="T12" fmla="*/ 76 w 303"/>
                <a:gd name="T13" fmla="*/ 11 h 319"/>
                <a:gd name="T14" fmla="*/ 37 w 303"/>
                <a:gd name="T15" fmla="*/ 11 h 319"/>
                <a:gd name="T16" fmla="*/ 0 w 303"/>
                <a:gd name="T17" fmla="*/ 80 h 319"/>
                <a:gd name="T18" fmla="*/ 0 w 303"/>
                <a:gd name="T19" fmla="*/ 270 h 319"/>
                <a:gd name="T20" fmla="*/ 0 w 303"/>
                <a:gd name="T21" fmla="*/ 275 h 319"/>
                <a:gd name="T22" fmla="*/ 0 w 303"/>
                <a:gd name="T23" fmla="*/ 313 h 319"/>
                <a:gd name="T24" fmla="*/ 6 w 303"/>
                <a:gd name="T25" fmla="*/ 319 h 319"/>
                <a:gd name="T26" fmla="*/ 11 w 303"/>
                <a:gd name="T27" fmla="*/ 313 h 319"/>
                <a:gd name="T28" fmla="*/ 11 w 303"/>
                <a:gd name="T29" fmla="*/ 281 h 319"/>
                <a:gd name="T30" fmla="*/ 141 w 303"/>
                <a:gd name="T31" fmla="*/ 281 h 319"/>
                <a:gd name="T32" fmla="*/ 141 w 303"/>
                <a:gd name="T33" fmla="*/ 313 h 319"/>
                <a:gd name="T34" fmla="*/ 146 w 303"/>
                <a:gd name="T35" fmla="*/ 319 h 319"/>
                <a:gd name="T36" fmla="*/ 151 w 303"/>
                <a:gd name="T37" fmla="*/ 313 h 319"/>
                <a:gd name="T38" fmla="*/ 151 w 303"/>
                <a:gd name="T39" fmla="*/ 281 h 319"/>
                <a:gd name="T40" fmla="*/ 292 w 303"/>
                <a:gd name="T41" fmla="*/ 281 h 319"/>
                <a:gd name="T42" fmla="*/ 292 w 303"/>
                <a:gd name="T43" fmla="*/ 313 h 319"/>
                <a:gd name="T44" fmla="*/ 297 w 303"/>
                <a:gd name="T45" fmla="*/ 319 h 319"/>
                <a:gd name="T46" fmla="*/ 303 w 303"/>
                <a:gd name="T47" fmla="*/ 313 h 319"/>
                <a:gd name="T48" fmla="*/ 303 w 303"/>
                <a:gd name="T49" fmla="*/ 275 h 319"/>
                <a:gd name="T50" fmla="*/ 303 w 303"/>
                <a:gd name="T51" fmla="*/ 270 h 319"/>
                <a:gd name="T52" fmla="*/ 303 w 303"/>
                <a:gd name="T53" fmla="*/ 80 h 319"/>
                <a:gd name="T54" fmla="*/ 221 w 303"/>
                <a:gd name="T55" fmla="*/ 0 h 319"/>
                <a:gd name="T56" fmla="*/ 130 w 303"/>
                <a:gd name="T57" fmla="*/ 167 h 319"/>
                <a:gd name="T58" fmla="*/ 124 w 303"/>
                <a:gd name="T59" fmla="*/ 173 h 319"/>
                <a:gd name="T60" fmla="*/ 27 w 303"/>
                <a:gd name="T61" fmla="*/ 173 h 319"/>
                <a:gd name="T62" fmla="*/ 22 w 303"/>
                <a:gd name="T63" fmla="*/ 167 h 319"/>
                <a:gd name="T64" fmla="*/ 22 w 303"/>
                <a:gd name="T65" fmla="*/ 81 h 319"/>
                <a:gd name="T66" fmla="*/ 27 w 303"/>
                <a:gd name="T67" fmla="*/ 76 h 319"/>
                <a:gd name="T68" fmla="*/ 124 w 303"/>
                <a:gd name="T69" fmla="*/ 76 h 319"/>
                <a:gd name="T70" fmla="*/ 130 w 303"/>
                <a:gd name="T71" fmla="*/ 81 h 319"/>
                <a:gd name="T72" fmla="*/ 130 w 303"/>
                <a:gd name="T73" fmla="*/ 167 h 319"/>
                <a:gd name="T74" fmla="*/ 184 w 303"/>
                <a:gd name="T75" fmla="*/ 76 h 319"/>
                <a:gd name="T76" fmla="*/ 259 w 303"/>
                <a:gd name="T77" fmla="*/ 76 h 319"/>
                <a:gd name="T78" fmla="*/ 265 w 303"/>
                <a:gd name="T79" fmla="*/ 81 h 319"/>
                <a:gd name="T80" fmla="*/ 259 w 303"/>
                <a:gd name="T81" fmla="*/ 86 h 319"/>
                <a:gd name="T82" fmla="*/ 184 w 303"/>
                <a:gd name="T83" fmla="*/ 86 h 319"/>
                <a:gd name="T84" fmla="*/ 178 w 303"/>
                <a:gd name="T85" fmla="*/ 81 h 319"/>
                <a:gd name="T86" fmla="*/ 184 w 303"/>
                <a:gd name="T87" fmla="*/ 76 h 319"/>
                <a:gd name="T88" fmla="*/ 270 w 303"/>
                <a:gd name="T89" fmla="*/ 200 h 319"/>
                <a:gd name="T90" fmla="*/ 265 w 303"/>
                <a:gd name="T91" fmla="*/ 205 h 319"/>
                <a:gd name="T92" fmla="*/ 178 w 303"/>
                <a:gd name="T93" fmla="*/ 205 h 319"/>
                <a:gd name="T94" fmla="*/ 173 w 303"/>
                <a:gd name="T95" fmla="*/ 200 h 319"/>
                <a:gd name="T96" fmla="*/ 173 w 303"/>
                <a:gd name="T97" fmla="*/ 113 h 319"/>
                <a:gd name="T98" fmla="*/ 178 w 303"/>
                <a:gd name="T99" fmla="*/ 108 h 319"/>
                <a:gd name="T100" fmla="*/ 265 w 303"/>
                <a:gd name="T101" fmla="*/ 108 h 319"/>
                <a:gd name="T102" fmla="*/ 270 w 303"/>
                <a:gd name="T103" fmla="*/ 113 h 319"/>
                <a:gd name="T104" fmla="*/ 270 w 303"/>
                <a:gd name="T105" fmla="*/ 200 h 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03" h="319">
                  <a:moveTo>
                    <a:pt x="221" y="0"/>
                  </a:moveTo>
                  <a:cubicBezTo>
                    <a:pt x="76" y="0"/>
                    <a:pt x="76" y="0"/>
                    <a:pt x="76" y="0"/>
                  </a:cubicBezTo>
                  <a:cubicBezTo>
                    <a:pt x="119" y="0"/>
                    <a:pt x="151" y="34"/>
                    <a:pt x="151" y="80"/>
                  </a:cubicBezTo>
                  <a:cubicBezTo>
                    <a:pt x="151" y="270"/>
                    <a:pt x="151" y="270"/>
                    <a:pt x="151" y="270"/>
                  </a:cubicBezTo>
                  <a:cubicBezTo>
                    <a:pt x="141" y="270"/>
                    <a:pt x="141" y="270"/>
                    <a:pt x="141" y="270"/>
                  </a:cubicBezTo>
                  <a:cubicBezTo>
                    <a:pt x="141" y="80"/>
                    <a:pt x="141" y="80"/>
                    <a:pt x="141" y="80"/>
                  </a:cubicBezTo>
                  <a:cubicBezTo>
                    <a:pt x="141" y="40"/>
                    <a:pt x="113" y="11"/>
                    <a:pt x="76" y="11"/>
                  </a:cubicBezTo>
                  <a:cubicBezTo>
                    <a:pt x="37" y="11"/>
                    <a:pt x="37" y="11"/>
                    <a:pt x="37" y="11"/>
                  </a:cubicBezTo>
                  <a:cubicBezTo>
                    <a:pt x="15" y="24"/>
                    <a:pt x="0" y="50"/>
                    <a:pt x="0" y="80"/>
                  </a:cubicBezTo>
                  <a:cubicBezTo>
                    <a:pt x="0" y="270"/>
                    <a:pt x="0" y="270"/>
                    <a:pt x="0" y="270"/>
                  </a:cubicBezTo>
                  <a:cubicBezTo>
                    <a:pt x="0" y="275"/>
                    <a:pt x="0" y="275"/>
                    <a:pt x="0" y="275"/>
                  </a:cubicBezTo>
                  <a:cubicBezTo>
                    <a:pt x="0" y="313"/>
                    <a:pt x="0" y="313"/>
                    <a:pt x="0" y="313"/>
                  </a:cubicBezTo>
                  <a:cubicBezTo>
                    <a:pt x="0" y="316"/>
                    <a:pt x="3" y="319"/>
                    <a:pt x="6" y="319"/>
                  </a:cubicBezTo>
                  <a:cubicBezTo>
                    <a:pt x="9" y="319"/>
                    <a:pt x="11" y="316"/>
                    <a:pt x="11" y="313"/>
                  </a:cubicBezTo>
                  <a:cubicBezTo>
                    <a:pt x="11" y="281"/>
                    <a:pt x="11" y="281"/>
                    <a:pt x="11" y="281"/>
                  </a:cubicBezTo>
                  <a:cubicBezTo>
                    <a:pt x="141" y="281"/>
                    <a:pt x="141" y="281"/>
                    <a:pt x="141" y="281"/>
                  </a:cubicBezTo>
                  <a:cubicBezTo>
                    <a:pt x="141" y="313"/>
                    <a:pt x="141" y="313"/>
                    <a:pt x="141" y="313"/>
                  </a:cubicBezTo>
                  <a:cubicBezTo>
                    <a:pt x="141" y="316"/>
                    <a:pt x="143" y="319"/>
                    <a:pt x="146" y="319"/>
                  </a:cubicBezTo>
                  <a:cubicBezTo>
                    <a:pt x="149" y="319"/>
                    <a:pt x="151" y="316"/>
                    <a:pt x="151" y="313"/>
                  </a:cubicBezTo>
                  <a:cubicBezTo>
                    <a:pt x="151" y="281"/>
                    <a:pt x="151" y="281"/>
                    <a:pt x="151" y="281"/>
                  </a:cubicBezTo>
                  <a:cubicBezTo>
                    <a:pt x="292" y="281"/>
                    <a:pt x="292" y="281"/>
                    <a:pt x="292" y="281"/>
                  </a:cubicBezTo>
                  <a:cubicBezTo>
                    <a:pt x="292" y="313"/>
                    <a:pt x="292" y="313"/>
                    <a:pt x="292" y="313"/>
                  </a:cubicBezTo>
                  <a:cubicBezTo>
                    <a:pt x="292" y="316"/>
                    <a:pt x="294" y="319"/>
                    <a:pt x="297" y="319"/>
                  </a:cubicBezTo>
                  <a:cubicBezTo>
                    <a:pt x="300" y="319"/>
                    <a:pt x="303" y="316"/>
                    <a:pt x="303" y="313"/>
                  </a:cubicBezTo>
                  <a:cubicBezTo>
                    <a:pt x="303" y="275"/>
                    <a:pt x="303" y="275"/>
                    <a:pt x="303" y="275"/>
                  </a:cubicBezTo>
                  <a:cubicBezTo>
                    <a:pt x="303" y="270"/>
                    <a:pt x="303" y="270"/>
                    <a:pt x="303" y="270"/>
                  </a:cubicBezTo>
                  <a:cubicBezTo>
                    <a:pt x="303" y="80"/>
                    <a:pt x="303" y="80"/>
                    <a:pt x="303" y="80"/>
                  </a:cubicBezTo>
                  <a:cubicBezTo>
                    <a:pt x="303" y="37"/>
                    <a:pt x="265" y="0"/>
                    <a:pt x="221" y="0"/>
                  </a:cubicBezTo>
                  <a:close/>
                  <a:moveTo>
                    <a:pt x="130" y="167"/>
                  </a:moveTo>
                  <a:cubicBezTo>
                    <a:pt x="130" y="170"/>
                    <a:pt x="127" y="173"/>
                    <a:pt x="124" y="173"/>
                  </a:cubicBezTo>
                  <a:cubicBezTo>
                    <a:pt x="27" y="173"/>
                    <a:pt x="27" y="173"/>
                    <a:pt x="27" y="173"/>
                  </a:cubicBezTo>
                  <a:cubicBezTo>
                    <a:pt x="24" y="173"/>
                    <a:pt x="22" y="170"/>
                    <a:pt x="22" y="167"/>
                  </a:cubicBezTo>
                  <a:cubicBezTo>
                    <a:pt x="22" y="81"/>
                    <a:pt x="22" y="81"/>
                    <a:pt x="22" y="81"/>
                  </a:cubicBezTo>
                  <a:cubicBezTo>
                    <a:pt x="22" y="78"/>
                    <a:pt x="24" y="76"/>
                    <a:pt x="27" y="76"/>
                  </a:cubicBezTo>
                  <a:cubicBezTo>
                    <a:pt x="124" y="76"/>
                    <a:pt x="124" y="76"/>
                    <a:pt x="124" y="76"/>
                  </a:cubicBezTo>
                  <a:cubicBezTo>
                    <a:pt x="127" y="76"/>
                    <a:pt x="130" y="78"/>
                    <a:pt x="130" y="81"/>
                  </a:cubicBezTo>
                  <a:lnTo>
                    <a:pt x="130" y="167"/>
                  </a:lnTo>
                  <a:close/>
                  <a:moveTo>
                    <a:pt x="184" y="76"/>
                  </a:moveTo>
                  <a:cubicBezTo>
                    <a:pt x="259" y="76"/>
                    <a:pt x="259" y="76"/>
                    <a:pt x="259" y="76"/>
                  </a:cubicBezTo>
                  <a:cubicBezTo>
                    <a:pt x="262" y="76"/>
                    <a:pt x="265" y="78"/>
                    <a:pt x="265" y="81"/>
                  </a:cubicBezTo>
                  <a:cubicBezTo>
                    <a:pt x="265" y="84"/>
                    <a:pt x="262" y="86"/>
                    <a:pt x="259" y="86"/>
                  </a:cubicBezTo>
                  <a:cubicBezTo>
                    <a:pt x="184" y="86"/>
                    <a:pt x="184" y="86"/>
                    <a:pt x="184" y="86"/>
                  </a:cubicBezTo>
                  <a:cubicBezTo>
                    <a:pt x="181" y="86"/>
                    <a:pt x="178" y="84"/>
                    <a:pt x="178" y="81"/>
                  </a:cubicBezTo>
                  <a:cubicBezTo>
                    <a:pt x="178" y="78"/>
                    <a:pt x="181" y="76"/>
                    <a:pt x="184" y="76"/>
                  </a:cubicBezTo>
                  <a:close/>
                  <a:moveTo>
                    <a:pt x="270" y="200"/>
                  </a:moveTo>
                  <a:cubicBezTo>
                    <a:pt x="270" y="203"/>
                    <a:pt x="268" y="205"/>
                    <a:pt x="265" y="205"/>
                  </a:cubicBezTo>
                  <a:cubicBezTo>
                    <a:pt x="178" y="205"/>
                    <a:pt x="178" y="205"/>
                    <a:pt x="178" y="205"/>
                  </a:cubicBezTo>
                  <a:cubicBezTo>
                    <a:pt x="176" y="205"/>
                    <a:pt x="173" y="203"/>
                    <a:pt x="173" y="200"/>
                  </a:cubicBezTo>
                  <a:cubicBezTo>
                    <a:pt x="173" y="113"/>
                    <a:pt x="173" y="113"/>
                    <a:pt x="173" y="113"/>
                  </a:cubicBezTo>
                  <a:cubicBezTo>
                    <a:pt x="173" y="110"/>
                    <a:pt x="176" y="108"/>
                    <a:pt x="178" y="108"/>
                  </a:cubicBezTo>
                  <a:cubicBezTo>
                    <a:pt x="265" y="108"/>
                    <a:pt x="265" y="108"/>
                    <a:pt x="265" y="108"/>
                  </a:cubicBezTo>
                  <a:cubicBezTo>
                    <a:pt x="268" y="108"/>
                    <a:pt x="270" y="110"/>
                    <a:pt x="270" y="113"/>
                  </a:cubicBezTo>
                  <a:lnTo>
                    <a:pt x="270" y="200"/>
                  </a:lnTo>
                  <a:close/>
                </a:path>
              </a:pathLst>
            </a:custGeom>
            <a:grpFill/>
            <a:ln>
              <a:noFill/>
            </a:ln>
          </p:spPr>
          <p:txBody>
            <a:bodyPr vert="horz" wrap="square" lIns="91440" tIns="45720" rIns="91440" bIns="45720" numCol="1" anchor="t" anchorCtr="0" compatLnSpc="1">
              <a:prstTxWarp prst="textNoShape">
                <a:avLst/>
              </a:prstTxWarp>
            </a:bodyPr>
            <a:lstStyle/>
            <a:p>
              <a:endParaRPr lang="ru-RU"/>
            </a:p>
          </p:txBody>
        </p:sp>
      </p:grpSp>
      <p:sp>
        <p:nvSpPr>
          <p:cNvPr id="45" name="Freeform 128"/>
          <p:cNvSpPr>
            <a:spLocks noChangeAspect="1"/>
          </p:cNvSpPr>
          <p:nvPr/>
        </p:nvSpPr>
        <p:spPr bwMode="auto">
          <a:xfrm>
            <a:off x="862540" y="2618289"/>
            <a:ext cx="456065" cy="457200"/>
          </a:xfrm>
          <a:custGeom>
            <a:avLst/>
            <a:gdLst>
              <a:gd name="T0" fmla="*/ 186 w 373"/>
              <a:gd name="T1" fmla="*/ 0 h 373"/>
              <a:gd name="T2" fmla="*/ 0 w 373"/>
              <a:gd name="T3" fmla="*/ 186 h 373"/>
              <a:gd name="T4" fmla="*/ 63 w 373"/>
              <a:gd name="T5" fmla="*/ 327 h 373"/>
              <a:gd name="T6" fmla="*/ 74 w 373"/>
              <a:gd name="T7" fmla="*/ 326 h 373"/>
              <a:gd name="T8" fmla="*/ 74 w 373"/>
              <a:gd name="T9" fmla="*/ 315 h 373"/>
              <a:gd name="T10" fmla="*/ 15 w 373"/>
              <a:gd name="T11" fmla="*/ 186 h 373"/>
              <a:gd name="T12" fmla="*/ 186 w 373"/>
              <a:gd name="T13" fmla="*/ 15 h 373"/>
              <a:gd name="T14" fmla="*/ 358 w 373"/>
              <a:gd name="T15" fmla="*/ 186 h 373"/>
              <a:gd name="T16" fmla="*/ 186 w 373"/>
              <a:gd name="T17" fmla="*/ 358 h 373"/>
              <a:gd name="T18" fmla="*/ 144 w 373"/>
              <a:gd name="T19" fmla="*/ 345 h 373"/>
              <a:gd name="T20" fmla="*/ 155 w 373"/>
              <a:gd name="T21" fmla="*/ 304 h 373"/>
              <a:gd name="T22" fmla="*/ 159 w 373"/>
              <a:gd name="T23" fmla="*/ 306 h 373"/>
              <a:gd name="T24" fmla="*/ 172 w 373"/>
              <a:gd name="T25" fmla="*/ 309 h 373"/>
              <a:gd name="T26" fmla="*/ 203 w 373"/>
              <a:gd name="T27" fmla="*/ 289 h 373"/>
              <a:gd name="T28" fmla="*/ 209 w 373"/>
              <a:gd name="T29" fmla="*/ 273 h 373"/>
              <a:gd name="T30" fmla="*/ 192 w 373"/>
              <a:gd name="T31" fmla="*/ 229 h 373"/>
              <a:gd name="T32" fmla="*/ 169 w 373"/>
              <a:gd name="T33" fmla="*/ 219 h 373"/>
              <a:gd name="T34" fmla="*/ 164 w 373"/>
              <a:gd name="T35" fmla="*/ 203 h 373"/>
              <a:gd name="T36" fmla="*/ 174 w 373"/>
              <a:gd name="T37" fmla="*/ 165 h 373"/>
              <a:gd name="T38" fmla="*/ 211 w 373"/>
              <a:gd name="T39" fmla="*/ 125 h 373"/>
              <a:gd name="T40" fmla="*/ 234 w 373"/>
              <a:gd name="T41" fmla="*/ 135 h 373"/>
              <a:gd name="T42" fmla="*/ 278 w 373"/>
              <a:gd name="T43" fmla="*/ 118 h 373"/>
              <a:gd name="T44" fmla="*/ 285 w 373"/>
              <a:gd name="T45" fmla="*/ 103 h 373"/>
              <a:gd name="T46" fmla="*/ 285 w 373"/>
              <a:gd name="T47" fmla="*/ 77 h 373"/>
              <a:gd name="T48" fmla="*/ 268 w 373"/>
              <a:gd name="T49" fmla="*/ 59 h 373"/>
              <a:gd name="T50" fmla="*/ 245 w 373"/>
              <a:gd name="T51" fmla="*/ 49 h 373"/>
              <a:gd name="T52" fmla="*/ 229 w 373"/>
              <a:gd name="T53" fmla="*/ 45 h 373"/>
              <a:gd name="T54" fmla="*/ 129 w 373"/>
              <a:gd name="T55" fmla="*/ 145 h 373"/>
              <a:gd name="T56" fmla="*/ 136 w 373"/>
              <a:gd name="T57" fmla="*/ 295 h 373"/>
              <a:gd name="T58" fmla="*/ 140 w 373"/>
              <a:gd name="T59" fmla="*/ 298 h 373"/>
              <a:gd name="T60" fmla="*/ 130 w 373"/>
              <a:gd name="T61" fmla="*/ 353 h 373"/>
              <a:gd name="T62" fmla="*/ 186 w 373"/>
              <a:gd name="T63" fmla="*/ 373 h 373"/>
              <a:gd name="T64" fmla="*/ 373 w 373"/>
              <a:gd name="T65" fmla="*/ 186 h 373"/>
              <a:gd name="T66" fmla="*/ 186 w 373"/>
              <a:gd name="T67" fmla="*/ 0 h 3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73" h="373">
                <a:moveTo>
                  <a:pt x="186" y="0"/>
                </a:moveTo>
                <a:cubicBezTo>
                  <a:pt x="83" y="0"/>
                  <a:pt x="0" y="83"/>
                  <a:pt x="0" y="186"/>
                </a:cubicBezTo>
                <a:cubicBezTo>
                  <a:pt x="0" y="240"/>
                  <a:pt x="23" y="291"/>
                  <a:pt x="63" y="327"/>
                </a:cubicBezTo>
                <a:cubicBezTo>
                  <a:pt x="67" y="330"/>
                  <a:pt x="71" y="329"/>
                  <a:pt x="74" y="326"/>
                </a:cubicBezTo>
                <a:cubicBezTo>
                  <a:pt x="77" y="323"/>
                  <a:pt x="77" y="318"/>
                  <a:pt x="74" y="315"/>
                </a:cubicBezTo>
                <a:cubicBezTo>
                  <a:pt x="36" y="283"/>
                  <a:pt x="15" y="236"/>
                  <a:pt x="15" y="186"/>
                </a:cubicBezTo>
                <a:cubicBezTo>
                  <a:pt x="15" y="92"/>
                  <a:pt x="92" y="15"/>
                  <a:pt x="186" y="15"/>
                </a:cubicBezTo>
                <a:cubicBezTo>
                  <a:pt x="281" y="15"/>
                  <a:pt x="358" y="92"/>
                  <a:pt x="358" y="186"/>
                </a:cubicBezTo>
                <a:cubicBezTo>
                  <a:pt x="358" y="281"/>
                  <a:pt x="281" y="358"/>
                  <a:pt x="186" y="358"/>
                </a:cubicBezTo>
                <a:cubicBezTo>
                  <a:pt x="163" y="358"/>
                  <a:pt x="149" y="353"/>
                  <a:pt x="144" y="345"/>
                </a:cubicBezTo>
                <a:cubicBezTo>
                  <a:pt x="138" y="335"/>
                  <a:pt x="147" y="317"/>
                  <a:pt x="155" y="304"/>
                </a:cubicBezTo>
                <a:cubicBezTo>
                  <a:pt x="159" y="306"/>
                  <a:pt x="159" y="306"/>
                  <a:pt x="159" y="306"/>
                </a:cubicBezTo>
                <a:cubicBezTo>
                  <a:pt x="163" y="308"/>
                  <a:pt x="168" y="309"/>
                  <a:pt x="172" y="309"/>
                </a:cubicBezTo>
                <a:cubicBezTo>
                  <a:pt x="185" y="309"/>
                  <a:pt x="197" y="301"/>
                  <a:pt x="203" y="289"/>
                </a:cubicBezTo>
                <a:cubicBezTo>
                  <a:pt x="209" y="273"/>
                  <a:pt x="209" y="273"/>
                  <a:pt x="209" y="273"/>
                </a:cubicBezTo>
                <a:cubicBezTo>
                  <a:pt x="217" y="257"/>
                  <a:pt x="209" y="237"/>
                  <a:pt x="192" y="229"/>
                </a:cubicBezTo>
                <a:cubicBezTo>
                  <a:pt x="169" y="219"/>
                  <a:pt x="169" y="219"/>
                  <a:pt x="169" y="219"/>
                </a:cubicBezTo>
                <a:cubicBezTo>
                  <a:pt x="167" y="218"/>
                  <a:pt x="164" y="213"/>
                  <a:pt x="164" y="203"/>
                </a:cubicBezTo>
                <a:cubicBezTo>
                  <a:pt x="165" y="192"/>
                  <a:pt x="168" y="178"/>
                  <a:pt x="174" y="165"/>
                </a:cubicBezTo>
                <a:cubicBezTo>
                  <a:pt x="187" y="135"/>
                  <a:pt x="205" y="122"/>
                  <a:pt x="211" y="125"/>
                </a:cubicBezTo>
                <a:cubicBezTo>
                  <a:pt x="234" y="135"/>
                  <a:pt x="234" y="135"/>
                  <a:pt x="234" y="135"/>
                </a:cubicBezTo>
                <a:cubicBezTo>
                  <a:pt x="251" y="142"/>
                  <a:pt x="271" y="134"/>
                  <a:pt x="278" y="118"/>
                </a:cubicBezTo>
                <a:cubicBezTo>
                  <a:pt x="285" y="103"/>
                  <a:pt x="285" y="103"/>
                  <a:pt x="285" y="103"/>
                </a:cubicBezTo>
                <a:cubicBezTo>
                  <a:pt x="288" y="95"/>
                  <a:pt x="289" y="86"/>
                  <a:pt x="285" y="77"/>
                </a:cubicBezTo>
                <a:cubicBezTo>
                  <a:pt x="282" y="69"/>
                  <a:pt x="276" y="62"/>
                  <a:pt x="268" y="59"/>
                </a:cubicBezTo>
                <a:cubicBezTo>
                  <a:pt x="245" y="49"/>
                  <a:pt x="245" y="49"/>
                  <a:pt x="245" y="49"/>
                </a:cubicBezTo>
                <a:cubicBezTo>
                  <a:pt x="240" y="47"/>
                  <a:pt x="235" y="45"/>
                  <a:pt x="229" y="45"/>
                </a:cubicBezTo>
                <a:cubicBezTo>
                  <a:pt x="196" y="45"/>
                  <a:pt x="155" y="86"/>
                  <a:pt x="129" y="145"/>
                </a:cubicBezTo>
                <a:cubicBezTo>
                  <a:pt x="98" y="214"/>
                  <a:pt x="101" y="280"/>
                  <a:pt x="136" y="295"/>
                </a:cubicBezTo>
                <a:cubicBezTo>
                  <a:pt x="140" y="298"/>
                  <a:pt x="140" y="298"/>
                  <a:pt x="140" y="298"/>
                </a:cubicBezTo>
                <a:cubicBezTo>
                  <a:pt x="131" y="315"/>
                  <a:pt x="120" y="336"/>
                  <a:pt x="130" y="353"/>
                </a:cubicBezTo>
                <a:cubicBezTo>
                  <a:pt x="138" y="367"/>
                  <a:pt x="157" y="373"/>
                  <a:pt x="186" y="373"/>
                </a:cubicBezTo>
                <a:cubicBezTo>
                  <a:pt x="289" y="373"/>
                  <a:pt x="373" y="289"/>
                  <a:pt x="373" y="186"/>
                </a:cubicBezTo>
                <a:cubicBezTo>
                  <a:pt x="373" y="83"/>
                  <a:pt x="289" y="0"/>
                  <a:pt x="186" y="0"/>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ru-RU"/>
          </a:p>
        </p:txBody>
      </p:sp>
      <p:grpSp>
        <p:nvGrpSpPr>
          <p:cNvPr id="46" name="Group 45"/>
          <p:cNvGrpSpPr>
            <a:grpSpLocks noChangeAspect="1"/>
          </p:cNvGrpSpPr>
          <p:nvPr/>
        </p:nvGrpSpPr>
        <p:grpSpPr>
          <a:xfrm>
            <a:off x="893725" y="3864858"/>
            <a:ext cx="530759" cy="457200"/>
            <a:chOff x="412750" y="246063"/>
            <a:chExt cx="744538" cy="641350"/>
          </a:xfrm>
          <a:solidFill>
            <a:schemeClr val="bg1"/>
          </a:solidFill>
        </p:grpSpPr>
        <p:sp>
          <p:nvSpPr>
            <p:cNvPr id="47" name="Freeform 148"/>
            <p:cNvSpPr>
              <a:spLocks/>
            </p:cNvSpPr>
            <p:nvPr/>
          </p:nvSpPr>
          <p:spPr bwMode="auto">
            <a:xfrm>
              <a:off x="782638" y="246063"/>
              <a:ext cx="374650" cy="347663"/>
            </a:xfrm>
            <a:custGeom>
              <a:avLst/>
              <a:gdLst>
                <a:gd name="T0" fmla="*/ 8 w 219"/>
                <a:gd name="T1" fmla="*/ 203 h 203"/>
                <a:gd name="T2" fmla="*/ 1 w 219"/>
                <a:gd name="T3" fmla="*/ 198 h 203"/>
                <a:gd name="T4" fmla="*/ 4 w 219"/>
                <a:gd name="T5" fmla="*/ 189 h 203"/>
                <a:gd name="T6" fmla="*/ 41 w 219"/>
                <a:gd name="T7" fmla="*/ 141 h 203"/>
                <a:gd name="T8" fmla="*/ 17 w 219"/>
                <a:gd name="T9" fmla="*/ 85 h 203"/>
                <a:gd name="T10" fmla="*/ 118 w 219"/>
                <a:gd name="T11" fmla="*/ 0 h 203"/>
                <a:gd name="T12" fmla="*/ 219 w 219"/>
                <a:gd name="T13" fmla="*/ 85 h 203"/>
                <a:gd name="T14" fmla="*/ 97 w 219"/>
                <a:gd name="T15" fmla="*/ 169 h 203"/>
                <a:gd name="T16" fmla="*/ 8 w 219"/>
                <a:gd name="T17" fmla="*/ 203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9" h="203">
                  <a:moveTo>
                    <a:pt x="8" y="203"/>
                  </a:moveTo>
                  <a:cubicBezTo>
                    <a:pt x="5" y="203"/>
                    <a:pt x="2" y="201"/>
                    <a:pt x="1" y="198"/>
                  </a:cubicBezTo>
                  <a:cubicBezTo>
                    <a:pt x="0" y="195"/>
                    <a:pt x="1" y="191"/>
                    <a:pt x="4" y="189"/>
                  </a:cubicBezTo>
                  <a:cubicBezTo>
                    <a:pt x="20" y="178"/>
                    <a:pt x="32" y="162"/>
                    <a:pt x="41" y="141"/>
                  </a:cubicBezTo>
                  <a:cubicBezTo>
                    <a:pt x="25" y="125"/>
                    <a:pt x="17" y="106"/>
                    <a:pt x="17" y="85"/>
                  </a:cubicBezTo>
                  <a:cubicBezTo>
                    <a:pt x="17" y="38"/>
                    <a:pt x="62" y="0"/>
                    <a:pt x="118" y="0"/>
                  </a:cubicBezTo>
                  <a:cubicBezTo>
                    <a:pt x="174" y="0"/>
                    <a:pt x="219" y="38"/>
                    <a:pt x="219" y="85"/>
                  </a:cubicBezTo>
                  <a:cubicBezTo>
                    <a:pt x="219" y="138"/>
                    <a:pt x="161" y="181"/>
                    <a:pt x="97" y="169"/>
                  </a:cubicBezTo>
                  <a:cubicBezTo>
                    <a:pt x="83" y="185"/>
                    <a:pt x="56" y="203"/>
                    <a:pt x="8" y="203"/>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48" name="Freeform 149"/>
            <p:cNvSpPr>
              <a:spLocks noEditPoints="1"/>
            </p:cNvSpPr>
            <p:nvPr/>
          </p:nvSpPr>
          <p:spPr bwMode="auto">
            <a:xfrm>
              <a:off x="412750" y="246063"/>
              <a:ext cx="363538" cy="106363"/>
            </a:xfrm>
            <a:custGeom>
              <a:avLst/>
              <a:gdLst>
                <a:gd name="T0" fmla="*/ 212 w 212"/>
                <a:gd name="T1" fmla="*/ 62 h 62"/>
                <a:gd name="T2" fmla="*/ 212 w 212"/>
                <a:gd name="T3" fmla="*/ 31 h 62"/>
                <a:gd name="T4" fmla="*/ 186 w 212"/>
                <a:gd name="T5" fmla="*/ 0 h 62"/>
                <a:gd name="T6" fmla="*/ 30 w 212"/>
                <a:gd name="T7" fmla="*/ 0 h 62"/>
                <a:gd name="T8" fmla="*/ 0 w 212"/>
                <a:gd name="T9" fmla="*/ 31 h 62"/>
                <a:gd name="T10" fmla="*/ 0 w 212"/>
                <a:gd name="T11" fmla="*/ 62 h 62"/>
                <a:gd name="T12" fmla="*/ 212 w 212"/>
                <a:gd name="T13" fmla="*/ 62 h 62"/>
                <a:gd name="T14" fmla="*/ 103 w 212"/>
                <a:gd name="T15" fmla="*/ 33 h 62"/>
                <a:gd name="T16" fmla="*/ 114 w 212"/>
                <a:gd name="T17" fmla="*/ 33 h 62"/>
                <a:gd name="T18" fmla="*/ 116 w 212"/>
                <a:gd name="T19" fmla="*/ 39 h 62"/>
                <a:gd name="T20" fmla="*/ 114 w 212"/>
                <a:gd name="T21" fmla="*/ 44 h 62"/>
                <a:gd name="T22" fmla="*/ 108 w 212"/>
                <a:gd name="T23" fmla="*/ 46 h 62"/>
                <a:gd name="T24" fmla="*/ 103 w 212"/>
                <a:gd name="T25" fmla="*/ 44 h 62"/>
                <a:gd name="T26" fmla="*/ 100 w 212"/>
                <a:gd name="T27" fmla="*/ 39 h 62"/>
                <a:gd name="T28" fmla="*/ 103 w 212"/>
                <a:gd name="T29" fmla="*/ 33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2" h="62">
                  <a:moveTo>
                    <a:pt x="212" y="62"/>
                  </a:moveTo>
                  <a:cubicBezTo>
                    <a:pt x="212" y="31"/>
                    <a:pt x="212" y="31"/>
                    <a:pt x="212" y="31"/>
                  </a:cubicBezTo>
                  <a:cubicBezTo>
                    <a:pt x="212" y="14"/>
                    <a:pt x="203" y="0"/>
                    <a:pt x="186" y="0"/>
                  </a:cubicBezTo>
                  <a:cubicBezTo>
                    <a:pt x="30" y="0"/>
                    <a:pt x="30" y="0"/>
                    <a:pt x="30" y="0"/>
                  </a:cubicBezTo>
                  <a:cubicBezTo>
                    <a:pt x="13" y="0"/>
                    <a:pt x="0" y="14"/>
                    <a:pt x="0" y="31"/>
                  </a:cubicBezTo>
                  <a:cubicBezTo>
                    <a:pt x="0" y="62"/>
                    <a:pt x="0" y="62"/>
                    <a:pt x="0" y="62"/>
                  </a:cubicBezTo>
                  <a:lnTo>
                    <a:pt x="212" y="62"/>
                  </a:lnTo>
                  <a:close/>
                  <a:moveTo>
                    <a:pt x="103" y="33"/>
                  </a:moveTo>
                  <a:cubicBezTo>
                    <a:pt x="106" y="30"/>
                    <a:pt x="111" y="30"/>
                    <a:pt x="114" y="33"/>
                  </a:cubicBezTo>
                  <a:cubicBezTo>
                    <a:pt x="115" y="35"/>
                    <a:pt x="116" y="37"/>
                    <a:pt x="116" y="39"/>
                  </a:cubicBezTo>
                  <a:cubicBezTo>
                    <a:pt x="116" y="41"/>
                    <a:pt x="115" y="42"/>
                    <a:pt x="114" y="44"/>
                  </a:cubicBezTo>
                  <a:cubicBezTo>
                    <a:pt x="112" y="46"/>
                    <a:pt x="110" y="46"/>
                    <a:pt x="108" y="46"/>
                  </a:cubicBezTo>
                  <a:cubicBezTo>
                    <a:pt x="106" y="46"/>
                    <a:pt x="104" y="46"/>
                    <a:pt x="103" y="44"/>
                  </a:cubicBezTo>
                  <a:cubicBezTo>
                    <a:pt x="101" y="43"/>
                    <a:pt x="100" y="41"/>
                    <a:pt x="100" y="39"/>
                  </a:cubicBezTo>
                  <a:cubicBezTo>
                    <a:pt x="100" y="37"/>
                    <a:pt x="101" y="35"/>
                    <a:pt x="103" y="33"/>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49" name="Rectangle 150"/>
            <p:cNvSpPr>
              <a:spLocks noChangeArrowheads="1"/>
            </p:cNvSpPr>
            <p:nvPr/>
          </p:nvSpPr>
          <p:spPr bwMode="auto">
            <a:xfrm>
              <a:off x="412750" y="374651"/>
              <a:ext cx="363538" cy="384175"/>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ru-RU"/>
            </a:p>
          </p:txBody>
        </p:sp>
        <p:sp>
          <p:nvSpPr>
            <p:cNvPr id="50" name="Freeform 151"/>
            <p:cNvSpPr>
              <a:spLocks noEditPoints="1"/>
            </p:cNvSpPr>
            <p:nvPr/>
          </p:nvSpPr>
          <p:spPr bwMode="auto">
            <a:xfrm>
              <a:off x="412750" y="779463"/>
              <a:ext cx="363538" cy="107950"/>
            </a:xfrm>
            <a:custGeom>
              <a:avLst/>
              <a:gdLst>
                <a:gd name="T0" fmla="*/ 0 w 212"/>
                <a:gd name="T1" fmla="*/ 0 h 63"/>
                <a:gd name="T2" fmla="*/ 0 w 212"/>
                <a:gd name="T3" fmla="*/ 31 h 63"/>
                <a:gd name="T4" fmla="*/ 30 w 212"/>
                <a:gd name="T5" fmla="*/ 63 h 63"/>
                <a:gd name="T6" fmla="*/ 186 w 212"/>
                <a:gd name="T7" fmla="*/ 63 h 63"/>
                <a:gd name="T8" fmla="*/ 212 w 212"/>
                <a:gd name="T9" fmla="*/ 31 h 63"/>
                <a:gd name="T10" fmla="*/ 212 w 212"/>
                <a:gd name="T11" fmla="*/ 0 h 63"/>
                <a:gd name="T12" fmla="*/ 0 w 212"/>
                <a:gd name="T13" fmla="*/ 0 h 63"/>
                <a:gd name="T14" fmla="*/ 124 w 212"/>
                <a:gd name="T15" fmla="*/ 38 h 63"/>
                <a:gd name="T16" fmla="*/ 93 w 212"/>
                <a:gd name="T17" fmla="*/ 38 h 63"/>
                <a:gd name="T18" fmla="*/ 85 w 212"/>
                <a:gd name="T19" fmla="*/ 25 h 63"/>
                <a:gd name="T20" fmla="*/ 93 w 212"/>
                <a:gd name="T21" fmla="*/ 13 h 63"/>
                <a:gd name="T22" fmla="*/ 124 w 212"/>
                <a:gd name="T23" fmla="*/ 13 h 63"/>
                <a:gd name="T24" fmla="*/ 132 w 212"/>
                <a:gd name="T25" fmla="*/ 25 h 63"/>
                <a:gd name="T26" fmla="*/ 124 w 212"/>
                <a:gd name="T27" fmla="*/ 38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2" h="63">
                  <a:moveTo>
                    <a:pt x="0" y="0"/>
                  </a:moveTo>
                  <a:cubicBezTo>
                    <a:pt x="0" y="31"/>
                    <a:pt x="0" y="31"/>
                    <a:pt x="0" y="31"/>
                  </a:cubicBezTo>
                  <a:cubicBezTo>
                    <a:pt x="0" y="48"/>
                    <a:pt x="13" y="63"/>
                    <a:pt x="30" y="63"/>
                  </a:cubicBezTo>
                  <a:cubicBezTo>
                    <a:pt x="186" y="63"/>
                    <a:pt x="186" y="63"/>
                    <a:pt x="186" y="63"/>
                  </a:cubicBezTo>
                  <a:cubicBezTo>
                    <a:pt x="203" y="63"/>
                    <a:pt x="212" y="48"/>
                    <a:pt x="212" y="31"/>
                  </a:cubicBezTo>
                  <a:cubicBezTo>
                    <a:pt x="212" y="0"/>
                    <a:pt x="212" y="0"/>
                    <a:pt x="212" y="0"/>
                  </a:cubicBezTo>
                  <a:lnTo>
                    <a:pt x="0" y="0"/>
                  </a:lnTo>
                  <a:close/>
                  <a:moveTo>
                    <a:pt x="124" y="38"/>
                  </a:moveTo>
                  <a:cubicBezTo>
                    <a:pt x="93" y="38"/>
                    <a:pt x="93" y="38"/>
                    <a:pt x="93" y="38"/>
                  </a:cubicBezTo>
                  <a:cubicBezTo>
                    <a:pt x="88" y="38"/>
                    <a:pt x="85" y="30"/>
                    <a:pt x="85" y="25"/>
                  </a:cubicBezTo>
                  <a:cubicBezTo>
                    <a:pt x="85" y="21"/>
                    <a:pt x="88" y="13"/>
                    <a:pt x="93" y="13"/>
                  </a:cubicBezTo>
                  <a:cubicBezTo>
                    <a:pt x="124" y="13"/>
                    <a:pt x="124" y="13"/>
                    <a:pt x="124" y="13"/>
                  </a:cubicBezTo>
                  <a:cubicBezTo>
                    <a:pt x="128" y="13"/>
                    <a:pt x="132" y="21"/>
                    <a:pt x="132" y="25"/>
                  </a:cubicBezTo>
                  <a:cubicBezTo>
                    <a:pt x="132" y="30"/>
                    <a:pt x="128" y="38"/>
                    <a:pt x="124" y="38"/>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ru-RU"/>
            </a:p>
          </p:txBody>
        </p:sp>
      </p:grpSp>
      <p:grpSp>
        <p:nvGrpSpPr>
          <p:cNvPr id="51" name="Группа 252"/>
          <p:cNvGrpSpPr>
            <a:grpSpLocks noChangeAspect="1"/>
          </p:cNvGrpSpPr>
          <p:nvPr/>
        </p:nvGrpSpPr>
        <p:grpSpPr>
          <a:xfrm>
            <a:off x="904649" y="1953131"/>
            <a:ext cx="391175" cy="457200"/>
            <a:chOff x="4533900" y="1600201"/>
            <a:chExt cx="3122613" cy="3649663"/>
          </a:xfrm>
          <a:solidFill>
            <a:schemeClr val="bg1"/>
          </a:solidFill>
        </p:grpSpPr>
        <p:sp>
          <p:nvSpPr>
            <p:cNvPr id="52" name="Freeform 223"/>
            <p:cNvSpPr>
              <a:spLocks noEditPoints="1"/>
            </p:cNvSpPr>
            <p:nvPr/>
          </p:nvSpPr>
          <p:spPr bwMode="auto">
            <a:xfrm>
              <a:off x="4929188" y="1600201"/>
              <a:ext cx="2332038" cy="1917700"/>
            </a:xfrm>
            <a:custGeom>
              <a:avLst/>
              <a:gdLst>
                <a:gd name="T0" fmla="*/ 1145 w 2938"/>
                <a:gd name="T1" fmla="*/ 242 h 2416"/>
                <a:gd name="T2" fmla="*/ 834 w 2938"/>
                <a:gd name="T3" fmla="*/ 366 h 2416"/>
                <a:gd name="T4" fmla="*/ 602 w 2938"/>
                <a:gd name="T5" fmla="*/ 569 h 2416"/>
                <a:gd name="T6" fmla="*/ 482 w 2938"/>
                <a:gd name="T7" fmla="*/ 827 h 2416"/>
                <a:gd name="T8" fmla="*/ 483 w 2938"/>
                <a:gd name="T9" fmla="*/ 931 h 2416"/>
                <a:gd name="T10" fmla="*/ 508 w 2938"/>
                <a:gd name="T11" fmla="*/ 935 h 2416"/>
                <a:gd name="T12" fmla="*/ 552 w 2938"/>
                <a:gd name="T13" fmla="*/ 942 h 2416"/>
                <a:gd name="T14" fmla="*/ 619 w 2938"/>
                <a:gd name="T15" fmla="*/ 844 h 2416"/>
                <a:gd name="T16" fmla="*/ 866 w 2938"/>
                <a:gd name="T17" fmla="*/ 589 h 2416"/>
                <a:gd name="T18" fmla="*/ 1190 w 2938"/>
                <a:gd name="T19" fmla="*/ 434 h 2416"/>
                <a:gd name="T20" fmla="*/ 1564 w 2938"/>
                <a:gd name="T21" fmla="*/ 400 h 2416"/>
                <a:gd name="T22" fmla="*/ 1917 w 2938"/>
                <a:gd name="T23" fmla="*/ 498 h 2416"/>
                <a:gd name="T24" fmla="*/ 2206 w 2938"/>
                <a:gd name="T25" fmla="*/ 707 h 2416"/>
                <a:gd name="T26" fmla="*/ 2370 w 2938"/>
                <a:gd name="T27" fmla="*/ 928 h 2416"/>
                <a:gd name="T28" fmla="*/ 2406 w 2938"/>
                <a:gd name="T29" fmla="*/ 939 h 2416"/>
                <a:gd name="T30" fmla="*/ 2454 w 2938"/>
                <a:gd name="T31" fmla="*/ 926 h 2416"/>
                <a:gd name="T32" fmla="*/ 2447 w 2938"/>
                <a:gd name="T33" fmla="*/ 824 h 2416"/>
                <a:gd name="T34" fmla="*/ 2297 w 2938"/>
                <a:gd name="T35" fmla="*/ 548 h 2416"/>
                <a:gd name="T36" fmla="*/ 2043 w 2938"/>
                <a:gd name="T37" fmla="*/ 341 h 2416"/>
                <a:gd name="T38" fmla="*/ 1711 w 2938"/>
                <a:gd name="T39" fmla="*/ 226 h 2416"/>
                <a:gd name="T40" fmla="*/ 1413 w 2938"/>
                <a:gd name="T41" fmla="*/ 0 h 2416"/>
                <a:gd name="T42" fmla="*/ 1819 w 2938"/>
                <a:gd name="T43" fmla="*/ 30 h 2416"/>
                <a:gd name="T44" fmla="*/ 2165 w 2938"/>
                <a:gd name="T45" fmla="*/ 161 h 2416"/>
                <a:gd name="T46" fmla="*/ 2440 w 2938"/>
                <a:gd name="T47" fmla="*/ 378 h 2416"/>
                <a:gd name="T48" fmla="*/ 2621 w 2938"/>
                <a:gd name="T49" fmla="*/ 663 h 2416"/>
                <a:gd name="T50" fmla="*/ 2685 w 2938"/>
                <a:gd name="T51" fmla="*/ 925 h 2416"/>
                <a:gd name="T52" fmla="*/ 2734 w 2938"/>
                <a:gd name="T53" fmla="*/ 950 h 2416"/>
                <a:gd name="T54" fmla="*/ 2820 w 2938"/>
                <a:gd name="T55" fmla="*/ 1008 h 2416"/>
                <a:gd name="T56" fmla="*/ 2894 w 2938"/>
                <a:gd name="T57" fmla="*/ 1127 h 2416"/>
                <a:gd name="T58" fmla="*/ 2936 w 2938"/>
                <a:gd name="T59" fmla="*/ 1323 h 2416"/>
                <a:gd name="T60" fmla="*/ 2928 w 2938"/>
                <a:gd name="T61" fmla="*/ 1682 h 2416"/>
                <a:gd name="T62" fmla="*/ 2865 w 2938"/>
                <a:gd name="T63" fmla="*/ 1822 h 2416"/>
                <a:gd name="T64" fmla="*/ 2772 w 2938"/>
                <a:gd name="T65" fmla="*/ 1898 h 2416"/>
                <a:gd name="T66" fmla="*/ 2682 w 2938"/>
                <a:gd name="T67" fmla="*/ 1923 h 2416"/>
                <a:gd name="T68" fmla="*/ 2412 w 2938"/>
                <a:gd name="T69" fmla="*/ 1919 h 2416"/>
                <a:gd name="T70" fmla="*/ 2356 w 2938"/>
                <a:gd name="T71" fmla="*/ 1920 h 2416"/>
                <a:gd name="T72" fmla="*/ 2234 w 2938"/>
                <a:gd name="T73" fmla="*/ 2076 h 2416"/>
                <a:gd name="T74" fmla="*/ 1970 w 2938"/>
                <a:gd name="T75" fmla="*/ 2286 h 2416"/>
                <a:gd name="T76" fmla="*/ 1647 w 2938"/>
                <a:gd name="T77" fmla="*/ 2401 h 2416"/>
                <a:gd name="T78" fmla="*/ 1289 w 2938"/>
                <a:gd name="T79" fmla="*/ 2401 h 2416"/>
                <a:gd name="T80" fmla="*/ 964 w 2938"/>
                <a:gd name="T81" fmla="*/ 2284 h 2416"/>
                <a:gd name="T82" fmla="*/ 700 w 2938"/>
                <a:gd name="T83" fmla="*/ 2073 h 2416"/>
                <a:gd name="T84" fmla="*/ 569 w 2938"/>
                <a:gd name="T85" fmla="*/ 1915 h 2416"/>
                <a:gd name="T86" fmla="*/ 511 w 2938"/>
                <a:gd name="T87" fmla="*/ 1923 h 2416"/>
                <a:gd name="T88" fmla="*/ 235 w 2938"/>
                <a:gd name="T89" fmla="*/ 1920 h 2416"/>
                <a:gd name="T90" fmla="*/ 141 w 2938"/>
                <a:gd name="T91" fmla="*/ 1884 h 2416"/>
                <a:gd name="T92" fmla="*/ 51 w 2938"/>
                <a:gd name="T93" fmla="*/ 1794 h 2416"/>
                <a:gd name="T94" fmla="*/ 2 w 2938"/>
                <a:gd name="T95" fmla="*/ 1635 h 2416"/>
                <a:gd name="T96" fmla="*/ 7 w 2938"/>
                <a:gd name="T97" fmla="*/ 1265 h 2416"/>
                <a:gd name="T98" fmla="*/ 57 w 2938"/>
                <a:gd name="T99" fmla="*/ 1092 h 2416"/>
                <a:gd name="T100" fmla="*/ 136 w 2938"/>
                <a:gd name="T101" fmla="*/ 991 h 2416"/>
                <a:gd name="T102" fmla="*/ 218 w 2938"/>
                <a:gd name="T103" fmla="*/ 945 h 2416"/>
                <a:gd name="T104" fmla="*/ 253 w 2938"/>
                <a:gd name="T105" fmla="*/ 918 h 2416"/>
                <a:gd name="T106" fmla="*/ 318 w 2938"/>
                <a:gd name="T107" fmla="*/ 653 h 2416"/>
                <a:gd name="T108" fmla="*/ 497 w 2938"/>
                <a:gd name="T109" fmla="*/ 371 h 2416"/>
                <a:gd name="T110" fmla="*/ 772 w 2938"/>
                <a:gd name="T111" fmla="*/ 158 h 2416"/>
                <a:gd name="T112" fmla="*/ 1118 w 2938"/>
                <a:gd name="T113" fmla="*/ 30 h 24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938" h="2416">
                  <a:moveTo>
                    <a:pt x="1413" y="211"/>
                  </a:moveTo>
                  <a:lnTo>
                    <a:pt x="1321" y="214"/>
                  </a:lnTo>
                  <a:lnTo>
                    <a:pt x="1232" y="225"/>
                  </a:lnTo>
                  <a:lnTo>
                    <a:pt x="1145" y="242"/>
                  </a:lnTo>
                  <a:lnTo>
                    <a:pt x="1062" y="264"/>
                  </a:lnTo>
                  <a:lnTo>
                    <a:pt x="982" y="294"/>
                  </a:lnTo>
                  <a:lnTo>
                    <a:pt x="905" y="327"/>
                  </a:lnTo>
                  <a:lnTo>
                    <a:pt x="834" y="366"/>
                  </a:lnTo>
                  <a:lnTo>
                    <a:pt x="768" y="411"/>
                  </a:lnTo>
                  <a:lnTo>
                    <a:pt x="706" y="460"/>
                  </a:lnTo>
                  <a:lnTo>
                    <a:pt x="651" y="513"/>
                  </a:lnTo>
                  <a:lnTo>
                    <a:pt x="602" y="569"/>
                  </a:lnTo>
                  <a:lnTo>
                    <a:pt x="562" y="630"/>
                  </a:lnTo>
                  <a:lnTo>
                    <a:pt x="527" y="693"/>
                  </a:lnTo>
                  <a:lnTo>
                    <a:pt x="500" y="758"/>
                  </a:lnTo>
                  <a:lnTo>
                    <a:pt x="482" y="827"/>
                  </a:lnTo>
                  <a:lnTo>
                    <a:pt x="473" y="898"/>
                  </a:lnTo>
                  <a:lnTo>
                    <a:pt x="473" y="912"/>
                  </a:lnTo>
                  <a:lnTo>
                    <a:pt x="478" y="924"/>
                  </a:lnTo>
                  <a:lnTo>
                    <a:pt x="483" y="931"/>
                  </a:lnTo>
                  <a:lnTo>
                    <a:pt x="487" y="933"/>
                  </a:lnTo>
                  <a:lnTo>
                    <a:pt x="492" y="935"/>
                  </a:lnTo>
                  <a:lnTo>
                    <a:pt x="494" y="935"/>
                  </a:lnTo>
                  <a:lnTo>
                    <a:pt x="508" y="935"/>
                  </a:lnTo>
                  <a:lnTo>
                    <a:pt x="520" y="936"/>
                  </a:lnTo>
                  <a:lnTo>
                    <a:pt x="529" y="938"/>
                  </a:lnTo>
                  <a:lnTo>
                    <a:pt x="543" y="943"/>
                  </a:lnTo>
                  <a:lnTo>
                    <a:pt x="552" y="942"/>
                  </a:lnTo>
                  <a:lnTo>
                    <a:pt x="560" y="936"/>
                  </a:lnTo>
                  <a:lnTo>
                    <a:pt x="567" y="928"/>
                  </a:lnTo>
                  <a:lnTo>
                    <a:pt x="573" y="919"/>
                  </a:lnTo>
                  <a:lnTo>
                    <a:pt x="619" y="844"/>
                  </a:lnTo>
                  <a:lnTo>
                    <a:pt x="672" y="772"/>
                  </a:lnTo>
                  <a:lnTo>
                    <a:pt x="731" y="705"/>
                  </a:lnTo>
                  <a:lnTo>
                    <a:pt x="796" y="645"/>
                  </a:lnTo>
                  <a:lnTo>
                    <a:pt x="866" y="589"/>
                  </a:lnTo>
                  <a:lnTo>
                    <a:pt x="942" y="540"/>
                  </a:lnTo>
                  <a:lnTo>
                    <a:pt x="1020" y="498"/>
                  </a:lnTo>
                  <a:lnTo>
                    <a:pt x="1103" y="462"/>
                  </a:lnTo>
                  <a:lnTo>
                    <a:pt x="1190" y="434"/>
                  </a:lnTo>
                  <a:lnTo>
                    <a:pt x="1279" y="413"/>
                  </a:lnTo>
                  <a:lnTo>
                    <a:pt x="1373" y="400"/>
                  </a:lnTo>
                  <a:lnTo>
                    <a:pt x="1469" y="396"/>
                  </a:lnTo>
                  <a:lnTo>
                    <a:pt x="1564" y="400"/>
                  </a:lnTo>
                  <a:lnTo>
                    <a:pt x="1656" y="413"/>
                  </a:lnTo>
                  <a:lnTo>
                    <a:pt x="1748" y="434"/>
                  </a:lnTo>
                  <a:lnTo>
                    <a:pt x="1834" y="462"/>
                  </a:lnTo>
                  <a:lnTo>
                    <a:pt x="1917" y="498"/>
                  </a:lnTo>
                  <a:lnTo>
                    <a:pt x="1996" y="540"/>
                  </a:lnTo>
                  <a:lnTo>
                    <a:pt x="2071" y="589"/>
                  </a:lnTo>
                  <a:lnTo>
                    <a:pt x="2141" y="645"/>
                  </a:lnTo>
                  <a:lnTo>
                    <a:pt x="2206" y="707"/>
                  </a:lnTo>
                  <a:lnTo>
                    <a:pt x="2265" y="772"/>
                  </a:lnTo>
                  <a:lnTo>
                    <a:pt x="2318" y="844"/>
                  </a:lnTo>
                  <a:lnTo>
                    <a:pt x="2364" y="919"/>
                  </a:lnTo>
                  <a:lnTo>
                    <a:pt x="2370" y="928"/>
                  </a:lnTo>
                  <a:lnTo>
                    <a:pt x="2376" y="936"/>
                  </a:lnTo>
                  <a:lnTo>
                    <a:pt x="2384" y="942"/>
                  </a:lnTo>
                  <a:lnTo>
                    <a:pt x="2394" y="943"/>
                  </a:lnTo>
                  <a:lnTo>
                    <a:pt x="2406" y="939"/>
                  </a:lnTo>
                  <a:lnTo>
                    <a:pt x="2416" y="936"/>
                  </a:lnTo>
                  <a:lnTo>
                    <a:pt x="2427" y="933"/>
                  </a:lnTo>
                  <a:lnTo>
                    <a:pt x="2441" y="931"/>
                  </a:lnTo>
                  <a:lnTo>
                    <a:pt x="2454" y="926"/>
                  </a:lnTo>
                  <a:lnTo>
                    <a:pt x="2461" y="919"/>
                  </a:lnTo>
                  <a:lnTo>
                    <a:pt x="2464" y="910"/>
                  </a:lnTo>
                  <a:lnTo>
                    <a:pt x="2464" y="901"/>
                  </a:lnTo>
                  <a:lnTo>
                    <a:pt x="2447" y="824"/>
                  </a:lnTo>
                  <a:lnTo>
                    <a:pt x="2420" y="750"/>
                  </a:lnTo>
                  <a:lnTo>
                    <a:pt x="2387" y="680"/>
                  </a:lnTo>
                  <a:lnTo>
                    <a:pt x="2346" y="613"/>
                  </a:lnTo>
                  <a:lnTo>
                    <a:pt x="2297" y="548"/>
                  </a:lnTo>
                  <a:lnTo>
                    <a:pt x="2242" y="490"/>
                  </a:lnTo>
                  <a:lnTo>
                    <a:pt x="2182" y="435"/>
                  </a:lnTo>
                  <a:lnTo>
                    <a:pt x="2115" y="386"/>
                  </a:lnTo>
                  <a:lnTo>
                    <a:pt x="2043" y="341"/>
                  </a:lnTo>
                  <a:lnTo>
                    <a:pt x="1966" y="303"/>
                  </a:lnTo>
                  <a:lnTo>
                    <a:pt x="1885" y="271"/>
                  </a:lnTo>
                  <a:lnTo>
                    <a:pt x="1799" y="245"/>
                  </a:lnTo>
                  <a:lnTo>
                    <a:pt x="1711" y="226"/>
                  </a:lnTo>
                  <a:lnTo>
                    <a:pt x="1619" y="215"/>
                  </a:lnTo>
                  <a:lnTo>
                    <a:pt x="1525" y="211"/>
                  </a:lnTo>
                  <a:lnTo>
                    <a:pt x="1413" y="211"/>
                  </a:lnTo>
                  <a:close/>
                  <a:moveTo>
                    <a:pt x="1413" y="0"/>
                  </a:moveTo>
                  <a:lnTo>
                    <a:pt x="1525" y="0"/>
                  </a:lnTo>
                  <a:lnTo>
                    <a:pt x="1624" y="2"/>
                  </a:lnTo>
                  <a:lnTo>
                    <a:pt x="1724" y="14"/>
                  </a:lnTo>
                  <a:lnTo>
                    <a:pt x="1819" y="30"/>
                  </a:lnTo>
                  <a:lnTo>
                    <a:pt x="1910" y="54"/>
                  </a:lnTo>
                  <a:lnTo>
                    <a:pt x="2000" y="84"/>
                  </a:lnTo>
                  <a:lnTo>
                    <a:pt x="2084" y="120"/>
                  </a:lnTo>
                  <a:lnTo>
                    <a:pt x="2165" y="161"/>
                  </a:lnTo>
                  <a:lnTo>
                    <a:pt x="2242" y="208"/>
                  </a:lnTo>
                  <a:lnTo>
                    <a:pt x="2314" y="260"/>
                  </a:lnTo>
                  <a:lnTo>
                    <a:pt x="2380" y="316"/>
                  </a:lnTo>
                  <a:lnTo>
                    <a:pt x="2440" y="378"/>
                  </a:lnTo>
                  <a:lnTo>
                    <a:pt x="2495" y="443"/>
                  </a:lnTo>
                  <a:lnTo>
                    <a:pt x="2544" y="512"/>
                  </a:lnTo>
                  <a:lnTo>
                    <a:pt x="2586" y="586"/>
                  </a:lnTo>
                  <a:lnTo>
                    <a:pt x="2621" y="663"/>
                  </a:lnTo>
                  <a:lnTo>
                    <a:pt x="2647" y="743"/>
                  </a:lnTo>
                  <a:lnTo>
                    <a:pt x="2667" y="826"/>
                  </a:lnTo>
                  <a:lnTo>
                    <a:pt x="2680" y="912"/>
                  </a:lnTo>
                  <a:lnTo>
                    <a:pt x="2685" y="925"/>
                  </a:lnTo>
                  <a:lnTo>
                    <a:pt x="2694" y="933"/>
                  </a:lnTo>
                  <a:lnTo>
                    <a:pt x="2705" y="939"/>
                  </a:lnTo>
                  <a:lnTo>
                    <a:pt x="2713" y="943"/>
                  </a:lnTo>
                  <a:lnTo>
                    <a:pt x="2734" y="950"/>
                  </a:lnTo>
                  <a:lnTo>
                    <a:pt x="2755" y="960"/>
                  </a:lnTo>
                  <a:lnTo>
                    <a:pt x="2776" y="973"/>
                  </a:lnTo>
                  <a:lnTo>
                    <a:pt x="2799" y="989"/>
                  </a:lnTo>
                  <a:lnTo>
                    <a:pt x="2820" y="1008"/>
                  </a:lnTo>
                  <a:lnTo>
                    <a:pt x="2841" y="1031"/>
                  </a:lnTo>
                  <a:lnTo>
                    <a:pt x="2860" y="1059"/>
                  </a:lnTo>
                  <a:lnTo>
                    <a:pt x="2879" y="1090"/>
                  </a:lnTo>
                  <a:lnTo>
                    <a:pt x="2894" y="1127"/>
                  </a:lnTo>
                  <a:lnTo>
                    <a:pt x="2910" y="1167"/>
                  </a:lnTo>
                  <a:lnTo>
                    <a:pt x="2921" y="1213"/>
                  </a:lnTo>
                  <a:lnTo>
                    <a:pt x="2929" y="1265"/>
                  </a:lnTo>
                  <a:lnTo>
                    <a:pt x="2936" y="1323"/>
                  </a:lnTo>
                  <a:lnTo>
                    <a:pt x="2938" y="1384"/>
                  </a:lnTo>
                  <a:lnTo>
                    <a:pt x="2938" y="1582"/>
                  </a:lnTo>
                  <a:lnTo>
                    <a:pt x="2935" y="1635"/>
                  </a:lnTo>
                  <a:lnTo>
                    <a:pt x="2928" y="1682"/>
                  </a:lnTo>
                  <a:lnTo>
                    <a:pt x="2917" y="1724"/>
                  </a:lnTo>
                  <a:lnTo>
                    <a:pt x="2903" y="1762"/>
                  </a:lnTo>
                  <a:lnTo>
                    <a:pt x="2884" y="1794"/>
                  </a:lnTo>
                  <a:lnTo>
                    <a:pt x="2865" y="1822"/>
                  </a:lnTo>
                  <a:lnTo>
                    <a:pt x="2844" y="1848"/>
                  </a:lnTo>
                  <a:lnTo>
                    <a:pt x="2820" y="1867"/>
                  </a:lnTo>
                  <a:lnTo>
                    <a:pt x="2796" y="1884"/>
                  </a:lnTo>
                  <a:lnTo>
                    <a:pt x="2772" y="1898"/>
                  </a:lnTo>
                  <a:lnTo>
                    <a:pt x="2747" y="1908"/>
                  </a:lnTo>
                  <a:lnTo>
                    <a:pt x="2725" y="1916"/>
                  </a:lnTo>
                  <a:lnTo>
                    <a:pt x="2702" y="1920"/>
                  </a:lnTo>
                  <a:lnTo>
                    <a:pt x="2682" y="1923"/>
                  </a:lnTo>
                  <a:lnTo>
                    <a:pt x="2664" y="1925"/>
                  </a:lnTo>
                  <a:lnTo>
                    <a:pt x="2443" y="1925"/>
                  </a:lnTo>
                  <a:lnTo>
                    <a:pt x="2426" y="1923"/>
                  </a:lnTo>
                  <a:lnTo>
                    <a:pt x="2412" y="1919"/>
                  </a:lnTo>
                  <a:lnTo>
                    <a:pt x="2398" y="1915"/>
                  </a:lnTo>
                  <a:lnTo>
                    <a:pt x="2385" y="1912"/>
                  </a:lnTo>
                  <a:lnTo>
                    <a:pt x="2370" y="1913"/>
                  </a:lnTo>
                  <a:lnTo>
                    <a:pt x="2356" y="1920"/>
                  </a:lnTo>
                  <a:lnTo>
                    <a:pt x="2345" y="1929"/>
                  </a:lnTo>
                  <a:lnTo>
                    <a:pt x="2335" y="1941"/>
                  </a:lnTo>
                  <a:lnTo>
                    <a:pt x="2287" y="2010"/>
                  </a:lnTo>
                  <a:lnTo>
                    <a:pt x="2234" y="2076"/>
                  </a:lnTo>
                  <a:lnTo>
                    <a:pt x="2175" y="2136"/>
                  </a:lnTo>
                  <a:lnTo>
                    <a:pt x="2112" y="2191"/>
                  </a:lnTo>
                  <a:lnTo>
                    <a:pt x="2043" y="2241"/>
                  </a:lnTo>
                  <a:lnTo>
                    <a:pt x="1970" y="2286"/>
                  </a:lnTo>
                  <a:lnTo>
                    <a:pt x="1895" y="2324"/>
                  </a:lnTo>
                  <a:lnTo>
                    <a:pt x="1815" y="2356"/>
                  </a:lnTo>
                  <a:lnTo>
                    <a:pt x="1732" y="2382"/>
                  </a:lnTo>
                  <a:lnTo>
                    <a:pt x="1647" y="2401"/>
                  </a:lnTo>
                  <a:lnTo>
                    <a:pt x="1558" y="2412"/>
                  </a:lnTo>
                  <a:lnTo>
                    <a:pt x="1469" y="2416"/>
                  </a:lnTo>
                  <a:lnTo>
                    <a:pt x="1377" y="2412"/>
                  </a:lnTo>
                  <a:lnTo>
                    <a:pt x="1289" y="2401"/>
                  </a:lnTo>
                  <a:lnTo>
                    <a:pt x="1202" y="2382"/>
                  </a:lnTo>
                  <a:lnTo>
                    <a:pt x="1120" y="2356"/>
                  </a:lnTo>
                  <a:lnTo>
                    <a:pt x="1040" y="2324"/>
                  </a:lnTo>
                  <a:lnTo>
                    <a:pt x="964" y="2284"/>
                  </a:lnTo>
                  <a:lnTo>
                    <a:pt x="891" y="2240"/>
                  </a:lnTo>
                  <a:lnTo>
                    <a:pt x="822" y="2189"/>
                  </a:lnTo>
                  <a:lnTo>
                    <a:pt x="759" y="2133"/>
                  </a:lnTo>
                  <a:lnTo>
                    <a:pt x="700" y="2073"/>
                  </a:lnTo>
                  <a:lnTo>
                    <a:pt x="647" y="2007"/>
                  </a:lnTo>
                  <a:lnTo>
                    <a:pt x="600" y="1937"/>
                  </a:lnTo>
                  <a:lnTo>
                    <a:pt x="586" y="1923"/>
                  </a:lnTo>
                  <a:lnTo>
                    <a:pt x="569" y="1915"/>
                  </a:lnTo>
                  <a:lnTo>
                    <a:pt x="553" y="1913"/>
                  </a:lnTo>
                  <a:lnTo>
                    <a:pt x="539" y="1915"/>
                  </a:lnTo>
                  <a:lnTo>
                    <a:pt x="525" y="1919"/>
                  </a:lnTo>
                  <a:lnTo>
                    <a:pt x="511" y="1923"/>
                  </a:lnTo>
                  <a:lnTo>
                    <a:pt x="494" y="1925"/>
                  </a:lnTo>
                  <a:lnTo>
                    <a:pt x="273" y="1925"/>
                  </a:lnTo>
                  <a:lnTo>
                    <a:pt x="255" y="1923"/>
                  </a:lnTo>
                  <a:lnTo>
                    <a:pt x="235" y="1920"/>
                  </a:lnTo>
                  <a:lnTo>
                    <a:pt x="213" y="1916"/>
                  </a:lnTo>
                  <a:lnTo>
                    <a:pt x="189" y="1908"/>
                  </a:lnTo>
                  <a:lnTo>
                    <a:pt x="165" y="1898"/>
                  </a:lnTo>
                  <a:lnTo>
                    <a:pt x="141" y="1884"/>
                  </a:lnTo>
                  <a:lnTo>
                    <a:pt x="117" y="1867"/>
                  </a:lnTo>
                  <a:lnTo>
                    <a:pt x="94" y="1848"/>
                  </a:lnTo>
                  <a:lnTo>
                    <a:pt x="72" y="1822"/>
                  </a:lnTo>
                  <a:lnTo>
                    <a:pt x="51" y="1794"/>
                  </a:lnTo>
                  <a:lnTo>
                    <a:pt x="35" y="1762"/>
                  </a:lnTo>
                  <a:lnTo>
                    <a:pt x="19" y="1724"/>
                  </a:lnTo>
                  <a:lnTo>
                    <a:pt x="9" y="1682"/>
                  </a:lnTo>
                  <a:lnTo>
                    <a:pt x="2" y="1635"/>
                  </a:lnTo>
                  <a:lnTo>
                    <a:pt x="0" y="1582"/>
                  </a:lnTo>
                  <a:lnTo>
                    <a:pt x="0" y="1386"/>
                  </a:lnTo>
                  <a:lnTo>
                    <a:pt x="1" y="1323"/>
                  </a:lnTo>
                  <a:lnTo>
                    <a:pt x="7" y="1265"/>
                  </a:lnTo>
                  <a:lnTo>
                    <a:pt x="15" y="1215"/>
                  </a:lnTo>
                  <a:lnTo>
                    <a:pt x="26" y="1169"/>
                  </a:lnTo>
                  <a:lnTo>
                    <a:pt x="40" y="1128"/>
                  </a:lnTo>
                  <a:lnTo>
                    <a:pt x="57" y="1092"/>
                  </a:lnTo>
                  <a:lnTo>
                    <a:pt x="74" y="1059"/>
                  </a:lnTo>
                  <a:lnTo>
                    <a:pt x="94" y="1033"/>
                  </a:lnTo>
                  <a:lnTo>
                    <a:pt x="115" y="1009"/>
                  </a:lnTo>
                  <a:lnTo>
                    <a:pt x="136" y="991"/>
                  </a:lnTo>
                  <a:lnTo>
                    <a:pt x="157" y="974"/>
                  </a:lnTo>
                  <a:lnTo>
                    <a:pt x="178" y="961"/>
                  </a:lnTo>
                  <a:lnTo>
                    <a:pt x="199" y="952"/>
                  </a:lnTo>
                  <a:lnTo>
                    <a:pt x="218" y="945"/>
                  </a:lnTo>
                  <a:lnTo>
                    <a:pt x="227" y="942"/>
                  </a:lnTo>
                  <a:lnTo>
                    <a:pt x="236" y="936"/>
                  </a:lnTo>
                  <a:lnTo>
                    <a:pt x="246" y="929"/>
                  </a:lnTo>
                  <a:lnTo>
                    <a:pt x="253" y="918"/>
                  </a:lnTo>
                  <a:lnTo>
                    <a:pt x="259" y="903"/>
                  </a:lnTo>
                  <a:lnTo>
                    <a:pt x="270" y="816"/>
                  </a:lnTo>
                  <a:lnTo>
                    <a:pt x="290" y="733"/>
                  </a:lnTo>
                  <a:lnTo>
                    <a:pt x="318" y="653"/>
                  </a:lnTo>
                  <a:lnTo>
                    <a:pt x="353" y="576"/>
                  </a:lnTo>
                  <a:lnTo>
                    <a:pt x="395" y="504"/>
                  </a:lnTo>
                  <a:lnTo>
                    <a:pt x="443" y="435"/>
                  </a:lnTo>
                  <a:lnTo>
                    <a:pt x="497" y="371"/>
                  </a:lnTo>
                  <a:lnTo>
                    <a:pt x="557" y="310"/>
                  </a:lnTo>
                  <a:lnTo>
                    <a:pt x="625" y="254"/>
                  </a:lnTo>
                  <a:lnTo>
                    <a:pt x="695" y="204"/>
                  </a:lnTo>
                  <a:lnTo>
                    <a:pt x="772" y="158"/>
                  </a:lnTo>
                  <a:lnTo>
                    <a:pt x="852" y="117"/>
                  </a:lnTo>
                  <a:lnTo>
                    <a:pt x="937" y="82"/>
                  </a:lnTo>
                  <a:lnTo>
                    <a:pt x="1026" y="53"/>
                  </a:lnTo>
                  <a:lnTo>
                    <a:pt x="1118" y="30"/>
                  </a:lnTo>
                  <a:lnTo>
                    <a:pt x="1213" y="14"/>
                  </a:lnTo>
                  <a:lnTo>
                    <a:pt x="1312" y="2"/>
                  </a:lnTo>
                  <a:lnTo>
                    <a:pt x="14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53" name="Freeform 224"/>
            <p:cNvSpPr>
              <a:spLocks noEditPoints="1"/>
            </p:cNvSpPr>
            <p:nvPr/>
          </p:nvSpPr>
          <p:spPr bwMode="auto">
            <a:xfrm>
              <a:off x="4533900" y="3743326"/>
              <a:ext cx="3122613" cy="1506538"/>
            </a:xfrm>
            <a:custGeom>
              <a:avLst/>
              <a:gdLst>
                <a:gd name="T0" fmla="*/ 2140 w 3933"/>
                <a:gd name="T1" fmla="*/ 672 h 1899"/>
                <a:gd name="T2" fmla="*/ 2115 w 3933"/>
                <a:gd name="T3" fmla="*/ 840 h 1899"/>
                <a:gd name="T4" fmla="*/ 2159 w 3933"/>
                <a:gd name="T5" fmla="*/ 916 h 1899"/>
                <a:gd name="T6" fmla="*/ 2728 w 3933"/>
                <a:gd name="T7" fmla="*/ 926 h 1899"/>
                <a:gd name="T8" fmla="*/ 2789 w 3933"/>
                <a:gd name="T9" fmla="*/ 864 h 1899"/>
                <a:gd name="T10" fmla="*/ 2780 w 3933"/>
                <a:gd name="T11" fmla="*/ 690 h 1899"/>
                <a:gd name="T12" fmla="*/ 2704 w 3933"/>
                <a:gd name="T13" fmla="*/ 647 h 1899"/>
                <a:gd name="T14" fmla="*/ 2906 w 3933"/>
                <a:gd name="T15" fmla="*/ 13 h 1899"/>
                <a:gd name="T16" fmla="*/ 3063 w 3933"/>
                <a:gd name="T17" fmla="*/ 98 h 1899"/>
                <a:gd name="T18" fmla="*/ 3172 w 3933"/>
                <a:gd name="T19" fmla="*/ 217 h 1899"/>
                <a:gd name="T20" fmla="*/ 3232 w 3933"/>
                <a:gd name="T21" fmla="*/ 319 h 1899"/>
                <a:gd name="T22" fmla="*/ 3932 w 3933"/>
                <a:gd name="T23" fmla="*/ 1812 h 1899"/>
                <a:gd name="T24" fmla="*/ 3919 w 3933"/>
                <a:gd name="T25" fmla="*/ 1871 h 1899"/>
                <a:gd name="T26" fmla="*/ 3834 w 3933"/>
                <a:gd name="T27" fmla="*/ 1899 h 1899"/>
                <a:gd name="T28" fmla="*/ 3339 w 3933"/>
                <a:gd name="T29" fmla="*/ 1878 h 1899"/>
                <a:gd name="T30" fmla="*/ 3288 w 3933"/>
                <a:gd name="T31" fmla="*/ 1824 h 1899"/>
                <a:gd name="T32" fmla="*/ 3026 w 3933"/>
                <a:gd name="T33" fmla="*/ 1276 h 1899"/>
                <a:gd name="T34" fmla="*/ 3011 w 3933"/>
                <a:gd name="T35" fmla="*/ 1256 h 1899"/>
                <a:gd name="T36" fmla="*/ 2977 w 3933"/>
                <a:gd name="T37" fmla="*/ 1234 h 1899"/>
                <a:gd name="T38" fmla="*/ 2949 w 3933"/>
                <a:gd name="T39" fmla="*/ 1256 h 1899"/>
                <a:gd name="T40" fmla="*/ 2945 w 3933"/>
                <a:gd name="T41" fmla="*/ 1386 h 1899"/>
                <a:gd name="T42" fmla="*/ 2946 w 3933"/>
                <a:gd name="T43" fmla="*/ 1537 h 1899"/>
                <a:gd name="T44" fmla="*/ 2946 w 3933"/>
                <a:gd name="T45" fmla="*/ 1745 h 1899"/>
                <a:gd name="T46" fmla="*/ 2945 w 3933"/>
                <a:gd name="T47" fmla="*/ 1831 h 1899"/>
                <a:gd name="T48" fmla="*/ 2913 w 3933"/>
                <a:gd name="T49" fmla="*/ 1885 h 1899"/>
                <a:gd name="T50" fmla="*/ 1184 w 3933"/>
                <a:gd name="T51" fmla="*/ 1899 h 1899"/>
                <a:gd name="T52" fmla="*/ 1109 w 3933"/>
                <a:gd name="T53" fmla="*/ 1872 h 1899"/>
                <a:gd name="T54" fmla="*/ 1088 w 3933"/>
                <a:gd name="T55" fmla="*/ 1803 h 1899"/>
                <a:gd name="T56" fmla="*/ 1086 w 3933"/>
                <a:gd name="T57" fmla="*/ 1600 h 1899"/>
                <a:gd name="T58" fmla="*/ 1085 w 3933"/>
                <a:gd name="T59" fmla="*/ 1410 h 1899"/>
                <a:gd name="T60" fmla="*/ 1079 w 3933"/>
                <a:gd name="T61" fmla="*/ 1252 h 1899"/>
                <a:gd name="T62" fmla="*/ 1054 w 3933"/>
                <a:gd name="T63" fmla="*/ 1220 h 1899"/>
                <a:gd name="T64" fmla="*/ 1020 w 3933"/>
                <a:gd name="T65" fmla="*/ 1250 h 1899"/>
                <a:gd name="T66" fmla="*/ 994 w 3933"/>
                <a:gd name="T67" fmla="*/ 1291 h 1899"/>
                <a:gd name="T68" fmla="*/ 718 w 3933"/>
                <a:gd name="T69" fmla="*/ 1820 h 1899"/>
                <a:gd name="T70" fmla="*/ 685 w 3933"/>
                <a:gd name="T71" fmla="*/ 1865 h 1899"/>
                <a:gd name="T72" fmla="*/ 599 w 3933"/>
                <a:gd name="T73" fmla="*/ 1899 h 1899"/>
                <a:gd name="T74" fmla="*/ 25 w 3933"/>
                <a:gd name="T75" fmla="*/ 1882 h 1899"/>
                <a:gd name="T76" fmla="*/ 0 w 3933"/>
                <a:gd name="T77" fmla="*/ 1827 h 1899"/>
                <a:gd name="T78" fmla="*/ 692 w 3933"/>
                <a:gd name="T79" fmla="*/ 338 h 1899"/>
                <a:gd name="T80" fmla="*/ 730 w 3933"/>
                <a:gd name="T81" fmla="*/ 255 h 1899"/>
                <a:gd name="T82" fmla="*/ 810 w 3933"/>
                <a:gd name="T83" fmla="*/ 144 h 1899"/>
                <a:gd name="T84" fmla="*/ 939 w 3933"/>
                <a:gd name="T85" fmla="*/ 45 h 1899"/>
                <a:gd name="T86" fmla="*/ 1124 w 3933"/>
                <a:gd name="T87" fmla="*/ 3 h 1899"/>
                <a:gd name="T88" fmla="*/ 1242 w 3933"/>
                <a:gd name="T89" fmla="*/ 3 h 1899"/>
                <a:gd name="T90" fmla="*/ 1444 w 3933"/>
                <a:gd name="T91" fmla="*/ 3 h 1899"/>
                <a:gd name="T92" fmla="*/ 1734 w 3933"/>
                <a:gd name="T93" fmla="*/ 2 h 1899"/>
                <a:gd name="T94" fmla="*/ 2065 w 3933"/>
                <a:gd name="T95" fmla="*/ 2 h 1899"/>
                <a:gd name="T96" fmla="*/ 2384 w 3933"/>
                <a:gd name="T97" fmla="*/ 2 h 1899"/>
                <a:gd name="T98" fmla="*/ 2645 w 3933"/>
                <a:gd name="T99" fmla="*/ 0 h 1899"/>
                <a:gd name="T100" fmla="*/ 2795 w 3933"/>
                <a:gd name="T101" fmla="*/ 0 h 18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933" h="1899">
                  <a:moveTo>
                    <a:pt x="2202" y="647"/>
                  </a:moveTo>
                  <a:lnTo>
                    <a:pt x="2180" y="650"/>
                  </a:lnTo>
                  <a:lnTo>
                    <a:pt x="2159" y="658"/>
                  </a:lnTo>
                  <a:lnTo>
                    <a:pt x="2140" y="672"/>
                  </a:lnTo>
                  <a:lnTo>
                    <a:pt x="2126" y="690"/>
                  </a:lnTo>
                  <a:lnTo>
                    <a:pt x="2118" y="711"/>
                  </a:lnTo>
                  <a:lnTo>
                    <a:pt x="2115" y="735"/>
                  </a:lnTo>
                  <a:lnTo>
                    <a:pt x="2115" y="840"/>
                  </a:lnTo>
                  <a:lnTo>
                    <a:pt x="2118" y="864"/>
                  </a:lnTo>
                  <a:lnTo>
                    <a:pt x="2126" y="885"/>
                  </a:lnTo>
                  <a:lnTo>
                    <a:pt x="2140" y="902"/>
                  </a:lnTo>
                  <a:lnTo>
                    <a:pt x="2159" y="916"/>
                  </a:lnTo>
                  <a:lnTo>
                    <a:pt x="2180" y="926"/>
                  </a:lnTo>
                  <a:lnTo>
                    <a:pt x="2202" y="928"/>
                  </a:lnTo>
                  <a:lnTo>
                    <a:pt x="2704" y="928"/>
                  </a:lnTo>
                  <a:lnTo>
                    <a:pt x="2728" y="926"/>
                  </a:lnTo>
                  <a:lnTo>
                    <a:pt x="2749" y="916"/>
                  </a:lnTo>
                  <a:lnTo>
                    <a:pt x="2766" y="902"/>
                  </a:lnTo>
                  <a:lnTo>
                    <a:pt x="2780" y="885"/>
                  </a:lnTo>
                  <a:lnTo>
                    <a:pt x="2789" y="864"/>
                  </a:lnTo>
                  <a:lnTo>
                    <a:pt x="2792" y="840"/>
                  </a:lnTo>
                  <a:lnTo>
                    <a:pt x="2792" y="735"/>
                  </a:lnTo>
                  <a:lnTo>
                    <a:pt x="2789" y="711"/>
                  </a:lnTo>
                  <a:lnTo>
                    <a:pt x="2780" y="690"/>
                  </a:lnTo>
                  <a:lnTo>
                    <a:pt x="2766" y="672"/>
                  </a:lnTo>
                  <a:lnTo>
                    <a:pt x="2749" y="658"/>
                  </a:lnTo>
                  <a:lnTo>
                    <a:pt x="2728" y="650"/>
                  </a:lnTo>
                  <a:lnTo>
                    <a:pt x="2704" y="647"/>
                  </a:lnTo>
                  <a:lnTo>
                    <a:pt x="2202" y="647"/>
                  </a:lnTo>
                  <a:close/>
                  <a:moveTo>
                    <a:pt x="2809" y="0"/>
                  </a:moveTo>
                  <a:lnTo>
                    <a:pt x="2858" y="4"/>
                  </a:lnTo>
                  <a:lnTo>
                    <a:pt x="2906" y="13"/>
                  </a:lnTo>
                  <a:lnTo>
                    <a:pt x="2949" y="28"/>
                  </a:lnTo>
                  <a:lnTo>
                    <a:pt x="2990" y="48"/>
                  </a:lnTo>
                  <a:lnTo>
                    <a:pt x="3028" y="72"/>
                  </a:lnTo>
                  <a:lnTo>
                    <a:pt x="3063" y="98"/>
                  </a:lnTo>
                  <a:lnTo>
                    <a:pt x="3094" y="126"/>
                  </a:lnTo>
                  <a:lnTo>
                    <a:pt x="3123" y="157"/>
                  </a:lnTo>
                  <a:lnTo>
                    <a:pt x="3148" y="188"/>
                  </a:lnTo>
                  <a:lnTo>
                    <a:pt x="3172" y="217"/>
                  </a:lnTo>
                  <a:lnTo>
                    <a:pt x="3192" y="247"/>
                  </a:lnTo>
                  <a:lnTo>
                    <a:pt x="3209" y="275"/>
                  </a:lnTo>
                  <a:lnTo>
                    <a:pt x="3223" y="298"/>
                  </a:lnTo>
                  <a:lnTo>
                    <a:pt x="3232" y="319"/>
                  </a:lnTo>
                  <a:lnTo>
                    <a:pt x="3241" y="336"/>
                  </a:lnTo>
                  <a:lnTo>
                    <a:pt x="3245" y="347"/>
                  </a:lnTo>
                  <a:lnTo>
                    <a:pt x="3926" y="1795"/>
                  </a:lnTo>
                  <a:lnTo>
                    <a:pt x="3932" y="1812"/>
                  </a:lnTo>
                  <a:lnTo>
                    <a:pt x="3933" y="1827"/>
                  </a:lnTo>
                  <a:lnTo>
                    <a:pt x="3932" y="1843"/>
                  </a:lnTo>
                  <a:lnTo>
                    <a:pt x="3928" y="1857"/>
                  </a:lnTo>
                  <a:lnTo>
                    <a:pt x="3919" y="1871"/>
                  </a:lnTo>
                  <a:lnTo>
                    <a:pt x="3905" y="1882"/>
                  </a:lnTo>
                  <a:lnTo>
                    <a:pt x="3887" y="1890"/>
                  </a:lnTo>
                  <a:lnTo>
                    <a:pt x="3863" y="1896"/>
                  </a:lnTo>
                  <a:lnTo>
                    <a:pt x="3834" y="1899"/>
                  </a:lnTo>
                  <a:lnTo>
                    <a:pt x="3416" y="1899"/>
                  </a:lnTo>
                  <a:lnTo>
                    <a:pt x="3387" y="1896"/>
                  </a:lnTo>
                  <a:lnTo>
                    <a:pt x="3361" y="1889"/>
                  </a:lnTo>
                  <a:lnTo>
                    <a:pt x="3339" y="1878"/>
                  </a:lnTo>
                  <a:lnTo>
                    <a:pt x="3322" y="1865"/>
                  </a:lnTo>
                  <a:lnTo>
                    <a:pt x="3307" y="1851"/>
                  </a:lnTo>
                  <a:lnTo>
                    <a:pt x="3297" y="1837"/>
                  </a:lnTo>
                  <a:lnTo>
                    <a:pt x="3288" y="1824"/>
                  </a:lnTo>
                  <a:lnTo>
                    <a:pt x="3283" y="1815"/>
                  </a:lnTo>
                  <a:lnTo>
                    <a:pt x="3280" y="1806"/>
                  </a:lnTo>
                  <a:lnTo>
                    <a:pt x="3279" y="1805"/>
                  </a:lnTo>
                  <a:lnTo>
                    <a:pt x="3026" y="1276"/>
                  </a:lnTo>
                  <a:lnTo>
                    <a:pt x="3025" y="1274"/>
                  </a:lnTo>
                  <a:lnTo>
                    <a:pt x="3022" y="1270"/>
                  </a:lnTo>
                  <a:lnTo>
                    <a:pt x="3016" y="1263"/>
                  </a:lnTo>
                  <a:lnTo>
                    <a:pt x="3011" y="1256"/>
                  </a:lnTo>
                  <a:lnTo>
                    <a:pt x="3002" y="1249"/>
                  </a:lnTo>
                  <a:lnTo>
                    <a:pt x="2994" y="1242"/>
                  </a:lnTo>
                  <a:lnTo>
                    <a:pt x="2986" y="1236"/>
                  </a:lnTo>
                  <a:lnTo>
                    <a:pt x="2977" y="1234"/>
                  </a:lnTo>
                  <a:lnTo>
                    <a:pt x="2969" y="1232"/>
                  </a:lnTo>
                  <a:lnTo>
                    <a:pt x="2962" y="1236"/>
                  </a:lnTo>
                  <a:lnTo>
                    <a:pt x="2955" y="1243"/>
                  </a:lnTo>
                  <a:lnTo>
                    <a:pt x="2949" y="1256"/>
                  </a:lnTo>
                  <a:lnTo>
                    <a:pt x="2946" y="1276"/>
                  </a:lnTo>
                  <a:lnTo>
                    <a:pt x="2945" y="1301"/>
                  </a:lnTo>
                  <a:lnTo>
                    <a:pt x="2945" y="1346"/>
                  </a:lnTo>
                  <a:lnTo>
                    <a:pt x="2945" y="1386"/>
                  </a:lnTo>
                  <a:lnTo>
                    <a:pt x="2945" y="1424"/>
                  </a:lnTo>
                  <a:lnTo>
                    <a:pt x="2945" y="1460"/>
                  </a:lnTo>
                  <a:lnTo>
                    <a:pt x="2945" y="1498"/>
                  </a:lnTo>
                  <a:lnTo>
                    <a:pt x="2946" y="1537"/>
                  </a:lnTo>
                  <a:lnTo>
                    <a:pt x="2946" y="1579"/>
                  </a:lnTo>
                  <a:lnTo>
                    <a:pt x="2946" y="1627"/>
                  </a:lnTo>
                  <a:lnTo>
                    <a:pt x="2946" y="1682"/>
                  </a:lnTo>
                  <a:lnTo>
                    <a:pt x="2946" y="1745"/>
                  </a:lnTo>
                  <a:lnTo>
                    <a:pt x="2946" y="1768"/>
                  </a:lnTo>
                  <a:lnTo>
                    <a:pt x="2948" y="1791"/>
                  </a:lnTo>
                  <a:lnTo>
                    <a:pt x="2948" y="1812"/>
                  </a:lnTo>
                  <a:lnTo>
                    <a:pt x="2945" y="1831"/>
                  </a:lnTo>
                  <a:lnTo>
                    <a:pt x="2942" y="1848"/>
                  </a:lnTo>
                  <a:lnTo>
                    <a:pt x="2937" y="1862"/>
                  </a:lnTo>
                  <a:lnTo>
                    <a:pt x="2927" y="1875"/>
                  </a:lnTo>
                  <a:lnTo>
                    <a:pt x="2913" y="1885"/>
                  </a:lnTo>
                  <a:lnTo>
                    <a:pt x="2896" y="1892"/>
                  </a:lnTo>
                  <a:lnTo>
                    <a:pt x="2872" y="1896"/>
                  </a:lnTo>
                  <a:lnTo>
                    <a:pt x="2844" y="1899"/>
                  </a:lnTo>
                  <a:lnTo>
                    <a:pt x="1184" y="1899"/>
                  </a:lnTo>
                  <a:lnTo>
                    <a:pt x="1158" y="1896"/>
                  </a:lnTo>
                  <a:lnTo>
                    <a:pt x="1137" y="1892"/>
                  </a:lnTo>
                  <a:lnTo>
                    <a:pt x="1121" y="1883"/>
                  </a:lnTo>
                  <a:lnTo>
                    <a:pt x="1109" y="1872"/>
                  </a:lnTo>
                  <a:lnTo>
                    <a:pt x="1100" y="1859"/>
                  </a:lnTo>
                  <a:lnTo>
                    <a:pt x="1093" y="1843"/>
                  </a:lnTo>
                  <a:lnTo>
                    <a:pt x="1089" y="1824"/>
                  </a:lnTo>
                  <a:lnTo>
                    <a:pt x="1088" y="1803"/>
                  </a:lnTo>
                  <a:lnTo>
                    <a:pt x="1088" y="1780"/>
                  </a:lnTo>
                  <a:lnTo>
                    <a:pt x="1086" y="1714"/>
                  </a:lnTo>
                  <a:lnTo>
                    <a:pt x="1086" y="1654"/>
                  </a:lnTo>
                  <a:lnTo>
                    <a:pt x="1086" y="1600"/>
                  </a:lnTo>
                  <a:lnTo>
                    <a:pt x="1085" y="1550"/>
                  </a:lnTo>
                  <a:lnTo>
                    <a:pt x="1085" y="1502"/>
                  </a:lnTo>
                  <a:lnTo>
                    <a:pt x="1085" y="1456"/>
                  </a:lnTo>
                  <a:lnTo>
                    <a:pt x="1085" y="1410"/>
                  </a:lnTo>
                  <a:lnTo>
                    <a:pt x="1084" y="1361"/>
                  </a:lnTo>
                  <a:lnTo>
                    <a:pt x="1084" y="1308"/>
                  </a:lnTo>
                  <a:lnTo>
                    <a:pt x="1084" y="1276"/>
                  </a:lnTo>
                  <a:lnTo>
                    <a:pt x="1079" y="1252"/>
                  </a:lnTo>
                  <a:lnTo>
                    <a:pt x="1075" y="1235"/>
                  </a:lnTo>
                  <a:lnTo>
                    <a:pt x="1070" y="1225"/>
                  </a:lnTo>
                  <a:lnTo>
                    <a:pt x="1062" y="1221"/>
                  </a:lnTo>
                  <a:lnTo>
                    <a:pt x="1054" y="1220"/>
                  </a:lnTo>
                  <a:lnTo>
                    <a:pt x="1046" y="1224"/>
                  </a:lnTo>
                  <a:lnTo>
                    <a:pt x="1037" y="1231"/>
                  </a:lnTo>
                  <a:lnTo>
                    <a:pt x="1029" y="1241"/>
                  </a:lnTo>
                  <a:lnTo>
                    <a:pt x="1020" y="1250"/>
                  </a:lnTo>
                  <a:lnTo>
                    <a:pt x="1012" y="1262"/>
                  </a:lnTo>
                  <a:lnTo>
                    <a:pt x="1005" y="1273"/>
                  </a:lnTo>
                  <a:lnTo>
                    <a:pt x="999" y="1283"/>
                  </a:lnTo>
                  <a:lnTo>
                    <a:pt x="994" y="1291"/>
                  </a:lnTo>
                  <a:lnTo>
                    <a:pt x="991" y="1297"/>
                  </a:lnTo>
                  <a:lnTo>
                    <a:pt x="991" y="1298"/>
                  </a:lnTo>
                  <a:lnTo>
                    <a:pt x="718" y="1817"/>
                  </a:lnTo>
                  <a:lnTo>
                    <a:pt x="718" y="1820"/>
                  </a:lnTo>
                  <a:lnTo>
                    <a:pt x="713" y="1829"/>
                  </a:lnTo>
                  <a:lnTo>
                    <a:pt x="708" y="1838"/>
                  </a:lnTo>
                  <a:lnTo>
                    <a:pt x="698" y="1851"/>
                  </a:lnTo>
                  <a:lnTo>
                    <a:pt x="685" y="1865"/>
                  </a:lnTo>
                  <a:lnTo>
                    <a:pt x="670" y="1878"/>
                  </a:lnTo>
                  <a:lnTo>
                    <a:pt x="650" y="1887"/>
                  </a:lnTo>
                  <a:lnTo>
                    <a:pt x="627" y="1896"/>
                  </a:lnTo>
                  <a:lnTo>
                    <a:pt x="599" y="1899"/>
                  </a:lnTo>
                  <a:lnTo>
                    <a:pt x="95" y="1899"/>
                  </a:lnTo>
                  <a:lnTo>
                    <a:pt x="66" y="1896"/>
                  </a:lnTo>
                  <a:lnTo>
                    <a:pt x="43" y="1890"/>
                  </a:lnTo>
                  <a:lnTo>
                    <a:pt x="25" y="1882"/>
                  </a:lnTo>
                  <a:lnTo>
                    <a:pt x="13" y="1871"/>
                  </a:lnTo>
                  <a:lnTo>
                    <a:pt x="4" y="1857"/>
                  </a:lnTo>
                  <a:lnTo>
                    <a:pt x="0" y="1843"/>
                  </a:lnTo>
                  <a:lnTo>
                    <a:pt x="0" y="1827"/>
                  </a:lnTo>
                  <a:lnTo>
                    <a:pt x="1" y="1812"/>
                  </a:lnTo>
                  <a:lnTo>
                    <a:pt x="6" y="1795"/>
                  </a:lnTo>
                  <a:lnTo>
                    <a:pt x="688" y="347"/>
                  </a:lnTo>
                  <a:lnTo>
                    <a:pt x="692" y="338"/>
                  </a:lnTo>
                  <a:lnTo>
                    <a:pt x="698" y="322"/>
                  </a:lnTo>
                  <a:lnTo>
                    <a:pt x="706" y="303"/>
                  </a:lnTo>
                  <a:lnTo>
                    <a:pt x="718" y="280"/>
                  </a:lnTo>
                  <a:lnTo>
                    <a:pt x="730" y="255"/>
                  </a:lnTo>
                  <a:lnTo>
                    <a:pt x="747" y="228"/>
                  </a:lnTo>
                  <a:lnTo>
                    <a:pt x="765" y="200"/>
                  </a:lnTo>
                  <a:lnTo>
                    <a:pt x="786" y="172"/>
                  </a:lnTo>
                  <a:lnTo>
                    <a:pt x="810" y="144"/>
                  </a:lnTo>
                  <a:lnTo>
                    <a:pt x="838" y="116"/>
                  </a:lnTo>
                  <a:lnTo>
                    <a:pt x="869" y="90"/>
                  </a:lnTo>
                  <a:lnTo>
                    <a:pt x="903" y="66"/>
                  </a:lnTo>
                  <a:lnTo>
                    <a:pt x="939" y="45"/>
                  </a:lnTo>
                  <a:lnTo>
                    <a:pt x="980" y="28"/>
                  </a:lnTo>
                  <a:lnTo>
                    <a:pt x="1025" y="14"/>
                  </a:lnTo>
                  <a:lnTo>
                    <a:pt x="1072" y="6"/>
                  </a:lnTo>
                  <a:lnTo>
                    <a:pt x="1124" y="3"/>
                  </a:lnTo>
                  <a:lnTo>
                    <a:pt x="1180" y="3"/>
                  </a:lnTo>
                  <a:lnTo>
                    <a:pt x="1191" y="3"/>
                  </a:lnTo>
                  <a:lnTo>
                    <a:pt x="1212" y="3"/>
                  </a:lnTo>
                  <a:lnTo>
                    <a:pt x="1242" y="3"/>
                  </a:lnTo>
                  <a:lnTo>
                    <a:pt x="1281" y="3"/>
                  </a:lnTo>
                  <a:lnTo>
                    <a:pt x="1329" y="3"/>
                  </a:lnTo>
                  <a:lnTo>
                    <a:pt x="1383" y="3"/>
                  </a:lnTo>
                  <a:lnTo>
                    <a:pt x="1444" y="3"/>
                  </a:lnTo>
                  <a:lnTo>
                    <a:pt x="1510" y="2"/>
                  </a:lnTo>
                  <a:lnTo>
                    <a:pt x="1581" y="2"/>
                  </a:lnTo>
                  <a:lnTo>
                    <a:pt x="1655" y="2"/>
                  </a:lnTo>
                  <a:lnTo>
                    <a:pt x="1734" y="2"/>
                  </a:lnTo>
                  <a:lnTo>
                    <a:pt x="1815" y="2"/>
                  </a:lnTo>
                  <a:lnTo>
                    <a:pt x="1898" y="2"/>
                  </a:lnTo>
                  <a:lnTo>
                    <a:pt x="1981" y="2"/>
                  </a:lnTo>
                  <a:lnTo>
                    <a:pt x="2065" y="2"/>
                  </a:lnTo>
                  <a:lnTo>
                    <a:pt x="2147" y="2"/>
                  </a:lnTo>
                  <a:lnTo>
                    <a:pt x="2229" y="2"/>
                  </a:lnTo>
                  <a:lnTo>
                    <a:pt x="2309" y="2"/>
                  </a:lnTo>
                  <a:lnTo>
                    <a:pt x="2384" y="2"/>
                  </a:lnTo>
                  <a:lnTo>
                    <a:pt x="2457" y="0"/>
                  </a:lnTo>
                  <a:lnTo>
                    <a:pt x="2524" y="0"/>
                  </a:lnTo>
                  <a:lnTo>
                    <a:pt x="2588" y="0"/>
                  </a:lnTo>
                  <a:lnTo>
                    <a:pt x="2645" y="0"/>
                  </a:lnTo>
                  <a:lnTo>
                    <a:pt x="2694" y="0"/>
                  </a:lnTo>
                  <a:lnTo>
                    <a:pt x="2736" y="0"/>
                  </a:lnTo>
                  <a:lnTo>
                    <a:pt x="2770" y="0"/>
                  </a:lnTo>
                  <a:lnTo>
                    <a:pt x="2795" y="0"/>
                  </a:lnTo>
                  <a:lnTo>
                    <a:pt x="280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sp>
        <p:nvSpPr>
          <p:cNvPr id="55" name="TextBox 54"/>
          <p:cNvSpPr txBox="1"/>
          <p:nvPr/>
        </p:nvSpPr>
        <p:spPr>
          <a:xfrm>
            <a:off x="1465770" y="2010354"/>
            <a:ext cx="1828800" cy="369332"/>
          </a:xfrm>
          <a:prstGeom prst="rect">
            <a:avLst/>
          </a:prstGeom>
          <a:noFill/>
        </p:spPr>
        <p:txBody>
          <a:bodyPr wrap="square" rtlCol="0">
            <a:spAutoFit/>
          </a:bodyPr>
          <a:lstStyle/>
          <a:p>
            <a:r>
              <a:rPr lang="en-US" b="1" dirty="0">
                <a:solidFill>
                  <a:schemeClr val="bg1"/>
                </a:solidFill>
                <a:latin typeface="Candara" panose="020E0502030303020204" pitchFamily="34" charset="0"/>
              </a:rPr>
              <a:t>123-456-7890</a:t>
            </a:r>
          </a:p>
        </p:txBody>
      </p:sp>
      <p:sp>
        <p:nvSpPr>
          <p:cNvPr id="56" name="TextBox 55"/>
          <p:cNvSpPr txBox="1"/>
          <p:nvPr/>
        </p:nvSpPr>
        <p:spPr>
          <a:xfrm>
            <a:off x="1469458" y="2613640"/>
            <a:ext cx="1828800" cy="369332"/>
          </a:xfrm>
          <a:prstGeom prst="rect">
            <a:avLst/>
          </a:prstGeom>
          <a:noFill/>
        </p:spPr>
        <p:txBody>
          <a:bodyPr wrap="square" rtlCol="0">
            <a:spAutoFit/>
          </a:bodyPr>
          <a:lstStyle/>
          <a:p>
            <a:r>
              <a:rPr lang="en-US" b="1" dirty="0">
                <a:solidFill>
                  <a:schemeClr val="bg1"/>
                </a:solidFill>
                <a:latin typeface="Candara" panose="020E0502030303020204" pitchFamily="34" charset="0"/>
              </a:rPr>
              <a:t>123-456-7890</a:t>
            </a:r>
          </a:p>
        </p:txBody>
      </p:sp>
      <p:sp>
        <p:nvSpPr>
          <p:cNvPr id="57" name="TextBox 56"/>
          <p:cNvSpPr txBox="1"/>
          <p:nvPr/>
        </p:nvSpPr>
        <p:spPr>
          <a:xfrm>
            <a:off x="1465770" y="3242274"/>
            <a:ext cx="2103120" cy="646331"/>
          </a:xfrm>
          <a:prstGeom prst="rect">
            <a:avLst/>
          </a:prstGeom>
          <a:noFill/>
        </p:spPr>
        <p:txBody>
          <a:bodyPr wrap="square" rtlCol="0">
            <a:spAutoFit/>
          </a:bodyPr>
          <a:lstStyle/>
          <a:p>
            <a:r>
              <a:rPr lang="en-US" b="1" dirty="0">
                <a:solidFill>
                  <a:schemeClr val="bg1"/>
                </a:solidFill>
                <a:latin typeface="Candara" panose="020E0502030303020204" pitchFamily="34" charset="0"/>
              </a:rPr>
              <a:t>Lorem Ipsum Dolor</a:t>
            </a:r>
          </a:p>
        </p:txBody>
      </p:sp>
      <p:sp>
        <p:nvSpPr>
          <p:cNvPr id="58" name="TextBox 57"/>
          <p:cNvSpPr txBox="1"/>
          <p:nvPr/>
        </p:nvSpPr>
        <p:spPr>
          <a:xfrm>
            <a:off x="1469270" y="3857036"/>
            <a:ext cx="2103120" cy="646331"/>
          </a:xfrm>
          <a:prstGeom prst="rect">
            <a:avLst/>
          </a:prstGeom>
          <a:noFill/>
        </p:spPr>
        <p:txBody>
          <a:bodyPr wrap="square" rtlCol="0">
            <a:spAutoFit/>
          </a:bodyPr>
          <a:lstStyle/>
          <a:p>
            <a:r>
              <a:rPr lang="en-US" b="1" dirty="0">
                <a:solidFill>
                  <a:schemeClr val="bg1"/>
                </a:solidFill>
                <a:latin typeface="Candara" panose="020E0502030303020204" pitchFamily="34" charset="0"/>
              </a:rPr>
              <a:t>Lorem Ipsum Dolor</a:t>
            </a:r>
          </a:p>
        </p:txBody>
      </p:sp>
      <p:sp>
        <p:nvSpPr>
          <p:cNvPr id="59" name="TextBox 58"/>
          <p:cNvSpPr txBox="1"/>
          <p:nvPr/>
        </p:nvSpPr>
        <p:spPr>
          <a:xfrm>
            <a:off x="1490432" y="4496551"/>
            <a:ext cx="2103120" cy="646331"/>
          </a:xfrm>
          <a:prstGeom prst="rect">
            <a:avLst/>
          </a:prstGeom>
          <a:noFill/>
        </p:spPr>
        <p:txBody>
          <a:bodyPr wrap="square" rtlCol="0">
            <a:spAutoFit/>
          </a:bodyPr>
          <a:lstStyle/>
          <a:p>
            <a:r>
              <a:rPr lang="en-US" b="1" dirty="0">
                <a:solidFill>
                  <a:schemeClr val="bg1"/>
                </a:solidFill>
                <a:latin typeface="Candara" panose="020E0502030303020204" pitchFamily="34" charset="0"/>
              </a:rPr>
              <a:t>Lorem Ipsum Dolor</a:t>
            </a:r>
          </a:p>
        </p:txBody>
      </p:sp>
      <p:sp>
        <p:nvSpPr>
          <p:cNvPr id="60" name="TextBox 59"/>
          <p:cNvSpPr txBox="1"/>
          <p:nvPr/>
        </p:nvSpPr>
        <p:spPr>
          <a:xfrm>
            <a:off x="1490432" y="4979553"/>
            <a:ext cx="2103120" cy="646331"/>
          </a:xfrm>
          <a:prstGeom prst="rect">
            <a:avLst/>
          </a:prstGeom>
          <a:noFill/>
        </p:spPr>
        <p:txBody>
          <a:bodyPr wrap="square" rtlCol="0">
            <a:spAutoFit/>
          </a:bodyPr>
          <a:lstStyle/>
          <a:p>
            <a:r>
              <a:rPr lang="en-US" b="1" dirty="0">
                <a:solidFill>
                  <a:schemeClr val="bg1"/>
                </a:solidFill>
                <a:latin typeface="Candara" panose="020E0502030303020204" pitchFamily="34" charset="0"/>
              </a:rPr>
              <a:t>123 Front St</a:t>
            </a:r>
          </a:p>
          <a:p>
            <a:r>
              <a:rPr lang="en-US" b="1" dirty="0">
                <a:solidFill>
                  <a:schemeClr val="bg1"/>
                </a:solidFill>
                <a:latin typeface="Candara" panose="020E0502030303020204" pitchFamily="34" charset="0"/>
              </a:rPr>
              <a:t>Yakima, WA 98936</a:t>
            </a:r>
          </a:p>
        </p:txBody>
      </p:sp>
      <p:sp>
        <p:nvSpPr>
          <p:cNvPr id="66" name="Freeform 65"/>
          <p:cNvSpPr/>
          <p:nvPr/>
        </p:nvSpPr>
        <p:spPr>
          <a:xfrm rot="6573680">
            <a:off x="7658201" y="3496439"/>
            <a:ext cx="2680789" cy="4610398"/>
          </a:xfrm>
          <a:custGeom>
            <a:avLst/>
            <a:gdLst>
              <a:gd name="connsiteX0" fmla="*/ 0 w 2680789"/>
              <a:gd name="connsiteY0" fmla="*/ 4610398 h 4610398"/>
              <a:gd name="connsiteX1" fmla="*/ 1647813 w 2680789"/>
              <a:gd name="connsiteY1" fmla="*/ 0 h 4610398"/>
              <a:gd name="connsiteX2" fmla="*/ 2680789 w 2680789"/>
              <a:gd name="connsiteY2" fmla="*/ 2907140 h 4610398"/>
              <a:gd name="connsiteX3" fmla="*/ 33599 w 2680789"/>
              <a:gd name="connsiteY3" fmla="*/ 4610398 h 4610398"/>
            </a:gdLst>
            <a:ahLst/>
            <a:cxnLst>
              <a:cxn ang="0">
                <a:pos x="connsiteX0" y="connsiteY0"/>
              </a:cxn>
              <a:cxn ang="0">
                <a:pos x="connsiteX1" y="connsiteY1"/>
              </a:cxn>
              <a:cxn ang="0">
                <a:pos x="connsiteX2" y="connsiteY2"/>
              </a:cxn>
              <a:cxn ang="0">
                <a:pos x="connsiteX3" y="connsiteY3"/>
              </a:cxn>
            </a:cxnLst>
            <a:rect l="l" t="t" r="r" b="b"/>
            <a:pathLst>
              <a:path w="2680789" h="4610398">
                <a:moveTo>
                  <a:pt x="0" y="4610398"/>
                </a:moveTo>
                <a:lnTo>
                  <a:pt x="1647813" y="0"/>
                </a:lnTo>
                <a:lnTo>
                  <a:pt x="2680789" y="2907140"/>
                </a:lnTo>
                <a:lnTo>
                  <a:pt x="33599" y="4610398"/>
                </a:lnTo>
                <a:close/>
              </a:path>
            </a:pathLst>
          </a:custGeom>
          <a:solidFill>
            <a:srgbClr val="E76C0F"/>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Isosceles Triangle 8"/>
          <p:cNvSpPr/>
          <p:nvPr/>
        </p:nvSpPr>
        <p:spPr>
          <a:xfrm rot="15408195">
            <a:off x="2680743" y="2657181"/>
            <a:ext cx="3194756" cy="6881191"/>
          </a:xfrm>
          <a:prstGeom prst="triangle">
            <a:avLst/>
          </a:prstGeom>
          <a:solidFill>
            <a:srgbClr val="F89120"/>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491611631"/>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wipe(left)">
                                      <p:cBhvr>
                                        <p:cTn id="7" dur="750"/>
                                        <p:tgtEl>
                                          <p:spTgt spid="11"/>
                                        </p:tgtEl>
                                      </p:cBhvr>
                                    </p:animEffect>
                                  </p:childTnLst>
                                </p:cTn>
                              </p:par>
                            </p:childTnLst>
                          </p:cTn>
                        </p:par>
                        <p:par>
                          <p:cTn id="8" fill="hold">
                            <p:stCondLst>
                              <p:cond delay="750"/>
                            </p:stCondLst>
                            <p:childTnLst>
                              <p:par>
                                <p:cTn id="9" presetID="22" presetClass="entr" presetSubtype="8" fill="hold" grpId="0" nodeType="afterEffect">
                                  <p:stCondLst>
                                    <p:cond delay="0"/>
                                  </p:stCondLst>
                                  <p:childTnLst>
                                    <p:set>
                                      <p:cBhvr>
                                        <p:cTn id="10" dur="1" fill="hold">
                                          <p:stCondLst>
                                            <p:cond delay="0"/>
                                          </p:stCondLst>
                                        </p:cTn>
                                        <p:tgtEl>
                                          <p:spTgt spid="10"/>
                                        </p:tgtEl>
                                        <p:attrNameLst>
                                          <p:attrName>style.visibility</p:attrName>
                                        </p:attrNameLst>
                                      </p:cBhvr>
                                      <p:to>
                                        <p:strVal val="visible"/>
                                      </p:to>
                                    </p:set>
                                    <p:animEffect transition="in" filter="wipe(left)">
                                      <p:cBhvr>
                                        <p:cTn id="11" dur="750"/>
                                        <p:tgtEl>
                                          <p:spTgt spid="10"/>
                                        </p:tgtEl>
                                      </p:cBhvr>
                                    </p:animEffect>
                                  </p:childTnLst>
                                </p:cTn>
                              </p:par>
                            </p:childTnLst>
                          </p:cTn>
                        </p:par>
                        <p:par>
                          <p:cTn id="12" fill="hold">
                            <p:stCondLst>
                              <p:cond delay="1500"/>
                            </p:stCondLst>
                            <p:childTnLst>
                              <p:par>
                                <p:cTn id="13" presetID="22" presetClass="entr" presetSubtype="4" fill="hold" grpId="0" nodeType="afterEffect">
                                  <p:stCondLst>
                                    <p:cond delay="0"/>
                                  </p:stCondLst>
                                  <p:childTnLst>
                                    <p:set>
                                      <p:cBhvr>
                                        <p:cTn id="14" dur="1" fill="hold">
                                          <p:stCondLst>
                                            <p:cond delay="0"/>
                                          </p:stCondLst>
                                        </p:cTn>
                                        <p:tgtEl>
                                          <p:spTgt spid="9"/>
                                        </p:tgtEl>
                                        <p:attrNameLst>
                                          <p:attrName>style.visibility</p:attrName>
                                        </p:attrNameLst>
                                      </p:cBhvr>
                                      <p:to>
                                        <p:strVal val="visible"/>
                                      </p:to>
                                    </p:set>
                                    <p:animEffect transition="in" filter="wipe(down)">
                                      <p:cBhvr>
                                        <p:cTn id="15" dur="500"/>
                                        <p:tgtEl>
                                          <p:spTgt spid="9"/>
                                        </p:tgtEl>
                                      </p:cBhvr>
                                    </p:animEffect>
                                  </p:childTnLst>
                                </p:cTn>
                              </p:par>
                              <p:par>
                                <p:cTn id="16" presetID="22" presetClass="entr" presetSubtype="4" fill="hold" grpId="0" nodeType="withEffect">
                                  <p:stCondLst>
                                    <p:cond delay="0"/>
                                  </p:stCondLst>
                                  <p:childTnLst>
                                    <p:set>
                                      <p:cBhvr>
                                        <p:cTn id="17" dur="1" fill="hold">
                                          <p:stCondLst>
                                            <p:cond delay="0"/>
                                          </p:stCondLst>
                                        </p:cTn>
                                        <p:tgtEl>
                                          <p:spTgt spid="66"/>
                                        </p:tgtEl>
                                        <p:attrNameLst>
                                          <p:attrName>style.visibility</p:attrName>
                                        </p:attrNameLst>
                                      </p:cBhvr>
                                      <p:to>
                                        <p:strVal val="visible"/>
                                      </p:to>
                                    </p:set>
                                    <p:animEffect transition="in" filter="wipe(down)">
                                      <p:cBhvr>
                                        <p:cTn id="18" dur="500"/>
                                        <p:tgtEl>
                                          <p:spTgt spid="66"/>
                                        </p:tgtEl>
                                      </p:cBhvr>
                                    </p:animEffect>
                                  </p:childTnLst>
                                </p:cTn>
                              </p:par>
                              <p:par>
                                <p:cTn id="19" presetID="42" presetClass="entr" presetSubtype="0" fill="hold" nodeType="withEffect">
                                  <p:stCondLst>
                                    <p:cond delay="0"/>
                                  </p:stCondLst>
                                  <p:childTnLst>
                                    <p:set>
                                      <p:cBhvr>
                                        <p:cTn id="20" dur="1" fill="hold">
                                          <p:stCondLst>
                                            <p:cond delay="0"/>
                                          </p:stCondLst>
                                        </p:cTn>
                                        <p:tgtEl>
                                          <p:spTgt spid="15"/>
                                        </p:tgtEl>
                                        <p:attrNameLst>
                                          <p:attrName>style.visibility</p:attrName>
                                        </p:attrNameLst>
                                      </p:cBhvr>
                                      <p:to>
                                        <p:strVal val="visible"/>
                                      </p:to>
                                    </p:set>
                                    <p:animEffect transition="in" filter="fade">
                                      <p:cBhvr>
                                        <p:cTn id="21" dur="1000"/>
                                        <p:tgtEl>
                                          <p:spTgt spid="15"/>
                                        </p:tgtEl>
                                      </p:cBhvr>
                                    </p:animEffect>
                                    <p:anim calcmode="lin" valueType="num">
                                      <p:cBhvr>
                                        <p:cTn id="22" dur="1000" fill="hold"/>
                                        <p:tgtEl>
                                          <p:spTgt spid="15"/>
                                        </p:tgtEl>
                                        <p:attrNameLst>
                                          <p:attrName>ppt_x</p:attrName>
                                        </p:attrNameLst>
                                      </p:cBhvr>
                                      <p:tavLst>
                                        <p:tav tm="0">
                                          <p:val>
                                            <p:strVal val="#ppt_x"/>
                                          </p:val>
                                        </p:tav>
                                        <p:tav tm="100000">
                                          <p:val>
                                            <p:strVal val="#ppt_x"/>
                                          </p:val>
                                        </p:tav>
                                      </p:tavLst>
                                    </p:anim>
                                    <p:anim calcmode="lin" valueType="num">
                                      <p:cBhvr>
                                        <p:cTn id="23" dur="1000" fill="hold"/>
                                        <p:tgtEl>
                                          <p:spTgt spid="15"/>
                                        </p:tgtEl>
                                        <p:attrNameLst>
                                          <p:attrName>ppt_y</p:attrName>
                                        </p:attrNameLst>
                                      </p:cBhvr>
                                      <p:tavLst>
                                        <p:tav tm="0">
                                          <p:val>
                                            <p:strVal val="#ppt_y+.1"/>
                                          </p:val>
                                        </p:tav>
                                        <p:tav tm="100000">
                                          <p:val>
                                            <p:strVal val="#ppt_y"/>
                                          </p:val>
                                        </p:tav>
                                      </p:tavLst>
                                    </p:anim>
                                  </p:childTnLst>
                                </p:cTn>
                              </p:par>
                            </p:childTnLst>
                          </p:cTn>
                        </p:par>
                        <p:par>
                          <p:cTn id="24" fill="hold">
                            <p:stCondLst>
                              <p:cond delay="2500"/>
                            </p:stCondLst>
                            <p:childTnLst>
                              <p:par>
                                <p:cTn id="25" presetID="53" presetClass="entr" presetSubtype="16" fill="hold" nodeType="afterEffect">
                                  <p:stCondLst>
                                    <p:cond delay="0"/>
                                  </p:stCondLst>
                                  <p:childTnLst>
                                    <p:set>
                                      <p:cBhvr>
                                        <p:cTn id="26" dur="1" fill="hold">
                                          <p:stCondLst>
                                            <p:cond delay="0"/>
                                          </p:stCondLst>
                                        </p:cTn>
                                        <p:tgtEl>
                                          <p:spTgt spid="51"/>
                                        </p:tgtEl>
                                        <p:attrNameLst>
                                          <p:attrName>style.visibility</p:attrName>
                                        </p:attrNameLst>
                                      </p:cBhvr>
                                      <p:to>
                                        <p:strVal val="visible"/>
                                      </p:to>
                                    </p:set>
                                    <p:anim calcmode="lin" valueType="num">
                                      <p:cBhvr>
                                        <p:cTn id="27" dur="500" fill="hold"/>
                                        <p:tgtEl>
                                          <p:spTgt spid="51"/>
                                        </p:tgtEl>
                                        <p:attrNameLst>
                                          <p:attrName>ppt_w</p:attrName>
                                        </p:attrNameLst>
                                      </p:cBhvr>
                                      <p:tavLst>
                                        <p:tav tm="0">
                                          <p:val>
                                            <p:fltVal val="0"/>
                                          </p:val>
                                        </p:tav>
                                        <p:tav tm="100000">
                                          <p:val>
                                            <p:strVal val="#ppt_w"/>
                                          </p:val>
                                        </p:tav>
                                      </p:tavLst>
                                    </p:anim>
                                    <p:anim calcmode="lin" valueType="num">
                                      <p:cBhvr>
                                        <p:cTn id="28" dur="500" fill="hold"/>
                                        <p:tgtEl>
                                          <p:spTgt spid="51"/>
                                        </p:tgtEl>
                                        <p:attrNameLst>
                                          <p:attrName>ppt_h</p:attrName>
                                        </p:attrNameLst>
                                      </p:cBhvr>
                                      <p:tavLst>
                                        <p:tav tm="0">
                                          <p:val>
                                            <p:fltVal val="0"/>
                                          </p:val>
                                        </p:tav>
                                        <p:tav tm="100000">
                                          <p:val>
                                            <p:strVal val="#ppt_h"/>
                                          </p:val>
                                        </p:tav>
                                      </p:tavLst>
                                    </p:anim>
                                    <p:animEffect transition="in" filter="fade">
                                      <p:cBhvr>
                                        <p:cTn id="29" dur="500"/>
                                        <p:tgtEl>
                                          <p:spTgt spid="51"/>
                                        </p:tgtEl>
                                      </p:cBhvr>
                                    </p:animEffect>
                                  </p:childTnLst>
                                </p:cTn>
                              </p:par>
                            </p:childTnLst>
                          </p:cTn>
                        </p:par>
                        <p:par>
                          <p:cTn id="30" fill="hold">
                            <p:stCondLst>
                              <p:cond delay="3000"/>
                            </p:stCondLst>
                            <p:childTnLst>
                              <p:par>
                                <p:cTn id="31" presetID="22" presetClass="entr" presetSubtype="8" fill="hold" grpId="0" nodeType="afterEffect">
                                  <p:stCondLst>
                                    <p:cond delay="0"/>
                                  </p:stCondLst>
                                  <p:childTnLst>
                                    <p:set>
                                      <p:cBhvr>
                                        <p:cTn id="32" dur="1" fill="hold">
                                          <p:stCondLst>
                                            <p:cond delay="0"/>
                                          </p:stCondLst>
                                        </p:cTn>
                                        <p:tgtEl>
                                          <p:spTgt spid="55"/>
                                        </p:tgtEl>
                                        <p:attrNameLst>
                                          <p:attrName>style.visibility</p:attrName>
                                        </p:attrNameLst>
                                      </p:cBhvr>
                                      <p:to>
                                        <p:strVal val="visible"/>
                                      </p:to>
                                    </p:set>
                                    <p:animEffect transition="in" filter="wipe(left)">
                                      <p:cBhvr>
                                        <p:cTn id="33" dur="500"/>
                                        <p:tgtEl>
                                          <p:spTgt spid="55"/>
                                        </p:tgtEl>
                                      </p:cBhvr>
                                    </p:animEffect>
                                  </p:childTnLst>
                                </p:cTn>
                              </p:par>
                            </p:childTnLst>
                          </p:cTn>
                        </p:par>
                        <p:par>
                          <p:cTn id="34" fill="hold">
                            <p:stCondLst>
                              <p:cond delay="3500"/>
                            </p:stCondLst>
                            <p:childTnLst>
                              <p:par>
                                <p:cTn id="35" presetID="53" presetClass="entr" presetSubtype="16" fill="hold" grpId="0" nodeType="afterEffect">
                                  <p:stCondLst>
                                    <p:cond delay="0"/>
                                  </p:stCondLst>
                                  <p:childTnLst>
                                    <p:set>
                                      <p:cBhvr>
                                        <p:cTn id="36" dur="1" fill="hold">
                                          <p:stCondLst>
                                            <p:cond delay="0"/>
                                          </p:stCondLst>
                                        </p:cTn>
                                        <p:tgtEl>
                                          <p:spTgt spid="45"/>
                                        </p:tgtEl>
                                        <p:attrNameLst>
                                          <p:attrName>style.visibility</p:attrName>
                                        </p:attrNameLst>
                                      </p:cBhvr>
                                      <p:to>
                                        <p:strVal val="visible"/>
                                      </p:to>
                                    </p:set>
                                    <p:anim calcmode="lin" valueType="num">
                                      <p:cBhvr>
                                        <p:cTn id="37" dur="500" fill="hold"/>
                                        <p:tgtEl>
                                          <p:spTgt spid="45"/>
                                        </p:tgtEl>
                                        <p:attrNameLst>
                                          <p:attrName>ppt_w</p:attrName>
                                        </p:attrNameLst>
                                      </p:cBhvr>
                                      <p:tavLst>
                                        <p:tav tm="0">
                                          <p:val>
                                            <p:fltVal val="0"/>
                                          </p:val>
                                        </p:tav>
                                        <p:tav tm="100000">
                                          <p:val>
                                            <p:strVal val="#ppt_w"/>
                                          </p:val>
                                        </p:tav>
                                      </p:tavLst>
                                    </p:anim>
                                    <p:anim calcmode="lin" valueType="num">
                                      <p:cBhvr>
                                        <p:cTn id="38" dur="500" fill="hold"/>
                                        <p:tgtEl>
                                          <p:spTgt spid="45"/>
                                        </p:tgtEl>
                                        <p:attrNameLst>
                                          <p:attrName>ppt_h</p:attrName>
                                        </p:attrNameLst>
                                      </p:cBhvr>
                                      <p:tavLst>
                                        <p:tav tm="0">
                                          <p:val>
                                            <p:fltVal val="0"/>
                                          </p:val>
                                        </p:tav>
                                        <p:tav tm="100000">
                                          <p:val>
                                            <p:strVal val="#ppt_h"/>
                                          </p:val>
                                        </p:tav>
                                      </p:tavLst>
                                    </p:anim>
                                    <p:animEffect transition="in" filter="fade">
                                      <p:cBhvr>
                                        <p:cTn id="39" dur="500"/>
                                        <p:tgtEl>
                                          <p:spTgt spid="45"/>
                                        </p:tgtEl>
                                      </p:cBhvr>
                                    </p:animEffect>
                                  </p:childTnLst>
                                </p:cTn>
                              </p:par>
                            </p:childTnLst>
                          </p:cTn>
                        </p:par>
                        <p:par>
                          <p:cTn id="40" fill="hold">
                            <p:stCondLst>
                              <p:cond delay="4000"/>
                            </p:stCondLst>
                            <p:childTnLst>
                              <p:par>
                                <p:cTn id="41" presetID="22" presetClass="entr" presetSubtype="8" fill="hold" grpId="0" nodeType="afterEffect">
                                  <p:stCondLst>
                                    <p:cond delay="0"/>
                                  </p:stCondLst>
                                  <p:childTnLst>
                                    <p:set>
                                      <p:cBhvr>
                                        <p:cTn id="42" dur="1" fill="hold">
                                          <p:stCondLst>
                                            <p:cond delay="0"/>
                                          </p:stCondLst>
                                        </p:cTn>
                                        <p:tgtEl>
                                          <p:spTgt spid="56"/>
                                        </p:tgtEl>
                                        <p:attrNameLst>
                                          <p:attrName>style.visibility</p:attrName>
                                        </p:attrNameLst>
                                      </p:cBhvr>
                                      <p:to>
                                        <p:strVal val="visible"/>
                                      </p:to>
                                    </p:set>
                                    <p:animEffect transition="in" filter="wipe(left)">
                                      <p:cBhvr>
                                        <p:cTn id="43" dur="500"/>
                                        <p:tgtEl>
                                          <p:spTgt spid="56"/>
                                        </p:tgtEl>
                                      </p:cBhvr>
                                    </p:animEffect>
                                  </p:childTnLst>
                                </p:cTn>
                              </p:par>
                            </p:childTnLst>
                          </p:cTn>
                        </p:par>
                        <p:par>
                          <p:cTn id="44" fill="hold">
                            <p:stCondLst>
                              <p:cond delay="4500"/>
                            </p:stCondLst>
                            <p:childTnLst>
                              <p:par>
                                <p:cTn id="45" presetID="53" presetClass="entr" presetSubtype="16" fill="hold" grpId="0" nodeType="afterEffect">
                                  <p:stCondLst>
                                    <p:cond delay="0"/>
                                  </p:stCondLst>
                                  <p:childTnLst>
                                    <p:set>
                                      <p:cBhvr>
                                        <p:cTn id="46" dur="1" fill="hold">
                                          <p:stCondLst>
                                            <p:cond delay="0"/>
                                          </p:stCondLst>
                                        </p:cTn>
                                        <p:tgtEl>
                                          <p:spTgt spid="17"/>
                                        </p:tgtEl>
                                        <p:attrNameLst>
                                          <p:attrName>style.visibility</p:attrName>
                                        </p:attrNameLst>
                                      </p:cBhvr>
                                      <p:to>
                                        <p:strVal val="visible"/>
                                      </p:to>
                                    </p:set>
                                    <p:anim calcmode="lin" valueType="num">
                                      <p:cBhvr>
                                        <p:cTn id="47" dur="500" fill="hold"/>
                                        <p:tgtEl>
                                          <p:spTgt spid="17"/>
                                        </p:tgtEl>
                                        <p:attrNameLst>
                                          <p:attrName>ppt_w</p:attrName>
                                        </p:attrNameLst>
                                      </p:cBhvr>
                                      <p:tavLst>
                                        <p:tav tm="0">
                                          <p:val>
                                            <p:fltVal val="0"/>
                                          </p:val>
                                        </p:tav>
                                        <p:tav tm="100000">
                                          <p:val>
                                            <p:strVal val="#ppt_w"/>
                                          </p:val>
                                        </p:tav>
                                      </p:tavLst>
                                    </p:anim>
                                    <p:anim calcmode="lin" valueType="num">
                                      <p:cBhvr>
                                        <p:cTn id="48" dur="500" fill="hold"/>
                                        <p:tgtEl>
                                          <p:spTgt spid="17"/>
                                        </p:tgtEl>
                                        <p:attrNameLst>
                                          <p:attrName>ppt_h</p:attrName>
                                        </p:attrNameLst>
                                      </p:cBhvr>
                                      <p:tavLst>
                                        <p:tav tm="0">
                                          <p:val>
                                            <p:fltVal val="0"/>
                                          </p:val>
                                        </p:tav>
                                        <p:tav tm="100000">
                                          <p:val>
                                            <p:strVal val="#ppt_h"/>
                                          </p:val>
                                        </p:tav>
                                      </p:tavLst>
                                    </p:anim>
                                    <p:animEffect transition="in" filter="fade">
                                      <p:cBhvr>
                                        <p:cTn id="49" dur="500"/>
                                        <p:tgtEl>
                                          <p:spTgt spid="17"/>
                                        </p:tgtEl>
                                      </p:cBhvr>
                                    </p:animEffect>
                                  </p:childTnLst>
                                </p:cTn>
                              </p:par>
                            </p:childTnLst>
                          </p:cTn>
                        </p:par>
                        <p:par>
                          <p:cTn id="50" fill="hold">
                            <p:stCondLst>
                              <p:cond delay="5000"/>
                            </p:stCondLst>
                            <p:childTnLst>
                              <p:par>
                                <p:cTn id="51" presetID="22" presetClass="entr" presetSubtype="8" fill="hold" grpId="0" nodeType="afterEffect">
                                  <p:stCondLst>
                                    <p:cond delay="0"/>
                                  </p:stCondLst>
                                  <p:childTnLst>
                                    <p:set>
                                      <p:cBhvr>
                                        <p:cTn id="52" dur="1" fill="hold">
                                          <p:stCondLst>
                                            <p:cond delay="0"/>
                                          </p:stCondLst>
                                        </p:cTn>
                                        <p:tgtEl>
                                          <p:spTgt spid="57"/>
                                        </p:tgtEl>
                                        <p:attrNameLst>
                                          <p:attrName>style.visibility</p:attrName>
                                        </p:attrNameLst>
                                      </p:cBhvr>
                                      <p:to>
                                        <p:strVal val="visible"/>
                                      </p:to>
                                    </p:set>
                                    <p:animEffect transition="in" filter="wipe(left)">
                                      <p:cBhvr>
                                        <p:cTn id="53" dur="500"/>
                                        <p:tgtEl>
                                          <p:spTgt spid="57"/>
                                        </p:tgtEl>
                                      </p:cBhvr>
                                    </p:animEffect>
                                  </p:childTnLst>
                                </p:cTn>
                              </p:par>
                            </p:childTnLst>
                          </p:cTn>
                        </p:par>
                        <p:par>
                          <p:cTn id="54" fill="hold">
                            <p:stCondLst>
                              <p:cond delay="5500"/>
                            </p:stCondLst>
                            <p:childTnLst>
                              <p:par>
                                <p:cTn id="55" presetID="53" presetClass="entr" presetSubtype="16" fill="hold" nodeType="afterEffect">
                                  <p:stCondLst>
                                    <p:cond delay="0"/>
                                  </p:stCondLst>
                                  <p:childTnLst>
                                    <p:set>
                                      <p:cBhvr>
                                        <p:cTn id="56" dur="1" fill="hold">
                                          <p:stCondLst>
                                            <p:cond delay="0"/>
                                          </p:stCondLst>
                                        </p:cTn>
                                        <p:tgtEl>
                                          <p:spTgt spid="46"/>
                                        </p:tgtEl>
                                        <p:attrNameLst>
                                          <p:attrName>style.visibility</p:attrName>
                                        </p:attrNameLst>
                                      </p:cBhvr>
                                      <p:to>
                                        <p:strVal val="visible"/>
                                      </p:to>
                                    </p:set>
                                    <p:anim calcmode="lin" valueType="num">
                                      <p:cBhvr>
                                        <p:cTn id="57" dur="500" fill="hold"/>
                                        <p:tgtEl>
                                          <p:spTgt spid="46"/>
                                        </p:tgtEl>
                                        <p:attrNameLst>
                                          <p:attrName>ppt_w</p:attrName>
                                        </p:attrNameLst>
                                      </p:cBhvr>
                                      <p:tavLst>
                                        <p:tav tm="0">
                                          <p:val>
                                            <p:fltVal val="0"/>
                                          </p:val>
                                        </p:tav>
                                        <p:tav tm="100000">
                                          <p:val>
                                            <p:strVal val="#ppt_w"/>
                                          </p:val>
                                        </p:tav>
                                      </p:tavLst>
                                    </p:anim>
                                    <p:anim calcmode="lin" valueType="num">
                                      <p:cBhvr>
                                        <p:cTn id="58" dur="500" fill="hold"/>
                                        <p:tgtEl>
                                          <p:spTgt spid="46"/>
                                        </p:tgtEl>
                                        <p:attrNameLst>
                                          <p:attrName>ppt_h</p:attrName>
                                        </p:attrNameLst>
                                      </p:cBhvr>
                                      <p:tavLst>
                                        <p:tav tm="0">
                                          <p:val>
                                            <p:fltVal val="0"/>
                                          </p:val>
                                        </p:tav>
                                        <p:tav tm="100000">
                                          <p:val>
                                            <p:strVal val="#ppt_h"/>
                                          </p:val>
                                        </p:tav>
                                      </p:tavLst>
                                    </p:anim>
                                    <p:animEffect transition="in" filter="fade">
                                      <p:cBhvr>
                                        <p:cTn id="59" dur="500"/>
                                        <p:tgtEl>
                                          <p:spTgt spid="46"/>
                                        </p:tgtEl>
                                      </p:cBhvr>
                                    </p:animEffect>
                                  </p:childTnLst>
                                </p:cTn>
                              </p:par>
                            </p:childTnLst>
                          </p:cTn>
                        </p:par>
                        <p:par>
                          <p:cTn id="60" fill="hold">
                            <p:stCondLst>
                              <p:cond delay="6000"/>
                            </p:stCondLst>
                            <p:childTnLst>
                              <p:par>
                                <p:cTn id="61" presetID="22" presetClass="entr" presetSubtype="8" fill="hold" grpId="0" nodeType="afterEffect">
                                  <p:stCondLst>
                                    <p:cond delay="0"/>
                                  </p:stCondLst>
                                  <p:childTnLst>
                                    <p:set>
                                      <p:cBhvr>
                                        <p:cTn id="62" dur="1" fill="hold">
                                          <p:stCondLst>
                                            <p:cond delay="0"/>
                                          </p:stCondLst>
                                        </p:cTn>
                                        <p:tgtEl>
                                          <p:spTgt spid="58"/>
                                        </p:tgtEl>
                                        <p:attrNameLst>
                                          <p:attrName>style.visibility</p:attrName>
                                        </p:attrNameLst>
                                      </p:cBhvr>
                                      <p:to>
                                        <p:strVal val="visible"/>
                                      </p:to>
                                    </p:set>
                                    <p:animEffect transition="in" filter="wipe(left)">
                                      <p:cBhvr>
                                        <p:cTn id="63" dur="500"/>
                                        <p:tgtEl>
                                          <p:spTgt spid="58"/>
                                        </p:tgtEl>
                                      </p:cBhvr>
                                    </p:animEffect>
                                  </p:childTnLst>
                                </p:cTn>
                              </p:par>
                            </p:childTnLst>
                          </p:cTn>
                        </p:par>
                        <p:par>
                          <p:cTn id="64" fill="hold">
                            <p:stCondLst>
                              <p:cond delay="6500"/>
                            </p:stCondLst>
                            <p:childTnLst>
                              <p:par>
                                <p:cTn id="65" presetID="53" presetClass="entr" presetSubtype="16" fill="hold" nodeType="afterEffect">
                                  <p:stCondLst>
                                    <p:cond delay="0"/>
                                  </p:stCondLst>
                                  <p:childTnLst>
                                    <p:set>
                                      <p:cBhvr>
                                        <p:cTn id="66" dur="1" fill="hold">
                                          <p:stCondLst>
                                            <p:cond delay="0"/>
                                          </p:stCondLst>
                                        </p:cTn>
                                        <p:tgtEl>
                                          <p:spTgt spid="32"/>
                                        </p:tgtEl>
                                        <p:attrNameLst>
                                          <p:attrName>style.visibility</p:attrName>
                                        </p:attrNameLst>
                                      </p:cBhvr>
                                      <p:to>
                                        <p:strVal val="visible"/>
                                      </p:to>
                                    </p:set>
                                    <p:anim calcmode="lin" valueType="num">
                                      <p:cBhvr>
                                        <p:cTn id="67" dur="500" fill="hold"/>
                                        <p:tgtEl>
                                          <p:spTgt spid="32"/>
                                        </p:tgtEl>
                                        <p:attrNameLst>
                                          <p:attrName>ppt_w</p:attrName>
                                        </p:attrNameLst>
                                      </p:cBhvr>
                                      <p:tavLst>
                                        <p:tav tm="0">
                                          <p:val>
                                            <p:fltVal val="0"/>
                                          </p:val>
                                        </p:tav>
                                        <p:tav tm="100000">
                                          <p:val>
                                            <p:strVal val="#ppt_w"/>
                                          </p:val>
                                        </p:tav>
                                      </p:tavLst>
                                    </p:anim>
                                    <p:anim calcmode="lin" valueType="num">
                                      <p:cBhvr>
                                        <p:cTn id="68" dur="500" fill="hold"/>
                                        <p:tgtEl>
                                          <p:spTgt spid="32"/>
                                        </p:tgtEl>
                                        <p:attrNameLst>
                                          <p:attrName>ppt_h</p:attrName>
                                        </p:attrNameLst>
                                      </p:cBhvr>
                                      <p:tavLst>
                                        <p:tav tm="0">
                                          <p:val>
                                            <p:fltVal val="0"/>
                                          </p:val>
                                        </p:tav>
                                        <p:tav tm="100000">
                                          <p:val>
                                            <p:strVal val="#ppt_h"/>
                                          </p:val>
                                        </p:tav>
                                      </p:tavLst>
                                    </p:anim>
                                    <p:animEffect transition="in" filter="fade">
                                      <p:cBhvr>
                                        <p:cTn id="69" dur="500"/>
                                        <p:tgtEl>
                                          <p:spTgt spid="32"/>
                                        </p:tgtEl>
                                      </p:cBhvr>
                                    </p:animEffect>
                                  </p:childTnLst>
                                </p:cTn>
                              </p:par>
                            </p:childTnLst>
                          </p:cTn>
                        </p:par>
                        <p:par>
                          <p:cTn id="70" fill="hold">
                            <p:stCondLst>
                              <p:cond delay="7000"/>
                            </p:stCondLst>
                            <p:childTnLst>
                              <p:par>
                                <p:cTn id="71" presetID="22" presetClass="entr" presetSubtype="8" fill="hold" grpId="0" nodeType="afterEffect">
                                  <p:stCondLst>
                                    <p:cond delay="0"/>
                                  </p:stCondLst>
                                  <p:childTnLst>
                                    <p:set>
                                      <p:cBhvr>
                                        <p:cTn id="72" dur="1" fill="hold">
                                          <p:stCondLst>
                                            <p:cond delay="0"/>
                                          </p:stCondLst>
                                        </p:cTn>
                                        <p:tgtEl>
                                          <p:spTgt spid="59"/>
                                        </p:tgtEl>
                                        <p:attrNameLst>
                                          <p:attrName>style.visibility</p:attrName>
                                        </p:attrNameLst>
                                      </p:cBhvr>
                                      <p:to>
                                        <p:strVal val="visible"/>
                                      </p:to>
                                    </p:set>
                                    <p:animEffect transition="in" filter="wipe(left)">
                                      <p:cBhvr>
                                        <p:cTn id="73" dur="500"/>
                                        <p:tgtEl>
                                          <p:spTgt spid="59"/>
                                        </p:tgtEl>
                                      </p:cBhvr>
                                    </p:animEffect>
                                  </p:childTnLst>
                                </p:cTn>
                              </p:par>
                            </p:childTnLst>
                          </p:cTn>
                        </p:par>
                        <p:par>
                          <p:cTn id="74" fill="hold">
                            <p:stCondLst>
                              <p:cond delay="7500"/>
                            </p:stCondLst>
                            <p:childTnLst>
                              <p:par>
                                <p:cTn id="75" presetID="53" presetClass="entr" presetSubtype="16" fill="hold" nodeType="afterEffect">
                                  <p:stCondLst>
                                    <p:cond delay="0"/>
                                  </p:stCondLst>
                                  <p:childTnLst>
                                    <p:set>
                                      <p:cBhvr>
                                        <p:cTn id="76" dur="1" fill="hold">
                                          <p:stCondLst>
                                            <p:cond delay="0"/>
                                          </p:stCondLst>
                                        </p:cTn>
                                        <p:tgtEl>
                                          <p:spTgt spid="40"/>
                                        </p:tgtEl>
                                        <p:attrNameLst>
                                          <p:attrName>style.visibility</p:attrName>
                                        </p:attrNameLst>
                                      </p:cBhvr>
                                      <p:to>
                                        <p:strVal val="visible"/>
                                      </p:to>
                                    </p:set>
                                    <p:anim calcmode="lin" valueType="num">
                                      <p:cBhvr>
                                        <p:cTn id="77" dur="500" fill="hold"/>
                                        <p:tgtEl>
                                          <p:spTgt spid="40"/>
                                        </p:tgtEl>
                                        <p:attrNameLst>
                                          <p:attrName>ppt_w</p:attrName>
                                        </p:attrNameLst>
                                      </p:cBhvr>
                                      <p:tavLst>
                                        <p:tav tm="0">
                                          <p:val>
                                            <p:fltVal val="0"/>
                                          </p:val>
                                        </p:tav>
                                        <p:tav tm="100000">
                                          <p:val>
                                            <p:strVal val="#ppt_w"/>
                                          </p:val>
                                        </p:tav>
                                      </p:tavLst>
                                    </p:anim>
                                    <p:anim calcmode="lin" valueType="num">
                                      <p:cBhvr>
                                        <p:cTn id="78" dur="500" fill="hold"/>
                                        <p:tgtEl>
                                          <p:spTgt spid="40"/>
                                        </p:tgtEl>
                                        <p:attrNameLst>
                                          <p:attrName>ppt_h</p:attrName>
                                        </p:attrNameLst>
                                      </p:cBhvr>
                                      <p:tavLst>
                                        <p:tav tm="0">
                                          <p:val>
                                            <p:fltVal val="0"/>
                                          </p:val>
                                        </p:tav>
                                        <p:tav tm="100000">
                                          <p:val>
                                            <p:strVal val="#ppt_h"/>
                                          </p:val>
                                        </p:tav>
                                      </p:tavLst>
                                    </p:anim>
                                    <p:animEffect transition="in" filter="fade">
                                      <p:cBhvr>
                                        <p:cTn id="79" dur="500"/>
                                        <p:tgtEl>
                                          <p:spTgt spid="40"/>
                                        </p:tgtEl>
                                      </p:cBhvr>
                                    </p:animEffect>
                                  </p:childTnLst>
                                </p:cTn>
                              </p:par>
                            </p:childTnLst>
                          </p:cTn>
                        </p:par>
                        <p:par>
                          <p:cTn id="80" fill="hold">
                            <p:stCondLst>
                              <p:cond delay="8000"/>
                            </p:stCondLst>
                            <p:childTnLst>
                              <p:par>
                                <p:cTn id="81" presetID="22" presetClass="entr" presetSubtype="8" fill="hold" grpId="0" nodeType="afterEffect">
                                  <p:stCondLst>
                                    <p:cond delay="0"/>
                                  </p:stCondLst>
                                  <p:childTnLst>
                                    <p:set>
                                      <p:cBhvr>
                                        <p:cTn id="82" dur="1" fill="hold">
                                          <p:stCondLst>
                                            <p:cond delay="0"/>
                                          </p:stCondLst>
                                        </p:cTn>
                                        <p:tgtEl>
                                          <p:spTgt spid="60"/>
                                        </p:tgtEl>
                                        <p:attrNameLst>
                                          <p:attrName>style.visibility</p:attrName>
                                        </p:attrNameLst>
                                      </p:cBhvr>
                                      <p:to>
                                        <p:strVal val="visible"/>
                                      </p:to>
                                    </p:set>
                                    <p:animEffect transition="in" filter="wipe(left)">
                                      <p:cBhvr>
                                        <p:cTn id="83" dur="500"/>
                                        <p:tgtEl>
                                          <p:spTgt spid="6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7" grpId="0" animBg="1"/>
      <p:bldP spid="45" grpId="0" animBg="1"/>
      <p:bldP spid="55" grpId="0"/>
      <p:bldP spid="56" grpId="0"/>
      <p:bldP spid="57" grpId="0"/>
      <p:bldP spid="58" grpId="0"/>
      <p:bldP spid="59" grpId="0"/>
      <p:bldP spid="60" grpId="0"/>
      <p:bldP spid="66" grpId="0" animBg="1"/>
      <p:bldP spid="9" grpId="0" animBg="1"/>
    </p:bldLst>
  </p:timing>
</p:sld>
</file>

<file path=ppt/slides/slide45.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9000" b="-9000"/>
          </a:stretch>
        </a:blipFill>
        <a:effectLst/>
      </p:bgPr>
    </p:bg>
    <p:spTree>
      <p:nvGrpSpPr>
        <p:cNvPr id="1" name=""/>
        <p:cNvGrpSpPr/>
        <p:nvPr/>
      </p:nvGrpSpPr>
      <p:grpSpPr>
        <a:xfrm>
          <a:off x="0" y="0"/>
          <a:ext cx="0" cy="0"/>
          <a:chOff x="0" y="0"/>
          <a:chExt cx="0" cy="0"/>
        </a:xfrm>
      </p:grpSpPr>
      <p:grpSp>
        <p:nvGrpSpPr>
          <p:cNvPr id="2" name="Group 184"/>
          <p:cNvGrpSpPr>
            <a:grpSpLocks noChangeAspect="1"/>
          </p:cNvGrpSpPr>
          <p:nvPr/>
        </p:nvGrpSpPr>
        <p:grpSpPr>
          <a:xfrm>
            <a:off x="4648200" y="533400"/>
            <a:ext cx="4389120" cy="6145813"/>
            <a:chOff x="3235326" y="1014413"/>
            <a:chExt cx="2673350" cy="3743325"/>
          </a:xfrm>
          <a:gradFill flip="none" rotWithShape="1">
            <a:gsLst>
              <a:gs pos="40000">
                <a:schemeClr val="accent3">
                  <a:lumMod val="67000"/>
                </a:schemeClr>
              </a:gs>
              <a:gs pos="48000">
                <a:schemeClr val="accent3">
                  <a:lumMod val="97000"/>
                  <a:lumOff val="3000"/>
                </a:schemeClr>
              </a:gs>
              <a:gs pos="100000">
                <a:schemeClr val="accent3">
                  <a:lumMod val="60000"/>
                  <a:lumOff val="40000"/>
                </a:schemeClr>
              </a:gs>
            </a:gsLst>
            <a:lin ang="16200000" scaled="1"/>
            <a:tileRect/>
          </a:gradFill>
          <a:effectLst>
            <a:outerShdw blurRad="63500" sx="102000" sy="102000" algn="ctr" rotWithShape="0">
              <a:prstClr val="black">
                <a:alpha val="20000"/>
              </a:prstClr>
            </a:outerShdw>
          </a:effectLst>
        </p:grpSpPr>
        <p:sp>
          <p:nvSpPr>
            <p:cNvPr id="186" name="Freeform 5"/>
            <p:cNvSpPr>
              <a:spLocks/>
            </p:cNvSpPr>
            <p:nvPr/>
          </p:nvSpPr>
          <p:spPr bwMode="auto">
            <a:xfrm>
              <a:off x="3836988" y="4149726"/>
              <a:ext cx="12700" cy="11113"/>
            </a:xfrm>
            <a:custGeom>
              <a:avLst/>
              <a:gdLst/>
              <a:ahLst/>
              <a:cxnLst>
                <a:cxn ang="0">
                  <a:pos x="6" y="5"/>
                </a:cxn>
                <a:cxn ang="0">
                  <a:pos x="2" y="2"/>
                </a:cxn>
                <a:cxn ang="0">
                  <a:pos x="0" y="1"/>
                </a:cxn>
                <a:cxn ang="0">
                  <a:pos x="6" y="5"/>
                </a:cxn>
              </a:cxnLst>
              <a:rect l="0" t="0" r="r" b="b"/>
              <a:pathLst>
                <a:path w="6" h="5">
                  <a:moveTo>
                    <a:pt x="6" y="5"/>
                  </a:moveTo>
                  <a:cubicBezTo>
                    <a:pt x="5" y="4"/>
                    <a:pt x="3" y="3"/>
                    <a:pt x="2" y="2"/>
                  </a:cubicBezTo>
                  <a:cubicBezTo>
                    <a:pt x="1" y="2"/>
                    <a:pt x="0" y="1"/>
                    <a:pt x="0" y="1"/>
                  </a:cubicBezTo>
                  <a:cubicBezTo>
                    <a:pt x="2" y="0"/>
                    <a:pt x="6" y="3"/>
                    <a:pt x="6" y="5"/>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87" name="Freeform 6"/>
            <p:cNvSpPr>
              <a:spLocks/>
            </p:cNvSpPr>
            <p:nvPr/>
          </p:nvSpPr>
          <p:spPr bwMode="auto">
            <a:xfrm>
              <a:off x="3810001" y="4116388"/>
              <a:ext cx="42863" cy="92075"/>
            </a:xfrm>
            <a:custGeom>
              <a:avLst/>
              <a:gdLst/>
              <a:ahLst/>
              <a:cxnLst>
                <a:cxn ang="0">
                  <a:pos x="12" y="43"/>
                </a:cxn>
                <a:cxn ang="0">
                  <a:pos x="1" y="40"/>
                </a:cxn>
                <a:cxn ang="0">
                  <a:pos x="3" y="34"/>
                </a:cxn>
                <a:cxn ang="0">
                  <a:pos x="3" y="28"/>
                </a:cxn>
                <a:cxn ang="0">
                  <a:pos x="3" y="23"/>
                </a:cxn>
                <a:cxn ang="0">
                  <a:pos x="3" y="21"/>
                </a:cxn>
                <a:cxn ang="0">
                  <a:pos x="2" y="21"/>
                </a:cxn>
                <a:cxn ang="0">
                  <a:pos x="4" y="9"/>
                </a:cxn>
                <a:cxn ang="0">
                  <a:pos x="3" y="7"/>
                </a:cxn>
                <a:cxn ang="0">
                  <a:pos x="4" y="5"/>
                </a:cxn>
                <a:cxn ang="0">
                  <a:pos x="2" y="3"/>
                </a:cxn>
                <a:cxn ang="0">
                  <a:pos x="3" y="2"/>
                </a:cxn>
                <a:cxn ang="0">
                  <a:pos x="7" y="5"/>
                </a:cxn>
                <a:cxn ang="0">
                  <a:pos x="15" y="3"/>
                </a:cxn>
                <a:cxn ang="0">
                  <a:pos x="14" y="4"/>
                </a:cxn>
                <a:cxn ang="0">
                  <a:pos x="14" y="5"/>
                </a:cxn>
                <a:cxn ang="0">
                  <a:pos x="13" y="6"/>
                </a:cxn>
                <a:cxn ang="0">
                  <a:pos x="16" y="8"/>
                </a:cxn>
                <a:cxn ang="0">
                  <a:pos x="16" y="10"/>
                </a:cxn>
                <a:cxn ang="0">
                  <a:pos x="19" y="15"/>
                </a:cxn>
                <a:cxn ang="0">
                  <a:pos x="13" y="17"/>
                </a:cxn>
                <a:cxn ang="0">
                  <a:pos x="15" y="20"/>
                </a:cxn>
                <a:cxn ang="0">
                  <a:pos x="11" y="21"/>
                </a:cxn>
                <a:cxn ang="0">
                  <a:pos x="11" y="19"/>
                </a:cxn>
                <a:cxn ang="0">
                  <a:pos x="10" y="21"/>
                </a:cxn>
                <a:cxn ang="0">
                  <a:pos x="18" y="28"/>
                </a:cxn>
                <a:cxn ang="0">
                  <a:pos x="14" y="29"/>
                </a:cxn>
                <a:cxn ang="0">
                  <a:pos x="15" y="30"/>
                </a:cxn>
                <a:cxn ang="0">
                  <a:pos x="16" y="32"/>
                </a:cxn>
                <a:cxn ang="0">
                  <a:pos x="17" y="32"/>
                </a:cxn>
                <a:cxn ang="0">
                  <a:pos x="17" y="33"/>
                </a:cxn>
                <a:cxn ang="0">
                  <a:pos x="19" y="34"/>
                </a:cxn>
                <a:cxn ang="0">
                  <a:pos x="17" y="34"/>
                </a:cxn>
                <a:cxn ang="0">
                  <a:pos x="20" y="36"/>
                </a:cxn>
                <a:cxn ang="0">
                  <a:pos x="18" y="36"/>
                </a:cxn>
                <a:cxn ang="0">
                  <a:pos x="14" y="36"/>
                </a:cxn>
                <a:cxn ang="0">
                  <a:pos x="14" y="36"/>
                </a:cxn>
                <a:cxn ang="0">
                  <a:pos x="14" y="42"/>
                </a:cxn>
                <a:cxn ang="0">
                  <a:pos x="12" y="43"/>
                </a:cxn>
              </a:cxnLst>
              <a:rect l="0" t="0" r="r" b="b"/>
              <a:pathLst>
                <a:path w="20" h="44">
                  <a:moveTo>
                    <a:pt x="12" y="43"/>
                  </a:moveTo>
                  <a:cubicBezTo>
                    <a:pt x="10" y="42"/>
                    <a:pt x="1" y="42"/>
                    <a:pt x="1" y="40"/>
                  </a:cubicBezTo>
                  <a:cubicBezTo>
                    <a:pt x="0" y="37"/>
                    <a:pt x="2" y="36"/>
                    <a:pt x="3" y="34"/>
                  </a:cubicBezTo>
                  <a:cubicBezTo>
                    <a:pt x="4" y="33"/>
                    <a:pt x="3" y="29"/>
                    <a:pt x="3" y="28"/>
                  </a:cubicBezTo>
                  <a:cubicBezTo>
                    <a:pt x="3" y="26"/>
                    <a:pt x="4" y="25"/>
                    <a:pt x="3" y="23"/>
                  </a:cubicBezTo>
                  <a:cubicBezTo>
                    <a:pt x="3" y="22"/>
                    <a:pt x="3" y="21"/>
                    <a:pt x="3" y="21"/>
                  </a:cubicBezTo>
                  <a:cubicBezTo>
                    <a:pt x="2" y="21"/>
                    <a:pt x="2" y="21"/>
                    <a:pt x="2" y="21"/>
                  </a:cubicBezTo>
                  <a:cubicBezTo>
                    <a:pt x="0" y="17"/>
                    <a:pt x="3" y="13"/>
                    <a:pt x="4" y="9"/>
                  </a:cubicBezTo>
                  <a:cubicBezTo>
                    <a:pt x="4" y="8"/>
                    <a:pt x="3" y="8"/>
                    <a:pt x="3" y="7"/>
                  </a:cubicBezTo>
                  <a:cubicBezTo>
                    <a:pt x="3" y="6"/>
                    <a:pt x="4" y="5"/>
                    <a:pt x="4" y="5"/>
                  </a:cubicBezTo>
                  <a:cubicBezTo>
                    <a:pt x="4" y="4"/>
                    <a:pt x="2" y="4"/>
                    <a:pt x="2" y="3"/>
                  </a:cubicBezTo>
                  <a:cubicBezTo>
                    <a:pt x="2" y="3"/>
                    <a:pt x="2" y="1"/>
                    <a:pt x="3" y="2"/>
                  </a:cubicBezTo>
                  <a:cubicBezTo>
                    <a:pt x="4" y="2"/>
                    <a:pt x="4" y="6"/>
                    <a:pt x="7" y="5"/>
                  </a:cubicBezTo>
                  <a:cubicBezTo>
                    <a:pt x="8" y="5"/>
                    <a:pt x="13" y="0"/>
                    <a:pt x="15" y="3"/>
                  </a:cubicBezTo>
                  <a:cubicBezTo>
                    <a:pt x="15" y="4"/>
                    <a:pt x="14" y="3"/>
                    <a:pt x="14" y="4"/>
                  </a:cubicBezTo>
                  <a:cubicBezTo>
                    <a:pt x="13" y="4"/>
                    <a:pt x="14" y="5"/>
                    <a:pt x="14" y="5"/>
                  </a:cubicBezTo>
                  <a:cubicBezTo>
                    <a:pt x="14" y="6"/>
                    <a:pt x="13" y="5"/>
                    <a:pt x="13" y="6"/>
                  </a:cubicBezTo>
                  <a:cubicBezTo>
                    <a:pt x="13" y="6"/>
                    <a:pt x="16" y="7"/>
                    <a:pt x="16" y="8"/>
                  </a:cubicBezTo>
                  <a:cubicBezTo>
                    <a:pt x="16" y="9"/>
                    <a:pt x="15" y="10"/>
                    <a:pt x="16" y="10"/>
                  </a:cubicBezTo>
                  <a:cubicBezTo>
                    <a:pt x="16" y="13"/>
                    <a:pt x="20" y="11"/>
                    <a:pt x="19" y="15"/>
                  </a:cubicBezTo>
                  <a:cubicBezTo>
                    <a:pt x="18" y="16"/>
                    <a:pt x="14" y="15"/>
                    <a:pt x="13" y="17"/>
                  </a:cubicBezTo>
                  <a:cubicBezTo>
                    <a:pt x="11" y="19"/>
                    <a:pt x="15" y="20"/>
                    <a:pt x="15" y="20"/>
                  </a:cubicBezTo>
                  <a:cubicBezTo>
                    <a:pt x="14" y="23"/>
                    <a:pt x="11" y="21"/>
                    <a:pt x="11" y="21"/>
                  </a:cubicBezTo>
                  <a:cubicBezTo>
                    <a:pt x="11" y="20"/>
                    <a:pt x="12" y="19"/>
                    <a:pt x="11" y="19"/>
                  </a:cubicBezTo>
                  <a:cubicBezTo>
                    <a:pt x="11" y="19"/>
                    <a:pt x="10" y="20"/>
                    <a:pt x="10" y="21"/>
                  </a:cubicBezTo>
                  <a:cubicBezTo>
                    <a:pt x="9" y="25"/>
                    <a:pt x="18" y="26"/>
                    <a:pt x="18" y="28"/>
                  </a:cubicBezTo>
                  <a:cubicBezTo>
                    <a:pt x="19" y="33"/>
                    <a:pt x="16" y="28"/>
                    <a:pt x="14" y="29"/>
                  </a:cubicBezTo>
                  <a:cubicBezTo>
                    <a:pt x="14" y="30"/>
                    <a:pt x="15" y="30"/>
                    <a:pt x="15" y="30"/>
                  </a:cubicBezTo>
                  <a:cubicBezTo>
                    <a:pt x="16" y="31"/>
                    <a:pt x="16" y="32"/>
                    <a:pt x="16" y="32"/>
                  </a:cubicBezTo>
                  <a:cubicBezTo>
                    <a:pt x="16" y="32"/>
                    <a:pt x="17" y="32"/>
                    <a:pt x="17" y="32"/>
                  </a:cubicBezTo>
                  <a:cubicBezTo>
                    <a:pt x="18" y="32"/>
                    <a:pt x="17" y="33"/>
                    <a:pt x="17" y="33"/>
                  </a:cubicBezTo>
                  <a:cubicBezTo>
                    <a:pt x="18" y="34"/>
                    <a:pt x="19" y="34"/>
                    <a:pt x="19" y="34"/>
                  </a:cubicBezTo>
                  <a:cubicBezTo>
                    <a:pt x="18" y="34"/>
                    <a:pt x="17" y="33"/>
                    <a:pt x="17" y="34"/>
                  </a:cubicBezTo>
                  <a:cubicBezTo>
                    <a:pt x="17" y="34"/>
                    <a:pt x="20" y="34"/>
                    <a:pt x="20" y="36"/>
                  </a:cubicBezTo>
                  <a:cubicBezTo>
                    <a:pt x="19" y="37"/>
                    <a:pt x="18" y="36"/>
                    <a:pt x="18" y="36"/>
                  </a:cubicBezTo>
                  <a:cubicBezTo>
                    <a:pt x="16" y="35"/>
                    <a:pt x="16" y="37"/>
                    <a:pt x="14" y="36"/>
                  </a:cubicBezTo>
                  <a:cubicBezTo>
                    <a:pt x="14" y="36"/>
                    <a:pt x="14" y="36"/>
                    <a:pt x="14" y="36"/>
                  </a:cubicBezTo>
                  <a:cubicBezTo>
                    <a:pt x="13" y="39"/>
                    <a:pt x="18" y="42"/>
                    <a:pt x="14" y="42"/>
                  </a:cubicBezTo>
                  <a:cubicBezTo>
                    <a:pt x="13" y="42"/>
                    <a:pt x="13" y="44"/>
                    <a:pt x="12" y="43"/>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88" name="Freeform 7"/>
            <p:cNvSpPr>
              <a:spLocks/>
            </p:cNvSpPr>
            <p:nvPr/>
          </p:nvSpPr>
          <p:spPr bwMode="auto">
            <a:xfrm>
              <a:off x="3843338" y="4179888"/>
              <a:ext cx="12700" cy="6350"/>
            </a:xfrm>
            <a:custGeom>
              <a:avLst/>
              <a:gdLst/>
              <a:ahLst/>
              <a:cxnLst>
                <a:cxn ang="0">
                  <a:pos x="5" y="3"/>
                </a:cxn>
                <a:cxn ang="0">
                  <a:pos x="0" y="1"/>
                </a:cxn>
                <a:cxn ang="0">
                  <a:pos x="6" y="2"/>
                </a:cxn>
                <a:cxn ang="0">
                  <a:pos x="5" y="3"/>
                </a:cxn>
              </a:cxnLst>
              <a:rect l="0" t="0" r="r" b="b"/>
              <a:pathLst>
                <a:path w="6" h="3">
                  <a:moveTo>
                    <a:pt x="5" y="3"/>
                  </a:moveTo>
                  <a:cubicBezTo>
                    <a:pt x="5" y="2"/>
                    <a:pt x="0" y="1"/>
                    <a:pt x="0" y="1"/>
                  </a:cubicBezTo>
                  <a:cubicBezTo>
                    <a:pt x="0" y="0"/>
                    <a:pt x="5" y="2"/>
                    <a:pt x="6" y="2"/>
                  </a:cubicBezTo>
                  <a:cubicBezTo>
                    <a:pt x="6" y="3"/>
                    <a:pt x="4" y="3"/>
                    <a:pt x="5" y="3"/>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89" name="Freeform 8"/>
            <p:cNvSpPr>
              <a:spLocks/>
            </p:cNvSpPr>
            <p:nvPr/>
          </p:nvSpPr>
          <p:spPr bwMode="auto">
            <a:xfrm>
              <a:off x="3827463" y="4225926"/>
              <a:ext cx="19050" cy="11113"/>
            </a:xfrm>
            <a:custGeom>
              <a:avLst/>
              <a:gdLst/>
              <a:ahLst/>
              <a:cxnLst>
                <a:cxn ang="0">
                  <a:pos x="4" y="5"/>
                </a:cxn>
                <a:cxn ang="0">
                  <a:pos x="1" y="4"/>
                </a:cxn>
                <a:cxn ang="0">
                  <a:pos x="0" y="4"/>
                </a:cxn>
                <a:cxn ang="0">
                  <a:pos x="0" y="2"/>
                </a:cxn>
                <a:cxn ang="0">
                  <a:pos x="3" y="2"/>
                </a:cxn>
                <a:cxn ang="0">
                  <a:pos x="4" y="2"/>
                </a:cxn>
                <a:cxn ang="0">
                  <a:pos x="6" y="1"/>
                </a:cxn>
                <a:cxn ang="0">
                  <a:pos x="8" y="3"/>
                </a:cxn>
                <a:cxn ang="0">
                  <a:pos x="5" y="3"/>
                </a:cxn>
                <a:cxn ang="0">
                  <a:pos x="6" y="3"/>
                </a:cxn>
                <a:cxn ang="0">
                  <a:pos x="4" y="4"/>
                </a:cxn>
                <a:cxn ang="0">
                  <a:pos x="4" y="5"/>
                </a:cxn>
              </a:cxnLst>
              <a:rect l="0" t="0" r="r" b="b"/>
              <a:pathLst>
                <a:path w="9" h="5">
                  <a:moveTo>
                    <a:pt x="4" y="5"/>
                  </a:moveTo>
                  <a:cubicBezTo>
                    <a:pt x="3" y="5"/>
                    <a:pt x="2" y="5"/>
                    <a:pt x="1" y="4"/>
                  </a:cubicBezTo>
                  <a:cubicBezTo>
                    <a:pt x="1" y="4"/>
                    <a:pt x="0" y="4"/>
                    <a:pt x="0" y="4"/>
                  </a:cubicBezTo>
                  <a:cubicBezTo>
                    <a:pt x="0" y="3"/>
                    <a:pt x="0" y="3"/>
                    <a:pt x="0" y="2"/>
                  </a:cubicBezTo>
                  <a:cubicBezTo>
                    <a:pt x="0" y="2"/>
                    <a:pt x="3" y="2"/>
                    <a:pt x="3" y="2"/>
                  </a:cubicBezTo>
                  <a:cubicBezTo>
                    <a:pt x="4" y="2"/>
                    <a:pt x="4" y="3"/>
                    <a:pt x="4" y="2"/>
                  </a:cubicBezTo>
                  <a:cubicBezTo>
                    <a:pt x="5" y="2"/>
                    <a:pt x="5" y="1"/>
                    <a:pt x="6" y="1"/>
                  </a:cubicBezTo>
                  <a:cubicBezTo>
                    <a:pt x="7" y="0"/>
                    <a:pt x="9" y="2"/>
                    <a:pt x="8" y="3"/>
                  </a:cubicBezTo>
                  <a:cubicBezTo>
                    <a:pt x="8" y="4"/>
                    <a:pt x="6" y="4"/>
                    <a:pt x="5" y="3"/>
                  </a:cubicBezTo>
                  <a:cubicBezTo>
                    <a:pt x="5" y="3"/>
                    <a:pt x="7" y="3"/>
                    <a:pt x="6" y="3"/>
                  </a:cubicBezTo>
                  <a:cubicBezTo>
                    <a:pt x="6" y="2"/>
                    <a:pt x="4" y="3"/>
                    <a:pt x="4" y="4"/>
                  </a:cubicBezTo>
                  <a:cubicBezTo>
                    <a:pt x="5" y="5"/>
                    <a:pt x="8" y="3"/>
                    <a:pt x="4" y="5"/>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0" name="Freeform 9"/>
            <p:cNvSpPr>
              <a:spLocks/>
            </p:cNvSpPr>
            <p:nvPr/>
          </p:nvSpPr>
          <p:spPr bwMode="auto">
            <a:xfrm>
              <a:off x="3821113" y="4257676"/>
              <a:ext cx="3175" cy="1588"/>
            </a:xfrm>
            <a:custGeom>
              <a:avLst/>
              <a:gdLst/>
              <a:ahLst/>
              <a:cxnLst>
                <a:cxn ang="0">
                  <a:pos x="0" y="0"/>
                </a:cxn>
                <a:cxn ang="0">
                  <a:pos x="2" y="0"/>
                </a:cxn>
                <a:cxn ang="0">
                  <a:pos x="0" y="0"/>
                </a:cxn>
              </a:cxnLst>
              <a:rect l="0" t="0" r="r" b="b"/>
              <a:pathLst>
                <a:path w="2">
                  <a:moveTo>
                    <a:pt x="0" y="0"/>
                  </a:moveTo>
                  <a:cubicBezTo>
                    <a:pt x="1" y="0"/>
                    <a:pt x="2" y="0"/>
                    <a:pt x="2" y="0"/>
                  </a:cubicBezTo>
                  <a:cubicBezTo>
                    <a:pt x="2" y="0"/>
                    <a:pt x="1"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1" name="Freeform 10"/>
            <p:cNvSpPr>
              <a:spLocks/>
            </p:cNvSpPr>
            <p:nvPr/>
          </p:nvSpPr>
          <p:spPr bwMode="auto">
            <a:xfrm>
              <a:off x="3829051" y="4256088"/>
              <a:ext cx="14288" cy="9525"/>
            </a:xfrm>
            <a:custGeom>
              <a:avLst/>
              <a:gdLst/>
              <a:ahLst/>
              <a:cxnLst>
                <a:cxn ang="0">
                  <a:pos x="5" y="4"/>
                </a:cxn>
                <a:cxn ang="0">
                  <a:pos x="6" y="1"/>
                </a:cxn>
                <a:cxn ang="0">
                  <a:pos x="5" y="4"/>
                </a:cxn>
              </a:cxnLst>
              <a:rect l="0" t="0" r="r" b="b"/>
              <a:pathLst>
                <a:path w="7" h="5">
                  <a:moveTo>
                    <a:pt x="5" y="4"/>
                  </a:moveTo>
                  <a:cubicBezTo>
                    <a:pt x="0" y="1"/>
                    <a:pt x="4" y="0"/>
                    <a:pt x="6" y="1"/>
                  </a:cubicBezTo>
                  <a:cubicBezTo>
                    <a:pt x="6" y="2"/>
                    <a:pt x="7" y="5"/>
                    <a:pt x="5" y="4"/>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2" name="Freeform 11"/>
            <p:cNvSpPr>
              <a:spLocks/>
            </p:cNvSpPr>
            <p:nvPr/>
          </p:nvSpPr>
          <p:spPr bwMode="auto">
            <a:xfrm>
              <a:off x="3811588" y="4256088"/>
              <a:ext cx="19050" cy="14288"/>
            </a:xfrm>
            <a:custGeom>
              <a:avLst/>
              <a:gdLst/>
              <a:ahLst/>
              <a:cxnLst>
                <a:cxn ang="0">
                  <a:pos x="2" y="7"/>
                </a:cxn>
                <a:cxn ang="0">
                  <a:pos x="4" y="5"/>
                </a:cxn>
                <a:cxn ang="0">
                  <a:pos x="8" y="5"/>
                </a:cxn>
                <a:cxn ang="0">
                  <a:pos x="2" y="7"/>
                </a:cxn>
              </a:cxnLst>
              <a:rect l="0" t="0" r="r" b="b"/>
              <a:pathLst>
                <a:path w="9" h="7">
                  <a:moveTo>
                    <a:pt x="2" y="7"/>
                  </a:moveTo>
                  <a:cubicBezTo>
                    <a:pt x="0" y="3"/>
                    <a:pt x="3" y="5"/>
                    <a:pt x="4" y="5"/>
                  </a:cubicBezTo>
                  <a:cubicBezTo>
                    <a:pt x="5" y="5"/>
                    <a:pt x="9" y="0"/>
                    <a:pt x="8" y="5"/>
                  </a:cubicBezTo>
                  <a:cubicBezTo>
                    <a:pt x="8" y="7"/>
                    <a:pt x="4" y="7"/>
                    <a:pt x="2" y="7"/>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3" name="Freeform 12"/>
            <p:cNvSpPr>
              <a:spLocks/>
            </p:cNvSpPr>
            <p:nvPr/>
          </p:nvSpPr>
          <p:spPr bwMode="auto">
            <a:xfrm>
              <a:off x="3829051" y="4264026"/>
              <a:ext cx="19050" cy="6350"/>
            </a:xfrm>
            <a:custGeom>
              <a:avLst/>
              <a:gdLst/>
              <a:ahLst/>
              <a:cxnLst>
                <a:cxn ang="0">
                  <a:pos x="4" y="3"/>
                </a:cxn>
                <a:cxn ang="0">
                  <a:pos x="4" y="1"/>
                </a:cxn>
                <a:cxn ang="0">
                  <a:pos x="2" y="0"/>
                </a:cxn>
                <a:cxn ang="0">
                  <a:pos x="2" y="0"/>
                </a:cxn>
                <a:cxn ang="0">
                  <a:pos x="4" y="3"/>
                </a:cxn>
              </a:cxnLst>
              <a:rect l="0" t="0" r="r" b="b"/>
              <a:pathLst>
                <a:path w="9" h="3">
                  <a:moveTo>
                    <a:pt x="4" y="3"/>
                  </a:moveTo>
                  <a:cubicBezTo>
                    <a:pt x="0" y="2"/>
                    <a:pt x="5" y="2"/>
                    <a:pt x="4" y="1"/>
                  </a:cubicBezTo>
                  <a:cubicBezTo>
                    <a:pt x="4" y="1"/>
                    <a:pt x="2" y="1"/>
                    <a:pt x="2" y="0"/>
                  </a:cubicBezTo>
                  <a:cubicBezTo>
                    <a:pt x="2" y="0"/>
                    <a:pt x="2" y="0"/>
                    <a:pt x="2" y="0"/>
                  </a:cubicBezTo>
                  <a:cubicBezTo>
                    <a:pt x="4" y="0"/>
                    <a:pt x="9" y="2"/>
                    <a:pt x="4" y="3"/>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4" name="Freeform 13"/>
            <p:cNvSpPr>
              <a:spLocks/>
            </p:cNvSpPr>
            <p:nvPr/>
          </p:nvSpPr>
          <p:spPr bwMode="auto">
            <a:xfrm>
              <a:off x="3803651" y="4275138"/>
              <a:ext cx="30163" cy="3175"/>
            </a:xfrm>
            <a:custGeom>
              <a:avLst/>
              <a:gdLst/>
              <a:ahLst/>
              <a:cxnLst>
                <a:cxn ang="0">
                  <a:pos x="5" y="2"/>
                </a:cxn>
                <a:cxn ang="0">
                  <a:pos x="7" y="2"/>
                </a:cxn>
                <a:cxn ang="0">
                  <a:pos x="5" y="2"/>
                </a:cxn>
              </a:cxnLst>
              <a:rect l="0" t="0" r="r" b="b"/>
              <a:pathLst>
                <a:path w="14" h="2">
                  <a:moveTo>
                    <a:pt x="5" y="2"/>
                  </a:moveTo>
                  <a:cubicBezTo>
                    <a:pt x="0" y="0"/>
                    <a:pt x="14" y="1"/>
                    <a:pt x="7" y="2"/>
                  </a:cubicBezTo>
                  <a:cubicBezTo>
                    <a:pt x="6" y="2"/>
                    <a:pt x="5" y="2"/>
                    <a:pt x="5" y="2"/>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5" name="Freeform 14"/>
            <p:cNvSpPr>
              <a:spLocks/>
            </p:cNvSpPr>
            <p:nvPr/>
          </p:nvSpPr>
          <p:spPr bwMode="auto">
            <a:xfrm>
              <a:off x="3811588" y="4270376"/>
              <a:ext cx="49213" cy="12700"/>
            </a:xfrm>
            <a:custGeom>
              <a:avLst/>
              <a:gdLst/>
              <a:ahLst/>
              <a:cxnLst>
                <a:cxn ang="0">
                  <a:pos x="8" y="6"/>
                </a:cxn>
                <a:cxn ang="0">
                  <a:pos x="6" y="5"/>
                </a:cxn>
                <a:cxn ang="0">
                  <a:pos x="7" y="4"/>
                </a:cxn>
                <a:cxn ang="0">
                  <a:pos x="5" y="4"/>
                </a:cxn>
                <a:cxn ang="0">
                  <a:pos x="12" y="5"/>
                </a:cxn>
                <a:cxn ang="0">
                  <a:pos x="8" y="6"/>
                </a:cxn>
              </a:cxnLst>
              <a:rect l="0" t="0" r="r" b="b"/>
              <a:pathLst>
                <a:path w="23" h="6">
                  <a:moveTo>
                    <a:pt x="8" y="6"/>
                  </a:moveTo>
                  <a:cubicBezTo>
                    <a:pt x="7" y="6"/>
                    <a:pt x="6" y="6"/>
                    <a:pt x="6" y="5"/>
                  </a:cubicBezTo>
                  <a:cubicBezTo>
                    <a:pt x="6" y="4"/>
                    <a:pt x="8" y="5"/>
                    <a:pt x="7" y="4"/>
                  </a:cubicBezTo>
                  <a:cubicBezTo>
                    <a:pt x="7" y="4"/>
                    <a:pt x="6" y="4"/>
                    <a:pt x="5" y="4"/>
                  </a:cubicBezTo>
                  <a:cubicBezTo>
                    <a:pt x="0" y="0"/>
                    <a:pt x="23" y="0"/>
                    <a:pt x="12" y="5"/>
                  </a:cubicBezTo>
                  <a:cubicBezTo>
                    <a:pt x="11" y="5"/>
                    <a:pt x="10" y="6"/>
                    <a:pt x="8" y="6"/>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6" name="Freeform 15"/>
            <p:cNvSpPr>
              <a:spLocks/>
            </p:cNvSpPr>
            <p:nvPr/>
          </p:nvSpPr>
          <p:spPr bwMode="auto">
            <a:xfrm>
              <a:off x="3817938" y="4278313"/>
              <a:ext cx="15875" cy="12700"/>
            </a:xfrm>
            <a:custGeom>
              <a:avLst/>
              <a:gdLst/>
              <a:ahLst/>
              <a:cxnLst>
                <a:cxn ang="0">
                  <a:pos x="2" y="3"/>
                </a:cxn>
                <a:cxn ang="0">
                  <a:pos x="0" y="1"/>
                </a:cxn>
                <a:cxn ang="0">
                  <a:pos x="2" y="0"/>
                </a:cxn>
                <a:cxn ang="0">
                  <a:pos x="2" y="3"/>
                </a:cxn>
              </a:cxnLst>
              <a:rect l="0" t="0" r="r" b="b"/>
              <a:pathLst>
                <a:path w="7" h="6">
                  <a:moveTo>
                    <a:pt x="2" y="3"/>
                  </a:moveTo>
                  <a:cubicBezTo>
                    <a:pt x="1" y="2"/>
                    <a:pt x="0" y="2"/>
                    <a:pt x="0" y="1"/>
                  </a:cubicBezTo>
                  <a:cubicBezTo>
                    <a:pt x="0" y="1"/>
                    <a:pt x="1" y="0"/>
                    <a:pt x="2" y="0"/>
                  </a:cubicBezTo>
                  <a:cubicBezTo>
                    <a:pt x="4" y="1"/>
                    <a:pt x="7" y="6"/>
                    <a:pt x="2" y="3"/>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7" name="Freeform 16"/>
            <p:cNvSpPr>
              <a:spLocks/>
            </p:cNvSpPr>
            <p:nvPr/>
          </p:nvSpPr>
          <p:spPr bwMode="auto">
            <a:xfrm>
              <a:off x="3846513" y="4281488"/>
              <a:ext cx="9525" cy="9525"/>
            </a:xfrm>
            <a:custGeom>
              <a:avLst/>
              <a:gdLst/>
              <a:ahLst/>
              <a:cxnLst>
                <a:cxn ang="0">
                  <a:pos x="2" y="5"/>
                </a:cxn>
                <a:cxn ang="0">
                  <a:pos x="0" y="0"/>
                </a:cxn>
                <a:cxn ang="0">
                  <a:pos x="1" y="0"/>
                </a:cxn>
                <a:cxn ang="0">
                  <a:pos x="2" y="5"/>
                </a:cxn>
              </a:cxnLst>
              <a:rect l="0" t="0" r="r" b="b"/>
              <a:pathLst>
                <a:path w="5" h="5">
                  <a:moveTo>
                    <a:pt x="2" y="5"/>
                  </a:moveTo>
                  <a:cubicBezTo>
                    <a:pt x="0" y="3"/>
                    <a:pt x="0" y="1"/>
                    <a:pt x="0" y="0"/>
                  </a:cubicBezTo>
                  <a:cubicBezTo>
                    <a:pt x="0" y="0"/>
                    <a:pt x="1" y="0"/>
                    <a:pt x="1" y="0"/>
                  </a:cubicBezTo>
                  <a:cubicBezTo>
                    <a:pt x="2" y="1"/>
                    <a:pt x="5" y="4"/>
                    <a:pt x="2" y="5"/>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01" name="Freeform 17"/>
            <p:cNvSpPr>
              <a:spLocks/>
            </p:cNvSpPr>
            <p:nvPr/>
          </p:nvSpPr>
          <p:spPr bwMode="auto">
            <a:xfrm>
              <a:off x="3824288" y="4287838"/>
              <a:ext cx="23813" cy="7938"/>
            </a:xfrm>
            <a:custGeom>
              <a:avLst/>
              <a:gdLst/>
              <a:ahLst/>
              <a:cxnLst>
                <a:cxn ang="0">
                  <a:pos x="3" y="4"/>
                </a:cxn>
                <a:cxn ang="0">
                  <a:pos x="5" y="0"/>
                </a:cxn>
                <a:cxn ang="0">
                  <a:pos x="11" y="2"/>
                </a:cxn>
                <a:cxn ang="0">
                  <a:pos x="3" y="4"/>
                </a:cxn>
              </a:cxnLst>
              <a:rect l="0" t="0" r="r" b="b"/>
              <a:pathLst>
                <a:path w="11" h="4">
                  <a:moveTo>
                    <a:pt x="3" y="4"/>
                  </a:moveTo>
                  <a:cubicBezTo>
                    <a:pt x="0" y="4"/>
                    <a:pt x="3" y="0"/>
                    <a:pt x="5" y="0"/>
                  </a:cubicBezTo>
                  <a:cubicBezTo>
                    <a:pt x="6" y="0"/>
                    <a:pt x="11" y="0"/>
                    <a:pt x="11" y="2"/>
                  </a:cubicBezTo>
                  <a:cubicBezTo>
                    <a:pt x="11" y="3"/>
                    <a:pt x="4" y="4"/>
                    <a:pt x="3" y="4"/>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05" name="Freeform 18"/>
            <p:cNvSpPr>
              <a:spLocks/>
            </p:cNvSpPr>
            <p:nvPr/>
          </p:nvSpPr>
          <p:spPr bwMode="auto">
            <a:xfrm>
              <a:off x="3833813" y="4291013"/>
              <a:ext cx="25400" cy="17463"/>
            </a:xfrm>
            <a:custGeom>
              <a:avLst/>
              <a:gdLst/>
              <a:ahLst/>
              <a:cxnLst>
                <a:cxn ang="0">
                  <a:pos x="11" y="8"/>
                </a:cxn>
                <a:cxn ang="0">
                  <a:pos x="0" y="4"/>
                </a:cxn>
                <a:cxn ang="0">
                  <a:pos x="11" y="3"/>
                </a:cxn>
                <a:cxn ang="0">
                  <a:pos x="12" y="8"/>
                </a:cxn>
                <a:cxn ang="0">
                  <a:pos x="11" y="8"/>
                </a:cxn>
              </a:cxnLst>
              <a:rect l="0" t="0" r="r" b="b"/>
              <a:pathLst>
                <a:path w="12" h="8">
                  <a:moveTo>
                    <a:pt x="11" y="8"/>
                  </a:moveTo>
                  <a:cubicBezTo>
                    <a:pt x="9" y="6"/>
                    <a:pt x="0" y="7"/>
                    <a:pt x="0" y="4"/>
                  </a:cubicBezTo>
                  <a:cubicBezTo>
                    <a:pt x="1" y="0"/>
                    <a:pt x="9" y="1"/>
                    <a:pt x="11" y="3"/>
                  </a:cubicBezTo>
                  <a:cubicBezTo>
                    <a:pt x="12" y="4"/>
                    <a:pt x="12" y="7"/>
                    <a:pt x="12" y="8"/>
                  </a:cubicBezTo>
                  <a:cubicBezTo>
                    <a:pt x="11" y="8"/>
                    <a:pt x="10" y="8"/>
                    <a:pt x="11" y="8"/>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06" name="Freeform 19"/>
            <p:cNvSpPr>
              <a:spLocks/>
            </p:cNvSpPr>
            <p:nvPr/>
          </p:nvSpPr>
          <p:spPr bwMode="auto">
            <a:xfrm>
              <a:off x="3829051" y="4302126"/>
              <a:ext cx="39688" cy="11113"/>
            </a:xfrm>
            <a:custGeom>
              <a:avLst/>
              <a:gdLst/>
              <a:ahLst/>
              <a:cxnLst>
                <a:cxn ang="0">
                  <a:pos x="8" y="5"/>
                </a:cxn>
                <a:cxn ang="0">
                  <a:pos x="6" y="4"/>
                </a:cxn>
                <a:cxn ang="0">
                  <a:pos x="11" y="5"/>
                </a:cxn>
                <a:cxn ang="0">
                  <a:pos x="8" y="5"/>
                </a:cxn>
              </a:cxnLst>
              <a:rect l="0" t="0" r="r" b="b"/>
              <a:pathLst>
                <a:path w="19" h="5">
                  <a:moveTo>
                    <a:pt x="8" y="5"/>
                  </a:moveTo>
                  <a:cubicBezTo>
                    <a:pt x="7" y="5"/>
                    <a:pt x="6" y="5"/>
                    <a:pt x="6" y="4"/>
                  </a:cubicBezTo>
                  <a:cubicBezTo>
                    <a:pt x="0" y="0"/>
                    <a:pt x="19" y="3"/>
                    <a:pt x="11" y="5"/>
                  </a:cubicBezTo>
                  <a:cubicBezTo>
                    <a:pt x="8" y="5"/>
                    <a:pt x="9" y="5"/>
                    <a:pt x="8" y="5"/>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07" name="Freeform 20"/>
            <p:cNvSpPr>
              <a:spLocks/>
            </p:cNvSpPr>
            <p:nvPr/>
          </p:nvSpPr>
          <p:spPr bwMode="auto">
            <a:xfrm>
              <a:off x="3816351" y="4308476"/>
              <a:ext cx="25400" cy="7938"/>
            </a:xfrm>
            <a:custGeom>
              <a:avLst/>
              <a:gdLst/>
              <a:ahLst/>
              <a:cxnLst>
                <a:cxn ang="0">
                  <a:pos x="7" y="4"/>
                </a:cxn>
                <a:cxn ang="0">
                  <a:pos x="4" y="2"/>
                </a:cxn>
                <a:cxn ang="0">
                  <a:pos x="7" y="4"/>
                </a:cxn>
              </a:cxnLst>
              <a:rect l="0" t="0" r="r" b="b"/>
              <a:pathLst>
                <a:path w="12" h="4">
                  <a:moveTo>
                    <a:pt x="7" y="4"/>
                  </a:moveTo>
                  <a:cubicBezTo>
                    <a:pt x="6" y="3"/>
                    <a:pt x="5" y="3"/>
                    <a:pt x="4" y="2"/>
                  </a:cubicBezTo>
                  <a:cubicBezTo>
                    <a:pt x="0" y="0"/>
                    <a:pt x="12" y="2"/>
                    <a:pt x="7" y="4"/>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08" name="Freeform 21"/>
            <p:cNvSpPr>
              <a:spLocks/>
            </p:cNvSpPr>
            <p:nvPr/>
          </p:nvSpPr>
          <p:spPr bwMode="auto">
            <a:xfrm>
              <a:off x="3841751" y="4316413"/>
              <a:ext cx="14288" cy="11113"/>
            </a:xfrm>
            <a:custGeom>
              <a:avLst/>
              <a:gdLst/>
              <a:ahLst/>
              <a:cxnLst>
                <a:cxn ang="0">
                  <a:pos x="0" y="4"/>
                </a:cxn>
                <a:cxn ang="0">
                  <a:pos x="1" y="0"/>
                </a:cxn>
                <a:cxn ang="0">
                  <a:pos x="7" y="1"/>
                </a:cxn>
                <a:cxn ang="0">
                  <a:pos x="2" y="2"/>
                </a:cxn>
                <a:cxn ang="0">
                  <a:pos x="1" y="4"/>
                </a:cxn>
                <a:cxn ang="0">
                  <a:pos x="0" y="4"/>
                </a:cxn>
              </a:cxnLst>
              <a:rect l="0" t="0" r="r" b="b"/>
              <a:pathLst>
                <a:path w="7" h="5">
                  <a:moveTo>
                    <a:pt x="0" y="4"/>
                  </a:moveTo>
                  <a:cubicBezTo>
                    <a:pt x="0" y="4"/>
                    <a:pt x="1" y="0"/>
                    <a:pt x="1" y="0"/>
                  </a:cubicBezTo>
                  <a:cubicBezTo>
                    <a:pt x="2" y="0"/>
                    <a:pt x="7" y="1"/>
                    <a:pt x="7" y="1"/>
                  </a:cubicBezTo>
                  <a:cubicBezTo>
                    <a:pt x="7" y="5"/>
                    <a:pt x="5" y="2"/>
                    <a:pt x="2" y="2"/>
                  </a:cubicBezTo>
                  <a:cubicBezTo>
                    <a:pt x="2" y="2"/>
                    <a:pt x="1" y="3"/>
                    <a:pt x="1" y="4"/>
                  </a:cubicBezTo>
                  <a:cubicBezTo>
                    <a:pt x="1" y="4"/>
                    <a:pt x="0" y="4"/>
                    <a:pt x="0" y="4"/>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09" name="Freeform 22"/>
            <p:cNvSpPr>
              <a:spLocks/>
            </p:cNvSpPr>
            <p:nvPr/>
          </p:nvSpPr>
          <p:spPr bwMode="auto">
            <a:xfrm>
              <a:off x="3856038" y="4314826"/>
              <a:ext cx="15875" cy="19050"/>
            </a:xfrm>
            <a:custGeom>
              <a:avLst/>
              <a:gdLst/>
              <a:ahLst/>
              <a:cxnLst>
                <a:cxn ang="0">
                  <a:pos x="4" y="9"/>
                </a:cxn>
                <a:cxn ang="0">
                  <a:pos x="0" y="6"/>
                </a:cxn>
                <a:cxn ang="0">
                  <a:pos x="2" y="5"/>
                </a:cxn>
                <a:cxn ang="0">
                  <a:pos x="1" y="5"/>
                </a:cxn>
                <a:cxn ang="0">
                  <a:pos x="1" y="3"/>
                </a:cxn>
                <a:cxn ang="0">
                  <a:pos x="4" y="1"/>
                </a:cxn>
                <a:cxn ang="0">
                  <a:pos x="5" y="6"/>
                </a:cxn>
                <a:cxn ang="0">
                  <a:pos x="3" y="5"/>
                </a:cxn>
                <a:cxn ang="0">
                  <a:pos x="4" y="9"/>
                </a:cxn>
              </a:cxnLst>
              <a:rect l="0" t="0" r="r" b="b"/>
              <a:pathLst>
                <a:path w="7" h="9">
                  <a:moveTo>
                    <a:pt x="4" y="9"/>
                  </a:moveTo>
                  <a:cubicBezTo>
                    <a:pt x="3" y="8"/>
                    <a:pt x="0" y="8"/>
                    <a:pt x="0" y="6"/>
                  </a:cubicBezTo>
                  <a:cubicBezTo>
                    <a:pt x="0" y="6"/>
                    <a:pt x="2" y="6"/>
                    <a:pt x="2" y="5"/>
                  </a:cubicBezTo>
                  <a:cubicBezTo>
                    <a:pt x="2" y="5"/>
                    <a:pt x="1" y="5"/>
                    <a:pt x="1" y="5"/>
                  </a:cubicBezTo>
                  <a:cubicBezTo>
                    <a:pt x="1" y="4"/>
                    <a:pt x="1" y="4"/>
                    <a:pt x="1" y="3"/>
                  </a:cubicBezTo>
                  <a:cubicBezTo>
                    <a:pt x="1" y="1"/>
                    <a:pt x="2" y="0"/>
                    <a:pt x="4" y="1"/>
                  </a:cubicBezTo>
                  <a:cubicBezTo>
                    <a:pt x="5" y="2"/>
                    <a:pt x="5" y="5"/>
                    <a:pt x="5" y="6"/>
                  </a:cubicBezTo>
                  <a:cubicBezTo>
                    <a:pt x="4" y="6"/>
                    <a:pt x="4" y="5"/>
                    <a:pt x="3" y="5"/>
                  </a:cubicBezTo>
                  <a:cubicBezTo>
                    <a:pt x="3" y="5"/>
                    <a:pt x="7" y="9"/>
                    <a:pt x="4" y="9"/>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10" name="Freeform 23"/>
            <p:cNvSpPr>
              <a:spLocks/>
            </p:cNvSpPr>
            <p:nvPr/>
          </p:nvSpPr>
          <p:spPr bwMode="auto">
            <a:xfrm>
              <a:off x="3841751" y="4321176"/>
              <a:ext cx="20638" cy="12700"/>
            </a:xfrm>
            <a:custGeom>
              <a:avLst/>
              <a:gdLst/>
              <a:ahLst/>
              <a:cxnLst>
                <a:cxn ang="0">
                  <a:pos x="3" y="5"/>
                </a:cxn>
                <a:cxn ang="0">
                  <a:pos x="3" y="1"/>
                </a:cxn>
                <a:cxn ang="0">
                  <a:pos x="3" y="5"/>
                </a:cxn>
              </a:cxnLst>
              <a:rect l="0" t="0" r="r" b="b"/>
              <a:pathLst>
                <a:path w="10" h="6">
                  <a:moveTo>
                    <a:pt x="3" y="5"/>
                  </a:moveTo>
                  <a:cubicBezTo>
                    <a:pt x="2" y="3"/>
                    <a:pt x="0" y="2"/>
                    <a:pt x="3" y="1"/>
                  </a:cubicBezTo>
                  <a:cubicBezTo>
                    <a:pt x="4" y="0"/>
                    <a:pt x="10" y="6"/>
                    <a:pt x="3" y="5"/>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11" name="Freeform 24"/>
            <p:cNvSpPr>
              <a:spLocks/>
            </p:cNvSpPr>
            <p:nvPr/>
          </p:nvSpPr>
          <p:spPr bwMode="auto">
            <a:xfrm>
              <a:off x="3817938" y="4314826"/>
              <a:ext cx="17463" cy="23813"/>
            </a:xfrm>
            <a:custGeom>
              <a:avLst/>
              <a:gdLst/>
              <a:ahLst/>
              <a:cxnLst>
                <a:cxn ang="0">
                  <a:pos x="1" y="9"/>
                </a:cxn>
                <a:cxn ang="0">
                  <a:pos x="1" y="8"/>
                </a:cxn>
                <a:cxn ang="0">
                  <a:pos x="1" y="9"/>
                </a:cxn>
              </a:cxnLst>
              <a:rect l="0" t="0" r="r" b="b"/>
              <a:pathLst>
                <a:path w="8" h="11">
                  <a:moveTo>
                    <a:pt x="1" y="9"/>
                  </a:moveTo>
                  <a:cubicBezTo>
                    <a:pt x="1" y="9"/>
                    <a:pt x="1" y="9"/>
                    <a:pt x="1" y="8"/>
                  </a:cubicBezTo>
                  <a:cubicBezTo>
                    <a:pt x="0" y="0"/>
                    <a:pt x="8" y="11"/>
                    <a:pt x="1" y="9"/>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12" name="Freeform 25"/>
            <p:cNvSpPr>
              <a:spLocks/>
            </p:cNvSpPr>
            <p:nvPr/>
          </p:nvSpPr>
          <p:spPr bwMode="auto">
            <a:xfrm>
              <a:off x="3854451" y="4333876"/>
              <a:ext cx="14288" cy="11113"/>
            </a:xfrm>
            <a:custGeom>
              <a:avLst/>
              <a:gdLst/>
              <a:ahLst/>
              <a:cxnLst>
                <a:cxn ang="0">
                  <a:pos x="0" y="5"/>
                </a:cxn>
                <a:cxn ang="0">
                  <a:pos x="4" y="1"/>
                </a:cxn>
                <a:cxn ang="0">
                  <a:pos x="0" y="5"/>
                </a:cxn>
              </a:cxnLst>
              <a:rect l="0" t="0" r="r" b="b"/>
              <a:pathLst>
                <a:path w="7" h="5">
                  <a:moveTo>
                    <a:pt x="0" y="5"/>
                  </a:moveTo>
                  <a:cubicBezTo>
                    <a:pt x="0" y="4"/>
                    <a:pt x="2" y="0"/>
                    <a:pt x="4" y="1"/>
                  </a:cubicBezTo>
                  <a:cubicBezTo>
                    <a:pt x="7" y="2"/>
                    <a:pt x="2" y="4"/>
                    <a:pt x="0" y="5"/>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13" name="Freeform 26"/>
            <p:cNvSpPr>
              <a:spLocks/>
            </p:cNvSpPr>
            <p:nvPr/>
          </p:nvSpPr>
          <p:spPr bwMode="auto">
            <a:xfrm>
              <a:off x="3798888" y="4335463"/>
              <a:ext cx="23813" cy="19050"/>
            </a:xfrm>
            <a:custGeom>
              <a:avLst/>
              <a:gdLst/>
              <a:ahLst/>
              <a:cxnLst>
                <a:cxn ang="0">
                  <a:pos x="4" y="9"/>
                </a:cxn>
                <a:cxn ang="0">
                  <a:pos x="5" y="6"/>
                </a:cxn>
                <a:cxn ang="0">
                  <a:pos x="4" y="6"/>
                </a:cxn>
                <a:cxn ang="0">
                  <a:pos x="3" y="3"/>
                </a:cxn>
                <a:cxn ang="0">
                  <a:pos x="5" y="3"/>
                </a:cxn>
                <a:cxn ang="0">
                  <a:pos x="7" y="3"/>
                </a:cxn>
                <a:cxn ang="0">
                  <a:pos x="10" y="1"/>
                </a:cxn>
                <a:cxn ang="0">
                  <a:pos x="4" y="9"/>
                </a:cxn>
              </a:cxnLst>
              <a:rect l="0" t="0" r="r" b="b"/>
              <a:pathLst>
                <a:path w="11" h="9">
                  <a:moveTo>
                    <a:pt x="4" y="9"/>
                  </a:moveTo>
                  <a:cubicBezTo>
                    <a:pt x="2" y="7"/>
                    <a:pt x="6" y="6"/>
                    <a:pt x="5" y="6"/>
                  </a:cubicBezTo>
                  <a:cubicBezTo>
                    <a:pt x="5" y="6"/>
                    <a:pt x="4" y="6"/>
                    <a:pt x="4" y="6"/>
                  </a:cubicBezTo>
                  <a:cubicBezTo>
                    <a:pt x="3" y="5"/>
                    <a:pt x="0" y="3"/>
                    <a:pt x="3" y="3"/>
                  </a:cubicBezTo>
                  <a:cubicBezTo>
                    <a:pt x="5" y="3"/>
                    <a:pt x="8" y="7"/>
                    <a:pt x="5" y="3"/>
                  </a:cubicBezTo>
                  <a:cubicBezTo>
                    <a:pt x="4" y="3"/>
                    <a:pt x="6" y="4"/>
                    <a:pt x="7" y="3"/>
                  </a:cubicBezTo>
                  <a:cubicBezTo>
                    <a:pt x="7" y="3"/>
                    <a:pt x="9" y="0"/>
                    <a:pt x="10" y="1"/>
                  </a:cubicBezTo>
                  <a:cubicBezTo>
                    <a:pt x="11" y="6"/>
                    <a:pt x="8" y="9"/>
                    <a:pt x="4" y="9"/>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14" name="Freeform 27"/>
            <p:cNvSpPr>
              <a:spLocks/>
            </p:cNvSpPr>
            <p:nvPr/>
          </p:nvSpPr>
          <p:spPr bwMode="auto">
            <a:xfrm>
              <a:off x="3848101" y="4443413"/>
              <a:ext cx="30163" cy="11113"/>
            </a:xfrm>
            <a:custGeom>
              <a:avLst/>
              <a:gdLst/>
              <a:ahLst/>
              <a:cxnLst>
                <a:cxn ang="0">
                  <a:pos x="4" y="5"/>
                </a:cxn>
                <a:cxn ang="0">
                  <a:pos x="0" y="4"/>
                </a:cxn>
                <a:cxn ang="0">
                  <a:pos x="3" y="1"/>
                </a:cxn>
                <a:cxn ang="0">
                  <a:pos x="5" y="2"/>
                </a:cxn>
                <a:cxn ang="0">
                  <a:pos x="3" y="1"/>
                </a:cxn>
                <a:cxn ang="0">
                  <a:pos x="4" y="0"/>
                </a:cxn>
                <a:cxn ang="0">
                  <a:pos x="13" y="1"/>
                </a:cxn>
                <a:cxn ang="0">
                  <a:pos x="4" y="5"/>
                </a:cxn>
              </a:cxnLst>
              <a:rect l="0" t="0" r="r" b="b"/>
              <a:pathLst>
                <a:path w="14" h="5">
                  <a:moveTo>
                    <a:pt x="4" y="5"/>
                  </a:moveTo>
                  <a:cubicBezTo>
                    <a:pt x="3" y="4"/>
                    <a:pt x="1" y="5"/>
                    <a:pt x="0" y="4"/>
                  </a:cubicBezTo>
                  <a:cubicBezTo>
                    <a:pt x="0" y="3"/>
                    <a:pt x="2" y="1"/>
                    <a:pt x="3" y="1"/>
                  </a:cubicBezTo>
                  <a:cubicBezTo>
                    <a:pt x="4" y="1"/>
                    <a:pt x="6" y="3"/>
                    <a:pt x="5" y="2"/>
                  </a:cubicBezTo>
                  <a:cubicBezTo>
                    <a:pt x="5" y="2"/>
                    <a:pt x="4" y="2"/>
                    <a:pt x="3" y="1"/>
                  </a:cubicBezTo>
                  <a:cubicBezTo>
                    <a:pt x="3" y="0"/>
                    <a:pt x="4" y="0"/>
                    <a:pt x="4" y="0"/>
                  </a:cubicBezTo>
                  <a:cubicBezTo>
                    <a:pt x="6" y="0"/>
                    <a:pt x="13" y="1"/>
                    <a:pt x="13" y="1"/>
                  </a:cubicBezTo>
                  <a:cubicBezTo>
                    <a:pt x="14" y="2"/>
                    <a:pt x="5" y="5"/>
                    <a:pt x="4" y="5"/>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15" name="Freeform 28"/>
            <p:cNvSpPr>
              <a:spLocks/>
            </p:cNvSpPr>
            <p:nvPr/>
          </p:nvSpPr>
          <p:spPr bwMode="auto">
            <a:xfrm>
              <a:off x="3817938" y="4443413"/>
              <a:ext cx="19050" cy="17463"/>
            </a:xfrm>
            <a:custGeom>
              <a:avLst/>
              <a:gdLst/>
              <a:ahLst/>
              <a:cxnLst>
                <a:cxn ang="0">
                  <a:pos x="0" y="7"/>
                </a:cxn>
                <a:cxn ang="0">
                  <a:pos x="6" y="4"/>
                </a:cxn>
                <a:cxn ang="0">
                  <a:pos x="5" y="3"/>
                </a:cxn>
                <a:cxn ang="0">
                  <a:pos x="7" y="1"/>
                </a:cxn>
                <a:cxn ang="0">
                  <a:pos x="8" y="2"/>
                </a:cxn>
                <a:cxn ang="0">
                  <a:pos x="8" y="7"/>
                </a:cxn>
                <a:cxn ang="0">
                  <a:pos x="0" y="7"/>
                </a:cxn>
              </a:cxnLst>
              <a:rect l="0" t="0" r="r" b="b"/>
              <a:pathLst>
                <a:path w="9" h="8">
                  <a:moveTo>
                    <a:pt x="0" y="7"/>
                  </a:moveTo>
                  <a:cubicBezTo>
                    <a:pt x="0" y="3"/>
                    <a:pt x="4" y="5"/>
                    <a:pt x="6" y="4"/>
                  </a:cubicBezTo>
                  <a:cubicBezTo>
                    <a:pt x="6" y="4"/>
                    <a:pt x="5" y="4"/>
                    <a:pt x="5" y="3"/>
                  </a:cubicBezTo>
                  <a:cubicBezTo>
                    <a:pt x="5" y="3"/>
                    <a:pt x="7" y="1"/>
                    <a:pt x="7" y="1"/>
                  </a:cubicBezTo>
                  <a:cubicBezTo>
                    <a:pt x="8" y="0"/>
                    <a:pt x="8" y="2"/>
                    <a:pt x="8" y="2"/>
                  </a:cubicBezTo>
                  <a:cubicBezTo>
                    <a:pt x="8" y="3"/>
                    <a:pt x="9" y="7"/>
                    <a:pt x="8" y="7"/>
                  </a:cubicBezTo>
                  <a:cubicBezTo>
                    <a:pt x="4" y="8"/>
                    <a:pt x="5" y="4"/>
                    <a:pt x="0" y="7"/>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16" name="Freeform 29"/>
            <p:cNvSpPr>
              <a:spLocks/>
            </p:cNvSpPr>
            <p:nvPr/>
          </p:nvSpPr>
          <p:spPr bwMode="auto">
            <a:xfrm>
              <a:off x="3817938" y="4460876"/>
              <a:ext cx="22225" cy="19050"/>
            </a:xfrm>
            <a:custGeom>
              <a:avLst/>
              <a:gdLst/>
              <a:ahLst/>
              <a:cxnLst>
                <a:cxn ang="0">
                  <a:pos x="6" y="9"/>
                </a:cxn>
                <a:cxn ang="0">
                  <a:pos x="0" y="0"/>
                </a:cxn>
                <a:cxn ang="0">
                  <a:pos x="2" y="0"/>
                </a:cxn>
                <a:cxn ang="0">
                  <a:pos x="7" y="1"/>
                </a:cxn>
                <a:cxn ang="0">
                  <a:pos x="8" y="3"/>
                </a:cxn>
                <a:cxn ang="0">
                  <a:pos x="9" y="2"/>
                </a:cxn>
                <a:cxn ang="0">
                  <a:pos x="10" y="3"/>
                </a:cxn>
                <a:cxn ang="0">
                  <a:pos x="6" y="9"/>
                </a:cxn>
              </a:cxnLst>
              <a:rect l="0" t="0" r="r" b="b"/>
              <a:pathLst>
                <a:path w="10" h="9">
                  <a:moveTo>
                    <a:pt x="6" y="9"/>
                  </a:moveTo>
                  <a:cubicBezTo>
                    <a:pt x="4" y="7"/>
                    <a:pt x="0" y="1"/>
                    <a:pt x="0" y="0"/>
                  </a:cubicBezTo>
                  <a:cubicBezTo>
                    <a:pt x="0" y="0"/>
                    <a:pt x="1" y="0"/>
                    <a:pt x="2" y="0"/>
                  </a:cubicBezTo>
                  <a:cubicBezTo>
                    <a:pt x="3" y="0"/>
                    <a:pt x="6" y="1"/>
                    <a:pt x="7" y="1"/>
                  </a:cubicBezTo>
                  <a:cubicBezTo>
                    <a:pt x="7" y="2"/>
                    <a:pt x="7" y="3"/>
                    <a:pt x="8" y="3"/>
                  </a:cubicBezTo>
                  <a:cubicBezTo>
                    <a:pt x="8" y="3"/>
                    <a:pt x="9" y="2"/>
                    <a:pt x="9" y="2"/>
                  </a:cubicBezTo>
                  <a:cubicBezTo>
                    <a:pt x="10" y="2"/>
                    <a:pt x="10" y="3"/>
                    <a:pt x="10" y="3"/>
                  </a:cubicBezTo>
                  <a:cubicBezTo>
                    <a:pt x="10" y="7"/>
                    <a:pt x="9" y="7"/>
                    <a:pt x="6" y="9"/>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17" name="Freeform 30"/>
            <p:cNvSpPr>
              <a:spLocks/>
            </p:cNvSpPr>
            <p:nvPr/>
          </p:nvSpPr>
          <p:spPr bwMode="auto">
            <a:xfrm>
              <a:off x="3803651" y="4456113"/>
              <a:ext cx="36513" cy="38100"/>
            </a:xfrm>
            <a:custGeom>
              <a:avLst/>
              <a:gdLst/>
              <a:ahLst/>
              <a:cxnLst>
                <a:cxn ang="0">
                  <a:pos x="10" y="18"/>
                </a:cxn>
                <a:cxn ang="0">
                  <a:pos x="7" y="10"/>
                </a:cxn>
                <a:cxn ang="0">
                  <a:pos x="7" y="9"/>
                </a:cxn>
                <a:cxn ang="0">
                  <a:pos x="3" y="11"/>
                </a:cxn>
                <a:cxn ang="0">
                  <a:pos x="6" y="8"/>
                </a:cxn>
                <a:cxn ang="0">
                  <a:pos x="3" y="9"/>
                </a:cxn>
                <a:cxn ang="0">
                  <a:pos x="4" y="6"/>
                </a:cxn>
                <a:cxn ang="0">
                  <a:pos x="2" y="6"/>
                </a:cxn>
                <a:cxn ang="0">
                  <a:pos x="2" y="1"/>
                </a:cxn>
                <a:cxn ang="0">
                  <a:pos x="5" y="0"/>
                </a:cxn>
                <a:cxn ang="0">
                  <a:pos x="10" y="18"/>
                </a:cxn>
              </a:cxnLst>
              <a:rect l="0" t="0" r="r" b="b"/>
              <a:pathLst>
                <a:path w="17" h="18">
                  <a:moveTo>
                    <a:pt x="10" y="18"/>
                  </a:moveTo>
                  <a:cubicBezTo>
                    <a:pt x="9" y="15"/>
                    <a:pt x="8" y="11"/>
                    <a:pt x="7" y="10"/>
                  </a:cubicBezTo>
                  <a:cubicBezTo>
                    <a:pt x="7" y="10"/>
                    <a:pt x="8" y="9"/>
                    <a:pt x="7" y="9"/>
                  </a:cubicBezTo>
                  <a:cubicBezTo>
                    <a:pt x="6" y="9"/>
                    <a:pt x="4" y="13"/>
                    <a:pt x="3" y="11"/>
                  </a:cubicBezTo>
                  <a:cubicBezTo>
                    <a:pt x="2" y="9"/>
                    <a:pt x="5" y="9"/>
                    <a:pt x="6" y="8"/>
                  </a:cubicBezTo>
                  <a:cubicBezTo>
                    <a:pt x="6" y="7"/>
                    <a:pt x="4" y="9"/>
                    <a:pt x="3" y="9"/>
                  </a:cubicBezTo>
                  <a:cubicBezTo>
                    <a:pt x="1" y="9"/>
                    <a:pt x="4" y="6"/>
                    <a:pt x="4" y="6"/>
                  </a:cubicBezTo>
                  <a:cubicBezTo>
                    <a:pt x="3" y="5"/>
                    <a:pt x="3" y="7"/>
                    <a:pt x="2" y="6"/>
                  </a:cubicBezTo>
                  <a:cubicBezTo>
                    <a:pt x="1" y="5"/>
                    <a:pt x="0" y="2"/>
                    <a:pt x="2" y="1"/>
                  </a:cubicBezTo>
                  <a:cubicBezTo>
                    <a:pt x="2" y="1"/>
                    <a:pt x="5" y="0"/>
                    <a:pt x="5" y="0"/>
                  </a:cubicBezTo>
                  <a:cubicBezTo>
                    <a:pt x="6" y="1"/>
                    <a:pt x="17" y="17"/>
                    <a:pt x="10" y="18"/>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18" name="Freeform 31"/>
            <p:cNvSpPr>
              <a:spLocks/>
            </p:cNvSpPr>
            <p:nvPr/>
          </p:nvSpPr>
          <p:spPr bwMode="auto">
            <a:xfrm>
              <a:off x="3830638" y="4460876"/>
              <a:ext cx="30163" cy="31750"/>
            </a:xfrm>
            <a:custGeom>
              <a:avLst/>
              <a:gdLst/>
              <a:ahLst/>
              <a:cxnLst>
                <a:cxn ang="0">
                  <a:pos x="10" y="15"/>
                </a:cxn>
                <a:cxn ang="0">
                  <a:pos x="6" y="14"/>
                </a:cxn>
                <a:cxn ang="0">
                  <a:pos x="0" y="10"/>
                </a:cxn>
                <a:cxn ang="0">
                  <a:pos x="7" y="9"/>
                </a:cxn>
                <a:cxn ang="0">
                  <a:pos x="4" y="4"/>
                </a:cxn>
                <a:cxn ang="0">
                  <a:pos x="4" y="1"/>
                </a:cxn>
                <a:cxn ang="0">
                  <a:pos x="4" y="0"/>
                </a:cxn>
                <a:cxn ang="0">
                  <a:pos x="6" y="5"/>
                </a:cxn>
                <a:cxn ang="0">
                  <a:pos x="9" y="7"/>
                </a:cxn>
                <a:cxn ang="0">
                  <a:pos x="7" y="8"/>
                </a:cxn>
                <a:cxn ang="0">
                  <a:pos x="9" y="9"/>
                </a:cxn>
                <a:cxn ang="0">
                  <a:pos x="9" y="12"/>
                </a:cxn>
                <a:cxn ang="0">
                  <a:pos x="10" y="15"/>
                </a:cxn>
              </a:cxnLst>
              <a:rect l="0" t="0" r="r" b="b"/>
              <a:pathLst>
                <a:path w="14" h="15">
                  <a:moveTo>
                    <a:pt x="10" y="15"/>
                  </a:moveTo>
                  <a:cubicBezTo>
                    <a:pt x="8" y="14"/>
                    <a:pt x="8" y="14"/>
                    <a:pt x="6" y="14"/>
                  </a:cubicBezTo>
                  <a:cubicBezTo>
                    <a:pt x="4" y="13"/>
                    <a:pt x="0" y="14"/>
                    <a:pt x="0" y="10"/>
                  </a:cubicBezTo>
                  <a:cubicBezTo>
                    <a:pt x="2" y="3"/>
                    <a:pt x="7" y="13"/>
                    <a:pt x="7" y="9"/>
                  </a:cubicBezTo>
                  <a:cubicBezTo>
                    <a:pt x="7" y="8"/>
                    <a:pt x="4" y="7"/>
                    <a:pt x="4" y="4"/>
                  </a:cubicBezTo>
                  <a:cubicBezTo>
                    <a:pt x="4" y="3"/>
                    <a:pt x="4" y="2"/>
                    <a:pt x="4" y="1"/>
                  </a:cubicBezTo>
                  <a:cubicBezTo>
                    <a:pt x="4" y="1"/>
                    <a:pt x="4" y="0"/>
                    <a:pt x="4" y="0"/>
                  </a:cubicBezTo>
                  <a:cubicBezTo>
                    <a:pt x="6" y="0"/>
                    <a:pt x="6" y="4"/>
                    <a:pt x="6" y="5"/>
                  </a:cubicBezTo>
                  <a:cubicBezTo>
                    <a:pt x="7" y="6"/>
                    <a:pt x="8" y="6"/>
                    <a:pt x="9" y="7"/>
                  </a:cubicBezTo>
                  <a:cubicBezTo>
                    <a:pt x="9" y="7"/>
                    <a:pt x="7" y="7"/>
                    <a:pt x="7" y="8"/>
                  </a:cubicBezTo>
                  <a:cubicBezTo>
                    <a:pt x="7" y="8"/>
                    <a:pt x="8" y="8"/>
                    <a:pt x="9" y="9"/>
                  </a:cubicBezTo>
                  <a:cubicBezTo>
                    <a:pt x="9" y="9"/>
                    <a:pt x="9" y="11"/>
                    <a:pt x="9" y="12"/>
                  </a:cubicBezTo>
                  <a:cubicBezTo>
                    <a:pt x="10" y="13"/>
                    <a:pt x="14" y="12"/>
                    <a:pt x="10" y="15"/>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19" name="Freeform 32"/>
            <p:cNvSpPr>
              <a:spLocks/>
            </p:cNvSpPr>
            <p:nvPr/>
          </p:nvSpPr>
          <p:spPr bwMode="auto">
            <a:xfrm>
              <a:off x="3805238" y="4473576"/>
              <a:ext cx="28575" cy="20638"/>
            </a:xfrm>
            <a:custGeom>
              <a:avLst/>
              <a:gdLst/>
              <a:ahLst/>
              <a:cxnLst>
                <a:cxn ang="0">
                  <a:pos x="2" y="10"/>
                </a:cxn>
                <a:cxn ang="0">
                  <a:pos x="5" y="8"/>
                </a:cxn>
                <a:cxn ang="0">
                  <a:pos x="2" y="8"/>
                </a:cxn>
                <a:cxn ang="0">
                  <a:pos x="1" y="4"/>
                </a:cxn>
                <a:cxn ang="0">
                  <a:pos x="2" y="10"/>
                </a:cxn>
              </a:cxnLst>
              <a:rect l="0" t="0" r="r" b="b"/>
              <a:pathLst>
                <a:path w="13" h="10">
                  <a:moveTo>
                    <a:pt x="2" y="10"/>
                  </a:moveTo>
                  <a:cubicBezTo>
                    <a:pt x="2" y="8"/>
                    <a:pt x="4" y="10"/>
                    <a:pt x="5" y="8"/>
                  </a:cubicBezTo>
                  <a:cubicBezTo>
                    <a:pt x="5" y="7"/>
                    <a:pt x="2" y="8"/>
                    <a:pt x="2" y="8"/>
                  </a:cubicBezTo>
                  <a:cubicBezTo>
                    <a:pt x="0" y="8"/>
                    <a:pt x="0" y="5"/>
                    <a:pt x="1" y="4"/>
                  </a:cubicBezTo>
                  <a:cubicBezTo>
                    <a:pt x="4" y="0"/>
                    <a:pt x="13" y="7"/>
                    <a:pt x="2" y="1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20" name="Freeform 33"/>
            <p:cNvSpPr>
              <a:spLocks/>
            </p:cNvSpPr>
            <p:nvPr/>
          </p:nvSpPr>
          <p:spPr bwMode="auto">
            <a:xfrm>
              <a:off x="3808413" y="4487863"/>
              <a:ext cx="15875" cy="12700"/>
            </a:xfrm>
            <a:custGeom>
              <a:avLst/>
              <a:gdLst/>
              <a:ahLst/>
              <a:cxnLst>
                <a:cxn ang="0">
                  <a:pos x="1" y="6"/>
                </a:cxn>
                <a:cxn ang="0">
                  <a:pos x="0" y="4"/>
                </a:cxn>
                <a:cxn ang="0">
                  <a:pos x="3" y="4"/>
                </a:cxn>
                <a:cxn ang="0">
                  <a:pos x="8" y="3"/>
                </a:cxn>
                <a:cxn ang="0">
                  <a:pos x="1" y="6"/>
                </a:cxn>
              </a:cxnLst>
              <a:rect l="0" t="0" r="r" b="b"/>
              <a:pathLst>
                <a:path w="8" h="6">
                  <a:moveTo>
                    <a:pt x="1" y="6"/>
                  </a:moveTo>
                  <a:cubicBezTo>
                    <a:pt x="1" y="5"/>
                    <a:pt x="0" y="4"/>
                    <a:pt x="0" y="4"/>
                  </a:cubicBezTo>
                  <a:cubicBezTo>
                    <a:pt x="3" y="4"/>
                    <a:pt x="3" y="4"/>
                    <a:pt x="3" y="4"/>
                  </a:cubicBezTo>
                  <a:cubicBezTo>
                    <a:pt x="5" y="3"/>
                    <a:pt x="7" y="0"/>
                    <a:pt x="8" y="3"/>
                  </a:cubicBezTo>
                  <a:cubicBezTo>
                    <a:pt x="8" y="3"/>
                    <a:pt x="2" y="5"/>
                    <a:pt x="1" y="6"/>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21" name="Freeform 34"/>
            <p:cNvSpPr>
              <a:spLocks/>
            </p:cNvSpPr>
            <p:nvPr/>
          </p:nvSpPr>
          <p:spPr bwMode="auto">
            <a:xfrm>
              <a:off x="3810001" y="4500563"/>
              <a:ext cx="25400" cy="12700"/>
            </a:xfrm>
            <a:custGeom>
              <a:avLst/>
              <a:gdLst/>
              <a:ahLst/>
              <a:cxnLst>
                <a:cxn ang="0">
                  <a:pos x="9" y="6"/>
                </a:cxn>
                <a:cxn ang="0">
                  <a:pos x="7" y="3"/>
                </a:cxn>
                <a:cxn ang="0">
                  <a:pos x="5" y="6"/>
                </a:cxn>
                <a:cxn ang="0">
                  <a:pos x="4" y="4"/>
                </a:cxn>
                <a:cxn ang="0">
                  <a:pos x="1" y="4"/>
                </a:cxn>
                <a:cxn ang="0">
                  <a:pos x="1" y="1"/>
                </a:cxn>
                <a:cxn ang="0">
                  <a:pos x="4" y="1"/>
                </a:cxn>
                <a:cxn ang="0">
                  <a:pos x="3" y="2"/>
                </a:cxn>
                <a:cxn ang="0">
                  <a:pos x="5" y="0"/>
                </a:cxn>
                <a:cxn ang="0">
                  <a:pos x="5" y="2"/>
                </a:cxn>
                <a:cxn ang="0">
                  <a:pos x="6" y="1"/>
                </a:cxn>
                <a:cxn ang="0">
                  <a:pos x="9" y="6"/>
                </a:cxn>
              </a:cxnLst>
              <a:rect l="0" t="0" r="r" b="b"/>
              <a:pathLst>
                <a:path w="12" h="6">
                  <a:moveTo>
                    <a:pt x="9" y="6"/>
                  </a:moveTo>
                  <a:cubicBezTo>
                    <a:pt x="7" y="3"/>
                    <a:pt x="7" y="3"/>
                    <a:pt x="7" y="3"/>
                  </a:cubicBezTo>
                  <a:cubicBezTo>
                    <a:pt x="7" y="3"/>
                    <a:pt x="5" y="6"/>
                    <a:pt x="5" y="6"/>
                  </a:cubicBezTo>
                  <a:cubicBezTo>
                    <a:pt x="1" y="6"/>
                    <a:pt x="4" y="4"/>
                    <a:pt x="4" y="4"/>
                  </a:cubicBezTo>
                  <a:cubicBezTo>
                    <a:pt x="5" y="3"/>
                    <a:pt x="2" y="5"/>
                    <a:pt x="1" y="4"/>
                  </a:cubicBezTo>
                  <a:cubicBezTo>
                    <a:pt x="0" y="4"/>
                    <a:pt x="0" y="1"/>
                    <a:pt x="1" y="1"/>
                  </a:cubicBezTo>
                  <a:cubicBezTo>
                    <a:pt x="1" y="1"/>
                    <a:pt x="4" y="1"/>
                    <a:pt x="4" y="1"/>
                  </a:cubicBezTo>
                  <a:cubicBezTo>
                    <a:pt x="4" y="1"/>
                    <a:pt x="3" y="3"/>
                    <a:pt x="3" y="2"/>
                  </a:cubicBezTo>
                  <a:cubicBezTo>
                    <a:pt x="5" y="0"/>
                    <a:pt x="5" y="0"/>
                    <a:pt x="5" y="0"/>
                  </a:cubicBezTo>
                  <a:cubicBezTo>
                    <a:pt x="5" y="0"/>
                    <a:pt x="5" y="1"/>
                    <a:pt x="5" y="2"/>
                  </a:cubicBezTo>
                  <a:cubicBezTo>
                    <a:pt x="6" y="2"/>
                    <a:pt x="5" y="1"/>
                    <a:pt x="6" y="1"/>
                  </a:cubicBezTo>
                  <a:cubicBezTo>
                    <a:pt x="7" y="0"/>
                    <a:pt x="12" y="6"/>
                    <a:pt x="9" y="6"/>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22" name="Freeform 35"/>
            <p:cNvSpPr>
              <a:spLocks/>
            </p:cNvSpPr>
            <p:nvPr/>
          </p:nvSpPr>
          <p:spPr bwMode="auto">
            <a:xfrm>
              <a:off x="3810001" y="4506913"/>
              <a:ext cx="17463" cy="17463"/>
            </a:xfrm>
            <a:custGeom>
              <a:avLst/>
              <a:gdLst/>
              <a:ahLst/>
              <a:cxnLst>
                <a:cxn ang="0">
                  <a:pos x="5" y="8"/>
                </a:cxn>
                <a:cxn ang="0">
                  <a:pos x="5" y="3"/>
                </a:cxn>
                <a:cxn ang="0">
                  <a:pos x="7" y="1"/>
                </a:cxn>
                <a:cxn ang="0">
                  <a:pos x="8" y="5"/>
                </a:cxn>
                <a:cxn ang="0">
                  <a:pos x="5" y="8"/>
                </a:cxn>
              </a:cxnLst>
              <a:rect l="0" t="0" r="r" b="b"/>
              <a:pathLst>
                <a:path w="8" h="8">
                  <a:moveTo>
                    <a:pt x="5" y="8"/>
                  </a:moveTo>
                  <a:cubicBezTo>
                    <a:pt x="0" y="5"/>
                    <a:pt x="4" y="5"/>
                    <a:pt x="5" y="3"/>
                  </a:cubicBezTo>
                  <a:cubicBezTo>
                    <a:pt x="5" y="2"/>
                    <a:pt x="6" y="0"/>
                    <a:pt x="7" y="1"/>
                  </a:cubicBezTo>
                  <a:cubicBezTo>
                    <a:pt x="7" y="1"/>
                    <a:pt x="8" y="4"/>
                    <a:pt x="8" y="5"/>
                  </a:cubicBezTo>
                  <a:cubicBezTo>
                    <a:pt x="7" y="6"/>
                    <a:pt x="2" y="8"/>
                    <a:pt x="5" y="8"/>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23" name="Freeform 36"/>
            <p:cNvSpPr>
              <a:spLocks/>
            </p:cNvSpPr>
            <p:nvPr/>
          </p:nvSpPr>
          <p:spPr bwMode="auto">
            <a:xfrm>
              <a:off x="3829051" y="4510088"/>
              <a:ext cx="17463" cy="14288"/>
            </a:xfrm>
            <a:custGeom>
              <a:avLst/>
              <a:gdLst/>
              <a:ahLst/>
              <a:cxnLst>
                <a:cxn ang="0">
                  <a:pos x="7" y="7"/>
                </a:cxn>
                <a:cxn ang="0">
                  <a:pos x="1" y="4"/>
                </a:cxn>
                <a:cxn ang="0">
                  <a:pos x="2" y="0"/>
                </a:cxn>
                <a:cxn ang="0">
                  <a:pos x="5" y="2"/>
                </a:cxn>
                <a:cxn ang="0">
                  <a:pos x="5" y="1"/>
                </a:cxn>
                <a:cxn ang="0">
                  <a:pos x="7" y="7"/>
                </a:cxn>
              </a:cxnLst>
              <a:rect l="0" t="0" r="r" b="b"/>
              <a:pathLst>
                <a:path w="8" h="7">
                  <a:moveTo>
                    <a:pt x="7" y="7"/>
                  </a:moveTo>
                  <a:cubicBezTo>
                    <a:pt x="2" y="2"/>
                    <a:pt x="3" y="5"/>
                    <a:pt x="1" y="4"/>
                  </a:cubicBezTo>
                  <a:cubicBezTo>
                    <a:pt x="0" y="4"/>
                    <a:pt x="2" y="0"/>
                    <a:pt x="2" y="0"/>
                  </a:cubicBezTo>
                  <a:cubicBezTo>
                    <a:pt x="3" y="0"/>
                    <a:pt x="4" y="2"/>
                    <a:pt x="5" y="2"/>
                  </a:cubicBezTo>
                  <a:cubicBezTo>
                    <a:pt x="5" y="2"/>
                    <a:pt x="5" y="1"/>
                    <a:pt x="5" y="1"/>
                  </a:cubicBezTo>
                  <a:cubicBezTo>
                    <a:pt x="8" y="0"/>
                    <a:pt x="8" y="7"/>
                    <a:pt x="7" y="7"/>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24" name="Freeform 37"/>
            <p:cNvSpPr>
              <a:spLocks/>
            </p:cNvSpPr>
            <p:nvPr/>
          </p:nvSpPr>
          <p:spPr bwMode="auto">
            <a:xfrm>
              <a:off x="3822701" y="4486276"/>
              <a:ext cx="49213" cy="82550"/>
            </a:xfrm>
            <a:custGeom>
              <a:avLst/>
              <a:gdLst/>
              <a:ahLst/>
              <a:cxnLst>
                <a:cxn ang="0">
                  <a:pos x="16" y="36"/>
                </a:cxn>
                <a:cxn ang="0">
                  <a:pos x="17" y="34"/>
                </a:cxn>
                <a:cxn ang="0">
                  <a:pos x="14" y="34"/>
                </a:cxn>
                <a:cxn ang="0">
                  <a:pos x="15" y="32"/>
                </a:cxn>
                <a:cxn ang="0">
                  <a:pos x="12" y="28"/>
                </a:cxn>
                <a:cxn ang="0">
                  <a:pos x="13" y="26"/>
                </a:cxn>
                <a:cxn ang="0">
                  <a:pos x="15" y="26"/>
                </a:cxn>
                <a:cxn ang="0">
                  <a:pos x="16" y="20"/>
                </a:cxn>
                <a:cxn ang="0">
                  <a:pos x="12" y="24"/>
                </a:cxn>
                <a:cxn ang="0">
                  <a:pos x="10" y="22"/>
                </a:cxn>
                <a:cxn ang="0">
                  <a:pos x="11" y="27"/>
                </a:cxn>
                <a:cxn ang="0">
                  <a:pos x="12" y="31"/>
                </a:cxn>
                <a:cxn ang="0">
                  <a:pos x="12" y="32"/>
                </a:cxn>
                <a:cxn ang="0">
                  <a:pos x="7" y="29"/>
                </a:cxn>
                <a:cxn ang="0">
                  <a:pos x="6" y="25"/>
                </a:cxn>
                <a:cxn ang="0">
                  <a:pos x="5" y="24"/>
                </a:cxn>
                <a:cxn ang="0">
                  <a:pos x="0" y="20"/>
                </a:cxn>
                <a:cxn ang="0">
                  <a:pos x="3" y="18"/>
                </a:cxn>
                <a:cxn ang="0">
                  <a:pos x="5" y="18"/>
                </a:cxn>
                <a:cxn ang="0">
                  <a:pos x="10" y="19"/>
                </a:cxn>
                <a:cxn ang="0">
                  <a:pos x="11" y="14"/>
                </a:cxn>
                <a:cxn ang="0">
                  <a:pos x="11" y="9"/>
                </a:cxn>
                <a:cxn ang="0">
                  <a:pos x="9" y="7"/>
                </a:cxn>
                <a:cxn ang="0">
                  <a:pos x="8" y="7"/>
                </a:cxn>
                <a:cxn ang="0">
                  <a:pos x="9" y="3"/>
                </a:cxn>
                <a:cxn ang="0">
                  <a:pos x="10" y="3"/>
                </a:cxn>
                <a:cxn ang="0">
                  <a:pos x="15" y="3"/>
                </a:cxn>
                <a:cxn ang="0">
                  <a:pos x="17" y="8"/>
                </a:cxn>
                <a:cxn ang="0">
                  <a:pos x="19" y="13"/>
                </a:cxn>
                <a:cxn ang="0">
                  <a:pos x="19" y="23"/>
                </a:cxn>
                <a:cxn ang="0">
                  <a:pos x="19" y="28"/>
                </a:cxn>
                <a:cxn ang="0">
                  <a:pos x="22" y="29"/>
                </a:cxn>
                <a:cxn ang="0">
                  <a:pos x="22" y="30"/>
                </a:cxn>
                <a:cxn ang="0">
                  <a:pos x="23" y="32"/>
                </a:cxn>
                <a:cxn ang="0">
                  <a:pos x="22" y="33"/>
                </a:cxn>
                <a:cxn ang="0">
                  <a:pos x="17" y="37"/>
                </a:cxn>
              </a:cxnLst>
              <a:rect l="0" t="0" r="r" b="b"/>
              <a:pathLst>
                <a:path w="23" h="39">
                  <a:moveTo>
                    <a:pt x="17" y="37"/>
                  </a:moveTo>
                  <a:cubicBezTo>
                    <a:pt x="16" y="36"/>
                    <a:pt x="16" y="36"/>
                    <a:pt x="16" y="36"/>
                  </a:cubicBezTo>
                  <a:cubicBezTo>
                    <a:pt x="16" y="36"/>
                    <a:pt x="15" y="36"/>
                    <a:pt x="15" y="36"/>
                  </a:cubicBezTo>
                  <a:cubicBezTo>
                    <a:pt x="14" y="35"/>
                    <a:pt x="16" y="34"/>
                    <a:pt x="17" y="34"/>
                  </a:cubicBezTo>
                  <a:cubicBezTo>
                    <a:pt x="17" y="34"/>
                    <a:pt x="18" y="35"/>
                    <a:pt x="18" y="34"/>
                  </a:cubicBezTo>
                  <a:cubicBezTo>
                    <a:pt x="20" y="31"/>
                    <a:pt x="14" y="35"/>
                    <a:pt x="14" y="34"/>
                  </a:cubicBezTo>
                  <a:cubicBezTo>
                    <a:pt x="12" y="31"/>
                    <a:pt x="18" y="33"/>
                    <a:pt x="17" y="32"/>
                  </a:cubicBezTo>
                  <a:cubicBezTo>
                    <a:pt x="16" y="31"/>
                    <a:pt x="15" y="32"/>
                    <a:pt x="15" y="32"/>
                  </a:cubicBezTo>
                  <a:cubicBezTo>
                    <a:pt x="13" y="31"/>
                    <a:pt x="18" y="29"/>
                    <a:pt x="14" y="31"/>
                  </a:cubicBezTo>
                  <a:cubicBezTo>
                    <a:pt x="14" y="31"/>
                    <a:pt x="12" y="28"/>
                    <a:pt x="12" y="28"/>
                  </a:cubicBezTo>
                  <a:cubicBezTo>
                    <a:pt x="13" y="27"/>
                    <a:pt x="14" y="29"/>
                    <a:pt x="14" y="28"/>
                  </a:cubicBezTo>
                  <a:cubicBezTo>
                    <a:pt x="14" y="27"/>
                    <a:pt x="12" y="26"/>
                    <a:pt x="13" y="26"/>
                  </a:cubicBezTo>
                  <a:cubicBezTo>
                    <a:pt x="13" y="26"/>
                    <a:pt x="14" y="26"/>
                    <a:pt x="14" y="26"/>
                  </a:cubicBezTo>
                  <a:cubicBezTo>
                    <a:pt x="14" y="26"/>
                    <a:pt x="15" y="27"/>
                    <a:pt x="15" y="26"/>
                  </a:cubicBezTo>
                  <a:cubicBezTo>
                    <a:pt x="15" y="26"/>
                    <a:pt x="12" y="26"/>
                    <a:pt x="12" y="24"/>
                  </a:cubicBezTo>
                  <a:cubicBezTo>
                    <a:pt x="14" y="21"/>
                    <a:pt x="16" y="25"/>
                    <a:pt x="16" y="20"/>
                  </a:cubicBezTo>
                  <a:cubicBezTo>
                    <a:pt x="16" y="19"/>
                    <a:pt x="15" y="20"/>
                    <a:pt x="15" y="20"/>
                  </a:cubicBezTo>
                  <a:cubicBezTo>
                    <a:pt x="13" y="23"/>
                    <a:pt x="12" y="23"/>
                    <a:pt x="12" y="24"/>
                  </a:cubicBezTo>
                  <a:cubicBezTo>
                    <a:pt x="11" y="24"/>
                    <a:pt x="11" y="25"/>
                    <a:pt x="11" y="24"/>
                  </a:cubicBezTo>
                  <a:cubicBezTo>
                    <a:pt x="11" y="24"/>
                    <a:pt x="11" y="23"/>
                    <a:pt x="10" y="22"/>
                  </a:cubicBezTo>
                  <a:cubicBezTo>
                    <a:pt x="10" y="22"/>
                    <a:pt x="10" y="28"/>
                    <a:pt x="10" y="28"/>
                  </a:cubicBezTo>
                  <a:cubicBezTo>
                    <a:pt x="11" y="28"/>
                    <a:pt x="11" y="27"/>
                    <a:pt x="11" y="27"/>
                  </a:cubicBezTo>
                  <a:cubicBezTo>
                    <a:pt x="12" y="26"/>
                    <a:pt x="10" y="29"/>
                    <a:pt x="10" y="30"/>
                  </a:cubicBezTo>
                  <a:cubicBezTo>
                    <a:pt x="11" y="30"/>
                    <a:pt x="13" y="29"/>
                    <a:pt x="12" y="31"/>
                  </a:cubicBezTo>
                  <a:cubicBezTo>
                    <a:pt x="11" y="32"/>
                    <a:pt x="11" y="31"/>
                    <a:pt x="11" y="32"/>
                  </a:cubicBezTo>
                  <a:cubicBezTo>
                    <a:pt x="11" y="32"/>
                    <a:pt x="11" y="32"/>
                    <a:pt x="12" y="32"/>
                  </a:cubicBezTo>
                  <a:cubicBezTo>
                    <a:pt x="13" y="34"/>
                    <a:pt x="9" y="32"/>
                    <a:pt x="9" y="32"/>
                  </a:cubicBezTo>
                  <a:cubicBezTo>
                    <a:pt x="8" y="31"/>
                    <a:pt x="8" y="30"/>
                    <a:pt x="7" y="29"/>
                  </a:cubicBezTo>
                  <a:cubicBezTo>
                    <a:pt x="7" y="28"/>
                    <a:pt x="4" y="27"/>
                    <a:pt x="5" y="27"/>
                  </a:cubicBezTo>
                  <a:cubicBezTo>
                    <a:pt x="5" y="26"/>
                    <a:pt x="6" y="26"/>
                    <a:pt x="6" y="25"/>
                  </a:cubicBezTo>
                  <a:cubicBezTo>
                    <a:pt x="5" y="25"/>
                    <a:pt x="4" y="25"/>
                    <a:pt x="4" y="25"/>
                  </a:cubicBezTo>
                  <a:cubicBezTo>
                    <a:pt x="4" y="24"/>
                    <a:pt x="5" y="24"/>
                    <a:pt x="5" y="24"/>
                  </a:cubicBezTo>
                  <a:cubicBezTo>
                    <a:pt x="5" y="23"/>
                    <a:pt x="4" y="24"/>
                    <a:pt x="4" y="24"/>
                  </a:cubicBezTo>
                  <a:cubicBezTo>
                    <a:pt x="3" y="24"/>
                    <a:pt x="0" y="21"/>
                    <a:pt x="0" y="20"/>
                  </a:cubicBezTo>
                  <a:cubicBezTo>
                    <a:pt x="0" y="15"/>
                    <a:pt x="6" y="23"/>
                    <a:pt x="5" y="21"/>
                  </a:cubicBezTo>
                  <a:cubicBezTo>
                    <a:pt x="5" y="21"/>
                    <a:pt x="2" y="18"/>
                    <a:pt x="3" y="18"/>
                  </a:cubicBezTo>
                  <a:cubicBezTo>
                    <a:pt x="3" y="18"/>
                    <a:pt x="8" y="21"/>
                    <a:pt x="7" y="20"/>
                  </a:cubicBezTo>
                  <a:cubicBezTo>
                    <a:pt x="7" y="19"/>
                    <a:pt x="4" y="19"/>
                    <a:pt x="5" y="18"/>
                  </a:cubicBezTo>
                  <a:cubicBezTo>
                    <a:pt x="6" y="18"/>
                    <a:pt x="6" y="19"/>
                    <a:pt x="7" y="19"/>
                  </a:cubicBezTo>
                  <a:cubicBezTo>
                    <a:pt x="8" y="19"/>
                    <a:pt x="7" y="16"/>
                    <a:pt x="10" y="19"/>
                  </a:cubicBezTo>
                  <a:cubicBezTo>
                    <a:pt x="10" y="19"/>
                    <a:pt x="10" y="20"/>
                    <a:pt x="11" y="20"/>
                  </a:cubicBezTo>
                  <a:cubicBezTo>
                    <a:pt x="11" y="20"/>
                    <a:pt x="11" y="14"/>
                    <a:pt x="11" y="14"/>
                  </a:cubicBezTo>
                  <a:cubicBezTo>
                    <a:pt x="12" y="10"/>
                    <a:pt x="8" y="14"/>
                    <a:pt x="9" y="11"/>
                  </a:cubicBezTo>
                  <a:cubicBezTo>
                    <a:pt x="9" y="9"/>
                    <a:pt x="14" y="12"/>
                    <a:pt x="11" y="9"/>
                  </a:cubicBezTo>
                  <a:cubicBezTo>
                    <a:pt x="11" y="9"/>
                    <a:pt x="6" y="11"/>
                    <a:pt x="7" y="8"/>
                  </a:cubicBezTo>
                  <a:cubicBezTo>
                    <a:pt x="7" y="7"/>
                    <a:pt x="10" y="8"/>
                    <a:pt x="9" y="7"/>
                  </a:cubicBezTo>
                  <a:cubicBezTo>
                    <a:pt x="9" y="6"/>
                    <a:pt x="6" y="9"/>
                    <a:pt x="5" y="7"/>
                  </a:cubicBezTo>
                  <a:cubicBezTo>
                    <a:pt x="4" y="5"/>
                    <a:pt x="7" y="7"/>
                    <a:pt x="8" y="7"/>
                  </a:cubicBezTo>
                  <a:cubicBezTo>
                    <a:pt x="8" y="6"/>
                    <a:pt x="6" y="6"/>
                    <a:pt x="6" y="5"/>
                  </a:cubicBezTo>
                  <a:cubicBezTo>
                    <a:pt x="6" y="5"/>
                    <a:pt x="9" y="3"/>
                    <a:pt x="9" y="3"/>
                  </a:cubicBezTo>
                  <a:cubicBezTo>
                    <a:pt x="10" y="3"/>
                    <a:pt x="10" y="5"/>
                    <a:pt x="10" y="4"/>
                  </a:cubicBezTo>
                  <a:cubicBezTo>
                    <a:pt x="11" y="4"/>
                    <a:pt x="10" y="3"/>
                    <a:pt x="10" y="3"/>
                  </a:cubicBezTo>
                  <a:cubicBezTo>
                    <a:pt x="13" y="0"/>
                    <a:pt x="14" y="7"/>
                    <a:pt x="14" y="7"/>
                  </a:cubicBezTo>
                  <a:cubicBezTo>
                    <a:pt x="15" y="5"/>
                    <a:pt x="13" y="4"/>
                    <a:pt x="15" y="3"/>
                  </a:cubicBezTo>
                  <a:cubicBezTo>
                    <a:pt x="17" y="1"/>
                    <a:pt x="15" y="7"/>
                    <a:pt x="16" y="8"/>
                  </a:cubicBezTo>
                  <a:cubicBezTo>
                    <a:pt x="16" y="9"/>
                    <a:pt x="16" y="8"/>
                    <a:pt x="17" y="8"/>
                  </a:cubicBezTo>
                  <a:cubicBezTo>
                    <a:pt x="19" y="9"/>
                    <a:pt x="17" y="10"/>
                    <a:pt x="17" y="11"/>
                  </a:cubicBezTo>
                  <a:cubicBezTo>
                    <a:pt x="17" y="12"/>
                    <a:pt x="18" y="12"/>
                    <a:pt x="19" y="13"/>
                  </a:cubicBezTo>
                  <a:cubicBezTo>
                    <a:pt x="20" y="15"/>
                    <a:pt x="20" y="19"/>
                    <a:pt x="20" y="21"/>
                  </a:cubicBezTo>
                  <a:cubicBezTo>
                    <a:pt x="20" y="22"/>
                    <a:pt x="19" y="22"/>
                    <a:pt x="19" y="23"/>
                  </a:cubicBezTo>
                  <a:cubicBezTo>
                    <a:pt x="19" y="24"/>
                    <a:pt x="20" y="24"/>
                    <a:pt x="20" y="25"/>
                  </a:cubicBezTo>
                  <a:cubicBezTo>
                    <a:pt x="20" y="26"/>
                    <a:pt x="19" y="29"/>
                    <a:pt x="19" y="28"/>
                  </a:cubicBezTo>
                  <a:cubicBezTo>
                    <a:pt x="19" y="27"/>
                    <a:pt x="19" y="25"/>
                    <a:pt x="21" y="26"/>
                  </a:cubicBezTo>
                  <a:cubicBezTo>
                    <a:pt x="21" y="26"/>
                    <a:pt x="23" y="28"/>
                    <a:pt x="22" y="29"/>
                  </a:cubicBezTo>
                  <a:cubicBezTo>
                    <a:pt x="21" y="29"/>
                    <a:pt x="20" y="28"/>
                    <a:pt x="20" y="29"/>
                  </a:cubicBezTo>
                  <a:cubicBezTo>
                    <a:pt x="21" y="30"/>
                    <a:pt x="22" y="29"/>
                    <a:pt x="22" y="30"/>
                  </a:cubicBezTo>
                  <a:cubicBezTo>
                    <a:pt x="22" y="30"/>
                    <a:pt x="22" y="31"/>
                    <a:pt x="22" y="31"/>
                  </a:cubicBezTo>
                  <a:cubicBezTo>
                    <a:pt x="22" y="31"/>
                    <a:pt x="23" y="32"/>
                    <a:pt x="23" y="32"/>
                  </a:cubicBezTo>
                  <a:cubicBezTo>
                    <a:pt x="22" y="32"/>
                    <a:pt x="21" y="31"/>
                    <a:pt x="21" y="32"/>
                  </a:cubicBezTo>
                  <a:cubicBezTo>
                    <a:pt x="20" y="32"/>
                    <a:pt x="22" y="32"/>
                    <a:pt x="22" y="33"/>
                  </a:cubicBezTo>
                  <a:cubicBezTo>
                    <a:pt x="22" y="33"/>
                    <a:pt x="20" y="36"/>
                    <a:pt x="20" y="37"/>
                  </a:cubicBezTo>
                  <a:cubicBezTo>
                    <a:pt x="16" y="39"/>
                    <a:pt x="22" y="33"/>
                    <a:pt x="17" y="37"/>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25" name="Freeform 38"/>
            <p:cNvSpPr>
              <a:spLocks/>
            </p:cNvSpPr>
            <p:nvPr/>
          </p:nvSpPr>
          <p:spPr bwMode="auto">
            <a:xfrm>
              <a:off x="3867151" y="4338638"/>
              <a:ext cx="1588" cy="1588"/>
            </a:xfrm>
            <a:custGeom>
              <a:avLst/>
              <a:gdLst/>
              <a:ahLst/>
              <a:cxnLst>
                <a:cxn ang="0">
                  <a:pos x="1" y="0"/>
                </a:cxn>
                <a:cxn ang="0">
                  <a:pos x="1" y="0"/>
                </a:cxn>
              </a:cxnLst>
              <a:rect l="0" t="0" r="r" b="b"/>
              <a:pathLst>
                <a:path w="1" h="1">
                  <a:moveTo>
                    <a:pt x="1" y="0"/>
                  </a:moveTo>
                  <a:cubicBezTo>
                    <a:pt x="1" y="0"/>
                    <a:pt x="0" y="1"/>
                    <a:pt x="1"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26" name="Freeform 39"/>
            <p:cNvSpPr>
              <a:spLocks/>
            </p:cNvSpPr>
            <p:nvPr/>
          </p:nvSpPr>
          <p:spPr bwMode="auto">
            <a:xfrm>
              <a:off x="3822701" y="4391026"/>
              <a:ext cx="1588" cy="1588"/>
            </a:xfrm>
            <a:custGeom>
              <a:avLst/>
              <a:gdLst/>
              <a:ahLst/>
              <a:cxnLst>
                <a:cxn ang="0">
                  <a:pos x="0" y="0"/>
                </a:cxn>
                <a:cxn ang="0">
                  <a:pos x="0" y="0"/>
                </a:cxn>
              </a:cxnLst>
              <a:rect l="0" t="0" r="r" b="b"/>
              <a:pathLst>
                <a:path w="1" h="1">
                  <a:moveTo>
                    <a:pt x="0" y="0"/>
                  </a:moveTo>
                  <a:cubicBezTo>
                    <a:pt x="0" y="1"/>
                    <a:pt x="1" y="1"/>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27" name="Freeform 40"/>
            <p:cNvSpPr>
              <a:spLocks/>
            </p:cNvSpPr>
            <p:nvPr/>
          </p:nvSpPr>
          <p:spPr bwMode="auto">
            <a:xfrm>
              <a:off x="3856038" y="4441826"/>
              <a:ext cx="3175" cy="1588"/>
            </a:xfrm>
            <a:custGeom>
              <a:avLst/>
              <a:gdLst/>
              <a:ahLst/>
              <a:cxnLst>
                <a:cxn ang="0">
                  <a:pos x="1" y="0"/>
                </a:cxn>
                <a:cxn ang="0">
                  <a:pos x="0" y="0"/>
                </a:cxn>
                <a:cxn ang="0">
                  <a:pos x="1" y="0"/>
                </a:cxn>
              </a:cxnLst>
              <a:rect l="0" t="0" r="r" b="b"/>
              <a:pathLst>
                <a:path w="1">
                  <a:moveTo>
                    <a:pt x="1" y="0"/>
                  </a:moveTo>
                  <a:cubicBezTo>
                    <a:pt x="1" y="0"/>
                    <a:pt x="1" y="0"/>
                    <a:pt x="0" y="0"/>
                  </a:cubicBezTo>
                  <a:cubicBezTo>
                    <a:pt x="1" y="0"/>
                    <a:pt x="1" y="0"/>
                    <a:pt x="1"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28" name="Freeform 41"/>
            <p:cNvSpPr>
              <a:spLocks/>
            </p:cNvSpPr>
            <p:nvPr/>
          </p:nvSpPr>
          <p:spPr bwMode="auto">
            <a:xfrm>
              <a:off x="3836988" y="4427538"/>
              <a:ext cx="19050" cy="15875"/>
            </a:xfrm>
            <a:custGeom>
              <a:avLst/>
              <a:gdLst/>
              <a:ahLst/>
              <a:cxnLst>
                <a:cxn ang="0">
                  <a:pos x="8" y="5"/>
                </a:cxn>
                <a:cxn ang="0">
                  <a:pos x="5" y="6"/>
                </a:cxn>
                <a:cxn ang="0">
                  <a:pos x="7" y="3"/>
                </a:cxn>
                <a:cxn ang="0">
                  <a:pos x="6" y="3"/>
                </a:cxn>
                <a:cxn ang="0">
                  <a:pos x="4" y="2"/>
                </a:cxn>
                <a:cxn ang="0">
                  <a:pos x="4" y="4"/>
                </a:cxn>
                <a:cxn ang="0">
                  <a:pos x="2" y="2"/>
                </a:cxn>
                <a:cxn ang="0">
                  <a:pos x="3" y="6"/>
                </a:cxn>
                <a:cxn ang="0">
                  <a:pos x="0" y="6"/>
                </a:cxn>
                <a:cxn ang="0">
                  <a:pos x="5" y="7"/>
                </a:cxn>
                <a:cxn ang="0">
                  <a:pos x="8" y="7"/>
                </a:cxn>
                <a:cxn ang="0">
                  <a:pos x="7" y="7"/>
                </a:cxn>
                <a:cxn ang="0">
                  <a:pos x="9" y="7"/>
                </a:cxn>
                <a:cxn ang="0">
                  <a:pos x="9" y="7"/>
                </a:cxn>
                <a:cxn ang="0">
                  <a:pos x="8" y="5"/>
                </a:cxn>
              </a:cxnLst>
              <a:rect l="0" t="0" r="r" b="b"/>
              <a:pathLst>
                <a:path w="9" h="8">
                  <a:moveTo>
                    <a:pt x="8" y="5"/>
                  </a:moveTo>
                  <a:cubicBezTo>
                    <a:pt x="8" y="5"/>
                    <a:pt x="5" y="6"/>
                    <a:pt x="5" y="6"/>
                  </a:cubicBezTo>
                  <a:cubicBezTo>
                    <a:pt x="4" y="5"/>
                    <a:pt x="9" y="5"/>
                    <a:pt x="7" y="3"/>
                  </a:cubicBezTo>
                  <a:cubicBezTo>
                    <a:pt x="6" y="3"/>
                    <a:pt x="6" y="4"/>
                    <a:pt x="6" y="3"/>
                  </a:cubicBezTo>
                  <a:cubicBezTo>
                    <a:pt x="5" y="3"/>
                    <a:pt x="5" y="2"/>
                    <a:pt x="4" y="2"/>
                  </a:cubicBezTo>
                  <a:cubicBezTo>
                    <a:pt x="4" y="2"/>
                    <a:pt x="5" y="4"/>
                    <a:pt x="4" y="4"/>
                  </a:cubicBezTo>
                  <a:cubicBezTo>
                    <a:pt x="2" y="4"/>
                    <a:pt x="4" y="0"/>
                    <a:pt x="2" y="2"/>
                  </a:cubicBezTo>
                  <a:cubicBezTo>
                    <a:pt x="0" y="4"/>
                    <a:pt x="4" y="6"/>
                    <a:pt x="3" y="6"/>
                  </a:cubicBezTo>
                  <a:cubicBezTo>
                    <a:pt x="2" y="6"/>
                    <a:pt x="0" y="2"/>
                    <a:pt x="0" y="6"/>
                  </a:cubicBezTo>
                  <a:cubicBezTo>
                    <a:pt x="0" y="8"/>
                    <a:pt x="5" y="8"/>
                    <a:pt x="5" y="7"/>
                  </a:cubicBezTo>
                  <a:cubicBezTo>
                    <a:pt x="6" y="7"/>
                    <a:pt x="8" y="6"/>
                    <a:pt x="8" y="7"/>
                  </a:cubicBezTo>
                  <a:cubicBezTo>
                    <a:pt x="8" y="7"/>
                    <a:pt x="7" y="7"/>
                    <a:pt x="7" y="7"/>
                  </a:cubicBezTo>
                  <a:cubicBezTo>
                    <a:pt x="6" y="8"/>
                    <a:pt x="8" y="7"/>
                    <a:pt x="9" y="7"/>
                  </a:cubicBezTo>
                  <a:cubicBezTo>
                    <a:pt x="9" y="7"/>
                    <a:pt x="9" y="7"/>
                    <a:pt x="9" y="7"/>
                  </a:cubicBezTo>
                  <a:cubicBezTo>
                    <a:pt x="8" y="7"/>
                    <a:pt x="8" y="5"/>
                    <a:pt x="8" y="5"/>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29" name="Freeform 42"/>
            <p:cNvSpPr>
              <a:spLocks/>
            </p:cNvSpPr>
            <p:nvPr/>
          </p:nvSpPr>
          <p:spPr bwMode="auto">
            <a:xfrm>
              <a:off x="3862388" y="4256088"/>
              <a:ext cx="36513" cy="34925"/>
            </a:xfrm>
            <a:custGeom>
              <a:avLst/>
              <a:gdLst/>
              <a:ahLst/>
              <a:cxnLst>
                <a:cxn ang="0">
                  <a:pos x="14" y="3"/>
                </a:cxn>
                <a:cxn ang="0">
                  <a:pos x="10" y="5"/>
                </a:cxn>
                <a:cxn ang="0">
                  <a:pos x="11" y="3"/>
                </a:cxn>
                <a:cxn ang="0">
                  <a:pos x="10" y="1"/>
                </a:cxn>
                <a:cxn ang="0">
                  <a:pos x="9" y="4"/>
                </a:cxn>
                <a:cxn ang="0">
                  <a:pos x="5" y="2"/>
                </a:cxn>
                <a:cxn ang="0">
                  <a:pos x="7" y="6"/>
                </a:cxn>
                <a:cxn ang="0">
                  <a:pos x="4" y="6"/>
                </a:cxn>
                <a:cxn ang="0">
                  <a:pos x="6" y="8"/>
                </a:cxn>
                <a:cxn ang="0">
                  <a:pos x="1" y="9"/>
                </a:cxn>
                <a:cxn ang="0">
                  <a:pos x="7" y="12"/>
                </a:cxn>
                <a:cxn ang="0">
                  <a:pos x="3" y="13"/>
                </a:cxn>
                <a:cxn ang="0">
                  <a:pos x="5" y="15"/>
                </a:cxn>
                <a:cxn ang="0">
                  <a:pos x="14" y="10"/>
                </a:cxn>
                <a:cxn ang="0">
                  <a:pos x="11" y="7"/>
                </a:cxn>
                <a:cxn ang="0">
                  <a:pos x="15" y="8"/>
                </a:cxn>
                <a:cxn ang="0">
                  <a:pos x="14" y="3"/>
                </a:cxn>
              </a:cxnLst>
              <a:rect l="0" t="0" r="r" b="b"/>
              <a:pathLst>
                <a:path w="17" h="17">
                  <a:moveTo>
                    <a:pt x="14" y="3"/>
                  </a:moveTo>
                  <a:cubicBezTo>
                    <a:pt x="12" y="2"/>
                    <a:pt x="12" y="4"/>
                    <a:pt x="10" y="5"/>
                  </a:cubicBezTo>
                  <a:cubicBezTo>
                    <a:pt x="10" y="5"/>
                    <a:pt x="11" y="4"/>
                    <a:pt x="11" y="3"/>
                  </a:cubicBezTo>
                  <a:cubicBezTo>
                    <a:pt x="11" y="2"/>
                    <a:pt x="12" y="1"/>
                    <a:pt x="10" y="1"/>
                  </a:cubicBezTo>
                  <a:cubicBezTo>
                    <a:pt x="4" y="0"/>
                    <a:pt x="10" y="4"/>
                    <a:pt x="9" y="4"/>
                  </a:cubicBezTo>
                  <a:cubicBezTo>
                    <a:pt x="8" y="4"/>
                    <a:pt x="6" y="0"/>
                    <a:pt x="5" y="2"/>
                  </a:cubicBezTo>
                  <a:cubicBezTo>
                    <a:pt x="3" y="5"/>
                    <a:pt x="6" y="5"/>
                    <a:pt x="7" y="6"/>
                  </a:cubicBezTo>
                  <a:cubicBezTo>
                    <a:pt x="8" y="6"/>
                    <a:pt x="4" y="5"/>
                    <a:pt x="4" y="6"/>
                  </a:cubicBezTo>
                  <a:cubicBezTo>
                    <a:pt x="4" y="7"/>
                    <a:pt x="6" y="8"/>
                    <a:pt x="6" y="8"/>
                  </a:cubicBezTo>
                  <a:cubicBezTo>
                    <a:pt x="4" y="9"/>
                    <a:pt x="1" y="5"/>
                    <a:pt x="1" y="9"/>
                  </a:cubicBezTo>
                  <a:cubicBezTo>
                    <a:pt x="0" y="12"/>
                    <a:pt x="7" y="12"/>
                    <a:pt x="7" y="12"/>
                  </a:cubicBezTo>
                  <a:cubicBezTo>
                    <a:pt x="7" y="13"/>
                    <a:pt x="4" y="12"/>
                    <a:pt x="3" y="13"/>
                  </a:cubicBezTo>
                  <a:cubicBezTo>
                    <a:pt x="2" y="13"/>
                    <a:pt x="5" y="15"/>
                    <a:pt x="5" y="15"/>
                  </a:cubicBezTo>
                  <a:cubicBezTo>
                    <a:pt x="8" y="17"/>
                    <a:pt x="13" y="12"/>
                    <a:pt x="14" y="10"/>
                  </a:cubicBezTo>
                  <a:cubicBezTo>
                    <a:pt x="15" y="8"/>
                    <a:pt x="11" y="8"/>
                    <a:pt x="11" y="7"/>
                  </a:cubicBezTo>
                  <a:cubicBezTo>
                    <a:pt x="11" y="7"/>
                    <a:pt x="15" y="8"/>
                    <a:pt x="15" y="8"/>
                  </a:cubicBezTo>
                  <a:cubicBezTo>
                    <a:pt x="17" y="6"/>
                    <a:pt x="16" y="4"/>
                    <a:pt x="14" y="3"/>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30" name="Freeform 43"/>
            <p:cNvSpPr>
              <a:spLocks/>
            </p:cNvSpPr>
            <p:nvPr/>
          </p:nvSpPr>
          <p:spPr bwMode="auto">
            <a:xfrm>
              <a:off x="3776663" y="2754313"/>
              <a:ext cx="354013" cy="2003425"/>
            </a:xfrm>
            <a:custGeom>
              <a:avLst/>
              <a:gdLst/>
              <a:ahLst/>
              <a:cxnLst>
                <a:cxn ang="0">
                  <a:pos x="82" y="868"/>
                </a:cxn>
                <a:cxn ang="0">
                  <a:pos x="74" y="813"/>
                </a:cxn>
                <a:cxn ang="0">
                  <a:pos x="86" y="763"/>
                </a:cxn>
                <a:cxn ang="0">
                  <a:pos x="89" y="715"/>
                </a:cxn>
                <a:cxn ang="0">
                  <a:pos x="70" y="651"/>
                </a:cxn>
                <a:cxn ang="0">
                  <a:pos x="68" y="573"/>
                </a:cxn>
                <a:cxn ang="0">
                  <a:pos x="67" y="511"/>
                </a:cxn>
                <a:cxn ang="0">
                  <a:pos x="81" y="470"/>
                </a:cxn>
                <a:cxn ang="0">
                  <a:pos x="79" y="399"/>
                </a:cxn>
                <a:cxn ang="0">
                  <a:pos x="84" y="339"/>
                </a:cxn>
                <a:cxn ang="0">
                  <a:pos x="116" y="256"/>
                </a:cxn>
                <a:cxn ang="0">
                  <a:pos x="119" y="122"/>
                </a:cxn>
                <a:cxn ang="0">
                  <a:pos x="104" y="52"/>
                </a:cxn>
                <a:cxn ang="0">
                  <a:pos x="54" y="26"/>
                </a:cxn>
                <a:cxn ang="0">
                  <a:pos x="64" y="106"/>
                </a:cxn>
                <a:cxn ang="0">
                  <a:pos x="54" y="160"/>
                </a:cxn>
                <a:cxn ang="0">
                  <a:pos x="57" y="237"/>
                </a:cxn>
                <a:cxn ang="0">
                  <a:pos x="40" y="308"/>
                </a:cxn>
                <a:cxn ang="0">
                  <a:pos x="46" y="385"/>
                </a:cxn>
                <a:cxn ang="0">
                  <a:pos x="44" y="436"/>
                </a:cxn>
                <a:cxn ang="0">
                  <a:pos x="26" y="508"/>
                </a:cxn>
                <a:cxn ang="0">
                  <a:pos x="27" y="578"/>
                </a:cxn>
                <a:cxn ang="0">
                  <a:pos x="20" y="631"/>
                </a:cxn>
                <a:cxn ang="0">
                  <a:pos x="52" y="648"/>
                </a:cxn>
                <a:cxn ang="0">
                  <a:pos x="54" y="664"/>
                </a:cxn>
                <a:cxn ang="0">
                  <a:pos x="50" y="691"/>
                </a:cxn>
                <a:cxn ang="0">
                  <a:pos x="47" y="705"/>
                </a:cxn>
                <a:cxn ang="0">
                  <a:pos x="53" y="736"/>
                </a:cxn>
                <a:cxn ang="0">
                  <a:pos x="46" y="746"/>
                </a:cxn>
                <a:cxn ang="0">
                  <a:pos x="44" y="766"/>
                </a:cxn>
                <a:cxn ang="0">
                  <a:pos x="35" y="753"/>
                </a:cxn>
                <a:cxn ang="0">
                  <a:pos x="20" y="756"/>
                </a:cxn>
                <a:cxn ang="0">
                  <a:pos x="7" y="776"/>
                </a:cxn>
                <a:cxn ang="0">
                  <a:pos x="23" y="773"/>
                </a:cxn>
                <a:cxn ang="0">
                  <a:pos x="41" y="780"/>
                </a:cxn>
                <a:cxn ang="0">
                  <a:pos x="37" y="793"/>
                </a:cxn>
                <a:cxn ang="0">
                  <a:pos x="53" y="797"/>
                </a:cxn>
                <a:cxn ang="0">
                  <a:pos x="49" y="805"/>
                </a:cxn>
                <a:cxn ang="0">
                  <a:pos x="44" y="811"/>
                </a:cxn>
                <a:cxn ang="0">
                  <a:pos x="42" y="826"/>
                </a:cxn>
                <a:cxn ang="0">
                  <a:pos x="53" y="836"/>
                </a:cxn>
                <a:cxn ang="0">
                  <a:pos x="53" y="851"/>
                </a:cxn>
                <a:cxn ang="0">
                  <a:pos x="44" y="857"/>
                </a:cxn>
                <a:cxn ang="0">
                  <a:pos x="52" y="866"/>
                </a:cxn>
                <a:cxn ang="0">
                  <a:pos x="62" y="876"/>
                </a:cxn>
                <a:cxn ang="0">
                  <a:pos x="68" y="888"/>
                </a:cxn>
                <a:cxn ang="0">
                  <a:pos x="74" y="902"/>
                </a:cxn>
                <a:cxn ang="0">
                  <a:pos x="79" y="894"/>
                </a:cxn>
                <a:cxn ang="0">
                  <a:pos x="76" y="888"/>
                </a:cxn>
                <a:cxn ang="0">
                  <a:pos x="91" y="908"/>
                </a:cxn>
                <a:cxn ang="0">
                  <a:pos x="76" y="907"/>
                </a:cxn>
                <a:cxn ang="0">
                  <a:pos x="71" y="917"/>
                </a:cxn>
                <a:cxn ang="0">
                  <a:pos x="85" y="914"/>
                </a:cxn>
                <a:cxn ang="0">
                  <a:pos x="79" y="926"/>
                </a:cxn>
                <a:cxn ang="0">
                  <a:pos x="88" y="914"/>
                </a:cxn>
                <a:cxn ang="0">
                  <a:pos x="90" y="922"/>
                </a:cxn>
                <a:cxn ang="0">
                  <a:pos x="83" y="932"/>
                </a:cxn>
                <a:cxn ang="0">
                  <a:pos x="101" y="929"/>
                </a:cxn>
                <a:cxn ang="0">
                  <a:pos x="114" y="917"/>
                </a:cxn>
                <a:cxn ang="0">
                  <a:pos x="109" y="942"/>
                </a:cxn>
                <a:cxn ang="0">
                  <a:pos x="135" y="914"/>
                </a:cxn>
              </a:cxnLst>
              <a:rect l="0" t="0" r="r" b="b"/>
              <a:pathLst>
                <a:path w="167" h="946">
                  <a:moveTo>
                    <a:pt x="137" y="898"/>
                  </a:moveTo>
                  <a:cubicBezTo>
                    <a:pt x="127" y="897"/>
                    <a:pt x="111" y="902"/>
                    <a:pt x="101" y="900"/>
                  </a:cubicBezTo>
                  <a:cubicBezTo>
                    <a:pt x="99" y="899"/>
                    <a:pt x="102" y="897"/>
                    <a:pt x="100" y="896"/>
                  </a:cubicBezTo>
                  <a:cubicBezTo>
                    <a:pt x="100" y="896"/>
                    <a:pt x="96" y="894"/>
                    <a:pt x="96" y="894"/>
                  </a:cubicBezTo>
                  <a:cubicBezTo>
                    <a:pt x="95" y="894"/>
                    <a:pt x="94" y="893"/>
                    <a:pt x="93" y="892"/>
                  </a:cubicBezTo>
                  <a:cubicBezTo>
                    <a:pt x="92" y="890"/>
                    <a:pt x="92" y="890"/>
                    <a:pt x="92" y="890"/>
                  </a:cubicBezTo>
                  <a:cubicBezTo>
                    <a:pt x="91" y="890"/>
                    <a:pt x="90" y="890"/>
                    <a:pt x="90" y="889"/>
                  </a:cubicBezTo>
                  <a:cubicBezTo>
                    <a:pt x="91" y="887"/>
                    <a:pt x="93" y="884"/>
                    <a:pt x="92" y="881"/>
                  </a:cubicBezTo>
                  <a:cubicBezTo>
                    <a:pt x="92" y="880"/>
                    <a:pt x="88" y="880"/>
                    <a:pt x="89" y="878"/>
                  </a:cubicBezTo>
                  <a:cubicBezTo>
                    <a:pt x="89" y="878"/>
                    <a:pt x="91" y="876"/>
                    <a:pt x="91" y="876"/>
                  </a:cubicBezTo>
                  <a:cubicBezTo>
                    <a:pt x="92" y="873"/>
                    <a:pt x="89" y="872"/>
                    <a:pt x="89" y="869"/>
                  </a:cubicBezTo>
                  <a:cubicBezTo>
                    <a:pt x="88" y="869"/>
                    <a:pt x="89" y="869"/>
                    <a:pt x="89" y="868"/>
                  </a:cubicBezTo>
                  <a:cubicBezTo>
                    <a:pt x="89" y="868"/>
                    <a:pt x="89" y="867"/>
                    <a:pt x="89" y="867"/>
                  </a:cubicBezTo>
                  <a:cubicBezTo>
                    <a:pt x="87" y="864"/>
                    <a:pt x="84" y="868"/>
                    <a:pt x="82" y="868"/>
                  </a:cubicBezTo>
                  <a:cubicBezTo>
                    <a:pt x="82" y="867"/>
                    <a:pt x="81" y="867"/>
                    <a:pt x="80" y="867"/>
                  </a:cubicBezTo>
                  <a:cubicBezTo>
                    <a:pt x="78" y="866"/>
                    <a:pt x="76" y="872"/>
                    <a:pt x="73" y="871"/>
                  </a:cubicBezTo>
                  <a:cubicBezTo>
                    <a:pt x="72" y="870"/>
                    <a:pt x="71" y="867"/>
                    <a:pt x="70" y="866"/>
                  </a:cubicBezTo>
                  <a:cubicBezTo>
                    <a:pt x="69" y="863"/>
                    <a:pt x="70" y="860"/>
                    <a:pt x="67" y="858"/>
                  </a:cubicBezTo>
                  <a:cubicBezTo>
                    <a:pt x="66" y="857"/>
                    <a:pt x="64" y="857"/>
                    <a:pt x="63" y="856"/>
                  </a:cubicBezTo>
                  <a:cubicBezTo>
                    <a:pt x="62" y="855"/>
                    <a:pt x="64" y="853"/>
                    <a:pt x="64" y="852"/>
                  </a:cubicBezTo>
                  <a:cubicBezTo>
                    <a:pt x="63" y="851"/>
                    <a:pt x="62" y="851"/>
                    <a:pt x="61" y="850"/>
                  </a:cubicBezTo>
                  <a:cubicBezTo>
                    <a:pt x="61" y="850"/>
                    <a:pt x="63" y="847"/>
                    <a:pt x="63" y="847"/>
                  </a:cubicBezTo>
                  <a:cubicBezTo>
                    <a:pt x="63" y="844"/>
                    <a:pt x="56" y="839"/>
                    <a:pt x="63" y="835"/>
                  </a:cubicBezTo>
                  <a:cubicBezTo>
                    <a:pt x="63" y="835"/>
                    <a:pt x="67" y="834"/>
                    <a:pt x="67" y="834"/>
                  </a:cubicBezTo>
                  <a:cubicBezTo>
                    <a:pt x="68" y="834"/>
                    <a:pt x="66" y="833"/>
                    <a:pt x="66" y="832"/>
                  </a:cubicBezTo>
                  <a:cubicBezTo>
                    <a:pt x="66" y="831"/>
                    <a:pt x="67" y="828"/>
                    <a:pt x="68" y="827"/>
                  </a:cubicBezTo>
                  <a:cubicBezTo>
                    <a:pt x="70" y="824"/>
                    <a:pt x="75" y="825"/>
                    <a:pt x="76" y="821"/>
                  </a:cubicBezTo>
                  <a:cubicBezTo>
                    <a:pt x="77" y="819"/>
                    <a:pt x="74" y="815"/>
                    <a:pt x="74" y="813"/>
                  </a:cubicBezTo>
                  <a:cubicBezTo>
                    <a:pt x="75" y="812"/>
                    <a:pt x="79" y="811"/>
                    <a:pt x="80" y="810"/>
                  </a:cubicBezTo>
                  <a:cubicBezTo>
                    <a:pt x="82" y="805"/>
                    <a:pt x="75" y="802"/>
                    <a:pt x="74" y="800"/>
                  </a:cubicBezTo>
                  <a:cubicBezTo>
                    <a:pt x="73" y="799"/>
                    <a:pt x="77" y="790"/>
                    <a:pt x="76" y="788"/>
                  </a:cubicBezTo>
                  <a:cubicBezTo>
                    <a:pt x="76" y="788"/>
                    <a:pt x="75" y="788"/>
                    <a:pt x="75" y="788"/>
                  </a:cubicBezTo>
                  <a:cubicBezTo>
                    <a:pt x="75" y="786"/>
                    <a:pt x="79" y="786"/>
                    <a:pt x="79" y="786"/>
                  </a:cubicBezTo>
                  <a:cubicBezTo>
                    <a:pt x="80" y="786"/>
                    <a:pt x="81" y="783"/>
                    <a:pt x="81" y="783"/>
                  </a:cubicBezTo>
                  <a:cubicBezTo>
                    <a:pt x="81" y="783"/>
                    <a:pt x="81" y="782"/>
                    <a:pt x="81" y="782"/>
                  </a:cubicBezTo>
                  <a:cubicBezTo>
                    <a:pt x="81" y="782"/>
                    <a:pt x="81" y="782"/>
                    <a:pt x="81" y="782"/>
                  </a:cubicBezTo>
                  <a:cubicBezTo>
                    <a:pt x="81" y="781"/>
                    <a:pt x="81" y="781"/>
                    <a:pt x="81" y="781"/>
                  </a:cubicBezTo>
                  <a:cubicBezTo>
                    <a:pt x="82" y="780"/>
                    <a:pt x="84" y="783"/>
                    <a:pt x="84" y="780"/>
                  </a:cubicBezTo>
                  <a:cubicBezTo>
                    <a:pt x="84" y="778"/>
                    <a:pt x="80" y="778"/>
                    <a:pt x="81" y="777"/>
                  </a:cubicBezTo>
                  <a:cubicBezTo>
                    <a:pt x="81" y="776"/>
                    <a:pt x="83" y="776"/>
                    <a:pt x="83" y="775"/>
                  </a:cubicBezTo>
                  <a:cubicBezTo>
                    <a:pt x="83" y="775"/>
                    <a:pt x="80" y="772"/>
                    <a:pt x="81" y="770"/>
                  </a:cubicBezTo>
                  <a:cubicBezTo>
                    <a:pt x="84" y="768"/>
                    <a:pt x="88" y="770"/>
                    <a:pt x="86" y="763"/>
                  </a:cubicBezTo>
                  <a:cubicBezTo>
                    <a:pt x="85" y="762"/>
                    <a:pt x="84" y="757"/>
                    <a:pt x="83" y="756"/>
                  </a:cubicBezTo>
                  <a:cubicBezTo>
                    <a:pt x="82" y="755"/>
                    <a:pt x="79" y="754"/>
                    <a:pt x="80" y="754"/>
                  </a:cubicBezTo>
                  <a:cubicBezTo>
                    <a:pt x="80" y="754"/>
                    <a:pt x="85" y="752"/>
                    <a:pt x="85" y="749"/>
                  </a:cubicBezTo>
                  <a:cubicBezTo>
                    <a:pt x="85" y="747"/>
                    <a:pt x="79" y="747"/>
                    <a:pt x="81" y="740"/>
                  </a:cubicBezTo>
                  <a:cubicBezTo>
                    <a:pt x="82" y="737"/>
                    <a:pt x="84" y="739"/>
                    <a:pt x="86" y="738"/>
                  </a:cubicBezTo>
                  <a:cubicBezTo>
                    <a:pt x="87" y="737"/>
                    <a:pt x="85" y="736"/>
                    <a:pt x="85" y="735"/>
                  </a:cubicBezTo>
                  <a:cubicBezTo>
                    <a:pt x="86" y="734"/>
                    <a:pt x="89" y="733"/>
                    <a:pt x="89" y="732"/>
                  </a:cubicBezTo>
                  <a:cubicBezTo>
                    <a:pt x="90" y="730"/>
                    <a:pt x="86" y="730"/>
                    <a:pt x="86" y="729"/>
                  </a:cubicBezTo>
                  <a:cubicBezTo>
                    <a:pt x="84" y="728"/>
                    <a:pt x="83" y="725"/>
                    <a:pt x="82" y="724"/>
                  </a:cubicBezTo>
                  <a:cubicBezTo>
                    <a:pt x="78" y="722"/>
                    <a:pt x="70" y="725"/>
                    <a:pt x="71" y="719"/>
                  </a:cubicBezTo>
                  <a:cubicBezTo>
                    <a:pt x="71" y="719"/>
                    <a:pt x="76" y="719"/>
                    <a:pt x="77" y="719"/>
                  </a:cubicBezTo>
                  <a:cubicBezTo>
                    <a:pt x="79" y="719"/>
                    <a:pt x="81" y="718"/>
                    <a:pt x="83" y="718"/>
                  </a:cubicBezTo>
                  <a:cubicBezTo>
                    <a:pt x="85" y="718"/>
                    <a:pt x="87" y="720"/>
                    <a:pt x="88" y="719"/>
                  </a:cubicBezTo>
                  <a:cubicBezTo>
                    <a:pt x="90" y="718"/>
                    <a:pt x="87" y="717"/>
                    <a:pt x="89" y="715"/>
                  </a:cubicBezTo>
                  <a:cubicBezTo>
                    <a:pt x="89" y="714"/>
                    <a:pt x="91" y="714"/>
                    <a:pt x="90" y="712"/>
                  </a:cubicBezTo>
                  <a:cubicBezTo>
                    <a:pt x="89" y="707"/>
                    <a:pt x="79" y="711"/>
                    <a:pt x="75" y="710"/>
                  </a:cubicBezTo>
                  <a:cubicBezTo>
                    <a:pt x="74" y="709"/>
                    <a:pt x="75" y="708"/>
                    <a:pt x="75" y="708"/>
                  </a:cubicBezTo>
                  <a:cubicBezTo>
                    <a:pt x="76" y="706"/>
                    <a:pt x="73" y="704"/>
                    <a:pt x="74" y="702"/>
                  </a:cubicBezTo>
                  <a:cubicBezTo>
                    <a:pt x="74" y="701"/>
                    <a:pt x="78" y="699"/>
                    <a:pt x="77" y="697"/>
                  </a:cubicBezTo>
                  <a:cubicBezTo>
                    <a:pt x="77" y="696"/>
                    <a:pt x="73" y="693"/>
                    <a:pt x="73" y="693"/>
                  </a:cubicBezTo>
                  <a:cubicBezTo>
                    <a:pt x="73" y="691"/>
                    <a:pt x="78" y="692"/>
                    <a:pt x="75" y="689"/>
                  </a:cubicBezTo>
                  <a:cubicBezTo>
                    <a:pt x="74" y="688"/>
                    <a:pt x="69" y="686"/>
                    <a:pt x="70" y="684"/>
                  </a:cubicBezTo>
                  <a:cubicBezTo>
                    <a:pt x="71" y="681"/>
                    <a:pt x="74" y="683"/>
                    <a:pt x="73" y="679"/>
                  </a:cubicBezTo>
                  <a:cubicBezTo>
                    <a:pt x="73" y="677"/>
                    <a:pt x="66" y="678"/>
                    <a:pt x="65" y="676"/>
                  </a:cubicBezTo>
                  <a:cubicBezTo>
                    <a:pt x="64" y="675"/>
                    <a:pt x="62" y="663"/>
                    <a:pt x="63" y="662"/>
                  </a:cubicBezTo>
                  <a:cubicBezTo>
                    <a:pt x="63" y="662"/>
                    <a:pt x="64" y="662"/>
                    <a:pt x="64" y="661"/>
                  </a:cubicBezTo>
                  <a:cubicBezTo>
                    <a:pt x="65" y="659"/>
                    <a:pt x="62" y="657"/>
                    <a:pt x="62" y="656"/>
                  </a:cubicBezTo>
                  <a:cubicBezTo>
                    <a:pt x="62" y="649"/>
                    <a:pt x="68" y="655"/>
                    <a:pt x="70" y="651"/>
                  </a:cubicBezTo>
                  <a:cubicBezTo>
                    <a:pt x="71" y="648"/>
                    <a:pt x="64" y="642"/>
                    <a:pt x="64" y="639"/>
                  </a:cubicBezTo>
                  <a:cubicBezTo>
                    <a:pt x="64" y="638"/>
                    <a:pt x="66" y="638"/>
                    <a:pt x="66" y="637"/>
                  </a:cubicBezTo>
                  <a:cubicBezTo>
                    <a:pt x="66" y="636"/>
                    <a:pt x="64" y="634"/>
                    <a:pt x="64" y="632"/>
                  </a:cubicBezTo>
                  <a:cubicBezTo>
                    <a:pt x="63" y="630"/>
                    <a:pt x="64" y="626"/>
                    <a:pt x="64" y="624"/>
                  </a:cubicBezTo>
                  <a:cubicBezTo>
                    <a:pt x="64" y="623"/>
                    <a:pt x="64" y="622"/>
                    <a:pt x="64" y="622"/>
                  </a:cubicBezTo>
                  <a:cubicBezTo>
                    <a:pt x="63" y="620"/>
                    <a:pt x="61" y="618"/>
                    <a:pt x="61" y="616"/>
                  </a:cubicBezTo>
                  <a:cubicBezTo>
                    <a:pt x="60" y="613"/>
                    <a:pt x="66" y="606"/>
                    <a:pt x="66" y="605"/>
                  </a:cubicBezTo>
                  <a:cubicBezTo>
                    <a:pt x="65" y="605"/>
                    <a:pt x="60" y="603"/>
                    <a:pt x="62" y="600"/>
                  </a:cubicBezTo>
                  <a:cubicBezTo>
                    <a:pt x="62" y="600"/>
                    <a:pt x="65" y="600"/>
                    <a:pt x="65" y="600"/>
                  </a:cubicBezTo>
                  <a:cubicBezTo>
                    <a:pt x="68" y="596"/>
                    <a:pt x="60" y="587"/>
                    <a:pt x="63" y="586"/>
                  </a:cubicBezTo>
                  <a:cubicBezTo>
                    <a:pt x="64" y="585"/>
                    <a:pt x="67" y="588"/>
                    <a:pt x="68" y="587"/>
                  </a:cubicBezTo>
                  <a:cubicBezTo>
                    <a:pt x="69" y="583"/>
                    <a:pt x="67" y="587"/>
                    <a:pt x="66" y="585"/>
                  </a:cubicBezTo>
                  <a:cubicBezTo>
                    <a:pt x="66" y="584"/>
                    <a:pt x="68" y="580"/>
                    <a:pt x="69" y="580"/>
                  </a:cubicBezTo>
                  <a:cubicBezTo>
                    <a:pt x="69" y="578"/>
                    <a:pt x="68" y="575"/>
                    <a:pt x="68" y="573"/>
                  </a:cubicBezTo>
                  <a:cubicBezTo>
                    <a:pt x="68" y="572"/>
                    <a:pt x="67" y="570"/>
                    <a:pt x="67" y="569"/>
                  </a:cubicBezTo>
                  <a:cubicBezTo>
                    <a:pt x="69" y="567"/>
                    <a:pt x="78" y="564"/>
                    <a:pt x="79" y="563"/>
                  </a:cubicBezTo>
                  <a:cubicBezTo>
                    <a:pt x="79" y="562"/>
                    <a:pt x="78" y="562"/>
                    <a:pt x="78" y="561"/>
                  </a:cubicBezTo>
                  <a:cubicBezTo>
                    <a:pt x="78" y="561"/>
                    <a:pt x="79" y="561"/>
                    <a:pt x="79" y="560"/>
                  </a:cubicBezTo>
                  <a:cubicBezTo>
                    <a:pt x="80" y="559"/>
                    <a:pt x="75" y="554"/>
                    <a:pt x="75" y="552"/>
                  </a:cubicBezTo>
                  <a:cubicBezTo>
                    <a:pt x="74" y="550"/>
                    <a:pt x="74" y="549"/>
                    <a:pt x="73" y="548"/>
                  </a:cubicBezTo>
                  <a:cubicBezTo>
                    <a:pt x="72" y="544"/>
                    <a:pt x="70" y="541"/>
                    <a:pt x="69" y="538"/>
                  </a:cubicBezTo>
                  <a:cubicBezTo>
                    <a:pt x="68" y="535"/>
                    <a:pt x="71" y="533"/>
                    <a:pt x="70" y="531"/>
                  </a:cubicBezTo>
                  <a:cubicBezTo>
                    <a:pt x="69" y="529"/>
                    <a:pt x="68" y="529"/>
                    <a:pt x="68" y="527"/>
                  </a:cubicBezTo>
                  <a:cubicBezTo>
                    <a:pt x="67" y="526"/>
                    <a:pt x="70" y="523"/>
                    <a:pt x="70" y="522"/>
                  </a:cubicBezTo>
                  <a:cubicBezTo>
                    <a:pt x="69" y="520"/>
                    <a:pt x="67" y="520"/>
                    <a:pt x="67" y="519"/>
                  </a:cubicBezTo>
                  <a:cubicBezTo>
                    <a:pt x="67" y="518"/>
                    <a:pt x="68" y="519"/>
                    <a:pt x="68" y="518"/>
                  </a:cubicBezTo>
                  <a:cubicBezTo>
                    <a:pt x="67" y="515"/>
                    <a:pt x="67" y="515"/>
                    <a:pt x="67" y="515"/>
                  </a:cubicBezTo>
                  <a:cubicBezTo>
                    <a:pt x="67" y="515"/>
                    <a:pt x="67" y="511"/>
                    <a:pt x="67" y="511"/>
                  </a:cubicBezTo>
                  <a:cubicBezTo>
                    <a:pt x="68" y="510"/>
                    <a:pt x="69" y="512"/>
                    <a:pt x="69" y="511"/>
                  </a:cubicBezTo>
                  <a:cubicBezTo>
                    <a:pt x="69" y="510"/>
                    <a:pt x="69" y="509"/>
                    <a:pt x="69" y="508"/>
                  </a:cubicBezTo>
                  <a:cubicBezTo>
                    <a:pt x="69" y="507"/>
                    <a:pt x="69" y="506"/>
                    <a:pt x="69" y="505"/>
                  </a:cubicBezTo>
                  <a:cubicBezTo>
                    <a:pt x="70" y="505"/>
                    <a:pt x="71" y="506"/>
                    <a:pt x="72" y="505"/>
                  </a:cubicBezTo>
                  <a:cubicBezTo>
                    <a:pt x="72" y="505"/>
                    <a:pt x="72" y="504"/>
                    <a:pt x="72" y="503"/>
                  </a:cubicBezTo>
                  <a:cubicBezTo>
                    <a:pt x="73" y="503"/>
                    <a:pt x="77" y="504"/>
                    <a:pt x="77" y="504"/>
                  </a:cubicBezTo>
                  <a:cubicBezTo>
                    <a:pt x="78" y="501"/>
                    <a:pt x="76" y="499"/>
                    <a:pt x="79" y="496"/>
                  </a:cubicBezTo>
                  <a:cubicBezTo>
                    <a:pt x="80" y="496"/>
                    <a:pt x="84" y="497"/>
                    <a:pt x="84" y="494"/>
                  </a:cubicBezTo>
                  <a:cubicBezTo>
                    <a:pt x="84" y="493"/>
                    <a:pt x="82" y="492"/>
                    <a:pt x="82" y="492"/>
                  </a:cubicBezTo>
                  <a:cubicBezTo>
                    <a:pt x="82" y="490"/>
                    <a:pt x="84" y="489"/>
                    <a:pt x="84" y="487"/>
                  </a:cubicBezTo>
                  <a:cubicBezTo>
                    <a:pt x="84" y="485"/>
                    <a:pt x="80" y="479"/>
                    <a:pt x="80" y="476"/>
                  </a:cubicBezTo>
                  <a:cubicBezTo>
                    <a:pt x="80" y="476"/>
                    <a:pt x="81" y="476"/>
                    <a:pt x="81" y="475"/>
                  </a:cubicBezTo>
                  <a:cubicBezTo>
                    <a:pt x="80" y="474"/>
                    <a:pt x="77" y="476"/>
                    <a:pt x="77" y="473"/>
                  </a:cubicBezTo>
                  <a:cubicBezTo>
                    <a:pt x="77" y="471"/>
                    <a:pt x="81" y="472"/>
                    <a:pt x="81" y="470"/>
                  </a:cubicBezTo>
                  <a:cubicBezTo>
                    <a:pt x="81" y="470"/>
                    <a:pt x="81" y="466"/>
                    <a:pt x="81" y="466"/>
                  </a:cubicBezTo>
                  <a:cubicBezTo>
                    <a:pt x="81" y="465"/>
                    <a:pt x="83" y="462"/>
                    <a:pt x="83" y="461"/>
                  </a:cubicBezTo>
                  <a:cubicBezTo>
                    <a:pt x="83" y="460"/>
                    <a:pt x="82" y="460"/>
                    <a:pt x="82" y="460"/>
                  </a:cubicBezTo>
                  <a:cubicBezTo>
                    <a:pt x="82" y="459"/>
                    <a:pt x="87" y="452"/>
                    <a:pt x="87" y="451"/>
                  </a:cubicBezTo>
                  <a:cubicBezTo>
                    <a:pt x="88" y="450"/>
                    <a:pt x="86" y="448"/>
                    <a:pt x="88" y="447"/>
                  </a:cubicBezTo>
                  <a:cubicBezTo>
                    <a:pt x="88" y="447"/>
                    <a:pt x="93" y="447"/>
                    <a:pt x="92" y="446"/>
                  </a:cubicBezTo>
                  <a:cubicBezTo>
                    <a:pt x="91" y="440"/>
                    <a:pt x="89" y="438"/>
                    <a:pt x="90" y="432"/>
                  </a:cubicBezTo>
                  <a:cubicBezTo>
                    <a:pt x="91" y="431"/>
                    <a:pt x="90" y="430"/>
                    <a:pt x="90" y="429"/>
                  </a:cubicBezTo>
                  <a:cubicBezTo>
                    <a:pt x="90" y="426"/>
                    <a:pt x="93" y="424"/>
                    <a:pt x="91" y="421"/>
                  </a:cubicBezTo>
                  <a:cubicBezTo>
                    <a:pt x="88" y="417"/>
                    <a:pt x="86" y="425"/>
                    <a:pt x="83" y="418"/>
                  </a:cubicBezTo>
                  <a:cubicBezTo>
                    <a:pt x="82" y="415"/>
                    <a:pt x="85" y="414"/>
                    <a:pt x="85" y="411"/>
                  </a:cubicBezTo>
                  <a:cubicBezTo>
                    <a:pt x="85" y="410"/>
                    <a:pt x="82" y="409"/>
                    <a:pt x="81" y="408"/>
                  </a:cubicBezTo>
                  <a:cubicBezTo>
                    <a:pt x="80" y="405"/>
                    <a:pt x="81" y="403"/>
                    <a:pt x="81" y="401"/>
                  </a:cubicBezTo>
                  <a:cubicBezTo>
                    <a:pt x="81" y="399"/>
                    <a:pt x="80" y="400"/>
                    <a:pt x="79" y="399"/>
                  </a:cubicBezTo>
                  <a:cubicBezTo>
                    <a:pt x="79" y="399"/>
                    <a:pt x="78" y="396"/>
                    <a:pt x="78" y="396"/>
                  </a:cubicBezTo>
                  <a:cubicBezTo>
                    <a:pt x="77" y="394"/>
                    <a:pt x="74" y="392"/>
                    <a:pt x="74" y="389"/>
                  </a:cubicBezTo>
                  <a:cubicBezTo>
                    <a:pt x="75" y="387"/>
                    <a:pt x="79" y="392"/>
                    <a:pt x="78" y="387"/>
                  </a:cubicBezTo>
                  <a:cubicBezTo>
                    <a:pt x="77" y="384"/>
                    <a:pt x="75" y="386"/>
                    <a:pt x="73" y="385"/>
                  </a:cubicBezTo>
                  <a:cubicBezTo>
                    <a:pt x="68" y="381"/>
                    <a:pt x="68" y="371"/>
                    <a:pt x="69" y="366"/>
                  </a:cubicBezTo>
                  <a:cubicBezTo>
                    <a:pt x="70" y="363"/>
                    <a:pt x="70" y="365"/>
                    <a:pt x="72" y="365"/>
                  </a:cubicBezTo>
                  <a:cubicBezTo>
                    <a:pt x="72" y="365"/>
                    <a:pt x="73" y="364"/>
                    <a:pt x="73" y="363"/>
                  </a:cubicBezTo>
                  <a:cubicBezTo>
                    <a:pt x="74" y="362"/>
                    <a:pt x="75" y="363"/>
                    <a:pt x="75" y="362"/>
                  </a:cubicBezTo>
                  <a:cubicBezTo>
                    <a:pt x="76" y="361"/>
                    <a:pt x="73" y="361"/>
                    <a:pt x="73" y="360"/>
                  </a:cubicBezTo>
                  <a:cubicBezTo>
                    <a:pt x="73" y="359"/>
                    <a:pt x="73" y="359"/>
                    <a:pt x="73" y="358"/>
                  </a:cubicBezTo>
                  <a:cubicBezTo>
                    <a:pt x="74" y="354"/>
                    <a:pt x="77" y="350"/>
                    <a:pt x="77" y="346"/>
                  </a:cubicBezTo>
                  <a:cubicBezTo>
                    <a:pt x="77" y="346"/>
                    <a:pt x="76" y="345"/>
                    <a:pt x="76" y="344"/>
                  </a:cubicBezTo>
                  <a:cubicBezTo>
                    <a:pt x="76" y="344"/>
                    <a:pt x="80" y="346"/>
                    <a:pt x="81" y="345"/>
                  </a:cubicBezTo>
                  <a:cubicBezTo>
                    <a:pt x="83" y="344"/>
                    <a:pt x="84" y="341"/>
                    <a:pt x="84" y="339"/>
                  </a:cubicBezTo>
                  <a:cubicBezTo>
                    <a:pt x="84" y="336"/>
                    <a:pt x="81" y="339"/>
                    <a:pt x="80" y="337"/>
                  </a:cubicBezTo>
                  <a:cubicBezTo>
                    <a:pt x="79" y="334"/>
                    <a:pt x="83" y="330"/>
                    <a:pt x="81" y="327"/>
                  </a:cubicBezTo>
                  <a:cubicBezTo>
                    <a:pt x="80" y="326"/>
                    <a:pt x="77" y="317"/>
                    <a:pt x="77" y="316"/>
                  </a:cubicBezTo>
                  <a:cubicBezTo>
                    <a:pt x="78" y="314"/>
                    <a:pt x="82" y="313"/>
                    <a:pt x="83" y="311"/>
                  </a:cubicBezTo>
                  <a:cubicBezTo>
                    <a:pt x="84" y="306"/>
                    <a:pt x="83" y="296"/>
                    <a:pt x="85" y="292"/>
                  </a:cubicBezTo>
                  <a:cubicBezTo>
                    <a:pt x="85" y="292"/>
                    <a:pt x="88" y="290"/>
                    <a:pt x="88" y="290"/>
                  </a:cubicBezTo>
                  <a:cubicBezTo>
                    <a:pt x="88" y="290"/>
                    <a:pt x="89" y="286"/>
                    <a:pt x="89" y="286"/>
                  </a:cubicBezTo>
                  <a:cubicBezTo>
                    <a:pt x="90" y="286"/>
                    <a:pt x="90" y="287"/>
                    <a:pt x="91" y="287"/>
                  </a:cubicBezTo>
                  <a:cubicBezTo>
                    <a:pt x="92" y="287"/>
                    <a:pt x="92" y="282"/>
                    <a:pt x="93" y="281"/>
                  </a:cubicBezTo>
                  <a:cubicBezTo>
                    <a:pt x="94" y="281"/>
                    <a:pt x="95" y="281"/>
                    <a:pt x="96" y="280"/>
                  </a:cubicBezTo>
                  <a:cubicBezTo>
                    <a:pt x="97" y="279"/>
                    <a:pt x="103" y="259"/>
                    <a:pt x="104" y="258"/>
                  </a:cubicBezTo>
                  <a:cubicBezTo>
                    <a:pt x="106" y="256"/>
                    <a:pt x="107" y="259"/>
                    <a:pt x="110" y="259"/>
                  </a:cubicBezTo>
                  <a:cubicBezTo>
                    <a:pt x="111" y="259"/>
                    <a:pt x="110" y="257"/>
                    <a:pt x="111" y="257"/>
                  </a:cubicBezTo>
                  <a:cubicBezTo>
                    <a:pt x="112" y="256"/>
                    <a:pt x="115" y="257"/>
                    <a:pt x="116" y="256"/>
                  </a:cubicBezTo>
                  <a:cubicBezTo>
                    <a:pt x="120" y="252"/>
                    <a:pt x="110" y="245"/>
                    <a:pt x="109" y="242"/>
                  </a:cubicBezTo>
                  <a:cubicBezTo>
                    <a:pt x="107" y="236"/>
                    <a:pt x="112" y="236"/>
                    <a:pt x="113" y="232"/>
                  </a:cubicBezTo>
                  <a:cubicBezTo>
                    <a:pt x="114" y="228"/>
                    <a:pt x="108" y="219"/>
                    <a:pt x="107" y="215"/>
                  </a:cubicBezTo>
                  <a:cubicBezTo>
                    <a:pt x="106" y="208"/>
                    <a:pt x="112" y="205"/>
                    <a:pt x="112" y="203"/>
                  </a:cubicBezTo>
                  <a:cubicBezTo>
                    <a:pt x="111" y="198"/>
                    <a:pt x="109" y="199"/>
                    <a:pt x="107" y="198"/>
                  </a:cubicBezTo>
                  <a:cubicBezTo>
                    <a:pt x="106" y="196"/>
                    <a:pt x="110" y="188"/>
                    <a:pt x="111" y="188"/>
                  </a:cubicBezTo>
                  <a:cubicBezTo>
                    <a:pt x="115" y="183"/>
                    <a:pt x="135" y="178"/>
                    <a:pt x="137" y="174"/>
                  </a:cubicBezTo>
                  <a:cubicBezTo>
                    <a:pt x="139" y="173"/>
                    <a:pt x="141" y="157"/>
                    <a:pt x="143" y="154"/>
                  </a:cubicBezTo>
                  <a:cubicBezTo>
                    <a:pt x="143" y="152"/>
                    <a:pt x="145" y="148"/>
                    <a:pt x="145" y="147"/>
                  </a:cubicBezTo>
                  <a:cubicBezTo>
                    <a:pt x="144" y="146"/>
                    <a:pt x="141" y="143"/>
                    <a:pt x="140" y="142"/>
                  </a:cubicBezTo>
                  <a:cubicBezTo>
                    <a:pt x="138" y="143"/>
                    <a:pt x="138" y="143"/>
                    <a:pt x="138" y="143"/>
                  </a:cubicBezTo>
                  <a:cubicBezTo>
                    <a:pt x="133" y="144"/>
                    <a:pt x="127" y="145"/>
                    <a:pt x="124" y="144"/>
                  </a:cubicBezTo>
                  <a:cubicBezTo>
                    <a:pt x="120" y="143"/>
                    <a:pt x="122" y="136"/>
                    <a:pt x="121" y="132"/>
                  </a:cubicBezTo>
                  <a:cubicBezTo>
                    <a:pt x="121" y="130"/>
                    <a:pt x="120" y="125"/>
                    <a:pt x="119" y="122"/>
                  </a:cubicBezTo>
                  <a:cubicBezTo>
                    <a:pt x="118" y="121"/>
                    <a:pt x="116" y="121"/>
                    <a:pt x="116" y="120"/>
                  </a:cubicBezTo>
                  <a:cubicBezTo>
                    <a:pt x="115" y="118"/>
                    <a:pt x="116" y="116"/>
                    <a:pt x="115" y="114"/>
                  </a:cubicBezTo>
                  <a:cubicBezTo>
                    <a:pt x="115" y="113"/>
                    <a:pt x="113" y="112"/>
                    <a:pt x="113" y="110"/>
                  </a:cubicBezTo>
                  <a:cubicBezTo>
                    <a:pt x="112" y="108"/>
                    <a:pt x="113" y="104"/>
                    <a:pt x="112" y="102"/>
                  </a:cubicBezTo>
                  <a:cubicBezTo>
                    <a:pt x="112" y="100"/>
                    <a:pt x="108" y="93"/>
                    <a:pt x="106" y="92"/>
                  </a:cubicBezTo>
                  <a:cubicBezTo>
                    <a:pt x="106" y="92"/>
                    <a:pt x="103" y="93"/>
                    <a:pt x="102" y="92"/>
                  </a:cubicBezTo>
                  <a:cubicBezTo>
                    <a:pt x="100" y="88"/>
                    <a:pt x="104" y="87"/>
                    <a:pt x="104" y="85"/>
                  </a:cubicBezTo>
                  <a:cubicBezTo>
                    <a:pt x="105" y="83"/>
                    <a:pt x="100" y="82"/>
                    <a:pt x="99" y="81"/>
                  </a:cubicBezTo>
                  <a:cubicBezTo>
                    <a:pt x="94" y="78"/>
                    <a:pt x="99" y="77"/>
                    <a:pt x="99" y="76"/>
                  </a:cubicBezTo>
                  <a:cubicBezTo>
                    <a:pt x="99" y="76"/>
                    <a:pt x="97" y="71"/>
                    <a:pt x="96" y="71"/>
                  </a:cubicBezTo>
                  <a:cubicBezTo>
                    <a:pt x="96" y="71"/>
                    <a:pt x="95" y="70"/>
                    <a:pt x="96" y="70"/>
                  </a:cubicBezTo>
                  <a:cubicBezTo>
                    <a:pt x="97" y="68"/>
                    <a:pt x="100" y="69"/>
                    <a:pt x="101" y="69"/>
                  </a:cubicBezTo>
                  <a:cubicBezTo>
                    <a:pt x="105" y="66"/>
                    <a:pt x="98" y="60"/>
                    <a:pt x="98" y="59"/>
                  </a:cubicBezTo>
                  <a:cubicBezTo>
                    <a:pt x="98" y="57"/>
                    <a:pt x="104" y="53"/>
                    <a:pt x="104" y="52"/>
                  </a:cubicBezTo>
                  <a:cubicBezTo>
                    <a:pt x="104" y="52"/>
                    <a:pt x="91" y="42"/>
                    <a:pt x="90" y="39"/>
                  </a:cubicBezTo>
                  <a:cubicBezTo>
                    <a:pt x="90" y="39"/>
                    <a:pt x="90" y="38"/>
                    <a:pt x="90" y="37"/>
                  </a:cubicBezTo>
                  <a:cubicBezTo>
                    <a:pt x="90" y="37"/>
                    <a:pt x="88" y="34"/>
                    <a:pt x="88" y="34"/>
                  </a:cubicBezTo>
                  <a:cubicBezTo>
                    <a:pt x="88" y="31"/>
                    <a:pt x="88" y="28"/>
                    <a:pt x="87" y="26"/>
                  </a:cubicBezTo>
                  <a:cubicBezTo>
                    <a:pt x="87" y="24"/>
                    <a:pt x="84" y="20"/>
                    <a:pt x="84" y="17"/>
                  </a:cubicBezTo>
                  <a:cubicBezTo>
                    <a:pt x="84" y="16"/>
                    <a:pt x="88" y="16"/>
                    <a:pt x="85" y="14"/>
                  </a:cubicBezTo>
                  <a:cubicBezTo>
                    <a:pt x="85" y="14"/>
                    <a:pt x="81" y="14"/>
                    <a:pt x="80" y="13"/>
                  </a:cubicBezTo>
                  <a:cubicBezTo>
                    <a:pt x="79" y="11"/>
                    <a:pt x="79" y="9"/>
                    <a:pt x="79" y="8"/>
                  </a:cubicBezTo>
                  <a:cubicBezTo>
                    <a:pt x="77" y="4"/>
                    <a:pt x="75" y="4"/>
                    <a:pt x="74" y="0"/>
                  </a:cubicBezTo>
                  <a:cubicBezTo>
                    <a:pt x="71" y="5"/>
                    <a:pt x="67" y="4"/>
                    <a:pt x="66" y="4"/>
                  </a:cubicBezTo>
                  <a:cubicBezTo>
                    <a:pt x="63" y="6"/>
                    <a:pt x="67" y="10"/>
                    <a:pt x="67" y="12"/>
                  </a:cubicBezTo>
                  <a:cubicBezTo>
                    <a:pt x="68" y="21"/>
                    <a:pt x="57" y="23"/>
                    <a:pt x="51" y="23"/>
                  </a:cubicBezTo>
                  <a:cubicBezTo>
                    <a:pt x="51" y="24"/>
                    <a:pt x="51" y="24"/>
                    <a:pt x="51" y="24"/>
                  </a:cubicBezTo>
                  <a:cubicBezTo>
                    <a:pt x="53" y="25"/>
                    <a:pt x="54" y="26"/>
                    <a:pt x="54" y="26"/>
                  </a:cubicBezTo>
                  <a:cubicBezTo>
                    <a:pt x="54" y="27"/>
                    <a:pt x="53" y="30"/>
                    <a:pt x="53" y="31"/>
                  </a:cubicBezTo>
                  <a:cubicBezTo>
                    <a:pt x="53" y="35"/>
                    <a:pt x="55" y="40"/>
                    <a:pt x="56" y="44"/>
                  </a:cubicBezTo>
                  <a:cubicBezTo>
                    <a:pt x="56" y="46"/>
                    <a:pt x="55" y="47"/>
                    <a:pt x="56" y="49"/>
                  </a:cubicBezTo>
                  <a:cubicBezTo>
                    <a:pt x="56" y="50"/>
                    <a:pt x="57" y="51"/>
                    <a:pt x="57" y="52"/>
                  </a:cubicBezTo>
                  <a:cubicBezTo>
                    <a:pt x="58" y="53"/>
                    <a:pt x="57" y="55"/>
                    <a:pt x="57" y="57"/>
                  </a:cubicBezTo>
                  <a:cubicBezTo>
                    <a:pt x="57" y="57"/>
                    <a:pt x="58" y="57"/>
                    <a:pt x="59" y="58"/>
                  </a:cubicBezTo>
                  <a:cubicBezTo>
                    <a:pt x="59" y="58"/>
                    <a:pt x="59" y="58"/>
                    <a:pt x="59" y="59"/>
                  </a:cubicBezTo>
                  <a:cubicBezTo>
                    <a:pt x="60" y="61"/>
                    <a:pt x="61" y="65"/>
                    <a:pt x="61" y="67"/>
                  </a:cubicBezTo>
                  <a:cubicBezTo>
                    <a:pt x="61" y="71"/>
                    <a:pt x="58" y="87"/>
                    <a:pt x="59" y="89"/>
                  </a:cubicBezTo>
                  <a:cubicBezTo>
                    <a:pt x="60" y="90"/>
                    <a:pt x="61" y="91"/>
                    <a:pt x="61" y="92"/>
                  </a:cubicBezTo>
                  <a:cubicBezTo>
                    <a:pt x="62" y="93"/>
                    <a:pt x="61" y="94"/>
                    <a:pt x="61" y="95"/>
                  </a:cubicBezTo>
                  <a:cubicBezTo>
                    <a:pt x="61" y="96"/>
                    <a:pt x="62" y="96"/>
                    <a:pt x="62" y="97"/>
                  </a:cubicBezTo>
                  <a:cubicBezTo>
                    <a:pt x="63" y="99"/>
                    <a:pt x="63" y="102"/>
                    <a:pt x="63" y="104"/>
                  </a:cubicBezTo>
                  <a:cubicBezTo>
                    <a:pt x="63" y="105"/>
                    <a:pt x="64" y="105"/>
                    <a:pt x="64" y="106"/>
                  </a:cubicBezTo>
                  <a:cubicBezTo>
                    <a:pt x="64" y="109"/>
                    <a:pt x="63" y="109"/>
                    <a:pt x="62" y="111"/>
                  </a:cubicBezTo>
                  <a:cubicBezTo>
                    <a:pt x="62" y="112"/>
                    <a:pt x="62" y="112"/>
                    <a:pt x="62" y="113"/>
                  </a:cubicBezTo>
                  <a:cubicBezTo>
                    <a:pt x="62" y="114"/>
                    <a:pt x="62" y="115"/>
                    <a:pt x="62" y="116"/>
                  </a:cubicBezTo>
                  <a:cubicBezTo>
                    <a:pt x="62" y="116"/>
                    <a:pt x="63" y="117"/>
                    <a:pt x="62" y="118"/>
                  </a:cubicBezTo>
                  <a:cubicBezTo>
                    <a:pt x="62" y="119"/>
                    <a:pt x="61" y="120"/>
                    <a:pt x="61" y="122"/>
                  </a:cubicBezTo>
                  <a:cubicBezTo>
                    <a:pt x="61" y="127"/>
                    <a:pt x="60" y="133"/>
                    <a:pt x="60" y="138"/>
                  </a:cubicBezTo>
                  <a:cubicBezTo>
                    <a:pt x="61" y="139"/>
                    <a:pt x="59" y="142"/>
                    <a:pt x="59" y="143"/>
                  </a:cubicBezTo>
                  <a:cubicBezTo>
                    <a:pt x="59" y="144"/>
                    <a:pt x="61" y="145"/>
                    <a:pt x="60" y="146"/>
                  </a:cubicBezTo>
                  <a:cubicBezTo>
                    <a:pt x="60" y="148"/>
                    <a:pt x="59" y="151"/>
                    <a:pt x="56" y="151"/>
                  </a:cubicBezTo>
                  <a:cubicBezTo>
                    <a:pt x="55" y="151"/>
                    <a:pt x="55" y="149"/>
                    <a:pt x="55" y="149"/>
                  </a:cubicBezTo>
                  <a:cubicBezTo>
                    <a:pt x="54" y="149"/>
                    <a:pt x="53" y="150"/>
                    <a:pt x="53" y="150"/>
                  </a:cubicBezTo>
                  <a:cubicBezTo>
                    <a:pt x="54" y="153"/>
                    <a:pt x="54" y="153"/>
                    <a:pt x="54" y="153"/>
                  </a:cubicBezTo>
                  <a:cubicBezTo>
                    <a:pt x="54" y="154"/>
                    <a:pt x="53" y="154"/>
                    <a:pt x="53" y="154"/>
                  </a:cubicBezTo>
                  <a:cubicBezTo>
                    <a:pt x="52" y="156"/>
                    <a:pt x="54" y="159"/>
                    <a:pt x="54" y="160"/>
                  </a:cubicBezTo>
                  <a:cubicBezTo>
                    <a:pt x="53" y="161"/>
                    <a:pt x="53" y="161"/>
                    <a:pt x="53" y="162"/>
                  </a:cubicBezTo>
                  <a:cubicBezTo>
                    <a:pt x="53" y="163"/>
                    <a:pt x="54" y="162"/>
                    <a:pt x="55" y="162"/>
                  </a:cubicBezTo>
                  <a:cubicBezTo>
                    <a:pt x="57" y="162"/>
                    <a:pt x="55" y="155"/>
                    <a:pt x="59" y="165"/>
                  </a:cubicBezTo>
                  <a:cubicBezTo>
                    <a:pt x="59" y="166"/>
                    <a:pt x="56" y="171"/>
                    <a:pt x="56" y="172"/>
                  </a:cubicBezTo>
                  <a:cubicBezTo>
                    <a:pt x="56" y="174"/>
                    <a:pt x="57" y="177"/>
                    <a:pt x="57" y="180"/>
                  </a:cubicBezTo>
                  <a:cubicBezTo>
                    <a:pt x="56" y="184"/>
                    <a:pt x="56" y="188"/>
                    <a:pt x="56" y="192"/>
                  </a:cubicBezTo>
                  <a:cubicBezTo>
                    <a:pt x="56" y="192"/>
                    <a:pt x="56" y="195"/>
                    <a:pt x="56" y="195"/>
                  </a:cubicBezTo>
                  <a:cubicBezTo>
                    <a:pt x="57" y="199"/>
                    <a:pt x="61" y="207"/>
                    <a:pt x="60" y="211"/>
                  </a:cubicBezTo>
                  <a:cubicBezTo>
                    <a:pt x="59" y="214"/>
                    <a:pt x="60" y="211"/>
                    <a:pt x="58" y="212"/>
                  </a:cubicBezTo>
                  <a:cubicBezTo>
                    <a:pt x="57" y="214"/>
                    <a:pt x="54" y="222"/>
                    <a:pt x="54" y="224"/>
                  </a:cubicBezTo>
                  <a:cubicBezTo>
                    <a:pt x="54" y="225"/>
                    <a:pt x="55" y="226"/>
                    <a:pt x="56" y="227"/>
                  </a:cubicBezTo>
                  <a:cubicBezTo>
                    <a:pt x="57" y="229"/>
                    <a:pt x="56" y="231"/>
                    <a:pt x="56" y="233"/>
                  </a:cubicBezTo>
                  <a:cubicBezTo>
                    <a:pt x="56" y="234"/>
                    <a:pt x="56" y="235"/>
                    <a:pt x="56" y="236"/>
                  </a:cubicBezTo>
                  <a:cubicBezTo>
                    <a:pt x="56" y="237"/>
                    <a:pt x="57" y="237"/>
                    <a:pt x="57" y="237"/>
                  </a:cubicBezTo>
                  <a:cubicBezTo>
                    <a:pt x="57" y="238"/>
                    <a:pt x="56" y="238"/>
                    <a:pt x="56" y="239"/>
                  </a:cubicBezTo>
                  <a:cubicBezTo>
                    <a:pt x="55" y="240"/>
                    <a:pt x="56" y="243"/>
                    <a:pt x="56" y="244"/>
                  </a:cubicBezTo>
                  <a:cubicBezTo>
                    <a:pt x="56" y="247"/>
                    <a:pt x="54" y="250"/>
                    <a:pt x="53" y="252"/>
                  </a:cubicBezTo>
                  <a:cubicBezTo>
                    <a:pt x="53" y="253"/>
                    <a:pt x="55" y="254"/>
                    <a:pt x="55" y="256"/>
                  </a:cubicBezTo>
                  <a:cubicBezTo>
                    <a:pt x="54" y="260"/>
                    <a:pt x="54" y="255"/>
                    <a:pt x="53" y="257"/>
                  </a:cubicBezTo>
                  <a:cubicBezTo>
                    <a:pt x="53" y="258"/>
                    <a:pt x="53" y="259"/>
                    <a:pt x="52" y="259"/>
                  </a:cubicBezTo>
                  <a:cubicBezTo>
                    <a:pt x="52" y="260"/>
                    <a:pt x="50" y="257"/>
                    <a:pt x="50" y="261"/>
                  </a:cubicBezTo>
                  <a:cubicBezTo>
                    <a:pt x="51" y="265"/>
                    <a:pt x="53" y="268"/>
                    <a:pt x="52" y="272"/>
                  </a:cubicBezTo>
                  <a:cubicBezTo>
                    <a:pt x="52" y="275"/>
                    <a:pt x="50" y="272"/>
                    <a:pt x="49" y="277"/>
                  </a:cubicBezTo>
                  <a:cubicBezTo>
                    <a:pt x="47" y="282"/>
                    <a:pt x="48" y="287"/>
                    <a:pt x="48" y="292"/>
                  </a:cubicBezTo>
                  <a:cubicBezTo>
                    <a:pt x="48" y="295"/>
                    <a:pt x="45" y="295"/>
                    <a:pt x="44" y="298"/>
                  </a:cubicBezTo>
                  <a:cubicBezTo>
                    <a:pt x="44" y="298"/>
                    <a:pt x="45" y="298"/>
                    <a:pt x="45" y="299"/>
                  </a:cubicBezTo>
                  <a:cubicBezTo>
                    <a:pt x="45" y="299"/>
                    <a:pt x="45" y="300"/>
                    <a:pt x="45" y="301"/>
                  </a:cubicBezTo>
                  <a:cubicBezTo>
                    <a:pt x="44" y="303"/>
                    <a:pt x="40" y="305"/>
                    <a:pt x="40" y="308"/>
                  </a:cubicBezTo>
                  <a:cubicBezTo>
                    <a:pt x="40" y="309"/>
                    <a:pt x="42" y="311"/>
                    <a:pt x="42" y="312"/>
                  </a:cubicBezTo>
                  <a:cubicBezTo>
                    <a:pt x="42" y="314"/>
                    <a:pt x="39" y="312"/>
                    <a:pt x="42" y="315"/>
                  </a:cubicBezTo>
                  <a:cubicBezTo>
                    <a:pt x="43" y="317"/>
                    <a:pt x="46" y="317"/>
                    <a:pt x="46" y="320"/>
                  </a:cubicBezTo>
                  <a:cubicBezTo>
                    <a:pt x="46" y="320"/>
                    <a:pt x="46" y="324"/>
                    <a:pt x="46" y="324"/>
                  </a:cubicBezTo>
                  <a:cubicBezTo>
                    <a:pt x="46" y="324"/>
                    <a:pt x="47" y="325"/>
                    <a:pt x="47" y="325"/>
                  </a:cubicBezTo>
                  <a:cubicBezTo>
                    <a:pt x="48" y="326"/>
                    <a:pt x="46" y="327"/>
                    <a:pt x="46" y="328"/>
                  </a:cubicBezTo>
                  <a:cubicBezTo>
                    <a:pt x="47" y="331"/>
                    <a:pt x="48" y="331"/>
                    <a:pt x="48" y="333"/>
                  </a:cubicBezTo>
                  <a:cubicBezTo>
                    <a:pt x="48" y="334"/>
                    <a:pt x="46" y="334"/>
                    <a:pt x="45" y="336"/>
                  </a:cubicBezTo>
                  <a:cubicBezTo>
                    <a:pt x="44" y="337"/>
                    <a:pt x="48" y="338"/>
                    <a:pt x="45" y="340"/>
                  </a:cubicBezTo>
                  <a:cubicBezTo>
                    <a:pt x="44" y="341"/>
                    <a:pt x="44" y="343"/>
                    <a:pt x="42" y="344"/>
                  </a:cubicBezTo>
                  <a:cubicBezTo>
                    <a:pt x="40" y="344"/>
                    <a:pt x="40" y="340"/>
                    <a:pt x="39" y="345"/>
                  </a:cubicBezTo>
                  <a:cubicBezTo>
                    <a:pt x="37" y="356"/>
                    <a:pt x="43" y="367"/>
                    <a:pt x="45" y="378"/>
                  </a:cubicBezTo>
                  <a:cubicBezTo>
                    <a:pt x="45" y="379"/>
                    <a:pt x="46" y="381"/>
                    <a:pt x="46" y="383"/>
                  </a:cubicBezTo>
                  <a:cubicBezTo>
                    <a:pt x="46" y="383"/>
                    <a:pt x="46" y="384"/>
                    <a:pt x="46" y="385"/>
                  </a:cubicBezTo>
                  <a:cubicBezTo>
                    <a:pt x="46" y="385"/>
                    <a:pt x="47" y="385"/>
                    <a:pt x="47" y="385"/>
                  </a:cubicBezTo>
                  <a:cubicBezTo>
                    <a:pt x="47" y="386"/>
                    <a:pt x="47" y="392"/>
                    <a:pt x="47" y="394"/>
                  </a:cubicBezTo>
                  <a:cubicBezTo>
                    <a:pt x="47" y="395"/>
                    <a:pt x="51" y="397"/>
                    <a:pt x="51" y="398"/>
                  </a:cubicBezTo>
                  <a:cubicBezTo>
                    <a:pt x="51" y="399"/>
                    <a:pt x="49" y="401"/>
                    <a:pt x="49" y="402"/>
                  </a:cubicBezTo>
                  <a:cubicBezTo>
                    <a:pt x="49" y="403"/>
                    <a:pt x="51" y="405"/>
                    <a:pt x="50" y="407"/>
                  </a:cubicBezTo>
                  <a:cubicBezTo>
                    <a:pt x="49" y="408"/>
                    <a:pt x="48" y="408"/>
                    <a:pt x="48" y="409"/>
                  </a:cubicBezTo>
                  <a:cubicBezTo>
                    <a:pt x="47" y="411"/>
                    <a:pt x="50" y="413"/>
                    <a:pt x="48" y="415"/>
                  </a:cubicBezTo>
                  <a:cubicBezTo>
                    <a:pt x="48" y="416"/>
                    <a:pt x="47" y="415"/>
                    <a:pt x="46" y="415"/>
                  </a:cubicBezTo>
                  <a:cubicBezTo>
                    <a:pt x="46" y="416"/>
                    <a:pt x="46" y="417"/>
                    <a:pt x="46" y="417"/>
                  </a:cubicBezTo>
                  <a:cubicBezTo>
                    <a:pt x="45" y="417"/>
                    <a:pt x="44" y="417"/>
                    <a:pt x="44" y="418"/>
                  </a:cubicBezTo>
                  <a:cubicBezTo>
                    <a:pt x="44" y="418"/>
                    <a:pt x="46" y="422"/>
                    <a:pt x="46" y="423"/>
                  </a:cubicBezTo>
                  <a:cubicBezTo>
                    <a:pt x="47" y="425"/>
                    <a:pt x="45" y="425"/>
                    <a:pt x="46" y="426"/>
                  </a:cubicBezTo>
                  <a:cubicBezTo>
                    <a:pt x="47" y="430"/>
                    <a:pt x="49" y="428"/>
                    <a:pt x="47" y="433"/>
                  </a:cubicBezTo>
                  <a:cubicBezTo>
                    <a:pt x="47" y="435"/>
                    <a:pt x="45" y="434"/>
                    <a:pt x="44" y="436"/>
                  </a:cubicBezTo>
                  <a:cubicBezTo>
                    <a:pt x="43" y="437"/>
                    <a:pt x="43" y="440"/>
                    <a:pt x="43" y="442"/>
                  </a:cubicBezTo>
                  <a:cubicBezTo>
                    <a:pt x="42" y="443"/>
                    <a:pt x="41" y="444"/>
                    <a:pt x="40" y="445"/>
                  </a:cubicBezTo>
                  <a:cubicBezTo>
                    <a:pt x="40" y="446"/>
                    <a:pt x="41" y="448"/>
                    <a:pt x="41" y="449"/>
                  </a:cubicBezTo>
                  <a:cubicBezTo>
                    <a:pt x="42" y="454"/>
                    <a:pt x="42" y="448"/>
                    <a:pt x="40" y="452"/>
                  </a:cubicBezTo>
                  <a:cubicBezTo>
                    <a:pt x="40" y="453"/>
                    <a:pt x="41" y="457"/>
                    <a:pt x="41" y="458"/>
                  </a:cubicBezTo>
                  <a:cubicBezTo>
                    <a:pt x="41" y="461"/>
                    <a:pt x="39" y="462"/>
                    <a:pt x="38" y="465"/>
                  </a:cubicBezTo>
                  <a:cubicBezTo>
                    <a:pt x="38" y="466"/>
                    <a:pt x="39" y="469"/>
                    <a:pt x="38" y="470"/>
                  </a:cubicBezTo>
                  <a:cubicBezTo>
                    <a:pt x="37" y="473"/>
                    <a:pt x="34" y="475"/>
                    <a:pt x="33" y="477"/>
                  </a:cubicBezTo>
                  <a:cubicBezTo>
                    <a:pt x="33" y="478"/>
                    <a:pt x="33" y="480"/>
                    <a:pt x="33" y="481"/>
                  </a:cubicBezTo>
                  <a:cubicBezTo>
                    <a:pt x="32" y="482"/>
                    <a:pt x="30" y="482"/>
                    <a:pt x="29" y="483"/>
                  </a:cubicBezTo>
                  <a:cubicBezTo>
                    <a:pt x="29" y="484"/>
                    <a:pt x="32" y="488"/>
                    <a:pt x="32" y="489"/>
                  </a:cubicBezTo>
                  <a:cubicBezTo>
                    <a:pt x="32" y="490"/>
                    <a:pt x="27" y="492"/>
                    <a:pt x="27" y="494"/>
                  </a:cubicBezTo>
                  <a:cubicBezTo>
                    <a:pt x="27" y="497"/>
                    <a:pt x="28" y="500"/>
                    <a:pt x="27" y="503"/>
                  </a:cubicBezTo>
                  <a:cubicBezTo>
                    <a:pt x="27" y="504"/>
                    <a:pt x="26" y="508"/>
                    <a:pt x="26" y="508"/>
                  </a:cubicBezTo>
                  <a:cubicBezTo>
                    <a:pt x="25" y="509"/>
                    <a:pt x="25" y="508"/>
                    <a:pt x="25" y="508"/>
                  </a:cubicBezTo>
                  <a:cubicBezTo>
                    <a:pt x="24" y="509"/>
                    <a:pt x="25" y="510"/>
                    <a:pt x="25" y="511"/>
                  </a:cubicBezTo>
                  <a:cubicBezTo>
                    <a:pt x="25" y="511"/>
                    <a:pt x="25" y="512"/>
                    <a:pt x="25" y="513"/>
                  </a:cubicBezTo>
                  <a:cubicBezTo>
                    <a:pt x="24" y="516"/>
                    <a:pt x="22" y="510"/>
                    <a:pt x="22" y="510"/>
                  </a:cubicBezTo>
                  <a:cubicBezTo>
                    <a:pt x="21" y="511"/>
                    <a:pt x="22" y="513"/>
                    <a:pt x="22" y="514"/>
                  </a:cubicBezTo>
                  <a:cubicBezTo>
                    <a:pt x="21" y="514"/>
                    <a:pt x="20" y="514"/>
                    <a:pt x="20" y="515"/>
                  </a:cubicBezTo>
                  <a:cubicBezTo>
                    <a:pt x="20" y="515"/>
                    <a:pt x="21" y="515"/>
                    <a:pt x="22" y="516"/>
                  </a:cubicBezTo>
                  <a:cubicBezTo>
                    <a:pt x="22" y="517"/>
                    <a:pt x="22" y="523"/>
                    <a:pt x="21" y="525"/>
                  </a:cubicBezTo>
                  <a:cubicBezTo>
                    <a:pt x="17" y="532"/>
                    <a:pt x="12" y="519"/>
                    <a:pt x="11" y="530"/>
                  </a:cubicBezTo>
                  <a:cubicBezTo>
                    <a:pt x="11" y="531"/>
                    <a:pt x="13" y="532"/>
                    <a:pt x="13" y="532"/>
                  </a:cubicBezTo>
                  <a:cubicBezTo>
                    <a:pt x="15" y="534"/>
                    <a:pt x="11" y="537"/>
                    <a:pt x="13" y="540"/>
                  </a:cubicBezTo>
                  <a:cubicBezTo>
                    <a:pt x="14" y="543"/>
                    <a:pt x="18" y="545"/>
                    <a:pt x="19" y="548"/>
                  </a:cubicBezTo>
                  <a:cubicBezTo>
                    <a:pt x="20" y="553"/>
                    <a:pt x="17" y="556"/>
                    <a:pt x="19" y="561"/>
                  </a:cubicBezTo>
                  <a:cubicBezTo>
                    <a:pt x="21" y="566"/>
                    <a:pt x="24" y="573"/>
                    <a:pt x="27" y="578"/>
                  </a:cubicBezTo>
                  <a:cubicBezTo>
                    <a:pt x="27" y="578"/>
                    <a:pt x="27" y="577"/>
                    <a:pt x="27" y="577"/>
                  </a:cubicBezTo>
                  <a:cubicBezTo>
                    <a:pt x="28" y="577"/>
                    <a:pt x="28" y="578"/>
                    <a:pt x="28" y="578"/>
                  </a:cubicBezTo>
                  <a:cubicBezTo>
                    <a:pt x="28" y="580"/>
                    <a:pt x="28" y="582"/>
                    <a:pt x="28" y="583"/>
                  </a:cubicBezTo>
                  <a:cubicBezTo>
                    <a:pt x="29" y="586"/>
                    <a:pt x="26" y="589"/>
                    <a:pt x="25" y="591"/>
                  </a:cubicBezTo>
                  <a:cubicBezTo>
                    <a:pt x="25" y="592"/>
                    <a:pt x="27" y="595"/>
                    <a:pt x="26" y="596"/>
                  </a:cubicBezTo>
                  <a:cubicBezTo>
                    <a:pt x="26" y="597"/>
                    <a:pt x="26" y="595"/>
                    <a:pt x="25" y="594"/>
                  </a:cubicBezTo>
                  <a:cubicBezTo>
                    <a:pt x="25" y="594"/>
                    <a:pt x="23" y="595"/>
                    <a:pt x="20" y="597"/>
                  </a:cubicBezTo>
                  <a:cubicBezTo>
                    <a:pt x="18" y="599"/>
                    <a:pt x="22" y="600"/>
                    <a:pt x="21" y="602"/>
                  </a:cubicBezTo>
                  <a:cubicBezTo>
                    <a:pt x="21" y="603"/>
                    <a:pt x="20" y="603"/>
                    <a:pt x="20" y="604"/>
                  </a:cubicBezTo>
                  <a:cubicBezTo>
                    <a:pt x="18" y="607"/>
                    <a:pt x="20" y="610"/>
                    <a:pt x="20" y="612"/>
                  </a:cubicBezTo>
                  <a:cubicBezTo>
                    <a:pt x="20" y="615"/>
                    <a:pt x="16" y="618"/>
                    <a:pt x="17" y="621"/>
                  </a:cubicBezTo>
                  <a:cubicBezTo>
                    <a:pt x="17" y="622"/>
                    <a:pt x="18" y="622"/>
                    <a:pt x="18" y="622"/>
                  </a:cubicBezTo>
                  <a:cubicBezTo>
                    <a:pt x="19" y="623"/>
                    <a:pt x="17" y="623"/>
                    <a:pt x="17" y="624"/>
                  </a:cubicBezTo>
                  <a:cubicBezTo>
                    <a:pt x="16" y="626"/>
                    <a:pt x="18" y="629"/>
                    <a:pt x="20" y="631"/>
                  </a:cubicBezTo>
                  <a:cubicBezTo>
                    <a:pt x="22" y="634"/>
                    <a:pt x="22" y="642"/>
                    <a:pt x="28" y="640"/>
                  </a:cubicBezTo>
                  <a:cubicBezTo>
                    <a:pt x="28" y="640"/>
                    <a:pt x="28" y="638"/>
                    <a:pt x="29" y="638"/>
                  </a:cubicBezTo>
                  <a:cubicBezTo>
                    <a:pt x="30" y="638"/>
                    <a:pt x="29" y="640"/>
                    <a:pt x="28" y="640"/>
                  </a:cubicBezTo>
                  <a:cubicBezTo>
                    <a:pt x="28" y="640"/>
                    <a:pt x="22" y="641"/>
                    <a:pt x="25" y="644"/>
                  </a:cubicBezTo>
                  <a:cubicBezTo>
                    <a:pt x="26" y="645"/>
                    <a:pt x="39" y="645"/>
                    <a:pt x="40" y="642"/>
                  </a:cubicBezTo>
                  <a:cubicBezTo>
                    <a:pt x="40" y="641"/>
                    <a:pt x="36" y="636"/>
                    <a:pt x="41" y="636"/>
                  </a:cubicBezTo>
                  <a:cubicBezTo>
                    <a:pt x="46" y="636"/>
                    <a:pt x="49" y="645"/>
                    <a:pt x="53" y="640"/>
                  </a:cubicBezTo>
                  <a:cubicBezTo>
                    <a:pt x="55" y="639"/>
                    <a:pt x="53" y="632"/>
                    <a:pt x="55" y="633"/>
                  </a:cubicBezTo>
                  <a:cubicBezTo>
                    <a:pt x="55" y="633"/>
                    <a:pt x="55" y="634"/>
                    <a:pt x="55" y="634"/>
                  </a:cubicBezTo>
                  <a:cubicBezTo>
                    <a:pt x="55" y="634"/>
                    <a:pt x="54" y="635"/>
                    <a:pt x="55" y="636"/>
                  </a:cubicBezTo>
                  <a:cubicBezTo>
                    <a:pt x="55" y="636"/>
                    <a:pt x="56" y="640"/>
                    <a:pt x="56" y="640"/>
                  </a:cubicBezTo>
                  <a:cubicBezTo>
                    <a:pt x="55" y="642"/>
                    <a:pt x="44" y="643"/>
                    <a:pt x="44" y="647"/>
                  </a:cubicBezTo>
                  <a:cubicBezTo>
                    <a:pt x="44" y="649"/>
                    <a:pt x="50" y="651"/>
                    <a:pt x="51" y="650"/>
                  </a:cubicBezTo>
                  <a:cubicBezTo>
                    <a:pt x="51" y="650"/>
                    <a:pt x="51" y="649"/>
                    <a:pt x="52" y="648"/>
                  </a:cubicBezTo>
                  <a:cubicBezTo>
                    <a:pt x="52" y="648"/>
                    <a:pt x="53" y="648"/>
                    <a:pt x="53" y="648"/>
                  </a:cubicBezTo>
                  <a:cubicBezTo>
                    <a:pt x="54" y="649"/>
                    <a:pt x="53" y="650"/>
                    <a:pt x="53" y="650"/>
                  </a:cubicBezTo>
                  <a:cubicBezTo>
                    <a:pt x="53" y="651"/>
                    <a:pt x="53" y="652"/>
                    <a:pt x="53" y="652"/>
                  </a:cubicBezTo>
                  <a:cubicBezTo>
                    <a:pt x="54" y="653"/>
                    <a:pt x="55" y="652"/>
                    <a:pt x="55" y="653"/>
                  </a:cubicBezTo>
                  <a:cubicBezTo>
                    <a:pt x="55" y="654"/>
                    <a:pt x="54" y="654"/>
                    <a:pt x="54" y="655"/>
                  </a:cubicBezTo>
                  <a:cubicBezTo>
                    <a:pt x="54" y="655"/>
                    <a:pt x="55" y="655"/>
                    <a:pt x="55" y="655"/>
                  </a:cubicBezTo>
                  <a:cubicBezTo>
                    <a:pt x="55" y="656"/>
                    <a:pt x="54" y="656"/>
                    <a:pt x="54" y="657"/>
                  </a:cubicBezTo>
                  <a:cubicBezTo>
                    <a:pt x="54" y="657"/>
                    <a:pt x="55" y="658"/>
                    <a:pt x="55" y="658"/>
                  </a:cubicBezTo>
                  <a:cubicBezTo>
                    <a:pt x="56" y="659"/>
                    <a:pt x="56" y="660"/>
                    <a:pt x="56" y="661"/>
                  </a:cubicBezTo>
                  <a:cubicBezTo>
                    <a:pt x="56" y="663"/>
                    <a:pt x="52" y="654"/>
                    <a:pt x="51" y="654"/>
                  </a:cubicBezTo>
                  <a:cubicBezTo>
                    <a:pt x="50" y="654"/>
                    <a:pt x="46" y="656"/>
                    <a:pt x="46" y="657"/>
                  </a:cubicBezTo>
                  <a:cubicBezTo>
                    <a:pt x="46" y="657"/>
                    <a:pt x="47" y="657"/>
                    <a:pt x="47" y="657"/>
                  </a:cubicBezTo>
                  <a:cubicBezTo>
                    <a:pt x="49" y="658"/>
                    <a:pt x="49" y="661"/>
                    <a:pt x="50" y="662"/>
                  </a:cubicBezTo>
                  <a:cubicBezTo>
                    <a:pt x="51" y="662"/>
                    <a:pt x="54" y="662"/>
                    <a:pt x="54" y="664"/>
                  </a:cubicBezTo>
                  <a:cubicBezTo>
                    <a:pt x="54" y="664"/>
                    <a:pt x="53" y="663"/>
                    <a:pt x="53" y="663"/>
                  </a:cubicBezTo>
                  <a:cubicBezTo>
                    <a:pt x="51" y="662"/>
                    <a:pt x="49" y="661"/>
                    <a:pt x="47" y="664"/>
                  </a:cubicBezTo>
                  <a:cubicBezTo>
                    <a:pt x="46" y="666"/>
                    <a:pt x="48" y="664"/>
                    <a:pt x="48" y="667"/>
                  </a:cubicBezTo>
                  <a:cubicBezTo>
                    <a:pt x="48" y="667"/>
                    <a:pt x="47" y="667"/>
                    <a:pt x="47" y="667"/>
                  </a:cubicBezTo>
                  <a:cubicBezTo>
                    <a:pt x="47" y="668"/>
                    <a:pt x="47" y="669"/>
                    <a:pt x="47" y="669"/>
                  </a:cubicBezTo>
                  <a:cubicBezTo>
                    <a:pt x="48" y="672"/>
                    <a:pt x="50" y="671"/>
                    <a:pt x="51" y="673"/>
                  </a:cubicBezTo>
                  <a:cubicBezTo>
                    <a:pt x="51" y="674"/>
                    <a:pt x="50" y="675"/>
                    <a:pt x="50" y="675"/>
                  </a:cubicBezTo>
                  <a:cubicBezTo>
                    <a:pt x="51" y="676"/>
                    <a:pt x="52" y="676"/>
                    <a:pt x="51" y="677"/>
                  </a:cubicBezTo>
                  <a:cubicBezTo>
                    <a:pt x="51" y="678"/>
                    <a:pt x="49" y="675"/>
                    <a:pt x="49" y="675"/>
                  </a:cubicBezTo>
                  <a:cubicBezTo>
                    <a:pt x="46" y="676"/>
                    <a:pt x="49" y="680"/>
                    <a:pt x="48" y="681"/>
                  </a:cubicBezTo>
                  <a:cubicBezTo>
                    <a:pt x="48" y="682"/>
                    <a:pt x="46" y="682"/>
                    <a:pt x="45" y="683"/>
                  </a:cubicBezTo>
                  <a:cubicBezTo>
                    <a:pt x="44" y="684"/>
                    <a:pt x="45" y="685"/>
                    <a:pt x="45" y="686"/>
                  </a:cubicBezTo>
                  <a:cubicBezTo>
                    <a:pt x="44" y="688"/>
                    <a:pt x="46" y="689"/>
                    <a:pt x="47" y="690"/>
                  </a:cubicBezTo>
                  <a:cubicBezTo>
                    <a:pt x="47" y="690"/>
                    <a:pt x="50" y="690"/>
                    <a:pt x="50" y="691"/>
                  </a:cubicBezTo>
                  <a:cubicBezTo>
                    <a:pt x="50" y="691"/>
                    <a:pt x="44" y="695"/>
                    <a:pt x="49" y="695"/>
                  </a:cubicBezTo>
                  <a:cubicBezTo>
                    <a:pt x="52" y="695"/>
                    <a:pt x="50" y="691"/>
                    <a:pt x="51" y="694"/>
                  </a:cubicBezTo>
                  <a:cubicBezTo>
                    <a:pt x="52" y="694"/>
                    <a:pt x="53" y="695"/>
                    <a:pt x="52" y="696"/>
                  </a:cubicBezTo>
                  <a:cubicBezTo>
                    <a:pt x="52" y="696"/>
                    <a:pt x="51" y="695"/>
                    <a:pt x="51" y="695"/>
                  </a:cubicBezTo>
                  <a:cubicBezTo>
                    <a:pt x="50" y="695"/>
                    <a:pt x="49" y="696"/>
                    <a:pt x="49" y="696"/>
                  </a:cubicBezTo>
                  <a:cubicBezTo>
                    <a:pt x="48" y="696"/>
                    <a:pt x="49" y="695"/>
                    <a:pt x="48" y="695"/>
                  </a:cubicBezTo>
                  <a:cubicBezTo>
                    <a:pt x="48" y="695"/>
                    <a:pt x="48" y="696"/>
                    <a:pt x="48" y="696"/>
                  </a:cubicBezTo>
                  <a:cubicBezTo>
                    <a:pt x="47" y="698"/>
                    <a:pt x="47" y="699"/>
                    <a:pt x="46" y="700"/>
                  </a:cubicBezTo>
                  <a:cubicBezTo>
                    <a:pt x="46" y="701"/>
                    <a:pt x="48" y="703"/>
                    <a:pt x="47" y="703"/>
                  </a:cubicBezTo>
                  <a:cubicBezTo>
                    <a:pt x="47" y="704"/>
                    <a:pt x="46" y="702"/>
                    <a:pt x="45" y="702"/>
                  </a:cubicBezTo>
                  <a:cubicBezTo>
                    <a:pt x="45" y="703"/>
                    <a:pt x="45" y="703"/>
                    <a:pt x="45" y="703"/>
                  </a:cubicBezTo>
                  <a:cubicBezTo>
                    <a:pt x="45" y="704"/>
                    <a:pt x="45" y="704"/>
                    <a:pt x="45" y="704"/>
                  </a:cubicBezTo>
                  <a:cubicBezTo>
                    <a:pt x="44" y="704"/>
                    <a:pt x="44" y="702"/>
                    <a:pt x="44" y="704"/>
                  </a:cubicBezTo>
                  <a:cubicBezTo>
                    <a:pt x="44" y="708"/>
                    <a:pt x="46" y="704"/>
                    <a:pt x="47" y="705"/>
                  </a:cubicBezTo>
                  <a:cubicBezTo>
                    <a:pt x="48" y="705"/>
                    <a:pt x="46" y="706"/>
                    <a:pt x="46" y="707"/>
                  </a:cubicBezTo>
                  <a:cubicBezTo>
                    <a:pt x="47" y="708"/>
                    <a:pt x="49" y="708"/>
                    <a:pt x="50" y="708"/>
                  </a:cubicBezTo>
                  <a:cubicBezTo>
                    <a:pt x="52" y="709"/>
                    <a:pt x="54" y="712"/>
                    <a:pt x="57" y="713"/>
                  </a:cubicBezTo>
                  <a:cubicBezTo>
                    <a:pt x="58" y="713"/>
                    <a:pt x="59" y="712"/>
                    <a:pt x="59" y="713"/>
                  </a:cubicBezTo>
                  <a:cubicBezTo>
                    <a:pt x="60" y="713"/>
                    <a:pt x="58" y="714"/>
                    <a:pt x="58" y="714"/>
                  </a:cubicBezTo>
                  <a:cubicBezTo>
                    <a:pt x="57" y="715"/>
                    <a:pt x="57" y="716"/>
                    <a:pt x="57" y="717"/>
                  </a:cubicBezTo>
                  <a:cubicBezTo>
                    <a:pt x="57" y="718"/>
                    <a:pt x="58" y="718"/>
                    <a:pt x="58" y="719"/>
                  </a:cubicBezTo>
                  <a:cubicBezTo>
                    <a:pt x="58" y="720"/>
                    <a:pt x="51" y="724"/>
                    <a:pt x="50" y="725"/>
                  </a:cubicBezTo>
                  <a:cubicBezTo>
                    <a:pt x="46" y="727"/>
                    <a:pt x="50" y="724"/>
                    <a:pt x="46" y="725"/>
                  </a:cubicBezTo>
                  <a:cubicBezTo>
                    <a:pt x="42" y="726"/>
                    <a:pt x="47" y="730"/>
                    <a:pt x="47" y="730"/>
                  </a:cubicBezTo>
                  <a:cubicBezTo>
                    <a:pt x="48" y="732"/>
                    <a:pt x="44" y="731"/>
                    <a:pt x="44" y="732"/>
                  </a:cubicBezTo>
                  <a:cubicBezTo>
                    <a:pt x="44" y="732"/>
                    <a:pt x="44" y="733"/>
                    <a:pt x="45" y="734"/>
                  </a:cubicBezTo>
                  <a:cubicBezTo>
                    <a:pt x="47" y="736"/>
                    <a:pt x="47" y="733"/>
                    <a:pt x="48" y="733"/>
                  </a:cubicBezTo>
                  <a:cubicBezTo>
                    <a:pt x="50" y="733"/>
                    <a:pt x="52" y="735"/>
                    <a:pt x="53" y="736"/>
                  </a:cubicBezTo>
                  <a:cubicBezTo>
                    <a:pt x="53" y="736"/>
                    <a:pt x="60" y="736"/>
                    <a:pt x="57" y="738"/>
                  </a:cubicBezTo>
                  <a:cubicBezTo>
                    <a:pt x="55" y="739"/>
                    <a:pt x="50" y="734"/>
                    <a:pt x="49" y="734"/>
                  </a:cubicBezTo>
                  <a:cubicBezTo>
                    <a:pt x="45" y="735"/>
                    <a:pt x="49" y="734"/>
                    <a:pt x="48" y="736"/>
                  </a:cubicBezTo>
                  <a:cubicBezTo>
                    <a:pt x="48" y="737"/>
                    <a:pt x="47" y="736"/>
                    <a:pt x="47" y="736"/>
                  </a:cubicBezTo>
                  <a:cubicBezTo>
                    <a:pt x="45" y="735"/>
                    <a:pt x="46" y="737"/>
                    <a:pt x="46" y="738"/>
                  </a:cubicBezTo>
                  <a:cubicBezTo>
                    <a:pt x="46" y="738"/>
                    <a:pt x="46" y="737"/>
                    <a:pt x="45" y="737"/>
                  </a:cubicBezTo>
                  <a:cubicBezTo>
                    <a:pt x="45" y="737"/>
                    <a:pt x="44" y="737"/>
                    <a:pt x="44" y="738"/>
                  </a:cubicBezTo>
                  <a:cubicBezTo>
                    <a:pt x="43" y="739"/>
                    <a:pt x="43" y="746"/>
                    <a:pt x="46" y="745"/>
                  </a:cubicBezTo>
                  <a:cubicBezTo>
                    <a:pt x="46" y="744"/>
                    <a:pt x="46" y="744"/>
                    <a:pt x="46" y="743"/>
                  </a:cubicBezTo>
                  <a:cubicBezTo>
                    <a:pt x="47" y="743"/>
                    <a:pt x="47" y="742"/>
                    <a:pt x="48" y="742"/>
                  </a:cubicBezTo>
                  <a:cubicBezTo>
                    <a:pt x="49" y="742"/>
                    <a:pt x="49" y="743"/>
                    <a:pt x="49" y="743"/>
                  </a:cubicBezTo>
                  <a:cubicBezTo>
                    <a:pt x="52" y="743"/>
                    <a:pt x="52" y="743"/>
                    <a:pt x="52" y="743"/>
                  </a:cubicBezTo>
                  <a:cubicBezTo>
                    <a:pt x="52" y="744"/>
                    <a:pt x="48" y="744"/>
                    <a:pt x="47" y="744"/>
                  </a:cubicBezTo>
                  <a:cubicBezTo>
                    <a:pt x="47" y="744"/>
                    <a:pt x="46" y="745"/>
                    <a:pt x="46" y="746"/>
                  </a:cubicBezTo>
                  <a:cubicBezTo>
                    <a:pt x="45" y="747"/>
                    <a:pt x="44" y="747"/>
                    <a:pt x="44" y="748"/>
                  </a:cubicBezTo>
                  <a:cubicBezTo>
                    <a:pt x="45" y="747"/>
                    <a:pt x="46" y="747"/>
                    <a:pt x="46" y="749"/>
                  </a:cubicBezTo>
                  <a:cubicBezTo>
                    <a:pt x="45" y="749"/>
                    <a:pt x="44" y="749"/>
                    <a:pt x="44" y="749"/>
                  </a:cubicBezTo>
                  <a:cubicBezTo>
                    <a:pt x="44" y="749"/>
                    <a:pt x="44" y="750"/>
                    <a:pt x="44" y="751"/>
                  </a:cubicBezTo>
                  <a:cubicBezTo>
                    <a:pt x="44" y="751"/>
                    <a:pt x="43" y="751"/>
                    <a:pt x="43" y="751"/>
                  </a:cubicBezTo>
                  <a:cubicBezTo>
                    <a:pt x="42" y="752"/>
                    <a:pt x="44" y="755"/>
                    <a:pt x="44" y="756"/>
                  </a:cubicBezTo>
                  <a:cubicBezTo>
                    <a:pt x="44" y="756"/>
                    <a:pt x="43" y="760"/>
                    <a:pt x="44" y="760"/>
                  </a:cubicBezTo>
                  <a:cubicBezTo>
                    <a:pt x="44" y="760"/>
                    <a:pt x="45" y="759"/>
                    <a:pt x="45" y="759"/>
                  </a:cubicBezTo>
                  <a:cubicBezTo>
                    <a:pt x="45" y="758"/>
                    <a:pt x="48" y="750"/>
                    <a:pt x="50" y="752"/>
                  </a:cubicBezTo>
                  <a:cubicBezTo>
                    <a:pt x="50" y="753"/>
                    <a:pt x="49" y="753"/>
                    <a:pt x="48" y="753"/>
                  </a:cubicBezTo>
                  <a:cubicBezTo>
                    <a:pt x="48" y="754"/>
                    <a:pt x="45" y="758"/>
                    <a:pt x="46" y="759"/>
                  </a:cubicBezTo>
                  <a:cubicBezTo>
                    <a:pt x="47" y="759"/>
                    <a:pt x="48" y="759"/>
                    <a:pt x="48" y="759"/>
                  </a:cubicBezTo>
                  <a:cubicBezTo>
                    <a:pt x="48" y="759"/>
                    <a:pt x="44" y="761"/>
                    <a:pt x="43" y="763"/>
                  </a:cubicBezTo>
                  <a:cubicBezTo>
                    <a:pt x="41" y="765"/>
                    <a:pt x="45" y="762"/>
                    <a:pt x="44" y="766"/>
                  </a:cubicBezTo>
                  <a:cubicBezTo>
                    <a:pt x="44" y="766"/>
                    <a:pt x="43" y="765"/>
                    <a:pt x="42" y="766"/>
                  </a:cubicBezTo>
                  <a:cubicBezTo>
                    <a:pt x="42" y="766"/>
                    <a:pt x="41" y="768"/>
                    <a:pt x="40" y="767"/>
                  </a:cubicBezTo>
                  <a:cubicBezTo>
                    <a:pt x="40" y="767"/>
                    <a:pt x="39" y="767"/>
                    <a:pt x="38" y="766"/>
                  </a:cubicBezTo>
                  <a:cubicBezTo>
                    <a:pt x="38" y="765"/>
                    <a:pt x="42" y="761"/>
                    <a:pt x="42" y="760"/>
                  </a:cubicBezTo>
                  <a:cubicBezTo>
                    <a:pt x="42" y="758"/>
                    <a:pt x="39" y="755"/>
                    <a:pt x="37" y="756"/>
                  </a:cubicBezTo>
                  <a:cubicBezTo>
                    <a:pt x="35" y="758"/>
                    <a:pt x="40" y="759"/>
                    <a:pt x="41" y="761"/>
                  </a:cubicBezTo>
                  <a:cubicBezTo>
                    <a:pt x="41" y="762"/>
                    <a:pt x="39" y="761"/>
                    <a:pt x="39" y="760"/>
                  </a:cubicBezTo>
                  <a:cubicBezTo>
                    <a:pt x="37" y="759"/>
                    <a:pt x="35" y="761"/>
                    <a:pt x="36" y="757"/>
                  </a:cubicBezTo>
                  <a:cubicBezTo>
                    <a:pt x="36" y="757"/>
                    <a:pt x="34" y="759"/>
                    <a:pt x="33" y="759"/>
                  </a:cubicBezTo>
                  <a:cubicBezTo>
                    <a:pt x="31" y="760"/>
                    <a:pt x="29" y="759"/>
                    <a:pt x="27" y="758"/>
                  </a:cubicBezTo>
                  <a:cubicBezTo>
                    <a:pt x="26" y="757"/>
                    <a:pt x="30" y="759"/>
                    <a:pt x="30" y="759"/>
                  </a:cubicBezTo>
                  <a:cubicBezTo>
                    <a:pt x="33" y="759"/>
                    <a:pt x="38" y="756"/>
                    <a:pt x="37" y="754"/>
                  </a:cubicBezTo>
                  <a:cubicBezTo>
                    <a:pt x="36" y="748"/>
                    <a:pt x="36" y="756"/>
                    <a:pt x="33" y="756"/>
                  </a:cubicBezTo>
                  <a:cubicBezTo>
                    <a:pt x="32" y="756"/>
                    <a:pt x="35" y="756"/>
                    <a:pt x="35" y="753"/>
                  </a:cubicBezTo>
                  <a:cubicBezTo>
                    <a:pt x="35" y="752"/>
                    <a:pt x="33" y="754"/>
                    <a:pt x="33" y="753"/>
                  </a:cubicBezTo>
                  <a:cubicBezTo>
                    <a:pt x="33" y="751"/>
                    <a:pt x="35" y="753"/>
                    <a:pt x="35" y="751"/>
                  </a:cubicBezTo>
                  <a:cubicBezTo>
                    <a:pt x="35" y="748"/>
                    <a:pt x="31" y="753"/>
                    <a:pt x="32" y="750"/>
                  </a:cubicBezTo>
                  <a:cubicBezTo>
                    <a:pt x="32" y="749"/>
                    <a:pt x="33" y="749"/>
                    <a:pt x="33" y="749"/>
                  </a:cubicBezTo>
                  <a:cubicBezTo>
                    <a:pt x="34" y="746"/>
                    <a:pt x="29" y="749"/>
                    <a:pt x="29" y="748"/>
                  </a:cubicBezTo>
                  <a:cubicBezTo>
                    <a:pt x="29" y="748"/>
                    <a:pt x="29" y="748"/>
                    <a:pt x="28" y="748"/>
                  </a:cubicBezTo>
                  <a:cubicBezTo>
                    <a:pt x="27" y="748"/>
                    <a:pt x="27" y="747"/>
                    <a:pt x="26" y="748"/>
                  </a:cubicBezTo>
                  <a:cubicBezTo>
                    <a:pt x="25" y="749"/>
                    <a:pt x="30" y="750"/>
                    <a:pt x="27" y="754"/>
                  </a:cubicBezTo>
                  <a:cubicBezTo>
                    <a:pt x="26" y="754"/>
                    <a:pt x="27" y="751"/>
                    <a:pt x="26" y="751"/>
                  </a:cubicBezTo>
                  <a:cubicBezTo>
                    <a:pt x="24" y="751"/>
                    <a:pt x="25" y="748"/>
                    <a:pt x="24" y="748"/>
                  </a:cubicBezTo>
                  <a:cubicBezTo>
                    <a:pt x="23" y="748"/>
                    <a:pt x="24" y="749"/>
                    <a:pt x="23" y="749"/>
                  </a:cubicBezTo>
                  <a:cubicBezTo>
                    <a:pt x="23" y="749"/>
                    <a:pt x="22" y="749"/>
                    <a:pt x="22" y="748"/>
                  </a:cubicBezTo>
                  <a:cubicBezTo>
                    <a:pt x="22" y="748"/>
                    <a:pt x="21" y="749"/>
                    <a:pt x="21" y="753"/>
                  </a:cubicBezTo>
                  <a:cubicBezTo>
                    <a:pt x="22" y="755"/>
                    <a:pt x="21" y="753"/>
                    <a:pt x="20" y="756"/>
                  </a:cubicBezTo>
                  <a:cubicBezTo>
                    <a:pt x="20" y="758"/>
                    <a:pt x="22" y="757"/>
                    <a:pt x="21" y="759"/>
                  </a:cubicBezTo>
                  <a:cubicBezTo>
                    <a:pt x="21" y="759"/>
                    <a:pt x="19" y="756"/>
                    <a:pt x="18" y="757"/>
                  </a:cubicBezTo>
                  <a:cubicBezTo>
                    <a:pt x="18" y="758"/>
                    <a:pt x="17" y="759"/>
                    <a:pt x="17" y="759"/>
                  </a:cubicBezTo>
                  <a:cubicBezTo>
                    <a:pt x="17" y="760"/>
                    <a:pt x="19" y="760"/>
                    <a:pt x="18" y="761"/>
                  </a:cubicBezTo>
                  <a:cubicBezTo>
                    <a:pt x="18" y="761"/>
                    <a:pt x="16" y="758"/>
                    <a:pt x="15" y="759"/>
                  </a:cubicBezTo>
                  <a:cubicBezTo>
                    <a:pt x="14" y="760"/>
                    <a:pt x="14" y="760"/>
                    <a:pt x="14" y="761"/>
                  </a:cubicBezTo>
                  <a:cubicBezTo>
                    <a:pt x="14" y="762"/>
                    <a:pt x="16" y="762"/>
                    <a:pt x="17" y="762"/>
                  </a:cubicBezTo>
                  <a:cubicBezTo>
                    <a:pt x="17" y="763"/>
                    <a:pt x="15" y="762"/>
                    <a:pt x="14" y="762"/>
                  </a:cubicBezTo>
                  <a:cubicBezTo>
                    <a:pt x="14" y="762"/>
                    <a:pt x="13" y="761"/>
                    <a:pt x="13" y="761"/>
                  </a:cubicBezTo>
                  <a:cubicBezTo>
                    <a:pt x="13" y="762"/>
                    <a:pt x="13" y="762"/>
                    <a:pt x="13" y="763"/>
                  </a:cubicBezTo>
                  <a:cubicBezTo>
                    <a:pt x="13" y="763"/>
                    <a:pt x="14" y="764"/>
                    <a:pt x="13" y="764"/>
                  </a:cubicBezTo>
                  <a:cubicBezTo>
                    <a:pt x="13" y="764"/>
                    <a:pt x="13" y="763"/>
                    <a:pt x="12" y="763"/>
                  </a:cubicBezTo>
                  <a:cubicBezTo>
                    <a:pt x="10" y="763"/>
                    <a:pt x="10" y="766"/>
                    <a:pt x="10" y="766"/>
                  </a:cubicBezTo>
                  <a:cubicBezTo>
                    <a:pt x="9" y="768"/>
                    <a:pt x="0" y="768"/>
                    <a:pt x="7" y="776"/>
                  </a:cubicBezTo>
                  <a:cubicBezTo>
                    <a:pt x="7" y="777"/>
                    <a:pt x="7" y="777"/>
                    <a:pt x="8" y="778"/>
                  </a:cubicBezTo>
                  <a:cubicBezTo>
                    <a:pt x="11" y="779"/>
                    <a:pt x="12" y="775"/>
                    <a:pt x="12" y="774"/>
                  </a:cubicBezTo>
                  <a:cubicBezTo>
                    <a:pt x="11" y="773"/>
                    <a:pt x="10" y="774"/>
                    <a:pt x="10" y="774"/>
                  </a:cubicBezTo>
                  <a:cubicBezTo>
                    <a:pt x="9" y="773"/>
                    <a:pt x="12" y="769"/>
                    <a:pt x="8" y="772"/>
                  </a:cubicBezTo>
                  <a:cubicBezTo>
                    <a:pt x="7" y="772"/>
                    <a:pt x="7" y="775"/>
                    <a:pt x="6" y="774"/>
                  </a:cubicBezTo>
                  <a:cubicBezTo>
                    <a:pt x="5" y="772"/>
                    <a:pt x="9" y="770"/>
                    <a:pt x="10" y="770"/>
                  </a:cubicBezTo>
                  <a:cubicBezTo>
                    <a:pt x="11" y="770"/>
                    <a:pt x="11" y="771"/>
                    <a:pt x="12" y="771"/>
                  </a:cubicBezTo>
                  <a:cubicBezTo>
                    <a:pt x="13" y="771"/>
                    <a:pt x="13" y="769"/>
                    <a:pt x="14" y="769"/>
                  </a:cubicBezTo>
                  <a:cubicBezTo>
                    <a:pt x="14" y="769"/>
                    <a:pt x="14" y="770"/>
                    <a:pt x="15" y="770"/>
                  </a:cubicBezTo>
                  <a:cubicBezTo>
                    <a:pt x="16" y="770"/>
                    <a:pt x="19" y="764"/>
                    <a:pt x="19" y="764"/>
                  </a:cubicBezTo>
                  <a:cubicBezTo>
                    <a:pt x="22" y="765"/>
                    <a:pt x="15" y="767"/>
                    <a:pt x="19" y="772"/>
                  </a:cubicBezTo>
                  <a:cubicBezTo>
                    <a:pt x="19" y="773"/>
                    <a:pt x="20" y="773"/>
                    <a:pt x="21" y="773"/>
                  </a:cubicBezTo>
                  <a:cubicBezTo>
                    <a:pt x="22" y="773"/>
                    <a:pt x="22" y="773"/>
                    <a:pt x="22" y="773"/>
                  </a:cubicBezTo>
                  <a:cubicBezTo>
                    <a:pt x="22" y="773"/>
                    <a:pt x="22" y="773"/>
                    <a:pt x="23" y="773"/>
                  </a:cubicBezTo>
                  <a:cubicBezTo>
                    <a:pt x="23" y="773"/>
                    <a:pt x="24" y="775"/>
                    <a:pt x="26" y="775"/>
                  </a:cubicBezTo>
                  <a:cubicBezTo>
                    <a:pt x="28" y="776"/>
                    <a:pt x="32" y="776"/>
                    <a:pt x="31" y="775"/>
                  </a:cubicBezTo>
                  <a:cubicBezTo>
                    <a:pt x="30" y="774"/>
                    <a:pt x="27" y="775"/>
                    <a:pt x="26" y="775"/>
                  </a:cubicBezTo>
                  <a:cubicBezTo>
                    <a:pt x="26" y="774"/>
                    <a:pt x="26" y="774"/>
                    <a:pt x="26" y="773"/>
                  </a:cubicBezTo>
                  <a:cubicBezTo>
                    <a:pt x="26" y="773"/>
                    <a:pt x="30" y="773"/>
                    <a:pt x="30" y="773"/>
                  </a:cubicBezTo>
                  <a:cubicBezTo>
                    <a:pt x="29" y="772"/>
                    <a:pt x="27" y="772"/>
                    <a:pt x="27" y="771"/>
                  </a:cubicBezTo>
                  <a:cubicBezTo>
                    <a:pt x="28" y="771"/>
                    <a:pt x="28" y="772"/>
                    <a:pt x="29" y="772"/>
                  </a:cubicBezTo>
                  <a:cubicBezTo>
                    <a:pt x="30" y="772"/>
                    <a:pt x="33" y="772"/>
                    <a:pt x="34" y="772"/>
                  </a:cubicBezTo>
                  <a:cubicBezTo>
                    <a:pt x="34" y="773"/>
                    <a:pt x="34" y="773"/>
                    <a:pt x="34" y="773"/>
                  </a:cubicBezTo>
                  <a:cubicBezTo>
                    <a:pt x="34" y="774"/>
                    <a:pt x="34" y="774"/>
                    <a:pt x="35" y="774"/>
                  </a:cubicBezTo>
                  <a:cubicBezTo>
                    <a:pt x="36" y="775"/>
                    <a:pt x="36" y="773"/>
                    <a:pt x="37" y="774"/>
                  </a:cubicBezTo>
                  <a:cubicBezTo>
                    <a:pt x="37" y="774"/>
                    <a:pt x="36" y="775"/>
                    <a:pt x="36" y="775"/>
                  </a:cubicBezTo>
                  <a:cubicBezTo>
                    <a:pt x="35" y="777"/>
                    <a:pt x="41" y="778"/>
                    <a:pt x="42" y="778"/>
                  </a:cubicBezTo>
                  <a:cubicBezTo>
                    <a:pt x="42" y="779"/>
                    <a:pt x="41" y="779"/>
                    <a:pt x="41" y="780"/>
                  </a:cubicBezTo>
                  <a:cubicBezTo>
                    <a:pt x="41" y="781"/>
                    <a:pt x="43" y="783"/>
                    <a:pt x="42" y="784"/>
                  </a:cubicBezTo>
                  <a:cubicBezTo>
                    <a:pt x="39" y="786"/>
                    <a:pt x="42" y="779"/>
                    <a:pt x="39" y="783"/>
                  </a:cubicBezTo>
                  <a:cubicBezTo>
                    <a:pt x="38" y="783"/>
                    <a:pt x="39" y="785"/>
                    <a:pt x="39" y="785"/>
                  </a:cubicBezTo>
                  <a:cubicBezTo>
                    <a:pt x="39" y="786"/>
                    <a:pt x="40" y="787"/>
                    <a:pt x="40" y="786"/>
                  </a:cubicBezTo>
                  <a:cubicBezTo>
                    <a:pt x="36" y="785"/>
                    <a:pt x="40" y="785"/>
                    <a:pt x="38" y="783"/>
                  </a:cubicBezTo>
                  <a:cubicBezTo>
                    <a:pt x="38" y="783"/>
                    <a:pt x="37" y="783"/>
                    <a:pt x="37" y="783"/>
                  </a:cubicBezTo>
                  <a:cubicBezTo>
                    <a:pt x="35" y="784"/>
                    <a:pt x="36" y="783"/>
                    <a:pt x="35" y="783"/>
                  </a:cubicBezTo>
                  <a:cubicBezTo>
                    <a:pt x="34" y="783"/>
                    <a:pt x="34" y="785"/>
                    <a:pt x="33" y="786"/>
                  </a:cubicBezTo>
                  <a:cubicBezTo>
                    <a:pt x="33" y="787"/>
                    <a:pt x="32" y="788"/>
                    <a:pt x="32" y="789"/>
                  </a:cubicBezTo>
                  <a:cubicBezTo>
                    <a:pt x="31" y="792"/>
                    <a:pt x="33" y="786"/>
                    <a:pt x="35" y="789"/>
                  </a:cubicBezTo>
                  <a:cubicBezTo>
                    <a:pt x="35" y="790"/>
                    <a:pt x="33" y="790"/>
                    <a:pt x="33" y="790"/>
                  </a:cubicBezTo>
                  <a:cubicBezTo>
                    <a:pt x="34" y="791"/>
                    <a:pt x="34" y="791"/>
                    <a:pt x="35" y="792"/>
                  </a:cubicBezTo>
                  <a:cubicBezTo>
                    <a:pt x="35" y="792"/>
                    <a:pt x="36" y="791"/>
                    <a:pt x="36" y="791"/>
                  </a:cubicBezTo>
                  <a:cubicBezTo>
                    <a:pt x="36" y="792"/>
                    <a:pt x="36" y="793"/>
                    <a:pt x="37" y="793"/>
                  </a:cubicBezTo>
                  <a:cubicBezTo>
                    <a:pt x="37" y="793"/>
                    <a:pt x="40" y="792"/>
                    <a:pt x="41" y="792"/>
                  </a:cubicBezTo>
                  <a:cubicBezTo>
                    <a:pt x="41" y="792"/>
                    <a:pt x="42" y="791"/>
                    <a:pt x="42" y="791"/>
                  </a:cubicBezTo>
                  <a:cubicBezTo>
                    <a:pt x="41" y="792"/>
                    <a:pt x="40" y="792"/>
                    <a:pt x="40" y="793"/>
                  </a:cubicBezTo>
                  <a:cubicBezTo>
                    <a:pt x="40" y="793"/>
                    <a:pt x="42" y="793"/>
                    <a:pt x="42" y="793"/>
                  </a:cubicBezTo>
                  <a:cubicBezTo>
                    <a:pt x="43" y="793"/>
                    <a:pt x="41" y="794"/>
                    <a:pt x="41" y="794"/>
                  </a:cubicBezTo>
                  <a:cubicBezTo>
                    <a:pt x="40" y="794"/>
                    <a:pt x="37" y="793"/>
                    <a:pt x="37" y="795"/>
                  </a:cubicBezTo>
                  <a:cubicBezTo>
                    <a:pt x="37" y="796"/>
                    <a:pt x="40" y="796"/>
                    <a:pt x="40" y="797"/>
                  </a:cubicBezTo>
                  <a:cubicBezTo>
                    <a:pt x="40" y="797"/>
                    <a:pt x="40" y="797"/>
                    <a:pt x="39" y="797"/>
                  </a:cubicBezTo>
                  <a:cubicBezTo>
                    <a:pt x="41" y="797"/>
                    <a:pt x="42" y="797"/>
                    <a:pt x="42" y="797"/>
                  </a:cubicBezTo>
                  <a:cubicBezTo>
                    <a:pt x="43" y="797"/>
                    <a:pt x="46" y="801"/>
                    <a:pt x="48" y="797"/>
                  </a:cubicBezTo>
                  <a:cubicBezTo>
                    <a:pt x="49" y="795"/>
                    <a:pt x="47" y="793"/>
                    <a:pt x="48" y="791"/>
                  </a:cubicBezTo>
                  <a:cubicBezTo>
                    <a:pt x="48" y="790"/>
                    <a:pt x="49" y="791"/>
                    <a:pt x="49" y="791"/>
                  </a:cubicBezTo>
                  <a:cubicBezTo>
                    <a:pt x="50" y="793"/>
                    <a:pt x="48" y="796"/>
                    <a:pt x="50" y="797"/>
                  </a:cubicBezTo>
                  <a:cubicBezTo>
                    <a:pt x="53" y="797"/>
                    <a:pt x="53" y="797"/>
                    <a:pt x="53" y="797"/>
                  </a:cubicBezTo>
                  <a:cubicBezTo>
                    <a:pt x="53" y="798"/>
                    <a:pt x="52" y="798"/>
                    <a:pt x="52" y="799"/>
                  </a:cubicBezTo>
                  <a:cubicBezTo>
                    <a:pt x="52" y="800"/>
                    <a:pt x="54" y="799"/>
                    <a:pt x="54" y="799"/>
                  </a:cubicBezTo>
                  <a:cubicBezTo>
                    <a:pt x="54" y="800"/>
                    <a:pt x="54" y="800"/>
                    <a:pt x="54" y="801"/>
                  </a:cubicBezTo>
                  <a:cubicBezTo>
                    <a:pt x="54" y="801"/>
                    <a:pt x="59" y="802"/>
                    <a:pt x="60" y="802"/>
                  </a:cubicBezTo>
                  <a:cubicBezTo>
                    <a:pt x="61" y="802"/>
                    <a:pt x="58" y="802"/>
                    <a:pt x="56" y="802"/>
                  </a:cubicBezTo>
                  <a:cubicBezTo>
                    <a:pt x="55" y="802"/>
                    <a:pt x="52" y="799"/>
                    <a:pt x="51" y="800"/>
                  </a:cubicBezTo>
                  <a:cubicBezTo>
                    <a:pt x="51" y="801"/>
                    <a:pt x="57" y="810"/>
                    <a:pt x="59" y="804"/>
                  </a:cubicBezTo>
                  <a:cubicBezTo>
                    <a:pt x="60" y="802"/>
                    <a:pt x="60" y="807"/>
                    <a:pt x="58" y="807"/>
                  </a:cubicBezTo>
                  <a:cubicBezTo>
                    <a:pt x="58" y="808"/>
                    <a:pt x="57" y="806"/>
                    <a:pt x="56" y="807"/>
                  </a:cubicBezTo>
                  <a:cubicBezTo>
                    <a:pt x="56" y="807"/>
                    <a:pt x="55" y="807"/>
                    <a:pt x="55" y="807"/>
                  </a:cubicBezTo>
                  <a:cubicBezTo>
                    <a:pt x="54" y="808"/>
                    <a:pt x="55" y="808"/>
                    <a:pt x="55" y="808"/>
                  </a:cubicBezTo>
                  <a:cubicBezTo>
                    <a:pt x="53" y="809"/>
                    <a:pt x="54" y="806"/>
                    <a:pt x="53" y="805"/>
                  </a:cubicBezTo>
                  <a:cubicBezTo>
                    <a:pt x="50" y="804"/>
                    <a:pt x="50" y="804"/>
                    <a:pt x="50" y="804"/>
                  </a:cubicBezTo>
                  <a:cubicBezTo>
                    <a:pt x="49" y="805"/>
                    <a:pt x="49" y="806"/>
                    <a:pt x="49" y="805"/>
                  </a:cubicBezTo>
                  <a:cubicBezTo>
                    <a:pt x="49" y="805"/>
                    <a:pt x="50" y="804"/>
                    <a:pt x="49" y="803"/>
                  </a:cubicBezTo>
                  <a:cubicBezTo>
                    <a:pt x="49" y="802"/>
                    <a:pt x="48" y="805"/>
                    <a:pt x="48" y="805"/>
                  </a:cubicBezTo>
                  <a:cubicBezTo>
                    <a:pt x="47" y="805"/>
                    <a:pt x="48" y="804"/>
                    <a:pt x="47" y="803"/>
                  </a:cubicBezTo>
                  <a:cubicBezTo>
                    <a:pt x="47" y="803"/>
                    <a:pt x="46" y="804"/>
                    <a:pt x="46" y="804"/>
                  </a:cubicBezTo>
                  <a:cubicBezTo>
                    <a:pt x="44" y="804"/>
                    <a:pt x="42" y="801"/>
                    <a:pt x="40" y="803"/>
                  </a:cubicBezTo>
                  <a:cubicBezTo>
                    <a:pt x="38" y="805"/>
                    <a:pt x="44" y="810"/>
                    <a:pt x="41" y="809"/>
                  </a:cubicBezTo>
                  <a:cubicBezTo>
                    <a:pt x="39" y="808"/>
                    <a:pt x="38" y="802"/>
                    <a:pt x="34" y="802"/>
                  </a:cubicBezTo>
                  <a:cubicBezTo>
                    <a:pt x="33" y="802"/>
                    <a:pt x="31" y="804"/>
                    <a:pt x="32" y="805"/>
                  </a:cubicBezTo>
                  <a:cubicBezTo>
                    <a:pt x="33" y="807"/>
                    <a:pt x="35" y="804"/>
                    <a:pt x="36" y="804"/>
                  </a:cubicBezTo>
                  <a:cubicBezTo>
                    <a:pt x="36" y="804"/>
                    <a:pt x="35" y="805"/>
                    <a:pt x="35" y="805"/>
                  </a:cubicBezTo>
                  <a:cubicBezTo>
                    <a:pt x="35" y="808"/>
                    <a:pt x="39" y="808"/>
                    <a:pt x="41" y="810"/>
                  </a:cubicBezTo>
                  <a:cubicBezTo>
                    <a:pt x="41" y="810"/>
                    <a:pt x="40" y="811"/>
                    <a:pt x="41" y="811"/>
                  </a:cubicBezTo>
                  <a:cubicBezTo>
                    <a:pt x="41" y="811"/>
                    <a:pt x="42" y="810"/>
                    <a:pt x="43" y="810"/>
                  </a:cubicBezTo>
                  <a:cubicBezTo>
                    <a:pt x="43" y="810"/>
                    <a:pt x="45" y="810"/>
                    <a:pt x="44" y="811"/>
                  </a:cubicBezTo>
                  <a:cubicBezTo>
                    <a:pt x="44" y="812"/>
                    <a:pt x="41" y="811"/>
                    <a:pt x="42" y="812"/>
                  </a:cubicBezTo>
                  <a:cubicBezTo>
                    <a:pt x="44" y="813"/>
                    <a:pt x="46" y="813"/>
                    <a:pt x="48" y="813"/>
                  </a:cubicBezTo>
                  <a:cubicBezTo>
                    <a:pt x="49" y="813"/>
                    <a:pt x="46" y="813"/>
                    <a:pt x="46" y="814"/>
                  </a:cubicBezTo>
                  <a:cubicBezTo>
                    <a:pt x="46" y="815"/>
                    <a:pt x="48" y="818"/>
                    <a:pt x="48" y="818"/>
                  </a:cubicBezTo>
                  <a:cubicBezTo>
                    <a:pt x="46" y="817"/>
                    <a:pt x="45" y="815"/>
                    <a:pt x="43" y="815"/>
                  </a:cubicBezTo>
                  <a:cubicBezTo>
                    <a:pt x="42" y="815"/>
                    <a:pt x="39" y="818"/>
                    <a:pt x="39" y="819"/>
                  </a:cubicBezTo>
                  <a:cubicBezTo>
                    <a:pt x="39" y="822"/>
                    <a:pt x="41" y="819"/>
                    <a:pt x="42" y="820"/>
                  </a:cubicBezTo>
                  <a:cubicBezTo>
                    <a:pt x="42" y="820"/>
                    <a:pt x="41" y="821"/>
                    <a:pt x="42" y="821"/>
                  </a:cubicBezTo>
                  <a:cubicBezTo>
                    <a:pt x="42" y="822"/>
                    <a:pt x="43" y="820"/>
                    <a:pt x="44" y="820"/>
                  </a:cubicBezTo>
                  <a:cubicBezTo>
                    <a:pt x="46" y="820"/>
                    <a:pt x="46" y="821"/>
                    <a:pt x="47" y="821"/>
                  </a:cubicBezTo>
                  <a:cubicBezTo>
                    <a:pt x="46" y="821"/>
                    <a:pt x="46" y="821"/>
                    <a:pt x="45" y="821"/>
                  </a:cubicBezTo>
                  <a:cubicBezTo>
                    <a:pt x="43" y="821"/>
                    <a:pt x="42" y="822"/>
                    <a:pt x="41" y="821"/>
                  </a:cubicBezTo>
                  <a:cubicBezTo>
                    <a:pt x="41" y="821"/>
                    <a:pt x="40" y="821"/>
                    <a:pt x="40" y="821"/>
                  </a:cubicBezTo>
                  <a:cubicBezTo>
                    <a:pt x="38" y="825"/>
                    <a:pt x="40" y="824"/>
                    <a:pt x="42" y="826"/>
                  </a:cubicBezTo>
                  <a:cubicBezTo>
                    <a:pt x="42" y="828"/>
                    <a:pt x="41" y="826"/>
                    <a:pt x="40" y="829"/>
                  </a:cubicBezTo>
                  <a:cubicBezTo>
                    <a:pt x="40" y="832"/>
                    <a:pt x="41" y="829"/>
                    <a:pt x="42" y="830"/>
                  </a:cubicBezTo>
                  <a:cubicBezTo>
                    <a:pt x="43" y="832"/>
                    <a:pt x="42" y="833"/>
                    <a:pt x="42" y="835"/>
                  </a:cubicBezTo>
                  <a:cubicBezTo>
                    <a:pt x="43" y="835"/>
                    <a:pt x="44" y="842"/>
                    <a:pt x="47" y="841"/>
                  </a:cubicBezTo>
                  <a:cubicBezTo>
                    <a:pt x="47" y="841"/>
                    <a:pt x="48" y="841"/>
                    <a:pt x="48" y="840"/>
                  </a:cubicBezTo>
                  <a:cubicBezTo>
                    <a:pt x="48" y="839"/>
                    <a:pt x="48" y="835"/>
                    <a:pt x="47" y="834"/>
                  </a:cubicBezTo>
                  <a:cubicBezTo>
                    <a:pt x="47" y="834"/>
                    <a:pt x="46" y="834"/>
                    <a:pt x="46" y="833"/>
                  </a:cubicBezTo>
                  <a:cubicBezTo>
                    <a:pt x="47" y="833"/>
                    <a:pt x="50" y="835"/>
                    <a:pt x="48" y="830"/>
                  </a:cubicBezTo>
                  <a:cubicBezTo>
                    <a:pt x="48" y="830"/>
                    <a:pt x="47" y="828"/>
                    <a:pt x="48" y="828"/>
                  </a:cubicBezTo>
                  <a:cubicBezTo>
                    <a:pt x="49" y="828"/>
                    <a:pt x="54" y="829"/>
                    <a:pt x="52" y="829"/>
                  </a:cubicBezTo>
                  <a:cubicBezTo>
                    <a:pt x="52" y="829"/>
                    <a:pt x="48" y="828"/>
                    <a:pt x="49" y="830"/>
                  </a:cubicBezTo>
                  <a:cubicBezTo>
                    <a:pt x="49" y="831"/>
                    <a:pt x="50" y="831"/>
                    <a:pt x="50" y="832"/>
                  </a:cubicBezTo>
                  <a:cubicBezTo>
                    <a:pt x="50" y="832"/>
                    <a:pt x="50" y="834"/>
                    <a:pt x="50" y="834"/>
                  </a:cubicBezTo>
                  <a:cubicBezTo>
                    <a:pt x="51" y="835"/>
                    <a:pt x="54" y="835"/>
                    <a:pt x="53" y="836"/>
                  </a:cubicBezTo>
                  <a:cubicBezTo>
                    <a:pt x="51" y="839"/>
                    <a:pt x="50" y="831"/>
                    <a:pt x="49" y="837"/>
                  </a:cubicBezTo>
                  <a:cubicBezTo>
                    <a:pt x="48" y="838"/>
                    <a:pt x="49" y="839"/>
                    <a:pt x="49" y="840"/>
                  </a:cubicBezTo>
                  <a:cubicBezTo>
                    <a:pt x="49" y="840"/>
                    <a:pt x="50" y="840"/>
                    <a:pt x="50" y="840"/>
                  </a:cubicBezTo>
                  <a:cubicBezTo>
                    <a:pt x="51" y="841"/>
                    <a:pt x="53" y="840"/>
                    <a:pt x="54" y="840"/>
                  </a:cubicBezTo>
                  <a:cubicBezTo>
                    <a:pt x="54" y="840"/>
                    <a:pt x="55" y="844"/>
                    <a:pt x="55" y="844"/>
                  </a:cubicBezTo>
                  <a:cubicBezTo>
                    <a:pt x="56" y="844"/>
                    <a:pt x="58" y="844"/>
                    <a:pt x="58" y="846"/>
                  </a:cubicBezTo>
                  <a:cubicBezTo>
                    <a:pt x="59" y="848"/>
                    <a:pt x="55" y="845"/>
                    <a:pt x="54" y="844"/>
                  </a:cubicBezTo>
                  <a:cubicBezTo>
                    <a:pt x="54" y="844"/>
                    <a:pt x="52" y="841"/>
                    <a:pt x="52" y="841"/>
                  </a:cubicBezTo>
                  <a:cubicBezTo>
                    <a:pt x="51" y="841"/>
                    <a:pt x="51" y="843"/>
                    <a:pt x="51" y="843"/>
                  </a:cubicBezTo>
                  <a:cubicBezTo>
                    <a:pt x="51" y="843"/>
                    <a:pt x="51" y="842"/>
                    <a:pt x="51" y="842"/>
                  </a:cubicBezTo>
                  <a:cubicBezTo>
                    <a:pt x="50" y="840"/>
                    <a:pt x="46" y="842"/>
                    <a:pt x="46" y="843"/>
                  </a:cubicBezTo>
                  <a:cubicBezTo>
                    <a:pt x="43" y="848"/>
                    <a:pt x="50" y="845"/>
                    <a:pt x="51" y="846"/>
                  </a:cubicBezTo>
                  <a:cubicBezTo>
                    <a:pt x="52" y="846"/>
                    <a:pt x="46" y="848"/>
                    <a:pt x="46" y="848"/>
                  </a:cubicBezTo>
                  <a:cubicBezTo>
                    <a:pt x="46" y="849"/>
                    <a:pt x="52" y="852"/>
                    <a:pt x="53" y="851"/>
                  </a:cubicBezTo>
                  <a:cubicBezTo>
                    <a:pt x="53" y="851"/>
                    <a:pt x="55" y="849"/>
                    <a:pt x="55" y="849"/>
                  </a:cubicBezTo>
                  <a:cubicBezTo>
                    <a:pt x="56" y="851"/>
                    <a:pt x="53" y="850"/>
                    <a:pt x="53" y="853"/>
                  </a:cubicBezTo>
                  <a:cubicBezTo>
                    <a:pt x="53" y="853"/>
                    <a:pt x="58" y="853"/>
                    <a:pt x="56" y="855"/>
                  </a:cubicBezTo>
                  <a:cubicBezTo>
                    <a:pt x="56" y="855"/>
                    <a:pt x="55" y="854"/>
                    <a:pt x="55" y="853"/>
                  </a:cubicBezTo>
                  <a:cubicBezTo>
                    <a:pt x="54" y="853"/>
                    <a:pt x="52" y="854"/>
                    <a:pt x="51" y="853"/>
                  </a:cubicBezTo>
                  <a:cubicBezTo>
                    <a:pt x="50" y="853"/>
                    <a:pt x="48" y="850"/>
                    <a:pt x="46" y="851"/>
                  </a:cubicBezTo>
                  <a:cubicBezTo>
                    <a:pt x="45" y="852"/>
                    <a:pt x="47" y="854"/>
                    <a:pt x="47" y="854"/>
                  </a:cubicBezTo>
                  <a:cubicBezTo>
                    <a:pt x="48" y="854"/>
                    <a:pt x="51" y="858"/>
                    <a:pt x="51" y="858"/>
                  </a:cubicBezTo>
                  <a:cubicBezTo>
                    <a:pt x="53" y="858"/>
                    <a:pt x="52" y="856"/>
                    <a:pt x="54" y="858"/>
                  </a:cubicBezTo>
                  <a:cubicBezTo>
                    <a:pt x="55" y="859"/>
                    <a:pt x="59" y="860"/>
                    <a:pt x="57" y="860"/>
                  </a:cubicBezTo>
                  <a:cubicBezTo>
                    <a:pt x="55" y="860"/>
                    <a:pt x="49" y="859"/>
                    <a:pt x="48" y="857"/>
                  </a:cubicBezTo>
                  <a:cubicBezTo>
                    <a:pt x="48" y="857"/>
                    <a:pt x="48" y="857"/>
                    <a:pt x="48" y="856"/>
                  </a:cubicBezTo>
                  <a:cubicBezTo>
                    <a:pt x="48" y="856"/>
                    <a:pt x="48" y="855"/>
                    <a:pt x="47" y="855"/>
                  </a:cubicBezTo>
                  <a:cubicBezTo>
                    <a:pt x="44" y="854"/>
                    <a:pt x="45" y="856"/>
                    <a:pt x="44" y="857"/>
                  </a:cubicBezTo>
                  <a:cubicBezTo>
                    <a:pt x="44" y="857"/>
                    <a:pt x="43" y="855"/>
                    <a:pt x="43" y="856"/>
                  </a:cubicBezTo>
                  <a:cubicBezTo>
                    <a:pt x="42" y="856"/>
                    <a:pt x="40" y="858"/>
                    <a:pt x="41" y="858"/>
                  </a:cubicBezTo>
                  <a:cubicBezTo>
                    <a:pt x="49" y="862"/>
                    <a:pt x="36" y="856"/>
                    <a:pt x="45" y="859"/>
                  </a:cubicBezTo>
                  <a:cubicBezTo>
                    <a:pt x="45" y="859"/>
                    <a:pt x="45" y="861"/>
                    <a:pt x="48" y="862"/>
                  </a:cubicBezTo>
                  <a:cubicBezTo>
                    <a:pt x="49" y="863"/>
                    <a:pt x="48" y="859"/>
                    <a:pt x="49" y="860"/>
                  </a:cubicBezTo>
                  <a:cubicBezTo>
                    <a:pt x="51" y="861"/>
                    <a:pt x="48" y="863"/>
                    <a:pt x="50" y="864"/>
                  </a:cubicBezTo>
                  <a:cubicBezTo>
                    <a:pt x="51" y="864"/>
                    <a:pt x="53" y="862"/>
                    <a:pt x="54" y="862"/>
                  </a:cubicBezTo>
                  <a:cubicBezTo>
                    <a:pt x="54" y="862"/>
                    <a:pt x="55" y="861"/>
                    <a:pt x="55" y="862"/>
                  </a:cubicBezTo>
                  <a:cubicBezTo>
                    <a:pt x="55" y="862"/>
                    <a:pt x="53" y="863"/>
                    <a:pt x="53" y="863"/>
                  </a:cubicBezTo>
                  <a:cubicBezTo>
                    <a:pt x="53" y="864"/>
                    <a:pt x="60" y="866"/>
                    <a:pt x="58" y="866"/>
                  </a:cubicBezTo>
                  <a:cubicBezTo>
                    <a:pt x="54" y="867"/>
                    <a:pt x="52" y="863"/>
                    <a:pt x="54" y="867"/>
                  </a:cubicBezTo>
                  <a:cubicBezTo>
                    <a:pt x="54" y="868"/>
                    <a:pt x="53" y="867"/>
                    <a:pt x="53" y="866"/>
                  </a:cubicBezTo>
                  <a:cubicBezTo>
                    <a:pt x="53" y="866"/>
                    <a:pt x="50" y="863"/>
                    <a:pt x="50" y="865"/>
                  </a:cubicBezTo>
                  <a:cubicBezTo>
                    <a:pt x="50" y="867"/>
                    <a:pt x="52" y="865"/>
                    <a:pt x="52" y="866"/>
                  </a:cubicBezTo>
                  <a:cubicBezTo>
                    <a:pt x="52" y="867"/>
                    <a:pt x="52" y="871"/>
                    <a:pt x="54" y="871"/>
                  </a:cubicBezTo>
                  <a:cubicBezTo>
                    <a:pt x="54" y="871"/>
                    <a:pt x="54" y="870"/>
                    <a:pt x="54" y="870"/>
                  </a:cubicBezTo>
                  <a:cubicBezTo>
                    <a:pt x="56" y="869"/>
                    <a:pt x="54" y="873"/>
                    <a:pt x="56" y="873"/>
                  </a:cubicBezTo>
                  <a:cubicBezTo>
                    <a:pt x="62" y="875"/>
                    <a:pt x="59" y="867"/>
                    <a:pt x="60" y="866"/>
                  </a:cubicBezTo>
                  <a:cubicBezTo>
                    <a:pt x="62" y="863"/>
                    <a:pt x="64" y="862"/>
                    <a:pt x="64" y="862"/>
                  </a:cubicBezTo>
                  <a:cubicBezTo>
                    <a:pt x="64" y="864"/>
                    <a:pt x="61" y="866"/>
                    <a:pt x="61" y="866"/>
                  </a:cubicBezTo>
                  <a:cubicBezTo>
                    <a:pt x="62" y="867"/>
                    <a:pt x="67" y="868"/>
                    <a:pt x="67" y="869"/>
                  </a:cubicBezTo>
                  <a:cubicBezTo>
                    <a:pt x="67" y="869"/>
                    <a:pt x="66" y="868"/>
                    <a:pt x="65" y="869"/>
                  </a:cubicBezTo>
                  <a:cubicBezTo>
                    <a:pt x="65" y="869"/>
                    <a:pt x="66" y="869"/>
                    <a:pt x="66" y="870"/>
                  </a:cubicBezTo>
                  <a:cubicBezTo>
                    <a:pt x="65" y="870"/>
                    <a:pt x="65" y="869"/>
                    <a:pt x="64" y="869"/>
                  </a:cubicBezTo>
                  <a:cubicBezTo>
                    <a:pt x="64" y="868"/>
                    <a:pt x="61" y="868"/>
                    <a:pt x="61" y="869"/>
                  </a:cubicBezTo>
                  <a:cubicBezTo>
                    <a:pt x="61" y="871"/>
                    <a:pt x="63" y="873"/>
                    <a:pt x="62" y="873"/>
                  </a:cubicBezTo>
                  <a:cubicBezTo>
                    <a:pt x="62" y="873"/>
                    <a:pt x="60" y="871"/>
                    <a:pt x="60" y="873"/>
                  </a:cubicBezTo>
                  <a:cubicBezTo>
                    <a:pt x="60" y="873"/>
                    <a:pt x="63" y="876"/>
                    <a:pt x="62" y="876"/>
                  </a:cubicBezTo>
                  <a:cubicBezTo>
                    <a:pt x="61" y="877"/>
                    <a:pt x="55" y="871"/>
                    <a:pt x="53" y="876"/>
                  </a:cubicBezTo>
                  <a:cubicBezTo>
                    <a:pt x="52" y="877"/>
                    <a:pt x="54" y="879"/>
                    <a:pt x="55" y="879"/>
                  </a:cubicBezTo>
                  <a:cubicBezTo>
                    <a:pt x="55" y="878"/>
                    <a:pt x="56" y="875"/>
                    <a:pt x="57" y="876"/>
                  </a:cubicBezTo>
                  <a:cubicBezTo>
                    <a:pt x="57" y="877"/>
                    <a:pt x="56" y="879"/>
                    <a:pt x="56" y="879"/>
                  </a:cubicBezTo>
                  <a:cubicBezTo>
                    <a:pt x="56" y="880"/>
                    <a:pt x="57" y="884"/>
                    <a:pt x="59" y="882"/>
                  </a:cubicBezTo>
                  <a:cubicBezTo>
                    <a:pt x="59" y="882"/>
                    <a:pt x="58" y="879"/>
                    <a:pt x="58" y="880"/>
                  </a:cubicBezTo>
                  <a:cubicBezTo>
                    <a:pt x="59" y="881"/>
                    <a:pt x="59" y="883"/>
                    <a:pt x="61" y="883"/>
                  </a:cubicBezTo>
                  <a:cubicBezTo>
                    <a:pt x="63" y="884"/>
                    <a:pt x="63" y="879"/>
                    <a:pt x="64" y="880"/>
                  </a:cubicBezTo>
                  <a:cubicBezTo>
                    <a:pt x="64" y="880"/>
                    <a:pt x="66" y="883"/>
                    <a:pt x="65" y="884"/>
                  </a:cubicBezTo>
                  <a:cubicBezTo>
                    <a:pt x="65" y="884"/>
                    <a:pt x="65" y="882"/>
                    <a:pt x="64" y="882"/>
                  </a:cubicBezTo>
                  <a:cubicBezTo>
                    <a:pt x="64" y="882"/>
                    <a:pt x="63" y="883"/>
                    <a:pt x="63" y="883"/>
                  </a:cubicBezTo>
                  <a:cubicBezTo>
                    <a:pt x="63" y="884"/>
                    <a:pt x="64" y="884"/>
                    <a:pt x="65" y="884"/>
                  </a:cubicBezTo>
                  <a:cubicBezTo>
                    <a:pt x="65" y="885"/>
                    <a:pt x="65" y="888"/>
                    <a:pt x="67" y="888"/>
                  </a:cubicBezTo>
                  <a:cubicBezTo>
                    <a:pt x="67" y="888"/>
                    <a:pt x="68" y="887"/>
                    <a:pt x="68" y="888"/>
                  </a:cubicBezTo>
                  <a:cubicBezTo>
                    <a:pt x="68" y="888"/>
                    <a:pt x="66" y="889"/>
                    <a:pt x="67" y="890"/>
                  </a:cubicBezTo>
                  <a:cubicBezTo>
                    <a:pt x="69" y="891"/>
                    <a:pt x="68" y="893"/>
                    <a:pt x="68" y="893"/>
                  </a:cubicBezTo>
                  <a:cubicBezTo>
                    <a:pt x="68" y="893"/>
                    <a:pt x="64" y="886"/>
                    <a:pt x="62" y="886"/>
                  </a:cubicBezTo>
                  <a:cubicBezTo>
                    <a:pt x="61" y="886"/>
                    <a:pt x="61" y="887"/>
                    <a:pt x="61" y="887"/>
                  </a:cubicBezTo>
                  <a:cubicBezTo>
                    <a:pt x="63" y="896"/>
                    <a:pt x="61" y="880"/>
                    <a:pt x="64" y="890"/>
                  </a:cubicBezTo>
                  <a:cubicBezTo>
                    <a:pt x="64" y="891"/>
                    <a:pt x="63" y="892"/>
                    <a:pt x="63" y="893"/>
                  </a:cubicBezTo>
                  <a:cubicBezTo>
                    <a:pt x="63" y="893"/>
                    <a:pt x="64" y="893"/>
                    <a:pt x="64" y="893"/>
                  </a:cubicBezTo>
                  <a:cubicBezTo>
                    <a:pt x="65" y="894"/>
                    <a:pt x="66" y="896"/>
                    <a:pt x="67" y="896"/>
                  </a:cubicBezTo>
                  <a:cubicBezTo>
                    <a:pt x="68" y="897"/>
                    <a:pt x="67" y="894"/>
                    <a:pt x="68" y="894"/>
                  </a:cubicBezTo>
                  <a:cubicBezTo>
                    <a:pt x="68" y="894"/>
                    <a:pt x="69" y="895"/>
                    <a:pt x="70" y="895"/>
                  </a:cubicBezTo>
                  <a:cubicBezTo>
                    <a:pt x="70" y="895"/>
                    <a:pt x="71" y="893"/>
                    <a:pt x="71" y="894"/>
                  </a:cubicBezTo>
                  <a:cubicBezTo>
                    <a:pt x="72" y="894"/>
                    <a:pt x="69" y="895"/>
                    <a:pt x="69" y="895"/>
                  </a:cubicBezTo>
                  <a:cubicBezTo>
                    <a:pt x="69" y="896"/>
                    <a:pt x="71" y="897"/>
                    <a:pt x="71" y="897"/>
                  </a:cubicBezTo>
                  <a:cubicBezTo>
                    <a:pt x="71" y="897"/>
                    <a:pt x="74" y="901"/>
                    <a:pt x="74" y="902"/>
                  </a:cubicBezTo>
                  <a:cubicBezTo>
                    <a:pt x="74" y="902"/>
                    <a:pt x="73" y="901"/>
                    <a:pt x="72" y="901"/>
                  </a:cubicBezTo>
                  <a:cubicBezTo>
                    <a:pt x="72" y="900"/>
                    <a:pt x="68" y="896"/>
                    <a:pt x="68" y="898"/>
                  </a:cubicBezTo>
                  <a:cubicBezTo>
                    <a:pt x="68" y="899"/>
                    <a:pt x="73" y="906"/>
                    <a:pt x="76" y="905"/>
                  </a:cubicBezTo>
                  <a:cubicBezTo>
                    <a:pt x="77" y="905"/>
                    <a:pt x="76" y="901"/>
                    <a:pt x="75" y="901"/>
                  </a:cubicBezTo>
                  <a:cubicBezTo>
                    <a:pt x="75" y="899"/>
                    <a:pt x="75" y="897"/>
                    <a:pt x="74" y="895"/>
                  </a:cubicBezTo>
                  <a:cubicBezTo>
                    <a:pt x="74" y="894"/>
                    <a:pt x="72" y="892"/>
                    <a:pt x="73" y="893"/>
                  </a:cubicBezTo>
                  <a:cubicBezTo>
                    <a:pt x="76" y="894"/>
                    <a:pt x="74" y="902"/>
                    <a:pt x="77" y="903"/>
                  </a:cubicBezTo>
                  <a:cubicBezTo>
                    <a:pt x="80" y="905"/>
                    <a:pt x="78" y="900"/>
                    <a:pt x="79" y="899"/>
                  </a:cubicBezTo>
                  <a:cubicBezTo>
                    <a:pt x="80" y="899"/>
                    <a:pt x="82" y="899"/>
                    <a:pt x="82" y="898"/>
                  </a:cubicBezTo>
                  <a:cubicBezTo>
                    <a:pt x="83" y="895"/>
                    <a:pt x="78" y="899"/>
                    <a:pt x="77" y="899"/>
                  </a:cubicBezTo>
                  <a:cubicBezTo>
                    <a:pt x="76" y="899"/>
                    <a:pt x="77" y="898"/>
                    <a:pt x="78" y="898"/>
                  </a:cubicBezTo>
                  <a:cubicBezTo>
                    <a:pt x="78" y="897"/>
                    <a:pt x="79" y="891"/>
                    <a:pt x="80" y="897"/>
                  </a:cubicBezTo>
                  <a:cubicBezTo>
                    <a:pt x="80" y="897"/>
                    <a:pt x="80" y="896"/>
                    <a:pt x="80" y="896"/>
                  </a:cubicBezTo>
                  <a:cubicBezTo>
                    <a:pt x="81" y="895"/>
                    <a:pt x="79" y="894"/>
                    <a:pt x="79" y="894"/>
                  </a:cubicBezTo>
                  <a:cubicBezTo>
                    <a:pt x="78" y="894"/>
                    <a:pt x="78" y="894"/>
                    <a:pt x="78" y="894"/>
                  </a:cubicBezTo>
                  <a:cubicBezTo>
                    <a:pt x="77" y="894"/>
                    <a:pt x="77" y="894"/>
                    <a:pt x="77" y="894"/>
                  </a:cubicBezTo>
                  <a:cubicBezTo>
                    <a:pt x="77" y="894"/>
                    <a:pt x="77" y="894"/>
                    <a:pt x="77" y="893"/>
                  </a:cubicBezTo>
                  <a:cubicBezTo>
                    <a:pt x="76" y="893"/>
                    <a:pt x="77" y="894"/>
                    <a:pt x="74" y="892"/>
                  </a:cubicBezTo>
                  <a:cubicBezTo>
                    <a:pt x="74" y="892"/>
                    <a:pt x="74" y="892"/>
                    <a:pt x="74" y="892"/>
                  </a:cubicBezTo>
                  <a:cubicBezTo>
                    <a:pt x="75" y="892"/>
                    <a:pt x="76" y="892"/>
                    <a:pt x="76" y="892"/>
                  </a:cubicBezTo>
                  <a:cubicBezTo>
                    <a:pt x="77" y="892"/>
                    <a:pt x="76" y="893"/>
                    <a:pt x="77" y="893"/>
                  </a:cubicBezTo>
                  <a:cubicBezTo>
                    <a:pt x="77" y="894"/>
                    <a:pt x="77" y="894"/>
                    <a:pt x="78" y="894"/>
                  </a:cubicBezTo>
                  <a:cubicBezTo>
                    <a:pt x="78" y="894"/>
                    <a:pt x="79" y="894"/>
                    <a:pt x="79" y="894"/>
                  </a:cubicBezTo>
                  <a:cubicBezTo>
                    <a:pt x="81" y="894"/>
                    <a:pt x="87" y="899"/>
                    <a:pt x="88" y="895"/>
                  </a:cubicBezTo>
                  <a:cubicBezTo>
                    <a:pt x="89" y="894"/>
                    <a:pt x="80" y="889"/>
                    <a:pt x="80" y="889"/>
                  </a:cubicBezTo>
                  <a:cubicBezTo>
                    <a:pt x="79" y="890"/>
                    <a:pt x="77" y="892"/>
                    <a:pt x="77" y="891"/>
                  </a:cubicBezTo>
                  <a:cubicBezTo>
                    <a:pt x="77" y="891"/>
                    <a:pt x="79" y="890"/>
                    <a:pt x="78" y="889"/>
                  </a:cubicBezTo>
                  <a:cubicBezTo>
                    <a:pt x="77" y="887"/>
                    <a:pt x="71" y="890"/>
                    <a:pt x="76" y="888"/>
                  </a:cubicBezTo>
                  <a:cubicBezTo>
                    <a:pt x="77" y="887"/>
                    <a:pt x="77" y="887"/>
                    <a:pt x="77" y="887"/>
                  </a:cubicBezTo>
                  <a:cubicBezTo>
                    <a:pt x="78" y="887"/>
                    <a:pt x="80" y="889"/>
                    <a:pt x="81" y="890"/>
                  </a:cubicBezTo>
                  <a:cubicBezTo>
                    <a:pt x="81" y="890"/>
                    <a:pt x="84" y="890"/>
                    <a:pt x="84" y="890"/>
                  </a:cubicBezTo>
                  <a:cubicBezTo>
                    <a:pt x="89" y="892"/>
                    <a:pt x="90" y="896"/>
                    <a:pt x="91" y="899"/>
                  </a:cubicBezTo>
                  <a:cubicBezTo>
                    <a:pt x="91" y="900"/>
                    <a:pt x="87" y="899"/>
                    <a:pt x="87" y="900"/>
                  </a:cubicBezTo>
                  <a:cubicBezTo>
                    <a:pt x="87" y="903"/>
                    <a:pt x="91" y="903"/>
                    <a:pt x="92" y="905"/>
                  </a:cubicBezTo>
                  <a:cubicBezTo>
                    <a:pt x="93" y="908"/>
                    <a:pt x="90" y="909"/>
                    <a:pt x="90" y="910"/>
                  </a:cubicBezTo>
                  <a:cubicBezTo>
                    <a:pt x="90" y="911"/>
                    <a:pt x="92" y="911"/>
                    <a:pt x="92" y="911"/>
                  </a:cubicBezTo>
                  <a:cubicBezTo>
                    <a:pt x="93" y="911"/>
                    <a:pt x="92" y="912"/>
                    <a:pt x="92" y="912"/>
                  </a:cubicBezTo>
                  <a:cubicBezTo>
                    <a:pt x="91" y="912"/>
                    <a:pt x="91" y="911"/>
                    <a:pt x="91" y="911"/>
                  </a:cubicBezTo>
                  <a:cubicBezTo>
                    <a:pt x="90" y="911"/>
                    <a:pt x="89" y="911"/>
                    <a:pt x="88" y="911"/>
                  </a:cubicBezTo>
                  <a:cubicBezTo>
                    <a:pt x="88" y="911"/>
                    <a:pt x="85" y="912"/>
                    <a:pt x="85" y="912"/>
                  </a:cubicBezTo>
                  <a:cubicBezTo>
                    <a:pt x="85" y="913"/>
                    <a:pt x="85" y="910"/>
                    <a:pt x="90" y="909"/>
                  </a:cubicBezTo>
                  <a:cubicBezTo>
                    <a:pt x="91" y="909"/>
                    <a:pt x="91" y="908"/>
                    <a:pt x="91" y="908"/>
                  </a:cubicBezTo>
                  <a:cubicBezTo>
                    <a:pt x="91" y="902"/>
                    <a:pt x="89" y="905"/>
                    <a:pt x="87" y="902"/>
                  </a:cubicBezTo>
                  <a:cubicBezTo>
                    <a:pt x="85" y="900"/>
                    <a:pt x="89" y="900"/>
                    <a:pt x="85" y="900"/>
                  </a:cubicBezTo>
                  <a:cubicBezTo>
                    <a:pt x="83" y="899"/>
                    <a:pt x="82" y="904"/>
                    <a:pt x="83" y="905"/>
                  </a:cubicBezTo>
                  <a:cubicBezTo>
                    <a:pt x="85" y="907"/>
                    <a:pt x="85" y="902"/>
                    <a:pt x="86" y="902"/>
                  </a:cubicBezTo>
                  <a:cubicBezTo>
                    <a:pt x="86" y="902"/>
                    <a:pt x="85" y="907"/>
                    <a:pt x="85" y="907"/>
                  </a:cubicBezTo>
                  <a:cubicBezTo>
                    <a:pt x="84" y="907"/>
                    <a:pt x="84" y="905"/>
                    <a:pt x="82" y="906"/>
                  </a:cubicBezTo>
                  <a:cubicBezTo>
                    <a:pt x="82" y="906"/>
                    <a:pt x="81" y="907"/>
                    <a:pt x="81" y="907"/>
                  </a:cubicBezTo>
                  <a:cubicBezTo>
                    <a:pt x="80" y="906"/>
                    <a:pt x="81" y="905"/>
                    <a:pt x="81" y="905"/>
                  </a:cubicBezTo>
                  <a:cubicBezTo>
                    <a:pt x="82" y="904"/>
                    <a:pt x="82" y="905"/>
                    <a:pt x="82" y="905"/>
                  </a:cubicBezTo>
                  <a:cubicBezTo>
                    <a:pt x="82" y="904"/>
                    <a:pt x="82" y="903"/>
                    <a:pt x="82" y="903"/>
                  </a:cubicBezTo>
                  <a:cubicBezTo>
                    <a:pt x="81" y="902"/>
                    <a:pt x="80" y="903"/>
                    <a:pt x="80" y="903"/>
                  </a:cubicBezTo>
                  <a:cubicBezTo>
                    <a:pt x="79" y="903"/>
                    <a:pt x="80" y="904"/>
                    <a:pt x="79" y="904"/>
                  </a:cubicBezTo>
                  <a:cubicBezTo>
                    <a:pt x="79" y="905"/>
                    <a:pt x="78" y="904"/>
                    <a:pt x="78" y="904"/>
                  </a:cubicBezTo>
                  <a:cubicBezTo>
                    <a:pt x="77" y="905"/>
                    <a:pt x="79" y="907"/>
                    <a:pt x="76" y="907"/>
                  </a:cubicBezTo>
                  <a:cubicBezTo>
                    <a:pt x="70" y="906"/>
                    <a:pt x="79" y="906"/>
                    <a:pt x="73" y="905"/>
                  </a:cubicBezTo>
                  <a:cubicBezTo>
                    <a:pt x="72" y="905"/>
                    <a:pt x="73" y="905"/>
                    <a:pt x="73" y="906"/>
                  </a:cubicBezTo>
                  <a:cubicBezTo>
                    <a:pt x="73" y="906"/>
                    <a:pt x="73" y="907"/>
                    <a:pt x="72" y="907"/>
                  </a:cubicBezTo>
                  <a:cubicBezTo>
                    <a:pt x="72" y="906"/>
                    <a:pt x="68" y="902"/>
                    <a:pt x="68" y="903"/>
                  </a:cubicBezTo>
                  <a:cubicBezTo>
                    <a:pt x="67" y="905"/>
                    <a:pt x="71" y="906"/>
                    <a:pt x="72" y="907"/>
                  </a:cubicBezTo>
                  <a:cubicBezTo>
                    <a:pt x="72" y="908"/>
                    <a:pt x="71" y="908"/>
                    <a:pt x="71" y="909"/>
                  </a:cubicBezTo>
                  <a:cubicBezTo>
                    <a:pt x="71" y="910"/>
                    <a:pt x="73" y="910"/>
                    <a:pt x="72" y="911"/>
                  </a:cubicBezTo>
                  <a:cubicBezTo>
                    <a:pt x="70" y="913"/>
                    <a:pt x="73" y="911"/>
                    <a:pt x="74" y="912"/>
                  </a:cubicBezTo>
                  <a:cubicBezTo>
                    <a:pt x="76" y="913"/>
                    <a:pt x="72" y="914"/>
                    <a:pt x="72" y="914"/>
                  </a:cubicBezTo>
                  <a:cubicBezTo>
                    <a:pt x="73" y="915"/>
                    <a:pt x="73" y="915"/>
                    <a:pt x="74" y="915"/>
                  </a:cubicBezTo>
                  <a:cubicBezTo>
                    <a:pt x="74" y="915"/>
                    <a:pt x="74" y="915"/>
                    <a:pt x="74" y="915"/>
                  </a:cubicBezTo>
                  <a:cubicBezTo>
                    <a:pt x="74" y="915"/>
                    <a:pt x="74" y="915"/>
                    <a:pt x="74" y="915"/>
                  </a:cubicBezTo>
                  <a:cubicBezTo>
                    <a:pt x="73" y="915"/>
                    <a:pt x="73" y="915"/>
                    <a:pt x="72" y="916"/>
                  </a:cubicBezTo>
                  <a:cubicBezTo>
                    <a:pt x="72" y="916"/>
                    <a:pt x="71" y="916"/>
                    <a:pt x="71" y="917"/>
                  </a:cubicBezTo>
                  <a:cubicBezTo>
                    <a:pt x="71" y="921"/>
                    <a:pt x="73" y="915"/>
                    <a:pt x="74" y="917"/>
                  </a:cubicBezTo>
                  <a:cubicBezTo>
                    <a:pt x="74" y="918"/>
                    <a:pt x="71" y="918"/>
                    <a:pt x="72" y="920"/>
                  </a:cubicBezTo>
                  <a:cubicBezTo>
                    <a:pt x="73" y="921"/>
                    <a:pt x="75" y="919"/>
                    <a:pt x="75" y="918"/>
                  </a:cubicBezTo>
                  <a:cubicBezTo>
                    <a:pt x="76" y="918"/>
                    <a:pt x="77" y="918"/>
                    <a:pt x="77" y="917"/>
                  </a:cubicBezTo>
                  <a:cubicBezTo>
                    <a:pt x="77" y="916"/>
                    <a:pt x="76" y="915"/>
                    <a:pt x="76" y="915"/>
                  </a:cubicBezTo>
                  <a:cubicBezTo>
                    <a:pt x="78" y="913"/>
                    <a:pt x="78" y="918"/>
                    <a:pt x="79" y="918"/>
                  </a:cubicBezTo>
                  <a:cubicBezTo>
                    <a:pt x="80" y="918"/>
                    <a:pt x="80" y="917"/>
                    <a:pt x="80" y="917"/>
                  </a:cubicBezTo>
                  <a:cubicBezTo>
                    <a:pt x="80" y="917"/>
                    <a:pt x="80" y="917"/>
                    <a:pt x="80" y="917"/>
                  </a:cubicBezTo>
                  <a:cubicBezTo>
                    <a:pt x="80" y="917"/>
                    <a:pt x="80" y="917"/>
                    <a:pt x="80" y="917"/>
                  </a:cubicBezTo>
                  <a:cubicBezTo>
                    <a:pt x="82" y="916"/>
                    <a:pt x="79" y="914"/>
                    <a:pt x="79" y="913"/>
                  </a:cubicBezTo>
                  <a:cubicBezTo>
                    <a:pt x="79" y="913"/>
                    <a:pt x="79" y="912"/>
                    <a:pt x="80" y="912"/>
                  </a:cubicBezTo>
                  <a:cubicBezTo>
                    <a:pt x="80" y="912"/>
                    <a:pt x="80" y="913"/>
                    <a:pt x="81" y="913"/>
                  </a:cubicBezTo>
                  <a:cubicBezTo>
                    <a:pt x="82" y="914"/>
                    <a:pt x="85" y="912"/>
                    <a:pt x="86" y="914"/>
                  </a:cubicBezTo>
                  <a:cubicBezTo>
                    <a:pt x="86" y="914"/>
                    <a:pt x="86" y="914"/>
                    <a:pt x="85" y="914"/>
                  </a:cubicBezTo>
                  <a:cubicBezTo>
                    <a:pt x="85" y="914"/>
                    <a:pt x="81" y="914"/>
                    <a:pt x="82" y="914"/>
                  </a:cubicBezTo>
                  <a:cubicBezTo>
                    <a:pt x="82" y="915"/>
                    <a:pt x="83" y="914"/>
                    <a:pt x="84" y="915"/>
                  </a:cubicBezTo>
                  <a:cubicBezTo>
                    <a:pt x="84" y="915"/>
                    <a:pt x="83" y="915"/>
                    <a:pt x="83" y="915"/>
                  </a:cubicBezTo>
                  <a:cubicBezTo>
                    <a:pt x="82" y="915"/>
                    <a:pt x="82" y="915"/>
                    <a:pt x="81" y="915"/>
                  </a:cubicBezTo>
                  <a:cubicBezTo>
                    <a:pt x="81" y="916"/>
                    <a:pt x="82" y="917"/>
                    <a:pt x="81" y="917"/>
                  </a:cubicBezTo>
                  <a:cubicBezTo>
                    <a:pt x="81" y="917"/>
                    <a:pt x="81" y="917"/>
                    <a:pt x="80" y="917"/>
                  </a:cubicBezTo>
                  <a:cubicBezTo>
                    <a:pt x="80" y="917"/>
                    <a:pt x="80" y="917"/>
                    <a:pt x="80" y="917"/>
                  </a:cubicBezTo>
                  <a:cubicBezTo>
                    <a:pt x="80" y="918"/>
                    <a:pt x="79" y="920"/>
                    <a:pt x="79" y="920"/>
                  </a:cubicBezTo>
                  <a:cubicBezTo>
                    <a:pt x="80" y="921"/>
                    <a:pt x="81" y="920"/>
                    <a:pt x="81" y="921"/>
                  </a:cubicBezTo>
                  <a:cubicBezTo>
                    <a:pt x="79" y="923"/>
                    <a:pt x="76" y="920"/>
                    <a:pt x="74" y="921"/>
                  </a:cubicBezTo>
                  <a:cubicBezTo>
                    <a:pt x="74" y="922"/>
                    <a:pt x="76" y="922"/>
                    <a:pt x="76" y="922"/>
                  </a:cubicBezTo>
                  <a:cubicBezTo>
                    <a:pt x="80" y="923"/>
                    <a:pt x="82" y="923"/>
                    <a:pt x="82" y="923"/>
                  </a:cubicBezTo>
                  <a:cubicBezTo>
                    <a:pt x="82" y="925"/>
                    <a:pt x="79" y="925"/>
                    <a:pt x="78" y="926"/>
                  </a:cubicBezTo>
                  <a:cubicBezTo>
                    <a:pt x="77" y="926"/>
                    <a:pt x="78" y="926"/>
                    <a:pt x="79" y="926"/>
                  </a:cubicBezTo>
                  <a:cubicBezTo>
                    <a:pt x="79" y="927"/>
                    <a:pt x="82" y="929"/>
                    <a:pt x="83" y="928"/>
                  </a:cubicBezTo>
                  <a:cubicBezTo>
                    <a:pt x="83" y="928"/>
                    <a:pt x="82" y="927"/>
                    <a:pt x="82" y="926"/>
                  </a:cubicBezTo>
                  <a:cubicBezTo>
                    <a:pt x="82" y="926"/>
                    <a:pt x="83" y="928"/>
                    <a:pt x="84" y="928"/>
                  </a:cubicBezTo>
                  <a:cubicBezTo>
                    <a:pt x="85" y="928"/>
                    <a:pt x="85" y="927"/>
                    <a:pt x="86" y="927"/>
                  </a:cubicBezTo>
                  <a:cubicBezTo>
                    <a:pt x="86" y="927"/>
                    <a:pt x="86" y="927"/>
                    <a:pt x="86" y="927"/>
                  </a:cubicBezTo>
                  <a:cubicBezTo>
                    <a:pt x="88" y="925"/>
                    <a:pt x="85" y="923"/>
                    <a:pt x="85" y="922"/>
                  </a:cubicBezTo>
                  <a:cubicBezTo>
                    <a:pt x="85" y="921"/>
                    <a:pt x="86" y="921"/>
                    <a:pt x="87" y="920"/>
                  </a:cubicBezTo>
                  <a:cubicBezTo>
                    <a:pt x="88" y="920"/>
                    <a:pt x="89" y="919"/>
                    <a:pt x="89" y="919"/>
                  </a:cubicBezTo>
                  <a:cubicBezTo>
                    <a:pt x="90" y="918"/>
                    <a:pt x="90" y="917"/>
                    <a:pt x="90" y="917"/>
                  </a:cubicBezTo>
                  <a:cubicBezTo>
                    <a:pt x="90" y="916"/>
                    <a:pt x="90" y="916"/>
                    <a:pt x="90" y="916"/>
                  </a:cubicBezTo>
                  <a:cubicBezTo>
                    <a:pt x="85" y="915"/>
                    <a:pt x="88" y="916"/>
                    <a:pt x="85" y="919"/>
                  </a:cubicBezTo>
                  <a:cubicBezTo>
                    <a:pt x="84" y="919"/>
                    <a:pt x="86" y="917"/>
                    <a:pt x="86" y="916"/>
                  </a:cubicBezTo>
                  <a:cubicBezTo>
                    <a:pt x="86" y="913"/>
                    <a:pt x="86" y="913"/>
                    <a:pt x="86" y="913"/>
                  </a:cubicBezTo>
                  <a:cubicBezTo>
                    <a:pt x="87" y="913"/>
                    <a:pt x="87" y="914"/>
                    <a:pt x="88" y="914"/>
                  </a:cubicBezTo>
                  <a:cubicBezTo>
                    <a:pt x="88" y="914"/>
                    <a:pt x="89" y="914"/>
                    <a:pt x="89" y="913"/>
                  </a:cubicBezTo>
                  <a:cubicBezTo>
                    <a:pt x="91" y="913"/>
                    <a:pt x="90" y="915"/>
                    <a:pt x="92" y="914"/>
                  </a:cubicBezTo>
                  <a:cubicBezTo>
                    <a:pt x="94" y="913"/>
                    <a:pt x="90" y="912"/>
                    <a:pt x="95" y="913"/>
                  </a:cubicBezTo>
                  <a:cubicBezTo>
                    <a:pt x="95" y="913"/>
                    <a:pt x="92" y="914"/>
                    <a:pt x="92" y="915"/>
                  </a:cubicBezTo>
                  <a:cubicBezTo>
                    <a:pt x="92" y="916"/>
                    <a:pt x="94" y="916"/>
                    <a:pt x="95" y="916"/>
                  </a:cubicBezTo>
                  <a:cubicBezTo>
                    <a:pt x="95" y="916"/>
                    <a:pt x="94" y="916"/>
                    <a:pt x="94" y="916"/>
                  </a:cubicBezTo>
                  <a:cubicBezTo>
                    <a:pt x="97" y="911"/>
                    <a:pt x="112" y="913"/>
                    <a:pt x="112" y="915"/>
                  </a:cubicBezTo>
                  <a:cubicBezTo>
                    <a:pt x="112" y="916"/>
                    <a:pt x="111" y="915"/>
                    <a:pt x="111" y="915"/>
                  </a:cubicBezTo>
                  <a:cubicBezTo>
                    <a:pt x="106" y="917"/>
                    <a:pt x="101" y="915"/>
                    <a:pt x="99" y="916"/>
                  </a:cubicBezTo>
                  <a:cubicBezTo>
                    <a:pt x="99" y="916"/>
                    <a:pt x="100" y="917"/>
                    <a:pt x="99" y="917"/>
                  </a:cubicBezTo>
                  <a:cubicBezTo>
                    <a:pt x="99" y="918"/>
                    <a:pt x="97" y="919"/>
                    <a:pt x="96" y="920"/>
                  </a:cubicBezTo>
                  <a:cubicBezTo>
                    <a:pt x="96" y="920"/>
                    <a:pt x="96" y="922"/>
                    <a:pt x="95" y="922"/>
                  </a:cubicBezTo>
                  <a:cubicBezTo>
                    <a:pt x="95" y="922"/>
                    <a:pt x="95" y="920"/>
                    <a:pt x="94" y="920"/>
                  </a:cubicBezTo>
                  <a:cubicBezTo>
                    <a:pt x="91" y="920"/>
                    <a:pt x="93" y="922"/>
                    <a:pt x="90" y="922"/>
                  </a:cubicBezTo>
                  <a:cubicBezTo>
                    <a:pt x="89" y="922"/>
                    <a:pt x="92" y="920"/>
                    <a:pt x="92" y="919"/>
                  </a:cubicBezTo>
                  <a:cubicBezTo>
                    <a:pt x="92" y="918"/>
                    <a:pt x="91" y="918"/>
                    <a:pt x="89" y="919"/>
                  </a:cubicBezTo>
                  <a:cubicBezTo>
                    <a:pt x="89" y="919"/>
                    <a:pt x="88" y="920"/>
                    <a:pt x="87" y="920"/>
                  </a:cubicBezTo>
                  <a:cubicBezTo>
                    <a:pt x="87" y="921"/>
                    <a:pt x="87" y="921"/>
                    <a:pt x="87" y="921"/>
                  </a:cubicBezTo>
                  <a:cubicBezTo>
                    <a:pt x="85" y="923"/>
                    <a:pt x="88" y="924"/>
                    <a:pt x="88" y="926"/>
                  </a:cubicBezTo>
                  <a:cubicBezTo>
                    <a:pt x="88" y="927"/>
                    <a:pt x="87" y="927"/>
                    <a:pt x="87" y="928"/>
                  </a:cubicBezTo>
                  <a:cubicBezTo>
                    <a:pt x="88" y="931"/>
                    <a:pt x="94" y="926"/>
                    <a:pt x="93" y="929"/>
                  </a:cubicBezTo>
                  <a:cubicBezTo>
                    <a:pt x="92" y="930"/>
                    <a:pt x="91" y="929"/>
                    <a:pt x="91" y="929"/>
                  </a:cubicBezTo>
                  <a:cubicBezTo>
                    <a:pt x="90" y="929"/>
                    <a:pt x="91" y="931"/>
                    <a:pt x="91" y="931"/>
                  </a:cubicBezTo>
                  <a:cubicBezTo>
                    <a:pt x="93" y="932"/>
                    <a:pt x="92" y="933"/>
                    <a:pt x="91" y="932"/>
                  </a:cubicBezTo>
                  <a:cubicBezTo>
                    <a:pt x="91" y="932"/>
                    <a:pt x="92" y="931"/>
                    <a:pt x="91" y="931"/>
                  </a:cubicBezTo>
                  <a:cubicBezTo>
                    <a:pt x="89" y="929"/>
                    <a:pt x="87" y="930"/>
                    <a:pt x="84" y="931"/>
                  </a:cubicBezTo>
                  <a:cubicBezTo>
                    <a:pt x="83" y="931"/>
                    <a:pt x="82" y="930"/>
                    <a:pt x="81" y="930"/>
                  </a:cubicBezTo>
                  <a:cubicBezTo>
                    <a:pt x="80" y="930"/>
                    <a:pt x="82" y="931"/>
                    <a:pt x="83" y="932"/>
                  </a:cubicBezTo>
                  <a:cubicBezTo>
                    <a:pt x="84" y="932"/>
                    <a:pt x="86" y="933"/>
                    <a:pt x="87" y="934"/>
                  </a:cubicBezTo>
                  <a:cubicBezTo>
                    <a:pt x="88" y="934"/>
                    <a:pt x="90" y="934"/>
                    <a:pt x="91" y="935"/>
                  </a:cubicBezTo>
                  <a:cubicBezTo>
                    <a:pt x="92" y="935"/>
                    <a:pt x="91" y="936"/>
                    <a:pt x="92" y="936"/>
                  </a:cubicBezTo>
                  <a:cubicBezTo>
                    <a:pt x="92" y="937"/>
                    <a:pt x="92" y="935"/>
                    <a:pt x="92" y="935"/>
                  </a:cubicBezTo>
                  <a:cubicBezTo>
                    <a:pt x="92" y="935"/>
                    <a:pt x="96" y="939"/>
                    <a:pt x="97" y="939"/>
                  </a:cubicBezTo>
                  <a:cubicBezTo>
                    <a:pt x="98" y="939"/>
                    <a:pt x="99" y="939"/>
                    <a:pt x="100" y="938"/>
                  </a:cubicBezTo>
                  <a:cubicBezTo>
                    <a:pt x="100" y="937"/>
                    <a:pt x="92" y="933"/>
                    <a:pt x="94" y="933"/>
                  </a:cubicBezTo>
                  <a:cubicBezTo>
                    <a:pt x="94" y="933"/>
                    <a:pt x="95" y="934"/>
                    <a:pt x="96" y="934"/>
                  </a:cubicBezTo>
                  <a:cubicBezTo>
                    <a:pt x="96" y="934"/>
                    <a:pt x="95" y="932"/>
                    <a:pt x="95" y="932"/>
                  </a:cubicBezTo>
                  <a:cubicBezTo>
                    <a:pt x="95" y="932"/>
                    <a:pt x="97" y="932"/>
                    <a:pt x="98" y="932"/>
                  </a:cubicBezTo>
                  <a:cubicBezTo>
                    <a:pt x="98" y="931"/>
                    <a:pt x="96" y="931"/>
                    <a:pt x="95" y="930"/>
                  </a:cubicBezTo>
                  <a:cubicBezTo>
                    <a:pt x="95" y="930"/>
                    <a:pt x="97" y="931"/>
                    <a:pt x="97" y="931"/>
                  </a:cubicBezTo>
                  <a:cubicBezTo>
                    <a:pt x="98" y="930"/>
                    <a:pt x="96" y="930"/>
                    <a:pt x="96" y="930"/>
                  </a:cubicBezTo>
                  <a:cubicBezTo>
                    <a:pt x="96" y="929"/>
                    <a:pt x="101" y="931"/>
                    <a:pt x="101" y="929"/>
                  </a:cubicBezTo>
                  <a:cubicBezTo>
                    <a:pt x="101" y="928"/>
                    <a:pt x="99" y="929"/>
                    <a:pt x="99" y="929"/>
                  </a:cubicBezTo>
                  <a:cubicBezTo>
                    <a:pt x="98" y="928"/>
                    <a:pt x="98" y="927"/>
                    <a:pt x="98" y="927"/>
                  </a:cubicBezTo>
                  <a:cubicBezTo>
                    <a:pt x="97" y="927"/>
                    <a:pt x="97" y="927"/>
                    <a:pt x="97" y="927"/>
                  </a:cubicBezTo>
                  <a:cubicBezTo>
                    <a:pt x="96" y="927"/>
                    <a:pt x="94" y="928"/>
                    <a:pt x="94" y="927"/>
                  </a:cubicBezTo>
                  <a:cubicBezTo>
                    <a:pt x="94" y="927"/>
                    <a:pt x="96" y="927"/>
                    <a:pt x="97" y="927"/>
                  </a:cubicBezTo>
                  <a:cubicBezTo>
                    <a:pt x="97" y="927"/>
                    <a:pt x="97" y="927"/>
                    <a:pt x="98" y="927"/>
                  </a:cubicBezTo>
                  <a:cubicBezTo>
                    <a:pt x="98" y="927"/>
                    <a:pt x="98" y="927"/>
                    <a:pt x="98" y="927"/>
                  </a:cubicBezTo>
                  <a:cubicBezTo>
                    <a:pt x="99" y="927"/>
                    <a:pt x="99" y="927"/>
                    <a:pt x="99" y="926"/>
                  </a:cubicBezTo>
                  <a:cubicBezTo>
                    <a:pt x="100" y="926"/>
                    <a:pt x="98" y="926"/>
                    <a:pt x="99" y="926"/>
                  </a:cubicBezTo>
                  <a:cubicBezTo>
                    <a:pt x="101" y="926"/>
                    <a:pt x="101" y="928"/>
                    <a:pt x="103" y="928"/>
                  </a:cubicBezTo>
                  <a:cubicBezTo>
                    <a:pt x="103" y="928"/>
                    <a:pt x="104" y="928"/>
                    <a:pt x="104" y="927"/>
                  </a:cubicBezTo>
                  <a:cubicBezTo>
                    <a:pt x="105" y="926"/>
                    <a:pt x="106" y="924"/>
                    <a:pt x="107" y="923"/>
                  </a:cubicBezTo>
                  <a:cubicBezTo>
                    <a:pt x="108" y="922"/>
                    <a:pt x="113" y="921"/>
                    <a:pt x="114" y="920"/>
                  </a:cubicBezTo>
                  <a:cubicBezTo>
                    <a:pt x="114" y="919"/>
                    <a:pt x="113" y="918"/>
                    <a:pt x="114" y="917"/>
                  </a:cubicBezTo>
                  <a:cubicBezTo>
                    <a:pt x="114" y="917"/>
                    <a:pt x="115" y="918"/>
                    <a:pt x="115" y="919"/>
                  </a:cubicBezTo>
                  <a:cubicBezTo>
                    <a:pt x="117" y="919"/>
                    <a:pt x="118" y="918"/>
                    <a:pt x="120" y="920"/>
                  </a:cubicBezTo>
                  <a:cubicBezTo>
                    <a:pt x="120" y="921"/>
                    <a:pt x="116" y="927"/>
                    <a:pt x="116" y="927"/>
                  </a:cubicBezTo>
                  <a:cubicBezTo>
                    <a:pt x="114" y="928"/>
                    <a:pt x="112" y="929"/>
                    <a:pt x="109" y="930"/>
                  </a:cubicBezTo>
                  <a:cubicBezTo>
                    <a:pt x="109" y="930"/>
                    <a:pt x="109" y="931"/>
                    <a:pt x="110" y="931"/>
                  </a:cubicBezTo>
                  <a:cubicBezTo>
                    <a:pt x="110" y="933"/>
                    <a:pt x="111" y="940"/>
                    <a:pt x="107" y="938"/>
                  </a:cubicBezTo>
                  <a:cubicBezTo>
                    <a:pt x="105" y="938"/>
                    <a:pt x="110" y="936"/>
                    <a:pt x="110" y="935"/>
                  </a:cubicBezTo>
                  <a:cubicBezTo>
                    <a:pt x="110" y="935"/>
                    <a:pt x="108" y="930"/>
                    <a:pt x="108" y="930"/>
                  </a:cubicBezTo>
                  <a:cubicBezTo>
                    <a:pt x="103" y="929"/>
                    <a:pt x="108" y="935"/>
                    <a:pt x="103" y="936"/>
                  </a:cubicBezTo>
                  <a:cubicBezTo>
                    <a:pt x="101" y="936"/>
                    <a:pt x="106" y="933"/>
                    <a:pt x="103" y="931"/>
                  </a:cubicBezTo>
                  <a:cubicBezTo>
                    <a:pt x="101" y="929"/>
                    <a:pt x="94" y="934"/>
                    <a:pt x="100" y="938"/>
                  </a:cubicBezTo>
                  <a:cubicBezTo>
                    <a:pt x="102" y="939"/>
                    <a:pt x="107" y="943"/>
                    <a:pt x="108" y="942"/>
                  </a:cubicBezTo>
                  <a:cubicBezTo>
                    <a:pt x="109" y="942"/>
                    <a:pt x="109" y="941"/>
                    <a:pt x="109" y="941"/>
                  </a:cubicBezTo>
                  <a:cubicBezTo>
                    <a:pt x="110" y="941"/>
                    <a:pt x="109" y="942"/>
                    <a:pt x="109" y="942"/>
                  </a:cubicBezTo>
                  <a:cubicBezTo>
                    <a:pt x="110" y="943"/>
                    <a:pt x="111" y="943"/>
                    <a:pt x="111" y="943"/>
                  </a:cubicBezTo>
                  <a:cubicBezTo>
                    <a:pt x="114" y="944"/>
                    <a:pt x="117" y="944"/>
                    <a:pt x="121" y="946"/>
                  </a:cubicBezTo>
                  <a:cubicBezTo>
                    <a:pt x="121" y="946"/>
                    <a:pt x="122" y="945"/>
                    <a:pt x="123" y="945"/>
                  </a:cubicBezTo>
                  <a:cubicBezTo>
                    <a:pt x="129" y="943"/>
                    <a:pt x="124" y="937"/>
                    <a:pt x="124" y="933"/>
                  </a:cubicBezTo>
                  <a:cubicBezTo>
                    <a:pt x="124" y="929"/>
                    <a:pt x="126" y="926"/>
                    <a:pt x="126" y="923"/>
                  </a:cubicBezTo>
                  <a:cubicBezTo>
                    <a:pt x="126" y="919"/>
                    <a:pt x="125" y="924"/>
                    <a:pt x="124" y="921"/>
                  </a:cubicBezTo>
                  <a:cubicBezTo>
                    <a:pt x="124" y="920"/>
                    <a:pt x="126" y="918"/>
                    <a:pt x="126" y="918"/>
                  </a:cubicBezTo>
                  <a:cubicBezTo>
                    <a:pt x="126" y="918"/>
                    <a:pt x="125" y="918"/>
                    <a:pt x="125" y="918"/>
                  </a:cubicBezTo>
                  <a:cubicBezTo>
                    <a:pt x="125" y="918"/>
                    <a:pt x="124" y="917"/>
                    <a:pt x="124" y="917"/>
                  </a:cubicBezTo>
                  <a:cubicBezTo>
                    <a:pt x="124" y="916"/>
                    <a:pt x="125" y="917"/>
                    <a:pt x="125" y="917"/>
                  </a:cubicBezTo>
                  <a:cubicBezTo>
                    <a:pt x="127" y="916"/>
                    <a:pt x="128" y="916"/>
                    <a:pt x="130" y="915"/>
                  </a:cubicBezTo>
                  <a:cubicBezTo>
                    <a:pt x="130" y="914"/>
                    <a:pt x="130" y="916"/>
                    <a:pt x="130" y="916"/>
                  </a:cubicBezTo>
                  <a:cubicBezTo>
                    <a:pt x="131" y="916"/>
                    <a:pt x="132" y="914"/>
                    <a:pt x="133" y="914"/>
                  </a:cubicBezTo>
                  <a:cubicBezTo>
                    <a:pt x="134" y="914"/>
                    <a:pt x="135" y="915"/>
                    <a:pt x="135" y="914"/>
                  </a:cubicBezTo>
                  <a:cubicBezTo>
                    <a:pt x="136" y="914"/>
                    <a:pt x="136" y="913"/>
                    <a:pt x="136" y="913"/>
                  </a:cubicBezTo>
                  <a:cubicBezTo>
                    <a:pt x="136" y="912"/>
                    <a:pt x="141" y="910"/>
                    <a:pt x="142" y="910"/>
                  </a:cubicBezTo>
                  <a:cubicBezTo>
                    <a:pt x="142" y="910"/>
                    <a:pt x="142" y="911"/>
                    <a:pt x="143" y="911"/>
                  </a:cubicBezTo>
                  <a:cubicBezTo>
                    <a:pt x="144" y="911"/>
                    <a:pt x="144" y="911"/>
                    <a:pt x="145" y="911"/>
                  </a:cubicBezTo>
                  <a:cubicBezTo>
                    <a:pt x="149" y="910"/>
                    <a:pt x="146" y="902"/>
                    <a:pt x="152" y="903"/>
                  </a:cubicBezTo>
                  <a:cubicBezTo>
                    <a:pt x="154" y="903"/>
                    <a:pt x="163" y="906"/>
                    <a:pt x="167" y="906"/>
                  </a:cubicBezTo>
                  <a:cubicBezTo>
                    <a:pt x="164" y="904"/>
                    <a:pt x="152" y="901"/>
                    <a:pt x="150" y="901"/>
                  </a:cubicBezTo>
                  <a:cubicBezTo>
                    <a:pt x="145" y="902"/>
                    <a:pt x="141" y="899"/>
                    <a:pt x="137" y="898"/>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31" name="Freeform 44"/>
            <p:cNvSpPr>
              <a:spLocks/>
            </p:cNvSpPr>
            <p:nvPr/>
          </p:nvSpPr>
          <p:spPr bwMode="auto">
            <a:xfrm>
              <a:off x="5010151" y="1614488"/>
              <a:ext cx="14288" cy="7938"/>
            </a:xfrm>
            <a:custGeom>
              <a:avLst/>
              <a:gdLst/>
              <a:ahLst/>
              <a:cxnLst>
                <a:cxn ang="0">
                  <a:pos x="3" y="0"/>
                </a:cxn>
                <a:cxn ang="0">
                  <a:pos x="0" y="2"/>
                </a:cxn>
                <a:cxn ang="0">
                  <a:pos x="3" y="0"/>
                </a:cxn>
              </a:cxnLst>
              <a:rect l="0" t="0" r="r" b="b"/>
              <a:pathLst>
                <a:path w="7" h="4">
                  <a:moveTo>
                    <a:pt x="3" y="0"/>
                  </a:moveTo>
                  <a:cubicBezTo>
                    <a:pt x="7" y="3"/>
                    <a:pt x="0" y="4"/>
                    <a:pt x="0" y="2"/>
                  </a:cubicBezTo>
                  <a:cubicBezTo>
                    <a:pt x="0" y="1"/>
                    <a:pt x="3" y="0"/>
                    <a:pt x="3"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32" name="Freeform 45"/>
            <p:cNvSpPr>
              <a:spLocks/>
            </p:cNvSpPr>
            <p:nvPr/>
          </p:nvSpPr>
          <p:spPr bwMode="auto">
            <a:xfrm>
              <a:off x="5308601" y="3079751"/>
              <a:ext cx="19050" cy="6350"/>
            </a:xfrm>
            <a:custGeom>
              <a:avLst/>
              <a:gdLst/>
              <a:ahLst/>
              <a:cxnLst>
                <a:cxn ang="0">
                  <a:pos x="2" y="3"/>
                </a:cxn>
                <a:cxn ang="0">
                  <a:pos x="9" y="2"/>
                </a:cxn>
                <a:cxn ang="0">
                  <a:pos x="2" y="3"/>
                </a:cxn>
              </a:cxnLst>
              <a:rect l="0" t="0" r="r" b="b"/>
              <a:pathLst>
                <a:path w="9" h="3">
                  <a:moveTo>
                    <a:pt x="2" y="3"/>
                  </a:moveTo>
                  <a:cubicBezTo>
                    <a:pt x="0" y="0"/>
                    <a:pt x="9" y="1"/>
                    <a:pt x="9" y="2"/>
                  </a:cubicBezTo>
                  <a:cubicBezTo>
                    <a:pt x="8" y="3"/>
                    <a:pt x="3" y="3"/>
                    <a:pt x="2" y="3"/>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33" name="Freeform 46"/>
            <p:cNvSpPr>
              <a:spLocks/>
            </p:cNvSpPr>
            <p:nvPr/>
          </p:nvSpPr>
          <p:spPr bwMode="auto">
            <a:xfrm>
              <a:off x="5018088" y="1706563"/>
              <a:ext cx="26988" cy="25400"/>
            </a:xfrm>
            <a:custGeom>
              <a:avLst/>
              <a:gdLst/>
              <a:ahLst/>
              <a:cxnLst>
                <a:cxn ang="0">
                  <a:pos x="10" y="0"/>
                </a:cxn>
                <a:cxn ang="0">
                  <a:pos x="3" y="4"/>
                </a:cxn>
                <a:cxn ang="0">
                  <a:pos x="5" y="1"/>
                </a:cxn>
                <a:cxn ang="0">
                  <a:pos x="8" y="2"/>
                </a:cxn>
                <a:cxn ang="0">
                  <a:pos x="8" y="1"/>
                </a:cxn>
                <a:cxn ang="0">
                  <a:pos x="10" y="0"/>
                </a:cxn>
              </a:cxnLst>
              <a:rect l="0" t="0" r="r" b="b"/>
              <a:pathLst>
                <a:path w="13" h="12">
                  <a:moveTo>
                    <a:pt x="10" y="0"/>
                  </a:moveTo>
                  <a:cubicBezTo>
                    <a:pt x="13" y="7"/>
                    <a:pt x="0" y="12"/>
                    <a:pt x="3" y="4"/>
                  </a:cubicBezTo>
                  <a:cubicBezTo>
                    <a:pt x="3" y="3"/>
                    <a:pt x="4" y="2"/>
                    <a:pt x="5" y="1"/>
                  </a:cubicBezTo>
                  <a:cubicBezTo>
                    <a:pt x="6" y="1"/>
                    <a:pt x="7" y="3"/>
                    <a:pt x="8" y="2"/>
                  </a:cubicBezTo>
                  <a:cubicBezTo>
                    <a:pt x="9" y="2"/>
                    <a:pt x="8" y="2"/>
                    <a:pt x="8" y="1"/>
                  </a:cubicBezTo>
                  <a:cubicBezTo>
                    <a:pt x="8" y="1"/>
                    <a:pt x="9" y="1"/>
                    <a:pt x="1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34" name="Freeform 47"/>
            <p:cNvSpPr>
              <a:spLocks/>
            </p:cNvSpPr>
            <p:nvPr/>
          </p:nvSpPr>
          <p:spPr bwMode="auto">
            <a:xfrm>
              <a:off x="5011738" y="1709738"/>
              <a:ext cx="14288" cy="26988"/>
            </a:xfrm>
            <a:custGeom>
              <a:avLst/>
              <a:gdLst/>
              <a:ahLst/>
              <a:cxnLst>
                <a:cxn ang="0">
                  <a:pos x="4" y="0"/>
                </a:cxn>
                <a:cxn ang="0">
                  <a:pos x="5" y="6"/>
                </a:cxn>
                <a:cxn ang="0">
                  <a:pos x="7" y="9"/>
                </a:cxn>
                <a:cxn ang="0">
                  <a:pos x="0" y="11"/>
                </a:cxn>
                <a:cxn ang="0">
                  <a:pos x="1" y="10"/>
                </a:cxn>
                <a:cxn ang="0">
                  <a:pos x="2" y="10"/>
                </a:cxn>
                <a:cxn ang="0">
                  <a:pos x="4" y="0"/>
                </a:cxn>
              </a:cxnLst>
              <a:rect l="0" t="0" r="r" b="b"/>
              <a:pathLst>
                <a:path w="7" h="13">
                  <a:moveTo>
                    <a:pt x="4" y="0"/>
                  </a:moveTo>
                  <a:cubicBezTo>
                    <a:pt x="5" y="2"/>
                    <a:pt x="4" y="5"/>
                    <a:pt x="5" y="6"/>
                  </a:cubicBezTo>
                  <a:cubicBezTo>
                    <a:pt x="7" y="9"/>
                    <a:pt x="7" y="9"/>
                    <a:pt x="7" y="9"/>
                  </a:cubicBezTo>
                  <a:cubicBezTo>
                    <a:pt x="7" y="12"/>
                    <a:pt x="0" y="13"/>
                    <a:pt x="0" y="11"/>
                  </a:cubicBezTo>
                  <a:cubicBezTo>
                    <a:pt x="0" y="11"/>
                    <a:pt x="0" y="10"/>
                    <a:pt x="1" y="10"/>
                  </a:cubicBezTo>
                  <a:cubicBezTo>
                    <a:pt x="1" y="9"/>
                    <a:pt x="2" y="10"/>
                    <a:pt x="2" y="10"/>
                  </a:cubicBezTo>
                  <a:cubicBezTo>
                    <a:pt x="3" y="6"/>
                    <a:pt x="2" y="3"/>
                    <a:pt x="4"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35" name="Freeform 48"/>
            <p:cNvSpPr>
              <a:spLocks/>
            </p:cNvSpPr>
            <p:nvPr/>
          </p:nvSpPr>
          <p:spPr bwMode="auto">
            <a:xfrm>
              <a:off x="5019676" y="1725613"/>
              <a:ext cx="41275" cy="23813"/>
            </a:xfrm>
            <a:custGeom>
              <a:avLst/>
              <a:gdLst/>
              <a:ahLst/>
              <a:cxnLst>
                <a:cxn ang="0">
                  <a:pos x="13" y="0"/>
                </a:cxn>
                <a:cxn ang="0">
                  <a:pos x="19" y="3"/>
                </a:cxn>
                <a:cxn ang="0">
                  <a:pos x="10" y="10"/>
                </a:cxn>
                <a:cxn ang="0">
                  <a:pos x="9" y="8"/>
                </a:cxn>
                <a:cxn ang="0">
                  <a:pos x="0" y="6"/>
                </a:cxn>
                <a:cxn ang="0">
                  <a:pos x="0" y="3"/>
                </a:cxn>
                <a:cxn ang="0">
                  <a:pos x="7" y="3"/>
                </a:cxn>
                <a:cxn ang="0">
                  <a:pos x="13" y="0"/>
                </a:cxn>
              </a:cxnLst>
              <a:rect l="0" t="0" r="r" b="b"/>
              <a:pathLst>
                <a:path w="19" h="11">
                  <a:moveTo>
                    <a:pt x="13" y="0"/>
                  </a:moveTo>
                  <a:cubicBezTo>
                    <a:pt x="14" y="1"/>
                    <a:pt x="19" y="1"/>
                    <a:pt x="19" y="3"/>
                  </a:cubicBezTo>
                  <a:cubicBezTo>
                    <a:pt x="19" y="6"/>
                    <a:pt x="13" y="10"/>
                    <a:pt x="10" y="10"/>
                  </a:cubicBezTo>
                  <a:cubicBezTo>
                    <a:pt x="10" y="10"/>
                    <a:pt x="9" y="9"/>
                    <a:pt x="9" y="8"/>
                  </a:cubicBezTo>
                  <a:cubicBezTo>
                    <a:pt x="5" y="7"/>
                    <a:pt x="1" y="11"/>
                    <a:pt x="0" y="6"/>
                  </a:cubicBezTo>
                  <a:cubicBezTo>
                    <a:pt x="0" y="5"/>
                    <a:pt x="0" y="4"/>
                    <a:pt x="0" y="3"/>
                  </a:cubicBezTo>
                  <a:cubicBezTo>
                    <a:pt x="1" y="2"/>
                    <a:pt x="6" y="3"/>
                    <a:pt x="7" y="3"/>
                  </a:cubicBezTo>
                  <a:cubicBezTo>
                    <a:pt x="9" y="3"/>
                    <a:pt x="11" y="1"/>
                    <a:pt x="13"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36" name="Freeform 49"/>
            <p:cNvSpPr>
              <a:spLocks/>
            </p:cNvSpPr>
            <p:nvPr/>
          </p:nvSpPr>
          <p:spPr bwMode="auto">
            <a:xfrm>
              <a:off x="4992688" y="1731963"/>
              <a:ext cx="38100" cy="22225"/>
            </a:xfrm>
            <a:custGeom>
              <a:avLst/>
              <a:gdLst/>
              <a:ahLst/>
              <a:cxnLst>
                <a:cxn ang="0">
                  <a:pos x="8" y="0"/>
                </a:cxn>
                <a:cxn ang="0">
                  <a:pos x="11" y="2"/>
                </a:cxn>
                <a:cxn ang="0">
                  <a:pos x="8" y="0"/>
                </a:cxn>
              </a:cxnLst>
              <a:rect l="0" t="0" r="r" b="b"/>
              <a:pathLst>
                <a:path w="18" h="10">
                  <a:moveTo>
                    <a:pt x="8" y="0"/>
                  </a:moveTo>
                  <a:cubicBezTo>
                    <a:pt x="11" y="2"/>
                    <a:pt x="11" y="2"/>
                    <a:pt x="11" y="2"/>
                  </a:cubicBezTo>
                  <a:cubicBezTo>
                    <a:pt x="18" y="10"/>
                    <a:pt x="0" y="6"/>
                    <a:pt x="8"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37" name="Freeform 50"/>
            <p:cNvSpPr>
              <a:spLocks/>
            </p:cNvSpPr>
            <p:nvPr/>
          </p:nvSpPr>
          <p:spPr bwMode="auto">
            <a:xfrm>
              <a:off x="5045076" y="1738313"/>
              <a:ext cx="42863" cy="15875"/>
            </a:xfrm>
            <a:custGeom>
              <a:avLst/>
              <a:gdLst/>
              <a:ahLst/>
              <a:cxnLst>
                <a:cxn ang="0">
                  <a:pos x="14" y="1"/>
                </a:cxn>
                <a:cxn ang="0">
                  <a:pos x="3" y="6"/>
                </a:cxn>
                <a:cxn ang="0">
                  <a:pos x="14" y="1"/>
                </a:cxn>
              </a:cxnLst>
              <a:rect l="0" t="0" r="r" b="b"/>
              <a:pathLst>
                <a:path w="20" h="7">
                  <a:moveTo>
                    <a:pt x="14" y="1"/>
                  </a:moveTo>
                  <a:cubicBezTo>
                    <a:pt x="20" y="6"/>
                    <a:pt x="7" y="7"/>
                    <a:pt x="3" y="6"/>
                  </a:cubicBezTo>
                  <a:cubicBezTo>
                    <a:pt x="0" y="5"/>
                    <a:pt x="11" y="0"/>
                    <a:pt x="14" y="1"/>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38" name="Freeform 51"/>
            <p:cNvSpPr>
              <a:spLocks/>
            </p:cNvSpPr>
            <p:nvPr/>
          </p:nvSpPr>
          <p:spPr bwMode="auto">
            <a:xfrm>
              <a:off x="4978401" y="1744663"/>
              <a:ext cx="28575" cy="19050"/>
            </a:xfrm>
            <a:custGeom>
              <a:avLst/>
              <a:gdLst/>
              <a:ahLst/>
              <a:cxnLst>
                <a:cxn ang="0">
                  <a:pos x="12" y="0"/>
                </a:cxn>
                <a:cxn ang="0">
                  <a:pos x="11" y="5"/>
                </a:cxn>
                <a:cxn ang="0">
                  <a:pos x="6" y="9"/>
                </a:cxn>
                <a:cxn ang="0">
                  <a:pos x="8" y="1"/>
                </a:cxn>
                <a:cxn ang="0">
                  <a:pos x="12" y="0"/>
                </a:cxn>
              </a:cxnLst>
              <a:rect l="0" t="0" r="r" b="b"/>
              <a:pathLst>
                <a:path w="14" h="9">
                  <a:moveTo>
                    <a:pt x="12" y="0"/>
                  </a:moveTo>
                  <a:cubicBezTo>
                    <a:pt x="14" y="3"/>
                    <a:pt x="13" y="3"/>
                    <a:pt x="11" y="5"/>
                  </a:cubicBezTo>
                  <a:cubicBezTo>
                    <a:pt x="10" y="6"/>
                    <a:pt x="7" y="9"/>
                    <a:pt x="6" y="9"/>
                  </a:cubicBezTo>
                  <a:cubicBezTo>
                    <a:pt x="2" y="9"/>
                    <a:pt x="0" y="3"/>
                    <a:pt x="8" y="1"/>
                  </a:cubicBezTo>
                  <a:cubicBezTo>
                    <a:pt x="10" y="1"/>
                    <a:pt x="10" y="1"/>
                    <a:pt x="12"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39" name="Freeform 52"/>
            <p:cNvSpPr>
              <a:spLocks/>
            </p:cNvSpPr>
            <p:nvPr/>
          </p:nvSpPr>
          <p:spPr bwMode="auto">
            <a:xfrm>
              <a:off x="4960938" y="1754188"/>
              <a:ext cx="17463" cy="19050"/>
            </a:xfrm>
            <a:custGeom>
              <a:avLst/>
              <a:gdLst/>
              <a:ahLst/>
              <a:cxnLst>
                <a:cxn ang="0">
                  <a:pos x="8" y="0"/>
                </a:cxn>
                <a:cxn ang="0">
                  <a:pos x="4" y="7"/>
                </a:cxn>
                <a:cxn ang="0">
                  <a:pos x="0" y="9"/>
                </a:cxn>
                <a:cxn ang="0">
                  <a:pos x="8" y="0"/>
                </a:cxn>
              </a:cxnLst>
              <a:rect l="0" t="0" r="r" b="b"/>
              <a:pathLst>
                <a:path w="8" h="9">
                  <a:moveTo>
                    <a:pt x="8" y="0"/>
                  </a:moveTo>
                  <a:cubicBezTo>
                    <a:pt x="7" y="3"/>
                    <a:pt x="7" y="5"/>
                    <a:pt x="4" y="7"/>
                  </a:cubicBezTo>
                  <a:cubicBezTo>
                    <a:pt x="0" y="9"/>
                    <a:pt x="0" y="9"/>
                    <a:pt x="0" y="9"/>
                  </a:cubicBezTo>
                  <a:cubicBezTo>
                    <a:pt x="0" y="8"/>
                    <a:pt x="6" y="0"/>
                    <a:pt x="8"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40" name="Freeform 53"/>
            <p:cNvSpPr>
              <a:spLocks/>
            </p:cNvSpPr>
            <p:nvPr/>
          </p:nvSpPr>
          <p:spPr bwMode="auto">
            <a:xfrm>
              <a:off x="4978401" y="1776413"/>
              <a:ext cx="15875" cy="17463"/>
            </a:xfrm>
            <a:custGeom>
              <a:avLst/>
              <a:gdLst/>
              <a:ahLst/>
              <a:cxnLst>
                <a:cxn ang="0">
                  <a:pos x="8" y="0"/>
                </a:cxn>
                <a:cxn ang="0">
                  <a:pos x="4" y="6"/>
                </a:cxn>
                <a:cxn ang="0">
                  <a:pos x="0" y="8"/>
                </a:cxn>
                <a:cxn ang="0">
                  <a:pos x="0" y="7"/>
                </a:cxn>
                <a:cxn ang="0">
                  <a:pos x="8" y="0"/>
                </a:cxn>
              </a:cxnLst>
              <a:rect l="0" t="0" r="r" b="b"/>
              <a:pathLst>
                <a:path w="8" h="8">
                  <a:moveTo>
                    <a:pt x="8" y="0"/>
                  </a:moveTo>
                  <a:cubicBezTo>
                    <a:pt x="8" y="5"/>
                    <a:pt x="8" y="4"/>
                    <a:pt x="4" y="6"/>
                  </a:cubicBezTo>
                  <a:cubicBezTo>
                    <a:pt x="3" y="6"/>
                    <a:pt x="2" y="8"/>
                    <a:pt x="0" y="8"/>
                  </a:cubicBezTo>
                  <a:cubicBezTo>
                    <a:pt x="0" y="8"/>
                    <a:pt x="0" y="7"/>
                    <a:pt x="0" y="7"/>
                  </a:cubicBezTo>
                  <a:cubicBezTo>
                    <a:pt x="0" y="4"/>
                    <a:pt x="5" y="0"/>
                    <a:pt x="8"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41" name="Freeform 54"/>
            <p:cNvSpPr>
              <a:spLocks/>
            </p:cNvSpPr>
            <p:nvPr/>
          </p:nvSpPr>
          <p:spPr bwMode="auto">
            <a:xfrm>
              <a:off x="4994276" y="1751013"/>
              <a:ext cx="144463" cy="101600"/>
            </a:xfrm>
            <a:custGeom>
              <a:avLst/>
              <a:gdLst/>
              <a:ahLst/>
              <a:cxnLst>
                <a:cxn ang="0">
                  <a:pos x="64" y="15"/>
                </a:cxn>
                <a:cxn ang="0">
                  <a:pos x="62" y="17"/>
                </a:cxn>
                <a:cxn ang="0">
                  <a:pos x="59" y="24"/>
                </a:cxn>
                <a:cxn ang="0">
                  <a:pos x="53" y="29"/>
                </a:cxn>
                <a:cxn ang="0">
                  <a:pos x="50" y="32"/>
                </a:cxn>
                <a:cxn ang="0">
                  <a:pos x="50" y="35"/>
                </a:cxn>
                <a:cxn ang="0">
                  <a:pos x="52" y="35"/>
                </a:cxn>
                <a:cxn ang="0">
                  <a:pos x="48" y="39"/>
                </a:cxn>
                <a:cxn ang="0">
                  <a:pos x="45" y="37"/>
                </a:cxn>
                <a:cxn ang="0">
                  <a:pos x="45" y="40"/>
                </a:cxn>
                <a:cxn ang="0">
                  <a:pos x="45" y="41"/>
                </a:cxn>
                <a:cxn ang="0">
                  <a:pos x="39" y="39"/>
                </a:cxn>
                <a:cxn ang="0">
                  <a:pos x="36" y="40"/>
                </a:cxn>
                <a:cxn ang="0">
                  <a:pos x="33" y="44"/>
                </a:cxn>
                <a:cxn ang="0">
                  <a:pos x="29" y="42"/>
                </a:cxn>
                <a:cxn ang="0">
                  <a:pos x="29" y="46"/>
                </a:cxn>
                <a:cxn ang="0">
                  <a:pos x="21" y="42"/>
                </a:cxn>
                <a:cxn ang="0">
                  <a:pos x="16" y="43"/>
                </a:cxn>
                <a:cxn ang="0">
                  <a:pos x="15" y="41"/>
                </a:cxn>
                <a:cxn ang="0">
                  <a:pos x="15" y="37"/>
                </a:cxn>
                <a:cxn ang="0">
                  <a:pos x="14" y="42"/>
                </a:cxn>
                <a:cxn ang="0">
                  <a:pos x="12" y="45"/>
                </a:cxn>
                <a:cxn ang="0">
                  <a:pos x="7" y="46"/>
                </a:cxn>
                <a:cxn ang="0">
                  <a:pos x="0" y="33"/>
                </a:cxn>
                <a:cxn ang="0">
                  <a:pos x="1" y="27"/>
                </a:cxn>
                <a:cxn ang="0">
                  <a:pos x="6" y="28"/>
                </a:cxn>
                <a:cxn ang="0">
                  <a:pos x="8" y="25"/>
                </a:cxn>
                <a:cxn ang="0">
                  <a:pos x="7" y="26"/>
                </a:cxn>
                <a:cxn ang="0">
                  <a:pos x="2" y="19"/>
                </a:cxn>
                <a:cxn ang="0">
                  <a:pos x="1" y="15"/>
                </a:cxn>
                <a:cxn ang="0">
                  <a:pos x="13" y="0"/>
                </a:cxn>
                <a:cxn ang="0">
                  <a:pos x="29" y="2"/>
                </a:cxn>
                <a:cxn ang="0">
                  <a:pos x="38" y="3"/>
                </a:cxn>
                <a:cxn ang="0">
                  <a:pos x="39" y="3"/>
                </a:cxn>
                <a:cxn ang="0">
                  <a:pos x="58" y="4"/>
                </a:cxn>
              </a:cxnLst>
              <a:rect l="0" t="0" r="r" b="b"/>
              <a:pathLst>
                <a:path w="68" h="48">
                  <a:moveTo>
                    <a:pt x="66" y="4"/>
                  </a:moveTo>
                  <a:cubicBezTo>
                    <a:pt x="68" y="6"/>
                    <a:pt x="64" y="12"/>
                    <a:pt x="64" y="15"/>
                  </a:cubicBezTo>
                  <a:cubicBezTo>
                    <a:pt x="63" y="19"/>
                    <a:pt x="64" y="16"/>
                    <a:pt x="61" y="16"/>
                  </a:cubicBezTo>
                  <a:cubicBezTo>
                    <a:pt x="61" y="15"/>
                    <a:pt x="62" y="16"/>
                    <a:pt x="62" y="17"/>
                  </a:cubicBezTo>
                  <a:cubicBezTo>
                    <a:pt x="63" y="18"/>
                    <a:pt x="63" y="21"/>
                    <a:pt x="62" y="22"/>
                  </a:cubicBezTo>
                  <a:cubicBezTo>
                    <a:pt x="61" y="23"/>
                    <a:pt x="59" y="23"/>
                    <a:pt x="59" y="24"/>
                  </a:cubicBezTo>
                  <a:cubicBezTo>
                    <a:pt x="59" y="25"/>
                    <a:pt x="60" y="25"/>
                    <a:pt x="60" y="26"/>
                  </a:cubicBezTo>
                  <a:cubicBezTo>
                    <a:pt x="59" y="28"/>
                    <a:pt x="54" y="30"/>
                    <a:pt x="53" y="29"/>
                  </a:cubicBezTo>
                  <a:cubicBezTo>
                    <a:pt x="50" y="27"/>
                    <a:pt x="58" y="33"/>
                    <a:pt x="54" y="36"/>
                  </a:cubicBezTo>
                  <a:cubicBezTo>
                    <a:pt x="54" y="36"/>
                    <a:pt x="50" y="31"/>
                    <a:pt x="50" y="32"/>
                  </a:cubicBezTo>
                  <a:cubicBezTo>
                    <a:pt x="50" y="33"/>
                    <a:pt x="51" y="32"/>
                    <a:pt x="51" y="33"/>
                  </a:cubicBezTo>
                  <a:cubicBezTo>
                    <a:pt x="51" y="34"/>
                    <a:pt x="49" y="34"/>
                    <a:pt x="50" y="35"/>
                  </a:cubicBezTo>
                  <a:cubicBezTo>
                    <a:pt x="50" y="35"/>
                    <a:pt x="51" y="34"/>
                    <a:pt x="51" y="34"/>
                  </a:cubicBezTo>
                  <a:cubicBezTo>
                    <a:pt x="51" y="34"/>
                    <a:pt x="52" y="34"/>
                    <a:pt x="52" y="35"/>
                  </a:cubicBezTo>
                  <a:cubicBezTo>
                    <a:pt x="53" y="35"/>
                    <a:pt x="55" y="36"/>
                    <a:pt x="54" y="37"/>
                  </a:cubicBezTo>
                  <a:cubicBezTo>
                    <a:pt x="54" y="37"/>
                    <a:pt x="49" y="39"/>
                    <a:pt x="48" y="39"/>
                  </a:cubicBezTo>
                  <a:cubicBezTo>
                    <a:pt x="47" y="39"/>
                    <a:pt x="45" y="34"/>
                    <a:pt x="44" y="35"/>
                  </a:cubicBezTo>
                  <a:cubicBezTo>
                    <a:pt x="44" y="36"/>
                    <a:pt x="45" y="36"/>
                    <a:pt x="45" y="37"/>
                  </a:cubicBezTo>
                  <a:cubicBezTo>
                    <a:pt x="45" y="37"/>
                    <a:pt x="44" y="38"/>
                    <a:pt x="44" y="39"/>
                  </a:cubicBezTo>
                  <a:cubicBezTo>
                    <a:pt x="44" y="39"/>
                    <a:pt x="45" y="39"/>
                    <a:pt x="45" y="40"/>
                  </a:cubicBezTo>
                  <a:cubicBezTo>
                    <a:pt x="44" y="40"/>
                    <a:pt x="43" y="40"/>
                    <a:pt x="43" y="40"/>
                  </a:cubicBezTo>
                  <a:cubicBezTo>
                    <a:pt x="44" y="41"/>
                    <a:pt x="45" y="40"/>
                    <a:pt x="45" y="41"/>
                  </a:cubicBezTo>
                  <a:cubicBezTo>
                    <a:pt x="45" y="41"/>
                    <a:pt x="44" y="41"/>
                    <a:pt x="43" y="41"/>
                  </a:cubicBezTo>
                  <a:cubicBezTo>
                    <a:pt x="43" y="41"/>
                    <a:pt x="39" y="39"/>
                    <a:pt x="39" y="39"/>
                  </a:cubicBezTo>
                  <a:cubicBezTo>
                    <a:pt x="39" y="38"/>
                    <a:pt x="40" y="37"/>
                    <a:pt x="39" y="37"/>
                  </a:cubicBezTo>
                  <a:cubicBezTo>
                    <a:pt x="37" y="37"/>
                    <a:pt x="40" y="41"/>
                    <a:pt x="36" y="40"/>
                  </a:cubicBezTo>
                  <a:cubicBezTo>
                    <a:pt x="36" y="39"/>
                    <a:pt x="35" y="37"/>
                    <a:pt x="35" y="38"/>
                  </a:cubicBezTo>
                  <a:cubicBezTo>
                    <a:pt x="35" y="41"/>
                    <a:pt x="36" y="43"/>
                    <a:pt x="33" y="44"/>
                  </a:cubicBezTo>
                  <a:cubicBezTo>
                    <a:pt x="32" y="45"/>
                    <a:pt x="32" y="46"/>
                    <a:pt x="31" y="46"/>
                  </a:cubicBezTo>
                  <a:cubicBezTo>
                    <a:pt x="30" y="46"/>
                    <a:pt x="29" y="43"/>
                    <a:pt x="29" y="42"/>
                  </a:cubicBezTo>
                  <a:cubicBezTo>
                    <a:pt x="29" y="41"/>
                    <a:pt x="30" y="40"/>
                    <a:pt x="30" y="40"/>
                  </a:cubicBezTo>
                  <a:cubicBezTo>
                    <a:pt x="28" y="40"/>
                    <a:pt x="31" y="45"/>
                    <a:pt x="29" y="46"/>
                  </a:cubicBezTo>
                  <a:cubicBezTo>
                    <a:pt x="27" y="47"/>
                    <a:pt x="23" y="45"/>
                    <a:pt x="22" y="45"/>
                  </a:cubicBezTo>
                  <a:cubicBezTo>
                    <a:pt x="22" y="45"/>
                    <a:pt x="21" y="42"/>
                    <a:pt x="21" y="42"/>
                  </a:cubicBezTo>
                  <a:cubicBezTo>
                    <a:pt x="20" y="44"/>
                    <a:pt x="19" y="48"/>
                    <a:pt x="16" y="44"/>
                  </a:cubicBezTo>
                  <a:cubicBezTo>
                    <a:pt x="16" y="44"/>
                    <a:pt x="16" y="43"/>
                    <a:pt x="16" y="43"/>
                  </a:cubicBezTo>
                  <a:cubicBezTo>
                    <a:pt x="16" y="42"/>
                    <a:pt x="16" y="42"/>
                    <a:pt x="16" y="41"/>
                  </a:cubicBezTo>
                  <a:cubicBezTo>
                    <a:pt x="16" y="41"/>
                    <a:pt x="15" y="41"/>
                    <a:pt x="15" y="41"/>
                  </a:cubicBezTo>
                  <a:cubicBezTo>
                    <a:pt x="15" y="40"/>
                    <a:pt x="16" y="40"/>
                    <a:pt x="16" y="40"/>
                  </a:cubicBezTo>
                  <a:cubicBezTo>
                    <a:pt x="16" y="39"/>
                    <a:pt x="16" y="38"/>
                    <a:pt x="15" y="37"/>
                  </a:cubicBezTo>
                  <a:cubicBezTo>
                    <a:pt x="15" y="37"/>
                    <a:pt x="16" y="45"/>
                    <a:pt x="15" y="44"/>
                  </a:cubicBezTo>
                  <a:cubicBezTo>
                    <a:pt x="14" y="44"/>
                    <a:pt x="15" y="43"/>
                    <a:pt x="14" y="42"/>
                  </a:cubicBezTo>
                  <a:cubicBezTo>
                    <a:pt x="13" y="41"/>
                    <a:pt x="16" y="44"/>
                    <a:pt x="15" y="45"/>
                  </a:cubicBezTo>
                  <a:cubicBezTo>
                    <a:pt x="14" y="46"/>
                    <a:pt x="13" y="44"/>
                    <a:pt x="12" y="45"/>
                  </a:cubicBezTo>
                  <a:cubicBezTo>
                    <a:pt x="12" y="46"/>
                    <a:pt x="14" y="46"/>
                    <a:pt x="14" y="46"/>
                  </a:cubicBezTo>
                  <a:cubicBezTo>
                    <a:pt x="14" y="48"/>
                    <a:pt x="7" y="47"/>
                    <a:pt x="7" y="46"/>
                  </a:cubicBezTo>
                  <a:cubicBezTo>
                    <a:pt x="5" y="45"/>
                    <a:pt x="7" y="45"/>
                    <a:pt x="6" y="43"/>
                  </a:cubicBezTo>
                  <a:cubicBezTo>
                    <a:pt x="4" y="39"/>
                    <a:pt x="0" y="37"/>
                    <a:pt x="0" y="33"/>
                  </a:cubicBezTo>
                  <a:cubicBezTo>
                    <a:pt x="0" y="32"/>
                    <a:pt x="1" y="31"/>
                    <a:pt x="2" y="30"/>
                  </a:cubicBezTo>
                  <a:cubicBezTo>
                    <a:pt x="2" y="29"/>
                    <a:pt x="0" y="27"/>
                    <a:pt x="1" y="27"/>
                  </a:cubicBezTo>
                  <a:cubicBezTo>
                    <a:pt x="2" y="27"/>
                    <a:pt x="6" y="30"/>
                    <a:pt x="7" y="29"/>
                  </a:cubicBezTo>
                  <a:cubicBezTo>
                    <a:pt x="8" y="29"/>
                    <a:pt x="6" y="28"/>
                    <a:pt x="6" y="28"/>
                  </a:cubicBezTo>
                  <a:cubicBezTo>
                    <a:pt x="6" y="26"/>
                    <a:pt x="8" y="28"/>
                    <a:pt x="8" y="27"/>
                  </a:cubicBezTo>
                  <a:cubicBezTo>
                    <a:pt x="9" y="26"/>
                    <a:pt x="6" y="26"/>
                    <a:pt x="8" y="25"/>
                  </a:cubicBezTo>
                  <a:cubicBezTo>
                    <a:pt x="8" y="25"/>
                    <a:pt x="9" y="25"/>
                    <a:pt x="9" y="25"/>
                  </a:cubicBezTo>
                  <a:cubicBezTo>
                    <a:pt x="10" y="25"/>
                    <a:pt x="8" y="25"/>
                    <a:pt x="7" y="26"/>
                  </a:cubicBezTo>
                  <a:cubicBezTo>
                    <a:pt x="6" y="27"/>
                    <a:pt x="3" y="28"/>
                    <a:pt x="1" y="26"/>
                  </a:cubicBezTo>
                  <a:cubicBezTo>
                    <a:pt x="0" y="25"/>
                    <a:pt x="0" y="19"/>
                    <a:pt x="2" y="19"/>
                  </a:cubicBezTo>
                  <a:cubicBezTo>
                    <a:pt x="2" y="19"/>
                    <a:pt x="3" y="19"/>
                    <a:pt x="2" y="19"/>
                  </a:cubicBezTo>
                  <a:cubicBezTo>
                    <a:pt x="2" y="18"/>
                    <a:pt x="1" y="17"/>
                    <a:pt x="1" y="15"/>
                  </a:cubicBezTo>
                  <a:cubicBezTo>
                    <a:pt x="2" y="13"/>
                    <a:pt x="4" y="2"/>
                    <a:pt x="7" y="2"/>
                  </a:cubicBezTo>
                  <a:cubicBezTo>
                    <a:pt x="10" y="2"/>
                    <a:pt x="11" y="0"/>
                    <a:pt x="13" y="0"/>
                  </a:cubicBezTo>
                  <a:cubicBezTo>
                    <a:pt x="16" y="1"/>
                    <a:pt x="16" y="1"/>
                    <a:pt x="16" y="1"/>
                  </a:cubicBezTo>
                  <a:cubicBezTo>
                    <a:pt x="20" y="1"/>
                    <a:pt x="25" y="2"/>
                    <a:pt x="29" y="2"/>
                  </a:cubicBezTo>
                  <a:cubicBezTo>
                    <a:pt x="30" y="3"/>
                    <a:pt x="31" y="4"/>
                    <a:pt x="32" y="4"/>
                  </a:cubicBezTo>
                  <a:cubicBezTo>
                    <a:pt x="34" y="3"/>
                    <a:pt x="37" y="3"/>
                    <a:pt x="38" y="3"/>
                  </a:cubicBezTo>
                  <a:cubicBezTo>
                    <a:pt x="38" y="3"/>
                    <a:pt x="39" y="4"/>
                    <a:pt x="39" y="4"/>
                  </a:cubicBezTo>
                  <a:cubicBezTo>
                    <a:pt x="40" y="4"/>
                    <a:pt x="39" y="3"/>
                    <a:pt x="39" y="3"/>
                  </a:cubicBezTo>
                  <a:cubicBezTo>
                    <a:pt x="38" y="2"/>
                    <a:pt x="43" y="1"/>
                    <a:pt x="44" y="1"/>
                  </a:cubicBezTo>
                  <a:cubicBezTo>
                    <a:pt x="49" y="1"/>
                    <a:pt x="53" y="3"/>
                    <a:pt x="58" y="4"/>
                  </a:cubicBezTo>
                  <a:cubicBezTo>
                    <a:pt x="61" y="4"/>
                    <a:pt x="66" y="4"/>
                    <a:pt x="66" y="4"/>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42" name="Freeform 55"/>
            <p:cNvSpPr>
              <a:spLocks/>
            </p:cNvSpPr>
            <p:nvPr/>
          </p:nvSpPr>
          <p:spPr bwMode="auto">
            <a:xfrm>
              <a:off x="4927601" y="1770063"/>
              <a:ext cx="50800" cy="66675"/>
            </a:xfrm>
            <a:custGeom>
              <a:avLst/>
              <a:gdLst/>
              <a:ahLst/>
              <a:cxnLst>
                <a:cxn ang="0">
                  <a:pos x="9" y="16"/>
                </a:cxn>
                <a:cxn ang="0">
                  <a:pos x="18" y="2"/>
                </a:cxn>
                <a:cxn ang="0">
                  <a:pos x="19" y="4"/>
                </a:cxn>
                <a:cxn ang="0">
                  <a:pos x="18" y="2"/>
                </a:cxn>
                <a:cxn ang="0">
                  <a:pos x="23" y="7"/>
                </a:cxn>
                <a:cxn ang="0">
                  <a:pos x="10" y="24"/>
                </a:cxn>
                <a:cxn ang="0">
                  <a:pos x="1" y="27"/>
                </a:cxn>
                <a:cxn ang="0">
                  <a:pos x="9" y="16"/>
                </a:cxn>
              </a:cxnLst>
              <a:rect l="0" t="0" r="r" b="b"/>
              <a:pathLst>
                <a:path w="24" h="31">
                  <a:moveTo>
                    <a:pt x="9" y="16"/>
                  </a:moveTo>
                  <a:cubicBezTo>
                    <a:pt x="9" y="12"/>
                    <a:pt x="12" y="2"/>
                    <a:pt x="18" y="2"/>
                  </a:cubicBezTo>
                  <a:cubicBezTo>
                    <a:pt x="18" y="3"/>
                    <a:pt x="18" y="4"/>
                    <a:pt x="19" y="4"/>
                  </a:cubicBezTo>
                  <a:cubicBezTo>
                    <a:pt x="19" y="4"/>
                    <a:pt x="18" y="3"/>
                    <a:pt x="18" y="2"/>
                  </a:cubicBezTo>
                  <a:cubicBezTo>
                    <a:pt x="19" y="0"/>
                    <a:pt x="24" y="5"/>
                    <a:pt x="23" y="7"/>
                  </a:cubicBezTo>
                  <a:cubicBezTo>
                    <a:pt x="21" y="14"/>
                    <a:pt x="17" y="20"/>
                    <a:pt x="10" y="24"/>
                  </a:cubicBezTo>
                  <a:cubicBezTo>
                    <a:pt x="9" y="25"/>
                    <a:pt x="2" y="31"/>
                    <a:pt x="1" y="27"/>
                  </a:cubicBezTo>
                  <a:cubicBezTo>
                    <a:pt x="0" y="23"/>
                    <a:pt x="9" y="20"/>
                    <a:pt x="9" y="16"/>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43" name="Freeform 56"/>
            <p:cNvSpPr>
              <a:spLocks/>
            </p:cNvSpPr>
            <p:nvPr/>
          </p:nvSpPr>
          <p:spPr bwMode="auto">
            <a:xfrm>
              <a:off x="5249863" y="3109913"/>
              <a:ext cx="15875" cy="20638"/>
            </a:xfrm>
            <a:custGeom>
              <a:avLst/>
              <a:gdLst/>
              <a:ahLst/>
              <a:cxnLst>
                <a:cxn ang="0">
                  <a:pos x="5" y="9"/>
                </a:cxn>
                <a:cxn ang="0">
                  <a:pos x="1" y="8"/>
                </a:cxn>
                <a:cxn ang="0">
                  <a:pos x="6" y="4"/>
                </a:cxn>
                <a:cxn ang="0">
                  <a:pos x="5" y="6"/>
                </a:cxn>
                <a:cxn ang="0">
                  <a:pos x="5" y="9"/>
                </a:cxn>
              </a:cxnLst>
              <a:rect l="0" t="0" r="r" b="b"/>
              <a:pathLst>
                <a:path w="8" h="10">
                  <a:moveTo>
                    <a:pt x="5" y="9"/>
                  </a:moveTo>
                  <a:cubicBezTo>
                    <a:pt x="4" y="6"/>
                    <a:pt x="2" y="10"/>
                    <a:pt x="1" y="8"/>
                  </a:cubicBezTo>
                  <a:cubicBezTo>
                    <a:pt x="0" y="6"/>
                    <a:pt x="6" y="0"/>
                    <a:pt x="6" y="4"/>
                  </a:cubicBezTo>
                  <a:cubicBezTo>
                    <a:pt x="6" y="5"/>
                    <a:pt x="5" y="5"/>
                    <a:pt x="5" y="6"/>
                  </a:cubicBezTo>
                  <a:cubicBezTo>
                    <a:pt x="4" y="8"/>
                    <a:pt x="8" y="8"/>
                    <a:pt x="5" y="9"/>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44" name="Freeform 57"/>
            <p:cNvSpPr>
              <a:spLocks/>
            </p:cNvSpPr>
            <p:nvPr/>
          </p:nvSpPr>
          <p:spPr bwMode="auto">
            <a:xfrm>
              <a:off x="5064126" y="3243263"/>
              <a:ext cx="17463" cy="19050"/>
            </a:xfrm>
            <a:custGeom>
              <a:avLst/>
              <a:gdLst/>
              <a:ahLst/>
              <a:cxnLst>
                <a:cxn ang="0">
                  <a:pos x="3" y="9"/>
                </a:cxn>
                <a:cxn ang="0">
                  <a:pos x="0" y="7"/>
                </a:cxn>
                <a:cxn ang="0">
                  <a:pos x="2" y="6"/>
                </a:cxn>
                <a:cxn ang="0">
                  <a:pos x="3" y="9"/>
                </a:cxn>
              </a:cxnLst>
              <a:rect l="0" t="0" r="r" b="b"/>
              <a:pathLst>
                <a:path w="8" h="9">
                  <a:moveTo>
                    <a:pt x="3" y="9"/>
                  </a:moveTo>
                  <a:cubicBezTo>
                    <a:pt x="2" y="8"/>
                    <a:pt x="1" y="8"/>
                    <a:pt x="0" y="7"/>
                  </a:cubicBezTo>
                  <a:cubicBezTo>
                    <a:pt x="0" y="6"/>
                    <a:pt x="1" y="6"/>
                    <a:pt x="2" y="6"/>
                  </a:cubicBezTo>
                  <a:cubicBezTo>
                    <a:pt x="8" y="0"/>
                    <a:pt x="6" y="5"/>
                    <a:pt x="3" y="9"/>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45" name="Freeform 58"/>
            <p:cNvSpPr>
              <a:spLocks/>
            </p:cNvSpPr>
            <p:nvPr/>
          </p:nvSpPr>
          <p:spPr bwMode="auto">
            <a:xfrm>
              <a:off x="5067301" y="3317876"/>
              <a:ext cx="12700" cy="25400"/>
            </a:xfrm>
            <a:custGeom>
              <a:avLst/>
              <a:gdLst/>
              <a:ahLst/>
              <a:cxnLst>
                <a:cxn ang="0">
                  <a:pos x="0" y="12"/>
                </a:cxn>
                <a:cxn ang="0">
                  <a:pos x="1" y="8"/>
                </a:cxn>
                <a:cxn ang="0">
                  <a:pos x="2" y="2"/>
                </a:cxn>
                <a:cxn ang="0">
                  <a:pos x="6" y="2"/>
                </a:cxn>
                <a:cxn ang="0">
                  <a:pos x="0" y="12"/>
                </a:cxn>
              </a:cxnLst>
              <a:rect l="0" t="0" r="r" b="b"/>
              <a:pathLst>
                <a:path w="6" h="12">
                  <a:moveTo>
                    <a:pt x="0" y="12"/>
                  </a:moveTo>
                  <a:cubicBezTo>
                    <a:pt x="0" y="10"/>
                    <a:pt x="0" y="9"/>
                    <a:pt x="1" y="8"/>
                  </a:cubicBezTo>
                  <a:cubicBezTo>
                    <a:pt x="1" y="6"/>
                    <a:pt x="1" y="3"/>
                    <a:pt x="2" y="2"/>
                  </a:cubicBezTo>
                  <a:cubicBezTo>
                    <a:pt x="3" y="0"/>
                    <a:pt x="5" y="0"/>
                    <a:pt x="6" y="2"/>
                  </a:cubicBezTo>
                  <a:cubicBezTo>
                    <a:pt x="6" y="4"/>
                    <a:pt x="2" y="11"/>
                    <a:pt x="0" y="12"/>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46" name="Freeform 59"/>
            <p:cNvSpPr>
              <a:spLocks/>
            </p:cNvSpPr>
            <p:nvPr/>
          </p:nvSpPr>
          <p:spPr bwMode="auto">
            <a:xfrm>
              <a:off x="5351463" y="1863726"/>
              <a:ext cx="3175" cy="1588"/>
            </a:xfrm>
            <a:custGeom>
              <a:avLst/>
              <a:gdLst/>
              <a:ahLst/>
              <a:cxnLst>
                <a:cxn ang="0">
                  <a:pos x="1" y="0"/>
                </a:cxn>
                <a:cxn ang="0">
                  <a:pos x="2" y="0"/>
                </a:cxn>
                <a:cxn ang="0">
                  <a:pos x="1" y="0"/>
                </a:cxn>
                <a:cxn ang="0">
                  <a:pos x="1" y="0"/>
                </a:cxn>
              </a:cxnLst>
              <a:rect l="0" t="0" r="r" b="b"/>
              <a:pathLst>
                <a:path w="2">
                  <a:moveTo>
                    <a:pt x="1" y="0"/>
                  </a:moveTo>
                  <a:cubicBezTo>
                    <a:pt x="1" y="0"/>
                    <a:pt x="1" y="0"/>
                    <a:pt x="2" y="0"/>
                  </a:cubicBezTo>
                  <a:cubicBezTo>
                    <a:pt x="1" y="0"/>
                    <a:pt x="1" y="0"/>
                    <a:pt x="1" y="0"/>
                  </a:cubicBezTo>
                  <a:cubicBezTo>
                    <a:pt x="0" y="0"/>
                    <a:pt x="1" y="0"/>
                    <a:pt x="1"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47" name="Freeform 60"/>
            <p:cNvSpPr>
              <a:spLocks/>
            </p:cNvSpPr>
            <p:nvPr/>
          </p:nvSpPr>
          <p:spPr bwMode="auto">
            <a:xfrm>
              <a:off x="5232401" y="1800226"/>
              <a:ext cx="1588" cy="1588"/>
            </a:xfrm>
            <a:custGeom>
              <a:avLst/>
              <a:gdLst/>
              <a:ahLst/>
              <a:cxnLst>
                <a:cxn ang="0">
                  <a:pos x="0" y="0"/>
                </a:cxn>
                <a:cxn ang="0">
                  <a:pos x="1" y="0"/>
                </a:cxn>
                <a:cxn ang="0">
                  <a:pos x="0" y="0"/>
                </a:cxn>
              </a:cxnLst>
              <a:rect l="0" t="0" r="r" b="b"/>
              <a:pathLst>
                <a:path w="1">
                  <a:moveTo>
                    <a:pt x="0" y="0"/>
                  </a:moveTo>
                  <a:cubicBezTo>
                    <a:pt x="1" y="0"/>
                    <a:pt x="1" y="0"/>
                    <a:pt x="1" y="0"/>
                  </a:cubicBezTo>
                  <a:cubicBezTo>
                    <a:pt x="1" y="0"/>
                    <a:pt x="1"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48" name="Freeform 61"/>
            <p:cNvSpPr>
              <a:spLocks/>
            </p:cNvSpPr>
            <p:nvPr/>
          </p:nvSpPr>
          <p:spPr bwMode="auto">
            <a:xfrm>
              <a:off x="5348288" y="1851026"/>
              <a:ext cx="3175" cy="1588"/>
            </a:xfrm>
            <a:custGeom>
              <a:avLst/>
              <a:gdLst/>
              <a:ahLst/>
              <a:cxnLst>
                <a:cxn ang="0">
                  <a:pos x="1" y="0"/>
                </a:cxn>
                <a:cxn ang="0">
                  <a:pos x="0" y="0"/>
                </a:cxn>
                <a:cxn ang="0">
                  <a:pos x="1" y="0"/>
                </a:cxn>
              </a:cxnLst>
              <a:rect l="0" t="0" r="r" b="b"/>
              <a:pathLst>
                <a:path w="1">
                  <a:moveTo>
                    <a:pt x="1" y="0"/>
                  </a:moveTo>
                  <a:cubicBezTo>
                    <a:pt x="1" y="0"/>
                    <a:pt x="0" y="0"/>
                    <a:pt x="0" y="0"/>
                  </a:cubicBezTo>
                  <a:cubicBezTo>
                    <a:pt x="0" y="0"/>
                    <a:pt x="0" y="0"/>
                    <a:pt x="1"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49" name="Freeform 62"/>
            <p:cNvSpPr>
              <a:spLocks/>
            </p:cNvSpPr>
            <p:nvPr/>
          </p:nvSpPr>
          <p:spPr bwMode="auto">
            <a:xfrm>
              <a:off x="5219701" y="1792288"/>
              <a:ext cx="3175" cy="1588"/>
            </a:xfrm>
            <a:custGeom>
              <a:avLst/>
              <a:gdLst/>
              <a:ahLst/>
              <a:cxnLst>
                <a:cxn ang="0">
                  <a:pos x="1" y="0"/>
                </a:cxn>
                <a:cxn ang="0">
                  <a:pos x="0" y="1"/>
                </a:cxn>
                <a:cxn ang="0">
                  <a:pos x="2" y="0"/>
                </a:cxn>
                <a:cxn ang="0">
                  <a:pos x="1" y="0"/>
                </a:cxn>
              </a:cxnLst>
              <a:rect l="0" t="0" r="r" b="b"/>
              <a:pathLst>
                <a:path w="2" h="1">
                  <a:moveTo>
                    <a:pt x="1" y="0"/>
                  </a:moveTo>
                  <a:cubicBezTo>
                    <a:pt x="0" y="0"/>
                    <a:pt x="0" y="1"/>
                    <a:pt x="0" y="1"/>
                  </a:cubicBezTo>
                  <a:cubicBezTo>
                    <a:pt x="1" y="1"/>
                    <a:pt x="1" y="0"/>
                    <a:pt x="2" y="0"/>
                  </a:cubicBezTo>
                  <a:cubicBezTo>
                    <a:pt x="1" y="0"/>
                    <a:pt x="1" y="0"/>
                    <a:pt x="1"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50" name="Freeform 63"/>
            <p:cNvSpPr>
              <a:spLocks/>
            </p:cNvSpPr>
            <p:nvPr/>
          </p:nvSpPr>
          <p:spPr bwMode="auto">
            <a:xfrm>
              <a:off x="5238751" y="1800226"/>
              <a:ext cx="1588" cy="1588"/>
            </a:xfrm>
            <a:custGeom>
              <a:avLst/>
              <a:gdLst/>
              <a:ahLst/>
              <a:cxnLst>
                <a:cxn ang="0">
                  <a:pos x="0" y="1"/>
                </a:cxn>
                <a:cxn ang="0">
                  <a:pos x="0" y="1"/>
                </a:cxn>
              </a:cxnLst>
              <a:rect l="0" t="0" r="r" b="b"/>
              <a:pathLst>
                <a:path w="1" h="1">
                  <a:moveTo>
                    <a:pt x="0" y="1"/>
                  </a:moveTo>
                  <a:cubicBezTo>
                    <a:pt x="1" y="0"/>
                    <a:pt x="1" y="0"/>
                    <a:pt x="0" y="1"/>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51" name="Freeform 64"/>
            <p:cNvSpPr>
              <a:spLocks/>
            </p:cNvSpPr>
            <p:nvPr/>
          </p:nvSpPr>
          <p:spPr bwMode="auto">
            <a:xfrm>
              <a:off x="5278438" y="1811338"/>
              <a:ext cx="1588" cy="1588"/>
            </a:xfrm>
            <a:custGeom>
              <a:avLst/>
              <a:gdLst/>
              <a:ahLst/>
              <a:cxnLst>
                <a:cxn ang="0">
                  <a:pos x="0" y="0"/>
                </a:cxn>
                <a:cxn ang="0">
                  <a:pos x="0" y="1"/>
                </a:cxn>
                <a:cxn ang="0">
                  <a:pos x="0" y="0"/>
                </a:cxn>
              </a:cxnLst>
              <a:rect l="0" t="0" r="r" b="b"/>
              <a:pathLst>
                <a:path h="1">
                  <a:moveTo>
                    <a:pt x="0" y="0"/>
                  </a:moveTo>
                  <a:cubicBezTo>
                    <a:pt x="0" y="0"/>
                    <a:pt x="0" y="0"/>
                    <a:pt x="0" y="1"/>
                  </a:cubicBezTo>
                  <a:cubicBezTo>
                    <a:pt x="0" y="0"/>
                    <a:pt x="0"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52" name="Freeform 65"/>
            <p:cNvSpPr>
              <a:spLocks/>
            </p:cNvSpPr>
            <p:nvPr/>
          </p:nvSpPr>
          <p:spPr bwMode="auto">
            <a:xfrm>
              <a:off x="5276851" y="1812926"/>
              <a:ext cx="1588" cy="1588"/>
            </a:xfrm>
            <a:custGeom>
              <a:avLst/>
              <a:gdLst/>
              <a:ahLst/>
              <a:cxnLst>
                <a:cxn ang="0">
                  <a:pos x="1" y="0"/>
                </a:cxn>
                <a:cxn ang="0">
                  <a:pos x="0" y="0"/>
                </a:cxn>
                <a:cxn ang="0">
                  <a:pos x="1" y="1"/>
                </a:cxn>
                <a:cxn ang="0">
                  <a:pos x="1" y="0"/>
                </a:cxn>
              </a:cxnLst>
              <a:rect l="0" t="0" r="r" b="b"/>
              <a:pathLst>
                <a:path w="1" h="1">
                  <a:moveTo>
                    <a:pt x="1" y="0"/>
                  </a:moveTo>
                  <a:cubicBezTo>
                    <a:pt x="0" y="0"/>
                    <a:pt x="0" y="0"/>
                    <a:pt x="0" y="0"/>
                  </a:cubicBezTo>
                  <a:cubicBezTo>
                    <a:pt x="0" y="1"/>
                    <a:pt x="0" y="1"/>
                    <a:pt x="1" y="1"/>
                  </a:cubicBezTo>
                  <a:cubicBezTo>
                    <a:pt x="1" y="1"/>
                    <a:pt x="1" y="0"/>
                    <a:pt x="1"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53" name="Freeform 66"/>
            <p:cNvSpPr>
              <a:spLocks/>
            </p:cNvSpPr>
            <p:nvPr/>
          </p:nvSpPr>
          <p:spPr bwMode="auto">
            <a:xfrm>
              <a:off x="5222876" y="1792288"/>
              <a:ext cx="20638" cy="7938"/>
            </a:xfrm>
            <a:custGeom>
              <a:avLst/>
              <a:gdLst/>
              <a:ahLst/>
              <a:cxnLst>
                <a:cxn ang="0">
                  <a:pos x="6" y="3"/>
                </a:cxn>
                <a:cxn ang="0">
                  <a:pos x="6" y="0"/>
                </a:cxn>
                <a:cxn ang="0">
                  <a:pos x="5" y="4"/>
                </a:cxn>
                <a:cxn ang="0">
                  <a:pos x="6" y="3"/>
                </a:cxn>
              </a:cxnLst>
              <a:rect l="0" t="0" r="r" b="b"/>
              <a:pathLst>
                <a:path w="9" h="4">
                  <a:moveTo>
                    <a:pt x="6" y="3"/>
                  </a:moveTo>
                  <a:cubicBezTo>
                    <a:pt x="7" y="3"/>
                    <a:pt x="7" y="0"/>
                    <a:pt x="6" y="0"/>
                  </a:cubicBezTo>
                  <a:cubicBezTo>
                    <a:pt x="0" y="0"/>
                    <a:pt x="9" y="3"/>
                    <a:pt x="5" y="4"/>
                  </a:cubicBezTo>
                  <a:cubicBezTo>
                    <a:pt x="6" y="4"/>
                    <a:pt x="6" y="4"/>
                    <a:pt x="6" y="3"/>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54" name="Freeform 67"/>
            <p:cNvSpPr>
              <a:spLocks/>
            </p:cNvSpPr>
            <p:nvPr/>
          </p:nvSpPr>
          <p:spPr bwMode="auto">
            <a:xfrm>
              <a:off x="5357813" y="1882776"/>
              <a:ext cx="1588" cy="1588"/>
            </a:xfrm>
            <a:custGeom>
              <a:avLst/>
              <a:gdLst/>
              <a:ahLst/>
              <a:cxnLst>
                <a:cxn ang="0">
                  <a:pos x="0" y="0"/>
                </a:cxn>
                <a:cxn ang="0">
                  <a:pos x="1" y="0"/>
                </a:cxn>
                <a:cxn ang="0">
                  <a:pos x="0" y="0"/>
                </a:cxn>
              </a:cxnLst>
              <a:rect l="0" t="0" r="r" b="b"/>
              <a:pathLst>
                <a:path w="1">
                  <a:moveTo>
                    <a:pt x="0" y="0"/>
                  </a:moveTo>
                  <a:cubicBezTo>
                    <a:pt x="0" y="0"/>
                    <a:pt x="1" y="0"/>
                    <a:pt x="1" y="0"/>
                  </a:cubicBezTo>
                  <a:cubicBezTo>
                    <a:pt x="1" y="0"/>
                    <a:pt x="1"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55" name="Freeform 68"/>
            <p:cNvSpPr>
              <a:spLocks/>
            </p:cNvSpPr>
            <p:nvPr/>
          </p:nvSpPr>
          <p:spPr bwMode="auto">
            <a:xfrm>
              <a:off x="5229226" y="1800226"/>
              <a:ext cx="4763" cy="1588"/>
            </a:xfrm>
            <a:custGeom>
              <a:avLst/>
              <a:gdLst/>
              <a:ahLst/>
              <a:cxnLst>
                <a:cxn ang="0">
                  <a:pos x="1" y="1"/>
                </a:cxn>
                <a:cxn ang="0">
                  <a:pos x="1" y="1"/>
                </a:cxn>
              </a:cxnLst>
              <a:rect l="0" t="0" r="r" b="b"/>
              <a:pathLst>
                <a:path w="2" h="1">
                  <a:moveTo>
                    <a:pt x="1" y="1"/>
                  </a:moveTo>
                  <a:cubicBezTo>
                    <a:pt x="2" y="0"/>
                    <a:pt x="0" y="1"/>
                    <a:pt x="1" y="1"/>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56" name="Freeform 69"/>
            <p:cNvSpPr>
              <a:spLocks/>
            </p:cNvSpPr>
            <p:nvPr/>
          </p:nvSpPr>
          <p:spPr bwMode="auto">
            <a:xfrm>
              <a:off x="5338763" y="1838326"/>
              <a:ext cx="1588" cy="1588"/>
            </a:xfrm>
            <a:custGeom>
              <a:avLst/>
              <a:gdLst/>
              <a:ahLst/>
              <a:cxnLst>
                <a:cxn ang="0">
                  <a:pos x="1" y="1"/>
                </a:cxn>
                <a:cxn ang="0">
                  <a:pos x="0" y="0"/>
                </a:cxn>
                <a:cxn ang="0">
                  <a:pos x="0" y="1"/>
                </a:cxn>
                <a:cxn ang="0">
                  <a:pos x="1" y="1"/>
                </a:cxn>
              </a:cxnLst>
              <a:rect l="0" t="0" r="r" b="b"/>
              <a:pathLst>
                <a:path w="1" h="1">
                  <a:moveTo>
                    <a:pt x="1" y="1"/>
                  </a:moveTo>
                  <a:cubicBezTo>
                    <a:pt x="1" y="1"/>
                    <a:pt x="1" y="1"/>
                    <a:pt x="0" y="0"/>
                  </a:cubicBezTo>
                  <a:cubicBezTo>
                    <a:pt x="0" y="0"/>
                    <a:pt x="0" y="1"/>
                    <a:pt x="0" y="1"/>
                  </a:cubicBezTo>
                  <a:cubicBezTo>
                    <a:pt x="0" y="1"/>
                    <a:pt x="1" y="1"/>
                    <a:pt x="1" y="1"/>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57" name="Freeform 70"/>
            <p:cNvSpPr>
              <a:spLocks/>
            </p:cNvSpPr>
            <p:nvPr/>
          </p:nvSpPr>
          <p:spPr bwMode="auto">
            <a:xfrm>
              <a:off x="5073651" y="3232151"/>
              <a:ext cx="1588" cy="1588"/>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58" name="Freeform 71"/>
            <p:cNvSpPr>
              <a:spLocks/>
            </p:cNvSpPr>
            <p:nvPr/>
          </p:nvSpPr>
          <p:spPr bwMode="auto">
            <a:xfrm>
              <a:off x="5300663" y="1830388"/>
              <a:ext cx="1588" cy="1588"/>
            </a:xfrm>
            <a:custGeom>
              <a:avLst/>
              <a:gdLst/>
              <a:ahLst/>
              <a:cxnLst>
                <a:cxn ang="0">
                  <a:pos x="1" y="0"/>
                </a:cxn>
                <a:cxn ang="0">
                  <a:pos x="0" y="1"/>
                </a:cxn>
                <a:cxn ang="0">
                  <a:pos x="1" y="0"/>
                </a:cxn>
                <a:cxn ang="0">
                  <a:pos x="1" y="0"/>
                </a:cxn>
              </a:cxnLst>
              <a:rect l="0" t="0" r="r" b="b"/>
              <a:pathLst>
                <a:path w="1" h="1">
                  <a:moveTo>
                    <a:pt x="1" y="0"/>
                  </a:moveTo>
                  <a:cubicBezTo>
                    <a:pt x="1" y="0"/>
                    <a:pt x="0" y="0"/>
                    <a:pt x="0" y="1"/>
                  </a:cubicBezTo>
                  <a:cubicBezTo>
                    <a:pt x="0" y="1"/>
                    <a:pt x="1" y="1"/>
                    <a:pt x="1" y="0"/>
                  </a:cubicBezTo>
                  <a:cubicBezTo>
                    <a:pt x="1" y="0"/>
                    <a:pt x="1" y="0"/>
                    <a:pt x="1"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59" name="Freeform 72"/>
            <p:cNvSpPr>
              <a:spLocks/>
            </p:cNvSpPr>
            <p:nvPr/>
          </p:nvSpPr>
          <p:spPr bwMode="auto">
            <a:xfrm>
              <a:off x="5197476" y="1782763"/>
              <a:ext cx="4763" cy="3175"/>
            </a:xfrm>
            <a:custGeom>
              <a:avLst/>
              <a:gdLst/>
              <a:ahLst/>
              <a:cxnLst>
                <a:cxn ang="0">
                  <a:pos x="2" y="1"/>
                </a:cxn>
                <a:cxn ang="0">
                  <a:pos x="2" y="1"/>
                </a:cxn>
              </a:cxnLst>
              <a:rect l="0" t="0" r="r" b="b"/>
              <a:pathLst>
                <a:path w="2" h="1">
                  <a:moveTo>
                    <a:pt x="2" y="1"/>
                  </a:moveTo>
                  <a:cubicBezTo>
                    <a:pt x="0" y="0"/>
                    <a:pt x="1" y="1"/>
                    <a:pt x="2" y="1"/>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60" name="Freeform 73"/>
            <p:cNvSpPr>
              <a:spLocks/>
            </p:cNvSpPr>
            <p:nvPr/>
          </p:nvSpPr>
          <p:spPr bwMode="auto">
            <a:xfrm>
              <a:off x="5049838" y="1857376"/>
              <a:ext cx="1588" cy="4763"/>
            </a:xfrm>
            <a:custGeom>
              <a:avLst/>
              <a:gdLst/>
              <a:ahLst/>
              <a:cxnLst>
                <a:cxn ang="0">
                  <a:pos x="1" y="2"/>
                </a:cxn>
                <a:cxn ang="0">
                  <a:pos x="0" y="0"/>
                </a:cxn>
                <a:cxn ang="0">
                  <a:pos x="0" y="0"/>
                </a:cxn>
                <a:cxn ang="0">
                  <a:pos x="1" y="2"/>
                </a:cxn>
              </a:cxnLst>
              <a:rect l="0" t="0" r="r" b="b"/>
              <a:pathLst>
                <a:path w="1" h="2">
                  <a:moveTo>
                    <a:pt x="1" y="2"/>
                  </a:moveTo>
                  <a:cubicBezTo>
                    <a:pt x="1" y="1"/>
                    <a:pt x="1" y="0"/>
                    <a:pt x="0" y="0"/>
                  </a:cubicBezTo>
                  <a:cubicBezTo>
                    <a:pt x="0" y="0"/>
                    <a:pt x="0" y="0"/>
                    <a:pt x="0" y="0"/>
                  </a:cubicBezTo>
                  <a:cubicBezTo>
                    <a:pt x="0" y="0"/>
                    <a:pt x="0" y="1"/>
                    <a:pt x="1" y="2"/>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61" name="Freeform 74"/>
            <p:cNvSpPr>
              <a:spLocks/>
            </p:cNvSpPr>
            <p:nvPr/>
          </p:nvSpPr>
          <p:spPr bwMode="auto">
            <a:xfrm>
              <a:off x="5276851" y="1817688"/>
              <a:ext cx="6350" cy="3175"/>
            </a:xfrm>
            <a:custGeom>
              <a:avLst/>
              <a:gdLst/>
              <a:ahLst/>
              <a:cxnLst>
                <a:cxn ang="0">
                  <a:pos x="2" y="0"/>
                </a:cxn>
                <a:cxn ang="0">
                  <a:pos x="2" y="0"/>
                </a:cxn>
              </a:cxnLst>
              <a:rect l="0" t="0" r="r" b="b"/>
              <a:pathLst>
                <a:path w="3" h="2">
                  <a:moveTo>
                    <a:pt x="2" y="0"/>
                  </a:moveTo>
                  <a:cubicBezTo>
                    <a:pt x="0" y="2"/>
                    <a:pt x="3" y="1"/>
                    <a:pt x="2"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62" name="Freeform 75"/>
            <p:cNvSpPr>
              <a:spLocks/>
            </p:cNvSpPr>
            <p:nvPr/>
          </p:nvSpPr>
          <p:spPr bwMode="auto">
            <a:xfrm>
              <a:off x="5257801" y="1804988"/>
              <a:ext cx="1588" cy="7938"/>
            </a:xfrm>
            <a:custGeom>
              <a:avLst/>
              <a:gdLst/>
              <a:ahLst/>
              <a:cxnLst>
                <a:cxn ang="0">
                  <a:pos x="0" y="0"/>
                </a:cxn>
                <a:cxn ang="0">
                  <a:pos x="0" y="0"/>
                </a:cxn>
              </a:cxnLst>
              <a:rect l="0" t="0" r="r" b="b"/>
              <a:pathLst>
                <a:path w="1" h="4">
                  <a:moveTo>
                    <a:pt x="0" y="0"/>
                  </a:moveTo>
                  <a:cubicBezTo>
                    <a:pt x="0" y="4"/>
                    <a:pt x="1" y="1"/>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63" name="Freeform 76"/>
            <p:cNvSpPr>
              <a:spLocks/>
            </p:cNvSpPr>
            <p:nvPr/>
          </p:nvSpPr>
          <p:spPr bwMode="auto">
            <a:xfrm>
              <a:off x="5219701" y="1792288"/>
              <a:ext cx="3175" cy="6350"/>
            </a:xfrm>
            <a:custGeom>
              <a:avLst/>
              <a:gdLst/>
              <a:ahLst/>
              <a:cxnLst>
                <a:cxn ang="0">
                  <a:pos x="2" y="0"/>
                </a:cxn>
                <a:cxn ang="0">
                  <a:pos x="2" y="0"/>
                </a:cxn>
                <a:cxn ang="0">
                  <a:pos x="0" y="1"/>
                </a:cxn>
                <a:cxn ang="0">
                  <a:pos x="2" y="0"/>
                </a:cxn>
              </a:cxnLst>
              <a:rect l="0" t="0" r="r" b="b"/>
              <a:pathLst>
                <a:path w="2" h="3">
                  <a:moveTo>
                    <a:pt x="2" y="0"/>
                  </a:moveTo>
                  <a:cubicBezTo>
                    <a:pt x="2" y="0"/>
                    <a:pt x="2" y="0"/>
                    <a:pt x="2" y="0"/>
                  </a:cubicBezTo>
                  <a:cubicBezTo>
                    <a:pt x="1" y="0"/>
                    <a:pt x="1" y="1"/>
                    <a:pt x="0" y="1"/>
                  </a:cubicBezTo>
                  <a:cubicBezTo>
                    <a:pt x="0" y="3"/>
                    <a:pt x="2" y="0"/>
                    <a:pt x="2"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64" name="Freeform 77"/>
            <p:cNvSpPr>
              <a:spLocks/>
            </p:cNvSpPr>
            <p:nvPr/>
          </p:nvSpPr>
          <p:spPr bwMode="auto">
            <a:xfrm>
              <a:off x="5222876" y="1792288"/>
              <a:ext cx="1588" cy="1588"/>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65" name="Freeform 78"/>
            <p:cNvSpPr>
              <a:spLocks/>
            </p:cNvSpPr>
            <p:nvPr/>
          </p:nvSpPr>
          <p:spPr bwMode="auto">
            <a:xfrm>
              <a:off x="3659188" y="1443038"/>
              <a:ext cx="2249488" cy="2225675"/>
            </a:xfrm>
            <a:custGeom>
              <a:avLst/>
              <a:gdLst/>
              <a:ahLst/>
              <a:cxnLst>
                <a:cxn ang="0">
                  <a:pos x="1008" y="284"/>
                </a:cxn>
                <a:cxn ang="0">
                  <a:pos x="910" y="220"/>
                </a:cxn>
                <a:cxn ang="0">
                  <a:pos x="863" y="221"/>
                </a:cxn>
                <a:cxn ang="0">
                  <a:pos x="823" y="211"/>
                </a:cxn>
                <a:cxn ang="0">
                  <a:pos x="811" y="220"/>
                </a:cxn>
                <a:cxn ang="0">
                  <a:pos x="805" y="215"/>
                </a:cxn>
                <a:cxn ang="0">
                  <a:pos x="798" y="208"/>
                </a:cxn>
                <a:cxn ang="0">
                  <a:pos x="802" y="198"/>
                </a:cxn>
                <a:cxn ang="0">
                  <a:pos x="790" y="188"/>
                </a:cxn>
                <a:cxn ang="0">
                  <a:pos x="779" y="179"/>
                </a:cxn>
                <a:cxn ang="0">
                  <a:pos x="773" y="180"/>
                </a:cxn>
                <a:cxn ang="0">
                  <a:pos x="763" y="174"/>
                </a:cxn>
                <a:cxn ang="0">
                  <a:pos x="752" y="170"/>
                </a:cxn>
                <a:cxn ang="0">
                  <a:pos x="739" y="165"/>
                </a:cxn>
                <a:cxn ang="0">
                  <a:pos x="730" y="164"/>
                </a:cxn>
                <a:cxn ang="0">
                  <a:pos x="719" y="160"/>
                </a:cxn>
                <a:cxn ang="0">
                  <a:pos x="688" y="183"/>
                </a:cxn>
                <a:cxn ang="0">
                  <a:pos x="657" y="196"/>
                </a:cxn>
                <a:cxn ang="0">
                  <a:pos x="639" y="197"/>
                </a:cxn>
                <a:cxn ang="0">
                  <a:pos x="613" y="179"/>
                </a:cxn>
                <a:cxn ang="0">
                  <a:pos x="627" y="139"/>
                </a:cxn>
                <a:cxn ang="0">
                  <a:pos x="631" y="75"/>
                </a:cxn>
                <a:cxn ang="0">
                  <a:pos x="582" y="74"/>
                </a:cxn>
                <a:cxn ang="0">
                  <a:pos x="512" y="73"/>
                </a:cxn>
                <a:cxn ang="0">
                  <a:pos x="425" y="101"/>
                </a:cxn>
                <a:cxn ang="0">
                  <a:pos x="383" y="46"/>
                </a:cxn>
                <a:cxn ang="0">
                  <a:pos x="344" y="20"/>
                </a:cxn>
                <a:cxn ang="0">
                  <a:pos x="267" y="31"/>
                </a:cxn>
                <a:cxn ang="0">
                  <a:pos x="238" y="117"/>
                </a:cxn>
                <a:cxn ang="0">
                  <a:pos x="126" y="96"/>
                </a:cxn>
                <a:cxn ang="0">
                  <a:pos x="105" y="127"/>
                </a:cxn>
                <a:cxn ang="0">
                  <a:pos x="93" y="257"/>
                </a:cxn>
                <a:cxn ang="0">
                  <a:pos x="49" y="271"/>
                </a:cxn>
                <a:cxn ang="0">
                  <a:pos x="18" y="375"/>
                </a:cxn>
                <a:cxn ang="0">
                  <a:pos x="93" y="443"/>
                </a:cxn>
                <a:cxn ang="0">
                  <a:pos x="223" y="409"/>
                </a:cxn>
                <a:cxn ang="0">
                  <a:pos x="254" y="474"/>
                </a:cxn>
                <a:cxn ang="0">
                  <a:pos x="330" y="511"/>
                </a:cxn>
                <a:cxn ang="0">
                  <a:pos x="419" y="586"/>
                </a:cxn>
                <a:cxn ang="0">
                  <a:pos x="428" y="688"/>
                </a:cxn>
                <a:cxn ang="0">
                  <a:pos x="434" y="730"/>
                </a:cxn>
                <a:cxn ang="0">
                  <a:pos x="497" y="791"/>
                </a:cxn>
                <a:cxn ang="0">
                  <a:pos x="535" y="845"/>
                </a:cxn>
                <a:cxn ang="0">
                  <a:pos x="486" y="910"/>
                </a:cxn>
                <a:cxn ang="0">
                  <a:pos x="462" y="959"/>
                </a:cxn>
                <a:cxn ang="0">
                  <a:pos x="535" y="1034"/>
                </a:cxn>
                <a:cxn ang="0">
                  <a:pos x="567" y="1001"/>
                </a:cxn>
                <a:cxn ang="0">
                  <a:pos x="597" y="963"/>
                </a:cxn>
                <a:cxn ang="0">
                  <a:pos x="605" y="974"/>
                </a:cxn>
                <a:cxn ang="0">
                  <a:pos x="572" y="1004"/>
                </a:cxn>
                <a:cxn ang="0">
                  <a:pos x="664" y="882"/>
                </a:cxn>
                <a:cxn ang="0">
                  <a:pos x="667" y="845"/>
                </a:cxn>
                <a:cxn ang="0">
                  <a:pos x="670" y="835"/>
                </a:cxn>
                <a:cxn ang="0">
                  <a:pos x="709" y="807"/>
                </a:cxn>
                <a:cxn ang="0">
                  <a:pos x="760" y="784"/>
                </a:cxn>
                <a:cxn ang="0">
                  <a:pos x="781" y="768"/>
                </a:cxn>
                <a:cxn ang="0">
                  <a:pos x="818" y="771"/>
                </a:cxn>
                <a:cxn ang="0">
                  <a:pos x="892" y="700"/>
                </a:cxn>
                <a:cxn ang="0">
                  <a:pos x="936" y="534"/>
                </a:cxn>
                <a:cxn ang="0">
                  <a:pos x="935" y="518"/>
                </a:cxn>
                <a:cxn ang="0">
                  <a:pos x="953" y="494"/>
                </a:cxn>
                <a:cxn ang="0">
                  <a:pos x="990" y="449"/>
                </a:cxn>
                <a:cxn ang="0">
                  <a:pos x="1055" y="369"/>
                </a:cxn>
              </a:cxnLst>
              <a:rect l="0" t="0" r="r" b="b"/>
              <a:pathLst>
                <a:path w="1061" h="1051">
                  <a:moveTo>
                    <a:pt x="1057" y="357"/>
                  </a:moveTo>
                  <a:cubicBezTo>
                    <a:pt x="1057" y="358"/>
                    <a:pt x="1058" y="356"/>
                    <a:pt x="1058" y="356"/>
                  </a:cubicBezTo>
                  <a:cubicBezTo>
                    <a:pt x="1059" y="354"/>
                    <a:pt x="1057" y="353"/>
                    <a:pt x="1056" y="353"/>
                  </a:cubicBezTo>
                  <a:cubicBezTo>
                    <a:pt x="1056" y="354"/>
                    <a:pt x="1055" y="354"/>
                    <a:pt x="1055" y="354"/>
                  </a:cubicBezTo>
                  <a:cubicBezTo>
                    <a:pt x="1055" y="352"/>
                    <a:pt x="1058" y="353"/>
                    <a:pt x="1058" y="353"/>
                  </a:cubicBezTo>
                  <a:cubicBezTo>
                    <a:pt x="1059" y="352"/>
                    <a:pt x="1059" y="338"/>
                    <a:pt x="1058" y="338"/>
                  </a:cubicBezTo>
                  <a:cubicBezTo>
                    <a:pt x="1058" y="337"/>
                    <a:pt x="1058" y="338"/>
                    <a:pt x="1058" y="339"/>
                  </a:cubicBezTo>
                  <a:cubicBezTo>
                    <a:pt x="1058" y="340"/>
                    <a:pt x="1058" y="342"/>
                    <a:pt x="1056" y="342"/>
                  </a:cubicBezTo>
                  <a:cubicBezTo>
                    <a:pt x="1055" y="342"/>
                    <a:pt x="1056" y="341"/>
                    <a:pt x="1056" y="340"/>
                  </a:cubicBezTo>
                  <a:cubicBezTo>
                    <a:pt x="1057" y="340"/>
                    <a:pt x="1058" y="336"/>
                    <a:pt x="1058" y="336"/>
                  </a:cubicBezTo>
                  <a:cubicBezTo>
                    <a:pt x="1053" y="331"/>
                    <a:pt x="1057" y="327"/>
                    <a:pt x="1055" y="321"/>
                  </a:cubicBezTo>
                  <a:cubicBezTo>
                    <a:pt x="1054" y="320"/>
                    <a:pt x="1054" y="318"/>
                    <a:pt x="1054" y="317"/>
                  </a:cubicBezTo>
                  <a:cubicBezTo>
                    <a:pt x="1053" y="315"/>
                    <a:pt x="1050" y="317"/>
                    <a:pt x="1051" y="316"/>
                  </a:cubicBezTo>
                  <a:cubicBezTo>
                    <a:pt x="1051" y="316"/>
                    <a:pt x="1052" y="316"/>
                    <a:pt x="1052" y="315"/>
                  </a:cubicBezTo>
                  <a:cubicBezTo>
                    <a:pt x="1053" y="309"/>
                    <a:pt x="1048" y="296"/>
                    <a:pt x="1046" y="290"/>
                  </a:cubicBezTo>
                  <a:cubicBezTo>
                    <a:pt x="1044" y="285"/>
                    <a:pt x="1034" y="283"/>
                    <a:pt x="1030" y="283"/>
                  </a:cubicBezTo>
                  <a:cubicBezTo>
                    <a:pt x="1028" y="283"/>
                    <a:pt x="1026" y="285"/>
                    <a:pt x="1023" y="285"/>
                  </a:cubicBezTo>
                  <a:cubicBezTo>
                    <a:pt x="1020" y="285"/>
                    <a:pt x="1012" y="286"/>
                    <a:pt x="1008" y="284"/>
                  </a:cubicBezTo>
                  <a:cubicBezTo>
                    <a:pt x="1007" y="282"/>
                    <a:pt x="1007" y="282"/>
                    <a:pt x="1005" y="280"/>
                  </a:cubicBezTo>
                  <a:cubicBezTo>
                    <a:pt x="1003" y="279"/>
                    <a:pt x="1000" y="281"/>
                    <a:pt x="998" y="280"/>
                  </a:cubicBezTo>
                  <a:cubicBezTo>
                    <a:pt x="995" y="279"/>
                    <a:pt x="996" y="275"/>
                    <a:pt x="994" y="273"/>
                  </a:cubicBezTo>
                  <a:cubicBezTo>
                    <a:pt x="991" y="272"/>
                    <a:pt x="989" y="272"/>
                    <a:pt x="987" y="271"/>
                  </a:cubicBezTo>
                  <a:cubicBezTo>
                    <a:pt x="983" y="269"/>
                    <a:pt x="984" y="266"/>
                    <a:pt x="982" y="265"/>
                  </a:cubicBezTo>
                  <a:cubicBezTo>
                    <a:pt x="982" y="264"/>
                    <a:pt x="981" y="265"/>
                    <a:pt x="980" y="264"/>
                  </a:cubicBezTo>
                  <a:cubicBezTo>
                    <a:pt x="978" y="264"/>
                    <a:pt x="976" y="261"/>
                    <a:pt x="975" y="260"/>
                  </a:cubicBezTo>
                  <a:cubicBezTo>
                    <a:pt x="972" y="257"/>
                    <a:pt x="971" y="254"/>
                    <a:pt x="968" y="252"/>
                  </a:cubicBezTo>
                  <a:cubicBezTo>
                    <a:pt x="966" y="251"/>
                    <a:pt x="965" y="247"/>
                    <a:pt x="964" y="245"/>
                  </a:cubicBezTo>
                  <a:cubicBezTo>
                    <a:pt x="963" y="244"/>
                    <a:pt x="960" y="245"/>
                    <a:pt x="959" y="245"/>
                  </a:cubicBezTo>
                  <a:cubicBezTo>
                    <a:pt x="957" y="244"/>
                    <a:pt x="955" y="242"/>
                    <a:pt x="954" y="241"/>
                  </a:cubicBezTo>
                  <a:cubicBezTo>
                    <a:pt x="952" y="240"/>
                    <a:pt x="952" y="239"/>
                    <a:pt x="951" y="237"/>
                  </a:cubicBezTo>
                  <a:cubicBezTo>
                    <a:pt x="949" y="235"/>
                    <a:pt x="950" y="238"/>
                    <a:pt x="947" y="237"/>
                  </a:cubicBezTo>
                  <a:cubicBezTo>
                    <a:pt x="946" y="236"/>
                    <a:pt x="944" y="234"/>
                    <a:pt x="943" y="232"/>
                  </a:cubicBezTo>
                  <a:cubicBezTo>
                    <a:pt x="940" y="231"/>
                    <a:pt x="933" y="227"/>
                    <a:pt x="930" y="227"/>
                  </a:cubicBezTo>
                  <a:cubicBezTo>
                    <a:pt x="930" y="227"/>
                    <a:pt x="925" y="222"/>
                    <a:pt x="923" y="222"/>
                  </a:cubicBezTo>
                  <a:cubicBezTo>
                    <a:pt x="922" y="221"/>
                    <a:pt x="920" y="222"/>
                    <a:pt x="919" y="222"/>
                  </a:cubicBezTo>
                  <a:cubicBezTo>
                    <a:pt x="916" y="221"/>
                    <a:pt x="913" y="220"/>
                    <a:pt x="910" y="220"/>
                  </a:cubicBezTo>
                  <a:cubicBezTo>
                    <a:pt x="909" y="220"/>
                    <a:pt x="901" y="223"/>
                    <a:pt x="901" y="222"/>
                  </a:cubicBezTo>
                  <a:cubicBezTo>
                    <a:pt x="900" y="222"/>
                    <a:pt x="900" y="222"/>
                    <a:pt x="900" y="222"/>
                  </a:cubicBezTo>
                  <a:cubicBezTo>
                    <a:pt x="898" y="222"/>
                    <a:pt x="895" y="223"/>
                    <a:pt x="894" y="223"/>
                  </a:cubicBezTo>
                  <a:cubicBezTo>
                    <a:pt x="892" y="223"/>
                    <a:pt x="891" y="222"/>
                    <a:pt x="889" y="222"/>
                  </a:cubicBezTo>
                  <a:cubicBezTo>
                    <a:pt x="886" y="223"/>
                    <a:pt x="889" y="224"/>
                    <a:pt x="890" y="225"/>
                  </a:cubicBezTo>
                  <a:cubicBezTo>
                    <a:pt x="890" y="225"/>
                    <a:pt x="890" y="226"/>
                    <a:pt x="890" y="226"/>
                  </a:cubicBezTo>
                  <a:cubicBezTo>
                    <a:pt x="888" y="226"/>
                    <a:pt x="887" y="222"/>
                    <a:pt x="885" y="223"/>
                  </a:cubicBezTo>
                  <a:cubicBezTo>
                    <a:pt x="884" y="223"/>
                    <a:pt x="885" y="224"/>
                    <a:pt x="884" y="224"/>
                  </a:cubicBezTo>
                  <a:cubicBezTo>
                    <a:pt x="884" y="225"/>
                    <a:pt x="884" y="223"/>
                    <a:pt x="884" y="223"/>
                  </a:cubicBezTo>
                  <a:cubicBezTo>
                    <a:pt x="884" y="222"/>
                    <a:pt x="883" y="223"/>
                    <a:pt x="882" y="223"/>
                  </a:cubicBezTo>
                  <a:cubicBezTo>
                    <a:pt x="880" y="223"/>
                    <a:pt x="874" y="219"/>
                    <a:pt x="874" y="218"/>
                  </a:cubicBezTo>
                  <a:cubicBezTo>
                    <a:pt x="873" y="218"/>
                    <a:pt x="873" y="218"/>
                    <a:pt x="872" y="218"/>
                  </a:cubicBezTo>
                  <a:cubicBezTo>
                    <a:pt x="872" y="219"/>
                    <a:pt x="871" y="219"/>
                    <a:pt x="870" y="219"/>
                  </a:cubicBezTo>
                  <a:cubicBezTo>
                    <a:pt x="870" y="219"/>
                    <a:pt x="869" y="218"/>
                    <a:pt x="869" y="218"/>
                  </a:cubicBezTo>
                  <a:cubicBezTo>
                    <a:pt x="869" y="219"/>
                    <a:pt x="873" y="220"/>
                    <a:pt x="870" y="221"/>
                  </a:cubicBezTo>
                  <a:cubicBezTo>
                    <a:pt x="870" y="222"/>
                    <a:pt x="870" y="221"/>
                    <a:pt x="869" y="220"/>
                  </a:cubicBezTo>
                  <a:cubicBezTo>
                    <a:pt x="867" y="220"/>
                    <a:pt x="865" y="220"/>
                    <a:pt x="864" y="220"/>
                  </a:cubicBezTo>
                  <a:cubicBezTo>
                    <a:pt x="863" y="220"/>
                    <a:pt x="863" y="221"/>
                    <a:pt x="863" y="221"/>
                  </a:cubicBezTo>
                  <a:cubicBezTo>
                    <a:pt x="862" y="221"/>
                    <a:pt x="862" y="219"/>
                    <a:pt x="862" y="219"/>
                  </a:cubicBezTo>
                  <a:cubicBezTo>
                    <a:pt x="861" y="218"/>
                    <a:pt x="860" y="219"/>
                    <a:pt x="860" y="219"/>
                  </a:cubicBezTo>
                  <a:cubicBezTo>
                    <a:pt x="858" y="219"/>
                    <a:pt x="855" y="218"/>
                    <a:pt x="856" y="217"/>
                  </a:cubicBezTo>
                  <a:cubicBezTo>
                    <a:pt x="856" y="217"/>
                    <a:pt x="856" y="216"/>
                    <a:pt x="856" y="216"/>
                  </a:cubicBezTo>
                  <a:cubicBezTo>
                    <a:pt x="856" y="216"/>
                    <a:pt x="855" y="217"/>
                    <a:pt x="855" y="217"/>
                  </a:cubicBezTo>
                  <a:cubicBezTo>
                    <a:pt x="853" y="217"/>
                    <a:pt x="851" y="214"/>
                    <a:pt x="850" y="214"/>
                  </a:cubicBezTo>
                  <a:cubicBezTo>
                    <a:pt x="850" y="213"/>
                    <a:pt x="849" y="214"/>
                    <a:pt x="849" y="214"/>
                  </a:cubicBezTo>
                  <a:cubicBezTo>
                    <a:pt x="848" y="214"/>
                    <a:pt x="848" y="214"/>
                    <a:pt x="848" y="214"/>
                  </a:cubicBezTo>
                  <a:cubicBezTo>
                    <a:pt x="843" y="211"/>
                    <a:pt x="835" y="206"/>
                    <a:pt x="830" y="208"/>
                  </a:cubicBezTo>
                  <a:cubicBezTo>
                    <a:pt x="829" y="208"/>
                    <a:pt x="829" y="209"/>
                    <a:pt x="830" y="209"/>
                  </a:cubicBezTo>
                  <a:cubicBezTo>
                    <a:pt x="830" y="210"/>
                    <a:pt x="832" y="211"/>
                    <a:pt x="830" y="213"/>
                  </a:cubicBezTo>
                  <a:cubicBezTo>
                    <a:pt x="830" y="213"/>
                    <a:pt x="829" y="213"/>
                    <a:pt x="828" y="211"/>
                  </a:cubicBezTo>
                  <a:cubicBezTo>
                    <a:pt x="828" y="211"/>
                    <a:pt x="828" y="209"/>
                    <a:pt x="828" y="210"/>
                  </a:cubicBezTo>
                  <a:cubicBezTo>
                    <a:pt x="827" y="211"/>
                    <a:pt x="828" y="214"/>
                    <a:pt x="826" y="213"/>
                  </a:cubicBezTo>
                  <a:cubicBezTo>
                    <a:pt x="825" y="212"/>
                    <a:pt x="824" y="210"/>
                    <a:pt x="824" y="213"/>
                  </a:cubicBezTo>
                  <a:cubicBezTo>
                    <a:pt x="824" y="213"/>
                    <a:pt x="828" y="213"/>
                    <a:pt x="823" y="213"/>
                  </a:cubicBezTo>
                  <a:cubicBezTo>
                    <a:pt x="823" y="213"/>
                    <a:pt x="823" y="213"/>
                    <a:pt x="823" y="213"/>
                  </a:cubicBezTo>
                  <a:cubicBezTo>
                    <a:pt x="823" y="212"/>
                    <a:pt x="823" y="211"/>
                    <a:pt x="823" y="211"/>
                  </a:cubicBezTo>
                  <a:cubicBezTo>
                    <a:pt x="822" y="211"/>
                    <a:pt x="822" y="213"/>
                    <a:pt x="822" y="213"/>
                  </a:cubicBezTo>
                  <a:cubicBezTo>
                    <a:pt x="821" y="214"/>
                    <a:pt x="819" y="212"/>
                    <a:pt x="818" y="213"/>
                  </a:cubicBezTo>
                  <a:cubicBezTo>
                    <a:pt x="818" y="214"/>
                    <a:pt x="819" y="215"/>
                    <a:pt x="819" y="215"/>
                  </a:cubicBezTo>
                  <a:cubicBezTo>
                    <a:pt x="818" y="215"/>
                    <a:pt x="818" y="212"/>
                    <a:pt x="817" y="213"/>
                  </a:cubicBezTo>
                  <a:cubicBezTo>
                    <a:pt x="816" y="213"/>
                    <a:pt x="816" y="214"/>
                    <a:pt x="816" y="214"/>
                  </a:cubicBezTo>
                  <a:cubicBezTo>
                    <a:pt x="816" y="215"/>
                    <a:pt x="817" y="215"/>
                    <a:pt x="816" y="215"/>
                  </a:cubicBezTo>
                  <a:cubicBezTo>
                    <a:pt x="816" y="216"/>
                    <a:pt x="815" y="215"/>
                    <a:pt x="815" y="215"/>
                  </a:cubicBezTo>
                  <a:cubicBezTo>
                    <a:pt x="814" y="216"/>
                    <a:pt x="813" y="218"/>
                    <a:pt x="813" y="219"/>
                  </a:cubicBezTo>
                  <a:cubicBezTo>
                    <a:pt x="813" y="219"/>
                    <a:pt x="813" y="219"/>
                    <a:pt x="813" y="219"/>
                  </a:cubicBezTo>
                  <a:cubicBezTo>
                    <a:pt x="813" y="220"/>
                    <a:pt x="813" y="220"/>
                    <a:pt x="813" y="220"/>
                  </a:cubicBezTo>
                  <a:cubicBezTo>
                    <a:pt x="813" y="220"/>
                    <a:pt x="813" y="220"/>
                    <a:pt x="813" y="220"/>
                  </a:cubicBezTo>
                  <a:cubicBezTo>
                    <a:pt x="813" y="220"/>
                    <a:pt x="813" y="220"/>
                    <a:pt x="813" y="220"/>
                  </a:cubicBezTo>
                  <a:cubicBezTo>
                    <a:pt x="813" y="220"/>
                    <a:pt x="813" y="220"/>
                    <a:pt x="813" y="220"/>
                  </a:cubicBezTo>
                  <a:cubicBezTo>
                    <a:pt x="813" y="220"/>
                    <a:pt x="813" y="220"/>
                    <a:pt x="813" y="220"/>
                  </a:cubicBezTo>
                  <a:cubicBezTo>
                    <a:pt x="813" y="220"/>
                    <a:pt x="813" y="220"/>
                    <a:pt x="813" y="220"/>
                  </a:cubicBezTo>
                  <a:cubicBezTo>
                    <a:pt x="813" y="220"/>
                    <a:pt x="813" y="219"/>
                    <a:pt x="813" y="219"/>
                  </a:cubicBezTo>
                  <a:cubicBezTo>
                    <a:pt x="813" y="219"/>
                    <a:pt x="813" y="219"/>
                    <a:pt x="813" y="218"/>
                  </a:cubicBezTo>
                  <a:cubicBezTo>
                    <a:pt x="812" y="218"/>
                    <a:pt x="812" y="219"/>
                    <a:pt x="811" y="220"/>
                  </a:cubicBezTo>
                  <a:cubicBezTo>
                    <a:pt x="811" y="221"/>
                    <a:pt x="811" y="221"/>
                    <a:pt x="810" y="222"/>
                  </a:cubicBezTo>
                  <a:cubicBezTo>
                    <a:pt x="808" y="222"/>
                    <a:pt x="812" y="220"/>
                    <a:pt x="810" y="219"/>
                  </a:cubicBezTo>
                  <a:cubicBezTo>
                    <a:pt x="808" y="218"/>
                    <a:pt x="809" y="220"/>
                    <a:pt x="807" y="221"/>
                  </a:cubicBezTo>
                  <a:cubicBezTo>
                    <a:pt x="806" y="221"/>
                    <a:pt x="807" y="219"/>
                    <a:pt x="806" y="219"/>
                  </a:cubicBezTo>
                  <a:cubicBezTo>
                    <a:pt x="806" y="219"/>
                    <a:pt x="807" y="221"/>
                    <a:pt x="806" y="221"/>
                  </a:cubicBezTo>
                  <a:cubicBezTo>
                    <a:pt x="806" y="221"/>
                    <a:pt x="806" y="220"/>
                    <a:pt x="806" y="219"/>
                  </a:cubicBezTo>
                  <a:cubicBezTo>
                    <a:pt x="806" y="218"/>
                    <a:pt x="808" y="218"/>
                    <a:pt x="809" y="218"/>
                  </a:cubicBezTo>
                  <a:cubicBezTo>
                    <a:pt x="810" y="217"/>
                    <a:pt x="809" y="216"/>
                    <a:pt x="809" y="216"/>
                  </a:cubicBezTo>
                  <a:cubicBezTo>
                    <a:pt x="810" y="216"/>
                    <a:pt x="810" y="217"/>
                    <a:pt x="810" y="217"/>
                  </a:cubicBezTo>
                  <a:cubicBezTo>
                    <a:pt x="811" y="217"/>
                    <a:pt x="814" y="212"/>
                    <a:pt x="814" y="212"/>
                  </a:cubicBezTo>
                  <a:cubicBezTo>
                    <a:pt x="814" y="210"/>
                    <a:pt x="814" y="212"/>
                    <a:pt x="813" y="211"/>
                  </a:cubicBezTo>
                  <a:cubicBezTo>
                    <a:pt x="813" y="210"/>
                    <a:pt x="812" y="210"/>
                    <a:pt x="812" y="210"/>
                  </a:cubicBezTo>
                  <a:cubicBezTo>
                    <a:pt x="813" y="210"/>
                    <a:pt x="814" y="210"/>
                    <a:pt x="814" y="210"/>
                  </a:cubicBezTo>
                  <a:cubicBezTo>
                    <a:pt x="815" y="210"/>
                    <a:pt x="814" y="209"/>
                    <a:pt x="813" y="209"/>
                  </a:cubicBezTo>
                  <a:cubicBezTo>
                    <a:pt x="812" y="209"/>
                    <a:pt x="808" y="211"/>
                    <a:pt x="807" y="211"/>
                  </a:cubicBezTo>
                  <a:cubicBezTo>
                    <a:pt x="807" y="212"/>
                    <a:pt x="808" y="214"/>
                    <a:pt x="807" y="214"/>
                  </a:cubicBezTo>
                  <a:cubicBezTo>
                    <a:pt x="807" y="214"/>
                    <a:pt x="807" y="213"/>
                    <a:pt x="807" y="212"/>
                  </a:cubicBezTo>
                  <a:cubicBezTo>
                    <a:pt x="804" y="212"/>
                    <a:pt x="805" y="214"/>
                    <a:pt x="805" y="215"/>
                  </a:cubicBezTo>
                  <a:cubicBezTo>
                    <a:pt x="805" y="215"/>
                    <a:pt x="804" y="224"/>
                    <a:pt x="803" y="225"/>
                  </a:cubicBezTo>
                  <a:cubicBezTo>
                    <a:pt x="800" y="227"/>
                    <a:pt x="798" y="229"/>
                    <a:pt x="795" y="231"/>
                  </a:cubicBezTo>
                  <a:cubicBezTo>
                    <a:pt x="794" y="231"/>
                    <a:pt x="795" y="235"/>
                    <a:pt x="794" y="233"/>
                  </a:cubicBezTo>
                  <a:cubicBezTo>
                    <a:pt x="792" y="232"/>
                    <a:pt x="798" y="229"/>
                    <a:pt x="798" y="227"/>
                  </a:cubicBezTo>
                  <a:cubicBezTo>
                    <a:pt x="799" y="225"/>
                    <a:pt x="796" y="226"/>
                    <a:pt x="797" y="223"/>
                  </a:cubicBezTo>
                  <a:cubicBezTo>
                    <a:pt x="797" y="221"/>
                    <a:pt x="797" y="218"/>
                    <a:pt x="798" y="217"/>
                  </a:cubicBezTo>
                  <a:cubicBezTo>
                    <a:pt x="801" y="213"/>
                    <a:pt x="801" y="213"/>
                    <a:pt x="801" y="213"/>
                  </a:cubicBezTo>
                  <a:cubicBezTo>
                    <a:pt x="801" y="212"/>
                    <a:pt x="798" y="215"/>
                    <a:pt x="797" y="214"/>
                  </a:cubicBezTo>
                  <a:cubicBezTo>
                    <a:pt x="796" y="213"/>
                    <a:pt x="800" y="214"/>
                    <a:pt x="801" y="211"/>
                  </a:cubicBezTo>
                  <a:cubicBezTo>
                    <a:pt x="802" y="210"/>
                    <a:pt x="802" y="209"/>
                    <a:pt x="802" y="208"/>
                  </a:cubicBezTo>
                  <a:cubicBezTo>
                    <a:pt x="802" y="208"/>
                    <a:pt x="801" y="208"/>
                    <a:pt x="801" y="208"/>
                  </a:cubicBezTo>
                  <a:cubicBezTo>
                    <a:pt x="801" y="209"/>
                    <a:pt x="800" y="209"/>
                    <a:pt x="800" y="208"/>
                  </a:cubicBezTo>
                  <a:cubicBezTo>
                    <a:pt x="800" y="208"/>
                    <a:pt x="801" y="208"/>
                    <a:pt x="801" y="208"/>
                  </a:cubicBezTo>
                  <a:cubicBezTo>
                    <a:pt x="802" y="208"/>
                    <a:pt x="802" y="208"/>
                    <a:pt x="802" y="208"/>
                  </a:cubicBezTo>
                  <a:cubicBezTo>
                    <a:pt x="803" y="209"/>
                    <a:pt x="805" y="209"/>
                    <a:pt x="805" y="208"/>
                  </a:cubicBezTo>
                  <a:cubicBezTo>
                    <a:pt x="806" y="208"/>
                    <a:pt x="805" y="204"/>
                    <a:pt x="804" y="203"/>
                  </a:cubicBezTo>
                  <a:cubicBezTo>
                    <a:pt x="802" y="200"/>
                    <a:pt x="800" y="203"/>
                    <a:pt x="799" y="205"/>
                  </a:cubicBezTo>
                  <a:cubicBezTo>
                    <a:pt x="797" y="206"/>
                    <a:pt x="798" y="207"/>
                    <a:pt x="798" y="208"/>
                  </a:cubicBezTo>
                  <a:cubicBezTo>
                    <a:pt x="798" y="209"/>
                    <a:pt x="798" y="210"/>
                    <a:pt x="798" y="210"/>
                  </a:cubicBezTo>
                  <a:cubicBezTo>
                    <a:pt x="797" y="209"/>
                    <a:pt x="798" y="208"/>
                    <a:pt x="797" y="208"/>
                  </a:cubicBezTo>
                  <a:cubicBezTo>
                    <a:pt x="797" y="208"/>
                    <a:pt x="796" y="209"/>
                    <a:pt x="796" y="209"/>
                  </a:cubicBezTo>
                  <a:cubicBezTo>
                    <a:pt x="795" y="209"/>
                    <a:pt x="797" y="207"/>
                    <a:pt x="797" y="206"/>
                  </a:cubicBezTo>
                  <a:cubicBezTo>
                    <a:pt x="797" y="205"/>
                    <a:pt x="797" y="206"/>
                    <a:pt x="796" y="206"/>
                  </a:cubicBezTo>
                  <a:cubicBezTo>
                    <a:pt x="796" y="206"/>
                    <a:pt x="796" y="205"/>
                    <a:pt x="795" y="205"/>
                  </a:cubicBezTo>
                  <a:cubicBezTo>
                    <a:pt x="795" y="205"/>
                    <a:pt x="794" y="207"/>
                    <a:pt x="793" y="206"/>
                  </a:cubicBezTo>
                  <a:cubicBezTo>
                    <a:pt x="793" y="205"/>
                    <a:pt x="794" y="205"/>
                    <a:pt x="795" y="205"/>
                  </a:cubicBezTo>
                  <a:cubicBezTo>
                    <a:pt x="797" y="204"/>
                    <a:pt x="796" y="205"/>
                    <a:pt x="799" y="203"/>
                  </a:cubicBezTo>
                  <a:cubicBezTo>
                    <a:pt x="799" y="203"/>
                    <a:pt x="800" y="203"/>
                    <a:pt x="799" y="202"/>
                  </a:cubicBezTo>
                  <a:cubicBezTo>
                    <a:pt x="799" y="202"/>
                    <a:pt x="798" y="203"/>
                    <a:pt x="798" y="202"/>
                  </a:cubicBezTo>
                  <a:cubicBezTo>
                    <a:pt x="798" y="201"/>
                    <a:pt x="799" y="202"/>
                    <a:pt x="799" y="201"/>
                  </a:cubicBezTo>
                  <a:cubicBezTo>
                    <a:pt x="800" y="201"/>
                    <a:pt x="801" y="200"/>
                    <a:pt x="802" y="199"/>
                  </a:cubicBezTo>
                  <a:cubicBezTo>
                    <a:pt x="802" y="199"/>
                    <a:pt x="801" y="199"/>
                    <a:pt x="800" y="199"/>
                  </a:cubicBezTo>
                  <a:cubicBezTo>
                    <a:pt x="799" y="199"/>
                    <a:pt x="799" y="199"/>
                    <a:pt x="799" y="199"/>
                  </a:cubicBezTo>
                  <a:cubicBezTo>
                    <a:pt x="799" y="199"/>
                    <a:pt x="798" y="199"/>
                    <a:pt x="799" y="199"/>
                  </a:cubicBezTo>
                  <a:cubicBezTo>
                    <a:pt x="799" y="199"/>
                    <a:pt x="799" y="199"/>
                    <a:pt x="800" y="199"/>
                  </a:cubicBezTo>
                  <a:cubicBezTo>
                    <a:pt x="800" y="199"/>
                    <a:pt x="802" y="199"/>
                    <a:pt x="802" y="198"/>
                  </a:cubicBezTo>
                  <a:cubicBezTo>
                    <a:pt x="802" y="194"/>
                    <a:pt x="799" y="195"/>
                    <a:pt x="799" y="195"/>
                  </a:cubicBezTo>
                  <a:cubicBezTo>
                    <a:pt x="799" y="194"/>
                    <a:pt x="802" y="193"/>
                    <a:pt x="801" y="193"/>
                  </a:cubicBezTo>
                  <a:cubicBezTo>
                    <a:pt x="800" y="193"/>
                    <a:pt x="800" y="193"/>
                    <a:pt x="799" y="194"/>
                  </a:cubicBezTo>
                  <a:cubicBezTo>
                    <a:pt x="799" y="194"/>
                    <a:pt x="798" y="194"/>
                    <a:pt x="798" y="193"/>
                  </a:cubicBezTo>
                  <a:cubicBezTo>
                    <a:pt x="797" y="193"/>
                    <a:pt x="797" y="193"/>
                    <a:pt x="797" y="193"/>
                  </a:cubicBezTo>
                  <a:cubicBezTo>
                    <a:pt x="797" y="193"/>
                    <a:pt x="798" y="193"/>
                    <a:pt x="798" y="193"/>
                  </a:cubicBezTo>
                  <a:cubicBezTo>
                    <a:pt x="798" y="193"/>
                    <a:pt x="798" y="193"/>
                    <a:pt x="798" y="193"/>
                  </a:cubicBezTo>
                  <a:cubicBezTo>
                    <a:pt x="799" y="193"/>
                    <a:pt x="800" y="190"/>
                    <a:pt x="798" y="190"/>
                  </a:cubicBezTo>
                  <a:cubicBezTo>
                    <a:pt x="797" y="190"/>
                    <a:pt x="798" y="191"/>
                    <a:pt x="798" y="191"/>
                  </a:cubicBezTo>
                  <a:cubicBezTo>
                    <a:pt x="797" y="192"/>
                    <a:pt x="794" y="193"/>
                    <a:pt x="793" y="193"/>
                  </a:cubicBezTo>
                  <a:cubicBezTo>
                    <a:pt x="793" y="192"/>
                    <a:pt x="795" y="190"/>
                    <a:pt x="794" y="187"/>
                  </a:cubicBezTo>
                  <a:cubicBezTo>
                    <a:pt x="793" y="187"/>
                    <a:pt x="793" y="186"/>
                    <a:pt x="793" y="186"/>
                  </a:cubicBezTo>
                  <a:cubicBezTo>
                    <a:pt x="792" y="186"/>
                    <a:pt x="792" y="187"/>
                    <a:pt x="792" y="187"/>
                  </a:cubicBezTo>
                  <a:cubicBezTo>
                    <a:pt x="793" y="188"/>
                    <a:pt x="793" y="188"/>
                    <a:pt x="793" y="188"/>
                  </a:cubicBezTo>
                  <a:cubicBezTo>
                    <a:pt x="793" y="188"/>
                    <a:pt x="792" y="188"/>
                    <a:pt x="792" y="188"/>
                  </a:cubicBezTo>
                  <a:cubicBezTo>
                    <a:pt x="792" y="188"/>
                    <a:pt x="792" y="187"/>
                    <a:pt x="792" y="187"/>
                  </a:cubicBezTo>
                  <a:cubicBezTo>
                    <a:pt x="792" y="187"/>
                    <a:pt x="791" y="186"/>
                    <a:pt x="791" y="187"/>
                  </a:cubicBezTo>
                  <a:cubicBezTo>
                    <a:pt x="790" y="188"/>
                    <a:pt x="792" y="188"/>
                    <a:pt x="790" y="188"/>
                  </a:cubicBezTo>
                  <a:cubicBezTo>
                    <a:pt x="789" y="188"/>
                    <a:pt x="793" y="183"/>
                    <a:pt x="792" y="182"/>
                  </a:cubicBezTo>
                  <a:cubicBezTo>
                    <a:pt x="792" y="182"/>
                    <a:pt x="792" y="182"/>
                    <a:pt x="791" y="183"/>
                  </a:cubicBezTo>
                  <a:cubicBezTo>
                    <a:pt x="790" y="184"/>
                    <a:pt x="790" y="186"/>
                    <a:pt x="789" y="187"/>
                  </a:cubicBezTo>
                  <a:cubicBezTo>
                    <a:pt x="789" y="187"/>
                    <a:pt x="788" y="187"/>
                    <a:pt x="788" y="187"/>
                  </a:cubicBezTo>
                  <a:cubicBezTo>
                    <a:pt x="788" y="186"/>
                    <a:pt x="789" y="186"/>
                    <a:pt x="789" y="185"/>
                  </a:cubicBezTo>
                  <a:cubicBezTo>
                    <a:pt x="789" y="185"/>
                    <a:pt x="787" y="184"/>
                    <a:pt x="787" y="184"/>
                  </a:cubicBezTo>
                  <a:cubicBezTo>
                    <a:pt x="787" y="183"/>
                    <a:pt x="787" y="182"/>
                    <a:pt x="786" y="182"/>
                  </a:cubicBezTo>
                  <a:cubicBezTo>
                    <a:pt x="786" y="182"/>
                    <a:pt x="787" y="183"/>
                    <a:pt x="786" y="184"/>
                  </a:cubicBezTo>
                  <a:cubicBezTo>
                    <a:pt x="786" y="184"/>
                    <a:pt x="786" y="184"/>
                    <a:pt x="786" y="184"/>
                  </a:cubicBezTo>
                  <a:cubicBezTo>
                    <a:pt x="785" y="184"/>
                    <a:pt x="785" y="185"/>
                    <a:pt x="785" y="185"/>
                  </a:cubicBezTo>
                  <a:cubicBezTo>
                    <a:pt x="784" y="185"/>
                    <a:pt x="784" y="183"/>
                    <a:pt x="784" y="184"/>
                  </a:cubicBezTo>
                  <a:cubicBezTo>
                    <a:pt x="783" y="184"/>
                    <a:pt x="784" y="185"/>
                    <a:pt x="783" y="185"/>
                  </a:cubicBezTo>
                  <a:cubicBezTo>
                    <a:pt x="779" y="190"/>
                    <a:pt x="783" y="184"/>
                    <a:pt x="782" y="189"/>
                  </a:cubicBezTo>
                  <a:cubicBezTo>
                    <a:pt x="782" y="190"/>
                    <a:pt x="779" y="191"/>
                    <a:pt x="779" y="190"/>
                  </a:cubicBezTo>
                  <a:cubicBezTo>
                    <a:pt x="777" y="189"/>
                    <a:pt x="780" y="187"/>
                    <a:pt x="779" y="186"/>
                  </a:cubicBezTo>
                  <a:cubicBezTo>
                    <a:pt x="779" y="185"/>
                    <a:pt x="778" y="186"/>
                    <a:pt x="778" y="186"/>
                  </a:cubicBezTo>
                  <a:cubicBezTo>
                    <a:pt x="777" y="186"/>
                    <a:pt x="777" y="184"/>
                    <a:pt x="778" y="184"/>
                  </a:cubicBezTo>
                  <a:cubicBezTo>
                    <a:pt x="779" y="182"/>
                    <a:pt x="782" y="181"/>
                    <a:pt x="779" y="179"/>
                  </a:cubicBezTo>
                  <a:cubicBezTo>
                    <a:pt x="778" y="178"/>
                    <a:pt x="778" y="181"/>
                    <a:pt x="778" y="182"/>
                  </a:cubicBezTo>
                  <a:cubicBezTo>
                    <a:pt x="777" y="184"/>
                    <a:pt x="776" y="181"/>
                    <a:pt x="776" y="183"/>
                  </a:cubicBezTo>
                  <a:cubicBezTo>
                    <a:pt x="776" y="184"/>
                    <a:pt x="776" y="185"/>
                    <a:pt x="776" y="185"/>
                  </a:cubicBezTo>
                  <a:cubicBezTo>
                    <a:pt x="776" y="186"/>
                    <a:pt x="776" y="184"/>
                    <a:pt x="776" y="184"/>
                  </a:cubicBezTo>
                  <a:cubicBezTo>
                    <a:pt x="775" y="184"/>
                    <a:pt x="775" y="185"/>
                    <a:pt x="774" y="184"/>
                  </a:cubicBezTo>
                  <a:cubicBezTo>
                    <a:pt x="774" y="184"/>
                    <a:pt x="775" y="184"/>
                    <a:pt x="775" y="183"/>
                  </a:cubicBezTo>
                  <a:cubicBezTo>
                    <a:pt x="775" y="184"/>
                    <a:pt x="774" y="184"/>
                    <a:pt x="774" y="184"/>
                  </a:cubicBezTo>
                  <a:cubicBezTo>
                    <a:pt x="774" y="184"/>
                    <a:pt x="774" y="184"/>
                    <a:pt x="774" y="184"/>
                  </a:cubicBezTo>
                  <a:cubicBezTo>
                    <a:pt x="774" y="184"/>
                    <a:pt x="774" y="184"/>
                    <a:pt x="774" y="184"/>
                  </a:cubicBezTo>
                  <a:cubicBezTo>
                    <a:pt x="774" y="183"/>
                    <a:pt x="775" y="183"/>
                    <a:pt x="775" y="183"/>
                  </a:cubicBezTo>
                  <a:cubicBezTo>
                    <a:pt x="775" y="183"/>
                    <a:pt x="775" y="183"/>
                    <a:pt x="775" y="183"/>
                  </a:cubicBezTo>
                  <a:cubicBezTo>
                    <a:pt x="775" y="183"/>
                    <a:pt x="775" y="183"/>
                    <a:pt x="775" y="183"/>
                  </a:cubicBezTo>
                  <a:cubicBezTo>
                    <a:pt x="776" y="182"/>
                    <a:pt x="775" y="181"/>
                    <a:pt x="776" y="180"/>
                  </a:cubicBezTo>
                  <a:cubicBezTo>
                    <a:pt x="776" y="180"/>
                    <a:pt x="778" y="179"/>
                    <a:pt x="777" y="179"/>
                  </a:cubicBezTo>
                  <a:cubicBezTo>
                    <a:pt x="776" y="178"/>
                    <a:pt x="775" y="180"/>
                    <a:pt x="775" y="181"/>
                  </a:cubicBezTo>
                  <a:cubicBezTo>
                    <a:pt x="774" y="181"/>
                    <a:pt x="774" y="182"/>
                    <a:pt x="774" y="182"/>
                  </a:cubicBezTo>
                  <a:cubicBezTo>
                    <a:pt x="774" y="181"/>
                    <a:pt x="774" y="180"/>
                    <a:pt x="774" y="179"/>
                  </a:cubicBezTo>
                  <a:cubicBezTo>
                    <a:pt x="774" y="179"/>
                    <a:pt x="774" y="180"/>
                    <a:pt x="773" y="180"/>
                  </a:cubicBezTo>
                  <a:cubicBezTo>
                    <a:pt x="773" y="180"/>
                    <a:pt x="773" y="180"/>
                    <a:pt x="773" y="179"/>
                  </a:cubicBezTo>
                  <a:cubicBezTo>
                    <a:pt x="773" y="179"/>
                    <a:pt x="774" y="178"/>
                    <a:pt x="774" y="178"/>
                  </a:cubicBezTo>
                  <a:cubicBezTo>
                    <a:pt x="773" y="178"/>
                    <a:pt x="773" y="179"/>
                    <a:pt x="772" y="179"/>
                  </a:cubicBezTo>
                  <a:cubicBezTo>
                    <a:pt x="772" y="180"/>
                    <a:pt x="772" y="178"/>
                    <a:pt x="772" y="178"/>
                  </a:cubicBezTo>
                  <a:cubicBezTo>
                    <a:pt x="772" y="178"/>
                    <a:pt x="771" y="183"/>
                    <a:pt x="769" y="180"/>
                  </a:cubicBezTo>
                  <a:cubicBezTo>
                    <a:pt x="768" y="179"/>
                    <a:pt x="770" y="176"/>
                    <a:pt x="769" y="174"/>
                  </a:cubicBezTo>
                  <a:cubicBezTo>
                    <a:pt x="769" y="174"/>
                    <a:pt x="769" y="175"/>
                    <a:pt x="768" y="175"/>
                  </a:cubicBezTo>
                  <a:cubicBezTo>
                    <a:pt x="768" y="177"/>
                    <a:pt x="767" y="179"/>
                    <a:pt x="766" y="179"/>
                  </a:cubicBezTo>
                  <a:cubicBezTo>
                    <a:pt x="766" y="180"/>
                    <a:pt x="766" y="176"/>
                    <a:pt x="766" y="176"/>
                  </a:cubicBezTo>
                  <a:cubicBezTo>
                    <a:pt x="765" y="176"/>
                    <a:pt x="765" y="177"/>
                    <a:pt x="765" y="177"/>
                  </a:cubicBezTo>
                  <a:cubicBezTo>
                    <a:pt x="766" y="178"/>
                    <a:pt x="763" y="179"/>
                    <a:pt x="765" y="177"/>
                  </a:cubicBezTo>
                  <a:cubicBezTo>
                    <a:pt x="765" y="177"/>
                    <a:pt x="765" y="177"/>
                    <a:pt x="765" y="177"/>
                  </a:cubicBezTo>
                  <a:cubicBezTo>
                    <a:pt x="764" y="176"/>
                    <a:pt x="764" y="178"/>
                    <a:pt x="764" y="178"/>
                  </a:cubicBezTo>
                  <a:cubicBezTo>
                    <a:pt x="764" y="177"/>
                    <a:pt x="765" y="176"/>
                    <a:pt x="765" y="176"/>
                  </a:cubicBezTo>
                  <a:cubicBezTo>
                    <a:pt x="765" y="173"/>
                    <a:pt x="764" y="177"/>
                    <a:pt x="764" y="176"/>
                  </a:cubicBezTo>
                  <a:cubicBezTo>
                    <a:pt x="764" y="177"/>
                    <a:pt x="763" y="177"/>
                    <a:pt x="763" y="177"/>
                  </a:cubicBezTo>
                  <a:cubicBezTo>
                    <a:pt x="762" y="177"/>
                    <a:pt x="762" y="176"/>
                    <a:pt x="761" y="176"/>
                  </a:cubicBezTo>
                  <a:cubicBezTo>
                    <a:pt x="760" y="174"/>
                    <a:pt x="762" y="175"/>
                    <a:pt x="763" y="174"/>
                  </a:cubicBezTo>
                  <a:cubicBezTo>
                    <a:pt x="763" y="174"/>
                    <a:pt x="762" y="174"/>
                    <a:pt x="762" y="173"/>
                  </a:cubicBezTo>
                  <a:cubicBezTo>
                    <a:pt x="762" y="173"/>
                    <a:pt x="762" y="173"/>
                    <a:pt x="762" y="173"/>
                  </a:cubicBezTo>
                  <a:cubicBezTo>
                    <a:pt x="760" y="173"/>
                    <a:pt x="760" y="177"/>
                    <a:pt x="760" y="176"/>
                  </a:cubicBezTo>
                  <a:cubicBezTo>
                    <a:pt x="760" y="176"/>
                    <a:pt x="760" y="175"/>
                    <a:pt x="760" y="175"/>
                  </a:cubicBezTo>
                  <a:cubicBezTo>
                    <a:pt x="759" y="175"/>
                    <a:pt x="759" y="176"/>
                    <a:pt x="758" y="176"/>
                  </a:cubicBezTo>
                  <a:cubicBezTo>
                    <a:pt x="758" y="174"/>
                    <a:pt x="762" y="174"/>
                    <a:pt x="758" y="172"/>
                  </a:cubicBezTo>
                  <a:cubicBezTo>
                    <a:pt x="757" y="172"/>
                    <a:pt x="758" y="175"/>
                    <a:pt x="758" y="175"/>
                  </a:cubicBezTo>
                  <a:cubicBezTo>
                    <a:pt x="757" y="176"/>
                    <a:pt x="758" y="174"/>
                    <a:pt x="757" y="173"/>
                  </a:cubicBezTo>
                  <a:cubicBezTo>
                    <a:pt x="756" y="173"/>
                    <a:pt x="755" y="175"/>
                    <a:pt x="754" y="175"/>
                  </a:cubicBezTo>
                  <a:cubicBezTo>
                    <a:pt x="754" y="176"/>
                    <a:pt x="754" y="175"/>
                    <a:pt x="755" y="174"/>
                  </a:cubicBezTo>
                  <a:cubicBezTo>
                    <a:pt x="755" y="173"/>
                    <a:pt x="755" y="172"/>
                    <a:pt x="755" y="171"/>
                  </a:cubicBezTo>
                  <a:cubicBezTo>
                    <a:pt x="756" y="170"/>
                    <a:pt x="758" y="168"/>
                    <a:pt x="757" y="168"/>
                  </a:cubicBezTo>
                  <a:cubicBezTo>
                    <a:pt x="755" y="167"/>
                    <a:pt x="753" y="170"/>
                    <a:pt x="754" y="171"/>
                  </a:cubicBezTo>
                  <a:cubicBezTo>
                    <a:pt x="755" y="172"/>
                    <a:pt x="754" y="175"/>
                    <a:pt x="754" y="171"/>
                  </a:cubicBezTo>
                  <a:cubicBezTo>
                    <a:pt x="753" y="171"/>
                    <a:pt x="753" y="174"/>
                    <a:pt x="753" y="173"/>
                  </a:cubicBezTo>
                  <a:cubicBezTo>
                    <a:pt x="752" y="173"/>
                    <a:pt x="753" y="172"/>
                    <a:pt x="753" y="172"/>
                  </a:cubicBezTo>
                  <a:cubicBezTo>
                    <a:pt x="752" y="169"/>
                    <a:pt x="751" y="174"/>
                    <a:pt x="751" y="172"/>
                  </a:cubicBezTo>
                  <a:cubicBezTo>
                    <a:pt x="751" y="171"/>
                    <a:pt x="752" y="170"/>
                    <a:pt x="752" y="170"/>
                  </a:cubicBezTo>
                  <a:cubicBezTo>
                    <a:pt x="751" y="169"/>
                    <a:pt x="751" y="171"/>
                    <a:pt x="750" y="171"/>
                  </a:cubicBezTo>
                  <a:cubicBezTo>
                    <a:pt x="750" y="171"/>
                    <a:pt x="749" y="171"/>
                    <a:pt x="749" y="171"/>
                  </a:cubicBezTo>
                  <a:cubicBezTo>
                    <a:pt x="747" y="171"/>
                    <a:pt x="748" y="172"/>
                    <a:pt x="747" y="171"/>
                  </a:cubicBezTo>
                  <a:cubicBezTo>
                    <a:pt x="746" y="170"/>
                    <a:pt x="746" y="170"/>
                    <a:pt x="746" y="170"/>
                  </a:cubicBezTo>
                  <a:cubicBezTo>
                    <a:pt x="745" y="170"/>
                    <a:pt x="744" y="172"/>
                    <a:pt x="744" y="171"/>
                  </a:cubicBezTo>
                  <a:cubicBezTo>
                    <a:pt x="744" y="170"/>
                    <a:pt x="745" y="170"/>
                    <a:pt x="745" y="170"/>
                  </a:cubicBezTo>
                  <a:cubicBezTo>
                    <a:pt x="745" y="170"/>
                    <a:pt x="745" y="170"/>
                    <a:pt x="744" y="170"/>
                  </a:cubicBezTo>
                  <a:cubicBezTo>
                    <a:pt x="743" y="170"/>
                    <a:pt x="742" y="170"/>
                    <a:pt x="742" y="170"/>
                  </a:cubicBezTo>
                  <a:cubicBezTo>
                    <a:pt x="742" y="170"/>
                    <a:pt x="741" y="170"/>
                    <a:pt x="741" y="171"/>
                  </a:cubicBezTo>
                  <a:cubicBezTo>
                    <a:pt x="740" y="171"/>
                    <a:pt x="742" y="169"/>
                    <a:pt x="742" y="169"/>
                  </a:cubicBezTo>
                  <a:cubicBezTo>
                    <a:pt x="742" y="169"/>
                    <a:pt x="742" y="169"/>
                    <a:pt x="742" y="169"/>
                  </a:cubicBezTo>
                  <a:cubicBezTo>
                    <a:pt x="742" y="169"/>
                    <a:pt x="742" y="169"/>
                    <a:pt x="741" y="169"/>
                  </a:cubicBezTo>
                  <a:cubicBezTo>
                    <a:pt x="741" y="169"/>
                    <a:pt x="742" y="168"/>
                    <a:pt x="742" y="167"/>
                  </a:cubicBezTo>
                  <a:cubicBezTo>
                    <a:pt x="742" y="167"/>
                    <a:pt x="741" y="166"/>
                    <a:pt x="740" y="166"/>
                  </a:cubicBezTo>
                  <a:cubicBezTo>
                    <a:pt x="740" y="166"/>
                    <a:pt x="740" y="166"/>
                    <a:pt x="740" y="167"/>
                  </a:cubicBezTo>
                  <a:cubicBezTo>
                    <a:pt x="740" y="167"/>
                    <a:pt x="740" y="168"/>
                    <a:pt x="740" y="168"/>
                  </a:cubicBezTo>
                  <a:cubicBezTo>
                    <a:pt x="739" y="168"/>
                    <a:pt x="740" y="166"/>
                    <a:pt x="739" y="165"/>
                  </a:cubicBezTo>
                  <a:cubicBezTo>
                    <a:pt x="739" y="165"/>
                    <a:pt x="739" y="165"/>
                    <a:pt x="739" y="165"/>
                  </a:cubicBezTo>
                  <a:cubicBezTo>
                    <a:pt x="739" y="164"/>
                    <a:pt x="739" y="164"/>
                    <a:pt x="739" y="164"/>
                  </a:cubicBezTo>
                  <a:cubicBezTo>
                    <a:pt x="740" y="163"/>
                    <a:pt x="739" y="162"/>
                    <a:pt x="739" y="163"/>
                  </a:cubicBezTo>
                  <a:cubicBezTo>
                    <a:pt x="738" y="163"/>
                    <a:pt x="738" y="164"/>
                    <a:pt x="738" y="164"/>
                  </a:cubicBezTo>
                  <a:cubicBezTo>
                    <a:pt x="738" y="165"/>
                    <a:pt x="738" y="165"/>
                    <a:pt x="738" y="165"/>
                  </a:cubicBezTo>
                  <a:cubicBezTo>
                    <a:pt x="738" y="165"/>
                    <a:pt x="738" y="165"/>
                    <a:pt x="738" y="165"/>
                  </a:cubicBezTo>
                  <a:cubicBezTo>
                    <a:pt x="738" y="165"/>
                    <a:pt x="736" y="168"/>
                    <a:pt x="736" y="166"/>
                  </a:cubicBezTo>
                  <a:cubicBezTo>
                    <a:pt x="736" y="166"/>
                    <a:pt x="736" y="166"/>
                    <a:pt x="735" y="167"/>
                  </a:cubicBezTo>
                  <a:cubicBezTo>
                    <a:pt x="735" y="167"/>
                    <a:pt x="736" y="168"/>
                    <a:pt x="735" y="168"/>
                  </a:cubicBezTo>
                  <a:cubicBezTo>
                    <a:pt x="735" y="168"/>
                    <a:pt x="735" y="167"/>
                    <a:pt x="735" y="167"/>
                  </a:cubicBezTo>
                  <a:cubicBezTo>
                    <a:pt x="735" y="166"/>
                    <a:pt x="736" y="166"/>
                    <a:pt x="736" y="166"/>
                  </a:cubicBezTo>
                  <a:cubicBezTo>
                    <a:pt x="736" y="165"/>
                    <a:pt x="736" y="165"/>
                    <a:pt x="735" y="164"/>
                  </a:cubicBezTo>
                  <a:cubicBezTo>
                    <a:pt x="735" y="164"/>
                    <a:pt x="735" y="164"/>
                    <a:pt x="735" y="164"/>
                  </a:cubicBezTo>
                  <a:cubicBezTo>
                    <a:pt x="735" y="164"/>
                    <a:pt x="736" y="163"/>
                    <a:pt x="735" y="162"/>
                  </a:cubicBezTo>
                  <a:cubicBezTo>
                    <a:pt x="735" y="162"/>
                    <a:pt x="735" y="163"/>
                    <a:pt x="735" y="163"/>
                  </a:cubicBezTo>
                  <a:cubicBezTo>
                    <a:pt x="734" y="164"/>
                    <a:pt x="734" y="166"/>
                    <a:pt x="733" y="167"/>
                  </a:cubicBezTo>
                  <a:cubicBezTo>
                    <a:pt x="732" y="167"/>
                    <a:pt x="732" y="162"/>
                    <a:pt x="732" y="161"/>
                  </a:cubicBezTo>
                  <a:cubicBezTo>
                    <a:pt x="732" y="161"/>
                    <a:pt x="731" y="163"/>
                    <a:pt x="730" y="165"/>
                  </a:cubicBezTo>
                  <a:cubicBezTo>
                    <a:pt x="730" y="165"/>
                    <a:pt x="730" y="164"/>
                    <a:pt x="730" y="164"/>
                  </a:cubicBezTo>
                  <a:cubicBezTo>
                    <a:pt x="730" y="164"/>
                    <a:pt x="729" y="164"/>
                    <a:pt x="729" y="164"/>
                  </a:cubicBezTo>
                  <a:cubicBezTo>
                    <a:pt x="729" y="164"/>
                    <a:pt x="731" y="163"/>
                    <a:pt x="730" y="163"/>
                  </a:cubicBezTo>
                  <a:cubicBezTo>
                    <a:pt x="729" y="162"/>
                    <a:pt x="728" y="162"/>
                    <a:pt x="728" y="162"/>
                  </a:cubicBezTo>
                  <a:cubicBezTo>
                    <a:pt x="727" y="162"/>
                    <a:pt x="726" y="161"/>
                    <a:pt x="728" y="162"/>
                  </a:cubicBezTo>
                  <a:cubicBezTo>
                    <a:pt x="728" y="162"/>
                    <a:pt x="729" y="162"/>
                    <a:pt x="729" y="161"/>
                  </a:cubicBezTo>
                  <a:cubicBezTo>
                    <a:pt x="729" y="161"/>
                    <a:pt x="728" y="160"/>
                    <a:pt x="728" y="161"/>
                  </a:cubicBezTo>
                  <a:cubicBezTo>
                    <a:pt x="728" y="162"/>
                    <a:pt x="727" y="162"/>
                    <a:pt x="726" y="161"/>
                  </a:cubicBezTo>
                  <a:cubicBezTo>
                    <a:pt x="726" y="160"/>
                    <a:pt x="727" y="160"/>
                    <a:pt x="726" y="159"/>
                  </a:cubicBezTo>
                  <a:cubicBezTo>
                    <a:pt x="725" y="159"/>
                    <a:pt x="725" y="162"/>
                    <a:pt x="724" y="162"/>
                  </a:cubicBezTo>
                  <a:cubicBezTo>
                    <a:pt x="721" y="162"/>
                    <a:pt x="726" y="157"/>
                    <a:pt x="721" y="159"/>
                  </a:cubicBezTo>
                  <a:cubicBezTo>
                    <a:pt x="721" y="159"/>
                    <a:pt x="721" y="160"/>
                    <a:pt x="721" y="160"/>
                  </a:cubicBezTo>
                  <a:cubicBezTo>
                    <a:pt x="721" y="160"/>
                    <a:pt x="721" y="161"/>
                    <a:pt x="721" y="161"/>
                  </a:cubicBezTo>
                  <a:cubicBezTo>
                    <a:pt x="721" y="162"/>
                    <a:pt x="721" y="163"/>
                    <a:pt x="721" y="163"/>
                  </a:cubicBezTo>
                  <a:cubicBezTo>
                    <a:pt x="722" y="164"/>
                    <a:pt x="727" y="163"/>
                    <a:pt x="723" y="165"/>
                  </a:cubicBezTo>
                  <a:cubicBezTo>
                    <a:pt x="723" y="165"/>
                    <a:pt x="723" y="164"/>
                    <a:pt x="723" y="164"/>
                  </a:cubicBezTo>
                  <a:cubicBezTo>
                    <a:pt x="722" y="164"/>
                    <a:pt x="721" y="164"/>
                    <a:pt x="720" y="164"/>
                  </a:cubicBezTo>
                  <a:cubicBezTo>
                    <a:pt x="720" y="164"/>
                    <a:pt x="721" y="163"/>
                    <a:pt x="721" y="163"/>
                  </a:cubicBezTo>
                  <a:cubicBezTo>
                    <a:pt x="721" y="162"/>
                    <a:pt x="720" y="160"/>
                    <a:pt x="719" y="160"/>
                  </a:cubicBezTo>
                  <a:cubicBezTo>
                    <a:pt x="718" y="160"/>
                    <a:pt x="716" y="165"/>
                    <a:pt x="714" y="164"/>
                  </a:cubicBezTo>
                  <a:cubicBezTo>
                    <a:pt x="713" y="163"/>
                    <a:pt x="717" y="161"/>
                    <a:pt x="714" y="160"/>
                  </a:cubicBezTo>
                  <a:cubicBezTo>
                    <a:pt x="714" y="160"/>
                    <a:pt x="709" y="163"/>
                    <a:pt x="708" y="163"/>
                  </a:cubicBezTo>
                  <a:cubicBezTo>
                    <a:pt x="708" y="164"/>
                    <a:pt x="708" y="164"/>
                    <a:pt x="708" y="164"/>
                  </a:cubicBezTo>
                  <a:cubicBezTo>
                    <a:pt x="707" y="164"/>
                    <a:pt x="707" y="161"/>
                    <a:pt x="706" y="161"/>
                  </a:cubicBezTo>
                  <a:cubicBezTo>
                    <a:pt x="702" y="160"/>
                    <a:pt x="703" y="170"/>
                    <a:pt x="702" y="171"/>
                  </a:cubicBezTo>
                  <a:cubicBezTo>
                    <a:pt x="701" y="172"/>
                    <a:pt x="699" y="171"/>
                    <a:pt x="699" y="172"/>
                  </a:cubicBezTo>
                  <a:cubicBezTo>
                    <a:pt x="697" y="176"/>
                    <a:pt x="701" y="172"/>
                    <a:pt x="701" y="173"/>
                  </a:cubicBezTo>
                  <a:cubicBezTo>
                    <a:pt x="701" y="174"/>
                    <a:pt x="699" y="175"/>
                    <a:pt x="699" y="175"/>
                  </a:cubicBezTo>
                  <a:cubicBezTo>
                    <a:pt x="698" y="179"/>
                    <a:pt x="698" y="179"/>
                    <a:pt x="698" y="179"/>
                  </a:cubicBezTo>
                  <a:cubicBezTo>
                    <a:pt x="696" y="180"/>
                    <a:pt x="695" y="176"/>
                    <a:pt x="694" y="179"/>
                  </a:cubicBezTo>
                  <a:cubicBezTo>
                    <a:pt x="693" y="180"/>
                    <a:pt x="694" y="180"/>
                    <a:pt x="693" y="181"/>
                  </a:cubicBezTo>
                  <a:cubicBezTo>
                    <a:pt x="693" y="182"/>
                    <a:pt x="693" y="183"/>
                    <a:pt x="693" y="183"/>
                  </a:cubicBezTo>
                  <a:cubicBezTo>
                    <a:pt x="694" y="184"/>
                    <a:pt x="695" y="183"/>
                    <a:pt x="695" y="183"/>
                  </a:cubicBezTo>
                  <a:cubicBezTo>
                    <a:pt x="696" y="183"/>
                    <a:pt x="697" y="182"/>
                    <a:pt x="698" y="183"/>
                  </a:cubicBezTo>
                  <a:cubicBezTo>
                    <a:pt x="699" y="184"/>
                    <a:pt x="693" y="183"/>
                    <a:pt x="694" y="184"/>
                  </a:cubicBezTo>
                  <a:cubicBezTo>
                    <a:pt x="694" y="185"/>
                    <a:pt x="696" y="188"/>
                    <a:pt x="695" y="188"/>
                  </a:cubicBezTo>
                  <a:cubicBezTo>
                    <a:pt x="693" y="190"/>
                    <a:pt x="692" y="183"/>
                    <a:pt x="688" y="183"/>
                  </a:cubicBezTo>
                  <a:cubicBezTo>
                    <a:pt x="687" y="183"/>
                    <a:pt x="683" y="190"/>
                    <a:pt x="681" y="192"/>
                  </a:cubicBezTo>
                  <a:cubicBezTo>
                    <a:pt x="679" y="194"/>
                    <a:pt x="676" y="193"/>
                    <a:pt x="675" y="195"/>
                  </a:cubicBezTo>
                  <a:cubicBezTo>
                    <a:pt x="672" y="197"/>
                    <a:pt x="669" y="205"/>
                    <a:pt x="668" y="208"/>
                  </a:cubicBezTo>
                  <a:cubicBezTo>
                    <a:pt x="668" y="208"/>
                    <a:pt x="668" y="211"/>
                    <a:pt x="668" y="211"/>
                  </a:cubicBezTo>
                  <a:cubicBezTo>
                    <a:pt x="667" y="213"/>
                    <a:pt x="663" y="218"/>
                    <a:pt x="661" y="216"/>
                  </a:cubicBezTo>
                  <a:cubicBezTo>
                    <a:pt x="660" y="216"/>
                    <a:pt x="665" y="213"/>
                    <a:pt x="665" y="211"/>
                  </a:cubicBezTo>
                  <a:cubicBezTo>
                    <a:pt x="665" y="207"/>
                    <a:pt x="667" y="201"/>
                    <a:pt x="669" y="198"/>
                  </a:cubicBezTo>
                  <a:cubicBezTo>
                    <a:pt x="672" y="193"/>
                    <a:pt x="667" y="195"/>
                    <a:pt x="667" y="193"/>
                  </a:cubicBezTo>
                  <a:cubicBezTo>
                    <a:pt x="667" y="193"/>
                    <a:pt x="668" y="192"/>
                    <a:pt x="668" y="192"/>
                  </a:cubicBezTo>
                  <a:cubicBezTo>
                    <a:pt x="668" y="191"/>
                    <a:pt x="667" y="193"/>
                    <a:pt x="667" y="193"/>
                  </a:cubicBezTo>
                  <a:cubicBezTo>
                    <a:pt x="666" y="192"/>
                    <a:pt x="667" y="190"/>
                    <a:pt x="666" y="193"/>
                  </a:cubicBezTo>
                  <a:cubicBezTo>
                    <a:pt x="665" y="193"/>
                    <a:pt x="665" y="194"/>
                    <a:pt x="665" y="194"/>
                  </a:cubicBezTo>
                  <a:cubicBezTo>
                    <a:pt x="664" y="194"/>
                    <a:pt x="663" y="193"/>
                    <a:pt x="662" y="194"/>
                  </a:cubicBezTo>
                  <a:cubicBezTo>
                    <a:pt x="661" y="195"/>
                    <a:pt x="663" y="196"/>
                    <a:pt x="664" y="197"/>
                  </a:cubicBezTo>
                  <a:cubicBezTo>
                    <a:pt x="664" y="197"/>
                    <a:pt x="664" y="198"/>
                    <a:pt x="664" y="198"/>
                  </a:cubicBezTo>
                  <a:cubicBezTo>
                    <a:pt x="663" y="197"/>
                    <a:pt x="663" y="195"/>
                    <a:pt x="661" y="195"/>
                  </a:cubicBezTo>
                  <a:cubicBezTo>
                    <a:pt x="661" y="195"/>
                    <a:pt x="658" y="195"/>
                    <a:pt x="657" y="195"/>
                  </a:cubicBezTo>
                  <a:cubicBezTo>
                    <a:pt x="657" y="195"/>
                    <a:pt x="657" y="196"/>
                    <a:pt x="657" y="196"/>
                  </a:cubicBezTo>
                  <a:cubicBezTo>
                    <a:pt x="656" y="196"/>
                    <a:pt x="657" y="194"/>
                    <a:pt x="656" y="195"/>
                  </a:cubicBezTo>
                  <a:cubicBezTo>
                    <a:pt x="656" y="195"/>
                    <a:pt x="656" y="195"/>
                    <a:pt x="656" y="196"/>
                  </a:cubicBezTo>
                  <a:cubicBezTo>
                    <a:pt x="656" y="196"/>
                    <a:pt x="656" y="196"/>
                    <a:pt x="656" y="196"/>
                  </a:cubicBezTo>
                  <a:cubicBezTo>
                    <a:pt x="657" y="196"/>
                    <a:pt x="657" y="197"/>
                    <a:pt x="657" y="198"/>
                  </a:cubicBezTo>
                  <a:cubicBezTo>
                    <a:pt x="657" y="198"/>
                    <a:pt x="657" y="199"/>
                    <a:pt x="657" y="199"/>
                  </a:cubicBezTo>
                  <a:cubicBezTo>
                    <a:pt x="657" y="200"/>
                    <a:pt x="658" y="201"/>
                    <a:pt x="657" y="200"/>
                  </a:cubicBezTo>
                  <a:cubicBezTo>
                    <a:pt x="657" y="200"/>
                    <a:pt x="657" y="199"/>
                    <a:pt x="656" y="199"/>
                  </a:cubicBezTo>
                  <a:cubicBezTo>
                    <a:pt x="656" y="199"/>
                    <a:pt x="656" y="200"/>
                    <a:pt x="656" y="200"/>
                  </a:cubicBezTo>
                  <a:cubicBezTo>
                    <a:pt x="656" y="199"/>
                    <a:pt x="656" y="199"/>
                    <a:pt x="657" y="198"/>
                  </a:cubicBezTo>
                  <a:cubicBezTo>
                    <a:pt x="656" y="197"/>
                    <a:pt x="656" y="196"/>
                    <a:pt x="656" y="196"/>
                  </a:cubicBezTo>
                  <a:cubicBezTo>
                    <a:pt x="656" y="196"/>
                    <a:pt x="655" y="197"/>
                    <a:pt x="655" y="197"/>
                  </a:cubicBezTo>
                  <a:cubicBezTo>
                    <a:pt x="655" y="196"/>
                    <a:pt x="656" y="195"/>
                    <a:pt x="656" y="194"/>
                  </a:cubicBezTo>
                  <a:cubicBezTo>
                    <a:pt x="655" y="192"/>
                    <a:pt x="650" y="192"/>
                    <a:pt x="648" y="194"/>
                  </a:cubicBezTo>
                  <a:cubicBezTo>
                    <a:pt x="648" y="194"/>
                    <a:pt x="648" y="195"/>
                    <a:pt x="648" y="195"/>
                  </a:cubicBezTo>
                  <a:cubicBezTo>
                    <a:pt x="647" y="195"/>
                    <a:pt x="646" y="195"/>
                    <a:pt x="646" y="195"/>
                  </a:cubicBezTo>
                  <a:cubicBezTo>
                    <a:pt x="643" y="195"/>
                    <a:pt x="643" y="199"/>
                    <a:pt x="641" y="200"/>
                  </a:cubicBezTo>
                  <a:cubicBezTo>
                    <a:pt x="640" y="200"/>
                    <a:pt x="642" y="196"/>
                    <a:pt x="640" y="196"/>
                  </a:cubicBezTo>
                  <a:cubicBezTo>
                    <a:pt x="640" y="196"/>
                    <a:pt x="640" y="197"/>
                    <a:pt x="639" y="197"/>
                  </a:cubicBezTo>
                  <a:cubicBezTo>
                    <a:pt x="639" y="197"/>
                    <a:pt x="640" y="196"/>
                    <a:pt x="640" y="196"/>
                  </a:cubicBezTo>
                  <a:cubicBezTo>
                    <a:pt x="639" y="195"/>
                    <a:pt x="639" y="196"/>
                    <a:pt x="638" y="196"/>
                  </a:cubicBezTo>
                  <a:cubicBezTo>
                    <a:pt x="637" y="195"/>
                    <a:pt x="637" y="194"/>
                    <a:pt x="636" y="193"/>
                  </a:cubicBezTo>
                  <a:cubicBezTo>
                    <a:pt x="635" y="192"/>
                    <a:pt x="634" y="192"/>
                    <a:pt x="633" y="192"/>
                  </a:cubicBezTo>
                  <a:cubicBezTo>
                    <a:pt x="633" y="191"/>
                    <a:pt x="632" y="191"/>
                    <a:pt x="632" y="191"/>
                  </a:cubicBezTo>
                  <a:cubicBezTo>
                    <a:pt x="633" y="191"/>
                    <a:pt x="634" y="192"/>
                    <a:pt x="634" y="192"/>
                  </a:cubicBezTo>
                  <a:cubicBezTo>
                    <a:pt x="637" y="191"/>
                    <a:pt x="632" y="186"/>
                    <a:pt x="632" y="185"/>
                  </a:cubicBezTo>
                  <a:cubicBezTo>
                    <a:pt x="630" y="182"/>
                    <a:pt x="631" y="180"/>
                    <a:pt x="630" y="177"/>
                  </a:cubicBezTo>
                  <a:cubicBezTo>
                    <a:pt x="630" y="175"/>
                    <a:pt x="627" y="174"/>
                    <a:pt x="627" y="174"/>
                  </a:cubicBezTo>
                  <a:cubicBezTo>
                    <a:pt x="627" y="173"/>
                    <a:pt x="628" y="174"/>
                    <a:pt x="628" y="174"/>
                  </a:cubicBezTo>
                  <a:cubicBezTo>
                    <a:pt x="629" y="173"/>
                    <a:pt x="631" y="170"/>
                    <a:pt x="630" y="168"/>
                  </a:cubicBezTo>
                  <a:cubicBezTo>
                    <a:pt x="630" y="168"/>
                    <a:pt x="630" y="168"/>
                    <a:pt x="629" y="168"/>
                  </a:cubicBezTo>
                  <a:cubicBezTo>
                    <a:pt x="625" y="166"/>
                    <a:pt x="626" y="170"/>
                    <a:pt x="624" y="171"/>
                  </a:cubicBezTo>
                  <a:cubicBezTo>
                    <a:pt x="623" y="172"/>
                    <a:pt x="621" y="172"/>
                    <a:pt x="620" y="173"/>
                  </a:cubicBezTo>
                  <a:cubicBezTo>
                    <a:pt x="619" y="174"/>
                    <a:pt x="618" y="177"/>
                    <a:pt x="616" y="177"/>
                  </a:cubicBezTo>
                  <a:cubicBezTo>
                    <a:pt x="616" y="178"/>
                    <a:pt x="616" y="177"/>
                    <a:pt x="616" y="177"/>
                  </a:cubicBezTo>
                  <a:cubicBezTo>
                    <a:pt x="616" y="176"/>
                    <a:pt x="615" y="177"/>
                    <a:pt x="614" y="177"/>
                  </a:cubicBezTo>
                  <a:cubicBezTo>
                    <a:pt x="614" y="177"/>
                    <a:pt x="614" y="179"/>
                    <a:pt x="613" y="179"/>
                  </a:cubicBezTo>
                  <a:cubicBezTo>
                    <a:pt x="611" y="181"/>
                    <a:pt x="609" y="180"/>
                    <a:pt x="607" y="181"/>
                  </a:cubicBezTo>
                  <a:cubicBezTo>
                    <a:pt x="604" y="183"/>
                    <a:pt x="601" y="186"/>
                    <a:pt x="597" y="187"/>
                  </a:cubicBezTo>
                  <a:cubicBezTo>
                    <a:pt x="595" y="188"/>
                    <a:pt x="591" y="189"/>
                    <a:pt x="591" y="189"/>
                  </a:cubicBezTo>
                  <a:cubicBezTo>
                    <a:pt x="591" y="189"/>
                    <a:pt x="592" y="185"/>
                    <a:pt x="591" y="184"/>
                  </a:cubicBezTo>
                  <a:cubicBezTo>
                    <a:pt x="591" y="184"/>
                    <a:pt x="580" y="187"/>
                    <a:pt x="580" y="186"/>
                  </a:cubicBezTo>
                  <a:cubicBezTo>
                    <a:pt x="579" y="185"/>
                    <a:pt x="584" y="184"/>
                    <a:pt x="585" y="184"/>
                  </a:cubicBezTo>
                  <a:cubicBezTo>
                    <a:pt x="587" y="182"/>
                    <a:pt x="589" y="181"/>
                    <a:pt x="592" y="180"/>
                  </a:cubicBezTo>
                  <a:cubicBezTo>
                    <a:pt x="595" y="178"/>
                    <a:pt x="596" y="184"/>
                    <a:pt x="600" y="179"/>
                  </a:cubicBezTo>
                  <a:cubicBezTo>
                    <a:pt x="601" y="178"/>
                    <a:pt x="599" y="176"/>
                    <a:pt x="600" y="175"/>
                  </a:cubicBezTo>
                  <a:cubicBezTo>
                    <a:pt x="611" y="168"/>
                    <a:pt x="602" y="168"/>
                    <a:pt x="606" y="163"/>
                  </a:cubicBezTo>
                  <a:cubicBezTo>
                    <a:pt x="606" y="163"/>
                    <a:pt x="609" y="160"/>
                    <a:pt x="609" y="160"/>
                  </a:cubicBezTo>
                  <a:cubicBezTo>
                    <a:pt x="610" y="159"/>
                    <a:pt x="610" y="159"/>
                    <a:pt x="610" y="158"/>
                  </a:cubicBezTo>
                  <a:cubicBezTo>
                    <a:pt x="610" y="158"/>
                    <a:pt x="609" y="158"/>
                    <a:pt x="609" y="157"/>
                  </a:cubicBezTo>
                  <a:cubicBezTo>
                    <a:pt x="613" y="156"/>
                    <a:pt x="612" y="157"/>
                    <a:pt x="614" y="154"/>
                  </a:cubicBezTo>
                  <a:cubicBezTo>
                    <a:pt x="616" y="152"/>
                    <a:pt x="619" y="146"/>
                    <a:pt x="616" y="145"/>
                  </a:cubicBezTo>
                  <a:cubicBezTo>
                    <a:pt x="617" y="145"/>
                    <a:pt x="617" y="145"/>
                    <a:pt x="618" y="145"/>
                  </a:cubicBezTo>
                  <a:cubicBezTo>
                    <a:pt x="618" y="145"/>
                    <a:pt x="622" y="144"/>
                    <a:pt x="623" y="144"/>
                  </a:cubicBezTo>
                  <a:cubicBezTo>
                    <a:pt x="624" y="143"/>
                    <a:pt x="625" y="140"/>
                    <a:pt x="627" y="139"/>
                  </a:cubicBezTo>
                  <a:cubicBezTo>
                    <a:pt x="628" y="138"/>
                    <a:pt x="630" y="139"/>
                    <a:pt x="632" y="138"/>
                  </a:cubicBezTo>
                  <a:cubicBezTo>
                    <a:pt x="636" y="134"/>
                    <a:pt x="637" y="129"/>
                    <a:pt x="640" y="125"/>
                  </a:cubicBezTo>
                  <a:cubicBezTo>
                    <a:pt x="643" y="121"/>
                    <a:pt x="647" y="119"/>
                    <a:pt x="650" y="116"/>
                  </a:cubicBezTo>
                  <a:cubicBezTo>
                    <a:pt x="651" y="115"/>
                    <a:pt x="651" y="114"/>
                    <a:pt x="652" y="113"/>
                  </a:cubicBezTo>
                  <a:cubicBezTo>
                    <a:pt x="652" y="113"/>
                    <a:pt x="652" y="114"/>
                    <a:pt x="652" y="114"/>
                  </a:cubicBezTo>
                  <a:cubicBezTo>
                    <a:pt x="653" y="114"/>
                    <a:pt x="654" y="113"/>
                    <a:pt x="654" y="113"/>
                  </a:cubicBezTo>
                  <a:cubicBezTo>
                    <a:pt x="655" y="112"/>
                    <a:pt x="656" y="105"/>
                    <a:pt x="656" y="104"/>
                  </a:cubicBezTo>
                  <a:cubicBezTo>
                    <a:pt x="654" y="91"/>
                    <a:pt x="640" y="96"/>
                    <a:pt x="638" y="92"/>
                  </a:cubicBezTo>
                  <a:cubicBezTo>
                    <a:pt x="637" y="91"/>
                    <a:pt x="637" y="85"/>
                    <a:pt x="635" y="85"/>
                  </a:cubicBezTo>
                  <a:cubicBezTo>
                    <a:pt x="634" y="85"/>
                    <a:pt x="634" y="85"/>
                    <a:pt x="633" y="85"/>
                  </a:cubicBezTo>
                  <a:cubicBezTo>
                    <a:pt x="633" y="85"/>
                    <a:pt x="633" y="85"/>
                    <a:pt x="633" y="85"/>
                  </a:cubicBezTo>
                  <a:cubicBezTo>
                    <a:pt x="632" y="86"/>
                    <a:pt x="631" y="87"/>
                    <a:pt x="631" y="87"/>
                  </a:cubicBezTo>
                  <a:cubicBezTo>
                    <a:pt x="631" y="83"/>
                    <a:pt x="632" y="85"/>
                    <a:pt x="633" y="85"/>
                  </a:cubicBezTo>
                  <a:cubicBezTo>
                    <a:pt x="633" y="85"/>
                    <a:pt x="633" y="85"/>
                    <a:pt x="633" y="85"/>
                  </a:cubicBezTo>
                  <a:cubicBezTo>
                    <a:pt x="634" y="84"/>
                    <a:pt x="634" y="84"/>
                    <a:pt x="634" y="84"/>
                  </a:cubicBezTo>
                  <a:cubicBezTo>
                    <a:pt x="635" y="82"/>
                    <a:pt x="632" y="80"/>
                    <a:pt x="632" y="78"/>
                  </a:cubicBezTo>
                  <a:cubicBezTo>
                    <a:pt x="632" y="78"/>
                    <a:pt x="632" y="77"/>
                    <a:pt x="632" y="76"/>
                  </a:cubicBezTo>
                  <a:cubicBezTo>
                    <a:pt x="632" y="76"/>
                    <a:pt x="632" y="75"/>
                    <a:pt x="631" y="75"/>
                  </a:cubicBezTo>
                  <a:cubicBezTo>
                    <a:pt x="631" y="74"/>
                    <a:pt x="630" y="75"/>
                    <a:pt x="630" y="75"/>
                  </a:cubicBezTo>
                  <a:cubicBezTo>
                    <a:pt x="629" y="74"/>
                    <a:pt x="630" y="70"/>
                    <a:pt x="629" y="68"/>
                  </a:cubicBezTo>
                  <a:cubicBezTo>
                    <a:pt x="629" y="68"/>
                    <a:pt x="629" y="67"/>
                    <a:pt x="628" y="67"/>
                  </a:cubicBezTo>
                  <a:cubicBezTo>
                    <a:pt x="628" y="67"/>
                    <a:pt x="627" y="67"/>
                    <a:pt x="627" y="66"/>
                  </a:cubicBezTo>
                  <a:cubicBezTo>
                    <a:pt x="626" y="62"/>
                    <a:pt x="624" y="56"/>
                    <a:pt x="623" y="51"/>
                  </a:cubicBezTo>
                  <a:cubicBezTo>
                    <a:pt x="623" y="49"/>
                    <a:pt x="623" y="46"/>
                    <a:pt x="623" y="43"/>
                  </a:cubicBezTo>
                  <a:cubicBezTo>
                    <a:pt x="623" y="42"/>
                    <a:pt x="623" y="41"/>
                    <a:pt x="623" y="41"/>
                  </a:cubicBezTo>
                  <a:cubicBezTo>
                    <a:pt x="622" y="40"/>
                    <a:pt x="621" y="40"/>
                    <a:pt x="621" y="39"/>
                  </a:cubicBezTo>
                  <a:cubicBezTo>
                    <a:pt x="620" y="38"/>
                    <a:pt x="621" y="35"/>
                    <a:pt x="620" y="34"/>
                  </a:cubicBezTo>
                  <a:cubicBezTo>
                    <a:pt x="620" y="32"/>
                    <a:pt x="612" y="23"/>
                    <a:pt x="610" y="23"/>
                  </a:cubicBezTo>
                  <a:cubicBezTo>
                    <a:pt x="608" y="22"/>
                    <a:pt x="611" y="31"/>
                    <a:pt x="612" y="32"/>
                  </a:cubicBezTo>
                  <a:cubicBezTo>
                    <a:pt x="612" y="32"/>
                    <a:pt x="614" y="36"/>
                    <a:pt x="613" y="36"/>
                  </a:cubicBezTo>
                  <a:cubicBezTo>
                    <a:pt x="611" y="35"/>
                    <a:pt x="611" y="29"/>
                    <a:pt x="610" y="29"/>
                  </a:cubicBezTo>
                  <a:cubicBezTo>
                    <a:pt x="607" y="28"/>
                    <a:pt x="608" y="34"/>
                    <a:pt x="606" y="33"/>
                  </a:cubicBezTo>
                  <a:cubicBezTo>
                    <a:pt x="605" y="35"/>
                    <a:pt x="588" y="56"/>
                    <a:pt x="588" y="57"/>
                  </a:cubicBezTo>
                  <a:cubicBezTo>
                    <a:pt x="588" y="58"/>
                    <a:pt x="589" y="58"/>
                    <a:pt x="589" y="59"/>
                  </a:cubicBezTo>
                  <a:cubicBezTo>
                    <a:pt x="588" y="61"/>
                    <a:pt x="586" y="63"/>
                    <a:pt x="585" y="65"/>
                  </a:cubicBezTo>
                  <a:cubicBezTo>
                    <a:pt x="584" y="68"/>
                    <a:pt x="584" y="72"/>
                    <a:pt x="582" y="74"/>
                  </a:cubicBezTo>
                  <a:cubicBezTo>
                    <a:pt x="581" y="76"/>
                    <a:pt x="575" y="82"/>
                    <a:pt x="573" y="83"/>
                  </a:cubicBezTo>
                  <a:cubicBezTo>
                    <a:pt x="572" y="83"/>
                    <a:pt x="569" y="82"/>
                    <a:pt x="567" y="82"/>
                  </a:cubicBezTo>
                  <a:cubicBezTo>
                    <a:pt x="563" y="83"/>
                    <a:pt x="563" y="83"/>
                    <a:pt x="563" y="83"/>
                  </a:cubicBezTo>
                  <a:cubicBezTo>
                    <a:pt x="563" y="82"/>
                    <a:pt x="565" y="82"/>
                    <a:pt x="565" y="82"/>
                  </a:cubicBezTo>
                  <a:cubicBezTo>
                    <a:pt x="561" y="79"/>
                    <a:pt x="561" y="79"/>
                    <a:pt x="561" y="79"/>
                  </a:cubicBezTo>
                  <a:cubicBezTo>
                    <a:pt x="560" y="79"/>
                    <a:pt x="559" y="81"/>
                    <a:pt x="558" y="82"/>
                  </a:cubicBezTo>
                  <a:cubicBezTo>
                    <a:pt x="555" y="83"/>
                    <a:pt x="552" y="79"/>
                    <a:pt x="550" y="78"/>
                  </a:cubicBezTo>
                  <a:cubicBezTo>
                    <a:pt x="549" y="78"/>
                    <a:pt x="543" y="84"/>
                    <a:pt x="541" y="85"/>
                  </a:cubicBezTo>
                  <a:cubicBezTo>
                    <a:pt x="538" y="86"/>
                    <a:pt x="540" y="84"/>
                    <a:pt x="538" y="84"/>
                  </a:cubicBezTo>
                  <a:cubicBezTo>
                    <a:pt x="536" y="83"/>
                    <a:pt x="533" y="84"/>
                    <a:pt x="530" y="82"/>
                  </a:cubicBezTo>
                  <a:cubicBezTo>
                    <a:pt x="528" y="80"/>
                    <a:pt x="528" y="80"/>
                    <a:pt x="528" y="80"/>
                  </a:cubicBezTo>
                  <a:cubicBezTo>
                    <a:pt x="528" y="79"/>
                    <a:pt x="527" y="80"/>
                    <a:pt x="526" y="80"/>
                  </a:cubicBezTo>
                  <a:cubicBezTo>
                    <a:pt x="526" y="80"/>
                    <a:pt x="525" y="80"/>
                    <a:pt x="525" y="80"/>
                  </a:cubicBezTo>
                  <a:cubicBezTo>
                    <a:pt x="523" y="79"/>
                    <a:pt x="525" y="77"/>
                    <a:pt x="525" y="76"/>
                  </a:cubicBezTo>
                  <a:cubicBezTo>
                    <a:pt x="522" y="74"/>
                    <a:pt x="522" y="78"/>
                    <a:pt x="520" y="77"/>
                  </a:cubicBezTo>
                  <a:cubicBezTo>
                    <a:pt x="518" y="76"/>
                    <a:pt x="518" y="73"/>
                    <a:pt x="517" y="73"/>
                  </a:cubicBezTo>
                  <a:cubicBezTo>
                    <a:pt x="516" y="71"/>
                    <a:pt x="514" y="74"/>
                    <a:pt x="513" y="74"/>
                  </a:cubicBezTo>
                  <a:cubicBezTo>
                    <a:pt x="512" y="74"/>
                    <a:pt x="512" y="73"/>
                    <a:pt x="512" y="73"/>
                  </a:cubicBezTo>
                  <a:cubicBezTo>
                    <a:pt x="508" y="73"/>
                    <a:pt x="503" y="79"/>
                    <a:pt x="496" y="78"/>
                  </a:cubicBezTo>
                  <a:cubicBezTo>
                    <a:pt x="494" y="77"/>
                    <a:pt x="492" y="74"/>
                    <a:pt x="490" y="74"/>
                  </a:cubicBezTo>
                  <a:cubicBezTo>
                    <a:pt x="489" y="74"/>
                    <a:pt x="489" y="78"/>
                    <a:pt x="488" y="79"/>
                  </a:cubicBezTo>
                  <a:cubicBezTo>
                    <a:pt x="487" y="79"/>
                    <a:pt x="486" y="79"/>
                    <a:pt x="486" y="79"/>
                  </a:cubicBezTo>
                  <a:cubicBezTo>
                    <a:pt x="482" y="81"/>
                    <a:pt x="491" y="85"/>
                    <a:pt x="491" y="87"/>
                  </a:cubicBezTo>
                  <a:cubicBezTo>
                    <a:pt x="492" y="88"/>
                    <a:pt x="492" y="92"/>
                    <a:pt x="490" y="92"/>
                  </a:cubicBezTo>
                  <a:cubicBezTo>
                    <a:pt x="486" y="94"/>
                    <a:pt x="480" y="89"/>
                    <a:pt x="476" y="90"/>
                  </a:cubicBezTo>
                  <a:cubicBezTo>
                    <a:pt x="475" y="90"/>
                    <a:pt x="475" y="91"/>
                    <a:pt x="474" y="91"/>
                  </a:cubicBezTo>
                  <a:cubicBezTo>
                    <a:pt x="473" y="91"/>
                    <a:pt x="472" y="90"/>
                    <a:pt x="471" y="90"/>
                  </a:cubicBezTo>
                  <a:cubicBezTo>
                    <a:pt x="469" y="90"/>
                    <a:pt x="465" y="91"/>
                    <a:pt x="462" y="91"/>
                  </a:cubicBezTo>
                  <a:cubicBezTo>
                    <a:pt x="458" y="90"/>
                    <a:pt x="461" y="90"/>
                    <a:pt x="460" y="88"/>
                  </a:cubicBezTo>
                  <a:cubicBezTo>
                    <a:pt x="459" y="87"/>
                    <a:pt x="456" y="90"/>
                    <a:pt x="455" y="90"/>
                  </a:cubicBezTo>
                  <a:cubicBezTo>
                    <a:pt x="454" y="90"/>
                    <a:pt x="454" y="89"/>
                    <a:pt x="453" y="89"/>
                  </a:cubicBezTo>
                  <a:cubicBezTo>
                    <a:pt x="450" y="89"/>
                    <a:pt x="449" y="96"/>
                    <a:pt x="446" y="97"/>
                  </a:cubicBezTo>
                  <a:cubicBezTo>
                    <a:pt x="443" y="97"/>
                    <a:pt x="437" y="95"/>
                    <a:pt x="435" y="98"/>
                  </a:cubicBezTo>
                  <a:cubicBezTo>
                    <a:pt x="434" y="98"/>
                    <a:pt x="435" y="101"/>
                    <a:pt x="434" y="102"/>
                  </a:cubicBezTo>
                  <a:cubicBezTo>
                    <a:pt x="431" y="102"/>
                    <a:pt x="428" y="99"/>
                    <a:pt x="425" y="99"/>
                  </a:cubicBezTo>
                  <a:cubicBezTo>
                    <a:pt x="425" y="99"/>
                    <a:pt x="425" y="100"/>
                    <a:pt x="425" y="101"/>
                  </a:cubicBezTo>
                  <a:cubicBezTo>
                    <a:pt x="424" y="101"/>
                    <a:pt x="421" y="102"/>
                    <a:pt x="420" y="103"/>
                  </a:cubicBezTo>
                  <a:cubicBezTo>
                    <a:pt x="420" y="105"/>
                    <a:pt x="423" y="107"/>
                    <a:pt x="420" y="108"/>
                  </a:cubicBezTo>
                  <a:cubicBezTo>
                    <a:pt x="419" y="109"/>
                    <a:pt x="416" y="107"/>
                    <a:pt x="415" y="108"/>
                  </a:cubicBezTo>
                  <a:cubicBezTo>
                    <a:pt x="411" y="110"/>
                    <a:pt x="418" y="109"/>
                    <a:pt x="412" y="111"/>
                  </a:cubicBezTo>
                  <a:cubicBezTo>
                    <a:pt x="410" y="111"/>
                    <a:pt x="410" y="109"/>
                    <a:pt x="409" y="107"/>
                  </a:cubicBezTo>
                  <a:cubicBezTo>
                    <a:pt x="406" y="106"/>
                    <a:pt x="403" y="107"/>
                    <a:pt x="400" y="105"/>
                  </a:cubicBezTo>
                  <a:cubicBezTo>
                    <a:pt x="397" y="103"/>
                    <a:pt x="395" y="98"/>
                    <a:pt x="392" y="96"/>
                  </a:cubicBezTo>
                  <a:cubicBezTo>
                    <a:pt x="391" y="96"/>
                    <a:pt x="388" y="96"/>
                    <a:pt x="388" y="95"/>
                  </a:cubicBezTo>
                  <a:cubicBezTo>
                    <a:pt x="389" y="93"/>
                    <a:pt x="389" y="93"/>
                    <a:pt x="389" y="93"/>
                  </a:cubicBezTo>
                  <a:cubicBezTo>
                    <a:pt x="386" y="92"/>
                    <a:pt x="386" y="92"/>
                    <a:pt x="386" y="92"/>
                  </a:cubicBezTo>
                  <a:cubicBezTo>
                    <a:pt x="386" y="91"/>
                    <a:pt x="386" y="91"/>
                    <a:pt x="386" y="90"/>
                  </a:cubicBezTo>
                  <a:cubicBezTo>
                    <a:pt x="386" y="88"/>
                    <a:pt x="387" y="85"/>
                    <a:pt x="387" y="83"/>
                  </a:cubicBezTo>
                  <a:cubicBezTo>
                    <a:pt x="387" y="82"/>
                    <a:pt x="387" y="81"/>
                    <a:pt x="387" y="81"/>
                  </a:cubicBezTo>
                  <a:cubicBezTo>
                    <a:pt x="386" y="80"/>
                    <a:pt x="384" y="80"/>
                    <a:pt x="384" y="79"/>
                  </a:cubicBezTo>
                  <a:cubicBezTo>
                    <a:pt x="384" y="79"/>
                    <a:pt x="382" y="75"/>
                    <a:pt x="382" y="75"/>
                  </a:cubicBezTo>
                  <a:cubicBezTo>
                    <a:pt x="379" y="67"/>
                    <a:pt x="381" y="61"/>
                    <a:pt x="383" y="54"/>
                  </a:cubicBezTo>
                  <a:cubicBezTo>
                    <a:pt x="383" y="52"/>
                    <a:pt x="385" y="50"/>
                    <a:pt x="384" y="49"/>
                  </a:cubicBezTo>
                  <a:cubicBezTo>
                    <a:pt x="383" y="46"/>
                    <a:pt x="383" y="46"/>
                    <a:pt x="383" y="46"/>
                  </a:cubicBezTo>
                  <a:cubicBezTo>
                    <a:pt x="383" y="45"/>
                    <a:pt x="392" y="37"/>
                    <a:pt x="393" y="35"/>
                  </a:cubicBezTo>
                  <a:cubicBezTo>
                    <a:pt x="393" y="34"/>
                    <a:pt x="391" y="34"/>
                    <a:pt x="390" y="34"/>
                  </a:cubicBezTo>
                  <a:cubicBezTo>
                    <a:pt x="390" y="33"/>
                    <a:pt x="390" y="31"/>
                    <a:pt x="389" y="30"/>
                  </a:cubicBezTo>
                  <a:cubicBezTo>
                    <a:pt x="389" y="30"/>
                    <a:pt x="388" y="30"/>
                    <a:pt x="388" y="29"/>
                  </a:cubicBezTo>
                  <a:cubicBezTo>
                    <a:pt x="384" y="27"/>
                    <a:pt x="391" y="24"/>
                    <a:pt x="386" y="22"/>
                  </a:cubicBezTo>
                  <a:cubicBezTo>
                    <a:pt x="383" y="21"/>
                    <a:pt x="378" y="22"/>
                    <a:pt x="375" y="20"/>
                  </a:cubicBezTo>
                  <a:cubicBezTo>
                    <a:pt x="374" y="19"/>
                    <a:pt x="378" y="16"/>
                    <a:pt x="379" y="15"/>
                  </a:cubicBezTo>
                  <a:cubicBezTo>
                    <a:pt x="380" y="13"/>
                    <a:pt x="380" y="9"/>
                    <a:pt x="380" y="6"/>
                  </a:cubicBezTo>
                  <a:cubicBezTo>
                    <a:pt x="380" y="6"/>
                    <a:pt x="381" y="5"/>
                    <a:pt x="380" y="4"/>
                  </a:cubicBezTo>
                  <a:cubicBezTo>
                    <a:pt x="380" y="4"/>
                    <a:pt x="374" y="0"/>
                    <a:pt x="374" y="0"/>
                  </a:cubicBezTo>
                  <a:cubicBezTo>
                    <a:pt x="372" y="0"/>
                    <a:pt x="370" y="2"/>
                    <a:pt x="368" y="2"/>
                  </a:cubicBezTo>
                  <a:cubicBezTo>
                    <a:pt x="365" y="2"/>
                    <a:pt x="363" y="1"/>
                    <a:pt x="360" y="1"/>
                  </a:cubicBezTo>
                  <a:cubicBezTo>
                    <a:pt x="363" y="5"/>
                    <a:pt x="364" y="8"/>
                    <a:pt x="362" y="11"/>
                  </a:cubicBezTo>
                  <a:cubicBezTo>
                    <a:pt x="361" y="13"/>
                    <a:pt x="357" y="13"/>
                    <a:pt x="355" y="15"/>
                  </a:cubicBezTo>
                  <a:cubicBezTo>
                    <a:pt x="354" y="16"/>
                    <a:pt x="355" y="19"/>
                    <a:pt x="353" y="20"/>
                  </a:cubicBezTo>
                  <a:cubicBezTo>
                    <a:pt x="352" y="20"/>
                    <a:pt x="351" y="20"/>
                    <a:pt x="351" y="20"/>
                  </a:cubicBezTo>
                  <a:cubicBezTo>
                    <a:pt x="349" y="20"/>
                    <a:pt x="347" y="20"/>
                    <a:pt x="345" y="20"/>
                  </a:cubicBezTo>
                  <a:cubicBezTo>
                    <a:pt x="344" y="20"/>
                    <a:pt x="344" y="20"/>
                    <a:pt x="344" y="20"/>
                  </a:cubicBezTo>
                  <a:cubicBezTo>
                    <a:pt x="343" y="21"/>
                    <a:pt x="345" y="21"/>
                    <a:pt x="344" y="22"/>
                  </a:cubicBezTo>
                  <a:cubicBezTo>
                    <a:pt x="344" y="24"/>
                    <a:pt x="340" y="22"/>
                    <a:pt x="338" y="23"/>
                  </a:cubicBezTo>
                  <a:cubicBezTo>
                    <a:pt x="338" y="24"/>
                    <a:pt x="339" y="26"/>
                    <a:pt x="337" y="27"/>
                  </a:cubicBezTo>
                  <a:cubicBezTo>
                    <a:pt x="337" y="27"/>
                    <a:pt x="336" y="27"/>
                    <a:pt x="335" y="27"/>
                  </a:cubicBezTo>
                  <a:cubicBezTo>
                    <a:pt x="335" y="27"/>
                    <a:pt x="334" y="27"/>
                    <a:pt x="333" y="27"/>
                  </a:cubicBezTo>
                  <a:cubicBezTo>
                    <a:pt x="333" y="27"/>
                    <a:pt x="332" y="27"/>
                    <a:pt x="332" y="27"/>
                  </a:cubicBezTo>
                  <a:cubicBezTo>
                    <a:pt x="330" y="28"/>
                    <a:pt x="329" y="30"/>
                    <a:pt x="328" y="30"/>
                  </a:cubicBezTo>
                  <a:cubicBezTo>
                    <a:pt x="327" y="30"/>
                    <a:pt x="326" y="30"/>
                    <a:pt x="326" y="30"/>
                  </a:cubicBezTo>
                  <a:cubicBezTo>
                    <a:pt x="325" y="30"/>
                    <a:pt x="324" y="30"/>
                    <a:pt x="323" y="30"/>
                  </a:cubicBezTo>
                  <a:cubicBezTo>
                    <a:pt x="323" y="30"/>
                    <a:pt x="322" y="31"/>
                    <a:pt x="322" y="31"/>
                  </a:cubicBezTo>
                  <a:cubicBezTo>
                    <a:pt x="318" y="33"/>
                    <a:pt x="314" y="27"/>
                    <a:pt x="310" y="30"/>
                  </a:cubicBezTo>
                  <a:cubicBezTo>
                    <a:pt x="305" y="35"/>
                    <a:pt x="307" y="32"/>
                    <a:pt x="305" y="33"/>
                  </a:cubicBezTo>
                  <a:cubicBezTo>
                    <a:pt x="301" y="36"/>
                    <a:pt x="309" y="46"/>
                    <a:pt x="301" y="46"/>
                  </a:cubicBezTo>
                  <a:cubicBezTo>
                    <a:pt x="296" y="46"/>
                    <a:pt x="293" y="38"/>
                    <a:pt x="289" y="35"/>
                  </a:cubicBezTo>
                  <a:cubicBezTo>
                    <a:pt x="285" y="33"/>
                    <a:pt x="287" y="39"/>
                    <a:pt x="284" y="38"/>
                  </a:cubicBezTo>
                  <a:cubicBezTo>
                    <a:pt x="281" y="37"/>
                    <a:pt x="280" y="34"/>
                    <a:pt x="274" y="35"/>
                  </a:cubicBezTo>
                  <a:cubicBezTo>
                    <a:pt x="273" y="35"/>
                    <a:pt x="271" y="39"/>
                    <a:pt x="269" y="37"/>
                  </a:cubicBezTo>
                  <a:cubicBezTo>
                    <a:pt x="268" y="36"/>
                    <a:pt x="268" y="32"/>
                    <a:pt x="267" y="31"/>
                  </a:cubicBezTo>
                  <a:cubicBezTo>
                    <a:pt x="264" y="28"/>
                    <a:pt x="258" y="32"/>
                    <a:pt x="254" y="31"/>
                  </a:cubicBezTo>
                  <a:cubicBezTo>
                    <a:pt x="253" y="30"/>
                    <a:pt x="253" y="27"/>
                    <a:pt x="249" y="26"/>
                  </a:cubicBezTo>
                  <a:cubicBezTo>
                    <a:pt x="249" y="26"/>
                    <a:pt x="249" y="26"/>
                    <a:pt x="248" y="26"/>
                  </a:cubicBezTo>
                  <a:cubicBezTo>
                    <a:pt x="246" y="32"/>
                    <a:pt x="262" y="41"/>
                    <a:pt x="265" y="44"/>
                  </a:cubicBezTo>
                  <a:cubicBezTo>
                    <a:pt x="266" y="45"/>
                    <a:pt x="263" y="55"/>
                    <a:pt x="264" y="58"/>
                  </a:cubicBezTo>
                  <a:cubicBezTo>
                    <a:pt x="265" y="61"/>
                    <a:pt x="269" y="64"/>
                    <a:pt x="270" y="67"/>
                  </a:cubicBezTo>
                  <a:cubicBezTo>
                    <a:pt x="270" y="68"/>
                    <a:pt x="269" y="75"/>
                    <a:pt x="269" y="76"/>
                  </a:cubicBezTo>
                  <a:cubicBezTo>
                    <a:pt x="274" y="78"/>
                    <a:pt x="289" y="72"/>
                    <a:pt x="288" y="81"/>
                  </a:cubicBezTo>
                  <a:cubicBezTo>
                    <a:pt x="287" y="87"/>
                    <a:pt x="270" y="89"/>
                    <a:pt x="269" y="91"/>
                  </a:cubicBezTo>
                  <a:cubicBezTo>
                    <a:pt x="268" y="93"/>
                    <a:pt x="269" y="96"/>
                    <a:pt x="268" y="98"/>
                  </a:cubicBezTo>
                  <a:cubicBezTo>
                    <a:pt x="268" y="100"/>
                    <a:pt x="265" y="101"/>
                    <a:pt x="263" y="102"/>
                  </a:cubicBezTo>
                  <a:cubicBezTo>
                    <a:pt x="263" y="103"/>
                    <a:pt x="261" y="107"/>
                    <a:pt x="260" y="106"/>
                  </a:cubicBezTo>
                  <a:cubicBezTo>
                    <a:pt x="259" y="105"/>
                    <a:pt x="261" y="101"/>
                    <a:pt x="260" y="102"/>
                  </a:cubicBezTo>
                  <a:cubicBezTo>
                    <a:pt x="256" y="102"/>
                    <a:pt x="254" y="107"/>
                    <a:pt x="251" y="108"/>
                  </a:cubicBezTo>
                  <a:cubicBezTo>
                    <a:pt x="248" y="110"/>
                    <a:pt x="251" y="108"/>
                    <a:pt x="248" y="108"/>
                  </a:cubicBezTo>
                  <a:cubicBezTo>
                    <a:pt x="246" y="108"/>
                    <a:pt x="244" y="112"/>
                    <a:pt x="242" y="112"/>
                  </a:cubicBezTo>
                  <a:cubicBezTo>
                    <a:pt x="242" y="112"/>
                    <a:pt x="241" y="111"/>
                    <a:pt x="240" y="112"/>
                  </a:cubicBezTo>
                  <a:cubicBezTo>
                    <a:pt x="238" y="112"/>
                    <a:pt x="239" y="116"/>
                    <a:pt x="238" y="117"/>
                  </a:cubicBezTo>
                  <a:cubicBezTo>
                    <a:pt x="237" y="119"/>
                    <a:pt x="236" y="117"/>
                    <a:pt x="235" y="117"/>
                  </a:cubicBezTo>
                  <a:cubicBezTo>
                    <a:pt x="231" y="119"/>
                    <a:pt x="232" y="125"/>
                    <a:pt x="229" y="125"/>
                  </a:cubicBezTo>
                  <a:cubicBezTo>
                    <a:pt x="224" y="126"/>
                    <a:pt x="231" y="119"/>
                    <a:pt x="227" y="117"/>
                  </a:cubicBezTo>
                  <a:cubicBezTo>
                    <a:pt x="222" y="113"/>
                    <a:pt x="217" y="122"/>
                    <a:pt x="212" y="123"/>
                  </a:cubicBezTo>
                  <a:cubicBezTo>
                    <a:pt x="211" y="123"/>
                    <a:pt x="208" y="123"/>
                    <a:pt x="207" y="122"/>
                  </a:cubicBezTo>
                  <a:cubicBezTo>
                    <a:pt x="205" y="121"/>
                    <a:pt x="193" y="112"/>
                    <a:pt x="192" y="110"/>
                  </a:cubicBezTo>
                  <a:cubicBezTo>
                    <a:pt x="191" y="110"/>
                    <a:pt x="187" y="112"/>
                    <a:pt x="186" y="110"/>
                  </a:cubicBezTo>
                  <a:cubicBezTo>
                    <a:pt x="185" y="109"/>
                    <a:pt x="186" y="109"/>
                    <a:pt x="186" y="108"/>
                  </a:cubicBezTo>
                  <a:cubicBezTo>
                    <a:pt x="186" y="105"/>
                    <a:pt x="186" y="103"/>
                    <a:pt x="186" y="101"/>
                  </a:cubicBezTo>
                  <a:cubicBezTo>
                    <a:pt x="186" y="100"/>
                    <a:pt x="187" y="99"/>
                    <a:pt x="186" y="98"/>
                  </a:cubicBezTo>
                  <a:cubicBezTo>
                    <a:pt x="186" y="96"/>
                    <a:pt x="179" y="84"/>
                    <a:pt x="177" y="84"/>
                  </a:cubicBezTo>
                  <a:cubicBezTo>
                    <a:pt x="173" y="84"/>
                    <a:pt x="169" y="95"/>
                    <a:pt x="162" y="95"/>
                  </a:cubicBezTo>
                  <a:cubicBezTo>
                    <a:pt x="159" y="95"/>
                    <a:pt x="159" y="87"/>
                    <a:pt x="156" y="88"/>
                  </a:cubicBezTo>
                  <a:cubicBezTo>
                    <a:pt x="155" y="88"/>
                    <a:pt x="153" y="93"/>
                    <a:pt x="153" y="93"/>
                  </a:cubicBezTo>
                  <a:cubicBezTo>
                    <a:pt x="154" y="94"/>
                    <a:pt x="157" y="95"/>
                    <a:pt x="157" y="96"/>
                  </a:cubicBezTo>
                  <a:cubicBezTo>
                    <a:pt x="157" y="96"/>
                    <a:pt x="150" y="96"/>
                    <a:pt x="147" y="96"/>
                  </a:cubicBezTo>
                  <a:cubicBezTo>
                    <a:pt x="142" y="96"/>
                    <a:pt x="136" y="96"/>
                    <a:pt x="130" y="96"/>
                  </a:cubicBezTo>
                  <a:cubicBezTo>
                    <a:pt x="129" y="96"/>
                    <a:pt x="127" y="96"/>
                    <a:pt x="126" y="96"/>
                  </a:cubicBezTo>
                  <a:cubicBezTo>
                    <a:pt x="125" y="96"/>
                    <a:pt x="124" y="96"/>
                    <a:pt x="123" y="96"/>
                  </a:cubicBezTo>
                  <a:cubicBezTo>
                    <a:pt x="118" y="95"/>
                    <a:pt x="124" y="94"/>
                    <a:pt x="119" y="95"/>
                  </a:cubicBezTo>
                  <a:cubicBezTo>
                    <a:pt x="118" y="95"/>
                    <a:pt x="111" y="95"/>
                    <a:pt x="111" y="96"/>
                  </a:cubicBezTo>
                  <a:cubicBezTo>
                    <a:pt x="110" y="97"/>
                    <a:pt x="111" y="97"/>
                    <a:pt x="111" y="98"/>
                  </a:cubicBezTo>
                  <a:cubicBezTo>
                    <a:pt x="111" y="100"/>
                    <a:pt x="111" y="101"/>
                    <a:pt x="111" y="103"/>
                  </a:cubicBezTo>
                  <a:cubicBezTo>
                    <a:pt x="110" y="105"/>
                    <a:pt x="110" y="107"/>
                    <a:pt x="110" y="109"/>
                  </a:cubicBezTo>
                  <a:cubicBezTo>
                    <a:pt x="110" y="114"/>
                    <a:pt x="110" y="114"/>
                    <a:pt x="110" y="114"/>
                  </a:cubicBezTo>
                  <a:cubicBezTo>
                    <a:pt x="111" y="114"/>
                    <a:pt x="112" y="114"/>
                    <a:pt x="112" y="114"/>
                  </a:cubicBezTo>
                  <a:cubicBezTo>
                    <a:pt x="113" y="113"/>
                    <a:pt x="113" y="113"/>
                    <a:pt x="114" y="113"/>
                  </a:cubicBezTo>
                  <a:cubicBezTo>
                    <a:pt x="117" y="114"/>
                    <a:pt x="123" y="114"/>
                    <a:pt x="126" y="115"/>
                  </a:cubicBezTo>
                  <a:cubicBezTo>
                    <a:pt x="128" y="115"/>
                    <a:pt x="128" y="117"/>
                    <a:pt x="128" y="118"/>
                  </a:cubicBezTo>
                  <a:cubicBezTo>
                    <a:pt x="130" y="122"/>
                    <a:pt x="127" y="121"/>
                    <a:pt x="129" y="124"/>
                  </a:cubicBezTo>
                  <a:cubicBezTo>
                    <a:pt x="130" y="124"/>
                    <a:pt x="131" y="125"/>
                    <a:pt x="130" y="126"/>
                  </a:cubicBezTo>
                  <a:cubicBezTo>
                    <a:pt x="126" y="127"/>
                    <a:pt x="124" y="124"/>
                    <a:pt x="121" y="123"/>
                  </a:cubicBezTo>
                  <a:cubicBezTo>
                    <a:pt x="119" y="122"/>
                    <a:pt x="119" y="125"/>
                    <a:pt x="117" y="125"/>
                  </a:cubicBezTo>
                  <a:cubicBezTo>
                    <a:pt x="116" y="125"/>
                    <a:pt x="116" y="124"/>
                    <a:pt x="115" y="124"/>
                  </a:cubicBezTo>
                  <a:cubicBezTo>
                    <a:pt x="112" y="124"/>
                    <a:pt x="110" y="127"/>
                    <a:pt x="107" y="127"/>
                  </a:cubicBezTo>
                  <a:cubicBezTo>
                    <a:pt x="106" y="127"/>
                    <a:pt x="105" y="127"/>
                    <a:pt x="105" y="127"/>
                  </a:cubicBezTo>
                  <a:cubicBezTo>
                    <a:pt x="105" y="128"/>
                    <a:pt x="105" y="128"/>
                    <a:pt x="105" y="129"/>
                  </a:cubicBezTo>
                  <a:cubicBezTo>
                    <a:pt x="105" y="131"/>
                    <a:pt x="105" y="132"/>
                    <a:pt x="105" y="134"/>
                  </a:cubicBezTo>
                  <a:cubicBezTo>
                    <a:pt x="105" y="137"/>
                    <a:pt x="105" y="140"/>
                    <a:pt x="105" y="143"/>
                  </a:cubicBezTo>
                  <a:cubicBezTo>
                    <a:pt x="105" y="147"/>
                    <a:pt x="105" y="147"/>
                    <a:pt x="105" y="147"/>
                  </a:cubicBezTo>
                  <a:cubicBezTo>
                    <a:pt x="105" y="148"/>
                    <a:pt x="107" y="151"/>
                    <a:pt x="108" y="152"/>
                  </a:cubicBezTo>
                  <a:cubicBezTo>
                    <a:pt x="110" y="154"/>
                    <a:pt x="115" y="154"/>
                    <a:pt x="117" y="157"/>
                  </a:cubicBezTo>
                  <a:cubicBezTo>
                    <a:pt x="119" y="159"/>
                    <a:pt x="117" y="160"/>
                    <a:pt x="117" y="163"/>
                  </a:cubicBezTo>
                  <a:cubicBezTo>
                    <a:pt x="117" y="167"/>
                    <a:pt x="122" y="171"/>
                    <a:pt x="123" y="175"/>
                  </a:cubicBezTo>
                  <a:cubicBezTo>
                    <a:pt x="124" y="179"/>
                    <a:pt x="121" y="187"/>
                    <a:pt x="120" y="192"/>
                  </a:cubicBezTo>
                  <a:cubicBezTo>
                    <a:pt x="117" y="206"/>
                    <a:pt x="115" y="221"/>
                    <a:pt x="112" y="235"/>
                  </a:cubicBezTo>
                  <a:cubicBezTo>
                    <a:pt x="112" y="239"/>
                    <a:pt x="111" y="253"/>
                    <a:pt x="109" y="256"/>
                  </a:cubicBezTo>
                  <a:cubicBezTo>
                    <a:pt x="108" y="256"/>
                    <a:pt x="108" y="256"/>
                    <a:pt x="108" y="256"/>
                  </a:cubicBezTo>
                  <a:cubicBezTo>
                    <a:pt x="108" y="258"/>
                    <a:pt x="108" y="258"/>
                    <a:pt x="108" y="258"/>
                  </a:cubicBezTo>
                  <a:cubicBezTo>
                    <a:pt x="108" y="259"/>
                    <a:pt x="107" y="262"/>
                    <a:pt x="106" y="262"/>
                  </a:cubicBezTo>
                  <a:cubicBezTo>
                    <a:pt x="105" y="261"/>
                    <a:pt x="105" y="259"/>
                    <a:pt x="104" y="259"/>
                  </a:cubicBezTo>
                  <a:cubicBezTo>
                    <a:pt x="102" y="258"/>
                    <a:pt x="103" y="262"/>
                    <a:pt x="102" y="261"/>
                  </a:cubicBezTo>
                  <a:cubicBezTo>
                    <a:pt x="98" y="260"/>
                    <a:pt x="99" y="256"/>
                    <a:pt x="98" y="256"/>
                  </a:cubicBezTo>
                  <a:cubicBezTo>
                    <a:pt x="96" y="255"/>
                    <a:pt x="95" y="257"/>
                    <a:pt x="93" y="257"/>
                  </a:cubicBezTo>
                  <a:cubicBezTo>
                    <a:pt x="93" y="257"/>
                    <a:pt x="93" y="256"/>
                    <a:pt x="92" y="256"/>
                  </a:cubicBezTo>
                  <a:cubicBezTo>
                    <a:pt x="91" y="256"/>
                    <a:pt x="92" y="257"/>
                    <a:pt x="91" y="257"/>
                  </a:cubicBezTo>
                  <a:cubicBezTo>
                    <a:pt x="90" y="257"/>
                    <a:pt x="91" y="256"/>
                    <a:pt x="90" y="255"/>
                  </a:cubicBezTo>
                  <a:cubicBezTo>
                    <a:pt x="89" y="255"/>
                    <a:pt x="88" y="257"/>
                    <a:pt x="88" y="257"/>
                  </a:cubicBezTo>
                  <a:cubicBezTo>
                    <a:pt x="85" y="258"/>
                    <a:pt x="87" y="255"/>
                    <a:pt x="84" y="257"/>
                  </a:cubicBezTo>
                  <a:cubicBezTo>
                    <a:pt x="83" y="258"/>
                    <a:pt x="83" y="263"/>
                    <a:pt x="81" y="263"/>
                  </a:cubicBezTo>
                  <a:cubicBezTo>
                    <a:pt x="80" y="263"/>
                    <a:pt x="80" y="261"/>
                    <a:pt x="80" y="261"/>
                  </a:cubicBezTo>
                  <a:cubicBezTo>
                    <a:pt x="78" y="261"/>
                    <a:pt x="77" y="263"/>
                    <a:pt x="76" y="263"/>
                  </a:cubicBezTo>
                  <a:cubicBezTo>
                    <a:pt x="76" y="263"/>
                    <a:pt x="76" y="262"/>
                    <a:pt x="75" y="262"/>
                  </a:cubicBezTo>
                  <a:cubicBezTo>
                    <a:pt x="75" y="262"/>
                    <a:pt x="75" y="263"/>
                    <a:pt x="74" y="264"/>
                  </a:cubicBezTo>
                  <a:cubicBezTo>
                    <a:pt x="74" y="264"/>
                    <a:pt x="74" y="263"/>
                    <a:pt x="73" y="263"/>
                  </a:cubicBezTo>
                  <a:cubicBezTo>
                    <a:pt x="73" y="263"/>
                    <a:pt x="72" y="262"/>
                    <a:pt x="72" y="263"/>
                  </a:cubicBezTo>
                  <a:cubicBezTo>
                    <a:pt x="72" y="263"/>
                    <a:pt x="72" y="264"/>
                    <a:pt x="72" y="264"/>
                  </a:cubicBezTo>
                  <a:cubicBezTo>
                    <a:pt x="71" y="264"/>
                    <a:pt x="71" y="264"/>
                    <a:pt x="70" y="264"/>
                  </a:cubicBezTo>
                  <a:cubicBezTo>
                    <a:pt x="70" y="264"/>
                    <a:pt x="69" y="264"/>
                    <a:pt x="69" y="264"/>
                  </a:cubicBezTo>
                  <a:cubicBezTo>
                    <a:pt x="67" y="264"/>
                    <a:pt x="64" y="266"/>
                    <a:pt x="62" y="266"/>
                  </a:cubicBezTo>
                  <a:cubicBezTo>
                    <a:pt x="60" y="266"/>
                    <a:pt x="58" y="265"/>
                    <a:pt x="55" y="266"/>
                  </a:cubicBezTo>
                  <a:cubicBezTo>
                    <a:pt x="53" y="268"/>
                    <a:pt x="51" y="270"/>
                    <a:pt x="49" y="271"/>
                  </a:cubicBezTo>
                  <a:cubicBezTo>
                    <a:pt x="47" y="272"/>
                    <a:pt x="44" y="273"/>
                    <a:pt x="42" y="274"/>
                  </a:cubicBezTo>
                  <a:cubicBezTo>
                    <a:pt x="41" y="276"/>
                    <a:pt x="40" y="278"/>
                    <a:pt x="37" y="280"/>
                  </a:cubicBezTo>
                  <a:cubicBezTo>
                    <a:pt x="35" y="281"/>
                    <a:pt x="30" y="282"/>
                    <a:pt x="29" y="283"/>
                  </a:cubicBezTo>
                  <a:cubicBezTo>
                    <a:pt x="27" y="286"/>
                    <a:pt x="28" y="293"/>
                    <a:pt x="27" y="296"/>
                  </a:cubicBezTo>
                  <a:cubicBezTo>
                    <a:pt x="26" y="301"/>
                    <a:pt x="22" y="304"/>
                    <a:pt x="21" y="309"/>
                  </a:cubicBezTo>
                  <a:cubicBezTo>
                    <a:pt x="20" y="312"/>
                    <a:pt x="23" y="316"/>
                    <a:pt x="22" y="320"/>
                  </a:cubicBezTo>
                  <a:cubicBezTo>
                    <a:pt x="22" y="322"/>
                    <a:pt x="9" y="328"/>
                    <a:pt x="6" y="332"/>
                  </a:cubicBezTo>
                  <a:cubicBezTo>
                    <a:pt x="4" y="337"/>
                    <a:pt x="7" y="339"/>
                    <a:pt x="8" y="342"/>
                  </a:cubicBezTo>
                  <a:cubicBezTo>
                    <a:pt x="8" y="343"/>
                    <a:pt x="8" y="343"/>
                    <a:pt x="8" y="343"/>
                  </a:cubicBezTo>
                  <a:cubicBezTo>
                    <a:pt x="7" y="344"/>
                    <a:pt x="4" y="345"/>
                    <a:pt x="3" y="345"/>
                  </a:cubicBezTo>
                  <a:cubicBezTo>
                    <a:pt x="2" y="345"/>
                    <a:pt x="1" y="344"/>
                    <a:pt x="1" y="344"/>
                  </a:cubicBezTo>
                  <a:cubicBezTo>
                    <a:pt x="0" y="345"/>
                    <a:pt x="1" y="346"/>
                    <a:pt x="1" y="346"/>
                  </a:cubicBezTo>
                  <a:cubicBezTo>
                    <a:pt x="1" y="348"/>
                    <a:pt x="1" y="349"/>
                    <a:pt x="1" y="351"/>
                  </a:cubicBezTo>
                  <a:cubicBezTo>
                    <a:pt x="2" y="354"/>
                    <a:pt x="8" y="355"/>
                    <a:pt x="8" y="357"/>
                  </a:cubicBezTo>
                  <a:cubicBezTo>
                    <a:pt x="8" y="361"/>
                    <a:pt x="8" y="356"/>
                    <a:pt x="6" y="358"/>
                  </a:cubicBezTo>
                  <a:cubicBezTo>
                    <a:pt x="5" y="360"/>
                    <a:pt x="10" y="363"/>
                    <a:pt x="11" y="365"/>
                  </a:cubicBezTo>
                  <a:cubicBezTo>
                    <a:pt x="11" y="367"/>
                    <a:pt x="12" y="370"/>
                    <a:pt x="13" y="372"/>
                  </a:cubicBezTo>
                  <a:cubicBezTo>
                    <a:pt x="14" y="373"/>
                    <a:pt x="17" y="373"/>
                    <a:pt x="18" y="375"/>
                  </a:cubicBezTo>
                  <a:cubicBezTo>
                    <a:pt x="19" y="376"/>
                    <a:pt x="19" y="379"/>
                    <a:pt x="20" y="380"/>
                  </a:cubicBezTo>
                  <a:cubicBezTo>
                    <a:pt x="20" y="380"/>
                    <a:pt x="23" y="381"/>
                    <a:pt x="23" y="381"/>
                  </a:cubicBezTo>
                  <a:cubicBezTo>
                    <a:pt x="25" y="383"/>
                    <a:pt x="28" y="387"/>
                    <a:pt x="29" y="389"/>
                  </a:cubicBezTo>
                  <a:cubicBezTo>
                    <a:pt x="31" y="393"/>
                    <a:pt x="22" y="398"/>
                    <a:pt x="25" y="400"/>
                  </a:cubicBezTo>
                  <a:cubicBezTo>
                    <a:pt x="29" y="403"/>
                    <a:pt x="44" y="399"/>
                    <a:pt x="47" y="404"/>
                  </a:cubicBezTo>
                  <a:cubicBezTo>
                    <a:pt x="48" y="405"/>
                    <a:pt x="47" y="408"/>
                    <a:pt x="48" y="409"/>
                  </a:cubicBezTo>
                  <a:cubicBezTo>
                    <a:pt x="49" y="411"/>
                    <a:pt x="51" y="411"/>
                    <a:pt x="52" y="413"/>
                  </a:cubicBezTo>
                  <a:cubicBezTo>
                    <a:pt x="51" y="416"/>
                    <a:pt x="51" y="416"/>
                    <a:pt x="51" y="416"/>
                  </a:cubicBezTo>
                  <a:cubicBezTo>
                    <a:pt x="51" y="417"/>
                    <a:pt x="52" y="416"/>
                    <a:pt x="53" y="416"/>
                  </a:cubicBezTo>
                  <a:cubicBezTo>
                    <a:pt x="55" y="416"/>
                    <a:pt x="58" y="416"/>
                    <a:pt x="60" y="416"/>
                  </a:cubicBezTo>
                  <a:cubicBezTo>
                    <a:pt x="73" y="416"/>
                    <a:pt x="72" y="418"/>
                    <a:pt x="83" y="410"/>
                  </a:cubicBezTo>
                  <a:cubicBezTo>
                    <a:pt x="86" y="408"/>
                    <a:pt x="94" y="399"/>
                    <a:pt x="95" y="401"/>
                  </a:cubicBezTo>
                  <a:cubicBezTo>
                    <a:pt x="95" y="402"/>
                    <a:pt x="93" y="404"/>
                    <a:pt x="93" y="405"/>
                  </a:cubicBezTo>
                  <a:cubicBezTo>
                    <a:pt x="95" y="407"/>
                    <a:pt x="95" y="407"/>
                    <a:pt x="95" y="407"/>
                  </a:cubicBezTo>
                  <a:cubicBezTo>
                    <a:pt x="96" y="410"/>
                    <a:pt x="93" y="410"/>
                    <a:pt x="92" y="411"/>
                  </a:cubicBezTo>
                  <a:cubicBezTo>
                    <a:pt x="92" y="416"/>
                    <a:pt x="92" y="416"/>
                    <a:pt x="92" y="416"/>
                  </a:cubicBezTo>
                  <a:cubicBezTo>
                    <a:pt x="93" y="421"/>
                    <a:pt x="93" y="427"/>
                    <a:pt x="93" y="432"/>
                  </a:cubicBezTo>
                  <a:cubicBezTo>
                    <a:pt x="93" y="433"/>
                    <a:pt x="93" y="443"/>
                    <a:pt x="93" y="443"/>
                  </a:cubicBezTo>
                  <a:cubicBezTo>
                    <a:pt x="94" y="444"/>
                    <a:pt x="95" y="441"/>
                    <a:pt x="96" y="441"/>
                  </a:cubicBezTo>
                  <a:cubicBezTo>
                    <a:pt x="99" y="442"/>
                    <a:pt x="99" y="446"/>
                    <a:pt x="103" y="445"/>
                  </a:cubicBezTo>
                  <a:cubicBezTo>
                    <a:pt x="106" y="444"/>
                    <a:pt x="109" y="441"/>
                    <a:pt x="112" y="441"/>
                  </a:cubicBezTo>
                  <a:cubicBezTo>
                    <a:pt x="114" y="440"/>
                    <a:pt x="117" y="440"/>
                    <a:pt x="121" y="441"/>
                  </a:cubicBezTo>
                  <a:cubicBezTo>
                    <a:pt x="127" y="441"/>
                    <a:pt x="132" y="442"/>
                    <a:pt x="135" y="442"/>
                  </a:cubicBezTo>
                  <a:cubicBezTo>
                    <a:pt x="137" y="442"/>
                    <a:pt x="144" y="443"/>
                    <a:pt x="144" y="443"/>
                  </a:cubicBezTo>
                  <a:cubicBezTo>
                    <a:pt x="145" y="445"/>
                    <a:pt x="140" y="446"/>
                    <a:pt x="145" y="446"/>
                  </a:cubicBezTo>
                  <a:cubicBezTo>
                    <a:pt x="148" y="446"/>
                    <a:pt x="154" y="444"/>
                    <a:pt x="156" y="442"/>
                  </a:cubicBezTo>
                  <a:cubicBezTo>
                    <a:pt x="158" y="440"/>
                    <a:pt x="159" y="436"/>
                    <a:pt x="161" y="434"/>
                  </a:cubicBezTo>
                  <a:cubicBezTo>
                    <a:pt x="164" y="432"/>
                    <a:pt x="171" y="435"/>
                    <a:pt x="172" y="434"/>
                  </a:cubicBezTo>
                  <a:cubicBezTo>
                    <a:pt x="172" y="434"/>
                    <a:pt x="172" y="433"/>
                    <a:pt x="173" y="432"/>
                  </a:cubicBezTo>
                  <a:cubicBezTo>
                    <a:pt x="174" y="430"/>
                    <a:pt x="180" y="425"/>
                    <a:pt x="182" y="424"/>
                  </a:cubicBezTo>
                  <a:cubicBezTo>
                    <a:pt x="183" y="424"/>
                    <a:pt x="184" y="424"/>
                    <a:pt x="184" y="424"/>
                  </a:cubicBezTo>
                  <a:cubicBezTo>
                    <a:pt x="185" y="424"/>
                    <a:pt x="186" y="424"/>
                    <a:pt x="186" y="424"/>
                  </a:cubicBezTo>
                  <a:cubicBezTo>
                    <a:pt x="190" y="422"/>
                    <a:pt x="193" y="417"/>
                    <a:pt x="196" y="415"/>
                  </a:cubicBezTo>
                  <a:cubicBezTo>
                    <a:pt x="201" y="412"/>
                    <a:pt x="210" y="409"/>
                    <a:pt x="215" y="409"/>
                  </a:cubicBezTo>
                  <a:cubicBezTo>
                    <a:pt x="217" y="409"/>
                    <a:pt x="221" y="408"/>
                    <a:pt x="222" y="408"/>
                  </a:cubicBezTo>
                  <a:cubicBezTo>
                    <a:pt x="222" y="408"/>
                    <a:pt x="222" y="409"/>
                    <a:pt x="223" y="409"/>
                  </a:cubicBezTo>
                  <a:cubicBezTo>
                    <a:pt x="223" y="409"/>
                    <a:pt x="223" y="408"/>
                    <a:pt x="223" y="408"/>
                  </a:cubicBezTo>
                  <a:cubicBezTo>
                    <a:pt x="224" y="408"/>
                    <a:pt x="227" y="410"/>
                    <a:pt x="228" y="411"/>
                  </a:cubicBezTo>
                  <a:cubicBezTo>
                    <a:pt x="230" y="412"/>
                    <a:pt x="231" y="405"/>
                    <a:pt x="234" y="407"/>
                  </a:cubicBezTo>
                  <a:cubicBezTo>
                    <a:pt x="236" y="411"/>
                    <a:pt x="236" y="411"/>
                    <a:pt x="236" y="411"/>
                  </a:cubicBezTo>
                  <a:cubicBezTo>
                    <a:pt x="236" y="411"/>
                    <a:pt x="236" y="423"/>
                    <a:pt x="236" y="423"/>
                  </a:cubicBezTo>
                  <a:cubicBezTo>
                    <a:pt x="235" y="425"/>
                    <a:pt x="233" y="427"/>
                    <a:pt x="232" y="429"/>
                  </a:cubicBezTo>
                  <a:cubicBezTo>
                    <a:pt x="231" y="434"/>
                    <a:pt x="237" y="439"/>
                    <a:pt x="237" y="441"/>
                  </a:cubicBezTo>
                  <a:cubicBezTo>
                    <a:pt x="236" y="443"/>
                    <a:pt x="234" y="445"/>
                    <a:pt x="234" y="447"/>
                  </a:cubicBezTo>
                  <a:cubicBezTo>
                    <a:pt x="233" y="449"/>
                    <a:pt x="235" y="450"/>
                    <a:pt x="236" y="451"/>
                  </a:cubicBezTo>
                  <a:cubicBezTo>
                    <a:pt x="236" y="452"/>
                    <a:pt x="235" y="454"/>
                    <a:pt x="236" y="455"/>
                  </a:cubicBezTo>
                  <a:cubicBezTo>
                    <a:pt x="238" y="457"/>
                    <a:pt x="240" y="457"/>
                    <a:pt x="240" y="460"/>
                  </a:cubicBezTo>
                  <a:cubicBezTo>
                    <a:pt x="240" y="460"/>
                    <a:pt x="239" y="461"/>
                    <a:pt x="239" y="462"/>
                  </a:cubicBezTo>
                  <a:cubicBezTo>
                    <a:pt x="239" y="464"/>
                    <a:pt x="242" y="462"/>
                    <a:pt x="243" y="463"/>
                  </a:cubicBezTo>
                  <a:cubicBezTo>
                    <a:pt x="245" y="465"/>
                    <a:pt x="244" y="469"/>
                    <a:pt x="245" y="470"/>
                  </a:cubicBezTo>
                  <a:cubicBezTo>
                    <a:pt x="245" y="470"/>
                    <a:pt x="250" y="470"/>
                    <a:pt x="250" y="470"/>
                  </a:cubicBezTo>
                  <a:cubicBezTo>
                    <a:pt x="251" y="471"/>
                    <a:pt x="251" y="473"/>
                    <a:pt x="252" y="473"/>
                  </a:cubicBezTo>
                  <a:cubicBezTo>
                    <a:pt x="253" y="473"/>
                    <a:pt x="253" y="472"/>
                    <a:pt x="254" y="472"/>
                  </a:cubicBezTo>
                  <a:cubicBezTo>
                    <a:pt x="254" y="472"/>
                    <a:pt x="253" y="473"/>
                    <a:pt x="254" y="474"/>
                  </a:cubicBezTo>
                  <a:cubicBezTo>
                    <a:pt x="254" y="474"/>
                    <a:pt x="255" y="474"/>
                    <a:pt x="255" y="474"/>
                  </a:cubicBezTo>
                  <a:cubicBezTo>
                    <a:pt x="256" y="475"/>
                    <a:pt x="259" y="475"/>
                    <a:pt x="259" y="476"/>
                  </a:cubicBezTo>
                  <a:cubicBezTo>
                    <a:pt x="260" y="476"/>
                    <a:pt x="257" y="480"/>
                    <a:pt x="261" y="482"/>
                  </a:cubicBezTo>
                  <a:cubicBezTo>
                    <a:pt x="262" y="482"/>
                    <a:pt x="274" y="484"/>
                    <a:pt x="274" y="484"/>
                  </a:cubicBezTo>
                  <a:cubicBezTo>
                    <a:pt x="277" y="483"/>
                    <a:pt x="277" y="481"/>
                    <a:pt x="281" y="482"/>
                  </a:cubicBezTo>
                  <a:cubicBezTo>
                    <a:pt x="284" y="483"/>
                    <a:pt x="289" y="488"/>
                    <a:pt x="293" y="488"/>
                  </a:cubicBezTo>
                  <a:cubicBezTo>
                    <a:pt x="294" y="488"/>
                    <a:pt x="295" y="485"/>
                    <a:pt x="297" y="487"/>
                  </a:cubicBezTo>
                  <a:cubicBezTo>
                    <a:pt x="299" y="489"/>
                    <a:pt x="300" y="496"/>
                    <a:pt x="305" y="497"/>
                  </a:cubicBezTo>
                  <a:cubicBezTo>
                    <a:pt x="305" y="497"/>
                    <a:pt x="307" y="495"/>
                    <a:pt x="307" y="495"/>
                  </a:cubicBezTo>
                  <a:cubicBezTo>
                    <a:pt x="307" y="495"/>
                    <a:pt x="310" y="498"/>
                    <a:pt x="310" y="498"/>
                  </a:cubicBezTo>
                  <a:cubicBezTo>
                    <a:pt x="310" y="498"/>
                    <a:pt x="313" y="498"/>
                    <a:pt x="313" y="498"/>
                  </a:cubicBezTo>
                  <a:cubicBezTo>
                    <a:pt x="314" y="498"/>
                    <a:pt x="314" y="500"/>
                    <a:pt x="315" y="500"/>
                  </a:cubicBezTo>
                  <a:cubicBezTo>
                    <a:pt x="316" y="500"/>
                    <a:pt x="316" y="500"/>
                    <a:pt x="317" y="500"/>
                  </a:cubicBezTo>
                  <a:cubicBezTo>
                    <a:pt x="318" y="500"/>
                    <a:pt x="320" y="500"/>
                    <a:pt x="321" y="500"/>
                  </a:cubicBezTo>
                  <a:cubicBezTo>
                    <a:pt x="321" y="500"/>
                    <a:pt x="322" y="500"/>
                    <a:pt x="323" y="500"/>
                  </a:cubicBezTo>
                  <a:cubicBezTo>
                    <a:pt x="324" y="501"/>
                    <a:pt x="324" y="504"/>
                    <a:pt x="325" y="506"/>
                  </a:cubicBezTo>
                  <a:cubicBezTo>
                    <a:pt x="325" y="506"/>
                    <a:pt x="329" y="508"/>
                    <a:pt x="329" y="508"/>
                  </a:cubicBezTo>
                  <a:cubicBezTo>
                    <a:pt x="330" y="509"/>
                    <a:pt x="330" y="510"/>
                    <a:pt x="330" y="511"/>
                  </a:cubicBezTo>
                  <a:cubicBezTo>
                    <a:pt x="332" y="512"/>
                    <a:pt x="335" y="509"/>
                    <a:pt x="337" y="510"/>
                  </a:cubicBezTo>
                  <a:cubicBezTo>
                    <a:pt x="340" y="510"/>
                    <a:pt x="337" y="512"/>
                    <a:pt x="341" y="511"/>
                  </a:cubicBezTo>
                  <a:cubicBezTo>
                    <a:pt x="341" y="511"/>
                    <a:pt x="344" y="509"/>
                    <a:pt x="344" y="509"/>
                  </a:cubicBezTo>
                  <a:cubicBezTo>
                    <a:pt x="345" y="509"/>
                    <a:pt x="347" y="511"/>
                    <a:pt x="348" y="510"/>
                  </a:cubicBezTo>
                  <a:cubicBezTo>
                    <a:pt x="351" y="509"/>
                    <a:pt x="351" y="509"/>
                    <a:pt x="351" y="509"/>
                  </a:cubicBezTo>
                  <a:cubicBezTo>
                    <a:pt x="351" y="509"/>
                    <a:pt x="357" y="514"/>
                    <a:pt x="358" y="515"/>
                  </a:cubicBezTo>
                  <a:cubicBezTo>
                    <a:pt x="360" y="516"/>
                    <a:pt x="364" y="516"/>
                    <a:pt x="366" y="518"/>
                  </a:cubicBezTo>
                  <a:cubicBezTo>
                    <a:pt x="372" y="522"/>
                    <a:pt x="367" y="524"/>
                    <a:pt x="367" y="527"/>
                  </a:cubicBezTo>
                  <a:cubicBezTo>
                    <a:pt x="366" y="532"/>
                    <a:pt x="371" y="535"/>
                    <a:pt x="370" y="539"/>
                  </a:cubicBezTo>
                  <a:cubicBezTo>
                    <a:pt x="370" y="541"/>
                    <a:pt x="368" y="543"/>
                    <a:pt x="368" y="545"/>
                  </a:cubicBezTo>
                  <a:cubicBezTo>
                    <a:pt x="368" y="546"/>
                    <a:pt x="370" y="552"/>
                    <a:pt x="369" y="553"/>
                  </a:cubicBezTo>
                  <a:cubicBezTo>
                    <a:pt x="368" y="554"/>
                    <a:pt x="365" y="551"/>
                    <a:pt x="366" y="555"/>
                  </a:cubicBezTo>
                  <a:cubicBezTo>
                    <a:pt x="366" y="558"/>
                    <a:pt x="373" y="560"/>
                    <a:pt x="373" y="565"/>
                  </a:cubicBezTo>
                  <a:cubicBezTo>
                    <a:pt x="374" y="567"/>
                    <a:pt x="375" y="584"/>
                    <a:pt x="375" y="584"/>
                  </a:cubicBezTo>
                  <a:cubicBezTo>
                    <a:pt x="376" y="585"/>
                    <a:pt x="377" y="584"/>
                    <a:pt x="377" y="584"/>
                  </a:cubicBezTo>
                  <a:cubicBezTo>
                    <a:pt x="380" y="584"/>
                    <a:pt x="382" y="584"/>
                    <a:pt x="384" y="584"/>
                  </a:cubicBezTo>
                  <a:cubicBezTo>
                    <a:pt x="394" y="585"/>
                    <a:pt x="403" y="585"/>
                    <a:pt x="413" y="586"/>
                  </a:cubicBezTo>
                  <a:cubicBezTo>
                    <a:pt x="415" y="586"/>
                    <a:pt x="417" y="586"/>
                    <a:pt x="419" y="586"/>
                  </a:cubicBezTo>
                  <a:cubicBezTo>
                    <a:pt x="420" y="586"/>
                    <a:pt x="420" y="586"/>
                    <a:pt x="421" y="586"/>
                  </a:cubicBezTo>
                  <a:cubicBezTo>
                    <a:pt x="422" y="586"/>
                    <a:pt x="423" y="584"/>
                    <a:pt x="424" y="585"/>
                  </a:cubicBezTo>
                  <a:cubicBezTo>
                    <a:pt x="426" y="588"/>
                    <a:pt x="421" y="592"/>
                    <a:pt x="420" y="594"/>
                  </a:cubicBezTo>
                  <a:cubicBezTo>
                    <a:pt x="419" y="596"/>
                    <a:pt x="420" y="609"/>
                    <a:pt x="422" y="611"/>
                  </a:cubicBezTo>
                  <a:cubicBezTo>
                    <a:pt x="424" y="614"/>
                    <a:pt x="438" y="616"/>
                    <a:pt x="439" y="620"/>
                  </a:cubicBezTo>
                  <a:cubicBezTo>
                    <a:pt x="439" y="621"/>
                    <a:pt x="438" y="621"/>
                    <a:pt x="438" y="621"/>
                  </a:cubicBezTo>
                  <a:cubicBezTo>
                    <a:pt x="438" y="622"/>
                    <a:pt x="443" y="634"/>
                    <a:pt x="443" y="635"/>
                  </a:cubicBezTo>
                  <a:cubicBezTo>
                    <a:pt x="443" y="635"/>
                    <a:pt x="446" y="636"/>
                    <a:pt x="446" y="636"/>
                  </a:cubicBezTo>
                  <a:cubicBezTo>
                    <a:pt x="446" y="637"/>
                    <a:pt x="444" y="637"/>
                    <a:pt x="444" y="637"/>
                  </a:cubicBezTo>
                  <a:cubicBezTo>
                    <a:pt x="442" y="639"/>
                    <a:pt x="442" y="644"/>
                    <a:pt x="441" y="647"/>
                  </a:cubicBezTo>
                  <a:cubicBezTo>
                    <a:pt x="440" y="649"/>
                    <a:pt x="438" y="654"/>
                    <a:pt x="438" y="656"/>
                  </a:cubicBezTo>
                  <a:cubicBezTo>
                    <a:pt x="438" y="656"/>
                    <a:pt x="441" y="658"/>
                    <a:pt x="440" y="659"/>
                  </a:cubicBezTo>
                  <a:cubicBezTo>
                    <a:pt x="439" y="660"/>
                    <a:pt x="438" y="659"/>
                    <a:pt x="437" y="660"/>
                  </a:cubicBezTo>
                  <a:cubicBezTo>
                    <a:pt x="435" y="663"/>
                    <a:pt x="433" y="668"/>
                    <a:pt x="432" y="671"/>
                  </a:cubicBezTo>
                  <a:cubicBezTo>
                    <a:pt x="431" y="672"/>
                    <a:pt x="428" y="676"/>
                    <a:pt x="429" y="678"/>
                  </a:cubicBezTo>
                  <a:cubicBezTo>
                    <a:pt x="429" y="681"/>
                    <a:pt x="439" y="683"/>
                    <a:pt x="433" y="686"/>
                  </a:cubicBezTo>
                  <a:cubicBezTo>
                    <a:pt x="432" y="686"/>
                    <a:pt x="431" y="688"/>
                    <a:pt x="429" y="688"/>
                  </a:cubicBezTo>
                  <a:cubicBezTo>
                    <a:pt x="429" y="688"/>
                    <a:pt x="428" y="688"/>
                    <a:pt x="428" y="688"/>
                  </a:cubicBezTo>
                  <a:cubicBezTo>
                    <a:pt x="428" y="688"/>
                    <a:pt x="428" y="688"/>
                    <a:pt x="428" y="688"/>
                  </a:cubicBezTo>
                  <a:cubicBezTo>
                    <a:pt x="427" y="689"/>
                    <a:pt x="427" y="689"/>
                    <a:pt x="427" y="689"/>
                  </a:cubicBezTo>
                  <a:cubicBezTo>
                    <a:pt x="430" y="691"/>
                    <a:pt x="425" y="691"/>
                    <a:pt x="428" y="692"/>
                  </a:cubicBezTo>
                  <a:cubicBezTo>
                    <a:pt x="428" y="693"/>
                    <a:pt x="429" y="692"/>
                    <a:pt x="429" y="692"/>
                  </a:cubicBezTo>
                  <a:cubicBezTo>
                    <a:pt x="429" y="695"/>
                    <a:pt x="429" y="695"/>
                    <a:pt x="429" y="695"/>
                  </a:cubicBezTo>
                  <a:cubicBezTo>
                    <a:pt x="429" y="695"/>
                    <a:pt x="432" y="696"/>
                    <a:pt x="432" y="696"/>
                  </a:cubicBezTo>
                  <a:cubicBezTo>
                    <a:pt x="432" y="697"/>
                    <a:pt x="431" y="704"/>
                    <a:pt x="432" y="704"/>
                  </a:cubicBezTo>
                  <a:cubicBezTo>
                    <a:pt x="432" y="704"/>
                    <a:pt x="433" y="703"/>
                    <a:pt x="433" y="703"/>
                  </a:cubicBezTo>
                  <a:cubicBezTo>
                    <a:pt x="435" y="702"/>
                    <a:pt x="435" y="705"/>
                    <a:pt x="434" y="705"/>
                  </a:cubicBezTo>
                  <a:cubicBezTo>
                    <a:pt x="433" y="706"/>
                    <a:pt x="432" y="706"/>
                    <a:pt x="433" y="706"/>
                  </a:cubicBezTo>
                  <a:cubicBezTo>
                    <a:pt x="433" y="707"/>
                    <a:pt x="434" y="707"/>
                    <a:pt x="435" y="707"/>
                  </a:cubicBezTo>
                  <a:cubicBezTo>
                    <a:pt x="435" y="708"/>
                    <a:pt x="434" y="708"/>
                    <a:pt x="434" y="709"/>
                  </a:cubicBezTo>
                  <a:cubicBezTo>
                    <a:pt x="434" y="710"/>
                    <a:pt x="436" y="709"/>
                    <a:pt x="436" y="710"/>
                  </a:cubicBezTo>
                  <a:cubicBezTo>
                    <a:pt x="437" y="711"/>
                    <a:pt x="436" y="716"/>
                    <a:pt x="436" y="717"/>
                  </a:cubicBezTo>
                  <a:cubicBezTo>
                    <a:pt x="434" y="719"/>
                    <a:pt x="434" y="719"/>
                    <a:pt x="434" y="719"/>
                  </a:cubicBezTo>
                  <a:cubicBezTo>
                    <a:pt x="434" y="720"/>
                    <a:pt x="435" y="720"/>
                    <a:pt x="435" y="721"/>
                  </a:cubicBezTo>
                  <a:cubicBezTo>
                    <a:pt x="435" y="722"/>
                    <a:pt x="433" y="724"/>
                    <a:pt x="433" y="725"/>
                  </a:cubicBezTo>
                  <a:cubicBezTo>
                    <a:pt x="432" y="727"/>
                    <a:pt x="434" y="728"/>
                    <a:pt x="434" y="730"/>
                  </a:cubicBezTo>
                  <a:cubicBezTo>
                    <a:pt x="434" y="733"/>
                    <a:pt x="433" y="733"/>
                    <a:pt x="433" y="736"/>
                  </a:cubicBezTo>
                  <a:cubicBezTo>
                    <a:pt x="433" y="737"/>
                    <a:pt x="431" y="739"/>
                    <a:pt x="431" y="741"/>
                  </a:cubicBezTo>
                  <a:cubicBezTo>
                    <a:pt x="432" y="744"/>
                    <a:pt x="439" y="740"/>
                    <a:pt x="440" y="741"/>
                  </a:cubicBezTo>
                  <a:cubicBezTo>
                    <a:pt x="441" y="741"/>
                    <a:pt x="440" y="742"/>
                    <a:pt x="441" y="743"/>
                  </a:cubicBezTo>
                  <a:cubicBezTo>
                    <a:pt x="442" y="744"/>
                    <a:pt x="455" y="745"/>
                    <a:pt x="457" y="745"/>
                  </a:cubicBezTo>
                  <a:cubicBezTo>
                    <a:pt x="460" y="745"/>
                    <a:pt x="460" y="745"/>
                    <a:pt x="460" y="745"/>
                  </a:cubicBezTo>
                  <a:cubicBezTo>
                    <a:pt x="460" y="745"/>
                    <a:pt x="458" y="748"/>
                    <a:pt x="461" y="747"/>
                  </a:cubicBezTo>
                  <a:cubicBezTo>
                    <a:pt x="463" y="746"/>
                    <a:pt x="462" y="744"/>
                    <a:pt x="465" y="744"/>
                  </a:cubicBezTo>
                  <a:cubicBezTo>
                    <a:pt x="465" y="744"/>
                    <a:pt x="466" y="746"/>
                    <a:pt x="466" y="746"/>
                  </a:cubicBezTo>
                  <a:cubicBezTo>
                    <a:pt x="469" y="745"/>
                    <a:pt x="469" y="740"/>
                    <a:pt x="472" y="740"/>
                  </a:cubicBezTo>
                  <a:cubicBezTo>
                    <a:pt x="474" y="741"/>
                    <a:pt x="476" y="745"/>
                    <a:pt x="477" y="746"/>
                  </a:cubicBezTo>
                  <a:cubicBezTo>
                    <a:pt x="480" y="747"/>
                    <a:pt x="484" y="745"/>
                    <a:pt x="486" y="746"/>
                  </a:cubicBezTo>
                  <a:cubicBezTo>
                    <a:pt x="487" y="747"/>
                    <a:pt x="492" y="756"/>
                    <a:pt x="492" y="758"/>
                  </a:cubicBezTo>
                  <a:cubicBezTo>
                    <a:pt x="493" y="760"/>
                    <a:pt x="491" y="763"/>
                    <a:pt x="492" y="765"/>
                  </a:cubicBezTo>
                  <a:cubicBezTo>
                    <a:pt x="492" y="769"/>
                    <a:pt x="494" y="773"/>
                    <a:pt x="495" y="776"/>
                  </a:cubicBezTo>
                  <a:cubicBezTo>
                    <a:pt x="495" y="777"/>
                    <a:pt x="494" y="780"/>
                    <a:pt x="494" y="782"/>
                  </a:cubicBezTo>
                  <a:cubicBezTo>
                    <a:pt x="495" y="784"/>
                    <a:pt x="496" y="786"/>
                    <a:pt x="496" y="788"/>
                  </a:cubicBezTo>
                  <a:cubicBezTo>
                    <a:pt x="496" y="789"/>
                    <a:pt x="496" y="791"/>
                    <a:pt x="497" y="791"/>
                  </a:cubicBezTo>
                  <a:cubicBezTo>
                    <a:pt x="505" y="797"/>
                    <a:pt x="511" y="787"/>
                    <a:pt x="517" y="787"/>
                  </a:cubicBezTo>
                  <a:cubicBezTo>
                    <a:pt x="518" y="787"/>
                    <a:pt x="522" y="790"/>
                    <a:pt x="523" y="791"/>
                  </a:cubicBezTo>
                  <a:cubicBezTo>
                    <a:pt x="523" y="791"/>
                    <a:pt x="526" y="794"/>
                    <a:pt x="526" y="794"/>
                  </a:cubicBezTo>
                  <a:cubicBezTo>
                    <a:pt x="526" y="795"/>
                    <a:pt x="524" y="795"/>
                    <a:pt x="524" y="796"/>
                  </a:cubicBezTo>
                  <a:cubicBezTo>
                    <a:pt x="523" y="799"/>
                    <a:pt x="527" y="800"/>
                    <a:pt x="525" y="804"/>
                  </a:cubicBezTo>
                  <a:cubicBezTo>
                    <a:pt x="524" y="807"/>
                    <a:pt x="520" y="817"/>
                    <a:pt x="520" y="820"/>
                  </a:cubicBezTo>
                  <a:cubicBezTo>
                    <a:pt x="520" y="821"/>
                    <a:pt x="521" y="822"/>
                    <a:pt x="521" y="823"/>
                  </a:cubicBezTo>
                  <a:cubicBezTo>
                    <a:pt x="521" y="825"/>
                    <a:pt x="516" y="828"/>
                    <a:pt x="516" y="831"/>
                  </a:cubicBezTo>
                  <a:cubicBezTo>
                    <a:pt x="515" y="831"/>
                    <a:pt x="516" y="833"/>
                    <a:pt x="516" y="834"/>
                  </a:cubicBezTo>
                  <a:cubicBezTo>
                    <a:pt x="522" y="839"/>
                    <a:pt x="521" y="833"/>
                    <a:pt x="524" y="834"/>
                  </a:cubicBezTo>
                  <a:cubicBezTo>
                    <a:pt x="525" y="834"/>
                    <a:pt x="525" y="835"/>
                    <a:pt x="525" y="835"/>
                  </a:cubicBezTo>
                  <a:cubicBezTo>
                    <a:pt x="525" y="835"/>
                    <a:pt x="528" y="831"/>
                    <a:pt x="529" y="833"/>
                  </a:cubicBezTo>
                  <a:cubicBezTo>
                    <a:pt x="529" y="833"/>
                    <a:pt x="528" y="834"/>
                    <a:pt x="528" y="834"/>
                  </a:cubicBezTo>
                  <a:cubicBezTo>
                    <a:pt x="528" y="835"/>
                    <a:pt x="529" y="835"/>
                    <a:pt x="529" y="835"/>
                  </a:cubicBezTo>
                  <a:cubicBezTo>
                    <a:pt x="529" y="835"/>
                    <a:pt x="529" y="834"/>
                    <a:pt x="529" y="834"/>
                  </a:cubicBezTo>
                  <a:cubicBezTo>
                    <a:pt x="531" y="833"/>
                    <a:pt x="532" y="836"/>
                    <a:pt x="532" y="837"/>
                  </a:cubicBezTo>
                  <a:cubicBezTo>
                    <a:pt x="533" y="837"/>
                    <a:pt x="533" y="836"/>
                    <a:pt x="534" y="836"/>
                  </a:cubicBezTo>
                  <a:cubicBezTo>
                    <a:pt x="536" y="838"/>
                    <a:pt x="534" y="843"/>
                    <a:pt x="535" y="845"/>
                  </a:cubicBezTo>
                  <a:cubicBezTo>
                    <a:pt x="536" y="847"/>
                    <a:pt x="538" y="849"/>
                    <a:pt x="539" y="851"/>
                  </a:cubicBezTo>
                  <a:cubicBezTo>
                    <a:pt x="540" y="854"/>
                    <a:pt x="538" y="855"/>
                    <a:pt x="537" y="858"/>
                  </a:cubicBezTo>
                  <a:cubicBezTo>
                    <a:pt x="537" y="862"/>
                    <a:pt x="538" y="873"/>
                    <a:pt x="535" y="875"/>
                  </a:cubicBezTo>
                  <a:cubicBezTo>
                    <a:pt x="534" y="876"/>
                    <a:pt x="528" y="879"/>
                    <a:pt x="527" y="880"/>
                  </a:cubicBezTo>
                  <a:cubicBezTo>
                    <a:pt x="527" y="880"/>
                    <a:pt x="526" y="880"/>
                    <a:pt x="526" y="880"/>
                  </a:cubicBezTo>
                  <a:cubicBezTo>
                    <a:pt x="525" y="880"/>
                    <a:pt x="526" y="879"/>
                    <a:pt x="525" y="879"/>
                  </a:cubicBezTo>
                  <a:cubicBezTo>
                    <a:pt x="524" y="879"/>
                    <a:pt x="523" y="884"/>
                    <a:pt x="522" y="884"/>
                  </a:cubicBezTo>
                  <a:cubicBezTo>
                    <a:pt x="518" y="883"/>
                    <a:pt x="518" y="885"/>
                    <a:pt x="516" y="885"/>
                  </a:cubicBezTo>
                  <a:cubicBezTo>
                    <a:pt x="515" y="885"/>
                    <a:pt x="515" y="884"/>
                    <a:pt x="515" y="884"/>
                  </a:cubicBezTo>
                  <a:cubicBezTo>
                    <a:pt x="513" y="884"/>
                    <a:pt x="512" y="887"/>
                    <a:pt x="510" y="887"/>
                  </a:cubicBezTo>
                  <a:cubicBezTo>
                    <a:pt x="510" y="887"/>
                    <a:pt x="510" y="886"/>
                    <a:pt x="509" y="886"/>
                  </a:cubicBezTo>
                  <a:cubicBezTo>
                    <a:pt x="508" y="887"/>
                    <a:pt x="507" y="891"/>
                    <a:pt x="506" y="892"/>
                  </a:cubicBezTo>
                  <a:cubicBezTo>
                    <a:pt x="505" y="893"/>
                    <a:pt x="502" y="893"/>
                    <a:pt x="502" y="893"/>
                  </a:cubicBezTo>
                  <a:cubicBezTo>
                    <a:pt x="502" y="894"/>
                    <a:pt x="504" y="895"/>
                    <a:pt x="503" y="895"/>
                  </a:cubicBezTo>
                  <a:cubicBezTo>
                    <a:pt x="500" y="895"/>
                    <a:pt x="498" y="895"/>
                    <a:pt x="495" y="898"/>
                  </a:cubicBezTo>
                  <a:cubicBezTo>
                    <a:pt x="494" y="899"/>
                    <a:pt x="494" y="900"/>
                    <a:pt x="493" y="901"/>
                  </a:cubicBezTo>
                  <a:cubicBezTo>
                    <a:pt x="491" y="903"/>
                    <a:pt x="487" y="903"/>
                    <a:pt x="485" y="904"/>
                  </a:cubicBezTo>
                  <a:cubicBezTo>
                    <a:pt x="483" y="905"/>
                    <a:pt x="490" y="908"/>
                    <a:pt x="486" y="910"/>
                  </a:cubicBezTo>
                  <a:cubicBezTo>
                    <a:pt x="485" y="910"/>
                    <a:pt x="484" y="907"/>
                    <a:pt x="482" y="908"/>
                  </a:cubicBezTo>
                  <a:cubicBezTo>
                    <a:pt x="480" y="908"/>
                    <a:pt x="482" y="909"/>
                    <a:pt x="481" y="911"/>
                  </a:cubicBezTo>
                  <a:cubicBezTo>
                    <a:pt x="481" y="911"/>
                    <a:pt x="478" y="911"/>
                    <a:pt x="478" y="912"/>
                  </a:cubicBezTo>
                  <a:cubicBezTo>
                    <a:pt x="478" y="912"/>
                    <a:pt x="478" y="913"/>
                    <a:pt x="478" y="914"/>
                  </a:cubicBezTo>
                  <a:cubicBezTo>
                    <a:pt x="477" y="916"/>
                    <a:pt x="473" y="917"/>
                    <a:pt x="471" y="919"/>
                  </a:cubicBezTo>
                  <a:cubicBezTo>
                    <a:pt x="470" y="921"/>
                    <a:pt x="469" y="924"/>
                    <a:pt x="468" y="926"/>
                  </a:cubicBezTo>
                  <a:cubicBezTo>
                    <a:pt x="467" y="927"/>
                    <a:pt x="465" y="927"/>
                    <a:pt x="464" y="928"/>
                  </a:cubicBezTo>
                  <a:cubicBezTo>
                    <a:pt x="462" y="929"/>
                    <a:pt x="462" y="932"/>
                    <a:pt x="461" y="934"/>
                  </a:cubicBezTo>
                  <a:cubicBezTo>
                    <a:pt x="459" y="937"/>
                    <a:pt x="455" y="940"/>
                    <a:pt x="452" y="943"/>
                  </a:cubicBezTo>
                  <a:cubicBezTo>
                    <a:pt x="451" y="945"/>
                    <a:pt x="447" y="945"/>
                    <a:pt x="446" y="946"/>
                  </a:cubicBezTo>
                  <a:cubicBezTo>
                    <a:pt x="445" y="948"/>
                    <a:pt x="446" y="949"/>
                    <a:pt x="445" y="951"/>
                  </a:cubicBezTo>
                  <a:cubicBezTo>
                    <a:pt x="444" y="953"/>
                    <a:pt x="439" y="955"/>
                    <a:pt x="438" y="956"/>
                  </a:cubicBezTo>
                  <a:cubicBezTo>
                    <a:pt x="438" y="956"/>
                    <a:pt x="438" y="956"/>
                    <a:pt x="438" y="956"/>
                  </a:cubicBezTo>
                  <a:cubicBezTo>
                    <a:pt x="440" y="957"/>
                    <a:pt x="438" y="955"/>
                    <a:pt x="439" y="958"/>
                  </a:cubicBezTo>
                  <a:cubicBezTo>
                    <a:pt x="440" y="959"/>
                    <a:pt x="446" y="959"/>
                    <a:pt x="448" y="959"/>
                  </a:cubicBezTo>
                  <a:cubicBezTo>
                    <a:pt x="451" y="958"/>
                    <a:pt x="449" y="951"/>
                    <a:pt x="458" y="954"/>
                  </a:cubicBezTo>
                  <a:cubicBezTo>
                    <a:pt x="459" y="954"/>
                    <a:pt x="462" y="957"/>
                    <a:pt x="462" y="958"/>
                  </a:cubicBezTo>
                  <a:cubicBezTo>
                    <a:pt x="462" y="958"/>
                    <a:pt x="462" y="959"/>
                    <a:pt x="462" y="959"/>
                  </a:cubicBezTo>
                  <a:cubicBezTo>
                    <a:pt x="463" y="962"/>
                    <a:pt x="474" y="967"/>
                    <a:pt x="477" y="972"/>
                  </a:cubicBezTo>
                  <a:cubicBezTo>
                    <a:pt x="478" y="974"/>
                    <a:pt x="477" y="976"/>
                    <a:pt x="477" y="978"/>
                  </a:cubicBezTo>
                  <a:cubicBezTo>
                    <a:pt x="477" y="979"/>
                    <a:pt x="476" y="979"/>
                    <a:pt x="477" y="980"/>
                  </a:cubicBezTo>
                  <a:cubicBezTo>
                    <a:pt x="479" y="982"/>
                    <a:pt x="487" y="974"/>
                    <a:pt x="487" y="974"/>
                  </a:cubicBezTo>
                  <a:cubicBezTo>
                    <a:pt x="492" y="976"/>
                    <a:pt x="492" y="981"/>
                    <a:pt x="495" y="984"/>
                  </a:cubicBezTo>
                  <a:cubicBezTo>
                    <a:pt x="499" y="988"/>
                    <a:pt x="499" y="985"/>
                    <a:pt x="500" y="985"/>
                  </a:cubicBezTo>
                  <a:cubicBezTo>
                    <a:pt x="503" y="988"/>
                    <a:pt x="503" y="988"/>
                    <a:pt x="503" y="988"/>
                  </a:cubicBezTo>
                  <a:cubicBezTo>
                    <a:pt x="505" y="989"/>
                    <a:pt x="509" y="989"/>
                    <a:pt x="511" y="990"/>
                  </a:cubicBezTo>
                  <a:cubicBezTo>
                    <a:pt x="513" y="992"/>
                    <a:pt x="512" y="994"/>
                    <a:pt x="513" y="996"/>
                  </a:cubicBezTo>
                  <a:cubicBezTo>
                    <a:pt x="514" y="997"/>
                    <a:pt x="518" y="1000"/>
                    <a:pt x="520" y="1001"/>
                  </a:cubicBezTo>
                  <a:cubicBezTo>
                    <a:pt x="520" y="1001"/>
                    <a:pt x="521" y="1002"/>
                    <a:pt x="521" y="1002"/>
                  </a:cubicBezTo>
                  <a:cubicBezTo>
                    <a:pt x="522" y="1002"/>
                    <a:pt x="522" y="1001"/>
                    <a:pt x="523" y="1001"/>
                  </a:cubicBezTo>
                  <a:cubicBezTo>
                    <a:pt x="525" y="1001"/>
                    <a:pt x="526" y="1004"/>
                    <a:pt x="527" y="1005"/>
                  </a:cubicBezTo>
                  <a:cubicBezTo>
                    <a:pt x="528" y="1006"/>
                    <a:pt x="529" y="1005"/>
                    <a:pt x="530" y="1006"/>
                  </a:cubicBezTo>
                  <a:cubicBezTo>
                    <a:pt x="532" y="1008"/>
                    <a:pt x="531" y="1012"/>
                    <a:pt x="533" y="1014"/>
                  </a:cubicBezTo>
                  <a:cubicBezTo>
                    <a:pt x="535" y="1019"/>
                    <a:pt x="543" y="1020"/>
                    <a:pt x="545" y="1024"/>
                  </a:cubicBezTo>
                  <a:cubicBezTo>
                    <a:pt x="545" y="1024"/>
                    <a:pt x="541" y="1028"/>
                    <a:pt x="538" y="1031"/>
                  </a:cubicBezTo>
                  <a:cubicBezTo>
                    <a:pt x="538" y="1031"/>
                    <a:pt x="535" y="1034"/>
                    <a:pt x="535" y="1034"/>
                  </a:cubicBezTo>
                  <a:cubicBezTo>
                    <a:pt x="533" y="1036"/>
                    <a:pt x="534" y="1041"/>
                    <a:pt x="534" y="1044"/>
                  </a:cubicBezTo>
                  <a:cubicBezTo>
                    <a:pt x="534" y="1044"/>
                    <a:pt x="533" y="1048"/>
                    <a:pt x="534" y="1049"/>
                  </a:cubicBezTo>
                  <a:cubicBezTo>
                    <a:pt x="534" y="1050"/>
                    <a:pt x="536" y="1050"/>
                    <a:pt x="537" y="1051"/>
                  </a:cubicBezTo>
                  <a:cubicBezTo>
                    <a:pt x="537" y="1051"/>
                    <a:pt x="537" y="1051"/>
                    <a:pt x="537" y="1051"/>
                  </a:cubicBezTo>
                  <a:cubicBezTo>
                    <a:pt x="537" y="1050"/>
                    <a:pt x="537" y="1050"/>
                    <a:pt x="537" y="1050"/>
                  </a:cubicBezTo>
                  <a:cubicBezTo>
                    <a:pt x="543" y="1045"/>
                    <a:pt x="551" y="1041"/>
                    <a:pt x="555" y="1035"/>
                  </a:cubicBezTo>
                  <a:cubicBezTo>
                    <a:pt x="560" y="1029"/>
                    <a:pt x="561" y="1021"/>
                    <a:pt x="565" y="1015"/>
                  </a:cubicBezTo>
                  <a:cubicBezTo>
                    <a:pt x="566" y="1012"/>
                    <a:pt x="569" y="1012"/>
                    <a:pt x="570" y="1010"/>
                  </a:cubicBezTo>
                  <a:cubicBezTo>
                    <a:pt x="570" y="1009"/>
                    <a:pt x="570" y="1009"/>
                    <a:pt x="570" y="1008"/>
                  </a:cubicBezTo>
                  <a:cubicBezTo>
                    <a:pt x="570" y="1008"/>
                    <a:pt x="571" y="1007"/>
                    <a:pt x="570" y="1007"/>
                  </a:cubicBezTo>
                  <a:cubicBezTo>
                    <a:pt x="569" y="1007"/>
                    <a:pt x="569" y="1008"/>
                    <a:pt x="569" y="1009"/>
                  </a:cubicBezTo>
                  <a:cubicBezTo>
                    <a:pt x="568" y="1009"/>
                    <a:pt x="569" y="1007"/>
                    <a:pt x="569" y="1007"/>
                  </a:cubicBezTo>
                  <a:cubicBezTo>
                    <a:pt x="569" y="1007"/>
                    <a:pt x="571" y="1006"/>
                    <a:pt x="570" y="1006"/>
                  </a:cubicBezTo>
                  <a:cubicBezTo>
                    <a:pt x="569" y="1006"/>
                    <a:pt x="569" y="1007"/>
                    <a:pt x="569" y="1007"/>
                  </a:cubicBezTo>
                  <a:cubicBezTo>
                    <a:pt x="565" y="1010"/>
                    <a:pt x="568" y="1007"/>
                    <a:pt x="567" y="1007"/>
                  </a:cubicBezTo>
                  <a:cubicBezTo>
                    <a:pt x="567" y="1006"/>
                    <a:pt x="566" y="1007"/>
                    <a:pt x="566" y="1007"/>
                  </a:cubicBezTo>
                  <a:cubicBezTo>
                    <a:pt x="565" y="1003"/>
                    <a:pt x="569" y="1005"/>
                    <a:pt x="569" y="1004"/>
                  </a:cubicBezTo>
                  <a:cubicBezTo>
                    <a:pt x="569" y="1003"/>
                    <a:pt x="566" y="1002"/>
                    <a:pt x="567" y="1001"/>
                  </a:cubicBezTo>
                  <a:cubicBezTo>
                    <a:pt x="567" y="1001"/>
                    <a:pt x="568" y="1001"/>
                    <a:pt x="568" y="1000"/>
                  </a:cubicBezTo>
                  <a:cubicBezTo>
                    <a:pt x="568" y="999"/>
                    <a:pt x="567" y="999"/>
                    <a:pt x="568" y="998"/>
                  </a:cubicBezTo>
                  <a:cubicBezTo>
                    <a:pt x="568" y="998"/>
                    <a:pt x="574" y="996"/>
                    <a:pt x="572" y="995"/>
                  </a:cubicBezTo>
                  <a:cubicBezTo>
                    <a:pt x="571" y="995"/>
                    <a:pt x="571" y="995"/>
                    <a:pt x="571" y="995"/>
                  </a:cubicBezTo>
                  <a:cubicBezTo>
                    <a:pt x="570" y="994"/>
                    <a:pt x="572" y="993"/>
                    <a:pt x="572" y="994"/>
                  </a:cubicBezTo>
                  <a:cubicBezTo>
                    <a:pt x="573" y="994"/>
                    <a:pt x="573" y="996"/>
                    <a:pt x="573" y="996"/>
                  </a:cubicBezTo>
                  <a:cubicBezTo>
                    <a:pt x="574" y="994"/>
                    <a:pt x="572" y="992"/>
                    <a:pt x="573" y="990"/>
                  </a:cubicBezTo>
                  <a:cubicBezTo>
                    <a:pt x="574" y="989"/>
                    <a:pt x="575" y="989"/>
                    <a:pt x="575" y="989"/>
                  </a:cubicBezTo>
                  <a:cubicBezTo>
                    <a:pt x="575" y="988"/>
                    <a:pt x="574" y="988"/>
                    <a:pt x="574" y="988"/>
                  </a:cubicBezTo>
                  <a:cubicBezTo>
                    <a:pt x="575" y="987"/>
                    <a:pt x="582" y="986"/>
                    <a:pt x="582" y="986"/>
                  </a:cubicBezTo>
                  <a:cubicBezTo>
                    <a:pt x="583" y="986"/>
                    <a:pt x="582" y="985"/>
                    <a:pt x="582" y="985"/>
                  </a:cubicBezTo>
                  <a:cubicBezTo>
                    <a:pt x="583" y="981"/>
                    <a:pt x="585" y="984"/>
                    <a:pt x="587" y="982"/>
                  </a:cubicBezTo>
                  <a:cubicBezTo>
                    <a:pt x="587" y="981"/>
                    <a:pt x="585" y="977"/>
                    <a:pt x="588" y="976"/>
                  </a:cubicBezTo>
                  <a:cubicBezTo>
                    <a:pt x="588" y="976"/>
                    <a:pt x="589" y="977"/>
                    <a:pt x="590" y="976"/>
                  </a:cubicBezTo>
                  <a:cubicBezTo>
                    <a:pt x="591" y="976"/>
                    <a:pt x="588" y="971"/>
                    <a:pt x="590" y="970"/>
                  </a:cubicBezTo>
                  <a:cubicBezTo>
                    <a:pt x="593" y="969"/>
                    <a:pt x="590" y="975"/>
                    <a:pt x="592" y="974"/>
                  </a:cubicBezTo>
                  <a:cubicBezTo>
                    <a:pt x="593" y="974"/>
                    <a:pt x="592" y="969"/>
                    <a:pt x="592" y="968"/>
                  </a:cubicBezTo>
                  <a:cubicBezTo>
                    <a:pt x="594" y="963"/>
                    <a:pt x="597" y="964"/>
                    <a:pt x="597" y="963"/>
                  </a:cubicBezTo>
                  <a:cubicBezTo>
                    <a:pt x="598" y="962"/>
                    <a:pt x="596" y="963"/>
                    <a:pt x="595" y="963"/>
                  </a:cubicBezTo>
                  <a:cubicBezTo>
                    <a:pt x="594" y="962"/>
                    <a:pt x="595" y="961"/>
                    <a:pt x="595" y="961"/>
                  </a:cubicBezTo>
                  <a:cubicBezTo>
                    <a:pt x="594" y="961"/>
                    <a:pt x="594" y="961"/>
                    <a:pt x="594" y="961"/>
                  </a:cubicBezTo>
                  <a:cubicBezTo>
                    <a:pt x="593" y="961"/>
                    <a:pt x="593" y="961"/>
                    <a:pt x="593" y="961"/>
                  </a:cubicBezTo>
                  <a:cubicBezTo>
                    <a:pt x="592" y="960"/>
                    <a:pt x="593" y="960"/>
                    <a:pt x="593" y="959"/>
                  </a:cubicBezTo>
                  <a:cubicBezTo>
                    <a:pt x="592" y="959"/>
                    <a:pt x="592" y="959"/>
                    <a:pt x="591" y="959"/>
                  </a:cubicBezTo>
                  <a:cubicBezTo>
                    <a:pt x="591" y="959"/>
                    <a:pt x="593" y="956"/>
                    <a:pt x="593" y="956"/>
                  </a:cubicBezTo>
                  <a:cubicBezTo>
                    <a:pt x="593" y="955"/>
                    <a:pt x="592" y="955"/>
                    <a:pt x="592" y="955"/>
                  </a:cubicBezTo>
                  <a:cubicBezTo>
                    <a:pt x="593" y="955"/>
                    <a:pt x="592" y="954"/>
                    <a:pt x="593" y="953"/>
                  </a:cubicBezTo>
                  <a:cubicBezTo>
                    <a:pt x="594" y="953"/>
                    <a:pt x="594" y="958"/>
                    <a:pt x="594" y="958"/>
                  </a:cubicBezTo>
                  <a:cubicBezTo>
                    <a:pt x="595" y="961"/>
                    <a:pt x="598" y="959"/>
                    <a:pt x="599" y="960"/>
                  </a:cubicBezTo>
                  <a:cubicBezTo>
                    <a:pt x="600" y="961"/>
                    <a:pt x="597" y="965"/>
                    <a:pt x="601" y="965"/>
                  </a:cubicBezTo>
                  <a:cubicBezTo>
                    <a:pt x="602" y="965"/>
                    <a:pt x="601" y="962"/>
                    <a:pt x="601" y="962"/>
                  </a:cubicBezTo>
                  <a:cubicBezTo>
                    <a:pt x="603" y="960"/>
                    <a:pt x="606" y="962"/>
                    <a:pt x="608" y="961"/>
                  </a:cubicBezTo>
                  <a:cubicBezTo>
                    <a:pt x="609" y="960"/>
                    <a:pt x="605" y="958"/>
                    <a:pt x="609" y="958"/>
                  </a:cubicBezTo>
                  <a:cubicBezTo>
                    <a:pt x="612" y="959"/>
                    <a:pt x="610" y="966"/>
                    <a:pt x="609" y="966"/>
                  </a:cubicBezTo>
                  <a:cubicBezTo>
                    <a:pt x="607" y="966"/>
                    <a:pt x="609" y="963"/>
                    <a:pt x="607" y="963"/>
                  </a:cubicBezTo>
                  <a:cubicBezTo>
                    <a:pt x="604" y="962"/>
                    <a:pt x="609" y="970"/>
                    <a:pt x="605" y="974"/>
                  </a:cubicBezTo>
                  <a:cubicBezTo>
                    <a:pt x="603" y="976"/>
                    <a:pt x="600" y="976"/>
                    <a:pt x="599" y="977"/>
                  </a:cubicBezTo>
                  <a:cubicBezTo>
                    <a:pt x="598" y="977"/>
                    <a:pt x="600" y="977"/>
                    <a:pt x="600" y="978"/>
                  </a:cubicBezTo>
                  <a:cubicBezTo>
                    <a:pt x="600" y="979"/>
                    <a:pt x="599" y="982"/>
                    <a:pt x="598" y="983"/>
                  </a:cubicBezTo>
                  <a:cubicBezTo>
                    <a:pt x="598" y="983"/>
                    <a:pt x="598" y="982"/>
                    <a:pt x="598" y="981"/>
                  </a:cubicBezTo>
                  <a:cubicBezTo>
                    <a:pt x="597" y="981"/>
                    <a:pt x="597" y="982"/>
                    <a:pt x="596" y="982"/>
                  </a:cubicBezTo>
                  <a:cubicBezTo>
                    <a:pt x="593" y="982"/>
                    <a:pt x="594" y="984"/>
                    <a:pt x="594" y="987"/>
                  </a:cubicBezTo>
                  <a:cubicBezTo>
                    <a:pt x="594" y="989"/>
                    <a:pt x="591" y="993"/>
                    <a:pt x="589" y="993"/>
                  </a:cubicBezTo>
                  <a:cubicBezTo>
                    <a:pt x="588" y="993"/>
                    <a:pt x="587" y="992"/>
                    <a:pt x="587" y="992"/>
                  </a:cubicBezTo>
                  <a:cubicBezTo>
                    <a:pt x="586" y="993"/>
                    <a:pt x="586" y="994"/>
                    <a:pt x="586" y="994"/>
                  </a:cubicBezTo>
                  <a:cubicBezTo>
                    <a:pt x="586" y="995"/>
                    <a:pt x="587" y="995"/>
                    <a:pt x="586" y="996"/>
                  </a:cubicBezTo>
                  <a:cubicBezTo>
                    <a:pt x="586" y="996"/>
                    <a:pt x="586" y="995"/>
                    <a:pt x="586" y="995"/>
                  </a:cubicBezTo>
                  <a:cubicBezTo>
                    <a:pt x="585" y="995"/>
                    <a:pt x="585" y="995"/>
                    <a:pt x="585" y="996"/>
                  </a:cubicBezTo>
                  <a:cubicBezTo>
                    <a:pt x="583" y="997"/>
                    <a:pt x="582" y="999"/>
                    <a:pt x="580" y="1000"/>
                  </a:cubicBezTo>
                  <a:cubicBezTo>
                    <a:pt x="577" y="1000"/>
                    <a:pt x="577" y="1000"/>
                    <a:pt x="577" y="1000"/>
                  </a:cubicBezTo>
                  <a:cubicBezTo>
                    <a:pt x="576" y="1000"/>
                    <a:pt x="577" y="1001"/>
                    <a:pt x="577" y="1001"/>
                  </a:cubicBezTo>
                  <a:cubicBezTo>
                    <a:pt x="577" y="1001"/>
                    <a:pt x="577" y="1002"/>
                    <a:pt x="576" y="1002"/>
                  </a:cubicBezTo>
                  <a:cubicBezTo>
                    <a:pt x="574" y="1003"/>
                    <a:pt x="573" y="999"/>
                    <a:pt x="571" y="1001"/>
                  </a:cubicBezTo>
                  <a:cubicBezTo>
                    <a:pt x="570" y="1001"/>
                    <a:pt x="572" y="1004"/>
                    <a:pt x="572" y="1004"/>
                  </a:cubicBezTo>
                  <a:cubicBezTo>
                    <a:pt x="572" y="1004"/>
                    <a:pt x="570" y="1010"/>
                    <a:pt x="570" y="1010"/>
                  </a:cubicBezTo>
                  <a:cubicBezTo>
                    <a:pt x="571" y="1010"/>
                    <a:pt x="571" y="1009"/>
                    <a:pt x="571" y="1009"/>
                  </a:cubicBezTo>
                  <a:cubicBezTo>
                    <a:pt x="574" y="1005"/>
                    <a:pt x="577" y="1003"/>
                    <a:pt x="582" y="1001"/>
                  </a:cubicBezTo>
                  <a:cubicBezTo>
                    <a:pt x="596" y="992"/>
                    <a:pt x="608" y="980"/>
                    <a:pt x="616" y="966"/>
                  </a:cubicBezTo>
                  <a:cubicBezTo>
                    <a:pt x="619" y="961"/>
                    <a:pt x="620" y="954"/>
                    <a:pt x="623" y="949"/>
                  </a:cubicBezTo>
                  <a:cubicBezTo>
                    <a:pt x="629" y="940"/>
                    <a:pt x="636" y="931"/>
                    <a:pt x="644" y="924"/>
                  </a:cubicBezTo>
                  <a:cubicBezTo>
                    <a:pt x="647" y="922"/>
                    <a:pt x="651" y="920"/>
                    <a:pt x="654" y="918"/>
                  </a:cubicBezTo>
                  <a:cubicBezTo>
                    <a:pt x="654" y="918"/>
                    <a:pt x="659" y="915"/>
                    <a:pt x="658" y="915"/>
                  </a:cubicBezTo>
                  <a:cubicBezTo>
                    <a:pt x="656" y="915"/>
                    <a:pt x="656" y="914"/>
                    <a:pt x="655" y="912"/>
                  </a:cubicBezTo>
                  <a:cubicBezTo>
                    <a:pt x="655" y="912"/>
                    <a:pt x="655" y="911"/>
                    <a:pt x="655" y="911"/>
                  </a:cubicBezTo>
                  <a:cubicBezTo>
                    <a:pt x="655" y="910"/>
                    <a:pt x="655" y="910"/>
                    <a:pt x="655" y="910"/>
                  </a:cubicBezTo>
                  <a:cubicBezTo>
                    <a:pt x="656" y="910"/>
                    <a:pt x="657" y="916"/>
                    <a:pt x="658" y="914"/>
                  </a:cubicBezTo>
                  <a:cubicBezTo>
                    <a:pt x="659" y="913"/>
                    <a:pt x="664" y="898"/>
                    <a:pt x="664" y="897"/>
                  </a:cubicBezTo>
                  <a:cubicBezTo>
                    <a:pt x="663" y="896"/>
                    <a:pt x="662" y="894"/>
                    <a:pt x="662" y="892"/>
                  </a:cubicBezTo>
                  <a:cubicBezTo>
                    <a:pt x="662" y="891"/>
                    <a:pt x="664" y="891"/>
                    <a:pt x="664" y="890"/>
                  </a:cubicBezTo>
                  <a:cubicBezTo>
                    <a:pt x="664" y="890"/>
                    <a:pt x="662" y="888"/>
                    <a:pt x="663" y="887"/>
                  </a:cubicBezTo>
                  <a:cubicBezTo>
                    <a:pt x="663" y="886"/>
                    <a:pt x="665" y="886"/>
                    <a:pt x="665" y="885"/>
                  </a:cubicBezTo>
                  <a:cubicBezTo>
                    <a:pt x="666" y="881"/>
                    <a:pt x="663" y="885"/>
                    <a:pt x="664" y="882"/>
                  </a:cubicBezTo>
                  <a:cubicBezTo>
                    <a:pt x="665" y="878"/>
                    <a:pt x="668" y="882"/>
                    <a:pt x="667" y="879"/>
                  </a:cubicBezTo>
                  <a:cubicBezTo>
                    <a:pt x="666" y="876"/>
                    <a:pt x="666" y="881"/>
                    <a:pt x="664" y="878"/>
                  </a:cubicBezTo>
                  <a:cubicBezTo>
                    <a:pt x="664" y="877"/>
                    <a:pt x="666" y="877"/>
                    <a:pt x="665" y="875"/>
                  </a:cubicBezTo>
                  <a:cubicBezTo>
                    <a:pt x="665" y="875"/>
                    <a:pt x="663" y="873"/>
                    <a:pt x="665" y="870"/>
                  </a:cubicBezTo>
                  <a:cubicBezTo>
                    <a:pt x="665" y="870"/>
                    <a:pt x="666" y="870"/>
                    <a:pt x="666" y="869"/>
                  </a:cubicBezTo>
                  <a:cubicBezTo>
                    <a:pt x="665" y="869"/>
                    <a:pt x="665" y="869"/>
                    <a:pt x="664" y="869"/>
                  </a:cubicBezTo>
                  <a:cubicBezTo>
                    <a:pt x="664" y="868"/>
                    <a:pt x="663" y="868"/>
                    <a:pt x="663" y="867"/>
                  </a:cubicBezTo>
                  <a:cubicBezTo>
                    <a:pt x="662" y="864"/>
                    <a:pt x="666" y="862"/>
                    <a:pt x="666" y="860"/>
                  </a:cubicBezTo>
                  <a:cubicBezTo>
                    <a:pt x="666" y="859"/>
                    <a:pt x="663" y="857"/>
                    <a:pt x="662" y="857"/>
                  </a:cubicBezTo>
                  <a:cubicBezTo>
                    <a:pt x="662" y="856"/>
                    <a:pt x="661" y="857"/>
                    <a:pt x="661" y="857"/>
                  </a:cubicBezTo>
                  <a:cubicBezTo>
                    <a:pt x="661" y="854"/>
                    <a:pt x="663" y="859"/>
                    <a:pt x="662" y="854"/>
                  </a:cubicBezTo>
                  <a:cubicBezTo>
                    <a:pt x="662" y="851"/>
                    <a:pt x="661" y="852"/>
                    <a:pt x="661" y="850"/>
                  </a:cubicBezTo>
                  <a:cubicBezTo>
                    <a:pt x="661" y="850"/>
                    <a:pt x="663" y="855"/>
                    <a:pt x="664" y="855"/>
                  </a:cubicBezTo>
                  <a:cubicBezTo>
                    <a:pt x="667" y="855"/>
                    <a:pt x="666" y="851"/>
                    <a:pt x="666" y="850"/>
                  </a:cubicBezTo>
                  <a:cubicBezTo>
                    <a:pt x="666" y="849"/>
                    <a:pt x="668" y="845"/>
                    <a:pt x="668" y="845"/>
                  </a:cubicBezTo>
                  <a:cubicBezTo>
                    <a:pt x="668" y="845"/>
                    <a:pt x="667" y="845"/>
                    <a:pt x="667" y="845"/>
                  </a:cubicBezTo>
                  <a:cubicBezTo>
                    <a:pt x="667" y="845"/>
                    <a:pt x="667" y="845"/>
                    <a:pt x="667" y="845"/>
                  </a:cubicBezTo>
                  <a:cubicBezTo>
                    <a:pt x="667" y="845"/>
                    <a:pt x="667" y="845"/>
                    <a:pt x="667" y="845"/>
                  </a:cubicBezTo>
                  <a:cubicBezTo>
                    <a:pt x="665" y="845"/>
                    <a:pt x="662" y="845"/>
                    <a:pt x="663" y="845"/>
                  </a:cubicBezTo>
                  <a:cubicBezTo>
                    <a:pt x="664" y="843"/>
                    <a:pt x="666" y="844"/>
                    <a:pt x="667" y="845"/>
                  </a:cubicBezTo>
                  <a:cubicBezTo>
                    <a:pt x="667" y="845"/>
                    <a:pt x="667" y="845"/>
                    <a:pt x="667" y="845"/>
                  </a:cubicBezTo>
                  <a:cubicBezTo>
                    <a:pt x="668" y="844"/>
                    <a:pt x="666" y="843"/>
                    <a:pt x="667" y="843"/>
                  </a:cubicBezTo>
                  <a:cubicBezTo>
                    <a:pt x="670" y="844"/>
                    <a:pt x="668" y="845"/>
                    <a:pt x="669" y="843"/>
                  </a:cubicBezTo>
                  <a:cubicBezTo>
                    <a:pt x="671" y="839"/>
                    <a:pt x="671" y="839"/>
                    <a:pt x="671" y="839"/>
                  </a:cubicBezTo>
                  <a:cubicBezTo>
                    <a:pt x="672" y="838"/>
                    <a:pt x="673" y="838"/>
                    <a:pt x="673" y="837"/>
                  </a:cubicBezTo>
                  <a:cubicBezTo>
                    <a:pt x="674" y="835"/>
                    <a:pt x="670" y="838"/>
                    <a:pt x="670" y="837"/>
                  </a:cubicBezTo>
                  <a:cubicBezTo>
                    <a:pt x="670" y="837"/>
                    <a:pt x="671" y="837"/>
                    <a:pt x="671" y="836"/>
                  </a:cubicBezTo>
                  <a:cubicBezTo>
                    <a:pt x="670" y="834"/>
                    <a:pt x="668" y="836"/>
                    <a:pt x="667" y="836"/>
                  </a:cubicBezTo>
                  <a:cubicBezTo>
                    <a:pt x="667" y="836"/>
                    <a:pt x="666" y="836"/>
                    <a:pt x="666" y="835"/>
                  </a:cubicBezTo>
                  <a:cubicBezTo>
                    <a:pt x="666" y="835"/>
                    <a:pt x="667" y="835"/>
                    <a:pt x="667" y="835"/>
                  </a:cubicBezTo>
                  <a:cubicBezTo>
                    <a:pt x="666" y="835"/>
                    <a:pt x="666" y="835"/>
                    <a:pt x="665" y="835"/>
                  </a:cubicBezTo>
                  <a:cubicBezTo>
                    <a:pt x="665" y="835"/>
                    <a:pt x="664" y="834"/>
                    <a:pt x="664" y="834"/>
                  </a:cubicBezTo>
                  <a:cubicBezTo>
                    <a:pt x="664" y="834"/>
                    <a:pt x="665" y="834"/>
                    <a:pt x="665" y="834"/>
                  </a:cubicBezTo>
                  <a:cubicBezTo>
                    <a:pt x="666" y="833"/>
                    <a:pt x="664" y="832"/>
                    <a:pt x="664" y="831"/>
                  </a:cubicBezTo>
                  <a:cubicBezTo>
                    <a:pt x="664" y="830"/>
                    <a:pt x="665" y="832"/>
                    <a:pt x="666" y="833"/>
                  </a:cubicBezTo>
                  <a:cubicBezTo>
                    <a:pt x="666" y="833"/>
                    <a:pt x="670" y="835"/>
                    <a:pt x="670" y="835"/>
                  </a:cubicBezTo>
                  <a:cubicBezTo>
                    <a:pt x="675" y="833"/>
                    <a:pt x="670" y="831"/>
                    <a:pt x="670" y="831"/>
                  </a:cubicBezTo>
                  <a:cubicBezTo>
                    <a:pt x="670" y="830"/>
                    <a:pt x="672" y="831"/>
                    <a:pt x="672" y="830"/>
                  </a:cubicBezTo>
                  <a:cubicBezTo>
                    <a:pt x="672" y="830"/>
                    <a:pt x="672" y="829"/>
                    <a:pt x="672" y="828"/>
                  </a:cubicBezTo>
                  <a:cubicBezTo>
                    <a:pt x="672" y="828"/>
                    <a:pt x="673" y="830"/>
                    <a:pt x="674" y="830"/>
                  </a:cubicBezTo>
                  <a:cubicBezTo>
                    <a:pt x="674" y="830"/>
                    <a:pt x="674" y="829"/>
                    <a:pt x="674" y="828"/>
                  </a:cubicBezTo>
                  <a:cubicBezTo>
                    <a:pt x="674" y="828"/>
                    <a:pt x="675" y="828"/>
                    <a:pt x="675" y="828"/>
                  </a:cubicBezTo>
                  <a:cubicBezTo>
                    <a:pt x="675" y="829"/>
                    <a:pt x="675" y="830"/>
                    <a:pt x="675" y="831"/>
                  </a:cubicBezTo>
                  <a:cubicBezTo>
                    <a:pt x="675" y="831"/>
                    <a:pt x="675" y="832"/>
                    <a:pt x="675" y="832"/>
                  </a:cubicBezTo>
                  <a:cubicBezTo>
                    <a:pt x="676" y="830"/>
                    <a:pt x="679" y="827"/>
                    <a:pt x="680" y="831"/>
                  </a:cubicBezTo>
                  <a:cubicBezTo>
                    <a:pt x="680" y="832"/>
                    <a:pt x="681" y="829"/>
                    <a:pt x="683" y="828"/>
                  </a:cubicBezTo>
                  <a:cubicBezTo>
                    <a:pt x="684" y="827"/>
                    <a:pt x="685" y="827"/>
                    <a:pt x="686" y="825"/>
                  </a:cubicBezTo>
                  <a:cubicBezTo>
                    <a:pt x="687" y="822"/>
                    <a:pt x="684" y="826"/>
                    <a:pt x="682" y="824"/>
                  </a:cubicBezTo>
                  <a:cubicBezTo>
                    <a:pt x="682" y="823"/>
                    <a:pt x="684" y="822"/>
                    <a:pt x="684" y="822"/>
                  </a:cubicBezTo>
                  <a:cubicBezTo>
                    <a:pt x="685" y="823"/>
                    <a:pt x="683" y="823"/>
                    <a:pt x="683" y="823"/>
                  </a:cubicBezTo>
                  <a:cubicBezTo>
                    <a:pt x="684" y="825"/>
                    <a:pt x="687" y="820"/>
                    <a:pt x="688" y="819"/>
                  </a:cubicBezTo>
                  <a:cubicBezTo>
                    <a:pt x="690" y="818"/>
                    <a:pt x="693" y="815"/>
                    <a:pt x="696" y="814"/>
                  </a:cubicBezTo>
                  <a:cubicBezTo>
                    <a:pt x="701" y="813"/>
                    <a:pt x="705" y="811"/>
                    <a:pt x="709" y="807"/>
                  </a:cubicBezTo>
                  <a:cubicBezTo>
                    <a:pt x="709" y="807"/>
                    <a:pt x="708" y="807"/>
                    <a:pt x="709" y="807"/>
                  </a:cubicBezTo>
                  <a:cubicBezTo>
                    <a:pt x="709" y="807"/>
                    <a:pt x="710" y="807"/>
                    <a:pt x="710" y="807"/>
                  </a:cubicBezTo>
                  <a:cubicBezTo>
                    <a:pt x="711" y="806"/>
                    <a:pt x="711" y="804"/>
                    <a:pt x="713" y="803"/>
                  </a:cubicBezTo>
                  <a:cubicBezTo>
                    <a:pt x="716" y="801"/>
                    <a:pt x="720" y="798"/>
                    <a:pt x="724" y="797"/>
                  </a:cubicBezTo>
                  <a:cubicBezTo>
                    <a:pt x="725" y="797"/>
                    <a:pt x="726" y="798"/>
                    <a:pt x="726" y="797"/>
                  </a:cubicBezTo>
                  <a:cubicBezTo>
                    <a:pt x="727" y="797"/>
                    <a:pt x="727" y="796"/>
                    <a:pt x="727" y="796"/>
                  </a:cubicBezTo>
                  <a:cubicBezTo>
                    <a:pt x="727" y="795"/>
                    <a:pt x="724" y="797"/>
                    <a:pt x="725" y="794"/>
                  </a:cubicBezTo>
                  <a:cubicBezTo>
                    <a:pt x="725" y="794"/>
                    <a:pt x="726" y="794"/>
                    <a:pt x="726" y="794"/>
                  </a:cubicBezTo>
                  <a:cubicBezTo>
                    <a:pt x="726" y="794"/>
                    <a:pt x="726" y="794"/>
                    <a:pt x="727" y="794"/>
                  </a:cubicBezTo>
                  <a:cubicBezTo>
                    <a:pt x="727" y="792"/>
                    <a:pt x="730" y="795"/>
                    <a:pt x="729" y="796"/>
                  </a:cubicBezTo>
                  <a:cubicBezTo>
                    <a:pt x="729" y="796"/>
                    <a:pt x="728" y="796"/>
                    <a:pt x="728" y="797"/>
                  </a:cubicBezTo>
                  <a:cubicBezTo>
                    <a:pt x="728" y="797"/>
                    <a:pt x="729" y="797"/>
                    <a:pt x="729" y="797"/>
                  </a:cubicBezTo>
                  <a:cubicBezTo>
                    <a:pt x="732" y="796"/>
                    <a:pt x="732" y="796"/>
                    <a:pt x="733" y="793"/>
                  </a:cubicBezTo>
                  <a:cubicBezTo>
                    <a:pt x="734" y="792"/>
                    <a:pt x="730" y="795"/>
                    <a:pt x="730" y="794"/>
                  </a:cubicBezTo>
                  <a:cubicBezTo>
                    <a:pt x="738" y="787"/>
                    <a:pt x="749" y="793"/>
                    <a:pt x="751" y="792"/>
                  </a:cubicBezTo>
                  <a:cubicBezTo>
                    <a:pt x="754" y="791"/>
                    <a:pt x="749" y="789"/>
                    <a:pt x="752" y="786"/>
                  </a:cubicBezTo>
                  <a:cubicBezTo>
                    <a:pt x="752" y="786"/>
                    <a:pt x="757" y="786"/>
                    <a:pt x="757" y="786"/>
                  </a:cubicBezTo>
                  <a:cubicBezTo>
                    <a:pt x="757" y="785"/>
                    <a:pt x="757" y="785"/>
                    <a:pt x="757" y="784"/>
                  </a:cubicBezTo>
                  <a:cubicBezTo>
                    <a:pt x="759" y="783"/>
                    <a:pt x="759" y="784"/>
                    <a:pt x="760" y="784"/>
                  </a:cubicBezTo>
                  <a:cubicBezTo>
                    <a:pt x="760" y="784"/>
                    <a:pt x="760" y="783"/>
                    <a:pt x="760" y="783"/>
                  </a:cubicBezTo>
                  <a:cubicBezTo>
                    <a:pt x="761" y="783"/>
                    <a:pt x="761" y="784"/>
                    <a:pt x="761" y="784"/>
                  </a:cubicBezTo>
                  <a:cubicBezTo>
                    <a:pt x="761" y="784"/>
                    <a:pt x="761" y="783"/>
                    <a:pt x="761" y="783"/>
                  </a:cubicBezTo>
                  <a:cubicBezTo>
                    <a:pt x="762" y="782"/>
                    <a:pt x="763" y="783"/>
                    <a:pt x="763" y="782"/>
                  </a:cubicBezTo>
                  <a:cubicBezTo>
                    <a:pt x="763" y="782"/>
                    <a:pt x="761" y="782"/>
                    <a:pt x="761" y="781"/>
                  </a:cubicBezTo>
                  <a:cubicBezTo>
                    <a:pt x="763" y="781"/>
                    <a:pt x="764" y="779"/>
                    <a:pt x="765" y="779"/>
                  </a:cubicBezTo>
                  <a:cubicBezTo>
                    <a:pt x="766" y="779"/>
                    <a:pt x="766" y="780"/>
                    <a:pt x="767" y="781"/>
                  </a:cubicBezTo>
                  <a:cubicBezTo>
                    <a:pt x="768" y="781"/>
                    <a:pt x="775" y="779"/>
                    <a:pt x="776" y="779"/>
                  </a:cubicBezTo>
                  <a:cubicBezTo>
                    <a:pt x="776" y="778"/>
                    <a:pt x="775" y="778"/>
                    <a:pt x="775" y="778"/>
                  </a:cubicBezTo>
                  <a:cubicBezTo>
                    <a:pt x="775" y="778"/>
                    <a:pt x="774" y="778"/>
                    <a:pt x="774" y="778"/>
                  </a:cubicBezTo>
                  <a:cubicBezTo>
                    <a:pt x="772" y="775"/>
                    <a:pt x="773" y="780"/>
                    <a:pt x="772" y="778"/>
                  </a:cubicBezTo>
                  <a:cubicBezTo>
                    <a:pt x="769" y="775"/>
                    <a:pt x="775" y="778"/>
                    <a:pt x="773" y="776"/>
                  </a:cubicBezTo>
                  <a:cubicBezTo>
                    <a:pt x="772" y="775"/>
                    <a:pt x="770" y="777"/>
                    <a:pt x="770" y="776"/>
                  </a:cubicBezTo>
                  <a:cubicBezTo>
                    <a:pt x="771" y="772"/>
                    <a:pt x="774" y="771"/>
                    <a:pt x="777" y="771"/>
                  </a:cubicBezTo>
                  <a:cubicBezTo>
                    <a:pt x="777" y="771"/>
                    <a:pt x="778" y="771"/>
                    <a:pt x="778" y="771"/>
                  </a:cubicBezTo>
                  <a:cubicBezTo>
                    <a:pt x="778" y="770"/>
                    <a:pt x="778" y="769"/>
                    <a:pt x="779" y="769"/>
                  </a:cubicBezTo>
                  <a:cubicBezTo>
                    <a:pt x="779" y="769"/>
                    <a:pt x="779" y="770"/>
                    <a:pt x="780" y="770"/>
                  </a:cubicBezTo>
                  <a:cubicBezTo>
                    <a:pt x="780" y="770"/>
                    <a:pt x="781" y="768"/>
                    <a:pt x="781" y="768"/>
                  </a:cubicBezTo>
                  <a:cubicBezTo>
                    <a:pt x="782" y="769"/>
                    <a:pt x="779" y="771"/>
                    <a:pt x="780" y="771"/>
                  </a:cubicBezTo>
                  <a:cubicBezTo>
                    <a:pt x="781" y="771"/>
                    <a:pt x="786" y="772"/>
                    <a:pt x="786" y="771"/>
                  </a:cubicBezTo>
                  <a:cubicBezTo>
                    <a:pt x="788" y="769"/>
                    <a:pt x="788" y="769"/>
                    <a:pt x="788" y="769"/>
                  </a:cubicBezTo>
                  <a:cubicBezTo>
                    <a:pt x="788" y="769"/>
                    <a:pt x="788" y="770"/>
                    <a:pt x="788" y="770"/>
                  </a:cubicBezTo>
                  <a:cubicBezTo>
                    <a:pt x="790" y="770"/>
                    <a:pt x="791" y="768"/>
                    <a:pt x="793" y="769"/>
                  </a:cubicBezTo>
                  <a:cubicBezTo>
                    <a:pt x="793" y="769"/>
                    <a:pt x="799" y="771"/>
                    <a:pt x="799" y="772"/>
                  </a:cubicBezTo>
                  <a:cubicBezTo>
                    <a:pt x="799" y="773"/>
                    <a:pt x="792" y="772"/>
                    <a:pt x="792" y="772"/>
                  </a:cubicBezTo>
                  <a:cubicBezTo>
                    <a:pt x="791" y="772"/>
                    <a:pt x="790" y="771"/>
                    <a:pt x="789" y="773"/>
                  </a:cubicBezTo>
                  <a:cubicBezTo>
                    <a:pt x="789" y="773"/>
                    <a:pt x="789" y="774"/>
                    <a:pt x="789" y="774"/>
                  </a:cubicBezTo>
                  <a:cubicBezTo>
                    <a:pt x="790" y="774"/>
                    <a:pt x="810" y="772"/>
                    <a:pt x="811" y="771"/>
                  </a:cubicBezTo>
                  <a:cubicBezTo>
                    <a:pt x="812" y="769"/>
                    <a:pt x="807" y="766"/>
                    <a:pt x="808" y="765"/>
                  </a:cubicBezTo>
                  <a:cubicBezTo>
                    <a:pt x="809" y="764"/>
                    <a:pt x="814" y="763"/>
                    <a:pt x="815" y="763"/>
                  </a:cubicBezTo>
                  <a:cubicBezTo>
                    <a:pt x="815" y="764"/>
                    <a:pt x="814" y="764"/>
                    <a:pt x="813" y="765"/>
                  </a:cubicBezTo>
                  <a:cubicBezTo>
                    <a:pt x="813" y="766"/>
                    <a:pt x="814" y="766"/>
                    <a:pt x="814" y="766"/>
                  </a:cubicBezTo>
                  <a:cubicBezTo>
                    <a:pt x="813" y="768"/>
                    <a:pt x="812" y="765"/>
                    <a:pt x="811" y="768"/>
                  </a:cubicBezTo>
                  <a:cubicBezTo>
                    <a:pt x="811" y="769"/>
                    <a:pt x="813" y="769"/>
                    <a:pt x="813" y="769"/>
                  </a:cubicBezTo>
                  <a:cubicBezTo>
                    <a:pt x="812" y="770"/>
                    <a:pt x="811" y="769"/>
                    <a:pt x="811" y="770"/>
                  </a:cubicBezTo>
                  <a:cubicBezTo>
                    <a:pt x="811" y="771"/>
                    <a:pt x="816" y="771"/>
                    <a:pt x="818" y="771"/>
                  </a:cubicBezTo>
                  <a:cubicBezTo>
                    <a:pt x="821" y="771"/>
                    <a:pt x="823" y="770"/>
                    <a:pt x="826" y="770"/>
                  </a:cubicBezTo>
                  <a:cubicBezTo>
                    <a:pt x="830" y="770"/>
                    <a:pt x="835" y="771"/>
                    <a:pt x="839" y="772"/>
                  </a:cubicBezTo>
                  <a:cubicBezTo>
                    <a:pt x="840" y="772"/>
                    <a:pt x="839" y="769"/>
                    <a:pt x="841" y="768"/>
                  </a:cubicBezTo>
                  <a:cubicBezTo>
                    <a:pt x="841" y="768"/>
                    <a:pt x="845" y="765"/>
                    <a:pt x="844" y="765"/>
                  </a:cubicBezTo>
                  <a:cubicBezTo>
                    <a:pt x="843" y="765"/>
                    <a:pt x="843" y="767"/>
                    <a:pt x="842" y="766"/>
                  </a:cubicBezTo>
                  <a:cubicBezTo>
                    <a:pt x="840" y="765"/>
                    <a:pt x="840" y="761"/>
                    <a:pt x="842" y="760"/>
                  </a:cubicBezTo>
                  <a:cubicBezTo>
                    <a:pt x="845" y="758"/>
                    <a:pt x="848" y="754"/>
                    <a:pt x="852" y="753"/>
                  </a:cubicBezTo>
                  <a:cubicBezTo>
                    <a:pt x="856" y="751"/>
                    <a:pt x="866" y="751"/>
                    <a:pt x="869" y="746"/>
                  </a:cubicBezTo>
                  <a:cubicBezTo>
                    <a:pt x="870" y="744"/>
                    <a:pt x="867" y="735"/>
                    <a:pt x="867" y="733"/>
                  </a:cubicBezTo>
                  <a:cubicBezTo>
                    <a:pt x="868" y="732"/>
                    <a:pt x="870" y="730"/>
                    <a:pt x="870" y="729"/>
                  </a:cubicBezTo>
                  <a:cubicBezTo>
                    <a:pt x="871" y="728"/>
                    <a:pt x="870" y="726"/>
                    <a:pt x="871" y="726"/>
                  </a:cubicBezTo>
                  <a:cubicBezTo>
                    <a:pt x="871" y="724"/>
                    <a:pt x="873" y="723"/>
                    <a:pt x="874" y="722"/>
                  </a:cubicBezTo>
                  <a:cubicBezTo>
                    <a:pt x="875" y="720"/>
                    <a:pt x="875" y="717"/>
                    <a:pt x="877" y="715"/>
                  </a:cubicBezTo>
                  <a:cubicBezTo>
                    <a:pt x="878" y="715"/>
                    <a:pt x="880" y="715"/>
                    <a:pt x="881" y="715"/>
                  </a:cubicBezTo>
                  <a:cubicBezTo>
                    <a:pt x="882" y="714"/>
                    <a:pt x="891" y="703"/>
                    <a:pt x="891" y="701"/>
                  </a:cubicBezTo>
                  <a:cubicBezTo>
                    <a:pt x="891" y="700"/>
                    <a:pt x="889" y="702"/>
                    <a:pt x="888" y="701"/>
                  </a:cubicBezTo>
                  <a:cubicBezTo>
                    <a:pt x="887" y="700"/>
                    <a:pt x="889" y="698"/>
                    <a:pt x="890" y="699"/>
                  </a:cubicBezTo>
                  <a:cubicBezTo>
                    <a:pt x="890" y="699"/>
                    <a:pt x="891" y="701"/>
                    <a:pt x="892" y="700"/>
                  </a:cubicBezTo>
                  <a:cubicBezTo>
                    <a:pt x="894" y="699"/>
                    <a:pt x="893" y="695"/>
                    <a:pt x="894" y="694"/>
                  </a:cubicBezTo>
                  <a:cubicBezTo>
                    <a:pt x="894" y="693"/>
                    <a:pt x="898" y="687"/>
                    <a:pt x="899" y="686"/>
                  </a:cubicBezTo>
                  <a:cubicBezTo>
                    <a:pt x="900" y="684"/>
                    <a:pt x="904" y="684"/>
                    <a:pt x="905" y="683"/>
                  </a:cubicBezTo>
                  <a:cubicBezTo>
                    <a:pt x="910" y="674"/>
                    <a:pt x="908" y="662"/>
                    <a:pt x="909" y="653"/>
                  </a:cubicBezTo>
                  <a:cubicBezTo>
                    <a:pt x="909" y="648"/>
                    <a:pt x="914" y="639"/>
                    <a:pt x="919" y="636"/>
                  </a:cubicBezTo>
                  <a:cubicBezTo>
                    <a:pt x="921" y="635"/>
                    <a:pt x="926" y="633"/>
                    <a:pt x="926" y="630"/>
                  </a:cubicBezTo>
                  <a:cubicBezTo>
                    <a:pt x="927" y="629"/>
                    <a:pt x="925" y="622"/>
                    <a:pt x="925" y="619"/>
                  </a:cubicBezTo>
                  <a:cubicBezTo>
                    <a:pt x="926" y="616"/>
                    <a:pt x="928" y="612"/>
                    <a:pt x="929" y="609"/>
                  </a:cubicBezTo>
                  <a:cubicBezTo>
                    <a:pt x="930" y="602"/>
                    <a:pt x="932" y="595"/>
                    <a:pt x="935" y="588"/>
                  </a:cubicBezTo>
                  <a:cubicBezTo>
                    <a:pt x="935" y="587"/>
                    <a:pt x="937" y="582"/>
                    <a:pt x="937" y="580"/>
                  </a:cubicBezTo>
                  <a:cubicBezTo>
                    <a:pt x="937" y="578"/>
                    <a:pt x="935" y="574"/>
                    <a:pt x="935" y="572"/>
                  </a:cubicBezTo>
                  <a:cubicBezTo>
                    <a:pt x="936" y="566"/>
                    <a:pt x="936" y="558"/>
                    <a:pt x="936" y="552"/>
                  </a:cubicBezTo>
                  <a:cubicBezTo>
                    <a:pt x="935" y="551"/>
                    <a:pt x="934" y="549"/>
                    <a:pt x="935" y="547"/>
                  </a:cubicBezTo>
                  <a:cubicBezTo>
                    <a:pt x="936" y="542"/>
                    <a:pt x="939" y="533"/>
                    <a:pt x="940" y="529"/>
                  </a:cubicBezTo>
                  <a:cubicBezTo>
                    <a:pt x="940" y="528"/>
                    <a:pt x="940" y="526"/>
                    <a:pt x="939" y="526"/>
                  </a:cubicBezTo>
                  <a:cubicBezTo>
                    <a:pt x="937" y="526"/>
                    <a:pt x="939" y="530"/>
                    <a:pt x="939" y="531"/>
                  </a:cubicBezTo>
                  <a:cubicBezTo>
                    <a:pt x="938" y="532"/>
                    <a:pt x="936" y="532"/>
                    <a:pt x="936" y="533"/>
                  </a:cubicBezTo>
                  <a:cubicBezTo>
                    <a:pt x="935" y="533"/>
                    <a:pt x="937" y="534"/>
                    <a:pt x="936" y="534"/>
                  </a:cubicBezTo>
                  <a:cubicBezTo>
                    <a:pt x="936" y="535"/>
                    <a:pt x="934" y="531"/>
                    <a:pt x="936" y="531"/>
                  </a:cubicBezTo>
                  <a:cubicBezTo>
                    <a:pt x="941" y="531"/>
                    <a:pt x="934" y="528"/>
                    <a:pt x="936" y="526"/>
                  </a:cubicBezTo>
                  <a:cubicBezTo>
                    <a:pt x="937" y="525"/>
                    <a:pt x="938" y="526"/>
                    <a:pt x="938" y="525"/>
                  </a:cubicBezTo>
                  <a:cubicBezTo>
                    <a:pt x="939" y="525"/>
                    <a:pt x="937" y="525"/>
                    <a:pt x="937" y="525"/>
                  </a:cubicBezTo>
                  <a:cubicBezTo>
                    <a:pt x="937" y="524"/>
                    <a:pt x="935" y="523"/>
                    <a:pt x="935" y="522"/>
                  </a:cubicBezTo>
                  <a:cubicBezTo>
                    <a:pt x="935" y="522"/>
                    <a:pt x="935" y="522"/>
                    <a:pt x="935" y="522"/>
                  </a:cubicBezTo>
                  <a:cubicBezTo>
                    <a:pt x="934" y="522"/>
                    <a:pt x="934" y="523"/>
                    <a:pt x="934" y="522"/>
                  </a:cubicBezTo>
                  <a:cubicBezTo>
                    <a:pt x="934" y="522"/>
                    <a:pt x="934" y="522"/>
                    <a:pt x="935" y="522"/>
                  </a:cubicBezTo>
                  <a:cubicBezTo>
                    <a:pt x="935" y="522"/>
                    <a:pt x="935" y="522"/>
                    <a:pt x="935" y="522"/>
                  </a:cubicBezTo>
                  <a:cubicBezTo>
                    <a:pt x="935" y="522"/>
                    <a:pt x="935" y="522"/>
                    <a:pt x="935" y="522"/>
                  </a:cubicBezTo>
                  <a:cubicBezTo>
                    <a:pt x="936" y="522"/>
                    <a:pt x="936" y="522"/>
                    <a:pt x="936" y="523"/>
                  </a:cubicBezTo>
                  <a:cubicBezTo>
                    <a:pt x="936" y="523"/>
                    <a:pt x="938" y="526"/>
                    <a:pt x="938" y="525"/>
                  </a:cubicBezTo>
                  <a:cubicBezTo>
                    <a:pt x="939" y="523"/>
                    <a:pt x="939" y="515"/>
                    <a:pt x="938" y="515"/>
                  </a:cubicBezTo>
                  <a:cubicBezTo>
                    <a:pt x="937" y="515"/>
                    <a:pt x="937" y="516"/>
                    <a:pt x="937" y="516"/>
                  </a:cubicBezTo>
                  <a:cubicBezTo>
                    <a:pt x="936" y="517"/>
                    <a:pt x="936" y="518"/>
                    <a:pt x="936" y="518"/>
                  </a:cubicBezTo>
                  <a:cubicBezTo>
                    <a:pt x="936" y="518"/>
                    <a:pt x="936" y="518"/>
                    <a:pt x="935" y="518"/>
                  </a:cubicBezTo>
                  <a:cubicBezTo>
                    <a:pt x="935" y="518"/>
                    <a:pt x="935" y="519"/>
                    <a:pt x="935" y="518"/>
                  </a:cubicBezTo>
                  <a:cubicBezTo>
                    <a:pt x="935" y="518"/>
                    <a:pt x="935" y="518"/>
                    <a:pt x="935" y="518"/>
                  </a:cubicBezTo>
                  <a:cubicBezTo>
                    <a:pt x="936" y="518"/>
                    <a:pt x="936" y="517"/>
                    <a:pt x="937" y="516"/>
                  </a:cubicBezTo>
                  <a:cubicBezTo>
                    <a:pt x="937" y="515"/>
                    <a:pt x="936" y="512"/>
                    <a:pt x="937" y="511"/>
                  </a:cubicBezTo>
                  <a:cubicBezTo>
                    <a:pt x="939" y="508"/>
                    <a:pt x="936" y="515"/>
                    <a:pt x="940" y="513"/>
                  </a:cubicBezTo>
                  <a:cubicBezTo>
                    <a:pt x="940" y="512"/>
                    <a:pt x="940" y="512"/>
                    <a:pt x="940" y="511"/>
                  </a:cubicBezTo>
                  <a:cubicBezTo>
                    <a:pt x="939" y="510"/>
                    <a:pt x="940" y="509"/>
                    <a:pt x="941" y="508"/>
                  </a:cubicBezTo>
                  <a:cubicBezTo>
                    <a:pt x="941" y="508"/>
                    <a:pt x="944" y="507"/>
                    <a:pt x="944" y="506"/>
                  </a:cubicBezTo>
                  <a:cubicBezTo>
                    <a:pt x="943" y="505"/>
                    <a:pt x="941" y="505"/>
                    <a:pt x="942" y="504"/>
                  </a:cubicBezTo>
                  <a:cubicBezTo>
                    <a:pt x="945" y="501"/>
                    <a:pt x="944" y="504"/>
                    <a:pt x="946" y="499"/>
                  </a:cubicBezTo>
                  <a:cubicBezTo>
                    <a:pt x="946" y="499"/>
                    <a:pt x="947" y="499"/>
                    <a:pt x="947" y="498"/>
                  </a:cubicBezTo>
                  <a:cubicBezTo>
                    <a:pt x="947" y="498"/>
                    <a:pt x="946" y="498"/>
                    <a:pt x="945" y="498"/>
                  </a:cubicBezTo>
                  <a:cubicBezTo>
                    <a:pt x="944" y="498"/>
                    <a:pt x="944" y="498"/>
                    <a:pt x="944" y="498"/>
                  </a:cubicBezTo>
                  <a:cubicBezTo>
                    <a:pt x="942" y="497"/>
                    <a:pt x="942" y="492"/>
                    <a:pt x="943" y="492"/>
                  </a:cubicBezTo>
                  <a:cubicBezTo>
                    <a:pt x="944" y="492"/>
                    <a:pt x="943" y="493"/>
                    <a:pt x="943" y="494"/>
                  </a:cubicBezTo>
                  <a:cubicBezTo>
                    <a:pt x="942" y="494"/>
                    <a:pt x="943" y="498"/>
                    <a:pt x="944" y="498"/>
                  </a:cubicBezTo>
                  <a:cubicBezTo>
                    <a:pt x="947" y="497"/>
                    <a:pt x="947" y="493"/>
                    <a:pt x="947" y="492"/>
                  </a:cubicBezTo>
                  <a:cubicBezTo>
                    <a:pt x="947" y="491"/>
                    <a:pt x="948" y="491"/>
                    <a:pt x="948" y="491"/>
                  </a:cubicBezTo>
                  <a:cubicBezTo>
                    <a:pt x="948" y="491"/>
                    <a:pt x="948" y="491"/>
                    <a:pt x="948" y="492"/>
                  </a:cubicBezTo>
                  <a:cubicBezTo>
                    <a:pt x="950" y="494"/>
                    <a:pt x="949" y="494"/>
                    <a:pt x="953" y="494"/>
                  </a:cubicBezTo>
                  <a:cubicBezTo>
                    <a:pt x="953" y="494"/>
                    <a:pt x="953" y="495"/>
                    <a:pt x="953" y="495"/>
                  </a:cubicBezTo>
                  <a:cubicBezTo>
                    <a:pt x="953" y="496"/>
                    <a:pt x="953" y="496"/>
                    <a:pt x="953" y="497"/>
                  </a:cubicBezTo>
                  <a:cubicBezTo>
                    <a:pt x="953" y="499"/>
                    <a:pt x="951" y="503"/>
                    <a:pt x="953" y="503"/>
                  </a:cubicBezTo>
                  <a:cubicBezTo>
                    <a:pt x="960" y="501"/>
                    <a:pt x="975" y="480"/>
                    <a:pt x="978" y="473"/>
                  </a:cubicBezTo>
                  <a:cubicBezTo>
                    <a:pt x="980" y="469"/>
                    <a:pt x="984" y="465"/>
                    <a:pt x="985" y="461"/>
                  </a:cubicBezTo>
                  <a:cubicBezTo>
                    <a:pt x="985" y="460"/>
                    <a:pt x="983" y="459"/>
                    <a:pt x="983" y="459"/>
                  </a:cubicBezTo>
                  <a:cubicBezTo>
                    <a:pt x="983" y="458"/>
                    <a:pt x="983" y="458"/>
                    <a:pt x="983" y="458"/>
                  </a:cubicBezTo>
                  <a:cubicBezTo>
                    <a:pt x="984" y="458"/>
                    <a:pt x="983" y="459"/>
                    <a:pt x="984" y="459"/>
                  </a:cubicBezTo>
                  <a:cubicBezTo>
                    <a:pt x="984" y="459"/>
                    <a:pt x="984" y="458"/>
                    <a:pt x="984" y="458"/>
                  </a:cubicBezTo>
                  <a:cubicBezTo>
                    <a:pt x="985" y="456"/>
                    <a:pt x="987" y="456"/>
                    <a:pt x="987" y="455"/>
                  </a:cubicBezTo>
                  <a:cubicBezTo>
                    <a:pt x="987" y="454"/>
                    <a:pt x="985" y="453"/>
                    <a:pt x="986" y="453"/>
                  </a:cubicBezTo>
                  <a:cubicBezTo>
                    <a:pt x="986" y="452"/>
                    <a:pt x="986" y="454"/>
                    <a:pt x="987" y="455"/>
                  </a:cubicBezTo>
                  <a:cubicBezTo>
                    <a:pt x="987" y="455"/>
                    <a:pt x="987" y="453"/>
                    <a:pt x="987" y="453"/>
                  </a:cubicBezTo>
                  <a:cubicBezTo>
                    <a:pt x="991" y="453"/>
                    <a:pt x="981" y="458"/>
                    <a:pt x="985" y="460"/>
                  </a:cubicBezTo>
                  <a:cubicBezTo>
                    <a:pt x="986" y="461"/>
                    <a:pt x="987" y="456"/>
                    <a:pt x="988" y="456"/>
                  </a:cubicBezTo>
                  <a:cubicBezTo>
                    <a:pt x="989" y="454"/>
                    <a:pt x="992" y="454"/>
                    <a:pt x="991" y="451"/>
                  </a:cubicBezTo>
                  <a:cubicBezTo>
                    <a:pt x="990" y="450"/>
                    <a:pt x="990" y="451"/>
                    <a:pt x="988" y="450"/>
                  </a:cubicBezTo>
                  <a:cubicBezTo>
                    <a:pt x="986" y="447"/>
                    <a:pt x="990" y="449"/>
                    <a:pt x="990" y="449"/>
                  </a:cubicBezTo>
                  <a:cubicBezTo>
                    <a:pt x="991" y="449"/>
                    <a:pt x="991" y="450"/>
                    <a:pt x="992" y="451"/>
                  </a:cubicBezTo>
                  <a:cubicBezTo>
                    <a:pt x="992" y="451"/>
                    <a:pt x="991" y="452"/>
                    <a:pt x="992" y="452"/>
                  </a:cubicBezTo>
                  <a:cubicBezTo>
                    <a:pt x="994" y="450"/>
                    <a:pt x="996" y="444"/>
                    <a:pt x="998" y="442"/>
                  </a:cubicBezTo>
                  <a:cubicBezTo>
                    <a:pt x="1002" y="438"/>
                    <a:pt x="1007" y="437"/>
                    <a:pt x="1012" y="435"/>
                  </a:cubicBezTo>
                  <a:cubicBezTo>
                    <a:pt x="1014" y="434"/>
                    <a:pt x="1015" y="429"/>
                    <a:pt x="1016" y="428"/>
                  </a:cubicBezTo>
                  <a:cubicBezTo>
                    <a:pt x="1019" y="425"/>
                    <a:pt x="1022" y="422"/>
                    <a:pt x="1025" y="419"/>
                  </a:cubicBezTo>
                  <a:cubicBezTo>
                    <a:pt x="1026" y="417"/>
                    <a:pt x="1027" y="416"/>
                    <a:pt x="1028" y="414"/>
                  </a:cubicBezTo>
                  <a:cubicBezTo>
                    <a:pt x="1028" y="414"/>
                    <a:pt x="1029" y="413"/>
                    <a:pt x="1029" y="413"/>
                  </a:cubicBezTo>
                  <a:cubicBezTo>
                    <a:pt x="1028" y="413"/>
                    <a:pt x="1028" y="414"/>
                    <a:pt x="1027" y="414"/>
                  </a:cubicBezTo>
                  <a:cubicBezTo>
                    <a:pt x="1026" y="414"/>
                    <a:pt x="1027" y="412"/>
                    <a:pt x="1026" y="412"/>
                  </a:cubicBezTo>
                  <a:cubicBezTo>
                    <a:pt x="1026" y="411"/>
                    <a:pt x="1025" y="410"/>
                    <a:pt x="1025" y="410"/>
                  </a:cubicBezTo>
                  <a:cubicBezTo>
                    <a:pt x="1027" y="409"/>
                    <a:pt x="1027" y="413"/>
                    <a:pt x="1027" y="413"/>
                  </a:cubicBezTo>
                  <a:cubicBezTo>
                    <a:pt x="1027" y="414"/>
                    <a:pt x="1029" y="414"/>
                    <a:pt x="1029" y="410"/>
                  </a:cubicBezTo>
                  <a:cubicBezTo>
                    <a:pt x="1029" y="409"/>
                    <a:pt x="1031" y="410"/>
                    <a:pt x="1031" y="411"/>
                  </a:cubicBezTo>
                  <a:cubicBezTo>
                    <a:pt x="1031" y="412"/>
                    <a:pt x="1029" y="412"/>
                    <a:pt x="1030" y="413"/>
                  </a:cubicBezTo>
                  <a:cubicBezTo>
                    <a:pt x="1031" y="414"/>
                    <a:pt x="1037" y="404"/>
                    <a:pt x="1038" y="403"/>
                  </a:cubicBezTo>
                  <a:cubicBezTo>
                    <a:pt x="1045" y="397"/>
                    <a:pt x="1052" y="382"/>
                    <a:pt x="1054" y="373"/>
                  </a:cubicBezTo>
                  <a:cubicBezTo>
                    <a:pt x="1054" y="373"/>
                    <a:pt x="1055" y="369"/>
                    <a:pt x="1055" y="369"/>
                  </a:cubicBezTo>
                  <a:cubicBezTo>
                    <a:pt x="1055" y="368"/>
                    <a:pt x="1054" y="367"/>
                    <a:pt x="1054" y="367"/>
                  </a:cubicBezTo>
                  <a:cubicBezTo>
                    <a:pt x="1054" y="366"/>
                    <a:pt x="1061" y="368"/>
                    <a:pt x="1057" y="362"/>
                  </a:cubicBezTo>
                  <a:cubicBezTo>
                    <a:pt x="1057" y="361"/>
                    <a:pt x="1056" y="361"/>
                    <a:pt x="1055" y="361"/>
                  </a:cubicBezTo>
                  <a:cubicBezTo>
                    <a:pt x="1054" y="358"/>
                    <a:pt x="1058" y="358"/>
                    <a:pt x="1057" y="358"/>
                  </a:cubicBezTo>
                  <a:cubicBezTo>
                    <a:pt x="1055" y="358"/>
                    <a:pt x="1056" y="358"/>
                    <a:pt x="1057" y="355"/>
                  </a:cubicBezTo>
                  <a:cubicBezTo>
                    <a:pt x="1057" y="354"/>
                    <a:pt x="1057" y="356"/>
                    <a:pt x="1057" y="357"/>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66" name="Freeform 79"/>
            <p:cNvSpPr>
              <a:spLocks/>
            </p:cNvSpPr>
            <p:nvPr/>
          </p:nvSpPr>
          <p:spPr bwMode="auto">
            <a:xfrm>
              <a:off x="5383213" y="1908176"/>
              <a:ext cx="1588" cy="1588"/>
            </a:xfrm>
            <a:custGeom>
              <a:avLst/>
              <a:gdLst/>
              <a:ahLst/>
              <a:cxnLst>
                <a:cxn ang="0">
                  <a:pos x="0" y="0"/>
                </a:cxn>
                <a:cxn ang="0">
                  <a:pos x="0" y="0"/>
                </a:cxn>
              </a:cxnLst>
              <a:rect l="0" t="0" r="r" b="b"/>
              <a:pathLst>
                <a:path>
                  <a:moveTo>
                    <a:pt x="0" y="0"/>
                  </a:moveTo>
                  <a:cubicBezTo>
                    <a:pt x="0" y="0"/>
                    <a:pt x="0"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67" name="Freeform 80"/>
            <p:cNvSpPr>
              <a:spLocks/>
            </p:cNvSpPr>
            <p:nvPr/>
          </p:nvSpPr>
          <p:spPr bwMode="auto">
            <a:xfrm>
              <a:off x="5383213" y="1906588"/>
              <a:ext cx="1588" cy="1588"/>
            </a:xfrm>
            <a:custGeom>
              <a:avLst/>
              <a:gdLst/>
              <a:ahLst/>
              <a:cxnLst>
                <a:cxn ang="0">
                  <a:pos x="0" y="0"/>
                </a:cxn>
                <a:cxn ang="0">
                  <a:pos x="0" y="0"/>
                </a:cxn>
                <a:cxn ang="0">
                  <a:pos x="0" y="1"/>
                </a:cxn>
                <a:cxn ang="0">
                  <a:pos x="0" y="0"/>
                </a:cxn>
              </a:cxnLst>
              <a:rect l="0" t="0" r="r" b="b"/>
              <a:pathLst>
                <a:path h="1">
                  <a:moveTo>
                    <a:pt x="0" y="0"/>
                  </a:moveTo>
                  <a:cubicBezTo>
                    <a:pt x="0" y="0"/>
                    <a:pt x="0" y="0"/>
                    <a:pt x="0" y="0"/>
                  </a:cubicBezTo>
                  <a:cubicBezTo>
                    <a:pt x="0" y="0"/>
                    <a:pt x="0" y="1"/>
                    <a:pt x="0" y="1"/>
                  </a:cubicBezTo>
                  <a:cubicBezTo>
                    <a:pt x="0" y="1"/>
                    <a:pt x="0" y="1"/>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68" name="Freeform 81"/>
            <p:cNvSpPr>
              <a:spLocks/>
            </p:cNvSpPr>
            <p:nvPr/>
          </p:nvSpPr>
          <p:spPr bwMode="auto">
            <a:xfrm>
              <a:off x="5640388" y="2547938"/>
              <a:ext cx="1588" cy="1588"/>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69" name="Freeform 82"/>
            <p:cNvSpPr>
              <a:spLocks/>
            </p:cNvSpPr>
            <p:nvPr/>
          </p:nvSpPr>
          <p:spPr bwMode="auto">
            <a:xfrm>
              <a:off x="5640388" y="2535238"/>
              <a:ext cx="4763" cy="4763"/>
            </a:xfrm>
            <a:custGeom>
              <a:avLst/>
              <a:gdLst/>
              <a:ahLst/>
              <a:cxnLst>
                <a:cxn ang="0">
                  <a:pos x="1" y="2"/>
                </a:cxn>
                <a:cxn ang="0">
                  <a:pos x="2" y="0"/>
                </a:cxn>
                <a:cxn ang="0">
                  <a:pos x="0" y="2"/>
                </a:cxn>
                <a:cxn ang="0">
                  <a:pos x="1" y="2"/>
                </a:cxn>
              </a:cxnLst>
              <a:rect l="0" t="0" r="r" b="b"/>
              <a:pathLst>
                <a:path w="2" h="2">
                  <a:moveTo>
                    <a:pt x="1" y="2"/>
                  </a:moveTo>
                  <a:cubicBezTo>
                    <a:pt x="1" y="2"/>
                    <a:pt x="1" y="1"/>
                    <a:pt x="2" y="0"/>
                  </a:cubicBezTo>
                  <a:cubicBezTo>
                    <a:pt x="1" y="1"/>
                    <a:pt x="1" y="2"/>
                    <a:pt x="0" y="2"/>
                  </a:cubicBezTo>
                  <a:cubicBezTo>
                    <a:pt x="1" y="2"/>
                    <a:pt x="1" y="2"/>
                    <a:pt x="1" y="2"/>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70" name="Freeform 83"/>
            <p:cNvSpPr>
              <a:spLocks/>
            </p:cNvSpPr>
            <p:nvPr/>
          </p:nvSpPr>
          <p:spPr bwMode="auto">
            <a:xfrm>
              <a:off x="5000626" y="1622426"/>
              <a:ext cx="1588" cy="1588"/>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71" name="Freeform 84"/>
            <p:cNvSpPr>
              <a:spLocks/>
            </p:cNvSpPr>
            <p:nvPr/>
          </p:nvSpPr>
          <p:spPr bwMode="auto">
            <a:xfrm>
              <a:off x="3778251" y="1187451"/>
              <a:ext cx="1588" cy="4763"/>
            </a:xfrm>
            <a:custGeom>
              <a:avLst/>
              <a:gdLst/>
              <a:ahLst/>
              <a:cxnLst>
                <a:cxn ang="0">
                  <a:pos x="1" y="2"/>
                </a:cxn>
                <a:cxn ang="0">
                  <a:pos x="0" y="0"/>
                </a:cxn>
                <a:cxn ang="0">
                  <a:pos x="0" y="1"/>
                </a:cxn>
                <a:cxn ang="0">
                  <a:pos x="1" y="2"/>
                </a:cxn>
              </a:cxnLst>
              <a:rect l="0" t="0" r="r" b="b"/>
              <a:pathLst>
                <a:path w="1" h="2">
                  <a:moveTo>
                    <a:pt x="1" y="2"/>
                  </a:moveTo>
                  <a:cubicBezTo>
                    <a:pt x="0" y="1"/>
                    <a:pt x="0" y="1"/>
                    <a:pt x="0" y="0"/>
                  </a:cubicBezTo>
                  <a:cubicBezTo>
                    <a:pt x="0" y="1"/>
                    <a:pt x="0" y="1"/>
                    <a:pt x="0" y="1"/>
                  </a:cubicBezTo>
                  <a:cubicBezTo>
                    <a:pt x="0" y="2"/>
                    <a:pt x="1" y="2"/>
                    <a:pt x="1" y="2"/>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72" name="Freeform 85"/>
            <p:cNvSpPr>
              <a:spLocks/>
            </p:cNvSpPr>
            <p:nvPr/>
          </p:nvSpPr>
          <p:spPr bwMode="auto">
            <a:xfrm>
              <a:off x="3627438" y="1111251"/>
              <a:ext cx="9525" cy="6350"/>
            </a:xfrm>
            <a:custGeom>
              <a:avLst/>
              <a:gdLst/>
              <a:ahLst/>
              <a:cxnLst>
                <a:cxn ang="0">
                  <a:pos x="3" y="3"/>
                </a:cxn>
                <a:cxn ang="0">
                  <a:pos x="3" y="3"/>
                </a:cxn>
              </a:cxnLst>
              <a:rect l="0" t="0" r="r" b="b"/>
              <a:pathLst>
                <a:path w="4" h="3">
                  <a:moveTo>
                    <a:pt x="3" y="3"/>
                  </a:moveTo>
                  <a:cubicBezTo>
                    <a:pt x="4" y="2"/>
                    <a:pt x="0" y="0"/>
                    <a:pt x="3" y="3"/>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73" name="Freeform 86"/>
            <p:cNvSpPr>
              <a:spLocks/>
            </p:cNvSpPr>
            <p:nvPr/>
          </p:nvSpPr>
          <p:spPr bwMode="auto">
            <a:xfrm>
              <a:off x="3473451" y="1522413"/>
              <a:ext cx="7938" cy="11113"/>
            </a:xfrm>
            <a:custGeom>
              <a:avLst/>
              <a:gdLst/>
              <a:ahLst/>
              <a:cxnLst>
                <a:cxn ang="0">
                  <a:pos x="0" y="3"/>
                </a:cxn>
                <a:cxn ang="0">
                  <a:pos x="0" y="3"/>
                </a:cxn>
              </a:cxnLst>
              <a:rect l="0" t="0" r="r" b="b"/>
              <a:pathLst>
                <a:path w="4" h="5">
                  <a:moveTo>
                    <a:pt x="0" y="3"/>
                  </a:moveTo>
                  <a:cubicBezTo>
                    <a:pt x="4" y="5"/>
                    <a:pt x="0" y="0"/>
                    <a:pt x="0" y="3"/>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74" name="Freeform 87"/>
            <p:cNvSpPr>
              <a:spLocks/>
            </p:cNvSpPr>
            <p:nvPr/>
          </p:nvSpPr>
          <p:spPr bwMode="auto">
            <a:xfrm>
              <a:off x="3475038" y="1522413"/>
              <a:ext cx="3175" cy="6350"/>
            </a:xfrm>
            <a:custGeom>
              <a:avLst/>
              <a:gdLst/>
              <a:ahLst/>
              <a:cxnLst>
                <a:cxn ang="0">
                  <a:pos x="0" y="1"/>
                </a:cxn>
                <a:cxn ang="0">
                  <a:pos x="0" y="1"/>
                </a:cxn>
              </a:cxnLst>
              <a:rect l="0" t="0" r="r" b="b"/>
              <a:pathLst>
                <a:path w="1" h="3">
                  <a:moveTo>
                    <a:pt x="0" y="1"/>
                  </a:moveTo>
                  <a:cubicBezTo>
                    <a:pt x="1" y="3"/>
                    <a:pt x="1" y="0"/>
                    <a:pt x="0" y="1"/>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75" name="Freeform 88"/>
            <p:cNvSpPr>
              <a:spLocks/>
            </p:cNvSpPr>
            <p:nvPr/>
          </p:nvSpPr>
          <p:spPr bwMode="auto">
            <a:xfrm>
              <a:off x="3475038" y="1527176"/>
              <a:ext cx="1588" cy="1588"/>
            </a:xfrm>
            <a:custGeom>
              <a:avLst/>
              <a:gdLst/>
              <a:ahLst/>
              <a:cxnLst>
                <a:cxn ang="0">
                  <a:pos x="0" y="0"/>
                </a:cxn>
                <a:cxn ang="0">
                  <a:pos x="0" y="0"/>
                </a:cxn>
              </a:cxnLst>
              <a:rect l="0" t="0" r="r" b="b"/>
              <a:pathLst>
                <a:path>
                  <a:moveTo>
                    <a:pt x="0" y="0"/>
                  </a:moveTo>
                  <a:cubicBezTo>
                    <a:pt x="0" y="0"/>
                    <a:pt x="0"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76" name="Freeform 89"/>
            <p:cNvSpPr>
              <a:spLocks/>
            </p:cNvSpPr>
            <p:nvPr/>
          </p:nvSpPr>
          <p:spPr bwMode="auto">
            <a:xfrm>
              <a:off x="3475038" y="1527176"/>
              <a:ext cx="1588" cy="1588"/>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77" name="Freeform 90"/>
            <p:cNvSpPr>
              <a:spLocks/>
            </p:cNvSpPr>
            <p:nvPr/>
          </p:nvSpPr>
          <p:spPr bwMode="auto">
            <a:xfrm>
              <a:off x="3365501" y="1050926"/>
              <a:ext cx="701675" cy="965200"/>
            </a:xfrm>
            <a:custGeom>
              <a:avLst/>
              <a:gdLst/>
              <a:ahLst/>
              <a:cxnLst>
                <a:cxn ang="0">
                  <a:pos x="38" y="317"/>
                </a:cxn>
                <a:cxn ang="0">
                  <a:pos x="64" y="332"/>
                </a:cxn>
                <a:cxn ang="0">
                  <a:pos x="106" y="341"/>
                </a:cxn>
                <a:cxn ang="0">
                  <a:pos x="126" y="356"/>
                </a:cxn>
                <a:cxn ang="0">
                  <a:pos x="142" y="374"/>
                </a:cxn>
                <a:cxn ang="0">
                  <a:pos x="161" y="397"/>
                </a:cxn>
                <a:cxn ang="0">
                  <a:pos x="172" y="406"/>
                </a:cxn>
                <a:cxn ang="0">
                  <a:pos x="192" y="404"/>
                </a:cxn>
                <a:cxn ang="0">
                  <a:pos x="207" y="405"/>
                </a:cxn>
                <a:cxn ang="0">
                  <a:pos x="228" y="407"/>
                </a:cxn>
                <a:cxn ang="0">
                  <a:pos x="244" y="414"/>
                </a:cxn>
                <a:cxn ang="0">
                  <a:pos x="259" y="389"/>
                </a:cxn>
                <a:cxn ang="0">
                  <a:pos x="244" y="339"/>
                </a:cxn>
                <a:cxn ang="0">
                  <a:pos x="256" y="322"/>
                </a:cxn>
                <a:cxn ang="0">
                  <a:pos x="253" y="310"/>
                </a:cxn>
                <a:cxn ang="0">
                  <a:pos x="250" y="293"/>
                </a:cxn>
                <a:cxn ang="0">
                  <a:pos x="296" y="293"/>
                </a:cxn>
                <a:cxn ang="0">
                  <a:pos x="325" y="298"/>
                </a:cxn>
                <a:cxn ang="0">
                  <a:pos x="323" y="281"/>
                </a:cxn>
                <a:cxn ang="0">
                  <a:pos x="317" y="245"/>
                </a:cxn>
                <a:cxn ang="0">
                  <a:pos x="306" y="202"/>
                </a:cxn>
                <a:cxn ang="0">
                  <a:pos x="316" y="171"/>
                </a:cxn>
                <a:cxn ang="0">
                  <a:pos x="267" y="174"/>
                </a:cxn>
                <a:cxn ang="0">
                  <a:pos x="232" y="146"/>
                </a:cxn>
                <a:cxn ang="0">
                  <a:pos x="183" y="120"/>
                </a:cxn>
                <a:cxn ang="0">
                  <a:pos x="169" y="91"/>
                </a:cxn>
                <a:cxn ang="0">
                  <a:pos x="180" y="41"/>
                </a:cxn>
                <a:cxn ang="0">
                  <a:pos x="215" y="14"/>
                </a:cxn>
                <a:cxn ang="0">
                  <a:pos x="204" y="1"/>
                </a:cxn>
                <a:cxn ang="0">
                  <a:pos x="194" y="5"/>
                </a:cxn>
                <a:cxn ang="0">
                  <a:pos x="172" y="23"/>
                </a:cxn>
                <a:cxn ang="0">
                  <a:pos x="142" y="29"/>
                </a:cxn>
                <a:cxn ang="0">
                  <a:pos x="127" y="44"/>
                </a:cxn>
                <a:cxn ang="0">
                  <a:pos x="128" y="39"/>
                </a:cxn>
                <a:cxn ang="0">
                  <a:pos x="108" y="44"/>
                </a:cxn>
                <a:cxn ang="0">
                  <a:pos x="102" y="54"/>
                </a:cxn>
                <a:cxn ang="0">
                  <a:pos x="98" y="57"/>
                </a:cxn>
                <a:cxn ang="0">
                  <a:pos x="84" y="83"/>
                </a:cxn>
                <a:cxn ang="0">
                  <a:pos x="60" y="120"/>
                </a:cxn>
                <a:cxn ang="0">
                  <a:pos x="60" y="112"/>
                </a:cxn>
                <a:cxn ang="0">
                  <a:pos x="49" y="109"/>
                </a:cxn>
                <a:cxn ang="0">
                  <a:pos x="39" y="127"/>
                </a:cxn>
                <a:cxn ang="0">
                  <a:pos x="40" y="146"/>
                </a:cxn>
                <a:cxn ang="0">
                  <a:pos x="48" y="160"/>
                </a:cxn>
                <a:cxn ang="0">
                  <a:pos x="44" y="166"/>
                </a:cxn>
                <a:cxn ang="0">
                  <a:pos x="50" y="210"/>
                </a:cxn>
                <a:cxn ang="0">
                  <a:pos x="46" y="220"/>
                </a:cxn>
                <a:cxn ang="0">
                  <a:pos x="51" y="228"/>
                </a:cxn>
                <a:cxn ang="0">
                  <a:pos x="52" y="236"/>
                </a:cxn>
                <a:cxn ang="0">
                  <a:pos x="52" y="237"/>
                </a:cxn>
                <a:cxn ang="0">
                  <a:pos x="51" y="238"/>
                </a:cxn>
                <a:cxn ang="0">
                  <a:pos x="50" y="242"/>
                </a:cxn>
                <a:cxn ang="0">
                  <a:pos x="46" y="246"/>
                </a:cxn>
                <a:cxn ang="0">
                  <a:pos x="41" y="253"/>
                </a:cxn>
                <a:cxn ang="0">
                  <a:pos x="38" y="260"/>
                </a:cxn>
                <a:cxn ang="0">
                  <a:pos x="35" y="268"/>
                </a:cxn>
                <a:cxn ang="0">
                  <a:pos x="19" y="273"/>
                </a:cxn>
                <a:cxn ang="0">
                  <a:pos x="11" y="277"/>
                </a:cxn>
                <a:cxn ang="0">
                  <a:pos x="0" y="295"/>
                </a:cxn>
              </a:cxnLst>
              <a:rect l="0" t="0" r="r" b="b"/>
              <a:pathLst>
                <a:path w="331" h="456">
                  <a:moveTo>
                    <a:pt x="13" y="307"/>
                  </a:moveTo>
                  <a:cubicBezTo>
                    <a:pt x="13" y="307"/>
                    <a:pt x="14" y="307"/>
                    <a:pt x="14" y="307"/>
                  </a:cubicBezTo>
                  <a:cubicBezTo>
                    <a:pt x="15" y="307"/>
                    <a:pt x="15" y="306"/>
                    <a:pt x="16" y="307"/>
                  </a:cubicBezTo>
                  <a:cubicBezTo>
                    <a:pt x="17" y="308"/>
                    <a:pt x="18" y="309"/>
                    <a:pt x="19" y="310"/>
                  </a:cubicBezTo>
                  <a:cubicBezTo>
                    <a:pt x="23" y="313"/>
                    <a:pt x="28" y="314"/>
                    <a:pt x="31" y="317"/>
                  </a:cubicBezTo>
                  <a:cubicBezTo>
                    <a:pt x="34" y="319"/>
                    <a:pt x="36" y="315"/>
                    <a:pt x="38" y="317"/>
                  </a:cubicBezTo>
                  <a:cubicBezTo>
                    <a:pt x="38" y="318"/>
                    <a:pt x="38" y="319"/>
                    <a:pt x="38" y="319"/>
                  </a:cubicBezTo>
                  <a:cubicBezTo>
                    <a:pt x="39" y="321"/>
                    <a:pt x="41" y="321"/>
                    <a:pt x="43" y="321"/>
                  </a:cubicBezTo>
                  <a:cubicBezTo>
                    <a:pt x="44" y="322"/>
                    <a:pt x="44" y="328"/>
                    <a:pt x="45" y="329"/>
                  </a:cubicBezTo>
                  <a:cubicBezTo>
                    <a:pt x="46" y="331"/>
                    <a:pt x="50" y="329"/>
                    <a:pt x="51" y="329"/>
                  </a:cubicBezTo>
                  <a:cubicBezTo>
                    <a:pt x="53" y="330"/>
                    <a:pt x="53" y="332"/>
                    <a:pt x="55" y="332"/>
                  </a:cubicBezTo>
                  <a:cubicBezTo>
                    <a:pt x="58" y="334"/>
                    <a:pt x="61" y="332"/>
                    <a:pt x="64" y="332"/>
                  </a:cubicBezTo>
                  <a:cubicBezTo>
                    <a:pt x="65" y="333"/>
                    <a:pt x="70" y="334"/>
                    <a:pt x="71" y="333"/>
                  </a:cubicBezTo>
                  <a:cubicBezTo>
                    <a:pt x="72" y="331"/>
                    <a:pt x="71" y="327"/>
                    <a:pt x="74" y="327"/>
                  </a:cubicBezTo>
                  <a:cubicBezTo>
                    <a:pt x="81" y="328"/>
                    <a:pt x="83" y="334"/>
                    <a:pt x="87" y="337"/>
                  </a:cubicBezTo>
                  <a:cubicBezTo>
                    <a:pt x="90" y="339"/>
                    <a:pt x="90" y="337"/>
                    <a:pt x="92" y="337"/>
                  </a:cubicBezTo>
                  <a:cubicBezTo>
                    <a:pt x="95" y="338"/>
                    <a:pt x="99" y="342"/>
                    <a:pt x="102" y="343"/>
                  </a:cubicBezTo>
                  <a:cubicBezTo>
                    <a:pt x="103" y="343"/>
                    <a:pt x="104" y="340"/>
                    <a:pt x="106" y="341"/>
                  </a:cubicBezTo>
                  <a:cubicBezTo>
                    <a:pt x="107" y="342"/>
                    <a:pt x="112" y="347"/>
                    <a:pt x="113" y="346"/>
                  </a:cubicBezTo>
                  <a:cubicBezTo>
                    <a:pt x="114" y="345"/>
                    <a:pt x="113" y="344"/>
                    <a:pt x="114" y="344"/>
                  </a:cubicBezTo>
                  <a:cubicBezTo>
                    <a:pt x="115" y="344"/>
                    <a:pt x="116" y="347"/>
                    <a:pt x="116" y="348"/>
                  </a:cubicBezTo>
                  <a:cubicBezTo>
                    <a:pt x="116" y="348"/>
                    <a:pt x="115" y="348"/>
                    <a:pt x="115" y="348"/>
                  </a:cubicBezTo>
                  <a:cubicBezTo>
                    <a:pt x="119" y="349"/>
                    <a:pt x="119" y="349"/>
                    <a:pt x="119" y="349"/>
                  </a:cubicBezTo>
                  <a:cubicBezTo>
                    <a:pt x="121" y="350"/>
                    <a:pt x="125" y="354"/>
                    <a:pt x="126" y="356"/>
                  </a:cubicBezTo>
                  <a:cubicBezTo>
                    <a:pt x="126" y="357"/>
                    <a:pt x="126" y="359"/>
                    <a:pt x="127" y="360"/>
                  </a:cubicBezTo>
                  <a:cubicBezTo>
                    <a:pt x="127" y="361"/>
                    <a:pt x="129" y="363"/>
                    <a:pt x="128" y="363"/>
                  </a:cubicBezTo>
                  <a:cubicBezTo>
                    <a:pt x="122" y="365"/>
                    <a:pt x="135" y="367"/>
                    <a:pt x="135" y="367"/>
                  </a:cubicBezTo>
                  <a:cubicBezTo>
                    <a:pt x="136" y="367"/>
                    <a:pt x="135" y="369"/>
                    <a:pt x="136" y="369"/>
                  </a:cubicBezTo>
                  <a:cubicBezTo>
                    <a:pt x="138" y="370"/>
                    <a:pt x="138" y="370"/>
                    <a:pt x="138" y="370"/>
                  </a:cubicBezTo>
                  <a:cubicBezTo>
                    <a:pt x="140" y="371"/>
                    <a:pt x="140" y="373"/>
                    <a:pt x="142" y="374"/>
                  </a:cubicBezTo>
                  <a:cubicBezTo>
                    <a:pt x="144" y="374"/>
                    <a:pt x="146" y="373"/>
                    <a:pt x="148" y="375"/>
                  </a:cubicBezTo>
                  <a:cubicBezTo>
                    <a:pt x="148" y="376"/>
                    <a:pt x="147" y="378"/>
                    <a:pt x="148" y="379"/>
                  </a:cubicBezTo>
                  <a:cubicBezTo>
                    <a:pt x="149" y="380"/>
                    <a:pt x="151" y="380"/>
                    <a:pt x="151" y="383"/>
                  </a:cubicBezTo>
                  <a:cubicBezTo>
                    <a:pt x="150" y="384"/>
                    <a:pt x="148" y="384"/>
                    <a:pt x="149" y="386"/>
                  </a:cubicBezTo>
                  <a:cubicBezTo>
                    <a:pt x="152" y="391"/>
                    <a:pt x="157" y="386"/>
                    <a:pt x="158" y="389"/>
                  </a:cubicBezTo>
                  <a:cubicBezTo>
                    <a:pt x="159" y="390"/>
                    <a:pt x="161" y="395"/>
                    <a:pt x="161" y="397"/>
                  </a:cubicBezTo>
                  <a:cubicBezTo>
                    <a:pt x="161" y="397"/>
                    <a:pt x="159" y="400"/>
                    <a:pt x="159" y="400"/>
                  </a:cubicBezTo>
                  <a:cubicBezTo>
                    <a:pt x="158" y="401"/>
                    <a:pt x="161" y="404"/>
                    <a:pt x="162" y="404"/>
                  </a:cubicBezTo>
                  <a:cubicBezTo>
                    <a:pt x="162" y="404"/>
                    <a:pt x="164" y="402"/>
                    <a:pt x="165" y="404"/>
                  </a:cubicBezTo>
                  <a:cubicBezTo>
                    <a:pt x="165" y="405"/>
                    <a:pt x="165" y="406"/>
                    <a:pt x="165" y="406"/>
                  </a:cubicBezTo>
                  <a:cubicBezTo>
                    <a:pt x="166" y="407"/>
                    <a:pt x="170" y="404"/>
                    <a:pt x="171" y="405"/>
                  </a:cubicBezTo>
                  <a:cubicBezTo>
                    <a:pt x="172" y="405"/>
                    <a:pt x="171" y="406"/>
                    <a:pt x="172" y="406"/>
                  </a:cubicBezTo>
                  <a:cubicBezTo>
                    <a:pt x="173" y="407"/>
                    <a:pt x="172" y="404"/>
                    <a:pt x="173" y="404"/>
                  </a:cubicBezTo>
                  <a:cubicBezTo>
                    <a:pt x="175" y="403"/>
                    <a:pt x="179" y="407"/>
                    <a:pt x="180" y="407"/>
                  </a:cubicBezTo>
                  <a:cubicBezTo>
                    <a:pt x="182" y="407"/>
                    <a:pt x="183" y="406"/>
                    <a:pt x="183" y="405"/>
                  </a:cubicBezTo>
                  <a:cubicBezTo>
                    <a:pt x="184" y="405"/>
                    <a:pt x="186" y="406"/>
                    <a:pt x="187" y="406"/>
                  </a:cubicBezTo>
                  <a:cubicBezTo>
                    <a:pt x="190" y="404"/>
                    <a:pt x="185" y="405"/>
                    <a:pt x="189" y="403"/>
                  </a:cubicBezTo>
                  <a:cubicBezTo>
                    <a:pt x="190" y="403"/>
                    <a:pt x="191" y="404"/>
                    <a:pt x="192" y="404"/>
                  </a:cubicBezTo>
                  <a:cubicBezTo>
                    <a:pt x="194" y="403"/>
                    <a:pt x="195" y="399"/>
                    <a:pt x="197" y="398"/>
                  </a:cubicBezTo>
                  <a:cubicBezTo>
                    <a:pt x="199" y="397"/>
                    <a:pt x="200" y="400"/>
                    <a:pt x="200" y="400"/>
                  </a:cubicBezTo>
                  <a:cubicBezTo>
                    <a:pt x="201" y="400"/>
                    <a:pt x="202" y="400"/>
                    <a:pt x="203" y="400"/>
                  </a:cubicBezTo>
                  <a:cubicBezTo>
                    <a:pt x="204" y="403"/>
                    <a:pt x="204" y="403"/>
                    <a:pt x="204" y="403"/>
                  </a:cubicBezTo>
                  <a:cubicBezTo>
                    <a:pt x="205" y="403"/>
                    <a:pt x="205" y="401"/>
                    <a:pt x="206" y="401"/>
                  </a:cubicBezTo>
                  <a:cubicBezTo>
                    <a:pt x="207" y="402"/>
                    <a:pt x="207" y="405"/>
                    <a:pt x="207" y="405"/>
                  </a:cubicBezTo>
                  <a:cubicBezTo>
                    <a:pt x="212" y="405"/>
                    <a:pt x="212" y="403"/>
                    <a:pt x="215" y="402"/>
                  </a:cubicBezTo>
                  <a:cubicBezTo>
                    <a:pt x="217" y="402"/>
                    <a:pt x="217" y="402"/>
                    <a:pt x="217" y="402"/>
                  </a:cubicBezTo>
                  <a:cubicBezTo>
                    <a:pt x="218" y="401"/>
                    <a:pt x="217" y="400"/>
                    <a:pt x="217" y="400"/>
                  </a:cubicBezTo>
                  <a:cubicBezTo>
                    <a:pt x="218" y="400"/>
                    <a:pt x="219" y="400"/>
                    <a:pt x="219" y="400"/>
                  </a:cubicBezTo>
                  <a:cubicBezTo>
                    <a:pt x="220" y="400"/>
                    <a:pt x="220" y="400"/>
                    <a:pt x="221" y="400"/>
                  </a:cubicBezTo>
                  <a:cubicBezTo>
                    <a:pt x="224" y="402"/>
                    <a:pt x="225" y="406"/>
                    <a:pt x="228" y="407"/>
                  </a:cubicBezTo>
                  <a:cubicBezTo>
                    <a:pt x="229" y="407"/>
                    <a:pt x="231" y="406"/>
                    <a:pt x="232" y="407"/>
                  </a:cubicBezTo>
                  <a:cubicBezTo>
                    <a:pt x="235" y="408"/>
                    <a:pt x="236" y="407"/>
                    <a:pt x="236" y="408"/>
                  </a:cubicBezTo>
                  <a:cubicBezTo>
                    <a:pt x="236" y="409"/>
                    <a:pt x="235" y="410"/>
                    <a:pt x="236" y="410"/>
                  </a:cubicBezTo>
                  <a:cubicBezTo>
                    <a:pt x="237" y="410"/>
                    <a:pt x="237" y="409"/>
                    <a:pt x="237" y="409"/>
                  </a:cubicBezTo>
                  <a:cubicBezTo>
                    <a:pt x="239" y="409"/>
                    <a:pt x="239" y="411"/>
                    <a:pt x="240" y="411"/>
                  </a:cubicBezTo>
                  <a:cubicBezTo>
                    <a:pt x="241" y="412"/>
                    <a:pt x="245" y="412"/>
                    <a:pt x="244" y="414"/>
                  </a:cubicBezTo>
                  <a:cubicBezTo>
                    <a:pt x="243" y="419"/>
                    <a:pt x="226" y="440"/>
                    <a:pt x="226" y="443"/>
                  </a:cubicBezTo>
                  <a:cubicBezTo>
                    <a:pt x="226" y="444"/>
                    <a:pt x="231" y="446"/>
                    <a:pt x="232" y="445"/>
                  </a:cubicBezTo>
                  <a:cubicBezTo>
                    <a:pt x="232" y="445"/>
                    <a:pt x="236" y="443"/>
                    <a:pt x="236" y="443"/>
                  </a:cubicBezTo>
                  <a:cubicBezTo>
                    <a:pt x="239" y="443"/>
                    <a:pt x="245" y="456"/>
                    <a:pt x="248" y="453"/>
                  </a:cubicBezTo>
                  <a:cubicBezTo>
                    <a:pt x="250" y="450"/>
                    <a:pt x="251" y="436"/>
                    <a:pt x="251" y="432"/>
                  </a:cubicBezTo>
                  <a:cubicBezTo>
                    <a:pt x="254" y="418"/>
                    <a:pt x="256" y="403"/>
                    <a:pt x="259" y="389"/>
                  </a:cubicBezTo>
                  <a:cubicBezTo>
                    <a:pt x="260" y="384"/>
                    <a:pt x="263" y="376"/>
                    <a:pt x="262" y="372"/>
                  </a:cubicBezTo>
                  <a:cubicBezTo>
                    <a:pt x="261" y="368"/>
                    <a:pt x="256" y="364"/>
                    <a:pt x="256" y="360"/>
                  </a:cubicBezTo>
                  <a:cubicBezTo>
                    <a:pt x="256" y="357"/>
                    <a:pt x="258" y="356"/>
                    <a:pt x="256" y="353"/>
                  </a:cubicBezTo>
                  <a:cubicBezTo>
                    <a:pt x="254" y="351"/>
                    <a:pt x="249" y="351"/>
                    <a:pt x="247" y="348"/>
                  </a:cubicBezTo>
                  <a:cubicBezTo>
                    <a:pt x="246" y="348"/>
                    <a:pt x="244" y="345"/>
                    <a:pt x="244" y="344"/>
                  </a:cubicBezTo>
                  <a:cubicBezTo>
                    <a:pt x="244" y="339"/>
                    <a:pt x="244" y="339"/>
                    <a:pt x="244" y="339"/>
                  </a:cubicBezTo>
                  <a:cubicBezTo>
                    <a:pt x="244" y="336"/>
                    <a:pt x="244" y="334"/>
                    <a:pt x="244" y="331"/>
                  </a:cubicBezTo>
                  <a:cubicBezTo>
                    <a:pt x="244" y="329"/>
                    <a:pt x="244" y="328"/>
                    <a:pt x="244" y="326"/>
                  </a:cubicBezTo>
                  <a:cubicBezTo>
                    <a:pt x="244" y="325"/>
                    <a:pt x="244" y="324"/>
                    <a:pt x="244" y="324"/>
                  </a:cubicBezTo>
                  <a:cubicBezTo>
                    <a:pt x="244" y="323"/>
                    <a:pt x="245" y="324"/>
                    <a:pt x="246" y="324"/>
                  </a:cubicBezTo>
                  <a:cubicBezTo>
                    <a:pt x="249" y="324"/>
                    <a:pt x="251" y="321"/>
                    <a:pt x="254" y="321"/>
                  </a:cubicBezTo>
                  <a:cubicBezTo>
                    <a:pt x="255" y="321"/>
                    <a:pt x="255" y="322"/>
                    <a:pt x="256" y="322"/>
                  </a:cubicBezTo>
                  <a:cubicBezTo>
                    <a:pt x="258" y="322"/>
                    <a:pt x="258" y="319"/>
                    <a:pt x="260" y="320"/>
                  </a:cubicBezTo>
                  <a:cubicBezTo>
                    <a:pt x="263" y="321"/>
                    <a:pt x="265" y="324"/>
                    <a:pt x="269" y="322"/>
                  </a:cubicBezTo>
                  <a:cubicBezTo>
                    <a:pt x="270" y="322"/>
                    <a:pt x="269" y="321"/>
                    <a:pt x="268" y="321"/>
                  </a:cubicBezTo>
                  <a:cubicBezTo>
                    <a:pt x="266" y="318"/>
                    <a:pt x="269" y="319"/>
                    <a:pt x="267" y="315"/>
                  </a:cubicBezTo>
                  <a:cubicBezTo>
                    <a:pt x="267" y="314"/>
                    <a:pt x="267" y="312"/>
                    <a:pt x="265" y="312"/>
                  </a:cubicBezTo>
                  <a:cubicBezTo>
                    <a:pt x="262" y="311"/>
                    <a:pt x="256" y="311"/>
                    <a:pt x="253" y="310"/>
                  </a:cubicBezTo>
                  <a:cubicBezTo>
                    <a:pt x="252" y="310"/>
                    <a:pt x="252" y="310"/>
                    <a:pt x="251" y="310"/>
                  </a:cubicBezTo>
                  <a:cubicBezTo>
                    <a:pt x="251" y="310"/>
                    <a:pt x="250" y="311"/>
                    <a:pt x="249" y="311"/>
                  </a:cubicBezTo>
                  <a:cubicBezTo>
                    <a:pt x="249" y="306"/>
                    <a:pt x="249" y="306"/>
                    <a:pt x="249" y="306"/>
                  </a:cubicBezTo>
                  <a:cubicBezTo>
                    <a:pt x="249" y="304"/>
                    <a:pt x="249" y="302"/>
                    <a:pt x="250" y="300"/>
                  </a:cubicBezTo>
                  <a:cubicBezTo>
                    <a:pt x="250" y="298"/>
                    <a:pt x="250" y="297"/>
                    <a:pt x="250" y="295"/>
                  </a:cubicBezTo>
                  <a:cubicBezTo>
                    <a:pt x="250" y="294"/>
                    <a:pt x="249" y="294"/>
                    <a:pt x="250" y="293"/>
                  </a:cubicBezTo>
                  <a:cubicBezTo>
                    <a:pt x="250" y="292"/>
                    <a:pt x="257" y="292"/>
                    <a:pt x="258" y="292"/>
                  </a:cubicBezTo>
                  <a:cubicBezTo>
                    <a:pt x="263" y="291"/>
                    <a:pt x="257" y="291"/>
                    <a:pt x="262" y="292"/>
                  </a:cubicBezTo>
                  <a:cubicBezTo>
                    <a:pt x="263" y="293"/>
                    <a:pt x="264" y="292"/>
                    <a:pt x="265" y="292"/>
                  </a:cubicBezTo>
                  <a:cubicBezTo>
                    <a:pt x="266" y="293"/>
                    <a:pt x="268" y="293"/>
                    <a:pt x="269" y="293"/>
                  </a:cubicBezTo>
                  <a:cubicBezTo>
                    <a:pt x="275" y="293"/>
                    <a:pt x="281" y="293"/>
                    <a:pt x="286" y="293"/>
                  </a:cubicBezTo>
                  <a:cubicBezTo>
                    <a:pt x="289" y="293"/>
                    <a:pt x="296" y="293"/>
                    <a:pt x="296" y="293"/>
                  </a:cubicBezTo>
                  <a:cubicBezTo>
                    <a:pt x="296" y="291"/>
                    <a:pt x="293" y="291"/>
                    <a:pt x="292" y="290"/>
                  </a:cubicBezTo>
                  <a:cubicBezTo>
                    <a:pt x="292" y="290"/>
                    <a:pt x="294" y="285"/>
                    <a:pt x="295" y="285"/>
                  </a:cubicBezTo>
                  <a:cubicBezTo>
                    <a:pt x="298" y="284"/>
                    <a:pt x="298" y="292"/>
                    <a:pt x="301" y="292"/>
                  </a:cubicBezTo>
                  <a:cubicBezTo>
                    <a:pt x="308" y="292"/>
                    <a:pt x="312" y="281"/>
                    <a:pt x="316" y="281"/>
                  </a:cubicBezTo>
                  <a:cubicBezTo>
                    <a:pt x="318" y="281"/>
                    <a:pt x="325" y="293"/>
                    <a:pt x="325" y="295"/>
                  </a:cubicBezTo>
                  <a:cubicBezTo>
                    <a:pt x="326" y="296"/>
                    <a:pt x="325" y="297"/>
                    <a:pt x="325" y="298"/>
                  </a:cubicBezTo>
                  <a:cubicBezTo>
                    <a:pt x="325" y="300"/>
                    <a:pt x="325" y="302"/>
                    <a:pt x="325" y="305"/>
                  </a:cubicBezTo>
                  <a:cubicBezTo>
                    <a:pt x="325" y="305"/>
                    <a:pt x="324" y="306"/>
                    <a:pt x="325" y="307"/>
                  </a:cubicBezTo>
                  <a:cubicBezTo>
                    <a:pt x="326" y="308"/>
                    <a:pt x="330" y="307"/>
                    <a:pt x="331" y="307"/>
                  </a:cubicBezTo>
                  <a:cubicBezTo>
                    <a:pt x="329" y="303"/>
                    <a:pt x="329" y="297"/>
                    <a:pt x="328" y="293"/>
                  </a:cubicBezTo>
                  <a:cubicBezTo>
                    <a:pt x="327" y="291"/>
                    <a:pt x="324" y="288"/>
                    <a:pt x="324" y="286"/>
                  </a:cubicBezTo>
                  <a:cubicBezTo>
                    <a:pt x="323" y="283"/>
                    <a:pt x="324" y="284"/>
                    <a:pt x="323" y="281"/>
                  </a:cubicBezTo>
                  <a:cubicBezTo>
                    <a:pt x="321" y="278"/>
                    <a:pt x="324" y="276"/>
                    <a:pt x="322" y="274"/>
                  </a:cubicBezTo>
                  <a:cubicBezTo>
                    <a:pt x="319" y="272"/>
                    <a:pt x="314" y="269"/>
                    <a:pt x="312" y="267"/>
                  </a:cubicBezTo>
                  <a:cubicBezTo>
                    <a:pt x="311" y="266"/>
                    <a:pt x="312" y="264"/>
                    <a:pt x="311" y="263"/>
                  </a:cubicBezTo>
                  <a:cubicBezTo>
                    <a:pt x="309" y="262"/>
                    <a:pt x="302" y="265"/>
                    <a:pt x="304" y="262"/>
                  </a:cubicBezTo>
                  <a:cubicBezTo>
                    <a:pt x="306" y="257"/>
                    <a:pt x="319" y="251"/>
                    <a:pt x="320" y="247"/>
                  </a:cubicBezTo>
                  <a:cubicBezTo>
                    <a:pt x="320" y="245"/>
                    <a:pt x="318" y="245"/>
                    <a:pt x="317" y="245"/>
                  </a:cubicBezTo>
                  <a:cubicBezTo>
                    <a:pt x="316" y="243"/>
                    <a:pt x="316" y="240"/>
                    <a:pt x="314" y="238"/>
                  </a:cubicBezTo>
                  <a:cubicBezTo>
                    <a:pt x="311" y="238"/>
                    <a:pt x="311" y="238"/>
                    <a:pt x="311" y="238"/>
                  </a:cubicBezTo>
                  <a:cubicBezTo>
                    <a:pt x="310" y="237"/>
                    <a:pt x="306" y="226"/>
                    <a:pt x="306" y="224"/>
                  </a:cubicBezTo>
                  <a:cubicBezTo>
                    <a:pt x="305" y="222"/>
                    <a:pt x="306" y="220"/>
                    <a:pt x="305" y="218"/>
                  </a:cubicBezTo>
                  <a:cubicBezTo>
                    <a:pt x="305" y="217"/>
                    <a:pt x="304" y="217"/>
                    <a:pt x="304" y="216"/>
                  </a:cubicBezTo>
                  <a:cubicBezTo>
                    <a:pt x="303" y="212"/>
                    <a:pt x="307" y="206"/>
                    <a:pt x="306" y="202"/>
                  </a:cubicBezTo>
                  <a:cubicBezTo>
                    <a:pt x="306" y="200"/>
                    <a:pt x="304" y="197"/>
                    <a:pt x="305" y="195"/>
                  </a:cubicBezTo>
                  <a:cubicBezTo>
                    <a:pt x="306" y="193"/>
                    <a:pt x="310" y="191"/>
                    <a:pt x="311" y="189"/>
                  </a:cubicBezTo>
                  <a:cubicBezTo>
                    <a:pt x="312" y="187"/>
                    <a:pt x="310" y="185"/>
                    <a:pt x="311" y="182"/>
                  </a:cubicBezTo>
                  <a:cubicBezTo>
                    <a:pt x="312" y="181"/>
                    <a:pt x="316" y="178"/>
                    <a:pt x="317" y="177"/>
                  </a:cubicBezTo>
                  <a:cubicBezTo>
                    <a:pt x="317" y="175"/>
                    <a:pt x="315" y="174"/>
                    <a:pt x="314" y="173"/>
                  </a:cubicBezTo>
                  <a:cubicBezTo>
                    <a:pt x="314" y="172"/>
                    <a:pt x="316" y="172"/>
                    <a:pt x="316" y="171"/>
                  </a:cubicBezTo>
                  <a:cubicBezTo>
                    <a:pt x="315" y="169"/>
                    <a:pt x="307" y="168"/>
                    <a:pt x="305" y="168"/>
                  </a:cubicBezTo>
                  <a:cubicBezTo>
                    <a:pt x="304" y="168"/>
                    <a:pt x="302" y="170"/>
                    <a:pt x="301" y="171"/>
                  </a:cubicBezTo>
                  <a:cubicBezTo>
                    <a:pt x="301" y="171"/>
                    <a:pt x="297" y="170"/>
                    <a:pt x="297" y="170"/>
                  </a:cubicBezTo>
                  <a:cubicBezTo>
                    <a:pt x="292" y="171"/>
                    <a:pt x="288" y="172"/>
                    <a:pt x="283" y="172"/>
                  </a:cubicBezTo>
                  <a:cubicBezTo>
                    <a:pt x="280" y="172"/>
                    <a:pt x="275" y="169"/>
                    <a:pt x="271" y="171"/>
                  </a:cubicBezTo>
                  <a:cubicBezTo>
                    <a:pt x="270" y="171"/>
                    <a:pt x="269" y="174"/>
                    <a:pt x="267" y="174"/>
                  </a:cubicBezTo>
                  <a:cubicBezTo>
                    <a:pt x="266" y="174"/>
                    <a:pt x="266" y="173"/>
                    <a:pt x="266" y="173"/>
                  </a:cubicBezTo>
                  <a:cubicBezTo>
                    <a:pt x="265" y="173"/>
                    <a:pt x="265" y="172"/>
                    <a:pt x="265" y="172"/>
                  </a:cubicBezTo>
                  <a:cubicBezTo>
                    <a:pt x="264" y="172"/>
                    <a:pt x="263" y="173"/>
                    <a:pt x="262" y="173"/>
                  </a:cubicBezTo>
                  <a:cubicBezTo>
                    <a:pt x="258" y="171"/>
                    <a:pt x="247" y="151"/>
                    <a:pt x="244" y="149"/>
                  </a:cubicBezTo>
                  <a:cubicBezTo>
                    <a:pt x="243" y="149"/>
                    <a:pt x="240" y="151"/>
                    <a:pt x="239" y="150"/>
                  </a:cubicBezTo>
                  <a:cubicBezTo>
                    <a:pt x="236" y="150"/>
                    <a:pt x="234" y="147"/>
                    <a:pt x="232" y="146"/>
                  </a:cubicBezTo>
                  <a:cubicBezTo>
                    <a:pt x="228" y="144"/>
                    <a:pt x="224" y="148"/>
                    <a:pt x="221" y="148"/>
                  </a:cubicBezTo>
                  <a:cubicBezTo>
                    <a:pt x="216" y="150"/>
                    <a:pt x="210" y="147"/>
                    <a:pt x="205" y="147"/>
                  </a:cubicBezTo>
                  <a:cubicBezTo>
                    <a:pt x="202" y="147"/>
                    <a:pt x="199" y="149"/>
                    <a:pt x="196" y="149"/>
                  </a:cubicBezTo>
                  <a:cubicBezTo>
                    <a:pt x="188" y="148"/>
                    <a:pt x="190" y="139"/>
                    <a:pt x="188" y="138"/>
                  </a:cubicBezTo>
                  <a:cubicBezTo>
                    <a:pt x="187" y="137"/>
                    <a:pt x="184" y="138"/>
                    <a:pt x="182" y="137"/>
                  </a:cubicBezTo>
                  <a:cubicBezTo>
                    <a:pt x="180" y="136"/>
                    <a:pt x="181" y="121"/>
                    <a:pt x="183" y="120"/>
                  </a:cubicBezTo>
                  <a:cubicBezTo>
                    <a:pt x="183" y="119"/>
                    <a:pt x="184" y="120"/>
                    <a:pt x="184" y="120"/>
                  </a:cubicBezTo>
                  <a:cubicBezTo>
                    <a:pt x="185" y="119"/>
                    <a:pt x="184" y="119"/>
                    <a:pt x="184" y="118"/>
                  </a:cubicBezTo>
                  <a:cubicBezTo>
                    <a:pt x="184" y="118"/>
                    <a:pt x="184" y="117"/>
                    <a:pt x="184" y="117"/>
                  </a:cubicBezTo>
                  <a:cubicBezTo>
                    <a:pt x="183" y="109"/>
                    <a:pt x="179" y="109"/>
                    <a:pt x="176" y="104"/>
                  </a:cubicBezTo>
                  <a:cubicBezTo>
                    <a:pt x="174" y="100"/>
                    <a:pt x="176" y="93"/>
                    <a:pt x="173" y="90"/>
                  </a:cubicBezTo>
                  <a:cubicBezTo>
                    <a:pt x="171" y="88"/>
                    <a:pt x="171" y="91"/>
                    <a:pt x="169" y="91"/>
                  </a:cubicBezTo>
                  <a:cubicBezTo>
                    <a:pt x="167" y="90"/>
                    <a:pt x="168" y="85"/>
                    <a:pt x="167" y="85"/>
                  </a:cubicBezTo>
                  <a:cubicBezTo>
                    <a:pt x="166" y="85"/>
                    <a:pt x="166" y="86"/>
                    <a:pt x="165" y="86"/>
                  </a:cubicBezTo>
                  <a:cubicBezTo>
                    <a:pt x="164" y="86"/>
                    <a:pt x="157" y="90"/>
                    <a:pt x="157" y="89"/>
                  </a:cubicBezTo>
                  <a:cubicBezTo>
                    <a:pt x="157" y="86"/>
                    <a:pt x="168" y="75"/>
                    <a:pt x="169" y="71"/>
                  </a:cubicBezTo>
                  <a:cubicBezTo>
                    <a:pt x="169" y="69"/>
                    <a:pt x="168" y="68"/>
                    <a:pt x="168" y="67"/>
                  </a:cubicBezTo>
                  <a:cubicBezTo>
                    <a:pt x="169" y="57"/>
                    <a:pt x="175" y="49"/>
                    <a:pt x="180" y="41"/>
                  </a:cubicBezTo>
                  <a:cubicBezTo>
                    <a:pt x="180" y="40"/>
                    <a:pt x="181" y="37"/>
                    <a:pt x="182" y="36"/>
                  </a:cubicBezTo>
                  <a:cubicBezTo>
                    <a:pt x="184" y="35"/>
                    <a:pt x="187" y="36"/>
                    <a:pt x="188" y="35"/>
                  </a:cubicBezTo>
                  <a:cubicBezTo>
                    <a:pt x="191" y="34"/>
                    <a:pt x="194" y="23"/>
                    <a:pt x="196" y="21"/>
                  </a:cubicBezTo>
                  <a:cubicBezTo>
                    <a:pt x="200" y="18"/>
                    <a:pt x="209" y="18"/>
                    <a:pt x="214" y="16"/>
                  </a:cubicBezTo>
                  <a:cubicBezTo>
                    <a:pt x="214" y="16"/>
                    <a:pt x="214" y="16"/>
                    <a:pt x="214" y="16"/>
                  </a:cubicBezTo>
                  <a:cubicBezTo>
                    <a:pt x="214" y="16"/>
                    <a:pt x="214" y="15"/>
                    <a:pt x="215" y="14"/>
                  </a:cubicBezTo>
                  <a:cubicBezTo>
                    <a:pt x="218" y="10"/>
                    <a:pt x="222" y="14"/>
                    <a:pt x="218" y="6"/>
                  </a:cubicBezTo>
                  <a:cubicBezTo>
                    <a:pt x="218" y="5"/>
                    <a:pt x="218" y="4"/>
                    <a:pt x="217" y="3"/>
                  </a:cubicBezTo>
                  <a:cubicBezTo>
                    <a:pt x="216" y="3"/>
                    <a:pt x="209" y="0"/>
                    <a:pt x="208" y="0"/>
                  </a:cubicBezTo>
                  <a:cubicBezTo>
                    <a:pt x="207" y="0"/>
                    <a:pt x="206" y="0"/>
                    <a:pt x="205" y="1"/>
                  </a:cubicBezTo>
                  <a:cubicBezTo>
                    <a:pt x="204" y="1"/>
                    <a:pt x="205" y="2"/>
                    <a:pt x="205" y="2"/>
                  </a:cubicBezTo>
                  <a:cubicBezTo>
                    <a:pt x="204" y="2"/>
                    <a:pt x="204" y="1"/>
                    <a:pt x="204" y="1"/>
                  </a:cubicBezTo>
                  <a:cubicBezTo>
                    <a:pt x="203" y="0"/>
                    <a:pt x="205" y="3"/>
                    <a:pt x="201" y="3"/>
                  </a:cubicBezTo>
                  <a:cubicBezTo>
                    <a:pt x="201" y="3"/>
                    <a:pt x="202" y="2"/>
                    <a:pt x="202" y="2"/>
                  </a:cubicBezTo>
                  <a:cubicBezTo>
                    <a:pt x="200" y="1"/>
                    <a:pt x="197" y="4"/>
                    <a:pt x="197" y="4"/>
                  </a:cubicBezTo>
                  <a:cubicBezTo>
                    <a:pt x="198" y="5"/>
                    <a:pt x="203" y="5"/>
                    <a:pt x="199" y="7"/>
                  </a:cubicBezTo>
                  <a:cubicBezTo>
                    <a:pt x="198" y="7"/>
                    <a:pt x="195" y="9"/>
                    <a:pt x="196" y="7"/>
                  </a:cubicBezTo>
                  <a:cubicBezTo>
                    <a:pt x="197" y="4"/>
                    <a:pt x="198" y="5"/>
                    <a:pt x="194" y="5"/>
                  </a:cubicBezTo>
                  <a:cubicBezTo>
                    <a:pt x="193" y="5"/>
                    <a:pt x="193" y="5"/>
                    <a:pt x="192" y="6"/>
                  </a:cubicBezTo>
                  <a:cubicBezTo>
                    <a:pt x="192" y="6"/>
                    <a:pt x="193" y="9"/>
                    <a:pt x="193" y="9"/>
                  </a:cubicBezTo>
                  <a:cubicBezTo>
                    <a:pt x="192" y="11"/>
                    <a:pt x="190" y="13"/>
                    <a:pt x="189" y="15"/>
                  </a:cubicBezTo>
                  <a:cubicBezTo>
                    <a:pt x="189" y="16"/>
                    <a:pt x="184" y="17"/>
                    <a:pt x="182" y="18"/>
                  </a:cubicBezTo>
                  <a:cubicBezTo>
                    <a:pt x="180" y="18"/>
                    <a:pt x="177" y="19"/>
                    <a:pt x="176" y="20"/>
                  </a:cubicBezTo>
                  <a:cubicBezTo>
                    <a:pt x="174" y="21"/>
                    <a:pt x="173" y="23"/>
                    <a:pt x="172" y="23"/>
                  </a:cubicBezTo>
                  <a:cubicBezTo>
                    <a:pt x="169" y="25"/>
                    <a:pt x="162" y="31"/>
                    <a:pt x="159" y="31"/>
                  </a:cubicBezTo>
                  <a:cubicBezTo>
                    <a:pt x="158" y="32"/>
                    <a:pt x="157" y="31"/>
                    <a:pt x="157" y="31"/>
                  </a:cubicBezTo>
                  <a:cubicBezTo>
                    <a:pt x="155" y="31"/>
                    <a:pt x="153" y="31"/>
                    <a:pt x="151" y="31"/>
                  </a:cubicBezTo>
                  <a:cubicBezTo>
                    <a:pt x="150" y="31"/>
                    <a:pt x="149" y="31"/>
                    <a:pt x="148" y="31"/>
                  </a:cubicBezTo>
                  <a:cubicBezTo>
                    <a:pt x="148" y="31"/>
                    <a:pt x="148" y="31"/>
                    <a:pt x="147" y="31"/>
                  </a:cubicBezTo>
                  <a:cubicBezTo>
                    <a:pt x="146" y="31"/>
                    <a:pt x="144" y="29"/>
                    <a:pt x="142" y="29"/>
                  </a:cubicBezTo>
                  <a:cubicBezTo>
                    <a:pt x="140" y="29"/>
                    <a:pt x="140" y="30"/>
                    <a:pt x="139" y="30"/>
                  </a:cubicBezTo>
                  <a:cubicBezTo>
                    <a:pt x="138" y="30"/>
                    <a:pt x="139" y="29"/>
                    <a:pt x="138" y="29"/>
                  </a:cubicBezTo>
                  <a:cubicBezTo>
                    <a:pt x="136" y="29"/>
                    <a:pt x="135" y="44"/>
                    <a:pt x="131" y="45"/>
                  </a:cubicBezTo>
                  <a:cubicBezTo>
                    <a:pt x="129" y="46"/>
                    <a:pt x="130" y="45"/>
                    <a:pt x="129" y="43"/>
                  </a:cubicBezTo>
                  <a:cubicBezTo>
                    <a:pt x="128" y="41"/>
                    <a:pt x="129" y="47"/>
                    <a:pt x="127" y="45"/>
                  </a:cubicBezTo>
                  <a:cubicBezTo>
                    <a:pt x="127" y="45"/>
                    <a:pt x="127" y="44"/>
                    <a:pt x="127" y="44"/>
                  </a:cubicBezTo>
                  <a:cubicBezTo>
                    <a:pt x="126" y="44"/>
                    <a:pt x="126" y="44"/>
                    <a:pt x="126" y="44"/>
                  </a:cubicBezTo>
                  <a:cubicBezTo>
                    <a:pt x="125" y="44"/>
                    <a:pt x="126" y="43"/>
                    <a:pt x="126" y="43"/>
                  </a:cubicBezTo>
                  <a:cubicBezTo>
                    <a:pt x="126" y="42"/>
                    <a:pt x="125" y="42"/>
                    <a:pt x="126" y="42"/>
                  </a:cubicBezTo>
                  <a:cubicBezTo>
                    <a:pt x="126" y="41"/>
                    <a:pt x="127" y="41"/>
                    <a:pt x="128" y="42"/>
                  </a:cubicBezTo>
                  <a:cubicBezTo>
                    <a:pt x="128" y="42"/>
                    <a:pt x="128" y="43"/>
                    <a:pt x="129" y="43"/>
                  </a:cubicBezTo>
                  <a:cubicBezTo>
                    <a:pt x="129" y="43"/>
                    <a:pt x="127" y="40"/>
                    <a:pt x="128" y="39"/>
                  </a:cubicBezTo>
                  <a:cubicBezTo>
                    <a:pt x="129" y="39"/>
                    <a:pt x="134" y="40"/>
                    <a:pt x="134" y="38"/>
                  </a:cubicBezTo>
                  <a:cubicBezTo>
                    <a:pt x="134" y="38"/>
                    <a:pt x="133" y="39"/>
                    <a:pt x="133" y="39"/>
                  </a:cubicBezTo>
                  <a:cubicBezTo>
                    <a:pt x="132" y="39"/>
                    <a:pt x="131" y="39"/>
                    <a:pt x="129" y="39"/>
                  </a:cubicBezTo>
                  <a:cubicBezTo>
                    <a:pt x="126" y="38"/>
                    <a:pt x="122" y="35"/>
                    <a:pt x="119" y="35"/>
                  </a:cubicBezTo>
                  <a:cubicBezTo>
                    <a:pt x="118" y="35"/>
                    <a:pt x="115" y="40"/>
                    <a:pt x="114" y="41"/>
                  </a:cubicBezTo>
                  <a:cubicBezTo>
                    <a:pt x="113" y="42"/>
                    <a:pt x="109" y="42"/>
                    <a:pt x="108" y="44"/>
                  </a:cubicBezTo>
                  <a:cubicBezTo>
                    <a:pt x="107" y="45"/>
                    <a:pt x="109" y="46"/>
                    <a:pt x="109" y="46"/>
                  </a:cubicBezTo>
                  <a:cubicBezTo>
                    <a:pt x="108" y="46"/>
                    <a:pt x="108" y="45"/>
                    <a:pt x="107" y="45"/>
                  </a:cubicBezTo>
                  <a:cubicBezTo>
                    <a:pt x="107" y="45"/>
                    <a:pt x="101" y="49"/>
                    <a:pt x="100" y="50"/>
                  </a:cubicBezTo>
                  <a:cubicBezTo>
                    <a:pt x="100" y="50"/>
                    <a:pt x="101" y="51"/>
                    <a:pt x="101" y="52"/>
                  </a:cubicBezTo>
                  <a:cubicBezTo>
                    <a:pt x="101" y="52"/>
                    <a:pt x="101" y="52"/>
                    <a:pt x="101" y="53"/>
                  </a:cubicBezTo>
                  <a:cubicBezTo>
                    <a:pt x="102" y="53"/>
                    <a:pt x="102" y="53"/>
                    <a:pt x="102" y="54"/>
                  </a:cubicBezTo>
                  <a:cubicBezTo>
                    <a:pt x="101" y="54"/>
                    <a:pt x="102" y="53"/>
                    <a:pt x="101" y="53"/>
                  </a:cubicBezTo>
                  <a:cubicBezTo>
                    <a:pt x="101" y="52"/>
                    <a:pt x="101" y="52"/>
                    <a:pt x="101" y="52"/>
                  </a:cubicBezTo>
                  <a:cubicBezTo>
                    <a:pt x="101" y="52"/>
                    <a:pt x="100" y="52"/>
                    <a:pt x="99" y="54"/>
                  </a:cubicBezTo>
                  <a:cubicBezTo>
                    <a:pt x="98" y="55"/>
                    <a:pt x="103" y="54"/>
                    <a:pt x="101" y="57"/>
                  </a:cubicBezTo>
                  <a:cubicBezTo>
                    <a:pt x="100" y="58"/>
                    <a:pt x="99" y="58"/>
                    <a:pt x="99" y="58"/>
                  </a:cubicBezTo>
                  <a:cubicBezTo>
                    <a:pt x="99" y="58"/>
                    <a:pt x="99" y="57"/>
                    <a:pt x="98" y="57"/>
                  </a:cubicBezTo>
                  <a:cubicBezTo>
                    <a:pt x="98" y="57"/>
                    <a:pt x="95" y="61"/>
                    <a:pt x="95" y="61"/>
                  </a:cubicBezTo>
                  <a:cubicBezTo>
                    <a:pt x="95" y="62"/>
                    <a:pt x="100" y="58"/>
                    <a:pt x="100" y="59"/>
                  </a:cubicBezTo>
                  <a:cubicBezTo>
                    <a:pt x="100" y="59"/>
                    <a:pt x="96" y="72"/>
                    <a:pt x="96" y="72"/>
                  </a:cubicBezTo>
                  <a:cubicBezTo>
                    <a:pt x="96" y="73"/>
                    <a:pt x="94" y="73"/>
                    <a:pt x="95" y="74"/>
                  </a:cubicBezTo>
                  <a:cubicBezTo>
                    <a:pt x="95" y="74"/>
                    <a:pt x="102" y="73"/>
                    <a:pt x="97" y="80"/>
                  </a:cubicBezTo>
                  <a:cubicBezTo>
                    <a:pt x="94" y="84"/>
                    <a:pt x="90" y="78"/>
                    <a:pt x="84" y="83"/>
                  </a:cubicBezTo>
                  <a:cubicBezTo>
                    <a:pt x="82" y="86"/>
                    <a:pt x="81" y="90"/>
                    <a:pt x="79" y="93"/>
                  </a:cubicBezTo>
                  <a:cubicBezTo>
                    <a:pt x="79" y="93"/>
                    <a:pt x="73" y="98"/>
                    <a:pt x="72" y="98"/>
                  </a:cubicBezTo>
                  <a:cubicBezTo>
                    <a:pt x="70" y="100"/>
                    <a:pt x="61" y="103"/>
                    <a:pt x="61" y="105"/>
                  </a:cubicBezTo>
                  <a:cubicBezTo>
                    <a:pt x="60" y="105"/>
                    <a:pt x="65" y="107"/>
                    <a:pt x="65" y="109"/>
                  </a:cubicBezTo>
                  <a:cubicBezTo>
                    <a:pt x="66" y="110"/>
                    <a:pt x="66" y="122"/>
                    <a:pt x="65" y="122"/>
                  </a:cubicBezTo>
                  <a:cubicBezTo>
                    <a:pt x="64" y="123"/>
                    <a:pt x="60" y="122"/>
                    <a:pt x="60" y="120"/>
                  </a:cubicBezTo>
                  <a:cubicBezTo>
                    <a:pt x="61" y="116"/>
                    <a:pt x="63" y="123"/>
                    <a:pt x="63" y="117"/>
                  </a:cubicBezTo>
                  <a:cubicBezTo>
                    <a:pt x="63" y="117"/>
                    <a:pt x="64" y="116"/>
                    <a:pt x="63" y="116"/>
                  </a:cubicBezTo>
                  <a:cubicBezTo>
                    <a:pt x="62" y="115"/>
                    <a:pt x="61" y="118"/>
                    <a:pt x="60" y="116"/>
                  </a:cubicBezTo>
                  <a:cubicBezTo>
                    <a:pt x="60" y="116"/>
                    <a:pt x="61" y="115"/>
                    <a:pt x="61" y="115"/>
                  </a:cubicBezTo>
                  <a:cubicBezTo>
                    <a:pt x="61" y="114"/>
                    <a:pt x="60" y="115"/>
                    <a:pt x="60" y="114"/>
                  </a:cubicBezTo>
                  <a:cubicBezTo>
                    <a:pt x="60" y="114"/>
                    <a:pt x="61" y="113"/>
                    <a:pt x="60" y="112"/>
                  </a:cubicBezTo>
                  <a:cubicBezTo>
                    <a:pt x="60" y="112"/>
                    <a:pt x="59" y="113"/>
                    <a:pt x="58" y="112"/>
                  </a:cubicBezTo>
                  <a:cubicBezTo>
                    <a:pt x="57" y="112"/>
                    <a:pt x="56" y="109"/>
                    <a:pt x="55" y="108"/>
                  </a:cubicBezTo>
                  <a:cubicBezTo>
                    <a:pt x="55" y="107"/>
                    <a:pt x="53" y="108"/>
                    <a:pt x="52" y="107"/>
                  </a:cubicBezTo>
                  <a:cubicBezTo>
                    <a:pt x="51" y="106"/>
                    <a:pt x="51" y="101"/>
                    <a:pt x="49" y="101"/>
                  </a:cubicBezTo>
                  <a:cubicBezTo>
                    <a:pt x="49" y="102"/>
                    <a:pt x="46" y="106"/>
                    <a:pt x="46" y="106"/>
                  </a:cubicBezTo>
                  <a:cubicBezTo>
                    <a:pt x="47" y="108"/>
                    <a:pt x="49" y="107"/>
                    <a:pt x="49" y="109"/>
                  </a:cubicBezTo>
                  <a:cubicBezTo>
                    <a:pt x="49" y="109"/>
                    <a:pt x="49" y="112"/>
                    <a:pt x="49" y="112"/>
                  </a:cubicBezTo>
                  <a:cubicBezTo>
                    <a:pt x="50" y="114"/>
                    <a:pt x="56" y="119"/>
                    <a:pt x="55" y="121"/>
                  </a:cubicBezTo>
                  <a:cubicBezTo>
                    <a:pt x="54" y="122"/>
                    <a:pt x="52" y="122"/>
                    <a:pt x="51" y="122"/>
                  </a:cubicBezTo>
                  <a:cubicBezTo>
                    <a:pt x="48" y="125"/>
                    <a:pt x="50" y="126"/>
                    <a:pt x="50" y="127"/>
                  </a:cubicBezTo>
                  <a:cubicBezTo>
                    <a:pt x="50" y="129"/>
                    <a:pt x="44" y="132"/>
                    <a:pt x="43" y="132"/>
                  </a:cubicBezTo>
                  <a:cubicBezTo>
                    <a:pt x="42" y="133"/>
                    <a:pt x="40" y="128"/>
                    <a:pt x="39" y="127"/>
                  </a:cubicBezTo>
                  <a:cubicBezTo>
                    <a:pt x="39" y="127"/>
                    <a:pt x="38" y="127"/>
                    <a:pt x="38" y="127"/>
                  </a:cubicBezTo>
                  <a:cubicBezTo>
                    <a:pt x="37" y="131"/>
                    <a:pt x="39" y="130"/>
                    <a:pt x="39" y="132"/>
                  </a:cubicBezTo>
                  <a:cubicBezTo>
                    <a:pt x="39" y="136"/>
                    <a:pt x="38" y="132"/>
                    <a:pt x="36" y="134"/>
                  </a:cubicBezTo>
                  <a:cubicBezTo>
                    <a:pt x="35" y="135"/>
                    <a:pt x="35" y="139"/>
                    <a:pt x="34" y="141"/>
                  </a:cubicBezTo>
                  <a:cubicBezTo>
                    <a:pt x="34" y="141"/>
                    <a:pt x="34" y="141"/>
                    <a:pt x="34" y="141"/>
                  </a:cubicBezTo>
                  <a:cubicBezTo>
                    <a:pt x="36" y="142"/>
                    <a:pt x="39" y="145"/>
                    <a:pt x="40" y="146"/>
                  </a:cubicBezTo>
                  <a:cubicBezTo>
                    <a:pt x="41" y="150"/>
                    <a:pt x="38" y="147"/>
                    <a:pt x="39" y="151"/>
                  </a:cubicBezTo>
                  <a:cubicBezTo>
                    <a:pt x="40" y="151"/>
                    <a:pt x="39" y="150"/>
                    <a:pt x="39" y="150"/>
                  </a:cubicBezTo>
                  <a:cubicBezTo>
                    <a:pt x="41" y="150"/>
                    <a:pt x="43" y="153"/>
                    <a:pt x="43" y="155"/>
                  </a:cubicBezTo>
                  <a:cubicBezTo>
                    <a:pt x="43" y="155"/>
                    <a:pt x="43" y="156"/>
                    <a:pt x="43" y="156"/>
                  </a:cubicBezTo>
                  <a:cubicBezTo>
                    <a:pt x="44" y="156"/>
                    <a:pt x="44" y="155"/>
                    <a:pt x="45" y="155"/>
                  </a:cubicBezTo>
                  <a:cubicBezTo>
                    <a:pt x="46" y="155"/>
                    <a:pt x="48" y="159"/>
                    <a:pt x="48" y="160"/>
                  </a:cubicBezTo>
                  <a:cubicBezTo>
                    <a:pt x="49" y="169"/>
                    <a:pt x="47" y="155"/>
                    <a:pt x="47" y="163"/>
                  </a:cubicBezTo>
                  <a:cubicBezTo>
                    <a:pt x="47" y="163"/>
                    <a:pt x="48" y="164"/>
                    <a:pt x="48" y="164"/>
                  </a:cubicBezTo>
                  <a:cubicBezTo>
                    <a:pt x="48" y="165"/>
                    <a:pt x="47" y="164"/>
                    <a:pt x="47" y="164"/>
                  </a:cubicBezTo>
                  <a:cubicBezTo>
                    <a:pt x="47" y="164"/>
                    <a:pt x="48" y="168"/>
                    <a:pt x="46" y="168"/>
                  </a:cubicBezTo>
                  <a:cubicBezTo>
                    <a:pt x="46" y="168"/>
                    <a:pt x="46" y="168"/>
                    <a:pt x="46" y="168"/>
                  </a:cubicBezTo>
                  <a:cubicBezTo>
                    <a:pt x="46" y="167"/>
                    <a:pt x="45" y="166"/>
                    <a:pt x="44" y="166"/>
                  </a:cubicBezTo>
                  <a:cubicBezTo>
                    <a:pt x="44" y="166"/>
                    <a:pt x="44" y="169"/>
                    <a:pt x="44" y="170"/>
                  </a:cubicBezTo>
                  <a:cubicBezTo>
                    <a:pt x="44" y="173"/>
                    <a:pt x="51" y="177"/>
                    <a:pt x="50" y="182"/>
                  </a:cubicBezTo>
                  <a:cubicBezTo>
                    <a:pt x="50" y="186"/>
                    <a:pt x="47" y="185"/>
                    <a:pt x="45" y="186"/>
                  </a:cubicBezTo>
                  <a:cubicBezTo>
                    <a:pt x="44" y="186"/>
                    <a:pt x="42" y="188"/>
                    <a:pt x="42" y="188"/>
                  </a:cubicBezTo>
                  <a:cubicBezTo>
                    <a:pt x="50" y="190"/>
                    <a:pt x="46" y="199"/>
                    <a:pt x="47" y="206"/>
                  </a:cubicBezTo>
                  <a:cubicBezTo>
                    <a:pt x="47" y="208"/>
                    <a:pt x="50" y="209"/>
                    <a:pt x="50" y="210"/>
                  </a:cubicBezTo>
                  <a:cubicBezTo>
                    <a:pt x="49" y="210"/>
                    <a:pt x="48" y="209"/>
                    <a:pt x="48" y="210"/>
                  </a:cubicBezTo>
                  <a:cubicBezTo>
                    <a:pt x="48" y="210"/>
                    <a:pt x="49" y="211"/>
                    <a:pt x="49" y="211"/>
                  </a:cubicBezTo>
                  <a:cubicBezTo>
                    <a:pt x="49" y="212"/>
                    <a:pt x="48" y="211"/>
                    <a:pt x="48" y="211"/>
                  </a:cubicBezTo>
                  <a:cubicBezTo>
                    <a:pt x="48" y="212"/>
                    <a:pt x="47" y="216"/>
                    <a:pt x="47" y="217"/>
                  </a:cubicBezTo>
                  <a:cubicBezTo>
                    <a:pt x="47" y="217"/>
                    <a:pt x="48" y="217"/>
                    <a:pt x="48" y="217"/>
                  </a:cubicBezTo>
                  <a:cubicBezTo>
                    <a:pt x="47" y="217"/>
                    <a:pt x="46" y="219"/>
                    <a:pt x="46" y="220"/>
                  </a:cubicBezTo>
                  <a:cubicBezTo>
                    <a:pt x="46" y="223"/>
                    <a:pt x="48" y="222"/>
                    <a:pt x="49" y="222"/>
                  </a:cubicBezTo>
                  <a:cubicBezTo>
                    <a:pt x="49" y="222"/>
                    <a:pt x="50" y="223"/>
                    <a:pt x="50" y="223"/>
                  </a:cubicBezTo>
                  <a:cubicBezTo>
                    <a:pt x="48" y="227"/>
                    <a:pt x="45" y="219"/>
                    <a:pt x="45" y="228"/>
                  </a:cubicBezTo>
                  <a:cubicBezTo>
                    <a:pt x="45" y="229"/>
                    <a:pt x="44" y="229"/>
                    <a:pt x="45" y="230"/>
                  </a:cubicBezTo>
                  <a:cubicBezTo>
                    <a:pt x="46" y="231"/>
                    <a:pt x="46" y="232"/>
                    <a:pt x="46" y="232"/>
                  </a:cubicBezTo>
                  <a:cubicBezTo>
                    <a:pt x="46" y="232"/>
                    <a:pt x="48" y="225"/>
                    <a:pt x="51" y="228"/>
                  </a:cubicBezTo>
                  <a:cubicBezTo>
                    <a:pt x="51" y="228"/>
                    <a:pt x="51" y="228"/>
                    <a:pt x="51" y="229"/>
                  </a:cubicBezTo>
                  <a:cubicBezTo>
                    <a:pt x="50" y="229"/>
                    <a:pt x="51" y="231"/>
                    <a:pt x="50" y="231"/>
                  </a:cubicBezTo>
                  <a:cubicBezTo>
                    <a:pt x="50" y="231"/>
                    <a:pt x="46" y="230"/>
                    <a:pt x="48" y="232"/>
                  </a:cubicBezTo>
                  <a:cubicBezTo>
                    <a:pt x="49" y="236"/>
                    <a:pt x="54" y="231"/>
                    <a:pt x="55" y="232"/>
                  </a:cubicBezTo>
                  <a:cubicBezTo>
                    <a:pt x="56" y="234"/>
                    <a:pt x="52" y="235"/>
                    <a:pt x="52" y="235"/>
                  </a:cubicBezTo>
                  <a:cubicBezTo>
                    <a:pt x="52" y="235"/>
                    <a:pt x="52" y="235"/>
                    <a:pt x="52" y="236"/>
                  </a:cubicBezTo>
                  <a:cubicBezTo>
                    <a:pt x="53" y="235"/>
                    <a:pt x="53" y="238"/>
                    <a:pt x="52" y="236"/>
                  </a:cubicBezTo>
                  <a:cubicBezTo>
                    <a:pt x="52" y="236"/>
                    <a:pt x="52" y="236"/>
                    <a:pt x="52" y="237"/>
                  </a:cubicBezTo>
                  <a:cubicBezTo>
                    <a:pt x="52" y="237"/>
                    <a:pt x="52" y="237"/>
                    <a:pt x="52" y="237"/>
                  </a:cubicBezTo>
                  <a:cubicBezTo>
                    <a:pt x="52" y="237"/>
                    <a:pt x="52" y="237"/>
                    <a:pt x="52" y="237"/>
                  </a:cubicBezTo>
                  <a:cubicBezTo>
                    <a:pt x="52" y="237"/>
                    <a:pt x="52" y="237"/>
                    <a:pt x="52" y="237"/>
                  </a:cubicBezTo>
                  <a:cubicBezTo>
                    <a:pt x="52" y="237"/>
                    <a:pt x="53" y="237"/>
                    <a:pt x="52" y="237"/>
                  </a:cubicBezTo>
                  <a:cubicBezTo>
                    <a:pt x="52" y="237"/>
                    <a:pt x="52" y="237"/>
                    <a:pt x="52" y="237"/>
                  </a:cubicBezTo>
                  <a:cubicBezTo>
                    <a:pt x="52" y="237"/>
                    <a:pt x="52" y="237"/>
                    <a:pt x="52" y="237"/>
                  </a:cubicBezTo>
                  <a:cubicBezTo>
                    <a:pt x="52" y="237"/>
                    <a:pt x="52" y="237"/>
                    <a:pt x="52" y="237"/>
                  </a:cubicBezTo>
                  <a:cubicBezTo>
                    <a:pt x="51" y="237"/>
                    <a:pt x="51" y="236"/>
                    <a:pt x="51" y="237"/>
                  </a:cubicBezTo>
                  <a:cubicBezTo>
                    <a:pt x="50" y="237"/>
                    <a:pt x="51" y="238"/>
                    <a:pt x="51" y="238"/>
                  </a:cubicBezTo>
                  <a:cubicBezTo>
                    <a:pt x="51" y="238"/>
                    <a:pt x="51" y="238"/>
                    <a:pt x="51" y="238"/>
                  </a:cubicBezTo>
                  <a:cubicBezTo>
                    <a:pt x="51" y="235"/>
                    <a:pt x="55" y="240"/>
                    <a:pt x="51" y="238"/>
                  </a:cubicBezTo>
                  <a:cubicBezTo>
                    <a:pt x="51" y="238"/>
                    <a:pt x="51" y="239"/>
                    <a:pt x="52" y="239"/>
                  </a:cubicBezTo>
                  <a:cubicBezTo>
                    <a:pt x="52" y="239"/>
                    <a:pt x="53" y="238"/>
                    <a:pt x="53" y="239"/>
                  </a:cubicBezTo>
                  <a:cubicBezTo>
                    <a:pt x="53" y="239"/>
                    <a:pt x="52" y="239"/>
                    <a:pt x="52" y="239"/>
                  </a:cubicBezTo>
                  <a:cubicBezTo>
                    <a:pt x="51" y="239"/>
                    <a:pt x="51" y="239"/>
                    <a:pt x="51" y="239"/>
                  </a:cubicBezTo>
                  <a:cubicBezTo>
                    <a:pt x="50" y="240"/>
                    <a:pt x="51" y="241"/>
                    <a:pt x="50" y="242"/>
                  </a:cubicBezTo>
                  <a:cubicBezTo>
                    <a:pt x="48" y="242"/>
                    <a:pt x="49" y="241"/>
                    <a:pt x="47" y="242"/>
                  </a:cubicBezTo>
                  <a:cubicBezTo>
                    <a:pt x="47" y="242"/>
                    <a:pt x="49" y="243"/>
                    <a:pt x="49" y="244"/>
                  </a:cubicBezTo>
                  <a:cubicBezTo>
                    <a:pt x="49" y="244"/>
                    <a:pt x="48" y="244"/>
                    <a:pt x="47" y="244"/>
                  </a:cubicBezTo>
                  <a:cubicBezTo>
                    <a:pt x="47" y="244"/>
                    <a:pt x="48" y="243"/>
                    <a:pt x="47" y="243"/>
                  </a:cubicBezTo>
                  <a:cubicBezTo>
                    <a:pt x="47" y="244"/>
                    <a:pt x="47" y="245"/>
                    <a:pt x="47" y="246"/>
                  </a:cubicBezTo>
                  <a:cubicBezTo>
                    <a:pt x="47" y="246"/>
                    <a:pt x="46" y="245"/>
                    <a:pt x="46" y="246"/>
                  </a:cubicBezTo>
                  <a:cubicBezTo>
                    <a:pt x="46" y="247"/>
                    <a:pt x="48" y="248"/>
                    <a:pt x="47" y="248"/>
                  </a:cubicBezTo>
                  <a:cubicBezTo>
                    <a:pt x="45" y="248"/>
                    <a:pt x="48" y="247"/>
                    <a:pt x="46" y="247"/>
                  </a:cubicBezTo>
                  <a:cubicBezTo>
                    <a:pt x="45" y="247"/>
                    <a:pt x="45" y="247"/>
                    <a:pt x="45" y="248"/>
                  </a:cubicBezTo>
                  <a:cubicBezTo>
                    <a:pt x="44" y="248"/>
                    <a:pt x="44" y="247"/>
                    <a:pt x="44" y="247"/>
                  </a:cubicBezTo>
                  <a:cubicBezTo>
                    <a:pt x="41" y="248"/>
                    <a:pt x="47" y="248"/>
                    <a:pt x="45" y="250"/>
                  </a:cubicBezTo>
                  <a:cubicBezTo>
                    <a:pt x="44" y="251"/>
                    <a:pt x="42" y="251"/>
                    <a:pt x="41" y="253"/>
                  </a:cubicBezTo>
                  <a:cubicBezTo>
                    <a:pt x="41" y="253"/>
                    <a:pt x="42" y="255"/>
                    <a:pt x="41" y="256"/>
                  </a:cubicBezTo>
                  <a:cubicBezTo>
                    <a:pt x="40" y="256"/>
                    <a:pt x="37" y="256"/>
                    <a:pt x="37" y="256"/>
                  </a:cubicBezTo>
                  <a:cubicBezTo>
                    <a:pt x="34" y="259"/>
                    <a:pt x="39" y="256"/>
                    <a:pt x="39" y="258"/>
                  </a:cubicBezTo>
                  <a:cubicBezTo>
                    <a:pt x="39" y="259"/>
                    <a:pt x="40" y="260"/>
                    <a:pt x="38" y="260"/>
                  </a:cubicBezTo>
                  <a:cubicBezTo>
                    <a:pt x="38" y="260"/>
                    <a:pt x="37" y="259"/>
                    <a:pt x="37" y="259"/>
                  </a:cubicBezTo>
                  <a:cubicBezTo>
                    <a:pt x="36" y="260"/>
                    <a:pt x="37" y="260"/>
                    <a:pt x="38" y="260"/>
                  </a:cubicBezTo>
                  <a:cubicBezTo>
                    <a:pt x="38" y="260"/>
                    <a:pt x="39" y="261"/>
                    <a:pt x="39" y="261"/>
                  </a:cubicBezTo>
                  <a:cubicBezTo>
                    <a:pt x="38" y="261"/>
                    <a:pt x="36" y="261"/>
                    <a:pt x="36" y="262"/>
                  </a:cubicBezTo>
                  <a:cubicBezTo>
                    <a:pt x="36" y="263"/>
                    <a:pt x="38" y="263"/>
                    <a:pt x="37" y="263"/>
                  </a:cubicBezTo>
                  <a:cubicBezTo>
                    <a:pt x="37" y="263"/>
                    <a:pt x="36" y="262"/>
                    <a:pt x="35" y="262"/>
                  </a:cubicBezTo>
                  <a:cubicBezTo>
                    <a:pt x="35" y="262"/>
                    <a:pt x="34" y="263"/>
                    <a:pt x="34" y="264"/>
                  </a:cubicBezTo>
                  <a:cubicBezTo>
                    <a:pt x="33" y="265"/>
                    <a:pt x="35" y="267"/>
                    <a:pt x="35" y="268"/>
                  </a:cubicBezTo>
                  <a:cubicBezTo>
                    <a:pt x="35" y="273"/>
                    <a:pt x="31" y="266"/>
                    <a:pt x="30" y="267"/>
                  </a:cubicBezTo>
                  <a:cubicBezTo>
                    <a:pt x="28" y="268"/>
                    <a:pt x="32" y="270"/>
                    <a:pt x="29" y="270"/>
                  </a:cubicBezTo>
                  <a:cubicBezTo>
                    <a:pt x="28" y="271"/>
                    <a:pt x="27" y="269"/>
                    <a:pt x="26" y="270"/>
                  </a:cubicBezTo>
                  <a:cubicBezTo>
                    <a:pt x="26" y="270"/>
                    <a:pt x="27" y="271"/>
                    <a:pt x="25" y="271"/>
                  </a:cubicBezTo>
                  <a:cubicBezTo>
                    <a:pt x="25" y="271"/>
                    <a:pt x="22" y="269"/>
                    <a:pt x="22" y="269"/>
                  </a:cubicBezTo>
                  <a:cubicBezTo>
                    <a:pt x="11" y="273"/>
                    <a:pt x="30" y="270"/>
                    <a:pt x="19" y="273"/>
                  </a:cubicBezTo>
                  <a:cubicBezTo>
                    <a:pt x="19" y="273"/>
                    <a:pt x="17" y="270"/>
                    <a:pt x="17" y="271"/>
                  </a:cubicBezTo>
                  <a:cubicBezTo>
                    <a:pt x="16" y="271"/>
                    <a:pt x="17" y="272"/>
                    <a:pt x="16" y="273"/>
                  </a:cubicBezTo>
                  <a:cubicBezTo>
                    <a:pt x="16" y="273"/>
                    <a:pt x="15" y="272"/>
                    <a:pt x="14" y="273"/>
                  </a:cubicBezTo>
                  <a:cubicBezTo>
                    <a:pt x="13" y="273"/>
                    <a:pt x="14" y="276"/>
                    <a:pt x="13" y="272"/>
                  </a:cubicBezTo>
                  <a:cubicBezTo>
                    <a:pt x="13" y="272"/>
                    <a:pt x="13" y="273"/>
                    <a:pt x="13" y="273"/>
                  </a:cubicBezTo>
                  <a:cubicBezTo>
                    <a:pt x="13" y="273"/>
                    <a:pt x="11" y="276"/>
                    <a:pt x="11" y="277"/>
                  </a:cubicBezTo>
                  <a:cubicBezTo>
                    <a:pt x="11" y="279"/>
                    <a:pt x="10" y="284"/>
                    <a:pt x="11" y="285"/>
                  </a:cubicBezTo>
                  <a:cubicBezTo>
                    <a:pt x="11" y="285"/>
                    <a:pt x="11" y="284"/>
                    <a:pt x="12" y="284"/>
                  </a:cubicBezTo>
                  <a:cubicBezTo>
                    <a:pt x="13" y="284"/>
                    <a:pt x="14" y="289"/>
                    <a:pt x="13" y="291"/>
                  </a:cubicBezTo>
                  <a:cubicBezTo>
                    <a:pt x="12" y="292"/>
                    <a:pt x="12" y="290"/>
                    <a:pt x="11" y="290"/>
                  </a:cubicBezTo>
                  <a:cubicBezTo>
                    <a:pt x="11" y="290"/>
                    <a:pt x="6" y="289"/>
                    <a:pt x="6" y="289"/>
                  </a:cubicBezTo>
                  <a:cubicBezTo>
                    <a:pt x="4" y="289"/>
                    <a:pt x="1" y="293"/>
                    <a:pt x="0" y="295"/>
                  </a:cubicBezTo>
                  <a:cubicBezTo>
                    <a:pt x="0" y="296"/>
                    <a:pt x="5" y="296"/>
                    <a:pt x="6" y="297"/>
                  </a:cubicBezTo>
                  <a:cubicBezTo>
                    <a:pt x="6" y="298"/>
                    <a:pt x="6" y="299"/>
                    <a:pt x="6" y="300"/>
                  </a:cubicBezTo>
                  <a:cubicBezTo>
                    <a:pt x="6" y="300"/>
                    <a:pt x="6" y="300"/>
                    <a:pt x="6" y="300"/>
                  </a:cubicBezTo>
                  <a:cubicBezTo>
                    <a:pt x="9" y="302"/>
                    <a:pt x="11" y="305"/>
                    <a:pt x="13" y="307"/>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78" name="Freeform 91"/>
            <p:cNvSpPr>
              <a:spLocks/>
            </p:cNvSpPr>
            <p:nvPr/>
          </p:nvSpPr>
          <p:spPr bwMode="auto">
            <a:xfrm>
              <a:off x="3579813" y="1135063"/>
              <a:ext cx="1588" cy="1588"/>
            </a:xfrm>
            <a:custGeom>
              <a:avLst/>
              <a:gdLst/>
              <a:ahLst/>
              <a:cxnLst>
                <a:cxn ang="0">
                  <a:pos x="0" y="1"/>
                </a:cxn>
                <a:cxn ang="0">
                  <a:pos x="0" y="0"/>
                </a:cxn>
                <a:cxn ang="0">
                  <a:pos x="0" y="1"/>
                </a:cxn>
              </a:cxnLst>
              <a:rect l="0" t="0" r="r" b="b"/>
              <a:pathLst>
                <a:path h="1">
                  <a:moveTo>
                    <a:pt x="0" y="1"/>
                  </a:moveTo>
                  <a:cubicBezTo>
                    <a:pt x="0" y="0"/>
                    <a:pt x="0" y="0"/>
                    <a:pt x="0" y="0"/>
                  </a:cubicBezTo>
                  <a:cubicBezTo>
                    <a:pt x="0" y="0"/>
                    <a:pt x="0" y="0"/>
                    <a:pt x="0" y="1"/>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80" name="Freeform 93"/>
            <p:cNvSpPr>
              <a:spLocks/>
            </p:cNvSpPr>
            <p:nvPr/>
          </p:nvSpPr>
          <p:spPr bwMode="auto">
            <a:xfrm>
              <a:off x="4411663" y="1090613"/>
              <a:ext cx="22225" cy="12700"/>
            </a:xfrm>
            <a:custGeom>
              <a:avLst/>
              <a:gdLst/>
              <a:ahLst/>
              <a:cxnLst>
                <a:cxn ang="0">
                  <a:pos x="10" y="0"/>
                </a:cxn>
                <a:cxn ang="0">
                  <a:pos x="2" y="5"/>
                </a:cxn>
                <a:cxn ang="0">
                  <a:pos x="6" y="2"/>
                </a:cxn>
                <a:cxn ang="0">
                  <a:pos x="10" y="0"/>
                </a:cxn>
              </a:cxnLst>
              <a:rect l="0" t="0" r="r" b="b"/>
              <a:pathLst>
                <a:path w="10" h="6">
                  <a:moveTo>
                    <a:pt x="10" y="0"/>
                  </a:moveTo>
                  <a:cubicBezTo>
                    <a:pt x="10" y="5"/>
                    <a:pt x="0" y="6"/>
                    <a:pt x="2" y="5"/>
                  </a:cubicBezTo>
                  <a:cubicBezTo>
                    <a:pt x="2" y="5"/>
                    <a:pt x="6" y="2"/>
                    <a:pt x="6" y="2"/>
                  </a:cubicBezTo>
                  <a:cubicBezTo>
                    <a:pt x="8" y="1"/>
                    <a:pt x="9" y="2"/>
                    <a:pt x="1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81" name="Freeform 94"/>
            <p:cNvSpPr>
              <a:spLocks/>
            </p:cNvSpPr>
            <p:nvPr/>
          </p:nvSpPr>
          <p:spPr bwMode="auto">
            <a:xfrm>
              <a:off x="4352926" y="1120776"/>
              <a:ext cx="65088" cy="46038"/>
            </a:xfrm>
            <a:custGeom>
              <a:avLst/>
              <a:gdLst/>
              <a:ahLst/>
              <a:cxnLst>
                <a:cxn ang="0">
                  <a:pos x="23" y="1"/>
                </a:cxn>
                <a:cxn ang="0">
                  <a:pos x="26" y="0"/>
                </a:cxn>
                <a:cxn ang="0">
                  <a:pos x="25" y="5"/>
                </a:cxn>
                <a:cxn ang="0">
                  <a:pos x="24" y="10"/>
                </a:cxn>
                <a:cxn ang="0">
                  <a:pos x="26" y="14"/>
                </a:cxn>
                <a:cxn ang="0">
                  <a:pos x="25" y="17"/>
                </a:cxn>
                <a:cxn ang="0">
                  <a:pos x="25" y="19"/>
                </a:cxn>
                <a:cxn ang="0">
                  <a:pos x="20" y="21"/>
                </a:cxn>
                <a:cxn ang="0">
                  <a:pos x="7" y="21"/>
                </a:cxn>
                <a:cxn ang="0">
                  <a:pos x="1" y="22"/>
                </a:cxn>
                <a:cxn ang="0">
                  <a:pos x="5" y="19"/>
                </a:cxn>
                <a:cxn ang="0">
                  <a:pos x="8" y="16"/>
                </a:cxn>
                <a:cxn ang="0">
                  <a:pos x="13" y="15"/>
                </a:cxn>
                <a:cxn ang="0">
                  <a:pos x="12" y="12"/>
                </a:cxn>
                <a:cxn ang="0">
                  <a:pos x="12" y="6"/>
                </a:cxn>
                <a:cxn ang="0">
                  <a:pos x="7" y="4"/>
                </a:cxn>
                <a:cxn ang="0">
                  <a:pos x="23" y="1"/>
                </a:cxn>
              </a:cxnLst>
              <a:rect l="0" t="0" r="r" b="b"/>
              <a:pathLst>
                <a:path w="31" h="22">
                  <a:moveTo>
                    <a:pt x="23" y="1"/>
                  </a:moveTo>
                  <a:cubicBezTo>
                    <a:pt x="25" y="0"/>
                    <a:pt x="24" y="0"/>
                    <a:pt x="26" y="0"/>
                  </a:cubicBezTo>
                  <a:cubicBezTo>
                    <a:pt x="31" y="0"/>
                    <a:pt x="25" y="3"/>
                    <a:pt x="25" y="5"/>
                  </a:cubicBezTo>
                  <a:cubicBezTo>
                    <a:pt x="24" y="7"/>
                    <a:pt x="24" y="8"/>
                    <a:pt x="24" y="10"/>
                  </a:cubicBezTo>
                  <a:cubicBezTo>
                    <a:pt x="24" y="12"/>
                    <a:pt x="26" y="13"/>
                    <a:pt x="26" y="14"/>
                  </a:cubicBezTo>
                  <a:cubicBezTo>
                    <a:pt x="27" y="15"/>
                    <a:pt x="25" y="16"/>
                    <a:pt x="25" y="17"/>
                  </a:cubicBezTo>
                  <a:cubicBezTo>
                    <a:pt x="25" y="18"/>
                    <a:pt x="25" y="19"/>
                    <a:pt x="25" y="19"/>
                  </a:cubicBezTo>
                  <a:cubicBezTo>
                    <a:pt x="23" y="19"/>
                    <a:pt x="22" y="21"/>
                    <a:pt x="20" y="21"/>
                  </a:cubicBezTo>
                  <a:cubicBezTo>
                    <a:pt x="16" y="21"/>
                    <a:pt x="11" y="22"/>
                    <a:pt x="7" y="21"/>
                  </a:cubicBezTo>
                  <a:cubicBezTo>
                    <a:pt x="5" y="20"/>
                    <a:pt x="3" y="22"/>
                    <a:pt x="1" y="22"/>
                  </a:cubicBezTo>
                  <a:cubicBezTo>
                    <a:pt x="0" y="22"/>
                    <a:pt x="4" y="19"/>
                    <a:pt x="5" y="19"/>
                  </a:cubicBezTo>
                  <a:cubicBezTo>
                    <a:pt x="8" y="18"/>
                    <a:pt x="7" y="17"/>
                    <a:pt x="8" y="16"/>
                  </a:cubicBezTo>
                  <a:cubicBezTo>
                    <a:pt x="9" y="15"/>
                    <a:pt x="12" y="18"/>
                    <a:pt x="13" y="15"/>
                  </a:cubicBezTo>
                  <a:cubicBezTo>
                    <a:pt x="14" y="14"/>
                    <a:pt x="12" y="13"/>
                    <a:pt x="12" y="12"/>
                  </a:cubicBezTo>
                  <a:cubicBezTo>
                    <a:pt x="12" y="10"/>
                    <a:pt x="14" y="7"/>
                    <a:pt x="12" y="6"/>
                  </a:cubicBezTo>
                  <a:cubicBezTo>
                    <a:pt x="12" y="5"/>
                    <a:pt x="7" y="4"/>
                    <a:pt x="7" y="4"/>
                  </a:cubicBezTo>
                  <a:cubicBezTo>
                    <a:pt x="9" y="2"/>
                    <a:pt x="20" y="1"/>
                    <a:pt x="23" y="1"/>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82" name="Freeform 95"/>
            <p:cNvSpPr>
              <a:spLocks/>
            </p:cNvSpPr>
            <p:nvPr/>
          </p:nvSpPr>
          <p:spPr bwMode="auto">
            <a:xfrm>
              <a:off x="3890963" y="1014413"/>
              <a:ext cx="19050" cy="17463"/>
            </a:xfrm>
            <a:custGeom>
              <a:avLst/>
              <a:gdLst/>
              <a:ahLst/>
              <a:cxnLst>
                <a:cxn ang="0">
                  <a:pos x="1" y="0"/>
                </a:cxn>
                <a:cxn ang="0">
                  <a:pos x="3" y="6"/>
                </a:cxn>
                <a:cxn ang="0">
                  <a:pos x="1" y="0"/>
                </a:cxn>
              </a:cxnLst>
              <a:rect l="0" t="0" r="r" b="b"/>
              <a:pathLst>
                <a:path w="9" h="8">
                  <a:moveTo>
                    <a:pt x="1" y="0"/>
                  </a:moveTo>
                  <a:cubicBezTo>
                    <a:pt x="2" y="1"/>
                    <a:pt x="9" y="8"/>
                    <a:pt x="3" y="6"/>
                  </a:cubicBezTo>
                  <a:cubicBezTo>
                    <a:pt x="1" y="4"/>
                    <a:pt x="0" y="3"/>
                    <a:pt x="1"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85" name="Freeform 98"/>
            <p:cNvSpPr>
              <a:spLocks/>
            </p:cNvSpPr>
            <p:nvPr/>
          </p:nvSpPr>
          <p:spPr bwMode="auto">
            <a:xfrm>
              <a:off x="4210051" y="1101726"/>
              <a:ext cx="36513" cy="15875"/>
            </a:xfrm>
            <a:custGeom>
              <a:avLst/>
              <a:gdLst/>
              <a:ahLst/>
              <a:cxnLst>
                <a:cxn ang="0">
                  <a:pos x="3" y="3"/>
                </a:cxn>
                <a:cxn ang="0">
                  <a:pos x="10" y="5"/>
                </a:cxn>
                <a:cxn ang="0">
                  <a:pos x="15" y="0"/>
                </a:cxn>
                <a:cxn ang="0">
                  <a:pos x="16" y="1"/>
                </a:cxn>
                <a:cxn ang="0">
                  <a:pos x="17" y="6"/>
                </a:cxn>
                <a:cxn ang="0">
                  <a:pos x="10" y="8"/>
                </a:cxn>
                <a:cxn ang="0">
                  <a:pos x="7" y="6"/>
                </a:cxn>
                <a:cxn ang="0">
                  <a:pos x="1" y="6"/>
                </a:cxn>
                <a:cxn ang="0">
                  <a:pos x="3" y="3"/>
                </a:cxn>
              </a:cxnLst>
              <a:rect l="0" t="0" r="r" b="b"/>
              <a:pathLst>
                <a:path w="17" h="8">
                  <a:moveTo>
                    <a:pt x="3" y="3"/>
                  </a:moveTo>
                  <a:cubicBezTo>
                    <a:pt x="6" y="2"/>
                    <a:pt x="10" y="5"/>
                    <a:pt x="10" y="5"/>
                  </a:cubicBezTo>
                  <a:cubicBezTo>
                    <a:pt x="12" y="4"/>
                    <a:pt x="13" y="1"/>
                    <a:pt x="15" y="0"/>
                  </a:cubicBezTo>
                  <a:cubicBezTo>
                    <a:pt x="15" y="0"/>
                    <a:pt x="15" y="1"/>
                    <a:pt x="16" y="1"/>
                  </a:cubicBezTo>
                  <a:cubicBezTo>
                    <a:pt x="16" y="3"/>
                    <a:pt x="17" y="4"/>
                    <a:pt x="17" y="6"/>
                  </a:cubicBezTo>
                  <a:cubicBezTo>
                    <a:pt x="16" y="6"/>
                    <a:pt x="11" y="8"/>
                    <a:pt x="10" y="8"/>
                  </a:cubicBezTo>
                  <a:cubicBezTo>
                    <a:pt x="7" y="6"/>
                    <a:pt x="7" y="6"/>
                    <a:pt x="7" y="6"/>
                  </a:cubicBezTo>
                  <a:cubicBezTo>
                    <a:pt x="7" y="5"/>
                    <a:pt x="1" y="7"/>
                    <a:pt x="1" y="6"/>
                  </a:cubicBezTo>
                  <a:cubicBezTo>
                    <a:pt x="0" y="3"/>
                    <a:pt x="1" y="3"/>
                    <a:pt x="3" y="3"/>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86" name="Freeform 99"/>
            <p:cNvSpPr>
              <a:spLocks/>
            </p:cNvSpPr>
            <p:nvPr/>
          </p:nvSpPr>
          <p:spPr bwMode="auto">
            <a:xfrm>
              <a:off x="4295776" y="1165226"/>
              <a:ext cx="1588" cy="1588"/>
            </a:xfrm>
            <a:custGeom>
              <a:avLst/>
              <a:gdLst/>
              <a:ahLst/>
              <a:cxnLst>
                <a:cxn ang="0">
                  <a:pos x="1" y="0"/>
                </a:cxn>
                <a:cxn ang="0">
                  <a:pos x="1" y="0"/>
                </a:cxn>
                <a:cxn ang="0">
                  <a:pos x="1" y="0"/>
                </a:cxn>
              </a:cxnLst>
              <a:rect l="0" t="0" r="r" b="b"/>
              <a:pathLst>
                <a:path w="1">
                  <a:moveTo>
                    <a:pt x="1" y="0"/>
                  </a:moveTo>
                  <a:cubicBezTo>
                    <a:pt x="1" y="0"/>
                    <a:pt x="0" y="0"/>
                    <a:pt x="1" y="0"/>
                  </a:cubicBezTo>
                  <a:cubicBezTo>
                    <a:pt x="1" y="0"/>
                    <a:pt x="1" y="0"/>
                    <a:pt x="1"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87" name="Freeform 100"/>
            <p:cNvSpPr>
              <a:spLocks/>
            </p:cNvSpPr>
            <p:nvPr/>
          </p:nvSpPr>
          <p:spPr bwMode="auto">
            <a:xfrm>
              <a:off x="4170363" y="1165226"/>
              <a:ext cx="1588" cy="1588"/>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88" name="Freeform 101"/>
            <p:cNvSpPr>
              <a:spLocks/>
            </p:cNvSpPr>
            <p:nvPr/>
          </p:nvSpPr>
          <p:spPr bwMode="auto">
            <a:xfrm>
              <a:off x="4214813" y="1147763"/>
              <a:ext cx="1588" cy="1588"/>
            </a:xfrm>
            <a:custGeom>
              <a:avLst/>
              <a:gdLst/>
              <a:ahLst/>
              <a:cxnLst>
                <a:cxn ang="0">
                  <a:pos x="0" y="0"/>
                </a:cxn>
                <a:cxn ang="0">
                  <a:pos x="0" y="1"/>
                </a:cxn>
                <a:cxn ang="0">
                  <a:pos x="0" y="0"/>
                </a:cxn>
              </a:cxnLst>
              <a:rect l="0" t="0" r="r" b="b"/>
              <a:pathLst>
                <a:path h="1">
                  <a:moveTo>
                    <a:pt x="0" y="0"/>
                  </a:moveTo>
                  <a:cubicBezTo>
                    <a:pt x="0" y="0"/>
                    <a:pt x="0" y="0"/>
                    <a:pt x="0" y="1"/>
                  </a:cubicBezTo>
                  <a:cubicBezTo>
                    <a:pt x="0" y="0"/>
                    <a:pt x="0"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89" name="Freeform 102"/>
            <p:cNvSpPr>
              <a:spLocks/>
            </p:cNvSpPr>
            <p:nvPr/>
          </p:nvSpPr>
          <p:spPr bwMode="auto">
            <a:xfrm>
              <a:off x="4170363" y="1165226"/>
              <a:ext cx="1588" cy="1588"/>
            </a:xfrm>
            <a:custGeom>
              <a:avLst/>
              <a:gdLst/>
              <a:ahLst/>
              <a:cxnLst>
                <a:cxn ang="0">
                  <a:pos x="0" y="0"/>
                </a:cxn>
                <a:cxn ang="0">
                  <a:pos x="1" y="0"/>
                </a:cxn>
                <a:cxn ang="0">
                  <a:pos x="0" y="0"/>
                </a:cxn>
              </a:cxnLst>
              <a:rect l="0" t="0" r="r" b="b"/>
              <a:pathLst>
                <a:path w="1" h="1">
                  <a:moveTo>
                    <a:pt x="0" y="0"/>
                  </a:moveTo>
                  <a:cubicBezTo>
                    <a:pt x="0" y="0"/>
                    <a:pt x="1" y="0"/>
                    <a:pt x="1" y="0"/>
                  </a:cubicBezTo>
                  <a:cubicBezTo>
                    <a:pt x="1" y="1"/>
                    <a:pt x="1"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90" name="Freeform 103"/>
            <p:cNvSpPr>
              <a:spLocks/>
            </p:cNvSpPr>
            <p:nvPr/>
          </p:nvSpPr>
          <p:spPr bwMode="auto">
            <a:xfrm>
              <a:off x="4297363" y="1165226"/>
              <a:ext cx="1588" cy="1588"/>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91" name="Freeform 104"/>
            <p:cNvSpPr>
              <a:spLocks/>
            </p:cNvSpPr>
            <p:nvPr/>
          </p:nvSpPr>
          <p:spPr bwMode="auto">
            <a:xfrm>
              <a:off x="4213226" y="1147763"/>
              <a:ext cx="1588" cy="1588"/>
            </a:xfrm>
            <a:custGeom>
              <a:avLst/>
              <a:gdLst/>
              <a:ahLst/>
              <a:cxnLst>
                <a:cxn ang="0">
                  <a:pos x="1" y="1"/>
                </a:cxn>
                <a:cxn ang="0">
                  <a:pos x="1" y="0"/>
                </a:cxn>
                <a:cxn ang="0">
                  <a:pos x="0" y="0"/>
                </a:cxn>
                <a:cxn ang="0">
                  <a:pos x="1" y="1"/>
                </a:cxn>
              </a:cxnLst>
              <a:rect l="0" t="0" r="r" b="b"/>
              <a:pathLst>
                <a:path w="1" h="1">
                  <a:moveTo>
                    <a:pt x="1" y="1"/>
                  </a:moveTo>
                  <a:cubicBezTo>
                    <a:pt x="1" y="0"/>
                    <a:pt x="1" y="0"/>
                    <a:pt x="1" y="0"/>
                  </a:cubicBezTo>
                  <a:cubicBezTo>
                    <a:pt x="1" y="0"/>
                    <a:pt x="0" y="0"/>
                    <a:pt x="0" y="0"/>
                  </a:cubicBezTo>
                  <a:cubicBezTo>
                    <a:pt x="0" y="1"/>
                    <a:pt x="1" y="1"/>
                    <a:pt x="1" y="1"/>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92" name="Freeform 105"/>
            <p:cNvSpPr>
              <a:spLocks/>
            </p:cNvSpPr>
            <p:nvPr/>
          </p:nvSpPr>
          <p:spPr bwMode="auto">
            <a:xfrm>
              <a:off x="4213226" y="1146176"/>
              <a:ext cx="1588" cy="1588"/>
            </a:xfrm>
            <a:custGeom>
              <a:avLst/>
              <a:gdLst/>
              <a:ahLst/>
              <a:cxnLst>
                <a:cxn ang="0">
                  <a:pos x="1" y="1"/>
                </a:cxn>
                <a:cxn ang="0">
                  <a:pos x="1" y="0"/>
                </a:cxn>
                <a:cxn ang="0">
                  <a:pos x="0" y="1"/>
                </a:cxn>
                <a:cxn ang="0">
                  <a:pos x="0" y="1"/>
                </a:cxn>
                <a:cxn ang="0">
                  <a:pos x="1" y="1"/>
                </a:cxn>
              </a:cxnLst>
              <a:rect l="0" t="0" r="r" b="b"/>
              <a:pathLst>
                <a:path w="1" h="1">
                  <a:moveTo>
                    <a:pt x="1" y="1"/>
                  </a:moveTo>
                  <a:cubicBezTo>
                    <a:pt x="1" y="1"/>
                    <a:pt x="1" y="1"/>
                    <a:pt x="1" y="0"/>
                  </a:cubicBezTo>
                  <a:cubicBezTo>
                    <a:pt x="0" y="0"/>
                    <a:pt x="0" y="1"/>
                    <a:pt x="0" y="1"/>
                  </a:cubicBezTo>
                  <a:cubicBezTo>
                    <a:pt x="0" y="1"/>
                    <a:pt x="0" y="1"/>
                    <a:pt x="0" y="1"/>
                  </a:cubicBezTo>
                  <a:cubicBezTo>
                    <a:pt x="0" y="1"/>
                    <a:pt x="1" y="1"/>
                    <a:pt x="1" y="1"/>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93" name="Freeform 106"/>
            <p:cNvSpPr>
              <a:spLocks/>
            </p:cNvSpPr>
            <p:nvPr/>
          </p:nvSpPr>
          <p:spPr bwMode="auto">
            <a:xfrm>
              <a:off x="4295776" y="1147763"/>
              <a:ext cx="1588" cy="1588"/>
            </a:xfrm>
            <a:custGeom>
              <a:avLst/>
              <a:gdLst/>
              <a:ahLst/>
              <a:cxnLst>
                <a:cxn ang="0">
                  <a:pos x="0" y="0"/>
                </a:cxn>
                <a:cxn ang="0">
                  <a:pos x="0" y="0"/>
                </a:cxn>
                <a:cxn ang="0">
                  <a:pos x="0" y="1"/>
                </a:cxn>
                <a:cxn ang="0">
                  <a:pos x="0" y="0"/>
                </a:cxn>
              </a:cxnLst>
              <a:rect l="0" t="0" r="r" b="b"/>
              <a:pathLst>
                <a:path h="1">
                  <a:moveTo>
                    <a:pt x="0" y="0"/>
                  </a:moveTo>
                  <a:cubicBezTo>
                    <a:pt x="0" y="0"/>
                    <a:pt x="0" y="0"/>
                    <a:pt x="0" y="0"/>
                  </a:cubicBezTo>
                  <a:cubicBezTo>
                    <a:pt x="0" y="0"/>
                    <a:pt x="0" y="0"/>
                    <a:pt x="0" y="1"/>
                  </a:cubicBezTo>
                  <a:cubicBezTo>
                    <a:pt x="0" y="1"/>
                    <a:pt x="0"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94" name="Freeform 107"/>
            <p:cNvSpPr>
              <a:spLocks/>
            </p:cNvSpPr>
            <p:nvPr/>
          </p:nvSpPr>
          <p:spPr bwMode="auto">
            <a:xfrm>
              <a:off x="3701306" y="1057112"/>
              <a:ext cx="777875" cy="669925"/>
            </a:xfrm>
            <a:custGeom>
              <a:avLst/>
              <a:gdLst/>
              <a:ahLst/>
              <a:cxnLst>
                <a:cxn ang="0">
                  <a:pos x="220" y="307"/>
                </a:cxn>
                <a:cxn ang="0">
                  <a:pos x="242" y="296"/>
                </a:cxn>
                <a:cxn ang="0">
                  <a:pos x="252" y="257"/>
                </a:cxn>
                <a:cxn ang="0">
                  <a:pos x="249" y="221"/>
                </a:cxn>
                <a:cxn ang="0">
                  <a:pos x="287" y="223"/>
                </a:cxn>
                <a:cxn ang="0">
                  <a:pos x="314" y="217"/>
                </a:cxn>
                <a:cxn ang="0">
                  <a:pos x="326" y="210"/>
                </a:cxn>
                <a:cxn ang="0">
                  <a:pos x="324" y="171"/>
                </a:cxn>
                <a:cxn ang="0">
                  <a:pos x="350" y="144"/>
                </a:cxn>
                <a:cxn ang="0">
                  <a:pos x="342" y="128"/>
                </a:cxn>
                <a:cxn ang="0">
                  <a:pos x="363" y="109"/>
                </a:cxn>
                <a:cxn ang="0">
                  <a:pos x="334" y="102"/>
                </a:cxn>
                <a:cxn ang="0">
                  <a:pos x="333" y="102"/>
                </a:cxn>
                <a:cxn ang="0">
                  <a:pos x="324" y="99"/>
                </a:cxn>
                <a:cxn ang="0">
                  <a:pos x="332" y="85"/>
                </a:cxn>
                <a:cxn ang="0">
                  <a:pos x="333" y="72"/>
                </a:cxn>
                <a:cxn ang="0">
                  <a:pos x="315" y="69"/>
                </a:cxn>
                <a:cxn ang="0">
                  <a:pos x="305" y="64"/>
                </a:cxn>
                <a:cxn ang="0">
                  <a:pos x="303" y="69"/>
                </a:cxn>
                <a:cxn ang="0">
                  <a:pos x="296" y="63"/>
                </a:cxn>
                <a:cxn ang="0">
                  <a:pos x="286" y="61"/>
                </a:cxn>
                <a:cxn ang="0">
                  <a:pos x="285" y="60"/>
                </a:cxn>
                <a:cxn ang="0">
                  <a:pos x="282" y="50"/>
                </a:cxn>
                <a:cxn ang="0">
                  <a:pos x="280" y="54"/>
                </a:cxn>
                <a:cxn ang="0">
                  <a:pos x="280" y="49"/>
                </a:cxn>
                <a:cxn ang="0">
                  <a:pos x="312" y="41"/>
                </a:cxn>
                <a:cxn ang="0">
                  <a:pos x="270" y="42"/>
                </a:cxn>
                <a:cxn ang="0">
                  <a:pos x="247" y="47"/>
                </a:cxn>
                <a:cxn ang="0">
                  <a:pos x="244" y="52"/>
                </a:cxn>
                <a:cxn ang="0">
                  <a:pos x="239" y="54"/>
                </a:cxn>
                <a:cxn ang="0">
                  <a:pos x="222" y="58"/>
                </a:cxn>
                <a:cxn ang="0">
                  <a:pos x="196" y="47"/>
                </a:cxn>
                <a:cxn ang="0">
                  <a:pos x="172" y="44"/>
                </a:cxn>
                <a:cxn ang="0">
                  <a:pos x="137" y="35"/>
                </a:cxn>
                <a:cxn ang="0">
                  <a:pos x="118" y="21"/>
                </a:cxn>
                <a:cxn ang="0">
                  <a:pos x="85" y="10"/>
                </a:cxn>
                <a:cxn ang="0">
                  <a:pos x="92" y="21"/>
                </a:cxn>
                <a:cxn ang="0">
                  <a:pos x="78" y="26"/>
                </a:cxn>
                <a:cxn ang="0">
                  <a:pos x="49" y="38"/>
                </a:cxn>
                <a:cxn ang="0">
                  <a:pos x="59" y="60"/>
                </a:cxn>
                <a:cxn ang="0">
                  <a:pos x="45" y="85"/>
                </a:cxn>
                <a:cxn ang="0">
                  <a:pos x="37" y="74"/>
                </a:cxn>
                <a:cxn ang="0">
                  <a:pos x="36" y="61"/>
                </a:cxn>
                <a:cxn ang="0">
                  <a:pos x="45" y="32"/>
                </a:cxn>
                <a:cxn ang="0">
                  <a:pos x="57" y="9"/>
                </a:cxn>
                <a:cxn ang="0">
                  <a:pos x="11" y="60"/>
                </a:cxn>
                <a:cxn ang="0">
                  <a:pos x="16" y="83"/>
                </a:cxn>
                <a:cxn ang="0">
                  <a:pos x="25" y="130"/>
                </a:cxn>
                <a:cxn ang="0">
                  <a:pos x="82" y="144"/>
                </a:cxn>
                <a:cxn ang="0">
                  <a:pos x="114" y="164"/>
                </a:cxn>
                <a:cxn ang="0">
                  <a:pos x="157" y="166"/>
                </a:cxn>
                <a:cxn ang="0">
                  <a:pos x="147" y="209"/>
                </a:cxn>
                <a:cxn ang="0">
                  <a:pos x="163" y="240"/>
                </a:cxn>
                <a:cxn ang="0">
                  <a:pos x="167" y="279"/>
                </a:cxn>
              </a:cxnLst>
              <a:rect l="0" t="0" r="r" b="b"/>
              <a:pathLst>
                <a:path w="367" h="316">
                  <a:moveTo>
                    <a:pt x="189" y="312"/>
                  </a:moveTo>
                  <a:cubicBezTo>
                    <a:pt x="190" y="313"/>
                    <a:pt x="193" y="313"/>
                    <a:pt x="194" y="313"/>
                  </a:cubicBezTo>
                  <a:cubicBezTo>
                    <a:pt x="199" y="312"/>
                    <a:pt x="204" y="303"/>
                    <a:pt x="209" y="307"/>
                  </a:cubicBezTo>
                  <a:cubicBezTo>
                    <a:pt x="213" y="309"/>
                    <a:pt x="206" y="316"/>
                    <a:pt x="211" y="315"/>
                  </a:cubicBezTo>
                  <a:cubicBezTo>
                    <a:pt x="214" y="315"/>
                    <a:pt x="213" y="309"/>
                    <a:pt x="217" y="307"/>
                  </a:cubicBezTo>
                  <a:cubicBezTo>
                    <a:pt x="218" y="307"/>
                    <a:pt x="219" y="309"/>
                    <a:pt x="220" y="307"/>
                  </a:cubicBezTo>
                  <a:cubicBezTo>
                    <a:pt x="221" y="306"/>
                    <a:pt x="220" y="302"/>
                    <a:pt x="222" y="302"/>
                  </a:cubicBezTo>
                  <a:cubicBezTo>
                    <a:pt x="223" y="301"/>
                    <a:pt x="224" y="302"/>
                    <a:pt x="224" y="302"/>
                  </a:cubicBezTo>
                  <a:cubicBezTo>
                    <a:pt x="226" y="302"/>
                    <a:pt x="228" y="298"/>
                    <a:pt x="230" y="298"/>
                  </a:cubicBezTo>
                  <a:cubicBezTo>
                    <a:pt x="233" y="298"/>
                    <a:pt x="230" y="300"/>
                    <a:pt x="233" y="298"/>
                  </a:cubicBezTo>
                  <a:cubicBezTo>
                    <a:pt x="236" y="297"/>
                    <a:pt x="238" y="292"/>
                    <a:pt x="242" y="292"/>
                  </a:cubicBezTo>
                  <a:cubicBezTo>
                    <a:pt x="243" y="291"/>
                    <a:pt x="241" y="295"/>
                    <a:pt x="242" y="296"/>
                  </a:cubicBezTo>
                  <a:cubicBezTo>
                    <a:pt x="243" y="297"/>
                    <a:pt x="245" y="293"/>
                    <a:pt x="245" y="292"/>
                  </a:cubicBezTo>
                  <a:cubicBezTo>
                    <a:pt x="247" y="291"/>
                    <a:pt x="250" y="290"/>
                    <a:pt x="250" y="288"/>
                  </a:cubicBezTo>
                  <a:cubicBezTo>
                    <a:pt x="251" y="286"/>
                    <a:pt x="250" y="283"/>
                    <a:pt x="251" y="281"/>
                  </a:cubicBezTo>
                  <a:cubicBezTo>
                    <a:pt x="252" y="279"/>
                    <a:pt x="269" y="277"/>
                    <a:pt x="270" y="271"/>
                  </a:cubicBezTo>
                  <a:cubicBezTo>
                    <a:pt x="271" y="262"/>
                    <a:pt x="256" y="268"/>
                    <a:pt x="251" y="266"/>
                  </a:cubicBezTo>
                  <a:cubicBezTo>
                    <a:pt x="251" y="265"/>
                    <a:pt x="252" y="258"/>
                    <a:pt x="252" y="257"/>
                  </a:cubicBezTo>
                  <a:cubicBezTo>
                    <a:pt x="251" y="254"/>
                    <a:pt x="247" y="251"/>
                    <a:pt x="246" y="248"/>
                  </a:cubicBezTo>
                  <a:cubicBezTo>
                    <a:pt x="245" y="245"/>
                    <a:pt x="248" y="235"/>
                    <a:pt x="247" y="234"/>
                  </a:cubicBezTo>
                  <a:cubicBezTo>
                    <a:pt x="244" y="231"/>
                    <a:pt x="228" y="222"/>
                    <a:pt x="230" y="216"/>
                  </a:cubicBezTo>
                  <a:cubicBezTo>
                    <a:pt x="231" y="216"/>
                    <a:pt x="231" y="216"/>
                    <a:pt x="231" y="216"/>
                  </a:cubicBezTo>
                  <a:cubicBezTo>
                    <a:pt x="235" y="217"/>
                    <a:pt x="235" y="220"/>
                    <a:pt x="236" y="221"/>
                  </a:cubicBezTo>
                  <a:cubicBezTo>
                    <a:pt x="240" y="222"/>
                    <a:pt x="246" y="218"/>
                    <a:pt x="249" y="221"/>
                  </a:cubicBezTo>
                  <a:cubicBezTo>
                    <a:pt x="250" y="222"/>
                    <a:pt x="250" y="226"/>
                    <a:pt x="251" y="227"/>
                  </a:cubicBezTo>
                  <a:cubicBezTo>
                    <a:pt x="253" y="229"/>
                    <a:pt x="255" y="225"/>
                    <a:pt x="256" y="225"/>
                  </a:cubicBezTo>
                  <a:cubicBezTo>
                    <a:pt x="262" y="224"/>
                    <a:pt x="263" y="227"/>
                    <a:pt x="266" y="228"/>
                  </a:cubicBezTo>
                  <a:cubicBezTo>
                    <a:pt x="269" y="229"/>
                    <a:pt x="267" y="223"/>
                    <a:pt x="271" y="225"/>
                  </a:cubicBezTo>
                  <a:cubicBezTo>
                    <a:pt x="275" y="228"/>
                    <a:pt x="278" y="236"/>
                    <a:pt x="283" y="236"/>
                  </a:cubicBezTo>
                  <a:cubicBezTo>
                    <a:pt x="291" y="236"/>
                    <a:pt x="283" y="226"/>
                    <a:pt x="287" y="223"/>
                  </a:cubicBezTo>
                  <a:cubicBezTo>
                    <a:pt x="289" y="222"/>
                    <a:pt x="287" y="225"/>
                    <a:pt x="292" y="220"/>
                  </a:cubicBezTo>
                  <a:cubicBezTo>
                    <a:pt x="296" y="217"/>
                    <a:pt x="300" y="223"/>
                    <a:pt x="304" y="221"/>
                  </a:cubicBezTo>
                  <a:cubicBezTo>
                    <a:pt x="304" y="221"/>
                    <a:pt x="305" y="220"/>
                    <a:pt x="305" y="220"/>
                  </a:cubicBezTo>
                  <a:cubicBezTo>
                    <a:pt x="306" y="220"/>
                    <a:pt x="307" y="220"/>
                    <a:pt x="308" y="220"/>
                  </a:cubicBezTo>
                  <a:cubicBezTo>
                    <a:pt x="308" y="220"/>
                    <a:pt x="309" y="220"/>
                    <a:pt x="310" y="220"/>
                  </a:cubicBezTo>
                  <a:cubicBezTo>
                    <a:pt x="311" y="220"/>
                    <a:pt x="312" y="218"/>
                    <a:pt x="314" y="217"/>
                  </a:cubicBezTo>
                  <a:cubicBezTo>
                    <a:pt x="314" y="217"/>
                    <a:pt x="315" y="217"/>
                    <a:pt x="315" y="217"/>
                  </a:cubicBezTo>
                  <a:cubicBezTo>
                    <a:pt x="316" y="217"/>
                    <a:pt x="317" y="217"/>
                    <a:pt x="317" y="217"/>
                  </a:cubicBezTo>
                  <a:cubicBezTo>
                    <a:pt x="318" y="217"/>
                    <a:pt x="319" y="217"/>
                    <a:pt x="319" y="217"/>
                  </a:cubicBezTo>
                  <a:cubicBezTo>
                    <a:pt x="321" y="216"/>
                    <a:pt x="320" y="214"/>
                    <a:pt x="320" y="213"/>
                  </a:cubicBezTo>
                  <a:cubicBezTo>
                    <a:pt x="322" y="212"/>
                    <a:pt x="326" y="214"/>
                    <a:pt x="326" y="212"/>
                  </a:cubicBezTo>
                  <a:cubicBezTo>
                    <a:pt x="327" y="211"/>
                    <a:pt x="325" y="211"/>
                    <a:pt x="326" y="210"/>
                  </a:cubicBezTo>
                  <a:cubicBezTo>
                    <a:pt x="326" y="210"/>
                    <a:pt x="326" y="210"/>
                    <a:pt x="327" y="210"/>
                  </a:cubicBezTo>
                  <a:cubicBezTo>
                    <a:pt x="329" y="210"/>
                    <a:pt x="331" y="210"/>
                    <a:pt x="333" y="210"/>
                  </a:cubicBezTo>
                  <a:cubicBezTo>
                    <a:pt x="333" y="210"/>
                    <a:pt x="334" y="210"/>
                    <a:pt x="335" y="210"/>
                  </a:cubicBezTo>
                  <a:cubicBezTo>
                    <a:pt x="337" y="209"/>
                    <a:pt x="336" y="206"/>
                    <a:pt x="337" y="205"/>
                  </a:cubicBezTo>
                  <a:cubicBezTo>
                    <a:pt x="339" y="203"/>
                    <a:pt x="343" y="203"/>
                    <a:pt x="344" y="201"/>
                  </a:cubicBezTo>
                  <a:cubicBezTo>
                    <a:pt x="351" y="193"/>
                    <a:pt x="324" y="177"/>
                    <a:pt x="324" y="171"/>
                  </a:cubicBezTo>
                  <a:cubicBezTo>
                    <a:pt x="324" y="168"/>
                    <a:pt x="330" y="167"/>
                    <a:pt x="331" y="165"/>
                  </a:cubicBezTo>
                  <a:cubicBezTo>
                    <a:pt x="332" y="163"/>
                    <a:pt x="329" y="155"/>
                    <a:pt x="329" y="154"/>
                  </a:cubicBezTo>
                  <a:cubicBezTo>
                    <a:pt x="328" y="149"/>
                    <a:pt x="335" y="151"/>
                    <a:pt x="337" y="149"/>
                  </a:cubicBezTo>
                  <a:cubicBezTo>
                    <a:pt x="337" y="148"/>
                    <a:pt x="336" y="148"/>
                    <a:pt x="336" y="147"/>
                  </a:cubicBezTo>
                  <a:cubicBezTo>
                    <a:pt x="338" y="147"/>
                    <a:pt x="341" y="149"/>
                    <a:pt x="342" y="149"/>
                  </a:cubicBezTo>
                  <a:cubicBezTo>
                    <a:pt x="345" y="149"/>
                    <a:pt x="347" y="144"/>
                    <a:pt x="350" y="144"/>
                  </a:cubicBezTo>
                  <a:cubicBezTo>
                    <a:pt x="351" y="144"/>
                    <a:pt x="351" y="145"/>
                    <a:pt x="351" y="144"/>
                  </a:cubicBezTo>
                  <a:cubicBezTo>
                    <a:pt x="353" y="143"/>
                    <a:pt x="355" y="138"/>
                    <a:pt x="352" y="137"/>
                  </a:cubicBezTo>
                  <a:cubicBezTo>
                    <a:pt x="348" y="136"/>
                    <a:pt x="348" y="139"/>
                    <a:pt x="347" y="139"/>
                  </a:cubicBezTo>
                  <a:cubicBezTo>
                    <a:pt x="346" y="139"/>
                    <a:pt x="346" y="139"/>
                    <a:pt x="346" y="138"/>
                  </a:cubicBezTo>
                  <a:cubicBezTo>
                    <a:pt x="343" y="136"/>
                    <a:pt x="345" y="137"/>
                    <a:pt x="346" y="134"/>
                  </a:cubicBezTo>
                  <a:cubicBezTo>
                    <a:pt x="346" y="132"/>
                    <a:pt x="342" y="130"/>
                    <a:pt x="342" y="128"/>
                  </a:cubicBezTo>
                  <a:cubicBezTo>
                    <a:pt x="342" y="127"/>
                    <a:pt x="344" y="126"/>
                    <a:pt x="344" y="126"/>
                  </a:cubicBezTo>
                  <a:cubicBezTo>
                    <a:pt x="346" y="125"/>
                    <a:pt x="346" y="122"/>
                    <a:pt x="347" y="121"/>
                  </a:cubicBezTo>
                  <a:cubicBezTo>
                    <a:pt x="348" y="120"/>
                    <a:pt x="351" y="120"/>
                    <a:pt x="352" y="119"/>
                  </a:cubicBezTo>
                  <a:cubicBezTo>
                    <a:pt x="354" y="119"/>
                    <a:pt x="355" y="117"/>
                    <a:pt x="356" y="116"/>
                  </a:cubicBezTo>
                  <a:cubicBezTo>
                    <a:pt x="361" y="114"/>
                    <a:pt x="361" y="114"/>
                    <a:pt x="361" y="114"/>
                  </a:cubicBezTo>
                  <a:cubicBezTo>
                    <a:pt x="362" y="113"/>
                    <a:pt x="362" y="110"/>
                    <a:pt x="363" y="109"/>
                  </a:cubicBezTo>
                  <a:cubicBezTo>
                    <a:pt x="363" y="109"/>
                    <a:pt x="367" y="110"/>
                    <a:pt x="367" y="108"/>
                  </a:cubicBezTo>
                  <a:cubicBezTo>
                    <a:pt x="367" y="107"/>
                    <a:pt x="366" y="106"/>
                    <a:pt x="365" y="105"/>
                  </a:cubicBezTo>
                  <a:cubicBezTo>
                    <a:pt x="361" y="102"/>
                    <a:pt x="363" y="100"/>
                    <a:pt x="356" y="99"/>
                  </a:cubicBezTo>
                  <a:cubicBezTo>
                    <a:pt x="348" y="97"/>
                    <a:pt x="351" y="101"/>
                    <a:pt x="349" y="101"/>
                  </a:cubicBezTo>
                  <a:cubicBezTo>
                    <a:pt x="345" y="101"/>
                    <a:pt x="339" y="97"/>
                    <a:pt x="335" y="101"/>
                  </a:cubicBezTo>
                  <a:cubicBezTo>
                    <a:pt x="334" y="101"/>
                    <a:pt x="334" y="102"/>
                    <a:pt x="334" y="102"/>
                  </a:cubicBezTo>
                  <a:cubicBezTo>
                    <a:pt x="333" y="102"/>
                    <a:pt x="333" y="103"/>
                    <a:pt x="332" y="103"/>
                  </a:cubicBezTo>
                  <a:cubicBezTo>
                    <a:pt x="332" y="104"/>
                    <a:pt x="333" y="104"/>
                    <a:pt x="332" y="104"/>
                  </a:cubicBezTo>
                  <a:cubicBezTo>
                    <a:pt x="331" y="104"/>
                    <a:pt x="332" y="104"/>
                    <a:pt x="332" y="103"/>
                  </a:cubicBezTo>
                  <a:cubicBezTo>
                    <a:pt x="332" y="103"/>
                    <a:pt x="332" y="103"/>
                    <a:pt x="332" y="103"/>
                  </a:cubicBezTo>
                  <a:cubicBezTo>
                    <a:pt x="333" y="103"/>
                    <a:pt x="333" y="102"/>
                    <a:pt x="334" y="102"/>
                  </a:cubicBezTo>
                  <a:cubicBezTo>
                    <a:pt x="334" y="102"/>
                    <a:pt x="334" y="102"/>
                    <a:pt x="333" y="102"/>
                  </a:cubicBezTo>
                  <a:cubicBezTo>
                    <a:pt x="330" y="100"/>
                    <a:pt x="329" y="104"/>
                    <a:pt x="327" y="104"/>
                  </a:cubicBezTo>
                  <a:cubicBezTo>
                    <a:pt x="324" y="105"/>
                    <a:pt x="326" y="103"/>
                    <a:pt x="325" y="102"/>
                  </a:cubicBezTo>
                  <a:cubicBezTo>
                    <a:pt x="324" y="102"/>
                    <a:pt x="317" y="101"/>
                    <a:pt x="316" y="99"/>
                  </a:cubicBezTo>
                  <a:cubicBezTo>
                    <a:pt x="315" y="98"/>
                    <a:pt x="317" y="98"/>
                    <a:pt x="318" y="98"/>
                  </a:cubicBezTo>
                  <a:cubicBezTo>
                    <a:pt x="319" y="98"/>
                    <a:pt x="319" y="99"/>
                    <a:pt x="320" y="99"/>
                  </a:cubicBezTo>
                  <a:cubicBezTo>
                    <a:pt x="324" y="99"/>
                    <a:pt x="324" y="99"/>
                    <a:pt x="324" y="99"/>
                  </a:cubicBezTo>
                  <a:cubicBezTo>
                    <a:pt x="325" y="99"/>
                    <a:pt x="328" y="101"/>
                    <a:pt x="329" y="99"/>
                  </a:cubicBezTo>
                  <a:cubicBezTo>
                    <a:pt x="329" y="97"/>
                    <a:pt x="331" y="89"/>
                    <a:pt x="332" y="88"/>
                  </a:cubicBezTo>
                  <a:cubicBezTo>
                    <a:pt x="333" y="87"/>
                    <a:pt x="336" y="86"/>
                    <a:pt x="336" y="84"/>
                  </a:cubicBezTo>
                  <a:cubicBezTo>
                    <a:pt x="336" y="83"/>
                    <a:pt x="333" y="86"/>
                    <a:pt x="333" y="86"/>
                  </a:cubicBezTo>
                  <a:cubicBezTo>
                    <a:pt x="332" y="86"/>
                    <a:pt x="332" y="88"/>
                    <a:pt x="332" y="87"/>
                  </a:cubicBezTo>
                  <a:cubicBezTo>
                    <a:pt x="331" y="87"/>
                    <a:pt x="332" y="86"/>
                    <a:pt x="332" y="85"/>
                  </a:cubicBezTo>
                  <a:cubicBezTo>
                    <a:pt x="333" y="83"/>
                    <a:pt x="338" y="83"/>
                    <a:pt x="339" y="81"/>
                  </a:cubicBezTo>
                  <a:cubicBezTo>
                    <a:pt x="340" y="81"/>
                    <a:pt x="339" y="80"/>
                    <a:pt x="339" y="80"/>
                  </a:cubicBezTo>
                  <a:cubicBezTo>
                    <a:pt x="340" y="79"/>
                    <a:pt x="340" y="80"/>
                    <a:pt x="340" y="80"/>
                  </a:cubicBezTo>
                  <a:cubicBezTo>
                    <a:pt x="341" y="78"/>
                    <a:pt x="338" y="76"/>
                    <a:pt x="337" y="75"/>
                  </a:cubicBezTo>
                  <a:cubicBezTo>
                    <a:pt x="337" y="75"/>
                    <a:pt x="336" y="75"/>
                    <a:pt x="335" y="75"/>
                  </a:cubicBezTo>
                  <a:cubicBezTo>
                    <a:pt x="335" y="75"/>
                    <a:pt x="336" y="73"/>
                    <a:pt x="333" y="72"/>
                  </a:cubicBezTo>
                  <a:cubicBezTo>
                    <a:pt x="330" y="72"/>
                    <a:pt x="328" y="73"/>
                    <a:pt x="325" y="71"/>
                  </a:cubicBezTo>
                  <a:cubicBezTo>
                    <a:pt x="323" y="69"/>
                    <a:pt x="322" y="65"/>
                    <a:pt x="318" y="64"/>
                  </a:cubicBezTo>
                  <a:cubicBezTo>
                    <a:pt x="317" y="64"/>
                    <a:pt x="317" y="64"/>
                    <a:pt x="317" y="64"/>
                  </a:cubicBezTo>
                  <a:cubicBezTo>
                    <a:pt x="317" y="65"/>
                    <a:pt x="319" y="65"/>
                    <a:pt x="319" y="66"/>
                  </a:cubicBezTo>
                  <a:cubicBezTo>
                    <a:pt x="319" y="68"/>
                    <a:pt x="313" y="65"/>
                    <a:pt x="312" y="66"/>
                  </a:cubicBezTo>
                  <a:cubicBezTo>
                    <a:pt x="312" y="67"/>
                    <a:pt x="314" y="68"/>
                    <a:pt x="315" y="69"/>
                  </a:cubicBezTo>
                  <a:cubicBezTo>
                    <a:pt x="315" y="70"/>
                    <a:pt x="315" y="70"/>
                    <a:pt x="315" y="70"/>
                  </a:cubicBezTo>
                  <a:cubicBezTo>
                    <a:pt x="315" y="71"/>
                    <a:pt x="315" y="71"/>
                    <a:pt x="315" y="71"/>
                  </a:cubicBezTo>
                  <a:cubicBezTo>
                    <a:pt x="314" y="68"/>
                    <a:pt x="304" y="58"/>
                    <a:pt x="301" y="61"/>
                  </a:cubicBezTo>
                  <a:cubicBezTo>
                    <a:pt x="301" y="62"/>
                    <a:pt x="301" y="62"/>
                    <a:pt x="302" y="63"/>
                  </a:cubicBezTo>
                  <a:cubicBezTo>
                    <a:pt x="302" y="63"/>
                    <a:pt x="302" y="63"/>
                    <a:pt x="302" y="63"/>
                  </a:cubicBezTo>
                  <a:cubicBezTo>
                    <a:pt x="302" y="63"/>
                    <a:pt x="304" y="63"/>
                    <a:pt x="305" y="64"/>
                  </a:cubicBezTo>
                  <a:cubicBezTo>
                    <a:pt x="305" y="64"/>
                    <a:pt x="306" y="64"/>
                    <a:pt x="306" y="64"/>
                  </a:cubicBezTo>
                  <a:cubicBezTo>
                    <a:pt x="306" y="64"/>
                    <a:pt x="307" y="65"/>
                    <a:pt x="307" y="65"/>
                  </a:cubicBezTo>
                  <a:cubicBezTo>
                    <a:pt x="307" y="65"/>
                    <a:pt x="306" y="64"/>
                    <a:pt x="305" y="64"/>
                  </a:cubicBezTo>
                  <a:cubicBezTo>
                    <a:pt x="304" y="63"/>
                    <a:pt x="303" y="63"/>
                    <a:pt x="302" y="63"/>
                  </a:cubicBezTo>
                  <a:cubicBezTo>
                    <a:pt x="302" y="64"/>
                    <a:pt x="305" y="69"/>
                    <a:pt x="301" y="71"/>
                  </a:cubicBezTo>
                  <a:cubicBezTo>
                    <a:pt x="301" y="71"/>
                    <a:pt x="303" y="70"/>
                    <a:pt x="303" y="69"/>
                  </a:cubicBezTo>
                  <a:cubicBezTo>
                    <a:pt x="303" y="68"/>
                    <a:pt x="302" y="62"/>
                    <a:pt x="301" y="62"/>
                  </a:cubicBezTo>
                  <a:cubicBezTo>
                    <a:pt x="300" y="62"/>
                    <a:pt x="301" y="63"/>
                    <a:pt x="301" y="63"/>
                  </a:cubicBezTo>
                  <a:cubicBezTo>
                    <a:pt x="301" y="65"/>
                    <a:pt x="301" y="66"/>
                    <a:pt x="300" y="68"/>
                  </a:cubicBezTo>
                  <a:cubicBezTo>
                    <a:pt x="299" y="68"/>
                    <a:pt x="299" y="69"/>
                    <a:pt x="299" y="69"/>
                  </a:cubicBezTo>
                  <a:cubicBezTo>
                    <a:pt x="298" y="69"/>
                    <a:pt x="299" y="67"/>
                    <a:pt x="298" y="66"/>
                  </a:cubicBezTo>
                  <a:cubicBezTo>
                    <a:pt x="298" y="65"/>
                    <a:pt x="297" y="64"/>
                    <a:pt x="296" y="63"/>
                  </a:cubicBezTo>
                  <a:cubicBezTo>
                    <a:pt x="296" y="63"/>
                    <a:pt x="295" y="63"/>
                    <a:pt x="295" y="63"/>
                  </a:cubicBezTo>
                  <a:cubicBezTo>
                    <a:pt x="295" y="62"/>
                    <a:pt x="296" y="62"/>
                    <a:pt x="296" y="62"/>
                  </a:cubicBezTo>
                  <a:cubicBezTo>
                    <a:pt x="296" y="61"/>
                    <a:pt x="293" y="55"/>
                    <a:pt x="292" y="55"/>
                  </a:cubicBezTo>
                  <a:cubicBezTo>
                    <a:pt x="290" y="55"/>
                    <a:pt x="292" y="58"/>
                    <a:pt x="291" y="59"/>
                  </a:cubicBezTo>
                  <a:cubicBezTo>
                    <a:pt x="288" y="61"/>
                    <a:pt x="289" y="59"/>
                    <a:pt x="287" y="59"/>
                  </a:cubicBezTo>
                  <a:cubicBezTo>
                    <a:pt x="286" y="59"/>
                    <a:pt x="286" y="61"/>
                    <a:pt x="286" y="61"/>
                  </a:cubicBezTo>
                  <a:cubicBezTo>
                    <a:pt x="285" y="62"/>
                    <a:pt x="285" y="60"/>
                    <a:pt x="284" y="60"/>
                  </a:cubicBezTo>
                  <a:cubicBezTo>
                    <a:pt x="284" y="59"/>
                    <a:pt x="283" y="60"/>
                    <a:pt x="283" y="60"/>
                  </a:cubicBezTo>
                  <a:cubicBezTo>
                    <a:pt x="283" y="60"/>
                    <a:pt x="283" y="59"/>
                    <a:pt x="283" y="59"/>
                  </a:cubicBezTo>
                  <a:cubicBezTo>
                    <a:pt x="283" y="60"/>
                    <a:pt x="283" y="61"/>
                    <a:pt x="282" y="61"/>
                  </a:cubicBezTo>
                  <a:cubicBezTo>
                    <a:pt x="281" y="61"/>
                    <a:pt x="280" y="57"/>
                    <a:pt x="283" y="58"/>
                  </a:cubicBezTo>
                  <a:cubicBezTo>
                    <a:pt x="283" y="58"/>
                    <a:pt x="285" y="60"/>
                    <a:pt x="285" y="60"/>
                  </a:cubicBezTo>
                  <a:cubicBezTo>
                    <a:pt x="286" y="60"/>
                    <a:pt x="286" y="59"/>
                    <a:pt x="287" y="59"/>
                  </a:cubicBezTo>
                  <a:cubicBezTo>
                    <a:pt x="287" y="58"/>
                    <a:pt x="290" y="60"/>
                    <a:pt x="291" y="58"/>
                  </a:cubicBezTo>
                  <a:cubicBezTo>
                    <a:pt x="291" y="57"/>
                    <a:pt x="290" y="56"/>
                    <a:pt x="289" y="56"/>
                  </a:cubicBezTo>
                  <a:cubicBezTo>
                    <a:pt x="289" y="54"/>
                    <a:pt x="289" y="50"/>
                    <a:pt x="286" y="50"/>
                  </a:cubicBezTo>
                  <a:cubicBezTo>
                    <a:pt x="285" y="50"/>
                    <a:pt x="284" y="51"/>
                    <a:pt x="284" y="51"/>
                  </a:cubicBezTo>
                  <a:cubicBezTo>
                    <a:pt x="283" y="51"/>
                    <a:pt x="282" y="50"/>
                    <a:pt x="282" y="50"/>
                  </a:cubicBezTo>
                  <a:cubicBezTo>
                    <a:pt x="281" y="50"/>
                    <a:pt x="281" y="51"/>
                    <a:pt x="282" y="51"/>
                  </a:cubicBezTo>
                  <a:cubicBezTo>
                    <a:pt x="282" y="51"/>
                    <a:pt x="282" y="51"/>
                    <a:pt x="282" y="51"/>
                  </a:cubicBezTo>
                  <a:cubicBezTo>
                    <a:pt x="282" y="51"/>
                    <a:pt x="282" y="52"/>
                    <a:pt x="282" y="52"/>
                  </a:cubicBezTo>
                  <a:cubicBezTo>
                    <a:pt x="282" y="52"/>
                    <a:pt x="282" y="52"/>
                    <a:pt x="282" y="52"/>
                  </a:cubicBezTo>
                  <a:cubicBezTo>
                    <a:pt x="282" y="52"/>
                    <a:pt x="282" y="53"/>
                    <a:pt x="282" y="53"/>
                  </a:cubicBezTo>
                  <a:cubicBezTo>
                    <a:pt x="282" y="53"/>
                    <a:pt x="281" y="54"/>
                    <a:pt x="280" y="54"/>
                  </a:cubicBezTo>
                  <a:cubicBezTo>
                    <a:pt x="280" y="54"/>
                    <a:pt x="281" y="52"/>
                    <a:pt x="282" y="52"/>
                  </a:cubicBezTo>
                  <a:cubicBezTo>
                    <a:pt x="282" y="51"/>
                    <a:pt x="282" y="51"/>
                    <a:pt x="282" y="51"/>
                  </a:cubicBezTo>
                  <a:cubicBezTo>
                    <a:pt x="281" y="51"/>
                    <a:pt x="280" y="51"/>
                    <a:pt x="280" y="50"/>
                  </a:cubicBezTo>
                  <a:cubicBezTo>
                    <a:pt x="281" y="48"/>
                    <a:pt x="284" y="51"/>
                    <a:pt x="284" y="51"/>
                  </a:cubicBezTo>
                  <a:cubicBezTo>
                    <a:pt x="285" y="51"/>
                    <a:pt x="285" y="47"/>
                    <a:pt x="284" y="47"/>
                  </a:cubicBezTo>
                  <a:cubicBezTo>
                    <a:pt x="282" y="46"/>
                    <a:pt x="282" y="49"/>
                    <a:pt x="280" y="49"/>
                  </a:cubicBezTo>
                  <a:cubicBezTo>
                    <a:pt x="280" y="49"/>
                    <a:pt x="281" y="48"/>
                    <a:pt x="282" y="48"/>
                  </a:cubicBezTo>
                  <a:cubicBezTo>
                    <a:pt x="283" y="46"/>
                    <a:pt x="285" y="46"/>
                    <a:pt x="287" y="46"/>
                  </a:cubicBezTo>
                  <a:cubicBezTo>
                    <a:pt x="290" y="45"/>
                    <a:pt x="295" y="48"/>
                    <a:pt x="298" y="46"/>
                  </a:cubicBezTo>
                  <a:cubicBezTo>
                    <a:pt x="299" y="46"/>
                    <a:pt x="300" y="44"/>
                    <a:pt x="301" y="44"/>
                  </a:cubicBezTo>
                  <a:cubicBezTo>
                    <a:pt x="302" y="43"/>
                    <a:pt x="305" y="44"/>
                    <a:pt x="307" y="44"/>
                  </a:cubicBezTo>
                  <a:cubicBezTo>
                    <a:pt x="307" y="44"/>
                    <a:pt x="313" y="42"/>
                    <a:pt x="312" y="41"/>
                  </a:cubicBezTo>
                  <a:cubicBezTo>
                    <a:pt x="311" y="41"/>
                    <a:pt x="304" y="42"/>
                    <a:pt x="303" y="42"/>
                  </a:cubicBezTo>
                  <a:cubicBezTo>
                    <a:pt x="299" y="43"/>
                    <a:pt x="292" y="39"/>
                    <a:pt x="289" y="40"/>
                  </a:cubicBezTo>
                  <a:cubicBezTo>
                    <a:pt x="287" y="41"/>
                    <a:pt x="285" y="42"/>
                    <a:pt x="283" y="42"/>
                  </a:cubicBezTo>
                  <a:cubicBezTo>
                    <a:pt x="281" y="42"/>
                    <a:pt x="278" y="42"/>
                    <a:pt x="276" y="41"/>
                  </a:cubicBezTo>
                  <a:cubicBezTo>
                    <a:pt x="275" y="41"/>
                    <a:pt x="275" y="42"/>
                    <a:pt x="274" y="42"/>
                  </a:cubicBezTo>
                  <a:cubicBezTo>
                    <a:pt x="272" y="43"/>
                    <a:pt x="271" y="42"/>
                    <a:pt x="270" y="42"/>
                  </a:cubicBezTo>
                  <a:cubicBezTo>
                    <a:pt x="269" y="42"/>
                    <a:pt x="268" y="43"/>
                    <a:pt x="267" y="44"/>
                  </a:cubicBezTo>
                  <a:cubicBezTo>
                    <a:pt x="265" y="45"/>
                    <a:pt x="259" y="41"/>
                    <a:pt x="258" y="41"/>
                  </a:cubicBezTo>
                  <a:cubicBezTo>
                    <a:pt x="258" y="42"/>
                    <a:pt x="258" y="43"/>
                    <a:pt x="258" y="43"/>
                  </a:cubicBezTo>
                  <a:cubicBezTo>
                    <a:pt x="257" y="43"/>
                    <a:pt x="251" y="44"/>
                    <a:pt x="250" y="44"/>
                  </a:cubicBezTo>
                  <a:cubicBezTo>
                    <a:pt x="249" y="44"/>
                    <a:pt x="245" y="41"/>
                    <a:pt x="245" y="44"/>
                  </a:cubicBezTo>
                  <a:cubicBezTo>
                    <a:pt x="247" y="47"/>
                    <a:pt x="247" y="47"/>
                    <a:pt x="247" y="47"/>
                  </a:cubicBezTo>
                  <a:cubicBezTo>
                    <a:pt x="248" y="47"/>
                    <a:pt x="251" y="45"/>
                    <a:pt x="253" y="45"/>
                  </a:cubicBezTo>
                  <a:cubicBezTo>
                    <a:pt x="255" y="45"/>
                    <a:pt x="260" y="47"/>
                    <a:pt x="263" y="47"/>
                  </a:cubicBezTo>
                  <a:cubicBezTo>
                    <a:pt x="263" y="47"/>
                    <a:pt x="262" y="48"/>
                    <a:pt x="261" y="48"/>
                  </a:cubicBezTo>
                  <a:cubicBezTo>
                    <a:pt x="260" y="49"/>
                    <a:pt x="258" y="49"/>
                    <a:pt x="257" y="49"/>
                  </a:cubicBezTo>
                  <a:cubicBezTo>
                    <a:pt x="252" y="48"/>
                    <a:pt x="248" y="47"/>
                    <a:pt x="244" y="50"/>
                  </a:cubicBezTo>
                  <a:cubicBezTo>
                    <a:pt x="244" y="51"/>
                    <a:pt x="244" y="51"/>
                    <a:pt x="244" y="52"/>
                  </a:cubicBezTo>
                  <a:cubicBezTo>
                    <a:pt x="244" y="52"/>
                    <a:pt x="244" y="52"/>
                    <a:pt x="244" y="52"/>
                  </a:cubicBezTo>
                  <a:cubicBezTo>
                    <a:pt x="244" y="52"/>
                    <a:pt x="243" y="52"/>
                    <a:pt x="243" y="51"/>
                  </a:cubicBezTo>
                  <a:cubicBezTo>
                    <a:pt x="242" y="51"/>
                    <a:pt x="242" y="52"/>
                    <a:pt x="241" y="52"/>
                  </a:cubicBezTo>
                  <a:cubicBezTo>
                    <a:pt x="240" y="52"/>
                    <a:pt x="243" y="52"/>
                    <a:pt x="243" y="53"/>
                  </a:cubicBezTo>
                  <a:cubicBezTo>
                    <a:pt x="244" y="53"/>
                    <a:pt x="243" y="53"/>
                    <a:pt x="243" y="53"/>
                  </a:cubicBezTo>
                  <a:cubicBezTo>
                    <a:pt x="241" y="54"/>
                    <a:pt x="241" y="54"/>
                    <a:pt x="239" y="54"/>
                  </a:cubicBezTo>
                  <a:cubicBezTo>
                    <a:pt x="237" y="54"/>
                    <a:pt x="238" y="54"/>
                    <a:pt x="235" y="56"/>
                  </a:cubicBezTo>
                  <a:cubicBezTo>
                    <a:pt x="234" y="57"/>
                    <a:pt x="235" y="55"/>
                    <a:pt x="234" y="55"/>
                  </a:cubicBezTo>
                  <a:cubicBezTo>
                    <a:pt x="233" y="55"/>
                    <a:pt x="234" y="57"/>
                    <a:pt x="234" y="58"/>
                  </a:cubicBezTo>
                  <a:cubicBezTo>
                    <a:pt x="232" y="59"/>
                    <a:pt x="229" y="58"/>
                    <a:pt x="228" y="58"/>
                  </a:cubicBezTo>
                  <a:cubicBezTo>
                    <a:pt x="224" y="60"/>
                    <a:pt x="224" y="60"/>
                    <a:pt x="224" y="60"/>
                  </a:cubicBezTo>
                  <a:cubicBezTo>
                    <a:pt x="223" y="60"/>
                    <a:pt x="221" y="58"/>
                    <a:pt x="222" y="58"/>
                  </a:cubicBezTo>
                  <a:cubicBezTo>
                    <a:pt x="222" y="59"/>
                    <a:pt x="223" y="59"/>
                    <a:pt x="223" y="59"/>
                  </a:cubicBezTo>
                  <a:cubicBezTo>
                    <a:pt x="223" y="59"/>
                    <a:pt x="223" y="59"/>
                    <a:pt x="223" y="59"/>
                  </a:cubicBezTo>
                  <a:cubicBezTo>
                    <a:pt x="221" y="58"/>
                    <a:pt x="219" y="58"/>
                    <a:pt x="217" y="57"/>
                  </a:cubicBezTo>
                  <a:cubicBezTo>
                    <a:pt x="214" y="57"/>
                    <a:pt x="203" y="54"/>
                    <a:pt x="201" y="53"/>
                  </a:cubicBezTo>
                  <a:cubicBezTo>
                    <a:pt x="201" y="53"/>
                    <a:pt x="203" y="53"/>
                    <a:pt x="203" y="52"/>
                  </a:cubicBezTo>
                  <a:cubicBezTo>
                    <a:pt x="202" y="50"/>
                    <a:pt x="197" y="49"/>
                    <a:pt x="196" y="47"/>
                  </a:cubicBezTo>
                  <a:cubicBezTo>
                    <a:pt x="196" y="46"/>
                    <a:pt x="198" y="46"/>
                    <a:pt x="198" y="45"/>
                  </a:cubicBezTo>
                  <a:cubicBezTo>
                    <a:pt x="198" y="44"/>
                    <a:pt x="197" y="45"/>
                    <a:pt x="197" y="45"/>
                  </a:cubicBezTo>
                  <a:cubicBezTo>
                    <a:pt x="196" y="44"/>
                    <a:pt x="195" y="43"/>
                    <a:pt x="193" y="43"/>
                  </a:cubicBezTo>
                  <a:cubicBezTo>
                    <a:pt x="190" y="42"/>
                    <a:pt x="193" y="43"/>
                    <a:pt x="190" y="44"/>
                  </a:cubicBezTo>
                  <a:cubicBezTo>
                    <a:pt x="187" y="43"/>
                    <a:pt x="187" y="43"/>
                    <a:pt x="187" y="43"/>
                  </a:cubicBezTo>
                  <a:cubicBezTo>
                    <a:pt x="182" y="43"/>
                    <a:pt x="176" y="43"/>
                    <a:pt x="172" y="44"/>
                  </a:cubicBezTo>
                  <a:cubicBezTo>
                    <a:pt x="171" y="44"/>
                    <a:pt x="169" y="45"/>
                    <a:pt x="168" y="46"/>
                  </a:cubicBezTo>
                  <a:cubicBezTo>
                    <a:pt x="164" y="46"/>
                    <a:pt x="161" y="45"/>
                    <a:pt x="158" y="46"/>
                  </a:cubicBezTo>
                  <a:cubicBezTo>
                    <a:pt x="151" y="47"/>
                    <a:pt x="149" y="48"/>
                    <a:pt x="142" y="47"/>
                  </a:cubicBezTo>
                  <a:cubicBezTo>
                    <a:pt x="140" y="47"/>
                    <a:pt x="136" y="40"/>
                    <a:pt x="137" y="38"/>
                  </a:cubicBezTo>
                  <a:cubicBezTo>
                    <a:pt x="137" y="37"/>
                    <a:pt x="140" y="36"/>
                    <a:pt x="140" y="36"/>
                  </a:cubicBezTo>
                  <a:cubicBezTo>
                    <a:pt x="139" y="36"/>
                    <a:pt x="136" y="35"/>
                    <a:pt x="137" y="35"/>
                  </a:cubicBezTo>
                  <a:cubicBezTo>
                    <a:pt x="137" y="35"/>
                    <a:pt x="138" y="36"/>
                    <a:pt x="139" y="35"/>
                  </a:cubicBezTo>
                  <a:cubicBezTo>
                    <a:pt x="139" y="35"/>
                    <a:pt x="136" y="30"/>
                    <a:pt x="136" y="30"/>
                  </a:cubicBezTo>
                  <a:cubicBezTo>
                    <a:pt x="135" y="29"/>
                    <a:pt x="136" y="28"/>
                    <a:pt x="135" y="28"/>
                  </a:cubicBezTo>
                  <a:cubicBezTo>
                    <a:pt x="131" y="27"/>
                    <a:pt x="128" y="22"/>
                    <a:pt x="123" y="21"/>
                  </a:cubicBezTo>
                  <a:cubicBezTo>
                    <a:pt x="123" y="21"/>
                    <a:pt x="122" y="21"/>
                    <a:pt x="121" y="21"/>
                  </a:cubicBezTo>
                  <a:cubicBezTo>
                    <a:pt x="118" y="21"/>
                    <a:pt x="118" y="21"/>
                    <a:pt x="118" y="21"/>
                  </a:cubicBezTo>
                  <a:cubicBezTo>
                    <a:pt x="116" y="20"/>
                    <a:pt x="114" y="18"/>
                    <a:pt x="112" y="18"/>
                  </a:cubicBezTo>
                  <a:cubicBezTo>
                    <a:pt x="111" y="18"/>
                    <a:pt x="110" y="20"/>
                    <a:pt x="109" y="20"/>
                  </a:cubicBezTo>
                  <a:cubicBezTo>
                    <a:pt x="109" y="20"/>
                    <a:pt x="105" y="19"/>
                    <a:pt x="105" y="19"/>
                  </a:cubicBezTo>
                  <a:cubicBezTo>
                    <a:pt x="104" y="19"/>
                    <a:pt x="104" y="22"/>
                    <a:pt x="102" y="20"/>
                  </a:cubicBezTo>
                  <a:cubicBezTo>
                    <a:pt x="97" y="17"/>
                    <a:pt x="99" y="0"/>
                    <a:pt x="93" y="0"/>
                  </a:cubicBezTo>
                  <a:cubicBezTo>
                    <a:pt x="89" y="0"/>
                    <a:pt x="85" y="6"/>
                    <a:pt x="85" y="10"/>
                  </a:cubicBezTo>
                  <a:cubicBezTo>
                    <a:pt x="85" y="10"/>
                    <a:pt x="88" y="12"/>
                    <a:pt x="87" y="13"/>
                  </a:cubicBezTo>
                  <a:cubicBezTo>
                    <a:pt x="87" y="13"/>
                    <a:pt x="86" y="12"/>
                    <a:pt x="86" y="12"/>
                  </a:cubicBezTo>
                  <a:cubicBezTo>
                    <a:pt x="86" y="12"/>
                    <a:pt x="86" y="16"/>
                    <a:pt x="87" y="16"/>
                  </a:cubicBezTo>
                  <a:cubicBezTo>
                    <a:pt x="89" y="18"/>
                    <a:pt x="100" y="10"/>
                    <a:pt x="100" y="19"/>
                  </a:cubicBezTo>
                  <a:cubicBezTo>
                    <a:pt x="99" y="25"/>
                    <a:pt x="90" y="17"/>
                    <a:pt x="89" y="17"/>
                  </a:cubicBezTo>
                  <a:cubicBezTo>
                    <a:pt x="88" y="18"/>
                    <a:pt x="92" y="20"/>
                    <a:pt x="92" y="21"/>
                  </a:cubicBezTo>
                  <a:cubicBezTo>
                    <a:pt x="91" y="22"/>
                    <a:pt x="90" y="20"/>
                    <a:pt x="88" y="20"/>
                  </a:cubicBezTo>
                  <a:cubicBezTo>
                    <a:pt x="88" y="20"/>
                    <a:pt x="89" y="20"/>
                    <a:pt x="89" y="21"/>
                  </a:cubicBezTo>
                  <a:cubicBezTo>
                    <a:pt x="89" y="22"/>
                    <a:pt x="88" y="22"/>
                    <a:pt x="87" y="23"/>
                  </a:cubicBezTo>
                  <a:cubicBezTo>
                    <a:pt x="87" y="23"/>
                    <a:pt x="80" y="24"/>
                    <a:pt x="79" y="24"/>
                  </a:cubicBezTo>
                  <a:cubicBezTo>
                    <a:pt x="79" y="25"/>
                    <a:pt x="79" y="25"/>
                    <a:pt x="78" y="25"/>
                  </a:cubicBezTo>
                  <a:cubicBezTo>
                    <a:pt x="78" y="26"/>
                    <a:pt x="79" y="26"/>
                    <a:pt x="78" y="26"/>
                  </a:cubicBezTo>
                  <a:cubicBezTo>
                    <a:pt x="76" y="27"/>
                    <a:pt x="72" y="26"/>
                    <a:pt x="69" y="27"/>
                  </a:cubicBezTo>
                  <a:cubicBezTo>
                    <a:pt x="66" y="28"/>
                    <a:pt x="62" y="31"/>
                    <a:pt x="59" y="32"/>
                  </a:cubicBezTo>
                  <a:cubicBezTo>
                    <a:pt x="58" y="33"/>
                    <a:pt x="52" y="33"/>
                    <a:pt x="52" y="33"/>
                  </a:cubicBezTo>
                  <a:cubicBezTo>
                    <a:pt x="51" y="35"/>
                    <a:pt x="56" y="34"/>
                    <a:pt x="53" y="38"/>
                  </a:cubicBezTo>
                  <a:cubicBezTo>
                    <a:pt x="53" y="38"/>
                    <a:pt x="52" y="38"/>
                    <a:pt x="51" y="38"/>
                  </a:cubicBezTo>
                  <a:cubicBezTo>
                    <a:pt x="51" y="38"/>
                    <a:pt x="50" y="37"/>
                    <a:pt x="49" y="38"/>
                  </a:cubicBezTo>
                  <a:cubicBezTo>
                    <a:pt x="49" y="39"/>
                    <a:pt x="51" y="39"/>
                    <a:pt x="51" y="40"/>
                  </a:cubicBezTo>
                  <a:cubicBezTo>
                    <a:pt x="52" y="43"/>
                    <a:pt x="51" y="41"/>
                    <a:pt x="50" y="44"/>
                  </a:cubicBezTo>
                  <a:cubicBezTo>
                    <a:pt x="50" y="45"/>
                    <a:pt x="52" y="45"/>
                    <a:pt x="52" y="46"/>
                  </a:cubicBezTo>
                  <a:cubicBezTo>
                    <a:pt x="53" y="47"/>
                    <a:pt x="52" y="48"/>
                    <a:pt x="52" y="48"/>
                  </a:cubicBezTo>
                  <a:cubicBezTo>
                    <a:pt x="52" y="51"/>
                    <a:pt x="56" y="53"/>
                    <a:pt x="57" y="56"/>
                  </a:cubicBezTo>
                  <a:cubicBezTo>
                    <a:pt x="59" y="58"/>
                    <a:pt x="58" y="58"/>
                    <a:pt x="59" y="60"/>
                  </a:cubicBezTo>
                  <a:cubicBezTo>
                    <a:pt x="60" y="61"/>
                    <a:pt x="62" y="62"/>
                    <a:pt x="63" y="64"/>
                  </a:cubicBezTo>
                  <a:cubicBezTo>
                    <a:pt x="63" y="67"/>
                    <a:pt x="62" y="69"/>
                    <a:pt x="62" y="72"/>
                  </a:cubicBezTo>
                  <a:cubicBezTo>
                    <a:pt x="62" y="74"/>
                    <a:pt x="63" y="76"/>
                    <a:pt x="63" y="77"/>
                  </a:cubicBezTo>
                  <a:cubicBezTo>
                    <a:pt x="63" y="79"/>
                    <a:pt x="61" y="79"/>
                    <a:pt x="60" y="79"/>
                  </a:cubicBezTo>
                  <a:cubicBezTo>
                    <a:pt x="59" y="80"/>
                    <a:pt x="59" y="81"/>
                    <a:pt x="58" y="82"/>
                  </a:cubicBezTo>
                  <a:cubicBezTo>
                    <a:pt x="55" y="85"/>
                    <a:pt x="48" y="86"/>
                    <a:pt x="45" y="85"/>
                  </a:cubicBezTo>
                  <a:cubicBezTo>
                    <a:pt x="43" y="84"/>
                    <a:pt x="44" y="82"/>
                    <a:pt x="44" y="81"/>
                  </a:cubicBezTo>
                  <a:cubicBezTo>
                    <a:pt x="44" y="78"/>
                    <a:pt x="43" y="83"/>
                    <a:pt x="42" y="81"/>
                  </a:cubicBezTo>
                  <a:cubicBezTo>
                    <a:pt x="42" y="80"/>
                    <a:pt x="47" y="78"/>
                    <a:pt x="44" y="76"/>
                  </a:cubicBezTo>
                  <a:cubicBezTo>
                    <a:pt x="43" y="76"/>
                    <a:pt x="40" y="77"/>
                    <a:pt x="40" y="76"/>
                  </a:cubicBezTo>
                  <a:cubicBezTo>
                    <a:pt x="38" y="74"/>
                    <a:pt x="41" y="75"/>
                    <a:pt x="41" y="75"/>
                  </a:cubicBezTo>
                  <a:cubicBezTo>
                    <a:pt x="40" y="71"/>
                    <a:pt x="38" y="76"/>
                    <a:pt x="37" y="74"/>
                  </a:cubicBezTo>
                  <a:cubicBezTo>
                    <a:pt x="37" y="73"/>
                    <a:pt x="38" y="74"/>
                    <a:pt x="38" y="73"/>
                  </a:cubicBezTo>
                  <a:cubicBezTo>
                    <a:pt x="38" y="72"/>
                    <a:pt x="37" y="72"/>
                    <a:pt x="37" y="71"/>
                  </a:cubicBezTo>
                  <a:cubicBezTo>
                    <a:pt x="37" y="71"/>
                    <a:pt x="37" y="70"/>
                    <a:pt x="38" y="70"/>
                  </a:cubicBezTo>
                  <a:cubicBezTo>
                    <a:pt x="38" y="70"/>
                    <a:pt x="38" y="70"/>
                    <a:pt x="38" y="70"/>
                  </a:cubicBezTo>
                  <a:cubicBezTo>
                    <a:pt x="37" y="69"/>
                    <a:pt x="39" y="71"/>
                    <a:pt x="37" y="68"/>
                  </a:cubicBezTo>
                  <a:cubicBezTo>
                    <a:pt x="34" y="65"/>
                    <a:pt x="35" y="64"/>
                    <a:pt x="36" y="61"/>
                  </a:cubicBezTo>
                  <a:cubicBezTo>
                    <a:pt x="38" y="57"/>
                    <a:pt x="41" y="57"/>
                    <a:pt x="42" y="54"/>
                  </a:cubicBezTo>
                  <a:cubicBezTo>
                    <a:pt x="44" y="50"/>
                    <a:pt x="44" y="50"/>
                    <a:pt x="44" y="50"/>
                  </a:cubicBezTo>
                  <a:cubicBezTo>
                    <a:pt x="44" y="49"/>
                    <a:pt x="48" y="48"/>
                    <a:pt x="48" y="47"/>
                  </a:cubicBezTo>
                  <a:cubicBezTo>
                    <a:pt x="49" y="45"/>
                    <a:pt x="49" y="42"/>
                    <a:pt x="49" y="40"/>
                  </a:cubicBezTo>
                  <a:cubicBezTo>
                    <a:pt x="49" y="39"/>
                    <a:pt x="48" y="39"/>
                    <a:pt x="47" y="38"/>
                  </a:cubicBezTo>
                  <a:cubicBezTo>
                    <a:pt x="47" y="38"/>
                    <a:pt x="45" y="32"/>
                    <a:pt x="45" y="32"/>
                  </a:cubicBezTo>
                  <a:cubicBezTo>
                    <a:pt x="44" y="30"/>
                    <a:pt x="49" y="34"/>
                    <a:pt x="49" y="32"/>
                  </a:cubicBezTo>
                  <a:cubicBezTo>
                    <a:pt x="49" y="32"/>
                    <a:pt x="44" y="29"/>
                    <a:pt x="44" y="28"/>
                  </a:cubicBezTo>
                  <a:cubicBezTo>
                    <a:pt x="42" y="25"/>
                    <a:pt x="39" y="21"/>
                    <a:pt x="40" y="17"/>
                  </a:cubicBezTo>
                  <a:cubicBezTo>
                    <a:pt x="40" y="15"/>
                    <a:pt x="45" y="15"/>
                    <a:pt x="47" y="14"/>
                  </a:cubicBezTo>
                  <a:cubicBezTo>
                    <a:pt x="50" y="13"/>
                    <a:pt x="53" y="13"/>
                    <a:pt x="56" y="12"/>
                  </a:cubicBezTo>
                  <a:cubicBezTo>
                    <a:pt x="57" y="11"/>
                    <a:pt x="57" y="10"/>
                    <a:pt x="57" y="9"/>
                  </a:cubicBezTo>
                  <a:cubicBezTo>
                    <a:pt x="57" y="9"/>
                    <a:pt x="57" y="9"/>
                    <a:pt x="57" y="9"/>
                  </a:cubicBezTo>
                  <a:cubicBezTo>
                    <a:pt x="52" y="12"/>
                    <a:pt x="43" y="12"/>
                    <a:pt x="39" y="14"/>
                  </a:cubicBezTo>
                  <a:cubicBezTo>
                    <a:pt x="37" y="16"/>
                    <a:pt x="34" y="27"/>
                    <a:pt x="31" y="28"/>
                  </a:cubicBezTo>
                  <a:cubicBezTo>
                    <a:pt x="30" y="29"/>
                    <a:pt x="27" y="28"/>
                    <a:pt x="25" y="29"/>
                  </a:cubicBezTo>
                  <a:cubicBezTo>
                    <a:pt x="24" y="30"/>
                    <a:pt x="23" y="33"/>
                    <a:pt x="23" y="34"/>
                  </a:cubicBezTo>
                  <a:cubicBezTo>
                    <a:pt x="18" y="42"/>
                    <a:pt x="12" y="50"/>
                    <a:pt x="11" y="60"/>
                  </a:cubicBezTo>
                  <a:cubicBezTo>
                    <a:pt x="11" y="61"/>
                    <a:pt x="12" y="62"/>
                    <a:pt x="12" y="64"/>
                  </a:cubicBezTo>
                  <a:cubicBezTo>
                    <a:pt x="11" y="68"/>
                    <a:pt x="0" y="79"/>
                    <a:pt x="0" y="82"/>
                  </a:cubicBezTo>
                  <a:cubicBezTo>
                    <a:pt x="0" y="83"/>
                    <a:pt x="7" y="80"/>
                    <a:pt x="8" y="79"/>
                  </a:cubicBezTo>
                  <a:cubicBezTo>
                    <a:pt x="9" y="79"/>
                    <a:pt x="9" y="78"/>
                    <a:pt x="10" y="78"/>
                  </a:cubicBezTo>
                  <a:cubicBezTo>
                    <a:pt x="11" y="78"/>
                    <a:pt x="10" y="84"/>
                    <a:pt x="12" y="84"/>
                  </a:cubicBezTo>
                  <a:cubicBezTo>
                    <a:pt x="14" y="84"/>
                    <a:pt x="14" y="81"/>
                    <a:pt x="16" y="83"/>
                  </a:cubicBezTo>
                  <a:cubicBezTo>
                    <a:pt x="19" y="86"/>
                    <a:pt x="17" y="94"/>
                    <a:pt x="19" y="97"/>
                  </a:cubicBezTo>
                  <a:cubicBezTo>
                    <a:pt x="22" y="103"/>
                    <a:pt x="26" y="102"/>
                    <a:pt x="27" y="110"/>
                  </a:cubicBezTo>
                  <a:cubicBezTo>
                    <a:pt x="27" y="110"/>
                    <a:pt x="27" y="111"/>
                    <a:pt x="27" y="111"/>
                  </a:cubicBezTo>
                  <a:cubicBezTo>
                    <a:pt x="27" y="112"/>
                    <a:pt x="28" y="112"/>
                    <a:pt x="27" y="113"/>
                  </a:cubicBezTo>
                  <a:cubicBezTo>
                    <a:pt x="27" y="113"/>
                    <a:pt x="26" y="112"/>
                    <a:pt x="26" y="113"/>
                  </a:cubicBezTo>
                  <a:cubicBezTo>
                    <a:pt x="24" y="114"/>
                    <a:pt x="23" y="129"/>
                    <a:pt x="25" y="130"/>
                  </a:cubicBezTo>
                  <a:cubicBezTo>
                    <a:pt x="27" y="131"/>
                    <a:pt x="30" y="130"/>
                    <a:pt x="31" y="131"/>
                  </a:cubicBezTo>
                  <a:cubicBezTo>
                    <a:pt x="33" y="132"/>
                    <a:pt x="31" y="141"/>
                    <a:pt x="39" y="142"/>
                  </a:cubicBezTo>
                  <a:cubicBezTo>
                    <a:pt x="42" y="142"/>
                    <a:pt x="45" y="140"/>
                    <a:pt x="48" y="140"/>
                  </a:cubicBezTo>
                  <a:cubicBezTo>
                    <a:pt x="53" y="140"/>
                    <a:pt x="59" y="143"/>
                    <a:pt x="64" y="142"/>
                  </a:cubicBezTo>
                  <a:cubicBezTo>
                    <a:pt x="67" y="141"/>
                    <a:pt x="71" y="137"/>
                    <a:pt x="75" y="139"/>
                  </a:cubicBezTo>
                  <a:cubicBezTo>
                    <a:pt x="77" y="141"/>
                    <a:pt x="79" y="143"/>
                    <a:pt x="82" y="144"/>
                  </a:cubicBezTo>
                  <a:cubicBezTo>
                    <a:pt x="83" y="144"/>
                    <a:pt x="86" y="142"/>
                    <a:pt x="87" y="142"/>
                  </a:cubicBezTo>
                  <a:cubicBezTo>
                    <a:pt x="90" y="144"/>
                    <a:pt x="101" y="164"/>
                    <a:pt x="105" y="166"/>
                  </a:cubicBezTo>
                  <a:cubicBezTo>
                    <a:pt x="106" y="166"/>
                    <a:pt x="107" y="165"/>
                    <a:pt x="108" y="165"/>
                  </a:cubicBezTo>
                  <a:cubicBezTo>
                    <a:pt x="108" y="165"/>
                    <a:pt x="108" y="166"/>
                    <a:pt x="109" y="166"/>
                  </a:cubicBezTo>
                  <a:cubicBezTo>
                    <a:pt x="109" y="166"/>
                    <a:pt x="109" y="167"/>
                    <a:pt x="110" y="167"/>
                  </a:cubicBezTo>
                  <a:cubicBezTo>
                    <a:pt x="112" y="167"/>
                    <a:pt x="113" y="164"/>
                    <a:pt x="114" y="164"/>
                  </a:cubicBezTo>
                  <a:cubicBezTo>
                    <a:pt x="118" y="162"/>
                    <a:pt x="123" y="166"/>
                    <a:pt x="126" y="166"/>
                  </a:cubicBezTo>
                  <a:cubicBezTo>
                    <a:pt x="131" y="166"/>
                    <a:pt x="135" y="164"/>
                    <a:pt x="140" y="163"/>
                  </a:cubicBezTo>
                  <a:cubicBezTo>
                    <a:pt x="140" y="163"/>
                    <a:pt x="144" y="164"/>
                    <a:pt x="144" y="164"/>
                  </a:cubicBezTo>
                  <a:cubicBezTo>
                    <a:pt x="145" y="163"/>
                    <a:pt x="147" y="161"/>
                    <a:pt x="148" y="161"/>
                  </a:cubicBezTo>
                  <a:cubicBezTo>
                    <a:pt x="150" y="161"/>
                    <a:pt x="158" y="162"/>
                    <a:pt x="159" y="164"/>
                  </a:cubicBezTo>
                  <a:cubicBezTo>
                    <a:pt x="159" y="165"/>
                    <a:pt x="157" y="165"/>
                    <a:pt x="157" y="166"/>
                  </a:cubicBezTo>
                  <a:cubicBezTo>
                    <a:pt x="158" y="168"/>
                    <a:pt x="160" y="168"/>
                    <a:pt x="160" y="170"/>
                  </a:cubicBezTo>
                  <a:cubicBezTo>
                    <a:pt x="159" y="171"/>
                    <a:pt x="155" y="174"/>
                    <a:pt x="154" y="175"/>
                  </a:cubicBezTo>
                  <a:cubicBezTo>
                    <a:pt x="153" y="178"/>
                    <a:pt x="155" y="180"/>
                    <a:pt x="154" y="182"/>
                  </a:cubicBezTo>
                  <a:cubicBezTo>
                    <a:pt x="153" y="184"/>
                    <a:pt x="149" y="186"/>
                    <a:pt x="148" y="188"/>
                  </a:cubicBezTo>
                  <a:cubicBezTo>
                    <a:pt x="147" y="190"/>
                    <a:pt x="149" y="193"/>
                    <a:pt x="149" y="195"/>
                  </a:cubicBezTo>
                  <a:cubicBezTo>
                    <a:pt x="150" y="200"/>
                    <a:pt x="146" y="205"/>
                    <a:pt x="147" y="209"/>
                  </a:cubicBezTo>
                  <a:cubicBezTo>
                    <a:pt x="147" y="210"/>
                    <a:pt x="148" y="210"/>
                    <a:pt x="148" y="211"/>
                  </a:cubicBezTo>
                  <a:cubicBezTo>
                    <a:pt x="149" y="213"/>
                    <a:pt x="148" y="215"/>
                    <a:pt x="149" y="217"/>
                  </a:cubicBezTo>
                  <a:cubicBezTo>
                    <a:pt x="149" y="219"/>
                    <a:pt x="153" y="230"/>
                    <a:pt x="154" y="231"/>
                  </a:cubicBezTo>
                  <a:cubicBezTo>
                    <a:pt x="157" y="232"/>
                    <a:pt x="157" y="232"/>
                    <a:pt x="157" y="232"/>
                  </a:cubicBezTo>
                  <a:cubicBezTo>
                    <a:pt x="159" y="233"/>
                    <a:pt x="159" y="236"/>
                    <a:pt x="160" y="238"/>
                  </a:cubicBezTo>
                  <a:cubicBezTo>
                    <a:pt x="161" y="239"/>
                    <a:pt x="163" y="238"/>
                    <a:pt x="163" y="240"/>
                  </a:cubicBezTo>
                  <a:cubicBezTo>
                    <a:pt x="162" y="244"/>
                    <a:pt x="149" y="250"/>
                    <a:pt x="147" y="255"/>
                  </a:cubicBezTo>
                  <a:cubicBezTo>
                    <a:pt x="145" y="258"/>
                    <a:pt x="152" y="255"/>
                    <a:pt x="154" y="257"/>
                  </a:cubicBezTo>
                  <a:cubicBezTo>
                    <a:pt x="155" y="257"/>
                    <a:pt x="154" y="259"/>
                    <a:pt x="155" y="260"/>
                  </a:cubicBezTo>
                  <a:cubicBezTo>
                    <a:pt x="157" y="262"/>
                    <a:pt x="162" y="265"/>
                    <a:pt x="165" y="267"/>
                  </a:cubicBezTo>
                  <a:cubicBezTo>
                    <a:pt x="167" y="269"/>
                    <a:pt x="164" y="271"/>
                    <a:pt x="166" y="274"/>
                  </a:cubicBezTo>
                  <a:cubicBezTo>
                    <a:pt x="167" y="277"/>
                    <a:pt x="166" y="276"/>
                    <a:pt x="167" y="279"/>
                  </a:cubicBezTo>
                  <a:cubicBezTo>
                    <a:pt x="167" y="281"/>
                    <a:pt x="170" y="284"/>
                    <a:pt x="171" y="287"/>
                  </a:cubicBezTo>
                  <a:cubicBezTo>
                    <a:pt x="172" y="290"/>
                    <a:pt x="172" y="296"/>
                    <a:pt x="174" y="300"/>
                  </a:cubicBezTo>
                  <a:cubicBezTo>
                    <a:pt x="175" y="302"/>
                    <a:pt x="187" y="311"/>
                    <a:pt x="189" y="312"/>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95" name="Freeform 108"/>
            <p:cNvSpPr>
              <a:spLocks/>
            </p:cNvSpPr>
            <p:nvPr/>
          </p:nvSpPr>
          <p:spPr bwMode="auto">
            <a:xfrm>
              <a:off x="3292476" y="1900238"/>
              <a:ext cx="25400" cy="31750"/>
            </a:xfrm>
            <a:custGeom>
              <a:avLst/>
              <a:gdLst/>
              <a:ahLst/>
              <a:cxnLst>
                <a:cxn ang="0">
                  <a:pos x="6" y="10"/>
                </a:cxn>
                <a:cxn ang="0">
                  <a:pos x="5" y="6"/>
                </a:cxn>
                <a:cxn ang="0">
                  <a:pos x="8" y="6"/>
                </a:cxn>
                <a:cxn ang="0">
                  <a:pos x="11" y="3"/>
                </a:cxn>
                <a:cxn ang="0">
                  <a:pos x="3" y="2"/>
                </a:cxn>
                <a:cxn ang="0">
                  <a:pos x="6" y="10"/>
                </a:cxn>
              </a:cxnLst>
              <a:rect l="0" t="0" r="r" b="b"/>
              <a:pathLst>
                <a:path w="12" h="15">
                  <a:moveTo>
                    <a:pt x="6" y="10"/>
                  </a:moveTo>
                  <a:cubicBezTo>
                    <a:pt x="8" y="8"/>
                    <a:pt x="4" y="7"/>
                    <a:pt x="5" y="6"/>
                  </a:cubicBezTo>
                  <a:cubicBezTo>
                    <a:pt x="6" y="4"/>
                    <a:pt x="8" y="6"/>
                    <a:pt x="8" y="6"/>
                  </a:cubicBezTo>
                  <a:cubicBezTo>
                    <a:pt x="10" y="5"/>
                    <a:pt x="10" y="4"/>
                    <a:pt x="11" y="3"/>
                  </a:cubicBezTo>
                  <a:cubicBezTo>
                    <a:pt x="12" y="0"/>
                    <a:pt x="5" y="1"/>
                    <a:pt x="3" y="2"/>
                  </a:cubicBezTo>
                  <a:cubicBezTo>
                    <a:pt x="0" y="5"/>
                    <a:pt x="2" y="15"/>
                    <a:pt x="6" y="1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96" name="Freeform 109"/>
            <p:cNvSpPr>
              <a:spLocks/>
            </p:cNvSpPr>
            <p:nvPr/>
          </p:nvSpPr>
          <p:spPr bwMode="auto">
            <a:xfrm>
              <a:off x="3252788" y="1660526"/>
              <a:ext cx="333375" cy="377825"/>
            </a:xfrm>
            <a:custGeom>
              <a:avLst/>
              <a:gdLst/>
              <a:ahLst/>
              <a:cxnLst>
                <a:cxn ang="0">
                  <a:pos x="24" y="147"/>
                </a:cxn>
                <a:cxn ang="0">
                  <a:pos x="18" y="158"/>
                </a:cxn>
                <a:cxn ang="0">
                  <a:pos x="25" y="158"/>
                </a:cxn>
                <a:cxn ang="0">
                  <a:pos x="41" y="164"/>
                </a:cxn>
                <a:cxn ang="0">
                  <a:pos x="54" y="178"/>
                </a:cxn>
                <a:cxn ang="0">
                  <a:pos x="65" y="166"/>
                </a:cxn>
                <a:cxn ang="0">
                  <a:pos x="68" y="148"/>
                </a:cxn>
                <a:cxn ang="0">
                  <a:pos x="73" y="134"/>
                </a:cxn>
                <a:cxn ang="0">
                  <a:pos x="76" y="133"/>
                </a:cxn>
                <a:cxn ang="0">
                  <a:pos x="85" y="123"/>
                </a:cxn>
                <a:cxn ang="0">
                  <a:pos x="147" y="82"/>
                </a:cxn>
                <a:cxn ang="0">
                  <a:pos x="155" y="67"/>
                </a:cxn>
                <a:cxn ang="0">
                  <a:pos x="155" y="60"/>
                </a:cxn>
                <a:cxn ang="0">
                  <a:pos x="153" y="53"/>
                </a:cxn>
                <a:cxn ang="0">
                  <a:pos x="146" y="45"/>
                </a:cxn>
                <a:cxn ang="0">
                  <a:pos x="145" y="38"/>
                </a:cxn>
                <a:cxn ang="0">
                  <a:pos x="127" y="28"/>
                </a:cxn>
                <a:cxn ang="0">
                  <a:pos x="117" y="33"/>
                </a:cxn>
                <a:cxn ang="0">
                  <a:pos x="104" y="29"/>
                </a:cxn>
                <a:cxn ang="0">
                  <a:pos x="96" y="22"/>
                </a:cxn>
                <a:cxn ang="0">
                  <a:pos x="91" y="17"/>
                </a:cxn>
                <a:cxn ang="0">
                  <a:pos x="72" y="10"/>
                </a:cxn>
                <a:cxn ang="0">
                  <a:pos x="67" y="7"/>
                </a:cxn>
                <a:cxn ang="0">
                  <a:pos x="59" y="0"/>
                </a:cxn>
                <a:cxn ang="0">
                  <a:pos x="59" y="2"/>
                </a:cxn>
                <a:cxn ang="0">
                  <a:pos x="59" y="4"/>
                </a:cxn>
                <a:cxn ang="0">
                  <a:pos x="58" y="6"/>
                </a:cxn>
                <a:cxn ang="0">
                  <a:pos x="55" y="9"/>
                </a:cxn>
                <a:cxn ang="0">
                  <a:pos x="52" y="7"/>
                </a:cxn>
                <a:cxn ang="0">
                  <a:pos x="42" y="10"/>
                </a:cxn>
                <a:cxn ang="0">
                  <a:pos x="37" y="13"/>
                </a:cxn>
                <a:cxn ang="0">
                  <a:pos x="37" y="12"/>
                </a:cxn>
                <a:cxn ang="0">
                  <a:pos x="26" y="17"/>
                </a:cxn>
                <a:cxn ang="0">
                  <a:pos x="26" y="27"/>
                </a:cxn>
                <a:cxn ang="0">
                  <a:pos x="25" y="40"/>
                </a:cxn>
                <a:cxn ang="0">
                  <a:pos x="17" y="57"/>
                </a:cxn>
                <a:cxn ang="0">
                  <a:pos x="16" y="56"/>
                </a:cxn>
                <a:cxn ang="0">
                  <a:pos x="3" y="68"/>
                </a:cxn>
                <a:cxn ang="0">
                  <a:pos x="5" y="84"/>
                </a:cxn>
                <a:cxn ang="0">
                  <a:pos x="3" y="101"/>
                </a:cxn>
                <a:cxn ang="0">
                  <a:pos x="1" y="101"/>
                </a:cxn>
                <a:cxn ang="0">
                  <a:pos x="9" y="106"/>
                </a:cxn>
                <a:cxn ang="0">
                  <a:pos x="20" y="112"/>
                </a:cxn>
                <a:cxn ang="0">
                  <a:pos x="29" y="104"/>
                </a:cxn>
                <a:cxn ang="0">
                  <a:pos x="28" y="108"/>
                </a:cxn>
                <a:cxn ang="0">
                  <a:pos x="27" y="109"/>
                </a:cxn>
                <a:cxn ang="0">
                  <a:pos x="31" y="98"/>
                </a:cxn>
                <a:cxn ang="0">
                  <a:pos x="32" y="98"/>
                </a:cxn>
                <a:cxn ang="0">
                  <a:pos x="32" y="106"/>
                </a:cxn>
                <a:cxn ang="0">
                  <a:pos x="31" y="122"/>
                </a:cxn>
                <a:cxn ang="0">
                  <a:pos x="27" y="128"/>
                </a:cxn>
                <a:cxn ang="0">
                  <a:pos x="20" y="133"/>
                </a:cxn>
                <a:cxn ang="0">
                  <a:pos x="19" y="133"/>
                </a:cxn>
                <a:cxn ang="0">
                  <a:pos x="23" y="144"/>
                </a:cxn>
              </a:cxnLst>
              <a:rect l="0" t="0" r="r" b="b"/>
              <a:pathLst>
                <a:path w="157" h="178">
                  <a:moveTo>
                    <a:pt x="23" y="144"/>
                  </a:moveTo>
                  <a:cubicBezTo>
                    <a:pt x="23" y="145"/>
                    <a:pt x="25" y="146"/>
                    <a:pt x="24" y="147"/>
                  </a:cubicBezTo>
                  <a:cubicBezTo>
                    <a:pt x="23" y="151"/>
                    <a:pt x="16" y="150"/>
                    <a:pt x="16" y="150"/>
                  </a:cubicBezTo>
                  <a:cubicBezTo>
                    <a:pt x="13" y="154"/>
                    <a:pt x="18" y="157"/>
                    <a:pt x="18" y="158"/>
                  </a:cubicBezTo>
                  <a:cubicBezTo>
                    <a:pt x="18" y="159"/>
                    <a:pt x="15" y="161"/>
                    <a:pt x="16" y="162"/>
                  </a:cubicBezTo>
                  <a:cubicBezTo>
                    <a:pt x="20" y="166"/>
                    <a:pt x="21" y="159"/>
                    <a:pt x="25" y="158"/>
                  </a:cubicBezTo>
                  <a:cubicBezTo>
                    <a:pt x="26" y="158"/>
                    <a:pt x="33" y="164"/>
                    <a:pt x="34" y="164"/>
                  </a:cubicBezTo>
                  <a:cubicBezTo>
                    <a:pt x="38" y="164"/>
                    <a:pt x="36" y="161"/>
                    <a:pt x="41" y="164"/>
                  </a:cubicBezTo>
                  <a:cubicBezTo>
                    <a:pt x="45" y="167"/>
                    <a:pt x="40" y="172"/>
                    <a:pt x="50" y="176"/>
                  </a:cubicBezTo>
                  <a:cubicBezTo>
                    <a:pt x="54" y="178"/>
                    <a:pt x="54" y="178"/>
                    <a:pt x="54" y="178"/>
                  </a:cubicBezTo>
                  <a:cubicBezTo>
                    <a:pt x="60" y="177"/>
                    <a:pt x="57" y="171"/>
                    <a:pt x="59" y="169"/>
                  </a:cubicBezTo>
                  <a:cubicBezTo>
                    <a:pt x="61" y="167"/>
                    <a:pt x="63" y="167"/>
                    <a:pt x="65" y="166"/>
                  </a:cubicBezTo>
                  <a:cubicBezTo>
                    <a:pt x="67" y="163"/>
                    <a:pt x="64" y="161"/>
                    <a:pt x="64" y="158"/>
                  </a:cubicBezTo>
                  <a:cubicBezTo>
                    <a:pt x="65" y="155"/>
                    <a:pt x="66" y="151"/>
                    <a:pt x="68" y="148"/>
                  </a:cubicBezTo>
                  <a:cubicBezTo>
                    <a:pt x="69" y="146"/>
                    <a:pt x="71" y="145"/>
                    <a:pt x="71" y="143"/>
                  </a:cubicBezTo>
                  <a:cubicBezTo>
                    <a:pt x="72" y="141"/>
                    <a:pt x="71" y="136"/>
                    <a:pt x="73" y="134"/>
                  </a:cubicBezTo>
                  <a:cubicBezTo>
                    <a:pt x="75" y="131"/>
                    <a:pt x="74" y="138"/>
                    <a:pt x="76" y="137"/>
                  </a:cubicBezTo>
                  <a:cubicBezTo>
                    <a:pt x="79" y="135"/>
                    <a:pt x="76" y="134"/>
                    <a:pt x="76" y="133"/>
                  </a:cubicBezTo>
                  <a:cubicBezTo>
                    <a:pt x="76" y="132"/>
                    <a:pt x="77" y="132"/>
                    <a:pt x="77" y="131"/>
                  </a:cubicBezTo>
                  <a:cubicBezTo>
                    <a:pt x="80" y="129"/>
                    <a:pt x="82" y="125"/>
                    <a:pt x="85" y="123"/>
                  </a:cubicBezTo>
                  <a:cubicBezTo>
                    <a:pt x="94" y="117"/>
                    <a:pt x="107" y="116"/>
                    <a:pt x="118" y="110"/>
                  </a:cubicBezTo>
                  <a:cubicBezTo>
                    <a:pt x="126" y="106"/>
                    <a:pt x="143" y="90"/>
                    <a:pt x="147" y="82"/>
                  </a:cubicBezTo>
                  <a:cubicBezTo>
                    <a:pt x="148" y="79"/>
                    <a:pt x="151" y="65"/>
                    <a:pt x="152" y="65"/>
                  </a:cubicBezTo>
                  <a:cubicBezTo>
                    <a:pt x="155" y="64"/>
                    <a:pt x="151" y="69"/>
                    <a:pt x="155" y="67"/>
                  </a:cubicBezTo>
                  <a:cubicBezTo>
                    <a:pt x="155" y="67"/>
                    <a:pt x="156" y="66"/>
                    <a:pt x="156" y="65"/>
                  </a:cubicBezTo>
                  <a:cubicBezTo>
                    <a:pt x="157" y="64"/>
                    <a:pt x="155" y="61"/>
                    <a:pt x="155" y="60"/>
                  </a:cubicBezTo>
                  <a:cubicBezTo>
                    <a:pt x="155" y="58"/>
                    <a:pt x="157" y="56"/>
                    <a:pt x="155" y="54"/>
                  </a:cubicBezTo>
                  <a:cubicBezTo>
                    <a:pt x="155" y="53"/>
                    <a:pt x="153" y="53"/>
                    <a:pt x="153" y="53"/>
                  </a:cubicBezTo>
                  <a:cubicBezTo>
                    <a:pt x="151" y="51"/>
                    <a:pt x="151" y="48"/>
                    <a:pt x="149" y="46"/>
                  </a:cubicBezTo>
                  <a:cubicBezTo>
                    <a:pt x="146" y="45"/>
                    <a:pt x="146" y="45"/>
                    <a:pt x="146" y="45"/>
                  </a:cubicBezTo>
                  <a:cubicBezTo>
                    <a:pt x="145" y="42"/>
                    <a:pt x="152" y="44"/>
                    <a:pt x="155" y="43"/>
                  </a:cubicBezTo>
                  <a:cubicBezTo>
                    <a:pt x="152" y="43"/>
                    <a:pt x="148" y="38"/>
                    <a:pt x="145" y="38"/>
                  </a:cubicBezTo>
                  <a:cubicBezTo>
                    <a:pt x="143" y="37"/>
                    <a:pt x="143" y="39"/>
                    <a:pt x="140" y="37"/>
                  </a:cubicBezTo>
                  <a:cubicBezTo>
                    <a:pt x="136" y="34"/>
                    <a:pt x="134" y="28"/>
                    <a:pt x="127" y="28"/>
                  </a:cubicBezTo>
                  <a:cubicBezTo>
                    <a:pt x="124" y="27"/>
                    <a:pt x="125" y="32"/>
                    <a:pt x="124" y="33"/>
                  </a:cubicBezTo>
                  <a:cubicBezTo>
                    <a:pt x="123" y="34"/>
                    <a:pt x="118" y="33"/>
                    <a:pt x="117" y="33"/>
                  </a:cubicBezTo>
                  <a:cubicBezTo>
                    <a:pt x="114" y="32"/>
                    <a:pt x="111" y="34"/>
                    <a:pt x="108" y="33"/>
                  </a:cubicBezTo>
                  <a:cubicBezTo>
                    <a:pt x="106" y="32"/>
                    <a:pt x="106" y="30"/>
                    <a:pt x="104" y="29"/>
                  </a:cubicBezTo>
                  <a:cubicBezTo>
                    <a:pt x="103" y="29"/>
                    <a:pt x="99" y="31"/>
                    <a:pt x="98" y="29"/>
                  </a:cubicBezTo>
                  <a:cubicBezTo>
                    <a:pt x="97" y="28"/>
                    <a:pt x="97" y="22"/>
                    <a:pt x="96" y="22"/>
                  </a:cubicBezTo>
                  <a:cubicBezTo>
                    <a:pt x="94" y="21"/>
                    <a:pt x="92" y="21"/>
                    <a:pt x="91" y="19"/>
                  </a:cubicBezTo>
                  <a:cubicBezTo>
                    <a:pt x="91" y="19"/>
                    <a:pt x="91" y="18"/>
                    <a:pt x="91" y="17"/>
                  </a:cubicBezTo>
                  <a:cubicBezTo>
                    <a:pt x="89" y="15"/>
                    <a:pt x="87" y="19"/>
                    <a:pt x="84" y="17"/>
                  </a:cubicBezTo>
                  <a:cubicBezTo>
                    <a:pt x="81" y="14"/>
                    <a:pt x="76" y="13"/>
                    <a:pt x="72" y="10"/>
                  </a:cubicBezTo>
                  <a:cubicBezTo>
                    <a:pt x="71" y="9"/>
                    <a:pt x="70" y="8"/>
                    <a:pt x="69" y="7"/>
                  </a:cubicBezTo>
                  <a:cubicBezTo>
                    <a:pt x="68" y="7"/>
                    <a:pt x="68" y="7"/>
                    <a:pt x="67" y="7"/>
                  </a:cubicBezTo>
                  <a:cubicBezTo>
                    <a:pt x="67" y="7"/>
                    <a:pt x="66" y="7"/>
                    <a:pt x="66" y="7"/>
                  </a:cubicBezTo>
                  <a:cubicBezTo>
                    <a:pt x="64" y="5"/>
                    <a:pt x="62" y="2"/>
                    <a:pt x="59" y="0"/>
                  </a:cubicBezTo>
                  <a:cubicBezTo>
                    <a:pt x="59" y="0"/>
                    <a:pt x="59" y="0"/>
                    <a:pt x="59" y="0"/>
                  </a:cubicBezTo>
                  <a:cubicBezTo>
                    <a:pt x="59" y="1"/>
                    <a:pt x="59" y="1"/>
                    <a:pt x="59" y="2"/>
                  </a:cubicBezTo>
                  <a:cubicBezTo>
                    <a:pt x="59" y="2"/>
                    <a:pt x="57" y="3"/>
                    <a:pt x="58" y="4"/>
                  </a:cubicBezTo>
                  <a:cubicBezTo>
                    <a:pt x="58" y="4"/>
                    <a:pt x="59" y="4"/>
                    <a:pt x="59" y="4"/>
                  </a:cubicBezTo>
                  <a:cubicBezTo>
                    <a:pt x="60" y="5"/>
                    <a:pt x="58" y="4"/>
                    <a:pt x="58" y="4"/>
                  </a:cubicBezTo>
                  <a:cubicBezTo>
                    <a:pt x="58" y="5"/>
                    <a:pt x="58" y="6"/>
                    <a:pt x="58" y="6"/>
                  </a:cubicBezTo>
                  <a:cubicBezTo>
                    <a:pt x="57" y="6"/>
                    <a:pt x="56" y="6"/>
                    <a:pt x="56" y="6"/>
                  </a:cubicBezTo>
                  <a:cubicBezTo>
                    <a:pt x="55" y="7"/>
                    <a:pt x="56" y="10"/>
                    <a:pt x="55" y="9"/>
                  </a:cubicBezTo>
                  <a:cubicBezTo>
                    <a:pt x="54" y="9"/>
                    <a:pt x="54" y="7"/>
                    <a:pt x="53" y="6"/>
                  </a:cubicBezTo>
                  <a:cubicBezTo>
                    <a:pt x="53" y="6"/>
                    <a:pt x="52" y="7"/>
                    <a:pt x="52" y="7"/>
                  </a:cubicBezTo>
                  <a:cubicBezTo>
                    <a:pt x="51" y="8"/>
                    <a:pt x="51" y="9"/>
                    <a:pt x="49" y="10"/>
                  </a:cubicBezTo>
                  <a:cubicBezTo>
                    <a:pt x="47" y="11"/>
                    <a:pt x="44" y="10"/>
                    <a:pt x="42" y="10"/>
                  </a:cubicBezTo>
                  <a:cubicBezTo>
                    <a:pt x="42" y="10"/>
                    <a:pt x="40" y="12"/>
                    <a:pt x="40" y="12"/>
                  </a:cubicBezTo>
                  <a:cubicBezTo>
                    <a:pt x="39" y="13"/>
                    <a:pt x="38" y="12"/>
                    <a:pt x="37" y="13"/>
                  </a:cubicBezTo>
                  <a:cubicBezTo>
                    <a:pt x="35" y="15"/>
                    <a:pt x="38" y="17"/>
                    <a:pt x="38" y="17"/>
                  </a:cubicBezTo>
                  <a:cubicBezTo>
                    <a:pt x="34" y="17"/>
                    <a:pt x="38" y="13"/>
                    <a:pt x="37" y="12"/>
                  </a:cubicBezTo>
                  <a:cubicBezTo>
                    <a:pt x="36" y="12"/>
                    <a:pt x="32" y="16"/>
                    <a:pt x="31" y="16"/>
                  </a:cubicBezTo>
                  <a:cubicBezTo>
                    <a:pt x="30" y="16"/>
                    <a:pt x="26" y="16"/>
                    <a:pt x="26" y="17"/>
                  </a:cubicBezTo>
                  <a:cubicBezTo>
                    <a:pt x="22" y="20"/>
                    <a:pt x="26" y="21"/>
                    <a:pt x="27" y="24"/>
                  </a:cubicBezTo>
                  <a:cubicBezTo>
                    <a:pt x="28" y="26"/>
                    <a:pt x="26" y="25"/>
                    <a:pt x="26" y="27"/>
                  </a:cubicBezTo>
                  <a:cubicBezTo>
                    <a:pt x="26" y="27"/>
                    <a:pt x="27" y="30"/>
                    <a:pt x="27" y="30"/>
                  </a:cubicBezTo>
                  <a:cubicBezTo>
                    <a:pt x="27" y="30"/>
                    <a:pt x="25" y="39"/>
                    <a:pt x="25" y="40"/>
                  </a:cubicBezTo>
                  <a:cubicBezTo>
                    <a:pt x="22" y="43"/>
                    <a:pt x="15" y="47"/>
                    <a:pt x="14" y="50"/>
                  </a:cubicBezTo>
                  <a:cubicBezTo>
                    <a:pt x="14" y="51"/>
                    <a:pt x="17" y="57"/>
                    <a:pt x="17" y="57"/>
                  </a:cubicBezTo>
                  <a:cubicBezTo>
                    <a:pt x="18" y="58"/>
                    <a:pt x="21" y="57"/>
                    <a:pt x="20" y="57"/>
                  </a:cubicBezTo>
                  <a:cubicBezTo>
                    <a:pt x="18" y="59"/>
                    <a:pt x="16" y="56"/>
                    <a:pt x="16" y="56"/>
                  </a:cubicBezTo>
                  <a:cubicBezTo>
                    <a:pt x="15" y="56"/>
                    <a:pt x="13" y="64"/>
                    <a:pt x="12" y="65"/>
                  </a:cubicBezTo>
                  <a:cubicBezTo>
                    <a:pt x="10" y="67"/>
                    <a:pt x="6" y="63"/>
                    <a:pt x="3" y="68"/>
                  </a:cubicBezTo>
                  <a:cubicBezTo>
                    <a:pt x="1" y="70"/>
                    <a:pt x="7" y="75"/>
                    <a:pt x="7" y="77"/>
                  </a:cubicBezTo>
                  <a:cubicBezTo>
                    <a:pt x="8" y="79"/>
                    <a:pt x="4" y="82"/>
                    <a:pt x="5" y="84"/>
                  </a:cubicBezTo>
                  <a:cubicBezTo>
                    <a:pt x="5" y="87"/>
                    <a:pt x="8" y="90"/>
                    <a:pt x="8" y="93"/>
                  </a:cubicBezTo>
                  <a:cubicBezTo>
                    <a:pt x="8" y="96"/>
                    <a:pt x="7" y="100"/>
                    <a:pt x="3" y="101"/>
                  </a:cubicBezTo>
                  <a:cubicBezTo>
                    <a:pt x="2" y="101"/>
                    <a:pt x="1" y="99"/>
                    <a:pt x="0" y="100"/>
                  </a:cubicBezTo>
                  <a:cubicBezTo>
                    <a:pt x="0" y="100"/>
                    <a:pt x="1" y="101"/>
                    <a:pt x="1" y="101"/>
                  </a:cubicBezTo>
                  <a:cubicBezTo>
                    <a:pt x="2" y="102"/>
                    <a:pt x="2" y="103"/>
                    <a:pt x="3" y="104"/>
                  </a:cubicBezTo>
                  <a:cubicBezTo>
                    <a:pt x="4" y="105"/>
                    <a:pt x="8" y="105"/>
                    <a:pt x="9" y="106"/>
                  </a:cubicBezTo>
                  <a:cubicBezTo>
                    <a:pt x="12" y="108"/>
                    <a:pt x="18" y="116"/>
                    <a:pt x="21" y="115"/>
                  </a:cubicBezTo>
                  <a:cubicBezTo>
                    <a:pt x="22" y="115"/>
                    <a:pt x="19" y="112"/>
                    <a:pt x="20" y="112"/>
                  </a:cubicBezTo>
                  <a:cubicBezTo>
                    <a:pt x="21" y="112"/>
                    <a:pt x="23" y="113"/>
                    <a:pt x="25" y="109"/>
                  </a:cubicBezTo>
                  <a:cubicBezTo>
                    <a:pt x="26" y="108"/>
                    <a:pt x="29" y="100"/>
                    <a:pt x="29" y="104"/>
                  </a:cubicBezTo>
                  <a:cubicBezTo>
                    <a:pt x="29" y="104"/>
                    <a:pt x="25" y="107"/>
                    <a:pt x="27" y="109"/>
                  </a:cubicBezTo>
                  <a:cubicBezTo>
                    <a:pt x="27" y="109"/>
                    <a:pt x="27" y="108"/>
                    <a:pt x="28" y="108"/>
                  </a:cubicBezTo>
                  <a:cubicBezTo>
                    <a:pt x="28" y="108"/>
                    <a:pt x="30" y="108"/>
                    <a:pt x="30" y="109"/>
                  </a:cubicBezTo>
                  <a:cubicBezTo>
                    <a:pt x="30" y="109"/>
                    <a:pt x="28" y="108"/>
                    <a:pt x="27" y="109"/>
                  </a:cubicBezTo>
                  <a:cubicBezTo>
                    <a:pt x="26" y="109"/>
                    <a:pt x="25" y="112"/>
                    <a:pt x="28" y="112"/>
                  </a:cubicBezTo>
                  <a:cubicBezTo>
                    <a:pt x="34" y="113"/>
                    <a:pt x="29" y="100"/>
                    <a:pt x="31" y="98"/>
                  </a:cubicBezTo>
                  <a:cubicBezTo>
                    <a:pt x="31" y="98"/>
                    <a:pt x="34" y="95"/>
                    <a:pt x="34" y="96"/>
                  </a:cubicBezTo>
                  <a:cubicBezTo>
                    <a:pt x="35" y="98"/>
                    <a:pt x="32" y="97"/>
                    <a:pt x="32" y="98"/>
                  </a:cubicBezTo>
                  <a:cubicBezTo>
                    <a:pt x="30" y="101"/>
                    <a:pt x="32" y="99"/>
                    <a:pt x="32" y="101"/>
                  </a:cubicBezTo>
                  <a:cubicBezTo>
                    <a:pt x="32" y="102"/>
                    <a:pt x="32" y="104"/>
                    <a:pt x="32" y="106"/>
                  </a:cubicBezTo>
                  <a:cubicBezTo>
                    <a:pt x="32" y="108"/>
                    <a:pt x="35" y="108"/>
                    <a:pt x="35" y="110"/>
                  </a:cubicBezTo>
                  <a:cubicBezTo>
                    <a:pt x="36" y="112"/>
                    <a:pt x="31" y="119"/>
                    <a:pt x="31" y="122"/>
                  </a:cubicBezTo>
                  <a:cubicBezTo>
                    <a:pt x="31" y="126"/>
                    <a:pt x="27" y="131"/>
                    <a:pt x="27" y="131"/>
                  </a:cubicBezTo>
                  <a:cubicBezTo>
                    <a:pt x="27" y="130"/>
                    <a:pt x="27" y="128"/>
                    <a:pt x="27" y="128"/>
                  </a:cubicBezTo>
                  <a:cubicBezTo>
                    <a:pt x="25" y="129"/>
                    <a:pt x="26" y="133"/>
                    <a:pt x="21" y="132"/>
                  </a:cubicBezTo>
                  <a:cubicBezTo>
                    <a:pt x="19" y="132"/>
                    <a:pt x="21" y="133"/>
                    <a:pt x="20" y="133"/>
                  </a:cubicBezTo>
                  <a:cubicBezTo>
                    <a:pt x="20" y="133"/>
                    <a:pt x="20" y="132"/>
                    <a:pt x="20" y="132"/>
                  </a:cubicBezTo>
                  <a:cubicBezTo>
                    <a:pt x="19" y="132"/>
                    <a:pt x="19" y="132"/>
                    <a:pt x="19" y="133"/>
                  </a:cubicBezTo>
                  <a:cubicBezTo>
                    <a:pt x="20" y="133"/>
                    <a:pt x="21" y="133"/>
                    <a:pt x="21" y="134"/>
                  </a:cubicBezTo>
                  <a:cubicBezTo>
                    <a:pt x="22" y="135"/>
                    <a:pt x="22" y="142"/>
                    <a:pt x="23" y="144"/>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97" name="Freeform 110"/>
            <p:cNvSpPr>
              <a:spLocks/>
            </p:cNvSpPr>
            <p:nvPr/>
          </p:nvSpPr>
          <p:spPr bwMode="auto">
            <a:xfrm>
              <a:off x="3235326" y="1744663"/>
              <a:ext cx="736600" cy="1060450"/>
            </a:xfrm>
            <a:custGeom>
              <a:avLst/>
              <a:gdLst/>
              <a:ahLst/>
              <a:cxnLst>
                <a:cxn ang="0">
                  <a:pos x="332" y="412"/>
                </a:cxn>
                <a:cxn ang="0">
                  <a:pos x="340" y="388"/>
                </a:cxn>
                <a:cxn ang="0">
                  <a:pos x="340" y="365"/>
                </a:cxn>
                <a:cxn ang="0">
                  <a:pos x="344" y="344"/>
                </a:cxn>
                <a:cxn ang="0">
                  <a:pos x="312" y="298"/>
                </a:cxn>
                <a:cxn ang="0">
                  <a:pos x="292" y="273"/>
                </a:cxn>
                <a:cxn ang="0">
                  <a:pos x="283" y="267"/>
                </a:cxn>
                <a:cxn ang="0">
                  <a:pos x="248" y="266"/>
                </a:cxn>
                <a:cxn ang="0">
                  <a:pos x="220" y="237"/>
                </a:cxn>
                <a:cxn ang="0">
                  <a:pos x="208" y="214"/>
                </a:cxn>
                <a:cxn ang="0">
                  <a:pos x="208" y="200"/>
                </a:cxn>
                <a:cxn ang="0">
                  <a:pos x="227" y="153"/>
                </a:cxn>
                <a:cxn ang="0">
                  <a:pos x="255" y="123"/>
                </a:cxn>
                <a:cxn ang="0">
                  <a:pos x="272" y="120"/>
                </a:cxn>
                <a:cxn ang="0">
                  <a:pos x="280" y="118"/>
                </a:cxn>
                <a:cxn ang="0">
                  <a:pos x="291" y="114"/>
                </a:cxn>
                <a:cxn ang="0">
                  <a:pos x="304" y="116"/>
                </a:cxn>
                <a:cxn ang="0">
                  <a:pos x="293" y="106"/>
                </a:cxn>
                <a:cxn ang="0">
                  <a:pos x="297" y="70"/>
                </a:cxn>
                <a:cxn ang="0">
                  <a:pos x="280" y="60"/>
                </a:cxn>
                <a:cxn ang="0">
                  <a:pos x="267" y="61"/>
                </a:cxn>
                <a:cxn ang="0">
                  <a:pos x="253" y="64"/>
                </a:cxn>
                <a:cxn ang="0">
                  <a:pos x="234" y="64"/>
                </a:cxn>
                <a:cxn ang="0">
                  <a:pos x="223" y="64"/>
                </a:cxn>
                <a:cxn ang="0">
                  <a:pos x="212" y="43"/>
                </a:cxn>
                <a:cxn ang="0">
                  <a:pos x="197" y="30"/>
                </a:cxn>
                <a:cxn ang="0">
                  <a:pos x="180" y="9"/>
                </a:cxn>
                <a:cxn ang="0">
                  <a:pos x="167" y="1"/>
                </a:cxn>
                <a:cxn ang="0">
                  <a:pos x="163" y="14"/>
                </a:cxn>
                <a:cxn ang="0">
                  <a:pos x="155" y="42"/>
                </a:cxn>
                <a:cxn ang="0">
                  <a:pos x="84" y="97"/>
                </a:cxn>
                <a:cxn ang="0">
                  <a:pos x="73" y="126"/>
                </a:cxn>
                <a:cxn ang="0">
                  <a:pos x="42" y="124"/>
                </a:cxn>
                <a:cxn ang="0">
                  <a:pos x="32" y="107"/>
                </a:cxn>
                <a:cxn ang="0">
                  <a:pos x="22" y="97"/>
                </a:cxn>
                <a:cxn ang="0">
                  <a:pos x="8" y="113"/>
                </a:cxn>
                <a:cxn ang="0">
                  <a:pos x="5" y="144"/>
                </a:cxn>
                <a:cxn ang="0">
                  <a:pos x="35" y="183"/>
                </a:cxn>
                <a:cxn ang="0">
                  <a:pos x="50" y="206"/>
                </a:cxn>
                <a:cxn ang="0">
                  <a:pos x="72" y="236"/>
                </a:cxn>
                <a:cxn ang="0">
                  <a:pos x="78" y="254"/>
                </a:cxn>
                <a:cxn ang="0">
                  <a:pos x="83" y="261"/>
                </a:cxn>
                <a:cxn ang="0">
                  <a:pos x="107" y="308"/>
                </a:cxn>
                <a:cxn ang="0">
                  <a:pos x="119" y="331"/>
                </a:cxn>
                <a:cxn ang="0">
                  <a:pos x="137" y="353"/>
                </a:cxn>
                <a:cxn ang="0">
                  <a:pos x="145" y="381"/>
                </a:cxn>
                <a:cxn ang="0">
                  <a:pos x="150" y="393"/>
                </a:cxn>
                <a:cxn ang="0">
                  <a:pos x="171" y="414"/>
                </a:cxn>
                <a:cxn ang="0">
                  <a:pos x="184" y="424"/>
                </a:cxn>
                <a:cxn ang="0">
                  <a:pos x="217" y="443"/>
                </a:cxn>
                <a:cxn ang="0">
                  <a:pos x="242" y="454"/>
                </a:cxn>
                <a:cxn ang="0">
                  <a:pos x="267" y="468"/>
                </a:cxn>
                <a:cxn ang="0">
                  <a:pos x="290" y="487"/>
                </a:cxn>
                <a:cxn ang="0">
                  <a:pos x="329" y="476"/>
                </a:cxn>
                <a:cxn ang="0">
                  <a:pos x="342" y="447"/>
                </a:cxn>
              </a:cxnLst>
              <a:rect l="0" t="0" r="r" b="b"/>
              <a:pathLst>
                <a:path w="347" h="500">
                  <a:moveTo>
                    <a:pt x="335" y="440"/>
                  </a:moveTo>
                  <a:cubicBezTo>
                    <a:pt x="333" y="436"/>
                    <a:pt x="330" y="429"/>
                    <a:pt x="329" y="425"/>
                  </a:cubicBezTo>
                  <a:cubicBezTo>
                    <a:pt x="329" y="423"/>
                    <a:pt x="332" y="419"/>
                    <a:pt x="333" y="418"/>
                  </a:cubicBezTo>
                  <a:cubicBezTo>
                    <a:pt x="333" y="418"/>
                    <a:pt x="337" y="415"/>
                    <a:pt x="337" y="415"/>
                  </a:cubicBezTo>
                  <a:cubicBezTo>
                    <a:pt x="337" y="415"/>
                    <a:pt x="333" y="412"/>
                    <a:pt x="332" y="412"/>
                  </a:cubicBezTo>
                  <a:cubicBezTo>
                    <a:pt x="331" y="410"/>
                    <a:pt x="328" y="406"/>
                    <a:pt x="330" y="403"/>
                  </a:cubicBezTo>
                  <a:cubicBezTo>
                    <a:pt x="331" y="402"/>
                    <a:pt x="333" y="402"/>
                    <a:pt x="333" y="401"/>
                  </a:cubicBezTo>
                  <a:cubicBezTo>
                    <a:pt x="334" y="400"/>
                    <a:pt x="332" y="398"/>
                    <a:pt x="334" y="397"/>
                  </a:cubicBezTo>
                  <a:cubicBezTo>
                    <a:pt x="336" y="396"/>
                    <a:pt x="339" y="394"/>
                    <a:pt x="340" y="391"/>
                  </a:cubicBezTo>
                  <a:cubicBezTo>
                    <a:pt x="340" y="391"/>
                    <a:pt x="339" y="388"/>
                    <a:pt x="340" y="388"/>
                  </a:cubicBezTo>
                  <a:cubicBezTo>
                    <a:pt x="341" y="387"/>
                    <a:pt x="343" y="388"/>
                    <a:pt x="343" y="387"/>
                  </a:cubicBezTo>
                  <a:cubicBezTo>
                    <a:pt x="344" y="386"/>
                    <a:pt x="336" y="374"/>
                    <a:pt x="337" y="372"/>
                  </a:cubicBezTo>
                  <a:cubicBezTo>
                    <a:pt x="337" y="371"/>
                    <a:pt x="338" y="372"/>
                    <a:pt x="338" y="371"/>
                  </a:cubicBezTo>
                  <a:cubicBezTo>
                    <a:pt x="339" y="370"/>
                    <a:pt x="339" y="369"/>
                    <a:pt x="340" y="367"/>
                  </a:cubicBezTo>
                  <a:cubicBezTo>
                    <a:pt x="340" y="367"/>
                    <a:pt x="340" y="366"/>
                    <a:pt x="340" y="365"/>
                  </a:cubicBezTo>
                  <a:cubicBezTo>
                    <a:pt x="339" y="364"/>
                    <a:pt x="339" y="364"/>
                    <a:pt x="339" y="363"/>
                  </a:cubicBezTo>
                  <a:cubicBezTo>
                    <a:pt x="339" y="361"/>
                    <a:pt x="339" y="359"/>
                    <a:pt x="339" y="357"/>
                  </a:cubicBezTo>
                  <a:cubicBezTo>
                    <a:pt x="339" y="357"/>
                    <a:pt x="339" y="352"/>
                    <a:pt x="339" y="352"/>
                  </a:cubicBezTo>
                  <a:cubicBezTo>
                    <a:pt x="340" y="346"/>
                    <a:pt x="346" y="347"/>
                    <a:pt x="345" y="345"/>
                  </a:cubicBezTo>
                  <a:cubicBezTo>
                    <a:pt x="345" y="344"/>
                    <a:pt x="344" y="344"/>
                    <a:pt x="344" y="344"/>
                  </a:cubicBezTo>
                  <a:cubicBezTo>
                    <a:pt x="344" y="344"/>
                    <a:pt x="346" y="341"/>
                    <a:pt x="346" y="341"/>
                  </a:cubicBezTo>
                  <a:cubicBezTo>
                    <a:pt x="347" y="338"/>
                    <a:pt x="342" y="332"/>
                    <a:pt x="341" y="329"/>
                  </a:cubicBezTo>
                  <a:cubicBezTo>
                    <a:pt x="334" y="319"/>
                    <a:pt x="328" y="309"/>
                    <a:pt x="322" y="299"/>
                  </a:cubicBezTo>
                  <a:cubicBezTo>
                    <a:pt x="321" y="298"/>
                    <a:pt x="321" y="298"/>
                    <a:pt x="321" y="298"/>
                  </a:cubicBezTo>
                  <a:cubicBezTo>
                    <a:pt x="317" y="297"/>
                    <a:pt x="314" y="297"/>
                    <a:pt x="312" y="298"/>
                  </a:cubicBezTo>
                  <a:cubicBezTo>
                    <a:pt x="309" y="298"/>
                    <a:pt x="306" y="301"/>
                    <a:pt x="303" y="302"/>
                  </a:cubicBezTo>
                  <a:cubicBezTo>
                    <a:pt x="299" y="303"/>
                    <a:pt x="299" y="299"/>
                    <a:pt x="296" y="298"/>
                  </a:cubicBezTo>
                  <a:cubicBezTo>
                    <a:pt x="295" y="298"/>
                    <a:pt x="294" y="301"/>
                    <a:pt x="293" y="300"/>
                  </a:cubicBezTo>
                  <a:cubicBezTo>
                    <a:pt x="293" y="300"/>
                    <a:pt x="293" y="290"/>
                    <a:pt x="293" y="289"/>
                  </a:cubicBezTo>
                  <a:cubicBezTo>
                    <a:pt x="293" y="284"/>
                    <a:pt x="293" y="278"/>
                    <a:pt x="292" y="273"/>
                  </a:cubicBezTo>
                  <a:cubicBezTo>
                    <a:pt x="292" y="268"/>
                    <a:pt x="292" y="268"/>
                    <a:pt x="292" y="268"/>
                  </a:cubicBezTo>
                  <a:cubicBezTo>
                    <a:pt x="293" y="267"/>
                    <a:pt x="296" y="267"/>
                    <a:pt x="295" y="264"/>
                  </a:cubicBezTo>
                  <a:cubicBezTo>
                    <a:pt x="293" y="262"/>
                    <a:pt x="293" y="262"/>
                    <a:pt x="293" y="262"/>
                  </a:cubicBezTo>
                  <a:cubicBezTo>
                    <a:pt x="293" y="261"/>
                    <a:pt x="295" y="259"/>
                    <a:pt x="295" y="258"/>
                  </a:cubicBezTo>
                  <a:cubicBezTo>
                    <a:pt x="294" y="256"/>
                    <a:pt x="286" y="265"/>
                    <a:pt x="283" y="267"/>
                  </a:cubicBezTo>
                  <a:cubicBezTo>
                    <a:pt x="272" y="275"/>
                    <a:pt x="273" y="273"/>
                    <a:pt x="260" y="273"/>
                  </a:cubicBezTo>
                  <a:cubicBezTo>
                    <a:pt x="258" y="273"/>
                    <a:pt x="255" y="273"/>
                    <a:pt x="253" y="273"/>
                  </a:cubicBezTo>
                  <a:cubicBezTo>
                    <a:pt x="252" y="273"/>
                    <a:pt x="251" y="274"/>
                    <a:pt x="251" y="273"/>
                  </a:cubicBezTo>
                  <a:cubicBezTo>
                    <a:pt x="252" y="270"/>
                    <a:pt x="252" y="270"/>
                    <a:pt x="252" y="270"/>
                  </a:cubicBezTo>
                  <a:cubicBezTo>
                    <a:pt x="251" y="268"/>
                    <a:pt x="249" y="268"/>
                    <a:pt x="248" y="266"/>
                  </a:cubicBezTo>
                  <a:cubicBezTo>
                    <a:pt x="247" y="265"/>
                    <a:pt x="248" y="262"/>
                    <a:pt x="247" y="261"/>
                  </a:cubicBezTo>
                  <a:cubicBezTo>
                    <a:pt x="244" y="256"/>
                    <a:pt x="229" y="260"/>
                    <a:pt x="225" y="257"/>
                  </a:cubicBezTo>
                  <a:cubicBezTo>
                    <a:pt x="222" y="255"/>
                    <a:pt x="231" y="250"/>
                    <a:pt x="229" y="246"/>
                  </a:cubicBezTo>
                  <a:cubicBezTo>
                    <a:pt x="228" y="244"/>
                    <a:pt x="225" y="240"/>
                    <a:pt x="223" y="238"/>
                  </a:cubicBezTo>
                  <a:cubicBezTo>
                    <a:pt x="223" y="238"/>
                    <a:pt x="220" y="237"/>
                    <a:pt x="220" y="237"/>
                  </a:cubicBezTo>
                  <a:cubicBezTo>
                    <a:pt x="219" y="236"/>
                    <a:pt x="219" y="233"/>
                    <a:pt x="218" y="232"/>
                  </a:cubicBezTo>
                  <a:cubicBezTo>
                    <a:pt x="217" y="230"/>
                    <a:pt x="214" y="230"/>
                    <a:pt x="213" y="229"/>
                  </a:cubicBezTo>
                  <a:cubicBezTo>
                    <a:pt x="212" y="227"/>
                    <a:pt x="211" y="224"/>
                    <a:pt x="211" y="222"/>
                  </a:cubicBezTo>
                  <a:cubicBezTo>
                    <a:pt x="210" y="220"/>
                    <a:pt x="205" y="217"/>
                    <a:pt x="206" y="215"/>
                  </a:cubicBezTo>
                  <a:cubicBezTo>
                    <a:pt x="208" y="213"/>
                    <a:pt x="208" y="218"/>
                    <a:pt x="208" y="214"/>
                  </a:cubicBezTo>
                  <a:cubicBezTo>
                    <a:pt x="208" y="212"/>
                    <a:pt x="202" y="211"/>
                    <a:pt x="201" y="208"/>
                  </a:cubicBezTo>
                  <a:cubicBezTo>
                    <a:pt x="201" y="206"/>
                    <a:pt x="201" y="205"/>
                    <a:pt x="201" y="203"/>
                  </a:cubicBezTo>
                  <a:cubicBezTo>
                    <a:pt x="201" y="203"/>
                    <a:pt x="200" y="202"/>
                    <a:pt x="201" y="201"/>
                  </a:cubicBezTo>
                  <a:cubicBezTo>
                    <a:pt x="201" y="201"/>
                    <a:pt x="202" y="202"/>
                    <a:pt x="203" y="202"/>
                  </a:cubicBezTo>
                  <a:cubicBezTo>
                    <a:pt x="204" y="202"/>
                    <a:pt x="207" y="201"/>
                    <a:pt x="208" y="200"/>
                  </a:cubicBezTo>
                  <a:cubicBezTo>
                    <a:pt x="208" y="200"/>
                    <a:pt x="208" y="200"/>
                    <a:pt x="208" y="199"/>
                  </a:cubicBezTo>
                  <a:cubicBezTo>
                    <a:pt x="207" y="196"/>
                    <a:pt x="204" y="194"/>
                    <a:pt x="206" y="189"/>
                  </a:cubicBezTo>
                  <a:cubicBezTo>
                    <a:pt x="209" y="185"/>
                    <a:pt x="222" y="179"/>
                    <a:pt x="222" y="177"/>
                  </a:cubicBezTo>
                  <a:cubicBezTo>
                    <a:pt x="223" y="173"/>
                    <a:pt x="220" y="169"/>
                    <a:pt x="221" y="166"/>
                  </a:cubicBezTo>
                  <a:cubicBezTo>
                    <a:pt x="222" y="161"/>
                    <a:pt x="226" y="158"/>
                    <a:pt x="227" y="153"/>
                  </a:cubicBezTo>
                  <a:cubicBezTo>
                    <a:pt x="228" y="150"/>
                    <a:pt x="227" y="143"/>
                    <a:pt x="229" y="140"/>
                  </a:cubicBezTo>
                  <a:cubicBezTo>
                    <a:pt x="230" y="139"/>
                    <a:pt x="235" y="138"/>
                    <a:pt x="237" y="137"/>
                  </a:cubicBezTo>
                  <a:cubicBezTo>
                    <a:pt x="240" y="135"/>
                    <a:pt x="241" y="133"/>
                    <a:pt x="242" y="131"/>
                  </a:cubicBezTo>
                  <a:cubicBezTo>
                    <a:pt x="244" y="130"/>
                    <a:pt x="247" y="129"/>
                    <a:pt x="249" y="128"/>
                  </a:cubicBezTo>
                  <a:cubicBezTo>
                    <a:pt x="251" y="127"/>
                    <a:pt x="253" y="125"/>
                    <a:pt x="255" y="123"/>
                  </a:cubicBezTo>
                  <a:cubicBezTo>
                    <a:pt x="258" y="122"/>
                    <a:pt x="260" y="123"/>
                    <a:pt x="262" y="123"/>
                  </a:cubicBezTo>
                  <a:cubicBezTo>
                    <a:pt x="264" y="123"/>
                    <a:pt x="267" y="121"/>
                    <a:pt x="269" y="121"/>
                  </a:cubicBezTo>
                  <a:cubicBezTo>
                    <a:pt x="269" y="121"/>
                    <a:pt x="270" y="121"/>
                    <a:pt x="270" y="121"/>
                  </a:cubicBezTo>
                  <a:cubicBezTo>
                    <a:pt x="271" y="121"/>
                    <a:pt x="271" y="121"/>
                    <a:pt x="272" y="121"/>
                  </a:cubicBezTo>
                  <a:cubicBezTo>
                    <a:pt x="272" y="121"/>
                    <a:pt x="272" y="120"/>
                    <a:pt x="272" y="120"/>
                  </a:cubicBezTo>
                  <a:cubicBezTo>
                    <a:pt x="272" y="119"/>
                    <a:pt x="273" y="120"/>
                    <a:pt x="273" y="120"/>
                  </a:cubicBezTo>
                  <a:cubicBezTo>
                    <a:pt x="274" y="120"/>
                    <a:pt x="274" y="121"/>
                    <a:pt x="274" y="121"/>
                  </a:cubicBezTo>
                  <a:cubicBezTo>
                    <a:pt x="275" y="120"/>
                    <a:pt x="275" y="119"/>
                    <a:pt x="275" y="119"/>
                  </a:cubicBezTo>
                  <a:cubicBezTo>
                    <a:pt x="276" y="119"/>
                    <a:pt x="276" y="120"/>
                    <a:pt x="276" y="120"/>
                  </a:cubicBezTo>
                  <a:cubicBezTo>
                    <a:pt x="277" y="120"/>
                    <a:pt x="278" y="118"/>
                    <a:pt x="280" y="118"/>
                  </a:cubicBezTo>
                  <a:cubicBezTo>
                    <a:pt x="280" y="118"/>
                    <a:pt x="280" y="120"/>
                    <a:pt x="281" y="120"/>
                  </a:cubicBezTo>
                  <a:cubicBezTo>
                    <a:pt x="283" y="120"/>
                    <a:pt x="283" y="115"/>
                    <a:pt x="284" y="114"/>
                  </a:cubicBezTo>
                  <a:cubicBezTo>
                    <a:pt x="287" y="112"/>
                    <a:pt x="285" y="115"/>
                    <a:pt x="288" y="114"/>
                  </a:cubicBezTo>
                  <a:cubicBezTo>
                    <a:pt x="288" y="114"/>
                    <a:pt x="289" y="112"/>
                    <a:pt x="290" y="112"/>
                  </a:cubicBezTo>
                  <a:cubicBezTo>
                    <a:pt x="291" y="113"/>
                    <a:pt x="290" y="114"/>
                    <a:pt x="291" y="114"/>
                  </a:cubicBezTo>
                  <a:cubicBezTo>
                    <a:pt x="292" y="114"/>
                    <a:pt x="291" y="113"/>
                    <a:pt x="292" y="113"/>
                  </a:cubicBezTo>
                  <a:cubicBezTo>
                    <a:pt x="293" y="113"/>
                    <a:pt x="293" y="114"/>
                    <a:pt x="293" y="114"/>
                  </a:cubicBezTo>
                  <a:cubicBezTo>
                    <a:pt x="295" y="114"/>
                    <a:pt x="296" y="112"/>
                    <a:pt x="298" y="113"/>
                  </a:cubicBezTo>
                  <a:cubicBezTo>
                    <a:pt x="299" y="113"/>
                    <a:pt x="298" y="117"/>
                    <a:pt x="302" y="118"/>
                  </a:cubicBezTo>
                  <a:cubicBezTo>
                    <a:pt x="303" y="119"/>
                    <a:pt x="302" y="115"/>
                    <a:pt x="304" y="116"/>
                  </a:cubicBezTo>
                  <a:cubicBezTo>
                    <a:pt x="305" y="116"/>
                    <a:pt x="305" y="118"/>
                    <a:pt x="306" y="119"/>
                  </a:cubicBezTo>
                  <a:cubicBezTo>
                    <a:pt x="307" y="119"/>
                    <a:pt x="308" y="116"/>
                    <a:pt x="308" y="115"/>
                  </a:cubicBezTo>
                  <a:cubicBezTo>
                    <a:pt x="308" y="113"/>
                    <a:pt x="308" y="113"/>
                    <a:pt x="308" y="113"/>
                  </a:cubicBezTo>
                  <a:cubicBezTo>
                    <a:pt x="305" y="114"/>
                    <a:pt x="300" y="103"/>
                    <a:pt x="297" y="103"/>
                  </a:cubicBezTo>
                  <a:cubicBezTo>
                    <a:pt x="297" y="103"/>
                    <a:pt x="293" y="106"/>
                    <a:pt x="293" y="106"/>
                  </a:cubicBezTo>
                  <a:cubicBezTo>
                    <a:pt x="292" y="106"/>
                    <a:pt x="287" y="104"/>
                    <a:pt x="287" y="103"/>
                  </a:cubicBezTo>
                  <a:cubicBezTo>
                    <a:pt x="287" y="100"/>
                    <a:pt x="304" y="79"/>
                    <a:pt x="305" y="74"/>
                  </a:cubicBezTo>
                  <a:cubicBezTo>
                    <a:pt x="306" y="72"/>
                    <a:pt x="302" y="72"/>
                    <a:pt x="301" y="72"/>
                  </a:cubicBezTo>
                  <a:cubicBezTo>
                    <a:pt x="300" y="71"/>
                    <a:pt x="300" y="69"/>
                    <a:pt x="298" y="69"/>
                  </a:cubicBezTo>
                  <a:cubicBezTo>
                    <a:pt x="298" y="69"/>
                    <a:pt x="298" y="70"/>
                    <a:pt x="297" y="70"/>
                  </a:cubicBezTo>
                  <a:cubicBezTo>
                    <a:pt x="296" y="70"/>
                    <a:pt x="297" y="69"/>
                    <a:pt x="297" y="68"/>
                  </a:cubicBezTo>
                  <a:cubicBezTo>
                    <a:pt x="297" y="68"/>
                    <a:pt x="296" y="68"/>
                    <a:pt x="293" y="67"/>
                  </a:cubicBezTo>
                  <a:cubicBezTo>
                    <a:pt x="292" y="66"/>
                    <a:pt x="290" y="67"/>
                    <a:pt x="289" y="67"/>
                  </a:cubicBezTo>
                  <a:cubicBezTo>
                    <a:pt x="286" y="66"/>
                    <a:pt x="285" y="62"/>
                    <a:pt x="282" y="60"/>
                  </a:cubicBezTo>
                  <a:cubicBezTo>
                    <a:pt x="281" y="60"/>
                    <a:pt x="281" y="60"/>
                    <a:pt x="280" y="60"/>
                  </a:cubicBezTo>
                  <a:cubicBezTo>
                    <a:pt x="280" y="60"/>
                    <a:pt x="279" y="60"/>
                    <a:pt x="278" y="60"/>
                  </a:cubicBezTo>
                  <a:cubicBezTo>
                    <a:pt x="278" y="60"/>
                    <a:pt x="279" y="61"/>
                    <a:pt x="278" y="62"/>
                  </a:cubicBezTo>
                  <a:cubicBezTo>
                    <a:pt x="276" y="62"/>
                    <a:pt x="276" y="62"/>
                    <a:pt x="276" y="62"/>
                  </a:cubicBezTo>
                  <a:cubicBezTo>
                    <a:pt x="273" y="63"/>
                    <a:pt x="273" y="65"/>
                    <a:pt x="268" y="65"/>
                  </a:cubicBezTo>
                  <a:cubicBezTo>
                    <a:pt x="268" y="65"/>
                    <a:pt x="268" y="62"/>
                    <a:pt x="267" y="61"/>
                  </a:cubicBezTo>
                  <a:cubicBezTo>
                    <a:pt x="266" y="61"/>
                    <a:pt x="266" y="63"/>
                    <a:pt x="265" y="63"/>
                  </a:cubicBezTo>
                  <a:cubicBezTo>
                    <a:pt x="264" y="61"/>
                    <a:pt x="264" y="61"/>
                    <a:pt x="264" y="61"/>
                  </a:cubicBezTo>
                  <a:cubicBezTo>
                    <a:pt x="263" y="60"/>
                    <a:pt x="262" y="60"/>
                    <a:pt x="261" y="60"/>
                  </a:cubicBezTo>
                  <a:cubicBezTo>
                    <a:pt x="261" y="60"/>
                    <a:pt x="260" y="58"/>
                    <a:pt x="258" y="58"/>
                  </a:cubicBezTo>
                  <a:cubicBezTo>
                    <a:pt x="256" y="59"/>
                    <a:pt x="255" y="63"/>
                    <a:pt x="253" y="64"/>
                  </a:cubicBezTo>
                  <a:cubicBezTo>
                    <a:pt x="252" y="64"/>
                    <a:pt x="251" y="63"/>
                    <a:pt x="250" y="63"/>
                  </a:cubicBezTo>
                  <a:cubicBezTo>
                    <a:pt x="246" y="65"/>
                    <a:pt x="251" y="65"/>
                    <a:pt x="248" y="66"/>
                  </a:cubicBezTo>
                  <a:cubicBezTo>
                    <a:pt x="247" y="66"/>
                    <a:pt x="245" y="65"/>
                    <a:pt x="244" y="66"/>
                  </a:cubicBezTo>
                  <a:cubicBezTo>
                    <a:pt x="244" y="66"/>
                    <a:pt x="243" y="67"/>
                    <a:pt x="241" y="67"/>
                  </a:cubicBezTo>
                  <a:cubicBezTo>
                    <a:pt x="240" y="67"/>
                    <a:pt x="236" y="63"/>
                    <a:pt x="234" y="64"/>
                  </a:cubicBezTo>
                  <a:cubicBezTo>
                    <a:pt x="233" y="64"/>
                    <a:pt x="234" y="67"/>
                    <a:pt x="233" y="67"/>
                  </a:cubicBezTo>
                  <a:cubicBezTo>
                    <a:pt x="232" y="66"/>
                    <a:pt x="233" y="65"/>
                    <a:pt x="232" y="65"/>
                  </a:cubicBezTo>
                  <a:cubicBezTo>
                    <a:pt x="231" y="64"/>
                    <a:pt x="227" y="67"/>
                    <a:pt x="226" y="67"/>
                  </a:cubicBezTo>
                  <a:cubicBezTo>
                    <a:pt x="226" y="66"/>
                    <a:pt x="226" y="65"/>
                    <a:pt x="226" y="64"/>
                  </a:cubicBezTo>
                  <a:cubicBezTo>
                    <a:pt x="225" y="62"/>
                    <a:pt x="223" y="64"/>
                    <a:pt x="223" y="64"/>
                  </a:cubicBezTo>
                  <a:cubicBezTo>
                    <a:pt x="222" y="64"/>
                    <a:pt x="219" y="61"/>
                    <a:pt x="220" y="60"/>
                  </a:cubicBezTo>
                  <a:cubicBezTo>
                    <a:pt x="220" y="60"/>
                    <a:pt x="222" y="57"/>
                    <a:pt x="222" y="57"/>
                  </a:cubicBezTo>
                  <a:cubicBezTo>
                    <a:pt x="222" y="55"/>
                    <a:pt x="220" y="50"/>
                    <a:pt x="219" y="49"/>
                  </a:cubicBezTo>
                  <a:cubicBezTo>
                    <a:pt x="218" y="46"/>
                    <a:pt x="213" y="51"/>
                    <a:pt x="210" y="46"/>
                  </a:cubicBezTo>
                  <a:cubicBezTo>
                    <a:pt x="209" y="44"/>
                    <a:pt x="211" y="44"/>
                    <a:pt x="212" y="43"/>
                  </a:cubicBezTo>
                  <a:cubicBezTo>
                    <a:pt x="212" y="40"/>
                    <a:pt x="210" y="40"/>
                    <a:pt x="209" y="39"/>
                  </a:cubicBezTo>
                  <a:cubicBezTo>
                    <a:pt x="208" y="38"/>
                    <a:pt x="209" y="36"/>
                    <a:pt x="209" y="36"/>
                  </a:cubicBezTo>
                  <a:cubicBezTo>
                    <a:pt x="207" y="33"/>
                    <a:pt x="205" y="34"/>
                    <a:pt x="203" y="34"/>
                  </a:cubicBezTo>
                  <a:cubicBezTo>
                    <a:pt x="201" y="33"/>
                    <a:pt x="201" y="32"/>
                    <a:pt x="199" y="30"/>
                  </a:cubicBezTo>
                  <a:cubicBezTo>
                    <a:pt x="197" y="30"/>
                    <a:pt x="197" y="30"/>
                    <a:pt x="197" y="30"/>
                  </a:cubicBezTo>
                  <a:cubicBezTo>
                    <a:pt x="196" y="29"/>
                    <a:pt x="197" y="28"/>
                    <a:pt x="196" y="27"/>
                  </a:cubicBezTo>
                  <a:cubicBezTo>
                    <a:pt x="196" y="27"/>
                    <a:pt x="183" y="25"/>
                    <a:pt x="189" y="23"/>
                  </a:cubicBezTo>
                  <a:cubicBezTo>
                    <a:pt x="190" y="23"/>
                    <a:pt x="188" y="21"/>
                    <a:pt x="188" y="20"/>
                  </a:cubicBezTo>
                  <a:cubicBezTo>
                    <a:pt x="187" y="19"/>
                    <a:pt x="187" y="18"/>
                    <a:pt x="187" y="16"/>
                  </a:cubicBezTo>
                  <a:cubicBezTo>
                    <a:pt x="186" y="14"/>
                    <a:pt x="182" y="11"/>
                    <a:pt x="180" y="9"/>
                  </a:cubicBezTo>
                  <a:cubicBezTo>
                    <a:pt x="176" y="9"/>
                    <a:pt x="176" y="9"/>
                    <a:pt x="176" y="9"/>
                  </a:cubicBezTo>
                  <a:cubicBezTo>
                    <a:pt x="176" y="8"/>
                    <a:pt x="177" y="8"/>
                    <a:pt x="177" y="8"/>
                  </a:cubicBezTo>
                  <a:cubicBezTo>
                    <a:pt x="177" y="7"/>
                    <a:pt x="176" y="4"/>
                    <a:pt x="175" y="4"/>
                  </a:cubicBezTo>
                  <a:cubicBezTo>
                    <a:pt x="174" y="5"/>
                    <a:pt x="175" y="5"/>
                    <a:pt x="174" y="6"/>
                  </a:cubicBezTo>
                  <a:cubicBezTo>
                    <a:pt x="173" y="7"/>
                    <a:pt x="168" y="2"/>
                    <a:pt x="167" y="1"/>
                  </a:cubicBezTo>
                  <a:cubicBezTo>
                    <a:pt x="165" y="0"/>
                    <a:pt x="164" y="3"/>
                    <a:pt x="163" y="3"/>
                  </a:cubicBezTo>
                  <a:cubicBezTo>
                    <a:pt x="160" y="4"/>
                    <a:pt x="153" y="2"/>
                    <a:pt x="154" y="5"/>
                  </a:cubicBezTo>
                  <a:cubicBezTo>
                    <a:pt x="157" y="6"/>
                    <a:pt x="157" y="6"/>
                    <a:pt x="157" y="6"/>
                  </a:cubicBezTo>
                  <a:cubicBezTo>
                    <a:pt x="159" y="8"/>
                    <a:pt x="159" y="11"/>
                    <a:pt x="161" y="13"/>
                  </a:cubicBezTo>
                  <a:cubicBezTo>
                    <a:pt x="161" y="13"/>
                    <a:pt x="163" y="13"/>
                    <a:pt x="163" y="14"/>
                  </a:cubicBezTo>
                  <a:cubicBezTo>
                    <a:pt x="165" y="16"/>
                    <a:pt x="163" y="18"/>
                    <a:pt x="163" y="20"/>
                  </a:cubicBezTo>
                  <a:cubicBezTo>
                    <a:pt x="163" y="21"/>
                    <a:pt x="165" y="24"/>
                    <a:pt x="164" y="25"/>
                  </a:cubicBezTo>
                  <a:cubicBezTo>
                    <a:pt x="164" y="26"/>
                    <a:pt x="163" y="27"/>
                    <a:pt x="163" y="27"/>
                  </a:cubicBezTo>
                  <a:cubicBezTo>
                    <a:pt x="159" y="29"/>
                    <a:pt x="163" y="24"/>
                    <a:pt x="160" y="25"/>
                  </a:cubicBezTo>
                  <a:cubicBezTo>
                    <a:pt x="159" y="25"/>
                    <a:pt x="156" y="39"/>
                    <a:pt x="155" y="42"/>
                  </a:cubicBezTo>
                  <a:cubicBezTo>
                    <a:pt x="151" y="50"/>
                    <a:pt x="134" y="66"/>
                    <a:pt x="126" y="70"/>
                  </a:cubicBezTo>
                  <a:cubicBezTo>
                    <a:pt x="115" y="76"/>
                    <a:pt x="102" y="77"/>
                    <a:pt x="93" y="83"/>
                  </a:cubicBezTo>
                  <a:cubicBezTo>
                    <a:pt x="90" y="85"/>
                    <a:pt x="88" y="89"/>
                    <a:pt x="85" y="91"/>
                  </a:cubicBezTo>
                  <a:cubicBezTo>
                    <a:pt x="85" y="92"/>
                    <a:pt x="84" y="92"/>
                    <a:pt x="84" y="93"/>
                  </a:cubicBezTo>
                  <a:cubicBezTo>
                    <a:pt x="84" y="94"/>
                    <a:pt x="87" y="95"/>
                    <a:pt x="84" y="97"/>
                  </a:cubicBezTo>
                  <a:cubicBezTo>
                    <a:pt x="82" y="98"/>
                    <a:pt x="83" y="91"/>
                    <a:pt x="81" y="94"/>
                  </a:cubicBezTo>
                  <a:cubicBezTo>
                    <a:pt x="79" y="96"/>
                    <a:pt x="80" y="101"/>
                    <a:pt x="79" y="103"/>
                  </a:cubicBezTo>
                  <a:cubicBezTo>
                    <a:pt x="79" y="105"/>
                    <a:pt x="77" y="106"/>
                    <a:pt x="76" y="108"/>
                  </a:cubicBezTo>
                  <a:cubicBezTo>
                    <a:pt x="74" y="111"/>
                    <a:pt x="73" y="115"/>
                    <a:pt x="72" y="118"/>
                  </a:cubicBezTo>
                  <a:cubicBezTo>
                    <a:pt x="72" y="121"/>
                    <a:pt x="75" y="123"/>
                    <a:pt x="73" y="126"/>
                  </a:cubicBezTo>
                  <a:cubicBezTo>
                    <a:pt x="71" y="127"/>
                    <a:pt x="69" y="127"/>
                    <a:pt x="67" y="129"/>
                  </a:cubicBezTo>
                  <a:cubicBezTo>
                    <a:pt x="65" y="131"/>
                    <a:pt x="68" y="137"/>
                    <a:pt x="62" y="138"/>
                  </a:cubicBezTo>
                  <a:cubicBezTo>
                    <a:pt x="58" y="136"/>
                    <a:pt x="58" y="136"/>
                    <a:pt x="58" y="136"/>
                  </a:cubicBezTo>
                  <a:cubicBezTo>
                    <a:pt x="48" y="132"/>
                    <a:pt x="53" y="127"/>
                    <a:pt x="49" y="124"/>
                  </a:cubicBezTo>
                  <a:cubicBezTo>
                    <a:pt x="44" y="121"/>
                    <a:pt x="46" y="124"/>
                    <a:pt x="42" y="124"/>
                  </a:cubicBezTo>
                  <a:cubicBezTo>
                    <a:pt x="41" y="124"/>
                    <a:pt x="34" y="118"/>
                    <a:pt x="33" y="118"/>
                  </a:cubicBezTo>
                  <a:cubicBezTo>
                    <a:pt x="29" y="119"/>
                    <a:pt x="28" y="126"/>
                    <a:pt x="24" y="122"/>
                  </a:cubicBezTo>
                  <a:cubicBezTo>
                    <a:pt x="23" y="121"/>
                    <a:pt x="26" y="119"/>
                    <a:pt x="26" y="118"/>
                  </a:cubicBezTo>
                  <a:cubicBezTo>
                    <a:pt x="26" y="117"/>
                    <a:pt x="21" y="114"/>
                    <a:pt x="24" y="110"/>
                  </a:cubicBezTo>
                  <a:cubicBezTo>
                    <a:pt x="24" y="110"/>
                    <a:pt x="31" y="111"/>
                    <a:pt x="32" y="107"/>
                  </a:cubicBezTo>
                  <a:cubicBezTo>
                    <a:pt x="33" y="106"/>
                    <a:pt x="31" y="105"/>
                    <a:pt x="31" y="104"/>
                  </a:cubicBezTo>
                  <a:cubicBezTo>
                    <a:pt x="30" y="102"/>
                    <a:pt x="30" y="95"/>
                    <a:pt x="29" y="94"/>
                  </a:cubicBezTo>
                  <a:cubicBezTo>
                    <a:pt x="29" y="93"/>
                    <a:pt x="28" y="93"/>
                    <a:pt x="27" y="93"/>
                  </a:cubicBezTo>
                  <a:cubicBezTo>
                    <a:pt x="27" y="94"/>
                    <a:pt x="27" y="96"/>
                    <a:pt x="26" y="96"/>
                  </a:cubicBezTo>
                  <a:cubicBezTo>
                    <a:pt x="25" y="97"/>
                    <a:pt x="23" y="96"/>
                    <a:pt x="22" y="97"/>
                  </a:cubicBezTo>
                  <a:cubicBezTo>
                    <a:pt x="22" y="97"/>
                    <a:pt x="20" y="100"/>
                    <a:pt x="20" y="100"/>
                  </a:cubicBezTo>
                  <a:cubicBezTo>
                    <a:pt x="18" y="102"/>
                    <a:pt x="14" y="102"/>
                    <a:pt x="13" y="105"/>
                  </a:cubicBezTo>
                  <a:cubicBezTo>
                    <a:pt x="13" y="105"/>
                    <a:pt x="14" y="107"/>
                    <a:pt x="13" y="107"/>
                  </a:cubicBezTo>
                  <a:cubicBezTo>
                    <a:pt x="12" y="108"/>
                    <a:pt x="11" y="108"/>
                    <a:pt x="10" y="109"/>
                  </a:cubicBezTo>
                  <a:cubicBezTo>
                    <a:pt x="9" y="110"/>
                    <a:pt x="9" y="112"/>
                    <a:pt x="8" y="113"/>
                  </a:cubicBezTo>
                  <a:cubicBezTo>
                    <a:pt x="6" y="115"/>
                    <a:pt x="3" y="117"/>
                    <a:pt x="2" y="119"/>
                  </a:cubicBezTo>
                  <a:cubicBezTo>
                    <a:pt x="1" y="123"/>
                    <a:pt x="2" y="126"/>
                    <a:pt x="1" y="130"/>
                  </a:cubicBezTo>
                  <a:cubicBezTo>
                    <a:pt x="0" y="130"/>
                    <a:pt x="8" y="137"/>
                    <a:pt x="8" y="139"/>
                  </a:cubicBezTo>
                  <a:cubicBezTo>
                    <a:pt x="8" y="141"/>
                    <a:pt x="6" y="139"/>
                    <a:pt x="5" y="140"/>
                  </a:cubicBezTo>
                  <a:cubicBezTo>
                    <a:pt x="5" y="140"/>
                    <a:pt x="5" y="143"/>
                    <a:pt x="5" y="144"/>
                  </a:cubicBezTo>
                  <a:cubicBezTo>
                    <a:pt x="5" y="144"/>
                    <a:pt x="5" y="145"/>
                    <a:pt x="6" y="145"/>
                  </a:cubicBezTo>
                  <a:cubicBezTo>
                    <a:pt x="9" y="149"/>
                    <a:pt x="13" y="151"/>
                    <a:pt x="14" y="156"/>
                  </a:cubicBezTo>
                  <a:cubicBezTo>
                    <a:pt x="16" y="165"/>
                    <a:pt x="9" y="160"/>
                    <a:pt x="8" y="160"/>
                  </a:cubicBezTo>
                  <a:cubicBezTo>
                    <a:pt x="6" y="160"/>
                    <a:pt x="6" y="164"/>
                    <a:pt x="6" y="165"/>
                  </a:cubicBezTo>
                  <a:cubicBezTo>
                    <a:pt x="7" y="172"/>
                    <a:pt x="28" y="179"/>
                    <a:pt x="35" y="183"/>
                  </a:cubicBezTo>
                  <a:cubicBezTo>
                    <a:pt x="37" y="185"/>
                    <a:pt x="38" y="187"/>
                    <a:pt x="40" y="190"/>
                  </a:cubicBezTo>
                  <a:cubicBezTo>
                    <a:pt x="42" y="192"/>
                    <a:pt x="44" y="193"/>
                    <a:pt x="46" y="195"/>
                  </a:cubicBezTo>
                  <a:cubicBezTo>
                    <a:pt x="47" y="197"/>
                    <a:pt x="45" y="195"/>
                    <a:pt x="46" y="198"/>
                  </a:cubicBezTo>
                  <a:cubicBezTo>
                    <a:pt x="48" y="200"/>
                    <a:pt x="48" y="200"/>
                    <a:pt x="48" y="200"/>
                  </a:cubicBezTo>
                  <a:cubicBezTo>
                    <a:pt x="50" y="202"/>
                    <a:pt x="49" y="204"/>
                    <a:pt x="50" y="206"/>
                  </a:cubicBezTo>
                  <a:cubicBezTo>
                    <a:pt x="51" y="209"/>
                    <a:pt x="53" y="210"/>
                    <a:pt x="53" y="213"/>
                  </a:cubicBezTo>
                  <a:cubicBezTo>
                    <a:pt x="55" y="219"/>
                    <a:pt x="64" y="222"/>
                    <a:pt x="66" y="226"/>
                  </a:cubicBezTo>
                  <a:cubicBezTo>
                    <a:pt x="66" y="227"/>
                    <a:pt x="69" y="230"/>
                    <a:pt x="69" y="231"/>
                  </a:cubicBezTo>
                  <a:cubicBezTo>
                    <a:pt x="69" y="231"/>
                    <a:pt x="68" y="232"/>
                    <a:pt x="68" y="232"/>
                  </a:cubicBezTo>
                  <a:cubicBezTo>
                    <a:pt x="68" y="233"/>
                    <a:pt x="71" y="235"/>
                    <a:pt x="72" y="236"/>
                  </a:cubicBezTo>
                  <a:cubicBezTo>
                    <a:pt x="74" y="238"/>
                    <a:pt x="72" y="240"/>
                    <a:pt x="73" y="242"/>
                  </a:cubicBezTo>
                  <a:cubicBezTo>
                    <a:pt x="74" y="243"/>
                    <a:pt x="76" y="244"/>
                    <a:pt x="76" y="246"/>
                  </a:cubicBezTo>
                  <a:cubicBezTo>
                    <a:pt x="76" y="247"/>
                    <a:pt x="76" y="248"/>
                    <a:pt x="77" y="250"/>
                  </a:cubicBezTo>
                  <a:cubicBezTo>
                    <a:pt x="78" y="251"/>
                    <a:pt x="78" y="249"/>
                    <a:pt x="79" y="251"/>
                  </a:cubicBezTo>
                  <a:cubicBezTo>
                    <a:pt x="79" y="252"/>
                    <a:pt x="75" y="253"/>
                    <a:pt x="78" y="254"/>
                  </a:cubicBezTo>
                  <a:cubicBezTo>
                    <a:pt x="79" y="254"/>
                    <a:pt x="79" y="253"/>
                    <a:pt x="79" y="253"/>
                  </a:cubicBezTo>
                  <a:cubicBezTo>
                    <a:pt x="79" y="253"/>
                    <a:pt x="80" y="253"/>
                    <a:pt x="80" y="253"/>
                  </a:cubicBezTo>
                  <a:cubicBezTo>
                    <a:pt x="81" y="253"/>
                    <a:pt x="80" y="254"/>
                    <a:pt x="80" y="254"/>
                  </a:cubicBezTo>
                  <a:cubicBezTo>
                    <a:pt x="80" y="255"/>
                    <a:pt x="80" y="255"/>
                    <a:pt x="80" y="255"/>
                  </a:cubicBezTo>
                  <a:cubicBezTo>
                    <a:pt x="80" y="257"/>
                    <a:pt x="83" y="258"/>
                    <a:pt x="83" y="261"/>
                  </a:cubicBezTo>
                  <a:cubicBezTo>
                    <a:pt x="83" y="265"/>
                    <a:pt x="91" y="274"/>
                    <a:pt x="90" y="278"/>
                  </a:cubicBezTo>
                  <a:cubicBezTo>
                    <a:pt x="89" y="279"/>
                    <a:pt x="95" y="284"/>
                    <a:pt x="96" y="287"/>
                  </a:cubicBezTo>
                  <a:cubicBezTo>
                    <a:pt x="98" y="291"/>
                    <a:pt x="101" y="295"/>
                    <a:pt x="103" y="298"/>
                  </a:cubicBezTo>
                  <a:cubicBezTo>
                    <a:pt x="104" y="299"/>
                    <a:pt x="104" y="302"/>
                    <a:pt x="105" y="303"/>
                  </a:cubicBezTo>
                  <a:cubicBezTo>
                    <a:pt x="105" y="304"/>
                    <a:pt x="108" y="307"/>
                    <a:pt x="107" y="308"/>
                  </a:cubicBezTo>
                  <a:cubicBezTo>
                    <a:pt x="105" y="310"/>
                    <a:pt x="105" y="307"/>
                    <a:pt x="106" y="311"/>
                  </a:cubicBezTo>
                  <a:cubicBezTo>
                    <a:pt x="110" y="313"/>
                    <a:pt x="110" y="313"/>
                    <a:pt x="110" y="313"/>
                  </a:cubicBezTo>
                  <a:cubicBezTo>
                    <a:pt x="114" y="315"/>
                    <a:pt x="116" y="317"/>
                    <a:pt x="118" y="320"/>
                  </a:cubicBezTo>
                  <a:cubicBezTo>
                    <a:pt x="119" y="321"/>
                    <a:pt x="120" y="329"/>
                    <a:pt x="120" y="331"/>
                  </a:cubicBezTo>
                  <a:cubicBezTo>
                    <a:pt x="120" y="331"/>
                    <a:pt x="119" y="331"/>
                    <a:pt x="119" y="331"/>
                  </a:cubicBezTo>
                  <a:cubicBezTo>
                    <a:pt x="120" y="332"/>
                    <a:pt x="121" y="332"/>
                    <a:pt x="122" y="333"/>
                  </a:cubicBezTo>
                  <a:cubicBezTo>
                    <a:pt x="124" y="334"/>
                    <a:pt x="122" y="334"/>
                    <a:pt x="123" y="335"/>
                  </a:cubicBezTo>
                  <a:cubicBezTo>
                    <a:pt x="126" y="337"/>
                    <a:pt x="128" y="337"/>
                    <a:pt x="130" y="340"/>
                  </a:cubicBezTo>
                  <a:cubicBezTo>
                    <a:pt x="131" y="341"/>
                    <a:pt x="129" y="343"/>
                    <a:pt x="130" y="344"/>
                  </a:cubicBezTo>
                  <a:cubicBezTo>
                    <a:pt x="132" y="346"/>
                    <a:pt x="136" y="349"/>
                    <a:pt x="137" y="353"/>
                  </a:cubicBezTo>
                  <a:cubicBezTo>
                    <a:pt x="138" y="354"/>
                    <a:pt x="138" y="356"/>
                    <a:pt x="139" y="358"/>
                  </a:cubicBezTo>
                  <a:cubicBezTo>
                    <a:pt x="141" y="362"/>
                    <a:pt x="147" y="364"/>
                    <a:pt x="148" y="369"/>
                  </a:cubicBezTo>
                  <a:cubicBezTo>
                    <a:pt x="148" y="371"/>
                    <a:pt x="148" y="376"/>
                    <a:pt x="146" y="378"/>
                  </a:cubicBezTo>
                  <a:cubicBezTo>
                    <a:pt x="145" y="379"/>
                    <a:pt x="142" y="378"/>
                    <a:pt x="142" y="381"/>
                  </a:cubicBezTo>
                  <a:cubicBezTo>
                    <a:pt x="142" y="382"/>
                    <a:pt x="145" y="381"/>
                    <a:pt x="145" y="381"/>
                  </a:cubicBezTo>
                  <a:cubicBezTo>
                    <a:pt x="145" y="381"/>
                    <a:pt x="146" y="388"/>
                    <a:pt x="146" y="388"/>
                  </a:cubicBezTo>
                  <a:cubicBezTo>
                    <a:pt x="146" y="389"/>
                    <a:pt x="147" y="388"/>
                    <a:pt x="148" y="388"/>
                  </a:cubicBezTo>
                  <a:cubicBezTo>
                    <a:pt x="149" y="389"/>
                    <a:pt x="149" y="389"/>
                    <a:pt x="150" y="390"/>
                  </a:cubicBezTo>
                  <a:cubicBezTo>
                    <a:pt x="150" y="391"/>
                    <a:pt x="151" y="392"/>
                    <a:pt x="150" y="392"/>
                  </a:cubicBezTo>
                  <a:cubicBezTo>
                    <a:pt x="150" y="393"/>
                    <a:pt x="150" y="393"/>
                    <a:pt x="150" y="393"/>
                  </a:cubicBezTo>
                  <a:cubicBezTo>
                    <a:pt x="150" y="394"/>
                    <a:pt x="154" y="396"/>
                    <a:pt x="154" y="396"/>
                  </a:cubicBezTo>
                  <a:cubicBezTo>
                    <a:pt x="155" y="397"/>
                    <a:pt x="154" y="398"/>
                    <a:pt x="154" y="398"/>
                  </a:cubicBezTo>
                  <a:cubicBezTo>
                    <a:pt x="154" y="399"/>
                    <a:pt x="155" y="399"/>
                    <a:pt x="155" y="399"/>
                  </a:cubicBezTo>
                  <a:cubicBezTo>
                    <a:pt x="156" y="402"/>
                    <a:pt x="156" y="402"/>
                    <a:pt x="156" y="402"/>
                  </a:cubicBezTo>
                  <a:cubicBezTo>
                    <a:pt x="162" y="407"/>
                    <a:pt x="166" y="406"/>
                    <a:pt x="171" y="414"/>
                  </a:cubicBezTo>
                  <a:cubicBezTo>
                    <a:pt x="172" y="415"/>
                    <a:pt x="175" y="415"/>
                    <a:pt x="176" y="417"/>
                  </a:cubicBezTo>
                  <a:cubicBezTo>
                    <a:pt x="176" y="418"/>
                    <a:pt x="174" y="417"/>
                    <a:pt x="174" y="418"/>
                  </a:cubicBezTo>
                  <a:cubicBezTo>
                    <a:pt x="174" y="418"/>
                    <a:pt x="178" y="419"/>
                    <a:pt x="177" y="419"/>
                  </a:cubicBezTo>
                  <a:cubicBezTo>
                    <a:pt x="177" y="420"/>
                    <a:pt x="176" y="420"/>
                    <a:pt x="176" y="421"/>
                  </a:cubicBezTo>
                  <a:cubicBezTo>
                    <a:pt x="176" y="421"/>
                    <a:pt x="183" y="424"/>
                    <a:pt x="184" y="424"/>
                  </a:cubicBezTo>
                  <a:cubicBezTo>
                    <a:pt x="186" y="426"/>
                    <a:pt x="186" y="426"/>
                    <a:pt x="186" y="426"/>
                  </a:cubicBezTo>
                  <a:cubicBezTo>
                    <a:pt x="189" y="427"/>
                    <a:pt x="193" y="428"/>
                    <a:pt x="196" y="430"/>
                  </a:cubicBezTo>
                  <a:cubicBezTo>
                    <a:pt x="197" y="431"/>
                    <a:pt x="197" y="433"/>
                    <a:pt x="199" y="433"/>
                  </a:cubicBezTo>
                  <a:cubicBezTo>
                    <a:pt x="201" y="434"/>
                    <a:pt x="206" y="434"/>
                    <a:pt x="207" y="436"/>
                  </a:cubicBezTo>
                  <a:cubicBezTo>
                    <a:pt x="210" y="439"/>
                    <a:pt x="213" y="442"/>
                    <a:pt x="217" y="443"/>
                  </a:cubicBezTo>
                  <a:cubicBezTo>
                    <a:pt x="220" y="444"/>
                    <a:pt x="225" y="443"/>
                    <a:pt x="227" y="446"/>
                  </a:cubicBezTo>
                  <a:cubicBezTo>
                    <a:pt x="228" y="446"/>
                    <a:pt x="227" y="447"/>
                    <a:pt x="228" y="448"/>
                  </a:cubicBezTo>
                  <a:cubicBezTo>
                    <a:pt x="228" y="448"/>
                    <a:pt x="229" y="448"/>
                    <a:pt x="229" y="448"/>
                  </a:cubicBezTo>
                  <a:cubicBezTo>
                    <a:pt x="230" y="448"/>
                    <a:pt x="230" y="448"/>
                    <a:pt x="230" y="448"/>
                  </a:cubicBezTo>
                  <a:cubicBezTo>
                    <a:pt x="231" y="448"/>
                    <a:pt x="240" y="453"/>
                    <a:pt x="242" y="454"/>
                  </a:cubicBezTo>
                  <a:cubicBezTo>
                    <a:pt x="244" y="455"/>
                    <a:pt x="247" y="454"/>
                    <a:pt x="249" y="455"/>
                  </a:cubicBezTo>
                  <a:cubicBezTo>
                    <a:pt x="250" y="456"/>
                    <a:pt x="254" y="458"/>
                    <a:pt x="255" y="459"/>
                  </a:cubicBezTo>
                  <a:cubicBezTo>
                    <a:pt x="255" y="460"/>
                    <a:pt x="254" y="460"/>
                    <a:pt x="255" y="460"/>
                  </a:cubicBezTo>
                  <a:cubicBezTo>
                    <a:pt x="257" y="463"/>
                    <a:pt x="261" y="464"/>
                    <a:pt x="263" y="465"/>
                  </a:cubicBezTo>
                  <a:cubicBezTo>
                    <a:pt x="265" y="466"/>
                    <a:pt x="265" y="468"/>
                    <a:pt x="267" y="468"/>
                  </a:cubicBezTo>
                  <a:cubicBezTo>
                    <a:pt x="271" y="470"/>
                    <a:pt x="277" y="470"/>
                    <a:pt x="279" y="474"/>
                  </a:cubicBezTo>
                  <a:cubicBezTo>
                    <a:pt x="280" y="475"/>
                    <a:pt x="281" y="479"/>
                    <a:pt x="281" y="480"/>
                  </a:cubicBezTo>
                  <a:cubicBezTo>
                    <a:pt x="281" y="481"/>
                    <a:pt x="279" y="482"/>
                    <a:pt x="280" y="482"/>
                  </a:cubicBezTo>
                  <a:cubicBezTo>
                    <a:pt x="280" y="483"/>
                    <a:pt x="281" y="482"/>
                    <a:pt x="282" y="483"/>
                  </a:cubicBezTo>
                  <a:cubicBezTo>
                    <a:pt x="285" y="484"/>
                    <a:pt x="287" y="486"/>
                    <a:pt x="290" y="487"/>
                  </a:cubicBezTo>
                  <a:cubicBezTo>
                    <a:pt x="290" y="487"/>
                    <a:pt x="301" y="496"/>
                    <a:pt x="306" y="500"/>
                  </a:cubicBezTo>
                  <a:cubicBezTo>
                    <a:pt x="306" y="499"/>
                    <a:pt x="306" y="499"/>
                    <a:pt x="306" y="499"/>
                  </a:cubicBezTo>
                  <a:cubicBezTo>
                    <a:pt x="312" y="499"/>
                    <a:pt x="323" y="497"/>
                    <a:pt x="322" y="488"/>
                  </a:cubicBezTo>
                  <a:cubicBezTo>
                    <a:pt x="322" y="486"/>
                    <a:pt x="318" y="482"/>
                    <a:pt x="321" y="480"/>
                  </a:cubicBezTo>
                  <a:cubicBezTo>
                    <a:pt x="322" y="480"/>
                    <a:pt x="326" y="481"/>
                    <a:pt x="329" y="476"/>
                  </a:cubicBezTo>
                  <a:cubicBezTo>
                    <a:pt x="331" y="471"/>
                    <a:pt x="322" y="471"/>
                    <a:pt x="326" y="468"/>
                  </a:cubicBezTo>
                  <a:cubicBezTo>
                    <a:pt x="328" y="466"/>
                    <a:pt x="330" y="464"/>
                    <a:pt x="332" y="462"/>
                  </a:cubicBezTo>
                  <a:cubicBezTo>
                    <a:pt x="334" y="460"/>
                    <a:pt x="335" y="457"/>
                    <a:pt x="337" y="455"/>
                  </a:cubicBezTo>
                  <a:cubicBezTo>
                    <a:pt x="338" y="454"/>
                    <a:pt x="341" y="454"/>
                    <a:pt x="341" y="453"/>
                  </a:cubicBezTo>
                  <a:cubicBezTo>
                    <a:pt x="342" y="451"/>
                    <a:pt x="339" y="449"/>
                    <a:pt x="342" y="447"/>
                  </a:cubicBezTo>
                  <a:cubicBezTo>
                    <a:pt x="342" y="446"/>
                    <a:pt x="347" y="446"/>
                    <a:pt x="345" y="443"/>
                  </a:cubicBezTo>
                  <a:cubicBezTo>
                    <a:pt x="342" y="439"/>
                    <a:pt x="337" y="443"/>
                    <a:pt x="335" y="44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98" name="Freeform 111"/>
            <p:cNvSpPr>
              <a:spLocks/>
            </p:cNvSpPr>
            <p:nvPr/>
          </p:nvSpPr>
          <p:spPr bwMode="auto">
            <a:xfrm>
              <a:off x="4384676" y="1258888"/>
              <a:ext cx="284163" cy="419100"/>
            </a:xfrm>
            <a:custGeom>
              <a:avLst/>
              <a:gdLst/>
              <a:ahLst/>
              <a:cxnLst>
                <a:cxn ang="0">
                  <a:pos x="116" y="154"/>
                </a:cxn>
                <a:cxn ang="0">
                  <a:pos x="116" y="153"/>
                </a:cxn>
                <a:cxn ang="0">
                  <a:pos x="114" y="150"/>
                </a:cxn>
                <a:cxn ang="0">
                  <a:pos x="111" y="141"/>
                </a:cxn>
                <a:cxn ang="0">
                  <a:pos x="103" y="139"/>
                </a:cxn>
                <a:cxn ang="0">
                  <a:pos x="97" y="130"/>
                </a:cxn>
                <a:cxn ang="0">
                  <a:pos x="93" y="113"/>
                </a:cxn>
                <a:cxn ang="0">
                  <a:pos x="97" y="103"/>
                </a:cxn>
                <a:cxn ang="0">
                  <a:pos x="111" y="93"/>
                </a:cxn>
                <a:cxn ang="0">
                  <a:pos x="114" y="89"/>
                </a:cxn>
                <a:cxn ang="0">
                  <a:pos x="112" y="87"/>
                </a:cxn>
                <a:cxn ang="0">
                  <a:pos x="111" y="85"/>
                </a:cxn>
                <a:cxn ang="0">
                  <a:pos x="112" y="81"/>
                </a:cxn>
                <a:cxn ang="0">
                  <a:pos x="114" y="63"/>
                </a:cxn>
                <a:cxn ang="0">
                  <a:pos x="105" y="59"/>
                </a:cxn>
                <a:cxn ang="0">
                  <a:pos x="102" y="53"/>
                </a:cxn>
                <a:cxn ang="0">
                  <a:pos x="87" y="44"/>
                </a:cxn>
                <a:cxn ang="0">
                  <a:pos x="73" y="56"/>
                </a:cxn>
                <a:cxn ang="0">
                  <a:pos x="75" y="50"/>
                </a:cxn>
                <a:cxn ang="0">
                  <a:pos x="72" y="22"/>
                </a:cxn>
                <a:cxn ang="0">
                  <a:pos x="70" y="20"/>
                </a:cxn>
                <a:cxn ang="0">
                  <a:pos x="44" y="1"/>
                </a:cxn>
                <a:cxn ang="0">
                  <a:pos x="52" y="8"/>
                </a:cxn>
                <a:cxn ang="0">
                  <a:pos x="42" y="2"/>
                </a:cxn>
                <a:cxn ang="0">
                  <a:pos x="43" y="5"/>
                </a:cxn>
                <a:cxn ang="0">
                  <a:pos x="37" y="11"/>
                </a:cxn>
                <a:cxn ang="0">
                  <a:pos x="28" y="16"/>
                </a:cxn>
                <a:cxn ang="0">
                  <a:pos x="20" y="23"/>
                </a:cxn>
                <a:cxn ang="0">
                  <a:pos x="22" y="31"/>
                </a:cxn>
                <a:cxn ang="0">
                  <a:pos x="23" y="36"/>
                </a:cxn>
                <a:cxn ang="0">
                  <a:pos x="27" y="41"/>
                </a:cxn>
                <a:cxn ang="0">
                  <a:pos x="18" y="46"/>
                </a:cxn>
                <a:cxn ang="0">
                  <a:pos x="13" y="46"/>
                </a:cxn>
                <a:cxn ang="0">
                  <a:pos x="7" y="62"/>
                </a:cxn>
                <a:cxn ang="0">
                  <a:pos x="18" y="88"/>
                </a:cxn>
                <a:cxn ang="0">
                  <a:pos x="32" y="87"/>
                </a:cxn>
                <a:cxn ang="0">
                  <a:pos x="38" y="93"/>
                </a:cxn>
                <a:cxn ang="0">
                  <a:pos x="33" y="107"/>
                </a:cxn>
                <a:cxn ang="0">
                  <a:pos x="46" y="116"/>
                </a:cxn>
                <a:cxn ang="0">
                  <a:pos x="48" y="121"/>
                </a:cxn>
                <a:cxn ang="0">
                  <a:pos x="41" y="133"/>
                </a:cxn>
                <a:cxn ang="0">
                  <a:pos x="41" y="141"/>
                </a:cxn>
                <a:cxn ang="0">
                  <a:pos x="42" y="166"/>
                </a:cxn>
                <a:cxn ang="0">
                  <a:pos x="45" y="170"/>
                </a:cxn>
                <a:cxn ang="0">
                  <a:pos x="44" y="179"/>
                </a:cxn>
                <a:cxn ang="0">
                  <a:pos x="46" y="182"/>
                </a:cxn>
                <a:cxn ang="0">
                  <a:pos x="58" y="192"/>
                </a:cxn>
                <a:cxn ang="0">
                  <a:pos x="70" y="198"/>
                </a:cxn>
                <a:cxn ang="0">
                  <a:pos x="78" y="195"/>
                </a:cxn>
                <a:cxn ang="0">
                  <a:pos x="83" y="188"/>
                </a:cxn>
                <a:cxn ang="0">
                  <a:pos x="92" y="189"/>
                </a:cxn>
                <a:cxn ang="0">
                  <a:pos x="104" y="184"/>
                </a:cxn>
                <a:cxn ang="0">
                  <a:pos x="113" y="177"/>
                </a:cxn>
                <a:cxn ang="0">
                  <a:pos x="120" y="178"/>
                </a:cxn>
                <a:cxn ang="0">
                  <a:pos x="132" y="178"/>
                </a:cxn>
                <a:cxn ang="0">
                  <a:pos x="128" y="175"/>
                </a:cxn>
              </a:cxnLst>
              <a:rect l="0" t="0" r="r" b="b"/>
              <a:pathLst>
                <a:path w="134" h="198">
                  <a:moveTo>
                    <a:pt x="117" y="156"/>
                  </a:moveTo>
                  <a:cubicBezTo>
                    <a:pt x="117" y="155"/>
                    <a:pt x="117" y="155"/>
                    <a:pt x="116" y="154"/>
                  </a:cubicBezTo>
                  <a:cubicBezTo>
                    <a:pt x="116" y="154"/>
                    <a:pt x="115" y="155"/>
                    <a:pt x="115" y="155"/>
                  </a:cubicBezTo>
                  <a:cubicBezTo>
                    <a:pt x="115" y="154"/>
                    <a:pt x="116" y="153"/>
                    <a:pt x="116" y="153"/>
                  </a:cubicBezTo>
                  <a:cubicBezTo>
                    <a:pt x="115" y="152"/>
                    <a:pt x="114" y="153"/>
                    <a:pt x="114" y="152"/>
                  </a:cubicBezTo>
                  <a:cubicBezTo>
                    <a:pt x="112" y="151"/>
                    <a:pt x="115" y="151"/>
                    <a:pt x="114" y="150"/>
                  </a:cubicBezTo>
                  <a:cubicBezTo>
                    <a:pt x="114" y="149"/>
                    <a:pt x="113" y="149"/>
                    <a:pt x="113" y="149"/>
                  </a:cubicBezTo>
                  <a:cubicBezTo>
                    <a:pt x="113" y="149"/>
                    <a:pt x="111" y="141"/>
                    <a:pt x="111" y="141"/>
                  </a:cubicBezTo>
                  <a:cubicBezTo>
                    <a:pt x="111" y="138"/>
                    <a:pt x="111" y="138"/>
                    <a:pt x="111" y="138"/>
                  </a:cubicBezTo>
                  <a:cubicBezTo>
                    <a:pt x="109" y="137"/>
                    <a:pt x="105" y="140"/>
                    <a:pt x="103" y="139"/>
                  </a:cubicBezTo>
                  <a:cubicBezTo>
                    <a:pt x="100" y="139"/>
                    <a:pt x="102" y="134"/>
                    <a:pt x="99" y="131"/>
                  </a:cubicBezTo>
                  <a:cubicBezTo>
                    <a:pt x="97" y="130"/>
                    <a:pt x="97" y="130"/>
                    <a:pt x="97" y="130"/>
                  </a:cubicBezTo>
                  <a:cubicBezTo>
                    <a:pt x="95" y="128"/>
                    <a:pt x="89" y="118"/>
                    <a:pt x="90" y="116"/>
                  </a:cubicBezTo>
                  <a:cubicBezTo>
                    <a:pt x="91" y="115"/>
                    <a:pt x="93" y="115"/>
                    <a:pt x="93" y="113"/>
                  </a:cubicBezTo>
                  <a:cubicBezTo>
                    <a:pt x="95" y="111"/>
                    <a:pt x="94" y="108"/>
                    <a:pt x="95" y="106"/>
                  </a:cubicBezTo>
                  <a:cubicBezTo>
                    <a:pt x="97" y="103"/>
                    <a:pt x="97" y="103"/>
                    <a:pt x="97" y="103"/>
                  </a:cubicBezTo>
                  <a:cubicBezTo>
                    <a:pt x="96" y="102"/>
                    <a:pt x="94" y="101"/>
                    <a:pt x="94" y="99"/>
                  </a:cubicBezTo>
                  <a:cubicBezTo>
                    <a:pt x="94" y="92"/>
                    <a:pt x="110" y="95"/>
                    <a:pt x="111" y="93"/>
                  </a:cubicBezTo>
                  <a:cubicBezTo>
                    <a:pt x="111" y="89"/>
                    <a:pt x="111" y="89"/>
                    <a:pt x="111" y="89"/>
                  </a:cubicBezTo>
                  <a:cubicBezTo>
                    <a:pt x="112" y="87"/>
                    <a:pt x="113" y="93"/>
                    <a:pt x="114" y="89"/>
                  </a:cubicBezTo>
                  <a:cubicBezTo>
                    <a:pt x="114" y="89"/>
                    <a:pt x="113" y="87"/>
                    <a:pt x="112" y="87"/>
                  </a:cubicBezTo>
                  <a:cubicBezTo>
                    <a:pt x="112" y="88"/>
                    <a:pt x="111" y="88"/>
                    <a:pt x="112" y="87"/>
                  </a:cubicBezTo>
                  <a:cubicBezTo>
                    <a:pt x="112" y="86"/>
                    <a:pt x="112" y="87"/>
                    <a:pt x="112" y="87"/>
                  </a:cubicBezTo>
                  <a:cubicBezTo>
                    <a:pt x="112" y="86"/>
                    <a:pt x="112" y="86"/>
                    <a:pt x="111" y="85"/>
                  </a:cubicBezTo>
                  <a:cubicBezTo>
                    <a:pt x="111" y="85"/>
                    <a:pt x="110" y="86"/>
                    <a:pt x="110" y="86"/>
                  </a:cubicBezTo>
                  <a:cubicBezTo>
                    <a:pt x="110" y="86"/>
                    <a:pt x="112" y="83"/>
                    <a:pt x="112" y="81"/>
                  </a:cubicBezTo>
                  <a:cubicBezTo>
                    <a:pt x="112" y="81"/>
                    <a:pt x="115" y="77"/>
                    <a:pt x="115" y="75"/>
                  </a:cubicBezTo>
                  <a:cubicBezTo>
                    <a:pt x="115" y="70"/>
                    <a:pt x="115" y="67"/>
                    <a:pt x="114" y="63"/>
                  </a:cubicBezTo>
                  <a:cubicBezTo>
                    <a:pt x="113" y="62"/>
                    <a:pt x="106" y="56"/>
                    <a:pt x="105" y="58"/>
                  </a:cubicBezTo>
                  <a:cubicBezTo>
                    <a:pt x="105" y="58"/>
                    <a:pt x="105" y="59"/>
                    <a:pt x="105" y="59"/>
                  </a:cubicBezTo>
                  <a:cubicBezTo>
                    <a:pt x="105" y="60"/>
                    <a:pt x="104" y="58"/>
                    <a:pt x="104" y="57"/>
                  </a:cubicBezTo>
                  <a:cubicBezTo>
                    <a:pt x="103" y="55"/>
                    <a:pt x="104" y="55"/>
                    <a:pt x="102" y="53"/>
                  </a:cubicBezTo>
                  <a:cubicBezTo>
                    <a:pt x="99" y="51"/>
                    <a:pt x="93" y="45"/>
                    <a:pt x="90" y="44"/>
                  </a:cubicBezTo>
                  <a:cubicBezTo>
                    <a:pt x="89" y="44"/>
                    <a:pt x="88" y="44"/>
                    <a:pt x="87" y="44"/>
                  </a:cubicBezTo>
                  <a:cubicBezTo>
                    <a:pt x="84" y="44"/>
                    <a:pt x="82" y="40"/>
                    <a:pt x="79" y="44"/>
                  </a:cubicBezTo>
                  <a:cubicBezTo>
                    <a:pt x="78" y="46"/>
                    <a:pt x="76" y="57"/>
                    <a:pt x="73" y="56"/>
                  </a:cubicBezTo>
                  <a:cubicBezTo>
                    <a:pt x="73" y="56"/>
                    <a:pt x="74" y="55"/>
                    <a:pt x="74" y="55"/>
                  </a:cubicBezTo>
                  <a:cubicBezTo>
                    <a:pt x="75" y="53"/>
                    <a:pt x="75" y="52"/>
                    <a:pt x="75" y="50"/>
                  </a:cubicBezTo>
                  <a:cubicBezTo>
                    <a:pt x="75" y="42"/>
                    <a:pt x="80" y="38"/>
                    <a:pt x="79" y="30"/>
                  </a:cubicBezTo>
                  <a:cubicBezTo>
                    <a:pt x="79" y="29"/>
                    <a:pt x="73" y="22"/>
                    <a:pt x="72" y="22"/>
                  </a:cubicBezTo>
                  <a:cubicBezTo>
                    <a:pt x="72" y="22"/>
                    <a:pt x="72" y="23"/>
                    <a:pt x="72" y="23"/>
                  </a:cubicBezTo>
                  <a:cubicBezTo>
                    <a:pt x="72" y="23"/>
                    <a:pt x="70" y="20"/>
                    <a:pt x="70" y="20"/>
                  </a:cubicBezTo>
                  <a:cubicBezTo>
                    <a:pt x="69" y="18"/>
                    <a:pt x="67" y="17"/>
                    <a:pt x="65" y="15"/>
                  </a:cubicBezTo>
                  <a:cubicBezTo>
                    <a:pt x="61" y="11"/>
                    <a:pt x="50" y="3"/>
                    <a:pt x="44" y="1"/>
                  </a:cubicBezTo>
                  <a:cubicBezTo>
                    <a:pt x="40" y="0"/>
                    <a:pt x="48" y="5"/>
                    <a:pt x="50" y="6"/>
                  </a:cubicBezTo>
                  <a:cubicBezTo>
                    <a:pt x="51" y="6"/>
                    <a:pt x="51" y="7"/>
                    <a:pt x="52" y="8"/>
                  </a:cubicBezTo>
                  <a:cubicBezTo>
                    <a:pt x="52" y="8"/>
                    <a:pt x="53" y="9"/>
                    <a:pt x="53" y="9"/>
                  </a:cubicBezTo>
                  <a:cubicBezTo>
                    <a:pt x="49" y="7"/>
                    <a:pt x="45" y="5"/>
                    <a:pt x="42" y="2"/>
                  </a:cubicBezTo>
                  <a:cubicBezTo>
                    <a:pt x="42" y="2"/>
                    <a:pt x="41" y="2"/>
                    <a:pt x="41" y="2"/>
                  </a:cubicBezTo>
                  <a:cubicBezTo>
                    <a:pt x="42" y="3"/>
                    <a:pt x="43" y="4"/>
                    <a:pt x="43" y="5"/>
                  </a:cubicBezTo>
                  <a:cubicBezTo>
                    <a:pt x="43" y="7"/>
                    <a:pt x="39" y="6"/>
                    <a:pt x="39" y="6"/>
                  </a:cubicBezTo>
                  <a:cubicBezTo>
                    <a:pt x="38" y="7"/>
                    <a:pt x="38" y="10"/>
                    <a:pt x="37" y="11"/>
                  </a:cubicBezTo>
                  <a:cubicBezTo>
                    <a:pt x="32" y="13"/>
                    <a:pt x="32" y="13"/>
                    <a:pt x="32" y="13"/>
                  </a:cubicBezTo>
                  <a:cubicBezTo>
                    <a:pt x="31" y="14"/>
                    <a:pt x="30" y="16"/>
                    <a:pt x="28" y="16"/>
                  </a:cubicBezTo>
                  <a:cubicBezTo>
                    <a:pt x="27" y="17"/>
                    <a:pt x="24" y="17"/>
                    <a:pt x="23" y="18"/>
                  </a:cubicBezTo>
                  <a:cubicBezTo>
                    <a:pt x="22" y="19"/>
                    <a:pt x="22" y="22"/>
                    <a:pt x="20" y="23"/>
                  </a:cubicBezTo>
                  <a:cubicBezTo>
                    <a:pt x="20" y="23"/>
                    <a:pt x="18" y="24"/>
                    <a:pt x="18" y="25"/>
                  </a:cubicBezTo>
                  <a:cubicBezTo>
                    <a:pt x="18" y="27"/>
                    <a:pt x="22" y="29"/>
                    <a:pt x="22" y="31"/>
                  </a:cubicBezTo>
                  <a:cubicBezTo>
                    <a:pt x="21" y="34"/>
                    <a:pt x="19" y="33"/>
                    <a:pt x="22" y="35"/>
                  </a:cubicBezTo>
                  <a:cubicBezTo>
                    <a:pt x="22" y="36"/>
                    <a:pt x="22" y="36"/>
                    <a:pt x="23" y="36"/>
                  </a:cubicBezTo>
                  <a:cubicBezTo>
                    <a:pt x="24" y="36"/>
                    <a:pt x="24" y="33"/>
                    <a:pt x="28" y="34"/>
                  </a:cubicBezTo>
                  <a:cubicBezTo>
                    <a:pt x="31" y="35"/>
                    <a:pt x="29" y="40"/>
                    <a:pt x="27" y="41"/>
                  </a:cubicBezTo>
                  <a:cubicBezTo>
                    <a:pt x="27" y="42"/>
                    <a:pt x="27" y="41"/>
                    <a:pt x="26" y="41"/>
                  </a:cubicBezTo>
                  <a:cubicBezTo>
                    <a:pt x="23" y="41"/>
                    <a:pt x="21" y="46"/>
                    <a:pt x="18" y="46"/>
                  </a:cubicBezTo>
                  <a:cubicBezTo>
                    <a:pt x="17" y="46"/>
                    <a:pt x="14" y="44"/>
                    <a:pt x="12" y="44"/>
                  </a:cubicBezTo>
                  <a:cubicBezTo>
                    <a:pt x="12" y="45"/>
                    <a:pt x="13" y="45"/>
                    <a:pt x="13" y="46"/>
                  </a:cubicBezTo>
                  <a:cubicBezTo>
                    <a:pt x="11" y="48"/>
                    <a:pt x="4" y="46"/>
                    <a:pt x="5" y="51"/>
                  </a:cubicBezTo>
                  <a:cubicBezTo>
                    <a:pt x="5" y="52"/>
                    <a:pt x="8" y="60"/>
                    <a:pt x="7" y="62"/>
                  </a:cubicBezTo>
                  <a:cubicBezTo>
                    <a:pt x="6" y="64"/>
                    <a:pt x="0" y="65"/>
                    <a:pt x="0" y="68"/>
                  </a:cubicBezTo>
                  <a:cubicBezTo>
                    <a:pt x="0" y="72"/>
                    <a:pt x="12" y="81"/>
                    <a:pt x="18" y="88"/>
                  </a:cubicBezTo>
                  <a:cubicBezTo>
                    <a:pt x="21" y="88"/>
                    <a:pt x="23" y="89"/>
                    <a:pt x="26" y="89"/>
                  </a:cubicBezTo>
                  <a:cubicBezTo>
                    <a:pt x="28" y="89"/>
                    <a:pt x="30" y="87"/>
                    <a:pt x="32" y="87"/>
                  </a:cubicBezTo>
                  <a:cubicBezTo>
                    <a:pt x="32" y="87"/>
                    <a:pt x="38" y="91"/>
                    <a:pt x="38" y="91"/>
                  </a:cubicBezTo>
                  <a:cubicBezTo>
                    <a:pt x="39" y="92"/>
                    <a:pt x="38" y="93"/>
                    <a:pt x="38" y="93"/>
                  </a:cubicBezTo>
                  <a:cubicBezTo>
                    <a:pt x="38" y="96"/>
                    <a:pt x="38" y="100"/>
                    <a:pt x="37" y="102"/>
                  </a:cubicBezTo>
                  <a:cubicBezTo>
                    <a:pt x="36" y="103"/>
                    <a:pt x="32" y="106"/>
                    <a:pt x="33" y="107"/>
                  </a:cubicBezTo>
                  <a:cubicBezTo>
                    <a:pt x="36" y="109"/>
                    <a:pt x="41" y="108"/>
                    <a:pt x="44" y="109"/>
                  </a:cubicBezTo>
                  <a:cubicBezTo>
                    <a:pt x="49" y="111"/>
                    <a:pt x="42" y="114"/>
                    <a:pt x="46" y="116"/>
                  </a:cubicBezTo>
                  <a:cubicBezTo>
                    <a:pt x="46" y="117"/>
                    <a:pt x="47" y="117"/>
                    <a:pt x="47" y="117"/>
                  </a:cubicBezTo>
                  <a:cubicBezTo>
                    <a:pt x="48" y="118"/>
                    <a:pt x="48" y="120"/>
                    <a:pt x="48" y="121"/>
                  </a:cubicBezTo>
                  <a:cubicBezTo>
                    <a:pt x="49" y="121"/>
                    <a:pt x="51" y="121"/>
                    <a:pt x="51" y="122"/>
                  </a:cubicBezTo>
                  <a:cubicBezTo>
                    <a:pt x="50" y="124"/>
                    <a:pt x="41" y="132"/>
                    <a:pt x="41" y="133"/>
                  </a:cubicBezTo>
                  <a:cubicBezTo>
                    <a:pt x="42" y="136"/>
                    <a:pt x="42" y="136"/>
                    <a:pt x="42" y="136"/>
                  </a:cubicBezTo>
                  <a:cubicBezTo>
                    <a:pt x="43" y="137"/>
                    <a:pt x="41" y="139"/>
                    <a:pt x="41" y="141"/>
                  </a:cubicBezTo>
                  <a:cubicBezTo>
                    <a:pt x="39" y="148"/>
                    <a:pt x="37" y="154"/>
                    <a:pt x="40" y="162"/>
                  </a:cubicBezTo>
                  <a:cubicBezTo>
                    <a:pt x="40" y="162"/>
                    <a:pt x="42" y="166"/>
                    <a:pt x="42" y="166"/>
                  </a:cubicBezTo>
                  <a:cubicBezTo>
                    <a:pt x="42" y="167"/>
                    <a:pt x="44" y="167"/>
                    <a:pt x="45" y="168"/>
                  </a:cubicBezTo>
                  <a:cubicBezTo>
                    <a:pt x="45" y="168"/>
                    <a:pt x="45" y="169"/>
                    <a:pt x="45" y="170"/>
                  </a:cubicBezTo>
                  <a:cubicBezTo>
                    <a:pt x="45" y="172"/>
                    <a:pt x="44" y="175"/>
                    <a:pt x="44" y="177"/>
                  </a:cubicBezTo>
                  <a:cubicBezTo>
                    <a:pt x="44" y="178"/>
                    <a:pt x="44" y="178"/>
                    <a:pt x="44" y="179"/>
                  </a:cubicBezTo>
                  <a:cubicBezTo>
                    <a:pt x="47" y="180"/>
                    <a:pt x="47" y="180"/>
                    <a:pt x="47" y="180"/>
                  </a:cubicBezTo>
                  <a:cubicBezTo>
                    <a:pt x="46" y="182"/>
                    <a:pt x="46" y="182"/>
                    <a:pt x="46" y="182"/>
                  </a:cubicBezTo>
                  <a:cubicBezTo>
                    <a:pt x="46" y="183"/>
                    <a:pt x="49" y="183"/>
                    <a:pt x="50" y="183"/>
                  </a:cubicBezTo>
                  <a:cubicBezTo>
                    <a:pt x="53" y="185"/>
                    <a:pt x="55" y="190"/>
                    <a:pt x="58" y="192"/>
                  </a:cubicBezTo>
                  <a:cubicBezTo>
                    <a:pt x="61" y="194"/>
                    <a:pt x="64" y="193"/>
                    <a:pt x="67" y="194"/>
                  </a:cubicBezTo>
                  <a:cubicBezTo>
                    <a:pt x="68" y="196"/>
                    <a:pt x="68" y="198"/>
                    <a:pt x="70" y="198"/>
                  </a:cubicBezTo>
                  <a:cubicBezTo>
                    <a:pt x="76" y="196"/>
                    <a:pt x="69" y="197"/>
                    <a:pt x="73" y="195"/>
                  </a:cubicBezTo>
                  <a:cubicBezTo>
                    <a:pt x="74" y="194"/>
                    <a:pt x="77" y="196"/>
                    <a:pt x="78" y="195"/>
                  </a:cubicBezTo>
                  <a:cubicBezTo>
                    <a:pt x="81" y="194"/>
                    <a:pt x="78" y="192"/>
                    <a:pt x="78" y="190"/>
                  </a:cubicBezTo>
                  <a:cubicBezTo>
                    <a:pt x="79" y="189"/>
                    <a:pt x="82" y="188"/>
                    <a:pt x="83" y="188"/>
                  </a:cubicBezTo>
                  <a:cubicBezTo>
                    <a:pt x="83" y="187"/>
                    <a:pt x="83" y="186"/>
                    <a:pt x="83" y="186"/>
                  </a:cubicBezTo>
                  <a:cubicBezTo>
                    <a:pt x="86" y="186"/>
                    <a:pt x="89" y="189"/>
                    <a:pt x="92" y="189"/>
                  </a:cubicBezTo>
                  <a:cubicBezTo>
                    <a:pt x="93" y="188"/>
                    <a:pt x="92" y="185"/>
                    <a:pt x="93" y="185"/>
                  </a:cubicBezTo>
                  <a:cubicBezTo>
                    <a:pt x="95" y="182"/>
                    <a:pt x="101" y="184"/>
                    <a:pt x="104" y="184"/>
                  </a:cubicBezTo>
                  <a:cubicBezTo>
                    <a:pt x="107" y="183"/>
                    <a:pt x="108" y="176"/>
                    <a:pt x="111" y="176"/>
                  </a:cubicBezTo>
                  <a:cubicBezTo>
                    <a:pt x="112" y="176"/>
                    <a:pt x="112" y="177"/>
                    <a:pt x="113" y="177"/>
                  </a:cubicBezTo>
                  <a:cubicBezTo>
                    <a:pt x="114" y="177"/>
                    <a:pt x="117" y="174"/>
                    <a:pt x="118" y="175"/>
                  </a:cubicBezTo>
                  <a:cubicBezTo>
                    <a:pt x="119" y="177"/>
                    <a:pt x="116" y="177"/>
                    <a:pt x="120" y="178"/>
                  </a:cubicBezTo>
                  <a:cubicBezTo>
                    <a:pt x="123" y="178"/>
                    <a:pt x="127" y="177"/>
                    <a:pt x="129" y="177"/>
                  </a:cubicBezTo>
                  <a:cubicBezTo>
                    <a:pt x="130" y="177"/>
                    <a:pt x="131" y="178"/>
                    <a:pt x="132" y="178"/>
                  </a:cubicBezTo>
                  <a:cubicBezTo>
                    <a:pt x="133" y="178"/>
                    <a:pt x="133" y="177"/>
                    <a:pt x="134" y="177"/>
                  </a:cubicBezTo>
                  <a:cubicBezTo>
                    <a:pt x="132" y="175"/>
                    <a:pt x="130" y="176"/>
                    <a:pt x="128" y="175"/>
                  </a:cubicBezTo>
                  <a:cubicBezTo>
                    <a:pt x="125" y="173"/>
                    <a:pt x="119" y="160"/>
                    <a:pt x="117" y="156"/>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99" name="Freeform 112"/>
            <p:cNvSpPr>
              <a:spLocks/>
            </p:cNvSpPr>
            <p:nvPr/>
          </p:nvSpPr>
          <p:spPr bwMode="auto">
            <a:xfrm>
              <a:off x="4573588" y="1398588"/>
              <a:ext cx="241300" cy="242888"/>
            </a:xfrm>
            <a:custGeom>
              <a:avLst/>
              <a:gdLst/>
              <a:ahLst/>
              <a:cxnLst>
                <a:cxn ang="0">
                  <a:pos x="98" y="100"/>
                </a:cxn>
                <a:cxn ang="0">
                  <a:pos x="100" y="98"/>
                </a:cxn>
                <a:cxn ang="0">
                  <a:pos x="107" y="77"/>
                </a:cxn>
                <a:cxn ang="0">
                  <a:pos x="102" y="54"/>
                </a:cxn>
                <a:cxn ang="0">
                  <a:pos x="101" y="50"/>
                </a:cxn>
                <a:cxn ang="0">
                  <a:pos x="108" y="17"/>
                </a:cxn>
                <a:cxn ang="0">
                  <a:pos x="89" y="1"/>
                </a:cxn>
                <a:cxn ang="0">
                  <a:pos x="88" y="5"/>
                </a:cxn>
                <a:cxn ang="0">
                  <a:pos x="81" y="5"/>
                </a:cxn>
                <a:cxn ang="0">
                  <a:pos x="66" y="1"/>
                </a:cxn>
                <a:cxn ang="0">
                  <a:pos x="60" y="8"/>
                </a:cxn>
                <a:cxn ang="0">
                  <a:pos x="53" y="5"/>
                </a:cxn>
                <a:cxn ang="0">
                  <a:pos x="23" y="15"/>
                </a:cxn>
                <a:cxn ang="0">
                  <a:pos x="22" y="19"/>
                </a:cxn>
                <a:cxn ang="0">
                  <a:pos x="25" y="23"/>
                </a:cxn>
                <a:cxn ang="0">
                  <a:pos x="22" y="27"/>
                </a:cxn>
                <a:cxn ang="0">
                  <a:pos x="8" y="37"/>
                </a:cxn>
                <a:cxn ang="0">
                  <a:pos x="4" y="47"/>
                </a:cxn>
                <a:cxn ang="0">
                  <a:pos x="8" y="64"/>
                </a:cxn>
                <a:cxn ang="0">
                  <a:pos x="14" y="73"/>
                </a:cxn>
                <a:cxn ang="0">
                  <a:pos x="22" y="75"/>
                </a:cxn>
                <a:cxn ang="0">
                  <a:pos x="25" y="84"/>
                </a:cxn>
                <a:cxn ang="0">
                  <a:pos x="27" y="87"/>
                </a:cxn>
                <a:cxn ang="0">
                  <a:pos x="27" y="88"/>
                </a:cxn>
                <a:cxn ang="0">
                  <a:pos x="39" y="109"/>
                </a:cxn>
                <a:cxn ang="0">
                  <a:pos x="59" y="113"/>
                </a:cxn>
                <a:cxn ang="0">
                  <a:pos x="55" y="100"/>
                </a:cxn>
                <a:cxn ang="0">
                  <a:pos x="59" y="95"/>
                </a:cxn>
                <a:cxn ang="0">
                  <a:pos x="81" y="94"/>
                </a:cxn>
                <a:cxn ang="0">
                  <a:pos x="86" y="94"/>
                </a:cxn>
                <a:cxn ang="0">
                  <a:pos x="94" y="97"/>
                </a:cxn>
                <a:cxn ang="0">
                  <a:pos x="95" y="101"/>
                </a:cxn>
                <a:cxn ang="0">
                  <a:pos x="96" y="100"/>
                </a:cxn>
              </a:cxnLst>
              <a:rect l="0" t="0" r="r" b="b"/>
              <a:pathLst>
                <a:path w="114" h="115">
                  <a:moveTo>
                    <a:pt x="97" y="100"/>
                  </a:moveTo>
                  <a:cubicBezTo>
                    <a:pt x="97" y="100"/>
                    <a:pt x="98" y="101"/>
                    <a:pt x="98" y="100"/>
                  </a:cubicBezTo>
                  <a:cubicBezTo>
                    <a:pt x="99" y="98"/>
                    <a:pt x="99" y="98"/>
                    <a:pt x="99" y="98"/>
                  </a:cubicBezTo>
                  <a:cubicBezTo>
                    <a:pt x="99" y="97"/>
                    <a:pt x="100" y="98"/>
                    <a:pt x="100" y="98"/>
                  </a:cubicBezTo>
                  <a:cubicBezTo>
                    <a:pt x="102" y="96"/>
                    <a:pt x="106" y="89"/>
                    <a:pt x="107" y="87"/>
                  </a:cubicBezTo>
                  <a:cubicBezTo>
                    <a:pt x="108" y="84"/>
                    <a:pt x="106" y="80"/>
                    <a:pt x="107" y="77"/>
                  </a:cubicBezTo>
                  <a:cubicBezTo>
                    <a:pt x="108" y="73"/>
                    <a:pt x="114" y="71"/>
                    <a:pt x="113" y="66"/>
                  </a:cubicBezTo>
                  <a:cubicBezTo>
                    <a:pt x="112" y="64"/>
                    <a:pt x="102" y="55"/>
                    <a:pt x="102" y="54"/>
                  </a:cubicBezTo>
                  <a:cubicBezTo>
                    <a:pt x="103" y="51"/>
                    <a:pt x="103" y="51"/>
                    <a:pt x="103" y="51"/>
                  </a:cubicBezTo>
                  <a:cubicBezTo>
                    <a:pt x="103" y="50"/>
                    <a:pt x="101" y="50"/>
                    <a:pt x="101" y="50"/>
                  </a:cubicBezTo>
                  <a:cubicBezTo>
                    <a:pt x="100" y="48"/>
                    <a:pt x="100" y="37"/>
                    <a:pt x="99" y="35"/>
                  </a:cubicBezTo>
                  <a:cubicBezTo>
                    <a:pt x="97" y="27"/>
                    <a:pt x="104" y="23"/>
                    <a:pt x="108" y="17"/>
                  </a:cubicBezTo>
                  <a:cubicBezTo>
                    <a:pt x="108" y="15"/>
                    <a:pt x="114" y="7"/>
                    <a:pt x="111" y="5"/>
                  </a:cubicBezTo>
                  <a:cubicBezTo>
                    <a:pt x="109" y="4"/>
                    <a:pt x="91" y="1"/>
                    <a:pt x="89" y="1"/>
                  </a:cubicBezTo>
                  <a:cubicBezTo>
                    <a:pt x="88" y="1"/>
                    <a:pt x="82" y="0"/>
                    <a:pt x="82" y="1"/>
                  </a:cubicBezTo>
                  <a:cubicBezTo>
                    <a:pt x="80" y="6"/>
                    <a:pt x="88" y="3"/>
                    <a:pt x="88" y="5"/>
                  </a:cubicBezTo>
                  <a:cubicBezTo>
                    <a:pt x="88" y="5"/>
                    <a:pt x="83" y="4"/>
                    <a:pt x="82" y="4"/>
                  </a:cubicBezTo>
                  <a:cubicBezTo>
                    <a:pt x="82" y="4"/>
                    <a:pt x="82" y="6"/>
                    <a:pt x="81" y="5"/>
                  </a:cubicBezTo>
                  <a:cubicBezTo>
                    <a:pt x="81" y="5"/>
                    <a:pt x="82" y="4"/>
                    <a:pt x="81" y="4"/>
                  </a:cubicBezTo>
                  <a:cubicBezTo>
                    <a:pt x="80" y="2"/>
                    <a:pt x="68" y="1"/>
                    <a:pt x="66" y="1"/>
                  </a:cubicBezTo>
                  <a:cubicBezTo>
                    <a:pt x="56" y="2"/>
                    <a:pt x="62" y="4"/>
                    <a:pt x="60" y="10"/>
                  </a:cubicBezTo>
                  <a:cubicBezTo>
                    <a:pt x="60" y="9"/>
                    <a:pt x="60" y="9"/>
                    <a:pt x="60" y="8"/>
                  </a:cubicBezTo>
                  <a:cubicBezTo>
                    <a:pt x="60" y="8"/>
                    <a:pt x="60" y="7"/>
                    <a:pt x="60" y="7"/>
                  </a:cubicBezTo>
                  <a:cubicBezTo>
                    <a:pt x="59" y="5"/>
                    <a:pt x="55" y="5"/>
                    <a:pt x="53" y="5"/>
                  </a:cubicBezTo>
                  <a:cubicBezTo>
                    <a:pt x="47" y="3"/>
                    <a:pt x="38" y="0"/>
                    <a:pt x="31" y="1"/>
                  </a:cubicBezTo>
                  <a:cubicBezTo>
                    <a:pt x="25" y="1"/>
                    <a:pt x="28" y="12"/>
                    <a:pt x="23" y="15"/>
                  </a:cubicBezTo>
                  <a:cubicBezTo>
                    <a:pt x="23" y="17"/>
                    <a:pt x="21" y="20"/>
                    <a:pt x="21" y="20"/>
                  </a:cubicBezTo>
                  <a:cubicBezTo>
                    <a:pt x="21" y="20"/>
                    <a:pt x="22" y="19"/>
                    <a:pt x="22" y="19"/>
                  </a:cubicBezTo>
                  <a:cubicBezTo>
                    <a:pt x="23" y="20"/>
                    <a:pt x="23" y="20"/>
                    <a:pt x="23" y="21"/>
                  </a:cubicBezTo>
                  <a:cubicBezTo>
                    <a:pt x="24" y="21"/>
                    <a:pt x="25" y="23"/>
                    <a:pt x="25" y="23"/>
                  </a:cubicBezTo>
                  <a:cubicBezTo>
                    <a:pt x="24" y="27"/>
                    <a:pt x="23" y="21"/>
                    <a:pt x="22" y="23"/>
                  </a:cubicBezTo>
                  <a:cubicBezTo>
                    <a:pt x="22" y="27"/>
                    <a:pt x="22" y="27"/>
                    <a:pt x="22" y="27"/>
                  </a:cubicBezTo>
                  <a:cubicBezTo>
                    <a:pt x="21" y="29"/>
                    <a:pt x="5" y="26"/>
                    <a:pt x="5" y="33"/>
                  </a:cubicBezTo>
                  <a:cubicBezTo>
                    <a:pt x="5" y="35"/>
                    <a:pt x="7" y="36"/>
                    <a:pt x="8" y="37"/>
                  </a:cubicBezTo>
                  <a:cubicBezTo>
                    <a:pt x="6" y="40"/>
                    <a:pt x="6" y="40"/>
                    <a:pt x="6" y="40"/>
                  </a:cubicBezTo>
                  <a:cubicBezTo>
                    <a:pt x="5" y="42"/>
                    <a:pt x="6" y="45"/>
                    <a:pt x="4" y="47"/>
                  </a:cubicBezTo>
                  <a:cubicBezTo>
                    <a:pt x="4" y="49"/>
                    <a:pt x="2" y="49"/>
                    <a:pt x="1" y="50"/>
                  </a:cubicBezTo>
                  <a:cubicBezTo>
                    <a:pt x="0" y="52"/>
                    <a:pt x="6" y="62"/>
                    <a:pt x="8" y="64"/>
                  </a:cubicBezTo>
                  <a:cubicBezTo>
                    <a:pt x="10" y="65"/>
                    <a:pt x="10" y="65"/>
                    <a:pt x="10" y="65"/>
                  </a:cubicBezTo>
                  <a:cubicBezTo>
                    <a:pt x="13" y="68"/>
                    <a:pt x="11" y="73"/>
                    <a:pt x="14" y="73"/>
                  </a:cubicBezTo>
                  <a:cubicBezTo>
                    <a:pt x="16" y="74"/>
                    <a:pt x="20" y="71"/>
                    <a:pt x="22" y="72"/>
                  </a:cubicBezTo>
                  <a:cubicBezTo>
                    <a:pt x="22" y="75"/>
                    <a:pt x="22" y="75"/>
                    <a:pt x="22" y="75"/>
                  </a:cubicBezTo>
                  <a:cubicBezTo>
                    <a:pt x="22" y="75"/>
                    <a:pt x="24" y="83"/>
                    <a:pt x="24" y="83"/>
                  </a:cubicBezTo>
                  <a:cubicBezTo>
                    <a:pt x="24" y="83"/>
                    <a:pt x="25" y="83"/>
                    <a:pt x="25" y="84"/>
                  </a:cubicBezTo>
                  <a:cubicBezTo>
                    <a:pt x="26" y="85"/>
                    <a:pt x="23" y="85"/>
                    <a:pt x="25" y="86"/>
                  </a:cubicBezTo>
                  <a:cubicBezTo>
                    <a:pt x="25" y="87"/>
                    <a:pt x="26" y="86"/>
                    <a:pt x="27" y="87"/>
                  </a:cubicBezTo>
                  <a:cubicBezTo>
                    <a:pt x="27" y="87"/>
                    <a:pt x="26" y="88"/>
                    <a:pt x="26" y="89"/>
                  </a:cubicBezTo>
                  <a:cubicBezTo>
                    <a:pt x="26" y="89"/>
                    <a:pt x="27" y="88"/>
                    <a:pt x="27" y="88"/>
                  </a:cubicBezTo>
                  <a:cubicBezTo>
                    <a:pt x="28" y="89"/>
                    <a:pt x="28" y="89"/>
                    <a:pt x="28" y="90"/>
                  </a:cubicBezTo>
                  <a:cubicBezTo>
                    <a:pt x="30" y="94"/>
                    <a:pt x="36" y="107"/>
                    <a:pt x="39" y="109"/>
                  </a:cubicBezTo>
                  <a:cubicBezTo>
                    <a:pt x="41" y="110"/>
                    <a:pt x="43" y="109"/>
                    <a:pt x="45" y="111"/>
                  </a:cubicBezTo>
                  <a:cubicBezTo>
                    <a:pt x="49" y="110"/>
                    <a:pt x="55" y="115"/>
                    <a:pt x="59" y="113"/>
                  </a:cubicBezTo>
                  <a:cubicBezTo>
                    <a:pt x="61" y="113"/>
                    <a:pt x="61" y="109"/>
                    <a:pt x="60" y="108"/>
                  </a:cubicBezTo>
                  <a:cubicBezTo>
                    <a:pt x="60" y="106"/>
                    <a:pt x="51" y="102"/>
                    <a:pt x="55" y="100"/>
                  </a:cubicBezTo>
                  <a:cubicBezTo>
                    <a:pt x="55" y="100"/>
                    <a:pt x="56" y="100"/>
                    <a:pt x="57" y="100"/>
                  </a:cubicBezTo>
                  <a:cubicBezTo>
                    <a:pt x="58" y="99"/>
                    <a:pt x="58" y="95"/>
                    <a:pt x="59" y="95"/>
                  </a:cubicBezTo>
                  <a:cubicBezTo>
                    <a:pt x="61" y="95"/>
                    <a:pt x="63" y="98"/>
                    <a:pt x="65" y="99"/>
                  </a:cubicBezTo>
                  <a:cubicBezTo>
                    <a:pt x="72" y="100"/>
                    <a:pt x="77" y="94"/>
                    <a:pt x="81" y="94"/>
                  </a:cubicBezTo>
                  <a:cubicBezTo>
                    <a:pt x="81" y="94"/>
                    <a:pt x="81" y="95"/>
                    <a:pt x="82" y="95"/>
                  </a:cubicBezTo>
                  <a:cubicBezTo>
                    <a:pt x="83" y="95"/>
                    <a:pt x="85" y="92"/>
                    <a:pt x="86" y="94"/>
                  </a:cubicBezTo>
                  <a:cubicBezTo>
                    <a:pt x="87" y="94"/>
                    <a:pt x="87" y="97"/>
                    <a:pt x="89" y="98"/>
                  </a:cubicBezTo>
                  <a:cubicBezTo>
                    <a:pt x="91" y="99"/>
                    <a:pt x="91" y="95"/>
                    <a:pt x="94" y="97"/>
                  </a:cubicBezTo>
                  <a:cubicBezTo>
                    <a:pt x="94" y="98"/>
                    <a:pt x="92" y="100"/>
                    <a:pt x="94" y="101"/>
                  </a:cubicBezTo>
                  <a:cubicBezTo>
                    <a:pt x="94" y="101"/>
                    <a:pt x="95" y="101"/>
                    <a:pt x="95" y="101"/>
                  </a:cubicBezTo>
                  <a:cubicBezTo>
                    <a:pt x="96" y="101"/>
                    <a:pt x="96" y="101"/>
                    <a:pt x="96" y="101"/>
                  </a:cubicBezTo>
                  <a:cubicBezTo>
                    <a:pt x="96" y="100"/>
                    <a:pt x="96" y="100"/>
                    <a:pt x="96" y="100"/>
                  </a:cubicBezTo>
                  <a:cubicBezTo>
                    <a:pt x="96" y="100"/>
                    <a:pt x="96" y="100"/>
                    <a:pt x="97" y="10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0" name="Freeform 113"/>
            <p:cNvSpPr>
              <a:spLocks/>
            </p:cNvSpPr>
            <p:nvPr/>
          </p:nvSpPr>
          <p:spPr bwMode="auto">
            <a:xfrm>
              <a:off x="4776788" y="1411288"/>
              <a:ext cx="171450" cy="212725"/>
            </a:xfrm>
            <a:custGeom>
              <a:avLst/>
              <a:gdLst/>
              <a:ahLst/>
              <a:cxnLst>
                <a:cxn ang="0">
                  <a:pos x="80" y="43"/>
                </a:cxn>
                <a:cxn ang="0">
                  <a:pos x="78" y="41"/>
                </a:cxn>
                <a:cxn ang="0">
                  <a:pos x="78" y="39"/>
                </a:cxn>
                <a:cxn ang="0">
                  <a:pos x="79" y="38"/>
                </a:cxn>
                <a:cxn ang="0">
                  <a:pos x="74" y="31"/>
                </a:cxn>
                <a:cxn ang="0">
                  <a:pos x="70" y="40"/>
                </a:cxn>
                <a:cxn ang="0">
                  <a:pos x="72" y="37"/>
                </a:cxn>
                <a:cxn ang="0">
                  <a:pos x="70" y="30"/>
                </a:cxn>
                <a:cxn ang="0">
                  <a:pos x="66" y="27"/>
                </a:cxn>
                <a:cxn ang="0">
                  <a:pos x="65" y="25"/>
                </a:cxn>
                <a:cxn ang="0">
                  <a:pos x="61" y="29"/>
                </a:cxn>
                <a:cxn ang="0">
                  <a:pos x="63" y="23"/>
                </a:cxn>
                <a:cxn ang="0">
                  <a:pos x="60" y="25"/>
                </a:cxn>
                <a:cxn ang="0">
                  <a:pos x="59" y="22"/>
                </a:cxn>
                <a:cxn ang="0">
                  <a:pos x="56" y="20"/>
                </a:cxn>
                <a:cxn ang="0">
                  <a:pos x="46" y="10"/>
                </a:cxn>
                <a:cxn ang="0">
                  <a:pos x="26" y="4"/>
                </a:cxn>
                <a:cxn ang="0">
                  <a:pos x="19" y="0"/>
                </a:cxn>
                <a:cxn ang="0">
                  <a:pos x="15" y="8"/>
                </a:cxn>
                <a:cxn ang="0">
                  <a:pos x="12" y="12"/>
                </a:cxn>
                <a:cxn ang="0">
                  <a:pos x="12" y="11"/>
                </a:cxn>
                <a:cxn ang="0">
                  <a:pos x="3" y="29"/>
                </a:cxn>
                <a:cxn ang="0">
                  <a:pos x="5" y="44"/>
                </a:cxn>
                <a:cxn ang="0">
                  <a:pos x="7" y="45"/>
                </a:cxn>
                <a:cxn ang="0">
                  <a:pos x="6" y="48"/>
                </a:cxn>
                <a:cxn ang="0">
                  <a:pos x="17" y="60"/>
                </a:cxn>
                <a:cxn ang="0">
                  <a:pos x="11" y="71"/>
                </a:cxn>
                <a:cxn ang="0">
                  <a:pos x="11" y="81"/>
                </a:cxn>
                <a:cxn ang="0">
                  <a:pos x="4" y="92"/>
                </a:cxn>
                <a:cxn ang="0">
                  <a:pos x="3" y="92"/>
                </a:cxn>
                <a:cxn ang="0">
                  <a:pos x="2" y="94"/>
                </a:cxn>
                <a:cxn ang="0">
                  <a:pos x="1" y="94"/>
                </a:cxn>
                <a:cxn ang="0">
                  <a:pos x="0" y="94"/>
                </a:cxn>
                <a:cxn ang="0">
                  <a:pos x="0" y="95"/>
                </a:cxn>
                <a:cxn ang="0">
                  <a:pos x="1" y="95"/>
                </a:cxn>
                <a:cxn ang="0">
                  <a:pos x="3" y="97"/>
                </a:cxn>
                <a:cxn ang="0">
                  <a:pos x="11" y="99"/>
                </a:cxn>
                <a:cxn ang="0">
                  <a:pos x="14" y="100"/>
                </a:cxn>
                <a:cxn ang="0">
                  <a:pos x="23" y="93"/>
                </a:cxn>
                <a:cxn ang="0">
                  <a:pos x="31" y="97"/>
                </a:cxn>
                <a:cxn ang="0">
                  <a:pos x="34" y="94"/>
                </a:cxn>
                <a:cxn ang="0">
                  <a:pos x="38" y="97"/>
                </a:cxn>
                <a:cxn ang="0">
                  <a:pos x="36" y="98"/>
                </a:cxn>
                <a:cxn ang="0">
                  <a:pos x="40" y="97"/>
                </a:cxn>
                <a:cxn ang="0">
                  <a:pos x="46" y="98"/>
                </a:cxn>
                <a:cxn ang="0">
                  <a:pos x="55" y="89"/>
                </a:cxn>
                <a:cxn ang="0">
                  <a:pos x="58" y="80"/>
                </a:cxn>
                <a:cxn ang="0">
                  <a:pos x="62" y="74"/>
                </a:cxn>
                <a:cxn ang="0">
                  <a:pos x="61" y="72"/>
                </a:cxn>
                <a:cxn ang="0">
                  <a:pos x="79" y="48"/>
                </a:cxn>
                <a:cxn ang="0">
                  <a:pos x="80" y="43"/>
                </a:cxn>
              </a:cxnLst>
              <a:rect l="0" t="0" r="r" b="b"/>
              <a:pathLst>
                <a:path w="81" h="101">
                  <a:moveTo>
                    <a:pt x="80" y="43"/>
                  </a:moveTo>
                  <a:cubicBezTo>
                    <a:pt x="80" y="43"/>
                    <a:pt x="78" y="41"/>
                    <a:pt x="78" y="41"/>
                  </a:cubicBezTo>
                  <a:cubicBezTo>
                    <a:pt x="78" y="40"/>
                    <a:pt x="78" y="40"/>
                    <a:pt x="78" y="39"/>
                  </a:cubicBezTo>
                  <a:cubicBezTo>
                    <a:pt x="78" y="39"/>
                    <a:pt x="79" y="39"/>
                    <a:pt x="79" y="38"/>
                  </a:cubicBezTo>
                  <a:cubicBezTo>
                    <a:pt x="79" y="38"/>
                    <a:pt x="74" y="31"/>
                    <a:pt x="74" y="31"/>
                  </a:cubicBezTo>
                  <a:cubicBezTo>
                    <a:pt x="70" y="31"/>
                    <a:pt x="75" y="38"/>
                    <a:pt x="70" y="40"/>
                  </a:cubicBezTo>
                  <a:cubicBezTo>
                    <a:pt x="69" y="40"/>
                    <a:pt x="72" y="38"/>
                    <a:pt x="72" y="37"/>
                  </a:cubicBezTo>
                  <a:cubicBezTo>
                    <a:pt x="72" y="36"/>
                    <a:pt x="71" y="32"/>
                    <a:pt x="70" y="30"/>
                  </a:cubicBezTo>
                  <a:cubicBezTo>
                    <a:pt x="69" y="29"/>
                    <a:pt x="68" y="28"/>
                    <a:pt x="66" y="27"/>
                  </a:cubicBezTo>
                  <a:cubicBezTo>
                    <a:pt x="66" y="27"/>
                    <a:pt x="66" y="26"/>
                    <a:pt x="65" y="25"/>
                  </a:cubicBezTo>
                  <a:cubicBezTo>
                    <a:pt x="63" y="23"/>
                    <a:pt x="62" y="29"/>
                    <a:pt x="61" y="29"/>
                  </a:cubicBezTo>
                  <a:cubicBezTo>
                    <a:pt x="61" y="29"/>
                    <a:pt x="63" y="24"/>
                    <a:pt x="63" y="23"/>
                  </a:cubicBezTo>
                  <a:cubicBezTo>
                    <a:pt x="61" y="21"/>
                    <a:pt x="61" y="25"/>
                    <a:pt x="60" y="25"/>
                  </a:cubicBezTo>
                  <a:cubicBezTo>
                    <a:pt x="59" y="25"/>
                    <a:pt x="60" y="22"/>
                    <a:pt x="59" y="22"/>
                  </a:cubicBezTo>
                  <a:cubicBezTo>
                    <a:pt x="58" y="21"/>
                    <a:pt x="57" y="21"/>
                    <a:pt x="56" y="20"/>
                  </a:cubicBezTo>
                  <a:cubicBezTo>
                    <a:pt x="52" y="19"/>
                    <a:pt x="49" y="13"/>
                    <a:pt x="46" y="10"/>
                  </a:cubicBezTo>
                  <a:cubicBezTo>
                    <a:pt x="45" y="9"/>
                    <a:pt x="30" y="6"/>
                    <a:pt x="26" y="4"/>
                  </a:cubicBezTo>
                  <a:cubicBezTo>
                    <a:pt x="24" y="3"/>
                    <a:pt x="21" y="0"/>
                    <a:pt x="19" y="0"/>
                  </a:cubicBezTo>
                  <a:cubicBezTo>
                    <a:pt x="15" y="1"/>
                    <a:pt x="16" y="6"/>
                    <a:pt x="15" y="8"/>
                  </a:cubicBezTo>
                  <a:cubicBezTo>
                    <a:pt x="15" y="8"/>
                    <a:pt x="12" y="12"/>
                    <a:pt x="12" y="12"/>
                  </a:cubicBezTo>
                  <a:cubicBezTo>
                    <a:pt x="12" y="12"/>
                    <a:pt x="12" y="11"/>
                    <a:pt x="12" y="11"/>
                  </a:cubicBezTo>
                  <a:cubicBezTo>
                    <a:pt x="8" y="17"/>
                    <a:pt x="1" y="21"/>
                    <a:pt x="3" y="29"/>
                  </a:cubicBezTo>
                  <a:cubicBezTo>
                    <a:pt x="4" y="31"/>
                    <a:pt x="4" y="42"/>
                    <a:pt x="5" y="44"/>
                  </a:cubicBezTo>
                  <a:cubicBezTo>
                    <a:pt x="5" y="44"/>
                    <a:pt x="7" y="44"/>
                    <a:pt x="7" y="45"/>
                  </a:cubicBezTo>
                  <a:cubicBezTo>
                    <a:pt x="6" y="48"/>
                    <a:pt x="6" y="48"/>
                    <a:pt x="6" y="48"/>
                  </a:cubicBezTo>
                  <a:cubicBezTo>
                    <a:pt x="6" y="49"/>
                    <a:pt x="16" y="58"/>
                    <a:pt x="17" y="60"/>
                  </a:cubicBezTo>
                  <a:cubicBezTo>
                    <a:pt x="18" y="65"/>
                    <a:pt x="12" y="67"/>
                    <a:pt x="11" y="71"/>
                  </a:cubicBezTo>
                  <a:cubicBezTo>
                    <a:pt x="10" y="74"/>
                    <a:pt x="12" y="78"/>
                    <a:pt x="11" y="81"/>
                  </a:cubicBezTo>
                  <a:cubicBezTo>
                    <a:pt x="10" y="83"/>
                    <a:pt x="6" y="90"/>
                    <a:pt x="4" y="92"/>
                  </a:cubicBezTo>
                  <a:cubicBezTo>
                    <a:pt x="4" y="92"/>
                    <a:pt x="3" y="91"/>
                    <a:pt x="3" y="92"/>
                  </a:cubicBezTo>
                  <a:cubicBezTo>
                    <a:pt x="2" y="94"/>
                    <a:pt x="2" y="94"/>
                    <a:pt x="2" y="94"/>
                  </a:cubicBezTo>
                  <a:cubicBezTo>
                    <a:pt x="2" y="95"/>
                    <a:pt x="1" y="94"/>
                    <a:pt x="1" y="94"/>
                  </a:cubicBezTo>
                  <a:cubicBezTo>
                    <a:pt x="0" y="94"/>
                    <a:pt x="0" y="94"/>
                    <a:pt x="0" y="94"/>
                  </a:cubicBezTo>
                  <a:cubicBezTo>
                    <a:pt x="0" y="95"/>
                    <a:pt x="0" y="95"/>
                    <a:pt x="0" y="95"/>
                  </a:cubicBezTo>
                  <a:cubicBezTo>
                    <a:pt x="0" y="95"/>
                    <a:pt x="1" y="95"/>
                    <a:pt x="1" y="95"/>
                  </a:cubicBezTo>
                  <a:cubicBezTo>
                    <a:pt x="3" y="97"/>
                    <a:pt x="3" y="97"/>
                    <a:pt x="3" y="97"/>
                  </a:cubicBezTo>
                  <a:cubicBezTo>
                    <a:pt x="6" y="99"/>
                    <a:pt x="9" y="98"/>
                    <a:pt x="11" y="99"/>
                  </a:cubicBezTo>
                  <a:cubicBezTo>
                    <a:pt x="13" y="99"/>
                    <a:pt x="11" y="101"/>
                    <a:pt x="14" y="100"/>
                  </a:cubicBezTo>
                  <a:cubicBezTo>
                    <a:pt x="16" y="99"/>
                    <a:pt x="22" y="93"/>
                    <a:pt x="23" y="93"/>
                  </a:cubicBezTo>
                  <a:cubicBezTo>
                    <a:pt x="25" y="94"/>
                    <a:pt x="28" y="98"/>
                    <a:pt x="31" y="97"/>
                  </a:cubicBezTo>
                  <a:cubicBezTo>
                    <a:pt x="32" y="96"/>
                    <a:pt x="33" y="94"/>
                    <a:pt x="34" y="94"/>
                  </a:cubicBezTo>
                  <a:cubicBezTo>
                    <a:pt x="38" y="97"/>
                    <a:pt x="38" y="97"/>
                    <a:pt x="38" y="97"/>
                  </a:cubicBezTo>
                  <a:cubicBezTo>
                    <a:pt x="38" y="97"/>
                    <a:pt x="36" y="97"/>
                    <a:pt x="36" y="98"/>
                  </a:cubicBezTo>
                  <a:cubicBezTo>
                    <a:pt x="40" y="97"/>
                    <a:pt x="40" y="97"/>
                    <a:pt x="40" y="97"/>
                  </a:cubicBezTo>
                  <a:cubicBezTo>
                    <a:pt x="42" y="97"/>
                    <a:pt x="45" y="98"/>
                    <a:pt x="46" y="98"/>
                  </a:cubicBezTo>
                  <a:cubicBezTo>
                    <a:pt x="48" y="97"/>
                    <a:pt x="54" y="91"/>
                    <a:pt x="55" y="89"/>
                  </a:cubicBezTo>
                  <a:cubicBezTo>
                    <a:pt x="57" y="87"/>
                    <a:pt x="57" y="83"/>
                    <a:pt x="58" y="80"/>
                  </a:cubicBezTo>
                  <a:cubicBezTo>
                    <a:pt x="59" y="78"/>
                    <a:pt x="61" y="76"/>
                    <a:pt x="62" y="74"/>
                  </a:cubicBezTo>
                  <a:cubicBezTo>
                    <a:pt x="62" y="73"/>
                    <a:pt x="61" y="73"/>
                    <a:pt x="61" y="72"/>
                  </a:cubicBezTo>
                  <a:cubicBezTo>
                    <a:pt x="61" y="71"/>
                    <a:pt x="78" y="50"/>
                    <a:pt x="79" y="48"/>
                  </a:cubicBezTo>
                  <a:cubicBezTo>
                    <a:pt x="79" y="48"/>
                    <a:pt x="81" y="45"/>
                    <a:pt x="80" y="43"/>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1" name="Freeform 114"/>
            <p:cNvSpPr>
              <a:spLocks/>
            </p:cNvSpPr>
            <p:nvPr/>
          </p:nvSpPr>
          <p:spPr bwMode="auto">
            <a:xfrm>
              <a:off x="3916363" y="2300288"/>
              <a:ext cx="688975" cy="760413"/>
            </a:xfrm>
            <a:custGeom>
              <a:avLst/>
              <a:gdLst/>
              <a:ahLst/>
              <a:cxnLst>
                <a:cxn ang="0">
                  <a:pos x="84" y="346"/>
                </a:cxn>
                <a:cxn ang="0">
                  <a:pos x="97" y="328"/>
                </a:cxn>
                <a:cxn ang="0">
                  <a:pos x="141" y="344"/>
                </a:cxn>
                <a:cxn ang="0">
                  <a:pos x="148" y="351"/>
                </a:cxn>
                <a:cxn ang="0">
                  <a:pos x="187" y="337"/>
                </a:cxn>
                <a:cxn ang="0">
                  <a:pos x="200" y="308"/>
                </a:cxn>
                <a:cxn ang="0">
                  <a:pos x="199" y="295"/>
                </a:cxn>
                <a:cxn ang="0">
                  <a:pos x="231" y="267"/>
                </a:cxn>
                <a:cxn ang="0">
                  <a:pos x="282" y="262"/>
                </a:cxn>
                <a:cxn ang="0">
                  <a:pos x="312" y="281"/>
                </a:cxn>
                <a:cxn ang="0">
                  <a:pos x="316" y="255"/>
                </a:cxn>
                <a:cxn ang="0">
                  <a:pos x="320" y="242"/>
                </a:cxn>
                <a:cxn ang="0">
                  <a:pos x="322" y="230"/>
                </a:cxn>
                <a:cxn ang="0">
                  <a:pos x="301" y="206"/>
                </a:cxn>
                <a:cxn ang="0">
                  <a:pos x="300" y="181"/>
                </a:cxn>
                <a:cxn ang="0">
                  <a:pos x="263" y="179"/>
                </a:cxn>
                <a:cxn ang="0">
                  <a:pos x="252" y="160"/>
                </a:cxn>
                <a:cxn ang="0">
                  <a:pos x="247" y="140"/>
                </a:cxn>
                <a:cxn ang="0">
                  <a:pos x="245" y="113"/>
                </a:cxn>
                <a:cxn ang="0">
                  <a:pos x="227" y="105"/>
                </a:cxn>
                <a:cxn ang="0">
                  <a:pos x="216" y="105"/>
                </a:cxn>
                <a:cxn ang="0">
                  <a:pos x="204" y="101"/>
                </a:cxn>
                <a:cxn ang="0">
                  <a:pos x="196" y="95"/>
                </a:cxn>
                <a:cxn ang="0">
                  <a:pos x="189" y="93"/>
                </a:cxn>
                <a:cxn ang="0">
                  <a:pos x="176" y="82"/>
                </a:cxn>
                <a:cxn ang="0">
                  <a:pos x="153" y="79"/>
                </a:cxn>
                <a:cxn ang="0">
                  <a:pos x="134" y="69"/>
                </a:cxn>
                <a:cxn ang="0">
                  <a:pos x="131" y="68"/>
                </a:cxn>
                <a:cxn ang="0">
                  <a:pos x="122" y="58"/>
                </a:cxn>
                <a:cxn ang="0">
                  <a:pos x="115" y="50"/>
                </a:cxn>
                <a:cxn ang="0">
                  <a:pos x="116" y="36"/>
                </a:cxn>
                <a:cxn ang="0">
                  <a:pos x="115" y="6"/>
                </a:cxn>
                <a:cxn ang="0">
                  <a:pos x="102" y="3"/>
                </a:cxn>
                <a:cxn ang="0">
                  <a:pos x="94" y="4"/>
                </a:cxn>
                <a:cxn ang="0">
                  <a:pos x="63" y="19"/>
                </a:cxn>
                <a:cxn ang="0">
                  <a:pos x="51" y="29"/>
                </a:cxn>
                <a:cxn ang="0">
                  <a:pos x="24" y="41"/>
                </a:cxn>
                <a:cxn ang="0">
                  <a:pos x="0" y="36"/>
                </a:cxn>
                <a:cxn ang="0">
                  <a:pos x="25" y="79"/>
                </a:cxn>
                <a:cxn ang="0">
                  <a:pos x="18" y="90"/>
                </a:cxn>
                <a:cxn ang="0">
                  <a:pos x="19" y="103"/>
                </a:cxn>
                <a:cxn ang="0">
                  <a:pos x="16" y="110"/>
                </a:cxn>
                <a:cxn ang="0">
                  <a:pos x="19" y="129"/>
                </a:cxn>
                <a:cxn ang="0">
                  <a:pos x="9" y="141"/>
                </a:cxn>
                <a:cxn ang="0">
                  <a:pos x="12" y="156"/>
                </a:cxn>
                <a:cxn ang="0">
                  <a:pos x="24" y="181"/>
                </a:cxn>
                <a:cxn ang="0">
                  <a:pos x="16" y="193"/>
                </a:cxn>
                <a:cxn ang="0">
                  <a:pos x="8" y="214"/>
                </a:cxn>
                <a:cxn ang="0">
                  <a:pos x="19" y="228"/>
                </a:cxn>
                <a:cxn ang="0">
                  <a:pos x="22" y="248"/>
                </a:cxn>
                <a:cxn ang="0">
                  <a:pos x="38" y="266"/>
                </a:cxn>
                <a:cxn ang="0">
                  <a:pos x="30" y="284"/>
                </a:cxn>
                <a:cxn ang="0">
                  <a:pos x="33" y="295"/>
                </a:cxn>
                <a:cxn ang="0">
                  <a:pos x="40" y="306"/>
                </a:cxn>
                <a:cxn ang="0">
                  <a:pos x="49" y="328"/>
                </a:cxn>
                <a:cxn ang="0">
                  <a:pos x="55" y="346"/>
                </a:cxn>
                <a:cxn ang="0">
                  <a:pos x="78" y="352"/>
                </a:cxn>
              </a:cxnLst>
              <a:rect l="0" t="0" r="r" b="b"/>
              <a:pathLst>
                <a:path w="325" h="359">
                  <a:moveTo>
                    <a:pt x="78" y="352"/>
                  </a:moveTo>
                  <a:cubicBezTo>
                    <a:pt x="78" y="348"/>
                    <a:pt x="78" y="348"/>
                    <a:pt x="78" y="348"/>
                  </a:cubicBezTo>
                  <a:cubicBezTo>
                    <a:pt x="79" y="347"/>
                    <a:pt x="83" y="347"/>
                    <a:pt x="84" y="346"/>
                  </a:cubicBezTo>
                  <a:cubicBezTo>
                    <a:pt x="85" y="345"/>
                    <a:pt x="84" y="342"/>
                    <a:pt x="85" y="341"/>
                  </a:cubicBezTo>
                  <a:cubicBezTo>
                    <a:pt x="87" y="338"/>
                    <a:pt x="92" y="339"/>
                    <a:pt x="95" y="337"/>
                  </a:cubicBezTo>
                  <a:cubicBezTo>
                    <a:pt x="96" y="336"/>
                    <a:pt x="97" y="329"/>
                    <a:pt x="97" y="328"/>
                  </a:cubicBezTo>
                  <a:cubicBezTo>
                    <a:pt x="99" y="327"/>
                    <a:pt x="108" y="336"/>
                    <a:pt x="110" y="337"/>
                  </a:cubicBezTo>
                  <a:cubicBezTo>
                    <a:pt x="117" y="340"/>
                    <a:pt x="132" y="332"/>
                    <a:pt x="141" y="340"/>
                  </a:cubicBezTo>
                  <a:cubicBezTo>
                    <a:pt x="143" y="342"/>
                    <a:pt x="140" y="340"/>
                    <a:pt x="141" y="344"/>
                  </a:cubicBezTo>
                  <a:cubicBezTo>
                    <a:pt x="141" y="345"/>
                    <a:pt x="144" y="347"/>
                    <a:pt x="144" y="348"/>
                  </a:cubicBezTo>
                  <a:cubicBezTo>
                    <a:pt x="144" y="349"/>
                    <a:pt x="145" y="356"/>
                    <a:pt x="147" y="356"/>
                  </a:cubicBezTo>
                  <a:cubicBezTo>
                    <a:pt x="148" y="357"/>
                    <a:pt x="148" y="351"/>
                    <a:pt x="148" y="351"/>
                  </a:cubicBezTo>
                  <a:cubicBezTo>
                    <a:pt x="149" y="350"/>
                    <a:pt x="157" y="334"/>
                    <a:pt x="157" y="334"/>
                  </a:cubicBezTo>
                  <a:cubicBezTo>
                    <a:pt x="157" y="333"/>
                    <a:pt x="185" y="333"/>
                    <a:pt x="186" y="333"/>
                  </a:cubicBezTo>
                  <a:cubicBezTo>
                    <a:pt x="187" y="337"/>
                    <a:pt x="187" y="337"/>
                    <a:pt x="187" y="337"/>
                  </a:cubicBezTo>
                  <a:cubicBezTo>
                    <a:pt x="187" y="338"/>
                    <a:pt x="189" y="338"/>
                    <a:pt x="190" y="339"/>
                  </a:cubicBezTo>
                  <a:cubicBezTo>
                    <a:pt x="190" y="340"/>
                    <a:pt x="190" y="340"/>
                    <a:pt x="190" y="340"/>
                  </a:cubicBezTo>
                  <a:cubicBezTo>
                    <a:pt x="193" y="329"/>
                    <a:pt x="198" y="319"/>
                    <a:pt x="200" y="308"/>
                  </a:cubicBezTo>
                  <a:cubicBezTo>
                    <a:pt x="200" y="307"/>
                    <a:pt x="200" y="307"/>
                    <a:pt x="200" y="306"/>
                  </a:cubicBezTo>
                  <a:cubicBezTo>
                    <a:pt x="200" y="304"/>
                    <a:pt x="199" y="302"/>
                    <a:pt x="199" y="299"/>
                  </a:cubicBezTo>
                  <a:cubicBezTo>
                    <a:pt x="199" y="299"/>
                    <a:pt x="199" y="295"/>
                    <a:pt x="199" y="295"/>
                  </a:cubicBezTo>
                  <a:cubicBezTo>
                    <a:pt x="201" y="290"/>
                    <a:pt x="206" y="286"/>
                    <a:pt x="208" y="282"/>
                  </a:cubicBezTo>
                  <a:cubicBezTo>
                    <a:pt x="210" y="279"/>
                    <a:pt x="210" y="272"/>
                    <a:pt x="213" y="270"/>
                  </a:cubicBezTo>
                  <a:cubicBezTo>
                    <a:pt x="215" y="269"/>
                    <a:pt x="228" y="268"/>
                    <a:pt x="231" y="267"/>
                  </a:cubicBezTo>
                  <a:cubicBezTo>
                    <a:pt x="240" y="266"/>
                    <a:pt x="250" y="262"/>
                    <a:pt x="259" y="261"/>
                  </a:cubicBezTo>
                  <a:cubicBezTo>
                    <a:pt x="263" y="260"/>
                    <a:pt x="268" y="261"/>
                    <a:pt x="273" y="262"/>
                  </a:cubicBezTo>
                  <a:cubicBezTo>
                    <a:pt x="276" y="262"/>
                    <a:pt x="279" y="262"/>
                    <a:pt x="282" y="262"/>
                  </a:cubicBezTo>
                  <a:cubicBezTo>
                    <a:pt x="284" y="263"/>
                    <a:pt x="307" y="275"/>
                    <a:pt x="307" y="275"/>
                  </a:cubicBezTo>
                  <a:cubicBezTo>
                    <a:pt x="307" y="277"/>
                    <a:pt x="304" y="283"/>
                    <a:pt x="308" y="283"/>
                  </a:cubicBezTo>
                  <a:cubicBezTo>
                    <a:pt x="310" y="283"/>
                    <a:pt x="311" y="281"/>
                    <a:pt x="312" y="281"/>
                  </a:cubicBezTo>
                  <a:cubicBezTo>
                    <a:pt x="318" y="278"/>
                    <a:pt x="308" y="276"/>
                    <a:pt x="308" y="273"/>
                  </a:cubicBezTo>
                  <a:cubicBezTo>
                    <a:pt x="307" y="271"/>
                    <a:pt x="310" y="267"/>
                    <a:pt x="311" y="266"/>
                  </a:cubicBezTo>
                  <a:cubicBezTo>
                    <a:pt x="312" y="263"/>
                    <a:pt x="314" y="258"/>
                    <a:pt x="316" y="255"/>
                  </a:cubicBezTo>
                  <a:cubicBezTo>
                    <a:pt x="317" y="254"/>
                    <a:pt x="318" y="255"/>
                    <a:pt x="319" y="254"/>
                  </a:cubicBezTo>
                  <a:cubicBezTo>
                    <a:pt x="320" y="253"/>
                    <a:pt x="317" y="251"/>
                    <a:pt x="317" y="251"/>
                  </a:cubicBezTo>
                  <a:cubicBezTo>
                    <a:pt x="317" y="249"/>
                    <a:pt x="319" y="244"/>
                    <a:pt x="320" y="242"/>
                  </a:cubicBezTo>
                  <a:cubicBezTo>
                    <a:pt x="321" y="239"/>
                    <a:pt x="321" y="234"/>
                    <a:pt x="323" y="232"/>
                  </a:cubicBezTo>
                  <a:cubicBezTo>
                    <a:pt x="323" y="232"/>
                    <a:pt x="325" y="232"/>
                    <a:pt x="325" y="231"/>
                  </a:cubicBezTo>
                  <a:cubicBezTo>
                    <a:pt x="325" y="231"/>
                    <a:pt x="322" y="230"/>
                    <a:pt x="322" y="230"/>
                  </a:cubicBezTo>
                  <a:cubicBezTo>
                    <a:pt x="322" y="229"/>
                    <a:pt x="317" y="217"/>
                    <a:pt x="317" y="216"/>
                  </a:cubicBezTo>
                  <a:cubicBezTo>
                    <a:pt x="317" y="216"/>
                    <a:pt x="318" y="216"/>
                    <a:pt x="318" y="215"/>
                  </a:cubicBezTo>
                  <a:cubicBezTo>
                    <a:pt x="317" y="211"/>
                    <a:pt x="303" y="209"/>
                    <a:pt x="301" y="206"/>
                  </a:cubicBezTo>
                  <a:cubicBezTo>
                    <a:pt x="299" y="204"/>
                    <a:pt x="298" y="191"/>
                    <a:pt x="299" y="189"/>
                  </a:cubicBezTo>
                  <a:cubicBezTo>
                    <a:pt x="300" y="187"/>
                    <a:pt x="305" y="183"/>
                    <a:pt x="303" y="180"/>
                  </a:cubicBezTo>
                  <a:cubicBezTo>
                    <a:pt x="302" y="179"/>
                    <a:pt x="301" y="181"/>
                    <a:pt x="300" y="181"/>
                  </a:cubicBezTo>
                  <a:cubicBezTo>
                    <a:pt x="299" y="181"/>
                    <a:pt x="299" y="181"/>
                    <a:pt x="298" y="181"/>
                  </a:cubicBezTo>
                  <a:cubicBezTo>
                    <a:pt x="296" y="181"/>
                    <a:pt x="294" y="181"/>
                    <a:pt x="292" y="181"/>
                  </a:cubicBezTo>
                  <a:cubicBezTo>
                    <a:pt x="282" y="180"/>
                    <a:pt x="273" y="180"/>
                    <a:pt x="263" y="179"/>
                  </a:cubicBezTo>
                  <a:cubicBezTo>
                    <a:pt x="261" y="179"/>
                    <a:pt x="259" y="179"/>
                    <a:pt x="256" y="179"/>
                  </a:cubicBezTo>
                  <a:cubicBezTo>
                    <a:pt x="256" y="179"/>
                    <a:pt x="255" y="180"/>
                    <a:pt x="254" y="179"/>
                  </a:cubicBezTo>
                  <a:cubicBezTo>
                    <a:pt x="254" y="179"/>
                    <a:pt x="253" y="162"/>
                    <a:pt x="252" y="160"/>
                  </a:cubicBezTo>
                  <a:cubicBezTo>
                    <a:pt x="252" y="155"/>
                    <a:pt x="245" y="153"/>
                    <a:pt x="245" y="150"/>
                  </a:cubicBezTo>
                  <a:cubicBezTo>
                    <a:pt x="244" y="146"/>
                    <a:pt x="247" y="149"/>
                    <a:pt x="248" y="148"/>
                  </a:cubicBezTo>
                  <a:cubicBezTo>
                    <a:pt x="249" y="147"/>
                    <a:pt x="247" y="141"/>
                    <a:pt x="247" y="140"/>
                  </a:cubicBezTo>
                  <a:cubicBezTo>
                    <a:pt x="247" y="138"/>
                    <a:pt x="249" y="136"/>
                    <a:pt x="249" y="134"/>
                  </a:cubicBezTo>
                  <a:cubicBezTo>
                    <a:pt x="250" y="130"/>
                    <a:pt x="245" y="127"/>
                    <a:pt x="246" y="122"/>
                  </a:cubicBezTo>
                  <a:cubicBezTo>
                    <a:pt x="246" y="119"/>
                    <a:pt x="251" y="117"/>
                    <a:pt x="245" y="113"/>
                  </a:cubicBezTo>
                  <a:cubicBezTo>
                    <a:pt x="243" y="111"/>
                    <a:pt x="239" y="111"/>
                    <a:pt x="237" y="110"/>
                  </a:cubicBezTo>
                  <a:cubicBezTo>
                    <a:pt x="236" y="109"/>
                    <a:pt x="230" y="104"/>
                    <a:pt x="230" y="104"/>
                  </a:cubicBezTo>
                  <a:cubicBezTo>
                    <a:pt x="227" y="105"/>
                    <a:pt x="227" y="105"/>
                    <a:pt x="227" y="105"/>
                  </a:cubicBezTo>
                  <a:cubicBezTo>
                    <a:pt x="226" y="106"/>
                    <a:pt x="224" y="104"/>
                    <a:pt x="223" y="104"/>
                  </a:cubicBezTo>
                  <a:cubicBezTo>
                    <a:pt x="223" y="104"/>
                    <a:pt x="220" y="106"/>
                    <a:pt x="220" y="106"/>
                  </a:cubicBezTo>
                  <a:cubicBezTo>
                    <a:pt x="216" y="107"/>
                    <a:pt x="219" y="105"/>
                    <a:pt x="216" y="105"/>
                  </a:cubicBezTo>
                  <a:cubicBezTo>
                    <a:pt x="214" y="104"/>
                    <a:pt x="211" y="107"/>
                    <a:pt x="209" y="106"/>
                  </a:cubicBezTo>
                  <a:cubicBezTo>
                    <a:pt x="209" y="105"/>
                    <a:pt x="209" y="104"/>
                    <a:pt x="208" y="103"/>
                  </a:cubicBezTo>
                  <a:cubicBezTo>
                    <a:pt x="208" y="103"/>
                    <a:pt x="204" y="101"/>
                    <a:pt x="204" y="101"/>
                  </a:cubicBezTo>
                  <a:cubicBezTo>
                    <a:pt x="203" y="99"/>
                    <a:pt x="203" y="96"/>
                    <a:pt x="202" y="95"/>
                  </a:cubicBezTo>
                  <a:cubicBezTo>
                    <a:pt x="201" y="95"/>
                    <a:pt x="200" y="95"/>
                    <a:pt x="200" y="95"/>
                  </a:cubicBezTo>
                  <a:cubicBezTo>
                    <a:pt x="199" y="95"/>
                    <a:pt x="197" y="95"/>
                    <a:pt x="196" y="95"/>
                  </a:cubicBezTo>
                  <a:cubicBezTo>
                    <a:pt x="195" y="95"/>
                    <a:pt x="195" y="95"/>
                    <a:pt x="194" y="95"/>
                  </a:cubicBezTo>
                  <a:cubicBezTo>
                    <a:pt x="193" y="95"/>
                    <a:pt x="193" y="93"/>
                    <a:pt x="192" y="93"/>
                  </a:cubicBezTo>
                  <a:cubicBezTo>
                    <a:pt x="192" y="93"/>
                    <a:pt x="189" y="93"/>
                    <a:pt x="189" y="93"/>
                  </a:cubicBezTo>
                  <a:cubicBezTo>
                    <a:pt x="189" y="93"/>
                    <a:pt x="186" y="90"/>
                    <a:pt x="186" y="90"/>
                  </a:cubicBezTo>
                  <a:cubicBezTo>
                    <a:pt x="186" y="90"/>
                    <a:pt x="184" y="92"/>
                    <a:pt x="184" y="92"/>
                  </a:cubicBezTo>
                  <a:cubicBezTo>
                    <a:pt x="179" y="91"/>
                    <a:pt x="178" y="84"/>
                    <a:pt x="176" y="82"/>
                  </a:cubicBezTo>
                  <a:cubicBezTo>
                    <a:pt x="174" y="80"/>
                    <a:pt x="173" y="83"/>
                    <a:pt x="172" y="83"/>
                  </a:cubicBezTo>
                  <a:cubicBezTo>
                    <a:pt x="168" y="83"/>
                    <a:pt x="163" y="78"/>
                    <a:pt x="160" y="77"/>
                  </a:cubicBezTo>
                  <a:cubicBezTo>
                    <a:pt x="156" y="76"/>
                    <a:pt x="156" y="78"/>
                    <a:pt x="153" y="79"/>
                  </a:cubicBezTo>
                  <a:cubicBezTo>
                    <a:pt x="153" y="79"/>
                    <a:pt x="141" y="77"/>
                    <a:pt x="140" y="77"/>
                  </a:cubicBezTo>
                  <a:cubicBezTo>
                    <a:pt x="136" y="75"/>
                    <a:pt x="139" y="71"/>
                    <a:pt x="138" y="71"/>
                  </a:cubicBezTo>
                  <a:cubicBezTo>
                    <a:pt x="138" y="70"/>
                    <a:pt x="135" y="70"/>
                    <a:pt x="134" y="69"/>
                  </a:cubicBezTo>
                  <a:cubicBezTo>
                    <a:pt x="134" y="69"/>
                    <a:pt x="133" y="69"/>
                    <a:pt x="133" y="69"/>
                  </a:cubicBezTo>
                  <a:cubicBezTo>
                    <a:pt x="132" y="68"/>
                    <a:pt x="133" y="67"/>
                    <a:pt x="133" y="67"/>
                  </a:cubicBezTo>
                  <a:cubicBezTo>
                    <a:pt x="132" y="67"/>
                    <a:pt x="132" y="68"/>
                    <a:pt x="131" y="68"/>
                  </a:cubicBezTo>
                  <a:cubicBezTo>
                    <a:pt x="130" y="68"/>
                    <a:pt x="130" y="66"/>
                    <a:pt x="129" y="65"/>
                  </a:cubicBezTo>
                  <a:cubicBezTo>
                    <a:pt x="129" y="65"/>
                    <a:pt x="124" y="65"/>
                    <a:pt x="124" y="65"/>
                  </a:cubicBezTo>
                  <a:cubicBezTo>
                    <a:pt x="123" y="64"/>
                    <a:pt x="124" y="60"/>
                    <a:pt x="122" y="58"/>
                  </a:cubicBezTo>
                  <a:cubicBezTo>
                    <a:pt x="121" y="57"/>
                    <a:pt x="118" y="59"/>
                    <a:pt x="118" y="57"/>
                  </a:cubicBezTo>
                  <a:cubicBezTo>
                    <a:pt x="118" y="56"/>
                    <a:pt x="119" y="55"/>
                    <a:pt x="119" y="55"/>
                  </a:cubicBezTo>
                  <a:cubicBezTo>
                    <a:pt x="119" y="52"/>
                    <a:pt x="117" y="52"/>
                    <a:pt x="115" y="50"/>
                  </a:cubicBezTo>
                  <a:cubicBezTo>
                    <a:pt x="114" y="49"/>
                    <a:pt x="115" y="47"/>
                    <a:pt x="115" y="46"/>
                  </a:cubicBezTo>
                  <a:cubicBezTo>
                    <a:pt x="114" y="45"/>
                    <a:pt x="112" y="44"/>
                    <a:pt x="113" y="42"/>
                  </a:cubicBezTo>
                  <a:cubicBezTo>
                    <a:pt x="113" y="40"/>
                    <a:pt x="115" y="38"/>
                    <a:pt x="116" y="36"/>
                  </a:cubicBezTo>
                  <a:cubicBezTo>
                    <a:pt x="116" y="34"/>
                    <a:pt x="110" y="29"/>
                    <a:pt x="111" y="24"/>
                  </a:cubicBezTo>
                  <a:cubicBezTo>
                    <a:pt x="112" y="22"/>
                    <a:pt x="114" y="20"/>
                    <a:pt x="115" y="18"/>
                  </a:cubicBezTo>
                  <a:cubicBezTo>
                    <a:pt x="115" y="18"/>
                    <a:pt x="115" y="6"/>
                    <a:pt x="115" y="6"/>
                  </a:cubicBezTo>
                  <a:cubicBezTo>
                    <a:pt x="113" y="2"/>
                    <a:pt x="113" y="2"/>
                    <a:pt x="113" y="2"/>
                  </a:cubicBezTo>
                  <a:cubicBezTo>
                    <a:pt x="110" y="0"/>
                    <a:pt x="109" y="7"/>
                    <a:pt x="107" y="6"/>
                  </a:cubicBezTo>
                  <a:cubicBezTo>
                    <a:pt x="106" y="5"/>
                    <a:pt x="103" y="3"/>
                    <a:pt x="102" y="3"/>
                  </a:cubicBezTo>
                  <a:cubicBezTo>
                    <a:pt x="102" y="3"/>
                    <a:pt x="102" y="4"/>
                    <a:pt x="102" y="4"/>
                  </a:cubicBezTo>
                  <a:cubicBezTo>
                    <a:pt x="101" y="4"/>
                    <a:pt x="101" y="3"/>
                    <a:pt x="101" y="3"/>
                  </a:cubicBezTo>
                  <a:cubicBezTo>
                    <a:pt x="100" y="3"/>
                    <a:pt x="96" y="4"/>
                    <a:pt x="94" y="4"/>
                  </a:cubicBezTo>
                  <a:cubicBezTo>
                    <a:pt x="89" y="4"/>
                    <a:pt x="80" y="7"/>
                    <a:pt x="75" y="10"/>
                  </a:cubicBezTo>
                  <a:cubicBezTo>
                    <a:pt x="72" y="12"/>
                    <a:pt x="69" y="17"/>
                    <a:pt x="65" y="19"/>
                  </a:cubicBezTo>
                  <a:cubicBezTo>
                    <a:pt x="65" y="19"/>
                    <a:pt x="64" y="19"/>
                    <a:pt x="63" y="19"/>
                  </a:cubicBezTo>
                  <a:cubicBezTo>
                    <a:pt x="63" y="19"/>
                    <a:pt x="62" y="19"/>
                    <a:pt x="61" y="19"/>
                  </a:cubicBezTo>
                  <a:cubicBezTo>
                    <a:pt x="59" y="20"/>
                    <a:pt x="53" y="25"/>
                    <a:pt x="52" y="27"/>
                  </a:cubicBezTo>
                  <a:cubicBezTo>
                    <a:pt x="51" y="28"/>
                    <a:pt x="51" y="29"/>
                    <a:pt x="51" y="29"/>
                  </a:cubicBezTo>
                  <a:cubicBezTo>
                    <a:pt x="50" y="30"/>
                    <a:pt x="43" y="27"/>
                    <a:pt x="40" y="29"/>
                  </a:cubicBezTo>
                  <a:cubicBezTo>
                    <a:pt x="38" y="31"/>
                    <a:pt x="37" y="35"/>
                    <a:pt x="35" y="37"/>
                  </a:cubicBezTo>
                  <a:cubicBezTo>
                    <a:pt x="33" y="39"/>
                    <a:pt x="27" y="41"/>
                    <a:pt x="24" y="41"/>
                  </a:cubicBezTo>
                  <a:cubicBezTo>
                    <a:pt x="19" y="41"/>
                    <a:pt x="24" y="40"/>
                    <a:pt x="23" y="38"/>
                  </a:cubicBezTo>
                  <a:cubicBezTo>
                    <a:pt x="23" y="38"/>
                    <a:pt x="16" y="37"/>
                    <a:pt x="14" y="37"/>
                  </a:cubicBezTo>
                  <a:cubicBezTo>
                    <a:pt x="11" y="37"/>
                    <a:pt x="6" y="36"/>
                    <a:pt x="0" y="36"/>
                  </a:cubicBezTo>
                  <a:cubicBezTo>
                    <a:pt x="1" y="37"/>
                    <a:pt x="1" y="37"/>
                    <a:pt x="1" y="37"/>
                  </a:cubicBezTo>
                  <a:cubicBezTo>
                    <a:pt x="7" y="47"/>
                    <a:pt x="13" y="57"/>
                    <a:pt x="20" y="67"/>
                  </a:cubicBezTo>
                  <a:cubicBezTo>
                    <a:pt x="21" y="70"/>
                    <a:pt x="26" y="76"/>
                    <a:pt x="25" y="79"/>
                  </a:cubicBezTo>
                  <a:cubicBezTo>
                    <a:pt x="25" y="79"/>
                    <a:pt x="23" y="82"/>
                    <a:pt x="23" y="82"/>
                  </a:cubicBezTo>
                  <a:cubicBezTo>
                    <a:pt x="23" y="82"/>
                    <a:pt x="24" y="82"/>
                    <a:pt x="24" y="83"/>
                  </a:cubicBezTo>
                  <a:cubicBezTo>
                    <a:pt x="25" y="85"/>
                    <a:pt x="19" y="84"/>
                    <a:pt x="18" y="90"/>
                  </a:cubicBezTo>
                  <a:cubicBezTo>
                    <a:pt x="18" y="90"/>
                    <a:pt x="18" y="95"/>
                    <a:pt x="18" y="95"/>
                  </a:cubicBezTo>
                  <a:cubicBezTo>
                    <a:pt x="18" y="97"/>
                    <a:pt x="18" y="99"/>
                    <a:pt x="18" y="101"/>
                  </a:cubicBezTo>
                  <a:cubicBezTo>
                    <a:pt x="18" y="102"/>
                    <a:pt x="18" y="102"/>
                    <a:pt x="19" y="103"/>
                  </a:cubicBezTo>
                  <a:cubicBezTo>
                    <a:pt x="19" y="104"/>
                    <a:pt x="19" y="105"/>
                    <a:pt x="19" y="105"/>
                  </a:cubicBezTo>
                  <a:cubicBezTo>
                    <a:pt x="18" y="107"/>
                    <a:pt x="18" y="108"/>
                    <a:pt x="17" y="109"/>
                  </a:cubicBezTo>
                  <a:cubicBezTo>
                    <a:pt x="17" y="110"/>
                    <a:pt x="16" y="109"/>
                    <a:pt x="16" y="110"/>
                  </a:cubicBezTo>
                  <a:cubicBezTo>
                    <a:pt x="15" y="112"/>
                    <a:pt x="23" y="124"/>
                    <a:pt x="22" y="125"/>
                  </a:cubicBezTo>
                  <a:cubicBezTo>
                    <a:pt x="22" y="126"/>
                    <a:pt x="20" y="125"/>
                    <a:pt x="19" y="126"/>
                  </a:cubicBezTo>
                  <a:cubicBezTo>
                    <a:pt x="18" y="126"/>
                    <a:pt x="19" y="129"/>
                    <a:pt x="19" y="129"/>
                  </a:cubicBezTo>
                  <a:cubicBezTo>
                    <a:pt x="18" y="132"/>
                    <a:pt x="15" y="134"/>
                    <a:pt x="13" y="135"/>
                  </a:cubicBezTo>
                  <a:cubicBezTo>
                    <a:pt x="11" y="136"/>
                    <a:pt x="13" y="138"/>
                    <a:pt x="12" y="139"/>
                  </a:cubicBezTo>
                  <a:cubicBezTo>
                    <a:pt x="12" y="140"/>
                    <a:pt x="10" y="140"/>
                    <a:pt x="9" y="141"/>
                  </a:cubicBezTo>
                  <a:cubicBezTo>
                    <a:pt x="7" y="144"/>
                    <a:pt x="10" y="148"/>
                    <a:pt x="11" y="150"/>
                  </a:cubicBezTo>
                  <a:cubicBezTo>
                    <a:pt x="12" y="150"/>
                    <a:pt x="16" y="153"/>
                    <a:pt x="16" y="153"/>
                  </a:cubicBezTo>
                  <a:cubicBezTo>
                    <a:pt x="16" y="153"/>
                    <a:pt x="12" y="156"/>
                    <a:pt x="12" y="156"/>
                  </a:cubicBezTo>
                  <a:cubicBezTo>
                    <a:pt x="11" y="157"/>
                    <a:pt x="8" y="161"/>
                    <a:pt x="8" y="163"/>
                  </a:cubicBezTo>
                  <a:cubicBezTo>
                    <a:pt x="9" y="167"/>
                    <a:pt x="12" y="174"/>
                    <a:pt x="14" y="178"/>
                  </a:cubicBezTo>
                  <a:cubicBezTo>
                    <a:pt x="16" y="181"/>
                    <a:pt x="21" y="177"/>
                    <a:pt x="24" y="181"/>
                  </a:cubicBezTo>
                  <a:cubicBezTo>
                    <a:pt x="26" y="184"/>
                    <a:pt x="21" y="184"/>
                    <a:pt x="21" y="185"/>
                  </a:cubicBezTo>
                  <a:cubicBezTo>
                    <a:pt x="18" y="187"/>
                    <a:pt x="21" y="189"/>
                    <a:pt x="20" y="191"/>
                  </a:cubicBezTo>
                  <a:cubicBezTo>
                    <a:pt x="20" y="192"/>
                    <a:pt x="17" y="192"/>
                    <a:pt x="16" y="193"/>
                  </a:cubicBezTo>
                  <a:cubicBezTo>
                    <a:pt x="14" y="195"/>
                    <a:pt x="13" y="198"/>
                    <a:pt x="11" y="200"/>
                  </a:cubicBezTo>
                  <a:cubicBezTo>
                    <a:pt x="9" y="202"/>
                    <a:pt x="7" y="204"/>
                    <a:pt x="5" y="206"/>
                  </a:cubicBezTo>
                  <a:cubicBezTo>
                    <a:pt x="1" y="209"/>
                    <a:pt x="10" y="209"/>
                    <a:pt x="8" y="214"/>
                  </a:cubicBezTo>
                  <a:cubicBezTo>
                    <a:pt x="9" y="218"/>
                    <a:pt x="11" y="218"/>
                    <a:pt x="13" y="222"/>
                  </a:cubicBezTo>
                  <a:cubicBezTo>
                    <a:pt x="13" y="223"/>
                    <a:pt x="13" y="225"/>
                    <a:pt x="14" y="227"/>
                  </a:cubicBezTo>
                  <a:cubicBezTo>
                    <a:pt x="15" y="228"/>
                    <a:pt x="19" y="228"/>
                    <a:pt x="19" y="228"/>
                  </a:cubicBezTo>
                  <a:cubicBezTo>
                    <a:pt x="22" y="230"/>
                    <a:pt x="18" y="230"/>
                    <a:pt x="18" y="231"/>
                  </a:cubicBezTo>
                  <a:cubicBezTo>
                    <a:pt x="18" y="234"/>
                    <a:pt x="21" y="238"/>
                    <a:pt x="21" y="240"/>
                  </a:cubicBezTo>
                  <a:cubicBezTo>
                    <a:pt x="22" y="242"/>
                    <a:pt x="22" y="245"/>
                    <a:pt x="22" y="248"/>
                  </a:cubicBezTo>
                  <a:cubicBezTo>
                    <a:pt x="22" y="248"/>
                    <a:pt x="24" y="251"/>
                    <a:pt x="24" y="251"/>
                  </a:cubicBezTo>
                  <a:cubicBezTo>
                    <a:pt x="24" y="252"/>
                    <a:pt x="24" y="253"/>
                    <a:pt x="24" y="253"/>
                  </a:cubicBezTo>
                  <a:cubicBezTo>
                    <a:pt x="25" y="256"/>
                    <a:pt x="38" y="266"/>
                    <a:pt x="38" y="266"/>
                  </a:cubicBezTo>
                  <a:cubicBezTo>
                    <a:pt x="38" y="267"/>
                    <a:pt x="32" y="271"/>
                    <a:pt x="32" y="273"/>
                  </a:cubicBezTo>
                  <a:cubicBezTo>
                    <a:pt x="32" y="274"/>
                    <a:pt x="39" y="280"/>
                    <a:pt x="35" y="283"/>
                  </a:cubicBezTo>
                  <a:cubicBezTo>
                    <a:pt x="34" y="283"/>
                    <a:pt x="31" y="282"/>
                    <a:pt x="30" y="284"/>
                  </a:cubicBezTo>
                  <a:cubicBezTo>
                    <a:pt x="29" y="284"/>
                    <a:pt x="30" y="285"/>
                    <a:pt x="30" y="285"/>
                  </a:cubicBezTo>
                  <a:cubicBezTo>
                    <a:pt x="31" y="285"/>
                    <a:pt x="33" y="290"/>
                    <a:pt x="33" y="290"/>
                  </a:cubicBezTo>
                  <a:cubicBezTo>
                    <a:pt x="33" y="291"/>
                    <a:pt x="28" y="292"/>
                    <a:pt x="33" y="295"/>
                  </a:cubicBezTo>
                  <a:cubicBezTo>
                    <a:pt x="34" y="296"/>
                    <a:pt x="39" y="297"/>
                    <a:pt x="38" y="299"/>
                  </a:cubicBezTo>
                  <a:cubicBezTo>
                    <a:pt x="38" y="301"/>
                    <a:pt x="34" y="302"/>
                    <a:pt x="36" y="306"/>
                  </a:cubicBezTo>
                  <a:cubicBezTo>
                    <a:pt x="37" y="307"/>
                    <a:pt x="40" y="306"/>
                    <a:pt x="40" y="306"/>
                  </a:cubicBezTo>
                  <a:cubicBezTo>
                    <a:pt x="42" y="307"/>
                    <a:pt x="46" y="314"/>
                    <a:pt x="46" y="316"/>
                  </a:cubicBezTo>
                  <a:cubicBezTo>
                    <a:pt x="47" y="318"/>
                    <a:pt x="46" y="322"/>
                    <a:pt x="47" y="324"/>
                  </a:cubicBezTo>
                  <a:cubicBezTo>
                    <a:pt x="47" y="326"/>
                    <a:pt x="49" y="327"/>
                    <a:pt x="49" y="328"/>
                  </a:cubicBezTo>
                  <a:cubicBezTo>
                    <a:pt x="50" y="330"/>
                    <a:pt x="49" y="332"/>
                    <a:pt x="50" y="334"/>
                  </a:cubicBezTo>
                  <a:cubicBezTo>
                    <a:pt x="50" y="335"/>
                    <a:pt x="52" y="335"/>
                    <a:pt x="53" y="336"/>
                  </a:cubicBezTo>
                  <a:cubicBezTo>
                    <a:pt x="54" y="339"/>
                    <a:pt x="55" y="344"/>
                    <a:pt x="55" y="346"/>
                  </a:cubicBezTo>
                  <a:cubicBezTo>
                    <a:pt x="56" y="350"/>
                    <a:pt x="54" y="357"/>
                    <a:pt x="58" y="358"/>
                  </a:cubicBezTo>
                  <a:cubicBezTo>
                    <a:pt x="61" y="359"/>
                    <a:pt x="67" y="358"/>
                    <a:pt x="72" y="357"/>
                  </a:cubicBezTo>
                  <a:cubicBezTo>
                    <a:pt x="75" y="355"/>
                    <a:pt x="77" y="354"/>
                    <a:pt x="78" y="352"/>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2" name="Freeform 115"/>
            <p:cNvSpPr>
              <a:spLocks/>
            </p:cNvSpPr>
            <p:nvPr/>
          </p:nvSpPr>
          <p:spPr bwMode="auto">
            <a:xfrm>
              <a:off x="4318001" y="2851151"/>
              <a:ext cx="458788" cy="473075"/>
            </a:xfrm>
            <a:custGeom>
              <a:avLst/>
              <a:gdLst/>
              <a:ahLst/>
              <a:cxnLst>
                <a:cxn ang="0">
                  <a:pos x="0" y="81"/>
                </a:cxn>
                <a:cxn ang="0">
                  <a:pos x="11" y="89"/>
                </a:cxn>
                <a:cxn ang="0">
                  <a:pos x="17" y="100"/>
                </a:cxn>
                <a:cxn ang="0">
                  <a:pos x="42" y="121"/>
                </a:cxn>
                <a:cxn ang="0">
                  <a:pos x="68" y="127"/>
                </a:cxn>
                <a:cxn ang="0">
                  <a:pos x="82" y="136"/>
                </a:cxn>
                <a:cxn ang="0">
                  <a:pos x="78" y="133"/>
                </a:cxn>
                <a:cxn ang="0">
                  <a:pos x="107" y="149"/>
                </a:cxn>
                <a:cxn ang="0">
                  <a:pos x="112" y="153"/>
                </a:cxn>
                <a:cxn ang="0">
                  <a:pos x="120" y="156"/>
                </a:cxn>
                <a:cxn ang="0">
                  <a:pos x="128" y="164"/>
                </a:cxn>
                <a:cxn ang="0">
                  <a:pos x="121" y="179"/>
                </a:cxn>
                <a:cxn ang="0">
                  <a:pos x="115" y="187"/>
                </a:cxn>
                <a:cxn ang="0">
                  <a:pos x="113" y="197"/>
                </a:cxn>
                <a:cxn ang="0">
                  <a:pos x="110" y="202"/>
                </a:cxn>
                <a:cxn ang="0">
                  <a:pos x="107" y="205"/>
                </a:cxn>
                <a:cxn ang="0">
                  <a:pos x="105" y="208"/>
                </a:cxn>
                <a:cxn ang="0">
                  <a:pos x="103" y="215"/>
                </a:cxn>
                <a:cxn ang="0">
                  <a:pos x="142" y="220"/>
                </a:cxn>
                <a:cxn ang="0">
                  <a:pos x="149" y="220"/>
                </a:cxn>
                <a:cxn ang="0">
                  <a:pos x="159" y="222"/>
                </a:cxn>
                <a:cxn ang="0">
                  <a:pos x="178" y="216"/>
                </a:cxn>
                <a:cxn ang="0">
                  <a:pos x="182" y="209"/>
                </a:cxn>
                <a:cxn ang="0">
                  <a:pos x="190" y="206"/>
                </a:cxn>
                <a:cxn ang="0">
                  <a:pos x="195" y="201"/>
                </a:cxn>
                <a:cxn ang="0">
                  <a:pos x="199" y="198"/>
                </a:cxn>
                <a:cxn ang="0">
                  <a:pos x="204" y="186"/>
                </a:cxn>
                <a:cxn ang="0">
                  <a:pos x="205" y="179"/>
                </a:cxn>
                <a:cxn ang="0">
                  <a:pos x="205" y="171"/>
                </a:cxn>
                <a:cxn ang="0">
                  <a:pos x="210" y="158"/>
                </a:cxn>
                <a:cxn ang="0">
                  <a:pos x="214" y="139"/>
                </a:cxn>
                <a:cxn ang="0">
                  <a:pos x="215" y="129"/>
                </a:cxn>
                <a:cxn ang="0">
                  <a:pos x="206" y="122"/>
                </a:cxn>
                <a:cxn ang="0">
                  <a:pos x="185" y="123"/>
                </a:cxn>
                <a:cxn ang="0">
                  <a:pos x="184" y="111"/>
                </a:cxn>
                <a:cxn ang="0">
                  <a:pos x="181" y="93"/>
                </a:cxn>
                <a:cxn ang="0">
                  <a:pos x="166" y="81"/>
                </a:cxn>
                <a:cxn ang="0">
                  <a:pos x="155" y="81"/>
                </a:cxn>
                <a:cxn ang="0">
                  <a:pos x="150" y="82"/>
                </a:cxn>
                <a:cxn ang="0">
                  <a:pos x="146" y="80"/>
                </a:cxn>
                <a:cxn ang="0">
                  <a:pos x="129" y="76"/>
                </a:cxn>
                <a:cxn ang="0">
                  <a:pos x="122" y="71"/>
                </a:cxn>
                <a:cxn ang="0">
                  <a:pos x="122" y="60"/>
                </a:cxn>
                <a:cxn ang="0">
                  <a:pos x="123" y="54"/>
                </a:cxn>
                <a:cxn ang="0">
                  <a:pos x="125" y="45"/>
                </a:cxn>
                <a:cxn ang="0">
                  <a:pos x="124" y="42"/>
                </a:cxn>
                <a:cxn ang="0">
                  <a:pos x="123" y="40"/>
                </a:cxn>
                <a:cxn ang="0">
                  <a:pos x="121" y="39"/>
                </a:cxn>
                <a:cxn ang="0">
                  <a:pos x="118" y="30"/>
                </a:cxn>
                <a:cxn ang="0">
                  <a:pos x="117" y="27"/>
                </a:cxn>
                <a:cxn ang="0">
                  <a:pos x="117" y="23"/>
                </a:cxn>
                <a:cxn ang="0">
                  <a:pos x="117" y="15"/>
                </a:cxn>
                <a:cxn ang="0">
                  <a:pos x="83" y="2"/>
                </a:cxn>
                <a:cxn ang="0">
                  <a:pos x="41" y="7"/>
                </a:cxn>
                <a:cxn ang="0">
                  <a:pos x="18" y="22"/>
                </a:cxn>
                <a:cxn ang="0">
                  <a:pos x="9" y="39"/>
                </a:cxn>
                <a:cxn ang="0">
                  <a:pos x="10" y="48"/>
                </a:cxn>
                <a:cxn ang="0">
                  <a:pos x="1" y="80"/>
                </a:cxn>
              </a:cxnLst>
              <a:rect l="0" t="0" r="r" b="b"/>
              <a:pathLst>
                <a:path w="216" h="223">
                  <a:moveTo>
                    <a:pt x="1" y="80"/>
                  </a:moveTo>
                  <a:cubicBezTo>
                    <a:pt x="1" y="81"/>
                    <a:pt x="0" y="81"/>
                    <a:pt x="0" y="81"/>
                  </a:cubicBezTo>
                  <a:cubicBezTo>
                    <a:pt x="2" y="84"/>
                    <a:pt x="8" y="85"/>
                    <a:pt x="10" y="87"/>
                  </a:cubicBezTo>
                  <a:cubicBezTo>
                    <a:pt x="10" y="88"/>
                    <a:pt x="11" y="88"/>
                    <a:pt x="11" y="89"/>
                  </a:cubicBezTo>
                  <a:cubicBezTo>
                    <a:pt x="11" y="89"/>
                    <a:pt x="10" y="89"/>
                    <a:pt x="10" y="89"/>
                  </a:cubicBezTo>
                  <a:cubicBezTo>
                    <a:pt x="10" y="91"/>
                    <a:pt x="16" y="99"/>
                    <a:pt x="17" y="100"/>
                  </a:cubicBezTo>
                  <a:cubicBezTo>
                    <a:pt x="21" y="106"/>
                    <a:pt x="35" y="111"/>
                    <a:pt x="40" y="116"/>
                  </a:cubicBezTo>
                  <a:cubicBezTo>
                    <a:pt x="41" y="117"/>
                    <a:pt x="41" y="120"/>
                    <a:pt x="42" y="121"/>
                  </a:cubicBezTo>
                  <a:cubicBezTo>
                    <a:pt x="44" y="123"/>
                    <a:pt x="58" y="127"/>
                    <a:pt x="60" y="127"/>
                  </a:cubicBezTo>
                  <a:cubicBezTo>
                    <a:pt x="63" y="128"/>
                    <a:pt x="66" y="127"/>
                    <a:pt x="68" y="127"/>
                  </a:cubicBezTo>
                  <a:cubicBezTo>
                    <a:pt x="71" y="128"/>
                    <a:pt x="75" y="132"/>
                    <a:pt x="79" y="134"/>
                  </a:cubicBezTo>
                  <a:cubicBezTo>
                    <a:pt x="82" y="136"/>
                    <a:pt x="82" y="136"/>
                    <a:pt x="82" y="136"/>
                  </a:cubicBezTo>
                  <a:cubicBezTo>
                    <a:pt x="81" y="136"/>
                    <a:pt x="80" y="135"/>
                    <a:pt x="79" y="134"/>
                  </a:cubicBezTo>
                  <a:cubicBezTo>
                    <a:pt x="78" y="133"/>
                    <a:pt x="78" y="133"/>
                    <a:pt x="78" y="133"/>
                  </a:cubicBezTo>
                  <a:cubicBezTo>
                    <a:pt x="80" y="137"/>
                    <a:pt x="97" y="147"/>
                    <a:pt x="102" y="149"/>
                  </a:cubicBezTo>
                  <a:cubicBezTo>
                    <a:pt x="103" y="149"/>
                    <a:pt x="106" y="149"/>
                    <a:pt x="107" y="149"/>
                  </a:cubicBezTo>
                  <a:cubicBezTo>
                    <a:pt x="108" y="150"/>
                    <a:pt x="109" y="152"/>
                    <a:pt x="110" y="152"/>
                  </a:cubicBezTo>
                  <a:cubicBezTo>
                    <a:pt x="110" y="152"/>
                    <a:pt x="111" y="153"/>
                    <a:pt x="112" y="153"/>
                  </a:cubicBezTo>
                  <a:cubicBezTo>
                    <a:pt x="113" y="153"/>
                    <a:pt x="113" y="152"/>
                    <a:pt x="113" y="152"/>
                  </a:cubicBezTo>
                  <a:cubicBezTo>
                    <a:pt x="115" y="152"/>
                    <a:pt x="118" y="155"/>
                    <a:pt x="120" y="156"/>
                  </a:cubicBezTo>
                  <a:cubicBezTo>
                    <a:pt x="123" y="156"/>
                    <a:pt x="123" y="156"/>
                    <a:pt x="123" y="156"/>
                  </a:cubicBezTo>
                  <a:cubicBezTo>
                    <a:pt x="125" y="157"/>
                    <a:pt x="127" y="161"/>
                    <a:pt x="128" y="164"/>
                  </a:cubicBezTo>
                  <a:cubicBezTo>
                    <a:pt x="130" y="165"/>
                    <a:pt x="130" y="165"/>
                    <a:pt x="130" y="165"/>
                  </a:cubicBezTo>
                  <a:cubicBezTo>
                    <a:pt x="131" y="168"/>
                    <a:pt x="121" y="174"/>
                    <a:pt x="121" y="179"/>
                  </a:cubicBezTo>
                  <a:cubicBezTo>
                    <a:pt x="121" y="179"/>
                    <a:pt x="123" y="179"/>
                    <a:pt x="123" y="180"/>
                  </a:cubicBezTo>
                  <a:cubicBezTo>
                    <a:pt x="122" y="182"/>
                    <a:pt x="116" y="185"/>
                    <a:pt x="115" y="187"/>
                  </a:cubicBezTo>
                  <a:cubicBezTo>
                    <a:pt x="113" y="190"/>
                    <a:pt x="114" y="193"/>
                    <a:pt x="114" y="196"/>
                  </a:cubicBezTo>
                  <a:cubicBezTo>
                    <a:pt x="115" y="200"/>
                    <a:pt x="114" y="197"/>
                    <a:pt x="113" y="197"/>
                  </a:cubicBezTo>
                  <a:cubicBezTo>
                    <a:pt x="113" y="197"/>
                    <a:pt x="112" y="200"/>
                    <a:pt x="112" y="200"/>
                  </a:cubicBezTo>
                  <a:cubicBezTo>
                    <a:pt x="110" y="202"/>
                    <a:pt x="110" y="202"/>
                    <a:pt x="110" y="202"/>
                  </a:cubicBezTo>
                  <a:cubicBezTo>
                    <a:pt x="110" y="202"/>
                    <a:pt x="111" y="203"/>
                    <a:pt x="111" y="204"/>
                  </a:cubicBezTo>
                  <a:cubicBezTo>
                    <a:pt x="110" y="205"/>
                    <a:pt x="108" y="204"/>
                    <a:pt x="107" y="205"/>
                  </a:cubicBezTo>
                  <a:cubicBezTo>
                    <a:pt x="106" y="206"/>
                    <a:pt x="107" y="208"/>
                    <a:pt x="106" y="208"/>
                  </a:cubicBezTo>
                  <a:cubicBezTo>
                    <a:pt x="105" y="209"/>
                    <a:pt x="105" y="208"/>
                    <a:pt x="105" y="208"/>
                  </a:cubicBezTo>
                  <a:cubicBezTo>
                    <a:pt x="104" y="208"/>
                    <a:pt x="105" y="209"/>
                    <a:pt x="104" y="210"/>
                  </a:cubicBezTo>
                  <a:cubicBezTo>
                    <a:pt x="104" y="210"/>
                    <a:pt x="100" y="213"/>
                    <a:pt x="103" y="215"/>
                  </a:cubicBezTo>
                  <a:cubicBezTo>
                    <a:pt x="106" y="216"/>
                    <a:pt x="120" y="213"/>
                    <a:pt x="125" y="215"/>
                  </a:cubicBezTo>
                  <a:cubicBezTo>
                    <a:pt x="130" y="216"/>
                    <a:pt x="136" y="220"/>
                    <a:pt x="142" y="220"/>
                  </a:cubicBezTo>
                  <a:cubicBezTo>
                    <a:pt x="143" y="219"/>
                    <a:pt x="145" y="217"/>
                    <a:pt x="147" y="218"/>
                  </a:cubicBezTo>
                  <a:cubicBezTo>
                    <a:pt x="147" y="218"/>
                    <a:pt x="149" y="220"/>
                    <a:pt x="149" y="220"/>
                  </a:cubicBezTo>
                  <a:cubicBezTo>
                    <a:pt x="150" y="221"/>
                    <a:pt x="152" y="219"/>
                    <a:pt x="154" y="219"/>
                  </a:cubicBezTo>
                  <a:cubicBezTo>
                    <a:pt x="155" y="219"/>
                    <a:pt x="158" y="223"/>
                    <a:pt x="159" y="222"/>
                  </a:cubicBezTo>
                  <a:cubicBezTo>
                    <a:pt x="162" y="220"/>
                    <a:pt x="161" y="217"/>
                    <a:pt x="165" y="215"/>
                  </a:cubicBezTo>
                  <a:cubicBezTo>
                    <a:pt x="170" y="213"/>
                    <a:pt x="173" y="221"/>
                    <a:pt x="178" y="216"/>
                  </a:cubicBezTo>
                  <a:cubicBezTo>
                    <a:pt x="180" y="215"/>
                    <a:pt x="178" y="213"/>
                    <a:pt x="179" y="211"/>
                  </a:cubicBezTo>
                  <a:cubicBezTo>
                    <a:pt x="179" y="211"/>
                    <a:pt x="182" y="209"/>
                    <a:pt x="182" y="209"/>
                  </a:cubicBezTo>
                  <a:cubicBezTo>
                    <a:pt x="184" y="207"/>
                    <a:pt x="184" y="205"/>
                    <a:pt x="188" y="205"/>
                  </a:cubicBezTo>
                  <a:cubicBezTo>
                    <a:pt x="189" y="205"/>
                    <a:pt x="189" y="207"/>
                    <a:pt x="190" y="206"/>
                  </a:cubicBezTo>
                  <a:cubicBezTo>
                    <a:pt x="191" y="203"/>
                    <a:pt x="191" y="203"/>
                    <a:pt x="191" y="203"/>
                  </a:cubicBezTo>
                  <a:cubicBezTo>
                    <a:pt x="192" y="202"/>
                    <a:pt x="194" y="202"/>
                    <a:pt x="195" y="201"/>
                  </a:cubicBezTo>
                  <a:cubicBezTo>
                    <a:pt x="196" y="200"/>
                    <a:pt x="195" y="198"/>
                    <a:pt x="197" y="198"/>
                  </a:cubicBezTo>
                  <a:cubicBezTo>
                    <a:pt x="198" y="198"/>
                    <a:pt x="198" y="199"/>
                    <a:pt x="199" y="198"/>
                  </a:cubicBezTo>
                  <a:cubicBezTo>
                    <a:pt x="200" y="198"/>
                    <a:pt x="202" y="192"/>
                    <a:pt x="202" y="190"/>
                  </a:cubicBezTo>
                  <a:cubicBezTo>
                    <a:pt x="203" y="189"/>
                    <a:pt x="203" y="187"/>
                    <a:pt x="204" y="186"/>
                  </a:cubicBezTo>
                  <a:cubicBezTo>
                    <a:pt x="204" y="185"/>
                    <a:pt x="202" y="181"/>
                    <a:pt x="203" y="180"/>
                  </a:cubicBezTo>
                  <a:cubicBezTo>
                    <a:pt x="203" y="180"/>
                    <a:pt x="204" y="180"/>
                    <a:pt x="205" y="179"/>
                  </a:cubicBezTo>
                  <a:cubicBezTo>
                    <a:pt x="206" y="177"/>
                    <a:pt x="203" y="173"/>
                    <a:pt x="204" y="171"/>
                  </a:cubicBezTo>
                  <a:cubicBezTo>
                    <a:pt x="204" y="171"/>
                    <a:pt x="205" y="171"/>
                    <a:pt x="205" y="171"/>
                  </a:cubicBezTo>
                  <a:cubicBezTo>
                    <a:pt x="206" y="170"/>
                    <a:pt x="204" y="167"/>
                    <a:pt x="205" y="166"/>
                  </a:cubicBezTo>
                  <a:cubicBezTo>
                    <a:pt x="205" y="163"/>
                    <a:pt x="210" y="160"/>
                    <a:pt x="210" y="158"/>
                  </a:cubicBezTo>
                  <a:cubicBezTo>
                    <a:pt x="210" y="157"/>
                    <a:pt x="209" y="156"/>
                    <a:pt x="209" y="155"/>
                  </a:cubicBezTo>
                  <a:cubicBezTo>
                    <a:pt x="209" y="152"/>
                    <a:pt x="213" y="142"/>
                    <a:pt x="214" y="139"/>
                  </a:cubicBezTo>
                  <a:cubicBezTo>
                    <a:pt x="216" y="135"/>
                    <a:pt x="212" y="134"/>
                    <a:pt x="213" y="131"/>
                  </a:cubicBezTo>
                  <a:cubicBezTo>
                    <a:pt x="213" y="130"/>
                    <a:pt x="215" y="130"/>
                    <a:pt x="215" y="129"/>
                  </a:cubicBezTo>
                  <a:cubicBezTo>
                    <a:pt x="215" y="129"/>
                    <a:pt x="212" y="126"/>
                    <a:pt x="212" y="126"/>
                  </a:cubicBezTo>
                  <a:cubicBezTo>
                    <a:pt x="211" y="125"/>
                    <a:pt x="207" y="122"/>
                    <a:pt x="206" y="122"/>
                  </a:cubicBezTo>
                  <a:cubicBezTo>
                    <a:pt x="200" y="122"/>
                    <a:pt x="194" y="132"/>
                    <a:pt x="186" y="126"/>
                  </a:cubicBezTo>
                  <a:cubicBezTo>
                    <a:pt x="185" y="126"/>
                    <a:pt x="185" y="124"/>
                    <a:pt x="185" y="123"/>
                  </a:cubicBezTo>
                  <a:cubicBezTo>
                    <a:pt x="185" y="121"/>
                    <a:pt x="184" y="119"/>
                    <a:pt x="183" y="117"/>
                  </a:cubicBezTo>
                  <a:cubicBezTo>
                    <a:pt x="183" y="115"/>
                    <a:pt x="184" y="112"/>
                    <a:pt x="184" y="111"/>
                  </a:cubicBezTo>
                  <a:cubicBezTo>
                    <a:pt x="183" y="108"/>
                    <a:pt x="181" y="104"/>
                    <a:pt x="181" y="100"/>
                  </a:cubicBezTo>
                  <a:cubicBezTo>
                    <a:pt x="180" y="98"/>
                    <a:pt x="182" y="95"/>
                    <a:pt x="181" y="93"/>
                  </a:cubicBezTo>
                  <a:cubicBezTo>
                    <a:pt x="181" y="91"/>
                    <a:pt x="176" y="82"/>
                    <a:pt x="175" y="81"/>
                  </a:cubicBezTo>
                  <a:cubicBezTo>
                    <a:pt x="173" y="80"/>
                    <a:pt x="169" y="82"/>
                    <a:pt x="166" y="81"/>
                  </a:cubicBezTo>
                  <a:cubicBezTo>
                    <a:pt x="165" y="80"/>
                    <a:pt x="163" y="76"/>
                    <a:pt x="161" y="75"/>
                  </a:cubicBezTo>
                  <a:cubicBezTo>
                    <a:pt x="158" y="75"/>
                    <a:pt x="158" y="80"/>
                    <a:pt x="155" y="81"/>
                  </a:cubicBezTo>
                  <a:cubicBezTo>
                    <a:pt x="155" y="81"/>
                    <a:pt x="154" y="79"/>
                    <a:pt x="154" y="79"/>
                  </a:cubicBezTo>
                  <a:cubicBezTo>
                    <a:pt x="151" y="79"/>
                    <a:pt x="152" y="81"/>
                    <a:pt x="150" y="82"/>
                  </a:cubicBezTo>
                  <a:cubicBezTo>
                    <a:pt x="147" y="83"/>
                    <a:pt x="149" y="80"/>
                    <a:pt x="149" y="80"/>
                  </a:cubicBezTo>
                  <a:cubicBezTo>
                    <a:pt x="146" y="80"/>
                    <a:pt x="146" y="80"/>
                    <a:pt x="146" y="80"/>
                  </a:cubicBezTo>
                  <a:cubicBezTo>
                    <a:pt x="144" y="80"/>
                    <a:pt x="131" y="79"/>
                    <a:pt x="130" y="78"/>
                  </a:cubicBezTo>
                  <a:cubicBezTo>
                    <a:pt x="129" y="77"/>
                    <a:pt x="130" y="76"/>
                    <a:pt x="129" y="76"/>
                  </a:cubicBezTo>
                  <a:cubicBezTo>
                    <a:pt x="128" y="75"/>
                    <a:pt x="121" y="79"/>
                    <a:pt x="120" y="76"/>
                  </a:cubicBezTo>
                  <a:cubicBezTo>
                    <a:pt x="120" y="74"/>
                    <a:pt x="122" y="72"/>
                    <a:pt x="122" y="71"/>
                  </a:cubicBezTo>
                  <a:cubicBezTo>
                    <a:pt x="122" y="68"/>
                    <a:pt x="123" y="68"/>
                    <a:pt x="123" y="65"/>
                  </a:cubicBezTo>
                  <a:cubicBezTo>
                    <a:pt x="123" y="63"/>
                    <a:pt x="121" y="62"/>
                    <a:pt x="122" y="60"/>
                  </a:cubicBezTo>
                  <a:cubicBezTo>
                    <a:pt x="122" y="59"/>
                    <a:pt x="124" y="57"/>
                    <a:pt x="124" y="56"/>
                  </a:cubicBezTo>
                  <a:cubicBezTo>
                    <a:pt x="124" y="55"/>
                    <a:pt x="123" y="55"/>
                    <a:pt x="123" y="54"/>
                  </a:cubicBezTo>
                  <a:cubicBezTo>
                    <a:pt x="125" y="52"/>
                    <a:pt x="125" y="52"/>
                    <a:pt x="125" y="52"/>
                  </a:cubicBezTo>
                  <a:cubicBezTo>
                    <a:pt x="125" y="51"/>
                    <a:pt x="126" y="46"/>
                    <a:pt x="125" y="45"/>
                  </a:cubicBezTo>
                  <a:cubicBezTo>
                    <a:pt x="125" y="44"/>
                    <a:pt x="123" y="45"/>
                    <a:pt x="123" y="44"/>
                  </a:cubicBezTo>
                  <a:cubicBezTo>
                    <a:pt x="123" y="43"/>
                    <a:pt x="124" y="43"/>
                    <a:pt x="124" y="42"/>
                  </a:cubicBezTo>
                  <a:cubicBezTo>
                    <a:pt x="123" y="42"/>
                    <a:pt x="122" y="42"/>
                    <a:pt x="122" y="41"/>
                  </a:cubicBezTo>
                  <a:cubicBezTo>
                    <a:pt x="121" y="41"/>
                    <a:pt x="122" y="41"/>
                    <a:pt x="123" y="40"/>
                  </a:cubicBezTo>
                  <a:cubicBezTo>
                    <a:pt x="124" y="40"/>
                    <a:pt x="124" y="37"/>
                    <a:pt x="122" y="38"/>
                  </a:cubicBezTo>
                  <a:cubicBezTo>
                    <a:pt x="122" y="38"/>
                    <a:pt x="121" y="39"/>
                    <a:pt x="121" y="39"/>
                  </a:cubicBezTo>
                  <a:cubicBezTo>
                    <a:pt x="120" y="39"/>
                    <a:pt x="121" y="32"/>
                    <a:pt x="121" y="31"/>
                  </a:cubicBezTo>
                  <a:cubicBezTo>
                    <a:pt x="121" y="31"/>
                    <a:pt x="118" y="30"/>
                    <a:pt x="118" y="30"/>
                  </a:cubicBezTo>
                  <a:cubicBezTo>
                    <a:pt x="118" y="27"/>
                    <a:pt x="118" y="27"/>
                    <a:pt x="118" y="27"/>
                  </a:cubicBezTo>
                  <a:cubicBezTo>
                    <a:pt x="118" y="27"/>
                    <a:pt x="117" y="28"/>
                    <a:pt x="117" y="27"/>
                  </a:cubicBezTo>
                  <a:cubicBezTo>
                    <a:pt x="114" y="26"/>
                    <a:pt x="119" y="26"/>
                    <a:pt x="116" y="24"/>
                  </a:cubicBezTo>
                  <a:cubicBezTo>
                    <a:pt x="117" y="23"/>
                    <a:pt x="117" y="23"/>
                    <a:pt x="117" y="23"/>
                  </a:cubicBezTo>
                  <a:cubicBezTo>
                    <a:pt x="117" y="23"/>
                    <a:pt x="117" y="23"/>
                    <a:pt x="117" y="23"/>
                  </a:cubicBezTo>
                  <a:cubicBezTo>
                    <a:pt x="115" y="21"/>
                    <a:pt x="117" y="17"/>
                    <a:pt x="117" y="15"/>
                  </a:cubicBezTo>
                  <a:cubicBezTo>
                    <a:pt x="117" y="15"/>
                    <a:pt x="94" y="3"/>
                    <a:pt x="92" y="2"/>
                  </a:cubicBezTo>
                  <a:cubicBezTo>
                    <a:pt x="89" y="2"/>
                    <a:pt x="86" y="2"/>
                    <a:pt x="83" y="2"/>
                  </a:cubicBezTo>
                  <a:cubicBezTo>
                    <a:pt x="78" y="1"/>
                    <a:pt x="73" y="0"/>
                    <a:pt x="69" y="1"/>
                  </a:cubicBezTo>
                  <a:cubicBezTo>
                    <a:pt x="60" y="2"/>
                    <a:pt x="50" y="6"/>
                    <a:pt x="41" y="7"/>
                  </a:cubicBezTo>
                  <a:cubicBezTo>
                    <a:pt x="38" y="8"/>
                    <a:pt x="25" y="9"/>
                    <a:pt x="23" y="10"/>
                  </a:cubicBezTo>
                  <a:cubicBezTo>
                    <a:pt x="20" y="12"/>
                    <a:pt x="20" y="19"/>
                    <a:pt x="18" y="22"/>
                  </a:cubicBezTo>
                  <a:cubicBezTo>
                    <a:pt x="16" y="26"/>
                    <a:pt x="11" y="30"/>
                    <a:pt x="9" y="35"/>
                  </a:cubicBezTo>
                  <a:cubicBezTo>
                    <a:pt x="9" y="35"/>
                    <a:pt x="9" y="39"/>
                    <a:pt x="9" y="39"/>
                  </a:cubicBezTo>
                  <a:cubicBezTo>
                    <a:pt x="9" y="42"/>
                    <a:pt x="10" y="44"/>
                    <a:pt x="10" y="46"/>
                  </a:cubicBezTo>
                  <a:cubicBezTo>
                    <a:pt x="10" y="47"/>
                    <a:pt x="10" y="47"/>
                    <a:pt x="10" y="48"/>
                  </a:cubicBezTo>
                  <a:cubicBezTo>
                    <a:pt x="8" y="58"/>
                    <a:pt x="3" y="69"/>
                    <a:pt x="1" y="80"/>
                  </a:cubicBezTo>
                  <a:cubicBezTo>
                    <a:pt x="1" y="80"/>
                    <a:pt x="1" y="80"/>
                    <a:pt x="1" y="8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3" name="Freeform 116"/>
            <p:cNvSpPr>
              <a:spLocks/>
            </p:cNvSpPr>
            <p:nvPr/>
          </p:nvSpPr>
          <p:spPr bwMode="auto">
            <a:xfrm>
              <a:off x="4144963" y="4500563"/>
              <a:ext cx="1588" cy="3175"/>
            </a:xfrm>
            <a:custGeom>
              <a:avLst/>
              <a:gdLst/>
              <a:ahLst/>
              <a:cxnLst>
                <a:cxn ang="0">
                  <a:pos x="0" y="0"/>
                </a:cxn>
                <a:cxn ang="0">
                  <a:pos x="0" y="0"/>
                </a:cxn>
              </a:cxnLst>
              <a:rect l="0" t="0" r="r" b="b"/>
              <a:pathLst>
                <a:path h="1">
                  <a:moveTo>
                    <a:pt x="0" y="0"/>
                  </a:moveTo>
                  <a:cubicBezTo>
                    <a:pt x="0" y="1"/>
                    <a:pt x="0" y="1"/>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4" name="Freeform 117"/>
            <p:cNvSpPr>
              <a:spLocks/>
            </p:cNvSpPr>
            <p:nvPr/>
          </p:nvSpPr>
          <p:spPr bwMode="auto">
            <a:xfrm>
              <a:off x="3895726" y="2992438"/>
              <a:ext cx="908050" cy="1681163"/>
            </a:xfrm>
            <a:custGeom>
              <a:avLst/>
              <a:gdLst/>
              <a:ahLst/>
              <a:cxnLst>
                <a:cxn ang="0">
                  <a:pos x="319" y="244"/>
                </a:cxn>
                <a:cxn ang="0">
                  <a:pos x="341" y="211"/>
                </a:cxn>
                <a:cxn ang="0">
                  <a:pos x="371" y="176"/>
                </a:cxn>
                <a:cxn ang="0">
                  <a:pos x="398" y="154"/>
                </a:cxn>
                <a:cxn ang="0">
                  <a:pos x="424" y="143"/>
                </a:cxn>
                <a:cxn ang="0">
                  <a:pos x="417" y="102"/>
                </a:cxn>
                <a:cxn ang="0">
                  <a:pos x="403" y="113"/>
                </a:cxn>
                <a:cxn ang="0">
                  <a:pos x="388" y="138"/>
                </a:cxn>
                <a:cxn ang="0">
                  <a:pos x="347" y="151"/>
                </a:cxn>
                <a:cxn ang="0">
                  <a:pos x="311" y="137"/>
                </a:cxn>
                <a:cxn ang="0">
                  <a:pos x="330" y="98"/>
                </a:cxn>
                <a:cxn ang="0">
                  <a:pos x="302" y="82"/>
                </a:cxn>
                <a:cxn ang="0">
                  <a:pos x="210" y="22"/>
                </a:cxn>
                <a:cxn ang="0">
                  <a:pos x="197" y="10"/>
                </a:cxn>
                <a:cxn ang="0">
                  <a:pos x="120" y="10"/>
                </a:cxn>
                <a:cxn ang="0">
                  <a:pos x="84" y="29"/>
                </a:cxn>
                <a:cxn ang="0">
                  <a:pos x="57" y="119"/>
                </a:cxn>
                <a:cxn ang="0">
                  <a:pos x="35" y="174"/>
                </a:cxn>
                <a:cxn ang="0">
                  <a:pos x="28" y="226"/>
                </a:cxn>
                <a:cxn ang="0">
                  <a:pos x="16" y="252"/>
                </a:cxn>
                <a:cxn ang="0">
                  <a:pos x="25" y="295"/>
                </a:cxn>
                <a:cxn ang="0">
                  <a:pos x="31" y="338"/>
                </a:cxn>
                <a:cxn ang="0">
                  <a:pos x="28" y="374"/>
                </a:cxn>
                <a:cxn ang="0">
                  <a:pos x="13" y="395"/>
                </a:cxn>
                <a:cxn ang="0">
                  <a:pos x="14" y="418"/>
                </a:cxn>
                <a:cxn ang="0">
                  <a:pos x="12" y="460"/>
                </a:cxn>
                <a:cxn ang="0">
                  <a:pos x="5" y="503"/>
                </a:cxn>
                <a:cxn ang="0">
                  <a:pos x="8" y="548"/>
                </a:cxn>
                <a:cxn ang="0">
                  <a:pos x="18" y="589"/>
                </a:cxn>
                <a:cxn ang="0">
                  <a:pos x="15" y="606"/>
                </a:cxn>
                <a:cxn ang="0">
                  <a:pos x="24" y="641"/>
                </a:cxn>
                <a:cxn ang="0">
                  <a:pos x="25" y="669"/>
                </a:cxn>
                <a:cxn ang="0">
                  <a:pos x="18" y="700"/>
                </a:cxn>
                <a:cxn ang="0">
                  <a:pos x="8" y="739"/>
                </a:cxn>
                <a:cxn ang="0">
                  <a:pos x="33" y="755"/>
                </a:cxn>
                <a:cxn ang="0">
                  <a:pos x="40" y="781"/>
                </a:cxn>
                <a:cxn ang="0">
                  <a:pos x="99" y="775"/>
                </a:cxn>
                <a:cxn ang="0">
                  <a:pos x="96" y="766"/>
                </a:cxn>
                <a:cxn ang="0">
                  <a:pos x="106" y="738"/>
                </a:cxn>
                <a:cxn ang="0">
                  <a:pos x="110" y="737"/>
                </a:cxn>
                <a:cxn ang="0">
                  <a:pos x="118" y="712"/>
                </a:cxn>
                <a:cxn ang="0">
                  <a:pos x="149" y="683"/>
                </a:cxn>
                <a:cxn ang="0">
                  <a:pos x="150" y="678"/>
                </a:cxn>
                <a:cxn ang="0">
                  <a:pos x="122" y="616"/>
                </a:cxn>
                <a:cxn ang="0">
                  <a:pos x="151" y="607"/>
                </a:cxn>
                <a:cxn ang="0">
                  <a:pos x="158" y="591"/>
                </a:cxn>
                <a:cxn ang="0">
                  <a:pos x="173" y="556"/>
                </a:cxn>
                <a:cxn ang="0">
                  <a:pos x="174" y="537"/>
                </a:cxn>
                <a:cxn ang="0">
                  <a:pos x="160" y="526"/>
                </a:cxn>
                <a:cxn ang="0">
                  <a:pos x="165" y="501"/>
                </a:cxn>
                <a:cxn ang="0">
                  <a:pos x="220" y="496"/>
                </a:cxn>
                <a:cxn ang="0">
                  <a:pos x="221" y="475"/>
                </a:cxn>
                <a:cxn ang="0">
                  <a:pos x="215" y="456"/>
                </a:cxn>
                <a:cxn ang="0">
                  <a:pos x="244" y="454"/>
                </a:cxn>
                <a:cxn ang="0">
                  <a:pos x="333" y="381"/>
                </a:cxn>
                <a:cxn ang="0">
                  <a:pos x="302" y="331"/>
                </a:cxn>
                <a:cxn ang="0">
                  <a:pos x="313" y="299"/>
                </a:cxn>
              </a:cxnLst>
              <a:rect l="0" t="0" r="r" b="b"/>
              <a:pathLst>
                <a:path w="429" h="793">
                  <a:moveTo>
                    <a:pt x="312" y="275"/>
                  </a:moveTo>
                  <a:cubicBezTo>
                    <a:pt x="312" y="275"/>
                    <a:pt x="313" y="271"/>
                    <a:pt x="313" y="271"/>
                  </a:cubicBezTo>
                  <a:cubicBezTo>
                    <a:pt x="313" y="270"/>
                    <a:pt x="311" y="269"/>
                    <a:pt x="312" y="268"/>
                  </a:cubicBezTo>
                  <a:cubicBezTo>
                    <a:pt x="314" y="265"/>
                    <a:pt x="316" y="267"/>
                    <a:pt x="317" y="261"/>
                  </a:cubicBezTo>
                  <a:cubicBezTo>
                    <a:pt x="318" y="260"/>
                    <a:pt x="314" y="258"/>
                    <a:pt x="315" y="257"/>
                  </a:cubicBezTo>
                  <a:cubicBezTo>
                    <a:pt x="315" y="256"/>
                    <a:pt x="317" y="257"/>
                    <a:pt x="317" y="256"/>
                  </a:cubicBezTo>
                  <a:cubicBezTo>
                    <a:pt x="318" y="254"/>
                    <a:pt x="321" y="249"/>
                    <a:pt x="321" y="247"/>
                  </a:cubicBezTo>
                  <a:cubicBezTo>
                    <a:pt x="321" y="245"/>
                    <a:pt x="319" y="245"/>
                    <a:pt x="319" y="244"/>
                  </a:cubicBezTo>
                  <a:cubicBezTo>
                    <a:pt x="319" y="243"/>
                    <a:pt x="322" y="244"/>
                    <a:pt x="322" y="242"/>
                  </a:cubicBezTo>
                  <a:cubicBezTo>
                    <a:pt x="322" y="239"/>
                    <a:pt x="319" y="235"/>
                    <a:pt x="321" y="232"/>
                  </a:cubicBezTo>
                  <a:cubicBezTo>
                    <a:pt x="322" y="230"/>
                    <a:pt x="325" y="229"/>
                    <a:pt x="326" y="226"/>
                  </a:cubicBezTo>
                  <a:cubicBezTo>
                    <a:pt x="327" y="226"/>
                    <a:pt x="326" y="226"/>
                    <a:pt x="326" y="225"/>
                  </a:cubicBezTo>
                  <a:cubicBezTo>
                    <a:pt x="326" y="225"/>
                    <a:pt x="326" y="224"/>
                    <a:pt x="326" y="224"/>
                  </a:cubicBezTo>
                  <a:cubicBezTo>
                    <a:pt x="327" y="223"/>
                    <a:pt x="333" y="221"/>
                    <a:pt x="334" y="219"/>
                  </a:cubicBezTo>
                  <a:cubicBezTo>
                    <a:pt x="335" y="217"/>
                    <a:pt x="334" y="216"/>
                    <a:pt x="335" y="214"/>
                  </a:cubicBezTo>
                  <a:cubicBezTo>
                    <a:pt x="336" y="213"/>
                    <a:pt x="340" y="213"/>
                    <a:pt x="341" y="211"/>
                  </a:cubicBezTo>
                  <a:cubicBezTo>
                    <a:pt x="344" y="208"/>
                    <a:pt x="348" y="205"/>
                    <a:pt x="350" y="202"/>
                  </a:cubicBezTo>
                  <a:cubicBezTo>
                    <a:pt x="351" y="200"/>
                    <a:pt x="351" y="197"/>
                    <a:pt x="353" y="196"/>
                  </a:cubicBezTo>
                  <a:cubicBezTo>
                    <a:pt x="354" y="195"/>
                    <a:pt x="356" y="195"/>
                    <a:pt x="357" y="194"/>
                  </a:cubicBezTo>
                  <a:cubicBezTo>
                    <a:pt x="358" y="192"/>
                    <a:pt x="359" y="189"/>
                    <a:pt x="360" y="187"/>
                  </a:cubicBezTo>
                  <a:cubicBezTo>
                    <a:pt x="362" y="185"/>
                    <a:pt x="366" y="184"/>
                    <a:pt x="367" y="182"/>
                  </a:cubicBezTo>
                  <a:cubicBezTo>
                    <a:pt x="367" y="181"/>
                    <a:pt x="367" y="180"/>
                    <a:pt x="367" y="180"/>
                  </a:cubicBezTo>
                  <a:cubicBezTo>
                    <a:pt x="367" y="179"/>
                    <a:pt x="370" y="179"/>
                    <a:pt x="370" y="179"/>
                  </a:cubicBezTo>
                  <a:cubicBezTo>
                    <a:pt x="371" y="177"/>
                    <a:pt x="369" y="176"/>
                    <a:pt x="371" y="176"/>
                  </a:cubicBezTo>
                  <a:cubicBezTo>
                    <a:pt x="373" y="175"/>
                    <a:pt x="374" y="178"/>
                    <a:pt x="375" y="178"/>
                  </a:cubicBezTo>
                  <a:cubicBezTo>
                    <a:pt x="379" y="176"/>
                    <a:pt x="372" y="173"/>
                    <a:pt x="374" y="172"/>
                  </a:cubicBezTo>
                  <a:cubicBezTo>
                    <a:pt x="376" y="171"/>
                    <a:pt x="380" y="171"/>
                    <a:pt x="382" y="169"/>
                  </a:cubicBezTo>
                  <a:cubicBezTo>
                    <a:pt x="383" y="168"/>
                    <a:pt x="383" y="167"/>
                    <a:pt x="384" y="166"/>
                  </a:cubicBezTo>
                  <a:cubicBezTo>
                    <a:pt x="387" y="163"/>
                    <a:pt x="389" y="163"/>
                    <a:pt x="392" y="163"/>
                  </a:cubicBezTo>
                  <a:cubicBezTo>
                    <a:pt x="393" y="163"/>
                    <a:pt x="391" y="162"/>
                    <a:pt x="391" y="161"/>
                  </a:cubicBezTo>
                  <a:cubicBezTo>
                    <a:pt x="391" y="161"/>
                    <a:pt x="394" y="161"/>
                    <a:pt x="395" y="160"/>
                  </a:cubicBezTo>
                  <a:cubicBezTo>
                    <a:pt x="396" y="159"/>
                    <a:pt x="397" y="155"/>
                    <a:pt x="398" y="154"/>
                  </a:cubicBezTo>
                  <a:cubicBezTo>
                    <a:pt x="399" y="154"/>
                    <a:pt x="399" y="155"/>
                    <a:pt x="399" y="155"/>
                  </a:cubicBezTo>
                  <a:cubicBezTo>
                    <a:pt x="401" y="155"/>
                    <a:pt x="402" y="152"/>
                    <a:pt x="404" y="152"/>
                  </a:cubicBezTo>
                  <a:cubicBezTo>
                    <a:pt x="404" y="152"/>
                    <a:pt x="404" y="153"/>
                    <a:pt x="405" y="153"/>
                  </a:cubicBezTo>
                  <a:cubicBezTo>
                    <a:pt x="407" y="153"/>
                    <a:pt x="407" y="151"/>
                    <a:pt x="411" y="152"/>
                  </a:cubicBezTo>
                  <a:cubicBezTo>
                    <a:pt x="412" y="152"/>
                    <a:pt x="413" y="147"/>
                    <a:pt x="414" y="147"/>
                  </a:cubicBezTo>
                  <a:cubicBezTo>
                    <a:pt x="415" y="147"/>
                    <a:pt x="414" y="148"/>
                    <a:pt x="415" y="148"/>
                  </a:cubicBezTo>
                  <a:cubicBezTo>
                    <a:pt x="415" y="148"/>
                    <a:pt x="416" y="148"/>
                    <a:pt x="416" y="148"/>
                  </a:cubicBezTo>
                  <a:cubicBezTo>
                    <a:pt x="417" y="147"/>
                    <a:pt x="423" y="144"/>
                    <a:pt x="424" y="143"/>
                  </a:cubicBezTo>
                  <a:cubicBezTo>
                    <a:pt x="427" y="141"/>
                    <a:pt x="426" y="130"/>
                    <a:pt x="426" y="126"/>
                  </a:cubicBezTo>
                  <a:cubicBezTo>
                    <a:pt x="427" y="123"/>
                    <a:pt x="429" y="122"/>
                    <a:pt x="428" y="119"/>
                  </a:cubicBezTo>
                  <a:cubicBezTo>
                    <a:pt x="427" y="117"/>
                    <a:pt x="425" y="115"/>
                    <a:pt x="424" y="113"/>
                  </a:cubicBezTo>
                  <a:cubicBezTo>
                    <a:pt x="423" y="111"/>
                    <a:pt x="425" y="106"/>
                    <a:pt x="423" y="104"/>
                  </a:cubicBezTo>
                  <a:cubicBezTo>
                    <a:pt x="422" y="104"/>
                    <a:pt x="422" y="105"/>
                    <a:pt x="421" y="105"/>
                  </a:cubicBezTo>
                  <a:cubicBezTo>
                    <a:pt x="421" y="104"/>
                    <a:pt x="420" y="101"/>
                    <a:pt x="418" y="102"/>
                  </a:cubicBezTo>
                  <a:cubicBezTo>
                    <a:pt x="418" y="102"/>
                    <a:pt x="418" y="103"/>
                    <a:pt x="418" y="103"/>
                  </a:cubicBezTo>
                  <a:cubicBezTo>
                    <a:pt x="418" y="103"/>
                    <a:pt x="417" y="103"/>
                    <a:pt x="417" y="102"/>
                  </a:cubicBezTo>
                  <a:cubicBezTo>
                    <a:pt x="417" y="102"/>
                    <a:pt x="418" y="101"/>
                    <a:pt x="418" y="101"/>
                  </a:cubicBezTo>
                  <a:cubicBezTo>
                    <a:pt x="417" y="99"/>
                    <a:pt x="414" y="103"/>
                    <a:pt x="414" y="103"/>
                  </a:cubicBezTo>
                  <a:cubicBezTo>
                    <a:pt x="414" y="103"/>
                    <a:pt x="414" y="102"/>
                    <a:pt x="413" y="102"/>
                  </a:cubicBezTo>
                  <a:cubicBezTo>
                    <a:pt x="410" y="101"/>
                    <a:pt x="411" y="107"/>
                    <a:pt x="405" y="102"/>
                  </a:cubicBezTo>
                  <a:cubicBezTo>
                    <a:pt x="406" y="103"/>
                    <a:pt x="406" y="104"/>
                    <a:pt x="405" y="104"/>
                  </a:cubicBezTo>
                  <a:cubicBezTo>
                    <a:pt x="405" y="104"/>
                    <a:pt x="404" y="104"/>
                    <a:pt x="404" y="104"/>
                  </a:cubicBezTo>
                  <a:cubicBezTo>
                    <a:pt x="403" y="106"/>
                    <a:pt x="406" y="110"/>
                    <a:pt x="405" y="112"/>
                  </a:cubicBezTo>
                  <a:cubicBezTo>
                    <a:pt x="404" y="113"/>
                    <a:pt x="403" y="113"/>
                    <a:pt x="403" y="113"/>
                  </a:cubicBezTo>
                  <a:cubicBezTo>
                    <a:pt x="402" y="114"/>
                    <a:pt x="404" y="118"/>
                    <a:pt x="404" y="119"/>
                  </a:cubicBezTo>
                  <a:cubicBezTo>
                    <a:pt x="403" y="120"/>
                    <a:pt x="403" y="122"/>
                    <a:pt x="402" y="123"/>
                  </a:cubicBezTo>
                  <a:cubicBezTo>
                    <a:pt x="402" y="125"/>
                    <a:pt x="400" y="131"/>
                    <a:pt x="399" y="131"/>
                  </a:cubicBezTo>
                  <a:cubicBezTo>
                    <a:pt x="398" y="132"/>
                    <a:pt x="398" y="131"/>
                    <a:pt x="397" y="131"/>
                  </a:cubicBezTo>
                  <a:cubicBezTo>
                    <a:pt x="395" y="131"/>
                    <a:pt x="396" y="133"/>
                    <a:pt x="395" y="134"/>
                  </a:cubicBezTo>
                  <a:cubicBezTo>
                    <a:pt x="394" y="135"/>
                    <a:pt x="392" y="135"/>
                    <a:pt x="391" y="136"/>
                  </a:cubicBezTo>
                  <a:cubicBezTo>
                    <a:pt x="390" y="139"/>
                    <a:pt x="390" y="139"/>
                    <a:pt x="390" y="139"/>
                  </a:cubicBezTo>
                  <a:cubicBezTo>
                    <a:pt x="389" y="140"/>
                    <a:pt x="389" y="138"/>
                    <a:pt x="388" y="138"/>
                  </a:cubicBezTo>
                  <a:cubicBezTo>
                    <a:pt x="384" y="138"/>
                    <a:pt x="384" y="140"/>
                    <a:pt x="382" y="142"/>
                  </a:cubicBezTo>
                  <a:cubicBezTo>
                    <a:pt x="382" y="142"/>
                    <a:pt x="379" y="144"/>
                    <a:pt x="379" y="144"/>
                  </a:cubicBezTo>
                  <a:cubicBezTo>
                    <a:pt x="378" y="146"/>
                    <a:pt x="380" y="148"/>
                    <a:pt x="378" y="149"/>
                  </a:cubicBezTo>
                  <a:cubicBezTo>
                    <a:pt x="373" y="154"/>
                    <a:pt x="370" y="146"/>
                    <a:pt x="365" y="148"/>
                  </a:cubicBezTo>
                  <a:cubicBezTo>
                    <a:pt x="361" y="150"/>
                    <a:pt x="362" y="153"/>
                    <a:pt x="359" y="155"/>
                  </a:cubicBezTo>
                  <a:cubicBezTo>
                    <a:pt x="358" y="156"/>
                    <a:pt x="355" y="152"/>
                    <a:pt x="354" y="152"/>
                  </a:cubicBezTo>
                  <a:cubicBezTo>
                    <a:pt x="352" y="152"/>
                    <a:pt x="350" y="154"/>
                    <a:pt x="349" y="153"/>
                  </a:cubicBezTo>
                  <a:cubicBezTo>
                    <a:pt x="349" y="153"/>
                    <a:pt x="347" y="151"/>
                    <a:pt x="347" y="151"/>
                  </a:cubicBezTo>
                  <a:cubicBezTo>
                    <a:pt x="345" y="150"/>
                    <a:pt x="343" y="152"/>
                    <a:pt x="342" y="153"/>
                  </a:cubicBezTo>
                  <a:cubicBezTo>
                    <a:pt x="336" y="153"/>
                    <a:pt x="330" y="149"/>
                    <a:pt x="325" y="148"/>
                  </a:cubicBezTo>
                  <a:cubicBezTo>
                    <a:pt x="320" y="146"/>
                    <a:pt x="306" y="149"/>
                    <a:pt x="303" y="148"/>
                  </a:cubicBezTo>
                  <a:cubicBezTo>
                    <a:pt x="300" y="146"/>
                    <a:pt x="304" y="143"/>
                    <a:pt x="304" y="143"/>
                  </a:cubicBezTo>
                  <a:cubicBezTo>
                    <a:pt x="305" y="142"/>
                    <a:pt x="304" y="141"/>
                    <a:pt x="305" y="141"/>
                  </a:cubicBezTo>
                  <a:cubicBezTo>
                    <a:pt x="305" y="141"/>
                    <a:pt x="305" y="142"/>
                    <a:pt x="306" y="141"/>
                  </a:cubicBezTo>
                  <a:cubicBezTo>
                    <a:pt x="307" y="141"/>
                    <a:pt x="306" y="139"/>
                    <a:pt x="307" y="138"/>
                  </a:cubicBezTo>
                  <a:cubicBezTo>
                    <a:pt x="308" y="137"/>
                    <a:pt x="310" y="138"/>
                    <a:pt x="311" y="137"/>
                  </a:cubicBezTo>
                  <a:cubicBezTo>
                    <a:pt x="311" y="136"/>
                    <a:pt x="310" y="135"/>
                    <a:pt x="310" y="135"/>
                  </a:cubicBezTo>
                  <a:cubicBezTo>
                    <a:pt x="312" y="133"/>
                    <a:pt x="312" y="133"/>
                    <a:pt x="312" y="133"/>
                  </a:cubicBezTo>
                  <a:cubicBezTo>
                    <a:pt x="312" y="133"/>
                    <a:pt x="313" y="130"/>
                    <a:pt x="313" y="130"/>
                  </a:cubicBezTo>
                  <a:cubicBezTo>
                    <a:pt x="314" y="130"/>
                    <a:pt x="315" y="133"/>
                    <a:pt x="314" y="129"/>
                  </a:cubicBezTo>
                  <a:cubicBezTo>
                    <a:pt x="314" y="126"/>
                    <a:pt x="313" y="123"/>
                    <a:pt x="315" y="120"/>
                  </a:cubicBezTo>
                  <a:cubicBezTo>
                    <a:pt x="316" y="118"/>
                    <a:pt x="322" y="115"/>
                    <a:pt x="323" y="113"/>
                  </a:cubicBezTo>
                  <a:cubicBezTo>
                    <a:pt x="323" y="112"/>
                    <a:pt x="321" y="112"/>
                    <a:pt x="321" y="112"/>
                  </a:cubicBezTo>
                  <a:cubicBezTo>
                    <a:pt x="321" y="107"/>
                    <a:pt x="331" y="101"/>
                    <a:pt x="330" y="98"/>
                  </a:cubicBezTo>
                  <a:cubicBezTo>
                    <a:pt x="328" y="97"/>
                    <a:pt x="328" y="97"/>
                    <a:pt x="328" y="97"/>
                  </a:cubicBezTo>
                  <a:cubicBezTo>
                    <a:pt x="327" y="94"/>
                    <a:pt x="325" y="90"/>
                    <a:pt x="323" y="89"/>
                  </a:cubicBezTo>
                  <a:cubicBezTo>
                    <a:pt x="320" y="89"/>
                    <a:pt x="320" y="89"/>
                    <a:pt x="320" y="89"/>
                  </a:cubicBezTo>
                  <a:cubicBezTo>
                    <a:pt x="318" y="88"/>
                    <a:pt x="315" y="85"/>
                    <a:pt x="313" y="85"/>
                  </a:cubicBezTo>
                  <a:cubicBezTo>
                    <a:pt x="313" y="85"/>
                    <a:pt x="313" y="86"/>
                    <a:pt x="312" y="86"/>
                  </a:cubicBezTo>
                  <a:cubicBezTo>
                    <a:pt x="311" y="86"/>
                    <a:pt x="310" y="85"/>
                    <a:pt x="310" y="85"/>
                  </a:cubicBezTo>
                  <a:cubicBezTo>
                    <a:pt x="309" y="85"/>
                    <a:pt x="308" y="83"/>
                    <a:pt x="307" y="82"/>
                  </a:cubicBezTo>
                  <a:cubicBezTo>
                    <a:pt x="306" y="82"/>
                    <a:pt x="303" y="82"/>
                    <a:pt x="302" y="82"/>
                  </a:cubicBezTo>
                  <a:cubicBezTo>
                    <a:pt x="297" y="80"/>
                    <a:pt x="280" y="70"/>
                    <a:pt x="278" y="66"/>
                  </a:cubicBezTo>
                  <a:cubicBezTo>
                    <a:pt x="279" y="67"/>
                    <a:pt x="279" y="67"/>
                    <a:pt x="279" y="67"/>
                  </a:cubicBezTo>
                  <a:cubicBezTo>
                    <a:pt x="275" y="65"/>
                    <a:pt x="271" y="61"/>
                    <a:pt x="268" y="60"/>
                  </a:cubicBezTo>
                  <a:cubicBezTo>
                    <a:pt x="266" y="60"/>
                    <a:pt x="263" y="61"/>
                    <a:pt x="260" y="60"/>
                  </a:cubicBezTo>
                  <a:cubicBezTo>
                    <a:pt x="258" y="60"/>
                    <a:pt x="244" y="56"/>
                    <a:pt x="242" y="54"/>
                  </a:cubicBezTo>
                  <a:cubicBezTo>
                    <a:pt x="241" y="53"/>
                    <a:pt x="241" y="50"/>
                    <a:pt x="240" y="49"/>
                  </a:cubicBezTo>
                  <a:cubicBezTo>
                    <a:pt x="235" y="44"/>
                    <a:pt x="221" y="39"/>
                    <a:pt x="217" y="33"/>
                  </a:cubicBezTo>
                  <a:cubicBezTo>
                    <a:pt x="216" y="32"/>
                    <a:pt x="210" y="24"/>
                    <a:pt x="210" y="22"/>
                  </a:cubicBezTo>
                  <a:cubicBezTo>
                    <a:pt x="210" y="22"/>
                    <a:pt x="211" y="22"/>
                    <a:pt x="211" y="22"/>
                  </a:cubicBezTo>
                  <a:cubicBezTo>
                    <a:pt x="211" y="21"/>
                    <a:pt x="210" y="21"/>
                    <a:pt x="210" y="20"/>
                  </a:cubicBezTo>
                  <a:cubicBezTo>
                    <a:pt x="208" y="18"/>
                    <a:pt x="202" y="17"/>
                    <a:pt x="200" y="14"/>
                  </a:cubicBezTo>
                  <a:cubicBezTo>
                    <a:pt x="200" y="14"/>
                    <a:pt x="201" y="14"/>
                    <a:pt x="201" y="13"/>
                  </a:cubicBezTo>
                  <a:cubicBezTo>
                    <a:pt x="201" y="13"/>
                    <a:pt x="201" y="13"/>
                    <a:pt x="201" y="13"/>
                  </a:cubicBezTo>
                  <a:cubicBezTo>
                    <a:pt x="200" y="13"/>
                    <a:pt x="200" y="13"/>
                    <a:pt x="200" y="13"/>
                  </a:cubicBezTo>
                  <a:cubicBezTo>
                    <a:pt x="200" y="12"/>
                    <a:pt x="200" y="12"/>
                    <a:pt x="200" y="12"/>
                  </a:cubicBezTo>
                  <a:cubicBezTo>
                    <a:pt x="199" y="11"/>
                    <a:pt x="197" y="11"/>
                    <a:pt x="197" y="10"/>
                  </a:cubicBezTo>
                  <a:cubicBezTo>
                    <a:pt x="196" y="6"/>
                    <a:pt x="196" y="6"/>
                    <a:pt x="196" y="6"/>
                  </a:cubicBezTo>
                  <a:cubicBezTo>
                    <a:pt x="195" y="6"/>
                    <a:pt x="167" y="6"/>
                    <a:pt x="167" y="7"/>
                  </a:cubicBezTo>
                  <a:cubicBezTo>
                    <a:pt x="167" y="7"/>
                    <a:pt x="159" y="23"/>
                    <a:pt x="158" y="24"/>
                  </a:cubicBezTo>
                  <a:cubicBezTo>
                    <a:pt x="158" y="24"/>
                    <a:pt x="158" y="30"/>
                    <a:pt x="157" y="29"/>
                  </a:cubicBezTo>
                  <a:cubicBezTo>
                    <a:pt x="155" y="29"/>
                    <a:pt x="154" y="22"/>
                    <a:pt x="154" y="21"/>
                  </a:cubicBezTo>
                  <a:cubicBezTo>
                    <a:pt x="154" y="20"/>
                    <a:pt x="151" y="18"/>
                    <a:pt x="151" y="17"/>
                  </a:cubicBezTo>
                  <a:cubicBezTo>
                    <a:pt x="150" y="13"/>
                    <a:pt x="153" y="15"/>
                    <a:pt x="151" y="13"/>
                  </a:cubicBezTo>
                  <a:cubicBezTo>
                    <a:pt x="142" y="5"/>
                    <a:pt x="127" y="13"/>
                    <a:pt x="120" y="10"/>
                  </a:cubicBezTo>
                  <a:cubicBezTo>
                    <a:pt x="118" y="9"/>
                    <a:pt x="109" y="0"/>
                    <a:pt x="107" y="1"/>
                  </a:cubicBezTo>
                  <a:cubicBezTo>
                    <a:pt x="107" y="2"/>
                    <a:pt x="106" y="9"/>
                    <a:pt x="105" y="10"/>
                  </a:cubicBezTo>
                  <a:cubicBezTo>
                    <a:pt x="102" y="12"/>
                    <a:pt x="97" y="11"/>
                    <a:pt x="95" y="14"/>
                  </a:cubicBezTo>
                  <a:cubicBezTo>
                    <a:pt x="94" y="15"/>
                    <a:pt x="95" y="18"/>
                    <a:pt x="94" y="19"/>
                  </a:cubicBezTo>
                  <a:cubicBezTo>
                    <a:pt x="93" y="20"/>
                    <a:pt x="89" y="20"/>
                    <a:pt x="88" y="21"/>
                  </a:cubicBezTo>
                  <a:cubicBezTo>
                    <a:pt x="88" y="25"/>
                    <a:pt x="88" y="25"/>
                    <a:pt x="88" y="25"/>
                  </a:cubicBezTo>
                  <a:cubicBezTo>
                    <a:pt x="87" y="27"/>
                    <a:pt x="85" y="28"/>
                    <a:pt x="82" y="30"/>
                  </a:cubicBezTo>
                  <a:cubicBezTo>
                    <a:pt x="84" y="29"/>
                    <a:pt x="84" y="29"/>
                    <a:pt x="84" y="29"/>
                  </a:cubicBezTo>
                  <a:cubicBezTo>
                    <a:pt x="85" y="30"/>
                    <a:pt x="88" y="33"/>
                    <a:pt x="89" y="34"/>
                  </a:cubicBezTo>
                  <a:cubicBezTo>
                    <a:pt x="89" y="35"/>
                    <a:pt x="87" y="39"/>
                    <a:pt x="87" y="41"/>
                  </a:cubicBezTo>
                  <a:cubicBezTo>
                    <a:pt x="85" y="44"/>
                    <a:pt x="83" y="60"/>
                    <a:pt x="81" y="61"/>
                  </a:cubicBezTo>
                  <a:cubicBezTo>
                    <a:pt x="79" y="65"/>
                    <a:pt x="59" y="70"/>
                    <a:pt x="55" y="75"/>
                  </a:cubicBezTo>
                  <a:cubicBezTo>
                    <a:pt x="54" y="75"/>
                    <a:pt x="50" y="83"/>
                    <a:pt x="51" y="85"/>
                  </a:cubicBezTo>
                  <a:cubicBezTo>
                    <a:pt x="53" y="86"/>
                    <a:pt x="55" y="85"/>
                    <a:pt x="56" y="90"/>
                  </a:cubicBezTo>
                  <a:cubicBezTo>
                    <a:pt x="56" y="92"/>
                    <a:pt x="50" y="95"/>
                    <a:pt x="51" y="102"/>
                  </a:cubicBezTo>
                  <a:cubicBezTo>
                    <a:pt x="52" y="106"/>
                    <a:pt x="58" y="115"/>
                    <a:pt x="57" y="119"/>
                  </a:cubicBezTo>
                  <a:cubicBezTo>
                    <a:pt x="56" y="123"/>
                    <a:pt x="51" y="123"/>
                    <a:pt x="53" y="129"/>
                  </a:cubicBezTo>
                  <a:cubicBezTo>
                    <a:pt x="54" y="132"/>
                    <a:pt x="64" y="139"/>
                    <a:pt x="60" y="143"/>
                  </a:cubicBezTo>
                  <a:cubicBezTo>
                    <a:pt x="59" y="144"/>
                    <a:pt x="56" y="143"/>
                    <a:pt x="55" y="144"/>
                  </a:cubicBezTo>
                  <a:cubicBezTo>
                    <a:pt x="54" y="144"/>
                    <a:pt x="55" y="146"/>
                    <a:pt x="54" y="146"/>
                  </a:cubicBezTo>
                  <a:cubicBezTo>
                    <a:pt x="51" y="146"/>
                    <a:pt x="50" y="143"/>
                    <a:pt x="48" y="145"/>
                  </a:cubicBezTo>
                  <a:cubicBezTo>
                    <a:pt x="47" y="146"/>
                    <a:pt x="41" y="166"/>
                    <a:pt x="40" y="167"/>
                  </a:cubicBezTo>
                  <a:cubicBezTo>
                    <a:pt x="39" y="168"/>
                    <a:pt x="38" y="168"/>
                    <a:pt x="37" y="168"/>
                  </a:cubicBezTo>
                  <a:cubicBezTo>
                    <a:pt x="36" y="169"/>
                    <a:pt x="36" y="174"/>
                    <a:pt x="35" y="174"/>
                  </a:cubicBezTo>
                  <a:cubicBezTo>
                    <a:pt x="34" y="174"/>
                    <a:pt x="34" y="173"/>
                    <a:pt x="33" y="173"/>
                  </a:cubicBezTo>
                  <a:cubicBezTo>
                    <a:pt x="33" y="173"/>
                    <a:pt x="32" y="177"/>
                    <a:pt x="32" y="177"/>
                  </a:cubicBezTo>
                  <a:cubicBezTo>
                    <a:pt x="32" y="177"/>
                    <a:pt x="29" y="179"/>
                    <a:pt x="29" y="179"/>
                  </a:cubicBezTo>
                  <a:cubicBezTo>
                    <a:pt x="27" y="183"/>
                    <a:pt x="28" y="193"/>
                    <a:pt x="27" y="198"/>
                  </a:cubicBezTo>
                  <a:cubicBezTo>
                    <a:pt x="26" y="200"/>
                    <a:pt x="22" y="201"/>
                    <a:pt x="21" y="203"/>
                  </a:cubicBezTo>
                  <a:cubicBezTo>
                    <a:pt x="21" y="204"/>
                    <a:pt x="24" y="213"/>
                    <a:pt x="25" y="214"/>
                  </a:cubicBezTo>
                  <a:cubicBezTo>
                    <a:pt x="27" y="217"/>
                    <a:pt x="23" y="221"/>
                    <a:pt x="24" y="224"/>
                  </a:cubicBezTo>
                  <a:cubicBezTo>
                    <a:pt x="25" y="226"/>
                    <a:pt x="28" y="223"/>
                    <a:pt x="28" y="226"/>
                  </a:cubicBezTo>
                  <a:cubicBezTo>
                    <a:pt x="28" y="228"/>
                    <a:pt x="27" y="231"/>
                    <a:pt x="25" y="232"/>
                  </a:cubicBezTo>
                  <a:cubicBezTo>
                    <a:pt x="24" y="233"/>
                    <a:pt x="20" y="231"/>
                    <a:pt x="20" y="231"/>
                  </a:cubicBezTo>
                  <a:cubicBezTo>
                    <a:pt x="20" y="232"/>
                    <a:pt x="21" y="233"/>
                    <a:pt x="21" y="233"/>
                  </a:cubicBezTo>
                  <a:cubicBezTo>
                    <a:pt x="21" y="237"/>
                    <a:pt x="18" y="241"/>
                    <a:pt x="17" y="245"/>
                  </a:cubicBezTo>
                  <a:cubicBezTo>
                    <a:pt x="17" y="246"/>
                    <a:pt x="17" y="246"/>
                    <a:pt x="17" y="247"/>
                  </a:cubicBezTo>
                  <a:cubicBezTo>
                    <a:pt x="17" y="248"/>
                    <a:pt x="20" y="248"/>
                    <a:pt x="19" y="249"/>
                  </a:cubicBezTo>
                  <a:cubicBezTo>
                    <a:pt x="19" y="250"/>
                    <a:pt x="18" y="249"/>
                    <a:pt x="17" y="250"/>
                  </a:cubicBezTo>
                  <a:cubicBezTo>
                    <a:pt x="17" y="251"/>
                    <a:pt x="16" y="252"/>
                    <a:pt x="16" y="252"/>
                  </a:cubicBezTo>
                  <a:cubicBezTo>
                    <a:pt x="14" y="252"/>
                    <a:pt x="14" y="250"/>
                    <a:pt x="13" y="253"/>
                  </a:cubicBezTo>
                  <a:cubicBezTo>
                    <a:pt x="12" y="258"/>
                    <a:pt x="12" y="268"/>
                    <a:pt x="17" y="272"/>
                  </a:cubicBezTo>
                  <a:cubicBezTo>
                    <a:pt x="19" y="273"/>
                    <a:pt x="21" y="271"/>
                    <a:pt x="22" y="274"/>
                  </a:cubicBezTo>
                  <a:cubicBezTo>
                    <a:pt x="23" y="279"/>
                    <a:pt x="19" y="274"/>
                    <a:pt x="18" y="276"/>
                  </a:cubicBezTo>
                  <a:cubicBezTo>
                    <a:pt x="18" y="279"/>
                    <a:pt x="21" y="281"/>
                    <a:pt x="22" y="283"/>
                  </a:cubicBezTo>
                  <a:cubicBezTo>
                    <a:pt x="22" y="283"/>
                    <a:pt x="23" y="286"/>
                    <a:pt x="23" y="286"/>
                  </a:cubicBezTo>
                  <a:cubicBezTo>
                    <a:pt x="24" y="287"/>
                    <a:pt x="25" y="286"/>
                    <a:pt x="25" y="288"/>
                  </a:cubicBezTo>
                  <a:cubicBezTo>
                    <a:pt x="25" y="290"/>
                    <a:pt x="24" y="292"/>
                    <a:pt x="25" y="295"/>
                  </a:cubicBezTo>
                  <a:cubicBezTo>
                    <a:pt x="26" y="296"/>
                    <a:pt x="29" y="297"/>
                    <a:pt x="29" y="298"/>
                  </a:cubicBezTo>
                  <a:cubicBezTo>
                    <a:pt x="29" y="301"/>
                    <a:pt x="26" y="302"/>
                    <a:pt x="27" y="305"/>
                  </a:cubicBezTo>
                  <a:cubicBezTo>
                    <a:pt x="30" y="312"/>
                    <a:pt x="32" y="304"/>
                    <a:pt x="35" y="308"/>
                  </a:cubicBezTo>
                  <a:cubicBezTo>
                    <a:pt x="37" y="311"/>
                    <a:pt x="34" y="313"/>
                    <a:pt x="34" y="316"/>
                  </a:cubicBezTo>
                  <a:cubicBezTo>
                    <a:pt x="34" y="317"/>
                    <a:pt x="35" y="318"/>
                    <a:pt x="34" y="319"/>
                  </a:cubicBezTo>
                  <a:cubicBezTo>
                    <a:pt x="33" y="325"/>
                    <a:pt x="35" y="327"/>
                    <a:pt x="36" y="333"/>
                  </a:cubicBezTo>
                  <a:cubicBezTo>
                    <a:pt x="37" y="334"/>
                    <a:pt x="32" y="334"/>
                    <a:pt x="32" y="334"/>
                  </a:cubicBezTo>
                  <a:cubicBezTo>
                    <a:pt x="30" y="335"/>
                    <a:pt x="32" y="337"/>
                    <a:pt x="31" y="338"/>
                  </a:cubicBezTo>
                  <a:cubicBezTo>
                    <a:pt x="31" y="339"/>
                    <a:pt x="26" y="346"/>
                    <a:pt x="26" y="347"/>
                  </a:cubicBezTo>
                  <a:cubicBezTo>
                    <a:pt x="26" y="347"/>
                    <a:pt x="27" y="347"/>
                    <a:pt x="27" y="348"/>
                  </a:cubicBezTo>
                  <a:cubicBezTo>
                    <a:pt x="27" y="349"/>
                    <a:pt x="25" y="352"/>
                    <a:pt x="25" y="353"/>
                  </a:cubicBezTo>
                  <a:cubicBezTo>
                    <a:pt x="25" y="353"/>
                    <a:pt x="25" y="357"/>
                    <a:pt x="25" y="357"/>
                  </a:cubicBezTo>
                  <a:cubicBezTo>
                    <a:pt x="25" y="359"/>
                    <a:pt x="21" y="358"/>
                    <a:pt x="21" y="360"/>
                  </a:cubicBezTo>
                  <a:cubicBezTo>
                    <a:pt x="21" y="363"/>
                    <a:pt x="24" y="361"/>
                    <a:pt x="25" y="362"/>
                  </a:cubicBezTo>
                  <a:cubicBezTo>
                    <a:pt x="25" y="363"/>
                    <a:pt x="24" y="363"/>
                    <a:pt x="24" y="363"/>
                  </a:cubicBezTo>
                  <a:cubicBezTo>
                    <a:pt x="24" y="366"/>
                    <a:pt x="28" y="372"/>
                    <a:pt x="28" y="374"/>
                  </a:cubicBezTo>
                  <a:cubicBezTo>
                    <a:pt x="28" y="376"/>
                    <a:pt x="26" y="377"/>
                    <a:pt x="26" y="379"/>
                  </a:cubicBezTo>
                  <a:cubicBezTo>
                    <a:pt x="26" y="379"/>
                    <a:pt x="28" y="380"/>
                    <a:pt x="28" y="381"/>
                  </a:cubicBezTo>
                  <a:cubicBezTo>
                    <a:pt x="28" y="384"/>
                    <a:pt x="24" y="383"/>
                    <a:pt x="23" y="383"/>
                  </a:cubicBezTo>
                  <a:cubicBezTo>
                    <a:pt x="20" y="386"/>
                    <a:pt x="22" y="388"/>
                    <a:pt x="21" y="391"/>
                  </a:cubicBezTo>
                  <a:cubicBezTo>
                    <a:pt x="21" y="391"/>
                    <a:pt x="17" y="390"/>
                    <a:pt x="16" y="390"/>
                  </a:cubicBezTo>
                  <a:cubicBezTo>
                    <a:pt x="16" y="391"/>
                    <a:pt x="16" y="392"/>
                    <a:pt x="16" y="392"/>
                  </a:cubicBezTo>
                  <a:cubicBezTo>
                    <a:pt x="15" y="393"/>
                    <a:pt x="14" y="392"/>
                    <a:pt x="13" y="392"/>
                  </a:cubicBezTo>
                  <a:cubicBezTo>
                    <a:pt x="13" y="393"/>
                    <a:pt x="13" y="394"/>
                    <a:pt x="13" y="395"/>
                  </a:cubicBezTo>
                  <a:cubicBezTo>
                    <a:pt x="13" y="396"/>
                    <a:pt x="13" y="397"/>
                    <a:pt x="13" y="398"/>
                  </a:cubicBezTo>
                  <a:cubicBezTo>
                    <a:pt x="13" y="399"/>
                    <a:pt x="12" y="397"/>
                    <a:pt x="11" y="398"/>
                  </a:cubicBezTo>
                  <a:cubicBezTo>
                    <a:pt x="11" y="398"/>
                    <a:pt x="11" y="402"/>
                    <a:pt x="11" y="402"/>
                  </a:cubicBezTo>
                  <a:cubicBezTo>
                    <a:pt x="12" y="405"/>
                    <a:pt x="12" y="405"/>
                    <a:pt x="12" y="405"/>
                  </a:cubicBezTo>
                  <a:cubicBezTo>
                    <a:pt x="12" y="406"/>
                    <a:pt x="11" y="405"/>
                    <a:pt x="11" y="406"/>
                  </a:cubicBezTo>
                  <a:cubicBezTo>
                    <a:pt x="11" y="407"/>
                    <a:pt x="13" y="407"/>
                    <a:pt x="14" y="409"/>
                  </a:cubicBezTo>
                  <a:cubicBezTo>
                    <a:pt x="14" y="410"/>
                    <a:pt x="11" y="413"/>
                    <a:pt x="12" y="414"/>
                  </a:cubicBezTo>
                  <a:cubicBezTo>
                    <a:pt x="12" y="416"/>
                    <a:pt x="13" y="416"/>
                    <a:pt x="14" y="418"/>
                  </a:cubicBezTo>
                  <a:cubicBezTo>
                    <a:pt x="15" y="420"/>
                    <a:pt x="12" y="422"/>
                    <a:pt x="13" y="425"/>
                  </a:cubicBezTo>
                  <a:cubicBezTo>
                    <a:pt x="14" y="428"/>
                    <a:pt x="16" y="431"/>
                    <a:pt x="17" y="435"/>
                  </a:cubicBezTo>
                  <a:cubicBezTo>
                    <a:pt x="18" y="436"/>
                    <a:pt x="18" y="437"/>
                    <a:pt x="19" y="439"/>
                  </a:cubicBezTo>
                  <a:cubicBezTo>
                    <a:pt x="19" y="441"/>
                    <a:pt x="24" y="446"/>
                    <a:pt x="23" y="447"/>
                  </a:cubicBezTo>
                  <a:cubicBezTo>
                    <a:pt x="23" y="448"/>
                    <a:pt x="22" y="448"/>
                    <a:pt x="22" y="448"/>
                  </a:cubicBezTo>
                  <a:cubicBezTo>
                    <a:pt x="22" y="449"/>
                    <a:pt x="23" y="449"/>
                    <a:pt x="23" y="450"/>
                  </a:cubicBezTo>
                  <a:cubicBezTo>
                    <a:pt x="22" y="451"/>
                    <a:pt x="13" y="454"/>
                    <a:pt x="11" y="456"/>
                  </a:cubicBezTo>
                  <a:cubicBezTo>
                    <a:pt x="11" y="457"/>
                    <a:pt x="12" y="459"/>
                    <a:pt x="12" y="460"/>
                  </a:cubicBezTo>
                  <a:cubicBezTo>
                    <a:pt x="12" y="462"/>
                    <a:pt x="13" y="465"/>
                    <a:pt x="13" y="467"/>
                  </a:cubicBezTo>
                  <a:cubicBezTo>
                    <a:pt x="12" y="467"/>
                    <a:pt x="10" y="471"/>
                    <a:pt x="10" y="472"/>
                  </a:cubicBezTo>
                  <a:cubicBezTo>
                    <a:pt x="11" y="474"/>
                    <a:pt x="13" y="470"/>
                    <a:pt x="12" y="474"/>
                  </a:cubicBezTo>
                  <a:cubicBezTo>
                    <a:pt x="11" y="475"/>
                    <a:pt x="8" y="472"/>
                    <a:pt x="7" y="473"/>
                  </a:cubicBezTo>
                  <a:cubicBezTo>
                    <a:pt x="4" y="474"/>
                    <a:pt x="12" y="483"/>
                    <a:pt x="9" y="487"/>
                  </a:cubicBezTo>
                  <a:cubicBezTo>
                    <a:pt x="9" y="487"/>
                    <a:pt x="6" y="487"/>
                    <a:pt x="6" y="487"/>
                  </a:cubicBezTo>
                  <a:cubicBezTo>
                    <a:pt x="4" y="490"/>
                    <a:pt x="9" y="492"/>
                    <a:pt x="10" y="492"/>
                  </a:cubicBezTo>
                  <a:cubicBezTo>
                    <a:pt x="10" y="493"/>
                    <a:pt x="4" y="500"/>
                    <a:pt x="5" y="503"/>
                  </a:cubicBezTo>
                  <a:cubicBezTo>
                    <a:pt x="5" y="505"/>
                    <a:pt x="7" y="507"/>
                    <a:pt x="8" y="509"/>
                  </a:cubicBezTo>
                  <a:cubicBezTo>
                    <a:pt x="8" y="509"/>
                    <a:pt x="8" y="510"/>
                    <a:pt x="8" y="511"/>
                  </a:cubicBezTo>
                  <a:cubicBezTo>
                    <a:pt x="8" y="513"/>
                    <a:pt x="7" y="517"/>
                    <a:pt x="8" y="519"/>
                  </a:cubicBezTo>
                  <a:cubicBezTo>
                    <a:pt x="8" y="521"/>
                    <a:pt x="10" y="523"/>
                    <a:pt x="10" y="524"/>
                  </a:cubicBezTo>
                  <a:cubicBezTo>
                    <a:pt x="10" y="525"/>
                    <a:pt x="8" y="525"/>
                    <a:pt x="8" y="526"/>
                  </a:cubicBezTo>
                  <a:cubicBezTo>
                    <a:pt x="8" y="529"/>
                    <a:pt x="15" y="535"/>
                    <a:pt x="14" y="538"/>
                  </a:cubicBezTo>
                  <a:cubicBezTo>
                    <a:pt x="12" y="542"/>
                    <a:pt x="6" y="536"/>
                    <a:pt x="6" y="543"/>
                  </a:cubicBezTo>
                  <a:cubicBezTo>
                    <a:pt x="6" y="544"/>
                    <a:pt x="9" y="546"/>
                    <a:pt x="8" y="548"/>
                  </a:cubicBezTo>
                  <a:cubicBezTo>
                    <a:pt x="8" y="549"/>
                    <a:pt x="7" y="549"/>
                    <a:pt x="7" y="549"/>
                  </a:cubicBezTo>
                  <a:cubicBezTo>
                    <a:pt x="6" y="550"/>
                    <a:pt x="8" y="562"/>
                    <a:pt x="9" y="563"/>
                  </a:cubicBezTo>
                  <a:cubicBezTo>
                    <a:pt x="10" y="565"/>
                    <a:pt x="17" y="564"/>
                    <a:pt x="17" y="566"/>
                  </a:cubicBezTo>
                  <a:cubicBezTo>
                    <a:pt x="18" y="570"/>
                    <a:pt x="15" y="568"/>
                    <a:pt x="14" y="571"/>
                  </a:cubicBezTo>
                  <a:cubicBezTo>
                    <a:pt x="13" y="573"/>
                    <a:pt x="18" y="575"/>
                    <a:pt x="19" y="576"/>
                  </a:cubicBezTo>
                  <a:cubicBezTo>
                    <a:pt x="22" y="579"/>
                    <a:pt x="17" y="578"/>
                    <a:pt x="17" y="580"/>
                  </a:cubicBezTo>
                  <a:cubicBezTo>
                    <a:pt x="17" y="580"/>
                    <a:pt x="21" y="583"/>
                    <a:pt x="21" y="584"/>
                  </a:cubicBezTo>
                  <a:cubicBezTo>
                    <a:pt x="22" y="586"/>
                    <a:pt x="18" y="588"/>
                    <a:pt x="18" y="589"/>
                  </a:cubicBezTo>
                  <a:cubicBezTo>
                    <a:pt x="17" y="591"/>
                    <a:pt x="20" y="593"/>
                    <a:pt x="19" y="595"/>
                  </a:cubicBezTo>
                  <a:cubicBezTo>
                    <a:pt x="19" y="595"/>
                    <a:pt x="18" y="596"/>
                    <a:pt x="19" y="597"/>
                  </a:cubicBezTo>
                  <a:cubicBezTo>
                    <a:pt x="23" y="598"/>
                    <a:pt x="33" y="594"/>
                    <a:pt x="34" y="599"/>
                  </a:cubicBezTo>
                  <a:cubicBezTo>
                    <a:pt x="35" y="601"/>
                    <a:pt x="33" y="601"/>
                    <a:pt x="33" y="602"/>
                  </a:cubicBezTo>
                  <a:cubicBezTo>
                    <a:pt x="31" y="604"/>
                    <a:pt x="34" y="605"/>
                    <a:pt x="32" y="606"/>
                  </a:cubicBezTo>
                  <a:cubicBezTo>
                    <a:pt x="31" y="607"/>
                    <a:pt x="29" y="605"/>
                    <a:pt x="27" y="605"/>
                  </a:cubicBezTo>
                  <a:cubicBezTo>
                    <a:pt x="25" y="605"/>
                    <a:pt x="23" y="606"/>
                    <a:pt x="21" y="606"/>
                  </a:cubicBezTo>
                  <a:cubicBezTo>
                    <a:pt x="20" y="606"/>
                    <a:pt x="15" y="606"/>
                    <a:pt x="15" y="606"/>
                  </a:cubicBezTo>
                  <a:cubicBezTo>
                    <a:pt x="14" y="612"/>
                    <a:pt x="22" y="609"/>
                    <a:pt x="26" y="611"/>
                  </a:cubicBezTo>
                  <a:cubicBezTo>
                    <a:pt x="27" y="612"/>
                    <a:pt x="28" y="615"/>
                    <a:pt x="30" y="616"/>
                  </a:cubicBezTo>
                  <a:cubicBezTo>
                    <a:pt x="30" y="617"/>
                    <a:pt x="34" y="617"/>
                    <a:pt x="33" y="619"/>
                  </a:cubicBezTo>
                  <a:cubicBezTo>
                    <a:pt x="33" y="620"/>
                    <a:pt x="30" y="621"/>
                    <a:pt x="29" y="622"/>
                  </a:cubicBezTo>
                  <a:cubicBezTo>
                    <a:pt x="29" y="623"/>
                    <a:pt x="31" y="624"/>
                    <a:pt x="30" y="625"/>
                  </a:cubicBezTo>
                  <a:cubicBezTo>
                    <a:pt x="28" y="626"/>
                    <a:pt x="26" y="624"/>
                    <a:pt x="25" y="627"/>
                  </a:cubicBezTo>
                  <a:cubicBezTo>
                    <a:pt x="23" y="634"/>
                    <a:pt x="29" y="634"/>
                    <a:pt x="29" y="636"/>
                  </a:cubicBezTo>
                  <a:cubicBezTo>
                    <a:pt x="29" y="639"/>
                    <a:pt x="24" y="641"/>
                    <a:pt x="24" y="641"/>
                  </a:cubicBezTo>
                  <a:cubicBezTo>
                    <a:pt x="23" y="641"/>
                    <a:pt x="26" y="642"/>
                    <a:pt x="27" y="643"/>
                  </a:cubicBezTo>
                  <a:cubicBezTo>
                    <a:pt x="28" y="644"/>
                    <a:pt x="29" y="649"/>
                    <a:pt x="30" y="650"/>
                  </a:cubicBezTo>
                  <a:cubicBezTo>
                    <a:pt x="32" y="657"/>
                    <a:pt x="28" y="655"/>
                    <a:pt x="25" y="657"/>
                  </a:cubicBezTo>
                  <a:cubicBezTo>
                    <a:pt x="24" y="659"/>
                    <a:pt x="27" y="662"/>
                    <a:pt x="27" y="662"/>
                  </a:cubicBezTo>
                  <a:cubicBezTo>
                    <a:pt x="27" y="663"/>
                    <a:pt x="25" y="663"/>
                    <a:pt x="25" y="664"/>
                  </a:cubicBezTo>
                  <a:cubicBezTo>
                    <a:pt x="24" y="665"/>
                    <a:pt x="28" y="665"/>
                    <a:pt x="28" y="667"/>
                  </a:cubicBezTo>
                  <a:cubicBezTo>
                    <a:pt x="28" y="670"/>
                    <a:pt x="26" y="667"/>
                    <a:pt x="25" y="668"/>
                  </a:cubicBezTo>
                  <a:cubicBezTo>
                    <a:pt x="25" y="668"/>
                    <a:pt x="25" y="668"/>
                    <a:pt x="25" y="669"/>
                  </a:cubicBezTo>
                  <a:cubicBezTo>
                    <a:pt x="25" y="669"/>
                    <a:pt x="25" y="669"/>
                    <a:pt x="25" y="669"/>
                  </a:cubicBezTo>
                  <a:cubicBezTo>
                    <a:pt x="25" y="669"/>
                    <a:pt x="25" y="670"/>
                    <a:pt x="25" y="670"/>
                  </a:cubicBezTo>
                  <a:cubicBezTo>
                    <a:pt x="25" y="670"/>
                    <a:pt x="24" y="673"/>
                    <a:pt x="23" y="673"/>
                  </a:cubicBezTo>
                  <a:cubicBezTo>
                    <a:pt x="23" y="673"/>
                    <a:pt x="19" y="673"/>
                    <a:pt x="19" y="675"/>
                  </a:cubicBezTo>
                  <a:cubicBezTo>
                    <a:pt x="19" y="675"/>
                    <a:pt x="20" y="675"/>
                    <a:pt x="20" y="675"/>
                  </a:cubicBezTo>
                  <a:cubicBezTo>
                    <a:pt x="21" y="677"/>
                    <a:pt x="17" y="686"/>
                    <a:pt x="18" y="687"/>
                  </a:cubicBezTo>
                  <a:cubicBezTo>
                    <a:pt x="19" y="689"/>
                    <a:pt x="26" y="692"/>
                    <a:pt x="24" y="697"/>
                  </a:cubicBezTo>
                  <a:cubicBezTo>
                    <a:pt x="23" y="698"/>
                    <a:pt x="19" y="699"/>
                    <a:pt x="18" y="700"/>
                  </a:cubicBezTo>
                  <a:cubicBezTo>
                    <a:pt x="18" y="702"/>
                    <a:pt x="21" y="706"/>
                    <a:pt x="20" y="708"/>
                  </a:cubicBezTo>
                  <a:cubicBezTo>
                    <a:pt x="19" y="712"/>
                    <a:pt x="14" y="711"/>
                    <a:pt x="12" y="714"/>
                  </a:cubicBezTo>
                  <a:cubicBezTo>
                    <a:pt x="11" y="715"/>
                    <a:pt x="10" y="718"/>
                    <a:pt x="10" y="719"/>
                  </a:cubicBezTo>
                  <a:cubicBezTo>
                    <a:pt x="10" y="720"/>
                    <a:pt x="12" y="721"/>
                    <a:pt x="11" y="721"/>
                  </a:cubicBezTo>
                  <a:cubicBezTo>
                    <a:pt x="11" y="721"/>
                    <a:pt x="7" y="722"/>
                    <a:pt x="7" y="722"/>
                  </a:cubicBezTo>
                  <a:cubicBezTo>
                    <a:pt x="0" y="726"/>
                    <a:pt x="7" y="731"/>
                    <a:pt x="7" y="734"/>
                  </a:cubicBezTo>
                  <a:cubicBezTo>
                    <a:pt x="7" y="734"/>
                    <a:pt x="5" y="737"/>
                    <a:pt x="5" y="737"/>
                  </a:cubicBezTo>
                  <a:cubicBezTo>
                    <a:pt x="6" y="738"/>
                    <a:pt x="7" y="738"/>
                    <a:pt x="8" y="739"/>
                  </a:cubicBezTo>
                  <a:cubicBezTo>
                    <a:pt x="8" y="740"/>
                    <a:pt x="6" y="742"/>
                    <a:pt x="7" y="743"/>
                  </a:cubicBezTo>
                  <a:cubicBezTo>
                    <a:pt x="8" y="744"/>
                    <a:pt x="10" y="744"/>
                    <a:pt x="11" y="745"/>
                  </a:cubicBezTo>
                  <a:cubicBezTo>
                    <a:pt x="14" y="747"/>
                    <a:pt x="13" y="750"/>
                    <a:pt x="14" y="753"/>
                  </a:cubicBezTo>
                  <a:cubicBezTo>
                    <a:pt x="15" y="754"/>
                    <a:pt x="16" y="757"/>
                    <a:pt x="17" y="758"/>
                  </a:cubicBezTo>
                  <a:cubicBezTo>
                    <a:pt x="20" y="759"/>
                    <a:pt x="22" y="753"/>
                    <a:pt x="24" y="754"/>
                  </a:cubicBezTo>
                  <a:cubicBezTo>
                    <a:pt x="25" y="754"/>
                    <a:pt x="26" y="754"/>
                    <a:pt x="26" y="755"/>
                  </a:cubicBezTo>
                  <a:cubicBezTo>
                    <a:pt x="28" y="755"/>
                    <a:pt x="31" y="751"/>
                    <a:pt x="33" y="754"/>
                  </a:cubicBezTo>
                  <a:cubicBezTo>
                    <a:pt x="33" y="754"/>
                    <a:pt x="33" y="755"/>
                    <a:pt x="33" y="755"/>
                  </a:cubicBezTo>
                  <a:cubicBezTo>
                    <a:pt x="33" y="756"/>
                    <a:pt x="32" y="756"/>
                    <a:pt x="33" y="756"/>
                  </a:cubicBezTo>
                  <a:cubicBezTo>
                    <a:pt x="33" y="759"/>
                    <a:pt x="36" y="760"/>
                    <a:pt x="35" y="763"/>
                  </a:cubicBezTo>
                  <a:cubicBezTo>
                    <a:pt x="35" y="763"/>
                    <a:pt x="33" y="765"/>
                    <a:pt x="33" y="765"/>
                  </a:cubicBezTo>
                  <a:cubicBezTo>
                    <a:pt x="32" y="767"/>
                    <a:pt x="36" y="767"/>
                    <a:pt x="36" y="768"/>
                  </a:cubicBezTo>
                  <a:cubicBezTo>
                    <a:pt x="37" y="771"/>
                    <a:pt x="35" y="774"/>
                    <a:pt x="34" y="776"/>
                  </a:cubicBezTo>
                  <a:cubicBezTo>
                    <a:pt x="34" y="777"/>
                    <a:pt x="35" y="777"/>
                    <a:pt x="36" y="777"/>
                  </a:cubicBezTo>
                  <a:cubicBezTo>
                    <a:pt x="37" y="779"/>
                    <a:pt x="37" y="779"/>
                    <a:pt x="37" y="779"/>
                  </a:cubicBezTo>
                  <a:cubicBezTo>
                    <a:pt x="38" y="780"/>
                    <a:pt x="39" y="781"/>
                    <a:pt x="40" y="781"/>
                  </a:cubicBezTo>
                  <a:cubicBezTo>
                    <a:pt x="40" y="781"/>
                    <a:pt x="44" y="783"/>
                    <a:pt x="44" y="783"/>
                  </a:cubicBezTo>
                  <a:cubicBezTo>
                    <a:pt x="46" y="784"/>
                    <a:pt x="43" y="786"/>
                    <a:pt x="45" y="787"/>
                  </a:cubicBezTo>
                  <a:cubicBezTo>
                    <a:pt x="55" y="789"/>
                    <a:pt x="71" y="784"/>
                    <a:pt x="81" y="785"/>
                  </a:cubicBezTo>
                  <a:cubicBezTo>
                    <a:pt x="85" y="786"/>
                    <a:pt x="89" y="789"/>
                    <a:pt x="94" y="788"/>
                  </a:cubicBezTo>
                  <a:cubicBezTo>
                    <a:pt x="96" y="788"/>
                    <a:pt x="108" y="791"/>
                    <a:pt x="111" y="793"/>
                  </a:cubicBezTo>
                  <a:cubicBezTo>
                    <a:pt x="112" y="793"/>
                    <a:pt x="112" y="793"/>
                    <a:pt x="112" y="792"/>
                  </a:cubicBezTo>
                  <a:cubicBezTo>
                    <a:pt x="113" y="790"/>
                    <a:pt x="107" y="786"/>
                    <a:pt x="106" y="785"/>
                  </a:cubicBezTo>
                  <a:cubicBezTo>
                    <a:pt x="104" y="782"/>
                    <a:pt x="102" y="776"/>
                    <a:pt x="99" y="775"/>
                  </a:cubicBezTo>
                  <a:cubicBezTo>
                    <a:pt x="98" y="775"/>
                    <a:pt x="96" y="777"/>
                    <a:pt x="95" y="777"/>
                  </a:cubicBezTo>
                  <a:cubicBezTo>
                    <a:pt x="94" y="777"/>
                    <a:pt x="96" y="776"/>
                    <a:pt x="96" y="776"/>
                  </a:cubicBezTo>
                  <a:cubicBezTo>
                    <a:pt x="95" y="775"/>
                    <a:pt x="95" y="775"/>
                    <a:pt x="94" y="775"/>
                  </a:cubicBezTo>
                  <a:cubicBezTo>
                    <a:pt x="92" y="774"/>
                    <a:pt x="89" y="775"/>
                    <a:pt x="87" y="776"/>
                  </a:cubicBezTo>
                  <a:cubicBezTo>
                    <a:pt x="87" y="776"/>
                    <a:pt x="88" y="775"/>
                    <a:pt x="88" y="775"/>
                  </a:cubicBezTo>
                  <a:cubicBezTo>
                    <a:pt x="89" y="775"/>
                    <a:pt x="90" y="774"/>
                    <a:pt x="92" y="774"/>
                  </a:cubicBezTo>
                  <a:cubicBezTo>
                    <a:pt x="93" y="773"/>
                    <a:pt x="97" y="776"/>
                    <a:pt x="99" y="774"/>
                  </a:cubicBezTo>
                  <a:cubicBezTo>
                    <a:pt x="100" y="773"/>
                    <a:pt x="96" y="767"/>
                    <a:pt x="96" y="766"/>
                  </a:cubicBezTo>
                  <a:cubicBezTo>
                    <a:pt x="95" y="765"/>
                    <a:pt x="94" y="759"/>
                    <a:pt x="93" y="759"/>
                  </a:cubicBezTo>
                  <a:cubicBezTo>
                    <a:pt x="93" y="759"/>
                    <a:pt x="92" y="759"/>
                    <a:pt x="92" y="759"/>
                  </a:cubicBezTo>
                  <a:cubicBezTo>
                    <a:pt x="91" y="760"/>
                    <a:pt x="91" y="760"/>
                    <a:pt x="91" y="760"/>
                  </a:cubicBezTo>
                  <a:cubicBezTo>
                    <a:pt x="90" y="761"/>
                    <a:pt x="89" y="763"/>
                    <a:pt x="89" y="762"/>
                  </a:cubicBezTo>
                  <a:cubicBezTo>
                    <a:pt x="90" y="762"/>
                    <a:pt x="91" y="760"/>
                    <a:pt x="92" y="759"/>
                  </a:cubicBezTo>
                  <a:cubicBezTo>
                    <a:pt x="93" y="759"/>
                    <a:pt x="94" y="758"/>
                    <a:pt x="94" y="757"/>
                  </a:cubicBezTo>
                  <a:cubicBezTo>
                    <a:pt x="95" y="754"/>
                    <a:pt x="91" y="751"/>
                    <a:pt x="96" y="744"/>
                  </a:cubicBezTo>
                  <a:cubicBezTo>
                    <a:pt x="99" y="741"/>
                    <a:pt x="105" y="742"/>
                    <a:pt x="106" y="738"/>
                  </a:cubicBezTo>
                  <a:cubicBezTo>
                    <a:pt x="107" y="738"/>
                    <a:pt x="105" y="737"/>
                    <a:pt x="105" y="737"/>
                  </a:cubicBezTo>
                  <a:cubicBezTo>
                    <a:pt x="104" y="737"/>
                    <a:pt x="103" y="734"/>
                    <a:pt x="102" y="734"/>
                  </a:cubicBezTo>
                  <a:cubicBezTo>
                    <a:pt x="101" y="734"/>
                    <a:pt x="94" y="735"/>
                    <a:pt x="94" y="735"/>
                  </a:cubicBezTo>
                  <a:cubicBezTo>
                    <a:pt x="93" y="735"/>
                    <a:pt x="94" y="735"/>
                    <a:pt x="94" y="735"/>
                  </a:cubicBezTo>
                  <a:cubicBezTo>
                    <a:pt x="96" y="734"/>
                    <a:pt x="100" y="735"/>
                    <a:pt x="101" y="734"/>
                  </a:cubicBezTo>
                  <a:cubicBezTo>
                    <a:pt x="103" y="732"/>
                    <a:pt x="98" y="728"/>
                    <a:pt x="98" y="728"/>
                  </a:cubicBezTo>
                  <a:cubicBezTo>
                    <a:pt x="98" y="728"/>
                    <a:pt x="99" y="729"/>
                    <a:pt x="100" y="729"/>
                  </a:cubicBezTo>
                  <a:cubicBezTo>
                    <a:pt x="103" y="732"/>
                    <a:pt x="104" y="739"/>
                    <a:pt x="110" y="737"/>
                  </a:cubicBezTo>
                  <a:cubicBezTo>
                    <a:pt x="117" y="735"/>
                    <a:pt x="117" y="730"/>
                    <a:pt x="118" y="724"/>
                  </a:cubicBezTo>
                  <a:cubicBezTo>
                    <a:pt x="118" y="722"/>
                    <a:pt x="119" y="721"/>
                    <a:pt x="118" y="720"/>
                  </a:cubicBezTo>
                  <a:cubicBezTo>
                    <a:pt x="118" y="717"/>
                    <a:pt x="116" y="720"/>
                    <a:pt x="115" y="719"/>
                  </a:cubicBezTo>
                  <a:cubicBezTo>
                    <a:pt x="114" y="718"/>
                    <a:pt x="117" y="718"/>
                    <a:pt x="117" y="717"/>
                  </a:cubicBezTo>
                  <a:cubicBezTo>
                    <a:pt x="118" y="717"/>
                    <a:pt x="116" y="717"/>
                    <a:pt x="117" y="716"/>
                  </a:cubicBezTo>
                  <a:cubicBezTo>
                    <a:pt x="117" y="716"/>
                    <a:pt x="119" y="714"/>
                    <a:pt x="119" y="714"/>
                  </a:cubicBezTo>
                  <a:cubicBezTo>
                    <a:pt x="119" y="711"/>
                    <a:pt x="118" y="712"/>
                    <a:pt x="118" y="712"/>
                  </a:cubicBezTo>
                  <a:cubicBezTo>
                    <a:pt x="118" y="713"/>
                    <a:pt x="118" y="713"/>
                    <a:pt x="118" y="712"/>
                  </a:cubicBezTo>
                  <a:cubicBezTo>
                    <a:pt x="118" y="712"/>
                    <a:pt x="118" y="711"/>
                    <a:pt x="119" y="710"/>
                  </a:cubicBezTo>
                  <a:cubicBezTo>
                    <a:pt x="120" y="708"/>
                    <a:pt x="123" y="707"/>
                    <a:pt x="125" y="704"/>
                  </a:cubicBezTo>
                  <a:cubicBezTo>
                    <a:pt x="126" y="703"/>
                    <a:pt x="127" y="701"/>
                    <a:pt x="128" y="700"/>
                  </a:cubicBezTo>
                  <a:cubicBezTo>
                    <a:pt x="128" y="699"/>
                    <a:pt x="138" y="695"/>
                    <a:pt x="140" y="694"/>
                  </a:cubicBezTo>
                  <a:cubicBezTo>
                    <a:pt x="142" y="692"/>
                    <a:pt x="144" y="688"/>
                    <a:pt x="147" y="686"/>
                  </a:cubicBezTo>
                  <a:cubicBezTo>
                    <a:pt x="147" y="686"/>
                    <a:pt x="148" y="686"/>
                    <a:pt x="149" y="686"/>
                  </a:cubicBezTo>
                  <a:cubicBezTo>
                    <a:pt x="149" y="686"/>
                    <a:pt x="150" y="686"/>
                    <a:pt x="150" y="686"/>
                  </a:cubicBezTo>
                  <a:cubicBezTo>
                    <a:pt x="151" y="685"/>
                    <a:pt x="149" y="684"/>
                    <a:pt x="149" y="683"/>
                  </a:cubicBezTo>
                  <a:cubicBezTo>
                    <a:pt x="149" y="681"/>
                    <a:pt x="152" y="683"/>
                    <a:pt x="152" y="682"/>
                  </a:cubicBezTo>
                  <a:cubicBezTo>
                    <a:pt x="153" y="682"/>
                    <a:pt x="151" y="681"/>
                    <a:pt x="150" y="679"/>
                  </a:cubicBezTo>
                  <a:cubicBezTo>
                    <a:pt x="149" y="675"/>
                    <a:pt x="142" y="682"/>
                    <a:pt x="140" y="680"/>
                  </a:cubicBezTo>
                  <a:cubicBezTo>
                    <a:pt x="140" y="680"/>
                    <a:pt x="141" y="680"/>
                    <a:pt x="141" y="680"/>
                  </a:cubicBezTo>
                  <a:cubicBezTo>
                    <a:pt x="142" y="680"/>
                    <a:pt x="142" y="680"/>
                    <a:pt x="142" y="680"/>
                  </a:cubicBezTo>
                  <a:cubicBezTo>
                    <a:pt x="144" y="680"/>
                    <a:pt x="146" y="678"/>
                    <a:pt x="147" y="678"/>
                  </a:cubicBezTo>
                  <a:cubicBezTo>
                    <a:pt x="148" y="677"/>
                    <a:pt x="149" y="678"/>
                    <a:pt x="150" y="678"/>
                  </a:cubicBezTo>
                  <a:cubicBezTo>
                    <a:pt x="150" y="678"/>
                    <a:pt x="150" y="678"/>
                    <a:pt x="150" y="678"/>
                  </a:cubicBezTo>
                  <a:cubicBezTo>
                    <a:pt x="153" y="673"/>
                    <a:pt x="154" y="660"/>
                    <a:pt x="146" y="660"/>
                  </a:cubicBezTo>
                  <a:cubicBezTo>
                    <a:pt x="142" y="660"/>
                    <a:pt x="134" y="662"/>
                    <a:pt x="130" y="658"/>
                  </a:cubicBezTo>
                  <a:cubicBezTo>
                    <a:pt x="126" y="656"/>
                    <a:pt x="116" y="648"/>
                    <a:pt x="114" y="645"/>
                  </a:cubicBezTo>
                  <a:cubicBezTo>
                    <a:pt x="111" y="640"/>
                    <a:pt x="111" y="633"/>
                    <a:pt x="115" y="629"/>
                  </a:cubicBezTo>
                  <a:cubicBezTo>
                    <a:pt x="115" y="629"/>
                    <a:pt x="116" y="629"/>
                    <a:pt x="117" y="628"/>
                  </a:cubicBezTo>
                  <a:cubicBezTo>
                    <a:pt x="117" y="628"/>
                    <a:pt x="116" y="625"/>
                    <a:pt x="117" y="624"/>
                  </a:cubicBezTo>
                  <a:cubicBezTo>
                    <a:pt x="117" y="624"/>
                    <a:pt x="119" y="622"/>
                    <a:pt x="119" y="622"/>
                  </a:cubicBezTo>
                  <a:cubicBezTo>
                    <a:pt x="120" y="620"/>
                    <a:pt x="121" y="618"/>
                    <a:pt x="122" y="616"/>
                  </a:cubicBezTo>
                  <a:cubicBezTo>
                    <a:pt x="125" y="613"/>
                    <a:pt x="129" y="614"/>
                    <a:pt x="132" y="613"/>
                  </a:cubicBezTo>
                  <a:cubicBezTo>
                    <a:pt x="133" y="613"/>
                    <a:pt x="131" y="612"/>
                    <a:pt x="131" y="612"/>
                  </a:cubicBezTo>
                  <a:cubicBezTo>
                    <a:pt x="133" y="612"/>
                    <a:pt x="133" y="612"/>
                    <a:pt x="133" y="612"/>
                  </a:cubicBezTo>
                  <a:cubicBezTo>
                    <a:pt x="133" y="611"/>
                    <a:pt x="131" y="611"/>
                    <a:pt x="132" y="610"/>
                  </a:cubicBezTo>
                  <a:cubicBezTo>
                    <a:pt x="133" y="609"/>
                    <a:pt x="136" y="610"/>
                    <a:pt x="137" y="609"/>
                  </a:cubicBezTo>
                  <a:cubicBezTo>
                    <a:pt x="138" y="609"/>
                    <a:pt x="138" y="608"/>
                    <a:pt x="138" y="607"/>
                  </a:cubicBezTo>
                  <a:cubicBezTo>
                    <a:pt x="142" y="606"/>
                    <a:pt x="148" y="610"/>
                    <a:pt x="151" y="608"/>
                  </a:cubicBezTo>
                  <a:cubicBezTo>
                    <a:pt x="151" y="608"/>
                    <a:pt x="151" y="607"/>
                    <a:pt x="151" y="607"/>
                  </a:cubicBezTo>
                  <a:cubicBezTo>
                    <a:pt x="151" y="606"/>
                    <a:pt x="153" y="606"/>
                    <a:pt x="152" y="605"/>
                  </a:cubicBezTo>
                  <a:cubicBezTo>
                    <a:pt x="151" y="604"/>
                    <a:pt x="148" y="605"/>
                    <a:pt x="148" y="602"/>
                  </a:cubicBezTo>
                  <a:cubicBezTo>
                    <a:pt x="149" y="600"/>
                    <a:pt x="152" y="596"/>
                    <a:pt x="154" y="596"/>
                  </a:cubicBezTo>
                  <a:cubicBezTo>
                    <a:pt x="154" y="596"/>
                    <a:pt x="155" y="596"/>
                    <a:pt x="155" y="596"/>
                  </a:cubicBezTo>
                  <a:cubicBezTo>
                    <a:pt x="156" y="596"/>
                    <a:pt x="155" y="595"/>
                    <a:pt x="155" y="595"/>
                  </a:cubicBezTo>
                  <a:cubicBezTo>
                    <a:pt x="156" y="594"/>
                    <a:pt x="157" y="595"/>
                    <a:pt x="157" y="595"/>
                  </a:cubicBezTo>
                  <a:cubicBezTo>
                    <a:pt x="157" y="594"/>
                    <a:pt x="156" y="594"/>
                    <a:pt x="156" y="593"/>
                  </a:cubicBezTo>
                  <a:cubicBezTo>
                    <a:pt x="158" y="591"/>
                    <a:pt x="158" y="591"/>
                    <a:pt x="158" y="591"/>
                  </a:cubicBezTo>
                  <a:cubicBezTo>
                    <a:pt x="158" y="590"/>
                    <a:pt x="156" y="588"/>
                    <a:pt x="156" y="587"/>
                  </a:cubicBezTo>
                  <a:cubicBezTo>
                    <a:pt x="156" y="586"/>
                    <a:pt x="159" y="583"/>
                    <a:pt x="158" y="581"/>
                  </a:cubicBezTo>
                  <a:cubicBezTo>
                    <a:pt x="157" y="581"/>
                    <a:pt x="157" y="581"/>
                    <a:pt x="156" y="581"/>
                  </a:cubicBezTo>
                  <a:cubicBezTo>
                    <a:pt x="155" y="580"/>
                    <a:pt x="154" y="575"/>
                    <a:pt x="155" y="573"/>
                  </a:cubicBezTo>
                  <a:cubicBezTo>
                    <a:pt x="156" y="571"/>
                    <a:pt x="163" y="562"/>
                    <a:pt x="166" y="561"/>
                  </a:cubicBezTo>
                  <a:cubicBezTo>
                    <a:pt x="168" y="559"/>
                    <a:pt x="174" y="559"/>
                    <a:pt x="176" y="557"/>
                  </a:cubicBezTo>
                  <a:cubicBezTo>
                    <a:pt x="176" y="556"/>
                    <a:pt x="176" y="555"/>
                    <a:pt x="175" y="555"/>
                  </a:cubicBezTo>
                  <a:cubicBezTo>
                    <a:pt x="175" y="555"/>
                    <a:pt x="174" y="556"/>
                    <a:pt x="173" y="556"/>
                  </a:cubicBezTo>
                  <a:cubicBezTo>
                    <a:pt x="171" y="556"/>
                    <a:pt x="160" y="551"/>
                    <a:pt x="160" y="550"/>
                  </a:cubicBezTo>
                  <a:cubicBezTo>
                    <a:pt x="161" y="548"/>
                    <a:pt x="169" y="544"/>
                    <a:pt x="172" y="544"/>
                  </a:cubicBezTo>
                  <a:cubicBezTo>
                    <a:pt x="173" y="544"/>
                    <a:pt x="177" y="546"/>
                    <a:pt x="178" y="547"/>
                  </a:cubicBezTo>
                  <a:cubicBezTo>
                    <a:pt x="178" y="547"/>
                    <a:pt x="175" y="554"/>
                    <a:pt x="180" y="554"/>
                  </a:cubicBezTo>
                  <a:cubicBezTo>
                    <a:pt x="189" y="553"/>
                    <a:pt x="194" y="548"/>
                    <a:pt x="191" y="539"/>
                  </a:cubicBezTo>
                  <a:cubicBezTo>
                    <a:pt x="190" y="538"/>
                    <a:pt x="188" y="534"/>
                    <a:pt x="187" y="533"/>
                  </a:cubicBezTo>
                  <a:cubicBezTo>
                    <a:pt x="186" y="533"/>
                    <a:pt x="177" y="537"/>
                    <a:pt x="176" y="537"/>
                  </a:cubicBezTo>
                  <a:cubicBezTo>
                    <a:pt x="175" y="537"/>
                    <a:pt x="175" y="537"/>
                    <a:pt x="174" y="537"/>
                  </a:cubicBezTo>
                  <a:cubicBezTo>
                    <a:pt x="174" y="537"/>
                    <a:pt x="175" y="538"/>
                    <a:pt x="175" y="538"/>
                  </a:cubicBezTo>
                  <a:cubicBezTo>
                    <a:pt x="177" y="538"/>
                    <a:pt x="182" y="536"/>
                    <a:pt x="181" y="540"/>
                  </a:cubicBezTo>
                  <a:cubicBezTo>
                    <a:pt x="180" y="543"/>
                    <a:pt x="176" y="542"/>
                    <a:pt x="174" y="542"/>
                  </a:cubicBezTo>
                  <a:cubicBezTo>
                    <a:pt x="173" y="542"/>
                    <a:pt x="169" y="542"/>
                    <a:pt x="169" y="542"/>
                  </a:cubicBezTo>
                  <a:cubicBezTo>
                    <a:pt x="169" y="541"/>
                    <a:pt x="171" y="538"/>
                    <a:pt x="171" y="538"/>
                  </a:cubicBezTo>
                  <a:cubicBezTo>
                    <a:pt x="171" y="537"/>
                    <a:pt x="170" y="538"/>
                    <a:pt x="170" y="538"/>
                  </a:cubicBezTo>
                  <a:cubicBezTo>
                    <a:pt x="166" y="537"/>
                    <a:pt x="162" y="537"/>
                    <a:pt x="159" y="534"/>
                  </a:cubicBezTo>
                  <a:cubicBezTo>
                    <a:pt x="156" y="530"/>
                    <a:pt x="160" y="529"/>
                    <a:pt x="160" y="526"/>
                  </a:cubicBezTo>
                  <a:cubicBezTo>
                    <a:pt x="160" y="526"/>
                    <a:pt x="158" y="523"/>
                    <a:pt x="158" y="523"/>
                  </a:cubicBezTo>
                  <a:cubicBezTo>
                    <a:pt x="158" y="522"/>
                    <a:pt x="159" y="520"/>
                    <a:pt x="159" y="519"/>
                  </a:cubicBezTo>
                  <a:cubicBezTo>
                    <a:pt x="157" y="517"/>
                    <a:pt x="157" y="517"/>
                    <a:pt x="157" y="517"/>
                  </a:cubicBezTo>
                  <a:cubicBezTo>
                    <a:pt x="155" y="512"/>
                    <a:pt x="154" y="507"/>
                    <a:pt x="155" y="502"/>
                  </a:cubicBezTo>
                  <a:cubicBezTo>
                    <a:pt x="156" y="499"/>
                    <a:pt x="162" y="499"/>
                    <a:pt x="163" y="499"/>
                  </a:cubicBezTo>
                  <a:cubicBezTo>
                    <a:pt x="165" y="501"/>
                    <a:pt x="158" y="501"/>
                    <a:pt x="161" y="501"/>
                  </a:cubicBezTo>
                  <a:cubicBezTo>
                    <a:pt x="161" y="502"/>
                    <a:pt x="162" y="501"/>
                    <a:pt x="163" y="501"/>
                  </a:cubicBezTo>
                  <a:cubicBezTo>
                    <a:pt x="163" y="501"/>
                    <a:pt x="164" y="501"/>
                    <a:pt x="165" y="501"/>
                  </a:cubicBezTo>
                  <a:cubicBezTo>
                    <a:pt x="168" y="502"/>
                    <a:pt x="172" y="504"/>
                    <a:pt x="175" y="505"/>
                  </a:cubicBezTo>
                  <a:cubicBezTo>
                    <a:pt x="176" y="505"/>
                    <a:pt x="176" y="506"/>
                    <a:pt x="177" y="506"/>
                  </a:cubicBezTo>
                  <a:cubicBezTo>
                    <a:pt x="178" y="506"/>
                    <a:pt x="178" y="505"/>
                    <a:pt x="179" y="505"/>
                  </a:cubicBezTo>
                  <a:cubicBezTo>
                    <a:pt x="179" y="506"/>
                    <a:pt x="179" y="506"/>
                    <a:pt x="179" y="507"/>
                  </a:cubicBezTo>
                  <a:cubicBezTo>
                    <a:pt x="180" y="507"/>
                    <a:pt x="184" y="509"/>
                    <a:pt x="185" y="510"/>
                  </a:cubicBezTo>
                  <a:cubicBezTo>
                    <a:pt x="193" y="511"/>
                    <a:pt x="212" y="507"/>
                    <a:pt x="217" y="502"/>
                  </a:cubicBezTo>
                  <a:cubicBezTo>
                    <a:pt x="218" y="501"/>
                    <a:pt x="218" y="498"/>
                    <a:pt x="219" y="496"/>
                  </a:cubicBezTo>
                  <a:cubicBezTo>
                    <a:pt x="219" y="496"/>
                    <a:pt x="220" y="496"/>
                    <a:pt x="220" y="496"/>
                  </a:cubicBezTo>
                  <a:cubicBezTo>
                    <a:pt x="219" y="495"/>
                    <a:pt x="218" y="497"/>
                    <a:pt x="217" y="497"/>
                  </a:cubicBezTo>
                  <a:cubicBezTo>
                    <a:pt x="216" y="497"/>
                    <a:pt x="217" y="496"/>
                    <a:pt x="217" y="496"/>
                  </a:cubicBezTo>
                  <a:cubicBezTo>
                    <a:pt x="217" y="495"/>
                    <a:pt x="216" y="495"/>
                    <a:pt x="217" y="495"/>
                  </a:cubicBezTo>
                  <a:cubicBezTo>
                    <a:pt x="217" y="495"/>
                    <a:pt x="220" y="498"/>
                    <a:pt x="218" y="494"/>
                  </a:cubicBezTo>
                  <a:cubicBezTo>
                    <a:pt x="217" y="491"/>
                    <a:pt x="213" y="491"/>
                    <a:pt x="213" y="487"/>
                  </a:cubicBezTo>
                  <a:cubicBezTo>
                    <a:pt x="213" y="484"/>
                    <a:pt x="217" y="486"/>
                    <a:pt x="216" y="482"/>
                  </a:cubicBezTo>
                  <a:cubicBezTo>
                    <a:pt x="216" y="478"/>
                    <a:pt x="217" y="475"/>
                    <a:pt x="217" y="475"/>
                  </a:cubicBezTo>
                  <a:cubicBezTo>
                    <a:pt x="219" y="475"/>
                    <a:pt x="219" y="476"/>
                    <a:pt x="221" y="475"/>
                  </a:cubicBezTo>
                  <a:cubicBezTo>
                    <a:pt x="222" y="475"/>
                    <a:pt x="222" y="468"/>
                    <a:pt x="222" y="468"/>
                  </a:cubicBezTo>
                  <a:cubicBezTo>
                    <a:pt x="222" y="467"/>
                    <a:pt x="223" y="466"/>
                    <a:pt x="222" y="466"/>
                  </a:cubicBezTo>
                  <a:cubicBezTo>
                    <a:pt x="222" y="466"/>
                    <a:pt x="219" y="463"/>
                    <a:pt x="218" y="463"/>
                  </a:cubicBezTo>
                  <a:cubicBezTo>
                    <a:pt x="218" y="462"/>
                    <a:pt x="217" y="462"/>
                    <a:pt x="217" y="462"/>
                  </a:cubicBezTo>
                  <a:cubicBezTo>
                    <a:pt x="219" y="461"/>
                    <a:pt x="224" y="466"/>
                    <a:pt x="223" y="463"/>
                  </a:cubicBezTo>
                  <a:cubicBezTo>
                    <a:pt x="223" y="460"/>
                    <a:pt x="218" y="462"/>
                    <a:pt x="216" y="461"/>
                  </a:cubicBezTo>
                  <a:cubicBezTo>
                    <a:pt x="215" y="460"/>
                    <a:pt x="217" y="461"/>
                    <a:pt x="217" y="461"/>
                  </a:cubicBezTo>
                  <a:cubicBezTo>
                    <a:pt x="217" y="459"/>
                    <a:pt x="215" y="458"/>
                    <a:pt x="215" y="456"/>
                  </a:cubicBezTo>
                  <a:cubicBezTo>
                    <a:pt x="216" y="454"/>
                    <a:pt x="216" y="455"/>
                    <a:pt x="217" y="454"/>
                  </a:cubicBezTo>
                  <a:cubicBezTo>
                    <a:pt x="217" y="453"/>
                    <a:pt x="217" y="453"/>
                    <a:pt x="217" y="453"/>
                  </a:cubicBezTo>
                  <a:cubicBezTo>
                    <a:pt x="216" y="452"/>
                    <a:pt x="214" y="451"/>
                    <a:pt x="214" y="449"/>
                  </a:cubicBezTo>
                  <a:cubicBezTo>
                    <a:pt x="214" y="448"/>
                    <a:pt x="215" y="449"/>
                    <a:pt x="216" y="449"/>
                  </a:cubicBezTo>
                  <a:cubicBezTo>
                    <a:pt x="221" y="449"/>
                    <a:pt x="222" y="453"/>
                    <a:pt x="227" y="453"/>
                  </a:cubicBezTo>
                  <a:cubicBezTo>
                    <a:pt x="230" y="453"/>
                    <a:pt x="231" y="454"/>
                    <a:pt x="233" y="454"/>
                  </a:cubicBezTo>
                  <a:cubicBezTo>
                    <a:pt x="235" y="454"/>
                    <a:pt x="236" y="453"/>
                    <a:pt x="237" y="453"/>
                  </a:cubicBezTo>
                  <a:cubicBezTo>
                    <a:pt x="239" y="453"/>
                    <a:pt x="242" y="454"/>
                    <a:pt x="244" y="454"/>
                  </a:cubicBezTo>
                  <a:cubicBezTo>
                    <a:pt x="249" y="452"/>
                    <a:pt x="254" y="452"/>
                    <a:pt x="259" y="451"/>
                  </a:cubicBezTo>
                  <a:cubicBezTo>
                    <a:pt x="280" y="448"/>
                    <a:pt x="303" y="445"/>
                    <a:pt x="322" y="433"/>
                  </a:cubicBezTo>
                  <a:cubicBezTo>
                    <a:pt x="326" y="430"/>
                    <a:pt x="325" y="423"/>
                    <a:pt x="330" y="419"/>
                  </a:cubicBezTo>
                  <a:cubicBezTo>
                    <a:pt x="333" y="416"/>
                    <a:pt x="344" y="404"/>
                    <a:pt x="345" y="400"/>
                  </a:cubicBezTo>
                  <a:cubicBezTo>
                    <a:pt x="346" y="398"/>
                    <a:pt x="345" y="385"/>
                    <a:pt x="344" y="384"/>
                  </a:cubicBezTo>
                  <a:cubicBezTo>
                    <a:pt x="344" y="384"/>
                    <a:pt x="341" y="386"/>
                    <a:pt x="340" y="386"/>
                  </a:cubicBezTo>
                  <a:cubicBezTo>
                    <a:pt x="339" y="386"/>
                    <a:pt x="340" y="385"/>
                    <a:pt x="340" y="385"/>
                  </a:cubicBezTo>
                  <a:cubicBezTo>
                    <a:pt x="338" y="384"/>
                    <a:pt x="335" y="383"/>
                    <a:pt x="333" y="381"/>
                  </a:cubicBezTo>
                  <a:cubicBezTo>
                    <a:pt x="331" y="379"/>
                    <a:pt x="331" y="377"/>
                    <a:pt x="329" y="375"/>
                  </a:cubicBezTo>
                  <a:cubicBezTo>
                    <a:pt x="327" y="372"/>
                    <a:pt x="334" y="365"/>
                    <a:pt x="336" y="362"/>
                  </a:cubicBezTo>
                  <a:cubicBezTo>
                    <a:pt x="337" y="360"/>
                    <a:pt x="333" y="355"/>
                    <a:pt x="331" y="354"/>
                  </a:cubicBezTo>
                  <a:cubicBezTo>
                    <a:pt x="325" y="349"/>
                    <a:pt x="318" y="347"/>
                    <a:pt x="311" y="343"/>
                  </a:cubicBezTo>
                  <a:cubicBezTo>
                    <a:pt x="309" y="342"/>
                    <a:pt x="309" y="340"/>
                    <a:pt x="307" y="339"/>
                  </a:cubicBezTo>
                  <a:cubicBezTo>
                    <a:pt x="306" y="339"/>
                    <a:pt x="305" y="339"/>
                    <a:pt x="305" y="338"/>
                  </a:cubicBezTo>
                  <a:cubicBezTo>
                    <a:pt x="303" y="335"/>
                    <a:pt x="305" y="336"/>
                    <a:pt x="304" y="333"/>
                  </a:cubicBezTo>
                  <a:cubicBezTo>
                    <a:pt x="304" y="333"/>
                    <a:pt x="302" y="331"/>
                    <a:pt x="302" y="331"/>
                  </a:cubicBezTo>
                  <a:cubicBezTo>
                    <a:pt x="302" y="330"/>
                    <a:pt x="304" y="331"/>
                    <a:pt x="306" y="331"/>
                  </a:cubicBezTo>
                  <a:cubicBezTo>
                    <a:pt x="307" y="330"/>
                    <a:pt x="307" y="326"/>
                    <a:pt x="307" y="325"/>
                  </a:cubicBezTo>
                  <a:cubicBezTo>
                    <a:pt x="306" y="325"/>
                    <a:pt x="305" y="325"/>
                    <a:pt x="305" y="324"/>
                  </a:cubicBezTo>
                  <a:cubicBezTo>
                    <a:pt x="305" y="324"/>
                    <a:pt x="306" y="323"/>
                    <a:pt x="306" y="323"/>
                  </a:cubicBezTo>
                  <a:cubicBezTo>
                    <a:pt x="306" y="318"/>
                    <a:pt x="301" y="316"/>
                    <a:pt x="304" y="308"/>
                  </a:cubicBezTo>
                  <a:cubicBezTo>
                    <a:pt x="305" y="307"/>
                    <a:pt x="306" y="307"/>
                    <a:pt x="306" y="306"/>
                  </a:cubicBezTo>
                  <a:cubicBezTo>
                    <a:pt x="307" y="304"/>
                    <a:pt x="306" y="301"/>
                    <a:pt x="306" y="300"/>
                  </a:cubicBezTo>
                  <a:cubicBezTo>
                    <a:pt x="307" y="298"/>
                    <a:pt x="311" y="302"/>
                    <a:pt x="313" y="299"/>
                  </a:cubicBezTo>
                  <a:cubicBezTo>
                    <a:pt x="315" y="294"/>
                    <a:pt x="310" y="289"/>
                    <a:pt x="312" y="283"/>
                  </a:cubicBezTo>
                  <a:cubicBezTo>
                    <a:pt x="312" y="283"/>
                    <a:pt x="314" y="280"/>
                    <a:pt x="314" y="280"/>
                  </a:cubicBezTo>
                  <a:cubicBezTo>
                    <a:pt x="315" y="278"/>
                    <a:pt x="312" y="277"/>
                    <a:pt x="312" y="275"/>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5" name="Freeform 118"/>
            <p:cNvSpPr>
              <a:spLocks/>
            </p:cNvSpPr>
            <p:nvPr/>
          </p:nvSpPr>
          <p:spPr bwMode="auto">
            <a:xfrm>
              <a:off x="4537076" y="3457576"/>
              <a:ext cx="277813" cy="279400"/>
            </a:xfrm>
            <a:custGeom>
              <a:avLst/>
              <a:gdLst/>
              <a:ahLst/>
              <a:cxnLst>
                <a:cxn ang="0">
                  <a:pos x="120" y="93"/>
                </a:cxn>
                <a:cxn ang="0">
                  <a:pos x="124" y="80"/>
                </a:cxn>
                <a:cxn ang="0">
                  <a:pos x="119" y="63"/>
                </a:cxn>
                <a:cxn ang="0">
                  <a:pos x="113" y="54"/>
                </a:cxn>
                <a:cxn ang="0">
                  <a:pos x="107" y="51"/>
                </a:cxn>
                <a:cxn ang="0">
                  <a:pos x="99" y="45"/>
                </a:cxn>
                <a:cxn ang="0">
                  <a:pos x="89" y="37"/>
                </a:cxn>
                <a:cxn ang="0">
                  <a:pos x="81" y="33"/>
                </a:cxn>
                <a:cxn ang="0">
                  <a:pos x="63" y="29"/>
                </a:cxn>
                <a:cxn ang="0">
                  <a:pos x="63" y="21"/>
                </a:cxn>
                <a:cxn ang="0">
                  <a:pos x="48" y="7"/>
                </a:cxn>
                <a:cxn ang="0">
                  <a:pos x="34" y="8"/>
                </a:cxn>
                <a:cxn ang="0">
                  <a:pos x="24" y="5"/>
                </a:cxn>
                <a:cxn ang="0">
                  <a:pos x="23" y="5"/>
                </a:cxn>
                <a:cxn ang="0">
                  <a:pos x="23" y="7"/>
                </a:cxn>
                <a:cxn ang="0">
                  <a:pos x="19" y="23"/>
                </a:cxn>
                <a:cxn ang="0">
                  <a:pos x="18" y="28"/>
                </a:cxn>
                <a:cxn ang="0">
                  <a:pos x="12" y="38"/>
                </a:cxn>
                <a:cxn ang="0">
                  <a:pos x="9" y="49"/>
                </a:cxn>
                <a:cxn ang="0">
                  <a:pos x="9" y="56"/>
                </a:cxn>
                <a:cxn ang="0">
                  <a:pos x="9" y="64"/>
                </a:cxn>
                <a:cxn ang="0">
                  <a:pos x="10" y="70"/>
                </a:cxn>
                <a:cxn ang="0">
                  <a:pos x="10" y="81"/>
                </a:cxn>
                <a:cxn ang="0">
                  <a:pos x="5" y="86"/>
                </a:cxn>
                <a:cxn ang="0">
                  <a:pos x="6" y="105"/>
                </a:cxn>
                <a:cxn ang="0">
                  <a:pos x="11" y="110"/>
                </a:cxn>
                <a:cxn ang="0">
                  <a:pos x="17" y="118"/>
                </a:cxn>
                <a:cxn ang="0">
                  <a:pos x="34" y="117"/>
                </a:cxn>
                <a:cxn ang="0">
                  <a:pos x="51" y="126"/>
                </a:cxn>
                <a:cxn ang="0">
                  <a:pos x="54" y="128"/>
                </a:cxn>
                <a:cxn ang="0">
                  <a:pos x="67" y="125"/>
                </a:cxn>
                <a:cxn ang="0">
                  <a:pos x="77" y="129"/>
                </a:cxn>
                <a:cxn ang="0">
                  <a:pos x="84" y="130"/>
                </a:cxn>
                <a:cxn ang="0">
                  <a:pos x="93" y="127"/>
                </a:cxn>
                <a:cxn ang="0">
                  <a:pos x="99" y="123"/>
                </a:cxn>
                <a:cxn ang="0">
                  <a:pos x="99" y="121"/>
                </a:cxn>
                <a:cxn ang="0">
                  <a:pos x="110" y="117"/>
                </a:cxn>
                <a:cxn ang="0">
                  <a:pos x="115" y="111"/>
                </a:cxn>
                <a:cxn ang="0">
                  <a:pos x="123" y="100"/>
                </a:cxn>
                <a:cxn ang="0">
                  <a:pos x="120" y="98"/>
                </a:cxn>
              </a:cxnLst>
              <a:rect l="0" t="0" r="r" b="b"/>
              <a:pathLst>
                <a:path w="131" h="132">
                  <a:moveTo>
                    <a:pt x="120" y="98"/>
                  </a:moveTo>
                  <a:cubicBezTo>
                    <a:pt x="119" y="97"/>
                    <a:pt x="120" y="93"/>
                    <a:pt x="120" y="93"/>
                  </a:cubicBezTo>
                  <a:cubicBezTo>
                    <a:pt x="120" y="90"/>
                    <a:pt x="119" y="85"/>
                    <a:pt x="121" y="83"/>
                  </a:cubicBezTo>
                  <a:cubicBezTo>
                    <a:pt x="121" y="83"/>
                    <a:pt x="124" y="80"/>
                    <a:pt x="124" y="80"/>
                  </a:cubicBezTo>
                  <a:cubicBezTo>
                    <a:pt x="127" y="77"/>
                    <a:pt x="131" y="73"/>
                    <a:pt x="131" y="73"/>
                  </a:cubicBezTo>
                  <a:cubicBezTo>
                    <a:pt x="129" y="69"/>
                    <a:pt x="121" y="68"/>
                    <a:pt x="119" y="63"/>
                  </a:cubicBezTo>
                  <a:cubicBezTo>
                    <a:pt x="117" y="61"/>
                    <a:pt x="118" y="57"/>
                    <a:pt x="116" y="55"/>
                  </a:cubicBezTo>
                  <a:cubicBezTo>
                    <a:pt x="115" y="54"/>
                    <a:pt x="114" y="55"/>
                    <a:pt x="113" y="54"/>
                  </a:cubicBezTo>
                  <a:cubicBezTo>
                    <a:pt x="112" y="53"/>
                    <a:pt x="111" y="50"/>
                    <a:pt x="109" y="50"/>
                  </a:cubicBezTo>
                  <a:cubicBezTo>
                    <a:pt x="108" y="50"/>
                    <a:pt x="108" y="51"/>
                    <a:pt x="107" y="51"/>
                  </a:cubicBezTo>
                  <a:cubicBezTo>
                    <a:pt x="107" y="51"/>
                    <a:pt x="106" y="50"/>
                    <a:pt x="106" y="50"/>
                  </a:cubicBezTo>
                  <a:cubicBezTo>
                    <a:pt x="104" y="49"/>
                    <a:pt x="100" y="46"/>
                    <a:pt x="99" y="45"/>
                  </a:cubicBezTo>
                  <a:cubicBezTo>
                    <a:pt x="98" y="43"/>
                    <a:pt x="99" y="41"/>
                    <a:pt x="97" y="39"/>
                  </a:cubicBezTo>
                  <a:cubicBezTo>
                    <a:pt x="95" y="38"/>
                    <a:pt x="91" y="38"/>
                    <a:pt x="89" y="37"/>
                  </a:cubicBezTo>
                  <a:cubicBezTo>
                    <a:pt x="86" y="34"/>
                    <a:pt x="86" y="34"/>
                    <a:pt x="86" y="34"/>
                  </a:cubicBezTo>
                  <a:cubicBezTo>
                    <a:pt x="85" y="34"/>
                    <a:pt x="85" y="37"/>
                    <a:pt x="81" y="33"/>
                  </a:cubicBezTo>
                  <a:cubicBezTo>
                    <a:pt x="78" y="30"/>
                    <a:pt x="78" y="25"/>
                    <a:pt x="73" y="23"/>
                  </a:cubicBezTo>
                  <a:cubicBezTo>
                    <a:pt x="73" y="23"/>
                    <a:pt x="65" y="31"/>
                    <a:pt x="63" y="29"/>
                  </a:cubicBezTo>
                  <a:cubicBezTo>
                    <a:pt x="62" y="28"/>
                    <a:pt x="63" y="28"/>
                    <a:pt x="63" y="27"/>
                  </a:cubicBezTo>
                  <a:cubicBezTo>
                    <a:pt x="63" y="25"/>
                    <a:pt x="64" y="23"/>
                    <a:pt x="63" y="21"/>
                  </a:cubicBezTo>
                  <a:cubicBezTo>
                    <a:pt x="60" y="16"/>
                    <a:pt x="49" y="11"/>
                    <a:pt x="48" y="8"/>
                  </a:cubicBezTo>
                  <a:cubicBezTo>
                    <a:pt x="48" y="8"/>
                    <a:pt x="48" y="7"/>
                    <a:pt x="48" y="7"/>
                  </a:cubicBezTo>
                  <a:cubicBezTo>
                    <a:pt x="48" y="6"/>
                    <a:pt x="45" y="3"/>
                    <a:pt x="44" y="3"/>
                  </a:cubicBezTo>
                  <a:cubicBezTo>
                    <a:pt x="35" y="0"/>
                    <a:pt x="37" y="7"/>
                    <a:pt x="34" y="8"/>
                  </a:cubicBezTo>
                  <a:cubicBezTo>
                    <a:pt x="32" y="8"/>
                    <a:pt x="26" y="8"/>
                    <a:pt x="25" y="7"/>
                  </a:cubicBezTo>
                  <a:cubicBezTo>
                    <a:pt x="24" y="4"/>
                    <a:pt x="26" y="6"/>
                    <a:pt x="24" y="5"/>
                  </a:cubicBezTo>
                  <a:cubicBezTo>
                    <a:pt x="24" y="5"/>
                    <a:pt x="24" y="5"/>
                    <a:pt x="24" y="5"/>
                  </a:cubicBezTo>
                  <a:cubicBezTo>
                    <a:pt x="24" y="5"/>
                    <a:pt x="23" y="5"/>
                    <a:pt x="23" y="5"/>
                  </a:cubicBezTo>
                  <a:cubicBezTo>
                    <a:pt x="23" y="5"/>
                    <a:pt x="23" y="6"/>
                    <a:pt x="23" y="6"/>
                  </a:cubicBezTo>
                  <a:cubicBezTo>
                    <a:pt x="23" y="7"/>
                    <a:pt x="24" y="7"/>
                    <a:pt x="23" y="7"/>
                  </a:cubicBezTo>
                  <a:cubicBezTo>
                    <a:pt x="22" y="10"/>
                    <a:pt x="19" y="11"/>
                    <a:pt x="18" y="13"/>
                  </a:cubicBezTo>
                  <a:cubicBezTo>
                    <a:pt x="16" y="16"/>
                    <a:pt x="19" y="20"/>
                    <a:pt x="19" y="23"/>
                  </a:cubicBezTo>
                  <a:cubicBezTo>
                    <a:pt x="19" y="25"/>
                    <a:pt x="16" y="24"/>
                    <a:pt x="16" y="25"/>
                  </a:cubicBezTo>
                  <a:cubicBezTo>
                    <a:pt x="16" y="26"/>
                    <a:pt x="18" y="26"/>
                    <a:pt x="18" y="28"/>
                  </a:cubicBezTo>
                  <a:cubicBezTo>
                    <a:pt x="18" y="30"/>
                    <a:pt x="15" y="35"/>
                    <a:pt x="14" y="37"/>
                  </a:cubicBezTo>
                  <a:cubicBezTo>
                    <a:pt x="14" y="38"/>
                    <a:pt x="12" y="37"/>
                    <a:pt x="12" y="38"/>
                  </a:cubicBezTo>
                  <a:cubicBezTo>
                    <a:pt x="11" y="39"/>
                    <a:pt x="15" y="41"/>
                    <a:pt x="14" y="42"/>
                  </a:cubicBezTo>
                  <a:cubicBezTo>
                    <a:pt x="13" y="48"/>
                    <a:pt x="11" y="46"/>
                    <a:pt x="9" y="49"/>
                  </a:cubicBezTo>
                  <a:cubicBezTo>
                    <a:pt x="8" y="50"/>
                    <a:pt x="10" y="51"/>
                    <a:pt x="10" y="52"/>
                  </a:cubicBezTo>
                  <a:cubicBezTo>
                    <a:pt x="10" y="52"/>
                    <a:pt x="9" y="56"/>
                    <a:pt x="9" y="56"/>
                  </a:cubicBezTo>
                  <a:cubicBezTo>
                    <a:pt x="9" y="58"/>
                    <a:pt x="12" y="59"/>
                    <a:pt x="11" y="61"/>
                  </a:cubicBezTo>
                  <a:cubicBezTo>
                    <a:pt x="11" y="61"/>
                    <a:pt x="9" y="64"/>
                    <a:pt x="9" y="64"/>
                  </a:cubicBezTo>
                  <a:cubicBezTo>
                    <a:pt x="9" y="64"/>
                    <a:pt x="9" y="65"/>
                    <a:pt x="9" y="65"/>
                  </a:cubicBezTo>
                  <a:cubicBezTo>
                    <a:pt x="9" y="67"/>
                    <a:pt x="10" y="68"/>
                    <a:pt x="10" y="70"/>
                  </a:cubicBezTo>
                  <a:cubicBezTo>
                    <a:pt x="10" y="73"/>
                    <a:pt x="13" y="76"/>
                    <a:pt x="11" y="80"/>
                  </a:cubicBezTo>
                  <a:cubicBezTo>
                    <a:pt x="11" y="80"/>
                    <a:pt x="10" y="81"/>
                    <a:pt x="10" y="81"/>
                  </a:cubicBezTo>
                  <a:cubicBezTo>
                    <a:pt x="9" y="82"/>
                    <a:pt x="5" y="81"/>
                    <a:pt x="4" y="82"/>
                  </a:cubicBezTo>
                  <a:cubicBezTo>
                    <a:pt x="4" y="83"/>
                    <a:pt x="5" y="85"/>
                    <a:pt x="5" y="86"/>
                  </a:cubicBezTo>
                  <a:cubicBezTo>
                    <a:pt x="5" y="88"/>
                    <a:pt x="3" y="88"/>
                    <a:pt x="3" y="89"/>
                  </a:cubicBezTo>
                  <a:cubicBezTo>
                    <a:pt x="4" y="96"/>
                    <a:pt x="0" y="98"/>
                    <a:pt x="6" y="105"/>
                  </a:cubicBezTo>
                  <a:cubicBezTo>
                    <a:pt x="7" y="106"/>
                    <a:pt x="7" y="108"/>
                    <a:pt x="8" y="109"/>
                  </a:cubicBezTo>
                  <a:cubicBezTo>
                    <a:pt x="8" y="109"/>
                    <a:pt x="11" y="110"/>
                    <a:pt x="11" y="110"/>
                  </a:cubicBezTo>
                  <a:cubicBezTo>
                    <a:pt x="13" y="111"/>
                    <a:pt x="15" y="114"/>
                    <a:pt x="16" y="117"/>
                  </a:cubicBezTo>
                  <a:cubicBezTo>
                    <a:pt x="16" y="117"/>
                    <a:pt x="16" y="118"/>
                    <a:pt x="17" y="118"/>
                  </a:cubicBezTo>
                  <a:cubicBezTo>
                    <a:pt x="18" y="118"/>
                    <a:pt x="21" y="116"/>
                    <a:pt x="23" y="116"/>
                  </a:cubicBezTo>
                  <a:cubicBezTo>
                    <a:pt x="25" y="116"/>
                    <a:pt x="32" y="116"/>
                    <a:pt x="34" y="117"/>
                  </a:cubicBezTo>
                  <a:cubicBezTo>
                    <a:pt x="36" y="118"/>
                    <a:pt x="37" y="121"/>
                    <a:pt x="39" y="122"/>
                  </a:cubicBezTo>
                  <a:cubicBezTo>
                    <a:pt x="42" y="124"/>
                    <a:pt x="51" y="125"/>
                    <a:pt x="51" y="126"/>
                  </a:cubicBezTo>
                  <a:cubicBezTo>
                    <a:pt x="51" y="127"/>
                    <a:pt x="49" y="127"/>
                    <a:pt x="49" y="127"/>
                  </a:cubicBezTo>
                  <a:cubicBezTo>
                    <a:pt x="49" y="130"/>
                    <a:pt x="54" y="128"/>
                    <a:pt x="54" y="128"/>
                  </a:cubicBezTo>
                  <a:cubicBezTo>
                    <a:pt x="55" y="128"/>
                    <a:pt x="55" y="129"/>
                    <a:pt x="55" y="130"/>
                  </a:cubicBezTo>
                  <a:cubicBezTo>
                    <a:pt x="58" y="131"/>
                    <a:pt x="63" y="125"/>
                    <a:pt x="67" y="125"/>
                  </a:cubicBezTo>
                  <a:cubicBezTo>
                    <a:pt x="70" y="125"/>
                    <a:pt x="74" y="127"/>
                    <a:pt x="76" y="129"/>
                  </a:cubicBezTo>
                  <a:cubicBezTo>
                    <a:pt x="77" y="129"/>
                    <a:pt x="77" y="129"/>
                    <a:pt x="77" y="129"/>
                  </a:cubicBezTo>
                  <a:cubicBezTo>
                    <a:pt x="81" y="129"/>
                    <a:pt x="81" y="129"/>
                    <a:pt x="81" y="129"/>
                  </a:cubicBezTo>
                  <a:cubicBezTo>
                    <a:pt x="82" y="129"/>
                    <a:pt x="83" y="129"/>
                    <a:pt x="84" y="130"/>
                  </a:cubicBezTo>
                  <a:cubicBezTo>
                    <a:pt x="84" y="130"/>
                    <a:pt x="84" y="131"/>
                    <a:pt x="84" y="131"/>
                  </a:cubicBezTo>
                  <a:cubicBezTo>
                    <a:pt x="85" y="132"/>
                    <a:pt x="91" y="128"/>
                    <a:pt x="93" y="127"/>
                  </a:cubicBezTo>
                  <a:cubicBezTo>
                    <a:pt x="95" y="126"/>
                    <a:pt x="99" y="126"/>
                    <a:pt x="100" y="124"/>
                  </a:cubicBezTo>
                  <a:cubicBezTo>
                    <a:pt x="102" y="122"/>
                    <a:pt x="98" y="123"/>
                    <a:pt x="99" y="123"/>
                  </a:cubicBezTo>
                  <a:cubicBezTo>
                    <a:pt x="99" y="122"/>
                    <a:pt x="100" y="122"/>
                    <a:pt x="100" y="121"/>
                  </a:cubicBezTo>
                  <a:cubicBezTo>
                    <a:pt x="100" y="121"/>
                    <a:pt x="99" y="121"/>
                    <a:pt x="99" y="121"/>
                  </a:cubicBezTo>
                  <a:cubicBezTo>
                    <a:pt x="103" y="119"/>
                    <a:pt x="98" y="126"/>
                    <a:pt x="103" y="123"/>
                  </a:cubicBezTo>
                  <a:cubicBezTo>
                    <a:pt x="106" y="122"/>
                    <a:pt x="108" y="119"/>
                    <a:pt x="110" y="117"/>
                  </a:cubicBezTo>
                  <a:cubicBezTo>
                    <a:pt x="111" y="117"/>
                    <a:pt x="112" y="117"/>
                    <a:pt x="113" y="116"/>
                  </a:cubicBezTo>
                  <a:cubicBezTo>
                    <a:pt x="113" y="114"/>
                    <a:pt x="113" y="113"/>
                    <a:pt x="115" y="111"/>
                  </a:cubicBezTo>
                  <a:cubicBezTo>
                    <a:pt x="116" y="110"/>
                    <a:pt x="118" y="109"/>
                    <a:pt x="119" y="108"/>
                  </a:cubicBezTo>
                  <a:cubicBezTo>
                    <a:pt x="121" y="105"/>
                    <a:pt x="120" y="103"/>
                    <a:pt x="123" y="100"/>
                  </a:cubicBezTo>
                  <a:cubicBezTo>
                    <a:pt x="123" y="100"/>
                    <a:pt x="123" y="100"/>
                    <a:pt x="123" y="100"/>
                  </a:cubicBezTo>
                  <a:cubicBezTo>
                    <a:pt x="122" y="99"/>
                    <a:pt x="120" y="99"/>
                    <a:pt x="120" y="98"/>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6" name="Freeform 119"/>
            <p:cNvSpPr>
              <a:spLocks/>
            </p:cNvSpPr>
            <p:nvPr/>
          </p:nvSpPr>
          <p:spPr bwMode="auto">
            <a:xfrm>
              <a:off x="3895726" y="2622551"/>
              <a:ext cx="85725" cy="80963"/>
            </a:xfrm>
            <a:custGeom>
              <a:avLst/>
              <a:gdLst/>
              <a:ahLst/>
              <a:cxnLst>
                <a:cxn ang="0">
                  <a:pos x="31" y="27"/>
                </a:cxn>
                <a:cxn ang="0">
                  <a:pos x="34" y="29"/>
                </a:cxn>
                <a:cxn ang="0">
                  <a:pos x="26" y="23"/>
                </a:cxn>
                <a:cxn ang="0">
                  <a:pos x="28" y="25"/>
                </a:cxn>
                <a:cxn ang="0">
                  <a:pos x="26" y="27"/>
                </a:cxn>
                <a:cxn ang="0">
                  <a:pos x="27" y="27"/>
                </a:cxn>
                <a:cxn ang="0">
                  <a:pos x="27" y="28"/>
                </a:cxn>
                <a:cxn ang="0">
                  <a:pos x="20" y="27"/>
                </a:cxn>
                <a:cxn ang="0">
                  <a:pos x="16" y="27"/>
                </a:cxn>
                <a:cxn ang="0">
                  <a:pos x="18" y="22"/>
                </a:cxn>
                <a:cxn ang="0">
                  <a:pos x="12" y="21"/>
                </a:cxn>
                <a:cxn ang="0">
                  <a:pos x="11" y="20"/>
                </a:cxn>
                <a:cxn ang="0">
                  <a:pos x="9" y="19"/>
                </a:cxn>
                <a:cxn ang="0">
                  <a:pos x="8" y="16"/>
                </a:cxn>
                <a:cxn ang="0">
                  <a:pos x="7" y="20"/>
                </a:cxn>
                <a:cxn ang="0">
                  <a:pos x="6" y="18"/>
                </a:cxn>
                <a:cxn ang="0">
                  <a:pos x="2" y="14"/>
                </a:cxn>
                <a:cxn ang="0">
                  <a:pos x="4" y="14"/>
                </a:cxn>
                <a:cxn ang="0">
                  <a:pos x="5" y="12"/>
                </a:cxn>
                <a:cxn ang="0">
                  <a:pos x="4" y="10"/>
                </a:cxn>
                <a:cxn ang="0">
                  <a:pos x="10" y="14"/>
                </a:cxn>
                <a:cxn ang="0">
                  <a:pos x="8" y="13"/>
                </a:cxn>
                <a:cxn ang="0">
                  <a:pos x="4" y="5"/>
                </a:cxn>
                <a:cxn ang="0">
                  <a:pos x="8" y="4"/>
                </a:cxn>
                <a:cxn ang="0">
                  <a:pos x="6" y="3"/>
                </a:cxn>
                <a:cxn ang="0">
                  <a:pos x="10" y="3"/>
                </a:cxn>
                <a:cxn ang="0">
                  <a:pos x="10" y="1"/>
                </a:cxn>
                <a:cxn ang="0">
                  <a:pos x="18" y="8"/>
                </a:cxn>
                <a:cxn ang="0">
                  <a:pos x="19" y="8"/>
                </a:cxn>
                <a:cxn ang="0">
                  <a:pos x="20" y="9"/>
                </a:cxn>
                <a:cxn ang="0">
                  <a:pos x="22" y="13"/>
                </a:cxn>
                <a:cxn ang="0">
                  <a:pos x="24" y="12"/>
                </a:cxn>
                <a:cxn ang="0">
                  <a:pos x="25" y="14"/>
                </a:cxn>
                <a:cxn ang="0">
                  <a:pos x="27" y="14"/>
                </a:cxn>
                <a:cxn ang="0">
                  <a:pos x="29" y="20"/>
                </a:cxn>
                <a:cxn ang="0">
                  <a:pos x="36" y="21"/>
                </a:cxn>
                <a:cxn ang="0">
                  <a:pos x="32" y="23"/>
                </a:cxn>
                <a:cxn ang="0">
                  <a:pos x="34" y="27"/>
                </a:cxn>
                <a:cxn ang="0">
                  <a:pos x="35" y="26"/>
                </a:cxn>
                <a:cxn ang="0">
                  <a:pos x="41" y="28"/>
                </a:cxn>
                <a:cxn ang="0">
                  <a:pos x="41" y="30"/>
                </a:cxn>
                <a:cxn ang="0">
                  <a:pos x="38" y="30"/>
                </a:cxn>
                <a:cxn ang="0">
                  <a:pos x="36" y="33"/>
                </a:cxn>
                <a:cxn ang="0">
                  <a:pos x="31" y="33"/>
                </a:cxn>
                <a:cxn ang="0">
                  <a:pos x="34" y="38"/>
                </a:cxn>
                <a:cxn ang="0">
                  <a:pos x="29" y="37"/>
                </a:cxn>
                <a:cxn ang="0">
                  <a:pos x="29" y="31"/>
                </a:cxn>
                <a:cxn ang="0">
                  <a:pos x="28" y="28"/>
                </a:cxn>
                <a:cxn ang="0">
                  <a:pos x="31" y="27"/>
                </a:cxn>
              </a:cxnLst>
              <a:rect l="0" t="0" r="r" b="b"/>
              <a:pathLst>
                <a:path w="41" h="38">
                  <a:moveTo>
                    <a:pt x="31" y="27"/>
                  </a:moveTo>
                  <a:cubicBezTo>
                    <a:pt x="32" y="27"/>
                    <a:pt x="33" y="30"/>
                    <a:pt x="34" y="29"/>
                  </a:cubicBezTo>
                  <a:cubicBezTo>
                    <a:pt x="34" y="28"/>
                    <a:pt x="27" y="23"/>
                    <a:pt x="26" y="23"/>
                  </a:cubicBezTo>
                  <a:cubicBezTo>
                    <a:pt x="25" y="23"/>
                    <a:pt x="28" y="25"/>
                    <a:pt x="28" y="25"/>
                  </a:cubicBezTo>
                  <a:cubicBezTo>
                    <a:pt x="28" y="26"/>
                    <a:pt x="26" y="26"/>
                    <a:pt x="26" y="27"/>
                  </a:cubicBezTo>
                  <a:cubicBezTo>
                    <a:pt x="26" y="27"/>
                    <a:pt x="27" y="27"/>
                    <a:pt x="27" y="27"/>
                  </a:cubicBezTo>
                  <a:cubicBezTo>
                    <a:pt x="27" y="27"/>
                    <a:pt x="27" y="27"/>
                    <a:pt x="27" y="28"/>
                  </a:cubicBezTo>
                  <a:cubicBezTo>
                    <a:pt x="26" y="30"/>
                    <a:pt x="20" y="29"/>
                    <a:pt x="20" y="27"/>
                  </a:cubicBezTo>
                  <a:cubicBezTo>
                    <a:pt x="19" y="26"/>
                    <a:pt x="17" y="28"/>
                    <a:pt x="16" y="27"/>
                  </a:cubicBezTo>
                  <a:cubicBezTo>
                    <a:pt x="16" y="26"/>
                    <a:pt x="21" y="23"/>
                    <a:pt x="18" y="22"/>
                  </a:cubicBezTo>
                  <a:cubicBezTo>
                    <a:pt x="17" y="21"/>
                    <a:pt x="13" y="22"/>
                    <a:pt x="12" y="21"/>
                  </a:cubicBezTo>
                  <a:cubicBezTo>
                    <a:pt x="11" y="21"/>
                    <a:pt x="11" y="20"/>
                    <a:pt x="11" y="20"/>
                  </a:cubicBezTo>
                  <a:cubicBezTo>
                    <a:pt x="12" y="17"/>
                    <a:pt x="10" y="21"/>
                    <a:pt x="9" y="19"/>
                  </a:cubicBezTo>
                  <a:cubicBezTo>
                    <a:pt x="9" y="19"/>
                    <a:pt x="8" y="16"/>
                    <a:pt x="8" y="16"/>
                  </a:cubicBezTo>
                  <a:cubicBezTo>
                    <a:pt x="3" y="16"/>
                    <a:pt x="12" y="21"/>
                    <a:pt x="7" y="20"/>
                  </a:cubicBezTo>
                  <a:cubicBezTo>
                    <a:pt x="6" y="20"/>
                    <a:pt x="6" y="19"/>
                    <a:pt x="6" y="18"/>
                  </a:cubicBezTo>
                  <a:cubicBezTo>
                    <a:pt x="6" y="18"/>
                    <a:pt x="0" y="17"/>
                    <a:pt x="2" y="14"/>
                  </a:cubicBezTo>
                  <a:cubicBezTo>
                    <a:pt x="3" y="13"/>
                    <a:pt x="3" y="14"/>
                    <a:pt x="4" y="14"/>
                  </a:cubicBezTo>
                  <a:cubicBezTo>
                    <a:pt x="4" y="13"/>
                    <a:pt x="4" y="13"/>
                    <a:pt x="5" y="12"/>
                  </a:cubicBezTo>
                  <a:cubicBezTo>
                    <a:pt x="5" y="11"/>
                    <a:pt x="4" y="10"/>
                    <a:pt x="4" y="10"/>
                  </a:cubicBezTo>
                  <a:cubicBezTo>
                    <a:pt x="5" y="9"/>
                    <a:pt x="8" y="16"/>
                    <a:pt x="10" y="14"/>
                  </a:cubicBezTo>
                  <a:cubicBezTo>
                    <a:pt x="10" y="14"/>
                    <a:pt x="9" y="13"/>
                    <a:pt x="8" y="13"/>
                  </a:cubicBezTo>
                  <a:cubicBezTo>
                    <a:pt x="7" y="11"/>
                    <a:pt x="4" y="7"/>
                    <a:pt x="4" y="5"/>
                  </a:cubicBezTo>
                  <a:cubicBezTo>
                    <a:pt x="4" y="4"/>
                    <a:pt x="7" y="5"/>
                    <a:pt x="8" y="4"/>
                  </a:cubicBezTo>
                  <a:cubicBezTo>
                    <a:pt x="8" y="4"/>
                    <a:pt x="5" y="3"/>
                    <a:pt x="6" y="3"/>
                  </a:cubicBezTo>
                  <a:cubicBezTo>
                    <a:pt x="7" y="2"/>
                    <a:pt x="9" y="4"/>
                    <a:pt x="10" y="3"/>
                  </a:cubicBezTo>
                  <a:cubicBezTo>
                    <a:pt x="10" y="3"/>
                    <a:pt x="8" y="0"/>
                    <a:pt x="10" y="1"/>
                  </a:cubicBezTo>
                  <a:cubicBezTo>
                    <a:pt x="11" y="1"/>
                    <a:pt x="17" y="7"/>
                    <a:pt x="18" y="8"/>
                  </a:cubicBezTo>
                  <a:cubicBezTo>
                    <a:pt x="18" y="8"/>
                    <a:pt x="20" y="6"/>
                    <a:pt x="19" y="8"/>
                  </a:cubicBezTo>
                  <a:cubicBezTo>
                    <a:pt x="19" y="8"/>
                    <a:pt x="20" y="9"/>
                    <a:pt x="20" y="9"/>
                  </a:cubicBezTo>
                  <a:cubicBezTo>
                    <a:pt x="22" y="10"/>
                    <a:pt x="22" y="13"/>
                    <a:pt x="22" y="13"/>
                  </a:cubicBezTo>
                  <a:cubicBezTo>
                    <a:pt x="23" y="13"/>
                    <a:pt x="24" y="12"/>
                    <a:pt x="24" y="12"/>
                  </a:cubicBezTo>
                  <a:cubicBezTo>
                    <a:pt x="26" y="12"/>
                    <a:pt x="24" y="13"/>
                    <a:pt x="25" y="14"/>
                  </a:cubicBezTo>
                  <a:cubicBezTo>
                    <a:pt x="25" y="14"/>
                    <a:pt x="26" y="14"/>
                    <a:pt x="27" y="14"/>
                  </a:cubicBezTo>
                  <a:cubicBezTo>
                    <a:pt x="29" y="15"/>
                    <a:pt x="29" y="18"/>
                    <a:pt x="29" y="20"/>
                  </a:cubicBezTo>
                  <a:cubicBezTo>
                    <a:pt x="30" y="21"/>
                    <a:pt x="35" y="19"/>
                    <a:pt x="36" y="21"/>
                  </a:cubicBezTo>
                  <a:cubicBezTo>
                    <a:pt x="36" y="22"/>
                    <a:pt x="32" y="23"/>
                    <a:pt x="32" y="23"/>
                  </a:cubicBezTo>
                  <a:cubicBezTo>
                    <a:pt x="32" y="24"/>
                    <a:pt x="34" y="26"/>
                    <a:pt x="34" y="27"/>
                  </a:cubicBezTo>
                  <a:cubicBezTo>
                    <a:pt x="34" y="28"/>
                    <a:pt x="35" y="26"/>
                    <a:pt x="35" y="26"/>
                  </a:cubicBezTo>
                  <a:cubicBezTo>
                    <a:pt x="36" y="26"/>
                    <a:pt x="41" y="27"/>
                    <a:pt x="41" y="28"/>
                  </a:cubicBezTo>
                  <a:cubicBezTo>
                    <a:pt x="41" y="29"/>
                    <a:pt x="41" y="29"/>
                    <a:pt x="41" y="30"/>
                  </a:cubicBezTo>
                  <a:cubicBezTo>
                    <a:pt x="41" y="31"/>
                    <a:pt x="39" y="29"/>
                    <a:pt x="38" y="30"/>
                  </a:cubicBezTo>
                  <a:cubicBezTo>
                    <a:pt x="38" y="30"/>
                    <a:pt x="39" y="32"/>
                    <a:pt x="36" y="33"/>
                  </a:cubicBezTo>
                  <a:cubicBezTo>
                    <a:pt x="35" y="33"/>
                    <a:pt x="33" y="32"/>
                    <a:pt x="31" y="33"/>
                  </a:cubicBezTo>
                  <a:cubicBezTo>
                    <a:pt x="31" y="33"/>
                    <a:pt x="37" y="36"/>
                    <a:pt x="34" y="38"/>
                  </a:cubicBezTo>
                  <a:cubicBezTo>
                    <a:pt x="33" y="38"/>
                    <a:pt x="29" y="37"/>
                    <a:pt x="29" y="37"/>
                  </a:cubicBezTo>
                  <a:cubicBezTo>
                    <a:pt x="27" y="33"/>
                    <a:pt x="29" y="34"/>
                    <a:pt x="29" y="31"/>
                  </a:cubicBezTo>
                  <a:cubicBezTo>
                    <a:pt x="29" y="30"/>
                    <a:pt x="27" y="29"/>
                    <a:pt x="28" y="28"/>
                  </a:cubicBezTo>
                  <a:cubicBezTo>
                    <a:pt x="29" y="28"/>
                    <a:pt x="29" y="30"/>
                    <a:pt x="31" y="27"/>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338" name="TextBox 337">
            <a:extLst>
              <a:ext uri="{FF2B5EF4-FFF2-40B4-BE49-F238E27FC236}">
                <a16:creationId xmlns:a16="http://schemas.microsoft.com/office/drawing/2014/main" id="{7D8AF925-A03D-4331-895D-3C629634F2CD}"/>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SOUTH AMERICA MAP</a:t>
            </a:r>
          </a:p>
          <a:p>
            <a:r>
              <a:rPr lang="en-US" dirty="0">
                <a:solidFill>
                  <a:schemeClr val="bg1"/>
                </a:solidFill>
                <a:latin typeface="Candara" panose="020E0502030303020204" pitchFamily="34" charset="0"/>
              </a:rPr>
              <a:t>Your Subtitle</a:t>
            </a:r>
          </a:p>
        </p:txBody>
      </p:sp>
      <p:grpSp>
        <p:nvGrpSpPr>
          <p:cNvPr id="152" name="Group 151">
            <a:extLst>
              <a:ext uri="{FF2B5EF4-FFF2-40B4-BE49-F238E27FC236}">
                <a16:creationId xmlns:a16="http://schemas.microsoft.com/office/drawing/2014/main" id="{C7AF1B78-A4AE-4016-8445-9A006E72326E}"/>
              </a:ext>
            </a:extLst>
          </p:cNvPr>
          <p:cNvGrpSpPr/>
          <p:nvPr/>
        </p:nvGrpSpPr>
        <p:grpSpPr>
          <a:xfrm>
            <a:off x="3376584" y="2148596"/>
            <a:ext cx="3594912" cy="1375905"/>
            <a:chOff x="2243731" y="2891162"/>
            <a:chExt cx="3594912" cy="1375905"/>
          </a:xfrm>
        </p:grpSpPr>
        <p:grpSp>
          <p:nvGrpSpPr>
            <p:cNvPr id="153" name="Group 152">
              <a:extLst>
                <a:ext uri="{FF2B5EF4-FFF2-40B4-BE49-F238E27FC236}">
                  <a16:creationId xmlns:a16="http://schemas.microsoft.com/office/drawing/2014/main" id="{587CD9E7-FDCA-4775-9277-F13DB3178EF8}"/>
                </a:ext>
              </a:extLst>
            </p:cNvPr>
            <p:cNvGrpSpPr/>
            <p:nvPr/>
          </p:nvGrpSpPr>
          <p:grpSpPr>
            <a:xfrm>
              <a:off x="2243731" y="3192308"/>
              <a:ext cx="2743200" cy="508758"/>
              <a:chOff x="1066801" y="2238247"/>
              <a:chExt cx="2743200" cy="508758"/>
            </a:xfrm>
          </p:grpSpPr>
          <p:sp>
            <p:nvSpPr>
              <p:cNvPr id="161" name="Freeform: Shape 160">
                <a:extLst>
                  <a:ext uri="{FF2B5EF4-FFF2-40B4-BE49-F238E27FC236}">
                    <a16:creationId xmlns:a16="http://schemas.microsoft.com/office/drawing/2014/main" id="{321CD19E-D4D9-45D8-A344-56A4814787B1}"/>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2" name="Text Box 10">
                <a:extLst>
                  <a:ext uri="{FF2B5EF4-FFF2-40B4-BE49-F238E27FC236}">
                    <a16:creationId xmlns:a16="http://schemas.microsoft.com/office/drawing/2014/main" id="{C135B5D3-A944-4998-BE7D-AC02BB3F4D70}"/>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154" name="Group 153">
              <a:extLst>
                <a:ext uri="{FF2B5EF4-FFF2-40B4-BE49-F238E27FC236}">
                  <a16:creationId xmlns:a16="http://schemas.microsoft.com/office/drawing/2014/main" id="{10755E80-4536-4A27-9FE5-1A91FFF93240}"/>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155" name="Freeform: Shape 154">
                <a:extLst>
                  <a:ext uri="{FF2B5EF4-FFF2-40B4-BE49-F238E27FC236}">
                    <a16:creationId xmlns:a16="http://schemas.microsoft.com/office/drawing/2014/main" id="{A00F26A9-CD98-4B55-BAA9-AB55B26C1389}"/>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6" name="Oval 155">
                <a:extLst>
                  <a:ext uri="{FF2B5EF4-FFF2-40B4-BE49-F238E27FC236}">
                    <a16:creationId xmlns:a16="http://schemas.microsoft.com/office/drawing/2014/main" id="{75223A0B-B11B-42CB-8A89-AD4A8FEBF917}"/>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57" name="Graphic 26" descr="Hike">
                <a:extLst>
                  <a:ext uri="{FF2B5EF4-FFF2-40B4-BE49-F238E27FC236}">
                    <a16:creationId xmlns:a16="http://schemas.microsoft.com/office/drawing/2014/main" id="{5F00DF55-0923-42D5-B56F-066EC1486FCA}"/>
                  </a:ext>
                </a:extLst>
              </p:cNvPr>
              <p:cNvGrpSpPr>
                <a:grpSpLocks noChangeAspect="1"/>
              </p:cNvGrpSpPr>
              <p:nvPr/>
            </p:nvGrpSpPr>
            <p:grpSpPr>
              <a:xfrm>
                <a:off x="3835579" y="2208930"/>
                <a:ext cx="548640" cy="548640"/>
                <a:chOff x="5638800" y="2971800"/>
                <a:chExt cx="914400" cy="914400"/>
              </a:xfrm>
              <a:solidFill>
                <a:srgbClr val="4D4D4D"/>
              </a:solidFill>
            </p:grpSpPr>
            <p:sp>
              <p:nvSpPr>
                <p:cNvPr id="158" name="Freeform: Shape 157">
                  <a:extLst>
                    <a:ext uri="{FF2B5EF4-FFF2-40B4-BE49-F238E27FC236}">
                      <a16:creationId xmlns:a16="http://schemas.microsoft.com/office/drawing/2014/main" id="{D7D33A1E-DB9C-4A8F-B7F2-0B48E6E68B88}"/>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159" name="Freeform: Shape 158">
                  <a:extLst>
                    <a:ext uri="{FF2B5EF4-FFF2-40B4-BE49-F238E27FC236}">
                      <a16:creationId xmlns:a16="http://schemas.microsoft.com/office/drawing/2014/main" id="{5CFAEFCF-DAB8-4A53-8A8E-26E3F46E695C}"/>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160" name="Freeform: Shape 159">
                  <a:extLst>
                    <a:ext uri="{FF2B5EF4-FFF2-40B4-BE49-F238E27FC236}">
                      <a16:creationId xmlns:a16="http://schemas.microsoft.com/office/drawing/2014/main" id="{FD215839-8880-402E-8792-653FE322719D}"/>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163" name="TextBox 162">
            <a:extLst>
              <a:ext uri="{FF2B5EF4-FFF2-40B4-BE49-F238E27FC236}">
                <a16:creationId xmlns:a16="http://schemas.microsoft.com/office/drawing/2014/main" id="{5DEAC5A3-FF34-4098-AC0A-54B39C1414F7}"/>
              </a:ext>
            </a:extLst>
          </p:cNvPr>
          <p:cNvSpPr txBox="1"/>
          <p:nvPr/>
        </p:nvSpPr>
        <p:spPr>
          <a:xfrm>
            <a:off x="7719206" y="1233756"/>
            <a:ext cx="4023360" cy="1138773"/>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164" name="TextBox 163">
            <a:extLst>
              <a:ext uri="{FF2B5EF4-FFF2-40B4-BE49-F238E27FC236}">
                <a16:creationId xmlns:a16="http://schemas.microsoft.com/office/drawing/2014/main" id="{01548D79-783F-41CE-9C99-0DC608F1B75E}"/>
              </a:ext>
            </a:extLst>
          </p:cNvPr>
          <p:cNvSpPr txBox="1"/>
          <p:nvPr/>
        </p:nvSpPr>
        <p:spPr>
          <a:xfrm>
            <a:off x="329500" y="3043805"/>
            <a:ext cx="4023360" cy="938719"/>
          </a:xfrm>
          <a:prstGeom prst="rect">
            <a:avLst/>
          </a:prstGeom>
          <a:noFill/>
        </p:spPr>
        <p:txBody>
          <a:bodyPr wrap="square" rtlCol="0">
            <a:spAutoFit/>
          </a:bodyPr>
          <a:lstStyle/>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r"/>
            <a:endParaRPr lang="en-US" sz="400" dirty="0">
              <a:solidFill>
                <a:schemeClr val="bg1"/>
              </a:solidFill>
              <a:latin typeface="Candara" panose="020E0502030303020204" pitchFamily="34" charset="0"/>
            </a:endParaRPr>
          </a:p>
          <a:p>
            <a:pPr marL="171450" indent="-1714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165" name="Group 164">
            <a:extLst>
              <a:ext uri="{FF2B5EF4-FFF2-40B4-BE49-F238E27FC236}">
                <a16:creationId xmlns:a16="http://schemas.microsoft.com/office/drawing/2014/main" id="{E391F7AD-FFBE-43A6-94A6-436E6535CD02}"/>
              </a:ext>
            </a:extLst>
          </p:cNvPr>
          <p:cNvGrpSpPr/>
          <p:nvPr/>
        </p:nvGrpSpPr>
        <p:grpSpPr>
          <a:xfrm>
            <a:off x="6409708" y="239191"/>
            <a:ext cx="3509383" cy="1375905"/>
            <a:chOff x="6025615" y="1230029"/>
            <a:chExt cx="3509383" cy="1375905"/>
          </a:xfrm>
        </p:grpSpPr>
        <p:grpSp>
          <p:nvGrpSpPr>
            <p:cNvPr id="166" name="Group 165">
              <a:extLst>
                <a:ext uri="{FF2B5EF4-FFF2-40B4-BE49-F238E27FC236}">
                  <a16:creationId xmlns:a16="http://schemas.microsoft.com/office/drawing/2014/main" id="{3EE5300E-764D-4C66-B468-9FC646909235}"/>
                </a:ext>
              </a:extLst>
            </p:cNvPr>
            <p:cNvGrpSpPr/>
            <p:nvPr/>
          </p:nvGrpSpPr>
          <p:grpSpPr>
            <a:xfrm>
              <a:off x="6791798" y="1528954"/>
              <a:ext cx="2743200" cy="508758"/>
              <a:chOff x="7772400" y="675620"/>
              <a:chExt cx="2743200" cy="508758"/>
            </a:xfrm>
          </p:grpSpPr>
          <p:sp>
            <p:nvSpPr>
              <p:cNvPr id="171" name="Freeform: Shape 170">
                <a:extLst>
                  <a:ext uri="{FF2B5EF4-FFF2-40B4-BE49-F238E27FC236}">
                    <a16:creationId xmlns:a16="http://schemas.microsoft.com/office/drawing/2014/main" id="{DE6DBF4B-4BCF-44AF-AFC6-19BFE361F656}"/>
                  </a:ext>
                </a:extLst>
              </p:cNvPr>
              <p:cNvSpPr>
                <a:spLocks noChangeAspect="1"/>
              </p:cNvSpPr>
              <p:nvPr/>
            </p:nvSpPr>
            <p:spPr>
              <a:xfrm>
                <a:off x="7772400" y="675620"/>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2" name="Text Box 10">
                <a:extLst>
                  <a:ext uri="{FF2B5EF4-FFF2-40B4-BE49-F238E27FC236}">
                    <a16:creationId xmlns:a16="http://schemas.microsoft.com/office/drawing/2014/main" id="{69E58B8E-F866-423E-B94F-97A6D2008B7C}"/>
                  </a:ext>
                </a:extLst>
              </p:cNvPr>
              <p:cNvSpPr txBox="1">
                <a:spLocks noChangeArrowheads="1"/>
              </p:cNvSpPr>
              <p:nvPr/>
            </p:nvSpPr>
            <p:spPr bwMode="auto">
              <a:xfrm>
                <a:off x="8250564" y="745133"/>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167" name="Group 166">
              <a:extLst>
                <a:ext uri="{FF2B5EF4-FFF2-40B4-BE49-F238E27FC236}">
                  <a16:creationId xmlns:a16="http://schemas.microsoft.com/office/drawing/2014/main" id="{D9D03D49-98D4-4C42-A15B-A839C30230CB}"/>
                </a:ext>
              </a:extLst>
            </p:cNvPr>
            <p:cNvGrpSpPr/>
            <p:nvPr/>
          </p:nvGrpSpPr>
          <p:grpSpPr>
            <a:xfrm>
              <a:off x="6025615" y="1230029"/>
              <a:ext cx="1097280" cy="1375905"/>
              <a:chOff x="7006217" y="376695"/>
              <a:chExt cx="1097280" cy="1375905"/>
            </a:xfrm>
            <a:effectLst>
              <a:outerShdw blurRad="76200" dir="18900000" sy="23000" kx="-1200000" algn="bl" rotWithShape="0">
                <a:prstClr val="black">
                  <a:alpha val="13000"/>
                </a:prstClr>
              </a:outerShdw>
            </a:effectLst>
          </p:grpSpPr>
          <p:sp>
            <p:nvSpPr>
              <p:cNvPr id="168" name="Freeform: Shape 167">
                <a:extLst>
                  <a:ext uri="{FF2B5EF4-FFF2-40B4-BE49-F238E27FC236}">
                    <a16:creationId xmlns:a16="http://schemas.microsoft.com/office/drawing/2014/main" id="{20E7A828-9983-4A28-A1D8-FD63DD7423B8}"/>
                  </a:ext>
                </a:extLst>
              </p:cNvPr>
              <p:cNvSpPr>
                <a:spLocks noChangeAspect="1"/>
              </p:cNvSpPr>
              <p:nvPr/>
            </p:nvSpPr>
            <p:spPr>
              <a:xfrm>
                <a:off x="7006217" y="376695"/>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9" name="Oval 168">
                <a:extLst>
                  <a:ext uri="{FF2B5EF4-FFF2-40B4-BE49-F238E27FC236}">
                    <a16:creationId xmlns:a16="http://schemas.microsoft.com/office/drawing/2014/main" id="{904BE27C-D6B1-43D3-8C58-9F2820964815}"/>
                  </a:ext>
                </a:extLst>
              </p:cNvPr>
              <p:cNvSpPr>
                <a:spLocks noChangeAspect="1"/>
              </p:cNvSpPr>
              <p:nvPr/>
            </p:nvSpPr>
            <p:spPr>
              <a:xfrm>
                <a:off x="7138654" y="516309"/>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70" name="Graphic 169" descr="Tent">
                <a:extLst>
                  <a:ext uri="{FF2B5EF4-FFF2-40B4-BE49-F238E27FC236}">
                    <a16:creationId xmlns:a16="http://schemas.microsoft.com/office/drawing/2014/main" id="{52888972-3A4F-4A92-A96E-B6B57058FA56}"/>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7263383" y="616045"/>
                <a:ext cx="548640" cy="548640"/>
              </a:xfrm>
              <a:prstGeom prst="rect">
                <a:avLst/>
              </a:prstGeom>
            </p:spPr>
          </p:pic>
        </p:grpSp>
      </p:grpSp>
      <p:graphicFrame>
        <p:nvGraphicFramePr>
          <p:cNvPr id="173" name="Chart 172">
            <a:extLst>
              <a:ext uri="{FF2B5EF4-FFF2-40B4-BE49-F238E27FC236}">
                <a16:creationId xmlns:a16="http://schemas.microsoft.com/office/drawing/2014/main" id="{9AF5FA27-07A3-4916-AA13-1CD5F05DA2A1}"/>
              </a:ext>
            </a:extLst>
          </p:cNvPr>
          <p:cNvGraphicFramePr>
            <a:graphicFrameLocks noChangeAspect="1"/>
          </p:cNvGraphicFramePr>
          <p:nvPr>
            <p:extLst/>
          </p:nvPr>
        </p:nvGraphicFramePr>
        <p:xfrm>
          <a:off x="6222105" y="9476"/>
          <a:ext cx="1463040" cy="1548508"/>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174" name="Chart 173">
            <a:extLst>
              <a:ext uri="{FF2B5EF4-FFF2-40B4-BE49-F238E27FC236}">
                <a16:creationId xmlns:a16="http://schemas.microsoft.com/office/drawing/2014/main" id="{AEA85CED-586C-419F-8BA0-B4167D10EC06}"/>
              </a:ext>
            </a:extLst>
          </p:cNvPr>
          <p:cNvGraphicFramePr>
            <a:graphicFrameLocks noChangeAspect="1"/>
          </p:cNvGraphicFramePr>
          <p:nvPr>
            <p:extLst/>
          </p:nvPr>
        </p:nvGraphicFramePr>
        <p:xfrm>
          <a:off x="5686577" y="1928443"/>
          <a:ext cx="1463040" cy="1548508"/>
        </p:xfrm>
        <a:graphic>
          <a:graphicData uri="http://schemas.openxmlformats.org/drawingml/2006/chart">
            <c:chart xmlns:c="http://schemas.openxmlformats.org/drawingml/2006/chart" xmlns:r="http://schemas.openxmlformats.org/officeDocument/2006/relationships" r:id="rId7"/>
          </a:graphicData>
        </a:graphic>
      </p:graphicFrame>
      <p:grpSp>
        <p:nvGrpSpPr>
          <p:cNvPr id="175" name="Group 174">
            <a:extLst>
              <a:ext uri="{FF2B5EF4-FFF2-40B4-BE49-F238E27FC236}">
                <a16:creationId xmlns:a16="http://schemas.microsoft.com/office/drawing/2014/main" id="{93D408BF-E13C-4792-B5C9-2B67D6D9BCB5}"/>
              </a:ext>
            </a:extLst>
          </p:cNvPr>
          <p:cNvGrpSpPr/>
          <p:nvPr/>
        </p:nvGrpSpPr>
        <p:grpSpPr>
          <a:xfrm>
            <a:off x="2932595" y="4557058"/>
            <a:ext cx="3594912" cy="1375905"/>
            <a:chOff x="2243731" y="2891162"/>
            <a:chExt cx="3594912" cy="1375905"/>
          </a:xfrm>
        </p:grpSpPr>
        <p:grpSp>
          <p:nvGrpSpPr>
            <p:cNvPr id="176" name="Group 175">
              <a:extLst>
                <a:ext uri="{FF2B5EF4-FFF2-40B4-BE49-F238E27FC236}">
                  <a16:creationId xmlns:a16="http://schemas.microsoft.com/office/drawing/2014/main" id="{0D04A7C2-D78C-47EE-B177-6CF0057CC085}"/>
                </a:ext>
              </a:extLst>
            </p:cNvPr>
            <p:cNvGrpSpPr/>
            <p:nvPr/>
          </p:nvGrpSpPr>
          <p:grpSpPr>
            <a:xfrm>
              <a:off x="2243731" y="3192308"/>
              <a:ext cx="2743200" cy="508758"/>
              <a:chOff x="1066801" y="2238247"/>
              <a:chExt cx="2743200" cy="508758"/>
            </a:xfrm>
          </p:grpSpPr>
          <p:sp>
            <p:nvSpPr>
              <p:cNvPr id="184" name="Freeform: Shape 183">
                <a:extLst>
                  <a:ext uri="{FF2B5EF4-FFF2-40B4-BE49-F238E27FC236}">
                    <a16:creationId xmlns:a16="http://schemas.microsoft.com/office/drawing/2014/main" id="{FA20F261-F2EC-4D3B-B9F1-2B55CE45094A}"/>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2" name="Text Box 10">
                <a:extLst>
                  <a:ext uri="{FF2B5EF4-FFF2-40B4-BE49-F238E27FC236}">
                    <a16:creationId xmlns:a16="http://schemas.microsoft.com/office/drawing/2014/main" id="{D1718962-C1D6-423E-9FD2-BB9A722BC9F9}"/>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177" name="Group 176">
              <a:extLst>
                <a:ext uri="{FF2B5EF4-FFF2-40B4-BE49-F238E27FC236}">
                  <a16:creationId xmlns:a16="http://schemas.microsoft.com/office/drawing/2014/main" id="{B59D30D3-3B79-4534-BB92-14E4F0D6EE2A}"/>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178" name="Freeform: Shape 177">
                <a:extLst>
                  <a:ext uri="{FF2B5EF4-FFF2-40B4-BE49-F238E27FC236}">
                    <a16:creationId xmlns:a16="http://schemas.microsoft.com/office/drawing/2014/main" id="{866A72D3-804A-431C-99D8-4D97C82BA054}"/>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9" name="Oval 178">
                <a:extLst>
                  <a:ext uri="{FF2B5EF4-FFF2-40B4-BE49-F238E27FC236}">
                    <a16:creationId xmlns:a16="http://schemas.microsoft.com/office/drawing/2014/main" id="{6E590976-9B5D-42C7-8568-50E916D28742}"/>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80" name="Graphic 26" descr="Hike">
                <a:extLst>
                  <a:ext uri="{FF2B5EF4-FFF2-40B4-BE49-F238E27FC236}">
                    <a16:creationId xmlns:a16="http://schemas.microsoft.com/office/drawing/2014/main" id="{0EE2B739-75A9-47B9-9136-3FFE6AC6535D}"/>
                  </a:ext>
                </a:extLst>
              </p:cNvPr>
              <p:cNvGrpSpPr>
                <a:grpSpLocks noChangeAspect="1"/>
              </p:cNvGrpSpPr>
              <p:nvPr/>
            </p:nvGrpSpPr>
            <p:grpSpPr>
              <a:xfrm>
                <a:off x="3835579" y="2208930"/>
                <a:ext cx="548640" cy="548640"/>
                <a:chOff x="5638800" y="2971800"/>
                <a:chExt cx="914400" cy="914400"/>
              </a:xfrm>
              <a:solidFill>
                <a:srgbClr val="4D4D4D"/>
              </a:solidFill>
            </p:grpSpPr>
            <p:sp>
              <p:nvSpPr>
                <p:cNvPr id="181" name="Freeform: Shape 180">
                  <a:extLst>
                    <a:ext uri="{FF2B5EF4-FFF2-40B4-BE49-F238E27FC236}">
                      <a16:creationId xmlns:a16="http://schemas.microsoft.com/office/drawing/2014/main" id="{B22504B0-CE49-4221-AEA1-FA6265F8D4FE}"/>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182" name="Freeform: Shape 181">
                  <a:extLst>
                    <a:ext uri="{FF2B5EF4-FFF2-40B4-BE49-F238E27FC236}">
                      <a16:creationId xmlns:a16="http://schemas.microsoft.com/office/drawing/2014/main" id="{A4452BEF-4AE0-4C9E-BD13-1A5BBF694C74}"/>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183" name="Freeform: Shape 182">
                  <a:extLst>
                    <a:ext uri="{FF2B5EF4-FFF2-40B4-BE49-F238E27FC236}">
                      <a16:creationId xmlns:a16="http://schemas.microsoft.com/office/drawing/2014/main" id="{458684A4-974F-45E0-B856-8482E13F7063}"/>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203" name="TextBox 202">
            <a:extLst>
              <a:ext uri="{FF2B5EF4-FFF2-40B4-BE49-F238E27FC236}">
                <a16:creationId xmlns:a16="http://schemas.microsoft.com/office/drawing/2014/main" id="{8AEF3817-5629-4A3B-8986-C03016C85A5F}"/>
              </a:ext>
            </a:extLst>
          </p:cNvPr>
          <p:cNvSpPr txBox="1"/>
          <p:nvPr/>
        </p:nvSpPr>
        <p:spPr>
          <a:xfrm>
            <a:off x="1387114" y="5518759"/>
            <a:ext cx="4023360" cy="938719"/>
          </a:xfrm>
          <a:prstGeom prst="rect">
            <a:avLst/>
          </a:prstGeom>
          <a:noFill/>
        </p:spPr>
        <p:txBody>
          <a:bodyPr wrap="square" rtlCol="0">
            <a:spAutoFit/>
          </a:bodyPr>
          <a:lstStyle/>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r"/>
            <a:endParaRPr lang="en-US" sz="400" dirty="0">
              <a:solidFill>
                <a:schemeClr val="bg1"/>
              </a:solidFill>
              <a:latin typeface="Candara" panose="020E0502030303020204" pitchFamily="34" charset="0"/>
            </a:endParaRPr>
          </a:p>
          <a:p>
            <a:pPr marL="171450" indent="-1714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aphicFrame>
        <p:nvGraphicFramePr>
          <p:cNvPr id="204" name="Chart 203">
            <a:extLst>
              <a:ext uri="{FF2B5EF4-FFF2-40B4-BE49-F238E27FC236}">
                <a16:creationId xmlns:a16="http://schemas.microsoft.com/office/drawing/2014/main" id="{C11F690B-4DC5-47B0-AD5C-2A765B71903A}"/>
              </a:ext>
            </a:extLst>
          </p:cNvPr>
          <p:cNvGraphicFramePr>
            <a:graphicFrameLocks noChangeAspect="1"/>
          </p:cNvGraphicFramePr>
          <p:nvPr>
            <p:extLst/>
          </p:nvPr>
        </p:nvGraphicFramePr>
        <p:xfrm>
          <a:off x="5242588" y="4339292"/>
          <a:ext cx="1463040" cy="1548508"/>
        </p:xfrm>
        <a:graphic>
          <a:graphicData uri="http://schemas.openxmlformats.org/drawingml/2006/chart">
            <c:chart xmlns:c="http://schemas.openxmlformats.org/drawingml/2006/chart" xmlns:r="http://schemas.openxmlformats.org/officeDocument/2006/relationships" r:id="rId8"/>
          </a:graphicData>
        </a:graphic>
      </p:graphicFrame>
    </p:spTree>
    <p:extLst>
      <p:ext uri="{BB962C8B-B14F-4D97-AF65-F5344CB8AC3E}">
        <p14:creationId xmlns:p14="http://schemas.microsoft.com/office/powerpoint/2010/main" val="36602795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38"/>
                                        </p:tgtEl>
                                        <p:attrNameLst>
                                          <p:attrName>style.visibility</p:attrName>
                                        </p:attrNameLst>
                                      </p:cBhvr>
                                      <p:to>
                                        <p:strVal val="visible"/>
                                      </p:to>
                                    </p:set>
                                    <p:animEffect transition="in" filter="wipe(left)">
                                      <p:cBhvr>
                                        <p:cTn id="7" dur="1000"/>
                                        <p:tgtEl>
                                          <p:spTgt spid="338"/>
                                        </p:tgtEl>
                                      </p:cBhvr>
                                    </p:animEffect>
                                  </p:childTnLst>
                                </p:cTn>
                              </p:par>
                            </p:childTnLst>
                          </p:cTn>
                        </p:par>
                        <p:par>
                          <p:cTn id="8" fill="hold">
                            <p:stCondLst>
                              <p:cond delay="1000"/>
                            </p:stCondLst>
                            <p:childTnLst>
                              <p:par>
                                <p:cTn id="9" presetID="53" presetClass="entr" presetSubtype="16" fill="hold" nodeType="after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p:cTn id="11" dur="1000" fill="hold"/>
                                        <p:tgtEl>
                                          <p:spTgt spid="2"/>
                                        </p:tgtEl>
                                        <p:attrNameLst>
                                          <p:attrName>ppt_w</p:attrName>
                                        </p:attrNameLst>
                                      </p:cBhvr>
                                      <p:tavLst>
                                        <p:tav tm="0">
                                          <p:val>
                                            <p:fltVal val="0"/>
                                          </p:val>
                                        </p:tav>
                                        <p:tav tm="100000">
                                          <p:val>
                                            <p:strVal val="#ppt_w"/>
                                          </p:val>
                                        </p:tav>
                                      </p:tavLst>
                                    </p:anim>
                                    <p:anim calcmode="lin" valueType="num">
                                      <p:cBhvr>
                                        <p:cTn id="12" dur="1000" fill="hold"/>
                                        <p:tgtEl>
                                          <p:spTgt spid="2"/>
                                        </p:tgtEl>
                                        <p:attrNameLst>
                                          <p:attrName>ppt_h</p:attrName>
                                        </p:attrNameLst>
                                      </p:cBhvr>
                                      <p:tavLst>
                                        <p:tav tm="0">
                                          <p:val>
                                            <p:fltVal val="0"/>
                                          </p:val>
                                        </p:tav>
                                        <p:tav tm="100000">
                                          <p:val>
                                            <p:strVal val="#ppt_h"/>
                                          </p:val>
                                        </p:tav>
                                      </p:tavLst>
                                    </p:anim>
                                    <p:animEffect transition="in" filter="fade">
                                      <p:cBhvr>
                                        <p:cTn id="13" dur="1000"/>
                                        <p:tgtEl>
                                          <p:spTgt spid="2"/>
                                        </p:tgtEl>
                                      </p:cBhvr>
                                    </p:animEffect>
                                  </p:childTnLst>
                                </p:cTn>
                              </p:par>
                            </p:childTnLst>
                          </p:cTn>
                        </p:par>
                        <p:par>
                          <p:cTn id="14" fill="hold">
                            <p:stCondLst>
                              <p:cond delay="2000"/>
                            </p:stCondLst>
                            <p:childTnLst>
                              <p:par>
                                <p:cTn id="15" presetID="2" presetClass="entr" presetSubtype="8" fill="hold" nodeType="afterEffect">
                                  <p:stCondLst>
                                    <p:cond delay="0"/>
                                  </p:stCondLst>
                                  <p:childTnLst>
                                    <p:set>
                                      <p:cBhvr>
                                        <p:cTn id="16" dur="1" fill="hold">
                                          <p:stCondLst>
                                            <p:cond delay="0"/>
                                          </p:stCondLst>
                                        </p:cTn>
                                        <p:tgtEl>
                                          <p:spTgt spid="152"/>
                                        </p:tgtEl>
                                        <p:attrNameLst>
                                          <p:attrName>style.visibility</p:attrName>
                                        </p:attrNameLst>
                                      </p:cBhvr>
                                      <p:to>
                                        <p:strVal val="visible"/>
                                      </p:to>
                                    </p:set>
                                    <p:anim calcmode="lin" valueType="num">
                                      <p:cBhvr additive="base">
                                        <p:cTn id="17" dur="500" fill="hold"/>
                                        <p:tgtEl>
                                          <p:spTgt spid="152"/>
                                        </p:tgtEl>
                                        <p:attrNameLst>
                                          <p:attrName>ppt_x</p:attrName>
                                        </p:attrNameLst>
                                      </p:cBhvr>
                                      <p:tavLst>
                                        <p:tav tm="0">
                                          <p:val>
                                            <p:strVal val="0-#ppt_w/2"/>
                                          </p:val>
                                        </p:tav>
                                        <p:tav tm="100000">
                                          <p:val>
                                            <p:strVal val="#ppt_x"/>
                                          </p:val>
                                        </p:tav>
                                      </p:tavLst>
                                    </p:anim>
                                    <p:anim calcmode="lin" valueType="num">
                                      <p:cBhvr additive="base">
                                        <p:cTn id="18" dur="500" fill="hold"/>
                                        <p:tgtEl>
                                          <p:spTgt spid="152"/>
                                        </p:tgtEl>
                                        <p:attrNameLst>
                                          <p:attrName>ppt_y</p:attrName>
                                        </p:attrNameLst>
                                      </p:cBhvr>
                                      <p:tavLst>
                                        <p:tav tm="0">
                                          <p:val>
                                            <p:strVal val="#ppt_y"/>
                                          </p:val>
                                        </p:tav>
                                        <p:tav tm="100000">
                                          <p:val>
                                            <p:strVal val="#ppt_y"/>
                                          </p:val>
                                        </p:tav>
                                      </p:tavLst>
                                    </p:anim>
                                  </p:childTnLst>
                                </p:cTn>
                              </p:par>
                            </p:childTnLst>
                          </p:cTn>
                        </p:par>
                        <p:par>
                          <p:cTn id="19" fill="hold">
                            <p:stCondLst>
                              <p:cond delay="2500"/>
                            </p:stCondLst>
                            <p:childTnLst>
                              <p:par>
                                <p:cTn id="20" presetID="42" presetClass="entr" presetSubtype="0" fill="hold" grpId="0" nodeType="afterEffect">
                                  <p:stCondLst>
                                    <p:cond delay="0"/>
                                  </p:stCondLst>
                                  <p:childTnLst>
                                    <p:set>
                                      <p:cBhvr>
                                        <p:cTn id="21" dur="1" fill="hold">
                                          <p:stCondLst>
                                            <p:cond delay="0"/>
                                          </p:stCondLst>
                                        </p:cTn>
                                        <p:tgtEl>
                                          <p:spTgt spid="164"/>
                                        </p:tgtEl>
                                        <p:attrNameLst>
                                          <p:attrName>style.visibility</p:attrName>
                                        </p:attrNameLst>
                                      </p:cBhvr>
                                      <p:to>
                                        <p:strVal val="visible"/>
                                      </p:to>
                                    </p:set>
                                    <p:animEffect transition="in" filter="fade">
                                      <p:cBhvr>
                                        <p:cTn id="22" dur="1000"/>
                                        <p:tgtEl>
                                          <p:spTgt spid="164"/>
                                        </p:tgtEl>
                                      </p:cBhvr>
                                    </p:animEffect>
                                    <p:anim calcmode="lin" valueType="num">
                                      <p:cBhvr>
                                        <p:cTn id="23" dur="1000" fill="hold"/>
                                        <p:tgtEl>
                                          <p:spTgt spid="164"/>
                                        </p:tgtEl>
                                        <p:attrNameLst>
                                          <p:attrName>ppt_x</p:attrName>
                                        </p:attrNameLst>
                                      </p:cBhvr>
                                      <p:tavLst>
                                        <p:tav tm="0">
                                          <p:val>
                                            <p:strVal val="#ppt_x"/>
                                          </p:val>
                                        </p:tav>
                                        <p:tav tm="100000">
                                          <p:val>
                                            <p:strVal val="#ppt_x"/>
                                          </p:val>
                                        </p:tav>
                                      </p:tavLst>
                                    </p:anim>
                                    <p:anim calcmode="lin" valueType="num">
                                      <p:cBhvr>
                                        <p:cTn id="24" dur="1000" fill="hold"/>
                                        <p:tgtEl>
                                          <p:spTgt spid="164"/>
                                        </p:tgtEl>
                                        <p:attrNameLst>
                                          <p:attrName>ppt_y</p:attrName>
                                        </p:attrNameLst>
                                      </p:cBhvr>
                                      <p:tavLst>
                                        <p:tav tm="0">
                                          <p:val>
                                            <p:strVal val="#ppt_y+.1"/>
                                          </p:val>
                                        </p:tav>
                                        <p:tav tm="100000">
                                          <p:val>
                                            <p:strVal val="#ppt_y"/>
                                          </p:val>
                                        </p:tav>
                                      </p:tavLst>
                                    </p:anim>
                                  </p:childTnLst>
                                </p:cTn>
                              </p:par>
                            </p:childTnLst>
                          </p:cTn>
                        </p:par>
                        <p:par>
                          <p:cTn id="25" fill="hold">
                            <p:stCondLst>
                              <p:cond delay="3500"/>
                            </p:stCondLst>
                            <p:childTnLst>
                              <p:par>
                                <p:cTn id="26" presetID="31" presetClass="entr" presetSubtype="0" fill="hold" grpId="0" nodeType="afterEffect">
                                  <p:stCondLst>
                                    <p:cond delay="0"/>
                                  </p:stCondLst>
                                  <p:childTnLst>
                                    <p:set>
                                      <p:cBhvr>
                                        <p:cTn id="27" dur="1" fill="hold">
                                          <p:stCondLst>
                                            <p:cond delay="0"/>
                                          </p:stCondLst>
                                        </p:cTn>
                                        <p:tgtEl>
                                          <p:spTgt spid="174"/>
                                        </p:tgtEl>
                                        <p:attrNameLst>
                                          <p:attrName>style.visibility</p:attrName>
                                        </p:attrNameLst>
                                      </p:cBhvr>
                                      <p:to>
                                        <p:strVal val="visible"/>
                                      </p:to>
                                    </p:set>
                                    <p:anim calcmode="lin" valueType="num">
                                      <p:cBhvr>
                                        <p:cTn id="28" dur="1000" fill="hold"/>
                                        <p:tgtEl>
                                          <p:spTgt spid="174"/>
                                        </p:tgtEl>
                                        <p:attrNameLst>
                                          <p:attrName>ppt_w</p:attrName>
                                        </p:attrNameLst>
                                      </p:cBhvr>
                                      <p:tavLst>
                                        <p:tav tm="0">
                                          <p:val>
                                            <p:fltVal val="0"/>
                                          </p:val>
                                        </p:tav>
                                        <p:tav tm="100000">
                                          <p:val>
                                            <p:strVal val="#ppt_w"/>
                                          </p:val>
                                        </p:tav>
                                      </p:tavLst>
                                    </p:anim>
                                    <p:anim calcmode="lin" valueType="num">
                                      <p:cBhvr>
                                        <p:cTn id="29" dur="1000" fill="hold"/>
                                        <p:tgtEl>
                                          <p:spTgt spid="174"/>
                                        </p:tgtEl>
                                        <p:attrNameLst>
                                          <p:attrName>ppt_h</p:attrName>
                                        </p:attrNameLst>
                                      </p:cBhvr>
                                      <p:tavLst>
                                        <p:tav tm="0">
                                          <p:val>
                                            <p:fltVal val="0"/>
                                          </p:val>
                                        </p:tav>
                                        <p:tav tm="100000">
                                          <p:val>
                                            <p:strVal val="#ppt_h"/>
                                          </p:val>
                                        </p:tav>
                                      </p:tavLst>
                                    </p:anim>
                                    <p:anim calcmode="lin" valueType="num">
                                      <p:cBhvr>
                                        <p:cTn id="30" dur="1000" fill="hold"/>
                                        <p:tgtEl>
                                          <p:spTgt spid="174"/>
                                        </p:tgtEl>
                                        <p:attrNameLst>
                                          <p:attrName>style.rotation</p:attrName>
                                        </p:attrNameLst>
                                      </p:cBhvr>
                                      <p:tavLst>
                                        <p:tav tm="0">
                                          <p:val>
                                            <p:fltVal val="90"/>
                                          </p:val>
                                        </p:tav>
                                        <p:tav tm="100000">
                                          <p:val>
                                            <p:fltVal val="0"/>
                                          </p:val>
                                        </p:tav>
                                      </p:tavLst>
                                    </p:anim>
                                    <p:animEffect transition="in" filter="fade">
                                      <p:cBhvr>
                                        <p:cTn id="31" dur="1000"/>
                                        <p:tgtEl>
                                          <p:spTgt spid="174"/>
                                        </p:tgtEl>
                                      </p:cBhvr>
                                    </p:animEffect>
                                  </p:childTnLst>
                                </p:cTn>
                              </p:par>
                            </p:childTnLst>
                          </p:cTn>
                        </p:par>
                        <p:par>
                          <p:cTn id="32" fill="hold">
                            <p:stCondLst>
                              <p:cond delay="4500"/>
                            </p:stCondLst>
                            <p:childTnLst>
                              <p:par>
                                <p:cTn id="33" presetID="2" presetClass="entr" presetSubtype="2" fill="hold" nodeType="afterEffect">
                                  <p:stCondLst>
                                    <p:cond delay="0"/>
                                  </p:stCondLst>
                                  <p:childTnLst>
                                    <p:set>
                                      <p:cBhvr>
                                        <p:cTn id="34" dur="1" fill="hold">
                                          <p:stCondLst>
                                            <p:cond delay="0"/>
                                          </p:stCondLst>
                                        </p:cTn>
                                        <p:tgtEl>
                                          <p:spTgt spid="165"/>
                                        </p:tgtEl>
                                        <p:attrNameLst>
                                          <p:attrName>style.visibility</p:attrName>
                                        </p:attrNameLst>
                                      </p:cBhvr>
                                      <p:to>
                                        <p:strVal val="visible"/>
                                      </p:to>
                                    </p:set>
                                    <p:anim calcmode="lin" valueType="num">
                                      <p:cBhvr additive="base">
                                        <p:cTn id="35" dur="500" fill="hold"/>
                                        <p:tgtEl>
                                          <p:spTgt spid="165"/>
                                        </p:tgtEl>
                                        <p:attrNameLst>
                                          <p:attrName>ppt_x</p:attrName>
                                        </p:attrNameLst>
                                      </p:cBhvr>
                                      <p:tavLst>
                                        <p:tav tm="0">
                                          <p:val>
                                            <p:strVal val="1+#ppt_w/2"/>
                                          </p:val>
                                        </p:tav>
                                        <p:tav tm="100000">
                                          <p:val>
                                            <p:strVal val="#ppt_x"/>
                                          </p:val>
                                        </p:tav>
                                      </p:tavLst>
                                    </p:anim>
                                    <p:anim calcmode="lin" valueType="num">
                                      <p:cBhvr additive="base">
                                        <p:cTn id="36" dur="500" fill="hold"/>
                                        <p:tgtEl>
                                          <p:spTgt spid="165"/>
                                        </p:tgtEl>
                                        <p:attrNameLst>
                                          <p:attrName>ppt_y</p:attrName>
                                        </p:attrNameLst>
                                      </p:cBhvr>
                                      <p:tavLst>
                                        <p:tav tm="0">
                                          <p:val>
                                            <p:strVal val="#ppt_y"/>
                                          </p:val>
                                        </p:tav>
                                        <p:tav tm="100000">
                                          <p:val>
                                            <p:strVal val="#ppt_y"/>
                                          </p:val>
                                        </p:tav>
                                      </p:tavLst>
                                    </p:anim>
                                  </p:childTnLst>
                                </p:cTn>
                              </p:par>
                            </p:childTnLst>
                          </p:cTn>
                        </p:par>
                        <p:par>
                          <p:cTn id="37" fill="hold">
                            <p:stCondLst>
                              <p:cond delay="5000"/>
                            </p:stCondLst>
                            <p:childTnLst>
                              <p:par>
                                <p:cTn id="38" presetID="42" presetClass="entr" presetSubtype="0" fill="hold" grpId="0" nodeType="afterEffect">
                                  <p:stCondLst>
                                    <p:cond delay="0"/>
                                  </p:stCondLst>
                                  <p:childTnLst>
                                    <p:set>
                                      <p:cBhvr>
                                        <p:cTn id="39" dur="1" fill="hold">
                                          <p:stCondLst>
                                            <p:cond delay="0"/>
                                          </p:stCondLst>
                                        </p:cTn>
                                        <p:tgtEl>
                                          <p:spTgt spid="163"/>
                                        </p:tgtEl>
                                        <p:attrNameLst>
                                          <p:attrName>style.visibility</p:attrName>
                                        </p:attrNameLst>
                                      </p:cBhvr>
                                      <p:to>
                                        <p:strVal val="visible"/>
                                      </p:to>
                                    </p:set>
                                    <p:animEffect transition="in" filter="fade">
                                      <p:cBhvr>
                                        <p:cTn id="40" dur="1000"/>
                                        <p:tgtEl>
                                          <p:spTgt spid="163"/>
                                        </p:tgtEl>
                                      </p:cBhvr>
                                    </p:animEffect>
                                    <p:anim calcmode="lin" valueType="num">
                                      <p:cBhvr>
                                        <p:cTn id="41" dur="1000" fill="hold"/>
                                        <p:tgtEl>
                                          <p:spTgt spid="163"/>
                                        </p:tgtEl>
                                        <p:attrNameLst>
                                          <p:attrName>ppt_x</p:attrName>
                                        </p:attrNameLst>
                                      </p:cBhvr>
                                      <p:tavLst>
                                        <p:tav tm="0">
                                          <p:val>
                                            <p:strVal val="#ppt_x"/>
                                          </p:val>
                                        </p:tav>
                                        <p:tav tm="100000">
                                          <p:val>
                                            <p:strVal val="#ppt_x"/>
                                          </p:val>
                                        </p:tav>
                                      </p:tavLst>
                                    </p:anim>
                                    <p:anim calcmode="lin" valueType="num">
                                      <p:cBhvr>
                                        <p:cTn id="42" dur="1000" fill="hold"/>
                                        <p:tgtEl>
                                          <p:spTgt spid="163"/>
                                        </p:tgtEl>
                                        <p:attrNameLst>
                                          <p:attrName>ppt_y</p:attrName>
                                        </p:attrNameLst>
                                      </p:cBhvr>
                                      <p:tavLst>
                                        <p:tav tm="0">
                                          <p:val>
                                            <p:strVal val="#ppt_y+.1"/>
                                          </p:val>
                                        </p:tav>
                                        <p:tav tm="100000">
                                          <p:val>
                                            <p:strVal val="#ppt_y"/>
                                          </p:val>
                                        </p:tav>
                                      </p:tavLst>
                                    </p:anim>
                                  </p:childTnLst>
                                </p:cTn>
                              </p:par>
                            </p:childTnLst>
                          </p:cTn>
                        </p:par>
                        <p:par>
                          <p:cTn id="43" fill="hold">
                            <p:stCondLst>
                              <p:cond delay="6000"/>
                            </p:stCondLst>
                            <p:childTnLst>
                              <p:par>
                                <p:cTn id="44" presetID="31" presetClass="entr" presetSubtype="0" fill="hold" grpId="0" nodeType="afterEffect">
                                  <p:stCondLst>
                                    <p:cond delay="0"/>
                                  </p:stCondLst>
                                  <p:childTnLst>
                                    <p:set>
                                      <p:cBhvr>
                                        <p:cTn id="45" dur="1" fill="hold">
                                          <p:stCondLst>
                                            <p:cond delay="0"/>
                                          </p:stCondLst>
                                        </p:cTn>
                                        <p:tgtEl>
                                          <p:spTgt spid="173"/>
                                        </p:tgtEl>
                                        <p:attrNameLst>
                                          <p:attrName>style.visibility</p:attrName>
                                        </p:attrNameLst>
                                      </p:cBhvr>
                                      <p:to>
                                        <p:strVal val="visible"/>
                                      </p:to>
                                    </p:set>
                                    <p:anim calcmode="lin" valueType="num">
                                      <p:cBhvr>
                                        <p:cTn id="46" dur="1000" fill="hold"/>
                                        <p:tgtEl>
                                          <p:spTgt spid="173"/>
                                        </p:tgtEl>
                                        <p:attrNameLst>
                                          <p:attrName>ppt_w</p:attrName>
                                        </p:attrNameLst>
                                      </p:cBhvr>
                                      <p:tavLst>
                                        <p:tav tm="0">
                                          <p:val>
                                            <p:fltVal val="0"/>
                                          </p:val>
                                        </p:tav>
                                        <p:tav tm="100000">
                                          <p:val>
                                            <p:strVal val="#ppt_w"/>
                                          </p:val>
                                        </p:tav>
                                      </p:tavLst>
                                    </p:anim>
                                    <p:anim calcmode="lin" valueType="num">
                                      <p:cBhvr>
                                        <p:cTn id="47" dur="1000" fill="hold"/>
                                        <p:tgtEl>
                                          <p:spTgt spid="173"/>
                                        </p:tgtEl>
                                        <p:attrNameLst>
                                          <p:attrName>ppt_h</p:attrName>
                                        </p:attrNameLst>
                                      </p:cBhvr>
                                      <p:tavLst>
                                        <p:tav tm="0">
                                          <p:val>
                                            <p:fltVal val="0"/>
                                          </p:val>
                                        </p:tav>
                                        <p:tav tm="100000">
                                          <p:val>
                                            <p:strVal val="#ppt_h"/>
                                          </p:val>
                                        </p:tav>
                                      </p:tavLst>
                                    </p:anim>
                                    <p:anim calcmode="lin" valueType="num">
                                      <p:cBhvr>
                                        <p:cTn id="48" dur="1000" fill="hold"/>
                                        <p:tgtEl>
                                          <p:spTgt spid="173"/>
                                        </p:tgtEl>
                                        <p:attrNameLst>
                                          <p:attrName>style.rotation</p:attrName>
                                        </p:attrNameLst>
                                      </p:cBhvr>
                                      <p:tavLst>
                                        <p:tav tm="0">
                                          <p:val>
                                            <p:fltVal val="90"/>
                                          </p:val>
                                        </p:tav>
                                        <p:tav tm="100000">
                                          <p:val>
                                            <p:fltVal val="0"/>
                                          </p:val>
                                        </p:tav>
                                      </p:tavLst>
                                    </p:anim>
                                    <p:animEffect transition="in" filter="fade">
                                      <p:cBhvr>
                                        <p:cTn id="49" dur="1000"/>
                                        <p:tgtEl>
                                          <p:spTgt spid="173"/>
                                        </p:tgtEl>
                                      </p:cBhvr>
                                    </p:animEffect>
                                  </p:childTnLst>
                                </p:cTn>
                              </p:par>
                            </p:childTnLst>
                          </p:cTn>
                        </p:par>
                        <p:par>
                          <p:cTn id="50" fill="hold">
                            <p:stCondLst>
                              <p:cond delay="7000"/>
                            </p:stCondLst>
                            <p:childTnLst>
                              <p:par>
                                <p:cTn id="51" presetID="2" presetClass="entr" presetSubtype="8" fill="hold" nodeType="afterEffect">
                                  <p:stCondLst>
                                    <p:cond delay="0"/>
                                  </p:stCondLst>
                                  <p:childTnLst>
                                    <p:set>
                                      <p:cBhvr>
                                        <p:cTn id="52" dur="1" fill="hold">
                                          <p:stCondLst>
                                            <p:cond delay="0"/>
                                          </p:stCondLst>
                                        </p:cTn>
                                        <p:tgtEl>
                                          <p:spTgt spid="175"/>
                                        </p:tgtEl>
                                        <p:attrNameLst>
                                          <p:attrName>style.visibility</p:attrName>
                                        </p:attrNameLst>
                                      </p:cBhvr>
                                      <p:to>
                                        <p:strVal val="visible"/>
                                      </p:to>
                                    </p:set>
                                    <p:anim calcmode="lin" valueType="num">
                                      <p:cBhvr additive="base">
                                        <p:cTn id="53" dur="500" fill="hold"/>
                                        <p:tgtEl>
                                          <p:spTgt spid="175"/>
                                        </p:tgtEl>
                                        <p:attrNameLst>
                                          <p:attrName>ppt_x</p:attrName>
                                        </p:attrNameLst>
                                      </p:cBhvr>
                                      <p:tavLst>
                                        <p:tav tm="0">
                                          <p:val>
                                            <p:strVal val="0-#ppt_w/2"/>
                                          </p:val>
                                        </p:tav>
                                        <p:tav tm="100000">
                                          <p:val>
                                            <p:strVal val="#ppt_x"/>
                                          </p:val>
                                        </p:tav>
                                      </p:tavLst>
                                    </p:anim>
                                    <p:anim calcmode="lin" valueType="num">
                                      <p:cBhvr additive="base">
                                        <p:cTn id="54" dur="500" fill="hold"/>
                                        <p:tgtEl>
                                          <p:spTgt spid="175"/>
                                        </p:tgtEl>
                                        <p:attrNameLst>
                                          <p:attrName>ppt_y</p:attrName>
                                        </p:attrNameLst>
                                      </p:cBhvr>
                                      <p:tavLst>
                                        <p:tav tm="0">
                                          <p:val>
                                            <p:strVal val="#ppt_y"/>
                                          </p:val>
                                        </p:tav>
                                        <p:tav tm="100000">
                                          <p:val>
                                            <p:strVal val="#ppt_y"/>
                                          </p:val>
                                        </p:tav>
                                      </p:tavLst>
                                    </p:anim>
                                  </p:childTnLst>
                                </p:cTn>
                              </p:par>
                            </p:childTnLst>
                          </p:cTn>
                        </p:par>
                        <p:par>
                          <p:cTn id="55" fill="hold">
                            <p:stCondLst>
                              <p:cond delay="7500"/>
                            </p:stCondLst>
                            <p:childTnLst>
                              <p:par>
                                <p:cTn id="56" presetID="42" presetClass="entr" presetSubtype="0" fill="hold" grpId="0" nodeType="afterEffect">
                                  <p:stCondLst>
                                    <p:cond delay="0"/>
                                  </p:stCondLst>
                                  <p:childTnLst>
                                    <p:set>
                                      <p:cBhvr>
                                        <p:cTn id="57" dur="1" fill="hold">
                                          <p:stCondLst>
                                            <p:cond delay="0"/>
                                          </p:stCondLst>
                                        </p:cTn>
                                        <p:tgtEl>
                                          <p:spTgt spid="203"/>
                                        </p:tgtEl>
                                        <p:attrNameLst>
                                          <p:attrName>style.visibility</p:attrName>
                                        </p:attrNameLst>
                                      </p:cBhvr>
                                      <p:to>
                                        <p:strVal val="visible"/>
                                      </p:to>
                                    </p:set>
                                    <p:animEffect transition="in" filter="fade">
                                      <p:cBhvr>
                                        <p:cTn id="58" dur="1000"/>
                                        <p:tgtEl>
                                          <p:spTgt spid="203"/>
                                        </p:tgtEl>
                                      </p:cBhvr>
                                    </p:animEffect>
                                    <p:anim calcmode="lin" valueType="num">
                                      <p:cBhvr>
                                        <p:cTn id="59" dur="1000" fill="hold"/>
                                        <p:tgtEl>
                                          <p:spTgt spid="203"/>
                                        </p:tgtEl>
                                        <p:attrNameLst>
                                          <p:attrName>ppt_x</p:attrName>
                                        </p:attrNameLst>
                                      </p:cBhvr>
                                      <p:tavLst>
                                        <p:tav tm="0">
                                          <p:val>
                                            <p:strVal val="#ppt_x"/>
                                          </p:val>
                                        </p:tav>
                                        <p:tav tm="100000">
                                          <p:val>
                                            <p:strVal val="#ppt_x"/>
                                          </p:val>
                                        </p:tav>
                                      </p:tavLst>
                                    </p:anim>
                                    <p:anim calcmode="lin" valueType="num">
                                      <p:cBhvr>
                                        <p:cTn id="60" dur="1000" fill="hold"/>
                                        <p:tgtEl>
                                          <p:spTgt spid="203"/>
                                        </p:tgtEl>
                                        <p:attrNameLst>
                                          <p:attrName>ppt_y</p:attrName>
                                        </p:attrNameLst>
                                      </p:cBhvr>
                                      <p:tavLst>
                                        <p:tav tm="0">
                                          <p:val>
                                            <p:strVal val="#ppt_y+.1"/>
                                          </p:val>
                                        </p:tav>
                                        <p:tav tm="100000">
                                          <p:val>
                                            <p:strVal val="#ppt_y"/>
                                          </p:val>
                                        </p:tav>
                                      </p:tavLst>
                                    </p:anim>
                                  </p:childTnLst>
                                </p:cTn>
                              </p:par>
                            </p:childTnLst>
                          </p:cTn>
                        </p:par>
                        <p:par>
                          <p:cTn id="61" fill="hold">
                            <p:stCondLst>
                              <p:cond delay="8500"/>
                            </p:stCondLst>
                            <p:childTnLst>
                              <p:par>
                                <p:cTn id="62" presetID="31" presetClass="entr" presetSubtype="0" fill="hold" grpId="0" nodeType="afterEffect">
                                  <p:stCondLst>
                                    <p:cond delay="0"/>
                                  </p:stCondLst>
                                  <p:childTnLst>
                                    <p:set>
                                      <p:cBhvr>
                                        <p:cTn id="63" dur="1" fill="hold">
                                          <p:stCondLst>
                                            <p:cond delay="0"/>
                                          </p:stCondLst>
                                        </p:cTn>
                                        <p:tgtEl>
                                          <p:spTgt spid="204"/>
                                        </p:tgtEl>
                                        <p:attrNameLst>
                                          <p:attrName>style.visibility</p:attrName>
                                        </p:attrNameLst>
                                      </p:cBhvr>
                                      <p:to>
                                        <p:strVal val="visible"/>
                                      </p:to>
                                    </p:set>
                                    <p:anim calcmode="lin" valueType="num">
                                      <p:cBhvr>
                                        <p:cTn id="64" dur="1000" fill="hold"/>
                                        <p:tgtEl>
                                          <p:spTgt spid="204"/>
                                        </p:tgtEl>
                                        <p:attrNameLst>
                                          <p:attrName>ppt_w</p:attrName>
                                        </p:attrNameLst>
                                      </p:cBhvr>
                                      <p:tavLst>
                                        <p:tav tm="0">
                                          <p:val>
                                            <p:fltVal val="0"/>
                                          </p:val>
                                        </p:tav>
                                        <p:tav tm="100000">
                                          <p:val>
                                            <p:strVal val="#ppt_w"/>
                                          </p:val>
                                        </p:tav>
                                      </p:tavLst>
                                    </p:anim>
                                    <p:anim calcmode="lin" valueType="num">
                                      <p:cBhvr>
                                        <p:cTn id="65" dur="1000" fill="hold"/>
                                        <p:tgtEl>
                                          <p:spTgt spid="204"/>
                                        </p:tgtEl>
                                        <p:attrNameLst>
                                          <p:attrName>ppt_h</p:attrName>
                                        </p:attrNameLst>
                                      </p:cBhvr>
                                      <p:tavLst>
                                        <p:tav tm="0">
                                          <p:val>
                                            <p:fltVal val="0"/>
                                          </p:val>
                                        </p:tav>
                                        <p:tav tm="100000">
                                          <p:val>
                                            <p:strVal val="#ppt_h"/>
                                          </p:val>
                                        </p:tav>
                                      </p:tavLst>
                                    </p:anim>
                                    <p:anim calcmode="lin" valueType="num">
                                      <p:cBhvr>
                                        <p:cTn id="66" dur="1000" fill="hold"/>
                                        <p:tgtEl>
                                          <p:spTgt spid="204"/>
                                        </p:tgtEl>
                                        <p:attrNameLst>
                                          <p:attrName>style.rotation</p:attrName>
                                        </p:attrNameLst>
                                      </p:cBhvr>
                                      <p:tavLst>
                                        <p:tav tm="0">
                                          <p:val>
                                            <p:fltVal val="90"/>
                                          </p:val>
                                        </p:tav>
                                        <p:tav tm="100000">
                                          <p:val>
                                            <p:fltVal val="0"/>
                                          </p:val>
                                        </p:tav>
                                      </p:tavLst>
                                    </p:anim>
                                    <p:animEffect transition="in" filter="fade">
                                      <p:cBhvr>
                                        <p:cTn id="67" dur="1000"/>
                                        <p:tgtEl>
                                          <p:spTgt spid="20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8" grpId="0"/>
      <p:bldP spid="163" grpId="0"/>
      <p:bldP spid="164" grpId="0"/>
      <p:bldGraphic spid="173" grpId="0">
        <p:bldAsOne/>
      </p:bldGraphic>
      <p:bldGraphic spid="174" grpId="0">
        <p:bldAsOne/>
      </p:bldGraphic>
      <p:bldP spid="203" grpId="0"/>
      <p:bldGraphic spid="204" grpId="0">
        <p:bldAsOne/>
      </p:bldGraphic>
    </p:bldLst>
  </p:timing>
</p:sld>
</file>

<file path=ppt/slides/slide46.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9000" b="-9000"/>
          </a:stretch>
        </a:blipFill>
        <a:effectLst/>
      </p:bgPr>
    </p:bg>
    <p:spTree>
      <p:nvGrpSpPr>
        <p:cNvPr id="1" name=""/>
        <p:cNvGrpSpPr/>
        <p:nvPr/>
      </p:nvGrpSpPr>
      <p:grpSpPr>
        <a:xfrm>
          <a:off x="0" y="0"/>
          <a:ext cx="0" cy="0"/>
          <a:chOff x="0" y="0"/>
          <a:chExt cx="0" cy="0"/>
        </a:xfrm>
      </p:grpSpPr>
      <p:grpSp>
        <p:nvGrpSpPr>
          <p:cNvPr id="152" name="Group 151">
            <a:extLst>
              <a:ext uri="{FF2B5EF4-FFF2-40B4-BE49-F238E27FC236}">
                <a16:creationId xmlns:a16="http://schemas.microsoft.com/office/drawing/2014/main" id="{BE42B130-2D49-40EA-8D91-05ED4E03CEE0}"/>
              </a:ext>
            </a:extLst>
          </p:cNvPr>
          <p:cNvGrpSpPr>
            <a:grpSpLocks noChangeAspect="1"/>
          </p:cNvGrpSpPr>
          <p:nvPr/>
        </p:nvGrpSpPr>
        <p:grpSpPr>
          <a:xfrm>
            <a:off x="5158579" y="746657"/>
            <a:ext cx="4977241" cy="5669280"/>
            <a:chOff x="654051" y="1185863"/>
            <a:chExt cx="2911475" cy="3316288"/>
          </a:xfr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effectLst>
            <a:outerShdw blurRad="50800" sx="102000" sy="102000" algn="ctr" rotWithShape="0">
              <a:prstClr val="black">
                <a:alpha val="20000"/>
              </a:prstClr>
            </a:outerShdw>
          </a:effectLst>
        </p:grpSpPr>
        <p:sp>
          <p:nvSpPr>
            <p:cNvPr id="153" name="Freeform 5">
              <a:extLst>
                <a:ext uri="{FF2B5EF4-FFF2-40B4-BE49-F238E27FC236}">
                  <a16:creationId xmlns:a16="http://schemas.microsoft.com/office/drawing/2014/main" id="{1993D8A3-06B4-40B8-8FF0-C8EEC6645972}"/>
                </a:ext>
              </a:extLst>
            </p:cNvPr>
            <p:cNvSpPr>
              <a:spLocks noEditPoints="1"/>
            </p:cNvSpPr>
            <p:nvPr/>
          </p:nvSpPr>
          <p:spPr bwMode="auto">
            <a:xfrm>
              <a:off x="657226" y="2671763"/>
              <a:ext cx="2908300" cy="1830388"/>
            </a:xfrm>
            <a:custGeom>
              <a:avLst/>
              <a:gdLst/>
              <a:ahLst/>
              <a:cxnLst>
                <a:cxn ang="0">
                  <a:pos x="868" y="1029"/>
                </a:cxn>
                <a:cxn ang="0">
                  <a:pos x="713" y="943"/>
                </a:cxn>
                <a:cxn ang="0">
                  <a:pos x="467" y="640"/>
                </a:cxn>
                <a:cxn ang="0">
                  <a:pos x="316" y="388"/>
                </a:cxn>
                <a:cxn ang="0">
                  <a:pos x="80" y="161"/>
                </a:cxn>
                <a:cxn ang="0">
                  <a:pos x="174" y="64"/>
                </a:cxn>
                <a:cxn ang="0">
                  <a:pos x="380" y="235"/>
                </a:cxn>
                <a:cxn ang="0">
                  <a:pos x="543" y="363"/>
                </a:cxn>
                <a:cxn ang="0">
                  <a:pos x="751" y="500"/>
                </a:cxn>
                <a:cxn ang="0">
                  <a:pos x="825" y="677"/>
                </a:cxn>
                <a:cxn ang="0">
                  <a:pos x="941" y="758"/>
                </a:cxn>
                <a:cxn ang="0">
                  <a:pos x="782" y="431"/>
                </a:cxn>
                <a:cxn ang="0">
                  <a:pos x="979" y="241"/>
                </a:cxn>
                <a:cxn ang="0">
                  <a:pos x="639" y="411"/>
                </a:cxn>
                <a:cxn ang="0">
                  <a:pos x="826" y="498"/>
                </a:cxn>
                <a:cxn ang="0">
                  <a:pos x="925" y="665"/>
                </a:cxn>
                <a:cxn ang="0">
                  <a:pos x="971" y="777"/>
                </a:cxn>
                <a:cxn ang="0">
                  <a:pos x="1030" y="777"/>
                </a:cxn>
                <a:cxn ang="0">
                  <a:pos x="1139" y="809"/>
                </a:cxn>
                <a:cxn ang="0">
                  <a:pos x="102" y="320"/>
                </a:cxn>
                <a:cxn ang="0">
                  <a:pos x="194" y="386"/>
                </a:cxn>
                <a:cxn ang="0">
                  <a:pos x="199" y="385"/>
                </a:cxn>
                <a:cxn ang="0">
                  <a:pos x="281" y="552"/>
                </a:cxn>
                <a:cxn ang="0">
                  <a:pos x="336" y="629"/>
                </a:cxn>
                <a:cxn ang="0">
                  <a:pos x="457" y="812"/>
                </a:cxn>
                <a:cxn ang="0">
                  <a:pos x="900" y="1105"/>
                </a:cxn>
                <a:cxn ang="0">
                  <a:pos x="1453" y="1110"/>
                </a:cxn>
                <a:cxn ang="0">
                  <a:pos x="1212" y="1125"/>
                </a:cxn>
                <a:cxn ang="0">
                  <a:pos x="999" y="1056"/>
                </a:cxn>
                <a:cxn ang="0">
                  <a:pos x="986" y="1143"/>
                </a:cxn>
                <a:cxn ang="0">
                  <a:pos x="1225" y="1212"/>
                </a:cxn>
                <a:cxn ang="0">
                  <a:pos x="1443" y="1257"/>
                </a:cxn>
                <a:cxn ang="0">
                  <a:pos x="1679" y="1282"/>
                </a:cxn>
                <a:cxn ang="0">
                  <a:pos x="1633" y="1201"/>
                </a:cxn>
                <a:cxn ang="0">
                  <a:pos x="1575" y="1131"/>
                </a:cxn>
                <a:cxn ang="0">
                  <a:pos x="1754" y="1274"/>
                </a:cxn>
                <a:cxn ang="0">
                  <a:pos x="1795" y="1281"/>
                </a:cxn>
                <a:cxn ang="0">
                  <a:pos x="1882" y="1308"/>
                </a:cxn>
                <a:cxn ang="0">
                  <a:pos x="2090" y="1295"/>
                </a:cxn>
                <a:cxn ang="0">
                  <a:pos x="1943" y="1265"/>
                </a:cxn>
                <a:cxn ang="0">
                  <a:pos x="2073" y="1251"/>
                </a:cxn>
                <a:cxn ang="0">
                  <a:pos x="2151" y="1346"/>
                </a:cxn>
                <a:cxn ang="0">
                  <a:pos x="2123" y="687"/>
                </a:cxn>
                <a:cxn ang="0">
                  <a:pos x="1553" y="1028"/>
                </a:cxn>
                <a:cxn ang="0">
                  <a:pos x="1877" y="841"/>
                </a:cxn>
                <a:cxn ang="0">
                  <a:pos x="1167" y="176"/>
                </a:cxn>
                <a:cxn ang="0">
                  <a:pos x="1981" y="210"/>
                </a:cxn>
                <a:cxn ang="0">
                  <a:pos x="1993" y="206"/>
                </a:cxn>
                <a:cxn ang="0">
                  <a:pos x="814" y="577"/>
                </a:cxn>
                <a:cxn ang="0">
                  <a:pos x="801" y="419"/>
                </a:cxn>
                <a:cxn ang="0">
                  <a:pos x="1497" y="414"/>
                </a:cxn>
                <a:cxn ang="0">
                  <a:pos x="1808" y="169"/>
                </a:cxn>
                <a:cxn ang="0">
                  <a:pos x="1972" y="192"/>
                </a:cxn>
                <a:cxn ang="0">
                  <a:pos x="1986" y="269"/>
                </a:cxn>
                <a:cxn ang="0">
                  <a:pos x="2095" y="423"/>
                </a:cxn>
                <a:cxn ang="0">
                  <a:pos x="1971" y="506"/>
                </a:cxn>
                <a:cxn ang="0">
                  <a:pos x="1904" y="618"/>
                </a:cxn>
                <a:cxn ang="0">
                  <a:pos x="1877" y="748"/>
                </a:cxn>
                <a:cxn ang="0">
                  <a:pos x="1699" y="823"/>
                </a:cxn>
                <a:cxn ang="0">
                  <a:pos x="1474" y="826"/>
                </a:cxn>
                <a:cxn ang="0">
                  <a:pos x="1321" y="724"/>
                </a:cxn>
                <a:cxn ang="0">
                  <a:pos x="1250" y="583"/>
                </a:cxn>
                <a:cxn ang="0">
                  <a:pos x="1209" y="421"/>
                </a:cxn>
              </a:cxnLst>
              <a:rect l="0" t="0" r="r" b="b"/>
              <a:pathLst>
                <a:path w="2151" h="1354">
                  <a:moveTo>
                    <a:pt x="975" y="230"/>
                  </a:moveTo>
                  <a:cubicBezTo>
                    <a:pt x="975" y="233"/>
                    <a:pt x="976" y="234"/>
                    <a:pt x="976" y="237"/>
                  </a:cubicBezTo>
                  <a:cubicBezTo>
                    <a:pt x="977" y="237"/>
                    <a:pt x="977" y="237"/>
                    <a:pt x="977" y="237"/>
                  </a:cubicBezTo>
                  <a:cubicBezTo>
                    <a:pt x="982" y="235"/>
                    <a:pt x="982" y="230"/>
                    <a:pt x="982" y="224"/>
                  </a:cubicBezTo>
                  <a:cubicBezTo>
                    <a:pt x="982" y="220"/>
                    <a:pt x="975" y="226"/>
                    <a:pt x="975" y="230"/>
                  </a:cubicBezTo>
                  <a:close/>
                  <a:moveTo>
                    <a:pt x="948" y="950"/>
                  </a:moveTo>
                  <a:cubicBezTo>
                    <a:pt x="949" y="952"/>
                    <a:pt x="949" y="953"/>
                    <a:pt x="951" y="955"/>
                  </a:cubicBezTo>
                  <a:cubicBezTo>
                    <a:pt x="951" y="955"/>
                    <a:pt x="953" y="955"/>
                    <a:pt x="953" y="955"/>
                  </a:cubicBezTo>
                  <a:cubicBezTo>
                    <a:pt x="953" y="959"/>
                    <a:pt x="951" y="961"/>
                    <a:pt x="949" y="965"/>
                  </a:cubicBezTo>
                  <a:cubicBezTo>
                    <a:pt x="948" y="968"/>
                    <a:pt x="948" y="971"/>
                    <a:pt x="948" y="975"/>
                  </a:cubicBezTo>
                  <a:cubicBezTo>
                    <a:pt x="948" y="986"/>
                    <a:pt x="948" y="986"/>
                    <a:pt x="948" y="986"/>
                  </a:cubicBezTo>
                  <a:cubicBezTo>
                    <a:pt x="948" y="991"/>
                    <a:pt x="950" y="994"/>
                    <a:pt x="950" y="1000"/>
                  </a:cubicBezTo>
                  <a:cubicBezTo>
                    <a:pt x="944" y="1037"/>
                    <a:pt x="944" y="1037"/>
                    <a:pt x="944" y="1037"/>
                  </a:cubicBezTo>
                  <a:cubicBezTo>
                    <a:pt x="944" y="1041"/>
                    <a:pt x="944" y="1041"/>
                    <a:pt x="944" y="1041"/>
                  </a:cubicBezTo>
                  <a:cubicBezTo>
                    <a:pt x="944" y="1043"/>
                    <a:pt x="942" y="1045"/>
                    <a:pt x="940" y="1045"/>
                  </a:cubicBezTo>
                  <a:cubicBezTo>
                    <a:pt x="938" y="1045"/>
                    <a:pt x="939" y="1039"/>
                    <a:pt x="936" y="1039"/>
                  </a:cubicBezTo>
                  <a:cubicBezTo>
                    <a:pt x="932" y="1039"/>
                    <a:pt x="932" y="1039"/>
                    <a:pt x="932" y="1039"/>
                  </a:cubicBezTo>
                  <a:cubicBezTo>
                    <a:pt x="928" y="1039"/>
                    <a:pt x="926" y="1034"/>
                    <a:pt x="926" y="1030"/>
                  </a:cubicBezTo>
                  <a:cubicBezTo>
                    <a:pt x="925" y="1027"/>
                    <a:pt x="925" y="1025"/>
                    <a:pt x="925" y="1021"/>
                  </a:cubicBezTo>
                  <a:cubicBezTo>
                    <a:pt x="924" y="1022"/>
                    <a:pt x="924" y="1022"/>
                    <a:pt x="924" y="1022"/>
                  </a:cubicBezTo>
                  <a:cubicBezTo>
                    <a:pt x="923" y="1023"/>
                    <a:pt x="923" y="1024"/>
                    <a:pt x="922" y="1024"/>
                  </a:cubicBezTo>
                  <a:cubicBezTo>
                    <a:pt x="917" y="1024"/>
                    <a:pt x="917" y="1024"/>
                    <a:pt x="917" y="1024"/>
                  </a:cubicBezTo>
                  <a:cubicBezTo>
                    <a:pt x="914" y="1024"/>
                    <a:pt x="912" y="1024"/>
                    <a:pt x="909" y="1022"/>
                  </a:cubicBezTo>
                  <a:cubicBezTo>
                    <a:pt x="907" y="1020"/>
                    <a:pt x="907" y="1017"/>
                    <a:pt x="906" y="1014"/>
                  </a:cubicBezTo>
                  <a:cubicBezTo>
                    <a:pt x="905" y="1012"/>
                    <a:pt x="904" y="1011"/>
                    <a:pt x="903" y="1008"/>
                  </a:cubicBezTo>
                  <a:cubicBezTo>
                    <a:pt x="901" y="1009"/>
                    <a:pt x="900" y="1009"/>
                    <a:pt x="899" y="1010"/>
                  </a:cubicBezTo>
                  <a:cubicBezTo>
                    <a:pt x="898" y="1011"/>
                    <a:pt x="899" y="1012"/>
                    <a:pt x="898" y="1013"/>
                  </a:cubicBezTo>
                  <a:cubicBezTo>
                    <a:pt x="896" y="1014"/>
                    <a:pt x="895" y="1015"/>
                    <a:pt x="893" y="1015"/>
                  </a:cubicBezTo>
                  <a:cubicBezTo>
                    <a:pt x="892" y="1015"/>
                    <a:pt x="891" y="1014"/>
                    <a:pt x="890" y="1014"/>
                  </a:cubicBezTo>
                  <a:cubicBezTo>
                    <a:pt x="889" y="1014"/>
                    <a:pt x="889" y="1015"/>
                    <a:pt x="889" y="1016"/>
                  </a:cubicBezTo>
                  <a:cubicBezTo>
                    <a:pt x="889" y="1019"/>
                    <a:pt x="890" y="1020"/>
                    <a:pt x="890" y="1023"/>
                  </a:cubicBezTo>
                  <a:cubicBezTo>
                    <a:pt x="890" y="1024"/>
                    <a:pt x="889" y="1024"/>
                    <a:pt x="889" y="1025"/>
                  </a:cubicBezTo>
                  <a:cubicBezTo>
                    <a:pt x="889" y="1027"/>
                    <a:pt x="891" y="1027"/>
                    <a:pt x="891" y="1029"/>
                  </a:cubicBezTo>
                  <a:cubicBezTo>
                    <a:pt x="891" y="1031"/>
                    <a:pt x="888" y="1030"/>
                    <a:pt x="888" y="1032"/>
                  </a:cubicBezTo>
                  <a:cubicBezTo>
                    <a:pt x="888" y="1033"/>
                    <a:pt x="889" y="1034"/>
                    <a:pt x="890" y="1035"/>
                  </a:cubicBezTo>
                  <a:cubicBezTo>
                    <a:pt x="891" y="1036"/>
                    <a:pt x="893" y="1036"/>
                    <a:pt x="893" y="1038"/>
                  </a:cubicBezTo>
                  <a:cubicBezTo>
                    <a:pt x="893" y="1039"/>
                    <a:pt x="893" y="1039"/>
                    <a:pt x="893" y="1039"/>
                  </a:cubicBezTo>
                  <a:cubicBezTo>
                    <a:pt x="885" y="1039"/>
                    <a:pt x="885" y="1039"/>
                    <a:pt x="885" y="1039"/>
                  </a:cubicBezTo>
                  <a:cubicBezTo>
                    <a:pt x="881" y="1039"/>
                    <a:pt x="878" y="1037"/>
                    <a:pt x="876" y="1033"/>
                  </a:cubicBezTo>
                  <a:cubicBezTo>
                    <a:pt x="875" y="1031"/>
                    <a:pt x="874" y="1030"/>
                    <a:pt x="873" y="1029"/>
                  </a:cubicBezTo>
                  <a:cubicBezTo>
                    <a:pt x="868" y="1029"/>
                    <a:pt x="868" y="1029"/>
                    <a:pt x="868" y="1029"/>
                  </a:cubicBezTo>
                  <a:cubicBezTo>
                    <a:pt x="863" y="1029"/>
                    <a:pt x="860" y="1028"/>
                    <a:pt x="855" y="1027"/>
                  </a:cubicBezTo>
                  <a:cubicBezTo>
                    <a:pt x="852" y="1026"/>
                    <a:pt x="849" y="1027"/>
                    <a:pt x="847" y="1024"/>
                  </a:cubicBezTo>
                  <a:cubicBezTo>
                    <a:pt x="846" y="1022"/>
                    <a:pt x="846" y="1020"/>
                    <a:pt x="844" y="1020"/>
                  </a:cubicBezTo>
                  <a:cubicBezTo>
                    <a:pt x="843" y="1020"/>
                    <a:pt x="843" y="1020"/>
                    <a:pt x="842" y="1020"/>
                  </a:cubicBezTo>
                  <a:cubicBezTo>
                    <a:pt x="837" y="1020"/>
                    <a:pt x="837" y="1020"/>
                    <a:pt x="837" y="1020"/>
                  </a:cubicBezTo>
                  <a:cubicBezTo>
                    <a:pt x="835" y="1020"/>
                    <a:pt x="834" y="1020"/>
                    <a:pt x="832" y="1019"/>
                  </a:cubicBezTo>
                  <a:cubicBezTo>
                    <a:pt x="830" y="1018"/>
                    <a:pt x="830" y="1017"/>
                    <a:pt x="828" y="1017"/>
                  </a:cubicBezTo>
                  <a:cubicBezTo>
                    <a:pt x="828" y="1017"/>
                    <a:pt x="828" y="1018"/>
                    <a:pt x="827" y="1018"/>
                  </a:cubicBezTo>
                  <a:cubicBezTo>
                    <a:pt x="828" y="1020"/>
                    <a:pt x="828" y="1022"/>
                    <a:pt x="830" y="1024"/>
                  </a:cubicBezTo>
                  <a:cubicBezTo>
                    <a:pt x="832" y="1027"/>
                    <a:pt x="835" y="1027"/>
                    <a:pt x="837" y="1030"/>
                  </a:cubicBezTo>
                  <a:cubicBezTo>
                    <a:pt x="838" y="1032"/>
                    <a:pt x="837" y="1034"/>
                    <a:pt x="838" y="1037"/>
                  </a:cubicBezTo>
                  <a:cubicBezTo>
                    <a:pt x="840" y="1038"/>
                    <a:pt x="842" y="1039"/>
                    <a:pt x="844" y="1040"/>
                  </a:cubicBezTo>
                  <a:cubicBezTo>
                    <a:pt x="845" y="1040"/>
                    <a:pt x="846" y="1040"/>
                    <a:pt x="846" y="1041"/>
                  </a:cubicBezTo>
                  <a:cubicBezTo>
                    <a:pt x="846" y="1043"/>
                    <a:pt x="844" y="1044"/>
                    <a:pt x="844" y="1046"/>
                  </a:cubicBezTo>
                  <a:cubicBezTo>
                    <a:pt x="844" y="1047"/>
                    <a:pt x="846" y="1048"/>
                    <a:pt x="846" y="1049"/>
                  </a:cubicBezTo>
                  <a:cubicBezTo>
                    <a:pt x="846" y="1051"/>
                    <a:pt x="843" y="1050"/>
                    <a:pt x="841" y="1050"/>
                  </a:cubicBezTo>
                  <a:cubicBezTo>
                    <a:pt x="839" y="1050"/>
                    <a:pt x="838" y="1051"/>
                    <a:pt x="836" y="1051"/>
                  </a:cubicBezTo>
                  <a:cubicBezTo>
                    <a:pt x="833" y="1051"/>
                    <a:pt x="833" y="1047"/>
                    <a:pt x="832" y="1044"/>
                  </a:cubicBezTo>
                  <a:cubicBezTo>
                    <a:pt x="831" y="1042"/>
                    <a:pt x="829" y="1043"/>
                    <a:pt x="828" y="1042"/>
                  </a:cubicBezTo>
                  <a:cubicBezTo>
                    <a:pt x="827" y="1041"/>
                    <a:pt x="826" y="1040"/>
                    <a:pt x="825" y="1039"/>
                  </a:cubicBezTo>
                  <a:cubicBezTo>
                    <a:pt x="822" y="1034"/>
                    <a:pt x="819" y="1032"/>
                    <a:pt x="814" y="1029"/>
                  </a:cubicBezTo>
                  <a:cubicBezTo>
                    <a:pt x="812" y="1028"/>
                    <a:pt x="808" y="1027"/>
                    <a:pt x="808" y="1024"/>
                  </a:cubicBezTo>
                  <a:cubicBezTo>
                    <a:pt x="808" y="1021"/>
                    <a:pt x="810" y="1020"/>
                    <a:pt x="810" y="1017"/>
                  </a:cubicBezTo>
                  <a:cubicBezTo>
                    <a:pt x="810" y="1013"/>
                    <a:pt x="804" y="1013"/>
                    <a:pt x="802" y="1010"/>
                  </a:cubicBezTo>
                  <a:cubicBezTo>
                    <a:pt x="799" y="1007"/>
                    <a:pt x="797" y="1003"/>
                    <a:pt x="793" y="1003"/>
                  </a:cubicBezTo>
                  <a:cubicBezTo>
                    <a:pt x="790" y="1003"/>
                    <a:pt x="788" y="1004"/>
                    <a:pt x="787" y="1002"/>
                  </a:cubicBezTo>
                  <a:cubicBezTo>
                    <a:pt x="785" y="999"/>
                    <a:pt x="785" y="997"/>
                    <a:pt x="783" y="995"/>
                  </a:cubicBezTo>
                  <a:cubicBezTo>
                    <a:pt x="780" y="993"/>
                    <a:pt x="778" y="993"/>
                    <a:pt x="774" y="993"/>
                  </a:cubicBezTo>
                  <a:cubicBezTo>
                    <a:pt x="774" y="988"/>
                    <a:pt x="774" y="988"/>
                    <a:pt x="774" y="988"/>
                  </a:cubicBezTo>
                  <a:cubicBezTo>
                    <a:pt x="774" y="987"/>
                    <a:pt x="775" y="986"/>
                    <a:pt x="775" y="984"/>
                  </a:cubicBezTo>
                  <a:cubicBezTo>
                    <a:pt x="775" y="979"/>
                    <a:pt x="771" y="976"/>
                    <a:pt x="766" y="973"/>
                  </a:cubicBezTo>
                  <a:cubicBezTo>
                    <a:pt x="763" y="972"/>
                    <a:pt x="763" y="968"/>
                    <a:pt x="760" y="968"/>
                  </a:cubicBezTo>
                  <a:cubicBezTo>
                    <a:pt x="757" y="967"/>
                    <a:pt x="756" y="968"/>
                    <a:pt x="753" y="967"/>
                  </a:cubicBezTo>
                  <a:cubicBezTo>
                    <a:pt x="752" y="967"/>
                    <a:pt x="752" y="965"/>
                    <a:pt x="751" y="964"/>
                  </a:cubicBezTo>
                  <a:cubicBezTo>
                    <a:pt x="748" y="963"/>
                    <a:pt x="746" y="962"/>
                    <a:pt x="744" y="960"/>
                  </a:cubicBezTo>
                  <a:cubicBezTo>
                    <a:pt x="741" y="958"/>
                    <a:pt x="740" y="956"/>
                    <a:pt x="737" y="956"/>
                  </a:cubicBezTo>
                  <a:cubicBezTo>
                    <a:pt x="735" y="956"/>
                    <a:pt x="734" y="956"/>
                    <a:pt x="733" y="956"/>
                  </a:cubicBezTo>
                  <a:cubicBezTo>
                    <a:pt x="731" y="956"/>
                    <a:pt x="729" y="956"/>
                    <a:pt x="728" y="954"/>
                  </a:cubicBezTo>
                  <a:cubicBezTo>
                    <a:pt x="727" y="953"/>
                    <a:pt x="727" y="951"/>
                    <a:pt x="725" y="951"/>
                  </a:cubicBezTo>
                  <a:cubicBezTo>
                    <a:pt x="723" y="950"/>
                    <a:pt x="721" y="951"/>
                    <a:pt x="719" y="950"/>
                  </a:cubicBezTo>
                  <a:cubicBezTo>
                    <a:pt x="716" y="949"/>
                    <a:pt x="716" y="946"/>
                    <a:pt x="713" y="943"/>
                  </a:cubicBezTo>
                  <a:cubicBezTo>
                    <a:pt x="711" y="941"/>
                    <a:pt x="708" y="941"/>
                    <a:pt x="707" y="939"/>
                  </a:cubicBezTo>
                  <a:cubicBezTo>
                    <a:pt x="704" y="936"/>
                    <a:pt x="701" y="935"/>
                    <a:pt x="697" y="933"/>
                  </a:cubicBezTo>
                  <a:cubicBezTo>
                    <a:pt x="690" y="927"/>
                    <a:pt x="685" y="925"/>
                    <a:pt x="678" y="919"/>
                  </a:cubicBezTo>
                  <a:cubicBezTo>
                    <a:pt x="671" y="911"/>
                    <a:pt x="668" y="906"/>
                    <a:pt x="659" y="900"/>
                  </a:cubicBezTo>
                  <a:cubicBezTo>
                    <a:pt x="655" y="898"/>
                    <a:pt x="654" y="897"/>
                    <a:pt x="651" y="894"/>
                  </a:cubicBezTo>
                  <a:cubicBezTo>
                    <a:pt x="647" y="891"/>
                    <a:pt x="645" y="889"/>
                    <a:pt x="641" y="888"/>
                  </a:cubicBezTo>
                  <a:cubicBezTo>
                    <a:pt x="638" y="887"/>
                    <a:pt x="636" y="888"/>
                    <a:pt x="634" y="887"/>
                  </a:cubicBezTo>
                  <a:cubicBezTo>
                    <a:pt x="632" y="885"/>
                    <a:pt x="632" y="883"/>
                    <a:pt x="631" y="881"/>
                  </a:cubicBezTo>
                  <a:cubicBezTo>
                    <a:pt x="630" y="877"/>
                    <a:pt x="628" y="875"/>
                    <a:pt x="628" y="872"/>
                  </a:cubicBezTo>
                  <a:cubicBezTo>
                    <a:pt x="628" y="864"/>
                    <a:pt x="628" y="864"/>
                    <a:pt x="628" y="864"/>
                  </a:cubicBezTo>
                  <a:cubicBezTo>
                    <a:pt x="628" y="862"/>
                    <a:pt x="626" y="862"/>
                    <a:pt x="626" y="860"/>
                  </a:cubicBezTo>
                  <a:cubicBezTo>
                    <a:pt x="625" y="856"/>
                    <a:pt x="624" y="854"/>
                    <a:pt x="621" y="852"/>
                  </a:cubicBezTo>
                  <a:cubicBezTo>
                    <a:pt x="619" y="850"/>
                    <a:pt x="616" y="851"/>
                    <a:pt x="614" y="849"/>
                  </a:cubicBezTo>
                  <a:cubicBezTo>
                    <a:pt x="612" y="847"/>
                    <a:pt x="611" y="844"/>
                    <a:pt x="608" y="844"/>
                  </a:cubicBezTo>
                  <a:cubicBezTo>
                    <a:pt x="606" y="844"/>
                    <a:pt x="604" y="844"/>
                    <a:pt x="602" y="843"/>
                  </a:cubicBezTo>
                  <a:cubicBezTo>
                    <a:pt x="600" y="842"/>
                    <a:pt x="599" y="840"/>
                    <a:pt x="596" y="838"/>
                  </a:cubicBezTo>
                  <a:cubicBezTo>
                    <a:pt x="594" y="837"/>
                    <a:pt x="593" y="837"/>
                    <a:pt x="591" y="835"/>
                  </a:cubicBezTo>
                  <a:cubicBezTo>
                    <a:pt x="588" y="833"/>
                    <a:pt x="588" y="830"/>
                    <a:pt x="586" y="827"/>
                  </a:cubicBezTo>
                  <a:cubicBezTo>
                    <a:pt x="585" y="824"/>
                    <a:pt x="583" y="824"/>
                    <a:pt x="581" y="823"/>
                  </a:cubicBezTo>
                  <a:cubicBezTo>
                    <a:pt x="576" y="817"/>
                    <a:pt x="572" y="815"/>
                    <a:pt x="567" y="809"/>
                  </a:cubicBezTo>
                  <a:cubicBezTo>
                    <a:pt x="566" y="808"/>
                    <a:pt x="565" y="807"/>
                    <a:pt x="564" y="805"/>
                  </a:cubicBezTo>
                  <a:cubicBezTo>
                    <a:pt x="558" y="797"/>
                    <a:pt x="556" y="791"/>
                    <a:pt x="547" y="786"/>
                  </a:cubicBezTo>
                  <a:cubicBezTo>
                    <a:pt x="543" y="783"/>
                    <a:pt x="542" y="779"/>
                    <a:pt x="540" y="774"/>
                  </a:cubicBezTo>
                  <a:cubicBezTo>
                    <a:pt x="540" y="773"/>
                    <a:pt x="540" y="772"/>
                    <a:pt x="540" y="770"/>
                  </a:cubicBezTo>
                  <a:cubicBezTo>
                    <a:pt x="539" y="768"/>
                    <a:pt x="536" y="769"/>
                    <a:pt x="534" y="768"/>
                  </a:cubicBezTo>
                  <a:cubicBezTo>
                    <a:pt x="531" y="767"/>
                    <a:pt x="531" y="764"/>
                    <a:pt x="529" y="762"/>
                  </a:cubicBezTo>
                  <a:cubicBezTo>
                    <a:pt x="527" y="760"/>
                    <a:pt x="525" y="760"/>
                    <a:pt x="523" y="758"/>
                  </a:cubicBezTo>
                  <a:cubicBezTo>
                    <a:pt x="520" y="756"/>
                    <a:pt x="520" y="753"/>
                    <a:pt x="518" y="750"/>
                  </a:cubicBezTo>
                  <a:cubicBezTo>
                    <a:pt x="515" y="747"/>
                    <a:pt x="514" y="745"/>
                    <a:pt x="511" y="743"/>
                  </a:cubicBezTo>
                  <a:cubicBezTo>
                    <a:pt x="506" y="740"/>
                    <a:pt x="502" y="737"/>
                    <a:pt x="502" y="732"/>
                  </a:cubicBezTo>
                  <a:cubicBezTo>
                    <a:pt x="502" y="724"/>
                    <a:pt x="502" y="724"/>
                    <a:pt x="502" y="724"/>
                  </a:cubicBezTo>
                  <a:cubicBezTo>
                    <a:pt x="502" y="721"/>
                    <a:pt x="499" y="720"/>
                    <a:pt x="499" y="717"/>
                  </a:cubicBezTo>
                  <a:cubicBezTo>
                    <a:pt x="499" y="712"/>
                    <a:pt x="503" y="710"/>
                    <a:pt x="503" y="705"/>
                  </a:cubicBezTo>
                  <a:cubicBezTo>
                    <a:pt x="503" y="701"/>
                    <a:pt x="500" y="699"/>
                    <a:pt x="497" y="696"/>
                  </a:cubicBezTo>
                  <a:cubicBezTo>
                    <a:pt x="493" y="690"/>
                    <a:pt x="490" y="687"/>
                    <a:pt x="487" y="681"/>
                  </a:cubicBezTo>
                  <a:cubicBezTo>
                    <a:pt x="484" y="676"/>
                    <a:pt x="483" y="673"/>
                    <a:pt x="481" y="668"/>
                  </a:cubicBezTo>
                  <a:cubicBezTo>
                    <a:pt x="479" y="664"/>
                    <a:pt x="477" y="662"/>
                    <a:pt x="475" y="658"/>
                  </a:cubicBezTo>
                  <a:cubicBezTo>
                    <a:pt x="474" y="657"/>
                    <a:pt x="473" y="656"/>
                    <a:pt x="473" y="655"/>
                  </a:cubicBezTo>
                  <a:cubicBezTo>
                    <a:pt x="473" y="652"/>
                    <a:pt x="475" y="651"/>
                    <a:pt x="476" y="649"/>
                  </a:cubicBezTo>
                  <a:cubicBezTo>
                    <a:pt x="474" y="646"/>
                    <a:pt x="472" y="646"/>
                    <a:pt x="470" y="643"/>
                  </a:cubicBezTo>
                  <a:cubicBezTo>
                    <a:pt x="469" y="642"/>
                    <a:pt x="469" y="640"/>
                    <a:pt x="467" y="640"/>
                  </a:cubicBezTo>
                  <a:cubicBezTo>
                    <a:pt x="462" y="640"/>
                    <a:pt x="462" y="640"/>
                    <a:pt x="462" y="640"/>
                  </a:cubicBezTo>
                  <a:cubicBezTo>
                    <a:pt x="462" y="634"/>
                    <a:pt x="462" y="634"/>
                    <a:pt x="462" y="634"/>
                  </a:cubicBezTo>
                  <a:cubicBezTo>
                    <a:pt x="462" y="632"/>
                    <a:pt x="460" y="631"/>
                    <a:pt x="459" y="630"/>
                  </a:cubicBezTo>
                  <a:cubicBezTo>
                    <a:pt x="459" y="629"/>
                    <a:pt x="459" y="628"/>
                    <a:pt x="459" y="626"/>
                  </a:cubicBezTo>
                  <a:cubicBezTo>
                    <a:pt x="459" y="623"/>
                    <a:pt x="460" y="622"/>
                    <a:pt x="460" y="619"/>
                  </a:cubicBezTo>
                  <a:cubicBezTo>
                    <a:pt x="460" y="614"/>
                    <a:pt x="458" y="612"/>
                    <a:pt x="456" y="608"/>
                  </a:cubicBezTo>
                  <a:cubicBezTo>
                    <a:pt x="452" y="601"/>
                    <a:pt x="450" y="597"/>
                    <a:pt x="444" y="590"/>
                  </a:cubicBezTo>
                  <a:cubicBezTo>
                    <a:pt x="440" y="583"/>
                    <a:pt x="436" y="580"/>
                    <a:pt x="431" y="574"/>
                  </a:cubicBezTo>
                  <a:cubicBezTo>
                    <a:pt x="426" y="569"/>
                    <a:pt x="424" y="565"/>
                    <a:pt x="418" y="563"/>
                  </a:cubicBezTo>
                  <a:cubicBezTo>
                    <a:pt x="414" y="561"/>
                    <a:pt x="411" y="560"/>
                    <a:pt x="409" y="555"/>
                  </a:cubicBezTo>
                  <a:cubicBezTo>
                    <a:pt x="405" y="548"/>
                    <a:pt x="408" y="543"/>
                    <a:pt x="403" y="536"/>
                  </a:cubicBezTo>
                  <a:cubicBezTo>
                    <a:pt x="401" y="533"/>
                    <a:pt x="401" y="530"/>
                    <a:pt x="398" y="527"/>
                  </a:cubicBezTo>
                  <a:cubicBezTo>
                    <a:pt x="395" y="523"/>
                    <a:pt x="392" y="522"/>
                    <a:pt x="387" y="519"/>
                  </a:cubicBezTo>
                  <a:cubicBezTo>
                    <a:pt x="383" y="517"/>
                    <a:pt x="381" y="514"/>
                    <a:pt x="377" y="514"/>
                  </a:cubicBezTo>
                  <a:cubicBezTo>
                    <a:pt x="375" y="514"/>
                    <a:pt x="375" y="515"/>
                    <a:pt x="373" y="515"/>
                  </a:cubicBezTo>
                  <a:cubicBezTo>
                    <a:pt x="371" y="515"/>
                    <a:pt x="371" y="512"/>
                    <a:pt x="371" y="510"/>
                  </a:cubicBezTo>
                  <a:cubicBezTo>
                    <a:pt x="371" y="502"/>
                    <a:pt x="371" y="502"/>
                    <a:pt x="371" y="502"/>
                  </a:cubicBezTo>
                  <a:cubicBezTo>
                    <a:pt x="369" y="502"/>
                    <a:pt x="367" y="502"/>
                    <a:pt x="366" y="501"/>
                  </a:cubicBezTo>
                  <a:cubicBezTo>
                    <a:pt x="365" y="501"/>
                    <a:pt x="364" y="500"/>
                    <a:pt x="363" y="500"/>
                  </a:cubicBezTo>
                  <a:cubicBezTo>
                    <a:pt x="362" y="500"/>
                    <a:pt x="362" y="502"/>
                    <a:pt x="360" y="503"/>
                  </a:cubicBezTo>
                  <a:cubicBezTo>
                    <a:pt x="358" y="505"/>
                    <a:pt x="357" y="505"/>
                    <a:pt x="354" y="507"/>
                  </a:cubicBezTo>
                  <a:cubicBezTo>
                    <a:pt x="353" y="507"/>
                    <a:pt x="353" y="508"/>
                    <a:pt x="352" y="508"/>
                  </a:cubicBezTo>
                  <a:cubicBezTo>
                    <a:pt x="351" y="508"/>
                    <a:pt x="350" y="506"/>
                    <a:pt x="349" y="505"/>
                  </a:cubicBezTo>
                  <a:cubicBezTo>
                    <a:pt x="348" y="504"/>
                    <a:pt x="348" y="503"/>
                    <a:pt x="348" y="502"/>
                  </a:cubicBezTo>
                  <a:cubicBezTo>
                    <a:pt x="348" y="501"/>
                    <a:pt x="348" y="501"/>
                    <a:pt x="348" y="500"/>
                  </a:cubicBezTo>
                  <a:cubicBezTo>
                    <a:pt x="351" y="500"/>
                    <a:pt x="351" y="500"/>
                    <a:pt x="351" y="500"/>
                  </a:cubicBezTo>
                  <a:cubicBezTo>
                    <a:pt x="351" y="498"/>
                    <a:pt x="351" y="498"/>
                    <a:pt x="351" y="496"/>
                  </a:cubicBezTo>
                  <a:cubicBezTo>
                    <a:pt x="348" y="482"/>
                    <a:pt x="348" y="482"/>
                    <a:pt x="348" y="482"/>
                  </a:cubicBezTo>
                  <a:cubicBezTo>
                    <a:pt x="348" y="477"/>
                    <a:pt x="348" y="477"/>
                    <a:pt x="348" y="477"/>
                  </a:cubicBezTo>
                  <a:cubicBezTo>
                    <a:pt x="348" y="473"/>
                    <a:pt x="347" y="470"/>
                    <a:pt x="345" y="468"/>
                  </a:cubicBezTo>
                  <a:cubicBezTo>
                    <a:pt x="343" y="466"/>
                    <a:pt x="342" y="465"/>
                    <a:pt x="341" y="463"/>
                  </a:cubicBezTo>
                  <a:cubicBezTo>
                    <a:pt x="339" y="459"/>
                    <a:pt x="341" y="455"/>
                    <a:pt x="338" y="452"/>
                  </a:cubicBezTo>
                  <a:cubicBezTo>
                    <a:pt x="337" y="450"/>
                    <a:pt x="336" y="450"/>
                    <a:pt x="334" y="449"/>
                  </a:cubicBezTo>
                  <a:cubicBezTo>
                    <a:pt x="332" y="446"/>
                    <a:pt x="333" y="443"/>
                    <a:pt x="331" y="440"/>
                  </a:cubicBezTo>
                  <a:cubicBezTo>
                    <a:pt x="331" y="438"/>
                    <a:pt x="329" y="437"/>
                    <a:pt x="328" y="434"/>
                  </a:cubicBezTo>
                  <a:cubicBezTo>
                    <a:pt x="326" y="432"/>
                    <a:pt x="326" y="430"/>
                    <a:pt x="324" y="427"/>
                  </a:cubicBezTo>
                  <a:cubicBezTo>
                    <a:pt x="323" y="424"/>
                    <a:pt x="321" y="422"/>
                    <a:pt x="321" y="419"/>
                  </a:cubicBezTo>
                  <a:cubicBezTo>
                    <a:pt x="321" y="406"/>
                    <a:pt x="321" y="406"/>
                    <a:pt x="321" y="406"/>
                  </a:cubicBezTo>
                  <a:cubicBezTo>
                    <a:pt x="321" y="403"/>
                    <a:pt x="318" y="402"/>
                    <a:pt x="317" y="400"/>
                  </a:cubicBezTo>
                  <a:cubicBezTo>
                    <a:pt x="315" y="397"/>
                    <a:pt x="313" y="395"/>
                    <a:pt x="313" y="391"/>
                  </a:cubicBezTo>
                  <a:cubicBezTo>
                    <a:pt x="313" y="390"/>
                    <a:pt x="314" y="388"/>
                    <a:pt x="316" y="388"/>
                  </a:cubicBezTo>
                  <a:cubicBezTo>
                    <a:pt x="317" y="388"/>
                    <a:pt x="319" y="388"/>
                    <a:pt x="319" y="386"/>
                  </a:cubicBezTo>
                  <a:cubicBezTo>
                    <a:pt x="319" y="384"/>
                    <a:pt x="318" y="383"/>
                    <a:pt x="317" y="381"/>
                  </a:cubicBezTo>
                  <a:cubicBezTo>
                    <a:pt x="315" y="378"/>
                    <a:pt x="315" y="376"/>
                    <a:pt x="314" y="374"/>
                  </a:cubicBezTo>
                  <a:cubicBezTo>
                    <a:pt x="312" y="371"/>
                    <a:pt x="310" y="370"/>
                    <a:pt x="307" y="369"/>
                  </a:cubicBezTo>
                  <a:cubicBezTo>
                    <a:pt x="304" y="369"/>
                    <a:pt x="303" y="369"/>
                    <a:pt x="301" y="368"/>
                  </a:cubicBezTo>
                  <a:cubicBezTo>
                    <a:pt x="300" y="366"/>
                    <a:pt x="299" y="365"/>
                    <a:pt x="298" y="363"/>
                  </a:cubicBezTo>
                  <a:cubicBezTo>
                    <a:pt x="296" y="361"/>
                    <a:pt x="293" y="360"/>
                    <a:pt x="291" y="357"/>
                  </a:cubicBezTo>
                  <a:cubicBezTo>
                    <a:pt x="288" y="354"/>
                    <a:pt x="287" y="352"/>
                    <a:pt x="286" y="349"/>
                  </a:cubicBezTo>
                  <a:cubicBezTo>
                    <a:pt x="285" y="346"/>
                    <a:pt x="284" y="344"/>
                    <a:pt x="282" y="344"/>
                  </a:cubicBezTo>
                  <a:cubicBezTo>
                    <a:pt x="280" y="344"/>
                    <a:pt x="279" y="343"/>
                    <a:pt x="278" y="343"/>
                  </a:cubicBezTo>
                  <a:cubicBezTo>
                    <a:pt x="277" y="342"/>
                    <a:pt x="277" y="341"/>
                    <a:pt x="276" y="341"/>
                  </a:cubicBezTo>
                  <a:cubicBezTo>
                    <a:pt x="272" y="341"/>
                    <a:pt x="272" y="341"/>
                    <a:pt x="272" y="341"/>
                  </a:cubicBezTo>
                  <a:cubicBezTo>
                    <a:pt x="271" y="341"/>
                    <a:pt x="270" y="342"/>
                    <a:pt x="268" y="342"/>
                  </a:cubicBezTo>
                  <a:cubicBezTo>
                    <a:pt x="263" y="342"/>
                    <a:pt x="261" y="337"/>
                    <a:pt x="258" y="333"/>
                  </a:cubicBezTo>
                  <a:cubicBezTo>
                    <a:pt x="256" y="330"/>
                    <a:pt x="253" y="330"/>
                    <a:pt x="250" y="328"/>
                  </a:cubicBezTo>
                  <a:cubicBezTo>
                    <a:pt x="248" y="326"/>
                    <a:pt x="247" y="323"/>
                    <a:pt x="243" y="323"/>
                  </a:cubicBezTo>
                  <a:cubicBezTo>
                    <a:pt x="241" y="323"/>
                    <a:pt x="242" y="328"/>
                    <a:pt x="240" y="328"/>
                  </a:cubicBezTo>
                  <a:cubicBezTo>
                    <a:pt x="237" y="328"/>
                    <a:pt x="236" y="325"/>
                    <a:pt x="235" y="323"/>
                  </a:cubicBezTo>
                  <a:cubicBezTo>
                    <a:pt x="234" y="324"/>
                    <a:pt x="234" y="325"/>
                    <a:pt x="233" y="325"/>
                  </a:cubicBezTo>
                  <a:cubicBezTo>
                    <a:pt x="229" y="325"/>
                    <a:pt x="228" y="321"/>
                    <a:pt x="227" y="318"/>
                  </a:cubicBezTo>
                  <a:cubicBezTo>
                    <a:pt x="226" y="315"/>
                    <a:pt x="224" y="314"/>
                    <a:pt x="222" y="313"/>
                  </a:cubicBezTo>
                  <a:cubicBezTo>
                    <a:pt x="217" y="309"/>
                    <a:pt x="217" y="304"/>
                    <a:pt x="217" y="298"/>
                  </a:cubicBezTo>
                  <a:cubicBezTo>
                    <a:pt x="217" y="292"/>
                    <a:pt x="216" y="288"/>
                    <a:pt x="215" y="282"/>
                  </a:cubicBezTo>
                  <a:cubicBezTo>
                    <a:pt x="215" y="278"/>
                    <a:pt x="214" y="275"/>
                    <a:pt x="212" y="271"/>
                  </a:cubicBezTo>
                  <a:cubicBezTo>
                    <a:pt x="211" y="269"/>
                    <a:pt x="211" y="267"/>
                    <a:pt x="209" y="266"/>
                  </a:cubicBezTo>
                  <a:cubicBezTo>
                    <a:pt x="205" y="265"/>
                    <a:pt x="202" y="266"/>
                    <a:pt x="198" y="264"/>
                  </a:cubicBezTo>
                  <a:cubicBezTo>
                    <a:pt x="194" y="262"/>
                    <a:pt x="192" y="259"/>
                    <a:pt x="189" y="254"/>
                  </a:cubicBezTo>
                  <a:cubicBezTo>
                    <a:pt x="186" y="251"/>
                    <a:pt x="183" y="249"/>
                    <a:pt x="181" y="245"/>
                  </a:cubicBezTo>
                  <a:cubicBezTo>
                    <a:pt x="179" y="243"/>
                    <a:pt x="178" y="242"/>
                    <a:pt x="175" y="241"/>
                  </a:cubicBezTo>
                  <a:cubicBezTo>
                    <a:pt x="172" y="238"/>
                    <a:pt x="170" y="235"/>
                    <a:pt x="169" y="231"/>
                  </a:cubicBezTo>
                  <a:cubicBezTo>
                    <a:pt x="167" y="227"/>
                    <a:pt x="166" y="225"/>
                    <a:pt x="163" y="221"/>
                  </a:cubicBezTo>
                  <a:cubicBezTo>
                    <a:pt x="162" y="219"/>
                    <a:pt x="161" y="217"/>
                    <a:pt x="159" y="216"/>
                  </a:cubicBezTo>
                  <a:cubicBezTo>
                    <a:pt x="156" y="215"/>
                    <a:pt x="157" y="210"/>
                    <a:pt x="154" y="209"/>
                  </a:cubicBezTo>
                  <a:cubicBezTo>
                    <a:pt x="151" y="207"/>
                    <a:pt x="149" y="207"/>
                    <a:pt x="147" y="204"/>
                  </a:cubicBezTo>
                  <a:cubicBezTo>
                    <a:pt x="146" y="201"/>
                    <a:pt x="145" y="200"/>
                    <a:pt x="144" y="197"/>
                  </a:cubicBezTo>
                  <a:cubicBezTo>
                    <a:pt x="143" y="194"/>
                    <a:pt x="140" y="193"/>
                    <a:pt x="136" y="193"/>
                  </a:cubicBezTo>
                  <a:cubicBezTo>
                    <a:pt x="129" y="193"/>
                    <a:pt x="125" y="194"/>
                    <a:pt x="118" y="194"/>
                  </a:cubicBezTo>
                  <a:cubicBezTo>
                    <a:pt x="114" y="194"/>
                    <a:pt x="111" y="191"/>
                    <a:pt x="109" y="188"/>
                  </a:cubicBezTo>
                  <a:cubicBezTo>
                    <a:pt x="103" y="182"/>
                    <a:pt x="99" y="179"/>
                    <a:pt x="94" y="173"/>
                  </a:cubicBezTo>
                  <a:cubicBezTo>
                    <a:pt x="92" y="171"/>
                    <a:pt x="92" y="169"/>
                    <a:pt x="89" y="167"/>
                  </a:cubicBezTo>
                  <a:cubicBezTo>
                    <a:pt x="86" y="164"/>
                    <a:pt x="84" y="164"/>
                    <a:pt x="80" y="161"/>
                  </a:cubicBezTo>
                  <a:cubicBezTo>
                    <a:pt x="76" y="159"/>
                    <a:pt x="75" y="157"/>
                    <a:pt x="71" y="153"/>
                  </a:cubicBezTo>
                  <a:cubicBezTo>
                    <a:pt x="69" y="150"/>
                    <a:pt x="66" y="149"/>
                    <a:pt x="65" y="146"/>
                  </a:cubicBezTo>
                  <a:cubicBezTo>
                    <a:pt x="63" y="142"/>
                    <a:pt x="61" y="140"/>
                    <a:pt x="59" y="137"/>
                  </a:cubicBezTo>
                  <a:cubicBezTo>
                    <a:pt x="57" y="135"/>
                    <a:pt x="57" y="133"/>
                    <a:pt x="54" y="132"/>
                  </a:cubicBezTo>
                  <a:cubicBezTo>
                    <a:pt x="52" y="131"/>
                    <a:pt x="51" y="130"/>
                    <a:pt x="49" y="130"/>
                  </a:cubicBezTo>
                  <a:cubicBezTo>
                    <a:pt x="44" y="128"/>
                    <a:pt x="42" y="124"/>
                    <a:pt x="39" y="120"/>
                  </a:cubicBezTo>
                  <a:cubicBezTo>
                    <a:pt x="38" y="119"/>
                    <a:pt x="38" y="119"/>
                    <a:pt x="37" y="118"/>
                  </a:cubicBezTo>
                  <a:cubicBezTo>
                    <a:pt x="36" y="117"/>
                    <a:pt x="36" y="115"/>
                    <a:pt x="34" y="115"/>
                  </a:cubicBezTo>
                  <a:cubicBezTo>
                    <a:pt x="32" y="115"/>
                    <a:pt x="30" y="115"/>
                    <a:pt x="29" y="113"/>
                  </a:cubicBezTo>
                  <a:cubicBezTo>
                    <a:pt x="29" y="111"/>
                    <a:pt x="29" y="109"/>
                    <a:pt x="28" y="107"/>
                  </a:cubicBezTo>
                  <a:cubicBezTo>
                    <a:pt x="26" y="103"/>
                    <a:pt x="23" y="102"/>
                    <a:pt x="21" y="99"/>
                  </a:cubicBezTo>
                  <a:cubicBezTo>
                    <a:pt x="19" y="96"/>
                    <a:pt x="16" y="95"/>
                    <a:pt x="16" y="91"/>
                  </a:cubicBezTo>
                  <a:cubicBezTo>
                    <a:pt x="16" y="85"/>
                    <a:pt x="16" y="85"/>
                    <a:pt x="16" y="85"/>
                  </a:cubicBezTo>
                  <a:cubicBezTo>
                    <a:pt x="16" y="81"/>
                    <a:pt x="14" y="80"/>
                    <a:pt x="11" y="78"/>
                  </a:cubicBezTo>
                  <a:cubicBezTo>
                    <a:pt x="10" y="77"/>
                    <a:pt x="11" y="76"/>
                    <a:pt x="10" y="75"/>
                  </a:cubicBezTo>
                  <a:cubicBezTo>
                    <a:pt x="9" y="74"/>
                    <a:pt x="7" y="74"/>
                    <a:pt x="7" y="72"/>
                  </a:cubicBezTo>
                  <a:cubicBezTo>
                    <a:pt x="7" y="72"/>
                    <a:pt x="8" y="71"/>
                    <a:pt x="8" y="70"/>
                  </a:cubicBezTo>
                  <a:cubicBezTo>
                    <a:pt x="8" y="66"/>
                    <a:pt x="5" y="64"/>
                    <a:pt x="2" y="61"/>
                  </a:cubicBezTo>
                  <a:cubicBezTo>
                    <a:pt x="2" y="59"/>
                    <a:pt x="0" y="59"/>
                    <a:pt x="0" y="58"/>
                  </a:cubicBezTo>
                  <a:cubicBezTo>
                    <a:pt x="0" y="53"/>
                    <a:pt x="3" y="51"/>
                    <a:pt x="3" y="47"/>
                  </a:cubicBezTo>
                  <a:cubicBezTo>
                    <a:pt x="3" y="44"/>
                    <a:pt x="3" y="42"/>
                    <a:pt x="2" y="40"/>
                  </a:cubicBezTo>
                  <a:cubicBezTo>
                    <a:pt x="2" y="39"/>
                    <a:pt x="1" y="39"/>
                    <a:pt x="1" y="38"/>
                  </a:cubicBezTo>
                  <a:cubicBezTo>
                    <a:pt x="1" y="36"/>
                    <a:pt x="1" y="36"/>
                    <a:pt x="1" y="36"/>
                  </a:cubicBezTo>
                  <a:cubicBezTo>
                    <a:pt x="7" y="35"/>
                    <a:pt x="11" y="33"/>
                    <a:pt x="14" y="27"/>
                  </a:cubicBezTo>
                  <a:cubicBezTo>
                    <a:pt x="15" y="26"/>
                    <a:pt x="16" y="25"/>
                    <a:pt x="18" y="25"/>
                  </a:cubicBezTo>
                  <a:cubicBezTo>
                    <a:pt x="20" y="25"/>
                    <a:pt x="21" y="27"/>
                    <a:pt x="23" y="27"/>
                  </a:cubicBezTo>
                  <a:cubicBezTo>
                    <a:pt x="25" y="28"/>
                    <a:pt x="27" y="28"/>
                    <a:pt x="30" y="29"/>
                  </a:cubicBezTo>
                  <a:cubicBezTo>
                    <a:pt x="33" y="30"/>
                    <a:pt x="34" y="31"/>
                    <a:pt x="38" y="31"/>
                  </a:cubicBezTo>
                  <a:cubicBezTo>
                    <a:pt x="44" y="31"/>
                    <a:pt x="44" y="31"/>
                    <a:pt x="44" y="31"/>
                  </a:cubicBezTo>
                  <a:cubicBezTo>
                    <a:pt x="46" y="31"/>
                    <a:pt x="48" y="33"/>
                    <a:pt x="50" y="34"/>
                  </a:cubicBezTo>
                  <a:cubicBezTo>
                    <a:pt x="55" y="36"/>
                    <a:pt x="56" y="38"/>
                    <a:pt x="61" y="41"/>
                  </a:cubicBezTo>
                  <a:cubicBezTo>
                    <a:pt x="68" y="44"/>
                    <a:pt x="72" y="48"/>
                    <a:pt x="79" y="52"/>
                  </a:cubicBezTo>
                  <a:cubicBezTo>
                    <a:pt x="82" y="54"/>
                    <a:pt x="83" y="54"/>
                    <a:pt x="86" y="55"/>
                  </a:cubicBezTo>
                  <a:cubicBezTo>
                    <a:pt x="89" y="56"/>
                    <a:pt x="91" y="57"/>
                    <a:pt x="94" y="58"/>
                  </a:cubicBezTo>
                  <a:cubicBezTo>
                    <a:pt x="101" y="61"/>
                    <a:pt x="105" y="61"/>
                    <a:pt x="113" y="61"/>
                  </a:cubicBezTo>
                  <a:cubicBezTo>
                    <a:pt x="117" y="61"/>
                    <a:pt x="119" y="61"/>
                    <a:pt x="123" y="61"/>
                  </a:cubicBezTo>
                  <a:cubicBezTo>
                    <a:pt x="126" y="61"/>
                    <a:pt x="127" y="59"/>
                    <a:pt x="130" y="58"/>
                  </a:cubicBezTo>
                  <a:cubicBezTo>
                    <a:pt x="134" y="56"/>
                    <a:pt x="137" y="56"/>
                    <a:pt x="141" y="56"/>
                  </a:cubicBezTo>
                  <a:cubicBezTo>
                    <a:pt x="146" y="56"/>
                    <a:pt x="149" y="58"/>
                    <a:pt x="154" y="58"/>
                  </a:cubicBezTo>
                  <a:cubicBezTo>
                    <a:pt x="160" y="58"/>
                    <a:pt x="160" y="58"/>
                    <a:pt x="160" y="58"/>
                  </a:cubicBezTo>
                  <a:cubicBezTo>
                    <a:pt x="166" y="58"/>
                    <a:pt x="168" y="64"/>
                    <a:pt x="174" y="64"/>
                  </a:cubicBezTo>
                  <a:cubicBezTo>
                    <a:pt x="183" y="64"/>
                    <a:pt x="187" y="56"/>
                    <a:pt x="196" y="56"/>
                  </a:cubicBezTo>
                  <a:cubicBezTo>
                    <a:pt x="199" y="56"/>
                    <a:pt x="201" y="58"/>
                    <a:pt x="202" y="61"/>
                  </a:cubicBezTo>
                  <a:cubicBezTo>
                    <a:pt x="205" y="65"/>
                    <a:pt x="209" y="66"/>
                    <a:pt x="210" y="70"/>
                  </a:cubicBezTo>
                  <a:cubicBezTo>
                    <a:pt x="211" y="74"/>
                    <a:pt x="214" y="75"/>
                    <a:pt x="217" y="77"/>
                  </a:cubicBezTo>
                  <a:cubicBezTo>
                    <a:pt x="221" y="80"/>
                    <a:pt x="223" y="82"/>
                    <a:pt x="227" y="84"/>
                  </a:cubicBezTo>
                  <a:cubicBezTo>
                    <a:pt x="229" y="84"/>
                    <a:pt x="229" y="86"/>
                    <a:pt x="231" y="87"/>
                  </a:cubicBezTo>
                  <a:cubicBezTo>
                    <a:pt x="233" y="89"/>
                    <a:pt x="236" y="86"/>
                    <a:pt x="238" y="89"/>
                  </a:cubicBezTo>
                  <a:cubicBezTo>
                    <a:pt x="239" y="90"/>
                    <a:pt x="238" y="91"/>
                    <a:pt x="238" y="92"/>
                  </a:cubicBezTo>
                  <a:cubicBezTo>
                    <a:pt x="239" y="93"/>
                    <a:pt x="240" y="94"/>
                    <a:pt x="240" y="95"/>
                  </a:cubicBezTo>
                  <a:cubicBezTo>
                    <a:pt x="241" y="100"/>
                    <a:pt x="243" y="103"/>
                    <a:pt x="245" y="108"/>
                  </a:cubicBezTo>
                  <a:cubicBezTo>
                    <a:pt x="246" y="110"/>
                    <a:pt x="248" y="111"/>
                    <a:pt x="248" y="113"/>
                  </a:cubicBezTo>
                  <a:cubicBezTo>
                    <a:pt x="248" y="115"/>
                    <a:pt x="246" y="116"/>
                    <a:pt x="246" y="118"/>
                  </a:cubicBezTo>
                  <a:cubicBezTo>
                    <a:pt x="246" y="119"/>
                    <a:pt x="246" y="121"/>
                    <a:pt x="248" y="121"/>
                  </a:cubicBezTo>
                  <a:cubicBezTo>
                    <a:pt x="257" y="121"/>
                    <a:pt x="257" y="121"/>
                    <a:pt x="257" y="121"/>
                  </a:cubicBezTo>
                  <a:cubicBezTo>
                    <a:pt x="259" y="121"/>
                    <a:pt x="260" y="123"/>
                    <a:pt x="262" y="124"/>
                  </a:cubicBezTo>
                  <a:cubicBezTo>
                    <a:pt x="263" y="125"/>
                    <a:pt x="265" y="126"/>
                    <a:pt x="266" y="127"/>
                  </a:cubicBezTo>
                  <a:cubicBezTo>
                    <a:pt x="269" y="130"/>
                    <a:pt x="269" y="133"/>
                    <a:pt x="269" y="137"/>
                  </a:cubicBezTo>
                  <a:cubicBezTo>
                    <a:pt x="269" y="140"/>
                    <a:pt x="269" y="141"/>
                    <a:pt x="268" y="143"/>
                  </a:cubicBezTo>
                  <a:cubicBezTo>
                    <a:pt x="268" y="145"/>
                    <a:pt x="269" y="147"/>
                    <a:pt x="267" y="148"/>
                  </a:cubicBezTo>
                  <a:cubicBezTo>
                    <a:pt x="265" y="150"/>
                    <a:pt x="260" y="149"/>
                    <a:pt x="260" y="152"/>
                  </a:cubicBezTo>
                  <a:cubicBezTo>
                    <a:pt x="260" y="155"/>
                    <a:pt x="260" y="159"/>
                    <a:pt x="263" y="159"/>
                  </a:cubicBezTo>
                  <a:cubicBezTo>
                    <a:pt x="265" y="159"/>
                    <a:pt x="266" y="157"/>
                    <a:pt x="267" y="157"/>
                  </a:cubicBezTo>
                  <a:cubicBezTo>
                    <a:pt x="270" y="157"/>
                    <a:pt x="271" y="160"/>
                    <a:pt x="273" y="162"/>
                  </a:cubicBezTo>
                  <a:cubicBezTo>
                    <a:pt x="275" y="164"/>
                    <a:pt x="277" y="164"/>
                    <a:pt x="280" y="165"/>
                  </a:cubicBezTo>
                  <a:cubicBezTo>
                    <a:pt x="284" y="166"/>
                    <a:pt x="286" y="167"/>
                    <a:pt x="289" y="169"/>
                  </a:cubicBezTo>
                  <a:cubicBezTo>
                    <a:pt x="291" y="169"/>
                    <a:pt x="293" y="169"/>
                    <a:pt x="293" y="171"/>
                  </a:cubicBezTo>
                  <a:cubicBezTo>
                    <a:pt x="293" y="172"/>
                    <a:pt x="291" y="173"/>
                    <a:pt x="291" y="174"/>
                  </a:cubicBezTo>
                  <a:cubicBezTo>
                    <a:pt x="291" y="177"/>
                    <a:pt x="291" y="177"/>
                    <a:pt x="291" y="177"/>
                  </a:cubicBezTo>
                  <a:cubicBezTo>
                    <a:pt x="303" y="177"/>
                    <a:pt x="303" y="177"/>
                    <a:pt x="303" y="177"/>
                  </a:cubicBezTo>
                  <a:cubicBezTo>
                    <a:pt x="304" y="177"/>
                    <a:pt x="304" y="176"/>
                    <a:pt x="305" y="176"/>
                  </a:cubicBezTo>
                  <a:cubicBezTo>
                    <a:pt x="308" y="176"/>
                    <a:pt x="308" y="179"/>
                    <a:pt x="308" y="182"/>
                  </a:cubicBezTo>
                  <a:cubicBezTo>
                    <a:pt x="309" y="184"/>
                    <a:pt x="310" y="186"/>
                    <a:pt x="312" y="187"/>
                  </a:cubicBezTo>
                  <a:cubicBezTo>
                    <a:pt x="317" y="190"/>
                    <a:pt x="316" y="195"/>
                    <a:pt x="321" y="198"/>
                  </a:cubicBezTo>
                  <a:cubicBezTo>
                    <a:pt x="325" y="201"/>
                    <a:pt x="328" y="201"/>
                    <a:pt x="333" y="204"/>
                  </a:cubicBezTo>
                  <a:cubicBezTo>
                    <a:pt x="335" y="205"/>
                    <a:pt x="336" y="206"/>
                    <a:pt x="337" y="207"/>
                  </a:cubicBezTo>
                  <a:cubicBezTo>
                    <a:pt x="340" y="209"/>
                    <a:pt x="342" y="209"/>
                    <a:pt x="345" y="209"/>
                  </a:cubicBezTo>
                  <a:cubicBezTo>
                    <a:pt x="348" y="209"/>
                    <a:pt x="350" y="212"/>
                    <a:pt x="353" y="214"/>
                  </a:cubicBezTo>
                  <a:cubicBezTo>
                    <a:pt x="356" y="216"/>
                    <a:pt x="358" y="217"/>
                    <a:pt x="362" y="218"/>
                  </a:cubicBezTo>
                  <a:cubicBezTo>
                    <a:pt x="364" y="219"/>
                    <a:pt x="365" y="221"/>
                    <a:pt x="367" y="222"/>
                  </a:cubicBezTo>
                  <a:cubicBezTo>
                    <a:pt x="372" y="225"/>
                    <a:pt x="374" y="227"/>
                    <a:pt x="377" y="231"/>
                  </a:cubicBezTo>
                  <a:cubicBezTo>
                    <a:pt x="379" y="233"/>
                    <a:pt x="379" y="234"/>
                    <a:pt x="380" y="235"/>
                  </a:cubicBezTo>
                  <a:cubicBezTo>
                    <a:pt x="383" y="237"/>
                    <a:pt x="385" y="236"/>
                    <a:pt x="388" y="237"/>
                  </a:cubicBezTo>
                  <a:cubicBezTo>
                    <a:pt x="389" y="238"/>
                    <a:pt x="390" y="239"/>
                    <a:pt x="390" y="239"/>
                  </a:cubicBezTo>
                  <a:cubicBezTo>
                    <a:pt x="395" y="243"/>
                    <a:pt x="398" y="244"/>
                    <a:pt x="403" y="247"/>
                  </a:cubicBezTo>
                  <a:cubicBezTo>
                    <a:pt x="405" y="249"/>
                    <a:pt x="407" y="248"/>
                    <a:pt x="408" y="250"/>
                  </a:cubicBezTo>
                  <a:cubicBezTo>
                    <a:pt x="409" y="252"/>
                    <a:pt x="409" y="253"/>
                    <a:pt x="411" y="255"/>
                  </a:cubicBezTo>
                  <a:cubicBezTo>
                    <a:pt x="412" y="255"/>
                    <a:pt x="413" y="255"/>
                    <a:pt x="414" y="255"/>
                  </a:cubicBezTo>
                  <a:cubicBezTo>
                    <a:pt x="416" y="255"/>
                    <a:pt x="416" y="258"/>
                    <a:pt x="417" y="259"/>
                  </a:cubicBezTo>
                  <a:cubicBezTo>
                    <a:pt x="419" y="262"/>
                    <a:pt x="421" y="264"/>
                    <a:pt x="421" y="267"/>
                  </a:cubicBezTo>
                  <a:cubicBezTo>
                    <a:pt x="421" y="280"/>
                    <a:pt x="421" y="280"/>
                    <a:pt x="421" y="280"/>
                  </a:cubicBezTo>
                  <a:cubicBezTo>
                    <a:pt x="421" y="283"/>
                    <a:pt x="423" y="285"/>
                    <a:pt x="426" y="288"/>
                  </a:cubicBezTo>
                  <a:cubicBezTo>
                    <a:pt x="426" y="287"/>
                    <a:pt x="426" y="287"/>
                    <a:pt x="426" y="286"/>
                  </a:cubicBezTo>
                  <a:cubicBezTo>
                    <a:pt x="426" y="284"/>
                    <a:pt x="425" y="284"/>
                    <a:pt x="425" y="282"/>
                  </a:cubicBezTo>
                  <a:cubicBezTo>
                    <a:pt x="425" y="280"/>
                    <a:pt x="425" y="280"/>
                    <a:pt x="425" y="280"/>
                  </a:cubicBezTo>
                  <a:cubicBezTo>
                    <a:pt x="428" y="280"/>
                    <a:pt x="428" y="280"/>
                    <a:pt x="428" y="280"/>
                  </a:cubicBezTo>
                  <a:cubicBezTo>
                    <a:pt x="430" y="283"/>
                    <a:pt x="429" y="287"/>
                    <a:pt x="433" y="288"/>
                  </a:cubicBezTo>
                  <a:cubicBezTo>
                    <a:pt x="433" y="283"/>
                    <a:pt x="433" y="283"/>
                    <a:pt x="433" y="283"/>
                  </a:cubicBezTo>
                  <a:cubicBezTo>
                    <a:pt x="435" y="281"/>
                    <a:pt x="435" y="278"/>
                    <a:pt x="437" y="278"/>
                  </a:cubicBezTo>
                  <a:cubicBezTo>
                    <a:pt x="439" y="278"/>
                    <a:pt x="440" y="280"/>
                    <a:pt x="441" y="281"/>
                  </a:cubicBezTo>
                  <a:cubicBezTo>
                    <a:pt x="442" y="282"/>
                    <a:pt x="444" y="283"/>
                    <a:pt x="445" y="284"/>
                  </a:cubicBezTo>
                  <a:cubicBezTo>
                    <a:pt x="448" y="287"/>
                    <a:pt x="446" y="291"/>
                    <a:pt x="448" y="294"/>
                  </a:cubicBezTo>
                  <a:cubicBezTo>
                    <a:pt x="450" y="298"/>
                    <a:pt x="453" y="300"/>
                    <a:pt x="456" y="303"/>
                  </a:cubicBezTo>
                  <a:cubicBezTo>
                    <a:pt x="457" y="306"/>
                    <a:pt x="457" y="308"/>
                    <a:pt x="457" y="311"/>
                  </a:cubicBezTo>
                  <a:cubicBezTo>
                    <a:pt x="457" y="318"/>
                    <a:pt x="460" y="322"/>
                    <a:pt x="464" y="328"/>
                  </a:cubicBezTo>
                  <a:cubicBezTo>
                    <a:pt x="468" y="334"/>
                    <a:pt x="471" y="339"/>
                    <a:pt x="478" y="339"/>
                  </a:cubicBezTo>
                  <a:cubicBezTo>
                    <a:pt x="480" y="339"/>
                    <a:pt x="480" y="335"/>
                    <a:pt x="482" y="335"/>
                  </a:cubicBezTo>
                  <a:cubicBezTo>
                    <a:pt x="485" y="335"/>
                    <a:pt x="486" y="338"/>
                    <a:pt x="488" y="340"/>
                  </a:cubicBezTo>
                  <a:cubicBezTo>
                    <a:pt x="491" y="344"/>
                    <a:pt x="493" y="346"/>
                    <a:pt x="495" y="351"/>
                  </a:cubicBezTo>
                  <a:cubicBezTo>
                    <a:pt x="498" y="358"/>
                    <a:pt x="502" y="360"/>
                    <a:pt x="507" y="366"/>
                  </a:cubicBezTo>
                  <a:cubicBezTo>
                    <a:pt x="507" y="367"/>
                    <a:pt x="507" y="367"/>
                    <a:pt x="507" y="367"/>
                  </a:cubicBezTo>
                  <a:cubicBezTo>
                    <a:pt x="505" y="363"/>
                    <a:pt x="505" y="360"/>
                    <a:pt x="503" y="355"/>
                  </a:cubicBezTo>
                  <a:cubicBezTo>
                    <a:pt x="500" y="348"/>
                    <a:pt x="499" y="344"/>
                    <a:pt x="498" y="337"/>
                  </a:cubicBezTo>
                  <a:cubicBezTo>
                    <a:pt x="497" y="333"/>
                    <a:pt x="494" y="331"/>
                    <a:pt x="494" y="326"/>
                  </a:cubicBezTo>
                  <a:cubicBezTo>
                    <a:pt x="494" y="324"/>
                    <a:pt x="497" y="324"/>
                    <a:pt x="498" y="323"/>
                  </a:cubicBezTo>
                  <a:cubicBezTo>
                    <a:pt x="499" y="323"/>
                    <a:pt x="500" y="322"/>
                    <a:pt x="501" y="321"/>
                  </a:cubicBezTo>
                  <a:cubicBezTo>
                    <a:pt x="504" y="319"/>
                    <a:pt x="505" y="317"/>
                    <a:pt x="509" y="317"/>
                  </a:cubicBezTo>
                  <a:cubicBezTo>
                    <a:pt x="509" y="317"/>
                    <a:pt x="509" y="317"/>
                    <a:pt x="509" y="318"/>
                  </a:cubicBezTo>
                  <a:cubicBezTo>
                    <a:pt x="509" y="319"/>
                    <a:pt x="509" y="319"/>
                    <a:pt x="509" y="320"/>
                  </a:cubicBezTo>
                  <a:cubicBezTo>
                    <a:pt x="509" y="322"/>
                    <a:pt x="511" y="323"/>
                    <a:pt x="513" y="324"/>
                  </a:cubicBezTo>
                  <a:cubicBezTo>
                    <a:pt x="517" y="328"/>
                    <a:pt x="520" y="328"/>
                    <a:pt x="524" y="332"/>
                  </a:cubicBezTo>
                  <a:cubicBezTo>
                    <a:pt x="529" y="337"/>
                    <a:pt x="535" y="339"/>
                    <a:pt x="537" y="346"/>
                  </a:cubicBezTo>
                  <a:cubicBezTo>
                    <a:pt x="539" y="353"/>
                    <a:pt x="538" y="358"/>
                    <a:pt x="543" y="363"/>
                  </a:cubicBezTo>
                  <a:cubicBezTo>
                    <a:pt x="544" y="365"/>
                    <a:pt x="545" y="366"/>
                    <a:pt x="546" y="368"/>
                  </a:cubicBezTo>
                  <a:cubicBezTo>
                    <a:pt x="547" y="371"/>
                    <a:pt x="546" y="373"/>
                    <a:pt x="548" y="374"/>
                  </a:cubicBezTo>
                  <a:cubicBezTo>
                    <a:pt x="550" y="376"/>
                    <a:pt x="552" y="375"/>
                    <a:pt x="554" y="375"/>
                  </a:cubicBezTo>
                  <a:cubicBezTo>
                    <a:pt x="555" y="375"/>
                    <a:pt x="556" y="375"/>
                    <a:pt x="558" y="375"/>
                  </a:cubicBezTo>
                  <a:cubicBezTo>
                    <a:pt x="561" y="375"/>
                    <a:pt x="562" y="375"/>
                    <a:pt x="565" y="375"/>
                  </a:cubicBezTo>
                  <a:cubicBezTo>
                    <a:pt x="570" y="375"/>
                    <a:pt x="573" y="377"/>
                    <a:pt x="578" y="379"/>
                  </a:cubicBezTo>
                  <a:cubicBezTo>
                    <a:pt x="582" y="381"/>
                    <a:pt x="585" y="382"/>
                    <a:pt x="589" y="384"/>
                  </a:cubicBezTo>
                  <a:cubicBezTo>
                    <a:pt x="594" y="389"/>
                    <a:pt x="596" y="392"/>
                    <a:pt x="602" y="395"/>
                  </a:cubicBezTo>
                  <a:cubicBezTo>
                    <a:pt x="605" y="397"/>
                    <a:pt x="607" y="398"/>
                    <a:pt x="609" y="401"/>
                  </a:cubicBezTo>
                  <a:cubicBezTo>
                    <a:pt x="611" y="403"/>
                    <a:pt x="612" y="404"/>
                    <a:pt x="612" y="407"/>
                  </a:cubicBezTo>
                  <a:cubicBezTo>
                    <a:pt x="612" y="411"/>
                    <a:pt x="612" y="411"/>
                    <a:pt x="612" y="411"/>
                  </a:cubicBezTo>
                  <a:cubicBezTo>
                    <a:pt x="612" y="414"/>
                    <a:pt x="615" y="414"/>
                    <a:pt x="616" y="416"/>
                  </a:cubicBezTo>
                  <a:cubicBezTo>
                    <a:pt x="618" y="419"/>
                    <a:pt x="618" y="422"/>
                    <a:pt x="620" y="425"/>
                  </a:cubicBezTo>
                  <a:cubicBezTo>
                    <a:pt x="621" y="431"/>
                    <a:pt x="622" y="436"/>
                    <a:pt x="627" y="439"/>
                  </a:cubicBezTo>
                  <a:cubicBezTo>
                    <a:pt x="633" y="442"/>
                    <a:pt x="633" y="447"/>
                    <a:pt x="637" y="452"/>
                  </a:cubicBezTo>
                  <a:cubicBezTo>
                    <a:pt x="641" y="457"/>
                    <a:pt x="646" y="456"/>
                    <a:pt x="651" y="456"/>
                  </a:cubicBezTo>
                  <a:cubicBezTo>
                    <a:pt x="657" y="456"/>
                    <a:pt x="657" y="456"/>
                    <a:pt x="657" y="456"/>
                  </a:cubicBezTo>
                  <a:cubicBezTo>
                    <a:pt x="661" y="456"/>
                    <a:pt x="664" y="458"/>
                    <a:pt x="668" y="458"/>
                  </a:cubicBezTo>
                  <a:cubicBezTo>
                    <a:pt x="679" y="458"/>
                    <a:pt x="679" y="458"/>
                    <a:pt x="679" y="458"/>
                  </a:cubicBezTo>
                  <a:cubicBezTo>
                    <a:pt x="684" y="458"/>
                    <a:pt x="685" y="463"/>
                    <a:pt x="688" y="467"/>
                  </a:cubicBezTo>
                  <a:cubicBezTo>
                    <a:pt x="690" y="469"/>
                    <a:pt x="691" y="470"/>
                    <a:pt x="693" y="472"/>
                  </a:cubicBezTo>
                  <a:cubicBezTo>
                    <a:pt x="694" y="473"/>
                    <a:pt x="695" y="474"/>
                    <a:pt x="695" y="476"/>
                  </a:cubicBezTo>
                  <a:cubicBezTo>
                    <a:pt x="695" y="478"/>
                    <a:pt x="694" y="479"/>
                    <a:pt x="692" y="481"/>
                  </a:cubicBezTo>
                  <a:cubicBezTo>
                    <a:pt x="689" y="487"/>
                    <a:pt x="685" y="488"/>
                    <a:pt x="679" y="492"/>
                  </a:cubicBezTo>
                  <a:cubicBezTo>
                    <a:pt x="676" y="494"/>
                    <a:pt x="674" y="495"/>
                    <a:pt x="670" y="496"/>
                  </a:cubicBezTo>
                  <a:cubicBezTo>
                    <a:pt x="669" y="497"/>
                    <a:pt x="668" y="498"/>
                    <a:pt x="667" y="499"/>
                  </a:cubicBezTo>
                  <a:cubicBezTo>
                    <a:pt x="664" y="501"/>
                    <a:pt x="662" y="501"/>
                    <a:pt x="659" y="503"/>
                  </a:cubicBezTo>
                  <a:cubicBezTo>
                    <a:pt x="658" y="504"/>
                    <a:pt x="658" y="504"/>
                    <a:pt x="658" y="504"/>
                  </a:cubicBezTo>
                  <a:cubicBezTo>
                    <a:pt x="671" y="504"/>
                    <a:pt x="671" y="504"/>
                    <a:pt x="671" y="504"/>
                  </a:cubicBezTo>
                  <a:cubicBezTo>
                    <a:pt x="672" y="504"/>
                    <a:pt x="672" y="503"/>
                    <a:pt x="673" y="503"/>
                  </a:cubicBezTo>
                  <a:cubicBezTo>
                    <a:pt x="684" y="501"/>
                    <a:pt x="688" y="493"/>
                    <a:pt x="698" y="491"/>
                  </a:cubicBezTo>
                  <a:cubicBezTo>
                    <a:pt x="701" y="490"/>
                    <a:pt x="701" y="488"/>
                    <a:pt x="702" y="485"/>
                  </a:cubicBezTo>
                  <a:cubicBezTo>
                    <a:pt x="703" y="483"/>
                    <a:pt x="705" y="481"/>
                    <a:pt x="707" y="480"/>
                  </a:cubicBezTo>
                  <a:cubicBezTo>
                    <a:pt x="708" y="479"/>
                    <a:pt x="710" y="479"/>
                    <a:pt x="711" y="479"/>
                  </a:cubicBezTo>
                  <a:cubicBezTo>
                    <a:pt x="714" y="478"/>
                    <a:pt x="716" y="475"/>
                    <a:pt x="719" y="475"/>
                  </a:cubicBezTo>
                  <a:cubicBezTo>
                    <a:pt x="722" y="475"/>
                    <a:pt x="723" y="477"/>
                    <a:pt x="724" y="479"/>
                  </a:cubicBezTo>
                  <a:cubicBezTo>
                    <a:pt x="727" y="481"/>
                    <a:pt x="729" y="483"/>
                    <a:pt x="729" y="486"/>
                  </a:cubicBezTo>
                  <a:cubicBezTo>
                    <a:pt x="732" y="486"/>
                    <a:pt x="734" y="486"/>
                    <a:pt x="736" y="487"/>
                  </a:cubicBezTo>
                  <a:cubicBezTo>
                    <a:pt x="737" y="489"/>
                    <a:pt x="736" y="493"/>
                    <a:pt x="739" y="493"/>
                  </a:cubicBezTo>
                  <a:cubicBezTo>
                    <a:pt x="744" y="493"/>
                    <a:pt x="744" y="493"/>
                    <a:pt x="744" y="493"/>
                  </a:cubicBezTo>
                  <a:cubicBezTo>
                    <a:pt x="747" y="493"/>
                    <a:pt x="749" y="497"/>
                    <a:pt x="751" y="500"/>
                  </a:cubicBezTo>
                  <a:cubicBezTo>
                    <a:pt x="753" y="504"/>
                    <a:pt x="753" y="506"/>
                    <a:pt x="755" y="511"/>
                  </a:cubicBezTo>
                  <a:cubicBezTo>
                    <a:pt x="755" y="513"/>
                    <a:pt x="757" y="513"/>
                    <a:pt x="758" y="516"/>
                  </a:cubicBezTo>
                  <a:cubicBezTo>
                    <a:pt x="759" y="518"/>
                    <a:pt x="760" y="520"/>
                    <a:pt x="760" y="523"/>
                  </a:cubicBezTo>
                  <a:cubicBezTo>
                    <a:pt x="760" y="527"/>
                    <a:pt x="754" y="529"/>
                    <a:pt x="750" y="529"/>
                  </a:cubicBezTo>
                  <a:cubicBezTo>
                    <a:pt x="749" y="529"/>
                    <a:pt x="748" y="528"/>
                    <a:pt x="747" y="528"/>
                  </a:cubicBezTo>
                  <a:cubicBezTo>
                    <a:pt x="745" y="531"/>
                    <a:pt x="745" y="537"/>
                    <a:pt x="741" y="537"/>
                  </a:cubicBezTo>
                  <a:cubicBezTo>
                    <a:pt x="740" y="537"/>
                    <a:pt x="739" y="536"/>
                    <a:pt x="738" y="536"/>
                  </a:cubicBezTo>
                  <a:cubicBezTo>
                    <a:pt x="734" y="536"/>
                    <a:pt x="734" y="536"/>
                    <a:pt x="734" y="536"/>
                  </a:cubicBezTo>
                  <a:cubicBezTo>
                    <a:pt x="734" y="541"/>
                    <a:pt x="726" y="540"/>
                    <a:pt x="723" y="545"/>
                  </a:cubicBezTo>
                  <a:cubicBezTo>
                    <a:pt x="724" y="545"/>
                    <a:pt x="724" y="546"/>
                    <a:pt x="725" y="546"/>
                  </a:cubicBezTo>
                  <a:cubicBezTo>
                    <a:pt x="730" y="546"/>
                    <a:pt x="730" y="546"/>
                    <a:pt x="730" y="546"/>
                  </a:cubicBezTo>
                  <a:cubicBezTo>
                    <a:pt x="731" y="546"/>
                    <a:pt x="732" y="546"/>
                    <a:pt x="733" y="546"/>
                  </a:cubicBezTo>
                  <a:cubicBezTo>
                    <a:pt x="736" y="546"/>
                    <a:pt x="738" y="544"/>
                    <a:pt x="741" y="544"/>
                  </a:cubicBezTo>
                  <a:cubicBezTo>
                    <a:pt x="745" y="544"/>
                    <a:pt x="745" y="544"/>
                    <a:pt x="745" y="544"/>
                  </a:cubicBezTo>
                  <a:cubicBezTo>
                    <a:pt x="748" y="544"/>
                    <a:pt x="749" y="547"/>
                    <a:pt x="751" y="548"/>
                  </a:cubicBezTo>
                  <a:cubicBezTo>
                    <a:pt x="754" y="548"/>
                    <a:pt x="756" y="550"/>
                    <a:pt x="756" y="553"/>
                  </a:cubicBezTo>
                  <a:cubicBezTo>
                    <a:pt x="756" y="556"/>
                    <a:pt x="751" y="556"/>
                    <a:pt x="747" y="556"/>
                  </a:cubicBezTo>
                  <a:cubicBezTo>
                    <a:pt x="744" y="557"/>
                    <a:pt x="742" y="559"/>
                    <a:pt x="738" y="559"/>
                  </a:cubicBezTo>
                  <a:cubicBezTo>
                    <a:pt x="738" y="563"/>
                    <a:pt x="736" y="566"/>
                    <a:pt x="732" y="568"/>
                  </a:cubicBezTo>
                  <a:cubicBezTo>
                    <a:pt x="731" y="569"/>
                    <a:pt x="729" y="568"/>
                    <a:pt x="728" y="569"/>
                  </a:cubicBezTo>
                  <a:cubicBezTo>
                    <a:pt x="726" y="571"/>
                    <a:pt x="727" y="573"/>
                    <a:pt x="725" y="575"/>
                  </a:cubicBezTo>
                  <a:cubicBezTo>
                    <a:pt x="724" y="577"/>
                    <a:pt x="722" y="577"/>
                    <a:pt x="722" y="579"/>
                  </a:cubicBezTo>
                  <a:cubicBezTo>
                    <a:pt x="722" y="580"/>
                    <a:pt x="724" y="580"/>
                    <a:pt x="724" y="581"/>
                  </a:cubicBezTo>
                  <a:cubicBezTo>
                    <a:pt x="725" y="582"/>
                    <a:pt x="725" y="584"/>
                    <a:pt x="725" y="585"/>
                  </a:cubicBezTo>
                  <a:cubicBezTo>
                    <a:pt x="725" y="588"/>
                    <a:pt x="725" y="590"/>
                    <a:pt x="727" y="592"/>
                  </a:cubicBezTo>
                  <a:cubicBezTo>
                    <a:pt x="730" y="596"/>
                    <a:pt x="733" y="596"/>
                    <a:pt x="736" y="599"/>
                  </a:cubicBezTo>
                  <a:cubicBezTo>
                    <a:pt x="739" y="602"/>
                    <a:pt x="741" y="603"/>
                    <a:pt x="745" y="605"/>
                  </a:cubicBezTo>
                  <a:cubicBezTo>
                    <a:pt x="751" y="608"/>
                    <a:pt x="754" y="612"/>
                    <a:pt x="761" y="612"/>
                  </a:cubicBezTo>
                  <a:cubicBezTo>
                    <a:pt x="766" y="612"/>
                    <a:pt x="768" y="608"/>
                    <a:pt x="773" y="608"/>
                  </a:cubicBezTo>
                  <a:cubicBezTo>
                    <a:pt x="776" y="608"/>
                    <a:pt x="777" y="610"/>
                    <a:pt x="780" y="612"/>
                  </a:cubicBezTo>
                  <a:cubicBezTo>
                    <a:pt x="786" y="614"/>
                    <a:pt x="789" y="617"/>
                    <a:pt x="795" y="617"/>
                  </a:cubicBezTo>
                  <a:cubicBezTo>
                    <a:pt x="800" y="617"/>
                    <a:pt x="803" y="613"/>
                    <a:pt x="809" y="613"/>
                  </a:cubicBezTo>
                  <a:cubicBezTo>
                    <a:pt x="811" y="613"/>
                    <a:pt x="814" y="615"/>
                    <a:pt x="814" y="617"/>
                  </a:cubicBezTo>
                  <a:cubicBezTo>
                    <a:pt x="814" y="625"/>
                    <a:pt x="814" y="625"/>
                    <a:pt x="814" y="625"/>
                  </a:cubicBezTo>
                  <a:cubicBezTo>
                    <a:pt x="814" y="626"/>
                    <a:pt x="815" y="626"/>
                    <a:pt x="815" y="627"/>
                  </a:cubicBezTo>
                  <a:cubicBezTo>
                    <a:pt x="816" y="630"/>
                    <a:pt x="816" y="632"/>
                    <a:pt x="817" y="634"/>
                  </a:cubicBezTo>
                  <a:cubicBezTo>
                    <a:pt x="819" y="644"/>
                    <a:pt x="822" y="650"/>
                    <a:pt x="823" y="660"/>
                  </a:cubicBezTo>
                  <a:cubicBezTo>
                    <a:pt x="824" y="663"/>
                    <a:pt x="825" y="665"/>
                    <a:pt x="825" y="668"/>
                  </a:cubicBezTo>
                  <a:cubicBezTo>
                    <a:pt x="825" y="672"/>
                    <a:pt x="825" y="672"/>
                    <a:pt x="825" y="672"/>
                  </a:cubicBezTo>
                  <a:cubicBezTo>
                    <a:pt x="825" y="673"/>
                    <a:pt x="825" y="673"/>
                    <a:pt x="825" y="674"/>
                  </a:cubicBezTo>
                  <a:cubicBezTo>
                    <a:pt x="826" y="675"/>
                    <a:pt x="825" y="676"/>
                    <a:pt x="825" y="677"/>
                  </a:cubicBezTo>
                  <a:cubicBezTo>
                    <a:pt x="825" y="681"/>
                    <a:pt x="821" y="682"/>
                    <a:pt x="821" y="686"/>
                  </a:cubicBezTo>
                  <a:cubicBezTo>
                    <a:pt x="821" y="687"/>
                    <a:pt x="822" y="687"/>
                    <a:pt x="822" y="689"/>
                  </a:cubicBezTo>
                  <a:cubicBezTo>
                    <a:pt x="823" y="691"/>
                    <a:pt x="823" y="692"/>
                    <a:pt x="823" y="695"/>
                  </a:cubicBezTo>
                  <a:cubicBezTo>
                    <a:pt x="826" y="693"/>
                    <a:pt x="826" y="689"/>
                    <a:pt x="829" y="689"/>
                  </a:cubicBezTo>
                  <a:cubicBezTo>
                    <a:pt x="831" y="689"/>
                    <a:pt x="831" y="689"/>
                    <a:pt x="833" y="690"/>
                  </a:cubicBezTo>
                  <a:cubicBezTo>
                    <a:pt x="834" y="691"/>
                    <a:pt x="835" y="691"/>
                    <a:pt x="835" y="692"/>
                  </a:cubicBezTo>
                  <a:cubicBezTo>
                    <a:pt x="835" y="694"/>
                    <a:pt x="835" y="695"/>
                    <a:pt x="835" y="697"/>
                  </a:cubicBezTo>
                  <a:cubicBezTo>
                    <a:pt x="835" y="698"/>
                    <a:pt x="836" y="699"/>
                    <a:pt x="837" y="700"/>
                  </a:cubicBezTo>
                  <a:cubicBezTo>
                    <a:pt x="839" y="701"/>
                    <a:pt x="840" y="702"/>
                    <a:pt x="841" y="702"/>
                  </a:cubicBezTo>
                  <a:cubicBezTo>
                    <a:pt x="849" y="700"/>
                    <a:pt x="849" y="700"/>
                    <a:pt x="849" y="700"/>
                  </a:cubicBezTo>
                  <a:cubicBezTo>
                    <a:pt x="854" y="700"/>
                    <a:pt x="854" y="700"/>
                    <a:pt x="854" y="700"/>
                  </a:cubicBezTo>
                  <a:cubicBezTo>
                    <a:pt x="854" y="704"/>
                    <a:pt x="855" y="707"/>
                    <a:pt x="855" y="711"/>
                  </a:cubicBezTo>
                  <a:cubicBezTo>
                    <a:pt x="855" y="715"/>
                    <a:pt x="854" y="717"/>
                    <a:pt x="852" y="720"/>
                  </a:cubicBezTo>
                  <a:cubicBezTo>
                    <a:pt x="850" y="723"/>
                    <a:pt x="850" y="725"/>
                    <a:pt x="848" y="727"/>
                  </a:cubicBezTo>
                  <a:cubicBezTo>
                    <a:pt x="846" y="730"/>
                    <a:pt x="842" y="731"/>
                    <a:pt x="842" y="735"/>
                  </a:cubicBezTo>
                  <a:cubicBezTo>
                    <a:pt x="842" y="737"/>
                    <a:pt x="843" y="738"/>
                    <a:pt x="843" y="740"/>
                  </a:cubicBezTo>
                  <a:cubicBezTo>
                    <a:pt x="843" y="744"/>
                    <a:pt x="842" y="746"/>
                    <a:pt x="839" y="749"/>
                  </a:cubicBezTo>
                  <a:cubicBezTo>
                    <a:pt x="837" y="751"/>
                    <a:pt x="835" y="751"/>
                    <a:pt x="834" y="753"/>
                  </a:cubicBezTo>
                  <a:cubicBezTo>
                    <a:pt x="832" y="755"/>
                    <a:pt x="832" y="757"/>
                    <a:pt x="831" y="759"/>
                  </a:cubicBezTo>
                  <a:cubicBezTo>
                    <a:pt x="833" y="757"/>
                    <a:pt x="834" y="755"/>
                    <a:pt x="836" y="753"/>
                  </a:cubicBezTo>
                  <a:cubicBezTo>
                    <a:pt x="839" y="751"/>
                    <a:pt x="842" y="750"/>
                    <a:pt x="843" y="746"/>
                  </a:cubicBezTo>
                  <a:cubicBezTo>
                    <a:pt x="844" y="742"/>
                    <a:pt x="843" y="739"/>
                    <a:pt x="846" y="737"/>
                  </a:cubicBezTo>
                  <a:cubicBezTo>
                    <a:pt x="847" y="735"/>
                    <a:pt x="849" y="736"/>
                    <a:pt x="850" y="736"/>
                  </a:cubicBezTo>
                  <a:cubicBezTo>
                    <a:pt x="850" y="734"/>
                    <a:pt x="851" y="733"/>
                    <a:pt x="851" y="731"/>
                  </a:cubicBezTo>
                  <a:cubicBezTo>
                    <a:pt x="852" y="730"/>
                    <a:pt x="851" y="729"/>
                    <a:pt x="852" y="729"/>
                  </a:cubicBezTo>
                  <a:cubicBezTo>
                    <a:pt x="853" y="727"/>
                    <a:pt x="855" y="727"/>
                    <a:pt x="856" y="727"/>
                  </a:cubicBezTo>
                  <a:cubicBezTo>
                    <a:pt x="858" y="727"/>
                    <a:pt x="858" y="730"/>
                    <a:pt x="859" y="731"/>
                  </a:cubicBezTo>
                  <a:cubicBezTo>
                    <a:pt x="861" y="731"/>
                    <a:pt x="862" y="731"/>
                    <a:pt x="863" y="732"/>
                  </a:cubicBezTo>
                  <a:cubicBezTo>
                    <a:pt x="870" y="732"/>
                    <a:pt x="874" y="732"/>
                    <a:pt x="881" y="732"/>
                  </a:cubicBezTo>
                  <a:cubicBezTo>
                    <a:pt x="883" y="732"/>
                    <a:pt x="884" y="733"/>
                    <a:pt x="885" y="732"/>
                  </a:cubicBezTo>
                  <a:cubicBezTo>
                    <a:pt x="887" y="731"/>
                    <a:pt x="887" y="729"/>
                    <a:pt x="888" y="729"/>
                  </a:cubicBezTo>
                  <a:cubicBezTo>
                    <a:pt x="891" y="729"/>
                    <a:pt x="892" y="731"/>
                    <a:pt x="895" y="731"/>
                  </a:cubicBezTo>
                  <a:cubicBezTo>
                    <a:pt x="897" y="731"/>
                    <a:pt x="899" y="731"/>
                    <a:pt x="901" y="731"/>
                  </a:cubicBezTo>
                  <a:cubicBezTo>
                    <a:pt x="904" y="731"/>
                    <a:pt x="905" y="732"/>
                    <a:pt x="907" y="732"/>
                  </a:cubicBezTo>
                  <a:cubicBezTo>
                    <a:pt x="919" y="731"/>
                    <a:pt x="919" y="731"/>
                    <a:pt x="919" y="731"/>
                  </a:cubicBezTo>
                  <a:cubicBezTo>
                    <a:pt x="921" y="731"/>
                    <a:pt x="921" y="731"/>
                    <a:pt x="921" y="731"/>
                  </a:cubicBezTo>
                  <a:cubicBezTo>
                    <a:pt x="921" y="734"/>
                    <a:pt x="919" y="736"/>
                    <a:pt x="919" y="739"/>
                  </a:cubicBezTo>
                  <a:cubicBezTo>
                    <a:pt x="919" y="748"/>
                    <a:pt x="925" y="758"/>
                    <a:pt x="934" y="758"/>
                  </a:cubicBezTo>
                  <a:cubicBezTo>
                    <a:pt x="935" y="758"/>
                    <a:pt x="936" y="757"/>
                    <a:pt x="937" y="757"/>
                  </a:cubicBezTo>
                  <a:cubicBezTo>
                    <a:pt x="939" y="757"/>
                    <a:pt x="939" y="757"/>
                    <a:pt x="941" y="757"/>
                  </a:cubicBezTo>
                  <a:cubicBezTo>
                    <a:pt x="941" y="758"/>
                    <a:pt x="941" y="758"/>
                    <a:pt x="941" y="758"/>
                  </a:cubicBezTo>
                  <a:cubicBezTo>
                    <a:pt x="941" y="759"/>
                    <a:pt x="940" y="759"/>
                    <a:pt x="939" y="760"/>
                  </a:cubicBezTo>
                  <a:cubicBezTo>
                    <a:pt x="938" y="762"/>
                    <a:pt x="938" y="763"/>
                    <a:pt x="938" y="765"/>
                  </a:cubicBezTo>
                  <a:cubicBezTo>
                    <a:pt x="938" y="768"/>
                    <a:pt x="939" y="770"/>
                    <a:pt x="940" y="773"/>
                  </a:cubicBezTo>
                  <a:cubicBezTo>
                    <a:pt x="941" y="776"/>
                    <a:pt x="940" y="779"/>
                    <a:pt x="943" y="781"/>
                  </a:cubicBezTo>
                  <a:cubicBezTo>
                    <a:pt x="944" y="782"/>
                    <a:pt x="945" y="782"/>
                    <a:pt x="947" y="782"/>
                  </a:cubicBezTo>
                  <a:cubicBezTo>
                    <a:pt x="954" y="782"/>
                    <a:pt x="954" y="782"/>
                    <a:pt x="954" y="782"/>
                  </a:cubicBezTo>
                  <a:cubicBezTo>
                    <a:pt x="957" y="782"/>
                    <a:pt x="960" y="782"/>
                    <a:pt x="963" y="785"/>
                  </a:cubicBezTo>
                  <a:cubicBezTo>
                    <a:pt x="963" y="789"/>
                    <a:pt x="963" y="789"/>
                    <a:pt x="963" y="789"/>
                  </a:cubicBezTo>
                  <a:cubicBezTo>
                    <a:pt x="963" y="792"/>
                    <a:pt x="962" y="793"/>
                    <a:pt x="962" y="795"/>
                  </a:cubicBezTo>
                  <a:cubicBezTo>
                    <a:pt x="962" y="800"/>
                    <a:pt x="962" y="802"/>
                    <a:pt x="963" y="807"/>
                  </a:cubicBezTo>
                  <a:cubicBezTo>
                    <a:pt x="963" y="807"/>
                    <a:pt x="963" y="808"/>
                    <a:pt x="963" y="808"/>
                  </a:cubicBezTo>
                  <a:cubicBezTo>
                    <a:pt x="963" y="810"/>
                    <a:pt x="962" y="811"/>
                    <a:pt x="960" y="812"/>
                  </a:cubicBezTo>
                  <a:cubicBezTo>
                    <a:pt x="958" y="814"/>
                    <a:pt x="960" y="818"/>
                    <a:pt x="957" y="819"/>
                  </a:cubicBezTo>
                  <a:cubicBezTo>
                    <a:pt x="955" y="820"/>
                    <a:pt x="952" y="821"/>
                    <a:pt x="951" y="823"/>
                  </a:cubicBezTo>
                  <a:cubicBezTo>
                    <a:pt x="949" y="825"/>
                    <a:pt x="948" y="827"/>
                    <a:pt x="947" y="830"/>
                  </a:cubicBezTo>
                  <a:cubicBezTo>
                    <a:pt x="944" y="835"/>
                    <a:pt x="943" y="838"/>
                    <a:pt x="943" y="843"/>
                  </a:cubicBezTo>
                  <a:cubicBezTo>
                    <a:pt x="943" y="847"/>
                    <a:pt x="944" y="849"/>
                    <a:pt x="947" y="852"/>
                  </a:cubicBezTo>
                  <a:cubicBezTo>
                    <a:pt x="950" y="854"/>
                    <a:pt x="955" y="853"/>
                    <a:pt x="955" y="856"/>
                  </a:cubicBezTo>
                  <a:cubicBezTo>
                    <a:pt x="955" y="864"/>
                    <a:pt x="951" y="868"/>
                    <a:pt x="950" y="876"/>
                  </a:cubicBezTo>
                  <a:cubicBezTo>
                    <a:pt x="950" y="879"/>
                    <a:pt x="951" y="882"/>
                    <a:pt x="950" y="885"/>
                  </a:cubicBezTo>
                  <a:cubicBezTo>
                    <a:pt x="949" y="886"/>
                    <a:pt x="947" y="886"/>
                    <a:pt x="947" y="887"/>
                  </a:cubicBezTo>
                  <a:cubicBezTo>
                    <a:pt x="946" y="889"/>
                    <a:pt x="946" y="891"/>
                    <a:pt x="946" y="893"/>
                  </a:cubicBezTo>
                  <a:cubicBezTo>
                    <a:pt x="946" y="901"/>
                    <a:pt x="946" y="901"/>
                    <a:pt x="946" y="901"/>
                  </a:cubicBezTo>
                  <a:cubicBezTo>
                    <a:pt x="946" y="903"/>
                    <a:pt x="944" y="904"/>
                    <a:pt x="944" y="907"/>
                  </a:cubicBezTo>
                  <a:cubicBezTo>
                    <a:pt x="944" y="909"/>
                    <a:pt x="946" y="909"/>
                    <a:pt x="947" y="911"/>
                  </a:cubicBezTo>
                  <a:cubicBezTo>
                    <a:pt x="949" y="915"/>
                    <a:pt x="950" y="918"/>
                    <a:pt x="950" y="923"/>
                  </a:cubicBezTo>
                  <a:cubicBezTo>
                    <a:pt x="950" y="932"/>
                    <a:pt x="950" y="932"/>
                    <a:pt x="950" y="932"/>
                  </a:cubicBezTo>
                  <a:cubicBezTo>
                    <a:pt x="950" y="933"/>
                    <a:pt x="951" y="934"/>
                    <a:pt x="951" y="935"/>
                  </a:cubicBezTo>
                  <a:cubicBezTo>
                    <a:pt x="951" y="941"/>
                    <a:pt x="948" y="943"/>
                    <a:pt x="948" y="949"/>
                  </a:cubicBezTo>
                  <a:cubicBezTo>
                    <a:pt x="948" y="950"/>
                    <a:pt x="948" y="950"/>
                    <a:pt x="948" y="950"/>
                  </a:cubicBezTo>
                  <a:close/>
                  <a:moveTo>
                    <a:pt x="780" y="416"/>
                  </a:moveTo>
                  <a:cubicBezTo>
                    <a:pt x="777" y="416"/>
                    <a:pt x="775" y="419"/>
                    <a:pt x="774" y="422"/>
                  </a:cubicBezTo>
                  <a:cubicBezTo>
                    <a:pt x="773" y="424"/>
                    <a:pt x="771" y="424"/>
                    <a:pt x="770" y="425"/>
                  </a:cubicBezTo>
                  <a:cubicBezTo>
                    <a:pt x="769" y="423"/>
                    <a:pt x="769" y="419"/>
                    <a:pt x="766" y="419"/>
                  </a:cubicBezTo>
                  <a:cubicBezTo>
                    <a:pt x="765" y="419"/>
                    <a:pt x="764" y="420"/>
                    <a:pt x="764" y="421"/>
                  </a:cubicBezTo>
                  <a:cubicBezTo>
                    <a:pt x="764" y="424"/>
                    <a:pt x="765" y="426"/>
                    <a:pt x="766" y="428"/>
                  </a:cubicBezTo>
                  <a:cubicBezTo>
                    <a:pt x="765" y="431"/>
                    <a:pt x="765" y="431"/>
                    <a:pt x="765" y="431"/>
                  </a:cubicBezTo>
                  <a:cubicBezTo>
                    <a:pt x="766" y="433"/>
                    <a:pt x="769" y="433"/>
                    <a:pt x="771" y="433"/>
                  </a:cubicBezTo>
                  <a:cubicBezTo>
                    <a:pt x="772" y="433"/>
                    <a:pt x="773" y="434"/>
                    <a:pt x="774" y="434"/>
                  </a:cubicBezTo>
                  <a:cubicBezTo>
                    <a:pt x="776" y="434"/>
                    <a:pt x="776" y="432"/>
                    <a:pt x="778" y="432"/>
                  </a:cubicBezTo>
                  <a:cubicBezTo>
                    <a:pt x="779" y="431"/>
                    <a:pt x="780" y="432"/>
                    <a:pt x="782" y="431"/>
                  </a:cubicBezTo>
                  <a:cubicBezTo>
                    <a:pt x="783" y="430"/>
                    <a:pt x="784" y="428"/>
                    <a:pt x="784" y="426"/>
                  </a:cubicBezTo>
                  <a:cubicBezTo>
                    <a:pt x="785" y="424"/>
                    <a:pt x="786" y="424"/>
                    <a:pt x="786" y="422"/>
                  </a:cubicBezTo>
                  <a:cubicBezTo>
                    <a:pt x="786" y="420"/>
                    <a:pt x="785" y="419"/>
                    <a:pt x="783" y="418"/>
                  </a:cubicBezTo>
                  <a:cubicBezTo>
                    <a:pt x="782" y="417"/>
                    <a:pt x="781" y="416"/>
                    <a:pt x="780" y="416"/>
                  </a:cubicBezTo>
                  <a:close/>
                  <a:moveTo>
                    <a:pt x="721" y="447"/>
                  </a:moveTo>
                  <a:cubicBezTo>
                    <a:pt x="720" y="447"/>
                    <a:pt x="719" y="449"/>
                    <a:pt x="719" y="450"/>
                  </a:cubicBezTo>
                  <a:cubicBezTo>
                    <a:pt x="719" y="451"/>
                    <a:pt x="720" y="452"/>
                    <a:pt x="720" y="453"/>
                  </a:cubicBezTo>
                  <a:cubicBezTo>
                    <a:pt x="720" y="455"/>
                    <a:pt x="719" y="455"/>
                    <a:pt x="719" y="457"/>
                  </a:cubicBezTo>
                  <a:cubicBezTo>
                    <a:pt x="719" y="460"/>
                    <a:pt x="722" y="460"/>
                    <a:pt x="724" y="462"/>
                  </a:cubicBezTo>
                  <a:cubicBezTo>
                    <a:pt x="726" y="463"/>
                    <a:pt x="726" y="464"/>
                    <a:pt x="728" y="465"/>
                  </a:cubicBezTo>
                  <a:cubicBezTo>
                    <a:pt x="729" y="464"/>
                    <a:pt x="729" y="463"/>
                    <a:pt x="729" y="461"/>
                  </a:cubicBezTo>
                  <a:cubicBezTo>
                    <a:pt x="729" y="458"/>
                    <a:pt x="728" y="455"/>
                    <a:pt x="726" y="453"/>
                  </a:cubicBezTo>
                  <a:cubicBezTo>
                    <a:pt x="725" y="452"/>
                    <a:pt x="724" y="452"/>
                    <a:pt x="724" y="451"/>
                  </a:cubicBezTo>
                  <a:cubicBezTo>
                    <a:pt x="724" y="449"/>
                    <a:pt x="723" y="447"/>
                    <a:pt x="721" y="447"/>
                  </a:cubicBezTo>
                  <a:close/>
                  <a:moveTo>
                    <a:pt x="719" y="423"/>
                  </a:moveTo>
                  <a:cubicBezTo>
                    <a:pt x="719" y="425"/>
                    <a:pt x="719" y="426"/>
                    <a:pt x="719" y="427"/>
                  </a:cubicBezTo>
                  <a:cubicBezTo>
                    <a:pt x="719" y="429"/>
                    <a:pt x="718" y="430"/>
                    <a:pt x="719" y="432"/>
                  </a:cubicBezTo>
                  <a:cubicBezTo>
                    <a:pt x="719" y="433"/>
                    <a:pt x="721" y="433"/>
                    <a:pt x="722" y="433"/>
                  </a:cubicBezTo>
                  <a:cubicBezTo>
                    <a:pt x="724" y="433"/>
                    <a:pt x="725" y="433"/>
                    <a:pt x="726" y="432"/>
                  </a:cubicBezTo>
                  <a:cubicBezTo>
                    <a:pt x="726" y="430"/>
                    <a:pt x="723" y="430"/>
                    <a:pt x="722" y="428"/>
                  </a:cubicBezTo>
                  <a:cubicBezTo>
                    <a:pt x="722" y="426"/>
                    <a:pt x="721" y="424"/>
                    <a:pt x="719" y="423"/>
                  </a:cubicBezTo>
                  <a:close/>
                  <a:moveTo>
                    <a:pt x="929" y="253"/>
                  </a:moveTo>
                  <a:cubicBezTo>
                    <a:pt x="929" y="256"/>
                    <a:pt x="932" y="257"/>
                    <a:pt x="932" y="259"/>
                  </a:cubicBezTo>
                  <a:cubicBezTo>
                    <a:pt x="932" y="265"/>
                    <a:pt x="932" y="265"/>
                    <a:pt x="932" y="265"/>
                  </a:cubicBezTo>
                  <a:cubicBezTo>
                    <a:pt x="932" y="269"/>
                    <a:pt x="932" y="272"/>
                    <a:pt x="934" y="275"/>
                  </a:cubicBezTo>
                  <a:cubicBezTo>
                    <a:pt x="935" y="276"/>
                    <a:pt x="936" y="277"/>
                    <a:pt x="937" y="277"/>
                  </a:cubicBezTo>
                  <a:cubicBezTo>
                    <a:pt x="938" y="277"/>
                    <a:pt x="939" y="276"/>
                    <a:pt x="939" y="274"/>
                  </a:cubicBezTo>
                  <a:cubicBezTo>
                    <a:pt x="939" y="273"/>
                    <a:pt x="938" y="272"/>
                    <a:pt x="938" y="271"/>
                  </a:cubicBezTo>
                  <a:cubicBezTo>
                    <a:pt x="938" y="267"/>
                    <a:pt x="943" y="266"/>
                    <a:pt x="943" y="262"/>
                  </a:cubicBezTo>
                  <a:cubicBezTo>
                    <a:pt x="943" y="259"/>
                    <a:pt x="943" y="259"/>
                    <a:pt x="943" y="259"/>
                  </a:cubicBezTo>
                  <a:cubicBezTo>
                    <a:pt x="941" y="259"/>
                    <a:pt x="940" y="259"/>
                    <a:pt x="938" y="259"/>
                  </a:cubicBezTo>
                  <a:cubicBezTo>
                    <a:pt x="935" y="259"/>
                    <a:pt x="935" y="255"/>
                    <a:pt x="934" y="252"/>
                  </a:cubicBezTo>
                  <a:cubicBezTo>
                    <a:pt x="934" y="251"/>
                    <a:pt x="934" y="250"/>
                    <a:pt x="933" y="250"/>
                  </a:cubicBezTo>
                  <a:cubicBezTo>
                    <a:pt x="932" y="249"/>
                    <a:pt x="929" y="251"/>
                    <a:pt x="929" y="253"/>
                  </a:cubicBezTo>
                  <a:close/>
                  <a:moveTo>
                    <a:pt x="979" y="241"/>
                  </a:moveTo>
                  <a:cubicBezTo>
                    <a:pt x="978" y="240"/>
                    <a:pt x="977" y="239"/>
                    <a:pt x="976" y="238"/>
                  </a:cubicBezTo>
                  <a:cubicBezTo>
                    <a:pt x="974" y="239"/>
                    <a:pt x="974" y="239"/>
                    <a:pt x="974" y="239"/>
                  </a:cubicBezTo>
                  <a:cubicBezTo>
                    <a:pt x="974" y="239"/>
                    <a:pt x="974" y="240"/>
                    <a:pt x="974" y="240"/>
                  </a:cubicBezTo>
                  <a:cubicBezTo>
                    <a:pt x="974" y="241"/>
                    <a:pt x="975" y="242"/>
                    <a:pt x="975" y="243"/>
                  </a:cubicBezTo>
                  <a:cubicBezTo>
                    <a:pt x="976" y="245"/>
                    <a:pt x="975" y="247"/>
                    <a:pt x="976" y="249"/>
                  </a:cubicBezTo>
                  <a:cubicBezTo>
                    <a:pt x="978" y="246"/>
                    <a:pt x="979" y="244"/>
                    <a:pt x="979" y="241"/>
                  </a:cubicBezTo>
                  <a:close/>
                  <a:moveTo>
                    <a:pt x="7" y="6"/>
                  </a:moveTo>
                  <a:cubicBezTo>
                    <a:pt x="5" y="6"/>
                    <a:pt x="5" y="5"/>
                    <a:pt x="3" y="5"/>
                  </a:cubicBezTo>
                  <a:cubicBezTo>
                    <a:pt x="0" y="5"/>
                    <a:pt x="0" y="5"/>
                    <a:pt x="0" y="5"/>
                  </a:cubicBezTo>
                  <a:cubicBezTo>
                    <a:pt x="0" y="8"/>
                    <a:pt x="0" y="8"/>
                    <a:pt x="0" y="8"/>
                  </a:cubicBezTo>
                  <a:cubicBezTo>
                    <a:pt x="0" y="10"/>
                    <a:pt x="2" y="11"/>
                    <a:pt x="4" y="13"/>
                  </a:cubicBezTo>
                  <a:cubicBezTo>
                    <a:pt x="5" y="14"/>
                    <a:pt x="6" y="16"/>
                    <a:pt x="8" y="16"/>
                  </a:cubicBezTo>
                  <a:cubicBezTo>
                    <a:pt x="10" y="16"/>
                    <a:pt x="10" y="14"/>
                    <a:pt x="12" y="14"/>
                  </a:cubicBezTo>
                  <a:cubicBezTo>
                    <a:pt x="13" y="14"/>
                    <a:pt x="15" y="14"/>
                    <a:pt x="16" y="13"/>
                  </a:cubicBezTo>
                  <a:cubicBezTo>
                    <a:pt x="17" y="11"/>
                    <a:pt x="17" y="9"/>
                    <a:pt x="17" y="7"/>
                  </a:cubicBezTo>
                  <a:cubicBezTo>
                    <a:pt x="17" y="3"/>
                    <a:pt x="17" y="3"/>
                    <a:pt x="17" y="3"/>
                  </a:cubicBezTo>
                  <a:cubicBezTo>
                    <a:pt x="16" y="2"/>
                    <a:pt x="15" y="0"/>
                    <a:pt x="14" y="1"/>
                  </a:cubicBezTo>
                  <a:cubicBezTo>
                    <a:pt x="13" y="1"/>
                    <a:pt x="14" y="1"/>
                    <a:pt x="14" y="2"/>
                  </a:cubicBezTo>
                  <a:cubicBezTo>
                    <a:pt x="11" y="4"/>
                    <a:pt x="10" y="6"/>
                    <a:pt x="7" y="6"/>
                  </a:cubicBezTo>
                  <a:close/>
                  <a:moveTo>
                    <a:pt x="621" y="381"/>
                  </a:moveTo>
                  <a:cubicBezTo>
                    <a:pt x="618" y="381"/>
                    <a:pt x="616" y="381"/>
                    <a:pt x="614" y="381"/>
                  </a:cubicBezTo>
                  <a:cubicBezTo>
                    <a:pt x="610" y="381"/>
                    <a:pt x="607" y="380"/>
                    <a:pt x="603" y="380"/>
                  </a:cubicBezTo>
                  <a:cubicBezTo>
                    <a:pt x="602" y="380"/>
                    <a:pt x="602" y="383"/>
                    <a:pt x="602" y="384"/>
                  </a:cubicBezTo>
                  <a:cubicBezTo>
                    <a:pt x="602" y="387"/>
                    <a:pt x="603" y="388"/>
                    <a:pt x="603" y="390"/>
                  </a:cubicBezTo>
                  <a:cubicBezTo>
                    <a:pt x="604" y="392"/>
                    <a:pt x="605" y="395"/>
                    <a:pt x="607" y="395"/>
                  </a:cubicBezTo>
                  <a:cubicBezTo>
                    <a:pt x="629" y="395"/>
                    <a:pt x="629" y="395"/>
                    <a:pt x="629" y="395"/>
                  </a:cubicBezTo>
                  <a:cubicBezTo>
                    <a:pt x="634" y="395"/>
                    <a:pt x="634" y="399"/>
                    <a:pt x="637" y="402"/>
                  </a:cubicBezTo>
                  <a:cubicBezTo>
                    <a:pt x="639" y="404"/>
                    <a:pt x="640" y="404"/>
                    <a:pt x="642" y="404"/>
                  </a:cubicBezTo>
                  <a:cubicBezTo>
                    <a:pt x="644" y="405"/>
                    <a:pt x="645" y="406"/>
                    <a:pt x="647" y="407"/>
                  </a:cubicBezTo>
                  <a:cubicBezTo>
                    <a:pt x="647" y="403"/>
                    <a:pt x="645" y="402"/>
                    <a:pt x="644" y="399"/>
                  </a:cubicBezTo>
                  <a:cubicBezTo>
                    <a:pt x="643" y="395"/>
                    <a:pt x="643" y="393"/>
                    <a:pt x="640" y="390"/>
                  </a:cubicBezTo>
                  <a:cubicBezTo>
                    <a:pt x="638" y="389"/>
                    <a:pt x="636" y="389"/>
                    <a:pt x="634" y="388"/>
                  </a:cubicBezTo>
                  <a:cubicBezTo>
                    <a:pt x="630" y="384"/>
                    <a:pt x="627" y="381"/>
                    <a:pt x="621" y="381"/>
                  </a:cubicBezTo>
                  <a:close/>
                  <a:moveTo>
                    <a:pt x="622" y="397"/>
                  </a:moveTo>
                  <a:cubicBezTo>
                    <a:pt x="622" y="397"/>
                    <a:pt x="621" y="397"/>
                    <a:pt x="620" y="397"/>
                  </a:cubicBezTo>
                  <a:cubicBezTo>
                    <a:pt x="621" y="400"/>
                    <a:pt x="620" y="402"/>
                    <a:pt x="620" y="405"/>
                  </a:cubicBezTo>
                  <a:cubicBezTo>
                    <a:pt x="620" y="409"/>
                    <a:pt x="624" y="410"/>
                    <a:pt x="624" y="414"/>
                  </a:cubicBezTo>
                  <a:cubicBezTo>
                    <a:pt x="624" y="419"/>
                    <a:pt x="624" y="419"/>
                    <a:pt x="624" y="419"/>
                  </a:cubicBezTo>
                  <a:cubicBezTo>
                    <a:pt x="624" y="425"/>
                    <a:pt x="626" y="428"/>
                    <a:pt x="628" y="433"/>
                  </a:cubicBezTo>
                  <a:cubicBezTo>
                    <a:pt x="629" y="436"/>
                    <a:pt x="630" y="438"/>
                    <a:pt x="633" y="440"/>
                  </a:cubicBezTo>
                  <a:cubicBezTo>
                    <a:pt x="634" y="441"/>
                    <a:pt x="634" y="442"/>
                    <a:pt x="635" y="442"/>
                  </a:cubicBezTo>
                  <a:cubicBezTo>
                    <a:pt x="638" y="442"/>
                    <a:pt x="637" y="439"/>
                    <a:pt x="639" y="438"/>
                  </a:cubicBezTo>
                  <a:cubicBezTo>
                    <a:pt x="640" y="437"/>
                    <a:pt x="641" y="437"/>
                    <a:pt x="643" y="436"/>
                  </a:cubicBezTo>
                  <a:cubicBezTo>
                    <a:pt x="644" y="436"/>
                    <a:pt x="644" y="434"/>
                    <a:pt x="644" y="432"/>
                  </a:cubicBezTo>
                  <a:cubicBezTo>
                    <a:pt x="644" y="428"/>
                    <a:pt x="642" y="426"/>
                    <a:pt x="642" y="422"/>
                  </a:cubicBezTo>
                  <a:cubicBezTo>
                    <a:pt x="642" y="417"/>
                    <a:pt x="642" y="417"/>
                    <a:pt x="642" y="417"/>
                  </a:cubicBezTo>
                  <a:cubicBezTo>
                    <a:pt x="642" y="414"/>
                    <a:pt x="640" y="413"/>
                    <a:pt x="639" y="411"/>
                  </a:cubicBezTo>
                  <a:cubicBezTo>
                    <a:pt x="637" y="409"/>
                    <a:pt x="636" y="407"/>
                    <a:pt x="634" y="405"/>
                  </a:cubicBezTo>
                  <a:cubicBezTo>
                    <a:pt x="630" y="401"/>
                    <a:pt x="628" y="397"/>
                    <a:pt x="622" y="397"/>
                  </a:cubicBezTo>
                  <a:close/>
                  <a:moveTo>
                    <a:pt x="667" y="421"/>
                  </a:moveTo>
                  <a:cubicBezTo>
                    <a:pt x="664" y="422"/>
                    <a:pt x="661" y="423"/>
                    <a:pt x="661" y="427"/>
                  </a:cubicBezTo>
                  <a:cubicBezTo>
                    <a:pt x="661" y="428"/>
                    <a:pt x="662" y="429"/>
                    <a:pt x="664" y="429"/>
                  </a:cubicBezTo>
                  <a:cubicBezTo>
                    <a:pt x="666" y="430"/>
                    <a:pt x="667" y="430"/>
                    <a:pt x="669" y="431"/>
                  </a:cubicBezTo>
                  <a:cubicBezTo>
                    <a:pt x="672" y="433"/>
                    <a:pt x="674" y="435"/>
                    <a:pt x="678" y="435"/>
                  </a:cubicBezTo>
                  <a:cubicBezTo>
                    <a:pt x="685" y="436"/>
                    <a:pt x="687" y="442"/>
                    <a:pt x="694" y="442"/>
                  </a:cubicBezTo>
                  <a:cubicBezTo>
                    <a:pt x="696" y="442"/>
                    <a:pt x="698" y="441"/>
                    <a:pt x="698" y="439"/>
                  </a:cubicBezTo>
                  <a:cubicBezTo>
                    <a:pt x="698" y="436"/>
                    <a:pt x="695" y="435"/>
                    <a:pt x="693" y="434"/>
                  </a:cubicBezTo>
                  <a:cubicBezTo>
                    <a:pt x="691" y="431"/>
                    <a:pt x="690" y="429"/>
                    <a:pt x="687" y="427"/>
                  </a:cubicBezTo>
                  <a:cubicBezTo>
                    <a:pt x="684" y="425"/>
                    <a:pt x="684" y="423"/>
                    <a:pt x="680" y="422"/>
                  </a:cubicBezTo>
                  <a:cubicBezTo>
                    <a:pt x="674" y="420"/>
                    <a:pt x="674" y="420"/>
                    <a:pt x="667" y="421"/>
                  </a:cubicBezTo>
                  <a:close/>
                  <a:moveTo>
                    <a:pt x="652" y="421"/>
                  </a:moveTo>
                  <a:cubicBezTo>
                    <a:pt x="649" y="421"/>
                    <a:pt x="647" y="422"/>
                    <a:pt x="647" y="425"/>
                  </a:cubicBezTo>
                  <a:cubicBezTo>
                    <a:pt x="647" y="427"/>
                    <a:pt x="648" y="428"/>
                    <a:pt x="649" y="429"/>
                  </a:cubicBezTo>
                  <a:cubicBezTo>
                    <a:pt x="651" y="431"/>
                    <a:pt x="651" y="433"/>
                    <a:pt x="651" y="436"/>
                  </a:cubicBezTo>
                  <a:cubicBezTo>
                    <a:pt x="649" y="437"/>
                    <a:pt x="648" y="439"/>
                    <a:pt x="647" y="440"/>
                  </a:cubicBezTo>
                  <a:cubicBezTo>
                    <a:pt x="645" y="442"/>
                    <a:pt x="642" y="442"/>
                    <a:pt x="642" y="445"/>
                  </a:cubicBezTo>
                  <a:cubicBezTo>
                    <a:pt x="642" y="448"/>
                    <a:pt x="645" y="450"/>
                    <a:pt x="648" y="450"/>
                  </a:cubicBezTo>
                  <a:cubicBezTo>
                    <a:pt x="650" y="450"/>
                    <a:pt x="650" y="450"/>
                    <a:pt x="652" y="450"/>
                  </a:cubicBezTo>
                  <a:cubicBezTo>
                    <a:pt x="653" y="450"/>
                    <a:pt x="654" y="450"/>
                    <a:pt x="655" y="450"/>
                  </a:cubicBezTo>
                  <a:cubicBezTo>
                    <a:pt x="662" y="450"/>
                    <a:pt x="666" y="450"/>
                    <a:pt x="673" y="450"/>
                  </a:cubicBezTo>
                  <a:cubicBezTo>
                    <a:pt x="681" y="450"/>
                    <a:pt x="684" y="455"/>
                    <a:pt x="690" y="459"/>
                  </a:cubicBezTo>
                  <a:cubicBezTo>
                    <a:pt x="691" y="459"/>
                    <a:pt x="691" y="458"/>
                    <a:pt x="691" y="457"/>
                  </a:cubicBezTo>
                  <a:cubicBezTo>
                    <a:pt x="691" y="455"/>
                    <a:pt x="690" y="454"/>
                    <a:pt x="690" y="453"/>
                  </a:cubicBezTo>
                  <a:cubicBezTo>
                    <a:pt x="689" y="450"/>
                    <a:pt x="690" y="447"/>
                    <a:pt x="688" y="446"/>
                  </a:cubicBezTo>
                  <a:cubicBezTo>
                    <a:pt x="686" y="444"/>
                    <a:pt x="684" y="445"/>
                    <a:pt x="682" y="445"/>
                  </a:cubicBezTo>
                  <a:cubicBezTo>
                    <a:pt x="680" y="444"/>
                    <a:pt x="679" y="443"/>
                    <a:pt x="677" y="441"/>
                  </a:cubicBezTo>
                  <a:cubicBezTo>
                    <a:pt x="675" y="439"/>
                    <a:pt x="673" y="439"/>
                    <a:pt x="670" y="439"/>
                  </a:cubicBezTo>
                  <a:cubicBezTo>
                    <a:pt x="668" y="438"/>
                    <a:pt x="667" y="435"/>
                    <a:pt x="665" y="435"/>
                  </a:cubicBezTo>
                  <a:cubicBezTo>
                    <a:pt x="661" y="434"/>
                    <a:pt x="659" y="434"/>
                    <a:pt x="655" y="434"/>
                  </a:cubicBezTo>
                  <a:cubicBezTo>
                    <a:pt x="655" y="428"/>
                    <a:pt x="655" y="428"/>
                    <a:pt x="655" y="428"/>
                  </a:cubicBezTo>
                  <a:cubicBezTo>
                    <a:pt x="655" y="425"/>
                    <a:pt x="653" y="423"/>
                    <a:pt x="652" y="421"/>
                  </a:cubicBezTo>
                  <a:close/>
                  <a:moveTo>
                    <a:pt x="826" y="498"/>
                  </a:moveTo>
                  <a:cubicBezTo>
                    <a:pt x="825" y="498"/>
                    <a:pt x="824" y="500"/>
                    <a:pt x="824" y="501"/>
                  </a:cubicBezTo>
                  <a:cubicBezTo>
                    <a:pt x="824" y="505"/>
                    <a:pt x="827" y="507"/>
                    <a:pt x="830" y="509"/>
                  </a:cubicBezTo>
                  <a:cubicBezTo>
                    <a:pt x="832" y="511"/>
                    <a:pt x="833" y="513"/>
                    <a:pt x="835" y="513"/>
                  </a:cubicBezTo>
                  <a:cubicBezTo>
                    <a:pt x="836" y="513"/>
                    <a:pt x="837" y="512"/>
                    <a:pt x="837" y="511"/>
                  </a:cubicBezTo>
                  <a:cubicBezTo>
                    <a:pt x="837" y="508"/>
                    <a:pt x="832" y="508"/>
                    <a:pt x="831" y="505"/>
                  </a:cubicBezTo>
                  <a:cubicBezTo>
                    <a:pt x="830" y="502"/>
                    <a:pt x="829" y="498"/>
                    <a:pt x="826" y="498"/>
                  </a:cubicBezTo>
                  <a:close/>
                  <a:moveTo>
                    <a:pt x="822" y="523"/>
                  </a:moveTo>
                  <a:cubicBezTo>
                    <a:pt x="821" y="523"/>
                    <a:pt x="820" y="524"/>
                    <a:pt x="818" y="523"/>
                  </a:cubicBezTo>
                  <a:cubicBezTo>
                    <a:pt x="818" y="524"/>
                    <a:pt x="818" y="524"/>
                    <a:pt x="818" y="524"/>
                  </a:cubicBezTo>
                  <a:cubicBezTo>
                    <a:pt x="819" y="526"/>
                    <a:pt x="819" y="527"/>
                    <a:pt x="819" y="529"/>
                  </a:cubicBezTo>
                  <a:cubicBezTo>
                    <a:pt x="819" y="532"/>
                    <a:pt x="817" y="533"/>
                    <a:pt x="817" y="537"/>
                  </a:cubicBezTo>
                  <a:cubicBezTo>
                    <a:pt x="817" y="541"/>
                    <a:pt x="817" y="541"/>
                    <a:pt x="817" y="541"/>
                  </a:cubicBezTo>
                  <a:cubicBezTo>
                    <a:pt x="816" y="544"/>
                    <a:pt x="816" y="544"/>
                    <a:pt x="816" y="544"/>
                  </a:cubicBezTo>
                  <a:cubicBezTo>
                    <a:pt x="816" y="545"/>
                    <a:pt x="816" y="545"/>
                    <a:pt x="816" y="545"/>
                  </a:cubicBezTo>
                  <a:cubicBezTo>
                    <a:pt x="819" y="545"/>
                    <a:pt x="819" y="545"/>
                    <a:pt x="819" y="545"/>
                  </a:cubicBezTo>
                  <a:cubicBezTo>
                    <a:pt x="820" y="545"/>
                    <a:pt x="821" y="545"/>
                    <a:pt x="822" y="544"/>
                  </a:cubicBezTo>
                  <a:cubicBezTo>
                    <a:pt x="823" y="544"/>
                    <a:pt x="823" y="544"/>
                    <a:pt x="824" y="543"/>
                  </a:cubicBezTo>
                  <a:cubicBezTo>
                    <a:pt x="828" y="542"/>
                    <a:pt x="829" y="539"/>
                    <a:pt x="833" y="539"/>
                  </a:cubicBezTo>
                  <a:cubicBezTo>
                    <a:pt x="839" y="539"/>
                    <a:pt x="841" y="544"/>
                    <a:pt x="846" y="549"/>
                  </a:cubicBezTo>
                  <a:cubicBezTo>
                    <a:pt x="848" y="551"/>
                    <a:pt x="849" y="553"/>
                    <a:pt x="852" y="553"/>
                  </a:cubicBezTo>
                  <a:cubicBezTo>
                    <a:pt x="855" y="553"/>
                    <a:pt x="854" y="547"/>
                    <a:pt x="857" y="547"/>
                  </a:cubicBezTo>
                  <a:cubicBezTo>
                    <a:pt x="860" y="547"/>
                    <a:pt x="860" y="549"/>
                    <a:pt x="863" y="549"/>
                  </a:cubicBezTo>
                  <a:cubicBezTo>
                    <a:pt x="863" y="549"/>
                    <a:pt x="863" y="548"/>
                    <a:pt x="863" y="548"/>
                  </a:cubicBezTo>
                  <a:cubicBezTo>
                    <a:pt x="863" y="544"/>
                    <a:pt x="859" y="543"/>
                    <a:pt x="856" y="540"/>
                  </a:cubicBezTo>
                  <a:cubicBezTo>
                    <a:pt x="853" y="538"/>
                    <a:pt x="853" y="535"/>
                    <a:pt x="849" y="534"/>
                  </a:cubicBezTo>
                  <a:cubicBezTo>
                    <a:pt x="849" y="535"/>
                    <a:pt x="849" y="535"/>
                    <a:pt x="849" y="535"/>
                  </a:cubicBezTo>
                  <a:cubicBezTo>
                    <a:pt x="850" y="539"/>
                    <a:pt x="850" y="539"/>
                    <a:pt x="850" y="539"/>
                  </a:cubicBezTo>
                  <a:cubicBezTo>
                    <a:pt x="850" y="542"/>
                    <a:pt x="850" y="542"/>
                    <a:pt x="850" y="542"/>
                  </a:cubicBezTo>
                  <a:cubicBezTo>
                    <a:pt x="847" y="542"/>
                    <a:pt x="847" y="542"/>
                    <a:pt x="847" y="542"/>
                  </a:cubicBezTo>
                  <a:cubicBezTo>
                    <a:pt x="845" y="542"/>
                    <a:pt x="844" y="539"/>
                    <a:pt x="842" y="538"/>
                  </a:cubicBezTo>
                  <a:cubicBezTo>
                    <a:pt x="840" y="537"/>
                    <a:pt x="838" y="538"/>
                    <a:pt x="837" y="536"/>
                  </a:cubicBezTo>
                  <a:cubicBezTo>
                    <a:pt x="836" y="535"/>
                    <a:pt x="837" y="533"/>
                    <a:pt x="835" y="532"/>
                  </a:cubicBezTo>
                  <a:cubicBezTo>
                    <a:pt x="834" y="531"/>
                    <a:pt x="832" y="531"/>
                    <a:pt x="830" y="531"/>
                  </a:cubicBezTo>
                  <a:cubicBezTo>
                    <a:pt x="829" y="531"/>
                    <a:pt x="830" y="529"/>
                    <a:pt x="829" y="528"/>
                  </a:cubicBezTo>
                  <a:cubicBezTo>
                    <a:pt x="827" y="526"/>
                    <a:pt x="826" y="523"/>
                    <a:pt x="822" y="523"/>
                  </a:cubicBezTo>
                  <a:close/>
                  <a:moveTo>
                    <a:pt x="934" y="659"/>
                  </a:moveTo>
                  <a:cubicBezTo>
                    <a:pt x="934" y="660"/>
                    <a:pt x="935" y="661"/>
                    <a:pt x="935" y="662"/>
                  </a:cubicBezTo>
                  <a:cubicBezTo>
                    <a:pt x="937" y="667"/>
                    <a:pt x="938" y="670"/>
                    <a:pt x="939" y="675"/>
                  </a:cubicBezTo>
                  <a:cubicBezTo>
                    <a:pt x="940" y="676"/>
                    <a:pt x="941" y="676"/>
                    <a:pt x="941" y="677"/>
                  </a:cubicBezTo>
                  <a:cubicBezTo>
                    <a:pt x="941" y="678"/>
                    <a:pt x="940" y="678"/>
                    <a:pt x="939" y="678"/>
                  </a:cubicBezTo>
                  <a:cubicBezTo>
                    <a:pt x="938" y="678"/>
                    <a:pt x="938" y="677"/>
                    <a:pt x="937" y="676"/>
                  </a:cubicBezTo>
                  <a:cubicBezTo>
                    <a:pt x="937" y="674"/>
                    <a:pt x="936" y="674"/>
                    <a:pt x="935" y="673"/>
                  </a:cubicBezTo>
                  <a:cubicBezTo>
                    <a:pt x="933" y="675"/>
                    <a:pt x="933" y="678"/>
                    <a:pt x="930" y="678"/>
                  </a:cubicBezTo>
                  <a:cubicBezTo>
                    <a:pt x="928" y="678"/>
                    <a:pt x="925" y="676"/>
                    <a:pt x="925" y="673"/>
                  </a:cubicBezTo>
                  <a:cubicBezTo>
                    <a:pt x="925" y="670"/>
                    <a:pt x="929" y="669"/>
                    <a:pt x="930" y="667"/>
                  </a:cubicBezTo>
                  <a:cubicBezTo>
                    <a:pt x="930" y="666"/>
                    <a:pt x="930" y="666"/>
                    <a:pt x="930" y="666"/>
                  </a:cubicBezTo>
                  <a:cubicBezTo>
                    <a:pt x="928" y="666"/>
                    <a:pt x="926" y="666"/>
                    <a:pt x="925" y="665"/>
                  </a:cubicBezTo>
                  <a:cubicBezTo>
                    <a:pt x="923" y="663"/>
                    <a:pt x="923" y="661"/>
                    <a:pt x="922" y="659"/>
                  </a:cubicBezTo>
                  <a:cubicBezTo>
                    <a:pt x="921" y="657"/>
                    <a:pt x="921" y="655"/>
                    <a:pt x="919" y="655"/>
                  </a:cubicBezTo>
                  <a:cubicBezTo>
                    <a:pt x="917" y="655"/>
                    <a:pt x="917" y="655"/>
                    <a:pt x="917" y="655"/>
                  </a:cubicBezTo>
                  <a:cubicBezTo>
                    <a:pt x="917" y="658"/>
                    <a:pt x="914" y="660"/>
                    <a:pt x="911" y="662"/>
                  </a:cubicBezTo>
                  <a:cubicBezTo>
                    <a:pt x="909" y="662"/>
                    <a:pt x="908" y="664"/>
                    <a:pt x="906" y="664"/>
                  </a:cubicBezTo>
                  <a:cubicBezTo>
                    <a:pt x="904" y="665"/>
                    <a:pt x="902" y="665"/>
                    <a:pt x="900" y="666"/>
                  </a:cubicBezTo>
                  <a:cubicBezTo>
                    <a:pt x="898" y="668"/>
                    <a:pt x="897" y="671"/>
                    <a:pt x="897" y="674"/>
                  </a:cubicBezTo>
                  <a:cubicBezTo>
                    <a:pt x="897" y="677"/>
                    <a:pt x="897" y="677"/>
                    <a:pt x="897" y="677"/>
                  </a:cubicBezTo>
                  <a:cubicBezTo>
                    <a:pt x="902" y="677"/>
                    <a:pt x="902" y="677"/>
                    <a:pt x="902" y="677"/>
                  </a:cubicBezTo>
                  <a:cubicBezTo>
                    <a:pt x="902" y="679"/>
                    <a:pt x="902" y="679"/>
                    <a:pt x="902" y="679"/>
                  </a:cubicBezTo>
                  <a:cubicBezTo>
                    <a:pt x="902" y="680"/>
                    <a:pt x="901" y="681"/>
                    <a:pt x="900" y="682"/>
                  </a:cubicBezTo>
                  <a:cubicBezTo>
                    <a:pt x="899" y="684"/>
                    <a:pt x="897" y="685"/>
                    <a:pt x="895" y="687"/>
                  </a:cubicBezTo>
                  <a:cubicBezTo>
                    <a:pt x="893" y="690"/>
                    <a:pt x="892" y="693"/>
                    <a:pt x="888" y="693"/>
                  </a:cubicBezTo>
                  <a:cubicBezTo>
                    <a:pt x="886" y="693"/>
                    <a:pt x="885" y="692"/>
                    <a:pt x="884" y="694"/>
                  </a:cubicBezTo>
                  <a:cubicBezTo>
                    <a:pt x="883" y="695"/>
                    <a:pt x="883" y="696"/>
                    <a:pt x="882" y="698"/>
                  </a:cubicBezTo>
                  <a:cubicBezTo>
                    <a:pt x="881" y="701"/>
                    <a:pt x="880" y="702"/>
                    <a:pt x="879" y="705"/>
                  </a:cubicBezTo>
                  <a:cubicBezTo>
                    <a:pt x="879" y="706"/>
                    <a:pt x="879" y="706"/>
                    <a:pt x="879" y="706"/>
                  </a:cubicBezTo>
                  <a:cubicBezTo>
                    <a:pt x="891" y="706"/>
                    <a:pt x="891" y="706"/>
                    <a:pt x="891" y="706"/>
                  </a:cubicBezTo>
                  <a:cubicBezTo>
                    <a:pt x="891" y="708"/>
                    <a:pt x="892" y="709"/>
                    <a:pt x="894" y="709"/>
                  </a:cubicBezTo>
                  <a:cubicBezTo>
                    <a:pt x="896" y="709"/>
                    <a:pt x="896" y="708"/>
                    <a:pt x="898" y="708"/>
                  </a:cubicBezTo>
                  <a:cubicBezTo>
                    <a:pt x="900" y="708"/>
                    <a:pt x="902" y="707"/>
                    <a:pt x="904" y="707"/>
                  </a:cubicBezTo>
                  <a:cubicBezTo>
                    <a:pt x="906" y="706"/>
                    <a:pt x="907" y="707"/>
                    <a:pt x="908" y="706"/>
                  </a:cubicBezTo>
                  <a:cubicBezTo>
                    <a:pt x="911" y="704"/>
                    <a:pt x="913" y="703"/>
                    <a:pt x="916" y="700"/>
                  </a:cubicBezTo>
                  <a:cubicBezTo>
                    <a:pt x="917" y="703"/>
                    <a:pt x="916" y="706"/>
                    <a:pt x="918" y="707"/>
                  </a:cubicBezTo>
                  <a:cubicBezTo>
                    <a:pt x="920" y="708"/>
                    <a:pt x="921" y="707"/>
                    <a:pt x="922" y="708"/>
                  </a:cubicBezTo>
                  <a:cubicBezTo>
                    <a:pt x="924" y="709"/>
                    <a:pt x="925" y="709"/>
                    <a:pt x="927" y="709"/>
                  </a:cubicBezTo>
                  <a:cubicBezTo>
                    <a:pt x="929" y="709"/>
                    <a:pt x="929" y="707"/>
                    <a:pt x="931" y="707"/>
                  </a:cubicBezTo>
                  <a:cubicBezTo>
                    <a:pt x="933" y="707"/>
                    <a:pt x="935" y="708"/>
                    <a:pt x="935" y="710"/>
                  </a:cubicBezTo>
                  <a:cubicBezTo>
                    <a:pt x="935" y="719"/>
                    <a:pt x="935" y="719"/>
                    <a:pt x="935" y="719"/>
                  </a:cubicBezTo>
                  <a:cubicBezTo>
                    <a:pt x="936" y="723"/>
                    <a:pt x="936" y="723"/>
                    <a:pt x="936" y="723"/>
                  </a:cubicBezTo>
                  <a:cubicBezTo>
                    <a:pt x="936" y="727"/>
                    <a:pt x="936" y="727"/>
                    <a:pt x="936" y="727"/>
                  </a:cubicBezTo>
                  <a:cubicBezTo>
                    <a:pt x="936" y="730"/>
                    <a:pt x="941" y="729"/>
                    <a:pt x="941" y="732"/>
                  </a:cubicBezTo>
                  <a:cubicBezTo>
                    <a:pt x="941" y="737"/>
                    <a:pt x="941" y="737"/>
                    <a:pt x="941" y="737"/>
                  </a:cubicBezTo>
                  <a:cubicBezTo>
                    <a:pt x="941" y="738"/>
                    <a:pt x="942" y="739"/>
                    <a:pt x="944" y="739"/>
                  </a:cubicBezTo>
                  <a:cubicBezTo>
                    <a:pt x="946" y="741"/>
                    <a:pt x="948" y="743"/>
                    <a:pt x="948" y="746"/>
                  </a:cubicBezTo>
                  <a:cubicBezTo>
                    <a:pt x="946" y="760"/>
                    <a:pt x="946" y="760"/>
                    <a:pt x="946" y="760"/>
                  </a:cubicBezTo>
                  <a:cubicBezTo>
                    <a:pt x="946" y="763"/>
                    <a:pt x="948" y="765"/>
                    <a:pt x="950" y="768"/>
                  </a:cubicBezTo>
                  <a:cubicBezTo>
                    <a:pt x="951" y="770"/>
                    <a:pt x="953" y="772"/>
                    <a:pt x="956" y="772"/>
                  </a:cubicBezTo>
                  <a:cubicBezTo>
                    <a:pt x="957" y="772"/>
                    <a:pt x="957" y="771"/>
                    <a:pt x="958" y="771"/>
                  </a:cubicBezTo>
                  <a:cubicBezTo>
                    <a:pt x="960" y="771"/>
                    <a:pt x="961" y="773"/>
                    <a:pt x="963" y="774"/>
                  </a:cubicBezTo>
                  <a:cubicBezTo>
                    <a:pt x="965" y="776"/>
                    <a:pt x="968" y="777"/>
                    <a:pt x="971" y="777"/>
                  </a:cubicBezTo>
                  <a:cubicBezTo>
                    <a:pt x="976" y="777"/>
                    <a:pt x="981" y="777"/>
                    <a:pt x="984" y="781"/>
                  </a:cubicBezTo>
                  <a:cubicBezTo>
                    <a:pt x="984" y="782"/>
                    <a:pt x="984" y="783"/>
                    <a:pt x="985" y="784"/>
                  </a:cubicBezTo>
                  <a:cubicBezTo>
                    <a:pt x="989" y="785"/>
                    <a:pt x="992" y="785"/>
                    <a:pt x="995" y="788"/>
                  </a:cubicBezTo>
                  <a:cubicBezTo>
                    <a:pt x="998" y="790"/>
                    <a:pt x="998" y="792"/>
                    <a:pt x="1000" y="795"/>
                  </a:cubicBezTo>
                  <a:cubicBezTo>
                    <a:pt x="1000" y="796"/>
                    <a:pt x="1001" y="798"/>
                    <a:pt x="1003" y="798"/>
                  </a:cubicBezTo>
                  <a:cubicBezTo>
                    <a:pt x="1004" y="798"/>
                    <a:pt x="1004" y="797"/>
                    <a:pt x="1005" y="797"/>
                  </a:cubicBezTo>
                  <a:cubicBezTo>
                    <a:pt x="1008" y="795"/>
                    <a:pt x="1010" y="793"/>
                    <a:pt x="1014" y="793"/>
                  </a:cubicBezTo>
                  <a:cubicBezTo>
                    <a:pt x="1016" y="793"/>
                    <a:pt x="1018" y="795"/>
                    <a:pt x="1020" y="795"/>
                  </a:cubicBezTo>
                  <a:cubicBezTo>
                    <a:pt x="1022" y="795"/>
                    <a:pt x="1022" y="793"/>
                    <a:pt x="1022" y="792"/>
                  </a:cubicBezTo>
                  <a:cubicBezTo>
                    <a:pt x="1022" y="790"/>
                    <a:pt x="1021" y="789"/>
                    <a:pt x="1019" y="787"/>
                  </a:cubicBezTo>
                  <a:cubicBezTo>
                    <a:pt x="1018" y="786"/>
                    <a:pt x="1018" y="785"/>
                    <a:pt x="1017" y="784"/>
                  </a:cubicBezTo>
                  <a:cubicBezTo>
                    <a:pt x="1015" y="782"/>
                    <a:pt x="1015" y="781"/>
                    <a:pt x="1014" y="779"/>
                  </a:cubicBezTo>
                  <a:cubicBezTo>
                    <a:pt x="1013" y="776"/>
                    <a:pt x="1012" y="774"/>
                    <a:pt x="1012" y="771"/>
                  </a:cubicBezTo>
                  <a:cubicBezTo>
                    <a:pt x="1012" y="765"/>
                    <a:pt x="1012" y="765"/>
                    <a:pt x="1012" y="765"/>
                  </a:cubicBezTo>
                  <a:cubicBezTo>
                    <a:pt x="1012" y="762"/>
                    <a:pt x="1014" y="761"/>
                    <a:pt x="1017" y="759"/>
                  </a:cubicBezTo>
                  <a:cubicBezTo>
                    <a:pt x="1019" y="756"/>
                    <a:pt x="1021" y="755"/>
                    <a:pt x="1025" y="752"/>
                  </a:cubicBezTo>
                  <a:cubicBezTo>
                    <a:pt x="1028" y="750"/>
                    <a:pt x="1032" y="750"/>
                    <a:pt x="1033" y="747"/>
                  </a:cubicBezTo>
                  <a:cubicBezTo>
                    <a:pt x="1029" y="746"/>
                    <a:pt x="1028" y="744"/>
                    <a:pt x="1025" y="744"/>
                  </a:cubicBezTo>
                  <a:cubicBezTo>
                    <a:pt x="1014" y="744"/>
                    <a:pt x="1014" y="744"/>
                    <a:pt x="1014" y="744"/>
                  </a:cubicBezTo>
                  <a:cubicBezTo>
                    <a:pt x="1009" y="744"/>
                    <a:pt x="1006" y="743"/>
                    <a:pt x="1002" y="742"/>
                  </a:cubicBezTo>
                  <a:cubicBezTo>
                    <a:pt x="1000" y="741"/>
                    <a:pt x="999" y="739"/>
                    <a:pt x="997" y="739"/>
                  </a:cubicBezTo>
                  <a:cubicBezTo>
                    <a:pt x="990" y="739"/>
                    <a:pt x="990" y="739"/>
                    <a:pt x="990" y="739"/>
                  </a:cubicBezTo>
                  <a:cubicBezTo>
                    <a:pt x="987" y="739"/>
                    <a:pt x="985" y="737"/>
                    <a:pt x="983" y="734"/>
                  </a:cubicBezTo>
                  <a:cubicBezTo>
                    <a:pt x="980" y="731"/>
                    <a:pt x="979" y="729"/>
                    <a:pt x="978" y="725"/>
                  </a:cubicBezTo>
                  <a:cubicBezTo>
                    <a:pt x="977" y="720"/>
                    <a:pt x="977" y="717"/>
                    <a:pt x="976" y="713"/>
                  </a:cubicBezTo>
                  <a:cubicBezTo>
                    <a:pt x="975" y="710"/>
                    <a:pt x="972" y="709"/>
                    <a:pt x="972" y="706"/>
                  </a:cubicBezTo>
                  <a:cubicBezTo>
                    <a:pt x="972" y="701"/>
                    <a:pt x="972" y="701"/>
                    <a:pt x="972" y="701"/>
                  </a:cubicBezTo>
                  <a:cubicBezTo>
                    <a:pt x="972" y="699"/>
                    <a:pt x="970" y="697"/>
                    <a:pt x="970" y="694"/>
                  </a:cubicBezTo>
                  <a:cubicBezTo>
                    <a:pt x="970" y="692"/>
                    <a:pt x="971" y="691"/>
                    <a:pt x="971" y="689"/>
                  </a:cubicBezTo>
                  <a:cubicBezTo>
                    <a:pt x="971" y="685"/>
                    <a:pt x="967" y="683"/>
                    <a:pt x="967" y="679"/>
                  </a:cubicBezTo>
                  <a:cubicBezTo>
                    <a:pt x="967" y="675"/>
                    <a:pt x="967" y="675"/>
                    <a:pt x="967" y="675"/>
                  </a:cubicBezTo>
                  <a:cubicBezTo>
                    <a:pt x="965" y="673"/>
                    <a:pt x="964" y="672"/>
                    <a:pt x="963" y="670"/>
                  </a:cubicBezTo>
                  <a:cubicBezTo>
                    <a:pt x="962" y="668"/>
                    <a:pt x="960" y="667"/>
                    <a:pt x="960" y="665"/>
                  </a:cubicBezTo>
                  <a:cubicBezTo>
                    <a:pt x="960" y="661"/>
                    <a:pt x="960" y="661"/>
                    <a:pt x="960" y="661"/>
                  </a:cubicBezTo>
                  <a:cubicBezTo>
                    <a:pt x="960" y="658"/>
                    <a:pt x="957" y="658"/>
                    <a:pt x="955" y="658"/>
                  </a:cubicBezTo>
                  <a:cubicBezTo>
                    <a:pt x="951" y="658"/>
                    <a:pt x="951" y="658"/>
                    <a:pt x="951" y="658"/>
                  </a:cubicBezTo>
                  <a:cubicBezTo>
                    <a:pt x="949" y="658"/>
                    <a:pt x="948" y="656"/>
                    <a:pt x="946" y="656"/>
                  </a:cubicBezTo>
                  <a:cubicBezTo>
                    <a:pt x="941" y="656"/>
                    <a:pt x="934" y="654"/>
                    <a:pt x="934" y="659"/>
                  </a:cubicBezTo>
                  <a:close/>
                  <a:moveTo>
                    <a:pt x="1020" y="781"/>
                  </a:moveTo>
                  <a:cubicBezTo>
                    <a:pt x="1020" y="779"/>
                    <a:pt x="1022" y="779"/>
                    <a:pt x="1023" y="779"/>
                  </a:cubicBezTo>
                  <a:cubicBezTo>
                    <a:pt x="1025" y="777"/>
                    <a:pt x="1027" y="777"/>
                    <a:pt x="1030" y="777"/>
                  </a:cubicBezTo>
                  <a:cubicBezTo>
                    <a:pt x="1033" y="777"/>
                    <a:pt x="1036" y="776"/>
                    <a:pt x="1037" y="779"/>
                  </a:cubicBezTo>
                  <a:cubicBezTo>
                    <a:pt x="1037" y="785"/>
                    <a:pt x="1037" y="785"/>
                    <a:pt x="1037" y="785"/>
                  </a:cubicBezTo>
                  <a:cubicBezTo>
                    <a:pt x="1037" y="788"/>
                    <a:pt x="1036" y="791"/>
                    <a:pt x="1034" y="791"/>
                  </a:cubicBezTo>
                  <a:cubicBezTo>
                    <a:pt x="1030" y="791"/>
                    <a:pt x="1030" y="783"/>
                    <a:pt x="1026" y="783"/>
                  </a:cubicBezTo>
                  <a:cubicBezTo>
                    <a:pt x="1026" y="783"/>
                    <a:pt x="1026" y="784"/>
                    <a:pt x="1025" y="784"/>
                  </a:cubicBezTo>
                  <a:cubicBezTo>
                    <a:pt x="1023" y="784"/>
                    <a:pt x="1020" y="783"/>
                    <a:pt x="1020" y="781"/>
                  </a:cubicBezTo>
                  <a:close/>
                  <a:moveTo>
                    <a:pt x="1057" y="767"/>
                  </a:moveTo>
                  <a:cubicBezTo>
                    <a:pt x="1055" y="767"/>
                    <a:pt x="1053" y="768"/>
                    <a:pt x="1053" y="770"/>
                  </a:cubicBezTo>
                  <a:cubicBezTo>
                    <a:pt x="1053" y="775"/>
                    <a:pt x="1053" y="775"/>
                    <a:pt x="1053" y="775"/>
                  </a:cubicBezTo>
                  <a:cubicBezTo>
                    <a:pt x="1053" y="777"/>
                    <a:pt x="1055" y="778"/>
                    <a:pt x="1057" y="778"/>
                  </a:cubicBezTo>
                  <a:cubicBezTo>
                    <a:pt x="1059" y="778"/>
                    <a:pt x="1059" y="778"/>
                    <a:pt x="1059" y="778"/>
                  </a:cubicBezTo>
                  <a:cubicBezTo>
                    <a:pt x="1059" y="774"/>
                    <a:pt x="1059" y="774"/>
                    <a:pt x="1059" y="774"/>
                  </a:cubicBezTo>
                  <a:cubicBezTo>
                    <a:pt x="1059" y="771"/>
                    <a:pt x="1058" y="770"/>
                    <a:pt x="1057" y="767"/>
                  </a:cubicBezTo>
                  <a:close/>
                  <a:moveTo>
                    <a:pt x="1116" y="743"/>
                  </a:moveTo>
                  <a:cubicBezTo>
                    <a:pt x="1116" y="743"/>
                    <a:pt x="1115" y="742"/>
                    <a:pt x="1115" y="742"/>
                  </a:cubicBezTo>
                  <a:cubicBezTo>
                    <a:pt x="1113" y="742"/>
                    <a:pt x="1113" y="745"/>
                    <a:pt x="1111" y="745"/>
                  </a:cubicBezTo>
                  <a:cubicBezTo>
                    <a:pt x="1108" y="745"/>
                    <a:pt x="1107" y="744"/>
                    <a:pt x="1105" y="743"/>
                  </a:cubicBezTo>
                  <a:cubicBezTo>
                    <a:pt x="1101" y="758"/>
                    <a:pt x="1101" y="758"/>
                    <a:pt x="1101" y="758"/>
                  </a:cubicBezTo>
                  <a:cubicBezTo>
                    <a:pt x="1101" y="760"/>
                    <a:pt x="1102" y="761"/>
                    <a:pt x="1102" y="763"/>
                  </a:cubicBezTo>
                  <a:cubicBezTo>
                    <a:pt x="1102" y="764"/>
                    <a:pt x="1102" y="764"/>
                    <a:pt x="1102" y="765"/>
                  </a:cubicBezTo>
                  <a:cubicBezTo>
                    <a:pt x="1100" y="765"/>
                    <a:pt x="1099" y="764"/>
                    <a:pt x="1098" y="765"/>
                  </a:cubicBezTo>
                  <a:cubicBezTo>
                    <a:pt x="1097" y="767"/>
                    <a:pt x="1098" y="768"/>
                    <a:pt x="1098" y="770"/>
                  </a:cubicBezTo>
                  <a:cubicBezTo>
                    <a:pt x="1096" y="776"/>
                    <a:pt x="1096" y="776"/>
                    <a:pt x="1096" y="776"/>
                  </a:cubicBezTo>
                  <a:cubicBezTo>
                    <a:pt x="1096" y="778"/>
                    <a:pt x="1096" y="778"/>
                    <a:pt x="1096" y="778"/>
                  </a:cubicBezTo>
                  <a:cubicBezTo>
                    <a:pt x="1097" y="778"/>
                    <a:pt x="1097" y="778"/>
                    <a:pt x="1097" y="778"/>
                  </a:cubicBezTo>
                  <a:cubicBezTo>
                    <a:pt x="1099" y="778"/>
                    <a:pt x="1099" y="777"/>
                    <a:pt x="1101" y="777"/>
                  </a:cubicBezTo>
                  <a:cubicBezTo>
                    <a:pt x="1101" y="777"/>
                    <a:pt x="1101" y="778"/>
                    <a:pt x="1101" y="779"/>
                  </a:cubicBezTo>
                  <a:cubicBezTo>
                    <a:pt x="1101" y="781"/>
                    <a:pt x="1098" y="782"/>
                    <a:pt x="1098" y="785"/>
                  </a:cubicBezTo>
                  <a:cubicBezTo>
                    <a:pt x="1098" y="786"/>
                    <a:pt x="1099" y="786"/>
                    <a:pt x="1099" y="788"/>
                  </a:cubicBezTo>
                  <a:cubicBezTo>
                    <a:pt x="1099" y="800"/>
                    <a:pt x="1099" y="800"/>
                    <a:pt x="1099" y="800"/>
                  </a:cubicBezTo>
                  <a:cubicBezTo>
                    <a:pt x="1100" y="800"/>
                    <a:pt x="1100" y="802"/>
                    <a:pt x="1102" y="802"/>
                  </a:cubicBezTo>
                  <a:cubicBezTo>
                    <a:pt x="1104" y="804"/>
                    <a:pt x="1105" y="803"/>
                    <a:pt x="1108" y="803"/>
                  </a:cubicBezTo>
                  <a:cubicBezTo>
                    <a:pt x="1110" y="803"/>
                    <a:pt x="1112" y="802"/>
                    <a:pt x="1114" y="802"/>
                  </a:cubicBezTo>
                  <a:cubicBezTo>
                    <a:pt x="1118" y="802"/>
                    <a:pt x="1118" y="802"/>
                    <a:pt x="1118" y="802"/>
                  </a:cubicBezTo>
                  <a:cubicBezTo>
                    <a:pt x="1119" y="797"/>
                    <a:pt x="1117" y="792"/>
                    <a:pt x="1121" y="789"/>
                  </a:cubicBezTo>
                  <a:cubicBezTo>
                    <a:pt x="1123" y="790"/>
                    <a:pt x="1122" y="792"/>
                    <a:pt x="1123" y="794"/>
                  </a:cubicBezTo>
                  <a:cubicBezTo>
                    <a:pt x="1125" y="797"/>
                    <a:pt x="1128" y="796"/>
                    <a:pt x="1130" y="799"/>
                  </a:cubicBezTo>
                  <a:cubicBezTo>
                    <a:pt x="1129" y="801"/>
                    <a:pt x="1127" y="803"/>
                    <a:pt x="1127" y="806"/>
                  </a:cubicBezTo>
                  <a:cubicBezTo>
                    <a:pt x="1127" y="807"/>
                    <a:pt x="1127" y="807"/>
                    <a:pt x="1127" y="808"/>
                  </a:cubicBezTo>
                  <a:cubicBezTo>
                    <a:pt x="1131" y="808"/>
                    <a:pt x="1132" y="811"/>
                    <a:pt x="1136" y="811"/>
                  </a:cubicBezTo>
                  <a:cubicBezTo>
                    <a:pt x="1137" y="811"/>
                    <a:pt x="1138" y="810"/>
                    <a:pt x="1139" y="809"/>
                  </a:cubicBezTo>
                  <a:cubicBezTo>
                    <a:pt x="1140" y="808"/>
                    <a:pt x="1142" y="807"/>
                    <a:pt x="1142" y="805"/>
                  </a:cubicBezTo>
                  <a:cubicBezTo>
                    <a:pt x="1142" y="803"/>
                    <a:pt x="1140" y="803"/>
                    <a:pt x="1138" y="801"/>
                  </a:cubicBezTo>
                  <a:cubicBezTo>
                    <a:pt x="1142" y="800"/>
                    <a:pt x="1143" y="801"/>
                    <a:pt x="1147" y="801"/>
                  </a:cubicBezTo>
                  <a:cubicBezTo>
                    <a:pt x="1147" y="801"/>
                    <a:pt x="1147" y="801"/>
                    <a:pt x="1148" y="801"/>
                  </a:cubicBezTo>
                  <a:cubicBezTo>
                    <a:pt x="1149" y="801"/>
                    <a:pt x="1149" y="802"/>
                    <a:pt x="1150" y="802"/>
                  </a:cubicBezTo>
                  <a:cubicBezTo>
                    <a:pt x="1151" y="795"/>
                    <a:pt x="1154" y="792"/>
                    <a:pt x="1154" y="785"/>
                  </a:cubicBezTo>
                  <a:cubicBezTo>
                    <a:pt x="1154" y="779"/>
                    <a:pt x="1154" y="779"/>
                    <a:pt x="1154" y="779"/>
                  </a:cubicBezTo>
                  <a:cubicBezTo>
                    <a:pt x="1154" y="778"/>
                    <a:pt x="1156" y="778"/>
                    <a:pt x="1156" y="777"/>
                  </a:cubicBezTo>
                  <a:cubicBezTo>
                    <a:pt x="1157" y="774"/>
                    <a:pt x="1157" y="772"/>
                    <a:pt x="1157" y="768"/>
                  </a:cubicBezTo>
                  <a:cubicBezTo>
                    <a:pt x="1157" y="765"/>
                    <a:pt x="1157" y="763"/>
                    <a:pt x="1155" y="761"/>
                  </a:cubicBezTo>
                  <a:cubicBezTo>
                    <a:pt x="1153" y="760"/>
                    <a:pt x="1152" y="759"/>
                    <a:pt x="1151" y="758"/>
                  </a:cubicBezTo>
                  <a:cubicBezTo>
                    <a:pt x="1148" y="753"/>
                    <a:pt x="1145" y="749"/>
                    <a:pt x="1140" y="749"/>
                  </a:cubicBezTo>
                  <a:cubicBezTo>
                    <a:pt x="1137" y="749"/>
                    <a:pt x="1137" y="755"/>
                    <a:pt x="1134" y="755"/>
                  </a:cubicBezTo>
                  <a:cubicBezTo>
                    <a:pt x="1133" y="755"/>
                    <a:pt x="1133" y="754"/>
                    <a:pt x="1133" y="753"/>
                  </a:cubicBezTo>
                  <a:cubicBezTo>
                    <a:pt x="1130" y="752"/>
                    <a:pt x="1129" y="750"/>
                    <a:pt x="1127" y="748"/>
                  </a:cubicBezTo>
                  <a:cubicBezTo>
                    <a:pt x="1126" y="747"/>
                    <a:pt x="1124" y="747"/>
                    <a:pt x="1123" y="747"/>
                  </a:cubicBezTo>
                  <a:cubicBezTo>
                    <a:pt x="1121" y="746"/>
                    <a:pt x="1120" y="744"/>
                    <a:pt x="1118" y="744"/>
                  </a:cubicBezTo>
                  <a:cubicBezTo>
                    <a:pt x="1118" y="744"/>
                    <a:pt x="1117" y="744"/>
                    <a:pt x="1117" y="745"/>
                  </a:cubicBezTo>
                  <a:cubicBezTo>
                    <a:pt x="1116" y="744"/>
                    <a:pt x="1116" y="743"/>
                    <a:pt x="1116" y="743"/>
                  </a:cubicBezTo>
                  <a:close/>
                  <a:moveTo>
                    <a:pt x="1084" y="773"/>
                  </a:moveTo>
                  <a:cubicBezTo>
                    <a:pt x="1084" y="775"/>
                    <a:pt x="1084" y="776"/>
                    <a:pt x="1085" y="777"/>
                  </a:cubicBezTo>
                  <a:cubicBezTo>
                    <a:pt x="1088" y="775"/>
                    <a:pt x="1090" y="774"/>
                    <a:pt x="1090" y="771"/>
                  </a:cubicBezTo>
                  <a:cubicBezTo>
                    <a:pt x="1090" y="770"/>
                    <a:pt x="1090" y="768"/>
                    <a:pt x="1089" y="768"/>
                  </a:cubicBezTo>
                  <a:cubicBezTo>
                    <a:pt x="1086" y="768"/>
                    <a:pt x="1084" y="770"/>
                    <a:pt x="1084" y="773"/>
                  </a:cubicBezTo>
                  <a:close/>
                  <a:moveTo>
                    <a:pt x="46" y="270"/>
                  </a:moveTo>
                  <a:cubicBezTo>
                    <a:pt x="46" y="271"/>
                    <a:pt x="48" y="272"/>
                    <a:pt x="48" y="273"/>
                  </a:cubicBezTo>
                  <a:cubicBezTo>
                    <a:pt x="48" y="274"/>
                    <a:pt x="48" y="275"/>
                    <a:pt x="48" y="276"/>
                  </a:cubicBezTo>
                  <a:cubicBezTo>
                    <a:pt x="47" y="276"/>
                    <a:pt x="47" y="276"/>
                    <a:pt x="47" y="276"/>
                  </a:cubicBezTo>
                  <a:cubicBezTo>
                    <a:pt x="46" y="276"/>
                    <a:pt x="46" y="276"/>
                    <a:pt x="46" y="276"/>
                  </a:cubicBezTo>
                  <a:cubicBezTo>
                    <a:pt x="43" y="276"/>
                    <a:pt x="43" y="276"/>
                    <a:pt x="43" y="276"/>
                  </a:cubicBezTo>
                  <a:cubicBezTo>
                    <a:pt x="42" y="277"/>
                    <a:pt x="42" y="277"/>
                    <a:pt x="42" y="278"/>
                  </a:cubicBezTo>
                  <a:cubicBezTo>
                    <a:pt x="42" y="282"/>
                    <a:pt x="46" y="284"/>
                    <a:pt x="48" y="288"/>
                  </a:cubicBezTo>
                  <a:cubicBezTo>
                    <a:pt x="49" y="290"/>
                    <a:pt x="49" y="291"/>
                    <a:pt x="50" y="293"/>
                  </a:cubicBezTo>
                  <a:cubicBezTo>
                    <a:pt x="51" y="295"/>
                    <a:pt x="52" y="297"/>
                    <a:pt x="54" y="297"/>
                  </a:cubicBezTo>
                  <a:cubicBezTo>
                    <a:pt x="56" y="297"/>
                    <a:pt x="57" y="296"/>
                    <a:pt x="59" y="296"/>
                  </a:cubicBezTo>
                  <a:cubicBezTo>
                    <a:pt x="63" y="296"/>
                    <a:pt x="63" y="304"/>
                    <a:pt x="68" y="304"/>
                  </a:cubicBezTo>
                  <a:cubicBezTo>
                    <a:pt x="76" y="304"/>
                    <a:pt x="76" y="304"/>
                    <a:pt x="76" y="304"/>
                  </a:cubicBezTo>
                  <a:cubicBezTo>
                    <a:pt x="78" y="306"/>
                    <a:pt x="79" y="308"/>
                    <a:pt x="82" y="310"/>
                  </a:cubicBezTo>
                  <a:cubicBezTo>
                    <a:pt x="85" y="311"/>
                    <a:pt x="87" y="311"/>
                    <a:pt x="90" y="312"/>
                  </a:cubicBezTo>
                  <a:cubicBezTo>
                    <a:pt x="94" y="313"/>
                    <a:pt x="96" y="314"/>
                    <a:pt x="99" y="316"/>
                  </a:cubicBezTo>
                  <a:cubicBezTo>
                    <a:pt x="101" y="317"/>
                    <a:pt x="100" y="320"/>
                    <a:pt x="102" y="320"/>
                  </a:cubicBezTo>
                  <a:cubicBezTo>
                    <a:pt x="104" y="320"/>
                    <a:pt x="105" y="318"/>
                    <a:pt x="108" y="318"/>
                  </a:cubicBezTo>
                  <a:cubicBezTo>
                    <a:pt x="111" y="318"/>
                    <a:pt x="115" y="319"/>
                    <a:pt x="115" y="316"/>
                  </a:cubicBezTo>
                  <a:cubicBezTo>
                    <a:pt x="115" y="312"/>
                    <a:pt x="115" y="307"/>
                    <a:pt x="111" y="307"/>
                  </a:cubicBezTo>
                  <a:cubicBezTo>
                    <a:pt x="109" y="307"/>
                    <a:pt x="108" y="308"/>
                    <a:pt x="106" y="309"/>
                  </a:cubicBezTo>
                  <a:cubicBezTo>
                    <a:pt x="104" y="306"/>
                    <a:pt x="106" y="304"/>
                    <a:pt x="103" y="301"/>
                  </a:cubicBezTo>
                  <a:cubicBezTo>
                    <a:pt x="102" y="299"/>
                    <a:pt x="100" y="300"/>
                    <a:pt x="98" y="298"/>
                  </a:cubicBezTo>
                  <a:cubicBezTo>
                    <a:pt x="94" y="295"/>
                    <a:pt x="93" y="292"/>
                    <a:pt x="90" y="289"/>
                  </a:cubicBezTo>
                  <a:cubicBezTo>
                    <a:pt x="89" y="290"/>
                    <a:pt x="89" y="291"/>
                    <a:pt x="88" y="292"/>
                  </a:cubicBezTo>
                  <a:cubicBezTo>
                    <a:pt x="84" y="292"/>
                    <a:pt x="84" y="292"/>
                    <a:pt x="84" y="292"/>
                  </a:cubicBezTo>
                  <a:cubicBezTo>
                    <a:pt x="81" y="292"/>
                    <a:pt x="79" y="291"/>
                    <a:pt x="76" y="290"/>
                  </a:cubicBezTo>
                  <a:cubicBezTo>
                    <a:pt x="78" y="289"/>
                    <a:pt x="80" y="288"/>
                    <a:pt x="82" y="287"/>
                  </a:cubicBezTo>
                  <a:cubicBezTo>
                    <a:pt x="83" y="287"/>
                    <a:pt x="85" y="286"/>
                    <a:pt x="85" y="284"/>
                  </a:cubicBezTo>
                  <a:cubicBezTo>
                    <a:pt x="85" y="283"/>
                    <a:pt x="84" y="282"/>
                    <a:pt x="82" y="282"/>
                  </a:cubicBezTo>
                  <a:cubicBezTo>
                    <a:pt x="80" y="282"/>
                    <a:pt x="79" y="282"/>
                    <a:pt x="77" y="282"/>
                  </a:cubicBezTo>
                  <a:cubicBezTo>
                    <a:pt x="76" y="282"/>
                    <a:pt x="76" y="281"/>
                    <a:pt x="75" y="281"/>
                  </a:cubicBezTo>
                  <a:cubicBezTo>
                    <a:pt x="73" y="280"/>
                    <a:pt x="71" y="280"/>
                    <a:pt x="69" y="279"/>
                  </a:cubicBezTo>
                  <a:cubicBezTo>
                    <a:pt x="68" y="278"/>
                    <a:pt x="67" y="277"/>
                    <a:pt x="66" y="276"/>
                  </a:cubicBezTo>
                  <a:cubicBezTo>
                    <a:pt x="65" y="275"/>
                    <a:pt x="64" y="275"/>
                    <a:pt x="62" y="275"/>
                  </a:cubicBezTo>
                  <a:cubicBezTo>
                    <a:pt x="60" y="275"/>
                    <a:pt x="57" y="275"/>
                    <a:pt x="57" y="273"/>
                  </a:cubicBezTo>
                  <a:cubicBezTo>
                    <a:pt x="57" y="271"/>
                    <a:pt x="59" y="270"/>
                    <a:pt x="61" y="270"/>
                  </a:cubicBezTo>
                  <a:cubicBezTo>
                    <a:pt x="61" y="269"/>
                    <a:pt x="61" y="269"/>
                    <a:pt x="61" y="269"/>
                  </a:cubicBezTo>
                  <a:cubicBezTo>
                    <a:pt x="60" y="268"/>
                    <a:pt x="59" y="267"/>
                    <a:pt x="57" y="267"/>
                  </a:cubicBezTo>
                  <a:cubicBezTo>
                    <a:pt x="55" y="267"/>
                    <a:pt x="53" y="267"/>
                    <a:pt x="51" y="267"/>
                  </a:cubicBezTo>
                  <a:cubicBezTo>
                    <a:pt x="49" y="268"/>
                    <a:pt x="46" y="268"/>
                    <a:pt x="46" y="270"/>
                  </a:cubicBezTo>
                  <a:close/>
                  <a:moveTo>
                    <a:pt x="171" y="326"/>
                  </a:moveTo>
                  <a:cubicBezTo>
                    <a:pt x="169" y="326"/>
                    <a:pt x="168" y="327"/>
                    <a:pt x="166" y="328"/>
                  </a:cubicBezTo>
                  <a:cubicBezTo>
                    <a:pt x="166" y="329"/>
                    <a:pt x="166" y="329"/>
                    <a:pt x="166" y="329"/>
                  </a:cubicBezTo>
                  <a:cubicBezTo>
                    <a:pt x="167" y="330"/>
                    <a:pt x="169" y="330"/>
                    <a:pt x="170" y="331"/>
                  </a:cubicBezTo>
                  <a:cubicBezTo>
                    <a:pt x="172" y="332"/>
                    <a:pt x="172" y="333"/>
                    <a:pt x="173" y="334"/>
                  </a:cubicBezTo>
                  <a:cubicBezTo>
                    <a:pt x="175" y="334"/>
                    <a:pt x="176" y="333"/>
                    <a:pt x="178" y="334"/>
                  </a:cubicBezTo>
                  <a:cubicBezTo>
                    <a:pt x="179" y="335"/>
                    <a:pt x="179" y="336"/>
                    <a:pt x="180" y="337"/>
                  </a:cubicBezTo>
                  <a:cubicBezTo>
                    <a:pt x="181" y="339"/>
                    <a:pt x="182" y="339"/>
                    <a:pt x="183" y="340"/>
                  </a:cubicBezTo>
                  <a:cubicBezTo>
                    <a:pt x="184" y="341"/>
                    <a:pt x="184" y="344"/>
                    <a:pt x="186" y="344"/>
                  </a:cubicBezTo>
                  <a:cubicBezTo>
                    <a:pt x="189" y="344"/>
                    <a:pt x="189" y="341"/>
                    <a:pt x="189" y="339"/>
                  </a:cubicBezTo>
                  <a:cubicBezTo>
                    <a:pt x="189" y="338"/>
                    <a:pt x="189" y="337"/>
                    <a:pt x="188" y="337"/>
                  </a:cubicBezTo>
                  <a:cubicBezTo>
                    <a:pt x="186" y="335"/>
                    <a:pt x="186" y="334"/>
                    <a:pt x="186" y="332"/>
                  </a:cubicBezTo>
                  <a:cubicBezTo>
                    <a:pt x="185" y="330"/>
                    <a:pt x="186" y="327"/>
                    <a:pt x="183" y="326"/>
                  </a:cubicBezTo>
                  <a:cubicBezTo>
                    <a:pt x="182" y="326"/>
                    <a:pt x="181" y="325"/>
                    <a:pt x="180" y="325"/>
                  </a:cubicBezTo>
                  <a:cubicBezTo>
                    <a:pt x="179" y="326"/>
                    <a:pt x="178" y="327"/>
                    <a:pt x="177" y="327"/>
                  </a:cubicBezTo>
                  <a:cubicBezTo>
                    <a:pt x="175" y="327"/>
                    <a:pt x="174" y="326"/>
                    <a:pt x="171" y="326"/>
                  </a:cubicBezTo>
                  <a:close/>
                  <a:moveTo>
                    <a:pt x="194" y="386"/>
                  </a:moveTo>
                  <a:cubicBezTo>
                    <a:pt x="194" y="389"/>
                    <a:pt x="194" y="391"/>
                    <a:pt x="192" y="394"/>
                  </a:cubicBezTo>
                  <a:cubicBezTo>
                    <a:pt x="191" y="395"/>
                    <a:pt x="190" y="395"/>
                    <a:pt x="188" y="395"/>
                  </a:cubicBezTo>
                  <a:cubicBezTo>
                    <a:pt x="187" y="396"/>
                    <a:pt x="187" y="397"/>
                    <a:pt x="186" y="397"/>
                  </a:cubicBezTo>
                  <a:cubicBezTo>
                    <a:pt x="185" y="398"/>
                    <a:pt x="184" y="398"/>
                    <a:pt x="182" y="398"/>
                  </a:cubicBezTo>
                  <a:cubicBezTo>
                    <a:pt x="180" y="399"/>
                    <a:pt x="180" y="400"/>
                    <a:pt x="178" y="400"/>
                  </a:cubicBezTo>
                  <a:cubicBezTo>
                    <a:pt x="175" y="400"/>
                    <a:pt x="174" y="399"/>
                    <a:pt x="173" y="397"/>
                  </a:cubicBezTo>
                  <a:cubicBezTo>
                    <a:pt x="171" y="397"/>
                    <a:pt x="168" y="398"/>
                    <a:pt x="168" y="400"/>
                  </a:cubicBezTo>
                  <a:cubicBezTo>
                    <a:pt x="168" y="403"/>
                    <a:pt x="168" y="405"/>
                    <a:pt x="170" y="405"/>
                  </a:cubicBezTo>
                  <a:cubicBezTo>
                    <a:pt x="172" y="406"/>
                    <a:pt x="174" y="406"/>
                    <a:pt x="175" y="408"/>
                  </a:cubicBezTo>
                  <a:cubicBezTo>
                    <a:pt x="177" y="411"/>
                    <a:pt x="176" y="414"/>
                    <a:pt x="179" y="416"/>
                  </a:cubicBezTo>
                  <a:cubicBezTo>
                    <a:pt x="182" y="417"/>
                    <a:pt x="184" y="416"/>
                    <a:pt x="186" y="418"/>
                  </a:cubicBezTo>
                  <a:cubicBezTo>
                    <a:pt x="188" y="420"/>
                    <a:pt x="187" y="422"/>
                    <a:pt x="187" y="424"/>
                  </a:cubicBezTo>
                  <a:cubicBezTo>
                    <a:pt x="188" y="427"/>
                    <a:pt x="190" y="427"/>
                    <a:pt x="192" y="429"/>
                  </a:cubicBezTo>
                  <a:cubicBezTo>
                    <a:pt x="194" y="431"/>
                    <a:pt x="194" y="433"/>
                    <a:pt x="195" y="436"/>
                  </a:cubicBezTo>
                  <a:cubicBezTo>
                    <a:pt x="196" y="437"/>
                    <a:pt x="195" y="438"/>
                    <a:pt x="196" y="440"/>
                  </a:cubicBezTo>
                  <a:cubicBezTo>
                    <a:pt x="198" y="442"/>
                    <a:pt x="200" y="442"/>
                    <a:pt x="204" y="443"/>
                  </a:cubicBezTo>
                  <a:cubicBezTo>
                    <a:pt x="208" y="444"/>
                    <a:pt x="211" y="446"/>
                    <a:pt x="213" y="450"/>
                  </a:cubicBezTo>
                  <a:cubicBezTo>
                    <a:pt x="215" y="453"/>
                    <a:pt x="218" y="454"/>
                    <a:pt x="218" y="457"/>
                  </a:cubicBezTo>
                  <a:cubicBezTo>
                    <a:pt x="218" y="459"/>
                    <a:pt x="216" y="460"/>
                    <a:pt x="216" y="462"/>
                  </a:cubicBezTo>
                  <a:cubicBezTo>
                    <a:pt x="216" y="464"/>
                    <a:pt x="218" y="465"/>
                    <a:pt x="219" y="467"/>
                  </a:cubicBezTo>
                  <a:cubicBezTo>
                    <a:pt x="220" y="470"/>
                    <a:pt x="218" y="472"/>
                    <a:pt x="220" y="474"/>
                  </a:cubicBezTo>
                  <a:cubicBezTo>
                    <a:pt x="221" y="476"/>
                    <a:pt x="222" y="476"/>
                    <a:pt x="224" y="476"/>
                  </a:cubicBezTo>
                  <a:cubicBezTo>
                    <a:pt x="228" y="476"/>
                    <a:pt x="230" y="475"/>
                    <a:pt x="234" y="473"/>
                  </a:cubicBezTo>
                  <a:cubicBezTo>
                    <a:pt x="235" y="473"/>
                    <a:pt x="234" y="471"/>
                    <a:pt x="236" y="470"/>
                  </a:cubicBezTo>
                  <a:cubicBezTo>
                    <a:pt x="238" y="468"/>
                    <a:pt x="241" y="467"/>
                    <a:pt x="241" y="464"/>
                  </a:cubicBezTo>
                  <a:cubicBezTo>
                    <a:pt x="241" y="461"/>
                    <a:pt x="238" y="460"/>
                    <a:pt x="238" y="457"/>
                  </a:cubicBezTo>
                  <a:cubicBezTo>
                    <a:pt x="238" y="454"/>
                    <a:pt x="238" y="454"/>
                    <a:pt x="238" y="454"/>
                  </a:cubicBezTo>
                  <a:cubicBezTo>
                    <a:pt x="238" y="453"/>
                    <a:pt x="239" y="452"/>
                    <a:pt x="239" y="451"/>
                  </a:cubicBezTo>
                  <a:cubicBezTo>
                    <a:pt x="240" y="448"/>
                    <a:pt x="240" y="447"/>
                    <a:pt x="241" y="444"/>
                  </a:cubicBezTo>
                  <a:cubicBezTo>
                    <a:pt x="241" y="443"/>
                    <a:pt x="242" y="442"/>
                    <a:pt x="242" y="441"/>
                  </a:cubicBezTo>
                  <a:cubicBezTo>
                    <a:pt x="242" y="436"/>
                    <a:pt x="242" y="436"/>
                    <a:pt x="242" y="436"/>
                  </a:cubicBezTo>
                  <a:cubicBezTo>
                    <a:pt x="242" y="433"/>
                    <a:pt x="240" y="433"/>
                    <a:pt x="238" y="432"/>
                  </a:cubicBezTo>
                  <a:cubicBezTo>
                    <a:pt x="236" y="429"/>
                    <a:pt x="234" y="426"/>
                    <a:pt x="234" y="423"/>
                  </a:cubicBezTo>
                  <a:cubicBezTo>
                    <a:pt x="233" y="422"/>
                    <a:pt x="232" y="423"/>
                    <a:pt x="231" y="423"/>
                  </a:cubicBezTo>
                  <a:cubicBezTo>
                    <a:pt x="227" y="423"/>
                    <a:pt x="225" y="420"/>
                    <a:pt x="222" y="418"/>
                  </a:cubicBezTo>
                  <a:cubicBezTo>
                    <a:pt x="218" y="415"/>
                    <a:pt x="215" y="412"/>
                    <a:pt x="214" y="407"/>
                  </a:cubicBezTo>
                  <a:cubicBezTo>
                    <a:pt x="213" y="403"/>
                    <a:pt x="210" y="402"/>
                    <a:pt x="208" y="398"/>
                  </a:cubicBezTo>
                  <a:cubicBezTo>
                    <a:pt x="207" y="397"/>
                    <a:pt x="206" y="396"/>
                    <a:pt x="206" y="394"/>
                  </a:cubicBezTo>
                  <a:cubicBezTo>
                    <a:pt x="205" y="392"/>
                    <a:pt x="206" y="391"/>
                    <a:pt x="205" y="390"/>
                  </a:cubicBezTo>
                  <a:cubicBezTo>
                    <a:pt x="204" y="389"/>
                    <a:pt x="203" y="390"/>
                    <a:pt x="202" y="389"/>
                  </a:cubicBezTo>
                  <a:cubicBezTo>
                    <a:pt x="201" y="388"/>
                    <a:pt x="201" y="386"/>
                    <a:pt x="199" y="385"/>
                  </a:cubicBezTo>
                  <a:cubicBezTo>
                    <a:pt x="197" y="385"/>
                    <a:pt x="196" y="386"/>
                    <a:pt x="194" y="386"/>
                  </a:cubicBezTo>
                  <a:close/>
                  <a:moveTo>
                    <a:pt x="290" y="375"/>
                  </a:moveTo>
                  <a:cubicBezTo>
                    <a:pt x="289" y="373"/>
                    <a:pt x="288" y="372"/>
                    <a:pt x="287" y="372"/>
                  </a:cubicBezTo>
                  <a:cubicBezTo>
                    <a:pt x="285" y="372"/>
                    <a:pt x="285" y="373"/>
                    <a:pt x="284" y="374"/>
                  </a:cubicBezTo>
                  <a:cubicBezTo>
                    <a:pt x="283" y="375"/>
                    <a:pt x="282" y="375"/>
                    <a:pt x="282" y="377"/>
                  </a:cubicBezTo>
                  <a:cubicBezTo>
                    <a:pt x="282" y="379"/>
                    <a:pt x="284" y="381"/>
                    <a:pt x="286" y="381"/>
                  </a:cubicBezTo>
                  <a:cubicBezTo>
                    <a:pt x="288" y="381"/>
                    <a:pt x="289" y="379"/>
                    <a:pt x="291" y="379"/>
                  </a:cubicBezTo>
                  <a:cubicBezTo>
                    <a:pt x="293" y="379"/>
                    <a:pt x="294" y="381"/>
                    <a:pt x="297" y="381"/>
                  </a:cubicBezTo>
                  <a:cubicBezTo>
                    <a:pt x="298" y="381"/>
                    <a:pt x="299" y="380"/>
                    <a:pt x="299" y="379"/>
                  </a:cubicBezTo>
                  <a:cubicBezTo>
                    <a:pt x="299" y="375"/>
                    <a:pt x="299" y="375"/>
                    <a:pt x="299" y="375"/>
                  </a:cubicBezTo>
                  <a:cubicBezTo>
                    <a:pt x="296" y="375"/>
                    <a:pt x="296" y="375"/>
                    <a:pt x="296" y="375"/>
                  </a:cubicBezTo>
                  <a:cubicBezTo>
                    <a:pt x="295" y="375"/>
                    <a:pt x="295" y="377"/>
                    <a:pt x="294" y="377"/>
                  </a:cubicBezTo>
                  <a:cubicBezTo>
                    <a:pt x="292" y="377"/>
                    <a:pt x="291" y="375"/>
                    <a:pt x="290" y="375"/>
                  </a:cubicBezTo>
                  <a:close/>
                  <a:moveTo>
                    <a:pt x="290" y="511"/>
                  </a:moveTo>
                  <a:cubicBezTo>
                    <a:pt x="290" y="514"/>
                    <a:pt x="293" y="514"/>
                    <a:pt x="295" y="515"/>
                  </a:cubicBezTo>
                  <a:cubicBezTo>
                    <a:pt x="297" y="516"/>
                    <a:pt x="297" y="519"/>
                    <a:pt x="299" y="519"/>
                  </a:cubicBezTo>
                  <a:cubicBezTo>
                    <a:pt x="301" y="519"/>
                    <a:pt x="301" y="517"/>
                    <a:pt x="302" y="517"/>
                  </a:cubicBezTo>
                  <a:cubicBezTo>
                    <a:pt x="303" y="516"/>
                    <a:pt x="303" y="516"/>
                    <a:pt x="304" y="516"/>
                  </a:cubicBezTo>
                  <a:cubicBezTo>
                    <a:pt x="306" y="516"/>
                    <a:pt x="307" y="516"/>
                    <a:pt x="309" y="516"/>
                  </a:cubicBezTo>
                  <a:cubicBezTo>
                    <a:pt x="313" y="516"/>
                    <a:pt x="319" y="516"/>
                    <a:pt x="319" y="512"/>
                  </a:cubicBezTo>
                  <a:cubicBezTo>
                    <a:pt x="319" y="510"/>
                    <a:pt x="316" y="509"/>
                    <a:pt x="314" y="509"/>
                  </a:cubicBezTo>
                  <a:cubicBezTo>
                    <a:pt x="309" y="509"/>
                    <a:pt x="307" y="508"/>
                    <a:pt x="303" y="508"/>
                  </a:cubicBezTo>
                  <a:cubicBezTo>
                    <a:pt x="303" y="507"/>
                    <a:pt x="303" y="507"/>
                    <a:pt x="303" y="507"/>
                  </a:cubicBezTo>
                  <a:cubicBezTo>
                    <a:pt x="299" y="506"/>
                    <a:pt x="297" y="507"/>
                    <a:pt x="294" y="508"/>
                  </a:cubicBezTo>
                  <a:cubicBezTo>
                    <a:pt x="292" y="509"/>
                    <a:pt x="290" y="510"/>
                    <a:pt x="290" y="511"/>
                  </a:cubicBezTo>
                  <a:close/>
                  <a:moveTo>
                    <a:pt x="281" y="524"/>
                  </a:moveTo>
                  <a:cubicBezTo>
                    <a:pt x="274" y="524"/>
                    <a:pt x="274" y="524"/>
                    <a:pt x="274" y="524"/>
                  </a:cubicBezTo>
                  <a:cubicBezTo>
                    <a:pt x="274" y="524"/>
                    <a:pt x="274" y="524"/>
                    <a:pt x="274" y="525"/>
                  </a:cubicBezTo>
                  <a:cubicBezTo>
                    <a:pt x="274" y="527"/>
                    <a:pt x="276" y="527"/>
                    <a:pt x="278" y="529"/>
                  </a:cubicBezTo>
                  <a:cubicBezTo>
                    <a:pt x="280" y="532"/>
                    <a:pt x="281" y="534"/>
                    <a:pt x="283" y="538"/>
                  </a:cubicBezTo>
                  <a:cubicBezTo>
                    <a:pt x="284" y="540"/>
                    <a:pt x="284" y="542"/>
                    <a:pt x="285" y="543"/>
                  </a:cubicBezTo>
                  <a:cubicBezTo>
                    <a:pt x="286" y="543"/>
                    <a:pt x="287" y="544"/>
                    <a:pt x="288" y="545"/>
                  </a:cubicBezTo>
                  <a:cubicBezTo>
                    <a:pt x="290" y="547"/>
                    <a:pt x="291" y="550"/>
                    <a:pt x="294" y="551"/>
                  </a:cubicBezTo>
                  <a:cubicBezTo>
                    <a:pt x="295" y="550"/>
                    <a:pt x="295" y="550"/>
                    <a:pt x="295" y="550"/>
                  </a:cubicBezTo>
                  <a:cubicBezTo>
                    <a:pt x="295" y="547"/>
                    <a:pt x="295" y="545"/>
                    <a:pt x="295" y="542"/>
                  </a:cubicBezTo>
                  <a:cubicBezTo>
                    <a:pt x="292" y="542"/>
                    <a:pt x="290" y="542"/>
                    <a:pt x="288" y="540"/>
                  </a:cubicBezTo>
                  <a:cubicBezTo>
                    <a:pt x="286" y="538"/>
                    <a:pt x="287" y="536"/>
                    <a:pt x="286" y="534"/>
                  </a:cubicBezTo>
                  <a:cubicBezTo>
                    <a:pt x="284" y="530"/>
                    <a:pt x="282" y="528"/>
                    <a:pt x="281" y="524"/>
                  </a:cubicBezTo>
                  <a:close/>
                  <a:moveTo>
                    <a:pt x="280" y="547"/>
                  </a:moveTo>
                  <a:cubicBezTo>
                    <a:pt x="280" y="548"/>
                    <a:pt x="280" y="548"/>
                    <a:pt x="280" y="548"/>
                  </a:cubicBezTo>
                  <a:cubicBezTo>
                    <a:pt x="280" y="550"/>
                    <a:pt x="281" y="551"/>
                    <a:pt x="281" y="552"/>
                  </a:cubicBezTo>
                  <a:cubicBezTo>
                    <a:pt x="281" y="554"/>
                    <a:pt x="278" y="555"/>
                    <a:pt x="278" y="558"/>
                  </a:cubicBezTo>
                  <a:cubicBezTo>
                    <a:pt x="278" y="561"/>
                    <a:pt x="278" y="561"/>
                    <a:pt x="278" y="561"/>
                  </a:cubicBezTo>
                  <a:cubicBezTo>
                    <a:pt x="278" y="563"/>
                    <a:pt x="276" y="563"/>
                    <a:pt x="275" y="564"/>
                  </a:cubicBezTo>
                  <a:cubicBezTo>
                    <a:pt x="274" y="566"/>
                    <a:pt x="274" y="568"/>
                    <a:pt x="273" y="568"/>
                  </a:cubicBezTo>
                  <a:cubicBezTo>
                    <a:pt x="271" y="569"/>
                    <a:pt x="269" y="569"/>
                    <a:pt x="269" y="571"/>
                  </a:cubicBezTo>
                  <a:cubicBezTo>
                    <a:pt x="269" y="573"/>
                    <a:pt x="271" y="573"/>
                    <a:pt x="273" y="573"/>
                  </a:cubicBezTo>
                  <a:cubicBezTo>
                    <a:pt x="275" y="573"/>
                    <a:pt x="277" y="573"/>
                    <a:pt x="279" y="573"/>
                  </a:cubicBezTo>
                  <a:cubicBezTo>
                    <a:pt x="283" y="573"/>
                    <a:pt x="289" y="571"/>
                    <a:pt x="289" y="567"/>
                  </a:cubicBezTo>
                  <a:cubicBezTo>
                    <a:pt x="289" y="562"/>
                    <a:pt x="289" y="558"/>
                    <a:pt x="286" y="554"/>
                  </a:cubicBezTo>
                  <a:cubicBezTo>
                    <a:pt x="284" y="551"/>
                    <a:pt x="283" y="548"/>
                    <a:pt x="280" y="547"/>
                  </a:cubicBezTo>
                  <a:close/>
                  <a:moveTo>
                    <a:pt x="324" y="607"/>
                  </a:moveTo>
                  <a:cubicBezTo>
                    <a:pt x="320" y="609"/>
                    <a:pt x="318" y="611"/>
                    <a:pt x="314" y="611"/>
                  </a:cubicBezTo>
                  <a:cubicBezTo>
                    <a:pt x="312" y="611"/>
                    <a:pt x="311" y="610"/>
                    <a:pt x="308" y="610"/>
                  </a:cubicBezTo>
                  <a:cubicBezTo>
                    <a:pt x="306" y="610"/>
                    <a:pt x="305" y="613"/>
                    <a:pt x="305" y="615"/>
                  </a:cubicBezTo>
                  <a:cubicBezTo>
                    <a:pt x="305" y="618"/>
                    <a:pt x="304" y="619"/>
                    <a:pt x="304" y="621"/>
                  </a:cubicBezTo>
                  <a:cubicBezTo>
                    <a:pt x="304" y="626"/>
                    <a:pt x="301" y="628"/>
                    <a:pt x="301" y="632"/>
                  </a:cubicBezTo>
                  <a:cubicBezTo>
                    <a:pt x="301" y="635"/>
                    <a:pt x="303" y="636"/>
                    <a:pt x="304" y="638"/>
                  </a:cubicBezTo>
                  <a:cubicBezTo>
                    <a:pt x="306" y="641"/>
                    <a:pt x="306" y="643"/>
                    <a:pt x="307" y="646"/>
                  </a:cubicBezTo>
                  <a:cubicBezTo>
                    <a:pt x="308" y="648"/>
                    <a:pt x="310" y="649"/>
                    <a:pt x="311" y="651"/>
                  </a:cubicBezTo>
                  <a:cubicBezTo>
                    <a:pt x="315" y="654"/>
                    <a:pt x="315" y="658"/>
                    <a:pt x="316" y="663"/>
                  </a:cubicBezTo>
                  <a:cubicBezTo>
                    <a:pt x="317" y="666"/>
                    <a:pt x="316" y="669"/>
                    <a:pt x="320" y="671"/>
                  </a:cubicBezTo>
                  <a:cubicBezTo>
                    <a:pt x="322" y="672"/>
                    <a:pt x="325" y="671"/>
                    <a:pt x="326" y="674"/>
                  </a:cubicBezTo>
                  <a:cubicBezTo>
                    <a:pt x="326" y="676"/>
                    <a:pt x="326" y="678"/>
                    <a:pt x="327" y="679"/>
                  </a:cubicBezTo>
                  <a:cubicBezTo>
                    <a:pt x="328" y="681"/>
                    <a:pt x="330" y="681"/>
                    <a:pt x="331" y="682"/>
                  </a:cubicBezTo>
                  <a:cubicBezTo>
                    <a:pt x="333" y="683"/>
                    <a:pt x="334" y="685"/>
                    <a:pt x="337" y="685"/>
                  </a:cubicBezTo>
                  <a:cubicBezTo>
                    <a:pt x="340" y="685"/>
                    <a:pt x="341" y="683"/>
                    <a:pt x="344" y="682"/>
                  </a:cubicBezTo>
                  <a:cubicBezTo>
                    <a:pt x="347" y="681"/>
                    <a:pt x="347" y="678"/>
                    <a:pt x="350" y="678"/>
                  </a:cubicBezTo>
                  <a:cubicBezTo>
                    <a:pt x="352" y="678"/>
                    <a:pt x="353" y="678"/>
                    <a:pt x="354" y="678"/>
                  </a:cubicBezTo>
                  <a:cubicBezTo>
                    <a:pt x="355" y="678"/>
                    <a:pt x="355" y="677"/>
                    <a:pt x="355" y="676"/>
                  </a:cubicBezTo>
                  <a:cubicBezTo>
                    <a:pt x="355" y="674"/>
                    <a:pt x="353" y="673"/>
                    <a:pt x="353" y="670"/>
                  </a:cubicBezTo>
                  <a:cubicBezTo>
                    <a:pt x="353" y="669"/>
                    <a:pt x="354" y="670"/>
                    <a:pt x="355" y="669"/>
                  </a:cubicBezTo>
                  <a:cubicBezTo>
                    <a:pt x="356" y="672"/>
                    <a:pt x="357" y="674"/>
                    <a:pt x="360" y="675"/>
                  </a:cubicBezTo>
                  <a:cubicBezTo>
                    <a:pt x="361" y="674"/>
                    <a:pt x="361" y="673"/>
                    <a:pt x="361" y="672"/>
                  </a:cubicBezTo>
                  <a:cubicBezTo>
                    <a:pt x="361" y="669"/>
                    <a:pt x="360" y="668"/>
                    <a:pt x="359" y="666"/>
                  </a:cubicBezTo>
                  <a:cubicBezTo>
                    <a:pt x="359" y="665"/>
                    <a:pt x="359" y="663"/>
                    <a:pt x="357" y="663"/>
                  </a:cubicBezTo>
                  <a:cubicBezTo>
                    <a:pt x="356" y="663"/>
                    <a:pt x="355" y="664"/>
                    <a:pt x="354" y="664"/>
                  </a:cubicBezTo>
                  <a:cubicBezTo>
                    <a:pt x="351" y="664"/>
                    <a:pt x="351" y="660"/>
                    <a:pt x="350" y="658"/>
                  </a:cubicBezTo>
                  <a:cubicBezTo>
                    <a:pt x="350" y="656"/>
                    <a:pt x="347" y="656"/>
                    <a:pt x="347" y="654"/>
                  </a:cubicBezTo>
                  <a:cubicBezTo>
                    <a:pt x="347" y="653"/>
                    <a:pt x="350" y="652"/>
                    <a:pt x="350" y="651"/>
                  </a:cubicBezTo>
                  <a:cubicBezTo>
                    <a:pt x="350" y="646"/>
                    <a:pt x="342" y="646"/>
                    <a:pt x="340" y="641"/>
                  </a:cubicBezTo>
                  <a:cubicBezTo>
                    <a:pt x="338" y="637"/>
                    <a:pt x="338" y="633"/>
                    <a:pt x="336" y="629"/>
                  </a:cubicBezTo>
                  <a:cubicBezTo>
                    <a:pt x="333" y="624"/>
                    <a:pt x="332" y="622"/>
                    <a:pt x="331" y="617"/>
                  </a:cubicBezTo>
                  <a:cubicBezTo>
                    <a:pt x="330" y="612"/>
                    <a:pt x="329" y="607"/>
                    <a:pt x="324" y="607"/>
                  </a:cubicBezTo>
                  <a:close/>
                  <a:moveTo>
                    <a:pt x="386" y="707"/>
                  </a:moveTo>
                  <a:cubicBezTo>
                    <a:pt x="386" y="714"/>
                    <a:pt x="386" y="714"/>
                    <a:pt x="386" y="714"/>
                  </a:cubicBezTo>
                  <a:cubicBezTo>
                    <a:pt x="386" y="716"/>
                    <a:pt x="384" y="717"/>
                    <a:pt x="384" y="720"/>
                  </a:cubicBezTo>
                  <a:cubicBezTo>
                    <a:pt x="384" y="723"/>
                    <a:pt x="386" y="725"/>
                    <a:pt x="389" y="726"/>
                  </a:cubicBezTo>
                  <a:cubicBezTo>
                    <a:pt x="390" y="726"/>
                    <a:pt x="390" y="727"/>
                    <a:pt x="392" y="727"/>
                  </a:cubicBezTo>
                  <a:cubicBezTo>
                    <a:pt x="394" y="728"/>
                    <a:pt x="395" y="728"/>
                    <a:pt x="398" y="728"/>
                  </a:cubicBezTo>
                  <a:cubicBezTo>
                    <a:pt x="400" y="729"/>
                    <a:pt x="401" y="731"/>
                    <a:pt x="403" y="733"/>
                  </a:cubicBezTo>
                  <a:cubicBezTo>
                    <a:pt x="406" y="736"/>
                    <a:pt x="408" y="737"/>
                    <a:pt x="412" y="739"/>
                  </a:cubicBezTo>
                  <a:cubicBezTo>
                    <a:pt x="413" y="739"/>
                    <a:pt x="413" y="738"/>
                    <a:pt x="413" y="737"/>
                  </a:cubicBezTo>
                  <a:cubicBezTo>
                    <a:pt x="413" y="733"/>
                    <a:pt x="411" y="731"/>
                    <a:pt x="409" y="728"/>
                  </a:cubicBezTo>
                  <a:cubicBezTo>
                    <a:pt x="406" y="724"/>
                    <a:pt x="405" y="721"/>
                    <a:pt x="401" y="718"/>
                  </a:cubicBezTo>
                  <a:cubicBezTo>
                    <a:pt x="399" y="717"/>
                    <a:pt x="400" y="715"/>
                    <a:pt x="399" y="713"/>
                  </a:cubicBezTo>
                  <a:cubicBezTo>
                    <a:pt x="398" y="711"/>
                    <a:pt x="397" y="711"/>
                    <a:pt x="396" y="710"/>
                  </a:cubicBezTo>
                  <a:cubicBezTo>
                    <a:pt x="394" y="709"/>
                    <a:pt x="394" y="707"/>
                    <a:pt x="393" y="706"/>
                  </a:cubicBezTo>
                  <a:cubicBezTo>
                    <a:pt x="391" y="705"/>
                    <a:pt x="388" y="705"/>
                    <a:pt x="386" y="707"/>
                  </a:cubicBezTo>
                  <a:close/>
                  <a:moveTo>
                    <a:pt x="431" y="750"/>
                  </a:moveTo>
                  <a:cubicBezTo>
                    <a:pt x="429" y="748"/>
                    <a:pt x="427" y="747"/>
                    <a:pt x="425" y="747"/>
                  </a:cubicBezTo>
                  <a:cubicBezTo>
                    <a:pt x="423" y="747"/>
                    <a:pt x="422" y="748"/>
                    <a:pt x="422" y="749"/>
                  </a:cubicBezTo>
                  <a:cubicBezTo>
                    <a:pt x="422" y="754"/>
                    <a:pt x="425" y="756"/>
                    <a:pt x="426" y="760"/>
                  </a:cubicBezTo>
                  <a:cubicBezTo>
                    <a:pt x="428" y="764"/>
                    <a:pt x="427" y="767"/>
                    <a:pt x="428" y="770"/>
                  </a:cubicBezTo>
                  <a:cubicBezTo>
                    <a:pt x="427" y="770"/>
                    <a:pt x="427" y="770"/>
                    <a:pt x="426" y="770"/>
                  </a:cubicBezTo>
                  <a:cubicBezTo>
                    <a:pt x="424" y="770"/>
                    <a:pt x="424" y="768"/>
                    <a:pt x="421" y="768"/>
                  </a:cubicBezTo>
                  <a:cubicBezTo>
                    <a:pt x="420" y="768"/>
                    <a:pt x="420" y="768"/>
                    <a:pt x="420" y="769"/>
                  </a:cubicBezTo>
                  <a:cubicBezTo>
                    <a:pt x="420" y="771"/>
                    <a:pt x="423" y="772"/>
                    <a:pt x="425" y="773"/>
                  </a:cubicBezTo>
                  <a:cubicBezTo>
                    <a:pt x="427" y="775"/>
                    <a:pt x="429" y="777"/>
                    <a:pt x="430" y="780"/>
                  </a:cubicBezTo>
                  <a:cubicBezTo>
                    <a:pt x="433" y="777"/>
                    <a:pt x="433" y="775"/>
                    <a:pt x="436" y="773"/>
                  </a:cubicBezTo>
                  <a:cubicBezTo>
                    <a:pt x="440" y="771"/>
                    <a:pt x="442" y="769"/>
                    <a:pt x="442" y="765"/>
                  </a:cubicBezTo>
                  <a:cubicBezTo>
                    <a:pt x="442" y="761"/>
                    <a:pt x="439" y="760"/>
                    <a:pt x="437" y="758"/>
                  </a:cubicBezTo>
                  <a:cubicBezTo>
                    <a:pt x="434" y="754"/>
                    <a:pt x="433" y="753"/>
                    <a:pt x="431" y="750"/>
                  </a:cubicBezTo>
                  <a:close/>
                  <a:moveTo>
                    <a:pt x="451" y="774"/>
                  </a:moveTo>
                  <a:cubicBezTo>
                    <a:pt x="450" y="772"/>
                    <a:pt x="449" y="771"/>
                    <a:pt x="447" y="771"/>
                  </a:cubicBezTo>
                  <a:cubicBezTo>
                    <a:pt x="444" y="771"/>
                    <a:pt x="442" y="773"/>
                    <a:pt x="442" y="776"/>
                  </a:cubicBezTo>
                  <a:cubicBezTo>
                    <a:pt x="442" y="780"/>
                    <a:pt x="442" y="780"/>
                    <a:pt x="442" y="780"/>
                  </a:cubicBezTo>
                  <a:cubicBezTo>
                    <a:pt x="442" y="783"/>
                    <a:pt x="443" y="785"/>
                    <a:pt x="443" y="788"/>
                  </a:cubicBezTo>
                  <a:cubicBezTo>
                    <a:pt x="443" y="794"/>
                    <a:pt x="443" y="794"/>
                    <a:pt x="443" y="794"/>
                  </a:cubicBezTo>
                  <a:cubicBezTo>
                    <a:pt x="443" y="796"/>
                    <a:pt x="445" y="796"/>
                    <a:pt x="447" y="797"/>
                  </a:cubicBezTo>
                  <a:cubicBezTo>
                    <a:pt x="449" y="798"/>
                    <a:pt x="449" y="799"/>
                    <a:pt x="451" y="800"/>
                  </a:cubicBezTo>
                  <a:cubicBezTo>
                    <a:pt x="454" y="801"/>
                    <a:pt x="457" y="801"/>
                    <a:pt x="457" y="804"/>
                  </a:cubicBezTo>
                  <a:cubicBezTo>
                    <a:pt x="457" y="812"/>
                    <a:pt x="457" y="812"/>
                    <a:pt x="457" y="812"/>
                  </a:cubicBezTo>
                  <a:cubicBezTo>
                    <a:pt x="457" y="815"/>
                    <a:pt x="460" y="816"/>
                    <a:pt x="463" y="817"/>
                  </a:cubicBezTo>
                  <a:cubicBezTo>
                    <a:pt x="464" y="818"/>
                    <a:pt x="464" y="819"/>
                    <a:pt x="465" y="820"/>
                  </a:cubicBezTo>
                  <a:cubicBezTo>
                    <a:pt x="466" y="820"/>
                    <a:pt x="467" y="821"/>
                    <a:pt x="468" y="821"/>
                  </a:cubicBezTo>
                  <a:cubicBezTo>
                    <a:pt x="469" y="821"/>
                    <a:pt x="469" y="821"/>
                    <a:pt x="469" y="821"/>
                  </a:cubicBezTo>
                  <a:cubicBezTo>
                    <a:pt x="469" y="820"/>
                    <a:pt x="469" y="820"/>
                    <a:pt x="469" y="819"/>
                  </a:cubicBezTo>
                  <a:cubicBezTo>
                    <a:pt x="469" y="817"/>
                    <a:pt x="468" y="817"/>
                    <a:pt x="467" y="815"/>
                  </a:cubicBezTo>
                  <a:cubicBezTo>
                    <a:pt x="466" y="812"/>
                    <a:pt x="467" y="810"/>
                    <a:pt x="466" y="808"/>
                  </a:cubicBezTo>
                  <a:cubicBezTo>
                    <a:pt x="465" y="807"/>
                    <a:pt x="464" y="806"/>
                    <a:pt x="464" y="805"/>
                  </a:cubicBezTo>
                  <a:cubicBezTo>
                    <a:pt x="464" y="804"/>
                    <a:pt x="465" y="804"/>
                    <a:pt x="465" y="803"/>
                  </a:cubicBezTo>
                  <a:cubicBezTo>
                    <a:pt x="465" y="800"/>
                    <a:pt x="465" y="800"/>
                    <a:pt x="465" y="800"/>
                  </a:cubicBezTo>
                  <a:cubicBezTo>
                    <a:pt x="465" y="799"/>
                    <a:pt x="466" y="798"/>
                    <a:pt x="467" y="797"/>
                  </a:cubicBezTo>
                  <a:cubicBezTo>
                    <a:pt x="467" y="796"/>
                    <a:pt x="467" y="795"/>
                    <a:pt x="467" y="793"/>
                  </a:cubicBezTo>
                  <a:cubicBezTo>
                    <a:pt x="467" y="790"/>
                    <a:pt x="466" y="788"/>
                    <a:pt x="464" y="786"/>
                  </a:cubicBezTo>
                  <a:cubicBezTo>
                    <a:pt x="462" y="785"/>
                    <a:pt x="461" y="785"/>
                    <a:pt x="459" y="785"/>
                  </a:cubicBezTo>
                  <a:cubicBezTo>
                    <a:pt x="454" y="783"/>
                    <a:pt x="450" y="781"/>
                    <a:pt x="450" y="776"/>
                  </a:cubicBezTo>
                  <a:cubicBezTo>
                    <a:pt x="450" y="775"/>
                    <a:pt x="451" y="775"/>
                    <a:pt x="451" y="774"/>
                  </a:cubicBezTo>
                  <a:close/>
                  <a:moveTo>
                    <a:pt x="620" y="988"/>
                  </a:moveTo>
                  <a:cubicBezTo>
                    <a:pt x="619" y="992"/>
                    <a:pt x="614" y="992"/>
                    <a:pt x="614" y="997"/>
                  </a:cubicBezTo>
                  <a:cubicBezTo>
                    <a:pt x="614" y="998"/>
                    <a:pt x="617" y="998"/>
                    <a:pt x="618" y="1000"/>
                  </a:cubicBezTo>
                  <a:cubicBezTo>
                    <a:pt x="620" y="1001"/>
                    <a:pt x="619" y="1003"/>
                    <a:pt x="621" y="1003"/>
                  </a:cubicBezTo>
                  <a:cubicBezTo>
                    <a:pt x="623" y="1003"/>
                    <a:pt x="623" y="1002"/>
                    <a:pt x="624" y="1001"/>
                  </a:cubicBezTo>
                  <a:cubicBezTo>
                    <a:pt x="625" y="1002"/>
                    <a:pt x="625" y="1004"/>
                    <a:pt x="626" y="1004"/>
                  </a:cubicBezTo>
                  <a:cubicBezTo>
                    <a:pt x="627" y="1005"/>
                    <a:pt x="628" y="1005"/>
                    <a:pt x="629" y="1006"/>
                  </a:cubicBezTo>
                  <a:cubicBezTo>
                    <a:pt x="631" y="1008"/>
                    <a:pt x="630" y="1012"/>
                    <a:pt x="632" y="1012"/>
                  </a:cubicBezTo>
                  <a:cubicBezTo>
                    <a:pt x="633" y="1012"/>
                    <a:pt x="633" y="1010"/>
                    <a:pt x="634" y="1009"/>
                  </a:cubicBezTo>
                  <a:cubicBezTo>
                    <a:pt x="635" y="1009"/>
                    <a:pt x="635" y="1009"/>
                    <a:pt x="636" y="1009"/>
                  </a:cubicBezTo>
                  <a:cubicBezTo>
                    <a:pt x="637" y="1008"/>
                    <a:pt x="636" y="1006"/>
                    <a:pt x="637" y="1004"/>
                  </a:cubicBezTo>
                  <a:cubicBezTo>
                    <a:pt x="638" y="1002"/>
                    <a:pt x="640" y="1002"/>
                    <a:pt x="640" y="1000"/>
                  </a:cubicBezTo>
                  <a:cubicBezTo>
                    <a:pt x="640" y="998"/>
                    <a:pt x="640" y="998"/>
                    <a:pt x="640" y="998"/>
                  </a:cubicBezTo>
                  <a:cubicBezTo>
                    <a:pt x="634" y="998"/>
                    <a:pt x="631" y="996"/>
                    <a:pt x="626" y="993"/>
                  </a:cubicBezTo>
                  <a:cubicBezTo>
                    <a:pt x="624" y="991"/>
                    <a:pt x="623" y="989"/>
                    <a:pt x="620" y="988"/>
                  </a:cubicBezTo>
                  <a:close/>
                  <a:moveTo>
                    <a:pt x="886" y="1110"/>
                  </a:moveTo>
                  <a:cubicBezTo>
                    <a:pt x="887" y="1109"/>
                    <a:pt x="887" y="1109"/>
                    <a:pt x="889" y="1110"/>
                  </a:cubicBezTo>
                  <a:cubicBezTo>
                    <a:pt x="889" y="1112"/>
                    <a:pt x="889" y="1112"/>
                    <a:pt x="889" y="1112"/>
                  </a:cubicBezTo>
                  <a:cubicBezTo>
                    <a:pt x="887" y="1114"/>
                    <a:pt x="885" y="1115"/>
                    <a:pt x="885" y="1117"/>
                  </a:cubicBezTo>
                  <a:cubicBezTo>
                    <a:pt x="885" y="1118"/>
                    <a:pt x="885" y="1119"/>
                    <a:pt x="885" y="1120"/>
                  </a:cubicBezTo>
                  <a:cubicBezTo>
                    <a:pt x="886" y="1120"/>
                    <a:pt x="886" y="1120"/>
                    <a:pt x="887" y="1120"/>
                  </a:cubicBezTo>
                  <a:cubicBezTo>
                    <a:pt x="889" y="1120"/>
                    <a:pt x="890" y="1117"/>
                    <a:pt x="892" y="1116"/>
                  </a:cubicBezTo>
                  <a:cubicBezTo>
                    <a:pt x="895" y="1114"/>
                    <a:pt x="899" y="1113"/>
                    <a:pt x="899" y="1109"/>
                  </a:cubicBezTo>
                  <a:cubicBezTo>
                    <a:pt x="899" y="1108"/>
                    <a:pt x="898" y="1108"/>
                    <a:pt x="898" y="1107"/>
                  </a:cubicBezTo>
                  <a:cubicBezTo>
                    <a:pt x="898" y="1106"/>
                    <a:pt x="899" y="1106"/>
                    <a:pt x="900" y="1105"/>
                  </a:cubicBezTo>
                  <a:cubicBezTo>
                    <a:pt x="900" y="1103"/>
                    <a:pt x="900" y="1102"/>
                    <a:pt x="900" y="1101"/>
                  </a:cubicBezTo>
                  <a:cubicBezTo>
                    <a:pt x="900" y="1100"/>
                    <a:pt x="899" y="1100"/>
                    <a:pt x="898" y="1100"/>
                  </a:cubicBezTo>
                  <a:cubicBezTo>
                    <a:pt x="895" y="1100"/>
                    <a:pt x="895" y="1105"/>
                    <a:pt x="892" y="1105"/>
                  </a:cubicBezTo>
                  <a:cubicBezTo>
                    <a:pt x="890" y="1105"/>
                    <a:pt x="890" y="1104"/>
                    <a:pt x="888" y="1104"/>
                  </a:cubicBezTo>
                  <a:cubicBezTo>
                    <a:pt x="886" y="1104"/>
                    <a:pt x="886" y="1105"/>
                    <a:pt x="885" y="1107"/>
                  </a:cubicBezTo>
                  <a:cubicBezTo>
                    <a:pt x="883" y="1110"/>
                    <a:pt x="881" y="1111"/>
                    <a:pt x="880" y="1115"/>
                  </a:cubicBezTo>
                  <a:cubicBezTo>
                    <a:pt x="883" y="1114"/>
                    <a:pt x="883" y="1111"/>
                    <a:pt x="886" y="1110"/>
                  </a:cubicBezTo>
                  <a:close/>
                  <a:moveTo>
                    <a:pt x="1606" y="1205"/>
                  </a:moveTo>
                  <a:cubicBezTo>
                    <a:pt x="1604" y="1205"/>
                    <a:pt x="1602" y="1204"/>
                    <a:pt x="1600" y="1204"/>
                  </a:cubicBezTo>
                  <a:cubicBezTo>
                    <a:pt x="1598" y="1204"/>
                    <a:pt x="1597" y="1204"/>
                    <a:pt x="1596" y="1203"/>
                  </a:cubicBezTo>
                  <a:cubicBezTo>
                    <a:pt x="1595" y="1202"/>
                    <a:pt x="1596" y="1201"/>
                    <a:pt x="1596" y="1200"/>
                  </a:cubicBezTo>
                  <a:cubicBezTo>
                    <a:pt x="1595" y="1199"/>
                    <a:pt x="1594" y="1198"/>
                    <a:pt x="1593" y="1198"/>
                  </a:cubicBezTo>
                  <a:cubicBezTo>
                    <a:pt x="1590" y="1197"/>
                    <a:pt x="1588" y="1197"/>
                    <a:pt x="1586" y="1196"/>
                  </a:cubicBezTo>
                  <a:cubicBezTo>
                    <a:pt x="1583" y="1195"/>
                    <a:pt x="1582" y="1194"/>
                    <a:pt x="1579" y="1194"/>
                  </a:cubicBezTo>
                  <a:cubicBezTo>
                    <a:pt x="1577" y="1194"/>
                    <a:pt x="1576" y="1196"/>
                    <a:pt x="1575" y="1196"/>
                  </a:cubicBezTo>
                  <a:cubicBezTo>
                    <a:pt x="1572" y="1196"/>
                    <a:pt x="1571" y="1194"/>
                    <a:pt x="1569" y="1192"/>
                  </a:cubicBezTo>
                  <a:cubicBezTo>
                    <a:pt x="1568" y="1192"/>
                    <a:pt x="1566" y="1191"/>
                    <a:pt x="1566" y="1190"/>
                  </a:cubicBezTo>
                  <a:cubicBezTo>
                    <a:pt x="1566" y="1188"/>
                    <a:pt x="1566" y="1187"/>
                    <a:pt x="1565" y="1185"/>
                  </a:cubicBezTo>
                  <a:cubicBezTo>
                    <a:pt x="1565" y="1184"/>
                    <a:pt x="1564" y="1184"/>
                    <a:pt x="1564" y="1183"/>
                  </a:cubicBezTo>
                  <a:cubicBezTo>
                    <a:pt x="1564" y="1181"/>
                    <a:pt x="1565" y="1181"/>
                    <a:pt x="1565" y="1180"/>
                  </a:cubicBezTo>
                  <a:cubicBezTo>
                    <a:pt x="1565" y="1177"/>
                    <a:pt x="1563" y="1176"/>
                    <a:pt x="1562" y="1174"/>
                  </a:cubicBezTo>
                  <a:cubicBezTo>
                    <a:pt x="1562" y="1170"/>
                    <a:pt x="1563" y="1168"/>
                    <a:pt x="1561" y="1165"/>
                  </a:cubicBezTo>
                  <a:cubicBezTo>
                    <a:pt x="1560" y="1161"/>
                    <a:pt x="1558" y="1160"/>
                    <a:pt x="1555" y="1158"/>
                  </a:cubicBezTo>
                  <a:cubicBezTo>
                    <a:pt x="1552" y="1157"/>
                    <a:pt x="1550" y="1155"/>
                    <a:pt x="1550" y="1152"/>
                  </a:cubicBezTo>
                  <a:cubicBezTo>
                    <a:pt x="1550" y="1147"/>
                    <a:pt x="1550" y="1147"/>
                    <a:pt x="1550" y="1147"/>
                  </a:cubicBezTo>
                  <a:cubicBezTo>
                    <a:pt x="1550" y="1145"/>
                    <a:pt x="1550" y="1145"/>
                    <a:pt x="1550" y="1143"/>
                  </a:cubicBezTo>
                  <a:cubicBezTo>
                    <a:pt x="1550" y="1141"/>
                    <a:pt x="1550" y="1139"/>
                    <a:pt x="1549" y="1136"/>
                  </a:cubicBezTo>
                  <a:cubicBezTo>
                    <a:pt x="1549" y="1134"/>
                    <a:pt x="1547" y="1134"/>
                    <a:pt x="1546" y="1132"/>
                  </a:cubicBezTo>
                  <a:cubicBezTo>
                    <a:pt x="1544" y="1130"/>
                    <a:pt x="1542" y="1127"/>
                    <a:pt x="1539" y="1127"/>
                  </a:cubicBezTo>
                  <a:cubicBezTo>
                    <a:pt x="1536" y="1127"/>
                    <a:pt x="1536" y="1133"/>
                    <a:pt x="1533" y="1133"/>
                  </a:cubicBezTo>
                  <a:cubicBezTo>
                    <a:pt x="1529" y="1133"/>
                    <a:pt x="1527" y="1131"/>
                    <a:pt x="1523" y="1131"/>
                  </a:cubicBezTo>
                  <a:cubicBezTo>
                    <a:pt x="1520" y="1131"/>
                    <a:pt x="1518" y="1132"/>
                    <a:pt x="1515" y="1132"/>
                  </a:cubicBezTo>
                  <a:cubicBezTo>
                    <a:pt x="1510" y="1132"/>
                    <a:pt x="1507" y="1131"/>
                    <a:pt x="1502" y="1129"/>
                  </a:cubicBezTo>
                  <a:cubicBezTo>
                    <a:pt x="1501" y="1129"/>
                    <a:pt x="1500" y="1127"/>
                    <a:pt x="1499" y="1127"/>
                  </a:cubicBezTo>
                  <a:cubicBezTo>
                    <a:pt x="1495" y="1127"/>
                    <a:pt x="1493" y="1127"/>
                    <a:pt x="1489" y="1126"/>
                  </a:cubicBezTo>
                  <a:cubicBezTo>
                    <a:pt x="1488" y="1125"/>
                    <a:pt x="1488" y="1124"/>
                    <a:pt x="1487" y="1123"/>
                  </a:cubicBezTo>
                  <a:cubicBezTo>
                    <a:pt x="1486" y="1122"/>
                    <a:pt x="1484" y="1122"/>
                    <a:pt x="1482" y="1122"/>
                  </a:cubicBezTo>
                  <a:cubicBezTo>
                    <a:pt x="1481" y="1122"/>
                    <a:pt x="1480" y="1122"/>
                    <a:pt x="1479" y="1122"/>
                  </a:cubicBezTo>
                  <a:cubicBezTo>
                    <a:pt x="1474" y="1122"/>
                    <a:pt x="1474" y="1122"/>
                    <a:pt x="1474" y="1122"/>
                  </a:cubicBezTo>
                  <a:cubicBezTo>
                    <a:pt x="1472" y="1122"/>
                    <a:pt x="1471" y="1121"/>
                    <a:pt x="1469" y="1121"/>
                  </a:cubicBezTo>
                  <a:cubicBezTo>
                    <a:pt x="1461" y="1119"/>
                    <a:pt x="1457" y="1116"/>
                    <a:pt x="1453" y="1110"/>
                  </a:cubicBezTo>
                  <a:cubicBezTo>
                    <a:pt x="1450" y="1110"/>
                    <a:pt x="1448" y="1107"/>
                    <a:pt x="1445" y="1107"/>
                  </a:cubicBezTo>
                  <a:cubicBezTo>
                    <a:pt x="1443" y="1107"/>
                    <a:pt x="1444" y="1109"/>
                    <a:pt x="1442" y="1110"/>
                  </a:cubicBezTo>
                  <a:cubicBezTo>
                    <a:pt x="1437" y="1112"/>
                    <a:pt x="1435" y="1115"/>
                    <a:pt x="1430" y="1115"/>
                  </a:cubicBezTo>
                  <a:cubicBezTo>
                    <a:pt x="1425" y="1115"/>
                    <a:pt x="1421" y="1115"/>
                    <a:pt x="1416" y="1113"/>
                  </a:cubicBezTo>
                  <a:cubicBezTo>
                    <a:pt x="1414" y="1112"/>
                    <a:pt x="1414" y="1110"/>
                    <a:pt x="1412" y="1108"/>
                  </a:cubicBezTo>
                  <a:cubicBezTo>
                    <a:pt x="1410" y="1106"/>
                    <a:pt x="1408" y="1105"/>
                    <a:pt x="1408" y="1102"/>
                  </a:cubicBezTo>
                  <a:cubicBezTo>
                    <a:pt x="1408" y="1098"/>
                    <a:pt x="1411" y="1097"/>
                    <a:pt x="1411" y="1093"/>
                  </a:cubicBezTo>
                  <a:cubicBezTo>
                    <a:pt x="1411" y="1091"/>
                    <a:pt x="1409" y="1091"/>
                    <a:pt x="1407" y="1091"/>
                  </a:cubicBezTo>
                  <a:cubicBezTo>
                    <a:pt x="1404" y="1091"/>
                    <a:pt x="1403" y="1090"/>
                    <a:pt x="1400" y="1090"/>
                  </a:cubicBezTo>
                  <a:cubicBezTo>
                    <a:pt x="1395" y="1090"/>
                    <a:pt x="1393" y="1090"/>
                    <a:pt x="1388" y="1090"/>
                  </a:cubicBezTo>
                  <a:cubicBezTo>
                    <a:pt x="1384" y="1090"/>
                    <a:pt x="1382" y="1093"/>
                    <a:pt x="1379" y="1094"/>
                  </a:cubicBezTo>
                  <a:cubicBezTo>
                    <a:pt x="1378" y="1094"/>
                    <a:pt x="1377" y="1094"/>
                    <a:pt x="1376" y="1095"/>
                  </a:cubicBezTo>
                  <a:cubicBezTo>
                    <a:pt x="1374" y="1097"/>
                    <a:pt x="1375" y="1100"/>
                    <a:pt x="1375" y="1103"/>
                  </a:cubicBezTo>
                  <a:cubicBezTo>
                    <a:pt x="1372" y="1103"/>
                    <a:pt x="1372" y="1103"/>
                    <a:pt x="1372" y="1103"/>
                  </a:cubicBezTo>
                  <a:cubicBezTo>
                    <a:pt x="1372" y="1104"/>
                    <a:pt x="1372" y="1105"/>
                    <a:pt x="1372" y="1106"/>
                  </a:cubicBezTo>
                  <a:cubicBezTo>
                    <a:pt x="1372" y="1110"/>
                    <a:pt x="1370" y="1113"/>
                    <a:pt x="1368" y="1117"/>
                  </a:cubicBezTo>
                  <a:cubicBezTo>
                    <a:pt x="1367" y="1120"/>
                    <a:pt x="1366" y="1122"/>
                    <a:pt x="1365" y="1125"/>
                  </a:cubicBezTo>
                  <a:cubicBezTo>
                    <a:pt x="1364" y="1128"/>
                    <a:pt x="1364" y="1130"/>
                    <a:pt x="1362" y="1133"/>
                  </a:cubicBezTo>
                  <a:cubicBezTo>
                    <a:pt x="1361" y="1134"/>
                    <a:pt x="1360" y="1134"/>
                    <a:pt x="1359" y="1135"/>
                  </a:cubicBezTo>
                  <a:cubicBezTo>
                    <a:pt x="1356" y="1136"/>
                    <a:pt x="1354" y="1138"/>
                    <a:pt x="1351" y="1138"/>
                  </a:cubicBezTo>
                  <a:cubicBezTo>
                    <a:pt x="1346" y="1138"/>
                    <a:pt x="1344" y="1136"/>
                    <a:pt x="1339" y="1136"/>
                  </a:cubicBezTo>
                  <a:cubicBezTo>
                    <a:pt x="1338" y="1136"/>
                    <a:pt x="1337" y="1135"/>
                    <a:pt x="1335" y="1135"/>
                  </a:cubicBezTo>
                  <a:cubicBezTo>
                    <a:pt x="1334" y="1134"/>
                    <a:pt x="1333" y="1134"/>
                    <a:pt x="1332" y="1132"/>
                  </a:cubicBezTo>
                  <a:cubicBezTo>
                    <a:pt x="1332" y="1130"/>
                    <a:pt x="1332" y="1128"/>
                    <a:pt x="1330" y="1128"/>
                  </a:cubicBezTo>
                  <a:cubicBezTo>
                    <a:pt x="1327" y="1128"/>
                    <a:pt x="1325" y="1129"/>
                    <a:pt x="1324" y="1130"/>
                  </a:cubicBezTo>
                  <a:cubicBezTo>
                    <a:pt x="1323" y="1132"/>
                    <a:pt x="1323" y="1133"/>
                    <a:pt x="1322" y="1134"/>
                  </a:cubicBezTo>
                  <a:cubicBezTo>
                    <a:pt x="1315" y="1134"/>
                    <a:pt x="1315" y="1134"/>
                    <a:pt x="1315" y="1134"/>
                  </a:cubicBezTo>
                  <a:cubicBezTo>
                    <a:pt x="1312" y="1134"/>
                    <a:pt x="1311" y="1136"/>
                    <a:pt x="1309" y="1136"/>
                  </a:cubicBezTo>
                  <a:cubicBezTo>
                    <a:pt x="1302" y="1136"/>
                    <a:pt x="1299" y="1130"/>
                    <a:pt x="1293" y="1130"/>
                  </a:cubicBezTo>
                  <a:cubicBezTo>
                    <a:pt x="1277" y="1130"/>
                    <a:pt x="1277" y="1130"/>
                    <a:pt x="1277" y="1130"/>
                  </a:cubicBezTo>
                  <a:cubicBezTo>
                    <a:pt x="1273" y="1130"/>
                    <a:pt x="1272" y="1128"/>
                    <a:pt x="1269" y="1126"/>
                  </a:cubicBezTo>
                  <a:cubicBezTo>
                    <a:pt x="1266" y="1126"/>
                    <a:pt x="1264" y="1126"/>
                    <a:pt x="1260" y="1126"/>
                  </a:cubicBezTo>
                  <a:cubicBezTo>
                    <a:pt x="1258" y="1126"/>
                    <a:pt x="1257" y="1128"/>
                    <a:pt x="1255" y="1128"/>
                  </a:cubicBezTo>
                  <a:cubicBezTo>
                    <a:pt x="1251" y="1128"/>
                    <a:pt x="1249" y="1126"/>
                    <a:pt x="1245" y="1126"/>
                  </a:cubicBezTo>
                  <a:cubicBezTo>
                    <a:pt x="1238" y="1126"/>
                    <a:pt x="1238" y="1126"/>
                    <a:pt x="1238" y="1126"/>
                  </a:cubicBezTo>
                  <a:cubicBezTo>
                    <a:pt x="1236" y="1126"/>
                    <a:pt x="1235" y="1124"/>
                    <a:pt x="1233" y="1123"/>
                  </a:cubicBezTo>
                  <a:cubicBezTo>
                    <a:pt x="1231" y="1120"/>
                    <a:pt x="1229" y="1118"/>
                    <a:pt x="1225" y="1118"/>
                  </a:cubicBezTo>
                  <a:cubicBezTo>
                    <a:pt x="1226" y="1121"/>
                    <a:pt x="1226" y="1122"/>
                    <a:pt x="1225" y="1124"/>
                  </a:cubicBezTo>
                  <a:cubicBezTo>
                    <a:pt x="1224" y="1126"/>
                    <a:pt x="1223" y="1126"/>
                    <a:pt x="1221" y="1126"/>
                  </a:cubicBezTo>
                  <a:cubicBezTo>
                    <a:pt x="1220" y="1126"/>
                    <a:pt x="1219" y="1125"/>
                    <a:pt x="1218" y="1125"/>
                  </a:cubicBezTo>
                  <a:cubicBezTo>
                    <a:pt x="1212" y="1125"/>
                    <a:pt x="1212" y="1125"/>
                    <a:pt x="1212" y="1125"/>
                  </a:cubicBezTo>
                  <a:cubicBezTo>
                    <a:pt x="1211" y="1125"/>
                    <a:pt x="1211" y="1124"/>
                    <a:pt x="1210" y="1124"/>
                  </a:cubicBezTo>
                  <a:cubicBezTo>
                    <a:pt x="1208" y="1123"/>
                    <a:pt x="1207" y="1123"/>
                    <a:pt x="1206" y="1122"/>
                  </a:cubicBezTo>
                  <a:cubicBezTo>
                    <a:pt x="1205" y="1120"/>
                    <a:pt x="1204" y="1118"/>
                    <a:pt x="1202" y="1118"/>
                  </a:cubicBezTo>
                  <a:cubicBezTo>
                    <a:pt x="1199" y="1118"/>
                    <a:pt x="1199" y="1123"/>
                    <a:pt x="1196" y="1123"/>
                  </a:cubicBezTo>
                  <a:cubicBezTo>
                    <a:pt x="1194" y="1123"/>
                    <a:pt x="1194" y="1120"/>
                    <a:pt x="1194" y="1118"/>
                  </a:cubicBezTo>
                  <a:cubicBezTo>
                    <a:pt x="1193" y="1116"/>
                    <a:pt x="1192" y="1114"/>
                    <a:pt x="1192" y="1112"/>
                  </a:cubicBezTo>
                  <a:cubicBezTo>
                    <a:pt x="1192" y="1106"/>
                    <a:pt x="1192" y="1106"/>
                    <a:pt x="1192" y="1106"/>
                  </a:cubicBezTo>
                  <a:cubicBezTo>
                    <a:pt x="1192" y="1098"/>
                    <a:pt x="1187" y="1094"/>
                    <a:pt x="1179" y="1091"/>
                  </a:cubicBezTo>
                  <a:cubicBezTo>
                    <a:pt x="1174" y="1089"/>
                    <a:pt x="1171" y="1087"/>
                    <a:pt x="1167" y="1082"/>
                  </a:cubicBezTo>
                  <a:cubicBezTo>
                    <a:pt x="1166" y="1080"/>
                    <a:pt x="1165" y="1077"/>
                    <a:pt x="1163" y="1077"/>
                  </a:cubicBezTo>
                  <a:cubicBezTo>
                    <a:pt x="1161" y="1077"/>
                    <a:pt x="1161" y="1079"/>
                    <a:pt x="1160" y="1079"/>
                  </a:cubicBezTo>
                  <a:cubicBezTo>
                    <a:pt x="1159" y="1079"/>
                    <a:pt x="1158" y="1079"/>
                    <a:pt x="1157" y="1079"/>
                  </a:cubicBezTo>
                  <a:cubicBezTo>
                    <a:pt x="1154" y="1080"/>
                    <a:pt x="1155" y="1083"/>
                    <a:pt x="1155" y="1086"/>
                  </a:cubicBezTo>
                  <a:cubicBezTo>
                    <a:pt x="1153" y="1086"/>
                    <a:pt x="1153" y="1086"/>
                    <a:pt x="1153" y="1086"/>
                  </a:cubicBezTo>
                  <a:cubicBezTo>
                    <a:pt x="1149" y="1085"/>
                    <a:pt x="1146" y="1085"/>
                    <a:pt x="1142" y="1083"/>
                  </a:cubicBezTo>
                  <a:cubicBezTo>
                    <a:pt x="1140" y="1082"/>
                    <a:pt x="1140" y="1079"/>
                    <a:pt x="1137" y="1079"/>
                  </a:cubicBezTo>
                  <a:cubicBezTo>
                    <a:pt x="1134" y="1079"/>
                    <a:pt x="1132" y="1079"/>
                    <a:pt x="1128" y="1079"/>
                  </a:cubicBezTo>
                  <a:cubicBezTo>
                    <a:pt x="1124" y="1079"/>
                    <a:pt x="1123" y="1074"/>
                    <a:pt x="1119" y="1074"/>
                  </a:cubicBezTo>
                  <a:cubicBezTo>
                    <a:pt x="1115" y="1074"/>
                    <a:pt x="1114" y="1080"/>
                    <a:pt x="1109" y="1080"/>
                  </a:cubicBezTo>
                  <a:cubicBezTo>
                    <a:pt x="1106" y="1080"/>
                    <a:pt x="1104" y="1080"/>
                    <a:pt x="1103" y="1077"/>
                  </a:cubicBezTo>
                  <a:cubicBezTo>
                    <a:pt x="1102" y="1075"/>
                    <a:pt x="1102" y="1074"/>
                    <a:pt x="1101" y="1072"/>
                  </a:cubicBezTo>
                  <a:cubicBezTo>
                    <a:pt x="1099" y="1067"/>
                    <a:pt x="1094" y="1066"/>
                    <a:pt x="1092" y="1061"/>
                  </a:cubicBezTo>
                  <a:cubicBezTo>
                    <a:pt x="1092" y="1059"/>
                    <a:pt x="1093" y="1058"/>
                    <a:pt x="1092" y="1057"/>
                  </a:cubicBezTo>
                  <a:cubicBezTo>
                    <a:pt x="1091" y="1054"/>
                    <a:pt x="1086" y="1055"/>
                    <a:pt x="1085" y="1052"/>
                  </a:cubicBezTo>
                  <a:cubicBezTo>
                    <a:pt x="1084" y="1051"/>
                    <a:pt x="1085" y="1050"/>
                    <a:pt x="1084" y="1049"/>
                  </a:cubicBezTo>
                  <a:cubicBezTo>
                    <a:pt x="1083" y="1046"/>
                    <a:pt x="1080" y="1047"/>
                    <a:pt x="1078" y="1046"/>
                  </a:cubicBezTo>
                  <a:cubicBezTo>
                    <a:pt x="1077" y="1045"/>
                    <a:pt x="1076" y="1044"/>
                    <a:pt x="1075" y="1044"/>
                  </a:cubicBezTo>
                  <a:cubicBezTo>
                    <a:pt x="1070" y="1044"/>
                    <a:pt x="1067" y="1047"/>
                    <a:pt x="1062" y="1047"/>
                  </a:cubicBezTo>
                  <a:cubicBezTo>
                    <a:pt x="1057" y="1047"/>
                    <a:pt x="1057" y="1047"/>
                    <a:pt x="1057" y="1047"/>
                  </a:cubicBezTo>
                  <a:cubicBezTo>
                    <a:pt x="1056" y="1047"/>
                    <a:pt x="1056" y="1047"/>
                    <a:pt x="1056" y="1047"/>
                  </a:cubicBezTo>
                  <a:cubicBezTo>
                    <a:pt x="1054" y="1047"/>
                    <a:pt x="1053" y="1047"/>
                    <a:pt x="1052" y="1047"/>
                  </a:cubicBezTo>
                  <a:cubicBezTo>
                    <a:pt x="1051" y="1050"/>
                    <a:pt x="1051" y="1053"/>
                    <a:pt x="1049" y="1056"/>
                  </a:cubicBezTo>
                  <a:cubicBezTo>
                    <a:pt x="1046" y="1060"/>
                    <a:pt x="1041" y="1058"/>
                    <a:pt x="1038" y="1062"/>
                  </a:cubicBezTo>
                  <a:cubicBezTo>
                    <a:pt x="1034" y="1066"/>
                    <a:pt x="1031" y="1068"/>
                    <a:pt x="1029" y="1073"/>
                  </a:cubicBezTo>
                  <a:cubicBezTo>
                    <a:pt x="1029" y="1065"/>
                    <a:pt x="1025" y="1061"/>
                    <a:pt x="1025" y="1054"/>
                  </a:cubicBezTo>
                  <a:cubicBezTo>
                    <a:pt x="1024" y="1054"/>
                    <a:pt x="1024" y="1054"/>
                    <a:pt x="1024" y="1054"/>
                  </a:cubicBezTo>
                  <a:cubicBezTo>
                    <a:pt x="1021" y="1054"/>
                    <a:pt x="1020" y="1054"/>
                    <a:pt x="1018" y="1056"/>
                  </a:cubicBezTo>
                  <a:cubicBezTo>
                    <a:pt x="1017" y="1057"/>
                    <a:pt x="1017" y="1058"/>
                    <a:pt x="1015" y="1058"/>
                  </a:cubicBezTo>
                  <a:cubicBezTo>
                    <a:pt x="1012" y="1058"/>
                    <a:pt x="1011" y="1056"/>
                    <a:pt x="1008" y="1056"/>
                  </a:cubicBezTo>
                  <a:cubicBezTo>
                    <a:pt x="1005" y="1056"/>
                    <a:pt x="1005" y="1060"/>
                    <a:pt x="1002" y="1060"/>
                  </a:cubicBezTo>
                  <a:cubicBezTo>
                    <a:pt x="1000" y="1060"/>
                    <a:pt x="1000" y="1058"/>
                    <a:pt x="999" y="1056"/>
                  </a:cubicBezTo>
                  <a:cubicBezTo>
                    <a:pt x="997" y="1053"/>
                    <a:pt x="995" y="1052"/>
                    <a:pt x="993" y="1049"/>
                  </a:cubicBezTo>
                  <a:cubicBezTo>
                    <a:pt x="992" y="1046"/>
                    <a:pt x="991" y="1044"/>
                    <a:pt x="987" y="1043"/>
                  </a:cubicBezTo>
                  <a:cubicBezTo>
                    <a:pt x="986" y="1046"/>
                    <a:pt x="984" y="1047"/>
                    <a:pt x="984" y="1049"/>
                  </a:cubicBezTo>
                  <a:cubicBezTo>
                    <a:pt x="983" y="1053"/>
                    <a:pt x="983" y="1055"/>
                    <a:pt x="982" y="1058"/>
                  </a:cubicBezTo>
                  <a:cubicBezTo>
                    <a:pt x="978" y="1058"/>
                    <a:pt x="978" y="1058"/>
                    <a:pt x="978" y="1058"/>
                  </a:cubicBezTo>
                  <a:cubicBezTo>
                    <a:pt x="978" y="1058"/>
                    <a:pt x="977" y="1057"/>
                    <a:pt x="977" y="1057"/>
                  </a:cubicBezTo>
                  <a:cubicBezTo>
                    <a:pt x="975" y="1058"/>
                    <a:pt x="975" y="1058"/>
                    <a:pt x="975" y="1058"/>
                  </a:cubicBezTo>
                  <a:cubicBezTo>
                    <a:pt x="972" y="1056"/>
                    <a:pt x="973" y="1053"/>
                    <a:pt x="972" y="1050"/>
                  </a:cubicBezTo>
                  <a:cubicBezTo>
                    <a:pt x="972" y="1046"/>
                    <a:pt x="971" y="1043"/>
                    <a:pt x="968" y="1040"/>
                  </a:cubicBezTo>
                  <a:cubicBezTo>
                    <a:pt x="965" y="1044"/>
                    <a:pt x="963" y="1046"/>
                    <a:pt x="960" y="1050"/>
                  </a:cubicBezTo>
                  <a:cubicBezTo>
                    <a:pt x="958" y="1053"/>
                    <a:pt x="957" y="1056"/>
                    <a:pt x="954" y="1059"/>
                  </a:cubicBezTo>
                  <a:cubicBezTo>
                    <a:pt x="950" y="1063"/>
                    <a:pt x="947" y="1065"/>
                    <a:pt x="946" y="1071"/>
                  </a:cubicBezTo>
                  <a:cubicBezTo>
                    <a:pt x="945" y="1073"/>
                    <a:pt x="943" y="1075"/>
                    <a:pt x="943" y="1077"/>
                  </a:cubicBezTo>
                  <a:cubicBezTo>
                    <a:pt x="943" y="1084"/>
                    <a:pt x="943" y="1084"/>
                    <a:pt x="943" y="1084"/>
                  </a:cubicBezTo>
                  <a:cubicBezTo>
                    <a:pt x="943" y="1090"/>
                    <a:pt x="943" y="1093"/>
                    <a:pt x="941" y="1097"/>
                  </a:cubicBezTo>
                  <a:cubicBezTo>
                    <a:pt x="940" y="1100"/>
                    <a:pt x="939" y="1102"/>
                    <a:pt x="937" y="1104"/>
                  </a:cubicBezTo>
                  <a:cubicBezTo>
                    <a:pt x="935" y="1102"/>
                    <a:pt x="935" y="1100"/>
                    <a:pt x="935" y="1097"/>
                  </a:cubicBezTo>
                  <a:cubicBezTo>
                    <a:pt x="933" y="1097"/>
                    <a:pt x="933" y="1097"/>
                    <a:pt x="933" y="1097"/>
                  </a:cubicBezTo>
                  <a:cubicBezTo>
                    <a:pt x="931" y="1099"/>
                    <a:pt x="931" y="1101"/>
                    <a:pt x="929" y="1103"/>
                  </a:cubicBezTo>
                  <a:cubicBezTo>
                    <a:pt x="926" y="1109"/>
                    <a:pt x="924" y="1112"/>
                    <a:pt x="921" y="1118"/>
                  </a:cubicBezTo>
                  <a:cubicBezTo>
                    <a:pt x="919" y="1121"/>
                    <a:pt x="920" y="1125"/>
                    <a:pt x="917" y="1127"/>
                  </a:cubicBezTo>
                  <a:cubicBezTo>
                    <a:pt x="916" y="1127"/>
                    <a:pt x="916" y="1127"/>
                    <a:pt x="916" y="1127"/>
                  </a:cubicBezTo>
                  <a:cubicBezTo>
                    <a:pt x="915" y="1127"/>
                    <a:pt x="915" y="1125"/>
                    <a:pt x="914" y="1124"/>
                  </a:cubicBezTo>
                  <a:cubicBezTo>
                    <a:pt x="912" y="1121"/>
                    <a:pt x="912" y="1119"/>
                    <a:pt x="912" y="1116"/>
                  </a:cubicBezTo>
                  <a:cubicBezTo>
                    <a:pt x="911" y="1113"/>
                    <a:pt x="910" y="1111"/>
                    <a:pt x="908" y="1111"/>
                  </a:cubicBezTo>
                  <a:cubicBezTo>
                    <a:pt x="906" y="1111"/>
                    <a:pt x="906" y="1113"/>
                    <a:pt x="906" y="1114"/>
                  </a:cubicBezTo>
                  <a:cubicBezTo>
                    <a:pt x="904" y="1118"/>
                    <a:pt x="903" y="1122"/>
                    <a:pt x="899" y="1122"/>
                  </a:cubicBezTo>
                  <a:cubicBezTo>
                    <a:pt x="898" y="1122"/>
                    <a:pt x="897" y="1120"/>
                    <a:pt x="896" y="1120"/>
                  </a:cubicBezTo>
                  <a:cubicBezTo>
                    <a:pt x="895" y="1120"/>
                    <a:pt x="895" y="1120"/>
                    <a:pt x="895" y="1120"/>
                  </a:cubicBezTo>
                  <a:cubicBezTo>
                    <a:pt x="895" y="1122"/>
                    <a:pt x="895" y="1122"/>
                    <a:pt x="895" y="1122"/>
                  </a:cubicBezTo>
                  <a:cubicBezTo>
                    <a:pt x="895" y="1124"/>
                    <a:pt x="896" y="1125"/>
                    <a:pt x="898" y="1126"/>
                  </a:cubicBezTo>
                  <a:cubicBezTo>
                    <a:pt x="899" y="1129"/>
                    <a:pt x="900" y="1132"/>
                    <a:pt x="903" y="1132"/>
                  </a:cubicBezTo>
                  <a:cubicBezTo>
                    <a:pt x="906" y="1132"/>
                    <a:pt x="907" y="1132"/>
                    <a:pt x="910" y="1131"/>
                  </a:cubicBezTo>
                  <a:cubicBezTo>
                    <a:pt x="910" y="1134"/>
                    <a:pt x="910" y="1135"/>
                    <a:pt x="910" y="1137"/>
                  </a:cubicBezTo>
                  <a:cubicBezTo>
                    <a:pt x="914" y="1137"/>
                    <a:pt x="916" y="1135"/>
                    <a:pt x="920" y="1135"/>
                  </a:cubicBezTo>
                  <a:cubicBezTo>
                    <a:pt x="922" y="1135"/>
                    <a:pt x="923" y="1136"/>
                    <a:pt x="926" y="1136"/>
                  </a:cubicBezTo>
                  <a:cubicBezTo>
                    <a:pt x="940" y="1136"/>
                    <a:pt x="947" y="1128"/>
                    <a:pt x="961" y="1128"/>
                  </a:cubicBezTo>
                  <a:cubicBezTo>
                    <a:pt x="964" y="1128"/>
                    <a:pt x="965" y="1128"/>
                    <a:pt x="968" y="1129"/>
                  </a:cubicBezTo>
                  <a:cubicBezTo>
                    <a:pt x="970" y="1129"/>
                    <a:pt x="970" y="1131"/>
                    <a:pt x="971" y="1132"/>
                  </a:cubicBezTo>
                  <a:cubicBezTo>
                    <a:pt x="975" y="1136"/>
                    <a:pt x="977" y="1138"/>
                    <a:pt x="981" y="1140"/>
                  </a:cubicBezTo>
                  <a:cubicBezTo>
                    <a:pt x="983" y="1142"/>
                    <a:pt x="984" y="1143"/>
                    <a:pt x="986" y="1143"/>
                  </a:cubicBezTo>
                  <a:cubicBezTo>
                    <a:pt x="991" y="1143"/>
                    <a:pt x="991" y="1143"/>
                    <a:pt x="991" y="1143"/>
                  </a:cubicBezTo>
                  <a:cubicBezTo>
                    <a:pt x="992" y="1143"/>
                    <a:pt x="993" y="1142"/>
                    <a:pt x="994" y="1141"/>
                  </a:cubicBezTo>
                  <a:cubicBezTo>
                    <a:pt x="999" y="1139"/>
                    <a:pt x="1001" y="1137"/>
                    <a:pt x="1006" y="1137"/>
                  </a:cubicBezTo>
                  <a:cubicBezTo>
                    <a:pt x="1008" y="1137"/>
                    <a:pt x="1010" y="1138"/>
                    <a:pt x="1010" y="1139"/>
                  </a:cubicBezTo>
                  <a:cubicBezTo>
                    <a:pt x="1010" y="1142"/>
                    <a:pt x="1010" y="1143"/>
                    <a:pt x="1009" y="1145"/>
                  </a:cubicBezTo>
                  <a:cubicBezTo>
                    <a:pt x="1007" y="1148"/>
                    <a:pt x="1001" y="1148"/>
                    <a:pt x="1001" y="1152"/>
                  </a:cubicBezTo>
                  <a:cubicBezTo>
                    <a:pt x="1001" y="1158"/>
                    <a:pt x="1001" y="1158"/>
                    <a:pt x="1001" y="1158"/>
                  </a:cubicBezTo>
                  <a:cubicBezTo>
                    <a:pt x="1000" y="1160"/>
                    <a:pt x="999" y="1161"/>
                    <a:pt x="998" y="1162"/>
                  </a:cubicBezTo>
                  <a:cubicBezTo>
                    <a:pt x="995" y="1163"/>
                    <a:pt x="992" y="1165"/>
                    <a:pt x="992" y="1168"/>
                  </a:cubicBezTo>
                  <a:cubicBezTo>
                    <a:pt x="992" y="1170"/>
                    <a:pt x="993" y="1170"/>
                    <a:pt x="994" y="1172"/>
                  </a:cubicBezTo>
                  <a:cubicBezTo>
                    <a:pt x="994" y="1174"/>
                    <a:pt x="995" y="1176"/>
                    <a:pt x="997" y="1176"/>
                  </a:cubicBezTo>
                  <a:cubicBezTo>
                    <a:pt x="1002" y="1176"/>
                    <a:pt x="1005" y="1176"/>
                    <a:pt x="1009" y="1176"/>
                  </a:cubicBezTo>
                  <a:cubicBezTo>
                    <a:pt x="1044" y="1181"/>
                    <a:pt x="1044" y="1181"/>
                    <a:pt x="1044" y="1181"/>
                  </a:cubicBezTo>
                  <a:cubicBezTo>
                    <a:pt x="1050" y="1181"/>
                    <a:pt x="1050" y="1181"/>
                    <a:pt x="1050" y="1181"/>
                  </a:cubicBezTo>
                  <a:cubicBezTo>
                    <a:pt x="1052" y="1181"/>
                    <a:pt x="1053" y="1182"/>
                    <a:pt x="1055" y="1182"/>
                  </a:cubicBezTo>
                  <a:cubicBezTo>
                    <a:pt x="1059" y="1184"/>
                    <a:pt x="1062" y="1183"/>
                    <a:pt x="1066" y="1184"/>
                  </a:cubicBezTo>
                  <a:cubicBezTo>
                    <a:pt x="1069" y="1185"/>
                    <a:pt x="1070" y="1186"/>
                    <a:pt x="1073" y="1186"/>
                  </a:cubicBezTo>
                  <a:cubicBezTo>
                    <a:pt x="1084" y="1186"/>
                    <a:pt x="1084" y="1186"/>
                    <a:pt x="1084" y="1186"/>
                  </a:cubicBezTo>
                  <a:cubicBezTo>
                    <a:pt x="1089" y="1186"/>
                    <a:pt x="1091" y="1188"/>
                    <a:pt x="1094" y="1190"/>
                  </a:cubicBezTo>
                  <a:cubicBezTo>
                    <a:pt x="1096" y="1191"/>
                    <a:pt x="1096" y="1193"/>
                    <a:pt x="1099" y="1194"/>
                  </a:cubicBezTo>
                  <a:cubicBezTo>
                    <a:pt x="1101" y="1194"/>
                    <a:pt x="1103" y="1195"/>
                    <a:pt x="1105" y="1195"/>
                  </a:cubicBezTo>
                  <a:cubicBezTo>
                    <a:pt x="1107" y="1196"/>
                    <a:pt x="1109" y="1195"/>
                    <a:pt x="1110" y="1197"/>
                  </a:cubicBezTo>
                  <a:cubicBezTo>
                    <a:pt x="1111" y="1198"/>
                    <a:pt x="1111" y="1199"/>
                    <a:pt x="1112" y="1200"/>
                  </a:cubicBezTo>
                  <a:cubicBezTo>
                    <a:pt x="1115" y="1203"/>
                    <a:pt x="1119" y="1200"/>
                    <a:pt x="1124" y="1202"/>
                  </a:cubicBezTo>
                  <a:cubicBezTo>
                    <a:pt x="1125" y="1203"/>
                    <a:pt x="1125" y="1204"/>
                    <a:pt x="1125" y="1205"/>
                  </a:cubicBezTo>
                  <a:cubicBezTo>
                    <a:pt x="1129" y="1209"/>
                    <a:pt x="1133" y="1211"/>
                    <a:pt x="1138" y="1211"/>
                  </a:cubicBezTo>
                  <a:cubicBezTo>
                    <a:pt x="1144" y="1211"/>
                    <a:pt x="1147" y="1210"/>
                    <a:pt x="1153" y="1210"/>
                  </a:cubicBezTo>
                  <a:cubicBezTo>
                    <a:pt x="1162" y="1210"/>
                    <a:pt x="1167" y="1213"/>
                    <a:pt x="1176" y="1213"/>
                  </a:cubicBezTo>
                  <a:cubicBezTo>
                    <a:pt x="1179" y="1213"/>
                    <a:pt x="1182" y="1213"/>
                    <a:pt x="1185" y="1212"/>
                  </a:cubicBezTo>
                  <a:cubicBezTo>
                    <a:pt x="1187" y="1211"/>
                    <a:pt x="1190" y="1211"/>
                    <a:pt x="1190" y="1208"/>
                  </a:cubicBezTo>
                  <a:cubicBezTo>
                    <a:pt x="1190" y="1203"/>
                    <a:pt x="1184" y="1202"/>
                    <a:pt x="1184" y="1197"/>
                  </a:cubicBezTo>
                  <a:cubicBezTo>
                    <a:pt x="1184" y="1195"/>
                    <a:pt x="1184" y="1195"/>
                    <a:pt x="1184" y="1195"/>
                  </a:cubicBezTo>
                  <a:cubicBezTo>
                    <a:pt x="1188" y="1196"/>
                    <a:pt x="1190" y="1198"/>
                    <a:pt x="1195" y="1198"/>
                  </a:cubicBezTo>
                  <a:cubicBezTo>
                    <a:pt x="1204" y="1198"/>
                    <a:pt x="1208" y="1193"/>
                    <a:pt x="1217" y="1192"/>
                  </a:cubicBezTo>
                  <a:cubicBezTo>
                    <a:pt x="1218" y="1192"/>
                    <a:pt x="1218" y="1192"/>
                    <a:pt x="1218" y="1192"/>
                  </a:cubicBezTo>
                  <a:cubicBezTo>
                    <a:pt x="1218" y="1192"/>
                    <a:pt x="1218" y="1193"/>
                    <a:pt x="1218" y="1193"/>
                  </a:cubicBezTo>
                  <a:cubicBezTo>
                    <a:pt x="1218" y="1199"/>
                    <a:pt x="1207" y="1197"/>
                    <a:pt x="1207" y="1202"/>
                  </a:cubicBezTo>
                  <a:cubicBezTo>
                    <a:pt x="1207" y="1205"/>
                    <a:pt x="1209" y="1207"/>
                    <a:pt x="1209" y="1210"/>
                  </a:cubicBezTo>
                  <a:cubicBezTo>
                    <a:pt x="1210" y="1210"/>
                    <a:pt x="1210" y="1210"/>
                    <a:pt x="1211" y="1210"/>
                  </a:cubicBezTo>
                  <a:cubicBezTo>
                    <a:pt x="1215" y="1210"/>
                    <a:pt x="1215" y="1210"/>
                    <a:pt x="1215" y="1210"/>
                  </a:cubicBezTo>
                  <a:cubicBezTo>
                    <a:pt x="1219" y="1210"/>
                    <a:pt x="1222" y="1211"/>
                    <a:pt x="1225" y="1212"/>
                  </a:cubicBezTo>
                  <a:cubicBezTo>
                    <a:pt x="1228" y="1213"/>
                    <a:pt x="1230" y="1213"/>
                    <a:pt x="1233" y="1214"/>
                  </a:cubicBezTo>
                  <a:cubicBezTo>
                    <a:pt x="1234" y="1214"/>
                    <a:pt x="1234" y="1213"/>
                    <a:pt x="1234" y="1213"/>
                  </a:cubicBezTo>
                  <a:cubicBezTo>
                    <a:pt x="1234" y="1211"/>
                    <a:pt x="1232" y="1211"/>
                    <a:pt x="1231" y="1211"/>
                  </a:cubicBezTo>
                  <a:cubicBezTo>
                    <a:pt x="1228" y="1208"/>
                    <a:pt x="1225" y="1207"/>
                    <a:pt x="1224" y="1203"/>
                  </a:cubicBezTo>
                  <a:cubicBezTo>
                    <a:pt x="1224" y="1202"/>
                    <a:pt x="1224" y="1202"/>
                    <a:pt x="1224" y="1202"/>
                  </a:cubicBezTo>
                  <a:cubicBezTo>
                    <a:pt x="1226" y="1203"/>
                    <a:pt x="1227" y="1204"/>
                    <a:pt x="1229" y="1204"/>
                  </a:cubicBezTo>
                  <a:cubicBezTo>
                    <a:pt x="1233" y="1204"/>
                    <a:pt x="1234" y="1200"/>
                    <a:pt x="1234" y="1196"/>
                  </a:cubicBezTo>
                  <a:cubicBezTo>
                    <a:pt x="1235" y="1196"/>
                    <a:pt x="1235" y="1196"/>
                    <a:pt x="1236" y="1196"/>
                  </a:cubicBezTo>
                  <a:cubicBezTo>
                    <a:pt x="1238" y="1196"/>
                    <a:pt x="1237" y="1199"/>
                    <a:pt x="1238" y="1201"/>
                  </a:cubicBezTo>
                  <a:cubicBezTo>
                    <a:pt x="1240" y="1201"/>
                    <a:pt x="1241" y="1202"/>
                    <a:pt x="1242" y="1202"/>
                  </a:cubicBezTo>
                  <a:cubicBezTo>
                    <a:pt x="1248" y="1202"/>
                    <a:pt x="1250" y="1206"/>
                    <a:pt x="1256" y="1207"/>
                  </a:cubicBezTo>
                  <a:cubicBezTo>
                    <a:pt x="1258" y="1207"/>
                    <a:pt x="1259" y="1208"/>
                    <a:pt x="1260" y="1208"/>
                  </a:cubicBezTo>
                  <a:cubicBezTo>
                    <a:pt x="1261" y="1208"/>
                    <a:pt x="1262" y="1208"/>
                    <a:pt x="1263" y="1209"/>
                  </a:cubicBezTo>
                  <a:cubicBezTo>
                    <a:pt x="1263" y="1210"/>
                    <a:pt x="1263" y="1212"/>
                    <a:pt x="1264" y="1213"/>
                  </a:cubicBezTo>
                  <a:cubicBezTo>
                    <a:pt x="1265" y="1214"/>
                    <a:pt x="1266" y="1214"/>
                    <a:pt x="1268" y="1214"/>
                  </a:cubicBezTo>
                  <a:cubicBezTo>
                    <a:pt x="1274" y="1214"/>
                    <a:pt x="1274" y="1214"/>
                    <a:pt x="1274" y="1214"/>
                  </a:cubicBezTo>
                  <a:cubicBezTo>
                    <a:pt x="1279" y="1214"/>
                    <a:pt x="1282" y="1215"/>
                    <a:pt x="1287" y="1217"/>
                  </a:cubicBezTo>
                  <a:cubicBezTo>
                    <a:pt x="1292" y="1218"/>
                    <a:pt x="1294" y="1218"/>
                    <a:pt x="1299" y="1219"/>
                  </a:cubicBezTo>
                  <a:cubicBezTo>
                    <a:pt x="1306" y="1220"/>
                    <a:pt x="1309" y="1222"/>
                    <a:pt x="1316" y="1223"/>
                  </a:cubicBezTo>
                  <a:cubicBezTo>
                    <a:pt x="1318" y="1224"/>
                    <a:pt x="1320" y="1224"/>
                    <a:pt x="1323" y="1225"/>
                  </a:cubicBezTo>
                  <a:cubicBezTo>
                    <a:pt x="1331" y="1228"/>
                    <a:pt x="1336" y="1229"/>
                    <a:pt x="1344" y="1231"/>
                  </a:cubicBezTo>
                  <a:cubicBezTo>
                    <a:pt x="1346" y="1232"/>
                    <a:pt x="1347" y="1233"/>
                    <a:pt x="1348" y="1233"/>
                  </a:cubicBezTo>
                  <a:cubicBezTo>
                    <a:pt x="1352" y="1235"/>
                    <a:pt x="1354" y="1236"/>
                    <a:pt x="1357" y="1238"/>
                  </a:cubicBezTo>
                  <a:cubicBezTo>
                    <a:pt x="1359" y="1239"/>
                    <a:pt x="1360" y="1240"/>
                    <a:pt x="1362" y="1241"/>
                  </a:cubicBezTo>
                  <a:cubicBezTo>
                    <a:pt x="1364" y="1244"/>
                    <a:pt x="1366" y="1246"/>
                    <a:pt x="1370" y="1246"/>
                  </a:cubicBezTo>
                  <a:cubicBezTo>
                    <a:pt x="1373" y="1246"/>
                    <a:pt x="1374" y="1245"/>
                    <a:pt x="1376" y="1245"/>
                  </a:cubicBezTo>
                  <a:cubicBezTo>
                    <a:pt x="1379" y="1245"/>
                    <a:pt x="1379" y="1248"/>
                    <a:pt x="1380" y="1250"/>
                  </a:cubicBezTo>
                  <a:cubicBezTo>
                    <a:pt x="1381" y="1251"/>
                    <a:pt x="1383" y="1252"/>
                    <a:pt x="1384" y="1252"/>
                  </a:cubicBezTo>
                  <a:cubicBezTo>
                    <a:pt x="1386" y="1252"/>
                    <a:pt x="1388" y="1251"/>
                    <a:pt x="1390" y="1252"/>
                  </a:cubicBezTo>
                  <a:cubicBezTo>
                    <a:pt x="1391" y="1252"/>
                    <a:pt x="1392" y="1253"/>
                    <a:pt x="1394" y="1253"/>
                  </a:cubicBezTo>
                  <a:cubicBezTo>
                    <a:pt x="1395" y="1253"/>
                    <a:pt x="1396" y="1253"/>
                    <a:pt x="1398" y="1253"/>
                  </a:cubicBezTo>
                  <a:cubicBezTo>
                    <a:pt x="1402" y="1253"/>
                    <a:pt x="1404" y="1256"/>
                    <a:pt x="1409" y="1256"/>
                  </a:cubicBezTo>
                  <a:cubicBezTo>
                    <a:pt x="1410" y="1256"/>
                    <a:pt x="1410" y="1254"/>
                    <a:pt x="1411" y="1254"/>
                  </a:cubicBezTo>
                  <a:cubicBezTo>
                    <a:pt x="1412" y="1253"/>
                    <a:pt x="1413" y="1253"/>
                    <a:pt x="1414" y="1253"/>
                  </a:cubicBezTo>
                  <a:cubicBezTo>
                    <a:pt x="1416" y="1253"/>
                    <a:pt x="1417" y="1255"/>
                    <a:pt x="1418" y="1257"/>
                  </a:cubicBezTo>
                  <a:cubicBezTo>
                    <a:pt x="1420" y="1259"/>
                    <a:pt x="1422" y="1258"/>
                    <a:pt x="1424" y="1258"/>
                  </a:cubicBezTo>
                  <a:cubicBezTo>
                    <a:pt x="1426" y="1258"/>
                    <a:pt x="1427" y="1259"/>
                    <a:pt x="1429" y="1259"/>
                  </a:cubicBezTo>
                  <a:cubicBezTo>
                    <a:pt x="1431" y="1259"/>
                    <a:pt x="1432" y="1258"/>
                    <a:pt x="1433" y="1258"/>
                  </a:cubicBezTo>
                  <a:cubicBezTo>
                    <a:pt x="1435" y="1257"/>
                    <a:pt x="1436" y="1259"/>
                    <a:pt x="1438" y="1258"/>
                  </a:cubicBezTo>
                  <a:cubicBezTo>
                    <a:pt x="1439" y="1257"/>
                    <a:pt x="1440" y="1255"/>
                    <a:pt x="1441" y="1255"/>
                  </a:cubicBezTo>
                  <a:cubicBezTo>
                    <a:pt x="1442" y="1255"/>
                    <a:pt x="1443" y="1256"/>
                    <a:pt x="1443" y="1257"/>
                  </a:cubicBezTo>
                  <a:cubicBezTo>
                    <a:pt x="1451" y="1260"/>
                    <a:pt x="1455" y="1260"/>
                    <a:pt x="1463" y="1263"/>
                  </a:cubicBezTo>
                  <a:cubicBezTo>
                    <a:pt x="1463" y="1262"/>
                    <a:pt x="1463" y="1262"/>
                    <a:pt x="1463" y="1262"/>
                  </a:cubicBezTo>
                  <a:cubicBezTo>
                    <a:pt x="1463" y="1258"/>
                    <a:pt x="1461" y="1257"/>
                    <a:pt x="1461" y="1254"/>
                  </a:cubicBezTo>
                  <a:cubicBezTo>
                    <a:pt x="1461" y="1254"/>
                    <a:pt x="1461" y="1254"/>
                    <a:pt x="1462" y="1254"/>
                  </a:cubicBezTo>
                  <a:cubicBezTo>
                    <a:pt x="1463" y="1254"/>
                    <a:pt x="1463" y="1255"/>
                    <a:pt x="1463" y="1256"/>
                  </a:cubicBezTo>
                  <a:cubicBezTo>
                    <a:pt x="1465" y="1258"/>
                    <a:pt x="1466" y="1258"/>
                    <a:pt x="1468" y="1260"/>
                  </a:cubicBezTo>
                  <a:cubicBezTo>
                    <a:pt x="1469" y="1259"/>
                    <a:pt x="1469" y="1259"/>
                    <a:pt x="1469" y="1259"/>
                  </a:cubicBezTo>
                  <a:cubicBezTo>
                    <a:pt x="1469" y="1254"/>
                    <a:pt x="1469" y="1254"/>
                    <a:pt x="1469" y="1254"/>
                  </a:cubicBezTo>
                  <a:cubicBezTo>
                    <a:pt x="1469" y="1254"/>
                    <a:pt x="1470" y="1253"/>
                    <a:pt x="1471" y="1253"/>
                  </a:cubicBezTo>
                  <a:cubicBezTo>
                    <a:pt x="1474" y="1253"/>
                    <a:pt x="1474" y="1256"/>
                    <a:pt x="1476" y="1257"/>
                  </a:cubicBezTo>
                  <a:cubicBezTo>
                    <a:pt x="1479" y="1255"/>
                    <a:pt x="1477" y="1250"/>
                    <a:pt x="1480" y="1250"/>
                  </a:cubicBezTo>
                  <a:cubicBezTo>
                    <a:pt x="1483" y="1250"/>
                    <a:pt x="1483" y="1255"/>
                    <a:pt x="1487" y="1255"/>
                  </a:cubicBezTo>
                  <a:cubicBezTo>
                    <a:pt x="1489" y="1255"/>
                    <a:pt x="1490" y="1252"/>
                    <a:pt x="1492" y="1252"/>
                  </a:cubicBezTo>
                  <a:cubicBezTo>
                    <a:pt x="1493" y="1252"/>
                    <a:pt x="1493" y="1253"/>
                    <a:pt x="1494" y="1253"/>
                  </a:cubicBezTo>
                  <a:cubicBezTo>
                    <a:pt x="1498" y="1255"/>
                    <a:pt x="1501" y="1257"/>
                    <a:pt x="1505" y="1257"/>
                  </a:cubicBezTo>
                  <a:cubicBezTo>
                    <a:pt x="1511" y="1257"/>
                    <a:pt x="1514" y="1259"/>
                    <a:pt x="1519" y="1260"/>
                  </a:cubicBezTo>
                  <a:cubicBezTo>
                    <a:pt x="1528" y="1262"/>
                    <a:pt x="1533" y="1264"/>
                    <a:pt x="1542" y="1264"/>
                  </a:cubicBezTo>
                  <a:cubicBezTo>
                    <a:pt x="1547" y="1264"/>
                    <a:pt x="1549" y="1264"/>
                    <a:pt x="1553" y="1263"/>
                  </a:cubicBezTo>
                  <a:cubicBezTo>
                    <a:pt x="1559" y="1261"/>
                    <a:pt x="1561" y="1259"/>
                    <a:pt x="1566" y="1259"/>
                  </a:cubicBezTo>
                  <a:cubicBezTo>
                    <a:pt x="1568" y="1259"/>
                    <a:pt x="1567" y="1261"/>
                    <a:pt x="1568" y="1262"/>
                  </a:cubicBezTo>
                  <a:cubicBezTo>
                    <a:pt x="1569" y="1263"/>
                    <a:pt x="1570" y="1264"/>
                    <a:pt x="1572" y="1264"/>
                  </a:cubicBezTo>
                  <a:cubicBezTo>
                    <a:pt x="1573" y="1264"/>
                    <a:pt x="1573" y="1263"/>
                    <a:pt x="1574" y="1262"/>
                  </a:cubicBezTo>
                  <a:cubicBezTo>
                    <a:pt x="1576" y="1260"/>
                    <a:pt x="1577" y="1257"/>
                    <a:pt x="1580" y="1257"/>
                  </a:cubicBezTo>
                  <a:cubicBezTo>
                    <a:pt x="1582" y="1256"/>
                    <a:pt x="1584" y="1257"/>
                    <a:pt x="1586" y="1257"/>
                  </a:cubicBezTo>
                  <a:cubicBezTo>
                    <a:pt x="1590" y="1257"/>
                    <a:pt x="1593" y="1256"/>
                    <a:pt x="1596" y="1255"/>
                  </a:cubicBezTo>
                  <a:cubicBezTo>
                    <a:pt x="1598" y="1254"/>
                    <a:pt x="1599" y="1252"/>
                    <a:pt x="1601" y="1252"/>
                  </a:cubicBezTo>
                  <a:cubicBezTo>
                    <a:pt x="1602" y="1252"/>
                    <a:pt x="1603" y="1254"/>
                    <a:pt x="1604" y="1255"/>
                  </a:cubicBezTo>
                  <a:cubicBezTo>
                    <a:pt x="1605" y="1256"/>
                    <a:pt x="1606" y="1256"/>
                    <a:pt x="1608" y="1256"/>
                  </a:cubicBezTo>
                  <a:cubicBezTo>
                    <a:pt x="1610" y="1256"/>
                    <a:pt x="1612" y="1257"/>
                    <a:pt x="1613" y="1259"/>
                  </a:cubicBezTo>
                  <a:cubicBezTo>
                    <a:pt x="1615" y="1264"/>
                    <a:pt x="1621" y="1260"/>
                    <a:pt x="1625" y="1264"/>
                  </a:cubicBezTo>
                  <a:cubicBezTo>
                    <a:pt x="1627" y="1265"/>
                    <a:pt x="1627" y="1266"/>
                    <a:pt x="1629" y="1267"/>
                  </a:cubicBezTo>
                  <a:cubicBezTo>
                    <a:pt x="1631" y="1267"/>
                    <a:pt x="1632" y="1267"/>
                    <a:pt x="1634" y="1268"/>
                  </a:cubicBezTo>
                  <a:cubicBezTo>
                    <a:pt x="1635" y="1269"/>
                    <a:pt x="1636" y="1270"/>
                    <a:pt x="1637" y="1270"/>
                  </a:cubicBezTo>
                  <a:cubicBezTo>
                    <a:pt x="1643" y="1270"/>
                    <a:pt x="1643" y="1270"/>
                    <a:pt x="1643" y="1270"/>
                  </a:cubicBezTo>
                  <a:cubicBezTo>
                    <a:pt x="1645" y="1270"/>
                    <a:pt x="1645" y="1273"/>
                    <a:pt x="1647" y="1273"/>
                  </a:cubicBezTo>
                  <a:cubicBezTo>
                    <a:pt x="1652" y="1275"/>
                    <a:pt x="1654" y="1279"/>
                    <a:pt x="1659" y="1279"/>
                  </a:cubicBezTo>
                  <a:cubicBezTo>
                    <a:pt x="1661" y="1279"/>
                    <a:pt x="1662" y="1277"/>
                    <a:pt x="1664" y="1277"/>
                  </a:cubicBezTo>
                  <a:cubicBezTo>
                    <a:pt x="1667" y="1277"/>
                    <a:pt x="1667" y="1282"/>
                    <a:pt x="1670" y="1282"/>
                  </a:cubicBezTo>
                  <a:cubicBezTo>
                    <a:pt x="1674" y="1282"/>
                    <a:pt x="1674" y="1282"/>
                    <a:pt x="1674" y="1282"/>
                  </a:cubicBezTo>
                  <a:cubicBezTo>
                    <a:pt x="1676" y="1282"/>
                    <a:pt x="1676" y="1284"/>
                    <a:pt x="1678" y="1284"/>
                  </a:cubicBezTo>
                  <a:cubicBezTo>
                    <a:pt x="1679" y="1284"/>
                    <a:pt x="1679" y="1283"/>
                    <a:pt x="1679" y="1282"/>
                  </a:cubicBezTo>
                  <a:cubicBezTo>
                    <a:pt x="1681" y="1283"/>
                    <a:pt x="1682" y="1284"/>
                    <a:pt x="1684" y="1284"/>
                  </a:cubicBezTo>
                  <a:cubicBezTo>
                    <a:pt x="1687" y="1284"/>
                    <a:pt x="1687" y="1281"/>
                    <a:pt x="1690" y="1281"/>
                  </a:cubicBezTo>
                  <a:cubicBezTo>
                    <a:pt x="1692" y="1281"/>
                    <a:pt x="1692" y="1283"/>
                    <a:pt x="1694" y="1284"/>
                  </a:cubicBezTo>
                  <a:cubicBezTo>
                    <a:pt x="1697" y="1285"/>
                    <a:pt x="1701" y="1284"/>
                    <a:pt x="1701" y="1287"/>
                  </a:cubicBezTo>
                  <a:cubicBezTo>
                    <a:pt x="1701" y="1288"/>
                    <a:pt x="1700" y="1289"/>
                    <a:pt x="1700" y="1290"/>
                  </a:cubicBezTo>
                  <a:cubicBezTo>
                    <a:pt x="1700" y="1291"/>
                    <a:pt x="1701" y="1292"/>
                    <a:pt x="1702" y="1292"/>
                  </a:cubicBezTo>
                  <a:cubicBezTo>
                    <a:pt x="1705" y="1295"/>
                    <a:pt x="1707" y="1296"/>
                    <a:pt x="1710" y="1296"/>
                  </a:cubicBezTo>
                  <a:cubicBezTo>
                    <a:pt x="1714" y="1296"/>
                    <a:pt x="1719" y="1295"/>
                    <a:pt x="1719" y="1291"/>
                  </a:cubicBezTo>
                  <a:cubicBezTo>
                    <a:pt x="1719" y="1288"/>
                    <a:pt x="1717" y="1286"/>
                    <a:pt x="1714" y="1284"/>
                  </a:cubicBezTo>
                  <a:cubicBezTo>
                    <a:pt x="1713" y="1283"/>
                    <a:pt x="1713" y="1282"/>
                    <a:pt x="1712" y="1281"/>
                  </a:cubicBezTo>
                  <a:cubicBezTo>
                    <a:pt x="1712" y="1279"/>
                    <a:pt x="1711" y="1279"/>
                    <a:pt x="1709" y="1278"/>
                  </a:cubicBezTo>
                  <a:cubicBezTo>
                    <a:pt x="1709" y="1280"/>
                    <a:pt x="1708" y="1282"/>
                    <a:pt x="1706" y="1282"/>
                  </a:cubicBezTo>
                  <a:cubicBezTo>
                    <a:pt x="1703" y="1282"/>
                    <a:pt x="1703" y="1277"/>
                    <a:pt x="1703" y="1274"/>
                  </a:cubicBezTo>
                  <a:cubicBezTo>
                    <a:pt x="1703" y="1274"/>
                    <a:pt x="1703" y="1273"/>
                    <a:pt x="1702" y="1273"/>
                  </a:cubicBezTo>
                  <a:cubicBezTo>
                    <a:pt x="1701" y="1273"/>
                    <a:pt x="1701" y="1276"/>
                    <a:pt x="1699" y="1276"/>
                  </a:cubicBezTo>
                  <a:cubicBezTo>
                    <a:pt x="1697" y="1276"/>
                    <a:pt x="1698" y="1273"/>
                    <a:pt x="1698" y="1272"/>
                  </a:cubicBezTo>
                  <a:cubicBezTo>
                    <a:pt x="1698" y="1266"/>
                    <a:pt x="1700" y="1262"/>
                    <a:pt x="1700" y="1256"/>
                  </a:cubicBezTo>
                  <a:cubicBezTo>
                    <a:pt x="1700" y="1241"/>
                    <a:pt x="1700" y="1241"/>
                    <a:pt x="1700" y="1241"/>
                  </a:cubicBezTo>
                  <a:cubicBezTo>
                    <a:pt x="1700" y="1239"/>
                    <a:pt x="1701" y="1238"/>
                    <a:pt x="1701" y="1236"/>
                  </a:cubicBezTo>
                  <a:cubicBezTo>
                    <a:pt x="1702" y="1232"/>
                    <a:pt x="1701" y="1230"/>
                    <a:pt x="1703" y="1226"/>
                  </a:cubicBezTo>
                  <a:cubicBezTo>
                    <a:pt x="1703" y="1225"/>
                    <a:pt x="1704" y="1225"/>
                    <a:pt x="1705" y="1224"/>
                  </a:cubicBezTo>
                  <a:cubicBezTo>
                    <a:pt x="1706" y="1221"/>
                    <a:pt x="1706" y="1220"/>
                    <a:pt x="1707" y="1217"/>
                  </a:cubicBezTo>
                  <a:cubicBezTo>
                    <a:pt x="1708" y="1216"/>
                    <a:pt x="1710" y="1215"/>
                    <a:pt x="1710" y="1214"/>
                  </a:cubicBezTo>
                  <a:cubicBezTo>
                    <a:pt x="1710" y="1209"/>
                    <a:pt x="1710" y="1209"/>
                    <a:pt x="1710" y="1209"/>
                  </a:cubicBezTo>
                  <a:cubicBezTo>
                    <a:pt x="1710" y="1207"/>
                    <a:pt x="1708" y="1207"/>
                    <a:pt x="1706" y="1206"/>
                  </a:cubicBezTo>
                  <a:cubicBezTo>
                    <a:pt x="1703" y="1206"/>
                    <a:pt x="1702" y="1204"/>
                    <a:pt x="1699" y="1203"/>
                  </a:cubicBezTo>
                  <a:cubicBezTo>
                    <a:pt x="1696" y="1202"/>
                    <a:pt x="1695" y="1197"/>
                    <a:pt x="1691" y="1197"/>
                  </a:cubicBezTo>
                  <a:cubicBezTo>
                    <a:pt x="1689" y="1197"/>
                    <a:pt x="1688" y="1198"/>
                    <a:pt x="1687" y="1198"/>
                  </a:cubicBezTo>
                  <a:cubicBezTo>
                    <a:pt x="1681" y="1198"/>
                    <a:pt x="1681" y="1198"/>
                    <a:pt x="1681" y="1198"/>
                  </a:cubicBezTo>
                  <a:cubicBezTo>
                    <a:pt x="1680" y="1198"/>
                    <a:pt x="1679" y="1198"/>
                    <a:pt x="1678" y="1197"/>
                  </a:cubicBezTo>
                  <a:cubicBezTo>
                    <a:pt x="1676" y="1197"/>
                    <a:pt x="1675" y="1197"/>
                    <a:pt x="1674" y="1195"/>
                  </a:cubicBezTo>
                  <a:cubicBezTo>
                    <a:pt x="1672" y="1193"/>
                    <a:pt x="1672" y="1191"/>
                    <a:pt x="1669" y="1190"/>
                  </a:cubicBezTo>
                  <a:cubicBezTo>
                    <a:pt x="1668" y="1194"/>
                    <a:pt x="1665" y="1195"/>
                    <a:pt x="1661" y="1197"/>
                  </a:cubicBezTo>
                  <a:cubicBezTo>
                    <a:pt x="1659" y="1197"/>
                    <a:pt x="1659" y="1199"/>
                    <a:pt x="1657" y="1199"/>
                  </a:cubicBezTo>
                  <a:cubicBezTo>
                    <a:pt x="1655" y="1200"/>
                    <a:pt x="1654" y="1198"/>
                    <a:pt x="1652" y="1200"/>
                  </a:cubicBezTo>
                  <a:cubicBezTo>
                    <a:pt x="1651" y="1200"/>
                    <a:pt x="1651" y="1201"/>
                    <a:pt x="1651" y="1202"/>
                  </a:cubicBezTo>
                  <a:cubicBezTo>
                    <a:pt x="1650" y="1203"/>
                    <a:pt x="1648" y="1204"/>
                    <a:pt x="1647" y="1204"/>
                  </a:cubicBezTo>
                  <a:cubicBezTo>
                    <a:pt x="1645" y="1204"/>
                    <a:pt x="1644" y="1202"/>
                    <a:pt x="1641" y="1202"/>
                  </a:cubicBezTo>
                  <a:cubicBezTo>
                    <a:pt x="1640" y="1202"/>
                    <a:pt x="1640" y="1203"/>
                    <a:pt x="1638" y="1203"/>
                  </a:cubicBezTo>
                  <a:cubicBezTo>
                    <a:pt x="1637" y="1203"/>
                    <a:pt x="1636" y="1203"/>
                    <a:pt x="1635" y="1202"/>
                  </a:cubicBezTo>
                  <a:cubicBezTo>
                    <a:pt x="1634" y="1202"/>
                    <a:pt x="1634" y="1201"/>
                    <a:pt x="1633" y="1201"/>
                  </a:cubicBezTo>
                  <a:cubicBezTo>
                    <a:pt x="1631" y="1201"/>
                    <a:pt x="1630" y="1204"/>
                    <a:pt x="1628" y="1204"/>
                  </a:cubicBezTo>
                  <a:cubicBezTo>
                    <a:pt x="1627" y="1204"/>
                    <a:pt x="1627" y="1202"/>
                    <a:pt x="1625" y="1201"/>
                  </a:cubicBezTo>
                  <a:cubicBezTo>
                    <a:pt x="1624" y="1201"/>
                    <a:pt x="1624" y="1200"/>
                    <a:pt x="1623" y="1200"/>
                  </a:cubicBezTo>
                  <a:cubicBezTo>
                    <a:pt x="1621" y="1204"/>
                    <a:pt x="1619" y="1206"/>
                    <a:pt x="1615" y="1206"/>
                  </a:cubicBezTo>
                  <a:cubicBezTo>
                    <a:pt x="1612" y="1206"/>
                    <a:pt x="1610" y="1205"/>
                    <a:pt x="1606" y="1205"/>
                  </a:cubicBezTo>
                  <a:close/>
                  <a:moveTo>
                    <a:pt x="1607" y="1128"/>
                  </a:moveTo>
                  <a:cubicBezTo>
                    <a:pt x="1607" y="1129"/>
                    <a:pt x="1607" y="1129"/>
                    <a:pt x="1607" y="1129"/>
                  </a:cubicBezTo>
                  <a:cubicBezTo>
                    <a:pt x="1615" y="1129"/>
                    <a:pt x="1615" y="1129"/>
                    <a:pt x="1615" y="1129"/>
                  </a:cubicBezTo>
                  <a:cubicBezTo>
                    <a:pt x="1618" y="1129"/>
                    <a:pt x="1618" y="1129"/>
                    <a:pt x="1618" y="1129"/>
                  </a:cubicBezTo>
                  <a:cubicBezTo>
                    <a:pt x="1645" y="1129"/>
                    <a:pt x="1645" y="1129"/>
                    <a:pt x="1645" y="1129"/>
                  </a:cubicBezTo>
                  <a:cubicBezTo>
                    <a:pt x="1652" y="1129"/>
                    <a:pt x="1655" y="1125"/>
                    <a:pt x="1662" y="1125"/>
                  </a:cubicBezTo>
                  <a:cubicBezTo>
                    <a:pt x="1664" y="1125"/>
                    <a:pt x="1665" y="1127"/>
                    <a:pt x="1667" y="1128"/>
                  </a:cubicBezTo>
                  <a:cubicBezTo>
                    <a:pt x="1669" y="1130"/>
                    <a:pt x="1673" y="1131"/>
                    <a:pt x="1673" y="1134"/>
                  </a:cubicBezTo>
                  <a:cubicBezTo>
                    <a:pt x="1673" y="1137"/>
                    <a:pt x="1671" y="1138"/>
                    <a:pt x="1669" y="1139"/>
                  </a:cubicBezTo>
                  <a:cubicBezTo>
                    <a:pt x="1667" y="1141"/>
                    <a:pt x="1665" y="1142"/>
                    <a:pt x="1662" y="1142"/>
                  </a:cubicBezTo>
                  <a:cubicBezTo>
                    <a:pt x="1660" y="1142"/>
                    <a:pt x="1659" y="1142"/>
                    <a:pt x="1658" y="1140"/>
                  </a:cubicBezTo>
                  <a:cubicBezTo>
                    <a:pt x="1658" y="1145"/>
                    <a:pt x="1654" y="1147"/>
                    <a:pt x="1651" y="1152"/>
                  </a:cubicBezTo>
                  <a:cubicBezTo>
                    <a:pt x="1650" y="1153"/>
                    <a:pt x="1648" y="1153"/>
                    <a:pt x="1648" y="1155"/>
                  </a:cubicBezTo>
                  <a:cubicBezTo>
                    <a:pt x="1648" y="1163"/>
                    <a:pt x="1648" y="1163"/>
                    <a:pt x="1648" y="1163"/>
                  </a:cubicBezTo>
                  <a:cubicBezTo>
                    <a:pt x="1646" y="1163"/>
                    <a:pt x="1646" y="1163"/>
                    <a:pt x="1646" y="1163"/>
                  </a:cubicBezTo>
                  <a:cubicBezTo>
                    <a:pt x="1645" y="1162"/>
                    <a:pt x="1643" y="1161"/>
                    <a:pt x="1643" y="1159"/>
                  </a:cubicBezTo>
                  <a:cubicBezTo>
                    <a:pt x="1643" y="1157"/>
                    <a:pt x="1645" y="1157"/>
                    <a:pt x="1646" y="1155"/>
                  </a:cubicBezTo>
                  <a:cubicBezTo>
                    <a:pt x="1646" y="1153"/>
                    <a:pt x="1646" y="1152"/>
                    <a:pt x="1646" y="1151"/>
                  </a:cubicBezTo>
                  <a:cubicBezTo>
                    <a:pt x="1646" y="1150"/>
                    <a:pt x="1646" y="1150"/>
                    <a:pt x="1646" y="1150"/>
                  </a:cubicBezTo>
                  <a:cubicBezTo>
                    <a:pt x="1645" y="1150"/>
                    <a:pt x="1645" y="1150"/>
                    <a:pt x="1645" y="1150"/>
                  </a:cubicBezTo>
                  <a:cubicBezTo>
                    <a:pt x="1640" y="1151"/>
                    <a:pt x="1638" y="1155"/>
                    <a:pt x="1634" y="1155"/>
                  </a:cubicBezTo>
                  <a:cubicBezTo>
                    <a:pt x="1633" y="1155"/>
                    <a:pt x="1632" y="1155"/>
                    <a:pt x="1631" y="1155"/>
                  </a:cubicBezTo>
                  <a:cubicBezTo>
                    <a:pt x="1631" y="1155"/>
                    <a:pt x="1630" y="1155"/>
                    <a:pt x="1629" y="1155"/>
                  </a:cubicBezTo>
                  <a:cubicBezTo>
                    <a:pt x="1629" y="1164"/>
                    <a:pt x="1629" y="1164"/>
                    <a:pt x="1629" y="1164"/>
                  </a:cubicBezTo>
                  <a:cubicBezTo>
                    <a:pt x="1626" y="1163"/>
                    <a:pt x="1624" y="1163"/>
                    <a:pt x="1621" y="1162"/>
                  </a:cubicBezTo>
                  <a:cubicBezTo>
                    <a:pt x="1616" y="1161"/>
                    <a:pt x="1614" y="1160"/>
                    <a:pt x="1609" y="1160"/>
                  </a:cubicBezTo>
                  <a:cubicBezTo>
                    <a:pt x="1605" y="1160"/>
                    <a:pt x="1603" y="1161"/>
                    <a:pt x="1600" y="1161"/>
                  </a:cubicBezTo>
                  <a:cubicBezTo>
                    <a:pt x="1595" y="1161"/>
                    <a:pt x="1595" y="1161"/>
                    <a:pt x="1595" y="1161"/>
                  </a:cubicBezTo>
                  <a:cubicBezTo>
                    <a:pt x="1570" y="1157"/>
                    <a:pt x="1570" y="1157"/>
                    <a:pt x="1570" y="1157"/>
                  </a:cubicBezTo>
                  <a:cubicBezTo>
                    <a:pt x="1563" y="1157"/>
                    <a:pt x="1563" y="1157"/>
                    <a:pt x="1563" y="1157"/>
                  </a:cubicBezTo>
                  <a:cubicBezTo>
                    <a:pt x="1561" y="1157"/>
                    <a:pt x="1559" y="1156"/>
                    <a:pt x="1558" y="1154"/>
                  </a:cubicBezTo>
                  <a:cubicBezTo>
                    <a:pt x="1557" y="1152"/>
                    <a:pt x="1558" y="1150"/>
                    <a:pt x="1557" y="1147"/>
                  </a:cubicBezTo>
                  <a:cubicBezTo>
                    <a:pt x="1557" y="1145"/>
                    <a:pt x="1556" y="1144"/>
                    <a:pt x="1556" y="1142"/>
                  </a:cubicBezTo>
                  <a:cubicBezTo>
                    <a:pt x="1556" y="1140"/>
                    <a:pt x="1558" y="1139"/>
                    <a:pt x="1559" y="1137"/>
                  </a:cubicBezTo>
                  <a:cubicBezTo>
                    <a:pt x="1561" y="1134"/>
                    <a:pt x="1563" y="1131"/>
                    <a:pt x="1566" y="1131"/>
                  </a:cubicBezTo>
                  <a:cubicBezTo>
                    <a:pt x="1575" y="1131"/>
                    <a:pt x="1575" y="1131"/>
                    <a:pt x="1575" y="1131"/>
                  </a:cubicBezTo>
                  <a:cubicBezTo>
                    <a:pt x="1581" y="1131"/>
                    <a:pt x="1584" y="1129"/>
                    <a:pt x="1590" y="1129"/>
                  </a:cubicBezTo>
                  <a:cubicBezTo>
                    <a:pt x="1594" y="1129"/>
                    <a:pt x="1597" y="1129"/>
                    <a:pt x="1602" y="1129"/>
                  </a:cubicBezTo>
                  <a:cubicBezTo>
                    <a:pt x="1604" y="1129"/>
                    <a:pt x="1605" y="1129"/>
                    <a:pt x="1607" y="1128"/>
                  </a:cubicBezTo>
                  <a:close/>
                  <a:moveTo>
                    <a:pt x="1781" y="1123"/>
                  </a:moveTo>
                  <a:cubicBezTo>
                    <a:pt x="1781" y="1123"/>
                    <a:pt x="1780" y="1123"/>
                    <a:pt x="1779" y="1123"/>
                  </a:cubicBezTo>
                  <a:cubicBezTo>
                    <a:pt x="1779" y="1125"/>
                    <a:pt x="1779" y="1126"/>
                    <a:pt x="1779" y="1128"/>
                  </a:cubicBezTo>
                  <a:cubicBezTo>
                    <a:pt x="1779" y="1129"/>
                    <a:pt x="1778" y="1130"/>
                    <a:pt x="1778" y="1131"/>
                  </a:cubicBezTo>
                  <a:cubicBezTo>
                    <a:pt x="1778" y="1133"/>
                    <a:pt x="1779" y="1133"/>
                    <a:pt x="1780" y="1135"/>
                  </a:cubicBezTo>
                  <a:cubicBezTo>
                    <a:pt x="1780" y="1137"/>
                    <a:pt x="1781" y="1139"/>
                    <a:pt x="1783" y="1139"/>
                  </a:cubicBezTo>
                  <a:cubicBezTo>
                    <a:pt x="1784" y="1139"/>
                    <a:pt x="1784" y="1137"/>
                    <a:pt x="1785" y="1137"/>
                  </a:cubicBezTo>
                  <a:cubicBezTo>
                    <a:pt x="1786" y="1137"/>
                    <a:pt x="1787" y="1139"/>
                    <a:pt x="1788" y="1139"/>
                  </a:cubicBezTo>
                  <a:cubicBezTo>
                    <a:pt x="1789" y="1139"/>
                    <a:pt x="1789" y="1138"/>
                    <a:pt x="1789" y="1137"/>
                  </a:cubicBezTo>
                  <a:cubicBezTo>
                    <a:pt x="1788" y="1135"/>
                    <a:pt x="1788" y="1135"/>
                    <a:pt x="1788" y="1135"/>
                  </a:cubicBezTo>
                  <a:cubicBezTo>
                    <a:pt x="1788" y="1133"/>
                    <a:pt x="1788" y="1133"/>
                    <a:pt x="1788" y="1133"/>
                  </a:cubicBezTo>
                  <a:cubicBezTo>
                    <a:pt x="1789" y="1133"/>
                    <a:pt x="1789" y="1133"/>
                    <a:pt x="1790" y="1133"/>
                  </a:cubicBezTo>
                  <a:cubicBezTo>
                    <a:pt x="1792" y="1133"/>
                    <a:pt x="1793" y="1134"/>
                    <a:pt x="1795" y="1134"/>
                  </a:cubicBezTo>
                  <a:cubicBezTo>
                    <a:pt x="1801" y="1134"/>
                    <a:pt x="1801" y="1134"/>
                    <a:pt x="1801" y="1134"/>
                  </a:cubicBezTo>
                  <a:cubicBezTo>
                    <a:pt x="1804" y="1134"/>
                    <a:pt x="1806" y="1135"/>
                    <a:pt x="1808" y="1137"/>
                  </a:cubicBezTo>
                  <a:cubicBezTo>
                    <a:pt x="1811" y="1138"/>
                    <a:pt x="1813" y="1139"/>
                    <a:pt x="1816" y="1140"/>
                  </a:cubicBezTo>
                  <a:cubicBezTo>
                    <a:pt x="1816" y="1137"/>
                    <a:pt x="1814" y="1134"/>
                    <a:pt x="1811" y="1133"/>
                  </a:cubicBezTo>
                  <a:cubicBezTo>
                    <a:pt x="1807" y="1131"/>
                    <a:pt x="1804" y="1131"/>
                    <a:pt x="1801" y="1129"/>
                  </a:cubicBezTo>
                  <a:cubicBezTo>
                    <a:pt x="1794" y="1126"/>
                    <a:pt x="1789" y="1123"/>
                    <a:pt x="1781" y="1123"/>
                  </a:cubicBezTo>
                  <a:close/>
                  <a:moveTo>
                    <a:pt x="1699" y="1152"/>
                  </a:moveTo>
                  <a:cubicBezTo>
                    <a:pt x="1700" y="1152"/>
                    <a:pt x="1701" y="1154"/>
                    <a:pt x="1701" y="1155"/>
                  </a:cubicBezTo>
                  <a:cubicBezTo>
                    <a:pt x="1701" y="1156"/>
                    <a:pt x="1699" y="1156"/>
                    <a:pt x="1698" y="1156"/>
                  </a:cubicBezTo>
                  <a:cubicBezTo>
                    <a:pt x="1695" y="1156"/>
                    <a:pt x="1694" y="1153"/>
                    <a:pt x="1694" y="1150"/>
                  </a:cubicBezTo>
                  <a:cubicBezTo>
                    <a:pt x="1694" y="1149"/>
                    <a:pt x="1695" y="1147"/>
                    <a:pt x="1697" y="1147"/>
                  </a:cubicBezTo>
                  <a:cubicBezTo>
                    <a:pt x="1699" y="1147"/>
                    <a:pt x="1699" y="1150"/>
                    <a:pt x="1699" y="1152"/>
                  </a:cubicBezTo>
                  <a:close/>
                  <a:moveTo>
                    <a:pt x="1709" y="1153"/>
                  </a:moveTo>
                  <a:cubicBezTo>
                    <a:pt x="1709" y="1151"/>
                    <a:pt x="1711" y="1150"/>
                    <a:pt x="1714" y="1150"/>
                  </a:cubicBezTo>
                  <a:cubicBezTo>
                    <a:pt x="1717" y="1150"/>
                    <a:pt x="1721" y="1151"/>
                    <a:pt x="1721" y="1154"/>
                  </a:cubicBezTo>
                  <a:cubicBezTo>
                    <a:pt x="1721" y="1155"/>
                    <a:pt x="1720" y="1155"/>
                    <a:pt x="1720" y="1155"/>
                  </a:cubicBezTo>
                  <a:cubicBezTo>
                    <a:pt x="1714" y="1155"/>
                    <a:pt x="1714" y="1155"/>
                    <a:pt x="1714" y="1155"/>
                  </a:cubicBezTo>
                  <a:cubicBezTo>
                    <a:pt x="1712" y="1155"/>
                    <a:pt x="1711" y="1155"/>
                    <a:pt x="1709" y="1155"/>
                  </a:cubicBezTo>
                  <a:cubicBezTo>
                    <a:pt x="1709" y="1154"/>
                    <a:pt x="1709" y="1153"/>
                    <a:pt x="1709" y="1153"/>
                  </a:cubicBezTo>
                  <a:close/>
                  <a:moveTo>
                    <a:pt x="1770" y="1299"/>
                  </a:moveTo>
                  <a:cubicBezTo>
                    <a:pt x="1771" y="1298"/>
                    <a:pt x="1772" y="1297"/>
                    <a:pt x="1772" y="1295"/>
                  </a:cubicBezTo>
                  <a:cubicBezTo>
                    <a:pt x="1772" y="1290"/>
                    <a:pt x="1772" y="1290"/>
                    <a:pt x="1772" y="1290"/>
                  </a:cubicBezTo>
                  <a:cubicBezTo>
                    <a:pt x="1772" y="1285"/>
                    <a:pt x="1766" y="1285"/>
                    <a:pt x="1763" y="1282"/>
                  </a:cubicBezTo>
                  <a:cubicBezTo>
                    <a:pt x="1762" y="1280"/>
                    <a:pt x="1763" y="1278"/>
                    <a:pt x="1761" y="1276"/>
                  </a:cubicBezTo>
                  <a:cubicBezTo>
                    <a:pt x="1759" y="1275"/>
                    <a:pt x="1757" y="1275"/>
                    <a:pt x="1754" y="1274"/>
                  </a:cubicBezTo>
                  <a:cubicBezTo>
                    <a:pt x="1752" y="1273"/>
                    <a:pt x="1751" y="1272"/>
                    <a:pt x="1748" y="1271"/>
                  </a:cubicBezTo>
                  <a:cubicBezTo>
                    <a:pt x="1745" y="1270"/>
                    <a:pt x="1743" y="1272"/>
                    <a:pt x="1741" y="1270"/>
                  </a:cubicBezTo>
                  <a:cubicBezTo>
                    <a:pt x="1740" y="1269"/>
                    <a:pt x="1740" y="1268"/>
                    <a:pt x="1739" y="1268"/>
                  </a:cubicBezTo>
                  <a:cubicBezTo>
                    <a:pt x="1738" y="1267"/>
                    <a:pt x="1736" y="1267"/>
                    <a:pt x="1735" y="1267"/>
                  </a:cubicBezTo>
                  <a:cubicBezTo>
                    <a:pt x="1733" y="1266"/>
                    <a:pt x="1732" y="1266"/>
                    <a:pt x="1729" y="1266"/>
                  </a:cubicBezTo>
                  <a:cubicBezTo>
                    <a:pt x="1723" y="1266"/>
                    <a:pt x="1723" y="1266"/>
                    <a:pt x="1723" y="1266"/>
                  </a:cubicBezTo>
                  <a:cubicBezTo>
                    <a:pt x="1720" y="1266"/>
                    <a:pt x="1719" y="1264"/>
                    <a:pt x="1718" y="1262"/>
                  </a:cubicBezTo>
                  <a:cubicBezTo>
                    <a:pt x="1716" y="1260"/>
                    <a:pt x="1715" y="1259"/>
                    <a:pt x="1713" y="1257"/>
                  </a:cubicBezTo>
                  <a:cubicBezTo>
                    <a:pt x="1711" y="1256"/>
                    <a:pt x="1710" y="1254"/>
                    <a:pt x="1707" y="1254"/>
                  </a:cubicBezTo>
                  <a:cubicBezTo>
                    <a:pt x="1707" y="1252"/>
                    <a:pt x="1705" y="1251"/>
                    <a:pt x="1705" y="1249"/>
                  </a:cubicBezTo>
                  <a:cubicBezTo>
                    <a:pt x="1705" y="1246"/>
                    <a:pt x="1708" y="1245"/>
                    <a:pt x="1710" y="1243"/>
                  </a:cubicBezTo>
                  <a:cubicBezTo>
                    <a:pt x="1709" y="1242"/>
                    <a:pt x="1707" y="1242"/>
                    <a:pt x="1707" y="1240"/>
                  </a:cubicBezTo>
                  <a:cubicBezTo>
                    <a:pt x="1707" y="1239"/>
                    <a:pt x="1709" y="1239"/>
                    <a:pt x="1710" y="1239"/>
                  </a:cubicBezTo>
                  <a:cubicBezTo>
                    <a:pt x="1711" y="1239"/>
                    <a:pt x="1712" y="1239"/>
                    <a:pt x="1713" y="1240"/>
                  </a:cubicBezTo>
                  <a:cubicBezTo>
                    <a:pt x="1715" y="1239"/>
                    <a:pt x="1715" y="1239"/>
                    <a:pt x="1715" y="1239"/>
                  </a:cubicBezTo>
                  <a:cubicBezTo>
                    <a:pt x="1719" y="1239"/>
                    <a:pt x="1719" y="1239"/>
                    <a:pt x="1719" y="1239"/>
                  </a:cubicBezTo>
                  <a:cubicBezTo>
                    <a:pt x="1722" y="1239"/>
                    <a:pt x="1723" y="1238"/>
                    <a:pt x="1726" y="1238"/>
                  </a:cubicBezTo>
                  <a:cubicBezTo>
                    <a:pt x="1730" y="1238"/>
                    <a:pt x="1731" y="1243"/>
                    <a:pt x="1735" y="1243"/>
                  </a:cubicBezTo>
                  <a:cubicBezTo>
                    <a:pt x="1741" y="1243"/>
                    <a:pt x="1741" y="1243"/>
                    <a:pt x="1741" y="1243"/>
                  </a:cubicBezTo>
                  <a:cubicBezTo>
                    <a:pt x="1742" y="1243"/>
                    <a:pt x="1743" y="1243"/>
                    <a:pt x="1744" y="1244"/>
                  </a:cubicBezTo>
                  <a:cubicBezTo>
                    <a:pt x="1745" y="1245"/>
                    <a:pt x="1745" y="1246"/>
                    <a:pt x="1747" y="1246"/>
                  </a:cubicBezTo>
                  <a:cubicBezTo>
                    <a:pt x="1749" y="1246"/>
                    <a:pt x="1750" y="1245"/>
                    <a:pt x="1751" y="1245"/>
                  </a:cubicBezTo>
                  <a:cubicBezTo>
                    <a:pt x="1758" y="1243"/>
                    <a:pt x="1761" y="1239"/>
                    <a:pt x="1767" y="1236"/>
                  </a:cubicBezTo>
                  <a:cubicBezTo>
                    <a:pt x="1769" y="1235"/>
                    <a:pt x="1769" y="1233"/>
                    <a:pt x="1771" y="1233"/>
                  </a:cubicBezTo>
                  <a:cubicBezTo>
                    <a:pt x="1775" y="1233"/>
                    <a:pt x="1775" y="1233"/>
                    <a:pt x="1775" y="1233"/>
                  </a:cubicBezTo>
                  <a:cubicBezTo>
                    <a:pt x="1778" y="1233"/>
                    <a:pt x="1780" y="1235"/>
                    <a:pt x="1783" y="1235"/>
                  </a:cubicBezTo>
                  <a:cubicBezTo>
                    <a:pt x="1788" y="1235"/>
                    <a:pt x="1788" y="1235"/>
                    <a:pt x="1788" y="1235"/>
                  </a:cubicBezTo>
                  <a:cubicBezTo>
                    <a:pt x="1792" y="1235"/>
                    <a:pt x="1793" y="1238"/>
                    <a:pt x="1796" y="1239"/>
                  </a:cubicBezTo>
                  <a:cubicBezTo>
                    <a:pt x="1801" y="1242"/>
                    <a:pt x="1804" y="1243"/>
                    <a:pt x="1808" y="1246"/>
                  </a:cubicBezTo>
                  <a:cubicBezTo>
                    <a:pt x="1810" y="1248"/>
                    <a:pt x="1811" y="1250"/>
                    <a:pt x="1812" y="1252"/>
                  </a:cubicBezTo>
                  <a:cubicBezTo>
                    <a:pt x="1813" y="1253"/>
                    <a:pt x="1815" y="1254"/>
                    <a:pt x="1817" y="1255"/>
                  </a:cubicBezTo>
                  <a:cubicBezTo>
                    <a:pt x="1818" y="1256"/>
                    <a:pt x="1818" y="1257"/>
                    <a:pt x="1819" y="1258"/>
                  </a:cubicBezTo>
                  <a:cubicBezTo>
                    <a:pt x="1821" y="1260"/>
                    <a:pt x="1823" y="1261"/>
                    <a:pt x="1823" y="1263"/>
                  </a:cubicBezTo>
                  <a:cubicBezTo>
                    <a:pt x="1823" y="1265"/>
                    <a:pt x="1822" y="1265"/>
                    <a:pt x="1820" y="1266"/>
                  </a:cubicBezTo>
                  <a:cubicBezTo>
                    <a:pt x="1818" y="1267"/>
                    <a:pt x="1817" y="1267"/>
                    <a:pt x="1815" y="1269"/>
                  </a:cubicBezTo>
                  <a:cubicBezTo>
                    <a:pt x="1814" y="1271"/>
                    <a:pt x="1813" y="1275"/>
                    <a:pt x="1810" y="1275"/>
                  </a:cubicBezTo>
                  <a:cubicBezTo>
                    <a:pt x="1808" y="1275"/>
                    <a:pt x="1807" y="1272"/>
                    <a:pt x="1805" y="1272"/>
                  </a:cubicBezTo>
                  <a:cubicBezTo>
                    <a:pt x="1805" y="1273"/>
                    <a:pt x="1805" y="1273"/>
                    <a:pt x="1805" y="1273"/>
                  </a:cubicBezTo>
                  <a:cubicBezTo>
                    <a:pt x="1805" y="1277"/>
                    <a:pt x="1805" y="1277"/>
                    <a:pt x="1805" y="1277"/>
                  </a:cubicBezTo>
                  <a:cubicBezTo>
                    <a:pt x="1804" y="1278"/>
                    <a:pt x="1804" y="1279"/>
                    <a:pt x="1803" y="1280"/>
                  </a:cubicBezTo>
                  <a:cubicBezTo>
                    <a:pt x="1800" y="1282"/>
                    <a:pt x="1798" y="1281"/>
                    <a:pt x="1795" y="1281"/>
                  </a:cubicBezTo>
                  <a:cubicBezTo>
                    <a:pt x="1789" y="1282"/>
                    <a:pt x="1783" y="1284"/>
                    <a:pt x="1783" y="1289"/>
                  </a:cubicBezTo>
                  <a:cubicBezTo>
                    <a:pt x="1783" y="1296"/>
                    <a:pt x="1783" y="1296"/>
                    <a:pt x="1783" y="1296"/>
                  </a:cubicBezTo>
                  <a:cubicBezTo>
                    <a:pt x="1783" y="1297"/>
                    <a:pt x="1782" y="1297"/>
                    <a:pt x="1782" y="1298"/>
                  </a:cubicBezTo>
                  <a:cubicBezTo>
                    <a:pt x="1781" y="1300"/>
                    <a:pt x="1782" y="1303"/>
                    <a:pt x="1780" y="1304"/>
                  </a:cubicBezTo>
                  <a:cubicBezTo>
                    <a:pt x="1778" y="1305"/>
                    <a:pt x="1776" y="1305"/>
                    <a:pt x="1774" y="1305"/>
                  </a:cubicBezTo>
                  <a:cubicBezTo>
                    <a:pt x="1772" y="1305"/>
                    <a:pt x="1769" y="1303"/>
                    <a:pt x="1769" y="1301"/>
                  </a:cubicBezTo>
                  <a:cubicBezTo>
                    <a:pt x="1769" y="1300"/>
                    <a:pt x="1770" y="1300"/>
                    <a:pt x="1770" y="1299"/>
                  </a:cubicBezTo>
                  <a:close/>
                  <a:moveTo>
                    <a:pt x="1799" y="1288"/>
                  </a:moveTo>
                  <a:cubicBezTo>
                    <a:pt x="1799" y="1290"/>
                    <a:pt x="1799" y="1290"/>
                    <a:pt x="1799" y="1290"/>
                  </a:cubicBezTo>
                  <a:cubicBezTo>
                    <a:pt x="1799" y="1292"/>
                    <a:pt x="1801" y="1292"/>
                    <a:pt x="1801" y="1294"/>
                  </a:cubicBezTo>
                  <a:cubicBezTo>
                    <a:pt x="1803" y="1294"/>
                    <a:pt x="1804" y="1294"/>
                    <a:pt x="1805" y="1294"/>
                  </a:cubicBezTo>
                  <a:cubicBezTo>
                    <a:pt x="1807" y="1295"/>
                    <a:pt x="1808" y="1297"/>
                    <a:pt x="1810" y="1297"/>
                  </a:cubicBezTo>
                  <a:cubicBezTo>
                    <a:pt x="1812" y="1297"/>
                    <a:pt x="1815" y="1296"/>
                    <a:pt x="1815" y="1294"/>
                  </a:cubicBezTo>
                  <a:cubicBezTo>
                    <a:pt x="1815" y="1292"/>
                    <a:pt x="1811" y="1294"/>
                    <a:pt x="1810" y="1292"/>
                  </a:cubicBezTo>
                  <a:cubicBezTo>
                    <a:pt x="1809" y="1290"/>
                    <a:pt x="1811" y="1289"/>
                    <a:pt x="1809" y="1288"/>
                  </a:cubicBezTo>
                  <a:cubicBezTo>
                    <a:pt x="1808" y="1287"/>
                    <a:pt x="1807" y="1287"/>
                    <a:pt x="1806" y="1287"/>
                  </a:cubicBezTo>
                  <a:cubicBezTo>
                    <a:pt x="1803" y="1288"/>
                    <a:pt x="1802" y="1288"/>
                    <a:pt x="1799" y="1288"/>
                  </a:cubicBezTo>
                  <a:close/>
                  <a:moveTo>
                    <a:pt x="1849" y="1272"/>
                  </a:moveTo>
                  <a:cubicBezTo>
                    <a:pt x="1849" y="1273"/>
                    <a:pt x="1851" y="1273"/>
                    <a:pt x="1851" y="1275"/>
                  </a:cubicBezTo>
                  <a:cubicBezTo>
                    <a:pt x="1853" y="1278"/>
                    <a:pt x="1853" y="1281"/>
                    <a:pt x="1853" y="1285"/>
                  </a:cubicBezTo>
                  <a:cubicBezTo>
                    <a:pt x="1853" y="1287"/>
                    <a:pt x="1853" y="1289"/>
                    <a:pt x="1853" y="1291"/>
                  </a:cubicBezTo>
                  <a:cubicBezTo>
                    <a:pt x="1852" y="1293"/>
                    <a:pt x="1852" y="1295"/>
                    <a:pt x="1851" y="1295"/>
                  </a:cubicBezTo>
                  <a:cubicBezTo>
                    <a:pt x="1847" y="1295"/>
                    <a:pt x="1846" y="1292"/>
                    <a:pt x="1843" y="1292"/>
                  </a:cubicBezTo>
                  <a:cubicBezTo>
                    <a:pt x="1841" y="1292"/>
                    <a:pt x="1840" y="1295"/>
                    <a:pt x="1838" y="1295"/>
                  </a:cubicBezTo>
                  <a:cubicBezTo>
                    <a:pt x="1837" y="1295"/>
                    <a:pt x="1837" y="1294"/>
                    <a:pt x="1837" y="1293"/>
                  </a:cubicBezTo>
                  <a:cubicBezTo>
                    <a:pt x="1835" y="1292"/>
                    <a:pt x="1834" y="1291"/>
                    <a:pt x="1833" y="1291"/>
                  </a:cubicBezTo>
                  <a:cubicBezTo>
                    <a:pt x="1831" y="1291"/>
                    <a:pt x="1831" y="1291"/>
                    <a:pt x="1831" y="1291"/>
                  </a:cubicBezTo>
                  <a:cubicBezTo>
                    <a:pt x="1831" y="1292"/>
                    <a:pt x="1831" y="1292"/>
                    <a:pt x="1831" y="1293"/>
                  </a:cubicBezTo>
                  <a:cubicBezTo>
                    <a:pt x="1831" y="1296"/>
                    <a:pt x="1831" y="1298"/>
                    <a:pt x="1832" y="1302"/>
                  </a:cubicBezTo>
                  <a:cubicBezTo>
                    <a:pt x="1832" y="1303"/>
                    <a:pt x="1833" y="1302"/>
                    <a:pt x="1834" y="1302"/>
                  </a:cubicBezTo>
                  <a:cubicBezTo>
                    <a:pt x="1836" y="1303"/>
                    <a:pt x="1836" y="1304"/>
                    <a:pt x="1837" y="1304"/>
                  </a:cubicBezTo>
                  <a:cubicBezTo>
                    <a:pt x="1838" y="1305"/>
                    <a:pt x="1840" y="1304"/>
                    <a:pt x="1841" y="1304"/>
                  </a:cubicBezTo>
                  <a:cubicBezTo>
                    <a:pt x="1844" y="1305"/>
                    <a:pt x="1845" y="1308"/>
                    <a:pt x="1848" y="1308"/>
                  </a:cubicBezTo>
                  <a:cubicBezTo>
                    <a:pt x="1850" y="1308"/>
                    <a:pt x="1851" y="1308"/>
                    <a:pt x="1854" y="1307"/>
                  </a:cubicBezTo>
                  <a:cubicBezTo>
                    <a:pt x="1854" y="1306"/>
                    <a:pt x="1854" y="1306"/>
                    <a:pt x="1855" y="1306"/>
                  </a:cubicBezTo>
                  <a:cubicBezTo>
                    <a:pt x="1857" y="1306"/>
                    <a:pt x="1857" y="1307"/>
                    <a:pt x="1859" y="1307"/>
                  </a:cubicBezTo>
                  <a:cubicBezTo>
                    <a:pt x="1860" y="1307"/>
                    <a:pt x="1861" y="1306"/>
                    <a:pt x="1863" y="1306"/>
                  </a:cubicBezTo>
                  <a:cubicBezTo>
                    <a:pt x="1864" y="1306"/>
                    <a:pt x="1865" y="1308"/>
                    <a:pt x="1866" y="1309"/>
                  </a:cubicBezTo>
                  <a:cubicBezTo>
                    <a:pt x="1869" y="1311"/>
                    <a:pt x="1872" y="1311"/>
                    <a:pt x="1876" y="1311"/>
                  </a:cubicBezTo>
                  <a:cubicBezTo>
                    <a:pt x="1877" y="1312"/>
                    <a:pt x="1878" y="1313"/>
                    <a:pt x="1879" y="1313"/>
                  </a:cubicBezTo>
                  <a:cubicBezTo>
                    <a:pt x="1881" y="1313"/>
                    <a:pt x="1881" y="1310"/>
                    <a:pt x="1882" y="1308"/>
                  </a:cubicBezTo>
                  <a:cubicBezTo>
                    <a:pt x="1883" y="1306"/>
                    <a:pt x="1884" y="1305"/>
                    <a:pt x="1886" y="1304"/>
                  </a:cubicBezTo>
                  <a:cubicBezTo>
                    <a:pt x="1887" y="1307"/>
                    <a:pt x="1887" y="1309"/>
                    <a:pt x="1889" y="1311"/>
                  </a:cubicBezTo>
                  <a:cubicBezTo>
                    <a:pt x="1891" y="1310"/>
                    <a:pt x="1891" y="1308"/>
                    <a:pt x="1893" y="1306"/>
                  </a:cubicBezTo>
                  <a:cubicBezTo>
                    <a:pt x="1894" y="1305"/>
                    <a:pt x="1895" y="1304"/>
                    <a:pt x="1896" y="1302"/>
                  </a:cubicBezTo>
                  <a:cubicBezTo>
                    <a:pt x="1893" y="1301"/>
                    <a:pt x="1891" y="1299"/>
                    <a:pt x="1891" y="1297"/>
                  </a:cubicBezTo>
                  <a:cubicBezTo>
                    <a:pt x="1891" y="1294"/>
                    <a:pt x="1894" y="1294"/>
                    <a:pt x="1896" y="1294"/>
                  </a:cubicBezTo>
                  <a:cubicBezTo>
                    <a:pt x="1898" y="1293"/>
                    <a:pt x="1899" y="1290"/>
                    <a:pt x="1899" y="1288"/>
                  </a:cubicBezTo>
                  <a:cubicBezTo>
                    <a:pt x="1899" y="1287"/>
                    <a:pt x="1898" y="1287"/>
                    <a:pt x="1898" y="1286"/>
                  </a:cubicBezTo>
                  <a:cubicBezTo>
                    <a:pt x="1898" y="1285"/>
                    <a:pt x="1900" y="1285"/>
                    <a:pt x="1901" y="1283"/>
                  </a:cubicBezTo>
                  <a:cubicBezTo>
                    <a:pt x="1901" y="1281"/>
                    <a:pt x="1901" y="1279"/>
                    <a:pt x="1902" y="1278"/>
                  </a:cubicBezTo>
                  <a:cubicBezTo>
                    <a:pt x="1903" y="1278"/>
                    <a:pt x="1904" y="1278"/>
                    <a:pt x="1904" y="1278"/>
                  </a:cubicBezTo>
                  <a:cubicBezTo>
                    <a:pt x="1907" y="1276"/>
                    <a:pt x="1906" y="1273"/>
                    <a:pt x="1907" y="1269"/>
                  </a:cubicBezTo>
                  <a:cubicBezTo>
                    <a:pt x="1907" y="1267"/>
                    <a:pt x="1908" y="1266"/>
                    <a:pt x="1908" y="1264"/>
                  </a:cubicBezTo>
                  <a:cubicBezTo>
                    <a:pt x="1908" y="1260"/>
                    <a:pt x="1908" y="1260"/>
                    <a:pt x="1908" y="1260"/>
                  </a:cubicBezTo>
                  <a:cubicBezTo>
                    <a:pt x="1908" y="1257"/>
                    <a:pt x="1906" y="1257"/>
                    <a:pt x="1904" y="1255"/>
                  </a:cubicBezTo>
                  <a:cubicBezTo>
                    <a:pt x="1902" y="1253"/>
                    <a:pt x="1901" y="1251"/>
                    <a:pt x="1898" y="1250"/>
                  </a:cubicBezTo>
                  <a:cubicBezTo>
                    <a:pt x="1896" y="1249"/>
                    <a:pt x="1895" y="1250"/>
                    <a:pt x="1893" y="1250"/>
                  </a:cubicBezTo>
                  <a:cubicBezTo>
                    <a:pt x="1888" y="1249"/>
                    <a:pt x="1886" y="1246"/>
                    <a:pt x="1881" y="1245"/>
                  </a:cubicBezTo>
                  <a:cubicBezTo>
                    <a:pt x="1879" y="1244"/>
                    <a:pt x="1877" y="1246"/>
                    <a:pt x="1875" y="1246"/>
                  </a:cubicBezTo>
                  <a:cubicBezTo>
                    <a:pt x="1872" y="1246"/>
                    <a:pt x="1871" y="1249"/>
                    <a:pt x="1870" y="1252"/>
                  </a:cubicBezTo>
                  <a:cubicBezTo>
                    <a:pt x="1867" y="1256"/>
                    <a:pt x="1864" y="1257"/>
                    <a:pt x="1860" y="1260"/>
                  </a:cubicBezTo>
                  <a:cubicBezTo>
                    <a:pt x="1859" y="1262"/>
                    <a:pt x="1857" y="1262"/>
                    <a:pt x="1854" y="1262"/>
                  </a:cubicBezTo>
                  <a:cubicBezTo>
                    <a:pt x="1852" y="1262"/>
                    <a:pt x="1852" y="1265"/>
                    <a:pt x="1851" y="1268"/>
                  </a:cubicBezTo>
                  <a:cubicBezTo>
                    <a:pt x="1851" y="1269"/>
                    <a:pt x="1849" y="1270"/>
                    <a:pt x="1849" y="1272"/>
                  </a:cubicBezTo>
                  <a:close/>
                  <a:moveTo>
                    <a:pt x="1973" y="1245"/>
                  </a:moveTo>
                  <a:cubicBezTo>
                    <a:pt x="1973" y="1250"/>
                    <a:pt x="1973" y="1250"/>
                    <a:pt x="1973" y="1250"/>
                  </a:cubicBezTo>
                  <a:cubicBezTo>
                    <a:pt x="1973" y="1252"/>
                    <a:pt x="1976" y="1252"/>
                    <a:pt x="1976" y="1255"/>
                  </a:cubicBezTo>
                  <a:cubicBezTo>
                    <a:pt x="1976" y="1257"/>
                    <a:pt x="1974" y="1259"/>
                    <a:pt x="1974" y="1262"/>
                  </a:cubicBezTo>
                  <a:cubicBezTo>
                    <a:pt x="1974" y="1263"/>
                    <a:pt x="1975" y="1264"/>
                    <a:pt x="1976" y="1264"/>
                  </a:cubicBezTo>
                  <a:cubicBezTo>
                    <a:pt x="1977" y="1264"/>
                    <a:pt x="1977" y="1263"/>
                    <a:pt x="1977" y="1263"/>
                  </a:cubicBezTo>
                  <a:cubicBezTo>
                    <a:pt x="1980" y="1260"/>
                    <a:pt x="1979" y="1256"/>
                    <a:pt x="1983" y="1254"/>
                  </a:cubicBezTo>
                  <a:cubicBezTo>
                    <a:pt x="1987" y="1252"/>
                    <a:pt x="1989" y="1248"/>
                    <a:pt x="1989" y="1244"/>
                  </a:cubicBezTo>
                  <a:cubicBezTo>
                    <a:pt x="1989" y="1241"/>
                    <a:pt x="1985" y="1241"/>
                    <a:pt x="1982" y="1241"/>
                  </a:cubicBezTo>
                  <a:cubicBezTo>
                    <a:pt x="1978" y="1241"/>
                    <a:pt x="1976" y="1243"/>
                    <a:pt x="1973" y="1245"/>
                  </a:cubicBezTo>
                  <a:close/>
                  <a:moveTo>
                    <a:pt x="2108" y="1291"/>
                  </a:moveTo>
                  <a:cubicBezTo>
                    <a:pt x="2103" y="1291"/>
                    <a:pt x="2103" y="1291"/>
                    <a:pt x="2103" y="1291"/>
                  </a:cubicBezTo>
                  <a:cubicBezTo>
                    <a:pt x="2100" y="1291"/>
                    <a:pt x="2099" y="1292"/>
                    <a:pt x="2097" y="1292"/>
                  </a:cubicBezTo>
                  <a:cubicBezTo>
                    <a:pt x="2094" y="1292"/>
                    <a:pt x="2092" y="1292"/>
                    <a:pt x="2089" y="1291"/>
                  </a:cubicBezTo>
                  <a:cubicBezTo>
                    <a:pt x="2087" y="1290"/>
                    <a:pt x="2086" y="1289"/>
                    <a:pt x="2084" y="1289"/>
                  </a:cubicBezTo>
                  <a:cubicBezTo>
                    <a:pt x="2083" y="1289"/>
                    <a:pt x="2082" y="1289"/>
                    <a:pt x="2080" y="1290"/>
                  </a:cubicBezTo>
                  <a:cubicBezTo>
                    <a:pt x="2083" y="1293"/>
                    <a:pt x="2086" y="1294"/>
                    <a:pt x="2090" y="1295"/>
                  </a:cubicBezTo>
                  <a:cubicBezTo>
                    <a:pt x="2093" y="1295"/>
                    <a:pt x="2095" y="1296"/>
                    <a:pt x="2097" y="1297"/>
                  </a:cubicBezTo>
                  <a:cubicBezTo>
                    <a:pt x="2098" y="1297"/>
                    <a:pt x="2100" y="1297"/>
                    <a:pt x="2100" y="1299"/>
                  </a:cubicBezTo>
                  <a:cubicBezTo>
                    <a:pt x="2100" y="1300"/>
                    <a:pt x="2099" y="1301"/>
                    <a:pt x="2099" y="1302"/>
                  </a:cubicBezTo>
                  <a:cubicBezTo>
                    <a:pt x="2093" y="1302"/>
                    <a:pt x="2093" y="1302"/>
                    <a:pt x="2093" y="1302"/>
                  </a:cubicBezTo>
                  <a:cubicBezTo>
                    <a:pt x="2079" y="1299"/>
                    <a:pt x="2079" y="1299"/>
                    <a:pt x="2079" y="1299"/>
                  </a:cubicBezTo>
                  <a:cubicBezTo>
                    <a:pt x="2073" y="1299"/>
                    <a:pt x="2070" y="1305"/>
                    <a:pt x="2064" y="1305"/>
                  </a:cubicBezTo>
                  <a:cubicBezTo>
                    <a:pt x="2061" y="1305"/>
                    <a:pt x="2060" y="1304"/>
                    <a:pt x="2057" y="1303"/>
                  </a:cubicBezTo>
                  <a:cubicBezTo>
                    <a:pt x="2056" y="1302"/>
                    <a:pt x="2055" y="1302"/>
                    <a:pt x="2055" y="1300"/>
                  </a:cubicBezTo>
                  <a:cubicBezTo>
                    <a:pt x="2054" y="1299"/>
                    <a:pt x="2055" y="1298"/>
                    <a:pt x="2055" y="1297"/>
                  </a:cubicBezTo>
                  <a:cubicBezTo>
                    <a:pt x="2055" y="1292"/>
                    <a:pt x="2055" y="1292"/>
                    <a:pt x="2055" y="1292"/>
                  </a:cubicBezTo>
                  <a:cubicBezTo>
                    <a:pt x="2055" y="1289"/>
                    <a:pt x="2053" y="1288"/>
                    <a:pt x="2053" y="1285"/>
                  </a:cubicBezTo>
                  <a:cubicBezTo>
                    <a:pt x="2052" y="1285"/>
                    <a:pt x="2052" y="1285"/>
                    <a:pt x="2052" y="1285"/>
                  </a:cubicBezTo>
                  <a:cubicBezTo>
                    <a:pt x="2051" y="1290"/>
                    <a:pt x="2049" y="1293"/>
                    <a:pt x="2045" y="1296"/>
                  </a:cubicBezTo>
                  <a:cubicBezTo>
                    <a:pt x="2043" y="1298"/>
                    <a:pt x="2043" y="1301"/>
                    <a:pt x="2041" y="1303"/>
                  </a:cubicBezTo>
                  <a:cubicBezTo>
                    <a:pt x="2040" y="1304"/>
                    <a:pt x="2039" y="1303"/>
                    <a:pt x="2037" y="1304"/>
                  </a:cubicBezTo>
                  <a:cubicBezTo>
                    <a:pt x="2036" y="1304"/>
                    <a:pt x="2035" y="1305"/>
                    <a:pt x="2034" y="1305"/>
                  </a:cubicBezTo>
                  <a:cubicBezTo>
                    <a:pt x="2030" y="1306"/>
                    <a:pt x="2028" y="1306"/>
                    <a:pt x="2025" y="1306"/>
                  </a:cubicBezTo>
                  <a:cubicBezTo>
                    <a:pt x="2020" y="1307"/>
                    <a:pt x="2019" y="1313"/>
                    <a:pt x="2014" y="1313"/>
                  </a:cubicBezTo>
                  <a:cubicBezTo>
                    <a:pt x="2001" y="1311"/>
                    <a:pt x="2001" y="1311"/>
                    <a:pt x="2001" y="1311"/>
                  </a:cubicBezTo>
                  <a:cubicBezTo>
                    <a:pt x="1996" y="1311"/>
                    <a:pt x="1994" y="1313"/>
                    <a:pt x="1989" y="1315"/>
                  </a:cubicBezTo>
                  <a:cubicBezTo>
                    <a:pt x="1986" y="1316"/>
                    <a:pt x="1983" y="1315"/>
                    <a:pt x="1980" y="1317"/>
                  </a:cubicBezTo>
                  <a:cubicBezTo>
                    <a:pt x="1976" y="1319"/>
                    <a:pt x="1974" y="1322"/>
                    <a:pt x="1969" y="1322"/>
                  </a:cubicBezTo>
                  <a:cubicBezTo>
                    <a:pt x="1963" y="1322"/>
                    <a:pt x="1963" y="1322"/>
                    <a:pt x="1963" y="1322"/>
                  </a:cubicBezTo>
                  <a:cubicBezTo>
                    <a:pt x="1961" y="1322"/>
                    <a:pt x="1960" y="1321"/>
                    <a:pt x="1958" y="1321"/>
                  </a:cubicBezTo>
                  <a:cubicBezTo>
                    <a:pt x="1953" y="1320"/>
                    <a:pt x="1951" y="1319"/>
                    <a:pt x="1946" y="1319"/>
                  </a:cubicBezTo>
                  <a:cubicBezTo>
                    <a:pt x="1945" y="1319"/>
                    <a:pt x="1945" y="1321"/>
                    <a:pt x="1944" y="1322"/>
                  </a:cubicBezTo>
                  <a:cubicBezTo>
                    <a:pt x="1943" y="1324"/>
                    <a:pt x="1942" y="1327"/>
                    <a:pt x="1939" y="1327"/>
                  </a:cubicBezTo>
                  <a:cubicBezTo>
                    <a:pt x="1935" y="1327"/>
                    <a:pt x="1935" y="1327"/>
                    <a:pt x="1935" y="1327"/>
                  </a:cubicBezTo>
                  <a:cubicBezTo>
                    <a:pt x="1931" y="1327"/>
                    <a:pt x="1929" y="1325"/>
                    <a:pt x="1925" y="1324"/>
                  </a:cubicBezTo>
                  <a:cubicBezTo>
                    <a:pt x="1921" y="1324"/>
                    <a:pt x="1919" y="1322"/>
                    <a:pt x="1916" y="1321"/>
                  </a:cubicBezTo>
                  <a:cubicBezTo>
                    <a:pt x="1914" y="1320"/>
                    <a:pt x="1913" y="1320"/>
                    <a:pt x="1911" y="1319"/>
                  </a:cubicBezTo>
                  <a:cubicBezTo>
                    <a:pt x="1910" y="1317"/>
                    <a:pt x="1911" y="1316"/>
                    <a:pt x="1911" y="1313"/>
                  </a:cubicBezTo>
                  <a:cubicBezTo>
                    <a:pt x="1911" y="1310"/>
                    <a:pt x="1910" y="1308"/>
                    <a:pt x="1912" y="1305"/>
                  </a:cubicBezTo>
                  <a:cubicBezTo>
                    <a:pt x="1912" y="1303"/>
                    <a:pt x="1915" y="1303"/>
                    <a:pt x="1915" y="1301"/>
                  </a:cubicBezTo>
                  <a:cubicBezTo>
                    <a:pt x="1915" y="1296"/>
                    <a:pt x="1912" y="1294"/>
                    <a:pt x="1912" y="1289"/>
                  </a:cubicBezTo>
                  <a:cubicBezTo>
                    <a:pt x="1912" y="1286"/>
                    <a:pt x="1914" y="1286"/>
                    <a:pt x="1915" y="1284"/>
                  </a:cubicBezTo>
                  <a:cubicBezTo>
                    <a:pt x="1916" y="1282"/>
                    <a:pt x="1915" y="1281"/>
                    <a:pt x="1916" y="1279"/>
                  </a:cubicBezTo>
                  <a:cubicBezTo>
                    <a:pt x="1917" y="1276"/>
                    <a:pt x="1921" y="1277"/>
                    <a:pt x="1925" y="1277"/>
                  </a:cubicBezTo>
                  <a:cubicBezTo>
                    <a:pt x="1929" y="1277"/>
                    <a:pt x="1932" y="1277"/>
                    <a:pt x="1935" y="1274"/>
                  </a:cubicBezTo>
                  <a:cubicBezTo>
                    <a:pt x="1938" y="1273"/>
                    <a:pt x="1938" y="1270"/>
                    <a:pt x="1941" y="1268"/>
                  </a:cubicBezTo>
                  <a:cubicBezTo>
                    <a:pt x="1942" y="1267"/>
                    <a:pt x="1942" y="1265"/>
                    <a:pt x="1943" y="1265"/>
                  </a:cubicBezTo>
                  <a:cubicBezTo>
                    <a:pt x="1947" y="1265"/>
                    <a:pt x="1947" y="1269"/>
                    <a:pt x="1951" y="1269"/>
                  </a:cubicBezTo>
                  <a:cubicBezTo>
                    <a:pt x="1953" y="1269"/>
                    <a:pt x="1954" y="1268"/>
                    <a:pt x="1956" y="1268"/>
                  </a:cubicBezTo>
                  <a:cubicBezTo>
                    <a:pt x="1959" y="1268"/>
                    <a:pt x="1959" y="1271"/>
                    <a:pt x="1961" y="1271"/>
                  </a:cubicBezTo>
                  <a:cubicBezTo>
                    <a:pt x="1963" y="1271"/>
                    <a:pt x="1965" y="1271"/>
                    <a:pt x="1966" y="1270"/>
                  </a:cubicBezTo>
                  <a:cubicBezTo>
                    <a:pt x="1968" y="1268"/>
                    <a:pt x="1967" y="1267"/>
                    <a:pt x="1967" y="1265"/>
                  </a:cubicBezTo>
                  <a:cubicBezTo>
                    <a:pt x="1970" y="1265"/>
                    <a:pt x="1970" y="1265"/>
                    <a:pt x="1970" y="1265"/>
                  </a:cubicBezTo>
                  <a:cubicBezTo>
                    <a:pt x="1976" y="1265"/>
                    <a:pt x="1977" y="1272"/>
                    <a:pt x="1982" y="1272"/>
                  </a:cubicBezTo>
                  <a:cubicBezTo>
                    <a:pt x="1984" y="1272"/>
                    <a:pt x="1983" y="1270"/>
                    <a:pt x="1984" y="1269"/>
                  </a:cubicBezTo>
                  <a:cubicBezTo>
                    <a:pt x="1988" y="1271"/>
                    <a:pt x="1987" y="1275"/>
                    <a:pt x="1991" y="1278"/>
                  </a:cubicBezTo>
                  <a:cubicBezTo>
                    <a:pt x="1993" y="1280"/>
                    <a:pt x="1995" y="1280"/>
                    <a:pt x="1997" y="1282"/>
                  </a:cubicBezTo>
                  <a:cubicBezTo>
                    <a:pt x="1998" y="1283"/>
                    <a:pt x="1998" y="1285"/>
                    <a:pt x="1998" y="1286"/>
                  </a:cubicBezTo>
                  <a:cubicBezTo>
                    <a:pt x="1998" y="1289"/>
                    <a:pt x="1996" y="1290"/>
                    <a:pt x="1996" y="1292"/>
                  </a:cubicBezTo>
                  <a:cubicBezTo>
                    <a:pt x="1996" y="1294"/>
                    <a:pt x="1996" y="1294"/>
                    <a:pt x="1996" y="1294"/>
                  </a:cubicBezTo>
                  <a:cubicBezTo>
                    <a:pt x="1999" y="1294"/>
                    <a:pt x="1999" y="1294"/>
                    <a:pt x="1999" y="1294"/>
                  </a:cubicBezTo>
                  <a:cubicBezTo>
                    <a:pt x="2003" y="1294"/>
                    <a:pt x="2005" y="1290"/>
                    <a:pt x="2009" y="1290"/>
                  </a:cubicBezTo>
                  <a:cubicBezTo>
                    <a:pt x="2011" y="1289"/>
                    <a:pt x="2012" y="1290"/>
                    <a:pt x="2014" y="1290"/>
                  </a:cubicBezTo>
                  <a:cubicBezTo>
                    <a:pt x="2016" y="1290"/>
                    <a:pt x="2017" y="1289"/>
                    <a:pt x="2020" y="1288"/>
                  </a:cubicBezTo>
                  <a:cubicBezTo>
                    <a:pt x="2023" y="1287"/>
                    <a:pt x="2024" y="1285"/>
                    <a:pt x="2027" y="1285"/>
                  </a:cubicBezTo>
                  <a:cubicBezTo>
                    <a:pt x="2033" y="1284"/>
                    <a:pt x="2037" y="1283"/>
                    <a:pt x="2041" y="1279"/>
                  </a:cubicBezTo>
                  <a:cubicBezTo>
                    <a:pt x="2040" y="1277"/>
                    <a:pt x="2038" y="1278"/>
                    <a:pt x="2037" y="1278"/>
                  </a:cubicBezTo>
                  <a:cubicBezTo>
                    <a:pt x="2034" y="1277"/>
                    <a:pt x="2034" y="1275"/>
                    <a:pt x="2031" y="1275"/>
                  </a:cubicBezTo>
                  <a:cubicBezTo>
                    <a:pt x="2030" y="1274"/>
                    <a:pt x="2029" y="1275"/>
                    <a:pt x="2027" y="1275"/>
                  </a:cubicBezTo>
                  <a:cubicBezTo>
                    <a:pt x="2024" y="1275"/>
                    <a:pt x="2022" y="1274"/>
                    <a:pt x="2019" y="1273"/>
                  </a:cubicBezTo>
                  <a:cubicBezTo>
                    <a:pt x="2018" y="1273"/>
                    <a:pt x="2017" y="1273"/>
                    <a:pt x="2015" y="1273"/>
                  </a:cubicBezTo>
                  <a:cubicBezTo>
                    <a:pt x="2012" y="1271"/>
                    <a:pt x="2012" y="1269"/>
                    <a:pt x="2010" y="1268"/>
                  </a:cubicBezTo>
                  <a:cubicBezTo>
                    <a:pt x="2007" y="1265"/>
                    <a:pt x="2005" y="1264"/>
                    <a:pt x="2004" y="1262"/>
                  </a:cubicBezTo>
                  <a:cubicBezTo>
                    <a:pt x="2001" y="1258"/>
                    <a:pt x="2001" y="1255"/>
                    <a:pt x="1997" y="1253"/>
                  </a:cubicBezTo>
                  <a:cubicBezTo>
                    <a:pt x="1995" y="1253"/>
                    <a:pt x="1992" y="1253"/>
                    <a:pt x="1992" y="1251"/>
                  </a:cubicBezTo>
                  <a:cubicBezTo>
                    <a:pt x="1992" y="1246"/>
                    <a:pt x="1992" y="1246"/>
                    <a:pt x="1992" y="1246"/>
                  </a:cubicBezTo>
                  <a:cubicBezTo>
                    <a:pt x="1992" y="1242"/>
                    <a:pt x="1999" y="1243"/>
                    <a:pt x="2003" y="1243"/>
                  </a:cubicBezTo>
                  <a:cubicBezTo>
                    <a:pt x="2009" y="1242"/>
                    <a:pt x="2012" y="1241"/>
                    <a:pt x="2017" y="1239"/>
                  </a:cubicBezTo>
                  <a:cubicBezTo>
                    <a:pt x="2018" y="1240"/>
                    <a:pt x="2019" y="1240"/>
                    <a:pt x="2021" y="1240"/>
                  </a:cubicBezTo>
                  <a:cubicBezTo>
                    <a:pt x="2023" y="1240"/>
                    <a:pt x="2024" y="1239"/>
                    <a:pt x="2026" y="1239"/>
                  </a:cubicBezTo>
                  <a:cubicBezTo>
                    <a:pt x="2028" y="1239"/>
                    <a:pt x="2029" y="1239"/>
                    <a:pt x="2031" y="1240"/>
                  </a:cubicBezTo>
                  <a:cubicBezTo>
                    <a:pt x="2033" y="1242"/>
                    <a:pt x="2032" y="1244"/>
                    <a:pt x="2034" y="1246"/>
                  </a:cubicBezTo>
                  <a:cubicBezTo>
                    <a:pt x="2039" y="1251"/>
                    <a:pt x="2039" y="1256"/>
                    <a:pt x="2045" y="1260"/>
                  </a:cubicBezTo>
                  <a:cubicBezTo>
                    <a:pt x="2047" y="1258"/>
                    <a:pt x="2048" y="1257"/>
                    <a:pt x="2049" y="1254"/>
                  </a:cubicBezTo>
                  <a:cubicBezTo>
                    <a:pt x="2049" y="1252"/>
                    <a:pt x="2049" y="1250"/>
                    <a:pt x="2051" y="1249"/>
                  </a:cubicBezTo>
                  <a:cubicBezTo>
                    <a:pt x="2053" y="1249"/>
                    <a:pt x="2054" y="1249"/>
                    <a:pt x="2056" y="1249"/>
                  </a:cubicBezTo>
                  <a:cubicBezTo>
                    <a:pt x="2061" y="1249"/>
                    <a:pt x="2064" y="1249"/>
                    <a:pt x="2069" y="1249"/>
                  </a:cubicBezTo>
                  <a:cubicBezTo>
                    <a:pt x="2070" y="1250"/>
                    <a:pt x="2072" y="1250"/>
                    <a:pt x="2073" y="1251"/>
                  </a:cubicBezTo>
                  <a:cubicBezTo>
                    <a:pt x="2073" y="1252"/>
                    <a:pt x="2073" y="1253"/>
                    <a:pt x="2073" y="1255"/>
                  </a:cubicBezTo>
                  <a:cubicBezTo>
                    <a:pt x="2074" y="1260"/>
                    <a:pt x="2075" y="1263"/>
                    <a:pt x="2075" y="1268"/>
                  </a:cubicBezTo>
                  <a:cubicBezTo>
                    <a:pt x="2075" y="1270"/>
                    <a:pt x="2075" y="1271"/>
                    <a:pt x="2076" y="1273"/>
                  </a:cubicBezTo>
                  <a:cubicBezTo>
                    <a:pt x="2077" y="1272"/>
                    <a:pt x="2076" y="1271"/>
                    <a:pt x="2077" y="1269"/>
                  </a:cubicBezTo>
                  <a:cubicBezTo>
                    <a:pt x="2077" y="1266"/>
                    <a:pt x="2078" y="1265"/>
                    <a:pt x="2079" y="1263"/>
                  </a:cubicBezTo>
                  <a:cubicBezTo>
                    <a:pt x="2080" y="1260"/>
                    <a:pt x="2082" y="1259"/>
                    <a:pt x="2084" y="1257"/>
                  </a:cubicBezTo>
                  <a:cubicBezTo>
                    <a:pt x="2087" y="1255"/>
                    <a:pt x="2089" y="1252"/>
                    <a:pt x="2093" y="1252"/>
                  </a:cubicBezTo>
                  <a:cubicBezTo>
                    <a:pt x="2098" y="1252"/>
                    <a:pt x="2098" y="1252"/>
                    <a:pt x="2098" y="1252"/>
                  </a:cubicBezTo>
                  <a:cubicBezTo>
                    <a:pt x="2100" y="1252"/>
                    <a:pt x="2102" y="1253"/>
                    <a:pt x="2104" y="1254"/>
                  </a:cubicBezTo>
                  <a:cubicBezTo>
                    <a:pt x="2107" y="1254"/>
                    <a:pt x="2110" y="1255"/>
                    <a:pt x="2110" y="1258"/>
                  </a:cubicBezTo>
                  <a:cubicBezTo>
                    <a:pt x="2110" y="1264"/>
                    <a:pt x="2103" y="1266"/>
                    <a:pt x="2103" y="1272"/>
                  </a:cubicBezTo>
                  <a:cubicBezTo>
                    <a:pt x="2103" y="1278"/>
                    <a:pt x="2103" y="1278"/>
                    <a:pt x="2103" y="1278"/>
                  </a:cubicBezTo>
                  <a:cubicBezTo>
                    <a:pt x="2103" y="1279"/>
                    <a:pt x="2104" y="1279"/>
                    <a:pt x="2105" y="1280"/>
                  </a:cubicBezTo>
                  <a:cubicBezTo>
                    <a:pt x="2105" y="1282"/>
                    <a:pt x="2105" y="1284"/>
                    <a:pt x="2107" y="1284"/>
                  </a:cubicBezTo>
                  <a:cubicBezTo>
                    <a:pt x="2110" y="1284"/>
                    <a:pt x="2110" y="1284"/>
                    <a:pt x="2110" y="1284"/>
                  </a:cubicBezTo>
                  <a:cubicBezTo>
                    <a:pt x="2110" y="1281"/>
                    <a:pt x="2109" y="1279"/>
                    <a:pt x="2111" y="1277"/>
                  </a:cubicBezTo>
                  <a:cubicBezTo>
                    <a:pt x="2112" y="1276"/>
                    <a:pt x="2113" y="1276"/>
                    <a:pt x="2114" y="1276"/>
                  </a:cubicBezTo>
                  <a:cubicBezTo>
                    <a:pt x="2115" y="1276"/>
                    <a:pt x="2115" y="1273"/>
                    <a:pt x="2116" y="1273"/>
                  </a:cubicBezTo>
                  <a:cubicBezTo>
                    <a:pt x="2119" y="1273"/>
                    <a:pt x="2121" y="1276"/>
                    <a:pt x="2121" y="1279"/>
                  </a:cubicBezTo>
                  <a:cubicBezTo>
                    <a:pt x="2121" y="1282"/>
                    <a:pt x="2117" y="1282"/>
                    <a:pt x="2117" y="1285"/>
                  </a:cubicBezTo>
                  <a:cubicBezTo>
                    <a:pt x="2117" y="1289"/>
                    <a:pt x="2117" y="1289"/>
                    <a:pt x="2117" y="1289"/>
                  </a:cubicBezTo>
                  <a:cubicBezTo>
                    <a:pt x="2117" y="1291"/>
                    <a:pt x="2116" y="1292"/>
                    <a:pt x="2114" y="1292"/>
                  </a:cubicBezTo>
                  <a:cubicBezTo>
                    <a:pt x="2112" y="1292"/>
                    <a:pt x="2110" y="1291"/>
                    <a:pt x="2108" y="1291"/>
                  </a:cubicBezTo>
                  <a:close/>
                  <a:moveTo>
                    <a:pt x="2109" y="1237"/>
                  </a:moveTo>
                  <a:cubicBezTo>
                    <a:pt x="2106" y="1237"/>
                    <a:pt x="2104" y="1239"/>
                    <a:pt x="2104" y="1242"/>
                  </a:cubicBezTo>
                  <a:cubicBezTo>
                    <a:pt x="2104" y="1245"/>
                    <a:pt x="2105" y="1250"/>
                    <a:pt x="2109" y="1250"/>
                  </a:cubicBezTo>
                  <a:cubicBezTo>
                    <a:pt x="2110" y="1250"/>
                    <a:pt x="2111" y="1248"/>
                    <a:pt x="2112" y="1247"/>
                  </a:cubicBezTo>
                  <a:cubicBezTo>
                    <a:pt x="2113" y="1245"/>
                    <a:pt x="2114" y="1244"/>
                    <a:pt x="2114" y="1242"/>
                  </a:cubicBezTo>
                  <a:cubicBezTo>
                    <a:pt x="2114" y="1240"/>
                    <a:pt x="2111" y="1237"/>
                    <a:pt x="2109" y="1237"/>
                  </a:cubicBezTo>
                  <a:close/>
                  <a:moveTo>
                    <a:pt x="2151" y="1346"/>
                  </a:moveTo>
                  <a:cubicBezTo>
                    <a:pt x="2151" y="1354"/>
                    <a:pt x="2151" y="1354"/>
                    <a:pt x="2151" y="1354"/>
                  </a:cubicBezTo>
                  <a:cubicBezTo>
                    <a:pt x="2102" y="1354"/>
                    <a:pt x="2102" y="1354"/>
                    <a:pt x="2102" y="1354"/>
                  </a:cubicBezTo>
                  <a:cubicBezTo>
                    <a:pt x="2104" y="1352"/>
                    <a:pt x="2105" y="1351"/>
                    <a:pt x="2108" y="1349"/>
                  </a:cubicBezTo>
                  <a:cubicBezTo>
                    <a:pt x="2109" y="1349"/>
                    <a:pt x="2109" y="1348"/>
                    <a:pt x="2110" y="1348"/>
                  </a:cubicBezTo>
                  <a:cubicBezTo>
                    <a:pt x="2114" y="1348"/>
                    <a:pt x="2114" y="1348"/>
                    <a:pt x="2114" y="1348"/>
                  </a:cubicBezTo>
                  <a:cubicBezTo>
                    <a:pt x="2116" y="1348"/>
                    <a:pt x="2117" y="1348"/>
                    <a:pt x="2119" y="1348"/>
                  </a:cubicBezTo>
                  <a:cubicBezTo>
                    <a:pt x="2121" y="1348"/>
                    <a:pt x="2122" y="1347"/>
                    <a:pt x="2124" y="1347"/>
                  </a:cubicBezTo>
                  <a:cubicBezTo>
                    <a:pt x="2133" y="1347"/>
                    <a:pt x="2133" y="1347"/>
                    <a:pt x="2133" y="1347"/>
                  </a:cubicBezTo>
                  <a:cubicBezTo>
                    <a:pt x="2136" y="1347"/>
                    <a:pt x="2137" y="1346"/>
                    <a:pt x="2140" y="1346"/>
                  </a:cubicBezTo>
                  <a:cubicBezTo>
                    <a:pt x="2149" y="1346"/>
                    <a:pt x="2149" y="1346"/>
                    <a:pt x="2149" y="1346"/>
                  </a:cubicBezTo>
                  <a:cubicBezTo>
                    <a:pt x="2149" y="1346"/>
                    <a:pt x="2150" y="1346"/>
                    <a:pt x="2151" y="1346"/>
                  </a:cubicBezTo>
                  <a:close/>
                  <a:moveTo>
                    <a:pt x="2151" y="1012"/>
                  </a:moveTo>
                  <a:cubicBezTo>
                    <a:pt x="2151" y="907"/>
                    <a:pt x="2151" y="907"/>
                    <a:pt x="2151" y="907"/>
                  </a:cubicBezTo>
                  <a:cubicBezTo>
                    <a:pt x="2147" y="910"/>
                    <a:pt x="2148" y="914"/>
                    <a:pt x="2147" y="918"/>
                  </a:cubicBezTo>
                  <a:cubicBezTo>
                    <a:pt x="2147" y="923"/>
                    <a:pt x="2142" y="925"/>
                    <a:pt x="2142" y="930"/>
                  </a:cubicBezTo>
                  <a:cubicBezTo>
                    <a:pt x="2142" y="939"/>
                    <a:pt x="2142" y="939"/>
                    <a:pt x="2142" y="939"/>
                  </a:cubicBezTo>
                  <a:cubicBezTo>
                    <a:pt x="2142" y="943"/>
                    <a:pt x="2144" y="945"/>
                    <a:pt x="2144" y="949"/>
                  </a:cubicBezTo>
                  <a:cubicBezTo>
                    <a:pt x="2144" y="955"/>
                    <a:pt x="2144" y="955"/>
                    <a:pt x="2144" y="955"/>
                  </a:cubicBezTo>
                  <a:cubicBezTo>
                    <a:pt x="2144" y="959"/>
                    <a:pt x="2142" y="961"/>
                    <a:pt x="2140" y="965"/>
                  </a:cubicBezTo>
                  <a:cubicBezTo>
                    <a:pt x="2139" y="969"/>
                    <a:pt x="2138" y="971"/>
                    <a:pt x="2137" y="975"/>
                  </a:cubicBezTo>
                  <a:cubicBezTo>
                    <a:pt x="2136" y="977"/>
                    <a:pt x="2135" y="978"/>
                    <a:pt x="2135" y="980"/>
                  </a:cubicBezTo>
                  <a:cubicBezTo>
                    <a:pt x="2135" y="985"/>
                    <a:pt x="2136" y="987"/>
                    <a:pt x="2137" y="992"/>
                  </a:cubicBezTo>
                  <a:cubicBezTo>
                    <a:pt x="2138" y="996"/>
                    <a:pt x="2139" y="999"/>
                    <a:pt x="2142" y="1002"/>
                  </a:cubicBezTo>
                  <a:cubicBezTo>
                    <a:pt x="2139" y="1003"/>
                    <a:pt x="2138" y="1005"/>
                    <a:pt x="2138" y="1008"/>
                  </a:cubicBezTo>
                  <a:cubicBezTo>
                    <a:pt x="2138" y="1010"/>
                    <a:pt x="2140" y="1011"/>
                    <a:pt x="2142" y="1011"/>
                  </a:cubicBezTo>
                  <a:cubicBezTo>
                    <a:pt x="2144" y="1011"/>
                    <a:pt x="2143" y="1009"/>
                    <a:pt x="2144" y="1008"/>
                  </a:cubicBezTo>
                  <a:cubicBezTo>
                    <a:pt x="2144" y="1006"/>
                    <a:pt x="2145" y="1005"/>
                    <a:pt x="2147" y="1004"/>
                  </a:cubicBezTo>
                  <a:cubicBezTo>
                    <a:pt x="2149" y="1004"/>
                    <a:pt x="2149" y="1004"/>
                    <a:pt x="2149" y="1004"/>
                  </a:cubicBezTo>
                  <a:cubicBezTo>
                    <a:pt x="2149" y="1009"/>
                    <a:pt x="2149" y="1009"/>
                    <a:pt x="2149" y="1009"/>
                  </a:cubicBezTo>
                  <a:cubicBezTo>
                    <a:pt x="2149" y="1011"/>
                    <a:pt x="2150" y="1011"/>
                    <a:pt x="2151" y="1012"/>
                  </a:cubicBezTo>
                  <a:close/>
                  <a:moveTo>
                    <a:pt x="2144" y="848"/>
                  </a:moveTo>
                  <a:cubicBezTo>
                    <a:pt x="2144" y="848"/>
                    <a:pt x="2144" y="849"/>
                    <a:pt x="2144" y="849"/>
                  </a:cubicBezTo>
                  <a:cubicBezTo>
                    <a:pt x="2144" y="850"/>
                    <a:pt x="2145" y="850"/>
                    <a:pt x="2145" y="851"/>
                  </a:cubicBezTo>
                  <a:cubicBezTo>
                    <a:pt x="2146" y="853"/>
                    <a:pt x="2146" y="855"/>
                    <a:pt x="2147" y="857"/>
                  </a:cubicBezTo>
                  <a:cubicBezTo>
                    <a:pt x="2148" y="859"/>
                    <a:pt x="2148" y="862"/>
                    <a:pt x="2151" y="862"/>
                  </a:cubicBezTo>
                  <a:cubicBezTo>
                    <a:pt x="2151" y="590"/>
                    <a:pt x="2151" y="590"/>
                    <a:pt x="2151" y="590"/>
                  </a:cubicBezTo>
                  <a:cubicBezTo>
                    <a:pt x="2149" y="591"/>
                    <a:pt x="2147" y="590"/>
                    <a:pt x="2147" y="592"/>
                  </a:cubicBezTo>
                  <a:cubicBezTo>
                    <a:pt x="2143" y="598"/>
                    <a:pt x="2144" y="602"/>
                    <a:pt x="2141" y="608"/>
                  </a:cubicBezTo>
                  <a:cubicBezTo>
                    <a:pt x="2139" y="610"/>
                    <a:pt x="2139" y="612"/>
                    <a:pt x="2137" y="615"/>
                  </a:cubicBezTo>
                  <a:cubicBezTo>
                    <a:pt x="2135" y="617"/>
                    <a:pt x="2134" y="618"/>
                    <a:pt x="2132" y="621"/>
                  </a:cubicBezTo>
                  <a:cubicBezTo>
                    <a:pt x="2131" y="623"/>
                    <a:pt x="2129" y="623"/>
                    <a:pt x="2129" y="626"/>
                  </a:cubicBezTo>
                  <a:cubicBezTo>
                    <a:pt x="2129" y="628"/>
                    <a:pt x="2129" y="629"/>
                    <a:pt x="2129" y="631"/>
                  </a:cubicBezTo>
                  <a:cubicBezTo>
                    <a:pt x="2129" y="636"/>
                    <a:pt x="2131" y="639"/>
                    <a:pt x="2129" y="644"/>
                  </a:cubicBezTo>
                  <a:cubicBezTo>
                    <a:pt x="2128" y="646"/>
                    <a:pt x="2127" y="647"/>
                    <a:pt x="2127" y="649"/>
                  </a:cubicBezTo>
                  <a:cubicBezTo>
                    <a:pt x="2127" y="651"/>
                    <a:pt x="2128" y="652"/>
                    <a:pt x="2128" y="654"/>
                  </a:cubicBezTo>
                  <a:cubicBezTo>
                    <a:pt x="2128" y="661"/>
                    <a:pt x="2125" y="665"/>
                    <a:pt x="2125" y="671"/>
                  </a:cubicBezTo>
                  <a:cubicBezTo>
                    <a:pt x="2125" y="675"/>
                    <a:pt x="2131" y="675"/>
                    <a:pt x="2131" y="679"/>
                  </a:cubicBezTo>
                  <a:cubicBezTo>
                    <a:pt x="2131" y="681"/>
                    <a:pt x="2130" y="682"/>
                    <a:pt x="2130" y="684"/>
                  </a:cubicBezTo>
                  <a:cubicBezTo>
                    <a:pt x="2130" y="689"/>
                    <a:pt x="2130" y="689"/>
                    <a:pt x="2130" y="689"/>
                  </a:cubicBezTo>
                  <a:cubicBezTo>
                    <a:pt x="2129" y="689"/>
                    <a:pt x="2129" y="690"/>
                    <a:pt x="2129" y="690"/>
                  </a:cubicBezTo>
                  <a:cubicBezTo>
                    <a:pt x="2128" y="690"/>
                    <a:pt x="2128" y="689"/>
                    <a:pt x="2127" y="689"/>
                  </a:cubicBezTo>
                  <a:cubicBezTo>
                    <a:pt x="2125" y="688"/>
                    <a:pt x="2124" y="688"/>
                    <a:pt x="2123" y="687"/>
                  </a:cubicBezTo>
                  <a:cubicBezTo>
                    <a:pt x="2123" y="689"/>
                    <a:pt x="2123" y="691"/>
                    <a:pt x="2123" y="693"/>
                  </a:cubicBezTo>
                  <a:cubicBezTo>
                    <a:pt x="2123" y="696"/>
                    <a:pt x="2122" y="698"/>
                    <a:pt x="2121" y="701"/>
                  </a:cubicBezTo>
                  <a:cubicBezTo>
                    <a:pt x="2120" y="705"/>
                    <a:pt x="2118" y="707"/>
                    <a:pt x="2116" y="712"/>
                  </a:cubicBezTo>
                  <a:cubicBezTo>
                    <a:pt x="2115" y="715"/>
                    <a:pt x="2116" y="717"/>
                    <a:pt x="2115" y="720"/>
                  </a:cubicBezTo>
                  <a:cubicBezTo>
                    <a:pt x="2114" y="727"/>
                    <a:pt x="2113" y="730"/>
                    <a:pt x="2113" y="737"/>
                  </a:cubicBezTo>
                  <a:cubicBezTo>
                    <a:pt x="2107" y="737"/>
                    <a:pt x="2105" y="742"/>
                    <a:pt x="2101" y="747"/>
                  </a:cubicBezTo>
                  <a:cubicBezTo>
                    <a:pt x="2099" y="749"/>
                    <a:pt x="2099" y="752"/>
                    <a:pt x="2096" y="752"/>
                  </a:cubicBezTo>
                  <a:cubicBezTo>
                    <a:pt x="2094" y="752"/>
                    <a:pt x="2095" y="749"/>
                    <a:pt x="2093" y="748"/>
                  </a:cubicBezTo>
                  <a:cubicBezTo>
                    <a:pt x="2092" y="747"/>
                    <a:pt x="2091" y="748"/>
                    <a:pt x="2089" y="748"/>
                  </a:cubicBezTo>
                  <a:cubicBezTo>
                    <a:pt x="2088" y="747"/>
                    <a:pt x="2087" y="746"/>
                    <a:pt x="2086" y="746"/>
                  </a:cubicBezTo>
                  <a:cubicBezTo>
                    <a:pt x="2083" y="746"/>
                    <a:pt x="2083" y="750"/>
                    <a:pt x="2082" y="752"/>
                  </a:cubicBezTo>
                  <a:cubicBezTo>
                    <a:pt x="2081" y="756"/>
                    <a:pt x="2080" y="759"/>
                    <a:pt x="2080" y="763"/>
                  </a:cubicBezTo>
                  <a:cubicBezTo>
                    <a:pt x="2080" y="765"/>
                    <a:pt x="2081" y="767"/>
                    <a:pt x="2083" y="768"/>
                  </a:cubicBezTo>
                  <a:cubicBezTo>
                    <a:pt x="2085" y="769"/>
                    <a:pt x="2085" y="772"/>
                    <a:pt x="2087" y="772"/>
                  </a:cubicBezTo>
                  <a:cubicBezTo>
                    <a:pt x="2089" y="772"/>
                    <a:pt x="2090" y="770"/>
                    <a:pt x="2092" y="769"/>
                  </a:cubicBezTo>
                  <a:cubicBezTo>
                    <a:pt x="2092" y="770"/>
                    <a:pt x="2092" y="770"/>
                    <a:pt x="2092" y="771"/>
                  </a:cubicBezTo>
                  <a:cubicBezTo>
                    <a:pt x="2092" y="777"/>
                    <a:pt x="2090" y="780"/>
                    <a:pt x="2089" y="786"/>
                  </a:cubicBezTo>
                  <a:cubicBezTo>
                    <a:pt x="2087" y="786"/>
                    <a:pt x="2085" y="786"/>
                    <a:pt x="2084" y="788"/>
                  </a:cubicBezTo>
                  <a:cubicBezTo>
                    <a:pt x="2082" y="789"/>
                    <a:pt x="2083" y="790"/>
                    <a:pt x="2083" y="792"/>
                  </a:cubicBezTo>
                  <a:cubicBezTo>
                    <a:pt x="2083" y="794"/>
                    <a:pt x="2085" y="794"/>
                    <a:pt x="2085" y="796"/>
                  </a:cubicBezTo>
                  <a:cubicBezTo>
                    <a:pt x="2087" y="799"/>
                    <a:pt x="2086" y="801"/>
                    <a:pt x="2086" y="805"/>
                  </a:cubicBezTo>
                  <a:cubicBezTo>
                    <a:pt x="2087" y="808"/>
                    <a:pt x="2089" y="810"/>
                    <a:pt x="2089" y="814"/>
                  </a:cubicBezTo>
                  <a:cubicBezTo>
                    <a:pt x="2090" y="819"/>
                    <a:pt x="2091" y="821"/>
                    <a:pt x="2093" y="826"/>
                  </a:cubicBezTo>
                  <a:cubicBezTo>
                    <a:pt x="2095" y="829"/>
                    <a:pt x="2098" y="832"/>
                    <a:pt x="2102" y="832"/>
                  </a:cubicBezTo>
                  <a:cubicBezTo>
                    <a:pt x="2109" y="832"/>
                    <a:pt x="2112" y="828"/>
                    <a:pt x="2119" y="827"/>
                  </a:cubicBezTo>
                  <a:cubicBezTo>
                    <a:pt x="2121" y="827"/>
                    <a:pt x="2123" y="827"/>
                    <a:pt x="2124" y="826"/>
                  </a:cubicBezTo>
                  <a:cubicBezTo>
                    <a:pt x="2125" y="825"/>
                    <a:pt x="2125" y="823"/>
                    <a:pt x="2126" y="822"/>
                  </a:cubicBezTo>
                  <a:cubicBezTo>
                    <a:pt x="2128" y="821"/>
                    <a:pt x="2130" y="820"/>
                    <a:pt x="2132" y="820"/>
                  </a:cubicBezTo>
                  <a:cubicBezTo>
                    <a:pt x="2136" y="820"/>
                    <a:pt x="2138" y="823"/>
                    <a:pt x="2142" y="824"/>
                  </a:cubicBezTo>
                  <a:cubicBezTo>
                    <a:pt x="2144" y="825"/>
                    <a:pt x="2148" y="825"/>
                    <a:pt x="2148" y="828"/>
                  </a:cubicBezTo>
                  <a:cubicBezTo>
                    <a:pt x="2148" y="832"/>
                    <a:pt x="2143" y="834"/>
                    <a:pt x="2143" y="839"/>
                  </a:cubicBezTo>
                  <a:cubicBezTo>
                    <a:pt x="2143" y="842"/>
                    <a:pt x="2144" y="845"/>
                    <a:pt x="2144" y="848"/>
                  </a:cubicBezTo>
                  <a:close/>
                  <a:moveTo>
                    <a:pt x="1551" y="1023"/>
                  </a:moveTo>
                  <a:cubicBezTo>
                    <a:pt x="1545" y="1023"/>
                    <a:pt x="1545" y="1023"/>
                    <a:pt x="1545" y="1023"/>
                  </a:cubicBezTo>
                  <a:cubicBezTo>
                    <a:pt x="1544" y="1023"/>
                    <a:pt x="1543" y="1025"/>
                    <a:pt x="1542" y="1026"/>
                  </a:cubicBezTo>
                  <a:cubicBezTo>
                    <a:pt x="1542" y="1027"/>
                    <a:pt x="1540" y="1027"/>
                    <a:pt x="1540" y="1028"/>
                  </a:cubicBezTo>
                  <a:cubicBezTo>
                    <a:pt x="1540" y="1033"/>
                    <a:pt x="1540" y="1033"/>
                    <a:pt x="1540" y="1033"/>
                  </a:cubicBezTo>
                  <a:cubicBezTo>
                    <a:pt x="1540" y="1035"/>
                    <a:pt x="1543" y="1037"/>
                    <a:pt x="1546" y="1037"/>
                  </a:cubicBezTo>
                  <a:cubicBezTo>
                    <a:pt x="1548" y="1037"/>
                    <a:pt x="1550" y="1036"/>
                    <a:pt x="1553" y="1035"/>
                  </a:cubicBezTo>
                  <a:cubicBezTo>
                    <a:pt x="1555" y="1035"/>
                    <a:pt x="1557" y="1035"/>
                    <a:pt x="1557" y="1033"/>
                  </a:cubicBezTo>
                  <a:cubicBezTo>
                    <a:pt x="1557" y="1030"/>
                    <a:pt x="1554" y="1030"/>
                    <a:pt x="1553" y="1028"/>
                  </a:cubicBezTo>
                  <a:cubicBezTo>
                    <a:pt x="1552" y="1026"/>
                    <a:pt x="1553" y="1023"/>
                    <a:pt x="1551" y="1023"/>
                  </a:cubicBezTo>
                  <a:close/>
                  <a:moveTo>
                    <a:pt x="1832" y="1150"/>
                  </a:moveTo>
                  <a:cubicBezTo>
                    <a:pt x="1827" y="1150"/>
                    <a:pt x="1827" y="1150"/>
                    <a:pt x="1827" y="1150"/>
                  </a:cubicBezTo>
                  <a:cubicBezTo>
                    <a:pt x="1826" y="1150"/>
                    <a:pt x="1824" y="1151"/>
                    <a:pt x="1823" y="1152"/>
                  </a:cubicBezTo>
                  <a:cubicBezTo>
                    <a:pt x="1823" y="1155"/>
                    <a:pt x="1823" y="1155"/>
                    <a:pt x="1823" y="1155"/>
                  </a:cubicBezTo>
                  <a:cubicBezTo>
                    <a:pt x="1827" y="1155"/>
                    <a:pt x="1828" y="1156"/>
                    <a:pt x="1832" y="1156"/>
                  </a:cubicBezTo>
                  <a:cubicBezTo>
                    <a:pt x="1834" y="1156"/>
                    <a:pt x="1834" y="1153"/>
                    <a:pt x="1835" y="1151"/>
                  </a:cubicBezTo>
                  <a:cubicBezTo>
                    <a:pt x="1834" y="1151"/>
                    <a:pt x="1834" y="1150"/>
                    <a:pt x="1834" y="1150"/>
                  </a:cubicBezTo>
                  <a:cubicBezTo>
                    <a:pt x="1833" y="1150"/>
                    <a:pt x="1832" y="1150"/>
                    <a:pt x="1832" y="1150"/>
                  </a:cubicBezTo>
                  <a:close/>
                  <a:moveTo>
                    <a:pt x="1860" y="810"/>
                  </a:moveTo>
                  <a:cubicBezTo>
                    <a:pt x="1857" y="813"/>
                    <a:pt x="1855" y="813"/>
                    <a:pt x="1854" y="816"/>
                  </a:cubicBezTo>
                  <a:cubicBezTo>
                    <a:pt x="1852" y="819"/>
                    <a:pt x="1851" y="821"/>
                    <a:pt x="1850" y="824"/>
                  </a:cubicBezTo>
                  <a:cubicBezTo>
                    <a:pt x="1849" y="829"/>
                    <a:pt x="1848" y="831"/>
                    <a:pt x="1848" y="836"/>
                  </a:cubicBezTo>
                  <a:cubicBezTo>
                    <a:pt x="1847" y="840"/>
                    <a:pt x="1844" y="841"/>
                    <a:pt x="1844" y="845"/>
                  </a:cubicBezTo>
                  <a:cubicBezTo>
                    <a:pt x="1844" y="848"/>
                    <a:pt x="1847" y="849"/>
                    <a:pt x="1847" y="851"/>
                  </a:cubicBezTo>
                  <a:cubicBezTo>
                    <a:pt x="1847" y="854"/>
                    <a:pt x="1845" y="855"/>
                    <a:pt x="1845" y="858"/>
                  </a:cubicBezTo>
                  <a:cubicBezTo>
                    <a:pt x="1845" y="859"/>
                    <a:pt x="1846" y="859"/>
                    <a:pt x="1846" y="860"/>
                  </a:cubicBezTo>
                  <a:cubicBezTo>
                    <a:pt x="1847" y="862"/>
                    <a:pt x="1847" y="863"/>
                    <a:pt x="1847" y="865"/>
                  </a:cubicBezTo>
                  <a:cubicBezTo>
                    <a:pt x="1847" y="867"/>
                    <a:pt x="1846" y="868"/>
                    <a:pt x="1846" y="870"/>
                  </a:cubicBezTo>
                  <a:cubicBezTo>
                    <a:pt x="1846" y="874"/>
                    <a:pt x="1846" y="874"/>
                    <a:pt x="1846" y="874"/>
                  </a:cubicBezTo>
                  <a:cubicBezTo>
                    <a:pt x="1846" y="876"/>
                    <a:pt x="1848" y="876"/>
                    <a:pt x="1849" y="877"/>
                  </a:cubicBezTo>
                  <a:cubicBezTo>
                    <a:pt x="1850" y="877"/>
                    <a:pt x="1850" y="878"/>
                    <a:pt x="1851" y="878"/>
                  </a:cubicBezTo>
                  <a:cubicBezTo>
                    <a:pt x="1853" y="878"/>
                    <a:pt x="1853" y="876"/>
                    <a:pt x="1853" y="875"/>
                  </a:cubicBezTo>
                  <a:cubicBezTo>
                    <a:pt x="1854" y="873"/>
                    <a:pt x="1855" y="873"/>
                    <a:pt x="1857" y="873"/>
                  </a:cubicBezTo>
                  <a:cubicBezTo>
                    <a:pt x="1859" y="872"/>
                    <a:pt x="1861" y="873"/>
                    <a:pt x="1863" y="872"/>
                  </a:cubicBezTo>
                  <a:cubicBezTo>
                    <a:pt x="1865" y="869"/>
                    <a:pt x="1865" y="867"/>
                    <a:pt x="1867" y="865"/>
                  </a:cubicBezTo>
                  <a:cubicBezTo>
                    <a:pt x="1869" y="863"/>
                    <a:pt x="1871" y="862"/>
                    <a:pt x="1871" y="860"/>
                  </a:cubicBezTo>
                  <a:cubicBezTo>
                    <a:pt x="1871" y="854"/>
                    <a:pt x="1871" y="854"/>
                    <a:pt x="1871" y="854"/>
                  </a:cubicBezTo>
                  <a:cubicBezTo>
                    <a:pt x="1871" y="851"/>
                    <a:pt x="1872" y="849"/>
                    <a:pt x="1872" y="846"/>
                  </a:cubicBezTo>
                  <a:cubicBezTo>
                    <a:pt x="1872" y="840"/>
                    <a:pt x="1870" y="837"/>
                    <a:pt x="1869" y="831"/>
                  </a:cubicBezTo>
                  <a:cubicBezTo>
                    <a:pt x="1870" y="830"/>
                    <a:pt x="1872" y="830"/>
                    <a:pt x="1872" y="829"/>
                  </a:cubicBezTo>
                  <a:cubicBezTo>
                    <a:pt x="1872" y="826"/>
                    <a:pt x="1870" y="825"/>
                    <a:pt x="1869" y="823"/>
                  </a:cubicBezTo>
                  <a:cubicBezTo>
                    <a:pt x="1867" y="821"/>
                    <a:pt x="1867" y="819"/>
                    <a:pt x="1867" y="816"/>
                  </a:cubicBezTo>
                  <a:cubicBezTo>
                    <a:pt x="1867" y="811"/>
                    <a:pt x="1868" y="809"/>
                    <a:pt x="1868" y="804"/>
                  </a:cubicBezTo>
                  <a:cubicBezTo>
                    <a:pt x="1868" y="804"/>
                    <a:pt x="1867" y="804"/>
                    <a:pt x="1867" y="804"/>
                  </a:cubicBezTo>
                  <a:cubicBezTo>
                    <a:pt x="1865" y="804"/>
                    <a:pt x="1863" y="808"/>
                    <a:pt x="1860" y="810"/>
                  </a:cubicBezTo>
                  <a:close/>
                  <a:moveTo>
                    <a:pt x="1882" y="818"/>
                  </a:moveTo>
                  <a:cubicBezTo>
                    <a:pt x="1878" y="819"/>
                    <a:pt x="1877" y="823"/>
                    <a:pt x="1876" y="827"/>
                  </a:cubicBezTo>
                  <a:cubicBezTo>
                    <a:pt x="1876" y="828"/>
                    <a:pt x="1874" y="829"/>
                    <a:pt x="1874" y="830"/>
                  </a:cubicBezTo>
                  <a:cubicBezTo>
                    <a:pt x="1874" y="834"/>
                    <a:pt x="1875" y="837"/>
                    <a:pt x="1876" y="840"/>
                  </a:cubicBezTo>
                  <a:cubicBezTo>
                    <a:pt x="1877" y="841"/>
                    <a:pt x="1877" y="841"/>
                    <a:pt x="1877" y="841"/>
                  </a:cubicBezTo>
                  <a:cubicBezTo>
                    <a:pt x="1878" y="840"/>
                    <a:pt x="1879" y="840"/>
                    <a:pt x="1880" y="840"/>
                  </a:cubicBezTo>
                  <a:cubicBezTo>
                    <a:pt x="1882" y="839"/>
                    <a:pt x="1882" y="838"/>
                    <a:pt x="1882" y="836"/>
                  </a:cubicBezTo>
                  <a:cubicBezTo>
                    <a:pt x="1882" y="835"/>
                    <a:pt x="1882" y="834"/>
                    <a:pt x="1882" y="833"/>
                  </a:cubicBezTo>
                  <a:cubicBezTo>
                    <a:pt x="1882" y="828"/>
                    <a:pt x="1884" y="825"/>
                    <a:pt x="1884" y="820"/>
                  </a:cubicBezTo>
                  <a:cubicBezTo>
                    <a:pt x="1884" y="819"/>
                    <a:pt x="1883" y="818"/>
                    <a:pt x="1883" y="818"/>
                  </a:cubicBezTo>
                  <a:cubicBezTo>
                    <a:pt x="1882" y="818"/>
                    <a:pt x="1882" y="818"/>
                    <a:pt x="1882" y="818"/>
                  </a:cubicBezTo>
                  <a:close/>
                  <a:moveTo>
                    <a:pt x="1883" y="843"/>
                  </a:moveTo>
                  <a:cubicBezTo>
                    <a:pt x="1882" y="843"/>
                    <a:pt x="1882" y="843"/>
                    <a:pt x="1882" y="843"/>
                  </a:cubicBezTo>
                  <a:cubicBezTo>
                    <a:pt x="1880" y="843"/>
                    <a:pt x="1877" y="843"/>
                    <a:pt x="1877" y="844"/>
                  </a:cubicBezTo>
                  <a:cubicBezTo>
                    <a:pt x="1877" y="846"/>
                    <a:pt x="1878" y="846"/>
                    <a:pt x="1879" y="847"/>
                  </a:cubicBezTo>
                  <a:cubicBezTo>
                    <a:pt x="1879" y="848"/>
                    <a:pt x="1879" y="849"/>
                    <a:pt x="1880" y="849"/>
                  </a:cubicBezTo>
                  <a:cubicBezTo>
                    <a:pt x="1882" y="849"/>
                    <a:pt x="1882" y="846"/>
                    <a:pt x="1883" y="843"/>
                  </a:cubicBezTo>
                  <a:close/>
                  <a:moveTo>
                    <a:pt x="1205" y="662"/>
                  </a:moveTo>
                  <a:cubicBezTo>
                    <a:pt x="1205" y="662"/>
                    <a:pt x="1206" y="662"/>
                    <a:pt x="1207" y="663"/>
                  </a:cubicBezTo>
                  <a:cubicBezTo>
                    <a:pt x="1209" y="664"/>
                    <a:pt x="1209" y="666"/>
                    <a:pt x="1211" y="666"/>
                  </a:cubicBezTo>
                  <a:cubicBezTo>
                    <a:pt x="1213" y="666"/>
                    <a:pt x="1214" y="664"/>
                    <a:pt x="1215" y="663"/>
                  </a:cubicBezTo>
                  <a:cubicBezTo>
                    <a:pt x="1216" y="662"/>
                    <a:pt x="1218" y="661"/>
                    <a:pt x="1218" y="659"/>
                  </a:cubicBezTo>
                  <a:cubicBezTo>
                    <a:pt x="1218" y="657"/>
                    <a:pt x="1215" y="656"/>
                    <a:pt x="1213" y="657"/>
                  </a:cubicBezTo>
                  <a:cubicBezTo>
                    <a:pt x="1211" y="657"/>
                    <a:pt x="1210" y="657"/>
                    <a:pt x="1208" y="657"/>
                  </a:cubicBezTo>
                  <a:cubicBezTo>
                    <a:pt x="1206" y="658"/>
                    <a:pt x="1205" y="659"/>
                    <a:pt x="1205" y="662"/>
                  </a:cubicBezTo>
                  <a:close/>
                  <a:moveTo>
                    <a:pt x="1123" y="106"/>
                  </a:moveTo>
                  <a:cubicBezTo>
                    <a:pt x="1123" y="107"/>
                    <a:pt x="1124" y="107"/>
                    <a:pt x="1125" y="108"/>
                  </a:cubicBezTo>
                  <a:cubicBezTo>
                    <a:pt x="1125" y="109"/>
                    <a:pt x="1125" y="110"/>
                    <a:pt x="1126" y="110"/>
                  </a:cubicBezTo>
                  <a:cubicBezTo>
                    <a:pt x="1128" y="110"/>
                    <a:pt x="1128" y="107"/>
                    <a:pt x="1130" y="105"/>
                  </a:cubicBezTo>
                  <a:cubicBezTo>
                    <a:pt x="1131" y="104"/>
                    <a:pt x="1132" y="102"/>
                    <a:pt x="1132" y="99"/>
                  </a:cubicBezTo>
                  <a:cubicBezTo>
                    <a:pt x="1132" y="98"/>
                    <a:pt x="1132" y="96"/>
                    <a:pt x="1130" y="96"/>
                  </a:cubicBezTo>
                  <a:cubicBezTo>
                    <a:pt x="1130" y="96"/>
                    <a:pt x="1130" y="97"/>
                    <a:pt x="1129" y="98"/>
                  </a:cubicBezTo>
                  <a:cubicBezTo>
                    <a:pt x="1128" y="99"/>
                    <a:pt x="1127" y="100"/>
                    <a:pt x="1126" y="102"/>
                  </a:cubicBezTo>
                  <a:cubicBezTo>
                    <a:pt x="1125" y="103"/>
                    <a:pt x="1123" y="104"/>
                    <a:pt x="1123" y="106"/>
                  </a:cubicBezTo>
                  <a:close/>
                  <a:moveTo>
                    <a:pt x="1129" y="167"/>
                  </a:moveTo>
                  <a:cubicBezTo>
                    <a:pt x="1129" y="168"/>
                    <a:pt x="1131" y="169"/>
                    <a:pt x="1131" y="170"/>
                  </a:cubicBezTo>
                  <a:cubicBezTo>
                    <a:pt x="1132" y="171"/>
                    <a:pt x="1132" y="173"/>
                    <a:pt x="1133" y="174"/>
                  </a:cubicBezTo>
                  <a:cubicBezTo>
                    <a:pt x="1134" y="177"/>
                    <a:pt x="1132" y="181"/>
                    <a:pt x="1135" y="182"/>
                  </a:cubicBezTo>
                  <a:cubicBezTo>
                    <a:pt x="1138" y="183"/>
                    <a:pt x="1140" y="183"/>
                    <a:pt x="1144" y="184"/>
                  </a:cubicBezTo>
                  <a:cubicBezTo>
                    <a:pt x="1146" y="184"/>
                    <a:pt x="1148" y="185"/>
                    <a:pt x="1148" y="187"/>
                  </a:cubicBezTo>
                  <a:cubicBezTo>
                    <a:pt x="1148" y="190"/>
                    <a:pt x="1143" y="190"/>
                    <a:pt x="1143" y="193"/>
                  </a:cubicBezTo>
                  <a:cubicBezTo>
                    <a:pt x="1143" y="197"/>
                    <a:pt x="1147" y="199"/>
                    <a:pt x="1151" y="199"/>
                  </a:cubicBezTo>
                  <a:cubicBezTo>
                    <a:pt x="1156" y="199"/>
                    <a:pt x="1157" y="193"/>
                    <a:pt x="1160" y="189"/>
                  </a:cubicBezTo>
                  <a:cubicBezTo>
                    <a:pt x="1162" y="186"/>
                    <a:pt x="1163" y="185"/>
                    <a:pt x="1165" y="181"/>
                  </a:cubicBezTo>
                  <a:cubicBezTo>
                    <a:pt x="1166" y="180"/>
                    <a:pt x="1167" y="179"/>
                    <a:pt x="1167" y="177"/>
                  </a:cubicBezTo>
                  <a:cubicBezTo>
                    <a:pt x="1167" y="177"/>
                    <a:pt x="1167" y="177"/>
                    <a:pt x="1167" y="176"/>
                  </a:cubicBezTo>
                  <a:cubicBezTo>
                    <a:pt x="1163" y="176"/>
                    <a:pt x="1163" y="176"/>
                    <a:pt x="1163" y="176"/>
                  </a:cubicBezTo>
                  <a:cubicBezTo>
                    <a:pt x="1163" y="176"/>
                    <a:pt x="1163" y="175"/>
                    <a:pt x="1163" y="175"/>
                  </a:cubicBezTo>
                  <a:cubicBezTo>
                    <a:pt x="1163" y="172"/>
                    <a:pt x="1164" y="171"/>
                    <a:pt x="1164" y="169"/>
                  </a:cubicBezTo>
                  <a:cubicBezTo>
                    <a:pt x="1164" y="166"/>
                    <a:pt x="1161" y="165"/>
                    <a:pt x="1159" y="163"/>
                  </a:cubicBezTo>
                  <a:cubicBezTo>
                    <a:pt x="1158" y="161"/>
                    <a:pt x="1158" y="158"/>
                    <a:pt x="1155" y="158"/>
                  </a:cubicBezTo>
                  <a:cubicBezTo>
                    <a:pt x="1150" y="158"/>
                    <a:pt x="1150" y="158"/>
                    <a:pt x="1150" y="158"/>
                  </a:cubicBezTo>
                  <a:cubicBezTo>
                    <a:pt x="1149" y="158"/>
                    <a:pt x="1147" y="157"/>
                    <a:pt x="1147" y="156"/>
                  </a:cubicBezTo>
                  <a:cubicBezTo>
                    <a:pt x="1147" y="154"/>
                    <a:pt x="1149" y="154"/>
                    <a:pt x="1150" y="153"/>
                  </a:cubicBezTo>
                  <a:cubicBezTo>
                    <a:pt x="1151" y="152"/>
                    <a:pt x="1152" y="150"/>
                    <a:pt x="1152" y="149"/>
                  </a:cubicBezTo>
                  <a:cubicBezTo>
                    <a:pt x="1152" y="147"/>
                    <a:pt x="1149" y="146"/>
                    <a:pt x="1147" y="147"/>
                  </a:cubicBezTo>
                  <a:cubicBezTo>
                    <a:pt x="1146" y="148"/>
                    <a:pt x="1146" y="150"/>
                    <a:pt x="1145" y="152"/>
                  </a:cubicBezTo>
                  <a:cubicBezTo>
                    <a:pt x="1144" y="154"/>
                    <a:pt x="1143" y="155"/>
                    <a:pt x="1142" y="156"/>
                  </a:cubicBezTo>
                  <a:cubicBezTo>
                    <a:pt x="1140" y="158"/>
                    <a:pt x="1139" y="158"/>
                    <a:pt x="1137" y="159"/>
                  </a:cubicBezTo>
                  <a:cubicBezTo>
                    <a:pt x="1133" y="161"/>
                    <a:pt x="1129" y="163"/>
                    <a:pt x="1129" y="167"/>
                  </a:cubicBezTo>
                  <a:close/>
                  <a:moveTo>
                    <a:pt x="1197" y="266"/>
                  </a:moveTo>
                  <a:cubicBezTo>
                    <a:pt x="1197" y="267"/>
                    <a:pt x="1199" y="267"/>
                    <a:pt x="1200" y="268"/>
                  </a:cubicBezTo>
                  <a:cubicBezTo>
                    <a:pt x="1201" y="269"/>
                    <a:pt x="1201" y="270"/>
                    <a:pt x="1202" y="270"/>
                  </a:cubicBezTo>
                  <a:cubicBezTo>
                    <a:pt x="1207" y="270"/>
                    <a:pt x="1209" y="264"/>
                    <a:pt x="1209" y="259"/>
                  </a:cubicBezTo>
                  <a:cubicBezTo>
                    <a:pt x="1209" y="257"/>
                    <a:pt x="1207" y="254"/>
                    <a:pt x="1205" y="255"/>
                  </a:cubicBezTo>
                  <a:cubicBezTo>
                    <a:pt x="1203" y="256"/>
                    <a:pt x="1202" y="257"/>
                    <a:pt x="1201" y="259"/>
                  </a:cubicBezTo>
                  <a:cubicBezTo>
                    <a:pt x="1199" y="261"/>
                    <a:pt x="1197" y="263"/>
                    <a:pt x="1197" y="266"/>
                  </a:cubicBezTo>
                  <a:close/>
                  <a:moveTo>
                    <a:pt x="1216" y="294"/>
                  </a:moveTo>
                  <a:cubicBezTo>
                    <a:pt x="1216" y="295"/>
                    <a:pt x="1216" y="295"/>
                    <a:pt x="1216" y="295"/>
                  </a:cubicBezTo>
                  <a:cubicBezTo>
                    <a:pt x="1216" y="299"/>
                    <a:pt x="1217" y="300"/>
                    <a:pt x="1217" y="303"/>
                  </a:cubicBezTo>
                  <a:cubicBezTo>
                    <a:pt x="1218" y="303"/>
                    <a:pt x="1218" y="304"/>
                    <a:pt x="1218" y="304"/>
                  </a:cubicBezTo>
                  <a:cubicBezTo>
                    <a:pt x="1219" y="304"/>
                    <a:pt x="1219" y="302"/>
                    <a:pt x="1220" y="302"/>
                  </a:cubicBezTo>
                  <a:cubicBezTo>
                    <a:pt x="1221" y="301"/>
                    <a:pt x="1222" y="301"/>
                    <a:pt x="1223" y="301"/>
                  </a:cubicBezTo>
                  <a:cubicBezTo>
                    <a:pt x="1227" y="301"/>
                    <a:pt x="1227" y="301"/>
                    <a:pt x="1227" y="301"/>
                  </a:cubicBezTo>
                  <a:cubicBezTo>
                    <a:pt x="1229" y="301"/>
                    <a:pt x="1230" y="300"/>
                    <a:pt x="1230" y="298"/>
                  </a:cubicBezTo>
                  <a:cubicBezTo>
                    <a:pt x="1230" y="297"/>
                    <a:pt x="1228" y="297"/>
                    <a:pt x="1226" y="296"/>
                  </a:cubicBezTo>
                  <a:cubicBezTo>
                    <a:pt x="1225" y="296"/>
                    <a:pt x="1224" y="296"/>
                    <a:pt x="1222" y="296"/>
                  </a:cubicBezTo>
                  <a:cubicBezTo>
                    <a:pt x="1220" y="296"/>
                    <a:pt x="1219" y="295"/>
                    <a:pt x="1216" y="294"/>
                  </a:cubicBezTo>
                  <a:close/>
                  <a:moveTo>
                    <a:pt x="2063" y="305"/>
                  </a:moveTo>
                  <a:cubicBezTo>
                    <a:pt x="2061" y="305"/>
                    <a:pt x="2059" y="307"/>
                    <a:pt x="2059" y="309"/>
                  </a:cubicBezTo>
                  <a:cubicBezTo>
                    <a:pt x="2059" y="311"/>
                    <a:pt x="2061" y="312"/>
                    <a:pt x="2062" y="314"/>
                  </a:cubicBezTo>
                  <a:cubicBezTo>
                    <a:pt x="2063" y="315"/>
                    <a:pt x="2065" y="315"/>
                    <a:pt x="2065" y="316"/>
                  </a:cubicBezTo>
                  <a:cubicBezTo>
                    <a:pt x="2066" y="317"/>
                    <a:pt x="2066" y="319"/>
                    <a:pt x="2067" y="319"/>
                  </a:cubicBezTo>
                  <a:cubicBezTo>
                    <a:pt x="2069" y="319"/>
                    <a:pt x="2069" y="318"/>
                    <a:pt x="2069" y="316"/>
                  </a:cubicBezTo>
                  <a:cubicBezTo>
                    <a:pt x="2069" y="313"/>
                    <a:pt x="2067" y="312"/>
                    <a:pt x="2066" y="310"/>
                  </a:cubicBezTo>
                  <a:cubicBezTo>
                    <a:pt x="2065" y="308"/>
                    <a:pt x="2065" y="305"/>
                    <a:pt x="2063" y="305"/>
                  </a:cubicBezTo>
                  <a:close/>
                  <a:moveTo>
                    <a:pt x="1981" y="210"/>
                  </a:moveTo>
                  <a:cubicBezTo>
                    <a:pt x="1980" y="210"/>
                    <a:pt x="1979" y="210"/>
                    <a:pt x="1978" y="211"/>
                  </a:cubicBezTo>
                  <a:cubicBezTo>
                    <a:pt x="1977" y="211"/>
                    <a:pt x="1978" y="213"/>
                    <a:pt x="1977" y="213"/>
                  </a:cubicBezTo>
                  <a:cubicBezTo>
                    <a:pt x="1975" y="213"/>
                    <a:pt x="1975" y="213"/>
                    <a:pt x="1973" y="213"/>
                  </a:cubicBezTo>
                  <a:cubicBezTo>
                    <a:pt x="1973" y="213"/>
                    <a:pt x="1972" y="213"/>
                    <a:pt x="1972" y="213"/>
                  </a:cubicBezTo>
                  <a:cubicBezTo>
                    <a:pt x="1972" y="215"/>
                    <a:pt x="1972" y="215"/>
                    <a:pt x="1972" y="215"/>
                  </a:cubicBezTo>
                  <a:cubicBezTo>
                    <a:pt x="1972" y="218"/>
                    <a:pt x="1974" y="219"/>
                    <a:pt x="1976" y="221"/>
                  </a:cubicBezTo>
                  <a:cubicBezTo>
                    <a:pt x="1978" y="223"/>
                    <a:pt x="1978" y="227"/>
                    <a:pt x="1980" y="227"/>
                  </a:cubicBezTo>
                  <a:cubicBezTo>
                    <a:pt x="1983" y="227"/>
                    <a:pt x="1983" y="224"/>
                    <a:pt x="1983" y="221"/>
                  </a:cubicBezTo>
                  <a:cubicBezTo>
                    <a:pt x="1983" y="217"/>
                    <a:pt x="1983" y="217"/>
                    <a:pt x="1983" y="217"/>
                  </a:cubicBezTo>
                  <a:cubicBezTo>
                    <a:pt x="1983" y="215"/>
                    <a:pt x="1984" y="215"/>
                    <a:pt x="1984" y="213"/>
                  </a:cubicBezTo>
                  <a:cubicBezTo>
                    <a:pt x="1984" y="212"/>
                    <a:pt x="1982" y="211"/>
                    <a:pt x="1981" y="210"/>
                  </a:cubicBezTo>
                  <a:close/>
                  <a:moveTo>
                    <a:pt x="1985" y="153"/>
                  </a:moveTo>
                  <a:cubicBezTo>
                    <a:pt x="1983" y="152"/>
                    <a:pt x="1982" y="150"/>
                    <a:pt x="1980" y="150"/>
                  </a:cubicBezTo>
                  <a:cubicBezTo>
                    <a:pt x="1978" y="150"/>
                    <a:pt x="1978" y="152"/>
                    <a:pt x="1978" y="154"/>
                  </a:cubicBezTo>
                  <a:cubicBezTo>
                    <a:pt x="1978" y="159"/>
                    <a:pt x="1980" y="164"/>
                    <a:pt x="1985" y="164"/>
                  </a:cubicBezTo>
                  <a:cubicBezTo>
                    <a:pt x="1987" y="164"/>
                    <a:pt x="1989" y="161"/>
                    <a:pt x="1989" y="159"/>
                  </a:cubicBezTo>
                  <a:cubicBezTo>
                    <a:pt x="1989" y="156"/>
                    <a:pt x="1986" y="155"/>
                    <a:pt x="1985" y="153"/>
                  </a:cubicBezTo>
                  <a:close/>
                  <a:moveTo>
                    <a:pt x="1994" y="143"/>
                  </a:moveTo>
                  <a:cubicBezTo>
                    <a:pt x="1994" y="145"/>
                    <a:pt x="1994" y="145"/>
                    <a:pt x="1995" y="146"/>
                  </a:cubicBezTo>
                  <a:cubicBezTo>
                    <a:pt x="1998" y="146"/>
                    <a:pt x="1999" y="146"/>
                    <a:pt x="2001" y="146"/>
                  </a:cubicBezTo>
                  <a:cubicBezTo>
                    <a:pt x="2004" y="146"/>
                    <a:pt x="2004" y="150"/>
                    <a:pt x="2004" y="153"/>
                  </a:cubicBezTo>
                  <a:cubicBezTo>
                    <a:pt x="2004" y="156"/>
                    <a:pt x="2002" y="157"/>
                    <a:pt x="1999" y="157"/>
                  </a:cubicBezTo>
                  <a:cubicBezTo>
                    <a:pt x="1997" y="157"/>
                    <a:pt x="1997" y="156"/>
                    <a:pt x="1995" y="155"/>
                  </a:cubicBezTo>
                  <a:cubicBezTo>
                    <a:pt x="1993" y="155"/>
                    <a:pt x="1992" y="154"/>
                    <a:pt x="1991" y="152"/>
                  </a:cubicBezTo>
                  <a:cubicBezTo>
                    <a:pt x="1989" y="147"/>
                    <a:pt x="1984" y="148"/>
                    <a:pt x="1982" y="143"/>
                  </a:cubicBezTo>
                  <a:cubicBezTo>
                    <a:pt x="1984" y="142"/>
                    <a:pt x="1986" y="143"/>
                    <a:pt x="1987" y="142"/>
                  </a:cubicBezTo>
                  <a:cubicBezTo>
                    <a:pt x="1988" y="141"/>
                    <a:pt x="1988" y="140"/>
                    <a:pt x="1989" y="140"/>
                  </a:cubicBezTo>
                  <a:cubicBezTo>
                    <a:pt x="1991" y="140"/>
                    <a:pt x="1992" y="142"/>
                    <a:pt x="1994" y="143"/>
                  </a:cubicBezTo>
                  <a:close/>
                  <a:moveTo>
                    <a:pt x="2142" y="78"/>
                  </a:moveTo>
                  <a:cubicBezTo>
                    <a:pt x="2141" y="79"/>
                    <a:pt x="2140" y="80"/>
                    <a:pt x="2140" y="81"/>
                  </a:cubicBezTo>
                  <a:cubicBezTo>
                    <a:pt x="2140" y="83"/>
                    <a:pt x="2141" y="84"/>
                    <a:pt x="2141" y="86"/>
                  </a:cubicBezTo>
                  <a:cubicBezTo>
                    <a:pt x="2141" y="88"/>
                    <a:pt x="2140" y="89"/>
                    <a:pt x="2140" y="91"/>
                  </a:cubicBezTo>
                  <a:cubicBezTo>
                    <a:pt x="2140" y="98"/>
                    <a:pt x="2140" y="98"/>
                    <a:pt x="2140" y="98"/>
                  </a:cubicBezTo>
                  <a:cubicBezTo>
                    <a:pt x="2141" y="98"/>
                    <a:pt x="2141" y="98"/>
                    <a:pt x="2141" y="98"/>
                  </a:cubicBezTo>
                  <a:cubicBezTo>
                    <a:pt x="2143" y="98"/>
                    <a:pt x="2143" y="96"/>
                    <a:pt x="2143" y="95"/>
                  </a:cubicBezTo>
                  <a:cubicBezTo>
                    <a:pt x="2145" y="91"/>
                    <a:pt x="2146" y="88"/>
                    <a:pt x="2146" y="84"/>
                  </a:cubicBezTo>
                  <a:cubicBezTo>
                    <a:pt x="2146" y="83"/>
                    <a:pt x="2144" y="82"/>
                    <a:pt x="2144" y="81"/>
                  </a:cubicBezTo>
                  <a:cubicBezTo>
                    <a:pt x="2144" y="80"/>
                    <a:pt x="2143" y="79"/>
                    <a:pt x="2142" y="78"/>
                  </a:cubicBezTo>
                  <a:close/>
                  <a:moveTo>
                    <a:pt x="1988" y="204"/>
                  </a:moveTo>
                  <a:cubicBezTo>
                    <a:pt x="1988" y="205"/>
                    <a:pt x="1988" y="205"/>
                    <a:pt x="1988" y="206"/>
                  </a:cubicBezTo>
                  <a:cubicBezTo>
                    <a:pt x="1993" y="206"/>
                    <a:pt x="1993" y="206"/>
                    <a:pt x="1993" y="206"/>
                  </a:cubicBezTo>
                  <a:cubicBezTo>
                    <a:pt x="1994" y="206"/>
                    <a:pt x="1995" y="207"/>
                    <a:pt x="1996" y="208"/>
                  </a:cubicBezTo>
                  <a:cubicBezTo>
                    <a:pt x="1997" y="209"/>
                    <a:pt x="1997" y="210"/>
                    <a:pt x="1998" y="210"/>
                  </a:cubicBezTo>
                  <a:cubicBezTo>
                    <a:pt x="2000" y="210"/>
                    <a:pt x="2001" y="208"/>
                    <a:pt x="2001" y="207"/>
                  </a:cubicBezTo>
                  <a:cubicBezTo>
                    <a:pt x="2001" y="204"/>
                    <a:pt x="1999" y="203"/>
                    <a:pt x="1998" y="201"/>
                  </a:cubicBezTo>
                  <a:cubicBezTo>
                    <a:pt x="1997" y="200"/>
                    <a:pt x="1996" y="198"/>
                    <a:pt x="1995" y="198"/>
                  </a:cubicBezTo>
                  <a:cubicBezTo>
                    <a:pt x="1994" y="198"/>
                    <a:pt x="1993" y="199"/>
                    <a:pt x="1992" y="200"/>
                  </a:cubicBezTo>
                  <a:cubicBezTo>
                    <a:pt x="1991" y="201"/>
                    <a:pt x="1989" y="200"/>
                    <a:pt x="1989" y="201"/>
                  </a:cubicBezTo>
                  <a:cubicBezTo>
                    <a:pt x="1988" y="202"/>
                    <a:pt x="1988" y="203"/>
                    <a:pt x="1988" y="204"/>
                  </a:cubicBezTo>
                  <a:close/>
                  <a:moveTo>
                    <a:pt x="2147" y="1271"/>
                  </a:moveTo>
                  <a:cubicBezTo>
                    <a:pt x="2145" y="1271"/>
                    <a:pt x="2145" y="1271"/>
                    <a:pt x="2145" y="1271"/>
                  </a:cubicBezTo>
                  <a:cubicBezTo>
                    <a:pt x="2144" y="1269"/>
                    <a:pt x="2145" y="1268"/>
                    <a:pt x="2145" y="1266"/>
                  </a:cubicBezTo>
                  <a:cubicBezTo>
                    <a:pt x="2144" y="1266"/>
                    <a:pt x="2144" y="1265"/>
                    <a:pt x="2143" y="1265"/>
                  </a:cubicBezTo>
                  <a:cubicBezTo>
                    <a:pt x="2138" y="1265"/>
                    <a:pt x="2135" y="1270"/>
                    <a:pt x="2135" y="1275"/>
                  </a:cubicBezTo>
                  <a:cubicBezTo>
                    <a:pt x="2135" y="1277"/>
                    <a:pt x="2135" y="1278"/>
                    <a:pt x="2135" y="1281"/>
                  </a:cubicBezTo>
                  <a:cubicBezTo>
                    <a:pt x="2136" y="1282"/>
                    <a:pt x="2137" y="1282"/>
                    <a:pt x="2137" y="1283"/>
                  </a:cubicBezTo>
                  <a:cubicBezTo>
                    <a:pt x="2137" y="1285"/>
                    <a:pt x="2135" y="1286"/>
                    <a:pt x="2135" y="1287"/>
                  </a:cubicBezTo>
                  <a:cubicBezTo>
                    <a:pt x="2135" y="1290"/>
                    <a:pt x="2136" y="1291"/>
                    <a:pt x="2138" y="1292"/>
                  </a:cubicBezTo>
                  <a:cubicBezTo>
                    <a:pt x="2139" y="1293"/>
                    <a:pt x="2140" y="1294"/>
                    <a:pt x="2141" y="1295"/>
                  </a:cubicBezTo>
                  <a:cubicBezTo>
                    <a:pt x="2142" y="1294"/>
                    <a:pt x="2142" y="1294"/>
                    <a:pt x="2142" y="1293"/>
                  </a:cubicBezTo>
                  <a:cubicBezTo>
                    <a:pt x="2142" y="1290"/>
                    <a:pt x="2142" y="1290"/>
                    <a:pt x="2142" y="1290"/>
                  </a:cubicBezTo>
                  <a:cubicBezTo>
                    <a:pt x="2142" y="1288"/>
                    <a:pt x="2144" y="1286"/>
                    <a:pt x="2144" y="1284"/>
                  </a:cubicBezTo>
                  <a:cubicBezTo>
                    <a:pt x="2144" y="1282"/>
                    <a:pt x="2144" y="1279"/>
                    <a:pt x="2146" y="1279"/>
                  </a:cubicBezTo>
                  <a:cubicBezTo>
                    <a:pt x="2150" y="1279"/>
                    <a:pt x="2150" y="1279"/>
                    <a:pt x="2150" y="1279"/>
                  </a:cubicBezTo>
                  <a:cubicBezTo>
                    <a:pt x="2150" y="1270"/>
                    <a:pt x="2150" y="1270"/>
                    <a:pt x="2150" y="1270"/>
                  </a:cubicBezTo>
                  <a:cubicBezTo>
                    <a:pt x="2149" y="1269"/>
                    <a:pt x="2149" y="1269"/>
                    <a:pt x="2149" y="1269"/>
                  </a:cubicBezTo>
                  <a:cubicBezTo>
                    <a:pt x="2148" y="1270"/>
                    <a:pt x="2148" y="1271"/>
                    <a:pt x="2147" y="1271"/>
                  </a:cubicBezTo>
                  <a:close/>
                  <a:moveTo>
                    <a:pt x="814" y="560"/>
                  </a:moveTo>
                  <a:cubicBezTo>
                    <a:pt x="813" y="561"/>
                    <a:pt x="812" y="561"/>
                    <a:pt x="811" y="561"/>
                  </a:cubicBezTo>
                  <a:cubicBezTo>
                    <a:pt x="809" y="563"/>
                    <a:pt x="808" y="567"/>
                    <a:pt x="805" y="567"/>
                  </a:cubicBezTo>
                  <a:cubicBezTo>
                    <a:pt x="804" y="567"/>
                    <a:pt x="804" y="567"/>
                    <a:pt x="804" y="567"/>
                  </a:cubicBezTo>
                  <a:cubicBezTo>
                    <a:pt x="804" y="566"/>
                    <a:pt x="803" y="566"/>
                    <a:pt x="803" y="565"/>
                  </a:cubicBezTo>
                  <a:cubicBezTo>
                    <a:pt x="803" y="564"/>
                    <a:pt x="804" y="564"/>
                    <a:pt x="804" y="563"/>
                  </a:cubicBezTo>
                  <a:cubicBezTo>
                    <a:pt x="805" y="562"/>
                    <a:pt x="806" y="560"/>
                    <a:pt x="806" y="558"/>
                  </a:cubicBezTo>
                  <a:cubicBezTo>
                    <a:pt x="805" y="558"/>
                    <a:pt x="805" y="558"/>
                    <a:pt x="805" y="558"/>
                  </a:cubicBezTo>
                  <a:cubicBezTo>
                    <a:pt x="803" y="558"/>
                    <a:pt x="803" y="561"/>
                    <a:pt x="802" y="563"/>
                  </a:cubicBezTo>
                  <a:cubicBezTo>
                    <a:pt x="801" y="565"/>
                    <a:pt x="799" y="566"/>
                    <a:pt x="799" y="568"/>
                  </a:cubicBezTo>
                  <a:cubicBezTo>
                    <a:pt x="799" y="572"/>
                    <a:pt x="804" y="572"/>
                    <a:pt x="807" y="575"/>
                  </a:cubicBezTo>
                  <a:cubicBezTo>
                    <a:pt x="808" y="576"/>
                    <a:pt x="808" y="577"/>
                    <a:pt x="808" y="579"/>
                  </a:cubicBezTo>
                  <a:cubicBezTo>
                    <a:pt x="810" y="581"/>
                    <a:pt x="811" y="582"/>
                    <a:pt x="812" y="585"/>
                  </a:cubicBezTo>
                  <a:cubicBezTo>
                    <a:pt x="813" y="583"/>
                    <a:pt x="814" y="582"/>
                    <a:pt x="814" y="581"/>
                  </a:cubicBezTo>
                  <a:cubicBezTo>
                    <a:pt x="814" y="579"/>
                    <a:pt x="813" y="578"/>
                    <a:pt x="814" y="577"/>
                  </a:cubicBezTo>
                  <a:cubicBezTo>
                    <a:pt x="815" y="576"/>
                    <a:pt x="817" y="576"/>
                    <a:pt x="818" y="576"/>
                  </a:cubicBezTo>
                  <a:cubicBezTo>
                    <a:pt x="820" y="578"/>
                    <a:pt x="820" y="581"/>
                    <a:pt x="823" y="581"/>
                  </a:cubicBezTo>
                  <a:cubicBezTo>
                    <a:pt x="824" y="581"/>
                    <a:pt x="824" y="581"/>
                    <a:pt x="824" y="581"/>
                  </a:cubicBezTo>
                  <a:cubicBezTo>
                    <a:pt x="824" y="577"/>
                    <a:pt x="824" y="577"/>
                    <a:pt x="824" y="577"/>
                  </a:cubicBezTo>
                  <a:cubicBezTo>
                    <a:pt x="824" y="576"/>
                    <a:pt x="824" y="576"/>
                    <a:pt x="824" y="575"/>
                  </a:cubicBezTo>
                  <a:cubicBezTo>
                    <a:pt x="824" y="574"/>
                    <a:pt x="825" y="574"/>
                    <a:pt x="826" y="573"/>
                  </a:cubicBezTo>
                  <a:cubicBezTo>
                    <a:pt x="828" y="571"/>
                    <a:pt x="829" y="570"/>
                    <a:pt x="829" y="567"/>
                  </a:cubicBezTo>
                  <a:cubicBezTo>
                    <a:pt x="829" y="564"/>
                    <a:pt x="826" y="563"/>
                    <a:pt x="824" y="561"/>
                  </a:cubicBezTo>
                  <a:cubicBezTo>
                    <a:pt x="823" y="560"/>
                    <a:pt x="822" y="560"/>
                    <a:pt x="821" y="559"/>
                  </a:cubicBezTo>
                  <a:cubicBezTo>
                    <a:pt x="820" y="558"/>
                    <a:pt x="820" y="556"/>
                    <a:pt x="819" y="556"/>
                  </a:cubicBezTo>
                  <a:cubicBezTo>
                    <a:pt x="816" y="556"/>
                    <a:pt x="818" y="559"/>
                    <a:pt x="814" y="560"/>
                  </a:cubicBezTo>
                  <a:close/>
                  <a:moveTo>
                    <a:pt x="558" y="340"/>
                  </a:moveTo>
                  <a:cubicBezTo>
                    <a:pt x="558" y="340"/>
                    <a:pt x="557" y="339"/>
                    <a:pt x="556" y="339"/>
                  </a:cubicBezTo>
                  <a:cubicBezTo>
                    <a:pt x="554" y="339"/>
                    <a:pt x="552" y="339"/>
                    <a:pt x="550" y="339"/>
                  </a:cubicBezTo>
                  <a:cubicBezTo>
                    <a:pt x="550" y="348"/>
                    <a:pt x="550" y="348"/>
                    <a:pt x="550" y="348"/>
                  </a:cubicBezTo>
                  <a:cubicBezTo>
                    <a:pt x="550" y="349"/>
                    <a:pt x="549" y="349"/>
                    <a:pt x="549" y="350"/>
                  </a:cubicBezTo>
                  <a:cubicBezTo>
                    <a:pt x="549" y="353"/>
                    <a:pt x="549" y="355"/>
                    <a:pt x="550" y="358"/>
                  </a:cubicBezTo>
                  <a:cubicBezTo>
                    <a:pt x="551" y="358"/>
                    <a:pt x="551" y="358"/>
                    <a:pt x="551" y="359"/>
                  </a:cubicBezTo>
                  <a:cubicBezTo>
                    <a:pt x="551" y="364"/>
                    <a:pt x="551" y="364"/>
                    <a:pt x="551" y="364"/>
                  </a:cubicBezTo>
                  <a:cubicBezTo>
                    <a:pt x="551" y="365"/>
                    <a:pt x="552" y="365"/>
                    <a:pt x="553" y="365"/>
                  </a:cubicBezTo>
                  <a:cubicBezTo>
                    <a:pt x="554" y="367"/>
                    <a:pt x="556" y="368"/>
                    <a:pt x="558" y="368"/>
                  </a:cubicBezTo>
                  <a:cubicBezTo>
                    <a:pt x="560" y="369"/>
                    <a:pt x="559" y="371"/>
                    <a:pt x="561" y="372"/>
                  </a:cubicBezTo>
                  <a:cubicBezTo>
                    <a:pt x="562" y="373"/>
                    <a:pt x="563" y="373"/>
                    <a:pt x="565" y="373"/>
                  </a:cubicBezTo>
                  <a:cubicBezTo>
                    <a:pt x="567" y="373"/>
                    <a:pt x="567" y="372"/>
                    <a:pt x="569" y="372"/>
                  </a:cubicBezTo>
                  <a:cubicBezTo>
                    <a:pt x="570" y="372"/>
                    <a:pt x="571" y="371"/>
                    <a:pt x="573" y="370"/>
                  </a:cubicBezTo>
                  <a:cubicBezTo>
                    <a:pt x="574" y="370"/>
                    <a:pt x="575" y="370"/>
                    <a:pt x="575" y="369"/>
                  </a:cubicBezTo>
                  <a:cubicBezTo>
                    <a:pt x="576" y="367"/>
                    <a:pt x="574" y="365"/>
                    <a:pt x="575" y="363"/>
                  </a:cubicBezTo>
                  <a:cubicBezTo>
                    <a:pt x="577" y="357"/>
                    <a:pt x="581" y="355"/>
                    <a:pt x="581" y="349"/>
                  </a:cubicBezTo>
                  <a:cubicBezTo>
                    <a:pt x="581" y="347"/>
                    <a:pt x="579" y="346"/>
                    <a:pt x="578" y="345"/>
                  </a:cubicBezTo>
                  <a:cubicBezTo>
                    <a:pt x="576" y="343"/>
                    <a:pt x="575" y="342"/>
                    <a:pt x="573" y="341"/>
                  </a:cubicBezTo>
                  <a:cubicBezTo>
                    <a:pt x="558" y="328"/>
                    <a:pt x="574" y="340"/>
                    <a:pt x="558" y="340"/>
                  </a:cubicBezTo>
                  <a:close/>
                  <a:moveTo>
                    <a:pt x="709" y="461"/>
                  </a:moveTo>
                  <a:cubicBezTo>
                    <a:pt x="705" y="461"/>
                    <a:pt x="703" y="465"/>
                    <a:pt x="703" y="469"/>
                  </a:cubicBezTo>
                  <a:cubicBezTo>
                    <a:pt x="703" y="471"/>
                    <a:pt x="703" y="473"/>
                    <a:pt x="705" y="473"/>
                  </a:cubicBezTo>
                  <a:cubicBezTo>
                    <a:pt x="710" y="473"/>
                    <a:pt x="710" y="473"/>
                    <a:pt x="710" y="473"/>
                  </a:cubicBezTo>
                  <a:cubicBezTo>
                    <a:pt x="717" y="473"/>
                    <a:pt x="715" y="461"/>
                    <a:pt x="709" y="461"/>
                  </a:cubicBezTo>
                  <a:close/>
                  <a:moveTo>
                    <a:pt x="818" y="417"/>
                  </a:moveTo>
                  <a:cubicBezTo>
                    <a:pt x="816" y="417"/>
                    <a:pt x="816" y="417"/>
                    <a:pt x="816" y="417"/>
                  </a:cubicBezTo>
                  <a:cubicBezTo>
                    <a:pt x="813" y="417"/>
                    <a:pt x="812" y="416"/>
                    <a:pt x="810" y="416"/>
                  </a:cubicBezTo>
                  <a:cubicBezTo>
                    <a:pt x="808" y="416"/>
                    <a:pt x="808" y="417"/>
                    <a:pt x="807" y="418"/>
                  </a:cubicBezTo>
                  <a:cubicBezTo>
                    <a:pt x="805" y="419"/>
                    <a:pt x="803" y="419"/>
                    <a:pt x="801" y="419"/>
                  </a:cubicBezTo>
                  <a:cubicBezTo>
                    <a:pt x="801" y="419"/>
                    <a:pt x="800" y="419"/>
                    <a:pt x="800" y="419"/>
                  </a:cubicBezTo>
                  <a:cubicBezTo>
                    <a:pt x="796" y="419"/>
                    <a:pt x="796" y="423"/>
                    <a:pt x="794" y="425"/>
                  </a:cubicBezTo>
                  <a:cubicBezTo>
                    <a:pt x="797" y="427"/>
                    <a:pt x="796" y="433"/>
                    <a:pt x="800" y="433"/>
                  </a:cubicBezTo>
                  <a:cubicBezTo>
                    <a:pt x="801" y="433"/>
                    <a:pt x="802" y="431"/>
                    <a:pt x="803" y="431"/>
                  </a:cubicBezTo>
                  <a:cubicBezTo>
                    <a:pt x="805" y="431"/>
                    <a:pt x="806" y="431"/>
                    <a:pt x="808" y="431"/>
                  </a:cubicBezTo>
                  <a:cubicBezTo>
                    <a:pt x="810" y="431"/>
                    <a:pt x="810" y="429"/>
                    <a:pt x="810" y="428"/>
                  </a:cubicBezTo>
                  <a:cubicBezTo>
                    <a:pt x="811" y="427"/>
                    <a:pt x="813" y="427"/>
                    <a:pt x="814" y="427"/>
                  </a:cubicBezTo>
                  <a:cubicBezTo>
                    <a:pt x="815" y="427"/>
                    <a:pt x="815" y="428"/>
                    <a:pt x="816" y="428"/>
                  </a:cubicBezTo>
                  <a:cubicBezTo>
                    <a:pt x="818" y="429"/>
                    <a:pt x="819" y="429"/>
                    <a:pt x="820" y="431"/>
                  </a:cubicBezTo>
                  <a:cubicBezTo>
                    <a:pt x="817" y="434"/>
                    <a:pt x="812" y="433"/>
                    <a:pt x="812" y="437"/>
                  </a:cubicBezTo>
                  <a:cubicBezTo>
                    <a:pt x="812" y="438"/>
                    <a:pt x="812" y="439"/>
                    <a:pt x="812" y="440"/>
                  </a:cubicBezTo>
                  <a:cubicBezTo>
                    <a:pt x="815" y="440"/>
                    <a:pt x="817" y="440"/>
                    <a:pt x="818" y="443"/>
                  </a:cubicBezTo>
                  <a:cubicBezTo>
                    <a:pt x="818" y="443"/>
                    <a:pt x="818" y="444"/>
                    <a:pt x="819" y="445"/>
                  </a:cubicBezTo>
                  <a:cubicBezTo>
                    <a:pt x="820" y="445"/>
                    <a:pt x="821" y="445"/>
                    <a:pt x="822" y="447"/>
                  </a:cubicBezTo>
                  <a:cubicBezTo>
                    <a:pt x="823" y="448"/>
                    <a:pt x="824" y="449"/>
                    <a:pt x="826" y="450"/>
                  </a:cubicBezTo>
                  <a:cubicBezTo>
                    <a:pt x="827" y="445"/>
                    <a:pt x="833" y="445"/>
                    <a:pt x="833" y="441"/>
                  </a:cubicBezTo>
                  <a:cubicBezTo>
                    <a:pt x="833" y="439"/>
                    <a:pt x="832" y="438"/>
                    <a:pt x="832" y="436"/>
                  </a:cubicBezTo>
                  <a:cubicBezTo>
                    <a:pt x="832" y="435"/>
                    <a:pt x="833" y="435"/>
                    <a:pt x="833" y="434"/>
                  </a:cubicBezTo>
                  <a:cubicBezTo>
                    <a:pt x="834" y="432"/>
                    <a:pt x="834" y="430"/>
                    <a:pt x="834" y="429"/>
                  </a:cubicBezTo>
                  <a:cubicBezTo>
                    <a:pt x="834" y="425"/>
                    <a:pt x="832" y="424"/>
                    <a:pt x="831" y="421"/>
                  </a:cubicBezTo>
                  <a:cubicBezTo>
                    <a:pt x="830" y="417"/>
                    <a:pt x="831" y="413"/>
                    <a:pt x="827" y="413"/>
                  </a:cubicBezTo>
                  <a:cubicBezTo>
                    <a:pt x="826" y="416"/>
                    <a:pt x="824" y="419"/>
                    <a:pt x="821" y="419"/>
                  </a:cubicBezTo>
                  <a:cubicBezTo>
                    <a:pt x="819" y="419"/>
                    <a:pt x="818" y="418"/>
                    <a:pt x="817" y="417"/>
                  </a:cubicBezTo>
                  <a:cubicBezTo>
                    <a:pt x="818" y="417"/>
                    <a:pt x="818" y="417"/>
                    <a:pt x="818" y="417"/>
                  </a:cubicBezTo>
                  <a:close/>
                  <a:moveTo>
                    <a:pt x="1273" y="343"/>
                  </a:moveTo>
                  <a:cubicBezTo>
                    <a:pt x="1273" y="351"/>
                    <a:pt x="1273" y="355"/>
                    <a:pt x="1273" y="362"/>
                  </a:cubicBezTo>
                  <a:cubicBezTo>
                    <a:pt x="1273" y="371"/>
                    <a:pt x="1276" y="377"/>
                    <a:pt x="1281" y="385"/>
                  </a:cubicBezTo>
                  <a:cubicBezTo>
                    <a:pt x="1284" y="389"/>
                    <a:pt x="1289" y="388"/>
                    <a:pt x="1294" y="389"/>
                  </a:cubicBezTo>
                  <a:cubicBezTo>
                    <a:pt x="1303" y="391"/>
                    <a:pt x="1306" y="399"/>
                    <a:pt x="1313" y="405"/>
                  </a:cubicBezTo>
                  <a:cubicBezTo>
                    <a:pt x="1320" y="412"/>
                    <a:pt x="1323" y="417"/>
                    <a:pt x="1328" y="426"/>
                  </a:cubicBezTo>
                  <a:cubicBezTo>
                    <a:pt x="1332" y="433"/>
                    <a:pt x="1337" y="435"/>
                    <a:pt x="1344" y="439"/>
                  </a:cubicBezTo>
                  <a:cubicBezTo>
                    <a:pt x="1349" y="443"/>
                    <a:pt x="1353" y="445"/>
                    <a:pt x="1360" y="445"/>
                  </a:cubicBezTo>
                  <a:cubicBezTo>
                    <a:pt x="1373" y="445"/>
                    <a:pt x="1380" y="440"/>
                    <a:pt x="1391" y="433"/>
                  </a:cubicBezTo>
                  <a:cubicBezTo>
                    <a:pt x="1397" y="429"/>
                    <a:pt x="1400" y="424"/>
                    <a:pt x="1407" y="424"/>
                  </a:cubicBezTo>
                  <a:cubicBezTo>
                    <a:pt x="1417" y="424"/>
                    <a:pt x="1422" y="430"/>
                    <a:pt x="1432" y="430"/>
                  </a:cubicBezTo>
                  <a:cubicBezTo>
                    <a:pt x="1448" y="430"/>
                    <a:pt x="1448" y="430"/>
                    <a:pt x="1448" y="430"/>
                  </a:cubicBezTo>
                  <a:cubicBezTo>
                    <a:pt x="1453" y="430"/>
                    <a:pt x="1456" y="434"/>
                    <a:pt x="1462" y="434"/>
                  </a:cubicBezTo>
                  <a:cubicBezTo>
                    <a:pt x="1466" y="434"/>
                    <a:pt x="1466" y="428"/>
                    <a:pt x="1469" y="427"/>
                  </a:cubicBezTo>
                  <a:cubicBezTo>
                    <a:pt x="1471" y="426"/>
                    <a:pt x="1473" y="426"/>
                    <a:pt x="1475" y="426"/>
                  </a:cubicBezTo>
                  <a:cubicBezTo>
                    <a:pt x="1481" y="426"/>
                    <a:pt x="1484" y="422"/>
                    <a:pt x="1488" y="418"/>
                  </a:cubicBezTo>
                  <a:cubicBezTo>
                    <a:pt x="1491" y="416"/>
                    <a:pt x="1493" y="415"/>
                    <a:pt x="1497" y="414"/>
                  </a:cubicBezTo>
                  <a:cubicBezTo>
                    <a:pt x="1501" y="414"/>
                    <a:pt x="1503" y="416"/>
                    <a:pt x="1506" y="414"/>
                  </a:cubicBezTo>
                  <a:cubicBezTo>
                    <a:pt x="1509" y="412"/>
                    <a:pt x="1508" y="408"/>
                    <a:pt x="1508" y="404"/>
                  </a:cubicBezTo>
                  <a:cubicBezTo>
                    <a:pt x="1508" y="399"/>
                    <a:pt x="1513" y="398"/>
                    <a:pt x="1515" y="393"/>
                  </a:cubicBezTo>
                  <a:cubicBezTo>
                    <a:pt x="1516" y="390"/>
                    <a:pt x="1515" y="385"/>
                    <a:pt x="1518" y="385"/>
                  </a:cubicBezTo>
                  <a:cubicBezTo>
                    <a:pt x="1522" y="385"/>
                    <a:pt x="1523" y="389"/>
                    <a:pt x="1527" y="389"/>
                  </a:cubicBezTo>
                  <a:cubicBezTo>
                    <a:pt x="1531" y="389"/>
                    <a:pt x="1532" y="384"/>
                    <a:pt x="1536" y="384"/>
                  </a:cubicBezTo>
                  <a:cubicBezTo>
                    <a:pt x="1547" y="384"/>
                    <a:pt x="1554" y="383"/>
                    <a:pt x="1565" y="383"/>
                  </a:cubicBezTo>
                  <a:cubicBezTo>
                    <a:pt x="1571" y="383"/>
                    <a:pt x="1578" y="386"/>
                    <a:pt x="1578" y="391"/>
                  </a:cubicBezTo>
                  <a:cubicBezTo>
                    <a:pt x="1578" y="396"/>
                    <a:pt x="1575" y="398"/>
                    <a:pt x="1575" y="402"/>
                  </a:cubicBezTo>
                  <a:cubicBezTo>
                    <a:pt x="1579" y="403"/>
                    <a:pt x="1579" y="403"/>
                    <a:pt x="1579" y="403"/>
                  </a:cubicBezTo>
                  <a:cubicBezTo>
                    <a:pt x="1588" y="401"/>
                    <a:pt x="1588" y="401"/>
                    <a:pt x="1588" y="401"/>
                  </a:cubicBezTo>
                  <a:cubicBezTo>
                    <a:pt x="1627" y="410"/>
                    <a:pt x="1627" y="410"/>
                    <a:pt x="1627" y="410"/>
                  </a:cubicBezTo>
                  <a:cubicBezTo>
                    <a:pt x="1633" y="410"/>
                    <a:pt x="1637" y="407"/>
                    <a:pt x="1642" y="405"/>
                  </a:cubicBezTo>
                  <a:cubicBezTo>
                    <a:pt x="1647" y="403"/>
                    <a:pt x="1650" y="403"/>
                    <a:pt x="1655" y="401"/>
                  </a:cubicBezTo>
                  <a:cubicBezTo>
                    <a:pt x="1672" y="393"/>
                    <a:pt x="1682" y="387"/>
                    <a:pt x="1700" y="387"/>
                  </a:cubicBezTo>
                  <a:cubicBezTo>
                    <a:pt x="1704" y="387"/>
                    <a:pt x="1706" y="387"/>
                    <a:pt x="1710" y="388"/>
                  </a:cubicBezTo>
                  <a:cubicBezTo>
                    <a:pt x="1712" y="389"/>
                    <a:pt x="1714" y="389"/>
                    <a:pt x="1716" y="389"/>
                  </a:cubicBezTo>
                  <a:cubicBezTo>
                    <a:pt x="1724" y="389"/>
                    <a:pt x="1725" y="377"/>
                    <a:pt x="1725" y="369"/>
                  </a:cubicBezTo>
                  <a:cubicBezTo>
                    <a:pt x="1725" y="358"/>
                    <a:pt x="1725" y="358"/>
                    <a:pt x="1725" y="358"/>
                  </a:cubicBezTo>
                  <a:cubicBezTo>
                    <a:pt x="1725" y="351"/>
                    <a:pt x="1728" y="347"/>
                    <a:pt x="1728" y="339"/>
                  </a:cubicBezTo>
                  <a:cubicBezTo>
                    <a:pt x="1728" y="334"/>
                    <a:pt x="1727" y="331"/>
                    <a:pt x="1728" y="326"/>
                  </a:cubicBezTo>
                  <a:cubicBezTo>
                    <a:pt x="1731" y="318"/>
                    <a:pt x="1735" y="315"/>
                    <a:pt x="1739" y="307"/>
                  </a:cubicBezTo>
                  <a:cubicBezTo>
                    <a:pt x="1743" y="297"/>
                    <a:pt x="1747" y="292"/>
                    <a:pt x="1753" y="283"/>
                  </a:cubicBezTo>
                  <a:cubicBezTo>
                    <a:pt x="1755" y="279"/>
                    <a:pt x="1755" y="275"/>
                    <a:pt x="1760" y="274"/>
                  </a:cubicBezTo>
                  <a:cubicBezTo>
                    <a:pt x="1770" y="271"/>
                    <a:pt x="1778" y="275"/>
                    <a:pt x="1786" y="267"/>
                  </a:cubicBezTo>
                  <a:cubicBezTo>
                    <a:pt x="1791" y="262"/>
                    <a:pt x="1793" y="257"/>
                    <a:pt x="1799" y="252"/>
                  </a:cubicBezTo>
                  <a:cubicBezTo>
                    <a:pt x="1805" y="247"/>
                    <a:pt x="1812" y="245"/>
                    <a:pt x="1812" y="237"/>
                  </a:cubicBezTo>
                  <a:cubicBezTo>
                    <a:pt x="1812" y="234"/>
                    <a:pt x="1812" y="234"/>
                    <a:pt x="1812" y="234"/>
                  </a:cubicBezTo>
                  <a:cubicBezTo>
                    <a:pt x="1811" y="234"/>
                    <a:pt x="1810" y="233"/>
                    <a:pt x="1808" y="233"/>
                  </a:cubicBezTo>
                  <a:cubicBezTo>
                    <a:pt x="1804" y="233"/>
                    <a:pt x="1802" y="237"/>
                    <a:pt x="1799" y="239"/>
                  </a:cubicBezTo>
                  <a:cubicBezTo>
                    <a:pt x="1795" y="240"/>
                    <a:pt x="1792" y="240"/>
                    <a:pt x="1788" y="240"/>
                  </a:cubicBezTo>
                  <a:cubicBezTo>
                    <a:pt x="1783" y="240"/>
                    <a:pt x="1783" y="240"/>
                    <a:pt x="1783" y="240"/>
                  </a:cubicBezTo>
                  <a:cubicBezTo>
                    <a:pt x="1783" y="239"/>
                    <a:pt x="1782" y="239"/>
                    <a:pt x="1782" y="238"/>
                  </a:cubicBezTo>
                  <a:cubicBezTo>
                    <a:pt x="1782" y="234"/>
                    <a:pt x="1787" y="235"/>
                    <a:pt x="1790" y="233"/>
                  </a:cubicBezTo>
                  <a:cubicBezTo>
                    <a:pt x="1792" y="232"/>
                    <a:pt x="1793" y="231"/>
                    <a:pt x="1795" y="230"/>
                  </a:cubicBezTo>
                  <a:cubicBezTo>
                    <a:pt x="1799" y="229"/>
                    <a:pt x="1800" y="226"/>
                    <a:pt x="1803" y="223"/>
                  </a:cubicBezTo>
                  <a:cubicBezTo>
                    <a:pt x="1807" y="220"/>
                    <a:pt x="1812" y="217"/>
                    <a:pt x="1812" y="211"/>
                  </a:cubicBezTo>
                  <a:cubicBezTo>
                    <a:pt x="1812" y="209"/>
                    <a:pt x="1809" y="208"/>
                    <a:pt x="1809" y="206"/>
                  </a:cubicBezTo>
                  <a:cubicBezTo>
                    <a:pt x="1809" y="198"/>
                    <a:pt x="1815" y="194"/>
                    <a:pt x="1815" y="186"/>
                  </a:cubicBezTo>
                  <a:cubicBezTo>
                    <a:pt x="1815" y="184"/>
                    <a:pt x="1812" y="184"/>
                    <a:pt x="1811" y="182"/>
                  </a:cubicBezTo>
                  <a:cubicBezTo>
                    <a:pt x="1807" y="179"/>
                    <a:pt x="1808" y="174"/>
                    <a:pt x="1808" y="169"/>
                  </a:cubicBezTo>
                  <a:cubicBezTo>
                    <a:pt x="1808" y="167"/>
                    <a:pt x="1810" y="167"/>
                    <a:pt x="1811" y="165"/>
                  </a:cubicBezTo>
                  <a:cubicBezTo>
                    <a:pt x="1813" y="162"/>
                    <a:pt x="1812" y="160"/>
                    <a:pt x="1813" y="158"/>
                  </a:cubicBezTo>
                  <a:cubicBezTo>
                    <a:pt x="1808" y="130"/>
                    <a:pt x="1808" y="130"/>
                    <a:pt x="1808" y="130"/>
                  </a:cubicBezTo>
                  <a:cubicBezTo>
                    <a:pt x="1808" y="125"/>
                    <a:pt x="1808" y="125"/>
                    <a:pt x="1808" y="125"/>
                  </a:cubicBezTo>
                  <a:cubicBezTo>
                    <a:pt x="1817" y="126"/>
                    <a:pt x="1823" y="128"/>
                    <a:pt x="1833" y="128"/>
                  </a:cubicBezTo>
                  <a:cubicBezTo>
                    <a:pt x="1836" y="128"/>
                    <a:pt x="1837" y="127"/>
                    <a:pt x="1840" y="127"/>
                  </a:cubicBezTo>
                  <a:cubicBezTo>
                    <a:pt x="1844" y="127"/>
                    <a:pt x="1845" y="130"/>
                    <a:pt x="1848" y="130"/>
                  </a:cubicBezTo>
                  <a:cubicBezTo>
                    <a:pt x="1853" y="130"/>
                    <a:pt x="1854" y="125"/>
                    <a:pt x="1859" y="125"/>
                  </a:cubicBezTo>
                  <a:cubicBezTo>
                    <a:pt x="1860" y="125"/>
                    <a:pt x="1861" y="126"/>
                    <a:pt x="1862" y="127"/>
                  </a:cubicBezTo>
                  <a:cubicBezTo>
                    <a:pt x="1868" y="130"/>
                    <a:pt x="1872" y="132"/>
                    <a:pt x="1879" y="132"/>
                  </a:cubicBezTo>
                  <a:cubicBezTo>
                    <a:pt x="1885" y="132"/>
                    <a:pt x="1888" y="127"/>
                    <a:pt x="1894" y="127"/>
                  </a:cubicBezTo>
                  <a:cubicBezTo>
                    <a:pt x="1911" y="127"/>
                    <a:pt x="1920" y="133"/>
                    <a:pt x="1937" y="135"/>
                  </a:cubicBezTo>
                  <a:cubicBezTo>
                    <a:pt x="1944" y="137"/>
                    <a:pt x="1949" y="137"/>
                    <a:pt x="1956" y="138"/>
                  </a:cubicBezTo>
                  <a:cubicBezTo>
                    <a:pt x="1965" y="140"/>
                    <a:pt x="1971" y="138"/>
                    <a:pt x="1979" y="143"/>
                  </a:cubicBezTo>
                  <a:cubicBezTo>
                    <a:pt x="1979" y="143"/>
                    <a:pt x="1979" y="143"/>
                    <a:pt x="1979" y="143"/>
                  </a:cubicBezTo>
                  <a:cubicBezTo>
                    <a:pt x="1978" y="144"/>
                    <a:pt x="1978" y="144"/>
                    <a:pt x="1978" y="144"/>
                  </a:cubicBezTo>
                  <a:cubicBezTo>
                    <a:pt x="1978" y="146"/>
                    <a:pt x="1977" y="147"/>
                    <a:pt x="1977" y="148"/>
                  </a:cubicBezTo>
                  <a:cubicBezTo>
                    <a:pt x="1976" y="149"/>
                    <a:pt x="1976" y="149"/>
                    <a:pt x="1975" y="149"/>
                  </a:cubicBezTo>
                  <a:cubicBezTo>
                    <a:pt x="1975" y="149"/>
                    <a:pt x="1974" y="149"/>
                    <a:pt x="1974" y="149"/>
                  </a:cubicBezTo>
                  <a:cubicBezTo>
                    <a:pt x="1973" y="152"/>
                    <a:pt x="1972" y="154"/>
                    <a:pt x="1969" y="154"/>
                  </a:cubicBezTo>
                  <a:cubicBezTo>
                    <a:pt x="1968" y="154"/>
                    <a:pt x="1968" y="153"/>
                    <a:pt x="1967" y="153"/>
                  </a:cubicBezTo>
                  <a:cubicBezTo>
                    <a:pt x="1965" y="152"/>
                    <a:pt x="1963" y="152"/>
                    <a:pt x="1961" y="152"/>
                  </a:cubicBezTo>
                  <a:cubicBezTo>
                    <a:pt x="1960" y="152"/>
                    <a:pt x="1959" y="153"/>
                    <a:pt x="1959" y="154"/>
                  </a:cubicBezTo>
                  <a:cubicBezTo>
                    <a:pt x="1959" y="157"/>
                    <a:pt x="1963" y="158"/>
                    <a:pt x="1965" y="159"/>
                  </a:cubicBezTo>
                  <a:cubicBezTo>
                    <a:pt x="1966" y="159"/>
                    <a:pt x="1967" y="161"/>
                    <a:pt x="1969" y="161"/>
                  </a:cubicBezTo>
                  <a:cubicBezTo>
                    <a:pt x="1974" y="161"/>
                    <a:pt x="1974" y="161"/>
                    <a:pt x="1974" y="161"/>
                  </a:cubicBezTo>
                  <a:cubicBezTo>
                    <a:pt x="1975" y="161"/>
                    <a:pt x="1976" y="161"/>
                    <a:pt x="1977" y="161"/>
                  </a:cubicBezTo>
                  <a:cubicBezTo>
                    <a:pt x="1979" y="163"/>
                    <a:pt x="1977" y="168"/>
                    <a:pt x="1980" y="168"/>
                  </a:cubicBezTo>
                  <a:cubicBezTo>
                    <a:pt x="1981" y="168"/>
                    <a:pt x="1982" y="168"/>
                    <a:pt x="1983" y="168"/>
                  </a:cubicBezTo>
                  <a:cubicBezTo>
                    <a:pt x="1984" y="168"/>
                    <a:pt x="1985" y="168"/>
                    <a:pt x="1985" y="169"/>
                  </a:cubicBezTo>
                  <a:cubicBezTo>
                    <a:pt x="1985" y="171"/>
                    <a:pt x="1982" y="171"/>
                    <a:pt x="1982" y="173"/>
                  </a:cubicBezTo>
                  <a:cubicBezTo>
                    <a:pt x="1983" y="173"/>
                    <a:pt x="1984" y="173"/>
                    <a:pt x="1986" y="173"/>
                  </a:cubicBezTo>
                  <a:cubicBezTo>
                    <a:pt x="1988" y="173"/>
                    <a:pt x="1989" y="173"/>
                    <a:pt x="1990" y="174"/>
                  </a:cubicBezTo>
                  <a:cubicBezTo>
                    <a:pt x="1992" y="175"/>
                    <a:pt x="1991" y="177"/>
                    <a:pt x="1991" y="178"/>
                  </a:cubicBezTo>
                  <a:cubicBezTo>
                    <a:pt x="1991" y="180"/>
                    <a:pt x="1992" y="181"/>
                    <a:pt x="1992" y="183"/>
                  </a:cubicBezTo>
                  <a:cubicBezTo>
                    <a:pt x="1992" y="183"/>
                    <a:pt x="1991" y="183"/>
                    <a:pt x="1990" y="184"/>
                  </a:cubicBezTo>
                  <a:cubicBezTo>
                    <a:pt x="1991" y="186"/>
                    <a:pt x="1992" y="187"/>
                    <a:pt x="1992" y="190"/>
                  </a:cubicBezTo>
                  <a:cubicBezTo>
                    <a:pt x="1992" y="194"/>
                    <a:pt x="1986" y="195"/>
                    <a:pt x="1982" y="195"/>
                  </a:cubicBezTo>
                  <a:cubicBezTo>
                    <a:pt x="1978" y="195"/>
                    <a:pt x="1977" y="190"/>
                    <a:pt x="1973" y="190"/>
                  </a:cubicBezTo>
                  <a:cubicBezTo>
                    <a:pt x="1972" y="190"/>
                    <a:pt x="1972" y="190"/>
                    <a:pt x="1972" y="190"/>
                  </a:cubicBezTo>
                  <a:cubicBezTo>
                    <a:pt x="1972" y="192"/>
                    <a:pt x="1972" y="192"/>
                    <a:pt x="1972" y="192"/>
                  </a:cubicBezTo>
                  <a:cubicBezTo>
                    <a:pt x="1972" y="193"/>
                    <a:pt x="1972" y="193"/>
                    <a:pt x="1972" y="193"/>
                  </a:cubicBezTo>
                  <a:cubicBezTo>
                    <a:pt x="1972" y="197"/>
                    <a:pt x="1967" y="198"/>
                    <a:pt x="1963" y="198"/>
                  </a:cubicBezTo>
                  <a:cubicBezTo>
                    <a:pt x="1957" y="198"/>
                    <a:pt x="1954" y="197"/>
                    <a:pt x="1948" y="197"/>
                  </a:cubicBezTo>
                  <a:cubicBezTo>
                    <a:pt x="1942" y="197"/>
                    <a:pt x="1942" y="197"/>
                    <a:pt x="1942" y="197"/>
                  </a:cubicBezTo>
                  <a:cubicBezTo>
                    <a:pt x="1943" y="199"/>
                    <a:pt x="1945" y="199"/>
                    <a:pt x="1947" y="199"/>
                  </a:cubicBezTo>
                  <a:cubicBezTo>
                    <a:pt x="1951" y="199"/>
                    <a:pt x="1952" y="199"/>
                    <a:pt x="1955" y="200"/>
                  </a:cubicBezTo>
                  <a:cubicBezTo>
                    <a:pt x="1960" y="200"/>
                    <a:pt x="1963" y="202"/>
                    <a:pt x="1968" y="202"/>
                  </a:cubicBezTo>
                  <a:cubicBezTo>
                    <a:pt x="1972" y="202"/>
                    <a:pt x="1972" y="202"/>
                    <a:pt x="1972" y="202"/>
                  </a:cubicBezTo>
                  <a:cubicBezTo>
                    <a:pt x="1974" y="202"/>
                    <a:pt x="1974" y="203"/>
                    <a:pt x="1974" y="204"/>
                  </a:cubicBezTo>
                  <a:cubicBezTo>
                    <a:pt x="1976" y="206"/>
                    <a:pt x="1980" y="205"/>
                    <a:pt x="1978" y="207"/>
                  </a:cubicBezTo>
                  <a:cubicBezTo>
                    <a:pt x="1973" y="207"/>
                    <a:pt x="1973" y="207"/>
                    <a:pt x="1973" y="207"/>
                  </a:cubicBezTo>
                  <a:cubicBezTo>
                    <a:pt x="1970" y="207"/>
                    <a:pt x="1968" y="210"/>
                    <a:pt x="1965" y="210"/>
                  </a:cubicBezTo>
                  <a:cubicBezTo>
                    <a:pt x="1959" y="210"/>
                    <a:pt x="1959" y="210"/>
                    <a:pt x="1959" y="210"/>
                  </a:cubicBezTo>
                  <a:cubicBezTo>
                    <a:pt x="1957" y="210"/>
                    <a:pt x="1957" y="209"/>
                    <a:pt x="1955" y="209"/>
                  </a:cubicBezTo>
                  <a:cubicBezTo>
                    <a:pt x="1953" y="209"/>
                    <a:pt x="1953" y="209"/>
                    <a:pt x="1953" y="209"/>
                  </a:cubicBezTo>
                  <a:cubicBezTo>
                    <a:pt x="1953" y="209"/>
                    <a:pt x="1953" y="210"/>
                    <a:pt x="1953" y="210"/>
                  </a:cubicBezTo>
                  <a:cubicBezTo>
                    <a:pt x="1956" y="212"/>
                    <a:pt x="1961" y="213"/>
                    <a:pt x="1961" y="217"/>
                  </a:cubicBezTo>
                  <a:cubicBezTo>
                    <a:pt x="1961" y="218"/>
                    <a:pt x="1961" y="219"/>
                    <a:pt x="1960" y="220"/>
                  </a:cubicBezTo>
                  <a:cubicBezTo>
                    <a:pt x="1963" y="221"/>
                    <a:pt x="1966" y="219"/>
                    <a:pt x="1967" y="221"/>
                  </a:cubicBezTo>
                  <a:cubicBezTo>
                    <a:pt x="1967" y="223"/>
                    <a:pt x="1967" y="223"/>
                    <a:pt x="1967" y="223"/>
                  </a:cubicBezTo>
                  <a:cubicBezTo>
                    <a:pt x="1963" y="223"/>
                    <a:pt x="1960" y="225"/>
                    <a:pt x="1959" y="229"/>
                  </a:cubicBezTo>
                  <a:cubicBezTo>
                    <a:pt x="1958" y="230"/>
                    <a:pt x="1958" y="232"/>
                    <a:pt x="1956" y="233"/>
                  </a:cubicBezTo>
                  <a:cubicBezTo>
                    <a:pt x="1954" y="234"/>
                    <a:pt x="1951" y="232"/>
                    <a:pt x="1951" y="234"/>
                  </a:cubicBezTo>
                  <a:cubicBezTo>
                    <a:pt x="1951" y="238"/>
                    <a:pt x="1956" y="237"/>
                    <a:pt x="1959" y="237"/>
                  </a:cubicBezTo>
                  <a:cubicBezTo>
                    <a:pt x="1962" y="236"/>
                    <a:pt x="1964" y="237"/>
                    <a:pt x="1965" y="239"/>
                  </a:cubicBezTo>
                  <a:cubicBezTo>
                    <a:pt x="1966" y="241"/>
                    <a:pt x="1965" y="242"/>
                    <a:pt x="1966" y="244"/>
                  </a:cubicBezTo>
                  <a:cubicBezTo>
                    <a:pt x="1974" y="244"/>
                    <a:pt x="1974" y="244"/>
                    <a:pt x="1974" y="244"/>
                  </a:cubicBezTo>
                  <a:cubicBezTo>
                    <a:pt x="1977" y="244"/>
                    <a:pt x="1979" y="247"/>
                    <a:pt x="1979" y="249"/>
                  </a:cubicBezTo>
                  <a:cubicBezTo>
                    <a:pt x="1979" y="252"/>
                    <a:pt x="1976" y="252"/>
                    <a:pt x="1974" y="253"/>
                  </a:cubicBezTo>
                  <a:cubicBezTo>
                    <a:pt x="1972" y="253"/>
                    <a:pt x="1972" y="254"/>
                    <a:pt x="1970" y="255"/>
                  </a:cubicBezTo>
                  <a:cubicBezTo>
                    <a:pt x="1968" y="255"/>
                    <a:pt x="1967" y="255"/>
                    <a:pt x="1964" y="255"/>
                  </a:cubicBezTo>
                  <a:cubicBezTo>
                    <a:pt x="1962" y="256"/>
                    <a:pt x="1960" y="255"/>
                    <a:pt x="1959" y="257"/>
                  </a:cubicBezTo>
                  <a:cubicBezTo>
                    <a:pt x="1961" y="258"/>
                    <a:pt x="1962" y="258"/>
                    <a:pt x="1964" y="258"/>
                  </a:cubicBezTo>
                  <a:cubicBezTo>
                    <a:pt x="1967" y="258"/>
                    <a:pt x="1968" y="257"/>
                    <a:pt x="1972" y="257"/>
                  </a:cubicBezTo>
                  <a:cubicBezTo>
                    <a:pt x="1975" y="257"/>
                    <a:pt x="1977" y="258"/>
                    <a:pt x="1981" y="258"/>
                  </a:cubicBezTo>
                  <a:cubicBezTo>
                    <a:pt x="1983" y="259"/>
                    <a:pt x="1985" y="258"/>
                    <a:pt x="1987" y="259"/>
                  </a:cubicBezTo>
                  <a:cubicBezTo>
                    <a:pt x="1988" y="260"/>
                    <a:pt x="1988" y="261"/>
                    <a:pt x="1989" y="263"/>
                  </a:cubicBezTo>
                  <a:cubicBezTo>
                    <a:pt x="1989" y="265"/>
                    <a:pt x="1989" y="265"/>
                    <a:pt x="1989" y="265"/>
                  </a:cubicBezTo>
                  <a:cubicBezTo>
                    <a:pt x="1983" y="265"/>
                    <a:pt x="1983" y="265"/>
                    <a:pt x="1983" y="265"/>
                  </a:cubicBezTo>
                  <a:cubicBezTo>
                    <a:pt x="1983" y="265"/>
                    <a:pt x="1983" y="266"/>
                    <a:pt x="1983" y="267"/>
                  </a:cubicBezTo>
                  <a:cubicBezTo>
                    <a:pt x="1983" y="268"/>
                    <a:pt x="1984" y="269"/>
                    <a:pt x="1986" y="269"/>
                  </a:cubicBezTo>
                  <a:cubicBezTo>
                    <a:pt x="1989" y="271"/>
                    <a:pt x="1995" y="270"/>
                    <a:pt x="1995" y="274"/>
                  </a:cubicBezTo>
                  <a:cubicBezTo>
                    <a:pt x="1995" y="276"/>
                    <a:pt x="1995" y="277"/>
                    <a:pt x="1995" y="279"/>
                  </a:cubicBezTo>
                  <a:cubicBezTo>
                    <a:pt x="1995" y="279"/>
                    <a:pt x="1995" y="280"/>
                    <a:pt x="1995" y="280"/>
                  </a:cubicBezTo>
                  <a:cubicBezTo>
                    <a:pt x="1995" y="285"/>
                    <a:pt x="2000" y="286"/>
                    <a:pt x="2004" y="289"/>
                  </a:cubicBezTo>
                  <a:cubicBezTo>
                    <a:pt x="2006" y="291"/>
                    <a:pt x="2006" y="293"/>
                    <a:pt x="2006" y="295"/>
                  </a:cubicBezTo>
                  <a:cubicBezTo>
                    <a:pt x="2007" y="299"/>
                    <a:pt x="2008" y="301"/>
                    <a:pt x="2011" y="303"/>
                  </a:cubicBezTo>
                  <a:cubicBezTo>
                    <a:pt x="2014" y="305"/>
                    <a:pt x="2017" y="307"/>
                    <a:pt x="2017" y="310"/>
                  </a:cubicBezTo>
                  <a:cubicBezTo>
                    <a:pt x="2017" y="316"/>
                    <a:pt x="2014" y="322"/>
                    <a:pt x="2008" y="322"/>
                  </a:cubicBezTo>
                  <a:cubicBezTo>
                    <a:pt x="2005" y="322"/>
                    <a:pt x="2003" y="320"/>
                    <a:pt x="2000" y="320"/>
                  </a:cubicBezTo>
                  <a:cubicBezTo>
                    <a:pt x="1997" y="320"/>
                    <a:pt x="1995" y="321"/>
                    <a:pt x="1993" y="321"/>
                  </a:cubicBezTo>
                  <a:cubicBezTo>
                    <a:pt x="1990" y="322"/>
                    <a:pt x="1988" y="322"/>
                    <a:pt x="1986" y="325"/>
                  </a:cubicBezTo>
                  <a:cubicBezTo>
                    <a:pt x="1987" y="326"/>
                    <a:pt x="1987" y="326"/>
                    <a:pt x="1987" y="326"/>
                  </a:cubicBezTo>
                  <a:cubicBezTo>
                    <a:pt x="2000" y="326"/>
                    <a:pt x="2000" y="326"/>
                    <a:pt x="2000" y="326"/>
                  </a:cubicBezTo>
                  <a:cubicBezTo>
                    <a:pt x="2003" y="326"/>
                    <a:pt x="2004" y="326"/>
                    <a:pt x="2007" y="326"/>
                  </a:cubicBezTo>
                  <a:cubicBezTo>
                    <a:pt x="2007" y="328"/>
                    <a:pt x="2007" y="329"/>
                    <a:pt x="2007" y="331"/>
                  </a:cubicBezTo>
                  <a:cubicBezTo>
                    <a:pt x="2002" y="332"/>
                    <a:pt x="1998" y="331"/>
                    <a:pt x="1995" y="336"/>
                  </a:cubicBezTo>
                  <a:cubicBezTo>
                    <a:pt x="1996" y="336"/>
                    <a:pt x="1996" y="336"/>
                    <a:pt x="1997" y="336"/>
                  </a:cubicBezTo>
                  <a:cubicBezTo>
                    <a:pt x="1999" y="336"/>
                    <a:pt x="1999" y="335"/>
                    <a:pt x="2001" y="335"/>
                  </a:cubicBezTo>
                  <a:cubicBezTo>
                    <a:pt x="2003" y="335"/>
                    <a:pt x="2004" y="336"/>
                    <a:pt x="2004" y="337"/>
                  </a:cubicBezTo>
                  <a:cubicBezTo>
                    <a:pt x="2004" y="338"/>
                    <a:pt x="2002" y="338"/>
                    <a:pt x="2001" y="339"/>
                  </a:cubicBezTo>
                  <a:cubicBezTo>
                    <a:pt x="2000" y="339"/>
                    <a:pt x="1999" y="341"/>
                    <a:pt x="1999" y="342"/>
                  </a:cubicBezTo>
                  <a:cubicBezTo>
                    <a:pt x="1999" y="345"/>
                    <a:pt x="2001" y="345"/>
                    <a:pt x="2002" y="348"/>
                  </a:cubicBezTo>
                  <a:cubicBezTo>
                    <a:pt x="2004" y="351"/>
                    <a:pt x="2004" y="355"/>
                    <a:pt x="2008" y="355"/>
                  </a:cubicBezTo>
                  <a:cubicBezTo>
                    <a:pt x="2016" y="355"/>
                    <a:pt x="2016" y="355"/>
                    <a:pt x="2016" y="355"/>
                  </a:cubicBezTo>
                  <a:cubicBezTo>
                    <a:pt x="2018" y="355"/>
                    <a:pt x="2019" y="357"/>
                    <a:pt x="2019" y="358"/>
                  </a:cubicBezTo>
                  <a:cubicBezTo>
                    <a:pt x="2021" y="361"/>
                    <a:pt x="2021" y="363"/>
                    <a:pt x="2022" y="366"/>
                  </a:cubicBezTo>
                  <a:cubicBezTo>
                    <a:pt x="2023" y="370"/>
                    <a:pt x="2026" y="372"/>
                    <a:pt x="2030" y="374"/>
                  </a:cubicBezTo>
                  <a:cubicBezTo>
                    <a:pt x="2035" y="376"/>
                    <a:pt x="2038" y="377"/>
                    <a:pt x="2043" y="379"/>
                  </a:cubicBezTo>
                  <a:cubicBezTo>
                    <a:pt x="2045" y="380"/>
                    <a:pt x="2047" y="381"/>
                    <a:pt x="2049" y="382"/>
                  </a:cubicBezTo>
                  <a:cubicBezTo>
                    <a:pt x="2051" y="383"/>
                    <a:pt x="2053" y="384"/>
                    <a:pt x="2053" y="386"/>
                  </a:cubicBezTo>
                  <a:cubicBezTo>
                    <a:pt x="2053" y="391"/>
                    <a:pt x="2053" y="391"/>
                    <a:pt x="2053" y="391"/>
                  </a:cubicBezTo>
                  <a:cubicBezTo>
                    <a:pt x="2053" y="393"/>
                    <a:pt x="2056" y="394"/>
                    <a:pt x="2057" y="394"/>
                  </a:cubicBezTo>
                  <a:cubicBezTo>
                    <a:pt x="2059" y="394"/>
                    <a:pt x="2059" y="393"/>
                    <a:pt x="2060" y="393"/>
                  </a:cubicBezTo>
                  <a:cubicBezTo>
                    <a:pt x="2064" y="393"/>
                    <a:pt x="2064" y="393"/>
                    <a:pt x="2064" y="393"/>
                  </a:cubicBezTo>
                  <a:cubicBezTo>
                    <a:pt x="2067" y="393"/>
                    <a:pt x="2069" y="395"/>
                    <a:pt x="2071" y="398"/>
                  </a:cubicBezTo>
                  <a:cubicBezTo>
                    <a:pt x="2075" y="402"/>
                    <a:pt x="2078" y="404"/>
                    <a:pt x="2082" y="408"/>
                  </a:cubicBezTo>
                  <a:cubicBezTo>
                    <a:pt x="2083" y="409"/>
                    <a:pt x="2085" y="410"/>
                    <a:pt x="2086" y="411"/>
                  </a:cubicBezTo>
                  <a:cubicBezTo>
                    <a:pt x="2086" y="413"/>
                    <a:pt x="2085" y="414"/>
                    <a:pt x="2086" y="416"/>
                  </a:cubicBezTo>
                  <a:cubicBezTo>
                    <a:pt x="2087" y="418"/>
                    <a:pt x="2089" y="418"/>
                    <a:pt x="2090" y="418"/>
                  </a:cubicBezTo>
                  <a:cubicBezTo>
                    <a:pt x="2092" y="418"/>
                    <a:pt x="2091" y="420"/>
                    <a:pt x="2092" y="421"/>
                  </a:cubicBezTo>
                  <a:cubicBezTo>
                    <a:pt x="2092" y="422"/>
                    <a:pt x="2093" y="423"/>
                    <a:pt x="2095" y="423"/>
                  </a:cubicBezTo>
                  <a:cubicBezTo>
                    <a:pt x="2099" y="423"/>
                    <a:pt x="2099" y="423"/>
                    <a:pt x="2099" y="423"/>
                  </a:cubicBezTo>
                  <a:cubicBezTo>
                    <a:pt x="2102" y="423"/>
                    <a:pt x="2102" y="426"/>
                    <a:pt x="2103" y="428"/>
                  </a:cubicBezTo>
                  <a:cubicBezTo>
                    <a:pt x="2102" y="431"/>
                    <a:pt x="2101" y="432"/>
                    <a:pt x="2099" y="434"/>
                  </a:cubicBezTo>
                  <a:cubicBezTo>
                    <a:pt x="2098" y="435"/>
                    <a:pt x="2097" y="436"/>
                    <a:pt x="2096" y="437"/>
                  </a:cubicBezTo>
                  <a:cubicBezTo>
                    <a:pt x="2095" y="437"/>
                    <a:pt x="2094" y="437"/>
                    <a:pt x="2093" y="437"/>
                  </a:cubicBezTo>
                  <a:cubicBezTo>
                    <a:pt x="2089" y="439"/>
                    <a:pt x="2088" y="443"/>
                    <a:pt x="2084" y="443"/>
                  </a:cubicBezTo>
                  <a:cubicBezTo>
                    <a:pt x="2082" y="443"/>
                    <a:pt x="2081" y="443"/>
                    <a:pt x="2080" y="443"/>
                  </a:cubicBezTo>
                  <a:cubicBezTo>
                    <a:pt x="2080" y="441"/>
                    <a:pt x="2080" y="441"/>
                    <a:pt x="2080" y="441"/>
                  </a:cubicBezTo>
                  <a:cubicBezTo>
                    <a:pt x="2080" y="440"/>
                    <a:pt x="2080" y="439"/>
                    <a:pt x="2080" y="437"/>
                  </a:cubicBezTo>
                  <a:cubicBezTo>
                    <a:pt x="2079" y="437"/>
                    <a:pt x="2079" y="437"/>
                    <a:pt x="2078" y="437"/>
                  </a:cubicBezTo>
                  <a:cubicBezTo>
                    <a:pt x="2074" y="437"/>
                    <a:pt x="2074" y="444"/>
                    <a:pt x="2070" y="444"/>
                  </a:cubicBezTo>
                  <a:cubicBezTo>
                    <a:pt x="2066" y="444"/>
                    <a:pt x="2065" y="441"/>
                    <a:pt x="2061" y="441"/>
                  </a:cubicBezTo>
                  <a:cubicBezTo>
                    <a:pt x="2056" y="441"/>
                    <a:pt x="2056" y="441"/>
                    <a:pt x="2056" y="441"/>
                  </a:cubicBezTo>
                  <a:cubicBezTo>
                    <a:pt x="2054" y="441"/>
                    <a:pt x="2054" y="445"/>
                    <a:pt x="2051" y="445"/>
                  </a:cubicBezTo>
                  <a:cubicBezTo>
                    <a:pt x="2048" y="445"/>
                    <a:pt x="2049" y="440"/>
                    <a:pt x="2046" y="440"/>
                  </a:cubicBezTo>
                  <a:cubicBezTo>
                    <a:pt x="2044" y="440"/>
                    <a:pt x="2043" y="442"/>
                    <a:pt x="2041" y="442"/>
                  </a:cubicBezTo>
                  <a:cubicBezTo>
                    <a:pt x="2037" y="442"/>
                    <a:pt x="2035" y="439"/>
                    <a:pt x="2032" y="437"/>
                  </a:cubicBezTo>
                  <a:cubicBezTo>
                    <a:pt x="2031" y="439"/>
                    <a:pt x="2029" y="441"/>
                    <a:pt x="2027" y="441"/>
                  </a:cubicBezTo>
                  <a:cubicBezTo>
                    <a:pt x="2024" y="441"/>
                    <a:pt x="2025" y="436"/>
                    <a:pt x="2023" y="434"/>
                  </a:cubicBezTo>
                  <a:cubicBezTo>
                    <a:pt x="2022" y="433"/>
                    <a:pt x="2020" y="435"/>
                    <a:pt x="2018" y="434"/>
                  </a:cubicBezTo>
                  <a:cubicBezTo>
                    <a:pt x="2017" y="433"/>
                    <a:pt x="2017" y="433"/>
                    <a:pt x="2016" y="432"/>
                  </a:cubicBezTo>
                  <a:cubicBezTo>
                    <a:pt x="2015" y="430"/>
                    <a:pt x="2013" y="429"/>
                    <a:pt x="2012" y="427"/>
                  </a:cubicBezTo>
                  <a:cubicBezTo>
                    <a:pt x="2011" y="424"/>
                    <a:pt x="2011" y="419"/>
                    <a:pt x="2007" y="419"/>
                  </a:cubicBezTo>
                  <a:cubicBezTo>
                    <a:pt x="2005" y="419"/>
                    <a:pt x="2005" y="421"/>
                    <a:pt x="2005" y="423"/>
                  </a:cubicBezTo>
                  <a:cubicBezTo>
                    <a:pt x="2005" y="426"/>
                    <a:pt x="2009" y="427"/>
                    <a:pt x="2011" y="430"/>
                  </a:cubicBezTo>
                  <a:cubicBezTo>
                    <a:pt x="2012" y="433"/>
                    <a:pt x="2013" y="434"/>
                    <a:pt x="2014" y="436"/>
                  </a:cubicBezTo>
                  <a:cubicBezTo>
                    <a:pt x="2015" y="438"/>
                    <a:pt x="2014" y="439"/>
                    <a:pt x="2015" y="441"/>
                  </a:cubicBezTo>
                  <a:cubicBezTo>
                    <a:pt x="2015" y="443"/>
                    <a:pt x="2017" y="444"/>
                    <a:pt x="2017" y="446"/>
                  </a:cubicBezTo>
                  <a:cubicBezTo>
                    <a:pt x="2017" y="447"/>
                    <a:pt x="2016" y="449"/>
                    <a:pt x="2015" y="449"/>
                  </a:cubicBezTo>
                  <a:cubicBezTo>
                    <a:pt x="2013" y="449"/>
                    <a:pt x="2013" y="448"/>
                    <a:pt x="2012" y="448"/>
                  </a:cubicBezTo>
                  <a:cubicBezTo>
                    <a:pt x="2010" y="447"/>
                    <a:pt x="2009" y="449"/>
                    <a:pt x="2007" y="448"/>
                  </a:cubicBezTo>
                  <a:cubicBezTo>
                    <a:pt x="2005" y="447"/>
                    <a:pt x="2005" y="446"/>
                    <a:pt x="2004" y="444"/>
                  </a:cubicBezTo>
                  <a:cubicBezTo>
                    <a:pt x="2001" y="447"/>
                    <a:pt x="1997" y="447"/>
                    <a:pt x="1993" y="448"/>
                  </a:cubicBezTo>
                  <a:cubicBezTo>
                    <a:pt x="1993" y="450"/>
                    <a:pt x="1994" y="451"/>
                    <a:pt x="1994" y="452"/>
                  </a:cubicBezTo>
                  <a:cubicBezTo>
                    <a:pt x="1994" y="456"/>
                    <a:pt x="1992" y="458"/>
                    <a:pt x="1990" y="461"/>
                  </a:cubicBezTo>
                  <a:cubicBezTo>
                    <a:pt x="1988" y="464"/>
                    <a:pt x="1988" y="466"/>
                    <a:pt x="1986" y="469"/>
                  </a:cubicBezTo>
                  <a:cubicBezTo>
                    <a:pt x="1985" y="471"/>
                    <a:pt x="1983" y="471"/>
                    <a:pt x="1982" y="473"/>
                  </a:cubicBezTo>
                  <a:cubicBezTo>
                    <a:pt x="1981" y="475"/>
                    <a:pt x="1982" y="477"/>
                    <a:pt x="1981" y="479"/>
                  </a:cubicBezTo>
                  <a:cubicBezTo>
                    <a:pt x="1980" y="482"/>
                    <a:pt x="1977" y="483"/>
                    <a:pt x="1976" y="486"/>
                  </a:cubicBezTo>
                  <a:cubicBezTo>
                    <a:pt x="1975" y="489"/>
                    <a:pt x="1976" y="492"/>
                    <a:pt x="1975" y="495"/>
                  </a:cubicBezTo>
                  <a:cubicBezTo>
                    <a:pt x="1973" y="499"/>
                    <a:pt x="1971" y="501"/>
                    <a:pt x="1971" y="506"/>
                  </a:cubicBezTo>
                  <a:cubicBezTo>
                    <a:pt x="1971" y="511"/>
                    <a:pt x="1971" y="511"/>
                    <a:pt x="1971" y="511"/>
                  </a:cubicBezTo>
                  <a:cubicBezTo>
                    <a:pt x="1971" y="514"/>
                    <a:pt x="1974" y="515"/>
                    <a:pt x="1974" y="518"/>
                  </a:cubicBezTo>
                  <a:cubicBezTo>
                    <a:pt x="1974" y="521"/>
                    <a:pt x="1972" y="522"/>
                    <a:pt x="1971" y="524"/>
                  </a:cubicBezTo>
                  <a:cubicBezTo>
                    <a:pt x="1969" y="526"/>
                    <a:pt x="1970" y="529"/>
                    <a:pt x="1969" y="531"/>
                  </a:cubicBezTo>
                  <a:cubicBezTo>
                    <a:pt x="1967" y="534"/>
                    <a:pt x="1965" y="536"/>
                    <a:pt x="1965" y="539"/>
                  </a:cubicBezTo>
                  <a:cubicBezTo>
                    <a:pt x="1965" y="547"/>
                    <a:pt x="1965" y="547"/>
                    <a:pt x="1965" y="547"/>
                  </a:cubicBezTo>
                  <a:cubicBezTo>
                    <a:pt x="1965" y="548"/>
                    <a:pt x="1964" y="549"/>
                    <a:pt x="1964" y="551"/>
                  </a:cubicBezTo>
                  <a:cubicBezTo>
                    <a:pt x="1965" y="551"/>
                    <a:pt x="1965" y="551"/>
                    <a:pt x="1965" y="551"/>
                  </a:cubicBezTo>
                  <a:cubicBezTo>
                    <a:pt x="1965" y="551"/>
                    <a:pt x="1965" y="550"/>
                    <a:pt x="1966" y="550"/>
                  </a:cubicBezTo>
                  <a:cubicBezTo>
                    <a:pt x="1967" y="550"/>
                    <a:pt x="1967" y="552"/>
                    <a:pt x="1967" y="553"/>
                  </a:cubicBezTo>
                  <a:cubicBezTo>
                    <a:pt x="1967" y="557"/>
                    <a:pt x="1965" y="559"/>
                    <a:pt x="1964" y="563"/>
                  </a:cubicBezTo>
                  <a:cubicBezTo>
                    <a:pt x="1966" y="562"/>
                    <a:pt x="1966" y="561"/>
                    <a:pt x="1968" y="561"/>
                  </a:cubicBezTo>
                  <a:cubicBezTo>
                    <a:pt x="1972" y="561"/>
                    <a:pt x="1974" y="566"/>
                    <a:pt x="1974" y="570"/>
                  </a:cubicBezTo>
                  <a:cubicBezTo>
                    <a:pt x="1974" y="571"/>
                    <a:pt x="1975" y="572"/>
                    <a:pt x="1975" y="574"/>
                  </a:cubicBezTo>
                  <a:cubicBezTo>
                    <a:pt x="1975" y="575"/>
                    <a:pt x="1974" y="576"/>
                    <a:pt x="1974" y="577"/>
                  </a:cubicBezTo>
                  <a:cubicBezTo>
                    <a:pt x="1974" y="578"/>
                    <a:pt x="1975" y="579"/>
                    <a:pt x="1975" y="580"/>
                  </a:cubicBezTo>
                  <a:cubicBezTo>
                    <a:pt x="1975" y="581"/>
                    <a:pt x="1973" y="582"/>
                    <a:pt x="1973" y="584"/>
                  </a:cubicBezTo>
                  <a:cubicBezTo>
                    <a:pt x="1976" y="584"/>
                    <a:pt x="1979" y="585"/>
                    <a:pt x="1979" y="588"/>
                  </a:cubicBezTo>
                  <a:cubicBezTo>
                    <a:pt x="1979" y="590"/>
                    <a:pt x="1977" y="592"/>
                    <a:pt x="1975" y="592"/>
                  </a:cubicBezTo>
                  <a:cubicBezTo>
                    <a:pt x="1973" y="592"/>
                    <a:pt x="1973" y="589"/>
                    <a:pt x="1971" y="589"/>
                  </a:cubicBezTo>
                  <a:cubicBezTo>
                    <a:pt x="1969" y="589"/>
                    <a:pt x="1969" y="589"/>
                    <a:pt x="1968" y="589"/>
                  </a:cubicBezTo>
                  <a:cubicBezTo>
                    <a:pt x="1964" y="589"/>
                    <a:pt x="1964" y="585"/>
                    <a:pt x="1960" y="585"/>
                  </a:cubicBezTo>
                  <a:cubicBezTo>
                    <a:pt x="1960" y="585"/>
                    <a:pt x="1960" y="586"/>
                    <a:pt x="1959" y="586"/>
                  </a:cubicBezTo>
                  <a:cubicBezTo>
                    <a:pt x="1959" y="588"/>
                    <a:pt x="1959" y="588"/>
                    <a:pt x="1959" y="588"/>
                  </a:cubicBezTo>
                  <a:cubicBezTo>
                    <a:pt x="1959" y="592"/>
                    <a:pt x="1961" y="594"/>
                    <a:pt x="1962" y="598"/>
                  </a:cubicBezTo>
                  <a:cubicBezTo>
                    <a:pt x="1962" y="599"/>
                    <a:pt x="1962" y="599"/>
                    <a:pt x="1962" y="599"/>
                  </a:cubicBezTo>
                  <a:cubicBezTo>
                    <a:pt x="1959" y="599"/>
                    <a:pt x="1958" y="598"/>
                    <a:pt x="1955" y="599"/>
                  </a:cubicBezTo>
                  <a:cubicBezTo>
                    <a:pt x="1954" y="596"/>
                    <a:pt x="1954" y="593"/>
                    <a:pt x="1952" y="590"/>
                  </a:cubicBezTo>
                  <a:cubicBezTo>
                    <a:pt x="1951" y="588"/>
                    <a:pt x="1951" y="587"/>
                    <a:pt x="1949" y="585"/>
                  </a:cubicBezTo>
                  <a:cubicBezTo>
                    <a:pt x="1948" y="585"/>
                    <a:pt x="1948" y="585"/>
                    <a:pt x="1948" y="585"/>
                  </a:cubicBezTo>
                  <a:cubicBezTo>
                    <a:pt x="1948" y="596"/>
                    <a:pt x="1948" y="596"/>
                    <a:pt x="1948" y="596"/>
                  </a:cubicBezTo>
                  <a:cubicBezTo>
                    <a:pt x="1948" y="601"/>
                    <a:pt x="1946" y="605"/>
                    <a:pt x="1942" y="607"/>
                  </a:cubicBezTo>
                  <a:cubicBezTo>
                    <a:pt x="1939" y="609"/>
                    <a:pt x="1939" y="612"/>
                    <a:pt x="1936" y="614"/>
                  </a:cubicBezTo>
                  <a:cubicBezTo>
                    <a:pt x="1935" y="615"/>
                    <a:pt x="1935" y="617"/>
                    <a:pt x="1934" y="617"/>
                  </a:cubicBezTo>
                  <a:cubicBezTo>
                    <a:pt x="1930" y="619"/>
                    <a:pt x="1928" y="621"/>
                    <a:pt x="1926" y="625"/>
                  </a:cubicBezTo>
                  <a:cubicBezTo>
                    <a:pt x="1924" y="628"/>
                    <a:pt x="1922" y="630"/>
                    <a:pt x="1919" y="632"/>
                  </a:cubicBezTo>
                  <a:cubicBezTo>
                    <a:pt x="1918" y="632"/>
                    <a:pt x="1918" y="633"/>
                    <a:pt x="1917" y="633"/>
                  </a:cubicBezTo>
                  <a:cubicBezTo>
                    <a:pt x="1916" y="633"/>
                    <a:pt x="1916" y="632"/>
                    <a:pt x="1915" y="631"/>
                  </a:cubicBezTo>
                  <a:cubicBezTo>
                    <a:pt x="1913" y="630"/>
                    <a:pt x="1913" y="628"/>
                    <a:pt x="1911" y="626"/>
                  </a:cubicBezTo>
                  <a:cubicBezTo>
                    <a:pt x="1910" y="625"/>
                    <a:pt x="1907" y="626"/>
                    <a:pt x="1907" y="624"/>
                  </a:cubicBezTo>
                  <a:cubicBezTo>
                    <a:pt x="1906" y="621"/>
                    <a:pt x="1906" y="619"/>
                    <a:pt x="1904" y="618"/>
                  </a:cubicBezTo>
                  <a:cubicBezTo>
                    <a:pt x="1904" y="620"/>
                    <a:pt x="1904" y="621"/>
                    <a:pt x="1904" y="623"/>
                  </a:cubicBezTo>
                  <a:cubicBezTo>
                    <a:pt x="1904" y="627"/>
                    <a:pt x="1905" y="630"/>
                    <a:pt x="1906" y="634"/>
                  </a:cubicBezTo>
                  <a:cubicBezTo>
                    <a:pt x="1907" y="636"/>
                    <a:pt x="1908" y="637"/>
                    <a:pt x="1908" y="639"/>
                  </a:cubicBezTo>
                  <a:cubicBezTo>
                    <a:pt x="1908" y="642"/>
                    <a:pt x="1904" y="642"/>
                    <a:pt x="1901" y="642"/>
                  </a:cubicBezTo>
                  <a:cubicBezTo>
                    <a:pt x="1899" y="642"/>
                    <a:pt x="1898" y="644"/>
                    <a:pt x="1896" y="645"/>
                  </a:cubicBezTo>
                  <a:cubicBezTo>
                    <a:pt x="1892" y="646"/>
                    <a:pt x="1887" y="648"/>
                    <a:pt x="1887" y="652"/>
                  </a:cubicBezTo>
                  <a:cubicBezTo>
                    <a:pt x="1887" y="654"/>
                    <a:pt x="1888" y="654"/>
                    <a:pt x="1889" y="655"/>
                  </a:cubicBezTo>
                  <a:cubicBezTo>
                    <a:pt x="1891" y="657"/>
                    <a:pt x="1892" y="659"/>
                    <a:pt x="1892" y="661"/>
                  </a:cubicBezTo>
                  <a:cubicBezTo>
                    <a:pt x="1892" y="663"/>
                    <a:pt x="1889" y="663"/>
                    <a:pt x="1888" y="664"/>
                  </a:cubicBezTo>
                  <a:cubicBezTo>
                    <a:pt x="1884" y="668"/>
                    <a:pt x="1882" y="670"/>
                    <a:pt x="1877" y="670"/>
                  </a:cubicBezTo>
                  <a:cubicBezTo>
                    <a:pt x="1872" y="670"/>
                    <a:pt x="1872" y="670"/>
                    <a:pt x="1872" y="670"/>
                  </a:cubicBezTo>
                  <a:cubicBezTo>
                    <a:pt x="1868" y="670"/>
                    <a:pt x="1867" y="671"/>
                    <a:pt x="1864" y="673"/>
                  </a:cubicBezTo>
                  <a:cubicBezTo>
                    <a:pt x="1862" y="674"/>
                    <a:pt x="1861" y="675"/>
                    <a:pt x="1861" y="676"/>
                  </a:cubicBezTo>
                  <a:cubicBezTo>
                    <a:pt x="1861" y="678"/>
                    <a:pt x="1861" y="679"/>
                    <a:pt x="1861" y="680"/>
                  </a:cubicBezTo>
                  <a:cubicBezTo>
                    <a:pt x="1863" y="680"/>
                    <a:pt x="1863" y="680"/>
                    <a:pt x="1863" y="680"/>
                  </a:cubicBezTo>
                  <a:cubicBezTo>
                    <a:pt x="1868" y="680"/>
                    <a:pt x="1870" y="676"/>
                    <a:pt x="1876" y="676"/>
                  </a:cubicBezTo>
                  <a:cubicBezTo>
                    <a:pt x="1878" y="676"/>
                    <a:pt x="1882" y="677"/>
                    <a:pt x="1882" y="679"/>
                  </a:cubicBezTo>
                  <a:cubicBezTo>
                    <a:pt x="1882" y="681"/>
                    <a:pt x="1880" y="681"/>
                    <a:pt x="1879" y="681"/>
                  </a:cubicBezTo>
                  <a:cubicBezTo>
                    <a:pt x="1877" y="681"/>
                    <a:pt x="1876" y="682"/>
                    <a:pt x="1876" y="684"/>
                  </a:cubicBezTo>
                  <a:cubicBezTo>
                    <a:pt x="1876" y="685"/>
                    <a:pt x="1876" y="685"/>
                    <a:pt x="1876" y="685"/>
                  </a:cubicBezTo>
                  <a:cubicBezTo>
                    <a:pt x="1880" y="685"/>
                    <a:pt x="1884" y="687"/>
                    <a:pt x="1884" y="691"/>
                  </a:cubicBezTo>
                  <a:cubicBezTo>
                    <a:pt x="1884" y="692"/>
                    <a:pt x="1883" y="693"/>
                    <a:pt x="1883" y="694"/>
                  </a:cubicBezTo>
                  <a:cubicBezTo>
                    <a:pt x="1883" y="696"/>
                    <a:pt x="1884" y="698"/>
                    <a:pt x="1883" y="699"/>
                  </a:cubicBezTo>
                  <a:cubicBezTo>
                    <a:pt x="1880" y="701"/>
                    <a:pt x="1876" y="701"/>
                    <a:pt x="1876" y="705"/>
                  </a:cubicBezTo>
                  <a:cubicBezTo>
                    <a:pt x="1876" y="706"/>
                    <a:pt x="1878" y="707"/>
                    <a:pt x="1880" y="707"/>
                  </a:cubicBezTo>
                  <a:cubicBezTo>
                    <a:pt x="1882" y="707"/>
                    <a:pt x="1883" y="706"/>
                    <a:pt x="1886" y="706"/>
                  </a:cubicBezTo>
                  <a:cubicBezTo>
                    <a:pt x="1887" y="706"/>
                    <a:pt x="1888" y="708"/>
                    <a:pt x="1888" y="710"/>
                  </a:cubicBezTo>
                  <a:cubicBezTo>
                    <a:pt x="1888" y="713"/>
                    <a:pt x="1895" y="710"/>
                    <a:pt x="1895" y="714"/>
                  </a:cubicBezTo>
                  <a:cubicBezTo>
                    <a:pt x="1895" y="716"/>
                    <a:pt x="1894" y="717"/>
                    <a:pt x="1893" y="718"/>
                  </a:cubicBezTo>
                  <a:cubicBezTo>
                    <a:pt x="1892" y="722"/>
                    <a:pt x="1891" y="724"/>
                    <a:pt x="1891" y="728"/>
                  </a:cubicBezTo>
                  <a:cubicBezTo>
                    <a:pt x="1891" y="731"/>
                    <a:pt x="1891" y="734"/>
                    <a:pt x="1891" y="737"/>
                  </a:cubicBezTo>
                  <a:cubicBezTo>
                    <a:pt x="1891" y="738"/>
                    <a:pt x="1892" y="739"/>
                    <a:pt x="1892" y="740"/>
                  </a:cubicBezTo>
                  <a:cubicBezTo>
                    <a:pt x="1892" y="742"/>
                    <a:pt x="1892" y="744"/>
                    <a:pt x="1891" y="745"/>
                  </a:cubicBezTo>
                  <a:cubicBezTo>
                    <a:pt x="1890" y="746"/>
                    <a:pt x="1890" y="748"/>
                    <a:pt x="1889" y="748"/>
                  </a:cubicBezTo>
                  <a:cubicBezTo>
                    <a:pt x="1885" y="748"/>
                    <a:pt x="1885" y="742"/>
                    <a:pt x="1881" y="742"/>
                  </a:cubicBezTo>
                  <a:cubicBezTo>
                    <a:pt x="1877" y="742"/>
                    <a:pt x="1875" y="746"/>
                    <a:pt x="1871" y="746"/>
                  </a:cubicBezTo>
                  <a:cubicBezTo>
                    <a:pt x="1869" y="746"/>
                    <a:pt x="1868" y="746"/>
                    <a:pt x="1866" y="746"/>
                  </a:cubicBezTo>
                  <a:cubicBezTo>
                    <a:pt x="1866" y="747"/>
                    <a:pt x="1866" y="747"/>
                    <a:pt x="1866" y="747"/>
                  </a:cubicBezTo>
                  <a:cubicBezTo>
                    <a:pt x="1866" y="748"/>
                    <a:pt x="1867" y="750"/>
                    <a:pt x="1868" y="750"/>
                  </a:cubicBezTo>
                  <a:cubicBezTo>
                    <a:pt x="1872" y="750"/>
                    <a:pt x="1873" y="747"/>
                    <a:pt x="1877" y="746"/>
                  </a:cubicBezTo>
                  <a:cubicBezTo>
                    <a:pt x="1877" y="746"/>
                    <a:pt x="1877" y="747"/>
                    <a:pt x="1877" y="748"/>
                  </a:cubicBezTo>
                  <a:cubicBezTo>
                    <a:pt x="1877" y="754"/>
                    <a:pt x="1873" y="757"/>
                    <a:pt x="1873" y="763"/>
                  </a:cubicBezTo>
                  <a:cubicBezTo>
                    <a:pt x="1873" y="769"/>
                    <a:pt x="1873" y="769"/>
                    <a:pt x="1873" y="769"/>
                  </a:cubicBezTo>
                  <a:cubicBezTo>
                    <a:pt x="1873" y="772"/>
                    <a:pt x="1874" y="774"/>
                    <a:pt x="1874" y="777"/>
                  </a:cubicBezTo>
                  <a:cubicBezTo>
                    <a:pt x="1874" y="782"/>
                    <a:pt x="1869" y="785"/>
                    <a:pt x="1863" y="786"/>
                  </a:cubicBezTo>
                  <a:cubicBezTo>
                    <a:pt x="1863" y="782"/>
                    <a:pt x="1862" y="780"/>
                    <a:pt x="1859" y="778"/>
                  </a:cubicBezTo>
                  <a:cubicBezTo>
                    <a:pt x="1858" y="776"/>
                    <a:pt x="1857" y="775"/>
                    <a:pt x="1856" y="775"/>
                  </a:cubicBezTo>
                  <a:cubicBezTo>
                    <a:pt x="1854" y="775"/>
                    <a:pt x="1852" y="775"/>
                    <a:pt x="1852" y="777"/>
                  </a:cubicBezTo>
                  <a:cubicBezTo>
                    <a:pt x="1852" y="780"/>
                    <a:pt x="1852" y="784"/>
                    <a:pt x="1855" y="784"/>
                  </a:cubicBezTo>
                  <a:cubicBezTo>
                    <a:pt x="1856" y="784"/>
                    <a:pt x="1857" y="783"/>
                    <a:pt x="1858" y="783"/>
                  </a:cubicBezTo>
                  <a:cubicBezTo>
                    <a:pt x="1858" y="783"/>
                    <a:pt x="1858" y="783"/>
                    <a:pt x="1859" y="783"/>
                  </a:cubicBezTo>
                  <a:cubicBezTo>
                    <a:pt x="1859" y="787"/>
                    <a:pt x="1864" y="788"/>
                    <a:pt x="1864" y="792"/>
                  </a:cubicBezTo>
                  <a:cubicBezTo>
                    <a:pt x="1864" y="795"/>
                    <a:pt x="1858" y="796"/>
                    <a:pt x="1858" y="800"/>
                  </a:cubicBezTo>
                  <a:cubicBezTo>
                    <a:pt x="1858" y="804"/>
                    <a:pt x="1855" y="806"/>
                    <a:pt x="1853" y="809"/>
                  </a:cubicBezTo>
                  <a:cubicBezTo>
                    <a:pt x="1850" y="812"/>
                    <a:pt x="1848" y="814"/>
                    <a:pt x="1846" y="818"/>
                  </a:cubicBezTo>
                  <a:cubicBezTo>
                    <a:pt x="1842" y="821"/>
                    <a:pt x="1839" y="824"/>
                    <a:pt x="1838" y="829"/>
                  </a:cubicBezTo>
                  <a:cubicBezTo>
                    <a:pt x="1838" y="832"/>
                    <a:pt x="1837" y="834"/>
                    <a:pt x="1836" y="836"/>
                  </a:cubicBezTo>
                  <a:cubicBezTo>
                    <a:pt x="1835" y="839"/>
                    <a:pt x="1835" y="841"/>
                    <a:pt x="1832" y="842"/>
                  </a:cubicBezTo>
                  <a:cubicBezTo>
                    <a:pt x="1831" y="844"/>
                    <a:pt x="1829" y="843"/>
                    <a:pt x="1827" y="844"/>
                  </a:cubicBezTo>
                  <a:cubicBezTo>
                    <a:pt x="1823" y="845"/>
                    <a:pt x="1822" y="847"/>
                    <a:pt x="1819" y="849"/>
                  </a:cubicBezTo>
                  <a:cubicBezTo>
                    <a:pt x="1819" y="850"/>
                    <a:pt x="1819" y="851"/>
                    <a:pt x="1818" y="851"/>
                  </a:cubicBezTo>
                  <a:cubicBezTo>
                    <a:pt x="1814" y="853"/>
                    <a:pt x="1811" y="853"/>
                    <a:pt x="1806" y="853"/>
                  </a:cubicBezTo>
                  <a:cubicBezTo>
                    <a:pt x="1803" y="854"/>
                    <a:pt x="1802" y="853"/>
                    <a:pt x="1799" y="854"/>
                  </a:cubicBezTo>
                  <a:cubicBezTo>
                    <a:pt x="1796" y="854"/>
                    <a:pt x="1796" y="856"/>
                    <a:pt x="1794" y="857"/>
                  </a:cubicBezTo>
                  <a:cubicBezTo>
                    <a:pt x="1789" y="860"/>
                    <a:pt x="1786" y="859"/>
                    <a:pt x="1782" y="861"/>
                  </a:cubicBezTo>
                  <a:cubicBezTo>
                    <a:pt x="1775" y="863"/>
                    <a:pt x="1772" y="866"/>
                    <a:pt x="1765" y="867"/>
                  </a:cubicBezTo>
                  <a:cubicBezTo>
                    <a:pt x="1757" y="869"/>
                    <a:pt x="1753" y="873"/>
                    <a:pt x="1744" y="875"/>
                  </a:cubicBezTo>
                  <a:cubicBezTo>
                    <a:pt x="1738" y="877"/>
                    <a:pt x="1735" y="879"/>
                    <a:pt x="1729" y="882"/>
                  </a:cubicBezTo>
                  <a:cubicBezTo>
                    <a:pt x="1727" y="884"/>
                    <a:pt x="1725" y="887"/>
                    <a:pt x="1722" y="887"/>
                  </a:cubicBezTo>
                  <a:cubicBezTo>
                    <a:pt x="1722" y="887"/>
                    <a:pt x="1722" y="886"/>
                    <a:pt x="1721" y="886"/>
                  </a:cubicBezTo>
                  <a:cubicBezTo>
                    <a:pt x="1721" y="883"/>
                    <a:pt x="1721" y="882"/>
                    <a:pt x="1721" y="879"/>
                  </a:cubicBezTo>
                  <a:cubicBezTo>
                    <a:pt x="1721" y="866"/>
                    <a:pt x="1721" y="866"/>
                    <a:pt x="1721" y="866"/>
                  </a:cubicBezTo>
                  <a:cubicBezTo>
                    <a:pt x="1720" y="865"/>
                    <a:pt x="1720" y="865"/>
                    <a:pt x="1720" y="865"/>
                  </a:cubicBezTo>
                  <a:cubicBezTo>
                    <a:pt x="1720" y="861"/>
                    <a:pt x="1721" y="859"/>
                    <a:pt x="1720" y="856"/>
                  </a:cubicBezTo>
                  <a:cubicBezTo>
                    <a:pt x="1720" y="854"/>
                    <a:pt x="1719" y="852"/>
                    <a:pt x="1719" y="851"/>
                  </a:cubicBezTo>
                  <a:cubicBezTo>
                    <a:pt x="1719" y="843"/>
                    <a:pt x="1719" y="843"/>
                    <a:pt x="1719" y="843"/>
                  </a:cubicBezTo>
                  <a:cubicBezTo>
                    <a:pt x="1719" y="841"/>
                    <a:pt x="1718" y="841"/>
                    <a:pt x="1716" y="840"/>
                  </a:cubicBezTo>
                  <a:cubicBezTo>
                    <a:pt x="1714" y="839"/>
                    <a:pt x="1713" y="837"/>
                    <a:pt x="1710" y="836"/>
                  </a:cubicBezTo>
                  <a:cubicBezTo>
                    <a:pt x="1709" y="836"/>
                    <a:pt x="1708" y="836"/>
                    <a:pt x="1708" y="835"/>
                  </a:cubicBezTo>
                  <a:cubicBezTo>
                    <a:pt x="1706" y="832"/>
                    <a:pt x="1707" y="828"/>
                    <a:pt x="1704" y="828"/>
                  </a:cubicBezTo>
                  <a:cubicBezTo>
                    <a:pt x="1703" y="828"/>
                    <a:pt x="1703" y="828"/>
                    <a:pt x="1702" y="829"/>
                  </a:cubicBezTo>
                  <a:cubicBezTo>
                    <a:pt x="1701" y="826"/>
                    <a:pt x="1701" y="824"/>
                    <a:pt x="1699" y="823"/>
                  </a:cubicBezTo>
                  <a:cubicBezTo>
                    <a:pt x="1696" y="821"/>
                    <a:pt x="1694" y="823"/>
                    <a:pt x="1691" y="822"/>
                  </a:cubicBezTo>
                  <a:cubicBezTo>
                    <a:pt x="1689" y="821"/>
                    <a:pt x="1688" y="819"/>
                    <a:pt x="1687" y="817"/>
                  </a:cubicBezTo>
                  <a:cubicBezTo>
                    <a:pt x="1685" y="818"/>
                    <a:pt x="1683" y="819"/>
                    <a:pt x="1680" y="819"/>
                  </a:cubicBezTo>
                  <a:cubicBezTo>
                    <a:pt x="1677" y="819"/>
                    <a:pt x="1674" y="820"/>
                    <a:pt x="1672" y="817"/>
                  </a:cubicBezTo>
                  <a:cubicBezTo>
                    <a:pt x="1670" y="816"/>
                    <a:pt x="1671" y="815"/>
                    <a:pt x="1670" y="813"/>
                  </a:cubicBezTo>
                  <a:cubicBezTo>
                    <a:pt x="1664" y="816"/>
                    <a:pt x="1662" y="821"/>
                    <a:pt x="1656" y="824"/>
                  </a:cubicBezTo>
                  <a:cubicBezTo>
                    <a:pt x="1651" y="825"/>
                    <a:pt x="1649" y="825"/>
                    <a:pt x="1644" y="825"/>
                  </a:cubicBezTo>
                  <a:cubicBezTo>
                    <a:pt x="1641" y="825"/>
                    <a:pt x="1639" y="825"/>
                    <a:pt x="1636" y="825"/>
                  </a:cubicBezTo>
                  <a:cubicBezTo>
                    <a:pt x="1634" y="824"/>
                    <a:pt x="1632" y="823"/>
                    <a:pt x="1632" y="822"/>
                  </a:cubicBezTo>
                  <a:cubicBezTo>
                    <a:pt x="1632" y="820"/>
                    <a:pt x="1633" y="820"/>
                    <a:pt x="1634" y="819"/>
                  </a:cubicBezTo>
                  <a:cubicBezTo>
                    <a:pt x="1635" y="816"/>
                    <a:pt x="1636" y="814"/>
                    <a:pt x="1636" y="810"/>
                  </a:cubicBezTo>
                  <a:cubicBezTo>
                    <a:pt x="1636" y="808"/>
                    <a:pt x="1635" y="806"/>
                    <a:pt x="1634" y="803"/>
                  </a:cubicBezTo>
                  <a:cubicBezTo>
                    <a:pt x="1632" y="801"/>
                    <a:pt x="1634" y="796"/>
                    <a:pt x="1631" y="796"/>
                  </a:cubicBezTo>
                  <a:cubicBezTo>
                    <a:pt x="1628" y="796"/>
                    <a:pt x="1627" y="798"/>
                    <a:pt x="1624" y="798"/>
                  </a:cubicBezTo>
                  <a:cubicBezTo>
                    <a:pt x="1623" y="798"/>
                    <a:pt x="1622" y="798"/>
                    <a:pt x="1621" y="798"/>
                  </a:cubicBezTo>
                  <a:cubicBezTo>
                    <a:pt x="1620" y="798"/>
                    <a:pt x="1620" y="798"/>
                    <a:pt x="1619" y="799"/>
                  </a:cubicBezTo>
                  <a:cubicBezTo>
                    <a:pt x="1619" y="805"/>
                    <a:pt x="1619" y="805"/>
                    <a:pt x="1619" y="805"/>
                  </a:cubicBezTo>
                  <a:cubicBezTo>
                    <a:pt x="1617" y="807"/>
                    <a:pt x="1614" y="807"/>
                    <a:pt x="1611" y="807"/>
                  </a:cubicBezTo>
                  <a:cubicBezTo>
                    <a:pt x="1608" y="807"/>
                    <a:pt x="1607" y="805"/>
                    <a:pt x="1604" y="803"/>
                  </a:cubicBezTo>
                  <a:cubicBezTo>
                    <a:pt x="1600" y="799"/>
                    <a:pt x="1598" y="796"/>
                    <a:pt x="1597" y="791"/>
                  </a:cubicBezTo>
                  <a:cubicBezTo>
                    <a:pt x="1594" y="791"/>
                    <a:pt x="1592" y="790"/>
                    <a:pt x="1589" y="789"/>
                  </a:cubicBezTo>
                  <a:cubicBezTo>
                    <a:pt x="1588" y="789"/>
                    <a:pt x="1587" y="789"/>
                    <a:pt x="1586" y="788"/>
                  </a:cubicBezTo>
                  <a:cubicBezTo>
                    <a:pt x="1584" y="786"/>
                    <a:pt x="1583" y="784"/>
                    <a:pt x="1582" y="782"/>
                  </a:cubicBezTo>
                  <a:cubicBezTo>
                    <a:pt x="1581" y="782"/>
                    <a:pt x="1581" y="782"/>
                    <a:pt x="1581" y="782"/>
                  </a:cubicBezTo>
                  <a:cubicBezTo>
                    <a:pt x="1580" y="786"/>
                    <a:pt x="1577" y="787"/>
                    <a:pt x="1575" y="790"/>
                  </a:cubicBezTo>
                  <a:cubicBezTo>
                    <a:pt x="1575" y="791"/>
                    <a:pt x="1575" y="792"/>
                    <a:pt x="1575" y="793"/>
                  </a:cubicBezTo>
                  <a:cubicBezTo>
                    <a:pt x="1575" y="795"/>
                    <a:pt x="1574" y="796"/>
                    <a:pt x="1574" y="797"/>
                  </a:cubicBezTo>
                  <a:cubicBezTo>
                    <a:pt x="1574" y="798"/>
                    <a:pt x="1574" y="798"/>
                    <a:pt x="1574" y="798"/>
                  </a:cubicBezTo>
                  <a:cubicBezTo>
                    <a:pt x="1577" y="797"/>
                    <a:pt x="1578" y="796"/>
                    <a:pt x="1580" y="795"/>
                  </a:cubicBezTo>
                  <a:cubicBezTo>
                    <a:pt x="1581" y="795"/>
                    <a:pt x="1581" y="795"/>
                    <a:pt x="1581" y="795"/>
                  </a:cubicBezTo>
                  <a:cubicBezTo>
                    <a:pt x="1581" y="798"/>
                    <a:pt x="1579" y="799"/>
                    <a:pt x="1577" y="801"/>
                  </a:cubicBezTo>
                  <a:cubicBezTo>
                    <a:pt x="1573" y="806"/>
                    <a:pt x="1569" y="808"/>
                    <a:pt x="1563" y="809"/>
                  </a:cubicBezTo>
                  <a:cubicBezTo>
                    <a:pt x="1560" y="809"/>
                    <a:pt x="1559" y="810"/>
                    <a:pt x="1557" y="812"/>
                  </a:cubicBezTo>
                  <a:cubicBezTo>
                    <a:pt x="1554" y="815"/>
                    <a:pt x="1551" y="815"/>
                    <a:pt x="1547" y="817"/>
                  </a:cubicBezTo>
                  <a:cubicBezTo>
                    <a:pt x="1543" y="819"/>
                    <a:pt x="1542" y="820"/>
                    <a:pt x="1538" y="820"/>
                  </a:cubicBezTo>
                  <a:cubicBezTo>
                    <a:pt x="1533" y="820"/>
                    <a:pt x="1530" y="818"/>
                    <a:pt x="1527" y="815"/>
                  </a:cubicBezTo>
                  <a:cubicBezTo>
                    <a:pt x="1525" y="813"/>
                    <a:pt x="1524" y="810"/>
                    <a:pt x="1522" y="810"/>
                  </a:cubicBezTo>
                  <a:cubicBezTo>
                    <a:pt x="1515" y="810"/>
                    <a:pt x="1512" y="813"/>
                    <a:pt x="1506" y="815"/>
                  </a:cubicBezTo>
                  <a:cubicBezTo>
                    <a:pt x="1504" y="816"/>
                    <a:pt x="1502" y="816"/>
                    <a:pt x="1499" y="817"/>
                  </a:cubicBezTo>
                  <a:cubicBezTo>
                    <a:pt x="1490" y="820"/>
                    <a:pt x="1488" y="830"/>
                    <a:pt x="1479" y="830"/>
                  </a:cubicBezTo>
                  <a:cubicBezTo>
                    <a:pt x="1476" y="830"/>
                    <a:pt x="1474" y="828"/>
                    <a:pt x="1474" y="826"/>
                  </a:cubicBezTo>
                  <a:cubicBezTo>
                    <a:pt x="1474" y="817"/>
                    <a:pt x="1474" y="817"/>
                    <a:pt x="1474" y="817"/>
                  </a:cubicBezTo>
                  <a:cubicBezTo>
                    <a:pt x="1474" y="814"/>
                    <a:pt x="1473" y="813"/>
                    <a:pt x="1473" y="810"/>
                  </a:cubicBezTo>
                  <a:cubicBezTo>
                    <a:pt x="1473" y="805"/>
                    <a:pt x="1473" y="805"/>
                    <a:pt x="1473" y="805"/>
                  </a:cubicBezTo>
                  <a:cubicBezTo>
                    <a:pt x="1473" y="804"/>
                    <a:pt x="1472" y="804"/>
                    <a:pt x="1472" y="803"/>
                  </a:cubicBezTo>
                  <a:cubicBezTo>
                    <a:pt x="1472" y="800"/>
                    <a:pt x="1472" y="800"/>
                    <a:pt x="1472" y="800"/>
                  </a:cubicBezTo>
                  <a:cubicBezTo>
                    <a:pt x="1472" y="797"/>
                    <a:pt x="1472" y="795"/>
                    <a:pt x="1472" y="791"/>
                  </a:cubicBezTo>
                  <a:cubicBezTo>
                    <a:pt x="1472" y="787"/>
                    <a:pt x="1470" y="784"/>
                    <a:pt x="1467" y="780"/>
                  </a:cubicBezTo>
                  <a:cubicBezTo>
                    <a:pt x="1466" y="778"/>
                    <a:pt x="1465" y="777"/>
                    <a:pt x="1465" y="775"/>
                  </a:cubicBezTo>
                  <a:cubicBezTo>
                    <a:pt x="1465" y="771"/>
                    <a:pt x="1465" y="771"/>
                    <a:pt x="1465" y="771"/>
                  </a:cubicBezTo>
                  <a:cubicBezTo>
                    <a:pt x="1465" y="770"/>
                    <a:pt x="1465" y="770"/>
                    <a:pt x="1464" y="770"/>
                  </a:cubicBezTo>
                  <a:cubicBezTo>
                    <a:pt x="1462" y="770"/>
                    <a:pt x="1461" y="770"/>
                    <a:pt x="1461" y="772"/>
                  </a:cubicBezTo>
                  <a:cubicBezTo>
                    <a:pt x="1461" y="774"/>
                    <a:pt x="1461" y="775"/>
                    <a:pt x="1461" y="776"/>
                  </a:cubicBezTo>
                  <a:cubicBezTo>
                    <a:pt x="1461" y="780"/>
                    <a:pt x="1456" y="780"/>
                    <a:pt x="1452" y="780"/>
                  </a:cubicBezTo>
                  <a:cubicBezTo>
                    <a:pt x="1444" y="780"/>
                    <a:pt x="1441" y="776"/>
                    <a:pt x="1433" y="776"/>
                  </a:cubicBezTo>
                  <a:cubicBezTo>
                    <a:pt x="1429" y="776"/>
                    <a:pt x="1427" y="777"/>
                    <a:pt x="1423" y="779"/>
                  </a:cubicBezTo>
                  <a:cubicBezTo>
                    <a:pt x="1418" y="780"/>
                    <a:pt x="1415" y="782"/>
                    <a:pt x="1411" y="785"/>
                  </a:cubicBezTo>
                  <a:cubicBezTo>
                    <a:pt x="1408" y="787"/>
                    <a:pt x="1406" y="787"/>
                    <a:pt x="1403" y="788"/>
                  </a:cubicBezTo>
                  <a:cubicBezTo>
                    <a:pt x="1400" y="789"/>
                    <a:pt x="1399" y="790"/>
                    <a:pt x="1396" y="790"/>
                  </a:cubicBezTo>
                  <a:cubicBezTo>
                    <a:pt x="1395" y="790"/>
                    <a:pt x="1394" y="789"/>
                    <a:pt x="1393" y="788"/>
                  </a:cubicBezTo>
                  <a:cubicBezTo>
                    <a:pt x="1388" y="786"/>
                    <a:pt x="1386" y="782"/>
                    <a:pt x="1380" y="782"/>
                  </a:cubicBezTo>
                  <a:cubicBezTo>
                    <a:pt x="1378" y="782"/>
                    <a:pt x="1376" y="783"/>
                    <a:pt x="1373" y="784"/>
                  </a:cubicBezTo>
                  <a:cubicBezTo>
                    <a:pt x="1371" y="785"/>
                    <a:pt x="1371" y="788"/>
                    <a:pt x="1368" y="788"/>
                  </a:cubicBezTo>
                  <a:cubicBezTo>
                    <a:pt x="1367" y="788"/>
                    <a:pt x="1366" y="787"/>
                    <a:pt x="1365" y="786"/>
                  </a:cubicBezTo>
                  <a:cubicBezTo>
                    <a:pt x="1365" y="782"/>
                    <a:pt x="1365" y="782"/>
                    <a:pt x="1365" y="782"/>
                  </a:cubicBezTo>
                  <a:cubicBezTo>
                    <a:pt x="1365" y="780"/>
                    <a:pt x="1364" y="779"/>
                    <a:pt x="1364" y="777"/>
                  </a:cubicBezTo>
                  <a:cubicBezTo>
                    <a:pt x="1364" y="776"/>
                    <a:pt x="1364" y="774"/>
                    <a:pt x="1363" y="773"/>
                  </a:cubicBezTo>
                  <a:cubicBezTo>
                    <a:pt x="1361" y="771"/>
                    <a:pt x="1359" y="771"/>
                    <a:pt x="1356" y="771"/>
                  </a:cubicBezTo>
                  <a:cubicBezTo>
                    <a:pt x="1352" y="771"/>
                    <a:pt x="1350" y="772"/>
                    <a:pt x="1348" y="775"/>
                  </a:cubicBezTo>
                  <a:cubicBezTo>
                    <a:pt x="1346" y="776"/>
                    <a:pt x="1344" y="778"/>
                    <a:pt x="1343" y="780"/>
                  </a:cubicBezTo>
                  <a:cubicBezTo>
                    <a:pt x="1342" y="782"/>
                    <a:pt x="1342" y="784"/>
                    <a:pt x="1341" y="784"/>
                  </a:cubicBezTo>
                  <a:cubicBezTo>
                    <a:pt x="1337" y="784"/>
                    <a:pt x="1336" y="781"/>
                    <a:pt x="1334" y="778"/>
                  </a:cubicBezTo>
                  <a:cubicBezTo>
                    <a:pt x="1333" y="776"/>
                    <a:pt x="1332" y="775"/>
                    <a:pt x="1332" y="773"/>
                  </a:cubicBezTo>
                  <a:cubicBezTo>
                    <a:pt x="1332" y="772"/>
                    <a:pt x="1334" y="771"/>
                    <a:pt x="1334" y="769"/>
                  </a:cubicBezTo>
                  <a:cubicBezTo>
                    <a:pt x="1334" y="767"/>
                    <a:pt x="1331" y="767"/>
                    <a:pt x="1330" y="765"/>
                  </a:cubicBezTo>
                  <a:cubicBezTo>
                    <a:pt x="1329" y="764"/>
                    <a:pt x="1329" y="762"/>
                    <a:pt x="1329" y="760"/>
                  </a:cubicBezTo>
                  <a:cubicBezTo>
                    <a:pt x="1328" y="758"/>
                    <a:pt x="1329" y="756"/>
                    <a:pt x="1327" y="754"/>
                  </a:cubicBezTo>
                  <a:cubicBezTo>
                    <a:pt x="1326" y="752"/>
                    <a:pt x="1324" y="752"/>
                    <a:pt x="1324" y="749"/>
                  </a:cubicBezTo>
                  <a:cubicBezTo>
                    <a:pt x="1324" y="747"/>
                    <a:pt x="1325" y="746"/>
                    <a:pt x="1325" y="743"/>
                  </a:cubicBezTo>
                  <a:cubicBezTo>
                    <a:pt x="1325" y="739"/>
                    <a:pt x="1325" y="739"/>
                    <a:pt x="1325" y="739"/>
                  </a:cubicBezTo>
                  <a:cubicBezTo>
                    <a:pt x="1325" y="736"/>
                    <a:pt x="1324" y="735"/>
                    <a:pt x="1323" y="732"/>
                  </a:cubicBezTo>
                  <a:cubicBezTo>
                    <a:pt x="1323" y="729"/>
                    <a:pt x="1323" y="727"/>
                    <a:pt x="1321" y="724"/>
                  </a:cubicBezTo>
                  <a:cubicBezTo>
                    <a:pt x="1320" y="722"/>
                    <a:pt x="1317" y="721"/>
                    <a:pt x="1317" y="719"/>
                  </a:cubicBezTo>
                  <a:cubicBezTo>
                    <a:pt x="1317" y="718"/>
                    <a:pt x="1318" y="717"/>
                    <a:pt x="1318" y="716"/>
                  </a:cubicBezTo>
                  <a:cubicBezTo>
                    <a:pt x="1318" y="715"/>
                    <a:pt x="1317" y="714"/>
                    <a:pt x="1317" y="713"/>
                  </a:cubicBezTo>
                  <a:cubicBezTo>
                    <a:pt x="1317" y="708"/>
                    <a:pt x="1318" y="705"/>
                    <a:pt x="1318" y="700"/>
                  </a:cubicBezTo>
                  <a:cubicBezTo>
                    <a:pt x="1318" y="697"/>
                    <a:pt x="1318" y="695"/>
                    <a:pt x="1317" y="692"/>
                  </a:cubicBezTo>
                  <a:cubicBezTo>
                    <a:pt x="1315" y="690"/>
                    <a:pt x="1312" y="691"/>
                    <a:pt x="1309" y="690"/>
                  </a:cubicBezTo>
                  <a:cubicBezTo>
                    <a:pt x="1304" y="687"/>
                    <a:pt x="1300" y="685"/>
                    <a:pt x="1300" y="680"/>
                  </a:cubicBezTo>
                  <a:cubicBezTo>
                    <a:pt x="1300" y="676"/>
                    <a:pt x="1302" y="675"/>
                    <a:pt x="1305" y="672"/>
                  </a:cubicBezTo>
                  <a:cubicBezTo>
                    <a:pt x="1307" y="670"/>
                    <a:pt x="1309" y="668"/>
                    <a:pt x="1310" y="665"/>
                  </a:cubicBezTo>
                  <a:cubicBezTo>
                    <a:pt x="1312" y="662"/>
                    <a:pt x="1313" y="660"/>
                    <a:pt x="1313" y="657"/>
                  </a:cubicBezTo>
                  <a:cubicBezTo>
                    <a:pt x="1313" y="656"/>
                    <a:pt x="1313" y="655"/>
                    <a:pt x="1313" y="654"/>
                  </a:cubicBezTo>
                  <a:cubicBezTo>
                    <a:pt x="1313" y="650"/>
                    <a:pt x="1316" y="648"/>
                    <a:pt x="1316" y="644"/>
                  </a:cubicBezTo>
                  <a:cubicBezTo>
                    <a:pt x="1316" y="640"/>
                    <a:pt x="1316" y="640"/>
                    <a:pt x="1316" y="640"/>
                  </a:cubicBezTo>
                  <a:cubicBezTo>
                    <a:pt x="1316" y="637"/>
                    <a:pt x="1313" y="637"/>
                    <a:pt x="1311" y="636"/>
                  </a:cubicBezTo>
                  <a:cubicBezTo>
                    <a:pt x="1308" y="635"/>
                    <a:pt x="1307" y="635"/>
                    <a:pt x="1304" y="634"/>
                  </a:cubicBezTo>
                  <a:cubicBezTo>
                    <a:pt x="1302" y="633"/>
                    <a:pt x="1301" y="631"/>
                    <a:pt x="1301" y="630"/>
                  </a:cubicBezTo>
                  <a:cubicBezTo>
                    <a:pt x="1299" y="626"/>
                    <a:pt x="1297" y="624"/>
                    <a:pt x="1297" y="621"/>
                  </a:cubicBezTo>
                  <a:cubicBezTo>
                    <a:pt x="1297" y="616"/>
                    <a:pt x="1297" y="616"/>
                    <a:pt x="1297" y="616"/>
                  </a:cubicBezTo>
                  <a:cubicBezTo>
                    <a:pt x="1295" y="616"/>
                    <a:pt x="1293" y="616"/>
                    <a:pt x="1291" y="616"/>
                  </a:cubicBezTo>
                  <a:cubicBezTo>
                    <a:pt x="1288" y="616"/>
                    <a:pt x="1286" y="615"/>
                    <a:pt x="1284" y="617"/>
                  </a:cubicBezTo>
                  <a:cubicBezTo>
                    <a:pt x="1281" y="621"/>
                    <a:pt x="1280" y="624"/>
                    <a:pt x="1277" y="626"/>
                  </a:cubicBezTo>
                  <a:cubicBezTo>
                    <a:pt x="1274" y="628"/>
                    <a:pt x="1272" y="630"/>
                    <a:pt x="1268" y="631"/>
                  </a:cubicBezTo>
                  <a:cubicBezTo>
                    <a:pt x="1267" y="631"/>
                    <a:pt x="1265" y="632"/>
                    <a:pt x="1264" y="633"/>
                  </a:cubicBezTo>
                  <a:cubicBezTo>
                    <a:pt x="1263" y="635"/>
                    <a:pt x="1262" y="637"/>
                    <a:pt x="1261" y="637"/>
                  </a:cubicBezTo>
                  <a:cubicBezTo>
                    <a:pt x="1258" y="637"/>
                    <a:pt x="1257" y="634"/>
                    <a:pt x="1255" y="632"/>
                  </a:cubicBezTo>
                  <a:cubicBezTo>
                    <a:pt x="1254" y="631"/>
                    <a:pt x="1254" y="631"/>
                    <a:pt x="1254" y="630"/>
                  </a:cubicBezTo>
                  <a:cubicBezTo>
                    <a:pt x="1254" y="625"/>
                    <a:pt x="1257" y="623"/>
                    <a:pt x="1258" y="618"/>
                  </a:cubicBezTo>
                  <a:cubicBezTo>
                    <a:pt x="1259" y="613"/>
                    <a:pt x="1258" y="611"/>
                    <a:pt x="1259" y="606"/>
                  </a:cubicBezTo>
                  <a:cubicBezTo>
                    <a:pt x="1263" y="606"/>
                    <a:pt x="1263" y="606"/>
                    <a:pt x="1263" y="606"/>
                  </a:cubicBezTo>
                  <a:cubicBezTo>
                    <a:pt x="1265" y="606"/>
                    <a:pt x="1266" y="607"/>
                    <a:pt x="1268" y="607"/>
                  </a:cubicBezTo>
                  <a:cubicBezTo>
                    <a:pt x="1269" y="607"/>
                    <a:pt x="1270" y="606"/>
                    <a:pt x="1270" y="605"/>
                  </a:cubicBezTo>
                  <a:cubicBezTo>
                    <a:pt x="1270" y="602"/>
                    <a:pt x="1267" y="601"/>
                    <a:pt x="1264" y="600"/>
                  </a:cubicBezTo>
                  <a:cubicBezTo>
                    <a:pt x="1263" y="599"/>
                    <a:pt x="1261" y="600"/>
                    <a:pt x="1260" y="599"/>
                  </a:cubicBezTo>
                  <a:cubicBezTo>
                    <a:pt x="1259" y="598"/>
                    <a:pt x="1259" y="596"/>
                    <a:pt x="1258" y="596"/>
                  </a:cubicBezTo>
                  <a:cubicBezTo>
                    <a:pt x="1254" y="596"/>
                    <a:pt x="1255" y="602"/>
                    <a:pt x="1252" y="602"/>
                  </a:cubicBezTo>
                  <a:cubicBezTo>
                    <a:pt x="1250" y="602"/>
                    <a:pt x="1249" y="600"/>
                    <a:pt x="1248" y="598"/>
                  </a:cubicBezTo>
                  <a:cubicBezTo>
                    <a:pt x="1247" y="596"/>
                    <a:pt x="1246" y="595"/>
                    <a:pt x="1245" y="593"/>
                  </a:cubicBezTo>
                  <a:cubicBezTo>
                    <a:pt x="1244" y="591"/>
                    <a:pt x="1243" y="589"/>
                    <a:pt x="1243" y="586"/>
                  </a:cubicBezTo>
                  <a:cubicBezTo>
                    <a:pt x="1242" y="584"/>
                    <a:pt x="1241" y="584"/>
                    <a:pt x="1241" y="582"/>
                  </a:cubicBezTo>
                  <a:cubicBezTo>
                    <a:pt x="1241" y="580"/>
                    <a:pt x="1243" y="579"/>
                    <a:pt x="1244" y="579"/>
                  </a:cubicBezTo>
                  <a:cubicBezTo>
                    <a:pt x="1247" y="579"/>
                    <a:pt x="1248" y="581"/>
                    <a:pt x="1250" y="583"/>
                  </a:cubicBezTo>
                  <a:cubicBezTo>
                    <a:pt x="1252" y="584"/>
                    <a:pt x="1253" y="585"/>
                    <a:pt x="1255" y="585"/>
                  </a:cubicBezTo>
                  <a:cubicBezTo>
                    <a:pt x="1257" y="586"/>
                    <a:pt x="1257" y="587"/>
                    <a:pt x="1259" y="587"/>
                  </a:cubicBezTo>
                  <a:cubicBezTo>
                    <a:pt x="1259" y="583"/>
                    <a:pt x="1257" y="582"/>
                    <a:pt x="1255" y="579"/>
                  </a:cubicBezTo>
                  <a:cubicBezTo>
                    <a:pt x="1254" y="577"/>
                    <a:pt x="1253" y="574"/>
                    <a:pt x="1251" y="574"/>
                  </a:cubicBezTo>
                  <a:cubicBezTo>
                    <a:pt x="1248" y="574"/>
                    <a:pt x="1246" y="575"/>
                    <a:pt x="1244" y="575"/>
                  </a:cubicBezTo>
                  <a:cubicBezTo>
                    <a:pt x="1241" y="575"/>
                    <a:pt x="1240" y="572"/>
                    <a:pt x="1238" y="570"/>
                  </a:cubicBezTo>
                  <a:cubicBezTo>
                    <a:pt x="1236" y="568"/>
                    <a:pt x="1233" y="569"/>
                    <a:pt x="1230" y="569"/>
                  </a:cubicBezTo>
                  <a:cubicBezTo>
                    <a:pt x="1230" y="562"/>
                    <a:pt x="1230" y="562"/>
                    <a:pt x="1230" y="562"/>
                  </a:cubicBezTo>
                  <a:cubicBezTo>
                    <a:pt x="1230" y="560"/>
                    <a:pt x="1229" y="559"/>
                    <a:pt x="1229" y="558"/>
                  </a:cubicBezTo>
                  <a:cubicBezTo>
                    <a:pt x="1229" y="556"/>
                    <a:pt x="1229" y="555"/>
                    <a:pt x="1230" y="553"/>
                  </a:cubicBezTo>
                  <a:cubicBezTo>
                    <a:pt x="1230" y="552"/>
                    <a:pt x="1231" y="551"/>
                    <a:pt x="1231" y="549"/>
                  </a:cubicBezTo>
                  <a:cubicBezTo>
                    <a:pt x="1231" y="547"/>
                    <a:pt x="1230" y="545"/>
                    <a:pt x="1228" y="545"/>
                  </a:cubicBezTo>
                  <a:cubicBezTo>
                    <a:pt x="1224" y="545"/>
                    <a:pt x="1224" y="545"/>
                    <a:pt x="1224" y="545"/>
                  </a:cubicBezTo>
                  <a:cubicBezTo>
                    <a:pt x="1224" y="543"/>
                    <a:pt x="1221" y="541"/>
                    <a:pt x="1221" y="538"/>
                  </a:cubicBezTo>
                  <a:cubicBezTo>
                    <a:pt x="1224" y="539"/>
                    <a:pt x="1225" y="541"/>
                    <a:pt x="1228" y="541"/>
                  </a:cubicBezTo>
                  <a:cubicBezTo>
                    <a:pt x="1230" y="541"/>
                    <a:pt x="1232" y="541"/>
                    <a:pt x="1235" y="541"/>
                  </a:cubicBezTo>
                  <a:cubicBezTo>
                    <a:pt x="1234" y="538"/>
                    <a:pt x="1234" y="536"/>
                    <a:pt x="1232" y="533"/>
                  </a:cubicBezTo>
                  <a:cubicBezTo>
                    <a:pt x="1231" y="531"/>
                    <a:pt x="1229" y="530"/>
                    <a:pt x="1229" y="527"/>
                  </a:cubicBezTo>
                  <a:cubicBezTo>
                    <a:pt x="1229" y="522"/>
                    <a:pt x="1235" y="521"/>
                    <a:pt x="1239" y="520"/>
                  </a:cubicBezTo>
                  <a:cubicBezTo>
                    <a:pt x="1239" y="517"/>
                    <a:pt x="1239" y="517"/>
                    <a:pt x="1239" y="517"/>
                  </a:cubicBezTo>
                  <a:cubicBezTo>
                    <a:pt x="1239" y="514"/>
                    <a:pt x="1237" y="513"/>
                    <a:pt x="1235" y="511"/>
                  </a:cubicBezTo>
                  <a:cubicBezTo>
                    <a:pt x="1233" y="508"/>
                    <a:pt x="1233" y="506"/>
                    <a:pt x="1230" y="504"/>
                  </a:cubicBezTo>
                  <a:cubicBezTo>
                    <a:pt x="1227" y="503"/>
                    <a:pt x="1225" y="502"/>
                    <a:pt x="1223" y="499"/>
                  </a:cubicBezTo>
                  <a:cubicBezTo>
                    <a:pt x="1222" y="498"/>
                    <a:pt x="1223" y="496"/>
                    <a:pt x="1222" y="495"/>
                  </a:cubicBezTo>
                  <a:cubicBezTo>
                    <a:pt x="1221" y="494"/>
                    <a:pt x="1221" y="494"/>
                    <a:pt x="1220" y="493"/>
                  </a:cubicBezTo>
                  <a:cubicBezTo>
                    <a:pt x="1220" y="492"/>
                    <a:pt x="1219" y="490"/>
                    <a:pt x="1218" y="490"/>
                  </a:cubicBezTo>
                  <a:cubicBezTo>
                    <a:pt x="1215" y="490"/>
                    <a:pt x="1214" y="493"/>
                    <a:pt x="1213" y="495"/>
                  </a:cubicBezTo>
                  <a:cubicBezTo>
                    <a:pt x="1212" y="495"/>
                    <a:pt x="1212" y="495"/>
                    <a:pt x="1212" y="495"/>
                  </a:cubicBezTo>
                  <a:cubicBezTo>
                    <a:pt x="1212" y="494"/>
                    <a:pt x="1211" y="494"/>
                    <a:pt x="1211" y="493"/>
                  </a:cubicBezTo>
                  <a:cubicBezTo>
                    <a:pt x="1211" y="490"/>
                    <a:pt x="1212" y="489"/>
                    <a:pt x="1212" y="486"/>
                  </a:cubicBezTo>
                  <a:cubicBezTo>
                    <a:pt x="1212" y="481"/>
                    <a:pt x="1210" y="477"/>
                    <a:pt x="1210" y="472"/>
                  </a:cubicBezTo>
                  <a:cubicBezTo>
                    <a:pt x="1210" y="469"/>
                    <a:pt x="1211" y="468"/>
                    <a:pt x="1211" y="466"/>
                  </a:cubicBezTo>
                  <a:cubicBezTo>
                    <a:pt x="1211" y="463"/>
                    <a:pt x="1208" y="461"/>
                    <a:pt x="1208" y="458"/>
                  </a:cubicBezTo>
                  <a:cubicBezTo>
                    <a:pt x="1208" y="456"/>
                    <a:pt x="1209" y="455"/>
                    <a:pt x="1209" y="453"/>
                  </a:cubicBezTo>
                  <a:cubicBezTo>
                    <a:pt x="1209" y="451"/>
                    <a:pt x="1206" y="451"/>
                    <a:pt x="1206" y="449"/>
                  </a:cubicBezTo>
                  <a:cubicBezTo>
                    <a:pt x="1206" y="446"/>
                    <a:pt x="1208" y="445"/>
                    <a:pt x="1208" y="442"/>
                  </a:cubicBezTo>
                  <a:cubicBezTo>
                    <a:pt x="1208" y="441"/>
                    <a:pt x="1207" y="441"/>
                    <a:pt x="1207" y="440"/>
                  </a:cubicBezTo>
                  <a:cubicBezTo>
                    <a:pt x="1207" y="436"/>
                    <a:pt x="1216" y="438"/>
                    <a:pt x="1216" y="434"/>
                  </a:cubicBezTo>
                  <a:cubicBezTo>
                    <a:pt x="1216" y="432"/>
                    <a:pt x="1215" y="431"/>
                    <a:pt x="1213" y="429"/>
                  </a:cubicBezTo>
                  <a:cubicBezTo>
                    <a:pt x="1212" y="428"/>
                    <a:pt x="1212" y="427"/>
                    <a:pt x="1212" y="426"/>
                  </a:cubicBezTo>
                  <a:cubicBezTo>
                    <a:pt x="1210" y="424"/>
                    <a:pt x="1209" y="423"/>
                    <a:pt x="1209" y="421"/>
                  </a:cubicBezTo>
                  <a:cubicBezTo>
                    <a:pt x="1209" y="420"/>
                    <a:pt x="1210" y="419"/>
                    <a:pt x="1211" y="418"/>
                  </a:cubicBezTo>
                  <a:cubicBezTo>
                    <a:pt x="1215" y="418"/>
                    <a:pt x="1215" y="418"/>
                    <a:pt x="1215" y="418"/>
                  </a:cubicBezTo>
                  <a:cubicBezTo>
                    <a:pt x="1216" y="418"/>
                    <a:pt x="1217" y="417"/>
                    <a:pt x="1217" y="416"/>
                  </a:cubicBezTo>
                  <a:cubicBezTo>
                    <a:pt x="1217" y="414"/>
                    <a:pt x="1214" y="414"/>
                    <a:pt x="1214" y="412"/>
                  </a:cubicBezTo>
                  <a:cubicBezTo>
                    <a:pt x="1214" y="407"/>
                    <a:pt x="1217" y="405"/>
                    <a:pt x="1219" y="400"/>
                  </a:cubicBezTo>
                  <a:cubicBezTo>
                    <a:pt x="1220" y="397"/>
                    <a:pt x="1219" y="396"/>
                    <a:pt x="1220" y="393"/>
                  </a:cubicBezTo>
                  <a:cubicBezTo>
                    <a:pt x="1221" y="391"/>
                    <a:pt x="1222" y="390"/>
                    <a:pt x="1223" y="388"/>
                  </a:cubicBezTo>
                  <a:cubicBezTo>
                    <a:pt x="1225" y="384"/>
                    <a:pt x="1228" y="382"/>
                    <a:pt x="1231" y="380"/>
                  </a:cubicBezTo>
                  <a:cubicBezTo>
                    <a:pt x="1234" y="378"/>
                    <a:pt x="1234" y="376"/>
                    <a:pt x="1236" y="375"/>
                  </a:cubicBezTo>
                  <a:cubicBezTo>
                    <a:pt x="1238" y="374"/>
                    <a:pt x="1239" y="373"/>
                    <a:pt x="1240" y="371"/>
                  </a:cubicBezTo>
                  <a:cubicBezTo>
                    <a:pt x="1242" y="369"/>
                    <a:pt x="1243" y="369"/>
                    <a:pt x="1243" y="367"/>
                  </a:cubicBezTo>
                  <a:cubicBezTo>
                    <a:pt x="1243" y="361"/>
                    <a:pt x="1243" y="361"/>
                    <a:pt x="1243" y="361"/>
                  </a:cubicBezTo>
                  <a:cubicBezTo>
                    <a:pt x="1243" y="359"/>
                    <a:pt x="1245" y="359"/>
                    <a:pt x="1246" y="357"/>
                  </a:cubicBezTo>
                  <a:cubicBezTo>
                    <a:pt x="1246" y="353"/>
                    <a:pt x="1246" y="351"/>
                    <a:pt x="1248" y="348"/>
                  </a:cubicBezTo>
                  <a:cubicBezTo>
                    <a:pt x="1249" y="347"/>
                    <a:pt x="1250" y="347"/>
                    <a:pt x="1252" y="347"/>
                  </a:cubicBezTo>
                  <a:cubicBezTo>
                    <a:pt x="1254" y="346"/>
                    <a:pt x="1254" y="345"/>
                    <a:pt x="1256" y="345"/>
                  </a:cubicBezTo>
                  <a:cubicBezTo>
                    <a:pt x="1256" y="345"/>
                    <a:pt x="1257" y="344"/>
                    <a:pt x="1258" y="344"/>
                  </a:cubicBezTo>
                  <a:cubicBezTo>
                    <a:pt x="1260" y="344"/>
                    <a:pt x="1261" y="345"/>
                    <a:pt x="1263" y="345"/>
                  </a:cubicBezTo>
                  <a:cubicBezTo>
                    <a:pt x="1266" y="345"/>
                    <a:pt x="1268" y="343"/>
                    <a:pt x="1269" y="340"/>
                  </a:cubicBezTo>
                  <a:cubicBezTo>
                    <a:pt x="1271" y="341"/>
                    <a:pt x="1272" y="342"/>
                    <a:pt x="1273" y="343"/>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54" name="Freeform 6">
              <a:extLst>
                <a:ext uri="{FF2B5EF4-FFF2-40B4-BE49-F238E27FC236}">
                  <a16:creationId xmlns:a16="http://schemas.microsoft.com/office/drawing/2014/main" id="{A9B7D9C9-5852-47EA-BC5B-E407200002E5}"/>
                </a:ext>
              </a:extLst>
            </p:cNvPr>
            <p:cNvSpPr>
              <a:spLocks noEditPoints="1"/>
            </p:cNvSpPr>
            <p:nvPr/>
          </p:nvSpPr>
          <p:spPr bwMode="auto">
            <a:xfrm>
              <a:off x="654051" y="1185863"/>
              <a:ext cx="525463" cy="1006475"/>
            </a:xfrm>
            <a:custGeom>
              <a:avLst/>
              <a:gdLst/>
              <a:ahLst/>
              <a:cxnLst>
                <a:cxn ang="0">
                  <a:pos x="305" y="576"/>
                </a:cxn>
                <a:cxn ang="0">
                  <a:pos x="34" y="206"/>
                </a:cxn>
                <a:cxn ang="0">
                  <a:pos x="205" y="160"/>
                </a:cxn>
                <a:cxn ang="0">
                  <a:pos x="260" y="448"/>
                </a:cxn>
                <a:cxn ang="0">
                  <a:pos x="265" y="452"/>
                </a:cxn>
                <a:cxn ang="0">
                  <a:pos x="234" y="527"/>
                </a:cxn>
                <a:cxn ang="0">
                  <a:pos x="273" y="494"/>
                </a:cxn>
                <a:cxn ang="0">
                  <a:pos x="269" y="519"/>
                </a:cxn>
                <a:cxn ang="0">
                  <a:pos x="279" y="505"/>
                </a:cxn>
                <a:cxn ang="0">
                  <a:pos x="248" y="535"/>
                </a:cxn>
                <a:cxn ang="0">
                  <a:pos x="279" y="547"/>
                </a:cxn>
                <a:cxn ang="0">
                  <a:pos x="283" y="546"/>
                </a:cxn>
                <a:cxn ang="0">
                  <a:pos x="285" y="583"/>
                </a:cxn>
                <a:cxn ang="0">
                  <a:pos x="259" y="586"/>
                </a:cxn>
                <a:cxn ang="0">
                  <a:pos x="261" y="590"/>
                </a:cxn>
                <a:cxn ang="0">
                  <a:pos x="242" y="580"/>
                </a:cxn>
                <a:cxn ang="0">
                  <a:pos x="284" y="645"/>
                </a:cxn>
                <a:cxn ang="0">
                  <a:pos x="259" y="652"/>
                </a:cxn>
                <a:cxn ang="0">
                  <a:pos x="262" y="650"/>
                </a:cxn>
                <a:cxn ang="0">
                  <a:pos x="256" y="721"/>
                </a:cxn>
                <a:cxn ang="0">
                  <a:pos x="259" y="732"/>
                </a:cxn>
                <a:cxn ang="0">
                  <a:pos x="267" y="729"/>
                </a:cxn>
                <a:cxn ang="0">
                  <a:pos x="251" y="70"/>
                </a:cxn>
                <a:cxn ang="0">
                  <a:pos x="302" y="165"/>
                </a:cxn>
                <a:cxn ang="0">
                  <a:pos x="295" y="239"/>
                </a:cxn>
                <a:cxn ang="0">
                  <a:pos x="308" y="348"/>
                </a:cxn>
                <a:cxn ang="0">
                  <a:pos x="388" y="568"/>
                </a:cxn>
                <a:cxn ang="0">
                  <a:pos x="299" y="713"/>
                </a:cxn>
                <a:cxn ang="0">
                  <a:pos x="287" y="724"/>
                </a:cxn>
                <a:cxn ang="0">
                  <a:pos x="282" y="679"/>
                </a:cxn>
                <a:cxn ang="0">
                  <a:pos x="295" y="656"/>
                </a:cxn>
                <a:cxn ang="0">
                  <a:pos x="303" y="631"/>
                </a:cxn>
                <a:cxn ang="0">
                  <a:pos x="308" y="596"/>
                </a:cxn>
                <a:cxn ang="0">
                  <a:pos x="315" y="575"/>
                </a:cxn>
                <a:cxn ang="0">
                  <a:pos x="304" y="545"/>
                </a:cxn>
                <a:cxn ang="0">
                  <a:pos x="305" y="525"/>
                </a:cxn>
                <a:cxn ang="0">
                  <a:pos x="303" y="510"/>
                </a:cxn>
                <a:cxn ang="0">
                  <a:pos x="300" y="478"/>
                </a:cxn>
                <a:cxn ang="0">
                  <a:pos x="298" y="455"/>
                </a:cxn>
                <a:cxn ang="0">
                  <a:pos x="276" y="421"/>
                </a:cxn>
                <a:cxn ang="0">
                  <a:pos x="263" y="383"/>
                </a:cxn>
                <a:cxn ang="0">
                  <a:pos x="257" y="414"/>
                </a:cxn>
                <a:cxn ang="0">
                  <a:pos x="247" y="395"/>
                </a:cxn>
                <a:cxn ang="0">
                  <a:pos x="243" y="343"/>
                </a:cxn>
                <a:cxn ang="0">
                  <a:pos x="231" y="315"/>
                </a:cxn>
                <a:cxn ang="0">
                  <a:pos x="221" y="278"/>
                </a:cxn>
                <a:cxn ang="0">
                  <a:pos x="218" y="234"/>
                </a:cxn>
                <a:cxn ang="0">
                  <a:pos x="213" y="194"/>
                </a:cxn>
                <a:cxn ang="0">
                  <a:pos x="218" y="165"/>
                </a:cxn>
                <a:cxn ang="0">
                  <a:pos x="216" y="114"/>
                </a:cxn>
                <a:cxn ang="0">
                  <a:pos x="188" y="136"/>
                </a:cxn>
                <a:cxn ang="0">
                  <a:pos x="165" y="88"/>
                </a:cxn>
                <a:cxn ang="0">
                  <a:pos x="139" y="47"/>
                </a:cxn>
                <a:cxn ang="0">
                  <a:pos x="135" y="113"/>
                </a:cxn>
                <a:cxn ang="0">
                  <a:pos x="105" y="147"/>
                </a:cxn>
                <a:cxn ang="0">
                  <a:pos x="98" y="156"/>
                </a:cxn>
                <a:cxn ang="0">
                  <a:pos x="60" y="181"/>
                </a:cxn>
                <a:cxn ang="0">
                  <a:pos x="19" y="191"/>
                </a:cxn>
                <a:cxn ang="0">
                  <a:pos x="223" y="0"/>
                </a:cxn>
              </a:cxnLst>
              <a:rect l="0" t="0" r="r" b="b"/>
              <a:pathLst>
                <a:path w="388" h="744">
                  <a:moveTo>
                    <a:pt x="308" y="568"/>
                  </a:moveTo>
                  <a:cubicBezTo>
                    <a:pt x="305" y="568"/>
                    <a:pt x="305" y="568"/>
                    <a:pt x="305" y="568"/>
                  </a:cubicBezTo>
                  <a:cubicBezTo>
                    <a:pt x="303" y="568"/>
                    <a:pt x="301" y="567"/>
                    <a:pt x="301" y="566"/>
                  </a:cubicBezTo>
                  <a:cubicBezTo>
                    <a:pt x="300" y="568"/>
                    <a:pt x="300" y="569"/>
                    <a:pt x="299" y="572"/>
                  </a:cubicBezTo>
                  <a:cubicBezTo>
                    <a:pt x="299" y="573"/>
                    <a:pt x="297" y="573"/>
                    <a:pt x="297" y="575"/>
                  </a:cubicBezTo>
                  <a:cubicBezTo>
                    <a:pt x="297" y="577"/>
                    <a:pt x="298" y="578"/>
                    <a:pt x="300" y="578"/>
                  </a:cubicBezTo>
                  <a:cubicBezTo>
                    <a:pt x="302" y="578"/>
                    <a:pt x="303" y="576"/>
                    <a:pt x="305" y="576"/>
                  </a:cubicBezTo>
                  <a:cubicBezTo>
                    <a:pt x="307" y="575"/>
                    <a:pt x="310" y="574"/>
                    <a:pt x="310" y="571"/>
                  </a:cubicBezTo>
                  <a:cubicBezTo>
                    <a:pt x="310" y="570"/>
                    <a:pt x="309" y="569"/>
                    <a:pt x="308" y="568"/>
                  </a:cubicBezTo>
                  <a:cubicBezTo>
                    <a:pt x="308" y="568"/>
                    <a:pt x="308" y="568"/>
                    <a:pt x="308" y="568"/>
                  </a:cubicBezTo>
                  <a:close/>
                  <a:moveTo>
                    <a:pt x="36" y="195"/>
                  </a:moveTo>
                  <a:cubicBezTo>
                    <a:pt x="35" y="195"/>
                    <a:pt x="35" y="198"/>
                    <a:pt x="34" y="199"/>
                  </a:cubicBezTo>
                  <a:cubicBezTo>
                    <a:pt x="33" y="200"/>
                    <a:pt x="32" y="201"/>
                    <a:pt x="32" y="203"/>
                  </a:cubicBezTo>
                  <a:cubicBezTo>
                    <a:pt x="32" y="204"/>
                    <a:pt x="33" y="206"/>
                    <a:pt x="34" y="206"/>
                  </a:cubicBezTo>
                  <a:cubicBezTo>
                    <a:pt x="36" y="206"/>
                    <a:pt x="36" y="204"/>
                    <a:pt x="38" y="202"/>
                  </a:cubicBezTo>
                  <a:cubicBezTo>
                    <a:pt x="39" y="201"/>
                    <a:pt x="40" y="200"/>
                    <a:pt x="40" y="198"/>
                  </a:cubicBezTo>
                  <a:cubicBezTo>
                    <a:pt x="40" y="196"/>
                    <a:pt x="38" y="195"/>
                    <a:pt x="36" y="195"/>
                  </a:cubicBezTo>
                  <a:close/>
                  <a:moveTo>
                    <a:pt x="207" y="143"/>
                  </a:moveTo>
                  <a:cubicBezTo>
                    <a:pt x="205" y="143"/>
                    <a:pt x="206" y="146"/>
                    <a:pt x="205" y="148"/>
                  </a:cubicBezTo>
                  <a:cubicBezTo>
                    <a:pt x="205" y="150"/>
                    <a:pt x="204" y="151"/>
                    <a:pt x="204" y="152"/>
                  </a:cubicBezTo>
                  <a:cubicBezTo>
                    <a:pt x="204" y="155"/>
                    <a:pt x="205" y="157"/>
                    <a:pt x="205" y="160"/>
                  </a:cubicBezTo>
                  <a:cubicBezTo>
                    <a:pt x="205" y="163"/>
                    <a:pt x="206" y="165"/>
                    <a:pt x="209" y="165"/>
                  </a:cubicBezTo>
                  <a:cubicBezTo>
                    <a:pt x="211" y="165"/>
                    <a:pt x="211" y="162"/>
                    <a:pt x="211" y="160"/>
                  </a:cubicBezTo>
                  <a:cubicBezTo>
                    <a:pt x="211" y="151"/>
                    <a:pt x="211" y="151"/>
                    <a:pt x="211" y="151"/>
                  </a:cubicBezTo>
                  <a:cubicBezTo>
                    <a:pt x="211" y="150"/>
                    <a:pt x="210" y="149"/>
                    <a:pt x="210" y="147"/>
                  </a:cubicBezTo>
                  <a:cubicBezTo>
                    <a:pt x="209" y="145"/>
                    <a:pt x="209" y="143"/>
                    <a:pt x="207" y="143"/>
                  </a:cubicBezTo>
                  <a:close/>
                  <a:moveTo>
                    <a:pt x="261" y="443"/>
                  </a:moveTo>
                  <a:cubicBezTo>
                    <a:pt x="260" y="444"/>
                    <a:pt x="260" y="446"/>
                    <a:pt x="260" y="448"/>
                  </a:cubicBezTo>
                  <a:cubicBezTo>
                    <a:pt x="260" y="450"/>
                    <a:pt x="261" y="451"/>
                    <a:pt x="261" y="452"/>
                  </a:cubicBezTo>
                  <a:cubicBezTo>
                    <a:pt x="261" y="457"/>
                    <a:pt x="262" y="459"/>
                    <a:pt x="264" y="464"/>
                  </a:cubicBezTo>
                  <a:cubicBezTo>
                    <a:pt x="265" y="469"/>
                    <a:pt x="265" y="473"/>
                    <a:pt x="269" y="476"/>
                  </a:cubicBezTo>
                  <a:cubicBezTo>
                    <a:pt x="269" y="475"/>
                    <a:pt x="270" y="475"/>
                    <a:pt x="270" y="474"/>
                  </a:cubicBezTo>
                  <a:cubicBezTo>
                    <a:pt x="270" y="470"/>
                    <a:pt x="267" y="468"/>
                    <a:pt x="267" y="464"/>
                  </a:cubicBezTo>
                  <a:cubicBezTo>
                    <a:pt x="267" y="460"/>
                    <a:pt x="267" y="460"/>
                    <a:pt x="267" y="460"/>
                  </a:cubicBezTo>
                  <a:cubicBezTo>
                    <a:pt x="267" y="457"/>
                    <a:pt x="266" y="455"/>
                    <a:pt x="265" y="452"/>
                  </a:cubicBezTo>
                  <a:cubicBezTo>
                    <a:pt x="265" y="448"/>
                    <a:pt x="265" y="445"/>
                    <a:pt x="261" y="443"/>
                  </a:cubicBezTo>
                  <a:close/>
                  <a:moveTo>
                    <a:pt x="242" y="520"/>
                  </a:moveTo>
                  <a:cubicBezTo>
                    <a:pt x="242" y="518"/>
                    <a:pt x="243" y="515"/>
                    <a:pt x="241" y="515"/>
                  </a:cubicBezTo>
                  <a:cubicBezTo>
                    <a:pt x="239" y="515"/>
                    <a:pt x="239" y="517"/>
                    <a:pt x="238" y="518"/>
                  </a:cubicBezTo>
                  <a:cubicBezTo>
                    <a:pt x="236" y="519"/>
                    <a:pt x="234" y="518"/>
                    <a:pt x="232" y="519"/>
                  </a:cubicBezTo>
                  <a:cubicBezTo>
                    <a:pt x="230" y="520"/>
                    <a:pt x="231" y="522"/>
                    <a:pt x="231" y="523"/>
                  </a:cubicBezTo>
                  <a:cubicBezTo>
                    <a:pt x="231" y="525"/>
                    <a:pt x="232" y="527"/>
                    <a:pt x="234" y="527"/>
                  </a:cubicBezTo>
                  <a:cubicBezTo>
                    <a:pt x="238" y="527"/>
                    <a:pt x="239" y="525"/>
                    <a:pt x="243" y="525"/>
                  </a:cubicBezTo>
                  <a:cubicBezTo>
                    <a:pt x="246" y="524"/>
                    <a:pt x="250" y="523"/>
                    <a:pt x="250" y="520"/>
                  </a:cubicBezTo>
                  <a:cubicBezTo>
                    <a:pt x="250" y="516"/>
                    <a:pt x="250" y="516"/>
                    <a:pt x="250" y="516"/>
                  </a:cubicBezTo>
                  <a:cubicBezTo>
                    <a:pt x="250" y="516"/>
                    <a:pt x="250" y="516"/>
                    <a:pt x="249" y="516"/>
                  </a:cubicBezTo>
                  <a:cubicBezTo>
                    <a:pt x="249" y="516"/>
                    <a:pt x="248" y="517"/>
                    <a:pt x="248" y="517"/>
                  </a:cubicBezTo>
                  <a:cubicBezTo>
                    <a:pt x="246" y="518"/>
                    <a:pt x="244" y="519"/>
                    <a:pt x="242" y="520"/>
                  </a:cubicBezTo>
                  <a:close/>
                  <a:moveTo>
                    <a:pt x="273" y="494"/>
                  </a:moveTo>
                  <a:cubicBezTo>
                    <a:pt x="272" y="494"/>
                    <a:pt x="271" y="495"/>
                    <a:pt x="269" y="495"/>
                  </a:cubicBezTo>
                  <a:cubicBezTo>
                    <a:pt x="265" y="495"/>
                    <a:pt x="265" y="495"/>
                    <a:pt x="265" y="495"/>
                  </a:cubicBezTo>
                  <a:cubicBezTo>
                    <a:pt x="265" y="496"/>
                    <a:pt x="265" y="496"/>
                    <a:pt x="265" y="496"/>
                  </a:cubicBezTo>
                  <a:cubicBezTo>
                    <a:pt x="265" y="498"/>
                    <a:pt x="267" y="499"/>
                    <a:pt x="268" y="500"/>
                  </a:cubicBezTo>
                  <a:cubicBezTo>
                    <a:pt x="269" y="503"/>
                    <a:pt x="269" y="505"/>
                    <a:pt x="269" y="508"/>
                  </a:cubicBezTo>
                  <a:cubicBezTo>
                    <a:pt x="269" y="510"/>
                    <a:pt x="267" y="511"/>
                    <a:pt x="267" y="514"/>
                  </a:cubicBezTo>
                  <a:cubicBezTo>
                    <a:pt x="267" y="516"/>
                    <a:pt x="269" y="517"/>
                    <a:pt x="269" y="519"/>
                  </a:cubicBezTo>
                  <a:cubicBezTo>
                    <a:pt x="269" y="525"/>
                    <a:pt x="269" y="525"/>
                    <a:pt x="269" y="525"/>
                  </a:cubicBezTo>
                  <a:cubicBezTo>
                    <a:pt x="269" y="526"/>
                    <a:pt x="270" y="527"/>
                    <a:pt x="271" y="527"/>
                  </a:cubicBezTo>
                  <a:cubicBezTo>
                    <a:pt x="272" y="527"/>
                    <a:pt x="272" y="526"/>
                    <a:pt x="272" y="526"/>
                  </a:cubicBezTo>
                  <a:cubicBezTo>
                    <a:pt x="274" y="524"/>
                    <a:pt x="275" y="523"/>
                    <a:pt x="275" y="521"/>
                  </a:cubicBezTo>
                  <a:cubicBezTo>
                    <a:pt x="275" y="516"/>
                    <a:pt x="275" y="516"/>
                    <a:pt x="275" y="516"/>
                  </a:cubicBezTo>
                  <a:cubicBezTo>
                    <a:pt x="275" y="513"/>
                    <a:pt x="281" y="512"/>
                    <a:pt x="281" y="509"/>
                  </a:cubicBezTo>
                  <a:cubicBezTo>
                    <a:pt x="281" y="507"/>
                    <a:pt x="281" y="505"/>
                    <a:pt x="279" y="505"/>
                  </a:cubicBezTo>
                  <a:cubicBezTo>
                    <a:pt x="278" y="505"/>
                    <a:pt x="278" y="506"/>
                    <a:pt x="277" y="506"/>
                  </a:cubicBezTo>
                  <a:cubicBezTo>
                    <a:pt x="276" y="506"/>
                    <a:pt x="275" y="504"/>
                    <a:pt x="275" y="503"/>
                  </a:cubicBezTo>
                  <a:cubicBezTo>
                    <a:pt x="275" y="499"/>
                    <a:pt x="275" y="499"/>
                    <a:pt x="275" y="499"/>
                  </a:cubicBezTo>
                  <a:cubicBezTo>
                    <a:pt x="275" y="497"/>
                    <a:pt x="274" y="496"/>
                    <a:pt x="273" y="494"/>
                  </a:cubicBezTo>
                  <a:close/>
                  <a:moveTo>
                    <a:pt x="250" y="529"/>
                  </a:moveTo>
                  <a:cubicBezTo>
                    <a:pt x="248" y="529"/>
                    <a:pt x="248" y="529"/>
                    <a:pt x="248" y="529"/>
                  </a:cubicBezTo>
                  <a:cubicBezTo>
                    <a:pt x="249" y="531"/>
                    <a:pt x="248" y="533"/>
                    <a:pt x="248" y="535"/>
                  </a:cubicBezTo>
                  <a:cubicBezTo>
                    <a:pt x="249" y="535"/>
                    <a:pt x="250" y="535"/>
                    <a:pt x="251" y="535"/>
                  </a:cubicBezTo>
                  <a:cubicBezTo>
                    <a:pt x="251" y="536"/>
                    <a:pt x="250" y="537"/>
                    <a:pt x="251" y="537"/>
                  </a:cubicBezTo>
                  <a:cubicBezTo>
                    <a:pt x="252" y="538"/>
                    <a:pt x="252" y="538"/>
                    <a:pt x="253" y="538"/>
                  </a:cubicBezTo>
                  <a:cubicBezTo>
                    <a:pt x="254" y="538"/>
                    <a:pt x="255" y="536"/>
                    <a:pt x="255" y="535"/>
                  </a:cubicBezTo>
                  <a:cubicBezTo>
                    <a:pt x="255" y="532"/>
                    <a:pt x="253" y="529"/>
                    <a:pt x="250" y="529"/>
                  </a:cubicBezTo>
                  <a:close/>
                  <a:moveTo>
                    <a:pt x="281" y="542"/>
                  </a:moveTo>
                  <a:cubicBezTo>
                    <a:pt x="280" y="544"/>
                    <a:pt x="279" y="545"/>
                    <a:pt x="279" y="547"/>
                  </a:cubicBezTo>
                  <a:cubicBezTo>
                    <a:pt x="279" y="550"/>
                    <a:pt x="280" y="552"/>
                    <a:pt x="280" y="555"/>
                  </a:cubicBezTo>
                  <a:cubicBezTo>
                    <a:pt x="280" y="556"/>
                    <a:pt x="279" y="557"/>
                    <a:pt x="279" y="558"/>
                  </a:cubicBezTo>
                  <a:cubicBezTo>
                    <a:pt x="279" y="561"/>
                    <a:pt x="282" y="562"/>
                    <a:pt x="285" y="562"/>
                  </a:cubicBezTo>
                  <a:cubicBezTo>
                    <a:pt x="287" y="562"/>
                    <a:pt x="288" y="561"/>
                    <a:pt x="288" y="559"/>
                  </a:cubicBezTo>
                  <a:cubicBezTo>
                    <a:pt x="288" y="558"/>
                    <a:pt x="286" y="557"/>
                    <a:pt x="286" y="556"/>
                  </a:cubicBezTo>
                  <a:cubicBezTo>
                    <a:pt x="286" y="554"/>
                    <a:pt x="286" y="552"/>
                    <a:pt x="286" y="550"/>
                  </a:cubicBezTo>
                  <a:cubicBezTo>
                    <a:pt x="286" y="549"/>
                    <a:pt x="284" y="548"/>
                    <a:pt x="283" y="546"/>
                  </a:cubicBezTo>
                  <a:cubicBezTo>
                    <a:pt x="282" y="545"/>
                    <a:pt x="282" y="544"/>
                    <a:pt x="281" y="542"/>
                  </a:cubicBezTo>
                  <a:close/>
                  <a:moveTo>
                    <a:pt x="275" y="571"/>
                  </a:moveTo>
                  <a:cubicBezTo>
                    <a:pt x="273" y="571"/>
                    <a:pt x="271" y="572"/>
                    <a:pt x="271" y="574"/>
                  </a:cubicBezTo>
                  <a:cubicBezTo>
                    <a:pt x="271" y="580"/>
                    <a:pt x="275" y="582"/>
                    <a:pt x="278" y="586"/>
                  </a:cubicBezTo>
                  <a:cubicBezTo>
                    <a:pt x="280" y="588"/>
                    <a:pt x="282" y="590"/>
                    <a:pt x="285" y="590"/>
                  </a:cubicBezTo>
                  <a:cubicBezTo>
                    <a:pt x="286" y="590"/>
                    <a:pt x="286" y="588"/>
                    <a:pt x="286" y="587"/>
                  </a:cubicBezTo>
                  <a:cubicBezTo>
                    <a:pt x="286" y="586"/>
                    <a:pt x="285" y="585"/>
                    <a:pt x="285" y="583"/>
                  </a:cubicBezTo>
                  <a:cubicBezTo>
                    <a:pt x="285" y="580"/>
                    <a:pt x="286" y="579"/>
                    <a:pt x="286" y="577"/>
                  </a:cubicBezTo>
                  <a:cubicBezTo>
                    <a:pt x="286" y="575"/>
                    <a:pt x="284" y="574"/>
                    <a:pt x="282" y="573"/>
                  </a:cubicBezTo>
                  <a:cubicBezTo>
                    <a:pt x="279" y="572"/>
                    <a:pt x="278" y="571"/>
                    <a:pt x="275" y="571"/>
                  </a:cubicBezTo>
                  <a:close/>
                  <a:moveTo>
                    <a:pt x="266" y="578"/>
                  </a:moveTo>
                  <a:cubicBezTo>
                    <a:pt x="266" y="577"/>
                    <a:pt x="265" y="575"/>
                    <a:pt x="264" y="575"/>
                  </a:cubicBezTo>
                  <a:cubicBezTo>
                    <a:pt x="260" y="575"/>
                    <a:pt x="259" y="579"/>
                    <a:pt x="259" y="582"/>
                  </a:cubicBezTo>
                  <a:cubicBezTo>
                    <a:pt x="259" y="586"/>
                    <a:pt x="259" y="586"/>
                    <a:pt x="259" y="586"/>
                  </a:cubicBezTo>
                  <a:cubicBezTo>
                    <a:pt x="259" y="588"/>
                    <a:pt x="258" y="589"/>
                    <a:pt x="257" y="590"/>
                  </a:cubicBezTo>
                  <a:cubicBezTo>
                    <a:pt x="256" y="592"/>
                    <a:pt x="257" y="594"/>
                    <a:pt x="257" y="596"/>
                  </a:cubicBezTo>
                  <a:cubicBezTo>
                    <a:pt x="257" y="598"/>
                    <a:pt x="256" y="599"/>
                    <a:pt x="257" y="601"/>
                  </a:cubicBezTo>
                  <a:cubicBezTo>
                    <a:pt x="257" y="601"/>
                    <a:pt x="257" y="602"/>
                    <a:pt x="258" y="602"/>
                  </a:cubicBezTo>
                  <a:cubicBezTo>
                    <a:pt x="259" y="602"/>
                    <a:pt x="259" y="600"/>
                    <a:pt x="259" y="599"/>
                  </a:cubicBezTo>
                  <a:cubicBezTo>
                    <a:pt x="260" y="597"/>
                    <a:pt x="261" y="596"/>
                    <a:pt x="261" y="595"/>
                  </a:cubicBezTo>
                  <a:cubicBezTo>
                    <a:pt x="261" y="590"/>
                    <a:pt x="261" y="590"/>
                    <a:pt x="261" y="590"/>
                  </a:cubicBezTo>
                  <a:cubicBezTo>
                    <a:pt x="261" y="585"/>
                    <a:pt x="266" y="583"/>
                    <a:pt x="266" y="578"/>
                  </a:cubicBezTo>
                  <a:close/>
                  <a:moveTo>
                    <a:pt x="249" y="572"/>
                  </a:moveTo>
                  <a:cubicBezTo>
                    <a:pt x="248" y="572"/>
                    <a:pt x="248" y="573"/>
                    <a:pt x="247" y="573"/>
                  </a:cubicBezTo>
                  <a:cubicBezTo>
                    <a:pt x="245" y="573"/>
                    <a:pt x="245" y="570"/>
                    <a:pt x="245" y="568"/>
                  </a:cubicBezTo>
                  <a:cubicBezTo>
                    <a:pt x="244" y="568"/>
                    <a:pt x="244" y="568"/>
                    <a:pt x="244" y="568"/>
                  </a:cubicBezTo>
                  <a:cubicBezTo>
                    <a:pt x="242" y="568"/>
                    <a:pt x="242" y="570"/>
                    <a:pt x="242" y="572"/>
                  </a:cubicBezTo>
                  <a:cubicBezTo>
                    <a:pt x="242" y="580"/>
                    <a:pt x="242" y="580"/>
                    <a:pt x="242" y="580"/>
                  </a:cubicBezTo>
                  <a:cubicBezTo>
                    <a:pt x="245" y="580"/>
                    <a:pt x="246" y="583"/>
                    <a:pt x="249" y="584"/>
                  </a:cubicBezTo>
                  <a:cubicBezTo>
                    <a:pt x="250" y="583"/>
                    <a:pt x="251" y="582"/>
                    <a:pt x="251" y="581"/>
                  </a:cubicBezTo>
                  <a:cubicBezTo>
                    <a:pt x="251" y="577"/>
                    <a:pt x="250" y="575"/>
                    <a:pt x="249" y="572"/>
                  </a:cubicBezTo>
                  <a:close/>
                  <a:moveTo>
                    <a:pt x="290" y="636"/>
                  </a:moveTo>
                  <a:cubicBezTo>
                    <a:pt x="287" y="639"/>
                    <a:pt x="282" y="639"/>
                    <a:pt x="282" y="643"/>
                  </a:cubicBezTo>
                  <a:cubicBezTo>
                    <a:pt x="282" y="645"/>
                    <a:pt x="282" y="645"/>
                    <a:pt x="282" y="645"/>
                  </a:cubicBezTo>
                  <a:cubicBezTo>
                    <a:pt x="284" y="645"/>
                    <a:pt x="284" y="645"/>
                    <a:pt x="284" y="645"/>
                  </a:cubicBezTo>
                  <a:cubicBezTo>
                    <a:pt x="287" y="645"/>
                    <a:pt x="288" y="644"/>
                    <a:pt x="291" y="644"/>
                  </a:cubicBezTo>
                  <a:cubicBezTo>
                    <a:pt x="291" y="641"/>
                    <a:pt x="291" y="639"/>
                    <a:pt x="290" y="636"/>
                  </a:cubicBezTo>
                  <a:close/>
                  <a:moveTo>
                    <a:pt x="261" y="647"/>
                  </a:moveTo>
                  <a:cubicBezTo>
                    <a:pt x="259" y="646"/>
                    <a:pt x="259" y="643"/>
                    <a:pt x="257" y="643"/>
                  </a:cubicBezTo>
                  <a:cubicBezTo>
                    <a:pt x="255" y="643"/>
                    <a:pt x="255" y="644"/>
                    <a:pt x="253" y="645"/>
                  </a:cubicBezTo>
                  <a:cubicBezTo>
                    <a:pt x="252" y="647"/>
                    <a:pt x="251" y="647"/>
                    <a:pt x="250" y="649"/>
                  </a:cubicBezTo>
                  <a:cubicBezTo>
                    <a:pt x="253" y="651"/>
                    <a:pt x="256" y="649"/>
                    <a:pt x="259" y="652"/>
                  </a:cubicBezTo>
                  <a:cubicBezTo>
                    <a:pt x="260" y="653"/>
                    <a:pt x="260" y="654"/>
                    <a:pt x="260" y="656"/>
                  </a:cubicBezTo>
                  <a:cubicBezTo>
                    <a:pt x="261" y="659"/>
                    <a:pt x="262" y="660"/>
                    <a:pt x="262" y="663"/>
                  </a:cubicBezTo>
                  <a:cubicBezTo>
                    <a:pt x="262" y="665"/>
                    <a:pt x="263" y="665"/>
                    <a:pt x="263" y="666"/>
                  </a:cubicBezTo>
                  <a:cubicBezTo>
                    <a:pt x="265" y="664"/>
                    <a:pt x="267" y="662"/>
                    <a:pt x="267" y="659"/>
                  </a:cubicBezTo>
                  <a:cubicBezTo>
                    <a:pt x="267" y="657"/>
                    <a:pt x="266" y="657"/>
                    <a:pt x="266" y="655"/>
                  </a:cubicBezTo>
                  <a:cubicBezTo>
                    <a:pt x="265" y="653"/>
                    <a:pt x="265" y="652"/>
                    <a:pt x="264" y="651"/>
                  </a:cubicBezTo>
                  <a:cubicBezTo>
                    <a:pt x="264" y="650"/>
                    <a:pt x="263" y="650"/>
                    <a:pt x="262" y="650"/>
                  </a:cubicBezTo>
                  <a:cubicBezTo>
                    <a:pt x="261" y="649"/>
                    <a:pt x="261" y="649"/>
                    <a:pt x="261" y="647"/>
                  </a:cubicBezTo>
                  <a:close/>
                  <a:moveTo>
                    <a:pt x="263" y="716"/>
                  </a:moveTo>
                  <a:cubicBezTo>
                    <a:pt x="263" y="712"/>
                    <a:pt x="263" y="712"/>
                    <a:pt x="263" y="712"/>
                  </a:cubicBezTo>
                  <a:cubicBezTo>
                    <a:pt x="256" y="712"/>
                    <a:pt x="256" y="712"/>
                    <a:pt x="256" y="712"/>
                  </a:cubicBezTo>
                  <a:cubicBezTo>
                    <a:pt x="256" y="713"/>
                    <a:pt x="256" y="713"/>
                    <a:pt x="256" y="713"/>
                  </a:cubicBezTo>
                  <a:cubicBezTo>
                    <a:pt x="257" y="714"/>
                    <a:pt x="258" y="715"/>
                    <a:pt x="258" y="717"/>
                  </a:cubicBezTo>
                  <a:cubicBezTo>
                    <a:pt x="256" y="721"/>
                    <a:pt x="256" y="721"/>
                    <a:pt x="256" y="721"/>
                  </a:cubicBezTo>
                  <a:cubicBezTo>
                    <a:pt x="256" y="723"/>
                    <a:pt x="256" y="723"/>
                    <a:pt x="256" y="723"/>
                  </a:cubicBezTo>
                  <a:cubicBezTo>
                    <a:pt x="259" y="723"/>
                    <a:pt x="259" y="723"/>
                    <a:pt x="259" y="723"/>
                  </a:cubicBezTo>
                  <a:cubicBezTo>
                    <a:pt x="260" y="723"/>
                    <a:pt x="260" y="722"/>
                    <a:pt x="260" y="722"/>
                  </a:cubicBezTo>
                  <a:cubicBezTo>
                    <a:pt x="262" y="720"/>
                    <a:pt x="263" y="719"/>
                    <a:pt x="263" y="716"/>
                  </a:cubicBezTo>
                  <a:close/>
                  <a:moveTo>
                    <a:pt x="265" y="728"/>
                  </a:moveTo>
                  <a:cubicBezTo>
                    <a:pt x="264" y="728"/>
                    <a:pt x="264" y="727"/>
                    <a:pt x="264" y="727"/>
                  </a:cubicBezTo>
                  <a:cubicBezTo>
                    <a:pt x="261" y="727"/>
                    <a:pt x="261" y="730"/>
                    <a:pt x="259" y="732"/>
                  </a:cubicBezTo>
                  <a:cubicBezTo>
                    <a:pt x="257" y="736"/>
                    <a:pt x="255" y="737"/>
                    <a:pt x="255" y="741"/>
                  </a:cubicBezTo>
                  <a:cubicBezTo>
                    <a:pt x="255" y="744"/>
                    <a:pt x="255" y="744"/>
                    <a:pt x="255" y="744"/>
                  </a:cubicBezTo>
                  <a:cubicBezTo>
                    <a:pt x="256" y="744"/>
                    <a:pt x="256" y="744"/>
                    <a:pt x="256" y="744"/>
                  </a:cubicBezTo>
                  <a:cubicBezTo>
                    <a:pt x="257" y="742"/>
                    <a:pt x="259" y="742"/>
                    <a:pt x="260" y="741"/>
                  </a:cubicBezTo>
                  <a:cubicBezTo>
                    <a:pt x="261" y="740"/>
                    <a:pt x="261" y="738"/>
                    <a:pt x="262" y="736"/>
                  </a:cubicBezTo>
                  <a:cubicBezTo>
                    <a:pt x="265" y="735"/>
                    <a:pt x="267" y="734"/>
                    <a:pt x="267" y="731"/>
                  </a:cubicBezTo>
                  <a:cubicBezTo>
                    <a:pt x="267" y="729"/>
                    <a:pt x="267" y="729"/>
                    <a:pt x="267" y="729"/>
                  </a:cubicBezTo>
                  <a:cubicBezTo>
                    <a:pt x="266" y="729"/>
                    <a:pt x="266" y="728"/>
                    <a:pt x="265" y="728"/>
                  </a:cubicBezTo>
                  <a:close/>
                  <a:moveTo>
                    <a:pt x="223" y="0"/>
                  </a:moveTo>
                  <a:cubicBezTo>
                    <a:pt x="224" y="4"/>
                    <a:pt x="225" y="7"/>
                    <a:pt x="225" y="10"/>
                  </a:cubicBezTo>
                  <a:cubicBezTo>
                    <a:pt x="225" y="18"/>
                    <a:pt x="219" y="22"/>
                    <a:pt x="219" y="30"/>
                  </a:cubicBezTo>
                  <a:cubicBezTo>
                    <a:pt x="219" y="35"/>
                    <a:pt x="221" y="38"/>
                    <a:pt x="225" y="42"/>
                  </a:cubicBezTo>
                  <a:cubicBezTo>
                    <a:pt x="230" y="48"/>
                    <a:pt x="233" y="51"/>
                    <a:pt x="238" y="56"/>
                  </a:cubicBezTo>
                  <a:cubicBezTo>
                    <a:pt x="244" y="60"/>
                    <a:pt x="248" y="63"/>
                    <a:pt x="251" y="70"/>
                  </a:cubicBezTo>
                  <a:cubicBezTo>
                    <a:pt x="253" y="74"/>
                    <a:pt x="251" y="78"/>
                    <a:pt x="255" y="80"/>
                  </a:cubicBezTo>
                  <a:cubicBezTo>
                    <a:pt x="260" y="85"/>
                    <a:pt x="263" y="88"/>
                    <a:pt x="268" y="92"/>
                  </a:cubicBezTo>
                  <a:cubicBezTo>
                    <a:pt x="273" y="97"/>
                    <a:pt x="276" y="99"/>
                    <a:pt x="282" y="104"/>
                  </a:cubicBezTo>
                  <a:cubicBezTo>
                    <a:pt x="284" y="106"/>
                    <a:pt x="288" y="106"/>
                    <a:pt x="289" y="109"/>
                  </a:cubicBezTo>
                  <a:cubicBezTo>
                    <a:pt x="290" y="115"/>
                    <a:pt x="289" y="118"/>
                    <a:pt x="289" y="124"/>
                  </a:cubicBezTo>
                  <a:cubicBezTo>
                    <a:pt x="289" y="131"/>
                    <a:pt x="292" y="134"/>
                    <a:pt x="295" y="141"/>
                  </a:cubicBezTo>
                  <a:cubicBezTo>
                    <a:pt x="299" y="149"/>
                    <a:pt x="301" y="155"/>
                    <a:pt x="302" y="165"/>
                  </a:cubicBezTo>
                  <a:cubicBezTo>
                    <a:pt x="303" y="165"/>
                    <a:pt x="304" y="165"/>
                    <a:pt x="305" y="165"/>
                  </a:cubicBezTo>
                  <a:cubicBezTo>
                    <a:pt x="310" y="165"/>
                    <a:pt x="310" y="157"/>
                    <a:pt x="316" y="157"/>
                  </a:cubicBezTo>
                  <a:cubicBezTo>
                    <a:pt x="319" y="157"/>
                    <a:pt x="318" y="162"/>
                    <a:pt x="318" y="165"/>
                  </a:cubicBezTo>
                  <a:cubicBezTo>
                    <a:pt x="318" y="170"/>
                    <a:pt x="312" y="171"/>
                    <a:pt x="310" y="176"/>
                  </a:cubicBezTo>
                  <a:cubicBezTo>
                    <a:pt x="306" y="186"/>
                    <a:pt x="300" y="190"/>
                    <a:pt x="300" y="200"/>
                  </a:cubicBezTo>
                  <a:cubicBezTo>
                    <a:pt x="300" y="233"/>
                    <a:pt x="300" y="233"/>
                    <a:pt x="300" y="233"/>
                  </a:cubicBezTo>
                  <a:cubicBezTo>
                    <a:pt x="300" y="236"/>
                    <a:pt x="297" y="237"/>
                    <a:pt x="295" y="239"/>
                  </a:cubicBezTo>
                  <a:cubicBezTo>
                    <a:pt x="291" y="246"/>
                    <a:pt x="286" y="249"/>
                    <a:pt x="279" y="253"/>
                  </a:cubicBezTo>
                  <a:cubicBezTo>
                    <a:pt x="271" y="258"/>
                    <a:pt x="263" y="261"/>
                    <a:pt x="263" y="271"/>
                  </a:cubicBezTo>
                  <a:cubicBezTo>
                    <a:pt x="263" y="274"/>
                    <a:pt x="262" y="276"/>
                    <a:pt x="262" y="280"/>
                  </a:cubicBezTo>
                  <a:cubicBezTo>
                    <a:pt x="263" y="289"/>
                    <a:pt x="267" y="294"/>
                    <a:pt x="271" y="303"/>
                  </a:cubicBezTo>
                  <a:cubicBezTo>
                    <a:pt x="273" y="308"/>
                    <a:pt x="274" y="311"/>
                    <a:pt x="277" y="316"/>
                  </a:cubicBezTo>
                  <a:cubicBezTo>
                    <a:pt x="282" y="324"/>
                    <a:pt x="288" y="325"/>
                    <a:pt x="294" y="332"/>
                  </a:cubicBezTo>
                  <a:cubicBezTo>
                    <a:pt x="298" y="339"/>
                    <a:pt x="302" y="343"/>
                    <a:pt x="308" y="348"/>
                  </a:cubicBezTo>
                  <a:cubicBezTo>
                    <a:pt x="314" y="352"/>
                    <a:pt x="317" y="355"/>
                    <a:pt x="322" y="361"/>
                  </a:cubicBezTo>
                  <a:cubicBezTo>
                    <a:pt x="335" y="376"/>
                    <a:pt x="338" y="390"/>
                    <a:pt x="339" y="410"/>
                  </a:cubicBezTo>
                  <a:cubicBezTo>
                    <a:pt x="339" y="414"/>
                    <a:pt x="341" y="415"/>
                    <a:pt x="341" y="419"/>
                  </a:cubicBezTo>
                  <a:cubicBezTo>
                    <a:pt x="341" y="451"/>
                    <a:pt x="341" y="451"/>
                    <a:pt x="341" y="451"/>
                  </a:cubicBezTo>
                  <a:cubicBezTo>
                    <a:pt x="341" y="476"/>
                    <a:pt x="355" y="487"/>
                    <a:pt x="359" y="512"/>
                  </a:cubicBezTo>
                  <a:cubicBezTo>
                    <a:pt x="361" y="524"/>
                    <a:pt x="365" y="530"/>
                    <a:pt x="370" y="542"/>
                  </a:cubicBezTo>
                  <a:cubicBezTo>
                    <a:pt x="375" y="553"/>
                    <a:pt x="388" y="555"/>
                    <a:pt x="388" y="568"/>
                  </a:cubicBezTo>
                  <a:cubicBezTo>
                    <a:pt x="388" y="571"/>
                    <a:pt x="386" y="572"/>
                    <a:pt x="384" y="574"/>
                  </a:cubicBezTo>
                  <a:cubicBezTo>
                    <a:pt x="381" y="579"/>
                    <a:pt x="379" y="582"/>
                    <a:pt x="377" y="588"/>
                  </a:cubicBezTo>
                  <a:cubicBezTo>
                    <a:pt x="376" y="596"/>
                    <a:pt x="370" y="599"/>
                    <a:pt x="366" y="605"/>
                  </a:cubicBezTo>
                  <a:cubicBezTo>
                    <a:pt x="361" y="611"/>
                    <a:pt x="359" y="615"/>
                    <a:pt x="355" y="621"/>
                  </a:cubicBezTo>
                  <a:cubicBezTo>
                    <a:pt x="348" y="634"/>
                    <a:pt x="343" y="639"/>
                    <a:pt x="335" y="652"/>
                  </a:cubicBezTo>
                  <a:cubicBezTo>
                    <a:pt x="328" y="665"/>
                    <a:pt x="328" y="673"/>
                    <a:pt x="323" y="686"/>
                  </a:cubicBezTo>
                  <a:cubicBezTo>
                    <a:pt x="318" y="699"/>
                    <a:pt x="304" y="700"/>
                    <a:pt x="299" y="713"/>
                  </a:cubicBezTo>
                  <a:cubicBezTo>
                    <a:pt x="299" y="713"/>
                    <a:pt x="299" y="713"/>
                    <a:pt x="299" y="713"/>
                  </a:cubicBezTo>
                  <a:cubicBezTo>
                    <a:pt x="298" y="713"/>
                    <a:pt x="298" y="714"/>
                    <a:pt x="297" y="714"/>
                  </a:cubicBezTo>
                  <a:cubicBezTo>
                    <a:pt x="295" y="716"/>
                    <a:pt x="296" y="718"/>
                    <a:pt x="295" y="720"/>
                  </a:cubicBezTo>
                  <a:cubicBezTo>
                    <a:pt x="294" y="722"/>
                    <a:pt x="295" y="724"/>
                    <a:pt x="294" y="727"/>
                  </a:cubicBezTo>
                  <a:cubicBezTo>
                    <a:pt x="293" y="730"/>
                    <a:pt x="292" y="732"/>
                    <a:pt x="291" y="735"/>
                  </a:cubicBezTo>
                  <a:cubicBezTo>
                    <a:pt x="288" y="734"/>
                    <a:pt x="287" y="732"/>
                    <a:pt x="287" y="729"/>
                  </a:cubicBezTo>
                  <a:cubicBezTo>
                    <a:pt x="287" y="724"/>
                    <a:pt x="287" y="724"/>
                    <a:pt x="287" y="724"/>
                  </a:cubicBezTo>
                  <a:cubicBezTo>
                    <a:pt x="287" y="721"/>
                    <a:pt x="287" y="719"/>
                    <a:pt x="286" y="717"/>
                  </a:cubicBezTo>
                  <a:cubicBezTo>
                    <a:pt x="286" y="718"/>
                    <a:pt x="285" y="718"/>
                    <a:pt x="285" y="719"/>
                  </a:cubicBezTo>
                  <a:cubicBezTo>
                    <a:pt x="284" y="718"/>
                    <a:pt x="284" y="718"/>
                    <a:pt x="284" y="718"/>
                  </a:cubicBezTo>
                  <a:cubicBezTo>
                    <a:pt x="283" y="716"/>
                    <a:pt x="282" y="715"/>
                    <a:pt x="282" y="713"/>
                  </a:cubicBezTo>
                  <a:cubicBezTo>
                    <a:pt x="282" y="708"/>
                    <a:pt x="283" y="705"/>
                    <a:pt x="283" y="699"/>
                  </a:cubicBezTo>
                  <a:cubicBezTo>
                    <a:pt x="283" y="686"/>
                    <a:pt x="283" y="686"/>
                    <a:pt x="283" y="686"/>
                  </a:cubicBezTo>
                  <a:cubicBezTo>
                    <a:pt x="283" y="683"/>
                    <a:pt x="282" y="682"/>
                    <a:pt x="282" y="679"/>
                  </a:cubicBezTo>
                  <a:cubicBezTo>
                    <a:pt x="281" y="677"/>
                    <a:pt x="280" y="677"/>
                    <a:pt x="280" y="675"/>
                  </a:cubicBezTo>
                  <a:cubicBezTo>
                    <a:pt x="280" y="672"/>
                    <a:pt x="281" y="670"/>
                    <a:pt x="284" y="670"/>
                  </a:cubicBezTo>
                  <a:cubicBezTo>
                    <a:pt x="286" y="670"/>
                    <a:pt x="286" y="673"/>
                    <a:pt x="289" y="673"/>
                  </a:cubicBezTo>
                  <a:cubicBezTo>
                    <a:pt x="292" y="673"/>
                    <a:pt x="292" y="670"/>
                    <a:pt x="293" y="668"/>
                  </a:cubicBezTo>
                  <a:cubicBezTo>
                    <a:pt x="294" y="666"/>
                    <a:pt x="297" y="665"/>
                    <a:pt x="297" y="663"/>
                  </a:cubicBezTo>
                  <a:cubicBezTo>
                    <a:pt x="297" y="662"/>
                    <a:pt x="296" y="662"/>
                    <a:pt x="296" y="661"/>
                  </a:cubicBezTo>
                  <a:cubicBezTo>
                    <a:pt x="295" y="660"/>
                    <a:pt x="295" y="658"/>
                    <a:pt x="295" y="656"/>
                  </a:cubicBezTo>
                  <a:cubicBezTo>
                    <a:pt x="295" y="654"/>
                    <a:pt x="298" y="653"/>
                    <a:pt x="300" y="652"/>
                  </a:cubicBezTo>
                  <a:cubicBezTo>
                    <a:pt x="301" y="653"/>
                    <a:pt x="301" y="655"/>
                    <a:pt x="302" y="657"/>
                  </a:cubicBezTo>
                  <a:cubicBezTo>
                    <a:pt x="303" y="657"/>
                    <a:pt x="303" y="659"/>
                    <a:pt x="304" y="659"/>
                  </a:cubicBezTo>
                  <a:cubicBezTo>
                    <a:pt x="306" y="659"/>
                    <a:pt x="307" y="656"/>
                    <a:pt x="307" y="654"/>
                  </a:cubicBezTo>
                  <a:cubicBezTo>
                    <a:pt x="307" y="645"/>
                    <a:pt x="307" y="645"/>
                    <a:pt x="307" y="645"/>
                  </a:cubicBezTo>
                  <a:cubicBezTo>
                    <a:pt x="303" y="644"/>
                    <a:pt x="303" y="640"/>
                    <a:pt x="303" y="636"/>
                  </a:cubicBezTo>
                  <a:cubicBezTo>
                    <a:pt x="303" y="631"/>
                    <a:pt x="303" y="631"/>
                    <a:pt x="303" y="631"/>
                  </a:cubicBezTo>
                  <a:cubicBezTo>
                    <a:pt x="303" y="629"/>
                    <a:pt x="304" y="628"/>
                    <a:pt x="305" y="626"/>
                  </a:cubicBezTo>
                  <a:cubicBezTo>
                    <a:pt x="306" y="625"/>
                    <a:pt x="305" y="624"/>
                    <a:pt x="305" y="622"/>
                  </a:cubicBezTo>
                  <a:cubicBezTo>
                    <a:pt x="306" y="621"/>
                    <a:pt x="306" y="620"/>
                    <a:pt x="306" y="618"/>
                  </a:cubicBezTo>
                  <a:cubicBezTo>
                    <a:pt x="306" y="615"/>
                    <a:pt x="304" y="613"/>
                    <a:pt x="304" y="610"/>
                  </a:cubicBezTo>
                  <a:cubicBezTo>
                    <a:pt x="303" y="608"/>
                    <a:pt x="303" y="608"/>
                    <a:pt x="303" y="608"/>
                  </a:cubicBezTo>
                  <a:cubicBezTo>
                    <a:pt x="305" y="604"/>
                    <a:pt x="308" y="603"/>
                    <a:pt x="308" y="599"/>
                  </a:cubicBezTo>
                  <a:cubicBezTo>
                    <a:pt x="308" y="596"/>
                    <a:pt x="308" y="596"/>
                    <a:pt x="308" y="596"/>
                  </a:cubicBezTo>
                  <a:cubicBezTo>
                    <a:pt x="304" y="596"/>
                    <a:pt x="304" y="596"/>
                    <a:pt x="304" y="596"/>
                  </a:cubicBezTo>
                  <a:cubicBezTo>
                    <a:pt x="304" y="590"/>
                    <a:pt x="304" y="590"/>
                    <a:pt x="304" y="590"/>
                  </a:cubicBezTo>
                  <a:cubicBezTo>
                    <a:pt x="304" y="589"/>
                    <a:pt x="305" y="589"/>
                    <a:pt x="306" y="588"/>
                  </a:cubicBezTo>
                  <a:cubicBezTo>
                    <a:pt x="306" y="585"/>
                    <a:pt x="306" y="583"/>
                    <a:pt x="308" y="581"/>
                  </a:cubicBezTo>
                  <a:cubicBezTo>
                    <a:pt x="308" y="581"/>
                    <a:pt x="308" y="580"/>
                    <a:pt x="309" y="580"/>
                  </a:cubicBezTo>
                  <a:cubicBezTo>
                    <a:pt x="311" y="579"/>
                    <a:pt x="316" y="581"/>
                    <a:pt x="316" y="578"/>
                  </a:cubicBezTo>
                  <a:cubicBezTo>
                    <a:pt x="316" y="577"/>
                    <a:pt x="315" y="577"/>
                    <a:pt x="315" y="575"/>
                  </a:cubicBezTo>
                  <a:cubicBezTo>
                    <a:pt x="315" y="573"/>
                    <a:pt x="316" y="572"/>
                    <a:pt x="316" y="569"/>
                  </a:cubicBezTo>
                  <a:cubicBezTo>
                    <a:pt x="316" y="566"/>
                    <a:pt x="313" y="566"/>
                    <a:pt x="311" y="564"/>
                  </a:cubicBezTo>
                  <a:cubicBezTo>
                    <a:pt x="310" y="563"/>
                    <a:pt x="311" y="562"/>
                    <a:pt x="310" y="561"/>
                  </a:cubicBezTo>
                  <a:cubicBezTo>
                    <a:pt x="310" y="557"/>
                    <a:pt x="309" y="554"/>
                    <a:pt x="306" y="553"/>
                  </a:cubicBezTo>
                  <a:cubicBezTo>
                    <a:pt x="306" y="551"/>
                    <a:pt x="309" y="551"/>
                    <a:pt x="311" y="550"/>
                  </a:cubicBezTo>
                  <a:cubicBezTo>
                    <a:pt x="311" y="548"/>
                    <a:pt x="310" y="547"/>
                    <a:pt x="309" y="546"/>
                  </a:cubicBezTo>
                  <a:cubicBezTo>
                    <a:pt x="307" y="545"/>
                    <a:pt x="306" y="545"/>
                    <a:pt x="304" y="545"/>
                  </a:cubicBezTo>
                  <a:cubicBezTo>
                    <a:pt x="304" y="542"/>
                    <a:pt x="304" y="541"/>
                    <a:pt x="304" y="538"/>
                  </a:cubicBezTo>
                  <a:cubicBezTo>
                    <a:pt x="305" y="538"/>
                    <a:pt x="306" y="538"/>
                    <a:pt x="306" y="537"/>
                  </a:cubicBezTo>
                  <a:cubicBezTo>
                    <a:pt x="306" y="536"/>
                    <a:pt x="306" y="535"/>
                    <a:pt x="306" y="534"/>
                  </a:cubicBezTo>
                  <a:cubicBezTo>
                    <a:pt x="303" y="534"/>
                    <a:pt x="301" y="533"/>
                    <a:pt x="300" y="531"/>
                  </a:cubicBezTo>
                  <a:cubicBezTo>
                    <a:pt x="299" y="530"/>
                    <a:pt x="297" y="531"/>
                    <a:pt x="297" y="529"/>
                  </a:cubicBezTo>
                  <a:cubicBezTo>
                    <a:pt x="297" y="527"/>
                    <a:pt x="299" y="527"/>
                    <a:pt x="301" y="527"/>
                  </a:cubicBezTo>
                  <a:cubicBezTo>
                    <a:pt x="303" y="527"/>
                    <a:pt x="303" y="525"/>
                    <a:pt x="305" y="525"/>
                  </a:cubicBezTo>
                  <a:cubicBezTo>
                    <a:pt x="310" y="525"/>
                    <a:pt x="310" y="525"/>
                    <a:pt x="310" y="525"/>
                  </a:cubicBezTo>
                  <a:cubicBezTo>
                    <a:pt x="311" y="525"/>
                    <a:pt x="311" y="525"/>
                    <a:pt x="311" y="524"/>
                  </a:cubicBezTo>
                  <a:cubicBezTo>
                    <a:pt x="308" y="522"/>
                    <a:pt x="307" y="519"/>
                    <a:pt x="304" y="518"/>
                  </a:cubicBezTo>
                  <a:cubicBezTo>
                    <a:pt x="302" y="517"/>
                    <a:pt x="301" y="516"/>
                    <a:pt x="300" y="514"/>
                  </a:cubicBezTo>
                  <a:cubicBezTo>
                    <a:pt x="299" y="513"/>
                    <a:pt x="298" y="512"/>
                    <a:pt x="298" y="511"/>
                  </a:cubicBezTo>
                  <a:cubicBezTo>
                    <a:pt x="298" y="510"/>
                    <a:pt x="300" y="510"/>
                    <a:pt x="301" y="510"/>
                  </a:cubicBezTo>
                  <a:cubicBezTo>
                    <a:pt x="302" y="510"/>
                    <a:pt x="303" y="510"/>
                    <a:pt x="303" y="510"/>
                  </a:cubicBezTo>
                  <a:cubicBezTo>
                    <a:pt x="304" y="510"/>
                    <a:pt x="305" y="510"/>
                    <a:pt x="306" y="509"/>
                  </a:cubicBezTo>
                  <a:cubicBezTo>
                    <a:pt x="305" y="508"/>
                    <a:pt x="305" y="507"/>
                    <a:pt x="305" y="505"/>
                  </a:cubicBezTo>
                  <a:cubicBezTo>
                    <a:pt x="304" y="502"/>
                    <a:pt x="302" y="501"/>
                    <a:pt x="301" y="498"/>
                  </a:cubicBezTo>
                  <a:cubicBezTo>
                    <a:pt x="301" y="496"/>
                    <a:pt x="300" y="495"/>
                    <a:pt x="299" y="494"/>
                  </a:cubicBezTo>
                  <a:cubicBezTo>
                    <a:pt x="299" y="492"/>
                    <a:pt x="299" y="491"/>
                    <a:pt x="298" y="489"/>
                  </a:cubicBezTo>
                  <a:cubicBezTo>
                    <a:pt x="298" y="487"/>
                    <a:pt x="297" y="487"/>
                    <a:pt x="297" y="485"/>
                  </a:cubicBezTo>
                  <a:cubicBezTo>
                    <a:pt x="297" y="482"/>
                    <a:pt x="299" y="481"/>
                    <a:pt x="300" y="478"/>
                  </a:cubicBezTo>
                  <a:cubicBezTo>
                    <a:pt x="299" y="478"/>
                    <a:pt x="299" y="477"/>
                    <a:pt x="299" y="476"/>
                  </a:cubicBezTo>
                  <a:cubicBezTo>
                    <a:pt x="299" y="475"/>
                    <a:pt x="300" y="475"/>
                    <a:pt x="300" y="474"/>
                  </a:cubicBezTo>
                  <a:cubicBezTo>
                    <a:pt x="300" y="471"/>
                    <a:pt x="297" y="470"/>
                    <a:pt x="294" y="470"/>
                  </a:cubicBezTo>
                  <a:cubicBezTo>
                    <a:pt x="294" y="464"/>
                    <a:pt x="294" y="464"/>
                    <a:pt x="294" y="464"/>
                  </a:cubicBezTo>
                  <a:cubicBezTo>
                    <a:pt x="294" y="463"/>
                    <a:pt x="293" y="463"/>
                    <a:pt x="293" y="462"/>
                  </a:cubicBezTo>
                  <a:cubicBezTo>
                    <a:pt x="293" y="459"/>
                    <a:pt x="298" y="460"/>
                    <a:pt x="298" y="457"/>
                  </a:cubicBezTo>
                  <a:cubicBezTo>
                    <a:pt x="298" y="456"/>
                    <a:pt x="298" y="456"/>
                    <a:pt x="298" y="455"/>
                  </a:cubicBezTo>
                  <a:cubicBezTo>
                    <a:pt x="296" y="455"/>
                    <a:pt x="295" y="455"/>
                    <a:pt x="294" y="454"/>
                  </a:cubicBezTo>
                  <a:cubicBezTo>
                    <a:pt x="292" y="452"/>
                    <a:pt x="293" y="451"/>
                    <a:pt x="292" y="449"/>
                  </a:cubicBezTo>
                  <a:cubicBezTo>
                    <a:pt x="291" y="447"/>
                    <a:pt x="289" y="446"/>
                    <a:pt x="287" y="445"/>
                  </a:cubicBezTo>
                  <a:cubicBezTo>
                    <a:pt x="286" y="444"/>
                    <a:pt x="284" y="443"/>
                    <a:pt x="284" y="442"/>
                  </a:cubicBezTo>
                  <a:cubicBezTo>
                    <a:pt x="284" y="440"/>
                    <a:pt x="285" y="440"/>
                    <a:pt x="285" y="438"/>
                  </a:cubicBezTo>
                  <a:cubicBezTo>
                    <a:pt x="285" y="433"/>
                    <a:pt x="282" y="430"/>
                    <a:pt x="280" y="426"/>
                  </a:cubicBezTo>
                  <a:cubicBezTo>
                    <a:pt x="278" y="424"/>
                    <a:pt x="276" y="423"/>
                    <a:pt x="276" y="421"/>
                  </a:cubicBezTo>
                  <a:cubicBezTo>
                    <a:pt x="276" y="418"/>
                    <a:pt x="276" y="418"/>
                    <a:pt x="276" y="418"/>
                  </a:cubicBezTo>
                  <a:cubicBezTo>
                    <a:pt x="276" y="416"/>
                    <a:pt x="275" y="416"/>
                    <a:pt x="274" y="415"/>
                  </a:cubicBezTo>
                  <a:cubicBezTo>
                    <a:pt x="273" y="414"/>
                    <a:pt x="273" y="412"/>
                    <a:pt x="273" y="411"/>
                  </a:cubicBezTo>
                  <a:cubicBezTo>
                    <a:pt x="273" y="407"/>
                    <a:pt x="273" y="407"/>
                    <a:pt x="273" y="407"/>
                  </a:cubicBezTo>
                  <a:cubicBezTo>
                    <a:pt x="273" y="404"/>
                    <a:pt x="269" y="405"/>
                    <a:pt x="267" y="402"/>
                  </a:cubicBezTo>
                  <a:cubicBezTo>
                    <a:pt x="266" y="399"/>
                    <a:pt x="265" y="397"/>
                    <a:pt x="265" y="394"/>
                  </a:cubicBezTo>
                  <a:cubicBezTo>
                    <a:pt x="264" y="390"/>
                    <a:pt x="265" y="387"/>
                    <a:pt x="263" y="383"/>
                  </a:cubicBezTo>
                  <a:cubicBezTo>
                    <a:pt x="262" y="381"/>
                    <a:pt x="261" y="380"/>
                    <a:pt x="261" y="378"/>
                  </a:cubicBezTo>
                  <a:cubicBezTo>
                    <a:pt x="259" y="377"/>
                    <a:pt x="259" y="377"/>
                    <a:pt x="259" y="377"/>
                  </a:cubicBezTo>
                  <a:cubicBezTo>
                    <a:pt x="257" y="379"/>
                    <a:pt x="256" y="382"/>
                    <a:pt x="256" y="385"/>
                  </a:cubicBezTo>
                  <a:cubicBezTo>
                    <a:pt x="256" y="388"/>
                    <a:pt x="258" y="390"/>
                    <a:pt x="258" y="393"/>
                  </a:cubicBezTo>
                  <a:cubicBezTo>
                    <a:pt x="258" y="396"/>
                    <a:pt x="256" y="397"/>
                    <a:pt x="256" y="399"/>
                  </a:cubicBezTo>
                  <a:cubicBezTo>
                    <a:pt x="256" y="402"/>
                    <a:pt x="259" y="402"/>
                    <a:pt x="259" y="405"/>
                  </a:cubicBezTo>
                  <a:cubicBezTo>
                    <a:pt x="259" y="409"/>
                    <a:pt x="258" y="410"/>
                    <a:pt x="257" y="414"/>
                  </a:cubicBezTo>
                  <a:cubicBezTo>
                    <a:pt x="256" y="414"/>
                    <a:pt x="256" y="414"/>
                    <a:pt x="256" y="414"/>
                  </a:cubicBezTo>
                  <a:cubicBezTo>
                    <a:pt x="255" y="414"/>
                    <a:pt x="254" y="412"/>
                    <a:pt x="253" y="412"/>
                  </a:cubicBezTo>
                  <a:cubicBezTo>
                    <a:pt x="253" y="409"/>
                    <a:pt x="253" y="409"/>
                    <a:pt x="253" y="409"/>
                  </a:cubicBezTo>
                  <a:cubicBezTo>
                    <a:pt x="253" y="406"/>
                    <a:pt x="255" y="405"/>
                    <a:pt x="255" y="402"/>
                  </a:cubicBezTo>
                  <a:cubicBezTo>
                    <a:pt x="255" y="401"/>
                    <a:pt x="253" y="401"/>
                    <a:pt x="252" y="400"/>
                  </a:cubicBezTo>
                  <a:cubicBezTo>
                    <a:pt x="250" y="400"/>
                    <a:pt x="250" y="398"/>
                    <a:pt x="249" y="397"/>
                  </a:cubicBezTo>
                  <a:cubicBezTo>
                    <a:pt x="248" y="397"/>
                    <a:pt x="247" y="396"/>
                    <a:pt x="247" y="395"/>
                  </a:cubicBezTo>
                  <a:cubicBezTo>
                    <a:pt x="247" y="393"/>
                    <a:pt x="250" y="394"/>
                    <a:pt x="250" y="392"/>
                  </a:cubicBezTo>
                  <a:cubicBezTo>
                    <a:pt x="250" y="384"/>
                    <a:pt x="248" y="380"/>
                    <a:pt x="248" y="372"/>
                  </a:cubicBezTo>
                  <a:cubicBezTo>
                    <a:pt x="248" y="370"/>
                    <a:pt x="248" y="368"/>
                    <a:pt x="250" y="366"/>
                  </a:cubicBezTo>
                  <a:cubicBezTo>
                    <a:pt x="251" y="365"/>
                    <a:pt x="253" y="364"/>
                    <a:pt x="253" y="363"/>
                  </a:cubicBezTo>
                  <a:cubicBezTo>
                    <a:pt x="253" y="360"/>
                    <a:pt x="251" y="360"/>
                    <a:pt x="249" y="358"/>
                  </a:cubicBezTo>
                  <a:cubicBezTo>
                    <a:pt x="247" y="356"/>
                    <a:pt x="246" y="354"/>
                    <a:pt x="245" y="350"/>
                  </a:cubicBezTo>
                  <a:cubicBezTo>
                    <a:pt x="244" y="347"/>
                    <a:pt x="245" y="345"/>
                    <a:pt x="243" y="343"/>
                  </a:cubicBezTo>
                  <a:cubicBezTo>
                    <a:pt x="242" y="342"/>
                    <a:pt x="240" y="342"/>
                    <a:pt x="237" y="342"/>
                  </a:cubicBezTo>
                  <a:cubicBezTo>
                    <a:pt x="238" y="340"/>
                    <a:pt x="238" y="338"/>
                    <a:pt x="238" y="336"/>
                  </a:cubicBezTo>
                  <a:cubicBezTo>
                    <a:pt x="238" y="335"/>
                    <a:pt x="239" y="333"/>
                    <a:pt x="238" y="332"/>
                  </a:cubicBezTo>
                  <a:cubicBezTo>
                    <a:pt x="237" y="331"/>
                    <a:pt x="235" y="331"/>
                    <a:pt x="235" y="330"/>
                  </a:cubicBezTo>
                  <a:cubicBezTo>
                    <a:pt x="235" y="328"/>
                    <a:pt x="235" y="327"/>
                    <a:pt x="235" y="326"/>
                  </a:cubicBezTo>
                  <a:cubicBezTo>
                    <a:pt x="234" y="323"/>
                    <a:pt x="234" y="321"/>
                    <a:pt x="233" y="318"/>
                  </a:cubicBezTo>
                  <a:cubicBezTo>
                    <a:pt x="232" y="317"/>
                    <a:pt x="231" y="317"/>
                    <a:pt x="231" y="315"/>
                  </a:cubicBezTo>
                  <a:cubicBezTo>
                    <a:pt x="231" y="312"/>
                    <a:pt x="234" y="310"/>
                    <a:pt x="234" y="307"/>
                  </a:cubicBezTo>
                  <a:cubicBezTo>
                    <a:pt x="234" y="306"/>
                    <a:pt x="233" y="306"/>
                    <a:pt x="231" y="305"/>
                  </a:cubicBezTo>
                  <a:cubicBezTo>
                    <a:pt x="230" y="305"/>
                    <a:pt x="229" y="305"/>
                    <a:pt x="227" y="305"/>
                  </a:cubicBezTo>
                  <a:cubicBezTo>
                    <a:pt x="227" y="296"/>
                    <a:pt x="227" y="296"/>
                    <a:pt x="227" y="296"/>
                  </a:cubicBezTo>
                  <a:cubicBezTo>
                    <a:pt x="227" y="294"/>
                    <a:pt x="224" y="293"/>
                    <a:pt x="224" y="291"/>
                  </a:cubicBezTo>
                  <a:cubicBezTo>
                    <a:pt x="224" y="286"/>
                    <a:pt x="224" y="286"/>
                    <a:pt x="224" y="286"/>
                  </a:cubicBezTo>
                  <a:cubicBezTo>
                    <a:pt x="224" y="282"/>
                    <a:pt x="221" y="281"/>
                    <a:pt x="221" y="278"/>
                  </a:cubicBezTo>
                  <a:cubicBezTo>
                    <a:pt x="221" y="275"/>
                    <a:pt x="222" y="273"/>
                    <a:pt x="222" y="270"/>
                  </a:cubicBezTo>
                  <a:cubicBezTo>
                    <a:pt x="222" y="269"/>
                    <a:pt x="222" y="269"/>
                    <a:pt x="221" y="268"/>
                  </a:cubicBezTo>
                  <a:cubicBezTo>
                    <a:pt x="221" y="263"/>
                    <a:pt x="221" y="263"/>
                    <a:pt x="221" y="263"/>
                  </a:cubicBezTo>
                  <a:cubicBezTo>
                    <a:pt x="221" y="256"/>
                    <a:pt x="217" y="253"/>
                    <a:pt x="217" y="247"/>
                  </a:cubicBezTo>
                  <a:cubicBezTo>
                    <a:pt x="217" y="244"/>
                    <a:pt x="221" y="244"/>
                    <a:pt x="221" y="241"/>
                  </a:cubicBezTo>
                  <a:cubicBezTo>
                    <a:pt x="221" y="240"/>
                    <a:pt x="220" y="240"/>
                    <a:pt x="219" y="239"/>
                  </a:cubicBezTo>
                  <a:cubicBezTo>
                    <a:pt x="218" y="237"/>
                    <a:pt x="218" y="236"/>
                    <a:pt x="218" y="234"/>
                  </a:cubicBezTo>
                  <a:cubicBezTo>
                    <a:pt x="218" y="232"/>
                    <a:pt x="219" y="231"/>
                    <a:pt x="219" y="229"/>
                  </a:cubicBezTo>
                  <a:cubicBezTo>
                    <a:pt x="219" y="227"/>
                    <a:pt x="218" y="227"/>
                    <a:pt x="217" y="226"/>
                  </a:cubicBezTo>
                  <a:cubicBezTo>
                    <a:pt x="216" y="225"/>
                    <a:pt x="216" y="224"/>
                    <a:pt x="216" y="223"/>
                  </a:cubicBezTo>
                  <a:cubicBezTo>
                    <a:pt x="216" y="221"/>
                    <a:pt x="215" y="220"/>
                    <a:pt x="215" y="218"/>
                  </a:cubicBezTo>
                  <a:cubicBezTo>
                    <a:pt x="215" y="214"/>
                    <a:pt x="218" y="211"/>
                    <a:pt x="218" y="206"/>
                  </a:cubicBezTo>
                  <a:cubicBezTo>
                    <a:pt x="218" y="203"/>
                    <a:pt x="216" y="201"/>
                    <a:pt x="214" y="199"/>
                  </a:cubicBezTo>
                  <a:cubicBezTo>
                    <a:pt x="213" y="197"/>
                    <a:pt x="214" y="196"/>
                    <a:pt x="213" y="194"/>
                  </a:cubicBezTo>
                  <a:cubicBezTo>
                    <a:pt x="211" y="191"/>
                    <a:pt x="211" y="189"/>
                    <a:pt x="210" y="186"/>
                  </a:cubicBezTo>
                  <a:cubicBezTo>
                    <a:pt x="212" y="184"/>
                    <a:pt x="214" y="182"/>
                    <a:pt x="214" y="179"/>
                  </a:cubicBezTo>
                  <a:cubicBezTo>
                    <a:pt x="214" y="177"/>
                    <a:pt x="211" y="176"/>
                    <a:pt x="209" y="176"/>
                  </a:cubicBezTo>
                  <a:cubicBezTo>
                    <a:pt x="210" y="174"/>
                    <a:pt x="211" y="172"/>
                    <a:pt x="213" y="172"/>
                  </a:cubicBezTo>
                  <a:cubicBezTo>
                    <a:pt x="217" y="172"/>
                    <a:pt x="217" y="172"/>
                    <a:pt x="217" y="172"/>
                  </a:cubicBezTo>
                  <a:cubicBezTo>
                    <a:pt x="218" y="172"/>
                    <a:pt x="220" y="172"/>
                    <a:pt x="220" y="170"/>
                  </a:cubicBezTo>
                  <a:cubicBezTo>
                    <a:pt x="220" y="168"/>
                    <a:pt x="218" y="167"/>
                    <a:pt x="218" y="165"/>
                  </a:cubicBezTo>
                  <a:cubicBezTo>
                    <a:pt x="217" y="163"/>
                    <a:pt x="218" y="161"/>
                    <a:pt x="218" y="158"/>
                  </a:cubicBezTo>
                  <a:cubicBezTo>
                    <a:pt x="218" y="154"/>
                    <a:pt x="217" y="152"/>
                    <a:pt x="218" y="148"/>
                  </a:cubicBezTo>
                  <a:cubicBezTo>
                    <a:pt x="219" y="145"/>
                    <a:pt x="220" y="143"/>
                    <a:pt x="220" y="140"/>
                  </a:cubicBezTo>
                  <a:cubicBezTo>
                    <a:pt x="220" y="137"/>
                    <a:pt x="219" y="135"/>
                    <a:pt x="219" y="132"/>
                  </a:cubicBezTo>
                  <a:cubicBezTo>
                    <a:pt x="219" y="122"/>
                    <a:pt x="219" y="122"/>
                    <a:pt x="219" y="122"/>
                  </a:cubicBezTo>
                  <a:cubicBezTo>
                    <a:pt x="219" y="119"/>
                    <a:pt x="219" y="117"/>
                    <a:pt x="217" y="114"/>
                  </a:cubicBezTo>
                  <a:cubicBezTo>
                    <a:pt x="216" y="114"/>
                    <a:pt x="216" y="114"/>
                    <a:pt x="216" y="114"/>
                  </a:cubicBezTo>
                  <a:cubicBezTo>
                    <a:pt x="215" y="117"/>
                    <a:pt x="215" y="119"/>
                    <a:pt x="215" y="122"/>
                  </a:cubicBezTo>
                  <a:cubicBezTo>
                    <a:pt x="215" y="129"/>
                    <a:pt x="215" y="129"/>
                    <a:pt x="215" y="129"/>
                  </a:cubicBezTo>
                  <a:cubicBezTo>
                    <a:pt x="215" y="134"/>
                    <a:pt x="210" y="137"/>
                    <a:pt x="205" y="137"/>
                  </a:cubicBezTo>
                  <a:cubicBezTo>
                    <a:pt x="202" y="137"/>
                    <a:pt x="200" y="138"/>
                    <a:pt x="199" y="140"/>
                  </a:cubicBezTo>
                  <a:cubicBezTo>
                    <a:pt x="198" y="143"/>
                    <a:pt x="200" y="148"/>
                    <a:pt x="197" y="148"/>
                  </a:cubicBezTo>
                  <a:cubicBezTo>
                    <a:pt x="195" y="148"/>
                    <a:pt x="194" y="146"/>
                    <a:pt x="193" y="145"/>
                  </a:cubicBezTo>
                  <a:cubicBezTo>
                    <a:pt x="190" y="143"/>
                    <a:pt x="189" y="140"/>
                    <a:pt x="188" y="136"/>
                  </a:cubicBezTo>
                  <a:cubicBezTo>
                    <a:pt x="188" y="130"/>
                    <a:pt x="185" y="127"/>
                    <a:pt x="183" y="121"/>
                  </a:cubicBezTo>
                  <a:cubicBezTo>
                    <a:pt x="182" y="118"/>
                    <a:pt x="180" y="118"/>
                    <a:pt x="178" y="115"/>
                  </a:cubicBezTo>
                  <a:cubicBezTo>
                    <a:pt x="176" y="113"/>
                    <a:pt x="175" y="111"/>
                    <a:pt x="175" y="108"/>
                  </a:cubicBezTo>
                  <a:cubicBezTo>
                    <a:pt x="175" y="104"/>
                    <a:pt x="173" y="102"/>
                    <a:pt x="169" y="100"/>
                  </a:cubicBezTo>
                  <a:cubicBezTo>
                    <a:pt x="167" y="98"/>
                    <a:pt x="165" y="97"/>
                    <a:pt x="165" y="95"/>
                  </a:cubicBezTo>
                  <a:cubicBezTo>
                    <a:pt x="165" y="90"/>
                    <a:pt x="165" y="90"/>
                    <a:pt x="165" y="90"/>
                  </a:cubicBezTo>
                  <a:cubicBezTo>
                    <a:pt x="165" y="88"/>
                    <a:pt x="165" y="88"/>
                    <a:pt x="165" y="88"/>
                  </a:cubicBezTo>
                  <a:cubicBezTo>
                    <a:pt x="165" y="84"/>
                    <a:pt x="165" y="84"/>
                    <a:pt x="165" y="84"/>
                  </a:cubicBezTo>
                  <a:cubicBezTo>
                    <a:pt x="165" y="78"/>
                    <a:pt x="163" y="75"/>
                    <a:pt x="158" y="71"/>
                  </a:cubicBezTo>
                  <a:cubicBezTo>
                    <a:pt x="155" y="69"/>
                    <a:pt x="153" y="67"/>
                    <a:pt x="150" y="66"/>
                  </a:cubicBezTo>
                  <a:cubicBezTo>
                    <a:pt x="148" y="65"/>
                    <a:pt x="145" y="65"/>
                    <a:pt x="145" y="63"/>
                  </a:cubicBezTo>
                  <a:cubicBezTo>
                    <a:pt x="145" y="57"/>
                    <a:pt x="145" y="57"/>
                    <a:pt x="145" y="57"/>
                  </a:cubicBezTo>
                  <a:cubicBezTo>
                    <a:pt x="145" y="52"/>
                    <a:pt x="143" y="48"/>
                    <a:pt x="139" y="46"/>
                  </a:cubicBezTo>
                  <a:cubicBezTo>
                    <a:pt x="139" y="47"/>
                    <a:pt x="139" y="47"/>
                    <a:pt x="139" y="47"/>
                  </a:cubicBezTo>
                  <a:cubicBezTo>
                    <a:pt x="139" y="52"/>
                    <a:pt x="139" y="52"/>
                    <a:pt x="139" y="52"/>
                  </a:cubicBezTo>
                  <a:cubicBezTo>
                    <a:pt x="139" y="53"/>
                    <a:pt x="140" y="54"/>
                    <a:pt x="140" y="56"/>
                  </a:cubicBezTo>
                  <a:cubicBezTo>
                    <a:pt x="140" y="59"/>
                    <a:pt x="138" y="61"/>
                    <a:pt x="138" y="64"/>
                  </a:cubicBezTo>
                  <a:cubicBezTo>
                    <a:pt x="138" y="68"/>
                    <a:pt x="141" y="70"/>
                    <a:pt x="143" y="74"/>
                  </a:cubicBezTo>
                  <a:cubicBezTo>
                    <a:pt x="144" y="78"/>
                    <a:pt x="145" y="80"/>
                    <a:pt x="145" y="84"/>
                  </a:cubicBezTo>
                  <a:cubicBezTo>
                    <a:pt x="145" y="89"/>
                    <a:pt x="146" y="92"/>
                    <a:pt x="144" y="96"/>
                  </a:cubicBezTo>
                  <a:cubicBezTo>
                    <a:pt x="142" y="103"/>
                    <a:pt x="135" y="106"/>
                    <a:pt x="135" y="113"/>
                  </a:cubicBezTo>
                  <a:cubicBezTo>
                    <a:pt x="135" y="116"/>
                    <a:pt x="137" y="118"/>
                    <a:pt x="137" y="121"/>
                  </a:cubicBezTo>
                  <a:cubicBezTo>
                    <a:pt x="137" y="125"/>
                    <a:pt x="133" y="126"/>
                    <a:pt x="131" y="129"/>
                  </a:cubicBezTo>
                  <a:cubicBezTo>
                    <a:pt x="128" y="133"/>
                    <a:pt x="126" y="135"/>
                    <a:pt x="124" y="139"/>
                  </a:cubicBezTo>
                  <a:cubicBezTo>
                    <a:pt x="123" y="140"/>
                    <a:pt x="122" y="141"/>
                    <a:pt x="122" y="142"/>
                  </a:cubicBezTo>
                  <a:cubicBezTo>
                    <a:pt x="121" y="143"/>
                    <a:pt x="120" y="145"/>
                    <a:pt x="119" y="145"/>
                  </a:cubicBezTo>
                  <a:cubicBezTo>
                    <a:pt x="116" y="146"/>
                    <a:pt x="114" y="146"/>
                    <a:pt x="111" y="146"/>
                  </a:cubicBezTo>
                  <a:cubicBezTo>
                    <a:pt x="109" y="146"/>
                    <a:pt x="108" y="147"/>
                    <a:pt x="105" y="147"/>
                  </a:cubicBezTo>
                  <a:cubicBezTo>
                    <a:pt x="103" y="147"/>
                    <a:pt x="103" y="145"/>
                    <a:pt x="102" y="143"/>
                  </a:cubicBezTo>
                  <a:cubicBezTo>
                    <a:pt x="100" y="139"/>
                    <a:pt x="99" y="137"/>
                    <a:pt x="98" y="133"/>
                  </a:cubicBezTo>
                  <a:cubicBezTo>
                    <a:pt x="97" y="131"/>
                    <a:pt x="96" y="129"/>
                    <a:pt x="94" y="128"/>
                  </a:cubicBezTo>
                  <a:cubicBezTo>
                    <a:pt x="93" y="131"/>
                    <a:pt x="93" y="133"/>
                    <a:pt x="93" y="136"/>
                  </a:cubicBezTo>
                  <a:cubicBezTo>
                    <a:pt x="93" y="140"/>
                    <a:pt x="94" y="143"/>
                    <a:pt x="96" y="147"/>
                  </a:cubicBezTo>
                  <a:cubicBezTo>
                    <a:pt x="97" y="149"/>
                    <a:pt x="98" y="150"/>
                    <a:pt x="98" y="151"/>
                  </a:cubicBezTo>
                  <a:cubicBezTo>
                    <a:pt x="98" y="156"/>
                    <a:pt x="98" y="156"/>
                    <a:pt x="98" y="156"/>
                  </a:cubicBezTo>
                  <a:cubicBezTo>
                    <a:pt x="98" y="157"/>
                    <a:pt x="98" y="158"/>
                    <a:pt x="98" y="159"/>
                  </a:cubicBezTo>
                  <a:cubicBezTo>
                    <a:pt x="98" y="162"/>
                    <a:pt x="95" y="162"/>
                    <a:pt x="92" y="163"/>
                  </a:cubicBezTo>
                  <a:cubicBezTo>
                    <a:pt x="88" y="164"/>
                    <a:pt x="89" y="168"/>
                    <a:pt x="86" y="170"/>
                  </a:cubicBezTo>
                  <a:cubicBezTo>
                    <a:pt x="84" y="173"/>
                    <a:pt x="81" y="172"/>
                    <a:pt x="77" y="174"/>
                  </a:cubicBezTo>
                  <a:cubicBezTo>
                    <a:pt x="74" y="175"/>
                    <a:pt x="73" y="177"/>
                    <a:pt x="69" y="178"/>
                  </a:cubicBezTo>
                  <a:cubicBezTo>
                    <a:pt x="68" y="179"/>
                    <a:pt x="67" y="180"/>
                    <a:pt x="65" y="180"/>
                  </a:cubicBezTo>
                  <a:cubicBezTo>
                    <a:pt x="63" y="181"/>
                    <a:pt x="61" y="180"/>
                    <a:pt x="60" y="181"/>
                  </a:cubicBezTo>
                  <a:cubicBezTo>
                    <a:pt x="57" y="182"/>
                    <a:pt x="56" y="183"/>
                    <a:pt x="53" y="183"/>
                  </a:cubicBezTo>
                  <a:cubicBezTo>
                    <a:pt x="49" y="184"/>
                    <a:pt x="46" y="184"/>
                    <a:pt x="44" y="187"/>
                  </a:cubicBezTo>
                  <a:cubicBezTo>
                    <a:pt x="42" y="189"/>
                    <a:pt x="41" y="193"/>
                    <a:pt x="38" y="193"/>
                  </a:cubicBezTo>
                  <a:cubicBezTo>
                    <a:pt x="35" y="193"/>
                    <a:pt x="35" y="190"/>
                    <a:pt x="33" y="188"/>
                  </a:cubicBezTo>
                  <a:cubicBezTo>
                    <a:pt x="32" y="188"/>
                    <a:pt x="31" y="188"/>
                    <a:pt x="29" y="188"/>
                  </a:cubicBezTo>
                  <a:cubicBezTo>
                    <a:pt x="27" y="190"/>
                    <a:pt x="26" y="193"/>
                    <a:pt x="24" y="193"/>
                  </a:cubicBezTo>
                  <a:cubicBezTo>
                    <a:pt x="22" y="193"/>
                    <a:pt x="20" y="192"/>
                    <a:pt x="19" y="191"/>
                  </a:cubicBezTo>
                  <a:cubicBezTo>
                    <a:pt x="18" y="190"/>
                    <a:pt x="18" y="189"/>
                    <a:pt x="16" y="189"/>
                  </a:cubicBezTo>
                  <a:cubicBezTo>
                    <a:pt x="14" y="189"/>
                    <a:pt x="13" y="191"/>
                    <a:pt x="12" y="193"/>
                  </a:cubicBezTo>
                  <a:cubicBezTo>
                    <a:pt x="11" y="195"/>
                    <a:pt x="10" y="195"/>
                    <a:pt x="9" y="197"/>
                  </a:cubicBezTo>
                  <a:cubicBezTo>
                    <a:pt x="7" y="200"/>
                    <a:pt x="6" y="203"/>
                    <a:pt x="2" y="203"/>
                  </a:cubicBezTo>
                  <a:cubicBezTo>
                    <a:pt x="2" y="203"/>
                    <a:pt x="1" y="203"/>
                    <a:pt x="0" y="203"/>
                  </a:cubicBezTo>
                  <a:cubicBezTo>
                    <a:pt x="0" y="0"/>
                    <a:pt x="0" y="0"/>
                    <a:pt x="0" y="0"/>
                  </a:cubicBezTo>
                  <a:cubicBezTo>
                    <a:pt x="223" y="0"/>
                    <a:pt x="223" y="0"/>
                    <a:pt x="223" y="0"/>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55" name="Freeform 7">
              <a:extLst>
                <a:ext uri="{FF2B5EF4-FFF2-40B4-BE49-F238E27FC236}">
                  <a16:creationId xmlns:a16="http://schemas.microsoft.com/office/drawing/2014/main" id="{864EE7D3-AC05-49A7-B5C8-324596F52FF3}"/>
                </a:ext>
              </a:extLst>
            </p:cNvPr>
            <p:cNvSpPr>
              <a:spLocks noEditPoints="1"/>
            </p:cNvSpPr>
            <p:nvPr/>
          </p:nvSpPr>
          <p:spPr bwMode="auto">
            <a:xfrm>
              <a:off x="950913" y="1185863"/>
              <a:ext cx="942975" cy="1516063"/>
            </a:xfrm>
            <a:custGeom>
              <a:avLst/>
              <a:gdLst/>
              <a:ahLst/>
              <a:cxnLst>
                <a:cxn ang="0">
                  <a:pos x="88" y="915"/>
                </a:cxn>
                <a:cxn ang="0">
                  <a:pos x="58" y="922"/>
                </a:cxn>
                <a:cxn ang="0">
                  <a:pos x="121" y="942"/>
                </a:cxn>
                <a:cxn ang="0">
                  <a:pos x="157" y="967"/>
                </a:cxn>
                <a:cxn ang="0">
                  <a:pos x="174" y="1025"/>
                </a:cxn>
                <a:cxn ang="0">
                  <a:pos x="8" y="786"/>
                </a:cxn>
                <a:cxn ang="0">
                  <a:pos x="46" y="808"/>
                </a:cxn>
                <a:cxn ang="0">
                  <a:pos x="407" y="537"/>
                </a:cxn>
                <a:cxn ang="0">
                  <a:pos x="427" y="580"/>
                </a:cxn>
                <a:cxn ang="0">
                  <a:pos x="201" y="784"/>
                </a:cxn>
                <a:cxn ang="0">
                  <a:pos x="204" y="746"/>
                </a:cxn>
                <a:cxn ang="0">
                  <a:pos x="302" y="46"/>
                </a:cxn>
                <a:cxn ang="0">
                  <a:pos x="432" y="22"/>
                </a:cxn>
                <a:cxn ang="0">
                  <a:pos x="597" y="45"/>
                </a:cxn>
                <a:cxn ang="0">
                  <a:pos x="639" y="162"/>
                </a:cxn>
                <a:cxn ang="0">
                  <a:pos x="698" y="224"/>
                </a:cxn>
                <a:cxn ang="0">
                  <a:pos x="665" y="330"/>
                </a:cxn>
                <a:cxn ang="0">
                  <a:pos x="547" y="334"/>
                </a:cxn>
                <a:cxn ang="0">
                  <a:pos x="448" y="384"/>
                </a:cxn>
                <a:cxn ang="0">
                  <a:pos x="435" y="503"/>
                </a:cxn>
                <a:cxn ang="0">
                  <a:pos x="448" y="557"/>
                </a:cxn>
                <a:cxn ang="0">
                  <a:pos x="419" y="532"/>
                </a:cxn>
                <a:cxn ang="0">
                  <a:pos x="392" y="498"/>
                </a:cxn>
                <a:cxn ang="0">
                  <a:pos x="347" y="488"/>
                </a:cxn>
                <a:cxn ang="0">
                  <a:pos x="311" y="491"/>
                </a:cxn>
                <a:cxn ang="0">
                  <a:pos x="285" y="478"/>
                </a:cxn>
                <a:cxn ang="0">
                  <a:pos x="290" y="420"/>
                </a:cxn>
                <a:cxn ang="0">
                  <a:pos x="226" y="413"/>
                </a:cxn>
                <a:cxn ang="0">
                  <a:pos x="207" y="453"/>
                </a:cxn>
                <a:cxn ang="0">
                  <a:pos x="200" y="533"/>
                </a:cxn>
                <a:cxn ang="0">
                  <a:pos x="166" y="615"/>
                </a:cxn>
                <a:cxn ang="0">
                  <a:pos x="159" y="655"/>
                </a:cxn>
                <a:cxn ang="0">
                  <a:pos x="137" y="682"/>
                </a:cxn>
                <a:cxn ang="0">
                  <a:pos x="132" y="717"/>
                </a:cxn>
                <a:cxn ang="0">
                  <a:pos x="139" y="785"/>
                </a:cxn>
                <a:cxn ang="0">
                  <a:pos x="175" y="797"/>
                </a:cxn>
                <a:cxn ang="0">
                  <a:pos x="197" y="846"/>
                </a:cxn>
                <a:cxn ang="0">
                  <a:pos x="230" y="900"/>
                </a:cxn>
                <a:cxn ang="0">
                  <a:pos x="249" y="959"/>
                </a:cxn>
                <a:cxn ang="0">
                  <a:pos x="235" y="956"/>
                </a:cxn>
                <a:cxn ang="0">
                  <a:pos x="210" y="926"/>
                </a:cxn>
                <a:cxn ang="0">
                  <a:pos x="281" y="1001"/>
                </a:cxn>
                <a:cxn ang="0">
                  <a:pos x="343" y="1011"/>
                </a:cxn>
                <a:cxn ang="0">
                  <a:pos x="396" y="1079"/>
                </a:cxn>
                <a:cxn ang="0">
                  <a:pos x="294" y="1106"/>
                </a:cxn>
                <a:cxn ang="0">
                  <a:pos x="229" y="1033"/>
                </a:cxn>
                <a:cxn ang="0">
                  <a:pos x="187" y="1016"/>
                </a:cxn>
                <a:cxn ang="0">
                  <a:pos x="159" y="954"/>
                </a:cxn>
                <a:cxn ang="0">
                  <a:pos x="127" y="923"/>
                </a:cxn>
                <a:cxn ang="0">
                  <a:pos x="89" y="889"/>
                </a:cxn>
                <a:cxn ang="0">
                  <a:pos x="64" y="885"/>
                </a:cxn>
                <a:cxn ang="0">
                  <a:pos x="45" y="839"/>
                </a:cxn>
                <a:cxn ang="0">
                  <a:pos x="51" y="807"/>
                </a:cxn>
                <a:cxn ang="0">
                  <a:pos x="67" y="768"/>
                </a:cxn>
                <a:cxn ang="0">
                  <a:pos x="147" y="605"/>
                </a:cxn>
                <a:cxn ang="0">
                  <a:pos x="89" y="348"/>
                </a:cxn>
                <a:cxn ang="0">
                  <a:pos x="91" y="176"/>
                </a:cxn>
                <a:cxn ang="0">
                  <a:pos x="36" y="80"/>
                </a:cxn>
              </a:cxnLst>
              <a:rect l="0" t="0" r="r" b="b"/>
              <a:pathLst>
                <a:path w="698" h="1121">
                  <a:moveTo>
                    <a:pt x="87" y="910"/>
                  </a:moveTo>
                  <a:cubicBezTo>
                    <a:pt x="86" y="909"/>
                    <a:pt x="86" y="907"/>
                    <a:pt x="85" y="907"/>
                  </a:cubicBezTo>
                  <a:cubicBezTo>
                    <a:pt x="83" y="906"/>
                    <a:pt x="82" y="907"/>
                    <a:pt x="81" y="906"/>
                  </a:cubicBezTo>
                  <a:cubicBezTo>
                    <a:pt x="80" y="905"/>
                    <a:pt x="79" y="903"/>
                    <a:pt x="77" y="903"/>
                  </a:cubicBezTo>
                  <a:cubicBezTo>
                    <a:pt x="76" y="903"/>
                    <a:pt x="76" y="903"/>
                    <a:pt x="76" y="903"/>
                  </a:cubicBezTo>
                  <a:cubicBezTo>
                    <a:pt x="76" y="906"/>
                    <a:pt x="76" y="906"/>
                    <a:pt x="76" y="906"/>
                  </a:cubicBezTo>
                  <a:cubicBezTo>
                    <a:pt x="76" y="907"/>
                    <a:pt x="78" y="907"/>
                    <a:pt x="79" y="909"/>
                  </a:cubicBezTo>
                  <a:cubicBezTo>
                    <a:pt x="80" y="910"/>
                    <a:pt x="80" y="911"/>
                    <a:pt x="81" y="912"/>
                  </a:cubicBezTo>
                  <a:cubicBezTo>
                    <a:pt x="83" y="914"/>
                    <a:pt x="82" y="918"/>
                    <a:pt x="85" y="918"/>
                  </a:cubicBezTo>
                  <a:cubicBezTo>
                    <a:pt x="87" y="918"/>
                    <a:pt x="88" y="916"/>
                    <a:pt x="88" y="915"/>
                  </a:cubicBezTo>
                  <a:cubicBezTo>
                    <a:pt x="88" y="913"/>
                    <a:pt x="87" y="911"/>
                    <a:pt x="87" y="910"/>
                  </a:cubicBezTo>
                  <a:close/>
                  <a:moveTo>
                    <a:pt x="61" y="907"/>
                  </a:moveTo>
                  <a:cubicBezTo>
                    <a:pt x="60" y="907"/>
                    <a:pt x="60" y="905"/>
                    <a:pt x="59" y="904"/>
                  </a:cubicBezTo>
                  <a:cubicBezTo>
                    <a:pt x="58" y="903"/>
                    <a:pt x="57" y="902"/>
                    <a:pt x="55" y="901"/>
                  </a:cubicBezTo>
                  <a:cubicBezTo>
                    <a:pt x="54" y="901"/>
                    <a:pt x="54" y="901"/>
                    <a:pt x="54" y="901"/>
                  </a:cubicBezTo>
                  <a:cubicBezTo>
                    <a:pt x="54" y="905"/>
                    <a:pt x="54" y="905"/>
                    <a:pt x="54" y="905"/>
                  </a:cubicBezTo>
                  <a:cubicBezTo>
                    <a:pt x="54" y="907"/>
                    <a:pt x="56" y="907"/>
                    <a:pt x="57" y="909"/>
                  </a:cubicBezTo>
                  <a:cubicBezTo>
                    <a:pt x="58" y="911"/>
                    <a:pt x="57" y="912"/>
                    <a:pt x="57" y="914"/>
                  </a:cubicBezTo>
                  <a:cubicBezTo>
                    <a:pt x="57" y="919"/>
                    <a:pt x="57" y="919"/>
                    <a:pt x="57" y="919"/>
                  </a:cubicBezTo>
                  <a:cubicBezTo>
                    <a:pt x="57" y="920"/>
                    <a:pt x="58" y="921"/>
                    <a:pt x="58" y="922"/>
                  </a:cubicBezTo>
                  <a:cubicBezTo>
                    <a:pt x="59" y="924"/>
                    <a:pt x="60" y="925"/>
                    <a:pt x="61" y="926"/>
                  </a:cubicBezTo>
                  <a:cubicBezTo>
                    <a:pt x="62" y="925"/>
                    <a:pt x="62" y="924"/>
                    <a:pt x="63" y="924"/>
                  </a:cubicBezTo>
                  <a:cubicBezTo>
                    <a:pt x="65" y="923"/>
                    <a:pt x="65" y="924"/>
                    <a:pt x="67" y="924"/>
                  </a:cubicBezTo>
                  <a:cubicBezTo>
                    <a:pt x="69" y="923"/>
                    <a:pt x="69" y="921"/>
                    <a:pt x="69" y="919"/>
                  </a:cubicBezTo>
                  <a:cubicBezTo>
                    <a:pt x="69" y="916"/>
                    <a:pt x="68" y="915"/>
                    <a:pt x="68" y="911"/>
                  </a:cubicBezTo>
                  <a:cubicBezTo>
                    <a:pt x="68" y="907"/>
                    <a:pt x="68" y="907"/>
                    <a:pt x="68" y="907"/>
                  </a:cubicBezTo>
                  <a:cubicBezTo>
                    <a:pt x="68" y="906"/>
                    <a:pt x="67" y="905"/>
                    <a:pt x="66" y="905"/>
                  </a:cubicBezTo>
                  <a:cubicBezTo>
                    <a:pt x="64" y="905"/>
                    <a:pt x="63" y="907"/>
                    <a:pt x="61" y="907"/>
                  </a:cubicBezTo>
                  <a:close/>
                  <a:moveTo>
                    <a:pt x="123" y="934"/>
                  </a:moveTo>
                  <a:cubicBezTo>
                    <a:pt x="122" y="937"/>
                    <a:pt x="121" y="939"/>
                    <a:pt x="121" y="942"/>
                  </a:cubicBezTo>
                  <a:cubicBezTo>
                    <a:pt x="120" y="945"/>
                    <a:pt x="121" y="947"/>
                    <a:pt x="121" y="951"/>
                  </a:cubicBezTo>
                  <a:cubicBezTo>
                    <a:pt x="121" y="953"/>
                    <a:pt x="121" y="954"/>
                    <a:pt x="121" y="955"/>
                  </a:cubicBezTo>
                  <a:cubicBezTo>
                    <a:pt x="122" y="957"/>
                    <a:pt x="122" y="958"/>
                    <a:pt x="123" y="958"/>
                  </a:cubicBezTo>
                  <a:cubicBezTo>
                    <a:pt x="125" y="958"/>
                    <a:pt x="125" y="956"/>
                    <a:pt x="125" y="955"/>
                  </a:cubicBezTo>
                  <a:cubicBezTo>
                    <a:pt x="125" y="953"/>
                    <a:pt x="125" y="952"/>
                    <a:pt x="126" y="950"/>
                  </a:cubicBezTo>
                  <a:cubicBezTo>
                    <a:pt x="128" y="948"/>
                    <a:pt x="128" y="947"/>
                    <a:pt x="128" y="944"/>
                  </a:cubicBezTo>
                  <a:cubicBezTo>
                    <a:pt x="128" y="943"/>
                    <a:pt x="127" y="942"/>
                    <a:pt x="127" y="941"/>
                  </a:cubicBezTo>
                  <a:cubicBezTo>
                    <a:pt x="126" y="938"/>
                    <a:pt x="125" y="936"/>
                    <a:pt x="123" y="934"/>
                  </a:cubicBezTo>
                  <a:close/>
                  <a:moveTo>
                    <a:pt x="164" y="969"/>
                  </a:moveTo>
                  <a:cubicBezTo>
                    <a:pt x="162" y="967"/>
                    <a:pt x="160" y="968"/>
                    <a:pt x="157" y="967"/>
                  </a:cubicBezTo>
                  <a:cubicBezTo>
                    <a:pt x="157" y="968"/>
                    <a:pt x="157" y="968"/>
                    <a:pt x="157" y="968"/>
                  </a:cubicBezTo>
                  <a:cubicBezTo>
                    <a:pt x="157" y="970"/>
                    <a:pt x="158" y="970"/>
                    <a:pt x="158" y="972"/>
                  </a:cubicBezTo>
                  <a:cubicBezTo>
                    <a:pt x="160" y="972"/>
                    <a:pt x="162" y="973"/>
                    <a:pt x="165" y="973"/>
                  </a:cubicBezTo>
                  <a:cubicBezTo>
                    <a:pt x="165" y="972"/>
                    <a:pt x="164" y="971"/>
                    <a:pt x="164" y="969"/>
                  </a:cubicBezTo>
                  <a:close/>
                  <a:moveTo>
                    <a:pt x="163" y="1030"/>
                  </a:moveTo>
                  <a:cubicBezTo>
                    <a:pt x="163" y="1032"/>
                    <a:pt x="164" y="1034"/>
                    <a:pt x="165" y="1036"/>
                  </a:cubicBezTo>
                  <a:cubicBezTo>
                    <a:pt x="166" y="1038"/>
                    <a:pt x="167" y="1039"/>
                    <a:pt x="169" y="1040"/>
                  </a:cubicBezTo>
                  <a:cubicBezTo>
                    <a:pt x="170" y="1040"/>
                    <a:pt x="170" y="1041"/>
                    <a:pt x="171" y="1041"/>
                  </a:cubicBezTo>
                  <a:cubicBezTo>
                    <a:pt x="173" y="1041"/>
                    <a:pt x="173" y="1038"/>
                    <a:pt x="173" y="1035"/>
                  </a:cubicBezTo>
                  <a:cubicBezTo>
                    <a:pt x="174" y="1032"/>
                    <a:pt x="174" y="1029"/>
                    <a:pt x="174" y="1025"/>
                  </a:cubicBezTo>
                  <a:cubicBezTo>
                    <a:pt x="174" y="1021"/>
                    <a:pt x="174" y="1021"/>
                    <a:pt x="174" y="1021"/>
                  </a:cubicBezTo>
                  <a:cubicBezTo>
                    <a:pt x="174" y="1021"/>
                    <a:pt x="173" y="1020"/>
                    <a:pt x="172" y="1020"/>
                  </a:cubicBezTo>
                  <a:cubicBezTo>
                    <a:pt x="170" y="1020"/>
                    <a:pt x="169" y="1022"/>
                    <a:pt x="167" y="1024"/>
                  </a:cubicBezTo>
                  <a:cubicBezTo>
                    <a:pt x="165" y="1026"/>
                    <a:pt x="163" y="1027"/>
                    <a:pt x="163" y="1030"/>
                  </a:cubicBezTo>
                  <a:close/>
                  <a:moveTo>
                    <a:pt x="10" y="776"/>
                  </a:moveTo>
                  <a:cubicBezTo>
                    <a:pt x="10" y="776"/>
                    <a:pt x="9" y="775"/>
                    <a:pt x="9" y="775"/>
                  </a:cubicBezTo>
                  <a:cubicBezTo>
                    <a:pt x="6" y="777"/>
                    <a:pt x="4" y="779"/>
                    <a:pt x="4" y="782"/>
                  </a:cubicBezTo>
                  <a:cubicBezTo>
                    <a:pt x="4" y="784"/>
                    <a:pt x="4" y="785"/>
                    <a:pt x="4" y="787"/>
                  </a:cubicBezTo>
                  <a:cubicBezTo>
                    <a:pt x="4" y="787"/>
                    <a:pt x="5" y="787"/>
                    <a:pt x="5" y="787"/>
                  </a:cubicBezTo>
                  <a:cubicBezTo>
                    <a:pt x="7" y="787"/>
                    <a:pt x="8" y="787"/>
                    <a:pt x="8" y="786"/>
                  </a:cubicBezTo>
                  <a:cubicBezTo>
                    <a:pt x="10" y="785"/>
                    <a:pt x="9" y="783"/>
                    <a:pt x="9" y="781"/>
                  </a:cubicBezTo>
                  <a:cubicBezTo>
                    <a:pt x="9" y="779"/>
                    <a:pt x="10" y="778"/>
                    <a:pt x="10" y="776"/>
                  </a:cubicBezTo>
                  <a:close/>
                  <a:moveTo>
                    <a:pt x="46" y="808"/>
                  </a:moveTo>
                  <a:cubicBezTo>
                    <a:pt x="45" y="808"/>
                    <a:pt x="45" y="808"/>
                    <a:pt x="44" y="808"/>
                  </a:cubicBezTo>
                  <a:cubicBezTo>
                    <a:pt x="43" y="808"/>
                    <a:pt x="42" y="810"/>
                    <a:pt x="42" y="811"/>
                  </a:cubicBezTo>
                  <a:cubicBezTo>
                    <a:pt x="41" y="812"/>
                    <a:pt x="40" y="812"/>
                    <a:pt x="40" y="813"/>
                  </a:cubicBezTo>
                  <a:cubicBezTo>
                    <a:pt x="40" y="814"/>
                    <a:pt x="42" y="814"/>
                    <a:pt x="42" y="815"/>
                  </a:cubicBezTo>
                  <a:cubicBezTo>
                    <a:pt x="43" y="816"/>
                    <a:pt x="43" y="817"/>
                    <a:pt x="44" y="817"/>
                  </a:cubicBezTo>
                  <a:cubicBezTo>
                    <a:pt x="46" y="817"/>
                    <a:pt x="46" y="814"/>
                    <a:pt x="46" y="812"/>
                  </a:cubicBezTo>
                  <a:cubicBezTo>
                    <a:pt x="46" y="808"/>
                    <a:pt x="46" y="808"/>
                    <a:pt x="46" y="808"/>
                  </a:cubicBezTo>
                  <a:close/>
                  <a:moveTo>
                    <a:pt x="40" y="829"/>
                  </a:moveTo>
                  <a:cubicBezTo>
                    <a:pt x="40" y="831"/>
                    <a:pt x="40" y="831"/>
                    <a:pt x="40" y="831"/>
                  </a:cubicBezTo>
                  <a:cubicBezTo>
                    <a:pt x="42" y="831"/>
                    <a:pt x="42" y="831"/>
                    <a:pt x="42" y="831"/>
                  </a:cubicBezTo>
                  <a:cubicBezTo>
                    <a:pt x="44" y="829"/>
                    <a:pt x="45" y="826"/>
                    <a:pt x="45" y="823"/>
                  </a:cubicBezTo>
                  <a:cubicBezTo>
                    <a:pt x="45" y="821"/>
                    <a:pt x="45" y="821"/>
                    <a:pt x="45" y="821"/>
                  </a:cubicBezTo>
                  <a:cubicBezTo>
                    <a:pt x="44" y="821"/>
                    <a:pt x="44" y="821"/>
                    <a:pt x="44" y="821"/>
                  </a:cubicBezTo>
                  <a:cubicBezTo>
                    <a:pt x="41" y="824"/>
                    <a:pt x="44" y="825"/>
                    <a:pt x="40" y="829"/>
                  </a:cubicBezTo>
                  <a:close/>
                  <a:moveTo>
                    <a:pt x="413" y="539"/>
                  </a:moveTo>
                  <a:cubicBezTo>
                    <a:pt x="411" y="538"/>
                    <a:pt x="410" y="537"/>
                    <a:pt x="408" y="536"/>
                  </a:cubicBezTo>
                  <a:cubicBezTo>
                    <a:pt x="407" y="537"/>
                    <a:pt x="407" y="537"/>
                    <a:pt x="407" y="537"/>
                  </a:cubicBezTo>
                  <a:cubicBezTo>
                    <a:pt x="407" y="539"/>
                    <a:pt x="407" y="539"/>
                    <a:pt x="407" y="539"/>
                  </a:cubicBezTo>
                  <a:cubicBezTo>
                    <a:pt x="407" y="544"/>
                    <a:pt x="407" y="546"/>
                    <a:pt x="409" y="550"/>
                  </a:cubicBezTo>
                  <a:cubicBezTo>
                    <a:pt x="410" y="550"/>
                    <a:pt x="411" y="549"/>
                    <a:pt x="412" y="549"/>
                  </a:cubicBezTo>
                  <a:cubicBezTo>
                    <a:pt x="414" y="548"/>
                    <a:pt x="415" y="548"/>
                    <a:pt x="415" y="547"/>
                  </a:cubicBezTo>
                  <a:cubicBezTo>
                    <a:pt x="415" y="544"/>
                    <a:pt x="412" y="544"/>
                    <a:pt x="412" y="541"/>
                  </a:cubicBezTo>
                  <a:cubicBezTo>
                    <a:pt x="412" y="541"/>
                    <a:pt x="413" y="540"/>
                    <a:pt x="413" y="539"/>
                  </a:cubicBezTo>
                  <a:close/>
                  <a:moveTo>
                    <a:pt x="428" y="569"/>
                  </a:moveTo>
                  <a:cubicBezTo>
                    <a:pt x="426" y="569"/>
                    <a:pt x="426" y="569"/>
                    <a:pt x="426" y="569"/>
                  </a:cubicBezTo>
                  <a:cubicBezTo>
                    <a:pt x="426" y="572"/>
                    <a:pt x="426" y="572"/>
                    <a:pt x="426" y="572"/>
                  </a:cubicBezTo>
                  <a:cubicBezTo>
                    <a:pt x="426" y="575"/>
                    <a:pt x="427" y="577"/>
                    <a:pt x="427" y="580"/>
                  </a:cubicBezTo>
                  <a:cubicBezTo>
                    <a:pt x="427" y="581"/>
                    <a:pt x="430" y="593"/>
                    <a:pt x="432" y="589"/>
                  </a:cubicBezTo>
                  <a:cubicBezTo>
                    <a:pt x="432" y="583"/>
                    <a:pt x="432" y="583"/>
                    <a:pt x="432" y="583"/>
                  </a:cubicBezTo>
                  <a:cubicBezTo>
                    <a:pt x="432" y="581"/>
                    <a:pt x="433" y="580"/>
                    <a:pt x="433" y="578"/>
                  </a:cubicBezTo>
                  <a:cubicBezTo>
                    <a:pt x="433" y="574"/>
                    <a:pt x="431" y="571"/>
                    <a:pt x="428" y="569"/>
                  </a:cubicBezTo>
                  <a:close/>
                  <a:moveTo>
                    <a:pt x="202" y="771"/>
                  </a:moveTo>
                  <a:cubicBezTo>
                    <a:pt x="199" y="771"/>
                    <a:pt x="198" y="769"/>
                    <a:pt x="195" y="769"/>
                  </a:cubicBezTo>
                  <a:cubicBezTo>
                    <a:pt x="195" y="770"/>
                    <a:pt x="195" y="770"/>
                    <a:pt x="195" y="771"/>
                  </a:cubicBezTo>
                  <a:cubicBezTo>
                    <a:pt x="195" y="773"/>
                    <a:pt x="195" y="774"/>
                    <a:pt x="196" y="775"/>
                  </a:cubicBezTo>
                  <a:cubicBezTo>
                    <a:pt x="196" y="780"/>
                    <a:pt x="196" y="780"/>
                    <a:pt x="196" y="780"/>
                  </a:cubicBezTo>
                  <a:cubicBezTo>
                    <a:pt x="198" y="782"/>
                    <a:pt x="199" y="782"/>
                    <a:pt x="201" y="784"/>
                  </a:cubicBezTo>
                  <a:cubicBezTo>
                    <a:pt x="205" y="781"/>
                    <a:pt x="209" y="779"/>
                    <a:pt x="209" y="775"/>
                  </a:cubicBezTo>
                  <a:cubicBezTo>
                    <a:pt x="209" y="771"/>
                    <a:pt x="209" y="771"/>
                    <a:pt x="209" y="771"/>
                  </a:cubicBezTo>
                  <a:cubicBezTo>
                    <a:pt x="206" y="771"/>
                    <a:pt x="205" y="771"/>
                    <a:pt x="202" y="771"/>
                  </a:cubicBezTo>
                  <a:close/>
                  <a:moveTo>
                    <a:pt x="204" y="746"/>
                  </a:moveTo>
                  <a:cubicBezTo>
                    <a:pt x="201" y="746"/>
                    <a:pt x="200" y="749"/>
                    <a:pt x="197" y="750"/>
                  </a:cubicBezTo>
                  <a:cubicBezTo>
                    <a:pt x="198" y="751"/>
                    <a:pt x="199" y="753"/>
                    <a:pt x="199" y="755"/>
                  </a:cubicBezTo>
                  <a:cubicBezTo>
                    <a:pt x="199" y="757"/>
                    <a:pt x="201" y="760"/>
                    <a:pt x="204" y="760"/>
                  </a:cubicBezTo>
                  <a:cubicBezTo>
                    <a:pt x="207" y="760"/>
                    <a:pt x="208" y="756"/>
                    <a:pt x="208" y="753"/>
                  </a:cubicBezTo>
                  <a:cubicBezTo>
                    <a:pt x="208" y="752"/>
                    <a:pt x="207" y="752"/>
                    <a:pt x="207" y="751"/>
                  </a:cubicBezTo>
                  <a:cubicBezTo>
                    <a:pt x="206" y="749"/>
                    <a:pt x="206" y="746"/>
                    <a:pt x="204" y="746"/>
                  </a:cubicBezTo>
                  <a:close/>
                  <a:moveTo>
                    <a:pt x="4" y="0"/>
                  </a:moveTo>
                  <a:cubicBezTo>
                    <a:pt x="4" y="0"/>
                    <a:pt x="4" y="0"/>
                    <a:pt x="4" y="0"/>
                  </a:cubicBezTo>
                  <a:cubicBezTo>
                    <a:pt x="289" y="0"/>
                    <a:pt x="289" y="0"/>
                    <a:pt x="289" y="0"/>
                  </a:cubicBezTo>
                  <a:cubicBezTo>
                    <a:pt x="289" y="0"/>
                    <a:pt x="289" y="0"/>
                    <a:pt x="289" y="0"/>
                  </a:cubicBezTo>
                  <a:cubicBezTo>
                    <a:pt x="287" y="6"/>
                    <a:pt x="285" y="10"/>
                    <a:pt x="285" y="16"/>
                  </a:cubicBezTo>
                  <a:cubicBezTo>
                    <a:pt x="285" y="26"/>
                    <a:pt x="282" y="31"/>
                    <a:pt x="282" y="40"/>
                  </a:cubicBezTo>
                  <a:cubicBezTo>
                    <a:pt x="282" y="44"/>
                    <a:pt x="281" y="47"/>
                    <a:pt x="283" y="50"/>
                  </a:cubicBezTo>
                  <a:cubicBezTo>
                    <a:pt x="284" y="52"/>
                    <a:pt x="286" y="51"/>
                    <a:pt x="288" y="51"/>
                  </a:cubicBezTo>
                  <a:cubicBezTo>
                    <a:pt x="291" y="52"/>
                    <a:pt x="292" y="54"/>
                    <a:pt x="295" y="54"/>
                  </a:cubicBezTo>
                  <a:cubicBezTo>
                    <a:pt x="299" y="54"/>
                    <a:pt x="299" y="49"/>
                    <a:pt x="302" y="46"/>
                  </a:cubicBezTo>
                  <a:cubicBezTo>
                    <a:pt x="308" y="42"/>
                    <a:pt x="313" y="41"/>
                    <a:pt x="319" y="36"/>
                  </a:cubicBezTo>
                  <a:cubicBezTo>
                    <a:pt x="323" y="32"/>
                    <a:pt x="328" y="33"/>
                    <a:pt x="331" y="28"/>
                  </a:cubicBezTo>
                  <a:cubicBezTo>
                    <a:pt x="333" y="24"/>
                    <a:pt x="334" y="21"/>
                    <a:pt x="334" y="16"/>
                  </a:cubicBezTo>
                  <a:cubicBezTo>
                    <a:pt x="334" y="13"/>
                    <a:pt x="330" y="12"/>
                    <a:pt x="330" y="8"/>
                  </a:cubicBezTo>
                  <a:cubicBezTo>
                    <a:pt x="330" y="5"/>
                    <a:pt x="331" y="3"/>
                    <a:pt x="332" y="0"/>
                  </a:cubicBezTo>
                  <a:cubicBezTo>
                    <a:pt x="332" y="0"/>
                    <a:pt x="332" y="0"/>
                    <a:pt x="332" y="0"/>
                  </a:cubicBezTo>
                  <a:cubicBezTo>
                    <a:pt x="407" y="0"/>
                    <a:pt x="407" y="0"/>
                    <a:pt x="407" y="0"/>
                  </a:cubicBezTo>
                  <a:cubicBezTo>
                    <a:pt x="407" y="0"/>
                    <a:pt x="407" y="0"/>
                    <a:pt x="407" y="0"/>
                  </a:cubicBezTo>
                  <a:cubicBezTo>
                    <a:pt x="411" y="6"/>
                    <a:pt x="420" y="5"/>
                    <a:pt x="423" y="11"/>
                  </a:cubicBezTo>
                  <a:cubicBezTo>
                    <a:pt x="425" y="16"/>
                    <a:pt x="426" y="22"/>
                    <a:pt x="432" y="22"/>
                  </a:cubicBezTo>
                  <a:cubicBezTo>
                    <a:pt x="437" y="22"/>
                    <a:pt x="438" y="17"/>
                    <a:pt x="442" y="13"/>
                  </a:cubicBezTo>
                  <a:cubicBezTo>
                    <a:pt x="449" y="8"/>
                    <a:pt x="453" y="6"/>
                    <a:pt x="460" y="0"/>
                  </a:cubicBezTo>
                  <a:cubicBezTo>
                    <a:pt x="460" y="0"/>
                    <a:pt x="460" y="0"/>
                    <a:pt x="460" y="0"/>
                  </a:cubicBezTo>
                  <a:cubicBezTo>
                    <a:pt x="560" y="0"/>
                    <a:pt x="560" y="0"/>
                    <a:pt x="560" y="0"/>
                  </a:cubicBezTo>
                  <a:cubicBezTo>
                    <a:pt x="560" y="0"/>
                    <a:pt x="560" y="0"/>
                    <a:pt x="560" y="0"/>
                  </a:cubicBezTo>
                  <a:cubicBezTo>
                    <a:pt x="563" y="6"/>
                    <a:pt x="565" y="11"/>
                    <a:pt x="570" y="16"/>
                  </a:cubicBezTo>
                  <a:cubicBezTo>
                    <a:pt x="572" y="17"/>
                    <a:pt x="574" y="16"/>
                    <a:pt x="576" y="17"/>
                  </a:cubicBezTo>
                  <a:cubicBezTo>
                    <a:pt x="579" y="18"/>
                    <a:pt x="579" y="20"/>
                    <a:pt x="579" y="22"/>
                  </a:cubicBezTo>
                  <a:cubicBezTo>
                    <a:pt x="581" y="28"/>
                    <a:pt x="584" y="30"/>
                    <a:pt x="587" y="34"/>
                  </a:cubicBezTo>
                  <a:cubicBezTo>
                    <a:pt x="590" y="39"/>
                    <a:pt x="592" y="45"/>
                    <a:pt x="597" y="45"/>
                  </a:cubicBezTo>
                  <a:cubicBezTo>
                    <a:pt x="600" y="45"/>
                    <a:pt x="601" y="44"/>
                    <a:pt x="603" y="44"/>
                  </a:cubicBezTo>
                  <a:cubicBezTo>
                    <a:pt x="609" y="44"/>
                    <a:pt x="612" y="47"/>
                    <a:pt x="616" y="51"/>
                  </a:cubicBezTo>
                  <a:cubicBezTo>
                    <a:pt x="620" y="56"/>
                    <a:pt x="624" y="59"/>
                    <a:pt x="624" y="65"/>
                  </a:cubicBezTo>
                  <a:cubicBezTo>
                    <a:pt x="624" y="71"/>
                    <a:pt x="621" y="74"/>
                    <a:pt x="621" y="80"/>
                  </a:cubicBezTo>
                  <a:cubicBezTo>
                    <a:pt x="621" y="95"/>
                    <a:pt x="621" y="95"/>
                    <a:pt x="621" y="95"/>
                  </a:cubicBezTo>
                  <a:cubicBezTo>
                    <a:pt x="621" y="98"/>
                    <a:pt x="618" y="100"/>
                    <a:pt x="618" y="104"/>
                  </a:cubicBezTo>
                  <a:cubicBezTo>
                    <a:pt x="618" y="110"/>
                    <a:pt x="622" y="113"/>
                    <a:pt x="622" y="119"/>
                  </a:cubicBezTo>
                  <a:cubicBezTo>
                    <a:pt x="622" y="125"/>
                    <a:pt x="620" y="128"/>
                    <a:pt x="620" y="133"/>
                  </a:cubicBezTo>
                  <a:cubicBezTo>
                    <a:pt x="620" y="140"/>
                    <a:pt x="627" y="141"/>
                    <a:pt x="631" y="147"/>
                  </a:cubicBezTo>
                  <a:cubicBezTo>
                    <a:pt x="635" y="152"/>
                    <a:pt x="634" y="157"/>
                    <a:pt x="639" y="162"/>
                  </a:cubicBezTo>
                  <a:cubicBezTo>
                    <a:pt x="644" y="166"/>
                    <a:pt x="643" y="171"/>
                    <a:pt x="648" y="174"/>
                  </a:cubicBezTo>
                  <a:cubicBezTo>
                    <a:pt x="650" y="176"/>
                    <a:pt x="653" y="175"/>
                    <a:pt x="655" y="176"/>
                  </a:cubicBezTo>
                  <a:cubicBezTo>
                    <a:pt x="658" y="178"/>
                    <a:pt x="659" y="183"/>
                    <a:pt x="663" y="183"/>
                  </a:cubicBezTo>
                  <a:cubicBezTo>
                    <a:pt x="664" y="183"/>
                    <a:pt x="664" y="181"/>
                    <a:pt x="666" y="181"/>
                  </a:cubicBezTo>
                  <a:cubicBezTo>
                    <a:pt x="672" y="181"/>
                    <a:pt x="676" y="183"/>
                    <a:pt x="679" y="188"/>
                  </a:cubicBezTo>
                  <a:cubicBezTo>
                    <a:pt x="682" y="191"/>
                    <a:pt x="681" y="195"/>
                    <a:pt x="681" y="199"/>
                  </a:cubicBezTo>
                  <a:cubicBezTo>
                    <a:pt x="681" y="201"/>
                    <a:pt x="680" y="202"/>
                    <a:pt x="680" y="204"/>
                  </a:cubicBezTo>
                  <a:cubicBezTo>
                    <a:pt x="680" y="207"/>
                    <a:pt x="685" y="207"/>
                    <a:pt x="687" y="209"/>
                  </a:cubicBezTo>
                  <a:cubicBezTo>
                    <a:pt x="689" y="210"/>
                    <a:pt x="688" y="213"/>
                    <a:pt x="689" y="214"/>
                  </a:cubicBezTo>
                  <a:cubicBezTo>
                    <a:pt x="692" y="218"/>
                    <a:pt x="698" y="219"/>
                    <a:pt x="698" y="224"/>
                  </a:cubicBezTo>
                  <a:cubicBezTo>
                    <a:pt x="698" y="228"/>
                    <a:pt x="692" y="229"/>
                    <a:pt x="692" y="234"/>
                  </a:cubicBezTo>
                  <a:cubicBezTo>
                    <a:pt x="692" y="237"/>
                    <a:pt x="694" y="239"/>
                    <a:pt x="694" y="242"/>
                  </a:cubicBezTo>
                  <a:cubicBezTo>
                    <a:pt x="694" y="245"/>
                    <a:pt x="691" y="246"/>
                    <a:pt x="690" y="248"/>
                  </a:cubicBezTo>
                  <a:cubicBezTo>
                    <a:pt x="688" y="252"/>
                    <a:pt x="690" y="254"/>
                    <a:pt x="689" y="257"/>
                  </a:cubicBezTo>
                  <a:cubicBezTo>
                    <a:pt x="689" y="261"/>
                    <a:pt x="687" y="263"/>
                    <a:pt x="687" y="267"/>
                  </a:cubicBezTo>
                  <a:cubicBezTo>
                    <a:pt x="687" y="274"/>
                    <a:pt x="691" y="277"/>
                    <a:pt x="691" y="283"/>
                  </a:cubicBezTo>
                  <a:cubicBezTo>
                    <a:pt x="691" y="290"/>
                    <a:pt x="684" y="291"/>
                    <a:pt x="684" y="297"/>
                  </a:cubicBezTo>
                  <a:cubicBezTo>
                    <a:pt x="684" y="305"/>
                    <a:pt x="688" y="310"/>
                    <a:pt x="688" y="318"/>
                  </a:cubicBezTo>
                  <a:cubicBezTo>
                    <a:pt x="688" y="321"/>
                    <a:pt x="684" y="323"/>
                    <a:pt x="681" y="324"/>
                  </a:cubicBezTo>
                  <a:cubicBezTo>
                    <a:pt x="675" y="327"/>
                    <a:pt x="672" y="329"/>
                    <a:pt x="665" y="330"/>
                  </a:cubicBezTo>
                  <a:cubicBezTo>
                    <a:pt x="661" y="334"/>
                    <a:pt x="658" y="334"/>
                    <a:pt x="653" y="336"/>
                  </a:cubicBezTo>
                  <a:cubicBezTo>
                    <a:pt x="650" y="338"/>
                    <a:pt x="650" y="342"/>
                    <a:pt x="649" y="345"/>
                  </a:cubicBezTo>
                  <a:cubicBezTo>
                    <a:pt x="649" y="345"/>
                    <a:pt x="649" y="345"/>
                    <a:pt x="649" y="345"/>
                  </a:cubicBezTo>
                  <a:cubicBezTo>
                    <a:pt x="640" y="345"/>
                    <a:pt x="640" y="345"/>
                    <a:pt x="640" y="345"/>
                  </a:cubicBezTo>
                  <a:cubicBezTo>
                    <a:pt x="639" y="338"/>
                    <a:pt x="640" y="333"/>
                    <a:pt x="635" y="329"/>
                  </a:cubicBezTo>
                  <a:cubicBezTo>
                    <a:pt x="629" y="324"/>
                    <a:pt x="624" y="325"/>
                    <a:pt x="616" y="325"/>
                  </a:cubicBezTo>
                  <a:cubicBezTo>
                    <a:pt x="607" y="325"/>
                    <a:pt x="603" y="327"/>
                    <a:pt x="594" y="327"/>
                  </a:cubicBezTo>
                  <a:cubicBezTo>
                    <a:pt x="566" y="327"/>
                    <a:pt x="566" y="327"/>
                    <a:pt x="566" y="327"/>
                  </a:cubicBezTo>
                  <a:cubicBezTo>
                    <a:pt x="563" y="327"/>
                    <a:pt x="562" y="329"/>
                    <a:pt x="559" y="331"/>
                  </a:cubicBezTo>
                  <a:cubicBezTo>
                    <a:pt x="555" y="333"/>
                    <a:pt x="552" y="334"/>
                    <a:pt x="547" y="334"/>
                  </a:cubicBezTo>
                  <a:cubicBezTo>
                    <a:pt x="543" y="334"/>
                    <a:pt x="540" y="333"/>
                    <a:pt x="538" y="330"/>
                  </a:cubicBezTo>
                  <a:cubicBezTo>
                    <a:pt x="536" y="327"/>
                    <a:pt x="535" y="324"/>
                    <a:pt x="532" y="324"/>
                  </a:cubicBezTo>
                  <a:cubicBezTo>
                    <a:pt x="529" y="324"/>
                    <a:pt x="529" y="328"/>
                    <a:pt x="526" y="329"/>
                  </a:cubicBezTo>
                  <a:cubicBezTo>
                    <a:pt x="523" y="331"/>
                    <a:pt x="521" y="332"/>
                    <a:pt x="518" y="333"/>
                  </a:cubicBezTo>
                  <a:cubicBezTo>
                    <a:pt x="512" y="335"/>
                    <a:pt x="510" y="340"/>
                    <a:pt x="504" y="340"/>
                  </a:cubicBezTo>
                  <a:cubicBezTo>
                    <a:pt x="498" y="340"/>
                    <a:pt x="496" y="332"/>
                    <a:pt x="490" y="332"/>
                  </a:cubicBezTo>
                  <a:cubicBezTo>
                    <a:pt x="484" y="332"/>
                    <a:pt x="484" y="337"/>
                    <a:pt x="479" y="339"/>
                  </a:cubicBezTo>
                  <a:cubicBezTo>
                    <a:pt x="473" y="342"/>
                    <a:pt x="469" y="342"/>
                    <a:pt x="463" y="342"/>
                  </a:cubicBezTo>
                  <a:cubicBezTo>
                    <a:pt x="461" y="350"/>
                    <a:pt x="458" y="354"/>
                    <a:pt x="455" y="361"/>
                  </a:cubicBezTo>
                  <a:cubicBezTo>
                    <a:pt x="453" y="370"/>
                    <a:pt x="452" y="375"/>
                    <a:pt x="448" y="384"/>
                  </a:cubicBezTo>
                  <a:cubicBezTo>
                    <a:pt x="444" y="393"/>
                    <a:pt x="440" y="397"/>
                    <a:pt x="437" y="407"/>
                  </a:cubicBezTo>
                  <a:cubicBezTo>
                    <a:pt x="437" y="408"/>
                    <a:pt x="435" y="409"/>
                    <a:pt x="435" y="410"/>
                  </a:cubicBezTo>
                  <a:cubicBezTo>
                    <a:pt x="435" y="419"/>
                    <a:pt x="435" y="419"/>
                    <a:pt x="435" y="419"/>
                  </a:cubicBezTo>
                  <a:cubicBezTo>
                    <a:pt x="430" y="424"/>
                    <a:pt x="426" y="423"/>
                    <a:pt x="419" y="424"/>
                  </a:cubicBezTo>
                  <a:cubicBezTo>
                    <a:pt x="413" y="425"/>
                    <a:pt x="410" y="427"/>
                    <a:pt x="405" y="428"/>
                  </a:cubicBezTo>
                  <a:cubicBezTo>
                    <a:pt x="402" y="429"/>
                    <a:pt x="400" y="429"/>
                    <a:pt x="398" y="431"/>
                  </a:cubicBezTo>
                  <a:cubicBezTo>
                    <a:pt x="394" y="437"/>
                    <a:pt x="396" y="442"/>
                    <a:pt x="396" y="449"/>
                  </a:cubicBezTo>
                  <a:cubicBezTo>
                    <a:pt x="396" y="464"/>
                    <a:pt x="411" y="467"/>
                    <a:pt x="414" y="481"/>
                  </a:cubicBezTo>
                  <a:cubicBezTo>
                    <a:pt x="416" y="486"/>
                    <a:pt x="413" y="492"/>
                    <a:pt x="418" y="495"/>
                  </a:cubicBezTo>
                  <a:cubicBezTo>
                    <a:pt x="425" y="498"/>
                    <a:pt x="431" y="498"/>
                    <a:pt x="435" y="503"/>
                  </a:cubicBezTo>
                  <a:cubicBezTo>
                    <a:pt x="438" y="507"/>
                    <a:pt x="439" y="510"/>
                    <a:pt x="440" y="514"/>
                  </a:cubicBezTo>
                  <a:cubicBezTo>
                    <a:pt x="443" y="523"/>
                    <a:pt x="446" y="527"/>
                    <a:pt x="448" y="536"/>
                  </a:cubicBezTo>
                  <a:cubicBezTo>
                    <a:pt x="450" y="542"/>
                    <a:pt x="455" y="544"/>
                    <a:pt x="459" y="549"/>
                  </a:cubicBezTo>
                  <a:cubicBezTo>
                    <a:pt x="462" y="554"/>
                    <a:pt x="462" y="558"/>
                    <a:pt x="462" y="563"/>
                  </a:cubicBezTo>
                  <a:cubicBezTo>
                    <a:pt x="462" y="583"/>
                    <a:pt x="462" y="583"/>
                    <a:pt x="462" y="583"/>
                  </a:cubicBezTo>
                  <a:cubicBezTo>
                    <a:pt x="462" y="583"/>
                    <a:pt x="462" y="583"/>
                    <a:pt x="462" y="583"/>
                  </a:cubicBezTo>
                  <a:cubicBezTo>
                    <a:pt x="460" y="583"/>
                    <a:pt x="460" y="585"/>
                    <a:pt x="459" y="586"/>
                  </a:cubicBezTo>
                  <a:cubicBezTo>
                    <a:pt x="459" y="580"/>
                    <a:pt x="456" y="577"/>
                    <a:pt x="455" y="572"/>
                  </a:cubicBezTo>
                  <a:cubicBezTo>
                    <a:pt x="455" y="567"/>
                    <a:pt x="453" y="564"/>
                    <a:pt x="450" y="562"/>
                  </a:cubicBezTo>
                  <a:cubicBezTo>
                    <a:pt x="449" y="560"/>
                    <a:pt x="448" y="559"/>
                    <a:pt x="448" y="557"/>
                  </a:cubicBezTo>
                  <a:cubicBezTo>
                    <a:pt x="448" y="551"/>
                    <a:pt x="448" y="551"/>
                    <a:pt x="448" y="551"/>
                  </a:cubicBezTo>
                  <a:cubicBezTo>
                    <a:pt x="448" y="547"/>
                    <a:pt x="446" y="544"/>
                    <a:pt x="444" y="541"/>
                  </a:cubicBezTo>
                  <a:cubicBezTo>
                    <a:pt x="443" y="540"/>
                    <a:pt x="442" y="538"/>
                    <a:pt x="441" y="538"/>
                  </a:cubicBezTo>
                  <a:cubicBezTo>
                    <a:pt x="439" y="538"/>
                    <a:pt x="438" y="538"/>
                    <a:pt x="436" y="537"/>
                  </a:cubicBezTo>
                  <a:cubicBezTo>
                    <a:pt x="436" y="537"/>
                    <a:pt x="435" y="537"/>
                    <a:pt x="435" y="536"/>
                  </a:cubicBezTo>
                  <a:cubicBezTo>
                    <a:pt x="435" y="535"/>
                    <a:pt x="436" y="534"/>
                    <a:pt x="436" y="532"/>
                  </a:cubicBezTo>
                  <a:cubicBezTo>
                    <a:pt x="436" y="530"/>
                    <a:pt x="435" y="528"/>
                    <a:pt x="433" y="528"/>
                  </a:cubicBezTo>
                  <a:cubicBezTo>
                    <a:pt x="431" y="528"/>
                    <a:pt x="430" y="530"/>
                    <a:pt x="430" y="532"/>
                  </a:cubicBezTo>
                  <a:cubicBezTo>
                    <a:pt x="429" y="535"/>
                    <a:pt x="428" y="536"/>
                    <a:pt x="427" y="538"/>
                  </a:cubicBezTo>
                  <a:cubicBezTo>
                    <a:pt x="424" y="537"/>
                    <a:pt x="423" y="532"/>
                    <a:pt x="419" y="532"/>
                  </a:cubicBezTo>
                  <a:cubicBezTo>
                    <a:pt x="411" y="532"/>
                    <a:pt x="411" y="532"/>
                    <a:pt x="411" y="532"/>
                  </a:cubicBezTo>
                  <a:cubicBezTo>
                    <a:pt x="409" y="532"/>
                    <a:pt x="407" y="530"/>
                    <a:pt x="407" y="528"/>
                  </a:cubicBezTo>
                  <a:cubicBezTo>
                    <a:pt x="407" y="527"/>
                    <a:pt x="408" y="526"/>
                    <a:pt x="408" y="525"/>
                  </a:cubicBezTo>
                  <a:cubicBezTo>
                    <a:pt x="408" y="523"/>
                    <a:pt x="406" y="523"/>
                    <a:pt x="405" y="523"/>
                  </a:cubicBezTo>
                  <a:cubicBezTo>
                    <a:pt x="403" y="523"/>
                    <a:pt x="402" y="522"/>
                    <a:pt x="401" y="521"/>
                  </a:cubicBezTo>
                  <a:cubicBezTo>
                    <a:pt x="399" y="519"/>
                    <a:pt x="399" y="517"/>
                    <a:pt x="398" y="514"/>
                  </a:cubicBezTo>
                  <a:cubicBezTo>
                    <a:pt x="397" y="512"/>
                    <a:pt x="398" y="510"/>
                    <a:pt x="397" y="507"/>
                  </a:cubicBezTo>
                  <a:cubicBezTo>
                    <a:pt x="396" y="506"/>
                    <a:pt x="395" y="506"/>
                    <a:pt x="395" y="505"/>
                  </a:cubicBezTo>
                  <a:cubicBezTo>
                    <a:pt x="394" y="502"/>
                    <a:pt x="394" y="501"/>
                    <a:pt x="393" y="498"/>
                  </a:cubicBezTo>
                  <a:cubicBezTo>
                    <a:pt x="392" y="498"/>
                    <a:pt x="392" y="498"/>
                    <a:pt x="392" y="498"/>
                  </a:cubicBezTo>
                  <a:cubicBezTo>
                    <a:pt x="392" y="501"/>
                    <a:pt x="390" y="505"/>
                    <a:pt x="387" y="505"/>
                  </a:cubicBezTo>
                  <a:cubicBezTo>
                    <a:pt x="384" y="505"/>
                    <a:pt x="384" y="501"/>
                    <a:pt x="382" y="501"/>
                  </a:cubicBezTo>
                  <a:cubicBezTo>
                    <a:pt x="380" y="501"/>
                    <a:pt x="379" y="503"/>
                    <a:pt x="377" y="503"/>
                  </a:cubicBezTo>
                  <a:cubicBezTo>
                    <a:pt x="374" y="503"/>
                    <a:pt x="374" y="499"/>
                    <a:pt x="374" y="496"/>
                  </a:cubicBezTo>
                  <a:cubicBezTo>
                    <a:pt x="368" y="496"/>
                    <a:pt x="368" y="496"/>
                    <a:pt x="368" y="496"/>
                  </a:cubicBezTo>
                  <a:cubicBezTo>
                    <a:pt x="367" y="496"/>
                    <a:pt x="367" y="495"/>
                    <a:pt x="366" y="494"/>
                  </a:cubicBezTo>
                  <a:cubicBezTo>
                    <a:pt x="365" y="492"/>
                    <a:pt x="364" y="491"/>
                    <a:pt x="363" y="489"/>
                  </a:cubicBezTo>
                  <a:cubicBezTo>
                    <a:pt x="362" y="487"/>
                    <a:pt x="361" y="486"/>
                    <a:pt x="359" y="486"/>
                  </a:cubicBezTo>
                  <a:cubicBezTo>
                    <a:pt x="356" y="486"/>
                    <a:pt x="354" y="488"/>
                    <a:pt x="351" y="488"/>
                  </a:cubicBezTo>
                  <a:cubicBezTo>
                    <a:pt x="347" y="488"/>
                    <a:pt x="347" y="488"/>
                    <a:pt x="347" y="488"/>
                  </a:cubicBezTo>
                  <a:cubicBezTo>
                    <a:pt x="346" y="490"/>
                    <a:pt x="344" y="492"/>
                    <a:pt x="341" y="492"/>
                  </a:cubicBezTo>
                  <a:cubicBezTo>
                    <a:pt x="340" y="492"/>
                    <a:pt x="339" y="492"/>
                    <a:pt x="338" y="492"/>
                  </a:cubicBezTo>
                  <a:cubicBezTo>
                    <a:pt x="337" y="492"/>
                    <a:pt x="336" y="492"/>
                    <a:pt x="335" y="493"/>
                  </a:cubicBezTo>
                  <a:cubicBezTo>
                    <a:pt x="333" y="491"/>
                    <a:pt x="333" y="491"/>
                    <a:pt x="333" y="491"/>
                  </a:cubicBezTo>
                  <a:cubicBezTo>
                    <a:pt x="331" y="491"/>
                    <a:pt x="331" y="491"/>
                    <a:pt x="331" y="491"/>
                  </a:cubicBezTo>
                  <a:cubicBezTo>
                    <a:pt x="331" y="494"/>
                    <a:pt x="330" y="496"/>
                    <a:pt x="327" y="496"/>
                  </a:cubicBezTo>
                  <a:cubicBezTo>
                    <a:pt x="326" y="496"/>
                    <a:pt x="326" y="495"/>
                    <a:pt x="326" y="494"/>
                  </a:cubicBezTo>
                  <a:cubicBezTo>
                    <a:pt x="325" y="493"/>
                    <a:pt x="323" y="492"/>
                    <a:pt x="321" y="492"/>
                  </a:cubicBezTo>
                  <a:cubicBezTo>
                    <a:pt x="320" y="492"/>
                    <a:pt x="319" y="492"/>
                    <a:pt x="317" y="492"/>
                  </a:cubicBezTo>
                  <a:cubicBezTo>
                    <a:pt x="315" y="492"/>
                    <a:pt x="313" y="492"/>
                    <a:pt x="311" y="491"/>
                  </a:cubicBezTo>
                  <a:cubicBezTo>
                    <a:pt x="310" y="491"/>
                    <a:pt x="309" y="490"/>
                    <a:pt x="308" y="490"/>
                  </a:cubicBezTo>
                  <a:cubicBezTo>
                    <a:pt x="305" y="490"/>
                    <a:pt x="304" y="491"/>
                    <a:pt x="301" y="491"/>
                  </a:cubicBezTo>
                  <a:cubicBezTo>
                    <a:pt x="300" y="491"/>
                    <a:pt x="299" y="490"/>
                    <a:pt x="297" y="490"/>
                  </a:cubicBezTo>
                  <a:cubicBezTo>
                    <a:pt x="293" y="490"/>
                    <a:pt x="294" y="497"/>
                    <a:pt x="290" y="497"/>
                  </a:cubicBezTo>
                  <a:cubicBezTo>
                    <a:pt x="288" y="497"/>
                    <a:pt x="288" y="495"/>
                    <a:pt x="288" y="494"/>
                  </a:cubicBezTo>
                  <a:cubicBezTo>
                    <a:pt x="287" y="492"/>
                    <a:pt x="287" y="490"/>
                    <a:pt x="286" y="489"/>
                  </a:cubicBezTo>
                  <a:cubicBezTo>
                    <a:pt x="282" y="486"/>
                    <a:pt x="279" y="485"/>
                    <a:pt x="276" y="481"/>
                  </a:cubicBezTo>
                  <a:cubicBezTo>
                    <a:pt x="277" y="481"/>
                    <a:pt x="277" y="480"/>
                    <a:pt x="277" y="480"/>
                  </a:cubicBezTo>
                  <a:cubicBezTo>
                    <a:pt x="279" y="480"/>
                    <a:pt x="280" y="481"/>
                    <a:pt x="282" y="481"/>
                  </a:cubicBezTo>
                  <a:cubicBezTo>
                    <a:pt x="284" y="481"/>
                    <a:pt x="285" y="480"/>
                    <a:pt x="285" y="478"/>
                  </a:cubicBezTo>
                  <a:cubicBezTo>
                    <a:pt x="285" y="475"/>
                    <a:pt x="286" y="473"/>
                    <a:pt x="284" y="471"/>
                  </a:cubicBezTo>
                  <a:cubicBezTo>
                    <a:pt x="282" y="469"/>
                    <a:pt x="279" y="468"/>
                    <a:pt x="279" y="465"/>
                  </a:cubicBezTo>
                  <a:cubicBezTo>
                    <a:pt x="279" y="464"/>
                    <a:pt x="281" y="465"/>
                    <a:pt x="282" y="464"/>
                  </a:cubicBezTo>
                  <a:cubicBezTo>
                    <a:pt x="285" y="462"/>
                    <a:pt x="284" y="459"/>
                    <a:pt x="284" y="456"/>
                  </a:cubicBezTo>
                  <a:cubicBezTo>
                    <a:pt x="285" y="452"/>
                    <a:pt x="285" y="450"/>
                    <a:pt x="285" y="446"/>
                  </a:cubicBezTo>
                  <a:cubicBezTo>
                    <a:pt x="285" y="444"/>
                    <a:pt x="286" y="444"/>
                    <a:pt x="285" y="442"/>
                  </a:cubicBezTo>
                  <a:cubicBezTo>
                    <a:pt x="284" y="440"/>
                    <a:pt x="282" y="439"/>
                    <a:pt x="282" y="437"/>
                  </a:cubicBezTo>
                  <a:cubicBezTo>
                    <a:pt x="282" y="433"/>
                    <a:pt x="285" y="432"/>
                    <a:pt x="287" y="429"/>
                  </a:cubicBezTo>
                  <a:cubicBezTo>
                    <a:pt x="287" y="428"/>
                    <a:pt x="287" y="427"/>
                    <a:pt x="288" y="426"/>
                  </a:cubicBezTo>
                  <a:cubicBezTo>
                    <a:pt x="290" y="420"/>
                    <a:pt x="290" y="420"/>
                    <a:pt x="290" y="420"/>
                  </a:cubicBezTo>
                  <a:cubicBezTo>
                    <a:pt x="290" y="419"/>
                    <a:pt x="290" y="419"/>
                    <a:pt x="290" y="419"/>
                  </a:cubicBezTo>
                  <a:cubicBezTo>
                    <a:pt x="287" y="419"/>
                    <a:pt x="287" y="419"/>
                    <a:pt x="287" y="419"/>
                  </a:cubicBezTo>
                  <a:cubicBezTo>
                    <a:pt x="284" y="419"/>
                    <a:pt x="283" y="420"/>
                    <a:pt x="280" y="420"/>
                  </a:cubicBezTo>
                  <a:cubicBezTo>
                    <a:pt x="278" y="420"/>
                    <a:pt x="278" y="417"/>
                    <a:pt x="276" y="416"/>
                  </a:cubicBezTo>
                  <a:cubicBezTo>
                    <a:pt x="273" y="414"/>
                    <a:pt x="271" y="414"/>
                    <a:pt x="267" y="413"/>
                  </a:cubicBezTo>
                  <a:cubicBezTo>
                    <a:pt x="262" y="412"/>
                    <a:pt x="260" y="408"/>
                    <a:pt x="255" y="408"/>
                  </a:cubicBezTo>
                  <a:cubicBezTo>
                    <a:pt x="253" y="408"/>
                    <a:pt x="253" y="409"/>
                    <a:pt x="252" y="409"/>
                  </a:cubicBezTo>
                  <a:cubicBezTo>
                    <a:pt x="248" y="411"/>
                    <a:pt x="246" y="413"/>
                    <a:pt x="241" y="413"/>
                  </a:cubicBezTo>
                  <a:cubicBezTo>
                    <a:pt x="239" y="413"/>
                    <a:pt x="238" y="411"/>
                    <a:pt x="236" y="411"/>
                  </a:cubicBezTo>
                  <a:cubicBezTo>
                    <a:pt x="232" y="411"/>
                    <a:pt x="230" y="413"/>
                    <a:pt x="226" y="413"/>
                  </a:cubicBezTo>
                  <a:cubicBezTo>
                    <a:pt x="226" y="416"/>
                    <a:pt x="226" y="416"/>
                    <a:pt x="226" y="416"/>
                  </a:cubicBezTo>
                  <a:cubicBezTo>
                    <a:pt x="226" y="418"/>
                    <a:pt x="225" y="418"/>
                    <a:pt x="223" y="418"/>
                  </a:cubicBezTo>
                  <a:cubicBezTo>
                    <a:pt x="218" y="418"/>
                    <a:pt x="215" y="418"/>
                    <a:pt x="210" y="418"/>
                  </a:cubicBezTo>
                  <a:cubicBezTo>
                    <a:pt x="210" y="420"/>
                    <a:pt x="208" y="422"/>
                    <a:pt x="206" y="422"/>
                  </a:cubicBezTo>
                  <a:cubicBezTo>
                    <a:pt x="203" y="424"/>
                    <a:pt x="200" y="424"/>
                    <a:pt x="196" y="424"/>
                  </a:cubicBezTo>
                  <a:cubicBezTo>
                    <a:pt x="196" y="425"/>
                    <a:pt x="196" y="425"/>
                    <a:pt x="196" y="425"/>
                  </a:cubicBezTo>
                  <a:cubicBezTo>
                    <a:pt x="198" y="427"/>
                    <a:pt x="199" y="429"/>
                    <a:pt x="200" y="432"/>
                  </a:cubicBezTo>
                  <a:cubicBezTo>
                    <a:pt x="201" y="436"/>
                    <a:pt x="202" y="438"/>
                    <a:pt x="204" y="442"/>
                  </a:cubicBezTo>
                  <a:cubicBezTo>
                    <a:pt x="205" y="444"/>
                    <a:pt x="206" y="446"/>
                    <a:pt x="207" y="448"/>
                  </a:cubicBezTo>
                  <a:cubicBezTo>
                    <a:pt x="207" y="450"/>
                    <a:pt x="207" y="451"/>
                    <a:pt x="207" y="453"/>
                  </a:cubicBezTo>
                  <a:cubicBezTo>
                    <a:pt x="208" y="454"/>
                    <a:pt x="209" y="455"/>
                    <a:pt x="209" y="457"/>
                  </a:cubicBezTo>
                  <a:cubicBezTo>
                    <a:pt x="209" y="463"/>
                    <a:pt x="205" y="465"/>
                    <a:pt x="204" y="471"/>
                  </a:cubicBezTo>
                  <a:cubicBezTo>
                    <a:pt x="203" y="476"/>
                    <a:pt x="203" y="479"/>
                    <a:pt x="202" y="483"/>
                  </a:cubicBezTo>
                  <a:cubicBezTo>
                    <a:pt x="200" y="488"/>
                    <a:pt x="196" y="490"/>
                    <a:pt x="196" y="494"/>
                  </a:cubicBezTo>
                  <a:cubicBezTo>
                    <a:pt x="196" y="499"/>
                    <a:pt x="199" y="502"/>
                    <a:pt x="201" y="506"/>
                  </a:cubicBezTo>
                  <a:cubicBezTo>
                    <a:pt x="201" y="508"/>
                    <a:pt x="201" y="510"/>
                    <a:pt x="202" y="512"/>
                  </a:cubicBezTo>
                  <a:cubicBezTo>
                    <a:pt x="202" y="514"/>
                    <a:pt x="204" y="514"/>
                    <a:pt x="204" y="517"/>
                  </a:cubicBezTo>
                  <a:cubicBezTo>
                    <a:pt x="204" y="518"/>
                    <a:pt x="203" y="518"/>
                    <a:pt x="203" y="519"/>
                  </a:cubicBezTo>
                  <a:cubicBezTo>
                    <a:pt x="201" y="523"/>
                    <a:pt x="198" y="525"/>
                    <a:pt x="198" y="529"/>
                  </a:cubicBezTo>
                  <a:cubicBezTo>
                    <a:pt x="198" y="531"/>
                    <a:pt x="199" y="531"/>
                    <a:pt x="200" y="533"/>
                  </a:cubicBezTo>
                  <a:cubicBezTo>
                    <a:pt x="201" y="535"/>
                    <a:pt x="201" y="536"/>
                    <a:pt x="201" y="539"/>
                  </a:cubicBezTo>
                  <a:cubicBezTo>
                    <a:pt x="201" y="542"/>
                    <a:pt x="197" y="543"/>
                    <a:pt x="197" y="546"/>
                  </a:cubicBezTo>
                  <a:cubicBezTo>
                    <a:pt x="197" y="547"/>
                    <a:pt x="197" y="548"/>
                    <a:pt x="197" y="549"/>
                  </a:cubicBezTo>
                  <a:cubicBezTo>
                    <a:pt x="197" y="550"/>
                    <a:pt x="197" y="551"/>
                    <a:pt x="197" y="552"/>
                  </a:cubicBezTo>
                  <a:cubicBezTo>
                    <a:pt x="197" y="555"/>
                    <a:pt x="194" y="556"/>
                    <a:pt x="192" y="558"/>
                  </a:cubicBezTo>
                  <a:cubicBezTo>
                    <a:pt x="189" y="560"/>
                    <a:pt x="186" y="563"/>
                    <a:pt x="186" y="568"/>
                  </a:cubicBezTo>
                  <a:cubicBezTo>
                    <a:pt x="186" y="573"/>
                    <a:pt x="186" y="573"/>
                    <a:pt x="186" y="573"/>
                  </a:cubicBezTo>
                  <a:cubicBezTo>
                    <a:pt x="184" y="575"/>
                    <a:pt x="183" y="577"/>
                    <a:pt x="181" y="579"/>
                  </a:cubicBezTo>
                  <a:cubicBezTo>
                    <a:pt x="176" y="586"/>
                    <a:pt x="175" y="590"/>
                    <a:pt x="171" y="597"/>
                  </a:cubicBezTo>
                  <a:cubicBezTo>
                    <a:pt x="168" y="604"/>
                    <a:pt x="167" y="608"/>
                    <a:pt x="166" y="615"/>
                  </a:cubicBezTo>
                  <a:cubicBezTo>
                    <a:pt x="165" y="618"/>
                    <a:pt x="162" y="620"/>
                    <a:pt x="162" y="623"/>
                  </a:cubicBezTo>
                  <a:cubicBezTo>
                    <a:pt x="162" y="626"/>
                    <a:pt x="166" y="626"/>
                    <a:pt x="166" y="628"/>
                  </a:cubicBezTo>
                  <a:cubicBezTo>
                    <a:pt x="166" y="629"/>
                    <a:pt x="166" y="631"/>
                    <a:pt x="165" y="631"/>
                  </a:cubicBezTo>
                  <a:cubicBezTo>
                    <a:pt x="163" y="632"/>
                    <a:pt x="160" y="632"/>
                    <a:pt x="160" y="634"/>
                  </a:cubicBezTo>
                  <a:cubicBezTo>
                    <a:pt x="160" y="635"/>
                    <a:pt x="161" y="635"/>
                    <a:pt x="161" y="636"/>
                  </a:cubicBezTo>
                  <a:cubicBezTo>
                    <a:pt x="161" y="642"/>
                    <a:pt x="161" y="642"/>
                    <a:pt x="161" y="642"/>
                  </a:cubicBezTo>
                  <a:cubicBezTo>
                    <a:pt x="161" y="645"/>
                    <a:pt x="159" y="646"/>
                    <a:pt x="159" y="649"/>
                  </a:cubicBezTo>
                  <a:cubicBezTo>
                    <a:pt x="159" y="650"/>
                    <a:pt x="160" y="651"/>
                    <a:pt x="160" y="653"/>
                  </a:cubicBezTo>
                  <a:cubicBezTo>
                    <a:pt x="160" y="655"/>
                    <a:pt x="160" y="655"/>
                    <a:pt x="160" y="655"/>
                  </a:cubicBezTo>
                  <a:cubicBezTo>
                    <a:pt x="159" y="655"/>
                    <a:pt x="159" y="655"/>
                    <a:pt x="159" y="655"/>
                  </a:cubicBezTo>
                  <a:cubicBezTo>
                    <a:pt x="157" y="654"/>
                    <a:pt x="155" y="653"/>
                    <a:pt x="152" y="653"/>
                  </a:cubicBezTo>
                  <a:cubicBezTo>
                    <a:pt x="151" y="653"/>
                    <a:pt x="151" y="653"/>
                    <a:pt x="150" y="653"/>
                  </a:cubicBezTo>
                  <a:cubicBezTo>
                    <a:pt x="152" y="656"/>
                    <a:pt x="154" y="658"/>
                    <a:pt x="154" y="662"/>
                  </a:cubicBezTo>
                  <a:cubicBezTo>
                    <a:pt x="154" y="665"/>
                    <a:pt x="152" y="666"/>
                    <a:pt x="150" y="668"/>
                  </a:cubicBezTo>
                  <a:cubicBezTo>
                    <a:pt x="149" y="670"/>
                    <a:pt x="149" y="672"/>
                    <a:pt x="147" y="672"/>
                  </a:cubicBezTo>
                  <a:cubicBezTo>
                    <a:pt x="146" y="672"/>
                    <a:pt x="145" y="672"/>
                    <a:pt x="145" y="672"/>
                  </a:cubicBezTo>
                  <a:cubicBezTo>
                    <a:pt x="144" y="672"/>
                    <a:pt x="144" y="673"/>
                    <a:pt x="144" y="674"/>
                  </a:cubicBezTo>
                  <a:cubicBezTo>
                    <a:pt x="143" y="675"/>
                    <a:pt x="143" y="676"/>
                    <a:pt x="142" y="677"/>
                  </a:cubicBezTo>
                  <a:cubicBezTo>
                    <a:pt x="141" y="679"/>
                    <a:pt x="141" y="680"/>
                    <a:pt x="140" y="681"/>
                  </a:cubicBezTo>
                  <a:cubicBezTo>
                    <a:pt x="139" y="682"/>
                    <a:pt x="138" y="681"/>
                    <a:pt x="137" y="682"/>
                  </a:cubicBezTo>
                  <a:cubicBezTo>
                    <a:pt x="135" y="683"/>
                    <a:pt x="134" y="685"/>
                    <a:pt x="134" y="688"/>
                  </a:cubicBezTo>
                  <a:cubicBezTo>
                    <a:pt x="134" y="689"/>
                    <a:pt x="135" y="689"/>
                    <a:pt x="136" y="690"/>
                  </a:cubicBezTo>
                  <a:cubicBezTo>
                    <a:pt x="136" y="691"/>
                    <a:pt x="136" y="692"/>
                    <a:pt x="136" y="692"/>
                  </a:cubicBezTo>
                  <a:cubicBezTo>
                    <a:pt x="138" y="694"/>
                    <a:pt x="138" y="695"/>
                    <a:pt x="138" y="697"/>
                  </a:cubicBezTo>
                  <a:cubicBezTo>
                    <a:pt x="138" y="699"/>
                    <a:pt x="138" y="700"/>
                    <a:pt x="138" y="701"/>
                  </a:cubicBezTo>
                  <a:cubicBezTo>
                    <a:pt x="137" y="703"/>
                    <a:pt x="135" y="703"/>
                    <a:pt x="133" y="703"/>
                  </a:cubicBezTo>
                  <a:cubicBezTo>
                    <a:pt x="132" y="707"/>
                    <a:pt x="132" y="707"/>
                    <a:pt x="132" y="707"/>
                  </a:cubicBezTo>
                  <a:cubicBezTo>
                    <a:pt x="132" y="708"/>
                    <a:pt x="133" y="708"/>
                    <a:pt x="133" y="709"/>
                  </a:cubicBezTo>
                  <a:cubicBezTo>
                    <a:pt x="134" y="710"/>
                    <a:pt x="134" y="711"/>
                    <a:pt x="134" y="712"/>
                  </a:cubicBezTo>
                  <a:cubicBezTo>
                    <a:pt x="134" y="714"/>
                    <a:pt x="133" y="715"/>
                    <a:pt x="132" y="717"/>
                  </a:cubicBezTo>
                  <a:cubicBezTo>
                    <a:pt x="131" y="720"/>
                    <a:pt x="132" y="722"/>
                    <a:pt x="132" y="726"/>
                  </a:cubicBezTo>
                  <a:cubicBezTo>
                    <a:pt x="132" y="735"/>
                    <a:pt x="129" y="740"/>
                    <a:pt x="129" y="749"/>
                  </a:cubicBezTo>
                  <a:cubicBezTo>
                    <a:pt x="129" y="750"/>
                    <a:pt x="130" y="751"/>
                    <a:pt x="130" y="752"/>
                  </a:cubicBezTo>
                  <a:cubicBezTo>
                    <a:pt x="132" y="755"/>
                    <a:pt x="132" y="757"/>
                    <a:pt x="132" y="760"/>
                  </a:cubicBezTo>
                  <a:cubicBezTo>
                    <a:pt x="132" y="762"/>
                    <a:pt x="132" y="762"/>
                    <a:pt x="132" y="764"/>
                  </a:cubicBezTo>
                  <a:cubicBezTo>
                    <a:pt x="132" y="766"/>
                    <a:pt x="135" y="766"/>
                    <a:pt x="135" y="769"/>
                  </a:cubicBezTo>
                  <a:cubicBezTo>
                    <a:pt x="136" y="771"/>
                    <a:pt x="135" y="773"/>
                    <a:pt x="136" y="776"/>
                  </a:cubicBezTo>
                  <a:cubicBezTo>
                    <a:pt x="137" y="778"/>
                    <a:pt x="139" y="778"/>
                    <a:pt x="140" y="779"/>
                  </a:cubicBezTo>
                  <a:cubicBezTo>
                    <a:pt x="142" y="780"/>
                    <a:pt x="142" y="782"/>
                    <a:pt x="143" y="783"/>
                  </a:cubicBezTo>
                  <a:cubicBezTo>
                    <a:pt x="142" y="785"/>
                    <a:pt x="140" y="784"/>
                    <a:pt x="139" y="785"/>
                  </a:cubicBezTo>
                  <a:cubicBezTo>
                    <a:pt x="136" y="786"/>
                    <a:pt x="138" y="789"/>
                    <a:pt x="136" y="792"/>
                  </a:cubicBezTo>
                  <a:cubicBezTo>
                    <a:pt x="135" y="793"/>
                    <a:pt x="133" y="793"/>
                    <a:pt x="133" y="794"/>
                  </a:cubicBezTo>
                  <a:cubicBezTo>
                    <a:pt x="133" y="797"/>
                    <a:pt x="134" y="799"/>
                    <a:pt x="134" y="802"/>
                  </a:cubicBezTo>
                  <a:cubicBezTo>
                    <a:pt x="136" y="801"/>
                    <a:pt x="137" y="800"/>
                    <a:pt x="139" y="800"/>
                  </a:cubicBezTo>
                  <a:cubicBezTo>
                    <a:pt x="142" y="800"/>
                    <a:pt x="142" y="804"/>
                    <a:pt x="144" y="806"/>
                  </a:cubicBezTo>
                  <a:cubicBezTo>
                    <a:pt x="146" y="802"/>
                    <a:pt x="150" y="803"/>
                    <a:pt x="153" y="802"/>
                  </a:cubicBezTo>
                  <a:cubicBezTo>
                    <a:pt x="157" y="801"/>
                    <a:pt x="155" y="796"/>
                    <a:pt x="157" y="793"/>
                  </a:cubicBezTo>
                  <a:cubicBezTo>
                    <a:pt x="166" y="799"/>
                    <a:pt x="166" y="799"/>
                    <a:pt x="166" y="799"/>
                  </a:cubicBezTo>
                  <a:cubicBezTo>
                    <a:pt x="169" y="797"/>
                    <a:pt x="170" y="797"/>
                    <a:pt x="172" y="797"/>
                  </a:cubicBezTo>
                  <a:cubicBezTo>
                    <a:pt x="173" y="797"/>
                    <a:pt x="174" y="797"/>
                    <a:pt x="175" y="797"/>
                  </a:cubicBezTo>
                  <a:cubicBezTo>
                    <a:pt x="177" y="797"/>
                    <a:pt x="178" y="795"/>
                    <a:pt x="180" y="795"/>
                  </a:cubicBezTo>
                  <a:cubicBezTo>
                    <a:pt x="182" y="795"/>
                    <a:pt x="182" y="797"/>
                    <a:pt x="184" y="798"/>
                  </a:cubicBezTo>
                  <a:cubicBezTo>
                    <a:pt x="186" y="799"/>
                    <a:pt x="188" y="798"/>
                    <a:pt x="190" y="800"/>
                  </a:cubicBezTo>
                  <a:cubicBezTo>
                    <a:pt x="190" y="801"/>
                    <a:pt x="190" y="802"/>
                    <a:pt x="190" y="803"/>
                  </a:cubicBezTo>
                  <a:cubicBezTo>
                    <a:pt x="190" y="805"/>
                    <a:pt x="192" y="805"/>
                    <a:pt x="193" y="807"/>
                  </a:cubicBezTo>
                  <a:cubicBezTo>
                    <a:pt x="194" y="810"/>
                    <a:pt x="194" y="812"/>
                    <a:pt x="194" y="816"/>
                  </a:cubicBezTo>
                  <a:cubicBezTo>
                    <a:pt x="194" y="820"/>
                    <a:pt x="195" y="822"/>
                    <a:pt x="195" y="826"/>
                  </a:cubicBezTo>
                  <a:cubicBezTo>
                    <a:pt x="195" y="830"/>
                    <a:pt x="195" y="830"/>
                    <a:pt x="195" y="830"/>
                  </a:cubicBezTo>
                  <a:cubicBezTo>
                    <a:pt x="195" y="832"/>
                    <a:pt x="197" y="833"/>
                    <a:pt x="197" y="835"/>
                  </a:cubicBezTo>
                  <a:cubicBezTo>
                    <a:pt x="197" y="846"/>
                    <a:pt x="197" y="846"/>
                    <a:pt x="197" y="846"/>
                  </a:cubicBezTo>
                  <a:cubicBezTo>
                    <a:pt x="197" y="847"/>
                    <a:pt x="197" y="848"/>
                    <a:pt x="198" y="848"/>
                  </a:cubicBezTo>
                  <a:cubicBezTo>
                    <a:pt x="200" y="855"/>
                    <a:pt x="200" y="859"/>
                    <a:pt x="204" y="864"/>
                  </a:cubicBezTo>
                  <a:cubicBezTo>
                    <a:pt x="207" y="867"/>
                    <a:pt x="207" y="871"/>
                    <a:pt x="210" y="874"/>
                  </a:cubicBezTo>
                  <a:cubicBezTo>
                    <a:pt x="211" y="876"/>
                    <a:pt x="213" y="876"/>
                    <a:pt x="216" y="876"/>
                  </a:cubicBezTo>
                  <a:cubicBezTo>
                    <a:pt x="219" y="876"/>
                    <a:pt x="218" y="871"/>
                    <a:pt x="221" y="871"/>
                  </a:cubicBezTo>
                  <a:cubicBezTo>
                    <a:pt x="223" y="871"/>
                    <a:pt x="223" y="873"/>
                    <a:pt x="224" y="875"/>
                  </a:cubicBezTo>
                  <a:cubicBezTo>
                    <a:pt x="226" y="877"/>
                    <a:pt x="227" y="878"/>
                    <a:pt x="227" y="881"/>
                  </a:cubicBezTo>
                  <a:cubicBezTo>
                    <a:pt x="227" y="883"/>
                    <a:pt x="226" y="884"/>
                    <a:pt x="226" y="886"/>
                  </a:cubicBezTo>
                  <a:cubicBezTo>
                    <a:pt x="226" y="888"/>
                    <a:pt x="228" y="889"/>
                    <a:pt x="229" y="891"/>
                  </a:cubicBezTo>
                  <a:cubicBezTo>
                    <a:pt x="230" y="894"/>
                    <a:pt x="230" y="897"/>
                    <a:pt x="230" y="900"/>
                  </a:cubicBezTo>
                  <a:cubicBezTo>
                    <a:pt x="230" y="901"/>
                    <a:pt x="231" y="902"/>
                    <a:pt x="231" y="903"/>
                  </a:cubicBezTo>
                  <a:cubicBezTo>
                    <a:pt x="231" y="907"/>
                    <a:pt x="231" y="907"/>
                    <a:pt x="231" y="907"/>
                  </a:cubicBezTo>
                  <a:cubicBezTo>
                    <a:pt x="231" y="911"/>
                    <a:pt x="234" y="912"/>
                    <a:pt x="235" y="915"/>
                  </a:cubicBezTo>
                  <a:cubicBezTo>
                    <a:pt x="237" y="917"/>
                    <a:pt x="236" y="919"/>
                    <a:pt x="236" y="922"/>
                  </a:cubicBezTo>
                  <a:cubicBezTo>
                    <a:pt x="236" y="927"/>
                    <a:pt x="236" y="927"/>
                    <a:pt x="236" y="927"/>
                  </a:cubicBezTo>
                  <a:cubicBezTo>
                    <a:pt x="236" y="932"/>
                    <a:pt x="239" y="935"/>
                    <a:pt x="242" y="940"/>
                  </a:cubicBezTo>
                  <a:cubicBezTo>
                    <a:pt x="243" y="943"/>
                    <a:pt x="244" y="944"/>
                    <a:pt x="245" y="947"/>
                  </a:cubicBezTo>
                  <a:cubicBezTo>
                    <a:pt x="247" y="949"/>
                    <a:pt x="249" y="951"/>
                    <a:pt x="249" y="954"/>
                  </a:cubicBezTo>
                  <a:cubicBezTo>
                    <a:pt x="249" y="958"/>
                    <a:pt x="249" y="958"/>
                    <a:pt x="249" y="958"/>
                  </a:cubicBezTo>
                  <a:cubicBezTo>
                    <a:pt x="249" y="959"/>
                    <a:pt x="249" y="959"/>
                    <a:pt x="249" y="959"/>
                  </a:cubicBezTo>
                  <a:cubicBezTo>
                    <a:pt x="249" y="964"/>
                    <a:pt x="249" y="964"/>
                    <a:pt x="249" y="964"/>
                  </a:cubicBezTo>
                  <a:cubicBezTo>
                    <a:pt x="249" y="965"/>
                    <a:pt x="250" y="964"/>
                    <a:pt x="250" y="965"/>
                  </a:cubicBezTo>
                  <a:cubicBezTo>
                    <a:pt x="250" y="966"/>
                    <a:pt x="250" y="967"/>
                    <a:pt x="251" y="968"/>
                  </a:cubicBezTo>
                  <a:cubicBezTo>
                    <a:pt x="252" y="969"/>
                    <a:pt x="254" y="969"/>
                    <a:pt x="256" y="970"/>
                  </a:cubicBezTo>
                  <a:cubicBezTo>
                    <a:pt x="258" y="971"/>
                    <a:pt x="260" y="971"/>
                    <a:pt x="260" y="973"/>
                  </a:cubicBezTo>
                  <a:cubicBezTo>
                    <a:pt x="260" y="974"/>
                    <a:pt x="258" y="975"/>
                    <a:pt x="256" y="975"/>
                  </a:cubicBezTo>
                  <a:cubicBezTo>
                    <a:pt x="254" y="975"/>
                    <a:pt x="253" y="976"/>
                    <a:pt x="252" y="976"/>
                  </a:cubicBezTo>
                  <a:cubicBezTo>
                    <a:pt x="248" y="976"/>
                    <a:pt x="245" y="976"/>
                    <a:pt x="243" y="973"/>
                  </a:cubicBezTo>
                  <a:cubicBezTo>
                    <a:pt x="241" y="970"/>
                    <a:pt x="241" y="968"/>
                    <a:pt x="240" y="964"/>
                  </a:cubicBezTo>
                  <a:cubicBezTo>
                    <a:pt x="238" y="961"/>
                    <a:pt x="236" y="959"/>
                    <a:pt x="235" y="956"/>
                  </a:cubicBezTo>
                  <a:cubicBezTo>
                    <a:pt x="235" y="953"/>
                    <a:pt x="235" y="949"/>
                    <a:pt x="232" y="949"/>
                  </a:cubicBezTo>
                  <a:cubicBezTo>
                    <a:pt x="231" y="949"/>
                    <a:pt x="231" y="951"/>
                    <a:pt x="230" y="951"/>
                  </a:cubicBezTo>
                  <a:cubicBezTo>
                    <a:pt x="229" y="952"/>
                    <a:pt x="229" y="952"/>
                    <a:pt x="228" y="952"/>
                  </a:cubicBezTo>
                  <a:cubicBezTo>
                    <a:pt x="226" y="950"/>
                    <a:pt x="225" y="948"/>
                    <a:pt x="225" y="946"/>
                  </a:cubicBezTo>
                  <a:cubicBezTo>
                    <a:pt x="225" y="939"/>
                    <a:pt x="225" y="939"/>
                    <a:pt x="225" y="939"/>
                  </a:cubicBezTo>
                  <a:cubicBezTo>
                    <a:pt x="225" y="936"/>
                    <a:pt x="227" y="934"/>
                    <a:pt x="227" y="931"/>
                  </a:cubicBezTo>
                  <a:cubicBezTo>
                    <a:pt x="227" y="929"/>
                    <a:pt x="226" y="927"/>
                    <a:pt x="224" y="927"/>
                  </a:cubicBezTo>
                  <a:cubicBezTo>
                    <a:pt x="223" y="927"/>
                    <a:pt x="222" y="928"/>
                    <a:pt x="220" y="928"/>
                  </a:cubicBezTo>
                  <a:cubicBezTo>
                    <a:pt x="217" y="928"/>
                    <a:pt x="216" y="926"/>
                    <a:pt x="212" y="926"/>
                  </a:cubicBezTo>
                  <a:cubicBezTo>
                    <a:pt x="210" y="926"/>
                    <a:pt x="210" y="926"/>
                    <a:pt x="210" y="926"/>
                  </a:cubicBezTo>
                  <a:cubicBezTo>
                    <a:pt x="210" y="928"/>
                    <a:pt x="209" y="930"/>
                    <a:pt x="209" y="933"/>
                  </a:cubicBezTo>
                  <a:cubicBezTo>
                    <a:pt x="209" y="940"/>
                    <a:pt x="211" y="944"/>
                    <a:pt x="212" y="951"/>
                  </a:cubicBezTo>
                  <a:cubicBezTo>
                    <a:pt x="212" y="955"/>
                    <a:pt x="216" y="956"/>
                    <a:pt x="217" y="959"/>
                  </a:cubicBezTo>
                  <a:cubicBezTo>
                    <a:pt x="217" y="962"/>
                    <a:pt x="216" y="966"/>
                    <a:pt x="219" y="967"/>
                  </a:cubicBezTo>
                  <a:cubicBezTo>
                    <a:pt x="225" y="970"/>
                    <a:pt x="229" y="971"/>
                    <a:pt x="235" y="976"/>
                  </a:cubicBezTo>
                  <a:cubicBezTo>
                    <a:pt x="240" y="979"/>
                    <a:pt x="242" y="984"/>
                    <a:pt x="249" y="984"/>
                  </a:cubicBezTo>
                  <a:cubicBezTo>
                    <a:pt x="253" y="984"/>
                    <a:pt x="255" y="982"/>
                    <a:pt x="259" y="982"/>
                  </a:cubicBezTo>
                  <a:cubicBezTo>
                    <a:pt x="263" y="982"/>
                    <a:pt x="265" y="983"/>
                    <a:pt x="270" y="984"/>
                  </a:cubicBezTo>
                  <a:cubicBezTo>
                    <a:pt x="274" y="986"/>
                    <a:pt x="273" y="990"/>
                    <a:pt x="275" y="995"/>
                  </a:cubicBezTo>
                  <a:cubicBezTo>
                    <a:pt x="276" y="998"/>
                    <a:pt x="278" y="999"/>
                    <a:pt x="281" y="1001"/>
                  </a:cubicBezTo>
                  <a:cubicBezTo>
                    <a:pt x="284" y="1003"/>
                    <a:pt x="285" y="1004"/>
                    <a:pt x="288" y="1006"/>
                  </a:cubicBezTo>
                  <a:cubicBezTo>
                    <a:pt x="292" y="1009"/>
                    <a:pt x="295" y="1012"/>
                    <a:pt x="300" y="1012"/>
                  </a:cubicBezTo>
                  <a:cubicBezTo>
                    <a:pt x="301" y="1012"/>
                    <a:pt x="302" y="1011"/>
                    <a:pt x="303" y="1011"/>
                  </a:cubicBezTo>
                  <a:cubicBezTo>
                    <a:pt x="304" y="1010"/>
                    <a:pt x="305" y="1010"/>
                    <a:pt x="307" y="1010"/>
                  </a:cubicBezTo>
                  <a:cubicBezTo>
                    <a:pt x="312" y="1010"/>
                    <a:pt x="315" y="1013"/>
                    <a:pt x="321" y="1013"/>
                  </a:cubicBezTo>
                  <a:cubicBezTo>
                    <a:pt x="321" y="1013"/>
                    <a:pt x="322" y="1013"/>
                    <a:pt x="322" y="1012"/>
                  </a:cubicBezTo>
                  <a:cubicBezTo>
                    <a:pt x="322" y="1009"/>
                    <a:pt x="320" y="1007"/>
                    <a:pt x="320" y="1004"/>
                  </a:cubicBezTo>
                  <a:cubicBezTo>
                    <a:pt x="320" y="1003"/>
                    <a:pt x="321" y="1002"/>
                    <a:pt x="322" y="1002"/>
                  </a:cubicBezTo>
                  <a:cubicBezTo>
                    <a:pt x="324" y="1002"/>
                    <a:pt x="325" y="1005"/>
                    <a:pt x="327" y="1006"/>
                  </a:cubicBezTo>
                  <a:cubicBezTo>
                    <a:pt x="333" y="1009"/>
                    <a:pt x="336" y="1009"/>
                    <a:pt x="343" y="1011"/>
                  </a:cubicBezTo>
                  <a:cubicBezTo>
                    <a:pt x="348" y="1012"/>
                    <a:pt x="351" y="1015"/>
                    <a:pt x="354" y="1019"/>
                  </a:cubicBezTo>
                  <a:cubicBezTo>
                    <a:pt x="356" y="1022"/>
                    <a:pt x="358" y="1023"/>
                    <a:pt x="360" y="1026"/>
                  </a:cubicBezTo>
                  <a:cubicBezTo>
                    <a:pt x="362" y="1030"/>
                    <a:pt x="361" y="1033"/>
                    <a:pt x="364" y="1036"/>
                  </a:cubicBezTo>
                  <a:cubicBezTo>
                    <a:pt x="365" y="1038"/>
                    <a:pt x="367" y="1038"/>
                    <a:pt x="370" y="1040"/>
                  </a:cubicBezTo>
                  <a:cubicBezTo>
                    <a:pt x="371" y="1041"/>
                    <a:pt x="371" y="1042"/>
                    <a:pt x="372" y="1044"/>
                  </a:cubicBezTo>
                  <a:cubicBezTo>
                    <a:pt x="376" y="1051"/>
                    <a:pt x="380" y="1057"/>
                    <a:pt x="388" y="1057"/>
                  </a:cubicBezTo>
                  <a:cubicBezTo>
                    <a:pt x="396" y="1057"/>
                    <a:pt x="396" y="1057"/>
                    <a:pt x="396" y="1057"/>
                  </a:cubicBezTo>
                  <a:cubicBezTo>
                    <a:pt x="399" y="1057"/>
                    <a:pt x="400" y="1060"/>
                    <a:pt x="402" y="1061"/>
                  </a:cubicBezTo>
                  <a:cubicBezTo>
                    <a:pt x="402" y="1061"/>
                    <a:pt x="402" y="1061"/>
                    <a:pt x="402" y="1061"/>
                  </a:cubicBezTo>
                  <a:cubicBezTo>
                    <a:pt x="398" y="1067"/>
                    <a:pt x="399" y="1072"/>
                    <a:pt x="396" y="1079"/>
                  </a:cubicBezTo>
                  <a:cubicBezTo>
                    <a:pt x="394" y="1083"/>
                    <a:pt x="391" y="1084"/>
                    <a:pt x="386" y="1086"/>
                  </a:cubicBezTo>
                  <a:cubicBezTo>
                    <a:pt x="383" y="1087"/>
                    <a:pt x="380" y="1087"/>
                    <a:pt x="379" y="1090"/>
                  </a:cubicBezTo>
                  <a:cubicBezTo>
                    <a:pt x="377" y="1094"/>
                    <a:pt x="378" y="1096"/>
                    <a:pt x="377" y="1100"/>
                  </a:cubicBezTo>
                  <a:cubicBezTo>
                    <a:pt x="375" y="1105"/>
                    <a:pt x="371" y="1109"/>
                    <a:pt x="365" y="1109"/>
                  </a:cubicBezTo>
                  <a:cubicBezTo>
                    <a:pt x="356" y="1109"/>
                    <a:pt x="355" y="1096"/>
                    <a:pt x="346" y="1096"/>
                  </a:cubicBezTo>
                  <a:cubicBezTo>
                    <a:pt x="341" y="1096"/>
                    <a:pt x="339" y="1101"/>
                    <a:pt x="335" y="1104"/>
                  </a:cubicBezTo>
                  <a:cubicBezTo>
                    <a:pt x="330" y="1107"/>
                    <a:pt x="327" y="1108"/>
                    <a:pt x="323" y="1112"/>
                  </a:cubicBezTo>
                  <a:cubicBezTo>
                    <a:pt x="320" y="1116"/>
                    <a:pt x="319" y="1121"/>
                    <a:pt x="314" y="1121"/>
                  </a:cubicBezTo>
                  <a:cubicBezTo>
                    <a:pt x="308" y="1121"/>
                    <a:pt x="307" y="1116"/>
                    <a:pt x="302" y="1113"/>
                  </a:cubicBezTo>
                  <a:cubicBezTo>
                    <a:pt x="299" y="1110"/>
                    <a:pt x="294" y="1110"/>
                    <a:pt x="294" y="1106"/>
                  </a:cubicBezTo>
                  <a:cubicBezTo>
                    <a:pt x="294" y="1097"/>
                    <a:pt x="297" y="1091"/>
                    <a:pt x="302" y="1083"/>
                  </a:cubicBezTo>
                  <a:cubicBezTo>
                    <a:pt x="304" y="1080"/>
                    <a:pt x="306" y="1078"/>
                    <a:pt x="306" y="1075"/>
                  </a:cubicBezTo>
                  <a:cubicBezTo>
                    <a:pt x="306" y="1072"/>
                    <a:pt x="305" y="1070"/>
                    <a:pt x="303" y="1068"/>
                  </a:cubicBezTo>
                  <a:cubicBezTo>
                    <a:pt x="300" y="1069"/>
                    <a:pt x="298" y="1071"/>
                    <a:pt x="294" y="1071"/>
                  </a:cubicBezTo>
                  <a:cubicBezTo>
                    <a:pt x="286" y="1071"/>
                    <a:pt x="281" y="1068"/>
                    <a:pt x="276" y="1062"/>
                  </a:cubicBezTo>
                  <a:cubicBezTo>
                    <a:pt x="274" y="1059"/>
                    <a:pt x="275" y="1057"/>
                    <a:pt x="275" y="1054"/>
                  </a:cubicBezTo>
                  <a:cubicBezTo>
                    <a:pt x="274" y="1050"/>
                    <a:pt x="269" y="1051"/>
                    <a:pt x="264" y="1051"/>
                  </a:cubicBezTo>
                  <a:cubicBezTo>
                    <a:pt x="259" y="1050"/>
                    <a:pt x="256" y="1047"/>
                    <a:pt x="251" y="1045"/>
                  </a:cubicBezTo>
                  <a:cubicBezTo>
                    <a:pt x="245" y="1042"/>
                    <a:pt x="241" y="1041"/>
                    <a:pt x="236" y="1038"/>
                  </a:cubicBezTo>
                  <a:cubicBezTo>
                    <a:pt x="233" y="1037"/>
                    <a:pt x="232" y="1035"/>
                    <a:pt x="229" y="1033"/>
                  </a:cubicBezTo>
                  <a:cubicBezTo>
                    <a:pt x="228" y="1032"/>
                    <a:pt x="228" y="1030"/>
                    <a:pt x="226" y="1030"/>
                  </a:cubicBezTo>
                  <a:cubicBezTo>
                    <a:pt x="223" y="1030"/>
                    <a:pt x="222" y="1034"/>
                    <a:pt x="220" y="1037"/>
                  </a:cubicBezTo>
                  <a:cubicBezTo>
                    <a:pt x="218" y="1043"/>
                    <a:pt x="218" y="1048"/>
                    <a:pt x="214" y="1053"/>
                  </a:cubicBezTo>
                  <a:cubicBezTo>
                    <a:pt x="214" y="1053"/>
                    <a:pt x="214" y="1053"/>
                    <a:pt x="214" y="1053"/>
                  </a:cubicBezTo>
                  <a:cubicBezTo>
                    <a:pt x="212" y="1050"/>
                    <a:pt x="212" y="1047"/>
                    <a:pt x="211" y="1044"/>
                  </a:cubicBezTo>
                  <a:cubicBezTo>
                    <a:pt x="210" y="1039"/>
                    <a:pt x="212" y="1035"/>
                    <a:pt x="209" y="1031"/>
                  </a:cubicBezTo>
                  <a:cubicBezTo>
                    <a:pt x="207" y="1028"/>
                    <a:pt x="205" y="1028"/>
                    <a:pt x="202" y="1026"/>
                  </a:cubicBezTo>
                  <a:cubicBezTo>
                    <a:pt x="199" y="1025"/>
                    <a:pt x="197" y="1024"/>
                    <a:pt x="194" y="1023"/>
                  </a:cubicBezTo>
                  <a:cubicBezTo>
                    <a:pt x="192" y="1022"/>
                    <a:pt x="191" y="1022"/>
                    <a:pt x="189" y="1020"/>
                  </a:cubicBezTo>
                  <a:cubicBezTo>
                    <a:pt x="188" y="1019"/>
                    <a:pt x="188" y="1017"/>
                    <a:pt x="187" y="1016"/>
                  </a:cubicBezTo>
                  <a:cubicBezTo>
                    <a:pt x="186" y="1015"/>
                    <a:pt x="185" y="1014"/>
                    <a:pt x="185" y="1012"/>
                  </a:cubicBezTo>
                  <a:cubicBezTo>
                    <a:pt x="185" y="1008"/>
                    <a:pt x="185" y="1008"/>
                    <a:pt x="185" y="1008"/>
                  </a:cubicBezTo>
                  <a:cubicBezTo>
                    <a:pt x="185" y="1004"/>
                    <a:pt x="184" y="1002"/>
                    <a:pt x="182" y="998"/>
                  </a:cubicBezTo>
                  <a:cubicBezTo>
                    <a:pt x="181" y="996"/>
                    <a:pt x="180" y="994"/>
                    <a:pt x="180" y="992"/>
                  </a:cubicBezTo>
                  <a:cubicBezTo>
                    <a:pt x="180" y="991"/>
                    <a:pt x="181" y="990"/>
                    <a:pt x="181" y="989"/>
                  </a:cubicBezTo>
                  <a:cubicBezTo>
                    <a:pt x="181" y="986"/>
                    <a:pt x="179" y="985"/>
                    <a:pt x="178" y="982"/>
                  </a:cubicBezTo>
                  <a:cubicBezTo>
                    <a:pt x="176" y="977"/>
                    <a:pt x="176" y="973"/>
                    <a:pt x="173" y="970"/>
                  </a:cubicBezTo>
                  <a:cubicBezTo>
                    <a:pt x="171" y="967"/>
                    <a:pt x="169" y="967"/>
                    <a:pt x="166" y="965"/>
                  </a:cubicBezTo>
                  <a:cubicBezTo>
                    <a:pt x="165" y="963"/>
                    <a:pt x="165" y="962"/>
                    <a:pt x="164" y="961"/>
                  </a:cubicBezTo>
                  <a:cubicBezTo>
                    <a:pt x="162" y="958"/>
                    <a:pt x="161" y="957"/>
                    <a:pt x="159" y="954"/>
                  </a:cubicBezTo>
                  <a:cubicBezTo>
                    <a:pt x="158" y="952"/>
                    <a:pt x="158" y="950"/>
                    <a:pt x="156" y="949"/>
                  </a:cubicBezTo>
                  <a:cubicBezTo>
                    <a:pt x="154" y="947"/>
                    <a:pt x="152" y="948"/>
                    <a:pt x="149" y="946"/>
                  </a:cubicBezTo>
                  <a:cubicBezTo>
                    <a:pt x="147" y="945"/>
                    <a:pt x="148" y="942"/>
                    <a:pt x="147" y="940"/>
                  </a:cubicBezTo>
                  <a:cubicBezTo>
                    <a:pt x="146" y="937"/>
                    <a:pt x="143" y="938"/>
                    <a:pt x="140" y="937"/>
                  </a:cubicBezTo>
                  <a:cubicBezTo>
                    <a:pt x="139" y="937"/>
                    <a:pt x="138" y="936"/>
                    <a:pt x="137" y="935"/>
                  </a:cubicBezTo>
                  <a:cubicBezTo>
                    <a:pt x="136" y="934"/>
                    <a:pt x="133" y="934"/>
                    <a:pt x="133" y="932"/>
                  </a:cubicBezTo>
                  <a:cubicBezTo>
                    <a:pt x="133" y="931"/>
                    <a:pt x="133" y="930"/>
                    <a:pt x="133" y="928"/>
                  </a:cubicBezTo>
                  <a:cubicBezTo>
                    <a:pt x="134" y="926"/>
                    <a:pt x="135" y="925"/>
                    <a:pt x="135" y="922"/>
                  </a:cubicBezTo>
                  <a:cubicBezTo>
                    <a:pt x="135" y="922"/>
                    <a:pt x="135" y="922"/>
                    <a:pt x="134" y="921"/>
                  </a:cubicBezTo>
                  <a:cubicBezTo>
                    <a:pt x="127" y="923"/>
                    <a:pt x="127" y="923"/>
                    <a:pt x="127" y="923"/>
                  </a:cubicBezTo>
                  <a:cubicBezTo>
                    <a:pt x="123" y="923"/>
                    <a:pt x="120" y="922"/>
                    <a:pt x="117" y="919"/>
                  </a:cubicBezTo>
                  <a:cubicBezTo>
                    <a:pt x="117" y="918"/>
                    <a:pt x="116" y="918"/>
                    <a:pt x="116" y="917"/>
                  </a:cubicBezTo>
                  <a:cubicBezTo>
                    <a:pt x="113" y="916"/>
                    <a:pt x="113" y="914"/>
                    <a:pt x="111" y="913"/>
                  </a:cubicBezTo>
                  <a:cubicBezTo>
                    <a:pt x="108" y="911"/>
                    <a:pt x="106" y="910"/>
                    <a:pt x="105" y="906"/>
                  </a:cubicBezTo>
                  <a:cubicBezTo>
                    <a:pt x="104" y="906"/>
                    <a:pt x="104" y="906"/>
                    <a:pt x="104" y="906"/>
                  </a:cubicBezTo>
                  <a:cubicBezTo>
                    <a:pt x="103" y="907"/>
                    <a:pt x="102" y="908"/>
                    <a:pt x="101" y="908"/>
                  </a:cubicBezTo>
                  <a:cubicBezTo>
                    <a:pt x="97" y="908"/>
                    <a:pt x="97" y="908"/>
                    <a:pt x="97" y="908"/>
                  </a:cubicBezTo>
                  <a:cubicBezTo>
                    <a:pt x="92" y="908"/>
                    <a:pt x="91" y="903"/>
                    <a:pt x="91" y="899"/>
                  </a:cubicBezTo>
                  <a:cubicBezTo>
                    <a:pt x="91" y="896"/>
                    <a:pt x="88" y="895"/>
                    <a:pt x="88" y="892"/>
                  </a:cubicBezTo>
                  <a:cubicBezTo>
                    <a:pt x="88" y="891"/>
                    <a:pt x="89" y="890"/>
                    <a:pt x="89" y="889"/>
                  </a:cubicBezTo>
                  <a:cubicBezTo>
                    <a:pt x="89" y="889"/>
                    <a:pt x="88" y="888"/>
                    <a:pt x="88" y="888"/>
                  </a:cubicBezTo>
                  <a:cubicBezTo>
                    <a:pt x="86" y="889"/>
                    <a:pt x="85" y="889"/>
                    <a:pt x="84" y="890"/>
                  </a:cubicBezTo>
                  <a:cubicBezTo>
                    <a:pt x="83" y="891"/>
                    <a:pt x="83" y="892"/>
                    <a:pt x="81" y="892"/>
                  </a:cubicBezTo>
                  <a:cubicBezTo>
                    <a:pt x="81" y="892"/>
                    <a:pt x="81" y="891"/>
                    <a:pt x="80" y="891"/>
                  </a:cubicBezTo>
                  <a:cubicBezTo>
                    <a:pt x="80" y="888"/>
                    <a:pt x="80" y="887"/>
                    <a:pt x="80" y="884"/>
                  </a:cubicBezTo>
                  <a:cubicBezTo>
                    <a:pt x="80" y="882"/>
                    <a:pt x="81" y="880"/>
                    <a:pt x="81" y="878"/>
                  </a:cubicBezTo>
                  <a:cubicBezTo>
                    <a:pt x="81" y="877"/>
                    <a:pt x="81" y="877"/>
                    <a:pt x="80" y="877"/>
                  </a:cubicBezTo>
                  <a:cubicBezTo>
                    <a:pt x="77" y="877"/>
                    <a:pt x="76" y="881"/>
                    <a:pt x="72" y="881"/>
                  </a:cubicBezTo>
                  <a:cubicBezTo>
                    <a:pt x="71" y="881"/>
                    <a:pt x="70" y="880"/>
                    <a:pt x="68" y="880"/>
                  </a:cubicBezTo>
                  <a:cubicBezTo>
                    <a:pt x="66" y="880"/>
                    <a:pt x="64" y="882"/>
                    <a:pt x="64" y="885"/>
                  </a:cubicBezTo>
                  <a:cubicBezTo>
                    <a:pt x="64" y="887"/>
                    <a:pt x="66" y="887"/>
                    <a:pt x="66" y="890"/>
                  </a:cubicBezTo>
                  <a:cubicBezTo>
                    <a:pt x="66" y="894"/>
                    <a:pt x="64" y="896"/>
                    <a:pt x="62" y="900"/>
                  </a:cubicBezTo>
                  <a:cubicBezTo>
                    <a:pt x="60" y="899"/>
                    <a:pt x="59" y="899"/>
                    <a:pt x="58" y="897"/>
                  </a:cubicBezTo>
                  <a:cubicBezTo>
                    <a:pt x="57" y="896"/>
                    <a:pt x="57" y="894"/>
                    <a:pt x="56" y="894"/>
                  </a:cubicBezTo>
                  <a:cubicBezTo>
                    <a:pt x="54" y="894"/>
                    <a:pt x="52" y="896"/>
                    <a:pt x="50" y="896"/>
                  </a:cubicBezTo>
                  <a:cubicBezTo>
                    <a:pt x="48" y="896"/>
                    <a:pt x="47" y="894"/>
                    <a:pt x="46" y="892"/>
                  </a:cubicBezTo>
                  <a:cubicBezTo>
                    <a:pt x="45" y="889"/>
                    <a:pt x="45" y="886"/>
                    <a:pt x="43" y="884"/>
                  </a:cubicBezTo>
                  <a:cubicBezTo>
                    <a:pt x="39" y="879"/>
                    <a:pt x="39" y="875"/>
                    <a:pt x="39" y="870"/>
                  </a:cubicBezTo>
                  <a:cubicBezTo>
                    <a:pt x="45" y="842"/>
                    <a:pt x="45" y="842"/>
                    <a:pt x="45" y="842"/>
                  </a:cubicBezTo>
                  <a:cubicBezTo>
                    <a:pt x="45" y="841"/>
                    <a:pt x="45" y="840"/>
                    <a:pt x="45" y="839"/>
                  </a:cubicBezTo>
                  <a:cubicBezTo>
                    <a:pt x="45" y="835"/>
                    <a:pt x="47" y="833"/>
                    <a:pt x="48" y="828"/>
                  </a:cubicBezTo>
                  <a:cubicBezTo>
                    <a:pt x="49" y="826"/>
                    <a:pt x="49" y="825"/>
                    <a:pt x="49" y="823"/>
                  </a:cubicBezTo>
                  <a:cubicBezTo>
                    <a:pt x="50" y="825"/>
                    <a:pt x="52" y="826"/>
                    <a:pt x="54" y="826"/>
                  </a:cubicBezTo>
                  <a:cubicBezTo>
                    <a:pt x="56" y="826"/>
                    <a:pt x="56" y="824"/>
                    <a:pt x="56" y="822"/>
                  </a:cubicBezTo>
                  <a:cubicBezTo>
                    <a:pt x="56" y="821"/>
                    <a:pt x="56" y="820"/>
                    <a:pt x="56" y="820"/>
                  </a:cubicBezTo>
                  <a:cubicBezTo>
                    <a:pt x="55" y="820"/>
                    <a:pt x="55" y="821"/>
                    <a:pt x="54" y="821"/>
                  </a:cubicBezTo>
                  <a:cubicBezTo>
                    <a:pt x="52" y="821"/>
                    <a:pt x="52" y="821"/>
                    <a:pt x="52" y="821"/>
                  </a:cubicBezTo>
                  <a:cubicBezTo>
                    <a:pt x="52" y="819"/>
                    <a:pt x="52" y="819"/>
                    <a:pt x="52" y="819"/>
                  </a:cubicBezTo>
                  <a:cubicBezTo>
                    <a:pt x="52" y="816"/>
                    <a:pt x="56" y="816"/>
                    <a:pt x="56" y="814"/>
                  </a:cubicBezTo>
                  <a:cubicBezTo>
                    <a:pt x="56" y="811"/>
                    <a:pt x="51" y="811"/>
                    <a:pt x="51" y="807"/>
                  </a:cubicBezTo>
                  <a:cubicBezTo>
                    <a:pt x="51" y="804"/>
                    <a:pt x="53" y="803"/>
                    <a:pt x="55" y="800"/>
                  </a:cubicBezTo>
                  <a:cubicBezTo>
                    <a:pt x="57" y="798"/>
                    <a:pt x="55" y="795"/>
                    <a:pt x="56" y="791"/>
                  </a:cubicBezTo>
                  <a:cubicBezTo>
                    <a:pt x="56" y="789"/>
                    <a:pt x="57" y="787"/>
                    <a:pt x="57" y="785"/>
                  </a:cubicBezTo>
                  <a:cubicBezTo>
                    <a:pt x="57" y="780"/>
                    <a:pt x="57" y="780"/>
                    <a:pt x="57" y="780"/>
                  </a:cubicBezTo>
                  <a:cubicBezTo>
                    <a:pt x="58" y="779"/>
                    <a:pt x="58" y="779"/>
                    <a:pt x="58" y="779"/>
                  </a:cubicBezTo>
                  <a:cubicBezTo>
                    <a:pt x="60" y="780"/>
                    <a:pt x="61" y="781"/>
                    <a:pt x="63" y="782"/>
                  </a:cubicBezTo>
                  <a:cubicBezTo>
                    <a:pt x="64" y="782"/>
                    <a:pt x="64" y="783"/>
                    <a:pt x="64" y="783"/>
                  </a:cubicBezTo>
                  <a:cubicBezTo>
                    <a:pt x="66" y="783"/>
                    <a:pt x="67" y="781"/>
                    <a:pt x="67" y="779"/>
                  </a:cubicBezTo>
                  <a:cubicBezTo>
                    <a:pt x="67" y="776"/>
                    <a:pt x="63" y="776"/>
                    <a:pt x="63" y="773"/>
                  </a:cubicBezTo>
                  <a:cubicBezTo>
                    <a:pt x="63" y="770"/>
                    <a:pt x="66" y="770"/>
                    <a:pt x="67" y="768"/>
                  </a:cubicBezTo>
                  <a:cubicBezTo>
                    <a:pt x="68" y="766"/>
                    <a:pt x="67" y="763"/>
                    <a:pt x="68" y="761"/>
                  </a:cubicBezTo>
                  <a:cubicBezTo>
                    <a:pt x="71" y="756"/>
                    <a:pt x="76" y="755"/>
                    <a:pt x="76" y="749"/>
                  </a:cubicBezTo>
                  <a:cubicBezTo>
                    <a:pt x="76" y="742"/>
                    <a:pt x="76" y="742"/>
                    <a:pt x="76" y="742"/>
                  </a:cubicBezTo>
                  <a:cubicBezTo>
                    <a:pt x="76" y="733"/>
                    <a:pt x="82" y="729"/>
                    <a:pt x="82" y="720"/>
                  </a:cubicBezTo>
                  <a:cubicBezTo>
                    <a:pt x="82" y="717"/>
                    <a:pt x="82" y="715"/>
                    <a:pt x="80" y="713"/>
                  </a:cubicBezTo>
                  <a:cubicBezTo>
                    <a:pt x="80" y="713"/>
                    <a:pt x="80" y="713"/>
                    <a:pt x="80" y="713"/>
                  </a:cubicBezTo>
                  <a:cubicBezTo>
                    <a:pt x="85" y="700"/>
                    <a:pt x="99" y="699"/>
                    <a:pt x="104" y="686"/>
                  </a:cubicBezTo>
                  <a:cubicBezTo>
                    <a:pt x="109" y="673"/>
                    <a:pt x="109" y="665"/>
                    <a:pt x="116" y="652"/>
                  </a:cubicBezTo>
                  <a:cubicBezTo>
                    <a:pt x="124" y="639"/>
                    <a:pt x="129" y="634"/>
                    <a:pt x="136" y="621"/>
                  </a:cubicBezTo>
                  <a:cubicBezTo>
                    <a:pt x="140" y="615"/>
                    <a:pt x="142" y="611"/>
                    <a:pt x="147" y="605"/>
                  </a:cubicBezTo>
                  <a:cubicBezTo>
                    <a:pt x="151" y="599"/>
                    <a:pt x="157" y="596"/>
                    <a:pt x="158" y="588"/>
                  </a:cubicBezTo>
                  <a:cubicBezTo>
                    <a:pt x="160" y="582"/>
                    <a:pt x="162" y="579"/>
                    <a:pt x="165" y="574"/>
                  </a:cubicBezTo>
                  <a:cubicBezTo>
                    <a:pt x="167" y="572"/>
                    <a:pt x="169" y="571"/>
                    <a:pt x="169" y="568"/>
                  </a:cubicBezTo>
                  <a:cubicBezTo>
                    <a:pt x="169" y="555"/>
                    <a:pt x="156" y="553"/>
                    <a:pt x="151" y="542"/>
                  </a:cubicBezTo>
                  <a:cubicBezTo>
                    <a:pt x="146" y="530"/>
                    <a:pt x="142" y="524"/>
                    <a:pt x="140" y="512"/>
                  </a:cubicBezTo>
                  <a:cubicBezTo>
                    <a:pt x="136" y="487"/>
                    <a:pt x="122" y="476"/>
                    <a:pt x="122" y="451"/>
                  </a:cubicBezTo>
                  <a:cubicBezTo>
                    <a:pt x="122" y="419"/>
                    <a:pt x="122" y="419"/>
                    <a:pt x="122" y="419"/>
                  </a:cubicBezTo>
                  <a:cubicBezTo>
                    <a:pt x="122" y="415"/>
                    <a:pt x="120" y="414"/>
                    <a:pt x="120" y="410"/>
                  </a:cubicBezTo>
                  <a:cubicBezTo>
                    <a:pt x="119" y="390"/>
                    <a:pt x="116" y="376"/>
                    <a:pt x="103" y="361"/>
                  </a:cubicBezTo>
                  <a:cubicBezTo>
                    <a:pt x="98" y="355"/>
                    <a:pt x="95" y="352"/>
                    <a:pt x="89" y="348"/>
                  </a:cubicBezTo>
                  <a:cubicBezTo>
                    <a:pt x="83" y="343"/>
                    <a:pt x="79" y="339"/>
                    <a:pt x="75" y="332"/>
                  </a:cubicBezTo>
                  <a:cubicBezTo>
                    <a:pt x="69" y="325"/>
                    <a:pt x="63" y="324"/>
                    <a:pt x="58" y="316"/>
                  </a:cubicBezTo>
                  <a:cubicBezTo>
                    <a:pt x="55" y="311"/>
                    <a:pt x="54" y="308"/>
                    <a:pt x="52" y="303"/>
                  </a:cubicBezTo>
                  <a:cubicBezTo>
                    <a:pt x="48" y="294"/>
                    <a:pt x="44" y="289"/>
                    <a:pt x="43" y="280"/>
                  </a:cubicBezTo>
                  <a:cubicBezTo>
                    <a:pt x="43" y="276"/>
                    <a:pt x="44" y="274"/>
                    <a:pt x="44" y="271"/>
                  </a:cubicBezTo>
                  <a:cubicBezTo>
                    <a:pt x="44" y="261"/>
                    <a:pt x="52" y="258"/>
                    <a:pt x="60" y="253"/>
                  </a:cubicBezTo>
                  <a:cubicBezTo>
                    <a:pt x="67" y="249"/>
                    <a:pt x="72" y="246"/>
                    <a:pt x="76" y="239"/>
                  </a:cubicBezTo>
                  <a:cubicBezTo>
                    <a:pt x="78" y="237"/>
                    <a:pt x="81" y="236"/>
                    <a:pt x="81" y="233"/>
                  </a:cubicBezTo>
                  <a:cubicBezTo>
                    <a:pt x="81" y="200"/>
                    <a:pt x="81" y="200"/>
                    <a:pt x="81" y="200"/>
                  </a:cubicBezTo>
                  <a:cubicBezTo>
                    <a:pt x="81" y="190"/>
                    <a:pt x="87" y="186"/>
                    <a:pt x="91" y="176"/>
                  </a:cubicBezTo>
                  <a:cubicBezTo>
                    <a:pt x="93" y="171"/>
                    <a:pt x="99" y="170"/>
                    <a:pt x="99" y="165"/>
                  </a:cubicBezTo>
                  <a:cubicBezTo>
                    <a:pt x="99" y="162"/>
                    <a:pt x="100" y="157"/>
                    <a:pt x="97" y="157"/>
                  </a:cubicBezTo>
                  <a:cubicBezTo>
                    <a:pt x="91" y="157"/>
                    <a:pt x="91" y="165"/>
                    <a:pt x="86" y="165"/>
                  </a:cubicBezTo>
                  <a:cubicBezTo>
                    <a:pt x="85" y="165"/>
                    <a:pt x="84" y="165"/>
                    <a:pt x="83" y="165"/>
                  </a:cubicBezTo>
                  <a:cubicBezTo>
                    <a:pt x="82" y="155"/>
                    <a:pt x="80" y="149"/>
                    <a:pt x="76" y="141"/>
                  </a:cubicBezTo>
                  <a:cubicBezTo>
                    <a:pt x="73" y="134"/>
                    <a:pt x="70" y="131"/>
                    <a:pt x="70" y="124"/>
                  </a:cubicBezTo>
                  <a:cubicBezTo>
                    <a:pt x="70" y="118"/>
                    <a:pt x="71" y="115"/>
                    <a:pt x="70" y="109"/>
                  </a:cubicBezTo>
                  <a:cubicBezTo>
                    <a:pt x="69" y="106"/>
                    <a:pt x="65" y="106"/>
                    <a:pt x="63" y="104"/>
                  </a:cubicBezTo>
                  <a:cubicBezTo>
                    <a:pt x="57" y="99"/>
                    <a:pt x="54" y="97"/>
                    <a:pt x="49" y="92"/>
                  </a:cubicBezTo>
                  <a:cubicBezTo>
                    <a:pt x="44" y="88"/>
                    <a:pt x="41" y="85"/>
                    <a:pt x="36" y="80"/>
                  </a:cubicBezTo>
                  <a:cubicBezTo>
                    <a:pt x="32" y="78"/>
                    <a:pt x="34" y="74"/>
                    <a:pt x="32" y="70"/>
                  </a:cubicBezTo>
                  <a:cubicBezTo>
                    <a:pt x="29" y="63"/>
                    <a:pt x="25" y="60"/>
                    <a:pt x="19" y="56"/>
                  </a:cubicBezTo>
                  <a:cubicBezTo>
                    <a:pt x="14" y="51"/>
                    <a:pt x="11" y="48"/>
                    <a:pt x="6" y="42"/>
                  </a:cubicBezTo>
                  <a:cubicBezTo>
                    <a:pt x="2" y="38"/>
                    <a:pt x="0" y="35"/>
                    <a:pt x="0" y="30"/>
                  </a:cubicBezTo>
                  <a:cubicBezTo>
                    <a:pt x="0" y="22"/>
                    <a:pt x="6" y="18"/>
                    <a:pt x="6" y="10"/>
                  </a:cubicBezTo>
                  <a:cubicBezTo>
                    <a:pt x="6" y="7"/>
                    <a:pt x="5" y="4"/>
                    <a:pt x="4" y="0"/>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56" name="Freeform 8">
              <a:extLst>
                <a:ext uri="{FF2B5EF4-FFF2-40B4-BE49-F238E27FC236}">
                  <a16:creationId xmlns:a16="http://schemas.microsoft.com/office/drawing/2014/main" id="{D98823CC-CA7B-4E55-B9EA-57369AAC906C}"/>
                </a:ext>
              </a:extLst>
            </p:cNvPr>
            <p:cNvSpPr>
              <a:spLocks noEditPoints="1"/>
            </p:cNvSpPr>
            <p:nvPr/>
          </p:nvSpPr>
          <p:spPr bwMode="auto">
            <a:xfrm>
              <a:off x="1330326" y="1185863"/>
              <a:ext cx="795338" cy="508000"/>
            </a:xfrm>
            <a:custGeom>
              <a:avLst/>
              <a:gdLst/>
              <a:ahLst/>
              <a:cxnLst>
                <a:cxn ang="0">
                  <a:pos x="376" y="341"/>
                </a:cxn>
                <a:cxn ang="0">
                  <a:pos x="395" y="366"/>
                </a:cxn>
                <a:cxn ang="0">
                  <a:pos x="403" y="363"/>
                </a:cxn>
                <a:cxn ang="0">
                  <a:pos x="445" y="376"/>
                </a:cxn>
                <a:cxn ang="0">
                  <a:pos x="464" y="364"/>
                </a:cxn>
                <a:cxn ang="0">
                  <a:pos x="452" y="346"/>
                </a:cxn>
                <a:cxn ang="0">
                  <a:pos x="475" y="331"/>
                </a:cxn>
                <a:cxn ang="0">
                  <a:pos x="512" y="334"/>
                </a:cxn>
                <a:cxn ang="0">
                  <a:pos x="525" y="343"/>
                </a:cxn>
                <a:cxn ang="0">
                  <a:pos x="545" y="345"/>
                </a:cxn>
                <a:cxn ang="0">
                  <a:pos x="566" y="337"/>
                </a:cxn>
                <a:cxn ang="0">
                  <a:pos x="584" y="316"/>
                </a:cxn>
                <a:cxn ang="0">
                  <a:pos x="580" y="292"/>
                </a:cxn>
                <a:cxn ang="0">
                  <a:pos x="569" y="275"/>
                </a:cxn>
                <a:cxn ang="0">
                  <a:pos x="578" y="263"/>
                </a:cxn>
                <a:cxn ang="0">
                  <a:pos x="584" y="242"/>
                </a:cxn>
                <a:cxn ang="0">
                  <a:pos x="561" y="231"/>
                </a:cxn>
                <a:cxn ang="0">
                  <a:pos x="557" y="205"/>
                </a:cxn>
                <a:cxn ang="0">
                  <a:pos x="571" y="190"/>
                </a:cxn>
                <a:cxn ang="0">
                  <a:pos x="548" y="179"/>
                </a:cxn>
                <a:cxn ang="0">
                  <a:pos x="526" y="162"/>
                </a:cxn>
                <a:cxn ang="0">
                  <a:pos x="516" y="152"/>
                </a:cxn>
                <a:cxn ang="0">
                  <a:pos x="498" y="134"/>
                </a:cxn>
                <a:cxn ang="0">
                  <a:pos x="498" y="110"/>
                </a:cxn>
                <a:cxn ang="0">
                  <a:pos x="477" y="88"/>
                </a:cxn>
                <a:cxn ang="0">
                  <a:pos x="472" y="74"/>
                </a:cxn>
                <a:cxn ang="0">
                  <a:pos x="455" y="71"/>
                </a:cxn>
                <a:cxn ang="0">
                  <a:pos x="436" y="47"/>
                </a:cxn>
                <a:cxn ang="0">
                  <a:pos x="418" y="21"/>
                </a:cxn>
                <a:cxn ang="0">
                  <a:pos x="418" y="0"/>
                </a:cxn>
                <a:cxn ang="0">
                  <a:pos x="279" y="0"/>
                </a:cxn>
                <a:cxn ang="0">
                  <a:pos x="289" y="16"/>
                </a:cxn>
                <a:cxn ang="0">
                  <a:pos x="298" y="22"/>
                </a:cxn>
                <a:cxn ang="0">
                  <a:pos x="316" y="45"/>
                </a:cxn>
                <a:cxn ang="0">
                  <a:pos x="335" y="51"/>
                </a:cxn>
                <a:cxn ang="0">
                  <a:pos x="340" y="80"/>
                </a:cxn>
                <a:cxn ang="0">
                  <a:pos x="337" y="104"/>
                </a:cxn>
                <a:cxn ang="0">
                  <a:pos x="339" y="133"/>
                </a:cxn>
                <a:cxn ang="0">
                  <a:pos x="358" y="162"/>
                </a:cxn>
                <a:cxn ang="0">
                  <a:pos x="374" y="176"/>
                </a:cxn>
                <a:cxn ang="0">
                  <a:pos x="385" y="181"/>
                </a:cxn>
                <a:cxn ang="0">
                  <a:pos x="400" y="199"/>
                </a:cxn>
                <a:cxn ang="0">
                  <a:pos x="406" y="209"/>
                </a:cxn>
                <a:cxn ang="0">
                  <a:pos x="417" y="224"/>
                </a:cxn>
                <a:cxn ang="0">
                  <a:pos x="413" y="242"/>
                </a:cxn>
                <a:cxn ang="0">
                  <a:pos x="408" y="257"/>
                </a:cxn>
                <a:cxn ang="0">
                  <a:pos x="410" y="283"/>
                </a:cxn>
                <a:cxn ang="0">
                  <a:pos x="407" y="318"/>
                </a:cxn>
                <a:cxn ang="0">
                  <a:pos x="384" y="330"/>
                </a:cxn>
                <a:cxn ang="0">
                  <a:pos x="368" y="345"/>
                </a:cxn>
                <a:cxn ang="0">
                  <a:pos x="8" y="0"/>
                </a:cxn>
                <a:cxn ang="0">
                  <a:pos x="1" y="40"/>
                </a:cxn>
                <a:cxn ang="0">
                  <a:pos x="7" y="51"/>
                </a:cxn>
                <a:cxn ang="0">
                  <a:pos x="21" y="46"/>
                </a:cxn>
                <a:cxn ang="0">
                  <a:pos x="50" y="28"/>
                </a:cxn>
                <a:cxn ang="0">
                  <a:pos x="49" y="8"/>
                </a:cxn>
                <a:cxn ang="0">
                  <a:pos x="51" y="0"/>
                </a:cxn>
                <a:cxn ang="0">
                  <a:pos x="8" y="0"/>
                </a:cxn>
                <a:cxn ang="0">
                  <a:pos x="179" y="0"/>
                </a:cxn>
                <a:cxn ang="0">
                  <a:pos x="161" y="13"/>
                </a:cxn>
                <a:cxn ang="0">
                  <a:pos x="142" y="11"/>
                </a:cxn>
              </a:cxnLst>
              <a:rect l="0" t="0" r="r" b="b"/>
              <a:pathLst>
                <a:path w="588" h="376">
                  <a:moveTo>
                    <a:pt x="368" y="345"/>
                  </a:moveTo>
                  <a:cubicBezTo>
                    <a:pt x="371" y="344"/>
                    <a:pt x="372" y="343"/>
                    <a:pt x="376" y="341"/>
                  </a:cubicBezTo>
                  <a:cubicBezTo>
                    <a:pt x="378" y="346"/>
                    <a:pt x="383" y="346"/>
                    <a:pt x="388" y="350"/>
                  </a:cubicBezTo>
                  <a:cubicBezTo>
                    <a:pt x="393" y="354"/>
                    <a:pt x="395" y="359"/>
                    <a:pt x="395" y="366"/>
                  </a:cubicBezTo>
                  <a:cubicBezTo>
                    <a:pt x="399" y="366"/>
                    <a:pt x="399" y="366"/>
                    <a:pt x="399" y="366"/>
                  </a:cubicBezTo>
                  <a:cubicBezTo>
                    <a:pt x="400" y="366"/>
                    <a:pt x="401" y="364"/>
                    <a:pt x="403" y="363"/>
                  </a:cubicBezTo>
                  <a:cubicBezTo>
                    <a:pt x="407" y="360"/>
                    <a:pt x="410" y="358"/>
                    <a:pt x="416" y="358"/>
                  </a:cubicBezTo>
                  <a:cubicBezTo>
                    <a:pt x="430" y="358"/>
                    <a:pt x="432" y="376"/>
                    <a:pt x="445" y="376"/>
                  </a:cubicBezTo>
                  <a:cubicBezTo>
                    <a:pt x="449" y="376"/>
                    <a:pt x="450" y="374"/>
                    <a:pt x="453" y="373"/>
                  </a:cubicBezTo>
                  <a:cubicBezTo>
                    <a:pt x="458" y="371"/>
                    <a:pt x="464" y="370"/>
                    <a:pt x="464" y="364"/>
                  </a:cubicBezTo>
                  <a:cubicBezTo>
                    <a:pt x="464" y="361"/>
                    <a:pt x="459" y="360"/>
                    <a:pt x="456" y="358"/>
                  </a:cubicBezTo>
                  <a:cubicBezTo>
                    <a:pt x="452" y="355"/>
                    <a:pt x="452" y="351"/>
                    <a:pt x="452" y="346"/>
                  </a:cubicBezTo>
                  <a:cubicBezTo>
                    <a:pt x="452" y="340"/>
                    <a:pt x="459" y="339"/>
                    <a:pt x="465" y="337"/>
                  </a:cubicBezTo>
                  <a:cubicBezTo>
                    <a:pt x="469" y="336"/>
                    <a:pt x="471" y="333"/>
                    <a:pt x="475" y="331"/>
                  </a:cubicBezTo>
                  <a:cubicBezTo>
                    <a:pt x="483" y="327"/>
                    <a:pt x="488" y="323"/>
                    <a:pt x="498" y="323"/>
                  </a:cubicBezTo>
                  <a:cubicBezTo>
                    <a:pt x="505" y="323"/>
                    <a:pt x="508" y="328"/>
                    <a:pt x="512" y="334"/>
                  </a:cubicBezTo>
                  <a:cubicBezTo>
                    <a:pt x="515" y="337"/>
                    <a:pt x="519" y="335"/>
                    <a:pt x="522" y="337"/>
                  </a:cubicBezTo>
                  <a:cubicBezTo>
                    <a:pt x="524" y="339"/>
                    <a:pt x="524" y="341"/>
                    <a:pt x="525" y="343"/>
                  </a:cubicBezTo>
                  <a:cubicBezTo>
                    <a:pt x="528" y="348"/>
                    <a:pt x="531" y="352"/>
                    <a:pt x="537" y="352"/>
                  </a:cubicBezTo>
                  <a:cubicBezTo>
                    <a:pt x="541" y="352"/>
                    <a:pt x="541" y="347"/>
                    <a:pt x="545" y="345"/>
                  </a:cubicBezTo>
                  <a:cubicBezTo>
                    <a:pt x="553" y="341"/>
                    <a:pt x="558" y="340"/>
                    <a:pt x="566" y="337"/>
                  </a:cubicBezTo>
                  <a:cubicBezTo>
                    <a:pt x="566" y="337"/>
                    <a:pt x="566" y="337"/>
                    <a:pt x="566" y="337"/>
                  </a:cubicBezTo>
                  <a:cubicBezTo>
                    <a:pt x="574" y="335"/>
                    <a:pt x="584" y="333"/>
                    <a:pt x="584" y="324"/>
                  </a:cubicBezTo>
                  <a:cubicBezTo>
                    <a:pt x="584" y="316"/>
                    <a:pt x="584" y="316"/>
                    <a:pt x="584" y="316"/>
                  </a:cubicBezTo>
                  <a:cubicBezTo>
                    <a:pt x="584" y="313"/>
                    <a:pt x="582" y="312"/>
                    <a:pt x="582" y="309"/>
                  </a:cubicBezTo>
                  <a:cubicBezTo>
                    <a:pt x="581" y="302"/>
                    <a:pt x="583" y="298"/>
                    <a:pt x="580" y="292"/>
                  </a:cubicBezTo>
                  <a:cubicBezTo>
                    <a:pt x="578" y="286"/>
                    <a:pt x="575" y="283"/>
                    <a:pt x="572" y="278"/>
                  </a:cubicBezTo>
                  <a:cubicBezTo>
                    <a:pt x="572" y="276"/>
                    <a:pt x="569" y="277"/>
                    <a:pt x="569" y="275"/>
                  </a:cubicBezTo>
                  <a:cubicBezTo>
                    <a:pt x="569" y="274"/>
                    <a:pt x="569" y="274"/>
                    <a:pt x="569" y="273"/>
                  </a:cubicBezTo>
                  <a:cubicBezTo>
                    <a:pt x="572" y="268"/>
                    <a:pt x="574" y="265"/>
                    <a:pt x="578" y="263"/>
                  </a:cubicBezTo>
                  <a:cubicBezTo>
                    <a:pt x="583" y="259"/>
                    <a:pt x="588" y="259"/>
                    <a:pt x="588" y="253"/>
                  </a:cubicBezTo>
                  <a:cubicBezTo>
                    <a:pt x="588" y="248"/>
                    <a:pt x="588" y="244"/>
                    <a:pt x="584" y="242"/>
                  </a:cubicBezTo>
                  <a:cubicBezTo>
                    <a:pt x="579" y="239"/>
                    <a:pt x="575" y="241"/>
                    <a:pt x="569" y="239"/>
                  </a:cubicBezTo>
                  <a:cubicBezTo>
                    <a:pt x="565" y="238"/>
                    <a:pt x="563" y="235"/>
                    <a:pt x="561" y="231"/>
                  </a:cubicBezTo>
                  <a:cubicBezTo>
                    <a:pt x="558" y="224"/>
                    <a:pt x="551" y="223"/>
                    <a:pt x="551" y="216"/>
                  </a:cubicBezTo>
                  <a:cubicBezTo>
                    <a:pt x="551" y="211"/>
                    <a:pt x="554" y="208"/>
                    <a:pt x="557" y="205"/>
                  </a:cubicBezTo>
                  <a:cubicBezTo>
                    <a:pt x="561" y="201"/>
                    <a:pt x="562" y="198"/>
                    <a:pt x="566" y="195"/>
                  </a:cubicBezTo>
                  <a:cubicBezTo>
                    <a:pt x="568" y="193"/>
                    <a:pt x="571" y="192"/>
                    <a:pt x="571" y="190"/>
                  </a:cubicBezTo>
                  <a:cubicBezTo>
                    <a:pt x="571" y="186"/>
                    <a:pt x="567" y="184"/>
                    <a:pt x="563" y="183"/>
                  </a:cubicBezTo>
                  <a:cubicBezTo>
                    <a:pt x="557" y="181"/>
                    <a:pt x="554" y="180"/>
                    <a:pt x="548" y="179"/>
                  </a:cubicBezTo>
                  <a:cubicBezTo>
                    <a:pt x="541" y="178"/>
                    <a:pt x="536" y="177"/>
                    <a:pt x="533" y="172"/>
                  </a:cubicBezTo>
                  <a:cubicBezTo>
                    <a:pt x="530" y="168"/>
                    <a:pt x="531" y="162"/>
                    <a:pt x="526" y="162"/>
                  </a:cubicBezTo>
                  <a:cubicBezTo>
                    <a:pt x="524" y="162"/>
                    <a:pt x="523" y="164"/>
                    <a:pt x="522" y="164"/>
                  </a:cubicBezTo>
                  <a:cubicBezTo>
                    <a:pt x="516" y="164"/>
                    <a:pt x="517" y="157"/>
                    <a:pt x="516" y="152"/>
                  </a:cubicBezTo>
                  <a:cubicBezTo>
                    <a:pt x="516" y="149"/>
                    <a:pt x="513" y="147"/>
                    <a:pt x="510" y="145"/>
                  </a:cubicBezTo>
                  <a:cubicBezTo>
                    <a:pt x="505" y="141"/>
                    <a:pt x="500" y="140"/>
                    <a:pt x="498" y="134"/>
                  </a:cubicBezTo>
                  <a:cubicBezTo>
                    <a:pt x="497" y="131"/>
                    <a:pt x="498" y="129"/>
                    <a:pt x="498" y="126"/>
                  </a:cubicBezTo>
                  <a:cubicBezTo>
                    <a:pt x="498" y="120"/>
                    <a:pt x="502" y="115"/>
                    <a:pt x="498" y="110"/>
                  </a:cubicBezTo>
                  <a:cubicBezTo>
                    <a:pt x="494" y="105"/>
                    <a:pt x="488" y="107"/>
                    <a:pt x="484" y="104"/>
                  </a:cubicBezTo>
                  <a:cubicBezTo>
                    <a:pt x="479" y="100"/>
                    <a:pt x="477" y="95"/>
                    <a:pt x="477" y="88"/>
                  </a:cubicBezTo>
                  <a:cubicBezTo>
                    <a:pt x="477" y="79"/>
                    <a:pt x="477" y="79"/>
                    <a:pt x="477" y="79"/>
                  </a:cubicBezTo>
                  <a:cubicBezTo>
                    <a:pt x="477" y="76"/>
                    <a:pt x="474" y="75"/>
                    <a:pt x="472" y="74"/>
                  </a:cubicBezTo>
                  <a:cubicBezTo>
                    <a:pt x="469" y="73"/>
                    <a:pt x="468" y="71"/>
                    <a:pt x="465" y="71"/>
                  </a:cubicBezTo>
                  <a:cubicBezTo>
                    <a:pt x="455" y="71"/>
                    <a:pt x="455" y="71"/>
                    <a:pt x="455" y="71"/>
                  </a:cubicBezTo>
                  <a:cubicBezTo>
                    <a:pt x="448" y="71"/>
                    <a:pt x="448" y="63"/>
                    <a:pt x="446" y="57"/>
                  </a:cubicBezTo>
                  <a:cubicBezTo>
                    <a:pt x="444" y="52"/>
                    <a:pt x="439" y="51"/>
                    <a:pt x="436" y="47"/>
                  </a:cubicBezTo>
                  <a:cubicBezTo>
                    <a:pt x="432" y="41"/>
                    <a:pt x="430" y="37"/>
                    <a:pt x="425" y="31"/>
                  </a:cubicBezTo>
                  <a:cubicBezTo>
                    <a:pt x="421" y="28"/>
                    <a:pt x="418" y="26"/>
                    <a:pt x="418" y="21"/>
                  </a:cubicBezTo>
                  <a:cubicBezTo>
                    <a:pt x="418" y="15"/>
                    <a:pt x="422" y="12"/>
                    <a:pt x="422" y="6"/>
                  </a:cubicBezTo>
                  <a:cubicBezTo>
                    <a:pt x="422" y="3"/>
                    <a:pt x="419" y="3"/>
                    <a:pt x="418" y="0"/>
                  </a:cubicBezTo>
                  <a:cubicBezTo>
                    <a:pt x="418" y="0"/>
                    <a:pt x="418" y="0"/>
                    <a:pt x="418" y="0"/>
                  </a:cubicBezTo>
                  <a:cubicBezTo>
                    <a:pt x="279" y="0"/>
                    <a:pt x="279" y="0"/>
                    <a:pt x="279" y="0"/>
                  </a:cubicBezTo>
                  <a:cubicBezTo>
                    <a:pt x="279" y="0"/>
                    <a:pt x="279" y="0"/>
                    <a:pt x="279" y="0"/>
                  </a:cubicBezTo>
                  <a:cubicBezTo>
                    <a:pt x="282" y="6"/>
                    <a:pt x="284" y="11"/>
                    <a:pt x="289" y="16"/>
                  </a:cubicBezTo>
                  <a:cubicBezTo>
                    <a:pt x="291" y="17"/>
                    <a:pt x="293" y="16"/>
                    <a:pt x="295" y="17"/>
                  </a:cubicBezTo>
                  <a:cubicBezTo>
                    <a:pt x="298" y="18"/>
                    <a:pt x="298" y="20"/>
                    <a:pt x="298" y="22"/>
                  </a:cubicBezTo>
                  <a:cubicBezTo>
                    <a:pt x="300" y="28"/>
                    <a:pt x="303" y="30"/>
                    <a:pt x="306" y="34"/>
                  </a:cubicBezTo>
                  <a:cubicBezTo>
                    <a:pt x="309" y="39"/>
                    <a:pt x="311" y="45"/>
                    <a:pt x="316" y="45"/>
                  </a:cubicBezTo>
                  <a:cubicBezTo>
                    <a:pt x="319" y="45"/>
                    <a:pt x="320" y="44"/>
                    <a:pt x="322" y="44"/>
                  </a:cubicBezTo>
                  <a:cubicBezTo>
                    <a:pt x="328" y="44"/>
                    <a:pt x="331" y="47"/>
                    <a:pt x="335" y="51"/>
                  </a:cubicBezTo>
                  <a:cubicBezTo>
                    <a:pt x="339" y="56"/>
                    <a:pt x="343" y="59"/>
                    <a:pt x="343" y="65"/>
                  </a:cubicBezTo>
                  <a:cubicBezTo>
                    <a:pt x="343" y="71"/>
                    <a:pt x="340" y="74"/>
                    <a:pt x="340" y="80"/>
                  </a:cubicBezTo>
                  <a:cubicBezTo>
                    <a:pt x="340" y="95"/>
                    <a:pt x="340" y="95"/>
                    <a:pt x="340" y="95"/>
                  </a:cubicBezTo>
                  <a:cubicBezTo>
                    <a:pt x="340" y="98"/>
                    <a:pt x="337" y="100"/>
                    <a:pt x="337" y="104"/>
                  </a:cubicBezTo>
                  <a:cubicBezTo>
                    <a:pt x="337" y="110"/>
                    <a:pt x="341" y="113"/>
                    <a:pt x="341" y="119"/>
                  </a:cubicBezTo>
                  <a:cubicBezTo>
                    <a:pt x="341" y="125"/>
                    <a:pt x="339" y="128"/>
                    <a:pt x="339" y="133"/>
                  </a:cubicBezTo>
                  <a:cubicBezTo>
                    <a:pt x="339" y="140"/>
                    <a:pt x="346" y="141"/>
                    <a:pt x="350" y="147"/>
                  </a:cubicBezTo>
                  <a:cubicBezTo>
                    <a:pt x="354" y="152"/>
                    <a:pt x="353" y="157"/>
                    <a:pt x="358" y="162"/>
                  </a:cubicBezTo>
                  <a:cubicBezTo>
                    <a:pt x="363" y="166"/>
                    <a:pt x="362" y="171"/>
                    <a:pt x="367" y="174"/>
                  </a:cubicBezTo>
                  <a:cubicBezTo>
                    <a:pt x="369" y="176"/>
                    <a:pt x="372" y="175"/>
                    <a:pt x="374" y="176"/>
                  </a:cubicBezTo>
                  <a:cubicBezTo>
                    <a:pt x="377" y="178"/>
                    <a:pt x="378" y="183"/>
                    <a:pt x="382" y="183"/>
                  </a:cubicBezTo>
                  <a:cubicBezTo>
                    <a:pt x="383" y="183"/>
                    <a:pt x="383" y="181"/>
                    <a:pt x="385" y="181"/>
                  </a:cubicBezTo>
                  <a:cubicBezTo>
                    <a:pt x="391" y="181"/>
                    <a:pt x="395" y="183"/>
                    <a:pt x="398" y="188"/>
                  </a:cubicBezTo>
                  <a:cubicBezTo>
                    <a:pt x="401" y="191"/>
                    <a:pt x="400" y="195"/>
                    <a:pt x="400" y="199"/>
                  </a:cubicBezTo>
                  <a:cubicBezTo>
                    <a:pt x="400" y="201"/>
                    <a:pt x="399" y="202"/>
                    <a:pt x="399" y="204"/>
                  </a:cubicBezTo>
                  <a:cubicBezTo>
                    <a:pt x="399" y="207"/>
                    <a:pt x="404" y="207"/>
                    <a:pt x="406" y="209"/>
                  </a:cubicBezTo>
                  <a:cubicBezTo>
                    <a:pt x="408" y="210"/>
                    <a:pt x="407" y="213"/>
                    <a:pt x="408" y="214"/>
                  </a:cubicBezTo>
                  <a:cubicBezTo>
                    <a:pt x="411" y="218"/>
                    <a:pt x="417" y="219"/>
                    <a:pt x="417" y="224"/>
                  </a:cubicBezTo>
                  <a:cubicBezTo>
                    <a:pt x="417" y="228"/>
                    <a:pt x="411" y="229"/>
                    <a:pt x="411" y="234"/>
                  </a:cubicBezTo>
                  <a:cubicBezTo>
                    <a:pt x="411" y="237"/>
                    <a:pt x="413" y="239"/>
                    <a:pt x="413" y="242"/>
                  </a:cubicBezTo>
                  <a:cubicBezTo>
                    <a:pt x="413" y="245"/>
                    <a:pt x="410" y="246"/>
                    <a:pt x="409" y="248"/>
                  </a:cubicBezTo>
                  <a:cubicBezTo>
                    <a:pt x="407" y="252"/>
                    <a:pt x="409" y="254"/>
                    <a:pt x="408" y="257"/>
                  </a:cubicBezTo>
                  <a:cubicBezTo>
                    <a:pt x="408" y="261"/>
                    <a:pt x="406" y="263"/>
                    <a:pt x="406" y="267"/>
                  </a:cubicBezTo>
                  <a:cubicBezTo>
                    <a:pt x="406" y="274"/>
                    <a:pt x="410" y="277"/>
                    <a:pt x="410" y="283"/>
                  </a:cubicBezTo>
                  <a:cubicBezTo>
                    <a:pt x="410" y="290"/>
                    <a:pt x="403" y="291"/>
                    <a:pt x="403" y="297"/>
                  </a:cubicBezTo>
                  <a:cubicBezTo>
                    <a:pt x="403" y="305"/>
                    <a:pt x="407" y="310"/>
                    <a:pt x="407" y="318"/>
                  </a:cubicBezTo>
                  <a:cubicBezTo>
                    <a:pt x="407" y="321"/>
                    <a:pt x="403" y="323"/>
                    <a:pt x="400" y="324"/>
                  </a:cubicBezTo>
                  <a:cubicBezTo>
                    <a:pt x="394" y="327"/>
                    <a:pt x="391" y="329"/>
                    <a:pt x="384" y="330"/>
                  </a:cubicBezTo>
                  <a:cubicBezTo>
                    <a:pt x="380" y="334"/>
                    <a:pt x="377" y="334"/>
                    <a:pt x="372" y="336"/>
                  </a:cubicBezTo>
                  <a:cubicBezTo>
                    <a:pt x="369" y="338"/>
                    <a:pt x="369" y="342"/>
                    <a:pt x="368" y="345"/>
                  </a:cubicBezTo>
                  <a:cubicBezTo>
                    <a:pt x="368" y="345"/>
                    <a:pt x="368" y="345"/>
                    <a:pt x="368" y="345"/>
                  </a:cubicBezTo>
                  <a:close/>
                  <a:moveTo>
                    <a:pt x="8" y="0"/>
                  </a:moveTo>
                  <a:cubicBezTo>
                    <a:pt x="6" y="6"/>
                    <a:pt x="4" y="10"/>
                    <a:pt x="4" y="16"/>
                  </a:cubicBezTo>
                  <a:cubicBezTo>
                    <a:pt x="4" y="26"/>
                    <a:pt x="1" y="31"/>
                    <a:pt x="1" y="40"/>
                  </a:cubicBezTo>
                  <a:cubicBezTo>
                    <a:pt x="1" y="44"/>
                    <a:pt x="0" y="47"/>
                    <a:pt x="2" y="50"/>
                  </a:cubicBezTo>
                  <a:cubicBezTo>
                    <a:pt x="3" y="52"/>
                    <a:pt x="5" y="51"/>
                    <a:pt x="7" y="51"/>
                  </a:cubicBezTo>
                  <a:cubicBezTo>
                    <a:pt x="10" y="52"/>
                    <a:pt x="11" y="54"/>
                    <a:pt x="14" y="54"/>
                  </a:cubicBezTo>
                  <a:cubicBezTo>
                    <a:pt x="18" y="54"/>
                    <a:pt x="18" y="49"/>
                    <a:pt x="21" y="46"/>
                  </a:cubicBezTo>
                  <a:cubicBezTo>
                    <a:pt x="27" y="42"/>
                    <a:pt x="32" y="41"/>
                    <a:pt x="38" y="36"/>
                  </a:cubicBezTo>
                  <a:cubicBezTo>
                    <a:pt x="42" y="32"/>
                    <a:pt x="47" y="33"/>
                    <a:pt x="50" y="28"/>
                  </a:cubicBezTo>
                  <a:cubicBezTo>
                    <a:pt x="52" y="24"/>
                    <a:pt x="53" y="21"/>
                    <a:pt x="53" y="16"/>
                  </a:cubicBezTo>
                  <a:cubicBezTo>
                    <a:pt x="53" y="13"/>
                    <a:pt x="49" y="12"/>
                    <a:pt x="49" y="8"/>
                  </a:cubicBezTo>
                  <a:cubicBezTo>
                    <a:pt x="49" y="5"/>
                    <a:pt x="50" y="3"/>
                    <a:pt x="51" y="0"/>
                  </a:cubicBezTo>
                  <a:cubicBezTo>
                    <a:pt x="51" y="0"/>
                    <a:pt x="51" y="0"/>
                    <a:pt x="51" y="0"/>
                  </a:cubicBezTo>
                  <a:cubicBezTo>
                    <a:pt x="8" y="0"/>
                    <a:pt x="8" y="0"/>
                    <a:pt x="8" y="0"/>
                  </a:cubicBezTo>
                  <a:cubicBezTo>
                    <a:pt x="8" y="0"/>
                    <a:pt x="8" y="0"/>
                    <a:pt x="8" y="0"/>
                  </a:cubicBezTo>
                  <a:close/>
                  <a:moveTo>
                    <a:pt x="126" y="0"/>
                  </a:moveTo>
                  <a:cubicBezTo>
                    <a:pt x="179" y="0"/>
                    <a:pt x="179" y="0"/>
                    <a:pt x="179" y="0"/>
                  </a:cubicBezTo>
                  <a:cubicBezTo>
                    <a:pt x="179" y="0"/>
                    <a:pt x="179" y="0"/>
                    <a:pt x="179" y="0"/>
                  </a:cubicBezTo>
                  <a:cubicBezTo>
                    <a:pt x="172" y="6"/>
                    <a:pt x="168" y="8"/>
                    <a:pt x="161" y="13"/>
                  </a:cubicBezTo>
                  <a:cubicBezTo>
                    <a:pt x="157" y="17"/>
                    <a:pt x="156" y="22"/>
                    <a:pt x="151" y="22"/>
                  </a:cubicBezTo>
                  <a:cubicBezTo>
                    <a:pt x="145" y="22"/>
                    <a:pt x="144" y="16"/>
                    <a:pt x="142" y="11"/>
                  </a:cubicBezTo>
                  <a:cubicBezTo>
                    <a:pt x="139" y="5"/>
                    <a:pt x="130" y="6"/>
                    <a:pt x="126" y="0"/>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57" name="Freeform 9">
              <a:extLst>
                <a:ext uri="{FF2B5EF4-FFF2-40B4-BE49-F238E27FC236}">
                  <a16:creationId xmlns:a16="http://schemas.microsoft.com/office/drawing/2014/main" id="{030D0DCA-6AF2-4041-B6CE-08A9550B7814}"/>
                </a:ext>
              </a:extLst>
            </p:cNvPr>
            <p:cNvSpPr>
              <a:spLocks noEditPoints="1"/>
            </p:cNvSpPr>
            <p:nvPr/>
          </p:nvSpPr>
          <p:spPr bwMode="auto">
            <a:xfrm>
              <a:off x="1482726" y="1622425"/>
              <a:ext cx="654050" cy="509588"/>
            </a:xfrm>
            <a:custGeom>
              <a:avLst/>
              <a:gdLst/>
              <a:ahLst/>
              <a:cxnLst>
                <a:cxn ang="0">
                  <a:pos x="69" y="292"/>
                </a:cxn>
                <a:cxn ang="0">
                  <a:pos x="75" y="287"/>
                </a:cxn>
                <a:cxn ang="0">
                  <a:pos x="202" y="377"/>
                </a:cxn>
                <a:cxn ang="0">
                  <a:pos x="191" y="364"/>
                </a:cxn>
                <a:cxn ang="0">
                  <a:pos x="183" y="364"/>
                </a:cxn>
                <a:cxn ang="0">
                  <a:pos x="167" y="358"/>
                </a:cxn>
                <a:cxn ang="0">
                  <a:pos x="152" y="351"/>
                </a:cxn>
                <a:cxn ang="0">
                  <a:pos x="135" y="350"/>
                </a:cxn>
                <a:cxn ang="0">
                  <a:pos x="128" y="349"/>
                </a:cxn>
                <a:cxn ang="0">
                  <a:pos x="119" y="346"/>
                </a:cxn>
                <a:cxn ang="0">
                  <a:pos x="133" y="335"/>
                </a:cxn>
                <a:cxn ang="0">
                  <a:pos x="129" y="312"/>
                </a:cxn>
                <a:cxn ang="0">
                  <a:pos x="120" y="313"/>
                </a:cxn>
                <a:cxn ang="0">
                  <a:pos x="108" y="328"/>
                </a:cxn>
                <a:cxn ang="0">
                  <a:pos x="91" y="329"/>
                </a:cxn>
                <a:cxn ang="0">
                  <a:pos x="85" y="315"/>
                </a:cxn>
                <a:cxn ang="0">
                  <a:pos x="77" y="300"/>
                </a:cxn>
                <a:cxn ang="0">
                  <a:pos x="84" y="287"/>
                </a:cxn>
                <a:cxn ang="0">
                  <a:pos x="79" y="273"/>
                </a:cxn>
                <a:cxn ang="0">
                  <a:pos x="71" y="268"/>
                </a:cxn>
                <a:cxn ang="0">
                  <a:pos x="68" y="240"/>
                </a:cxn>
                <a:cxn ang="0">
                  <a:pos x="46" y="191"/>
                </a:cxn>
                <a:cxn ang="0">
                  <a:pos x="20" y="158"/>
                </a:cxn>
                <a:cxn ang="0">
                  <a:pos x="11" y="105"/>
                </a:cxn>
                <a:cxn ang="0">
                  <a:pos x="41" y="87"/>
                </a:cxn>
                <a:cxn ang="0">
                  <a:pos x="61" y="38"/>
                </a:cxn>
                <a:cxn ang="0">
                  <a:pos x="96" y="9"/>
                </a:cxn>
                <a:cxn ang="0">
                  <a:pos x="132" y="6"/>
                </a:cxn>
                <a:cxn ang="0">
                  <a:pos x="153" y="11"/>
                </a:cxn>
                <a:cxn ang="0">
                  <a:pos x="200" y="4"/>
                </a:cxn>
                <a:cxn ang="0">
                  <a:pos x="246" y="22"/>
                </a:cxn>
                <a:cxn ang="0">
                  <a:pos x="263" y="18"/>
                </a:cxn>
                <a:cxn ang="0">
                  <a:pos x="286" y="43"/>
                </a:cxn>
                <a:cxn ang="0">
                  <a:pos x="332" y="53"/>
                </a:cxn>
                <a:cxn ang="0">
                  <a:pos x="343" y="35"/>
                </a:cxn>
                <a:cxn ang="0">
                  <a:pos x="362" y="8"/>
                </a:cxn>
                <a:cxn ang="0">
                  <a:pos x="409" y="14"/>
                </a:cxn>
                <a:cxn ang="0">
                  <a:pos x="432" y="22"/>
                </a:cxn>
                <a:cxn ang="0">
                  <a:pos x="448" y="38"/>
                </a:cxn>
                <a:cxn ang="0">
                  <a:pos x="471" y="82"/>
                </a:cxn>
                <a:cxn ang="0">
                  <a:pos x="483" y="177"/>
                </a:cxn>
                <a:cxn ang="0">
                  <a:pos x="473" y="205"/>
                </a:cxn>
                <a:cxn ang="0">
                  <a:pos x="429" y="220"/>
                </a:cxn>
                <a:cxn ang="0">
                  <a:pos x="398" y="233"/>
                </a:cxn>
                <a:cxn ang="0">
                  <a:pos x="367" y="258"/>
                </a:cxn>
                <a:cxn ang="0">
                  <a:pos x="328" y="261"/>
                </a:cxn>
                <a:cxn ang="0">
                  <a:pos x="352" y="322"/>
                </a:cxn>
                <a:cxn ang="0">
                  <a:pos x="322" y="327"/>
                </a:cxn>
                <a:cxn ang="0">
                  <a:pos x="292" y="325"/>
                </a:cxn>
                <a:cxn ang="0">
                  <a:pos x="273" y="332"/>
                </a:cxn>
                <a:cxn ang="0">
                  <a:pos x="263" y="310"/>
                </a:cxn>
                <a:cxn ang="0">
                  <a:pos x="271" y="334"/>
                </a:cxn>
                <a:cxn ang="0">
                  <a:pos x="233" y="359"/>
                </a:cxn>
                <a:cxn ang="0">
                  <a:pos x="212" y="360"/>
                </a:cxn>
              </a:cxnLst>
              <a:rect l="0" t="0" r="r" b="b"/>
              <a:pathLst>
                <a:path w="484" h="377">
                  <a:moveTo>
                    <a:pt x="70" y="280"/>
                  </a:moveTo>
                  <a:cubicBezTo>
                    <a:pt x="69" y="280"/>
                    <a:pt x="69" y="280"/>
                    <a:pt x="69" y="280"/>
                  </a:cubicBezTo>
                  <a:cubicBezTo>
                    <a:pt x="69" y="292"/>
                    <a:pt x="69" y="292"/>
                    <a:pt x="69" y="292"/>
                  </a:cubicBezTo>
                  <a:cubicBezTo>
                    <a:pt x="69" y="295"/>
                    <a:pt x="69" y="297"/>
                    <a:pt x="71" y="299"/>
                  </a:cubicBezTo>
                  <a:cubicBezTo>
                    <a:pt x="73" y="296"/>
                    <a:pt x="71" y="293"/>
                    <a:pt x="73" y="290"/>
                  </a:cubicBezTo>
                  <a:cubicBezTo>
                    <a:pt x="73" y="289"/>
                    <a:pt x="75" y="288"/>
                    <a:pt x="75" y="287"/>
                  </a:cubicBezTo>
                  <a:cubicBezTo>
                    <a:pt x="75" y="284"/>
                    <a:pt x="75" y="279"/>
                    <a:pt x="72" y="279"/>
                  </a:cubicBezTo>
                  <a:cubicBezTo>
                    <a:pt x="71" y="279"/>
                    <a:pt x="70" y="280"/>
                    <a:pt x="70" y="280"/>
                  </a:cubicBezTo>
                  <a:close/>
                  <a:moveTo>
                    <a:pt x="202" y="377"/>
                  </a:moveTo>
                  <a:cubicBezTo>
                    <a:pt x="201" y="377"/>
                    <a:pt x="201" y="376"/>
                    <a:pt x="200" y="375"/>
                  </a:cubicBezTo>
                  <a:cubicBezTo>
                    <a:pt x="199" y="372"/>
                    <a:pt x="197" y="371"/>
                    <a:pt x="196" y="369"/>
                  </a:cubicBezTo>
                  <a:cubicBezTo>
                    <a:pt x="194" y="367"/>
                    <a:pt x="194" y="364"/>
                    <a:pt x="191" y="364"/>
                  </a:cubicBezTo>
                  <a:cubicBezTo>
                    <a:pt x="190" y="364"/>
                    <a:pt x="190" y="365"/>
                    <a:pt x="190" y="366"/>
                  </a:cubicBezTo>
                  <a:cubicBezTo>
                    <a:pt x="189" y="368"/>
                    <a:pt x="187" y="369"/>
                    <a:pt x="184" y="369"/>
                  </a:cubicBezTo>
                  <a:cubicBezTo>
                    <a:pt x="184" y="367"/>
                    <a:pt x="184" y="366"/>
                    <a:pt x="183" y="364"/>
                  </a:cubicBezTo>
                  <a:cubicBezTo>
                    <a:pt x="183" y="361"/>
                    <a:pt x="182" y="359"/>
                    <a:pt x="180" y="359"/>
                  </a:cubicBezTo>
                  <a:cubicBezTo>
                    <a:pt x="178" y="359"/>
                    <a:pt x="176" y="361"/>
                    <a:pt x="174" y="361"/>
                  </a:cubicBezTo>
                  <a:cubicBezTo>
                    <a:pt x="171" y="361"/>
                    <a:pt x="170" y="359"/>
                    <a:pt x="167" y="358"/>
                  </a:cubicBezTo>
                  <a:cubicBezTo>
                    <a:pt x="164" y="357"/>
                    <a:pt x="162" y="356"/>
                    <a:pt x="159" y="355"/>
                  </a:cubicBezTo>
                  <a:cubicBezTo>
                    <a:pt x="157" y="355"/>
                    <a:pt x="157" y="353"/>
                    <a:pt x="155" y="352"/>
                  </a:cubicBezTo>
                  <a:cubicBezTo>
                    <a:pt x="154" y="351"/>
                    <a:pt x="153" y="352"/>
                    <a:pt x="152" y="351"/>
                  </a:cubicBezTo>
                  <a:cubicBezTo>
                    <a:pt x="149" y="350"/>
                    <a:pt x="148" y="348"/>
                    <a:pt x="146" y="346"/>
                  </a:cubicBezTo>
                  <a:cubicBezTo>
                    <a:pt x="146" y="349"/>
                    <a:pt x="145" y="352"/>
                    <a:pt x="142" y="352"/>
                  </a:cubicBezTo>
                  <a:cubicBezTo>
                    <a:pt x="139" y="352"/>
                    <a:pt x="138" y="351"/>
                    <a:pt x="135" y="350"/>
                  </a:cubicBezTo>
                  <a:cubicBezTo>
                    <a:pt x="135" y="353"/>
                    <a:pt x="135" y="354"/>
                    <a:pt x="135" y="357"/>
                  </a:cubicBezTo>
                  <a:cubicBezTo>
                    <a:pt x="134" y="358"/>
                    <a:pt x="133" y="358"/>
                    <a:pt x="131" y="358"/>
                  </a:cubicBezTo>
                  <a:cubicBezTo>
                    <a:pt x="128" y="358"/>
                    <a:pt x="128" y="353"/>
                    <a:pt x="128" y="349"/>
                  </a:cubicBezTo>
                  <a:cubicBezTo>
                    <a:pt x="128" y="349"/>
                    <a:pt x="128" y="349"/>
                    <a:pt x="127" y="349"/>
                  </a:cubicBezTo>
                  <a:cubicBezTo>
                    <a:pt x="125" y="349"/>
                    <a:pt x="124" y="350"/>
                    <a:pt x="122" y="350"/>
                  </a:cubicBezTo>
                  <a:cubicBezTo>
                    <a:pt x="120" y="350"/>
                    <a:pt x="119" y="348"/>
                    <a:pt x="119" y="346"/>
                  </a:cubicBezTo>
                  <a:cubicBezTo>
                    <a:pt x="119" y="343"/>
                    <a:pt x="120" y="339"/>
                    <a:pt x="124" y="339"/>
                  </a:cubicBezTo>
                  <a:cubicBezTo>
                    <a:pt x="125" y="339"/>
                    <a:pt x="126" y="339"/>
                    <a:pt x="128" y="339"/>
                  </a:cubicBezTo>
                  <a:cubicBezTo>
                    <a:pt x="130" y="339"/>
                    <a:pt x="133" y="338"/>
                    <a:pt x="133" y="335"/>
                  </a:cubicBezTo>
                  <a:cubicBezTo>
                    <a:pt x="133" y="334"/>
                    <a:pt x="132" y="334"/>
                    <a:pt x="132" y="333"/>
                  </a:cubicBezTo>
                  <a:cubicBezTo>
                    <a:pt x="130" y="330"/>
                    <a:pt x="129" y="328"/>
                    <a:pt x="129" y="325"/>
                  </a:cubicBezTo>
                  <a:cubicBezTo>
                    <a:pt x="129" y="312"/>
                    <a:pt x="129" y="312"/>
                    <a:pt x="129" y="312"/>
                  </a:cubicBezTo>
                  <a:cubicBezTo>
                    <a:pt x="129" y="312"/>
                    <a:pt x="129" y="312"/>
                    <a:pt x="128" y="312"/>
                  </a:cubicBezTo>
                  <a:cubicBezTo>
                    <a:pt x="127" y="312"/>
                    <a:pt x="126" y="313"/>
                    <a:pt x="124" y="313"/>
                  </a:cubicBezTo>
                  <a:cubicBezTo>
                    <a:pt x="120" y="313"/>
                    <a:pt x="120" y="313"/>
                    <a:pt x="120" y="313"/>
                  </a:cubicBezTo>
                  <a:cubicBezTo>
                    <a:pt x="118" y="313"/>
                    <a:pt x="118" y="316"/>
                    <a:pt x="117" y="318"/>
                  </a:cubicBezTo>
                  <a:cubicBezTo>
                    <a:pt x="116" y="321"/>
                    <a:pt x="115" y="322"/>
                    <a:pt x="112" y="325"/>
                  </a:cubicBezTo>
                  <a:cubicBezTo>
                    <a:pt x="111" y="326"/>
                    <a:pt x="110" y="328"/>
                    <a:pt x="108" y="328"/>
                  </a:cubicBezTo>
                  <a:cubicBezTo>
                    <a:pt x="106" y="328"/>
                    <a:pt x="106" y="326"/>
                    <a:pt x="105" y="325"/>
                  </a:cubicBezTo>
                  <a:cubicBezTo>
                    <a:pt x="104" y="323"/>
                    <a:pt x="102" y="323"/>
                    <a:pt x="100" y="323"/>
                  </a:cubicBezTo>
                  <a:cubicBezTo>
                    <a:pt x="96" y="323"/>
                    <a:pt x="96" y="329"/>
                    <a:pt x="91" y="329"/>
                  </a:cubicBezTo>
                  <a:cubicBezTo>
                    <a:pt x="88" y="329"/>
                    <a:pt x="86" y="326"/>
                    <a:pt x="86" y="323"/>
                  </a:cubicBezTo>
                  <a:cubicBezTo>
                    <a:pt x="86" y="321"/>
                    <a:pt x="88" y="320"/>
                    <a:pt x="88" y="318"/>
                  </a:cubicBezTo>
                  <a:cubicBezTo>
                    <a:pt x="88" y="316"/>
                    <a:pt x="87" y="315"/>
                    <a:pt x="85" y="315"/>
                  </a:cubicBezTo>
                  <a:cubicBezTo>
                    <a:pt x="85" y="312"/>
                    <a:pt x="85" y="311"/>
                    <a:pt x="85" y="309"/>
                  </a:cubicBezTo>
                  <a:cubicBezTo>
                    <a:pt x="85" y="307"/>
                    <a:pt x="83" y="307"/>
                    <a:pt x="81" y="306"/>
                  </a:cubicBezTo>
                  <a:cubicBezTo>
                    <a:pt x="79" y="305"/>
                    <a:pt x="77" y="303"/>
                    <a:pt x="77" y="300"/>
                  </a:cubicBezTo>
                  <a:cubicBezTo>
                    <a:pt x="77" y="298"/>
                    <a:pt x="78" y="297"/>
                    <a:pt x="79" y="295"/>
                  </a:cubicBezTo>
                  <a:cubicBezTo>
                    <a:pt x="80" y="293"/>
                    <a:pt x="79" y="292"/>
                    <a:pt x="80" y="291"/>
                  </a:cubicBezTo>
                  <a:cubicBezTo>
                    <a:pt x="82" y="290"/>
                    <a:pt x="84" y="289"/>
                    <a:pt x="84" y="287"/>
                  </a:cubicBezTo>
                  <a:cubicBezTo>
                    <a:pt x="84" y="285"/>
                    <a:pt x="81" y="285"/>
                    <a:pt x="81" y="282"/>
                  </a:cubicBezTo>
                  <a:cubicBezTo>
                    <a:pt x="81" y="280"/>
                    <a:pt x="82" y="279"/>
                    <a:pt x="82" y="276"/>
                  </a:cubicBezTo>
                  <a:cubicBezTo>
                    <a:pt x="82" y="274"/>
                    <a:pt x="80" y="273"/>
                    <a:pt x="79" y="273"/>
                  </a:cubicBezTo>
                  <a:cubicBezTo>
                    <a:pt x="77" y="273"/>
                    <a:pt x="76" y="275"/>
                    <a:pt x="75" y="276"/>
                  </a:cubicBezTo>
                  <a:cubicBezTo>
                    <a:pt x="73" y="273"/>
                    <a:pt x="73" y="271"/>
                    <a:pt x="73" y="268"/>
                  </a:cubicBezTo>
                  <a:cubicBezTo>
                    <a:pt x="72" y="268"/>
                    <a:pt x="72" y="268"/>
                    <a:pt x="71" y="268"/>
                  </a:cubicBezTo>
                  <a:cubicBezTo>
                    <a:pt x="70" y="265"/>
                    <a:pt x="71" y="260"/>
                    <a:pt x="68" y="260"/>
                  </a:cubicBezTo>
                  <a:cubicBezTo>
                    <a:pt x="68" y="260"/>
                    <a:pt x="68" y="260"/>
                    <a:pt x="68" y="260"/>
                  </a:cubicBezTo>
                  <a:cubicBezTo>
                    <a:pt x="68" y="240"/>
                    <a:pt x="68" y="240"/>
                    <a:pt x="68" y="240"/>
                  </a:cubicBezTo>
                  <a:cubicBezTo>
                    <a:pt x="68" y="235"/>
                    <a:pt x="68" y="231"/>
                    <a:pt x="65" y="226"/>
                  </a:cubicBezTo>
                  <a:cubicBezTo>
                    <a:pt x="61" y="221"/>
                    <a:pt x="56" y="219"/>
                    <a:pt x="54" y="213"/>
                  </a:cubicBezTo>
                  <a:cubicBezTo>
                    <a:pt x="52" y="204"/>
                    <a:pt x="49" y="200"/>
                    <a:pt x="46" y="191"/>
                  </a:cubicBezTo>
                  <a:cubicBezTo>
                    <a:pt x="45" y="187"/>
                    <a:pt x="44" y="184"/>
                    <a:pt x="41" y="180"/>
                  </a:cubicBezTo>
                  <a:cubicBezTo>
                    <a:pt x="37" y="175"/>
                    <a:pt x="31" y="175"/>
                    <a:pt x="24" y="172"/>
                  </a:cubicBezTo>
                  <a:cubicBezTo>
                    <a:pt x="19" y="169"/>
                    <a:pt x="22" y="163"/>
                    <a:pt x="20" y="158"/>
                  </a:cubicBezTo>
                  <a:cubicBezTo>
                    <a:pt x="17" y="144"/>
                    <a:pt x="2" y="141"/>
                    <a:pt x="2" y="126"/>
                  </a:cubicBezTo>
                  <a:cubicBezTo>
                    <a:pt x="2" y="119"/>
                    <a:pt x="0" y="114"/>
                    <a:pt x="4" y="108"/>
                  </a:cubicBezTo>
                  <a:cubicBezTo>
                    <a:pt x="6" y="106"/>
                    <a:pt x="8" y="106"/>
                    <a:pt x="11" y="105"/>
                  </a:cubicBezTo>
                  <a:cubicBezTo>
                    <a:pt x="16" y="104"/>
                    <a:pt x="19" y="102"/>
                    <a:pt x="25" y="101"/>
                  </a:cubicBezTo>
                  <a:cubicBezTo>
                    <a:pt x="32" y="100"/>
                    <a:pt x="36" y="101"/>
                    <a:pt x="41" y="96"/>
                  </a:cubicBezTo>
                  <a:cubicBezTo>
                    <a:pt x="41" y="87"/>
                    <a:pt x="41" y="87"/>
                    <a:pt x="41" y="87"/>
                  </a:cubicBezTo>
                  <a:cubicBezTo>
                    <a:pt x="41" y="86"/>
                    <a:pt x="43" y="85"/>
                    <a:pt x="43" y="84"/>
                  </a:cubicBezTo>
                  <a:cubicBezTo>
                    <a:pt x="46" y="74"/>
                    <a:pt x="50" y="70"/>
                    <a:pt x="54" y="61"/>
                  </a:cubicBezTo>
                  <a:cubicBezTo>
                    <a:pt x="58" y="52"/>
                    <a:pt x="59" y="47"/>
                    <a:pt x="61" y="38"/>
                  </a:cubicBezTo>
                  <a:cubicBezTo>
                    <a:pt x="64" y="31"/>
                    <a:pt x="67" y="27"/>
                    <a:pt x="69" y="19"/>
                  </a:cubicBezTo>
                  <a:cubicBezTo>
                    <a:pt x="75" y="19"/>
                    <a:pt x="79" y="19"/>
                    <a:pt x="85" y="16"/>
                  </a:cubicBezTo>
                  <a:cubicBezTo>
                    <a:pt x="90" y="14"/>
                    <a:pt x="90" y="9"/>
                    <a:pt x="96" y="9"/>
                  </a:cubicBezTo>
                  <a:cubicBezTo>
                    <a:pt x="102" y="9"/>
                    <a:pt x="104" y="17"/>
                    <a:pt x="110" y="17"/>
                  </a:cubicBezTo>
                  <a:cubicBezTo>
                    <a:pt x="116" y="17"/>
                    <a:pt x="118" y="12"/>
                    <a:pt x="124" y="10"/>
                  </a:cubicBezTo>
                  <a:cubicBezTo>
                    <a:pt x="127" y="9"/>
                    <a:pt x="129" y="8"/>
                    <a:pt x="132" y="6"/>
                  </a:cubicBezTo>
                  <a:cubicBezTo>
                    <a:pt x="135" y="5"/>
                    <a:pt x="135" y="1"/>
                    <a:pt x="138" y="1"/>
                  </a:cubicBezTo>
                  <a:cubicBezTo>
                    <a:pt x="141" y="1"/>
                    <a:pt x="142" y="4"/>
                    <a:pt x="144" y="7"/>
                  </a:cubicBezTo>
                  <a:cubicBezTo>
                    <a:pt x="146" y="10"/>
                    <a:pt x="149" y="11"/>
                    <a:pt x="153" y="11"/>
                  </a:cubicBezTo>
                  <a:cubicBezTo>
                    <a:pt x="158" y="11"/>
                    <a:pt x="161" y="10"/>
                    <a:pt x="165" y="8"/>
                  </a:cubicBezTo>
                  <a:cubicBezTo>
                    <a:pt x="168" y="6"/>
                    <a:pt x="169" y="4"/>
                    <a:pt x="172" y="4"/>
                  </a:cubicBezTo>
                  <a:cubicBezTo>
                    <a:pt x="200" y="4"/>
                    <a:pt x="200" y="4"/>
                    <a:pt x="200" y="4"/>
                  </a:cubicBezTo>
                  <a:cubicBezTo>
                    <a:pt x="209" y="4"/>
                    <a:pt x="213" y="2"/>
                    <a:pt x="222" y="2"/>
                  </a:cubicBezTo>
                  <a:cubicBezTo>
                    <a:pt x="230" y="2"/>
                    <a:pt x="235" y="1"/>
                    <a:pt x="241" y="6"/>
                  </a:cubicBezTo>
                  <a:cubicBezTo>
                    <a:pt x="246" y="10"/>
                    <a:pt x="245" y="15"/>
                    <a:pt x="246" y="22"/>
                  </a:cubicBezTo>
                  <a:cubicBezTo>
                    <a:pt x="255" y="22"/>
                    <a:pt x="255" y="22"/>
                    <a:pt x="255" y="22"/>
                  </a:cubicBezTo>
                  <a:cubicBezTo>
                    <a:pt x="255" y="22"/>
                    <a:pt x="255" y="22"/>
                    <a:pt x="255" y="22"/>
                  </a:cubicBezTo>
                  <a:cubicBezTo>
                    <a:pt x="258" y="21"/>
                    <a:pt x="259" y="20"/>
                    <a:pt x="263" y="18"/>
                  </a:cubicBezTo>
                  <a:cubicBezTo>
                    <a:pt x="265" y="23"/>
                    <a:pt x="270" y="23"/>
                    <a:pt x="275" y="27"/>
                  </a:cubicBezTo>
                  <a:cubicBezTo>
                    <a:pt x="280" y="31"/>
                    <a:pt x="282" y="36"/>
                    <a:pt x="282" y="43"/>
                  </a:cubicBezTo>
                  <a:cubicBezTo>
                    <a:pt x="286" y="43"/>
                    <a:pt x="286" y="43"/>
                    <a:pt x="286" y="43"/>
                  </a:cubicBezTo>
                  <a:cubicBezTo>
                    <a:pt x="287" y="43"/>
                    <a:pt x="288" y="41"/>
                    <a:pt x="290" y="40"/>
                  </a:cubicBezTo>
                  <a:cubicBezTo>
                    <a:pt x="294" y="37"/>
                    <a:pt x="297" y="35"/>
                    <a:pt x="303" y="35"/>
                  </a:cubicBezTo>
                  <a:cubicBezTo>
                    <a:pt x="317" y="35"/>
                    <a:pt x="319" y="53"/>
                    <a:pt x="332" y="53"/>
                  </a:cubicBezTo>
                  <a:cubicBezTo>
                    <a:pt x="336" y="53"/>
                    <a:pt x="337" y="51"/>
                    <a:pt x="340" y="50"/>
                  </a:cubicBezTo>
                  <a:cubicBezTo>
                    <a:pt x="345" y="48"/>
                    <a:pt x="351" y="47"/>
                    <a:pt x="351" y="41"/>
                  </a:cubicBezTo>
                  <a:cubicBezTo>
                    <a:pt x="351" y="38"/>
                    <a:pt x="346" y="37"/>
                    <a:pt x="343" y="35"/>
                  </a:cubicBezTo>
                  <a:cubicBezTo>
                    <a:pt x="339" y="32"/>
                    <a:pt x="339" y="28"/>
                    <a:pt x="339" y="23"/>
                  </a:cubicBezTo>
                  <a:cubicBezTo>
                    <a:pt x="339" y="17"/>
                    <a:pt x="346" y="16"/>
                    <a:pt x="352" y="14"/>
                  </a:cubicBezTo>
                  <a:cubicBezTo>
                    <a:pt x="356" y="13"/>
                    <a:pt x="358" y="10"/>
                    <a:pt x="362" y="8"/>
                  </a:cubicBezTo>
                  <a:cubicBezTo>
                    <a:pt x="370" y="4"/>
                    <a:pt x="375" y="0"/>
                    <a:pt x="385" y="0"/>
                  </a:cubicBezTo>
                  <a:cubicBezTo>
                    <a:pt x="392" y="0"/>
                    <a:pt x="395" y="5"/>
                    <a:pt x="399" y="11"/>
                  </a:cubicBezTo>
                  <a:cubicBezTo>
                    <a:pt x="402" y="14"/>
                    <a:pt x="406" y="12"/>
                    <a:pt x="409" y="14"/>
                  </a:cubicBezTo>
                  <a:cubicBezTo>
                    <a:pt x="411" y="16"/>
                    <a:pt x="411" y="18"/>
                    <a:pt x="412" y="20"/>
                  </a:cubicBezTo>
                  <a:cubicBezTo>
                    <a:pt x="415" y="25"/>
                    <a:pt x="418" y="29"/>
                    <a:pt x="424" y="29"/>
                  </a:cubicBezTo>
                  <a:cubicBezTo>
                    <a:pt x="428" y="29"/>
                    <a:pt x="428" y="24"/>
                    <a:pt x="432" y="22"/>
                  </a:cubicBezTo>
                  <a:cubicBezTo>
                    <a:pt x="440" y="18"/>
                    <a:pt x="445" y="17"/>
                    <a:pt x="453" y="14"/>
                  </a:cubicBezTo>
                  <a:cubicBezTo>
                    <a:pt x="453" y="14"/>
                    <a:pt x="453" y="14"/>
                    <a:pt x="453" y="14"/>
                  </a:cubicBezTo>
                  <a:cubicBezTo>
                    <a:pt x="451" y="23"/>
                    <a:pt x="448" y="29"/>
                    <a:pt x="448" y="38"/>
                  </a:cubicBezTo>
                  <a:cubicBezTo>
                    <a:pt x="448" y="48"/>
                    <a:pt x="458" y="50"/>
                    <a:pt x="461" y="60"/>
                  </a:cubicBezTo>
                  <a:cubicBezTo>
                    <a:pt x="462" y="64"/>
                    <a:pt x="461" y="67"/>
                    <a:pt x="462" y="70"/>
                  </a:cubicBezTo>
                  <a:cubicBezTo>
                    <a:pt x="464" y="76"/>
                    <a:pt x="467" y="78"/>
                    <a:pt x="471" y="82"/>
                  </a:cubicBezTo>
                  <a:cubicBezTo>
                    <a:pt x="478" y="89"/>
                    <a:pt x="481" y="95"/>
                    <a:pt x="481" y="105"/>
                  </a:cubicBezTo>
                  <a:cubicBezTo>
                    <a:pt x="481" y="117"/>
                    <a:pt x="469" y="120"/>
                    <a:pt x="468" y="131"/>
                  </a:cubicBezTo>
                  <a:cubicBezTo>
                    <a:pt x="483" y="177"/>
                    <a:pt x="483" y="177"/>
                    <a:pt x="483" y="177"/>
                  </a:cubicBezTo>
                  <a:cubicBezTo>
                    <a:pt x="483" y="185"/>
                    <a:pt x="483" y="185"/>
                    <a:pt x="483" y="185"/>
                  </a:cubicBezTo>
                  <a:cubicBezTo>
                    <a:pt x="483" y="189"/>
                    <a:pt x="484" y="191"/>
                    <a:pt x="484" y="195"/>
                  </a:cubicBezTo>
                  <a:cubicBezTo>
                    <a:pt x="484" y="201"/>
                    <a:pt x="479" y="205"/>
                    <a:pt x="473" y="205"/>
                  </a:cubicBezTo>
                  <a:cubicBezTo>
                    <a:pt x="468" y="205"/>
                    <a:pt x="466" y="201"/>
                    <a:pt x="461" y="201"/>
                  </a:cubicBezTo>
                  <a:cubicBezTo>
                    <a:pt x="455" y="204"/>
                    <a:pt x="451" y="204"/>
                    <a:pt x="446" y="207"/>
                  </a:cubicBezTo>
                  <a:cubicBezTo>
                    <a:pt x="439" y="211"/>
                    <a:pt x="437" y="217"/>
                    <a:pt x="429" y="220"/>
                  </a:cubicBezTo>
                  <a:cubicBezTo>
                    <a:pt x="424" y="222"/>
                    <a:pt x="420" y="220"/>
                    <a:pt x="415" y="222"/>
                  </a:cubicBezTo>
                  <a:cubicBezTo>
                    <a:pt x="412" y="223"/>
                    <a:pt x="412" y="226"/>
                    <a:pt x="410" y="228"/>
                  </a:cubicBezTo>
                  <a:cubicBezTo>
                    <a:pt x="407" y="232"/>
                    <a:pt x="403" y="233"/>
                    <a:pt x="398" y="233"/>
                  </a:cubicBezTo>
                  <a:cubicBezTo>
                    <a:pt x="393" y="233"/>
                    <a:pt x="391" y="232"/>
                    <a:pt x="386" y="232"/>
                  </a:cubicBezTo>
                  <a:cubicBezTo>
                    <a:pt x="377" y="232"/>
                    <a:pt x="379" y="244"/>
                    <a:pt x="377" y="252"/>
                  </a:cubicBezTo>
                  <a:cubicBezTo>
                    <a:pt x="375" y="256"/>
                    <a:pt x="371" y="258"/>
                    <a:pt x="367" y="258"/>
                  </a:cubicBezTo>
                  <a:cubicBezTo>
                    <a:pt x="343" y="253"/>
                    <a:pt x="343" y="253"/>
                    <a:pt x="343" y="253"/>
                  </a:cubicBezTo>
                  <a:cubicBezTo>
                    <a:pt x="341" y="254"/>
                    <a:pt x="341" y="257"/>
                    <a:pt x="339" y="258"/>
                  </a:cubicBezTo>
                  <a:cubicBezTo>
                    <a:pt x="335" y="260"/>
                    <a:pt x="332" y="259"/>
                    <a:pt x="328" y="261"/>
                  </a:cubicBezTo>
                  <a:cubicBezTo>
                    <a:pt x="322" y="264"/>
                    <a:pt x="318" y="269"/>
                    <a:pt x="318" y="276"/>
                  </a:cubicBezTo>
                  <a:cubicBezTo>
                    <a:pt x="318" y="287"/>
                    <a:pt x="320" y="296"/>
                    <a:pt x="330" y="301"/>
                  </a:cubicBezTo>
                  <a:cubicBezTo>
                    <a:pt x="340" y="307"/>
                    <a:pt x="352" y="310"/>
                    <a:pt x="352" y="322"/>
                  </a:cubicBezTo>
                  <a:cubicBezTo>
                    <a:pt x="352" y="329"/>
                    <a:pt x="348" y="337"/>
                    <a:pt x="341" y="337"/>
                  </a:cubicBezTo>
                  <a:cubicBezTo>
                    <a:pt x="335" y="337"/>
                    <a:pt x="335" y="327"/>
                    <a:pt x="329" y="327"/>
                  </a:cubicBezTo>
                  <a:cubicBezTo>
                    <a:pt x="326" y="327"/>
                    <a:pt x="325" y="327"/>
                    <a:pt x="322" y="327"/>
                  </a:cubicBezTo>
                  <a:cubicBezTo>
                    <a:pt x="317" y="327"/>
                    <a:pt x="317" y="318"/>
                    <a:pt x="311" y="318"/>
                  </a:cubicBezTo>
                  <a:cubicBezTo>
                    <a:pt x="307" y="318"/>
                    <a:pt x="306" y="321"/>
                    <a:pt x="302" y="322"/>
                  </a:cubicBezTo>
                  <a:cubicBezTo>
                    <a:pt x="298" y="323"/>
                    <a:pt x="296" y="324"/>
                    <a:pt x="292" y="325"/>
                  </a:cubicBezTo>
                  <a:cubicBezTo>
                    <a:pt x="288" y="326"/>
                    <a:pt x="285" y="328"/>
                    <a:pt x="281" y="329"/>
                  </a:cubicBezTo>
                  <a:cubicBezTo>
                    <a:pt x="278" y="329"/>
                    <a:pt x="275" y="329"/>
                    <a:pt x="273" y="332"/>
                  </a:cubicBezTo>
                  <a:cubicBezTo>
                    <a:pt x="273" y="332"/>
                    <a:pt x="273" y="332"/>
                    <a:pt x="273" y="332"/>
                  </a:cubicBezTo>
                  <a:cubicBezTo>
                    <a:pt x="273" y="331"/>
                    <a:pt x="272" y="331"/>
                    <a:pt x="271" y="330"/>
                  </a:cubicBezTo>
                  <a:cubicBezTo>
                    <a:pt x="268" y="328"/>
                    <a:pt x="270" y="324"/>
                    <a:pt x="269" y="320"/>
                  </a:cubicBezTo>
                  <a:cubicBezTo>
                    <a:pt x="267" y="316"/>
                    <a:pt x="267" y="313"/>
                    <a:pt x="263" y="310"/>
                  </a:cubicBezTo>
                  <a:cubicBezTo>
                    <a:pt x="263" y="311"/>
                    <a:pt x="262" y="311"/>
                    <a:pt x="262" y="312"/>
                  </a:cubicBezTo>
                  <a:cubicBezTo>
                    <a:pt x="262" y="316"/>
                    <a:pt x="265" y="319"/>
                    <a:pt x="267" y="323"/>
                  </a:cubicBezTo>
                  <a:cubicBezTo>
                    <a:pt x="268" y="327"/>
                    <a:pt x="269" y="331"/>
                    <a:pt x="271" y="334"/>
                  </a:cubicBezTo>
                  <a:cubicBezTo>
                    <a:pt x="271" y="334"/>
                    <a:pt x="271" y="334"/>
                    <a:pt x="271" y="334"/>
                  </a:cubicBezTo>
                  <a:cubicBezTo>
                    <a:pt x="263" y="343"/>
                    <a:pt x="256" y="347"/>
                    <a:pt x="246" y="353"/>
                  </a:cubicBezTo>
                  <a:cubicBezTo>
                    <a:pt x="241" y="355"/>
                    <a:pt x="238" y="356"/>
                    <a:pt x="233" y="359"/>
                  </a:cubicBezTo>
                  <a:cubicBezTo>
                    <a:pt x="232" y="360"/>
                    <a:pt x="231" y="361"/>
                    <a:pt x="229" y="361"/>
                  </a:cubicBezTo>
                  <a:cubicBezTo>
                    <a:pt x="224" y="361"/>
                    <a:pt x="222" y="360"/>
                    <a:pt x="217" y="360"/>
                  </a:cubicBezTo>
                  <a:cubicBezTo>
                    <a:pt x="215" y="360"/>
                    <a:pt x="213" y="359"/>
                    <a:pt x="212" y="360"/>
                  </a:cubicBezTo>
                  <a:cubicBezTo>
                    <a:pt x="209" y="363"/>
                    <a:pt x="211" y="366"/>
                    <a:pt x="209" y="369"/>
                  </a:cubicBezTo>
                  <a:cubicBezTo>
                    <a:pt x="207" y="372"/>
                    <a:pt x="204" y="374"/>
                    <a:pt x="202" y="377"/>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58" name="Freeform 10">
              <a:extLst>
                <a:ext uri="{FF2B5EF4-FFF2-40B4-BE49-F238E27FC236}">
                  <a16:creationId xmlns:a16="http://schemas.microsoft.com/office/drawing/2014/main" id="{CEA1C723-047A-4326-9548-2A6DD97232FF}"/>
                </a:ext>
              </a:extLst>
            </p:cNvPr>
            <p:cNvSpPr>
              <a:spLocks noEditPoints="1"/>
            </p:cNvSpPr>
            <p:nvPr/>
          </p:nvSpPr>
          <p:spPr bwMode="auto">
            <a:xfrm>
              <a:off x="1681163" y="1185863"/>
              <a:ext cx="673100" cy="1160463"/>
            </a:xfrm>
            <a:custGeom>
              <a:avLst/>
              <a:gdLst/>
              <a:ahLst/>
              <a:cxnLst>
                <a:cxn ang="0">
                  <a:pos x="11" y="708"/>
                </a:cxn>
                <a:cxn ang="0">
                  <a:pos x="20" y="724"/>
                </a:cxn>
                <a:cxn ang="0">
                  <a:pos x="12" y="686"/>
                </a:cxn>
                <a:cxn ang="0">
                  <a:pos x="239" y="736"/>
                </a:cxn>
                <a:cxn ang="0">
                  <a:pos x="220" y="715"/>
                </a:cxn>
                <a:cxn ang="0">
                  <a:pos x="220" y="696"/>
                </a:cxn>
                <a:cxn ang="0">
                  <a:pos x="251" y="721"/>
                </a:cxn>
                <a:cxn ang="0">
                  <a:pos x="216" y="707"/>
                </a:cxn>
                <a:cxn ang="0">
                  <a:pos x="229" y="0"/>
                </a:cxn>
                <a:cxn ang="0">
                  <a:pos x="241" y="50"/>
                </a:cxn>
                <a:cxn ang="0">
                  <a:pos x="301" y="97"/>
                </a:cxn>
                <a:cxn ang="0">
                  <a:pos x="333" y="128"/>
                </a:cxn>
                <a:cxn ang="0">
                  <a:pos x="370" y="150"/>
                </a:cxn>
                <a:cxn ang="0">
                  <a:pos x="399" y="172"/>
                </a:cxn>
                <a:cxn ang="0">
                  <a:pos x="407" y="204"/>
                </a:cxn>
                <a:cxn ang="0">
                  <a:pos x="435" y="231"/>
                </a:cxn>
                <a:cxn ang="0">
                  <a:pos x="453" y="284"/>
                </a:cxn>
                <a:cxn ang="0">
                  <a:pos x="472" y="341"/>
                </a:cxn>
                <a:cxn ang="0">
                  <a:pos x="480" y="381"/>
                </a:cxn>
                <a:cxn ang="0">
                  <a:pos x="474" y="396"/>
                </a:cxn>
                <a:cxn ang="0">
                  <a:pos x="470" y="417"/>
                </a:cxn>
                <a:cxn ang="0">
                  <a:pos x="476" y="435"/>
                </a:cxn>
                <a:cxn ang="0">
                  <a:pos x="497" y="472"/>
                </a:cxn>
                <a:cxn ang="0">
                  <a:pos x="493" y="496"/>
                </a:cxn>
                <a:cxn ang="0">
                  <a:pos x="474" y="499"/>
                </a:cxn>
                <a:cxn ang="0">
                  <a:pos x="478" y="520"/>
                </a:cxn>
                <a:cxn ang="0">
                  <a:pos x="479" y="554"/>
                </a:cxn>
                <a:cxn ang="0">
                  <a:pos x="462" y="557"/>
                </a:cxn>
                <a:cxn ang="0">
                  <a:pos x="470" y="577"/>
                </a:cxn>
                <a:cxn ang="0">
                  <a:pos x="447" y="616"/>
                </a:cxn>
                <a:cxn ang="0">
                  <a:pos x="406" y="636"/>
                </a:cxn>
                <a:cxn ang="0">
                  <a:pos x="360" y="665"/>
                </a:cxn>
                <a:cxn ang="0">
                  <a:pos x="315" y="691"/>
                </a:cxn>
                <a:cxn ang="0">
                  <a:pos x="296" y="688"/>
                </a:cxn>
                <a:cxn ang="0">
                  <a:pos x="273" y="698"/>
                </a:cxn>
                <a:cxn ang="0">
                  <a:pos x="256" y="678"/>
                </a:cxn>
                <a:cxn ang="0">
                  <a:pos x="214" y="693"/>
                </a:cxn>
                <a:cxn ang="0">
                  <a:pos x="138" y="670"/>
                </a:cxn>
                <a:cxn ang="0">
                  <a:pos x="155" y="645"/>
                </a:cxn>
                <a:cxn ang="0">
                  <a:pos x="171" y="599"/>
                </a:cxn>
                <a:cxn ang="0">
                  <a:pos x="251" y="556"/>
                </a:cxn>
                <a:cxn ang="0">
                  <a:pos x="337" y="518"/>
                </a:cxn>
                <a:cxn ang="0">
                  <a:pos x="314" y="383"/>
                </a:cxn>
                <a:cxn ang="0">
                  <a:pos x="320" y="292"/>
                </a:cxn>
                <a:cxn ang="0">
                  <a:pos x="309" y="239"/>
                </a:cxn>
                <a:cxn ang="0">
                  <a:pos x="288" y="179"/>
                </a:cxn>
                <a:cxn ang="0">
                  <a:pos x="238" y="126"/>
                </a:cxn>
                <a:cxn ang="0">
                  <a:pos x="195" y="71"/>
                </a:cxn>
                <a:cxn ang="0">
                  <a:pos x="158" y="0"/>
                </a:cxn>
                <a:cxn ang="0">
                  <a:pos x="175" y="704"/>
                </a:cxn>
                <a:cxn ang="0">
                  <a:pos x="232" y="743"/>
                </a:cxn>
                <a:cxn ang="0">
                  <a:pos x="210" y="747"/>
                </a:cxn>
                <a:cxn ang="0">
                  <a:pos x="160" y="714"/>
                </a:cxn>
                <a:cxn ang="0">
                  <a:pos x="198" y="754"/>
                </a:cxn>
                <a:cxn ang="0">
                  <a:pos x="166" y="802"/>
                </a:cxn>
                <a:cxn ang="0">
                  <a:pos x="122" y="846"/>
                </a:cxn>
                <a:cxn ang="0">
                  <a:pos x="85" y="855"/>
                </a:cxn>
                <a:cxn ang="0">
                  <a:pos x="88" y="819"/>
                </a:cxn>
                <a:cxn ang="0">
                  <a:pos x="106" y="728"/>
                </a:cxn>
                <a:cxn ang="0">
                  <a:pos x="77" y="716"/>
                </a:cxn>
                <a:cxn ang="0">
                  <a:pos x="55" y="700"/>
                </a:cxn>
                <a:cxn ang="0">
                  <a:pos x="124" y="657"/>
                </a:cxn>
              </a:cxnLst>
              <a:rect l="0" t="0" r="r" b="b"/>
              <a:pathLst>
                <a:path w="497" h="858">
                  <a:moveTo>
                    <a:pt x="12" y="686"/>
                  </a:moveTo>
                  <a:cubicBezTo>
                    <a:pt x="11" y="686"/>
                    <a:pt x="11" y="688"/>
                    <a:pt x="10" y="689"/>
                  </a:cubicBezTo>
                  <a:cubicBezTo>
                    <a:pt x="9" y="690"/>
                    <a:pt x="7" y="690"/>
                    <a:pt x="6" y="691"/>
                  </a:cubicBezTo>
                  <a:cubicBezTo>
                    <a:pt x="3" y="692"/>
                    <a:pt x="0" y="692"/>
                    <a:pt x="0" y="694"/>
                  </a:cubicBezTo>
                  <a:cubicBezTo>
                    <a:pt x="0" y="696"/>
                    <a:pt x="1" y="696"/>
                    <a:pt x="2" y="697"/>
                  </a:cubicBezTo>
                  <a:cubicBezTo>
                    <a:pt x="4" y="700"/>
                    <a:pt x="4" y="702"/>
                    <a:pt x="7" y="704"/>
                  </a:cubicBezTo>
                  <a:cubicBezTo>
                    <a:pt x="9" y="705"/>
                    <a:pt x="11" y="706"/>
                    <a:pt x="11" y="708"/>
                  </a:cubicBezTo>
                  <a:cubicBezTo>
                    <a:pt x="11" y="710"/>
                    <a:pt x="9" y="711"/>
                    <a:pt x="9" y="714"/>
                  </a:cubicBezTo>
                  <a:cubicBezTo>
                    <a:pt x="9" y="715"/>
                    <a:pt x="12" y="716"/>
                    <a:pt x="12" y="717"/>
                  </a:cubicBezTo>
                  <a:cubicBezTo>
                    <a:pt x="12" y="725"/>
                    <a:pt x="12" y="725"/>
                    <a:pt x="12" y="725"/>
                  </a:cubicBezTo>
                  <a:cubicBezTo>
                    <a:pt x="13" y="727"/>
                    <a:pt x="14" y="728"/>
                    <a:pt x="15" y="730"/>
                  </a:cubicBezTo>
                  <a:cubicBezTo>
                    <a:pt x="16" y="731"/>
                    <a:pt x="16" y="733"/>
                    <a:pt x="18" y="733"/>
                  </a:cubicBezTo>
                  <a:cubicBezTo>
                    <a:pt x="20" y="733"/>
                    <a:pt x="22" y="731"/>
                    <a:pt x="22" y="729"/>
                  </a:cubicBezTo>
                  <a:cubicBezTo>
                    <a:pt x="22" y="727"/>
                    <a:pt x="20" y="726"/>
                    <a:pt x="20" y="724"/>
                  </a:cubicBezTo>
                  <a:cubicBezTo>
                    <a:pt x="18" y="722"/>
                    <a:pt x="18" y="721"/>
                    <a:pt x="18" y="718"/>
                  </a:cubicBezTo>
                  <a:cubicBezTo>
                    <a:pt x="18" y="717"/>
                    <a:pt x="20" y="717"/>
                    <a:pt x="21" y="716"/>
                  </a:cubicBezTo>
                  <a:cubicBezTo>
                    <a:pt x="23" y="715"/>
                    <a:pt x="24" y="713"/>
                    <a:pt x="24" y="710"/>
                  </a:cubicBezTo>
                  <a:cubicBezTo>
                    <a:pt x="24" y="709"/>
                    <a:pt x="23" y="708"/>
                    <a:pt x="23" y="707"/>
                  </a:cubicBezTo>
                  <a:cubicBezTo>
                    <a:pt x="23" y="696"/>
                    <a:pt x="23" y="696"/>
                    <a:pt x="23" y="696"/>
                  </a:cubicBezTo>
                  <a:cubicBezTo>
                    <a:pt x="23" y="693"/>
                    <a:pt x="18" y="694"/>
                    <a:pt x="17" y="692"/>
                  </a:cubicBezTo>
                  <a:cubicBezTo>
                    <a:pt x="15" y="690"/>
                    <a:pt x="15" y="686"/>
                    <a:pt x="12" y="686"/>
                  </a:cubicBezTo>
                  <a:close/>
                  <a:moveTo>
                    <a:pt x="192" y="699"/>
                  </a:moveTo>
                  <a:cubicBezTo>
                    <a:pt x="192" y="699"/>
                    <a:pt x="192" y="699"/>
                    <a:pt x="192" y="700"/>
                  </a:cubicBezTo>
                  <a:cubicBezTo>
                    <a:pt x="193" y="703"/>
                    <a:pt x="196" y="704"/>
                    <a:pt x="199" y="706"/>
                  </a:cubicBezTo>
                  <a:cubicBezTo>
                    <a:pt x="200" y="708"/>
                    <a:pt x="202" y="708"/>
                    <a:pt x="204" y="709"/>
                  </a:cubicBezTo>
                  <a:cubicBezTo>
                    <a:pt x="210" y="711"/>
                    <a:pt x="212" y="715"/>
                    <a:pt x="218" y="719"/>
                  </a:cubicBezTo>
                  <a:cubicBezTo>
                    <a:pt x="223" y="722"/>
                    <a:pt x="226" y="725"/>
                    <a:pt x="231" y="729"/>
                  </a:cubicBezTo>
                  <a:cubicBezTo>
                    <a:pt x="234" y="732"/>
                    <a:pt x="236" y="733"/>
                    <a:pt x="239" y="736"/>
                  </a:cubicBezTo>
                  <a:cubicBezTo>
                    <a:pt x="241" y="738"/>
                    <a:pt x="241" y="740"/>
                    <a:pt x="243" y="740"/>
                  </a:cubicBezTo>
                  <a:cubicBezTo>
                    <a:pt x="246" y="740"/>
                    <a:pt x="246" y="740"/>
                    <a:pt x="246" y="740"/>
                  </a:cubicBezTo>
                  <a:cubicBezTo>
                    <a:pt x="246" y="738"/>
                    <a:pt x="246" y="738"/>
                    <a:pt x="246" y="738"/>
                  </a:cubicBezTo>
                  <a:cubicBezTo>
                    <a:pt x="246" y="736"/>
                    <a:pt x="243" y="736"/>
                    <a:pt x="242" y="734"/>
                  </a:cubicBezTo>
                  <a:cubicBezTo>
                    <a:pt x="240" y="731"/>
                    <a:pt x="238" y="729"/>
                    <a:pt x="236" y="725"/>
                  </a:cubicBezTo>
                  <a:cubicBezTo>
                    <a:pt x="235" y="723"/>
                    <a:pt x="233" y="723"/>
                    <a:pt x="232" y="722"/>
                  </a:cubicBezTo>
                  <a:cubicBezTo>
                    <a:pt x="227" y="719"/>
                    <a:pt x="224" y="718"/>
                    <a:pt x="220" y="715"/>
                  </a:cubicBezTo>
                  <a:cubicBezTo>
                    <a:pt x="217" y="712"/>
                    <a:pt x="215" y="712"/>
                    <a:pt x="212" y="710"/>
                  </a:cubicBezTo>
                  <a:cubicBezTo>
                    <a:pt x="209" y="708"/>
                    <a:pt x="208" y="706"/>
                    <a:pt x="204" y="705"/>
                  </a:cubicBezTo>
                  <a:cubicBezTo>
                    <a:pt x="202" y="704"/>
                    <a:pt x="202" y="702"/>
                    <a:pt x="201" y="701"/>
                  </a:cubicBezTo>
                  <a:cubicBezTo>
                    <a:pt x="200" y="700"/>
                    <a:pt x="199" y="700"/>
                    <a:pt x="197" y="700"/>
                  </a:cubicBezTo>
                  <a:cubicBezTo>
                    <a:pt x="195" y="700"/>
                    <a:pt x="194" y="699"/>
                    <a:pt x="192" y="699"/>
                  </a:cubicBezTo>
                  <a:close/>
                  <a:moveTo>
                    <a:pt x="219" y="694"/>
                  </a:moveTo>
                  <a:cubicBezTo>
                    <a:pt x="220" y="695"/>
                    <a:pt x="220" y="696"/>
                    <a:pt x="220" y="696"/>
                  </a:cubicBezTo>
                  <a:cubicBezTo>
                    <a:pt x="222" y="697"/>
                    <a:pt x="224" y="696"/>
                    <a:pt x="225" y="698"/>
                  </a:cubicBezTo>
                  <a:cubicBezTo>
                    <a:pt x="228" y="700"/>
                    <a:pt x="229" y="701"/>
                    <a:pt x="232" y="702"/>
                  </a:cubicBezTo>
                  <a:cubicBezTo>
                    <a:pt x="234" y="703"/>
                    <a:pt x="235" y="702"/>
                    <a:pt x="237" y="703"/>
                  </a:cubicBezTo>
                  <a:cubicBezTo>
                    <a:pt x="243" y="704"/>
                    <a:pt x="247" y="705"/>
                    <a:pt x="251" y="710"/>
                  </a:cubicBezTo>
                  <a:cubicBezTo>
                    <a:pt x="253" y="712"/>
                    <a:pt x="254" y="713"/>
                    <a:pt x="254" y="715"/>
                  </a:cubicBezTo>
                  <a:cubicBezTo>
                    <a:pt x="254" y="717"/>
                    <a:pt x="254" y="719"/>
                    <a:pt x="253" y="720"/>
                  </a:cubicBezTo>
                  <a:cubicBezTo>
                    <a:pt x="252" y="720"/>
                    <a:pt x="251" y="721"/>
                    <a:pt x="251" y="721"/>
                  </a:cubicBezTo>
                  <a:cubicBezTo>
                    <a:pt x="251" y="723"/>
                    <a:pt x="252" y="724"/>
                    <a:pt x="252" y="726"/>
                  </a:cubicBezTo>
                  <a:cubicBezTo>
                    <a:pt x="252" y="731"/>
                    <a:pt x="252" y="731"/>
                    <a:pt x="252" y="731"/>
                  </a:cubicBezTo>
                  <a:cubicBezTo>
                    <a:pt x="251" y="731"/>
                    <a:pt x="251" y="731"/>
                    <a:pt x="251" y="731"/>
                  </a:cubicBezTo>
                  <a:cubicBezTo>
                    <a:pt x="246" y="731"/>
                    <a:pt x="245" y="726"/>
                    <a:pt x="241" y="723"/>
                  </a:cubicBezTo>
                  <a:cubicBezTo>
                    <a:pt x="236" y="719"/>
                    <a:pt x="233" y="718"/>
                    <a:pt x="229" y="713"/>
                  </a:cubicBezTo>
                  <a:cubicBezTo>
                    <a:pt x="227" y="712"/>
                    <a:pt x="226" y="710"/>
                    <a:pt x="224" y="709"/>
                  </a:cubicBezTo>
                  <a:cubicBezTo>
                    <a:pt x="222" y="707"/>
                    <a:pt x="219" y="709"/>
                    <a:pt x="216" y="707"/>
                  </a:cubicBezTo>
                  <a:cubicBezTo>
                    <a:pt x="214" y="706"/>
                    <a:pt x="214" y="705"/>
                    <a:pt x="212" y="703"/>
                  </a:cubicBezTo>
                  <a:cubicBezTo>
                    <a:pt x="210" y="702"/>
                    <a:pt x="207" y="701"/>
                    <a:pt x="207" y="698"/>
                  </a:cubicBezTo>
                  <a:cubicBezTo>
                    <a:pt x="207" y="697"/>
                    <a:pt x="208" y="696"/>
                    <a:pt x="210" y="696"/>
                  </a:cubicBezTo>
                  <a:cubicBezTo>
                    <a:pt x="213" y="696"/>
                    <a:pt x="214" y="698"/>
                    <a:pt x="215" y="701"/>
                  </a:cubicBezTo>
                  <a:cubicBezTo>
                    <a:pt x="218" y="700"/>
                    <a:pt x="217" y="697"/>
                    <a:pt x="219" y="694"/>
                  </a:cubicBezTo>
                  <a:close/>
                  <a:moveTo>
                    <a:pt x="158" y="0"/>
                  </a:moveTo>
                  <a:cubicBezTo>
                    <a:pt x="229" y="0"/>
                    <a:pt x="229" y="0"/>
                    <a:pt x="229" y="0"/>
                  </a:cubicBezTo>
                  <a:cubicBezTo>
                    <a:pt x="231" y="2"/>
                    <a:pt x="233" y="3"/>
                    <a:pt x="233" y="5"/>
                  </a:cubicBezTo>
                  <a:cubicBezTo>
                    <a:pt x="233" y="8"/>
                    <a:pt x="230" y="9"/>
                    <a:pt x="228" y="11"/>
                  </a:cubicBezTo>
                  <a:cubicBezTo>
                    <a:pt x="226" y="14"/>
                    <a:pt x="226" y="16"/>
                    <a:pt x="225" y="19"/>
                  </a:cubicBezTo>
                  <a:cubicBezTo>
                    <a:pt x="224" y="20"/>
                    <a:pt x="224" y="21"/>
                    <a:pt x="224" y="23"/>
                  </a:cubicBezTo>
                  <a:cubicBezTo>
                    <a:pt x="224" y="25"/>
                    <a:pt x="225" y="26"/>
                    <a:pt x="226" y="27"/>
                  </a:cubicBezTo>
                  <a:cubicBezTo>
                    <a:pt x="228" y="30"/>
                    <a:pt x="230" y="32"/>
                    <a:pt x="232" y="35"/>
                  </a:cubicBezTo>
                  <a:cubicBezTo>
                    <a:pt x="236" y="40"/>
                    <a:pt x="238" y="44"/>
                    <a:pt x="241" y="50"/>
                  </a:cubicBezTo>
                  <a:cubicBezTo>
                    <a:pt x="243" y="55"/>
                    <a:pt x="248" y="56"/>
                    <a:pt x="253" y="59"/>
                  </a:cubicBezTo>
                  <a:cubicBezTo>
                    <a:pt x="255" y="61"/>
                    <a:pt x="256" y="62"/>
                    <a:pt x="257" y="65"/>
                  </a:cubicBezTo>
                  <a:cubicBezTo>
                    <a:pt x="259" y="67"/>
                    <a:pt x="261" y="67"/>
                    <a:pt x="264" y="68"/>
                  </a:cubicBezTo>
                  <a:cubicBezTo>
                    <a:pt x="269" y="72"/>
                    <a:pt x="270" y="77"/>
                    <a:pt x="276" y="79"/>
                  </a:cubicBezTo>
                  <a:cubicBezTo>
                    <a:pt x="282" y="80"/>
                    <a:pt x="282" y="87"/>
                    <a:pt x="288" y="88"/>
                  </a:cubicBezTo>
                  <a:cubicBezTo>
                    <a:pt x="291" y="88"/>
                    <a:pt x="292" y="91"/>
                    <a:pt x="294" y="93"/>
                  </a:cubicBezTo>
                  <a:cubicBezTo>
                    <a:pt x="297" y="94"/>
                    <a:pt x="298" y="95"/>
                    <a:pt x="301" y="97"/>
                  </a:cubicBezTo>
                  <a:cubicBezTo>
                    <a:pt x="305" y="100"/>
                    <a:pt x="310" y="100"/>
                    <a:pt x="311" y="105"/>
                  </a:cubicBezTo>
                  <a:cubicBezTo>
                    <a:pt x="312" y="106"/>
                    <a:pt x="312" y="107"/>
                    <a:pt x="313" y="108"/>
                  </a:cubicBezTo>
                  <a:cubicBezTo>
                    <a:pt x="314" y="109"/>
                    <a:pt x="316" y="109"/>
                    <a:pt x="317" y="111"/>
                  </a:cubicBezTo>
                  <a:cubicBezTo>
                    <a:pt x="318" y="114"/>
                    <a:pt x="317" y="117"/>
                    <a:pt x="319" y="120"/>
                  </a:cubicBezTo>
                  <a:cubicBezTo>
                    <a:pt x="320" y="121"/>
                    <a:pt x="322" y="121"/>
                    <a:pt x="323" y="122"/>
                  </a:cubicBezTo>
                  <a:cubicBezTo>
                    <a:pt x="324" y="124"/>
                    <a:pt x="325" y="125"/>
                    <a:pt x="326" y="126"/>
                  </a:cubicBezTo>
                  <a:cubicBezTo>
                    <a:pt x="329" y="127"/>
                    <a:pt x="331" y="126"/>
                    <a:pt x="333" y="128"/>
                  </a:cubicBezTo>
                  <a:cubicBezTo>
                    <a:pt x="334" y="131"/>
                    <a:pt x="335" y="134"/>
                    <a:pt x="338" y="134"/>
                  </a:cubicBezTo>
                  <a:cubicBezTo>
                    <a:pt x="341" y="134"/>
                    <a:pt x="342" y="133"/>
                    <a:pt x="345" y="133"/>
                  </a:cubicBezTo>
                  <a:cubicBezTo>
                    <a:pt x="347" y="133"/>
                    <a:pt x="348" y="135"/>
                    <a:pt x="349" y="137"/>
                  </a:cubicBezTo>
                  <a:cubicBezTo>
                    <a:pt x="350" y="140"/>
                    <a:pt x="352" y="140"/>
                    <a:pt x="354" y="143"/>
                  </a:cubicBezTo>
                  <a:cubicBezTo>
                    <a:pt x="357" y="147"/>
                    <a:pt x="357" y="150"/>
                    <a:pt x="360" y="154"/>
                  </a:cubicBezTo>
                  <a:cubicBezTo>
                    <a:pt x="363" y="153"/>
                    <a:pt x="363" y="148"/>
                    <a:pt x="367" y="148"/>
                  </a:cubicBezTo>
                  <a:cubicBezTo>
                    <a:pt x="369" y="148"/>
                    <a:pt x="369" y="149"/>
                    <a:pt x="370" y="150"/>
                  </a:cubicBezTo>
                  <a:cubicBezTo>
                    <a:pt x="372" y="153"/>
                    <a:pt x="373" y="154"/>
                    <a:pt x="374" y="157"/>
                  </a:cubicBezTo>
                  <a:cubicBezTo>
                    <a:pt x="376" y="161"/>
                    <a:pt x="379" y="162"/>
                    <a:pt x="379" y="166"/>
                  </a:cubicBezTo>
                  <a:cubicBezTo>
                    <a:pt x="377" y="167"/>
                    <a:pt x="375" y="168"/>
                    <a:pt x="375" y="170"/>
                  </a:cubicBezTo>
                  <a:cubicBezTo>
                    <a:pt x="375" y="175"/>
                    <a:pt x="377" y="181"/>
                    <a:pt x="382" y="181"/>
                  </a:cubicBezTo>
                  <a:cubicBezTo>
                    <a:pt x="384" y="181"/>
                    <a:pt x="386" y="179"/>
                    <a:pt x="387" y="177"/>
                  </a:cubicBezTo>
                  <a:cubicBezTo>
                    <a:pt x="388" y="174"/>
                    <a:pt x="389" y="172"/>
                    <a:pt x="390" y="169"/>
                  </a:cubicBezTo>
                  <a:cubicBezTo>
                    <a:pt x="393" y="171"/>
                    <a:pt x="395" y="172"/>
                    <a:pt x="399" y="172"/>
                  </a:cubicBezTo>
                  <a:cubicBezTo>
                    <a:pt x="399" y="176"/>
                    <a:pt x="395" y="178"/>
                    <a:pt x="395" y="182"/>
                  </a:cubicBezTo>
                  <a:cubicBezTo>
                    <a:pt x="395" y="186"/>
                    <a:pt x="396" y="188"/>
                    <a:pt x="397" y="191"/>
                  </a:cubicBezTo>
                  <a:cubicBezTo>
                    <a:pt x="398" y="193"/>
                    <a:pt x="398" y="195"/>
                    <a:pt x="400" y="195"/>
                  </a:cubicBezTo>
                  <a:cubicBezTo>
                    <a:pt x="402" y="195"/>
                    <a:pt x="403" y="194"/>
                    <a:pt x="405" y="193"/>
                  </a:cubicBezTo>
                  <a:cubicBezTo>
                    <a:pt x="406" y="194"/>
                    <a:pt x="406" y="194"/>
                    <a:pt x="406" y="194"/>
                  </a:cubicBezTo>
                  <a:cubicBezTo>
                    <a:pt x="406" y="200"/>
                    <a:pt x="406" y="200"/>
                    <a:pt x="406" y="200"/>
                  </a:cubicBezTo>
                  <a:cubicBezTo>
                    <a:pt x="406" y="201"/>
                    <a:pt x="406" y="203"/>
                    <a:pt x="407" y="204"/>
                  </a:cubicBezTo>
                  <a:cubicBezTo>
                    <a:pt x="408" y="205"/>
                    <a:pt x="409" y="204"/>
                    <a:pt x="410" y="205"/>
                  </a:cubicBezTo>
                  <a:cubicBezTo>
                    <a:pt x="412" y="207"/>
                    <a:pt x="412" y="209"/>
                    <a:pt x="413" y="211"/>
                  </a:cubicBezTo>
                  <a:cubicBezTo>
                    <a:pt x="414" y="213"/>
                    <a:pt x="415" y="213"/>
                    <a:pt x="417" y="214"/>
                  </a:cubicBezTo>
                  <a:cubicBezTo>
                    <a:pt x="417" y="216"/>
                    <a:pt x="419" y="216"/>
                    <a:pt x="420" y="218"/>
                  </a:cubicBezTo>
                  <a:cubicBezTo>
                    <a:pt x="421" y="219"/>
                    <a:pt x="421" y="221"/>
                    <a:pt x="421" y="223"/>
                  </a:cubicBezTo>
                  <a:cubicBezTo>
                    <a:pt x="422" y="224"/>
                    <a:pt x="423" y="224"/>
                    <a:pt x="424" y="225"/>
                  </a:cubicBezTo>
                  <a:cubicBezTo>
                    <a:pt x="428" y="229"/>
                    <a:pt x="430" y="231"/>
                    <a:pt x="435" y="231"/>
                  </a:cubicBezTo>
                  <a:cubicBezTo>
                    <a:pt x="435" y="235"/>
                    <a:pt x="437" y="239"/>
                    <a:pt x="441" y="239"/>
                  </a:cubicBezTo>
                  <a:cubicBezTo>
                    <a:pt x="442" y="239"/>
                    <a:pt x="443" y="238"/>
                    <a:pt x="443" y="238"/>
                  </a:cubicBezTo>
                  <a:cubicBezTo>
                    <a:pt x="445" y="240"/>
                    <a:pt x="443" y="244"/>
                    <a:pt x="446" y="246"/>
                  </a:cubicBezTo>
                  <a:cubicBezTo>
                    <a:pt x="448" y="249"/>
                    <a:pt x="450" y="250"/>
                    <a:pt x="450" y="254"/>
                  </a:cubicBezTo>
                  <a:cubicBezTo>
                    <a:pt x="450" y="259"/>
                    <a:pt x="448" y="262"/>
                    <a:pt x="448" y="267"/>
                  </a:cubicBezTo>
                  <a:cubicBezTo>
                    <a:pt x="448" y="272"/>
                    <a:pt x="449" y="274"/>
                    <a:pt x="451" y="278"/>
                  </a:cubicBezTo>
                  <a:cubicBezTo>
                    <a:pt x="452" y="280"/>
                    <a:pt x="452" y="282"/>
                    <a:pt x="453" y="284"/>
                  </a:cubicBezTo>
                  <a:cubicBezTo>
                    <a:pt x="455" y="291"/>
                    <a:pt x="462" y="293"/>
                    <a:pt x="462" y="300"/>
                  </a:cubicBezTo>
                  <a:cubicBezTo>
                    <a:pt x="462" y="306"/>
                    <a:pt x="462" y="306"/>
                    <a:pt x="462" y="306"/>
                  </a:cubicBezTo>
                  <a:cubicBezTo>
                    <a:pt x="462" y="309"/>
                    <a:pt x="463" y="310"/>
                    <a:pt x="463" y="312"/>
                  </a:cubicBezTo>
                  <a:cubicBezTo>
                    <a:pt x="463" y="317"/>
                    <a:pt x="463" y="317"/>
                    <a:pt x="463" y="317"/>
                  </a:cubicBezTo>
                  <a:cubicBezTo>
                    <a:pt x="463" y="322"/>
                    <a:pt x="464" y="325"/>
                    <a:pt x="466" y="330"/>
                  </a:cubicBezTo>
                  <a:cubicBezTo>
                    <a:pt x="467" y="333"/>
                    <a:pt x="466" y="335"/>
                    <a:pt x="467" y="336"/>
                  </a:cubicBezTo>
                  <a:cubicBezTo>
                    <a:pt x="469" y="338"/>
                    <a:pt x="472" y="338"/>
                    <a:pt x="472" y="341"/>
                  </a:cubicBezTo>
                  <a:cubicBezTo>
                    <a:pt x="472" y="342"/>
                    <a:pt x="471" y="342"/>
                    <a:pt x="471" y="343"/>
                  </a:cubicBezTo>
                  <a:cubicBezTo>
                    <a:pt x="470" y="344"/>
                    <a:pt x="469" y="346"/>
                    <a:pt x="469" y="348"/>
                  </a:cubicBezTo>
                  <a:cubicBezTo>
                    <a:pt x="469" y="349"/>
                    <a:pt x="470" y="349"/>
                    <a:pt x="471" y="351"/>
                  </a:cubicBezTo>
                  <a:cubicBezTo>
                    <a:pt x="472" y="353"/>
                    <a:pt x="472" y="355"/>
                    <a:pt x="473" y="357"/>
                  </a:cubicBezTo>
                  <a:cubicBezTo>
                    <a:pt x="474" y="361"/>
                    <a:pt x="473" y="364"/>
                    <a:pt x="474" y="368"/>
                  </a:cubicBezTo>
                  <a:cubicBezTo>
                    <a:pt x="475" y="373"/>
                    <a:pt x="477" y="376"/>
                    <a:pt x="477" y="381"/>
                  </a:cubicBezTo>
                  <a:cubicBezTo>
                    <a:pt x="478" y="381"/>
                    <a:pt x="479" y="381"/>
                    <a:pt x="480" y="381"/>
                  </a:cubicBezTo>
                  <a:cubicBezTo>
                    <a:pt x="480" y="385"/>
                    <a:pt x="479" y="387"/>
                    <a:pt x="480" y="391"/>
                  </a:cubicBezTo>
                  <a:cubicBezTo>
                    <a:pt x="480" y="391"/>
                    <a:pt x="479" y="391"/>
                    <a:pt x="479" y="391"/>
                  </a:cubicBezTo>
                  <a:cubicBezTo>
                    <a:pt x="478" y="391"/>
                    <a:pt x="478" y="389"/>
                    <a:pt x="477" y="388"/>
                  </a:cubicBezTo>
                  <a:cubicBezTo>
                    <a:pt x="476" y="387"/>
                    <a:pt x="475" y="386"/>
                    <a:pt x="473" y="386"/>
                  </a:cubicBezTo>
                  <a:cubicBezTo>
                    <a:pt x="473" y="386"/>
                    <a:pt x="473" y="387"/>
                    <a:pt x="473" y="387"/>
                  </a:cubicBezTo>
                  <a:cubicBezTo>
                    <a:pt x="474" y="392"/>
                    <a:pt x="474" y="392"/>
                    <a:pt x="474" y="392"/>
                  </a:cubicBezTo>
                  <a:cubicBezTo>
                    <a:pt x="474" y="396"/>
                    <a:pt x="474" y="396"/>
                    <a:pt x="474" y="396"/>
                  </a:cubicBezTo>
                  <a:cubicBezTo>
                    <a:pt x="474" y="399"/>
                    <a:pt x="472" y="400"/>
                    <a:pt x="472" y="402"/>
                  </a:cubicBezTo>
                  <a:cubicBezTo>
                    <a:pt x="472" y="405"/>
                    <a:pt x="477" y="405"/>
                    <a:pt x="477" y="408"/>
                  </a:cubicBezTo>
                  <a:cubicBezTo>
                    <a:pt x="477" y="410"/>
                    <a:pt x="475" y="410"/>
                    <a:pt x="475" y="412"/>
                  </a:cubicBezTo>
                  <a:cubicBezTo>
                    <a:pt x="475" y="416"/>
                    <a:pt x="478" y="417"/>
                    <a:pt x="479" y="420"/>
                  </a:cubicBezTo>
                  <a:cubicBezTo>
                    <a:pt x="479" y="420"/>
                    <a:pt x="479" y="421"/>
                    <a:pt x="478" y="421"/>
                  </a:cubicBezTo>
                  <a:cubicBezTo>
                    <a:pt x="478" y="421"/>
                    <a:pt x="477" y="419"/>
                    <a:pt x="477" y="419"/>
                  </a:cubicBezTo>
                  <a:cubicBezTo>
                    <a:pt x="475" y="417"/>
                    <a:pt x="472" y="417"/>
                    <a:pt x="470" y="417"/>
                  </a:cubicBezTo>
                  <a:cubicBezTo>
                    <a:pt x="468" y="417"/>
                    <a:pt x="468" y="417"/>
                    <a:pt x="468" y="417"/>
                  </a:cubicBezTo>
                  <a:cubicBezTo>
                    <a:pt x="468" y="418"/>
                    <a:pt x="468" y="418"/>
                    <a:pt x="468" y="419"/>
                  </a:cubicBezTo>
                  <a:cubicBezTo>
                    <a:pt x="468" y="422"/>
                    <a:pt x="472" y="422"/>
                    <a:pt x="474" y="424"/>
                  </a:cubicBezTo>
                  <a:cubicBezTo>
                    <a:pt x="475" y="425"/>
                    <a:pt x="474" y="427"/>
                    <a:pt x="475" y="428"/>
                  </a:cubicBezTo>
                  <a:cubicBezTo>
                    <a:pt x="476" y="429"/>
                    <a:pt x="477" y="428"/>
                    <a:pt x="479" y="429"/>
                  </a:cubicBezTo>
                  <a:cubicBezTo>
                    <a:pt x="479" y="429"/>
                    <a:pt x="479" y="429"/>
                    <a:pt x="479" y="429"/>
                  </a:cubicBezTo>
                  <a:cubicBezTo>
                    <a:pt x="477" y="431"/>
                    <a:pt x="476" y="432"/>
                    <a:pt x="476" y="435"/>
                  </a:cubicBezTo>
                  <a:cubicBezTo>
                    <a:pt x="476" y="436"/>
                    <a:pt x="477" y="437"/>
                    <a:pt x="478" y="437"/>
                  </a:cubicBezTo>
                  <a:cubicBezTo>
                    <a:pt x="479" y="437"/>
                    <a:pt x="479" y="435"/>
                    <a:pt x="480" y="434"/>
                  </a:cubicBezTo>
                  <a:cubicBezTo>
                    <a:pt x="480" y="433"/>
                    <a:pt x="481" y="433"/>
                    <a:pt x="482" y="433"/>
                  </a:cubicBezTo>
                  <a:cubicBezTo>
                    <a:pt x="483" y="434"/>
                    <a:pt x="483" y="435"/>
                    <a:pt x="483" y="436"/>
                  </a:cubicBezTo>
                  <a:cubicBezTo>
                    <a:pt x="483" y="446"/>
                    <a:pt x="483" y="446"/>
                    <a:pt x="483" y="446"/>
                  </a:cubicBezTo>
                  <a:cubicBezTo>
                    <a:pt x="483" y="453"/>
                    <a:pt x="489" y="456"/>
                    <a:pt x="493" y="462"/>
                  </a:cubicBezTo>
                  <a:cubicBezTo>
                    <a:pt x="495" y="465"/>
                    <a:pt x="496" y="468"/>
                    <a:pt x="497" y="472"/>
                  </a:cubicBezTo>
                  <a:cubicBezTo>
                    <a:pt x="495" y="472"/>
                    <a:pt x="494" y="471"/>
                    <a:pt x="492" y="471"/>
                  </a:cubicBezTo>
                  <a:cubicBezTo>
                    <a:pt x="490" y="471"/>
                    <a:pt x="488" y="473"/>
                    <a:pt x="488" y="476"/>
                  </a:cubicBezTo>
                  <a:cubicBezTo>
                    <a:pt x="488" y="478"/>
                    <a:pt x="489" y="478"/>
                    <a:pt x="490" y="480"/>
                  </a:cubicBezTo>
                  <a:cubicBezTo>
                    <a:pt x="492" y="482"/>
                    <a:pt x="492" y="484"/>
                    <a:pt x="493" y="487"/>
                  </a:cubicBezTo>
                  <a:cubicBezTo>
                    <a:pt x="495" y="490"/>
                    <a:pt x="497" y="491"/>
                    <a:pt x="497" y="494"/>
                  </a:cubicBezTo>
                  <a:cubicBezTo>
                    <a:pt x="497" y="496"/>
                    <a:pt x="496" y="499"/>
                    <a:pt x="494" y="499"/>
                  </a:cubicBezTo>
                  <a:cubicBezTo>
                    <a:pt x="493" y="499"/>
                    <a:pt x="493" y="497"/>
                    <a:pt x="493" y="496"/>
                  </a:cubicBezTo>
                  <a:cubicBezTo>
                    <a:pt x="492" y="494"/>
                    <a:pt x="492" y="491"/>
                    <a:pt x="489" y="491"/>
                  </a:cubicBezTo>
                  <a:cubicBezTo>
                    <a:pt x="488" y="491"/>
                    <a:pt x="487" y="492"/>
                    <a:pt x="486" y="493"/>
                  </a:cubicBezTo>
                  <a:cubicBezTo>
                    <a:pt x="485" y="489"/>
                    <a:pt x="485" y="486"/>
                    <a:pt x="481" y="484"/>
                  </a:cubicBezTo>
                  <a:cubicBezTo>
                    <a:pt x="479" y="487"/>
                    <a:pt x="476" y="489"/>
                    <a:pt x="476" y="492"/>
                  </a:cubicBezTo>
                  <a:cubicBezTo>
                    <a:pt x="476" y="493"/>
                    <a:pt x="477" y="493"/>
                    <a:pt x="477" y="494"/>
                  </a:cubicBezTo>
                  <a:cubicBezTo>
                    <a:pt x="477" y="494"/>
                    <a:pt x="476" y="494"/>
                    <a:pt x="475" y="495"/>
                  </a:cubicBezTo>
                  <a:cubicBezTo>
                    <a:pt x="475" y="496"/>
                    <a:pt x="474" y="497"/>
                    <a:pt x="474" y="499"/>
                  </a:cubicBezTo>
                  <a:cubicBezTo>
                    <a:pt x="474" y="500"/>
                    <a:pt x="475" y="501"/>
                    <a:pt x="476" y="501"/>
                  </a:cubicBezTo>
                  <a:cubicBezTo>
                    <a:pt x="476" y="501"/>
                    <a:pt x="477" y="500"/>
                    <a:pt x="478" y="500"/>
                  </a:cubicBezTo>
                  <a:cubicBezTo>
                    <a:pt x="478" y="503"/>
                    <a:pt x="478" y="505"/>
                    <a:pt x="478" y="508"/>
                  </a:cubicBezTo>
                  <a:cubicBezTo>
                    <a:pt x="479" y="509"/>
                    <a:pt x="479" y="510"/>
                    <a:pt x="479" y="511"/>
                  </a:cubicBezTo>
                  <a:cubicBezTo>
                    <a:pt x="480" y="514"/>
                    <a:pt x="483" y="515"/>
                    <a:pt x="483" y="518"/>
                  </a:cubicBezTo>
                  <a:cubicBezTo>
                    <a:pt x="483" y="520"/>
                    <a:pt x="481" y="521"/>
                    <a:pt x="479" y="521"/>
                  </a:cubicBezTo>
                  <a:cubicBezTo>
                    <a:pt x="479" y="521"/>
                    <a:pt x="478" y="520"/>
                    <a:pt x="478" y="520"/>
                  </a:cubicBezTo>
                  <a:cubicBezTo>
                    <a:pt x="475" y="518"/>
                    <a:pt x="475" y="516"/>
                    <a:pt x="472" y="514"/>
                  </a:cubicBezTo>
                  <a:cubicBezTo>
                    <a:pt x="472" y="515"/>
                    <a:pt x="472" y="516"/>
                    <a:pt x="472" y="517"/>
                  </a:cubicBezTo>
                  <a:cubicBezTo>
                    <a:pt x="473" y="526"/>
                    <a:pt x="473" y="526"/>
                    <a:pt x="473" y="526"/>
                  </a:cubicBezTo>
                  <a:cubicBezTo>
                    <a:pt x="473" y="528"/>
                    <a:pt x="472" y="530"/>
                    <a:pt x="472" y="532"/>
                  </a:cubicBezTo>
                  <a:cubicBezTo>
                    <a:pt x="472" y="535"/>
                    <a:pt x="475" y="536"/>
                    <a:pt x="476" y="539"/>
                  </a:cubicBezTo>
                  <a:cubicBezTo>
                    <a:pt x="478" y="542"/>
                    <a:pt x="479" y="544"/>
                    <a:pt x="479" y="548"/>
                  </a:cubicBezTo>
                  <a:cubicBezTo>
                    <a:pt x="479" y="554"/>
                    <a:pt x="479" y="554"/>
                    <a:pt x="479" y="554"/>
                  </a:cubicBezTo>
                  <a:cubicBezTo>
                    <a:pt x="479" y="556"/>
                    <a:pt x="480" y="557"/>
                    <a:pt x="480" y="560"/>
                  </a:cubicBezTo>
                  <a:cubicBezTo>
                    <a:pt x="480" y="562"/>
                    <a:pt x="480" y="562"/>
                    <a:pt x="480" y="562"/>
                  </a:cubicBezTo>
                  <a:cubicBezTo>
                    <a:pt x="479" y="562"/>
                    <a:pt x="479" y="562"/>
                    <a:pt x="478" y="562"/>
                  </a:cubicBezTo>
                  <a:cubicBezTo>
                    <a:pt x="476" y="562"/>
                    <a:pt x="475" y="559"/>
                    <a:pt x="474" y="557"/>
                  </a:cubicBezTo>
                  <a:cubicBezTo>
                    <a:pt x="473" y="552"/>
                    <a:pt x="473" y="549"/>
                    <a:pt x="470" y="546"/>
                  </a:cubicBezTo>
                  <a:cubicBezTo>
                    <a:pt x="469" y="548"/>
                    <a:pt x="470" y="550"/>
                    <a:pt x="469" y="553"/>
                  </a:cubicBezTo>
                  <a:cubicBezTo>
                    <a:pt x="467" y="556"/>
                    <a:pt x="465" y="557"/>
                    <a:pt x="462" y="557"/>
                  </a:cubicBezTo>
                  <a:cubicBezTo>
                    <a:pt x="462" y="558"/>
                    <a:pt x="462" y="559"/>
                    <a:pt x="462" y="560"/>
                  </a:cubicBezTo>
                  <a:cubicBezTo>
                    <a:pt x="462" y="563"/>
                    <a:pt x="464" y="565"/>
                    <a:pt x="464" y="568"/>
                  </a:cubicBezTo>
                  <a:cubicBezTo>
                    <a:pt x="467" y="568"/>
                    <a:pt x="466" y="563"/>
                    <a:pt x="469" y="563"/>
                  </a:cubicBezTo>
                  <a:cubicBezTo>
                    <a:pt x="469" y="563"/>
                    <a:pt x="469" y="563"/>
                    <a:pt x="470" y="563"/>
                  </a:cubicBezTo>
                  <a:cubicBezTo>
                    <a:pt x="470" y="565"/>
                    <a:pt x="470" y="567"/>
                    <a:pt x="470" y="569"/>
                  </a:cubicBezTo>
                  <a:cubicBezTo>
                    <a:pt x="470" y="571"/>
                    <a:pt x="471" y="572"/>
                    <a:pt x="471" y="574"/>
                  </a:cubicBezTo>
                  <a:cubicBezTo>
                    <a:pt x="471" y="575"/>
                    <a:pt x="470" y="576"/>
                    <a:pt x="470" y="577"/>
                  </a:cubicBezTo>
                  <a:cubicBezTo>
                    <a:pt x="469" y="579"/>
                    <a:pt x="469" y="581"/>
                    <a:pt x="469" y="583"/>
                  </a:cubicBezTo>
                  <a:cubicBezTo>
                    <a:pt x="469" y="587"/>
                    <a:pt x="468" y="588"/>
                    <a:pt x="465" y="591"/>
                  </a:cubicBezTo>
                  <a:cubicBezTo>
                    <a:pt x="460" y="591"/>
                    <a:pt x="460" y="591"/>
                    <a:pt x="460" y="591"/>
                  </a:cubicBezTo>
                  <a:cubicBezTo>
                    <a:pt x="460" y="597"/>
                    <a:pt x="456" y="600"/>
                    <a:pt x="456" y="606"/>
                  </a:cubicBezTo>
                  <a:cubicBezTo>
                    <a:pt x="456" y="609"/>
                    <a:pt x="457" y="610"/>
                    <a:pt x="457" y="612"/>
                  </a:cubicBezTo>
                  <a:cubicBezTo>
                    <a:pt x="457" y="614"/>
                    <a:pt x="456" y="616"/>
                    <a:pt x="454" y="616"/>
                  </a:cubicBezTo>
                  <a:cubicBezTo>
                    <a:pt x="447" y="616"/>
                    <a:pt x="447" y="616"/>
                    <a:pt x="447" y="616"/>
                  </a:cubicBezTo>
                  <a:cubicBezTo>
                    <a:pt x="444" y="616"/>
                    <a:pt x="443" y="616"/>
                    <a:pt x="441" y="616"/>
                  </a:cubicBezTo>
                  <a:cubicBezTo>
                    <a:pt x="438" y="617"/>
                    <a:pt x="436" y="616"/>
                    <a:pt x="433" y="618"/>
                  </a:cubicBezTo>
                  <a:cubicBezTo>
                    <a:pt x="429" y="619"/>
                    <a:pt x="431" y="626"/>
                    <a:pt x="427" y="628"/>
                  </a:cubicBezTo>
                  <a:cubicBezTo>
                    <a:pt x="423" y="629"/>
                    <a:pt x="421" y="629"/>
                    <a:pt x="417" y="629"/>
                  </a:cubicBezTo>
                  <a:cubicBezTo>
                    <a:pt x="417" y="637"/>
                    <a:pt x="417" y="637"/>
                    <a:pt x="417" y="637"/>
                  </a:cubicBezTo>
                  <a:cubicBezTo>
                    <a:pt x="417" y="638"/>
                    <a:pt x="415" y="638"/>
                    <a:pt x="414" y="638"/>
                  </a:cubicBezTo>
                  <a:cubicBezTo>
                    <a:pt x="411" y="638"/>
                    <a:pt x="410" y="636"/>
                    <a:pt x="406" y="636"/>
                  </a:cubicBezTo>
                  <a:cubicBezTo>
                    <a:pt x="404" y="636"/>
                    <a:pt x="402" y="638"/>
                    <a:pt x="401" y="640"/>
                  </a:cubicBezTo>
                  <a:cubicBezTo>
                    <a:pt x="400" y="642"/>
                    <a:pt x="399" y="643"/>
                    <a:pt x="398" y="645"/>
                  </a:cubicBezTo>
                  <a:cubicBezTo>
                    <a:pt x="397" y="646"/>
                    <a:pt x="396" y="647"/>
                    <a:pt x="395" y="648"/>
                  </a:cubicBezTo>
                  <a:cubicBezTo>
                    <a:pt x="390" y="650"/>
                    <a:pt x="387" y="649"/>
                    <a:pt x="383" y="651"/>
                  </a:cubicBezTo>
                  <a:cubicBezTo>
                    <a:pt x="379" y="652"/>
                    <a:pt x="379" y="655"/>
                    <a:pt x="376" y="658"/>
                  </a:cubicBezTo>
                  <a:cubicBezTo>
                    <a:pt x="374" y="659"/>
                    <a:pt x="373" y="658"/>
                    <a:pt x="372" y="659"/>
                  </a:cubicBezTo>
                  <a:cubicBezTo>
                    <a:pt x="368" y="663"/>
                    <a:pt x="365" y="665"/>
                    <a:pt x="360" y="665"/>
                  </a:cubicBezTo>
                  <a:cubicBezTo>
                    <a:pt x="358" y="665"/>
                    <a:pt x="357" y="664"/>
                    <a:pt x="355" y="664"/>
                  </a:cubicBezTo>
                  <a:cubicBezTo>
                    <a:pt x="352" y="664"/>
                    <a:pt x="351" y="666"/>
                    <a:pt x="349" y="667"/>
                  </a:cubicBezTo>
                  <a:cubicBezTo>
                    <a:pt x="348" y="668"/>
                    <a:pt x="347" y="669"/>
                    <a:pt x="346" y="669"/>
                  </a:cubicBezTo>
                  <a:cubicBezTo>
                    <a:pt x="341" y="676"/>
                    <a:pt x="335" y="676"/>
                    <a:pt x="331" y="683"/>
                  </a:cubicBezTo>
                  <a:cubicBezTo>
                    <a:pt x="329" y="687"/>
                    <a:pt x="327" y="688"/>
                    <a:pt x="323" y="689"/>
                  </a:cubicBezTo>
                  <a:cubicBezTo>
                    <a:pt x="321" y="690"/>
                    <a:pt x="320" y="692"/>
                    <a:pt x="317" y="692"/>
                  </a:cubicBezTo>
                  <a:cubicBezTo>
                    <a:pt x="316" y="692"/>
                    <a:pt x="316" y="691"/>
                    <a:pt x="315" y="691"/>
                  </a:cubicBezTo>
                  <a:cubicBezTo>
                    <a:pt x="313" y="691"/>
                    <a:pt x="312" y="694"/>
                    <a:pt x="310" y="694"/>
                  </a:cubicBezTo>
                  <a:cubicBezTo>
                    <a:pt x="308" y="695"/>
                    <a:pt x="306" y="695"/>
                    <a:pt x="304" y="695"/>
                  </a:cubicBezTo>
                  <a:cubicBezTo>
                    <a:pt x="299" y="695"/>
                    <a:pt x="299" y="702"/>
                    <a:pt x="294" y="702"/>
                  </a:cubicBezTo>
                  <a:cubicBezTo>
                    <a:pt x="294" y="702"/>
                    <a:pt x="293" y="702"/>
                    <a:pt x="293" y="701"/>
                  </a:cubicBezTo>
                  <a:cubicBezTo>
                    <a:pt x="293" y="700"/>
                    <a:pt x="294" y="699"/>
                    <a:pt x="295" y="697"/>
                  </a:cubicBezTo>
                  <a:cubicBezTo>
                    <a:pt x="296" y="694"/>
                    <a:pt x="296" y="693"/>
                    <a:pt x="296" y="690"/>
                  </a:cubicBezTo>
                  <a:cubicBezTo>
                    <a:pt x="296" y="688"/>
                    <a:pt x="296" y="688"/>
                    <a:pt x="296" y="688"/>
                  </a:cubicBezTo>
                  <a:cubicBezTo>
                    <a:pt x="294" y="688"/>
                    <a:pt x="294" y="688"/>
                    <a:pt x="294" y="688"/>
                  </a:cubicBezTo>
                  <a:cubicBezTo>
                    <a:pt x="293" y="688"/>
                    <a:pt x="292" y="687"/>
                    <a:pt x="291" y="688"/>
                  </a:cubicBezTo>
                  <a:cubicBezTo>
                    <a:pt x="289" y="689"/>
                    <a:pt x="289" y="692"/>
                    <a:pt x="287" y="692"/>
                  </a:cubicBezTo>
                  <a:cubicBezTo>
                    <a:pt x="285" y="692"/>
                    <a:pt x="284" y="690"/>
                    <a:pt x="283" y="688"/>
                  </a:cubicBezTo>
                  <a:cubicBezTo>
                    <a:pt x="282" y="686"/>
                    <a:pt x="282" y="686"/>
                    <a:pt x="280" y="684"/>
                  </a:cubicBezTo>
                  <a:cubicBezTo>
                    <a:pt x="278" y="688"/>
                    <a:pt x="278" y="691"/>
                    <a:pt x="276" y="694"/>
                  </a:cubicBezTo>
                  <a:cubicBezTo>
                    <a:pt x="275" y="696"/>
                    <a:pt x="275" y="697"/>
                    <a:pt x="273" y="698"/>
                  </a:cubicBezTo>
                  <a:cubicBezTo>
                    <a:pt x="272" y="695"/>
                    <a:pt x="272" y="693"/>
                    <a:pt x="271" y="689"/>
                  </a:cubicBezTo>
                  <a:cubicBezTo>
                    <a:pt x="270" y="690"/>
                    <a:pt x="269" y="691"/>
                    <a:pt x="267" y="691"/>
                  </a:cubicBezTo>
                  <a:cubicBezTo>
                    <a:pt x="264" y="691"/>
                    <a:pt x="264" y="688"/>
                    <a:pt x="263" y="686"/>
                  </a:cubicBezTo>
                  <a:cubicBezTo>
                    <a:pt x="262" y="682"/>
                    <a:pt x="261" y="681"/>
                    <a:pt x="260" y="677"/>
                  </a:cubicBezTo>
                  <a:cubicBezTo>
                    <a:pt x="259" y="675"/>
                    <a:pt x="259" y="673"/>
                    <a:pt x="257" y="672"/>
                  </a:cubicBezTo>
                  <a:cubicBezTo>
                    <a:pt x="257" y="672"/>
                    <a:pt x="256" y="673"/>
                    <a:pt x="256" y="674"/>
                  </a:cubicBezTo>
                  <a:cubicBezTo>
                    <a:pt x="256" y="678"/>
                    <a:pt x="256" y="678"/>
                    <a:pt x="256" y="678"/>
                  </a:cubicBezTo>
                  <a:cubicBezTo>
                    <a:pt x="256" y="686"/>
                    <a:pt x="261" y="690"/>
                    <a:pt x="261" y="698"/>
                  </a:cubicBezTo>
                  <a:cubicBezTo>
                    <a:pt x="261" y="700"/>
                    <a:pt x="259" y="702"/>
                    <a:pt x="257" y="702"/>
                  </a:cubicBezTo>
                  <a:cubicBezTo>
                    <a:pt x="256" y="702"/>
                    <a:pt x="255" y="700"/>
                    <a:pt x="254" y="700"/>
                  </a:cubicBezTo>
                  <a:cubicBezTo>
                    <a:pt x="252" y="699"/>
                    <a:pt x="251" y="699"/>
                    <a:pt x="250" y="699"/>
                  </a:cubicBezTo>
                  <a:cubicBezTo>
                    <a:pt x="246" y="699"/>
                    <a:pt x="243" y="701"/>
                    <a:pt x="239" y="701"/>
                  </a:cubicBezTo>
                  <a:cubicBezTo>
                    <a:pt x="233" y="701"/>
                    <a:pt x="232" y="692"/>
                    <a:pt x="226" y="692"/>
                  </a:cubicBezTo>
                  <a:cubicBezTo>
                    <a:pt x="221" y="692"/>
                    <a:pt x="218" y="693"/>
                    <a:pt x="214" y="693"/>
                  </a:cubicBezTo>
                  <a:cubicBezTo>
                    <a:pt x="200" y="693"/>
                    <a:pt x="200" y="693"/>
                    <a:pt x="200" y="693"/>
                  </a:cubicBezTo>
                  <a:cubicBezTo>
                    <a:pt x="199" y="693"/>
                    <a:pt x="198" y="694"/>
                    <a:pt x="196" y="694"/>
                  </a:cubicBezTo>
                  <a:cubicBezTo>
                    <a:pt x="192" y="695"/>
                    <a:pt x="189" y="696"/>
                    <a:pt x="184" y="696"/>
                  </a:cubicBezTo>
                  <a:cubicBezTo>
                    <a:pt x="181" y="697"/>
                    <a:pt x="179" y="698"/>
                    <a:pt x="175" y="698"/>
                  </a:cubicBezTo>
                  <a:cubicBezTo>
                    <a:pt x="170" y="698"/>
                    <a:pt x="168" y="695"/>
                    <a:pt x="164" y="693"/>
                  </a:cubicBezTo>
                  <a:cubicBezTo>
                    <a:pt x="160" y="690"/>
                    <a:pt x="158" y="688"/>
                    <a:pt x="154" y="685"/>
                  </a:cubicBezTo>
                  <a:cubicBezTo>
                    <a:pt x="147" y="680"/>
                    <a:pt x="140" y="678"/>
                    <a:pt x="138" y="670"/>
                  </a:cubicBezTo>
                  <a:cubicBezTo>
                    <a:pt x="137" y="667"/>
                    <a:pt x="137" y="665"/>
                    <a:pt x="135" y="662"/>
                  </a:cubicBezTo>
                  <a:cubicBezTo>
                    <a:pt x="134" y="661"/>
                    <a:pt x="133" y="660"/>
                    <a:pt x="131" y="659"/>
                  </a:cubicBezTo>
                  <a:cubicBezTo>
                    <a:pt x="129" y="658"/>
                    <a:pt x="128" y="656"/>
                    <a:pt x="126" y="655"/>
                  </a:cubicBezTo>
                  <a:cubicBezTo>
                    <a:pt x="126" y="655"/>
                    <a:pt x="126" y="655"/>
                    <a:pt x="126" y="655"/>
                  </a:cubicBezTo>
                  <a:cubicBezTo>
                    <a:pt x="128" y="652"/>
                    <a:pt x="131" y="652"/>
                    <a:pt x="134" y="652"/>
                  </a:cubicBezTo>
                  <a:cubicBezTo>
                    <a:pt x="138" y="651"/>
                    <a:pt x="141" y="649"/>
                    <a:pt x="145" y="648"/>
                  </a:cubicBezTo>
                  <a:cubicBezTo>
                    <a:pt x="149" y="647"/>
                    <a:pt x="151" y="646"/>
                    <a:pt x="155" y="645"/>
                  </a:cubicBezTo>
                  <a:cubicBezTo>
                    <a:pt x="159" y="644"/>
                    <a:pt x="160" y="641"/>
                    <a:pt x="164" y="641"/>
                  </a:cubicBezTo>
                  <a:cubicBezTo>
                    <a:pt x="170" y="641"/>
                    <a:pt x="170" y="650"/>
                    <a:pt x="175" y="650"/>
                  </a:cubicBezTo>
                  <a:cubicBezTo>
                    <a:pt x="178" y="650"/>
                    <a:pt x="179" y="650"/>
                    <a:pt x="182" y="650"/>
                  </a:cubicBezTo>
                  <a:cubicBezTo>
                    <a:pt x="188" y="650"/>
                    <a:pt x="188" y="660"/>
                    <a:pt x="194" y="660"/>
                  </a:cubicBezTo>
                  <a:cubicBezTo>
                    <a:pt x="201" y="660"/>
                    <a:pt x="205" y="652"/>
                    <a:pt x="205" y="645"/>
                  </a:cubicBezTo>
                  <a:cubicBezTo>
                    <a:pt x="205" y="633"/>
                    <a:pt x="193" y="630"/>
                    <a:pt x="183" y="624"/>
                  </a:cubicBezTo>
                  <a:cubicBezTo>
                    <a:pt x="173" y="619"/>
                    <a:pt x="171" y="610"/>
                    <a:pt x="171" y="599"/>
                  </a:cubicBezTo>
                  <a:cubicBezTo>
                    <a:pt x="171" y="592"/>
                    <a:pt x="175" y="587"/>
                    <a:pt x="181" y="584"/>
                  </a:cubicBezTo>
                  <a:cubicBezTo>
                    <a:pt x="185" y="582"/>
                    <a:pt x="188" y="583"/>
                    <a:pt x="192" y="581"/>
                  </a:cubicBezTo>
                  <a:cubicBezTo>
                    <a:pt x="194" y="580"/>
                    <a:pt x="194" y="577"/>
                    <a:pt x="196" y="576"/>
                  </a:cubicBezTo>
                  <a:cubicBezTo>
                    <a:pt x="220" y="581"/>
                    <a:pt x="220" y="581"/>
                    <a:pt x="220" y="581"/>
                  </a:cubicBezTo>
                  <a:cubicBezTo>
                    <a:pt x="224" y="581"/>
                    <a:pt x="228" y="579"/>
                    <a:pt x="230" y="575"/>
                  </a:cubicBezTo>
                  <a:cubicBezTo>
                    <a:pt x="232" y="567"/>
                    <a:pt x="230" y="555"/>
                    <a:pt x="239" y="555"/>
                  </a:cubicBezTo>
                  <a:cubicBezTo>
                    <a:pt x="244" y="555"/>
                    <a:pt x="246" y="556"/>
                    <a:pt x="251" y="556"/>
                  </a:cubicBezTo>
                  <a:cubicBezTo>
                    <a:pt x="256" y="556"/>
                    <a:pt x="260" y="555"/>
                    <a:pt x="263" y="551"/>
                  </a:cubicBezTo>
                  <a:cubicBezTo>
                    <a:pt x="265" y="549"/>
                    <a:pt x="265" y="546"/>
                    <a:pt x="268" y="545"/>
                  </a:cubicBezTo>
                  <a:cubicBezTo>
                    <a:pt x="273" y="543"/>
                    <a:pt x="277" y="545"/>
                    <a:pt x="282" y="543"/>
                  </a:cubicBezTo>
                  <a:cubicBezTo>
                    <a:pt x="290" y="540"/>
                    <a:pt x="292" y="534"/>
                    <a:pt x="299" y="530"/>
                  </a:cubicBezTo>
                  <a:cubicBezTo>
                    <a:pt x="304" y="527"/>
                    <a:pt x="308" y="527"/>
                    <a:pt x="314" y="524"/>
                  </a:cubicBezTo>
                  <a:cubicBezTo>
                    <a:pt x="319" y="524"/>
                    <a:pt x="321" y="528"/>
                    <a:pt x="326" y="528"/>
                  </a:cubicBezTo>
                  <a:cubicBezTo>
                    <a:pt x="332" y="528"/>
                    <a:pt x="337" y="524"/>
                    <a:pt x="337" y="518"/>
                  </a:cubicBezTo>
                  <a:cubicBezTo>
                    <a:pt x="337" y="514"/>
                    <a:pt x="336" y="512"/>
                    <a:pt x="336" y="508"/>
                  </a:cubicBezTo>
                  <a:cubicBezTo>
                    <a:pt x="336" y="500"/>
                    <a:pt x="336" y="500"/>
                    <a:pt x="336" y="500"/>
                  </a:cubicBezTo>
                  <a:cubicBezTo>
                    <a:pt x="321" y="454"/>
                    <a:pt x="321" y="454"/>
                    <a:pt x="321" y="454"/>
                  </a:cubicBezTo>
                  <a:cubicBezTo>
                    <a:pt x="322" y="443"/>
                    <a:pt x="334" y="440"/>
                    <a:pt x="334" y="428"/>
                  </a:cubicBezTo>
                  <a:cubicBezTo>
                    <a:pt x="334" y="418"/>
                    <a:pt x="331" y="412"/>
                    <a:pt x="324" y="405"/>
                  </a:cubicBezTo>
                  <a:cubicBezTo>
                    <a:pt x="320" y="401"/>
                    <a:pt x="317" y="399"/>
                    <a:pt x="315" y="393"/>
                  </a:cubicBezTo>
                  <a:cubicBezTo>
                    <a:pt x="314" y="390"/>
                    <a:pt x="315" y="387"/>
                    <a:pt x="314" y="383"/>
                  </a:cubicBezTo>
                  <a:cubicBezTo>
                    <a:pt x="311" y="373"/>
                    <a:pt x="301" y="371"/>
                    <a:pt x="301" y="361"/>
                  </a:cubicBezTo>
                  <a:cubicBezTo>
                    <a:pt x="301" y="352"/>
                    <a:pt x="304" y="346"/>
                    <a:pt x="306" y="337"/>
                  </a:cubicBezTo>
                  <a:cubicBezTo>
                    <a:pt x="306" y="337"/>
                    <a:pt x="306" y="337"/>
                    <a:pt x="306" y="337"/>
                  </a:cubicBezTo>
                  <a:cubicBezTo>
                    <a:pt x="314" y="335"/>
                    <a:pt x="324" y="333"/>
                    <a:pt x="324" y="324"/>
                  </a:cubicBezTo>
                  <a:cubicBezTo>
                    <a:pt x="324" y="316"/>
                    <a:pt x="324" y="316"/>
                    <a:pt x="324" y="316"/>
                  </a:cubicBezTo>
                  <a:cubicBezTo>
                    <a:pt x="324" y="313"/>
                    <a:pt x="322" y="312"/>
                    <a:pt x="322" y="309"/>
                  </a:cubicBezTo>
                  <a:cubicBezTo>
                    <a:pt x="321" y="302"/>
                    <a:pt x="323" y="298"/>
                    <a:pt x="320" y="292"/>
                  </a:cubicBezTo>
                  <a:cubicBezTo>
                    <a:pt x="318" y="286"/>
                    <a:pt x="315" y="283"/>
                    <a:pt x="312" y="278"/>
                  </a:cubicBezTo>
                  <a:cubicBezTo>
                    <a:pt x="312" y="276"/>
                    <a:pt x="309" y="277"/>
                    <a:pt x="309" y="275"/>
                  </a:cubicBezTo>
                  <a:cubicBezTo>
                    <a:pt x="309" y="274"/>
                    <a:pt x="309" y="274"/>
                    <a:pt x="309" y="273"/>
                  </a:cubicBezTo>
                  <a:cubicBezTo>
                    <a:pt x="312" y="268"/>
                    <a:pt x="314" y="265"/>
                    <a:pt x="318" y="263"/>
                  </a:cubicBezTo>
                  <a:cubicBezTo>
                    <a:pt x="323" y="259"/>
                    <a:pt x="328" y="259"/>
                    <a:pt x="328" y="253"/>
                  </a:cubicBezTo>
                  <a:cubicBezTo>
                    <a:pt x="328" y="248"/>
                    <a:pt x="328" y="244"/>
                    <a:pt x="324" y="242"/>
                  </a:cubicBezTo>
                  <a:cubicBezTo>
                    <a:pt x="319" y="239"/>
                    <a:pt x="315" y="241"/>
                    <a:pt x="309" y="239"/>
                  </a:cubicBezTo>
                  <a:cubicBezTo>
                    <a:pt x="305" y="238"/>
                    <a:pt x="303" y="235"/>
                    <a:pt x="301" y="231"/>
                  </a:cubicBezTo>
                  <a:cubicBezTo>
                    <a:pt x="298" y="224"/>
                    <a:pt x="291" y="223"/>
                    <a:pt x="291" y="216"/>
                  </a:cubicBezTo>
                  <a:cubicBezTo>
                    <a:pt x="291" y="211"/>
                    <a:pt x="294" y="208"/>
                    <a:pt x="297" y="205"/>
                  </a:cubicBezTo>
                  <a:cubicBezTo>
                    <a:pt x="301" y="201"/>
                    <a:pt x="302" y="198"/>
                    <a:pt x="306" y="195"/>
                  </a:cubicBezTo>
                  <a:cubicBezTo>
                    <a:pt x="308" y="193"/>
                    <a:pt x="311" y="192"/>
                    <a:pt x="311" y="190"/>
                  </a:cubicBezTo>
                  <a:cubicBezTo>
                    <a:pt x="311" y="186"/>
                    <a:pt x="307" y="184"/>
                    <a:pt x="303" y="183"/>
                  </a:cubicBezTo>
                  <a:cubicBezTo>
                    <a:pt x="297" y="181"/>
                    <a:pt x="294" y="180"/>
                    <a:pt x="288" y="179"/>
                  </a:cubicBezTo>
                  <a:cubicBezTo>
                    <a:pt x="281" y="178"/>
                    <a:pt x="276" y="177"/>
                    <a:pt x="273" y="172"/>
                  </a:cubicBezTo>
                  <a:cubicBezTo>
                    <a:pt x="270" y="168"/>
                    <a:pt x="271" y="162"/>
                    <a:pt x="266" y="162"/>
                  </a:cubicBezTo>
                  <a:cubicBezTo>
                    <a:pt x="264" y="162"/>
                    <a:pt x="263" y="164"/>
                    <a:pt x="262" y="164"/>
                  </a:cubicBezTo>
                  <a:cubicBezTo>
                    <a:pt x="256" y="164"/>
                    <a:pt x="257" y="157"/>
                    <a:pt x="256" y="152"/>
                  </a:cubicBezTo>
                  <a:cubicBezTo>
                    <a:pt x="256" y="149"/>
                    <a:pt x="253" y="147"/>
                    <a:pt x="250" y="145"/>
                  </a:cubicBezTo>
                  <a:cubicBezTo>
                    <a:pt x="245" y="141"/>
                    <a:pt x="240" y="140"/>
                    <a:pt x="238" y="134"/>
                  </a:cubicBezTo>
                  <a:cubicBezTo>
                    <a:pt x="237" y="131"/>
                    <a:pt x="238" y="129"/>
                    <a:pt x="238" y="126"/>
                  </a:cubicBezTo>
                  <a:cubicBezTo>
                    <a:pt x="238" y="120"/>
                    <a:pt x="242" y="115"/>
                    <a:pt x="238" y="110"/>
                  </a:cubicBezTo>
                  <a:cubicBezTo>
                    <a:pt x="234" y="105"/>
                    <a:pt x="228" y="107"/>
                    <a:pt x="224" y="104"/>
                  </a:cubicBezTo>
                  <a:cubicBezTo>
                    <a:pt x="219" y="100"/>
                    <a:pt x="217" y="95"/>
                    <a:pt x="217" y="88"/>
                  </a:cubicBezTo>
                  <a:cubicBezTo>
                    <a:pt x="217" y="79"/>
                    <a:pt x="217" y="79"/>
                    <a:pt x="217" y="79"/>
                  </a:cubicBezTo>
                  <a:cubicBezTo>
                    <a:pt x="217" y="76"/>
                    <a:pt x="214" y="75"/>
                    <a:pt x="212" y="74"/>
                  </a:cubicBezTo>
                  <a:cubicBezTo>
                    <a:pt x="209" y="73"/>
                    <a:pt x="208" y="71"/>
                    <a:pt x="205" y="71"/>
                  </a:cubicBezTo>
                  <a:cubicBezTo>
                    <a:pt x="195" y="71"/>
                    <a:pt x="195" y="71"/>
                    <a:pt x="195" y="71"/>
                  </a:cubicBezTo>
                  <a:cubicBezTo>
                    <a:pt x="188" y="71"/>
                    <a:pt x="188" y="63"/>
                    <a:pt x="186" y="57"/>
                  </a:cubicBezTo>
                  <a:cubicBezTo>
                    <a:pt x="184" y="52"/>
                    <a:pt x="179" y="51"/>
                    <a:pt x="176" y="47"/>
                  </a:cubicBezTo>
                  <a:cubicBezTo>
                    <a:pt x="172" y="41"/>
                    <a:pt x="170" y="37"/>
                    <a:pt x="165" y="31"/>
                  </a:cubicBezTo>
                  <a:cubicBezTo>
                    <a:pt x="161" y="28"/>
                    <a:pt x="158" y="26"/>
                    <a:pt x="158" y="21"/>
                  </a:cubicBezTo>
                  <a:cubicBezTo>
                    <a:pt x="158" y="15"/>
                    <a:pt x="162" y="12"/>
                    <a:pt x="162" y="6"/>
                  </a:cubicBezTo>
                  <a:cubicBezTo>
                    <a:pt x="162" y="3"/>
                    <a:pt x="159" y="3"/>
                    <a:pt x="158" y="0"/>
                  </a:cubicBezTo>
                  <a:cubicBezTo>
                    <a:pt x="158" y="0"/>
                    <a:pt x="158" y="0"/>
                    <a:pt x="158" y="0"/>
                  </a:cubicBezTo>
                  <a:close/>
                  <a:moveTo>
                    <a:pt x="124" y="657"/>
                  </a:moveTo>
                  <a:cubicBezTo>
                    <a:pt x="127" y="662"/>
                    <a:pt x="130" y="667"/>
                    <a:pt x="134" y="673"/>
                  </a:cubicBezTo>
                  <a:cubicBezTo>
                    <a:pt x="137" y="678"/>
                    <a:pt x="138" y="681"/>
                    <a:pt x="142" y="684"/>
                  </a:cubicBezTo>
                  <a:cubicBezTo>
                    <a:pt x="146" y="687"/>
                    <a:pt x="149" y="687"/>
                    <a:pt x="154" y="690"/>
                  </a:cubicBezTo>
                  <a:cubicBezTo>
                    <a:pt x="158" y="692"/>
                    <a:pt x="160" y="695"/>
                    <a:pt x="164" y="697"/>
                  </a:cubicBezTo>
                  <a:cubicBezTo>
                    <a:pt x="167" y="699"/>
                    <a:pt x="169" y="699"/>
                    <a:pt x="172" y="702"/>
                  </a:cubicBezTo>
                  <a:cubicBezTo>
                    <a:pt x="173" y="702"/>
                    <a:pt x="173" y="703"/>
                    <a:pt x="175" y="704"/>
                  </a:cubicBezTo>
                  <a:cubicBezTo>
                    <a:pt x="177" y="705"/>
                    <a:pt x="179" y="703"/>
                    <a:pt x="181" y="704"/>
                  </a:cubicBezTo>
                  <a:cubicBezTo>
                    <a:pt x="185" y="705"/>
                    <a:pt x="187" y="706"/>
                    <a:pt x="190" y="708"/>
                  </a:cubicBezTo>
                  <a:cubicBezTo>
                    <a:pt x="192" y="710"/>
                    <a:pt x="195" y="709"/>
                    <a:pt x="198" y="711"/>
                  </a:cubicBezTo>
                  <a:cubicBezTo>
                    <a:pt x="203" y="713"/>
                    <a:pt x="205" y="717"/>
                    <a:pt x="209" y="720"/>
                  </a:cubicBezTo>
                  <a:cubicBezTo>
                    <a:pt x="212" y="723"/>
                    <a:pt x="215" y="724"/>
                    <a:pt x="218" y="728"/>
                  </a:cubicBezTo>
                  <a:cubicBezTo>
                    <a:pt x="221" y="732"/>
                    <a:pt x="222" y="735"/>
                    <a:pt x="226" y="737"/>
                  </a:cubicBezTo>
                  <a:cubicBezTo>
                    <a:pt x="229" y="738"/>
                    <a:pt x="230" y="740"/>
                    <a:pt x="232" y="743"/>
                  </a:cubicBezTo>
                  <a:cubicBezTo>
                    <a:pt x="233" y="744"/>
                    <a:pt x="235" y="743"/>
                    <a:pt x="236" y="744"/>
                  </a:cubicBezTo>
                  <a:cubicBezTo>
                    <a:pt x="238" y="746"/>
                    <a:pt x="237" y="748"/>
                    <a:pt x="238" y="751"/>
                  </a:cubicBezTo>
                  <a:cubicBezTo>
                    <a:pt x="238" y="754"/>
                    <a:pt x="240" y="756"/>
                    <a:pt x="240" y="759"/>
                  </a:cubicBezTo>
                  <a:cubicBezTo>
                    <a:pt x="240" y="763"/>
                    <a:pt x="236" y="764"/>
                    <a:pt x="233" y="765"/>
                  </a:cubicBezTo>
                  <a:cubicBezTo>
                    <a:pt x="230" y="765"/>
                    <a:pt x="228" y="766"/>
                    <a:pt x="225" y="766"/>
                  </a:cubicBezTo>
                  <a:cubicBezTo>
                    <a:pt x="220" y="766"/>
                    <a:pt x="218" y="762"/>
                    <a:pt x="216" y="758"/>
                  </a:cubicBezTo>
                  <a:cubicBezTo>
                    <a:pt x="214" y="753"/>
                    <a:pt x="213" y="750"/>
                    <a:pt x="210" y="747"/>
                  </a:cubicBezTo>
                  <a:cubicBezTo>
                    <a:pt x="203" y="741"/>
                    <a:pt x="196" y="740"/>
                    <a:pt x="192" y="732"/>
                  </a:cubicBezTo>
                  <a:cubicBezTo>
                    <a:pt x="190" y="727"/>
                    <a:pt x="187" y="724"/>
                    <a:pt x="182" y="723"/>
                  </a:cubicBezTo>
                  <a:cubicBezTo>
                    <a:pt x="179" y="722"/>
                    <a:pt x="176" y="722"/>
                    <a:pt x="173" y="720"/>
                  </a:cubicBezTo>
                  <a:cubicBezTo>
                    <a:pt x="166" y="714"/>
                    <a:pt x="164" y="706"/>
                    <a:pt x="154" y="705"/>
                  </a:cubicBezTo>
                  <a:cubicBezTo>
                    <a:pt x="154" y="705"/>
                    <a:pt x="154" y="706"/>
                    <a:pt x="154" y="706"/>
                  </a:cubicBezTo>
                  <a:cubicBezTo>
                    <a:pt x="154" y="707"/>
                    <a:pt x="155" y="708"/>
                    <a:pt x="156" y="709"/>
                  </a:cubicBezTo>
                  <a:cubicBezTo>
                    <a:pt x="157" y="711"/>
                    <a:pt x="158" y="712"/>
                    <a:pt x="160" y="714"/>
                  </a:cubicBezTo>
                  <a:cubicBezTo>
                    <a:pt x="162" y="715"/>
                    <a:pt x="163" y="717"/>
                    <a:pt x="164" y="719"/>
                  </a:cubicBezTo>
                  <a:cubicBezTo>
                    <a:pt x="167" y="721"/>
                    <a:pt x="169" y="722"/>
                    <a:pt x="170" y="725"/>
                  </a:cubicBezTo>
                  <a:cubicBezTo>
                    <a:pt x="171" y="726"/>
                    <a:pt x="171" y="728"/>
                    <a:pt x="173" y="729"/>
                  </a:cubicBezTo>
                  <a:cubicBezTo>
                    <a:pt x="174" y="730"/>
                    <a:pt x="176" y="730"/>
                    <a:pt x="177" y="731"/>
                  </a:cubicBezTo>
                  <a:cubicBezTo>
                    <a:pt x="179" y="731"/>
                    <a:pt x="179" y="733"/>
                    <a:pt x="179" y="734"/>
                  </a:cubicBezTo>
                  <a:cubicBezTo>
                    <a:pt x="180" y="736"/>
                    <a:pt x="181" y="738"/>
                    <a:pt x="183" y="739"/>
                  </a:cubicBezTo>
                  <a:cubicBezTo>
                    <a:pt x="190" y="743"/>
                    <a:pt x="194" y="747"/>
                    <a:pt x="198" y="754"/>
                  </a:cubicBezTo>
                  <a:cubicBezTo>
                    <a:pt x="203" y="760"/>
                    <a:pt x="209" y="762"/>
                    <a:pt x="209" y="769"/>
                  </a:cubicBezTo>
                  <a:cubicBezTo>
                    <a:pt x="209" y="771"/>
                    <a:pt x="207" y="772"/>
                    <a:pt x="205" y="774"/>
                  </a:cubicBezTo>
                  <a:cubicBezTo>
                    <a:pt x="202" y="776"/>
                    <a:pt x="202" y="779"/>
                    <a:pt x="202" y="783"/>
                  </a:cubicBezTo>
                  <a:cubicBezTo>
                    <a:pt x="202" y="785"/>
                    <a:pt x="202" y="788"/>
                    <a:pt x="201" y="790"/>
                  </a:cubicBezTo>
                  <a:cubicBezTo>
                    <a:pt x="199" y="792"/>
                    <a:pt x="196" y="791"/>
                    <a:pt x="193" y="792"/>
                  </a:cubicBezTo>
                  <a:cubicBezTo>
                    <a:pt x="187" y="794"/>
                    <a:pt x="184" y="797"/>
                    <a:pt x="177" y="798"/>
                  </a:cubicBezTo>
                  <a:cubicBezTo>
                    <a:pt x="173" y="799"/>
                    <a:pt x="169" y="799"/>
                    <a:pt x="166" y="802"/>
                  </a:cubicBezTo>
                  <a:cubicBezTo>
                    <a:pt x="164" y="805"/>
                    <a:pt x="161" y="805"/>
                    <a:pt x="158" y="806"/>
                  </a:cubicBezTo>
                  <a:cubicBezTo>
                    <a:pt x="154" y="807"/>
                    <a:pt x="153" y="810"/>
                    <a:pt x="150" y="811"/>
                  </a:cubicBezTo>
                  <a:cubicBezTo>
                    <a:pt x="147" y="813"/>
                    <a:pt x="143" y="814"/>
                    <a:pt x="143" y="818"/>
                  </a:cubicBezTo>
                  <a:cubicBezTo>
                    <a:pt x="142" y="825"/>
                    <a:pt x="141" y="830"/>
                    <a:pt x="137" y="836"/>
                  </a:cubicBezTo>
                  <a:cubicBezTo>
                    <a:pt x="135" y="839"/>
                    <a:pt x="133" y="842"/>
                    <a:pt x="130" y="842"/>
                  </a:cubicBezTo>
                  <a:cubicBezTo>
                    <a:pt x="128" y="842"/>
                    <a:pt x="127" y="841"/>
                    <a:pt x="126" y="841"/>
                  </a:cubicBezTo>
                  <a:cubicBezTo>
                    <a:pt x="123" y="841"/>
                    <a:pt x="123" y="844"/>
                    <a:pt x="122" y="846"/>
                  </a:cubicBezTo>
                  <a:cubicBezTo>
                    <a:pt x="120" y="849"/>
                    <a:pt x="119" y="850"/>
                    <a:pt x="116" y="852"/>
                  </a:cubicBezTo>
                  <a:cubicBezTo>
                    <a:pt x="115" y="854"/>
                    <a:pt x="113" y="854"/>
                    <a:pt x="110" y="855"/>
                  </a:cubicBezTo>
                  <a:cubicBezTo>
                    <a:pt x="106" y="857"/>
                    <a:pt x="104" y="857"/>
                    <a:pt x="100" y="857"/>
                  </a:cubicBezTo>
                  <a:cubicBezTo>
                    <a:pt x="97" y="857"/>
                    <a:pt x="95" y="858"/>
                    <a:pt x="93" y="856"/>
                  </a:cubicBezTo>
                  <a:cubicBezTo>
                    <a:pt x="93" y="855"/>
                    <a:pt x="92" y="854"/>
                    <a:pt x="92" y="854"/>
                  </a:cubicBezTo>
                  <a:cubicBezTo>
                    <a:pt x="89" y="855"/>
                    <a:pt x="89" y="855"/>
                    <a:pt x="89" y="855"/>
                  </a:cubicBezTo>
                  <a:cubicBezTo>
                    <a:pt x="85" y="855"/>
                    <a:pt x="85" y="855"/>
                    <a:pt x="85" y="855"/>
                  </a:cubicBezTo>
                  <a:cubicBezTo>
                    <a:pt x="82" y="855"/>
                    <a:pt x="81" y="854"/>
                    <a:pt x="79" y="852"/>
                  </a:cubicBezTo>
                  <a:cubicBezTo>
                    <a:pt x="82" y="851"/>
                    <a:pt x="84" y="849"/>
                    <a:pt x="87" y="848"/>
                  </a:cubicBezTo>
                  <a:cubicBezTo>
                    <a:pt x="89" y="847"/>
                    <a:pt x="91" y="846"/>
                    <a:pt x="91" y="843"/>
                  </a:cubicBezTo>
                  <a:cubicBezTo>
                    <a:pt x="91" y="840"/>
                    <a:pt x="89" y="839"/>
                    <a:pt x="88" y="837"/>
                  </a:cubicBezTo>
                  <a:cubicBezTo>
                    <a:pt x="87" y="835"/>
                    <a:pt x="87" y="833"/>
                    <a:pt x="87" y="831"/>
                  </a:cubicBezTo>
                  <a:cubicBezTo>
                    <a:pt x="87" y="828"/>
                    <a:pt x="88" y="827"/>
                    <a:pt x="88" y="825"/>
                  </a:cubicBezTo>
                  <a:cubicBezTo>
                    <a:pt x="88" y="819"/>
                    <a:pt x="88" y="819"/>
                    <a:pt x="88" y="819"/>
                  </a:cubicBezTo>
                  <a:cubicBezTo>
                    <a:pt x="88" y="817"/>
                    <a:pt x="87" y="816"/>
                    <a:pt x="86" y="815"/>
                  </a:cubicBezTo>
                  <a:cubicBezTo>
                    <a:pt x="86" y="812"/>
                    <a:pt x="86" y="811"/>
                    <a:pt x="86" y="808"/>
                  </a:cubicBezTo>
                  <a:cubicBezTo>
                    <a:pt x="86" y="803"/>
                    <a:pt x="87" y="800"/>
                    <a:pt x="87" y="794"/>
                  </a:cubicBezTo>
                  <a:cubicBezTo>
                    <a:pt x="87" y="773"/>
                    <a:pt x="87" y="773"/>
                    <a:pt x="87" y="773"/>
                  </a:cubicBezTo>
                  <a:cubicBezTo>
                    <a:pt x="87" y="763"/>
                    <a:pt x="89" y="758"/>
                    <a:pt x="91" y="749"/>
                  </a:cubicBezTo>
                  <a:cubicBezTo>
                    <a:pt x="92" y="743"/>
                    <a:pt x="97" y="740"/>
                    <a:pt x="101" y="736"/>
                  </a:cubicBezTo>
                  <a:cubicBezTo>
                    <a:pt x="104" y="734"/>
                    <a:pt x="106" y="732"/>
                    <a:pt x="106" y="728"/>
                  </a:cubicBezTo>
                  <a:cubicBezTo>
                    <a:pt x="106" y="727"/>
                    <a:pt x="105" y="727"/>
                    <a:pt x="104" y="726"/>
                  </a:cubicBezTo>
                  <a:cubicBezTo>
                    <a:pt x="101" y="725"/>
                    <a:pt x="100" y="721"/>
                    <a:pt x="97" y="721"/>
                  </a:cubicBezTo>
                  <a:cubicBezTo>
                    <a:pt x="94" y="721"/>
                    <a:pt x="93" y="724"/>
                    <a:pt x="90" y="724"/>
                  </a:cubicBezTo>
                  <a:cubicBezTo>
                    <a:pt x="88" y="724"/>
                    <a:pt x="87" y="721"/>
                    <a:pt x="86" y="719"/>
                  </a:cubicBezTo>
                  <a:cubicBezTo>
                    <a:pt x="85" y="717"/>
                    <a:pt x="84" y="716"/>
                    <a:pt x="83" y="715"/>
                  </a:cubicBezTo>
                  <a:cubicBezTo>
                    <a:pt x="82" y="713"/>
                    <a:pt x="81" y="712"/>
                    <a:pt x="80" y="712"/>
                  </a:cubicBezTo>
                  <a:cubicBezTo>
                    <a:pt x="78" y="712"/>
                    <a:pt x="78" y="714"/>
                    <a:pt x="77" y="716"/>
                  </a:cubicBezTo>
                  <a:cubicBezTo>
                    <a:pt x="76" y="719"/>
                    <a:pt x="74" y="720"/>
                    <a:pt x="71" y="720"/>
                  </a:cubicBezTo>
                  <a:cubicBezTo>
                    <a:pt x="69" y="720"/>
                    <a:pt x="68" y="719"/>
                    <a:pt x="67" y="718"/>
                  </a:cubicBezTo>
                  <a:cubicBezTo>
                    <a:pt x="65" y="714"/>
                    <a:pt x="63" y="712"/>
                    <a:pt x="61" y="709"/>
                  </a:cubicBezTo>
                  <a:cubicBezTo>
                    <a:pt x="59" y="707"/>
                    <a:pt x="60" y="705"/>
                    <a:pt x="58" y="702"/>
                  </a:cubicBezTo>
                  <a:cubicBezTo>
                    <a:pt x="58" y="701"/>
                    <a:pt x="56" y="701"/>
                    <a:pt x="55" y="700"/>
                  </a:cubicBezTo>
                  <a:cubicBezTo>
                    <a:pt x="55" y="700"/>
                    <a:pt x="55" y="700"/>
                    <a:pt x="55" y="700"/>
                  </a:cubicBezTo>
                  <a:cubicBezTo>
                    <a:pt x="55" y="700"/>
                    <a:pt x="55" y="700"/>
                    <a:pt x="55" y="700"/>
                  </a:cubicBezTo>
                  <a:cubicBezTo>
                    <a:pt x="57" y="697"/>
                    <a:pt x="60" y="695"/>
                    <a:pt x="62" y="692"/>
                  </a:cubicBezTo>
                  <a:cubicBezTo>
                    <a:pt x="64" y="689"/>
                    <a:pt x="62" y="686"/>
                    <a:pt x="65" y="683"/>
                  </a:cubicBezTo>
                  <a:cubicBezTo>
                    <a:pt x="66" y="682"/>
                    <a:pt x="68" y="683"/>
                    <a:pt x="70" y="683"/>
                  </a:cubicBezTo>
                  <a:cubicBezTo>
                    <a:pt x="75" y="683"/>
                    <a:pt x="77" y="684"/>
                    <a:pt x="82" y="684"/>
                  </a:cubicBezTo>
                  <a:cubicBezTo>
                    <a:pt x="84" y="684"/>
                    <a:pt x="85" y="683"/>
                    <a:pt x="86" y="682"/>
                  </a:cubicBezTo>
                  <a:cubicBezTo>
                    <a:pt x="91" y="679"/>
                    <a:pt x="94" y="678"/>
                    <a:pt x="99" y="676"/>
                  </a:cubicBezTo>
                  <a:cubicBezTo>
                    <a:pt x="109" y="670"/>
                    <a:pt x="116" y="666"/>
                    <a:pt x="124" y="657"/>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59" name="Freeform 11">
              <a:extLst>
                <a:ext uri="{FF2B5EF4-FFF2-40B4-BE49-F238E27FC236}">
                  <a16:creationId xmlns:a16="http://schemas.microsoft.com/office/drawing/2014/main" id="{6AB4DB92-7372-4A5F-8E59-AB4D79B42BC3}"/>
                </a:ext>
              </a:extLst>
            </p:cNvPr>
            <p:cNvSpPr>
              <a:spLocks/>
            </p:cNvSpPr>
            <p:nvPr/>
          </p:nvSpPr>
          <p:spPr bwMode="auto">
            <a:xfrm>
              <a:off x="1662113" y="3208338"/>
              <a:ext cx="47625" cy="15875"/>
            </a:xfrm>
            <a:custGeom>
              <a:avLst/>
              <a:gdLst/>
              <a:ahLst/>
              <a:cxnLst>
                <a:cxn ang="0">
                  <a:pos x="19" y="1"/>
                </a:cxn>
                <a:cxn ang="0">
                  <a:pos x="9" y="0"/>
                </a:cxn>
                <a:cxn ang="0">
                  <a:pos x="4" y="1"/>
                </a:cxn>
                <a:cxn ang="0">
                  <a:pos x="0" y="5"/>
                </a:cxn>
                <a:cxn ang="0">
                  <a:pos x="1" y="11"/>
                </a:cxn>
                <a:cxn ang="0">
                  <a:pos x="12" y="11"/>
                </a:cxn>
                <a:cxn ang="0">
                  <a:pos x="16" y="12"/>
                </a:cxn>
                <a:cxn ang="0">
                  <a:pos x="20" y="10"/>
                </a:cxn>
                <a:cxn ang="0">
                  <a:pos x="24" y="11"/>
                </a:cxn>
                <a:cxn ang="0">
                  <a:pos x="30" y="10"/>
                </a:cxn>
                <a:cxn ang="0">
                  <a:pos x="36" y="4"/>
                </a:cxn>
                <a:cxn ang="0">
                  <a:pos x="32" y="1"/>
                </a:cxn>
                <a:cxn ang="0">
                  <a:pos x="28" y="0"/>
                </a:cxn>
                <a:cxn ang="0">
                  <a:pos x="19" y="1"/>
                </a:cxn>
              </a:cxnLst>
              <a:rect l="0" t="0" r="r" b="b"/>
              <a:pathLst>
                <a:path w="36" h="12">
                  <a:moveTo>
                    <a:pt x="19" y="1"/>
                  </a:moveTo>
                  <a:cubicBezTo>
                    <a:pt x="15" y="1"/>
                    <a:pt x="13" y="0"/>
                    <a:pt x="9" y="0"/>
                  </a:cubicBezTo>
                  <a:cubicBezTo>
                    <a:pt x="7" y="0"/>
                    <a:pt x="6" y="1"/>
                    <a:pt x="4" y="1"/>
                  </a:cubicBezTo>
                  <a:cubicBezTo>
                    <a:pt x="2" y="2"/>
                    <a:pt x="0" y="3"/>
                    <a:pt x="0" y="5"/>
                  </a:cubicBezTo>
                  <a:cubicBezTo>
                    <a:pt x="0" y="7"/>
                    <a:pt x="1" y="9"/>
                    <a:pt x="1" y="11"/>
                  </a:cubicBezTo>
                  <a:cubicBezTo>
                    <a:pt x="5" y="11"/>
                    <a:pt x="8" y="11"/>
                    <a:pt x="12" y="11"/>
                  </a:cubicBezTo>
                  <a:cubicBezTo>
                    <a:pt x="14" y="11"/>
                    <a:pt x="15" y="12"/>
                    <a:pt x="16" y="12"/>
                  </a:cubicBezTo>
                  <a:cubicBezTo>
                    <a:pt x="18" y="12"/>
                    <a:pt x="19" y="10"/>
                    <a:pt x="20" y="10"/>
                  </a:cubicBezTo>
                  <a:cubicBezTo>
                    <a:pt x="22" y="10"/>
                    <a:pt x="23" y="11"/>
                    <a:pt x="24" y="11"/>
                  </a:cubicBezTo>
                  <a:cubicBezTo>
                    <a:pt x="27" y="11"/>
                    <a:pt x="28" y="10"/>
                    <a:pt x="30" y="10"/>
                  </a:cubicBezTo>
                  <a:cubicBezTo>
                    <a:pt x="33" y="10"/>
                    <a:pt x="36" y="7"/>
                    <a:pt x="36" y="4"/>
                  </a:cubicBezTo>
                  <a:cubicBezTo>
                    <a:pt x="36" y="2"/>
                    <a:pt x="34" y="1"/>
                    <a:pt x="32" y="1"/>
                  </a:cubicBezTo>
                  <a:cubicBezTo>
                    <a:pt x="30" y="1"/>
                    <a:pt x="29" y="0"/>
                    <a:pt x="28" y="0"/>
                  </a:cubicBezTo>
                  <a:cubicBezTo>
                    <a:pt x="23" y="0"/>
                    <a:pt x="23" y="1"/>
                    <a:pt x="19" y="1"/>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60" name="Freeform 12">
              <a:extLst>
                <a:ext uri="{FF2B5EF4-FFF2-40B4-BE49-F238E27FC236}">
                  <a16:creationId xmlns:a16="http://schemas.microsoft.com/office/drawing/2014/main" id="{9F122623-FDF8-4F81-960B-7EBC0A4F5F5B}"/>
                </a:ext>
              </a:extLst>
            </p:cNvPr>
            <p:cNvSpPr>
              <a:spLocks noEditPoints="1"/>
            </p:cNvSpPr>
            <p:nvPr/>
          </p:nvSpPr>
          <p:spPr bwMode="auto">
            <a:xfrm>
              <a:off x="1173163" y="2482850"/>
              <a:ext cx="2357438" cy="790575"/>
            </a:xfrm>
            <a:custGeom>
              <a:avLst/>
              <a:gdLst/>
              <a:ahLst/>
              <a:cxnLst>
                <a:cxn ang="0">
                  <a:pos x="1666" y="240"/>
                </a:cxn>
                <a:cxn ang="0">
                  <a:pos x="1041" y="444"/>
                </a:cxn>
                <a:cxn ang="0">
                  <a:pos x="1588" y="63"/>
                </a:cxn>
                <a:cxn ang="0">
                  <a:pos x="1563" y="15"/>
                </a:cxn>
                <a:cxn ang="0">
                  <a:pos x="1535" y="14"/>
                </a:cxn>
                <a:cxn ang="0">
                  <a:pos x="1351" y="271"/>
                </a:cxn>
                <a:cxn ang="0">
                  <a:pos x="1382" y="238"/>
                </a:cxn>
                <a:cxn ang="0">
                  <a:pos x="1417" y="197"/>
                </a:cxn>
                <a:cxn ang="0">
                  <a:pos x="1436" y="166"/>
                </a:cxn>
                <a:cxn ang="0">
                  <a:pos x="1468" y="108"/>
                </a:cxn>
                <a:cxn ang="0">
                  <a:pos x="1513" y="46"/>
                </a:cxn>
                <a:cxn ang="0">
                  <a:pos x="1533" y="60"/>
                </a:cxn>
                <a:cxn ang="0">
                  <a:pos x="1562" y="63"/>
                </a:cxn>
                <a:cxn ang="0">
                  <a:pos x="1600" y="85"/>
                </a:cxn>
                <a:cxn ang="0">
                  <a:pos x="1599" y="125"/>
                </a:cxn>
                <a:cxn ang="0">
                  <a:pos x="1634" y="122"/>
                </a:cxn>
                <a:cxn ang="0">
                  <a:pos x="1623" y="146"/>
                </a:cxn>
                <a:cxn ang="0">
                  <a:pos x="1671" y="149"/>
                </a:cxn>
                <a:cxn ang="0">
                  <a:pos x="1741" y="201"/>
                </a:cxn>
                <a:cxn ang="0">
                  <a:pos x="1673" y="218"/>
                </a:cxn>
                <a:cxn ang="0">
                  <a:pos x="1647" y="231"/>
                </a:cxn>
                <a:cxn ang="0">
                  <a:pos x="1661" y="269"/>
                </a:cxn>
                <a:cxn ang="0">
                  <a:pos x="1597" y="282"/>
                </a:cxn>
                <a:cxn ang="0">
                  <a:pos x="1426" y="264"/>
                </a:cxn>
                <a:cxn ang="0">
                  <a:pos x="1408" y="372"/>
                </a:cxn>
                <a:cxn ang="0">
                  <a:pos x="1371" y="422"/>
                </a:cxn>
                <a:cxn ang="0">
                  <a:pos x="1245" y="549"/>
                </a:cxn>
                <a:cxn ang="0">
                  <a:pos x="1124" y="553"/>
                </a:cxn>
                <a:cxn ang="0">
                  <a:pos x="962" y="578"/>
                </a:cxn>
                <a:cxn ang="0">
                  <a:pos x="899" y="493"/>
                </a:cxn>
                <a:cxn ang="0">
                  <a:pos x="956" y="508"/>
                </a:cxn>
                <a:cxn ang="0">
                  <a:pos x="1006" y="524"/>
                </a:cxn>
                <a:cxn ang="0">
                  <a:pos x="1015" y="521"/>
                </a:cxn>
                <a:cxn ang="0">
                  <a:pos x="1025" y="470"/>
                </a:cxn>
                <a:cxn ang="0">
                  <a:pos x="1041" y="450"/>
                </a:cxn>
                <a:cxn ang="0">
                  <a:pos x="1048" y="444"/>
                </a:cxn>
                <a:cxn ang="0">
                  <a:pos x="1124" y="398"/>
                </a:cxn>
                <a:cxn ang="0">
                  <a:pos x="1207" y="348"/>
                </a:cxn>
                <a:cxn ang="0">
                  <a:pos x="1268" y="286"/>
                </a:cxn>
                <a:cxn ang="0">
                  <a:pos x="417" y="413"/>
                </a:cxn>
                <a:cxn ang="0">
                  <a:pos x="60" y="179"/>
                </a:cxn>
                <a:cxn ang="0">
                  <a:pos x="12" y="93"/>
                </a:cxn>
                <a:cxn ang="0">
                  <a:pos x="30" y="96"/>
                </a:cxn>
                <a:cxn ang="0">
                  <a:pos x="253" y="117"/>
                </a:cxn>
                <a:cxn ang="0">
                  <a:pos x="312" y="179"/>
                </a:cxn>
                <a:cxn ang="0">
                  <a:pos x="342" y="239"/>
                </a:cxn>
                <a:cxn ang="0">
                  <a:pos x="352" y="279"/>
                </a:cxn>
                <a:cxn ang="0">
                  <a:pos x="343" y="325"/>
                </a:cxn>
                <a:cxn ang="0">
                  <a:pos x="368" y="424"/>
                </a:cxn>
                <a:cxn ang="0">
                  <a:pos x="403" y="489"/>
                </a:cxn>
                <a:cxn ang="0">
                  <a:pos x="390" y="523"/>
                </a:cxn>
                <a:cxn ang="0">
                  <a:pos x="343" y="541"/>
                </a:cxn>
                <a:cxn ang="0">
                  <a:pos x="270" y="491"/>
                </a:cxn>
                <a:cxn ang="0">
                  <a:pos x="201" y="443"/>
                </a:cxn>
                <a:cxn ang="0">
                  <a:pos x="158" y="409"/>
                </a:cxn>
                <a:cxn ang="0">
                  <a:pos x="114" y="323"/>
                </a:cxn>
                <a:cxn ang="0">
                  <a:pos x="93" y="289"/>
                </a:cxn>
                <a:cxn ang="0">
                  <a:pos x="92" y="255"/>
                </a:cxn>
                <a:cxn ang="0">
                  <a:pos x="75" y="191"/>
                </a:cxn>
                <a:cxn ang="0">
                  <a:pos x="54" y="104"/>
                </a:cxn>
                <a:cxn ang="0">
                  <a:pos x="111" y="102"/>
                </a:cxn>
                <a:cxn ang="0">
                  <a:pos x="200" y="149"/>
                </a:cxn>
              </a:cxnLst>
              <a:rect l="0" t="0" r="r" b="b"/>
              <a:pathLst>
                <a:path w="1743" h="584">
                  <a:moveTo>
                    <a:pt x="1666" y="240"/>
                  </a:moveTo>
                  <a:cubicBezTo>
                    <a:pt x="1666" y="240"/>
                    <a:pt x="1665" y="241"/>
                    <a:pt x="1665" y="241"/>
                  </a:cubicBezTo>
                  <a:cubicBezTo>
                    <a:pt x="1665" y="243"/>
                    <a:pt x="1667" y="244"/>
                    <a:pt x="1668" y="244"/>
                  </a:cubicBezTo>
                  <a:cubicBezTo>
                    <a:pt x="1672" y="244"/>
                    <a:pt x="1672" y="244"/>
                    <a:pt x="1672" y="244"/>
                  </a:cubicBezTo>
                  <a:cubicBezTo>
                    <a:pt x="1674" y="244"/>
                    <a:pt x="1675" y="246"/>
                    <a:pt x="1677" y="246"/>
                  </a:cubicBezTo>
                  <a:cubicBezTo>
                    <a:pt x="1679" y="246"/>
                    <a:pt x="1679" y="246"/>
                    <a:pt x="1679" y="246"/>
                  </a:cubicBezTo>
                  <a:cubicBezTo>
                    <a:pt x="1680" y="245"/>
                    <a:pt x="1680" y="244"/>
                    <a:pt x="1679" y="243"/>
                  </a:cubicBezTo>
                  <a:cubicBezTo>
                    <a:pt x="1678" y="243"/>
                    <a:pt x="1678" y="243"/>
                    <a:pt x="1677" y="243"/>
                  </a:cubicBezTo>
                  <a:cubicBezTo>
                    <a:pt x="1675" y="242"/>
                    <a:pt x="1676" y="239"/>
                    <a:pt x="1674" y="239"/>
                  </a:cubicBezTo>
                  <a:cubicBezTo>
                    <a:pt x="1673" y="238"/>
                    <a:pt x="1672" y="239"/>
                    <a:pt x="1671" y="240"/>
                  </a:cubicBezTo>
                  <a:cubicBezTo>
                    <a:pt x="1669" y="240"/>
                    <a:pt x="1668" y="241"/>
                    <a:pt x="1666" y="240"/>
                  </a:cubicBezTo>
                  <a:close/>
                  <a:moveTo>
                    <a:pt x="1569" y="30"/>
                  </a:moveTo>
                  <a:cubicBezTo>
                    <a:pt x="1568" y="30"/>
                    <a:pt x="1568" y="30"/>
                    <a:pt x="1567" y="30"/>
                  </a:cubicBezTo>
                  <a:cubicBezTo>
                    <a:pt x="1565" y="30"/>
                    <a:pt x="1564" y="30"/>
                    <a:pt x="1563" y="31"/>
                  </a:cubicBezTo>
                  <a:cubicBezTo>
                    <a:pt x="1565" y="33"/>
                    <a:pt x="1567" y="34"/>
                    <a:pt x="1569" y="34"/>
                  </a:cubicBezTo>
                  <a:cubicBezTo>
                    <a:pt x="1570" y="34"/>
                    <a:pt x="1570" y="33"/>
                    <a:pt x="1570" y="33"/>
                  </a:cubicBezTo>
                  <a:cubicBezTo>
                    <a:pt x="1570" y="32"/>
                    <a:pt x="1570" y="32"/>
                    <a:pt x="1570" y="32"/>
                  </a:cubicBezTo>
                  <a:cubicBezTo>
                    <a:pt x="1569" y="30"/>
                    <a:pt x="1569" y="30"/>
                    <a:pt x="1569" y="30"/>
                  </a:cubicBezTo>
                  <a:close/>
                  <a:moveTo>
                    <a:pt x="1041" y="418"/>
                  </a:moveTo>
                  <a:cubicBezTo>
                    <a:pt x="1035" y="419"/>
                    <a:pt x="1036" y="427"/>
                    <a:pt x="1036" y="434"/>
                  </a:cubicBezTo>
                  <a:cubicBezTo>
                    <a:pt x="1036" y="439"/>
                    <a:pt x="1035" y="445"/>
                    <a:pt x="1040" y="445"/>
                  </a:cubicBezTo>
                  <a:cubicBezTo>
                    <a:pt x="1041" y="445"/>
                    <a:pt x="1041" y="444"/>
                    <a:pt x="1041" y="444"/>
                  </a:cubicBezTo>
                  <a:cubicBezTo>
                    <a:pt x="1042" y="442"/>
                    <a:pt x="1043" y="440"/>
                    <a:pt x="1043" y="438"/>
                  </a:cubicBezTo>
                  <a:cubicBezTo>
                    <a:pt x="1043" y="434"/>
                    <a:pt x="1044" y="432"/>
                    <a:pt x="1044" y="428"/>
                  </a:cubicBezTo>
                  <a:cubicBezTo>
                    <a:pt x="1044" y="424"/>
                    <a:pt x="1045" y="419"/>
                    <a:pt x="1041" y="418"/>
                  </a:cubicBezTo>
                  <a:close/>
                  <a:moveTo>
                    <a:pt x="1573" y="59"/>
                  </a:moveTo>
                  <a:cubicBezTo>
                    <a:pt x="1573" y="61"/>
                    <a:pt x="1575" y="61"/>
                    <a:pt x="1575" y="63"/>
                  </a:cubicBezTo>
                  <a:cubicBezTo>
                    <a:pt x="1575" y="65"/>
                    <a:pt x="1572" y="65"/>
                    <a:pt x="1572" y="67"/>
                  </a:cubicBezTo>
                  <a:cubicBezTo>
                    <a:pt x="1572" y="68"/>
                    <a:pt x="1574" y="68"/>
                    <a:pt x="1575" y="69"/>
                  </a:cubicBezTo>
                  <a:cubicBezTo>
                    <a:pt x="1576" y="69"/>
                    <a:pt x="1577" y="71"/>
                    <a:pt x="1579" y="71"/>
                  </a:cubicBezTo>
                  <a:cubicBezTo>
                    <a:pt x="1581" y="71"/>
                    <a:pt x="1583" y="70"/>
                    <a:pt x="1585" y="69"/>
                  </a:cubicBezTo>
                  <a:cubicBezTo>
                    <a:pt x="1585" y="69"/>
                    <a:pt x="1586" y="69"/>
                    <a:pt x="1587" y="68"/>
                  </a:cubicBezTo>
                  <a:cubicBezTo>
                    <a:pt x="1588" y="67"/>
                    <a:pt x="1588" y="65"/>
                    <a:pt x="1588" y="63"/>
                  </a:cubicBezTo>
                  <a:cubicBezTo>
                    <a:pt x="1588" y="59"/>
                    <a:pt x="1583" y="57"/>
                    <a:pt x="1579" y="57"/>
                  </a:cubicBezTo>
                  <a:cubicBezTo>
                    <a:pt x="1577" y="57"/>
                    <a:pt x="1573" y="56"/>
                    <a:pt x="1573" y="59"/>
                  </a:cubicBezTo>
                  <a:close/>
                  <a:moveTo>
                    <a:pt x="1546" y="12"/>
                  </a:moveTo>
                  <a:cubicBezTo>
                    <a:pt x="1545" y="12"/>
                    <a:pt x="1544" y="12"/>
                    <a:pt x="1544" y="11"/>
                  </a:cubicBezTo>
                  <a:cubicBezTo>
                    <a:pt x="1543" y="12"/>
                    <a:pt x="1543" y="13"/>
                    <a:pt x="1543" y="14"/>
                  </a:cubicBezTo>
                  <a:cubicBezTo>
                    <a:pt x="1543" y="18"/>
                    <a:pt x="1545" y="20"/>
                    <a:pt x="1545" y="24"/>
                  </a:cubicBezTo>
                  <a:cubicBezTo>
                    <a:pt x="1546" y="25"/>
                    <a:pt x="1546" y="25"/>
                    <a:pt x="1546" y="25"/>
                  </a:cubicBezTo>
                  <a:cubicBezTo>
                    <a:pt x="1548" y="25"/>
                    <a:pt x="1548" y="21"/>
                    <a:pt x="1550" y="21"/>
                  </a:cubicBezTo>
                  <a:cubicBezTo>
                    <a:pt x="1551" y="21"/>
                    <a:pt x="1551" y="22"/>
                    <a:pt x="1552" y="22"/>
                  </a:cubicBezTo>
                  <a:cubicBezTo>
                    <a:pt x="1554" y="22"/>
                    <a:pt x="1554" y="20"/>
                    <a:pt x="1556" y="20"/>
                  </a:cubicBezTo>
                  <a:cubicBezTo>
                    <a:pt x="1559" y="19"/>
                    <a:pt x="1563" y="18"/>
                    <a:pt x="1563" y="15"/>
                  </a:cubicBezTo>
                  <a:cubicBezTo>
                    <a:pt x="1563" y="14"/>
                    <a:pt x="1562" y="13"/>
                    <a:pt x="1562" y="11"/>
                  </a:cubicBezTo>
                  <a:cubicBezTo>
                    <a:pt x="1562" y="10"/>
                    <a:pt x="1563" y="9"/>
                    <a:pt x="1563" y="7"/>
                  </a:cubicBezTo>
                  <a:cubicBezTo>
                    <a:pt x="1563" y="6"/>
                    <a:pt x="1563" y="5"/>
                    <a:pt x="1563" y="3"/>
                  </a:cubicBezTo>
                  <a:cubicBezTo>
                    <a:pt x="1563" y="3"/>
                    <a:pt x="1562" y="3"/>
                    <a:pt x="1562" y="3"/>
                  </a:cubicBezTo>
                  <a:cubicBezTo>
                    <a:pt x="1560" y="3"/>
                    <a:pt x="1560" y="4"/>
                    <a:pt x="1559" y="5"/>
                  </a:cubicBezTo>
                  <a:cubicBezTo>
                    <a:pt x="1556" y="6"/>
                    <a:pt x="1555" y="6"/>
                    <a:pt x="1553" y="7"/>
                  </a:cubicBezTo>
                  <a:cubicBezTo>
                    <a:pt x="1550" y="9"/>
                    <a:pt x="1549" y="12"/>
                    <a:pt x="1546" y="12"/>
                  </a:cubicBezTo>
                  <a:close/>
                  <a:moveTo>
                    <a:pt x="1528" y="11"/>
                  </a:moveTo>
                  <a:cubicBezTo>
                    <a:pt x="1528" y="12"/>
                    <a:pt x="1528" y="12"/>
                    <a:pt x="1528" y="13"/>
                  </a:cubicBezTo>
                  <a:cubicBezTo>
                    <a:pt x="1529" y="16"/>
                    <a:pt x="1529" y="16"/>
                    <a:pt x="1529" y="16"/>
                  </a:cubicBezTo>
                  <a:cubicBezTo>
                    <a:pt x="1531" y="16"/>
                    <a:pt x="1532" y="15"/>
                    <a:pt x="1535" y="14"/>
                  </a:cubicBezTo>
                  <a:cubicBezTo>
                    <a:pt x="1536" y="14"/>
                    <a:pt x="1535" y="13"/>
                    <a:pt x="1536" y="12"/>
                  </a:cubicBezTo>
                  <a:cubicBezTo>
                    <a:pt x="1538" y="11"/>
                    <a:pt x="1540" y="10"/>
                    <a:pt x="1540" y="8"/>
                  </a:cubicBezTo>
                  <a:cubicBezTo>
                    <a:pt x="1540" y="0"/>
                    <a:pt x="1531" y="11"/>
                    <a:pt x="1528" y="11"/>
                  </a:cubicBezTo>
                  <a:close/>
                  <a:moveTo>
                    <a:pt x="1286" y="252"/>
                  </a:moveTo>
                  <a:cubicBezTo>
                    <a:pt x="1291" y="260"/>
                    <a:pt x="1298" y="261"/>
                    <a:pt x="1304" y="269"/>
                  </a:cubicBezTo>
                  <a:cubicBezTo>
                    <a:pt x="1307" y="272"/>
                    <a:pt x="1308" y="274"/>
                    <a:pt x="1311" y="278"/>
                  </a:cubicBezTo>
                  <a:cubicBezTo>
                    <a:pt x="1314" y="282"/>
                    <a:pt x="1317" y="283"/>
                    <a:pt x="1322" y="286"/>
                  </a:cubicBezTo>
                  <a:cubicBezTo>
                    <a:pt x="1328" y="290"/>
                    <a:pt x="1331" y="295"/>
                    <a:pt x="1338" y="295"/>
                  </a:cubicBezTo>
                  <a:cubicBezTo>
                    <a:pt x="1342" y="295"/>
                    <a:pt x="1344" y="292"/>
                    <a:pt x="1347" y="289"/>
                  </a:cubicBezTo>
                  <a:cubicBezTo>
                    <a:pt x="1349" y="287"/>
                    <a:pt x="1351" y="285"/>
                    <a:pt x="1351" y="282"/>
                  </a:cubicBezTo>
                  <a:cubicBezTo>
                    <a:pt x="1351" y="278"/>
                    <a:pt x="1351" y="275"/>
                    <a:pt x="1351" y="271"/>
                  </a:cubicBezTo>
                  <a:cubicBezTo>
                    <a:pt x="1346" y="247"/>
                    <a:pt x="1346" y="247"/>
                    <a:pt x="1346" y="247"/>
                  </a:cubicBezTo>
                  <a:cubicBezTo>
                    <a:pt x="1346" y="241"/>
                    <a:pt x="1348" y="235"/>
                    <a:pt x="1354" y="235"/>
                  </a:cubicBezTo>
                  <a:cubicBezTo>
                    <a:pt x="1362" y="235"/>
                    <a:pt x="1362" y="235"/>
                    <a:pt x="1362" y="235"/>
                  </a:cubicBezTo>
                  <a:cubicBezTo>
                    <a:pt x="1368" y="240"/>
                    <a:pt x="1368" y="246"/>
                    <a:pt x="1368" y="254"/>
                  </a:cubicBezTo>
                  <a:cubicBezTo>
                    <a:pt x="1368" y="263"/>
                    <a:pt x="1368" y="263"/>
                    <a:pt x="1368" y="263"/>
                  </a:cubicBezTo>
                  <a:cubicBezTo>
                    <a:pt x="1368" y="272"/>
                    <a:pt x="1374" y="281"/>
                    <a:pt x="1383" y="281"/>
                  </a:cubicBezTo>
                  <a:cubicBezTo>
                    <a:pt x="1385" y="281"/>
                    <a:pt x="1386" y="280"/>
                    <a:pt x="1388" y="280"/>
                  </a:cubicBezTo>
                  <a:cubicBezTo>
                    <a:pt x="1388" y="273"/>
                    <a:pt x="1388" y="273"/>
                    <a:pt x="1388" y="273"/>
                  </a:cubicBezTo>
                  <a:cubicBezTo>
                    <a:pt x="1388" y="270"/>
                    <a:pt x="1385" y="269"/>
                    <a:pt x="1384" y="266"/>
                  </a:cubicBezTo>
                  <a:cubicBezTo>
                    <a:pt x="1383" y="263"/>
                    <a:pt x="1383" y="260"/>
                    <a:pt x="1382" y="257"/>
                  </a:cubicBezTo>
                  <a:cubicBezTo>
                    <a:pt x="1382" y="250"/>
                    <a:pt x="1382" y="245"/>
                    <a:pt x="1382" y="238"/>
                  </a:cubicBezTo>
                  <a:cubicBezTo>
                    <a:pt x="1382" y="230"/>
                    <a:pt x="1384" y="225"/>
                    <a:pt x="1385" y="217"/>
                  </a:cubicBezTo>
                  <a:cubicBezTo>
                    <a:pt x="1385" y="217"/>
                    <a:pt x="1385" y="217"/>
                    <a:pt x="1385" y="217"/>
                  </a:cubicBezTo>
                  <a:cubicBezTo>
                    <a:pt x="1385" y="217"/>
                    <a:pt x="1386" y="218"/>
                    <a:pt x="1387" y="218"/>
                  </a:cubicBezTo>
                  <a:cubicBezTo>
                    <a:pt x="1387" y="220"/>
                    <a:pt x="1387" y="222"/>
                    <a:pt x="1388" y="224"/>
                  </a:cubicBezTo>
                  <a:cubicBezTo>
                    <a:pt x="1388" y="226"/>
                    <a:pt x="1389" y="227"/>
                    <a:pt x="1390" y="227"/>
                  </a:cubicBezTo>
                  <a:cubicBezTo>
                    <a:pt x="1391" y="227"/>
                    <a:pt x="1391" y="226"/>
                    <a:pt x="1392" y="225"/>
                  </a:cubicBezTo>
                  <a:cubicBezTo>
                    <a:pt x="1393" y="223"/>
                    <a:pt x="1394" y="223"/>
                    <a:pt x="1395" y="221"/>
                  </a:cubicBezTo>
                  <a:cubicBezTo>
                    <a:pt x="1397" y="219"/>
                    <a:pt x="1399" y="218"/>
                    <a:pt x="1401" y="217"/>
                  </a:cubicBezTo>
                  <a:cubicBezTo>
                    <a:pt x="1404" y="215"/>
                    <a:pt x="1404" y="213"/>
                    <a:pt x="1407" y="211"/>
                  </a:cubicBezTo>
                  <a:cubicBezTo>
                    <a:pt x="1410" y="210"/>
                    <a:pt x="1409" y="206"/>
                    <a:pt x="1410" y="203"/>
                  </a:cubicBezTo>
                  <a:cubicBezTo>
                    <a:pt x="1411" y="199"/>
                    <a:pt x="1417" y="201"/>
                    <a:pt x="1417" y="197"/>
                  </a:cubicBezTo>
                  <a:cubicBezTo>
                    <a:pt x="1417" y="196"/>
                    <a:pt x="1417" y="196"/>
                    <a:pt x="1417" y="195"/>
                  </a:cubicBezTo>
                  <a:cubicBezTo>
                    <a:pt x="1414" y="195"/>
                    <a:pt x="1414" y="195"/>
                    <a:pt x="1414" y="195"/>
                  </a:cubicBezTo>
                  <a:cubicBezTo>
                    <a:pt x="1413" y="195"/>
                    <a:pt x="1413" y="196"/>
                    <a:pt x="1412" y="196"/>
                  </a:cubicBezTo>
                  <a:cubicBezTo>
                    <a:pt x="1410" y="196"/>
                    <a:pt x="1408" y="196"/>
                    <a:pt x="1406" y="196"/>
                  </a:cubicBezTo>
                  <a:cubicBezTo>
                    <a:pt x="1400" y="196"/>
                    <a:pt x="1397" y="191"/>
                    <a:pt x="1397" y="185"/>
                  </a:cubicBezTo>
                  <a:cubicBezTo>
                    <a:pt x="1397" y="180"/>
                    <a:pt x="1399" y="177"/>
                    <a:pt x="1403" y="173"/>
                  </a:cubicBezTo>
                  <a:cubicBezTo>
                    <a:pt x="1404" y="171"/>
                    <a:pt x="1406" y="170"/>
                    <a:pt x="1407" y="168"/>
                  </a:cubicBezTo>
                  <a:cubicBezTo>
                    <a:pt x="1409" y="166"/>
                    <a:pt x="1411" y="164"/>
                    <a:pt x="1414" y="164"/>
                  </a:cubicBezTo>
                  <a:cubicBezTo>
                    <a:pt x="1416" y="164"/>
                    <a:pt x="1417" y="165"/>
                    <a:pt x="1419" y="165"/>
                  </a:cubicBezTo>
                  <a:cubicBezTo>
                    <a:pt x="1420" y="166"/>
                    <a:pt x="1422" y="168"/>
                    <a:pt x="1424" y="168"/>
                  </a:cubicBezTo>
                  <a:cubicBezTo>
                    <a:pt x="1429" y="168"/>
                    <a:pt x="1432" y="168"/>
                    <a:pt x="1436" y="166"/>
                  </a:cubicBezTo>
                  <a:cubicBezTo>
                    <a:pt x="1439" y="165"/>
                    <a:pt x="1438" y="162"/>
                    <a:pt x="1440" y="160"/>
                  </a:cubicBezTo>
                  <a:cubicBezTo>
                    <a:pt x="1443" y="156"/>
                    <a:pt x="1443" y="153"/>
                    <a:pt x="1444" y="148"/>
                  </a:cubicBezTo>
                  <a:cubicBezTo>
                    <a:pt x="1445" y="144"/>
                    <a:pt x="1447" y="143"/>
                    <a:pt x="1450" y="140"/>
                  </a:cubicBezTo>
                  <a:cubicBezTo>
                    <a:pt x="1451" y="139"/>
                    <a:pt x="1451" y="138"/>
                    <a:pt x="1451" y="137"/>
                  </a:cubicBezTo>
                  <a:cubicBezTo>
                    <a:pt x="1451" y="136"/>
                    <a:pt x="1453" y="136"/>
                    <a:pt x="1454" y="134"/>
                  </a:cubicBezTo>
                  <a:cubicBezTo>
                    <a:pt x="1456" y="132"/>
                    <a:pt x="1455" y="129"/>
                    <a:pt x="1458" y="127"/>
                  </a:cubicBezTo>
                  <a:cubicBezTo>
                    <a:pt x="1459" y="126"/>
                    <a:pt x="1460" y="125"/>
                    <a:pt x="1462" y="124"/>
                  </a:cubicBezTo>
                  <a:cubicBezTo>
                    <a:pt x="1463" y="123"/>
                    <a:pt x="1465" y="123"/>
                    <a:pt x="1465" y="122"/>
                  </a:cubicBezTo>
                  <a:cubicBezTo>
                    <a:pt x="1465" y="120"/>
                    <a:pt x="1462" y="120"/>
                    <a:pt x="1462" y="118"/>
                  </a:cubicBezTo>
                  <a:cubicBezTo>
                    <a:pt x="1462" y="116"/>
                    <a:pt x="1464" y="116"/>
                    <a:pt x="1464" y="115"/>
                  </a:cubicBezTo>
                  <a:cubicBezTo>
                    <a:pt x="1466" y="112"/>
                    <a:pt x="1467" y="111"/>
                    <a:pt x="1468" y="108"/>
                  </a:cubicBezTo>
                  <a:cubicBezTo>
                    <a:pt x="1472" y="103"/>
                    <a:pt x="1475" y="98"/>
                    <a:pt x="1482" y="98"/>
                  </a:cubicBezTo>
                  <a:cubicBezTo>
                    <a:pt x="1482" y="96"/>
                    <a:pt x="1482" y="96"/>
                    <a:pt x="1482" y="96"/>
                  </a:cubicBezTo>
                  <a:cubicBezTo>
                    <a:pt x="1482" y="96"/>
                    <a:pt x="1481" y="96"/>
                    <a:pt x="1481" y="95"/>
                  </a:cubicBezTo>
                  <a:cubicBezTo>
                    <a:pt x="1482" y="93"/>
                    <a:pt x="1484" y="93"/>
                    <a:pt x="1486" y="92"/>
                  </a:cubicBezTo>
                  <a:cubicBezTo>
                    <a:pt x="1493" y="88"/>
                    <a:pt x="1498" y="85"/>
                    <a:pt x="1500" y="76"/>
                  </a:cubicBezTo>
                  <a:cubicBezTo>
                    <a:pt x="1501" y="73"/>
                    <a:pt x="1502" y="71"/>
                    <a:pt x="1505" y="70"/>
                  </a:cubicBezTo>
                  <a:cubicBezTo>
                    <a:pt x="1506" y="70"/>
                    <a:pt x="1507" y="70"/>
                    <a:pt x="1508" y="69"/>
                  </a:cubicBezTo>
                  <a:cubicBezTo>
                    <a:pt x="1509" y="69"/>
                    <a:pt x="1509" y="68"/>
                    <a:pt x="1509" y="67"/>
                  </a:cubicBezTo>
                  <a:cubicBezTo>
                    <a:pt x="1510" y="62"/>
                    <a:pt x="1511" y="59"/>
                    <a:pt x="1511" y="54"/>
                  </a:cubicBezTo>
                  <a:cubicBezTo>
                    <a:pt x="1511" y="48"/>
                    <a:pt x="1511" y="48"/>
                    <a:pt x="1511" y="48"/>
                  </a:cubicBezTo>
                  <a:cubicBezTo>
                    <a:pt x="1511" y="47"/>
                    <a:pt x="1512" y="47"/>
                    <a:pt x="1513" y="46"/>
                  </a:cubicBezTo>
                  <a:cubicBezTo>
                    <a:pt x="1515" y="43"/>
                    <a:pt x="1517" y="42"/>
                    <a:pt x="1517" y="38"/>
                  </a:cubicBezTo>
                  <a:cubicBezTo>
                    <a:pt x="1517" y="36"/>
                    <a:pt x="1516" y="35"/>
                    <a:pt x="1517" y="33"/>
                  </a:cubicBezTo>
                  <a:cubicBezTo>
                    <a:pt x="1520" y="34"/>
                    <a:pt x="1521" y="36"/>
                    <a:pt x="1524" y="39"/>
                  </a:cubicBezTo>
                  <a:cubicBezTo>
                    <a:pt x="1525" y="40"/>
                    <a:pt x="1527" y="40"/>
                    <a:pt x="1527" y="42"/>
                  </a:cubicBezTo>
                  <a:cubicBezTo>
                    <a:pt x="1527" y="44"/>
                    <a:pt x="1525" y="45"/>
                    <a:pt x="1525" y="47"/>
                  </a:cubicBezTo>
                  <a:cubicBezTo>
                    <a:pt x="1527" y="47"/>
                    <a:pt x="1529" y="47"/>
                    <a:pt x="1529" y="49"/>
                  </a:cubicBezTo>
                  <a:cubicBezTo>
                    <a:pt x="1529" y="55"/>
                    <a:pt x="1527" y="58"/>
                    <a:pt x="1525" y="63"/>
                  </a:cubicBezTo>
                  <a:cubicBezTo>
                    <a:pt x="1523" y="65"/>
                    <a:pt x="1521" y="66"/>
                    <a:pt x="1521" y="69"/>
                  </a:cubicBezTo>
                  <a:cubicBezTo>
                    <a:pt x="1521" y="72"/>
                    <a:pt x="1523" y="74"/>
                    <a:pt x="1526" y="74"/>
                  </a:cubicBezTo>
                  <a:cubicBezTo>
                    <a:pt x="1529" y="74"/>
                    <a:pt x="1528" y="70"/>
                    <a:pt x="1529" y="67"/>
                  </a:cubicBezTo>
                  <a:cubicBezTo>
                    <a:pt x="1530" y="64"/>
                    <a:pt x="1532" y="63"/>
                    <a:pt x="1533" y="60"/>
                  </a:cubicBezTo>
                  <a:cubicBezTo>
                    <a:pt x="1535" y="56"/>
                    <a:pt x="1537" y="54"/>
                    <a:pt x="1540" y="52"/>
                  </a:cubicBezTo>
                  <a:cubicBezTo>
                    <a:pt x="1542" y="50"/>
                    <a:pt x="1546" y="51"/>
                    <a:pt x="1546" y="48"/>
                  </a:cubicBezTo>
                  <a:cubicBezTo>
                    <a:pt x="1546" y="46"/>
                    <a:pt x="1544" y="46"/>
                    <a:pt x="1544" y="44"/>
                  </a:cubicBezTo>
                  <a:cubicBezTo>
                    <a:pt x="1544" y="43"/>
                    <a:pt x="1545" y="43"/>
                    <a:pt x="1545" y="42"/>
                  </a:cubicBezTo>
                  <a:cubicBezTo>
                    <a:pt x="1546" y="40"/>
                    <a:pt x="1545" y="39"/>
                    <a:pt x="1546" y="37"/>
                  </a:cubicBezTo>
                  <a:cubicBezTo>
                    <a:pt x="1547" y="37"/>
                    <a:pt x="1549" y="37"/>
                    <a:pt x="1550" y="37"/>
                  </a:cubicBezTo>
                  <a:cubicBezTo>
                    <a:pt x="1556" y="37"/>
                    <a:pt x="1556" y="37"/>
                    <a:pt x="1556" y="37"/>
                  </a:cubicBezTo>
                  <a:cubicBezTo>
                    <a:pt x="1559" y="39"/>
                    <a:pt x="1563" y="40"/>
                    <a:pt x="1563" y="45"/>
                  </a:cubicBezTo>
                  <a:cubicBezTo>
                    <a:pt x="1563" y="46"/>
                    <a:pt x="1563" y="48"/>
                    <a:pt x="1563" y="49"/>
                  </a:cubicBezTo>
                  <a:cubicBezTo>
                    <a:pt x="1562" y="52"/>
                    <a:pt x="1559" y="53"/>
                    <a:pt x="1559" y="55"/>
                  </a:cubicBezTo>
                  <a:cubicBezTo>
                    <a:pt x="1559" y="58"/>
                    <a:pt x="1559" y="61"/>
                    <a:pt x="1562" y="63"/>
                  </a:cubicBezTo>
                  <a:cubicBezTo>
                    <a:pt x="1563" y="64"/>
                    <a:pt x="1564" y="65"/>
                    <a:pt x="1566" y="65"/>
                  </a:cubicBezTo>
                  <a:cubicBezTo>
                    <a:pt x="1567" y="66"/>
                    <a:pt x="1569" y="64"/>
                    <a:pt x="1569" y="66"/>
                  </a:cubicBezTo>
                  <a:cubicBezTo>
                    <a:pt x="1570" y="66"/>
                    <a:pt x="1569" y="67"/>
                    <a:pt x="1569" y="67"/>
                  </a:cubicBezTo>
                  <a:cubicBezTo>
                    <a:pt x="1570" y="70"/>
                    <a:pt x="1571" y="72"/>
                    <a:pt x="1573" y="73"/>
                  </a:cubicBezTo>
                  <a:cubicBezTo>
                    <a:pt x="1575" y="75"/>
                    <a:pt x="1577" y="76"/>
                    <a:pt x="1580" y="76"/>
                  </a:cubicBezTo>
                  <a:cubicBezTo>
                    <a:pt x="1585" y="76"/>
                    <a:pt x="1589" y="74"/>
                    <a:pt x="1594" y="72"/>
                  </a:cubicBezTo>
                  <a:cubicBezTo>
                    <a:pt x="1594" y="73"/>
                    <a:pt x="1594" y="74"/>
                    <a:pt x="1594" y="75"/>
                  </a:cubicBezTo>
                  <a:cubicBezTo>
                    <a:pt x="1595" y="77"/>
                    <a:pt x="1596" y="76"/>
                    <a:pt x="1597" y="77"/>
                  </a:cubicBezTo>
                  <a:cubicBezTo>
                    <a:pt x="1598" y="78"/>
                    <a:pt x="1599" y="79"/>
                    <a:pt x="1599" y="81"/>
                  </a:cubicBezTo>
                  <a:cubicBezTo>
                    <a:pt x="1599" y="82"/>
                    <a:pt x="1599" y="83"/>
                    <a:pt x="1598" y="84"/>
                  </a:cubicBezTo>
                  <a:cubicBezTo>
                    <a:pt x="1600" y="85"/>
                    <a:pt x="1600" y="85"/>
                    <a:pt x="1600" y="85"/>
                  </a:cubicBezTo>
                  <a:cubicBezTo>
                    <a:pt x="1601" y="85"/>
                    <a:pt x="1601" y="84"/>
                    <a:pt x="1602" y="84"/>
                  </a:cubicBezTo>
                  <a:cubicBezTo>
                    <a:pt x="1606" y="84"/>
                    <a:pt x="1607" y="89"/>
                    <a:pt x="1607" y="93"/>
                  </a:cubicBezTo>
                  <a:cubicBezTo>
                    <a:pt x="1607" y="97"/>
                    <a:pt x="1606" y="100"/>
                    <a:pt x="1605" y="104"/>
                  </a:cubicBezTo>
                  <a:cubicBezTo>
                    <a:pt x="1604" y="104"/>
                    <a:pt x="1604" y="104"/>
                    <a:pt x="1604" y="104"/>
                  </a:cubicBezTo>
                  <a:cubicBezTo>
                    <a:pt x="1603" y="103"/>
                    <a:pt x="1603" y="103"/>
                    <a:pt x="1603" y="102"/>
                  </a:cubicBezTo>
                  <a:cubicBezTo>
                    <a:pt x="1599" y="102"/>
                    <a:pt x="1599" y="102"/>
                    <a:pt x="1599" y="102"/>
                  </a:cubicBezTo>
                  <a:cubicBezTo>
                    <a:pt x="1599" y="104"/>
                    <a:pt x="1598" y="105"/>
                    <a:pt x="1598" y="107"/>
                  </a:cubicBezTo>
                  <a:cubicBezTo>
                    <a:pt x="1598" y="110"/>
                    <a:pt x="1600" y="112"/>
                    <a:pt x="1600" y="115"/>
                  </a:cubicBezTo>
                  <a:cubicBezTo>
                    <a:pt x="1600" y="119"/>
                    <a:pt x="1596" y="120"/>
                    <a:pt x="1595" y="124"/>
                  </a:cubicBezTo>
                  <a:cubicBezTo>
                    <a:pt x="1597" y="124"/>
                    <a:pt x="1597" y="124"/>
                    <a:pt x="1599" y="124"/>
                  </a:cubicBezTo>
                  <a:cubicBezTo>
                    <a:pt x="1599" y="125"/>
                    <a:pt x="1599" y="125"/>
                    <a:pt x="1599" y="125"/>
                  </a:cubicBezTo>
                  <a:cubicBezTo>
                    <a:pt x="1599" y="126"/>
                    <a:pt x="1598" y="126"/>
                    <a:pt x="1598" y="127"/>
                  </a:cubicBezTo>
                  <a:cubicBezTo>
                    <a:pt x="1597" y="129"/>
                    <a:pt x="1597" y="131"/>
                    <a:pt x="1595" y="134"/>
                  </a:cubicBezTo>
                  <a:cubicBezTo>
                    <a:pt x="1596" y="134"/>
                    <a:pt x="1596" y="134"/>
                    <a:pt x="1597" y="134"/>
                  </a:cubicBezTo>
                  <a:cubicBezTo>
                    <a:pt x="1599" y="134"/>
                    <a:pt x="1601" y="133"/>
                    <a:pt x="1603" y="133"/>
                  </a:cubicBezTo>
                  <a:cubicBezTo>
                    <a:pt x="1606" y="133"/>
                    <a:pt x="1607" y="134"/>
                    <a:pt x="1609" y="134"/>
                  </a:cubicBezTo>
                  <a:cubicBezTo>
                    <a:pt x="1611" y="134"/>
                    <a:pt x="1611" y="130"/>
                    <a:pt x="1613" y="130"/>
                  </a:cubicBezTo>
                  <a:cubicBezTo>
                    <a:pt x="1615" y="130"/>
                    <a:pt x="1616" y="131"/>
                    <a:pt x="1617" y="131"/>
                  </a:cubicBezTo>
                  <a:cubicBezTo>
                    <a:pt x="1619" y="131"/>
                    <a:pt x="1619" y="130"/>
                    <a:pt x="1621" y="129"/>
                  </a:cubicBezTo>
                  <a:cubicBezTo>
                    <a:pt x="1623" y="127"/>
                    <a:pt x="1625" y="126"/>
                    <a:pt x="1627" y="124"/>
                  </a:cubicBezTo>
                  <a:cubicBezTo>
                    <a:pt x="1629" y="122"/>
                    <a:pt x="1629" y="119"/>
                    <a:pt x="1632" y="119"/>
                  </a:cubicBezTo>
                  <a:cubicBezTo>
                    <a:pt x="1633" y="119"/>
                    <a:pt x="1633" y="121"/>
                    <a:pt x="1634" y="122"/>
                  </a:cubicBezTo>
                  <a:cubicBezTo>
                    <a:pt x="1635" y="124"/>
                    <a:pt x="1635" y="125"/>
                    <a:pt x="1637" y="127"/>
                  </a:cubicBezTo>
                  <a:cubicBezTo>
                    <a:pt x="1639" y="129"/>
                    <a:pt x="1640" y="130"/>
                    <a:pt x="1642" y="131"/>
                  </a:cubicBezTo>
                  <a:cubicBezTo>
                    <a:pt x="1643" y="131"/>
                    <a:pt x="1645" y="132"/>
                    <a:pt x="1645" y="134"/>
                  </a:cubicBezTo>
                  <a:cubicBezTo>
                    <a:pt x="1645" y="136"/>
                    <a:pt x="1643" y="137"/>
                    <a:pt x="1643" y="139"/>
                  </a:cubicBezTo>
                  <a:cubicBezTo>
                    <a:pt x="1642" y="140"/>
                    <a:pt x="1641" y="143"/>
                    <a:pt x="1640" y="143"/>
                  </a:cubicBezTo>
                  <a:cubicBezTo>
                    <a:pt x="1637" y="143"/>
                    <a:pt x="1636" y="139"/>
                    <a:pt x="1633" y="139"/>
                  </a:cubicBezTo>
                  <a:cubicBezTo>
                    <a:pt x="1630" y="139"/>
                    <a:pt x="1629" y="144"/>
                    <a:pt x="1626" y="144"/>
                  </a:cubicBezTo>
                  <a:cubicBezTo>
                    <a:pt x="1625" y="144"/>
                    <a:pt x="1624" y="143"/>
                    <a:pt x="1624" y="143"/>
                  </a:cubicBezTo>
                  <a:cubicBezTo>
                    <a:pt x="1623" y="143"/>
                    <a:pt x="1622" y="144"/>
                    <a:pt x="1621" y="144"/>
                  </a:cubicBezTo>
                  <a:cubicBezTo>
                    <a:pt x="1621" y="144"/>
                    <a:pt x="1621" y="145"/>
                    <a:pt x="1621" y="145"/>
                  </a:cubicBezTo>
                  <a:cubicBezTo>
                    <a:pt x="1621" y="146"/>
                    <a:pt x="1622" y="146"/>
                    <a:pt x="1623" y="146"/>
                  </a:cubicBezTo>
                  <a:cubicBezTo>
                    <a:pt x="1625" y="147"/>
                    <a:pt x="1625" y="148"/>
                    <a:pt x="1627" y="148"/>
                  </a:cubicBezTo>
                  <a:cubicBezTo>
                    <a:pt x="1630" y="149"/>
                    <a:pt x="1630" y="152"/>
                    <a:pt x="1632" y="154"/>
                  </a:cubicBezTo>
                  <a:cubicBezTo>
                    <a:pt x="1633" y="151"/>
                    <a:pt x="1633" y="147"/>
                    <a:pt x="1636" y="147"/>
                  </a:cubicBezTo>
                  <a:cubicBezTo>
                    <a:pt x="1637" y="147"/>
                    <a:pt x="1637" y="147"/>
                    <a:pt x="1637" y="148"/>
                  </a:cubicBezTo>
                  <a:cubicBezTo>
                    <a:pt x="1638" y="150"/>
                    <a:pt x="1639" y="152"/>
                    <a:pt x="1640" y="154"/>
                  </a:cubicBezTo>
                  <a:cubicBezTo>
                    <a:pt x="1643" y="152"/>
                    <a:pt x="1644" y="150"/>
                    <a:pt x="1644" y="146"/>
                  </a:cubicBezTo>
                  <a:cubicBezTo>
                    <a:pt x="1644" y="145"/>
                    <a:pt x="1644" y="144"/>
                    <a:pt x="1645" y="143"/>
                  </a:cubicBezTo>
                  <a:cubicBezTo>
                    <a:pt x="1645" y="142"/>
                    <a:pt x="1646" y="143"/>
                    <a:pt x="1647" y="142"/>
                  </a:cubicBezTo>
                  <a:cubicBezTo>
                    <a:pt x="1649" y="142"/>
                    <a:pt x="1649" y="140"/>
                    <a:pt x="1651" y="140"/>
                  </a:cubicBezTo>
                  <a:cubicBezTo>
                    <a:pt x="1653" y="140"/>
                    <a:pt x="1654" y="142"/>
                    <a:pt x="1656" y="143"/>
                  </a:cubicBezTo>
                  <a:cubicBezTo>
                    <a:pt x="1662" y="145"/>
                    <a:pt x="1665" y="147"/>
                    <a:pt x="1671" y="149"/>
                  </a:cubicBezTo>
                  <a:cubicBezTo>
                    <a:pt x="1678" y="151"/>
                    <a:pt x="1683" y="152"/>
                    <a:pt x="1690" y="157"/>
                  </a:cubicBezTo>
                  <a:cubicBezTo>
                    <a:pt x="1696" y="162"/>
                    <a:pt x="1697" y="167"/>
                    <a:pt x="1705" y="169"/>
                  </a:cubicBezTo>
                  <a:cubicBezTo>
                    <a:pt x="1706" y="169"/>
                    <a:pt x="1708" y="169"/>
                    <a:pt x="1709" y="169"/>
                  </a:cubicBezTo>
                  <a:cubicBezTo>
                    <a:pt x="1711" y="169"/>
                    <a:pt x="1711" y="172"/>
                    <a:pt x="1713" y="173"/>
                  </a:cubicBezTo>
                  <a:cubicBezTo>
                    <a:pt x="1715" y="175"/>
                    <a:pt x="1718" y="175"/>
                    <a:pt x="1721" y="175"/>
                  </a:cubicBezTo>
                  <a:cubicBezTo>
                    <a:pt x="1726" y="175"/>
                    <a:pt x="1726" y="175"/>
                    <a:pt x="1726" y="175"/>
                  </a:cubicBezTo>
                  <a:cubicBezTo>
                    <a:pt x="1729" y="175"/>
                    <a:pt x="1731" y="173"/>
                    <a:pt x="1734" y="173"/>
                  </a:cubicBezTo>
                  <a:cubicBezTo>
                    <a:pt x="1737" y="173"/>
                    <a:pt x="1739" y="173"/>
                    <a:pt x="1740" y="175"/>
                  </a:cubicBezTo>
                  <a:cubicBezTo>
                    <a:pt x="1741" y="177"/>
                    <a:pt x="1741" y="179"/>
                    <a:pt x="1741" y="182"/>
                  </a:cubicBezTo>
                  <a:cubicBezTo>
                    <a:pt x="1742" y="186"/>
                    <a:pt x="1742" y="189"/>
                    <a:pt x="1742" y="194"/>
                  </a:cubicBezTo>
                  <a:cubicBezTo>
                    <a:pt x="1742" y="197"/>
                    <a:pt x="1743" y="199"/>
                    <a:pt x="1741" y="201"/>
                  </a:cubicBezTo>
                  <a:cubicBezTo>
                    <a:pt x="1740" y="202"/>
                    <a:pt x="1738" y="202"/>
                    <a:pt x="1736" y="202"/>
                  </a:cubicBezTo>
                  <a:cubicBezTo>
                    <a:pt x="1733" y="203"/>
                    <a:pt x="1731" y="205"/>
                    <a:pt x="1728" y="205"/>
                  </a:cubicBezTo>
                  <a:cubicBezTo>
                    <a:pt x="1726" y="205"/>
                    <a:pt x="1725" y="204"/>
                    <a:pt x="1724" y="204"/>
                  </a:cubicBezTo>
                  <a:cubicBezTo>
                    <a:pt x="1721" y="205"/>
                    <a:pt x="1721" y="208"/>
                    <a:pt x="1719" y="209"/>
                  </a:cubicBezTo>
                  <a:cubicBezTo>
                    <a:pt x="1717" y="210"/>
                    <a:pt x="1715" y="210"/>
                    <a:pt x="1713" y="211"/>
                  </a:cubicBezTo>
                  <a:cubicBezTo>
                    <a:pt x="1708" y="214"/>
                    <a:pt x="1706" y="217"/>
                    <a:pt x="1701" y="217"/>
                  </a:cubicBezTo>
                  <a:cubicBezTo>
                    <a:pt x="1697" y="217"/>
                    <a:pt x="1697" y="217"/>
                    <a:pt x="1697" y="217"/>
                  </a:cubicBezTo>
                  <a:cubicBezTo>
                    <a:pt x="1695" y="217"/>
                    <a:pt x="1694" y="215"/>
                    <a:pt x="1692" y="215"/>
                  </a:cubicBezTo>
                  <a:cubicBezTo>
                    <a:pt x="1688" y="215"/>
                    <a:pt x="1687" y="217"/>
                    <a:pt x="1684" y="217"/>
                  </a:cubicBezTo>
                  <a:cubicBezTo>
                    <a:pt x="1682" y="217"/>
                    <a:pt x="1681" y="216"/>
                    <a:pt x="1680" y="216"/>
                  </a:cubicBezTo>
                  <a:cubicBezTo>
                    <a:pt x="1677" y="216"/>
                    <a:pt x="1676" y="218"/>
                    <a:pt x="1673" y="218"/>
                  </a:cubicBezTo>
                  <a:cubicBezTo>
                    <a:pt x="1672" y="218"/>
                    <a:pt x="1672" y="217"/>
                    <a:pt x="1672" y="215"/>
                  </a:cubicBezTo>
                  <a:cubicBezTo>
                    <a:pt x="1671" y="214"/>
                    <a:pt x="1671" y="214"/>
                    <a:pt x="1671" y="213"/>
                  </a:cubicBezTo>
                  <a:cubicBezTo>
                    <a:pt x="1670" y="211"/>
                    <a:pt x="1671" y="209"/>
                    <a:pt x="1670" y="208"/>
                  </a:cubicBezTo>
                  <a:cubicBezTo>
                    <a:pt x="1670" y="207"/>
                    <a:pt x="1669" y="207"/>
                    <a:pt x="1667" y="207"/>
                  </a:cubicBezTo>
                  <a:cubicBezTo>
                    <a:pt x="1665" y="207"/>
                    <a:pt x="1664" y="209"/>
                    <a:pt x="1661" y="210"/>
                  </a:cubicBezTo>
                  <a:cubicBezTo>
                    <a:pt x="1658" y="212"/>
                    <a:pt x="1656" y="212"/>
                    <a:pt x="1653" y="213"/>
                  </a:cubicBezTo>
                  <a:cubicBezTo>
                    <a:pt x="1651" y="214"/>
                    <a:pt x="1649" y="214"/>
                    <a:pt x="1648" y="216"/>
                  </a:cubicBezTo>
                  <a:cubicBezTo>
                    <a:pt x="1647" y="218"/>
                    <a:pt x="1647" y="219"/>
                    <a:pt x="1646" y="222"/>
                  </a:cubicBezTo>
                  <a:cubicBezTo>
                    <a:pt x="1645" y="223"/>
                    <a:pt x="1645" y="224"/>
                    <a:pt x="1644" y="225"/>
                  </a:cubicBezTo>
                  <a:cubicBezTo>
                    <a:pt x="1644" y="225"/>
                    <a:pt x="1643" y="225"/>
                    <a:pt x="1643" y="225"/>
                  </a:cubicBezTo>
                  <a:cubicBezTo>
                    <a:pt x="1643" y="228"/>
                    <a:pt x="1645" y="229"/>
                    <a:pt x="1647" y="231"/>
                  </a:cubicBezTo>
                  <a:cubicBezTo>
                    <a:pt x="1650" y="234"/>
                    <a:pt x="1651" y="235"/>
                    <a:pt x="1654" y="237"/>
                  </a:cubicBezTo>
                  <a:cubicBezTo>
                    <a:pt x="1659" y="241"/>
                    <a:pt x="1659" y="248"/>
                    <a:pt x="1665" y="248"/>
                  </a:cubicBezTo>
                  <a:cubicBezTo>
                    <a:pt x="1668" y="248"/>
                    <a:pt x="1670" y="247"/>
                    <a:pt x="1673" y="247"/>
                  </a:cubicBezTo>
                  <a:cubicBezTo>
                    <a:pt x="1675" y="247"/>
                    <a:pt x="1676" y="249"/>
                    <a:pt x="1676" y="250"/>
                  </a:cubicBezTo>
                  <a:cubicBezTo>
                    <a:pt x="1676" y="252"/>
                    <a:pt x="1674" y="253"/>
                    <a:pt x="1674" y="255"/>
                  </a:cubicBezTo>
                  <a:cubicBezTo>
                    <a:pt x="1674" y="257"/>
                    <a:pt x="1678" y="258"/>
                    <a:pt x="1681" y="258"/>
                  </a:cubicBezTo>
                  <a:cubicBezTo>
                    <a:pt x="1683" y="258"/>
                    <a:pt x="1684" y="257"/>
                    <a:pt x="1687" y="257"/>
                  </a:cubicBezTo>
                  <a:cubicBezTo>
                    <a:pt x="1688" y="257"/>
                    <a:pt x="1689" y="259"/>
                    <a:pt x="1689" y="260"/>
                  </a:cubicBezTo>
                  <a:cubicBezTo>
                    <a:pt x="1689" y="264"/>
                    <a:pt x="1684" y="264"/>
                    <a:pt x="1681" y="266"/>
                  </a:cubicBezTo>
                  <a:cubicBezTo>
                    <a:pt x="1678" y="268"/>
                    <a:pt x="1676" y="270"/>
                    <a:pt x="1673" y="270"/>
                  </a:cubicBezTo>
                  <a:cubicBezTo>
                    <a:pt x="1668" y="270"/>
                    <a:pt x="1665" y="270"/>
                    <a:pt x="1661" y="269"/>
                  </a:cubicBezTo>
                  <a:cubicBezTo>
                    <a:pt x="1637" y="278"/>
                    <a:pt x="1637" y="278"/>
                    <a:pt x="1637" y="278"/>
                  </a:cubicBezTo>
                  <a:cubicBezTo>
                    <a:pt x="1636" y="279"/>
                    <a:pt x="1634" y="278"/>
                    <a:pt x="1633" y="279"/>
                  </a:cubicBezTo>
                  <a:cubicBezTo>
                    <a:pt x="1630" y="281"/>
                    <a:pt x="1628" y="282"/>
                    <a:pt x="1625" y="282"/>
                  </a:cubicBezTo>
                  <a:cubicBezTo>
                    <a:pt x="1622" y="282"/>
                    <a:pt x="1620" y="282"/>
                    <a:pt x="1617" y="281"/>
                  </a:cubicBezTo>
                  <a:cubicBezTo>
                    <a:pt x="1615" y="281"/>
                    <a:pt x="1615" y="279"/>
                    <a:pt x="1614" y="279"/>
                  </a:cubicBezTo>
                  <a:cubicBezTo>
                    <a:pt x="1612" y="276"/>
                    <a:pt x="1612" y="271"/>
                    <a:pt x="1609" y="271"/>
                  </a:cubicBezTo>
                  <a:cubicBezTo>
                    <a:pt x="1607" y="271"/>
                    <a:pt x="1606" y="271"/>
                    <a:pt x="1605" y="271"/>
                  </a:cubicBezTo>
                  <a:cubicBezTo>
                    <a:pt x="1601" y="271"/>
                    <a:pt x="1601" y="266"/>
                    <a:pt x="1597" y="266"/>
                  </a:cubicBezTo>
                  <a:cubicBezTo>
                    <a:pt x="1595" y="266"/>
                    <a:pt x="1595" y="268"/>
                    <a:pt x="1595" y="270"/>
                  </a:cubicBezTo>
                  <a:cubicBezTo>
                    <a:pt x="1595" y="273"/>
                    <a:pt x="1600" y="274"/>
                    <a:pt x="1600" y="278"/>
                  </a:cubicBezTo>
                  <a:cubicBezTo>
                    <a:pt x="1600" y="280"/>
                    <a:pt x="1598" y="281"/>
                    <a:pt x="1597" y="282"/>
                  </a:cubicBezTo>
                  <a:cubicBezTo>
                    <a:pt x="1597" y="282"/>
                    <a:pt x="1597" y="282"/>
                    <a:pt x="1597" y="282"/>
                  </a:cubicBezTo>
                  <a:cubicBezTo>
                    <a:pt x="1589" y="277"/>
                    <a:pt x="1583" y="279"/>
                    <a:pt x="1574" y="277"/>
                  </a:cubicBezTo>
                  <a:cubicBezTo>
                    <a:pt x="1567" y="276"/>
                    <a:pt x="1562" y="276"/>
                    <a:pt x="1555" y="274"/>
                  </a:cubicBezTo>
                  <a:cubicBezTo>
                    <a:pt x="1538" y="272"/>
                    <a:pt x="1529" y="266"/>
                    <a:pt x="1512" y="266"/>
                  </a:cubicBezTo>
                  <a:cubicBezTo>
                    <a:pt x="1506" y="266"/>
                    <a:pt x="1503" y="271"/>
                    <a:pt x="1497" y="271"/>
                  </a:cubicBezTo>
                  <a:cubicBezTo>
                    <a:pt x="1490" y="271"/>
                    <a:pt x="1486" y="269"/>
                    <a:pt x="1480" y="266"/>
                  </a:cubicBezTo>
                  <a:cubicBezTo>
                    <a:pt x="1479" y="265"/>
                    <a:pt x="1478" y="264"/>
                    <a:pt x="1477" y="264"/>
                  </a:cubicBezTo>
                  <a:cubicBezTo>
                    <a:pt x="1472" y="264"/>
                    <a:pt x="1471" y="269"/>
                    <a:pt x="1466" y="269"/>
                  </a:cubicBezTo>
                  <a:cubicBezTo>
                    <a:pt x="1463" y="269"/>
                    <a:pt x="1462" y="266"/>
                    <a:pt x="1458" y="266"/>
                  </a:cubicBezTo>
                  <a:cubicBezTo>
                    <a:pt x="1455" y="266"/>
                    <a:pt x="1454" y="267"/>
                    <a:pt x="1451" y="267"/>
                  </a:cubicBezTo>
                  <a:cubicBezTo>
                    <a:pt x="1441" y="267"/>
                    <a:pt x="1435" y="265"/>
                    <a:pt x="1426" y="264"/>
                  </a:cubicBezTo>
                  <a:cubicBezTo>
                    <a:pt x="1426" y="269"/>
                    <a:pt x="1426" y="269"/>
                    <a:pt x="1426" y="269"/>
                  </a:cubicBezTo>
                  <a:cubicBezTo>
                    <a:pt x="1431" y="297"/>
                    <a:pt x="1431" y="297"/>
                    <a:pt x="1431" y="297"/>
                  </a:cubicBezTo>
                  <a:cubicBezTo>
                    <a:pt x="1430" y="299"/>
                    <a:pt x="1431" y="301"/>
                    <a:pt x="1429" y="304"/>
                  </a:cubicBezTo>
                  <a:cubicBezTo>
                    <a:pt x="1428" y="306"/>
                    <a:pt x="1426" y="306"/>
                    <a:pt x="1426" y="308"/>
                  </a:cubicBezTo>
                  <a:cubicBezTo>
                    <a:pt x="1426" y="313"/>
                    <a:pt x="1425" y="318"/>
                    <a:pt x="1429" y="321"/>
                  </a:cubicBezTo>
                  <a:cubicBezTo>
                    <a:pt x="1430" y="323"/>
                    <a:pt x="1433" y="323"/>
                    <a:pt x="1433" y="325"/>
                  </a:cubicBezTo>
                  <a:cubicBezTo>
                    <a:pt x="1433" y="333"/>
                    <a:pt x="1427" y="337"/>
                    <a:pt x="1427" y="345"/>
                  </a:cubicBezTo>
                  <a:cubicBezTo>
                    <a:pt x="1427" y="347"/>
                    <a:pt x="1430" y="348"/>
                    <a:pt x="1430" y="350"/>
                  </a:cubicBezTo>
                  <a:cubicBezTo>
                    <a:pt x="1430" y="356"/>
                    <a:pt x="1425" y="359"/>
                    <a:pt x="1421" y="362"/>
                  </a:cubicBezTo>
                  <a:cubicBezTo>
                    <a:pt x="1418" y="365"/>
                    <a:pt x="1417" y="368"/>
                    <a:pt x="1413" y="369"/>
                  </a:cubicBezTo>
                  <a:cubicBezTo>
                    <a:pt x="1411" y="370"/>
                    <a:pt x="1410" y="371"/>
                    <a:pt x="1408" y="372"/>
                  </a:cubicBezTo>
                  <a:cubicBezTo>
                    <a:pt x="1405" y="374"/>
                    <a:pt x="1400" y="373"/>
                    <a:pt x="1400" y="377"/>
                  </a:cubicBezTo>
                  <a:cubicBezTo>
                    <a:pt x="1400" y="378"/>
                    <a:pt x="1401" y="378"/>
                    <a:pt x="1401" y="379"/>
                  </a:cubicBezTo>
                  <a:cubicBezTo>
                    <a:pt x="1406" y="379"/>
                    <a:pt x="1406" y="379"/>
                    <a:pt x="1406" y="379"/>
                  </a:cubicBezTo>
                  <a:cubicBezTo>
                    <a:pt x="1410" y="379"/>
                    <a:pt x="1413" y="379"/>
                    <a:pt x="1417" y="378"/>
                  </a:cubicBezTo>
                  <a:cubicBezTo>
                    <a:pt x="1420" y="376"/>
                    <a:pt x="1422" y="372"/>
                    <a:pt x="1426" y="372"/>
                  </a:cubicBezTo>
                  <a:cubicBezTo>
                    <a:pt x="1428" y="372"/>
                    <a:pt x="1429" y="373"/>
                    <a:pt x="1430" y="373"/>
                  </a:cubicBezTo>
                  <a:cubicBezTo>
                    <a:pt x="1430" y="376"/>
                    <a:pt x="1430" y="376"/>
                    <a:pt x="1430" y="376"/>
                  </a:cubicBezTo>
                  <a:cubicBezTo>
                    <a:pt x="1430" y="384"/>
                    <a:pt x="1423" y="386"/>
                    <a:pt x="1417" y="391"/>
                  </a:cubicBezTo>
                  <a:cubicBezTo>
                    <a:pt x="1411" y="396"/>
                    <a:pt x="1409" y="401"/>
                    <a:pt x="1404" y="406"/>
                  </a:cubicBezTo>
                  <a:cubicBezTo>
                    <a:pt x="1396" y="414"/>
                    <a:pt x="1388" y="410"/>
                    <a:pt x="1378" y="413"/>
                  </a:cubicBezTo>
                  <a:cubicBezTo>
                    <a:pt x="1373" y="414"/>
                    <a:pt x="1373" y="418"/>
                    <a:pt x="1371" y="422"/>
                  </a:cubicBezTo>
                  <a:cubicBezTo>
                    <a:pt x="1365" y="431"/>
                    <a:pt x="1361" y="436"/>
                    <a:pt x="1357" y="446"/>
                  </a:cubicBezTo>
                  <a:cubicBezTo>
                    <a:pt x="1353" y="454"/>
                    <a:pt x="1349" y="457"/>
                    <a:pt x="1346" y="465"/>
                  </a:cubicBezTo>
                  <a:cubicBezTo>
                    <a:pt x="1345" y="470"/>
                    <a:pt x="1346" y="473"/>
                    <a:pt x="1346" y="478"/>
                  </a:cubicBezTo>
                  <a:cubicBezTo>
                    <a:pt x="1346" y="486"/>
                    <a:pt x="1343" y="490"/>
                    <a:pt x="1343" y="497"/>
                  </a:cubicBezTo>
                  <a:cubicBezTo>
                    <a:pt x="1343" y="508"/>
                    <a:pt x="1343" y="508"/>
                    <a:pt x="1343" y="508"/>
                  </a:cubicBezTo>
                  <a:cubicBezTo>
                    <a:pt x="1343" y="516"/>
                    <a:pt x="1342" y="528"/>
                    <a:pt x="1334" y="528"/>
                  </a:cubicBezTo>
                  <a:cubicBezTo>
                    <a:pt x="1332" y="528"/>
                    <a:pt x="1330" y="528"/>
                    <a:pt x="1328" y="527"/>
                  </a:cubicBezTo>
                  <a:cubicBezTo>
                    <a:pt x="1324" y="526"/>
                    <a:pt x="1322" y="526"/>
                    <a:pt x="1318" y="526"/>
                  </a:cubicBezTo>
                  <a:cubicBezTo>
                    <a:pt x="1300" y="526"/>
                    <a:pt x="1290" y="532"/>
                    <a:pt x="1273" y="540"/>
                  </a:cubicBezTo>
                  <a:cubicBezTo>
                    <a:pt x="1268" y="542"/>
                    <a:pt x="1265" y="542"/>
                    <a:pt x="1260" y="544"/>
                  </a:cubicBezTo>
                  <a:cubicBezTo>
                    <a:pt x="1255" y="546"/>
                    <a:pt x="1251" y="549"/>
                    <a:pt x="1245" y="549"/>
                  </a:cubicBezTo>
                  <a:cubicBezTo>
                    <a:pt x="1206" y="540"/>
                    <a:pt x="1206" y="540"/>
                    <a:pt x="1206" y="540"/>
                  </a:cubicBezTo>
                  <a:cubicBezTo>
                    <a:pt x="1197" y="542"/>
                    <a:pt x="1197" y="542"/>
                    <a:pt x="1197" y="542"/>
                  </a:cubicBezTo>
                  <a:cubicBezTo>
                    <a:pt x="1193" y="541"/>
                    <a:pt x="1193" y="541"/>
                    <a:pt x="1193" y="541"/>
                  </a:cubicBezTo>
                  <a:cubicBezTo>
                    <a:pt x="1193" y="537"/>
                    <a:pt x="1196" y="535"/>
                    <a:pt x="1196" y="530"/>
                  </a:cubicBezTo>
                  <a:cubicBezTo>
                    <a:pt x="1196" y="525"/>
                    <a:pt x="1189" y="522"/>
                    <a:pt x="1183" y="522"/>
                  </a:cubicBezTo>
                  <a:cubicBezTo>
                    <a:pt x="1172" y="522"/>
                    <a:pt x="1165" y="523"/>
                    <a:pt x="1154" y="523"/>
                  </a:cubicBezTo>
                  <a:cubicBezTo>
                    <a:pt x="1150" y="523"/>
                    <a:pt x="1149" y="528"/>
                    <a:pt x="1145" y="528"/>
                  </a:cubicBezTo>
                  <a:cubicBezTo>
                    <a:pt x="1141" y="528"/>
                    <a:pt x="1140" y="524"/>
                    <a:pt x="1136" y="524"/>
                  </a:cubicBezTo>
                  <a:cubicBezTo>
                    <a:pt x="1133" y="524"/>
                    <a:pt x="1134" y="529"/>
                    <a:pt x="1133" y="532"/>
                  </a:cubicBezTo>
                  <a:cubicBezTo>
                    <a:pt x="1131" y="537"/>
                    <a:pt x="1126" y="538"/>
                    <a:pt x="1126" y="543"/>
                  </a:cubicBezTo>
                  <a:cubicBezTo>
                    <a:pt x="1126" y="547"/>
                    <a:pt x="1127" y="551"/>
                    <a:pt x="1124" y="553"/>
                  </a:cubicBezTo>
                  <a:cubicBezTo>
                    <a:pt x="1121" y="555"/>
                    <a:pt x="1119" y="553"/>
                    <a:pt x="1115" y="553"/>
                  </a:cubicBezTo>
                  <a:cubicBezTo>
                    <a:pt x="1111" y="554"/>
                    <a:pt x="1109" y="555"/>
                    <a:pt x="1106" y="557"/>
                  </a:cubicBezTo>
                  <a:cubicBezTo>
                    <a:pt x="1102" y="561"/>
                    <a:pt x="1099" y="565"/>
                    <a:pt x="1093" y="565"/>
                  </a:cubicBezTo>
                  <a:cubicBezTo>
                    <a:pt x="1091" y="565"/>
                    <a:pt x="1089" y="565"/>
                    <a:pt x="1087" y="566"/>
                  </a:cubicBezTo>
                  <a:cubicBezTo>
                    <a:pt x="1084" y="567"/>
                    <a:pt x="1084" y="573"/>
                    <a:pt x="1080" y="573"/>
                  </a:cubicBezTo>
                  <a:cubicBezTo>
                    <a:pt x="1074" y="573"/>
                    <a:pt x="1071" y="569"/>
                    <a:pt x="1066" y="569"/>
                  </a:cubicBezTo>
                  <a:cubicBezTo>
                    <a:pt x="1050" y="569"/>
                    <a:pt x="1050" y="569"/>
                    <a:pt x="1050" y="569"/>
                  </a:cubicBezTo>
                  <a:cubicBezTo>
                    <a:pt x="1040" y="569"/>
                    <a:pt x="1035" y="563"/>
                    <a:pt x="1025" y="563"/>
                  </a:cubicBezTo>
                  <a:cubicBezTo>
                    <a:pt x="1018" y="563"/>
                    <a:pt x="1015" y="568"/>
                    <a:pt x="1009" y="572"/>
                  </a:cubicBezTo>
                  <a:cubicBezTo>
                    <a:pt x="998" y="579"/>
                    <a:pt x="991" y="584"/>
                    <a:pt x="978" y="584"/>
                  </a:cubicBezTo>
                  <a:cubicBezTo>
                    <a:pt x="971" y="584"/>
                    <a:pt x="967" y="582"/>
                    <a:pt x="962" y="578"/>
                  </a:cubicBezTo>
                  <a:cubicBezTo>
                    <a:pt x="955" y="574"/>
                    <a:pt x="950" y="572"/>
                    <a:pt x="946" y="565"/>
                  </a:cubicBezTo>
                  <a:cubicBezTo>
                    <a:pt x="941" y="556"/>
                    <a:pt x="938" y="551"/>
                    <a:pt x="931" y="544"/>
                  </a:cubicBezTo>
                  <a:cubicBezTo>
                    <a:pt x="924" y="538"/>
                    <a:pt x="921" y="530"/>
                    <a:pt x="912" y="528"/>
                  </a:cubicBezTo>
                  <a:cubicBezTo>
                    <a:pt x="907" y="527"/>
                    <a:pt x="902" y="528"/>
                    <a:pt x="899" y="524"/>
                  </a:cubicBezTo>
                  <a:cubicBezTo>
                    <a:pt x="894" y="516"/>
                    <a:pt x="891" y="510"/>
                    <a:pt x="891" y="501"/>
                  </a:cubicBezTo>
                  <a:cubicBezTo>
                    <a:pt x="891" y="494"/>
                    <a:pt x="891" y="490"/>
                    <a:pt x="891" y="482"/>
                  </a:cubicBezTo>
                  <a:cubicBezTo>
                    <a:pt x="891" y="482"/>
                    <a:pt x="891" y="482"/>
                    <a:pt x="891" y="482"/>
                  </a:cubicBezTo>
                  <a:cubicBezTo>
                    <a:pt x="892" y="483"/>
                    <a:pt x="893" y="484"/>
                    <a:pt x="895" y="485"/>
                  </a:cubicBezTo>
                  <a:cubicBezTo>
                    <a:pt x="894" y="486"/>
                    <a:pt x="894" y="486"/>
                    <a:pt x="894" y="487"/>
                  </a:cubicBezTo>
                  <a:cubicBezTo>
                    <a:pt x="894" y="489"/>
                    <a:pt x="893" y="490"/>
                    <a:pt x="895" y="491"/>
                  </a:cubicBezTo>
                  <a:cubicBezTo>
                    <a:pt x="896" y="492"/>
                    <a:pt x="898" y="492"/>
                    <a:pt x="899" y="493"/>
                  </a:cubicBezTo>
                  <a:cubicBezTo>
                    <a:pt x="899" y="498"/>
                    <a:pt x="899" y="498"/>
                    <a:pt x="899" y="498"/>
                  </a:cubicBezTo>
                  <a:cubicBezTo>
                    <a:pt x="903" y="502"/>
                    <a:pt x="906" y="502"/>
                    <a:pt x="911" y="503"/>
                  </a:cubicBezTo>
                  <a:cubicBezTo>
                    <a:pt x="914" y="504"/>
                    <a:pt x="915" y="506"/>
                    <a:pt x="917" y="508"/>
                  </a:cubicBezTo>
                  <a:cubicBezTo>
                    <a:pt x="918" y="511"/>
                    <a:pt x="919" y="513"/>
                    <a:pt x="922" y="513"/>
                  </a:cubicBezTo>
                  <a:cubicBezTo>
                    <a:pt x="923" y="513"/>
                    <a:pt x="924" y="512"/>
                    <a:pt x="926" y="511"/>
                  </a:cubicBezTo>
                  <a:cubicBezTo>
                    <a:pt x="930" y="511"/>
                    <a:pt x="932" y="509"/>
                    <a:pt x="936" y="509"/>
                  </a:cubicBezTo>
                  <a:cubicBezTo>
                    <a:pt x="948" y="509"/>
                    <a:pt x="948" y="509"/>
                    <a:pt x="948" y="509"/>
                  </a:cubicBezTo>
                  <a:cubicBezTo>
                    <a:pt x="948" y="506"/>
                    <a:pt x="948" y="504"/>
                    <a:pt x="950" y="501"/>
                  </a:cubicBezTo>
                  <a:cubicBezTo>
                    <a:pt x="950" y="499"/>
                    <a:pt x="951" y="498"/>
                    <a:pt x="953" y="498"/>
                  </a:cubicBezTo>
                  <a:cubicBezTo>
                    <a:pt x="955" y="498"/>
                    <a:pt x="956" y="500"/>
                    <a:pt x="956" y="502"/>
                  </a:cubicBezTo>
                  <a:cubicBezTo>
                    <a:pt x="956" y="508"/>
                    <a:pt x="956" y="508"/>
                    <a:pt x="956" y="508"/>
                  </a:cubicBezTo>
                  <a:cubicBezTo>
                    <a:pt x="957" y="508"/>
                    <a:pt x="957" y="508"/>
                    <a:pt x="957" y="508"/>
                  </a:cubicBezTo>
                  <a:cubicBezTo>
                    <a:pt x="958" y="508"/>
                    <a:pt x="959" y="507"/>
                    <a:pt x="960" y="506"/>
                  </a:cubicBezTo>
                  <a:cubicBezTo>
                    <a:pt x="961" y="505"/>
                    <a:pt x="963" y="505"/>
                    <a:pt x="964" y="504"/>
                  </a:cubicBezTo>
                  <a:cubicBezTo>
                    <a:pt x="965" y="504"/>
                    <a:pt x="966" y="503"/>
                    <a:pt x="966" y="502"/>
                  </a:cubicBezTo>
                  <a:cubicBezTo>
                    <a:pt x="968" y="505"/>
                    <a:pt x="968" y="506"/>
                    <a:pt x="968" y="509"/>
                  </a:cubicBezTo>
                  <a:cubicBezTo>
                    <a:pt x="969" y="511"/>
                    <a:pt x="969" y="513"/>
                    <a:pt x="971" y="513"/>
                  </a:cubicBezTo>
                  <a:cubicBezTo>
                    <a:pt x="974" y="514"/>
                    <a:pt x="976" y="514"/>
                    <a:pt x="978" y="515"/>
                  </a:cubicBezTo>
                  <a:cubicBezTo>
                    <a:pt x="981" y="517"/>
                    <a:pt x="982" y="518"/>
                    <a:pt x="984" y="518"/>
                  </a:cubicBezTo>
                  <a:cubicBezTo>
                    <a:pt x="990" y="518"/>
                    <a:pt x="990" y="518"/>
                    <a:pt x="990" y="518"/>
                  </a:cubicBezTo>
                  <a:cubicBezTo>
                    <a:pt x="993" y="518"/>
                    <a:pt x="994" y="518"/>
                    <a:pt x="997" y="518"/>
                  </a:cubicBezTo>
                  <a:cubicBezTo>
                    <a:pt x="1001" y="518"/>
                    <a:pt x="1002" y="521"/>
                    <a:pt x="1006" y="524"/>
                  </a:cubicBezTo>
                  <a:cubicBezTo>
                    <a:pt x="1009" y="527"/>
                    <a:pt x="1012" y="528"/>
                    <a:pt x="1015" y="532"/>
                  </a:cubicBezTo>
                  <a:cubicBezTo>
                    <a:pt x="1017" y="534"/>
                    <a:pt x="1018" y="535"/>
                    <a:pt x="1021" y="536"/>
                  </a:cubicBezTo>
                  <a:cubicBezTo>
                    <a:pt x="1022" y="537"/>
                    <a:pt x="1023" y="538"/>
                    <a:pt x="1025" y="538"/>
                  </a:cubicBezTo>
                  <a:cubicBezTo>
                    <a:pt x="1030" y="538"/>
                    <a:pt x="1030" y="538"/>
                    <a:pt x="1030" y="538"/>
                  </a:cubicBezTo>
                  <a:cubicBezTo>
                    <a:pt x="1031" y="538"/>
                    <a:pt x="1032" y="537"/>
                    <a:pt x="1034" y="537"/>
                  </a:cubicBezTo>
                  <a:cubicBezTo>
                    <a:pt x="1039" y="537"/>
                    <a:pt x="1041" y="539"/>
                    <a:pt x="1046" y="539"/>
                  </a:cubicBezTo>
                  <a:cubicBezTo>
                    <a:pt x="1048" y="539"/>
                    <a:pt x="1048" y="539"/>
                    <a:pt x="1050" y="538"/>
                  </a:cubicBezTo>
                  <a:cubicBezTo>
                    <a:pt x="1043" y="535"/>
                    <a:pt x="1040" y="533"/>
                    <a:pt x="1033" y="533"/>
                  </a:cubicBezTo>
                  <a:cubicBezTo>
                    <a:pt x="1031" y="533"/>
                    <a:pt x="1030" y="534"/>
                    <a:pt x="1028" y="534"/>
                  </a:cubicBezTo>
                  <a:cubicBezTo>
                    <a:pt x="1024" y="534"/>
                    <a:pt x="1023" y="531"/>
                    <a:pt x="1020" y="529"/>
                  </a:cubicBezTo>
                  <a:cubicBezTo>
                    <a:pt x="1017" y="526"/>
                    <a:pt x="1015" y="524"/>
                    <a:pt x="1015" y="521"/>
                  </a:cubicBezTo>
                  <a:cubicBezTo>
                    <a:pt x="1015" y="517"/>
                    <a:pt x="1016" y="516"/>
                    <a:pt x="1016" y="512"/>
                  </a:cubicBezTo>
                  <a:cubicBezTo>
                    <a:pt x="1017" y="510"/>
                    <a:pt x="1017" y="507"/>
                    <a:pt x="1019" y="506"/>
                  </a:cubicBezTo>
                  <a:cubicBezTo>
                    <a:pt x="1020" y="506"/>
                    <a:pt x="1022" y="506"/>
                    <a:pt x="1022" y="504"/>
                  </a:cubicBezTo>
                  <a:cubicBezTo>
                    <a:pt x="1022" y="503"/>
                    <a:pt x="1021" y="503"/>
                    <a:pt x="1020" y="502"/>
                  </a:cubicBezTo>
                  <a:cubicBezTo>
                    <a:pt x="1019" y="501"/>
                    <a:pt x="1019" y="500"/>
                    <a:pt x="1019" y="498"/>
                  </a:cubicBezTo>
                  <a:cubicBezTo>
                    <a:pt x="1019" y="494"/>
                    <a:pt x="1022" y="491"/>
                    <a:pt x="1023" y="487"/>
                  </a:cubicBezTo>
                  <a:cubicBezTo>
                    <a:pt x="1023" y="484"/>
                    <a:pt x="1025" y="483"/>
                    <a:pt x="1026" y="481"/>
                  </a:cubicBezTo>
                  <a:cubicBezTo>
                    <a:pt x="1027" y="478"/>
                    <a:pt x="1027" y="476"/>
                    <a:pt x="1029" y="475"/>
                  </a:cubicBezTo>
                  <a:cubicBezTo>
                    <a:pt x="1031" y="474"/>
                    <a:pt x="1032" y="474"/>
                    <a:pt x="1033" y="472"/>
                  </a:cubicBezTo>
                  <a:cubicBezTo>
                    <a:pt x="1031" y="472"/>
                    <a:pt x="1030" y="470"/>
                    <a:pt x="1028" y="469"/>
                  </a:cubicBezTo>
                  <a:cubicBezTo>
                    <a:pt x="1025" y="470"/>
                    <a:pt x="1025" y="470"/>
                    <a:pt x="1025" y="470"/>
                  </a:cubicBezTo>
                  <a:cubicBezTo>
                    <a:pt x="1024" y="470"/>
                    <a:pt x="1024" y="470"/>
                    <a:pt x="1023" y="470"/>
                  </a:cubicBezTo>
                  <a:cubicBezTo>
                    <a:pt x="1024" y="469"/>
                    <a:pt x="1024" y="469"/>
                    <a:pt x="1024" y="469"/>
                  </a:cubicBezTo>
                  <a:cubicBezTo>
                    <a:pt x="1024" y="463"/>
                    <a:pt x="1024" y="463"/>
                    <a:pt x="1024" y="463"/>
                  </a:cubicBezTo>
                  <a:cubicBezTo>
                    <a:pt x="1025" y="462"/>
                    <a:pt x="1026" y="461"/>
                    <a:pt x="1027" y="460"/>
                  </a:cubicBezTo>
                  <a:cubicBezTo>
                    <a:pt x="1027" y="459"/>
                    <a:pt x="1027" y="459"/>
                    <a:pt x="1027" y="459"/>
                  </a:cubicBezTo>
                  <a:cubicBezTo>
                    <a:pt x="1025" y="459"/>
                    <a:pt x="1025" y="459"/>
                    <a:pt x="1025" y="459"/>
                  </a:cubicBezTo>
                  <a:cubicBezTo>
                    <a:pt x="1025" y="454"/>
                    <a:pt x="1025" y="454"/>
                    <a:pt x="1025" y="454"/>
                  </a:cubicBezTo>
                  <a:cubicBezTo>
                    <a:pt x="1025" y="451"/>
                    <a:pt x="1028" y="451"/>
                    <a:pt x="1029" y="448"/>
                  </a:cubicBezTo>
                  <a:cubicBezTo>
                    <a:pt x="1029" y="447"/>
                    <a:pt x="1029" y="445"/>
                    <a:pt x="1030" y="445"/>
                  </a:cubicBezTo>
                  <a:cubicBezTo>
                    <a:pt x="1033" y="445"/>
                    <a:pt x="1033" y="448"/>
                    <a:pt x="1035" y="450"/>
                  </a:cubicBezTo>
                  <a:cubicBezTo>
                    <a:pt x="1037" y="451"/>
                    <a:pt x="1039" y="450"/>
                    <a:pt x="1041" y="450"/>
                  </a:cubicBezTo>
                  <a:cubicBezTo>
                    <a:pt x="1043" y="450"/>
                    <a:pt x="1045" y="450"/>
                    <a:pt x="1047" y="449"/>
                  </a:cubicBezTo>
                  <a:cubicBezTo>
                    <a:pt x="1049" y="450"/>
                    <a:pt x="1051" y="450"/>
                    <a:pt x="1053" y="450"/>
                  </a:cubicBezTo>
                  <a:cubicBezTo>
                    <a:pt x="1057" y="450"/>
                    <a:pt x="1057" y="450"/>
                    <a:pt x="1057" y="450"/>
                  </a:cubicBezTo>
                  <a:cubicBezTo>
                    <a:pt x="1059" y="450"/>
                    <a:pt x="1059" y="449"/>
                    <a:pt x="1061" y="449"/>
                  </a:cubicBezTo>
                  <a:cubicBezTo>
                    <a:pt x="1065" y="449"/>
                    <a:pt x="1066" y="455"/>
                    <a:pt x="1071" y="455"/>
                  </a:cubicBezTo>
                  <a:cubicBezTo>
                    <a:pt x="1071" y="455"/>
                    <a:pt x="1072" y="455"/>
                    <a:pt x="1072" y="455"/>
                  </a:cubicBezTo>
                  <a:cubicBezTo>
                    <a:pt x="1071" y="453"/>
                    <a:pt x="1070" y="452"/>
                    <a:pt x="1069" y="450"/>
                  </a:cubicBezTo>
                  <a:cubicBezTo>
                    <a:pt x="1068" y="448"/>
                    <a:pt x="1067" y="446"/>
                    <a:pt x="1064" y="446"/>
                  </a:cubicBezTo>
                  <a:cubicBezTo>
                    <a:pt x="1062" y="446"/>
                    <a:pt x="1060" y="447"/>
                    <a:pt x="1058" y="447"/>
                  </a:cubicBezTo>
                  <a:cubicBezTo>
                    <a:pt x="1055" y="447"/>
                    <a:pt x="1054" y="447"/>
                    <a:pt x="1052" y="446"/>
                  </a:cubicBezTo>
                  <a:cubicBezTo>
                    <a:pt x="1050" y="445"/>
                    <a:pt x="1048" y="445"/>
                    <a:pt x="1048" y="444"/>
                  </a:cubicBezTo>
                  <a:cubicBezTo>
                    <a:pt x="1048" y="442"/>
                    <a:pt x="1049" y="441"/>
                    <a:pt x="1049" y="440"/>
                  </a:cubicBezTo>
                  <a:cubicBezTo>
                    <a:pt x="1049" y="438"/>
                    <a:pt x="1048" y="438"/>
                    <a:pt x="1048" y="436"/>
                  </a:cubicBezTo>
                  <a:cubicBezTo>
                    <a:pt x="1048" y="430"/>
                    <a:pt x="1048" y="430"/>
                    <a:pt x="1048" y="430"/>
                  </a:cubicBezTo>
                  <a:cubicBezTo>
                    <a:pt x="1048" y="428"/>
                    <a:pt x="1049" y="427"/>
                    <a:pt x="1049" y="425"/>
                  </a:cubicBezTo>
                  <a:cubicBezTo>
                    <a:pt x="1049" y="423"/>
                    <a:pt x="1049" y="421"/>
                    <a:pt x="1051" y="420"/>
                  </a:cubicBezTo>
                  <a:cubicBezTo>
                    <a:pt x="1055" y="418"/>
                    <a:pt x="1058" y="418"/>
                    <a:pt x="1061" y="413"/>
                  </a:cubicBezTo>
                  <a:cubicBezTo>
                    <a:pt x="1063" y="409"/>
                    <a:pt x="1067" y="407"/>
                    <a:pt x="1072" y="406"/>
                  </a:cubicBezTo>
                  <a:cubicBezTo>
                    <a:pt x="1075" y="406"/>
                    <a:pt x="1077" y="404"/>
                    <a:pt x="1080" y="404"/>
                  </a:cubicBezTo>
                  <a:cubicBezTo>
                    <a:pt x="1091" y="404"/>
                    <a:pt x="1091" y="404"/>
                    <a:pt x="1091" y="404"/>
                  </a:cubicBezTo>
                  <a:cubicBezTo>
                    <a:pt x="1095" y="404"/>
                    <a:pt x="1097" y="402"/>
                    <a:pt x="1100" y="401"/>
                  </a:cubicBezTo>
                  <a:cubicBezTo>
                    <a:pt x="1109" y="400"/>
                    <a:pt x="1115" y="400"/>
                    <a:pt x="1124" y="398"/>
                  </a:cubicBezTo>
                  <a:cubicBezTo>
                    <a:pt x="1128" y="397"/>
                    <a:pt x="1130" y="395"/>
                    <a:pt x="1134" y="395"/>
                  </a:cubicBezTo>
                  <a:cubicBezTo>
                    <a:pt x="1136" y="395"/>
                    <a:pt x="1138" y="395"/>
                    <a:pt x="1140" y="394"/>
                  </a:cubicBezTo>
                  <a:cubicBezTo>
                    <a:pt x="1146" y="391"/>
                    <a:pt x="1149" y="387"/>
                    <a:pt x="1157" y="387"/>
                  </a:cubicBezTo>
                  <a:cubicBezTo>
                    <a:pt x="1163" y="387"/>
                    <a:pt x="1163" y="387"/>
                    <a:pt x="1163" y="387"/>
                  </a:cubicBezTo>
                  <a:cubicBezTo>
                    <a:pt x="1166" y="387"/>
                    <a:pt x="1167" y="386"/>
                    <a:pt x="1169" y="386"/>
                  </a:cubicBezTo>
                  <a:cubicBezTo>
                    <a:pt x="1173" y="385"/>
                    <a:pt x="1175" y="384"/>
                    <a:pt x="1179" y="382"/>
                  </a:cubicBezTo>
                  <a:cubicBezTo>
                    <a:pt x="1181" y="381"/>
                    <a:pt x="1182" y="380"/>
                    <a:pt x="1185" y="379"/>
                  </a:cubicBezTo>
                  <a:cubicBezTo>
                    <a:pt x="1188" y="378"/>
                    <a:pt x="1192" y="376"/>
                    <a:pt x="1192" y="372"/>
                  </a:cubicBezTo>
                  <a:cubicBezTo>
                    <a:pt x="1192" y="367"/>
                    <a:pt x="1193" y="363"/>
                    <a:pt x="1197" y="359"/>
                  </a:cubicBezTo>
                  <a:cubicBezTo>
                    <a:pt x="1200" y="356"/>
                    <a:pt x="1201" y="355"/>
                    <a:pt x="1204" y="352"/>
                  </a:cubicBezTo>
                  <a:cubicBezTo>
                    <a:pt x="1205" y="351"/>
                    <a:pt x="1207" y="350"/>
                    <a:pt x="1207" y="348"/>
                  </a:cubicBezTo>
                  <a:cubicBezTo>
                    <a:pt x="1207" y="347"/>
                    <a:pt x="1207" y="346"/>
                    <a:pt x="1207" y="345"/>
                  </a:cubicBezTo>
                  <a:cubicBezTo>
                    <a:pt x="1207" y="343"/>
                    <a:pt x="1209" y="342"/>
                    <a:pt x="1211" y="340"/>
                  </a:cubicBezTo>
                  <a:cubicBezTo>
                    <a:pt x="1212" y="338"/>
                    <a:pt x="1213" y="337"/>
                    <a:pt x="1215" y="336"/>
                  </a:cubicBezTo>
                  <a:cubicBezTo>
                    <a:pt x="1216" y="335"/>
                    <a:pt x="1218" y="335"/>
                    <a:pt x="1218" y="333"/>
                  </a:cubicBezTo>
                  <a:cubicBezTo>
                    <a:pt x="1218" y="329"/>
                    <a:pt x="1221" y="328"/>
                    <a:pt x="1223" y="325"/>
                  </a:cubicBezTo>
                  <a:cubicBezTo>
                    <a:pt x="1227" y="318"/>
                    <a:pt x="1233" y="317"/>
                    <a:pt x="1236" y="310"/>
                  </a:cubicBezTo>
                  <a:cubicBezTo>
                    <a:pt x="1239" y="308"/>
                    <a:pt x="1242" y="309"/>
                    <a:pt x="1245" y="308"/>
                  </a:cubicBezTo>
                  <a:cubicBezTo>
                    <a:pt x="1247" y="308"/>
                    <a:pt x="1247" y="306"/>
                    <a:pt x="1248" y="304"/>
                  </a:cubicBezTo>
                  <a:cubicBezTo>
                    <a:pt x="1251" y="299"/>
                    <a:pt x="1255" y="298"/>
                    <a:pt x="1257" y="292"/>
                  </a:cubicBezTo>
                  <a:cubicBezTo>
                    <a:pt x="1258" y="290"/>
                    <a:pt x="1259" y="288"/>
                    <a:pt x="1262" y="287"/>
                  </a:cubicBezTo>
                  <a:cubicBezTo>
                    <a:pt x="1264" y="286"/>
                    <a:pt x="1266" y="287"/>
                    <a:pt x="1268" y="286"/>
                  </a:cubicBezTo>
                  <a:cubicBezTo>
                    <a:pt x="1272" y="284"/>
                    <a:pt x="1272" y="279"/>
                    <a:pt x="1272" y="274"/>
                  </a:cubicBezTo>
                  <a:cubicBezTo>
                    <a:pt x="1272" y="267"/>
                    <a:pt x="1271" y="264"/>
                    <a:pt x="1271" y="257"/>
                  </a:cubicBezTo>
                  <a:cubicBezTo>
                    <a:pt x="1271" y="253"/>
                    <a:pt x="1273" y="248"/>
                    <a:pt x="1278" y="248"/>
                  </a:cubicBezTo>
                  <a:cubicBezTo>
                    <a:pt x="1281" y="248"/>
                    <a:pt x="1283" y="251"/>
                    <a:pt x="1286" y="252"/>
                  </a:cubicBezTo>
                  <a:cubicBezTo>
                    <a:pt x="1286" y="252"/>
                    <a:pt x="1286" y="252"/>
                    <a:pt x="1286" y="252"/>
                  </a:cubicBezTo>
                  <a:close/>
                  <a:moveTo>
                    <a:pt x="411" y="399"/>
                  </a:moveTo>
                  <a:cubicBezTo>
                    <a:pt x="409" y="399"/>
                    <a:pt x="410" y="403"/>
                    <a:pt x="410" y="405"/>
                  </a:cubicBezTo>
                  <a:cubicBezTo>
                    <a:pt x="409" y="407"/>
                    <a:pt x="407" y="409"/>
                    <a:pt x="407" y="411"/>
                  </a:cubicBezTo>
                  <a:cubicBezTo>
                    <a:pt x="407" y="413"/>
                    <a:pt x="409" y="413"/>
                    <a:pt x="409" y="414"/>
                  </a:cubicBezTo>
                  <a:cubicBezTo>
                    <a:pt x="410" y="417"/>
                    <a:pt x="411" y="418"/>
                    <a:pt x="413" y="418"/>
                  </a:cubicBezTo>
                  <a:cubicBezTo>
                    <a:pt x="416" y="418"/>
                    <a:pt x="417" y="415"/>
                    <a:pt x="417" y="413"/>
                  </a:cubicBezTo>
                  <a:cubicBezTo>
                    <a:pt x="417" y="411"/>
                    <a:pt x="419" y="410"/>
                    <a:pt x="419" y="409"/>
                  </a:cubicBezTo>
                  <a:cubicBezTo>
                    <a:pt x="419" y="407"/>
                    <a:pt x="417" y="407"/>
                    <a:pt x="416" y="406"/>
                  </a:cubicBezTo>
                  <a:cubicBezTo>
                    <a:pt x="416" y="404"/>
                    <a:pt x="416" y="403"/>
                    <a:pt x="416" y="401"/>
                  </a:cubicBezTo>
                  <a:cubicBezTo>
                    <a:pt x="416" y="401"/>
                    <a:pt x="415" y="401"/>
                    <a:pt x="414" y="400"/>
                  </a:cubicBezTo>
                  <a:cubicBezTo>
                    <a:pt x="413" y="400"/>
                    <a:pt x="413" y="399"/>
                    <a:pt x="411" y="399"/>
                  </a:cubicBezTo>
                  <a:close/>
                  <a:moveTo>
                    <a:pt x="54" y="185"/>
                  </a:moveTo>
                  <a:cubicBezTo>
                    <a:pt x="54" y="187"/>
                    <a:pt x="55" y="187"/>
                    <a:pt x="56" y="189"/>
                  </a:cubicBezTo>
                  <a:cubicBezTo>
                    <a:pt x="57" y="192"/>
                    <a:pt x="58" y="196"/>
                    <a:pt x="62" y="196"/>
                  </a:cubicBezTo>
                  <a:cubicBezTo>
                    <a:pt x="63" y="196"/>
                    <a:pt x="63" y="194"/>
                    <a:pt x="64" y="193"/>
                  </a:cubicBezTo>
                  <a:cubicBezTo>
                    <a:pt x="65" y="190"/>
                    <a:pt x="66" y="189"/>
                    <a:pt x="66" y="186"/>
                  </a:cubicBezTo>
                  <a:cubicBezTo>
                    <a:pt x="66" y="183"/>
                    <a:pt x="64" y="179"/>
                    <a:pt x="60" y="179"/>
                  </a:cubicBezTo>
                  <a:cubicBezTo>
                    <a:pt x="59" y="179"/>
                    <a:pt x="58" y="179"/>
                    <a:pt x="56" y="179"/>
                  </a:cubicBezTo>
                  <a:cubicBezTo>
                    <a:pt x="54" y="180"/>
                    <a:pt x="54" y="182"/>
                    <a:pt x="54" y="185"/>
                  </a:cubicBezTo>
                  <a:close/>
                  <a:moveTo>
                    <a:pt x="18" y="116"/>
                  </a:moveTo>
                  <a:cubicBezTo>
                    <a:pt x="19" y="116"/>
                    <a:pt x="19" y="115"/>
                    <a:pt x="20" y="114"/>
                  </a:cubicBezTo>
                  <a:cubicBezTo>
                    <a:pt x="23" y="114"/>
                    <a:pt x="27" y="114"/>
                    <a:pt x="27" y="111"/>
                  </a:cubicBezTo>
                  <a:cubicBezTo>
                    <a:pt x="27" y="109"/>
                    <a:pt x="25" y="108"/>
                    <a:pt x="25" y="106"/>
                  </a:cubicBezTo>
                  <a:cubicBezTo>
                    <a:pt x="24" y="105"/>
                    <a:pt x="24" y="104"/>
                    <a:pt x="23" y="104"/>
                  </a:cubicBezTo>
                  <a:cubicBezTo>
                    <a:pt x="22" y="103"/>
                    <a:pt x="21" y="104"/>
                    <a:pt x="21" y="105"/>
                  </a:cubicBezTo>
                  <a:cubicBezTo>
                    <a:pt x="19" y="109"/>
                    <a:pt x="18" y="112"/>
                    <a:pt x="18" y="116"/>
                  </a:cubicBezTo>
                  <a:close/>
                  <a:moveTo>
                    <a:pt x="18" y="90"/>
                  </a:moveTo>
                  <a:cubicBezTo>
                    <a:pt x="16" y="92"/>
                    <a:pt x="15" y="93"/>
                    <a:pt x="12" y="93"/>
                  </a:cubicBezTo>
                  <a:cubicBezTo>
                    <a:pt x="8" y="93"/>
                    <a:pt x="8" y="88"/>
                    <a:pt x="5" y="88"/>
                  </a:cubicBezTo>
                  <a:cubicBezTo>
                    <a:pt x="2" y="88"/>
                    <a:pt x="0" y="90"/>
                    <a:pt x="0" y="93"/>
                  </a:cubicBezTo>
                  <a:cubicBezTo>
                    <a:pt x="0" y="94"/>
                    <a:pt x="0" y="94"/>
                    <a:pt x="1" y="95"/>
                  </a:cubicBezTo>
                  <a:cubicBezTo>
                    <a:pt x="1" y="97"/>
                    <a:pt x="2" y="99"/>
                    <a:pt x="4" y="99"/>
                  </a:cubicBezTo>
                  <a:cubicBezTo>
                    <a:pt x="8" y="99"/>
                    <a:pt x="8" y="99"/>
                    <a:pt x="8" y="99"/>
                  </a:cubicBezTo>
                  <a:cubicBezTo>
                    <a:pt x="10" y="99"/>
                    <a:pt x="10" y="100"/>
                    <a:pt x="12" y="100"/>
                  </a:cubicBezTo>
                  <a:cubicBezTo>
                    <a:pt x="17" y="100"/>
                    <a:pt x="17" y="100"/>
                    <a:pt x="17" y="100"/>
                  </a:cubicBezTo>
                  <a:cubicBezTo>
                    <a:pt x="19" y="100"/>
                    <a:pt x="20" y="98"/>
                    <a:pt x="22" y="98"/>
                  </a:cubicBezTo>
                  <a:cubicBezTo>
                    <a:pt x="24" y="98"/>
                    <a:pt x="25" y="100"/>
                    <a:pt x="27" y="100"/>
                  </a:cubicBezTo>
                  <a:cubicBezTo>
                    <a:pt x="28" y="100"/>
                    <a:pt x="29" y="100"/>
                    <a:pt x="30" y="100"/>
                  </a:cubicBezTo>
                  <a:cubicBezTo>
                    <a:pt x="30" y="96"/>
                    <a:pt x="30" y="96"/>
                    <a:pt x="30" y="96"/>
                  </a:cubicBezTo>
                  <a:cubicBezTo>
                    <a:pt x="30" y="94"/>
                    <a:pt x="30" y="93"/>
                    <a:pt x="30" y="92"/>
                  </a:cubicBezTo>
                  <a:cubicBezTo>
                    <a:pt x="30" y="91"/>
                    <a:pt x="30" y="90"/>
                    <a:pt x="30" y="89"/>
                  </a:cubicBezTo>
                  <a:cubicBezTo>
                    <a:pt x="29" y="89"/>
                    <a:pt x="29" y="89"/>
                    <a:pt x="29" y="89"/>
                  </a:cubicBezTo>
                  <a:cubicBezTo>
                    <a:pt x="28" y="91"/>
                    <a:pt x="26" y="92"/>
                    <a:pt x="24" y="93"/>
                  </a:cubicBezTo>
                  <a:cubicBezTo>
                    <a:pt x="23" y="92"/>
                    <a:pt x="23" y="90"/>
                    <a:pt x="21" y="90"/>
                  </a:cubicBezTo>
                  <a:cubicBezTo>
                    <a:pt x="20" y="90"/>
                    <a:pt x="19" y="90"/>
                    <a:pt x="18" y="90"/>
                  </a:cubicBezTo>
                  <a:close/>
                  <a:moveTo>
                    <a:pt x="237" y="101"/>
                  </a:moveTo>
                  <a:cubicBezTo>
                    <a:pt x="237" y="101"/>
                    <a:pt x="237" y="101"/>
                    <a:pt x="237" y="101"/>
                  </a:cubicBezTo>
                  <a:cubicBezTo>
                    <a:pt x="240" y="103"/>
                    <a:pt x="242" y="103"/>
                    <a:pt x="245" y="105"/>
                  </a:cubicBezTo>
                  <a:cubicBezTo>
                    <a:pt x="248" y="107"/>
                    <a:pt x="251" y="107"/>
                    <a:pt x="252" y="110"/>
                  </a:cubicBezTo>
                  <a:cubicBezTo>
                    <a:pt x="253" y="112"/>
                    <a:pt x="253" y="114"/>
                    <a:pt x="253" y="117"/>
                  </a:cubicBezTo>
                  <a:cubicBezTo>
                    <a:pt x="253" y="125"/>
                    <a:pt x="253" y="125"/>
                    <a:pt x="253" y="125"/>
                  </a:cubicBezTo>
                  <a:cubicBezTo>
                    <a:pt x="253" y="129"/>
                    <a:pt x="253" y="131"/>
                    <a:pt x="255" y="134"/>
                  </a:cubicBezTo>
                  <a:cubicBezTo>
                    <a:pt x="257" y="137"/>
                    <a:pt x="260" y="137"/>
                    <a:pt x="263" y="139"/>
                  </a:cubicBezTo>
                  <a:cubicBezTo>
                    <a:pt x="268" y="142"/>
                    <a:pt x="270" y="146"/>
                    <a:pt x="275" y="149"/>
                  </a:cubicBezTo>
                  <a:cubicBezTo>
                    <a:pt x="276" y="151"/>
                    <a:pt x="277" y="152"/>
                    <a:pt x="278" y="154"/>
                  </a:cubicBezTo>
                  <a:cubicBezTo>
                    <a:pt x="279" y="158"/>
                    <a:pt x="280" y="161"/>
                    <a:pt x="284" y="162"/>
                  </a:cubicBezTo>
                  <a:cubicBezTo>
                    <a:pt x="286" y="163"/>
                    <a:pt x="288" y="163"/>
                    <a:pt x="291" y="163"/>
                  </a:cubicBezTo>
                  <a:cubicBezTo>
                    <a:pt x="293" y="163"/>
                    <a:pt x="295" y="165"/>
                    <a:pt x="297" y="166"/>
                  </a:cubicBezTo>
                  <a:cubicBezTo>
                    <a:pt x="299" y="168"/>
                    <a:pt x="300" y="169"/>
                    <a:pt x="303" y="169"/>
                  </a:cubicBezTo>
                  <a:cubicBezTo>
                    <a:pt x="306" y="170"/>
                    <a:pt x="309" y="170"/>
                    <a:pt x="310" y="173"/>
                  </a:cubicBezTo>
                  <a:cubicBezTo>
                    <a:pt x="311" y="175"/>
                    <a:pt x="311" y="177"/>
                    <a:pt x="312" y="179"/>
                  </a:cubicBezTo>
                  <a:cubicBezTo>
                    <a:pt x="314" y="182"/>
                    <a:pt x="316" y="182"/>
                    <a:pt x="319" y="184"/>
                  </a:cubicBezTo>
                  <a:cubicBezTo>
                    <a:pt x="320" y="184"/>
                    <a:pt x="321" y="186"/>
                    <a:pt x="321" y="187"/>
                  </a:cubicBezTo>
                  <a:cubicBezTo>
                    <a:pt x="322" y="191"/>
                    <a:pt x="323" y="193"/>
                    <a:pt x="324" y="197"/>
                  </a:cubicBezTo>
                  <a:cubicBezTo>
                    <a:pt x="324" y="199"/>
                    <a:pt x="323" y="201"/>
                    <a:pt x="325" y="203"/>
                  </a:cubicBezTo>
                  <a:cubicBezTo>
                    <a:pt x="326" y="204"/>
                    <a:pt x="327" y="204"/>
                    <a:pt x="327" y="204"/>
                  </a:cubicBezTo>
                  <a:cubicBezTo>
                    <a:pt x="329" y="205"/>
                    <a:pt x="329" y="206"/>
                    <a:pt x="330" y="208"/>
                  </a:cubicBezTo>
                  <a:cubicBezTo>
                    <a:pt x="332" y="210"/>
                    <a:pt x="333" y="212"/>
                    <a:pt x="334" y="215"/>
                  </a:cubicBezTo>
                  <a:cubicBezTo>
                    <a:pt x="336" y="218"/>
                    <a:pt x="338" y="219"/>
                    <a:pt x="340" y="222"/>
                  </a:cubicBezTo>
                  <a:cubicBezTo>
                    <a:pt x="341" y="225"/>
                    <a:pt x="341" y="227"/>
                    <a:pt x="341" y="230"/>
                  </a:cubicBezTo>
                  <a:cubicBezTo>
                    <a:pt x="341" y="232"/>
                    <a:pt x="344" y="232"/>
                    <a:pt x="344" y="234"/>
                  </a:cubicBezTo>
                  <a:cubicBezTo>
                    <a:pt x="344" y="236"/>
                    <a:pt x="343" y="237"/>
                    <a:pt x="342" y="239"/>
                  </a:cubicBezTo>
                  <a:cubicBezTo>
                    <a:pt x="341" y="241"/>
                    <a:pt x="341" y="243"/>
                    <a:pt x="340" y="246"/>
                  </a:cubicBezTo>
                  <a:cubicBezTo>
                    <a:pt x="342" y="246"/>
                    <a:pt x="343" y="246"/>
                    <a:pt x="345" y="247"/>
                  </a:cubicBezTo>
                  <a:cubicBezTo>
                    <a:pt x="346" y="247"/>
                    <a:pt x="348" y="247"/>
                    <a:pt x="348" y="249"/>
                  </a:cubicBezTo>
                  <a:cubicBezTo>
                    <a:pt x="348" y="252"/>
                    <a:pt x="344" y="252"/>
                    <a:pt x="344" y="255"/>
                  </a:cubicBezTo>
                  <a:cubicBezTo>
                    <a:pt x="344" y="257"/>
                    <a:pt x="345" y="259"/>
                    <a:pt x="346" y="261"/>
                  </a:cubicBezTo>
                  <a:cubicBezTo>
                    <a:pt x="346" y="264"/>
                    <a:pt x="346" y="268"/>
                    <a:pt x="349" y="268"/>
                  </a:cubicBezTo>
                  <a:cubicBezTo>
                    <a:pt x="350" y="268"/>
                    <a:pt x="351" y="267"/>
                    <a:pt x="351" y="267"/>
                  </a:cubicBezTo>
                  <a:cubicBezTo>
                    <a:pt x="353" y="267"/>
                    <a:pt x="353" y="267"/>
                    <a:pt x="353" y="267"/>
                  </a:cubicBezTo>
                  <a:cubicBezTo>
                    <a:pt x="353" y="267"/>
                    <a:pt x="354" y="268"/>
                    <a:pt x="354" y="268"/>
                  </a:cubicBezTo>
                  <a:cubicBezTo>
                    <a:pt x="354" y="270"/>
                    <a:pt x="352" y="271"/>
                    <a:pt x="352" y="274"/>
                  </a:cubicBezTo>
                  <a:cubicBezTo>
                    <a:pt x="352" y="279"/>
                    <a:pt x="352" y="279"/>
                    <a:pt x="352" y="279"/>
                  </a:cubicBezTo>
                  <a:cubicBezTo>
                    <a:pt x="352" y="280"/>
                    <a:pt x="351" y="281"/>
                    <a:pt x="350" y="281"/>
                  </a:cubicBezTo>
                  <a:cubicBezTo>
                    <a:pt x="348" y="282"/>
                    <a:pt x="346" y="284"/>
                    <a:pt x="346" y="286"/>
                  </a:cubicBezTo>
                  <a:cubicBezTo>
                    <a:pt x="346" y="290"/>
                    <a:pt x="347" y="291"/>
                    <a:pt x="349" y="294"/>
                  </a:cubicBezTo>
                  <a:cubicBezTo>
                    <a:pt x="352" y="293"/>
                    <a:pt x="352" y="289"/>
                    <a:pt x="355" y="289"/>
                  </a:cubicBezTo>
                  <a:cubicBezTo>
                    <a:pt x="355" y="290"/>
                    <a:pt x="356" y="290"/>
                    <a:pt x="356" y="290"/>
                  </a:cubicBezTo>
                  <a:cubicBezTo>
                    <a:pt x="356" y="293"/>
                    <a:pt x="354" y="294"/>
                    <a:pt x="354" y="297"/>
                  </a:cubicBezTo>
                  <a:cubicBezTo>
                    <a:pt x="352" y="301"/>
                    <a:pt x="352" y="304"/>
                    <a:pt x="350" y="309"/>
                  </a:cubicBezTo>
                  <a:cubicBezTo>
                    <a:pt x="350" y="310"/>
                    <a:pt x="350" y="310"/>
                    <a:pt x="350" y="310"/>
                  </a:cubicBezTo>
                  <a:cubicBezTo>
                    <a:pt x="350" y="312"/>
                    <a:pt x="349" y="313"/>
                    <a:pt x="349" y="314"/>
                  </a:cubicBezTo>
                  <a:cubicBezTo>
                    <a:pt x="348" y="317"/>
                    <a:pt x="349" y="319"/>
                    <a:pt x="347" y="321"/>
                  </a:cubicBezTo>
                  <a:cubicBezTo>
                    <a:pt x="346" y="323"/>
                    <a:pt x="345" y="323"/>
                    <a:pt x="343" y="325"/>
                  </a:cubicBezTo>
                  <a:cubicBezTo>
                    <a:pt x="342" y="327"/>
                    <a:pt x="342" y="330"/>
                    <a:pt x="342" y="333"/>
                  </a:cubicBezTo>
                  <a:cubicBezTo>
                    <a:pt x="342" y="339"/>
                    <a:pt x="343" y="343"/>
                    <a:pt x="343" y="349"/>
                  </a:cubicBezTo>
                  <a:cubicBezTo>
                    <a:pt x="343" y="362"/>
                    <a:pt x="343" y="362"/>
                    <a:pt x="343" y="362"/>
                  </a:cubicBezTo>
                  <a:cubicBezTo>
                    <a:pt x="343" y="365"/>
                    <a:pt x="347" y="366"/>
                    <a:pt x="347" y="369"/>
                  </a:cubicBezTo>
                  <a:cubicBezTo>
                    <a:pt x="347" y="372"/>
                    <a:pt x="344" y="373"/>
                    <a:pt x="344" y="376"/>
                  </a:cubicBezTo>
                  <a:cubicBezTo>
                    <a:pt x="344" y="380"/>
                    <a:pt x="348" y="381"/>
                    <a:pt x="348" y="386"/>
                  </a:cubicBezTo>
                  <a:cubicBezTo>
                    <a:pt x="348" y="397"/>
                    <a:pt x="348" y="397"/>
                    <a:pt x="348" y="397"/>
                  </a:cubicBezTo>
                  <a:cubicBezTo>
                    <a:pt x="348" y="400"/>
                    <a:pt x="351" y="402"/>
                    <a:pt x="352" y="404"/>
                  </a:cubicBezTo>
                  <a:cubicBezTo>
                    <a:pt x="354" y="407"/>
                    <a:pt x="355" y="410"/>
                    <a:pt x="357" y="412"/>
                  </a:cubicBezTo>
                  <a:cubicBezTo>
                    <a:pt x="360" y="414"/>
                    <a:pt x="361" y="416"/>
                    <a:pt x="363" y="419"/>
                  </a:cubicBezTo>
                  <a:cubicBezTo>
                    <a:pt x="364" y="421"/>
                    <a:pt x="365" y="424"/>
                    <a:pt x="368" y="424"/>
                  </a:cubicBezTo>
                  <a:cubicBezTo>
                    <a:pt x="370" y="424"/>
                    <a:pt x="371" y="423"/>
                    <a:pt x="372" y="423"/>
                  </a:cubicBezTo>
                  <a:cubicBezTo>
                    <a:pt x="375" y="423"/>
                    <a:pt x="376" y="426"/>
                    <a:pt x="378" y="428"/>
                  </a:cubicBezTo>
                  <a:cubicBezTo>
                    <a:pt x="380" y="429"/>
                    <a:pt x="382" y="430"/>
                    <a:pt x="382" y="433"/>
                  </a:cubicBezTo>
                  <a:cubicBezTo>
                    <a:pt x="382" y="436"/>
                    <a:pt x="380" y="437"/>
                    <a:pt x="380" y="441"/>
                  </a:cubicBezTo>
                  <a:cubicBezTo>
                    <a:pt x="380" y="443"/>
                    <a:pt x="382" y="445"/>
                    <a:pt x="384" y="446"/>
                  </a:cubicBezTo>
                  <a:cubicBezTo>
                    <a:pt x="385" y="447"/>
                    <a:pt x="385" y="448"/>
                    <a:pt x="386" y="448"/>
                  </a:cubicBezTo>
                  <a:cubicBezTo>
                    <a:pt x="388" y="448"/>
                    <a:pt x="391" y="449"/>
                    <a:pt x="391" y="451"/>
                  </a:cubicBezTo>
                  <a:cubicBezTo>
                    <a:pt x="391" y="453"/>
                    <a:pt x="390" y="454"/>
                    <a:pt x="389" y="455"/>
                  </a:cubicBezTo>
                  <a:cubicBezTo>
                    <a:pt x="389" y="457"/>
                    <a:pt x="389" y="459"/>
                    <a:pt x="389" y="461"/>
                  </a:cubicBezTo>
                  <a:cubicBezTo>
                    <a:pt x="393" y="468"/>
                    <a:pt x="396" y="471"/>
                    <a:pt x="399" y="478"/>
                  </a:cubicBezTo>
                  <a:cubicBezTo>
                    <a:pt x="401" y="482"/>
                    <a:pt x="403" y="485"/>
                    <a:pt x="403" y="489"/>
                  </a:cubicBezTo>
                  <a:cubicBezTo>
                    <a:pt x="403" y="490"/>
                    <a:pt x="403" y="491"/>
                    <a:pt x="403" y="493"/>
                  </a:cubicBezTo>
                  <a:cubicBezTo>
                    <a:pt x="403" y="497"/>
                    <a:pt x="408" y="497"/>
                    <a:pt x="410" y="501"/>
                  </a:cubicBezTo>
                  <a:cubicBezTo>
                    <a:pt x="413" y="506"/>
                    <a:pt x="412" y="508"/>
                    <a:pt x="413" y="513"/>
                  </a:cubicBezTo>
                  <a:cubicBezTo>
                    <a:pt x="415" y="520"/>
                    <a:pt x="415" y="523"/>
                    <a:pt x="417" y="530"/>
                  </a:cubicBezTo>
                  <a:cubicBezTo>
                    <a:pt x="418" y="532"/>
                    <a:pt x="420" y="534"/>
                    <a:pt x="420" y="536"/>
                  </a:cubicBezTo>
                  <a:cubicBezTo>
                    <a:pt x="420" y="538"/>
                    <a:pt x="417" y="539"/>
                    <a:pt x="416" y="540"/>
                  </a:cubicBezTo>
                  <a:cubicBezTo>
                    <a:pt x="414" y="541"/>
                    <a:pt x="413" y="542"/>
                    <a:pt x="411" y="542"/>
                  </a:cubicBezTo>
                  <a:cubicBezTo>
                    <a:pt x="407" y="542"/>
                    <a:pt x="405" y="539"/>
                    <a:pt x="403" y="536"/>
                  </a:cubicBezTo>
                  <a:cubicBezTo>
                    <a:pt x="402" y="534"/>
                    <a:pt x="399" y="533"/>
                    <a:pt x="398" y="531"/>
                  </a:cubicBezTo>
                  <a:cubicBezTo>
                    <a:pt x="396" y="526"/>
                    <a:pt x="396" y="523"/>
                    <a:pt x="393" y="518"/>
                  </a:cubicBezTo>
                  <a:cubicBezTo>
                    <a:pt x="392" y="519"/>
                    <a:pt x="390" y="521"/>
                    <a:pt x="390" y="523"/>
                  </a:cubicBezTo>
                  <a:cubicBezTo>
                    <a:pt x="390" y="527"/>
                    <a:pt x="390" y="527"/>
                    <a:pt x="390" y="527"/>
                  </a:cubicBezTo>
                  <a:cubicBezTo>
                    <a:pt x="390" y="530"/>
                    <a:pt x="388" y="533"/>
                    <a:pt x="385" y="533"/>
                  </a:cubicBezTo>
                  <a:cubicBezTo>
                    <a:pt x="380" y="533"/>
                    <a:pt x="380" y="533"/>
                    <a:pt x="380" y="533"/>
                  </a:cubicBezTo>
                  <a:cubicBezTo>
                    <a:pt x="378" y="533"/>
                    <a:pt x="376" y="532"/>
                    <a:pt x="374" y="532"/>
                  </a:cubicBezTo>
                  <a:cubicBezTo>
                    <a:pt x="369" y="532"/>
                    <a:pt x="367" y="533"/>
                    <a:pt x="363" y="535"/>
                  </a:cubicBezTo>
                  <a:cubicBezTo>
                    <a:pt x="359" y="536"/>
                    <a:pt x="358" y="539"/>
                    <a:pt x="355" y="539"/>
                  </a:cubicBezTo>
                  <a:cubicBezTo>
                    <a:pt x="354" y="539"/>
                    <a:pt x="354" y="539"/>
                    <a:pt x="354" y="539"/>
                  </a:cubicBezTo>
                  <a:cubicBezTo>
                    <a:pt x="352" y="539"/>
                    <a:pt x="351" y="538"/>
                    <a:pt x="350" y="538"/>
                  </a:cubicBezTo>
                  <a:cubicBezTo>
                    <a:pt x="349" y="540"/>
                    <a:pt x="349" y="541"/>
                    <a:pt x="349" y="543"/>
                  </a:cubicBezTo>
                  <a:cubicBezTo>
                    <a:pt x="349" y="544"/>
                    <a:pt x="349" y="546"/>
                    <a:pt x="348" y="546"/>
                  </a:cubicBezTo>
                  <a:cubicBezTo>
                    <a:pt x="345" y="546"/>
                    <a:pt x="344" y="543"/>
                    <a:pt x="343" y="541"/>
                  </a:cubicBezTo>
                  <a:cubicBezTo>
                    <a:pt x="341" y="538"/>
                    <a:pt x="338" y="536"/>
                    <a:pt x="337" y="533"/>
                  </a:cubicBezTo>
                  <a:cubicBezTo>
                    <a:pt x="336" y="529"/>
                    <a:pt x="336" y="526"/>
                    <a:pt x="333" y="524"/>
                  </a:cubicBezTo>
                  <a:cubicBezTo>
                    <a:pt x="328" y="521"/>
                    <a:pt x="326" y="519"/>
                    <a:pt x="321" y="516"/>
                  </a:cubicBezTo>
                  <a:cubicBezTo>
                    <a:pt x="318" y="514"/>
                    <a:pt x="316" y="515"/>
                    <a:pt x="314" y="513"/>
                  </a:cubicBezTo>
                  <a:cubicBezTo>
                    <a:pt x="313" y="511"/>
                    <a:pt x="313" y="508"/>
                    <a:pt x="311" y="508"/>
                  </a:cubicBezTo>
                  <a:cubicBezTo>
                    <a:pt x="305" y="508"/>
                    <a:pt x="305" y="508"/>
                    <a:pt x="305" y="508"/>
                  </a:cubicBezTo>
                  <a:cubicBezTo>
                    <a:pt x="302" y="508"/>
                    <a:pt x="301" y="505"/>
                    <a:pt x="299" y="504"/>
                  </a:cubicBezTo>
                  <a:cubicBezTo>
                    <a:pt x="296" y="502"/>
                    <a:pt x="293" y="503"/>
                    <a:pt x="291" y="501"/>
                  </a:cubicBezTo>
                  <a:cubicBezTo>
                    <a:pt x="290" y="500"/>
                    <a:pt x="290" y="499"/>
                    <a:pt x="288" y="498"/>
                  </a:cubicBezTo>
                  <a:cubicBezTo>
                    <a:pt x="286" y="496"/>
                    <a:pt x="285" y="495"/>
                    <a:pt x="283" y="494"/>
                  </a:cubicBezTo>
                  <a:cubicBezTo>
                    <a:pt x="278" y="492"/>
                    <a:pt x="275" y="492"/>
                    <a:pt x="270" y="491"/>
                  </a:cubicBezTo>
                  <a:cubicBezTo>
                    <a:pt x="265" y="489"/>
                    <a:pt x="266" y="484"/>
                    <a:pt x="262" y="480"/>
                  </a:cubicBezTo>
                  <a:cubicBezTo>
                    <a:pt x="258" y="477"/>
                    <a:pt x="256" y="475"/>
                    <a:pt x="251" y="473"/>
                  </a:cubicBezTo>
                  <a:cubicBezTo>
                    <a:pt x="246" y="471"/>
                    <a:pt x="242" y="472"/>
                    <a:pt x="237" y="469"/>
                  </a:cubicBezTo>
                  <a:cubicBezTo>
                    <a:pt x="234" y="467"/>
                    <a:pt x="231" y="467"/>
                    <a:pt x="228" y="466"/>
                  </a:cubicBezTo>
                  <a:cubicBezTo>
                    <a:pt x="227" y="465"/>
                    <a:pt x="227" y="464"/>
                    <a:pt x="226" y="463"/>
                  </a:cubicBezTo>
                  <a:cubicBezTo>
                    <a:pt x="223" y="462"/>
                    <a:pt x="221" y="461"/>
                    <a:pt x="220" y="458"/>
                  </a:cubicBezTo>
                  <a:cubicBezTo>
                    <a:pt x="219" y="456"/>
                    <a:pt x="218" y="453"/>
                    <a:pt x="215" y="453"/>
                  </a:cubicBezTo>
                  <a:cubicBezTo>
                    <a:pt x="213" y="453"/>
                    <a:pt x="213" y="456"/>
                    <a:pt x="211" y="456"/>
                  </a:cubicBezTo>
                  <a:cubicBezTo>
                    <a:pt x="210" y="456"/>
                    <a:pt x="209" y="454"/>
                    <a:pt x="209" y="452"/>
                  </a:cubicBezTo>
                  <a:cubicBezTo>
                    <a:pt x="209" y="451"/>
                    <a:pt x="209" y="450"/>
                    <a:pt x="209" y="449"/>
                  </a:cubicBezTo>
                  <a:cubicBezTo>
                    <a:pt x="205" y="450"/>
                    <a:pt x="203" y="446"/>
                    <a:pt x="201" y="443"/>
                  </a:cubicBezTo>
                  <a:cubicBezTo>
                    <a:pt x="198" y="441"/>
                    <a:pt x="196" y="441"/>
                    <a:pt x="195" y="438"/>
                  </a:cubicBezTo>
                  <a:cubicBezTo>
                    <a:pt x="194" y="436"/>
                    <a:pt x="194" y="435"/>
                    <a:pt x="193" y="434"/>
                  </a:cubicBezTo>
                  <a:cubicBezTo>
                    <a:pt x="192" y="433"/>
                    <a:pt x="191" y="433"/>
                    <a:pt x="189" y="433"/>
                  </a:cubicBezTo>
                  <a:cubicBezTo>
                    <a:pt x="187" y="433"/>
                    <a:pt x="186" y="434"/>
                    <a:pt x="184" y="434"/>
                  </a:cubicBezTo>
                  <a:cubicBezTo>
                    <a:pt x="182" y="434"/>
                    <a:pt x="181" y="432"/>
                    <a:pt x="179" y="431"/>
                  </a:cubicBezTo>
                  <a:cubicBezTo>
                    <a:pt x="178" y="429"/>
                    <a:pt x="177" y="428"/>
                    <a:pt x="176" y="427"/>
                  </a:cubicBezTo>
                  <a:cubicBezTo>
                    <a:pt x="172" y="426"/>
                    <a:pt x="170" y="423"/>
                    <a:pt x="168" y="420"/>
                  </a:cubicBezTo>
                  <a:cubicBezTo>
                    <a:pt x="167" y="419"/>
                    <a:pt x="166" y="419"/>
                    <a:pt x="165" y="418"/>
                  </a:cubicBezTo>
                  <a:cubicBezTo>
                    <a:pt x="164" y="417"/>
                    <a:pt x="163" y="415"/>
                    <a:pt x="162" y="415"/>
                  </a:cubicBezTo>
                  <a:cubicBezTo>
                    <a:pt x="160" y="414"/>
                    <a:pt x="158" y="414"/>
                    <a:pt x="158" y="412"/>
                  </a:cubicBezTo>
                  <a:cubicBezTo>
                    <a:pt x="157" y="411"/>
                    <a:pt x="158" y="410"/>
                    <a:pt x="158" y="409"/>
                  </a:cubicBezTo>
                  <a:cubicBezTo>
                    <a:pt x="157" y="408"/>
                    <a:pt x="157" y="408"/>
                    <a:pt x="157" y="407"/>
                  </a:cubicBezTo>
                  <a:cubicBezTo>
                    <a:pt x="157" y="403"/>
                    <a:pt x="159" y="402"/>
                    <a:pt x="162" y="400"/>
                  </a:cubicBezTo>
                  <a:cubicBezTo>
                    <a:pt x="163" y="399"/>
                    <a:pt x="164" y="399"/>
                    <a:pt x="164" y="397"/>
                  </a:cubicBezTo>
                  <a:cubicBezTo>
                    <a:pt x="164" y="396"/>
                    <a:pt x="163" y="396"/>
                    <a:pt x="162" y="394"/>
                  </a:cubicBezTo>
                  <a:cubicBezTo>
                    <a:pt x="161" y="392"/>
                    <a:pt x="160" y="391"/>
                    <a:pt x="158" y="389"/>
                  </a:cubicBezTo>
                  <a:cubicBezTo>
                    <a:pt x="156" y="386"/>
                    <a:pt x="154" y="384"/>
                    <a:pt x="152" y="380"/>
                  </a:cubicBezTo>
                  <a:cubicBezTo>
                    <a:pt x="149" y="376"/>
                    <a:pt x="148" y="374"/>
                    <a:pt x="147" y="370"/>
                  </a:cubicBezTo>
                  <a:cubicBezTo>
                    <a:pt x="145" y="366"/>
                    <a:pt x="142" y="364"/>
                    <a:pt x="140" y="360"/>
                  </a:cubicBezTo>
                  <a:cubicBezTo>
                    <a:pt x="136" y="353"/>
                    <a:pt x="132" y="349"/>
                    <a:pt x="127" y="342"/>
                  </a:cubicBezTo>
                  <a:cubicBezTo>
                    <a:pt x="125" y="338"/>
                    <a:pt x="123" y="336"/>
                    <a:pt x="120" y="333"/>
                  </a:cubicBezTo>
                  <a:cubicBezTo>
                    <a:pt x="117" y="329"/>
                    <a:pt x="118" y="325"/>
                    <a:pt x="114" y="323"/>
                  </a:cubicBezTo>
                  <a:cubicBezTo>
                    <a:pt x="113" y="324"/>
                    <a:pt x="113" y="325"/>
                    <a:pt x="113" y="326"/>
                  </a:cubicBezTo>
                  <a:cubicBezTo>
                    <a:pt x="111" y="325"/>
                    <a:pt x="110" y="325"/>
                    <a:pt x="110" y="323"/>
                  </a:cubicBezTo>
                  <a:cubicBezTo>
                    <a:pt x="110" y="317"/>
                    <a:pt x="110" y="317"/>
                    <a:pt x="110" y="317"/>
                  </a:cubicBezTo>
                  <a:cubicBezTo>
                    <a:pt x="110" y="315"/>
                    <a:pt x="109" y="314"/>
                    <a:pt x="107" y="313"/>
                  </a:cubicBezTo>
                  <a:cubicBezTo>
                    <a:pt x="106" y="313"/>
                    <a:pt x="105" y="313"/>
                    <a:pt x="105" y="312"/>
                  </a:cubicBezTo>
                  <a:cubicBezTo>
                    <a:pt x="105" y="309"/>
                    <a:pt x="112" y="310"/>
                    <a:pt x="112" y="307"/>
                  </a:cubicBezTo>
                  <a:cubicBezTo>
                    <a:pt x="112" y="305"/>
                    <a:pt x="110" y="304"/>
                    <a:pt x="109" y="302"/>
                  </a:cubicBezTo>
                  <a:cubicBezTo>
                    <a:pt x="108" y="301"/>
                    <a:pt x="108" y="299"/>
                    <a:pt x="106" y="299"/>
                  </a:cubicBezTo>
                  <a:cubicBezTo>
                    <a:pt x="106" y="299"/>
                    <a:pt x="105" y="300"/>
                    <a:pt x="105" y="300"/>
                  </a:cubicBezTo>
                  <a:cubicBezTo>
                    <a:pt x="102" y="300"/>
                    <a:pt x="102" y="296"/>
                    <a:pt x="100" y="294"/>
                  </a:cubicBezTo>
                  <a:cubicBezTo>
                    <a:pt x="98" y="291"/>
                    <a:pt x="93" y="293"/>
                    <a:pt x="93" y="289"/>
                  </a:cubicBezTo>
                  <a:cubicBezTo>
                    <a:pt x="93" y="287"/>
                    <a:pt x="94" y="286"/>
                    <a:pt x="94" y="284"/>
                  </a:cubicBezTo>
                  <a:cubicBezTo>
                    <a:pt x="94" y="283"/>
                    <a:pt x="94" y="282"/>
                    <a:pt x="93" y="280"/>
                  </a:cubicBezTo>
                  <a:cubicBezTo>
                    <a:pt x="92" y="281"/>
                    <a:pt x="91" y="283"/>
                    <a:pt x="89" y="283"/>
                  </a:cubicBezTo>
                  <a:cubicBezTo>
                    <a:pt x="88" y="283"/>
                    <a:pt x="88" y="283"/>
                    <a:pt x="87" y="283"/>
                  </a:cubicBezTo>
                  <a:cubicBezTo>
                    <a:pt x="87" y="281"/>
                    <a:pt x="87" y="281"/>
                    <a:pt x="87" y="281"/>
                  </a:cubicBezTo>
                  <a:cubicBezTo>
                    <a:pt x="87" y="278"/>
                    <a:pt x="90" y="275"/>
                    <a:pt x="90" y="272"/>
                  </a:cubicBezTo>
                  <a:cubicBezTo>
                    <a:pt x="90" y="270"/>
                    <a:pt x="90" y="270"/>
                    <a:pt x="90" y="270"/>
                  </a:cubicBezTo>
                  <a:cubicBezTo>
                    <a:pt x="90" y="269"/>
                    <a:pt x="91" y="269"/>
                    <a:pt x="91" y="268"/>
                  </a:cubicBezTo>
                  <a:cubicBezTo>
                    <a:pt x="93" y="264"/>
                    <a:pt x="96" y="263"/>
                    <a:pt x="96" y="259"/>
                  </a:cubicBezTo>
                  <a:cubicBezTo>
                    <a:pt x="96" y="258"/>
                    <a:pt x="94" y="257"/>
                    <a:pt x="93" y="256"/>
                  </a:cubicBezTo>
                  <a:cubicBezTo>
                    <a:pt x="93" y="256"/>
                    <a:pt x="93" y="255"/>
                    <a:pt x="92" y="255"/>
                  </a:cubicBezTo>
                  <a:cubicBezTo>
                    <a:pt x="91" y="255"/>
                    <a:pt x="90" y="256"/>
                    <a:pt x="90" y="256"/>
                  </a:cubicBezTo>
                  <a:cubicBezTo>
                    <a:pt x="89" y="256"/>
                    <a:pt x="89" y="256"/>
                    <a:pt x="89" y="256"/>
                  </a:cubicBezTo>
                  <a:cubicBezTo>
                    <a:pt x="89" y="254"/>
                    <a:pt x="89" y="254"/>
                    <a:pt x="89" y="254"/>
                  </a:cubicBezTo>
                  <a:cubicBezTo>
                    <a:pt x="89" y="252"/>
                    <a:pt x="92" y="251"/>
                    <a:pt x="92" y="249"/>
                  </a:cubicBezTo>
                  <a:cubicBezTo>
                    <a:pt x="92" y="247"/>
                    <a:pt x="91" y="246"/>
                    <a:pt x="91" y="244"/>
                  </a:cubicBezTo>
                  <a:cubicBezTo>
                    <a:pt x="91" y="237"/>
                    <a:pt x="91" y="237"/>
                    <a:pt x="91" y="237"/>
                  </a:cubicBezTo>
                  <a:cubicBezTo>
                    <a:pt x="91" y="235"/>
                    <a:pt x="89" y="234"/>
                    <a:pt x="88" y="232"/>
                  </a:cubicBezTo>
                  <a:cubicBezTo>
                    <a:pt x="85" y="226"/>
                    <a:pt x="82" y="224"/>
                    <a:pt x="78" y="219"/>
                  </a:cubicBezTo>
                  <a:cubicBezTo>
                    <a:pt x="76" y="216"/>
                    <a:pt x="74" y="215"/>
                    <a:pt x="74" y="211"/>
                  </a:cubicBezTo>
                  <a:cubicBezTo>
                    <a:pt x="74" y="206"/>
                    <a:pt x="79" y="204"/>
                    <a:pt x="79" y="198"/>
                  </a:cubicBezTo>
                  <a:cubicBezTo>
                    <a:pt x="79" y="195"/>
                    <a:pt x="76" y="194"/>
                    <a:pt x="75" y="191"/>
                  </a:cubicBezTo>
                  <a:cubicBezTo>
                    <a:pt x="74" y="186"/>
                    <a:pt x="76" y="182"/>
                    <a:pt x="74" y="177"/>
                  </a:cubicBezTo>
                  <a:cubicBezTo>
                    <a:pt x="74" y="175"/>
                    <a:pt x="73" y="174"/>
                    <a:pt x="72" y="172"/>
                  </a:cubicBezTo>
                  <a:cubicBezTo>
                    <a:pt x="70" y="169"/>
                    <a:pt x="70" y="166"/>
                    <a:pt x="70" y="163"/>
                  </a:cubicBezTo>
                  <a:cubicBezTo>
                    <a:pt x="70" y="162"/>
                    <a:pt x="71" y="162"/>
                    <a:pt x="72" y="161"/>
                  </a:cubicBezTo>
                  <a:cubicBezTo>
                    <a:pt x="73" y="159"/>
                    <a:pt x="72" y="158"/>
                    <a:pt x="72" y="156"/>
                  </a:cubicBezTo>
                  <a:cubicBezTo>
                    <a:pt x="72" y="150"/>
                    <a:pt x="71" y="147"/>
                    <a:pt x="71" y="141"/>
                  </a:cubicBezTo>
                  <a:cubicBezTo>
                    <a:pt x="71" y="136"/>
                    <a:pt x="71" y="136"/>
                    <a:pt x="71" y="136"/>
                  </a:cubicBezTo>
                  <a:cubicBezTo>
                    <a:pt x="71" y="131"/>
                    <a:pt x="70" y="127"/>
                    <a:pt x="66" y="123"/>
                  </a:cubicBezTo>
                  <a:cubicBezTo>
                    <a:pt x="65" y="122"/>
                    <a:pt x="64" y="121"/>
                    <a:pt x="62" y="120"/>
                  </a:cubicBezTo>
                  <a:cubicBezTo>
                    <a:pt x="60" y="118"/>
                    <a:pt x="61" y="115"/>
                    <a:pt x="60" y="113"/>
                  </a:cubicBezTo>
                  <a:cubicBezTo>
                    <a:pt x="58" y="109"/>
                    <a:pt x="57" y="107"/>
                    <a:pt x="54" y="104"/>
                  </a:cubicBezTo>
                  <a:cubicBezTo>
                    <a:pt x="52" y="102"/>
                    <a:pt x="53" y="100"/>
                    <a:pt x="52" y="98"/>
                  </a:cubicBezTo>
                  <a:cubicBezTo>
                    <a:pt x="50" y="96"/>
                    <a:pt x="49" y="94"/>
                    <a:pt x="49" y="93"/>
                  </a:cubicBezTo>
                  <a:cubicBezTo>
                    <a:pt x="49" y="93"/>
                    <a:pt x="49" y="93"/>
                    <a:pt x="49" y="93"/>
                  </a:cubicBezTo>
                  <a:cubicBezTo>
                    <a:pt x="53" y="88"/>
                    <a:pt x="53" y="83"/>
                    <a:pt x="55" y="77"/>
                  </a:cubicBezTo>
                  <a:cubicBezTo>
                    <a:pt x="57" y="74"/>
                    <a:pt x="58" y="70"/>
                    <a:pt x="61" y="70"/>
                  </a:cubicBezTo>
                  <a:cubicBezTo>
                    <a:pt x="63" y="70"/>
                    <a:pt x="63" y="72"/>
                    <a:pt x="64" y="73"/>
                  </a:cubicBezTo>
                  <a:cubicBezTo>
                    <a:pt x="67" y="75"/>
                    <a:pt x="68" y="77"/>
                    <a:pt x="71" y="78"/>
                  </a:cubicBezTo>
                  <a:cubicBezTo>
                    <a:pt x="76" y="81"/>
                    <a:pt x="80" y="82"/>
                    <a:pt x="86" y="85"/>
                  </a:cubicBezTo>
                  <a:cubicBezTo>
                    <a:pt x="91" y="87"/>
                    <a:pt x="94" y="90"/>
                    <a:pt x="99" y="91"/>
                  </a:cubicBezTo>
                  <a:cubicBezTo>
                    <a:pt x="104" y="91"/>
                    <a:pt x="109" y="90"/>
                    <a:pt x="110" y="94"/>
                  </a:cubicBezTo>
                  <a:cubicBezTo>
                    <a:pt x="110" y="97"/>
                    <a:pt x="109" y="99"/>
                    <a:pt x="111" y="102"/>
                  </a:cubicBezTo>
                  <a:cubicBezTo>
                    <a:pt x="116" y="108"/>
                    <a:pt x="121" y="111"/>
                    <a:pt x="129" y="111"/>
                  </a:cubicBezTo>
                  <a:cubicBezTo>
                    <a:pt x="133" y="111"/>
                    <a:pt x="135" y="109"/>
                    <a:pt x="138" y="108"/>
                  </a:cubicBezTo>
                  <a:cubicBezTo>
                    <a:pt x="140" y="110"/>
                    <a:pt x="141" y="112"/>
                    <a:pt x="141" y="115"/>
                  </a:cubicBezTo>
                  <a:cubicBezTo>
                    <a:pt x="141" y="118"/>
                    <a:pt x="139" y="120"/>
                    <a:pt x="137" y="123"/>
                  </a:cubicBezTo>
                  <a:cubicBezTo>
                    <a:pt x="132" y="131"/>
                    <a:pt x="129" y="137"/>
                    <a:pt x="129" y="146"/>
                  </a:cubicBezTo>
                  <a:cubicBezTo>
                    <a:pt x="129" y="150"/>
                    <a:pt x="134" y="150"/>
                    <a:pt x="137" y="153"/>
                  </a:cubicBezTo>
                  <a:cubicBezTo>
                    <a:pt x="142" y="156"/>
                    <a:pt x="143" y="161"/>
                    <a:pt x="149" y="161"/>
                  </a:cubicBezTo>
                  <a:cubicBezTo>
                    <a:pt x="154" y="161"/>
                    <a:pt x="155" y="156"/>
                    <a:pt x="158" y="152"/>
                  </a:cubicBezTo>
                  <a:cubicBezTo>
                    <a:pt x="162" y="148"/>
                    <a:pt x="165" y="147"/>
                    <a:pt x="170" y="144"/>
                  </a:cubicBezTo>
                  <a:cubicBezTo>
                    <a:pt x="174" y="141"/>
                    <a:pt x="176" y="136"/>
                    <a:pt x="181" y="136"/>
                  </a:cubicBezTo>
                  <a:cubicBezTo>
                    <a:pt x="190" y="136"/>
                    <a:pt x="191" y="149"/>
                    <a:pt x="200" y="149"/>
                  </a:cubicBezTo>
                  <a:cubicBezTo>
                    <a:pt x="206" y="149"/>
                    <a:pt x="210" y="145"/>
                    <a:pt x="212" y="140"/>
                  </a:cubicBezTo>
                  <a:cubicBezTo>
                    <a:pt x="213" y="136"/>
                    <a:pt x="212" y="134"/>
                    <a:pt x="214" y="130"/>
                  </a:cubicBezTo>
                  <a:cubicBezTo>
                    <a:pt x="215" y="127"/>
                    <a:pt x="218" y="127"/>
                    <a:pt x="221" y="126"/>
                  </a:cubicBezTo>
                  <a:cubicBezTo>
                    <a:pt x="226" y="124"/>
                    <a:pt x="229" y="123"/>
                    <a:pt x="231" y="119"/>
                  </a:cubicBezTo>
                  <a:cubicBezTo>
                    <a:pt x="234" y="112"/>
                    <a:pt x="233" y="107"/>
                    <a:pt x="237" y="101"/>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61" name="Freeform 13">
              <a:extLst>
                <a:ext uri="{FF2B5EF4-FFF2-40B4-BE49-F238E27FC236}">
                  <a16:creationId xmlns:a16="http://schemas.microsoft.com/office/drawing/2014/main" id="{4B9039AA-3B32-468F-AB9A-F18F6EC77960}"/>
                </a:ext>
              </a:extLst>
            </p:cNvPr>
            <p:cNvSpPr>
              <a:spLocks/>
            </p:cNvSpPr>
            <p:nvPr/>
          </p:nvSpPr>
          <p:spPr bwMode="auto">
            <a:xfrm>
              <a:off x="2911476" y="2765425"/>
              <a:ext cx="138113" cy="117475"/>
            </a:xfrm>
            <a:custGeom>
              <a:avLst/>
              <a:gdLst/>
              <a:ahLst/>
              <a:cxnLst>
                <a:cxn ang="0">
                  <a:pos x="0" y="43"/>
                </a:cxn>
                <a:cxn ang="0">
                  <a:pos x="3" y="43"/>
                </a:cxn>
                <a:cxn ang="0">
                  <a:pos x="13" y="42"/>
                </a:cxn>
                <a:cxn ang="0">
                  <a:pos x="18" y="42"/>
                </a:cxn>
                <a:cxn ang="0">
                  <a:pos x="31" y="34"/>
                </a:cxn>
                <a:cxn ang="0">
                  <a:pos x="39" y="28"/>
                </a:cxn>
                <a:cxn ang="0">
                  <a:pos x="51" y="20"/>
                </a:cxn>
                <a:cxn ang="0">
                  <a:pos x="68" y="11"/>
                </a:cxn>
                <a:cxn ang="0">
                  <a:pos x="75" y="7"/>
                </a:cxn>
                <a:cxn ang="0">
                  <a:pos x="79" y="5"/>
                </a:cxn>
                <a:cxn ang="0">
                  <a:pos x="85" y="0"/>
                </a:cxn>
                <a:cxn ang="0">
                  <a:pos x="88" y="6"/>
                </a:cxn>
                <a:cxn ang="0">
                  <a:pos x="89" y="10"/>
                </a:cxn>
                <a:cxn ang="0">
                  <a:pos x="89" y="18"/>
                </a:cxn>
                <a:cxn ang="0">
                  <a:pos x="97" y="9"/>
                </a:cxn>
                <a:cxn ang="0">
                  <a:pos x="99" y="8"/>
                </a:cxn>
                <a:cxn ang="0">
                  <a:pos x="99" y="8"/>
                </a:cxn>
                <a:cxn ang="0">
                  <a:pos x="96" y="29"/>
                </a:cxn>
                <a:cxn ang="0">
                  <a:pos x="96" y="48"/>
                </a:cxn>
                <a:cxn ang="0">
                  <a:pos x="98" y="57"/>
                </a:cxn>
                <a:cxn ang="0">
                  <a:pos x="102" y="64"/>
                </a:cxn>
                <a:cxn ang="0">
                  <a:pos x="102" y="71"/>
                </a:cxn>
                <a:cxn ang="0">
                  <a:pos x="97" y="72"/>
                </a:cxn>
                <a:cxn ang="0">
                  <a:pos x="82" y="54"/>
                </a:cxn>
                <a:cxn ang="0">
                  <a:pos x="82" y="45"/>
                </a:cxn>
                <a:cxn ang="0">
                  <a:pos x="76" y="26"/>
                </a:cxn>
                <a:cxn ang="0">
                  <a:pos x="68" y="26"/>
                </a:cxn>
                <a:cxn ang="0">
                  <a:pos x="60" y="38"/>
                </a:cxn>
                <a:cxn ang="0">
                  <a:pos x="65" y="62"/>
                </a:cxn>
                <a:cxn ang="0">
                  <a:pos x="65" y="73"/>
                </a:cxn>
                <a:cxn ang="0">
                  <a:pos x="61" y="80"/>
                </a:cxn>
                <a:cxn ang="0">
                  <a:pos x="52" y="86"/>
                </a:cxn>
                <a:cxn ang="0">
                  <a:pos x="36" y="77"/>
                </a:cxn>
                <a:cxn ang="0">
                  <a:pos x="25" y="69"/>
                </a:cxn>
                <a:cxn ang="0">
                  <a:pos x="18" y="60"/>
                </a:cxn>
                <a:cxn ang="0">
                  <a:pos x="0" y="43"/>
                </a:cxn>
              </a:cxnLst>
              <a:rect l="0" t="0" r="r" b="b"/>
              <a:pathLst>
                <a:path w="102" h="86">
                  <a:moveTo>
                    <a:pt x="0" y="43"/>
                  </a:moveTo>
                  <a:cubicBezTo>
                    <a:pt x="1" y="43"/>
                    <a:pt x="2" y="43"/>
                    <a:pt x="3" y="43"/>
                  </a:cubicBezTo>
                  <a:cubicBezTo>
                    <a:pt x="7" y="43"/>
                    <a:pt x="9" y="42"/>
                    <a:pt x="13" y="42"/>
                  </a:cubicBezTo>
                  <a:cubicBezTo>
                    <a:pt x="18" y="42"/>
                    <a:pt x="18" y="42"/>
                    <a:pt x="18" y="42"/>
                  </a:cubicBezTo>
                  <a:cubicBezTo>
                    <a:pt x="24" y="42"/>
                    <a:pt x="27" y="38"/>
                    <a:pt x="31" y="34"/>
                  </a:cubicBezTo>
                  <a:cubicBezTo>
                    <a:pt x="34" y="31"/>
                    <a:pt x="36" y="30"/>
                    <a:pt x="39" y="28"/>
                  </a:cubicBezTo>
                  <a:cubicBezTo>
                    <a:pt x="43" y="24"/>
                    <a:pt x="45" y="21"/>
                    <a:pt x="51" y="20"/>
                  </a:cubicBezTo>
                  <a:cubicBezTo>
                    <a:pt x="58" y="17"/>
                    <a:pt x="62" y="14"/>
                    <a:pt x="68" y="11"/>
                  </a:cubicBezTo>
                  <a:cubicBezTo>
                    <a:pt x="71" y="9"/>
                    <a:pt x="72" y="8"/>
                    <a:pt x="75" y="7"/>
                  </a:cubicBezTo>
                  <a:cubicBezTo>
                    <a:pt x="77" y="6"/>
                    <a:pt x="78" y="6"/>
                    <a:pt x="79" y="5"/>
                  </a:cubicBezTo>
                  <a:cubicBezTo>
                    <a:pt x="81" y="3"/>
                    <a:pt x="82" y="0"/>
                    <a:pt x="85" y="0"/>
                  </a:cubicBezTo>
                  <a:cubicBezTo>
                    <a:pt x="88" y="0"/>
                    <a:pt x="88" y="3"/>
                    <a:pt x="88" y="6"/>
                  </a:cubicBezTo>
                  <a:cubicBezTo>
                    <a:pt x="88" y="7"/>
                    <a:pt x="89" y="8"/>
                    <a:pt x="89" y="10"/>
                  </a:cubicBezTo>
                  <a:cubicBezTo>
                    <a:pt x="89" y="18"/>
                    <a:pt x="89" y="18"/>
                    <a:pt x="89" y="18"/>
                  </a:cubicBezTo>
                  <a:cubicBezTo>
                    <a:pt x="93" y="15"/>
                    <a:pt x="93" y="11"/>
                    <a:pt x="97" y="9"/>
                  </a:cubicBezTo>
                  <a:cubicBezTo>
                    <a:pt x="98" y="9"/>
                    <a:pt x="98" y="8"/>
                    <a:pt x="99" y="8"/>
                  </a:cubicBezTo>
                  <a:cubicBezTo>
                    <a:pt x="99" y="8"/>
                    <a:pt x="99" y="8"/>
                    <a:pt x="99" y="8"/>
                  </a:cubicBezTo>
                  <a:cubicBezTo>
                    <a:pt x="98" y="16"/>
                    <a:pt x="96" y="21"/>
                    <a:pt x="96" y="29"/>
                  </a:cubicBezTo>
                  <a:cubicBezTo>
                    <a:pt x="96" y="36"/>
                    <a:pt x="96" y="41"/>
                    <a:pt x="96" y="48"/>
                  </a:cubicBezTo>
                  <a:cubicBezTo>
                    <a:pt x="97" y="51"/>
                    <a:pt x="97" y="54"/>
                    <a:pt x="98" y="57"/>
                  </a:cubicBezTo>
                  <a:cubicBezTo>
                    <a:pt x="99" y="60"/>
                    <a:pt x="102" y="61"/>
                    <a:pt x="102" y="64"/>
                  </a:cubicBezTo>
                  <a:cubicBezTo>
                    <a:pt x="102" y="71"/>
                    <a:pt x="102" y="71"/>
                    <a:pt x="102" y="71"/>
                  </a:cubicBezTo>
                  <a:cubicBezTo>
                    <a:pt x="100" y="71"/>
                    <a:pt x="99" y="72"/>
                    <a:pt x="97" y="72"/>
                  </a:cubicBezTo>
                  <a:cubicBezTo>
                    <a:pt x="88" y="72"/>
                    <a:pt x="82" y="63"/>
                    <a:pt x="82" y="54"/>
                  </a:cubicBezTo>
                  <a:cubicBezTo>
                    <a:pt x="82" y="45"/>
                    <a:pt x="82" y="45"/>
                    <a:pt x="82" y="45"/>
                  </a:cubicBezTo>
                  <a:cubicBezTo>
                    <a:pt x="82" y="37"/>
                    <a:pt x="82" y="31"/>
                    <a:pt x="76" y="26"/>
                  </a:cubicBezTo>
                  <a:cubicBezTo>
                    <a:pt x="68" y="26"/>
                    <a:pt x="68" y="26"/>
                    <a:pt x="68" y="26"/>
                  </a:cubicBezTo>
                  <a:cubicBezTo>
                    <a:pt x="62" y="26"/>
                    <a:pt x="60" y="32"/>
                    <a:pt x="60" y="38"/>
                  </a:cubicBezTo>
                  <a:cubicBezTo>
                    <a:pt x="65" y="62"/>
                    <a:pt x="65" y="62"/>
                    <a:pt x="65" y="62"/>
                  </a:cubicBezTo>
                  <a:cubicBezTo>
                    <a:pt x="65" y="66"/>
                    <a:pt x="65" y="69"/>
                    <a:pt x="65" y="73"/>
                  </a:cubicBezTo>
                  <a:cubicBezTo>
                    <a:pt x="65" y="76"/>
                    <a:pt x="63" y="78"/>
                    <a:pt x="61" y="80"/>
                  </a:cubicBezTo>
                  <a:cubicBezTo>
                    <a:pt x="58" y="83"/>
                    <a:pt x="56" y="86"/>
                    <a:pt x="52" y="86"/>
                  </a:cubicBezTo>
                  <a:cubicBezTo>
                    <a:pt x="45" y="86"/>
                    <a:pt x="42" y="81"/>
                    <a:pt x="36" y="77"/>
                  </a:cubicBezTo>
                  <a:cubicBezTo>
                    <a:pt x="31" y="74"/>
                    <a:pt x="28" y="73"/>
                    <a:pt x="25" y="69"/>
                  </a:cubicBezTo>
                  <a:cubicBezTo>
                    <a:pt x="22" y="65"/>
                    <a:pt x="21" y="63"/>
                    <a:pt x="18" y="60"/>
                  </a:cubicBezTo>
                  <a:cubicBezTo>
                    <a:pt x="12" y="52"/>
                    <a:pt x="5" y="51"/>
                    <a:pt x="0" y="43"/>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62" name="Freeform 14">
              <a:extLst>
                <a:ext uri="{FF2B5EF4-FFF2-40B4-BE49-F238E27FC236}">
                  <a16:creationId xmlns:a16="http://schemas.microsoft.com/office/drawing/2014/main" id="{AD71A522-4A98-4FE6-A84B-BB05AA673C3E}"/>
                </a:ext>
              </a:extLst>
            </p:cNvPr>
            <p:cNvSpPr>
              <a:spLocks noEditPoints="1"/>
            </p:cNvSpPr>
            <p:nvPr/>
          </p:nvSpPr>
          <p:spPr bwMode="auto">
            <a:xfrm>
              <a:off x="3240088" y="2006600"/>
              <a:ext cx="319088" cy="428625"/>
            </a:xfrm>
            <a:custGeom>
              <a:avLst/>
              <a:gdLst/>
              <a:ahLst/>
              <a:cxnLst>
                <a:cxn ang="0">
                  <a:pos x="6" y="312"/>
                </a:cxn>
                <a:cxn ang="0">
                  <a:pos x="16" y="308"/>
                </a:cxn>
                <a:cxn ang="0">
                  <a:pos x="7" y="295"/>
                </a:cxn>
                <a:cxn ang="0">
                  <a:pos x="155" y="146"/>
                </a:cxn>
                <a:cxn ang="0">
                  <a:pos x="157" y="155"/>
                </a:cxn>
                <a:cxn ang="0">
                  <a:pos x="149" y="171"/>
                </a:cxn>
                <a:cxn ang="0">
                  <a:pos x="145" y="183"/>
                </a:cxn>
                <a:cxn ang="0">
                  <a:pos x="130" y="191"/>
                </a:cxn>
                <a:cxn ang="0">
                  <a:pos x="113" y="202"/>
                </a:cxn>
                <a:cxn ang="0">
                  <a:pos x="108" y="210"/>
                </a:cxn>
                <a:cxn ang="0">
                  <a:pos x="101" y="224"/>
                </a:cxn>
                <a:cxn ang="0">
                  <a:pos x="85" y="234"/>
                </a:cxn>
                <a:cxn ang="0">
                  <a:pos x="68" y="247"/>
                </a:cxn>
                <a:cxn ang="0">
                  <a:pos x="58" y="246"/>
                </a:cxn>
                <a:cxn ang="0">
                  <a:pos x="51" y="262"/>
                </a:cxn>
                <a:cxn ang="0">
                  <a:pos x="37" y="266"/>
                </a:cxn>
                <a:cxn ang="0">
                  <a:pos x="25" y="276"/>
                </a:cxn>
                <a:cxn ang="0">
                  <a:pos x="29" y="256"/>
                </a:cxn>
                <a:cxn ang="0">
                  <a:pos x="40" y="241"/>
                </a:cxn>
                <a:cxn ang="0">
                  <a:pos x="47" y="233"/>
                </a:cxn>
                <a:cxn ang="0">
                  <a:pos x="61" y="219"/>
                </a:cxn>
                <a:cxn ang="0">
                  <a:pos x="72" y="205"/>
                </a:cxn>
                <a:cxn ang="0">
                  <a:pos x="94" y="189"/>
                </a:cxn>
                <a:cxn ang="0">
                  <a:pos x="111" y="174"/>
                </a:cxn>
                <a:cxn ang="0">
                  <a:pos x="122" y="158"/>
                </a:cxn>
                <a:cxn ang="0">
                  <a:pos x="130" y="146"/>
                </a:cxn>
                <a:cxn ang="0">
                  <a:pos x="142" y="130"/>
                </a:cxn>
                <a:cxn ang="0">
                  <a:pos x="147" y="124"/>
                </a:cxn>
                <a:cxn ang="0">
                  <a:pos x="153" y="118"/>
                </a:cxn>
                <a:cxn ang="0">
                  <a:pos x="160" y="113"/>
                </a:cxn>
                <a:cxn ang="0">
                  <a:pos x="163" y="104"/>
                </a:cxn>
                <a:cxn ang="0">
                  <a:pos x="177" y="95"/>
                </a:cxn>
                <a:cxn ang="0">
                  <a:pos x="177" y="90"/>
                </a:cxn>
                <a:cxn ang="0">
                  <a:pos x="177" y="84"/>
                </a:cxn>
                <a:cxn ang="0">
                  <a:pos x="190" y="84"/>
                </a:cxn>
                <a:cxn ang="0">
                  <a:pos x="195" y="81"/>
                </a:cxn>
                <a:cxn ang="0">
                  <a:pos x="205" y="69"/>
                </a:cxn>
                <a:cxn ang="0">
                  <a:pos x="201" y="51"/>
                </a:cxn>
                <a:cxn ang="0">
                  <a:pos x="195" y="44"/>
                </a:cxn>
                <a:cxn ang="0">
                  <a:pos x="196" y="35"/>
                </a:cxn>
                <a:cxn ang="0">
                  <a:pos x="207" y="47"/>
                </a:cxn>
                <a:cxn ang="0">
                  <a:pos x="217" y="47"/>
                </a:cxn>
                <a:cxn ang="0">
                  <a:pos x="213" y="29"/>
                </a:cxn>
                <a:cxn ang="0">
                  <a:pos x="211" y="15"/>
                </a:cxn>
                <a:cxn ang="0">
                  <a:pos x="226" y="2"/>
                </a:cxn>
                <a:cxn ang="0">
                  <a:pos x="229" y="23"/>
                </a:cxn>
                <a:cxn ang="0">
                  <a:pos x="233" y="28"/>
                </a:cxn>
                <a:cxn ang="0">
                  <a:pos x="220" y="32"/>
                </a:cxn>
                <a:cxn ang="0">
                  <a:pos x="228" y="48"/>
                </a:cxn>
                <a:cxn ang="0">
                  <a:pos x="229" y="61"/>
                </a:cxn>
                <a:cxn ang="0">
                  <a:pos x="233" y="69"/>
                </a:cxn>
                <a:cxn ang="0">
                  <a:pos x="230" y="83"/>
                </a:cxn>
                <a:cxn ang="0">
                  <a:pos x="221" y="87"/>
                </a:cxn>
                <a:cxn ang="0">
                  <a:pos x="211" y="96"/>
                </a:cxn>
                <a:cxn ang="0">
                  <a:pos x="198" y="107"/>
                </a:cxn>
                <a:cxn ang="0">
                  <a:pos x="185" y="118"/>
                </a:cxn>
                <a:cxn ang="0">
                  <a:pos x="163" y="122"/>
                </a:cxn>
                <a:cxn ang="0">
                  <a:pos x="153" y="134"/>
                </a:cxn>
                <a:cxn ang="0">
                  <a:pos x="155" y="146"/>
                </a:cxn>
              </a:cxnLst>
              <a:rect l="0" t="0" r="r" b="b"/>
              <a:pathLst>
                <a:path w="236" h="317">
                  <a:moveTo>
                    <a:pt x="0" y="306"/>
                  </a:moveTo>
                  <a:cubicBezTo>
                    <a:pt x="0" y="306"/>
                    <a:pt x="1" y="306"/>
                    <a:pt x="1" y="307"/>
                  </a:cubicBezTo>
                  <a:cubicBezTo>
                    <a:pt x="3" y="307"/>
                    <a:pt x="5" y="309"/>
                    <a:pt x="6" y="312"/>
                  </a:cubicBezTo>
                  <a:cubicBezTo>
                    <a:pt x="6" y="314"/>
                    <a:pt x="6" y="316"/>
                    <a:pt x="8" y="317"/>
                  </a:cubicBezTo>
                  <a:cubicBezTo>
                    <a:pt x="14" y="317"/>
                    <a:pt x="14" y="317"/>
                    <a:pt x="14" y="317"/>
                  </a:cubicBezTo>
                  <a:cubicBezTo>
                    <a:pt x="14" y="314"/>
                    <a:pt x="16" y="312"/>
                    <a:pt x="16" y="308"/>
                  </a:cubicBezTo>
                  <a:cubicBezTo>
                    <a:pt x="16" y="307"/>
                    <a:pt x="15" y="306"/>
                    <a:pt x="15" y="305"/>
                  </a:cubicBezTo>
                  <a:cubicBezTo>
                    <a:pt x="15" y="302"/>
                    <a:pt x="15" y="302"/>
                    <a:pt x="15" y="302"/>
                  </a:cubicBezTo>
                  <a:cubicBezTo>
                    <a:pt x="15" y="298"/>
                    <a:pt x="11" y="293"/>
                    <a:pt x="7" y="295"/>
                  </a:cubicBezTo>
                  <a:cubicBezTo>
                    <a:pt x="5" y="296"/>
                    <a:pt x="5" y="298"/>
                    <a:pt x="4" y="300"/>
                  </a:cubicBezTo>
                  <a:cubicBezTo>
                    <a:pt x="3" y="302"/>
                    <a:pt x="0" y="303"/>
                    <a:pt x="0" y="306"/>
                  </a:cubicBezTo>
                  <a:close/>
                  <a:moveTo>
                    <a:pt x="155" y="146"/>
                  </a:moveTo>
                  <a:cubicBezTo>
                    <a:pt x="155" y="147"/>
                    <a:pt x="155" y="147"/>
                    <a:pt x="155" y="148"/>
                  </a:cubicBezTo>
                  <a:cubicBezTo>
                    <a:pt x="155" y="149"/>
                    <a:pt x="155" y="150"/>
                    <a:pt x="156" y="152"/>
                  </a:cubicBezTo>
                  <a:cubicBezTo>
                    <a:pt x="156" y="153"/>
                    <a:pt x="157" y="153"/>
                    <a:pt x="157" y="155"/>
                  </a:cubicBezTo>
                  <a:cubicBezTo>
                    <a:pt x="157" y="157"/>
                    <a:pt x="157" y="158"/>
                    <a:pt x="157" y="160"/>
                  </a:cubicBezTo>
                  <a:cubicBezTo>
                    <a:pt x="156" y="163"/>
                    <a:pt x="153" y="163"/>
                    <a:pt x="151" y="166"/>
                  </a:cubicBezTo>
                  <a:cubicBezTo>
                    <a:pt x="149" y="167"/>
                    <a:pt x="150" y="169"/>
                    <a:pt x="149" y="171"/>
                  </a:cubicBezTo>
                  <a:cubicBezTo>
                    <a:pt x="148" y="174"/>
                    <a:pt x="145" y="175"/>
                    <a:pt x="142" y="175"/>
                  </a:cubicBezTo>
                  <a:cubicBezTo>
                    <a:pt x="142" y="177"/>
                    <a:pt x="142" y="179"/>
                    <a:pt x="143" y="181"/>
                  </a:cubicBezTo>
                  <a:cubicBezTo>
                    <a:pt x="144" y="182"/>
                    <a:pt x="145" y="182"/>
                    <a:pt x="145" y="183"/>
                  </a:cubicBezTo>
                  <a:cubicBezTo>
                    <a:pt x="145" y="186"/>
                    <a:pt x="142" y="190"/>
                    <a:pt x="138" y="190"/>
                  </a:cubicBezTo>
                  <a:cubicBezTo>
                    <a:pt x="136" y="190"/>
                    <a:pt x="135" y="188"/>
                    <a:pt x="133" y="188"/>
                  </a:cubicBezTo>
                  <a:cubicBezTo>
                    <a:pt x="131" y="188"/>
                    <a:pt x="131" y="190"/>
                    <a:pt x="130" y="191"/>
                  </a:cubicBezTo>
                  <a:cubicBezTo>
                    <a:pt x="129" y="193"/>
                    <a:pt x="129" y="194"/>
                    <a:pt x="129" y="196"/>
                  </a:cubicBezTo>
                  <a:cubicBezTo>
                    <a:pt x="122" y="196"/>
                    <a:pt x="122" y="196"/>
                    <a:pt x="122" y="196"/>
                  </a:cubicBezTo>
                  <a:cubicBezTo>
                    <a:pt x="118" y="196"/>
                    <a:pt x="117" y="202"/>
                    <a:pt x="113" y="202"/>
                  </a:cubicBezTo>
                  <a:cubicBezTo>
                    <a:pt x="111" y="202"/>
                    <a:pt x="110" y="201"/>
                    <a:pt x="109" y="201"/>
                  </a:cubicBezTo>
                  <a:cubicBezTo>
                    <a:pt x="107" y="201"/>
                    <a:pt x="106" y="203"/>
                    <a:pt x="106" y="204"/>
                  </a:cubicBezTo>
                  <a:cubicBezTo>
                    <a:pt x="106" y="206"/>
                    <a:pt x="108" y="208"/>
                    <a:pt x="108" y="210"/>
                  </a:cubicBezTo>
                  <a:cubicBezTo>
                    <a:pt x="108" y="213"/>
                    <a:pt x="104" y="214"/>
                    <a:pt x="101" y="215"/>
                  </a:cubicBezTo>
                  <a:cubicBezTo>
                    <a:pt x="102" y="217"/>
                    <a:pt x="104" y="218"/>
                    <a:pt x="104" y="220"/>
                  </a:cubicBezTo>
                  <a:cubicBezTo>
                    <a:pt x="104" y="222"/>
                    <a:pt x="102" y="223"/>
                    <a:pt x="101" y="224"/>
                  </a:cubicBezTo>
                  <a:cubicBezTo>
                    <a:pt x="99" y="225"/>
                    <a:pt x="99" y="227"/>
                    <a:pt x="97" y="228"/>
                  </a:cubicBezTo>
                  <a:cubicBezTo>
                    <a:pt x="95" y="229"/>
                    <a:pt x="93" y="227"/>
                    <a:pt x="91" y="228"/>
                  </a:cubicBezTo>
                  <a:cubicBezTo>
                    <a:pt x="88" y="230"/>
                    <a:pt x="87" y="231"/>
                    <a:pt x="85" y="234"/>
                  </a:cubicBezTo>
                  <a:cubicBezTo>
                    <a:pt x="82" y="237"/>
                    <a:pt x="79" y="240"/>
                    <a:pt x="75" y="241"/>
                  </a:cubicBezTo>
                  <a:cubicBezTo>
                    <a:pt x="73" y="242"/>
                    <a:pt x="73" y="243"/>
                    <a:pt x="72" y="244"/>
                  </a:cubicBezTo>
                  <a:cubicBezTo>
                    <a:pt x="71" y="245"/>
                    <a:pt x="69" y="246"/>
                    <a:pt x="68" y="247"/>
                  </a:cubicBezTo>
                  <a:cubicBezTo>
                    <a:pt x="67" y="248"/>
                    <a:pt x="66" y="250"/>
                    <a:pt x="64" y="250"/>
                  </a:cubicBezTo>
                  <a:cubicBezTo>
                    <a:pt x="63" y="250"/>
                    <a:pt x="62" y="250"/>
                    <a:pt x="61" y="249"/>
                  </a:cubicBezTo>
                  <a:cubicBezTo>
                    <a:pt x="60" y="248"/>
                    <a:pt x="60" y="246"/>
                    <a:pt x="58" y="246"/>
                  </a:cubicBezTo>
                  <a:cubicBezTo>
                    <a:pt x="58" y="249"/>
                    <a:pt x="56" y="251"/>
                    <a:pt x="56" y="255"/>
                  </a:cubicBezTo>
                  <a:cubicBezTo>
                    <a:pt x="56" y="257"/>
                    <a:pt x="56" y="258"/>
                    <a:pt x="56" y="260"/>
                  </a:cubicBezTo>
                  <a:cubicBezTo>
                    <a:pt x="56" y="262"/>
                    <a:pt x="53" y="262"/>
                    <a:pt x="51" y="262"/>
                  </a:cubicBezTo>
                  <a:cubicBezTo>
                    <a:pt x="50" y="262"/>
                    <a:pt x="49" y="263"/>
                    <a:pt x="48" y="263"/>
                  </a:cubicBezTo>
                  <a:cubicBezTo>
                    <a:pt x="45" y="263"/>
                    <a:pt x="45" y="260"/>
                    <a:pt x="42" y="260"/>
                  </a:cubicBezTo>
                  <a:cubicBezTo>
                    <a:pt x="39" y="260"/>
                    <a:pt x="38" y="263"/>
                    <a:pt x="37" y="266"/>
                  </a:cubicBezTo>
                  <a:cubicBezTo>
                    <a:pt x="37" y="268"/>
                    <a:pt x="36" y="269"/>
                    <a:pt x="34" y="270"/>
                  </a:cubicBezTo>
                  <a:cubicBezTo>
                    <a:pt x="32" y="272"/>
                    <a:pt x="31" y="276"/>
                    <a:pt x="27" y="276"/>
                  </a:cubicBezTo>
                  <a:cubicBezTo>
                    <a:pt x="25" y="276"/>
                    <a:pt x="25" y="276"/>
                    <a:pt x="25" y="276"/>
                  </a:cubicBezTo>
                  <a:cubicBezTo>
                    <a:pt x="25" y="275"/>
                    <a:pt x="24" y="274"/>
                    <a:pt x="24" y="272"/>
                  </a:cubicBezTo>
                  <a:cubicBezTo>
                    <a:pt x="24" y="269"/>
                    <a:pt x="29" y="267"/>
                    <a:pt x="29" y="264"/>
                  </a:cubicBezTo>
                  <a:cubicBezTo>
                    <a:pt x="29" y="261"/>
                    <a:pt x="28" y="258"/>
                    <a:pt x="29" y="256"/>
                  </a:cubicBezTo>
                  <a:cubicBezTo>
                    <a:pt x="31" y="253"/>
                    <a:pt x="33" y="251"/>
                    <a:pt x="35" y="249"/>
                  </a:cubicBezTo>
                  <a:cubicBezTo>
                    <a:pt x="36" y="247"/>
                    <a:pt x="36" y="246"/>
                    <a:pt x="37" y="244"/>
                  </a:cubicBezTo>
                  <a:cubicBezTo>
                    <a:pt x="38" y="243"/>
                    <a:pt x="39" y="242"/>
                    <a:pt x="40" y="241"/>
                  </a:cubicBezTo>
                  <a:cubicBezTo>
                    <a:pt x="40" y="240"/>
                    <a:pt x="41" y="239"/>
                    <a:pt x="42" y="238"/>
                  </a:cubicBezTo>
                  <a:cubicBezTo>
                    <a:pt x="43" y="238"/>
                    <a:pt x="44" y="239"/>
                    <a:pt x="45" y="238"/>
                  </a:cubicBezTo>
                  <a:cubicBezTo>
                    <a:pt x="47" y="237"/>
                    <a:pt x="46" y="235"/>
                    <a:pt x="47" y="233"/>
                  </a:cubicBezTo>
                  <a:cubicBezTo>
                    <a:pt x="48" y="230"/>
                    <a:pt x="49" y="229"/>
                    <a:pt x="52" y="227"/>
                  </a:cubicBezTo>
                  <a:cubicBezTo>
                    <a:pt x="54" y="226"/>
                    <a:pt x="56" y="225"/>
                    <a:pt x="56" y="223"/>
                  </a:cubicBezTo>
                  <a:cubicBezTo>
                    <a:pt x="56" y="221"/>
                    <a:pt x="59" y="220"/>
                    <a:pt x="61" y="219"/>
                  </a:cubicBezTo>
                  <a:cubicBezTo>
                    <a:pt x="62" y="217"/>
                    <a:pt x="63" y="216"/>
                    <a:pt x="63" y="214"/>
                  </a:cubicBezTo>
                  <a:cubicBezTo>
                    <a:pt x="64" y="211"/>
                    <a:pt x="64" y="208"/>
                    <a:pt x="67" y="206"/>
                  </a:cubicBezTo>
                  <a:cubicBezTo>
                    <a:pt x="68" y="205"/>
                    <a:pt x="70" y="205"/>
                    <a:pt x="72" y="205"/>
                  </a:cubicBezTo>
                  <a:cubicBezTo>
                    <a:pt x="75" y="204"/>
                    <a:pt x="77" y="203"/>
                    <a:pt x="80" y="201"/>
                  </a:cubicBezTo>
                  <a:cubicBezTo>
                    <a:pt x="82" y="199"/>
                    <a:pt x="83" y="197"/>
                    <a:pt x="84" y="195"/>
                  </a:cubicBezTo>
                  <a:cubicBezTo>
                    <a:pt x="86" y="191"/>
                    <a:pt x="90" y="189"/>
                    <a:pt x="94" y="189"/>
                  </a:cubicBezTo>
                  <a:cubicBezTo>
                    <a:pt x="96" y="189"/>
                    <a:pt x="98" y="190"/>
                    <a:pt x="100" y="190"/>
                  </a:cubicBezTo>
                  <a:cubicBezTo>
                    <a:pt x="103" y="190"/>
                    <a:pt x="103" y="187"/>
                    <a:pt x="105" y="184"/>
                  </a:cubicBezTo>
                  <a:cubicBezTo>
                    <a:pt x="108" y="180"/>
                    <a:pt x="108" y="178"/>
                    <a:pt x="111" y="174"/>
                  </a:cubicBezTo>
                  <a:cubicBezTo>
                    <a:pt x="114" y="171"/>
                    <a:pt x="117" y="170"/>
                    <a:pt x="119" y="167"/>
                  </a:cubicBezTo>
                  <a:cubicBezTo>
                    <a:pt x="120" y="164"/>
                    <a:pt x="120" y="163"/>
                    <a:pt x="121" y="160"/>
                  </a:cubicBezTo>
                  <a:cubicBezTo>
                    <a:pt x="121" y="159"/>
                    <a:pt x="121" y="158"/>
                    <a:pt x="122" y="158"/>
                  </a:cubicBezTo>
                  <a:cubicBezTo>
                    <a:pt x="122" y="158"/>
                    <a:pt x="123" y="158"/>
                    <a:pt x="123" y="158"/>
                  </a:cubicBezTo>
                  <a:cubicBezTo>
                    <a:pt x="127" y="158"/>
                    <a:pt x="127" y="153"/>
                    <a:pt x="128" y="150"/>
                  </a:cubicBezTo>
                  <a:cubicBezTo>
                    <a:pt x="128" y="148"/>
                    <a:pt x="129" y="148"/>
                    <a:pt x="130" y="146"/>
                  </a:cubicBezTo>
                  <a:cubicBezTo>
                    <a:pt x="143" y="137"/>
                    <a:pt x="143" y="137"/>
                    <a:pt x="143" y="137"/>
                  </a:cubicBezTo>
                  <a:cubicBezTo>
                    <a:pt x="142" y="135"/>
                    <a:pt x="142" y="134"/>
                    <a:pt x="142" y="132"/>
                  </a:cubicBezTo>
                  <a:cubicBezTo>
                    <a:pt x="142" y="131"/>
                    <a:pt x="142" y="131"/>
                    <a:pt x="142" y="130"/>
                  </a:cubicBezTo>
                  <a:cubicBezTo>
                    <a:pt x="144" y="130"/>
                    <a:pt x="145" y="130"/>
                    <a:pt x="147" y="129"/>
                  </a:cubicBezTo>
                  <a:cubicBezTo>
                    <a:pt x="149" y="129"/>
                    <a:pt x="149" y="129"/>
                    <a:pt x="149" y="129"/>
                  </a:cubicBezTo>
                  <a:cubicBezTo>
                    <a:pt x="148" y="127"/>
                    <a:pt x="147" y="126"/>
                    <a:pt x="147" y="124"/>
                  </a:cubicBezTo>
                  <a:cubicBezTo>
                    <a:pt x="147" y="123"/>
                    <a:pt x="148" y="122"/>
                    <a:pt x="148" y="121"/>
                  </a:cubicBezTo>
                  <a:cubicBezTo>
                    <a:pt x="148" y="119"/>
                    <a:pt x="149" y="117"/>
                    <a:pt x="150" y="117"/>
                  </a:cubicBezTo>
                  <a:cubicBezTo>
                    <a:pt x="151" y="117"/>
                    <a:pt x="152" y="118"/>
                    <a:pt x="153" y="118"/>
                  </a:cubicBezTo>
                  <a:cubicBezTo>
                    <a:pt x="154" y="118"/>
                    <a:pt x="156" y="116"/>
                    <a:pt x="156" y="114"/>
                  </a:cubicBezTo>
                  <a:cubicBezTo>
                    <a:pt x="156" y="113"/>
                    <a:pt x="157" y="110"/>
                    <a:pt x="159" y="110"/>
                  </a:cubicBezTo>
                  <a:cubicBezTo>
                    <a:pt x="160" y="110"/>
                    <a:pt x="160" y="112"/>
                    <a:pt x="160" y="113"/>
                  </a:cubicBezTo>
                  <a:cubicBezTo>
                    <a:pt x="161" y="115"/>
                    <a:pt x="161" y="116"/>
                    <a:pt x="161" y="118"/>
                  </a:cubicBezTo>
                  <a:cubicBezTo>
                    <a:pt x="164" y="117"/>
                    <a:pt x="165" y="115"/>
                    <a:pt x="165" y="112"/>
                  </a:cubicBezTo>
                  <a:cubicBezTo>
                    <a:pt x="165" y="109"/>
                    <a:pt x="164" y="107"/>
                    <a:pt x="163" y="104"/>
                  </a:cubicBezTo>
                  <a:cubicBezTo>
                    <a:pt x="164" y="103"/>
                    <a:pt x="166" y="104"/>
                    <a:pt x="168" y="103"/>
                  </a:cubicBezTo>
                  <a:cubicBezTo>
                    <a:pt x="171" y="103"/>
                    <a:pt x="173" y="102"/>
                    <a:pt x="174" y="100"/>
                  </a:cubicBezTo>
                  <a:cubicBezTo>
                    <a:pt x="175" y="97"/>
                    <a:pt x="175" y="96"/>
                    <a:pt x="177" y="95"/>
                  </a:cubicBezTo>
                  <a:cubicBezTo>
                    <a:pt x="179" y="93"/>
                    <a:pt x="182" y="93"/>
                    <a:pt x="182" y="90"/>
                  </a:cubicBezTo>
                  <a:cubicBezTo>
                    <a:pt x="182" y="89"/>
                    <a:pt x="182" y="89"/>
                    <a:pt x="181" y="89"/>
                  </a:cubicBezTo>
                  <a:cubicBezTo>
                    <a:pt x="179" y="89"/>
                    <a:pt x="179" y="90"/>
                    <a:pt x="177" y="90"/>
                  </a:cubicBezTo>
                  <a:cubicBezTo>
                    <a:pt x="176" y="90"/>
                    <a:pt x="176" y="90"/>
                    <a:pt x="175" y="90"/>
                  </a:cubicBezTo>
                  <a:cubicBezTo>
                    <a:pt x="175" y="88"/>
                    <a:pt x="175" y="88"/>
                    <a:pt x="175" y="88"/>
                  </a:cubicBezTo>
                  <a:cubicBezTo>
                    <a:pt x="175" y="86"/>
                    <a:pt x="177" y="86"/>
                    <a:pt x="177" y="84"/>
                  </a:cubicBezTo>
                  <a:cubicBezTo>
                    <a:pt x="178" y="83"/>
                    <a:pt x="178" y="80"/>
                    <a:pt x="180" y="80"/>
                  </a:cubicBezTo>
                  <a:cubicBezTo>
                    <a:pt x="182" y="80"/>
                    <a:pt x="182" y="82"/>
                    <a:pt x="183" y="83"/>
                  </a:cubicBezTo>
                  <a:cubicBezTo>
                    <a:pt x="185" y="84"/>
                    <a:pt x="187" y="83"/>
                    <a:pt x="190" y="84"/>
                  </a:cubicBezTo>
                  <a:cubicBezTo>
                    <a:pt x="191" y="84"/>
                    <a:pt x="191" y="86"/>
                    <a:pt x="192" y="86"/>
                  </a:cubicBezTo>
                  <a:cubicBezTo>
                    <a:pt x="194" y="86"/>
                    <a:pt x="194" y="86"/>
                    <a:pt x="194" y="86"/>
                  </a:cubicBezTo>
                  <a:cubicBezTo>
                    <a:pt x="194" y="84"/>
                    <a:pt x="194" y="82"/>
                    <a:pt x="195" y="81"/>
                  </a:cubicBezTo>
                  <a:cubicBezTo>
                    <a:pt x="196" y="80"/>
                    <a:pt x="198" y="80"/>
                    <a:pt x="198" y="79"/>
                  </a:cubicBezTo>
                  <a:cubicBezTo>
                    <a:pt x="199" y="77"/>
                    <a:pt x="198" y="75"/>
                    <a:pt x="199" y="73"/>
                  </a:cubicBezTo>
                  <a:cubicBezTo>
                    <a:pt x="201" y="71"/>
                    <a:pt x="204" y="71"/>
                    <a:pt x="205" y="69"/>
                  </a:cubicBezTo>
                  <a:cubicBezTo>
                    <a:pt x="206" y="66"/>
                    <a:pt x="205" y="65"/>
                    <a:pt x="205" y="63"/>
                  </a:cubicBezTo>
                  <a:cubicBezTo>
                    <a:pt x="206" y="59"/>
                    <a:pt x="206" y="58"/>
                    <a:pt x="206" y="55"/>
                  </a:cubicBezTo>
                  <a:cubicBezTo>
                    <a:pt x="206" y="52"/>
                    <a:pt x="202" y="53"/>
                    <a:pt x="201" y="51"/>
                  </a:cubicBezTo>
                  <a:cubicBezTo>
                    <a:pt x="200" y="50"/>
                    <a:pt x="201" y="49"/>
                    <a:pt x="201" y="47"/>
                  </a:cubicBezTo>
                  <a:cubicBezTo>
                    <a:pt x="198" y="47"/>
                    <a:pt x="197" y="47"/>
                    <a:pt x="195" y="47"/>
                  </a:cubicBezTo>
                  <a:cubicBezTo>
                    <a:pt x="195" y="46"/>
                    <a:pt x="195" y="45"/>
                    <a:pt x="195" y="44"/>
                  </a:cubicBezTo>
                  <a:cubicBezTo>
                    <a:pt x="195" y="43"/>
                    <a:pt x="197" y="43"/>
                    <a:pt x="197" y="41"/>
                  </a:cubicBezTo>
                  <a:cubicBezTo>
                    <a:pt x="197" y="39"/>
                    <a:pt x="195" y="38"/>
                    <a:pt x="195" y="36"/>
                  </a:cubicBezTo>
                  <a:cubicBezTo>
                    <a:pt x="195" y="36"/>
                    <a:pt x="196" y="36"/>
                    <a:pt x="196" y="35"/>
                  </a:cubicBezTo>
                  <a:cubicBezTo>
                    <a:pt x="197" y="37"/>
                    <a:pt x="198" y="39"/>
                    <a:pt x="200" y="39"/>
                  </a:cubicBezTo>
                  <a:cubicBezTo>
                    <a:pt x="202" y="40"/>
                    <a:pt x="204" y="39"/>
                    <a:pt x="205" y="41"/>
                  </a:cubicBezTo>
                  <a:cubicBezTo>
                    <a:pt x="207" y="42"/>
                    <a:pt x="205" y="46"/>
                    <a:pt x="207" y="47"/>
                  </a:cubicBezTo>
                  <a:cubicBezTo>
                    <a:pt x="208" y="47"/>
                    <a:pt x="209" y="47"/>
                    <a:pt x="210" y="47"/>
                  </a:cubicBezTo>
                  <a:cubicBezTo>
                    <a:pt x="213" y="47"/>
                    <a:pt x="213" y="50"/>
                    <a:pt x="215" y="51"/>
                  </a:cubicBezTo>
                  <a:cubicBezTo>
                    <a:pt x="216" y="50"/>
                    <a:pt x="217" y="49"/>
                    <a:pt x="217" y="47"/>
                  </a:cubicBezTo>
                  <a:cubicBezTo>
                    <a:pt x="217" y="44"/>
                    <a:pt x="215" y="42"/>
                    <a:pt x="212" y="40"/>
                  </a:cubicBezTo>
                  <a:cubicBezTo>
                    <a:pt x="211" y="39"/>
                    <a:pt x="209" y="38"/>
                    <a:pt x="209" y="36"/>
                  </a:cubicBezTo>
                  <a:cubicBezTo>
                    <a:pt x="209" y="33"/>
                    <a:pt x="211" y="31"/>
                    <a:pt x="213" y="29"/>
                  </a:cubicBezTo>
                  <a:cubicBezTo>
                    <a:pt x="214" y="28"/>
                    <a:pt x="215" y="27"/>
                    <a:pt x="215" y="26"/>
                  </a:cubicBezTo>
                  <a:cubicBezTo>
                    <a:pt x="215" y="23"/>
                    <a:pt x="214" y="21"/>
                    <a:pt x="213" y="19"/>
                  </a:cubicBezTo>
                  <a:cubicBezTo>
                    <a:pt x="212" y="17"/>
                    <a:pt x="211" y="17"/>
                    <a:pt x="211" y="15"/>
                  </a:cubicBezTo>
                  <a:cubicBezTo>
                    <a:pt x="211" y="13"/>
                    <a:pt x="212" y="13"/>
                    <a:pt x="212" y="11"/>
                  </a:cubicBezTo>
                  <a:cubicBezTo>
                    <a:pt x="213" y="6"/>
                    <a:pt x="215" y="0"/>
                    <a:pt x="220" y="0"/>
                  </a:cubicBezTo>
                  <a:cubicBezTo>
                    <a:pt x="223" y="0"/>
                    <a:pt x="225" y="0"/>
                    <a:pt x="226" y="2"/>
                  </a:cubicBezTo>
                  <a:cubicBezTo>
                    <a:pt x="227" y="5"/>
                    <a:pt x="226" y="7"/>
                    <a:pt x="226" y="10"/>
                  </a:cubicBezTo>
                  <a:cubicBezTo>
                    <a:pt x="227" y="13"/>
                    <a:pt x="228" y="14"/>
                    <a:pt x="227" y="17"/>
                  </a:cubicBezTo>
                  <a:cubicBezTo>
                    <a:pt x="227" y="19"/>
                    <a:pt x="227" y="23"/>
                    <a:pt x="229" y="23"/>
                  </a:cubicBezTo>
                  <a:cubicBezTo>
                    <a:pt x="232" y="23"/>
                    <a:pt x="233" y="22"/>
                    <a:pt x="236" y="21"/>
                  </a:cubicBezTo>
                  <a:cubicBezTo>
                    <a:pt x="236" y="28"/>
                    <a:pt x="236" y="28"/>
                    <a:pt x="236" y="28"/>
                  </a:cubicBezTo>
                  <a:cubicBezTo>
                    <a:pt x="235" y="28"/>
                    <a:pt x="234" y="28"/>
                    <a:pt x="233" y="28"/>
                  </a:cubicBezTo>
                  <a:cubicBezTo>
                    <a:pt x="231" y="29"/>
                    <a:pt x="231" y="31"/>
                    <a:pt x="229" y="31"/>
                  </a:cubicBezTo>
                  <a:cubicBezTo>
                    <a:pt x="227" y="31"/>
                    <a:pt x="226" y="29"/>
                    <a:pt x="223" y="29"/>
                  </a:cubicBezTo>
                  <a:cubicBezTo>
                    <a:pt x="221" y="29"/>
                    <a:pt x="220" y="30"/>
                    <a:pt x="220" y="32"/>
                  </a:cubicBezTo>
                  <a:cubicBezTo>
                    <a:pt x="220" y="35"/>
                    <a:pt x="224" y="36"/>
                    <a:pt x="224" y="40"/>
                  </a:cubicBezTo>
                  <a:cubicBezTo>
                    <a:pt x="224" y="42"/>
                    <a:pt x="223" y="43"/>
                    <a:pt x="223" y="45"/>
                  </a:cubicBezTo>
                  <a:cubicBezTo>
                    <a:pt x="223" y="47"/>
                    <a:pt x="226" y="48"/>
                    <a:pt x="228" y="48"/>
                  </a:cubicBezTo>
                  <a:cubicBezTo>
                    <a:pt x="228" y="51"/>
                    <a:pt x="229" y="52"/>
                    <a:pt x="229" y="54"/>
                  </a:cubicBezTo>
                  <a:cubicBezTo>
                    <a:pt x="229" y="55"/>
                    <a:pt x="229" y="56"/>
                    <a:pt x="229" y="56"/>
                  </a:cubicBezTo>
                  <a:cubicBezTo>
                    <a:pt x="229" y="61"/>
                    <a:pt x="229" y="61"/>
                    <a:pt x="229" y="61"/>
                  </a:cubicBezTo>
                  <a:cubicBezTo>
                    <a:pt x="230" y="61"/>
                    <a:pt x="232" y="60"/>
                    <a:pt x="233" y="61"/>
                  </a:cubicBezTo>
                  <a:cubicBezTo>
                    <a:pt x="234" y="62"/>
                    <a:pt x="233" y="63"/>
                    <a:pt x="233" y="65"/>
                  </a:cubicBezTo>
                  <a:cubicBezTo>
                    <a:pt x="233" y="66"/>
                    <a:pt x="233" y="67"/>
                    <a:pt x="233" y="69"/>
                  </a:cubicBezTo>
                  <a:cubicBezTo>
                    <a:pt x="233" y="72"/>
                    <a:pt x="235" y="73"/>
                    <a:pt x="235" y="76"/>
                  </a:cubicBezTo>
                  <a:cubicBezTo>
                    <a:pt x="235" y="78"/>
                    <a:pt x="233" y="78"/>
                    <a:pt x="232" y="80"/>
                  </a:cubicBezTo>
                  <a:cubicBezTo>
                    <a:pt x="231" y="81"/>
                    <a:pt x="231" y="82"/>
                    <a:pt x="230" y="83"/>
                  </a:cubicBezTo>
                  <a:cubicBezTo>
                    <a:pt x="229" y="85"/>
                    <a:pt x="229" y="88"/>
                    <a:pt x="227" y="88"/>
                  </a:cubicBezTo>
                  <a:cubicBezTo>
                    <a:pt x="225" y="88"/>
                    <a:pt x="225" y="87"/>
                    <a:pt x="223" y="87"/>
                  </a:cubicBezTo>
                  <a:cubicBezTo>
                    <a:pt x="221" y="87"/>
                    <a:pt x="221" y="87"/>
                    <a:pt x="221" y="87"/>
                  </a:cubicBezTo>
                  <a:cubicBezTo>
                    <a:pt x="221" y="88"/>
                    <a:pt x="221" y="89"/>
                    <a:pt x="221" y="90"/>
                  </a:cubicBezTo>
                  <a:cubicBezTo>
                    <a:pt x="214" y="90"/>
                    <a:pt x="214" y="90"/>
                    <a:pt x="214" y="90"/>
                  </a:cubicBezTo>
                  <a:cubicBezTo>
                    <a:pt x="213" y="92"/>
                    <a:pt x="213" y="94"/>
                    <a:pt x="211" y="96"/>
                  </a:cubicBezTo>
                  <a:cubicBezTo>
                    <a:pt x="209" y="97"/>
                    <a:pt x="208" y="98"/>
                    <a:pt x="207" y="99"/>
                  </a:cubicBezTo>
                  <a:cubicBezTo>
                    <a:pt x="206" y="101"/>
                    <a:pt x="206" y="102"/>
                    <a:pt x="204" y="103"/>
                  </a:cubicBezTo>
                  <a:cubicBezTo>
                    <a:pt x="202" y="104"/>
                    <a:pt x="198" y="105"/>
                    <a:pt x="198" y="107"/>
                  </a:cubicBezTo>
                  <a:cubicBezTo>
                    <a:pt x="198" y="109"/>
                    <a:pt x="200" y="110"/>
                    <a:pt x="200" y="112"/>
                  </a:cubicBezTo>
                  <a:cubicBezTo>
                    <a:pt x="198" y="113"/>
                    <a:pt x="198" y="115"/>
                    <a:pt x="196" y="116"/>
                  </a:cubicBezTo>
                  <a:cubicBezTo>
                    <a:pt x="192" y="116"/>
                    <a:pt x="189" y="115"/>
                    <a:pt x="185" y="118"/>
                  </a:cubicBezTo>
                  <a:cubicBezTo>
                    <a:pt x="180" y="122"/>
                    <a:pt x="177" y="125"/>
                    <a:pt x="171" y="125"/>
                  </a:cubicBezTo>
                  <a:cubicBezTo>
                    <a:pt x="169" y="125"/>
                    <a:pt x="167" y="125"/>
                    <a:pt x="166" y="124"/>
                  </a:cubicBezTo>
                  <a:cubicBezTo>
                    <a:pt x="165" y="123"/>
                    <a:pt x="165" y="122"/>
                    <a:pt x="163" y="122"/>
                  </a:cubicBezTo>
                  <a:cubicBezTo>
                    <a:pt x="163" y="122"/>
                    <a:pt x="162" y="123"/>
                    <a:pt x="162" y="123"/>
                  </a:cubicBezTo>
                  <a:cubicBezTo>
                    <a:pt x="160" y="125"/>
                    <a:pt x="159" y="127"/>
                    <a:pt x="157" y="129"/>
                  </a:cubicBezTo>
                  <a:cubicBezTo>
                    <a:pt x="155" y="130"/>
                    <a:pt x="153" y="132"/>
                    <a:pt x="153" y="134"/>
                  </a:cubicBezTo>
                  <a:cubicBezTo>
                    <a:pt x="153" y="137"/>
                    <a:pt x="156" y="137"/>
                    <a:pt x="156" y="140"/>
                  </a:cubicBezTo>
                  <a:cubicBezTo>
                    <a:pt x="156" y="141"/>
                    <a:pt x="155" y="142"/>
                    <a:pt x="155" y="144"/>
                  </a:cubicBezTo>
                  <a:cubicBezTo>
                    <a:pt x="155" y="144"/>
                    <a:pt x="155" y="145"/>
                    <a:pt x="155" y="146"/>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185" name="Group 184">
            <a:extLst>
              <a:ext uri="{FF2B5EF4-FFF2-40B4-BE49-F238E27FC236}">
                <a16:creationId xmlns:a16="http://schemas.microsoft.com/office/drawing/2014/main" id="{F110C157-9E3F-4BF8-8EAF-33F616FE1DF5}"/>
              </a:ext>
            </a:extLst>
          </p:cNvPr>
          <p:cNvGrpSpPr/>
          <p:nvPr/>
        </p:nvGrpSpPr>
        <p:grpSpPr>
          <a:xfrm>
            <a:off x="3376584" y="2148596"/>
            <a:ext cx="3594912" cy="1375905"/>
            <a:chOff x="2243731" y="2891162"/>
            <a:chExt cx="3594912" cy="1375905"/>
          </a:xfrm>
        </p:grpSpPr>
        <p:grpSp>
          <p:nvGrpSpPr>
            <p:cNvPr id="198" name="Group 197">
              <a:extLst>
                <a:ext uri="{FF2B5EF4-FFF2-40B4-BE49-F238E27FC236}">
                  <a16:creationId xmlns:a16="http://schemas.microsoft.com/office/drawing/2014/main" id="{76E24D60-8663-40CA-B28A-BE1F141054B4}"/>
                </a:ext>
              </a:extLst>
            </p:cNvPr>
            <p:cNvGrpSpPr/>
            <p:nvPr/>
          </p:nvGrpSpPr>
          <p:grpSpPr>
            <a:xfrm>
              <a:off x="2243731" y="3192308"/>
              <a:ext cx="2743200" cy="508758"/>
              <a:chOff x="1066801" y="2238247"/>
              <a:chExt cx="2743200" cy="508758"/>
            </a:xfrm>
          </p:grpSpPr>
          <p:sp>
            <p:nvSpPr>
              <p:cNvPr id="311" name="Freeform: Shape 310">
                <a:extLst>
                  <a:ext uri="{FF2B5EF4-FFF2-40B4-BE49-F238E27FC236}">
                    <a16:creationId xmlns:a16="http://schemas.microsoft.com/office/drawing/2014/main" id="{4D9D491E-3829-4E78-BD2E-2C3D985D9784}"/>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2" name="Text Box 10">
                <a:extLst>
                  <a:ext uri="{FF2B5EF4-FFF2-40B4-BE49-F238E27FC236}">
                    <a16:creationId xmlns:a16="http://schemas.microsoft.com/office/drawing/2014/main" id="{A27C8091-620C-45A3-95E2-B659900B85E7}"/>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199" name="Group 198">
              <a:extLst>
                <a:ext uri="{FF2B5EF4-FFF2-40B4-BE49-F238E27FC236}">
                  <a16:creationId xmlns:a16="http://schemas.microsoft.com/office/drawing/2014/main" id="{0366B8DA-A454-4ACC-A43C-9EFB860BB4C7}"/>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200" name="Freeform: Shape 199">
                <a:extLst>
                  <a:ext uri="{FF2B5EF4-FFF2-40B4-BE49-F238E27FC236}">
                    <a16:creationId xmlns:a16="http://schemas.microsoft.com/office/drawing/2014/main" id="{D79C7ED0-B9B6-4EBD-817A-1A2533E1D3A5}"/>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4" name="Oval 283">
                <a:extLst>
                  <a:ext uri="{FF2B5EF4-FFF2-40B4-BE49-F238E27FC236}">
                    <a16:creationId xmlns:a16="http://schemas.microsoft.com/office/drawing/2014/main" id="{57A0315F-144F-490D-B591-79435D504A0D}"/>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307" name="Graphic 26" descr="Hike">
                <a:extLst>
                  <a:ext uri="{FF2B5EF4-FFF2-40B4-BE49-F238E27FC236}">
                    <a16:creationId xmlns:a16="http://schemas.microsoft.com/office/drawing/2014/main" id="{915661F9-732B-4629-A986-D7912D823DDD}"/>
                  </a:ext>
                </a:extLst>
              </p:cNvPr>
              <p:cNvGrpSpPr>
                <a:grpSpLocks noChangeAspect="1"/>
              </p:cNvGrpSpPr>
              <p:nvPr/>
            </p:nvGrpSpPr>
            <p:grpSpPr>
              <a:xfrm>
                <a:off x="3835579" y="2208930"/>
                <a:ext cx="548640" cy="548640"/>
                <a:chOff x="5638800" y="2971800"/>
                <a:chExt cx="914400" cy="914400"/>
              </a:xfrm>
              <a:solidFill>
                <a:srgbClr val="4D4D4D"/>
              </a:solidFill>
            </p:grpSpPr>
            <p:sp>
              <p:nvSpPr>
                <p:cNvPr id="308" name="Freeform: Shape 307">
                  <a:extLst>
                    <a:ext uri="{FF2B5EF4-FFF2-40B4-BE49-F238E27FC236}">
                      <a16:creationId xmlns:a16="http://schemas.microsoft.com/office/drawing/2014/main" id="{B73B9DB6-4C17-401C-A83D-B1A20296CA08}"/>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309" name="Freeform: Shape 308">
                  <a:extLst>
                    <a:ext uri="{FF2B5EF4-FFF2-40B4-BE49-F238E27FC236}">
                      <a16:creationId xmlns:a16="http://schemas.microsoft.com/office/drawing/2014/main" id="{147A14C9-9189-4510-99DE-CCDCD2FBF437}"/>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310" name="Freeform: Shape 309">
                  <a:extLst>
                    <a:ext uri="{FF2B5EF4-FFF2-40B4-BE49-F238E27FC236}">
                      <a16:creationId xmlns:a16="http://schemas.microsoft.com/office/drawing/2014/main" id="{ABD5CF5B-2994-4A08-884F-95EF7234DB94}"/>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324" name="TextBox 323">
            <a:extLst>
              <a:ext uri="{FF2B5EF4-FFF2-40B4-BE49-F238E27FC236}">
                <a16:creationId xmlns:a16="http://schemas.microsoft.com/office/drawing/2014/main" id="{C40EDD08-A04B-4F71-B5A1-4398640D9F9C}"/>
              </a:ext>
            </a:extLst>
          </p:cNvPr>
          <p:cNvSpPr txBox="1"/>
          <p:nvPr/>
        </p:nvSpPr>
        <p:spPr>
          <a:xfrm>
            <a:off x="7719206" y="1233756"/>
            <a:ext cx="4023360" cy="1138773"/>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26" name="TextBox 325">
            <a:extLst>
              <a:ext uri="{FF2B5EF4-FFF2-40B4-BE49-F238E27FC236}">
                <a16:creationId xmlns:a16="http://schemas.microsoft.com/office/drawing/2014/main" id="{1A64DFE4-189F-47D8-BB00-63B0E20402F7}"/>
              </a:ext>
            </a:extLst>
          </p:cNvPr>
          <p:cNvSpPr txBox="1"/>
          <p:nvPr/>
        </p:nvSpPr>
        <p:spPr>
          <a:xfrm>
            <a:off x="329500" y="3043805"/>
            <a:ext cx="4023360" cy="938719"/>
          </a:xfrm>
          <a:prstGeom prst="rect">
            <a:avLst/>
          </a:prstGeom>
          <a:noFill/>
        </p:spPr>
        <p:txBody>
          <a:bodyPr wrap="square" rtlCol="0">
            <a:spAutoFit/>
          </a:bodyPr>
          <a:lstStyle/>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r"/>
            <a:endParaRPr lang="en-US" sz="400" dirty="0">
              <a:solidFill>
                <a:schemeClr val="bg1"/>
              </a:solidFill>
              <a:latin typeface="Candara" panose="020E0502030303020204" pitchFamily="34" charset="0"/>
            </a:endParaRPr>
          </a:p>
          <a:p>
            <a:pPr marL="171450" indent="-1714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327" name="Group 326">
            <a:extLst>
              <a:ext uri="{FF2B5EF4-FFF2-40B4-BE49-F238E27FC236}">
                <a16:creationId xmlns:a16="http://schemas.microsoft.com/office/drawing/2014/main" id="{CD021659-2124-4BC1-B512-69B5450C1A98}"/>
              </a:ext>
            </a:extLst>
          </p:cNvPr>
          <p:cNvGrpSpPr/>
          <p:nvPr/>
        </p:nvGrpSpPr>
        <p:grpSpPr>
          <a:xfrm>
            <a:off x="6409708" y="239191"/>
            <a:ext cx="3509383" cy="1375905"/>
            <a:chOff x="6025615" y="1230029"/>
            <a:chExt cx="3509383" cy="1375905"/>
          </a:xfrm>
        </p:grpSpPr>
        <p:grpSp>
          <p:nvGrpSpPr>
            <p:cNvPr id="328" name="Group 327">
              <a:extLst>
                <a:ext uri="{FF2B5EF4-FFF2-40B4-BE49-F238E27FC236}">
                  <a16:creationId xmlns:a16="http://schemas.microsoft.com/office/drawing/2014/main" id="{58F461B1-F610-4930-8609-96B4DEA1EEE6}"/>
                </a:ext>
              </a:extLst>
            </p:cNvPr>
            <p:cNvGrpSpPr/>
            <p:nvPr/>
          </p:nvGrpSpPr>
          <p:grpSpPr>
            <a:xfrm>
              <a:off x="6791798" y="1528954"/>
              <a:ext cx="2743200" cy="508758"/>
              <a:chOff x="7772400" y="675620"/>
              <a:chExt cx="2743200" cy="508758"/>
            </a:xfrm>
          </p:grpSpPr>
          <p:sp>
            <p:nvSpPr>
              <p:cNvPr id="333" name="Freeform: Shape 332">
                <a:extLst>
                  <a:ext uri="{FF2B5EF4-FFF2-40B4-BE49-F238E27FC236}">
                    <a16:creationId xmlns:a16="http://schemas.microsoft.com/office/drawing/2014/main" id="{715514C8-F3A6-45AF-9DD5-A5BD84627128}"/>
                  </a:ext>
                </a:extLst>
              </p:cNvPr>
              <p:cNvSpPr>
                <a:spLocks noChangeAspect="1"/>
              </p:cNvSpPr>
              <p:nvPr/>
            </p:nvSpPr>
            <p:spPr>
              <a:xfrm>
                <a:off x="7772400" y="675620"/>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4" name="Text Box 10">
                <a:extLst>
                  <a:ext uri="{FF2B5EF4-FFF2-40B4-BE49-F238E27FC236}">
                    <a16:creationId xmlns:a16="http://schemas.microsoft.com/office/drawing/2014/main" id="{3487526C-3480-490C-A594-B84843A1115F}"/>
                  </a:ext>
                </a:extLst>
              </p:cNvPr>
              <p:cNvSpPr txBox="1">
                <a:spLocks noChangeArrowheads="1"/>
              </p:cNvSpPr>
              <p:nvPr/>
            </p:nvSpPr>
            <p:spPr bwMode="auto">
              <a:xfrm>
                <a:off x="8250564" y="745133"/>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329" name="Group 328">
              <a:extLst>
                <a:ext uri="{FF2B5EF4-FFF2-40B4-BE49-F238E27FC236}">
                  <a16:creationId xmlns:a16="http://schemas.microsoft.com/office/drawing/2014/main" id="{2B4B66C0-ACDE-4B36-8FBF-8AEE43F4AF0D}"/>
                </a:ext>
              </a:extLst>
            </p:cNvPr>
            <p:cNvGrpSpPr/>
            <p:nvPr/>
          </p:nvGrpSpPr>
          <p:grpSpPr>
            <a:xfrm>
              <a:off x="6025615" y="1230029"/>
              <a:ext cx="1097280" cy="1375905"/>
              <a:chOff x="7006217" y="376695"/>
              <a:chExt cx="1097280" cy="1375905"/>
            </a:xfrm>
            <a:effectLst>
              <a:outerShdw blurRad="76200" dir="18900000" sy="23000" kx="-1200000" algn="bl" rotWithShape="0">
                <a:prstClr val="black">
                  <a:alpha val="13000"/>
                </a:prstClr>
              </a:outerShdw>
            </a:effectLst>
          </p:grpSpPr>
          <p:sp>
            <p:nvSpPr>
              <p:cNvPr id="330" name="Freeform: Shape 329">
                <a:extLst>
                  <a:ext uri="{FF2B5EF4-FFF2-40B4-BE49-F238E27FC236}">
                    <a16:creationId xmlns:a16="http://schemas.microsoft.com/office/drawing/2014/main" id="{72A8546E-9330-420D-95F9-14F5CF17EF20}"/>
                  </a:ext>
                </a:extLst>
              </p:cNvPr>
              <p:cNvSpPr>
                <a:spLocks noChangeAspect="1"/>
              </p:cNvSpPr>
              <p:nvPr/>
            </p:nvSpPr>
            <p:spPr>
              <a:xfrm>
                <a:off x="7006217" y="376695"/>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1" name="Oval 330">
                <a:extLst>
                  <a:ext uri="{FF2B5EF4-FFF2-40B4-BE49-F238E27FC236}">
                    <a16:creationId xmlns:a16="http://schemas.microsoft.com/office/drawing/2014/main" id="{DBBBD9BF-D40B-442F-9434-F99018C7197F}"/>
                  </a:ext>
                </a:extLst>
              </p:cNvPr>
              <p:cNvSpPr>
                <a:spLocks noChangeAspect="1"/>
              </p:cNvSpPr>
              <p:nvPr/>
            </p:nvSpPr>
            <p:spPr>
              <a:xfrm>
                <a:off x="7138654" y="516309"/>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332" name="Graphic 331" descr="Tent">
                <a:extLst>
                  <a:ext uri="{FF2B5EF4-FFF2-40B4-BE49-F238E27FC236}">
                    <a16:creationId xmlns:a16="http://schemas.microsoft.com/office/drawing/2014/main" id="{C14F3048-6E6B-450E-9E3E-E49E52DDF999}"/>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7263383" y="616045"/>
                <a:ext cx="548640" cy="548640"/>
              </a:xfrm>
              <a:prstGeom prst="rect">
                <a:avLst/>
              </a:prstGeom>
            </p:spPr>
          </p:pic>
        </p:grpSp>
      </p:grpSp>
      <p:graphicFrame>
        <p:nvGraphicFramePr>
          <p:cNvPr id="335" name="Chart 334">
            <a:extLst>
              <a:ext uri="{FF2B5EF4-FFF2-40B4-BE49-F238E27FC236}">
                <a16:creationId xmlns:a16="http://schemas.microsoft.com/office/drawing/2014/main" id="{C56EA8A6-939D-443D-BCCF-88E59DC7805A}"/>
              </a:ext>
            </a:extLst>
          </p:cNvPr>
          <p:cNvGraphicFramePr>
            <a:graphicFrameLocks noChangeAspect="1"/>
          </p:cNvGraphicFramePr>
          <p:nvPr>
            <p:extLst/>
          </p:nvPr>
        </p:nvGraphicFramePr>
        <p:xfrm>
          <a:off x="6222105" y="9476"/>
          <a:ext cx="1463040" cy="1548508"/>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336" name="Chart 335">
            <a:extLst>
              <a:ext uri="{FF2B5EF4-FFF2-40B4-BE49-F238E27FC236}">
                <a16:creationId xmlns:a16="http://schemas.microsoft.com/office/drawing/2014/main" id="{97CEE61A-CF0B-4308-905D-2CD3FFDE708D}"/>
              </a:ext>
            </a:extLst>
          </p:cNvPr>
          <p:cNvGraphicFramePr>
            <a:graphicFrameLocks noChangeAspect="1"/>
          </p:cNvGraphicFramePr>
          <p:nvPr>
            <p:extLst/>
          </p:nvPr>
        </p:nvGraphicFramePr>
        <p:xfrm>
          <a:off x="5686577" y="1928443"/>
          <a:ext cx="1463040" cy="1548508"/>
        </p:xfrm>
        <a:graphic>
          <a:graphicData uri="http://schemas.openxmlformats.org/drawingml/2006/chart">
            <c:chart xmlns:c="http://schemas.openxmlformats.org/drawingml/2006/chart" xmlns:r="http://schemas.openxmlformats.org/officeDocument/2006/relationships" r:id="rId7"/>
          </a:graphicData>
        </a:graphic>
      </p:graphicFrame>
      <p:sp>
        <p:nvSpPr>
          <p:cNvPr id="338" name="TextBox 337">
            <a:extLst>
              <a:ext uri="{FF2B5EF4-FFF2-40B4-BE49-F238E27FC236}">
                <a16:creationId xmlns:a16="http://schemas.microsoft.com/office/drawing/2014/main" id="{7D8AF925-A03D-4331-895D-3C629634F2CD}"/>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SOUTHEAST ASIA MAP</a:t>
            </a:r>
          </a:p>
          <a:p>
            <a:r>
              <a:rPr lang="en-US" dirty="0">
                <a:solidFill>
                  <a:schemeClr val="bg1"/>
                </a:solidFill>
                <a:latin typeface="Candara" panose="020E0502030303020204" pitchFamily="34" charset="0"/>
              </a:rPr>
              <a:t>Your Subtitle</a:t>
            </a:r>
          </a:p>
        </p:txBody>
      </p:sp>
      <p:grpSp>
        <p:nvGrpSpPr>
          <p:cNvPr id="163" name="Group 162">
            <a:extLst>
              <a:ext uri="{FF2B5EF4-FFF2-40B4-BE49-F238E27FC236}">
                <a16:creationId xmlns:a16="http://schemas.microsoft.com/office/drawing/2014/main" id="{27C2E35B-383F-4E52-9AA1-8B294EA56228}"/>
              </a:ext>
            </a:extLst>
          </p:cNvPr>
          <p:cNvGrpSpPr/>
          <p:nvPr/>
        </p:nvGrpSpPr>
        <p:grpSpPr>
          <a:xfrm>
            <a:off x="4580642" y="4557058"/>
            <a:ext cx="3594912" cy="1375905"/>
            <a:chOff x="2243731" y="2891162"/>
            <a:chExt cx="3594912" cy="1375905"/>
          </a:xfrm>
        </p:grpSpPr>
        <p:grpSp>
          <p:nvGrpSpPr>
            <p:cNvPr id="164" name="Group 163">
              <a:extLst>
                <a:ext uri="{FF2B5EF4-FFF2-40B4-BE49-F238E27FC236}">
                  <a16:creationId xmlns:a16="http://schemas.microsoft.com/office/drawing/2014/main" id="{95ADAF5A-8AD2-4397-BF41-FFD2D53A7281}"/>
                </a:ext>
              </a:extLst>
            </p:cNvPr>
            <p:cNvGrpSpPr/>
            <p:nvPr/>
          </p:nvGrpSpPr>
          <p:grpSpPr>
            <a:xfrm>
              <a:off x="2243731" y="3192308"/>
              <a:ext cx="2743200" cy="508758"/>
              <a:chOff x="1066801" y="2238247"/>
              <a:chExt cx="2743200" cy="508758"/>
            </a:xfrm>
          </p:grpSpPr>
          <p:sp>
            <p:nvSpPr>
              <p:cNvPr id="172" name="Freeform: Shape 171">
                <a:extLst>
                  <a:ext uri="{FF2B5EF4-FFF2-40B4-BE49-F238E27FC236}">
                    <a16:creationId xmlns:a16="http://schemas.microsoft.com/office/drawing/2014/main" id="{BB4478AF-B9E7-49D4-8031-55D0CF08D4D2}"/>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3" name="Text Box 10">
                <a:extLst>
                  <a:ext uri="{FF2B5EF4-FFF2-40B4-BE49-F238E27FC236}">
                    <a16:creationId xmlns:a16="http://schemas.microsoft.com/office/drawing/2014/main" id="{6580E031-A77E-4C53-A26A-85752AC2C9A7}"/>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165" name="Group 164">
              <a:extLst>
                <a:ext uri="{FF2B5EF4-FFF2-40B4-BE49-F238E27FC236}">
                  <a16:creationId xmlns:a16="http://schemas.microsoft.com/office/drawing/2014/main" id="{B3F8C750-A19E-4822-8344-543034CD05A5}"/>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166" name="Freeform: Shape 165">
                <a:extLst>
                  <a:ext uri="{FF2B5EF4-FFF2-40B4-BE49-F238E27FC236}">
                    <a16:creationId xmlns:a16="http://schemas.microsoft.com/office/drawing/2014/main" id="{EF4D96C0-C491-4AB1-927C-AE3FBADA0207}"/>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7" name="Oval 166">
                <a:extLst>
                  <a:ext uri="{FF2B5EF4-FFF2-40B4-BE49-F238E27FC236}">
                    <a16:creationId xmlns:a16="http://schemas.microsoft.com/office/drawing/2014/main" id="{7DE2AF17-B0B9-4DC7-A7E7-92DDF0C9FFC9}"/>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68" name="Graphic 26" descr="Hike">
                <a:extLst>
                  <a:ext uri="{FF2B5EF4-FFF2-40B4-BE49-F238E27FC236}">
                    <a16:creationId xmlns:a16="http://schemas.microsoft.com/office/drawing/2014/main" id="{5D0A901A-D920-4D07-B5E5-73556D023CBE}"/>
                  </a:ext>
                </a:extLst>
              </p:cNvPr>
              <p:cNvGrpSpPr>
                <a:grpSpLocks noChangeAspect="1"/>
              </p:cNvGrpSpPr>
              <p:nvPr/>
            </p:nvGrpSpPr>
            <p:grpSpPr>
              <a:xfrm>
                <a:off x="3835579" y="2208930"/>
                <a:ext cx="548640" cy="548640"/>
                <a:chOff x="5638800" y="2971800"/>
                <a:chExt cx="914400" cy="914400"/>
              </a:xfrm>
              <a:solidFill>
                <a:srgbClr val="4D4D4D"/>
              </a:solidFill>
            </p:grpSpPr>
            <p:sp>
              <p:nvSpPr>
                <p:cNvPr id="169" name="Freeform: Shape 168">
                  <a:extLst>
                    <a:ext uri="{FF2B5EF4-FFF2-40B4-BE49-F238E27FC236}">
                      <a16:creationId xmlns:a16="http://schemas.microsoft.com/office/drawing/2014/main" id="{4EC0D7E9-E505-4CC5-BCBB-6A527F0CA486}"/>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170" name="Freeform: Shape 169">
                  <a:extLst>
                    <a:ext uri="{FF2B5EF4-FFF2-40B4-BE49-F238E27FC236}">
                      <a16:creationId xmlns:a16="http://schemas.microsoft.com/office/drawing/2014/main" id="{2AAC4897-C847-4824-8B4D-4395CF50433D}"/>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171" name="Freeform: Shape 170">
                  <a:extLst>
                    <a:ext uri="{FF2B5EF4-FFF2-40B4-BE49-F238E27FC236}">
                      <a16:creationId xmlns:a16="http://schemas.microsoft.com/office/drawing/2014/main" id="{02A84080-AE18-4055-91E2-E3E0289E58EB}"/>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174" name="TextBox 173">
            <a:extLst>
              <a:ext uri="{FF2B5EF4-FFF2-40B4-BE49-F238E27FC236}">
                <a16:creationId xmlns:a16="http://schemas.microsoft.com/office/drawing/2014/main" id="{A3BACD7B-BFF4-4B7C-96EC-EB068684442D}"/>
              </a:ext>
            </a:extLst>
          </p:cNvPr>
          <p:cNvSpPr txBox="1"/>
          <p:nvPr/>
        </p:nvSpPr>
        <p:spPr>
          <a:xfrm>
            <a:off x="3035161" y="5518759"/>
            <a:ext cx="4023360" cy="938719"/>
          </a:xfrm>
          <a:prstGeom prst="rect">
            <a:avLst/>
          </a:prstGeom>
          <a:noFill/>
        </p:spPr>
        <p:txBody>
          <a:bodyPr wrap="square" rtlCol="0">
            <a:spAutoFit/>
          </a:bodyPr>
          <a:lstStyle/>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r"/>
            <a:endParaRPr lang="en-US" sz="400" dirty="0">
              <a:solidFill>
                <a:schemeClr val="bg1"/>
              </a:solidFill>
              <a:latin typeface="Candara" panose="020E0502030303020204" pitchFamily="34" charset="0"/>
            </a:endParaRPr>
          </a:p>
          <a:p>
            <a:pPr marL="171450" indent="-1714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aphicFrame>
        <p:nvGraphicFramePr>
          <p:cNvPr id="337" name="Chart 336">
            <a:extLst>
              <a:ext uri="{FF2B5EF4-FFF2-40B4-BE49-F238E27FC236}">
                <a16:creationId xmlns:a16="http://schemas.microsoft.com/office/drawing/2014/main" id="{A22625CD-5DC2-49D5-A95B-5BE2D3B370CC}"/>
              </a:ext>
            </a:extLst>
          </p:cNvPr>
          <p:cNvGraphicFramePr>
            <a:graphicFrameLocks noChangeAspect="1"/>
          </p:cNvGraphicFramePr>
          <p:nvPr>
            <p:extLst/>
          </p:nvPr>
        </p:nvGraphicFramePr>
        <p:xfrm>
          <a:off x="6890635" y="4339292"/>
          <a:ext cx="1463040" cy="1548508"/>
        </p:xfrm>
        <a:graphic>
          <a:graphicData uri="http://schemas.openxmlformats.org/drawingml/2006/chart">
            <c:chart xmlns:c="http://schemas.openxmlformats.org/drawingml/2006/chart" xmlns:r="http://schemas.openxmlformats.org/officeDocument/2006/relationships" r:id="rId8"/>
          </a:graphicData>
        </a:graphic>
      </p:graphicFrame>
    </p:spTree>
    <p:extLst>
      <p:ext uri="{BB962C8B-B14F-4D97-AF65-F5344CB8AC3E}">
        <p14:creationId xmlns:p14="http://schemas.microsoft.com/office/powerpoint/2010/main" val="387364044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38"/>
                                        </p:tgtEl>
                                        <p:attrNameLst>
                                          <p:attrName>style.visibility</p:attrName>
                                        </p:attrNameLst>
                                      </p:cBhvr>
                                      <p:to>
                                        <p:strVal val="visible"/>
                                      </p:to>
                                    </p:set>
                                    <p:animEffect transition="in" filter="wipe(left)">
                                      <p:cBhvr>
                                        <p:cTn id="7" dur="1000"/>
                                        <p:tgtEl>
                                          <p:spTgt spid="338"/>
                                        </p:tgtEl>
                                      </p:cBhvr>
                                    </p:animEffect>
                                  </p:childTnLst>
                                </p:cTn>
                              </p:par>
                            </p:childTnLst>
                          </p:cTn>
                        </p:par>
                        <p:par>
                          <p:cTn id="8" fill="hold">
                            <p:stCondLst>
                              <p:cond delay="1000"/>
                            </p:stCondLst>
                            <p:childTnLst>
                              <p:par>
                                <p:cTn id="9" presetID="53" presetClass="entr" presetSubtype="16" fill="hold" nodeType="afterEffect">
                                  <p:stCondLst>
                                    <p:cond delay="0"/>
                                  </p:stCondLst>
                                  <p:childTnLst>
                                    <p:set>
                                      <p:cBhvr>
                                        <p:cTn id="10" dur="1" fill="hold">
                                          <p:stCondLst>
                                            <p:cond delay="0"/>
                                          </p:stCondLst>
                                        </p:cTn>
                                        <p:tgtEl>
                                          <p:spTgt spid="152"/>
                                        </p:tgtEl>
                                        <p:attrNameLst>
                                          <p:attrName>style.visibility</p:attrName>
                                        </p:attrNameLst>
                                      </p:cBhvr>
                                      <p:to>
                                        <p:strVal val="visible"/>
                                      </p:to>
                                    </p:set>
                                    <p:anim calcmode="lin" valueType="num">
                                      <p:cBhvr>
                                        <p:cTn id="11" dur="1000" fill="hold"/>
                                        <p:tgtEl>
                                          <p:spTgt spid="152"/>
                                        </p:tgtEl>
                                        <p:attrNameLst>
                                          <p:attrName>ppt_w</p:attrName>
                                        </p:attrNameLst>
                                      </p:cBhvr>
                                      <p:tavLst>
                                        <p:tav tm="0">
                                          <p:val>
                                            <p:fltVal val="0"/>
                                          </p:val>
                                        </p:tav>
                                        <p:tav tm="100000">
                                          <p:val>
                                            <p:strVal val="#ppt_w"/>
                                          </p:val>
                                        </p:tav>
                                      </p:tavLst>
                                    </p:anim>
                                    <p:anim calcmode="lin" valueType="num">
                                      <p:cBhvr>
                                        <p:cTn id="12" dur="1000" fill="hold"/>
                                        <p:tgtEl>
                                          <p:spTgt spid="152"/>
                                        </p:tgtEl>
                                        <p:attrNameLst>
                                          <p:attrName>ppt_h</p:attrName>
                                        </p:attrNameLst>
                                      </p:cBhvr>
                                      <p:tavLst>
                                        <p:tav tm="0">
                                          <p:val>
                                            <p:fltVal val="0"/>
                                          </p:val>
                                        </p:tav>
                                        <p:tav tm="100000">
                                          <p:val>
                                            <p:strVal val="#ppt_h"/>
                                          </p:val>
                                        </p:tav>
                                      </p:tavLst>
                                    </p:anim>
                                    <p:animEffect transition="in" filter="fade">
                                      <p:cBhvr>
                                        <p:cTn id="13" dur="1000"/>
                                        <p:tgtEl>
                                          <p:spTgt spid="152"/>
                                        </p:tgtEl>
                                      </p:cBhvr>
                                    </p:animEffect>
                                  </p:childTnLst>
                                </p:cTn>
                              </p:par>
                            </p:childTnLst>
                          </p:cTn>
                        </p:par>
                        <p:par>
                          <p:cTn id="14" fill="hold">
                            <p:stCondLst>
                              <p:cond delay="2000"/>
                            </p:stCondLst>
                            <p:childTnLst>
                              <p:par>
                                <p:cTn id="15" presetID="2" presetClass="entr" presetSubtype="8" fill="hold" nodeType="afterEffect">
                                  <p:stCondLst>
                                    <p:cond delay="0"/>
                                  </p:stCondLst>
                                  <p:childTnLst>
                                    <p:set>
                                      <p:cBhvr>
                                        <p:cTn id="16" dur="1" fill="hold">
                                          <p:stCondLst>
                                            <p:cond delay="0"/>
                                          </p:stCondLst>
                                        </p:cTn>
                                        <p:tgtEl>
                                          <p:spTgt spid="185"/>
                                        </p:tgtEl>
                                        <p:attrNameLst>
                                          <p:attrName>style.visibility</p:attrName>
                                        </p:attrNameLst>
                                      </p:cBhvr>
                                      <p:to>
                                        <p:strVal val="visible"/>
                                      </p:to>
                                    </p:set>
                                    <p:anim calcmode="lin" valueType="num">
                                      <p:cBhvr additive="base">
                                        <p:cTn id="17" dur="500" fill="hold"/>
                                        <p:tgtEl>
                                          <p:spTgt spid="185"/>
                                        </p:tgtEl>
                                        <p:attrNameLst>
                                          <p:attrName>ppt_x</p:attrName>
                                        </p:attrNameLst>
                                      </p:cBhvr>
                                      <p:tavLst>
                                        <p:tav tm="0">
                                          <p:val>
                                            <p:strVal val="0-#ppt_w/2"/>
                                          </p:val>
                                        </p:tav>
                                        <p:tav tm="100000">
                                          <p:val>
                                            <p:strVal val="#ppt_x"/>
                                          </p:val>
                                        </p:tav>
                                      </p:tavLst>
                                    </p:anim>
                                    <p:anim calcmode="lin" valueType="num">
                                      <p:cBhvr additive="base">
                                        <p:cTn id="18" dur="500" fill="hold"/>
                                        <p:tgtEl>
                                          <p:spTgt spid="185"/>
                                        </p:tgtEl>
                                        <p:attrNameLst>
                                          <p:attrName>ppt_y</p:attrName>
                                        </p:attrNameLst>
                                      </p:cBhvr>
                                      <p:tavLst>
                                        <p:tav tm="0">
                                          <p:val>
                                            <p:strVal val="#ppt_y"/>
                                          </p:val>
                                        </p:tav>
                                        <p:tav tm="100000">
                                          <p:val>
                                            <p:strVal val="#ppt_y"/>
                                          </p:val>
                                        </p:tav>
                                      </p:tavLst>
                                    </p:anim>
                                  </p:childTnLst>
                                </p:cTn>
                              </p:par>
                            </p:childTnLst>
                          </p:cTn>
                        </p:par>
                        <p:par>
                          <p:cTn id="19" fill="hold">
                            <p:stCondLst>
                              <p:cond delay="2500"/>
                            </p:stCondLst>
                            <p:childTnLst>
                              <p:par>
                                <p:cTn id="20" presetID="42" presetClass="entr" presetSubtype="0" fill="hold" grpId="0" nodeType="afterEffect">
                                  <p:stCondLst>
                                    <p:cond delay="0"/>
                                  </p:stCondLst>
                                  <p:childTnLst>
                                    <p:set>
                                      <p:cBhvr>
                                        <p:cTn id="21" dur="1" fill="hold">
                                          <p:stCondLst>
                                            <p:cond delay="0"/>
                                          </p:stCondLst>
                                        </p:cTn>
                                        <p:tgtEl>
                                          <p:spTgt spid="326"/>
                                        </p:tgtEl>
                                        <p:attrNameLst>
                                          <p:attrName>style.visibility</p:attrName>
                                        </p:attrNameLst>
                                      </p:cBhvr>
                                      <p:to>
                                        <p:strVal val="visible"/>
                                      </p:to>
                                    </p:set>
                                    <p:animEffect transition="in" filter="fade">
                                      <p:cBhvr>
                                        <p:cTn id="22" dur="1000"/>
                                        <p:tgtEl>
                                          <p:spTgt spid="326"/>
                                        </p:tgtEl>
                                      </p:cBhvr>
                                    </p:animEffect>
                                    <p:anim calcmode="lin" valueType="num">
                                      <p:cBhvr>
                                        <p:cTn id="23" dur="1000" fill="hold"/>
                                        <p:tgtEl>
                                          <p:spTgt spid="326"/>
                                        </p:tgtEl>
                                        <p:attrNameLst>
                                          <p:attrName>ppt_x</p:attrName>
                                        </p:attrNameLst>
                                      </p:cBhvr>
                                      <p:tavLst>
                                        <p:tav tm="0">
                                          <p:val>
                                            <p:strVal val="#ppt_x"/>
                                          </p:val>
                                        </p:tav>
                                        <p:tav tm="100000">
                                          <p:val>
                                            <p:strVal val="#ppt_x"/>
                                          </p:val>
                                        </p:tav>
                                      </p:tavLst>
                                    </p:anim>
                                    <p:anim calcmode="lin" valueType="num">
                                      <p:cBhvr>
                                        <p:cTn id="24" dur="1000" fill="hold"/>
                                        <p:tgtEl>
                                          <p:spTgt spid="326"/>
                                        </p:tgtEl>
                                        <p:attrNameLst>
                                          <p:attrName>ppt_y</p:attrName>
                                        </p:attrNameLst>
                                      </p:cBhvr>
                                      <p:tavLst>
                                        <p:tav tm="0">
                                          <p:val>
                                            <p:strVal val="#ppt_y+.1"/>
                                          </p:val>
                                        </p:tav>
                                        <p:tav tm="100000">
                                          <p:val>
                                            <p:strVal val="#ppt_y"/>
                                          </p:val>
                                        </p:tav>
                                      </p:tavLst>
                                    </p:anim>
                                  </p:childTnLst>
                                </p:cTn>
                              </p:par>
                            </p:childTnLst>
                          </p:cTn>
                        </p:par>
                        <p:par>
                          <p:cTn id="25" fill="hold">
                            <p:stCondLst>
                              <p:cond delay="3500"/>
                            </p:stCondLst>
                            <p:childTnLst>
                              <p:par>
                                <p:cTn id="26" presetID="31" presetClass="entr" presetSubtype="0" fill="hold" grpId="0" nodeType="afterEffect">
                                  <p:stCondLst>
                                    <p:cond delay="0"/>
                                  </p:stCondLst>
                                  <p:childTnLst>
                                    <p:set>
                                      <p:cBhvr>
                                        <p:cTn id="27" dur="1" fill="hold">
                                          <p:stCondLst>
                                            <p:cond delay="0"/>
                                          </p:stCondLst>
                                        </p:cTn>
                                        <p:tgtEl>
                                          <p:spTgt spid="336"/>
                                        </p:tgtEl>
                                        <p:attrNameLst>
                                          <p:attrName>style.visibility</p:attrName>
                                        </p:attrNameLst>
                                      </p:cBhvr>
                                      <p:to>
                                        <p:strVal val="visible"/>
                                      </p:to>
                                    </p:set>
                                    <p:anim calcmode="lin" valueType="num">
                                      <p:cBhvr>
                                        <p:cTn id="28" dur="1000" fill="hold"/>
                                        <p:tgtEl>
                                          <p:spTgt spid="336"/>
                                        </p:tgtEl>
                                        <p:attrNameLst>
                                          <p:attrName>ppt_w</p:attrName>
                                        </p:attrNameLst>
                                      </p:cBhvr>
                                      <p:tavLst>
                                        <p:tav tm="0">
                                          <p:val>
                                            <p:fltVal val="0"/>
                                          </p:val>
                                        </p:tav>
                                        <p:tav tm="100000">
                                          <p:val>
                                            <p:strVal val="#ppt_w"/>
                                          </p:val>
                                        </p:tav>
                                      </p:tavLst>
                                    </p:anim>
                                    <p:anim calcmode="lin" valueType="num">
                                      <p:cBhvr>
                                        <p:cTn id="29" dur="1000" fill="hold"/>
                                        <p:tgtEl>
                                          <p:spTgt spid="336"/>
                                        </p:tgtEl>
                                        <p:attrNameLst>
                                          <p:attrName>ppt_h</p:attrName>
                                        </p:attrNameLst>
                                      </p:cBhvr>
                                      <p:tavLst>
                                        <p:tav tm="0">
                                          <p:val>
                                            <p:fltVal val="0"/>
                                          </p:val>
                                        </p:tav>
                                        <p:tav tm="100000">
                                          <p:val>
                                            <p:strVal val="#ppt_h"/>
                                          </p:val>
                                        </p:tav>
                                      </p:tavLst>
                                    </p:anim>
                                    <p:anim calcmode="lin" valueType="num">
                                      <p:cBhvr>
                                        <p:cTn id="30" dur="1000" fill="hold"/>
                                        <p:tgtEl>
                                          <p:spTgt spid="336"/>
                                        </p:tgtEl>
                                        <p:attrNameLst>
                                          <p:attrName>style.rotation</p:attrName>
                                        </p:attrNameLst>
                                      </p:cBhvr>
                                      <p:tavLst>
                                        <p:tav tm="0">
                                          <p:val>
                                            <p:fltVal val="90"/>
                                          </p:val>
                                        </p:tav>
                                        <p:tav tm="100000">
                                          <p:val>
                                            <p:fltVal val="0"/>
                                          </p:val>
                                        </p:tav>
                                      </p:tavLst>
                                    </p:anim>
                                    <p:animEffect transition="in" filter="fade">
                                      <p:cBhvr>
                                        <p:cTn id="31" dur="1000"/>
                                        <p:tgtEl>
                                          <p:spTgt spid="336"/>
                                        </p:tgtEl>
                                      </p:cBhvr>
                                    </p:animEffect>
                                  </p:childTnLst>
                                </p:cTn>
                              </p:par>
                            </p:childTnLst>
                          </p:cTn>
                        </p:par>
                        <p:par>
                          <p:cTn id="32" fill="hold">
                            <p:stCondLst>
                              <p:cond delay="4500"/>
                            </p:stCondLst>
                            <p:childTnLst>
                              <p:par>
                                <p:cTn id="33" presetID="2" presetClass="entr" presetSubtype="2" fill="hold" nodeType="afterEffect">
                                  <p:stCondLst>
                                    <p:cond delay="0"/>
                                  </p:stCondLst>
                                  <p:childTnLst>
                                    <p:set>
                                      <p:cBhvr>
                                        <p:cTn id="34" dur="1" fill="hold">
                                          <p:stCondLst>
                                            <p:cond delay="0"/>
                                          </p:stCondLst>
                                        </p:cTn>
                                        <p:tgtEl>
                                          <p:spTgt spid="327"/>
                                        </p:tgtEl>
                                        <p:attrNameLst>
                                          <p:attrName>style.visibility</p:attrName>
                                        </p:attrNameLst>
                                      </p:cBhvr>
                                      <p:to>
                                        <p:strVal val="visible"/>
                                      </p:to>
                                    </p:set>
                                    <p:anim calcmode="lin" valueType="num">
                                      <p:cBhvr additive="base">
                                        <p:cTn id="35" dur="500" fill="hold"/>
                                        <p:tgtEl>
                                          <p:spTgt spid="327"/>
                                        </p:tgtEl>
                                        <p:attrNameLst>
                                          <p:attrName>ppt_x</p:attrName>
                                        </p:attrNameLst>
                                      </p:cBhvr>
                                      <p:tavLst>
                                        <p:tav tm="0">
                                          <p:val>
                                            <p:strVal val="1+#ppt_w/2"/>
                                          </p:val>
                                        </p:tav>
                                        <p:tav tm="100000">
                                          <p:val>
                                            <p:strVal val="#ppt_x"/>
                                          </p:val>
                                        </p:tav>
                                      </p:tavLst>
                                    </p:anim>
                                    <p:anim calcmode="lin" valueType="num">
                                      <p:cBhvr additive="base">
                                        <p:cTn id="36" dur="500" fill="hold"/>
                                        <p:tgtEl>
                                          <p:spTgt spid="327"/>
                                        </p:tgtEl>
                                        <p:attrNameLst>
                                          <p:attrName>ppt_y</p:attrName>
                                        </p:attrNameLst>
                                      </p:cBhvr>
                                      <p:tavLst>
                                        <p:tav tm="0">
                                          <p:val>
                                            <p:strVal val="#ppt_y"/>
                                          </p:val>
                                        </p:tav>
                                        <p:tav tm="100000">
                                          <p:val>
                                            <p:strVal val="#ppt_y"/>
                                          </p:val>
                                        </p:tav>
                                      </p:tavLst>
                                    </p:anim>
                                  </p:childTnLst>
                                </p:cTn>
                              </p:par>
                            </p:childTnLst>
                          </p:cTn>
                        </p:par>
                        <p:par>
                          <p:cTn id="37" fill="hold">
                            <p:stCondLst>
                              <p:cond delay="5000"/>
                            </p:stCondLst>
                            <p:childTnLst>
                              <p:par>
                                <p:cTn id="38" presetID="42" presetClass="entr" presetSubtype="0" fill="hold" grpId="0" nodeType="afterEffect">
                                  <p:stCondLst>
                                    <p:cond delay="0"/>
                                  </p:stCondLst>
                                  <p:childTnLst>
                                    <p:set>
                                      <p:cBhvr>
                                        <p:cTn id="39" dur="1" fill="hold">
                                          <p:stCondLst>
                                            <p:cond delay="0"/>
                                          </p:stCondLst>
                                        </p:cTn>
                                        <p:tgtEl>
                                          <p:spTgt spid="324"/>
                                        </p:tgtEl>
                                        <p:attrNameLst>
                                          <p:attrName>style.visibility</p:attrName>
                                        </p:attrNameLst>
                                      </p:cBhvr>
                                      <p:to>
                                        <p:strVal val="visible"/>
                                      </p:to>
                                    </p:set>
                                    <p:animEffect transition="in" filter="fade">
                                      <p:cBhvr>
                                        <p:cTn id="40" dur="1000"/>
                                        <p:tgtEl>
                                          <p:spTgt spid="324"/>
                                        </p:tgtEl>
                                      </p:cBhvr>
                                    </p:animEffect>
                                    <p:anim calcmode="lin" valueType="num">
                                      <p:cBhvr>
                                        <p:cTn id="41" dur="1000" fill="hold"/>
                                        <p:tgtEl>
                                          <p:spTgt spid="324"/>
                                        </p:tgtEl>
                                        <p:attrNameLst>
                                          <p:attrName>ppt_x</p:attrName>
                                        </p:attrNameLst>
                                      </p:cBhvr>
                                      <p:tavLst>
                                        <p:tav tm="0">
                                          <p:val>
                                            <p:strVal val="#ppt_x"/>
                                          </p:val>
                                        </p:tav>
                                        <p:tav tm="100000">
                                          <p:val>
                                            <p:strVal val="#ppt_x"/>
                                          </p:val>
                                        </p:tav>
                                      </p:tavLst>
                                    </p:anim>
                                    <p:anim calcmode="lin" valueType="num">
                                      <p:cBhvr>
                                        <p:cTn id="42" dur="1000" fill="hold"/>
                                        <p:tgtEl>
                                          <p:spTgt spid="324"/>
                                        </p:tgtEl>
                                        <p:attrNameLst>
                                          <p:attrName>ppt_y</p:attrName>
                                        </p:attrNameLst>
                                      </p:cBhvr>
                                      <p:tavLst>
                                        <p:tav tm="0">
                                          <p:val>
                                            <p:strVal val="#ppt_y+.1"/>
                                          </p:val>
                                        </p:tav>
                                        <p:tav tm="100000">
                                          <p:val>
                                            <p:strVal val="#ppt_y"/>
                                          </p:val>
                                        </p:tav>
                                      </p:tavLst>
                                    </p:anim>
                                  </p:childTnLst>
                                </p:cTn>
                              </p:par>
                            </p:childTnLst>
                          </p:cTn>
                        </p:par>
                        <p:par>
                          <p:cTn id="43" fill="hold">
                            <p:stCondLst>
                              <p:cond delay="6000"/>
                            </p:stCondLst>
                            <p:childTnLst>
                              <p:par>
                                <p:cTn id="44" presetID="31" presetClass="entr" presetSubtype="0" fill="hold" grpId="0" nodeType="afterEffect">
                                  <p:stCondLst>
                                    <p:cond delay="0"/>
                                  </p:stCondLst>
                                  <p:childTnLst>
                                    <p:set>
                                      <p:cBhvr>
                                        <p:cTn id="45" dur="1" fill="hold">
                                          <p:stCondLst>
                                            <p:cond delay="0"/>
                                          </p:stCondLst>
                                        </p:cTn>
                                        <p:tgtEl>
                                          <p:spTgt spid="335"/>
                                        </p:tgtEl>
                                        <p:attrNameLst>
                                          <p:attrName>style.visibility</p:attrName>
                                        </p:attrNameLst>
                                      </p:cBhvr>
                                      <p:to>
                                        <p:strVal val="visible"/>
                                      </p:to>
                                    </p:set>
                                    <p:anim calcmode="lin" valueType="num">
                                      <p:cBhvr>
                                        <p:cTn id="46" dur="1000" fill="hold"/>
                                        <p:tgtEl>
                                          <p:spTgt spid="335"/>
                                        </p:tgtEl>
                                        <p:attrNameLst>
                                          <p:attrName>ppt_w</p:attrName>
                                        </p:attrNameLst>
                                      </p:cBhvr>
                                      <p:tavLst>
                                        <p:tav tm="0">
                                          <p:val>
                                            <p:fltVal val="0"/>
                                          </p:val>
                                        </p:tav>
                                        <p:tav tm="100000">
                                          <p:val>
                                            <p:strVal val="#ppt_w"/>
                                          </p:val>
                                        </p:tav>
                                      </p:tavLst>
                                    </p:anim>
                                    <p:anim calcmode="lin" valueType="num">
                                      <p:cBhvr>
                                        <p:cTn id="47" dur="1000" fill="hold"/>
                                        <p:tgtEl>
                                          <p:spTgt spid="335"/>
                                        </p:tgtEl>
                                        <p:attrNameLst>
                                          <p:attrName>ppt_h</p:attrName>
                                        </p:attrNameLst>
                                      </p:cBhvr>
                                      <p:tavLst>
                                        <p:tav tm="0">
                                          <p:val>
                                            <p:fltVal val="0"/>
                                          </p:val>
                                        </p:tav>
                                        <p:tav tm="100000">
                                          <p:val>
                                            <p:strVal val="#ppt_h"/>
                                          </p:val>
                                        </p:tav>
                                      </p:tavLst>
                                    </p:anim>
                                    <p:anim calcmode="lin" valueType="num">
                                      <p:cBhvr>
                                        <p:cTn id="48" dur="1000" fill="hold"/>
                                        <p:tgtEl>
                                          <p:spTgt spid="335"/>
                                        </p:tgtEl>
                                        <p:attrNameLst>
                                          <p:attrName>style.rotation</p:attrName>
                                        </p:attrNameLst>
                                      </p:cBhvr>
                                      <p:tavLst>
                                        <p:tav tm="0">
                                          <p:val>
                                            <p:fltVal val="90"/>
                                          </p:val>
                                        </p:tav>
                                        <p:tav tm="100000">
                                          <p:val>
                                            <p:fltVal val="0"/>
                                          </p:val>
                                        </p:tav>
                                      </p:tavLst>
                                    </p:anim>
                                    <p:animEffect transition="in" filter="fade">
                                      <p:cBhvr>
                                        <p:cTn id="49" dur="1000"/>
                                        <p:tgtEl>
                                          <p:spTgt spid="335"/>
                                        </p:tgtEl>
                                      </p:cBhvr>
                                    </p:animEffect>
                                  </p:childTnLst>
                                </p:cTn>
                              </p:par>
                            </p:childTnLst>
                          </p:cTn>
                        </p:par>
                        <p:par>
                          <p:cTn id="50" fill="hold">
                            <p:stCondLst>
                              <p:cond delay="7000"/>
                            </p:stCondLst>
                            <p:childTnLst>
                              <p:par>
                                <p:cTn id="51" presetID="2" presetClass="entr" presetSubtype="8" fill="hold" nodeType="afterEffect">
                                  <p:stCondLst>
                                    <p:cond delay="0"/>
                                  </p:stCondLst>
                                  <p:childTnLst>
                                    <p:set>
                                      <p:cBhvr>
                                        <p:cTn id="52" dur="1" fill="hold">
                                          <p:stCondLst>
                                            <p:cond delay="0"/>
                                          </p:stCondLst>
                                        </p:cTn>
                                        <p:tgtEl>
                                          <p:spTgt spid="163"/>
                                        </p:tgtEl>
                                        <p:attrNameLst>
                                          <p:attrName>style.visibility</p:attrName>
                                        </p:attrNameLst>
                                      </p:cBhvr>
                                      <p:to>
                                        <p:strVal val="visible"/>
                                      </p:to>
                                    </p:set>
                                    <p:anim calcmode="lin" valueType="num">
                                      <p:cBhvr additive="base">
                                        <p:cTn id="53" dur="500" fill="hold"/>
                                        <p:tgtEl>
                                          <p:spTgt spid="163"/>
                                        </p:tgtEl>
                                        <p:attrNameLst>
                                          <p:attrName>ppt_x</p:attrName>
                                        </p:attrNameLst>
                                      </p:cBhvr>
                                      <p:tavLst>
                                        <p:tav tm="0">
                                          <p:val>
                                            <p:strVal val="0-#ppt_w/2"/>
                                          </p:val>
                                        </p:tav>
                                        <p:tav tm="100000">
                                          <p:val>
                                            <p:strVal val="#ppt_x"/>
                                          </p:val>
                                        </p:tav>
                                      </p:tavLst>
                                    </p:anim>
                                    <p:anim calcmode="lin" valueType="num">
                                      <p:cBhvr additive="base">
                                        <p:cTn id="54" dur="500" fill="hold"/>
                                        <p:tgtEl>
                                          <p:spTgt spid="163"/>
                                        </p:tgtEl>
                                        <p:attrNameLst>
                                          <p:attrName>ppt_y</p:attrName>
                                        </p:attrNameLst>
                                      </p:cBhvr>
                                      <p:tavLst>
                                        <p:tav tm="0">
                                          <p:val>
                                            <p:strVal val="#ppt_y"/>
                                          </p:val>
                                        </p:tav>
                                        <p:tav tm="100000">
                                          <p:val>
                                            <p:strVal val="#ppt_y"/>
                                          </p:val>
                                        </p:tav>
                                      </p:tavLst>
                                    </p:anim>
                                  </p:childTnLst>
                                </p:cTn>
                              </p:par>
                            </p:childTnLst>
                          </p:cTn>
                        </p:par>
                        <p:par>
                          <p:cTn id="55" fill="hold">
                            <p:stCondLst>
                              <p:cond delay="7500"/>
                            </p:stCondLst>
                            <p:childTnLst>
                              <p:par>
                                <p:cTn id="56" presetID="42" presetClass="entr" presetSubtype="0" fill="hold" grpId="0" nodeType="afterEffect">
                                  <p:stCondLst>
                                    <p:cond delay="0"/>
                                  </p:stCondLst>
                                  <p:childTnLst>
                                    <p:set>
                                      <p:cBhvr>
                                        <p:cTn id="57" dur="1" fill="hold">
                                          <p:stCondLst>
                                            <p:cond delay="0"/>
                                          </p:stCondLst>
                                        </p:cTn>
                                        <p:tgtEl>
                                          <p:spTgt spid="174"/>
                                        </p:tgtEl>
                                        <p:attrNameLst>
                                          <p:attrName>style.visibility</p:attrName>
                                        </p:attrNameLst>
                                      </p:cBhvr>
                                      <p:to>
                                        <p:strVal val="visible"/>
                                      </p:to>
                                    </p:set>
                                    <p:animEffect transition="in" filter="fade">
                                      <p:cBhvr>
                                        <p:cTn id="58" dur="1000"/>
                                        <p:tgtEl>
                                          <p:spTgt spid="174"/>
                                        </p:tgtEl>
                                      </p:cBhvr>
                                    </p:animEffect>
                                    <p:anim calcmode="lin" valueType="num">
                                      <p:cBhvr>
                                        <p:cTn id="59" dur="1000" fill="hold"/>
                                        <p:tgtEl>
                                          <p:spTgt spid="174"/>
                                        </p:tgtEl>
                                        <p:attrNameLst>
                                          <p:attrName>ppt_x</p:attrName>
                                        </p:attrNameLst>
                                      </p:cBhvr>
                                      <p:tavLst>
                                        <p:tav tm="0">
                                          <p:val>
                                            <p:strVal val="#ppt_x"/>
                                          </p:val>
                                        </p:tav>
                                        <p:tav tm="100000">
                                          <p:val>
                                            <p:strVal val="#ppt_x"/>
                                          </p:val>
                                        </p:tav>
                                      </p:tavLst>
                                    </p:anim>
                                    <p:anim calcmode="lin" valueType="num">
                                      <p:cBhvr>
                                        <p:cTn id="60" dur="1000" fill="hold"/>
                                        <p:tgtEl>
                                          <p:spTgt spid="174"/>
                                        </p:tgtEl>
                                        <p:attrNameLst>
                                          <p:attrName>ppt_y</p:attrName>
                                        </p:attrNameLst>
                                      </p:cBhvr>
                                      <p:tavLst>
                                        <p:tav tm="0">
                                          <p:val>
                                            <p:strVal val="#ppt_y+.1"/>
                                          </p:val>
                                        </p:tav>
                                        <p:tav tm="100000">
                                          <p:val>
                                            <p:strVal val="#ppt_y"/>
                                          </p:val>
                                        </p:tav>
                                      </p:tavLst>
                                    </p:anim>
                                  </p:childTnLst>
                                </p:cTn>
                              </p:par>
                            </p:childTnLst>
                          </p:cTn>
                        </p:par>
                        <p:par>
                          <p:cTn id="61" fill="hold">
                            <p:stCondLst>
                              <p:cond delay="8500"/>
                            </p:stCondLst>
                            <p:childTnLst>
                              <p:par>
                                <p:cTn id="62" presetID="31" presetClass="entr" presetSubtype="0" fill="hold" grpId="0" nodeType="afterEffect">
                                  <p:stCondLst>
                                    <p:cond delay="0"/>
                                  </p:stCondLst>
                                  <p:childTnLst>
                                    <p:set>
                                      <p:cBhvr>
                                        <p:cTn id="63" dur="1" fill="hold">
                                          <p:stCondLst>
                                            <p:cond delay="0"/>
                                          </p:stCondLst>
                                        </p:cTn>
                                        <p:tgtEl>
                                          <p:spTgt spid="337"/>
                                        </p:tgtEl>
                                        <p:attrNameLst>
                                          <p:attrName>style.visibility</p:attrName>
                                        </p:attrNameLst>
                                      </p:cBhvr>
                                      <p:to>
                                        <p:strVal val="visible"/>
                                      </p:to>
                                    </p:set>
                                    <p:anim calcmode="lin" valueType="num">
                                      <p:cBhvr>
                                        <p:cTn id="64" dur="1000" fill="hold"/>
                                        <p:tgtEl>
                                          <p:spTgt spid="337"/>
                                        </p:tgtEl>
                                        <p:attrNameLst>
                                          <p:attrName>ppt_w</p:attrName>
                                        </p:attrNameLst>
                                      </p:cBhvr>
                                      <p:tavLst>
                                        <p:tav tm="0">
                                          <p:val>
                                            <p:fltVal val="0"/>
                                          </p:val>
                                        </p:tav>
                                        <p:tav tm="100000">
                                          <p:val>
                                            <p:strVal val="#ppt_w"/>
                                          </p:val>
                                        </p:tav>
                                      </p:tavLst>
                                    </p:anim>
                                    <p:anim calcmode="lin" valueType="num">
                                      <p:cBhvr>
                                        <p:cTn id="65" dur="1000" fill="hold"/>
                                        <p:tgtEl>
                                          <p:spTgt spid="337"/>
                                        </p:tgtEl>
                                        <p:attrNameLst>
                                          <p:attrName>ppt_h</p:attrName>
                                        </p:attrNameLst>
                                      </p:cBhvr>
                                      <p:tavLst>
                                        <p:tav tm="0">
                                          <p:val>
                                            <p:fltVal val="0"/>
                                          </p:val>
                                        </p:tav>
                                        <p:tav tm="100000">
                                          <p:val>
                                            <p:strVal val="#ppt_h"/>
                                          </p:val>
                                        </p:tav>
                                      </p:tavLst>
                                    </p:anim>
                                    <p:anim calcmode="lin" valueType="num">
                                      <p:cBhvr>
                                        <p:cTn id="66" dur="1000" fill="hold"/>
                                        <p:tgtEl>
                                          <p:spTgt spid="337"/>
                                        </p:tgtEl>
                                        <p:attrNameLst>
                                          <p:attrName>style.rotation</p:attrName>
                                        </p:attrNameLst>
                                      </p:cBhvr>
                                      <p:tavLst>
                                        <p:tav tm="0">
                                          <p:val>
                                            <p:fltVal val="90"/>
                                          </p:val>
                                        </p:tav>
                                        <p:tav tm="100000">
                                          <p:val>
                                            <p:fltVal val="0"/>
                                          </p:val>
                                        </p:tav>
                                      </p:tavLst>
                                    </p:anim>
                                    <p:animEffect transition="in" filter="fade">
                                      <p:cBhvr>
                                        <p:cTn id="67" dur="1000"/>
                                        <p:tgtEl>
                                          <p:spTgt spid="33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4" grpId="0"/>
      <p:bldP spid="326" grpId="0"/>
      <p:bldGraphic spid="335" grpId="0">
        <p:bldAsOne/>
      </p:bldGraphic>
      <p:bldGraphic spid="336" grpId="0">
        <p:bldAsOne/>
      </p:bldGraphic>
      <p:bldP spid="338" grpId="0"/>
      <p:bldP spid="174" grpId="0"/>
      <p:bldGraphic spid="337" grpId="0">
        <p:bldAsOne/>
      </p:bldGraphic>
    </p:bldLst>
  </p:timing>
</p:sld>
</file>

<file path=ppt/slides/slide47.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9000" b="-9000"/>
          </a:stretch>
        </a:blipFill>
        <a:effectLst/>
      </p:bgPr>
    </p:bg>
    <p:spTree>
      <p:nvGrpSpPr>
        <p:cNvPr id="1" name=""/>
        <p:cNvGrpSpPr/>
        <p:nvPr/>
      </p:nvGrpSpPr>
      <p:grpSpPr>
        <a:xfrm>
          <a:off x="0" y="0"/>
          <a:ext cx="0" cy="0"/>
          <a:chOff x="0" y="0"/>
          <a:chExt cx="0" cy="0"/>
        </a:xfrm>
      </p:grpSpPr>
      <p:sp>
        <p:nvSpPr>
          <p:cNvPr id="348" name="Freeform 13"/>
          <p:cNvSpPr>
            <a:spLocks/>
          </p:cNvSpPr>
          <p:nvPr/>
        </p:nvSpPr>
        <p:spPr bwMode="auto">
          <a:xfrm>
            <a:off x="8553403" y="5003360"/>
            <a:ext cx="895374" cy="1235762"/>
          </a:xfrm>
          <a:custGeom>
            <a:avLst/>
            <a:gdLst/>
            <a:ahLst/>
            <a:cxnLst>
              <a:cxn ang="0">
                <a:pos x="99" y="44"/>
              </a:cxn>
              <a:cxn ang="0">
                <a:pos x="126" y="67"/>
              </a:cxn>
              <a:cxn ang="0">
                <a:pos x="151" y="75"/>
              </a:cxn>
              <a:cxn ang="0">
                <a:pos x="176" y="98"/>
              </a:cxn>
              <a:cxn ang="0">
                <a:pos x="189" y="124"/>
              </a:cxn>
              <a:cxn ang="0">
                <a:pos x="191" y="161"/>
              </a:cxn>
              <a:cxn ang="0">
                <a:pos x="184" y="183"/>
              </a:cxn>
              <a:cxn ang="0">
                <a:pos x="173" y="194"/>
              </a:cxn>
              <a:cxn ang="0">
                <a:pos x="190" y="220"/>
              </a:cxn>
              <a:cxn ang="0">
                <a:pos x="210" y="210"/>
              </a:cxn>
              <a:cxn ang="0">
                <a:pos x="224" y="219"/>
              </a:cxn>
              <a:cxn ang="0">
                <a:pos x="244" y="233"/>
              </a:cxn>
              <a:cxn ang="0">
                <a:pos x="272" y="243"/>
              </a:cxn>
              <a:cxn ang="0">
                <a:pos x="287" y="266"/>
              </a:cxn>
              <a:cxn ang="0">
                <a:pos x="291" y="290"/>
              </a:cxn>
              <a:cxn ang="0">
                <a:pos x="301" y="302"/>
              </a:cxn>
              <a:cxn ang="0">
                <a:pos x="315" y="310"/>
              </a:cxn>
              <a:cxn ang="0">
                <a:pos x="308" y="331"/>
              </a:cxn>
              <a:cxn ang="0">
                <a:pos x="303" y="338"/>
              </a:cxn>
              <a:cxn ang="0">
                <a:pos x="278" y="340"/>
              </a:cxn>
              <a:cxn ang="0">
                <a:pos x="247" y="351"/>
              </a:cxn>
              <a:cxn ang="0">
                <a:pos x="240" y="375"/>
              </a:cxn>
              <a:cxn ang="0">
                <a:pos x="213" y="362"/>
              </a:cxn>
              <a:cxn ang="0">
                <a:pos x="211" y="382"/>
              </a:cxn>
              <a:cxn ang="0">
                <a:pos x="209" y="397"/>
              </a:cxn>
              <a:cxn ang="0">
                <a:pos x="180" y="400"/>
              </a:cxn>
              <a:cxn ang="0">
                <a:pos x="152" y="401"/>
              </a:cxn>
              <a:cxn ang="0">
                <a:pos x="136" y="416"/>
              </a:cxn>
              <a:cxn ang="0">
                <a:pos x="117" y="413"/>
              </a:cxn>
              <a:cxn ang="0">
                <a:pos x="86" y="403"/>
              </a:cxn>
              <a:cxn ang="0">
                <a:pos x="78" y="415"/>
              </a:cxn>
              <a:cxn ang="0">
                <a:pos x="63" y="438"/>
              </a:cxn>
              <a:cxn ang="0">
                <a:pos x="38" y="427"/>
              </a:cxn>
              <a:cxn ang="0">
                <a:pos x="31" y="416"/>
              </a:cxn>
              <a:cxn ang="0">
                <a:pos x="8" y="412"/>
              </a:cxn>
              <a:cxn ang="0">
                <a:pos x="9" y="392"/>
              </a:cxn>
              <a:cxn ang="0">
                <a:pos x="5" y="367"/>
              </a:cxn>
              <a:cxn ang="0">
                <a:pos x="7" y="345"/>
              </a:cxn>
              <a:cxn ang="0">
                <a:pos x="10" y="327"/>
              </a:cxn>
              <a:cxn ang="0">
                <a:pos x="14" y="307"/>
              </a:cxn>
              <a:cxn ang="0">
                <a:pos x="27" y="298"/>
              </a:cxn>
              <a:cxn ang="0">
                <a:pos x="15" y="276"/>
              </a:cxn>
              <a:cxn ang="0">
                <a:pos x="8" y="239"/>
              </a:cxn>
              <a:cxn ang="0">
                <a:pos x="21" y="210"/>
              </a:cxn>
              <a:cxn ang="0">
                <a:pos x="40" y="168"/>
              </a:cxn>
              <a:cxn ang="0">
                <a:pos x="50" y="144"/>
              </a:cxn>
              <a:cxn ang="0">
                <a:pos x="32" y="123"/>
              </a:cxn>
              <a:cxn ang="0">
                <a:pos x="25" y="90"/>
              </a:cxn>
              <a:cxn ang="0">
                <a:pos x="30" y="63"/>
              </a:cxn>
              <a:cxn ang="0">
                <a:pos x="12" y="33"/>
              </a:cxn>
              <a:cxn ang="0">
                <a:pos x="27" y="16"/>
              </a:cxn>
              <a:cxn ang="0">
                <a:pos x="59" y="15"/>
              </a:cxn>
              <a:cxn ang="0">
                <a:pos x="83" y="15"/>
              </a:cxn>
            </a:cxnLst>
            <a:rect l="0" t="0" r="r" b="b"/>
            <a:pathLst>
              <a:path w="317" h="438">
                <a:moveTo>
                  <a:pt x="87" y="22"/>
                </a:moveTo>
                <a:cubicBezTo>
                  <a:pt x="88" y="24"/>
                  <a:pt x="91" y="26"/>
                  <a:pt x="92" y="28"/>
                </a:cubicBezTo>
                <a:cubicBezTo>
                  <a:pt x="92" y="28"/>
                  <a:pt x="93" y="28"/>
                  <a:pt x="93" y="28"/>
                </a:cubicBezTo>
                <a:cubicBezTo>
                  <a:pt x="94" y="30"/>
                  <a:pt x="94" y="35"/>
                  <a:pt x="95" y="37"/>
                </a:cubicBezTo>
                <a:cubicBezTo>
                  <a:pt x="96" y="39"/>
                  <a:pt x="98" y="43"/>
                  <a:pt x="99" y="44"/>
                </a:cubicBezTo>
                <a:cubicBezTo>
                  <a:pt x="100" y="45"/>
                  <a:pt x="103" y="47"/>
                  <a:pt x="104" y="48"/>
                </a:cubicBezTo>
                <a:cubicBezTo>
                  <a:pt x="106" y="49"/>
                  <a:pt x="109" y="51"/>
                  <a:pt x="111" y="52"/>
                </a:cubicBezTo>
                <a:cubicBezTo>
                  <a:pt x="113" y="52"/>
                  <a:pt x="117" y="50"/>
                  <a:pt x="118" y="51"/>
                </a:cubicBezTo>
                <a:cubicBezTo>
                  <a:pt x="120" y="53"/>
                  <a:pt x="119" y="60"/>
                  <a:pt x="120" y="63"/>
                </a:cubicBezTo>
                <a:cubicBezTo>
                  <a:pt x="121" y="64"/>
                  <a:pt x="124" y="66"/>
                  <a:pt x="126" y="67"/>
                </a:cubicBezTo>
                <a:cubicBezTo>
                  <a:pt x="127" y="68"/>
                  <a:pt x="131" y="69"/>
                  <a:pt x="133" y="69"/>
                </a:cubicBezTo>
                <a:cubicBezTo>
                  <a:pt x="135" y="69"/>
                  <a:pt x="138" y="68"/>
                  <a:pt x="139" y="67"/>
                </a:cubicBezTo>
                <a:cubicBezTo>
                  <a:pt x="140" y="66"/>
                  <a:pt x="141" y="63"/>
                  <a:pt x="143" y="63"/>
                </a:cubicBezTo>
                <a:cubicBezTo>
                  <a:pt x="144" y="63"/>
                  <a:pt x="146" y="67"/>
                  <a:pt x="147" y="68"/>
                </a:cubicBezTo>
                <a:cubicBezTo>
                  <a:pt x="149" y="70"/>
                  <a:pt x="150" y="74"/>
                  <a:pt x="151" y="75"/>
                </a:cubicBezTo>
                <a:cubicBezTo>
                  <a:pt x="152" y="77"/>
                  <a:pt x="156" y="79"/>
                  <a:pt x="157" y="81"/>
                </a:cubicBezTo>
                <a:cubicBezTo>
                  <a:pt x="158" y="83"/>
                  <a:pt x="158" y="87"/>
                  <a:pt x="158" y="89"/>
                </a:cubicBezTo>
                <a:cubicBezTo>
                  <a:pt x="158" y="90"/>
                  <a:pt x="157" y="94"/>
                  <a:pt x="158" y="95"/>
                </a:cubicBezTo>
                <a:cubicBezTo>
                  <a:pt x="160" y="97"/>
                  <a:pt x="166" y="98"/>
                  <a:pt x="169" y="98"/>
                </a:cubicBezTo>
                <a:cubicBezTo>
                  <a:pt x="171" y="98"/>
                  <a:pt x="174" y="98"/>
                  <a:pt x="176" y="98"/>
                </a:cubicBezTo>
                <a:cubicBezTo>
                  <a:pt x="177" y="97"/>
                  <a:pt x="178" y="95"/>
                  <a:pt x="179" y="95"/>
                </a:cubicBezTo>
                <a:cubicBezTo>
                  <a:pt x="180" y="95"/>
                  <a:pt x="182" y="96"/>
                  <a:pt x="183" y="97"/>
                </a:cubicBezTo>
                <a:cubicBezTo>
                  <a:pt x="184" y="98"/>
                  <a:pt x="183" y="103"/>
                  <a:pt x="184" y="105"/>
                </a:cubicBezTo>
                <a:cubicBezTo>
                  <a:pt x="184" y="107"/>
                  <a:pt x="184" y="111"/>
                  <a:pt x="184" y="113"/>
                </a:cubicBezTo>
                <a:cubicBezTo>
                  <a:pt x="185" y="116"/>
                  <a:pt x="188" y="121"/>
                  <a:pt x="189" y="124"/>
                </a:cubicBezTo>
                <a:cubicBezTo>
                  <a:pt x="190" y="127"/>
                  <a:pt x="189" y="133"/>
                  <a:pt x="189" y="135"/>
                </a:cubicBezTo>
                <a:cubicBezTo>
                  <a:pt x="189" y="137"/>
                  <a:pt x="188" y="141"/>
                  <a:pt x="189" y="143"/>
                </a:cubicBezTo>
                <a:cubicBezTo>
                  <a:pt x="189" y="144"/>
                  <a:pt x="191" y="146"/>
                  <a:pt x="191" y="147"/>
                </a:cubicBezTo>
                <a:cubicBezTo>
                  <a:pt x="192" y="149"/>
                  <a:pt x="194" y="153"/>
                  <a:pt x="194" y="155"/>
                </a:cubicBezTo>
                <a:cubicBezTo>
                  <a:pt x="194" y="157"/>
                  <a:pt x="192" y="160"/>
                  <a:pt x="191" y="161"/>
                </a:cubicBezTo>
                <a:cubicBezTo>
                  <a:pt x="190" y="163"/>
                  <a:pt x="186" y="166"/>
                  <a:pt x="186" y="168"/>
                </a:cubicBezTo>
                <a:cubicBezTo>
                  <a:pt x="186" y="170"/>
                  <a:pt x="189" y="174"/>
                  <a:pt x="190" y="176"/>
                </a:cubicBezTo>
                <a:cubicBezTo>
                  <a:pt x="191" y="178"/>
                  <a:pt x="192" y="180"/>
                  <a:pt x="192" y="182"/>
                </a:cubicBezTo>
                <a:cubicBezTo>
                  <a:pt x="192" y="184"/>
                  <a:pt x="192" y="188"/>
                  <a:pt x="190" y="189"/>
                </a:cubicBezTo>
                <a:cubicBezTo>
                  <a:pt x="188" y="189"/>
                  <a:pt x="186" y="184"/>
                  <a:pt x="184" y="183"/>
                </a:cubicBezTo>
                <a:cubicBezTo>
                  <a:pt x="183" y="183"/>
                  <a:pt x="181" y="182"/>
                  <a:pt x="180" y="181"/>
                </a:cubicBezTo>
                <a:cubicBezTo>
                  <a:pt x="179" y="181"/>
                  <a:pt x="177" y="181"/>
                  <a:pt x="176" y="181"/>
                </a:cubicBezTo>
                <a:cubicBezTo>
                  <a:pt x="175" y="182"/>
                  <a:pt x="174" y="183"/>
                  <a:pt x="173" y="184"/>
                </a:cubicBezTo>
                <a:cubicBezTo>
                  <a:pt x="173" y="185"/>
                  <a:pt x="173" y="187"/>
                  <a:pt x="173" y="187"/>
                </a:cubicBezTo>
                <a:cubicBezTo>
                  <a:pt x="173" y="189"/>
                  <a:pt x="173" y="192"/>
                  <a:pt x="173" y="194"/>
                </a:cubicBezTo>
                <a:cubicBezTo>
                  <a:pt x="174" y="195"/>
                  <a:pt x="176" y="198"/>
                  <a:pt x="177" y="200"/>
                </a:cubicBezTo>
                <a:cubicBezTo>
                  <a:pt x="178" y="201"/>
                  <a:pt x="181" y="203"/>
                  <a:pt x="183" y="205"/>
                </a:cubicBezTo>
                <a:cubicBezTo>
                  <a:pt x="184" y="206"/>
                  <a:pt x="186" y="207"/>
                  <a:pt x="186" y="209"/>
                </a:cubicBezTo>
                <a:cubicBezTo>
                  <a:pt x="187" y="210"/>
                  <a:pt x="186" y="213"/>
                  <a:pt x="187" y="215"/>
                </a:cubicBezTo>
                <a:cubicBezTo>
                  <a:pt x="187" y="216"/>
                  <a:pt x="189" y="219"/>
                  <a:pt x="190" y="220"/>
                </a:cubicBezTo>
                <a:cubicBezTo>
                  <a:pt x="191" y="222"/>
                  <a:pt x="195" y="224"/>
                  <a:pt x="197" y="224"/>
                </a:cubicBezTo>
                <a:cubicBezTo>
                  <a:pt x="198" y="224"/>
                  <a:pt x="200" y="222"/>
                  <a:pt x="201" y="222"/>
                </a:cubicBezTo>
                <a:cubicBezTo>
                  <a:pt x="202" y="221"/>
                  <a:pt x="203" y="218"/>
                  <a:pt x="204" y="217"/>
                </a:cubicBezTo>
                <a:cubicBezTo>
                  <a:pt x="205" y="217"/>
                  <a:pt x="208" y="218"/>
                  <a:pt x="208" y="217"/>
                </a:cubicBezTo>
                <a:cubicBezTo>
                  <a:pt x="210" y="216"/>
                  <a:pt x="209" y="211"/>
                  <a:pt x="210" y="210"/>
                </a:cubicBezTo>
                <a:cubicBezTo>
                  <a:pt x="210" y="209"/>
                  <a:pt x="211" y="206"/>
                  <a:pt x="212" y="206"/>
                </a:cubicBezTo>
                <a:cubicBezTo>
                  <a:pt x="213" y="205"/>
                  <a:pt x="216" y="205"/>
                  <a:pt x="216" y="206"/>
                </a:cubicBezTo>
                <a:cubicBezTo>
                  <a:pt x="218" y="207"/>
                  <a:pt x="217" y="212"/>
                  <a:pt x="217" y="214"/>
                </a:cubicBezTo>
                <a:cubicBezTo>
                  <a:pt x="217" y="215"/>
                  <a:pt x="215" y="218"/>
                  <a:pt x="216" y="219"/>
                </a:cubicBezTo>
                <a:cubicBezTo>
                  <a:pt x="217" y="220"/>
                  <a:pt x="222" y="219"/>
                  <a:pt x="224" y="219"/>
                </a:cubicBezTo>
                <a:cubicBezTo>
                  <a:pt x="227" y="219"/>
                  <a:pt x="233" y="218"/>
                  <a:pt x="236" y="217"/>
                </a:cubicBezTo>
                <a:cubicBezTo>
                  <a:pt x="237" y="217"/>
                  <a:pt x="240" y="217"/>
                  <a:pt x="242" y="216"/>
                </a:cubicBezTo>
                <a:cubicBezTo>
                  <a:pt x="242" y="218"/>
                  <a:pt x="242" y="219"/>
                  <a:pt x="242" y="220"/>
                </a:cubicBezTo>
                <a:cubicBezTo>
                  <a:pt x="243" y="221"/>
                  <a:pt x="245" y="223"/>
                  <a:pt x="246" y="225"/>
                </a:cubicBezTo>
                <a:cubicBezTo>
                  <a:pt x="246" y="227"/>
                  <a:pt x="244" y="231"/>
                  <a:pt x="244" y="233"/>
                </a:cubicBezTo>
                <a:cubicBezTo>
                  <a:pt x="245" y="236"/>
                  <a:pt x="246" y="241"/>
                  <a:pt x="248" y="243"/>
                </a:cubicBezTo>
                <a:cubicBezTo>
                  <a:pt x="249" y="245"/>
                  <a:pt x="252" y="246"/>
                  <a:pt x="253" y="247"/>
                </a:cubicBezTo>
                <a:cubicBezTo>
                  <a:pt x="256" y="247"/>
                  <a:pt x="261" y="248"/>
                  <a:pt x="263" y="248"/>
                </a:cubicBezTo>
                <a:cubicBezTo>
                  <a:pt x="264" y="248"/>
                  <a:pt x="267" y="248"/>
                  <a:pt x="268" y="247"/>
                </a:cubicBezTo>
                <a:cubicBezTo>
                  <a:pt x="270" y="247"/>
                  <a:pt x="271" y="243"/>
                  <a:pt x="272" y="243"/>
                </a:cubicBezTo>
                <a:cubicBezTo>
                  <a:pt x="273" y="243"/>
                  <a:pt x="275" y="245"/>
                  <a:pt x="275" y="245"/>
                </a:cubicBezTo>
                <a:cubicBezTo>
                  <a:pt x="277" y="246"/>
                  <a:pt x="278" y="249"/>
                  <a:pt x="279" y="250"/>
                </a:cubicBezTo>
                <a:cubicBezTo>
                  <a:pt x="280" y="252"/>
                  <a:pt x="280" y="256"/>
                  <a:pt x="281" y="258"/>
                </a:cubicBezTo>
                <a:cubicBezTo>
                  <a:pt x="281" y="259"/>
                  <a:pt x="282" y="262"/>
                  <a:pt x="283" y="263"/>
                </a:cubicBezTo>
                <a:cubicBezTo>
                  <a:pt x="284" y="264"/>
                  <a:pt x="286" y="265"/>
                  <a:pt x="287" y="266"/>
                </a:cubicBezTo>
                <a:cubicBezTo>
                  <a:pt x="288" y="267"/>
                  <a:pt x="289" y="269"/>
                  <a:pt x="290" y="270"/>
                </a:cubicBezTo>
                <a:cubicBezTo>
                  <a:pt x="290" y="271"/>
                  <a:pt x="290" y="273"/>
                  <a:pt x="290" y="274"/>
                </a:cubicBezTo>
                <a:cubicBezTo>
                  <a:pt x="290" y="275"/>
                  <a:pt x="290" y="278"/>
                  <a:pt x="290" y="279"/>
                </a:cubicBezTo>
                <a:cubicBezTo>
                  <a:pt x="290" y="280"/>
                  <a:pt x="290" y="283"/>
                  <a:pt x="290" y="284"/>
                </a:cubicBezTo>
                <a:cubicBezTo>
                  <a:pt x="290" y="285"/>
                  <a:pt x="291" y="288"/>
                  <a:pt x="291" y="290"/>
                </a:cubicBezTo>
                <a:cubicBezTo>
                  <a:pt x="291" y="291"/>
                  <a:pt x="290" y="293"/>
                  <a:pt x="289" y="294"/>
                </a:cubicBezTo>
                <a:cubicBezTo>
                  <a:pt x="289" y="295"/>
                  <a:pt x="288" y="298"/>
                  <a:pt x="289" y="300"/>
                </a:cubicBezTo>
                <a:cubicBezTo>
                  <a:pt x="289" y="301"/>
                  <a:pt x="291" y="302"/>
                  <a:pt x="292" y="303"/>
                </a:cubicBezTo>
                <a:cubicBezTo>
                  <a:pt x="293" y="304"/>
                  <a:pt x="295" y="305"/>
                  <a:pt x="296" y="305"/>
                </a:cubicBezTo>
                <a:cubicBezTo>
                  <a:pt x="298" y="305"/>
                  <a:pt x="300" y="303"/>
                  <a:pt x="301" y="302"/>
                </a:cubicBezTo>
                <a:cubicBezTo>
                  <a:pt x="302" y="302"/>
                  <a:pt x="304" y="300"/>
                  <a:pt x="305" y="300"/>
                </a:cubicBezTo>
                <a:cubicBezTo>
                  <a:pt x="305" y="300"/>
                  <a:pt x="306" y="300"/>
                  <a:pt x="306" y="300"/>
                </a:cubicBezTo>
                <a:cubicBezTo>
                  <a:pt x="307" y="300"/>
                  <a:pt x="308" y="300"/>
                  <a:pt x="308" y="301"/>
                </a:cubicBezTo>
                <a:cubicBezTo>
                  <a:pt x="310" y="302"/>
                  <a:pt x="312" y="305"/>
                  <a:pt x="313" y="307"/>
                </a:cubicBezTo>
                <a:cubicBezTo>
                  <a:pt x="313" y="308"/>
                  <a:pt x="315" y="309"/>
                  <a:pt x="315" y="310"/>
                </a:cubicBezTo>
                <a:cubicBezTo>
                  <a:pt x="316" y="312"/>
                  <a:pt x="317" y="316"/>
                  <a:pt x="316" y="317"/>
                </a:cubicBezTo>
                <a:cubicBezTo>
                  <a:pt x="316" y="319"/>
                  <a:pt x="315" y="322"/>
                  <a:pt x="314" y="323"/>
                </a:cubicBezTo>
                <a:cubicBezTo>
                  <a:pt x="313" y="323"/>
                  <a:pt x="310" y="323"/>
                  <a:pt x="310" y="324"/>
                </a:cubicBezTo>
                <a:cubicBezTo>
                  <a:pt x="309" y="324"/>
                  <a:pt x="307" y="325"/>
                  <a:pt x="307" y="326"/>
                </a:cubicBezTo>
                <a:cubicBezTo>
                  <a:pt x="307" y="327"/>
                  <a:pt x="308" y="330"/>
                  <a:pt x="308" y="331"/>
                </a:cubicBezTo>
                <a:cubicBezTo>
                  <a:pt x="309" y="333"/>
                  <a:pt x="313" y="334"/>
                  <a:pt x="314" y="335"/>
                </a:cubicBezTo>
                <a:cubicBezTo>
                  <a:pt x="314" y="336"/>
                  <a:pt x="315" y="339"/>
                  <a:pt x="315" y="340"/>
                </a:cubicBezTo>
                <a:cubicBezTo>
                  <a:pt x="315" y="341"/>
                  <a:pt x="315" y="343"/>
                  <a:pt x="315" y="344"/>
                </a:cubicBezTo>
                <a:cubicBezTo>
                  <a:pt x="312" y="344"/>
                  <a:pt x="309" y="344"/>
                  <a:pt x="308" y="343"/>
                </a:cubicBezTo>
                <a:cubicBezTo>
                  <a:pt x="306" y="342"/>
                  <a:pt x="305" y="338"/>
                  <a:pt x="303" y="338"/>
                </a:cubicBezTo>
                <a:cubicBezTo>
                  <a:pt x="302" y="337"/>
                  <a:pt x="298" y="340"/>
                  <a:pt x="297" y="341"/>
                </a:cubicBezTo>
                <a:cubicBezTo>
                  <a:pt x="296" y="342"/>
                  <a:pt x="295" y="345"/>
                  <a:pt x="294" y="345"/>
                </a:cubicBezTo>
                <a:cubicBezTo>
                  <a:pt x="293" y="346"/>
                  <a:pt x="290" y="344"/>
                  <a:pt x="289" y="343"/>
                </a:cubicBezTo>
                <a:cubicBezTo>
                  <a:pt x="287" y="343"/>
                  <a:pt x="284" y="345"/>
                  <a:pt x="282" y="344"/>
                </a:cubicBezTo>
                <a:cubicBezTo>
                  <a:pt x="280" y="344"/>
                  <a:pt x="279" y="340"/>
                  <a:pt x="278" y="340"/>
                </a:cubicBezTo>
                <a:cubicBezTo>
                  <a:pt x="276" y="339"/>
                  <a:pt x="272" y="341"/>
                  <a:pt x="270" y="342"/>
                </a:cubicBezTo>
                <a:cubicBezTo>
                  <a:pt x="268" y="343"/>
                  <a:pt x="264" y="347"/>
                  <a:pt x="262" y="348"/>
                </a:cubicBezTo>
                <a:cubicBezTo>
                  <a:pt x="260" y="349"/>
                  <a:pt x="257" y="350"/>
                  <a:pt x="255" y="350"/>
                </a:cubicBezTo>
                <a:cubicBezTo>
                  <a:pt x="254" y="349"/>
                  <a:pt x="251" y="347"/>
                  <a:pt x="249" y="347"/>
                </a:cubicBezTo>
                <a:cubicBezTo>
                  <a:pt x="248" y="348"/>
                  <a:pt x="248" y="350"/>
                  <a:pt x="247" y="351"/>
                </a:cubicBezTo>
                <a:cubicBezTo>
                  <a:pt x="246" y="352"/>
                  <a:pt x="242" y="352"/>
                  <a:pt x="241" y="353"/>
                </a:cubicBezTo>
                <a:cubicBezTo>
                  <a:pt x="241" y="354"/>
                  <a:pt x="240" y="357"/>
                  <a:pt x="241" y="358"/>
                </a:cubicBezTo>
                <a:cubicBezTo>
                  <a:pt x="241" y="359"/>
                  <a:pt x="244" y="360"/>
                  <a:pt x="245" y="361"/>
                </a:cubicBezTo>
                <a:cubicBezTo>
                  <a:pt x="245" y="362"/>
                  <a:pt x="245" y="365"/>
                  <a:pt x="245" y="366"/>
                </a:cubicBezTo>
                <a:cubicBezTo>
                  <a:pt x="244" y="369"/>
                  <a:pt x="242" y="374"/>
                  <a:pt x="240" y="375"/>
                </a:cubicBezTo>
                <a:cubicBezTo>
                  <a:pt x="239" y="376"/>
                  <a:pt x="235" y="375"/>
                  <a:pt x="234" y="374"/>
                </a:cubicBezTo>
                <a:cubicBezTo>
                  <a:pt x="233" y="374"/>
                  <a:pt x="231" y="371"/>
                  <a:pt x="229" y="370"/>
                </a:cubicBezTo>
                <a:cubicBezTo>
                  <a:pt x="228" y="369"/>
                  <a:pt x="223" y="369"/>
                  <a:pt x="222" y="367"/>
                </a:cubicBezTo>
                <a:cubicBezTo>
                  <a:pt x="221" y="366"/>
                  <a:pt x="222" y="363"/>
                  <a:pt x="221" y="362"/>
                </a:cubicBezTo>
                <a:cubicBezTo>
                  <a:pt x="219" y="360"/>
                  <a:pt x="215" y="361"/>
                  <a:pt x="213" y="362"/>
                </a:cubicBezTo>
                <a:cubicBezTo>
                  <a:pt x="212" y="362"/>
                  <a:pt x="210" y="365"/>
                  <a:pt x="209" y="366"/>
                </a:cubicBezTo>
                <a:cubicBezTo>
                  <a:pt x="209" y="367"/>
                  <a:pt x="210" y="370"/>
                  <a:pt x="210" y="372"/>
                </a:cubicBezTo>
                <a:cubicBezTo>
                  <a:pt x="209" y="373"/>
                  <a:pt x="207" y="375"/>
                  <a:pt x="207" y="376"/>
                </a:cubicBezTo>
                <a:cubicBezTo>
                  <a:pt x="206" y="378"/>
                  <a:pt x="207" y="381"/>
                  <a:pt x="208" y="382"/>
                </a:cubicBezTo>
                <a:cubicBezTo>
                  <a:pt x="209" y="383"/>
                  <a:pt x="210" y="382"/>
                  <a:pt x="211" y="382"/>
                </a:cubicBezTo>
                <a:cubicBezTo>
                  <a:pt x="212" y="381"/>
                  <a:pt x="216" y="381"/>
                  <a:pt x="216" y="382"/>
                </a:cubicBezTo>
                <a:cubicBezTo>
                  <a:pt x="217" y="384"/>
                  <a:pt x="212" y="387"/>
                  <a:pt x="210" y="388"/>
                </a:cubicBezTo>
                <a:cubicBezTo>
                  <a:pt x="210" y="388"/>
                  <a:pt x="208" y="389"/>
                  <a:pt x="207" y="389"/>
                </a:cubicBezTo>
                <a:cubicBezTo>
                  <a:pt x="207" y="390"/>
                  <a:pt x="209" y="392"/>
                  <a:pt x="209" y="393"/>
                </a:cubicBezTo>
                <a:cubicBezTo>
                  <a:pt x="209" y="394"/>
                  <a:pt x="209" y="397"/>
                  <a:pt x="209" y="397"/>
                </a:cubicBezTo>
                <a:cubicBezTo>
                  <a:pt x="207" y="398"/>
                  <a:pt x="205" y="396"/>
                  <a:pt x="204" y="395"/>
                </a:cubicBezTo>
                <a:cubicBezTo>
                  <a:pt x="202" y="394"/>
                  <a:pt x="200" y="392"/>
                  <a:pt x="198" y="392"/>
                </a:cubicBezTo>
                <a:cubicBezTo>
                  <a:pt x="195" y="392"/>
                  <a:pt x="190" y="394"/>
                  <a:pt x="188" y="395"/>
                </a:cubicBezTo>
                <a:cubicBezTo>
                  <a:pt x="188" y="396"/>
                  <a:pt x="187" y="399"/>
                  <a:pt x="186" y="399"/>
                </a:cubicBezTo>
                <a:cubicBezTo>
                  <a:pt x="185" y="400"/>
                  <a:pt x="182" y="400"/>
                  <a:pt x="180" y="400"/>
                </a:cubicBezTo>
                <a:cubicBezTo>
                  <a:pt x="179" y="400"/>
                  <a:pt x="177" y="398"/>
                  <a:pt x="176" y="398"/>
                </a:cubicBezTo>
                <a:cubicBezTo>
                  <a:pt x="175" y="398"/>
                  <a:pt x="173" y="399"/>
                  <a:pt x="172" y="399"/>
                </a:cubicBezTo>
                <a:cubicBezTo>
                  <a:pt x="170" y="399"/>
                  <a:pt x="167" y="401"/>
                  <a:pt x="165" y="401"/>
                </a:cubicBezTo>
                <a:cubicBezTo>
                  <a:pt x="163" y="400"/>
                  <a:pt x="161" y="397"/>
                  <a:pt x="159" y="397"/>
                </a:cubicBezTo>
                <a:cubicBezTo>
                  <a:pt x="157" y="397"/>
                  <a:pt x="153" y="399"/>
                  <a:pt x="152" y="401"/>
                </a:cubicBezTo>
                <a:cubicBezTo>
                  <a:pt x="151" y="402"/>
                  <a:pt x="152" y="406"/>
                  <a:pt x="152" y="408"/>
                </a:cubicBezTo>
                <a:cubicBezTo>
                  <a:pt x="152" y="410"/>
                  <a:pt x="152" y="413"/>
                  <a:pt x="151" y="414"/>
                </a:cubicBezTo>
                <a:cubicBezTo>
                  <a:pt x="151" y="415"/>
                  <a:pt x="149" y="417"/>
                  <a:pt x="148" y="418"/>
                </a:cubicBezTo>
                <a:cubicBezTo>
                  <a:pt x="146" y="419"/>
                  <a:pt x="142" y="420"/>
                  <a:pt x="140" y="420"/>
                </a:cubicBezTo>
                <a:cubicBezTo>
                  <a:pt x="139" y="419"/>
                  <a:pt x="137" y="418"/>
                  <a:pt x="136" y="416"/>
                </a:cubicBezTo>
                <a:cubicBezTo>
                  <a:pt x="136" y="415"/>
                  <a:pt x="137" y="413"/>
                  <a:pt x="136" y="412"/>
                </a:cubicBezTo>
                <a:cubicBezTo>
                  <a:pt x="136" y="411"/>
                  <a:pt x="132" y="410"/>
                  <a:pt x="131" y="410"/>
                </a:cubicBezTo>
                <a:cubicBezTo>
                  <a:pt x="129" y="410"/>
                  <a:pt x="127" y="411"/>
                  <a:pt x="125" y="412"/>
                </a:cubicBezTo>
                <a:cubicBezTo>
                  <a:pt x="124" y="413"/>
                  <a:pt x="122" y="416"/>
                  <a:pt x="121" y="416"/>
                </a:cubicBezTo>
                <a:cubicBezTo>
                  <a:pt x="120" y="416"/>
                  <a:pt x="118" y="414"/>
                  <a:pt x="117" y="413"/>
                </a:cubicBezTo>
                <a:cubicBezTo>
                  <a:pt x="116" y="411"/>
                  <a:pt x="116" y="407"/>
                  <a:pt x="115" y="406"/>
                </a:cubicBezTo>
                <a:cubicBezTo>
                  <a:pt x="114" y="405"/>
                  <a:pt x="111" y="405"/>
                  <a:pt x="110" y="405"/>
                </a:cubicBezTo>
                <a:cubicBezTo>
                  <a:pt x="107" y="405"/>
                  <a:pt x="102" y="406"/>
                  <a:pt x="99" y="405"/>
                </a:cubicBezTo>
                <a:cubicBezTo>
                  <a:pt x="98" y="405"/>
                  <a:pt x="97" y="403"/>
                  <a:pt x="96" y="403"/>
                </a:cubicBezTo>
                <a:cubicBezTo>
                  <a:pt x="94" y="402"/>
                  <a:pt x="88" y="403"/>
                  <a:pt x="86" y="403"/>
                </a:cubicBezTo>
                <a:cubicBezTo>
                  <a:pt x="84" y="403"/>
                  <a:pt x="82" y="400"/>
                  <a:pt x="80" y="401"/>
                </a:cubicBezTo>
                <a:cubicBezTo>
                  <a:pt x="79" y="401"/>
                  <a:pt x="78" y="403"/>
                  <a:pt x="77" y="404"/>
                </a:cubicBezTo>
                <a:cubicBezTo>
                  <a:pt x="77" y="405"/>
                  <a:pt x="76" y="407"/>
                  <a:pt x="76" y="408"/>
                </a:cubicBezTo>
                <a:cubicBezTo>
                  <a:pt x="77" y="409"/>
                  <a:pt x="79" y="410"/>
                  <a:pt x="79" y="411"/>
                </a:cubicBezTo>
                <a:cubicBezTo>
                  <a:pt x="79" y="412"/>
                  <a:pt x="78" y="414"/>
                  <a:pt x="78" y="415"/>
                </a:cubicBezTo>
                <a:cubicBezTo>
                  <a:pt x="78" y="416"/>
                  <a:pt x="77" y="418"/>
                  <a:pt x="76" y="419"/>
                </a:cubicBezTo>
                <a:cubicBezTo>
                  <a:pt x="75" y="420"/>
                  <a:pt x="73" y="420"/>
                  <a:pt x="73" y="421"/>
                </a:cubicBezTo>
                <a:cubicBezTo>
                  <a:pt x="72" y="423"/>
                  <a:pt x="75" y="425"/>
                  <a:pt x="75" y="427"/>
                </a:cubicBezTo>
                <a:cubicBezTo>
                  <a:pt x="75" y="429"/>
                  <a:pt x="72" y="432"/>
                  <a:pt x="71" y="433"/>
                </a:cubicBezTo>
                <a:cubicBezTo>
                  <a:pt x="69" y="435"/>
                  <a:pt x="65" y="436"/>
                  <a:pt x="63" y="438"/>
                </a:cubicBezTo>
                <a:cubicBezTo>
                  <a:pt x="62" y="437"/>
                  <a:pt x="61" y="436"/>
                  <a:pt x="60" y="436"/>
                </a:cubicBezTo>
                <a:cubicBezTo>
                  <a:pt x="59" y="436"/>
                  <a:pt x="57" y="437"/>
                  <a:pt x="56" y="437"/>
                </a:cubicBezTo>
                <a:cubicBezTo>
                  <a:pt x="55" y="437"/>
                  <a:pt x="53" y="437"/>
                  <a:pt x="51" y="436"/>
                </a:cubicBezTo>
                <a:cubicBezTo>
                  <a:pt x="49" y="435"/>
                  <a:pt x="44" y="432"/>
                  <a:pt x="42" y="430"/>
                </a:cubicBezTo>
                <a:cubicBezTo>
                  <a:pt x="41" y="430"/>
                  <a:pt x="39" y="428"/>
                  <a:pt x="38" y="427"/>
                </a:cubicBezTo>
                <a:cubicBezTo>
                  <a:pt x="37" y="426"/>
                  <a:pt x="37" y="424"/>
                  <a:pt x="37" y="423"/>
                </a:cubicBezTo>
                <a:cubicBezTo>
                  <a:pt x="37" y="422"/>
                  <a:pt x="38" y="420"/>
                  <a:pt x="39" y="419"/>
                </a:cubicBezTo>
                <a:cubicBezTo>
                  <a:pt x="39" y="418"/>
                  <a:pt x="40" y="416"/>
                  <a:pt x="40" y="415"/>
                </a:cubicBezTo>
                <a:cubicBezTo>
                  <a:pt x="39" y="414"/>
                  <a:pt x="37" y="413"/>
                  <a:pt x="36" y="413"/>
                </a:cubicBezTo>
                <a:cubicBezTo>
                  <a:pt x="34" y="413"/>
                  <a:pt x="32" y="415"/>
                  <a:pt x="31" y="416"/>
                </a:cubicBezTo>
                <a:cubicBezTo>
                  <a:pt x="30" y="417"/>
                  <a:pt x="29" y="419"/>
                  <a:pt x="28" y="419"/>
                </a:cubicBezTo>
                <a:cubicBezTo>
                  <a:pt x="27" y="420"/>
                  <a:pt x="24" y="420"/>
                  <a:pt x="22" y="419"/>
                </a:cubicBezTo>
                <a:cubicBezTo>
                  <a:pt x="21" y="419"/>
                  <a:pt x="20" y="415"/>
                  <a:pt x="18" y="414"/>
                </a:cubicBezTo>
                <a:cubicBezTo>
                  <a:pt x="17" y="414"/>
                  <a:pt x="14" y="415"/>
                  <a:pt x="12" y="414"/>
                </a:cubicBezTo>
                <a:cubicBezTo>
                  <a:pt x="11" y="414"/>
                  <a:pt x="8" y="413"/>
                  <a:pt x="8" y="412"/>
                </a:cubicBezTo>
                <a:cubicBezTo>
                  <a:pt x="7" y="411"/>
                  <a:pt x="11" y="408"/>
                  <a:pt x="11" y="407"/>
                </a:cubicBezTo>
                <a:cubicBezTo>
                  <a:pt x="11" y="406"/>
                  <a:pt x="11" y="404"/>
                  <a:pt x="11" y="403"/>
                </a:cubicBezTo>
                <a:cubicBezTo>
                  <a:pt x="10" y="403"/>
                  <a:pt x="9" y="402"/>
                  <a:pt x="9" y="401"/>
                </a:cubicBezTo>
                <a:cubicBezTo>
                  <a:pt x="9" y="400"/>
                  <a:pt x="10" y="397"/>
                  <a:pt x="10" y="396"/>
                </a:cubicBezTo>
                <a:cubicBezTo>
                  <a:pt x="10" y="395"/>
                  <a:pt x="10" y="393"/>
                  <a:pt x="9" y="392"/>
                </a:cubicBezTo>
                <a:cubicBezTo>
                  <a:pt x="9" y="391"/>
                  <a:pt x="7" y="389"/>
                  <a:pt x="7" y="388"/>
                </a:cubicBezTo>
                <a:cubicBezTo>
                  <a:pt x="6" y="386"/>
                  <a:pt x="7" y="381"/>
                  <a:pt x="6" y="380"/>
                </a:cubicBezTo>
                <a:cubicBezTo>
                  <a:pt x="5" y="378"/>
                  <a:pt x="2" y="377"/>
                  <a:pt x="2" y="376"/>
                </a:cubicBezTo>
                <a:cubicBezTo>
                  <a:pt x="1" y="375"/>
                  <a:pt x="2" y="372"/>
                  <a:pt x="2" y="371"/>
                </a:cubicBezTo>
                <a:cubicBezTo>
                  <a:pt x="3" y="370"/>
                  <a:pt x="4" y="368"/>
                  <a:pt x="5" y="367"/>
                </a:cubicBezTo>
                <a:cubicBezTo>
                  <a:pt x="5" y="365"/>
                  <a:pt x="4" y="363"/>
                  <a:pt x="4" y="361"/>
                </a:cubicBezTo>
                <a:cubicBezTo>
                  <a:pt x="3" y="360"/>
                  <a:pt x="1" y="359"/>
                  <a:pt x="1" y="358"/>
                </a:cubicBezTo>
                <a:cubicBezTo>
                  <a:pt x="1" y="357"/>
                  <a:pt x="0" y="355"/>
                  <a:pt x="0" y="354"/>
                </a:cubicBezTo>
                <a:cubicBezTo>
                  <a:pt x="0" y="352"/>
                  <a:pt x="1" y="349"/>
                  <a:pt x="2" y="347"/>
                </a:cubicBezTo>
                <a:cubicBezTo>
                  <a:pt x="3" y="346"/>
                  <a:pt x="6" y="345"/>
                  <a:pt x="7" y="345"/>
                </a:cubicBezTo>
                <a:cubicBezTo>
                  <a:pt x="8" y="345"/>
                  <a:pt x="11" y="346"/>
                  <a:pt x="12" y="346"/>
                </a:cubicBezTo>
                <a:cubicBezTo>
                  <a:pt x="13" y="345"/>
                  <a:pt x="12" y="342"/>
                  <a:pt x="12" y="341"/>
                </a:cubicBezTo>
                <a:cubicBezTo>
                  <a:pt x="13" y="340"/>
                  <a:pt x="14" y="337"/>
                  <a:pt x="13" y="336"/>
                </a:cubicBezTo>
                <a:cubicBezTo>
                  <a:pt x="13" y="334"/>
                  <a:pt x="13" y="332"/>
                  <a:pt x="12" y="330"/>
                </a:cubicBezTo>
                <a:cubicBezTo>
                  <a:pt x="12" y="329"/>
                  <a:pt x="10" y="328"/>
                  <a:pt x="10" y="327"/>
                </a:cubicBezTo>
                <a:cubicBezTo>
                  <a:pt x="9" y="325"/>
                  <a:pt x="9" y="323"/>
                  <a:pt x="10" y="321"/>
                </a:cubicBezTo>
                <a:cubicBezTo>
                  <a:pt x="10" y="320"/>
                  <a:pt x="13" y="319"/>
                  <a:pt x="14" y="318"/>
                </a:cubicBezTo>
                <a:cubicBezTo>
                  <a:pt x="15" y="317"/>
                  <a:pt x="16" y="313"/>
                  <a:pt x="16" y="311"/>
                </a:cubicBezTo>
                <a:cubicBezTo>
                  <a:pt x="15" y="310"/>
                  <a:pt x="13" y="310"/>
                  <a:pt x="13" y="309"/>
                </a:cubicBezTo>
                <a:cubicBezTo>
                  <a:pt x="13" y="309"/>
                  <a:pt x="14" y="307"/>
                  <a:pt x="14" y="307"/>
                </a:cubicBezTo>
                <a:cubicBezTo>
                  <a:pt x="13" y="306"/>
                  <a:pt x="12" y="304"/>
                  <a:pt x="12" y="303"/>
                </a:cubicBezTo>
                <a:cubicBezTo>
                  <a:pt x="11" y="302"/>
                  <a:pt x="11" y="299"/>
                  <a:pt x="12" y="298"/>
                </a:cubicBezTo>
                <a:cubicBezTo>
                  <a:pt x="13" y="297"/>
                  <a:pt x="16" y="298"/>
                  <a:pt x="18" y="297"/>
                </a:cubicBezTo>
                <a:cubicBezTo>
                  <a:pt x="19" y="297"/>
                  <a:pt x="21" y="297"/>
                  <a:pt x="22" y="297"/>
                </a:cubicBezTo>
                <a:cubicBezTo>
                  <a:pt x="23" y="297"/>
                  <a:pt x="26" y="299"/>
                  <a:pt x="27" y="298"/>
                </a:cubicBezTo>
                <a:cubicBezTo>
                  <a:pt x="27" y="297"/>
                  <a:pt x="26" y="295"/>
                  <a:pt x="26" y="294"/>
                </a:cubicBezTo>
                <a:cubicBezTo>
                  <a:pt x="25" y="293"/>
                  <a:pt x="23" y="290"/>
                  <a:pt x="22" y="289"/>
                </a:cubicBezTo>
                <a:cubicBezTo>
                  <a:pt x="20" y="288"/>
                  <a:pt x="18" y="286"/>
                  <a:pt x="17" y="285"/>
                </a:cubicBezTo>
                <a:cubicBezTo>
                  <a:pt x="16" y="284"/>
                  <a:pt x="15" y="282"/>
                  <a:pt x="14" y="280"/>
                </a:cubicBezTo>
                <a:cubicBezTo>
                  <a:pt x="14" y="279"/>
                  <a:pt x="15" y="277"/>
                  <a:pt x="15" y="276"/>
                </a:cubicBezTo>
                <a:cubicBezTo>
                  <a:pt x="16" y="272"/>
                  <a:pt x="17" y="266"/>
                  <a:pt x="17" y="263"/>
                </a:cubicBezTo>
                <a:cubicBezTo>
                  <a:pt x="17" y="261"/>
                  <a:pt x="17" y="258"/>
                  <a:pt x="16" y="256"/>
                </a:cubicBezTo>
                <a:cubicBezTo>
                  <a:pt x="15" y="255"/>
                  <a:pt x="11" y="253"/>
                  <a:pt x="10" y="251"/>
                </a:cubicBezTo>
                <a:cubicBezTo>
                  <a:pt x="10" y="250"/>
                  <a:pt x="11" y="246"/>
                  <a:pt x="11" y="245"/>
                </a:cubicBezTo>
                <a:cubicBezTo>
                  <a:pt x="10" y="243"/>
                  <a:pt x="9" y="240"/>
                  <a:pt x="8" y="239"/>
                </a:cubicBezTo>
                <a:cubicBezTo>
                  <a:pt x="8" y="237"/>
                  <a:pt x="6" y="233"/>
                  <a:pt x="6" y="231"/>
                </a:cubicBezTo>
                <a:cubicBezTo>
                  <a:pt x="6" y="229"/>
                  <a:pt x="6" y="225"/>
                  <a:pt x="6" y="223"/>
                </a:cubicBezTo>
                <a:cubicBezTo>
                  <a:pt x="7" y="220"/>
                  <a:pt x="6" y="214"/>
                  <a:pt x="8" y="211"/>
                </a:cubicBezTo>
                <a:cubicBezTo>
                  <a:pt x="9" y="210"/>
                  <a:pt x="12" y="209"/>
                  <a:pt x="14" y="209"/>
                </a:cubicBezTo>
                <a:cubicBezTo>
                  <a:pt x="16" y="209"/>
                  <a:pt x="20" y="210"/>
                  <a:pt x="21" y="210"/>
                </a:cubicBezTo>
                <a:cubicBezTo>
                  <a:pt x="23" y="210"/>
                  <a:pt x="27" y="209"/>
                  <a:pt x="29" y="208"/>
                </a:cubicBezTo>
                <a:cubicBezTo>
                  <a:pt x="30" y="206"/>
                  <a:pt x="32" y="202"/>
                  <a:pt x="33" y="200"/>
                </a:cubicBezTo>
                <a:cubicBezTo>
                  <a:pt x="35" y="198"/>
                  <a:pt x="37" y="193"/>
                  <a:pt x="38" y="190"/>
                </a:cubicBezTo>
                <a:cubicBezTo>
                  <a:pt x="38" y="187"/>
                  <a:pt x="37" y="181"/>
                  <a:pt x="38" y="178"/>
                </a:cubicBezTo>
                <a:cubicBezTo>
                  <a:pt x="38" y="175"/>
                  <a:pt x="39" y="170"/>
                  <a:pt x="40" y="168"/>
                </a:cubicBezTo>
                <a:cubicBezTo>
                  <a:pt x="41" y="167"/>
                  <a:pt x="46" y="165"/>
                  <a:pt x="47" y="164"/>
                </a:cubicBezTo>
                <a:cubicBezTo>
                  <a:pt x="48" y="163"/>
                  <a:pt x="50" y="160"/>
                  <a:pt x="50" y="159"/>
                </a:cubicBezTo>
                <a:cubicBezTo>
                  <a:pt x="50" y="158"/>
                  <a:pt x="47" y="157"/>
                  <a:pt x="47" y="155"/>
                </a:cubicBezTo>
                <a:cubicBezTo>
                  <a:pt x="47" y="154"/>
                  <a:pt x="47" y="152"/>
                  <a:pt x="47" y="152"/>
                </a:cubicBezTo>
                <a:cubicBezTo>
                  <a:pt x="47" y="149"/>
                  <a:pt x="51" y="146"/>
                  <a:pt x="50" y="144"/>
                </a:cubicBezTo>
                <a:cubicBezTo>
                  <a:pt x="50" y="142"/>
                  <a:pt x="48" y="140"/>
                  <a:pt x="47" y="139"/>
                </a:cubicBezTo>
                <a:cubicBezTo>
                  <a:pt x="46" y="138"/>
                  <a:pt x="44" y="135"/>
                  <a:pt x="43" y="135"/>
                </a:cubicBezTo>
                <a:cubicBezTo>
                  <a:pt x="42" y="134"/>
                  <a:pt x="39" y="134"/>
                  <a:pt x="38" y="133"/>
                </a:cubicBezTo>
                <a:cubicBezTo>
                  <a:pt x="37" y="132"/>
                  <a:pt x="36" y="129"/>
                  <a:pt x="36" y="128"/>
                </a:cubicBezTo>
                <a:cubicBezTo>
                  <a:pt x="35" y="127"/>
                  <a:pt x="34" y="124"/>
                  <a:pt x="32" y="123"/>
                </a:cubicBezTo>
                <a:cubicBezTo>
                  <a:pt x="31" y="122"/>
                  <a:pt x="26" y="122"/>
                  <a:pt x="25" y="121"/>
                </a:cubicBezTo>
                <a:cubicBezTo>
                  <a:pt x="23" y="120"/>
                  <a:pt x="22" y="117"/>
                  <a:pt x="21" y="116"/>
                </a:cubicBezTo>
                <a:cubicBezTo>
                  <a:pt x="21" y="114"/>
                  <a:pt x="22" y="108"/>
                  <a:pt x="23" y="106"/>
                </a:cubicBezTo>
                <a:cubicBezTo>
                  <a:pt x="23" y="104"/>
                  <a:pt x="26" y="101"/>
                  <a:pt x="26" y="99"/>
                </a:cubicBezTo>
                <a:cubicBezTo>
                  <a:pt x="27" y="97"/>
                  <a:pt x="26" y="92"/>
                  <a:pt x="25" y="90"/>
                </a:cubicBezTo>
                <a:cubicBezTo>
                  <a:pt x="24" y="89"/>
                  <a:pt x="20" y="90"/>
                  <a:pt x="20" y="89"/>
                </a:cubicBezTo>
                <a:cubicBezTo>
                  <a:pt x="19" y="88"/>
                  <a:pt x="19" y="85"/>
                  <a:pt x="19" y="84"/>
                </a:cubicBezTo>
                <a:cubicBezTo>
                  <a:pt x="19" y="83"/>
                  <a:pt x="21" y="81"/>
                  <a:pt x="22" y="80"/>
                </a:cubicBezTo>
                <a:cubicBezTo>
                  <a:pt x="23" y="77"/>
                  <a:pt x="26" y="73"/>
                  <a:pt x="27" y="71"/>
                </a:cubicBezTo>
                <a:cubicBezTo>
                  <a:pt x="28" y="69"/>
                  <a:pt x="30" y="65"/>
                  <a:pt x="30" y="63"/>
                </a:cubicBezTo>
                <a:cubicBezTo>
                  <a:pt x="30" y="61"/>
                  <a:pt x="29" y="58"/>
                  <a:pt x="28" y="56"/>
                </a:cubicBezTo>
                <a:cubicBezTo>
                  <a:pt x="27" y="54"/>
                  <a:pt x="24" y="51"/>
                  <a:pt x="23" y="50"/>
                </a:cubicBezTo>
                <a:cubicBezTo>
                  <a:pt x="22" y="48"/>
                  <a:pt x="20" y="45"/>
                  <a:pt x="20" y="44"/>
                </a:cubicBezTo>
                <a:cubicBezTo>
                  <a:pt x="18" y="42"/>
                  <a:pt x="16" y="39"/>
                  <a:pt x="15" y="37"/>
                </a:cubicBezTo>
                <a:cubicBezTo>
                  <a:pt x="15" y="36"/>
                  <a:pt x="13" y="35"/>
                  <a:pt x="12" y="33"/>
                </a:cubicBezTo>
                <a:cubicBezTo>
                  <a:pt x="12" y="33"/>
                  <a:pt x="13" y="33"/>
                  <a:pt x="13" y="33"/>
                </a:cubicBezTo>
                <a:cubicBezTo>
                  <a:pt x="14" y="32"/>
                  <a:pt x="16" y="28"/>
                  <a:pt x="16" y="26"/>
                </a:cubicBezTo>
                <a:cubicBezTo>
                  <a:pt x="17" y="25"/>
                  <a:pt x="16" y="20"/>
                  <a:pt x="17" y="19"/>
                </a:cubicBezTo>
                <a:cubicBezTo>
                  <a:pt x="17" y="18"/>
                  <a:pt x="20" y="16"/>
                  <a:pt x="21" y="16"/>
                </a:cubicBezTo>
                <a:cubicBezTo>
                  <a:pt x="23" y="16"/>
                  <a:pt x="26" y="16"/>
                  <a:pt x="27" y="16"/>
                </a:cubicBezTo>
                <a:cubicBezTo>
                  <a:pt x="29" y="17"/>
                  <a:pt x="32" y="21"/>
                  <a:pt x="34" y="21"/>
                </a:cubicBezTo>
                <a:cubicBezTo>
                  <a:pt x="36" y="22"/>
                  <a:pt x="40" y="22"/>
                  <a:pt x="41" y="21"/>
                </a:cubicBezTo>
                <a:cubicBezTo>
                  <a:pt x="42" y="21"/>
                  <a:pt x="43" y="19"/>
                  <a:pt x="43" y="18"/>
                </a:cubicBezTo>
                <a:cubicBezTo>
                  <a:pt x="45" y="17"/>
                  <a:pt x="48" y="17"/>
                  <a:pt x="50" y="17"/>
                </a:cubicBezTo>
                <a:cubicBezTo>
                  <a:pt x="52" y="16"/>
                  <a:pt x="57" y="16"/>
                  <a:pt x="59" y="15"/>
                </a:cubicBezTo>
                <a:cubicBezTo>
                  <a:pt x="61" y="14"/>
                  <a:pt x="64" y="10"/>
                  <a:pt x="66" y="8"/>
                </a:cubicBezTo>
                <a:cubicBezTo>
                  <a:pt x="67" y="7"/>
                  <a:pt x="70" y="2"/>
                  <a:pt x="72" y="1"/>
                </a:cubicBezTo>
                <a:cubicBezTo>
                  <a:pt x="74" y="0"/>
                  <a:pt x="78" y="0"/>
                  <a:pt x="80" y="1"/>
                </a:cubicBezTo>
                <a:cubicBezTo>
                  <a:pt x="81" y="2"/>
                  <a:pt x="83" y="4"/>
                  <a:pt x="83" y="6"/>
                </a:cubicBezTo>
                <a:cubicBezTo>
                  <a:pt x="84" y="8"/>
                  <a:pt x="82" y="13"/>
                  <a:pt x="83" y="15"/>
                </a:cubicBezTo>
                <a:cubicBezTo>
                  <a:pt x="83" y="17"/>
                  <a:pt x="86" y="21"/>
                  <a:pt x="87" y="22"/>
                </a:cubicBezTo>
                <a:close/>
              </a:path>
            </a:pathLst>
          </a:custGeom>
          <a:solidFill>
            <a:srgbClr val="929292"/>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45" name="Freeform 10"/>
          <p:cNvSpPr>
            <a:spLocks/>
          </p:cNvSpPr>
          <p:nvPr/>
        </p:nvSpPr>
        <p:spPr bwMode="auto">
          <a:xfrm>
            <a:off x="9389531" y="5322064"/>
            <a:ext cx="1176565" cy="947170"/>
          </a:xfrm>
          <a:custGeom>
            <a:avLst/>
            <a:gdLst/>
            <a:ahLst/>
            <a:cxnLst>
              <a:cxn ang="0">
                <a:pos x="397" y="31"/>
              </a:cxn>
              <a:cxn ang="0">
                <a:pos x="365" y="79"/>
              </a:cxn>
              <a:cxn ang="0">
                <a:pos x="331" y="133"/>
              </a:cxn>
              <a:cxn ang="0">
                <a:pos x="278" y="201"/>
              </a:cxn>
              <a:cxn ang="0">
                <a:pos x="237" y="241"/>
              </a:cxn>
              <a:cxn ang="0">
                <a:pos x="204" y="282"/>
              </a:cxn>
              <a:cxn ang="0">
                <a:pos x="188" y="293"/>
              </a:cxn>
              <a:cxn ang="0">
                <a:pos x="186" y="310"/>
              </a:cxn>
              <a:cxn ang="0">
                <a:pos x="175" y="304"/>
              </a:cxn>
              <a:cxn ang="0">
                <a:pos x="169" y="314"/>
              </a:cxn>
              <a:cxn ang="0">
                <a:pos x="155" y="319"/>
              </a:cxn>
              <a:cxn ang="0">
                <a:pos x="130" y="308"/>
              </a:cxn>
              <a:cxn ang="0">
                <a:pos x="134" y="301"/>
              </a:cxn>
              <a:cxn ang="0">
                <a:pos x="123" y="297"/>
              </a:cxn>
              <a:cxn ang="0">
                <a:pos x="118" y="306"/>
              </a:cxn>
              <a:cxn ang="0">
                <a:pos x="104" y="317"/>
              </a:cxn>
              <a:cxn ang="0">
                <a:pos x="96" y="328"/>
              </a:cxn>
              <a:cxn ang="0">
                <a:pos x="100" y="312"/>
              </a:cxn>
              <a:cxn ang="0">
                <a:pos x="93" y="317"/>
              </a:cxn>
              <a:cxn ang="0">
                <a:pos x="82" y="318"/>
              </a:cxn>
              <a:cxn ang="0">
                <a:pos x="71" y="330"/>
              </a:cxn>
              <a:cxn ang="0">
                <a:pos x="62" y="329"/>
              </a:cxn>
              <a:cxn ang="0">
                <a:pos x="63" y="324"/>
              </a:cxn>
              <a:cxn ang="0">
                <a:pos x="51" y="320"/>
              </a:cxn>
              <a:cxn ang="0">
                <a:pos x="59" y="299"/>
              </a:cxn>
              <a:cxn ang="0">
                <a:pos x="76" y="303"/>
              </a:cxn>
              <a:cxn ang="0">
                <a:pos x="75" y="282"/>
              </a:cxn>
              <a:cxn ang="0">
                <a:pos x="57" y="290"/>
              </a:cxn>
              <a:cxn ang="0">
                <a:pos x="32" y="267"/>
              </a:cxn>
              <a:cxn ang="0">
                <a:pos x="17" y="247"/>
              </a:cxn>
              <a:cxn ang="0">
                <a:pos x="9" y="226"/>
              </a:cxn>
              <a:cxn ang="0">
                <a:pos x="8" y="209"/>
              </a:cxn>
              <a:cxn ang="0">
                <a:pos x="0" y="186"/>
              </a:cxn>
              <a:cxn ang="0">
                <a:pos x="9" y="174"/>
              </a:cxn>
              <a:cxn ang="0">
                <a:pos x="28" y="169"/>
              </a:cxn>
              <a:cxn ang="0">
                <a:pos x="44" y="148"/>
              </a:cxn>
              <a:cxn ang="0">
                <a:pos x="62" y="155"/>
              </a:cxn>
              <a:cxn ang="0">
                <a:pos x="77" y="145"/>
              </a:cxn>
              <a:cxn ang="0">
                <a:pos x="92" y="162"/>
              </a:cxn>
              <a:cxn ang="0">
                <a:pos x="126" y="164"/>
              </a:cxn>
              <a:cxn ang="0">
                <a:pos x="134" y="154"/>
              </a:cxn>
              <a:cxn ang="0">
                <a:pos x="121" y="132"/>
              </a:cxn>
              <a:cxn ang="0">
                <a:pos x="99" y="122"/>
              </a:cxn>
              <a:cxn ang="0">
                <a:pos x="137" y="116"/>
              </a:cxn>
              <a:cxn ang="0">
                <a:pos x="161" y="123"/>
              </a:cxn>
              <a:cxn ang="0">
                <a:pos x="207" y="121"/>
              </a:cxn>
              <a:cxn ang="0">
                <a:pos x="243" y="98"/>
              </a:cxn>
              <a:cxn ang="0">
                <a:pos x="258" y="88"/>
              </a:cxn>
              <a:cxn ang="0">
                <a:pos x="285" y="85"/>
              </a:cxn>
              <a:cxn ang="0">
                <a:pos x="310" y="76"/>
              </a:cxn>
              <a:cxn ang="0">
                <a:pos x="344" y="46"/>
              </a:cxn>
              <a:cxn ang="0">
                <a:pos x="366" y="24"/>
              </a:cxn>
              <a:cxn ang="0">
                <a:pos x="408" y="1"/>
              </a:cxn>
            </a:cxnLst>
            <a:rect l="0" t="0" r="r" b="b"/>
            <a:pathLst>
              <a:path w="417" h="336">
                <a:moveTo>
                  <a:pt x="417" y="0"/>
                </a:moveTo>
                <a:cubicBezTo>
                  <a:pt x="416" y="2"/>
                  <a:pt x="415" y="4"/>
                  <a:pt x="415" y="5"/>
                </a:cubicBezTo>
                <a:cubicBezTo>
                  <a:pt x="413" y="8"/>
                  <a:pt x="408" y="12"/>
                  <a:pt x="406" y="15"/>
                </a:cubicBezTo>
                <a:cubicBezTo>
                  <a:pt x="405" y="17"/>
                  <a:pt x="404" y="22"/>
                  <a:pt x="402" y="24"/>
                </a:cubicBezTo>
                <a:cubicBezTo>
                  <a:pt x="401" y="26"/>
                  <a:pt x="399" y="29"/>
                  <a:pt x="397" y="31"/>
                </a:cubicBezTo>
                <a:cubicBezTo>
                  <a:pt x="395" y="34"/>
                  <a:pt x="391" y="40"/>
                  <a:pt x="389" y="44"/>
                </a:cubicBezTo>
                <a:cubicBezTo>
                  <a:pt x="388" y="46"/>
                  <a:pt x="388" y="50"/>
                  <a:pt x="387" y="52"/>
                </a:cubicBezTo>
                <a:cubicBezTo>
                  <a:pt x="386" y="54"/>
                  <a:pt x="384" y="59"/>
                  <a:pt x="383" y="62"/>
                </a:cubicBezTo>
                <a:cubicBezTo>
                  <a:pt x="381" y="65"/>
                  <a:pt x="377" y="72"/>
                  <a:pt x="373" y="75"/>
                </a:cubicBezTo>
                <a:cubicBezTo>
                  <a:pt x="372" y="76"/>
                  <a:pt x="367" y="77"/>
                  <a:pt x="365" y="79"/>
                </a:cubicBezTo>
                <a:cubicBezTo>
                  <a:pt x="364" y="80"/>
                  <a:pt x="361" y="84"/>
                  <a:pt x="360" y="85"/>
                </a:cubicBezTo>
                <a:cubicBezTo>
                  <a:pt x="358" y="89"/>
                  <a:pt x="357" y="96"/>
                  <a:pt x="355" y="100"/>
                </a:cubicBezTo>
                <a:cubicBezTo>
                  <a:pt x="353" y="102"/>
                  <a:pt x="349" y="107"/>
                  <a:pt x="347" y="110"/>
                </a:cubicBezTo>
                <a:cubicBezTo>
                  <a:pt x="345" y="113"/>
                  <a:pt x="341" y="119"/>
                  <a:pt x="339" y="122"/>
                </a:cubicBezTo>
                <a:cubicBezTo>
                  <a:pt x="337" y="125"/>
                  <a:pt x="333" y="130"/>
                  <a:pt x="331" y="133"/>
                </a:cubicBezTo>
                <a:cubicBezTo>
                  <a:pt x="329" y="137"/>
                  <a:pt x="324" y="144"/>
                  <a:pt x="321" y="147"/>
                </a:cubicBezTo>
                <a:cubicBezTo>
                  <a:pt x="315" y="152"/>
                  <a:pt x="302" y="161"/>
                  <a:pt x="297" y="167"/>
                </a:cubicBezTo>
                <a:cubicBezTo>
                  <a:pt x="294" y="170"/>
                  <a:pt x="290" y="177"/>
                  <a:pt x="287" y="180"/>
                </a:cubicBezTo>
                <a:cubicBezTo>
                  <a:pt x="285" y="183"/>
                  <a:pt x="279" y="188"/>
                  <a:pt x="278" y="191"/>
                </a:cubicBezTo>
                <a:cubicBezTo>
                  <a:pt x="278" y="193"/>
                  <a:pt x="280" y="199"/>
                  <a:pt x="278" y="201"/>
                </a:cubicBezTo>
                <a:cubicBezTo>
                  <a:pt x="277" y="203"/>
                  <a:pt x="270" y="203"/>
                  <a:pt x="268" y="204"/>
                </a:cubicBezTo>
                <a:cubicBezTo>
                  <a:pt x="265" y="206"/>
                  <a:pt x="261" y="210"/>
                  <a:pt x="259" y="213"/>
                </a:cubicBezTo>
                <a:cubicBezTo>
                  <a:pt x="257" y="214"/>
                  <a:pt x="255" y="219"/>
                  <a:pt x="253" y="221"/>
                </a:cubicBezTo>
                <a:cubicBezTo>
                  <a:pt x="252" y="223"/>
                  <a:pt x="248" y="227"/>
                  <a:pt x="246" y="229"/>
                </a:cubicBezTo>
                <a:cubicBezTo>
                  <a:pt x="244" y="232"/>
                  <a:pt x="240" y="238"/>
                  <a:pt x="237" y="241"/>
                </a:cubicBezTo>
                <a:cubicBezTo>
                  <a:pt x="235" y="242"/>
                  <a:pt x="231" y="245"/>
                  <a:pt x="229" y="247"/>
                </a:cubicBezTo>
                <a:cubicBezTo>
                  <a:pt x="227" y="249"/>
                  <a:pt x="226" y="255"/>
                  <a:pt x="224" y="258"/>
                </a:cubicBezTo>
                <a:cubicBezTo>
                  <a:pt x="222" y="261"/>
                  <a:pt x="218" y="265"/>
                  <a:pt x="216" y="268"/>
                </a:cubicBezTo>
                <a:cubicBezTo>
                  <a:pt x="215" y="269"/>
                  <a:pt x="212" y="273"/>
                  <a:pt x="211" y="274"/>
                </a:cubicBezTo>
                <a:cubicBezTo>
                  <a:pt x="209" y="276"/>
                  <a:pt x="205" y="280"/>
                  <a:pt x="204" y="282"/>
                </a:cubicBezTo>
                <a:cubicBezTo>
                  <a:pt x="203" y="284"/>
                  <a:pt x="201" y="287"/>
                  <a:pt x="200" y="289"/>
                </a:cubicBezTo>
                <a:cubicBezTo>
                  <a:pt x="199" y="290"/>
                  <a:pt x="197" y="294"/>
                  <a:pt x="196" y="296"/>
                </a:cubicBezTo>
                <a:cubicBezTo>
                  <a:pt x="195" y="297"/>
                  <a:pt x="195" y="299"/>
                  <a:pt x="194" y="299"/>
                </a:cubicBezTo>
                <a:cubicBezTo>
                  <a:pt x="193" y="299"/>
                  <a:pt x="191" y="298"/>
                  <a:pt x="190" y="297"/>
                </a:cubicBezTo>
                <a:cubicBezTo>
                  <a:pt x="189" y="296"/>
                  <a:pt x="189" y="293"/>
                  <a:pt x="188" y="293"/>
                </a:cubicBezTo>
                <a:cubicBezTo>
                  <a:pt x="187" y="293"/>
                  <a:pt x="186" y="296"/>
                  <a:pt x="185" y="296"/>
                </a:cubicBezTo>
                <a:cubicBezTo>
                  <a:pt x="185" y="297"/>
                  <a:pt x="183" y="297"/>
                  <a:pt x="183" y="298"/>
                </a:cubicBezTo>
                <a:cubicBezTo>
                  <a:pt x="183" y="299"/>
                  <a:pt x="182" y="301"/>
                  <a:pt x="183" y="302"/>
                </a:cubicBezTo>
                <a:cubicBezTo>
                  <a:pt x="183" y="304"/>
                  <a:pt x="187" y="305"/>
                  <a:pt x="188" y="307"/>
                </a:cubicBezTo>
                <a:cubicBezTo>
                  <a:pt x="188" y="307"/>
                  <a:pt x="187" y="310"/>
                  <a:pt x="186" y="310"/>
                </a:cubicBezTo>
                <a:cubicBezTo>
                  <a:pt x="186" y="311"/>
                  <a:pt x="183" y="312"/>
                  <a:pt x="182" y="312"/>
                </a:cubicBezTo>
                <a:cubicBezTo>
                  <a:pt x="181" y="313"/>
                  <a:pt x="178" y="312"/>
                  <a:pt x="178" y="312"/>
                </a:cubicBezTo>
                <a:cubicBezTo>
                  <a:pt x="177" y="311"/>
                  <a:pt x="176" y="310"/>
                  <a:pt x="176" y="309"/>
                </a:cubicBezTo>
                <a:cubicBezTo>
                  <a:pt x="176" y="308"/>
                  <a:pt x="179" y="307"/>
                  <a:pt x="179" y="306"/>
                </a:cubicBezTo>
                <a:cubicBezTo>
                  <a:pt x="179" y="305"/>
                  <a:pt x="176" y="304"/>
                  <a:pt x="175" y="304"/>
                </a:cubicBezTo>
                <a:cubicBezTo>
                  <a:pt x="174" y="304"/>
                  <a:pt x="173" y="306"/>
                  <a:pt x="172" y="306"/>
                </a:cubicBezTo>
                <a:cubicBezTo>
                  <a:pt x="172" y="307"/>
                  <a:pt x="171" y="308"/>
                  <a:pt x="171" y="309"/>
                </a:cubicBezTo>
                <a:cubicBezTo>
                  <a:pt x="171" y="310"/>
                  <a:pt x="171" y="311"/>
                  <a:pt x="171" y="311"/>
                </a:cubicBezTo>
                <a:cubicBezTo>
                  <a:pt x="171" y="312"/>
                  <a:pt x="171" y="313"/>
                  <a:pt x="171" y="313"/>
                </a:cubicBezTo>
                <a:cubicBezTo>
                  <a:pt x="171" y="314"/>
                  <a:pt x="169" y="314"/>
                  <a:pt x="169" y="314"/>
                </a:cubicBezTo>
                <a:cubicBezTo>
                  <a:pt x="167" y="314"/>
                  <a:pt x="164" y="311"/>
                  <a:pt x="162" y="310"/>
                </a:cubicBezTo>
                <a:cubicBezTo>
                  <a:pt x="162" y="310"/>
                  <a:pt x="160" y="309"/>
                  <a:pt x="159" y="309"/>
                </a:cubicBezTo>
                <a:cubicBezTo>
                  <a:pt x="158" y="309"/>
                  <a:pt x="158" y="311"/>
                  <a:pt x="157" y="312"/>
                </a:cubicBezTo>
                <a:cubicBezTo>
                  <a:pt x="157" y="313"/>
                  <a:pt x="158" y="316"/>
                  <a:pt x="158" y="317"/>
                </a:cubicBezTo>
                <a:cubicBezTo>
                  <a:pt x="158" y="318"/>
                  <a:pt x="156" y="319"/>
                  <a:pt x="155" y="319"/>
                </a:cubicBezTo>
                <a:cubicBezTo>
                  <a:pt x="153" y="319"/>
                  <a:pt x="149" y="316"/>
                  <a:pt x="148" y="315"/>
                </a:cubicBezTo>
                <a:cubicBezTo>
                  <a:pt x="147" y="314"/>
                  <a:pt x="145" y="311"/>
                  <a:pt x="144" y="311"/>
                </a:cubicBezTo>
                <a:cubicBezTo>
                  <a:pt x="143" y="310"/>
                  <a:pt x="140" y="310"/>
                  <a:pt x="138" y="310"/>
                </a:cubicBezTo>
                <a:cubicBezTo>
                  <a:pt x="137" y="310"/>
                  <a:pt x="134" y="310"/>
                  <a:pt x="133" y="310"/>
                </a:cubicBezTo>
                <a:cubicBezTo>
                  <a:pt x="132" y="310"/>
                  <a:pt x="130" y="308"/>
                  <a:pt x="130" y="308"/>
                </a:cubicBezTo>
                <a:cubicBezTo>
                  <a:pt x="130" y="307"/>
                  <a:pt x="129" y="306"/>
                  <a:pt x="130" y="305"/>
                </a:cubicBezTo>
                <a:cubicBezTo>
                  <a:pt x="130" y="305"/>
                  <a:pt x="131" y="305"/>
                  <a:pt x="132" y="305"/>
                </a:cubicBezTo>
                <a:cubicBezTo>
                  <a:pt x="133" y="305"/>
                  <a:pt x="134" y="307"/>
                  <a:pt x="135" y="306"/>
                </a:cubicBezTo>
                <a:cubicBezTo>
                  <a:pt x="136" y="306"/>
                  <a:pt x="136" y="305"/>
                  <a:pt x="136" y="305"/>
                </a:cubicBezTo>
                <a:cubicBezTo>
                  <a:pt x="136" y="304"/>
                  <a:pt x="135" y="302"/>
                  <a:pt x="134" y="301"/>
                </a:cubicBezTo>
                <a:cubicBezTo>
                  <a:pt x="134" y="300"/>
                  <a:pt x="132" y="301"/>
                  <a:pt x="131" y="301"/>
                </a:cubicBezTo>
                <a:cubicBezTo>
                  <a:pt x="130" y="300"/>
                  <a:pt x="130" y="299"/>
                  <a:pt x="130" y="298"/>
                </a:cubicBezTo>
                <a:cubicBezTo>
                  <a:pt x="129" y="298"/>
                  <a:pt x="129" y="296"/>
                  <a:pt x="128" y="296"/>
                </a:cubicBezTo>
                <a:cubicBezTo>
                  <a:pt x="127" y="295"/>
                  <a:pt x="126" y="294"/>
                  <a:pt x="125" y="295"/>
                </a:cubicBezTo>
                <a:cubicBezTo>
                  <a:pt x="124" y="295"/>
                  <a:pt x="123" y="296"/>
                  <a:pt x="123" y="297"/>
                </a:cubicBezTo>
                <a:cubicBezTo>
                  <a:pt x="123" y="298"/>
                  <a:pt x="123" y="299"/>
                  <a:pt x="123" y="300"/>
                </a:cubicBezTo>
                <a:cubicBezTo>
                  <a:pt x="123" y="300"/>
                  <a:pt x="125" y="301"/>
                  <a:pt x="125" y="301"/>
                </a:cubicBezTo>
                <a:cubicBezTo>
                  <a:pt x="126" y="302"/>
                  <a:pt x="126" y="304"/>
                  <a:pt x="125" y="304"/>
                </a:cubicBezTo>
                <a:cubicBezTo>
                  <a:pt x="125" y="305"/>
                  <a:pt x="124" y="306"/>
                  <a:pt x="123" y="306"/>
                </a:cubicBezTo>
                <a:cubicBezTo>
                  <a:pt x="122" y="307"/>
                  <a:pt x="119" y="306"/>
                  <a:pt x="118" y="306"/>
                </a:cubicBezTo>
                <a:cubicBezTo>
                  <a:pt x="117" y="306"/>
                  <a:pt x="115" y="304"/>
                  <a:pt x="114" y="304"/>
                </a:cubicBezTo>
                <a:cubicBezTo>
                  <a:pt x="113" y="304"/>
                  <a:pt x="110" y="304"/>
                  <a:pt x="109" y="304"/>
                </a:cubicBezTo>
                <a:cubicBezTo>
                  <a:pt x="108" y="305"/>
                  <a:pt x="108" y="308"/>
                  <a:pt x="107" y="310"/>
                </a:cubicBezTo>
                <a:cubicBezTo>
                  <a:pt x="107" y="311"/>
                  <a:pt x="105" y="313"/>
                  <a:pt x="104" y="314"/>
                </a:cubicBezTo>
                <a:cubicBezTo>
                  <a:pt x="104" y="315"/>
                  <a:pt x="103" y="316"/>
                  <a:pt x="104" y="317"/>
                </a:cubicBezTo>
                <a:cubicBezTo>
                  <a:pt x="104" y="317"/>
                  <a:pt x="104" y="318"/>
                  <a:pt x="104" y="319"/>
                </a:cubicBezTo>
                <a:cubicBezTo>
                  <a:pt x="104" y="320"/>
                  <a:pt x="104" y="321"/>
                  <a:pt x="103" y="321"/>
                </a:cubicBezTo>
                <a:cubicBezTo>
                  <a:pt x="103" y="322"/>
                  <a:pt x="102" y="324"/>
                  <a:pt x="102" y="325"/>
                </a:cubicBezTo>
                <a:cubicBezTo>
                  <a:pt x="101" y="326"/>
                  <a:pt x="100" y="327"/>
                  <a:pt x="100" y="327"/>
                </a:cubicBezTo>
                <a:cubicBezTo>
                  <a:pt x="99" y="328"/>
                  <a:pt x="97" y="329"/>
                  <a:pt x="96" y="328"/>
                </a:cubicBezTo>
                <a:cubicBezTo>
                  <a:pt x="95" y="328"/>
                  <a:pt x="95" y="326"/>
                  <a:pt x="95" y="325"/>
                </a:cubicBezTo>
                <a:cubicBezTo>
                  <a:pt x="95" y="325"/>
                  <a:pt x="95" y="324"/>
                  <a:pt x="95" y="323"/>
                </a:cubicBezTo>
                <a:cubicBezTo>
                  <a:pt x="96" y="322"/>
                  <a:pt x="98" y="322"/>
                  <a:pt x="98" y="321"/>
                </a:cubicBezTo>
                <a:cubicBezTo>
                  <a:pt x="99" y="320"/>
                  <a:pt x="100" y="317"/>
                  <a:pt x="101" y="316"/>
                </a:cubicBezTo>
                <a:cubicBezTo>
                  <a:pt x="101" y="315"/>
                  <a:pt x="100" y="313"/>
                  <a:pt x="100" y="312"/>
                </a:cubicBezTo>
                <a:cubicBezTo>
                  <a:pt x="100" y="311"/>
                  <a:pt x="101" y="308"/>
                  <a:pt x="101" y="308"/>
                </a:cubicBezTo>
                <a:cubicBezTo>
                  <a:pt x="100" y="307"/>
                  <a:pt x="99" y="307"/>
                  <a:pt x="98" y="307"/>
                </a:cubicBezTo>
                <a:cubicBezTo>
                  <a:pt x="97" y="307"/>
                  <a:pt x="95" y="308"/>
                  <a:pt x="95" y="308"/>
                </a:cubicBezTo>
                <a:cubicBezTo>
                  <a:pt x="94" y="309"/>
                  <a:pt x="94" y="311"/>
                  <a:pt x="94" y="312"/>
                </a:cubicBezTo>
                <a:cubicBezTo>
                  <a:pt x="94" y="313"/>
                  <a:pt x="94" y="315"/>
                  <a:pt x="93" y="317"/>
                </a:cubicBezTo>
                <a:cubicBezTo>
                  <a:pt x="93" y="318"/>
                  <a:pt x="93" y="320"/>
                  <a:pt x="92" y="321"/>
                </a:cubicBezTo>
                <a:cubicBezTo>
                  <a:pt x="92" y="322"/>
                  <a:pt x="90" y="323"/>
                  <a:pt x="89" y="323"/>
                </a:cubicBezTo>
                <a:cubicBezTo>
                  <a:pt x="89" y="323"/>
                  <a:pt x="88" y="323"/>
                  <a:pt x="87" y="322"/>
                </a:cubicBezTo>
                <a:cubicBezTo>
                  <a:pt x="86" y="321"/>
                  <a:pt x="86" y="319"/>
                  <a:pt x="85" y="318"/>
                </a:cubicBezTo>
                <a:cubicBezTo>
                  <a:pt x="85" y="318"/>
                  <a:pt x="83" y="318"/>
                  <a:pt x="82" y="318"/>
                </a:cubicBezTo>
                <a:cubicBezTo>
                  <a:pt x="81" y="318"/>
                  <a:pt x="80" y="319"/>
                  <a:pt x="79" y="320"/>
                </a:cubicBezTo>
                <a:cubicBezTo>
                  <a:pt x="78" y="320"/>
                  <a:pt x="78" y="322"/>
                  <a:pt x="77" y="323"/>
                </a:cubicBezTo>
                <a:cubicBezTo>
                  <a:pt x="77" y="324"/>
                  <a:pt x="77" y="326"/>
                  <a:pt x="77" y="327"/>
                </a:cubicBezTo>
                <a:cubicBezTo>
                  <a:pt x="77" y="328"/>
                  <a:pt x="76" y="330"/>
                  <a:pt x="76" y="330"/>
                </a:cubicBezTo>
                <a:cubicBezTo>
                  <a:pt x="75" y="331"/>
                  <a:pt x="72" y="330"/>
                  <a:pt x="71" y="330"/>
                </a:cubicBezTo>
                <a:cubicBezTo>
                  <a:pt x="71" y="330"/>
                  <a:pt x="69" y="330"/>
                  <a:pt x="69" y="331"/>
                </a:cubicBezTo>
                <a:cubicBezTo>
                  <a:pt x="68" y="332"/>
                  <a:pt x="67" y="334"/>
                  <a:pt x="66" y="334"/>
                </a:cubicBezTo>
                <a:cubicBezTo>
                  <a:pt x="65" y="335"/>
                  <a:pt x="63" y="336"/>
                  <a:pt x="62" y="335"/>
                </a:cubicBezTo>
                <a:cubicBezTo>
                  <a:pt x="62" y="335"/>
                  <a:pt x="62" y="333"/>
                  <a:pt x="62" y="333"/>
                </a:cubicBezTo>
                <a:cubicBezTo>
                  <a:pt x="62" y="332"/>
                  <a:pt x="62" y="330"/>
                  <a:pt x="62" y="329"/>
                </a:cubicBezTo>
                <a:cubicBezTo>
                  <a:pt x="63" y="329"/>
                  <a:pt x="64" y="329"/>
                  <a:pt x="64" y="328"/>
                </a:cubicBezTo>
                <a:cubicBezTo>
                  <a:pt x="65" y="328"/>
                  <a:pt x="67" y="328"/>
                  <a:pt x="68" y="328"/>
                </a:cubicBezTo>
                <a:cubicBezTo>
                  <a:pt x="68" y="327"/>
                  <a:pt x="68" y="326"/>
                  <a:pt x="68" y="326"/>
                </a:cubicBezTo>
                <a:cubicBezTo>
                  <a:pt x="68" y="325"/>
                  <a:pt x="66" y="324"/>
                  <a:pt x="66" y="324"/>
                </a:cubicBezTo>
                <a:cubicBezTo>
                  <a:pt x="65" y="324"/>
                  <a:pt x="64" y="324"/>
                  <a:pt x="63" y="324"/>
                </a:cubicBezTo>
                <a:cubicBezTo>
                  <a:pt x="62" y="324"/>
                  <a:pt x="61" y="326"/>
                  <a:pt x="60" y="327"/>
                </a:cubicBezTo>
                <a:cubicBezTo>
                  <a:pt x="60" y="327"/>
                  <a:pt x="58" y="328"/>
                  <a:pt x="57" y="328"/>
                </a:cubicBezTo>
                <a:cubicBezTo>
                  <a:pt x="56" y="328"/>
                  <a:pt x="55" y="326"/>
                  <a:pt x="54" y="325"/>
                </a:cubicBezTo>
                <a:cubicBezTo>
                  <a:pt x="53" y="325"/>
                  <a:pt x="51" y="324"/>
                  <a:pt x="51" y="323"/>
                </a:cubicBezTo>
                <a:cubicBezTo>
                  <a:pt x="50" y="322"/>
                  <a:pt x="51" y="320"/>
                  <a:pt x="51" y="320"/>
                </a:cubicBezTo>
                <a:cubicBezTo>
                  <a:pt x="51" y="318"/>
                  <a:pt x="51" y="315"/>
                  <a:pt x="52" y="314"/>
                </a:cubicBezTo>
                <a:cubicBezTo>
                  <a:pt x="53" y="313"/>
                  <a:pt x="54" y="312"/>
                  <a:pt x="55" y="311"/>
                </a:cubicBezTo>
                <a:cubicBezTo>
                  <a:pt x="56" y="311"/>
                  <a:pt x="57" y="308"/>
                  <a:pt x="58" y="307"/>
                </a:cubicBezTo>
                <a:cubicBezTo>
                  <a:pt x="58" y="306"/>
                  <a:pt x="59" y="304"/>
                  <a:pt x="59" y="303"/>
                </a:cubicBezTo>
                <a:cubicBezTo>
                  <a:pt x="60" y="302"/>
                  <a:pt x="59" y="300"/>
                  <a:pt x="59" y="299"/>
                </a:cubicBezTo>
                <a:cubicBezTo>
                  <a:pt x="59" y="299"/>
                  <a:pt x="59" y="298"/>
                  <a:pt x="59" y="298"/>
                </a:cubicBezTo>
                <a:cubicBezTo>
                  <a:pt x="61" y="298"/>
                  <a:pt x="63" y="297"/>
                  <a:pt x="64" y="297"/>
                </a:cubicBezTo>
                <a:cubicBezTo>
                  <a:pt x="65" y="297"/>
                  <a:pt x="67" y="297"/>
                  <a:pt x="68" y="298"/>
                </a:cubicBezTo>
                <a:cubicBezTo>
                  <a:pt x="69" y="298"/>
                  <a:pt x="70" y="300"/>
                  <a:pt x="71" y="300"/>
                </a:cubicBezTo>
                <a:cubicBezTo>
                  <a:pt x="72" y="301"/>
                  <a:pt x="75" y="302"/>
                  <a:pt x="76" y="303"/>
                </a:cubicBezTo>
                <a:cubicBezTo>
                  <a:pt x="77" y="303"/>
                  <a:pt x="79" y="302"/>
                  <a:pt x="80" y="302"/>
                </a:cubicBezTo>
                <a:cubicBezTo>
                  <a:pt x="80" y="300"/>
                  <a:pt x="80" y="297"/>
                  <a:pt x="80" y="296"/>
                </a:cubicBezTo>
                <a:cubicBezTo>
                  <a:pt x="80" y="295"/>
                  <a:pt x="79" y="293"/>
                  <a:pt x="78" y="292"/>
                </a:cubicBezTo>
                <a:cubicBezTo>
                  <a:pt x="78" y="291"/>
                  <a:pt x="78" y="290"/>
                  <a:pt x="78" y="290"/>
                </a:cubicBezTo>
                <a:cubicBezTo>
                  <a:pt x="78" y="288"/>
                  <a:pt x="77" y="284"/>
                  <a:pt x="75" y="282"/>
                </a:cubicBezTo>
                <a:cubicBezTo>
                  <a:pt x="75" y="281"/>
                  <a:pt x="72" y="279"/>
                  <a:pt x="71" y="279"/>
                </a:cubicBezTo>
                <a:cubicBezTo>
                  <a:pt x="69" y="279"/>
                  <a:pt x="66" y="281"/>
                  <a:pt x="65" y="282"/>
                </a:cubicBezTo>
                <a:cubicBezTo>
                  <a:pt x="63" y="283"/>
                  <a:pt x="61" y="285"/>
                  <a:pt x="60" y="287"/>
                </a:cubicBezTo>
                <a:cubicBezTo>
                  <a:pt x="59" y="287"/>
                  <a:pt x="58" y="289"/>
                  <a:pt x="57" y="290"/>
                </a:cubicBezTo>
                <a:cubicBezTo>
                  <a:pt x="57" y="290"/>
                  <a:pt x="57" y="290"/>
                  <a:pt x="57" y="290"/>
                </a:cubicBezTo>
                <a:cubicBezTo>
                  <a:pt x="56" y="290"/>
                  <a:pt x="53" y="290"/>
                  <a:pt x="53" y="290"/>
                </a:cubicBezTo>
                <a:cubicBezTo>
                  <a:pt x="51" y="289"/>
                  <a:pt x="49" y="286"/>
                  <a:pt x="48" y="285"/>
                </a:cubicBezTo>
                <a:cubicBezTo>
                  <a:pt x="46" y="283"/>
                  <a:pt x="42" y="282"/>
                  <a:pt x="40" y="280"/>
                </a:cubicBezTo>
                <a:cubicBezTo>
                  <a:pt x="39" y="279"/>
                  <a:pt x="36" y="276"/>
                  <a:pt x="35" y="275"/>
                </a:cubicBezTo>
                <a:cubicBezTo>
                  <a:pt x="34" y="273"/>
                  <a:pt x="33" y="269"/>
                  <a:pt x="32" y="267"/>
                </a:cubicBezTo>
                <a:cubicBezTo>
                  <a:pt x="31" y="265"/>
                  <a:pt x="30" y="263"/>
                  <a:pt x="28" y="262"/>
                </a:cubicBezTo>
                <a:cubicBezTo>
                  <a:pt x="27" y="261"/>
                  <a:pt x="24" y="261"/>
                  <a:pt x="23" y="260"/>
                </a:cubicBezTo>
                <a:cubicBezTo>
                  <a:pt x="22" y="259"/>
                  <a:pt x="21" y="257"/>
                  <a:pt x="21" y="256"/>
                </a:cubicBezTo>
                <a:cubicBezTo>
                  <a:pt x="20" y="255"/>
                  <a:pt x="20" y="252"/>
                  <a:pt x="19" y="251"/>
                </a:cubicBezTo>
                <a:cubicBezTo>
                  <a:pt x="19" y="250"/>
                  <a:pt x="17" y="248"/>
                  <a:pt x="17" y="247"/>
                </a:cubicBezTo>
                <a:cubicBezTo>
                  <a:pt x="15" y="245"/>
                  <a:pt x="9" y="244"/>
                  <a:pt x="8" y="242"/>
                </a:cubicBezTo>
                <a:cubicBezTo>
                  <a:pt x="7" y="241"/>
                  <a:pt x="7" y="238"/>
                  <a:pt x="7" y="237"/>
                </a:cubicBezTo>
                <a:cubicBezTo>
                  <a:pt x="7" y="236"/>
                  <a:pt x="8" y="234"/>
                  <a:pt x="8" y="232"/>
                </a:cubicBezTo>
                <a:cubicBezTo>
                  <a:pt x="8" y="232"/>
                  <a:pt x="8" y="231"/>
                  <a:pt x="9" y="230"/>
                </a:cubicBezTo>
                <a:cubicBezTo>
                  <a:pt x="9" y="229"/>
                  <a:pt x="9" y="227"/>
                  <a:pt x="9" y="226"/>
                </a:cubicBezTo>
                <a:cubicBezTo>
                  <a:pt x="9" y="225"/>
                  <a:pt x="8" y="222"/>
                  <a:pt x="8" y="221"/>
                </a:cubicBezTo>
                <a:cubicBezTo>
                  <a:pt x="7" y="220"/>
                  <a:pt x="3" y="219"/>
                  <a:pt x="2" y="217"/>
                </a:cubicBezTo>
                <a:cubicBezTo>
                  <a:pt x="2" y="216"/>
                  <a:pt x="1" y="213"/>
                  <a:pt x="1" y="212"/>
                </a:cubicBezTo>
                <a:cubicBezTo>
                  <a:pt x="1" y="211"/>
                  <a:pt x="3" y="210"/>
                  <a:pt x="4" y="210"/>
                </a:cubicBezTo>
                <a:cubicBezTo>
                  <a:pt x="4" y="209"/>
                  <a:pt x="7" y="209"/>
                  <a:pt x="8" y="209"/>
                </a:cubicBezTo>
                <a:cubicBezTo>
                  <a:pt x="9" y="208"/>
                  <a:pt x="10" y="205"/>
                  <a:pt x="10" y="203"/>
                </a:cubicBezTo>
                <a:cubicBezTo>
                  <a:pt x="11" y="202"/>
                  <a:pt x="10" y="198"/>
                  <a:pt x="9" y="196"/>
                </a:cubicBezTo>
                <a:cubicBezTo>
                  <a:pt x="9" y="195"/>
                  <a:pt x="7" y="194"/>
                  <a:pt x="7" y="193"/>
                </a:cubicBezTo>
                <a:cubicBezTo>
                  <a:pt x="6" y="191"/>
                  <a:pt x="4" y="188"/>
                  <a:pt x="2" y="187"/>
                </a:cubicBezTo>
                <a:cubicBezTo>
                  <a:pt x="2" y="186"/>
                  <a:pt x="1" y="186"/>
                  <a:pt x="0" y="186"/>
                </a:cubicBezTo>
                <a:cubicBezTo>
                  <a:pt x="0" y="185"/>
                  <a:pt x="0" y="184"/>
                  <a:pt x="0" y="184"/>
                </a:cubicBezTo>
                <a:cubicBezTo>
                  <a:pt x="0" y="183"/>
                  <a:pt x="1" y="181"/>
                  <a:pt x="2" y="180"/>
                </a:cubicBezTo>
                <a:cubicBezTo>
                  <a:pt x="2" y="180"/>
                  <a:pt x="4" y="179"/>
                  <a:pt x="5" y="179"/>
                </a:cubicBezTo>
                <a:cubicBezTo>
                  <a:pt x="5" y="178"/>
                  <a:pt x="6" y="176"/>
                  <a:pt x="7" y="175"/>
                </a:cubicBezTo>
                <a:cubicBezTo>
                  <a:pt x="7" y="175"/>
                  <a:pt x="9" y="174"/>
                  <a:pt x="9" y="174"/>
                </a:cubicBezTo>
                <a:cubicBezTo>
                  <a:pt x="10" y="174"/>
                  <a:pt x="11" y="176"/>
                  <a:pt x="12" y="176"/>
                </a:cubicBezTo>
                <a:cubicBezTo>
                  <a:pt x="13" y="177"/>
                  <a:pt x="15" y="178"/>
                  <a:pt x="16" y="178"/>
                </a:cubicBezTo>
                <a:cubicBezTo>
                  <a:pt x="17" y="178"/>
                  <a:pt x="20" y="177"/>
                  <a:pt x="22" y="176"/>
                </a:cubicBezTo>
                <a:cubicBezTo>
                  <a:pt x="22" y="176"/>
                  <a:pt x="23" y="173"/>
                  <a:pt x="24" y="173"/>
                </a:cubicBezTo>
                <a:cubicBezTo>
                  <a:pt x="25" y="172"/>
                  <a:pt x="27" y="169"/>
                  <a:pt x="28" y="169"/>
                </a:cubicBezTo>
                <a:cubicBezTo>
                  <a:pt x="30" y="168"/>
                  <a:pt x="33" y="167"/>
                  <a:pt x="34" y="166"/>
                </a:cubicBezTo>
                <a:cubicBezTo>
                  <a:pt x="35" y="165"/>
                  <a:pt x="36" y="160"/>
                  <a:pt x="37" y="158"/>
                </a:cubicBezTo>
                <a:cubicBezTo>
                  <a:pt x="37" y="157"/>
                  <a:pt x="39" y="156"/>
                  <a:pt x="39" y="155"/>
                </a:cubicBezTo>
                <a:cubicBezTo>
                  <a:pt x="39" y="154"/>
                  <a:pt x="39" y="151"/>
                  <a:pt x="39" y="150"/>
                </a:cubicBezTo>
                <a:cubicBezTo>
                  <a:pt x="40" y="149"/>
                  <a:pt x="42" y="148"/>
                  <a:pt x="44" y="148"/>
                </a:cubicBezTo>
                <a:cubicBezTo>
                  <a:pt x="45" y="147"/>
                  <a:pt x="47" y="147"/>
                  <a:pt x="48" y="146"/>
                </a:cubicBezTo>
                <a:cubicBezTo>
                  <a:pt x="49" y="146"/>
                  <a:pt x="52" y="146"/>
                  <a:pt x="54" y="145"/>
                </a:cubicBezTo>
                <a:cubicBezTo>
                  <a:pt x="55" y="145"/>
                  <a:pt x="59" y="143"/>
                  <a:pt x="60" y="144"/>
                </a:cubicBezTo>
                <a:cubicBezTo>
                  <a:pt x="61" y="144"/>
                  <a:pt x="61" y="147"/>
                  <a:pt x="61" y="148"/>
                </a:cubicBezTo>
                <a:cubicBezTo>
                  <a:pt x="61" y="150"/>
                  <a:pt x="61" y="154"/>
                  <a:pt x="62" y="155"/>
                </a:cubicBezTo>
                <a:cubicBezTo>
                  <a:pt x="62" y="156"/>
                  <a:pt x="63" y="158"/>
                  <a:pt x="64" y="158"/>
                </a:cubicBezTo>
                <a:cubicBezTo>
                  <a:pt x="64" y="158"/>
                  <a:pt x="64" y="157"/>
                  <a:pt x="65" y="157"/>
                </a:cubicBezTo>
                <a:cubicBezTo>
                  <a:pt x="66" y="156"/>
                  <a:pt x="69" y="156"/>
                  <a:pt x="70" y="155"/>
                </a:cubicBezTo>
                <a:cubicBezTo>
                  <a:pt x="72" y="154"/>
                  <a:pt x="73" y="152"/>
                  <a:pt x="74" y="151"/>
                </a:cubicBezTo>
                <a:cubicBezTo>
                  <a:pt x="75" y="149"/>
                  <a:pt x="76" y="146"/>
                  <a:pt x="77" y="145"/>
                </a:cubicBezTo>
                <a:cubicBezTo>
                  <a:pt x="79" y="144"/>
                  <a:pt x="83" y="144"/>
                  <a:pt x="85" y="145"/>
                </a:cubicBezTo>
                <a:cubicBezTo>
                  <a:pt x="86" y="145"/>
                  <a:pt x="87" y="147"/>
                  <a:pt x="87" y="148"/>
                </a:cubicBezTo>
                <a:cubicBezTo>
                  <a:pt x="88" y="149"/>
                  <a:pt x="88" y="151"/>
                  <a:pt x="88" y="152"/>
                </a:cubicBezTo>
                <a:cubicBezTo>
                  <a:pt x="89" y="154"/>
                  <a:pt x="91" y="156"/>
                  <a:pt x="92" y="157"/>
                </a:cubicBezTo>
                <a:cubicBezTo>
                  <a:pt x="92" y="158"/>
                  <a:pt x="91" y="161"/>
                  <a:pt x="92" y="162"/>
                </a:cubicBezTo>
                <a:cubicBezTo>
                  <a:pt x="92" y="163"/>
                  <a:pt x="93" y="165"/>
                  <a:pt x="94" y="166"/>
                </a:cubicBezTo>
                <a:cubicBezTo>
                  <a:pt x="95" y="167"/>
                  <a:pt x="97" y="168"/>
                  <a:pt x="99" y="168"/>
                </a:cubicBezTo>
                <a:cubicBezTo>
                  <a:pt x="101" y="169"/>
                  <a:pt x="106" y="168"/>
                  <a:pt x="108" y="168"/>
                </a:cubicBezTo>
                <a:cubicBezTo>
                  <a:pt x="111" y="167"/>
                  <a:pt x="117" y="168"/>
                  <a:pt x="119" y="167"/>
                </a:cubicBezTo>
                <a:cubicBezTo>
                  <a:pt x="121" y="167"/>
                  <a:pt x="124" y="164"/>
                  <a:pt x="126" y="164"/>
                </a:cubicBezTo>
                <a:cubicBezTo>
                  <a:pt x="127" y="164"/>
                  <a:pt x="130" y="164"/>
                  <a:pt x="131" y="164"/>
                </a:cubicBezTo>
                <a:cubicBezTo>
                  <a:pt x="132" y="165"/>
                  <a:pt x="135" y="167"/>
                  <a:pt x="136" y="167"/>
                </a:cubicBezTo>
                <a:cubicBezTo>
                  <a:pt x="137" y="166"/>
                  <a:pt x="137" y="164"/>
                  <a:pt x="137" y="163"/>
                </a:cubicBezTo>
                <a:cubicBezTo>
                  <a:pt x="137" y="161"/>
                  <a:pt x="138" y="158"/>
                  <a:pt x="137" y="157"/>
                </a:cubicBezTo>
                <a:cubicBezTo>
                  <a:pt x="137" y="156"/>
                  <a:pt x="135" y="155"/>
                  <a:pt x="134" y="154"/>
                </a:cubicBezTo>
                <a:cubicBezTo>
                  <a:pt x="134" y="152"/>
                  <a:pt x="134" y="148"/>
                  <a:pt x="134" y="146"/>
                </a:cubicBezTo>
                <a:cubicBezTo>
                  <a:pt x="133" y="145"/>
                  <a:pt x="132" y="143"/>
                  <a:pt x="131" y="141"/>
                </a:cubicBezTo>
                <a:cubicBezTo>
                  <a:pt x="131" y="140"/>
                  <a:pt x="130" y="138"/>
                  <a:pt x="129" y="138"/>
                </a:cubicBezTo>
                <a:cubicBezTo>
                  <a:pt x="128" y="137"/>
                  <a:pt x="127" y="135"/>
                  <a:pt x="126" y="134"/>
                </a:cubicBezTo>
                <a:cubicBezTo>
                  <a:pt x="124" y="133"/>
                  <a:pt x="122" y="132"/>
                  <a:pt x="121" y="132"/>
                </a:cubicBezTo>
                <a:cubicBezTo>
                  <a:pt x="120" y="132"/>
                  <a:pt x="118" y="133"/>
                  <a:pt x="117" y="133"/>
                </a:cubicBezTo>
                <a:cubicBezTo>
                  <a:pt x="116" y="134"/>
                  <a:pt x="112" y="133"/>
                  <a:pt x="110" y="133"/>
                </a:cubicBezTo>
                <a:cubicBezTo>
                  <a:pt x="108" y="132"/>
                  <a:pt x="106" y="130"/>
                  <a:pt x="104" y="129"/>
                </a:cubicBezTo>
                <a:cubicBezTo>
                  <a:pt x="103" y="129"/>
                  <a:pt x="99" y="128"/>
                  <a:pt x="98" y="127"/>
                </a:cubicBezTo>
                <a:cubicBezTo>
                  <a:pt x="98" y="126"/>
                  <a:pt x="98" y="123"/>
                  <a:pt x="99" y="122"/>
                </a:cubicBezTo>
                <a:cubicBezTo>
                  <a:pt x="100" y="121"/>
                  <a:pt x="103" y="120"/>
                  <a:pt x="104" y="120"/>
                </a:cubicBezTo>
                <a:cubicBezTo>
                  <a:pt x="106" y="120"/>
                  <a:pt x="109" y="123"/>
                  <a:pt x="111" y="122"/>
                </a:cubicBezTo>
                <a:cubicBezTo>
                  <a:pt x="113" y="122"/>
                  <a:pt x="114" y="118"/>
                  <a:pt x="115" y="117"/>
                </a:cubicBezTo>
                <a:cubicBezTo>
                  <a:pt x="118" y="115"/>
                  <a:pt x="126" y="115"/>
                  <a:pt x="129" y="115"/>
                </a:cubicBezTo>
                <a:cubicBezTo>
                  <a:pt x="131" y="115"/>
                  <a:pt x="135" y="115"/>
                  <a:pt x="137" y="116"/>
                </a:cubicBezTo>
                <a:cubicBezTo>
                  <a:pt x="139" y="116"/>
                  <a:pt x="141" y="118"/>
                  <a:pt x="142" y="118"/>
                </a:cubicBezTo>
                <a:cubicBezTo>
                  <a:pt x="144" y="119"/>
                  <a:pt x="147" y="118"/>
                  <a:pt x="148" y="118"/>
                </a:cubicBezTo>
                <a:cubicBezTo>
                  <a:pt x="149" y="119"/>
                  <a:pt x="150" y="121"/>
                  <a:pt x="151" y="121"/>
                </a:cubicBezTo>
                <a:cubicBezTo>
                  <a:pt x="151" y="122"/>
                  <a:pt x="154" y="122"/>
                  <a:pt x="155" y="122"/>
                </a:cubicBezTo>
                <a:cubicBezTo>
                  <a:pt x="156" y="122"/>
                  <a:pt x="159" y="123"/>
                  <a:pt x="161" y="123"/>
                </a:cubicBezTo>
                <a:cubicBezTo>
                  <a:pt x="163" y="122"/>
                  <a:pt x="167" y="120"/>
                  <a:pt x="169" y="120"/>
                </a:cubicBezTo>
                <a:cubicBezTo>
                  <a:pt x="171" y="120"/>
                  <a:pt x="174" y="121"/>
                  <a:pt x="176" y="121"/>
                </a:cubicBezTo>
                <a:cubicBezTo>
                  <a:pt x="178" y="121"/>
                  <a:pt x="181" y="123"/>
                  <a:pt x="183" y="123"/>
                </a:cubicBezTo>
                <a:cubicBezTo>
                  <a:pt x="185" y="124"/>
                  <a:pt x="191" y="124"/>
                  <a:pt x="193" y="124"/>
                </a:cubicBezTo>
                <a:cubicBezTo>
                  <a:pt x="197" y="124"/>
                  <a:pt x="204" y="122"/>
                  <a:pt x="207" y="121"/>
                </a:cubicBezTo>
                <a:cubicBezTo>
                  <a:pt x="211" y="120"/>
                  <a:pt x="220" y="118"/>
                  <a:pt x="224" y="116"/>
                </a:cubicBezTo>
                <a:cubicBezTo>
                  <a:pt x="226" y="115"/>
                  <a:pt x="230" y="113"/>
                  <a:pt x="232" y="111"/>
                </a:cubicBezTo>
                <a:cubicBezTo>
                  <a:pt x="233" y="110"/>
                  <a:pt x="232" y="107"/>
                  <a:pt x="233" y="105"/>
                </a:cubicBezTo>
                <a:cubicBezTo>
                  <a:pt x="234" y="104"/>
                  <a:pt x="237" y="103"/>
                  <a:pt x="238" y="102"/>
                </a:cubicBezTo>
                <a:cubicBezTo>
                  <a:pt x="239" y="101"/>
                  <a:pt x="242" y="99"/>
                  <a:pt x="243" y="98"/>
                </a:cubicBezTo>
                <a:cubicBezTo>
                  <a:pt x="244" y="97"/>
                  <a:pt x="244" y="94"/>
                  <a:pt x="244" y="92"/>
                </a:cubicBezTo>
                <a:cubicBezTo>
                  <a:pt x="244" y="91"/>
                  <a:pt x="243" y="87"/>
                  <a:pt x="244" y="86"/>
                </a:cubicBezTo>
                <a:cubicBezTo>
                  <a:pt x="245" y="85"/>
                  <a:pt x="246" y="87"/>
                  <a:pt x="247" y="87"/>
                </a:cubicBezTo>
                <a:cubicBezTo>
                  <a:pt x="248" y="87"/>
                  <a:pt x="250" y="85"/>
                  <a:pt x="251" y="85"/>
                </a:cubicBezTo>
                <a:cubicBezTo>
                  <a:pt x="253" y="85"/>
                  <a:pt x="256" y="87"/>
                  <a:pt x="258" y="88"/>
                </a:cubicBezTo>
                <a:cubicBezTo>
                  <a:pt x="259" y="89"/>
                  <a:pt x="261" y="92"/>
                  <a:pt x="262" y="93"/>
                </a:cubicBezTo>
                <a:cubicBezTo>
                  <a:pt x="264" y="94"/>
                  <a:pt x="269" y="94"/>
                  <a:pt x="271" y="94"/>
                </a:cubicBezTo>
                <a:cubicBezTo>
                  <a:pt x="272" y="93"/>
                  <a:pt x="274" y="91"/>
                  <a:pt x="275" y="91"/>
                </a:cubicBezTo>
                <a:cubicBezTo>
                  <a:pt x="276" y="90"/>
                  <a:pt x="280" y="91"/>
                  <a:pt x="281" y="91"/>
                </a:cubicBezTo>
                <a:cubicBezTo>
                  <a:pt x="283" y="90"/>
                  <a:pt x="284" y="87"/>
                  <a:pt x="285" y="85"/>
                </a:cubicBezTo>
                <a:cubicBezTo>
                  <a:pt x="285" y="84"/>
                  <a:pt x="284" y="80"/>
                  <a:pt x="285" y="79"/>
                </a:cubicBezTo>
                <a:cubicBezTo>
                  <a:pt x="286" y="78"/>
                  <a:pt x="290" y="79"/>
                  <a:pt x="292" y="78"/>
                </a:cubicBezTo>
                <a:cubicBezTo>
                  <a:pt x="293" y="77"/>
                  <a:pt x="296" y="74"/>
                  <a:pt x="297" y="74"/>
                </a:cubicBezTo>
                <a:cubicBezTo>
                  <a:pt x="299" y="74"/>
                  <a:pt x="301" y="76"/>
                  <a:pt x="303" y="76"/>
                </a:cubicBezTo>
                <a:cubicBezTo>
                  <a:pt x="305" y="76"/>
                  <a:pt x="308" y="76"/>
                  <a:pt x="310" y="76"/>
                </a:cubicBezTo>
                <a:cubicBezTo>
                  <a:pt x="312" y="76"/>
                  <a:pt x="315" y="74"/>
                  <a:pt x="316" y="73"/>
                </a:cubicBezTo>
                <a:cubicBezTo>
                  <a:pt x="319" y="72"/>
                  <a:pt x="325" y="71"/>
                  <a:pt x="327" y="69"/>
                </a:cubicBezTo>
                <a:cubicBezTo>
                  <a:pt x="328" y="69"/>
                  <a:pt x="330" y="66"/>
                  <a:pt x="331" y="64"/>
                </a:cubicBezTo>
                <a:cubicBezTo>
                  <a:pt x="332" y="63"/>
                  <a:pt x="335" y="59"/>
                  <a:pt x="336" y="57"/>
                </a:cubicBezTo>
                <a:cubicBezTo>
                  <a:pt x="338" y="54"/>
                  <a:pt x="341" y="49"/>
                  <a:pt x="344" y="46"/>
                </a:cubicBezTo>
                <a:cubicBezTo>
                  <a:pt x="345" y="45"/>
                  <a:pt x="348" y="43"/>
                  <a:pt x="350" y="43"/>
                </a:cubicBezTo>
                <a:cubicBezTo>
                  <a:pt x="352" y="42"/>
                  <a:pt x="356" y="42"/>
                  <a:pt x="357" y="41"/>
                </a:cubicBezTo>
                <a:cubicBezTo>
                  <a:pt x="358" y="40"/>
                  <a:pt x="358" y="37"/>
                  <a:pt x="358" y="36"/>
                </a:cubicBezTo>
                <a:cubicBezTo>
                  <a:pt x="359" y="34"/>
                  <a:pt x="359" y="31"/>
                  <a:pt x="360" y="30"/>
                </a:cubicBezTo>
                <a:cubicBezTo>
                  <a:pt x="361" y="28"/>
                  <a:pt x="364" y="25"/>
                  <a:pt x="366" y="24"/>
                </a:cubicBezTo>
                <a:cubicBezTo>
                  <a:pt x="366" y="24"/>
                  <a:pt x="366" y="24"/>
                  <a:pt x="367" y="24"/>
                </a:cubicBezTo>
                <a:cubicBezTo>
                  <a:pt x="368" y="25"/>
                  <a:pt x="369" y="25"/>
                  <a:pt x="370" y="25"/>
                </a:cubicBezTo>
                <a:cubicBezTo>
                  <a:pt x="372" y="25"/>
                  <a:pt x="377" y="23"/>
                  <a:pt x="380" y="21"/>
                </a:cubicBezTo>
                <a:cubicBezTo>
                  <a:pt x="384" y="19"/>
                  <a:pt x="391" y="12"/>
                  <a:pt x="395" y="9"/>
                </a:cubicBezTo>
                <a:cubicBezTo>
                  <a:pt x="398" y="6"/>
                  <a:pt x="404" y="2"/>
                  <a:pt x="408" y="1"/>
                </a:cubicBezTo>
                <a:cubicBezTo>
                  <a:pt x="410" y="0"/>
                  <a:pt x="414" y="0"/>
                  <a:pt x="417" y="0"/>
                </a:cubicBezTo>
                <a:close/>
              </a:path>
            </a:pathLst>
          </a:custGeom>
          <a:solidFill>
            <a:srgbClr val="9C9C9C"/>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43" name="Freeform 8"/>
          <p:cNvSpPr>
            <a:spLocks/>
          </p:cNvSpPr>
          <p:nvPr/>
        </p:nvSpPr>
        <p:spPr bwMode="auto">
          <a:xfrm>
            <a:off x="9236649" y="4862766"/>
            <a:ext cx="1225897" cy="1001435"/>
          </a:xfrm>
          <a:custGeom>
            <a:avLst/>
            <a:gdLst/>
            <a:ahLst/>
            <a:cxnLst>
              <a:cxn ang="0">
                <a:pos x="3" y="235"/>
              </a:cxn>
              <a:cxn ang="0">
                <a:pos x="27" y="218"/>
              </a:cxn>
              <a:cxn ang="0">
                <a:pos x="47" y="201"/>
              </a:cxn>
              <a:cxn ang="0">
                <a:pos x="71" y="221"/>
              </a:cxn>
              <a:cxn ang="0">
                <a:pos x="90" y="233"/>
              </a:cxn>
              <a:cxn ang="0">
                <a:pos x="110" y="224"/>
              </a:cxn>
              <a:cxn ang="0">
                <a:pos x="93" y="192"/>
              </a:cxn>
              <a:cxn ang="0">
                <a:pos x="91" y="150"/>
              </a:cxn>
              <a:cxn ang="0">
                <a:pos x="77" y="123"/>
              </a:cxn>
              <a:cxn ang="0">
                <a:pos x="106" y="99"/>
              </a:cxn>
              <a:cxn ang="0">
                <a:pos x="118" y="98"/>
              </a:cxn>
              <a:cxn ang="0">
                <a:pos x="120" y="78"/>
              </a:cxn>
              <a:cxn ang="0">
                <a:pos x="127" y="59"/>
              </a:cxn>
              <a:cxn ang="0">
                <a:pos x="142" y="49"/>
              </a:cxn>
              <a:cxn ang="0">
                <a:pos x="158" y="46"/>
              </a:cxn>
              <a:cxn ang="0">
                <a:pos x="186" y="40"/>
              </a:cxn>
              <a:cxn ang="0">
                <a:pos x="210" y="51"/>
              </a:cxn>
              <a:cxn ang="0">
                <a:pos x="229" y="78"/>
              </a:cxn>
              <a:cxn ang="0">
                <a:pos x="259" y="84"/>
              </a:cxn>
              <a:cxn ang="0">
                <a:pos x="284" y="65"/>
              </a:cxn>
              <a:cxn ang="0">
                <a:pos x="283" y="42"/>
              </a:cxn>
              <a:cxn ang="0">
                <a:pos x="292" y="32"/>
              </a:cxn>
              <a:cxn ang="0">
                <a:pos x="312" y="14"/>
              </a:cxn>
              <a:cxn ang="0">
                <a:pos x="323" y="1"/>
              </a:cxn>
              <a:cxn ang="0">
                <a:pos x="353" y="24"/>
              </a:cxn>
              <a:cxn ang="0">
                <a:pos x="364" y="51"/>
              </a:cxn>
              <a:cxn ang="0">
                <a:pos x="385" y="53"/>
              </a:cxn>
              <a:cxn ang="0">
                <a:pos x="402" y="89"/>
              </a:cxn>
              <a:cxn ang="0">
                <a:pos x="410" y="124"/>
              </a:cxn>
              <a:cxn ang="0">
                <a:pos x="426" y="150"/>
              </a:cxn>
              <a:cxn ang="0">
                <a:pos x="434" y="179"/>
              </a:cxn>
              <a:cxn ang="0">
                <a:pos x="422" y="200"/>
              </a:cxn>
              <a:cxn ang="0">
                <a:pos x="395" y="228"/>
              </a:cxn>
              <a:cxn ang="0">
                <a:pos x="361" y="238"/>
              </a:cxn>
              <a:cxn ang="0">
                <a:pos x="339" y="255"/>
              </a:cxn>
              <a:cxn ang="0">
                <a:pos x="311" y="251"/>
              </a:cxn>
              <a:cxn ang="0">
                <a:pos x="297" y="269"/>
              </a:cxn>
              <a:cxn ang="0">
                <a:pos x="247" y="287"/>
              </a:cxn>
              <a:cxn ang="0">
                <a:pos x="215" y="285"/>
              </a:cxn>
              <a:cxn ang="0">
                <a:pos x="179" y="281"/>
              </a:cxn>
              <a:cxn ang="0">
                <a:pos x="168" y="293"/>
              </a:cxn>
              <a:cxn ang="0">
                <a:pos x="193" y="302"/>
              </a:cxn>
              <a:cxn ang="0">
                <a:pos x="201" y="327"/>
              </a:cxn>
              <a:cxn ang="0">
                <a:pos x="172" y="332"/>
              </a:cxn>
              <a:cxn ang="0">
                <a:pos x="152" y="316"/>
              </a:cxn>
              <a:cxn ang="0">
                <a:pos x="134" y="319"/>
              </a:cxn>
              <a:cxn ang="0">
                <a:pos x="124" y="308"/>
              </a:cxn>
              <a:cxn ang="0">
                <a:pos x="103" y="319"/>
              </a:cxn>
              <a:cxn ang="0">
                <a:pos x="86" y="340"/>
              </a:cxn>
              <a:cxn ang="0">
                <a:pos x="69" y="343"/>
              </a:cxn>
              <a:cxn ang="0">
                <a:pos x="59" y="352"/>
              </a:cxn>
              <a:cxn ang="0">
                <a:pos x="49" y="340"/>
              </a:cxn>
              <a:cxn ang="0">
                <a:pos x="45" y="316"/>
              </a:cxn>
              <a:cxn ang="0">
                <a:pos x="30" y="293"/>
              </a:cxn>
              <a:cxn ang="0">
                <a:pos x="2" y="283"/>
              </a:cxn>
            </a:cxnLst>
            <a:rect l="0" t="0" r="r" b="b"/>
            <a:pathLst>
              <a:path w="434" h="355">
                <a:moveTo>
                  <a:pt x="0" y="266"/>
                </a:moveTo>
                <a:cubicBezTo>
                  <a:pt x="0" y="265"/>
                  <a:pt x="0" y="264"/>
                  <a:pt x="0" y="263"/>
                </a:cubicBezTo>
                <a:cubicBezTo>
                  <a:pt x="0" y="261"/>
                  <a:pt x="1" y="257"/>
                  <a:pt x="1" y="255"/>
                </a:cubicBezTo>
                <a:cubicBezTo>
                  <a:pt x="2" y="252"/>
                  <a:pt x="2" y="245"/>
                  <a:pt x="2" y="241"/>
                </a:cubicBezTo>
                <a:cubicBezTo>
                  <a:pt x="3" y="240"/>
                  <a:pt x="3" y="236"/>
                  <a:pt x="3" y="235"/>
                </a:cubicBezTo>
                <a:cubicBezTo>
                  <a:pt x="3" y="233"/>
                  <a:pt x="2" y="228"/>
                  <a:pt x="4" y="226"/>
                </a:cubicBezTo>
                <a:cubicBezTo>
                  <a:pt x="4" y="226"/>
                  <a:pt x="5" y="225"/>
                  <a:pt x="5" y="225"/>
                </a:cubicBezTo>
                <a:cubicBezTo>
                  <a:pt x="7" y="224"/>
                  <a:pt x="11" y="224"/>
                  <a:pt x="13" y="223"/>
                </a:cubicBezTo>
                <a:cubicBezTo>
                  <a:pt x="16" y="222"/>
                  <a:pt x="19" y="219"/>
                  <a:pt x="22" y="218"/>
                </a:cubicBezTo>
                <a:cubicBezTo>
                  <a:pt x="23" y="218"/>
                  <a:pt x="26" y="218"/>
                  <a:pt x="27" y="218"/>
                </a:cubicBezTo>
                <a:cubicBezTo>
                  <a:pt x="28" y="218"/>
                  <a:pt x="29" y="220"/>
                  <a:pt x="29" y="220"/>
                </a:cubicBezTo>
                <a:cubicBezTo>
                  <a:pt x="31" y="220"/>
                  <a:pt x="32" y="216"/>
                  <a:pt x="33" y="214"/>
                </a:cubicBezTo>
                <a:cubicBezTo>
                  <a:pt x="35" y="212"/>
                  <a:pt x="38" y="208"/>
                  <a:pt x="39" y="205"/>
                </a:cubicBezTo>
                <a:cubicBezTo>
                  <a:pt x="39" y="204"/>
                  <a:pt x="38" y="198"/>
                  <a:pt x="40" y="197"/>
                </a:cubicBezTo>
                <a:cubicBezTo>
                  <a:pt x="42" y="197"/>
                  <a:pt x="46" y="200"/>
                  <a:pt x="47" y="201"/>
                </a:cubicBezTo>
                <a:cubicBezTo>
                  <a:pt x="48" y="202"/>
                  <a:pt x="50" y="205"/>
                  <a:pt x="50" y="206"/>
                </a:cubicBezTo>
                <a:cubicBezTo>
                  <a:pt x="51" y="208"/>
                  <a:pt x="52" y="211"/>
                  <a:pt x="53" y="212"/>
                </a:cubicBezTo>
                <a:cubicBezTo>
                  <a:pt x="55" y="213"/>
                  <a:pt x="58" y="212"/>
                  <a:pt x="60" y="213"/>
                </a:cubicBezTo>
                <a:cubicBezTo>
                  <a:pt x="62" y="214"/>
                  <a:pt x="63" y="219"/>
                  <a:pt x="65" y="220"/>
                </a:cubicBezTo>
                <a:cubicBezTo>
                  <a:pt x="66" y="221"/>
                  <a:pt x="70" y="221"/>
                  <a:pt x="71" y="221"/>
                </a:cubicBezTo>
                <a:cubicBezTo>
                  <a:pt x="72" y="221"/>
                  <a:pt x="74" y="220"/>
                  <a:pt x="74" y="221"/>
                </a:cubicBezTo>
                <a:cubicBezTo>
                  <a:pt x="75" y="222"/>
                  <a:pt x="74" y="225"/>
                  <a:pt x="74" y="226"/>
                </a:cubicBezTo>
                <a:cubicBezTo>
                  <a:pt x="75" y="228"/>
                  <a:pt x="77" y="230"/>
                  <a:pt x="79" y="231"/>
                </a:cubicBezTo>
                <a:cubicBezTo>
                  <a:pt x="80" y="231"/>
                  <a:pt x="82" y="231"/>
                  <a:pt x="83" y="231"/>
                </a:cubicBezTo>
                <a:cubicBezTo>
                  <a:pt x="85" y="232"/>
                  <a:pt x="88" y="233"/>
                  <a:pt x="90" y="233"/>
                </a:cubicBezTo>
                <a:cubicBezTo>
                  <a:pt x="91" y="233"/>
                  <a:pt x="93" y="233"/>
                  <a:pt x="94" y="233"/>
                </a:cubicBezTo>
                <a:cubicBezTo>
                  <a:pt x="95" y="232"/>
                  <a:pt x="94" y="228"/>
                  <a:pt x="95" y="227"/>
                </a:cubicBezTo>
                <a:cubicBezTo>
                  <a:pt x="97" y="226"/>
                  <a:pt x="99" y="229"/>
                  <a:pt x="101" y="230"/>
                </a:cubicBezTo>
                <a:cubicBezTo>
                  <a:pt x="103" y="231"/>
                  <a:pt x="107" y="234"/>
                  <a:pt x="108" y="233"/>
                </a:cubicBezTo>
                <a:cubicBezTo>
                  <a:pt x="110" y="232"/>
                  <a:pt x="110" y="226"/>
                  <a:pt x="110" y="224"/>
                </a:cubicBezTo>
                <a:cubicBezTo>
                  <a:pt x="110" y="221"/>
                  <a:pt x="109" y="216"/>
                  <a:pt x="108" y="213"/>
                </a:cubicBezTo>
                <a:cubicBezTo>
                  <a:pt x="107" y="211"/>
                  <a:pt x="104" y="209"/>
                  <a:pt x="103" y="207"/>
                </a:cubicBezTo>
                <a:cubicBezTo>
                  <a:pt x="102" y="206"/>
                  <a:pt x="101" y="203"/>
                  <a:pt x="101" y="201"/>
                </a:cubicBezTo>
                <a:cubicBezTo>
                  <a:pt x="100" y="200"/>
                  <a:pt x="97" y="197"/>
                  <a:pt x="96" y="196"/>
                </a:cubicBezTo>
                <a:cubicBezTo>
                  <a:pt x="96" y="195"/>
                  <a:pt x="94" y="193"/>
                  <a:pt x="93" y="192"/>
                </a:cubicBezTo>
                <a:cubicBezTo>
                  <a:pt x="92" y="189"/>
                  <a:pt x="93" y="183"/>
                  <a:pt x="92" y="181"/>
                </a:cubicBezTo>
                <a:cubicBezTo>
                  <a:pt x="91" y="180"/>
                  <a:pt x="89" y="178"/>
                  <a:pt x="89" y="177"/>
                </a:cubicBezTo>
                <a:cubicBezTo>
                  <a:pt x="88" y="174"/>
                  <a:pt x="88" y="168"/>
                  <a:pt x="88" y="165"/>
                </a:cubicBezTo>
                <a:cubicBezTo>
                  <a:pt x="89" y="163"/>
                  <a:pt x="93" y="161"/>
                  <a:pt x="93" y="159"/>
                </a:cubicBezTo>
                <a:cubicBezTo>
                  <a:pt x="94" y="156"/>
                  <a:pt x="92" y="152"/>
                  <a:pt x="91" y="150"/>
                </a:cubicBezTo>
                <a:cubicBezTo>
                  <a:pt x="90" y="148"/>
                  <a:pt x="87" y="144"/>
                  <a:pt x="85" y="142"/>
                </a:cubicBezTo>
                <a:cubicBezTo>
                  <a:pt x="84" y="141"/>
                  <a:pt x="82" y="138"/>
                  <a:pt x="81" y="136"/>
                </a:cubicBezTo>
                <a:cubicBezTo>
                  <a:pt x="80" y="135"/>
                  <a:pt x="76" y="133"/>
                  <a:pt x="76" y="131"/>
                </a:cubicBezTo>
                <a:cubicBezTo>
                  <a:pt x="75" y="130"/>
                  <a:pt x="76" y="128"/>
                  <a:pt x="76" y="127"/>
                </a:cubicBezTo>
                <a:cubicBezTo>
                  <a:pt x="76" y="126"/>
                  <a:pt x="76" y="124"/>
                  <a:pt x="77" y="123"/>
                </a:cubicBezTo>
                <a:cubicBezTo>
                  <a:pt x="78" y="121"/>
                  <a:pt x="80" y="119"/>
                  <a:pt x="81" y="118"/>
                </a:cubicBezTo>
                <a:cubicBezTo>
                  <a:pt x="83" y="117"/>
                  <a:pt x="88" y="116"/>
                  <a:pt x="89" y="115"/>
                </a:cubicBezTo>
                <a:cubicBezTo>
                  <a:pt x="91" y="113"/>
                  <a:pt x="93" y="109"/>
                  <a:pt x="95" y="107"/>
                </a:cubicBezTo>
                <a:cubicBezTo>
                  <a:pt x="96" y="106"/>
                  <a:pt x="98" y="103"/>
                  <a:pt x="100" y="102"/>
                </a:cubicBezTo>
                <a:cubicBezTo>
                  <a:pt x="101" y="101"/>
                  <a:pt x="104" y="99"/>
                  <a:pt x="106" y="99"/>
                </a:cubicBezTo>
                <a:cubicBezTo>
                  <a:pt x="106" y="99"/>
                  <a:pt x="108" y="98"/>
                  <a:pt x="109" y="99"/>
                </a:cubicBezTo>
                <a:cubicBezTo>
                  <a:pt x="110" y="100"/>
                  <a:pt x="110" y="102"/>
                  <a:pt x="111" y="103"/>
                </a:cubicBezTo>
                <a:cubicBezTo>
                  <a:pt x="111" y="103"/>
                  <a:pt x="114" y="104"/>
                  <a:pt x="115" y="104"/>
                </a:cubicBezTo>
                <a:cubicBezTo>
                  <a:pt x="116" y="104"/>
                  <a:pt x="118" y="104"/>
                  <a:pt x="118" y="103"/>
                </a:cubicBezTo>
                <a:cubicBezTo>
                  <a:pt x="119" y="102"/>
                  <a:pt x="118" y="99"/>
                  <a:pt x="118" y="98"/>
                </a:cubicBezTo>
                <a:cubicBezTo>
                  <a:pt x="117" y="97"/>
                  <a:pt x="115" y="96"/>
                  <a:pt x="115" y="95"/>
                </a:cubicBezTo>
                <a:cubicBezTo>
                  <a:pt x="114" y="93"/>
                  <a:pt x="114" y="91"/>
                  <a:pt x="115" y="90"/>
                </a:cubicBezTo>
                <a:cubicBezTo>
                  <a:pt x="115" y="89"/>
                  <a:pt x="117" y="87"/>
                  <a:pt x="118" y="86"/>
                </a:cubicBezTo>
                <a:cubicBezTo>
                  <a:pt x="118" y="85"/>
                  <a:pt x="119" y="82"/>
                  <a:pt x="119" y="81"/>
                </a:cubicBezTo>
                <a:cubicBezTo>
                  <a:pt x="119" y="80"/>
                  <a:pt x="119" y="78"/>
                  <a:pt x="120" y="78"/>
                </a:cubicBezTo>
                <a:cubicBezTo>
                  <a:pt x="120" y="77"/>
                  <a:pt x="123" y="76"/>
                  <a:pt x="124" y="75"/>
                </a:cubicBezTo>
                <a:cubicBezTo>
                  <a:pt x="125" y="75"/>
                  <a:pt x="128" y="74"/>
                  <a:pt x="128" y="73"/>
                </a:cubicBezTo>
                <a:cubicBezTo>
                  <a:pt x="128" y="72"/>
                  <a:pt x="126" y="71"/>
                  <a:pt x="125" y="70"/>
                </a:cubicBezTo>
                <a:cubicBezTo>
                  <a:pt x="125" y="69"/>
                  <a:pt x="125" y="65"/>
                  <a:pt x="125" y="64"/>
                </a:cubicBezTo>
                <a:cubicBezTo>
                  <a:pt x="126" y="62"/>
                  <a:pt x="126" y="60"/>
                  <a:pt x="127" y="59"/>
                </a:cubicBezTo>
                <a:cubicBezTo>
                  <a:pt x="127" y="58"/>
                  <a:pt x="127" y="58"/>
                  <a:pt x="127" y="58"/>
                </a:cubicBezTo>
                <a:cubicBezTo>
                  <a:pt x="128" y="57"/>
                  <a:pt x="131" y="57"/>
                  <a:pt x="132" y="56"/>
                </a:cubicBezTo>
                <a:cubicBezTo>
                  <a:pt x="132" y="55"/>
                  <a:pt x="132" y="52"/>
                  <a:pt x="133" y="51"/>
                </a:cubicBezTo>
                <a:cubicBezTo>
                  <a:pt x="133" y="50"/>
                  <a:pt x="135" y="49"/>
                  <a:pt x="136" y="49"/>
                </a:cubicBezTo>
                <a:cubicBezTo>
                  <a:pt x="138" y="48"/>
                  <a:pt x="141" y="49"/>
                  <a:pt x="142" y="49"/>
                </a:cubicBezTo>
                <a:cubicBezTo>
                  <a:pt x="143" y="50"/>
                  <a:pt x="143" y="52"/>
                  <a:pt x="144" y="53"/>
                </a:cubicBezTo>
                <a:cubicBezTo>
                  <a:pt x="145" y="53"/>
                  <a:pt x="146" y="53"/>
                  <a:pt x="147" y="53"/>
                </a:cubicBezTo>
                <a:cubicBezTo>
                  <a:pt x="148" y="53"/>
                  <a:pt x="148" y="50"/>
                  <a:pt x="148" y="50"/>
                </a:cubicBezTo>
                <a:cubicBezTo>
                  <a:pt x="149" y="49"/>
                  <a:pt x="151" y="49"/>
                  <a:pt x="151" y="48"/>
                </a:cubicBezTo>
                <a:cubicBezTo>
                  <a:pt x="153" y="48"/>
                  <a:pt x="156" y="47"/>
                  <a:pt x="158" y="46"/>
                </a:cubicBezTo>
                <a:cubicBezTo>
                  <a:pt x="160" y="46"/>
                  <a:pt x="165" y="46"/>
                  <a:pt x="168" y="46"/>
                </a:cubicBezTo>
                <a:cubicBezTo>
                  <a:pt x="168" y="47"/>
                  <a:pt x="169" y="48"/>
                  <a:pt x="170" y="48"/>
                </a:cubicBezTo>
                <a:cubicBezTo>
                  <a:pt x="172" y="49"/>
                  <a:pt x="178" y="50"/>
                  <a:pt x="180" y="49"/>
                </a:cubicBezTo>
                <a:cubicBezTo>
                  <a:pt x="181" y="48"/>
                  <a:pt x="182" y="46"/>
                  <a:pt x="182" y="45"/>
                </a:cubicBezTo>
                <a:cubicBezTo>
                  <a:pt x="183" y="44"/>
                  <a:pt x="185" y="41"/>
                  <a:pt x="186" y="40"/>
                </a:cubicBezTo>
                <a:cubicBezTo>
                  <a:pt x="186" y="39"/>
                  <a:pt x="187" y="38"/>
                  <a:pt x="188" y="38"/>
                </a:cubicBezTo>
                <a:cubicBezTo>
                  <a:pt x="190" y="38"/>
                  <a:pt x="193" y="39"/>
                  <a:pt x="194" y="40"/>
                </a:cubicBezTo>
                <a:cubicBezTo>
                  <a:pt x="195" y="41"/>
                  <a:pt x="197" y="43"/>
                  <a:pt x="198" y="44"/>
                </a:cubicBezTo>
                <a:cubicBezTo>
                  <a:pt x="199" y="45"/>
                  <a:pt x="202" y="47"/>
                  <a:pt x="203" y="48"/>
                </a:cubicBezTo>
                <a:cubicBezTo>
                  <a:pt x="205" y="49"/>
                  <a:pt x="209" y="50"/>
                  <a:pt x="210" y="51"/>
                </a:cubicBezTo>
                <a:cubicBezTo>
                  <a:pt x="212" y="53"/>
                  <a:pt x="216" y="57"/>
                  <a:pt x="218" y="59"/>
                </a:cubicBezTo>
                <a:cubicBezTo>
                  <a:pt x="219" y="60"/>
                  <a:pt x="221" y="63"/>
                  <a:pt x="222" y="65"/>
                </a:cubicBezTo>
                <a:cubicBezTo>
                  <a:pt x="223" y="66"/>
                  <a:pt x="227" y="66"/>
                  <a:pt x="227" y="68"/>
                </a:cubicBezTo>
                <a:cubicBezTo>
                  <a:pt x="228" y="69"/>
                  <a:pt x="226" y="72"/>
                  <a:pt x="226" y="74"/>
                </a:cubicBezTo>
                <a:cubicBezTo>
                  <a:pt x="226" y="75"/>
                  <a:pt x="228" y="77"/>
                  <a:pt x="229" y="78"/>
                </a:cubicBezTo>
                <a:cubicBezTo>
                  <a:pt x="229" y="79"/>
                  <a:pt x="230" y="80"/>
                  <a:pt x="231" y="80"/>
                </a:cubicBezTo>
                <a:cubicBezTo>
                  <a:pt x="233" y="81"/>
                  <a:pt x="236" y="78"/>
                  <a:pt x="238" y="79"/>
                </a:cubicBezTo>
                <a:cubicBezTo>
                  <a:pt x="239" y="79"/>
                  <a:pt x="242" y="81"/>
                  <a:pt x="243" y="82"/>
                </a:cubicBezTo>
                <a:cubicBezTo>
                  <a:pt x="245" y="83"/>
                  <a:pt x="248" y="85"/>
                  <a:pt x="250" y="85"/>
                </a:cubicBezTo>
                <a:cubicBezTo>
                  <a:pt x="252" y="85"/>
                  <a:pt x="257" y="85"/>
                  <a:pt x="259" y="84"/>
                </a:cubicBezTo>
                <a:cubicBezTo>
                  <a:pt x="260" y="83"/>
                  <a:pt x="262" y="79"/>
                  <a:pt x="263" y="78"/>
                </a:cubicBezTo>
                <a:cubicBezTo>
                  <a:pt x="264" y="77"/>
                  <a:pt x="267" y="76"/>
                  <a:pt x="268" y="75"/>
                </a:cubicBezTo>
                <a:cubicBezTo>
                  <a:pt x="270" y="74"/>
                  <a:pt x="272" y="68"/>
                  <a:pt x="274" y="67"/>
                </a:cubicBezTo>
                <a:cubicBezTo>
                  <a:pt x="275" y="67"/>
                  <a:pt x="277" y="67"/>
                  <a:pt x="278" y="67"/>
                </a:cubicBezTo>
                <a:cubicBezTo>
                  <a:pt x="280" y="66"/>
                  <a:pt x="283" y="66"/>
                  <a:pt x="284" y="65"/>
                </a:cubicBezTo>
                <a:cubicBezTo>
                  <a:pt x="285" y="64"/>
                  <a:pt x="283" y="61"/>
                  <a:pt x="283" y="60"/>
                </a:cubicBezTo>
                <a:cubicBezTo>
                  <a:pt x="283" y="58"/>
                  <a:pt x="281" y="55"/>
                  <a:pt x="280" y="53"/>
                </a:cubicBezTo>
                <a:cubicBezTo>
                  <a:pt x="280" y="52"/>
                  <a:pt x="280" y="50"/>
                  <a:pt x="280" y="49"/>
                </a:cubicBezTo>
                <a:cubicBezTo>
                  <a:pt x="281" y="48"/>
                  <a:pt x="282" y="46"/>
                  <a:pt x="282" y="45"/>
                </a:cubicBezTo>
                <a:cubicBezTo>
                  <a:pt x="282" y="44"/>
                  <a:pt x="282" y="42"/>
                  <a:pt x="283" y="42"/>
                </a:cubicBezTo>
                <a:cubicBezTo>
                  <a:pt x="283" y="41"/>
                  <a:pt x="285" y="43"/>
                  <a:pt x="286" y="43"/>
                </a:cubicBezTo>
                <a:cubicBezTo>
                  <a:pt x="287" y="43"/>
                  <a:pt x="289" y="44"/>
                  <a:pt x="290" y="43"/>
                </a:cubicBezTo>
                <a:cubicBezTo>
                  <a:pt x="290" y="42"/>
                  <a:pt x="290" y="41"/>
                  <a:pt x="290" y="40"/>
                </a:cubicBezTo>
                <a:cubicBezTo>
                  <a:pt x="290" y="39"/>
                  <a:pt x="290" y="37"/>
                  <a:pt x="290" y="36"/>
                </a:cubicBezTo>
                <a:cubicBezTo>
                  <a:pt x="290" y="35"/>
                  <a:pt x="291" y="33"/>
                  <a:pt x="292" y="32"/>
                </a:cubicBezTo>
                <a:cubicBezTo>
                  <a:pt x="292" y="31"/>
                  <a:pt x="292" y="28"/>
                  <a:pt x="292" y="27"/>
                </a:cubicBezTo>
                <a:cubicBezTo>
                  <a:pt x="293" y="26"/>
                  <a:pt x="294" y="23"/>
                  <a:pt x="295" y="22"/>
                </a:cubicBezTo>
                <a:cubicBezTo>
                  <a:pt x="296" y="21"/>
                  <a:pt x="299" y="20"/>
                  <a:pt x="301" y="19"/>
                </a:cubicBezTo>
                <a:cubicBezTo>
                  <a:pt x="302" y="18"/>
                  <a:pt x="303" y="17"/>
                  <a:pt x="305" y="16"/>
                </a:cubicBezTo>
                <a:cubicBezTo>
                  <a:pt x="306" y="15"/>
                  <a:pt x="310" y="16"/>
                  <a:pt x="312" y="14"/>
                </a:cubicBezTo>
                <a:cubicBezTo>
                  <a:pt x="313" y="14"/>
                  <a:pt x="313" y="11"/>
                  <a:pt x="314" y="10"/>
                </a:cubicBezTo>
                <a:cubicBezTo>
                  <a:pt x="314" y="9"/>
                  <a:pt x="314" y="6"/>
                  <a:pt x="314" y="5"/>
                </a:cubicBezTo>
                <a:cubicBezTo>
                  <a:pt x="314" y="4"/>
                  <a:pt x="315" y="2"/>
                  <a:pt x="316" y="0"/>
                </a:cubicBezTo>
                <a:cubicBezTo>
                  <a:pt x="316" y="0"/>
                  <a:pt x="317" y="1"/>
                  <a:pt x="317" y="1"/>
                </a:cubicBezTo>
                <a:cubicBezTo>
                  <a:pt x="319" y="1"/>
                  <a:pt x="322" y="1"/>
                  <a:pt x="323" y="1"/>
                </a:cubicBezTo>
                <a:cubicBezTo>
                  <a:pt x="325" y="1"/>
                  <a:pt x="328" y="2"/>
                  <a:pt x="330" y="2"/>
                </a:cubicBezTo>
                <a:cubicBezTo>
                  <a:pt x="332" y="4"/>
                  <a:pt x="335" y="8"/>
                  <a:pt x="337" y="9"/>
                </a:cubicBezTo>
                <a:cubicBezTo>
                  <a:pt x="338" y="10"/>
                  <a:pt x="340" y="12"/>
                  <a:pt x="341" y="12"/>
                </a:cubicBezTo>
                <a:cubicBezTo>
                  <a:pt x="343" y="14"/>
                  <a:pt x="347" y="15"/>
                  <a:pt x="348" y="17"/>
                </a:cubicBezTo>
                <a:cubicBezTo>
                  <a:pt x="350" y="18"/>
                  <a:pt x="352" y="22"/>
                  <a:pt x="353" y="24"/>
                </a:cubicBezTo>
                <a:cubicBezTo>
                  <a:pt x="354" y="25"/>
                  <a:pt x="356" y="28"/>
                  <a:pt x="357" y="29"/>
                </a:cubicBezTo>
                <a:cubicBezTo>
                  <a:pt x="358" y="30"/>
                  <a:pt x="361" y="31"/>
                  <a:pt x="362" y="32"/>
                </a:cubicBezTo>
                <a:cubicBezTo>
                  <a:pt x="363" y="33"/>
                  <a:pt x="365" y="35"/>
                  <a:pt x="365" y="37"/>
                </a:cubicBezTo>
                <a:cubicBezTo>
                  <a:pt x="365" y="39"/>
                  <a:pt x="363" y="44"/>
                  <a:pt x="363" y="46"/>
                </a:cubicBezTo>
                <a:cubicBezTo>
                  <a:pt x="363" y="47"/>
                  <a:pt x="363" y="50"/>
                  <a:pt x="364" y="51"/>
                </a:cubicBezTo>
                <a:cubicBezTo>
                  <a:pt x="365" y="52"/>
                  <a:pt x="369" y="54"/>
                  <a:pt x="370" y="53"/>
                </a:cubicBezTo>
                <a:cubicBezTo>
                  <a:pt x="371" y="53"/>
                  <a:pt x="372" y="51"/>
                  <a:pt x="372" y="51"/>
                </a:cubicBezTo>
                <a:cubicBezTo>
                  <a:pt x="373" y="50"/>
                  <a:pt x="375" y="48"/>
                  <a:pt x="376" y="48"/>
                </a:cubicBezTo>
                <a:cubicBezTo>
                  <a:pt x="378" y="48"/>
                  <a:pt x="380" y="48"/>
                  <a:pt x="381" y="48"/>
                </a:cubicBezTo>
                <a:cubicBezTo>
                  <a:pt x="382" y="49"/>
                  <a:pt x="384" y="52"/>
                  <a:pt x="385" y="53"/>
                </a:cubicBezTo>
                <a:cubicBezTo>
                  <a:pt x="386" y="55"/>
                  <a:pt x="385" y="60"/>
                  <a:pt x="385" y="62"/>
                </a:cubicBezTo>
                <a:cubicBezTo>
                  <a:pt x="386" y="65"/>
                  <a:pt x="388" y="69"/>
                  <a:pt x="389" y="71"/>
                </a:cubicBezTo>
                <a:cubicBezTo>
                  <a:pt x="390" y="73"/>
                  <a:pt x="393" y="77"/>
                  <a:pt x="394" y="79"/>
                </a:cubicBezTo>
                <a:cubicBezTo>
                  <a:pt x="395" y="80"/>
                  <a:pt x="398" y="82"/>
                  <a:pt x="399" y="83"/>
                </a:cubicBezTo>
                <a:cubicBezTo>
                  <a:pt x="400" y="84"/>
                  <a:pt x="402" y="87"/>
                  <a:pt x="402" y="89"/>
                </a:cubicBezTo>
                <a:cubicBezTo>
                  <a:pt x="402" y="90"/>
                  <a:pt x="400" y="93"/>
                  <a:pt x="400" y="95"/>
                </a:cubicBezTo>
                <a:cubicBezTo>
                  <a:pt x="400" y="96"/>
                  <a:pt x="401" y="99"/>
                  <a:pt x="402" y="100"/>
                </a:cubicBezTo>
                <a:cubicBezTo>
                  <a:pt x="403" y="103"/>
                  <a:pt x="404" y="109"/>
                  <a:pt x="405" y="111"/>
                </a:cubicBezTo>
                <a:cubicBezTo>
                  <a:pt x="405" y="113"/>
                  <a:pt x="405" y="116"/>
                  <a:pt x="405" y="118"/>
                </a:cubicBezTo>
                <a:cubicBezTo>
                  <a:pt x="406" y="119"/>
                  <a:pt x="408" y="122"/>
                  <a:pt x="410" y="124"/>
                </a:cubicBezTo>
                <a:cubicBezTo>
                  <a:pt x="411" y="125"/>
                  <a:pt x="415" y="126"/>
                  <a:pt x="417" y="127"/>
                </a:cubicBezTo>
                <a:cubicBezTo>
                  <a:pt x="419" y="128"/>
                  <a:pt x="421" y="132"/>
                  <a:pt x="422" y="134"/>
                </a:cubicBezTo>
                <a:cubicBezTo>
                  <a:pt x="424" y="135"/>
                  <a:pt x="427" y="137"/>
                  <a:pt x="428" y="139"/>
                </a:cubicBezTo>
                <a:cubicBezTo>
                  <a:pt x="429" y="140"/>
                  <a:pt x="428" y="142"/>
                  <a:pt x="428" y="143"/>
                </a:cubicBezTo>
                <a:cubicBezTo>
                  <a:pt x="428" y="145"/>
                  <a:pt x="426" y="148"/>
                  <a:pt x="426" y="150"/>
                </a:cubicBezTo>
                <a:cubicBezTo>
                  <a:pt x="426" y="152"/>
                  <a:pt x="426" y="155"/>
                  <a:pt x="427" y="156"/>
                </a:cubicBezTo>
                <a:cubicBezTo>
                  <a:pt x="428" y="157"/>
                  <a:pt x="430" y="159"/>
                  <a:pt x="431" y="160"/>
                </a:cubicBezTo>
                <a:cubicBezTo>
                  <a:pt x="432" y="161"/>
                  <a:pt x="433" y="164"/>
                  <a:pt x="433" y="166"/>
                </a:cubicBezTo>
                <a:cubicBezTo>
                  <a:pt x="433" y="167"/>
                  <a:pt x="432" y="170"/>
                  <a:pt x="432" y="171"/>
                </a:cubicBezTo>
                <a:cubicBezTo>
                  <a:pt x="432" y="173"/>
                  <a:pt x="434" y="177"/>
                  <a:pt x="434" y="179"/>
                </a:cubicBezTo>
                <a:cubicBezTo>
                  <a:pt x="434" y="180"/>
                  <a:pt x="431" y="183"/>
                  <a:pt x="431" y="185"/>
                </a:cubicBezTo>
                <a:cubicBezTo>
                  <a:pt x="431" y="186"/>
                  <a:pt x="431" y="187"/>
                  <a:pt x="431" y="188"/>
                </a:cubicBezTo>
                <a:cubicBezTo>
                  <a:pt x="430" y="188"/>
                  <a:pt x="430" y="188"/>
                  <a:pt x="430" y="188"/>
                </a:cubicBezTo>
                <a:cubicBezTo>
                  <a:pt x="428" y="189"/>
                  <a:pt x="425" y="192"/>
                  <a:pt x="424" y="194"/>
                </a:cubicBezTo>
                <a:cubicBezTo>
                  <a:pt x="423" y="195"/>
                  <a:pt x="423" y="198"/>
                  <a:pt x="422" y="200"/>
                </a:cubicBezTo>
                <a:cubicBezTo>
                  <a:pt x="422" y="201"/>
                  <a:pt x="422" y="204"/>
                  <a:pt x="421" y="205"/>
                </a:cubicBezTo>
                <a:cubicBezTo>
                  <a:pt x="420" y="206"/>
                  <a:pt x="416" y="206"/>
                  <a:pt x="414" y="207"/>
                </a:cubicBezTo>
                <a:cubicBezTo>
                  <a:pt x="412" y="207"/>
                  <a:pt x="409" y="209"/>
                  <a:pt x="408" y="210"/>
                </a:cubicBezTo>
                <a:cubicBezTo>
                  <a:pt x="405" y="213"/>
                  <a:pt x="402" y="218"/>
                  <a:pt x="400" y="221"/>
                </a:cubicBezTo>
                <a:cubicBezTo>
                  <a:pt x="399" y="223"/>
                  <a:pt x="396" y="227"/>
                  <a:pt x="395" y="228"/>
                </a:cubicBezTo>
                <a:cubicBezTo>
                  <a:pt x="394" y="230"/>
                  <a:pt x="392" y="233"/>
                  <a:pt x="391" y="233"/>
                </a:cubicBezTo>
                <a:cubicBezTo>
                  <a:pt x="389" y="235"/>
                  <a:pt x="383" y="236"/>
                  <a:pt x="380" y="237"/>
                </a:cubicBezTo>
                <a:cubicBezTo>
                  <a:pt x="379" y="238"/>
                  <a:pt x="376" y="240"/>
                  <a:pt x="374" y="240"/>
                </a:cubicBezTo>
                <a:cubicBezTo>
                  <a:pt x="372" y="240"/>
                  <a:pt x="369" y="240"/>
                  <a:pt x="367" y="240"/>
                </a:cubicBezTo>
                <a:cubicBezTo>
                  <a:pt x="365" y="240"/>
                  <a:pt x="363" y="238"/>
                  <a:pt x="361" y="238"/>
                </a:cubicBezTo>
                <a:cubicBezTo>
                  <a:pt x="360" y="238"/>
                  <a:pt x="357" y="241"/>
                  <a:pt x="356" y="242"/>
                </a:cubicBezTo>
                <a:cubicBezTo>
                  <a:pt x="354" y="243"/>
                  <a:pt x="350" y="242"/>
                  <a:pt x="349" y="243"/>
                </a:cubicBezTo>
                <a:cubicBezTo>
                  <a:pt x="348" y="244"/>
                  <a:pt x="349" y="248"/>
                  <a:pt x="349" y="249"/>
                </a:cubicBezTo>
                <a:cubicBezTo>
                  <a:pt x="348" y="251"/>
                  <a:pt x="347" y="254"/>
                  <a:pt x="345" y="255"/>
                </a:cubicBezTo>
                <a:cubicBezTo>
                  <a:pt x="344" y="255"/>
                  <a:pt x="340" y="254"/>
                  <a:pt x="339" y="255"/>
                </a:cubicBezTo>
                <a:cubicBezTo>
                  <a:pt x="338" y="255"/>
                  <a:pt x="336" y="257"/>
                  <a:pt x="335" y="258"/>
                </a:cubicBezTo>
                <a:cubicBezTo>
                  <a:pt x="333" y="258"/>
                  <a:pt x="328" y="258"/>
                  <a:pt x="326" y="257"/>
                </a:cubicBezTo>
                <a:cubicBezTo>
                  <a:pt x="325" y="256"/>
                  <a:pt x="323" y="253"/>
                  <a:pt x="322" y="252"/>
                </a:cubicBezTo>
                <a:cubicBezTo>
                  <a:pt x="320" y="251"/>
                  <a:pt x="317" y="249"/>
                  <a:pt x="315" y="249"/>
                </a:cubicBezTo>
                <a:cubicBezTo>
                  <a:pt x="314" y="249"/>
                  <a:pt x="312" y="251"/>
                  <a:pt x="311" y="251"/>
                </a:cubicBezTo>
                <a:cubicBezTo>
                  <a:pt x="310" y="251"/>
                  <a:pt x="309" y="249"/>
                  <a:pt x="308" y="250"/>
                </a:cubicBezTo>
                <a:cubicBezTo>
                  <a:pt x="307" y="251"/>
                  <a:pt x="308" y="255"/>
                  <a:pt x="308" y="256"/>
                </a:cubicBezTo>
                <a:cubicBezTo>
                  <a:pt x="308" y="258"/>
                  <a:pt x="308" y="261"/>
                  <a:pt x="307" y="262"/>
                </a:cubicBezTo>
                <a:cubicBezTo>
                  <a:pt x="306" y="263"/>
                  <a:pt x="303" y="265"/>
                  <a:pt x="302" y="266"/>
                </a:cubicBezTo>
                <a:cubicBezTo>
                  <a:pt x="301" y="267"/>
                  <a:pt x="298" y="268"/>
                  <a:pt x="297" y="269"/>
                </a:cubicBezTo>
                <a:cubicBezTo>
                  <a:pt x="296" y="271"/>
                  <a:pt x="297" y="274"/>
                  <a:pt x="296" y="275"/>
                </a:cubicBezTo>
                <a:cubicBezTo>
                  <a:pt x="294" y="277"/>
                  <a:pt x="290" y="279"/>
                  <a:pt x="288" y="280"/>
                </a:cubicBezTo>
                <a:cubicBezTo>
                  <a:pt x="284" y="282"/>
                  <a:pt x="275" y="284"/>
                  <a:pt x="271" y="285"/>
                </a:cubicBezTo>
                <a:cubicBezTo>
                  <a:pt x="268" y="286"/>
                  <a:pt x="261" y="288"/>
                  <a:pt x="257" y="288"/>
                </a:cubicBezTo>
                <a:cubicBezTo>
                  <a:pt x="255" y="288"/>
                  <a:pt x="249" y="288"/>
                  <a:pt x="247" y="287"/>
                </a:cubicBezTo>
                <a:cubicBezTo>
                  <a:pt x="245" y="287"/>
                  <a:pt x="242" y="285"/>
                  <a:pt x="240" y="285"/>
                </a:cubicBezTo>
                <a:cubicBezTo>
                  <a:pt x="238" y="285"/>
                  <a:pt x="235" y="284"/>
                  <a:pt x="233" y="284"/>
                </a:cubicBezTo>
                <a:cubicBezTo>
                  <a:pt x="231" y="284"/>
                  <a:pt x="227" y="286"/>
                  <a:pt x="225" y="287"/>
                </a:cubicBezTo>
                <a:cubicBezTo>
                  <a:pt x="223" y="287"/>
                  <a:pt x="220" y="286"/>
                  <a:pt x="219" y="286"/>
                </a:cubicBezTo>
                <a:cubicBezTo>
                  <a:pt x="218" y="286"/>
                  <a:pt x="215" y="286"/>
                  <a:pt x="215" y="285"/>
                </a:cubicBezTo>
                <a:cubicBezTo>
                  <a:pt x="214" y="285"/>
                  <a:pt x="213" y="283"/>
                  <a:pt x="212" y="282"/>
                </a:cubicBezTo>
                <a:cubicBezTo>
                  <a:pt x="211" y="282"/>
                  <a:pt x="208" y="283"/>
                  <a:pt x="206" y="282"/>
                </a:cubicBezTo>
                <a:cubicBezTo>
                  <a:pt x="205" y="282"/>
                  <a:pt x="203" y="280"/>
                  <a:pt x="201" y="280"/>
                </a:cubicBezTo>
                <a:cubicBezTo>
                  <a:pt x="199" y="279"/>
                  <a:pt x="195" y="279"/>
                  <a:pt x="193" y="279"/>
                </a:cubicBezTo>
                <a:cubicBezTo>
                  <a:pt x="190" y="279"/>
                  <a:pt x="182" y="279"/>
                  <a:pt x="179" y="281"/>
                </a:cubicBezTo>
                <a:cubicBezTo>
                  <a:pt x="178" y="282"/>
                  <a:pt x="177" y="286"/>
                  <a:pt x="175" y="286"/>
                </a:cubicBezTo>
                <a:cubicBezTo>
                  <a:pt x="173" y="287"/>
                  <a:pt x="170" y="284"/>
                  <a:pt x="168" y="284"/>
                </a:cubicBezTo>
                <a:cubicBezTo>
                  <a:pt x="167" y="284"/>
                  <a:pt x="164" y="285"/>
                  <a:pt x="163" y="286"/>
                </a:cubicBezTo>
                <a:cubicBezTo>
                  <a:pt x="162" y="287"/>
                  <a:pt x="162" y="290"/>
                  <a:pt x="162" y="291"/>
                </a:cubicBezTo>
                <a:cubicBezTo>
                  <a:pt x="163" y="292"/>
                  <a:pt x="167" y="293"/>
                  <a:pt x="168" y="293"/>
                </a:cubicBezTo>
                <a:cubicBezTo>
                  <a:pt x="170" y="294"/>
                  <a:pt x="172" y="296"/>
                  <a:pt x="174" y="297"/>
                </a:cubicBezTo>
                <a:cubicBezTo>
                  <a:pt x="176" y="297"/>
                  <a:pt x="180" y="298"/>
                  <a:pt x="181" y="297"/>
                </a:cubicBezTo>
                <a:cubicBezTo>
                  <a:pt x="182" y="297"/>
                  <a:pt x="184" y="296"/>
                  <a:pt x="185" y="296"/>
                </a:cubicBezTo>
                <a:cubicBezTo>
                  <a:pt x="186" y="296"/>
                  <a:pt x="188" y="297"/>
                  <a:pt x="190" y="298"/>
                </a:cubicBezTo>
                <a:cubicBezTo>
                  <a:pt x="191" y="299"/>
                  <a:pt x="192" y="301"/>
                  <a:pt x="193" y="302"/>
                </a:cubicBezTo>
                <a:cubicBezTo>
                  <a:pt x="194" y="302"/>
                  <a:pt x="195" y="304"/>
                  <a:pt x="195" y="305"/>
                </a:cubicBezTo>
                <a:cubicBezTo>
                  <a:pt x="196" y="307"/>
                  <a:pt x="197" y="309"/>
                  <a:pt x="198" y="310"/>
                </a:cubicBezTo>
                <a:cubicBezTo>
                  <a:pt x="198" y="312"/>
                  <a:pt x="198" y="316"/>
                  <a:pt x="198" y="318"/>
                </a:cubicBezTo>
                <a:cubicBezTo>
                  <a:pt x="199" y="319"/>
                  <a:pt x="201" y="320"/>
                  <a:pt x="201" y="321"/>
                </a:cubicBezTo>
                <a:cubicBezTo>
                  <a:pt x="202" y="322"/>
                  <a:pt x="201" y="325"/>
                  <a:pt x="201" y="327"/>
                </a:cubicBezTo>
                <a:cubicBezTo>
                  <a:pt x="201" y="328"/>
                  <a:pt x="201" y="330"/>
                  <a:pt x="200" y="331"/>
                </a:cubicBezTo>
                <a:cubicBezTo>
                  <a:pt x="199" y="331"/>
                  <a:pt x="196" y="329"/>
                  <a:pt x="195" y="328"/>
                </a:cubicBezTo>
                <a:cubicBezTo>
                  <a:pt x="194" y="328"/>
                  <a:pt x="191" y="328"/>
                  <a:pt x="190" y="328"/>
                </a:cubicBezTo>
                <a:cubicBezTo>
                  <a:pt x="188" y="328"/>
                  <a:pt x="185" y="331"/>
                  <a:pt x="183" y="331"/>
                </a:cubicBezTo>
                <a:cubicBezTo>
                  <a:pt x="181" y="332"/>
                  <a:pt x="175" y="331"/>
                  <a:pt x="172" y="332"/>
                </a:cubicBezTo>
                <a:cubicBezTo>
                  <a:pt x="170" y="332"/>
                  <a:pt x="165" y="333"/>
                  <a:pt x="163" y="332"/>
                </a:cubicBezTo>
                <a:cubicBezTo>
                  <a:pt x="161" y="332"/>
                  <a:pt x="159" y="331"/>
                  <a:pt x="158" y="330"/>
                </a:cubicBezTo>
                <a:cubicBezTo>
                  <a:pt x="157" y="329"/>
                  <a:pt x="156" y="327"/>
                  <a:pt x="156" y="326"/>
                </a:cubicBezTo>
                <a:cubicBezTo>
                  <a:pt x="155" y="325"/>
                  <a:pt x="156" y="322"/>
                  <a:pt x="156" y="321"/>
                </a:cubicBezTo>
                <a:cubicBezTo>
                  <a:pt x="155" y="320"/>
                  <a:pt x="153" y="318"/>
                  <a:pt x="152" y="316"/>
                </a:cubicBezTo>
                <a:cubicBezTo>
                  <a:pt x="152" y="315"/>
                  <a:pt x="152" y="313"/>
                  <a:pt x="151" y="312"/>
                </a:cubicBezTo>
                <a:cubicBezTo>
                  <a:pt x="151" y="311"/>
                  <a:pt x="150" y="309"/>
                  <a:pt x="149" y="309"/>
                </a:cubicBezTo>
                <a:cubicBezTo>
                  <a:pt x="147" y="308"/>
                  <a:pt x="143" y="308"/>
                  <a:pt x="141" y="309"/>
                </a:cubicBezTo>
                <a:cubicBezTo>
                  <a:pt x="140" y="310"/>
                  <a:pt x="139" y="313"/>
                  <a:pt x="138" y="315"/>
                </a:cubicBezTo>
                <a:cubicBezTo>
                  <a:pt x="137" y="316"/>
                  <a:pt x="136" y="318"/>
                  <a:pt x="134" y="319"/>
                </a:cubicBezTo>
                <a:cubicBezTo>
                  <a:pt x="133" y="320"/>
                  <a:pt x="130" y="320"/>
                  <a:pt x="129" y="321"/>
                </a:cubicBezTo>
                <a:cubicBezTo>
                  <a:pt x="128" y="321"/>
                  <a:pt x="128" y="322"/>
                  <a:pt x="128" y="322"/>
                </a:cubicBezTo>
                <a:cubicBezTo>
                  <a:pt x="127" y="322"/>
                  <a:pt x="126" y="320"/>
                  <a:pt x="126" y="319"/>
                </a:cubicBezTo>
                <a:cubicBezTo>
                  <a:pt x="125" y="318"/>
                  <a:pt x="125" y="314"/>
                  <a:pt x="125" y="312"/>
                </a:cubicBezTo>
                <a:cubicBezTo>
                  <a:pt x="125" y="311"/>
                  <a:pt x="125" y="308"/>
                  <a:pt x="124" y="308"/>
                </a:cubicBezTo>
                <a:cubicBezTo>
                  <a:pt x="123" y="307"/>
                  <a:pt x="119" y="309"/>
                  <a:pt x="118" y="309"/>
                </a:cubicBezTo>
                <a:cubicBezTo>
                  <a:pt x="116" y="310"/>
                  <a:pt x="113" y="310"/>
                  <a:pt x="112" y="310"/>
                </a:cubicBezTo>
                <a:cubicBezTo>
                  <a:pt x="111" y="311"/>
                  <a:pt x="109" y="311"/>
                  <a:pt x="108" y="312"/>
                </a:cubicBezTo>
                <a:cubicBezTo>
                  <a:pt x="106" y="312"/>
                  <a:pt x="104" y="313"/>
                  <a:pt x="103" y="314"/>
                </a:cubicBezTo>
                <a:cubicBezTo>
                  <a:pt x="103" y="315"/>
                  <a:pt x="103" y="318"/>
                  <a:pt x="103" y="319"/>
                </a:cubicBezTo>
                <a:cubicBezTo>
                  <a:pt x="103" y="320"/>
                  <a:pt x="101" y="321"/>
                  <a:pt x="101" y="322"/>
                </a:cubicBezTo>
                <a:cubicBezTo>
                  <a:pt x="100" y="324"/>
                  <a:pt x="99" y="329"/>
                  <a:pt x="98" y="330"/>
                </a:cubicBezTo>
                <a:cubicBezTo>
                  <a:pt x="97" y="331"/>
                  <a:pt x="94" y="332"/>
                  <a:pt x="92" y="333"/>
                </a:cubicBezTo>
                <a:cubicBezTo>
                  <a:pt x="91" y="333"/>
                  <a:pt x="89" y="336"/>
                  <a:pt x="88" y="337"/>
                </a:cubicBezTo>
                <a:cubicBezTo>
                  <a:pt x="87" y="337"/>
                  <a:pt x="86" y="340"/>
                  <a:pt x="86" y="340"/>
                </a:cubicBezTo>
                <a:cubicBezTo>
                  <a:pt x="84" y="341"/>
                  <a:pt x="81" y="342"/>
                  <a:pt x="80" y="342"/>
                </a:cubicBezTo>
                <a:cubicBezTo>
                  <a:pt x="79" y="342"/>
                  <a:pt x="77" y="341"/>
                  <a:pt x="76" y="340"/>
                </a:cubicBezTo>
                <a:cubicBezTo>
                  <a:pt x="75" y="340"/>
                  <a:pt x="74" y="338"/>
                  <a:pt x="73" y="338"/>
                </a:cubicBezTo>
                <a:cubicBezTo>
                  <a:pt x="73" y="338"/>
                  <a:pt x="71" y="339"/>
                  <a:pt x="71" y="339"/>
                </a:cubicBezTo>
                <a:cubicBezTo>
                  <a:pt x="70" y="340"/>
                  <a:pt x="69" y="342"/>
                  <a:pt x="69" y="343"/>
                </a:cubicBezTo>
                <a:cubicBezTo>
                  <a:pt x="68" y="343"/>
                  <a:pt x="66" y="344"/>
                  <a:pt x="66" y="344"/>
                </a:cubicBezTo>
                <a:cubicBezTo>
                  <a:pt x="65" y="345"/>
                  <a:pt x="64" y="347"/>
                  <a:pt x="64" y="348"/>
                </a:cubicBezTo>
                <a:cubicBezTo>
                  <a:pt x="64" y="348"/>
                  <a:pt x="64" y="349"/>
                  <a:pt x="64" y="350"/>
                </a:cubicBezTo>
                <a:cubicBezTo>
                  <a:pt x="64" y="350"/>
                  <a:pt x="63" y="350"/>
                  <a:pt x="63" y="350"/>
                </a:cubicBezTo>
                <a:cubicBezTo>
                  <a:pt x="62" y="350"/>
                  <a:pt x="60" y="352"/>
                  <a:pt x="59" y="352"/>
                </a:cubicBezTo>
                <a:cubicBezTo>
                  <a:pt x="58" y="353"/>
                  <a:pt x="56" y="355"/>
                  <a:pt x="54" y="355"/>
                </a:cubicBezTo>
                <a:cubicBezTo>
                  <a:pt x="53" y="355"/>
                  <a:pt x="51" y="354"/>
                  <a:pt x="50" y="353"/>
                </a:cubicBezTo>
                <a:cubicBezTo>
                  <a:pt x="49" y="352"/>
                  <a:pt x="47" y="351"/>
                  <a:pt x="47" y="350"/>
                </a:cubicBezTo>
                <a:cubicBezTo>
                  <a:pt x="46" y="348"/>
                  <a:pt x="47" y="345"/>
                  <a:pt x="47" y="344"/>
                </a:cubicBezTo>
                <a:cubicBezTo>
                  <a:pt x="48" y="343"/>
                  <a:pt x="49" y="341"/>
                  <a:pt x="49" y="340"/>
                </a:cubicBezTo>
                <a:cubicBezTo>
                  <a:pt x="49" y="338"/>
                  <a:pt x="48" y="335"/>
                  <a:pt x="48" y="334"/>
                </a:cubicBezTo>
                <a:cubicBezTo>
                  <a:pt x="48" y="333"/>
                  <a:pt x="48" y="330"/>
                  <a:pt x="48" y="329"/>
                </a:cubicBezTo>
                <a:cubicBezTo>
                  <a:pt x="48" y="328"/>
                  <a:pt x="48" y="325"/>
                  <a:pt x="48" y="324"/>
                </a:cubicBezTo>
                <a:cubicBezTo>
                  <a:pt x="48" y="323"/>
                  <a:pt x="48" y="321"/>
                  <a:pt x="48" y="320"/>
                </a:cubicBezTo>
                <a:cubicBezTo>
                  <a:pt x="47" y="319"/>
                  <a:pt x="46" y="317"/>
                  <a:pt x="45" y="316"/>
                </a:cubicBezTo>
                <a:cubicBezTo>
                  <a:pt x="44" y="315"/>
                  <a:pt x="42" y="314"/>
                  <a:pt x="41" y="313"/>
                </a:cubicBezTo>
                <a:cubicBezTo>
                  <a:pt x="40" y="312"/>
                  <a:pt x="39" y="309"/>
                  <a:pt x="39" y="308"/>
                </a:cubicBezTo>
                <a:cubicBezTo>
                  <a:pt x="38" y="306"/>
                  <a:pt x="38" y="302"/>
                  <a:pt x="37" y="300"/>
                </a:cubicBezTo>
                <a:cubicBezTo>
                  <a:pt x="36" y="299"/>
                  <a:pt x="35" y="296"/>
                  <a:pt x="33" y="295"/>
                </a:cubicBezTo>
                <a:cubicBezTo>
                  <a:pt x="33" y="295"/>
                  <a:pt x="31" y="293"/>
                  <a:pt x="30" y="293"/>
                </a:cubicBezTo>
                <a:cubicBezTo>
                  <a:pt x="29" y="293"/>
                  <a:pt x="28" y="297"/>
                  <a:pt x="26" y="297"/>
                </a:cubicBezTo>
                <a:cubicBezTo>
                  <a:pt x="25" y="298"/>
                  <a:pt x="22" y="298"/>
                  <a:pt x="21" y="298"/>
                </a:cubicBezTo>
                <a:cubicBezTo>
                  <a:pt x="19" y="298"/>
                  <a:pt x="14" y="297"/>
                  <a:pt x="11" y="297"/>
                </a:cubicBezTo>
                <a:cubicBezTo>
                  <a:pt x="10" y="296"/>
                  <a:pt x="7" y="295"/>
                  <a:pt x="6" y="293"/>
                </a:cubicBezTo>
                <a:cubicBezTo>
                  <a:pt x="4" y="291"/>
                  <a:pt x="3" y="286"/>
                  <a:pt x="2" y="283"/>
                </a:cubicBezTo>
                <a:cubicBezTo>
                  <a:pt x="2" y="281"/>
                  <a:pt x="4" y="277"/>
                  <a:pt x="4" y="275"/>
                </a:cubicBezTo>
                <a:cubicBezTo>
                  <a:pt x="3" y="273"/>
                  <a:pt x="1" y="271"/>
                  <a:pt x="0" y="270"/>
                </a:cubicBezTo>
                <a:cubicBezTo>
                  <a:pt x="0" y="269"/>
                  <a:pt x="0" y="268"/>
                  <a:pt x="0" y="266"/>
                </a:cubicBezTo>
                <a:close/>
              </a:path>
            </a:pathLst>
          </a:custGeom>
          <a:solidFill>
            <a:srgbClr val="A1A1A1"/>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41" name="Freeform 6"/>
          <p:cNvSpPr>
            <a:spLocks/>
          </p:cNvSpPr>
          <p:nvPr/>
        </p:nvSpPr>
        <p:spPr bwMode="auto">
          <a:xfrm>
            <a:off x="9998826" y="4090722"/>
            <a:ext cx="939772" cy="1304827"/>
          </a:xfrm>
          <a:custGeom>
            <a:avLst/>
            <a:gdLst/>
            <a:ahLst/>
            <a:cxnLst>
              <a:cxn ang="0">
                <a:pos x="327" y="209"/>
              </a:cxn>
              <a:cxn ang="0">
                <a:pos x="320" y="245"/>
              </a:cxn>
              <a:cxn ang="0">
                <a:pos x="311" y="277"/>
              </a:cxn>
              <a:cxn ang="0">
                <a:pos x="300" y="296"/>
              </a:cxn>
              <a:cxn ang="0">
                <a:pos x="285" y="317"/>
              </a:cxn>
              <a:cxn ang="0">
                <a:pos x="269" y="344"/>
              </a:cxn>
              <a:cxn ang="0">
                <a:pos x="247" y="380"/>
              </a:cxn>
              <a:cxn ang="0">
                <a:pos x="220" y="422"/>
              </a:cxn>
              <a:cxn ang="0">
                <a:pos x="202" y="439"/>
              </a:cxn>
              <a:cxn ang="0">
                <a:pos x="164" y="463"/>
              </a:cxn>
              <a:cxn ang="0">
                <a:pos x="164" y="453"/>
              </a:cxn>
              <a:cxn ang="0">
                <a:pos x="161" y="434"/>
              </a:cxn>
              <a:cxn ang="0">
                <a:pos x="158" y="417"/>
              </a:cxn>
              <a:cxn ang="0">
                <a:pos x="147" y="401"/>
              </a:cxn>
              <a:cxn ang="0">
                <a:pos x="135" y="385"/>
              </a:cxn>
              <a:cxn ang="0">
                <a:pos x="132" y="363"/>
              </a:cxn>
              <a:cxn ang="0">
                <a:pos x="119" y="345"/>
              </a:cxn>
              <a:cxn ang="0">
                <a:pos x="111" y="322"/>
              </a:cxn>
              <a:cxn ang="0">
                <a:pos x="100" y="327"/>
              </a:cxn>
              <a:cxn ang="0">
                <a:pos x="95" y="311"/>
              </a:cxn>
              <a:cxn ang="0">
                <a:pos x="83" y="298"/>
              </a:cxn>
              <a:cxn ang="0">
                <a:pos x="67" y="283"/>
              </a:cxn>
              <a:cxn ang="0">
                <a:pos x="47" y="275"/>
              </a:cxn>
              <a:cxn ang="0">
                <a:pos x="47" y="270"/>
              </a:cxn>
              <a:cxn ang="0">
                <a:pos x="43" y="257"/>
              </a:cxn>
              <a:cxn ang="0">
                <a:pos x="52" y="245"/>
              </a:cxn>
              <a:cxn ang="0">
                <a:pos x="61" y="236"/>
              </a:cxn>
              <a:cxn ang="0">
                <a:pos x="75" y="241"/>
              </a:cxn>
              <a:cxn ang="0">
                <a:pos x="85" y="228"/>
              </a:cxn>
              <a:cxn ang="0">
                <a:pos x="74" y="216"/>
              </a:cxn>
              <a:cxn ang="0">
                <a:pos x="78" y="198"/>
              </a:cxn>
              <a:cxn ang="0">
                <a:pos x="64" y="186"/>
              </a:cxn>
              <a:cxn ang="0">
                <a:pos x="50" y="166"/>
              </a:cxn>
              <a:cxn ang="0">
                <a:pos x="41" y="157"/>
              </a:cxn>
              <a:cxn ang="0">
                <a:pos x="36" y="150"/>
              </a:cxn>
              <a:cxn ang="0">
                <a:pos x="43" y="113"/>
              </a:cxn>
              <a:cxn ang="0">
                <a:pos x="31" y="91"/>
              </a:cxn>
              <a:cxn ang="0">
                <a:pos x="34" y="77"/>
              </a:cxn>
              <a:cxn ang="0">
                <a:pos x="26" y="61"/>
              </a:cxn>
              <a:cxn ang="0">
                <a:pos x="20" y="47"/>
              </a:cxn>
              <a:cxn ang="0">
                <a:pos x="5" y="39"/>
              </a:cxn>
              <a:cxn ang="0">
                <a:pos x="5" y="21"/>
              </a:cxn>
              <a:cxn ang="0">
                <a:pos x="22" y="10"/>
              </a:cxn>
              <a:cxn ang="0">
                <a:pos x="71" y="11"/>
              </a:cxn>
              <a:cxn ang="0">
                <a:pos x="117" y="1"/>
              </a:cxn>
              <a:cxn ang="0">
                <a:pos x="130" y="14"/>
              </a:cxn>
              <a:cxn ang="0">
                <a:pos x="141" y="34"/>
              </a:cxn>
              <a:cxn ang="0">
                <a:pos x="164" y="24"/>
              </a:cxn>
              <a:cxn ang="0">
                <a:pos x="173" y="41"/>
              </a:cxn>
              <a:cxn ang="0">
                <a:pos x="193" y="62"/>
              </a:cxn>
              <a:cxn ang="0">
                <a:pos x="210" y="79"/>
              </a:cxn>
              <a:cxn ang="0">
                <a:pos x="246" y="94"/>
              </a:cxn>
              <a:cxn ang="0">
                <a:pos x="276" y="121"/>
              </a:cxn>
              <a:cxn ang="0">
                <a:pos x="296" y="149"/>
              </a:cxn>
              <a:cxn ang="0">
                <a:pos x="318" y="170"/>
              </a:cxn>
              <a:cxn ang="0">
                <a:pos x="328" y="188"/>
              </a:cxn>
            </a:cxnLst>
            <a:rect l="0" t="0" r="r" b="b"/>
            <a:pathLst>
              <a:path w="333" h="463">
                <a:moveTo>
                  <a:pt x="333" y="191"/>
                </a:moveTo>
                <a:cubicBezTo>
                  <a:pt x="333" y="193"/>
                  <a:pt x="331" y="198"/>
                  <a:pt x="331" y="200"/>
                </a:cubicBezTo>
                <a:cubicBezTo>
                  <a:pt x="330" y="202"/>
                  <a:pt x="328" y="206"/>
                  <a:pt x="327" y="209"/>
                </a:cubicBezTo>
                <a:cubicBezTo>
                  <a:pt x="326" y="210"/>
                  <a:pt x="324" y="214"/>
                  <a:pt x="323" y="216"/>
                </a:cubicBezTo>
                <a:cubicBezTo>
                  <a:pt x="322" y="218"/>
                  <a:pt x="322" y="223"/>
                  <a:pt x="321" y="226"/>
                </a:cubicBezTo>
                <a:cubicBezTo>
                  <a:pt x="321" y="231"/>
                  <a:pt x="321" y="240"/>
                  <a:pt x="320" y="245"/>
                </a:cubicBezTo>
                <a:cubicBezTo>
                  <a:pt x="320" y="247"/>
                  <a:pt x="318" y="252"/>
                  <a:pt x="317" y="254"/>
                </a:cubicBezTo>
                <a:cubicBezTo>
                  <a:pt x="316" y="256"/>
                  <a:pt x="315" y="259"/>
                  <a:pt x="314" y="261"/>
                </a:cubicBezTo>
                <a:cubicBezTo>
                  <a:pt x="313" y="265"/>
                  <a:pt x="311" y="273"/>
                  <a:pt x="311" y="277"/>
                </a:cubicBezTo>
                <a:cubicBezTo>
                  <a:pt x="310" y="279"/>
                  <a:pt x="310" y="283"/>
                  <a:pt x="310" y="284"/>
                </a:cubicBezTo>
                <a:cubicBezTo>
                  <a:pt x="309" y="286"/>
                  <a:pt x="304" y="288"/>
                  <a:pt x="303" y="290"/>
                </a:cubicBezTo>
                <a:cubicBezTo>
                  <a:pt x="302" y="291"/>
                  <a:pt x="301" y="295"/>
                  <a:pt x="300" y="296"/>
                </a:cubicBezTo>
                <a:cubicBezTo>
                  <a:pt x="299" y="299"/>
                  <a:pt x="296" y="303"/>
                  <a:pt x="294" y="305"/>
                </a:cubicBezTo>
                <a:cubicBezTo>
                  <a:pt x="293" y="307"/>
                  <a:pt x="291" y="310"/>
                  <a:pt x="290" y="312"/>
                </a:cubicBezTo>
                <a:cubicBezTo>
                  <a:pt x="289" y="313"/>
                  <a:pt x="286" y="315"/>
                  <a:pt x="285" y="317"/>
                </a:cubicBezTo>
                <a:cubicBezTo>
                  <a:pt x="285" y="319"/>
                  <a:pt x="285" y="323"/>
                  <a:pt x="285" y="325"/>
                </a:cubicBezTo>
                <a:cubicBezTo>
                  <a:pt x="284" y="327"/>
                  <a:pt x="282" y="330"/>
                  <a:pt x="281" y="331"/>
                </a:cubicBezTo>
                <a:cubicBezTo>
                  <a:pt x="278" y="334"/>
                  <a:pt x="272" y="341"/>
                  <a:pt x="269" y="344"/>
                </a:cubicBezTo>
                <a:cubicBezTo>
                  <a:pt x="266" y="347"/>
                  <a:pt x="260" y="353"/>
                  <a:pt x="258" y="356"/>
                </a:cubicBezTo>
                <a:cubicBezTo>
                  <a:pt x="256" y="359"/>
                  <a:pt x="254" y="364"/>
                  <a:pt x="253" y="367"/>
                </a:cubicBezTo>
                <a:cubicBezTo>
                  <a:pt x="252" y="370"/>
                  <a:pt x="249" y="377"/>
                  <a:pt x="247" y="380"/>
                </a:cubicBezTo>
                <a:cubicBezTo>
                  <a:pt x="244" y="385"/>
                  <a:pt x="236" y="394"/>
                  <a:pt x="232" y="399"/>
                </a:cubicBezTo>
                <a:cubicBezTo>
                  <a:pt x="230" y="402"/>
                  <a:pt x="226" y="407"/>
                  <a:pt x="224" y="410"/>
                </a:cubicBezTo>
                <a:cubicBezTo>
                  <a:pt x="223" y="413"/>
                  <a:pt x="221" y="419"/>
                  <a:pt x="220" y="422"/>
                </a:cubicBezTo>
                <a:cubicBezTo>
                  <a:pt x="219" y="424"/>
                  <a:pt x="215" y="429"/>
                  <a:pt x="213" y="431"/>
                </a:cubicBezTo>
                <a:cubicBezTo>
                  <a:pt x="213" y="433"/>
                  <a:pt x="212" y="435"/>
                  <a:pt x="211" y="438"/>
                </a:cubicBezTo>
                <a:cubicBezTo>
                  <a:pt x="208" y="438"/>
                  <a:pt x="204" y="438"/>
                  <a:pt x="202" y="439"/>
                </a:cubicBezTo>
                <a:cubicBezTo>
                  <a:pt x="198" y="440"/>
                  <a:pt x="192" y="444"/>
                  <a:pt x="189" y="447"/>
                </a:cubicBezTo>
                <a:cubicBezTo>
                  <a:pt x="185" y="450"/>
                  <a:pt x="178" y="457"/>
                  <a:pt x="174" y="459"/>
                </a:cubicBezTo>
                <a:cubicBezTo>
                  <a:pt x="171" y="461"/>
                  <a:pt x="166" y="463"/>
                  <a:pt x="164" y="463"/>
                </a:cubicBezTo>
                <a:cubicBezTo>
                  <a:pt x="163" y="463"/>
                  <a:pt x="162" y="463"/>
                  <a:pt x="161" y="462"/>
                </a:cubicBezTo>
                <a:cubicBezTo>
                  <a:pt x="161" y="461"/>
                  <a:pt x="161" y="460"/>
                  <a:pt x="161" y="459"/>
                </a:cubicBezTo>
                <a:cubicBezTo>
                  <a:pt x="161" y="457"/>
                  <a:pt x="164" y="454"/>
                  <a:pt x="164" y="453"/>
                </a:cubicBezTo>
                <a:cubicBezTo>
                  <a:pt x="164" y="451"/>
                  <a:pt x="162" y="447"/>
                  <a:pt x="162" y="445"/>
                </a:cubicBezTo>
                <a:cubicBezTo>
                  <a:pt x="162" y="444"/>
                  <a:pt x="163" y="441"/>
                  <a:pt x="163" y="440"/>
                </a:cubicBezTo>
                <a:cubicBezTo>
                  <a:pt x="163" y="438"/>
                  <a:pt x="162" y="435"/>
                  <a:pt x="161" y="434"/>
                </a:cubicBezTo>
                <a:cubicBezTo>
                  <a:pt x="160" y="433"/>
                  <a:pt x="158" y="431"/>
                  <a:pt x="157" y="430"/>
                </a:cubicBezTo>
                <a:cubicBezTo>
                  <a:pt x="156" y="429"/>
                  <a:pt x="156" y="426"/>
                  <a:pt x="156" y="424"/>
                </a:cubicBezTo>
                <a:cubicBezTo>
                  <a:pt x="156" y="422"/>
                  <a:pt x="158" y="419"/>
                  <a:pt x="158" y="417"/>
                </a:cubicBezTo>
                <a:cubicBezTo>
                  <a:pt x="158" y="416"/>
                  <a:pt x="159" y="414"/>
                  <a:pt x="158" y="413"/>
                </a:cubicBezTo>
                <a:cubicBezTo>
                  <a:pt x="157" y="411"/>
                  <a:pt x="154" y="409"/>
                  <a:pt x="152" y="408"/>
                </a:cubicBezTo>
                <a:cubicBezTo>
                  <a:pt x="151" y="406"/>
                  <a:pt x="149" y="402"/>
                  <a:pt x="147" y="401"/>
                </a:cubicBezTo>
                <a:cubicBezTo>
                  <a:pt x="145" y="400"/>
                  <a:pt x="141" y="399"/>
                  <a:pt x="140" y="398"/>
                </a:cubicBezTo>
                <a:cubicBezTo>
                  <a:pt x="138" y="396"/>
                  <a:pt x="136" y="393"/>
                  <a:pt x="135" y="392"/>
                </a:cubicBezTo>
                <a:cubicBezTo>
                  <a:pt x="135" y="390"/>
                  <a:pt x="135" y="387"/>
                  <a:pt x="135" y="385"/>
                </a:cubicBezTo>
                <a:cubicBezTo>
                  <a:pt x="134" y="383"/>
                  <a:pt x="133" y="377"/>
                  <a:pt x="132" y="374"/>
                </a:cubicBezTo>
                <a:cubicBezTo>
                  <a:pt x="131" y="373"/>
                  <a:pt x="130" y="370"/>
                  <a:pt x="130" y="369"/>
                </a:cubicBezTo>
                <a:cubicBezTo>
                  <a:pt x="130" y="367"/>
                  <a:pt x="132" y="364"/>
                  <a:pt x="132" y="363"/>
                </a:cubicBezTo>
                <a:cubicBezTo>
                  <a:pt x="132" y="361"/>
                  <a:pt x="130" y="358"/>
                  <a:pt x="129" y="357"/>
                </a:cubicBezTo>
                <a:cubicBezTo>
                  <a:pt x="128" y="356"/>
                  <a:pt x="125" y="354"/>
                  <a:pt x="124" y="353"/>
                </a:cubicBezTo>
                <a:cubicBezTo>
                  <a:pt x="123" y="351"/>
                  <a:pt x="120" y="347"/>
                  <a:pt x="119" y="345"/>
                </a:cubicBezTo>
                <a:cubicBezTo>
                  <a:pt x="118" y="343"/>
                  <a:pt x="116" y="339"/>
                  <a:pt x="115" y="336"/>
                </a:cubicBezTo>
                <a:cubicBezTo>
                  <a:pt x="115" y="334"/>
                  <a:pt x="116" y="329"/>
                  <a:pt x="115" y="327"/>
                </a:cubicBezTo>
                <a:cubicBezTo>
                  <a:pt x="114" y="326"/>
                  <a:pt x="112" y="323"/>
                  <a:pt x="111" y="322"/>
                </a:cubicBezTo>
                <a:cubicBezTo>
                  <a:pt x="110" y="322"/>
                  <a:pt x="108" y="322"/>
                  <a:pt x="106" y="322"/>
                </a:cubicBezTo>
                <a:cubicBezTo>
                  <a:pt x="105" y="322"/>
                  <a:pt x="103" y="324"/>
                  <a:pt x="102" y="325"/>
                </a:cubicBezTo>
                <a:cubicBezTo>
                  <a:pt x="102" y="325"/>
                  <a:pt x="101" y="327"/>
                  <a:pt x="100" y="327"/>
                </a:cubicBezTo>
                <a:cubicBezTo>
                  <a:pt x="99" y="328"/>
                  <a:pt x="95" y="326"/>
                  <a:pt x="94" y="325"/>
                </a:cubicBezTo>
                <a:cubicBezTo>
                  <a:pt x="93" y="324"/>
                  <a:pt x="93" y="321"/>
                  <a:pt x="93" y="320"/>
                </a:cubicBezTo>
                <a:cubicBezTo>
                  <a:pt x="93" y="318"/>
                  <a:pt x="95" y="313"/>
                  <a:pt x="95" y="311"/>
                </a:cubicBezTo>
                <a:cubicBezTo>
                  <a:pt x="95" y="309"/>
                  <a:pt x="93" y="307"/>
                  <a:pt x="92" y="306"/>
                </a:cubicBezTo>
                <a:cubicBezTo>
                  <a:pt x="91" y="305"/>
                  <a:pt x="88" y="304"/>
                  <a:pt x="87" y="303"/>
                </a:cubicBezTo>
                <a:cubicBezTo>
                  <a:pt x="86" y="302"/>
                  <a:pt x="84" y="299"/>
                  <a:pt x="83" y="298"/>
                </a:cubicBezTo>
                <a:cubicBezTo>
                  <a:pt x="82" y="296"/>
                  <a:pt x="80" y="292"/>
                  <a:pt x="78" y="291"/>
                </a:cubicBezTo>
                <a:cubicBezTo>
                  <a:pt x="77" y="289"/>
                  <a:pt x="73" y="288"/>
                  <a:pt x="71" y="286"/>
                </a:cubicBezTo>
                <a:cubicBezTo>
                  <a:pt x="70" y="286"/>
                  <a:pt x="68" y="284"/>
                  <a:pt x="67" y="283"/>
                </a:cubicBezTo>
                <a:cubicBezTo>
                  <a:pt x="65" y="282"/>
                  <a:pt x="62" y="278"/>
                  <a:pt x="60" y="276"/>
                </a:cubicBezTo>
                <a:cubicBezTo>
                  <a:pt x="58" y="276"/>
                  <a:pt x="55" y="275"/>
                  <a:pt x="53" y="275"/>
                </a:cubicBezTo>
                <a:cubicBezTo>
                  <a:pt x="52" y="275"/>
                  <a:pt x="49" y="275"/>
                  <a:pt x="47" y="275"/>
                </a:cubicBezTo>
                <a:cubicBezTo>
                  <a:pt x="47" y="275"/>
                  <a:pt x="46" y="274"/>
                  <a:pt x="46" y="274"/>
                </a:cubicBezTo>
                <a:cubicBezTo>
                  <a:pt x="46" y="274"/>
                  <a:pt x="46" y="274"/>
                  <a:pt x="46" y="274"/>
                </a:cubicBezTo>
                <a:cubicBezTo>
                  <a:pt x="46" y="273"/>
                  <a:pt x="46" y="271"/>
                  <a:pt x="47" y="270"/>
                </a:cubicBezTo>
                <a:cubicBezTo>
                  <a:pt x="47" y="268"/>
                  <a:pt x="50" y="267"/>
                  <a:pt x="50" y="266"/>
                </a:cubicBezTo>
                <a:cubicBezTo>
                  <a:pt x="50" y="264"/>
                  <a:pt x="48" y="262"/>
                  <a:pt x="47" y="261"/>
                </a:cubicBezTo>
                <a:cubicBezTo>
                  <a:pt x="46" y="260"/>
                  <a:pt x="44" y="259"/>
                  <a:pt x="43" y="257"/>
                </a:cubicBezTo>
                <a:cubicBezTo>
                  <a:pt x="43" y="256"/>
                  <a:pt x="43" y="254"/>
                  <a:pt x="43" y="253"/>
                </a:cubicBezTo>
                <a:cubicBezTo>
                  <a:pt x="43" y="252"/>
                  <a:pt x="46" y="249"/>
                  <a:pt x="47" y="248"/>
                </a:cubicBezTo>
                <a:cubicBezTo>
                  <a:pt x="48" y="247"/>
                  <a:pt x="51" y="246"/>
                  <a:pt x="52" y="245"/>
                </a:cubicBezTo>
                <a:cubicBezTo>
                  <a:pt x="53" y="244"/>
                  <a:pt x="52" y="241"/>
                  <a:pt x="52" y="240"/>
                </a:cubicBezTo>
                <a:cubicBezTo>
                  <a:pt x="53" y="239"/>
                  <a:pt x="54" y="237"/>
                  <a:pt x="55" y="237"/>
                </a:cubicBezTo>
                <a:cubicBezTo>
                  <a:pt x="56" y="236"/>
                  <a:pt x="60" y="236"/>
                  <a:pt x="61" y="236"/>
                </a:cubicBezTo>
                <a:cubicBezTo>
                  <a:pt x="63" y="236"/>
                  <a:pt x="65" y="237"/>
                  <a:pt x="66" y="237"/>
                </a:cubicBezTo>
                <a:cubicBezTo>
                  <a:pt x="67" y="238"/>
                  <a:pt x="69" y="240"/>
                  <a:pt x="70" y="241"/>
                </a:cubicBezTo>
                <a:cubicBezTo>
                  <a:pt x="71" y="241"/>
                  <a:pt x="74" y="242"/>
                  <a:pt x="75" y="241"/>
                </a:cubicBezTo>
                <a:cubicBezTo>
                  <a:pt x="77" y="241"/>
                  <a:pt x="78" y="237"/>
                  <a:pt x="79" y="235"/>
                </a:cubicBezTo>
                <a:cubicBezTo>
                  <a:pt x="80" y="234"/>
                  <a:pt x="83" y="233"/>
                  <a:pt x="84" y="232"/>
                </a:cubicBezTo>
                <a:cubicBezTo>
                  <a:pt x="84" y="231"/>
                  <a:pt x="85" y="229"/>
                  <a:pt x="85" y="228"/>
                </a:cubicBezTo>
                <a:cubicBezTo>
                  <a:pt x="85" y="227"/>
                  <a:pt x="83" y="226"/>
                  <a:pt x="82" y="225"/>
                </a:cubicBezTo>
                <a:cubicBezTo>
                  <a:pt x="81" y="224"/>
                  <a:pt x="79" y="222"/>
                  <a:pt x="78" y="221"/>
                </a:cubicBezTo>
                <a:cubicBezTo>
                  <a:pt x="77" y="220"/>
                  <a:pt x="75" y="217"/>
                  <a:pt x="74" y="216"/>
                </a:cubicBezTo>
                <a:cubicBezTo>
                  <a:pt x="74" y="215"/>
                  <a:pt x="72" y="213"/>
                  <a:pt x="72" y="212"/>
                </a:cubicBezTo>
                <a:cubicBezTo>
                  <a:pt x="72" y="210"/>
                  <a:pt x="75" y="207"/>
                  <a:pt x="75" y="205"/>
                </a:cubicBezTo>
                <a:cubicBezTo>
                  <a:pt x="76" y="203"/>
                  <a:pt x="78" y="200"/>
                  <a:pt x="78" y="198"/>
                </a:cubicBezTo>
                <a:cubicBezTo>
                  <a:pt x="78" y="197"/>
                  <a:pt x="77" y="195"/>
                  <a:pt x="77" y="194"/>
                </a:cubicBezTo>
                <a:cubicBezTo>
                  <a:pt x="75" y="192"/>
                  <a:pt x="72" y="191"/>
                  <a:pt x="71" y="190"/>
                </a:cubicBezTo>
                <a:cubicBezTo>
                  <a:pt x="69" y="189"/>
                  <a:pt x="65" y="187"/>
                  <a:pt x="64" y="186"/>
                </a:cubicBezTo>
                <a:cubicBezTo>
                  <a:pt x="63" y="185"/>
                  <a:pt x="61" y="183"/>
                  <a:pt x="60" y="181"/>
                </a:cubicBezTo>
                <a:cubicBezTo>
                  <a:pt x="58" y="179"/>
                  <a:pt x="55" y="174"/>
                  <a:pt x="54" y="172"/>
                </a:cubicBezTo>
                <a:cubicBezTo>
                  <a:pt x="53" y="170"/>
                  <a:pt x="51" y="168"/>
                  <a:pt x="50" y="166"/>
                </a:cubicBezTo>
                <a:cubicBezTo>
                  <a:pt x="50" y="166"/>
                  <a:pt x="48" y="165"/>
                  <a:pt x="47" y="164"/>
                </a:cubicBezTo>
                <a:cubicBezTo>
                  <a:pt x="46" y="163"/>
                  <a:pt x="45" y="161"/>
                  <a:pt x="44" y="160"/>
                </a:cubicBezTo>
                <a:cubicBezTo>
                  <a:pt x="43" y="159"/>
                  <a:pt x="42" y="158"/>
                  <a:pt x="41" y="157"/>
                </a:cubicBezTo>
                <a:cubicBezTo>
                  <a:pt x="40" y="157"/>
                  <a:pt x="36" y="156"/>
                  <a:pt x="35" y="155"/>
                </a:cubicBezTo>
                <a:cubicBezTo>
                  <a:pt x="35" y="155"/>
                  <a:pt x="34" y="154"/>
                  <a:pt x="34" y="153"/>
                </a:cubicBezTo>
                <a:cubicBezTo>
                  <a:pt x="34" y="152"/>
                  <a:pt x="35" y="150"/>
                  <a:pt x="36" y="150"/>
                </a:cubicBezTo>
                <a:cubicBezTo>
                  <a:pt x="37" y="146"/>
                  <a:pt x="41" y="140"/>
                  <a:pt x="42" y="136"/>
                </a:cubicBezTo>
                <a:cubicBezTo>
                  <a:pt x="43" y="133"/>
                  <a:pt x="44" y="124"/>
                  <a:pt x="44" y="120"/>
                </a:cubicBezTo>
                <a:cubicBezTo>
                  <a:pt x="44" y="118"/>
                  <a:pt x="43" y="115"/>
                  <a:pt x="43" y="113"/>
                </a:cubicBezTo>
                <a:cubicBezTo>
                  <a:pt x="42" y="111"/>
                  <a:pt x="39" y="109"/>
                  <a:pt x="38" y="107"/>
                </a:cubicBezTo>
                <a:cubicBezTo>
                  <a:pt x="37" y="105"/>
                  <a:pt x="35" y="101"/>
                  <a:pt x="35" y="99"/>
                </a:cubicBezTo>
                <a:cubicBezTo>
                  <a:pt x="34" y="97"/>
                  <a:pt x="32" y="93"/>
                  <a:pt x="31" y="91"/>
                </a:cubicBezTo>
                <a:cubicBezTo>
                  <a:pt x="31" y="89"/>
                  <a:pt x="28" y="86"/>
                  <a:pt x="28" y="84"/>
                </a:cubicBezTo>
                <a:cubicBezTo>
                  <a:pt x="28" y="83"/>
                  <a:pt x="30" y="82"/>
                  <a:pt x="31" y="81"/>
                </a:cubicBezTo>
                <a:cubicBezTo>
                  <a:pt x="32" y="80"/>
                  <a:pt x="35" y="78"/>
                  <a:pt x="34" y="77"/>
                </a:cubicBezTo>
                <a:cubicBezTo>
                  <a:pt x="34" y="76"/>
                  <a:pt x="30" y="75"/>
                  <a:pt x="29" y="74"/>
                </a:cubicBezTo>
                <a:cubicBezTo>
                  <a:pt x="28" y="73"/>
                  <a:pt x="27" y="70"/>
                  <a:pt x="27" y="69"/>
                </a:cubicBezTo>
                <a:cubicBezTo>
                  <a:pt x="26" y="67"/>
                  <a:pt x="26" y="63"/>
                  <a:pt x="26" y="61"/>
                </a:cubicBezTo>
                <a:cubicBezTo>
                  <a:pt x="25" y="60"/>
                  <a:pt x="26" y="56"/>
                  <a:pt x="26" y="54"/>
                </a:cubicBezTo>
                <a:cubicBezTo>
                  <a:pt x="25" y="53"/>
                  <a:pt x="24" y="50"/>
                  <a:pt x="23" y="49"/>
                </a:cubicBezTo>
                <a:cubicBezTo>
                  <a:pt x="22" y="48"/>
                  <a:pt x="21" y="48"/>
                  <a:pt x="20" y="47"/>
                </a:cubicBezTo>
                <a:cubicBezTo>
                  <a:pt x="18" y="47"/>
                  <a:pt x="13" y="48"/>
                  <a:pt x="12" y="46"/>
                </a:cubicBezTo>
                <a:cubicBezTo>
                  <a:pt x="10" y="46"/>
                  <a:pt x="9" y="42"/>
                  <a:pt x="8" y="41"/>
                </a:cubicBezTo>
                <a:cubicBezTo>
                  <a:pt x="7" y="40"/>
                  <a:pt x="6" y="39"/>
                  <a:pt x="5" y="39"/>
                </a:cubicBezTo>
                <a:cubicBezTo>
                  <a:pt x="4" y="38"/>
                  <a:pt x="2" y="37"/>
                  <a:pt x="0" y="36"/>
                </a:cubicBezTo>
                <a:cubicBezTo>
                  <a:pt x="1" y="34"/>
                  <a:pt x="2" y="32"/>
                  <a:pt x="3" y="31"/>
                </a:cubicBezTo>
                <a:cubicBezTo>
                  <a:pt x="3" y="29"/>
                  <a:pt x="4" y="24"/>
                  <a:pt x="5" y="21"/>
                </a:cubicBezTo>
                <a:cubicBezTo>
                  <a:pt x="6" y="19"/>
                  <a:pt x="8" y="15"/>
                  <a:pt x="10" y="13"/>
                </a:cubicBezTo>
                <a:cubicBezTo>
                  <a:pt x="10" y="12"/>
                  <a:pt x="13" y="10"/>
                  <a:pt x="14" y="10"/>
                </a:cubicBezTo>
                <a:cubicBezTo>
                  <a:pt x="16" y="9"/>
                  <a:pt x="20" y="9"/>
                  <a:pt x="22" y="10"/>
                </a:cubicBezTo>
                <a:cubicBezTo>
                  <a:pt x="26" y="10"/>
                  <a:pt x="36" y="12"/>
                  <a:pt x="40" y="13"/>
                </a:cubicBezTo>
                <a:cubicBezTo>
                  <a:pt x="44" y="13"/>
                  <a:pt x="51" y="15"/>
                  <a:pt x="55" y="15"/>
                </a:cubicBezTo>
                <a:cubicBezTo>
                  <a:pt x="59" y="14"/>
                  <a:pt x="67" y="12"/>
                  <a:pt x="71" y="11"/>
                </a:cubicBezTo>
                <a:cubicBezTo>
                  <a:pt x="75" y="11"/>
                  <a:pt x="82" y="10"/>
                  <a:pt x="85" y="10"/>
                </a:cubicBezTo>
                <a:cubicBezTo>
                  <a:pt x="90" y="9"/>
                  <a:pt x="100" y="6"/>
                  <a:pt x="105" y="4"/>
                </a:cubicBezTo>
                <a:cubicBezTo>
                  <a:pt x="108" y="3"/>
                  <a:pt x="114" y="1"/>
                  <a:pt x="117" y="1"/>
                </a:cubicBezTo>
                <a:cubicBezTo>
                  <a:pt x="119" y="0"/>
                  <a:pt x="123" y="0"/>
                  <a:pt x="124" y="1"/>
                </a:cubicBezTo>
                <a:cubicBezTo>
                  <a:pt x="126" y="1"/>
                  <a:pt x="127" y="4"/>
                  <a:pt x="127" y="5"/>
                </a:cubicBezTo>
                <a:cubicBezTo>
                  <a:pt x="128" y="7"/>
                  <a:pt x="129" y="12"/>
                  <a:pt x="130" y="14"/>
                </a:cubicBezTo>
                <a:cubicBezTo>
                  <a:pt x="130" y="17"/>
                  <a:pt x="131" y="22"/>
                  <a:pt x="132" y="25"/>
                </a:cubicBezTo>
                <a:cubicBezTo>
                  <a:pt x="132" y="27"/>
                  <a:pt x="134" y="31"/>
                  <a:pt x="135" y="32"/>
                </a:cubicBezTo>
                <a:cubicBezTo>
                  <a:pt x="137" y="33"/>
                  <a:pt x="139" y="34"/>
                  <a:pt x="141" y="34"/>
                </a:cubicBezTo>
                <a:cubicBezTo>
                  <a:pt x="142" y="34"/>
                  <a:pt x="144" y="30"/>
                  <a:pt x="145" y="29"/>
                </a:cubicBezTo>
                <a:cubicBezTo>
                  <a:pt x="147" y="27"/>
                  <a:pt x="152" y="24"/>
                  <a:pt x="154" y="24"/>
                </a:cubicBezTo>
                <a:cubicBezTo>
                  <a:pt x="156" y="23"/>
                  <a:pt x="161" y="24"/>
                  <a:pt x="164" y="24"/>
                </a:cubicBezTo>
                <a:cubicBezTo>
                  <a:pt x="163" y="26"/>
                  <a:pt x="163" y="28"/>
                  <a:pt x="163" y="29"/>
                </a:cubicBezTo>
                <a:cubicBezTo>
                  <a:pt x="164" y="30"/>
                  <a:pt x="164" y="33"/>
                  <a:pt x="165" y="34"/>
                </a:cubicBezTo>
                <a:cubicBezTo>
                  <a:pt x="166" y="36"/>
                  <a:pt x="171" y="40"/>
                  <a:pt x="173" y="41"/>
                </a:cubicBezTo>
                <a:cubicBezTo>
                  <a:pt x="175" y="44"/>
                  <a:pt x="181" y="48"/>
                  <a:pt x="183" y="51"/>
                </a:cubicBezTo>
                <a:cubicBezTo>
                  <a:pt x="184" y="52"/>
                  <a:pt x="186" y="56"/>
                  <a:pt x="187" y="58"/>
                </a:cubicBezTo>
                <a:cubicBezTo>
                  <a:pt x="189" y="59"/>
                  <a:pt x="192" y="61"/>
                  <a:pt x="193" y="62"/>
                </a:cubicBezTo>
                <a:cubicBezTo>
                  <a:pt x="195" y="63"/>
                  <a:pt x="199" y="65"/>
                  <a:pt x="201" y="66"/>
                </a:cubicBezTo>
                <a:cubicBezTo>
                  <a:pt x="202" y="67"/>
                  <a:pt x="204" y="70"/>
                  <a:pt x="206" y="72"/>
                </a:cubicBezTo>
                <a:cubicBezTo>
                  <a:pt x="207" y="74"/>
                  <a:pt x="209" y="78"/>
                  <a:pt x="210" y="79"/>
                </a:cubicBezTo>
                <a:cubicBezTo>
                  <a:pt x="212" y="80"/>
                  <a:pt x="215" y="82"/>
                  <a:pt x="217" y="83"/>
                </a:cubicBezTo>
                <a:cubicBezTo>
                  <a:pt x="220" y="85"/>
                  <a:pt x="228" y="88"/>
                  <a:pt x="232" y="89"/>
                </a:cubicBezTo>
                <a:cubicBezTo>
                  <a:pt x="236" y="91"/>
                  <a:pt x="243" y="92"/>
                  <a:pt x="246" y="94"/>
                </a:cubicBezTo>
                <a:cubicBezTo>
                  <a:pt x="249" y="96"/>
                  <a:pt x="252" y="102"/>
                  <a:pt x="254" y="104"/>
                </a:cubicBezTo>
                <a:cubicBezTo>
                  <a:pt x="256" y="106"/>
                  <a:pt x="259" y="110"/>
                  <a:pt x="261" y="111"/>
                </a:cubicBezTo>
                <a:cubicBezTo>
                  <a:pt x="264" y="114"/>
                  <a:pt x="272" y="118"/>
                  <a:pt x="276" y="121"/>
                </a:cubicBezTo>
                <a:cubicBezTo>
                  <a:pt x="279" y="123"/>
                  <a:pt x="285" y="126"/>
                  <a:pt x="287" y="129"/>
                </a:cubicBezTo>
                <a:cubicBezTo>
                  <a:pt x="289" y="130"/>
                  <a:pt x="293" y="133"/>
                  <a:pt x="294" y="135"/>
                </a:cubicBezTo>
                <a:cubicBezTo>
                  <a:pt x="295" y="138"/>
                  <a:pt x="295" y="145"/>
                  <a:pt x="296" y="149"/>
                </a:cubicBezTo>
                <a:cubicBezTo>
                  <a:pt x="297" y="151"/>
                  <a:pt x="298" y="155"/>
                  <a:pt x="300" y="156"/>
                </a:cubicBezTo>
                <a:cubicBezTo>
                  <a:pt x="302" y="159"/>
                  <a:pt x="308" y="160"/>
                  <a:pt x="310" y="162"/>
                </a:cubicBezTo>
                <a:cubicBezTo>
                  <a:pt x="312" y="164"/>
                  <a:pt x="316" y="168"/>
                  <a:pt x="318" y="170"/>
                </a:cubicBezTo>
                <a:cubicBezTo>
                  <a:pt x="319" y="172"/>
                  <a:pt x="322" y="174"/>
                  <a:pt x="323" y="176"/>
                </a:cubicBezTo>
                <a:cubicBezTo>
                  <a:pt x="324" y="177"/>
                  <a:pt x="327" y="180"/>
                  <a:pt x="327" y="182"/>
                </a:cubicBezTo>
                <a:cubicBezTo>
                  <a:pt x="328" y="183"/>
                  <a:pt x="327" y="187"/>
                  <a:pt x="328" y="188"/>
                </a:cubicBezTo>
                <a:cubicBezTo>
                  <a:pt x="329" y="189"/>
                  <a:pt x="332" y="190"/>
                  <a:pt x="333" y="191"/>
                </a:cubicBezTo>
                <a:close/>
              </a:path>
            </a:pathLst>
          </a:custGeom>
          <a:solidFill>
            <a:srgbClr val="A6A6A6"/>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42" name="Freeform 7"/>
          <p:cNvSpPr>
            <a:spLocks/>
          </p:cNvSpPr>
          <p:nvPr/>
        </p:nvSpPr>
        <p:spPr bwMode="auto">
          <a:xfrm>
            <a:off x="9387111" y="4036457"/>
            <a:ext cx="850975" cy="1065567"/>
          </a:xfrm>
          <a:custGeom>
            <a:avLst/>
            <a:gdLst/>
            <a:ahLst/>
            <a:cxnLst>
              <a:cxn ang="0">
                <a:pos x="261" y="303"/>
              </a:cxn>
              <a:cxn ang="0">
                <a:pos x="248" y="312"/>
              </a:cxn>
              <a:cxn ang="0">
                <a:pos x="239" y="325"/>
              </a:cxn>
              <a:cxn ang="0">
                <a:pos x="237" y="336"/>
              </a:cxn>
              <a:cxn ang="0">
                <a:pos x="229" y="338"/>
              </a:cxn>
              <a:cxn ang="0">
                <a:pos x="230" y="353"/>
              </a:cxn>
              <a:cxn ang="0">
                <a:pos x="221" y="360"/>
              </a:cxn>
              <a:cxn ang="0">
                <a:pos x="206" y="377"/>
              </a:cxn>
              <a:cxn ang="0">
                <a:pos x="185" y="372"/>
              </a:cxn>
              <a:cxn ang="0">
                <a:pos x="173" y="367"/>
              </a:cxn>
              <a:cxn ang="0">
                <a:pos x="165" y="352"/>
              </a:cxn>
              <a:cxn ang="0">
                <a:pos x="145" y="337"/>
              </a:cxn>
              <a:cxn ang="0">
                <a:pos x="133" y="333"/>
              </a:cxn>
              <a:cxn ang="0">
                <a:pos x="117" y="341"/>
              </a:cxn>
              <a:cxn ang="0">
                <a:pos x="98" y="341"/>
              </a:cxn>
              <a:cxn ang="0">
                <a:pos x="91" y="346"/>
              </a:cxn>
              <a:cxn ang="0">
                <a:pos x="80" y="344"/>
              </a:cxn>
              <a:cxn ang="0">
                <a:pos x="74" y="352"/>
              </a:cxn>
              <a:cxn ang="0">
                <a:pos x="60" y="343"/>
              </a:cxn>
              <a:cxn ang="0">
                <a:pos x="49" y="328"/>
              </a:cxn>
              <a:cxn ang="0">
                <a:pos x="56" y="305"/>
              </a:cxn>
              <a:cxn ang="0">
                <a:pos x="46" y="280"/>
              </a:cxn>
              <a:cxn ang="0">
                <a:pos x="32" y="282"/>
              </a:cxn>
              <a:cxn ang="0">
                <a:pos x="12" y="259"/>
              </a:cxn>
              <a:cxn ang="0">
                <a:pos x="1" y="246"/>
              </a:cxn>
              <a:cxn ang="0">
                <a:pos x="16" y="239"/>
              </a:cxn>
              <a:cxn ang="0">
                <a:pos x="28" y="236"/>
              </a:cxn>
              <a:cxn ang="0">
                <a:pos x="18" y="223"/>
              </a:cxn>
              <a:cxn ang="0">
                <a:pos x="13" y="206"/>
              </a:cxn>
              <a:cxn ang="0">
                <a:pos x="9" y="178"/>
              </a:cxn>
              <a:cxn ang="0">
                <a:pos x="0" y="152"/>
              </a:cxn>
              <a:cxn ang="0">
                <a:pos x="7" y="133"/>
              </a:cxn>
              <a:cxn ang="0">
                <a:pos x="7" y="117"/>
              </a:cxn>
              <a:cxn ang="0">
                <a:pos x="19" y="93"/>
              </a:cxn>
              <a:cxn ang="0">
                <a:pos x="12" y="55"/>
              </a:cxn>
              <a:cxn ang="0">
                <a:pos x="25" y="32"/>
              </a:cxn>
              <a:cxn ang="0">
                <a:pos x="49" y="10"/>
              </a:cxn>
              <a:cxn ang="0">
                <a:pos x="84" y="8"/>
              </a:cxn>
              <a:cxn ang="0">
                <a:pos x="118" y="12"/>
              </a:cxn>
              <a:cxn ang="0">
                <a:pos x="135" y="15"/>
              </a:cxn>
              <a:cxn ang="0">
                <a:pos x="154" y="23"/>
              </a:cxn>
              <a:cxn ang="0">
                <a:pos x="181" y="44"/>
              </a:cxn>
              <a:cxn ang="0">
                <a:pos x="203" y="68"/>
              </a:cxn>
              <a:cxn ang="0">
                <a:pos x="217" y="55"/>
              </a:cxn>
              <a:cxn ang="0">
                <a:pos x="229" y="65"/>
              </a:cxn>
              <a:cxn ang="0">
                <a:pos x="243" y="73"/>
              </a:cxn>
              <a:cxn ang="0">
                <a:pos x="246" y="93"/>
              </a:cxn>
              <a:cxn ang="0">
                <a:pos x="245" y="103"/>
              </a:cxn>
              <a:cxn ang="0">
                <a:pos x="255" y="126"/>
              </a:cxn>
              <a:cxn ang="0">
                <a:pos x="259" y="155"/>
              </a:cxn>
              <a:cxn ang="0">
                <a:pos x="252" y="174"/>
              </a:cxn>
              <a:cxn ang="0">
                <a:pos x="264" y="183"/>
              </a:cxn>
              <a:cxn ang="0">
                <a:pos x="277" y="200"/>
              </a:cxn>
              <a:cxn ang="0">
                <a:pos x="294" y="213"/>
              </a:cxn>
              <a:cxn ang="0">
                <a:pos x="289" y="231"/>
              </a:cxn>
              <a:cxn ang="0">
                <a:pos x="299" y="244"/>
              </a:cxn>
              <a:cxn ang="0">
                <a:pos x="296" y="254"/>
              </a:cxn>
              <a:cxn ang="0">
                <a:pos x="283" y="256"/>
              </a:cxn>
              <a:cxn ang="0">
                <a:pos x="269" y="259"/>
              </a:cxn>
              <a:cxn ang="0">
                <a:pos x="260" y="272"/>
              </a:cxn>
              <a:cxn ang="0">
                <a:pos x="267" y="285"/>
              </a:cxn>
              <a:cxn ang="0">
                <a:pos x="263" y="293"/>
              </a:cxn>
            </a:cxnLst>
            <a:rect l="0" t="0" r="r" b="b"/>
            <a:pathLst>
              <a:path w="302" h="378">
                <a:moveTo>
                  <a:pt x="263" y="293"/>
                </a:moveTo>
                <a:cubicBezTo>
                  <a:pt x="262" y="295"/>
                  <a:pt x="261" y="297"/>
                  <a:pt x="261" y="298"/>
                </a:cubicBezTo>
                <a:cubicBezTo>
                  <a:pt x="261" y="299"/>
                  <a:pt x="261" y="302"/>
                  <a:pt x="261" y="303"/>
                </a:cubicBezTo>
                <a:cubicBezTo>
                  <a:pt x="260" y="304"/>
                  <a:pt x="260" y="307"/>
                  <a:pt x="259" y="307"/>
                </a:cubicBezTo>
                <a:cubicBezTo>
                  <a:pt x="257" y="309"/>
                  <a:pt x="253" y="308"/>
                  <a:pt x="252" y="309"/>
                </a:cubicBezTo>
                <a:cubicBezTo>
                  <a:pt x="250" y="310"/>
                  <a:pt x="249" y="311"/>
                  <a:pt x="248" y="312"/>
                </a:cubicBezTo>
                <a:cubicBezTo>
                  <a:pt x="246" y="313"/>
                  <a:pt x="243" y="314"/>
                  <a:pt x="242" y="315"/>
                </a:cubicBezTo>
                <a:cubicBezTo>
                  <a:pt x="241" y="316"/>
                  <a:pt x="240" y="319"/>
                  <a:pt x="239" y="320"/>
                </a:cubicBezTo>
                <a:cubicBezTo>
                  <a:pt x="239" y="321"/>
                  <a:pt x="239" y="324"/>
                  <a:pt x="239" y="325"/>
                </a:cubicBezTo>
                <a:cubicBezTo>
                  <a:pt x="238" y="326"/>
                  <a:pt x="237" y="328"/>
                  <a:pt x="237" y="329"/>
                </a:cubicBezTo>
                <a:cubicBezTo>
                  <a:pt x="237" y="330"/>
                  <a:pt x="237" y="332"/>
                  <a:pt x="237" y="333"/>
                </a:cubicBezTo>
                <a:cubicBezTo>
                  <a:pt x="237" y="334"/>
                  <a:pt x="237" y="335"/>
                  <a:pt x="237" y="336"/>
                </a:cubicBezTo>
                <a:cubicBezTo>
                  <a:pt x="236" y="337"/>
                  <a:pt x="234" y="336"/>
                  <a:pt x="233" y="336"/>
                </a:cubicBezTo>
                <a:cubicBezTo>
                  <a:pt x="232" y="336"/>
                  <a:pt x="230" y="334"/>
                  <a:pt x="230" y="335"/>
                </a:cubicBezTo>
                <a:cubicBezTo>
                  <a:pt x="229" y="335"/>
                  <a:pt x="229" y="337"/>
                  <a:pt x="229" y="338"/>
                </a:cubicBezTo>
                <a:cubicBezTo>
                  <a:pt x="229" y="339"/>
                  <a:pt x="228" y="341"/>
                  <a:pt x="227" y="342"/>
                </a:cubicBezTo>
                <a:cubicBezTo>
                  <a:pt x="227" y="343"/>
                  <a:pt x="227" y="345"/>
                  <a:pt x="227" y="346"/>
                </a:cubicBezTo>
                <a:cubicBezTo>
                  <a:pt x="228" y="348"/>
                  <a:pt x="230" y="351"/>
                  <a:pt x="230" y="353"/>
                </a:cubicBezTo>
                <a:cubicBezTo>
                  <a:pt x="230" y="354"/>
                  <a:pt x="232" y="357"/>
                  <a:pt x="231" y="358"/>
                </a:cubicBezTo>
                <a:cubicBezTo>
                  <a:pt x="230" y="359"/>
                  <a:pt x="227" y="359"/>
                  <a:pt x="225" y="360"/>
                </a:cubicBezTo>
                <a:cubicBezTo>
                  <a:pt x="224" y="360"/>
                  <a:pt x="222" y="360"/>
                  <a:pt x="221" y="360"/>
                </a:cubicBezTo>
                <a:cubicBezTo>
                  <a:pt x="219" y="361"/>
                  <a:pt x="217" y="367"/>
                  <a:pt x="215" y="368"/>
                </a:cubicBezTo>
                <a:cubicBezTo>
                  <a:pt x="214" y="369"/>
                  <a:pt x="211" y="370"/>
                  <a:pt x="210" y="371"/>
                </a:cubicBezTo>
                <a:cubicBezTo>
                  <a:pt x="209" y="372"/>
                  <a:pt x="207" y="376"/>
                  <a:pt x="206" y="377"/>
                </a:cubicBezTo>
                <a:cubicBezTo>
                  <a:pt x="204" y="378"/>
                  <a:pt x="199" y="378"/>
                  <a:pt x="197" y="378"/>
                </a:cubicBezTo>
                <a:cubicBezTo>
                  <a:pt x="195" y="378"/>
                  <a:pt x="192" y="376"/>
                  <a:pt x="190" y="375"/>
                </a:cubicBezTo>
                <a:cubicBezTo>
                  <a:pt x="189" y="374"/>
                  <a:pt x="186" y="372"/>
                  <a:pt x="185" y="372"/>
                </a:cubicBezTo>
                <a:cubicBezTo>
                  <a:pt x="183" y="371"/>
                  <a:pt x="180" y="374"/>
                  <a:pt x="178" y="373"/>
                </a:cubicBezTo>
                <a:cubicBezTo>
                  <a:pt x="177" y="373"/>
                  <a:pt x="176" y="372"/>
                  <a:pt x="176" y="371"/>
                </a:cubicBezTo>
                <a:cubicBezTo>
                  <a:pt x="175" y="370"/>
                  <a:pt x="173" y="368"/>
                  <a:pt x="173" y="367"/>
                </a:cubicBezTo>
                <a:cubicBezTo>
                  <a:pt x="173" y="365"/>
                  <a:pt x="175" y="362"/>
                  <a:pt x="174" y="361"/>
                </a:cubicBezTo>
                <a:cubicBezTo>
                  <a:pt x="174" y="359"/>
                  <a:pt x="170" y="359"/>
                  <a:pt x="169" y="358"/>
                </a:cubicBezTo>
                <a:cubicBezTo>
                  <a:pt x="168" y="356"/>
                  <a:pt x="166" y="353"/>
                  <a:pt x="165" y="352"/>
                </a:cubicBezTo>
                <a:cubicBezTo>
                  <a:pt x="163" y="350"/>
                  <a:pt x="159" y="346"/>
                  <a:pt x="157" y="344"/>
                </a:cubicBezTo>
                <a:cubicBezTo>
                  <a:pt x="156" y="343"/>
                  <a:pt x="152" y="342"/>
                  <a:pt x="150" y="341"/>
                </a:cubicBezTo>
                <a:cubicBezTo>
                  <a:pt x="149" y="340"/>
                  <a:pt x="146" y="338"/>
                  <a:pt x="145" y="337"/>
                </a:cubicBezTo>
                <a:cubicBezTo>
                  <a:pt x="144" y="336"/>
                  <a:pt x="142" y="334"/>
                  <a:pt x="141" y="333"/>
                </a:cubicBezTo>
                <a:cubicBezTo>
                  <a:pt x="140" y="332"/>
                  <a:pt x="137" y="331"/>
                  <a:pt x="135" y="331"/>
                </a:cubicBezTo>
                <a:cubicBezTo>
                  <a:pt x="134" y="331"/>
                  <a:pt x="133" y="332"/>
                  <a:pt x="133" y="333"/>
                </a:cubicBezTo>
                <a:cubicBezTo>
                  <a:pt x="132" y="334"/>
                  <a:pt x="130" y="337"/>
                  <a:pt x="129" y="338"/>
                </a:cubicBezTo>
                <a:cubicBezTo>
                  <a:pt x="129" y="339"/>
                  <a:pt x="128" y="341"/>
                  <a:pt x="127" y="342"/>
                </a:cubicBezTo>
                <a:cubicBezTo>
                  <a:pt x="125" y="343"/>
                  <a:pt x="119" y="342"/>
                  <a:pt x="117" y="341"/>
                </a:cubicBezTo>
                <a:cubicBezTo>
                  <a:pt x="116" y="341"/>
                  <a:pt x="115" y="340"/>
                  <a:pt x="115" y="339"/>
                </a:cubicBezTo>
                <a:cubicBezTo>
                  <a:pt x="112" y="339"/>
                  <a:pt x="107" y="339"/>
                  <a:pt x="105" y="339"/>
                </a:cubicBezTo>
                <a:cubicBezTo>
                  <a:pt x="103" y="340"/>
                  <a:pt x="100" y="341"/>
                  <a:pt x="98" y="341"/>
                </a:cubicBezTo>
                <a:cubicBezTo>
                  <a:pt x="98" y="342"/>
                  <a:pt x="96" y="342"/>
                  <a:pt x="95" y="343"/>
                </a:cubicBezTo>
                <a:cubicBezTo>
                  <a:pt x="95" y="343"/>
                  <a:pt x="95" y="346"/>
                  <a:pt x="94" y="346"/>
                </a:cubicBezTo>
                <a:cubicBezTo>
                  <a:pt x="93" y="346"/>
                  <a:pt x="92" y="346"/>
                  <a:pt x="91" y="346"/>
                </a:cubicBezTo>
                <a:cubicBezTo>
                  <a:pt x="90" y="345"/>
                  <a:pt x="90" y="343"/>
                  <a:pt x="89" y="342"/>
                </a:cubicBezTo>
                <a:cubicBezTo>
                  <a:pt x="88" y="342"/>
                  <a:pt x="85" y="341"/>
                  <a:pt x="83" y="342"/>
                </a:cubicBezTo>
                <a:cubicBezTo>
                  <a:pt x="82" y="342"/>
                  <a:pt x="80" y="343"/>
                  <a:pt x="80" y="344"/>
                </a:cubicBezTo>
                <a:cubicBezTo>
                  <a:pt x="79" y="345"/>
                  <a:pt x="79" y="348"/>
                  <a:pt x="79" y="349"/>
                </a:cubicBezTo>
                <a:cubicBezTo>
                  <a:pt x="78" y="350"/>
                  <a:pt x="75" y="350"/>
                  <a:pt x="74" y="351"/>
                </a:cubicBezTo>
                <a:cubicBezTo>
                  <a:pt x="74" y="351"/>
                  <a:pt x="74" y="351"/>
                  <a:pt x="74" y="352"/>
                </a:cubicBezTo>
                <a:cubicBezTo>
                  <a:pt x="73" y="350"/>
                  <a:pt x="72" y="349"/>
                  <a:pt x="71" y="349"/>
                </a:cubicBezTo>
                <a:cubicBezTo>
                  <a:pt x="70" y="348"/>
                  <a:pt x="67" y="346"/>
                  <a:pt x="65" y="345"/>
                </a:cubicBezTo>
                <a:cubicBezTo>
                  <a:pt x="64" y="344"/>
                  <a:pt x="61" y="344"/>
                  <a:pt x="60" y="343"/>
                </a:cubicBezTo>
                <a:cubicBezTo>
                  <a:pt x="58" y="343"/>
                  <a:pt x="56" y="341"/>
                  <a:pt x="54" y="340"/>
                </a:cubicBezTo>
                <a:cubicBezTo>
                  <a:pt x="52" y="339"/>
                  <a:pt x="47" y="336"/>
                  <a:pt x="46" y="333"/>
                </a:cubicBezTo>
                <a:cubicBezTo>
                  <a:pt x="46" y="332"/>
                  <a:pt x="48" y="329"/>
                  <a:pt x="49" y="328"/>
                </a:cubicBezTo>
                <a:cubicBezTo>
                  <a:pt x="50" y="326"/>
                  <a:pt x="53" y="323"/>
                  <a:pt x="54" y="321"/>
                </a:cubicBezTo>
                <a:cubicBezTo>
                  <a:pt x="54" y="320"/>
                  <a:pt x="56" y="317"/>
                  <a:pt x="56" y="316"/>
                </a:cubicBezTo>
                <a:cubicBezTo>
                  <a:pt x="56" y="313"/>
                  <a:pt x="56" y="308"/>
                  <a:pt x="56" y="305"/>
                </a:cubicBezTo>
                <a:cubicBezTo>
                  <a:pt x="55" y="302"/>
                  <a:pt x="52" y="297"/>
                  <a:pt x="51" y="295"/>
                </a:cubicBezTo>
                <a:cubicBezTo>
                  <a:pt x="50" y="293"/>
                  <a:pt x="48" y="289"/>
                  <a:pt x="48" y="286"/>
                </a:cubicBezTo>
                <a:cubicBezTo>
                  <a:pt x="47" y="285"/>
                  <a:pt x="46" y="281"/>
                  <a:pt x="46" y="280"/>
                </a:cubicBezTo>
                <a:cubicBezTo>
                  <a:pt x="45" y="278"/>
                  <a:pt x="42" y="274"/>
                  <a:pt x="40" y="274"/>
                </a:cubicBezTo>
                <a:cubicBezTo>
                  <a:pt x="39" y="274"/>
                  <a:pt x="37" y="277"/>
                  <a:pt x="36" y="278"/>
                </a:cubicBezTo>
                <a:cubicBezTo>
                  <a:pt x="35" y="279"/>
                  <a:pt x="34" y="282"/>
                  <a:pt x="32" y="282"/>
                </a:cubicBezTo>
                <a:cubicBezTo>
                  <a:pt x="31" y="282"/>
                  <a:pt x="28" y="280"/>
                  <a:pt x="27" y="279"/>
                </a:cubicBezTo>
                <a:cubicBezTo>
                  <a:pt x="24" y="277"/>
                  <a:pt x="22" y="271"/>
                  <a:pt x="20" y="268"/>
                </a:cubicBezTo>
                <a:cubicBezTo>
                  <a:pt x="18" y="266"/>
                  <a:pt x="15" y="261"/>
                  <a:pt x="12" y="259"/>
                </a:cubicBezTo>
                <a:cubicBezTo>
                  <a:pt x="11" y="258"/>
                  <a:pt x="8" y="258"/>
                  <a:pt x="7" y="257"/>
                </a:cubicBezTo>
                <a:cubicBezTo>
                  <a:pt x="6" y="256"/>
                  <a:pt x="4" y="255"/>
                  <a:pt x="3" y="253"/>
                </a:cubicBezTo>
                <a:cubicBezTo>
                  <a:pt x="2" y="252"/>
                  <a:pt x="1" y="248"/>
                  <a:pt x="1" y="246"/>
                </a:cubicBezTo>
                <a:cubicBezTo>
                  <a:pt x="1" y="245"/>
                  <a:pt x="3" y="243"/>
                  <a:pt x="4" y="242"/>
                </a:cubicBezTo>
                <a:cubicBezTo>
                  <a:pt x="5" y="241"/>
                  <a:pt x="7" y="240"/>
                  <a:pt x="8" y="240"/>
                </a:cubicBezTo>
                <a:cubicBezTo>
                  <a:pt x="10" y="239"/>
                  <a:pt x="14" y="238"/>
                  <a:pt x="16" y="239"/>
                </a:cubicBezTo>
                <a:cubicBezTo>
                  <a:pt x="17" y="239"/>
                  <a:pt x="18" y="241"/>
                  <a:pt x="19" y="242"/>
                </a:cubicBezTo>
                <a:cubicBezTo>
                  <a:pt x="20" y="243"/>
                  <a:pt x="22" y="244"/>
                  <a:pt x="23" y="244"/>
                </a:cubicBezTo>
                <a:cubicBezTo>
                  <a:pt x="25" y="243"/>
                  <a:pt x="28" y="239"/>
                  <a:pt x="28" y="236"/>
                </a:cubicBezTo>
                <a:cubicBezTo>
                  <a:pt x="28" y="235"/>
                  <a:pt x="27" y="231"/>
                  <a:pt x="25" y="230"/>
                </a:cubicBezTo>
                <a:cubicBezTo>
                  <a:pt x="24" y="229"/>
                  <a:pt x="21" y="230"/>
                  <a:pt x="20" y="229"/>
                </a:cubicBezTo>
                <a:cubicBezTo>
                  <a:pt x="19" y="228"/>
                  <a:pt x="18" y="224"/>
                  <a:pt x="18" y="223"/>
                </a:cubicBezTo>
                <a:cubicBezTo>
                  <a:pt x="18" y="221"/>
                  <a:pt x="20" y="219"/>
                  <a:pt x="20" y="218"/>
                </a:cubicBezTo>
                <a:cubicBezTo>
                  <a:pt x="19" y="216"/>
                  <a:pt x="17" y="214"/>
                  <a:pt x="17" y="213"/>
                </a:cubicBezTo>
                <a:cubicBezTo>
                  <a:pt x="16" y="211"/>
                  <a:pt x="14" y="208"/>
                  <a:pt x="13" y="206"/>
                </a:cubicBezTo>
                <a:cubicBezTo>
                  <a:pt x="12" y="203"/>
                  <a:pt x="10" y="198"/>
                  <a:pt x="9" y="195"/>
                </a:cubicBezTo>
                <a:cubicBezTo>
                  <a:pt x="9" y="194"/>
                  <a:pt x="7" y="191"/>
                  <a:pt x="7" y="189"/>
                </a:cubicBezTo>
                <a:cubicBezTo>
                  <a:pt x="7" y="186"/>
                  <a:pt x="9" y="181"/>
                  <a:pt x="9" y="178"/>
                </a:cubicBezTo>
                <a:cubicBezTo>
                  <a:pt x="9" y="175"/>
                  <a:pt x="7" y="171"/>
                  <a:pt x="6" y="169"/>
                </a:cubicBezTo>
                <a:cubicBezTo>
                  <a:pt x="5" y="166"/>
                  <a:pt x="4" y="159"/>
                  <a:pt x="3" y="156"/>
                </a:cubicBezTo>
                <a:cubicBezTo>
                  <a:pt x="2" y="155"/>
                  <a:pt x="0" y="153"/>
                  <a:pt x="0" y="152"/>
                </a:cubicBezTo>
                <a:cubicBezTo>
                  <a:pt x="0" y="150"/>
                  <a:pt x="2" y="146"/>
                  <a:pt x="2" y="144"/>
                </a:cubicBezTo>
                <a:cubicBezTo>
                  <a:pt x="3" y="143"/>
                  <a:pt x="6" y="140"/>
                  <a:pt x="6" y="138"/>
                </a:cubicBezTo>
                <a:cubicBezTo>
                  <a:pt x="7" y="137"/>
                  <a:pt x="7" y="133"/>
                  <a:pt x="7" y="133"/>
                </a:cubicBezTo>
                <a:cubicBezTo>
                  <a:pt x="4" y="129"/>
                  <a:pt x="4" y="129"/>
                  <a:pt x="4" y="129"/>
                </a:cubicBezTo>
                <a:cubicBezTo>
                  <a:pt x="6" y="127"/>
                  <a:pt x="7" y="124"/>
                  <a:pt x="8" y="123"/>
                </a:cubicBezTo>
                <a:cubicBezTo>
                  <a:pt x="8" y="121"/>
                  <a:pt x="7" y="119"/>
                  <a:pt x="7" y="117"/>
                </a:cubicBezTo>
                <a:cubicBezTo>
                  <a:pt x="7" y="114"/>
                  <a:pt x="7" y="107"/>
                  <a:pt x="9" y="105"/>
                </a:cubicBezTo>
                <a:cubicBezTo>
                  <a:pt x="10" y="103"/>
                  <a:pt x="15" y="102"/>
                  <a:pt x="16" y="101"/>
                </a:cubicBezTo>
                <a:cubicBezTo>
                  <a:pt x="17" y="99"/>
                  <a:pt x="19" y="95"/>
                  <a:pt x="19" y="93"/>
                </a:cubicBezTo>
                <a:cubicBezTo>
                  <a:pt x="19" y="90"/>
                  <a:pt x="16" y="84"/>
                  <a:pt x="16" y="80"/>
                </a:cubicBezTo>
                <a:cubicBezTo>
                  <a:pt x="15" y="78"/>
                  <a:pt x="15" y="72"/>
                  <a:pt x="15" y="70"/>
                </a:cubicBezTo>
                <a:cubicBezTo>
                  <a:pt x="14" y="66"/>
                  <a:pt x="13" y="59"/>
                  <a:pt x="12" y="55"/>
                </a:cubicBezTo>
                <a:cubicBezTo>
                  <a:pt x="12" y="54"/>
                  <a:pt x="11" y="50"/>
                  <a:pt x="12" y="48"/>
                </a:cubicBezTo>
                <a:cubicBezTo>
                  <a:pt x="13" y="45"/>
                  <a:pt x="16" y="41"/>
                  <a:pt x="18" y="39"/>
                </a:cubicBezTo>
                <a:cubicBezTo>
                  <a:pt x="20" y="37"/>
                  <a:pt x="23" y="33"/>
                  <a:pt x="25" y="32"/>
                </a:cubicBezTo>
                <a:cubicBezTo>
                  <a:pt x="27" y="30"/>
                  <a:pt x="31" y="29"/>
                  <a:pt x="33" y="27"/>
                </a:cubicBezTo>
                <a:cubicBezTo>
                  <a:pt x="34" y="26"/>
                  <a:pt x="37" y="21"/>
                  <a:pt x="38" y="19"/>
                </a:cubicBezTo>
                <a:cubicBezTo>
                  <a:pt x="41" y="17"/>
                  <a:pt x="46" y="12"/>
                  <a:pt x="49" y="10"/>
                </a:cubicBezTo>
                <a:cubicBezTo>
                  <a:pt x="53" y="8"/>
                  <a:pt x="61" y="3"/>
                  <a:pt x="66" y="2"/>
                </a:cubicBezTo>
                <a:cubicBezTo>
                  <a:pt x="69" y="1"/>
                  <a:pt x="75" y="0"/>
                  <a:pt x="77" y="1"/>
                </a:cubicBezTo>
                <a:cubicBezTo>
                  <a:pt x="79" y="2"/>
                  <a:pt x="82" y="7"/>
                  <a:pt x="84" y="8"/>
                </a:cubicBezTo>
                <a:cubicBezTo>
                  <a:pt x="86" y="9"/>
                  <a:pt x="92" y="8"/>
                  <a:pt x="94" y="9"/>
                </a:cubicBezTo>
                <a:cubicBezTo>
                  <a:pt x="97" y="9"/>
                  <a:pt x="103" y="10"/>
                  <a:pt x="106" y="10"/>
                </a:cubicBezTo>
                <a:cubicBezTo>
                  <a:pt x="109" y="11"/>
                  <a:pt x="115" y="11"/>
                  <a:pt x="118" y="12"/>
                </a:cubicBezTo>
                <a:cubicBezTo>
                  <a:pt x="120" y="12"/>
                  <a:pt x="124" y="13"/>
                  <a:pt x="125" y="14"/>
                </a:cubicBezTo>
                <a:cubicBezTo>
                  <a:pt x="126" y="15"/>
                  <a:pt x="127" y="16"/>
                  <a:pt x="128" y="17"/>
                </a:cubicBezTo>
                <a:cubicBezTo>
                  <a:pt x="130" y="17"/>
                  <a:pt x="134" y="15"/>
                  <a:pt x="135" y="15"/>
                </a:cubicBezTo>
                <a:cubicBezTo>
                  <a:pt x="137" y="16"/>
                  <a:pt x="139" y="17"/>
                  <a:pt x="141" y="18"/>
                </a:cubicBezTo>
                <a:cubicBezTo>
                  <a:pt x="142" y="19"/>
                  <a:pt x="145" y="22"/>
                  <a:pt x="147" y="22"/>
                </a:cubicBezTo>
                <a:cubicBezTo>
                  <a:pt x="149" y="23"/>
                  <a:pt x="152" y="23"/>
                  <a:pt x="154" y="23"/>
                </a:cubicBezTo>
                <a:cubicBezTo>
                  <a:pt x="156" y="24"/>
                  <a:pt x="158" y="26"/>
                  <a:pt x="160" y="27"/>
                </a:cubicBezTo>
                <a:cubicBezTo>
                  <a:pt x="162" y="29"/>
                  <a:pt x="167" y="34"/>
                  <a:pt x="169" y="35"/>
                </a:cubicBezTo>
                <a:cubicBezTo>
                  <a:pt x="172" y="38"/>
                  <a:pt x="179" y="41"/>
                  <a:pt x="181" y="44"/>
                </a:cubicBezTo>
                <a:cubicBezTo>
                  <a:pt x="184" y="46"/>
                  <a:pt x="189" y="51"/>
                  <a:pt x="191" y="54"/>
                </a:cubicBezTo>
                <a:cubicBezTo>
                  <a:pt x="192" y="55"/>
                  <a:pt x="194" y="59"/>
                  <a:pt x="195" y="60"/>
                </a:cubicBezTo>
                <a:cubicBezTo>
                  <a:pt x="197" y="63"/>
                  <a:pt x="200" y="68"/>
                  <a:pt x="203" y="68"/>
                </a:cubicBezTo>
                <a:cubicBezTo>
                  <a:pt x="206" y="69"/>
                  <a:pt x="210" y="65"/>
                  <a:pt x="212" y="63"/>
                </a:cubicBezTo>
                <a:cubicBezTo>
                  <a:pt x="213" y="62"/>
                  <a:pt x="215" y="60"/>
                  <a:pt x="216" y="59"/>
                </a:cubicBezTo>
                <a:cubicBezTo>
                  <a:pt x="216" y="58"/>
                  <a:pt x="217" y="57"/>
                  <a:pt x="217" y="55"/>
                </a:cubicBezTo>
                <a:cubicBezTo>
                  <a:pt x="219" y="56"/>
                  <a:pt x="221" y="57"/>
                  <a:pt x="222" y="58"/>
                </a:cubicBezTo>
                <a:cubicBezTo>
                  <a:pt x="223" y="58"/>
                  <a:pt x="224" y="59"/>
                  <a:pt x="225" y="60"/>
                </a:cubicBezTo>
                <a:cubicBezTo>
                  <a:pt x="226" y="61"/>
                  <a:pt x="227" y="65"/>
                  <a:pt x="229" y="65"/>
                </a:cubicBezTo>
                <a:cubicBezTo>
                  <a:pt x="230" y="67"/>
                  <a:pt x="235" y="66"/>
                  <a:pt x="237" y="66"/>
                </a:cubicBezTo>
                <a:cubicBezTo>
                  <a:pt x="238" y="67"/>
                  <a:pt x="239" y="67"/>
                  <a:pt x="240" y="68"/>
                </a:cubicBezTo>
                <a:cubicBezTo>
                  <a:pt x="241" y="69"/>
                  <a:pt x="242" y="72"/>
                  <a:pt x="243" y="73"/>
                </a:cubicBezTo>
                <a:cubicBezTo>
                  <a:pt x="243" y="75"/>
                  <a:pt x="242" y="79"/>
                  <a:pt x="243" y="80"/>
                </a:cubicBezTo>
                <a:cubicBezTo>
                  <a:pt x="243" y="82"/>
                  <a:pt x="243" y="86"/>
                  <a:pt x="244" y="88"/>
                </a:cubicBezTo>
                <a:cubicBezTo>
                  <a:pt x="244" y="89"/>
                  <a:pt x="245" y="92"/>
                  <a:pt x="246" y="93"/>
                </a:cubicBezTo>
                <a:cubicBezTo>
                  <a:pt x="247" y="94"/>
                  <a:pt x="251" y="95"/>
                  <a:pt x="251" y="96"/>
                </a:cubicBezTo>
                <a:cubicBezTo>
                  <a:pt x="252" y="97"/>
                  <a:pt x="249" y="99"/>
                  <a:pt x="248" y="100"/>
                </a:cubicBezTo>
                <a:cubicBezTo>
                  <a:pt x="247" y="101"/>
                  <a:pt x="245" y="102"/>
                  <a:pt x="245" y="103"/>
                </a:cubicBezTo>
                <a:cubicBezTo>
                  <a:pt x="245" y="105"/>
                  <a:pt x="248" y="108"/>
                  <a:pt x="248" y="110"/>
                </a:cubicBezTo>
                <a:cubicBezTo>
                  <a:pt x="249" y="112"/>
                  <a:pt x="251" y="116"/>
                  <a:pt x="252" y="118"/>
                </a:cubicBezTo>
                <a:cubicBezTo>
                  <a:pt x="252" y="120"/>
                  <a:pt x="254" y="124"/>
                  <a:pt x="255" y="126"/>
                </a:cubicBezTo>
                <a:cubicBezTo>
                  <a:pt x="256" y="128"/>
                  <a:pt x="259" y="130"/>
                  <a:pt x="260" y="132"/>
                </a:cubicBezTo>
                <a:cubicBezTo>
                  <a:pt x="260" y="134"/>
                  <a:pt x="261" y="137"/>
                  <a:pt x="261" y="139"/>
                </a:cubicBezTo>
                <a:cubicBezTo>
                  <a:pt x="261" y="143"/>
                  <a:pt x="260" y="152"/>
                  <a:pt x="259" y="155"/>
                </a:cubicBezTo>
                <a:cubicBezTo>
                  <a:pt x="258" y="159"/>
                  <a:pt x="254" y="165"/>
                  <a:pt x="253" y="169"/>
                </a:cubicBezTo>
                <a:cubicBezTo>
                  <a:pt x="252" y="169"/>
                  <a:pt x="251" y="171"/>
                  <a:pt x="251" y="172"/>
                </a:cubicBezTo>
                <a:cubicBezTo>
                  <a:pt x="251" y="173"/>
                  <a:pt x="252" y="174"/>
                  <a:pt x="252" y="174"/>
                </a:cubicBezTo>
                <a:cubicBezTo>
                  <a:pt x="253" y="175"/>
                  <a:pt x="257" y="176"/>
                  <a:pt x="258" y="176"/>
                </a:cubicBezTo>
                <a:cubicBezTo>
                  <a:pt x="259" y="177"/>
                  <a:pt x="260" y="178"/>
                  <a:pt x="261" y="179"/>
                </a:cubicBezTo>
                <a:cubicBezTo>
                  <a:pt x="262" y="180"/>
                  <a:pt x="263" y="182"/>
                  <a:pt x="264" y="183"/>
                </a:cubicBezTo>
                <a:cubicBezTo>
                  <a:pt x="265" y="184"/>
                  <a:pt x="267" y="185"/>
                  <a:pt x="267" y="185"/>
                </a:cubicBezTo>
                <a:cubicBezTo>
                  <a:pt x="268" y="187"/>
                  <a:pt x="270" y="189"/>
                  <a:pt x="271" y="191"/>
                </a:cubicBezTo>
                <a:cubicBezTo>
                  <a:pt x="272" y="193"/>
                  <a:pt x="275" y="198"/>
                  <a:pt x="277" y="200"/>
                </a:cubicBezTo>
                <a:cubicBezTo>
                  <a:pt x="278" y="202"/>
                  <a:pt x="280" y="204"/>
                  <a:pt x="281" y="205"/>
                </a:cubicBezTo>
                <a:cubicBezTo>
                  <a:pt x="282" y="206"/>
                  <a:pt x="286" y="208"/>
                  <a:pt x="288" y="209"/>
                </a:cubicBezTo>
                <a:cubicBezTo>
                  <a:pt x="289" y="210"/>
                  <a:pt x="292" y="211"/>
                  <a:pt x="294" y="213"/>
                </a:cubicBezTo>
                <a:cubicBezTo>
                  <a:pt x="294" y="214"/>
                  <a:pt x="295" y="216"/>
                  <a:pt x="295" y="217"/>
                </a:cubicBezTo>
                <a:cubicBezTo>
                  <a:pt x="295" y="219"/>
                  <a:pt x="293" y="222"/>
                  <a:pt x="292" y="224"/>
                </a:cubicBezTo>
                <a:cubicBezTo>
                  <a:pt x="292" y="226"/>
                  <a:pt x="289" y="229"/>
                  <a:pt x="289" y="231"/>
                </a:cubicBezTo>
                <a:cubicBezTo>
                  <a:pt x="289" y="232"/>
                  <a:pt x="291" y="234"/>
                  <a:pt x="291" y="235"/>
                </a:cubicBezTo>
                <a:cubicBezTo>
                  <a:pt x="292" y="236"/>
                  <a:pt x="294" y="239"/>
                  <a:pt x="295" y="240"/>
                </a:cubicBezTo>
                <a:cubicBezTo>
                  <a:pt x="296" y="241"/>
                  <a:pt x="298" y="243"/>
                  <a:pt x="299" y="244"/>
                </a:cubicBezTo>
                <a:cubicBezTo>
                  <a:pt x="300" y="245"/>
                  <a:pt x="302" y="246"/>
                  <a:pt x="302" y="247"/>
                </a:cubicBezTo>
                <a:cubicBezTo>
                  <a:pt x="302" y="248"/>
                  <a:pt x="301" y="250"/>
                  <a:pt x="301" y="251"/>
                </a:cubicBezTo>
                <a:cubicBezTo>
                  <a:pt x="300" y="252"/>
                  <a:pt x="297" y="253"/>
                  <a:pt x="296" y="254"/>
                </a:cubicBezTo>
                <a:cubicBezTo>
                  <a:pt x="295" y="256"/>
                  <a:pt x="294" y="260"/>
                  <a:pt x="292" y="260"/>
                </a:cubicBezTo>
                <a:cubicBezTo>
                  <a:pt x="291" y="261"/>
                  <a:pt x="288" y="260"/>
                  <a:pt x="287" y="260"/>
                </a:cubicBezTo>
                <a:cubicBezTo>
                  <a:pt x="286" y="259"/>
                  <a:pt x="284" y="257"/>
                  <a:pt x="283" y="256"/>
                </a:cubicBezTo>
                <a:cubicBezTo>
                  <a:pt x="282" y="256"/>
                  <a:pt x="280" y="255"/>
                  <a:pt x="278" y="255"/>
                </a:cubicBezTo>
                <a:cubicBezTo>
                  <a:pt x="277" y="255"/>
                  <a:pt x="273" y="255"/>
                  <a:pt x="272" y="256"/>
                </a:cubicBezTo>
                <a:cubicBezTo>
                  <a:pt x="271" y="256"/>
                  <a:pt x="270" y="258"/>
                  <a:pt x="269" y="259"/>
                </a:cubicBezTo>
                <a:cubicBezTo>
                  <a:pt x="269" y="260"/>
                  <a:pt x="270" y="263"/>
                  <a:pt x="269" y="264"/>
                </a:cubicBezTo>
                <a:cubicBezTo>
                  <a:pt x="268" y="265"/>
                  <a:pt x="265" y="266"/>
                  <a:pt x="264" y="267"/>
                </a:cubicBezTo>
                <a:cubicBezTo>
                  <a:pt x="263" y="268"/>
                  <a:pt x="260" y="271"/>
                  <a:pt x="260" y="272"/>
                </a:cubicBezTo>
                <a:cubicBezTo>
                  <a:pt x="260" y="273"/>
                  <a:pt x="260" y="275"/>
                  <a:pt x="260" y="276"/>
                </a:cubicBezTo>
                <a:cubicBezTo>
                  <a:pt x="261" y="278"/>
                  <a:pt x="263" y="279"/>
                  <a:pt x="264" y="280"/>
                </a:cubicBezTo>
                <a:cubicBezTo>
                  <a:pt x="265" y="281"/>
                  <a:pt x="267" y="283"/>
                  <a:pt x="267" y="285"/>
                </a:cubicBezTo>
                <a:cubicBezTo>
                  <a:pt x="267" y="286"/>
                  <a:pt x="264" y="287"/>
                  <a:pt x="264" y="289"/>
                </a:cubicBezTo>
                <a:cubicBezTo>
                  <a:pt x="263" y="290"/>
                  <a:pt x="263" y="292"/>
                  <a:pt x="263" y="293"/>
                </a:cubicBezTo>
                <a:cubicBezTo>
                  <a:pt x="263" y="293"/>
                  <a:pt x="263" y="293"/>
                  <a:pt x="263" y="293"/>
                </a:cubicBezTo>
                <a:close/>
              </a:path>
            </a:pathLst>
          </a:custGeom>
          <a:solidFill>
            <a:srgbClr val="ABABAB"/>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344" name="Freeform 9"/>
          <p:cNvSpPr>
            <a:spLocks/>
          </p:cNvSpPr>
          <p:nvPr/>
        </p:nvSpPr>
        <p:spPr bwMode="auto">
          <a:xfrm>
            <a:off x="8812395" y="4310250"/>
            <a:ext cx="784376" cy="1324559"/>
          </a:xfrm>
          <a:custGeom>
            <a:avLst/>
            <a:gdLst/>
            <a:ahLst/>
            <a:cxnLst>
              <a:cxn ang="0">
                <a:pos x="109" y="17"/>
              </a:cxn>
              <a:cxn ang="0">
                <a:pos x="126" y="3"/>
              </a:cxn>
              <a:cxn ang="0">
                <a:pos x="150" y="20"/>
              </a:cxn>
              <a:cxn ang="0">
                <a:pos x="183" y="36"/>
              </a:cxn>
              <a:cxn ang="0">
                <a:pos x="210" y="36"/>
              </a:cxn>
              <a:cxn ang="0">
                <a:pos x="206" y="59"/>
              </a:cxn>
              <a:cxn ang="0">
                <a:pos x="212" y="98"/>
              </a:cxn>
              <a:cxn ang="0">
                <a:pos x="221" y="126"/>
              </a:cxn>
              <a:cxn ang="0">
                <a:pos x="226" y="147"/>
              </a:cxn>
              <a:cxn ang="0">
                <a:pos x="207" y="145"/>
              </a:cxn>
              <a:cxn ang="0">
                <a:pos x="215" y="162"/>
              </a:cxn>
              <a:cxn ang="0">
                <a:pos x="239" y="181"/>
              </a:cxn>
              <a:cxn ang="0">
                <a:pos x="254" y="198"/>
              </a:cxn>
              <a:cxn ang="0">
                <a:pos x="252" y="231"/>
              </a:cxn>
              <a:cxn ang="0">
                <a:pos x="268" y="248"/>
              </a:cxn>
              <a:cxn ang="0">
                <a:pos x="275" y="266"/>
              </a:cxn>
              <a:cxn ang="0">
                <a:pos x="269" y="277"/>
              </a:cxn>
              <a:cxn ang="0">
                <a:pos x="268" y="294"/>
              </a:cxn>
              <a:cxn ang="0">
                <a:pos x="259" y="295"/>
              </a:cxn>
              <a:cxn ang="0">
                <a:pos x="239" y="311"/>
              </a:cxn>
              <a:cxn ang="0">
                <a:pos x="226" y="327"/>
              </a:cxn>
              <a:cxn ang="0">
                <a:pos x="243" y="355"/>
              </a:cxn>
              <a:cxn ang="0">
                <a:pos x="243" y="388"/>
              </a:cxn>
              <a:cxn ang="0">
                <a:pos x="258" y="409"/>
              </a:cxn>
              <a:cxn ang="0">
                <a:pos x="245" y="423"/>
              </a:cxn>
              <a:cxn ang="0">
                <a:pos x="229" y="427"/>
              </a:cxn>
              <a:cxn ang="0">
                <a:pos x="215" y="416"/>
              </a:cxn>
              <a:cxn ang="0">
                <a:pos x="197" y="397"/>
              </a:cxn>
              <a:cxn ang="0">
                <a:pos x="179" y="416"/>
              </a:cxn>
              <a:cxn ang="0">
                <a:pos x="155" y="421"/>
              </a:cxn>
              <a:cxn ang="0">
                <a:pos x="151" y="451"/>
              </a:cxn>
              <a:cxn ang="0">
                <a:pos x="132" y="465"/>
              </a:cxn>
              <a:cxn ang="0">
                <a:pos x="120" y="452"/>
              </a:cxn>
              <a:cxn ang="0">
                <a:pos x="109" y="468"/>
              </a:cxn>
              <a:cxn ang="0">
                <a:pos x="94" y="455"/>
              </a:cxn>
              <a:cxn ang="0">
                <a:pos x="81" y="433"/>
              </a:cxn>
              <a:cxn ang="0">
                <a:pos x="92" y="429"/>
              </a:cxn>
              <a:cxn ang="0">
                <a:pos x="94" y="414"/>
              </a:cxn>
              <a:cxn ang="0">
                <a:pos x="97" y="389"/>
              </a:cxn>
              <a:cxn ang="0">
                <a:pos x="92" y="351"/>
              </a:cxn>
              <a:cxn ang="0">
                <a:pos x="77" y="344"/>
              </a:cxn>
              <a:cxn ang="0">
                <a:pos x="59" y="321"/>
              </a:cxn>
              <a:cxn ang="0">
                <a:pos x="41" y="315"/>
              </a:cxn>
              <a:cxn ang="0">
                <a:pos x="19" y="298"/>
              </a:cxn>
              <a:cxn ang="0">
                <a:pos x="1" y="274"/>
              </a:cxn>
              <a:cxn ang="0">
                <a:pos x="19" y="249"/>
              </a:cxn>
              <a:cxn ang="0">
                <a:pos x="38" y="244"/>
              </a:cxn>
              <a:cxn ang="0">
                <a:pos x="54" y="227"/>
              </a:cxn>
              <a:cxn ang="0">
                <a:pos x="47" y="194"/>
              </a:cxn>
              <a:cxn ang="0">
                <a:pos x="33" y="166"/>
              </a:cxn>
              <a:cxn ang="0">
                <a:pos x="35" y="149"/>
              </a:cxn>
              <a:cxn ang="0">
                <a:pos x="25" y="129"/>
              </a:cxn>
              <a:cxn ang="0">
                <a:pos x="38" y="106"/>
              </a:cxn>
              <a:cxn ang="0">
                <a:pos x="68" y="103"/>
              </a:cxn>
              <a:cxn ang="0">
                <a:pos x="76" y="67"/>
              </a:cxn>
              <a:cxn ang="0">
                <a:pos x="85" y="42"/>
              </a:cxn>
            </a:cxnLst>
            <a:rect l="0" t="0" r="r" b="b"/>
            <a:pathLst>
              <a:path w="278" h="470">
                <a:moveTo>
                  <a:pt x="100" y="34"/>
                </a:moveTo>
                <a:cubicBezTo>
                  <a:pt x="100" y="34"/>
                  <a:pt x="100" y="34"/>
                  <a:pt x="100" y="34"/>
                </a:cubicBezTo>
                <a:cubicBezTo>
                  <a:pt x="101" y="33"/>
                  <a:pt x="103" y="30"/>
                  <a:pt x="104" y="28"/>
                </a:cubicBezTo>
                <a:cubicBezTo>
                  <a:pt x="105" y="26"/>
                  <a:pt x="108" y="20"/>
                  <a:pt x="109" y="17"/>
                </a:cubicBezTo>
                <a:cubicBezTo>
                  <a:pt x="109" y="15"/>
                  <a:pt x="109" y="11"/>
                  <a:pt x="109" y="10"/>
                </a:cubicBezTo>
                <a:cubicBezTo>
                  <a:pt x="110" y="8"/>
                  <a:pt x="113" y="6"/>
                  <a:pt x="114" y="5"/>
                </a:cubicBezTo>
                <a:cubicBezTo>
                  <a:pt x="115" y="4"/>
                  <a:pt x="118" y="1"/>
                  <a:pt x="119" y="1"/>
                </a:cubicBezTo>
                <a:cubicBezTo>
                  <a:pt x="121" y="0"/>
                  <a:pt x="124" y="2"/>
                  <a:pt x="126" y="3"/>
                </a:cubicBezTo>
                <a:cubicBezTo>
                  <a:pt x="127" y="4"/>
                  <a:pt x="130" y="7"/>
                  <a:pt x="131" y="8"/>
                </a:cubicBezTo>
                <a:cubicBezTo>
                  <a:pt x="133" y="9"/>
                  <a:pt x="136" y="13"/>
                  <a:pt x="138" y="14"/>
                </a:cubicBezTo>
                <a:cubicBezTo>
                  <a:pt x="139" y="15"/>
                  <a:pt x="142" y="16"/>
                  <a:pt x="144" y="17"/>
                </a:cubicBezTo>
                <a:cubicBezTo>
                  <a:pt x="145" y="18"/>
                  <a:pt x="148" y="20"/>
                  <a:pt x="150" y="20"/>
                </a:cubicBezTo>
                <a:cubicBezTo>
                  <a:pt x="154" y="21"/>
                  <a:pt x="160" y="20"/>
                  <a:pt x="163" y="20"/>
                </a:cubicBezTo>
                <a:cubicBezTo>
                  <a:pt x="166" y="20"/>
                  <a:pt x="171" y="20"/>
                  <a:pt x="173" y="21"/>
                </a:cubicBezTo>
                <a:cubicBezTo>
                  <a:pt x="175" y="22"/>
                  <a:pt x="177" y="26"/>
                  <a:pt x="178" y="28"/>
                </a:cubicBezTo>
                <a:cubicBezTo>
                  <a:pt x="179" y="30"/>
                  <a:pt x="181" y="35"/>
                  <a:pt x="183" y="36"/>
                </a:cubicBezTo>
                <a:cubicBezTo>
                  <a:pt x="186" y="38"/>
                  <a:pt x="193" y="38"/>
                  <a:pt x="197" y="37"/>
                </a:cubicBezTo>
                <a:cubicBezTo>
                  <a:pt x="199" y="37"/>
                  <a:pt x="204" y="35"/>
                  <a:pt x="206" y="33"/>
                </a:cubicBezTo>
                <a:cubicBezTo>
                  <a:pt x="206" y="33"/>
                  <a:pt x="207" y="32"/>
                  <a:pt x="207" y="32"/>
                </a:cubicBezTo>
                <a:cubicBezTo>
                  <a:pt x="210" y="36"/>
                  <a:pt x="210" y="36"/>
                  <a:pt x="210" y="36"/>
                </a:cubicBezTo>
                <a:cubicBezTo>
                  <a:pt x="210" y="36"/>
                  <a:pt x="210" y="40"/>
                  <a:pt x="209" y="41"/>
                </a:cubicBezTo>
                <a:cubicBezTo>
                  <a:pt x="209" y="43"/>
                  <a:pt x="206" y="46"/>
                  <a:pt x="205" y="47"/>
                </a:cubicBezTo>
                <a:cubicBezTo>
                  <a:pt x="205" y="49"/>
                  <a:pt x="203" y="53"/>
                  <a:pt x="203" y="55"/>
                </a:cubicBezTo>
                <a:cubicBezTo>
                  <a:pt x="203" y="56"/>
                  <a:pt x="205" y="58"/>
                  <a:pt x="206" y="59"/>
                </a:cubicBezTo>
                <a:cubicBezTo>
                  <a:pt x="207" y="62"/>
                  <a:pt x="208" y="69"/>
                  <a:pt x="209" y="72"/>
                </a:cubicBezTo>
                <a:cubicBezTo>
                  <a:pt x="210" y="74"/>
                  <a:pt x="212" y="78"/>
                  <a:pt x="212" y="81"/>
                </a:cubicBezTo>
                <a:cubicBezTo>
                  <a:pt x="212" y="84"/>
                  <a:pt x="210" y="89"/>
                  <a:pt x="210" y="92"/>
                </a:cubicBezTo>
                <a:cubicBezTo>
                  <a:pt x="210" y="94"/>
                  <a:pt x="212" y="97"/>
                  <a:pt x="212" y="98"/>
                </a:cubicBezTo>
                <a:cubicBezTo>
                  <a:pt x="213" y="101"/>
                  <a:pt x="215" y="106"/>
                  <a:pt x="216" y="109"/>
                </a:cubicBezTo>
                <a:cubicBezTo>
                  <a:pt x="217" y="111"/>
                  <a:pt x="219" y="114"/>
                  <a:pt x="220" y="116"/>
                </a:cubicBezTo>
                <a:cubicBezTo>
                  <a:pt x="220" y="117"/>
                  <a:pt x="222" y="119"/>
                  <a:pt x="223" y="121"/>
                </a:cubicBezTo>
                <a:cubicBezTo>
                  <a:pt x="223" y="122"/>
                  <a:pt x="221" y="124"/>
                  <a:pt x="221" y="126"/>
                </a:cubicBezTo>
                <a:cubicBezTo>
                  <a:pt x="221" y="127"/>
                  <a:pt x="222" y="131"/>
                  <a:pt x="223" y="132"/>
                </a:cubicBezTo>
                <a:cubicBezTo>
                  <a:pt x="224" y="133"/>
                  <a:pt x="227" y="132"/>
                  <a:pt x="228" y="133"/>
                </a:cubicBezTo>
                <a:cubicBezTo>
                  <a:pt x="230" y="134"/>
                  <a:pt x="231" y="138"/>
                  <a:pt x="231" y="139"/>
                </a:cubicBezTo>
                <a:cubicBezTo>
                  <a:pt x="231" y="142"/>
                  <a:pt x="228" y="146"/>
                  <a:pt x="226" y="147"/>
                </a:cubicBezTo>
                <a:cubicBezTo>
                  <a:pt x="225" y="147"/>
                  <a:pt x="223" y="146"/>
                  <a:pt x="222" y="145"/>
                </a:cubicBezTo>
                <a:cubicBezTo>
                  <a:pt x="221" y="144"/>
                  <a:pt x="220" y="142"/>
                  <a:pt x="219" y="142"/>
                </a:cubicBezTo>
                <a:cubicBezTo>
                  <a:pt x="217" y="141"/>
                  <a:pt x="213" y="142"/>
                  <a:pt x="211" y="143"/>
                </a:cubicBezTo>
                <a:cubicBezTo>
                  <a:pt x="210" y="143"/>
                  <a:pt x="208" y="144"/>
                  <a:pt x="207" y="145"/>
                </a:cubicBezTo>
                <a:cubicBezTo>
                  <a:pt x="206" y="146"/>
                  <a:pt x="204" y="148"/>
                  <a:pt x="204" y="149"/>
                </a:cubicBezTo>
                <a:cubicBezTo>
                  <a:pt x="204" y="151"/>
                  <a:pt x="205" y="155"/>
                  <a:pt x="206" y="156"/>
                </a:cubicBezTo>
                <a:cubicBezTo>
                  <a:pt x="207" y="158"/>
                  <a:pt x="209" y="159"/>
                  <a:pt x="210" y="160"/>
                </a:cubicBezTo>
                <a:cubicBezTo>
                  <a:pt x="211" y="161"/>
                  <a:pt x="214" y="161"/>
                  <a:pt x="215" y="162"/>
                </a:cubicBezTo>
                <a:cubicBezTo>
                  <a:pt x="218" y="164"/>
                  <a:pt x="221" y="169"/>
                  <a:pt x="223" y="171"/>
                </a:cubicBezTo>
                <a:cubicBezTo>
                  <a:pt x="225" y="174"/>
                  <a:pt x="227" y="180"/>
                  <a:pt x="230" y="182"/>
                </a:cubicBezTo>
                <a:cubicBezTo>
                  <a:pt x="231" y="183"/>
                  <a:pt x="234" y="185"/>
                  <a:pt x="235" y="185"/>
                </a:cubicBezTo>
                <a:cubicBezTo>
                  <a:pt x="237" y="185"/>
                  <a:pt x="238" y="182"/>
                  <a:pt x="239" y="181"/>
                </a:cubicBezTo>
                <a:cubicBezTo>
                  <a:pt x="240" y="180"/>
                  <a:pt x="242" y="177"/>
                  <a:pt x="243" y="177"/>
                </a:cubicBezTo>
                <a:cubicBezTo>
                  <a:pt x="245" y="177"/>
                  <a:pt x="248" y="181"/>
                  <a:pt x="249" y="183"/>
                </a:cubicBezTo>
                <a:cubicBezTo>
                  <a:pt x="249" y="184"/>
                  <a:pt x="250" y="188"/>
                  <a:pt x="251" y="189"/>
                </a:cubicBezTo>
                <a:cubicBezTo>
                  <a:pt x="251" y="192"/>
                  <a:pt x="253" y="196"/>
                  <a:pt x="254" y="198"/>
                </a:cubicBezTo>
                <a:cubicBezTo>
                  <a:pt x="255" y="200"/>
                  <a:pt x="258" y="205"/>
                  <a:pt x="259" y="208"/>
                </a:cubicBezTo>
                <a:cubicBezTo>
                  <a:pt x="259" y="211"/>
                  <a:pt x="259" y="216"/>
                  <a:pt x="259" y="219"/>
                </a:cubicBezTo>
                <a:cubicBezTo>
                  <a:pt x="259" y="220"/>
                  <a:pt x="257" y="223"/>
                  <a:pt x="257" y="224"/>
                </a:cubicBezTo>
                <a:cubicBezTo>
                  <a:pt x="256" y="226"/>
                  <a:pt x="253" y="229"/>
                  <a:pt x="252" y="231"/>
                </a:cubicBezTo>
                <a:cubicBezTo>
                  <a:pt x="251" y="232"/>
                  <a:pt x="249" y="235"/>
                  <a:pt x="249" y="236"/>
                </a:cubicBezTo>
                <a:cubicBezTo>
                  <a:pt x="250" y="239"/>
                  <a:pt x="255" y="242"/>
                  <a:pt x="257" y="243"/>
                </a:cubicBezTo>
                <a:cubicBezTo>
                  <a:pt x="259" y="244"/>
                  <a:pt x="261" y="246"/>
                  <a:pt x="263" y="246"/>
                </a:cubicBezTo>
                <a:cubicBezTo>
                  <a:pt x="264" y="247"/>
                  <a:pt x="267" y="247"/>
                  <a:pt x="268" y="248"/>
                </a:cubicBezTo>
                <a:cubicBezTo>
                  <a:pt x="270" y="249"/>
                  <a:pt x="273" y="251"/>
                  <a:pt x="274" y="252"/>
                </a:cubicBezTo>
                <a:cubicBezTo>
                  <a:pt x="275" y="252"/>
                  <a:pt x="276" y="253"/>
                  <a:pt x="277" y="255"/>
                </a:cubicBezTo>
                <a:cubicBezTo>
                  <a:pt x="276" y="256"/>
                  <a:pt x="276" y="258"/>
                  <a:pt x="275" y="260"/>
                </a:cubicBezTo>
                <a:cubicBezTo>
                  <a:pt x="275" y="261"/>
                  <a:pt x="275" y="265"/>
                  <a:pt x="275" y="266"/>
                </a:cubicBezTo>
                <a:cubicBezTo>
                  <a:pt x="276" y="267"/>
                  <a:pt x="278" y="268"/>
                  <a:pt x="278" y="269"/>
                </a:cubicBezTo>
                <a:cubicBezTo>
                  <a:pt x="278" y="270"/>
                  <a:pt x="275" y="271"/>
                  <a:pt x="274" y="271"/>
                </a:cubicBezTo>
                <a:cubicBezTo>
                  <a:pt x="273" y="272"/>
                  <a:pt x="270" y="273"/>
                  <a:pt x="270" y="274"/>
                </a:cubicBezTo>
                <a:cubicBezTo>
                  <a:pt x="269" y="274"/>
                  <a:pt x="269" y="276"/>
                  <a:pt x="269" y="277"/>
                </a:cubicBezTo>
                <a:cubicBezTo>
                  <a:pt x="269" y="278"/>
                  <a:pt x="268" y="281"/>
                  <a:pt x="268" y="282"/>
                </a:cubicBezTo>
                <a:cubicBezTo>
                  <a:pt x="267" y="283"/>
                  <a:pt x="265" y="285"/>
                  <a:pt x="265" y="286"/>
                </a:cubicBezTo>
                <a:cubicBezTo>
                  <a:pt x="264" y="287"/>
                  <a:pt x="264" y="289"/>
                  <a:pt x="265" y="291"/>
                </a:cubicBezTo>
                <a:cubicBezTo>
                  <a:pt x="265" y="292"/>
                  <a:pt x="267" y="293"/>
                  <a:pt x="268" y="294"/>
                </a:cubicBezTo>
                <a:cubicBezTo>
                  <a:pt x="268" y="295"/>
                  <a:pt x="269" y="298"/>
                  <a:pt x="268" y="299"/>
                </a:cubicBezTo>
                <a:cubicBezTo>
                  <a:pt x="268" y="300"/>
                  <a:pt x="266" y="300"/>
                  <a:pt x="265" y="300"/>
                </a:cubicBezTo>
                <a:cubicBezTo>
                  <a:pt x="264" y="300"/>
                  <a:pt x="261" y="299"/>
                  <a:pt x="261" y="299"/>
                </a:cubicBezTo>
                <a:cubicBezTo>
                  <a:pt x="260" y="298"/>
                  <a:pt x="260" y="296"/>
                  <a:pt x="259" y="295"/>
                </a:cubicBezTo>
                <a:cubicBezTo>
                  <a:pt x="258" y="294"/>
                  <a:pt x="256" y="295"/>
                  <a:pt x="256" y="295"/>
                </a:cubicBezTo>
                <a:cubicBezTo>
                  <a:pt x="254" y="295"/>
                  <a:pt x="251" y="297"/>
                  <a:pt x="250" y="298"/>
                </a:cubicBezTo>
                <a:cubicBezTo>
                  <a:pt x="248" y="299"/>
                  <a:pt x="246" y="302"/>
                  <a:pt x="245" y="303"/>
                </a:cubicBezTo>
                <a:cubicBezTo>
                  <a:pt x="243" y="305"/>
                  <a:pt x="241" y="309"/>
                  <a:pt x="239" y="311"/>
                </a:cubicBezTo>
                <a:cubicBezTo>
                  <a:pt x="238" y="312"/>
                  <a:pt x="233" y="313"/>
                  <a:pt x="231" y="314"/>
                </a:cubicBezTo>
                <a:cubicBezTo>
                  <a:pt x="230" y="315"/>
                  <a:pt x="228" y="317"/>
                  <a:pt x="227" y="319"/>
                </a:cubicBezTo>
                <a:cubicBezTo>
                  <a:pt x="226" y="320"/>
                  <a:pt x="226" y="322"/>
                  <a:pt x="226" y="323"/>
                </a:cubicBezTo>
                <a:cubicBezTo>
                  <a:pt x="226" y="324"/>
                  <a:pt x="225" y="326"/>
                  <a:pt x="226" y="327"/>
                </a:cubicBezTo>
                <a:cubicBezTo>
                  <a:pt x="226" y="329"/>
                  <a:pt x="230" y="331"/>
                  <a:pt x="231" y="332"/>
                </a:cubicBezTo>
                <a:cubicBezTo>
                  <a:pt x="232" y="334"/>
                  <a:pt x="234" y="337"/>
                  <a:pt x="235" y="338"/>
                </a:cubicBezTo>
                <a:cubicBezTo>
                  <a:pt x="237" y="340"/>
                  <a:pt x="240" y="344"/>
                  <a:pt x="241" y="346"/>
                </a:cubicBezTo>
                <a:cubicBezTo>
                  <a:pt x="242" y="348"/>
                  <a:pt x="244" y="352"/>
                  <a:pt x="243" y="355"/>
                </a:cubicBezTo>
                <a:cubicBezTo>
                  <a:pt x="243" y="357"/>
                  <a:pt x="239" y="359"/>
                  <a:pt x="238" y="361"/>
                </a:cubicBezTo>
                <a:cubicBezTo>
                  <a:pt x="238" y="364"/>
                  <a:pt x="238" y="370"/>
                  <a:pt x="239" y="373"/>
                </a:cubicBezTo>
                <a:cubicBezTo>
                  <a:pt x="239" y="374"/>
                  <a:pt x="241" y="376"/>
                  <a:pt x="242" y="377"/>
                </a:cubicBezTo>
                <a:cubicBezTo>
                  <a:pt x="243" y="379"/>
                  <a:pt x="242" y="385"/>
                  <a:pt x="243" y="388"/>
                </a:cubicBezTo>
                <a:cubicBezTo>
                  <a:pt x="244" y="389"/>
                  <a:pt x="246" y="391"/>
                  <a:pt x="246" y="392"/>
                </a:cubicBezTo>
                <a:cubicBezTo>
                  <a:pt x="247" y="393"/>
                  <a:pt x="250" y="396"/>
                  <a:pt x="251" y="397"/>
                </a:cubicBezTo>
                <a:cubicBezTo>
                  <a:pt x="251" y="399"/>
                  <a:pt x="252" y="402"/>
                  <a:pt x="253" y="403"/>
                </a:cubicBezTo>
                <a:cubicBezTo>
                  <a:pt x="254" y="405"/>
                  <a:pt x="257" y="407"/>
                  <a:pt x="258" y="409"/>
                </a:cubicBezTo>
                <a:cubicBezTo>
                  <a:pt x="259" y="412"/>
                  <a:pt x="260" y="417"/>
                  <a:pt x="260" y="420"/>
                </a:cubicBezTo>
                <a:cubicBezTo>
                  <a:pt x="260" y="422"/>
                  <a:pt x="260" y="428"/>
                  <a:pt x="258" y="429"/>
                </a:cubicBezTo>
                <a:cubicBezTo>
                  <a:pt x="257" y="430"/>
                  <a:pt x="253" y="427"/>
                  <a:pt x="251" y="426"/>
                </a:cubicBezTo>
                <a:cubicBezTo>
                  <a:pt x="249" y="425"/>
                  <a:pt x="247" y="422"/>
                  <a:pt x="245" y="423"/>
                </a:cubicBezTo>
                <a:cubicBezTo>
                  <a:pt x="244" y="424"/>
                  <a:pt x="245" y="428"/>
                  <a:pt x="244" y="429"/>
                </a:cubicBezTo>
                <a:cubicBezTo>
                  <a:pt x="243" y="429"/>
                  <a:pt x="241" y="429"/>
                  <a:pt x="240" y="429"/>
                </a:cubicBezTo>
                <a:cubicBezTo>
                  <a:pt x="238" y="429"/>
                  <a:pt x="235" y="428"/>
                  <a:pt x="233" y="427"/>
                </a:cubicBezTo>
                <a:cubicBezTo>
                  <a:pt x="232" y="427"/>
                  <a:pt x="230" y="427"/>
                  <a:pt x="229" y="427"/>
                </a:cubicBezTo>
                <a:cubicBezTo>
                  <a:pt x="227" y="426"/>
                  <a:pt x="225" y="424"/>
                  <a:pt x="224" y="422"/>
                </a:cubicBezTo>
                <a:cubicBezTo>
                  <a:pt x="224" y="421"/>
                  <a:pt x="225" y="418"/>
                  <a:pt x="224" y="417"/>
                </a:cubicBezTo>
                <a:cubicBezTo>
                  <a:pt x="224" y="416"/>
                  <a:pt x="222" y="417"/>
                  <a:pt x="221" y="417"/>
                </a:cubicBezTo>
                <a:cubicBezTo>
                  <a:pt x="220" y="417"/>
                  <a:pt x="216" y="417"/>
                  <a:pt x="215" y="416"/>
                </a:cubicBezTo>
                <a:cubicBezTo>
                  <a:pt x="213" y="415"/>
                  <a:pt x="212" y="410"/>
                  <a:pt x="210" y="409"/>
                </a:cubicBezTo>
                <a:cubicBezTo>
                  <a:pt x="208" y="408"/>
                  <a:pt x="205" y="409"/>
                  <a:pt x="203" y="408"/>
                </a:cubicBezTo>
                <a:cubicBezTo>
                  <a:pt x="202" y="407"/>
                  <a:pt x="201" y="404"/>
                  <a:pt x="200" y="402"/>
                </a:cubicBezTo>
                <a:cubicBezTo>
                  <a:pt x="200" y="401"/>
                  <a:pt x="198" y="398"/>
                  <a:pt x="197" y="397"/>
                </a:cubicBezTo>
                <a:cubicBezTo>
                  <a:pt x="196" y="396"/>
                  <a:pt x="192" y="393"/>
                  <a:pt x="190" y="393"/>
                </a:cubicBezTo>
                <a:cubicBezTo>
                  <a:pt x="188" y="394"/>
                  <a:pt x="189" y="400"/>
                  <a:pt x="189" y="401"/>
                </a:cubicBezTo>
                <a:cubicBezTo>
                  <a:pt x="188" y="404"/>
                  <a:pt x="185" y="408"/>
                  <a:pt x="183" y="410"/>
                </a:cubicBezTo>
                <a:cubicBezTo>
                  <a:pt x="182" y="412"/>
                  <a:pt x="181" y="416"/>
                  <a:pt x="179" y="416"/>
                </a:cubicBezTo>
                <a:cubicBezTo>
                  <a:pt x="179" y="416"/>
                  <a:pt x="178" y="414"/>
                  <a:pt x="177" y="414"/>
                </a:cubicBezTo>
                <a:cubicBezTo>
                  <a:pt x="176" y="414"/>
                  <a:pt x="173" y="414"/>
                  <a:pt x="172" y="414"/>
                </a:cubicBezTo>
                <a:cubicBezTo>
                  <a:pt x="169" y="415"/>
                  <a:pt x="166" y="418"/>
                  <a:pt x="163" y="419"/>
                </a:cubicBezTo>
                <a:cubicBezTo>
                  <a:pt x="161" y="420"/>
                  <a:pt x="157" y="420"/>
                  <a:pt x="155" y="421"/>
                </a:cubicBezTo>
                <a:cubicBezTo>
                  <a:pt x="155" y="421"/>
                  <a:pt x="154" y="422"/>
                  <a:pt x="154" y="422"/>
                </a:cubicBezTo>
                <a:cubicBezTo>
                  <a:pt x="152" y="424"/>
                  <a:pt x="153" y="429"/>
                  <a:pt x="153" y="431"/>
                </a:cubicBezTo>
                <a:cubicBezTo>
                  <a:pt x="153" y="432"/>
                  <a:pt x="153" y="436"/>
                  <a:pt x="152" y="437"/>
                </a:cubicBezTo>
                <a:cubicBezTo>
                  <a:pt x="152" y="441"/>
                  <a:pt x="152" y="448"/>
                  <a:pt x="151" y="451"/>
                </a:cubicBezTo>
                <a:cubicBezTo>
                  <a:pt x="151" y="453"/>
                  <a:pt x="150" y="457"/>
                  <a:pt x="150" y="459"/>
                </a:cubicBezTo>
                <a:cubicBezTo>
                  <a:pt x="150" y="460"/>
                  <a:pt x="150" y="461"/>
                  <a:pt x="150" y="462"/>
                </a:cubicBezTo>
                <a:cubicBezTo>
                  <a:pt x="148" y="463"/>
                  <a:pt x="145" y="463"/>
                  <a:pt x="144" y="463"/>
                </a:cubicBezTo>
                <a:cubicBezTo>
                  <a:pt x="141" y="464"/>
                  <a:pt x="135" y="465"/>
                  <a:pt x="132" y="465"/>
                </a:cubicBezTo>
                <a:cubicBezTo>
                  <a:pt x="130" y="465"/>
                  <a:pt x="125" y="466"/>
                  <a:pt x="124" y="465"/>
                </a:cubicBezTo>
                <a:cubicBezTo>
                  <a:pt x="123" y="464"/>
                  <a:pt x="125" y="461"/>
                  <a:pt x="125" y="460"/>
                </a:cubicBezTo>
                <a:cubicBezTo>
                  <a:pt x="125" y="458"/>
                  <a:pt x="126" y="453"/>
                  <a:pt x="124" y="452"/>
                </a:cubicBezTo>
                <a:cubicBezTo>
                  <a:pt x="124" y="451"/>
                  <a:pt x="121" y="451"/>
                  <a:pt x="120" y="452"/>
                </a:cubicBezTo>
                <a:cubicBezTo>
                  <a:pt x="119" y="452"/>
                  <a:pt x="118" y="455"/>
                  <a:pt x="118" y="456"/>
                </a:cubicBezTo>
                <a:cubicBezTo>
                  <a:pt x="117" y="457"/>
                  <a:pt x="118" y="462"/>
                  <a:pt x="116" y="463"/>
                </a:cubicBezTo>
                <a:cubicBezTo>
                  <a:pt x="116" y="464"/>
                  <a:pt x="113" y="463"/>
                  <a:pt x="112" y="463"/>
                </a:cubicBezTo>
                <a:cubicBezTo>
                  <a:pt x="111" y="464"/>
                  <a:pt x="110" y="467"/>
                  <a:pt x="109" y="468"/>
                </a:cubicBezTo>
                <a:cubicBezTo>
                  <a:pt x="108" y="468"/>
                  <a:pt x="106" y="470"/>
                  <a:pt x="105" y="470"/>
                </a:cubicBezTo>
                <a:cubicBezTo>
                  <a:pt x="103" y="470"/>
                  <a:pt x="99" y="468"/>
                  <a:pt x="98" y="466"/>
                </a:cubicBezTo>
                <a:cubicBezTo>
                  <a:pt x="97" y="465"/>
                  <a:pt x="95" y="462"/>
                  <a:pt x="95" y="461"/>
                </a:cubicBezTo>
                <a:cubicBezTo>
                  <a:pt x="94" y="459"/>
                  <a:pt x="95" y="456"/>
                  <a:pt x="94" y="455"/>
                </a:cubicBezTo>
                <a:cubicBezTo>
                  <a:pt x="94" y="453"/>
                  <a:pt x="92" y="452"/>
                  <a:pt x="91" y="451"/>
                </a:cubicBezTo>
                <a:cubicBezTo>
                  <a:pt x="89" y="449"/>
                  <a:pt x="86" y="447"/>
                  <a:pt x="85" y="446"/>
                </a:cubicBezTo>
                <a:cubicBezTo>
                  <a:pt x="84" y="444"/>
                  <a:pt x="82" y="441"/>
                  <a:pt x="81" y="440"/>
                </a:cubicBezTo>
                <a:cubicBezTo>
                  <a:pt x="81" y="438"/>
                  <a:pt x="81" y="435"/>
                  <a:pt x="81" y="433"/>
                </a:cubicBezTo>
                <a:cubicBezTo>
                  <a:pt x="81" y="433"/>
                  <a:pt x="81" y="431"/>
                  <a:pt x="81" y="430"/>
                </a:cubicBezTo>
                <a:cubicBezTo>
                  <a:pt x="82" y="429"/>
                  <a:pt x="83" y="428"/>
                  <a:pt x="84" y="427"/>
                </a:cubicBezTo>
                <a:cubicBezTo>
                  <a:pt x="85" y="427"/>
                  <a:pt x="87" y="427"/>
                  <a:pt x="88" y="427"/>
                </a:cubicBezTo>
                <a:cubicBezTo>
                  <a:pt x="89" y="428"/>
                  <a:pt x="91" y="429"/>
                  <a:pt x="92" y="429"/>
                </a:cubicBezTo>
                <a:cubicBezTo>
                  <a:pt x="94" y="430"/>
                  <a:pt x="96" y="435"/>
                  <a:pt x="98" y="435"/>
                </a:cubicBezTo>
                <a:cubicBezTo>
                  <a:pt x="100" y="434"/>
                  <a:pt x="100" y="430"/>
                  <a:pt x="100" y="428"/>
                </a:cubicBezTo>
                <a:cubicBezTo>
                  <a:pt x="100" y="426"/>
                  <a:pt x="99" y="424"/>
                  <a:pt x="98" y="422"/>
                </a:cubicBezTo>
                <a:cubicBezTo>
                  <a:pt x="97" y="420"/>
                  <a:pt x="94" y="416"/>
                  <a:pt x="94" y="414"/>
                </a:cubicBezTo>
                <a:cubicBezTo>
                  <a:pt x="94" y="412"/>
                  <a:pt x="98" y="409"/>
                  <a:pt x="99" y="407"/>
                </a:cubicBezTo>
                <a:cubicBezTo>
                  <a:pt x="100" y="406"/>
                  <a:pt x="102" y="403"/>
                  <a:pt x="102" y="401"/>
                </a:cubicBezTo>
                <a:cubicBezTo>
                  <a:pt x="102" y="399"/>
                  <a:pt x="100" y="395"/>
                  <a:pt x="99" y="393"/>
                </a:cubicBezTo>
                <a:cubicBezTo>
                  <a:pt x="99" y="392"/>
                  <a:pt x="97" y="390"/>
                  <a:pt x="97" y="389"/>
                </a:cubicBezTo>
                <a:cubicBezTo>
                  <a:pt x="96" y="387"/>
                  <a:pt x="97" y="383"/>
                  <a:pt x="97" y="381"/>
                </a:cubicBezTo>
                <a:cubicBezTo>
                  <a:pt x="97" y="379"/>
                  <a:pt x="98" y="373"/>
                  <a:pt x="97" y="370"/>
                </a:cubicBezTo>
                <a:cubicBezTo>
                  <a:pt x="96" y="367"/>
                  <a:pt x="93" y="362"/>
                  <a:pt x="92" y="359"/>
                </a:cubicBezTo>
                <a:cubicBezTo>
                  <a:pt x="92" y="357"/>
                  <a:pt x="92" y="353"/>
                  <a:pt x="92" y="351"/>
                </a:cubicBezTo>
                <a:cubicBezTo>
                  <a:pt x="91" y="349"/>
                  <a:pt x="92" y="344"/>
                  <a:pt x="91" y="343"/>
                </a:cubicBezTo>
                <a:cubicBezTo>
                  <a:pt x="90" y="342"/>
                  <a:pt x="88" y="341"/>
                  <a:pt x="87" y="341"/>
                </a:cubicBezTo>
                <a:cubicBezTo>
                  <a:pt x="86" y="341"/>
                  <a:pt x="85" y="343"/>
                  <a:pt x="84" y="344"/>
                </a:cubicBezTo>
                <a:cubicBezTo>
                  <a:pt x="82" y="344"/>
                  <a:pt x="79" y="344"/>
                  <a:pt x="77" y="344"/>
                </a:cubicBezTo>
                <a:cubicBezTo>
                  <a:pt x="74" y="344"/>
                  <a:pt x="68" y="343"/>
                  <a:pt x="66" y="341"/>
                </a:cubicBezTo>
                <a:cubicBezTo>
                  <a:pt x="65" y="340"/>
                  <a:pt x="66" y="336"/>
                  <a:pt x="66" y="335"/>
                </a:cubicBezTo>
                <a:cubicBezTo>
                  <a:pt x="66" y="333"/>
                  <a:pt x="66" y="329"/>
                  <a:pt x="65" y="327"/>
                </a:cubicBezTo>
                <a:cubicBezTo>
                  <a:pt x="64" y="325"/>
                  <a:pt x="60" y="323"/>
                  <a:pt x="59" y="321"/>
                </a:cubicBezTo>
                <a:cubicBezTo>
                  <a:pt x="58" y="320"/>
                  <a:pt x="57" y="316"/>
                  <a:pt x="55" y="314"/>
                </a:cubicBezTo>
                <a:cubicBezTo>
                  <a:pt x="54" y="313"/>
                  <a:pt x="52" y="309"/>
                  <a:pt x="51" y="309"/>
                </a:cubicBezTo>
                <a:cubicBezTo>
                  <a:pt x="49" y="309"/>
                  <a:pt x="48" y="312"/>
                  <a:pt x="47" y="313"/>
                </a:cubicBezTo>
                <a:cubicBezTo>
                  <a:pt x="46" y="314"/>
                  <a:pt x="43" y="315"/>
                  <a:pt x="41" y="315"/>
                </a:cubicBezTo>
                <a:cubicBezTo>
                  <a:pt x="39" y="315"/>
                  <a:pt x="35" y="314"/>
                  <a:pt x="34" y="313"/>
                </a:cubicBezTo>
                <a:cubicBezTo>
                  <a:pt x="32" y="312"/>
                  <a:pt x="29" y="310"/>
                  <a:pt x="28" y="309"/>
                </a:cubicBezTo>
                <a:cubicBezTo>
                  <a:pt x="27" y="306"/>
                  <a:pt x="28" y="299"/>
                  <a:pt x="26" y="297"/>
                </a:cubicBezTo>
                <a:cubicBezTo>
                  <a:pt x="25" y="296"/>
                  <a:pt x="21" y="298"/>
                  <a:pt x="19" y="298"/>
                </a:cubicBezTo>
                <a:cubicBezTo>
                  <a:pt x="17" y="297"/>
                  <a:pt x="14" y="295"/>
                  <a:pt x="12" y="294"/>
                </a:cubicBezTo>
                <a:cubicBezTo>
                  <a:pt x="11" y="293"/>
                  <a:pt x="8" y="291"/>
                  <a:pt x="7" y="290"/>
                </a:cubicBezTo>
                <a:cubicBezTo>
                  <a:pt x="6" y="289"/>
                  <a:pt x="4" y="285"/>
                  <a:pt x="3" y="283"/>
                </a:cubicBezTo>
                <a:cubicBezTo>
                  <a:pt x="2" y="281"/>
                  <a:pt x="2" y="276"/>
                  <a:pt x="1" y="274"/>
                </a:cubicBezTo>
                <a:cubicBezTo>
                  <a:pt x="1" y="274"/>
                  <a:pt x="0" y="274"/>
                  <a:pt x="0" y="274"/>
                </a:cubicBezTo>
                <a:cubicBezTo>
                  <a:pt x="3" y="271"/>
                  <a:pt x="8" y="266"/>
                  <a:pt x="10" y="264"/>
                </a:cubicBezTo>
                <a:cubicBezTo>
                  <a:pt x="11" y="262"/>
                  <a:pt x="13" y="257"/>
                  <a:pt x="14" y="255"/>
                </a:cubicBezTo>
                <a:cubicBezTo>
                  <a:pt x="15" y="253"/>
                  <a:pt x="17" y="249"/>
                  <a:pt x="19" y="249"/>
                </a:cubicBezTo>
                <a:cubicBezTo>
                  <a:pt x="20" y="248"/>
                  <a:pt x="23" y="251"/>
                  <a:pt x="25" y="252"/>
                </a:cubicBezTo>
                <a:cubicBezTo>
                  <a:pt x="27" y="253"/>
                  <a:pt x="32" y="255"/>
                  <a:pt x="33" y="253"/>
                </a:cubicBezTo>
                <a:cubicBezTo>
                  <a:pt x="34" y="252"/>
                  <a:pt x="32" y="248"/>
                  <a:pt x="33" y="247"/>
                </a:cubicBezTo>
                <a:cubicBezTo>
                  <a:pt x="34" y="246"/>
                  <a:pt x="37" y="244"/>
                  <a:pt x="38" y="244"/>
                </a:cubicBezTo>
                <a:cubicBezTo>
                  <a:pt x="40" y="244"/>
                  <a:pt x="42" y="247"/>
                  <a:pt x="44" y="247"/>
                </a:cubicBezTo>
                <a:cubicBezTo>
                  <a:pt x="46" y="247"/>
                  <a:pt x="49" y="244"/>
                  <a:pt x="51" y="243"/>
                </a:cubicBezTo>
                <a:cubicBezTo>
                  <a:pt x="52" y="240"/>
                  <a:pt x="52" y="235"/>
                  <a:pt x="52" y="232"/>
                </a:cubicBezTo>
                <a:cubicBezTo>
                  <a:pt x="53" y="231"/>
                  <a:pt x="54" y="228"/>
                  <a:pt x="54" y="227"/>
                </a:cubicBezTo>
                <a:cubicBezTo>
                  <a:pt x="54" y="225"/>
                  <a:pt x="53" y="222"/>
                  <a:pt x="53" y="220"/>
                </a:cubicBezTo>
                <a:cubicBezTo>
                  <a:pt x="53" y="218"/>
                  <a:pt x="54" y="212"/>
                  <a:pt x="53" y="209"/>
                </a:cubicBezTo>
                <a:cubicBezTo>
                  <a:pt x="53" y="207"/>
                  <a:pt x="51" y="203"/>
                  <a:pt x="51" y="201"/>
                </a:cubicBezTo>
                <a:cubicBezTo>
                  <a:pt x="50" y="200"/>
                  <a:pt x="48" y="196"/>
                  <a:pt x="47" y="194"/>
                </a:cubicBezTo>
                <a:cubicBezTo>
                  <a:pt x="46" y="191"/>
                  <a:pt x="45" y="186"/>
                  <a:pt x="44" y="184"/>
                </a:cubicBezTo>
                <a:cubicBezTo>
                  <a:pt x="44" y="182"/>
                  <a:pt x="42" y="177"/>
                  <a:pt x="40" y="175"/>
                </a:cubicBezTo>
                <a:cubicBezTo>
                  <a:pt x="39" y="173"/>
                  <a:pt x="35" y="172"/>
                  <a:pt x="34" y="170"/>
                </a:cubicBezTo>
                <a:cubicBezTo>
                  <a:pt x="34" y="169"/>
                  <a:pt x="33" y="167"/>
                  <a:pt x="33" y="166"/>
                </a:cubicBezTo>
                <a:cubicBezTo>
                  <a:pt x="34" y="165"/>
                  <a:pt x="37" y="166"/>
                  <a:pt x="38" y="165"/>
                </a:cubicBezTo>
                <a:cubicBezTo>
                  <a:pt x="39" y="164"/>
                  <a:pt x="41" y="163"/>
                  <a:pt x="41" y="161"/>
                </a:cubicBezTo>
                <a:cubicBezTo>
                  <a:pt x="42" y="159"/>
                  <a:pt x="40" y="155"/>
                  <a:pt x="39" y="153"/>
                </a:cubicBezTo>
                <a:cubicBezTo>
                  <a:pt x="39" y="152"/>
                  <a:pt x="36" y="150"/>
                  <a:pt x="35" y="149"/>
                </a:cubicBezTo>
                <a:cubicBezTo>
                  <a:pt x="34" y="147"/>
                  <a:pt x="34" y="144"/>
                  <a:pt x="34" y="143"/>
                </a:cubicBezTo>
                <a:cubicBezTo>
                  <a:pt x="33" y="141"/>
                  <a:pt x="31" y="139"/>
                  <a:pt x="30" y="138"/>
                </a:cubicBezTo>
                <a:cubicBezTo>
                  <a:pt x="29" y="137"/>
                  <a:pt x="28" y="133"/>
                  <a:pt x="28" y="132"/>
                </a:cubicBezTo>
                <a:cubicBezTo>
                  <a:pt x="27" y="131"/>
                  <a:pt x="26" y="130"/>
                  <a:pt x="25" y="129"/>
                </a:cubicBezTo>
                <a:cubicBezTo>
                  <a:pt x="25" y="127"/>
                  <a:pt x="25" y="124"/>
                  <a:pt x="25" y="122"/>
                </a:cubicBezTo>
                <a:cubicBezTo>
                  <a:pt x="26" y="121"/>
                  <a:pt x="28" y="119"/>
                  <a:pt x="28" y="118"/>
                </a:cubicBezTo>
                <a:cubicBezTo>
                  <a:pt x="30" y="116"/>
                  <a:pt x="32" y="112"/>
                  <a:pt x="33" y="110"/>
                </a:cubicBezTo>
                <a:cubicBezTo>
                  <a:pt x="34" y="109"/>
                  <a:pt x="36" y="107"/>
                  <a:pt x="38" y="106"/>
                </a:cubicBezTo>
                <a:cubicBezTo>
                  <a:pt x="39" y="105"/>
                  <a:pt x="43" y="103"/>
                  <a:pt x="44" y="103"/>
                </a:cubicBezTo>
                <a:cubicBezTo>
                  <a:pt x="46" y="102"/>
                  <a:pt x="51" y="100"/>
                  <a:pt x="53" y="100"/>
                </a:cubicBezTo>
                <a:cubicBezTo>
                  <a:pt x="54" y="100"/>
                  <a:pt x="57" y="102"/>
                  <a:pt x="59" y="103"/>
                </a:cubicBezTo>
                <a:cubicBezTo>
                  <a:pt x="61" y="103"/>
                  <a:pt x="66" y="104"/>
                  <a:pt x="68" y="103"/>
                </a:cubicBezTo>
                <a:cubicBezTo>
                  <a:pt x="69" y="103"/>
                  <a:pt x="72" y="100"/>
                  <a:pt x="72" y="99"/>
                </a:cubicBezTo>
                <a:cubicBezTo>
                  <a:pt x="73" y="96"/>
                  <a:pt x="72" y="90"/>
                  <a:pt x="72" y="87"/>
                </a:cubicBezTo>
                <a:cubicBezTo>
                  <a:pt x="72" y="85"/>
                  <a:pt x="73" y="80"/>
                  <a:pt x="74" y="77"/>
                </a:cubicBezTo>
                <a:cubicBezTo>
                  <a:pt x="74" y="75"/>
                  <a:pt x="76" y="70"/>
                  <a:pt x="76" y="67"/>
                </a:cubicBezTo>
                <a:cubicBezTo>
                  <a:pt x="76" y="65"/>
                  <a:pt x="74" y="62"/>
                  <a:pt x="74" y="60"/>
                </a:cubicBezTo>
                <a:cubicBezTo>
                  <a:pt x="74" y="59"/>
                  <a:pt x="75" y="55"/>
                  <a:pt x="75" y="53"/>
                </a:cubicBezTo>
                <a:cubicBezTo>
                  <a:pt x="76" y="52"/>
                  <a:pt x="78" y="51"/>
                  <a:pt x="79" y="50"/>
                </a:cubicBezTo>
                <a:cubicBezTo>
                  <a:pt x="80" y="48"/>
                  <a:pt x="83" y="43"/>
                  <a:pt x="85" y="42"/>
                </a:cubicBezTo>
                <a:cubicBezTo>
                  <a:pt x="86" y="41"/>
                  <a:pt x="90" y="39"/>
                  <a:pt x="91" y="38"/>
                </a:cubicBezTo>
                <a:cubicBezTo>
                  <a:pt x="93" y="37"/>
                  <a:pt x="98" y="36"/>
                  <a:pt x="100" y="34"/>
                </a:cubicBezTo>
                <a:close/>
              </a:path>
            </a:pathLst>
          </a:custGeom>
          <a:solidFill>
            <a:srgbClr val="B0B0B0"/>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46" name="Freeform 11"/>
          <p:cNvSpPr>
            <a:spLocks/>
          </p:cNvSpPr>
          <p:nvPr/>
        </p:nvSpPr>
        <p:spPr bwMode="auto">
          <a:xfrm>
            <a:off x="8730997" y="2499773"/>
            <a:ext cx="1872144" cy="1916541"/>
          </a:xfrm>
          <a:custGeom>
            <a:avLst/>
            <a:gdLst/>
            <a:ahLst/>
            <a:cxnLst>
              <a:cxn ang="0">
                <a:pos x="202" y="663"/>
              </a:cxn>
              <a:cxn ang="0">
                <a:pos x="155" y="645"/>
              </a:cxn>
              <a:cxn ang="0">
                <a:pos x="129" y="676"/>
              </a:cxn>
              <a:cxn ang="0">
                <a:pos x="87" y="631"/>
              </a:cxn>
              <a:cxn ang="0">
                <a:pos x="52" y="585"/>
              </a:cxn>
              <a:cxn ang="0">
                <a:pos x="36" y="543"/>
              </a:cxn>
              <a:cxn ang="0">
                <a:pos x="1" y="516"/>
              </a:cxn>
              <a:cxn ang="0">
                <a:pos x="16" y="499"/>
              </a:cxn>
              <a:cxn ang="0">
                <a:pos x="23" y="488"/>
              </a:cxn>
              <a:cxn ang="0">
                <a:pos x="37" y="467"/>
              </a:cxn>
              <a:cxn ang="0">
                <a:pos x="51" y="451"/>
              </a:cxn>
              <a:cxn ang="0">
                <a:pos x="61" y="425"/>
              </a:cxn>
              <a:cxn ang="0">
                <a:pos x="79" y="395"/>
              </a:cxn>
              <a:cxn ang="0">
                <a:pos x="85" y="381"/>
              </a:cxn>
              <a:cxn ang="0">
                <a:pos x="96" y="373"/>
              </a:cxn>
              <a:cxn ang="0">
                <a:pos x="119" y="362"/>
              </a:cxn>
              <a:cxn ang="0">
                <a:pos x="139" y="368"/>
              </a:cxn>
              <a:cxn ang="0">
                <a:pos x="154" y="370"/>
              </a:cxn>
              <a:cxn ang="0">
                <a:pos x="141" y="351"/>
              </a:cxn>
              <a:cxn ang="0">
                <a:pos x="155" y="347"/>
              </a:cxn>
              <a:cxn ang="0">
                <a:pos x="158" y="330"/>
              </a:cxn>
              <a:cxn ang="0">
                <a:pos x="140" y="309"/>
              </a:cxn>
              <a:cxn ang="0">
                <a:pos x="149" y="285"/>
              </a:cxn>
              <a:cxn ang="0">
                <a:pos x="145" y="261"/>
              </a:cxn>
              <a:cxn ang="0">
                <a:pos x="149" y="229"/>
              </a:cxn>
              <a:cxn ang="0">
                <a:pos x="128" y="213"/>
              </a:cxn>
              <a:cxn ang="0">
                <a:pos x="149" y="184"/>
              </a:cxn>
              <a:cxn ang="0">
                <a:pos x="294" y="175"/>
              </a:cxn>
              <a:cxn ang="0">
                <a:pos x="335" y="126"/>
              </a:cxn>
              <a:cxn ang="0">
                <a:pos x="365" y="144"/>
              </a:cxn>
              <a:cxn ang="0">
                <a:pos x="419" y="149"/>
              </a:cxn>
              <a:cxn ang="0">
                <a:pos x="428" y="121"/>
              </a:cxn>
              <a:cxn ang="0">
                <a:pos x="440" y="109"/>
              </a:cxn>
              <a:cxn ang="0">
                <a:pos x="443" y="86"/>
              </a:cxn>
              <a:cxn ang="0">
                <a:pos x="447" y="50"/>
              </a:cxn>
              <a:cxn ang="0">
                <a:pos x="442" y="14"/>
              </a:cxn>
              <a:cxn ang="0">
                <a:pos x="477" y="9"/>
              </a:cxn>
              <a:cxn ang="0">
                <a:pos x="522" y="5"/>
              </a:cxn>
              <a:cxn ang="0">
                <a:pos x="567" y="105"/>
              </a:cxn>
              <a:cxn ang="0">
                <a:pos x="568" y="172"/>
              </a:cxn>
              <a:cxn ang="0">
                <a:pos x="557" y="201"/>
              </a:cxn>
              <a:cxn ang="0">
                <a:pos x="544" y="266"/>
              </a:cxn>
              <a:cxn ang="0">
                <a:pos x="571" y="291"/>
              </a:cxn>
              <a:cxn ang="0">
                <a:pos x="568" y="359"/>
              </a:cxn>
              <a:cxn ang="0">
                <a:pos x="609" y="383"/>
              </a:cxn>
              <a:cxn ang="0">
                <a:pos x="598" y="422"/>
              </a:cxn>
              <a:cxn ang="0">
                <a:pos x="615" y="457"/>
              </a:cxn>
              <a:cxn ang="0">
                <a:pos x="652" y="476"/>
              </a:cxn>
              <a:cxn ang="0">
                <a:pos x="663" y="511"/>
              </a:cxn>
              <a:cxn ang="0">
                <a:pos x="638" y="560"/>
              </a:cxn>
              <a:cxn ang="0">
                <a:pos x="603" y="588"/>
              </a:cxn>
              <a:cxn ang="0">
                <a:pos x="576" y="569"/>
              </a:cxn>
              <a:cxn ang="0">
                <a:pos x="504" y="579"/>
              </a:cxn>
              <a:cxn ang="0">
                <a:pos x="452" y="595"/>
              </a:cxn>
              <a:cxn ang="0">
                <a:pos x="423" y="599"/>
              </a:cxn>
              <a:cxn ang="0">
                <a:pos x="373" y="563"/>
              </a:cxn>
              <a:cxn ang="0">
                <a:pos x="326" y="554"/>
              </a:cxn>
              <a:cxn ang="0">
                <a:pos x="265" y="572"/>
              </a:cxn>
              <a:cxn ang="0">
                <a:pos x="248" y="625"/>
              </a:cxn>
              <a:cxn ang="0">
                <a:pos x="236" y="674"/>
              </a:cxn>
            </a:cxnLst>
            <a:rect l="0" t="0" r="r" b="b"/>
            <a:pathLst>
              <a:path w="663" h="680">
                <a:moveTo>
                  <a:pt x="236" y="674"/>
                </a:moveTo>
                <a:cubicBezTo>
                  <a:pt x="236" y="674"/>
                  <a:pt x="235" y="675"/>
                  <a:pt x="235" y="675"/>
                </a:cubicBezTo>
                <a:cubicBezTo>
                  <a:pt x="233" y="677"/>
                  <a:pt x="228" y="679"/>
                  <a:pt x="226" y="679"/>
                </a:cubicBezTo>
                <a:cubicBezTo>
                  <a:pt x="222" y="680"/>
                  <a:pt x="215" y="680"/>
                  <a:pt x="212" y="678"/>
                </a:cubicBezTo>
                <a:cubicBezTo>
                  <a:pt x="210" y="677"/>
                  <a:pt x="208" y="672"/>
                  <a:pt x="207" y="670"/>
                </a:cubicBezTo>
                <a:cubicBezTo>
                  <a:pt x="206" y="668"/>
                  <a:pt x="204" y="664"/>
                  <a:pt x="202" y="663"/>
                </a:cubicBezTo>
                <a:cubicBezTo>
                  <a:pt x="200" y="662"/>
                  <a:pt x="195" y="662"/>
                  <a:pt x="192" y="662"/>
                </a:cubicBezTo>
                <a:cubicBezTo>
                  <a:pt x="189" y="662"/>
                  <a:pt x="183" y="663"/>
                  <a:pt x="179" y="662"/>
                </a:cubicBezTo>
                <a:cubicBezTo>
                  <a:pt x="177" y="662"/>
                  <a:pt x="174" y="660"/>
                  <a:pt x="173" y="659"/>
                </a:cubicBezTo>
                <a:cubicBezTo>
                  <a:pt x="171" y="658"/>
                  <a:pt x="168" y="657"/>
                  <a:pt x="167" y="656"/>
                </a:cubicBezTo>
                <a:cubicBezTo>
                  <a:pt x="165" y="655"/>
                  <a:pt x="162" y="651"/>
                  <a:pt x="160" y="650"/>
                </a:cubicBezTo>
                <a:cubicBezTo>
                  <a:pt x="159" y="649"/>
                  <a:pt x="156" y="646"/>
                  <a:pt x="155" y="645"/>
                </a:cubicBezTo>
                <a:cubicBezTo>
                  <a:pt x="153" y="644"/>
                  <a:pt x="150" y="642"/>
                  <a:pt x="148" y="643"/>
                </a:cubicBezTo>
                <a:cubicBezTo>
                  <a:pt x="147" y="643"/>
                  <a:pt x="144" y="646"/>
                  <a:pt x="143" y="647"/>
                </a:cubicBezTo>
                <a:cubicBezTo>
                  <a:pt x="142" y="648"/>
                  <a:pt x="139" y="650"/>
                  <a:pt x="138" y="652"/>
                </a:cubicBezTo>
                <a:cubicBezTo>
                  <a:pt x="138" y="653"/>
                  <a:pt x="138" y="657"/>
                  <a:pt x="138" y="659"/>
                </a:cubicBezTo>
                <a:cubicBezTo>
                  <a:pt x="137" y="662"/>
                  <a:pt x="134" y="668"/>
                  <a:pt x="133" y="670"/>
                </a:cubicBezTo>
                <a:cubicBezTo>
                  <a:pt x="132" y="672"/>
                  <a:pt x="130" y="675"/>
                  <a:pt x="129" y="676"/>
                </a:cubicBezTo>
                <a:cubicBezTo>
                  <a:pt x="129" y="676"/>
                  <a:pt x="129" y="676"/>
                  <a:pt x="129" y="676"/>
                </a:cubicBezTo>
                <a:cubicBezTo>
                  <a:pt x="127" y="674"/>
                  <a:pt x="123" y="670"/>
                  <a:pt x="122" y="668"/>
                </a:cubicBezTo>
                <a:cubicBezTo>
                  <a:pt x="120" y="665"/>
                  <a:pt x="116" y="658"/>
                  <a:pt x="114" y="654"/>
                </a:cubicBezTo>
                <a:cubicBezTo>
                  <a:pt x="112" y="651"/>
                  <a:pt x="107" y="645"/>
                  <a:pt x="104" y="643"/>
                </a:cubicBezTo>
                <a:cubicBezTo>
                  <a:pt x="102" y="641"/>
                  <a:pt x="98" y="639"/>
                  <a:pt x="96" y="638"/>
                </a:cubicBezTo>
                <a:cubicBezTo>
                  <a:pt x="93" y="636"/>
                  <a:pt x="89" y="633"/>
                  <a:pt x="87" y="631"/>
                </a:cubicBezTo>
                <a:cubicBezTo>
                  <a:pt x="86" y="629"/>
                  <a:pt x="84" y="627"/>
                  <a:pt x="83" y="625"/>
                </a:cubicBezTo>
                <a:cubicBezTo>
                  <a:pt x="81" y="622"/>
                  <a:pt x="78" y="615"/>
                  <a:pt x="77" y="612"/>
                </a:cubicBezTo>
                <a:cubicBezTo>
                  <a:pt x="75" y="608"/>
                  <a:pt x="74" y="599"/>
                  <a:pt x="71" y="596"/>
                </a:cubicBezTo>
                <a:cubicBezTo>
                  <a:pt x="70" y="594"/>
                  <a:pt x="67" y="592"/>
                  <a:pt x="65" y="591"/>
                </a:cubicBezTo>
                <a:cubicBezTo>
                  <a:pt x="63" y="590"/>
                  <a:pt x="59" y="589"/>
                  <a:pt x="57" y="589"/>
                </a:cubicBezTo>
                <a:cubicBezTo>
                  <a:pt x="56" y="588"/>
                  <a:pt x="53" y="586"/>
                  <a:pt x="52" y="585"/>
                </a:cubicBezTo>
                <a:cubicBezTo>
                  <a:pt x="51" y="584"/>
                  <a:pt x="50" y="580"/>
                  <a:pt x="50" y="579"/>
                </a:cubicBezTo>
                <a:cubicBezTo>
                  <a:pt x="49" y="577"/>
                  <a:pt x="48" y="573"/>
                  <a:pt x="47" y="572"/>
                </a:cubicBezTo>
                <a:cubicBezTo>
                  <a:pt x="46" y="570"/>
                  <a:pt x="43" y="566"/>
                  <a:pt x="42" y="564"/>
                </a:cubicBezTo>
                <a:cubicBezTo>
                  <a:pt x="41" y="562"/>
                  <a:pt x="39" y="559"/>
                  <a:pt x="39" y="558"/>
                </a:cubicBezTo>
                <a:cubicBezTo>
                  <a:pt x="38" y="556"/>
                  <a:pt x="39" y="551"/>
                  <a:pt x="39" y="549"/>
                </a:cubicBezTo>
                <a:cubicBezTo>
                  <a:pt x="38" y="547"/>
                  <a:pt x="37" y="544"/>
                  <a:pt x="36" y="543"/>
                </a:cubicBezTo>
                <a:cubicBezTo>
                  <a:pt x="34" y="542"/>
                  <a:pt x="32" y="539"/>
                  <a:pt x="30" y="538"/>
                </a:cubicBezTo>
                <a:cubicBezTo>
                  <a:pt x="29" y="537"/>
                  <a:pt x="25" y="535"/>
                  <a:pt x="24" y="534"/>
                </a:cubicBezTo>
                <a:cubicBezTo>
                  <a:pt x="20" y="532"/>
                  <a:pt x="14" y="530"/>
                  <a:pt x="11" y="528"/>
                </a:cubicBezTo>
                <a:cubicBezTo>
                  <a:pt x="9" y="527"/>
                  <a:pt x="6" y="523"/>
                  <a:pt x="4" y="522"/>
                </a:cubicBezTo>
                <a:cubicBezTo>
                  <a:pt x="3" y="522"/>
                  <a:pt x="1" y="521"/>
                  <a:pt x="0" y="521"/>
                </a:cubicBezTo>
                <a:cubicBezTo>
                  <a:pt x="0" y="520"/>
                  <a:pt x="0" y="517"/>
                  <a:pt x="1" y="516"/>
                </a:cubicBezTo>
                <a:cubicBezTo>
                  <a:pt x="1" y="515"/>
                  <a:pt x="3" y="513"/>
                  <a:pt x="4" y="512"/>
                </a:cubicBezTo>
                <a:cubicBezTo>
                  <a:pt x="5" y="512"/>
                  <a:pt x="7" y="512"/>
                  <a:pt x="8" y="512"/>
                </a:cubicBezTo>
                <a:cubicBezTo>
                  <a:pt x="10" y="511"/>
                  <a:pt x="11" y="509"/>
                  <a:pt x="12" y="508"/>
                </a:cubicBezTo>
                <a:cubicBezTo>
                  <a:pt x="13" y="507"/>
                  <a:pt x="14" y="505"/>
                  <a:pt x="14" y="504"/>
                </a:cubicBezTo>
                <a:cubicBezTo>
                  <a:pt x="14" y="503"/>
                  <a:pt x="14" y="501"/>
                  <a:pt x="14" y="501"/>
                </a:cubicBezTo>
                <a:cubicBezTo>
                  <a:pt x="14" y="500"/>
                  <a:pt x="15" y="499"/>
                  <a:pt x="16" y="499"/>
                </a:cubicBezTo>
                <a:cubicBezTo>
                  <a:pt x="17" y="499"/>
                  <a:pt x="18" y="500"/>
                  <a:pt x="19" y="501"/>
                </a:cubicBezTo>
                <a:cubicBezTo>
                  <a:pt x="19" y="502"/>
                  <a:pt x="21" y="503"/>
                  <a:pt x="21" y="503"/>
                </a:cubicBezTo>
                <a:cubicBezTo>
                  <a:pt x="22" y="503"/>
                  <a:pt x="23" y="501"/>
                  <a:pt x="23" y="500"/>
                </a:cubicBezTo>
                <a:cubicBezTo>
                  <a:pt x="23" y="499"/>
                  <a:pt x="21" y="498"/>
                  <a:pt x="21" y="497"/>
                </a:cubicBezTo>
                <a:cubicBezTo>
                  <a:pt x="20" y="496"/>
                  <a:pt x="20" y="494"/>
                  <a:pt x="20" y="493"/>
                </a:cubicBezTo>
                <a:cubicBezTo>
                  <a:pt x="20" y="492"/>
                  <a:pt x="22" y="489"/>
                  <a:pt x="23" y="488"/>
                </a:cubicBezTo>
                <a:cubicBezTo>
                  <a:pt x="23" y="487"/>
                  <a:pt x="26" y="486"/>
                  <a:pt x="26" y="485"/>
                </a:cubicBezTo>
                <a:cubicBezTo>
                  <a:pt x="27" y="484"/>
                  <a:pt x="26" y="482"/>
                  <a:pt x="26" y="481"/>
                </a:cubicBezTo>
                <a:cubicBezTo>
                  <a:pt x="26" y="480"/>
                  <a:pt x="26" y="478"/>
                  <a:pt x="26" y="477"/>
                </a:cubicBezTo>
                <a:cubicBezTo>
                  <a:pt x="27" y="476"/>
                  <a:pt x="28" y="474"/>
                  <a:pt x="28" y="473"/>
                </a:cubicBezTo>
                <a:cubicBezTo>
                  <a:pt x="30" y="472"/>
                  <a:pt x="33" y="471"/>
                  <a:pt x="34" y="470"/>
                </a:cubicBezTo>
                <a:cubicBezTo>
                  <a:pt x="35" y="469"/>
                  <a:pt x="36" y="468"/>
                  <a:pt x="37" y="467"/>
                </a:cubicBezTo>
                <a:cubicBezTo>
                  <a:pt x="37" y="466"/>
                  <a:pt x="36" y="464"/>
                  <a:pt x="37" y="464"/>
                </a:cubicBezTo>
                <a:cubicBezTo>
                  <a:pt x="37" y="463"/>
                  <a:pt x="39" y="462"/>
                  <a:pt x="40" y="462"/>
                </a:cubicBezTo>
                <a:cubicBezTo>
                  <a:pt x="41" y="461"/>
                  <a:pt x="43" y="461"/>
                  <a:pt x="44" y="461"/>
                </a:cubicBezTo>
                <a:cubicBezTo>
                  <a:pt x="45" y="460"/>
                  <a:pt x="46" y="459"/>
                  <a:pt x="47" y="458"/>
                </a:cubicBezTo>
                <a:cubicBezTo>
                  <a:pt x="47" y="457"/>
                  <a:pt x="48" y="455"/>
                  <a:pt x="48" y="454"/>
                </a:cubicBezTo>
                <a:cubicBezTo>
                  <a:pt x="49" y="453"/>
                  <a:pt x="50" y="452"/>
                  <a:pt x="51" y="451"/>
                </a:cubicBezTo>
                <a:cubicBezTo>
                  <a:pt x="52" y="450"/>
                  <a:pt x="53" y="447"/>
                  <a:pt x="55" y="446"/>
                </a:cubicBezTo>
                <a:cubicBezTo>
                  <a:pt x="56" y="445"/>
                  <a:pt x="58" y="445"/>
                  <a:pt x="58" y="444"/>
                </a:cubicBezTo>
                <a:cubicBezTo>
                  <a:pt x="59" y="444"/>
                  <a:pt x="60" y="442"/>
                  <a:pt x="60" y="441"/>
                </a:cubicBezTo>
                <a:cubicBezTo>
                  <a:pt x="61" y="439"/>
                  <a:pt x="61" y="437"/>
                  <a:pt x="61" y="436"/>
                </a:cubicBezTo>
                <a:cubicBezTo>
                  <a:pt x="62" y="434"/>
                  <a:pt x="64" y="432"/>
                  <a:pt x="64" y="431"/>
                </a:cubicBezTo>
                <a:cubicBezTo>
                  <a:pt x="64" y="429"/>
                  <a:pt x="61" y="427"/>
                  <a:pt x="61" y="425"/>
                </a:cubicBezTo>
                <a:cubicBezTo>
                  <a:pt x="61" y="424"/>
                  <a:pt x="62" y="421"/>
                  <a:pt x="63" y="419"/>
                </a:cubicBezTo>
                <a:cubicBezTo>
                  <a:pt x="64" y="418"/>
                  <a:pt x="66" y="417"/>
                  <a:pt x="67" y="415"/>
                </a:cubicBezTo>
                <a:cubicBezTo>
                  <a:pt x="67" y="414"/>
                  <a:pt x="68" y="411"/>
                  <a:pt x="68" y="410"/>
                </a:cubicBezTo>
                <a:cubicBezTo>
                  <a:pt x="69" y="408"/>
                  <a:pt x="71" y="406"/>
                  <a:pt x="72" y="404"/>
                </a:cubicBezTo>
                <a:cubicBezTo>
                  <a:pt x="73" y="403"/>
                  <a:pt x="75" y="402"/>
                  <a:pt x="76" y="401"/>
                </a:cubicBezTo>
                <a:cubicBezTo>
                  <a:pt x="77" y="400"/>
                  <a:pt x="78" y="397"/>
                  <a:pt x="79" y="395"/>
                </a:cubicBezTo>
                <a:cubicBezTo>
                  <a:pt x="79" y="394"/>
                  <a:pt x="79" y="392"/>
                  <a:pt x="79" y="391"/>
                </a:cubicBezTo>
                <a:cubicBezTo>
                  <a:pt x="79" y="390"/>
                  <a:pt x="81" y="390"/>
                  <a:pt x="82" y="389"/>
                </a:cubicBezTo>
                <a:cubicBezTo>
                  <a:pt x="82" y="389"/>
                  <a:pt x="81" y="387"/>
                  <a:pt x="81" y="387"/>
                </a:cubicBezTo>
                <a:cubicBezTo>
                  <a:pt x="81" y="386"/>
                  <a:pt x="79" y="386"/>
                  <a:pt x="79" y="386"/>
                </a:cubicBezTo>
                <a:cubicBezTo>
                  <a:pt x="79" y="385"/>
                  <a:pt x="79" y="383"/>
                  <a:pt x="80" y="383"/>
                </a:cubicBezTo>
                <a:cubicBezTo>
                  <a:pt x="81" y="382"/>
                  <a:pt x="84" y="381"/>
                  <a:pt x="85" y="381"/>
                </a:cubicBezTo>
                <a:cubicBezTo>
                  <a:pt x="86" y="382"/>
                  <a:pt x="85" y="384"/>
                  <a:pt x="86" y="384"/>
                </a:cubicBezTo>
                <a:cubicBezTo>
                  <a:pt x="86" y="385"/>
                  <a:pt x="88" y="386"/>
                  <a:pt x="89" y="386"/>
                </a:cubicBezTo>
                <a:cubicBezTo>
                  <a:pt x="90" y="385"/>
                  <a:pt x="90" y="384"/>
                  <a:pt x="91" y="383"/>
                </a:cubicBezTo>
                <a:cubicBezTo>
                  <a:pt x="91" y="382"/>
                  <a:pt x="90" y="380"/>
                  <a:pt x="90" y="378"/>
                </a:cubicBezTo>
                <a:cubicBezTo>
                  <a:pt x="90" y="378"/>
                  <a:pt x="91" y="376"/>
                  <a:pt x="92" y="375"/>
                </a:cubicBezTo>
                <a:cubicBezTo>
                  <a:pt x="93" y="374"/>
                  <a:pt x="95" y="374"/>
                  <a:pt x="96" y="373"/>
                </a:cubicBezTo>
                <a:cubicBezTo>
                  <a:pt x="97" y="372"/>
                  <a:pt x="98" y="370"/>
                  <a:pt x="98" y="369"/>
                </a:cubicBezTo>
                <a:cubicBezTo>
                  <a:pt x="99" y="369"/>
                  <a:pt x="100" y="369"/>
                  <a:pt x="101" y="369"/>
                </a:cubicBezTo>
                <a:cubicBezTo>
                  <a:pt x="102" y="368"/>
                  <a:pt x="105" y="368"/>
                  <a:pt x="106" y="368"/>
                </a:cubicBezTo>
                <a:cubicBezTo>
                  <a:pt x="107" y="368"/>
                  <a:pt x="110" y="369"/>
                  <a:pt x="111" y="368"/>
                </a:cubicBezTo>
                <a:cubicBezTo>
                  <a:pt x="112" y="368"/>
                  <a:pt x="114" y="368"/>
                  <a:pt x="115" y="367"/>
                </a:cubicBezTo>
                <a:cubicBezTo>
                  <a:pt x="116" y="366"/>
                  <a:pt x="118" y="363"/>
                  <a:pt x="119" y="362"/>
                </a:cubicBezTo>
                <a:cubicBezTo>
                  <a:pt x="120" y="362"/>
                  <a:pt x="123" y="360"/>
                  <a:pt x="124" y="360"/>
                </a:cubicBezTo>
                <a:cubicBezTo>
                  <a:pt x="125" y="359"/>
                  <a:pt x="127" y="358"/>
                  <a:pt x="129" y="358"/>
                </a:cubicBezTo>
                <a:cubicBezTo>
                  <a:pt x="130" y="358"/>
                  <a:pt x="131" y="359"/>
                  <a:pt x="131" y="360"/>
                </a:cubicBezTo>
                <a:cubicBezTo>
                  <a:pt x="132" y="360"/>
                  <a:pt x="133" y="363"/>
                  <a:pt x="134" y="363"/>
                </a:cubicBezTo>
                <a:cubicBezTo>
                  <a:pt x="135" y="364"/>
                  <a:pt x="137" y="364"/>
                  <a:pt x="138" y="364"/>
                </a:cubicBezTo>
                <a:cubicBezTo>
                  <a:pt x="139" y="365"/>
                  <a:pt x="139" y="367"/>
                  <a:pt x="139" y="368"/>
                </a:cubicBezTo>
                <a:cubicBezTo>
                  <a:pt x="140" y="369"/>
                  <a:pt x="140" y="371"/>
                  <a:pt x="140" y="372"/>
                </a:cubicBezTo>
                <a:cubicBezTo>
                  <a:pt x="140" y="373"/>
                  <a:pt x="141" y="374"/>
                  <a:pt x="142" y="375"/>
                </a:cubicBezTo>
                <a:cubicBezTo>
                  <a:pt x="143" y="376"/>
                  <a:pt x="145" y="378"/>
                  <a:pt x="146" y="378"/>
                </a:cubicBezTo>
                <a:cubicBezTo>
                  <a:pt x="147" y="379"/>
                  <a:pt x="149" y="379"/>
                  <a:pt x="150" y="378"/>
                </a:cubicBezTo>
                <a:cubicBezTo>
                  <a:pt x="151" y="378"/>
                  <a:pt x="153" y="377"/>
                  <a:pt x="154" y="376"/>
                </a:cubicBezTo>
                <a:cubicBezTo>
                  <a:pt x="154" y="375"/>
                  <a:pt x="154" y="372"/>
                  <a:pt x="154" y="370"/>
                </a:cubicBezTo>
                <a:cubicBezTo>
                  <a:pt x="154" y="369"/>
                  <a:pt x="153" y="368"/>
                  <a:pt x="153" y="367"/>
                </a:cubicBezTo>
                <a:cubicBezTo>
                  <a:pt x="153" y="366"/>
                  <a:pt x="156" y="364"/>
                  <a:pt x="156" y="363"/>
                </a:cubicBezTo>
                <a:cubicBezTo>
                  <a:pt x="156" y="362"/>
                  <a:pt x="154" y="360"/>
                  <a:pt x="154" y="359"/>
                </a:cubicBezTo>
                <a:cubicBezTo>
                  <a:pt x="152" y="359"/>
                  <a:pt x="149" y="359"/>
                  <a:pt x="148" y="358"/>
                </a:cubicBezTo>
                <a:cubicBezTo>
                  <a:pt x="147" y="357"/>
                  <a:pt x="144" y="356"/>
                  <a:pt x="143" y="354"/>
                </a:cubicBezTo>
                <a:cubicBezTo>
                  <a:pt x="142" y="354"/>
                  <a:pt x="142" y="352"/>
                  <a:pt x="141" y="351"/>
                </a:cubicBezTo>
                <a:cubicBezTo>
                  <a:pt x="141" y="350"/>
                  <a:pt x="140" y="349"/>
                  <a:pt x="140" y="348"/>
                </a:cubicBezTo>
                <a:cubicBezTo>
                  <a:pt x="140" y="347"/>
                  <a:pt x="140" y="344"/>
                  <a:pt x="141" y="343"/>
                </a:cubicBezTo>
                <a:cubicBezTo>
                  <a:pt x="141" y="343"/>
                  <a:pt x="142" y="342"/>
                  <a:pt x="142" y="342"/>
                </a:cubicBezTo>
                <a:cubicBezTo>
                  <a:pt x="144" y="342"/>
                  <a:pt x="146" y="342"/>
                  <a:pt x="148" y="343"/>
                </a:cubicBezTo>
                <a:cubicBezTo>
                  <a:pt x="149" y="343"/>
                  <a:pt x="152" y="344"/>
                  <a:pt x="153" y="344"/>
                </a:cubicBezTo>
                <a:cubicBezTo>
                  <a:pt x="153" y="345"/>
                  <a:pt x="154" y="347"/>
                  <a:pt x="155" y="347"/>
                </a:cubicBezTo>
                <a:cubicBezTo>
                  <a:pt x="155" y="348"/>
                  <a:pt x="157" y="349"/>
                  <a:pt x="158" y="349"/>
                </a:cubicBezTo>
                <a:cubicBezTo>
                  <a:pt x="158" y="349"/>
                  <a:pt x="160" y="349"/>
                  <a:pt x="161" y="349"/>
                </a:cubicBezTo>
                <a:cubicBezTo>
                  <a:pt x="162" y="348"/>
                  <a:pt x="162" y="345"/>
                  <a:pt x="162" y="344"/>
                </a:cubicBezTo>
                <a:cubicBezTo>
                  <a:pt x="162" y="342"/>
                  <a:pt x="160" y="340"/>
                  <a:pt x="160" y="339"/>
                </a:cubicBezTo>
                <a:cubicBezTo>
                  <a:pt x="159" y="338"/>
                  <a:pt x="160" y="335"/>
                  <a:pt x="160" y="334"/>
                </a:cubicBezTo>
                <a:cubicBezTo>
                  <a:pt x="159" y="333"/>
                  <a:pt x="158" y="331"/>
                  <a:pt x="158" y="330"/>
                </a:cubicBezTo>
                <a:cubicBezTo>
                  <a:pt x="157" y="328"/>
                  <a:pt x="156" y="326"/>
                  <a:pt x="155" y="325"/>
                </a:cubicBezTo>
                <a:cubicBezTo>
                  <a:pt x="154" y="323"/>
                  <a:pt x="154" y="321"/>
                  <a:pt x="153" y="319"/>
                </a:cubicBezTo>
                <a:cubicBezTo>
                  <a:pt x="153" y="318"/>
                  <a:pt x="152" y="317"/>
                  <a:pt x="151" y="316"/>
                </a:cubicBezTo>
                <a:cubicBezTo>
                  <a:pt x="150" y="316"/>
                  <a:pt x="147" y="316"/>
                  <a:pt x="146" y="315"/>
                </a:cubicBezTo>
                <a:cubicBezTo>
                  <a:pt x="145" y="315"/>
                  <a:pt x="143" y="314"/>
                  <a:pt x="142" y="313"/>
                </a:cubicBezTo>
                <a:cubicBezTo>
                  <a:pt x="142" y="312"/>
                  <a:pt x="140" y="310"/>
                  <a:pt x="140" y="309"/>
                </a:cubicBezTo>
                <a:cubicBezTo>
                  <a:pt x="139" y="308"/>
                  <a:pt x="140" y="306"/>
                  <a:pt x="140" y="304"/>
                </a:cubicBezTo>
                <a:cubicBezTo>
                  <a:pt x="140" y="303"/>
                  <a:pt x="142" y="302"/>
                  <a:pt x="142" y="301"/>
                </a:cubicBezTo>
                <a:cubicBezTo>
                  <a:pt x="143" y="300"/>
                  <a:pt x="144" y="299"/>
                  <a:pt x="145" y="298"/>
                </a:cubicBezTo>
                <a:cubicBezTo>
                  <a:pt x="145" y="297"/>
                  <a:pt x="145" y="294"/>
                  <a:pt x="146" y="293"/>
                </a:cubicBezTo>
                <a:cubicBezTo>
                  <a:pt x="147" y="292"/>
                  <a:pt x="149" y="291"/>
                  <a:pt x="149" y="290"/>
                </a:cubicBezTo>
                <a:cubicBezTo>
                  <a:pt x="150" y="289"/>
                  <a:pt x="150" y="286"/>
                  <a:pt x="149" y="285"/>
                </a:cubicBezTo>
                <a:cubicBezTo>
                  <a:pt x="149" y="283"/>
                  <a:pt x="147" y="282"/>
                  <a:pt x="147" y="280"/>
                </a:cubicBezTo>
                <a:cubicBezTo>
                  <a:pt x="147" y="279"/>
                  <a:pt x="147" y="276"/>
                  <a:pt x="147" y="275"/>
                </a:cubicBezTo>
                <a:cubicBezTo>
                  <a:pt x="147" y="274"/>
                  <a:pt x="148" y="272"/>
                  <a:pt x="148" y="271"/>
                </a:cubicBezTo>
                <a:cubicBezTo>
                  <a:pt x="149" y="270"/>
                  <a:pt x="149" y="267"/>
                  <a:pt x="149" y="266"/>
                </a:cubicBezTo>
                <a:cubicBezTo>
                  <a:pt x="149" y="265"/>
                  <a:pt x="149" y="263"/>
                  <a:pt x="148" y="262"/>
                </a:cubicBezTo>
                <a:cubicBezTo>
                  <a:pt x="148" y="262"/>
                  <a:pt x="146" y="262"/>
                  <a:pt x="145" y="261"/>
                </a:cubicBezTo>
                <a:cubicBezTo>
                  <a:pt x="145" y="260"/>
                  <a:pt x="145" y="258"/>
                  <a:pt x="145" y="257"/>
                </a:cubicBezTo>
                <a:cubicBezTo>
                  <a:pt x="145" y="256"/>
                  <a:pt x="146" y="255"/>
                  <a:pt x="147" y="255"/>
                </a:cubicBezTo>
                <a:cubicBezTo>
                  <a:pt x="148" y="254"/>
                  <a:pt x="150" y="253"/>
                  <a:pt x="151" y="252"/>
                </a:cubicBezTo>
                <a:cubicBezTo>
                  <a:pt x="151" y="251"/>
                  <a:pt x="152" y="247"/>
                  <a:pt x="152" y="245"/>
                </a:cubicBezTo>
                <a:cubicBezTo>
                  <a:pt x="153" y="243"/>
                  <a:pt x="153" y="238"/>
                  <a:pt x="152" y="236"/>
                </a:cubicBezTo>
                <a:cubicBezTo>
                  <a:pt x="152" y="234"/>
                  <a:pt x="150" y="231"/>
                  <a:pt x="149" y="229"/>
                </a:cubicBezTo>
                <a:cubicBezTo>
                  <a:pt x="148" y="227"/>
                  <a:pt x="146" y="224"/>
                  <a:pt x="144" y="222"/>
                </a:cubicBezTo>
                <a:cubicBezTo>
                  <a:pt x="143" y="220"/>
                  <a:pt x="141" y="218"/>
                  <a:pt x="140" y="217"/>
                </a:cubicBezTo>
                <a:cubicBezTo>
                  <a:pt x="139" y="216"/>
                  <a:pt x="138" y="215"/>
                  <a:pt x="137" y="215"/>
                </a:cubicBezTo>
                <a:cubicBezTo>
                  <a:pt x="137" y="216"/>
                  <a:pt x="136" y="217"/>
                  <a:pt x="135" y="217"/>
                </a:cubicBezTo>
                <a:cubicBezTo>
                  <a:pt x="134" y="218"/>
                  <a:pt x="131" y="218"/>
                  <a:pt x="130" y="217"/>
                </a:cubicBezTo>
                <a:cubicBezTo>
                  <a:pt x="129" y="217"/>
                  <a:pt x="128" y="214"/>
                  <a:pt x="128" y="213"/>
                </a:cubicBezTo>
                <a:cubicBezTo>
                  <a:pt x="127" y="212"/>
                  <a:pt x="127" y="210"/>
                  <a:pt x="127" y="209"/>
                </a:cubicBezTo>
                <a:cubicBezTo>
                  <a:pt x="128" y="208"/>
                  <a:pt x="130" y="208"/>
                  <a:pt x="131" y="207"/>
                </a:cubicBezTo>
                <a:cubicBezTo>
                  <a:pt x="132" y="205"/>
                  <a:pt x="133" y="201"/>
                  <a:pt x="135" y="199"/>
                </a:cubicBezTo>
                <a:cubicBezTo>
                  <a:pt x="136" y="197"/>
                  <a:pt x="138" y="194"/>
                  <a:pt x="140" y="193"/>
                </a:cubicBezTo>
                <a:cubicBezTo>
                  <a:pt x="141" y="191"/>
                  <a:pt x="145" y="189"/>
                  <a:pt x="146" y="188"/>
                </a:cubicBezTo>
                <a:cubicBezTo>
                  <a:pt x="147" y="187"/>
                  <a:pt x="148" y="185"/>
                  <a:pt x="149" y="184"/>
                </a:cubicBezTo>
                <a:cubicBezTo>
                  <a:pt x="150" y="182"/>
                  <a:pt x="152" y="179"/>
                  <a:pt x="153" y="178"/>
                </a:cubicBezTo>
                <a:cubicBezTo>
                  <a:pt x="154" y="177"/>
                  <a:pt x="157" y="176"/>
                  <a:pt x="159" y="175"/>
                </a:cubicBezTo>
                <a:cubicBezTo>
                  <a:pt x="161" y="175"/>
                  <a:pt x="166" y="175"/>
                  <a:pt x="168" y="175"/>
                </a:cubicBezTo>
                <a:cubicBezTo>
                  <a:pt x="196" y="176"/>
                  <a:pt x="253" y="184"/>
                  <a:pt x="281" y="180"/>
                </a:cubicBezTo>
                <a:cubicBezTo>
                  <a:pt x="282" y="180"/>
                  <a:pt x="285" y="178"/>
                  <a:pt x="287" y="178"/>
                </a:cubicBezTo>
                <a:cubicBezTo>
                  <a:pt x="288" y="177"/>
                  <a:pt x="292" y="176"/>
                  <a:pt x="294" y="175"/>
                </a:cubicBezTo>
                <a:cubicBezTo>
                  <a:pt x="297" y="175"/>
                  <a:pt x="302" y="176"/>
                  <a:pt x="304" y="175"/>
                </a:cubicBezTo>
                <a:cubicBezTo>
                  <a:pt x="306" y="175"/>
                  <a:pt x="309" y="171"/>
                  <a:pt x="311" y="169"/>
                </a:cubicBezTo>
                <a:cubicBezTo>
                  <a:pt x="313" y="167"/>
                  <a:pt x="316" y="162"/>
                  <a:pt x="317" y="159"/>
                </a:cubicBezTo>
                <a:cubicBezTo>
                  <a:pt x="319" y="156"/>
                  <a:pt x="322" y="150"/>
                  <a:pt x="324" y="147"/>
                </a:cubicBezTo>
                <a:cubicBezTo>
                  <a:pt x="325" y="144"/>
                  <a:pt x="330" y="140"/>
                  <a:pt x="332" y="137"/>
                </a:cubicBezTo>
                <a:cubicBezTo>
                  <a:pt x="333" y="135"/>
                  <a:pt x="333" y="128"/>
                  <a:pt x="335" y="126"/>
                </a:cubicBezTo>
                <a:cubicBezTo>
                  <a:pt x="336" y="125"/>
                  <a:pt x="339" y="124"/>
                  <a:pt x="340" y="124"/>
                </a:cubicBezTo>
                <a:cubicBezTo>
                  <a:pt x="342" y="124"/>
                  <a:pt x="345" y="128"/>
                  <a:pt x="346" y="128"/>
                </a:cubicBezTo>
                <a:cubicBezTo>
                  <a:pt x="348" y="128"/>
                  <a:pt x="350" y="124"/>
                  <a:pt x="351" y="124"/>
                </a:cubicBezTo>
                <a:cubicBezTo>
                  <a:pt x="353" y="123"/>
                  <a:pt x="356" y="121"/>
                  <a:pt x="358" y="122"/>
                </a:cubicBezTo>
                <a:cubicBezTo>
                  <a:pt x="360" y="123"/>
                  <a:pt x="361" y="130"/>
                  <a:pt x="362" y="132"/>
                </a:cubicBezTo>
                <a:cubicBezTo>
                  <a:pt x="363" y="135"/>
                  <a:pt x="363" y="142"/>
                  <a:pt x="365" y="144"/>
                </a:cubicBezTo>
                <a:cubicBezTo>
                  <a:pt x="366" y="145"/>
                  <a:pt x="369" y="145"/>
                  <a:pt x="370" y="145"/>
                </a:cubicBezTo>
                <a:cubicBezTo>
                  <a:pt x="372" y="146"/>
                  <a:pt x="375" y="150"/>
                  <a:pt x="377" y="151"/>
                </a:cubicBezTo>
                <a:cubicBezTo>
                  <a:pt x="382" y="152"/>
                  <a:pt x="391" y="150"/>
                  <a:pt x="395" y="150"/>
                </a:cubicBezTo>
                <a:cubicBezTo>
                  <a:pt x="398" y="150"/>
                  <a:pt x="403" y="151"/>
                  <a:pt x="406" y="152"/>
                </a:cubicBezTo>
                <a:cubicBezTo>
                  <a:pt x="407" y="152"/>
                  <a:pt x="410" y="154"/>
                  <a:pt x="411" y="154"/>
                </a:cubicBezTo>
                <a:cubicBezTo>
                  <a:pt x="413" y="153"/>
                  <a:pt x="417" y="150"/>
                  <a:pt x="419" y="149"/>
                </a:cubicBezTo>
                <a:cubicBezTo>
                  <a:pt x="421" y="148"/>
                  <a:pt x="424" y="146"/>
                  <a:pt x="425" y="146"/>
                </a:cubicBezTo>
                <a:cubicBezTo>
                  <a:pt x="426" y="145"/>
                  <a:pt x="429" y="144"/>
                  <a:pt x="430" y="143"/>
                </a:cubicBezTo>
                <a:cubicBezTo>
                  <a:pt x="431" y="143"/>
                  <a:pt x="434" y="141"/>
                  <a:pt x="434" y="139"/>
                </a:cubicBezTo>
                <a:cubicBezTo>
                  <a:pt x="435" y="137"/>
                  <a:pt x="435" y="134"/>
                  <a:pt x="435" y="132"/>
                </a:cubicBezTo>
                <a:cubicBezTo>
                  <a:pt x="434" y="130"/>
                  <a:pt x="430" y="127"/>
                  <a:pt x="429" y="126"/>
                </a:cubicBezTo>
                <a:cubicBezTo>
                  <a:pt x="429" y="125"/>
                  <a:pt x="429" y="122"/>
                  <a:pt x="428" y="121"/>
                </a:cubicBezTo>
                <a:cubicBezTo>
                  <a:pt x="427" y="120"/>
                  <a:pt x="423" y="119"/>
                  <a:pt x="422" y="118"/>
                </a:cubicBezTo>
                <a:cubicBezTo>
                  <a:pt x="422" y="117"/>
                  <a:pt x="422" y="115"/>
                  <a:pt x="422" y="114"/>
                </a:cubicBezTo>
                <a:cubicBezTo>
                  <a:pt x="422" y="113"/>
                  <a:pt x="421" y="111"/>
                  <a:pt x="421" y="109"/>
                </a:cubicBezTo>
                <a:cubicBezTo>
                  <a:pt x="421" y="109"/>
                  <a:pt x="423" y="107"/>
                  <a:pt x="423" y="107"/>
                </a:cubicBezTo>
                <a:cubicBezTo>
                  <a:pt x="425" y="106"/>
                  <a:pt x="429" y="105"/>
                  <a:pt x="430" y="105"/>
                </a:cubicBezTo>
                <a:cubicBezTo>
                  <a:pt x="433" y="106"/>
                  <a:pt x="438" y="107"/>
                  <a:pt x="440" y="109"/>
                </a:cubicBezTo>
                <a:cubicBezTo>
                  <a:pt x="441" y="109"/>
                  <a:pt x="442" y="111"/>
                  <a:pt x="443" y="111"/>
                </a:cubicBezTo>
                <a:cubicBezTo>
                  <a:pt x="445" y="111"/>
                  <a:pt x="446" y="107"/>
                  <a:pt x="448" y="106"/>
                </a:cubicBezTo>
                <a:cubicBezTo>
                  <a:pt x="449" y="105"/>
                  <a:pt x="453" y="107"/>
                  <a:pt x="454" y="105"/>
                </a:cubicBezTo>
                <a:cubicBezTo>
                  <a:pt x="455" y="103"/>
                  <a:pt x="453" y="99"/>
                  <a:pt x="452" y="97"/>
                </a:cubicBezTo>
                <a:cubicBezTo>
                  <a:pt x="451" y="95"/>
                  <a:pt x="447" y="93"/>
                  <a:pt x="446" y="91"/>
                </a:cubicBezTo>
                <a:cubicBezTo>
                  <a:pt x="445" y="90"/>
                  <a:pt x="443" y="87"/>
                  <a:pt x="443" y="86"/>
                </a:cubicBezTo>
                <a:cubicBezTo>
                  <a:pt x="443" y="85"/>
                  <a:pt x="443" y="81"/>
                  <a:pt x="444" y="79"/>
                </a:cubicBezTo>
                <a:cubicBezTo>
                  <a:pt x="444" y="77"/>
                  <a:pt x="448" y="75"/>
                  <a:pt x="449" y="74"/>
                </a:cubicBezTo>
                <a:cubicBezTo>
                  <a:pt x="451" y="72"/>
                  <a:pt x="453" y="69"/>
                  <a:pt x="453" y="67"/>
                </a:cubicBezTo>
                <a:cubicBezTo>
                  <a:pt x="454" y="66"/>
                  <a:pt x="452" y="64"/>
                  <a:pt x="451" y="62"/>
                </a:cubicBezTo>
                <a:cubicBezTo>
                  <a:pt x="451" y="60"/>
                  <a:pt x="452" y="56"/>
                  <a:pt x="452" y="54"/>
                </a:cubicBezTo>
                <a:cubicBezTo>
                  <a:pt x="451" y="52"/>
                  <a:pt x="448" y="51"/>
                  <a:pt x="447" y="50"/>
                </a:cubicBezTo>
                <a:cubicBezTo>
                  <a:pt x="445" y="48"/>
                  <a:pt x="440" y="47"/>
                  <a:pt x="438" y="45"/>
                </a:cubicBezTo>
                <a:cubicBezTo>
                  <a:pt x="437" y="44"/>
                  <a:pt x="434" y="41"/>
                  <a:pt x="433" y="39"/>
                </a:cubicBezTo>
                <a:cubicBezTo>
                  <a:pt x="433" y="38"/>
                  <a:pt x="432" y="35"/>
                  <a:pt x="432" y="34"/>
                </a:cubicBezTo>
                <a:cubicBezTo>
                  <a:pt x="431" y="31"/>
                  <a:pt x="432" y="26"/>
                  <a:pt x="432" y="24"/>
                </a:cubicBezTo>
                <a:cubicBezTo>
                  <a:pt x="433" y="22"/>
                  <a:pt x="434" y="19"/>
                  <a:pt x="435" y="18"/>
                </a:cubicBezTo>
                <a:cubicBezTo>
                  <a:pt x="437" y="16"/>
                  <a:pt x="441" y="15"/>
                  <a:pt x="442" y="14"/>
                </a:cubicBezTo>
                <a:cubicBezTo>
                  <a:pt x="443" y="12"/>
                  <a:pt x="443" y="9"/>
                  <a:pt x="443" y="7"/>
                </a:cubicBezTo>
                <a:cubicBezTo>
                  <a:pt x="443" y="6"/>
                  <a:pt x="441" y="2"/>
                  <a:pt x="442" y="1"/>
                </a:cubicBezTo>
                <a:cubicBezTo>
                  <a:pt x="443" y="0"/>
                  <a:pt x="445" y="1"/>
                  <a:pt x="446" y="1"/>
                </a:cubicBezTo>
                <a:cubicBezTo>
                  <a:pt x="450" y="1"/>
                  <a:pt x="457" y="3"/>
                  <a:pt x="460" y="4"/>
                </a:cubicBezTo>
                <a:cubicBezTo>
                  <a:pt x="462" y="5"/>
                  <a:pt x="467" y="7"/>
                  <a:pt x="470" y="8"/>
                </a:cubicBezTo>
                <a:cubicBezTo>
                  <a:pt x="472" y="9"/>
                  <a:pt x="475" y="9"/>
                  <a:pt x="477" y="9"/>
                </a:cubicBezTo>
                <a:cubicBezTo>
                  <a:pt x="478" y="10"/>
                  <a:pt x="482" y="11"/>
                  <a:pt x="484" y="12"/>
                </a:cubicBezTo>
                <a:cubicBezTo>
                  <a:pt x="485" y="12"/>
                  <a:pt x="489" y="14"/>
                  <a:pt x="491" y="13"/>
                </a:cubicBezTo>
                <a:cubicBezTo>
                  <a:pt x="493" y="12"/>
                  <a:pt x="493" y="9"/>
                  <a:pt x="495" y="8"/>
                </a:cubicBezTo>
                <a:cubicBezTo>
                  <a:pt x="497" y="6"/>
                  <a:pt x="503" y="6"/>
                  <a:pt x="505" y="6"/>
                </a:cubicBezTo>
                <a:cubicBezTo>
                  <a:pt x="508" y="6"/>
                  <a:pt x="512" y="5"/>
                  <a:pt x="514" y="5"/>
                </a:cubicBezTo>
                <a:cubicBezTo>
                  <a:pt x="516" y="5"/>
                  <a:pt x="520" y="5"/>
                  <a:pt x="522" y="5"/>
                </a:cubicBezTo>
                <a:cubicBezTo>
                  <a:pt x="522" y="7"/>
                  <a:pt x="522" y="9"/>
                  <a:pt x="523" y="10"/>
                </a:cubicBezTo>
                <a:cubicBezTo>
                  <a:pt x="524" y="17"/>
                  <a:pt x="531" y="29"/>
                  <a:pt x="534" y="35"/>
                </a:cubicBezTo>
                <a:cubicBezTo>
                  <a:pt x="537" y="40"/>
                  <a:pt x="542" y="51"/>
                  <a:pt x="546" y="55"/>
                </a:cubicBezTo>
                <a:cubicBezTo>
                  <a:pt x="548" y="58"/>
                  <a:pt x="555" y="63"/>
                  <a:pt x="557" y="66"/>
                </a:cubicBezTo>
                <a:cubicBezTo>
                  <a:pt x="559" y="69"/>
                  <a:pt x="559" y="78"/>
                  <a:pt x="560" y="82"/>
                </a:cubicBezTo>
                <a:cubicBezTo>
                  <a:pt x="561" y="88"/>
                  <a:pt x="565" y="100"/>
                  <a:pt x="567" y="105"/>
                </a:cubicBezTo>
                <a:cubicBezTo>
                  <a:pt x="570" y="112"/>
                  <a:pt x="578" y="124"/>
                  <a:pt x="580" y="130"/>
                </a:cubicBezTo>
                <a:cubicBezTo>
                  <a:pt x="582" y="135"/>
                  <a:pt x="582" y="144"/>
                  <a:pt x="583" y="149"/>
                </a:cubicBezTo>
                <a:cubicBezTo>
                  <a:pt x="584" y="152"/>
                  <a:pt x="586" y="159"/>
                  <a:pt x="586" y="162"/>
                </a:cubicBezTo>
                <a:cubicBezTo>
                  <a:pt x="586" y="164"/>
                  <a:pt x="586" y="168"/>
                  <a:pt x="585" y="169"/>
                </a:cubicBezTo>
                <a:cubicBezTo>
                  <a:pt x="583" y="171"/>
                  <a:pt x="578" y="167"/>
                  <a:pt x="576" y="167"/>
                </a:cubicBezTo>
                <a:cubicBezTo>
                  <a:pt x="574" y="168"/>
                  <a:pt x="570" y="171"/>
                  <a:pt x="568" y="172"/>
                </a:cubicBezTo>
                <a:cubicBezTo>
                  <a:pt x="565" y="173"/>
                  <a:pt x="560" y="176"/>
                  <a:pt x="557" y="177"/>
                </a:cubicBezTo>
                <a:cubicBezTo>
                  <a:pt x="556" y="178"/>
                  <a:pt x="552" y="178"/>
                  <a:pt x="551" y="180"/>
                </a:cubicBezTo>
                <a:cubicBezTo>
                  <a:pt x="551" y="181"/>
                  <a:pt x="553" y="185"/>
                  <a:pt x="554" y="186"/>
                </a:cubicBezTo>
                <a:cubicBezTo>
                  <a:pt x="556" y="188"/>
                  <a:pt x="562" y="186"/>
                  <a:pt x="563" y="188"/>
                </a:cubicBezTo>
                <a:cubicBezTo>
                  <a:pt x="565" y="190"/>
                  <a:pt x="564" y="194"/>
                  <a:pt x="563" y="196"/>
                </a:cubicBezTo>
                <a:cubicBezTo>
                  <a:pt x="562" y="198"/>
                  <a:pt x="558" y="200"/>
                  <a:pt x="557" y="201"/>
                </a:cubicBezTo>
                <a:cubicBezTo>
                  <a:pt x="556" y="203"/>
                  <a:pt x="554" y="207"/>
                  <a:pt x="554" y="209"/>
                </a:cubicBezTo>
                <a:cubicBezTo>
                  <a:pt x="553" y="213"/>
                  <a:pt x="555" y="220"/>
                  <a:pt x="555" y="223"/>
                </a:cubicBezTo>
                <a:cubicBezTo>
                  <a:pt x="555" y="226"/>
                  <a:pt x="556" y="233"/>
                  <a:pt x="556" y="236"/>
                </a:cubicBezTo>
                <a:cubicBezTo>
                  <a:pt x="556" y="239"/>
                  <a:pt x="556" y="246"/>
                  <a:pt x="555" y="248"/>
                </a:cubicBezTo>
                <a:cubicBezTo>
                  <a:pt x="554" y="251"/>
                  <a:pt x="549" y="255"/>
                  <a:pt x="547" y="258"/>
                </a:cubicBezTo>
                <a:cubicBezTo>
                  <a:pt x="546" y="260"/>
                  <a:pt x="544" y="264"/>
                  <a:pt x="544" y="266"/>
                </a:cubicBezTo>
                <a:cubicBezTo>
                  <a:pt x="545" y="268"/>
                  <a:pt x="550" y="270"/>
                  <a:pt x="553" y="271"/>
                </a:cubicBezTo>
                <a:cubicBezTo>
                  <a:pt x="556" y="271"/>
                  <a:pt x="562" y="267"/>
                  <a:pt x="565" y="268"/>
                </a:cubicBezTo>
                <a:cubicBezTo>
                  <a:pt x="566" y="268"/>
                  <a:pt x="569" y="271"/>
                  <a:pt x="570" y="273"/>
                </a:cubicBezTo>
                <a:cubicBezTo>
                  <a:pt x="571" y="274"/>
                  <a:pt x="571" y="278"/>
                  <a:pt x="570" y="280"/>
                </a:cubicBezTo>
                <a:cubicBezTo>
                  <a:pt x="570" y="281"/>
                  <a:pt x="567" y="283"/>
                  <a:pt x="567" y="285"/>
                </a:cubicBezTo>
                <a:cubicBezTo>
                  <a:pt x="567" y="287"/>
                  <a:pt x="571" y="289"/>
                  <a:pt x="571" y="291"/>
                </a:cubicBezTo>
                <a:cubicBezTo>
                  <a:pt x="571" y="293"/>
                  <a:pt x="569" y="296"/>
                  <a:pt x="567" y="297"/>
                </a:cubicBezTo>
                <a:cubicBezTo>
                  <a:pt x="565" y="299"/>
                  <a:pt x="559" y="299"/>
                  <a:pt x="557" y="301"/>
                </a:cubicBezTo>
                <a:cubicBezTo>
                  <a:pt x="555" y="302"/>
                  <a:pt x="552" y="307"/>
                  <a:pt x="551" y="309"/>
                </a:cubicBezTo>
                <a:cubicBezTo>
                  <a:pt x="549" y="313"/>
                  <a:pt x="549" y="320"/>
                  <a:pt x="550" y="324"/>
                </a:cubicBezTo>
                <a:cubicBezTo>
                  <a:pt x="551" y="330"/>
                  <a:pt x="557" y="341"/>
                  <a:pt x="560" y="347"/>
                </a:cubicBezTo>
                <a:cubicBezTo>
                  <a:pt x="562" y="350"/>
                  <a:pt x="565" y="356"/>
                  <a:pt x="568" y="359"/>
                </a:cubicBezTo>
                <a:cubicBezTo>
                  <a:pt x="570" y="360"/>
                  <a:pt x="573" y="362"/>
                  <a:pt x="575" y="362"/>
                </a:cubicBezTo>
                <a:cubicBezTo>
                  <a:pt x="577" y="363"/>
                  <a:pt x="581" y="361"/>
                  <a:pt x="583" y="361"/>
                </a:cubicBezTo>
                <a:cubicBezTo>
                  <a:pt x="587" y="361"/>
                  <a:pt x="594" y="361"/>
                  <a:pt x="597" y="361"/>
                </a:cubicBezTo>
                <a:cubicBezTo>
                  <a:pt x="599" y="362"/>
                  <a:pt x="603" y="363"/>
                  <a:pt x="604" y="365"/>
                </a:cubicBezTo>
                <a:cubicBezTo>
                  <a:pt x="606" y="367"/>
                  <a:pt x="603" y="372"/>
                  <a:pt x="604" y="375"/>
                </a:cubicBezTo>
                <a:cubicBezTo>
                  <a:pt x="605" y="377"/>
                  <a:pt x="608" y="381"/>
                  <a:pt x="609" y="383"/>
                </a:cubicBezTo>
                <a:cubicBezTo>
                  <a:pt x="610" y="385"/>
                  <a:pt x="613" y="388"/>
                  <a:pt x="613" y="390"/>
                </a:cubicBezTo>
                <a:cubicBezTo>
                  <a:pt x="614" y="392"/>
                  <a:pt x="612" y="395"/>
                  <a:pt x="611" y="397"/>
                </a:cubicBezTo>
                <a:cubicBezTo>
                  <a:pt x="609" y="399"/>
                  <a:pt x="605" y="401"/>
                  <a:pt x="603" y="402"/>
                </a:cubicBezTo>
                <a:cubicBezTo>
                  <a:pt x="601" y="403"/>
                  <a:pt x="597" y="405"/>
                  <a:pt x="596" y="407"/>
                </a:cubicBezTo>
                <a:cubicBezTo>
                  <a:pt x="594" y="408"/>
                  <a:pt x="594" y="412"/>
                  <a:pt x="594" y="414"/>
                </a:cubicBezTo>
                <a:cubicBezTo>
                  <a:pt x="594" y="416"/>
                  <a:pt x="596" y="421"/>
                  <a:pt x="598" y="422"/>
                </a:cubicBezTo>
                <a:cubicBezTo>
                  <a:pt x="599" y="424"/>
                  <a:pt x="602" y="426"/>
                  <a:pt x="603" y="428"/>
                </a:cubicBezTo>
                <a:cubicBezTo>
                  <a:pt x="604" y="429"/>
                  <a:pt x="606" y="432"/>
                  <a:pt x="606" y="434"/>
                </a:cubicBezTo>
                <a:cubicBezTo>
                  <a:pt x="607" y="436"/>
                  <a:pt x="604" y="438"/>
                  <a:pt x="604" y="439"/>
                </a:cubicBezTo>
                <a:cubicBezTo>
                  <a:pt x="604" y="441"/>
                  <a:pt x="603" y="445"/>
                  <a:pt x="604" y="447"/>
                </a:cubicBezTo>
                <a:cubicBezTo>
                  <a:pt x="605" y="449"/>
                  <a:pt x="608" y="452"/>
                  <a:pt x="609" y="453"/>
                </a:cubicBezTo>
                <a:cubicBezTo>
                  <a:pt x="610" y="455"/>
                  <a:pt x="614" y="456"/>
                  <a:pt x="615" y="457"/>
                </a:cubicBezTo>
                <a:cubicBezTo>
                  <a:pt x="617" y="458"/>
                  <a:pt x="621" y="458"/>
                  <a:pt x="623" y="459"/>
                </a:cubicBezTo>
                <a:cubicBezTo>
                  <a:pt x="625" y="460"/>
                  <a:pt x="630" y="461"/>
                  <a:pt x="632" y="462"/>
                </a:cubicBezTo>
                <a:cubicBezTo>
                  <a:pt x="633" y="463"/>
                  <a:pt x="636" y="465"/>
                  <a:pt x="636" y="466"/>
                </a:cubicBezTo>
                <a:cubicBezTo>
                  <a:pt x="638" y="468"/>
                  <a:pt x="639" y="472"/>
                  <a:pt x="641" y="473"/>
                </a:cubicBezTo>
                <a:cubicBezTo>
                  <a:pt x="642" y="475"/>
                  <a:pt x="644" y="476"/>
                  <a:pt x="646" y="477"/>
                </a:cubicBezTo>
                <a:cubicBezTo>
                  <a:pt x="647" y="477"/>
                  <a:pt x="650" y="475"/>
                  <a:pt x="652" y="476"/>
                </a:cubicBezTo>
                <a:cubicBezTo>
                  <a:pt x="653" y="476"/>
                  <a:pt x="655" y="478"/>
                  <a:pt x="655" y="479"/>
                </a:cubicBezTo>
                <a:cubicBezTo>
                  <a:pt x="655" y="480"/>
                  <a:pt x="655" y="482"/>
                  <a:pt x="655" y="483"/>
                </a:cubicBezTo>
                <a:cubicBezTo>
                  <a:pt x="655" y="485"/>
                  <a:pt x="654" y="487"/>
                  <a:pt x="654" y="489"/>
                </a:cubicBezTo>
                <a:cubicBezTo>
                  <a:pt x="653" y="490"/>
                  <a:pt x="654" y="493"/>
                  <a:pt x="654" y="494"/>
                </a:cubicBezTo>
                <a:cubicBezTo>
                  <a:pt x="655" y="496"/>
                  <a:pt x="657" y="499"/>
                  <a:pt x="658" y="501"/>
                </a:cubicBezTo>
                <a:cubicBezTo>
                  <a:pt x="660" y="504"/>
                  <a:pt x="663" y="508"/>
                  <a:pt x="663" y="511"/>
                </a:cubicBezTo>
                <a:cubicBezTo>
                  <a:pt x="663" y="514"/>
                  <a:pt x="662" y="518"/>
                  <a:pt x="661" y="521"/>
                </a:cubicBezTo>
                <a:cubicBezTo>
                  <a:pt x="660" y="524"/>
                  <a:pt x="658" y="530"/>
                  <a:pt x="657" y="532"/>
                </a:cubicBezTo>
                <a:cubicBezTo>
                  <a:pt x="655" y="534"/>
                  <a:pt x="652" y="538"/>
                  <a:pt x="651" y="540"/>
                </a:cubicBezTo>
                <a:cubicBezTo>
                  <a:pt x="650" y="542"/>
                  <a:pt x="646" y="545"/>
                  <a:pt x="645" y="547"/>
                </a:cubicBezTo>
                <a:cubicBezTo>
                  <a:pt x="644" y="548"/>
                  <a:pt x="641" y="550"/>
                  <a:pt x="640" y="552"/>
                </a:cubicBezTo>
                <a:cubicBezTo>
                  <a:pt x="639" y="554"/>
                  <a:pt x="639" y="558"/>
                  <a:pt x="638" y="560"/>
                </a:cubicBezTo>
                <a:cubicBezTo>
                  <a:pt x="638" y="563"/>
                  <a:pt x="636" y="569"/>
                  <a:pt x="634" y="572"/>
                </a:cubicBezTo>
                <a:cubicBezTo>
                  <a:pt x="633" y="574"/>
                  <a:pt x="631" y="577"/>
                  <a:pt x="629" y="578"/>
                </a:cubicBezTo>
                <a:cubicBezTo>
                  <a:pt x="626" y="581"/>
                  <a:pt x="619" y="582"/>
                  <a:pt x="616" y="584"/>
                </a:cubicBezTo>
                <a:cubicBezTo>
                  <a:pt x="615" y="585"/>
                  <a:pt x="613" y="587"/>
                  <a:pt x="613" y="588"/>
                </a:cubicBezTo>
                <a:cubicBezTo>
                  <a:pt x="613" y="588"/>
                  <a:pt x="613" y="588"/>
                  <a:pt x="613" y="588"/>
                </a:cubicBezTo>
                <a:cubicBezTo>
                  <a:pt x="610" y="588"/>
                  <a:pt x="605" y="587"/>
                  <a:pt x="603" y="588"/>
                </a:cubicBezTo>
                <a:cubicBezTo>
                  <a:pt x="601" y="588"/>
                  <a:pt x="596" y="591"/>
                  <a:pt x="594" y="593"/>
                </a:cubicBezTo>
                <a:cubicBezTo>
                  <a:pt x="593" y="594"/>
                  <a:pt x="591" y="598"/>
                  <a:pt x="590" y="598"/>
                </a:cubicBezTo>
                <a:cubicBezTo>
                  <a:pt x="588" y="598"/>
                  <a:pt x="586" y="597"/>
                  <a:pt x="584" y="596"/>
                </a:cubicBezTo>
                <a:cubicBezTo>
                  <a:pt x="583" y="595"/>
                  <a:pt x="581" y="591"/>
                  <a:pt x="581" y="589"/>
                </a:cubicBezTo>
                <a:cubicBezTo>
                  <a:pt x="580" y="586"/>
                  <a:pt x="579" y="581"/>
                  <a:pt x="579" y="578"/>
                </a:cubicBezTo>
                <a:cubicBezTo>
                  <a:pt x="578" y="576"/>
                  <a:pt x="577" y="571"/>
                  <a:pt x="576" y="569"/>
                </a:cubicBezTo>
                <a:cubicBezTo>
                  <a:pt x="576" y="568"/>
                  <a:pt x="575" y="565"/>
                  <a:pt x="573" y="565"/>
                </a:cubicBezTo>
                <a:cubicBezTo>
                  <a:pt x="572" y="564"/>
                  <a:pt x="568" y="564"/>
                  <a:pt x="566" y="565"/>
                </a:cubicBezTo>
                <a:cubicBezTo>
                  <a:pt x="563" y="565"/>
                  <a:pt x="557" y="567"/>
                  <a:pt x="554" y="568"/>
                </a:cubicBezTo>
                <a:cubicBezTo>
                  <a:pt x="549" y="570"/>
                  <a:pt x="539" y="573"/>
                  <a:pt x="534" y="574"/>
                </a:cubicBezTo>
                <a:cubicBezTo>
                  <a:pt x="531" y="574"/>
                  <a:pt x="524" y="575"/>
                  <a:pt x="520" y="575"/>
                </a:cubicBezTo>
                <a:cubicBezTo>
                  <a:pt x="516" y="576"/>
                  <a:pt x="508" y="578"/>
                  <a:pt x="504" y="579"/>
                </a:cubicBezTo>
                <a:cubicBezTo>
                  <a:pt x="500" y="579"/>
                  <a:pt x="493" y="577"/>
                  <a:pt x="489" y="577"/>
                </a:cubicBezTo>
                <a:cubicBezTo>
                  <a:pt x="485" y="576"/>
                  <a:pt x="475" y="574"/>
                  <a:pt x="471" y="574"/>
                </a:cubicBezTo>
                <a:cubicBezTo>
                  <a:pt x="469" y="573"/>
                  <a:pt x="465" y="573"/>
                  <a:pt x="463" y="574"/>
                </a:cubicBezTo>
                <a:cubicBezTo>
                  <a:pt x="462" y="574"/>
                  <a:pt x="459" y="576"/>
                  <a:pt x="459" y="577"/>
                </a:cubicBezTo>
                <a:cubicBezTo>
                  <a:pt x="457" y="579"/>
                  <a:pt x="455" y="583"/>
                  <a:pt x="454" y="585"/>
                </a:cubicBezTo>
                <a:cubicBezTo>
                  <a:pt x="453" y="588"/>
                  <a:pt x="452" y="593"/>
                  <a:pt x="452" y="595"/>
                </a:cubicBezTo>
                <a:cubicBezTo>
                  <a:pt x="451" y="596"/>
                  <a:pt x="450" y="598"/>
                  <a:pt x="449" y="600"/>
                </a:cubicBezTo>
                <a:cubicBezTo>
                  <a:pt x="449" y="602"/>
                  <a:pt x="448" y="603"/>
                  <a:pt x="448" y="604"/>
                </a:cubicBezTo>
                <a:cubicBezTo>
                  <a:pt x="447" y="605"/>
                  <a:pt x="445" y="607"/>
                  <a:pt x="444" y="608"/>
                </a:cubicBezTo>
                <a:cubicBezTo>
                  <a:pt x="442" y="610"/>
                  <a:pt x="438" y="614"/>
                  <a:pt x="435" y="613"/>
                </a:cubicBezTo>
                <a:cubicBezTo>
                  <a:pt x="432" y="613"/>
                  <a:pt x="429" y="608"/>
                  <a:pt x="427" y="605"/>
                </a:cubicBezTo>
                <a:cubicBezTo>
                  <a:pt x="426" y="604"/>
                  <a:pt x="424" y="600"/>
                  <a:pt x="423" y="599"/>
                </a:cubicBezTo>
                <a:cubicBezTo>
                  <a:pt x="421" y="596"/>
                  <a:pt x="416" y="591"/>
                  <a:pt x="413" y="589"/>
                </a:cubicBezTo>
                <a:cubicBezTo>
                  <a:pt x="411" y="586"/>
                  <a:pt x="404" y="583"/>
                  <a:pt x="401" y="580"/>
                </a:cubicBezTo>
                <a:cubicBezTo>
                  <a:pt x="399" y="579"/>
                  <a:pt x="394" y="574"/>
                  <a:pt x="392" y="572"/>
                </a:cubicBezTo>
                <a:cubicBezTo>
                  <a:pt x="390" y="571"/>
                  <a:pt x="388" y="569"/>
                  <a:pt x="386" y="568"/>
                </a:cubicBezTo>
                <a:cubicBezTo>
                  <a:pt x="384" y="568"/>
                  <a:pt x="381" y="568"/>
                  <a:pt x="379" y="567"/>
                </a:cubicBezTo>
                <a:cubicBezTo>
                  <a:pt x="377" y="567"/>
                  <a:pt x="374" y="564"/>
                  <a:pt x="373" y="563"/>
                </a:cubicBezTo>
                <a:cubicBezTo>
                  <a:pt x="371" y="562"/>
                  <a:pt x="369" y="561"/>
                  <a:pt x="367" y="560"/>
                </a:cubicBezTo>
                <a:cubicBezTo>
                  <a:pt x="366" y="560"/>
                  <a:pt x="362" y="562"/>
                  <a:pt x="360" y="562"/>
                </a:cubicBezTo>
                <a:cubicBezTo>
                  <a:pt x="359" y="561"/>
                  <a:pt x="358" y="560"/>
                  <a:pt x="357" y="559"/>
                </a:cubicBezTo>
                <a:cubicBezTo>
                  <a:pt x="356" y="558"/>
                  <a:pt x="352" y="557"/>
                  <a:pt x="350" y="557"/>
                </a:cubicBezTo>
                <a:cubicBezTo>
                  <a:pt x="347" y="556"/>
                  <a:pt x="341" y="556"/>
                  <a:pt x="338" y="555"/>
                </a:cubicBezTo>
                <a:cubicBezTo>
                  <a:pt x="335" y="555"/>
                  <a:pt x="329" y="554"/>
                  <a:pt x="326" y="554"/>
                </a:cubicBezTo>
                <a:cubicBezTo>
                  <a:pt x="324" y="553"/>
                  <a:pt x="318" y="554"/>
                  <a:pt x="316" y="553"/>
                </a:cubicBezTo>
                <a:cubicBezTo>
                  <a:pt x="314" y="552"/>
                  <a:pt x="311" y="547"/>
                  <a:pt x="309" y="546"/>
                </a:cubicBezTo>
                <a:cubicBezTo>
                  <a:pt x="307" y="545"/>
                  <a:pt x="301" y="546"/>
                  <a:pt x="298" y="547"/>
                </a:cubicBezTo>
                <a:cubicBezTo>
                  <a:pt x="293" y="548"/>
                  <a:pt x="285" y="553"/>
                  <a:pt x="281" y="555"/>
                </a:cubicBezTo>
                <a:cubicBezTo>
                  <a:pt x="278" y="557"/>
                  <a:pt x="273" y="562"/>
                  <a:pt x="270" y="564"/>
                </a:cubicBezTo>
                <a:cubicBezTo>
                  <a:pt x="269" y="566"/>
                  <a:pt x="266" y="571"/>
                  <a:pt x="265" y="572"/>
                </a:cubicBezTo>
                <a:cubicBezTo>
                  <a:pt x="263" y="574"/>
                  <a:pt x="259" y="575"/>
                  <a:pt x="257" y="577"/>
                </a:cubicBezTo>
                <a:cubicBezTo>
                  <a:pt x="255" y="578"/>
                  <a:pt x="252" y="582"/>
                  <a:pt x="250" y="584"/>
                </a:cubicBezTo>
                <a:cubicBezTo>
                  <a:pt x="248" y="586"/>
                  <a:pt x="245" y="590"/>
                  <a:pt x="244" y="593"/>
                </a:cubicBezTo>
                <a:cubicBezTo>
                  <a:pt x="243" y="595"/>
                  <a:pt x="244" y="599"/>
                  <a:pt x="244" y="600"/>
                </a:cubicBezTo>
                <a:cubicBezTo>
                  <a:pt x="245" y="604"/>
                  <a:pt x="246" y="611"/>
                  <a:pt x="247" y="615"/>
                </a:cubicBezTo>
                <a:cubicBezTo>
                  <a:pt x="247" y="617"/>
                  <a:pt x="247" y="623"/>
                  <a:pt x="248" y="625"/>
                </a:cubicBezTo>
                <a:cubicBezTo>
                  <a:pt x="248" y="629"/>
                  <a:pt x="251" y="635"/>
                  <a:pt x="251" y="638"/>
                </a:cubicBezTo>
                <a:cubicBezTo>
                  <a:pt x="251" y="640"/>
                  <a:pt x="249" y="644"/>
                  <a:pt x="248" y="646"/>
                </a:cubicBezTo>
                <a:cubicBezTo>
                  <a:pt x="247" y="647"/>
                  <a:pt x="242" y="648"/>
                  <a:pt x="241" y="650"/>
                </a:cubicBezTo>
                <a:cubicBezTo>
                  <a:pt x="239" y="652"/>
                  <a:pt x="239" y="659"/>
                  <a:pt x="239" y="662"/>
                </a:cubicBezTo>
                <a:cubicBezTo>
                  <a:pt x="239" y="664"/>
                  <a:pt x="240" y="666"/>
                  <a:pt x="240" y="668"/>
                </a:cubicBezTo>
                <a:cubicBezTo>
                  <a:pt x="239" y="669"/>
                  <a:pt x="238" y="672"/>
                  <a:pt x="236" y="674"/>
                </a:cubicBezTo>
                <a:close/>
              </a:path>
            </a:pathLst>
          </a:custGeom>
          <a:solidFill>
            <a:srgbClr val="BABABA"/>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40" name="Freeform 5"/>
          <p:cNvSpPr>
            <a:spLocks/>
          </p:cNvSpPr>
          <p:nvPr/>
        </p:nvSpPr>
        <p:spPr bwMode="auto">
          <a:xfrm>
            <a:off x="8042819" y="242843"/>
            <a:ext cx="2202668" cy="2846444"/>
          </a:xfrm>
          <a:custGeom>
            <a:avLst/>
            <a:gdLst/>
            <a:ahLst/>
            <a:cxnLst>
              <a:cxn ang="0">
                <a:pos x="722" y="671"/>
              </a:cxn>
              <a:cxn ang="0">
                <a:pos x="766" y="798"/>
              </a:cxn>
              <a:cxn ang="0">
                <a:pos x="721" y="809"/>
              </a:cxn>
              <a:cxn ang="0">
                <a:pos x="679" y="818"/>
              </a:cxn>
              <a:cxn ang="0">
                <a:pos x="695" y="862"/>
              </a:cxn>
              <a:cxn ang="0">
                <a:pos x="698" y="905"/>
              </a:cxn>
              <a:cxn ang="0">
                <a:pos x="666" y="914"/>
              </a:cxn>
              <a:cxn ang="0">
                <a:pos x="669" y="946"/>
              </a:cxn>
              <a:cxn ang="0">
                <a:pos x="609" y="944"/>
              </a:cxn>
              <a:cxn ang="0">
                <a:pos x="576" y="937"/>
              </a:cxn>
              <a:cxn ang="0">
                <a:pos x="525" y="980"/>
              </a:cxn>
              <a:cxn ang="0">
                <a:pos x="379" y="999"/>
              </a:cxn>
              <a:cxn ang="0">
                <a:pos x="354" y="999"/>
              </a:cxn>
              <a:cxn ang="0">
                <a:pos x="331" y="996"/>
              </a:cxn>
              <a:cxn ang="0">
                <a:pos x="322" y="966"/>
              </a:cxn>
              <a:cxn ang="0">
                <a:pos x="295" y="963"/>
              </a:cxn>
              <a:cxn ang="0">
                <a:pos x="279" y="938"/>
              </a:cxn>
              <a:cxn ang="0">
                <a:pos x="259" y="885"/>
              </a:cxn>
              <a:cxn ang="0">
                <a:pos x="246" y="836"/>
              </a:cxn>
              <a:cxn ang="0">
                <a:pos x="263" y="780"/>
              </a:cxn>
              <a:cxn ang="0">
                <a:pos x="271" y="727"/>
              </a:cxn>
              <a:cxn ang="0">
                <a:pos x="237" y="666"/>
              </a:cxn>
              <a:cxn ang="0">
                <a:pos x="253" y="627"/>
              </a:cxn>
              <a:cxn ang="0">
                <a:pos x="227" y="599"/>
              </a:cxn>
              <a:cxn ang="0">
                <a:pos x="234" y="559"/>
              </a:cxn>
              <a:cxn ang="0">
                <a:pos x="244" y="491"/>
              </a:cxn>
              <a:cxn ang="0">
                <a:pos x="216" y="446"/>
              </a:cxn>
              <a:cxn ang="0">
                <a:pos x="195" y="416"/>
              </a:cxn>
              <a:cxn ang="0">
                <a:pos x="165" y="386"/>
              </a:cxn>
              <a:cxn ang="0">
                <a:pos x="113" y="369"/>
              </a:cxn>
              <a:cxn ang="0">
                <a:pos x="77" y="327"/>
              </a:cxn>
              <a:cxn ang="0">
                <a:pos x="45" y="287"/>
              </a:cxn>
              <a:cxn ang="0">
                <a:pos x="20" y="248"/>
              </a:cxn>
              <a:cxn ang="0">
                <a:pos x="36" y="240"/>
              </a:cxn>
              <a:cxn ang="0">
                <a:pos x="59" y="178"/>
              </a:cxn>
              <a:cxn ang="0">
                <a:pos x="120" y="245"/>
              </a:cxn>
              <a:cxn ang="0">
                <a:pos x="141" y="309"/>
              </a:cxn>
              <a:cxn ang="0">
                <a:pos x="194" y="323"/>
              </a:cxn>
              <a:cxn ang="0">
                <a:pos x="249" y="314"/>
              </a:cxn>
              <a:cxn ang="0">
                <a:pos x="285" y="305"/>
              </a:cxn>
              <a:cxn ang="0">
                <a:pos x="342" y="349"/>
              </a:cxn>
              <a:cxn ang="0">
                <a:pos x="364" y="318"/>
              </a:cxn>
              <a:cxn ang="0">
                <a:pos x="408" y="269"/>
              </a:cxn>
              <a:cxn ang="0">
                <a:pos x="412" y="188"/>
              </a:cxn>
              <a:cxn ang="0">
                <a:pos x="419" y="127"/>
              </a:cxn>
              <a:cxn ang="0">
                <a:pos x="441" y="85"/>
              </a:cxn>
              <a:cxn ang="0">
                <a:pos x="489" y="37"/>
              </a:cxn>
              <a:cxn ang="0">
                <a:pos x="527" y="26"/>
              </a:cxn>
              <a:cxn ang="0">
                <a:pos x="573" y="0"/>
              </a:cxn>
              <a:cxn ang="0">
                <a:pos x="609" y="48"/>
              </a:cxn>
              <a:cxn ang="0">
                <a:pos x="688" y="136"/>
              </a:cxn>
              <a:cxn ang="0">
                <a:pos x="668" y="233"/>
              </a:cxn>
              <a:cxn ang="0">
                <a:pos x="660" y="276"/>
              </a:cxn>
              <a:cxn ang="0">
                <a:pos x="662" y="421"/>
              </a:cxn>
              <a:cxn ang="0">
                <a:pos x="757" y="505"/>
              </a:cxn>
            </a:cxnLst>
            <a:rect l="0" t="0" r="r" b="b"/>
            <a:pathLst>
              <a:path w="780" h="1009">
                <a:moveTo>
                  <a:pt x="779" y="525"/>
                </a:moveTo>
                <a:cubicBezTo>
                  <a:pt x="780" y="528"/>
                  <a:pt x="780" y="536"/>
                  <a:pt x="780" y="540"/>
                </a:cubicBezTo>
                <a:cubicBezTo>
                  <a:pt x="780" y="545"/>
                  <a:pt x="779" y="554"/>
                  <a:pt x="778" y="558"/>
                </a:cubicBezTo>
                <a:cubicBezTo>
                  <a:pt x="777" y="565"/>
                  <a:pt x="770" y="576"/>
                  <a:pt x="767" y="581"/>
                </a:cubicBezTo>
                <a:cubicBezTo>
                  <a:pt x="761" y="592"/>
                  <a:pt x="749" y="611"/>
                  <a:pt x="743" y="622"/>
                </a:cubicBezTo>
                <a:cubicBezTo>
                  <a:pt x="741" y="626"/>
                  <a:pt x="736" y="635"/>
                  <a:pt x="734" y="639"/>
                </a:cubicBezTo>
                <a:cubicBezTo>
                  <a:pt x="730" y="647"/>
                  <a:pt x="725" y="663"/>
                  <a:pt x="722" y="671"/>
                </a:cubicBezTo>
                <a:cubicBezTo>
                  <a:pt x="720" y="676"/>
                  <a:pt x="715" y="686"/>
                  <a:pt x="714" y="691"/>
                </a:cubicBezTo>
                <a:cubicBezTo>
                  <a:pt x="714" y="697"/>
                  <a:pt x="714" y="709"/>
                  <a:pt x="716" y="714"/>
                </a:cubicBezTo>
                <a:cubicBezTo>
                  <a:pt x="718" y="719"/>
                  <a:pt x="725" y="728"/>
                  <a:pt x="729" y="733"/>
                </a:cubicBezTo>
                <a:cubicBezTo>
                  <a:pt x="731" y="736"/>
                  <a:pt x="737" y="742"/>
                  <a:pt x="740" y="745"/>
                </a:cubicBezTo>
                <a:cubicBezTo>
                  <a:pt x="742" y="750"/>
                  <a:pt x="746" y="761"/>
                  <a:pt x="748" y="766"/>
                </a:cubicBezTo>
                <a:cubicBezTo>
                  <a:pt x="751" y="771"/>
                  <a:pt x="756" y="779"/>
                  <a:pt x="759" y="784"/>
                </a:cubicBezTo>
                <a:cubicBezTo>
                  <a:pt x="761" y="787"/>
                  <a:pt x="765" y="794"/>
                  <a:pt x="766" y="798"/>
                </a:cubicBezTo>
                <a:cubicBezTo>
                  <a:pt x="767" y="800"/>
                  <a:pt x="767" y="802"/>
                  <a:pt x="766" y="805"/>
                </a:cubicBezTo>
                <a:cubicBezTo>
                  <a:pt x="764" y="805"/>
                  <a:pt x="760" y="805"/>
                  <a:pt x="758" y="805"/>
                </a:cubicBezTo>
                <a:cubicBezTo>
                  <a:pt x="756" y="805"/>
                  <a:pt x="752" y="806"/>
                  <a:pt x="749" y="806"/>
                </a:cubicBezTo>
                <a:cubicBezTo>
                  <a:pt x="747" y="806"/>
                  <a:pt x="741" y="806"/>
                  <a:pt x="739" y="808"/>
                </a:cubicBezTo>
                <a:cubicBezTo>
                  <a:pt x="737" y="809"/>
                  <a:pt x="737" y="812"/>
                  <a:pt x="735" y="813"/>
                </a:cubicBezTo>
                <a:cubicBezTo>
                  <a:pt x="733" y="814"/>
                  <a:pt x="729" y="812"/>
                  <a:pt x="728" y="812"/>
                </a:cubicBezTo>
                <a:cubicBezTo>
                  <a:pt x="726" y="811"/>
                  <a:pt x="722" y="810"/>
                  <a:pt x="721" y="809"/>
                </a:cubicBezTo>
                <a:cubicBezTo>
                  <a:pt x="719" y="809"/>
                  <a:pt x="716" y="809"/>
                  <a:pt x="714" y="808"/>
                </a:cubicBezTo>
                <a:cubicBezTo>
                  <a:pt x="711" y="807"/>
                  <a:pt x="706" y="805"/>
                  <a:pt x="704" y="804"/>
                </a:cubicBezTo>
                <a:cubicBezTo>
                  <a:pt x="701" y="803"/>
                  <a:pt x="694" y="801"/>
                  <a:pt x="690" y="801"/>
                </a:cubicBezTo>
                <a:cubicBezTo>
                  <a:pt x="689" y="801"/>
                  <a:pt x="687" y="800"/>
                  <a:pt x="686" y="801"/>
                </a:cubicBezTo>
                <a:cubicBezTo>
                  <a:pt x="685" y="802"/>
                  <a:pt x="687" y="806"/>
                  <a:pt x="687" y="807"/>
                </a:cubicBezTo>
                <a:cubicBezTo>
                  <a:pt x="687" y="809"/>
                  <a:pt x="687" y="812"/>
                  <a:pt x="686" y="814"/>
                </a:cubicBezTo>
                <a:cubicBezTo>
                  <a:pt x="685" y="815"/>
                  <a:pt x="681" y="816"/>
                  <a:pt x="679" y="818"/>
                </a:cubicBezTo>
                <a:cubicBezTo>
                  <a:pt x="678" y="819"/>
                  <a:pt x="677" y="822"/>
                  <a:pt x="676" y="824"/>
                </a:cubicBezTo>
                <a:cubicBezTo>
                  <a:pt x="676" y="826"/>
                  <a:pt x="675" y="831"/>
                  <a:pt x="676" y="834"/>
                </a:cubicBezTo>
                <a:cubicBezTo>
                  <a:pt x="676" y="835"/>
                  <a:pt x="677" y="838"/>
                  <a:pt x="677" y="839"/>
                </a:cubicBezTo>
                <a:cubicBezTo>
                  <a:pt x="678" y="841"/>
                  <a:pt x="681" y="844"/>
                  <a:pt x="682" y="845"/>
                </a:cubicBezTo>
                <a:cubicBezTo>
                  <a:pt x="684" y="847"/>
                  <a:pt x="689" y="848"/>
                  <a:pt x="691" y="850"/>
                </a:cubicBezTo>
                <a:cubicBezTo>
                  <a:pt x="692" y="851"/>
                  <a:pt x="695" y="852"/>
                  <a:pt x="696" y="854"/>
                </a:cubicBezTo>
                <a:cubicBezTo>
                  <a:pt x="696" y="856"/>
                  <a:pt x="695" y="860"/>
                  <a:pt x="695" y="862"/>
                </a:cubicBezTo>
                <a:cubicBezTo>
                  <a:pt x="696" y="864"/>
                  <a:pt x="698" y="866"/>
                  <a:pt x="697" y="867"/>
                </a:cubicBezTo>
                <a:cubicBezTo>
                  <a:pt x="697" y="869"/>
                  <a:pt x="695" y="872"/>
                  <a:pt x="693" y="874"/>
                </a:cubicBezTo>
                <a:cubicBezTo>
                  <a:pt x="692" y="875"/>
                  <a:pt x="688" y="877"/>
                  <a:pt x="688" y="879"/>
                </a:cubicBezTo>
                <a:cubicBezTo>
                  <a:pt x="687" y="881"/>
                  <a:pt x="687" y="885"/>
                  <a:pt x="687" y="886"/>
                </a:cubicBezTo>
                <a:cubicBezTo>
                  <a:pt x="687" y="887"/>
                  <a:pt x="689" y="890"/>
                  <a:pt x="690" y="891"/>
                </a:cubicBezTo>
                <a:cubicBezTo>
                  <a:pt x="691" y="893"/>
                  <a:pt x="695" y="895"/>
                  <a:pt x="696" y="897"/>
                </a:cubicBezTo>
                <a:cubicBezTo>
                  <a:pt x="697" y="899"/>
                  <a:pt x="699" y="903"/>
                  <a:pt x="698" y="905"/>
                </a:cubicBezTo>
                <a:cubicBezTo>
                  <a:pt x="697" y="907"/>
                  <a:pt x="693" y="905"/>
                  <a:pt x="692" y="906"/>
                </a:cubicBezTo>
                <a:cubicBezTo>
                  <a:pt x="690" y="907"/>
                  <a:pt x="689" y="911"/>
                  <a:pt x="687" y="911"/>
                </a:cubicBezTo>
                <a:cubicBezTo>
                  <a:pt x="686" y="911"/>
                  <a:pt x="685" y="909"/>
                  <a:pt x="684" y="909"/>
                </a:cubicBezTo>
                <a:cubicBezTo>
                  <a:pt x="682" y="907"/>
                  <a:pt x="677" y="906"/>
                  <a:pt x="674" y="905"/>
                </a:cubicBezTo>
                <a:cubicBezTo>
                  <a:pt x="673" y="905"/>
                  <a:pt x="669" y="906"/>
                  <a:pt x="667" y="907"/>
                </a:cubicBezTo>
                <a:cubicBezTo>
                  <a:pt x="667" y="907"/>
                  <a:pt x="665" y="909"/>
                  <a:pt x="665" y="909"/>
                </a:cubicBezTo>
                <a:cubicBezTo>
                  <a:pt x="665" y="911"/>
                  <a:pt x="666" y="913"/>
                  <a:pt x="666" y="914"/>
                </a:cubicBezTo>
                <a:cubicBezTo>
                  <a:pt x="666" y="915"/>
                  <a:pt x="666" y="917"/>
                  <a:pt x="666" y="918"/>
                </a:cubicBezTo>
                <a:cubicBezTo>
                  <a:pt x="667" y="919"/>
                  <a:pt x="671" y="920"/>
                  <a:pt x="672" y="921"/>
                </a:cubicBezTo>
                <a:cubicBezTo>
                  <a:pt x="673" y="922"/>
                  <a:pt x="673" y="925"/>
                  <a:pt x="673" y="926"/>
                </a:cubicBezTo>
                <a:cubicBezTo>
                  <a:pt x="674" y="927"/>
                  <a:pt x="678" y="930"/>
                  <a:pt x="679" y="932"/>
                </a:cubicBezTo>
                <a:cubicBezTo>
                  <a:pt x="679" y="934"/>
                  <a:pt x="679" y="937"/>
                  <a:pt x="678" y="939"/>
                </a:cubicBezTo>
                <a:cubicBezTo>
                  <a:pt x="678" y="941"/>
                  <a:pt x="675" y="943"/>
                  <a:pt x="674" y="943"/>
                </a:cubicBezTo>
                <a:cubicBezTo>
                  <a:pt x="673" y="944"/>
                  <a:pt x="670" y="945"/>
                  <a:pt x="669" y="946"/>
                </a:cubicBezTo>
                <a:cubicBezTo>
                  <a:pt x="668" y="946"/>
                  <a:pt x="665" y="948"/>
                  <a:pt x="663" y="949"/>
                </a:cubicBezTo>
                <a:cubicBezTo>
                  <a:pt x="661" y="950"/>
                  <a:pt x="657" y="953"/>
                  <a:pt x="655" y="954"/>
                </a:cubicBezTo>
                <a:cubicBezTo>
                  <a:pt x="654" y="954"/>
                  <a:pt x="651" y="952"/>
                  <a:pt x="650" y="952"/>
                </a:cubicBezTo>
                <a:cubicBezTo>
                  <a:pt x="647" y="951"/>
                  <a:pt x="642" y="950"/>
                  <a:pt x="639" y="950"/>
                </a:cubicBezTo>
                <a:cubicBezTo>
                  <a:pt x="635" y="950"/>
                  <a:pt x="626" y="952"/>
                  <a:pt x="621" y="951"/>
                </a:cubicBezTo>
                <a:cubicBezTo>
                  <a:pt x="619" y="950"/>
                  <a:pt x="616" y="946"/>
                  <a:pt x="614" y="945"/>
                </a:cubicBezTo>
                <a:cubicBezTo>
                  <a:pt x="613" y="945"/>
                  <a:pt x="610" y="945"/>
                  <a:pt x="609" y="944"/>
                </a:cubicBezTo>
                <a:cubicBezTo>
                  <a:pt x="607" y="942"/>
                  <a:pt x="607" y="935"/>
                  <a:pt x="606" y="932"/>
                </a:cubicBezTo>
                <a:cubicBezTo>
                  <a:pt x="605" y="930"/>
                  <a:pt x="604" y="923"/>
                  <a:pt x="602" y="922"/>
                </a:cubicBezTo>
                <a:cubicBezTo>
                  <a:pt x="600" y="921"/>
                  <a:pt x="597" y="923"/>
                  <a:pt x="595" y="924"/>
                </a:cubicBezTo>
                <a:cubicBezTo>
                  <a:pt x="594" y="924"/>
                  <a:pt x="592" y="928"/>
                  <a:pt x="590" y="928"/>
                </a:cubicBezTo>
                <a:cubicBezTo>
                  <a:pt x="589" y="928"/>
                  <a:pt x="586" y="924"/>
                  <a:pt x="584" y="924"/>
                </a:cubicBezTo>
                <a:cubicBezTo>
                  <a:pt x="583" y="924"/>
                  <a:pt x="580" y="925"/>
                  <a:pt x="579" y="926"/>
                </a:cubicBezTo>
                <a:cubicBezTo>
                  <a:pt x="577" y="928"/>
                  <a:pt x="577" y="935"/>
                  <a:pt x="576" y="937"/>
                </a:cubicBezTo>
                <a:cubicBezTo>
                  <a:pt x="574" y="940"/>
                  <a:pt x="569" y="944"/>
                  <a:pt x="568" y="947"/>
                </a:cubicBezTo>
                <a:cubicBezTo>
                  <a:pt x="566" y="950"/>
                  <a:pt x="563" y="956"/>
                  <a:pt x="561" y="959"/>
                </a:cubicBezTo>
                <a:cubicBezTo>
                  <a:pt x="560" y="962"/>
                  <a:pt x="557" y="967"/>
                  <a:pt x="555" y="969"/>
                </a:cubicBezTo>
                <a:cubicBezTo>
                  <a:pt x="553" y="971"/>
                  <a:pt x="550" y="975"/>
                  <a:pt x="548" y="975"/>
                </a:cubicBezTo>
                <a:cubicBezTo>
                  <a:pt x="546" y="976"/>
                  <a:pt x="541" y="975"/>
                  <a:pt x="538" y="975"/>
                </a:cubicBezTo>
                <a:cubicBezTo>
                  <a:pt x="536" y="976"/>
                  <a:pt x="532" y="977"/>
                  <a:pt x="531" y="978"/>
                </a:cubicBezTo>
                <a:cubicBezTo>
                  <a:pt x="529" y="978"/>
                  <a:pt x="526" y="980"/>
                  <a:pt x="525" y="980"/>
                </a:cubicBezTo>
                <a:cubicBezTo>
                  <a:pt x="497" y="984"/>
                  <a:pt x="440" y="976"/>
                  <a:pt x="412" y="975"/>
                </a:cubicBezTo>
                <a:cubicBezTo>
                  <a:pt x="410" y="975"/>
                  <a:pt x="405" y="975"/>
                  <a:pt x="403" y="975"/>
                </a:cubicBezTo>
                <a:cubicBezTo>
                  <a:pt x="401" y="976"/>
                  <a:pt x="398" y="977"/>
                  <a:pt x="397" y="978"/>
                </a:cubicBezTo>
                <a:cubicBezTo>
                  <a:pt x="396" y="979"/>
                  <a:pt x="394" y="982"/>
                  <a:pt x="393" y="984"/>
                </a:cubicBezTo>
                <a:cubicBezTo>
                  <a:pt x="392" y="985"/>
                  <a:pt x="391" y="987"/>
                  <a:pt x="390" y="988"/>
                </a:cubicBezTo>
                <a:cubicBezTo>
                  <a:pt x="389" y="989"/>
                  <a:pt x="385" y="991"/>
                  <a:pt x="384" y="993"/>
                </a:cubicBezTo>
                <a:cubicBezTo>
                  <a:pt x="382" y="994"/>
                  <a:pt x="380" y="997"/>
                  <a:pt x="379" y="999"/>
                </a:cubicBezTo>
                <a:cubicBezTo>
                  <a:pt x="377" y="1001"/>
                  <a:pt x="376" y="1005"/>
                  <a:pt x="375" y="1007"/>
                </a:cubicBezTo>
                <a:cubicBezTo>
                  <a:pt x="374" y="1008"/>
                  <a:pt x="372" y="1008"/>
                  <a:pt x="371" y="1009"/>
                </a:cubicBezTo>
                <a:cubicBezTo>
                  <a:pt x="371" y="1009"/>
                  <a:pt x="370" y="1008"/>
                  <a:pt x="370" y="1008"/>
                </a:cubicBezTo>
                <a:cubicBezTo>
                  <a:pt x="370" y="1007"/>
                  <a:pt x="368" y="1004"/>
                  <a:pt x="367" y="1003"/>
                </a:cubicBezTo>
                <a:cubicBezTo>
                  <a:pt x="366" y="1003"/>
                  <a:pt x="364" y="1002"/>
                  <a:pt x="363" y="1002"/>
                </a:cubicBezTo>
                <a:cubicBezTo>
                  <a:pt x="361" y="1002"/>
                  <a:pt x="358" y="1002"/>
                  <a:pt x="357" y="1002"/>
                </a:cubicBezTo>
                <a:cubicBezTo>
                  <a:pt x="356" y="1002"/>
                  <a:pt x="354" y="1000"/>
                  <a:pt x="354" y="999"/>
                </a:cubicBezTo>
                <a:cubicBezTo>
                  <a:pt x="352" y="998"/>
                  <a:pt x="350" y="996"/>
                  <a:pt x="349" y="995"/>
                </a:cubicBezTo>
                <a:cubicBezTo>
                  <a:pt x="347" y="995"/>
                  <a:pt x="345" y="994"/>
                  <a:pt x="344" y="994"/>
                </a:cubicBezTo>
                <a:cubicBezTo>
                  <a:pt x="343" y="994"/>
                  <a:pt x="342" y="996"/>
                  <a:pt x="341" y="996"/>
                </a:cubicBezTo>
                <a:cubicBezTo>
                  <a:pt x="341" y="997"/>
                  <a:pt x="340" y="999"/>
                  <a:pt x="340" y="1000"/>
                </a:cubicBezTo>
                <a:cubicBezTo>
                  <a:pt x="339" y="1000"/>
                  <a:pt x="338" y="1001"/>
                  <a:pt x="337" y="1001"/>
                </a:cubicBezTo>
                <a:cubicBezTo>
                  <a:pt x="336" y="1001"/>
                  <a:pt x="334" y="1001"/>
                  <a:pt x="333" y="1000"/>
                </a:cubicBezTo>
                <a:cubicBezTo>
                  <a:pt x="333" y="999"/>
                  <a:pt x="331" y="997"/>
                  <a:pt x="331" y="996"/>
                </a:cubicBezTo>
                <a:cubicBezTo>
                  <a:pt x="331" y="995"/>
                  <a:pt x="333" y="993"/>
                  <a:pt x="333" y="992"/>
                </a:cubicBezTo>
                <a:cubicBezTo>
                  <a:pt x="333" y="991"/>
                  <a:pt x="332" y="988"/>
                  <a:pt x="331" y="987"/>
                </a:cubicBezTo>
                <a:cubicBezTo>
                  <a:pt x="330" y="986"/>
                  <a:pt x="327" y="985"/>
                  <a:pt x="326" y="984"/>
                </a:cubicBezTo>
                <a:cubicBezTo>
                  <a:pt x="325" y="983"/>
                  <a:pt x="323" y="981"/>
                  <a:pt x="322" y="980"/>
                </a:cubicBezTo>
                <a:cubicBezTo>
                  <a:pt x="322" y="979"/>
                  <a:pt x="321" y="978"/>
                  <a:pt x="321" y="977"/>
                </a:cubicBezTo>
                <a:cubicBezTo>
                  <a:pt x="321" y="975"/>
                  <a:pt x="323" y="972"/>
                  <a:pt x="323" y="970"/>
                </a:cubicBezTo>
                <a:cubicBezTo>
                  <a:pt x="323" y="969"/>
                  <a:pt x="323" y="967"/>
                  <a:pt x="322" y="966"/>
                </a:cubicBezTo>
                <a:cubicBezTo>
                  <a:pt x="321" y="965"/>
                  <a:pt x="318" y="964"/>
                  <a:pt x="316" y="965"/>
                </a:cubicBezTo>
                <a:cubicBezTo>
                  <a:pt x="316" y="965"/>
                  <a:pt x="314" y="966"/>
                  <a:pt x="314" y="966"/>
                </a:cubicBezTo>
                <a:cubicBezTo>
                  <a:pt x="313" y="967"/>
                  <a:pt x="311" y="970"/>
                  <a:pt x="310" y="970"/>
                </a:cubicBezTo>
                <a:cubicBezTo>
                  <a:pt x="308" y="971"/>
                  <a:pt x="304" y="971"/>
                  <a:pt x="303" y="970"/>
                </a:cubicBezTo>
                <a:cubicBezTo>
                  <a:pt x="302" y="969"/>
                  <a:pt x="302" y="966"/>
                  <a:pt x="302" y="965"/>
                </a:cubicBezTo>
                <a:cubicBezTo>
                  <a:pt x="301" y="964"/>
                  <a:pt x="299" y="963"/>
                  <a:pt x="298" y="963"/>
                </a:cubicBezTo>
                <a:cubicBezTo>
                  <a:pt x="297" y="963"/>
                  <a:pt x="295" y="963"/>
                  <a:pt x="295" y="963"/>
                </a:cubicBezTo>
                <a:cubicBezTo>
                  <a:pt x="294" y="964"/>
                  <a:pt x="294" y="966"/>
                  <a:pt x="294" y="967"/>
                </a:cubicBezTo>
                <a:cubicBezTo>
                  <a:pt x="293" y="968"/>
                  <a:pt x="292" y="968"/>
                  <a:pt x="291" y="968"/>
                </a:cubicBezTo>
                <a:cubicBezTo>
                  <a:pt x="290" y="968"/>
                  <a:pt x="288" y="967"/>
                  <a:pt x="288" y="966"/>
                </a:cubicBezTo>
                <a:cubicBezTo>
                  <a:pt x="287" y="964"/>
                  <a:pt x="288" y="960"/>
                  <a:pt x="287" y="958"/>
                </a:cubicBezTo>
                <a:cubicBezTo>
                  <a:pt x="287" y="956"/>
                  <a:pt x="285" y="953"/>
                  <a:pt x="284" y="951"/>
                </a:cubicBezTo>
                <a:cubicBezTo>
                  <a:pt x="284" y="949"/>
                  <a:pt x="284" y="945"/>
                  <a:pt x="284" y="944"/>
                </a:cubicBezTo>
                <a:cubicBezTo>
                  <a:pt x="283" y="942"/>
                  <a:pt x="280" y="939"/>
                  <a:pt x="279" y="938"/>
                </a:cubicBezTo>
                <a:cubicBezTo>
                  <a:pt x="278" y="934"/>
                  <a:pt x="279" y="925"/>
                  <a:pt x="277" y="922"/>
                </a:cubicBezTo>
                <a:cubicBezTo>
                  <a:pt x="277" y="920"/>
                  <a:pt x="275" y="919"/>
                  <a:pt x="274" y="917"/>
                </a:cubicBezTo>
                <a:cubicBezTo>
                  <a:pt x="274" y="915"/>
                  <a:pt x="273" y="911"/>
                  <a:pt x="273" y="909"/>
                </a:cubicBezTo>
                <a:cubicBezTo>
                  <a:pt x="272" y="907"/>
                  <a:pt x="271" y="905"/>
                  <a:pt x="270" y="904"/>
                </a:cubicBezTo>
                <a:cubicBezTo>
                  <a:pt x="270" y="902"/>
                  <a:pt x="270" y="898"/>
                  <a:pt x="269" y="896"/>
                </a:cubicBezTo>
                <a:cubicBezTo>
                  <a:pt x="268" y="895"/>
                  <a:pt x="267" y="892"/>
                  <a:pt x="266" y="891"/>
                </a:cubicBezTo>
                <a:cubicBezTo>
                  <a:pt x="264" y="889"/>
                  <a:pt x="261" y="887"/>
                  <a:pt x="259" y="885"/>
                </a:cubicBezTo>
                <a:cubicBezTo>
                  <a:pt x="258" y="884"/>
                  <a:pt x="255" y="883"/>
                  <a:pt x="254" y="882"/>
                </a:cubicBezTo>
                <a:cubicBezTo>
                  <a:pt x="253" y="881"/>
                  <a:pt x="250" y="879"/>
                  <a:pt x="249" y="877"/>
                </a:cubicBezTo>
                <a:cubicBezTo>
                  <a:pt x="248" y="875"/>
                  <a:pt x="246" y="870"/>
                  <a:pt x="246" y="867"/>
                </a:cubicBezTo>
                <a:cubicBezTo>
                  <a:pt x="245" y="865"/>
                  <a:pt x="245" y="860"/>
                  <a:pt x="245" y="858"/>
                </a:cubicBezTo>
                <a:cubicBezTo>
                  <a:pt x="244" y="856"/>
                  <a:pt x="243" y="853"/>
                  <a:pt x="242" y="852"/>
                </a:cubicBezTo>
                <a:cubicBezTo>
                  <a:pt x="242" y="850"/>
                  <a:pt x="242" y="847"/>
                  <a:pt x="243" y="845"/>
                </a:cubicBezTo>
                <a:cubicBezTo>
                  <a:pt x="243" y="843"/>
                  <a:pt x="246" y="838"/>
                  <a:pt x="246" y="836"/>
                </a:cubicBezTo>
                <a:cubicBezTo>
                  <a:pt x="245" y="834"/>
                  <a:pt x="242" y="832"/>
                  <a:pt x="242" y="830"/>
                </a:cubicBezTo>
                <a:cubicBezTo>
                  <a:pt x="241" y="827"/>
                  <a:pt x="241" y="822"/>
                  <a:pt x="242" y="819"/>
                </a:cubicBezTo>
                <a:cubicBezTo>
                  <a:pt x="243" y="817"/>
                  <a:pt x="248" y="815"/>
                  <a:pt x="249" y="813"/>
                </a:cubicBezTo>
                <a:cubicBezTo>
                  <a:pt x="251" y="811"/>
                  <a:pt x="252" y="805"/>
                  <a:pt x="254" y="804"/>
                </a:cubicBezTo>
                <a:cubicBezTo>
                  <a:pt x="256" y="802"/>
                  <a:pt x="260" y="802"/>
                  <a:pt x="261" y="800"/>
                </a:cubicBezTo>
                <a:cubicBezTo>
                  <a:pt x="263" y="798"/>
                  <a:pt x="265" y="794"/>
                  <a:pt x="265" y="791"/>
                </a:cubicBezTo>
                <a:cubicBezTo>
                  <a:pt x="265" y="788"/>
                  <a:pt x="263" y="783"/>
                  <a:pt x="263" y="780"/>
                </a:cubicBezTo>
                <a:cubicBezTo>
                  <a:pt x="263" y="777"/>
                  <a:pt x="265" y="772"/>
                  <a:pt x="265" y="769"/>
                </a:cubicBezTo>
                <a:cubicBezTo>
                  <a:pt x="265" y="767"/>
                  <a:pt x="263" y="763"/>
                  <a:pt x="263" y="760"/>
                </a:cubicBezTo>
                <a:cubicBezTo>
                  <a:pt x="263" y="759"/>
                  <a:pt x="263" y="755"/>
                  <a:pt x="264" y="754"/>
                </a:cubicBezTo>
                <a:cubicBezTo>
                  <a:pt x="264" y="752"/>
                  <a:pt x="267" y="749"/>
                  <a:pt x="269" y="748"/>
                </a:cubicBezTo>
                <a:cubicBezTo>
                  <a:pt x="270" y="747"/>
                  <a:pt x="272" y="745"/>
                  <a:pt x="273" y="744"/>
                </a:cubicBezTo>
                <a:cubicBezTo>
                  <a:pt x="274" y="742"/>
                  <a:pt x="274" y="738"/>
                  <a:pt x="274" y="736"/>
                </a:cubicBezTo>
                <a:cubicBezTo>
                  <a:pt x="273" y="734"/>
                  <a:pt x="272" y="729"/>
                  <a:pt x="271" y="727"/>
                </a:cubicBezTo>
                <a:cubicBezTo>
                  <a:pt x="269" y="723"/>
                  <a:pt x="263" y="717"/>
                  <a:pt x="261" y="714"/>
                </a:cubicBezTo>
                <a:cubicBezTo>
                  <a:pt x="260" y="712"/>
                  <a:pt x="259" y="707"/>
                  <a:pt x="258" y="705"/>
                </a:cubicBezTo>
                <a:cubicBezTo>
                  <a:pt x="257" y="704"/>
                  <a:pt x="254" y="702"/>
                  <a:pt x="253" y="701"/>
                </a:cubicBezTo>
                <a:cubicBezTo>
                  <a:pt x="251" y="699"/>
                  <a:pt x="249" y="694"/>
                  <a:pt x="248" y="692"/>
                </a:cubicBezTo>
                <a:cubicBezTo>
                  <a:pt x="247" y="689"/>
                  <a:pt x="247" y="683"/>
                  <a:pt x="246" y="680"/>
                </a:cubicBezTo>
                <a:cubicBezTo>
                  <a:pt x="245" y="678"/>
                  <a:pt x="241" y="674"/>
                  <a:pt x="240" y="672"/>
                </a:cubicBezTo>
                <a:cubicBezTo>
                  <a:pt x="239" y="671"/>
                  <a:pt x="237" y="668"/>
                  <a:pt x="237" y="666"/>
                </a:cubicBezTo>
                <a:cubicBezTo>
                  <a:pt x="237" y="664"/>
                  <a:pt x="238" y="661"/>
                  <a:pt x="238" y="660"/>
                </a:cubicBezTo>
                <a:cubicBezTo>
                  <a:pt x="239" y="658"/>
                  <a:pt x="240" y="655"/>
                  <a:pt x="240" y="653"/>
                </a:cubicBezTo>
                <a:cubicBezTo>
                  <a:pt x="240" y="651"/>
                  <a:pt x="238" y="648"/>
                  <a:pt x="238" y="647"/>
                </a:cubicBezTo>
                <a:cubicBezTo>
                  <a:pt x="238" y="645"/>
                  <a:pt x="239" y="642"/>
                  <a:pt x="240" y="641"/>
                </a:cubicBezTo>
                <a:cubicBezTo>
                  <a:pt x="240" y="640"/>
                  <a:pt x="243" y="639"/>
                  <a:pt x="244" y="638"/>
                </a:cubicBezTo>
                <a:cubicBezTo>
                  <a:pt x="246" y="637"/>
                  <a:pt x="248" y="636"/>
                  <a:pt x="249" y="635"/>
                </a:cubicBezTo>
                <a:cubicBezTo>
                  <a:pt x="251" y="634"/>
                  <a:pt x="253" y="629"/>
                  <a:pt x="253" y="627"/>
                </a:cubicBezTo>
                <a:cubicBezTo>
                  <a:pt x="253" y="625"/>
                  <a:pt x="250" y="621"/>
                  <a:pt x="250" y="619"/>
                </a:cubicBezTo>
                <a:cubicBezTo>
                  <a:pt x="250" y="617"/>
                  <a:pt x="252" y="613"/>
                  <a:pt x="252" y="611"/>
                </a:cubicBezTo>
                <a:cubicBezTo>
                  <a:pt x="252" y="610"/>
                  <a:pt x="252" y="608"/>
                  <a:pt x="252" y="607"/>
                </a:cubicBezTo>
                <a:cubicBezTo>
                  <a:pt x="251" y="605"/>
                  <a:pt x="247" y="605"/>
                  <a:pt x="245" y="604"/>
                </a:cubicBezTo>
                <a:cubicBezTo>
                  <a:pt x="243" y="603"/>
                  <a:pt x="238" y="600"/>
                  <a:pt x="235" y="600"/>
                </a:cubicBezTo>
                <a:cubicBezTo>
                  <a:pt x="234" y="600"/>
                  <a:pt x="233" y="601"/>
                  <a:pt x="232" y="601"/>
                </a:cubicBezTo>
                <a:cubicBezTo>
                  <a:pt x="230" y="601"/>
                  <a:pt x="227" y="600"/>
                  <a:pt x="227" y="599"/>
                </a:cubicBezTo>
                <a:cubicBezTo>
                  <a:pt x="226" y="598"/>
                  <a:pt x="225" y="594"/>
                  <a:pt x="225" y="593"/>
                </a:cubicBezTo>
                <a:cubicBezTo>
                  <a:pt x="225" y="591"/>
                  <a:pt x="227" y="588"/>
                  <a:pt x="228" y="586"/>
                </a:cubicBezTo>
                <a:cubicBezTo>
                  <a:pt x="228" y="584"/>
                  <a:pt x="229" y="581"/>
                  <a:pt x="229" y="579"/>
                </a:cubicBezTo>
                <a:cubicBezTo>
                  <a:pt x="229" y="578"/>
                  <a:pt x="228" y="576"/>
                  <a:pt x="229" y="575"/>
                </a:cubicBezTo>
                <a:cubicBezTo>
                  <a:pt x="229" y="574"/>
                  <a:pt x="232" y="573"/>
                  <a:pt x="233" y="572"/>
                </a:cubicBezTo>
                <a:cubicBezTo>
                  <a:pt x="233" y="571"/>
                  <a:pt x="234" y="569"/>
                  <a:pt x="234" y="567"/>
                </a:cubicBezTo>
                <a:cubicBezTo>
                  <a:pt x="235" y="565"/>
                  <a:pt x="235" y="561"/>
                  <a:pt x="234" y="559"/>
                </a:cubicBezTo>
                <a:cubicBezTo>
                  <a:pt x="234" y="558"/>
                  <a:pt x="232" y="555"/>
                  <a:pt x="232" y="553"/>
                </a:cubicBezTo>
                <a:cubicBezTo>
                  <a:pt x="231" y="550"/>
                  <a:pt x="231" y="545"/>
                  <a:pt x="230" y="542"/>
                </a:cubicBezTo>
                <a:cubicBezTo>
                  <a:pt x="230" y="538"/>
                  <a:pt x="230" y="530"/>
                  <a:pt x="230" y="527"/>
                </a:cubicBezTo>
                <a:cubicBezTo>
                  <a:pt x="230" y="524"/>
                  <a:pt x="230" y="518"/>
                  <a:pt x="230" y="515"/>
                </a:cubicBezTo>
                <a:cubicBezTo>
                  <a:pt x="231" y="512"/>
                  <a:pt x="232" y="506"/>
                  <a:pt x="234" y="504"/>
                </a:cubicBezTo>
                <a:cubicBezTo>
                  <a:pt x="235" y="502"/>
                  <a:pt x="240" y="500"/>
                  <a:pt x="241" y="498"/>
                </a:cubicBezTo>
                <a:cubicBezTo>
                  <a:pt x="242" y="496"/>
                  <a:pt x="244" y="493"/>
                  <a:pt x="244" y="491"/>
                </a:cubicBezTo>
                <a:cubicBezTo>
                  <a:pt x="244" y="489"/>
                  <a:pt x="240" y="485"/>
                  <a:pt x="238" y="484"/>
                </a:cubicBezTo>
                <a:cubicBezTo>
                  <a:pt x="237" y="483"/>
                  <a:pt x="235" y="482"/>
                  <a:pt x="234" y="481"/>
                </a:cubicBezTo>
                <a:cubicBezTo>
                  <a:pt x="233" y="480"/>
                  <a:pt x="233" y="476"/>
                  <a:pt x="232" y="475"/>
                </a:cubicBezTo>
                <a:cubicBezTo>
                  <a:pt x="230" y="474"/>
                  <a:pt x="227" y="472"/>
                  <a:pt x="225" y="470"/>
                </a:cubicBezTo>
                <a:cubicBezTo>
                  <a:pt x="224" y="468"/>
                  <a:pt x="220" y="464"/>
                  <a:pt x="220" y="462"/>
                </a:cubicBezTo>
                <a:cubicBezTo>
                  <a:pt x="219" y="460"/>
                  <a:pt x="220" y="455"/>
                  <a:pt x="220" y="453"/>
                </a:cubicBezTo>
                <a:cubicBezTo>
                  <a:pt x="219" y="451"/>
                  <a:pt x="217" y="447"/>
                  <a:pt x="216" y="446"/>
                </a:cubicBezTo>
                <a:cubicBezTo>
                  <a:pt x="214" y="446"/>
                  <a:pt x="212" y="446"/>
                  <a:pt x="211" y="446"/>
                </a:cubicBezTo>
                <a:cubicBezTo>
                  <a:pt x="210" y="447"/>
                  <a:pt x="210" y="450"/>
                  <a:pt x="209" y="450"/>
                </a:cubicBezTo>
                <a:cubicBezTo>
                  <a:pt x="208" y="451"/>
                  <a:pt x="205" y="450"/>
                  <a:pt x="204" y="449"/>
                </a:cubicBezTo>
                <a:cubicBezTo>
                  <a:pt x="203" y="448"/>
                  <a:pt x="202" y="443"/>
                  <a:pt x="202" y="441"/>
                </a:cubicBezTo>
                <a:cubicBezTo>
                  <a:pt x="202" y="439"/>
                  <a:pt x="205" y="435"/>
                  <a:pt x="205" y="433"/>
                </a:cubicBezTo>
                <a:cubicBezTo>
                  <a:pt x="205" y="430"/>
                  <a:pt x="201" y="425"/>
                  <a:pt x="200" y="423"/>
                </a:cubicBezTo>
                <a:cubicBezTo>
                  <a:pt x="199" y="421"/>
                  <a:pt x="196" y="418"/>
                  <a:pt x="195" y="416"/>
                </a:cubicBezTo>
                <a:cubicBezTo>
                  <a:pt x="194" y="415"/>
                  <a:pt x="194" y="411"/>
                  <a:pt x="193" y="410"/>
                </a:cubicBezTo>
                <a:cubicBezTo>
                  <a:pt x="191" y="408"/>
                  <a:pt x="187" y="407"/>
                  <a:pt x="185" y="406"/>
                </a:cubicBezTo>
                <a:cubicBezTo>
                  <a:pt x="184" y="405"/>
                  <a:pt x="183" y="403"/>
                  <a:pt x="182" y="402"/>
                </a:cubicBezTo>
                <a:cubicBezTo>
                  <a:pt x="181" y="401"/>
                  <a:pt x="180" y="396"/>
                  <a:pt x="179" y="395"/>
                </a:cubicBezTo>
                <a:cubicBezTo>
                  <a:pt x="178" y="393"/>
                  <a:pt x="175" y="391"/>
                  <a:pt x="174" y="390"/>
                </a:cubicBezTo>
                <a:cubicBezTo>
                  <a:pt x="173" y="390"/>
                  <a:pt x="170" y="391"/>
                  <a:pt x="169" y="390"/>
                </a:cubicBezTo>
                <a:cubicBezTo>
                  <a:pt x="168" y="390"/>
                  <a:pt x="166" y="387"/>
                  <a:pt x="165" y="386"/>
                </a:cubicBezTo>
                <a:cubicBezTo>
                  <a:pt x="164" y="385"/>
                  <a:pt x="162" y="384"/>
                  <a:pt x="160" y="383"/>
                </a:cubicBezTo>
                <a:cubicBezTo>
                  <a:pt x="158" y="382"/>
                  <a:pt x="153" y="377"/>
                  <a:pt x="151" y="376"/>
                </a:cubicBezTo>
                <a:cubicBezTo>
                  <a:pt x="148" y="375"/>
                  <a:pt x="143" y="376"/>
                  <a:pt x="140" y="375"/>
                </a:cubicBezTo>
                <a:cubicBezTo>
                  <a:pt x="139" y="374"/>
                  <a:pt x="138" y="371"/>
                  <a:pt x="136" y="370"/>
                </a:cubicBezTo>
                <a:cubicBezTo>
                  <a:pt x="134" y="370"/>
                  <a:pt x="131" y="373"/>
                  <a:pt x="129" y="373"/>
                </a:cubicBezTo>
                <a:cubicBezTo>
                  <a:pt x="127" y="373"/>
                  <a:pt x="123" y="371"/>
                  <a:pt x="121" y="370"/>
                </a:cubicBezTo>
                <a:cubicBezTo>
                  <a:pt x="119" y="370"/>
                  <a:pt x="115" y="370"/>
                  <a:pt x="113" y="369"/>
                </a:cubicBezTo>
                <a:cubicBezTo>
                  <a:pt x="112" y="368"/>
                  <a:pt x="112" y="365"/>
                  <a:pt x="112" y="364"/>
                </a:cubicBezTo>
                <a:cubicBezTo>
                  <a:pt x="111" y="360"/>
                  <a:pt x="108" y="354"/>
                  <a:pt x="106" y="351"/>
                </a:cubicBezTo>
                <a:cubicBezTo>
                  <a:pt x="105" y="350"/>
                  <a:pt x="102" y="348"/>
                  <a:pt x="101" y="347"/>
                </a:cubicBezTo>
                <a:cubicBezTo>
                  <a:pt x="98" y="346"/>
                  <a:pt x="92" y="347"/>
                  <a:pt x="90" y="346"/>
                </a:cubicBezTo>
                <a:cubicBezTo>
                  <a:pt x="88" y="344"/>
                  <a:pt x="88" y="340"/>
                  <a:pt x="87" y="338"/>
                </a:cubicBezTo>
                <a:cubicBezTo>
                  <a:pt x="86" y="337"/>
                  <a:pt x="84" y="333"/>
                  <a:pt x="83" y="332"/>
                </a:cubicBezTo>
                <a:cubicBezTo>
                  <a:pt x="81" y="330"/>
                  <a:pt x="78" y="328"/>
                  <a:pt x="77" y="327"/>
                </a:cubicBezTo>
                <a:cubicBezTo>
                  <a:pt x="75" y="326"/>
                  <a:pt x="71" y="325"/>
                  <a:pt x="69" y="324"/>
                </a:cubicBezTo>
                <a:cubicBezTo>
                  <a:pt x="68" y="323"/>
                  <a:pt x="66" y="320"/>
                  <a:pt x="66" y="319"/>
                </a:cubicBezTo>
                <a:cubicBezTo>
                  <a:pt x="65" y="317"/>
                  <a:pt x="66" y="312"/>
                  <a:pt x="65" y="310"/>
                </a:cubicBezTo>
                <a:cubicBezTo>
                  <a:pt x="64" y="309"/>
                  <a:pt x="62" y="307"/>
                  <a:pt x="61" y="306"/>
                </a:cubicBezTo>
                <a:cubicBezTo>
                  <a:pt x="59" y="305"/>
                  <a:pt x="55" y="305"/>
                  <a:pt x="54" y="304"/>
                </a:cubicBezTo>
                <a:cubicBezTo>
                  <a:pt x="52" y="302"/>
                  <a:pt x="51" y="298"/>
                  <a:pt x="50" y="296"/>
                </a:cubicBezTo>
                <a:cubicBezTo>
                  <a:pt x="49" y="293"/>
                  <a:pt x="47" y="289"/>
                  <a:pt x="45" y="287"/>
                </a:cubicBezTo>
                <a:cubicBezTo>
                  <a:pt x="44" y="285"/>
                  <a:pt x="40" y="281"/>
                  <a:pt x="37" y="279"/>
                </a:cubicBezTo>
                <a:cubicBezTo>
                  <a:pt x="36" y="278"/>
                  <a:pt x="34" y="276"/>
                  <a:pt x="33" y="275"/>
                </a:cubicBezTo>
                <a:cubicBezTo>
                  <a:pt x="31" y="275"/>
                  <a:pt x="26" y="276"/>
                  <a:pt x="24" y="275"/>
                </a:cubicBezTo>
                <a:cubicBezTo>
                  <a:pt x="23" y="274"/>
                  <a:pt x="22" y="270"/>
                  <a:pt x="22" y="269"/>
                </a:cubicBezTo>
                <a:cubicBezTo>
                  <a:pt x="22" y="267"/>
                  <a:pt x="24" y="265"/>
                  <a:pt x="24" y="264"/>
                </a:cubicBezTo>
                <a:cubicBezTo>
                  <a:pt x="24" y="262"/>
                  <a:pt x="24" y="259"/>
                  <a:pt x="24" y="257"/>
                </a:cubicBezTo>
                <a:cubicBezTo>
                  <a:pt x="23" y="255"/>
                  <a:pt x="22" y="250"/>
                  <a:pt x="20" y="248"/>
                </a:cubicBezTo>
                <a:cubicBezTo>
                  <a:pt x="19" y="246"/>
                  <a:pt x="14" y="242"/>
                  <a:pt x="11" y="241"/>
                </a:cubicBezTo>
                <a:cubicBezTo>
                  <a:pt x="9" y="239"/>
                  <a:pt x="1" y="239"/>
                  <a:pt x="1" y="236"/>
                </a:cubicBezTo>
                <a:cubicBezTo>
                  <a:pt x="0" y="235"/>
                  <a:pt x="3" y="232"/>
                  <a:pt x="4" y="231"/>
                </a:cubicBezTo>
                <a:cubicBezTo>
                  <a:pt x="6" y="230"/>
                  <a:pt x="10" y="228"/>
                  <a:pt x="12" y="228"/>
                </a:cubicBezTo>
                <a:cubicBezTo>
                  <a:pt x="15" y="227"/>
                  <a:pt x="20" y="227"/>
                  <a:pt x="22" y="228"/>
                </a:cubicBezTo>
                <a:cubicBezTo>
                  <a:pt x="24" y="229"/>
                  <a:pt x="26" y="235"/>
                  <a:pt x="28" y="236"/>
                </a:cubicBezTo>
                <a:cubicBezTo>
                  <a:pt x="30" y="238"/>
                  <a:pt x="33" y="241"/>
                  <a:pt x="36" y="240"/>
                </a:cubicBezTo>
                <a:cubicBezTo>
                  <a:pt x="38" y="240"/>
                  <a:pt x="40" y="234"/>
                  <a:pt x="42" y="231"/>
                </a:cubicBezTo>
                <a:cubicBezTo>
                  <a:pt x="42" y="230"/>
                  <a:pt x="44" y="226"/>
                  <a:pt x="44" y="225"/>
                </a:cubicBezTo>
                <a:cubicBezTo>
                  <a:pt x="43" y="223"/>
                  <a:pt x="39" y="220"/>
                  <a:pt x="39" y="218"/>
                </a:cubicBezTo>
                <a:cubicBezTo>
                  <a:pt x="37" y="216"/>
                  <a:pt x="37" y="210"/>
                  <a:pt x="37" y="207"/>
                </a:cubicBezTo>
                <a:cubicBezTo>
                  <a:pt x="37" y="204"/>
                  <a:pt x="38" y="199"/>
                  <a:pt x="39" y="196"/>
                </a:cubicBezTo>
                <a:cubicBezTo>
                  <a:pt x="41" y="194"/>
                  <a:pt x="46" y="191"/>
                  <a:pt x="48" y="190"/>
                </a:cubicBezTo>
                <a:cubicBezTo>
                  <a:pt x="51" y="187"/>
                  <a:pt x="56" y="180"/>
                  <a:pt x="59" y="178"/>
                </a:cubicBezTo>
                <a:cubicBezTo>
                  <a:pt x="61" y="178"/>
                  <a:pt x="64" y="179"/>
                  <a:pt x="66" y="179"/>
                </a:cubicBezTo>
                <a:cubicBezTo>
                  <a:pt x="68" y="179"/>
                  <a:pt x="73" y="181"/>
                  <a:pt x="75" y="182"/>
                </a:cubicBezTo>
                <a:cubicBezTo>
                  <a:pt x="78" y="183"/>
                  <a:pt x="84" y="185"/>
                  <a:pt x="86" y="186"/>
                </a:cubicBezTo>
                <a:cubicBezTo>
                  <a:pt x="88" y="187"/>
                  <a:pt x="92" y="190"/>
                  <a:pt x="93" y="191"/>
                </a:cubicBezTo>
                <a:cubicBezTo>
                  <a:pt x="95" y="194"/>
                  <a:pt x="97" y="202"/>
                  <a:pt x="98" y="205"/>
                </a:cubicBezTo>
                <a:cubicBezTo>
                  <a:pt x="100" y="208"/>
                  <a:pt x="104" y="215"/>
                  <a:pt x="105" y="218"/>
                </a:cubicBezTo>
                <a:cubicBezTo>
                  <a:pt x="109" y="225"/>
                  <a:pt x="117" y="238"/>
                  <a:pt x="120" y="245"/>
                </a:cubicBezTo>
                <a:cubicBezTo>
                  <a:pt x="122" y="249"/>
                  <a:pt x="126" y="256"/>
                  <a:pt x="128" y="260"/>
                </a:cubicBezTo>
                <a:cubicBezTo>
                  <a:pt x="128" y="262"/>
                  <a:pt x="129" y="266"/>
                  <a:pt x="130" y="268"/>
                </a:cubicBezTo>
                <a:cubicBezTo>
                  <a:pt x="131" y="271"/>
                  <a:pt x="134" y="275"/>
                  <a:pt x="136" y="277"/>
                </a:cubicBezTo>
                <a:cubicBezTo>
                  <a:pt x="137" y="279"/>
                  <a:pt x="139" y="283"/>
                  <a:pt x="139" y="285"/>
                </a:cubicBezTo>
                <a:cubicBezTo>
                  <a:pt x="140" y="287"/>
                  <a:pt x="140" y="292"/>
                  <a:pt x="140" y="294"/>
                </a:cubicBezTo>
                <a:cubicBezTo>
                  <a:pt x="141" y="297"/>
                  <a:pt x="141" y="301"/>
                  <a:pt x="141" y="304"/>
                </a:cubicBezTo>
                <a:cubicBezTo>
                  <a:pt x="141" y="305"/>
                  <a:pt x="141" y="308"/>
                  <a:pt x="141" y="309"/>
                </a:cubicBezTo>
                <a:cubicBezTo>
                  <a:pt x="142" y="310"/>
                  <a:pt x="143" y="313"/>
                  <a:pt x="145" y="313"/>
                </a:cubicBezTo>
                <a:cubicBezTo>
                  <a:pt x="146" y="314"/>
                  <a:pt x="148" y="312"/>
                  <a:pt x="150" y="312"/>
                </a:cubicBezTo>
                <a:cubicBezTo>
                  <a:pt x="151" y="312"/>
                  <a:pt x="154" y="311"/>
                  <a:pt x="155" y="312"/>
                </a:cubicBezTo>
                <a:cubicBezTo>
                  <a:pt x="159" y="312"/>
                  <a:pt x="163" y="318"/>
                  <a:pt x="166" y="319"/>
                </a:cubicBezTo>
                <a:cubicBezTo>
                  <a:pt x="169" y="320"/>
                  <a:pt x="174" y="321"/>
                  <a:pt x="177" y="322"/>
                </a:cubicBezTo>
                <a:cubicBezTo>
                  <a:pt x="179" y="322"/>
                  <a:pt x="185" y="322"/>
                  <a:pt x="187" y="322"/>
                </a:cubicBezTo>
                <a:cubicBezTo>
                  <a:pt x="189" y="322"/>
                  <a:pt x="193" y="322"/>
                  <a:pt x="194" y="323"/>
                </a:cubicBezTo>
                <a:cubicBezTo>
                  <a:pt x="196" y="324"/>
                  <a:pt x="200" y="325"/>
                  <a:pt x="201" y="327"/>
                </a:cubicBezTo>
                <a:cubicBezTo>
                  <a:pt x="203" y="329"/>
                  <a:pt x="204" y="334"/>
                  <a:pt x="206" y="335"/>
                </a:cubicBezTo>
                <a:cubicBezTo>
                  <a:pt x="207" y="336"/>
                  <a:pt x="209" y="336"/>
                  <a:pt x="211" y="336"/>
                </a:cubicBezTo>
                <a:cubicBezTo>
                  <a:pt x="213" y="335"/>
                  <a:pt x="217" y="331"/>
                  <a:pt x="220" y="330"/>
                </a:cubicBezTo>
                <a:cubicBezTo>
                  <a:pt x="222" y="328"/>
                  <a:pt x="227" y="323"/>
                  <a:pt x="230" y="322"/>
                </a:cubicBezTo>
                <a:cubicBezTo>
                  <a:pt x="233" y="320"/>
                  <a:pt x="239" y="321"/>
                  <a:pt x="242" y="319"/>
                </a:cubicBezTo>
                <a:cubicBezTo>
                  <a:pt x="244" y="319"/>
                  <a:pt x="247" y="316"/>
                  <a:pt x="249" y="314"/>
                </a:cubicBezTo>
                <a:cubicBezTo>
                  <a:pt x="250" y="313"/>
                  <a:pt x="252" y="309"/>
                  <a:pt x="253" y="307"/>
                </a:cubicBezTo>
                <a:cubicBezTo>
                  <a:pt x="255" y="305"/>
                  <a:pt x="256" y="299"/>
                  <a:pt x="258" y="296"/>
                </a:cubicBezTo>
                <a:cubicBezTo>
                  <a:pt x="258" y="295"/>
                  <a:pt x="260" y="293"/>
                  <a:pt x="261" y="292"/>
                </a:cubicBezTo>
                <a:cubicBezTo>
                  <a:pt x="262" y="292"/>
                  <a:pt x="264" y="292"/>
                  <a:pt x="265" y="292"/>
                </a:cubicBezTo>
                <a:cubicBezTo>
                  <a:pt x="267" y="293"/>
                  <a:pt x="272" y="293"/>
                  <a:pt x="275" y="294"/>
                </a:cubicBezTo>
                <a:cubicBezTo>
                  <a:pt x="276" y="295"/>
                  <a:pt x="278" y="296"/>
                  <a:pt x="279" y="297"/>
                </a:cubicBezTo>
                <a:cubicBezTo>
                  <a:pt x="281" y="299"/>
                  <a:pt x="283" y="303"/>
                  <a:pt x="285" y="305"/>
                </a:cubicBezTo>
                <a:cubicBezTo>
                  <a:pt x="287" y="308"/>
                  <a:pt x="294" y="313"/>
                  <a:pt x="297" y="316"/>
                </a:cubicBezTo>
                <a:cubicBezTo>
                  <a:pt x="300" y="317"/>
                  <a:pt x="305" y="321"/>
                  <a:pt x="308" y="322"/>
                </a:cubicBezTo>
                <a:cubicBezTo>
                  <a:pt x="311" y="323"/>
                  <a:pt x="317" y="323"/>
                  <a:pt x="320" y="324"/>
                </a:cubicBezTo>
                <a:cubicBezTo>
                  <a:pt x="324" y="325"/>
                  <a:pt x="332" y="327"/>
                  <a:pt x="335" y="330"/>
                </a:cubicBezTo>
                <a:cubicBezTo>
                  <a:pt x="337" y="331"/>
                  <a:pt x="339" y="335"/>
                  <a:pt x="340" y="337"/>
                </a:cubicBezTo>
                <a:cubicBezTo>
                  <a:pt x="340" y="338"/>
                  <a:pt x="340" y="341"/>
                  <a:pt x="341" y="343"/>
                </a:cubicBezTo>
                <a:cubicBezTo>
                  <a:pt x="341" y="345"/>
                  <a:pt x="342" y="348"/>
                  <a:pt x="342" y="349"/>
                </a:cubicBezTo>
                <a:cubicBezTo>
                  <a:pt x="343" y="351"/>
                  <a:pt x="346" y="354"/>
                  <a:pt x="348" y="353"/>
                </a:cubicBezTo>
                <a:cubicBezTo>
                  <a:pt x="350" y="353"/>
                  <a:pt x="350" y="348"/>
                  <a:pt x="351" y="346"/>
                </a:cubicBezTo>
                <a:cubicBezTo>
                  <a:pt x="351" y="345"/>
                  <a:pt x="353" y="343"/>
                  <a:pt x="354" y="342"/>
                </a:cubicBezTo>
                <a:cubicBezTo>
                  <a:pt x="355" y="341"/>
                  <a:pt x="357" y="340"/>
                  <a:pt x="357" y="340"/>
                </a:cubicBezTo>
                <a:cubicBezTo>
                  <a:pt x="359" y="339"/>
                  <a:pt x="362" y="337"/>
                  <a:pt x="362" y="335"/>
                </a:cubicBezTo>
                <a:cubicBezTo>
                  <a:pt x="363" y="333"/>
                  <a:pt x="361" y="330"/>
                  <a:pt x="361" y="328"/>
                </a:cubicBezTo>
                <a:cubicBezTo>
                  <a:pt x="361" y="326"/>
                  <a:pt x="364" y="321"/>
                  <a:pt x="364" y="318"/>
                </a:cubicBezTo>
                <a:cubicBezTo>
                  <a:pt x="365" y="315"/>
                  <a:pt x="365" y="307"/>
                  <a:pt x="366" y="303"/>
                </a:cubicBezTo>
                <a:cubicBezTo>
                  <a:pt x="367" y="300"/>
                  <a:pt x="371" y="295"/>
                  <a:pt x="374" y="292"/>
                </a:cubicBezTo>
                <a:cubicBezTo>
                  <a:pt x="375" y="289"/>
                  <a:pt x="379" y="285"/>
                  <a:pt x="381" y="283"/>
                </a:cubicBezTo>
                <a:cubicBezTo>
                  <a:pt x="383" y="282"/>
                  <a:pt x="386" y="279"/>
                  <a:pt x="388" y="279"/>
                </a:cubicBezTo>
                <a:cubicBezTo>
                  <a:pt x="391" y="278"/>
                  <a:pt x="396" y="281"/>
                  <a:pt x="398" y="281"/>
                </a:cubicBezTo>
                <a:cubicBezTo>
                  <a:pt x="400" y="281"/>
                  <a:pt x="403" y="279"/>
                  <a:pt x="404" y="278"/>
                </a:cubicBezTo>
                <a:cubicBezTo>
                  <a:pt x="406" y="276"/>
                  <a:pt x="408" y="271"/>
                  <a:pt x="408" y="269"/>
                </a:cubicBezTo>
                <a:cubicBezTo>
                  <a:pt x="409" y="266"/>
                  <a:pt x="408" y="262"/>
                  <a:pt x="409" y="260"/>
                </a:cubicBezTo>
                <a:cubicBezTo>
                  <a:pt x="410" y="258"/>
                  <a:pt x="413" y="256"/>
                  <a:pt x="414" y="255"/>
                </a:cubicBezTo>
                <a:cubicBezTo>
                  <a:pt x="415" y="254"/>
                  <a:pt x="418" y="251"/>
                  <a:pt x="418" y="249"/>
                </a:cubicBezTo>
                <a:cubicBezTo>
                  <a:pt x="418" y="246"/>
                  <a:pt x="416" y="240"/>
                  <a:pt x="415" y="237"/>
                </a:cubicBezTo>
                <a:cubicBezTo>
                  <a:pt x="414" y="234"/>
                  <a:pt x="411" y="229"/>
                  <a:pt x="411" y="226"/>
                </a:cubicBezTo>
                <a:cubicBezTo>
                  <a:pt x="410" y="221"/>
                  <a:pt x="410" y="213"/>
                  <a:pt x="410" y="208"/>
                </a:cubicBezTo>
                <a:cubicBezTo>
                  <a:pt x="410" y="203"/>
                  <a:pt x="413" y="193"/>
                  <a:pt x="412" y="188"/>
                </a:cubicBezTo>
                <a:cubicBezTo>
                  <a:pt x="412" y="186"/>
                  <a:pt x="409" y="182"/>
                  <a:pt x="409" y="180"/>
                </a:cubicBezTo>
                <a:cubicBezTo>
                  <a:pt x="409" y="179"/>
                  <a:pt x="410" y="175"/>
                  <a:pt x="411" y="174"/>
                </a:cubicBezTo>
                <a:cubicBezTo>
                  <a:pt x="412" y="171"/>
                  <a:pt x="417" y="168"/>
                  <a:pt x="418" y="165"/>
                </a:cubicBezTo>
                <a:cubicBezTo>
                  <a:pt x="419" y="162"/>
                  <a:pt x="418" y="154"/>
                  <a:pt x="418" y="151"/>
                </a:cubicBezTo>
                <a:cubicBezTo>
                  <a:pt x="418" y="149"/>
                  <a:pt x="420" y="145"/>
                  <a:pt x="420" y="143"/>
                </a:cubicBezTo>
                <a:cubicBezTo>
                  <a:pt x="420" y="140"/>
                  <a:pt x="419" y="136"/>
                  <a:pt x="419" y="133"/>
                </a:cubicBezTo>
                <a:cubicBezTo>
                  <a:pt x="418" y="132"/>
                  <a:pt x="418" y="128"/>
                  <a:pt x="419" y="127"/>
                </a:cubicBezTo>
                <a:cubicBezTo>
                  <a:pt x="420" y="126"/>
                  <a:pt x="423" y="125"/>
                  <a:pt x="424" y="124"/>
                </a:cubicBezTo>
                <a:cubicBezTo>
                  <a:pt x="425" y="123"/>
                  <a:pt x="426" y="119"/>
                  <a:pt x="426" y="118"/>
                </a:cubicBezTo>
                <a:cubicBezTo>
                  <a:pt x="427" y="115"/>
                  <a:pt x="428" y="109"/>
                  <a:pt x="427" y="106"/>
                </a:cubicBezTo>
                <a:cubicBezTo>
                  <a:pt x="426" y="105"/>
                  <a:pt x="424" y="103"/>
                  <a:pt x="424" y="102"/>
                </a:cubicBezTo>
                <a:cubicBezTo>
                  <a:pt x="424" y="100"/>
                  <a:pt x="425" y="96"/>
                  <a:pt x="427" y="94"/>
                </a:cubicBezTo>
                <a:cubicBezTo>
                  <a:pt x="428" y="93"/>
                  <a:pt x="432" y="91"/>
                  <a:pt x="434" y="90"/>
                </a:cubicBezTo>
                <a:cubicBezTo>
                  <a:pt x="436" y="89"/>
                  <a:pt x="439" y="86"/>
                  <a:pt x="441" y="85"/>
                </a:cubicBezTo>
                <a:cubicBezTo>
                  <a:pt x="442" y="82"/>
                  <a:pt x="444" y="77"/>
                  <a:pt x="446" y="75"/>
                </a:cubicBezTo>
                <a:cubicBezTo>
                  <a:pt x="448" y="72"/>
                  <a:pt x="453" y="66"/>
                  <a:pt x="455" y="62"/>
                </a:cubicBezTo>
                <a:cubicBezTo>
                  <a:pt x="457" y="60"/>
                  <a:pt x="458" y="54"/>
                  <a:pt x="459" y="52"/>
                </a:cubicBezTo>
                <a:cubicBezTo>
                  <a:pt x="460" y="49"/>
                  <a:pt x="460" y="43"/>
                  <a:pt x="462" y="41"/>
                </a:cubicBezTo>
                <a:cubicBezTo>
                  <a:pt x="464" y="40"/>
                  <a:pt x="470" y="39"/>
                  <a:pt x="472" y="39"/>
                </a:cubicBezTo>
                <a:cubicBezTo>
                  <a:pt x="475" y="38"/>
                  <a:pt x="480" y="41"/>
                  <a:pt x="482" y="40"/>
                </a:cubicBezTo>
                <a:cubicBezTo>
                  <a:pt x="484" y="40"/>
                  <a:pt x="487" y="36"/>
                  <a:pt x="489" y="37"/>
                </a:cubicBezTo>
                <a:cubicBezTo>
                  <a:pt x="491" y="37"/>
                  <a:pt x="492" y="40"/>
                  <a:pt x="493" y="40"/>
                </a:cubicBezTo>
                <a:cubicBezTo>
                  <a:pt x="495" y="41"/>
                  <a:pt x="498" y="40"/>
                  <a:pt x="500" y="41"/>
                </a:cubicBezTo>
                <a:cubicBezTo>
                  <a:pt x="501" y="41"/>
                  <a:pt x="503" y="43"/>
                  <a:pt x="504" y="43"/>
                </a:cubicBezTo>
                <a:cubicBezTo>
                  <a:pt x="506" y="44"/>
                  <a:pt x="509" y="47"/>
                  <a:pt x="511" y="46"/>
                </a:cubicBezTo>
                <a:cubicBezTo>
                  <a:pt x="513" y="46"/>
                  <a:pt x="515" y="42"/>
                  <a:pt x="516" y="40"/>
                </a:cubicBezTo>
                <a:cubicBezTo>
                  <a:pt x="519" y="38"/>
                  <a:pt x="526" y="38"/>
                  <a:pt x="528" y="35"/>
                </a:cubicBezTo>
                <a:cubicBezTo>
                  <a:pt x="529" y="33"/>
                  <a:pt x="526" y="28"/>
                  <a:pt x="527" y="26"/>
                </a:cubicBezTo>
                <a:cubicBezTo>
                  <a:pt x="528" y="25"/>
                  <a:pt x="530" y="24"/>
                  <a:pt x="531" y="24"/>
                </a:cubicBezTo>
                <a:cubicBezTo>
                  <a:pt x="533" y="22"/>
                  <a:pt x="539" y="20"/>
                  <a:pt x="542" y="18"/>
                </a:cubicBezTo>
                <a:cubicBezTo>
                  <a:pt x="543" y="16"/>
                  <a:pt x="545" y="12"/>
                  <a:pt x="546" y="10"/>
                </a:cubicBezTo>
                <a:cubicBezTo>
                  <a:pt x="548" y="9"/>
                  <a:pt x="550" y="6"/>
                  <a:pt x="552" y="6"/>
                </a:cubicBezTo>
                <a:cubicBezTo>
                  <a:pt x="554" y="5"/>
                  <a:pt x="557" y="7"/>
                  <a:pt x="558" y="7"/>
                </a:cubicBezTo>
                <a:cubicBezTo>
                  <a:pt x="560" y="7"/>
                  <a:pt x="563" y="4"/>
                  <a:pt x="565" y="3"/>
                </a:cubicBezTo>
                <a:cubicBezTo>
                  <a:pt x="567" y="2"/>
                  <a:pt x="571" y="0"/>
                  <a:pt x="573" y="0"/>
                </a:cubicBezTo>
                <a:cubicBezTo>
                  <a:pt x="574" y="0"/>
                  <a:pt x="576" y="2"/>
                  <a:pt x="577" y="3"/>
                </a:cubicBezTo>
                <a:cubicBezTo>
                  <a:pt x="578" y="4"/>
                  <a:pt x="579" y="6"/>
                  <a:pt x="579" y="7"/>
                </a:cubicBezTo>
                <a:cubicBezTo>
                  <a:pt x="579" y="9"/>
                  <a:pt x="578" y="13"/>
                  <a:pt x="579" y="15"/>
                </a:cubicBezTo>
                <a:cubicBezTo>
                  <a:pt x="579" y="17"/>
                  <a:pt x="580" y="21"/>
                  <a:pt x="581" y="23"/>
                </a:cubicBezTo>
                <a:cubicBezTo>
                  <a:pt x="583" y="26"/>
                  <a:pt x="587" y="31"/>
                  <a:pt x="589" y="34"/>
                </a:cubicBezTo>
                <a:cubicBezTo>
                  <a:pt x="592" y="36"/>
                  <a:pt x="598" y="40"/>
                  <a:pt x="601" y="42"/>
                </a:cubicBezTo>
                <a:cubicBezTo>
                  <a:pt x="603" y="44"/>
                  <a:pt x="608" y="46"/>
                  <a:pt x="609" y="48"/>
                </a:cubicBezTo>
                <a:cubicBezTo>
                  <a:pt x="612" y="51"/>
                  <a:pt x="613" y="59"/>
                  <a:pt x="616" y="61"/>
                </a:cubicBezTo>
                <a:cubicBezTo>
                  <a:pt x="620" y="66"/>
                  <a:pt x="633" y="68"/>
                  <a:pt x="639" y="71"/>
                </a:cubicBezTo>
                <a:cubicBezTo>
                  <a:pt x="646" y="73"/>
                  <a:pt x="661" y="77"/>
                  <a:pt x="668" y="81"/>
                </a:cubicBezTo>
                <a:cubicBezTo>
                  <a:pt x="670" y="82"/>
                  <a:pt x="674" y="86"/>
                  <a:pt x="675" y="88"/>
                </a:cubicBezTo>
                <a:cubicBezTo>
                  <a:pt x="678" y="93"/>
                  <a:pt x="681" y="106"/>
                  <a:pt x="683" y="112"/>
                </a:cubicBezTo>
                <a:cubicBezTo>
                  <a:pt x="685" y="116"/>
                  <a:pt x="690" y="123"/>
                  <a:pt x="690" y="127"/>
                </a:cubicBezTo>
                <a:cubicBezTo>
                  <a:pt x="690" y="130"/>
                  <a:pt x="689" y="134"/>
                  <a:pt x="688" y="136"/>
                </a:cubicBezTo>
                <a:cubicBezTo>
                  <a:pt x="686" y="141"/>
                  <a:pt x="681" y="153"/>
                  <a:pt x="677" y="158"/>
                </a:cubicBezTo>
                <a:cubicBezTo>
                  <a:pt x="674" y="163"/>
                  <a:pt x="667" y="170"/>
                  <a:pt x="664" y="175"/>
                </a:cubicBezTo>
                <a:cubicBezTo>
                  <a:pt x="661" y="179"/>
                  <a:pt x="656" y="187"/>
                  <a:pt x="655" y="192"/>
                </a:cubicBezTo>
                <a:cubicBezTo>
                  <a:pt x="654" y="196"/>
                  <a:pt x="654" y="206"/>
                  <a:pt x="656" y="211"/>
                </a:cubicBezTo>
                <a:cubicBezTo>
                  <a:pt x="657" y="214"/>
                  <a:pt x="660" y="220"/>
                  <a:pt x="662" y="222"/>
                </a:cubicBezTo>
                <a:cubicBezTo>
                  <a:pt x="663" y="224"/>
                  <a:pt x="668" y="224"/>
                  <a:pt x="669" y="226"/>
                </a:cubicBezTo>
                <a:cubicBezTo>
                  <a:pt x="669" y="227"/>
                  <a:pt x="669" y="231"/>
                  <a:pt x="668" y="233"/>
                </a:cubicBezTo>
                <a:cubicBezTo>
                  <a:pt x="667" y="235"/>
                  <a:pt x="660" y="238"/>
                  <a:pt x="658" y="240"/>
                </a:cubicBezTo>
                <a:cubicBezTo>
                  <a:pt x="655" y="241"/>
                  <a:pt x="652" y="245"/>
                  <a:pt x="650" y="247"/>
                </a:cubicBezTo>
                <a:cubicBezTo>
                  <a:pt x="646" y="250"/>
                  <a:pt x="637" y="254"/>
                  <a:pt x="635" y="258"/>
                </a:cubicBezTo>
                <a:cubicBezTo>
                  <a:pt x="633" y="260"/>
                  <a:pt x="631" y="265"/>
                  <a:pt x="632" y="267"/>
                </a:cubicBezTo>
                <a:cubicBezTo>
                  <a:pt x="633" y="269"/>
                  <a:pt x="638" y="270"/>
                  <a:pt x="640" y="271"/>
                </a:cubicBezTo>
                <a:cubicBezTo>
                  <a:pt x="643" y="271"/>
                  <a:pt x="650" y="269"/>
                  <a:pt x="653" y="270"/>
                </a:cubicBezTo>
                <a:cubicBezTo>
                  <a:pt x="655" y="271"/>
                  <a:pt x="659" y="273"/>
                  <a:pt x="660" y="276"/>
                </a:cubicBezTo>
                <a:cubicBezTo>
                  <a:pt x="663" y="281"/>
                  <a:pt x="660" y="294"/>
                  <a:pt x="658" y="300"/>
                </a:cubicBezTo>
                <a:cubicBezTo>
                  <a:pt x="657" y="306"/>
                  <a:pt x="650" y="316"/>
                  <a:pt x="648" y="322"/>
                </a:cubicBezTo>
                <a:cubicBezTo>
                  <a:pt x="646" y="326"/>
                  <a:pt x="642" y="336"/>
                  <a:pt x="641" y="341"/>
                </a:cubicBezTo>
                <a:cubicBezTo>
                  <a:pt x="640" y="344"/>
                  <a:pt x="640" y="350"/>
                  <a:pt x="641" y="353"/>
                </a:cubicBezTo>
                <a:cubicBezTo>
                  <a:pt x="642" y="359"/>
                  <a:pt x="645" y="372"/>
                  <a:pt x="647" y="378"/>
                </a:cubicBezTo>
                <a:cubicBezTo>
                  <a:pt x="649" y="386"/>
                  <a:pt x="654" y="399"/>
                  <a:pt x="657" y="406"/>
                </a:cubicBezTo>
                <a:cubicBezTo>
                  <a:pt x="658" y="410"/>
                  <a:pt x="660" y="418"/>
                  <a:pt x="662" y="421"/>
                </a:cubicBezTo>
                <a:cubicBezTo>
                  <a:pt x="664" y="423"/>
                  <a:pt x="667" y="425"/>
                  <a:pt x="669" y="425"/>
                </a:cubicBezTo>
                <a:cubicBezTo>
                  <a:pt x="674" y="428"/>
                  <a:pt x="686" y="431"/>
                  <a:pt x="691" y="433"/>
                </a:cubicBezTo>
                <a:cubicBezTo>
                  <a:pt x="697" y="435"/>
                  <a:pt x="709" y="439"/>
                  <a:pt x="714" y="442"/>
                </a:cubicBezTo>
                <a:cubicBezTo>
                  <a:pt x="717" y="444"/>
                  <a:pt x="721" y="449"/>
                  <a:pt x="723" y="451"/>
                </a:cubicBezTo>
                <a:cubicBezTo>
                  <a:pt x="727" y="456"/>
                  <a:pt x="733" y="468"/>
                  <a:pt x="736" y="474"/>
                </a:cubicBezTo>
                <a:cubicBezTo>
                  <a:pt x="739" y="479"/>
                  <a:pt x="744" y="489"/>
                  <a:pt x="748" y="494"/>
                </a:cubicBezTo>
                <a:cubicBezTo>
                  <a:pt x="750" y="497"/>
                  <a:pt x="754" y="502"/>
                  <a:pt x="757" y="505"/>
                </a:cubicBezTo>
                <a:cubicBezTo>
                  <a:pt x="758" y="506"/>
                  <a:pt x="761" y="509"/>
                  <a:pt x="763" y="510"/>
                </a:cubicBezTo>
                <a:cubicBezTo>
                  <a:pt x="766" y="512"/>
                  <a:pt x="773" y="515"/>
                  <a:pt x="775" y="517"/>
                </a:cubicBezTo>
                <a:cubicBezTo>
                  <a:pt x="776" y="519"/>
                  <a:pt x="778" y="523"/>
                  <a:pt x="779" y="525"/>
                </a:cubicBezTo>
                <a:close/>
              </a:path>
            </a:pathLst>
          </a:custGeom>
          <a:solidFill>
            <a:schemeClr val="bg1">
              <a:lumMod val="75000"/>
            </a:schemeClr>
          </a:solidFill>
          <a:ln w="1" cap="flat">
            <a:solidFill>
              <a:schemeClr val="bg1">
                <a:lumMod val="65000"/>
              </a:schemeClr>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grpSp>
        <p:nvGrpSpPr>
          <p:cNvPr id="12" name="Group 11"/>
          <p:cNvGrpSpPr/>
          <p:nvPr/>
        </p:nvGrpSpPr>
        <p:grpSpPr>
          <a:xfrm>
            <a:off x="8476938" y="5963052"/>
            <a:ext cx="1105033" cy="690645"/>
            <a:chOff x="8472006" y="5952998"/>
            <a:chExt cx="1105033" cy="690645"/>
          </a:xfrm>
        </p:grpSpPr>
        <p:sp>
          <p:nvSpPr>
            <p:cNvPr id="363" name="Freeform 21"/>
            <p:cNvSpPr>
              <a:spLocks/>
            </p:cNvSpPr>
            <p:nvPr/>
          </p:nvSpPr>
          <p:spPr bwMode="auto">
            <a:xfrm>
              <a:off x="8472006" y="5952998"/>
              <a:ext cx="1105033" cy="690645"/>
            </a:xfrm>
            <a:custGeom>
              <a:avLst/>
              <a:gdLst/>
              <a:ahLst/>
              <a:cxnLst>
                <a:cxn ang="0">
                  <a:pos x="146" y="76"/>
                </a:cxn>
                <a:cxn ang="0">
                  <a:pos x="169" y="83"/>
                </a:cxn>
                <a:cxn ang="0">
                  <a:pos x="194" y="64"/>
                </a:cxn>
                <a:cxn ang="0">
                  <a:pos x="227" y="55"/>
                </a:cxn>
                <a:cxn ang="0">
                  <a:pos x="245" y="45"/>
                </a:cxn>
                <a:cxn ang="0">
                  <a:pos x="242" y="25"/>
                </a:cxn>
                <a:cxn ang="0">
                  <a:pos x="274" y="29"/>
                </a:cxn>
                <a:cxn ang="0">
                  <a:pos x="284" y="13"/>
                </a:cxn>
                <a:cxn ang="0">
                  <a:pos x="323" y="8"/>
                </a:cxn>
                <a:cxn ang="0">
                  <a:pos x="342" y="14"/>
                </a:cxn>
                <a:cxn ang="0">
                  <a:pos x="363" y="39"/>
                </a:cxn>
                <a:cxn ang="0">
                  <a:pos x="392" y="67"/>
                </a:cxn>
                <a:cxn ang="0">
                  <a:pos x="383" y="97"/>
                </a:cxn>
                <a:cxn ang="0">
                  <a:pos x="369" y="116"/>
                </a:cxn>
                <a:cxn ang="0">
                  <a:pos x="360" y="109"/>
                </a:cxn>
                <a:cxn ang="0">
                  <a:pos x="352" y="112"/>
                </a:cxn>
                <a:cxn ang="0">
                  <a:pos x="329" y="97"/>
                </a:cxn>
                <a:cxn ang="0">
                  <a:pos x="336" y="115"/>
                </a:cxn>
                <a:cxn ang="0">
                  <a:pos x="344" y="135"/>
                </a:cxn>
                <a:cxn ang="0">
                  <a:pos x="329" y="124"/>
                </a:cxn>
                <a:cxn ang="0">
                  <a:pos x="323" y="123"/>
                </a:cxn>
                <a:cxn ang="0">
                  <a:pos x="328" y="144"/>
                </a:cxn>
                <a:cxn ang="0">
                  <a:pos x="317" y="139"/>
                </a:cxn>
                <a:cxn ang="0">
                  <a:pos x="307" y="140"/>
                </a:cxn>
                <a:cxn ang="0">
                  <a:pos x="311" y="150"/>
                </a:cxn>
                <a:cxn ang="0">
                  <a:pos x="300" y="129"/>
                </a:cxn>
                <a:cxn ang="0">
                  <a:pos x="292" y="130"/>
                </a:cxn>
                <a:cxn ang="0">
                  <a:pos x="282" y="144"/>
                </a:cxn>
                <a:cxn ang="0">
                  <a:pos x="268" y="149"/>
                </a:cxn>
                <a:cxn ang="0">
                  <a:pos x="250" y="151"/>
                </a:cxn>
                <a:cxn ang="0">
                  <a:pos x="247" y="163"/>
                </a:cxn>
                <a:cxn ang="0">
                  <a:pos x="235" y="169"/>
                </a:cxn>
                <a:cxn ang="0">
                  <a:pos x="224" y="171"/>
                </a:cxn>
                <a:cxn ang="0">
                  <a:pos x="211" y="162"/>
                </a:cxn>
                <a:cxn ang="0">
                  <a:pos x="194" y="177"/>
                </a:cxn>
                <a:cxn ang="0">
                  <a:pos x="181" y="177"/>
                </a:cxn>
                <a:cxn ang="0">
                  <a:pos x="174" y="202"/>
                </a:cxn>
                <a:cxn ang="0">
                  <a:pos x="170" y="192"/>
                </a:cxn>
                <a:cxn ang="0">
                  <a:pos x="156" y="200"/>
                </a:cxn>
                <a:cxn ang="0">
                  <a:pos x="152" y="193"/>
                </a:cxn>
                <a:cxn ang="0">
                  <a:pos x="131" y="196"/>
                </a:cxn>
                <a:cxn ang="0">
                  <a:pos x="115" y="202"/>
                </a:cxn>
                <a:cxn ang="0">
                  <a:pos x="95" y="213"/>
                </a:cxn>
                <a:cxn ang="0">
                  <a:pos x="69" y="208"/>
                </a:cxn>
                <a:cxn ang="0">
                  <a:pos x="71" y="195"/>
                </a:cxn>
                <a:cxn ang="0">
                  <a:pos x="58" y="203"/>
                </a:cxn>
                <a:cxn ang="0">
                  <a:pos x="39" y="227"/>
                </a:cxn>
                <a:cxn ang="0">
                  <a:pos x="26" y="241"/>
                </a:cxn>
                <a:cxn ang="0">
                  <a:pos x="0" y="241"/>
                </a:cxn>
                <a:cxn ang="0">
                  <a:pos x="26" y="226"/>
                </a:cxn>
                <a:cxn ang="0">
                  <a:pos x="45" y="212"/>
                </a:cxn>
                <a:cxn ang="0">
                  <a:pos x="41" y="205"/>
                </a:cxn>
                <a:cxn ang="0">
                  <a:pos x="27" y="217"/>
                </a:cxn>
                <a:cxn ang="0">
                  <a:pos x="36" y="197"/>
                </a:cxn>
                <a:cxn ang="0">
                  <a:pos x="16" y="193"/>
                </a:cxn>
                <a:cxn ang="0">
                  <a:pos x="13" y="180"/>
                </a:cxn>
                <a:cxn ang="0">
                  <a:pos x="44" y="163"/>
                </a:cxn>
                <a:cxn ang="0">
                  <a:pos x="79" y="153"/>
                </a:cxn>
                <a:cxn ang="0">
                  <a:pos x="94" y="123"/>
                </a:cxn>
                <a:cxn ang="0">
                  <a:pos x="100" y="96"/>
                </a:cxn>
                <a:cxn ang="0">
                  <a:pos x="105" y="71"/>
                </a:cxn>
              </a:cxnLst>
              <a:rect l="0" t="0" r="r" b="b"/>
              <a:pathLst>
                <a:path w="392" h="245">
                  <a:moveTo>
                    <a:pt x="115" y="66"/>
                  </a:moveTo>
                  <a:cubicBezTo>
                    <a:pt x="117" y="66"/>
                    <a:pt x="123" y="65"/>
                    <a:pt x="125" y="66"/>
                  </a:cubicBezTo>
                  <a:cubicBezTo>
                    <a:pt x="126" y="66"/>
                    <a:pt x="127" y="68"/>
                    <a:pt x="128" y="68"/>
                  </a:cubicBezTo>
                  <a:cubicBezTo>
                    <a:pt x="131" y="69"/>
                    <a:pt x="136" y="68"/>
                    <a:pt x="139" y="68"/>
                  </a:cubicBezTo>
                  <a:cubicBezTo>
                    <a:pt x="140" y="68"/>
                    <a:pt x="143" y="68"/>
                    <a:pt x="144" y="69"/>
                  </a:cubicBezTo>
                  <a:cubicBezTo>
                    <a:pt x="145" y="70"/>
                    <a:pt x="145" y="74"/>
                    <a:pt x="146" y="76"/>
                  </a:cubicBezTo>
                  <a:cubicBezTo>
                    <a:pt x="147" y="77"/>
                    <a:pt x="149" y="79"/>
                    <a:pt x="150" y="79"/>
                  </a:cubicBezTo>
                  <a:cubicBezTo>
                    <a:pt x="151" y="79"/>
                    <a:pt x="153" y="76"/>
                    <a:pt x="154" y="75"/>
                  </a:cubicBezTo>
                  <a:cubicBezTo>
                    <a:pt x="156" y="74"/>
                    <a:pt x="158" y="73"/>
                    <a:pt x="160" y="73"/>
                  </a:cubicBezTo>
                  <a:cubicBezTo>
                    <a:pt x="161" y="73"/>
                    <a:pt x="165" y="74"/>
                    <a:pt x="165" y="75"/>
                  </a:cubicBezTo>
                  <a:cubicBezTo>
                    <a:pt x="166" y="76"/>
                    <a:pt x="165" y="78"/>
                    <a:pt x="165" y="79"/>
                  </a:cubicBezTo>
                  <a:cubicBezTo>
                    <a:pt x="166" y="81"/>
                    <a:pt x="168" y="82"/>
                    <a:pt x="169" y="83"/>
                  </a:cubicBezTo>
                  <a:cubicBezTo>
                    <a:pt x="171" y="83"/>
                    <a:pt x="175" y="82"/>
                    <a:pt x="177" y="81"/>
                  </a:cubicBezTo>
                  <a:cubicBezTo>
                    <a:pt x="178" y="80"/>
                    <a:pt x="180" y="78"/>
                    <a:pt x="180" y="77"/>
                  </a:cubicBezTo>
                  <a:cubicBezTo>
                    <a:pt x="181" y="76"/>
                    <a:pt x="181" y="73"/>
                    <a:pt x="181" y="71"/>
                  </a:cubicBezTo>
                  <a:cubicBezTo>
                    <a:pt x="181" y="69"/>
                    <a:pt x="180" y="65"/>
                    <a:pt x="181" y="64"/>
                  </a:cubicBezTo>
                  <a:cubicBezTo>
                    <a:pt x="182" y="62"/>
                    <a:pt x="186" y="60"/>
                    <a:pt x="188" y="60"/>
                  </a:cubicBezTo>
                  <a:cubicBezTo>
                    <a:pt x="190" y="60"/>
                    <a:pt x="192" y="63"/>
                    <a:pt x="194" y="64"/>
                  </a:cubicBezTo>
                  <a:cubicBezTo>
                    <a:pt x="196" y="64"/>
                    <a:pt x="199" y="62"/>
                    <a:pt x="201" y="62"/>
                  </a:cubicBezTo>
                  <a:cubicBezTo>
                    <a:pt x="202" y="62"/>
                    <a:pt x="204" y="61"/>
                    <a:pt x="205" y="61"/>
                  </a:cubicBezTo>
                  <a:cubicBezTo>
                    <a:pt x="206" y="61"/>
                    <a:pt x="208" y="63"/>
                    <a:pt x="209" y="63"/>
                  </a:cubicBezTo>
                  <a:cubicBezTo>
                    <a:pt x="211" y="63"/>
                    <a:pt x="214" y="63"/>
                    <a:pt x="215" y="62"/>
                  </a:cubicBezTo>
                  <a:cubicBezTo>
                    <a:pt x="216" y="62"/>
                    <a:pt x="217" y="59"/>
                    <a:pt x="217" y="58"/>
                  </a:cubicBezTo>
                  <a:cubicBezTo>
                    <a:pt x="219" y="57"/>
                    <a:pt x="224" y="55"/>
                    <a:pt x="227" y="55"/>
                  </a:cubicBezTo>
                  <a:cubicBezTo>
                    <a:pt x="229" y="55"/>
                    <a:pt x="231" y="57"/>
                    <a:pt x="233" y="58"/>
                  </a:cubicBezTo>
                  <a:cubicBezTo>
                    <a:pt x="234" y="59"/>
                    <a:pt x="236" y="61"/>
                    <a:pt x="238" y="60"/>
                  </a:cubicBezTo>
                  <a:cubicBezTo>
                    <a:pt x="238" y="60"/>
                    <a:pt x="238" y="57"/>
                    <a:pt x="238" y="56"/>
                  </a:cubicBezTo>
                  <a:cubicBezTo>
                    <a:pt x="238" y="55"/>
                    <a:pt x="236" y="53"/>
                    <a:pt x="236" y="52"/>
                  </a:cubicBezTo>
                  <a:cubicBezTo>
                    <a:pt x="237" y="52"/>
                    <a:pt x="239" y="51"/>
                    <a:pt x="239" y="51"/>
                  </a:cubicBezTo>
                  <a:cubicBezTo>
                    <a:pt x="241" y="50"/>
                    <a:pt x="246" y="47"/>
                    <a:pt x="245" y="45"/>
                  </a:cubicBezTo>
                  <a:cubicBezTo>
                    <a:pt x="245" y="44"/>
                    <a:pt x="241" y="44"/>
                    <a:pt x="240" y="45"/>
                  </a:cubicBezTo>
                  <a:cubicBezTo>
                    <a:pt x="239" y="45"/>
                    <a:pt x="238" y="46"/>
                    <a:pt x="237" y="45"/>
                  </a:cubicBezTo>
                  <a:cubicBezTo>
                    <a:pt x="236" y="44"/>
                    <a:pt x="235" y="41"/>
                    <a:pt x="236" y="39"/>
                  </a:cubicBezTo>
                  <a:cubicBezTo>
                    <a:pt x="236" y="38"/>
                    <a:pt x="238" y="36"/>
                    <a:pt x="239" y="35"/>
                  </a:cubicBezTo>
                  <a:cubicBezTo>
                    <a:pt x="239" y="33"/>
                    <a:pt x="238" y="30"/>
                    <a:pt x="238" y="29"/>
                  </a:cubicBezTo>
                  <a:cubicBezTo>
                    <a:pt x="239" y="28"/>
                    <a:pt x="241" y="25"/>
                    <a:pt x="242" y="25"/>
                  </a:cubicBezTo>
                  <a:cubicBezTo>
                    <a:pt x="244" y="24"/>
                    <a:pt x="248" y="23"/>
                    <a:pt x="250" y="25"/>
                  </a:cubicBezTo>
                  <a:cubicBezTo>
                    <a:pt x="251" y="26"/>
                    <a:pt x="250" y="29"/>
                    <a:pt x="251" y="30"/>
                  </a:cubicBezTo>
                  <a:cubicBezTo>
                    <a:pt x="252" y="32"/>
                    <a:pt x="257" y="32"/>
                    <a:pt x="258" y="33"/>
                  </a:cubicBezTo>
                  <a:cubicBezTo>
                    <a:pt x="260" y="34"/>
                    <a:pt x="262" y="37"/>
                    <a:pt x="263" y="37"/>
                  </a:cubicBezTo>
                  <a:cubicBezTo>
                    <a:pt x="264" y="38"/>
                    <a:pt x="268" y="39"/>
                    <a:pt x="269" y="38"/>
                  </a:cubicBezTo>
                  <a:cubicBezTo>
                    <a:pt x="271" y="37"/>
                    <a:pt x="273" y="32"/>
                    <a:pt x="274" y="29"/>
                  </a:cubicBezTo>
                  <a:cubicBezTo>
                    <a:pt x="274" y="28"/>
                    <a:pt x="274" y="25"/>
                    <a:pt x="274" y="24"/>
                  </a:cubicBezTo>
                  <a:cubicBezTo>
                    <a:pt x="273" y="23"/>
                    <a:pt x="270" y="22"/>
                    <a:pt x="270" y="21"/>
                  </a:cubicBezTo>
                  <a:cubicBezTo>
                    <a:pt x="269" y="20"/>
                    <a:pt x="270" y="17"/>
                    <a:pt x="270" y="16"/>
                  </a:cubicBezTo>
                  <a:cubicBezTo>
                    <a:pt x="271" y="15"/>
                    <a:pt x="275" y="15"/>
                    <a:pt x="276" y="14"/>
                  </a:cubicBezTo>
                  <a:cubicBezTo>
                    <a:pt x="277" y="13"/>
                    <a:pt x="277" y="11"/>
                    <a:pt x="278" y="10"/>
                  </a:cubicBezTo>
                  <a:cubicBezTo>
                    <a:pt x="280" y="10"/>
                    <a:pt x="283" y="12"/>
                    <a:pt x="284" y="13"/>
                  </a:cubicBezTo>
                  <a:cubicBezTo>
                    <a:pt x="286" y="13"/>
                    <a:pt x="289" y="12"/>
                    <a:pt x="291" y="11"/>
                  </a:cubicBezTo>
                  <a:cubicBezTo>
                    <a:pt x="293" y="10"/>
                    <a:pt x="297" y="6"/>
                    <a:pt x="299" y="5"/>
                  </a:cubicBezTo>
                  <a:cubicBezTo>
                    <a:pt x="301" y="4"/>
                    <a:pt x="305" y="2"/>
                    <a:pt x="307" y="3"/>
                  </a:cubicBezTo>
                  <a:cubicBezTo>
                    <a:pt x="308" y="3"/>
                    <a:pt x="309" y="7"/>
                    <a:pt x="311" y="7"/>
                  </a:cubicBezTo>
                  <a:cubicBezTo>
                    <a:pt x="313" y="8"/>
                    <a:pt x="316" y="6"/>
                    <a:pt x="318" y="6"/>
                  </a:cubicBezTo>
                  <a:cubicBezTo>
                    <a:pt x="319" y="7"/>
                    <a:pt x="322" y="9"/>
                    <a:pt x="323" y="8"/>
                  </a:cubicBezTo>
                  <a:cubicBezTo>
                    <a:pt x="324" y="8"/>
                    <a:pt x="325" y="5"/>
                    <a:pt x="326" y="4"/>
                  </a:cubicBezTo>
                  <a:cubicBezTo>
                    <a:pt x="327" y="3"/>
                    <a:pt x="331" y="0"/>
                    <a:pt x="332" y="1"/>
                  </a:cubicBezTo>
                  <a:cubicBezTo>
                    <a:pt x="334" y="1"/>
                    <a:pt x="335" y="5"/>
                    <a:pt x="337" y="6"/>
                  </a:cubicBezTo>
                  <a:cubicBezTo>
                    <a:pt x="338" y="7"/>
                    <a:pt x="341" y="7"/>
                    <a:pt x="344" y="7"/>
                  </a:cubicBezTo>
                  <a:cubicBezTo>
                    <a:pt x="343" y="8"/>
                    <a:pt x="343" y="9"/>
                    <a:pt x="343" y="9"/>
                  </a:cubicBezTo>
                  <a:cubicBezTo>
                    <a:pt x="343" y="11"/>
                    <a:pt x="342" y="13"/>
                    <a:pt x="342" y="14"/>
                  </a:cubicBezTo>
                  <a:cubicBezTo>
                    <a:pt x="342" y="15"/>
                    <a:pt x="342" y="18"/>
                    <a:pt x="343" y="19"/>
                  </a:cubicBezTo>
                  <a:cubicBezTo>
                    <a:pt x="344" y="21"/>
                    <a:pt x="350" y="22"/>
                    <a:pt x="352" y="24"/>
                  </a:cubicBezTo>
                  <a:cubicBezTo>
                    <a:pt x="352" y="25"/>
                    <a:pt x="354" y="27"/>
                    <a:pt x="354" y="28"/>
                  </a:cubicBezTo>
                  <a:cubicBezTo>
                    <a:pt x="355" y="29"/>
                    <a:pt x="355" y="32"/>
                    <a:pt x="356" y="33"/>
                  </a:cubicBezTo>
                  <a:cubicBezTo>
                    <a:pt x="356" y="34"/>
                    <a:pt x="357" y="36"/>
                    <a:pt x="358" y="37"/>
                  </a:cubicBezTo>
                  <a:cubicBezTo>
                    <a:pt x="359" y="38"/>
                    <a:pt x="362" y="38"/>
                    <a:pt x="363" y="39"/>
                  </a:cubicBezTo>
                  <a:cubicBezTo>
                    <a:pt x="365" y="40"/>
                    <a:pt x="366" y="42"/>
                    <a:pt x="367" y="44"/>
                  </a:cubicBezTo>
                  <a:cubicBezTo>
                    <a:pt x="368" y="46"/>
                    <a:pt x="369" y="50"/>
                    <a:pt x="370" y="52"/>
                  </a:cubicBezTo>
                  <a:cubicBezTo>
                    <a:pt x="371" y="53"/>
                    <a:pt x="374" y="56"/>
                    <a:pt x="375" y="57"/>
                  </a:cubicBezTo>
                  <a:cubicBezTo>
                    <a:pt x="377" y="59"/>
                    <a:pt x="381" y="60"/>
                    <a:pt x="383" y="62"/>
                  </a:cubicBezTo>
                  <a:cubicBezTo>
                    <a:pt x="384" y="63"/>
                    <a:pt x="386" y="66"/>
                    <a:pt x="388" y="67"/>
                  </a:cubicBezTo>
                  <a:cubicBezTo>
                    <a:pt x="388" y="67"/>
                    <a:pt x="391" y="67"/>
                    <a:pt x="392" y="67"/>
                  </a:cubicBezTo>
                  <a:cubicBezTo>
                    <a:pt x="391" y="68"/>
                    <a:pt x="390" y="71"/>
                    <a:pt x="390" y="73"/>
                  </a:cubicBezTo>
                  <a:cubicBezTo>
                    <a:pt x="389" y="74"/>
                    <a:pt x="389" y="77"/>
                    <a:pt x="388" y="78"/>
                  </a:cubicBezTo>
                  <a:cubicBezTo>
                    <a:pt x="388" y="80"/>
                    <a:pt x="386" y="82"/>
                    <a:pt x="385" y="83"/>
                  </a:cubicBezTo>
                  <a:cubicBezTo>
                    <a:pt x="385" y="84"/>
                    <a:pt x="384" y="86"/>
                    <a:pt x="383" y="87"/>
                  </a:cubicBezTo>
                  <a:cubicBezTo>
                    <a:pt x="383" y="89"/>
                    <a:pt x="382" y="92"/>
                    <a:pt x="382" y="93"/>
                  </a:cubicBezTo>
                  <a:cubicBezTo>
                    <a:pt x="381" y="94"/>
                    <a:pt x="382" y="96"/>
                    <a:pt x="383" y="97"/>
                  </a:cubicBezTo>
                  <a:cubicBezTo>
                    <a:pt x="383" y="98"/>
                    <a:pt x="384" y="101"/>
                    <a:pt x="384" y="102"/>
                  </a:cubicBezTo>
                  <a:cubicBezTo>
                    <a:pt x="384" y="103"/>
                    <a:pt x="384" y="105"/>
                    <a:pt x="383" y="106"/>
                  </a:cubicBezTo>
                  <a:cubicBezTo>
                    <a:pt x="383" y="107"/>
                    <a:pt x="380" y="108"/>
                    <a:pt x="379" y="109"/>
                  </a:cubicBezTo>
                  <a:cubicBezTo>
                    <a:pt x="378" y="110"/>
                    <a:pt x="376" y="112"/>
                    <a:pt x="375" y="112"/>
                  </a:cubicBezTo>
                  <a:cubicBezTo>
                    <a:pt x="374" y="113"/>
                    <a:pt x="373" y="115"/>
                    <a:pt x="372" y="116"/>
                  </a:cubicBezTo>
                  <a:cubicBezTo>
                    <a:pt x="371" y="116"/>
                    <a:pt x="369" y="116"/>
                    <a:pt x="369" y="116"/>
                  </a:cubicBezTo>
                  <a:cubicBezTo>
                    <a:pt x="367" y="115"/>
                    <a:pt x="367" y="112"/>
                    <a:pt x="366" y="111"/>
                  </a:cubicBezTo>
                  <a:cubicBezTo>
                    <a:pt x="366" y="110"/>
                    <a:pt x="365" y="107"/>
                    <a:pt x="364" y="105"/>
                  </a:cubicBezTo>
                  <a:cubicBezTo>
                    <a:pt x="364" y="104"/>
                    <a:pt x="362" y="102"/>
                    <a:pt x="361" y="102"/>
                  </a:cubicBezTo>
                  <a:cubicBezTo>
                    <a:pt x="360" y="102"/>
                    <a:pt x="359" y="104"/>
                    <a:pt x="359" y="104"/>
                  </a:cubicBezTo>
                  <a:cubicBezTo>
                    <a:pt x="359" y="105"/>
                    <a:pt x="358" y="107"/>
                    <a:pt x="358" y="108"/>
                  </a:cubicBezTo>
                  <a:cubicBezTo>
                    <a:pt x="358" y="109"/>
                    <a:pt x="359" y="109"/>
                    <a:pt x="360" y="109"/>
                  </a:cubicBezTo>
                  <a:cubicBezTo>
                    <a:pt x="360" y="110"/>
                    <a:pt x="361" y="111"/>
                    <a:pt x="362" y="111"/>
                  </a:cubicBezTo>
                  <a:cubicBezTo>
                    <a:pt x="362" y="112"/>
                    <a:pt x="363" y="113"/>
                    <a:pt x="363" y="113"/>
                  </a:cubicBezTo>
                  <a:cubicBezTo>
                    <a:pt x="363" y="114"/>
                    <a:pt x="362" y="115"/>
                    <a:pt x="361" y="115"/>
                  </a:cubicBezTo>
                  <a:cubicBezTo>
                    <a:pt x="360" y="115"/>
                    <a:pt x="358" y="115"/>
                    <a:pt x="357" y="114"/>
                  </a:cubicBezTo>
                  <a:cubicBezTo>
                    <a:pt x="356" y="114"/>
                    <a:pt x="356" y="112"/>
                    <a:pt x="355" y="112"/>
                  </a:cubicBezTo>
                  <a:cubicBezTo>
                    <a:pt x="355" y="112"/>
                    <a:pt x="353" y="112"/>
                    <a:pt x="352" y="112"/>
                  </a:cubicBezTo>
                  <a:cubicBezTo>
                    <a:pt x="352" y="112"/>
                    <a:pt x="351" y="114"/>
                    <a:pt x="350" y="114"/>
                  </a:cubicBezTo>
                  <a:cubicBezTo>
                    <a:pt x="349" y="114"/>
                    <a:pt x="348" y="113"/>
                    <a:pt x="347" y="113"/>
                  </a:cubicBezTo>
                  <a:cubicBezTo>
                    <a:pt x="346" y="112"/>
                    <a:pt x="344" y="110"/>
                    <a:pt x="342" y="108"/>
                  </a:cubicBezTo>
                  <a:cubicBezTo>
                    <a:pt x="341" y="107"/>
                    <a:pt x="340" y="104"/>
                    <a:pt x="338" y="102"/>
                  </a:cubicBezTo>
                  <a:cubicBezTo>
                    <a:pt x="337" y="101"/>
                    <a:pt x="333" y="100"/>
                    <a:pt x="332" y="99"/>
                  </a:cubicBezTo>
                  <a:cubicBezTo>
                    <a:pt x="331" y="99"/>
                    <a:pt x="329" y="97"/>
                    <a:pt x="329" y="97"/>
                  </a:cubicBezTo>
                  <a:cubicBezTo>
                    <a:pt x="328" y="98"/>
                    <a:pt x="329" y="100"/>
                    <a:pt x="329" y="101"/>
                  </a:cubicBezTo>
                  <a:cubicBezTo>
                    <a:pt x="330" y="102"/>
                    <a:pt x="330" y="105"/>
                    <a:pt x="331" y="106"/>
                  </a:cubicBezTo>
                  <a:cubicBezTo>
                    <a:pt x="332" y="107"/>
                    <a:pt x="335" y="109"/>
                    <a:pt x="336" y="110"/>
                  </a:cubicBezTo>
                  <a:cubicBezTo>
                    <a:pt x="337" y="110"/>
                    <a:pt x="340" y="110"/>
                    <a:pt x="340" y="112"/>
                  </a:cubicBezTo>
                  <a:cubicBezTo>
                    <a:pt x="340" y="112"/>
                    <a:pt x="339" y="112"/>
                    <a:pt x="339" y="113"/>
                  </a:cubicBezTo>
                  <a:cubicBezTo>
                    <a:pt x="338" y="113"/>
                    <a:pt x="337" y="115"/>
                    <a:pt x="336" y="115"/>
                  </a:cubicBezTo>
                  <a:cubicBezTo>
                    <a:pt x="336" y="116"/>
                    <a:pt x="337" y="117"/>
                    <a:pt x="337" y="118"/>
                  </a:cubicBezTo>
                  <a:cubicBezTo>
                    <a:pt x="338" y="119"/>
                    <a:pt x="340" y="120"/>
                    <a:pt x="341" y="121"/>
                  </a:cubicBezTo>
                  <a:cubicBezTo>
                    <a:pt x="342" y="122"/>
                    <a:pt x="343" y="124"/>
                    <a:pt x="344" y="125"/>
                  </a:cubicBezTo>
                  <a:cubicBezTo>
                    <a:pt x="344" y="126"/>
                    <a:pt x="345" y="126"/>
                    <a:pt x="345" y="127"/>
                  </a:cubicBezTo>
                  <a:cubicBezTo>
                    <a:pt x="346" y="128"/>
                    <a:pt x="346" y="130"/>
                    <a:pt x="346" y="131"/>
                  </a:cubicBezTo>
                  <a:cubicBezTo>
                    <a:pt x="346" y="132"/>
                    <a:pt x="345" y="134"/>
                    <a:pt x="344" y="135"/>
                  </a:cubicBezTo>
                  <a:cubicBezTo>
                    <a:pt x="343" y="135"/>
                    <a:pt x="341" y="136"/>
                    <a:pt x="340" y="136"/>
                  </a:cubicBezTo>
                  <a:cubicBezTo>
                    <a:pt x="339" y="135"/>
                    <a:pt x="338" y="134"/>
                    <a:pt x="338" y="133"/>
                  </a:cubicBezTo>
                  <a:cubicBezTo>
                    <a:pt x="337" y="132"/>
                    <a:pt x="338" y="130"/>
                    <a:pt x="338" y="129"/>
                  </a:cubicBezTo>
                  <a:cubicBezTo>
                    <a:pt x="338" y="128"/>
                    <a:pt x="336" y="127"/>
                    <a:pt x="336" y="126"/>
                  </a:cubicBezTo>
                  <a:cubicBezTo>
                    <a:pt x="335" y="125"/>
                    <a:pt x="334" y="124"/>
                    <a:pt x="333" y="123"/>
                  </a:cubicBezTo>
                  <a:cubicBezTo>
                    <a:pt x="332" y="123"/>
                    <a:pt x="330" y="124"/>
                    <a:pt x="329" y="124"/>
                  </a:cubicBezTo>
                  <a:cubicBezTo>
                    <a:pt x="329" y="123"/>
                    <a:pt x="328" y="122"/>
                    <a:pt x="327" y="121"/>
                  </a:cubicBezTo>
                  <a:cubicBezTo>
                    <a:pt x="327" y="120"/>
                    <a:pt x="325" y="118"/>
                    <a:pt x="324" y="117"/>
                  </a:cubicBezTo>
                  <a:cubicBezTo>
                    <a:pt x="324" y="116"/>
                    <a:pt x="323" y="115"/>
                    <a:pt x="322" y="115"/>
                  </a:cubicBezTo>
                  <a:cubicBezTo>
                    <a:pt x="321" y="115"/>
                    <a:pt x="320" y="115"/>
                    <a:pt x="320" y="115"/>
                  </a:cubicBezTo>
                  <a:cubicBezTo>
                    <a:pt x="319" y="116"/>
                    <a:pt x="320" y="118"/>
                    <a:pt x="321" y="119"/>
                  </a:cubicBezTo>
                  <a:cubicBezTo>
                    <a:pt x="321" y="120"/>
                    <a:pt x="323" y="122"/>
                    <a:pt x="323" y="123"/>
                  </a:cubicBezTo>
                  <a:cubicBezTo>
                    <a:pt x="324" y="124"/>
                    <a:pt x="325" y="125"/>
                    <a:pt x="325" y="125"/>
                  </a:cubicBezTo>
                  <a:cubicBezTo>
                    <a:pt x="325" y="126"/>
                    <a:pt x="325" y="128"/>
                    <a:pt x="325" y="129"/>
                  </a:cubicBezTo>
                  <a:cubicBezTo>
                    <a:pt x="325" y="130"/>
                    <a:pt x="325" y="132"/>
                    <a:pt x="324" y="133"/>
                  </a:cubicBezTo>
                  <a:cubicBezTo>
                    <a:pt x="324" y="134"/>
                    <a:pt x="323" y="136"/>
                    <a:pt x="324" y="137"/>
                  </a:cubicBezTo>
                  <a:cubicBezTo>
                    <a:pt x="324" y="138"/>
                    <a:pt x="325" y="140"/>
                    <a:pt x="326" y="141"/>
                  </a:cubicBezTo>
                  <a:cubicBezTo>
                    <a:pt x="326" y="142"/>
                    <a:pt x="328" y="143"/>
                    <a:pt x="328" y="144"/>
                  </a:cubicBezTo>
                  <a:cubicBezTo>
                    <a:pt x="328" y="145"/>
                    <a:pt x="328" y="147"/>
                    <a:pt x="327" y="148"/>
                  </a:cubicBezTo>
                  <a:cubicBezTo>
                    <a:pt x="327" y="148"/>
                    <a:pt x="325" y="148"/>
                    <a:pt x="325" y="148"/>
                  </a:cubicBezTo>
                  <a:cubicBezTo>
                    <a:pt x="324" y="148"/>
                    <a:pt x="322" y="147"/>
                    <a:pt x="322" y="147"/>
                  </a:cubicBezTo>
                  <a:cubicBezTo>
                    <a:pt x="321" y="146"/>
                    <a:pt x="321" y="144"/>
                    <a:pt x="321" y="143"/>
                  </a:cubicBezTo>
                  <a:cubicBezTo>
                    <a:pt x="320" y="142"/>
                    <a:pt x="319" y="141"/>
                    <a:pt x="319" y="140"/>
                  </a:cubicBezTo>
                  <a:cubicBezTo>
                    <a:pt x="318" y="140"/>
                    <a:pt x="317" y="139"/>
                    <a:pt x="317" y="139"/>
                  </a:cubicBezTo>
                  <a:cubicBezTo>
                    <a:pt x="316" y="139"/>
                    <a:pt x="315" y="139"/>
                    <a:pt x="315" y="139"/>
                  </a:cubicBezTo>
                  <a:cubicBezTo>
                    <a:pt x="314" y="138"/>
                    <a:pt x="314" y="136"/>
                    <a:pt x="314" y="136"/>
                  </a:cubicBezTo>
                  <a:cubicBezTo>
                    <a:pt x="313" y="135"/>
                    <a:pt x="312" y="133"/>
                    <a:pt x="310" y="132"/>
                  </a:cubicBezTo>
                  <a:cubicBezTo>
                    <a:pt x="310" y="132"/>
                    <a:pt x="308" y="133"/>
                    <a:pt x="307" y="134"/>
                  </a:cubicBezTo>
                  <a:cubicBezTo>
                    <a:pt x="307" y="134"/>
                    <a:pt x="305" y="136"/>
                    <a:pt x="305" y="137"/>
                  </a:cubicBezTo>
                  <a:cubicBezTo>
                    <a:pt x="305" y="138"/>
                    <a:pt x="306" y="139"/>
                    <a:pt x="307" y="140"/>
                  </a:cubicBezTo>
                  <a:cubicBezTo>
                    <a:pt x="308" y="140"/>
                    <a:pt x="309" y="140"/>
                    <a:pt x="310" y="141"/>
                  </a:cubicBezTo>
                  <a:cubicBezTo>
                    <a:pt x="311" y="141"/>
                    <a:pt x="312" y="142"/>
                    <a:pt x="312" y="143"/>
                  </a:cubicBezTo>
                  <a:cubicBezTo>
                    <a:pt x="313" y="143"/>
                    <a:pt x="314" y="143"/>
                    <a:pt x="315" y="143"/>
                  </a:cubicBezTo>
                  <a:cubicBezTo>
                    <a:pt x="315" y="144"/>
                    <a:pt x="315" y="145"/>
                    <a:pt x="314" y="145"/>
                  </a:cubicBezTo>
                  <a:cubicBezTo>
                    <a:pt x="314" y="146"/>
                    <a:pt x="313" y="147"/>
                    <a:pt x="313" y="148"/>
                  </a:cubicBezTo>
                  <a:cubicBezTo>
                    <a:pt x="312" y="148"/>
                    <a:pt x="311" y="150"/>
                    <a:pt x="311" y="150"/>
                  </a:cubicBezTo>
                  <a:cubicBezTo>
                    <a:pt x="310" y="150"/>
                    <a:pt x="307" y="149"/>
                    <a:pt x="306" y="149"/>
                  </a:cubicBezTo>
                  <a:cubicBezTo>
                    <a:pt x="305" y="148"/>
                    <a:pt x="303" y="147"/>
                    <a:pt x="303" y="146"/>
                  </a:cubicBezTo>
                  <a:cubicBezTo>
                    <a:pt x="302" y="145"/>
                    <a:pt x="300" y="143"/>
                    <a:pt x="299" y="141"/>
                  </a:cubicBezTo>
                  <a:cubicBezTo>
                    <a:pt x="298" y="140"/>
                    <a:pt x="297" y="138"/>
                    <a:pt x="296" y="137"/>
                  </a:cubicBezTo>
                  <a:cubicBezTo>
                    <a:pt x="296" y="136"/>
                    <a:pt x="297" y="133"/>
                    <a:pt x="297" y="132"/>
                  </a:cubicBezTo>
                  <a:cubicBezTo>
                    <a:pt x="298" y="131"/>
                    <a:pt x="300" y="130"/>
                    <a:pt x="300" y="129"/>
                  </a:cubicBezTo>
                  <a:cubicBezTo>
                    <a:pt x="301" y="128"/>
                    <a:pt x="302" y="126"/>
                    <a:pt x="302" y="126"/>
                  </a:cubicBezTo>
                  <a:cubicBezTo>
                    <a:pt x="302" y="125"/>
                    <a:pt x="301" y="124"/>
                    <a:pt x="300" y="124"/>
                  </a:cubicBezTo>
                  <a:cubicBezTo>
                    <a:pt x="300" y="124"/>
                    <a:pt x="298" y="123"/>
                    <a:pt x="298" y="124"/>
                  </a:cubicBezTo>
                  <a:cubicBezTo>
                    <a:pt x="297" y="124"/>
                    <a:pt x="296" y="125"/>
                    <a:pt x="296" y="125"/>
                  </a:cubicBezTo>
                  <a:cubicBezTo>
                    <a:pt x="295" y="126"/>
                    <a:pt x="295" y="128"/>
                    <a:pt x="294" y="128"/>
                  </a:cubicBezTo>
                  <a:cubicBezTo>
                    <a:pt x="294" y="129"/>
                    <a:pt x="293" y="130"/>
                    <a:pt x="292" y="130"/>
                  </a:cubicBezTo>
                  <a:cubicBezTo>
                    <a:pt x="291" y="131"/>
                    <a:pt x="289" y="130"/>
                    <a:pt x="289" y="130"/>
                  </a:cubicBezTo>
                  <a:cubicBezTo>
                    <a:pt x="288" y="130"/>
                    <a:pt x="287" y="131"/>
                    <a:pt x="286" y="132"/>
                  </a:cubicBezTo>
                  <a:cubicBezTo>
                    <a:pt x="286" y="133"/>
                    <a:pt x="286" y="135"/>
                    <a:pt x="286" y="136"/>
                  </a:cubicBezTo>
                  <a:cubicBezTo>
                    <a:pt x="286" y="137"/>
                    <a:pt x="286" y="138"/>
                    <a:pt x="285" y="139"/>
                  </a:cubicBezTo>
                  <a:cubicBezTo>
                    <a:pt x="285" y="140"/>
                    <a:pt x="284" y="141"/>
                    <a:pt x="284" y="142"/>
                  </a:cubicBezTo>
                  <a:cubicBezTo>
                    <a:pt x="284" y="142"/>
                    <a:pt x="283" y="144"/>
                    <a:pt x="282" y="144"/>
                  </a:cubicBezTo>
                  <a:cubicBezTo>
                    <a:pt x="282" y="145"/>
                    <a:pt x="282" y="147"/>
                    <a:pt x="282" y="148"/>
                  </a:cubicBezTo>
                  <a:cubicBezTo>
                    <a:pt x="281" y="148"/>
                    <a:pt x="280" y="149"/>
                    <a:pt x="280" y="149"/>
                  </a:cubicBezTo>
                  <a:cubicBezTo>
                    <a:pt x="279" y="149"/>
                    <a:pt x="278" y="148"/>
                    <a:pt x="277" y="148"/>
                  </a:cubicBezTo>
                  <a:cubicBezTo>
                    <a:pt x="277" y="148"/>
                    <a:pt x="275" y="148"/>
                    <a:pt x="275" y="148"/>
                  </a:cubicBezTo>
                  <a:cubicBezTo>
                    <a:pt x="274" y="149"/>
                    <a:pt x="272" y="150"/>
                    <a:pt x="271" y="150"/>
                  </a:cubicBezTo>
                  <a:cubicBezTo>
                    <a:pt x="270" y="150"/>
                    <a:pt x="269" y="150"/>
                    <a:pt x="268" y="149"/>
                  </a:cubicBezTo>
                  <a:cubicBezTo>
                    <a:pt x="267" y="149"/>
                    <a:pt x="267" y="147"/>
                    <a:pt x="266" y="146"/>
                  </a:cubicBezTo>
                  <a:cubicBezTo>
                    <a:pt x="266" y="146"/>
                    <a:pt x="264" y="146"/>
                    <a:pt x="263" y="146"/>
                  </a:cubicBezTo>
                  <a:cubicBezTo>
                    <a:pt x="262" y="147"/>
                    <a:pt x="262" y="149"/>
                    <a:pt x="261" y="149"/>
                  </a:cubicBezTo>
                  <a:cubicBezTo>
                    <a:pt x="260" y="150"/>
                    <a:pt x="257" y="150"/>
                    <a:pt x="256" y="150"/>
                  </a:cubicBezTo>
                  <a:cubicBezTo>
                    <a:pt x="255" y="150"/>
                    <a:pt x="253" y="149"/>
                    <a:pt x="252" y="149"/>
                  </a:cubicBezTo>
                  <a:cubicBezTo>
                    <a:pt x="251" y="149"/>
                    <a:pt x="250" y="150"/>
                    <a:pt x="250" y="151"/>
                  </a:cubicBezTo>
                  <a:cubicBezTo>
                    <a:pt x="249" y="151"/>
                    <a:pt x="247" y="151"/>
                    <a:pt x="247" y="152"/>
                  </a:cubicBezTo>
                  <a:cubicBezTo>
                    <a:pt x="246" y="152"/>
                    <a:pt x="245" y="154"/>
                    <a:pt x="245" y="155"/>
                  </a:cubicBezTo>
                  <a:cubicBezTo>
                    <a:pt x="246" y="156"/>
                    <a:pt x="247" y="156"/>
                    <a:pt x="247" y="157"/>
                  </a:cubicBezTo>
                  <a:cubicBezTo>
                    <a:pt x="248" y="157"/>
                    <a:pt x="249" y="157"/>
                    <a:pt x="250" y="157"/>
                  </a:cubicBezTo>
                  <a:cubicBezTo>
                    <a:pt x="250" y="158"/>
                    <a:pt x="249" y="160"/>
                    <a:pt x="249" y="161"/>
                  </a:cubicBezTo>
                  <a:cubicBezTo>
                    <a:pt x="249" y="161"/>
                    <a:pt x="248" y="163"/>
                    <a:pt x="247" y="163"/>
                  </a:cubicBezTo>
                  <a:cubicBezTo>
                    <a:pt x="246" y="164"/>
                    <a:pt x="244" y="165"/>
                    <a:pt x="243" y="165"/>
                  </a:cubicBezTo>
                  <a:cubicBezTo>
                    <a:pt x="242" y="165"/>
                    <a:pt x="241" y="164"/>
                    <a:pt x="241" y="164"/>
                  </a:cubicBezTo>
                  <a:cubicBezTo>
                    <a:pt x="240" y="163"/>
                    <a:pt x="240" y="161"/>
                    <a:pt x="239" y="160"/>
                  </a:cubicBezTo>
                  <a:cubicBezTo>
                    <a:pt x="238" y="160"/>
                    <a:pt x="236" y="161"/>
                    <a:pt x="235" y="162"/>
                  </a:cubicBezTo>
                  <a:cubicBezTo>
                    <a:pt x="234" y="163"/>
                    <a:pt x="233" y="164"/>
                    <a:pt x="233" y="165"/>
                  </a:cubicBezTo>
                  <a:cubicBezTo>
                    <a:pt x="233" y="166"/>
                    <a:pt x="235" y="168"/>
                    <a:pt x="235" y="169"/>
                  </a:cubicBezTo>
                  <a:cubicBezTo>
                    <a:pt x="235" y="170"/>
                    <a:pt x="235" y="171"/>
                    <a:pt x="235" y="172"/>
                  </a:cubicBezTo>
                  <a:cubicBezTo>
                    <a:pt x="234" y="172"/>
                    <a:pt x="233" y="173"/>
                    <a:pt x="232" y="173"/>
                  </a:cubicBezTo>
                  <a:cubicBezTo>
                    <a:pt x="231" y="173"/>
                    <a:pt x="229" y="173"/>
                    <a:pt x="228" y="172"/>
                  </a:cubicBezTo>
                  <a:cubicBezTo>
                    <a:pt x="227" y="171"/>
                    <a:pt x="228" y="168"/>
                    <a:pt x="227" y="168"/>
                  </a:cubicBezTo>
                  <a:cubicBezTo>
                    <a:pt x="227" y="167"/>
                    <a:pt x="225" y="167"/>
                    <a:pt x="224" y="167"/>
                  </a:cubicBezTo>
                  <a:cubicBezTo>
                    <a:pt x="223" y="168"/>
                    <a:pt x="224" y="170"/>
                    <a:pt x="224" y="171"/>
                  </a:cubicBezTo>
                  <a:cubicBezTo>
                    <a:pt x="223" y="172"/>
                    <a:pt x="221" y="174"/>
                    <a:pt x="220" y="175"/>
                  </a:cubicBezTo>
                  <a:cubicBezTo>
                    <a:pt x="219" y="175"/>
                    <a:pt x="216" y="175"/>
                    <a:pt x="214" y="175"/>
                  </a:cubicBezTo>
                  <a:cubicBezTo>
                    <a:pt x="213" y="174"/>
                    <a:pt x="211" y="173"/>
                    <a:pt x="211" y="172"/>
                  </a:cubicBezTo>
                  <a:cubicBezTo>
                    <a:pt x="211" y="171"/>
                    <a:pt x="211" y="170"/>
                    <a:pt x="211" y="169"/>
                  </a:cubicBezTo>
                  <a:cubicBezTo>
                    <a:pt x="212" y="168"/>
                    <a:pt x="212" y="165"/>
                    <a:pt x="212" y="164"/>
                  </a:cubicBezTo>
                  <a:cubicBezTo>
                    <a:pt x="212" y="164"/>
                    <a:pt x="211" y="162"/>
                    <a:pt x="211" y="162"/>
                  </a:cubicBezTo>
                  <a:cubicBezTo>
                    <a:pt x="210" y="162"/>
                    <a:pt x="208" y="163"/>
                    <a:pt x="208" y="163"/>
                  </a:cubicBezTo>
                  <a:cubicBezTo>
                    <a:pt x="207" y="164"/>
                    <a:pt x="207" y="167"/>
                    <a:pt x="206" y="168"/>
                  </a:cubicBezTo>
                  <a:cubicBezTo>
                    <a:pt x="206" y="169"/>
                    <a:pt x="205" y="171"/>
                    <a:pt x="205" y="171"/>
                  </a:cubicBezTo>
                  <a:cubicBezTo>
                    <a:pt x="204" y="172"/>
                    <a:pt x="202" y="173"/>
                    <a:pt x="201" y="174"/>
                  </a:cubicBezTo>
                  <a:cubicBezTo>
                    <a:pt x="200" y="174"/>
                    <a:pt x="197" y="174"/>
                    <a:pt x="195" y="175"/>
                  </a:cubicBezTo>
                  <a:cubicBezTo>
                    <a:pt x="195" y="175"/>
                    <a:pt x="195" y="177"/>
                    <a:pt x="194" y="177"/>
                  </a:cubicBezTo>
                  <a:cubicBezTo>
                    <a:pt x="193" y="178"/>
                    <a:pt x="191" y="179"/>
                    <a:pt x="190" y="178"/>
                  </a:cubicBezTo>
                  <a:cubicBezTo>
                    <a:pt x="189" y="178"/>
                    <a:pt x="188" y="177"/>
                    <a:pt x="188" y="176"/>
                  </a:cubicBezTo>
                  <a:cubicBezTo>
                    <a:pt x="187" y="175"/>
                    <a:pt x="186" y="174"/>
                    <a:pt x="186" y="173"/>
                  </a:cubicBezTo>
                  <a:cubicBezTo>
                    <a:pt x="185" y="172"/>
                    <a:pt x="184" y="170"/>
                    <a:pt x="183" y="170"/>
                  </a:cubicBezTo>
                  <a:cubicBezTo>
                    <a:pt x="183" y="170"/>
                    <a:pt x="181" y="171"/>
                    <a:pt x="181" y="172"/>
                  </a:cubicBezTo>
                  <a:cubicBezTo>
                    <a:pt x="180" y="173"/>
                    <a:pt x="181" y="175"/>
                    <a:pt x="181" y="177"/>
                  </a:cubicBezTo>
                  <a:cubicBezTo>
                    <a:pt x="181" y="178"/>
                    <a:pt x="183" y="181"/>
                    <a:pt x="183" y="183"/>
                  </a:cubicBezTo>
                  <a:cubicBezTo>
                    <a:pt x="184" y="183"/>
                    <a:pt x="185" y="185"/>
                    <a:pt x="185" y="186"/>
                  </a:cubicBezTo>
                  <a:cubicBezTo>
                    <a:pt x="185" y="188"/>
                    <a:pt x="183" y="190"/>
                    <a:pt x="182" y="192"/>
                  </a:cubicBezTo>
                  <a:cubicBezTo>
                    <a:pt x="181" y="193"/>
                    <a:pt x="179" y="195"/>
                    <a:pt x="178" y="196"/>
                  </a:cubicBezTo>
                  <a:cubicBezTo>
                    <a:pt x="177" y="197"/>
                    <a:pt x="175" y="199"/>
                    <a:pt x="175" y="200"/>
                  </a:cubicBezTo>
                  <a:cubicBezTo>
                    <a:pt x="174" y="200"/>
                    <a:pt x="174" y="202"/>
                    <a:pt x="174" y="202"/>
                  </a:cubicBezTo>
                  <a:cubicBezTo>
                    <a:pt x="173" y="203"/>
                    <a:pt x="172" y="204"/>
                    <a:pt x="171" y="205"/>
                  </a:cubicBezTo>
                  <a:cubicBezTo>
                    <a:pt x="170" y="205"/>
                    <a:pt x="169" y="206"/>
                    <a:pt x="168" y="206"/>
                  </a:cubicBezTo>
                  <a:cubicBezTo>
                    <a:pt x="167" y="205"/>
                    <a:pt x="166" y="203"/>
                    <a:pt x="166" y="202"/>
                  </a:cubicBezTo>
                  <a:cubicBezTo>
                    <a:pt x="166" y="201"/>
                    <a:pt x="166" y="200"/>
                    <a:pt x="167" y="199"/>
                  </a:cubicBezTo>
                  <a:cubicBezTo>
                    <a:pt x="167" y="198"/>
                    <a:pt x="169" y="196"/>
                    <a:pt x="170" y="195"/>
                  </a:cubicBezTo>
                  <a:cubicBezTo>
                    <a:pt x="170" y="195"/>
                    <a:pt x="170" y="193"/>
                    <a:pt x="170" y="192"/>
                  </a:cubicBezTo>
                  <a:cubicBezTo>
                    <a:pt x="169" y="192"/>
                    <a:pt x="168" y="192"/>
                    <a:pt x="167" y="192"/>
                  </a:cubicBezTo>
                  <a:cubicBezTo>
                    <a:pt x="167" y="192"/>
                    <a:pt x="166" y="193"/>
                    <a:pt x="165" y="193"/>
                  </a:cubicBezTo>
                  <a:cubicBezTo>
                    <a:pt x="164" y="194"/>
                    <a:pt x="163" y="195"/>
                    <a:pt x="163" y="196"/>
                  </a:cubicBezTo>
                  <a:cubicBezTo>
                    <a:pt x="163" y="197"/>
                    <a:pt x="163" y="199"/>
                    <a:pt x="162" y="200"/>
                  </a:cubicBezTo>
                  <a:cubicBezTo>
                    <a:pt x="162" y="200"/>
                    <a:pt x="160" y="201"/>
                    <a:pt x="159" y="201"/>
                  </a:cubicBezTo>
                  <a:cubicBezTo>
                    <a:pt x="159" y="201"/>
                    <a:pt x="157" y="201"/>
                    <a:pt x="156" y="200"/>
                  </a:cubicBezTo>
                  <a:cubicBezTo>
                    <a:pt x="156" y="200"/>
                    <a:pt x="156" y="198"/>
                    <a:pt x="156" y="198"/>
                  </a:cubicBezTo>
                  <a:cubicBezTo>
                    <a:pt x="157" y="197"/>
                    <a:pt x="158" y="195"/>
                    <a:pt x="159" y="194"/>
                  </a:cubicBezTo>
                  <a:cubicBezTo>
                    <a:pt x="159" y="193"/>
                    <a:pt x="159" y="191"/>
                    <a:pt x="158" y="190"/>
                  </a:cubicBezTo>
                  <a:cubicBezTo>
                    <a:pt x="158" y="189"/>
                    <a:pt x="157" y="188"/>
                    <a:pt x="156" y="188"/>
                  </a:cubicBezTo>
                  <a:cubicBezTo>
                    <a:pt x="156" y="188"/>
                    <a:pt x="154" y="188"/>
                    <a:pt x="154" y="189"/>
                  </a:cubicBezTo>
                  <a:cubicBezTo>
                    <a:pt x="153" y="189"/>
                    <a:pt x="152" y="192"/>
                    <a:pt x="152" y="193"/>
                  </a:cubicBezTo>
                  <a:cubicBezTo>
                    <a:pt x="151" y="193"/>
                    <a:pt x="149" y="194"/>
                    <a:pt x="148" y="195"/>
                  </a:cubicBezTo>
                  <a:cubicBezTo>
                    <a:pt x="148" y="195"/>
                    <a:pt x="147" y="196"/>
                    <a:pt x="146" y="196"/>
                  </a:cubicBezTo>
                  <a:cubicBezTo>
                    <a:pt x="145" y="196"/>
                    <a:pt x="144" y="195"/>
                    <a:pt x="143" y="195"/>
                  </a:cubicBezTo>
                  <a:cubicBezTo>
                    <a:pt x="142" y="195"/>
                    <a:pt x="140" y="195"/>
                    <a:pt x="139" y="195"/>
                  </a:cubicBezTo>
                  <a:cubicBezTo>
                    <a:pt x="138" y="195"/>
                    <a:pt x="136" y="197"/>
                    <a:pt x="135" y="198"/>
                  </a:cubicBezTo>
                  <a:cubicBezTo>
                    <a:pt x="134" y="198"/>
                    <a:pt x="132" y="196"/>
                    <a:pt x="131" y="196"/>
                  </a:cubicBezTo>
                  <a:cubicBezTo>
                    <a:pt x="130" y="196"/>
                    <a:pt x="129" y="198"/>
                    <a:pt x="128" y="198"/>
                  </a:cubicBezTo>
                  <a:cubicBezTo>
                    <a:pt x="127" y="199"/>
                    <a:pt x="126" y="200"/>
                    <a:pt x="124" y="200"/>
                  </a:cubicBezTo>
                  <a:cubicBezTo>
                    <a:pt x="124" y="201"/>
                    <a:pt x="122" y="200"/>
                    <a:pt x="122" y="200"/>
                  </a:cubicBezTo>
                  <a:cubicBezTo>
                    <a:pt x="121" y="200"/>
                    <a:pt x="120" y="198"/>
                    <a:pt x="119" y="198"/>
                  </a:cubicBezTo>
                  <a:cubicBezTo>
                    <a:pt x="118" y="198"/>
                    <a:pt x="117" y="199"/>
                    <a:pt x="117" y="200"/>
                  </a:cubicBezTo>
                  <a:cubicBezTo>
                    <a:pt x="116" y="200"/>
                    <a:pt x="116" y="202"/>
                    <a:pt x="115" y="202"/>
                  </a:cubicBezTo>
                  <a:cubicBezTo>
                    <a:pt x="115" y="203"/>
                    <a:pt x="113" y="204"/>
                    <a:pt x="113" y="204"/>
                  </a:cubicBezTo>
                  <a:cubicBezTo>
                    <a:pt x="111" y="204"/>
                    <a:pt x="109" y="204"/>
                    <a:pt x="107" y="204"/>
                  </a:cubicBezTo>
                  <a:cubicBezTo>
                    <a:pt x="107" y="205"/>
                    <a:pt x="105" y="206"/>
                    <a:pt x="104" y="206"/>
                  </a:cubicBezTo>
                  <a:cubicBezTo>
                    <a:pt x="104" y="207"/>
                    <a:pt x="102" y="208"/>
                    <a:pt x="102" y="209"/>
                  </a:cubicBezTo>
                  <a:cubicBezTo>
                    <a:pt x="101" y="210"/>
                    <a:pt x="99" y="211"/>
                    <a:pt x="99" y="212"/>
                  </a:cubicBezTo>
                  <a:cubicBezTo>
                    <a:pt x="98" y="212"/>
                    <a:pt x="96" y="213"/>
                    <a:pt x="95" y="213"/>
                  </a:cubicBezTo>
                  <a:cubicBezTo>
                    <a:pt x="93" y="213"/>
                    <a:pt x="90" y="212"/>
                    <a:pt x="89" y="212"/>
                  </a:cubicBezTo>
                  <a:cubicBezTo>
                    <a:pt x="87" y="211"/>
                    <a:pt x="84" y="209"/>
                    <a:pt x="82" y="209"/>
                  </a:cubicBezTo>
                  <a:cubicBezTo>
                    <a:pt x="81" y="209"/>
                    <a:pt x="79" y="211"/>
                    <a:pt x="78" y="211"/>
                  </a:cubicBezTo>
                  <a:cubicBezTo>
                    <a:pt x="77" y="211"/>
                    <a:pt x="76" y="210"/>
                    <a:pt x="75" y="210"/>
                  </a:cubicBezTo>
                  <a:cubicBezTo>
                    <a:pt x="75" y="209"/>
                    <a:pt x="74" y="208"/>
                    <a:pt x="73" y="208"/>
                  </a:cubicBezTo>
                  <a:cubicBezTo>
                    <a:pt x="72" y="208"/>
                    <a:pt x="70" y="208"/>
                    <a:pt x="69" y="208"/>
                  </a:cubicBezTo>
                  <a:cubicBezTo>
                    <a:pt x="68" y="208"/>
                    <a:pt x="65" y="209"/>
                    <a:pt x="64" y="209"/>
                  </a:cubicBezTo>
                  <a:cubicBezTo>
                    <a:pt x="63" y="210"/>
                    <a:pt x="62" y="211"/>
                    <a:pt x="61" y="211"/>
                  </a:cubicBezTo>
                  <a:cubicBezTo>
                    <a:pt x="61" y="211"/>
                    <a:pt x="60" y="209"/>
                    <a:pt x="60" y="209"/>
                  </a:cubicBezTo>
                  <a:cubicBezTo>
                    <a:pt x="60" y="208"/>
                    <a:pt x="61" y="207"/>
                    <a:pt x="61" y="206"/>
                  </a:cubicBezTo>
                  <a:cubicBezTo>
                    <a:pt x="62" y="204"/>
                    <a:pt x="65" y="202"/>
                    <a:pt x="66" y="201"/>
                  </a:cubicBezTo>
                  <a:cubicBezTo>
                    <a:pt x="67" y="200"/>
                    <a:pt x="70" y="197"/>
                    <a:pt x="71" y="195"/>
                  </a:cubicBezTo>
                  <a:cubicBezTo>
                    <a:pt x="71" y="194"/>
                    <a:pt x="71" y="192"/>
                    <a:pt x="71" y="191"/>
                  </a:cubicBezTo>
                  <a:cubicBezTo>
                    <a:pt x="70" y="190"/>
                    <a:pt x="70" y="188"/>
                    <a:pt x="70" y="188"/>
                  </a:cubicBezTo>
                  <a:cubicBezTo>
                    <a:pt x="68" y="187"/>
                    <a:pt x="66" y="190"/>
                    <a:pt x="65" y="191"/>
                  </a:cubicBezTo>
                  <a:cubicBezTo>
                    <a:pt x="64" y="192"/>
                    <a:pt x="63" y="194"/>
                    <a:pt x="62" y="196"/>
                  </a:cubicBezTo>
                  <a:cubicBezTo>
                    <a:pt x="62" y="196"/>
                    <a:pt x="61" y="198"/>
                    <a:pt x="61" y="199"/>
                  </a:cubicBezTo>
                  <a:cubicBezTo>
                    <a:pt x="60" y="200"/>
                    <a:pt x="59" y="202"/>
                    <a:pt x="58" y="203"/>
                  </a:cubicBezTo>
                  <a:cubicBezTo>
                    <a:pt x="57" y="203"/>
                    <a:pt x="56" y="205"/>
                    <a:pt x="55" y="206"/>
                  </a:cubicBezTo>
                  <a:cubicBezTo>
                    <a:pt x="55" y="207"/>
                    <a:pt x="54" y="209"/>
                    <a:pt x="53" y="210"/>
                  </a:cubicBezTo>
                  <a:cubicBezTo>
                    <a:pt x="53" y="211"/>
                    <a:pt x="51" y="213"/>
                    <a:pt x="51" y="214"/>
                  </a:cubicBezTo>
                  <a:cubicBezTo>
                    <a:pt x="50" y="216"/>
                    <a:pt x="48" y="219"/>
                    <a:pt x="47" y="221"/>
                  </a:cubicBezTo>
                  <a:cubicBezTo>
                    <a:pt x="46" y="222"/>
                    <a:pt x="45" y="225"/>
                    <a:pt x="44" y="225"/>
                  </a:cubicBezTo>
                  <a:cubicBezTo>
                    <a:pt x="42" y="226"/>
                    <a:pt x="40" y="226"/>
                    <a:pt x="39" y="227"/>
                  </a:cubicBezTo>
                  <a:cubicBezTo>
                    <a:pt x="38" y="227"/>
                    <a:pt x="36" y="228"/>
                    <a:pt x="35" y="229"/>
                  </a:cubicBezTo>
                  <a:cubicBezTo>
                    <a:pt x="35" y="230"/>
                    <a:pt x="36" y="232"/>
                    <a:pt x="36" y="233"/>
                  </a:cubicBezTo>
                  <a:cubicBezTo>
                    <a:pt x="36" y="233"/>
                    <a:pt x="37" y="234"/>
                    <a:pt x="38" y="235"/>
                  </a:cubicBezTo>
                  <a:cubicBezTo>
                    <a:pt x="38" y="236"/>
                    <a:pt x="37" y="237"/>
                    <a:pt x="36" y="238"/>
                  </a:cubicBezTo>
                  <a:cubicBezTo>
                    <a:pt x="36" y="238"/>
                    <a:pt x="34" y="240"/>
                    <a:pt x="33" y="240"/>
                  </a:cubicBezTo>
                  <a:cubicBezTo>
                    <a:pt x="31" y="241"/>
                    <a:pt x="28" y="241"/>
                    <a:pt x="26" y="241"/>
                  </a:cubicBezTo>
                  <a:cubicBezTo>
                    <a:pt x="24" y="241"/>
                    <a:pt x="21" y="240"/>
                    <a:pt x="19" y="241"/>
                  </a:cubicBezTo>
                  <a:cubicBezTo>
                    <a:pt x="18" y="241"/>
                    <a:pt x="16" y="242"/>
                    <a:pt x="15" y="242"/>
                  </a:cubicBezTo>
                  <a:cubicBezTo>
                    <a:pt x="13" y="242"/>
                    <a:pt x="11" y="241"/>
                    <a:pt x="10" y="241"/>
                  </a:cubicBezTo>
                  <a:cubicBezTo>
                    <a:pt x="8" y="241"/>
                    <a:pt x="5" y="241"/>
                    <a:pt x="4" y="242"/>
                  </a:cubicBezTo>
                  <a:cubicBezTo>
                    <a:pt x="3" y="242"/>
                    <a:pt x="2" y="245"/>
                    <a:pt x="1" y="245"/>
                  </a:cubicBezTo>
                  <a:cubicBezTo>
                    <a:pt x="0" y="244"/>
                    <a:pt x="0" y="242"/>
                    <a:pt x="0" y="241"/>
                  </a:cubicBezTo>
                  <a:cubicBezTo>
                    <a:pt x="0" y="239"/>
                    <a:pt x="1" y="236"/>
                    <a:pt x="3" y="235"/>
                  </a:cubicBezTo>
                  <a:cubicBezTo>
                    <a:pt x="5" y="234"/>
                    <a:pt x="9" y="236"/>
                    <a:pt x="10" y="235"/>
                  </a:cubicBezTo>
                  <a:cubicBezTo>
                    <a:pt x="12" y="235"/>
                    <a:pt x="14" y="233"/>
                    <a:pt x="15" y="232"/>
                  </a:cubicBezTo>
                  <a:cubicBezTo>
                    <a:pt x="16" y="232"/>
                    <a:pt x="17" y="230"/>
                    <a:pt x="18" y="230"/>
                  </a:cubicBezTo>
                  <a:cubicBezTo>
                    <a:pt x="19" y="229"/>
                    <a:pt x="22" y="229"/>
                    <a:pt x="23" y="228"/>
                  </a:cubicBezTo>
                  <a:cubicBezTo>
                    <a:pt x="24" y="228"/>
                    <a:pt x="26" y="227"/>
                    <a:pt x="26" y="226"/>
                  </a:cubicBezTo>
                  <a:cubicBezTo>
                    <a:pt x="27" y="226"/>
                    <a:pt x="27" y="224"/>
                    <a:pt x="27" y="223"/>
                  </a:cubicBezTo>
                  <a:cubicBezTo>
                    <a:pt x="27" y="222"/>
                    <a:pt x="28" y="220"/>
                    <a:pt x="29" y="220"/>
                  </a:cubicBezTo>
                  <a:cubicBezTo>
                    <a:pt x="30" y="220"/>
                    <a:pt x="33" y="221"/>
                    <a:pt x="34" y="221"/>
                  </a:cubicBezTo>
                  <a:cubicBezTo>
                    <a:pt x="35" y="221"/>
                    <a:pt x="36" y="221"/>
                    <a:pt x="37" y="221"/>
                  </a:cubicBezTo>
                  <a:cubicBezTo>
                    <a:pt x="39" y="220"/>
                    <a:pt x="41" y="217"/>
                    <a:pt x="42" y="216"/>
                  </a:cubicBezTo>
                  <a:cubicBezTo>
                    <a:pt x="43" y="215"/>
                    <a:pt x="44" y="213"/>
                    <a:pt x="45" y="212"/>
                  </a:cubicBezTo>
                  <a:cubicBezTo>
                    <a:pt x="45" y="211"/>
                    <a:pt x="46" y="208"/>
                    <a:pt x="47" y="207"/>
                  </a:cubicBezTo>
                  <a:cubicBezTo>
                    <a:pt x="47" y="206"/>
                    <a:pt x="47" y="204"/>
                    <a:pt x="47" y="203"/>
                  </a:cubicBezTo>
                  <a:cubicBezTo>
                    <a:pt x="47" y="202"/>
                    <a:pt x="48" y="200"/>
                    <a:pt x="47" y="199"/>
                  </a:cubicBezTo>
                  <a:cubicBezTo>
                    <a:pt x="46" y="198"/>
                    <a:pt x="45" y="199"/>
                    <a:pt x="44" y="199"/>
                  </a:cubicBezTo>
                  <a:cubicBezTo>
                    <a:pt x="43" y="199"/>
                    <a:pt x="42" y="201"/>
                    <a:pt x="42" y="202"/>
                  </a:cubicBezTo>
                  <a:cubicBezTo>
                    <a:pt x="41" y="202"/>
                    <a:pt x="41" y="204"/>
                    <a:pt x="41" y="205"/>
                  </a:cubicBezTo>
                  <a:cubicBezTo>
                    <a:pt x="40" y="206"/>
                    <a:pt x="40" y="209"/>
                    <a:pt x="39" y="210"/>
                  </a:cubicBezTo>
                  <a:cubicBezTo>
                    <a:pt x="39" y="211"/>
                    <a:pt x="38" y="213"/>
                    <a:pt x="37" y="214"/>
                  </a:cubicBezTo>
                  <a:cubicBezTo>
                    <a:pt x="37" y="214"/>
                    <a:pt x="36" y="215"/>
                    <a:pt x="35" y="215"/>
                  </a:cubicBezTo>
                  <a:cubicBezTo>
                    <a:pt x="34" y="215"/>
                    <a:pt x="33" y="213"/>
                    <a:pt x="32" y="214"/>
                  </a:cubicBezTo>
                  <a:cubicBezTo>
                    <a:pt x="31" y="214"/>
                    <a:pt x="31" y="215"/>
                    <a:pt x="31" y="215"/>
                  </a:cubicBezTo>
                  <a:cubicBezTo>
                    <a:pt x="30" y="216"/>
                    <a:pt x="28" y="216"/>
                    <a:pt x="27" y="217"/>
                  </a:cubicBezTo>
                  <a:cubicBezTo>
                    <a:pt x="26" y="217"/>
                    <a:pt x="24" y="216"/>
                    <a:pt x="24" y="215"/>
                  </a:cubicBezTo>
                  <a:cubicBezTo>
                    <a:pt x="23" y="214"/>
                    <a:pt x="25" y="211"/>
                    <a:pt x="25" y="210"/>
                  </a:cubicBezTo>
                  <a:cubicBezTo>
                    <a:pt x="26" y="208"/>
                    <a:pt x="27" y="206"/>
                    <a:pt x="28" y="206"/>
                  </a:cubicBezTo>
                  <a:cubicBezTo>
                    <a:pt x="29" y="205"/>
                    <a:pt x="31" y="204"/>
                    <a:pt x="32" y="204"/>
                  </a:cubicBezTo>
                  <a:cubicBezTo>
                    <a:pt x="32" y="203"/>
                    <a:pt x="34" y="202"/>
                    <a:pt x="35" y="201"/>
                  </a:cubicBezTo>
                  <a:cubicBezTo>
                    <a:pt x="35" y="200"/>
                    <a:pt x="36" y="198"/>
                    <a:pt x="36" y="197"/>
                  </a:cubicBezTo>
                  <a:cubicBezTo>
                    <a:pt x="36" y="196"/>
                    <a:pt x="36" y="194"/>
                    <a:pt x="36" y="193"/>
                  </a:cubicBezTo>
                  <a:cubicBezTo>
                    <a:pt x="35" y="193"/>
                    <a:pt x="33" y="192"/>
                    <a:pt x="32" y="191"/>
                  </a:cubicBezTo>
                  <a:cubicBezTo>
                    <a:pt x="31" y="191"/>
                    <a:pt x="28" y="190"/>
                    <a:pt x="27" y="190"/>
                  </a:cubicBezTo>
                  <a:cubicBezTo>
                    <a:pt x="26" y="191"/>
                    <a:pt x="25" y="191"/>
                    <a:pt x="24" y="192"/>
                  </a:cubicBezTo>
                  <a:cubicBezTo>
                    <a:pt x="23" y="193"/>
                    <a:pt x="22" y="195"/>
                    <a:pt x="20" y="196"/>
                  </a:cubicBezTo>
                  <a:cubicBezTo>
                    <a:pt x="19" y="196"/>
                    <a:pt x="17" y="194"/>
                    <a:pt x="16" y="193"/>
                  </a:cubicBezTo>
                  <a:cubicBezTo>
                    <a:pt x="15" y="193"/>
                    <a:pt x="14" y="191"/>
                    <a:pt x="13" y="191"/>
                  </a:cubicBezTo>
                  <a:cubicBezTo>
                    <a:pt x="12" y="190"/>
                    <a:pt x="9" y="190"/>
                    <a:pt x="8" y="189"/>
                  </a:cubicBezTo>
                  <a:cubicBezTo>
                    <a:pt x="8" y="189"/>
                    <a:pt x="8" y="188"/>
                    <a:pt x="8" y="187"/>
                  </a:cubicBezTo>
                  <a:cubicBezTo>
                    <a:pt x="8" y="186"/>
                    <a:pt x="9" y="185"/>
                    <a:pt x="10" y="184"/>
                  </a:cubicBezTo>
                  <a:cubicBezTo>
                    <a:pt x="10" y="183"/>
                    <a:pt x="10" y="183"/>
                    <a:pt x="9" y="182"/>
                  </a:cubicBezTo>
                  <a:cubicBezTo>
                    <a:pt x="10" y="181"/>
                    <a:pt x="12" y="180"/>
                    <a:pt x="13" y="180"/>
                  </a:cubicBezTo>
                  <a:cubicBezTo>
                    <a:pt x="14" y="180"/>
                    <a:pt x="16" y="182"/>
                    <a:pt x="17" y="182"/>
                  </a:cubicBezTo>
                  <a:cubicBezTo>
                    <a:pt x="18" y="182"/>
                    <a:pt x="22" y="182"/>
                    <a:pt x="23" y="182"/>
                  </a:cubicBezTo>
                  <a:cubicBezTo>
                    <a:pt x="25" y="181"/>
                    <a:pt x="27" y="178"/>
                    <a:pt x="28" y="177"/>
                  </a:cubicBezTo>
                  <a:cubicBezTo>
                    <a:pt x="30" y="176"/>
                    <a:pt x="34" y="177"/>
                    <a:pt x="36" y="176"/>
                  </a:cubicBezTo>
                  <a:cubicBezTo>
                    <a:pt x="37" y="174"/>
                    <a:pt x="39" y="171"/>
                    <a:pt x="40" y="169"/>
                  </a:cubicBezTo>
                  <a:cubicBezTo>
                    <a:pt x="41" y="168"/>
                    <a:pt x="42" y="163"/>
                    <a:pt x="44" y="163"/>
                  </a:cubicBezTo>
                  <a:cubicBezTo>
                    <a:pt x="45" y="162"/>
                    <a:pt x="47" y="166"/>
                    <a:pt x="49" y="167"/>
                  </a:cubicBezTo>
                  <a:cubicBezTo>
                    <a:pt x="51" y="167"/>
                    <a:pt x="54" y="167"/>
                    <a:pt x="56" y="167"/>
                  </a:cubicBezTo>
                  <a:cubicBezTo>
                    <a:pt x="58" y="167"/>
                    <a:pt x="61" y="165"/>
                    <a:pt x="62" y="164"/>
                  </a:cubicBezTo>
                  <a:cubicBezTo>
                    <a:pt x="64" y="163"/>
                    <a:pt x="68" y="161"/>
                    <a:pt x="70" y="160"/>
                  </a:cubicBezTo>
                  <a:cubicBezTo>
                    <a:pt x="72" y="159"/>
                    <a:pt x="76" y="160"/>
                    <a:pt x="77" y="159"/>
                  </a:cubicBezTo>
                  <a:cubicBezTo>
                    <a:pt x="78" y="158"/>
                    <a:pt x="79" y="155"/>
                    <a:pt x="79" y="153"/>
                  </a:cubicBezTo>
                  <a:cubicBezTo>
                    <a:pt x="78" y="152"/>
                    <a:pt x="76" y="149"/>
                    <a:pt x="76" y="148"/>
                  </a:cubicBezTo>
                  <a:cubicBezTo>
                    <a:pt x="76" y="147"/>
                    <a:pt x="77" y="144"/>
                    <a:pt x="78" y="143"/>
                  </a:cubicBezTo>
                  <a:cubicBezTo>
                    <a:pt x="79" y="142"/>
                    <a:pt x="83" y="140"/>
                    <a:pt x="84" y="139"/>
                  </a:cubicBezTo>
                  <a:cubicBezTo>
                    <a:pt x="86" y="137"/>
                    <a:pt x="89" y="135"/>
                    <a:pt x="90" y="133"/>
                  </a:cubicBezTo>
                  <a:cubicBezTo>
                    <a:pt x="90" y="132"/>
                    <a:pt x="89" y="129"/>
                    <a:pt x="90" y="127"/>
                  </a:cubicBezTo>
                  <a:cubicBezTo>
                    <a:pt x="90" y="126"/>
                    <a:pt x="93" y="124"/>
                    <a:pt x="94" y="123"/>
                  </a:cubicBezTo>
                  <a:cubicBezTo>
                    <a:pt x="94" y="122"/>
                    <a:pt x="96" y="119"/>
                    <a:pt x="96" y="118"/>
                  </a:cubicBezTo>
                  <a:cubicBezTo>
                    <a:pt x="96" y="116"/>
                    <a:pt x="97" y="112"/>
                    <a:pt x="96" y="111"/>
                  </a:cubicBezTo>
                  <a:cubicBezTo>
                    <a:pt x="95" y="109"/>
                    <a:pt x="92" y="108"/>
                    <a:pt x="91" y="107"/>
                  </a:cubicBezTo>
                  <a:cubicBezTo>
                    <a:pt x="91" y="105"/>
                    <a:pt x="92" y="103"/>
                    <a:pt x="92" y="101"/>
                  </a:cubicBezTo>
                  <a:cubicBezTo>
                    <a:pt x="92" y="101"/>
                    <a:pt x="92" y="101"/>
                    <a:pt x="92" y="101"/>
                  </a:cubicBezTo>
                  <a:cubicBezTo>
                    <a:pt x="94" y="99"/>
                    <a:pt x="98" y="98"/>
                    <a:pt x="100" y="96"/>
                  </a:cubicBezTo>
                  <a:cubicBezTo>
                    <a:pt x="101" y="95"/>
                    <a:pt x="104" y="92"/>
                    <a:pt x="104" y="90"/>
                  </a:cubicBezTo>
                  <a:cubicBezTo>
                    <a:pt x="104" y="88"/>
                    <a:pt x="101" y="86"/>
                    <a:pt x="102" y="84"/>
                  </a:cubicBezTo>
                  <a:cubicBezTo>
                    <a:pt x="102" y="83"/>
                    <a:pt x="104" y="83"/>
                    <a:pt x="105" y="82"/>
                  </a:cubicBezTo>
                  <a:cubicBezTo>
                    <a:pt x="106" y="81"/>
                    <a:pt x="107" y="79"/>
                    <a:pt x="107" y="78"/>
                  </a:cubicBezTo>
                  <a:cubicBezTo>
                    <a:pt x="107" y="77"/>
                    <a:pt x="108" y="75"/>
                    <a:pt x="108" y="74"/>
                  </a:cubicBezTo>
                  <a:cubicBezTo>
                    <a:pt x="108" y="73"/>
                    <a:pt x="106" y="72"/>
                    <a:pt x="105" y="71"/>
                  </a:cubicBezTo>
                  <a:cubicBezTo>
                    <a:pt x="105" y="70"/>
                    <a:pt x="106" y="68"/>
                    <a:pt x="106" y="67"/>
                  </a:cubicBezTo>
                  <a:cubicBezTo>
                    <a:pt x="107" y="66"/>
                    <a:pt x="108" y="64"/>
                    <a:pt x="109" y="64"/>
                  </a:cubicBezTo>
                  <a:cubicBezTo>
                    <a:pt x="111" y="63"/>
                    <a:pt x="113" y="66"/>
                    <a:pt x="115" y="66"/>
                  </a:cubicBezTo>
                  <a:close/>
                </a:path>
              </a:pathLst>
            </a:custGeom>
            <a:solidFill>
              <a:srgbClr val="8D8D8D"/>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51" name="Freeform 16"/>
            <p:cNvSpPr>
              <a:spLocks/>
            </p:cNvSpPr>
            <p:nvPr/>
          </p:nvSpPr>
          <p:spPr bwMode="auto">
            <a:xfrm>
              <a:off x="9468509" y="6281054"/>
              <a:ext cx="14800" cy="12334"/>
            </a:xfrm>
            <a:custGeom>
              <a:avLst/>
              <a:gdLst/>
              <a:ahLst/>
              <a:cxnLst>
                <a:cxn ang="0">
                  <a:pos x="5" y="3"/>
                </a:cxn>
                <a:cxn ang="0">
                  <a:pos x="5" y="4"/>
                </a:cxn>
                <a:cxn ang="0">
                  <a:pos x="2" y="5"/>
                </a:cxn>
                <a:cxn ang="0">
                  <a:pos x="0" y="3"/>
                </a:cxn>
                <a:cxn ang="0">
                  <a:pos x="1" y="1"/>
                </a:cxn>
                <a:cxn ang="0">
                  <a:pos x="4" y="1"/>
                </a:cxn>
                <a:cxn ang="0">
                  <a:pos x="5" y="3"/>
                </a:cxn>
              </a:cxnLst>
              <a:rect l="0" t="0" r="r" b="b"/>
              <a:pathLst>
                <a:path w="5" h="5">
                  <a:moveTo>
                    <a:pt x="5" y="3"/>
                  </a:moveTo>
                  <a:cubicBezTo>
                    <a:pt x="5" y="3"/>
                    <a:pt x="5" y="4"/>
                    <a:pt x="5" y="4"/>
                  </a:cubicBezTo>
                  <a:cubicBezTo>
                    <a:pt x="4" y="5"/>
                    <a:pt x="3" y="5"/>
                    <a:pt x="2" y="5"/>
                  </a:cubicBezTo>
                  <a:cubicBezTo>
                    <a:pt x="1" y="5"/>
                    <a:pt x="0" y="4"/>
                    <a:pt x="0" y="3"/>
                  </a:cubicBezTo>
                  <a:cubicBezTo>
                    <a:pt x="0" y="3"/>
                    <a:pt x="0" y="1"/>
                    <a:pt x="1" y="1"/>
                  </a:cubicBezTo>
                  <a:cubicBezTo>
                    <a:pt x="1" y="0"/>
                    <a:pt x="3" y="0"/>
                    <a:pt x="4" y="1"/>
                  </a:cubicBezTo>
                  <a:cubicBezTo>
                    <a:pt x="4" y="1"/>
                    <a:pt x="5" y="2"/>
                    <a:pt x="5" y="3"/>
                  </a:cubicBezTo>
                  <a:close/>
                </a:path>
              </a:pathLst>
            </a:custGeom>
            <a:solidFill>
              <a:schemeClr val="bg1">
                <a:lumMod val="85000"/>
              </a:schemeClr>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53" name="Freeform 18"/>
            <p:cNvSpPr>
              <a:spLocks/>
            </p:cNvSpPr>
            <p:nvPr/>
          </p:nvSpPr>
          <p:spPr bwMode="auto">
            <a:xfrm>
              <a:off x="9283514" y="6347652"/>
              <a:ext cx="37000" cy="54265"/>
            </a:xfrm>
            <a:custGeom>
              <a:avLst/>
              <a:gdLst/>
              <a:ahLst/>
              <a:cxnLst>
                <a:cxn ang="0">
                  <a:pos x="12" y="10"/>
                </a:cxn>
                <a:cxn ang="0">
                  <a:pos x="12" y="12"/>
                </a:cxn>
                <a:cxn ang="0">
                  <a:pos x="10" y="14"/>
                </a:cxn>
                <a:cxn ang="0">
                  <a:pos x="10" y="16"/>
                </a:cxn>
                <a:cxn ang="0">
                  <a:pos x="9" y="19"/>
                </a:cxn>
                <a:cxn ang="0">
                  <a:pos x="7" y="19"/>
                </a:cxn>
                <a:cxn ang="0">
                  <a:pos x="6" y="18"/>
                </a:cxn>
                <a:cxn ang="0">
                  <a:pos x="4" y="14"/>
                </a:cxn>
                <a:cxn ang="0">
                  <a:pos x="2" y="11"/>
                </a:cxn>
                <a:cxn ang="0">
                  <a:pos x="0" y="8"/>
                </a:cxn>
                <a:cxn ang="0">
                  <a:pos x="0" y="4"/>
                </a:cxn>
                <a:cxn ang="0">
                  <a:pos x="1" y="1"/>
                </a:cxn>
                <a:cxn ang="0">
                  <a:pos x="3" y="0"/>
                </a:cxn>
                <a:cxn ang="0">
                  <a:pos x="5" y="2"/>
                </a:cxn>
                <a:cxn ang="0">
                  <a:pos x="8" y="5"/>
                </a:cxn>
                <a:cxn ang="0">
                  <a:pos x="10" y="7"/>
                </a:cxn>
                <a:cxn ang="0">
                  <a:pos x="12" y="10"/>
                </a:cxn>
              </a:cxnLst>
              <a:rect l="0" t="0" r="r" b="b"/>
              <a:pathLst>
                <a:path w="13" h="19">
                  <a:moveTo>
                    <a:pt x="12" y="10"/>
                  </a:moveTo>
                  <a:cubicBezTo>
                    <a:pt x="13" y="10"/>
                    <a:pt x="13" y="12"/>
                    <a:pt x="12" y="12"/>
                  </a:cubicBezTo>
                  <a:cubicBezTo>
                    <a:pt x="12" y="13"/>
                    <a:pt x="11" y="14"/>
                    <a:pt x="10" y="14"/>
                  </a:cubicBezTo>
                  <a:cubicBezTo>
                    <a:pt x="10" y="15"/>
                    <a:pt x="10" y="16"/>
                    <a:pt x="10" y="16"/>
                  </a:cubicBezTo>
                  <a:cubicBezTo>
                    <a:pt x="9" y="17"/>
                    <a:pt x="9" y="18"/>
                    <a:pt x="9" y="19"/>
                  </a:cubicBezTo>
                  <a:cubicBezTo>
                    <a:pt x="8" y="19"/>
                    <a:pt x="8" y="19"/>
                    <a:pt x="7" y="19"/>
                  </a:cubicBezTo>
                  <a:cubicBezTo>
                    <a:pt x="7" y="19"/>
                    <a:pt x="6" y="18"/>
                    <a:pt x="6" y="18"/>
                  </a:cubicBezTo>
                  <a:cubicBezTo>
                    <a:pt x="5" y="17"/>
                    <a:pt x="5" y="15"/>
                    <a:pt x="4" y="14"/>
                  </a:cubicBezTo>
                  <a:cubicBezTo>
                    <a:pt x="4" y="13"/>
                    <a:pt x="2" y="12"/>
                    <a:pt x="2" y="11"/>
                  </a:cubicBezTo>
                  <a:cubicBezTo>
                    <a:pt x="1" y="10"/>
                    <a:pt x="0" y="9"/>
                    <a:pt x="0" y="8"/>
                  </a:cubicBezTo>
                  <a:cubicBezTo>
                    <a:pt x="0" y="7"/>
                    <a:pt x="0" y="5"/>
                    <a:pt x="0" y="4"/>
                  </a:cubicBezTo>
                  <a:cubicBezTo>
                    <a:pt x="0" y="3"/>
                    <a:pt x="0" y="1"/>
                    <a:pt x="1" y="1"/>
                  </a:cubicBezTo>
                  <a:cubicBezTo>
                    <a:pt x="2" y="0"/>
                    <a:pt x="3" y="0"/>
                    <a:pt x="3" y="0"/>
                  </a:cubicBezTo>
                  <a:cubicBezTo>
                    <a:pt x="4" y="0"/>
                    <a:pt x="5" y="1"/>
                    <a:pt x="5" y="2"/>
                  </a:cubicBezTo>
                  <a:cubicBezTo>
                    <a:pt x="6" y="2"/>
                    <a:pt x="7" y="4"/>
                    <a:pt x="8" y="5"/>
                  </a:cubicBezTo>
                  <a:cubicBezTo>
                    <a:pt x="8" y="5"/>
                    <a:pt x="9" y="6"/>
                    <a:pt x="10" y="7"/>
                  </a:cubicBezTo>
                  <a:cubicBezTo>
                    <a:pt x="11" y="7"/>
                    <a:pt x="12" y="9"/>
                    <a:pt x="12" y="10"/>
                  </a:cubicBezTo>
                  <a:close/>
                </a:path>
              </a:pathLst>
            </a:custGeom>
            <a:solidFill>
              <a:schemeClr val="bg1">
                <a:lumMod val="85000"/>
              </a:schemeClr>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56" name="Freeform 19"/>
            <p:cNvSpPr>
              <a:spLocks/>
            </p:cNvSpPr>
            <p:nvPr/>
          </p:nvSpPr>
          <p:spPr bwMode="auto">
            <a:xfrm>
              <a:off x="8785262" y="6540046"/>
              <a:ext cx="19733" cy="22200"/>
            </a:xfrm>
            <a:custGeom>
              <a:avLst/>
              <a:gdLst/>
              <a:ahLst/>
              <a:cxnLst>
                <a:cxn ang="0">
                  <a:pos x="6" y="5"/>
                </a:cxn>
                <a:cxn ang="0">
                  <a:pos x="6" y="7"/>
                </a:cxn>
                <a:cxn ang="0">
                  <a:pos x="3" y="8"/>
                </a:cxn>
                <a:cxn ang="0">
                  <a:pos x="1" y="5"/>
                </a:cxn>
                <a:cxn ang="0">
                  <a:pos x="0" y="2"/>
                </a:cxn>
                <a:cxn ang="0">
                  <a:pos x="1" y="0"/>
                </a:cxn>
                <a:cxn ang="0">
                  <a:pos x="5" y="3"/>
                </a:cxn>
                <a:cxn ang="0">
                  <a:pos x="6" y="5"/>
                </a:cxn>
              </a:cxnLst>
              <a:rect l="0" t="0" r="r" b="b"/>
              <a:pathLst>
                <a:path w="7" h="8">
                  <a:moveTo>
                    <a:pt x="6" y="5"/>
                  </a:moveTo>
                  <a:cubicBezTo>
                    <a:pt x="7" y="6"/>
                    <a:pt x="6" y="7"/>
                    <a:pt x="6" y="7"/>
                  </a:cubicBezTo>
                  <a:cubicBezTo>
                    <a:pt x="5" y="8"/>
                    <a:pt x="4" y="8"/>
                    <a:pt x="3" y="8"/>
                  </a:cubicBezTo>
                  <a:cubicBezTo>
                    <a:pt x="2" y="8"/>
                    <a:pt x="1" y="6"/>
                    <a:pt x="1" y="5"/>
                  </a:cubicBezTo>
                  <a:cubicBezTo>
                    <a:pt x="0" y="5"/>
                    <a:pt x="0" y="3"/>
                    <a:pt x="0" y="2"/>
                  </a:cubicBezTo>
                  <a:cubicBezTo>
                    <a:pt x="0" y="2"/>
                    <a:pt x="1" y="0"/>
                    <a:pt x="1" y="0"/>
                  </a:cubicBezTo>
                  <a:cubicBezTo>
                    <a:pt x="2" y="0"/>
                    <a:pt x="4" y="2"/>
                    <a:pt x="5" y="3"/>
                  </a:cubicBezTo>
                  <a:cubicBezTo>
                    <a:pt x="5" y="3"/>
                    <a:pt x="6" y="4"/>
                    <a:pt x="6" y="5"/>
                  </a:cubicBezTo>
                  <a:close/>
                </a:path>
              </a:pathLst>
            </a:custGeom>
            <a:solidFill>
              <a:schemeClr val="bg1">
                <a:lumMod val="85000"/>
              </a:schemeClr>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grpSp>
      <p:grpSp>
        <p:nvGrpSpPr>
          <p:cNvPr id="10" name="Group 9"/>
          <p:cNvGrpSpPr/>
          <p:nvPr/>
        </p:nvGrpSpPr>
        <p:grpSpPr>
          <a:xfrm>
            <a:off x="7963888" y="3967393"/>
            <a:ext cx="1132165" cy="1349225"/>
            <a:chOff x="7963888" y="3967393"/>
            <a:chExt cx="1132165" cy="1349225"/>
          </a:xfrm>
        </p:grpSpPr>
        <p:sp>
          <p:nvSpPr>
            <p:cNvPr id="382" name="Freeform 28"/>
            <p:cNvSpPr>
              <a:spLocks/>
            </p:cNvSpPr>
            <p:nvPr/>
          </p:nvSpPr>
          <p:spPr bwMode="auto">
            <a:xfrm>
              <a:off x="7971287" y="3967393"/>
              <a:ext cx="1124766" cy="1349225"/>
            </a:xfrm>
            <a:custGeom>
              <a:avLst/>
              <a:gdLst/>
              <a:ahLst/>
              <a:cxnLst>
                <a:cxn ang="0">
                  <a:pos x="286" y="368"/>
                </a:cxn>
                <a:cxn ang="0">
                  <a:pos x="249" y="385"/>
                </a:cxn>
                <a:cxn ang="0">
                  <a:pos x="223" y="386"/>
                </a:cxn>
                <a:cxn ang="0">
                  <a:pos x="192" y="411"/>
                </a:cxn>
                <a:cxn ang="0">
                  <a:pos x="151" y="407"/>
                </a:cxn>
                <a:cxn ang="0">
                  <a:pos x="122" y="447"/>
                </a:cxn>
                <a:cxn ang="0">
                  <a:pos x="65" y="464"/>
                </a:cxn>
                <a:cxn ang="0">
                  <a:pos x="17" y="478"/>
                </a:cxn>
                <a:cxn ang="0">
                  <a:pos x="15" y="464"/>
                </a:cxn>
                <a:cxn ang="0">
                  <a:pos x="31" y="426"/>
                </a:cxn>
                <a:cxn ang="0">
                  <a:pos x="24" y="404"/>
                </a:cxn>
                <a:cxn ang="0">
                  <a:pos x="14" y="384"/>
                </a:cxn>
                <a:cxn ang="0">
                  <a:pos x="7" y="366"/>
                </a:cxn>
                <a:cxn ang="0">
                  <a:pos x="11" y="342"/>
                </a:cxn>
                <a:cxn ang="0">
                  <a:pos x="1" y="331"/>
                </a:cxn>
                <a:cxn ang="0">
                  <a:pos x="12" y="307"/>
                </a:cxn>
                <a:cxn ang="0">
                  <a:pos x="18" y="292"/>
                </a:cxn>
                <a:cxn ang="0">
                  <a:pos x="31" y="281"/>
                </a:cxn>
                <a:cxn ang="0">
                  <a:pos x="43" y="262"/>
                </a:cxn>
                <a:cxn ang="0">
                  <a:pos x="36" y="239"/>
                </a:cxn>
                <a:cxn ang="0">
                  <a:pos x="47" y="239"/>
                </a:cxn>
                <a:cxn ang="0">
                  <a:pos x="65" y="247"/>
                </a:cxn>
                <a:cxn ang="0">
                  <a:pos x="55" y="225"/>
                </a:cxn>
                <a:cxn ang="0">
                  <a:pos x="51" y="208"/>
                </a:cxn>
                <a:cxn ang="0">
                  <a:pos x="66" y="205"/>
                </a:cxn>
                <a:cxn ang="0">
                  <a:pos x="84" y="196"/>
                </a:cxn>
                <a:cxn ang="0">
                  <a:pos x="91" y="215"/>
                </a:cxn>
                <a:cxn ang="0">
                  <a:pos x="101" y="207"/>
                </a:cxn>
                <a:cxn ang="0">
                  <a:pos x="114" y="203"/>
                </a:cxn>
                <a:cxn ang="0">
                  <a:pos x="129" y="193"/>
                </a:cxn>
                <a:cxn ang="0">
                  <a:pos x="128" y="169"/>
                </a:cxn>
                <a:cxn ang="0">
                  <a:pos x="125" y="152"/>
                </a:cxn>
                <a:cxn ang="0">
                  <a:pos x="138" y="159"/>
                </a:cxn>
                <a:cxn ang="0">
                  <a:pos x="127" y="144"/>
                </a:cxn>
                <a:cxn ang="0">
                  <a:pos x="135" y="146"/>
                </a:cxn>
                <a:cxn ang="0">
                  <a:pos x="145" y="147"/>
                </a:cxn>
                <a:cxn ang="0">
                  <a:pos x="154" y="127"/>
                </a:cxn>
                <a:cxn ang="0">
                  <a:pos x="158" y="110"/>
                </a:cxn>
                <a:cxn ang="0">
                  <a:pos x="171" y="105"/>
                </a:cxn>
                <a:cxn ang="0">
                  <a:pos x="178" y="117"/>
                </a:cxn>
                <a:cxn ang="0">
                  <a:pos x="186" y="104"/>
                </a:cxn>
                <a:cxn ang="0">
                  <a:pos x="192" y="91"/>
                </a:cxn>
                <a:cxn ang="0">
                  <a:pos x="196" y="82"/>
                </a:cxn>
                <a:cxn ang="0">
                  <a:pos x="202" y="74"/>
                </a:cxn>
                <a:cxn ang="0">
                  <a:pos x="223" y="61"/>
                </a:cxn>
                <a:cxn ang="0">
                  <a:pos x="238" y="56"/>
                </a:cxn>
                <a:cxn ang="0">
                  <a:pos x="236" y="34"/>
                </a:cxn>
                <a:cxn ang="0">
                  <a:pos x="250" y="29"/>
                </a:cxn>
                <a:cxn ang="0">
                  <a:pos x="258" y="22"/>
                </a:cxn>
                <a:cxn ang="0">
                  <a:pos x="265" y="5"/>
                </a:cxn>
                <a:cxn ang="0">
                  <a:pos x="293" y="13"/>
                </a:cxn>
                <a:cxn ang="0">
                  <a:pos x="311" y="43"/>
                </a:cxn>
                <a:cxn ang="0">
                  <a:pos x="334" y="70"/>
                </a:cxn>
                <a:cxn ang="0">
                  <a:pos x="365" y="117"/>
                </a:cxn>
                <a:cxn ang="0">
                  <a:pos x="389" y="159"/>
                </a:cxn>
                <a:cxn ang="0">
                  <a:pos x="374" y="188"/>
                </a:cxn>
                <a:cxn ang="0">
                  <a:pos x="357" y="224"/>
                </a:cxn>
                <a:cxn ang="0">
                  <a:pos x="326" y="239"/>
                </a:cxn>
                <a:cxn ang="0">
                  <a:pos x="332" y="264"/>
                </a:cxn>
                <a:cxn ang="0">
                  <a:pos x="331" y="287"/>
                </a:cxn>
                <a:cxn ang="0">
                  <a:pos x="349" y="322"/>
                </a:cxn>
                <a:cxn ang="0">
                  <a:pos x="349" y="364"/>
                </a:cxn>
                <a:cxn ang="0">
                  <a:pos x="323" y="373"/>
                </a:cxn>
              </a:cxnLst>
              <a:rect l="0" t="0" r="r" b="b"/>
              <a:pathLst>
                <a:path w="398" h="478">
                  <a:moveTo>
                    <a:pt x="298" y="395"/>
                  </a:moveTo>
                  <a:cubicBezTo>
                    <a:pt x="297" y="393"/>
                    <a:pt x="294" y="391"/>
                    <a:pt x="293" y="389"/>
                  </a:cubicBezTo>
                  <a:cubicBezTo>
                    <a:pt x="292" y="388"/>
                    <a:pt x="289" y="384"/>
                    <a:pt x="289" y="382"/>
                  </a:cubicBezTo>
                  <a:cubicBezTo>
                    <a:pt x="288" y="380"/>
                    <a:pt x="290" y="375"/>
                    <a:pt x="289" y="373"/>
                  </a:cubicBezTo>
                  <a:cubicBezTo>
                    <a:pt x="289" y="371"/>
                    <a:pt x="287" y="369"/>
                    <a:pt x="286" y="368"/>
                  </a:cubicBezTo>
                  <a:cubicBezTo>
                    <a:pt x="284" y="367"/>
                    <a:pt x="280" y="367"/>
                    <a:pt x="278" y="368"/>
                  </a:cubicBezTo>
                  <a:cubicBezTo>
                    <a:pt x="276" y="369"/>
                    <a:pt x="273" y="374"/>
                    <a:pt x="272" y="375"/>
                  </a:cubicBezTo>
                  <a:cubicBezTo>
                    <a:pt x="270" y="377"/>
                    <a:pt x="267" y="381"/>
                    <a:pt x="265" y="382"/>
                  </a:cubicBezTo>
                  <a:cubicBezTo>
                    <a:pt x="263" y="383"/>
                    <a:pt x="258" y="383"/>
                    <a:pt x="256" y="384"/>
                  </a:cubicBezTo>
                  <a:cubicBezTo>
                    <a:pt x="254" y="384"/>
                    <a:pt x="251" y="384"/>
                    <a:pt x="249" y="385"/>
                  </a:cubicBezTo>
                  <a:cubicBezTo>
                    <a:pt x="249" y="386"/>
                    <a:pt x="248" y="388"/>
                    <a:pt x="247" y="388"/>
                  </a:cubicBezTo>
                  <a:cubicBezTo>
                    <a:pt x="246" y="389"/>
                    <a:pt x="242" y="389"/>
                    <a:pt x="240" y="388"/>
                  </a:cubicBezTo>
                  <a:cubicBezTo>
                    <a:pt x="238" y="388"/>
                    <a:pt x="235" y="384"/>
                    <a:pt x="233" y="383"/>
                  </a:cubicBezTo>
                  <a:cubicBezTo>
                    <a:pt x="232" y="383"/>
                    <a:pt x="229" y="383"/>
                    <a:pt x="227" y="383"/>
                  </a:cubicBezTo>
                  <a:cubicBezTo>
                    <a:pt x="226" y="383"/>
                    <a:pt x="223" y="385"/>
                    <a:pt x="223" y="386"/>
                  </a:cubicBezTo>
                  <a:cubicBezTo>
                    <a:pt x="222" y="387"/>
                    <a:pt x="223" y="392"/>
                    <a:pt x="222" y="393"/>
                  </a:cubicBezTo>
                  <a:cubicBezTo>
                    <a:pt x="222" y="395"/>
                    <a:pt x="220" y="399"/>
                    <a:pt x="219" y="400"/>
                  </a:cubicBezTo>
                  <a:cubicBezTo>
                    <a:pt x="219" y="400"/>
                    <a:pt x="218" y="400"/>
                    <a:pt x="218" y="400"/>
                  </a:cubicBezTo>
                  <a:cubicBezTo>
                    <a:pt x="214" y="402"/>
                    <a:pt x="208" y="403"/>
                    <a:pt x="205" y="404"/>
                  </a:cubicBezTo>
                  <a:cubicBezTo>
                    <a:pt x="202" y="405"/>
                    <a:pt x="196" y="410"/>
                    <a:pt x="192" y="411"/>
                  </a:cubicBezTo>
                  <a:cubicBezTo>
                    <a:pt x="190" y="412"/>
                    <a:pt x="186" y="414"/>
                    <a:pt x="183" y="414"/>
                  </a:cubicBezTo>
                  <a:cubicBezTo>
                    <a:pt x="180" y="414"/>
                    <a:pt x="172" y="413"/>
                    <a:pt x="168" y="411"/>
                  </a:cubicBezTo>
                  <a:cubicBezTo>
                    <a:pt x="166" y="411"/>
                    <a:pt x="164" y="408"/>
                    <a:pt x="162" y="407"/>
                  </a:cubicBezTo>
                  <a:cubicBezTo>
                    <a:pt x="161" y="406"/>
                    <a:pt x="158" y="404"/>
                    <a:pt x="157" y="404"/>
                  </a:cubicBezTo>
                  <a:cubicBezTo>
                    <a:pt x="155" y="404"/>
                    <a:pt x="152" y="406"/>
                    <a:pt x="151" y="407"/>
                  </a:cubicBezTo>
                  <a:cubicBezTo>
                    <a:pt x="150" y="410"/>
                    <a:pt x="150" y="415"/>
                    <a:pt x="149" y="418"/>
                  </a:cubicBezTo>
                  <a:cubicBezTo>
                    <a:pt x="148" y="420"/>
                    <a:pt x="144" y="422"/>
                    <a:pt x="143" y="424"/>
                  </a:cubicBezTo>
                  <a:cubicBezTo>
                    <a:pt x="141" y="425"/>
                    <a:pt x="138" y="428"/>
                    <a:pt x="137" y="430"/>
                  </a:cubicBezTo>
                  <a:cubicBezTo>
                    <a:pt x="136" y="431"/>
                    <a:pt x="134" y="435"/>
                    <a:pt x="132" y="437"/>
                  </a:cubicBezTo>
                  <a:cubicBezTo>
                    <a:pt x="130" y="440"/>
                    <a:pt x="125" y="445"/>
                    <a:pt x="122" y="447"/>
                  </a:cubicBezTo>
                  <a:cubicBezTo>
                    <a:pt x="119" y="449"/>
                    <a:pt x="113" y="453"/>
                    <a:pt x="110" y="456"/>
                  </a:cubicBezTo>
                  <a:cubicBezTo>
                    <a:pt x="108" y="458"/>
                    <a:pt x="104" y="463"/>
                    <a:pt x="101" y="465"/>
                  </a:cubicBezTo>
                  <a:cubicBezTo>
                    <a:pt x="99" y="468"/>
                    <a:pt x="93" y="473"/>
                    <a:pt x="90" y="473"/>
                  </a:cubicBezTo>
                  <a:cubicBezTo>
                    <a:pt x="87" y="473"/>
                    <a:pt x="83" y="470"/>
                    <a:pt x="80" y="469"/>
                  </a:cubicBezTo>
                  <a:cubicBezTo>
                    <a:pt x="76" y="468"/>
                    <a:pt x="69" y="464"/>
                    <a:pt x="65" y="464"/>
                  </a:cubicBezTo>
                  <a:cubicBezTo>
                    <a:pt x="62" y="463"/>
                    <a:pt x="56" y="464"/>
                    <a:pt x="53" y="464"/>
                  </a:cubicBezTo>
                  <a:cubicBezTo>
                    <a:pt x="50" y="464"/>
                    <a:pt x="45" y="462"/>
                    <a:pt x="43" y="462"/>
                  </a:cubicBezTo>
                  <a:cubicBezTo>
                    <a:pt x="40" y="462"/>
                    <a:pt x="34" y="466"/>
                    <a:pt x="32" y="468"/>
                  </a:cubicBezTo>
                  <a:cubicBezTo>
                    <a:pt x="30" y="470"/>
                    <a:pt x="28" y="475"/>
                    <a:pt x="25" y="476"/>
                  </a:cubicBezTo>
                  <a:cubicBezTo>
                    <a:pt x="24" y="477"/>
                    <a:pt x="20" y="478"/>
                    <a:pt x="17" y="478"/>
                  </a:cubicBezTo>
                  <a:cubicBezTo>
                    <a:pt x="17" y="477"/>
                    <a:pt x="19" y="476"/>
                    <a:pt x="19" y="475"/>
                  </a:cubicBezTo>
                  <a:cubicBezTo>
                    <a:pt x="19" y="475"/>
                    <a:pt x="18" y="473"/>
                    <a:pt x="18" y="472"/>
                  </a:cubicBezTo>
                  <a:cubicBezTo>
                    <a:pt x="17" y="471"/>
                    <a:pt x="16" y="471"/>
                    <a:pt x="16" y="470"/>
                  </a:cubicBezTo>
                  <a:cubicBezTo>
                    <a:pt x="15" y="470"/>
                    <a:pt x="14" y="469"/>
                    <a:pt x="14" y="468"/>
                  </a:cubicBezTo>
                  <a:cubicBezTo>
                    <a:pt x="13" y="467"/>
                    <a:pt x="14" y="465"/>
                    <a:pt x="15" y="464"/>
                  </a:cubicBezTo>
                  <a:cubicBezTo>
                    <a:pt x="15" y="461"/>
                    <a:pt x="17" y="457"/>
                    <a:pt x="18" y="455"/>
                  </a:cubicBezTo>
                  <a:cubicBezTo>
                    <a:pt x="19" y="453"/>
                    <a:pt x="19" y="448"/>
                    <a:pt x="20" y="446"/>
                  </a:cubicBezTo>
                  <a:cubicBezTo>
                    <a:pt x="20" y="445"/>
                    <a:pt x="21" y="442"/>
                    <a:pt x="21" y="441"/>
                  </a:cubicBezTo>
                  <a:cubicBezTo>
                    <a:pt x="22" y="438"/>
                    <a:pt x="23" y="430"/>
                    <a:pt x="25" y="428"/>
                  </a:cubicBezTo>
                  <a:cubicBezTo>
                    <a:pt x="26" y="426"/>
                    <a:pt x="30" y="427"/>
                    <a:pt x="31" y="426"/>
                  </a:cubicBezTo>
                  <a:cubicBezTo>
                    <a:pt x="32" y="425"/>
                    <a:pt x="31" y="422"/>
                    <a:pt x="31" y="421"/>
                  </a:cubicBezTo>
                  <a:cubicBezTo>
                    <a:pt x="31" y="420"/>
                    <a:pt x="28" y="419"/>
                    <a:pt x="28" y="418"/>
                  </a:cubicBezTo>
                  <a:cubicBezTo>
                    <a:pt x="27" y="417"/>
                    <a:pt x="28" y="415"/>
                    <a:pt x="27" y="414"/>
                  </a:cubicBezTo>
                  <a:cubicBezTo>
                    <a:pt x="27" y="413"/>
                    <a:pt x="24" y="412"/>
                    <a:pt x="24" y="411"/>
                  </a:cubicBezTo>
                  <a:cubicBezTo>
                    <a:pt x="23" y="409"/>
                    <a:pt x="24" y="405"/>
                    <a:pt x="24" y="404"/>
                  </a:cubicBezTo>
                  <a:cubicBezTo>
                    <a:pt x="25" y="402"/>
                    <a:pt x="27" y="398"/>
                    <a:pt x="27" y="396"/>
                  </a:cubicBezTo>
                  <a:cubicBezTo>
                    <a:pt x="27" y="395"/>
                    <a:pt x="26" y="392"/>
                    <a:pt x="25" y="392"/>
                  </a:cubicBezTo>
                  <a:cubicBezTo>
                    <a:pt x="24" y="391"/>
                    <a:pt x="21" y="390"/>
                    <a:pt x="20" y="389"/>
                  </a:cubicBezTo>
                  <a:cubicBezTo>
                    <a:pt x="19" y="389"/>
                    <a:pt x="19" y="387"/>
                    <a:pt x="19" y="386"/>
                  </a:cubicBezTo>
                  <a:cubicBezTo>
                    <a:pt x="18" y="385"/>
                    <a:pt x="15" y="385"/>
                    <a:pt x="14" y="384"/>
                  </a:cubicBezTo>
                  <a:cubicBezTo>
                    <a:pt x="13" y="383"/>
                    <a:pt x="15" y="380"/>
                    <a:pt x="14" y="379"/>
                  </a:cubicBezTo>
                  <a:cubicBezTo>
                    <a:pt x="14" y="378"/>
                    <a:pt x="12" y="377"/>
                    <a:pt x="11" y="376"/>
                  </a:cubicBezTo>
                  <a:cubicBezTo>
                    <a:pt x="10" y="376"/>
                    <a:pt x="8" y="378"/>
                    <a:pt x="7" y="377"/>
                  </a:cubicBezTo>
                  <a:cubicBezTo>
                    <a:pt x="6" y="376"/>
                    <a:pt x="6" y="373"/>
                    <a:pt x="6" y="371"/>
                  </a:cubicBezTo>
                  <a:cubicBezTo>
                    <a:pt x="6" y="370"/>
                    <a:pt x="7" y="367"/>
                    <a:pt x="7" y="366"/>
                  </a:cubicBezTo>
                  <a:cubicBezTo>
                    <a:pt x="7" y="364"/>
                    <a:pt x="5" y="361"/>
                    <a:pt x="5" y="360"/>
                  </a:cubicBezTo>
                  <a:cubicBezTo>
                    <a:pt x="5" y="358"/>
                    <a:pt x="5" y="356"/>
                    <a:pt x="5" y="354"/>
                  </a:cubicBezTo>
                  <a:cubicBezTo>
                    <a:pt x="5" y="354"/>
                    <a:pt x="4" y="353"/>
                    <a:pt x="4" y="352"/>
                  </a:cubicBezTo>
                  <a:cubicBezTo>
                    <a:pt x="4" y="350"/>
                    <a:pt x="6" y="348"/>
                    <a:pt x="7" y="346"/>
                  </a:cubicBezTo>
                  <a:cubicBezTo>
                    <a:pt x="7" y="345"/>
                    <a:pt x="10" y="343"/>
                    <a:pt x="11" y="342"/>
                  </a:cubicBezTo>
                  <a:cubicBezTo>
                    <a:pt x="12" y="341"/>
                    <a:pt x="15" y="340"/>
                    <a:pt x="15" y="338"/>
                  </a:cubicBezTo>
                  <a:cubicBezTo>
                    <a:pt x="15" y="337"/>
                    <a:pt x="13" y="336"/>
                    <a:pt x="12" y="335"/>
                  </a:cubicBezTo>
                  <a:cubicBezTo>
                    <a:pt x="10" y="335"/>
                    <a:pt x="8" y="334"/>
                    <a:pt x="6" y="334"/>
                  </a:cubicBezTo>
                  <a:cubicBezTo>
                    <a:pt x="6" y="334"/>
                    <a:pt x="4" y="336"/>
                    <a:pt x="3" y="336"/>
                  </a:cubicBezTo>
                  <a:cubicBezTo>
                    <a:pt x="2" y="335"/>
                    <a:pt x="1" y="332"/>
                    <a:pt x="1" y="331"/>
                  </a:cubicBezTo>
                  <a:cubicBezTo>
                    <a:pt x="0" y="329"/>
                    <a:pt x="0" y="325"/>
                    <a:pt x="1" y="323"/>
                  </a:cubicBezTo>
                  <a:cubicBezTo>
                    <a:pt x="1" y="322"/>
                    <a:pt x="2" y="320"/>
                    <a:pt x="3" y="319"/>
                  </a:cubicBezTo>
                  <a:cubicBezTo>
                    <a:pt x="4" y="319"/>
                    <a:pt x="6" y="318"/>
                    <a:pt x="7" y="317"/>
                  </a:cubicBezTo>
                  <a:cubicBezTo>
                    <a:pt x="9" y="316"/>
                    <a:pt x="12" y="313"/>
                    <a:pt x="12" y="311"/>
                  </a:cubicBezTo>
                  <a:cubicBezTo>
                    <a:pt x="12" y="310"/>
                    <a:pt x="12" y="308"/>
                    <a:pt x="12" y="307"/>
                  </a:cubicBezTo>
                  <a:cubicBezTo>
                    <a:pt x="11" y="306"/>
                    <a:pt x="8" y="307"/>
                    <a:pt x="7" y="306"/>
                  </a:cubicBezTo>
                  <a:cubicBezTo>
                    <a:pt x="7" y="305"/>
                    <a:pt x="7" y="302"/>
                    <a:pt x="7" y="301"/>
                  </a:cubicBezTo>
                  <a:cubicBezTo>
                    <a:pt x="8" y="299"/>
                    <a:pt x="9" y="296"/>
                    <a:pt x="10" y="295"/>
                  </a:cubicBezTo>
                  <a:cubicBezTo>
                    <a:pt x="11" y="295"/>
                    <a:pt x="13" y="296"/>
                    <a:pt x="14" y="295"/>
                  </a:cubicBezTo>
                  <a:cubicBezTo>
                    <a:pt x="15" y="295"/>
                    <a:pt x="17" y="293"/>
                    <a:pt x="18" y="292"/>
                  </a:cubicBezTo>
                  <a:cubicBezTo>
                    <a:pt x="19" y="291"/>
                    <a:pt x="20" y="288"/>
                    <a:pt x="20" y="286"/>
                  </a:cubicBezTo>
                  <a:cubicBezTo>
                    <a:pt x="20" y="285"/>
                    <a:pt x="19" y="282"/>
                    <a:pt x="19" y="281"/>
                  </a:cubicBezTo>
                  <a:cubicBezTo>
                    <a:pt x="19" y="280"/>
                    <a:pt x="21" y="278"/>
                    <a:pt x="22" y="278"/>
                  </a:cubicBezTo>
                  <a:cubicBezTo>
                    <a:pt x="23" y="278"/>
                    <a:pt x="25" y="278"/>
                    <a:pt x="26" y="279"/>
                  </a:cubicBezTo>
                  <a:cubicBezTo>
                    <a:pt x="28" y="279"/>
                    <a:pt x="30" y="281"/>
                    <a:pt x="31" y="281"/>
                  </a:cubicBezTo>
                  <a:cubicBezTo>
                    <a:pt x="32" y="282"/>
                    <a:pt x="34" y="281"/>
                    <a:pt x="34" y="280"/>
                  </a:cubicBezTo>
                  <a:cubicBezTo>
                    <a:pt x="35" y="279"/>
                    <a:pt x="36" y="277"/>
                    <a:pt x="36" y="275"/>
                  </a:cubicBezTo>
                  <a:cubicBezTo>
                    <a:pt x="36" y="273"/>
                    <a:pt x="36" y="269"/>
                    <a:pt x="36" y="267"/>
                  </a:cubicBezTo>
                  <a:cubicBezTo>
                    <a:pt x="37" y="266"/>
                    <a:pt x="38" y="265"/>
                    <a:pt x="39" y="264"/>
                  </a:cubicBezTo>
                  <a:cubicBezTo>
                    <a:pt x="40" y="263"/>
                    <a:pt x="42" y="263"/>
                    <a:pt x="43" y="262"/>
                  </a:cubicBezTo>
                  <a:cubicBezTo>
                    <a:pt x="44" y="261"/>
                    <a:pt x="44" y="258"/>
                    <a:pt x="44" y="257"/>
                  </a:cubicBezTo>
                  <a:cubicBezTo>
                    <a:pt x="44" y="256"/>
                    <a:pt x="43" y="254"/>
                    <a:pt x="42" y="253"/>
                  </a:cubicBezTo>
                  <a:cubicBezTo>
                    <a:pt x="42" y="251"/>
                    <a:pt x="43" y="247"/>
                    <a:pt x="42" y="245"/>
                  </a:cubicBezTo>
                  <a:cubicBezTo>
                    <a:pt x="41" y="244"/>
                    <a:pt x="38" y="245"/>
                    <a:pt x="37" y="244"/>
                  </a:cubicBezTo>
                  <a:cubicBezTo>
                    <a:pt x="36" y="243"/>
                    <a:pt x="36" y="240"/>
                    <a:pt x="36" y="239"/>
                  </a:cubicBezTo>
                  <a:cubicBezTo>
                    <a:pt x="36" y="238"/>
                    <a:pt x="38" y="236"/>
                    <a:pt x="39" y="235"/>
                  </a:cubicBezTo>
                  <a:cubicBezTo>
                    <a:pt x="40" y="235"/>
                    <a:pt x="40" y="236"/>
                    <a:pt x="41" y="237"/>
                  </a:cubicBezTo>
                  <a:cubicBezTo>
                    <a:pt x="41" y="237"/>
                    <a:pt x="41" y="239"/>
                    <a:pt x="41" y="239"/>
                  </a:cubicBezTo>
                  <a:cubicBezTo>
                    <a:pt x="41" y="240"/>
                    <a:pt x="42" y="240"/>
                    <a:pt x="43" y="240"/>
                  </a:cubicBezTo>
                  <a:cubicBezTo>
                    <a:pt x="44" y="240"/>
                    <a:pt x="46" y="240"/>
                    <a:pt x="47" y="239"/>
                  </a:cubicBezTo>
                  <a:cubicBezTo>
                    <a:pt x="48" y="239"/>
                    <a:pt x="49" y="236"/>
                    <a:pt x="50" y="235"/>
                  </a:cubicBezTo>
                  <a:cubicBezTo>
                    <a:pt x="50" y="235"/>
                    <a:pt x="52" y="236"/>
                    <a:pt x="52" y="236"/>
                  </a:cubicBezTo>
                  <a:cubicBezTo>
                    <a:pt x="53" y="237"/>
                    <a:pt x="54" y="241"/>
                    <a:pt x="55" y="242"/>
                  </a:cubicBezTo>
                  <a:cubicBezTo>
                    <a:pt x="56" y="243"/>
                    <a:pt x="57" y="245"/>
                    <a:pt x="58" y="246"/>
                  </a:cubicBezTo>
                  <a:cubicBezTo>
                    <a:pt x="60" y="247"/>
                    <a:pt x="63" y="248"/>
                    <a:pt x="65" y="247"/>
                  </a:cubicBezTo>
                  <a:cubicBezTo>
                    <a:pt x="66" y="246"/>
                    <a:pt x="67" y="244"/>
                    <a:pt x="67" y="243"/>
                  </a:cubicBezTo>
                  <a:cubicBezTo>
                    <a:pt x="67" y="241"/>
                    <a:pt x="66" y="239"/>
                    <a:pt x="65" y="238"/>
                  </a:cubicBezTo>
                  <a:cubicBezTo>
                    <a:pt x="64" y="237"/>
                    <a:pt x="62" y="236"/>
                    <a:pt x="61" y="235"/>
                  </a:cubicBezTo>
                  <a:cubicBezTo>
                    <a:pt x="60" y="234"/>
                    <a:pt x="59" y="232"/>
                    <a:pt x="58" y="231"/>
                  </a:cubicBezTo>
                  <a:cubicBezTo>
                    <a:pt x="57" y="230"/>
                    <a:pt x="56" y="227"/>
                    <a:pt x="55" y="225"/>
                  </a:cubicBezTo>
                  <a:cubicBezTo>
                    <a:pt x="54" y="224"/>
                    <a:pt x="53" y="223"/>
                    <a:pt x="52" y="222"/>
                  </a:cubicBezTo>
                  <a:cubicBezTo>
                    <a:pt x="52" y="221"/>
                    <a:pt x="51" y="220"/>
                    <a:pt x="51" y="219"/>
                  </a:cubicBezTo>
                  <a:cubicBezTo>
                    <a:pt x="50" y="218"/>
                    <a:pt x="49" y="216"/>
                    <a:pt x="49" y="215"/>
                  </a:cubicBezTo>
                  <a:cubicBezTo>
                    <a:pt x="49" y="214"/>
                    <a:pt x="52" y="213"/>
                    <a:pt x="52" y="212"/>
                  </a:cubicBezTo>
                  <a:cubicBezTo>
                    <a:pt x="52" y="211"/>
                    <a:pt x="51" y="209"/>
                    <a:pt x="51" y="208"/>
                  </a:cubicBezTo>
                  <a:cubicBezTo>
                    <a:pt x="50" y="207"/>
                    <a:pt x="50" y="205"/>
                    <a:pt x="51" y="204"/>
                  </a:cubicBezTo>
                  <a:cubicBezTo>
                    <a:pt x="51" y="203"/>
                    <a:pt x="54" y="201"/>
                    <a:pt x="55" y="201"/>
                  </a:cubicBezTo>
                  <a:cubicBezTo>
                    <a:pt x="57" y="201"/>
                    <a:pt x="59" y="204"/>
                    <a:pt x="61" y="205"/>
                  </a:cubicBezTo>
                  <a:cubicBezTo>
                    <a:pt x="61" y="206"/>
                    <a:pt x="62" y="207"/>
                    <a:pt x="63" y="207"/>
                  </a:cubicBezTo>
                  <a:cubicBezTo>
                    <a:pt x="64" y="207"/>
                    <a:pt x="65" y="205"/>
                    <a:pt x="66" y="205"/>
                  </a:cubicBezTo>
                  <a:cubicBezTo>
                    <a:pt x="67" y="205"/>
                    <a:pt x="70" y="207"/>
                    <a:pt x="71" y="206"/>
                  </a:cubicBezTo>
                  <a:cubicBezTo>
                    <a:pt x="72" y="205"/>
                    <a:pt x="71" y="202"/>
                    <a:pt x="72" y="200"/>
                  </a:cubicBezTo>
                  <a:cubicBezTo>
                    <a:pt x="73" y="199"/>
                    <a:pt x="76" y="198"/>
                    <a:pt x="77" y="198"/>
                  </a:cubicBezTo>
                  <a:cubicBezTo>
                    <a:pt x="78" y="198"/>
                    <a:pt x="81" y="199"/>
                    <a:pt x="82" y="199"/>
                  </a:cubicBezTo>
                  <a:cubicBezTo>
                    <a:pt x="83" y="198"/>
                    <a:pt x="84" y="196"/>
                    <a:pt x="84" y="196"/>
                  </a:cubicBezTo>
                  <a:cubicBezTo>
                    <a:pt x="85" y="196"/>
                    <a:pt x="88" y="196"/>
                    <a:pt x="88" y="197"/>
                  </a:cubicBezTo>
                  <a:cubicBezTo>
                    <a:pt x="90" y="198"/>
                    <a:pt x="89" y="202"/>
                    <a:pt x="89" y="204"/>
                  </a:cubicBezTo>
                  <a:cubicBezTo>
                    <a:pt x="88" y="205"/>
                    <a:pt x="87" y="208"/>
                    <a:pt x="87" y="209"/>
                  </a:cubicBezTo>
                  <a:cubicBezTo>
                    <a:pt x="87" y="210"/>
                    <a:pt x="88" y="212"/>
                    <a:pt x="89" y="213"/>
                  </a:cubicBezTo>
                  <a:cubicBezTo>
                    <a:pt x="89" y="214"/>
                    <a:pt x="90" y="214"/>
                    <a:pt x="91" y="215"/>
                  </a:cubicBezTo>
                  <a:cubicBezTo>
                    <a:pt x="92" y="216"/>
                    <a:pt x="93" y="218"/>
                    <a:pt x="94" y="219"/>
                  </a:cubicBezTo>
                  <a:cubicBezTo>
                    <a:pt x="95" y="220"/>
                    <a:pt x="96" y="222"/>
                    <a:pt x="97" y="221"/>
                  </a:cubicBezTo>
                  <a:cubicBezTo>
                    <a:pt x="99" y="220"/>
                    <a:pt x="98" y="216"/>
                    <a:pt x="98" y="215"/>
                  </a:cubicBezTo>
                  <a:cubicBezTo>
                    <a:pt x="98" y="214"/>
                    <a:pt x="97" y="212"/>
                    <a:pt x="97" y="211"/>
                  </a:cubicBezTo>
                  <a:cubicBezTo>
                    <a:pt x="98" y="210"/>
                    <a:pt x="100" y="208"/>
                    <a:pt x="101" y="207"/>
                  </a:cubicBezTo>
                  <a:cubicBezTo>
                    <a:pt x="101" y="206"/>
                    <a:pt x="101" y="203"/>
                    <a:pt x="102" y="202"/>
                  </a:cubicBezTo>
                  <a:cubicBezTo>
                    <a:pt x="103" y="201"/>
                    <a:pt x="105" y="200"/>
                    <a:pt x="106" y="201"/>
                  </a:cubicBezTo>
                  <a:cubicBezTo>
                    <a:pt x="107" y="201"/>
                    <a:pt x="107" y="203"/>
                    <a:pt x="108" y="203"/>
                  </a:cubicBezTo>
                  <a:cubicBezTo>
                    <a:pt x="109" y="203"/>
                    <a:pt x="110" y="201"/>
                    <a:pt x="111" y="201"/>
                  </a:cubicBezTo>
                  <a:cubicBezTo>
                    <a:pt x="112" y="201"/>
                    <a:pt x="113" y="203"/>
                    <a:pt x="114" y="203"/>
                  </a:cubicBezTo>
                  <a:cubicBezTo>
                    <a:pt x="116" y="203"/>
                    <a:pt x="119" y="203"/>
                    <a:pt x="120" y="202"/>
                  </a:cubicBezTo>
                  <a:cubicBezTo>
                    <a:pt x="121" y="202"/>
                    <a:pt x="122" y="199"/>
                    <a:pt x="122" y="198"/>
                  </a:cubicBezTo>
                  <a:cubicBezTo>
                    <a:pt x="122" y="197"/>
                    <a:pt x="123" y="195"/>
                    <a:pt x="123" y="193"/>
                  </a:cubicBezTo>
                  <a:cubicBezTo>
                    <a:pt x="124" y="192"/>
                    <a:pt x="126" y="190"/>
                    <a:pt x="127" y="190"/>
                  </a:cubicBezTo>
                  <a:cubicBezTo>
                    <a:pt x="128" y="190"/>
                    <a:pt x="128" y="192"/>
                    <a:pt x="129" y="193"/>
                  </a:cubicBezTo>
                  <a:cubicBezTo>
                    <a:pt x="130" y="193"/>
                    <a:pt x="133" y="195"/>
                    <a:pt x="134" y="194"/>
                  </a:cubicBezTo>
                  <a:cubicBezTo>
                    <a:pt x="135" y="193"/>
                    <a:pt x="136" y="189"/>
                    <a:pt x="136" y="187"/>
                  </a:cubicBezTo>
                  <a:cubicBezTo>
                    <a:pt x="136" y="185"/>
                    <a:pt x="137" y="181"/>
                    <a:pt x="136" y="179"/>
                  </a:cubicBezTo>
                  <a:cubicBezTo>
                    <a:pt x="136" y="177"/>
                    <a:pt x="134" y="175"/>
                    <a:pt x="133" y="174"/>
                  </a:cubicBezTo>
                  <a:cubicBezTo>
                    <a:pt x="132" y="173"/>
                    <a:pt x="129" y="170"/>
                    <a:pt x="128" y="169"/>
                  </a:cubicBezTo>
                  <a:cubicBezTo>
                    <a:pt x="126" y="168"/>
                    <a:pt x="123" y="165"/>
                    <a:pt x="122" y="164"/>
                  </a:cubicBezTo>
                  <a:cubicBezTo>
                    <a:pt x="121" y="163"/>
                    <a:pt x="120" y="161"/>
                    <a:pt x="120" y="160"/>
                  </a:cubicBezTo>
                  <a:cubicBezTo>
                    <a:pt x="120" y="159"/>
                    <a:pt x="119" y="158"/>
                    <a:pt x="119" y="157"/>
                  </a:cubicBezTo>
                  <a:cubicBezTo>
                    <a:pt x="119" y="156"/>
                    <a:pt x="119" y="153"/>
                    <a:pt x="120" y="152"/>
                  </a:cubicBezTo>
                  <a:cubicBezTo>
                    <a:pt x="121" y="151"/>
                    <a:pt x="124" y="152"/>
                    <a:pt x="125" y="152"/>
                  </a:cubicBezTo>
                  <a:cubicBezTo>
                    <a:pt x="126" y="152"/>
                    <a:pt x="128" y="153"/>
                    <a:pt x="129" y="154"/>
                  </a:cubicBezTo>
                  <a:cubicBezTo>
                    <a:pt x="129" y="155"/>
                    <a:pt x="130" y="157"/>
                    <a:pt x="130" y="158"/>
                  </a:cubicBezTo>
                  <a:cubicBezTo>
                    <a:pt x="131" y="159"/>
                    <a:pt x="132" y="161"/>
                    <a:pt x="133" y="162"/>
                  </a:cubicBezTo>
                  <a:cubicBezTo>
                    <a:pt x="134" y="162"/>
                    <a:pt x="136" y="162"/>
                    <a:pt x="136" y="162"/>
                  </a:cubicBezTo>
                  <a:cubicBezTo>
                    <a:pt x="137" y="162"/>
                    <a:pt x="138" y="160"/>
                    <a:pt x="138" y="159"/>
                  </a:cubicBezTo>
                  <a:cubicBezTo>
                    <a:pt x="139" y="158"/>
                    <a:pt x="137" y="156"/>
                    <a:pt x="136" y="155"/>
                  </a:cubicBezTo>
                  <a:cubicBezTo>
                    <a:pt x="136" y="154"/>
                    <a:pt x="134" y="154"/>
                    <a:pt x="133" y="153"/>
                  </a:cubicBezTo>
                  <a:cubicBezTo>
                    <a:pt x="132" y="152"/>
                    <a:pt x="132" y="150"/>
                    <a:pt x="131" y="150"/>
                  </a:cubicBezTo>
                  <a:cubicBezTo>
                    <a:pt x="130" y="149"/>
                    <a:pt x="129" y="148"/>
                    <a:pt x="128" y="147"/>
                  </a:cubicBezTo>
                  <a:cubicBezTo>
                    <a:pt x="128" y="146"/>
                    <a:pt x="127" y="145"/>
                    <a:pt x="127" y="144"/>
                  </a:cubicBezTo>
                  <a:cubicBezTo>
                    <a:pt x="127" y="144"/>
                    <a:pt x="128" y="142"/>
                    <a:pt x="128" y="141"/>
                  </a:cubicBezTo>
                  <a:cubicBezTo>
                    <a:pt x="129" y="140"/>
                    <a:pt x="130" y="140"/>
                    <a:pt x="130" y="140"/>
                  </a:cubicBezTo>
                  <a:cubicBezTo>
                    <a:pt x="131" y="139"/>
                    <a:pt x="133" y="140"/>
                    <a:pt x="133" y="140"/>
                  </a:cubicBezTo>
                  <a:cubicBezTo>
                    <a:pt x="134" y="140"/>
                    <a:pt x="134" y="142"/>
                    <a:pt x="135" y="142"/>
                  </a:cubicBezTo>
                  <a:cubicBezTo>
                    <a:pt x="135" y="143"/>
                    <a:pt x="135" y="145"/>
                    <a:pt x="135" y="146"/>
                  </a:cubicBezTo>
                  <a:cubicBezTo>
                    <a:pt x="136" y="146"/>
                    <a:pt x="138" y="147"/>
                    <a:pt x="138" y="147"/>
                  </a:cubicBezTo>
                  <a:cubicBezTo>
                    <a:pt x="139" y="148"/>
                    <a:pt x="139" y="149"/>
                    <a:pt x="139" y="149"/>
                  </a:cubicBezTo>
                  <a:cubicBezTo>
                    <a:pt x="140" y="150"/>
                    <a:pt x="140" y="151"/>
                    <a:pt x="141" y="152"/>
                  </a:cubicBezTo>
                  <a:cubicBezTo>
                    <a:pt x="141" y="152"/>
                    <a:pt x="142" y="152"/>
                    <a:pt x="143" y="152"/>
                  </a:cubicBezTo>
                  <a:cubicBezTo>
                    <a:pt x="144" y="151"/>
                    <a:pt x="144" y="148"/>
                    <a:pt x="145" y="147"/>
                  </a:cubicBezTo>
                  <a:cubicBezTo>
                    <a:pt x="145" y="146"/>
                    <a:pt x="144" y="143"/>
                    <a:pt x="144" y="142"/>
                  </a:cubicBezTo>
                  <a:cubicBezTo>
                    <a:pt x="144" y="141"/>
                    <a:pt x="144" y="138"/>
                    <a:pt x="145" y="137"/>
                  </a:cubicBezTo>
                  <a:cubicBezTo>
                    <a:pt x="145" y="136"/>
                    <a:pt x="146" y="133"/>
                    <a:pt x="147" y="132"/>
                  </a:cubicBezTo>
                  <a:cubicBezTo>
                    <a:pt x="148" y="131"/>
                    <a:pt x="149" y="129"/>
                    <a:pt x="150" y="128"/>
                  </a:cubicBezTo>
                  <a:cubicBezTo>
                    <a:pt x="151" y="127"/>
                    <a:pt x="153" y="128"/>
                    <a:pt x="154" y="127"/>
                  </a:cubicBezTo>
                  <a:cubicBezTo>
                    <a:pt x="154" y="126"/>
                    <a:pt x="154" y="124"/>
                    <a:pt x="153" y="123"/>
                  </a:cubicBezTo>
                  <a:cubicBezTo>
                    <a:pt x="153" y="122"/>
                    <a:pt x="152" y="120"/>
                    <a:pt x="152" y="120"/>
                  </a:cubicBezTo>
                  <a:cubicBezTo>
                    <a:pt x="152" y="119"/>
                    <a:pt x="152" y="116"/>
                    <a:pt x="152" y="115"/>
                  </a:cubicBezTo>
                  <a:cubicBezTo>
                    <a:pt x="153" y="114"/>
                    <a:pt x="153" y="112"/>
                    <a:pt x="154" y="111"/>
                  </a:cubicBezTo>
                  <a:cubicBezTo>
                    <a:pt x="155" y="111"/>
                    <a:pt x="157" y="111"/>
                    <a:pt x="158" y="110"/>
                  </a:cubicBezTo>
                  <a:cubicBezTo>
                    <a:pt x="159" y="110"/>
                    <a:pt x="160" y="108"/>
                    <a:pt x="160" y="107"/>
                  </a:cubicBezTo>
                  <a:cubicBezTo>
                    <a:pt x="160" y="106"/>
                    <a:pt x="159" y="104"/>
                    <a:pt x="159" y="103"/>
                  </a:cubicBezTo>
                  <a:cubicBezTo>
                    <a:pt x="160" y="103"/>
                    <a:pt x="162" y="102"/>
                    <a:pt x="163" y="102"/>
                  </a:cubicBezTo>
                  <a:cubicBezTo>
                    <a:pt x="164" y="102"/>
                    <a:pt x="167" y="102"/>
                    <a:pt x="168" y="102"/>
                  </a:cubicBezTo>
                  <a:cubicBezTo>
                    <a:pt x="169" y="102"/>
                    <a:pt x="171" y="104"/>
                    <a:pt x="171" y="105"/>
                  </a:cubicBezTo>
                  <a:cubicBezTo>
                    <a:pt x="172" y="106"/>
                    <a:pt x="172" y="108"/>
                    <a:pt x="172" y="109"/>
                  </a:cubicBezTo>
                  <a:cubicBezTo>
                    <a:pt x="172" y="110"/>
                    <a:pt x="171" y="111"/>
                    <a:pt x="171" y="112"/>
                  </a:cubicBezTo>
                  <a:cubicBezTo>
                    <a:pt x="171" y="113"/>
                    <a:pt x="173" y="114"/>
                    <a:pt x="173" y="115"/>
                  </a:cubicBezTo>
                  <a:cubicBezTo>
                    <a:pt x="173" y="116"/>
                    <a:pt x="172" y="118"/>
                    <a:pt x="173" y="119"/>
                  </a:cubicBezTo>
                  <a:cubicBezTo>
                    <a:pt x="174" y="120"/>
                    <a:pt x="177" y="118"/>
                    <a:pt x="178" y="117"/>
                  </a:cubicBezTo>
                  <a:cubicBezTo>
                    <a:pt x="179" y="117"/>
                    <a:pt x="179" y="115"/>
                    <a:pt x="180" y="114"/>
                  </a:cubicBezTo>
                  <a:cubicBezTo>
                    <a:pt x="180" y="113"/>
                    <a:pt x="181" y="113"/>
                    <a:pt x="181" y="112"/>
                  </a:cubicBezTo>
                  <a:cubicBezTo>
                    <a:pt x="182" y="111"/>
                    <a:pt x="183" y="109"/>
                    <a:pt x="183" y="108"/>
                  </a:cubicBezTo>
                  <a:cubicBezTo>
                    <a:pt x="184" y="107"/>
                    <a:pt x="184" y="105"/>
                    <a:pt x="184" y="104"/>
                  </a:cubicBezTo>
                  <a:cubicBezTo>
                    <a:pt x="185" y="104"/>
                    <a:pt x="186" y="104"/>
                    <a:pt x="186" y="104"/>
                  </a:cubicBezTo>
                  <a:cubicBezTo>
                    <a:pt x="187" y="103"/>
                    <a:pt x="190" y="103"/>
                    <a:pt x="190" y="102"/>
                  </a:cubicBezTo>
                  <a:cubicBezTo>
                    <a:pt x="190" y="102"/>
                    <a:pt x="189" y="100"/>
                    <a:pt x="189" y="100"/>
                  </a:cubicBezTo>
                  <a:cubicBezTo>
                    <a:pt x="188" y="99"/>
                    <a:pt x="186" y="97"/>
                    <a:pt x="186" y="96"/>
                  </a:cubicBezTo>
                  <a:cubicBezTo>
                    <a:pt x="186" y="95"/>
                    <a:pt x="188" y="94"/>
                    <a:pt x="189" y="93"/>
                  </a:cubicBezTo>
                  <a:cubicBezTo>
                    <a:pt x="190" y="93"/>
                    <a:pt x="192" y="92"/>
                    <a:pt x="192" y="91"/>
                  </a:cubicBezTo>
                  <a:cubicBezTo>
                    <a:pt x="193" y="91"/>
                    <a:pt x="194" y="89"/>
                    <a:pt x="194" y="88"/>
                  </a:cubicBezTo>
                  <a:cubicBezTo>
                    <a:pt x="194" y="87"/>
                    <a:pt x="191" y="86"/>
                    <a:pt x="190" y="84"/>
                  </a:cubicBezTo>
                  <a:cubicBezTo>
                    <a:pt x="190" y="84"/>
                    <a:pt x="190" y="81"/>
                    <a:pt x="190" y="81"/>
                  </a:cubicBezTo>
                  <a:cubicBezTo>
                    <a:pt x="191" y="80"/>
                    <a:pt x="193" y="80"/>
                    <a:pt x="194" y="80"/>
                  </a:cubicBezTo>
                  <a:cubicBezTo>
                    <a:pt x="194" y="80"/>
                    <a:pt x="196" y="82"/>
                    <a:pt x="196" y="82"/>
                  </a:cubicBezTo>
                  <a:cubicBezTo>
                    <a:pt x="197" y="83"/>
                    <a:pt x="196" y="85"/>
                    <a:pt x="197" y="86"/>
                  </a:cubicBezTo>
                  <a:cubicBezTo>
                    <a:pt x="197" y="86"/>
                    <a:pt x="199" y="87"/>
                    <a:pt x="199" y="87"/>
                  </a:cubicBezTo>
                  <a:cubicBezTo>
                    <a:pt x="200" y="86"/>
                    <a:pt x="201" y="84"/>
                    <a:pt x="201" y="83"/>
                  </a:cubicBezTo>
                  <a:cubicBezTo>
                    <a:pt x="201" y="82"/>
                    <a:pt x="200" y="80"/>
                    <a:pt x="200" y="80"/>
                  </a:cubicBezTo>
                  <a:cubicBezTo>
                    <a:pt x="200" y="78"/>
                    <a:pt x="201" y="75"/>
                    <a:pt x="202" y="74"/>
                  </a:cubicBezTo>
                  <a:cubicBezTo>
                    <a:pt x="203" y="72"/>
                    <a:pt x="206" y="71"/>
                    <a:pt x="208" y="70"/>
                  </a:cubicBezTo>
                  <a:cubicBezTo>
                    <a:pt x="209" y="69"/>
                    <a:pt x="212" y="69"/>
                    <a:pt x="213" y="68"/>
                  </a:cubicBezTo>
                  <a:cubicBezTo>
                    <a:pt x="213" y="67"/>
                    <a:pt x="214" y="65"/>
                    <a:pt x="214" y="64"/>
                  </a:cubicBezTo>
                  <a:cubicBezTo>
                    <a:pt x="215" y="63"/>
                    <a:pt x="217" y="61"/>
                    <a:pt x="218" y="61"/>
                  </a:cubicBezTo>
                  <a:cubicBezTo>
                    <a:pt x="219" y="60"/>
                    <a:pt x="222" y="61"/>
                    <a:pt x="223" y="61"/>
                  </a:cubicBezTo>
                  <a:cubicBezTo>
                    <a:pt x="224" y="61"/>
                    <a:pt x="226" y="61"/>
                    <a:pt x="227" y="61"/>
                  </a:cubicBezTo>
                  <a:cubicBezTo>
                    <a:pt x="228" y="60"/>
                    <a:pt x="229" y="57"/>
                    <a:pt x="230" y="56"/>
                  </a:cubicBezTo>
                  <a:cubicBezTo>
                    <a:pt x="231" y="56"/>
                    <a:pt x="233" y="56"/>
                    <a:pt x="234" y="56"/>
                  </a:cubicBezTo>
                  <a:cubicBezTo>
                    <a:pt x="234" y="57"/>
                    <a:pt x="234" y="58"/>
                    <a:pt x="235" y="58"/>
                  </a:cubicBezTo>
                  <a:cubicBezTo>
                    <a:pt x="236" y="59"/>
                    <a:pt x="237" y="57"/>
                    <a:pt x="238" y="56"/>
                  </a:cubicBezTo>
                  <a:cubicBezTo>
                    <a:pt x="239" y="55"/>
                    <a:pt x="241" y="53"/>
                    <a:pt x="241" y="52"/>
                  </a:cubicBezTo>
                  <a:cubicBezTo>
                    <a:pt x="240" y="50"/>
                    <a:pt x="236" y="50"/>
                    <a:pt x="236" y="49"/>
                  </a:cubicBezTo>
                  <a:cubicBezTo>
                    <a:pt x="235" y="48"/>
                    <a:pt x="237" y="45"/>
                    <a:pt x="237" y="44"/>
                  </a:cubicBezTo>
                  <a:cubicBezTo>
                    <a:pt x="237" y="43"/>
                    <a:pt x="236" y="40"/>
                    <a:pt x="236" y="39"/>
                  </a:cubicBezTo>
                  <a:cubicBezTo>
                    <a:pt x="236" y="38"/>
                    <a:pt x="236" y="35"/>
                    <a:pt x="236" y="34"/>
                  </a:cubicBezTo>
                  <a:cubicBezTo>
                    <a:pt x="236" y="33"/>
                    <a:pt x="236" y="29"/>
                    <a:pt x="237" y="28"/>
                  </a:cubicBezTo>
                  <a:cubicBezTo>
                    <a:pt x="238" y="27"/>
                    <a:pt x="239" y="26"/>
                    <a:pt x="240" y="26"/>
                  </a:cubicBezTo>
                  <a:cubicBezTo>
                    <a:pt x="241" y="26"/>
                    <a:pt x="242" y="26"/>
                    <a:pt x="243" y="27"/>
                  </a:cubicBezTo>
                  <a:cubicBezTo>
                    <a:pt x="244" y="27"/>
                    <a:pt x="244" y="29"/>
                    <a:pt x="245" y="29"/>
                  </a:cubicBezTo>
                  <a:cubicBezTo>
                    <a:pt x="246" y="29"/>
                    <a:pt x="249" y="29"/>
                    <a:pt x="250" y="29"/>
                  </a:cubicBezTo>
                  <a:cubicBezTo>
                    <a:pt x="251" y="29"/>
                    <a:pt x="252" y="31"/>
                    <a:pt x="253" y="31"/>
                  </a:cubicBezTo>
                  <a:cubicBezTo>
                    <a:pt x="254" y="31"/>
                    <a:pt x="256" y="32"/>
                    <a:pt x="257" y="31"/>
                  </a:cubicBezTo>
                  <a:cubicBezTo>
                    <a:pt x="258" y="31"/>
                    <a:pt x="260" y="30"/>
                    <a:pt x="260" y="29"/>
                  </a:cubicBezTo>
                  <a:cubicBezTo>
                    <a:pt x="261" y="28"/>
                    <a:pt x="261" y="26"/>
                    <a:pt x="260" y="24"/>
                  </a:cubicBezTo>
                  <a:cubicBezTo>
                    <a:pt x="260" y="24"/>
                    <a:pt x="259" y="22"/>
                    <a:pt x="258" y="22"/>
                  </a:cubicBezTo>
                  <a:cubicBezTo>
                    <a:pt x="258" y="21"/>
                    <a:pt x="256" y="20"/>
                    <a:pt x="256" y="19"/>
                  </a:cubicBezTo>
                  <a:cubicBezTo>
                    <a:pt x="256" y="18"/>
                    <a:pt x="256" y="16"/>
                    <a:pt x="257" y="15"/>
                  </a:cubicBezTo>
                  <a:cubicBezTo>
                    <a:pt x="257" y="15"/>
                    <a:pt x="259" y="14"/>
                    <a:pt x="260" y="13"/>
                  </a:cubicBezTo>
                  <a:cubicBezTo>
                    <a:pt x="261" y="13"/>
                    <a:pt x="262" y="11"/>
                    <a:pt x="263" y="10"/>
                  </a:cubicBezTo>
                  <a:cubicBezTo>
                    <a:pt x="264" y="9"/>
                    <a:pt x="264" y="6"/>
                    <a:pt x="265" y="5"/>
                  </a:cubicBezTo>
                  <a:cubicBezTo>
                    <a:pt x="265" y="4"/>
                    <a:pt x="268" y="2"/>
                    <a:pt x="269" y="0"/>
                  </a:cubicBezTo>
                  <a:cubicBezTo>
                    <a:pt x="269" y="0"/>
                    <a:pt x="269" y="0"/>
                    <a:pt x="269" y="0"/>
                  </a:cubicBezTo>
                  <a:cubicBezTo>
                    <a:pt x="270" y="0"/>
                    <a:pt x="272" y="1"/>
                    <a:pt x="273" y="1"/>
                  </a:cubicBezTo>
                  <a:cubicBezTo>
                    <a:pt x="275" y="2"/>
                    <a:pt x="278" y="6"/>
                    <a:pt x="280" y="7"/>
                  </a:cubicBezTo>
                  <a:cubicBezTo>
                    <a:pt x="283" y="9"/>
                    <a:pt x="289" y="11"/>
                    <a:pt x="293" y="13"/>
                  </a:cubicBezTo>
                  <a:cubicBezTo>
                    <a:pt x="294" y="14"/>
                    <a:pt x="298" y="16"/>
                    <a:pt x="299" y="17"/>
                  </a:cubicBezTo>
                  <a:cubicBezTo>
                    <a:pt x="301" y="18"/>
                    <a:pt x="303" y="21"/>
                    <a:pt x="305" y="22"/>
                  </a:cubicBezTo>
                  <a:cubicBezTo>
                    <a:pt x="306" y="23"/>
                    <a:pt x="307" y="26"/>
                    <a:pt x="308" y="28"/>
                  </a:cubicBezTo>
                  <a:cubicBezTo>
                    <a:pt x="308" y="30"/>
                    <a:pt x="307" y="35"/>
                    <a:pt x="308" y="37"/>
                  </a:cubicBezTo>
                  <a:cubicBezTo>
                    <a:pt x="308" y="38"/>
                    <a:pt x="310" y="41"/>
                    <a:pt x="311" y="43"/>
                  </a:cubicBezTo>
                  <a:cubicBezTo>
                    <a:pt x="312" y="45"/>
                    <a:pt x="315" y="49"/>
                    <a:pt x="316" y="51"/>
                  </a:cubicBezTo>
                  <a:cubicBezTo>
                    <a:pt x="317" y="52"/>
                    <a:pt x="318" y="56"/>
                    <a:pt x="319" y="58"/>
                  </a:cubicBezTo>
                  <a:cubicBezTo>
                    <a:pt x="319" y="59"/>
                    <a:pt x="320" y="63"/>
                    <a:pt x="321" y="64"/>
                  </a:cubicBezTo>
                  <a:cubicBezTo>
                    <a:pt x="322" y="65"/>
                    <a:pt x="325" y="67"/>
                    <a:pt x="326" y="68"/>
                  </a:cubicBezTo>
                  <a:cubicBezTo>
                    <a:pt x="328" y="68"/>
                    <a:pt x="332" y="69"/>
                    <a:pt x="334" y="70"/>
                  </a:cubicBezTo>
                  <a:cubicBezTo>
                    <a:pt x="336" y="71"/>
                    <a:pt x="339" y="73"/>
                    <a:pt x="340" y="75"/>
                  </a:cubicBezTo>
                  <a:cubicBezTo>
                    <a:pt x="343" y="78"/>
                    <a:pt x="344" y="87"/>
                    <a:pt x="346" y="91"/>
                  </a:cubicBezTo>
                  <a:cubicBezTo>
                    <a:pt x="347" y="94"/>
                    <a:pt x="350" y="101"/>
                    <a:pt x="352" y="104"/>
                  </a:cubicBezTo>
                  <a:cubicBezTo>
                    <a:pt x="353" y="106"/>
                    <a:pt x="355" y="108"/>
                    <a:pt x="356" y="110"/>
                  </a:cubicBezTo>
                  <a:cubicBezTo>
                    <a:pt x="358" y="112"/>
                    <a:pt x="362" y="115"/>
                    <a:pt x="365" y="117"/>
                  </a:cubicBezTo>
                  <a:cubicBezTo>
                    <a:pt x="367" y="118"/>
                    <a:pt x="371" y="120"/>
                    <a:pt x="373" y="122"/>
                  </a:cubicBezTo>
                  <a:cubicBezTo>
                    <a:pt x="376" y="124"/>
                    <a:pt x="381" y="130"/>
                    <a:pt x="383" y="133"/>
                  </a:cubicBezTo>
                  <a:cubicBezTo>
                    <a:pt x="385" y="137"/>
                    <a:pt x="389" y="144"/>
                    <a:pt x="391" y="147"/>
                  </a:cubicBezTo>
                  <a:cubicBezTo>
                    <a:pt x="392" y="149"/>
                    <a:pt x="396" y="153"/>
                    <a:pt x="398" y="155"/>
                  </a:cubicBezTo>
                  <a:cubicBezTo>
                    <a:pt x="396" y="157"/>
                    <a:pt x="391" y="158"/>
                    <a:pt x="389" y="159"/>
                  </a:cubicBezTo>
                  <a:cubicBezTo>
                    <a:pt x="388" y="160"/>
                    <a:pt x="384" y="162"/>
                    <a:pt x="383" y="163"/>
                  </a:cubicBezTo>
                  <a:cubicBezTo>
                    <a:pt x="381" y="164"/>
                    <a:pt x="378" y="169"/>
                    <a:pt x="377" y="171"/>
                  </a:cubicBezTo>
                  <a:cubicBezTo>
                    <a:pt x="376" y="172"/>
                    <a:pt x="374" y="173"/>
                    <a:pt x="373" y="174"/>
                  </a:cubicBezTo>
                  <a:cubicBezTo>
                    <a:pt x="373" y="176"/>
                    <a:pt x="372" y="180"/>
                    <a:pt x="372" y="181"/>
                  </a:cubicBezTo>
                  <a:cubicBezTo>
                    <a:pt x="372" y="183"/>
                    <a:pt x="374" y="186"/>
                    <a:pt x="374" y="188"/>
                  </a:cubicBezTo>
                  <a:cubicBezTo>
                    <a:pt x="374" y="191"/>
                    <a:pt x="372" y="196"/>
                    <a:pt x="372" y="198"/>
                  </a:cubicBezTo>
                  <a:cubicBezTo>
                    <a:pt x="371" y="201"/>
                    <a:pt x="370" y="206"/>
                    <a:pt x="370" y="208"/>
                  </a:cubicBezTo>
                  <a:cubicBezTo>
                    <a:pt x="370" y="211"/>
                    <a:pt x="371" y="217"/>
                    <a:pt x="370" y="220"/>
                  </a:cubicBezTo>
                  <a:cubicBezTo>
                    <a:pt x="370" y="221"/>
                    <a:pt x="367" y="224"/>
                    <a:pt x="366" y="224"/>
                  </a:cubicBezTo>
                  <a:cubicBezTo>
                    <a:pt x="364" y="225"/>
                    <a:pt x="359" y="224"/>
                    <a:pt x="357" y="224"/>
                  </a:cubicBezTo>
                  <a:cubicBezTo>
                    <a:pt x="355" y="223"/>
                    <a:pt x="352" y="221"/>
                    <a:pt x="351" y="221"/>
                  </a:cubicBezTo>
                  <a:cubicBezTo>
                    <a:pt x="349" y="221"/>
                    <a:pt x="344" y="223"/>
                    <a:pt x="342" y="224"/>
                  </a:cubicBezTo>
                  <a:cubicBezTo>
                    <a:pt x="341" y="224"/>
                    <a:pt x="337" y="226"/>
                    <a:pt x="336" y="227"/>
                  </a:cubicBezTo>
                  <a:cubicBezTo>
                    <a:pt x="334" y="228"/>
                    <a:pt x="332" y="230"/>
                    <a:pt x="331" y="231"/>
                  </a:cubicBezTo>
                  <a:cubicBezTo>
                    <a:pt x="330" y="233"/>
                    <a:pt x="328" y="237"/>
                    <a:pt x="326" y="239"/>
                  </a:cubicBezTo>
                  <a:cubicBezTo>
                    <a:pt x="326" y="240"/>
                    <a:pt x="324" y="242"/>
                    <a:pt x="323" y="243"/>
                  </a:cubicBezTo>
                  <a:cubicBezTo>
                    <a:pt x="323" y="245"/>
                    <a:pt x="323" y="248"/>
                    <a:pt x="323" y="250"/>
                  </a:cubicBezTo>
                  <a:cubicBezTo>
                    <a:pt x="324" y="251"/>
                    <a:pt x="325" y="252"/>
                    <a:pt x="326" y="253"/>
                  </a:cubicBezTo>
                  <a:cubicBezTo>
                    <a:pt x="326" y="254"/>
                    <a:pt x="327" y="258"/>
                    <a:pt x="328" y="259"/>
                  </a:cubicBezTo>
                  <a:cubicBezTo>
                    <a:pt x="329" y="260"/>
                    <a:pt x="331" y="262"/>
                    <a:pt x="332" y="264"/>
                  </a:cubicBezTo>
                  <a:cubicBezTo>
                    <a:pt x="332" y="265"/>
                    <a:pt x="332" y="268"/>
                    <a:pt x="333" y="270"/>
                  </a:cubicBezTo>
                  <a:cubicBezTo>
                    <a:pt x="334" y="271"/>
                    <a:pt x="337" y="273"/>
                    <a:pt x="337" y="274"/>
                  </a:cubicBezTo>
                  <a:cubicBezTo>
                    <a:pt x="338" y="276"/>
                    <a:pt x="340" y="280"/>
                    <a:pt x="339" y="282"/>
                  </a:cubicBezTo>
                  <a:cubicBezTo>
                    <a:pt x="339" y="284"/>
                    <a:pt x="337" y="285"/>
                    <a:pt x="336" y="286"/>
                  </a:cubicBezTo>
                  <a:cubicBezTo>
                    <a:pt x="335" y="287"/>
                    <a:pt x="332" y="286"/>
                    <a:pt x="331" y="287"/>
                  </a:cubicBezTo>
                  <a:cubicBezTo>
                    <a:pt x="331" y="288"/>
                    <a:pt x="332" y="290"/>
                    <a:pt x="332" y="291"/>
                  </a:cubicBezTo>
                  <a:cubicBezTo>
                    <a:pt x="333" y="293"/>
                    <a:pt x="337" y="294"/>
                    <a:pt x="338" y="296"/>
                  </a:cubicBezTo>
                  <a:cubicBezTo>
                    <a:pt x="340" y="298"/>
                    <a:pt x="342" y="303"/>
                    <a:pt x="342" y="305"/>
                  </a:cubicBezTo>
                  <a:cubicBezTo>
                    <a:pt x="343" y="307"/>
                    <a:pt x="344" y="312"/>
                    <a:pt x="345" y="315"/>
                  </a:cubicBezTo>
                  <a:cubicBezTo>
                    <a:pt x="346" y="317"/>
                    <a:pt x="348" y="321"/>
                    <a:pt x="349" y="322"/>
                  </a:cubicBezTo>
                  <a:cubicBezTo>
                    <a:pt x="349" y="324"/>
                    <a:pt x="351" y="328"/>
                    <a:pt x="351" y="330"/>
                  </a:cubicBezTo>
                  <a:cubicBezTo>
                    <a:pt x="352" y="333"/>
                    <a:pt x="351" y="339"/>
                    <a:pt x="351" y="341"/>
                  </a:cubicBezTo>
                  <a:cubicBezTo>
                    <a:pt x="351" y="343"/>
                    <a:pt x="352" y="346"/>
                    <a:pt x="352" y="348"/>
                  </a:cubicBezTo>
                  <a:cubicBezTo>
                    <a:pt x="352" y="349"/>
                    <a:pt x="351" y="352"/>
                    <a:pt x="350" y="353"/>
                  </a:cubicBezTo>
                  <a:cubicBezTo>
                    <a:pt x="350" y="356"/>
                    <a:pt x="350" y="361"/>
                    <a:pt x="349" y="364"/>
                  </a:cubicBezTo>
                  <a:cubicBezTo>
                    <a:pt x="347" y="365"/>
                    <a:pt x="344" y="368"/>
                    <a:pt x="342" y="368"/>
                  </a:cubicBezTo>
                  <a:cubicBezTo>
                    <a:pt x="340" y="368"/>
                    <a:pt x="338" y="365"/>
                    <a:pt x="336" y="365"/>
                  </a:cubicBezTo>
                  <a:cubicBezTo>
                    <a:pt x="335" y="365"/>
                    <a:pt x="332" y="367"/>
                    <a:pt x="331" y="368"/>
                  </a:cubicBezTo>
                  <a:cubicBezTo>
                    <a:pt x="330" y="369"/>
                    <a:pt x="332" y="373"/>
                    <a:pt x="331" y="374"/>
                  </a:cubicBezTo>
                  <a:cubicBezTo>
                    <a:pt x="330" y="376"/>
                    <a:pt x="325" y="374"/>
                    <a:pt x="323" y="373"/>
                  </a:cubicBezTo>
                  <a:cubicBezTo>
                    <a:pt x="321" y="372"/>
                    <a:pt x="318" y="369"/>
                    <a:pt x="317" y="370"/>
                  </a:cubicBezTo>
                  <a:cubicBezTo>
                    <a:pt x="315" y="370"/>
                    <a:pt x="313" y="374"/>
                    <a:pt x="312" y="376"/>
                  </a:cubicBezTo>
                  <a:cubicBezTo>
                    <a:pt x="311" y="378"/>
                    <a:pt x="309" y="383"/>
                    <a:pt x="308" y="385"/>
                  </a:cubicBezTo>
                  <a:cubicBezTo>
                    <a:pt x="306" y="387"/>
                    <a:pt x="301" y="392"/>
                    <a:pt x="298" y="395"/>
                  </a:cubicBezTo>
                  <a:close/>
                </a:path>
              </a:pathLst>
            </a:custGeom>
            <a:solidFill>
              <a:srgbClr val="B5B5B5"/>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grpSp>
          <p:nvGrpSpPr>
            <p:cNvPr id="9" name="Group 8"/>
            <p:cNvGrpSpPr/>
            <p:nvPr/>
          </p:nvGrpSpPr>
          <p:grpSpPr>
            <a:xfrm>
              <a:off x="7963888" y="4174586"/>
              <a:ext cx="535250" cy="675847"/>
              <a:chOff x="7963888" y="4174586"/>
              <a:chExt cx="535250" cy="675847"/>
            </a:xfrm>
          </p:grpSpPr>
          <p:sp>
            <p:nvSpPr>
              <p:cNvPr id="383" name="Freeform 29"/>
              <p:cNvSpPr>
                <a:spLocks/>
              </p:cNvSpPr>
              <p:nvPr/>
            </p:nvSpPr>
            <p:spPr bwMode="auto">
              <a:xfrm>
                <a:off x="8449806" y="4174586"/>
                <a:ext cx="49332" cy="29599"/>
              </a:xfrm>
              <a:custGeom>
                <a:avLst/>
                <a:gdLst/>
                <a:ahLst/>
                <a:cxnLst>
                  <a:cxn ang="0">
                    <a:pos x="18" y="5"/>
                  </a:cxn>
                  <a:cxn ang="0">
                    <a:pos x="17" y="10"/>
                  </a:cxn>
                  <a:cxn ang="0">
                    <a:pos x="13" y="10"/>
                  </a:cxn>
                  <a:cxn ang="0">
                    <a:pos x="8" y="9"/>
                  </a:cxn>
                  <a:cxn ang="0">
                    <a:pos x="5" y="10"/>
                  </a:cxn>
                  <a:cxn ang="0">
                    <a:pos x="2" y="10"/>
                  </a:cxn>
                  <a:cxn ang="0">
                    <a:pos x="0" y="6"/>
                  </a:cxn>
                  <a:cxn ang="0">
                    <a:pos x="2" y="2"/>
                  </a:cxn>
                  <a:cxn ang="0">
                    <a:pos x="7" y="0"/>
                  </a:cxn>
                  <a:cxn ang="0">
                    <a:pos x="13" y="2"/>
                  </a:cxn>
                  <a:cxn ang="0">
                    <a:pos x="16" y="3"/>
                  </a:cxn>
                  <a:cxn ang="0">
                    <a:pos x="18" y="5"/>
                  </a:cxn>
                </a:cxnLst>
                <a:rect l="0" t="0" r="r" b="b"/>
                <a:pathLst>
                  <a:path w="18" h="11">
                    <a:moveTo>
                      <a:pt x="18" y="5"/>
                    </a:moveTo>
                    <a:cubicBezTo>
                      <a:pt x="18" y="7"/>
                      <a:pt x="17" y="9"/>
                      <a:pt x="17" y="10"/>
                    </a:cubicBezTo>
                    <a:cubicBezTo>
                      <a:pt x="16" y="10"/>
                      <a:pt x="14" y="10"/>
                      <a:pt x="13" y="10"/>
                    </a:cubicBezTo>
                    <a:cubicBezTo>
                      <a:pt x="12" y="10"/>
                      <a:pt x="10" y="9"/>
                      <a:pt x="8" y="9"/>
                    </a:cubicBezTo>
                    <a:cubicBezTo>
                      <a:pt x="7" y="9"/>
                      <a:pt x="6" y="10"/>
                      <a:pt x="5" y="10"/>
                    </a:cubicBezTo>
                    <a:cubicBezTo>
                      <a:pt x="4" y="11"/>
                      <a:pt x="2" y="11"/>
                      <a:pt x="2" y="10"/>
                    </a:cubicBezTo>
                    <a:cubicBezTo>
                      <a:pt x="1" y="10"/>
                      <a:pt x="0" y="7"/>
                      <a:pt x="0" y="6"/>
                    </a:cubicBezTo>
                    <a:cubicBezTo>
                      <a:pt x="0" y="5"/>
                      <a:pt x="1" y="3"/>
                      <a:pt x="2" y="2"/>
                    </a:cubicBezTo>
                    <a:cubicBezTo>
                      <a:pt x="3" y="1"/>
                      <a:pt x="6" y="0"/>
                      <a:pt x="7" y="0"/>
                    </a:cubicBezTo>
                    <a:cubicBezTo>
                      <a:pt x="9" y="0"/>
                      <a:pt x="11" y="1"/>
                      <a:pt x="13" y="2"/>
                    </a:cubicBezTo>
                    <a:cubicBezTo>
                      <a:pt x="14" y="2"/>
                      <a:pt x="15" y="2"/>
                      <a:pt x="16" y="3"/>
                    </a:cubicBezTo>
                    <a:cubicBezTo>
                      <a:pt x="17" y="3"/>
                      <a:pt x="18" y="5"/>
                      <a:pt x="18" y="5"/>
                    </a:cubicBezTo>
                    <a:close/>
                  </a:path>
                </a:pathLst>
              </a:custGeom>
              <a:solidFill>
                <a:schemeClr val="bg1">
                  <a:lumMod val="85000"/>
                </a:schemeClr>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84" name="Freeform 30"/>
              <p:cNvSpPr>
                <a:spLocks/>
              </p:cNvSpPr>
              <p:nvPr/>
            </p:nvSpPr>
            <p:spPr bwMode="auto">
              <a:xfrm>
                <a:off x="8442407" y="4214052"/>
                <a:ext cx="34532" cy="29599"/>
              </a:xfrm>
              <a:custGeom>
                <a:avLst/>
                <a:gdLst/>
                <a:ahLst/>
                <a:cxnLst>
                  <a:cxn ang="0">
                    <a:pos x="11" y="3"/>
                  </a:cxn>
                  <a:cxn ang="0">
                    <a:pos x="12" y="6"/>
                  </a:cxn>
                  <a:cxn ang="0">
                    <a:pos x="8" y="7"/>
                  </a:cxn>
                  <a:cxn ang="0">
                    <a:pos x="8" y="11"/>
                  </a:cxn>
                  <a:cxn ang="0">
                    <a:pos x="4" y="10"/>
                  </a:cxn>
                  <a:cxn ang="0">
                    <a:pos x="2" y="7"/>
                  </a:cxn>
                  <a:cxn ang="0">
                    <a:pos x="0" y="4"/>
                  </a:cxn>
                  <a:cxn ang="0">
                    <a:pos x="2" y="1"/>
                  </a:cxn>
                  <a:cxn ang="0">
                    <a:pos x="5" y="0"/>
                  </a:cxn>
                  <a:cxn ang="0">
                    <a:pos x="8" y="1"/>
                  </a:cxn>
                  <a:cxn ang="0">
                    <a:pos x="11" y="3"/>
                  </a:cxn>
                </a:cxnLst>
                <a:rect l="0" t="0" r="r" b="b"/>
                <a:pathLst>
                  <a:path w="12" h="11">
                    <a:moveTo>
                      <a:pt x="11" y="3"/>
                    </a:moveTo>
                    <a:cubicBezTo>
                      <a:pt x="11" y="3"/>
                      <a:pt x="12" y="5"/>
                      <a:pt x="12" y="6"/>
                    </a:cubicBezTo>
                    <a:cubicBezTo>
                      <a:pt x="12" y="7"/>
                      <a:pt x="9" y="7"/>
                      <a:pt x="8" y="7"/>
                    </a:cubicBezTo>
                    <a:cubicBezTo>
                      <a:pt x="8" y="8"/>
                      <a:pt x="8" y="10"/>
                      <a:pt x="8" y="11"/>
                    </a:cubicBezTo>
                    <a:cubicBezTo>
                      <a:pt x="7" y="11"/>
                      <a:pt x="4" y="11"/>
                      <a:pt x="4" y="10"/>
                    </a:cubicBezTo>
                    <a:cubicBezTo>
                      <a:pt x="3" y="9"/>
                      <a:pt x="2" y="8"/>
                      <a:pt x="2" y="7"/>
                    </a:cubicBezTo>
                    <a:cubicBezTo>
                      <a:pt x="1" y="6"/>
                      <a:pt x="0" y="5"/>
                      <a:pt x="0" y="4"/>
                    </a:cubicBezTo>
                    <a:cubicBezTo>
                      <a:pt x="0" y="3"/>
                      <a:pt x="1" y="2"/>
                      <a:pt x="2" y="1"/>
                    </a:cubicBezTo>
                    <a:cubicBezTo>
                      <a:pt x="3" y="0"/>
                      <a:pt x="4" y="0"/>
                      <a:pt x="5" y="0"/>
                    </a:cubicBezTo>
                    <a:cubicBezTo>
                      <a:pt x="6" y="0"/>
                      <a:pt x="8" y="0"/>
                      <a:pt x="8" y="1"/>
                    </a:cubicBezTo>
                    <a:cubicBezTo>
                      <a:pt x="9" y="1"/>
                      <a:pt x="10" y="2"/>
                      <a:pt x="11" y="3"/>
                    </a:cubicBezTo>
                    <a:close/>
                  </a:path>
                </a:pathLst>
              </a:custGeom>
              <a:solidFill>
                <a:schemeClr val="bg1">
                  <a:lumMod val="85000"/>
                </a:schemeClr>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85" name="Freeform 31"/>
              <p:cNvSpPr>
                <a:spLocks/>
              </p:cNvSpPr>
              <p:nvPr/>
            </p:nvSpPr>
            <p:spPr bwMode="auto">
              <a:xfrm>
                <a:off x="8264812" y="4480443"/>
                <a:ext cx="49332" cy="44399"/>
              </a:xfrm>
              <a:custGeom>
                <a:avLst/>
                <a:gdLst/>
                <a:ahLst/>
                <a:cxnLst>
                  <a:cxn ang="0">
                    <a:pos x="16" y="2"/>
                  </a:cxn>
                  <a:cxn ang="0">
                    <a:pos x="16" y="6"/>
                  </a:cxn>
                  <a:cxn ang="0">
                    <a:pos x="15" y="8"/>
                  </a:cxn>
                  <a:cxn ang="0">
                    <a:pos x="14" y="11"/>
                  </a:cxn>
                  <a:cxn ang="0">
                    <a:pos x="11" y="12"/>
                  </a:cxn>
                  <a:cxn ang="0">
                    <a:pos x="8" y="10"/>
                  </a:cxn>
                  <a:cxn ang="0">
                    <a:pos x="7" y="12"/>
                  </a:cxn>
                  <a:cxn ang="0">
                    <a:pos x="6" y="14"/>
                  </a:cxn>
                  <a:cxn ang="0">
                    <a:pos x="2" y="14"/>
                  </a:cxn>
                  <a:cxn ang="0">
                    <a:pos x="1" y="12"/>
                  </a:cxn>
                  <a:cxn ang="0">
                    <a:pos x="3" y="11"/>
                  </a:cxn>
                  <a:cxn ang="0">
                    <a:pos x="3" y="7"/>
                  </a:cxn>
                  <a:cxn ang="0">
                    <a:pos x="0" y="6"/>
                  </a:cxn>
                  <a:cxn ang="0">
                    <a:pos x="0" y="3"/>
                  </a:cxn>
                  <a:cxn ang="0">
                    <a:pos x="2" y="1"/>
                  </a:cxn>
                  <a:cxn ang="0">
                    <a:pos x="7" y="2"/>
                  </a:cxn>
                  <a:cxn ang="0">
                    <a:pos x="10" y="1"/>
                  </a:cxn>
                  <a:cxn ang="0">
                    <a:pos x="13" y="0"/>
                  </a:cxn>
                  <a:cxn ang="0">
                    <a:pos x="16" y="2"/>
                  </a:cxn>
                </a:cxnLst>
                <a:rect l="0" t="0" r="r" b="b"/>
                <a:pathLst>
                  <a:path w="17" h="15">
                    <a:moveTo>
                      <a:pt x="16" y="2"/>
                    </a:moveTo>
                    <a:cubicBezTo>
                      <a:pt x="17" y="3"/>
                      <a:pt x="16" y="5"/>
                      <a:pt x="16" y="6"/>
                    </a:cubicBezTo>
                    <a:cubicBezTo>
                      <a:pt x="16" y="6"/>
                      <a:pt x="15" y="8"/>
                      <a:pt x="15" y="8"/>
                    </a:cubicBezTo>
                    <a:cubicBezTo>
                      <a:pt x="14" y="9"/>
                      <a:pt x="14" y="10"/>
                      <a:pt x="14" y="11"/>
                    </a:cubicBezTo>
                    <a:cubicBezTo>
                      <a:pt x="13" y="11"/>
                      <a:pt x="12" y="12"/>
                      <a:pt x="11" y="12"/>
                    </a:cubicBezTo>
                    <a:cubicBezTo>
                      <a:pt x="10" y="11"/>
                      <a:pt x="9" y="10"/>
                      <a:pt x="8" y="10"/>
                    </a:cubicBezTo>
                    <a:cubicBezTo>
                      <a:pt x="7" y="10"/>
                      <a:pt x="7" y="12"/>
                      <a:pt x="7" y="12"/>
                    </a:cubicBezTo>
                    <a:cubicBezTo>
                      <a:pt x="7" y="13"/>
                      <a:pt x="6" y="14"/>
                      <a:pt x="6" y="14"/>
                    </a:cubicBezTo>
                    <a:cubicBezTo>
                      <a:pt x="5" y="15"/>
                      <a:pt x="3" y="15"/>
                      <a:pt x="2" y="14"/>
                    </a:cubicBezTo>
                    <a:cubicBezTo>
                      <a:pt x="2" y="14"/>
                      <a:pt x="1" y="12"/>
                      <a:pt x="1" y="12"/>
                    </a:cubicBezTo>
                    <a:cubicBezTo>
                      <a:pt x="1" y="11"/>
                      <a:pt x="3" y="11"/>
                      <a:pt x="3" y="11"/>
                    </a:cubicBezTo>
                    <a:cubicBezTo>
                      <a:pt x="4" y="10"/>
                      <a:pt x="3" y="8"/>
                      <a:pt x="3" y="7"/>
                    </a:cubicBezTo>
                    <a:cubicBezTo>
                      <a:pt x="2" y="7"/>
                      <a:pt x="1" y="6"/>
                      <a:pt x="0" y="6"/>
                    </a:cubicBezTo>
                    <a:cubicBezTo>
                      <a:pt x="0" y="5"/>
                      <a:pt x="0" y="4"/>
                      <a:pt x="0" y="3"/>
                    </a:cubicBezTo>
                    <a:cubicBezTo>
                      <a:pt x="0" y="2"/>
                      <a:pt x="2" y="1"/>
                      <a:pt x="2" y="1"/>
                    </a:cubicBezTo>
                    <a:cubicBezTo>
                      <a:pt x="3" y="1"/>
                      <a:pt x="6" y="2"/>
                      <a:pt x="7" y="2"/>
                    </a:cubicBezTo>
                    <a:cubicBezTo>
                      <a:pt x="8" y="2"/>
                      <a:pt x="9" y="2"/>
                      <a:pt x="10" y="1"/>
                    </a:cubicBezTo>
                    <a:cubicBezTo>
                      <a:pt x="11" y="1"/>
                      <a:pt x="12" y="0"/>
                      <a:pt x="13" y="0"/>
                    </a:cubicBezTo>
                    <a:cubicBezTo>
                      <a:pt x="14" y="0"/>
                      <a:pt x="16" y="1"/>
                      <a:pt x="16" y="2"/>
                    </a:cubicBezTo>
                    <a:close/>
                  </a:path>
                </a:pathLst>
              </a:custGeom>
              <a:solidFill>
                <a:schemeClr val="bg1">
                  <a:lumMod val="85000"/>
                </a:schemeClr>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86" name="Freeform 32"/>
              <p:cNvSpPr>
                <a:spLocks/>
              </p:cNvSpPr>
              <p:nvPr/>
            </p:nvSpPr>
            <p:spPr bwMode="auto">
              <a:xfrm>
                <a:off x="8227812" y="4440978"/>
                <a:ext cx="46866" cy="34532"/>
              </a:xfrm>
              <a:custGeom>
                <a:avLst/>
                <a:gdLst/>
                <a:ahLst/>
                <a:cxnLst>
                  <a:cxn ang="0">
                    <a:pos x="15" y="5"/>
                  </a:cxn>
                  <a:cxn ang="0">
                    <a:pos x="13" y="7"/>
                  </a:cxn>
                  <a:cxn ang="0">
                    <a:pos x="9" y="8"/>
                  </a:cxn>
                  <a:cxn ang="0">
                    <a:pos x="7" y="11"/>
                  </a:cxn>
                  <a:cxn ang="0">
                    <a:pos x="4" y="12"/>
                  </a:cxn>
                  <a:cxn ang="0">
                    <a:pos x="1" y="12"/>
                  </a:cxn>
                  <a:cxn ang="0">
                    <a:pos x="0" y="9"/>
                  </a:cxn>
                  <a:cxn ang="0">
                    <a:pos x="2" y="6"/>
                  </a:cxn>
                  <a:cxn ang="0">
                    <a:pos x="4" y="5"/>
                  </a:cxn>
                  <a:cxn ang="0">
                    <a:pos x="6" y="2"/>
                  </a:cxn>
                  <a:cxn ang="0">
                    <a:pos x="9" y="0"/>
                  </a:cxn>
                  <a:cxn ang="0">
                    <a:pos x="12" y="2"/>
                  </a:cxn>
                  <a:cxn ang="0">
                    <a:pos x="15" y="5"/>
                  </a:cxn>
                </a:cxnLst>
                <a:rect l="0" t="0" r="r" b="b"/>
                <a:pathLst>
                  <a:path w="16" h="12">
                    <a:moveTo>
                      <a:pt x="15" y="5"/>
                    </a:moveTo>
                    <a:cubicBezTo>
                      <a:pt x="16" y="6"/>
                      <a:pt x="14" y="7"/>
                      <a:pt x="13" y="7"/>
                    </a:cubicBezTo>
                    <a:cubicBezTo>
                      <a:pt x="12" y="7"/>
                      <a:pt x="10" y="8"/>
                      <a:pt x="9" y="8"/>
                    </a:cubicBezTo>
                    <a:cubicBezTo>
                      <a:pt x="9" y="9"/>
                      <a:pt x="8" y="10"/>
                      <a:pt x="7" y="11"/>
                    </a:cubicBezTo>
                    <a:cubicBezTo>
                      <a:pt x="6" y="11"/>
                      <a:pt x="5" y="12"/>
                      <a:pt x="4" y="12"/>
                    </a:cubicBezTo>
                    <a:cubicBezTo>
                      <a:pt x="3" y="12"/>
                      <a:pt x="2" y="12"/>
                      <a:pt x="1" y="12"/>
                    </a:cubicBezTo>
                    <a:cubicBezTo>
                      <a:pt x="1" y="11"/>
                      <a:pt x="0" y="10"/>
                      <a:pt x="0" y="9"/>
                    </a:cubicBezTo>
                    <a:cubicBezTo>
                      <a:pt x="0" y="8"/>
                      <a:pt x="1" y="7"/>
                      <a:pt x="2" y="6"/>
                    </a:cubicBezTo>
                    <a:cubicBezTo>
                      <a:pt x="2" y="6"/>
                      <a:pt x="4" y="5"/>
                      <a:pt x="4" y="5"/>
                    </a:cubicBezTo>
                    <a:cubicBezTo>
                      <a:pt x="5" y="4"/>
                      <a:pt x="6" y="3"/>
                      <a:pt x="6" y="2"/>
                    </a:cubicBezTo>
                    <a:cubicBezTo>
                      <a:pt x="7" y="2"/>
                      <a:pt x="8" y="0"/>
                      <a:pt x="9" y="0"/>
                    </a:cubicBezTo>
                    <a:cubicBezTo>
                      <a:pt x="10" y="0"/>
                      <a:pt x="11" y="1"/>
                      <a:pt x="12" y="2"/>
                    </a:cubicBezTo>
                    <a:cubicBezTo>
                      <a:pt x="13" y="2"/>
                      <a:pt x="15" y="3"/>
                      <a:pt x="15" y="5"/>
                    </a:cubicBezTo>
                    <a:close/>
                  </a:path>
                </a:pathLst>
              </a:custGeom>
              <a:solidFill>
                <a:schemeClr val="bg1">
                  <a:lumMod val="85000"/>
                </a:schemeClr>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87" name="Freeform 33"/>
              <p:cNvSpPr>
                <a:spLocks/>
              </p:cNvSpPr>
              <p:nvPr/>
            </p:nvSpPr>
            <p:spPr bwMode="auto">
              <a:xfrm>
                <a:off x="8139015" y="4490310"/>
                <a:ext cx="17267" cy="29599"/>
              </a:xfrm>
              <a:custGeom>
                <a:avLst/>
                <a:gdLst/>
                <a:ahLst/>
                <a:cxnLst>
                  <a:cxn ang="0">
                    <a:pos x="6" y="3"/>
                  </a:cxn>
                  <a:cxn ang="0">
                    <a:pos x="5" y="7"/>
                  </a:cxn>
                  <a:cxn ang="0">
                    <a:pos x="4" y="11"/>
                  </a:cxn>
                  <a:cxn ang="0">
                    <a:pos x="2" y="10"/>
                  </a:cxn>
                  <a:cxn ang="0">
                    <a:pos x="0" y="7"/>
                  </a:cxn>
                  <a:cxn ang="0">
                    <a:pos x="0" y="4"/>
                  </a:cxn>
                  <a:cxn ang="0">
                    <a:pos x="2" y="1"/>
                  </a:cxn>
                  <a:cxn ang="0">
                    <a:pos x="4" y="0"/>
                  </a:cxn>
                  <a:cxn ang="0">
                    <a:pos x="6" y="3"/>
                  </a:cxn>
                </a:cxnLst>
                <a:rect l="0" t="0" r="r" b="b"/>
                <a:pathLst>
                  <a:path w="6" h="11">
                    <a:moveTo>
                      <a:pt x="6" y="3"/>
                    </a:moveTo>
                    <a:cubicBezTo>
                      <a:pt x="6" y="4"/>
                      <a:pt x="6" y="6"/>
                      <a:pt x="5" y="7"/>
                    </a:cubicBezTo>
                    <a:cubicBezTo>
                      <a:pt x="5" y="8"/>
                      <a:pt x="5" y="10"/>
                      <a:pt x="4" y="11"/>
                    </a:cubicBezTo>
                    <a:cubicBezTo>
                      <a:pt x="4" y="11"/>
                      <a:pt x="2" y="11"/>
                      <a:pt x="2" y="10"/>
                    </a:cubicBezTo>
                    <a:cubicBezTo>
                      <a:pt x="1" y="10"/>
                      <a:pt x="0" y="8"/>
                      <a:pt x="0" y="7"/>
                    </a:cubicBezTo>
                    <a:cubicBezTo>
                      <a:pt x="0" y="6"/>
                      <a:pt x="0" y="5"/>
                      <a:pt x="0" y="4"/>
                    </a:cubicBezTo>
                    <a:cubicBezTo>
                      <a:pt x="1" y="3"/>
                      <a:pt x="1" y="2"/>
                      <a:pt x="2" y="1"/>
                    </a:cubicBezTo>
                    <a:cubicBezTo>
                      <a:pt x="2" y="1"/>
                      <a:pt x="4" y="0"/>
                      <a:pt x="4" y="0"/>
                    </a:cubicBezTo>
                    <a:cubicBezTo>
                      <a:pt x="5" y="1"/>
                      <a:pt x="6" y="2"/>
                      <a:pt x="6" y="3"/>
                    </a:cubicBezTo>
                    <a:close/>
                  </a:path>
                </a:pathLst>
              </a:custGeom>
              <a:solidFill>
                <a:schemeClr val="bg1">
                  <a:lumMod val="85000"/>
                </a:schemeClr>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90" name="Freeform 36"/>
              <p:cNvSpPr>
                <a:spLocks/>
              </p:cNvSpPr>
              <p:nvPr/>
            </p:nvSpPr>
            <p:spPr bwMode="auto">
              <a:xfrm>
                <a:off x="8060084" y="4658038"/>
                <a:ext cx="17267" cy="14800"/>
              </a:xfrm>
              <a:custGeom>
                <a:avLst/>
                <a:gdLst/>
                <a:ahLst/>
                <a:cxnLst>
                  <a:cxn ang="0">
                    <a:pos x="6" y="3"/>
                  </a:cxn>
                  <a:cxn ang="0">
                    <a:pos x="6" y="4"/>
                  </a:cxn>
                  <a:cxn ang="0">
                    <a:pos x="3" y="5"/>
                  </a:cxn>
                  <a:cxn ang="0">
                    <a:pos x="1" y="4"/>
                  </a:cxn>
                  <a:cxn ang="0">
                    <a:pos x="0" y="1"/>
                  </a:cxn>
                  <a:cxn ang="0">
                    <a:pos x="2" y="0"/>
                  </a:cxn>
                  <a:cxn ang="0">
                    <a:pos x="4" y="1"/>
                  </a:cxn>
                  <a:cxn ang="0">
                    <a:pos x="6" y="3"/>
                  </a:cxn>
                </a:cxnLst>
                <a:rect l="0" t="0" r="r" b="b"/>
                <a:pathLst>
                  <a:path w="6" h="5">
                    <a:moveTo>
                      <a:pt x="6" y="3"/>
                    </a:moveTo>
                    <a:cubicBezTo>
                      <a:pt x="6" y="3"/>
                      <a:pt x="6" y="4"/>
                      <a:pt x="6" y="4"/>
                    </a:cubicBezTo>
                    <a:cubicBezTo>
                      <a:pt x="6" y="5"/>
                      <a:pt x="4" y="5"/>
                      <a:pt x="3" y="5"/>
                    </a:cubicBezTo>
                    <a:cubicBezTo>
                      <a:pt x="3" y="5"/>
                      <a:pt x="2" y="4"/>
                      <a:pt x="1" y="4"/>
                    </a:cubicBezTo>
                    <a:cubicBezTo>
                      <a:pt x="1" y="3"/>
                      <a:pt x="0" y="2"/>
                      <a:pt x="0" y="1"/>
                    </a:cubicBezTo>
                    <a:cubicBezTo>
                      <a:pt x="0" y="1"/>
                      <a:pt x="1" y="0"/>
                      <a:pt x="2" y="0"/>
                    </a:cubicBezTo>
                    <a:cubicBezTo>
                      <a:pt x="2" y="0"/>
                      <a:pt x="4" y="0"/>
                      <a:pt x="4" y="1"/>
                    </a:cubicBezTo>
                    <a:cubicBezTo>
                      <a:pt x="5" y="1"/>
                      <a:pt x="6" y="2"/>
                      <a:pt x="6" y="3"/>
                    </a:cubicBezTo>
                    <a:close/>
                  </a:path>
                </a:pathLst>
              </a:custGeom>
              <a:solidFill>
                <a:schemeClr val="bg1">
                  <a:lumMod val="85000"/>
                </a:schemeClr>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93" name="Freeform 39"/>
              <p:cNvSpPr>
                <a:spLocks/>
              </p:cNvSpPr>
              <p:nvPr/>
            </p:nvSpPr>
            <p:spPr bwMode="auto">
              <a:xfrm>
                <a:off x="7998420" y="4764102"/>
                <a:ext cx="14800" cy="19733"/>
              </a:xfrm>
              <a:custGeom>
                <a:avLst/>
                <a:gdLst/>
                <a:ahLst/>
                <a:cxnLst>
                  <a:cxn ang="0">
                    <a:pos x="6" y="2"/>
                  </a:cxn>
                  <a:cxn ang="0">
                    <a:pos x="5" y="6"/>
                  </a:cxn>
                  <a:cxn ang="0">
                    <a:pos x="2" y="6"/>
                  </a:cxn>
                  <a:cxn ang="0">
                    <a:pos x="0" y="2"/>
                  </a:cxn>
                  <a:cxn ang="0">
                    <a:pos x="2" y="0"/>
                  </a:cxn>
                  <a:cxn ang="0">
                    <a:pos x="5" y="0"/>
                  </a:cxn>
                  <a:cxn ang="0">
                    <a:pos x="6" y="2"/>
                  </a:cxn>
                </a:cxnLst>
                <a:rect l="0" t="0" r="r" b="b"/>
                <a:pathLst>
                  <a:path w="6" h="7">
                    <a:moveTo>
                      <a:pt x="6" y="2"/>
                    </a:moveTo>
                    <a:cubicBezTo>
                      <a:pt x="6" y="3"/>
                      <a:pt x="6" y="6"/>
                      <a:pt x="5" y="6"/>
                    </a:cubicBezTo>
                    <a:cubicBezTo>
                      <a:pt x="4" y="7"/>
                      <a:pt x="2" y="6"/>
                      <a:pt x="2" y="6"/>
                    </a:cubicBezTo>
                    <a:cubicBezTo>
                      <a:pt x="1" y="5"/>
                      <a:pt x="0" y="3"/>
                      <a:pt x="0" y="2"/>
                    </a:cubicBezTo>
                    <a:cubicBezTo>
                      <a:pt x="0" y="2"/>
                      <a:pt x="1" y="0"/>
                      <a:pt x="2" y="0"/>
                    </a:cubicBezTo>
                    <a:cubicBezTo>
                      <a:pt x="3" y="0"/>
                      <a:pt x="4" y="0"/>
                      <a:pt x="5" y="0"/>
                    </a:cubicBezTo>
                    <a:cubicBezTo>
                      <a:pt x="5" y="0"/>
                      <a:pt x="6" y="2"/>
                      <a:pt x="6" y="2"/>
                    </a:cubicBezTo>
                    <a:close/>
                  </a:path>
                </a:pathLst>
              </a:custGeom>
              <a:solidFill>
                <a:schemeClr val="bg1">
                  <a:lumMod val="85000"/>
                </a:schemeClr>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94" name="Freeform 40"/>
              <p:cNvSpPr>
                <a:spLocks/>
              </p:cNvSpPr>
              <p:nvPr/>
            </p:nvSpPr>
            <p:spPr bwMode="auto">
              <a:xfrm>
                <a:off x="7963888" y="4833166"/>
                <a:ext cx="22200" cy="17267"/>
              </a:xfrm>
              <a:custGeom>
                <a:avLst/>
                <a:gdLst/>
                <a:ahLst/>
                <a:cxnLst>
                  <a:cxn ang="0">
                    <a:pos x="4" y="0"/>
                  </a:cxn>
                  <a:cxn ang="0">
                    <a:pos x="7" y="4"/>
                  </a:cxn>
                  <a:cxn ang="0">
                    <a:pos x="5" y="6"/>
                  </a:cxn>
                  <a:cxn ang="0">
                    <a:pos x="1" y="4"/>
                  </a:cxn>
                  <a:cxn ang="0">
                    <a:pos x="1" y="2"/>
                  </a:cxn>
                  <a:cxn ang="0">
                    <a:pos x="4" y="0"/>
                  </a:cxn>
                </a:cxnLst>
                <a:rect l="0" t="0" r="r" b="b"/>
                <a:pathLst>
                  <a:path w="8" h="6">
                    <a:moveTo>
                      <a:pt x="4" y="0"/>
                    </a:moveTo>
                    <a:cubicBezTo>
                      <a:pt x="5" y="0"/>
                      <a:pt x="8" y="3"/>
                      <a:pt x="7" y="4"/>
                    </a:cubicBezTo>
                    <a:cubicBezTo>
                      <a:pt x="7" y="5"/>
                      <a:pt x="5" y="6"/>
                      <a:pt x="5" y="6"/>
                    </a:cubicBezTo>
                    <a:cubicBezTo>
                      <a:pt x="4" y="6"/>
                      <a:pt x="1" y="5"/>
                      <a:pt x="1" y="4"/>
                    </a:cubicBezTo>
                    <a:cubicBezTo>
                      <a:pt x="0" y="4"/>
                      <a:pt x="0" y="2"/>
                      <a:pt x="1" y="2"/>
                    </a:cubicBezTo>
                    <a:cubicBezTo>
                      <a:pt x="1" y="1"/>
                      <a:pt x="3" y="0"/>
                      <a:pt x="4" y="0"/>
                    </a:cubicBezTo>
                    <a:close/>
                  </a:path>
                </a:pathLst>
              </a:custGeom>
              <a:solidFill>
                <a:schemeClr val="bg1">
                  <a:lumMod val="85000"/>
                </a:schemeClr>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grpSp>
      </p:grpSp>
      <p:grpSp>
        <p:nvGrpSpPr>
          <p:cNvPr id="11" name="Group 10"/>
          <p:cNvGrpSpPr/>
          <p:nvPr/>
        </p:nvGrpSpPr>
        <p:grpSpPr>
          <a:xfrm>
            <a:off x="7958955" y="5097091"/>
            <a:ext cx="786844" cy="1368958"/>
            <a:chOff x="7958955" y="5097091"/>
            <a:chExt cx="786844" cy="1368958"/>
          </a:xfrm>
        </p:grpSpPr>
        <p:sp>
          <p:nvSpPr>
            <p:cNvPr id="415" name="Freeform 61"/>
            <p:cNvSpPr>
              <a:spLocks/>
            </p:cNvSpPr>
            <p:nvPr/>
          </p:nvSpPr>
          <p:spPr bwMode="auto">
            <a:xfrm>
              <a:off x="7958955" y="5097091"/>
              <a:ext cx="786844" cy="1368958"/>
            </a:xfrm>
            <a:custGeom>
              <a:avLst/>
              <a:gdLst/>
              <a:ahLst/>
              <a:cxnLst>
                <a:cxn ang="0">
                  <a:pos x="231" y="11"/>
                </a:cxn>
                <a:cxn ang="0">
                  <a:pos x="238" y="38"/>
                </a:cxn>
                <a:cxn ang="0">
                  <a:pos x="236" y="57"/>
                </a:cxn>
                <a:cxn ang="0">
                  <a:pos x="236" y="88"/>
                </a:cxn>
                <a:cxn ang="0">
                  <a:pos x="254" y="102"/>
                </a:cxn>
                <a:cxn ang="0">
                  <a:pos x="258" y="122"/>
                </a:cxn>
                <a:cxn ang="0">
                  <a:pos x="249" y="145"/>
                </a:cxn>
                <a:cxn ang="0">
                  <a:pos x="232" y="177"/>
                </a:cxn>
                <a:cxn ang="0">
                  <a:pos x="217" y="198"/>
                </a:cxn>
                <a:cxn ang="0">
                  <a:pos x="227" y="223"/>
                </a:cxn>
                <a:cxn ang="0">
                  <a:pos x="228" y="252"/>
                </a:cxn>
                <a:cxn ang="0">
                  <a:pos x="233" y="264"/>
                </a:cxn>
                <a:cxn ang="0">
                  <a:pos x="225" y="274"/>
                </a:cxn>
                <a:cxn ang="0">
                  <a:pos x="221" y="288"/>
                </a:cxn>
                <a:cxn ang="0">
                  <a:pos x="223" y="308"/>
                </a:cxn>
                <a:cxn ang="0">
                  <a:pos x="211" y="321"/>
                </a:cxn>
                <a:cxn ang="0">
                  <a:pos x="213" y="338"/>
                </a:cxn>
                <a:cxn ang="0">
                  <a:pos x="220" y="359"/>
                </a:cxn>
                <a:cxn ang="0">
                  <a:pos x="222" y="374"/>
                </a:cxn>
                <a:cxn ang="0">
                  <a:pos x="233" y="386"/>
                </a:cxn>
                <a:cxn ang="0">
                  <a:pos x="251" y="382"/>
                </a:cxn>
                <a:cxn ang="0">
                  <a:pos x="253" y="397"/>
                </a:cxn>
                <a:cxn ang="0">
                  <a:pos x="274" y="405"/>
                </a:cxn>
                <a:cxn ang="0">
                  <a:pos x="278" y="422"/>
                </a:cxn>
                <a:cxn ang="0">
                  <a:pos x="266" y="443"/>
                </a:cxn>
                <a:cxn ang="0">
                  <a:pos x="259" y="463"/>
                </a:cxn>
                <a:cxn ang="0">
                  <a:pos x="231" y="471"/>
                </a:cxn>
                <a:cxn ang="0">
                  <a:pos x="210" y="481"/>
                </a:cxn>
                <a:cxn ang="0">
                  <a:pos x="191" y="486"/>
                </a:cxn>
                <a:cxn ang="0">
                  <a:pos x="193" y="438"/>
                </a:cxn>
                <a:cxn ang="0">
                  <a:pos x="142" y="451"/>
                </a:cxn>
                <a:cxn ang="0">
                  <a:pos x="134" y="424"/>
                </a:cxn>
                <a:cxn ang="0">
                  <a:pos x="92" y="427"/>
                </a:cxn>
                <a:cxn ang="0">
                  <a:pos x="76" y="408"/>
                </a:cxn>
                <a:cxn ang="0">
                  <a:pos x="77" y="394"/>
                </a:cxn>
                <a:cxn ang="0">
                  <a:pos x="56" y="386"/>
                </a:cxn>
                <a:cxn ang="0">
                  <a:pos x="48" y="380"/>
                </a:cxn>
                <a:cxn ang="0">
                  <a:pos x="23" y="374"/>
                </a:cxn>
                <a:cxn ang="0">
                  <a:pos x="10" y="327"/>
                </a:cxn>
                <a:cxn ang="0">
                  <a:pos x="12" y="312"/>
                </a:cxn>
                <a:cxn ang="0">
                  <a:pos x="10" y="295"/>
                </a:cxn>
                <a:cxn ang="0">
                  <a:pos x="18" y="295"/>
                </a:cxn>
                <a:cxn ang="0">
                  <a:pos x="13" y="269"/>
                </a:cxn>
                <a:cxn ang="0">
                  <a:pos x="30" y="231"/>
                </a:cxn>
                <a:cxn ang="0">
                  <a:pos x="40" y="209"/>
                </a:cxn>
                <a:cxn ang="0">
                  <a:pos x="42" y="191"/>
                </a:cxn>
                <a:cxn ang="0">
                  <a:pos x="34" y="175"/>
                </a:cxn>
                <a:cxn ang="0">
                  <a:pos x="43" y="171"/>
                </a:cxn>
                <a:cxn ang="0">
                  <a:pos x="50" y="164"/>
                </a:cxn>
                <a:cxn ang="0">
                  <a:pos x="34" y="114"/>
                </a:cxn>
                <a:cxn ang="0">
                  <a:pos x="37" y="102"/>
                </a:cxn>
                <a:cxn ang="0">
                  <a:pos x="30" y="76"/>
                </a:cxn>
                <a:cxn ang="0">
                  <a:pos x="70" y="64"/>
                </a:cxn>
                <a:cxn ang="0">
                  <a:pos x="115" y="56"/>
                </a:cxn>
                <a:cxn ang="0">
                  <a:pos x="148" y="24"/>
                </a:cxn>
                <a:cxn ang="0">
                  <a:pos x="167" y="7"/>
                </a:cxn>
                <a:cxn ang="0">
                  <a:pos x="210" y="4"/>
                </a:cxn>
              </a:cxnLst>
              <a:rect l="0" t="0" r="r" b="b"/>
              <a:pathLst>
                <a:path w="279" h="486">
                  <a:moveTo>
                    <a:pt x="210" y="4"/>
                  </a:moveTo>
                  <a:cubicBezTo>
                    <a:pt x="213" y="3"/>
                    <a:pt x="219" y="2"/>
                    <a:pt x="223" y="0"/>
                  </a:cubicBezTo>
                  <a:cubicBezTo>
                    <a:pt x="224" y="2"/>
                    <a:pt x="226" y="3"/>
                    <a:pt x="226" y="4"/>
                  </a:cubicBezTo>
                  <a:cubicBezTo>
                    <a:pt x="227" y="6"/>
                    <a:pt x="229" y="9"/>
                    <a:pt x="231" y="11"/>
                  </a:cubicBezTo>
                  <a:cubicBezTo>
                    <a:pt x="231" y="12"/>
                    <a:pt x="233" y="15"/>
                    <a:pt x="234" y="17"/>
                  </a:cubicBezTo>
                  <a:cubicBezTo>
                    <a:pt x="235" y="18"/>
                    <a:pt x="238" y="21"/>
                    <a:pt x="239" y="23"/>
                  </a:cubicBezTo>
                  <a:cubicBezTo>
                    <a:pt x="240" y="25"/>
                    <a:pt x="241" y="28"/>
                    <a:pt x="241" y="30"/>
                  </a:cubicBezTo>
                  <a:cubicBezTo>
                    <a:pt x="241" y="32"/>
                    <a:pt x="239" y="36"/>
                    <a:pt x="238" y="38"/>
                  </a:cubicBezTo>
                  <a:cubicBezTo>
                    <a:pt x="237" y="40"/>
                    <a:pt x="234" y="44"/>
                    <a:pt x="233" y="47"/>
                  </a:cubicBezTo>
                  <a:cubicBezTo>
                    <a:pt x="232" y="48"/>
                    <a:pt x="230" y="50"/>
                    <a:pt x="230" y="51"/>
                  </a:cubicBezTo>
                  <a:cubicBezTo>
                    <a:pt x="230" y="52"/>
                    <a:pt x="230" y="55"/>
                    <a:pt x="231" y="56"/>
                  </a:cubicBezTo>
                  <a:cubicBezTo>
                    <a:pt x="231" y="57"/>
                    <a:pt x="235" y="56"/>
                    <a:pt x="236" y="57"/>
                  </a:cubicBezTo>
                  <a:cubicBezTo>
                    <a:pt x="237" y="59"/>
                    <a:pt x="238" y="64"/>
                    <a:pt x="237" y="66"/>
                  </a:cubicBezTo>
                  <a:cubicBezTo>
                    <a:pt x="237" y="68"/>
                    <a:pt x="234" y="71"/>
                    <a:pt x="234" y="73"/>
                  </a:cubicBezTo>
                  <a:cubicBezTo>
                    <a:pt x="233" y="75"/>
                    <a:pt x="232" y="81"/>
                    <a:pt x="232" y="83"/>
                  </a:cubicBezTo>
                  <a:cubicBezTo>
                    <a:pt x="233" y="84"/>
                    <a:pt x="234" y="87"/>
                    <a:pt x="236" y="88"/>
                  </a:cubicBezTo>
                  <a:cubicBezTo>
                    <a:pt x="237" y="89"/>
                    <a:pt x="242" y="89"/>
                    <a:pt x="243" y="90"/>
                  </a:cubicBezTo>
                  <a:cubicBezTo>
                    <a:pt x="245" y="91"/>
                    <a:pt x="246" y="94"/>
                    <a:pt x="247" y="95"/>
                  </a:cubicBezTo>
                  <a:cubicBezTo>
                    <a:pt x="247" y="96"/>
                    <a:pt x="248" y="99"/>
                    <a:pt x="249" y="100"/>
                  </a:cubicBezTo>
                  <a:cubicBezTo>
                    <a:pt x="250" y="101"/>
                    <a:pt x="253" y="101"/>
                    <a:pt x="254" y="102"/>
                  </a:cubicBezTo>
                  <a:cubicBezTo>
                    <a:pt x="255" y="102"/>
                    <a:pt x="257" y="105"/>
                    <a:pt x="258" y="106"/>
                  </a:cubicBezTo>
                  <a:cubicBezTo>
                    <a:pt x="259" y="107"/>
                    <a:pt x="261" y="109"/>
                    <a:pt x="261" y="111"/>
                  </a:cubicBezTo>
                  <a:cubicBezTo>
                    <a:pt x="262" y="113"/>
                    <a:pt x="258" y="116"/>
                    <a:pt x="258" y="119"/>
                  </a:cubicBezTo>
                  <a:cubicBezTo>
                    <a:pt x="258" y="119"/>
                    <a:pt x="258" y="121"/>
                    <a:pt x="258" y="122"/>
                  </a:cubicBezTo>
                  <a:cubicBezTo>
                    <a:pt x="258" y="124"/>
                    <a:pt x="261" y="125"/>
                    <a:pt x="261" y="126"/>
                  </a:cubicBezTo>
                  <a:cubicBezTo>
                    <a:pt x="261" y="127"/>
                    <a:pt x="259" y="130"/>
                    <a:pt x="258" y="131"/>
                  </a:cubicBezTo>
                  <a:cubicBezTo>
                    <a:pt x="257" y="132"/>
                    <a:pt x="252" y="134"/>
                    <a:pt x="251" y="135"/>
                  </a:cubicBezTo>
                  <a:cubicBezTo>
                    <a:pt x="250" y="137"/>
                    <a:pt x="249" y="142"/>
                    <a:pt x="249" y="145"/>
                  </a:cubicBezTo>
                  <a:cubicBezTo>
                    <a:pt x="248" y="148"/>
                    <a:pt x="249" y="154"/>
                    <a:pt x="249" y="157"/>
                  </a:cubicBezTo>
                  <a:cubicBezTo>
                    <a:pt x="248" y="160"/>
                    <a:pt x="246" y="165"/>
                    <a:pt x="244" y="167"/>
                  </a:cubicBezTo>
                  <a:cubicBezTo>
                    <a:pt x="243" y="169"/>
                    <a:pt x="241" y="173"/>
                    <a:pt x="240" y="175"/>
                  </a:cubicBezTo>
                  <a:cubicBezTo>
                    <a:pt x="238" y="176"/>
                    <a:pt x="234" y="177"/>
                    <a:pt x="232" y="177"/>
                  </a:cubicBezTo>
                  <a:cubicBezTo>
                    <a:pt x="231" y="177"/>
                    <a:pt x="227" y="176"/>
                    <a:pt x="225" y="176"/>
                  </a:cubicBezTo>
                  <a:cubicBezTo>
                    <a:pt x="223" y="176"/>
                    <a:pt x="220" y="177"/>
                    <a:pt x="219" y="178"/>
                  </a:cubicBezTo>
                  <a:cubicBezTo>
                    <a:pt x="217" y="181"/>
                    <a:pt x="218" y="187"/>
                    <a:pt x="217" y="190"/>
                  </a:cubicBezTo>
                  <a:cubicBezTo>
                    <a:pt x="217" y="192"/>
                    <a:pt x="217" y="196"/>
                    <a:pt x="217" y="198"/>
                  </a:cubicBezTo>
                  <a:cubicBezTo>
                    <a:pt x="217" y="200"/>
                    <a:pt x="219" y="204"/>
                    <a:pt x="219" y="206"/>
                  </a:cubicBezTo>
                  <a:cubicBezTo>
                    <a:pt x="220" y="207"/>
                    <a:pt x="221" y="210"/>
                    <a:pt x="222" y="212"/>
                  </a:cubicBezTo>
                  <a:cubicBezTo>
                    <a:pt x="222" y="213"/>
                    <a:pt x="221" y="217"/>
                    <a:pt x="221" y="218"/>
                  </a:cubicBezTo>
                  <a:cubicBezTo>
                    <a:pt x="222" y="220"/>
                    <a:pt x="226" y="222"/>
                    <a:pt x="227" y="223"/>
                  </a:cubicBezTo>
                  <a:cubicBezTo>
                    <a:pt x="228" y="225"/>
                    <a:pt x="228" y="228"/>
                    <a:pt x="228" y="230"/>
                  </a:cubicBezTo>
                  <a:cubicBezTo>
                    <a:pt x="228" y="233"/>
                    <a:pt x="227" y="239"/>
                    <a:pt x="226" y="243"/>
                  </a:cubicBezTo>
                  <a:cubicBezTo>
                    <a:pt x="226" y="244"/>
                    <a:pt x="225" y="246"/>
                    <a:pt x="225" y="247"/>
                  </a:cubicBezTo>
                  <a:cubicBezTo>
                    <a:pt x="226" y="249"/>
                    <a:pt x="227" y="251"/>
                    <a:pt x="228" y="252"/>
                  </a:cubicBezTo>
                  <a:cubicBezTo>
                    <a:pt x="229" y="253"/>
                    <a:pt x="231" y="255"/>
                    <a:pt x="233" y="256"/>
                  </a:cubicBezTo>
                  <a:cubicBezTo>
                    <a:pt x="234" y="257"/>
                    <a:pt x="236" y="260"/>
                    <a:pt x="237" y="261"/>
                  </a:cubicBezTo>
                  <a:cubicBezTo>
                    <a:pt x="237" y="262"/>
                    <a:pt x="238" y="264"/>
                    <a:pt x="238" y="265"/>
                  </a:cubicBezTo>
                  <a:cubicBezTo>
                    <a:pt x="237" y="266"/>
                    <a:pt x="234" y="264"/>
                    <a:pt x="233" y="264"/>
                  </a:cubicBezTo>
                  <a:cubicBezTo>
                    <a:pt x="232" y="264"/>
                    <a:pt x="230" y="264"/>
                    <a:pt x="229" y="264"/>
                  </a:cubicBezTo>
                  <a:cubicBezTo>
                    <a:pt x="227" y="265"/>
                    <a:pt x="224" y="264"/>
                    <a:pt x="223" y="265"/>
                  </a:cubicBezTo>
                  <a:cubicBezTo>
                    <a:pt x="222" y="266"/>
                    <a:pt x="222" y="269"/>
                    <a:pt x="223" y="270"/>
                  </a:cubicBezTo>
                  <a:cubicBezTo>
                    <a:pt x="223" y="271"/>
                    <a:pt x="224" y="273"/>
                    <a:pt x="225" y="274"/>
                  </a:cubicBezTo>
                  <a:cubicBezTo>
                    <a:pt x="225" y="274"/>
                    <a:pt x="224" y="276"/>
                    <a:pt x="224" y="276"/>
                  </a:cubicBezTo>
                  <a:cubicBezTo>
                    <a:pt x="224" y="277"/>
                    <a:pt x="226" y="277"/>
                    <a:pt x="227" y="278"/>
                  </a:cubicBezTo>
                  <a:cubicBezTo>
                    <a:pt x="227" y="280"/>
                    <a:pt x="226" y="284"/>
                    <a:pt x="225" y="285"/>
                  </a:cubicBezTo>
                  <a:cubicBezTo>
                    <a:pt x="224" y="286"/>
                    <a:pt x="221" y="287"/>
                    <a:pt x="221" y="288"/>
                  </a:cubicBezTo>
                  <a:cubicBezTo>
                    <a:pt x="220" y="290"/>
                    <a:pt x="220" y="292"/>
                    <a:pt x="221" y="294"/>
                  </a:cubicBezTo>
                  <a:cubicBezTo>
                    <a:pt x="221" y="295"/>
                    <a:pt x="223" y="296"/>
                    <a:pt x="223" y="297"/>
                  </a:cubicBezTo>
                  <a:cubicBezTo>
                    <a:pt x="224" y="299"/>
                    <a:pt x="224" y="301"/>
                    <a:pt x="224" y="303"/>
                  </a:cubicBezTo>
                  <a:cubicBezTo>
                    <a:pt x="225" y="304"/>
                    <a:pt x="224" y="307"/>
                    <a:pt x="223" y="308"/>
                  </a:cubicBezTo>
                  <a:cubicBezTo>
                    <a:pt x="223" y="309"/>
                    <a:pt x="224" y="312"/>
                    <a:pt x="223" y="313"/>
                  </a:cubicBezTo>
                  <a:cubicBezTo>
                    <a:pt x="222" y="313"/>
                    <a:pt x="219" y="312"/>
                    <a:pt x="218" y="312"/>
                  </a:cubicBezTo>
                  <a:cubicBezTo>
                    <a:pt x="217" y="312"/>
                    <a:pt x="214" y="313"/>
                    <a:pt x="213" y="314"/>
                  </a:cubicBezTo>
                  <a:cubicBezTo>
                    <a:pt x="212" y="316"/>
                    <a:pt x="211" y="319"/>
                    <a:pt x="211" y="321"/>
                  </a:cubicBezTo>
                  <a:cubicBezTo>
                    <a:pt x="211" y="322"/>
                    <a:pt x="212" y="324"/>
                    <a:pt x="212" y="325"/>
                  </a:cubicBezTo>
                  <a:cubicBezTo>
                    <a:pt x="212" y="326"/>
                    <a:pt x="214" y="327"/>
                    <a:pt x="215" y="328"/>
                  </a:cubicBezTo>
                  <a:cubicBezTo>
                    <a:pt x="215" y="330"/>
                    <a:pt x="216" y="332"/>
                    <a:pt x="216" y="334"/>
                  </a:cubicBezTo>
                  <a:cubicBezTo>
                    <a:pt x="215" y="335"/>
                    <a:pt x="214" y="337"/>
                    <a:pt x="213" y="338"/>
                  </a:cubicBezTo>
                  <a:cubicBezTo>
                    <a:pt x="213" y="339"/>
                    <a:pt x="212" y="342"/>
                    <a:pt x="213" y="343"/>
                  </a:cubicBezTo>
                  <a:cubicBezTo>
                    <a:pt x="213" y="344"/>
                    <a:pt x="216" y="345"/>
                    <a:pt x="217" y="347"/>
                  </a:cubicBezTo>
                  <a:cubicBezTo>
                    <a:pt x="218" y="348"/>
                    <a:pt x="217" y="353"/>
                    <a:pt x="218" y="355"/>
                  </a:cubicBezTo>
                  <a:cubicBezTo>
                    <a:pt x="218" y="356"/>
                    <a:pt x="220" y="358"/>
                    <a:pt x="220" y="359"/>
                  </a:cubicBezTo>
                  <a:cubicBezTo>
                    <a:pt x="221" y="360"/>
                    <a:pt x="221" y="362"/>
                    <a:pt x="221" y="363"/>
                  </a:cubicBezTo>
                  <a:cubicBezTo>
                    <a:pt x="221" y="364"/>
                    <a:pt x="220" y="367"/>
                    <a:pt x="220" y="368"/>
                  </a:cubicBezTo>
                  <a:cubicBezTo>
                    <a:pt x="220" y="369"/>
                    <a:pt x="221" y="370"/>
                    <a:pt x="222" y="370"/>
                  </a:cubicBezTo>
                  <a:cubicBezTo>
                    <a:pt x="222" y="371"/>
                    <a:pt x="222" y="373"/>
                    <a:pt x="222" y="374"/>
                  </a:cubicBezTo>
                  <a:cubicBezTo>
                    <a:pt x="222" y="375"/>
                    <a:pt x="218" y="378"/>
                    <a:pt x="219" y="379"/>
                  </a:cubicBezTo>
                  <a:cubicBezTo>
                    <a:pt x="219" y="380"/>
                    <a:pt x="222" y="381"/>
                    <a:pt x="223" y="381"/>
                  </a:cubicBezTo>
                  <a:cubicBezTo>
                    <a:pt x="225" y="382"/>
                    <a:pt x="228" y="381"/>
                    <a:pt x="229" y="381"/>
                  </a:cubicBezTo>
                  <a:cubicBezTo>
                    <a:pt x="231" y="382"/>
                    <a:pt x="232" y="386"/>
                    <a:pt x="233" y="386"/>
                  </a:cubicBezTo>
                  <a:cubicBezTo>
                    <a:pt x="235" y="387"/>
                    <a:pt x="238" y="387"/>
                    <a:pt x="239" y="386"/>
                  </a:cubicBezTo>
                  <a:cubicBezTo>
                    <a:pt x="240" y="386"/>
                    <a:pt x="241" y="384"/>
                    <a:pt x="242" y="383"/>
                  </a:cubicBezTo>
                  <a:cubicBezTo>
                    <a:pt x="243" y="382"/>
                    <a:pt x="245" y="380"/>
                    <a:pt x="247" y="380"/>
                  </a:cubicBezTo>
                  <a:cubicBezTo>
                    <a:pt x="248" y="380"/>
                    <a:pt x="250" y="381"/>
                    <a:pt x="251" y="382"/>
                  </a:cubicBezTo>
                  <a:cubicBezTo>
                    <a:pt x="251" y="383"/>
                    <a:pt x="250" y="385"/>
                    <a:pt x="250" y="386"/>
                  </a:cubicBezTo>
                  <a:cubicBezTo>
                    <a:pt x="249" y="387"/>
                    <a:pt x="248" y="389"/>
                    <a:pt x="248" y="390"/>
                  </a:cubicBezTo>
                  <a:cubicBezTo>
                    <a:pt x="248" y="391"/>
                    <a:pt x="248" y="393"/>
                    <a:pt x="249" y="394"/>
                  </a:cubicBezTo>
                  <a:cubicBezTo>
                    <a:pt x="250" y="395"/>
                    <a:pt x="252" y="397"/>
                    <a:pt x="253" y="397"/>
                  </a:cubicBezTo>
                  <a:cubicBezTo>
                    <a:pt x="255" y="399"/>
                    <a:pt x="260" y="402"/>
                    <a:pt x="262" y="403"/>
                  </a:cubicBezTo>
                  <a:cubicBezTo>
                    <a:pt x="264" y="404"/>
                    <a:pt x="266" y="404"/>
                    <a:pt x="267" y="404"/>
                  </a:cubicBezTo>
                  <a:cubicBezTo>
                    <a:pt x="268" y="404"/>
                    <a:pt x="270" y="403"/>
                    <a:pt x="271" y="403"/>
                  </a:cubicBezTo>
                  <a:cubicBezTo>
                    <a:pt x="272" y="403"/>
                    <a:pt x="273" y="404"/>
                    <a:pt x="274" y="405"/>
                  </a:cubicBezTo>
                  <a:cubicBezTo>
                    <a:pt x="274" y="405"/>
                    <a:pt x="274" y="405"/>
                    <a:pt x="274" y="405"/>
                  </a:cubicBezTo>
                  <a:cubicBezTo>
                    <a:pt x="274" y="407"/>
                    <a:pt x="273" y="409"/>
                    <a:pt x="273" y="411"/>
                  </a:cubicBezTo>
                  <a:cubicBezTo>
                    <a:pt x="274" y="412"/>
                    <a:pt x="277" y="413"/>
                    <a:pt x="278" y="415"/>
                  </a:cubicBezTo>
                  <a:cubicBezTo>
                    <a:pt x="279" y="416"/>
                    <a:pt x="278" y="420"/>
                    <a:pt x="278" y="422"/>
                  </a:cubicBezTo>
                  <a:cubicBezTo>
                    <a:pt x="278" y="423"/>
                    <a:pt x="276" y="426"/>
                    <a:pt x="276" y="427"/>
                  </a:cubicBezTo>
                  <a:cubicBezTo>
                    <a:pt x="275" y="428"/>
                    <a:pt x="272" y="430"/>
                    <a:pt x="272" y="431"/>
                  </a:cubicBezTo>
                  <a:cubicBezTo>
                    <a:pt x="271" y="433"/>
                    <a:pt x="272" y="436"/>
                    <a:pt x="272" y="437"/>
                  </a:cubicBezTo>
                  <a:cubicBezTo>
                    <a:pt x="271" y="439"/>
                    <a:pt x="268" y="441"/>
                    <a:pt x="266" y="443"/>
                  </a:cubicBezTo>
                  <a:cubicBezTo>
                    <a:pt x="265" y="444"/>
                    <a:pt x="261" y="446"/>
                    <a:pt x="260" y="447"/>
                  </a:cubicBezTo>
                  <a:cubicBezTo>
                    <a:pt x="259" y="448"/>
                    <a:pt x="258" y="451"/>
                    <a:pt x="258" y="452"/>
                  </a:cubicBezTo>
                  <a:cubicBezTo>
                    <a:pt x="258" y="453"/>
                    <a:pt x="260" y="456"/>
                    <a:pt x="261" y="457"/>
                  </a:cubicBezTo>
                  <a:cubicBezTo>
                    <a:pt x="261" y="459"/>
                    <a:pt x="260" y="462"/>
                    <a:pt x="259" y="463"/>
                  </a:cubicBezTo>
                  <a:cubicBezTo>
                    <a:pt x="258" y="464"/>
                    <a:pt x="254" y="463"/>
                    <a:pt x="252" y="464"/>
                  </a:cubicBezTo>
                  <a:cubicBezTo>
                    <a:pt x="250" y="465"/>
                    <a:pt x="246" y="467"/>
                    <a:pt x="244" y="468"/>
                  </a:cubicBezTo>
                  <a:cubicBezTo>
                    <a:pt x="243" y="469"/>
                    <a:pt x="240" y="471"/>
                    <a:pt x="238" y="471"/>
                  </a:cubicBezTo>
                  <a:cubicBezTo>
                    <a:pt x="236" y="471"/>
                    <a:pt x="233" y="471"/>
                    <a:pt x="231" y="471"/>
                  </a:cubicBezTo>
                  <a:cubicBezTo>
                    <a:pt x="229" y="470"/>
                    <a:pt x="227" y="466"/>
                    <a:pt x="226" y="467"/>
                  </a:cubicBezTo>
                  <a:cubicBezTo>
                    <a:pt x="224" y="467"/>
                    <a:pt x="223" y="472"/>
                    <a:pt x="222" y="473"/>
                  </a:cubicBezTo>
                  <a:cubicBezTo>
                    <a:pt x="221" y="475"/>
                    <a:pt x="219" y="478"/>
                    <a:pt x="218" y="480"/>
                  </a:cubicBezTo>
                  <a:cubicBezTo>
                    <a:pt x="216" y="481"/>
                    <a:pt x="212" y="480"/>
                    <a:pt x="210" y="481"/>
                  </a:cubicBezTo>
                  <a:cubicBezTo>
                    <a:pt x="209" y="482"/>
                    <a:pt x="207" y="485"/>
                    <a:pt x="205" y="486"/>
                  </a:cubicBezTo>
                  <a:cubicBezTo>
                    <a:pt x="204" y="486"/>
                    <a:pt x="200" y="486"/>
                    <a:pt x="199" y="486"/>
                  </a:cubicBezTo>
                  <a:cubicBezTo>
                    <a:pt x="198" y="486"/>
                    <a:pt x="196" y="484"/>
                    <a:pt x="195" y="484"/>
                  </a:cubicBezTo>
                  <a:cubicBezTo>
                    <a:pt x="194" y="484"/>
                    <a:pt x="192" y="485"/>
                    <a:pt x="191" y="486"/>
                  </a:cubicBezTo>
                  <a:cubicBezTo>
                    <a:pt x="191" y="486"/>
                    <a:pt x="189" y="485"/>
                    <a:pt x="188" y="485"/>
                  </a:cubicBezTo>
                  <a:cubicBezTo>
                    <a:pt x="185" y="483"/>
                    <a:pt x="179" y="481"/>
                    <a:pt x="177" y="478"/>
                  </a:cubicBezTo>
                  <a:cubicBezTo>
                    <a:pt x="175" y="475"/>
                    <a:pt x="173" y="468"/>
                    <a:pt x="174" y="464"/>
                  </a:cubicBezTo>
                  <a:cubicBezTo>
                    <a:pt x="175" y="456"/>
                    <a:pt x="193" y="446"/>
                    <a:pt x="193" y="438"/>
                  </a:cubicBezTo>
                  <a:cubicBezTo>
                    <a:pt x="193" y="436"/>
                    <a:pt x="191" y="432"/>
                    <a:pt x="189" y="432"/>
                  </a:cubicBezTo>
                  <a:cubicBezTo>
                    <a:pt x="181" y="431"/>
                    <a:pt x="172" y="448"/>
                    <a:pt x="165" y="452"/>
                  </a:cubicBezTo>
                  <a:cubicBezTo>
                    <a:pt x="161" y="454"/>
                    <a:pt x="153" y="458"/>
                    <a:pt x="149" y="457"/>
                  </a:cubicBezTo>
                  <a:cubicBezTo>
                    <a:pt x="147" y="457"/>
                    <a:pt x="144" y="452"/>
                    <a:pt x="142" y="451"/>
                  </a:cubicBezTo>
                  <a:cubicBezTo>
                    <a:pt x="140" y="450"/>
                    <a:pt x="133" y="454"/>
                    <a:pt x="131" y="452"/>
                  </a:cubicBezTo>
                  <a:cubicBezTo>
                    <a:pt x="130" y="451"/>
                    <a:pt x="130" y="447"/>
                    <a:pt x="131" y="445"/>
                  </a:cubicBezTo>
                  <a:cubicBezTo>
                    <a:pt x="132" y="440"/>
                    <a:pt x="142" y="433"/>
                    <a:pt x="141" y="428"/>
                  </a:cubicBezTo>
                  <a:cubicBezTo>
                    <a:pt x="140" y="426"/>
                    <a:pt x="136" y="424"/>
                    <a:pt x="134" y="424"/>
                  </a:cubicBezTo>
                  <a:cubicBezTo>
                    <a:pt x="133" y="424"/>
                    <a:pt x="131" y="427"/>
                    <a:pt x="130" y="427"/>
                  </a:cubicBezTo>
                  <a:cubicBezTo>
                    <a:pt x="124" y="430"/>
                    <a:pt x="111" y="435"/>
                    <a:pt x="104" y="433"/>
                  </a:cubicBezTo>
                  <a:cubicBezTo>
                    <a:pt x="102" y="433"/>
                    <a:pt x="99" y="428"/>
                    <a:pt x="97" y="427"/>
                  </a:cubicBezTo>
                  <a:cubicBezTo>
                    <a:pt x="96" y="427"/>
                    <a:pt x="92" y="428"/>
                    <a:pt x="92" y="427"/>
                  </a:cubicBezTo>
                  <a:cubicBezTo>
                    <a:pt x="89" y="424"/>
                    <a:pt x="94" y="416"/>
                    <a:pt x="92" y="412"/>
                  </a:cubicBezTo>
                  <a:cubicBezTo>
                    <a:pt x="92" y="412"/>
                    <a:pt x="90" y="410"/>
                    <a:pt x="90" y="410"/>
                  </a:cubicBezTo>
                  <a:cubicBezTo>
                    <a:pt x="88" y="410"/>
                    <a:pt x="85" y="415"/>
                    <a:pt x="84" y="415"/>
                  </a:cubicBezTo>
                  <a:cubicBezTo>
                    <a:pt x="81" y="414"/>
                    <a:pt x="76" y="410"/>
                    <a:pt x="76" y="408"/>
                  </a:cubicBezTo>
                  <a:cubicBezTo>
                    <a:pt x="76" y="407"/>
                    <a:pt x="77" y="405"/>
                    <a:pt x="78" y="405"/>
                  </a:cubicBezTo>
                  <a:cubicBezTo>
                    <a:pt x="79" y="404"/>
                    <a:pt x="82" y="406"/>
                    <a:pt x="83" y="405"/>
                  </a:cubicBezTo>
                  <a:cubicBezTo>
                    <a:pt x="84" y="404"/>
                    <a:pt x="84" y="401"/>
                    <a:pt x="83" y="400"/>
                  </a:cubicBezTo>
                  <a:cubicBezTo>
                    <a:pt x="82" y="398"/>
                    <a:pt x="79" y="395"/>
                    <a:pt x="77" y="394"/>
                  </a:cubicBezTo>
                  <a:cubicBezTo>
                    <a:pt x="74" y="393"/>
                    <a:pt x="66" y="395"/>
                    <a:pt x="63" y="395"/>
                  </a:cubicBezTo>
                  <a:cubicBezTo>
                    <a:pt x="60" y="396"/>
                    <a:pt x="53" y="401"/>
                    <a:pt x="51" y="399"/>
                  </a:cubicBezTo>
                  <a:cubicBezTo>
                    <a:pt x="50" y="398"/>
                    <a:pt x="51" y="394"/>
                    <a:pt x="51" y="393"/>
                  </a:cubicBezTo>
                  <a:cubicBezTo>
                    <a:pt x="52" y="391"/>
                    <a:pt x="54" y="387"/>
                    <a:pt x="56" y="386"/>
                  </a:cubicBezTo>
                  <a:cubicBezTo>
                    <a:pt x="57" y="385"/>
                    <a:pt x="61" y="387"/>
                    <a:pt x="62" y="386"/>
                  </a:cubicBezTo>
                  <a:cubicBezTo>
                    <a:pt x="65" y="384"/>
                    <a:pt x="67" y="377"/>
                    <a:pt x="66" y="374"/>
                  </a:cubicBezTo>
                  <a:cubicBezTo>
                    <a:pt x="66" y="372"/>
                    <a:pt x="63" y="371"/>
                    <a:pt x="61" y="372"/>
                  </a:cubicBezTo>
                  <a:cubicBezTo>
                    <a:pt x="57" y="372"/>
                    <a:pt x="50" y="376"/>
                    <a:pt x="48" y="380"/>
                  </a:cubicBezTo>
                  <a:cubicBezTo>
                    <a:pt x="45" y="383"/>
                    <a:pt x="47" y="392"/>
                    <a:pt x="45" y="395"/>
                  </a:cubicBezTo>
                  <a:cubicBezTo>
                    <a:pt x="43" y="396"/>
                    <a:pt x="39" y="397"/>
                    <a:pt x="37" y="396"/>
                  </a:cubicBezTo>
                  <a:cubicBezTo>
                    <a:pt x="34" y="394"/>
                    <a:pt x="35" y="386"/>
                    <a:pt x="33" y="383"/>
                  </a:cubicBezTo>
                  <a:cubicBezTo>
                    <a:pt x="32" y="380"/>
                    <a:pt x="25" y="377"/>
                    <a:pt x="23" y="374"/>
                  </a:cubicBezTo>
                  <a:cubicBezTo>
                    <a:pt x="20" y="370"/>
                    <a:pt x="16" y="360"/>
                    <a:pt x="15" y="355"/>
                  </a:cubicBezTo>
                  <a:cubicBezTo>
                    <a:pt x="14" y="352"/>
                    <a:pt x="15" y="345"/>
                    <a:pt x="14" y="342"/>
                  </a:cubicBezTo>
                  <a:cubicBezTo>
                    <a:pt x="14" y="341"/>
                    <a:pt x="11" y="338"/>
                    <a:pt x="11" y="337"/>
                  </a:cubicBezTo>
                  <a:cubicBezTo>
                    <a:pt x="10" y="334"/>
                    <a:pt x="10" y="330"/>
                    <a:pt x="10" y="327"/>
                  </a:cubicBezTo>
                  <a:cubicBezTo>
                    <a:pt x="10" y="326"/>
                    <a:pt x="8" y="323"/>
                    <a:pt x="8" y="321"/>
                  </a:cubicBezTo>
                  <a:cubicBezTo>
                    <a:pt x="8" y="320"/>
                    <a:pt x="9" y="318"/>
                    <a:pt x="9" y="317"/>
                  </a:cubicBezTo>
                  <a:cubicBezTo>
                    <a:pt x="10" y="317"/>
                    <a:pt x="11" y="316"/>
                    <a:pt x="11" y="316"/>
                  </a:cubicBezTo>
                  <a:cubicBezTo>
                    <a:pt x="12" y="315"/>
                    <a:pt x="13" y="313"/>
                    <a:pt x="12" y="312"/>
                  </a:cubicBezTo>
                  <a:cubicBezTo>
                    <a:pt x="11" y="309"/>
                    <a:pt x="3" y="309"/>
                    <a:pt x="2" y="306"/>
                  </a:cubicBezTo>
                  <a:cubicBezTo>
                    <a:pt x="1" y="305"/>
                    <a:pt x="0" y="303"/>
                    <a:pt x="1" y="302"/>
                  </a:cubicBezTo>
                  <a:cubicBezTo>
                    <a:pt x="2" y="300"/>
                    <a:pt x="9" y="302"/>
                    <a:pt x="10" y="300"/>
                  </a:cubicBezTo>
                  <a:cubicBezTo>
                    <a:pt x="11" y="299"/>
                    <a:pt x="11" y="296"/>
                    <a:pt x="10" y="295"/>
                  </a:cubicBezTo>
                  <a:cubicBezTo>
                    <a:pt x="10" y="293"/>
                    <a:pt x="6" y="292"/>
                    <a:pt x="5" y="290"/>
                  </a:cubicBezTo>
                  <a:cubicBezTo>
                    <a:pt x="5" y="289"/>
                    <a:pt x="7" y="287"/>
                    <a:pt x="8" y="287"/>
                  </a:cubicBezTo>
                  <a:cubicBezTo>
                    <a:pt x="9" y="286"/>
                    <a:pt x="12" y="286"/>
                    <a:pt x="13" y="286"/>
                  </a:cubicBezTo>
                  <a:cubicBezTo>
                    <a:pt x="15" y="288"/>
                    <a:pt x="16" y="293"/>
                    <a:pt x="18" y="295"/>
                  </a:cubicBezTo>
                  <a:cubicBezTo>
                    <a:pt x="19" y="296"/>
                    <a:pt x="21" y="299"/>
                    <a:pt x="23" y="299"/>
                  </a:cubicBezTo>
                  <a:cubicBezTo>
                    <a:pt x="24" y="298"/>
                    <a:pt x="25" y="295"/>
                    <a:pt x="24" y="293"/>
                  </a:cubicBezTo>
                  <a:cubicBezTo>
                    <a:pt x="23" y="291"/>
                    <a:pt x="18" y="288"/>
                    <a:pt x="16" y="286"/>
                  </a:cubicBezTo>
                  <a:cubicBezTo>
                    <a:pt x="14" y="282"/>
                    <a:pt x="11" y="273"/>
                    <a:pt x="13" y="269"/>
                  </a:cubicBezTo>
                  <a:cubicBezTo>
                    <a:pt x="13" y="268"/>
                    <a:pt x="17" y="266"/>
                    <a:pt x="18" y="266"/>
                  </a:cubicBezTo>
                  <a:cubicBezTo>
                    <a:pt x="20" y="266"/>
                    <a:pt x="20" y="271"/>
                    <a:pt x="22" y="271"/>
                  </a:cubicBezTo>
                  <a:cubicBezTo>
                    <a:pt x="24" y="270"/>
                    <a:pt x="25" y="263"/>
                    <a:pt x="26" y="261"/>
                  </a:cubicBezTo>
                  <a:cubicBezTo>
                    <a:pt x="28" y="254"/>
                    <a:pt x="23" y="235"/>
                    <a:pt x="30" y="231"/>
                  </a:cubicBezTo>
                  <a:cubicBezTo>
                    <a:pt x="32" y="231"/>
                    <a:pt x="34" y="235"/>
                    <a:pt x="36" y="235"/>
                  </a:cubicBezTo>
                  <a:cubicBezTo>
                    <a:pt x="37" y="234"/>
                    <a:pt x="38" y="232"/>
                    <a:pt x="38" y="231"/>
                  </a:cubicBezTo>
                  <a:cubicBezTo>
                    <a:pt x="38" y="230"/>
                    <a:pt x="37" y="228"/>
                    <a:pt x="37" y="227"/>
                  </a:cubicBezTo>
                  <a:cubicBezTo>
                    <a:pt x="37" y="222"/>
                    <a:pt x="41" y="214"/>
                    <a:pt x="40" y="209"/>
                  </a:cubicBezTo>
                  <a:cubicBezTo>
                    <a:pt x="39" y="205"/>
                    <a:pt x="32" y="198"/>
                    <a:pt x="32" y="193"/>
                  </a:cubicBezTo>
                  <a:cubicBezTo>
                    <a:pt x="32" y="192"/>
                    <a:pt x="33" y="191"/>
                    <a:pt x="34" y="191"/>
                  </a:cubicBezTo>
                  <a:cubicBezTo>
                    <a:pt x="34" y="190"/>
                    <a:pt x="36" y="190"/>
                    <a:pt x="37" y="190"/>
                  </a:cubicBezTo>
                  <a:cubicBezTo>
                    <a:pt x="38" y="190"/>
                    <a:pt x="40" y="191"/>
                    <a:pt x="42" y="191"/>
                  </a:cubicBezTo>
                  <a:cubicBezTo>
                    <a:pt x="43" y="191"/>
                    <a:pt x="45" y="191"/>
                    <a:pt x="45" y="191"/>
                  </a:cubicBezTo>
                  <a:cubicBezTo>
                    <a:pt x="46" y="189"/>
                    <a:pt x="44" y="186"/>
                    <a:pt x="43" y="184"/>
                  </a:cubicBezTo>
                  <a:cubicBezTo>
                    <a:pt x="41" y="183"/>
                    <a:pt x="36" y="182"/>
                    <a:pt x="35" y="181"/>
                  </a:cubicBezTo>
                  <a:cubicBezTo>
                    <a:pt x="34" y="179"/>
                    <a:pt x="33" y="176"/>
                    <a:pt x="34" y="175"/>
                  </a:cubicBezTo>
                  <a:cubicBezTo>
                    <a:pt x="35" y="174"/>
                    <a:pt x="38" y="175"/>
                    <a:pt x="39" y="175"/>
                  </a:cubicBezTo>
                  <a:cubicBezTo>
                    <a:pt x="41" y="175"/>
                    <a:pt x="46" y="179"/>
                    <a:pt x="48" y="177"/>
                  </a:cubicBezTo>
                  <a:cubicBezTo>
                    <a:pt x="48" y="177"/>
                    <a:pt x="48" y="175"/>
                    <a:pt x="47" y="174"/>
                  </a:cubicBezTo>
                  <a:cubicBezTo>
                    <a:pt x="47" y="173"/>
                    <a:pt x="43" y="172"/>
                    <a:pt x="43" y="171"/>
                  </a:cubicBezTo>
                  <a:cubicBezTo>
                    <a:pt x="41" y="168"/>
                    <a:pt x="37" y="164"/>
                    <a:pt x="37" y="161"/>
                  </a:cubicBezTo>
                  <a:cubicBezTo>
                    <a:pt x="37" y="160"/>
                    <a:pt x="38" y="157"/>
                    <a:pt x="39" y="157"/>
                  </a:cubicBezTo>
                  <a:cubicBezTo>
                    <a:pt x="40" y="156"/>
                    <a:pt x="42" y="156"/>
                    <a:pt x="43" y="157"/>
                  </a:cubicBezTo>
                  <a:cubicBezTo>
                    <a:pt x="45" y="158"/>
                    <a:pt x="47" y="163"/>
                    <a:pt x="50" y="164"/>
                  </a:cubicBezTo>
                  <a:cubicBezTo>
                    <a:pt x="51" y="164"/>
                    <a:pt x="54" y="165"/>
                    <a:pt x="54" y="164"/>
                  </a:cubicBezTo>
                  <a:cubicBezTo>
                    <a:pt x="57" y="159"/>
                    <a:pt x="46" y="149"/>
                    <a:pt x="44" y="144"/>
                  </a:cubicBezTo>
                  <a:cubicBezTo>
                    <a:pt x="43" y="139"/>
                    <a:pt x="45" y="130"/>
                    <a:pt x="44" y="125"/>
                  </a:cubicBezTo>
                  <a:cubicBezTo>
                    <a:pt x="42" y="122"/>
                    <a:pt x="35" y="118"/>
                    <a:pt x="34" y="114"/>
                  </a:cubicBezTo>
                  <a:cubicBezTo>
                    <a:pt x="34" y="113"/>
                    <a:pt x="35" y="110"/>
                    <a:pt x="36" y="110"/>
                  </a:cubicBezTo>
                  <a:cubicBezTo>
                    <a:pt x="37" y="109"/>
                    <a:pt x="40" y="110"/>
                    <a:pt x="41" y="109"/>
                  </a:cubicBezTo>
                  <a:cubicBezTo>
                    <a:pt x="42" y="108"/>
                    <a:pt x="42" y="106"/>
                    <a:pt x="41" y="105"/>
                  </a:cubicBezTo>
                  <a:cubicBezTo>
                    <a:pt x="41" y="104"/>
                    <a:pt x="38" y="103"/>
                    <a:pt x="37" y="102"/>
                  </a:cubicBezTo>
                  <a:cubicBezTo>
                    <a:pt x="35" y="99"/>
                    <a:pt x="36" y="89"/>
                    <a:pt x="34" y="86"/>
                  </a:cubicBezTo>
                  <a:cubicBezTo>
                    <a:pt x="33" y="85"/>
                    <a:pt x="29" y="83"/>
                    <a:pt x="28" y="82"/>
                  </a:cubicBezTo>
                  <a:cubicBezTo>
                    <a:pt x="26" y="81"/>
                    <a:pt x="22" y="78"/>
                    <a:pt x="22" y="78"/>
                  </a:cubicBezTo>
                  <a:cubicBezTo>
                    <a:pt x="25" y="78"/>
                    <a:pt x="29" y="77"/>
                    <a:pt x="30" y="76"/>
                  </a:cubicBezTo>
                  <a:cubicBezTo>
                    <a:pt x="33" y="75"/>
                    <a:pt x="35" y="70"/>
                    <a:pt x="37" y="68"/>
                  </a:cubicBezTo>
                  <a:cubicBezTo>
                    <a:pt x="39" y="66"/>
                    <a:pt x="45" y="62"/>
                    <a:pt x="48" y="62"/>
                  </a:cubicBezTo>
                  <a:cubicBezTo>
                    <a:pt x="50" y="62"/>
                    <a:pt x="55" y="64"/>
                    <a:pt x="58" y="64"/>
                  </a:cubicBezTo>
                  <a:cubicBezTo>
                    <a:pt x="61" y="64"/>
                    <a:pt x="67" y="63"/>
                    <a:pt x="70" y="64"/>
                  </a:cubicBezTo>
                  <a:cubicBezTo>
                    <a:pt x="74" y="64"/>
                    <a:pt x="81" y="68"/>
                    <a:pt x="85" y="69"/>
                  </a:cubicBezTo>
                  <a:cubicBezTo>
                    <a:pt x="88" y="70"/>
                    <a:pt x="92" y="73"/>
                    <a:pt x="95" y="73"/>
                  </a:cubicBezTo>
                  <a:cubicBezTo>
                    <a:pt x="98" y="73"/>
                    <a:pt x="104" y="68"/>
                    <a:pt x="106" y="65"/>
                  </a:cubicBezTo>
                  <a:cubicBezTo>
                    <a:pt x="109" y="63"/>
                    <a:pt x="113" y="58"/>
                    <a:pt x="115" y="56"/>
                  </a:cubicBezTo>
                  <a:cubicBezTo>
                    <a:pt x="118" y="53"/>
                    <a:pt x="124" y="49"/>
                    <a:pt x="127" y="47"/>
                  </a:cubicBezTo>
                  <a:cubicBezTo>
                    <a:pt x="130" y="45"/>
                    <a:pt x="135" y="40"/>
                    <a:pt x="137" y="37"/>
                  </a:cubicBezTo>
                  <a:cubicBezTo>
                    <a:pt x="139" y="35"/>
                    <a:pt x="141" y="31"/>
                    <a:pt x="142" y="30"/>
                  </a:cubicBezTo>
                  <a:cubicBezTo>
                    <a:pt x="143" y="28"/>
                    <a:pt x="146" y="25"/>
                    <a:pt x="148" y="24"/>
                  </a:cubicBezTo>
                  <a:cubicBezTo>
                    <a:pt x="149" y="22"/>
                    <a:pt x="153" y="20"/>
                    <a:pt x="154" y="18"/>
                  </a:cubicBezTo>
                  <a:cubicBezTo>
                    <a:pt x="155" y="15"/>
                    <a:pt x="155" y="10"/>
                    <a:pt x="156" y="7"/>
                  </a:cubicBezTo>
                  <a:cubicBezTo>
                    <a:pt x="157" y="6"/>
                    <a:pt x="160" y="4"/>
                    <a:pt x="162" y="4"/>
                  </a:cubicBezTo>
                  <a:cubicBezTo>
                    <a:pt x="163" y="4"/>
                    <a:pt x="166" y="6"/>
                    <a:pt x="167" y="7"/>
                  </a:cubicBezTo>
                  <a:cubicBezTo>
                    <a:pt x="169" y="8"/>
                    <a:pt x="171" y="11"/>
                    <a:pt x="173" y="11"/>
                  </a:cubicBezTo>
                  <a:cubicBezTo>
                    <a:pt x="177" y="13"/>
                    <a:pt x="185" y="14"/>
                    <a:pt x="188" y="14"/>
                  </a:cubicBezTo>
                  <a:cubicBezTo>
                    <a:pt x="191" y="14"/>
                    <a:pt x="195" y="12"/>
                    <a:pt x="197" y="11"/>
                  </a:cubicBezTo>
                  <a:cubicBezTo>
                    <a:pt x="201" y="10"/>
                    <a:pt x="207" y="5"/>
                    <a:pt x="210" y="4"/>
                  </a:cubicBezTo>
                  <a:close/>
                </a:path>
              </a:pathLst>
            </a:custGeom>
            <a:solidFill>
              <a:srgbClr val="979797"/>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16" name="Freeform 62"/>
            <p:cNvSpPr>
              <a:spLocks/>
            </p:cNvSpPr>
            <p:nvPr/>
          </p:nvSpPr>
          <p:spPr bwMode="auto">
            <a:xfrm>
              <a:off x="8003353" y="5768003"/>
              <a:ext cx="24666" cy="32066"/>
            </a:xfrm>
            <a:custGeom>
              <a:avLst/>
              <a:gdLst/>
              <a:ahLst/>
              <a:cxnLst>
                <a:cxn ang="0">
                  <a:pos x="3" y="0"/>
                </a:cxn>
                <a:cxn ang="0">
                  <a:pos x="8" y="2"/>
                </a:cxn>
                <a:cxn ang="0">
                  <a:pos x="9" y="7"/>
                </a:cxn>
                <a:cxn ang="0">
                  <a:pos x="6" y="11"/>
                </a:cxn>
                <a:cxn ang="0">
                  <a:pos x="2" y="11"/>
                </a:cxn>
                <a:cxn ang="0">
                  <a:pos x="0" y="5"/>
                </a:cxn>
                <a:cxn ang="0">
                  <a:pos x="1" y="3"/>
                </a:cxn>
                <a:cxn ang="0">
                  <a:pos x="3" y="0"/>
                </a:cxn>
              </a:cxnLst>
              <a:rect l="0" t="0" r="r" b="b"/>
              <a:pathLst>
                <a:path w="9" h="12">
                  <a:moveTo>
                    <a:pt x="3" y="0"/>
                  </a:moveTo>
                  <a:cubicBezTo>
                    <a:pt x="5" y="0"/>
                    <a:pt x="7" y="1"/>
                    <a:pt x="8" y="2"/>
                  </a:cubicBezTo>
                  <a:cubicBezTo>
                    <a:pt x="8" y="3"/>
                    <a:pt x="9" y="6"/>
                    <a:pt x="9" y="7"/>
                  </a:cubicBezTo>
                  <a:cubicBezTo>
                    <a:pt x="9" y="8"/>
                    <a:pt x="7" y="10"/>
                    <a:pt x="6" y="11"/>
                  </a:cubicBezTo>
                  <a:cubicBezTo>
                    <a:pt x="5" y="11"/>
                    <a:pt x="3" y="12"/>
                    <a:pt x="2" y="11"/>
                  </a:cubicBezTo>
                  <a:cubicBezTo>
                    <a:pt x="1" y="10"/>
                    <a:pt x="0" y="6"/>
                    <a:pt x="0" y="5"/>
                  </a:cubicBezTo>
                  <a:cubicBezTo>
                    <a:pt x="0" y="4"/>
                    <a:pt x="1" y="3"/>
                    <a:pt x="1" y="3"/>
                  </a:cubicBezTo>
                  <a:cubicBezTo>
                    <a:pt x="2" y="2"/>
                    <a:pt x="3" y="0"/>
                    <a:pt x="3" y="0"/>
                  </a:cubicBezTo>
                  <a:close/>
                </a:path>
              </a:pathLst>
            </a:custGeom>
            <a:solidFill>
              <a:schemeClr val="bg1">
                <a:lumMod val="85000"/>
              </a:schemeClr>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21" name="Freeform 67"/>
            <p:cNvSpPr>
              <a:spLocks/>
            </p:cNvSpPr>
            <p:nvPr/>
          </p:nvSpPr>
          <p:spPr bwMode="auto">
            <a:xfrm>
              <a:off x="8028019" y="5481879"/>
              <a:ext cx="46866" cy="54265"/>
            </a:xfrm>
            <a:custGeom>
              <a:avLst/>
              <a:gdLst/>
              <a:ahLst/>
              <a:cxnLst>
                <a:cxn ang="0">
                  <a:pos x="5" y="1"/>
                </a:cxn>
                <a:cxn ang="0">
                  <a:pos x="8" y="2"/>
                </a:cxn>
                <a:cxn ang="0">
                  <a:pos x="15" y="14"/>
                </a:cxn>
                <a:cxn ang="0">
                  <a:pos x="12" y="18"/>
                </a:cxn>
                <a:cxn ang="0">
                  <a:pos x="5" y="18"/>
                </a:cxn>
                <a:cxn ang="0">
                  <a:pos x="0" y="13"/>
                </a:cxn>
                <a:cxn ang="0">
                  <a:pos x="5" y="11"/>
                </a:cxn>
                <a:cxn ang="0">
                  <a:pos x="5" y="1"/>
                </a:cxn>
              </a:cxnLst>
              <a:rect l="0" t="0" r="r" b="b"/>
              <a:pathLst>
                <a:path w="16" h="19">
                  <a:moveTo>
                    <a:pt x="5" y="1"/>
                  </a:moveTo>
                  <a:cubicBezTo>
                    <a:pt x="5" y="0"/>
                    <a:pt x="7" y="1"/>
                    <a:pt x="8" y="2"/>
                  </a:cubicBezTo>
                  <a:cubicBezTo>
                    <a:pt x="11" y="4"/>
                    <a:pt x="16" y="11"/>
                    <a:pt x="15" y="14"/>
                  </a:cubicBezTo>
                  <a:cubicBezTo>
                    <a:pt x="15" y="15"/>
                    <a:pt x="13" y="17"/>
                    <a:pt x="12" y="18"/>
                  </a:cubicBezTo>
                  <a:cubicBezTo>
                    <a:pt x="11" y="19"/>
                    <a:pt x="7" y="19"/>
                    <a:pt x="5" y="18"/>
                  </a:cubicBezTo>
                  <a:cubicBezTo>
                    <a:pt x="4" y="18"/>
                    <a:pt x="0" y="15"/>
                    <a:pt x="0" y="13"/>
                  </a:cubicBezTo>
                  <a:cubicBezTo>
                    <a:pt x="1" y="12"/>
                    <a:pt x="4" y="12"/>
                    <a:pt x="5" y="11"/>
                  </a:cubicBezTo>
                  <a:cubicBezTo>
                    <a:pt x="6" y="8"/>
                    <a:pt x="3" y="2"/>
                    <a:pt x="5" y="1"/>
                  </a:cubicBezTo>
                  <a:close/>
                </a:path>
              </a:pathLst>
            </a:custGeom>
            <a:solidFill>
              <a:schemeClr val="bg1">
                <a:lumMod val="85000"/>
              </a:schemeClr>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grpSp>
      <p:grpSp>
        <p:nvGrpSpPr>
          <p:cNvPr id="6" name="Group 5"/>
          <p:cNvGrpSpPr/>
          <p:nvPr/>
        </p:nvGrpSpPr>
        <p:grpSpPr>
          <a:xfrm>
            <a:off x="7436037" y="6108392"/>
            <a:ext cx="1346759" cy="532785"/>
            <a:chOff x="7436037" y="6108392"/>
            <a:chExt cx="1346759" cy="532785"/>
          </a:xfrm>
          <a:solidFill>
            <a:srgbClr val="ABABAB"/>
          </a:solidFill>
        </p:grpSpPr>
        <p:sp>
          <p:nvSpPr>
            <p:cNvPr id="361" name="Freeform 20"/>
            <p:cNvSpPr>
              <a:spLocks/>
            </p:cNvSpPr>
            <p:nvPr/>
          </p:nvSpPr>
          <p:spPr bwMode="auto">
            <a:xfrm>
              <a:off x="8760596" y="6557312"/>
              <a:ext cx="22200" cy="22200"/>
            </a:xfrm>
            <a:custGeom>
              <a:avLst/>
              <a:gdLst/>
              <a:ahLst/>
              <a:cxnLst>
                <a:cxn ang="0">
                  <a:pos x="8" y="1"/>
                </a:cxn>
                <a:cxn ang="0">
                  <a:pos x="8" y="4"/>
                </a:cxn>
                <a:cxn ang="0">
                  <a:pos x="7" y="7"/>
                </a:cxn>
                <a:cxn ang="0">
                  <a:pos x="5" y="8"/>
                </a:cxn>
                <a:cxn ang="0">
                  <a:pos x="3" y="6"/>
                </a:cxn>
                <a:cxn ang="0">
                  <a:pos x="3" y="3"/>
                </a:cxn>
                <a:cxn ang="0">
                  <a:pos x="1" y="3"/>
                </a:cxn>
                <a:cxn ang="0">
                  <a:pos x="1" y="1"/>
                </a:cxn>
                <a:cxn ang="0">
                  <a:pos x="4" y="0"/>
                </a:cxn>
                <a:cxn ang="0">
                  <a:pos x="8" y="1"/>
                </a:cxn>
              </a:cxnLst>
              <a:rect l="0" t="0" r="r" b="b"/>
              <a:pathLst>
                <a:path w="8" h="8">
                  <a:moveTo>
                    <a:pt x="8" y="1"/>
                  </a:moveTo>
                  <a:cubicBezTo>
                    <a:pt x="8" y="2"/>
                    <a:pt x="8" y="4"/>
                    <a:pt x="8" y="4"/>
                  </a:cubicBezTo>
                  <a:cubicBezTo>
                    <a:pt x="8" y="5"/>
                    <a:pt x="8" y="7"/>
                    <a:pt x="7" y="7"/>
                  </a:cubicBezTo>
                  <a:cubicBezTo>
                    <a:pt x="7" y="7"/>
                    <a:pt x="6" y="8"/>
                    <a:pt x="5" y="8"/>
                  </a:cubicBezTo>
                  <a:cubicBezTo>
                    <a:pt x="5" y="7"/>
                    <a:pt x="4" y="7"/>
                    <a:pt x="3" y="6"/>
                  </a:cubicBezTo>
                  <a:cubicBezTo>
                    <a:pt x="3" y="5"/>
                    <a:pt x="3" y="4"/>
                    <a:pt x="3" y="3"/>
                  </a:cubicBezTo>
                  <a:cubicBezTo>
                    <a:pt x="3" y="3"/>
                    <a:pt x="1" y="3"/>
                    <a:pt x="1" y="3"/>
                  </a:cubicBezTo>
                  <a:cubicBezTo>
                    <a:pt x="0" y="2"/>
                    <a:pt x="0" y="1"/>
                    <a:pt x="1" y="1"/>
                  </a:cubicBezTo>
                  <a:cubicBezTo>
                    <a:pt x="1" y="0"/>
                    <a:pt x="3" y="0"/>
                    <a:pt x="4" y="0"/>
                  </a:cubicBezTo>
                  <a:cubicBezTo>
                    <a:pt x="5" y="0"/>
                    <a:pt x="7" y="1"/>
                    <a:pt x="8" y="1"/>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66" name="Freeform 22"/>
            <p:cNvSpPr>
              <a:spLocks/>
            </p:cNvSpPr>
            <p:nvPr/>
          </p:nvSpPr>
          <p:spPr bwMode="auto">
            <a:xfrm>
              <a:off x="8617534" y="6554846"/>
              <a:ext cx="98664" cy="32066"/>
            </a:xfrm>
            <a:custGeom>
              <a:avLst/>
              <a:gdLst/>
              <a:ahLst/>
              <a:cxnLst>
                <a:cxn ang="0">
                  <a:pos x="30" y="2"/>
                </a:cxn>
                <a:cxn ang="0">
                  <a:pos x="35" y="5"/>
                </a:cxn>
                <a:cxn ang="0">
                  <a:pos x="32" y="7"/>
                </a:cxn>
                <a:cxn ang="0">
                  <a:pos x="27" y="6"/>
                </a:cxn>
                <a:cxn ang="0">
                  <a:pos x="26" y="9"/>
                </a:cxn>
                <a:cxn ang="0">
                  <a:pos x="24" y="11"/>
                </a:cxn>
                <a:cxn ang="0">
                  <a:pos x="20" y="11"/>
                </a:cxn>
                <a:cxn ang="0">
                  <a:pos x="17" y="9"/>
                </a:cxn>
                <a:cxn ang="0">
                  <a:pos x="12" y="8"/>
                </a:cxn>
                <a:cxn ang="0">
                  <a:pos x="10" y="9"/>
                </a:cxn>
                <a:cxn ang="0">
                  <a:pos x="6" y="9"/>
                </a:cxn>
                <a:cxn ang="0">
                  <a:pos x="4" y="12"/>
                </a:cxn>
                <a:cxn ang="0">
                  <a:pos x="1" y="11"/>
                </a:cxn>
                <a:cxn ang="0">
                  <a:pos x="0" y="8"/>
                </a:cxn>
                <a:cxn ang="0">
                  <a:pos x="2" y="5"/>
                </a:cxn>
                <a:cxn ang="0">
                  <a:pos x="6" y="6"/>
                </a:cxn>
                <a:cxn ang="0">
                  <a:pos x="11" y="3"/>
                </a:cxn>
                <a:cxn ang="0">
                  <a:pos x="16" y="0"/>
                </a:cxn>
                <a:cxn ang="0">
                  <a:pos x="19" y="1"/>
                </a:cxn>
                <a:cxn ang="0">
                  <a:pos x="23" y="2"/>
                </a:cxn>
                <a:cxn ang="0">
                  <a:pos x="27" y="1"/>
                </a:cxn>
                <a:cxn ang="0">
                  <a:pos x="30" y="2"/>
                </a:cxn>
              </a:cxnLst>
              <a:rect l="0" t="0" r="r" b="b"/>
              <a:pathLst>
                <a:path w="35" h="12">
                  <a:moveTo>
                    <a:pt x="30" y="2"/>
                  </a:moveTo>
                  <a:cubicBezTo>
                    <a:pt x="32" y="3"/>
                    <a:pt x="35" y="4"/>
                    <a:pt x="35" y="5"/>
                  </a:cubicBezTo>
                  <a:cubicBezTo>
                    <a:pt x="35" y="6"/>
                    <a:pt x="33" y="6"/>
                    <a:pt x="32" y="7"/>
                  </a:cubicBezTo>
                  <a:cubicBezTo>
                    <a:pt x="31" y="7"/>
                    <a:pt x="28" y="5"/>
                    <a:pt x="27" y="6"/>
                  </a:cubicBezTo>
                  <a:cubicBezTo>
                    <a:pt x="26" y="6"/>
                    <a:pt x="26" y="8"/>
                    <a:pt x="26" y="9"/>
                  </a:cubicBezTo>
                  <a:cubicBezTo>
                    <a:pt x="25" y="9"/>
                    <a:pt x="24" y="10"/>
                    <a:pt x="24" y="11"/>
                  </a:cubicBezTo>
                  <a:cubicBezTo>
                    <a:pt x="23" y="11"/>
                    <a:pt x="21" y="11"/>
                    <a:pt x="20" y="11"/>
                  </a:cubicBezTo>
                  <a:cubicBezTo>
                    <a:pt x="19" y="11"/>
                    <a:pt x="18" y="9"/>
                    <a:pt x="17" y="9"/>
                  </a:cubicBezTo>
                  <a:cubicBezTo>
                    <a:pt x="16" y="9"/>
                    <a:pt x="13" y="8"/>
                    <a:pt x="12" y="8"/>
                  </a:cubicBezTo>
                  <a:cubicBezTo>
                    <a:pt x="12" y="8"/>
                    <a:pt x="11" y="9"/>
                    <a:pt x="10" y="9"/>
                  </a:cubicBezTo>
                  <a:cubicBezTo>
                    <a:pt x="9" y="10"/>
                    <a:pt x="7" y="9"/>
                    <a:pt x="6" y="9"/>
                  </a:cubicBezTo>
                  <a:cubicBezTo>
                    <a:pt x="6" y="10"/>
                    <a:pt x="5" y="11"/>
                    <a:pt x="4" y="12"/>
                  </a:cubicBezTo>
                  <a:cubicBezTo>
                    <a:pt x="3" y="12"/>
                    <a:pt x="1" y="11"/>
                    <a:pt x="1" y="11"/>
                  </a:cubicBezTo>
                  <a:cubicBezTo>
                    <a:pt x="0" y="10"/>
                    <a:pt x="0" y="8"/>
                    <a:pt x="0" y="8"/>
                  </a:cubicBezTo>
                  <a:cubicBezTo>
                    <a:pt x="0" y="7"/>
                    <a:pt x="1" y="6"/>
                    <a:pt x="2" y="5"/>
                  </a:cubicBezTo>
                  <a:cubicBezTo>
                    <a:pt x="3" y="5"/>
                    <a:pt x="5" y="6"/>
                    <a:pt x="6" y="6"/>
                  </a:cubicBezTo>
                  <a:cubicBezTo>
                    <a:pt x="7" y="5"/>
                    <a:pt x="10" y="4"/>
                    <a:pt x="11" y="3"/>
                  </a:cubicBezTo>
                  <a:cubicBezTo>
                    <a:pt x="12" y="3"/>
                    <a:pt x="14" y="0"/>
                    <a:pt x="16" y="0"/>
                  </a:cubicBezTo>
                  <a:cubicBezTo>
                    <a:pt x="17" y="0"/>
                    <a:pt x="18" y="1"/>
                    <a:pt x="19" y="1"/>
                  </a:cubicBezTo>
                  <a:cubicBezTo>
                    <a:pt x="20" y="1"/>
                    <a:pt x="22" y="2"/>
                    <a:pt x="23" y="2"/>
                  </a:cubicBezTo>
                  <a:cubicBezTo>
                    <a:pt x="24" y="2"/>
                    <a:pt x="26" y="1"/>
                    <a:pt x="27" y="1"/>
                  </a:cubicBezTo>
                  <a:cubicBezTo>
                    <a:pt x="28" y="1"/>
                    <a:pt x="30" y="2"/>
                    <a:pt x="30" y="2"/>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68" name="Freeform 23"/>
            <p:cNvSpPr>
              <a:spLocks/>
            </p:cNvSpPr>
            <p:nvPr/>
          </p:nvSpPr>
          <p:spPr bwMode="auto">
            <a:xfrm>
              <a:off x="8629868" y="6586911"/>
              <a:ext cx="34532" cy="17267"/>
            </a:xfrm>
            <a:custGeom>
              <a:avLst/>
              <a:gdLst/>
              <a:ahLst/>
              <a:cxnLst>
                <a:cxn ang="0">
                  <a:pos x="11" y="1"/>
                </a:cxn>
                <a:cxn ang="0">
                  <a:pos x="12" y="3"/>
                </a:cxn>
                <a:cxn ang="0">
                  <a:pos x="11" y="4"/>
                </a:cxn>
                <a:cxn ang="0">
                  <a:pos x="8" y="5"/>
                </a:cxn>
                <a:cxn ang="0">
                  <a:pos x="3" y="5"/>
                </a:cxn>
                <a:cxn ang="0">
                  <a:pos x="0" y="5"/>
                </a:cxn>
                <a:cxn ang="0">
                  <a:pos x="1" y="3"/>
                </a:cxn>
                <a:cxn ang="0">
                  <a:pos x="3" y="2"/>
                </a:cxn>
                <a:cxn ang="0">
                  <a:pos x="4" y="1"/>
                </a:cxn>
                <a:cxn ang="0">
                  <a:pos x="8" y="0"/>
                </a:cxn>
                <a:cxn ang="0">
                  <a:pos x="11" y="1"/>
                </a:cxn>
              </a:cxnLst>
              <a:rect l="0" t="0" r="r" b="b"/>
              <a:pathLst>
                <a:path w="12" h="6">
                  <a:moveTo>
                    <a:pt x="11" y="1"/>
                  </a:moveTo>
                  <a:cubicBezTo>
                    <a:pt x="11" y="1"/>
                    <a:pt x="12" y="2"/>
                    <a:pt x="12" y="3"/>
                  </a:cubicBezTo>
                  <a:cubicBezTo>
                    <a:pt x="12" y="3"/>
                    <a:pt x="11" y="4"/>
                    <a:pt x="11" y="4"/>
                  </a:cubicBezTo>
                  <a:cubicBezTo>
                    <a:pt x="10" y="4"/>
                    <a:pt x="9" y="5"/>
                    <a:pt x="8" y="5"/>
                  </a:cubicBezTo>
                  <a:cubicBezTo>
                    <a:pt x="7" y="5"/>
                    <a:pt x="5" y="5"/>
                    <a:pt x="3" y="5"/>
                  </a:cubicBezTo>
                  <a:cubicBezTo>
                    <a:pt x="3" y="5"/>
                    <a:pt x="1" y="6"/>
                    <a:pt x="0" y="5"/>
                  </a:cubicBezTo>
                  <a:cubicBezTo>
                    <a:pt x="0" y="5"/>
                    <a:pt x="0" y="4"/>
                    <a:pt x="1" y="3"/>
                  </a:cubicBezTo>
                  <a:cubicBezTo>
                    <a:pt x="1" y="3"/>
                    <a:pt x="2" y="2"/>
                    <a:pt x="3" y="2"/>
                  </a:cubicBezTo>
                  <a:cubicBezTo>
                    <a:pt x="3" y="1"/>
                    <a:pt x="4" y="1"/>
                    <a:pt x="4" y="1"/>
                  </a:cubicBezTo>
                  <a:cubicBezTo>
                    <a:pt x="5" y="1"/>
                    <a:pt x="7" y="0"/>
                    <a:pt x="8" y="0"/>
                  </a:cubicBezTo>
                  <a:cubicBezTo>
                    <a:pt x="9" y="0"/>
                    <a:pt x="10" y="0"/>
                    <a:pt x="11" y="1"/>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71" name="Freeform 24"/>
            <p:cNvSpPr>
              <a:spLocks/>
            </p:cNvSpPr>
            <p:nvPr/>
          </p:nvSpPr>
          <p:spPr bwMode="auto">
            <a:xfrm>
              <a:off x="8602734" y="6601710"/>
              <a:ext cx="22200" cy="22200"/>
            </a:xfrm>
            <a:custGeom>
              <a:avLst/>
              <a:gdLst/>
              <a:ahLst/>
              <a:cxnLst>
                <a:cxn ang="0">
                  <a:pos x="5" y="0"/>
                </a:cxn>
                <a:cxn ang="0">
                  <a:pos x="8" y="3"/>
                </a:cxn>
                <a:cxn ang="0">
                  <a:pos x="3" y="8"/>
                </a:cxn>
                <a:cxn ang="0">
                  <a:pos x="1" y="5"/>
                </a:cxn>
                <a:cxn ang="0">
                  <a:pos x="1" y="2"/>
                </a:cxn>
                <a:cxn ang="0">
                  <a:pos x="5" y="0"/>
                </a:cxn>
              </a:cxnLst>
              <a:rect l="0" t="0" r="r" b="b"/>
              <a:pathLst>
                <a:path w="8" h="8">
                  <a:moveTo>
                    <a:pt x="5" y="0"/>
                  </a:moveTo>
                  <a:cubicBezTo>
                    <a:pt x="6" y="0"/>
                    <a:pt x="8" y="2"/>
                    <a:pt x="8" y="3"/>
                  </a:cubicBezTo>
                  <a:cubicBezTo>
                    <a:pt x="8" y="5"/>
                    <a:pt x="5" y="8"/>
                    <a:pt x="3" y="8"/>
                  </a:cubicBezTo>
                  <a:cubicBezTo>
                    <a:pt x="2" y="8"/>
                    <a:pt x="1" y="6"/>
                    <a:pt x="1" y="5"/>
                  </a:cubicBezTo>
                  <a:cubicBezTo>
                    <a:pt x="1" y="4"/>
                    <a:pt x="0" y="2"/>
                    <a:pt x="1" y="2"/>
                  </a:cubicBezTo>
                  <a:cubicBezTo>
                    <a:pt x="1" y="1"/>
                    <a:pt x="4" y="0"/>
                    <a:pt x="5" y="0"/>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74" name="Freeform 25"/>
            <p:cNvSpPr>
              <a:spLocks/>
            </p:cNvSpPr>
            <p:nvPr/>
          </p:nvSpPr>
          <p:spPr bwMode="auto">
            <a:xfrm>
              <a:off x="8538603" y="6500581"/>
              <a:ext cx="19733" cy="22200"/>
            </a:xfrm>
            <a:custGeom>
              <a:avLst/>
              <a:gdLst/>
              <a:ahLst/>
              <a:cxnLst>
                <a:cxn ang="0">
                  <a:pos x="7" y="1"/>
                </a:cxn>
                <a:cxn ang="0">
                  <a:pos x="7" y="4"/>
                </a:cxn>
                <a:cxn ang="0">
                  <a:pos x="5" y="7"/>
                </a:cxn>
                <a:cxn ang="0">
                  <a:pos x="2" y="8"/>
                </a:cxn>
                <a:cxn ang="0">
                  <a:pos x="0" y="6"/>
                </a:cxn>
                <a:cxn ang="0">
                  <a:pos x="1" y="3"/>
                </a:cxn>
                <a:cxn ang="0">
                  <a:pos x="4" y="1"/>
                </a:cxn>
                <a:cxn ang="0">
                  <a:pos x="7" y="1"/>
                </a:cxn>
              </a:cxnLst>
              <a:rect l="0" t="0" r="r" b="b"/>
              <a:pathLst>
                <a:path w="7" h="8">
                  <a:moveTo>
                    <a:pt x="7" y="1"/>
                  </a:moveTo>
                  <a:cubicBezTo>
                    <a:pt x="7" y="2"/>
                    <a:pt x="7" y="3"/>
                    <a:pt x="7" y="4"/>
                  </a:cubicBezTo>
                  <a:cubicBezTo>
                    <a:pt x="7" y="5"/>
                    <a:pt x="5" y="7"/>
                    <a:pt x="5" y="7"/>
                  </a:cubicBezTo>
                  <a:cubicBezTo>
                    <a:pt x="4" y="8"/>
                    <a:pt x="2" y="8"/>
                    <a:pt x="2" y="8"/>
                  </a:cubicBezTo>
                  <a:cubicBezTo>
                    <a:pt x="1" y="7"/>
                    <a:pt x="0" y="7"/>
                    <a:pt x="0" y="6"/>
                  </a:cubicBezTo>
                  <a:cubicBezTo>
                    <a:pt x="0" y="5"/>
                    <a:pt x="0" y="4"/>
                    <a:pt x="1" y="3"/>
                  </a:cubicBezTo>
                  <a:cubicBezTo>
                    <a:pt x="2" y="2"/>
                    <a:pt x="3" y="1"/>
                    <a:pt x="4" y="1"/>
                  </a:cubicBezTo>
                  <a:cubicBezTo>
                    <a:pt x="5" y="0"/>
                    <a:pt x="6" y="1"/>
                    <a:pt x="7" y="1"/>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77" name="Freeform 26"/>
            <p:cNvSpPr>
              <a:spLocks/>
            </p:cNvSpPr>
            <p:nvPr/>
          </p:nvSpPr>
          <p:spPr bwMode="auto">
            <a:xfrm>
              <a:off x="8501605" y="6515380"/>
              <a:ext cx="19733" cy="22200"/>
            </a:xfrm>
            <a:custGeom>
              <a:avLst/>
              <a:gdLst/>
              <a:ahLst/>
              <a:cxnLst>
                <a:cxn ang="0">
                  <a:pos x="7" y="4"/>
                </a:cxn>
                <a:cxn ang="0">
                  <a:pos x="6" y="8"/>
                </a:cxn>
                <a:cxn ang="0">
                  <a:pos x="2" y="8"/>
                </a:cxn>
                <a:cxn ang="0">
                  <a:pos x="0" y="4"/>
                </a:cxn>
                <a:cxn ang="0">
                  <a:pos x="1" y="0"/>
                </a:cxn>
                <a:cxn ang="0">
                  <a:pos x="3" y="0"/>
                </a:cxn>
                <a:cxn ang="0">
                  <a:pos x="6" y="1"/>
                </a:cxn>
                <a:cxn ang="0">
                  <a:pos x="7" y="4"/>
                </a:cxn>
              </a:cxnLst>
              <a:rect l="0" t="0" r="r" b="b"/>
              <a:pathLst>
                <a:path w="7" h="8">
                  <a:moveTo>
                    <a:pt x="7" y="4"/>
                  </a:moveTo>
                  <a:cubicBezTo>
                    <a:pt x="7" y="5"/>
                    <a:pt x="7" y="7"/>
                    <a:pt x="6" y="8"/>
                  </a:cubicBezTo>
                  <a:cubicBezTo>
                    <a:pt x="5" y="8"/>
                    <a:pt x="3" y="8"/>
                    <a:pt x="2" y="8"/>
                  </a:cubicBezTo>
                  <a:cubicBezTo>
                    <a:pt x="1" y="7"/>
                    <a:pt x="0" y="5"/>
                    <a:pt x="0" y="4"/>
                  </a:cubicBezTo>
                  <a:cubicBezTo>
                    <a:pt x="0" y="3"/>
                    <a:pt x="0" y="1"/>
                    <a:pt x="1" y="0"/>
                  </a:cubicBezTo>
                  <a:cubicBezTo>
                    <a:pt x="1" y="0"/>
                    <a:pt x="2" y="0"/>
                    <a:pt x="3" y="0"/>
                  </a:cubicBezTo>
                  <a:cubicBezTo>
                    <a:pt x="4" y="0"/>
                    <a:pt x="5" y="0"/>
                    <a:pt x="6" y="1"/>
                  </a:cubicBezTo>
                  <a:cubicBezTo>
                    <a:pt x="7" y="1"/>
                    <a:pt x="7" y="3"/>
                    <a:pt x="7" y="4"/>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81" name="Freeform 27"/>
            <p:cNvSpPr>
              <a:spLocks/>
            </p:cNvSpPr>
            <p:nvPr/>
          </p:nvSpPr>
          <p:spPr bwMode="auto">
            <a:xfrm>
              <a:off x="8442407" y="6542512"/>
              <a:ext cx="76465" cy="44399"/>
            </a:xfrm>
            <a:custGeom>
              <a:avLst/>
              <a:gdLst/>
              <a:ahLst/>
              <a:cxnLst>
                <a:cxn ang="0">
                  <a:pos x="27" y="4"/>
                </a:cxn>
                <a:cxn ang="0">
                  <a:pos x="26" y="7"/>
                </a:cxn>
                <a:cxn ang="0">
                  <a:pos x="27" y="11"/>
                </a:cxn>
                <a:cxn ang="0">
                  <a:pos x="26" y="14"/>
                </a:cxn>
                <a:cxn ang="0">
                  <a:pos x="24" y="14"/>
                </a:cxn>
                <a:cxn ang="0">
                  <a:pos x="20" y="13"/>
                </a:cxn>
                <a:cxn ang="0">
                  <a:pos x="19" y="10"/>
                </a:cxn>
                <a:cxn ang="0">
                  <a:pos x="17" y="8"/>
                </a:cxn>
                <a:cxn ang="0">
                  <a:pos x="15" y="9"/>
                </a:cxn>
                <a:cxn ang="0">
                  <a:pos x="15" y="12"/>
                </a:cxn>
                <a:cxn ang="0">
                  <a:pos x="13" y="15"/>
                </a:cxn>
                <a:cxn ang="0">
                  <a:pos x="9" y="15"/>
                </a:cxn>
                <a:cxn ang="0">
                  <a:pos x="6" y="13"/>
                </a:cxn>
                <a:cxn ang="0">
                  <a:pos x="4" y="8"/>
                </a:cxn>
                <a:cxn ang="0">
                  <a:pos x="3" y="7"/>
                </a:cxn>
                <a:cxn ang="0">
                  <a:pos x="1" y="4"/>
                </a:cxn>
                <a:cxn ang="0">
                  <a:pos x="1" y="1"/>
                </a:cxn>
                <a:cxn ang="0">
                  <a:pos x="6" y="1"/>
                </a:cxn>
                <a:cxn ang="0">
                  <a:pos x="7" y="2"/>
                </a:cxn>
                <a:cxn ang="0">
                  <a:pos x="9" y="0"/>
                </a:cxn>
                <a:cxn ang="0">
                  <a:pos x="12" y="1"/>
                </a:cxn>
                <a:cxn ang="0">
                  <a:pos x="15" y="3"/>
                </a:cxn>
                <a:cxn ang="0">
                  <a:pos x="20" y="3"/>
                </a:cxn>
                <a:cxn ang="0">
                  <a:pos x="25" y="2"/>
                </a:cxn>
                <a:cxn ang="0">
                  <a:pos x="27" y="4"/>
                </a:cxn>
              </a:cxnLst>
              <a:rect l="0" t="0" r="r" b="b"/>
              <a:pathLst>
                <a:path w="27" h="16">
                  <a:moveTo>
                    <a:pt x="27" y="4"/>
                  </a:moveTo>
                  <a:cubicBezTo>
                    <a:pt x="27" y="5"/>
                    <a:pt x="26" y="7"/>
                    <a:pt x="26" y="7"/>
                  </a:cubicBezTo>
                  <a:cubicBezTo>
                    <a:pt x="26" y="8"/>
                    <a:pt x="27" y="10"/>
                    <a:pt x="27" y="11"/>
                  </a:cubicBezTo>
                  <a:cubicBezTo>
                    <a:pt x="27" y="11"/>
                    <a:pt x="27" y="13"/>
                    <a:pt x="26" y="14"/>
                  </a:cubicBezTo>
                  <a:cubicBezTo>
                    <a:pt x="26" y="14"/>
                    <a:pt x="24" y="14"/>
                    <a:pt x="24" y="14"/>
                  </a:cubicBezTo>
                  <a:cubicBezTo>
                    <a:pt x="23" y="14"/>
                    <a:pt x="21" y="13"/>
                    <a:pt x="20" y="13"/>
                  </a:cubicBezTo>
                  <a:cubicBezTo>
                    <a:pt x="20" y="12"/>
                    <a:pt x="19" y="10"/>
                    <a:pt x="19" y="10"/>
                  </a:cubicBezTo>
                  <a:cubicBezTo>
                    <a:pt x="18" y="9"/>
                    <a:pt x="18" y="8"/>
                    <a:pt x="17" y="8"/>
                  </a:cubicBezTo>
                  <a:cubicBezTo>
                    <a:pt x="16" y="8"/>
                    <a:pt x="15" y="8"/>
                    <a:pt x="15" y="9"/>
                  </a:cubicBezTo>
                  <a:cubicBezTo>
                    <a:pt x="14" y="10"/>
                    <a:pt x="15" y="11"/>
                    <a:pt x="15" y="12"/>
                  </a:cubicBezTo>
                  <a:cubicBezTo>
                    <a:pt x="14" y="13"/>
                    <a:pt x="14" y="15"/>
                    <a:pt x="13" y="15"/>
                  </a:cubicBezTo>
                  <a:cubicBezTo>
                    <a:pt x="12" y="16"/>
                    <a:pt x="10" y="16"/>
                    <a:pt x="9" y="15"/>
                  </a:cubicBezTo>
                  <a:cubicBezTo>
                    <a:pt x="8" y="15"/>
                    <a:pt x="7" y="14"/>
                    <a:pt x="6" y="13"/>
                  </a:cubicBezTo>
                  <a:cubicBezTo>
                    <a:pt x="5" y="12"/>
                    <a:pt x="5" y="10"/>
                    <a:pt x="4" y="8"/>
                  </a:cubicBezTo>
                  <a:cubicBezTo>
                    <a:pt x="4" y="8"/>
                    <a:pt x="3" y="7"/>
                    <a:pt x="3" y="7"/>
                  </a:cubicBezTo>
                  <a:cubicBezTo>
                    <a:pt x="2" y="6"/>
                    <a:pt x="1" y="5"/>
                    <a:pt x="1" y="4"/>
                  </a:cubicBezTo>
                  <a:cubicBezTo>
                    <a:pt x="0" y="4"/>
                    <a:pt x="0" y="2"/>
                    <a:pt x="1" y="1"/>
                  </a:cubicBezTo>
                  <a:cubicBezTo>
                    <a:pt x="2" y="0"/>
                    <a:pt x="5" y="0"/>
                    <a:pt x="6" y="1"/>
                  </a:cubicBezTo>
                  <a:cubicBezTo>
                    <a:pt x="6" y="1"/>
                    <a:pt x="7" y="2"/>
                    <a:pt x="7" y="2"/>
                  </a:cubicBezTo>
                  <a:cubicBezTo>
                    <a:pt x="8" y="2"/>
                    <a:pt x="9" y="0"/>
                    <a:pt x="9" y="0"/>
                  </a:cubicBezTo>
                  <a:cubicBezTo>
                    <a:pt x="10" y="0"/>
                    <a:pt x="11" y="1"/>
                    <a:pt x="12" y="1"/>
                  </a:cubicBezTo>
                  <a:cubicBezTo>
                    <a:pt x="13" y="1"/>
                    <a:pt x="14" y="2"/>
                    <a:pt x="15" y="3"/>
                  </a:cubicBezTo>
                  <a:cubicBezTo>
                    <a:pt x="16" y="3"/>
                    <a:pt x="19" y="3"/>
                    <a:pt x="20" y="3"/>
                  </a:cubicBezTo>
                  <a:cubicBezTo>
                    <a:pt x="21" y="2"/>
                    <a:pt x="24" y="1"/>
                    <a:pt x="25" y="2"/>
                  </a:cubicBezTo>
                  <a:cubicBezTo>
                    <a:pt x="26" y="2"/>
                    <a:pt x="27" y="4"/>
                    <a:pt x="27" y="4"/>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95" name="Freeform 41"/>
            <p:cNvSpPr>
              <a:spLocks/>
            </p:cNvSpPr>
            <p:nvPr/>
          </p:nvSpPr>
          <p:spPr bwMode="auto">
            <a:xfrm>
              <a:off x="7823291" y="6325452"/>
              <a:ext cx="29599" cy="37000"/>
            </a:xfrm>
            <a:custGeom>
              <a:avLst/>
              <a:gdLst/>
              <a:ahLst/>
              <a:cxnLst>
                <a:cxn ang="0">
                  <a:pos x="9" y="8"/>
                </a:cxn>
                <a:cxn ang="0">
                  <a:pos x="7" y="10"/>
                </a:cxn>
                <a:cxn ang="0">
                  <a:pos x="1" y="12"/>
                </a:cxn>
                <a:cxn ang="0">
                  <a:pos x="0" y="8"/>
                </a:cxn>
                <a:cxn ang="0">
                  <a:pos x="1" y="4"/>
                </a:cxn>
                <a:cxn ang="0">
                  <a:pos x="3" y="0"/>
                </a:cxn>
                <a:cxn ang="0">
                  <a:pos x="8" y="2"/>
                </a:cxn>
                <a:cxn ang="0">
                  <a:pos x="11" y="6"/>
                </a:cxn>
                <a:cxn ang="0">
                  <a:pos x="9" y="8"/>
                </a:cxn>
              </a:cxnLst>
              <a:rect l="0" t="0" r="r" b="b"/>
              <a:pathLst>
                <a:path w="11" h="13">
                  <a:moveTo>
                    <a:pt x="9" y="8"/>
                  </a:moveTo>
                  <a:cubicBezTo>
                    <a:pt x="9" y="9"/>
                    <a:pt x="8" y="10"/>
                    <a:pt x="7" y="10"/>
                  </a:cubicBezTo>
                  <a:cubicBezTo>
                    <a:pt x="6" y="11"/>
                    <a:pt x="3" y="13"/>
                    <a:pt x="1" y="12"/>
                  </a:cubicBezTo>
                  <a:cubicBezTo>
                    <a:pt x="0" y="11"/>
                    <a:pt x="0" y="9"/>
                    <a:pt x="0" y="8"/>
                  </a:cubicBezTo>
                  <a:cubicBezTo>
                    <a:pt x="0" y="7"/>
                    <a:pt x="0" y="5"/>
                    <a:pt x="1" y="4"/>
                  </a:cubicBezTo>
                  <a:cubicBezTo>
                    <a:pt x="1" y="3"/>
                    <a:pt x="2" y="1"/>
                    <a:pt x="3" y="0"/>
                  </a:cubicBezTo>
                  <a:cubicBezTo>
                    <a:pt x="4" y="0"/>
                    <a:pt x="7" y="1"/>
                    <a:pt x="8" y="2"/>
                  </a:cubicBezTo>
                  <a:cubicBezTo>
                    <a:pt x="9" y="3"/>
                    <a:pt x="11" y="5"/>
                    <a:pt x="11" y="6"/>
                  </a:cubicBezTo>
                  <a:cubicBezTo>
                    <a:pt x="11" y="7"/>
                    <a:pt x="10" y="8"/>
                    <a:pt x="9" y="8"/>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96" name="Freeform 42"/>
            <p:cNvSpPr>
              <a:spLocks/>
            </p:cNvSpPr>
            <p:nvPr/>
          </p:nvSpPr>
          <p:spPr bwMode="auto">
            <a:xfrm>
              <a:off x="7815892" y="6285987"/>
              <a:ext cx="24666" cy="22200"/>
            </a:xfrm>
            <a:custGeom>
              <a:avLst/>
              <a:gdLst/>
              <a:ahLst/>
              <a:cxnLst>
                <a:cxn ang="0">
                  <a:pos x="7" y="7"/>
                </a:cxn>
                <a:cxn ang="0">
                  <a:pos x="3" y="8"/>
                </a:cxn>
                <a:cxn ang="0">
                  <a:pos x="1" y="5"/>
                </a:cxn>
                <a:cxn ang="0">
                  <a:pos x="1" y="1"/>
                </a:cxn>
                <a:cxn ang="0">
                  <a:pos x="5" y="0"/>
                </a:cxn>
                <a:cxn ang="0">
                  <a:pos x="7" y="2"/>
                </a:cxn>
                <a:cxn ang="0">
                  <a:pos x="7" y="7"/>
                </a:cxn>
              </a:cxnLst>
              <a:rect l="0" t="0" r="r" b="b"/>
              <a:pathLst>
                <a:path w="8" h="8">
                  <a:moveTo>
                    <a:pt x="7" y="7"/>
                  </a:moveTo>
                  <a:cubicBezTo>
                    <a:pt x="7" y="7"/>
                    <a:pt x="4" y="8"/>
                    <a:pt x="3" y="8"/>
                  </a:cubicBezTo>
                  <a:cubicBezTo>
                    <a:pt x="3" y="8"/>
                    <a:pt x="1" y="6"/>
                    <a:pt x="1" y="5"/>
                  </a:cubicBezTo>
                  <a:cubicBezTo>
                    <a:pt x="1" y="4"/>
                    <a:pt x="0" y="2"/>
                    <a:pt x="1" y="1"/>
                  </a:cubicBezTo>
                  <a:cubicBezTo>
                    <a:pt x="2" y="0"/>
                    <a:pt x="4" y="0"/>
                    <a:pt x="5" y="0"/>
                  </a:cubicBezTo>
                  <a:cubicBezTo>
                    <a:pt x="6" y="0"/>
                    <a:pt x="7" y="2"/>
                    <a:pt x="7" y="2"/>
                  </a:cubicBezTo>
                  <a:cubicBezTo>
                    <a:pt x="7" y="3"/>
                    <a:pt x="8" y="6"/>
                    <a:pt x="7" y="7"/>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97" name="Freeform 43"/>
            <p:cNvSpPr>
              <a:spLocks/>
            </p:cNvSpPr>
            <p:nvPr/>
          </p:nvSpPr>
          <p:spPr bwMode="auto">
            <a:xfrm>
              <a:off x="7867690" y="6313120"/>
              <a:ext cx="32066" cy="24666"/>
            </a:xfrm>
            <a:custGeom>
              <a:avLst/>
              <a:gdLst/>
              <a:ahLst/>
              <a:cxnLst>
                <a:cxn ang="0">
                  <a:pos x="7" y="7"/>
                </a:cxn>
                <a:cxn ang="0">
                  <a:pos x="3" y="6"/>
                </a:cxn>
                <a:cxn ang="0">
                  <a:pos x="3" y="4"/>
                </a:cxn>
                <a:cxn ang="0">
                  <a:pos x="1" y="3"/>
                </a:cxn>
                <a:cxn ang="0">
                  <a:pos x="0" y="0"/>
                </a:cxn>
                <a:cxn ang="0">
                  <a:pos x="2" y="0"/>
                </a:cxn>
                <a:cxn ang="0">
                  <a:pos x="5" y="1"/>
                </a:cxn>
                <a:cxn ang="0">
                  <a:pos x="8" y="1"/>
                </a:cxn>
                <a:cxn ang="0">
                  <a:pos x="9" y="4"/>
                </a:cxn>
                <a:cxn ang="0">
                  <a:pos x="10" y="7"/>
                </a:cxn>
                <a:cxn ang="0">
                  <a:pos x="7" y="7"/>
                </a:cxn>
              </a:cxnLst>
              <a:rect l="0" t="0" r="r" b="b"/>
              <a:pathLst>
                <a:path w="11" h="8">
                  <a:moveTo>
                    <a:pt x="7" y="7"/>
                  </a:moveTo>
                  <a:cubicBezTo>
                    <a:pt x="6" y="7"/>
                    <a:pt x="4" y="7"/>
                    <a:pt x="3" y="6"/>
                  </a:cubicBezTo>
                  <a:cubicBezTo>
                    <a:pt x="3" y="5"/>
                    <a:pt x="3" y="4"/>
                    <a:pt x="3" y="4"/>
                  </a:cubicBezTo>
                  <a:cubicBezTo>
                    <a:pt x="2" y="3"/>
                    <a:pt x="1" y="3"/>
                    <a:pt x="1" y="3"/>
                  </a:cubicBezTo>
                  <a:cubicBezTo>
                    <a:pt x="1" y="2"/>
                    <a:pt x="0" y="1"/>
                    <a:pt x="0" y="0"/>
                  </a:cubicBezTo>
                  <a:cubicBezTo>
                    <a:pt x="1" y="0"/>
                    <a:pt x="2" y="0"/>
                    <a:pt x="2" y="0"/>
                  </a:cubicBezTo>
                  <a:cubicBezTo>
                    <a:pt x="3" y="0"/>
                    <a:pt x="4" y="0"/>
                    <a:pt x="5" y="1"/>
                  </a:cubicBezTo>
                  <a:cubicBezTo>
                    <a:pt x="5" y="1"/>
                    <a:pt x="7" y="1"/>
                    <a:pt x="8" y="1"/>
                  </a:cubicBezTo>
                  <a:cubicBezTo>
                    <a:pt x="8" y="2"/>
                    <a:pt x="9" y="4"/>
                    <a:pt x="9" y="4"/>
                  </a:cubicBezTo>
                  <a:cubicBezTo>
                    <a:pt x="9" y="5"/>
                    <a:pt x="11" y="7"/>
                    <a:pt x="10" y="7"/>
                  </a:cubicBezTo>
                  <a:cubicBezTo>
                    <a:pt x="10" y="8"/>
                    <a:pt x="8" y="7"/>
                    <a:pt x="7" y="7"/>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98" name="Freeform 44"/>
            <p:cNvSpPr>
              <a:spLocks/>
            </p:cNvSpPr>
            <p:nvPr/>
          </p:nvSpPr>
          <p:spPr bwMode="auto">
            <a:xfrm>
              <a:off x="7867690" y="6530180"/>
              <a:ext cx="27133" cy="29599"/>
            </a:xfrm>
            <a:custGeom>
              <a:avLst/>
              <a:gdLst/>
              <a:ahLst/>
              <a:cxnLst>
                <a:cxn ang="0">
                  <a:pos x="6" y="10"/>
                </a:cxn>
                <a:cxn ang="0">
                  <a:pos x="1" y="6"/>
                </a:cxn>
                <a:cxn ang="0">
                  <a:pos x="0" y="3"/>
                </a:cxn>
                <a:cxn ang="0">
                  <a:pos x="3" y="1"/>
                </a:cxn>
                <a:cxn ang="0">
                  <a:pos x="9" y="1"/>
                </a:cxn>
                <a:cxn ang="0">
                  <a:pos x="10" y="4"/>
                </a:cxn>
                <a:cxn ang="0">
                  <a:pos x="7" y="5"/>
                </a:cxn>
                <a:cxn ang="0">
                  <a:pos x="8" y="8"/>
                </a:cxn>
                <a:cxn ang="0">
                  <a:pos x="6" y="10"/>
                </a:cxn>
              </a:cxnLst>
              <a:rect l="0" t="0" r="r" b="b"/>
              <a:pathLst>
                <a:path w="10" h="10">
                  <a:moveTo>
                    <a:pt x="6" y="10"/>
                  </a:moveTo>
                  <a:cubicBezTo>
                    <a:pt x="5" y="10"/>
                    <a:pt x="2" y="8"/>
                    <a:pt x="1" y="6"/>
                  </a:cubicBezTo>
                  <a:cubicBezTo>
                    <a:pt x="1" y="6"/>
                    <a:pt x="0" y="4"/>
                    <a:pt x="0" y="3"/>
                  </a:cubicBezTo>
                  <a:cubicBezTo>
                    <a:pt x="1" y="2"/>
                    <a:pt x="2" y="1"/>
                    <a:pt x="3" y="1"/>
                  </a:cubicBezTo>
                  <a:cubicBezTo>
                    <a:pt x="5" y="1"/>
                    <a:pt x="8" y="0"/>
                    <a:pt x="9" y="1"/>
                  </a:cubicBezTo>
                  <a:cubicBezTo>
                    <a:pt x="10" y="1"/>
                    <a:pt x="10" y="3"/>
                    <a:pt x="10" y="4"/>
                  </a:cubicBezTo>
                  <a:cubicBezTo>
                    <a:pt x="9" y="4"/>
                    <a:pt x="7" y="4"/>
                    <a:pt x="7" y="5"/>
                  </a:cubicBezTo>
                  <a:cubicBezTo>
                    <a:pt x="7" y="6"/>
                    <a:pt x="8" y="7"/>
                    <a:pt x="8" y="8"/>
                  </a:cubicBezTo>
                  <a:cubicBezTo>
                    <a:pt x="8" y="9"/>
                    <a:pt x="7" y="10"/>
                    <a:pt x="6" y="10"/>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99" name="Freeform 45"/>
            <p:cNvSpPr>
              <a:spLocks/>
            </p:cNvSpPr>
            <p:nvPr/>
          </p:nvSpPr>
          <p:spPr bwMode="auto">
            <a:xfrm>
              <a:off x="7850424" y="6547445"/>
              <a:ext cx="17267" cy="19733"/>
            </a:xfrm>
            <a:custGeom>
              <a:avLst/>
              <a:gdLst/>
              <a:ahLst/>
              <a:cxnLst>
                <a:cxn ang="0">
                  <a:pos x="5" y="6"/>
                </a:cxn>
                <a:cxn ang="0">
                  <a:pos x="1" y="4"/>
                </a:cxn>
                <a:cxn ang="0">
                  <a:pos x="0" y="1"/>
                </a:cxn>
                <a:cxn ang="0">
                  <a:pos x="3" y="0"/>
                </a:cxn>
                <a:cxn ang="0">
                  <a:pos x="6" y="2"/>
                </a:cxn>
                <a:cxn ang="0">
                  <a:pos x="5" y="6"/>
                </a:cxn>
              </a:cxnLst>
              <a:rect l="0" t="0" r="r" b="b"/>
              <a:pathLst>
                <a:path w="6" h="7">
                  <a:moveTo>
                    <a:pt x="5" y="6"/>
                  </a:moveTo>
                  <a:cubicBezTo>
                    <a:pt x="4" y="7"/>
                    <a:pt x="2" y="5"/>
                    <a:pt x="1" y="4"/>
                  </a:cubicBezTo>
                  <a:cubicBezTo>
                    <a:pt x="1" y="4"/>
                    <a:pt x="0" y="2"/>
                    <a:pt x="0" y="1"/>
                  </a:cubicBezTo>
                  <a:cubicBezTo>
                    <a:pt x="1" y="1"/>
                    <a:pt x="3" y="0"/>
                    <a:pt x="3" y="0"/>
                  </a:cubicBezTo>
                  <a:cubicBezTo>
                    <a:pt x="4" y="1"/>
                    <a:pt x="5" y="2"/>
                    <a:pt x="6" y="2"/>
                  </a:cubicBezTo>
                  <a:cubicBezTo>
                    <a:pt x="6" y="3"/>
                    <a:pt x="6" y="5"/>
                    <a:pt x="5" y="6"/>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00" name="Freeform 46"/>
            <p:cNvSpPr>
              <a:spLocks/>
            </p:cNvSpPr>
            <p:nvPr/>
          </p:nvSpPr>
          <p:spPr bwMode="auto">
            <a:xfrm>
              <a:off x="7736961" y="6466049"/>
              <a:ext cx="34532" cy="34532"/>
            </a:xfrm>
            <a:custGeom>
              <a:avLst/>
              <a:gdLst/>
              <a:ahLst/>
              <a:cxnLst>
                <a:cxn ang="0">
                  <a:pos x="10" y="10"/>
                </a:cxn>
                <a:cxn ang="0">
                  <a:pos x="3" y="11"/>
                </a:cxn>
                <a:cxn ang="0">
                  <a:pos x="1" y="8"/>
                </a:cxn>
                <a:cxn ang="0">
                  <a:pos x="1" y="4"/>
                </a:cxn>
                <a:cxn ang="0">
                  <a:pos x="7" y="0"/>
                </a:cxn>
                <a:cxn ang="0">
                  <a:pos x="11" y="2"/>
                </a:cxn>
                <a:cxn ang="0">
                  <a:pos x="12" y="6"/>
                </a:cxn>
                <a:cxn ang="0">
                  <a:pos x="10" y="10"/>
                </a:cxn>
              </a:cxnLst>
              <a:rect l="0" t="0" r="r" b="b"/>
              <a:pathLst>
                <a:path w="12" h="12">
                  <a:moveTo>
                    <a:pt x="10" y="10"/>
                  </a:moveTo>
                  <a:cubicBezTo>
                    <a:pt x="9" y="11"/>
                    <a:pt x="5" y="12"/>
                    <a:pt x="3" y="11"/>
                  </a:cubicBezTo>
                  <a:cubicBezTo>
                    <a:pt x="2" y="11"/>
                    <a:pt x="1" y="9"/>
                    <a:pt x="1" y="8"/>
                  </a:cubicBezTo>
                  <a:cubicBezTo>
                    <a:pt x="0" y="7"/>
                    <a:pt x="1" y="4"/>
                    <a:pt x="1" y="4"/>
                  </a:cubicBezTo>
                  <a:cubicBezTo>
                    <a:pt x="2" y="2"/>
                    <a:pt x="5" y="0"/>
                    <a:pt x="7" y="0"/>
                  </a:cubicBezTo>
                  <a:cubicBezTo>
                    <a:pt x="8" y="0"/>
                    <a:pt x="10" y="2"/>
                    <a:pt x="11" y="2"/>
                  </a:cubicBezTo>
                  <a:cubicBezTo>
                    <a:pt x="12" y="3"/>
                    <a:pt x="12" y="5"/>
                    <a:pt x="12" y="6"/>
                  </a:cubicBezTo>
                  <a:cubicBezTo>
                    <a:pt x="12" y="7"/>
                    <a:pt x="11" y="9"/>
                    <a:pt x="10" y="10"/>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01" name="Freeform 47"/>
            <p:cNvSpPr>
              <a:spLocks/>
            </p:cNvSpPr>
            <p:nvPr/>
          </p:nvSpPr>
          <p:spPr bwMode="auto">
            <a:xfrm>
              <a:off x="7778893" y="6416717"/>
              <a:ext cx="29599" cy="24666"/>
            </a:xfrm>
            <a:custGeom>
              <a:avLst/>
              <a:gdLst/>
              <a:ahLst/>
              <a:cxnLst>
                <a:cxn ang="0">
                  <a:pos x="7" y="9"/>
                </a:cxn>
                <a:cxn ang="0">
                  <a:pos x="4" y="8"/>
                </a:cxn>
                <a:cxn ang="0">
                  <a:pos x="0" y="3"/>
                </a:cxn>
                <a:cxn ang="0">
                  <a:pos x="1" y="0"/>
                </a:cxn>
                <a:cxn ang="0">
                  <a:pos x="4" y="1"/>
                </a:cxn>
                <a:cxn ang="0">
                  <a:pos x="8" y="3"/>
                </a:cxn>
                <a:cxn ang="0">
                  <a:pos x="10" y="7"/>
                </a:cxn>
                <a:cxn ang="0">
                  <a:pos x="7" y="9"/>
                </a:cxn>
              </a:cxnLst>
              <a:rect l="0" t="0" r="r" b="b"/>
              <a:pathLst>
                <a:path w="10" h="9">
                  <a:moveTo>
                    <a:pt x="7" y="9"/>
                  </a:moveTo>
                  <a:cubicBezTo>
                    <a:pt x="7" y="9"/>
                    <a:pt x="5" y="8"/>
                    <a:pt x="4" y="8"/>
                  </a:cubicBezTo>
                  <a:cubicBezTo>
                    <a:pt x="3" y="7"/>
                    <a:pt x="1" y="5"/>
                    <a:pt x="0" y="3"/>
                  </a:cubicBezTo>
                  <a:cubicBezTo>
                    <a:pt x="0" y="3"/>
                    <a:pt x="1" y="1"/>
                    <a:pt x="1" y="0"/>
                  </a:cubicBezTo>
                  <a:cubicBezTo>
                    <a:pt x="2" y="0"/>
                    <a:pt x="4" y="1"/>
                    <a:pt x="4" y="1"/>
                  </a:cubicBezTo>
                  <a:cubicBezTo>
                    <a:pt x="5" y="1"/>
                    <a:pt x="7" y="2"/>
                    <a:pt x="8" y="3"/>
                  </a:cubicBezTo>
                  <a:cubicBezTo>
                    <a:pt x="9" y="4"/>
                    <a:pt x="10" y="6"/>
                    <a:pt x="10" y="7"/>
                  </a:cubicBezTo>
                  <a:cubicBezTo>
                    <a:pt x="10" y="8"/>
                    <a:pt x="8" y="9"/>
                    <a:pt x="7" y="9"/>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02" name="Freeform 48"/>
            <p:cNvSpPr>
              <a:spLocks/>
            </p:cNvSpPr>
            <p:nvPr/>
          </p:nvSpPr>
          <p:spPr bwMode="auto">
            <a:xfrm>
              <a:off x="7650630" y="6409316"/>
              <a:ext cx="29599" cy="46866"/>
            </a:xfrm>
            <a:custGeom>
              <a:avLst/>
              <a:gdLst/>
              <a:ahLst/>
              <a:cxnLst>
                <a:cxn ang="0">
                  <a:pos x="6" y="15"/>
                </a:cxn>
                <a:cxn ang="0">
                  <a:pos x="6" y="12"/>
                </a:cxn>
                <a:cxn ang="0">
                  <a:pos x="11" y="7"/>
                </a:cxn>
                <a:cxn ang="0">
                  <a:pos x="9" y="3"/>
                </a:cxn>
                <a:cxn ang="0">
                  <a:pos x="6" y="0"/>
                </a:cxn>
                <a:cxn ang="0">
                  <a:pos x="1" y="1"/>
                </a:cxn>
                <a:cxn ang="0">
                  <a:pos x="0" y="5"/>
                </a:cxn>
                <a:cxn ang="0">
                  <a:pos x="0" y="9"/>
                </a:cxn>
                <a:cxn ang="0">
                  <a:pos x="2" y="13"/>
                </a:cxn>
                <a:cxn ang="0">
                  <a:pos x="6" y="15"/>
                </a:cxn>
              </a:cxnLst>
              <a:rect l="0" t="0" r="r" b="b"/>
              <a:pathLst>
                <a:path w="11" h="16">
                  <a:moveTo>
                    <a:pt x="6" y="15"/>
                  </a:moveTo>
                  <a:cubicBezTo>
                    <a:pt x="7" y="15"/>
                    <a:pt x="6" y="13"/>
                    <a:pt x="6" y="12"/>
                  </a:cubicBezTo>
                  <a:cubicBezTo>
                    <a:pt x="7" y="10"/>
                    <a:pt x="10" y="9"/>
                    <a:pt x="11" y="7"/>
                  </a:cubicBezTo>
                  <a:cubicBezTo>
                    <a:pt x="11" y="6"/>
                    <a:pt x="10" y="4"/>
                    <a:pt x="9" y="3"/>
                  </a:cubicBezTo>
                  <a:cubicBezTo>
                    <a:pt x="9" y="2"/>
                    <a:pt x="7" y="0"/>
                    <a:pt x="6" y="0"/>
                  </a:cubicBezTo>
                  <a:cubicBezTo>
                    <a:pt x="5" y="0"/>
                    <a:pt x="2" y="0"/>
                    <a:pt x="1" y="1"/>
                  </a:cubicBezTo>
                  <a:cubicBezTo>
                    <a:pt x="0" y="2"/>
                    <a:pt x="0" y="4"/>
                    <a:pt x="0" y="5"/>
                  </a:cubicBezTo>
                  <a:cubicBezTo>
                    <a:pt x="0" y="6"/>
                    <a:pt x="0" y="8"/>
                    <a:pt x="0" y="9"/>
                  </a:cubicBezTo>
                  <a:cubicBezTo>
                    <a:pt x="0" y="10"/>
                    <a:pt x="1" y="13"/>
                    <a:pt x="2" y="13"/>
                  </a:cubicBezTo>
                  <a:cubicBezTo>
                    <a:pt x="3" y="14"/>
                    <a:pt x="5" y="16"/>
                    <a:pt x="6" y="15"/>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03" name="Freeform 49"/>
            <p:cNvSpPr>
              <a:spLocks/>
            </p:cNvSpPr>
            <p:nvPr/>
          </p:nvSpPr>
          <p:spPr bwMode="auto">
            <a:xfrm>
              <a:off x="7675296" y="6490714"/>
              <a:ext cx="37000" cy="19733"/>
            </a:xfrm>
            <a:custGeom>
              <a:avLst/>
              <a:gdLst/>
              <a:ahLst/>
              <a:cxnLst>
                <a:cxn ang="0">
                  <a:pos x="12" y="6"/>
                </a:cxn>
                <a:cxn ang="0">
                  <a:pos x="7" y="7"/>
                </a:cxn>
                <a:cxn ang="0">
                  <a:pos x="1" y="6"/>
                </a:cxn>
                <a:cxn ang="0">
                  <a:pos x="2" y="3"/>
                </a:cxn>
                <a:cxn ang="0">
                  <a:pos x="8" y="0"/>
                </a:cxn>
                <a:cxn ang="0">
                  <a:pos x="11" y="2"/>
                </a:cxn>
                <a:cxn ang="0">
                  <a:pos x="12" y="6"/>
                </a:cxn>
              </a:cxnLst>
              <a:rect l="0" t="0" r="r" b="b"/>
              <a:pathLst>
                <a:path w="13" h="7">
                  <a:moveTo>
                    <a:pt x="12" y="6"/>
                  </a:moveTo>
                  <a:cubicBezTo>
                    <a:pt x="12" y="7"/>
                    <a:pt x="8" y="7"/>
                    <a:pt x="7" y="7"/>
                  </a:cubicBezTo>
                  <a:cubicBezTo>
                    <a:pt x="5" y="7"/>
                    <a:pt x="2" y="7"/>
                    <a:pt x="1" y="6"/>
                  </a:cubicBezTo>
                  <a:cubicBezTo>
                    <a:pt x="0" y="5"/>
                    <a:pt x="1" y="3"/>
                    <a:pt x="2" y="3"/>
                  </a:cubicBezTo>
                  <a:cubicBezTo>
                    <a:pt x="3" y="1"/>
                    <a:pt x="6" y="0"/>
                    <a:pt x="8" y="0"/>
                  </a:cubicBezTo>
                  <a:cubicBezTo>
                    <a:pt x="9" y="0"/>
                    <a:pt x="11" y="2"/>
                    <a:pt x="11" y="2"/>
                  </a:cubicBezTo>
                  <a:cubicBezTo>
                    <a:pt x="12" y="3"/>
                    <a:pt x="13" y="5"/>
                    <a:pt x="12" y="6"/>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04" name="Freeform 50"/>
            <p:cNvSpPr>
              <a:spLocks/>
            </p:cNvSpPr>
            <p:nvPr/>
          </p:nvSpPr>
          <p:spPr bwMode="auto">
            <a:xfrm>
              <a:off x="7707362" y="6456182"/>
              <a:ext cx="22200" cy="27133"/>
            </a:xfrm>
            <a:custGeom>
              <a:avLst/>
              <a:gdLst/>
              <a:ahLst/>
              <a:cxnLst>
                <a:cxn ang="0">
                  <a:pos x="5" y="6"/>
                </a:cxn>
                <a:cxn ang="0">
                  <a:pos x="4" y="10"/>
                </a:cxn>
                <a:cxn ang="0">
                  <a:pos x="1" y="8"/>
                </a:cxn>
                <a:cxn ang="0">
                  <a:pos x="1" y="4"/>
                </a:cxn>
                <a:cxn ang="0">
                  <a:pos x="3" y="1"/>
                </a:cxn>
                <a:cxn ang="0">
                  <a:pos x="7" y="1"/>
                </a:cxn>
                <a:cxn ang="0">
                  <a:pos x="5" y="6"/>
                </a:cxn>
              </a:cxnLst>
              <a:rect l="0" t="0" r="r" b="b"/>
              <a:pathLst>
                <a:path w="8" h="10">
                  <a:moveTo>
                    <a:pt x="5" y="6"/>
                  </a:moveTo>
                  <a:cubicBezTo>
                    <a:pt x="5" y="7"/>
                    <a:pt x="5" y="9"/>
                    <a:pt x="4" y="10"/>
                  </a:cubicBezTo>
                  <a:cubicBezTo>
                    <a:pt x="3" y="10"/>
                    <a:pt x="1" y="9"/>
                    <a:pt x="1" y="8"/>
                  </a:cubicBezTo>
                  <a:cubicBezTo>
                    <a:pt x="0" y="7"/>
                    <a:pt x="0" y="5"/>
                    <a:pt x="1" y="4"/>
                  </a:cubicBezTo>
                  <a:cubicBezTo>
                    <a:pt x="1" y="3"/>
                    <a:pt x="3" y="2"/>
                    <a:pt x="3" y="1"/>
                  </a:cubicBezTo>
                  <a:cubicBezTo>
                    <a:pt x="4" y="1"/>
                    <a:pt x="6" y="0"/>
                    <a:pt x="7" y="1"/>
                  </a:cubicBezTo>
                  <a:cubicBezTo>
                    <a:pt x="8" y="2"/>
                    <a:pt x="5" y="5"/>
                    <a:pt x="5" y="6"/>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05" name="Freeform 51"/>
            <p:cNvSpPr>
              <a:spLocks/>
            </p:cNvSpPr>
            <p:nvPr/>
          </p:nvSpPr>
          <p:spPr bwMode="auto">
            <a:xfrm>
              <a:off x="7692563" y="6330385"/>
              <a:ext cx="34532" cy="29599"/>
            </a:xfrm>
            <a:custGeom>
              <a:avLst/>
              <a:gdLst/>
              <a:ahLst/>
              <a:cxnLst>
                <a:cxn ang="0">
                  <a:pos x="11" y="8"/>
                </a:cxn>
                <a:cxn ang="0">
                  <a:pos x="8" y="10"/>
                </a:cxn>
                <a:cxn ang="0">
                  <a:pos x="4" y="9"/>
                </a:cxn>
                <a:cxn ang="0">
                  <a:pos x="0" y="5"/>
                </a:cxn>
                <a:cxn ang="0">
                  <a:pos x="2" y="1"/>
                </a:cxn>
                <a:cxn ang="0">
                  <a:pos x="5" y="0"/>
                </a:cxn>
                <a:cxn ang="0">
                  <a:pos x="10" y="2"/>
                </a:cxn>
                <a:cxn ang="0">
                  <a:pos x="11" y="8"/>
                </a:cxn>
              </a:cxnLst>
              <a:rect l="0" t="0" r="r" b="b"/>
              <a:pathLst>
                <a:path w="12" h="10">
                  <a:moveTo>
                    <a:pt x="11" y="8"/>
                  </a:moveTo>
                  <a:cubicBezTo>
                    <a:pt x="11" y="9"/>
                    <a:pt x="9" y="10"/>
                    <a:pt x="8" y="10"/>
                  </a:cubicBezTo>
                  <a:cubicBezTo>
                    <a:pt x="7" y="10"/>
                    <a:pt x="4" y="9"/>
                    <a:pt x="4" y="9"/>
                  </a:cubicBezTo>
                  <a:cubicBezTo>
                    <a:pt x="2" y="8"/>
                    <a:pt x="0" y="7"/>
                    <a:pt x="0" y="5"/>
                  </a:cubicBezTo>
                  <a:cubicBezTo>
                    <a:pt x="0" y="4"/>
                    <a:pt x="1" y="1"/>
                    <a:pt x="2" y="1"/>
                  </a:cubicBezTo>
                  <a:cubicBezTo>
                    <a:pt x="3" y="0"/>
                    <a:pt x="5" y="0"/>
                    <a:pt x="5" y="0"/>
                  </a:cubicBezTo>
                  <a:cubicBezTo>
                    <a:pt x="7" y="0"/>
                    <a:pt x="9" y="1"/>
                    <a:pt x="10" y="2"/>
                  </a:cubicBezTo>
                  <a:cubicBezTo>
                    <a:pt x="11" y="3"/>
                    <a:pt x="12" y="6"/>
                    <a:pt x="11" y="8"/>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06" name="Freeform 52"/>
            <p:cNvSpPr>
              <a:spLocks/>
            </p:cNvSpPr>
            <p:nvPr/>
          </p:nvSpPr>
          <p:spPr bwMode="auto">
            <a:xfrm>
              <a:off x="7714761" y="6382185"/>
              <a:ext cx="17267" cy="22200"/>
            </a:xfrm>
            <a:custGeom>
              <a:avLst/>
              <a:gdLst/>
              <a:ahLst/>
              <a:cxnLst>
                <a:cxn ang="0">
                  <a:pos x="6" y="4"/>
                </a:cxn>
                <a:cxn ang="0">
                  <a:pos x="4" y="8"/>
                </a:cxn>
                <a:cxn ang="0">
                  <a:pos x="2" y="7"/>
                </a:cxn>
                <a:cxn ang="0">
                  <a:pos x="0" y="3"/>
                </a:cxn>
                <a:cxn ang="0">
                  <a:pos x="3" y="0"/>
                </a:cxn>
                <a:cxn ang="0">
                  <a:pos x="6" y="4"/>
                </a:cxn>
              </a:cxnLst>
              <a:rect l="0" t="0" r="r" b="b"/>
              <a:pathLst>
                <a:path w="6" h="8">
                  <a:moveTo>
                    <a:pt x="6" y="4"/>
                  </a:moveTo>
                  <a:cubicBezTo>
                    <a:pt x="6" y="5"/>
                    <a:pt x="5" y="8"/>
                    <a:pt x="4" y="8"/>
                  </a:cubicBezTo>
                  <a:cubicBezTo>
                    <a:pt x="4" y="8"/>
                    <a:pt x="2" y="8"/>
                    <a:pt x="2" y="7"/>
                  </a:cubicBezTo>
                  <a:cubicBezTo>
                    <a:pt x="1" y="6"/>
                    <a:pt x="0" y="4"/>
                    <a:pt x="0" y="3"/>
                  </a:cubicBezTo>
                  <a:cubicBezTo>
                    <a:pt x="1" y="2"/>
                    <a:pt x="2" y="0"/>
                    <a:pt x="3" y="0"/>
                  </a:cubicBezTo>
                  <a:cubicBezTo>
                    <a:pt x="4" y="0"/>
                    <a:pt x="6" y="3"/>
                    <a:pt x="6" y="4"/>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07" name="Freeform 53"/>
            <p:cNvSpPr>
              <a:spLocks/>
            </p:cNvSpPr>
            <p:nvPr/>
          </p:nvSpPr>
          <p:spPr bwMode="auto">
            <a:xfrm>
              <a:off x="7736961" y="6436449"/>
              <a:ext cx="27133" cy="14800"/>
            </a:xfrm>
            <a:custGeom>
              <a:avLst/>
              <a:gdLst/>
              <a:ahLst/>
              <a:cxnLst>
                <a:cxn ang="0">
                  <a:pos x="8" y="5"/>
                </a:cxn>
                <a:cxn ang="0">
                  <a:pos x="3" y="5"/>
                </a:cxn>
                <a:cxn ang="0">
                  <a:pos x="0" y="2"/>
                </a:cxn>
                <a:cxn ang="0">
                  <a:pos x="1" y="0"/>
                </a:cxn>
                <a:cxn ang="0">
                  <a:pos x="7" y="0"/>
                </a:cxn>
                <a:cxn ang="0">
                  <a:pos x="8" y="5"/>
                </a:cxn>
              </a:cxnLst>
              <a:rect l="0" t="0" r="r" b="b"/>
              <a:pathLst>
                <a:path w="9" h="6">
                  <a:moveTo>
                    <a:pt x="8" y="5"/>
                  </a:moveTo>
                  <a:cubicBezTo>
                    <a:pt x="7" y="6"/>
                    <a:pt x="4" y="6"/>
                    <a:pt x="3" y="5"/>
                  </a:cubicBezTo>
                  <a:cubicBezTo>
                    <a:pt x="2" y="5"/>
                    <a:pt x="0" y="3"/>
                    <a:pt x="0" y="2"/>
                  </a:cubicBezTo>
                  <a:cubicBezTo>
                    <a:pt x="0" y="2"/>
                    <a:pt x="1" y="1"/>
                    <a:pt x="1" y="0"/>
                  </a:cubicBezTo>
                  <a:cubicBezTo>
                    <a:pt x="3" y="0"/>
                    <a:pt x="6" y="0"/>
                    <a:pt x="7" y="0"/>
                  </a:cubicBezTo>
                  <a:cubicBezTo>
                    <a:pt x="8" y="1"/>
                    <a:pt x="9" y="4"/>
                    <a:pt x="8" y="5"/>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08" name="Freeform 54"/>
            <p:cNvSpPr>
              <a:spLocks/>
            </p:cNvSpPr>
            <p:nvPr/>
          </p:nvSpPr>
          <p:spPr bwMode="auto">
            <a:xfrm>
              <a:off x="7581565" y="6436449"/>
              <a:ext cx="66599" cy="66599"/>
            </a:xfrm>
            <a:custGeom>
              <a:avLst/>
              <a:gdLst/>
              <a:ahLst/>
              <a:cxnLst>
                <a:cxn ang="0">
                  <a:pos x="22" y="24"/>
                </a:cxn>
                <a:cxn ang="0">
                  <a:pos x="19" y="21"/>
                </a:cxn>
                <a:cxn ang="0">
                  <a:pos x="15" y="21"/>
                </a:cxn>
                <a:cxn ang="0">
                  <a:pos x="12" y="20"/>
                </a:cxn>
                <a:cxn ang="0">
                  <a:pos x="11" y="16"/>
                </a:cxn>
                <a:cxn ang="0">
                  <a:pos x="9" y="13"/>
                </a:cxn>
                <a:cxn ang="0">
                  <a:pos x="5" y="11"/>
                </a:cxn>
                <a:cxn ang="0">
                  <a:pos x="2" y="9"/>
                </a:cxn>
                <a:cxn ang="0">
                  <a:pos x="1" y="5"/>
                </a:cxn>
                <a:cxn ang="0">
                  <a:pos x="3" y="4"/>
                </a:cxn>
                <a:cxn ang="0">
                  <a:pos x="6" y="6"/>
                </a:cxn>
                <a:cxn ang="0">
                  <a:pos x="9" y="4"/>
                </a:cxn>
                <a:cxn ang="0">
                  <a:pos x="12" y="0"/>
                </a:cxn>
                <a:cxn ang="0">
                  <a:pos x="15" y="2"/>
                </a:cxn>
                <a:cxn ang="0">
                  <a:pos x="18" y="5"/>
                </a:cxn>
                <a:cxn ang="0">
                  <a:pos x="21" y="6"/>
                </a:cxn>
                <a:cxn ang="0">
                  <a:pos x="23" y="8"/>
                </a:cxn>
                <a:cxn ang="0">
                  <a:pos x="22" y="13"/>
                </a:cxn>
                <a:cxn ang="0">
                  <a:pos x="23" y="16"/>
                </a:cxn>
                <a:cxn ang="0">
                  <a:pos x="23" y="18"/>
                </a:cxn>
                <a:cxn ang="0">
                  <a:pos x="23" y="21"/>
                </a:cxn>
                <a:cxn ang="0">
                  <a:pos x="22" y="24"/>
                </a:cxn>
              </a:cxnLst>
              <a:rect l="0" t="0" r="r" b="b"/>
              <a:pathLst>
                <a:path w="23" h="24">
                  <a:moveTo>
                    <a:pt x="22" y="24"/>
                  </a:moveTo>
                  <a:cubicBezTo>
                    <a:pt x="21" y="24"/>
                    <a:pt x="20" y="22"/>
                    <a:pt x="19" y="21"/>
                  </a:cubicBezTo>
                  <a:cubicBezTo>
                    <a:pt x="19" y="21"/>
                    <a:pt x="16" y="22"/>
                    <a:pt x="15" y="21"/>
                  </a:cubicBezTo>
                  <a:cubicBezTo>
                    <a:pt x="15" y="21"/>
                    <a:pt x="13" y="21"/>
                    <a:pt x="12" y="20"/>
                  </a:cubicBezTo>
                  <a:cubicBezTo>
                    <a:pt x="11" y="19"/>
                    <a:pt x="12" y="17"/>
                    <a:pt x="11" y="16"/>
                  </a:cubicBezTo>
                  <a:cubicBezTo>
                    <a:pt x="11" y="15"/>
                    <a:pt x="10" y="13"/>
                    <a:pt x="9" y="13"/>
                  </a:cubicBezTo>
                  <a:cubicBezTo>
                    <a:pt x="8" y="12"/>
                    <a:pt x="6" y="12"/>
                    <a:pt x="5" y="11"/>
                  </a:cubicBezTo>
                  <a:cubicBezTo>
                    <a:pt x="4" y="11"/>
                    <a:pt x="2" y="10"/>
                    <a:pt x="2" y="9"/>
                  </a:cubicBezTo>
                  <a:cubicBezTo>
                    <a:pt x="1" y="8"/>
                    <a:pt x="0" y="6"/>
                    <a:pt x="1" y="5"/>
                  </a:cubicBezTo>
                  <a:cubicBezTo>
                    <a:pt x="1" y="5"/>
                    <a:pt x="2" y="4"/>
                    <a:pt x="3" y="4"/>
                  </a:cubicBezTo>
                  <a:cubicBezTo>
                    <a:pt x="4" y="4"/>
                    <a:pt x="5" y="6"/>
                    <a:pt x="6" y="6"/>
                  </a:cubicBezTo>
                  <a:cubicBezTo>
                    <a:pt x="7" y="6"/>
                    <a:pt x="9" y="4"/>
                    <a:pt x="9" y="4"/>
                  </a:cubicBezTo>
                  <a:cubicBezTo>
                    <a:pt x="10" y="3"/>
                    <a:pt x="11" y="1"/>
                    <a:pt x="12" y="0"/>
                  </a:cubicBezTo>
                  <a:cubicBezTo>
                    <a:pt x="13" y="0"/>
                    <a:pt x="14" y="1"/>
                    <a:pt x="15" y="2"/>
                  </a:cubicBezTo>
                  <a:cubicBezTo>
                    <a:pt x="16" y="3"/>
                    <a:pt x="17" y="4"/>
                    <a:pt x="18" y="5"/>
                  </a:cubicBezTo>
                  <a:cubicBezTo>
                    <a:pt x="19" y="6"/>
                    <a:pt x="20" y="6"/>
                    <a:pt x="21" y="6"/>
                  </a:cubicBezTo>
                  <a:cubicBezTo>
                    <a:pt x="21" y="7"/>
                    <a:pt x="22" y="8"/>
                    <a:pt x="23" y="8"/>
                  </a:cubicBezTo>
                  <a:cubicBezTo>
                    <a:pt x="23" y="9"/>
                    <a:pt x="22" y="12"/>
                    <a:pt x="22" y="13"/>
                  </a:cubicBezTo>
                  <a:cubicBezTo>
                    <a:pt x="22" y="14"/>
                    <a:pt x="23" y="15"/>
                    <a:pt x="23" y="16"/>
                  </a:cubicBezTo>
                  <a:cubicBezTo>
                    <a:pt x="23" y="17"/>
                    <a:pt x="23" y="18"/>
                    <a:pt x="23" y="18"/>
                  </a:cubicBezTo>
                  <a:cubicBezTo>
                    <a:pt x="23" y="19"/>
                    <a:pt x="23" y="21"/>
                    <a:pt x="23" y="21"/>
                  </a:cubicBezTo>
                  <a:cubicBezTo>
                    <a:pt x="23" y="22"/>
                    <a:pt x="22" y="24"/>
                    <a:pt x="22" y="24"/>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09" name="Freeform 55"/>
            <p:cNvSpPr>
              <a:spLocks/>
            </p:cNvSpPr>
            <p:nvPr/>
          </p:nvSpPr>
          <p:spPr bwMode="auto">
            <a:xfrm>
              <a:off x="7436037" y="6325452"/>
              <a:ext cx="49332" cy="81398"/>
            </a:xfrm>
            <a:custGeom>
              <a:avLst/>
              <a:gdLst/>
              <a:ahLst/>
              <a:cxnLst>
                <a:cxn ang="0">
                  <a:pos x="16" y="22"/>
                </a:cxn>
                <a:cxn ang="0">
                  <a:pos x="13" y="18"/>
                </a:cxn>
                <a:cxn ang="0">
                  <a:pos x="11" y="15"/>
                </a:cxn>
                <a:cxn ang="0">
                  <a:pos x="10" y="17"/>
                </a:cxn>
                <a:cxn ang="0">
                  <a:pos x="9" y="21"/>
                </a:cxn>
                <a:cxn ang="0">
                  <a:pos x="8" y="23"/>
                </a:cxn>
                <a:cxn ang="0">
                  <a:pos x="8" y="27"/>
                </a:cxn>
                <a:cxn ang="0">
                  <a:pos x="4" y="28"/>
                </a:cxn>
                <a:cxn ang="0">
                  <a:pos x="1" y="25"/>
                </a:cxn>
                <a:cxn ang="0">
                  <a:pos x="0" y="17"/>
                </a:cxn>
                <a:cxn ang="0">
                  <a:pos x="4" y="13"/>
                </a:cxn>
                <a:cxn ang="0">
                  <a:pos x="4" y="10"/>
                </a:cxn>
                <a:cxn ang="0">
                  <a:pos x="4" y="4"/>
                </a:cxn>
                <a:cxn ang="0">
                  <a:pos x="7" y="0"/>
                </a:cxn>
                <a:cxn ang="0">
                  <a:pos x="11" y="0"/>
                </a:cxn>
                <a:cxn ang="0">
                  <a:pos x="13" y="2"/>
                </a:cxn>
                <a:cxn ang="0">
                  <a:pos x="12" y="7"/>
                </a:cxn>
                <a:cxn ang="0">
                  <a:pos x="14" y="10"/>
                </a:cxn>
                <a:cxn ang="0">
                  <a:pos x="16" y="13"/>
                </a:cxn>
                <a:cxn ang="0">
                  <a:pos x="18" y="16"/>
                </a:cxn>
                <a:cxn ang="0">
                  <a:pos x="17" y="19"/>
                </a:cxn>
                <a:cxn ang="0">
                  <a:pos x="16" y="22"/>
                </a:cxn>
              </a:cxnLst>
              <a:rect l="0" t="0" r="r" b="b"/>
              <a:pathLst>
                <a:path w="18" h="29">
                  <a:moveTo>
                    <a:pt x="16" y="22"/>
                  </a:moveTo>
                  <a:cubicBezTo>
                    <a:pt x="15" y="22"/>
                    <a:pt x="14" y="19"/>
                    <a:pt x="13" y="18"/>
                  </a:cubicBezTo>
                  <a:cubicBezTo>
                    <a:pt x="13" y="17"/>
                    <a:pt x="12" y="15"/>
                    <a:pt x="11" y="15"/>
                  </a:cubicBezTo>
                  <a:cubicBezTo>
                    <a:pt x="10" y="15"/>
                    <a:pt x="10" y="17"/>
                    <a:pt x="10" y="17"/>
                  </a:cubicBezTo>
                  <a:cubicBezTo>
                    <a:pt x="10" y="18"/>
                    <a:pt x="10" y="20"/>
                    <a:pt x="9" y="21"/>
                  </a:cubicBezTo>
                  <a:cubicBezTo>
                    <a:pt x="9" y="22"/>
                    <a:pt x="9" y="23"/>
                    <a:pt x="8" y="23"/>
                  </a:cubicBezTo>
                  <a:cubicBezTo>
                    <a:pt x="8" y="24"/>
                    <a:pt x="9" y="26"/>
                    <a:pt x="8" y="27"/>
                  </a:cubicBezTo>
                  <a:cubicBezTo>
                    <a:pt x="7" y="28"/>
                    <a:pt x="5" y="29"/>
                    <a:pt x="4" y="28"/>
                  </a:cubicBezTo>
                  <a:cubicBezTo>
                    <a:pt x="3" y="28"/>
                    <a:pt x="2" y="26"/>
                    <a:pt x="1" y="25"/>
                  </a:cubicBezTo>
                  <a:cubicBezTo>
                    <a:pt x="1" y="23"/>
                    <a:pt x="0" y="19"/>
                    <a:pt x="0" y="17"/>
                  </a:cubicBezTo>
                  <a:cubicBezTo>
                    <a:pt x="1" y="16"/>
                    <a:pt x="3" y="15"/>
                    <a:pt x="4" y="13"/>
                  </a:cubicBezTo>
                  <a:cubicBezTo>
                    <a:pt x="4" y="13"/>
                    <a:pt x="4" y="11"/>
                    <a:pt x="4" y="10"/>
                  </a:cubicBezTo>
                  <a:cubicBezTo>
                    <a:pt x="4" y="8"/>
                    <a:pt x="4" y="5"/>
                    <a:pt x="4" y="4"/>
                  </a:cubicBezTo>
                  <a:cubicBezTo>
                    <a:pt x="5" y="3"/>
                    <a:pt x="6" y="1"/>
                    <a:pt x="7" y="0"/>
                  </a:cubicBezTo>
                  <a:cubicBezTo>
                    <a:pt x="8" y="0"/>
                    <a:pt x="10" y="0"/>
                    <a:pt x="11" y="0"/>
                  </a:cubicBezTo>
                  <a:cubicBezTo>
                    <a:pt x="11" y="1"/>
                    <a:pt x="13" y="1"/>
                    <a:pt x="13" y="2"/>
                  </a:cubicBezTo>
                  <a:cubicBezTo>
                    <a:pt x="14" y="3"/>
                    <a:pt x="12" y="6"/>
                    <a:pt x="12" y="7"/>
                  </a:cubicBezTo>
                  <a:cubicBezTo>
                    <a:pt x="13" y="8"/>
                    <a:pt x="14" y="9"/>
                    <a:pt x="14" y="10"/>
                  </a:cubicBezTo>
                  <a:cubicBezTo>
                    <a:pt x="15" y="11"/>
                    <a:pt x="16" y="12"/>
                    <a:pt x="16" y="13"/>
                  </a:cubicBezTo>
                  <a:cubicBezTo>
                    <a:pt x="17" y="14"/>
                    <a:pt x="17" y="15"/>
                    <a:pt x="18" y="16"/>
                  </a:cubicBezTo>
                  <a:cubicBezTo>
                    <a:pt x="18" y="17"/>
                    <a:pt x="17" y="19"/>
                    <a:pt x="17" y="19"/>
                  </a:cubicBezTo>
                  <a:cubicBezTo>
                    <a:pt x="17" y="20"/>
                    <a:pt x="17" y="22"/>
                    <a:pt x="16" y="22"/>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10" name="Freeform 56"/>
            <p:cNvSpPr>
              <a:spLocks/>
            </p:cNvSpPr>
            <p:nvPr/>
          </p:nvSpPr>
          <p:spPr bwMode="auto">
            <a:xfrm>
              <a:off x="7482901" y="6239122"/>
              <a:ext cx="192394" cy="204728"/>
            </a:xfrm>
            <a:custGeom>
              <a:avLst/>
              <a:gdLst/>
              <a:ahLst/>
              <a:cxnLst>
                <a:cxn ang="0">
                  <a:pos x="7" y="66"/>
                </a:cxn>
                <a:cxn ang="0">
                  <a:pos x="6" y="52"/>
                </a:cxn>
                <a:cxn ang="0">
                  <a:pos x="2" y="40"/>
                </a:cxn>
                <a:cxn ang="0">
                  <a:pos x="1" y="31"/>
                </a:cxn>
                <a:cxn ang="0">
                  <a:pos x="8" y="29"/>
                </a:cxn>
                <a:cxn ang="0">
                  <a:pos x="14" y="23"/>
                </a:cxn>
                <a:cxn ang="0">
                  <a:pos x="14" y="29"/>
                </a:cxn>
                <a:cxn ang="0">
                  <a:pos x="10" y="35"/>
                </a:cxn>
                <a:cxn ang="0">
                  <a:pos x="12" y="41"/>
                </a:cxn>
                <a:cxn ang="0">
                  <a:pos x="17" y="45"/>
                </a:cxn>
                <a:cxn ang="0">
                  <a:pos x="22" y="38"/>
                </a:cxn>
                <a:cxn ang="0">
                  <a:pos x="26" y="29"/>
                </a:cxn>
                <a:cxn ang="0">
                  <a:pos x="32" y="24"/>
                </a:cxn>
                <a:cxn ang="0">
                  <a:pos x="28" y="16"/>
                </a:cxn>
                <a:cxn ang="0">
                  <a:pos x="22" y="18"/>
                </a:cxn>
                <a:cxn ang="0">
                  <a:pos x="18" y="13"/>
                </a:cxn>
                <a:cxn ang="0">
                  <a:pos x="19" y="5"/>
                </a:cxn>
                <a:cxn ang="0">
                  <a:pos x="25" y="0"/>
                </a:cxn>
                <a:cxn ang="0">
                  <a:pos x="30" y="5"/>
                </a:cxn>
                <a:cxn ang="0">
                  <a:pos x="31" y="12"/>
                </a:cxn>
                <a:cxn ang="0">
                  <a:pos x="37" y="13"/>
                </a:cxn>
                <a:cxn ang="0">
                  <a:pos x="41" y="15"/>
                </a:cxn>
                <a:cxn ang="0">
                  <a:pos x="46" y="13"/>
                </a:cxn>
                <a:cxn ang="0">
                  <a:pos x="55" y="20"/>
                </a:cxn>
                <a:cxn ang="0">
                  <a:pos x="60" y="23"/>
                </a:cxn>
                <a:cxn ang="0">
                  <a:pos x="59" y="27"/>
                </a:cxn>
                <a:cxn ang="0">
                  <a:pos x="67" y="30"/>
                </a:cxn>
                <a:cxn ang="0">
                  <a:pos x="63" y="37"/>
                </a:cxn>
                <a:cxn ang="0">
                  <a:pos x="60" y="45"/>
                </a:cxn>
                <a:cxn ang="0">
                  <a:pos x="55" y="47"/>
                </a:cxn>
                <a:cxn ang="0">
                  <a:pos x="52" y="52"/>
                </a:cxn>
                <a:cxn ang="0">
                  <a:pos x="48" y="45"/>
                </a:cxn>
                <a:cxn ang="0">
                  <a:pos x="52" y="41"/>
                </a:cxn>
                <a:cxn ang="0">
                  <a:pos x="55" y="38"/>
                </a:cxn>
                <a:cxn ang="0">
                  <a:pos x="48" y="36"/>
                </a:cxn>
                <a:cxn ang="0">
                  <a:pos x="44" y="41"/>
                </a:cxn>
                <a:cxn ang="0">
                  <a:pos x="40" y="37"/>
                </a:cxn>
                <a:cxn ang="0">
                  <a:pos x="45" y="30"/>
                </a:cxn>
                <a:cxn ang="0">
                  <a:pos x="44" y="24"/>
                </a:cxn>
                <a:cxn ang="0">
                  <a:pos x="40" y="26"/>
                </a:cxn>
                <a:cxn ang="0">
                  <a:pos x="39" y="31"/>
                </a:cxn>
                <a:cxn ang="0">
                  <a:pos x="35" y="32"/>
                </a:cxn>
                <a:cxn ang="0">
                  <a:pos x="34" y="39"/>
                </a:cxn>
                <a:cxn ang="0">
                  <a:pos x="28" y="41"/>
                </a:cxn>
                <a:cxn ang="0">
                  <a:pos x="30" y="49"/>
                </a:cxn>
                <a:cxn ang="0">
                  <a:pos x="33" y="52"/>
                </a:cxn>
                <a:cxn ang="0">
                  <a:pos x="38" y="53"/>
                </a:cxn>
                <a:cxn ang="0">
                  <a:pos x="40" y="58"/>
                </a:cxn>
                <a:cxn ang="0">
                  <a:pos x="40" y="63"/>
                </a:cxn>
                <a:cxn ang="0">
                  <a:pos x="41" y="69"/>
                </a:cxn>
                <a:cxn ang="0">
                  <a:pos x="33" y="70"/>
                </a:cxn>
                <a:cxn ang="0">
                  <a:pos x="27" y="72"/>
                </a:cxn>
                <a:cxn ang="0">
                  <a:pos x="18" y="70"/>
                </a:cxn>
                <a:cxn ang="0">
                  <a:pos x="12" y="69"/>
                </a:cxn>
              </a:cxnLst>
              <a:rect l="0" t="0" r="r" b="b"/>
              <a:pathLst>
                <a:path w="68" h="73">
                  <a:moveTo>
                    <a:pt x="10" y="70"/>
                  </a:moveTo>
                  <a:cubicBezTo>
                    <a:pt x="9" y="70"/>
                    <a:pt x="8" y="67"/>
                    <a:pt x="7" y="66"/>
                  </a:cubicBezTo>
                  <a:cubicBezTo>
                    <a:pt x="7" y="64"/>
                    <a:pt x="7" y="61"/>
                    <a:pt x="7" y="59"/>
                  </a:cubicBezTo>
                  <a:cubicBezTo>
                    <a:pt x="6" y="57"/>
                    <a:pt x="6" y="54"/>
                    <a:pt x="6" y="52"/>
                  </a:cubicBezTo>
                  <a:cubicBezTo>
                    <a:pt x="5" y="50"/>
                    <a:pt x="5" y="46"/>
                    <a:pt x="4" y="44"/>
                  </a:cubicBezTo>
                  <a:cubicBezTo>
                    <a:pt x="4" y="43"/>
                    <a:pt x="3" y="41"/>
                    <a:pt x="2" y="40"/>
                  </a:cubicBezTo>
                  <a:cubicBezTo>
                    <a:pt x="2" y="39"/>
                    <a:pt x="1" y="37"/>
                    <a:pt x="1" y="36"/>
                  </a:cubicBezTo>
                  <a:cubicBezTo>
                    <a:pt x="1" y="35"/>
                    <a:pt x="0" y="32"/>
                    <a:pt x="1" y="31"/>
                  </a:cubicBezTo>
                  <a:cubicBezTo>
                    <a:pt x="2" y="31"/>
                    <a:pt x="3" y="32"/>
                    <a:pt x="3" y="32"/>
                  </a:cubicBezTo>
                  <a:cubicBezTo>
                    <a:pt x="5" y="31"/>
                    <a:pt x="7" y="30"/>
                    <a:pt x="8" y="29"/>
                  </a:cubicBezTo>
                  <a:cubicBezTo>
                    <a:pt x="9" y="28"/>
                    <a:pt x="9" y="25"/>
                    <a:pt x="10" y="24"/>
                  </a:cubicBezTo>
                  <a:cubicBezTo>
                    <a:pt x="11" y="24"/>
                    <a:pt x="13" y="23"/>
                    <a:pt x="14" y="23"/>
                  </a:cubicBezTo>
                  <a:cubicBezTo>
                    <a:pt x="15" y="23"/>
                    <a:pt x="15" y="24"/>
                    <a:pt x="16" y="25"/>
                  </a:cubicBezTo>
                  <a:cubicBezTo>
                    <a:pt x="16" y="26"/>
                    <a:pt x="15" y="28"/>
                    <a:pt x="14" y="29"/>
                  </a:cubicBezTo>
                  <a:cubicBezTo>
                    <a:pt x="14" y="29"/>
                    <a:pt x="13" y="31"/>
                    <a:pt x="12" y="32"/>
                  </a:cubicBezTo>
                  <a:cubicBezTo>
                    <a:pt x="12" y="33"/>
                    <a:pt x="10" y="34"/>
                    <a:pt x="10" y="35"/>
                  </a:cubicBezTo>
                  <a:cubicBezTo>
                    <a:pt x="10" y="36"/>
                    <a:pt x="11" y="37"/>
                    <a:pt x="12" y="38"/>
                  </a:cubicBezTo>
                  <a:cubicBezTo>
                    <a:pt x="12" y="39"/>
                    <a:pt x="12" y="40"/>
                    <a:pt x="12" y="41"/>
                  </a:cubicBezTo>
                  <a:cubicBezTo>
                    <a:pt x="12" y="42"/>
                    <a:pt x="13" y="44"/>
                    <a:pt x="13" y="45"/>
                  </a:cubicBezTo>
                  <a:cubicBezTo>
                    <a:pt x="14" y="45"/>
                    <a:pt x="16" y="45"/>
                    <a:pt x="17" y="45"/>
                  </a:cubicBezTo>
                  <a:cubicBezTo>
                    <a:pt x="18" y="44"/>
                    <a:pt x="18" y="42"/>
                    <a:pt x="19" y="41"/>
                  </a:cubicBezTo>
                  <a:cubicBezTo>
                    <a:pt x="20" y="40"/>
                    <a:pt x="21" y="39"/>
                    <a:pt x="22" y="38"/>
                  </a:cubicBezTo>
                  <a:cubicBezTo>
                    <a:pt x="22" y="37"/>
                    <a:pt x="23" y="34"/>
                    <a:pt x="23" y="33"/>
                  </a:cubicBezTo>
                  <a:cubicBezTo>
                    <a:pt x="24" y="32"/>
                    <a:pt x="25" y="30"/>
                    <a:pt x="26" y="29"/>
                  </a:cubicBezTo>
                  <a:cubicBezTo>
                    <a:pt x="27" y="29"/>
                    <a:pt x="30" y="29"/>
                    <a:pt x="31" y="28"/>
                  </a:cubicBezTo>
                  <a:cubicBezTo>
                    <a:pt x="31" y="27"/>
                    <a:pt x="32" y="25"/>
                    <a:pt x="32" y="24"/>
                  </a:cubicBezTo>
                  <a:cubicBezTo>
                    <a:pt x="32" y="23"/>
                    <a:pt x="30" y="21"/>
                    <a:pt x="30" y="20"/>
                  </a:cubicBezTo>
                  <a:cubicBezTo>
                    <a:pt x="29" y="19"/>
                    <a:pt x="29" y="17"/>
                    <a:pt x="28" y="16"/>
                  </a:cubicBezTo>
                  <a:cubicBezTo>
                    <a:pt x="28" y="16"/>
                    <a:pt x="26" y="18"/>
                    <a:pt x="26" y="18"/>
                  </a:cubicBezTo>
                  <a:cubicBezTo>
                    <a:pt x="25" y="18"/>
                    <a:pt x="22" y="19"/>
                    <a:pt x="22" y="18"/>
                  </a:cubicBezTo>
                  <a:cubicBezTo>
                    <a:pt x="21" y="17"/>
                    <a:pt x="21" y="15"/>
                    <a:pt x="21" y="15"/>
                  </a:cubicBezTo>
                  <a:cubicBezTo>
                    <a:pt x="20" y="14"/>
                    <a:pt x="19" y="13"/>
                    <a:pt x="18" y="13"/>
                  </a:cubicBezTo>
                  <a:cubicBezTo>
                    <a:pt x="18" y="12"/>
                    <a:pt x="16" y="11"/>
                    <a:pt x="16" y="10"/>
                  </a:cubicBezTo>
                  <a:cubicBezTo>
                    <a:pt x="16" y="8"/>
                    <a:pt x="18" y="6"/>
                    <a:pt x="19" y="5"/>
                  </a:cubicBezTo>
                  <a:cubicBezTo>
                    <a:pt x="19" y="4"/>
                    <a:pt x="21" y="3"/>
                    <a:pt x="22" y="3"/>
                  </a:cubicBezTo>
                  <a:cubicBezTo>
                    <a:pt x="23" y="2"/>
                    <a:pt x="24" y="1"/>
                    <a:pt x="25" y="0"/>
                  </a:cubicBezTo>
                  <a:cubicBezTo>
                    <a:pt x="26" y="0"/>
                    <a:pt x="29" y="0"/>
                    <a:pt x="29" y="1"/>
                  </a:cubicBezTo>
                  <a:cubicBezTo>
                    <a:pt x="30" y="2"/>
                    <a:pt x="30" y="4"/>
                    <a:pt x="30" y="5"/>
                  </a:cubicBezTo>
                  <a:cubicBezTo>
                    <a:pt x="29" y="6"/>
                    <a:pt x="29" y="8"/>
                    <a:pt x="29" y="9"/>
                  </a:cubicBezTo>
                  <a:cubicBezTo>
                    <a:pt x="29" y="10"/>
                    <a:pt x="30" y="11"/>
                    <a:pt x="31" y="12"/>
                  </a:cubicBezTo>
                  <a:cubicBezTo>
                    <a:pt x="31" y="12"/>
                    <a:pt x="33" y="11"/>
                    <a:pt x="34" y="11"/>
                  </a:cubicBezTo>
                  <a:cubicBezTo>
                    <a:pt x="35" y="12"/>
                    <a:pt x="36" y="12"/>
                    <a:pt x="37" y="13"/>
                  </a:cubicBezTo>
                  <a:cubicBezTo>
                    <a:pt x="37" y="13"/>
                    <a:pt x="38" y="14"/>
                    <a:pt x="38" y="14"/>
                  </a:cubicBezTo>
                  <a:cubicBezTo>
                    <a:pt x="39" y="15"/>
                    <a:pt x="40" y="15"/>
                    <a:pt x="41" y="15"/>
                  </a:cubicBezTo>
                  <a:cubicBezTo>
                    <a:pt x="41" y="14"/>
                    <a:pt x="41" y="13"/>
                    <a:pt x="42" y="13"/>
                  </a:cubicBezTo>
                  <a:cubicBezTo>
                    <a:pt x="43" y="12"/>
                    <a:pt x="45" y="13"/>
                    <a:pt x="46" y="13"/>
                  </a:cubicBezTo>
                  <a:cubicBezTo>
                    <a:pt x="46" y="13"/>
                    <a:pt x="47" y="14"/>
                    <a:pt x="48" y="15"/>
                  </a:cubicBezTo>
                  <a:cubicBezTo>
                    <a:pt x="50" y="16"/>
                    <a:pt x="53" y="19"/>
                    <a:pt x="55" y="20"/>
                  </a:cubicBezTo>
                  <a:cubicBezTo>
                    <a:pt x="56" y="20"/>
                    <a:pt x="58" y="19"/>
                    <a:pt x="59" y="20"/>
                  </a:cubicBezTo>
                  <a:cubicBezTo>
                    <a:pt x="60" y="20"/>
                    <a:pt x="60" y="22"/>
                    <a:pt x="60" y="23"/>
                  </a:cubicBezTo>
                  <a:cubicBezTo>
                    <a:pt x="59" y="23"/>
                    <a:pt x="58" y="24"/>
                    <a:pt x="58" y="25"/>
                  </a:cubicBezTo>
                  <a:cubicBezTo>
                    <a:pt x="58" y="26"/>
                    <a:pt x="58" y="27"/>
                    <a:pt x="59" y="27"/>
                  </a:cubicBezTo>
                  <a:cubicBezTo>
                    <a:pt x="60" y="28"/>
                    <a:pt x="62" y="28"/>
                    <a:pt x="63" y="28"/>
                  </a:cubicBezTo>
                  <a:cubicBezTo>
                    <a:pt x="64" y="28"/>
                    <a:pt x="67" y="29"/>
                    <a:pt x="67" y="30"/>
                  </a:cubicBezTo>
                  <a:cubicBezTo>
                    <a:pt x="68" y="31"/>
                    <a:pt x="66" y="33"/>
                    <a:pt x="66" y="34"/>
                  </a:cubicBezTo>
                  <a:cubicBezTo>
                    <a:pt x="65" y="35"/>
                    <a:pt x="64" y="36"/>
                    <a:pt x="63" y="37"/>
                  </a:cubicBezTo>
                  <a:cubicBezTo>
                    <a:pt x="63" y="38"/>
                    <a:pt x="62" y="40"/>
                    <a:pt x="62" y="41"/>
                  </a:cubicBezTo>
                  <a:cubicBezTo>
                    <a:pt x="62" y="42"/>
                    <a:pt x="61" y="44"/>
                    <a:pt x="60" y="45"/>
                  </a:cubicBezTo>
                  <a:cubicBezTo>
                    <a:pt x="60" y="45"/>
                    <a:pt x="58" y="45"/>
                    <a:pt x="57" y="46"/>
                  </a:cubicBezTo>
                  <a:cubicBezTo>
                    <a:pt x="57" y="46"/>
                    <a:pt x="55" y="47"/>
                    <a:pt x="55" y="47"/>
                  </a:cubicBezTo>
                  <a:cubicBezTo>
                    <a:pt x="54" y="48"/>
                    <a:pt x="55" y="50"/>
                    <a:pt x="54" y="51"/>
                  </a:cubicBezTo>
                  <a:cubicBezTo>
                    <a:pt x="54" y="52"/>
                    <a:pt x="52" y="52"/>
                    <a:pt x="52" y="52"/>
                  </a:cubicBezTo>
                  <a:cubicBezTo>
                    <a:pt x="51" y="52"/>
                    <a:pt x="49" y="51"/>
                    <a:pt x="49" y="50"/>
                  </a:cubicBezTo>
                  <a:cubicBezTo>
                    <a:pt x="48" y="49"/>
                    <a:pt x="48" y="46"/>
                    <a:pt x="48" y="45"/>
                  </a:cubicBezTo>
                  <a:cubicBezTo>
                    <a:pt x="48" y="44"/>
                    <a:pt x="48" y="42"/>
                    <a:pt x="49" y="41"/>
                  </a:cubicBezTo>
                  <a:cubicBezTo>
                    <a:pt x="49" y="41"/>
                    <a:pt x="51" y="41"/>
                    <a:pt x="52" y="41"/>
                  </a:cubicBezTo>
                  <a:cubicBezTo>
                    <a:pt x="53" y="40"/>
                    <a:pt x="55" y="41"/>
                    <a:pt x="56" y="41"/>
                  </a:cubicBezTo>
                  <a:cubicBezTo>
                    <a:pt x="56" y="40"/>
                    <a:pt x="55" y="38"/>
                    <a:pt x="55" y="38"/>
                  </a:cubicBezTo>
                  <a:cubicBezTo>
                    <a:pt x="54" y="37"/>
                    <a:pt x="52" y="37"/>
                    <a:pt x="51" y="37"/>
                  </a:cubicBezTo>
                  <a:cubicBezTo>
                    <a:pt x="50" y="36"/>
                    <a:pt x="49" y="36"/>
                    <a:pt x="48" y="36"/>
                  </a:cubicBezTo>
                  <a:cubicBezTo>
                    <a:pt x="48" y="36"/>
                    <a:pt x="47" y="38"/>
                    <a:pt x="47" y="38"/>
                  </a:cubicBezTo>
                  <a:cubicBezTo>
                    <a:pt x="46" y="39"/>
                    <a:pt x="45" y="40"/>
                    <a:pt x="44" y="41"/>
                  </a:cubicBezTo>
                  <a:cubicBezTo>
                    <a:pt x="43" y="41"/>
                    <a:pt x="42" y="40"/>
                    <a:pt x="41" y="40"/>
                  </a:cubicBezTo>
                  <a:cubicBezTo>
                    <a:pt x="40" y="39"/>
                    <a:pt x="40" y="38"/>
                    <a:pt x="40" y="37"/>
                  </a:cubicBezTo>
                  <a:cubicBezTo>
                    <a:pt x="40" y="36"/>
                    <a:pt x="40" y="34"/>
                    <a:pt x="41" y="33"/>
                  </a:cubicBezTo>
                  <a:cubicBezTo>
                    <a:pt x="42" y="32"/>
                    <a:pt x="44" y="31"/>
                    <a:pt x="45" y="30"/>
                  </a:cubicBezTo>
                  <a:cubicBezTo>
                    <a:pt x="45" y="29"/>
                    <a:pt x="45" y="27"/>
                    <a:pt x="45" y="26"/>
                  </a:cubicBezTo>
                  <a:cubicBezTo>
                    <a:pt x="45" y="26"/>
                    <a:pt x="44" y="24"/>
                    <a:pt x="44" y="24"/>
                  </a:cubicBezTo>
                  <a:cubicBezTo>
                    <a:pt x="44" y="23"/>
                    <a:pt x="42" y="23"/>
                    <a:pt x="41" y="23"/>
                  </a:cubicBezTo>
                  <a:cubicBezTo>
                    <a:pt x="41" y="23"/>
                    <a:pt x="40" y="25"/>
                    <a:pt x="40" y="26"/>
                  </a:cubicBezTo>
                  <a:cubicBezTo>
                    <a:pt x="40" y="26"/>
                    <a:pt x="41" y="28"/>
                    <a:pt x="40" y="29"/>
                  </a:cubicBezTo>
                  <a:cubicBezTo>
                    <a:pt x="40" y="29"/>
                    <a:pt x="40" y="30"/>
                    <a:pt x="39" y="31"/>
                  </a:cubicBezTo>
                  <a:cubicBezTo>
                    <a:pt x="39" y="31"/>
                    <a:pt x="37" y="31"/>
                    <a:pt x="37" y="31"/>
                  </a:cubicBezTo>
                  <a:cubicBezTo>
                    <a:pt x="36" y="31"/>
                    <a:pt x="35" y="32"/>
                    <a:pt x="35" y="32"/>
                  </a:cubicBezTo>
                  <a:cubicBezTo>
                    <a:pt x="34" y="33"/>
                    <a:pt x="35" y="35"/>
                    <a:pt x="35" y="36"/>
                  </a:cubicBezTo>
                  <a:cubicBezTo>
                    <a:pt x="35" y="36"/>
                    <a:pt x="35" y="38"/>
                    <a:pt x="34" y="39"/>
                  </a:cubicBezTo>
                  <a:cubicBezTo>
                    <a:pt x="34" y="39"/>
                    <a:pt x="33" y="40"/>
                    <a:pt x="32" y="41"/>
                  </a:cubicBezTo>
                  <a:cubicBezTo>
                    <a:pt x="31" y="41"/>
                    <a:pt x="29" y="41"/>
                    <a:pt x="28" y="41"/>
                  </a:cubicBezTo>
                  <a:cubicBezTo>
                    <a:pt x="28" y="42"/>
                    <a:pt x="27" y="44"/>
                    <a:pt x="28" y="45"/>
                  </a:cubicBezTo>
                  <a:cubicBezTo>
                    <a:pt x="28" y="46"/>
                    <a:pt x="29" y="48"/>
                    <a:pt x="30" y="49"/>
                  </a:cubicBezTo>
                  <a:cubicBezTo>
                    <a:pt x="30" y="49"/>
                    <a:pt x="31" y="49"/>
                    <a:pt x="32" y="49"/>
                  </a:cubicBezTo>
                  <a:cubicBezTo>
                    <a:pt x="32" y="49"/>
                    <a:pt x="32" y="51"/>
                    <a:pt x="33" y="52"/>
                  </a:cubicBezTo>
                  <a:cubicBezTo>
                    <a:pt x="33" y="52"/>
                    <a:pt x="35" y="53"/>
                    <a:pt x="35" y="53"/>
                  </a:cubicBezTo>
                  <a:cubicBezTo>
                    <a:pt x="36" y="53"/>
                    <a:pt x="38" y="53"/>
                    <a:pt x="38" y="53"/>
                  </a:cubicBezTo>
                  <a:cubicBezTo>
                    <a:pt x="39" y="53"/>
                    <a:pt x="40" y="54"/>
                    <a:pt x="40" y="55"/>
                  </a:cubicBezTo>
                  <a:cubicBezTo>
                    <a:pt x="40" y="56"/>
                    <a:pt x="40" y="57"/>
                    <a:pt x="40" y="58"/>
                  </a:cubicBezTo>
                  <a:cubicBezTo>
                    <a:pt x="40" y="59"/>
                    <a:pt x="38" y="60"/>
                    <a:pt x="39" y="61"/>
                  </a:cubicBezTo>
                  <a:cubicBezTo>
                    <a:pt x="39" y="62"/>
                    <a:pt x="40" y="62"/>
                    <a:pt x="40" y="63"/>
                  </a:cubicBezTo>
                  <a:cubicBezTo>
                    <a:pt x="41" y="64"/>
                    <a:pt x="42" y="65"/>
                    <a:pt x="42" y="65"/>
                  </a:cubicBezTo>
                  <a:cubicBezTo>
                    <a:pt x="42" y="66"/>
                    <a:pt x="41" y="68"/>
                    <a:pt x="41" y="69"/>
                  </a:cubicBezTo>
                  <a:cubicBezTo>
                    <a:pt x="40" y="70"/>
                    <a:pt x="39" y="71"/>
                    <a:pt x="38" y="71"/>
                  </a:cubicBezTo>
                  <a:cubicBezTo>
                    <a:pt x="37" y="71"/>
                    <a:pt x="34" y="71"/>
                    <a:pt x="33" y="70"/>
                  </a:cubicBezTo>
                  <a:cubicBezTo>
                    <a:pt x="32" y="70"/>
                    <a:pt x="31" y="70"/>
                    <a:pt x="31" y="70"/>
                  </a:cubicBezTo>
                  <a:cubicBezTo>
                    <a:pt x="30" y="71"/>
                    <a:pt x="28" y="72"/>
                    <a:pt x="27" y="72"/>
                  </a:cubicBezTo>
                  <a:cubicBezTo>
                    <a:pt x="26" y="73"/>
                    <a:pt x="23" y="72"/>
                    <a:pt x="22" y="72"/>
                  </a:cubicBezTo>
                  <a:cubicBezTo>
                    <a:pt x="21" y="71"/>
                    <a:pt x="19" y="70"/>
                    <a:pt x="18" y="70"/>
                  </a:cubicBezTo>
                  <a:cubicBezTo>
                    <a:pt x="17" y="69"/>
                    <a:pt x="17" y="68"/>
                    <a:pt x="16" y="68"/>
                  </a:cubicBezTo>
                  <a:cubicBezTo>
                    <a:pt x="15" y="68"/>
                    <a:pt x="13" y="69"/>
                    <a:pt x="12" y="69"/>
                  </a:cubicBezTo>
                  <a:cubicBezTo>
                    <a:pt x="12" y="69"/>
                    <a:pt x="10" y="70"/>
                    <a:pt x="10" y="70"/>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11" name="Freeform 57"/>
            <p:cNvSpPr>
              <a:spLocks/>
            </p:cNvSpPr>
            <p:nvPr/>
          </p:nvSpPr>
          <p:spPr bwMode="auto">
            <a:xfrm>
              <a:off x="7677763" y="6281054"/>
              <a:ext cx="19733" cy="17267"/>
            </a:xfrm>
            <a:custGeom>
              <a:avLst/>
              <a:gdLst/>
              <a:ahLst/>
              <a:cxnLst>
                <a:cxn ang="0">
                  <a:pos x="7" y="4"/>
                </a:cxn>
                <a:cxn ang="0">
                  <a:pos x="5" y="6"/>
                </a:cxn>
                <a:cxn ang="0">
                  <a:pos x="2" y="4"/>
                </a:cxn>
                <a:cxn ang="0">
                  <a:pos x="1" y="1"/>
                </a:cxn>
                <a:cxn ang="0">
                  <a:pos x="3" y="0"/>
                </a:cxn>
                <a:cxn ang="0">
                  <a:pos x="5" y="1"/>
                </a:cxn>
                <a:cxn ang="0">
                  <a:pos x="7" y="4"/>
                </a:cxn>
              </a:cxnLst>
              <a:rect l="0" t="0" r="r" b="b"/>
              <a:pathLst>
                <a:path w="7" h="6">
                  <a:moveTo>
                    <a:pt x="7" y="4"/>
                  </a:moveTo>
                  <a:cubicBezTo>
                    <a:pt x="7" y="4"/>
                    <a:pt x="6" y="6"/>
                    <a:pt x="5" y="6"/>
                  </a:cubicBezTo>
                  <a:cubicBezTo>
                    <a:pt x="4" y="6"/>
                    <a:pt x="2" y="5"/>
                    <a:pt x="2" y="4"/>
                  </a:cubicBezTo>
                  <a:cubicBezTo>
                    <a:pt x="1" y="4"/>
                    <a:pt x="0" y="2"/>
                    <a:pt x="1" y="1"/>
                  </a:cubicBezTo>
                  <a:cubicBezTo>
                    <a:pt x="1" y="1"/>
                    <a:pt x="2" y="1"/>
                    <a:pt x="3" y="0"/>
                  </a:cubicBezTo>
                  <a:cubicBezTo>
                    <a:pt x="3" y="0"/>
                    <a:pt x="5" y="1"/>
                    <a:pt x="5" y="1"/>
                  </a:cubicBezTo>
                  <a:cubicBezTo>
                    <a:pt x="6" y="2"/>
                    <a:pt x="7" y="3"/>
                    <a:pt x="7" y="4"/>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12" name="Freeform 58"/>
            <p:cNvSpPr>
              <a:spLocks/>
            </p:cNvSpPr>
            <p:nvPr/>
          </p:nvSpPr>
          <p:spPr bwMode="auto">
            <a:xfrm>
              <a:off x="7704895" y="6281054"/>
              <a:ext cx="14800" cy="12334"/>
            </a:xfrm>
            <a:custGeom>
              <a:avLst/>
              <a:gdLst/>
              <a:ahLst/>
              <a:cxnLst>
                <a:cxn ang="0">
                  <a:pos x="5" y="2"/>
                </a:cxn>
                <a:cxn ang="0">
                  <a:pos x="1" y="0"/>
                </a:cxn>
                <a:cxn ang="0">
                  <a:pos x="2" y="4"/>
                </a:cxn>
                <a:cxn ang="0">
                  <a:pos x="5" y="5"/>
                </a:cxn>
                <a:cxn ang="0">
                  <a:pos x="5" y="2"/>
                </a:cxn>
              </a:cxnLst>
              <a:rect l="0" t="0" r="r" b="b"/>
              <a:pathLst>
                <a:path w="6" h="5">
                  <a:moveTo>
                    <a:pt x="5" y="2"/>
                  </a:moveTo>
                  <a:cubicBezTo>
                    <a:pt x="4" y="1"/>
                    <a:pt x="2" y="0"/>
                    <a:pt x="1" y="0"/>
                  </a:cubicBezTo>
                  <a:cubicBezTo>
                    <a:pt x="0" y="1"/>
                    <a:pt x="1" y="3"/>
                    <a:pt x="2" y="4"/>
                  </a:cubicBezTo>
                  <a:cubicBezTo>
                    <a:pt x="2" y="4"/>
                    <a:pt x="4" y="5"/>
                    <a:pt x="5" y="5"/>
                  </a:cubicBezTo>
                  <a:cubicBezTo>
                    <a:pt x="6" y="4"/>
                    <a:pt x="5" y="2"/>
                    <a:pt x="5" y="2"/>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13" name="Freeform 59"/>
            <p:cNvSpPr>
              <a:spLocks/>
            </p:cNvSpPr>
            <p:nvPr/>
          </p:nvSpPr>
          <p:spPr bwMode="auto">
            <a:xfrm>
              <a:off x="7616097" y="6246521"/>
              <a:ext cx="14800" cy="19733"/>
            </a:xfrm>
            <a:custGeom>
              <a:avLst/>
              <a:gdLst/>
              <a:ahLst/>
              <a:cxnLst>
                <a:cxn ang="0">
                  <a:pos x="5" y="5"/>
                </a:cxn>
                <a:cxn ang="0">
                  <a:pos x="2" y="6"/>
                </a:cxn>
                <a:cxn ang="0">
                  <a:pos x="0" y="4"/>
                </a:cxn>
                <a:cxn ang="0">
                  <a:pos x="0" y="1"/>
                </a:cxn>
                <a:cxn ang="0">
                  <a:pos x="3" y="0"/>
                </a:cxn>
                <a:cxn ang="0">
                  <a:pos x="4" y="2"/>
                </a:cxn>
                <a:cxn ang="0">
                  <a:pos x="5" y="5"/>
                </a:cxn>
              </a:cxnLst>
              <a:rect l="0" t="0" r="r" b="b"/>
              <a:pathLst>
                <a:path w="5" h="7">
                  <a:moveTo>
                    <a:pt x="5" y="5"/>
                  </a:moveTo>
                  <a:cubicBezTo>
                    <a:pt x="4" y="6"/>
                    <a:pt x="2" y="7"/>
                    <a:pt x="2" y="6"/>
                  </a:cubicBezTo>
                  <a:cubicBezTo>
                    <a:pt x="1" y="6"/>
                    <a:pt x="0" y="4"/>
                    <a:pt x="0" y="4"/>
                  </a:cubicBezTo>
                  <a:cubicBezTo>
                    <a:pt x="0" y="3"/>
                    <a:pt x="0" y="1"/>
                    <a:pt x="0" y="1"/>
                  </a:cubicBezTo>
                  <a:cubicBezTo>
                    <a:pt x="1" y="0"/>
                    <a:pt x="2" y="0"/>
                    <a:pt x="3" y="0"/>
                  </a:cubicBezTo>
                  <a:cubicBezTo>
                    <a:pt x="3" y="1"/>
                    <a:pt x="4" y="1"/>
                    <a:pt x="4" y="2"/>
                  </a:cubicBezTo>
                  <a:cubicBezTo>
                    <a:pt x="5" y="3"/>
                    <a:pt x="5" y="4"/>
                    <a:pt x="5" y="5"/>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14" name="Freeform 60"/>
            <p:cNvSpPr>
              <a:spLocks/>
            </p:cNvSpPr>
            <p:nvPr/>
          </p:nvSpPr>
          <p:spPr bwMode="auto">
            <a:xfrm>
              <a:off x="7455770" y="6271187"/>
              <a:ext cx="19733" cy="17267"/>
            </a:xfrm>
            <a:custGeom>
              <a:avLst/>
              <a:gdLst/>
              <a:ahLst/>
              <a:cxnLst>
                <a:cxn ang="0">
                  <a:pos x="7" y="3"/>
                </a:cxn>
                <a:cxn ang="0">
                  <a:pos x="5" y="6"/>
                </a:cxn>
                <a:cxn ang="0">
                  <a:pos x="1" y="5"/>
                </a:cxn>
                <a:cxn ang="0">
                  <a:pos x="1" y="1"/>
                </a:cxn>
                <a:cxn ang="0">
                  <a:pos x="5" y="0"/>
                </a:cxn>
                <a:cxn ang="0">
                  <a:pos x="7" y="3"/>
                </a:cxn>
              </a:cxnLst>
              <a:rect l="0" t="0" r="r" b="b"/>
              <a:pathLst>
                <a:path w="7" h="6">
                  <a:moveTo>
                    <a:pt x="7" y="3"/>
                  </a:moveTo>
                  <a:cubicBezTo>
                    <a:pt x="7" y="4"/>
                    <a:pt x="6" y="5"/>
                    <a:pt x="5" y="6"/>
                  </a:cubicBezTo>
                  <a:cubicBezTo>
                    <a:pt x="4" y="6"/>
                    <a:pt x="2" y="6"/>
                    <a:pt x="1" y="5"/>
                  </a:cubicBezTo>
                  <a:cubicBezTo>
                    <a:pt x="0" y="4"/>
                    <a:pt x="0" y="2"/>
                    <a:pt x="1" y="1"/>
                  </a:cubicBezTo>
                  <a:cubicBezTo>
                    <a:pt x="2" y="1"/>
                    <a:pt x="4" y="0"/>
                    <a:pt x="5" y="0"/>
                  </a:cubicBezTo>
                  <a:cubicBezTo>
                    <a:pt x="6" y="0"/>
                    <a:pt x="7" y="2"/>
                    <a:pt x="7" y="3"/>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17" name="Freeform 63"/>
            <p:cNvSpPr>
              <a:spLocks/>
            </p:cNvSpPr>
            <p:nvPr/>
          </p:nvSpPr>
          <p:spPr bwMode="auto">
            <a:xfrm>
              <a:off x="7884957" y="6170058"/>
              <a:ext cx="46866" cy="71532"/>
            </a:xfrm>
            <a:custGeom>
              <a:avLst/>
              <a:gdLst/>
              <a:ahLst/>
              <a:cxnLst>
                <a:cxn ang="0">
                  <a:pos x="8" y="1"/>
                </a:cxn>
                <a:cxn ang="0">
                  <a:pos x="16" y="11"/>
                </a:cxn>
                <a:cxn ang="0">
                  <a:pos x="12" y="24"/>
                </a:cxn>
                <a:cxn ang="0">
                  <a:pos x="6" y="23"/>
                </a:cxn>
                <a:cxn ang="0">
                  <a:pos x="4" y="1"/>
                </a:cxn>
                <a:cxn ang="0">
                  <a:pos x="8" y="1"/>
                </a:cxn>
              </a:cxnLst>
              <a:rect l="0" t="0" r="r" b="b"/>
              <a:pathLst>
                <a:path w="17" h="25">
                  <a:moveTo>
                    <a:pt x="8" y="1"/>
                  </a:moveTo>
                  <a:cubicBezTo>
                    <a:pt x="11" y="2"/>
                    <a:pt x="16" y="8"/>
                    <a:pt x="16" y="11"/>
                  </a:cubicBezTo>
                  <a:cubicBezTo>
                    <a:pt x="17" y="15"/>
                    <a:pt x="15" y="22"/>
                    <a:pt x="12" y="24"/>
                  </a:cubicBezTo>
                  <a:cubicBezTo>
                    <a:pt x="11" y="25"/>
                    <a:pt x="7" y="24"/>
                    <a:pt x="6" y="23"/>
                  </a:cubicBezTo>
                  <a:cubicBezTo>
                    <a:pt x="2" y="19"/>
                    <a:pt x="0" y="5"/>
                    <a:pt x="4" y="1"/>
                  </a:cubicBezTo>
                  <a:cubicBezTo>
                    <a:pt x="5" y="0"/>
                    <a:pt x="7" y="0"/>
                    <a:pt x="8" y="1"/>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18" name="Freeform 64"/>
            <p:cNvSpPr>
              <a:spLocks/>
            </p:cNvSpPr>
            <p:nvPr/>
          </p:nvSpPr>
          <p:spPr bwMode="auto">
            <a:xfrm>
              <a:off x="7850424" y="6204590"/>
              <a:ext cx="34532" cy="56732"/>
            </a:xfrm>
            <a:custGeom>
              <a:avLst/>
              <a:gdLst/>
              <a:ahLst/>
              <a:cxnLst>
                <a:cxn ang="0">
                  <a:pos x="6" y="1"/>
                </a:cxn>
                <a:cxn ang="0">
                  <a:pos x="12" y="9"/>
                </a:cxn>
                <a:cxn ang="0">
                  <a:pos x="10" y="17"/>
                </a:cxn>
                <a:cxn ang="0">
                  <a:pos x="5" y="20"/>
                </a:cxn>
                <a:cxn ang="0">
                  <a:pos x="0" y="10"/>
                </a:cxn>
                <a:cxn ang="0">
                  <a:pos x="1" y="4"/>
                </a:cxn>
                <a:cxn ang="0">
                  <a:pos x="6" y="1"/>
                </a:cxn>
              </a:cxnLst>
              <a:rect l="0" t="0" r="r" b="b"/>
              <a:pathLst>
                <a:path w="12" h="20">
                  <a:moveTo>
                    <a:pt x="6" y="1"/>
                  </a:moveTo>
                  <a:cubicBezTo>
                    <a:pt x="8" y="1"/>
                    <a:pt x="11" y="6"/>
                    <a:pt x="12" y="9"/>
                  </a:cubicBezTo>
                  <a:cubicBezTo>
                    <a:pt x="12" y="11"/>
                    <a:pt x="11" y="15"/>
                    <a:pt x="10" y="17"/>
                  </a:cubicBezTo>
                  <a:cubicBezTo>
                    <a:pt x="9" y="18"/>
                    <a:pt x="6" y="20"/>
                    <a:pt x="5" y="20"/>
                  </a:cubicBezTo>
                  <a:cubicBezTo>
                    <a:pt x="2" y="19"/>
                    <a:pt x="0" y="13"/>
                    <a:pt x="0" y="10"/>
                  </a:cubicBezTo>
                  <a:cubicBezTo>
                    <a:pt x="0" y="9"/>
                    <a:pt x="0" y="6"/>
                    <a:pt x="1" y="4"/>
                  </a:cubicBezTo>
                  <a:cubicBezTo>
                    <a:pt x="1" y="3"/>
                    <a:pt x="4" y="0"/>
                    <a:pt x="6" y="1"/>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19" name="Freeform 65"/>
            <p:cNvSpPr>
              <a:spLocks/>
            </p:cNvSpPr>
            <p:nvPr/>
          </p:nvSpPr>
          <p:spPr bwMode="auto">
            <a:xfrm>
              <a:off x="7880024" y="6246521"/>
              <a:ext cx="39465" cy="56732"/>
            </a:xfrm>
            <a:custGeom>
              <a:avLst/>
              <a:gdLst/>
              <a:ahLst/>
              <a:cxnLst>
                <a:cxn ang="0">
                  <a:pos x="8" y="0"/>
                </a:cxn>
                <a:cxn ang="0">
                  <a:pos x="13" y="6"/>
                </a:cxn>
                <a:cxn ang="0">
                  <a:pos x="12" y="16"/>
                </a:cxn>
                <a:cxn ang="0">
                  <a:pos x="8" y="20"/>
                </a:cxn>
                <a:cxn ang="0">
                  <a:pos x="4" y="17"/>
                </a:cxn>
                <a:cxn ang="0">
                  <a:pos x="1" y="7"/>
                </a:cxn>
                <a:cxn ang="0">
                  <a:pos x="8" y="0"/>
                </a:cxn>
              </a:cxnLst>
              <a:rect l="0" t="0" r="r" b="b"/>
              <a:pathLst>
                <a:path w="14" h="20">
                  <a:moveTo>
                    <a:pt x="8" y="0"/>
                  </a:moveTo>
                  <a:cubicBezTo>
                    <a:pt x="10" y="1"/>
                    <a:pt x="13" y="4"/>
                    <a:pt x="13" y="6"/>
                  </a:cubicBezTo>
                  <a:cubicBezTo>
                    <a:pt x="14" y="8"/>
                    <a:pt x="13" y="14"/>
                    <a:pt x="12" y="16"/>
                  </a:cubicBezTo>
                  <a:cubicBezTo>
                    <a:pt x="11" y="17"/>
                    <a:pt x="9" y="19"/>
                    <a:pt x="8" y="20"/>
                  </a:cubicBezTo>
                  <a:cubicBezTo>
                    <a:pt x="7" y="20"/>
                    <a:pt x="4" y="18"/>
                    <a:pt x="4" y="17"/>
                  </a:cubicBezTo>
                  <a:cubicBezTo>
                    <a:pt x="2" y="15"/>
                    <a:pt x="0" y="10"/>
                    <a:pt x="1" y="7"/>
                  </a:cubicBezTo>
                  <a:cubicBezTo>
                    <a:pt x="2" y="5"/>
                    <a:pt x="6" y="0"/>
                    <a:pt x="8" y="0"/>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20" name="Freeform 66"/>
            <p:cNvSpPr>
              <a:spLocks/>
            </p:cNvSpPr>
            <p:nvPr/>
          </p:nvSpPr>
          <p:spPr bwMode="auto">
            <a:xfrm>
              <a:off x="7766560" y="6357519"/>
              <a:ext cx="27133" cy="39465"/>
            </a:xfrm>
            <a:custGeom>
              <a:avLst/>
              <a:gdLst/>
              <a:ahLst/>
              <a:cxnLst>
                <a:cxn ang="0">
                  <a:pos x="2" y="1"/>
                </a:cxn>
                <a:cxn ang="0">
                  <a:pos x="7" y="1"/>
                </a:cxn>
                <a:cxn ang="0">
                  <a:pos x="8" y="5"/>
                </a:cxn>
                <a:cxn ang="0">
                  <a:pos x="8" y="8"/>
                </a:cxn>
                <a:cxn ang="0">
                  <a:pos x="9" y="12"/>
                </a:cxn>
                <a:cxn ang="0">
                  <a:pos x="2" y="13"/>
                </a:cxn>
                <a:cxn ang="0">
                  <a:pos x="0" y="4"/>
                </a:cxn>
                <a:cxn ang="0">
                  <a:pos x="2" y="1"/>
                </a:cxn>
              </a:cxnLst>
              <a:rect l="0" t="0" r="r" b="b"/>
              <a:pathLst>
                <a:path w="10" h="14">
                  <a:moveTo>
                    <a:pt x="2" y="1"/>
                  </a:moveTo>
                  <a:cubicBezTo>
                    <a:pt x="3" y="0"/>
                    <a:pt x="6" y="1"/>
                    <a:pt x="7" y="1"/>
                  </a:cubicBezTo>
                  <a:cubicBezTo>
                    <a:pt x="7" y="2"/>
                    <a:pt x="8" y="4"/>
                    <a:pt x="8" y="5"/>
                  </a:cubicBezTo>
                  <a:cubicBezTo>
                    <a:pt x="8" y="6"/>
                    <a:pt x="8" y="7"/>
                    <a:pt x="8" y="8"/>
                  </a:cubicBezTo>
                  <a:cubicBezTo>
                    <a:pt x="8" y="9"/>
                    <a:pt x="10" y="12"/>
                    <a:pt x="9" y="12"/>
                  </a:cubicBezTo>
                  <a:cubicBezTo>
                    <a:pt x="8" y="14"/>
                    <a:pt x="4" y="14"/>
                    <a:pt x="2" y="13"/>
                  </a:cubicBezTo>
                  <a:cubicBezTo>
                    <a:pt x="1" y="12"/>
                    <a:pt x="0" y="7"/>
                    <a:pt x="0" y="4"/>
                  </a:cubicBezTo>
                  <a:cubicBezTo>
                    <a:pt x="0" y="3"/>
                    <a:pt x="1" y="1"/>
                    <a:pt x="2" y="1"/>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22" name="Freeform 68"/>
            <p:cNvSpPr>
              <a:spLocks/>
            </p:cNvSpPr>
            <p:nvPr/>
          </p:nvSpPr>
          <p:spPr bwMode="auto">
            <a:xfrm>
              <a:off x="7949088" y="6155258"/>
              <a:ext cx="39465" cy="59198"/>
            </a:xfrm>
            <a:custGeom>
              <a:avLst/>
              <a:gdLst/>
              <a:ahLst/>
              <a:cxnLst>
                <a:cxn ang="0">
                  <a:pos x="4" y="0"/>
                </a:cxn>
                <a:cxn ang="0">
                  <a:pos x="13" y="13"/>
                </a:cxn>
                <a:cxn ang="0">
                  <a:pos x="13" y="20"/>
                </a:cxn>
                <a:cxn ang="0">
                  <a:pos x="7" y="21"/>
                </a:cxn>
                <a:cxn ang="0">
                  <a:pos x="3" y="16"/>
                </a:cxn>
                <a:cxn ang="0">
                  <a:pos x="1" y="3"/>
                </a:cxn>
                <a:cxn ang="0">
                  <a:pos x="4" y="0"/>
                </a:cxn>
              </a:cxnLst>
              <a:rect l="0" t="0" r="r" b="b"/>
              <a:pathLst>
                <a:path w="14" h="21">
                  <a:moveTo>
                    <a:pt x="4" y="0"/>
                  </a:moveTo>
                  <a:cubicBezTo>
                    <a:pt x="8" y="1"/>
                    <a:pt x="12" y="10"/>
                    <a:pt x="13" y="13"/>
                  </a:cubicBezTo>
                  <a:cubicBezTo>
                    <a:pt x="13" y="15"/>
                    <a:pt x="14" y="19"/>
                    <a:pt x="13" y="20"/>
                  </a:cubicBezTo>
                  <a:cubicBezTo>
                    <a:pt x="12" y="21"/>
                    <a:pt x="9" y="21"/>
                    <a:pt x="7" y="21"/>
                  </a:cubicBezTo>
                  <a:cubicBezTo>
                    <a:pt x="6" y="20"/>
                    <a:pt x="4" y="17"/>
                    <a:pt x="3" y="16"/>
                  </a:cubicBezTo>
                  <a:cubicBezTo>
                    <a:pt x="2" y="13"/>
                    <a:pt x="0" y="6"/>
                    <a:pt x="1" y="3"/>
                  </a:cubicBezTo>
                  <a:cubicBezTo>
                    <a:pt x="1" y="2"/>
                    <a:pt x="3" y="0"/>
                    <a:pt x="4" y="0"/>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23" name="Freeform 69"/>
            <p:cNvSpPr>
              <a:spLocks/>
            </p:cNvSpPr>
            <p:nvPr/>
          </p:nvSpPr>
          <p:spPr bwMode="auto">
            <a:xfrm>
              <a:off x="7991019" y="6162657"/>
              <a:ext cx="51799" cy="64131"/>
            </a:xfrm>
            <a:custGeom>
              <a:avLst/>
              <a:gdLst/>
              <a:ahLst/>
              <a:cxnLst>
                <a:cxn ang="0">
                  <a:pos x="4" y="0"/>
                </a:cxn>
                <a:cxn ang="0">
                  <a:pos x="12" y="7"/>
                </a:cxn>
                <a:cxn ang="0">
                  <a:pos x="12" y="8"/>
                </a:cxn>
                <a:cxn ang="0">
                  <a:pos x="17" y="13"/>
                </a:cxn>
                <a:cxn ang="0">
                  <a:pos x="15" y="22"/>
                </a:cxn>
                <a:cxn ang="0">
                  <a:pos x="10" y="21"/>
                </a:cxn>
                <a:cxn ang="0">
                  <a:pos x="1" y="11"/>
                </a:cxn>
                <a:cxn ang="0">
                  <a:pos x="1" y="2"/>
                </a:cxn>
                <a:cxn ang="0">
                  <a:pos x="4" y="0"/>
                </a:cxn>
              </a:cxnLst>
              <a:rect l="0" t="0" r="r" b="b"/>
              <a:pathLst>
                <a:path w="18" h="23">
                  <a:moveTo>
                    <a:pt x="4" y="0"/>
                  </a:moveTo>
                  <a:cubicBezTo>
                    <a:pt x="7" y="0"/>
                    <a:pt x="10" y="5"/>
                    <a:pt x="12" y="7"/>
                  </a:cubicBezTo>
                  <a:cubicBezTo>
                    <a:pt x="12" y="8"/>
                    <a:pt x="12" y="8"/>
                    <a:pt x="12" y="8"/>
                  </a:cubicBezTo>
                  <a:cubicBezTo>
                    <a:pt x="13" y="10"/>
                    <a:pt x="17" y="11"/>
                    <a:pt x="17" y="13"/>
                  </a:cubicBezTo>
                  <a:cubicBezTo>
                    <a:pt x="18" y="15"/>
                    <a:pt x="17" y="21"/>
                    <a:pt x="15" y="22"/>
                  </a:cubicBezTo>
                  <a:cubicBezTo>
                    <a:pt x="14" y="23"/>
                    <a:pt x="11" y="22"/>
                    <a:pt x="10" y="21"/>
                  </a:cubicBezTo>
                  <a:cubicBezTo>
                    <a:pt x="7" y="19"/>
                    <a:pt x="2" y="14"/>
                    <a:pt x="1" y="11"/>
                  </a:cubicBezTo>
                  <a:cubicBezTo>
                    <a:pt x="0" y="9"/>
                    <a:pt x="0" y="4"/>
                    <a:pt x="1" y="2"/>
                  </a:cubicBezTo>
                  <a:cubicBezTo>
                    <a:pt x="1" y="1"/>
                    <a:pt x="3" y="0"/>
                    <a:pt x="4" y="0"/>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24" name="Freeform 70"/>
            <p:cNvSpPr>
              <a:spLocks/>
            </p:cNvSpPr>
            <p:nvPr/>
          </p:nvSpPr>
          <p:spPr bwMode="auto">
            <a:xfrm>
              <a:off x="7951554" y="6108392"/>
              <a:ext cx="39465" cy="54265"/>
            </a:xfrm>
            <a:custGeom>
              <a:avLst/>
              <a:gdLst/>
              <a:ahLst/>
              <a:cxnLst>
                <a:cxn ang="0">
                  <a:pos x="7" y="0"/>
                </a:cxn>
                <a:cxn ang="0">
                  <a:pos x="12" y="3"/>
                </a:cxn>
                <a:cxn ang="0">
                  <a:pos x="13" y="13"/>
                </a:cxn>
                <a:cxn ang="0">
                  <a:pos x="8" y="18"/>
                </a:cxn>
                <a:cxn ang="0">
                  <a:pos x="2" y="12"/>
                </a:cxn>
                <a:cxn ang="0">
                  <a:pos x="1" y="5"/>
                </a:cxn>
                <a:cxn ang="0">
                  <a:pos x="7" y="0"/>
                </a:cxn>
              </a:cxnLst>
              <a:rect l="0" t="0" r="r" b="b"/>
              <a:pathLst>
                <a:path w="14" h="19">
                  <a:moveTo>
                    <a:pt x="7" y="0"/>
                  </a:moveTo>
                  <a:cubicBezTo>
                    <a:pt x="9" y="0"/>
                    <a:pt x="11" y="2"/>
                    <a:pt x="12" y="3"/>
                  </a:cubicBezTo>
                  <a:cubicBezTo>
                    <a:pt x="13" y="5"/>
                    <a:pt x="14" y="11"/>
                    <a:pt x="13" y="13"/>
                  </a:cubicBezTo>
                  <a:cubicBezTo>
                    <a:pt x="13" y="15"/>
                    <a:pt x="10" y="18"/>
                    <a:pt x="8" y="18"/>
                  </a:cubicBezTo>
                  <a:cubicBezTo>
                    <a:pt x="6" y="19"/>
                    <a:pt x="3" y="14"/>
                    <a:pt x="2" y="12"/>
                  </a:cubicBezTo>
                  <a:cubicBezTo>
                    <a:pt x="1" y="10"/>
                    <a:pt x="0" y="6"/>
                    <a:pt x="1" y="5"/>
                  </a:cubicBezTo>
                  <a:cubicBezTo>
                    <a:pt x="2" y="3"/>
                    <a:pt x="5" y="0"/>
                    <a:pt x="7" y="0"/>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25" name="Freeform 71"/>
            <p:cNvSpPr>
              <a:spLocks/>
            </p:cNvSpPr>
            <p:nvPr/>
          </p:nvSpPr>
          <p:spPr bwMode="auto">
            <a:xfrm>
              <a:off x="8025552" y="6609111"/>
              <a:ext cx="44399" cy="32066"/>
            </a:xfrm>
            <a:custGeom>
              <a:avLst/>
              <a:gdLst/>
              <a:ahLst/>
              <a:cxnLst>
                <a:cxn ang="0">
                  <a:pos x="8" y="1"/>
                </a:cxn>
                <a:cxn ang="0">
                  <a:pos x="15" y="1"/>
                </a:cxn>
                <a:cxn ang="0">
                  <a:pos x="16" y="4"/>
                </a:cxn>
                <a:cxn ang="0">
                  <a:pos x="10" y="8"/>
                </a:cxn>
                <a:cxn ang="0">
                  <a:pos x="6" y="11"/>
                </a:cxn>
                <a:cxn ang="0">
                  <a:pos x="1" y="9"/>
                </a:cxn>
                <a:cxn ang="0">
                  <a:pos x="8" y="1"/>
                </a:cxn>
              </a:cxnLst>
              <a:rect l="0" t="0" r="r" b="b"/>
              <a:pathLst>
                <a:path w="16" h="11">
                  <a:moveTo>
                    <a:pt x="8" y="1"/>
                  </a:moveTo>
                  <a:cubicBezTo>
                    <a:pt x="9" y="0"/>
                    <a:pt x="13" y="0"/>
                    <a:pt x="15" y="1"/>
                  </a:cubicBezTo>
                  <a:cubicBezTo>
                    <a:pt x="15" y="1"/>
                    <a:pt x="16" y="3"/>
                    <a:pt x="16" y="4"/>
                  </a:cubicBezTo>
                  <a:cubicBezTo>
                    <a:pt x="15" y="6"/>
                    <a:pt x="12" y="7"/>
                    <a:pt x="10" y="8"/>
                  </a:cubicBezTo>
                  <a:cubicBezTo>
                    <a:pt x="9" y="9"/>
                    <a:pt x="8" y="11"/>
                    <a:pt x="6" y="11"/>
                  </a:cubicBezTo>
                  <a:cubicBezTo>
                    <a:pt x="5" y="11"/>
                    <a:pt x="1" y="10"/>
                    <a:pt x="1" y="9"/>
                  </a:cubicBezTo>
                  <a:cubicBezTo>
                    <a:pt x="0" y="6"/>
                    <a:pt x="5" y="2"/>
                    <a:pt x="8" y="1"/>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26" name="Freeform 72"/>
            <p:cNvSpPr>
              <a:spLocks/>
            </p:cNvSpPr>
            <p:nvPr/>
          </p:nvSpPr>
          <p:spPr bwMode="auto">
            <a:xfrm>
              <a:off x="8087217" y="6535113"/>
              <a:ext cx="32066" cy="46866"/>
            </a:xfrm>
            <a:custGeom>
              <a:avLst/>
              <a:gdLst/>
              <a:ahLst/>
              <a:cxnLst>
                <a:cxn ang="0">
                  <a:pos x="6" y="1"/>
                </a:cxn>
                <a:cxn ang="0">
                  <a:pos x="10" y="4"/>
                </a:cxn>
                <a:cxn ang="0">
                  <a:pos x="11" y="14"/>
                </a:cxn>
                <a:cxn ang="0">
                  <a:pos x="9" y="17"/>
                </a:cxn>
                <a:cxn ang="0">
                  <a:pos x="3" y="16"/>
                </a:cxn>
                <a:cxn ang="0">
                  <a:pos x="0" y="10"/>
                </a:cxn>
                <a:cxn ang="0">
                  <a:pos x="3" y="6"/>
                </a:cxn>
                <a:cxn ang="0">
                  <a:pos x="6" y="1"/>
                </a:cxn>
              </a:cxnLst>
              <a:rect l="0" t="0" r="r" b="b"/>
              <a:pathLst>
                <a:path w="11" h="17">
                  <a:moveTo>
                    <a:pt x="6" y="1"/>
                  </a:moveTo>
                  <a:cubicBezTo>
                    <a:pt x="7" y="0"/>
                    <a:pt x="10" y="3"/>
                    <a:pt x="10" y="4"/>
                  </a:cubicBezTo>
                  <a:cubicBezTo>
                    <a:pt x="11" y="7"/>
                    <a:pt x="11" y="12"/>
                    <a:pt x="11" y="14"/>
                  </a:cubicBezTo>
                  <a:cubicBezTo>
                    <a:pt x="10" y="15"/>
                    <a:pt x="10" y="16"/>
                    <a:pt x="9" y="17"/>
                  </a:cubicBezTo>
                  <a:cubicBezTo>
                    <a:pt x="7" y="17"/>
                    <a:pt x="4" y="17"/>
                    <a:pt x="3" y="16"/>
                  </a:cubicBezTo>
                  <a:cubicBezTo>
                    <a:pt x="1" y="15"/>
                    <a:pt x="0" y="11"/>
                    <a:pt x="0" y="10"/>
                  </a:cubicBezTo>
                  <a:cubicBezTo>
                    <a:pt x="0" y="8"/>
                    <a:pt x="3" y="7"/>
                    <a:pt x="3" y="6"/>
                  </a:cubicBezTo>
                  <a:cubicBezTo>
                    <a:pt x="4" y="4"/>
                    <a:pt x="5" y="1"/>
                    <a:pt x="6" y="1"/>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27" name="Freeform 73"/>
            <p:cNvSpPr>
              <a:spLocks/>
            </p:cNvSpPr>
            <p:nvPr/>
          </p:nvSpPr>
          <p:spPr bwMode="auto">
            <a:xfrm>
              <a:off x="7929355" y="6241588"/>
              <a:ext cx="24666" cy="39465"/>
            </a:xfrm>
            <a:custGeom>
              <a:avLst/>
              <a:gdLst/>
              <a:ahLst/>
              <a:cxnLst>
                <a:cxn ang="0">
                  <a:pos x="5" y="0"/>
                </a:cxn>
                <a:cxn ang="0">
                  <a:pos x="9" y="6"/>
                </a:cxn>
                <a:cxn ang="0">
                  <a:pos x="6" y="13"/>
                </a:cxn>
                <a:cxn ang="0">
                  <a:pos x="1" y="9"/>
                </a:cxn>
                <a:cxn ang="0">
                  <a:pos x="2" y="2"/>
                </a:cxn>
                <a:cxn ang="0">
                  <a:pos x="5" y="0"/>
                </a:cxn>
              </a:cxnLst>
              <a:rect l="0" t="0" r="r" b="b"/>
              <a:pathLst>
                <a:path w="9" h="14">
                  <a:moveTo>
                    <a:pt x="5" y="0"/>
                  </a:moveTo>
                  <a:cubicBezTo>
                    <a:pt x="7" y="0"/>
                    <a:pt x="9" y="5"/>
                    <a:pt x="9" y="6"/>
                  </a:cubicBezTo>
                  <a:cubicBezTo>
                    <a:pt x="9" y="8"/>
                    <a:pt x="8" y="13"/>
                    <a:pt x="6" y="13"/>
                  </a:cubicBezTo>
                  <a:cubicBezTo>
                    <a:pt x="5" y="14"/>
                    <a:pt x="2" y="11"/>
                    <a:pt x="1" y="9"/>
                  </a:cubicBezTo>
                  <a:cubicBezTo>
                    <a:pt x="0" y="8"/>
                    <a:pt x="1" y="4"/>
                    <a:pt x="2" y="2"/>
                  </a:cubicBezTo>
                  <a:cubicBezTo>
                    <a:pt x="2" y="1"/>
                    <a:pt x="4" y="0"/>
                    <a:pt x="5" y="0"/>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28" name="Freeform 74"/>
            <p:cNvSpPr>
              <a:spLocks/>
            </p:cNvSpPr>
            <p:nvPr/>
          </p:nvSpPr>
          <p:spPr bwMode="auto">
            <a:xfrm>
              <a:off x="7958955" y="6278588"/>
              <a:ext cx="32066" cy="27133"/>
            </a:xfrm>
            <a:custGeom>
              <a:avLst/>
              <a:gdLst/>
              <a:ahLst/>
              <a:cxnLst>
                <a:cxn ang="0">
                  <a:pos x="7" y="0"/>
                </a:cxn>
                <a:cxn ang="0">
                  <a:pos x="11" y="6"/>
                </a:cxn>
                <a:cxn ang="0">
                  <a:pos x="10" y="9"/>
                </a:cxn>
                <a:cxn ang="0">
                  <a:pos x="4" y="10"/>
                </a:cxn>
                <a:cxn ang="0">
                  <a:pos x="1" y="6"/>
                </a:cxn>
                <a:cxn ang="0">
                  <a:pos x="2" y="1"/>
                </a:cxn>
                <a:cxn ang="0">
                  <a:pos x="7" y="0"/>
                </a:cxn>
              </a:cxnLst>
              <a:rect l="0" t="0" r="r" b="b"/>
              <a:pathLst>
                <a:path w="12" h="10">
                  <a:moveTo>
                    <a:pt x="7" y="0"/>
                  </a:moveTo>
                  <a:cubicBezTo>
                    <a:pt x="9" y="1"/>
                    <a:pt x="11" y="4"/>
                    <a:pt x="11" y="6"/>
                  </a:cubicBezTo>
                  <a:cubicBezTo>
                    <a:pt x="12" y="7"/>
                    <a:pt x="11" y="9"/>
                    <a:pt x="10" y="9"/>
                  </a:cubicBezTo>
                  <a:cubicBezTo>
                    <a:pt x="9" y="10"/>
                    <a:pt x="5" y="10"/>
                    <a:pt x="4" y="10"/>
                  </a:cubicBezTo>
                  <a:cubicBezTo>
                    <a:pt x="3" y="9"/>
                    <a:pt x="1" y="7"/>
                    <a:pt x="1" y="6"/>
                  </a:cubicBezTo>
                  <a:cubicBezTo>
                    <a:pt x="0" y="5"/>
                    <a:pt x="1" y="2"/>
                    <a:pt x="2" y="1"/>
                  </a:cubicBezTo>
                  <a:cubicBezTo>
                    <a:pt x="3" y="0"/>
                    <a:pt x="6" y="0"/>
                    <a:pt x="7" y="0"/>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29" name="Freeform 75"/>
            <p:cNvSpPr>
              <a:spLocks/>
            </p:cNvSpPr>
            <p:nvPr/>
          </p:nvSpPr>
          <p:spPr bwMode="auto">
            <a:xfrm>
              <a:off x="7991019" y="6248989"/>
              <a:ext cx="27133" cy="39465"/>
            </a:xfrm>
            <a:custGeom>
              <a:avLst/>
              <a:gdLst/>
              <a:ahLst/>
              <a:cxnLst>
                <a:cxn ang="0">
                  <a:pos x="6" y="0"/>
                </a:cxn>
                <a:cxn ang="0">
                  <a:pos x="8" y="10"/>
                </a:cxn>
                <a:cxn ang="0">
                  <a:pos x="6" y="11"/>
                </a:cxn>
                <a:cxn ang="0">
                  <a:pos x="4" y="14"/>
                </a:cxn>
                <a:cxn ang="0">
                  <a:pos x="1" y="10"/>
                </a:cxn>
                <a:cxn ang="0">
                  <a:pos x="1" y="1"/>
                </a:cxn>
                <a:cxn ang="0">
                  <a:pos x="6" y="0"/>
                </a:cxn>
              </a:cxnLst>
              <a:rect l="0" t="0" r="r" b="b"/>
              <a:pathLst>
                <a:path w="9" h="14">
                  <a:moveTo>
                    <a:pt x="6" y="0"/>
                  </a:moveTo>
                  <a:cubicBezTo>
                    <a:pt x="8" y="2"/>
                    <a:pt x="9" y="8"/>
                    <a:pt x="8" y="10"/>
                  </a:cubicBezTo>
                  <a:cubicBezTo>
                    <a:pt x="8" y="11"/>
                    <a:pt x="6" y="11"/>
                    <a:pt x="6" y="11"/>
                  </a:cubicBezTo>
                  <a:cubicBezTo>
                    <a:pt x="5" y="12"/>
                    <a:pt x="5" y="14"/>
                    <a:pt x="4" y="14"/>
                  </a:cubicBezTo>
                  <a:cubicBezTo>
                    <a:pt x="3" y="14"/>
                    <a:pt x="1" y="11"/>
                    <a:pt x="1" y="10"/>
                  </a:cubicBezTo>
                  <a:cubicBezTo>
                    <a:pt x="0" y="8"/>
                    <a:pt x="0" y="3"/>
                    <a:pt x="1" y="1"/>
                  </a:cubicBezTo>
                  <a:cubicBezTo>
                    <a:pt x="2" y="0"/>
                    <a:pt x="5" y="0"/>
                    <a:pt x="6" y="0"/>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30" name="Freeform 76"/>
            <p:cNvSpPr>
              <a:spLocks/>
            </p:cNvSpPr>
            <p:nvPr/>
          </p:nvSpPr>
          <p:spPr bwMode="auto">
            <a:xfrm>
              <a:off x="8047752" y="6231722"/>
              <a:ext cx="34532" cy="46866"/>
            </a:xfrm>
            <a:custGeom>
              <a:avLst/>
              <a:gdLst/>
              <a:ahLst/>
              <a:cxnLst>
                <a:cxn ang="0">
                  <a:pos x="11" y="1"/>
                </a:cxn>
                <a:cxn ang="0">
                  <a:pos x="12" y="6"/>
                </a:cxn>
                <a:cxn ang="0">
                  <a:pos x="8" y="12"/>
                </a:cxn>
                <a:cxn ang="0">
                  <a:pos x="7" y="15"/>
                </a:cxn>
                <a:cxn ang="0">
                  <a:pos x="2" y="15"/>
                </a:cxn>
                <a:cxn ang="0">
                  <a:pos x="0" y="14"/>
                </a:cxn>
                <a:cxn ang="0">
                  <a:pos x="0" y="8"/>
                </a:cxn>
                <a:cxn ang="0">
                  <a:pos x="11" y="1"/>
                </a:cxn>
              </a:cxnLst>
              <a:rect l="0" t="0" r="r" b="b"/>
              <a:pathLst>
                <a:path w="12" h="16">
                  <a:moveTo>
                    <a:pt x="11" y="1"/>
                  </a:moveTo>
                  <a:cubicBezTo>
                    <a:pt x="12" y="2"/>
                    <a:pt x="12" y="5"/>
                    <a:pt x="12" y="6"/>
                  </a:cubicBezTo>
                  <a:cubicBezTo>
                    <a:pt x="12" y="8"/>
                    <a:pt x="9" y="10"/>
                    <a:pt x="8" y="12"/>
                  </a:cubicBezTo>
                  <a:cubicBezTo>
                    <a:pt x="8" y="13"/>
                    <a:pt x="7" y="15"/>
                    <a:pt x="7" y="15"/>
                  </a:cubicBezTo>
                  <a:cubicBezTo>
                    <a:pt x="6" y="16"/>
                    <a:pt x="3" y="16"/>
                    <a:pt x="2" y="15"/>
                  </a:cubicBezTo>
                  <a:cubicBezTo>
                    <a:pt x="1" y="15"/>
                    <a:pt x="1" y="14"/>
                    <a:pt x="0" y="14"/>
                  </a:cubicBezTo>
                  <a:cubicBezTo>
                    <a:pt x="0" y="13"/>
                    <a:pt x="0" y="10"/>
                    <a:pt x="0" y="8"/>
                  </a:cubicBezTo>
                  <a:cubicBezTo>
                    <a:pt x="2" y="6"/>
                    <a:pt x="8" y="0"/>
                    <a:pt x="11" y="1"/>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31" name="Freeform 77"/>
            <p:cNvSpPr>
              <a:spLocks/>
            </p:cNvSpPr>
            <p:nvPr/>
          </p:nvSpPr>
          <p:spPr bwMode="auto">
            <a:xfrm>
              <a:off x="7939222" y="6379717"/>
              <a:ext cx="71532" cy="49332"/>
            </a:xfrm>
            <a:custGeom>
              <a:avLst/>
              <a:gdLst/>
              <a:ahLst/>
              <a:cxnLst>
                <a:cxn ang="0">
                  <a:pos x="8" y="0"/>
                </a:cxn>
                <a:cxn ang="0">
                  <a:pos x="12" y="4"/>
                </a:cxn>
                <a:cxn ang="0">
                  <a:pos x="25" y="4"/>
                </a:cxn>
                <a:cxn ang="0">
                  <a:pos x="25" y="9"/>
                </a:cxn>
                <a:cxn ang="0">
                  <a:pos x="24" y="14"/>
                </a:cxn>
                <a:cxn ang="0">
                  <a:pos x="20" y="16"/>
                </a:cxn>
                <a:cxn ang="0">
                  <a:pos x="16" y="18"/>
                </a:cxn>
                <a:cxn ang="0">
                  <a:pos x="2" y="13"/>
                </a:cxn>
                <a:cxn ang="0">
                  <a:pos x="4" y="1"/>
                </a:cxn>
                <a:cxn ang="0">
                  <a:pos x="8" y="0"/>
                </a:cxn>
              </a:cxnLst>
              <a:rect l="0" t="0" r="r" b="b"/>
              <a:pathLst>
                <a:path w="26" h="18">
                  <a:moveTo>
                    <a:pt x="8" y="0"/>
                  </a:moveTo>
                  <a:cubicBezTo>
                    <a:pt x="10" y="0"/>
                    <a:pt x="11" y="4"/>
                    <a:pt x="12" y="4"/>
                  </a:cubicBezTo>
                  <a:cubicBezTo>
                    <a:pt x="15" y="6"/>
                    <a:pt x="22" y="2"/>
                    <a:pt x="25" y="4"/>
                  </a:cubicBezTo>
                  <a:cubicBezTo>
                    <a:pt x="26" y="5"/>
                    <a:pt x="25" y="7"/>
                    <a:pt x="25" y="9"/>
                  </a:cubicBezTo>
                  <a:cubicBezTo>
                    <a:pt x="25" y="10"/>
                    <a:pt x="25" y="13"/>
                    <a:pt x="24" y="14"/>
                  </a:cubicBezTo>
                  <a:cubicBezTo>
                    <a:pt x="23" y="15"/>
                    <a:pt x="21" y="15"/>
                    <a:pt x="20" y="16"/>
                  </a:cubicBezTo>
                  <a:cubicBezTo>
                    <a:pt x="19" y="16"/>
                    <a:pt x="17" y="17"/>
                    <a:pt x="16" y="18"/>
                  </a:cubicBezTo>
                  <a:cubicBezTo>
                    <a:pt x="12" y="18"/>
                    <a:pt x="4" y="16"/>
                    <a:pt x="2" y="13"/>
                  </a:cubicBezTo>
                  <a:cubicBezTo>
                    <a:pt x="0" y="11"/>
                    <a:pt x="1" y="3"/>
                    <a:pt x="4" y="1"/>
                  </a:cubicBezTo>
                  <a:cubicBezTo>
                    <a:pt x="4" y="0"/>
                    <a:pt x="7" y="0"/>
                    <a:pt x="8" y="0"/>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32" name="Freeform 78"/>
            <p:cNvSpPr>
              <a:spLocks/>
            </p:cNvSpPr>
            <p:nvPr/>
          </p:nvSpPr>
          <p:spPr bwMode="auto">
            <a:xfrm>
              <a:off x="8023086" y="6392051"/>
              <a:ext cx="59198" cy="64131"/>
            </a:xfrm>
            <a:custGeom>
              <a:avLst/>
              <a:gdLst/>
              <a:ahLst/>
              <a:cxnLst>
                <a:cxn ang="0">
                  <a:pos x="20" y="1"/>
                </a:cxn>
                <a:cxn ang="0">
                  <a:pos x="20" y="6"/>
                </a:cxn>
                <a:cxn ang="0">
                  <a:pos x="19" y="11"/>
                </a:cxn>
                <a:cxn ang="0">
                  <a:pos x="19" y="16"/>
                </a:cxn>
                <a:cxn ang="0">
                  <a:pos x="17" y="18"/>
                </a:cxn>
                <a:cxn ang="0">
                  <a:pos x="13" y="22"/>
                </a:cxn>
                <a:cxn ang="0">
                  <a:pos x="4" y="22"/>
                </a:cxn>
                <a:cxn ang="0">
                  <a:pos x="0" y="17"/>
                </a:cxn>
                <a:cxn ang="0">
                  <a:pos x="5" y="12"/>
                </a:cxn>
                <a:cxn ang="0">
                  <a:pos x="6" y="10"/>
                </a:cxn>
                <a:cxn ang="0">
                  <a:pos x="13" y="2"/>
                </a:cxn>
                <a:cxn ang="0">
                  <a:pos x="20" y="1"/>
                </a:cxn>
              </a:cxnLst>
              <a:rect l="0" t="0" r="r" b="b"/>
              <a:pathLst>
                <a:path w="21" h="22">
                  <a:moveTo>
                    <a:pt x="20" y="1"/>
                  </a:moveTo>
                  <a:cubicBezTo>
                    <a:pt x="21" y="2"/>
                    <a:pt x="20" y="5"/>
                    <a:pt x="20" y="6"/>
                  </a:cubicBezTo>
                  <a:cubicBezTo>
                    <a:pt x="20" y="7"/>
                    <a:pt x="19" y="10"/>
                    <a:pt x="19" y="11"/>
                  </a:cubicBezTo>
                  <a:cubicBezTo>
                    <a:pt x="19" y="13"/>
                    <a:pt x="19" y="15"/>
                    <a:pt x="19" y="16"/>
                  </a:cubicBezTo>
                  <a:cubicBezTo>
                    <a:pt x="19" y="16"/>
                    <a:pt x="18" y="18"/>
                    <a:pt x="17" y="18"/>
                  </a:cubicBezTo>
                  <a:cubicBezTo>
                    <a:pt x="16" y="19"/>
                    <a:pt x="13" y="22"/>
                    <a:pt x="13" y="22"/>
                  </a:cubicBezTo>
                  <a:cubicBezTo>
                    <a:pt x="4" y="22"/>
                    <a:pt x="4" y="22"/>
                    <a:pt x="4" y="22"/>
                  </a:cubicBezTo>
                  <a:cubicBezTo>
                    <a:pt x="4" y="22"/>
                    <a:pt x="0" y="19"/>
                    <a:pt x="0" y="17"/>
                  </a:cubicBezTo>
                  <a:cubicBezTo>
                    <a:pt x="0" y="15"/>
                    <a:pt x="4" y="13"/>
                    <a:pt x="5" y="12"/>
                  </a:cubicBezTo>
                  <a:cubicBezTo>
                    <a:pt x="5" y="11"/>
                    <a:pt x="5" y="11"/>
                    <a:pt x="6" y="10"/>
                  </a:cubicBezTo>
                  <a:cubicBezTo>
                    <a:pt x="7" y="8"/>
                    <a:pt x="10" y="3"/>
                    <a:pt x="13" y="2"/>
                  </a:cubicBezTo>
                  <a:cubicBezTo>
                    <a:pt x="14" y="1"/>
                    <a:pt x="18" y="0"/>
                    <a:pt x="20" y="1"/>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33" name="Freeform 79"/>
            <p:cNvSpPr>
              <a:spLocks/>
            </p:cNvSpPr>
            <p:nvPr/>
          </p:nvSpPr>
          <p:spPr bwMode="auto">
            <a:xfrm>
              <a:off x="7986086" y="6332853"/>
              <a:ext cx="37000" cy="39465"/>
            </a:xfrm>
            <a:custGeom>
              <a:avLst/>
              <a:gdLst/>
              <a:ahLst/>
              <a:cxnLst>
                <a:cxn ang="0">
                  <a:pos x="11" y="1"/>
                </a:cxn>
                <a:cxn ang="0">
                  <a:pos x="11" y="8"/>
                </a:cxn>
                <a:cxn ang="0">
                  <a:pos x="7" y="13"/>
                </a:cxn>
                <a:cxn ang="0">
                  <a:pos x="3" y="13"/>
                </a:cxn>
                <a:cxn ang="0">
                  <a:pos x="0" y="10"/>
                </a:cxn>
                <a:cxn ang="0">
                  <a:pos x="2" y="8"/>
                </a:cxn>
                <a:cxn ang="0">
                  <a:pos x="2" y="6"/>
                </a:cxn>
                <a:cxn ang="0">
                  <a:pos x="6" y="2"/>
                </a:cxn>
                <a:cxn ang="0">
                  <a:pos x="11" y="1"/>
                </a:cxn>
              </a:cxnLst>
              <a:rect l="0" t="0" r="r" b="b"/>
              <a:pathLst>
                <a:path w="13" h="14">
                  <a:moveTo>
                    <a:pt x="11" y="1"/>
                  </a:moveTo>
                  <a:cubicBezTo>
                    <a:pt x="13" y="2"/>
                    <a:pt x="11" y="7"/>
                    <a:pt x="11" y="8"/>
                  </a:cubicBezTo>
                  <a:cubicBezTo>
                    <a:pt x="10" y="10"/>
                    <a:pt x="8" y="13"/>
                    <a:pt x="7" y="13"/>
                  </a:cubicBezTo>
                  <a:cubicBezTo>
                    <a:pt x="6" y="14"/>
                    <a:pt x="4" y="13"/>
                    <a:pt x="3" y="13"/>
                  </a:cubicBezTo>
                  <a:cubicBezTo>
                    <a:pt x="2" y="12"/>
                    <a:pt x="0" y="11"/>
                    <a:pt x="0" y="10"/>
                  </a:cubicBezTo>
                  <a:cubicBezTo>
                    <a:pt x="0" y="10"/>
                    <a:pt x="2" y="9"/>
                    <a:pt x="2" y="8"/>
                  </a:cubicBezTo>
                  <a:cubicBezTo>
                    <a:pt x="2" y="8"/>
                    <a:pt x="2" y="7"/>
                    <a:pt x="2" y="6"/>
                  </a:cubicBezTo>
                  <a:cubicBezTo>
                    <a:pt x="3" y="5"/>
                    <a:pt x="5" y="3"/>
                    <a:pt x="6" y="2"/>
                  </a:cubicBezTo>
                  <a:cubicBezTo>
                    <a:pt x="7" y="2"/>
                    <a:pt x="10" y="0"/>
                    <a:pt x="11" y="1"/>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34" name="Freeform 80"/>
            <p:cNvSpPr>
              <a:spLocks/>
            </p:cNvSpPr>
            <p:nvPr/>
          </p:nvSpPr>
          <p:spPr bwMode="auto">
            <a:xfrm>
              <a:off x="8037886" y="6337786"/>
              <a:ext cx="41933" cy="54265"/>
            </a:xfrm>
            <a:custGeom>
              <a:avLst/>
              <a:gdLst/>
              <a:ahLst/>
              <a:cxnLst>
                <a:cxn ang="0">
                  <a:pos x="5" y="0"/>
                </a:cxn>
                <a:cxn ang="0">
                  <a:pos x="13" y="16"/>
                </a:cxn>
                <a:cxn ang="0">
                  <a:pos x="6" y="20"/>
                </a:cxn>
                <a:cxn ang="0">
                  <a:pos x="2" y="17"/>
                </a:cxn>
                <a:cxn ang="0">
                  <a:pos x="1" y="3"/>
                </a:cxn>
                <a:cxn ang="0">
                  <a:pos x="5" y="0"/>
                </a:cxn>
              </a:cxnLst>
              <a:rect l="0" t="0" r="r" b="b"/>
              <a:pathLst>
                <a:path w="15" h="20">
                  <a:moveTo>
                    <a:pt x="5" y="0"/>
                  </a:moveTo>
                  <a:cubicBezTo>
                    <a:pt x="9" y="1"/>
                    <a:pt x="15" y="11"/>
                    <a:pt x="13" y="16"/>
                  </a:cubicBezTo>
                  <a:cubicBezTo>
                    <a:pt x="13" y="18"/>
                    <a:pt x="8" y="20"/>
                    <a:pt x="6" y="20"/>
                  </a:cubicBezTo>
                  <a:cubicBezTo>
                    <a:pt x="4" y="20"/>
                    <a:pt x="2" y="18"/>
                    <a:pt x="2" y="17"/>
                  </a:cubicBezTo>
                  <a:cubicBezTo>
                    <a:pt x="0" y="14"/>
                    <a:pt x="0" y="6"/>
                    <a:pt x="1" y="3"/>
                  </a:cubicBezTo>
                  <a:cubicBezTo>
                    <a:pt x="2" y="2"/>
                    <a:pt x="4" y="0"/>
                    <a:pt x="5" y="0"/>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35" name="Freeform 81"/>
            <p:cNvSpPr>
              <a:spLocks/>
            </p:cNvSpPr>
            <p:nvPr/>
          </p:nvSpPr>
          <p:spPr bwMode="auto">
            <a:xfrm>
              <a:off x="8121750" y="6226789"/>
              <a:ext cx="71532" cy="120864"/>
            </a:xfrm>
            <a:custGeom>
              <a:avLst/>
              <a:gdLst/>
              <a:ahLst/>
              <a:cxnLst>
                <a:cxn ang="0">
                  <a:pos x="11" y="4"/>
                </a:cxn>
                <a:cxn ang="0">
                  <a:pos x="12" y="8"/>
                </a:cxn>
                <a:cxn ang="0">
                  <a:pos x="25" y="24"/>
                </a:cxn>
                <a:cxn ang="0">
                  <a:pos x="24" y="31"/>
                </a:cxn>
                <a:cxn ang="0">
                  <a:pos x="23" y="37"/>
                </a:cxn>
                <a:cxn ang="0">
                  <a:pos x="18" y="42"/>
                </a:cxn>
                <a:cxn ang="0">
                  <a:pos x="12" y="41"/>
                </a:cxn>
                <a:cxn ang="0">
                  <a:pos x="12" y="37"/>
                </a:cxn>
                <a:cxn ang="0">
                  <a:pos x="13" y="29"/>
                </a:cxn>
                <a:cxn ang="0">
                  <a:pos x="6" y="24"/>
                </a:cxn>
                <a:cxn ang="0">
                  <a:pos x="0" y="12"/>
                </a:cxn>
                <a:cxn ang="0">
                  <a:pos x="1" y="3"/>
                </a:cxn>
                <a:cxn ang="0">
                  <a:pos x="4" y="0"/>
                </a:cxn>
                <a:cxn ang="0">
                  <a:pos x="11" y="4"/>
                </a:cxn>
              </a:cxnLst>
              <a:rect l="0" t="0" r="r" b="b"/>
              <a:pathLst>
                <a:path w="25" h="43">
                  <a:moveTo>
                    <a:pt x="11" y="4"/>
                  </a:moveTo>
                  <a:cubicBezTo>
                    <a:pt x="12" y="5"/>
                    <a:pt x="12" y="7"/>
                    <a:pt x="12" y="8"/>
                  </a:cubicBezTo>
                  <a:cubicBezTo>
                    <a:pt x="15" y="13"/>
                    <a:pt x="24" y="19"/>
                    <a:pt x="25" y="24"/>
                  </a:cubicBezTo>
                  <a:cubicBezTo>
                    <a:pt x="25" y="26"/>
                    <a:pt x="24" y="29"/>
                    <a:pt x="24" y="31"/>
                  </a:cubicBezTo>
                  <a:cubicBezTo>
                    <a:pt x="23" y="32"/>
                    <a:pt x="24" y="35"/>
                    <a:pt x="23" y="37"/>
                  </a:cubicBezTo>
                  <a:cubicBezTo>
                    <a:pt x="23" y="38"/>
                    <a:pt x="20" y="41"/>
                    <a:pt x="18" y="42"/>
                  </a:cubicBezTo>
                  <a:cubicBezTo>
                    <a:pt x="17" y="43"/>
                    <a:pt x="13" y="42"/>
                    <a:pt x="12" y="41"/>
                  </a:cubicBezTo>
                  <a:cubicBezTo>
                    <a:pt x="11" y="40"/>
                    <a:pt x="12" y="38"/>
                    <a:pt x="12" y="37"/>
                  </a:cubicBezTo>
                  <a:cubicBezTo>
                    <a:pt x="12" y="35"/>
                    <a:pt x="14" y="31"/>
                    <a:pt x="13" y="29"/>
                  </a:cubicBezTo>
                  <a:cubicBezTo>
                    <a:pt x="12" y="27"/>
                    <a:pt x="8" y="26"/>
                    <a:pt x="6" y="24"/>
                  </a:cubicBezTo>
                  <a:cubicBezTo>
                    <a:pt x="4" y="21"/>
                    <a:pt x="1" y="15"/>
                    <a:pt x="0" y="12"/>
                  </a:cubicBezTo>
                  <a:cubicBezTo>
                    <a:pt x="0" y="10"/>
                    <a:pt x="0" y="5"/>
                    <a:pt x="1" y="3"/>
                  </a:cubicBezTo>
                  <a:cubicBezTo>
                    <a:pt x="2" y="2"/>
                    <a:pt x="3" y="0"/>
                    <a:pt x="4" y="0"/>
                  </a:cubicBezTo>
                  <a:cubicBezTo>
                    <a:pt x="6" y="0"/>
                    <a:pt x="10" y="3"/>
                    <a:pt x="11" y="4"/>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36" name="Freeform 82"/>
            <p:cNvSpPr>
              <a:spLocks/>
            </p:cNvSpPr>
            <p:nvPr/>
          </p:nvSpPr>
          <p:spPr bwMode="auto">
            <a:xfrm>
              <a:off x="8097084" y="6387118"/>
              <a:ext cx="64131" cy="64131"/>
            </a:xfrm>
            <a:custGeom>
              <a:avLst/>
              <a:gdLst/>
              <a:ahLst/>
              <a:cxnLst>
                <a:cxn ang="0">
                  <a:pos x="15" y="1"/>
                </a:cxn>
                <a:cxn ang="0">
                  <a:pos x="23" y="6"/>
                </a:cxn>
                <a:cxn ang="0">
                  <a:pos x="20" y="11"/>
                </a:cxn>
                <a:cxn ang="0">
                  <a:pos x="12" y="13"/>
                </a:cxn>
                <a:cxn ang="0">
                  <a:pos x="6" y="23"/>
                </a:cxn>
                <a:cxn ang="0">
                  <a:pos x="0" y="21"/>
                </a:cxn>
                <a:cxn ang="0">
                  <a:pos x="1" y="9"/>
                </a:cxn>
                <a:cxn ang="0">
                  <a:pos x="3" y="2"/>
                </a:cxn>
                <a:cxn ang="0">
                  <a:pos x="15" y="1"/>
                </a:cxn>
              </a:cxnLst>
              <a:rect l="0" t="0" r="r" b="b"/>
              <a:pathLst>
                <a:path w="23" h="23">
                  <a:moveTo>
                    <a:pt x="15" y="1"/>
                  </a:moveTo>
                  <a:cubicBezTo>
                    <a:pt x="18" y="2"/>
                    <a:pt x="22" y="4"/>
                    <a:pt x="23" y="6"/>
                  </a:cubicBezTo>
                  <a:cubicBezTo>
                    <a:pt x="23" y="7"/>
                    <a:pt x="21" y="10"/>
                    <a:pt x="20" y="11"/>
                  </a:cubicBezTo>
                  <a:cubicBezTo>
                    <a:pt x="18" y="12"/>
                    <a:pt x="14" y="12"/>
                    <a:pt x="12" y="13"/>
                  </a:cubicBezTo>
                  <a:cubicBezTo>
                    <a:pt x="10" y="15"/>
                    <a:pt x="8" y="22"/>
                    <a:pt x="6" y="23"/>
                  </a:cubicBezTo>
                  <a:cubicBezTo>
                    <a:pt x="4" y="23"/>
                    <a:pt x="0" y="21"/>
                    <a:pt x="0" y="21"/>
                  </a:cubicBezTo>
                  <a:cubicBezTo>
                    <a:pt x="0" y="21"/>
                    <a:pt x="1" y="12"/>
                    <a:pt x="1" y="9"/>
                  </a:cubicBezTo>
                  <a:cubicBezTo>
                    <a:pt x="2" y="7"/>
                    <a:pt x="2" y="3"/>
                    <a:pt x="3" y="2"/>
                  </a:cubicBezTo>
                  <a:cubicBezTo>
                    <a:pt x="5" y="0"/>
                    <a:pt x="12" y="1"/>
                    <a:pt x="15" y="1"/>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37" name="Freeform 83"/>
            <p:cNvSpPr>
              <a:spLocks/>
            </p:cNvSpPr>
            <p:nvPr/>
          </p:nvSpPr>
          <p:spPr bwMode="auto">
            <a:xfrm>
              <a:off x="8079817" y="6283521"/>
              <a:ext cx="41933" cy="39465"/>
            </a:xfrm>
            <a:custGeom>
              <a:avLst/>
              <a:gdLst/>
              <a:ahLst/>
              <a:cxnLst>
                <a:cxn ang="0">
                  <a:pos x="13" y="4"/>
                </a:cxn>
                <a:cxn ang="0">
                  <a:pos x="14" y="8"/>
                </a:cxn>
                <a:cxn ang="0">
                  <a:pos x="14" y="12"/>
                </a:cxn>
                <a:cxn ang="0">
                  <a:pos x="7" y="14"/>
                </a:cxn>
                <a:cxn ang="0">
                  <a:pos x="1" y="9"/>
                </a:cxn>
                <a:cxn ang="0">
                  <a:pos x="1" y="4"/>
                </a:cxn>
                <a:cxn ang="0">
                  <a:pos x="3" y="1"/>
                </a:cxn>
                <a:cxn ang="0">
                  <a:pos x="13" y="4"/>
                </a:cxn>
              </a:cxnLst>
              <a:rect l="0" t="0" r="r" b="b"/>
              <a:pathLst>
                <a:path w="15" h="14">
                  <a:moveTo>
                    <a:pt x="13" y="4"/>
                  </a:moveTo>
                  <a:cubicBezTo>
                    <a:pt x="13" y="5"/>
                    <a:pt x="13" y="7"/>
                    <a:pt x="14" y="8"/>
                  </a:cubicBezTo>
                  <a:cubicBezTo>
                    <a:pt x="14" y="9"/>
                    <a:pt x="15" y="11"/>
                    <a:pt x="14" y="12"/>
                  </a:cubicBezTo>
                  <a:cubicBezTo>
                    <a:pt x="13" y="14"/>
                    <a:pt x="9" y="14"/>
                    <a:pt x="7" y="14"/>
                  </a:cubicBezTo>
                  <a:cubicBezTo>
                    <a:pt x="5" y="14"/>
                    <a:pt x="1" y="11"/>
                    <a:pt x="1" y="9"/>
                  </a:cubicBezTo>
                  <a:cubicBezTo>
                    <a:pt x="0" y="8"/>
                    <a:pt x="1" y="5"/>
                    <a:pt x="1" y="4"/>
                  </a:cubicBezTo>
                  <a:cubicBezTo>
                    <a:pt x="2" y="4"/>
                    <a:pt x="2" y="2"/>
                    <a:pt x="3" y="1"/>
                  </a:cubicBezTo>
                  <a:cubicBezTo>
                    <a:pt x="5" y="0"/>
                    <a:pt x="11" y="2"/>
                    <a:pt x="13" y="4"/>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38" name="Freeform 84"/>
            <p:cNvSpPr>
              <a:spLocks/>
            </p:cNvSpPr>
            <p:nvPr/>
          </p:nvSpPr>
          <p:spPr bwMode="auto">
            <a:xfrm>
              <a:off x="8126683" y="6429049"/>
              <a:ext cx="56732" cy="37000"/>
            </a:xfrm>
            <a:custGeom>
              <a:avLst/>
              <a:gdLst/>
              <a:ahLst/>
              <a:cxnLst>
                <a:cxn ang="0">
                  <a:pos x="20" y="7"/>
                </a:cxn>
                <a:cxn ang="0">
                  <a:pos x="19" y="10"/>
                </a:cxn>
                <a:cxn ang="0">
                  <a:pos x="2" y="11"/>
                </a:cxn>
                <a:cxn ang="0">
                  <a:pos x="0" y="7"/>
                </a:cxn>
                <a:cxn ang="0">
                  <a:pos x="6" y="0"/>
                </a:cxn>
                <a:cxn ang="0">
                  <a:pos x="20" y="7"/>
                </a:cxn>
              </a:cxnLst>
              <a:rect l="0" t="0" r="r" b="b"/>
              <a:pathLst>
                <a:path w="20" h="13">
                  <a:moveTo>
                    <a:pt x="20" y="7"/>
                  </a:moveTo>
                  <a:cubicBezTo>
                    <a:pt x="20" y="7"/>
                    <a:pt x="20" y="10"/>
                    <a:pt x="19" y="10"/>
                  </a:cubicBezTo>
                  <a:cubicBezTo>
                    <a:pt x="16" y="13"/>
                    <a:pt x="6" y="13"/>
                    <a:pt x="2" y="11"/>
                  </a:cubicBezTo>
                  <a:cubicBezTo>
                    <a:pt x="1" y="10"/>
                    <a:pt x="0" y="8"/>
                    <a:pt x="0" y="7"/>
                  </a:cubicBezTo>
                  <a:cubicBezTo>
                    <a:pt x="0" y="5"/>
                    <a:pt x="4" y="1"/>
                    <a:pt x="6" y="0"/>
                  </a:cubicBezTo>
                  <a:cubicBezTo>
                    <a:pt x="10" y="0"/>
                    <a:pt x="19" y="3"/>
                    <a:pt x="20" y="7"/>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39" name="Freeform 85"/>
            <p:cNvSpPr>
              <a:spLocks/>
            </p:cNvSpPr>
            <p:nvPr/>
          </p:nvSpPr>
          <p:spPr bwMode="auto">
            <a:xfrm>
              <a:off x="8168614" y="6392051"/>
              <a:ext cx="46866" cy="44399"/>
            </a:xfrm>
            <a:custGeom>
              <a:avLst/>
              <a:gdLst/>
              <a:ahLst/>
              <a:cxnLst>
                <a:cxn ang="0">
                  <a:pos x="16" y="2"/>
                </a:cxn>
                <a:cxn ang="0">
                  <a:pos x="12" y="11"/>
                </a:cxn>
                <a:cxn ang="0">
                  <a:pos x="2" y="13"/>
                </a:cxn>
                <a:cxn ang="0">
                  <a:pos x="1" y="6"/>
                </a:cxn>
                <a:cxn ang="0">
                  <a:pos x="12" y="0"/>
                </a:cxn>
                <a:cxn ang="0">
                  <a:pos x="16" y="2"/>
                </a:cxn>
              </a:cxnLst>
              <a:rect l="0" t="0" r="r" b="b"/>
              <a:pathLst>
                <a:path w="16" h="15">
                  <a:moveTo>
                    <a:pt x="16" y="2"/>
                  </a:moveTo>
                  <a:cubicBezTo>
                    <a:pt x="16" y="4"/>
                    <a:pt x="14" y="10"/>
                    <a:pt x="12" y="11"/>
                  </a:cubicBezTo>
                  <a:cubicBezTo>
                    <a:pt x="10" y="13"/>
                    <a:pt x="4" y="15"/>
                    <a:pt x="2" y="13"/>
                  </a:cubicBezTo>
                  <a:cubicBezTo>
                    <a:pt x="0" y="12"/>
                    <a:pt x="0" y="7"/>
                    <a:pt x="1" y="6"/>
                  </a:cubicBezTo>
                  <a:cubicBezTo>
                    <a:pt x="3" y="3"/>
                    <a:pt x="9" y="0"/>
                    <a:pt x="12" y="0"/>
                  </a:cubicBezTo>
                  <a:cubicBezTo>
                    <a:pt x="13" y="0"/>
                    <a:pt x="15" y="1"/>
                    <a:pt x="16" y="2"/>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40" name="Freeform 86"/>
            <p:cNvSpPr>
              <a:spLocks/>
            </p:cNvSpPr>
            <p:nvPr/>
          </p:nvSpPr>
          <p:spPr bwMode="auto">
            <a:xfrm>
              <a:off x="8213013" y="6310653"/>
              <a:ext cx="115931" cy="98664"/>
            </a:xfrm>
            <a:custGeom>
              <a:avLst/>
              <a:gdLst/>
              <a:ahLst/>
              <a:cxnLst>
                <a:cxn ang="0">
                  <a:pos x="40" y="1"/>
                </a:cxn>
                <a:cxn ang="0">
                  <a:pos x="40" y="5"/>
                </a:cxn>
                <a:cxn ang="0">
                  <a:pos x="23" y="22"/>
                </a:cxn>
                <a:cxn ang="0">
                  <a:pos x="14" y="35"/>
                </a:cxn>
                <a:cxn ang="0">
                  <a:pos x="9" y="30"/>
                </a:cxn>
                <a:cxn ang="0">
                  <a:pos x="10" y="23"/>
                </a:cxn>
                <a:cxn ang="0">
                  <a:pos x="2" y="21"/>
                </a:cxn>
                <a:cxn ang="0">
                  <a:pos x="0" y="15"/>
                </a:cxn>
                <a:cxn ang="0">
                  <a:pos x="5" y="5"/>
                </a:cxn>
                <a:cxn ang="0">
                  <a:pos x="14" y="7"/>
                </a:cxn>
                <a:cxn ang="0">
                  <a:pos x="21" y="8"/>
                </a:cxn>
                <a:cxn ang="0">
                  <a:pos x="40" y="1"/>
                </a:cxn>
              </a:cxnLst>
              <a:rect l="0" t="0" r="r" b="b"/>
              <a:pathLst>
                <a:path w="41" h="35">
                  <a:moveTo>
                    <a:pt x="40" y="1"/>
                  </a:moveTo>
                  <a:cubicBezTo>
                    <a:pt x="41" y="2"/>
                    <a:pt x="40" y="4"/>
                    <a:pt x="40" y="5"/>
                  </a:cubicBezTo>
                  <a:cubicBezTo>
                    <a:pt x="40" y="15"/>
                    <a:pt x="31" y="18"/>
                    <a:pt x="23" y="22"/>
                  </a:cubicBezTo>
                  <a:cubicBezTo>
                    <a:pt x="22" y="23"/>
                    <a:pt x="16" y="35"/>
                    <a:pt x="14" y="35"/>
                  </a:cubicBezTo>
                  <a:cubicBezTo>
                    <a:pt x="12" y="34"/>
                    <a:pt x="10" y="31"/>
                    <a:pt x="9" y="30"/>
                  </a:cubicBezTo>
                  <a:cubicBezTo>
                    <a:pt x="9" y="28"/>
                    <a:pt x="11" y="25"/>
                    <a:pt x="10" y="23"/>
                  </a:cubicBezTo>
                  <a:cubicBezTo>
                    <a:pt x="9" y="22"/>
                    <a:pt x="4" y="23"/>
                    <a:pt x="2" y="21"/>
                  </a:cubicBezTo>
                  <a:cubicBezTo>
                    <a:pt x="1" y="20"/>
                    <a:pt x="0" y="17"/>
                    <a:pt x="0" y="15"/>
                  </a:cubicBezTo>
                  <a:cubicBezTo>
                    <a:pt x="1" y="12"/>
                    <a:pt x="3" y="6"/>
                    <a:pt x="5" y="5"/>
                  </a:cubicBezTo>
                  <a:cubicBezTo>
                    <a:pt x="7" y="4"/>
                    <a:pt x="11" y="7"/>
                    <a:pt x="14" y="7"/>
                  </a:cubicBezTo>
                  <a:cubicBezTo>
                    <a:pt x="15" y="7"/>
                    <a:pt x="19" y="9"/>
                    <a:pt x="21" y="8"/>
                  </a:cubicBezTo>
                  <a:cubicBezTo>
                    <a:pt x="26" y="7"/>
                    <a:pt x="38" y="0"/>
                    <a:pt x="40" y="1"/>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41" name="Freeform 87"/>
            <p:cNvSpPr>
              <a:spLocks/>
            </p:cNvSpPr>
            <p:nvPr/>
          </p:nvSpPr>
          <p:spPr bwMode="auto">
            <a:xfrm>
              <a:off x="8242612" y="6421650"/>
              <a:ext cx="56732" cy="44399"/>
            </a:xfrm>
            <a:custGeom>
              <a:avLst/>
              <a:gdLst/>
              <a:ahLst/>
              <a:cxnLst>
                <a:cxn ang="0">
                  <a:pos x="19" y="2"/>
                </a:cxn>
                <a:cxn ang="0">
                  <a:pos x="13" y="11"/>
                </a:cxn>
                <a:cxn ang="0">
                  <a:pos x="12" y="10"/>
                </a:cxn>
                <a:cxn ang="0">
                  <a:pos x="9" y="15"/>
                </a:cxn>
                <a:cxn ang="0">
                  <a:pos x="3" y="15"/>
                </a:cxn>
                <a:cxn ang="0">
                  <a:pos x="0" y="12"/>
                </a:cxn>
                <a:cxn ang="0">
                  <a:pos x="9" y="1"/>
                </a:cxn>
                <a:cxn ang="0">
                  <a:pos x="15" y="0"/>
                </a:cxn>
                <a:cxn ang="0">
                  <a:pos x="19" y="2"/>
                </a:cxn>
              </a:cxnLst>
              <a:rect l="0" t="0" r="r" b="b"/>
              <a:pathLst>
                <a:path w="20" h="16">
                  <a:moveTo>
                    <a:pt x="19" y="2"/>
                  </a:moveTo>
                  <a:cubicBezTo>
                    <a:pt x="20" y="5"/>
                    <a:pt x="16" y="10"/>
                    <a:pt x="13" y="11"/>
                  </a:cubicBezTo>
                  <a:cubicBezTo>
                    <a:pt x="13" y="11"/>
                    <a:pt x="13" y="10"/>
                    <a:pt x="12" y="10"/>
                  </a:cubicBezTo>
                  <a:cubicBezTo>
                    <a:pt x="11" y="11"/>
                    <a:pt x="10" y="14"/>
                    <a:pt x="9" y="15"/>
                  </a:cubicBezTo>
                  <a:cubicBezTo>
                    <a:pt x="7" y="16"/>
                    <a:pt x="5" y="16"/>
                    <a:pt x="3" y="15"/>
                  </a:cubicBezTo>
                  <a:cubicBezTo>
                    <a:pt x="2" y="15"/>
                    <a:pt x="0" y="13"/>
                    <a:pt x="0" y="12"/>
                  </a:cubicBezTo>
                  <a:cubicBezTo>
                    <a:pt x="0" y="8"/>
                    <a:pt x="6" y="2"/>
                    <a:pt x="9" y="1"/>
                  </a:cubicBezTo>
                  <a:cubicBezTo>
                    <a:pt x="10" y="0"/>
                    <a:pt x="13" y="0"/>
                    <a:pt x="15" y="0"/>
                  </a:cubicBezTo>
                  <a:cubicBezTo>
                    <a:pt x="16" y="0"/>
                    <a:pt x="19" y="1"/>
                    <a:pt x="19" y="2"/>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42" name="Freeform 88"/>
            <p:cNvSpPr>
              <a:spLocks/>
            </p:cNvSpPr>
            <p:nvPr/>
          </p:nvSpPr>
          <p:spPr bwMode="auto">
            <a:xfrm>
              <a:off x="8284545" y="6372318"/>
              <a:ext cx="165262" cy="157862"/>
            </a:xfrm>
            <a:custGeom>
              <a:avLst/>
              <a:gdLst/>
              <a:ahLst/>
              <a:cxnLst>
                <a:cxn ang="0">
                  <a:pos x="52" y="4"/>
                </a:cxn>
                <a:cxn ang="0">
                  <a:pos x="51" y="15"/>
                </a:cxn>
                <a:cxn ang="0">
                  <a:pos x="58" y="28"/>
                </a:cxn>
                <a:cxn ang="0">
                  <a:pos x="48" y="40"/>
                </a:cxn>
                <a:cxn ang="0">
                  <a:pos x="48" y="47"/>
                </a:cxn>
                <a:cxn ang="0">
                  <a:pos x="44" y="53"/>
                </a:cxn>
                <a:cxn ang="0">
                  <a:pos x="35" y="55"/>
                </a:cxn>
                <a:cxn ang="0">
                  <a:pos x="24" y="51"/>
                </a:cxn>
                <a:cxn ang="0">
                  <a:pos x="18" y="55"/>
                </a:cxn>
                <a:cxn ang="0">
                  <a:pos x="7" y="55"/>
                </a:cxn>
                <a:cxn ang="0">
                  <a:pos x="1" y="47"/>
                </a:cxn>
                <a:cxn ang="0">
                  <a:pos x="3" y="37"/>
                </a:cxn>
                <a:cxn ang="0">
                  <a:pos x="14" y="27"/>
                </a:cxn>
                <a:cxn ang="0">
                  <a:pos x="13" y="23"/>
                </a:cxn>
                <a:cxn ang="0">
                  <a:pos x="9" y="18"/>
                </a:cxn>
                <a:cxn ang="0">
                  <a:pos x="13" y="14"/>
                </a:cxn>
                <a:cxn ang="0">
                  <a:pos x="13" y="10"/>
                </a:cxn>
                <a:cxn ang="0">
                  <a:pos x="16" y="7"/>
                </a:cxn>
                <a:cxn ang="0">
                  <a:pos x="22" y="11"/>
                </a:cxn>
                <a:cxn ang="0">
                  <a:pos x="52" y="4"/>
                </a:cxn>
              </a:cxnLst>
              <a:rect l="0" t="0" r="r" b="b"/>
              <a:pathLst>
                <a:path w="58" h="56">
                  <a:moveTo>
                    <a:pt x="52" y="4"/>
                  </a:moveTo>
                  <a:cubicBezTo>
                    <a:pt x="54" y="8"/>
                    <a:pt x="52" y="11"/>
                    <a:pt x="51" y="15"/>
                  </a:cubicBezTo>
                  <a:cubicBezTo>
                    <a:pt x="51" y="19"/>
                    <a:pt x="58" y="25"/>
                    <a:pt x="58" y="28"/>
                  </a:cubicBezTo>
                  <a:cubicBezTo>
                    <a:pt x="57" y="32"/>
                    <a:pt x="49" y="37"/>
                    <a:pt x="48" y="40"/>
                  </a:cubicBezTo>
                  <a:cubicBezTo>
                    <a:pt x="47" y="42"/>
                    <a:pt x="48" y="45"/>
                    <a:pt x="48" y="47"/>
                  </a:cubicBezTo>
                  <a:cubicBezTo>
                    <a:pt x="48" y="49"/>
                    <a:pt x="46" y="52"/>
                    <a:pt x="44" y="53"/>
                  </a:cubicBezTo>
                  <a:cubicBezTo>
                    <a:pt x="42" y="54"/>
                    <a:pt x="38" y="55"/>
                    <a:pt x="35" y="55"/>
                  </a:cubicBezTo>
                  <a:cubicBezTo>
                    <a:pt x="32" y="54"/>
                    <a:pt x="27" y="50"/>
                    <a:pt x="24" y="51"/>
                  </a:cubicBezTo>
                  <a:cubicBezTo>
                    <a:pt x="22" y="51"/>
                    <a:pt x="20" y="55"/>
                    <a:pt x="18" y="55"/>
                  </a:cubicBezTo>
                  <a:cubicBezTo>
                    <a:pt x="15" y="56"/>
                    <a:pt x="9" y="56"/>
                    <a:pt x="7" y="55"/>
                  </a:cubicBezTo>
                  <a:cubicBezTo>
                    <a:pt x="5" y="54"/>
                    <a:pt x="1" y="49"/>
                    <a:pt x="1" y="47"/>
                  </a:cubicBezTo>
                  <a:cubicBezTo>
                    <a:pt x="0" y="44"/>
                    <a:pt x="1" y="39"/>
                    <a:pt x="3" y="37"/>
                  </a:cubicBezTo>
                  <a:cubicBezTo>
                    <a:pt x="4" y="34"/>
                    <a:pt x="13" y="31"/>
                    <a:pt x="14" y="27"/>
                  </a:cubicBezTo>
                  <a:cubicBezTo>
                    <a:pt x="14" y="26"/>
                    <a:pt x="14" y="24"/>
                    <a:pt x="13" y="23"/>
                  </a:cubicBezTo>
                  <a:cubicBezTo>
                    <a:pt x="12" y="21"/>
                    <a:pt x="9" y="19"/>
                    <a:pt x="9" y="18"/>
                  </a:cubicBezTo>
                  <a:cubicBezTo>
                    <a:pt x="9" y="16"/>
                    <a:pt x="12" y="15"/>
                    <a:pt x="13" y="14"/>
                  </a:cubicBezTo>
                  <a:cubicBezTo>
                    <a:pt x="13" y="13"/>
                    <a:pt x="12" y="11"/>
                    <a:pt x="13" y="10"/>
                  </a:cubicBezTo>
                  <a:cubicBezTo>
                    <a:pt x="13" y="9"/>
                    <a:pt x="14" y="7"/>
                    <a:pt x="16" y="7"/>
                  </a:cubicBezTo>
                  <a:cubicBezTo>
                    <a:pt x="17" y="6"/>
                    <a:pt x="20" y="11"/>
                    <a:pt x="22" y="11"/>
                  </a:cubicBezTo>
                  <a:cubicBezTo>
                    <a:pt x="32" y="12"/>
                    <a:pt x="49" y="0"/>
                    <a:pt x="52" y="4"/>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43" name="Freeform 89"/>
            <p:cNvSpPr>
              <a:spLocks/>
            </p:cNvSpPr>
            <p:nvPr/>
          </p:nvSpPr>
          <p:spPr bwMode="auto">
            <a:xfrm>
              <a:off x="8331409" y="6540046"/>
              <a:ext cx="44399" cy="37000"/>
            </a:xfrm>
            <a:custGeom>
              <a:avLst/>
              <a:gdLst/>
              <a:ahLst/>
              <a:cxnLst>
                <a:cxn ang="0">
                  <a:pos x="16" y="9"/>
                </a:cxn>
                <a:cxn ang="0">
                  <a:pos x="14" y="12"/>
                </a:cxn>
                <a:cxn ang="0">
                  <a:pos x="4" y="11"/>
                </a:cxn>
                <a:cxn ang="0">
                  <a:pos x="0" y="3"/>
                </a:cxn>
                <a:cxn ang="0">
                  <a:pos x="3" y="0"/>
                </a:cxn>
                <a:cxn ang="0">
                  <a:pos x="11" y="1"/>
                </a:cxn>
                <a:cxn ang="0">
                  <a:pos x="16" y="9"/>
                </a:cxn>
              </a:cxnLst>
              <a:rect l="0" t="0" r="r" b="b"/>
              <a:pathLst>
                <a:path w="16" h="13">
                  <a:moveTo>
                    <a:pt x="16" y="9"/>
                  </a:moveTo>
                  <a:cubicBezTo>
                    <a:pt x="16" y="10"/>
                    <a:pt x="15" y="12"/>
                    <a:pt x="14" y="12"/>
                  </a:cubicBezTo>
                  <a:cubicBezTo>
                    <a:pt x="12" y="13"/>
                    <a:pt x="6" y="12"/>
                    <a:pt x="4" y="11"/>
                  </a:cubicBezTo>
                  <a:cubicBezTo>
                    <a:pt x="2" y="9"/>
                    <a:pt x="0" y="5"/>
                    <a:pt x="0" y="3"/>
                  </a:cubicBezTo>
                  <a:cubicBezTo>
                    <a:pt x="0" y="2"/>
                    <a:pt x="2" y="1"/>
                    <a:pt x="3" y="0"/>
                  </a:cubicBezTo>
                  <a:cubicBezTo>
                    <a:pt x="5" y="0"/>
                    <a:pt x="9" y="0"/>
                    <a:pt x="11" y="1"/>
                  </a:cubicBezTo>
                  <a:cubicBezTo>
                    <a:pt x="13" y="2"/>
                    <a:pt x="16" y="6"/>
                    <a:pt x="16" y="9"/>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44" name="Freeform 90"/>
            <p:cNvSpPr>
              <a:spLocks/>
            </p:cNvSpPr>
            <p:nvPr/>
          </p:nvSpPr>
          <p:spPr bwMode="auto">
            <a:xfrm>
              <a:off x="8277144" y="6535113"/>
              <a:ext cx="34532" cy="39465"/>
            </a:xfrm>
            <a:custGeom>
              <a:avLst/>
              <a:gdLst/>
              <a:ahLst/>
              <a:cxnLst>
                <a:cxn ang="0">
                  <a:pos x="11" y="8"/>
                </a:cxn>
                <a:cxn ang="0">
                  <a:pos x="10" y="13"/>
                </a:cxn>
                <a:cxn ang="0">
                  <a:pos x="2" y="13"/>
                </a:cxn>
                <a:cxn ang="0">
                  <a:pos x="1" y="5"/>
                </a:cxn>
                <a:cxn ang="0">
                  <a:pos x="3" y="3"/>
                </a:cxn>
                <a:cxn ang="0">
                  <a:pos x="4" y="2"/>
                </a:cxn>
                <a:cxn ang="0">
                  <a:pos x="6" y="0"/>
                </a:cxn>
                <a:cxn ang="0">
                  <a:pos x="11" y="3"/>
                </a:cxn>
                <a:cxn ang="0">
                  <a:pos x="11" y="8"/>
                </a:cxn>
              </a:cxnLst>
              <a:rect l="0" t="0" r="r" b="b"/>
              <a:pathLst>
                <a:path w="12" h="14">
                  <a:moveTo>
                    <a:pt x="11" y="8"/>
                  </a:moveTo>
                  <a:cubicBezTo>
                    <a:pt x="11" y="9"/>
                    <a:pt x="11" y="12"/>
                    <a:pt x="10" y="13"/>
                  </a:cubicBezTo>
                  <a:cubicBezTo>
                    <a:pt x="9" y="14"/>
                    <a:pt x="4" y="14"/>
                    <a:pt x="2" y="13"/>
                  </a:cubicBezTo>
                  <a:cubicBezTo>
                    <a:pt x="1" y="12"/>
                    <a:pt x="0" y="7"/>
                    <a:pt x="1" y="5"/>
                  </a:cubicBezTo>
                  <a:cubicBezTo>
                    <a:pt x="1" y="4"/>
                    <a:pt x="3" y="3"/>
                    <a:pt x="3" y="3"/>
                  </a:cubicBezTo>
                  <a:cubicBezTo>
                    <a:pt x="3" y="2"/>
                    <a:pt x="4" y="2"/>
                    <a:pt x="4" y="2"/>
                  </a:cubicBezTo>
                  <a:cubicBezTo>
                    <a:pt x="5" y="2"/>
                    <a:pt x="5" y="0"/>
                    <a:pt x="6" y="0"/>
                  </a:cubicBezTo>
                  <a:cubicBezTo>
                    <a:pt x="8" y="0"/>
                    <a:pt x="10" y="2"/>
                    <a:pt x="11" y="3"/>
                  </a:cubicBezTo>
                  <a:cubicBezTo>
                    <a:pt x="12" y="4"/>
                    <a:pt x="11" y="7"/>
                    <a:pt x="11" y="8"/>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45" name="Freeform 91"/>
            <p:cNvSpPr>
              <a:spLocks/>
            </p:cNvSpPr>
            <p:nvPr/>
          </p:nvSpPr>
          <p:spPr bwMode="auto">
            <a:xfrm>
              <a:off x="8287011" y="6589378"/>
              <a:ext cx="54265" cy="39465"/>
            </a:xfrm>
            <a:custGeom>
              <a:avLst/>
              <a:gdLst/>
              <a:ahLst/>
              <a:cxnLst>
                <a:cxn ang="0">
                  <a:pos x="17" y="8"/>
                </a:cxn>
                <a:cxn ang="0">
                  <a:pos x="9" y="14"/>
                </a:cxn>
                <a:cxn ang="0">
                  <a:pos x="1" y="11"/>
                </a:cxn>
                <a:cxn ang="0">
                  <a:pos x="9" y="1"/>
                </a:cxn>
                <a:cxn ang="0">
                  <a:pos x="17" y="1"/>
                </a:cxn>
                <a:cxn ang="0">
                  <a:pos x="17" y="8"/>
                </a:cxn>
              </a:cxnLst>
              <a:rect l="0" t="0" r="r" b="b"/>
              <a:pathLst>
                <a:path w="19" h="14">
                  <a:moveTo>
                    <a:pt x="17" y="8"/>
                  </a:moveTo>
                  <a:cubicBezTo>
                    <a:pt x="16" y="10"/>
                    <a:pt x="12" y="14"/>
                    <a:pt x="9" y="14"/>
                  </a:cubicBezTo>
                  <a:cubicBezTo>
                    <a:pt x="7" y="14"/>
                    <a:pt x="1" y="13"/>
                    <a:pt x="1" y="11"/>
                  </a:cubicBezTo>
                  <a:cubicBezTo>
                    <a:pt x="0" y="8"/>
                    <a:pt x="6" y="3"/>
                    <a:pt x="9" y="1"/>
                  </a:cubicBezTo>
                  <a:cubicBezTo>
                    <a:pt x="11" y="0"/>
                    <a:pt x="16" y="0"/>
                    <a:pt x="17" y="1"/>
                  </a:cubicBezTo>
                  <a:cubicBezTo>
                    <a:pt x="19" y="3"/>
                    <a:pt x="18" y="6"/>
                    <a:pt x="17" y="8"/>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46" name="Freeform 92"/>
            <p:cNvSpPr>
              <a:spLocks/>
            </p:cNvSpPr>
            <p:nvPr/>
          </p:nvSpPr>
          <p:spPr bwMode="auto">
            <a:xfrm>
              <a:off x="8449806" y="6461115"/>
              <a:ext cx="29599" cy="27133"/>
            </a:xfrm>
            <a:custGeom>
              <a:avLst/>
              <a:gdLst/>
              <a:ahLst/>
              <a:cxnLst>
                <a:cxn ang="0">
                  <a:pos x="8" y="8"/>
                </a:cxn>
                <a:cxn ang="0">
                  <a:pos x="2" y="9"/>
                </a:cxn>
                <a:cxn ang="0">
                  <a:pos x="0" y="6"/>
                </a:cxn>
                <a:cxn ang="0">
                  <a:pos x="5" y="0"/>
                </a:cxn>
                <a:cxn ang="0">
                  <a:pos x="10" y="2"/>
                </a:cxn>
                <a:cxn ang="0">
                  <a:pos x="8" y="8"/>
                </a:cxn>
              </a:cxnLst>
              <a:rect l="0" t="0" r="r" b="b"/>
              <a:pathLst>
                <a:path w="11" h="10">
                  <a:moveTo>
                    <a:pt x="8" y="8"/>
                  </a:moveTo>
                  <a:cubicBezTo>
                    <a:pt x="6" y="9"/>
                    <a:pt x="3" y="10"/>
                    <a:pt x="2" y="9"/>
                  </a:cubicBezTo>
                  <a:cubicBezTo>
                    <a:pt x="1" y="8"/>
                    <a:pt x="0" y="7"/>
                    <a:pt x="0" y="6"/>
                  </a:cubicBezTo>
                  <a:cubicBezTo>
                    <a:pt x="0" y="4"/>
                    <a:pt x="3" y="1"/>
                    <a:pt x="5" y="0"/>
                  </a:cubicBezTo>
                  <a:cubicBezTo>
                    <a:pt x="6" y="0"/>
                    <a:pt x="9" y="1"/>
                    <a:pt x="10" y="2"/>
                  </a:cubicBezTo>
                  <a:cubicBezTo>
                    <a:pt x="11" y="3"/>
                    <a:pt x="9" y="7"/>
                    <a:pt x="8" y="8"/>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47" name="Freeform 93"/>
            <p:cNvSpPr>
              <a:spLocks/>
            </p:cNvSpPr>
            <p:nvPr/>
          </p:nvSpPr>
          <p:spPr bwMode="auto">
            <a:xfrm>
              <a:off x="8430073" y="6490714"/>
              <a:ext cx="39465" cy="44399"/>
            </a:xfrm>
            <a:custGeom>
              <a:avLst/>
              <a:gdLst/>
              <a:ahLst/>
              <a:cxnLst>
                <a:cxn ang="0">
                  <a:pos x="4" y="15"/>
                </a:cxn>
                <a:cxn ang="0">
                  <a:pos x="1" y="7"/>
                </a:cxn>
                <a:cxn ang="0">
                  <a:pos x="7" y="1"/>
                </a:cxn>
                <a:cxn ang="0">
                  <a:pos x="13" y="9"/>
                </a:cxn>
                <a:cxn ang="0">
                  <a:pos x="9" y="12"/>
                </a:cxn>
                <a:cxn ang="0">
                  <a:pos x="4" y="15"/>
                </a:cxn>
              </a:cxnLst>
              <a:rect l="0" t="0" r="r" b="b"/>
              <a:pathLst>
                <a:path w="14" h="15">
                  <a:moveTo>
                    <a:pt x="4" y="15"/>
                  </a:moveTo>
                  <a:cubicBezTo>
                    <a:pt x="2" y="14"/>
                    <a:pt x="0" y="9"/>
                    <a:pt x="1" y="7"/>
                  </a:cubicBezTo>
                  <a:cubicBezTo>
                    <a:pt x="1" y="4"/>
                    <a:pt x="5" y="0"/>
                    <a:pt x="7" y="1"/>
                  </a:cubicBezTo>
                  <a:cubicBezTo>
                    <a:pt x="10" y="1"/>
                    <a:pt x="14" y="7"/>
                    <a:pt x="13" y="9"/>
                  </a:cubicBezTo>
                  <a:cubicBezTo>
                    <a:pt x="13" y="10"/>
                    <a:pt x="10" y="11"/>
                    <a:pt x="9" y="12"/>
                  </a:cubicBezTo>
                  <a:cubicBezTo>
                    <a:pt x="8" y="13"/>
                    <a:pt x="5" y="15"/>
                    <a:pt x="4" y="15"/>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grpSp>
      <p:graphicFrame>
        <p:nvGraphicFramePr>
          <p:cNvPr id="139" name="Chart 138"/>
          <p:cNvGraphicFramePr/>
          <p:nvPr/>
        </p:nvGraphicFramePr>
        <p:xfrm>
          <a:off x="552707" y="5176905"/>
          <a:ext cx="1511539" cy="1599840"/>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140" name="Chart 139"/>
          <p:cNvGraphicFramePr/>
          <p:nvPr/>
        </p:nvGraphicFramePr>
        <p:xfrm>
          <a:off x="4544869" y="1679290"/>
          <a:ext cx="1511539" cy="1599840"/>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141" name="Chart 140"/>
          <p:cNvGraphicFramePr/>
          <p:nvPr/>
        </p:nvGraphicFramePr>
        <p:xfrm>
          <a:off x="3531008" y="3906463"/>
          <a:ext cx="1511539" cy="1599840"/>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142" name="Chart 141"/>
          <p:cNvGraphicFramePr/>
          <p:nvPr/>
        </p:nvGraphicFramePr>
        <p:xfrm>
          <a:off x="625505" y="2547791"/>
          <a:ext cx="1511539" cy="1599840"/>
        </p:xfrm>
        <a:graphic>
          <a:graphicData uri="http://schemas.openxmlformats.org/drawingml/2006/chart">
            <c:chart xmlns:c="http://schemas.openxmlformats.org/drawingml/2006/chart" xmlns:r="http://schemas.openxmlformats.org/officeDocument/2006/relationships" r:id="rId7"/>
          </a:graphicData>
        </a:graphic>
      </p:graphicFrame>
      <p:grpSp>
        <p:nvGrpSpPr>
          <p:cNvPr id="159" name="Group 279"/>
          <p:cNvGrpSpPr/>
          <p:nvPr/>
        </p:nvGrpSpPr>
        <p:grpSpPr>
          <a:xfrm>
            <a:off x="9140267" y="1123717"/>
            <a:ext cx="718675" cy="718675"/>
            <a:chOff x="846989" y="1401020"/>
            <a:chExt cx="877416" cy="877416"/>
          </a:xfrm>
          <a:effectLst/>
        </p:grpSpPr>
        <p:sp>
          <p:nvSpPr>
            <p:cNvPr id="160" name="Teardrop 159"/>
            <p:cNvSpPr/>
            <p:nvPr/>
          </p:nvSpPr>
          <p:spPr>
            <a:xfrm rot="8100000">
              <a:off x="846989" y="1401020"/>
              <a:ext cx="877416" cy="877416"/>
            </a:xfrm>
            <a:prstGeom prst="teardrop">
              <a:avLst/>
            </a:prstGeom>
            <a:solidFill>
              <a:srgbClr val="BF2500"/>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67" b="1" dirty="0">
                <a:solidFill>
                  <a:schemeClr val="accent4"/>
                </a:solidFill>
              </a:endParaRPr>
            </a:p>
          </p:txBody>
        </p:sp>
        <p:sp>
          <p:nvSpPr>
            <p:cNvPr id="161" name="Oval 160"/>
            <p:cNvSpPr/>
            <p:nvPr/>
          </p:nvSpPr>
          <p:spPr>
            <a:xfrm>
              <a:off x="981458" y="1537516"/>
              <a:ext cx="608478" cy="60847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467" b="1" dirty="0">
                  <a:solidFill>
                    <a:srgbClr val="BF2500"/>
                  </a:solidFill>
                </a:rPr>
                <a:t>50%</a:t>
              </a:r>
            </a:p>
          </p:txBody>
        </p:sp>
      </p:grpSp>
      <p:grpSp>
        <p:nvGrpSpPr>
          <p:cNvPr id="162" name="Group 279"/>
          <p:cNvGrpSpPr/>
          <p:nvPr/>
        </p:nvGrpSpPr>
        <p:grpSpPr>
          <a:xfrm>
            <a:off x="8839155" y="3235559"/>
            <a:ext cx="718675" cy="718675"/>
            <a:chOff x="846989" y="1401020"/>
            <a:chExt cx="877416" cy="877416"/>
          </a:xfrm>
          <a:effectLst/>
        </p:grpSpPr>
        <p:sp>
          <p:nvSpPr>
            <p:cNvPr id="163" name="Teardrop 162"/>
            <p:cNvSpPr/>
            <p:nvPr/>
          </p:nvSpPr>
          <p:spPr>
            <a:xfrm rot="8100000">
              <a:off x="846989" y="1401020"/>
              <a:ext cx="877416" cy="877416"/>
            </a:xfrm>
            <a:prstGeom prst="teardrop">
              <a:avLst/>
            </a:prstGeom>
            <a:solidFill>
              <a:srgbClr val="E76C0F"/>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67" b="1" dirty="0">
                <a:solidFill>
                  <a:schemeClr val="accent1"/>
                </a:solidFill>
              </a:endParaRPr>
            </a:p>
          </p:txBody>
        </p:sp>
        <p:sp>
          <p:nvSpPr>
            <p:cNvPr id="164" name="Oval 163"/>
            <p:cNvSpPr/>
            <p:nvPr/>
          </p:nvSpPr>
          <p:spPr>
            <a:xfrm>
              <a:off x="981458" y="1537516"/>
              <a:ext cx="608478" cy="60847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467" b="1" dirty="0">
                  <a:solidFill>
                    <a:srgbClr val="E76C0F"/>
                  </a:solidFill>
                </a:rPr>
                <a:t>80%</a:t>
              </a:r>
            </a:p>
          </p:txBody>
        </p:sp>
      </p:grpSp>
      <p:grpSp>
        <p:nvGrpSpPr>
          <p:cNvPr id="165" name="Group 279"/>
          <p:cNvGrpSpPr/>
          <p:nvPr/>
        </p:nvGrpSpPr>
        <p:grpSpPr>
          <a:xfrm>
            <a:off x="10168450" y="4007383"/>
            <a:ext cx="718675" cy="718675"/>
            <a:chOff x="846989" y="1401020"/>
            <a:chExt cx="877416" cy="877416"/>
          </a:xfrm>
          <a:effectLst/>
        </p:grpSpPr>
        <p:sp>
          <p:nvSpPr>
            <p:cNvPr id="166" name="Teardrop 165"/>
            <p:cNvSpPr/>
            <p:nvPr/>
          </p:nvSpPr>
          <p:spPr>
            <a:xfrm rot="8100000">
              <a:off x="846989" y="1401020"/>
              <a:ext cx="877416" cy="877416"/>
            </a:xfrm>
            <a:prstGeom prst="teardrop">
              <a:avLst/>
            </a:prstGeom>
            <a:solidFill>
              <a:srgbClr val="E0462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67" b="1" dirty="0">
                <a:solidFill>
                  <a:schemeClr val="accent2"/>
                </a:solidFill>
              </a:endParaRPr>
            </a:p>
          </p:txBody>
        </p:sp>
        <p:sp>
          <p:nvSpPr>
            <p:cNvPr id="167" name="Oval 166"/>
            <p:cNvSpPr/>
            <p:nvPr/>
          </p:nvSpPr>
          <p:spPr>
            <a:xfrm>
              <a:off x="981458" y="1537516"/>
              <a:ext cx="608478" cy="60847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467" b="1" dirty="0">
                  <a:solidFill>
                    <a:srgbClr val="E04621"/>
                  </a:solidFill>
                </a:rPr>
                <a:t>60%</a:t>
              </a:r>
            </a:p>
          </p:txBody>
        </p:sp>
      </p:grpSp>
      <p:grpSp>
        <p:nvGrpSpPr>
          <p:cNvPr id="168" name="Group 279"/>
          <p:cNvGrpSpPr/>
          <p:nvPr/>
        </p:nvGrpSpPr>
        <p:grpSpPr>
          <a:xfrm>
            <a:off x="8572713" y="5070068"/>
            <a:ext cx="718675" cy="718675"/>
            <a:chOff x="846989" y="1401020"/>
            <a:chExt cx="877416" cy="877416"/>
          </a:xfrm>
          <a:effectLst/>
        </p:grpSpPr>
        <p:sp>
          <p:nvSpPr>
            <p:cNvPr id="169" name="Teardrop 168"/>
            <p:cNvSpPr/>
            <p:nvPr/>
          </p:nvSpPr>
          <p:spPr>
            <a:xfrm rot="8100000">
              <a:off x="846989" y="1401020"/>
              <a:ext cx="877416" cy="877416"/>
            </a:xfrm>
            <a:prstGeom prst="teardrop">
              <a:avLst/>
            </a:prstGeom>
            <a:solidFill>
              <a:srgbClr val="CF3510"/>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67" b="1" dirty="0">
                <a:solidFill>
                  <a:schemeClr val="accent3"/>
                </a:solidFill>
              </a:endParaRPr>
            </a:p>
          </p:txBody>
        </p:sp>
        <p:sp>
          <p:nvSpPr>
            <p:cNvPr id="170" name="Oval 169"/>
            <p:cNvSpPr/>
            <p:nvPr/>
          </p:nvSpPr>
          <p:spPr>
            <a:xfrm>
              <a:off x="981458" y="1537516"/>
              <a:ext cx="608478" cy="60847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467" b="1" dirty="0">
                  <a:solidFill>
                    <a:srgbClr val="CF3510"/>
                  </a:solidFill>
                </a:rPr>
                <a:t>70%</a:t>
              </a:r>
            </a:p>
          </p:txBody>
        </p:sp>
      </p:grpSp>
      <p:grpSp>
        <p:nvGrpSpPr>
          <p:cNvPr id="131" name="Group 130"/>
          <p:cNvGrpSpPr/>
          <p:nvPr/>
        </p:nvGrpSpPr>
        <p:grpSpPr>
          <a:xfrm>
            <a:off x="370046" y="304456"/>
            <a:ext cx="5845156" cy="1230983"/>
            <a:chOff x="587022" y="976809"/>
            <a:chExt cx="5845156" cy="1230983"/>
          </a:xfrm>
        </p:grpSpPr>
        <p:sp>
          <p:nvSpPr>
            <p:cNvPr id="132" name="TextBox 131"/>
            <p:cNvSpPr txBox="1"/>
            <p:nvPr/>
          </p:nvSpPr>
          <p:spPr>
            <a:xfrm>
              <a:off x="587022" y="976809"/>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FINLAND MAP</a:t>
              </a:r>
            </a:p>
          </p:txBody>
        </p:sp>
        <p:sp>
          <p:nvSpPr>
            <p:cNvPr id="133" name="TextBox 132"/>
            <p:cNvSpPr txBox="1"/>
            <p:nvPr/>
          </p:nvSpPr>
          <p:spPr>
            <a:xfrm>
              <a:off x="612683" y="1684572"/>
              <a:ext cx="5819495" cy="523220"/>
            </a:xfrm>
            <a:prstGeom prst="rect">
              <a:avLst/>
            </a:prstGeom>
            <a:noFill/>
          </p:spPr>
          <p:txBody>
            <a:bodyPr wrap="square" rtlCol="0">
              <a:spAutoFit/>
            </a:bodyPr>
            <a:lstStyle/>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a:t>
              </a:r>
            </a:p>
          </p:txBody>
        </p:sp>
      </p:grpSp>
      <p:sp>
        <p:nvSpPr>
          <p:cNvPr id="171" name="TextBox 170"/>
          <p:cNvSpPr txBox="1"/>
          <p:nvPr/>
        </p:nvSpPr>
        <p:spPr>
          <a:xfrm>
            <a:off x="5062800" y="4157383"/>
            <a:ext cx="2533560" cy="1077218"/>
          </a:xfrm>
          <a:prstGeom prst="rect">
            <a:avLst/>
          </a:prstGeom>
          <a:noFill/>
        </p:spPr>
        <p:txBody>
          <a:bodyPr wrap="square" rtlCol="0">
            <a:spAutoFit/>
          </a:bodyPr>
          <a:lstStyle/>
          <a:p>
            <a:r>
              <a:rPr lang="en-US" sz="1400" dirty="0">
                <a:solidFill>
                  <a:srgbClr val="CF3510"/>
                </a:solidFill>
                <a:latin typeface="Bernard MT Condensed" panose="02050806060905020404" pitchFamily="18" charset="0"/>
              </a:rPr>
              <a:t>LOREM IPSUM</a:t>
            </a:r>
          </a:p>
          <a:p>
            <a:endParaRPr lang="en-US" sz="2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173" name="TextBox 172"/>
          <p:cNvSpPr txBox="1"/>
          <p:nvPr/>
        </p:nvSpPr>
        <p:spPr>
          <a:xfrm>
            <a:off x="5981522" y="1941392"/>
            <a:ext cx="2533560" cy="1077218"/>
          </a:xfrm>
          <a:prstGeom prst="rect">
            <a:avLst/>
          </a:prstGeom>
          <a:noFill/>
        </p:spPr>
        <p:txBody>
          <a:bodyPr wrap="square" rtlCol="0">
            <a:spAutoFit/>
          </a:bodyPr>
          <a:lstStyle/>
          <a:p>
            <a:r>
              <a:rPr lang="en-US" sz="1400" dirty="0">
                <a:solidFill>
                  <a:srgbClr val="E04621"/>
                </a:solidFill>
                <a:latin typeface="Bernard MT Condensed" panose="02050806060905020404" pitchFamily="18" charset="0"/>
              </a:rPr>
              <a:t>LOREM IPSUM</a:t>
            </a:r>
          </a:p>
          <a:p>
            <a:endParaRPr lang="en-US" sz="2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174" name="TextBox 173"/>
          <p:cNvSpPr txBox="1"/>
          <p:nvPr/>
        </p:nvSpPr>
        <p:spPr>
          <a:xfrm>
            <a:off x="2079374" y="2799834"/>
            <a:ext cx="2533560" cy="1077218"/>
          </a:xfrm>
          <a:prstGeom prst="rect">
            <a:avLst/>
          </a:prstGeom>
          <a:noFill/>
        </p:spPr>
        <p:txBody>
          <a:bodyPr wrap="square" rtlCol="0">
            <a:spAutoFit/>
          </a:bodyPr>
          <a:lstStyle/>
          <a:p>
            <a:r>
              <a:rPr lang="en-US" sz="1400" dirty="0">
                <a:solidFill>
                  <a:srgbClr val="E76C0F"/>
                </a:solidFill>
                <a:latin typeface="Bernard MT Condensed" panose="02050806060905020404" pitchFamily="18" charset="0"/>
              </a:rPr>
              <a:t>LOREM IPSUM</a:t>
            </a:r>
          </a:p>
          <a:p>
            <a:endParaRPr lang="en-US" sz="2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175" name="TextBox 174"/>
          <p:cNvSpPr txBox="1"/>
          <p:nvPr/>
        </p:nvSpPr>
        <p:spPr>
          <a:xfrm>
            <a:off x="2007828" y="5437092"/>
            <a:ext cx="2533560" cy="1077218"/>
          </a:xfrm>
          <a:prstGeom prst="rect">
            <a:avLst/>
          </a:prstGeom>
          <a:noFill/>
        </p:spPr>
        <p:txBody>
          <a:bodyPr wrap="square" rtlCol="0">
            <a:spAutoFit/>
          </a:bodyPr>
          <a:lstStyle/>
          <a:p>
            <a:r>
              <a:rPr lang="en-US" sz="1400" dirty="0">
                <a:solidFill>
                  <a:srgbClr val="BF2500"/>
                </a:solidFill>
                <a:latin typeface="Bernard MT Condensed" panose="02050806060905020404" pitchFamily="18" charset="0"/>
              </a:rPr>
              <a:t>LOREM IPSUM</a:t>
            </a:r>
          </a:p>
          <a:p>
            <a:endParaRPr lang="en-US" sz="2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spTree>
    <p:extLst>
      <p:ext uri="{BB962C8B-B14F-4D97-AF65-F5344CB8AC3E}">
        <p14:creationId xmlns:p14="http://schemas.microsoft.com/office/powerpoint/2010/main" val="182728708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131"/>
                                        </p:tgtEl>
                                        <p:attrNameLst>
                                          <p:attrName>style.visibility</p:attrName>
                                        </p:attrNameLst>
                                      </p:cBhvr>
                                      <p:to>
                                        <p:strVal val="visible"/>
                                      </p:to>
                                    </p:set>
                                    <p:animEffect transition="in" filter="wipe(left)">
                                      <p:cBhvr>
                                        <p:cTn id="7" dur="750"/>
                                        <p:tgtEl>
                                          <p:spTgt spid="131"/>
                                        </p:tgtEl>
                                      </p:cBhvr>
                                    </p:animEffect>
                                  </p:childTnLst>
                                </p:cTn>
                              </p:par>
                            </p:childTnLst>
                          </p:cTn>
                        </p:par>
                        <p:par>
                          <p:cTn id="8" fill="hold">
                            <p:stCondLst>
                              <p:cond delay="750"/>
                            </p:stCondLst>
                            <p:childTnLst>
                              <p:par>
                                <p:cTn id="9" presetID="2" presetClass="entr" presetSubtype="4" fill="hold" grpId="0" nodeType="afterEffect">
                                  <p:stCondLst>
                                    <p:cond delay="0"/>
                                  </p:stCondLst>
                                  <p:childTnLst>
                                    <p:set>
                                      <p:cBhvr>
                                        <p:cTn id="10" dur="1" fill="hold">
                                          <p:stCondLst>
                                            <p:cond delay="0"/>
                                          </p:stCondLst>
                                        </p:cTn>
                                        <p:tgtEl>
                                          <p:spTgt spid="340"/>
                                        </p:tgtEl>
                                        <p:attrNameLst>
                                          <p:attrName>style.visibility</p:attrName>
                                        </p:attrNameLst>
                                      </p:cBhvr>
                                      <p:to>
                                        <p:strVal val="visible"/>
                                      </p:to>
                                    </p:set>
                                    <p:anim calcmode="lin" valueType="num">
                                      <p:cBhvr additive="base">
                                        <p:cTn id="11" dur="250" fill="hold"/>
                                        <p:tgtEl>
                                          <p:spTgt spid="340"/>
                                        </p:tgtEl>
                                        <p:attrNameLst>
                                          <p:attrName>ppt_x</p:attrName>
                                        </p:attrNameLst>
                                      </p:cBhvr>
                                      <p:tavLst>
                                        <p:tav tm="0">
                                          <p:val>
                                            <p:strVal val="#ppt_x"/>
                                          </p:val>
                                        </p:tav>
                                        <p:tav tm="100000">
                                          <p:val>
                                            <p:strVal val="#ppt_x"/>
                                          </p:val>
                                        </p:tav>
                                      </p:tavLst>
                                    </p:anim>
                                    <p:anim calcmode="lin" valueType="num">
                                      <p:cBhvr additive="base">
                                        <p:cTn id="12" dur="250" fill="hold"/>
                                        <p:tgtEl>
                                          <p:spTgt spid="340"/>
                                        </p:tgtEl>
                                        <p:attrNameLst>
                                          <p:attrName>ppt_y</p:attrName>
                                        </p:attrNameLst>
                                      </p:cBhvr>
                                      <p:tavLst>
                                        <p:tav tm="0">
                                          <p:val>
                                            <p:strVal val="1+#ppt_h/2"/>
                                          </p:val>
                                        </p:tav>
                                        <p:tav tm="100000">
                                          <p:val>
                                            <p:strVal val="#ppt_y"/>
                                          </p:val>
                                        </p:tav>
                                      </p:tavLst>
                                    </p:anim>
                                  </p:childTnLst>
                                </p:cTn>
                              </p:par>
                            </p:childTnLst>
                          </p:cTn>
                        </p:par>
                        <p:par>
                          <p:cTn id="13" fill="hold">
                            <p:stCondLst>
                              <p:cond delay="1000"/>
                            </p:stCondLst>
                            <p:childTnLst>
                              <p:par>
                                <p:cTn id="14" presetID="2" presetClass="entr" presetSubtype="4" fill="hold" grpId="0" nodeType="afterEffect">
                                  <p:stCondLst>
                                    <p:cond delay="0"/>
                                  </p:stCondLst>
                                  <p:childTnLst>
                                    <p:set>
                                      <p:cBhvr>
                                        <p:cTn id="15" dur="1" fill="hold">
                                          <p:stCondLst>
                                            <p:cond delay="0"/>
                                          </p:stCondLst>
                                        </p:cTn>
                                        <p:tgtEl>
                                          <p:spTgt spid="346"/>
                                        </p:tgtEl>
                                        <p:attrNameLst>
                                          <p:attrName>style.visibility</p:attrName>
                                        </p:attrNameLst>
                                      </p:cBhvr>
                                      <p:to>
                                        <p:strVal val="visible"/>
                                      </p:to>
                                    </p:set>
                                    <p:anim calcmode="lin" valueType="num">
                                      <p:cBhvr additive="base">
                                        <p:cTn id="16" dur="250" fill="hold"/>
                                        <p:tgtEl>
                                          <p:spTgt spid="346"/>
                                        </p:tgtEl>
                                        <p:attrNameLst>
                                          <p:attrName>ppt_x</p:attrName>
                                        </p:attrNameLst>
                                      </p:cBhvr>
                                      <p:tavLst>
                                        <p:tav tm="0">
                                          <p:val>
                                            <p:strVal val="#ppt_x"/>
                                          </p:val>
                                        </p:tav>
                                        <p:tav tm="100000">
                                          <p:val>
                                            <p:strVal val="#ppt_x"/>
                                          </p:val>
                                        </p:tav>
                                      </p:tavLst>
                                    </p:anim>
                                    <p:anim calcmode="lin" valueType="num">
                                      <p:cBhvr additive="base">
                                        <p:cTn id="17" dur="250" fill="hold"/>
                                        <p:tgtEl>
                                          <p:spTgt spid="346"/>
                                        </p:tgtEl>
                                        <p:attrNameLst>
                                          <p:attrName>ppt_y</p:attrName>
                                        </p:attrNameLst>
                                      </p:cBhvr>
                                      <p:tavLst>
                                        <p:tav tm="0">
                                          <p:val>
                                            <p:strVal val="1+#ppt_h/2"/>
                                          </p:val>
                                        </p:tav>
                                        <p:tav tm="100000">
                                          <p:val>
                                            <p:strVal val="#ppt_y"/>
                                          </p:val>
                                        </p:tav>
                                      </p:tavLst>
                                    </p:anim>
                                  </p:childTnLst>
                                </p:cTn>
                              </p:par>
                            </p:childTnLst>
                          </p:cTn>
                        </p:par>
                        <p:par>
                          <p:cTn id="18" fill="hold">
                            <p:stCondLst>
                              <p:cond delay="1250"/>
                            </p:stCondLst>
                            <p:childTnLst>
                              <p:par>
                                <p:cTn id="19" presetID="2" presetClass="entr" presetSubtype="4" fill="hold" nodeType="afterEffect">
                                  <p:stCondLst>
                                    <p:cond delay="0"/>
                                  </p:stCondLst>
                                  <p:childTnLst>
                                    <p:set>
                                      <p:cBhvr>
                                        <p:cTn id="20" dur="1" fill="hold">
                                          <p:stCondLst>
                                            <p:cond delay="0"/>
                                          </p:stCondLst>
                                        </p:cTn>
                                        <p:tgtEl>
                                          <p:spTgt spid="10"/>
                                        </p:tgtEl>
                                        <p:attrNameLst>
                                          <p:attrName>style.visibility</p:attrName>
                                        </p:attrNameLst>
                                      </p:cBhvr>
                                      <p:to>
                                        <p:strVal val="visible"/>
                                      </p:to>
                                    </p:set>
                                    <p:anim calcmode="lin" valueType="num">
                                      <p:cBhvr additive="base">
                                        <p:cTn id="21" dur="250" fill="hold"/>
                                        <p:tgtEl>
                                          <p:spTgt spid="10"/>
                                        </p:tgtEl>
                                        <p:attrNameLst>
                                          <p:attrName>ppt_x</p:attrName>
                                        </p:attrNameLst>
                                      </p:cBhvr>
                                      <p:tavLst>
                                        <p:tav tm="0">
                                          <p:val>
                                            <p:strVal val="#ppt_x"/>
                                          </p:val>
                                        </p:tav>
                                        <p:tav tm="100000">
                                          <p:val>
                                            <p:strVal val="#ppt_x"/>
                                          </p:val>
                                        </p:tav>
                                      </p:tavLst>
                                    </p:anim>
                                    <p:anim calcmode="lin" valueType="num">
                                      <p:cBhvr additive="base">
                                        <p:cTn id="22" dur="250" fill="hold"/>
                                        <p:tgtEl>
                                          <p:spTgt spid="10"/>
                                        </p:tgtEl>
                                        <p:attrNameLst>
                                          <p:attrName>ppt_y</p:attrName>
                                        </p:attrNameLst>
                                      </p:cBhvr>
                                      <p:tavLst>
                                        <p:tav tm="0">
                                          <p:val>
                                            <p:strVal val="1+#ppt_h/2"/>
                                          </p:val>
                                        </p:tav>
                                        <p:tav tm="100000">
                                          <p:val>
                                            <p:strVal val="#ppt_y"/>
                                          </p:val>
                                        </p:tav>
                                      </p:tavLst>
                                    </p:anim>
                                  </p:childTnLst>
                                </p:cTn>
                              </p:par>
                            </p:childTnLst>
                          </p:cTn>
                        </p:par>
                        <p:par>
                          <p:cTn id="23" fill="hold">
                            <p:stCondLst>
                              <p:cond delay="1500"/>
                            </p:stCondLst>
                            <p:childTnLst>
                              <p:par>
                                <p:cTn id="24" presetID="2" presetClass="entr" presetSubtype="4" fill="hold" grpId="0" nodeType="afterEffect">
                                  <p:stCondLst>
                                    <p:cond delay="0"/>
                                  </p:stCondLst>
                                  <p:childTnLst>
                                    <p:set>
                                      <p:cBhvr>
                                        <p:cTn id="25" dur="1" fill="hold">
                                          <p:stCondLst>
                                            <p:cond delay="0"/>
                                          </p:stCondLst>
                                        </p:cTn>
                                        <p:tgtEl>
                                          <p:spTgt spid="344"/>
                                        </p:tgtEl>
                                        <p:attrNameLst>
                                          <p:attrName>style.visibility</p:attrName>
                                        </p:attrNameLst>
                                      </p:cBhvr>
                                      <p:to>
                                        <p:strVal val="visible"/>
                                      </p:to>
                                    </p:set>
                                    <p:anim calcmode="lin" valueType="num">
                                      <p:cBhvr additive="base">
                                        <p:cTn id="26" dur="250" fill="hold"/>
                                        <p:tgtEl>
                                          <p:spTgt spid="344"/>
                                        </p:tgtEl>
                                        <p:attrNameLst>
                                          <p:attrName>ppt_x</p:attrName>
                                        </p:attrNameLst>
                                      </p:cBhvr>
                                      <p:tavLst>
                                        <p:tav tm="0">
                                          <p:val>
                                            <p:strVal val="#ppt_x"/>
                                          </p:val>
                                        </p:tav>
                                        <p:tav tm="100000">
                                          <p:val>
                                            <p:strVal val="#ppt_x"/>
                                          </p:val>
                                        </p:tav>
                                      </p:tavLst>
                                    </p:anim>
                                    <p:anim calcmode="lin" valueType="num">
                                      <p:cBhvr additive="base">
                                        <p:cTn id="27" dur="250" fill="hold"/>
                                        <p:tgtEl>
                                          <p:spTgt spid="344"/>
                                        </p:tgtEl>
                                        <p:attrNameLst>
                                          <p:attrName>ppt_y</p:attrName>
                                        </p:attrNameLst>
                                      </p:cBhvr>
                                      <p:tavLst>
                                        <p:tav tm="0">
                                          <p:val>
                                            <p:strVal val="1+#ppt_h/2"/>
                                          </p:val>
                                        </p:tav>
                                        <p:tav tm="100000">
                                          <p:val>
                                            <p:strVal val="#ppt_y"/>
                                          </p:val>
                                        </p:tav>
                                      </p:tavLst>
                                    </p:anim>
                                  </p:childTnLst>
                                </p:cTn>
                              </p:par>
                            </p:childTnLst>
                          </p:cTn>
                        </p:par>
                        <p:par>
                          <p:cTn id="28" fill="hold">
                            <p:stCondLst>
                              <p:cond delay="1750"/>
                            </p:stCondLst>
                            <p:childTnLst>
                              <p:par>
                                <p:cTn id="29" presetID="2" presetClass="entr" presetSubtype="4" fill="hold" grpId="0" nodeType="afterEffect">
                                  <p:stCondLst>
                                    <p:cond delay="0"/>
                                  </p:stCondLst>
                                  <p:childTnLst>
                                    <p:set>
                                      <p:cBhvr>
                                        <p:cTn id="30" dur="1" fill="hold">
                                          <p:stCondLst>
                                            <p:cond delay="0"/>
                                          </p:stCondLst>
                                        </p:cTn>
                                        <p:tgtEl>
                                          <p:spTgt spid="342"/>
                                        </p:tgtEl>
                                        <p:attrNameLst>
                                          <p:attrName>style.visibility</p:attrName>
                                        </p:attrNameLst>
                                      </p:cBhvr>
                                      <p:to>
                                        <p:strVal val="visible"/>
                                      </p:to>
                                    </p:set>
                                    <p:anim calcmode="lin" valueType="num">
                                      <p:cBhvr additive="base">
                                        <p:cTn id="31" dur="250" fill="hold"/>
                                        <p:tgtEl>
                                          <p:spTgt spid="342"/>
                                        </p:tgtEl>
                                        <p:attrNameLst>
                                          <p:attrName>ppt_x</p:attrName>
                                        </p:attrNameLst>
                                      </p:cBhvr>
                                      <p:tavLst>
                                        <p:tav tm="0">
                                          <p:val>
                                            <p:strVal val="#ppt_x"/>
                                          </p:val>
                                        </p:tav>
                                        <p:tav tm="100000">
                                          <p:val>
                                            <p:strVal val="#ppt_x"/>
                                          </p:val>
                                        </p:tav>
                                      </p:tavLst>
                                    </p:anim>
                                    <p:anim calcmode="lin" valueType="num">
                                      <p:cBhvr additive="base">
                                        <p:cTn id="32" dur="250" fill="hold"/>
                                        <p:tgtEl>
                                          <p:spTgt spid="342"/>
                                        </p:tgtEl>
                                        <p:attrNameLst>
                                          <p:attrName>ppt_y</p:attrName>
                                        </p:attrNameLst>
                                      </p:cBhvr>
                                      <p:tavLst>
                                        <p:tav tm="0">
                                          <p:val>
                                            <p:strVal val="1+#ppt_h/2"/>
                                          </p:val>
                                        </p:tav>
                                        <p:tav tm="100000">
                                          <p:val>
                                            <p:strVal val="#ppt_y"/>
                                          </p:val>
                                        </p:tav>
                                      </p:tavLst>
                                    </p:anim>
                                  </p:childTnLst>
                                </p:cTn>
                              </p:par>
                            </p:childTnLst>
                          </p:cTn>
                        </p:par>
                        <p:par>
                          <p:cTn id="33" fill="hold">
                            <p:stCondLst>
                              <p:cond delay="2000"/>
                            </p:stCondLst>
                            <p:childTnLst>
                              <p:par>
                                <p:cTn id="34" presetID="2" presetClass="entr" presetSubtype="4" fill="hold" grpId="0" nodeType="afterEffect">
                                  <p:stCondLst>
                                    <p:cond delay="0"/>
                                  </p:stCondLst>
                                  <p:childTnLst>
                                    <p:set>
                                      <p:cBhvr>
                                        <p:cTn id="35" dur="1" fill="hold">
                                          <p:stCondLst>
                                            <p:cond delay="0"/>
                                          </p:stCondLst>
                                        </p:cTn>
                                        <p:tgtEl>
                                          <p:spTgt spid="341"/>
                                        </p:tgtEl>
                                        <p:attrNameLst>
                                          <p:attrName>style.visibility</p:attrName>
                                        </p:attrNameLst>
                                      </p:cBhvr>
                                      <p:to>
                                        <p:strVal val="visible"/>
                                      </p:to>
                                    </p:set>
                                    <p:anim calcmode="lin" valueType="num">
                                      <p:cBhvr additive="base">
                                        <p:cTn id="36" dur="250" fill="hold"/>
                                        <p:tgtEl>
                                          <p:spTgt spid="341"/>
                                        </p:tgtEl>
                                        <p:attrNameLst>
                                          <p:attrName>ppt_x</p:attrName>
                                        </p:attrNameLst>
                                      </p:cBhvr>
                                      <p:tavLst>
                                        <p:tav tm="0">
                                          <p:val>
                                            <p:strVal val="#ppt_x"/>
                                          </p:val>
                                        </p:tav>
                                        <p:tav tm="100000">
                                          <p:val>
                                            <p:strVal val="#ppt_x"/>
                                          </p:val>
                                        </p:tav>
                                      </p:tavLst>
                                    </p:anim>
                                    <p:anim calcmode="lin" valueType="num">
                                      <p:cBhvr additive="base">
                                        <p:cTn id="37" dur="250" fill="hold"/>
                                        <p:tgtEl>
                                          <p:spTgt spid="341"/>
                                        </p:tgtEl>
                                        <p:attrNameLst>
                                          <p:attrName>ppt_y</p:attrName>
                                        </p:attrNameLst>
                                      </p:cBhvr>
                                      <p:tavLst>
                                        <p:tav tm="0">
                                          <p:val>
                                            <p:strVal val="1+#ppt_h/2"/>
                                          </p:val>
                                        </p:tav>
                                        <p:tav tm="100000">
                                          <p:val>
                                            <p:strVal val="#ppt_y"/>
                                          </p:val>
                                        </p:tav>
                                      </p:tavLst>
                                    </p:anim>
                                  </p:childTnLst>
                                </p:cTn>
                              </p:par>
                            </p:childTnLst>
                          </p:cTn>
                        </p:par>
                        <p:par>
                          <p:cTn id="38" fill="hold">
                            <p:stCondLst>
                              <p:cond delay="2250"/>
                            </p:stCondLst>
                            <p:childTnLst>
                              <p:par>
                                <p:cTn id="39" presetID="2" presetClass="entr" presetSubtype="4" fill="hold" grpId="0" nodeType="afterEffect">
                                  <p:stCondLst>
                                    <p:cond delay="0"/>
                                  </p:stCondLst>
                                  <p:childTnLst>
                                    <p:set>
                                      <p:cBhvr>
                                        <p:cTn id="40" dur="1" fill="hold">
                                          <p:stCondLst>
                                            <p:cond delay="0"/>
                                          </p:stCondLst>
                                        </p:cTn>
                                        <p:tgtEl>
                                          <p:spTgt spid="343"/>
                                        </p:tgtEl>
                                        <p:attrNameLst>
                                          <p:attrName>style.visibility</p:attrName>
                                        </p:attrNameLst>
                                      </p:cBhvr>
                                      <p:to>
                                        <p:strVal val="visible"/>
                                      </p:to>
                                    </p:set>
                                    <p:anim calcmode="lin" valueType="num">
                                      <p:cBhvr additive="base">
                                        <p:cTn id="41" dur="250" fill="hold"/>
                                        <p:tgtEl>
                                          <p:spTgt spid="343"/>
                                        </p:tgtEl>
                                        <p:attrNameLst>
                                          <p:attrName>ppt_x</p:attrName>
                                        </p:attrNameLst>
                                      </p:cBhvr>
                                      <p:tavLst>
                                        <p:tav tm="0">
                                          <p:val>
                                            <p:strVal val="#ppt_x"/>
                                          </p:val>
                                        </p:tav>
                                        <p:tav tm="100000">
                                          <p:val>
                                            <p:strVal val="#ppt_x"/>
                                          </p:val>
                                        </p:tav>
                                      </p:tavLst>
                                    </p:anim>
                                    <p:anim calcmode="lin" valueType="num">
                                      <p:cBhvr additive="base">
                                        <p:cTn id="42" dur="250" fill="hold"/>
                                        <p:tgtEl>
                                          <p:spTgt spid="343"/>
                                        </p:tgtEl>
                                        <p:attrNameLst>
                                          <p:attrName>ppt_y</p:attrName>
                                        </p:attrNameLst>
                                      </p:cBhvr>
                                      <p:tavLst>
                                        <p:tav tm="0">
                                          <p:val>
                                            <p:strVal val="1+#ppt_h/2"/>
                                          </p:val>
                                        </p:tav>
                                        <p:tav tm="100000">
                                          <p:val>
                                            <p:strVal val="#ppt_y"/>
                                          </p:val>
                                        </p:tav>
                                      </p:tavLst>
                                    </p:anim>
                                  </p:childTnLst>
                                </p:cTn>
                              </p:par>
                            </p:childTnLst>
                          </p:cTn>
                        </p:par>
                        <p:par>
                          <p:cTn id="43" fill="hold">
                            <p:stCondLst>
                              <p:cond delay="2500"/>
                            </p:stCondLst>
                            <p:childTnLst>
                              <p:par>
                                <p:cTn id="44" presetID="2" presetClass="entr" presetSubtype="4" fill="hold" grpId="0" nodeType="afterEffect">
                                  <p:stCondLst>
                                    <p:cond delay="0"/>
                                  </p:stCondLst>
                                  <p:childTnLst>
                                    <p:set>
                                      <p:cBhvr>
                                        <p:cTn id="45" dur="1" fill="hold">
                                          <p:stCondLst>
                                            <p:cond delay="0"/>
                                          </p:stCondLst>
                                        </p:cTn>
                                        <p:tgtEl>
                                          <p:spTgt spid="345"/>
                                        </p:tgtEl>
                                        <p:attrNameLst>
                                          <p:attrName>style.visibility</p:attrName>
                                        </p:attrNameLst>
                                      </p:cBhvr>
                                      <p:to>
                                        <p:strVal val="visible"/>
                                      </p:to>
                                    </p:set>
                                    <p:anim calcmode="lin" valueType="num">
                                      <p:cBhvr additive="base">
                                        <p:cTn id="46" dur="250" fill="hold"/>
                                        <p:tgtEl>
                                          <p:spTgt spid="345"/>
                                        </p:tgtEl>
                                        <p:attrNameLst>
                                          <p:attrName>ppt_x</p:attrName>
                                        </p:attrNameLst>
                                      </p:cBhvr>
                                      <p:tavLst>
                                        <p:tav tm="0">
                                          <p:val>
                                            <p:strVal val="#ppt_x"/>
                                          </p:val>
                                        </p:tav>
                                        <p:tav tm="100000">
                                          <p:val>
                                            <p:strVal val="#ppt_x"/>
                                          </p:val>
                                        </p:tav>
                                      </p:tavLst>
                                    </p:anim>
                                    <p:anim calcmode="lin" valueType="num">
                                      <p:cBhvr additive="base">
                                        <p:cTn id="47" dur="250" fill="hold"/>
                                        <p:tgtEl>
                                          <p:spTgt spid="345"/>
                                        </p:tgtEl>
                                        <p:attrNameLst>
                                          <p:attrName>ppt_y</p:attrName>
                                        </p:attrNameLst>
                                      </p:cBhvr>
                                      <p:tavLst>
                                        <p:tav tm="0">
                                          <p:val>
                                            <p:strVal val="1+#ppt_h/2"/>
                                          </p:val>
                                        </p:tav>
                                        <p:tav tm="100000">
                                          <p:val>
                                            <p:strVal val="#ppt_y"/>
                                          </p:val>
                                        </p:tav>
                                      </p:tavLst>
                                    </p:anim>
                                  </p:childTnLst>
                                </p:cTn>
                              </p:par>
                            </p:childTnLst>
                          </p:cTn>
                        </p:par>
                        <p:par>
                          <p:cTn id="48" fill="hold">
                            <p:stCondLst>
                              <p:cond delay="2750"/>
                            </p:stCondLst>
                            <p:childTnLst>
                              <p:par>
                                <p:cTn id="49" presetID="2" presetClass="entr" presetSubtype="4" fill="hold" nodeType="afterEffect">
                                  <p:stCondLst>
                                    <p:cond delay="0"/>
                                  </p:stCondLst>
                                  <p:childTnLst>
                                    <p:set>
                                      <p:cBhvr>
                                        <p:cTn id="50" dur="1" fill="hold">
                                          <p:stCondLst>
                                            <p:cond delay="0"/>
                                          </p:stCondLst>
                                        </p:cTn>
                                        <p:tgtEl>
                                          <p:spTgt spid="11"/>
                                        </p:tgtEl>
                                        <p:attrNameLst>
                                          <p:attrName>style.visibility</p:attrName>
                                        </p:attrNameLst>
                                      </p:cBhvr>
                                      <p:to>
                                        <p:strVal val="visible"/>
                                      </p:to>
                                    </p:set>
                                    <p:anim calcmode="lin" valueType="num">
                                      <p:cBhvr additive="base">
                                        <p:cTn id="51" dur="250" fill="hold"/>
                                        <p:tgtEl>
                                          <p:spTgt spid="11"/>
                                        </p:tgtEl>
                                        <p:attrNameLst>
                                          <p:attrName>ppt_x</p:attrName>
                                        </p:attrNameLst>
                                      </p:cBhvr>
                                      <p:tavLst>
                                        <p:tav tm="0">
                                          <p:val>
                                            <p:strVal val="#ppt_x"/>
                                          </p:val>
                                        </p:tav>
                                        <p:tav tm="100000">
                                          <p:val>
                                            <p:strVal val="#ppt_x"/>
                                          </p:val>
                                        </p:tav>
                                      </p:tavLst>
                                    </p:anim>
                                    <p:anim calcmode="lin" valueType="num">
                                      <p:cBhvr additive="base">
                                        <p:cTn id="52" dur="250" fill="hold"/>
                                        <p:tgtEl>
                                          <p:spTgt spid="11"/>
                                        </p:tgtEl>
                                        <p:attrNameLst>
                                          <p:attrName>ppt_y</p:attrName>
                                        </p:attrNameLst>
                                      </p:cBhvr>
                                      <p:tavLst>
                                        <p:tav tm="0">
                                          <p:val>
                                            <p:strVal val="1+#ppt_h/2"/>
                                          </p:val>
                                        </p:tav>
                                        <p:tav tm="100000">
                                          <p:val>
                                            <p:strVal val="#ppt_y"/>
                                          </p:val>
                                        </p:tav>
                                      </p:tavLst>
                                    </p:anim>
                                  </p:childTnLst>
                                </p:cTn>
                              </p:par>
                            </p:childTnLst>
                          </p:cTn>
                        </p:par>
                        <p:par>
                          <p:cTn id="53" fill="hold">
                            <p:stCondLst>
                              <p:cond delay="3000"/>
                            </p:stCondLst>
                            <p:childTnLst>
                              <p:par>
                                <p:cTn id="54" presetID="2" presetClass="entr" presetSubtype="4" fill="hold" grpId="0" nodeType="afterEffect">
                                  <p:stCondLst>
                                    <p:cond delay="0"/>
                                  </p:stCondLst>
                                  <p:childTnLst>
                                    <p:set>
                                      <p:cBhvr>
                                        <p:cTn id="55" dur="1" fill="hold">
                                          <p:stCondLst>
                                            <p:cond delay="0"/>
                                          </p:stCondLst>
                                        </p:cTn>
                                        <p:tgtEl>
                                          <p:spTgt spid="348"/>
                                        </p:tgtEl>
                                        <p:attrNameLst>
                                          <p:attrName>style.visibility</p:attrName>
                                        </p:attrNameLst>
                                      </p:cBhvr>
                                      <p:to>
                                        <p:strVal val="visible"/>
                                      </p:to>
                                    </p:set>
                                    <p:anim calcmode="lin" valueType="num">
                                      <p:cBhvr additive="base">
                                        <p:cTn id="56" dur="250" fill="hold"/>
                                        <p:tgtEl>
                                          <p:spTgt spid="348"/>
                                        </p:tgtEl>
                                        <p:attrNameLst>
                                          <p:attrName>ppt_x</p:attrName>
                                        </p:attrNameLst>
                                      </p:cBhvr>
                                      <p:tavLst>
                                        <p:tav tm="0">
                                          <p:val>
                                            <p:strVal val="#ppt_x"/>
                                          </p:val>
                                        </p:tav>
                                        <p:tav tm="100000">
                                          <p:val>
                                            <p:strVal val="#ppt_x"/>
                                          </p:val>
                                        </p:tav>
                                      </p:tavLst>
                                    </p:anim>
                                    <p:anim calcmode="lin" valueType="num">
                                      <p:cBhvr additive="base">
                                        <p:cTn id="57" dur="250" fill="hold"/>
                                        <p:tgtEl>
                                          <p:spTgt spid="348"/>
                                        </p:tgtEl>
                                        <p:attrNameLst>
                                          <p:attrName>ppt_y</p:attrName>
                                        </p:attrNameLst>
                                      </p:cBhvr>
                                      <p:tavLst>
                                        <p:tav tm="0">
                                          <p:val>
                                            <p:strVal val="1+#ppt_h/2"/>
                                          </p:val>
                                        </p:tav>
                                        <p:tav tm="100000">
                                          <p:val>
                                            <p:strVal val="#ppt_y"/>
                                          </p:val>
                                        </p:tav>
                                      </p:tavLst>
                                    </p:anim>
                                  </p:childTnLst>
                                </p:cTn>
                              </p:par>
                            </p:childTnLst>
                          </p:cTn>
                        </p:par>
                        <p:par>
                          <p:cTn id="58" fill="hold">
                            <p:stCondLst>
                              <p:cond delay="3250"/>
                            </p:stCondLst>
                            <p:childTnLst>
                              <p:par>
                                <p:cTn id="59" presetID="2" presetClass="entr" presetSubtype="4" fill="hold" nodeType="afterEffect">
                                  <p:stCondLst>
                                    <p:cond delay="0"/>
                                  </p:stCondLst>
                                  <p:childTnLst>
                                    <p:set>
                                      <p:cBhvr>
                                        <p:cTn id="60" dur="1" fill="hold">
                                          <p:stCondLst>
                                            <p:cond delay="0"/>
                                          </p:stCondLst>
                                        </p:cTn>
                                        <p:tgtEl>
                                          <p:spTgt spid="12"/>
                                        </p:tgtEl>
                                        <p:attrNameLst>
                                          <p:attrName>style.visibility</p:attrName>
                                        </p:attrNameLst>
                                      </p:cBhvr>
                                      <p:to>
                                        <p:strVal val="visible"/>
                                      </p:to>
                                    </p:set>
                                    <p:anim calcmode="lin" valueType="num">
                                      <p:cBhvr additive="base">
                                        <p:cTn id="61" dur="250" fill="hold"/>
                                        <p:tgtEl>
                                          <p:spTgt spid="12"/>
                                        </p:tgtEl>
                                        <p:attrNameLst>
                                          <p:attrName>ppt_x</p:attrName>
                                        </p:attrNameLst>
                                      </p:cBhvr>
                                      <p:tavLst>
                                        <p:tav tm="0">
                                          <p:val>
                                            <p:strVal val="#ppt_x"/>
                                          </p:val>
                                        </p:tav>
                                        <p:tav tm="100000">
                                          <p:val>
                                            <p:strVal val="#ppt_x"/>
                                          </p:val>
                                        </p:tav>
                                      </p:tavLst>
                                    </p:anim>
                                    <p:anim calcmode="lin" valueType="num">
                                      <p:cBhvr additive="base">
                                        <p:cTn id="62" dur="250" fill="hold"/>
                                        <p:tgtEl>
                                          <p:spTgt spid="12"/>
                                        </p:tgtEl>
                                        <p:attrNameLst>
                                          <p:attrName>ppt_y</p:attrName>
                                        </p:attrNameLst>
                                      </p:cBhvr>
                                      <p:tavLst>
                                        <p:tav tm="0">
                                          <p:val>
                                            <p:strVal val="1+#ppt_h/2"/>
                                          </p:val>
                                        </p:tav>
                                        <p:tav tm="100000">
                                          <p:val>
                                            <p:strVal val="#ppt_y"/>
                                          </p:val>
                                        </p:tav>
                                      </p:tavLst>
                                    </p:anim>
                                  </p:childTnLst>
                                </p:cTn>
                              </p:par>
                            </p:childTnLst>
                          </p:cTn>
                        </p:par>
                        <p:par>
                          <p:cTn id="63" fill="hold">
                            <p:stCondLst>
                              <p:cond delay="3500"/>
                            </p:stCondLst>
                            <p:childTnLst>
                              <p:par>
                                <p:cTn id="64" presetID="2" presetClass="entr" presetSubtype="4" fill="hold" nodeType="afterEffect">
                                  <p:stCondLst>
                                    <p:cond delay="0"/>
                                  </p:stCondLst>
                                  <p:childTnLst>
                                    <p:set>
                                      <p:cBhvr>
                                        <p:cTn id="65" dur="1" fill="hold">
                                          <p:stCondLst>
                                            <p:cond delay="0"/>
                                          </p:stCondLst>
                                        </p:cTn>
                                        <p:tgtEl>
                                          <p:spTgt spid="6"/>
                                        </p:tgtEl>
                                        <p:attrNameLst>
                                          <p:attrName>style.visibility</p:attrName>
                                        </p:attrNameLst>
                                      </p:cBhvr>
                                      <p:to>
                                        <p:strVal val="visible"/>
                                      </p:to>
                                    </p:set>
                                    <p:anim calcmode="lin" valueType="num">
                                      <p:cBhvr additive="base">
                                        <p:cTn id="66" dur="250" fill="hold"/>
                                        <p:tgtEl>
                                          <p:spTgt spid="6"/>
                                        </p:tgtEl>
                                        <p:attrNameLst>
                                          <p:attrName>ppt_x</p:attrName>
                                        </p:attrNameLst>
                                      </p:cBhvr>
                                      <p:tavLst>
                                        <p:tav tm="0">
                                          <p:val>
                                            <p:strVal val="#ppt_x"/>
                                          </p:val>
                                        </p:tav>
                                        <p:tav tm="100000">
                                          <p:val>
                                            <p:strVal val="#ppt_x"/>
                                          </p:val>
                                        </p:tav>
                                      </p:tavLst>
                                    </p:anim>
                                    <p:anim calcmode="lin" valueType="num">
                                      <p:cBhvr additive="base">
                                        <p:cTn id="67" dur="250" fill="hold"/>
                                        <p:tgtEl>
                                          <p:spTgt spid="6"/>
                                        </p:tgtEl>
                                        <p:attrNameLst>
                                          <p:attrName>ppt_y</p:attrName>
                                        </p:attrNameLst>
                                      </p:cBhvr>
                                      <p:tavLst>
                                        <p:tav tm="0">
                                          <p:val>
                                            <p:strVal val="1+#ppt_h/2"/>
                                          </p:val>
                                        </p:tav>
                                        <p:tav tm="100000">
                                          <p:val>
                                            <p:strVal val="#ppt_y"/>
                                          </p:val>
                                        </p:tav>
                                      </p:tavLst>
                                    </p:anim>
                                  </p:childTnLst>
                                </p:cTn>
                              </p:par>
                            </p:childTnLst>
                          </p:cTn>
                        </p:par>
                        <p:par>
                          <p:cTn id="68" fill="hold">
                            <p:stCondLst>
                              <p:cond delay="3750"/>
                            </p:stCondLst>
                            <p:childTnLst>
                              <p:par>
                                <p:cTn id="69" presetID="2" presetClass="entr" presetSubtype="1" accel="50000" decel="50000" fill="hold" nodeType="afterEffect">
                                  <p:stCondLst>
                                    <p:cond delay="0"/>
                                  </p:stCondLst>
                                  <p:childTnLst>
                                    <p:set>
                                      <p:cBhvr>
                                        <p:cTn id="70" dur="1" fill="hold">
                                          <p:stCondLst>
                                            <p:cond delay="0"/>
                                          </p:stCondLst>
                                        </p:cTn>
                                        <p:tgtEl>
                                          <p:spTgt spid="162"/>
                                        </p:tgtEl>
                                        <p:attrNameLst>
                                          <p:attrName>style.visibility</p:attrName>
                                        </p:attrNameLst>
                                      </p:cBhvr>
                                      <p:to>
                                        <p:strVal val="visible"/>
                                      </p:to>
                                    </p:set>
                                    <p:anim calcmode="lin" valueType="num">
                                      <p:cBhvr additive="base">
                                        <p:cTn id="71" dur="500" fill="hold"/>
                                        <p:tgtEl>
                                          <p:spTgt spid="162"/>
                                        </p:tgtEl>
                                        <p:attrNameLst>
                                          <p:attrName>ppt_x</p:attrName>
                                        </p:attrNameLst>
                                      </p:cBhvr>
                                      <p:tavLst>
                                        <p:tav tm="0">
                                          <p:val>
                                            <p:strVal val="#ppt_x"/>
                                          </p:val>
                                        </p:tav>
                                        <p:tav tm="100000">
                                          <p:val>
                                            <p:strVal val="#ppt_x"/>
                                          </p:val>
                                        </p:tav>
                                      </p:tavLst>
                                    </p:anim>
                                    <p:anim calcmode="lin" valueType="num">
                                      <p:cBhvr additive="base">
                                        <p:cTn id="72" dur="500" fill="hold"/>
                                        <p:tgtEl>
                                          <p:spTgt spid="162"/>
                                        </p:tgtEl>
                                        <p:attrNameLst>
                                          <p:attrName>ppt_y</p:attrName>
                                        </p:attrNameLst>
                                      </p:cBhvr>
                                      <p:tavLst>
                                        <p:tav tm="0">
                                          <p:val>
                                            <p:strVal val="0-#ppt_h/2"/>
                                          </p:val>
                                        </p:tav>
                                        <p:tav tm="100000">
                                          <p:val>
                                            <p:strVal val="#ppt_y"/>
                                          </p:val>
                                        </p:tav>
                                      </p:tavLst>
                                    </p:anim>
                                  </p:childTnLst>
                                </p:cTn>
                              </p:par>
                            </p:childTnLst>
                          </p:cTn>
                        </p:par>
                        <p:par>
                          <p:cTn id="73" fill="hold">
                            <p:stCondLst>
                              <p:cond delay="4250"/>
                            </p:stCondLst>
                            <p:childTnLst>
                              <p:par>
                                <p:cTn id="74" presetID="31" presetClass="entr" presetSubtype="0" fill="hold" grpId="0" nodeType="afterEffect">
                                  <p:stCondLst>
                                    <p:cond delay="0"/>
                                  </p:stCondLst>
                                  <p:iterate type="lt">
                                    <p:tmPct val="5000"/>
                                  </p:iterate>
                                  <p:childTnLst>
                                    <p:set>
                                      <p:cBhvr>
                                        <p:cTn id="75" dur="1" fill="hold">
                                          <p:stCondLst>
                                            <p:cond delay="0"/>
                                          </p:stCondLst>
                                        </p:cTn>
                                        <p:tgtEl>
                                          <p:spTgt spid="142"/>
                                        </p:tgtEl>
                                        <p:attrNameLst>
                                          <p:attrName>style.visibility</p:attrName>
                                        </p:attrNameLst>
                                      </p:cBhvr>
                                      <p:to>
                                        <p:strVal val="visible"/>
                                      </p:to>
                                    </p:set>
                                    <p:anim calcmode="lin" valueType="num">
                                      <p:cBhvr>
                                        <p:cTn id="76" dur="1000" fill="hold"/>
                                        <p:tgtEl>
                                          <p:spTgt spid="142"/>
                                        </p:tgtEl>
                                        <p:attrNameLst>
                                          <p:attrName>ppt_w</p:attrName>
                                        </p:attrNameLst>
                                      </p:cBhvr>
                                      <p:tavLst>
                                        <p:tav tm="0">
                                          <p:val>
                                            <p:fltVal val="0"/>
                                          </p:val>
                                        </p:tav>
                                        <p:tav tm="100000">
                                          <p:val>
                                            <p:strVal val="#ppt_w"/>
                                          </p:val>
                                        </p:tav>
                                      </p:tavLst>
                                    </p:anim>
                                    <p:anim calcmode="lin" valueType="num">
                                      <p:cBhvr>
                                        <p:cTn id="77" dur="1000" fill="hold"/>
                                        <p:tgtEl>
                                          <p:spTgt spid="142"/>
                                        </p:tgtEl>
                                        <p:attrNameLst>
                                          <p:attrName>ppt_h</p:attrName>
                                        </p:attrNameLst>
                                      </p:cBhvr>
                                      <p:tavLst>
                                        <p:tav tm="0">
                                          <p:val>
                                            <p:fltVal val="0"/>
                                          </p:val>
                                        </p:tav>
                                        <p:tav tm="100000">
                                          <p:val>
                                            <p:strVal val="#ppt_h"/>
                                          </p:val>
                                        </p:tav>
                                      </p:tavLst>
                                    </p:anim>
                                    <p:anim calcmode="lin" valueType="num">
                                      <p:cBhvr>
                                        <p:cTn id="78" dur="1000" fill="hold"/>
                                        <p:tgtEl>
                                          <p:spTgt spid="142"/>
                                        </p:tgtEl>
                                        <p:attrNameLst>
                                          <p:attrName>style.rotation</p:attrName>
                                        </p:attrNameLst>
                                      </p:cBhvr>
                                      <p:tavLst>
                                        <p:tav tm="0">
                                          <p:val>
                                            <p:fltVal val="90"/>
                                          </p:val>
                                        </p:tav>
                                        <p:tav tm="100000">
                                          <p:val>
                                            <p:fltVal val="0"/>
                                          </p:val>
                                        </p:tav>
                                      </p:tavLst>
                                    </p:anim>
                                    <p:animEffect transition="in" filter="fade">
                                      <p:cBhvr>
                                        <p:cTn id="79" dur="1000"/>
                                        <p:tgtEl>
                                          <p:spTgt spid="142"/>
                                        </p:tgtEl>
                                      </p:cBhvr>
                                    </p:animEffect>
                                  </p:childTnLst>
                                </p:cTn>
                              </p:par>
                            </p:childTnLst>
                          </p:cTn>
                        </p:par>
                        <p:par>
                          <p:cTn id="80" fill="hold">
                            <p:stCondLst>
                              <p:cond delay="5250"/>
                            </p:stCondLst>
                            <p:childTnLst>
                              <p:par>
                                <p:cTn id="81" presetID="22" presetClass="entr" presetSubtype="1" fill="hold" grpId="0" nodeType="afterEffect">
                                  <p:stCondLst>
                                    <p:cond delay="0"/>
                                  </p:stCondLst>
                                  <p:childTnLst>
                                    <p:set>
                                      <p:cBhvr>
                                        <p:cTn id="82" dur="1" fill="hold">
                                          <p:stCondLst>
                                            <p:cond delay="0"/>
                                          </p:stCondLst>
                                        </p:cTn>
                                        <p:tgtEl>
                                          <p:spTgt spid="174"/>
                                        </p:tgtEl>
                                        <p:attrNameLst>
                                          <p:attrName>style.visibility</p:attrName>
                                        </p:attrNameLst>
                                      </p:cBhvr>
                                      <p:to>
                                        <p:strVal val="visible"/>
                                      </p:to>
                                    </p:set>
                                    <p:animEffect transition="in" filter="wipe(up)">
                                      <p:cBhvr>
                                        <p:cTn id="83" dur="500"/>
                                        <p:tgtEl>
                                          <p:spTgt spid="174"/>
                                        </p:tgtEl>
                                      </p:cBhvr>
                                    </p:animEffect>
                                  </p:childTnLst>
                                </p:cTn>
                              </p:par>
                            </p:childTnLst>
                          </p:cTn>
                        </p:par>
                        <p:par>
                          <p:cTn id="84" fill="hold">
                            <p:stCondLst>
                              <p:cond delay="5750"/>
                            </p:stCondLst>
                            <p:childTnLst>
                              <p:par>
                                <p:cTn id="85" presetID="2" presetClass="entr" presetSubtype="1" accel="50000" decel="50000" fill="hold" nodeType="afterEffect">
                                  <p:stCondLst>
                                    <p:cond delay="0"/>
                                  </p:stCondLst>
                                  <p:childTnLst>
                                    <p:set>
                                      <p:cBhvr>
                                        <p:cTn id="86" dur="1" fill="hold">
                                          <p:stCondLst>
                                            <p:cond delay="0"/>
                                          </p:stCondLst>
                                        </p:cTn>
                                        <p:tgtEl>
                                          <p:spTgt spid="165"/>
                                        </p:tgtEl>
                                        <p:attrNameLst>
                                          <p:attrName>style.visibility</p:attrName>
                                        </p:attrNameLst>
                                      </p:cBhvr>
                                      <p:to>
                                        <p:strVal val="visible"/>
                                      </p:to>
                                    </p:set>
                                    <p:anim calcmode="lin" valueType="num">
                                      <p:cBhvr additive="base">
                                        <p:cTn id="87" dur="500" fill="hold"/>
                                        <p:tgtEl>
                                          <p:spTgt spid="165"/>
                                        </p:tgtEl>
                                        <p:attrNameLst>
                                          <p:attrName>ppt_x</p:attrName>
                                        </p:attrNameLst>
                                      </p:cBhvr>
                                      <p:tavLst>
                                        <p:tav tm="0">
                                          <p:val>
                                            <p:strVal val="#ppt_x"/>
                                          </p:val>
                                        </p:tav>
                                        <p:tav tm="100000">
                                          <p:val>
                                            <p:strVal val="#ppt_x"/>
                                          </p:val>
                                        </p:tav>
                                      </p:tavLst>
                                    </p:anim>
                                    <p:anim calcmode="lin" valueType="num">
                                      <p:cBhvr additive="base">
                                        <p:cTn id="88" dur="500" fill="hold"/>
                                        <p:tgtEl>
                                          <p:spTgt spid="165"/>
                                        </p:tgtEl>
                                        <p:attrNameLst>
                                          <p:attrName>ppt_y</p:attrName>
                                        </p:attrNameLst>
                                      </p:cBhvr>
                                      <p:tavLst>
                                        <p:tav tm="0">
                                          <p:val>
                                            <p:strVal val="0-#ppt_h/2"/>
                                          </p:val>
                                        </p:tav>
                                        <p:tav tm="100000">
                                          <p:val>
                                            <p:strVal val="#ppt_y"/>
                                          </p:val>
                                        </p:tav>
                                      </p:tavLst>
                                    </p:anim>
                                  </p:childTnLst>
                                </p:cTn>
                              </p:par>
                            </p:childTnLst>
                          </p:cTn>
                        </p:par>
                        <p:par>
                          <p:cTn id="89" fill="hold">
                            <p:stCondLst>
                              <p:cond delay="6250"/>
                            </p:stCondLst>
                            <p:childTnLst>
                              <p:par>
                                <p:cTn id="90" presetID="31" presetClass="entr" presetSubtype="0" fill="hold" grpId="0" nodeType="afterEffect">
                                  <p:stCondLst>
                                    <p:cond delay="0"/>
                                  </p:stCondLst>
                                  <p:iterate type="lt">
                                    <p:tmPct val="5000"/>
                                  </p:iterate>
                                  <p:childTnLst>
                                    <p:set>
                                      <p:cBhvr>
                                        <p:cTn id="91" dur="1" fill="hold">
                                          <p:stCondLst>
                                            <p:cond delay="0"/>
                                          </p:stCondLst>
                                        </p:cTn>
                                        <p:tgtEl>
                                          <p:spTgt spid="140"/>
                                        </p:tgtEl>
                                        <p:attrNameLst>
                                          <p:attrName>style.visibility</p:attrName>
                                        </p:attrNameLst>
                                      </p:cBhvr>
                                      <p:to>
                                        <p:strVal val="visible"/>
                                      </p:to>
                                    </p:set>
                                    <p:anim calcmode="lin" valueType="num">
                                      <p:cBhvr>
                                        <p:cTn id="92" dur="1000" fill="hold"/>
                                        <p:tgtEl>
                                          <p:spTgt spid="140"/>
                                        </p:tgtEl>
                                        <p:attrNameLst>
                                          <p:attrName>ppt_w</p:attrName>
                                        </p:attrNameLst>
                                      </p:cBhvr>
                                      <p:tavLst>
                                        <p:tav tm="0">
                                          <p:val>
                                            <p:fltVal val="0"/>
                                          </p:val>
                                        </p:tav>
                                        <p:tav tm="100000">
                                          <p:val>
                                            <p:strVal val="#ppt_w"/>
                                          </p:val>
                                        </p:tav>
                                      </p:tavLst>
                                    </p:anim>
                                    <p:anim calcmode="lin" valueType="num">
                                      <p:cBhvr>
                                        <p:cTn id="93" dur="1000" fill="hold"/>
                                        <p:tgtEl>
                                          <p:spTgt spid="140"/>
                                        </p:tgtEl>
                                        <p:attrNameLst>
                                          <p:attrName>ppt_h</p:attrName>
                                        </p:attrNameLst>
                                      </p:cBhvr>
                                      <p:tavLst>
                                        <p:tav tm="0">
                                          <p:val>
                                            <p:fltVal val="0"/>
                                          </p:val>
                                        </p:tav>
                                        <p:tav tm="100000">
                                          <p:val>
                                            <p:strVal val="#ppt_h"/>
                                          </p:val>
                                        </p:tav>
                                      </p:tavLst>
                                    </p:anim>
                                    <p:anim calcmode="lin" valueType="num">
                                      <p:cBhvr>
                                        <p:cTn id="94" dur="1000" fill="hold"/>
                                        <p:tgtEl>
                                          <p:spTgt spid="140"/>
                                        </p:tgtEl>
                                        <p:attrNameLst>
                                          <p:attrName>style.rotation</p:attrName>
                                        </p:attrNameLst>
                                      </p:cBhvr>
                                      <p:tavLst>
                                        <p:tav tm="0">
                                          <p:val>
                                            <p:fltVal val="90"/>
                                          </p:val>
                                        </p:tav>
                                        <p:tav tm="100000">
                                          <p:val>
                                            <p:fltVal val="0"/>
                                          </p:val>
                                        </p:tav>
                                      </p:tavLst>
                                    </p:anim>
                                    <p:animEffect transition="in" filter="fade">
                                      <p:cBhvr>
                                        <p:cTn id="95" dur="1000"/>
                                        <p:tgtEl>
                                          <p:spTgt spid="140"/>
                                        </p:tgtEl>
                                      </p:cBhvr>
                                    </p:animEffect>
                                  </p:childTnLst>
                                </p:cTn>
                              </p:par>
                            </p:childTnLst>
                          </p:cTn>
                        </p:par>
                        <p:par>
                          <p:cTn id="96" fill="hold">
                            <p:stCondLst>
                              <p:cond delay="7250"/>
                            </p:stCondLst>
                            <p:childTnLst>
                              <p:par>
                                <p:cTn id="97" presetID="22" presetClass="entr" presetSubtype="1" fill="hold" grpId="0" nodeType="afterEffect">
                                  <p:stCondLst>
                                    <p:cond delay="0"/>
                                  </p:stCondLst>
                                  <p:childTnLst>
                                    <p:set>
                                      <p:cBhvr>
                                        <p:cTn id="98" dur="1" fill="hold">
                                          <p:stCondLst>
                                            <p:cond delay="0"/>
                                          </p:stCondLst>
                                        </p:cTn>
                                        <p:tgtEl>
                                          <p:spTgt spid="173"/>
                                        </p:tgtEl>
                                        <p:attrNameLst>
                                          <p:attrName>style.visibility</p:attrName>
                                        </p:attrNameLst>
                                      </p:cBhvr>
                                      <p:to>
                                        <p:strVal val="visible"/>
                                      </p:to>
                                    </p:set>
                                    <p:animEffect transition="in" filter="wipe(up)">
                                      <p:cBhvr>
                                        <p:cTn id="99" dur="500"/>
                                        <p:tgtEl>
                                          <p:spTgt spid="173"/>
                                        </p:tgtEl>
                                      </p:cBhvr>
                                    </p:animEffect>
                                  </p:childTnLst>
                                </p:cTn>
                              </p:par>
                            </p:childTnLst>
                          </p:cTn>
                        </p:par>
                        <p:par>
                          <p:cTn id="100" fill="hold">
                            <p:stCondLst>
                              <p:cond delay="7750"/>
                            </p:stCondLst>
                            <p:childTnLst>
                              <p:par>
                                <p:cTn id="101" presetID="2" presetClass="entr" presetSubtype="1" accel="50000" decel="50000" fill="hold" nodeType="afterEffect">
                                  <p:stCondLst>
                                    <p:cond delay="0"/>
                                  </p:stCondLst>
                                  <p:childTnLst>
                                    <p:set>
                                      <p:cBhvr>
                                        <p:cTn id="102" dur="1" fill="hold">
                                          <p:stCondLst>
                                            <p:cond delay="0"/>
                                          </p:stCondLst>
                                        </p:cTn>
                                        <p:tgtEl>
                                          <p:spTgt spid="168"/>
                                        </p:tgtEl>
                                        <p:attrNameLst>
                                          <p:attrName>style.visibility</p:attrName>
                                        </p:attrNameLst>
                                      </p:cBhvr>
                                      <p:to>
                                        <p:strVal val="visible"/>
                                      </p:to>
                                    </p:set>
                                    <p:anim calcmode="lin" valueType="num">
                                      <p:cBhvr additive="base">
                                        <p:cTn id="103" dur="500" fill="hold"/>
                                        <p:tgtEl>
                                          <p:spTgt spid="168"/>
                                        </p:tgtEl>
                                        <p:attrNameLst>
                                          <p:attrName>ppt_x</p:attrName>
                                        </p:attrNameLst>
                                      </p:cBhvr>
                                      <p:tavLst>
                                        <p:tav tm="0">
                                          <p:val>
                                            <p:strVal val="#ppt_x"/>
                                          </p:val>
                                        </p:tav>
                                        <p:tav tm="100000">
                                          <p:val>
                                            <p:strVal val="#ppt_x"/>
                                          </p:val>
                                        </p:tav>
                                      </p:tavLst>
                                    </p:anim>
                                    <p:anim calcmode="lin" valueType="num">
                                      <p:cBhvr additive="base">
                                        <p:cTn id="104" dur="500" fill="hold"/>
                                        <p:tgtEl>
                                          <p:spTgt spid="168"/>
                                        </p:tgtEl>
                                        <p:attrNameLst>
                                          <p:attrName>ppt_y</p:attrName>
                                        </p:attrNameLst>
                                      </p:cBhvr>
                                      <p:tavLst>
                                        <p:tav tm="0">
                                          <p:val>
                                            <p:strVal val="0-#ppt_h/2"/>
                                          </p:val>
                                        </p:tav>
                                        <p:tav tm="100000">
                                          <p:val>
                                            <p:strVal val="#ppt_y"/>
                                          </p:val>
                                        </p:tav>
                                      </p:tavLst>
                                    </p:anim>
                                  </p:childTnLst>
                                </p:cTn>
                              </p:par>
                            </p:childTnLst>
                          </p:cTn>
                        </p:par>
                        <p:par>
                          <p:cTn id="105" fill="hold">
                            <p:stCondLst>
                              <p:cond delay="8250"/>
                            </p:stCondLst>
                            <p:childTnLst>
                              <p:par>
                                <p:cTn id="106" presetID="31" presetClass="entr" presetSubtype="0" fill="hold" grpId="0" nodeType="afterEffect">
                                  <p:stCondLst>
                                    <p:cond delay="0"/>
                                  </p:stCondLst>
                                  <p:iterate type="lt">
                                    <p:tmPct val="5000"/>
                                  </p:iterate>
                                  <p:childTnLst>
                                    <p:set>
                                      <p:cBhvr>
                                        <p:cTn id="107" dur="1" fill="hold">
                                          <p:stCondLst>
                                            <p:cond delay="0"/>
                                          </p:stCondLst>
                                        </p:cTn>
                                        <p:tgtEl>
                                          <p:spTgt spid="141"/>
                                        </p:tgtEl>
                                        <p:attrNameLst>
                                          <p:attrName>style.visibility</p:attrName>
                                        </p:attrNameLst>
                                      </p:cBhvr>
                                      <p:to>
                                        <p:strVal val="visible"/>
                                      </p:to>
                                    </p:set>
                                    <p:anim calcmode="lin" valueType="num">
                                      <p:cBhvr>
                                        <p:cTn id="108" dur="1000" fill="hold"/>
                                        <p:tgtEl>
                                          <p:spTgt spid="141"/>
                                        </p:tgtEl>
                                        <p:attrNameLst>
                                          <p:attrName>ppt_w</p:attrName>
                                        </p:attrNameLst>
                                      </p:cBhvr>
                                      <p:tavLst>
                                        <p:tav tm="0">
                                          <p:val>
                                            <p:fltVal val="0"/>
                                          </p:val>
                                        </p:tav>
                                        <p:tav tm="100000">
                                          <p:val>
                                            <p:strVal val="#ppt_w"/>
                                          </p:val>
                                        </p:tav>
                                      </p:tavLst>
                                    </p:anim>
                                    <p:anim calcmode="lin" valueType="num">
                                      <p:cBhvr>
                                        <p:cTn id="109" dur="1000" fill="hold"/>
                                        <p:tgtEl>
                                          <p:spTgt spid="141"/>
                                        </p:tgtEl>
                                        <p:attrNameLst>
                                          <p:attrName>ppt_h</p:attrName>
                                        </p:attrNameLst>
                                      </p:cBhvr>
                                      <p:tavLst>
                                        <p:tav tm="0">
                                          <p:val>
                                            <p:fltVal val="0"/>
                                          </p:val>
                                        </p:tav>
                                        <p:tav tm="100000">
                                          <p:val>
                                            <p:strVal val="#ppt_h"/>
                                          </p:val>
                                        </p:tav>
                                      </p:tavLst>
                                    </p:anim>
                                    <p:anim calcmode="lin" valueType="num">
                                      <p:cBhvr>
                                        <p:cTn id="110" dur="1000" fill="hold"/>
                                        <p:tgtEl>
                                          <p:spTgt spid="141"/>
                                        </p:tgtEl>
                                        <p:attrNameLst>
                                          <p:attrName>style.rotation</p:attrName>
                                        </p:attrNameLst>
                                      </p:cBhvr>
                                      <p:tavLst>
                                        <p:tav tm="0">
                                          <p:val>
                                            <p:fltVal val="90"/>
                                          </p:val>
                                        </p:tav>
                                        <p:tav tm="100000">
                                          <p:val>
                                            <p:fltVal val="0"/>
                                          </p:val>
                                        </p:tav>
                                      </p:tavLst>
                                    </p:anim>
                                    <p:animEffect transition="in" filter="fade">
                                      <p:cBhvr>
                                        <p:cTn id="111" dur="1000"/>
                                        <p:tgtEl>
                                          <p:spTgt spid="141"/>
                                        </p:tgtEl>
                                      </p:cBhvr>
                                    </p:animEffect>
                                  </p:childTnLst>
                                </p:cTn>
                              </p:par>
                            </p:childTnLst>
                          </p:cTn>
                        </p:par>
                        <p:par>
                          <p:cTn id="112" fill="hold">
                            <p:stCondLst>
                              <p:cond delay="9250"/>
                            </p:stCondLst>
                            <p:childTnLst>
                              <p:par>
                                <p:cTn id="113" presetID="22" presetClass="entr" presetSubtype="1" fill="hold" grpId="0" nodeType="afterEffect">
                                  <p:stCondLst>
                                    <p:cond delay="0"/>
                                  </p:stCondLst>
                                  <p:childTnLst>
                                    <p:set>
                                      <p:cBhvr>
                                        <p:cTn id="114" dur="1" fill="hold">
                                          <p:stCondLst>
                                            <p:cond delay="0"/>
                                          </p:stCondLst>
                                        </p:cTn>
                                        <p:tgtEl>
                                          <p:spTgt spid="171"/>
                                        </p:tgtEl>
                                        <p:attrNameLst>
                                          <p:attrName>style.visibility</p:attrName>
                                        </p:attrNameLst>
                                      </p:cBhvr>
                                      <p:to>
                                        <p:strVal val="visible"/>
                                      </p:to>
                                    </p:set>
                                    <p:animEffect transition="in" filter="wipe(up)">
                                      <p:cBhvr>
                                        <p:cTn id="115" dur="500"/>
                                        <p:tgtEl>
                                          <p:spTgt spid="171"/>
                                        </p:tgtEl>
                                      </p:cBhvr>
                                    </p:animEffect>
                                  </p:childTnLst>
                                </p:cTn>
                              </p:par>
                            </p:childTnLst>
                          </p:cTn>
                        </p:par>
                        <p:par>
                          <p:cTn id="116" fill="hold">
                            <p:stCondLst>
                              <p:cond delay="9750"/>
                            </p:stCondLst>
                            <p:childTnLst>
                              <p:par>
                                <p:cTn id="117" presetID="2" presetClass="entr" presetSubtype="1" accel="50000" decel="50000" fill="hold" nodeType="afterEffect">
                                  <p:stCondLst>
                                    <p:cond delay="0"/>
                                  </p:stCondLst>
                                  <p:childTnLst>
                                    <p:set>
                                      <p:cBhvr>
                                        <p:cTn id="118" dur="1" fill="hold">
                                          <p:stCondLst>
                                            <p:cond delay="0"/>
                                          </p:stCondLst>
                                        </p:cTn>
                                        <p:tgtEl>
                                          <p:spTgt spid="159"/>
                                        </p:tgtEl>
                                        <p:attrNameLst>
                                          <p:attrName>style.visibility</p:attrName>
                                        </p:attrNameLst>
                                      </p:cBhvr>
                                      <p:to>
                                        <p:strVal val="visible"/>
                                      </p:to>
                                    </p:set>
                                    <p:anim calcmode="lin" valueType="num">
                                      <p:cBhvr additive="base">
                                        <p:cTn id="119" dur="500" fill="hold"/>
                                        <p:tgtEl>
                                          <p:spTgt spid="159"/>
                                        </p:tgtEl>
                                        <p:attrNameLst>
                                          <p:attrName>ppt_x</p:attrName>
                                        </p:attrNameLst>
                                      </p:cBhvr>
                                      <p:tavLst>
                                        <p:tav tm="0">
                                          <p:val>
                                            <p:strVal val="#ppt_x"/>
                                          </p:val>
                                        </p:tav>
                                        <p:tav tm="100000">
                                          <p:val>
                                            <p:strVal val="#ppt_x"/>
                                          </p:val>
                                        </p:tav>
                                      </p:tavLst>
                                    </p:anim>
                                    <p:anim calcmode="lin" valueType="num">
                                      <p:cBhvr additive="base">
                                        <p:cTn id="120" dur="500" fill="hold"/>
                                        <p:tgtEl>
                                          <p:spTgt spid="159"/>
                                        </p:tgtEl>
                                        <p:attrNameLst>
                                          <p:attrName>ppt_y</p:attrName>
                                        </p:attrNameLst>
                                      </p:cBhvr>
                                      <p:tavLst>
                                        <p:tav tm="0">
                                          <p:val>
                                            <p:strVal val="0-#ppt_h/2"/>
                                          </p:val>
                                        </p:tav>
                                        <p:tav tm="100000">
                                          <p:val>
                                            <p:strVal val="#ppt_y"/>
                                          </p:val>
                                        </p:tav>
                                      </p:tavLst>
                                    </p:anim>
                                  </p:childTnLst>
                                </p:cTn>
                              </p:par>
                            </p:childTnLst>
                          </p:cTn>
                        </p:par>
                        <p:par>
                          <p:cTn id="121" fill="hold">
                            <p:stCondLst>
                              <p:cond delay="10250"/>
                            </p:stCondLst>
                            <p:childTnLst>
                              <p:par>
                                <p:cTn id="122" presetID="31" presetClass="entr" presetSubtype="0" fill="hold" grpId="0" nodeType="afterEffect">
                                  <p:stCondLst>
                                    <p:cond delay="0"/>
                                  </p:stCondLst>
                                  <p:iterate type="lt">
                                    <p:tmPct val="5000"/>
                                  </p:iterate>
                                  <p:childTnLst>
                                    <p:set>
                                      <p:cBhvr>
                                        <p:cTn id="123" dur="1" fill="hold">
                                          <p:stCondLst>
                                            <p:cond delay="0"/>
                                          </p:stCondLst>
                                        </p:cTn>
                                        <p:tgtEl>
                                          <p:spTgt spid="139"/>
                                        </p:tgtEl>
                                        <p:attrNameLst>
                                          <p:attrName>style.visibility</p:attrName>
                                        </p:attrNameLst>
                                      </p:cBhvr>
                                      <p:to>
                                        <p:strVal val="visible"/>
                                      </p:to>
                                    </p:set>
                                    <p:anim calcmode="lin" valueType="num">
                                      <p:cBhvr>
                                        <p:cTn id="124" dur="1000" fill="hold"/>
                                        <p:tgtEl>
                                          <p:spTgt spid="139"/>
                                        </p:tgtEl>
                                        <p:attrNameLst>
                                          <p:attrName>ppt_w</p:attrName>
                                        </p:attrNameLst>
                                      </p:cBhvr>
                                      <p:tavLst>
                                        <p:tav tm="0">
                                          <p:val>
                                            <p:fltVal val="0"/>
                                          </p:val>
                                        </p:tav>
                                        <p:tav tm="100000">
                                          <p:val>
                                            <p:strVal val="#ppt_w"/>
                                          </p:val>
                                        </p:tav>
                                      </p:tavLst>
                                    </p:anim>
                                    <p:anim calcmode="lin" valueType="num">
                                      <p:cBhvr>
                                        <p:cTn id="125" dur="1000" fill="hold"/>
                                        <p:tgtEl>
                                          <p:spTgt spid="139"/>
                                        </p:tgtEl>
                                        <p:attrNameLst>
                                          <p:attrName>ppt_h</p:attrName>
                                        </p:attrNameLst>
                                      </p:cBhvr>
                                      <p:tavLst>
                                        <p:tav tm="0">
                                          <p:val>
                                            <p:fltVal val="0"/>
                                          </p:val>
                                        </p:tav>
                                        <p:tav tm="100000">
                                          <p:val>
                                            <p:strVal val="#ppt_h"/>
                                          </p:val>
                                        </p:tav>
                                      </p:tavLst>
                                    </p:anim>
                                    <p:anim calcmode="lin" valueType="num">
                                      <p:cBhvr>
                                        <p:cTn id="126" dur="1000" fill="hold"/>
                                        <p:tgtEl>
                                          <p:spTgt spid="139"/>
                                        </p:tgtEl>
                                        <p:attrNameLst>
                                          <p:attrName>style.rotation</p:attrName>
                                        </p:attrNameLst>
                                      </p:cBhvr>
                                      <p:tavLst>
                                        <p:tav tm="0">
                                          <p:val>
                                            <p:fltVal val="90"/>
                                          </p:val>
                                        </p:tav>
                                        <p:tav tm="100000">
                                          <p:val>
                                            <p:fltVal val="0"/>
                                          </p:val>
                                        </p:tav>
                                      </p:tavLst>
                                    </p:anim>
                                    <p:animEffect transition="in" filter="fade">
                                      <p:cBhvr>
                                        <p:cTn id="127" dur="1000"/>
                                        <p:tgtEl>
                                          <p:spTgt spid="139"/>
                                        </p:tgtEl>
                                      </p:cBhvr>
                                    </p:animEffect>
                                  </p:childTnLst>
                                </p:cTn>
                              </p:par>
                            </p:childTnLst>
                          </p:cTn>
                        </p:par>
                        <p:par>
                          <p:cTn id="128" fill="hold">
                            <p:stCondLst>
                              <p:cond delay="11250"/>
                            </p:stCondLst>
                            <p:childTnLst>
                              <p:par>
                                <p:cTn id="129" presetID="22" presetClass="entr" presetSubtype="1" fill="hold" grpId="0" nodeType="afterEffect">
                                  <p:stCondLst>
                                    <p:cond delay="0"/>
                                  </p:stCondLst>
                                  <p:childTnLst>
                                    <p:set>
                                      <p:cBhvr>
                                        <p:cTn id="130" dur="1" fill="hold">
                                          <p:stCondLst>
                                            <p:cond delay="0"/>
                                          </p:stCondLst>
                                        </p:cTn>
                                        <p:tgtEl>
                                          <p:spTgt spid="175"/>
                                        </p:tgtEl>
                                        <p:attrNameLst>
                                          <p:attrName>style.visibility</p:attrName>
                                        </p:attrNameLst>
                                      </p:cBhvr>
                                      <p:to>
                                        <p:strVal val="visible"/>
                                      </p:to>
                                    </p:set>
                                    <p:animEffect transition="in" filter="wipe(up)">
                                      <p:cBhvr>
                                        <p:cTn id="131" dur="500"/>
                                        <p:tgtEl>
                                          <p:spTgt spid="17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8" grpId="0" animBg="1"/>
      <p:bldP spid="345" grpId="0" animBg="1"/>
      <p:bldP spid="343" grpId="0" animBg="1"/>
      <p:bldP spid="341" grpId="0" animBg="1"/>
      <p:bldP spid="342" grpId="0" animBg="1"/>
      <p:bldP spid="344" grpId="0" animBg="1"/>
      <p:bldP spid="346" grpId="0" animBg="1"/>
      <p:bldP spid="340" grpId="0" animBg="1"/>
      <p:bldGraphic spid="139" grpId="0">
        <p:bldAsOne/>
      </p:bldGraphic>
      <p:bldGraphic spid="140" grpId="0">
        <p:bldAsOne/>
      </p:bldGraphic>
      <p:bldGraphic spid="141" grpId="0">
        <p:bldAsOne/>
      </p:bldGraphic>
      <p:bldGraphic spid="142" grpId="0">
        <p:bldAsOne/>
      </p:bldGraphic>
      <p:bldP spid="171" grpId="0"/>
      <p:bldP spid="173" grpId="0"/>
      <p:bldP spid="174" grpId="0"/>
      <p:bldP spid="175" grpId="0"/>
    </p:bldLst>
  </p:timing>
</p:sld>
</file>

<file path=ppt/slides/slide48.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9000" b="-9000"/>
          </a:stretch>
        </a:blipFill>
        <a:effectLst/>
      </p:bgPr>
    </p:bg>
    <p:spTree>
      <p:nvGrpSpPr>
        <p:cNvPr id="1" name=""/>
        <p:cNvGrpSpPr/>
        <p:nvPr/>
      </p:nvGrpSpPr>
      <p:grpSpPr>
        <a:xfrm>
          <a:off x="0" y="0"/>
          <a:ext cx="0" cy="0"/>
          <a:chOff x="0" y="0"/>
          <a:chExt cx="0" cy="0"/>
        </a:xfrm>
      </p:grpSpPr>
      <p:sp>
        <p:nvSpPr>
          <p:cNvPr id="52" name="TextBox 51"/>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CROATIA MAP</a:t>
            </a:r>
          </a:p>
          <a:p>
            <a:pPr algn="r"/>
            <a:r>
              <a:rPr lang="en-US" dirty="0">
                <a:solidFill>
                  <a:schemeClr val="bg1"/>
                </a:solidFill>
                <a:latin typeface="Candara" panose="020E0502030303020204" pitchFamily="34" charset="0"/>
              </a:rPr>
              <a:t>Your Subtitle</a:t>
            </a:r>
          </a:p>
        </p:txBody>
      </p:sp>
      <p:graphicFrame>
        <p:nvGraphicFramePr>
          <p:cNvPr id="53" name="Chart 52"/>
          <p:cNvGraphicFramePr/>
          <p:nvPr>
            <p:extLst/>
          </p:nvPr>
        </p:nvGraphicFramePr>
        <p:xfrm>
          <a:off x="144212" y="5166007"/>
          <a:ext cx="1511539" cy="1599840"/>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54" name="Chart 53"/>
          <p:cNvGraphicFramePr/>
          <p:nvPr>
            <p:extLst/>
          </p:nvPr>
        </p:nvGraphicFramePr>
        <p:xfrm>
          <a:off x="151836" y="869210"/>
          <a:ext cx="1511539" cy="1599840"/>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55" name="Chart 54"/>
          <p:cNvGraphicFramePr/>
          <p:nvPr>
            <p:extLst/>
          </p:nvPr>
        </p:nvGraphicFramePr>
        <p:xfrm>
          <a:off x="7430872" y="3561954"/>
          <a:ext cx="1511539" cy="1599840"/>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56" name="Chart 55"/>
          <p:cNvGraphicFramePr/>
          <p:nvPr>
            <p:extLst/>
          </p:nvPr>
        </p:nvGraphicFramePr>
        <p:xfrm>
          <a:off x="146353" y="2950115"/>
          <a:ext cx="1511539" cy="1599840"/>
        </p:xfrm>
        <a:graphic>
          <a:graphicData uri="http://schemas.openxmlformats.org/drawingml/2006/chart">
            <c:chart xmlns:c="http://schemas.openxmlformats.org/drawingml/2006/chart" xmlns:r="http://schemas.openxmlformats.org/officeDocument/2006/relationships" r:id="rId7"/>
          </a:graphicData>
        </a:graphic>
      </p:graphicFrame>
      <p:sp>
        <p:nvSpPr>
          <p:cNvPr id="57" name="TextBox 56"/>
          <p:cNvSpPr txBox="1"/>
          <p:nvPr/>
        </p:nvSpPr>
        <p:spPr>
          <a:xfrm>
            <a:off x="8962664" y="3812874"/>
            <a:ext cx="2533560" cy="1077218"/>
          </a:xfrm>
          <a:prstGeom prst="rect">
            <a:avLst/>
          </a:prstGeom>
          <a:noFill/>
        </p:spPr>
        <p:txBody>
          <a:bodyPr wrap="square" rtlCol="0">
            <a:spAutoFit/>
          </a:bodyPr>
          <a:lstStyle/>
          <a:p>
            <a:r>
              <a:rPr lang="en-US" sz="1400" dirty="0">
                <a:solidFill>
                  <a:srgbClr val="BF2500"/>
                </a:solidFill>
                <a:latin typeface="Bernard MT Condensed" panose="02050806060905020404" pitchFamily="18" charset="0"/>
              </a:rPr>
              <a:t>LOREM IPSUM</a:t>
            </a:r>
          </a:p>
          <a:p>
            <a:endParaRPr lang="en-US" sz="2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58" name="TextBox 57"/>
          <p:cNvSpPr txBox="1"/>
          <p:nvPr/>
        </p:nvSpPr>
        <p:spPr>
          <a:xfrm>
            <a:off x="1588489" y="1131312"/>
            <a:ext cx="2533560" cy="1077218"/>
          </a:xfrm>
          <a:prstGeom prst="rect">
            <a:avLst/>
          </a:prstGeom>
          <a:noFill/>
        </p:spPr>
        <p:txBody>
          <a:bodyPr wrap="square" rtlCol="0">
            <a:spAutoFit/>
          </a:bodyPr>
          <a:lstStyle/>
          <a:p>
            <a:r>
              <a:rPr lang="en-US" sz="1400" dirty="0">
                <a:solidFill>
                  <a:srgbClr val="ED7D31"/>
                </a:solidFill>
                <a:latin typeface="Bernard MT Condensed" panose="02050806060905020404" pitchFamily="18" charset="0"/>
              </a:rPr>
              <a:t>LOREM IPSUM</a:t>
            </a:r>
          </a:p>
          <a:p>
            <a:endParaRPr lang="en-US" sz="2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59" name="TextBox 58"/>
          <p:cNvSpPr txBox="1"/>
          <p:nvPr/>
        </p:nvSpPr>
        <p:spPr>
          <a:xfrm>
            <a:off x="1600222" y="3202158"/>
            <a:ext cx="2533560" cy="1077218"/>
          </a:xfrm>
          <a:prstGeom prst="rect">
            <a:avLst/>
          </a:prstGeom>
          <a:noFill/>
        </p:spPr>
        <p:txBody>
          <a:bodyPr wrap="square" rtlCol="0">
            <a:spAutoFit/>
          </a:bodyPr>
          <a:lstStyle/>
          <a:p>
            <a:r>
              <a:rPr lang="en-US" sz="1400" dirty="0">
                <a:solidFill>
                  <a:srgbClr val="E04621"/>
                </a:solidFill>
                <a:latin typeface="Bernard MT Condensed" panose="02050806060905020404" pitchFamily="18" charset="0"/>
              </a:rPr>
              <a:t>LOREM IPSUM</a:t>
            </a:r>
          </a:p>
          <a:p>
            <a:endParaRPr lang="en-US" sz="2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60" name="TextBox 59"/>
          <p:cNvSpPr txBox="1"/>
          <p:nvPr/>
        </p:nvSpPr>
        <p:spPr>
          <a:xfrm>
            <a:off x="1599333" y="5426194"/>
            <a:ext cx="2533560" cy="1077218"/>
          </a:xfrm>
          <a:prstGeom prst="rect">
            <a:avLst/>
          </a:prstGeom>
          <a:noFill/>
        </p:spPr>
        <p:txBody>
          <a:bodyPr wrap="square" rtlCol="0">
            <a:spAutoFit/>
          </a:bodyPr>
          <a:lstStyle/>
          <a:p>
            <a:r>
              <a:rPr lang="en-US" sz="1400" dirty="0">
                <a:solidFill>
                  <a:srgbClr val="CF3510"/>
                </a:solidFill>
                <a:latin typeface="Bernard MT Condensed" panose="02050806060905020404" pitchFamily="18" charset="0"/>
              </a:rPr>
              <a:t>LOREM IPSUM</a:t>
            </a:r>
          </a:p>
          <a:p>
            <a:endParaRPr lang="en-US" sz="2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61" name="Freeform 5"/>
          <p:cNvSpPr>
            <a:spLocks/>
          </p:cNvSpPr>
          <p:nvPr/>
        </p:nvSpPr>
        <p:spPr bwMode="auto">
          <a:xfrm>
            <a:off x="6408447" y="1032312"/>
            <a:ext cx="993482" cy="699393"/>
          </a:xfrm>
          <a:custGeom>
            <a:avLst/>
            <a:gdLst/>
            <a:ahLst/>
            <a:cxnLst>
              <a:cxn ang="0">
                <a:pos x="126" y="208"/>
              </a:cxn>
              <a:cxn ang="0">
                <a:pos x="127" y="189"/>
              </a:cxn>
              <a:cxn ang="0">
                <a:pos x="134" y="168"/>
              </a:cxn>
              <a:cxn ang="0">
                <a:pos x="155" y="147"/>
              </a:cxn>
              <a:cxn ang="0">
                <a:pos x="170" y="147"/>
              </a:cxn>
              <a:cxn ang="0">
                <a:pos x="176" y="134"/>
              </a:cxn>
              <a:cxn ang="0">
                <a:pos x="186" y="145"/>
              </a:cxn>
              <a:cxn ang="0">
                <a:pos x="198" y="160"/>
              </a:cxn>
              <a:cxn ang="0">
                <a:pos x="198" y="171"/>
              </a:cxn>
              <a:cxn ang="0">
                <a:pos x="215" y="184"/>
              </a:cxn>
              <a:cxn ang="0">
                <a:pos x="227" y="207"/>
              </a:cxn>
              <a:cxn ang="0">
                <a:pos x="243" y="211"/>
              </a:cxn>
              <a:cxn ang="0">
                <a:pos x="262" y="227"/>
              </a:cxn>
              <a:cxn ang="0">
                <a:pos x="274" y="238"/>
              </a:cxn>
              <a:cxn ang="0">
                <a:pos x="273" y="230"/>
              </a:cxn>
              <a:cxn ang="0">
                <a:pos x="282" y="215"/>
              </a:cxn>
              <a:cxn ang="0">
                <a:pos x="307" y="187"/>
              </a:cxn>
              <a:cxn ang="0">
                <a:pos x="324" y="188"/>
              </a:cxn>
              <a:cxn ang="0">
                <a:pos x="336" y="185"/>
              </a:cxn>
              <a:cxn ang="0">
                <a:pos x="325" y="171"/>
              </a:cxn>
              <a:cxn ang="0">
                <a:pos x="322" y="161"/>
              </a:cxn>
              <a:cxn ang="0">
                <a:pos x="312" y="145"/>
              </a:cxn>
              <a:cxn ang="0">
                <a:pos x="307" y="133"/>
              </a:cxn>
              <a:cxn ang="0">
                <a:pos x="305" y="127"/>
              </a:cxn>
              <a:cxn ang="0">
                <a:pos x="294" y="122"/>
              </a:cxn>
              <a:cxn ang="0">
                <a:pos x="294" y="111"/>
              </a:cxn>
              <a:cxn ang="0">
                <a:pos x="286" y="98"/>
              </a:cxn>
              <a:cxn ang="0">
                <a:pos x="274" y="89"/>
              </a:cxn>
              <a:cxn ang="0">
                <a:pos x="261" y="83"/>
              </a:cxn>
              <a:cxn ang="0">
                <a:pos x="230" y="65"/>
              </a:cxn>
              <a:cxn ang="0">
                <a:pos x="212" y="56"/>
              </a:cxn>
              <a:cxn ang="0">
                <a:pos x="197" y="39"/>
              </a:cxn>
              <a:cxn ang="0">
                <a:pos x="187" y="21"/>
              </a:cxn>
              <a:cxn ang="0">
                <a:pos x="185" y="2"/>
              </a:cxn>
              <a:cxn ang="0">
                <a:pos x="182" y="0"/>
              </a:cxn>
              <a:cxn ang="0">
                <a:pos x="177" y="13"/>
              </a:cxn>
              <a:cxn ang="0">
                <a:pos x="173" y="20"/>
              </a:cxn>
              <a:cxn ang="0">
                <a:pos x="170" y="30"/>
              </a:cxn>
              <a:cxn ang="0">
                <a:pos x="161" y="23"/>
              </a:cxn>
              <a:cxn ang="0">
                <a:pos x="151" y="24"/>
              </a:cxn>
              <a:cxn ang="0">
                <a:pos x="149" y="33"/>
              </a:cxn>
              <a:cxn ang="0">
                <a:pos x="142" y="50"/>
              </a:cxn>
              <a:cxn ang="0">
                <a:pos x="127" y="68"/>
              </a:cxn>
              <a:cxn ang="0">
                <a:pos x="97" y="78"/>
              </a:cxn>
              <a:cxn ang="0">
                <a:pos x="72" y="88"/>
              </a:cxn>
              <a:cxn ang="0">
                <a:pos x="52" y="102"/>
              </a:cxn>
              <a:cxn ang="0">
                <a:pos x="24" y="105"/>
              </a:cxn>
              <a:cxn ang="0">
                <a:pos x="12" y="124"/>
              </a:cxn>
              <a:cxn ang="0">
                <a:pos x="1" y="151"/>
              </a:cxn>
              <a:cxn ang="0">
                <a:pos x="0" y="164"/>
              </a:cxn>
              <a:cxn ang="0">
                <a:pos x="13" y="170"/>
              </a:cxn>
              <a:cxn ang="0">
                <a:pos x="30" y="177"/>
              </a:cxn>
              <a:cxn ang="0">
                <a:pos x="43" y="196"/>
              </a:cxn>
              <a:cxn ang="0">
                <a:pos x="58" y="195"/>
              </a:cxn>
              <a:cxn ang="0">
                <a:pos x="71" y="200"/>
              </a:cxn>
              <a:cxn ang="0">
                <a:pos x="86" y="214"/>
              </a:cxn>
              <a:cxn ang="0">
                <a:pos x="100" y="218"/>
              </a:cxn>
              <a:cxn ang="0">
                <a:pos x="126" y="218"/>
              </a:cxn>
            </a:cxnLst>
            <a:rect l="0" t="0" r="r" b="b"/>
            <a:pathLst>
              <a:path w="337" h="238">
                <a:moveTo>
                  <a:pt x="126" y="218"/>
                </a:moveTo>
                <a:cubicBezTo>
                  <a:pt x="126" y="208"/>
                  <a:pt x="126" y="208"/>
                  <a:pt x="126" y="208"/>
                </a:cubicBezTo>
                <a:cubicBezTo>
                  <a:pt x="127" y="203"/>
                  <a:pt x="124" y="200"/>
                  <a:pt x="126" y="195"/>
                </a:cubicBezTo>
                <a:cubicBezTo>
                  <a:pt x="127" y="193"/>
                  <a:pt x="128" y="192"/>
                  <a:pt x="127" y="189"/>
                </a:cubicBezTo>
                <a:cubicBezTo>
                  <a:pt x="126" y="183"/>
                  <a:pt x="129" y="183"/>
                  <a:pt x="131" y="178"/>
                </a:cubicBezTo>
                <a:cubicBezTo>
                  <a:pt x="133" y="174"/>
                  <a:pt x="134" y="172"/>
                  <a:pt x="134" y="168"/>
                </a:cubicBezTo>
                <a:cubicBezTo>
                  <a:pt x="135" y="165"/>
                  <a:pt x="134" y="163"/>
                  <a:pt x="135" y="160"/>
                </a:cubicBezTo>
                <a:cubicBezTo>
                  <a:pt x="135" y="158"/>
                  <a:pt x="153" y="145"/>
                  <a:pt x="155" y="147"/>
                </a:cubicBezTo>
                <a:cubicBezTo>
                  <a:pt x="156" y="148"/>
                  <a:pt x="155" y="160"/>
                  <a:pt x="160" y="155"/>
                </a:cubicBezTo>
                <a:cubicBezTo>
                  <a:pt x="163" y="152"/>
                  <a:pt x="168" y="150"/>
                  <a:pt x="170" y="147"/>
                </a:cubicBezTo>
                <a:cubicBezTo>
                  <a:pt x="173" y="144"/>
                  <a:pt x="172" y="141"/>
                  <a:pt x="172" y="138"/>
                </a:cubicBezTo>
                <a:cubicBezTo>
                  <a:pt x="173" y="136"/>
                  <a:pt x="173" y="133"/>
                  <a:pt x="176" y="134"/>
                </a:cubicBezTo>
                <a:cubicBezTo>
                  <a:pt x="179" y="136"/>
                  <a:pt x="188" y="136"/>
                  <a:pt x="187" y="140"/>
                </a:cubicBezTo>
                <a:cubicBezTo>
                  <a:pt x="187" y="142"/>
                  <a:pt x="186" y="143"/>
                  <a:pt x="186" y="145"/>
                </a:cubicBezTo>
                <a:cubicBezTo>
                  <a:pt x="186" y="147"/>
                  <a:pt x="190" y="148"/>
                  <a:pt x="190" y="151"/>
                </a:cubicBezTo>
                <a:cubicBezTo>
                  <a:pt x="190" y="157"/>
                  <a:pt x="194" y="157"/>
                  <a:pt x="198" y="160"/>
                </a:cubicBezTo>
                <a:cubicBezTo>
                  <a:pt x="200" y="162"/>
                  <a:pt x="198" y="163"/>
                  <a:pt x="197" y="165"/>
                </a:cubicBezTo>
                <a:cubicBezTo>
                  <a:pt x="196" y="167"/>
                  <a:pt x="198" y="169"/>
                  <a:pt x="198" y="171"/>
                </a:cubicBezTo>
                <a:cubicBezTo>
                  <a:pt x="200" y="174"/>
                  <a:pt x="200" y="177"/>
                  <a:pt x="203" y="179"/>
                </a:cubicBezTo>
                <a:cubicBezTo>
                  <a:pt x="207" y="181"/>
                  <a:pt x="213" y="180"/>
                  <a:pt x="215" y="184"/>
                </a:cubicBezTo>
                <a:cubicBezTo>
                  <a:pt x="220" y="193"/>
                  <a:pt x="228" y="184"/>
                  <a:pt x="228" y="199"/>
                </a:cubicBezTo>
                <a:cubicBezTo>
                  <a:pt x="228" y="202"/>
                  <a:pt x="228" y="204"/>
                  <a:pt x="227" y="207"/>
                </a:cubicBezTo>
                <a:cubicBezTo>
                  <a:pt x="227" y="210"/>
                  <a:pt x="227" y="211"/>
                  <a:pt x="230" y="211"/>
                </a:cubicBezTo>
                <a:cubicBezTo>
                  <a:pt x="238" y="211"/>
                  <a:pt x="235" y="216"/>
                  <a:pt x="243" y="211"/>
                </a:cubicBezTo>
                <a:cubicBezTo>
                  <a:pt x="252" y="205"/>
                  <a:pt x="249" y="219"/>
                  <a:pt x="253" y="224"/>
                </a:cubicBezTo>
                <a:cubicBezTo>
                  <a:pt x="255" y="226"/>
                  <a:pt x="259" y="226"/>
                  <a:pt x="262" y="227"/>
                </a:cubicBezTo>
                <a:cubicBezTo>
                  <a:pt x="265" y="228"/>
                  <a:pt x="263" y="232"/>
                  <a:pt x="266" y="234"/>
                </a:cubicBezTo>
                <a:cubicBezTo>
                  <a:pt x="274" y="238"/>
                  <a:pt x="274" y="238"/>
                  <a:pt x="274" y="238"/>
                </a:cubicBezTo>
                <a:cubicBezTo>
                  <a:pt x="274" y="238"/>
                  <a:pt x="274" y="238"/>
                  <a:pt x="274" y="238"/>
                </a:cubicBezTo>
                <a:cubicBezTo>
                  <a:pt x="274" y="237"/>
                  <a:pt x="272" y="231"/>
                  <a:pt x="273" y="230"/>
                </a:cubicBezTo>
                <a:cubicBezTo>
                  <a:pt x="273" y="228"/>
                  <a:pt x="277" y="228"/>
                  <a:pt x="277" y="225"/>
                </a:cubicBezTo>
                <a:cubicBezTo>
                  <a:pt x="269" y="224"/>
                  <a:pt x="281" y="217"/>
                  <a:pt x="282" y="215"/>
                </a:cubicBezTo>
                <a:cubicBezTo>
                  <a:pt x="283" y="210"/>
                  <a:pt x="284" y="206"/>
                  <a:pt x="289" y="202"/>
                </a:cubicBezTo>
                <a:cubicBezTo>
                  <a:pt x="294" y="198"/>
                  <a:pt x="299" y="182"/>
                  <a:pt x="307" y="187"/>
                </a:cubicBezTo>
                <a:cubicBezTo>
                  <a:pt x="311" y="190"/>
                  <a:pt x="315" y="187"/>
                  <a:pt x="320" y="187"/>
                </a:cubicBezTo>
                <a:cubicBezTo>
                  <a:pt x="321" y="187"/>
                  <a:pt x="323" y="188"/>
                  <a:pt x="324" y="188"/>
                </a:cubicBezTo>
                <a:cubicBezTo>
                  <a:pt x="326" y="188"/>
                  <a:pt x="334" y="185"/>
                  <a:pt x="336" y="185"/>
                </a:cubicBezTo>
                <a:cubicBezTo>
                  <a:pt x="336" y="185"/>
                  <a:pt x="336" y="185"/>
                  <a:pt x="336" y="185"/>
                </a:cubicBezTo>
                <a:cubicBezTo>
                  <a:pt x="336" y="182"/>
                  <a:pt x="337" y="179"/>
                  <a:pt x="337" y="178"/>
                </a:cubicBezTo>
                <a:cubicBezTo>
                  <a:pt x="335" y="174"/>
                  <a:pt x="322" y="178"/>
                  <a:pt x="325" y="171"/>
                </a:cubicBezTo>
                <a:cubicBezTo>
                  <a:pt x="326" y="168"/>
                  <a:pt x="334" y="166"/>
                  <a:pt x="334" y="165"/>
                </a:cubicBezTo>
                <a:cubicBezTo>
                  <a:pt x="334" y="160"/>
                  <a:pt x="324" y="163"/>
                  <a:pt x="322" y="161"/>
                </a:cubicBezTo>
                <a:cubicBezTo>
                  <a:pt x="319" y="157"/>
                  <a:pt x="328" y="149"/>
                  <a:pt x="324" y="147"/>
                </a:cubicBezTo>
                <a:cubicBezTo>
                  <a:pt x="321" y="145"/>
                  <a:pt x="312" y="149"/>
                  <a:pt x="312" y="145"/>
                </a:cubicBezTo>
                <a:cubicBezTo>
                  <a:pt x="312" y="142"/>
                  <a:pt x="318" y="133"/>
                  <a:pt x="308" y="136"/>
                </a:cubicBezTo>
                <a:cubicBezTo>
                  <a:pt x="304" y="137"/>
                  <a:pt x="305" y="135"/>
                  <a:pt x="307" y="133"/>
                </a:cubicBezTo>
                <a:cubicBezTo>
                  <a:pt x="309" y="131"/>
                  <a:pt x="312" y="129"/>
                  <a:pt x="312" y="127"/>
                </a:cubicBezTo>
                <a:cubicBezTo>
                  <a:pt x="311" y="125"/>
                  <a:pt x="306" y="128"/>
                  <a:pt x="305" y="127"/>
                </a:cubicBezTo>
                <a:cubicBezTo>
                  <a:pt x="304" y="125"/>
                  <a:pt x="310" y="123"/>
                  <a:pt x="308" y="121"/>
                </a:cubicBezTo>
                <a:cubicBezTo>
                  <a:pt x="306" y="119"/>
                  <a:pt x="300" y="121"/>
                  <a:pt x="294" y="122"/>
                </a:cubicBezTo>
                <a:cubicBezTo>
                  <a:pt x="293" y="117"/>
                  <a:pt x="293" y="117"/>
                  <a:pt x="293" y="117"/>
                </a:cubicBezTo>
                <a:cubicBezTo>
                  <a:pt x="293" y="114"/>
                  <a:pt x="292" y="113"/>
                  <a:pt x="294" y="111"/>
                </a:cubicBezTo>
                <a:cubicBezTo>
                  <a:pt x="296" y="109"/>
                  <a:pt x="293" y="107"/>
                  <a:pt x="293" y="106"/>
                </a:cubicBezTo>
                <a:cubicBezTo>
                  <a:pt x="293" y="97"/>
                  <a:pt x="289" y="102"/>
                  <a:pt x="286" y="98"/>
                </a:cubicBezTo>
                <a:cubicBezTo>
                  <a:pt x="284" y="95"/>
                  <a:pt x="288" y="94"/>
                  <a:pt x="283" y="92"/>
                </a:cubicBezTo>
                <a:cubicBezTo>
                  <a:pt x="277" y="89"/>
                  <a:pt x="278" y="95"/>
                  <a:pt x="274" y="89"/>
                </a:cubicBezTo>
                <a:cubicBezTo>
                  <a:pt x="273" y="87"/>
                  <a:pt x="270" y="90"/>
                  <a:pt x="268" y="87"/>
                </a:cubicBezTo>
                <a:cubicBezTo>
                  <a:pt x="266" y="84"/>
                  <a:pt x="266" y="82"/>
                  <a:pt x="261" y="83"/>
                </a:cubicBezTo>
                <a:cubicBezTo>
                  <a:pt x="258" y="84"/>
                  <a:pt x="255" y="80"/>
                  <a:pt x="255" y="77"/>
                </a:cubicBezTo>
                <a:cubicBezTo>
                  <a:pt x="255" y="76"/>
                  <a:pt x="233" y="65"/>
                  <a:pt x="230" y="65"/>
                </a:cubicBezTo>
                <a:cubicBezTo>
                  <a:pt x="224" y="64"/>
                  <a:pt x="218" y="66"/>
                  <a:pt x="221" y="56"/>
                </a:cubicBezTo>
                <a:cubicBezTo>
                  <a:pt x="212" y="56"/>
                  <a:pt x="212" y="56"/>
                  <a:pt x="212" y="56"/>
                </a:cubicBezTo>
                <a:cubicBezTo>
                  <a:pt x="209" y="51"/>
                  <a:pt x="205" y="46"/>
                  <a:pt x="202" y="46"/>
                </a:cubicBezTo>
                <a:cubicBezTo>
                  <a:pt x="198" y="44"/>
                  <a:pt x="199" y="42"/>
                  <a:pt x="197" y="39"/>
                </a:cubicBezTo>
                <a:cubicBezTo>
                  <a:pt x="195" y="37"/>
                  <a:pt x="192" y="37"/>
                  <a:pt x="191" y="34"/>
                </a:cubicBezTo>
                <a:cubicBezTo>
                  <a:pt x="188" y="31"/>
                  <a:pt x="190" y="24"/>
                  <a:pt x="187" y="21"/>
                </a:cubicBezTo>
                <a:cubicBezTo>
                  <a:pt x="188" y="10"/>
                  <a:pt x="188" y="10"/>
                  <a:pt x="188" y="10"/>
                </a:cubicBezTo>
                <a:cubicBezTo>
                  <a:pt x="188" y="6"/>
                  <a:pt x="189" y="4"/>
                  <a:pt x="185" y="2"/>
                </a:cubicBezTo>
                <a:cubicBezTo>
                  <a:pt x="184" y="1"/>
                  <a:pt x="183" y="1"/>
                  <a:pt x="182" y="0"/>
                </a:cubicBezTo>
                <a:cubicBezTo>
                  <a:pt x="182" y="0"/>
                  <a:pt x="182" y="0"/>
                  <a:pt x="182" y="0"/>
                </a:cubicBezTo>
                <a:cubicBezTo>
                  <a:pt x="180" y="1"/>
                  <a:pt x="175" y="6"/>
                  <a:pt x="177" y="9"/>
                </a:cubicBezTo>
                <a:cubicBezTo>
                  <a:pt x="179" y="11"/>
                  <a:pt x="178" y="11"/>
                  <a:pt x="177" y="13"/>
                </a:cubicBezTo>
                <a:cubicBezTo>
                  <a:pt x="176" y="14"/>
                  <a:pt x="177" y="15"/>
                  <a:pt x="176" y="16"/>
                </a:cubicBezTo>
                <a:cubicBezTo>
                  <a:pt x="176" y="17"/>
                  <a:pt x="174" y="19"/>
                  <a:pt x="173" y="20"/>
                </a:cubicBezTo>
                <a:cubicBezTo>
                  <a:pt x="170" y="23"/>
                  <a:pt x="175" y="28"/>
                  <a:pt x="173" y="29"/>
                </a:cubicBezTo>
                <a:cubicBezTo>
                  <a:pt x="173" y="29"/>
                  <a:pt x="171" y="29"/>
                  <a:pt x="170" y="30"/>
                </a:cubicBezTo>
                <a:cubicBezTo>
                  <a:pt x="168" y="31"/>
                  <a:pt x="167" y="31"/>
                  <a:pt x="165" y="29"/>
                </a:cubicBezTo>
                <a:cubicBezTo>
                  <a:pt x="163" y="27"/>
                  <a:pt x="164" y="25"/>
                  <a:pt x="161" y="23"/>
                </a:cubicBezTo>
                <a:cubicBezTo>
                  <a:pt x="151" y="24"/>
                  <a:pt x="151" y="24"/>
                  <a:pt x="151" y="24"/>
                </a:cubicBezTo>
                <a:cubicBezTo>
                  <a:pt x="151" y="24"/>
                  <a:pt x="151" y="24"/>
                  <a:pt x="151" y="24"/>
                </a:cubicBezTo>
                <a:cubicBezTo>
                  <a:pt x="149" y="27"/>
                  <a:pt x="149" y="27"/>
                  <a:pt x="149" y="27"/>
                </a:cubicBezTo>
                <a:cubicBezTo>
                  <a:pt x="146" y="28"/>
                  <a:pt x="148" y="31"/>
                  <a:pt x="149" y="33"/>
                </a:cubicBezTo>
                <a:cubicBezTo>
                  <a:pt x="151" y="36"/>
                  <a:pt x="148" y="36"/>
                  <a:pt x="147" y="38"/>
                </a:cubicBezTo>
                <a:cubicBezTo>
                  <a:pt x="143" y="42"/>
                  <a:pt x="150" y="46"/>
                  <a:pt x="142" y="50"/>
                </a:cubicBezTo>
                <a:cubicBezTo>
                  <a:pt x="136" y="52"/>
                  <a:pt x="138" y="55"/>
                  <a:pt x="136" y="59"/>
                </a:cubicBezTo>
                <a:cubicBezTo>
                  <a:pt x="134" y="63"/>
                  <a:pt x="129" y="62"/>
                  <a:pt x="127" y="68"/>
                </a:cubicBezTo>
                <a:cubicBezTo>
                  <a:pt x="122" y="77"/>
                  <a:pt x="117" y="73"/>
                  <a:pt x="111" y="76"/>
                </a:cubicBezTo>
                <a:cubicBezTo>
                  <a:pt x="106" y="78"/>
                  <a:pt x="102" y="78"/>
                  <a:pt x="97" y="78"/>
                </a:cubicBezTo>
                <a:cubicBezTo>
                  <a:pt x="91" y="77"/>
                  <a:pt x="91" y="73"/>
                  <a:pt x="84" y="75"/>
                </a:cubicBezTo>
                <a:cubicBezTo>
                  <a:pt x="82" y="76"/>
                  <a:pt x="70" y="86"/>
                  <a:pt x="72" y="88"/>
                </a:cubicBezTo>
                <a:cubicBezTo>
                  <a:pt x="77" y="97"/>
                  <a:pt x="61" y="93"/>
                  <a:pt x="58" y="93"/>
                </a:cubicBezTo>
                <a:cubicBezTo>
                  <a:pt x="49" y="93"/>
                  <a:pt x="54" y="99"/>
                  <a:pt x="52" y="102"/>
                </a:cubicBezTo>
                <a:cubicBezTo>
                  <a:pt x="50" y="106"/>
                  <a:pt x="43" y="111"/>
                  <a:pt x="39" y="112"/>
                </a:cubicBezTo>
                <a:cubicBezTo>
                  <a:pt x="28" y="115"/>
                  <a:pt x="36" y="96"/>
                  <a:pt x="24" y="105"/>
                </a:cubicBezTo>
                <a:cubicBezTo>
                  <a:pt x="14" y="113"/>
                  <a:pt x="14" y="113"/>
                  <a:pt x="14" y="113"/>
                </a:cubicBezTo>
                <a:cubicBezTo>
                  <a:pt x="11" y="116"/>
                  <a:pt x="14" y="121"/>
                  <a:pt x="12" y="124"/>
                </a:cubicBezTo>
                <a:cubicBezTo>
                  <a:pt x="10" y="128"/>
                  <a:pt x="8" y="135"/>
                  <a:pt x="4" y="137"/>
                </a:cubicBezTo>
                <a:cubicBezTo>
                  <a:pt x="3" y="137"/>
                  <a:pt x="1" y="149"/>
                  <a:pt x="1" y="151"/>
                </a:cubicBezTo>
                <a:cubicBezTo>
                  <a:pt x="1" y="153"/>
                  <a:pt x="3" y="156"/>
                  <a:pt x="2" y="159"/>
                </a:cubicBezTo>
                <a:cubicBezTo>
                  <a:pt x="0" y="164"/>
                  <a:pt x="0" y="164"/>
                  <a:pt x="0" y="164"/>
                </a:cubicBezTo>
                <a:cubicBezTo>
                  <a:pt x="0" y="165"/>
                  <a:pt x="0" y="165"/>
                  <a:pt x="0" y="165"/>
                </a:cubicBezTo>
                <a:cubicBezTo>
                  <a:pt x="4" y="173"/>
                  <a:pt x="10" y="164"/>
                  <a:pt x="13" y="170"/>
                </a:cubicBezTo>
                <a:cubicBezTo>
                  <a:pt x="15" y="173"/>
                  <a:pt x="18" y="175"/>
                  <a:pt x="21" y="177"/>
                </a:cubicBezTo>
                <a:cubicBezTo>
                  <a:pt x="24" y="178"/>
                  <a:pt x="28" y="175"/>
                  <a:pt x="30" y="177"/>
                </a:cubicBezTo>
                <a:cubicBezTo>
                  <a:pt x="31" y="178"/>
                  <a:pt x="31" y="181"/>
                  <a:pt x="31" y="182"/>
                </a:cubicBezTo>
                <a:cubicBezTo>
                  <a:pt x="34" y="189"/>
                  <a:pt x="45" y="188"/>
                  <a:pt x="43" y="196"/>
                </a:cubicBezTo>
                <a:cubicBezTo>
                  <a:pt x="43" y="199"/>
                  <a:pt x="42" y="207"/>
                  <a:pt x="48" y="203"/>
                </a:cubicBezTo>
                <a:cubicBezTo>
                  <a:pt x="52" y="200"/>
                  <a:pt x="53" y="196"/>
                  <a:pt x="58" y="195"/>
                </a:cubicBezTo>
                <a:cubicBezTo>
                  <a:pt x="61" y="194"/>
                  <a:pt x="58" y="199"/>
                  <a:pt x="62" y="199"/>
                </a:cubicBezTo>
                <a:cubicBezTo>
                  <a:pt x="65" y="198"/>
                  <a:pt x="69" y="198"/>
                  <a:pt x="71" y="200"/>
                </a:cubicBezTo>
                <a:cubicBezTo>
                  <a:pt x="74" y="202"/>
                  <a:pt x="72" y="204"/>
                  <a:pt x="76" y="205"/>
                </a:cubicBezTo>
                <a:cubicBezTo>
                  <a:pt x="84" y="205"/>
                  <a:pt x="83" y="209"/>
                  <a:pt x="86" y="214"/>
                </a:cubicBezTo>
                <a:cubicBezTo>
                  <a:pt x="88" y="218"/>
                  <a:pt x="89" y="217"/>
                  <a:pt x="93" y="216"/>
                </a:cubicBezTo>
                <a:cubicBezTo>
                  <a:pt x="96" y="215"/>
                  <a:pt x="98" y="217"/>
                  <a:pt x="100" y="218"/>
                </a:cubicBezTo>
                <a:cubicBezTo>
                  <a:pt x="104" y="219"/>
                  <a:pt x="109" y="216"/>
                  <a:pt x="113" y="215"/>
                </a:cubicBezTo>
                <a:cubicBezTo>
                  <a:pt x="117" y="215"/>
                  <a:pt x="122" y="218"/>
                  <a:pt x="126" y="218"/>
                </a:cubicBezTo>
                <a:close/>
              </a:path>
            </a:pathLst>
          </a:custGeom>
          <a:solidFill>
            <a:srgbClr val="D1D1D1"/>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2" name="Freeform 6"/>
          <p:cNvSpPr>
            <a:spLocks/>
          </p:cNvSpPr>
          <p:nvPr/>
        </p:nvSpPr>
        <p:spPr bwMode="auto">
          <a:xfrm>
            <a:off x="6304650" y="730807"/>
            <a:ext cx="640080" cy="392946"/>
          </a:xfrm>
          <a:custGeom>
            <a:avLst/>
            <a:gdLst/>
            <a:ahLst/>
            <a:cxnLst>
              <a:cxn ang="0">
                <a:pos x="197" y="125"/>
              </a:cxn>
              <a:cxn ang="0">
                <a:pos x="206" y="132"/>
              </a:cxn>
              <a:cxn ang="0">
                <a:pos x="209" y="122"/>
              </a:cxn>
              <a:cxn ang="0">
                <a:pos x="213" y="115"/>
              </a:cxn>
              <a:cxn ang="0">
                <a:pos x="218" y="102"/>
              </a:cxn>
              <a:cxn ang="0">
                <a:pos x="212" y="98"/>
              </a:cxn>
              <a:cxn ang="0">
                <a:pos x="200" y="88"/>
              </a:cxn>
              <a:cxn ang="0">
                <a:pos x="186" y="86"/>
              </a:cxn>
              <a:cxn ang="0">
                <a:pos x="176" y="79"/>
              </a:cxn>
              <a:cxn ang="0">
                <a:pos x="164" y="73"/>
              </a:cxn>
              <a:cxn ang="0">
                <a:pos x="149" y="47"/>
              </a:cxn>
              <a:cxn ang="0">
                <a:pos x="130" y="39"/>
              </a:cxn>
              <a:cxn ang="0">
                <a:pos x="121" y="38"/>
              </a:cxn>
              <a:cxn ang="0">
                <a:pos x="96" y="29"/>
              </a:cxn>
              <a:cxn ang="0">
                <a:pos x="79" y="17"/>
              </a:cxn>
              <a:cxn ang="0">
                <a:pos x="62" y="10"/>
              </a:cxn>
              <a:cxn ang="0">
                <a:pos x="46" y="3"/>
              </a:cxn>
              <a:cxn ang="0">
                <a:pos x="40" y="3"/>
              </a:cxn>
              <a:cxn ang="0">
                <a:pos x="36" y="9"/>
              </a:cxn>
              <a:cxn ang="0">
                <a:pos x="22" y="19"/>
              </a:cxn>
              <a:cxn ang="0">
                <a:pos x="6" y="27"/>
              </a:cxn>
              <a:cxn ang="0">
                <a:pos x="6" y="41"/>
              </a:cxn>
              <a:cxn ang="0">
                <a:pos x="17" y="72"/>
              </a:cxn>
              <a:cxn ang="0">
                <a:pos x="20" y="90"/>
              </a:cxn>
              <a:cxn ang="0">
                <a:pos x="30" y="98"/>
              </a:cxn>
              <a:cxn ang="0">
                <a:pos x="44" y="119"/>
              </a:cxn>
              <a:cxn ang="0">
                <a:pos x="82" y="119"/>
              </a:cxn>
              <a:cxn ang="0">
                <a:pos x="104" y="121"/>
              </a:cxn>
              <a:cxn ang="0">
                <a:pos x="149" y="121"/>
              </a:cxn>
              <a:cxn ang="0">
                <a:pos x="166" y="122"/>
              </a:cxn>
              <a:cxn ang="0">
                <a:pos x="175" y="123"/>
              </a:cxn>
              <a:cxn ang="0">
                <a:pos x="187" y="126"/>
              </a:cxn>
            </a:cxnLst>
            <a:rect l="0" t="0" r="r" b="b"/>
            <a:pathLst>
              <a:path w="218" h="133">
                <a:moveTo>
                  <a:pt x="187" y="126"/>
                </a:moveTo>
                <a:cubicBezTo>
                  <a:pt x="197" y="125"/>
                  <a:pt x="197" y="125"/>
                  <a:pt x="197" y="125"/>
                </a:cubicBezTo>
                <a:cubicBezTo>
                  <a:pt x="200" y="127"/>
                  <a:pt x="199" y="129"/>
                  <a:pt x="201" y="131"/>
                </a:cubicBezTo>
                <a:cubicBezTo>
                  <a:pt x="203" y="133"/>
                  <a:pt x="204" y="133"/>
                  <a:pt x="206" y="132"/>
                </a:cubicBezTo>
                <a:cubicBezTo>
                  <a:pt x="207" y="131"/>
                  <a:pt x="209" y="131"/>
                  <a:pt x="209" y="131"/>
                </a:cubicBezTo>
                <a:cubicBezTo>
                  <a:pt x="211" y="130"/>
                  <a:pt x="206" y="125"/>
                  <a:pt x="209" y="122"/>
                </a:cubicBezTo>
                <a:cubicBezTo>
                  <a:pt x="210" y="121"/>
                  <a:pt x="212" y="119"/>
                  <a:pt x="212" y="118"/>
                </a:cubicBezTo>
                <a:cubicBezTo>
                  <a:pt x="213" y="117"/>
                  <a:pt x="212" y="116"/>
                  <a:pt x="213" y="115"/>
                </a:cubicBezTo>
                <a:cubicBezTo>
                  <a:pt x="214" y="113"/>
                  <a:pt x="215" y="113"/>
                  <a:pt x="213" y="111"/>
                </a:cubicBezTo>
                <a:cubicBezTo>
                  <a:pt x="211" y="108"/>
                  <a:pt x="216" y="103"/>
                  <a:pt x="218" y="102"/>
                </a:cubicBezTo>
                <a:cubicBezTo>
                  <a:pt x="218" y="102"/>
                  <a:pt x="218" y="102"/>
                  <a:pt x="218" y="102"/>
                </a:cubicBezTo>
                <a:cubicBezTo>
                  <a:pt x="215" y="101"/>
                  <a:pt x="213" y="100"/>
                  <a:pt x="212" y="98"/>
                </a:cubicBezTo>
                <a:cubicBezTo>
                  <a:pt x="211" y="95"/>
                  <a:pt x="212" y="93"/>
                  <a:pt x="210" y="92"/>
                </a:cubicBezTo>
                <a:cubicBezTo>
                  <a:pt x="206" y="90"/>
                  <a:pt x="202" y="91"/>
                  <a:pt x="200" y="88"/>
                </a:cubicBezTo>
                <a:cubicBezTo>
                  <a:pt x="196" y="84"/>
                  <a:pt x="196" y="84"/>
                  <a:pt x="191" y="87"/>
                </a:cubicBezTo>
                <a:cubicBezTo>
                  <a:pt x="188" y="89"/>
                  <a:pt x="188" y="86"/>
                  <a:pt x="186" y="86"/>
                </a:cubicBezTo>
                <a:cubicBezTo>
                  <a:pt x="182" y="86"/>
                  <a:pt x="182" y="88"/>
                  <a:pt x="181" y="85"/>
                </a:cubicBezTo>
                <a:cubicBezTo>
                  <a:pt x="180" y="81"/>
                  <a:pt x="175" y="87"/>
                  <a:pt x="176" y="79"/>
                </a:cubicBezTo>
                <a:cubicBezTo>
                  <a:pt x="175" y="73"/>
                  <a:pt x="171" y="79"/>
                  <a:pt x="170" y="80"/>
                </a:cubicBezTo>
                <a:cubicBezTo>
                  <a:pt x="166" y="83"/>
                  <a:pt x="165" y="75"/>
                  <a:pt x="164" y="73"/>
                </a:cubicBezTo>
                <a:cubicBezTo>
                  <a:pt x="162" y="66"/>
                  <a:pt x="156" y="55"/>
                  <a:pt x="150" y="52"/>
                </a:cubicBezTo>
                <a:cubicBezTo>
                  <a:pt x="148" y="51"/>
                  <a:pt x="150" y="49"/>
                  <a:pt x="149" y="47"/>
                </a:cubicBezTo>
                <a:cubicBezTo>
                  <a:pt x="147" y="45"/>
                  <a:pt x="143" y="45"/>
                  <a:pt x="140" y="45"/>
                </a:cubicBezTo>
                <a:cubicBezTo>
                  <a:pt x="134" y="45"/>
                  <a:pt x="135" y="40"/>
                  <a:pt x="130" y="39"/>
                </a:cubicBezTo>
                <a:cubicBezTo>
                  <a:pt x="121" y="38"/>
                  <a:pt x="121" y="38"/>
                  <a:pt x="121" y="38"/>
                </a:cubicBezTo>
                <a:cubicBezTo>
                  <a:pt x="121" y="38"/>
                  <a:pt x="121" y="38"/>
                  <a:pt x="121" y="38"/>
                </a:cubicBezTo>
                <a:cubicBezTo>
                  <a:pt x="117" y="41"/>
                  <a:pt x="112" y="39"/>
                  <a:pt x="107" y="37"/>
                </a:cubicBezTo>
                <a:cubicBezTo>
                  <a:pt x="101" y="34"/>
                  <a:pt x="98" y="38"/>
                  <a:pt x="96" y="29"/>
                </a:cubicBezTo>
                <a:cubicBezTo>
                  <a:pt x="96" y="26"/>
                  <a:pt x="88" y="24"/>
                  <a:pt x="86" y="21"/>
                </a:cubicBezTo>
                <a:cubicBezTo>
                  <a:pt x="84" y="18"/>
                  <a:pt x="82" y="18"/>
                  <a:pt x="79" y="17"/>
                </a:cubicBezTo>
                <a:cubicBezTo>
                  <a:pt x="77" y="16"/>
                  <a:pt x="69" y="15"/>
                  <a:pt x="68" y="14"/>
                </a:cubicBezTo>
                <a:cubicBezTo>
                  <a:pt x="66" y="9"/>
                  <a:pt x="68" y="9"/>
                  <a:pt x="62" y="10"/>
                </a:cubicBezTo>
                <a:cubicBezTo>
                  <a:pt x="60" y="8"/>
                  <a:pt x="53" y="6"/>
                  <a:pt x="53" y="6"/>
                </a:cubicBezTo>
                <a:cubicBezTo>
                  <a:pt x="52" y="3"/>
                  <a:pt x="46" y="5"/>
                  <a:pt x="46" y="3"/>
                </a:cubicBezTo>
                <a:cubicBezTo>
                  <a:pt x="46" y="3"/>
                  <a:pt x="49" y="0"/>
                  <a:pt x="47" y="0"/>
                </a:cubicBezTo>
                <a:cubicBezTo>
                  <a:pt x="44" y="0"/>
                  <a:pt x="43" y="3"/>
                  <a:pt x="40" y="3"/>
                </a:cubicBezTo>
                <a:cubicBezTo>
                  <a:pt x="40" y="1"/>
                  <a:pt x="38" y="3"/>
                  <a:pt x="37" y="4"/>
                </a:cubicBezTo>
                <a:cubicBezTo>
                  <a:pt x="36" y="5"/>
                  <a:pt x="37" y="7"/>
                  <a:pt x="36" y="9"/>
                </a:cubicBezTo>
                <a:cubicBezTo>
                  <a:pt x="34" y="13"/>
                  <a:pt x="31" y="11"/>
                  <a:pt x="28" y="13"/>
                </a:cubicBezTo>
                <a:cubicBezTo>
                  <a:pt x="25" y="15"/>
                  <a:pt x="26" y="18"/>
                  <a:pt x="22" y="19"/>
                </a:cubicBezTo>
                <a:cubicBezTo>
                  <a:pt x="17" y="20"/>
                  <a:pt x="16" y="15"/>
                  <a:pt x="13" y="16"/>
                </a:cubicBezTo>
                <a:cubicBezTo>
                  <a:pt x="8" y="17"/>
                  <a:pt x="10" y="24"/>
                  <a:pt x="6" y="27"/>
                </a:cubicBezTo>
                <a:cubicBezTo>
                  <a:pt x="5" y="27"/>
                  <a:pt x="0" y="27"/>
                  <a:pt x="0" y="29"/>
                </a:cubicBezTo>
                <a:cubicBezTo>
                  <a:pt x="0" y="35"/>
                  <a:pt x="5" y="36"/>
                  <a:pt x="6" y="41"/>
                </a:cubicBezTo>
                <a:cubicBezTo>
                  <a:pt x="8" y="48"/>
                  <a:pt x="13" y="60"/>
                  <a:pt x="11" y="66"/>
                </a:cubicBezTo>
                <a:cubicBezTo>
                  <a:pt x="10" y="71"/>
                  <a:pt x="13" y="71"/>
                  <a:pt x="17" y="72"/>
                </a:cubicBezTo>
                <a:cubicBezTo>
                  <a:pt x="23" y="74"/>
                  <a:pt x="23" y="78"/>
                  <a:pt x="23" y="83"/>
                </a:cubicBezTo>
                <a:cubicBezTo>
                  <a:pt x="20" y="90"/>
                  <a:pt x="20" y="90"/>
                  <a:pt x="20" y="90"/>
                </a:cubicBezTo>
                <a:cubicBezTo>
                  <a:pt x="20" y="90"/>
                  <a:pt x="20" y="90"/>
                  <a:pt x="20" y="90"/>
                </a:cubicBezTo>
                <a:cubicBezTo>
                  <a:pt x="30" y="98"/>
                  <a:pt x="30" y="98"/>
                  <a:pt x="30" y="98"/>
                </a:cubicBezTo>
                <a:cubicBezTo>
                  <a:pt x="35" y="100"/>
                  <a:pt x="35" y="105"/>
                  <a:pt x="37" y="109"/>
                </a:cubicBezTo>
                <a:cubicBezTo>
                  <a:pt x="38" y="113"/>
                  <a:pt x="41" y="118"/>
                  <a:pt x="44" y="119"/>
                </a:cubicBezTo>
                <a:cubicBezTo>
                  <a:pt x="67" y="121"/>
                  <a:pt x="67" y="121"/>
                  <a:pt x="67" y="121"/>
                </a:cubicBezTo>
                <a:cubicBezTo>
                  <a:pt x="73" y="122"/>
                  <a:pt x="76" y="113"/>
                  <a:pt x="82" y="119"/>
                </a:cubicBezTo>
                <a:cubicBezTo>
                  <a:pt x="85" y="123"/>
                  <a:pt x="90" y="122"/>
                  <a:pt x="95" y="122"/>
                </a:cubicBezTo>
                <a:cubicBezTo>
                  <a:pt x="98" y="121"/>
                  <a:pt x="102" y="123"/>
                  <a:pt x="104" y="121"/>
                </a:cubicBezTo>
                <a:cubicBezTo>
                  <a:pt x="114" y="111"/>
                  <a:pt x="117" y="117"/>
                  <a:pt x="127" y="121"/>
                </a:cubicBezTo>
                <a:cubicBezTo>
                  <a:pt x="134" y="122"/>
                  <a:pt x="143" y="126"/>
                  <a:pt x="149" y="121"/>
                </a:cubicBezTo>
                <a:cubicBezTo>
                  <a:pt x="153" y="117"/>
                  <a:pt x="152" y="115"/>
                  <a:pt x="158" y="119"/>
                </a:cubicBezTo>
                <a:cubicBezTo>
                  <a:pt x="160" y="120"/>
                  <a:pt x="164" y="124"/>
                  <a:pt x="166" y="122"/>
                </a:cubicBezTo>
                <a:cubicBezTo>
                  <a:pt x="168" y="121"/>
                  <a:pt x="170" y="118"/>
                  <a:pt x="173" y="119"/>
                </a:cubicBezTo>
                <a:cubicBezTo>
                  <a:pt x="174" y="120"/>
                  <a:pt x="173" y="122"/>
                  <a:pt x="175" y="123"/>
                </a:cubicBezTo>
                <a:cubicBezTo>
                  <a:pt x="177" y="123"/>
                  <a:pt x="180" y="120"/>
                  <a:pt x="183" y="121"/>
                </a:cubicBezTo>
                <a:cubicBezTo>
                  <a:pt x="185" y="122"/>
                  <a:pt x="186" y="124"/>
                  <a:pt x="187" y="126"/>
                </a:cubicBezTo>
                <a:close/>
              </a:path>
            </a:pathLst>
          </a:custGeom>
          <a:solidFill>
            <a:schemeClr val="bg1">
              <a:lumMod val="85000"/>
            </a:schemeClr>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3" name="Freeform 7"/>
          <p:cNvSpPr>
            <a:spLocks/>
          </p:cNvSpPr>
          <p:nvPr/>
        </p:nvSpPr>
        <p:spPr bwMode="auto">
          <a:xfrm>
            <a:off x="5926533" y="948286"/>
            <a:ext cx="926757" cy="593124"/>
          </a:xfrm>
          <a:custGeom>
            <a:avLst/>
            <a:gdLst/>
            <a:ahLst/>
            <a:cxnLst>
              <a:cxn ang="0">
                <a:pos x="166" y="187"/>
              </a:cxn>
              <a:cxn ang="0">
                <a:pos x="168" y="165"/>
              </a:cxn>
              <a:cxn ang="0">
                <a:pos x="178" y="141"/>
              </a:cxn>
              <a:cxn ang="0">
                <a:pos x="203" y="140"/>
              </a:cxn>
              <a:cxn ang="0">
                <a:pos x="222" y="121"/>
              </a:cxn>
              <a:cxn ang="0">
                <a:pos x="248" y="103"/>
              </a:cxn>
              <a:cxn ang="0">
                <a:pos x="275" y="104"/>
              </a:cxn>
              <a:cxn ang="0">
                <a:pos x="300" y="87"/>
              </a:cxn>
              <a:cxn ang="0">
                <a:pos x="311" y="66"/>
              </a:cxn>
              <a:cxn ang="0">
                <a:pos x="313" y="55"/>
              </a:cxn>
              <a:cxn ang="0">
                <a:pos x="315" y="52"/>
              </a:cxn>
              <a:cxn ang="0">
                <a:pos x="303" y="49"/>
              </a:cxn>
              <a:cxn ang="0">
                <a:pos x="294" y="48"/>
              </a:cxn>
              <a:cxn ang="0">
                <a:pos x="277" y="47"/>
              </a:cxn>
              <a:cxn ang="0">
                <a:pos x="232" y="47"/>
              </a:cxn>
              <a:cxn ang="0">
                <a:pos x="210" y="45"/>
              </a:cxn>
              <a:cxn ang="0">
                <a:pos x="172" y="45"/>
              </a:cxn>
              <a:cxn ang="0">
                <a:pos x="158" y="24"/>
              </a:cxn>
              <a:cxn ang="0">
                <a:pos x="148" y="16"/>
              </a:cxn>
              <a:cxn ang="0">
                <a:pos x="122" y="11"/>
              </a:cxn>
              <a:cxn ang="0">
                <a:pos x="101" y="9"/>
              </a:cxn>
              <a:cxn ang="0">
                <a:pos x="64" y="8"/>
              </a:cxn>
              <a:cxn ang="0">
                <a:pos x="66" y="18"/>
              </a:cxn>
              <a:cxn ang="0">
                <a:pos x="69" y="28"/>
              </a:cxn>
              <a:cxn ang="0">
                <a:pos x="56" y="36"/>
              </a:cxn>
              <a:cxn ang="0">
                <a:pos x="37" y="48"/>
              </a:cxn>
              <a:cxn ang="0">
                <a:pos x="9" y="63"/>
              </a:cxn>
              <a:cxn ang="0">
                <a:pos x="1" y="65"/>
              </a:cxn>
              <a:cxn ang="0">
                <a:pos x="5" y="87"/>
              </a:cxn>
              <a:cxn ang="0">
                <a:pos x="30" y="104"/>
              </a:cxn>
              <a:cxn ang="0">
                <a:pos x="58" y="110"/>
              </a:cxn>
              <a:cxn ang="0">
                <a:pos x="93" y="115"/>
              </a:cxn>
              <a:cxn ang="0">
                <a:pos x="106" y="103"/>
              </a:cxn>
              <a:cxn ang="0">
                <a:pos x="119" y="111"/>
              </a:cxn>
              <a:cxn ang="0">
                <a:pos x="125" y="117"/>
              </a:cxn>
              <a:cxn ang="0">
                <a:pos x="131" y="126"/>
              </a:cxn>
              <a:cxn ang="0">
                <a:pos x="129" y="138"/>
              </a:cxn>
              <a:cxn ang="0">
                <a:pos x="129" y="150"/>
              </a:cxn>
              <a:cxn ang="0">
                <a:pos x="128" y="159"/>
              </a:cxn>
              <a:cxn ang="0">
                <a:pos x="132" y="167"/>
              </a:cxn>
              <a:cxn ang="0">
                <a:pos x="132" y="173"/>
              </a:cxn>
              <a:cxn ang="0">
                <a:pos x="140" y="187"/>
              </a:cxn>
              <a:cxn ang="0">
                <a:pos x="150" y="198"/>
              </a:cxn>
              <a:cxn ang="0">
                <a:pos x="164" y="193"/>
              </a:cxn>
            </a:cxnLst>
            <a:rect l="0" t="0" r="r" b="b"/>
            <a:pathLst>
              <a:path w="315" h="201">
                <a:moveTo>
                  <a:pt x="164" y="192"/>
                </a:moveTo>
                <a:cubicBezTo>
                  <a:pt x="166" y="187"/>
                  <a:pt x="166" y="187"/>
                  <a:pt x="166" y="187"/>
                </a:cubicBezTo>
                <a:cubicBezTo>
                  <a:pt x="167" y="184"/>
                  <a:pt x="165" y="181"/>
                  <a:pt x="165" y="179"/>
                </a:cubicBezTo>
                <a:cubicBezTo>
                  <a:pt x="165" y="177"/>
                  <a:pt x="167" y="165"/>
                  <a:pt x="168" y="165"/>
                </a:cubicBezTo>
                <a:cubicBezTo>
                  <a:pt x="172" y="163"/>
                  <a:pt x="174" y="156"/>
                  <a:pt x="176" y="152"/>
                </a:cubicBezTo>
                <a:cubicBezTo>
                  <a:pt x="178" y="149"/>
                  <a:pt x="175" y="144"/>
                  <a:pt x="178" y="141"/>
                </a:cubicBezTo>
                <a:cubicBezTo>
                  <a:pt x="188" y="133"/>
                  <a:pt x="188" y="133"/>
                  <a:pt x="188" y="133"/>
                </a:cubicBezTo>
                <a:cubicBezTo>
                  <a:pt x="200" y="124"/>
                  <a:pt x="192" y="143"/>
                  <a:pt x="203" y="140"/>
                </a:cubicBezTo>
                <a:cubicBezTo>
                  <a:pt x="207" y="139"/>
                  <a:pt x="214" y="134"/>
                  <a:pt x="216" y="130"/>
                </a:cubicBezTo>
                <a:cubicBezTo>
                  <a:pt x="218" y="127"/>
                  <a:pt x="213" y="121"/>
                  <a:pt x="222" y="121"/>
                </a:cubicBezTo>
                <a:cubicBezTo>
                  <a:pt x="225" y="121"/>
                  <a:pt x="241" y="125"/>
                  <a:pt x="236" y="116"/>
                </a:cubicBezTo>
                <a:cubicBezTo>
                  <a:pt x="234" y="114"/>
                  <a:pt x="246" y="104"/>
                  <a:pt x="248" y="103"/>
                </a:cubicBezTo>
                <a:cubicBezTo>
                  <a:pt x="255" y="101"/>
                  <a:pt x="255" y="105"/>
                  <a:pt x="261" y="106"/>
                </a:cubicBezTo>
                <a:cubicBezTo>
                  <a:pt x="266" y="106"/>
                  <a:pt x="270" y="106"/>
                  <a:pt x="275" y="104"/>
                </a:cubicBezTo>
                <a:cubicBezTo>
                  <a:pt x="281" y="101"/>
                  <a:pt x="286" y="105"/>
                  <a:pt x="291" y="96"/>
                </a:cubicBezTo>
                <a:cubicBezTo>
                  <a:pt x="293" y="90"/>
                  <a:pt x="298" y="91"/>
                  <a:pt x="300" y="87"/>
                </a:cubicBezTo>
                <a:cubicBezTo>
                  <a:pt x="302" y="83"/>
                  <a:pt x="300" y="80"/>
                  <a:pt x="306" y="78"/>
                </a:cubicBezTo>
                <a:cubicBezTo>
                  <a:pt x="314" y="74"/>
                  <a:pt x="307" y="70"/>
                  <a:pt x="311" y="66"/>
                </a:cubicBezTo>
                <a:cubicBezTo>
                  <a:pt x="312" y="64"/>
                  <a:pt x="315" y="64"/>
                  <a:pt x="313" y="61"/>
                </a:cubicBezTo>
                <a:cubicBezTo>
                  <a:pt x="312" y="59"/>
                  <a:pt x="310" y="56"/>
                  <a:pt x="313" y="55"/>
                </a:cubicBezTo>
                <a:cubicBezTo>
                  <a:pt x="315" y="52"/>
                  <a:pt x="315" y="52"/>
                  <a:pt x="315" y="52"/>
                </a:cubicBezTo>
                <a:cubicBezTo>
                  <a:pt x="315" y="52"/>
                  <a:pt x="315" y="52"/>
                  <a:pt x="315" y="52"/>
                </a:cubicBezTo>
                <a:cubicBezTo>
                  <a:pt x="314" y="50"/>
                  <a:pt x="313" y="48"/>
                  <a:pt x="311" y="47"/>
                </a:cubicBezTo>
                <a:cubicBezTo>
                  <a:pt x="308" y="46"/>
                  <a:pt x="305" y="49"/>
                  <a:pt x="303" y="49"/>
                </a:cubicBezTo>
                <a:cubicBezTo>
                  <a:pt x="301" y="48"/>
                  <a:pt x="302" y="46"/>
                  <a:pt x="301" y="45"/>
                </a:cubicBezTo>
                <a:cubicBezTo>
                  <a:pt x="298" y="44"/>
                  <a:pt x="296" y="47"/>
                  <a:pt x="294" y="48"/>
                </a:cubicBezTo>
                <a:cubicBezTo>
                  <a:pt x="292" y="50"/>
                  <a:pt x="288" y="46"/>
                  <a:pt x="286" y="45"/>
                </a:cubicBezTo>
                <a:cubicBezTo>
                  <a:pt x="280" y="41"/>
                  <a:pt x="281" y="43"/>
                  <a:pt x="277" y="47"/>
                </a:cubicBezTo>
                <a:cubicBezTo>
                  <a:pt x="271" y="52"/>
                  <a:pt x="262" y="48"/>
                  <a:pt x="255" y="47"/>
                </a:cubicBezTo>
                <a:cubicBezTo>
                  <a:pt x="245" y="43"/>
                  <a:pt x="242" y="37"/>
                  <a:pt x="232" y="47"/>
                </a:cubicBezTo>
                <a:cubicBezTo>
                  <a:pt x="230" y="49"/>
                  <a:pt x="226" y="47"/>
                  <a:pt x="223" y="48"/>
                </a:cubicBezTo>
                <a:cubicBezTo>
                  <a:pt x="218" y="48"/>
                  <a:pt x="213" y="49"/>
                  <a:pt x="210" y="45"/>
                </a:cubicBezTo>
                <a:cubicBezTo>
                  <a:pt x="204" y="39"/>
                  <a:pt x="201" y="48"/>
                  <a:pt x="195" y="47"/>
                </a:cubicBezTo>
                <a:cubicBezTo>
                  <a:pt x="172" y="45"/>
                  <a:pt x="172" y="45"/>
                  <a:pt x="172" y="45"/>
                </a:cubicBezTo>
                <a:cubicBezTo>
                  <a:pt x="169" y="44"/>
                  <a:pt x="166" y="39"/>
                  <a:pt x="165" y="35"/>
                </a:cubicBezTo>
                <a:cubicBezTo>
                  <a:pt x="163" y="31"/>
                  <a:pt x="163" y="26"/>
                  <a:pt x="158" y="24"/>
                </a:cubicBezTo>
                <a:cubicBezTo>
                  <a:pt x="148" y="16"/>
                  <a:pt x="148" y="16"/>
                  <a:pt x="148" y="16"/>
                </a:cubicBezTo>
                <a:cubicBezTo>
                  <a:pt x="148" y="16"/>
                  <a:pt x="148" y="16"/>
                  <a:pt x="148" y="16"/>
                </a:cubicBezTo>
                <a:cubicBezTo>
                  <a:pt x="144" y="12"/>
                  <a:pt x="138" y="12"/>
                  <a:pt x="133" y="14"/>
                </a:cubicBezTo>
                <a:cubicBezTo>
                  <a:pt x="127" y="16"/>
                  <a:pt x="128" y="9"/>
                  <a:pt x="122" y="11"/>
                </a:cubicBezTo>
                <a:cubicBezTo>
                  <a:pt x="118" y="12"/>
                  <a:pt x="114" y="16"/>
                  <a:pt x="111" y="13"/>
                </a:cubicBezTo>
                <a:cubicBezTo>
                  <a:pt x="108" y="10"/>
                  <a:pt x="103" y="12"/>
                  <a:pt x="101" y="9"/>
                </a:cubicBezTo>
                <a:cubicBezTo>
                  <a:pt x="96" y="3"/>
                  <a:pt x="94" y="0"/>
                  <a:pt x="86" y="4"/>
                </a:cubicBezTo>
                <a:cubicBezTo>
                  <a:pt x="77" y="7"/>
                  <a:pt x="72" y="12"/>
                  <a:pt x="64" y="8"/>
                </a:cubicBezTo>
                <a:cubicBezTo>
                  <a:pt x="62" y="11"/>
                  <a:pt x="62" y="11"/>
                  <a:pt x="62" y="11"/>
                </a:cubicBezTo>
                <a:cubicBezTo>
                  <a:pt x="62" y="14"/>
                  <a:pt x="65" y="16"/>
                  <a:pt x="66" y="18"/>
                </a:cubicBezTo>
                <a:cubicBezTo>
                  <a:pt x="68" y="20"/>
                  <a:pt x="69" y="21"/>
                  <a:pt x="69" y="23"/>
                </a:cubicBezTo>
                <a:cubicBezTo>
                  <a:pt x="69" y="25"/>
                  <a:pt x="69" y="26"/>
                  <a:pt x="69" y="28"/>
                </a:cubicBezTo>
                <a:cubicBezTo>
                  <a:pt x="69" y="31"/>
                  <a:pt x="68" y="32"/>
                  <a:pt x="65" y="34"/>
                </a:cubicBezTo>
                <a:cubicBezTo>
                  <a:pt x="62" y="35"/>
                  <a:pt x="58" y="33"/>
                  <a:pt x="56" y="36"/>
                </a:cubicBezTo>
                <a:cubicBezTo>
                  <a:pt x="53" y="40"/>
                  <a:pt x="53" y="42"/>
                  <a:pt x="52" y="47"/>
                </a:cubicBezTo>
                <a:cubicBezTo>
                  <a:pt x="50" y="53"/>
                  <a:pt x="41" y="45"/>
                  <a:pt x="37" y="48"/>
                </a:cubicBezTo>
                <a:cubicBezTo>
                  <a:pt x="33" y="52"/>
                  <a:pt x="29" y="56"/>
                  <a:pt x="24" y="58"/>
                </a:cubicBezTo>
                <a:cubicBezTo>
                  <a:pt x="18" y="61"/>
                  <a:pt x="14" y="59"/>
                  <a:pt x="9" y="63"/>
                </a:cubicBezTo>
                <a:cubicBezTo>
                  <a:pt x="6" y="65"/>
                  <a:pt x="4" y="64"/>
                  <a:pt x="1" y="65"/>
                </a:cubicBezTo>
                <a:cubicBezTo>
                  <a:pt x="1" y="65"/>
                  <a:pt x="1" y="65"/>
                  <a:pt x="1" y="65"/>
                </a:cubicBezTo>
                <a:cubicBezTo>
                  <a:pt x="2" y="77"/>
                  <a:pt x="2" y="77"/>
                  <a:pt x="2" y="77"/>
                </a:cubicBezTo>
                <a:cubicBezTo>
                  <a:pt x="1" y="80"/>
                  <a:pt x="0" y="87"/>
                  <a:pt x="5" y="87"/>
                </a:cubicBezTo>
                <a:cubicBezTo>
                  <a:pt x="6" y="87"/>
                  <a:pt x="21" y="93"/>
                  <a:pt x="21" y="95"/>
                </a:cubicBezTo>
                <a:cubicBezTo>
                  <a:pt x="23" y="100"/>
                  <a:pt x="24" y="104"/>
                  <a:pt x="30" y="104"/>
                </a:cubicBezTo>
                <a:cubicBezTo>
                  <a:pt x="38" y="104"/>
                  <a:pt x="39" y="110"/>
                  <a:pt x="44" y="110"/>
                </a:cubicBezTo>
                <a:cubicBezTo>
                  <a:pt x="49" y="110"/>
                  <a:pt x="53" y="112"/>
                  <a:pt x="58" y="110"/>
                </a:cubicBezTo>
                <a:cubicBezTo>
                  <a:pt x="65" y="108"/>
                  <a:pt x="75" y="103"/>
                  <a:pt x="80" y="110"/>
                </a:cubicBezTo>
                <a:cubicBezTo>
                  <a:pt x="82" y="113"/>
                  <a:pt x="90" y="117"/>
                  <a:pt x="93" y="115"/>
                </a:cubicBezTo>
                <a:cubicBezTo>
                  <a:pt x="94" y="114"/>
                  <a:pt x="100" y="109"/>
                  <a:pt x="101" y="108"/>
                </a:cubicBezTo>
                <a:cubicBezTo>
                  <a:pt x="103" y="103"/>
                  <a:pt x="100" y="105"/>
                  <a:pt x="106" y="103"/>
                </a:cubicBezTo>
                <a:cubicBezTo>
                  <a:pt x="109" y="101"/>
                  <a:pt x="112" y="96"/>
                  <a:pt x="113" y="103"/>
                </a:cubicBezTo>
                <a:cubicBezTo>
                  <a:pt x="114" y="107"/>
                  <a:pt x="111" y="111"/>
                  <a:pt x="119" y="111"/>
                </a:cubicBezTo>
                <a:cubicBezTo>
                  <a:pt x="120" y="111"/>
                  <a:pt x="132" y="109"/>
                  <a:pt x="129" y="113"/>
                </a:cubicBezTo>
                <a:cubicBezTo>
                  <a:pt x="128" y="114"/>
                  <a:pt x="125" y="116"/>
                  <a:pt x="125" y="117"/>
                </a:cubicBezTo>
                <a:cubicBezTo>
                  <a:pt x="125" y="119"/>
                  <a:pt x="130" y="121"/>
                  <a:pt x="131" y="123"/>
                </a:cubicBezTo>
                <a:cubicBezTo>
                  <a:pt x="131" y="124"/>
                  <a:pt x="130" y="125"/>
                  <a:pt x="131" y="126"/>
                </a:cubicBezTo>
                <a:cubicBezTo>
                  <a:pt x="131" y="128"/>
                  <a:pt x="134" y="128"/>
                  <a:pt x="134" y="130"/>
                </a:cubicBezTo>
                <a:cubicBezTo>
                  <a:pt x="135" y="134"/>
                  <a:pt x="131" y="134"/>
                  <a:pt x="129" y="138"/>
                </a:cubicBezTo>
                <a:cubicBezTo>
                  <a:pt x="128" y="140"/>
                  <a:pt x="128" y="144"/>
                  <a:pt x="129" y="147"/>
                </a:cubicBezTo>
                <a:cubicBezTo>
                  <a:pt x="128" y="150"/>
                  <a:pt x="129" y="147"/>
                  <a:pt x="129" y="150"/>
                </a:cubicBezTo>
                <a:cubicBezTo>
                  <a:pt x="130" y="151"/>
                  <a:pt x="126" y="153"/>
                  <a:pt x="126" y="155"/>
                </a:cubicBezTo>
                <a:cubicBezTo>
                  <a:pt x="126" y="157"/>
                  <a:pt x="128" y="158"/>
                  <a:pt x="128" y="159"/>
                </a:cubicBezTo>
                <a:cubicBezTo>
                  <a:pt x="128" y="160"/>
                  <a:pt x="128" y="161"/>
                  <a:pt x="128" y="162"/>
                </a:cubicBezTo>
                <a:cubicBezTo>
                  <a:pt x="128" y="164"/>
                  <a:pt x="131" y="165"/>
                  <a:pt x="132" y="167"/>
                </a:cubicBezTo>
                <a:cubicBezTo>
                  <a:pt x="132" y="168"/>
                  <a:pt x="132" y="171"/>
                  <a:pt x="132" y="173"/>
                </a:cubicBezTo>
                <a:cubicBezTo>
                  <a:pt x="132" y="173"/>
                  <a:pt x="132" y="173"/>
                  <a:pt x="132" y="173"/>
                </a:cubicBezTo>
                <a:cubicBezTo>
                  <a:pt x="135" y="175"/>
                  <a:pt x="135" y="176"/>
                  <a:pt x="135" y="179"/>
                </a:cubicBezTo>
                <a:cubicBezTo>
                  <a:pt x="135" y="184"/>
                  <a:pt x="137" y="184"/>
                  <a:pt x="140" y="187"/>
                </a:cubicBezTo>
                <a:cubicBezTo>
                  <a:pt x="142" y="189"/>
                  <a:pt x="141" y="191"/>
                  <a:pt x="141" y="193"/>
                </a:cubicBezTo>
                <a:cubicBezTo>
                  <a:pt x="142" y="197"/>
                  <a:pt x="146" y="201"/>
                  <a:pt x="150" y="198"/>
                </a:cubicBezTo>
                <a:cubicBezTo>
                  <a:pt x="155" y="195"/>
                  <a:pt x="155" y="193"/>
                  <a:pt x="162" y="193"/>
                </a:cubicBezTo>
                <a:cubicBezTo>
                  <a:pt x="164" y="193"/>
                  <a:pt x="164" y="193"/>
                  <a:pt x="164" y="193"/>
                </a:cubicBezTo>
                <a:lnTo>
                  <a:pt x="164" y="192"/>
                </a:lnTo>
                <a:close/>
              </a:path>
            </a:pathLst>
          </a:custGeom>
          <a:solidFill>
            <a:srgbClr val="D4D4D4"/>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4" name="Freeform 8"/>
          <p:cNvSpPr>
            <a:spLocks/>
          </p:cNvSpPr>
          <p:nvPr/>
        </p:nvSpPr>
        <p:spPr bwMode="auto">
          <a:xfrm>
            <a:off x="5822736" y="1603195"/>
            <a:ext cx="472029" cy="538755"/>
          </a:xfrm>
          <a:custGeom>
            <a:avLst/>
            <a:gdLst/>
            <a:ahLst/>
            <a:cxnLst>
              <a:cxn ang="0">
                <a:pos x="69" y="27"/>
              </a:cxn>
              <a:cxn ang="0">
                <a:pos x="85" y="19"/>
              </a:cxn>
              <a:cxn ang="0">
                <a:pos x="97" y="14"/>
              </a:cxn>
              <a:cxn ang="0">
                <a:pos x="104" y="10"/>
              </a:cxn>
              <a:cxn ang="0">
                <a:pos x="114" y="6"/>
              </a:cxn>
              <a:cxn ang="0">
                <a:pos x="119" y="3"/>
              </a:cxn>
              <a:cxn ang="0">
                <a:pos x="127" y="1"/>
              </a:cxn>
              <a:cxn ang="0">
                <a:pos x="133" y="0"/>
              </a:cxn>
              <a:cxn ang="0">
                <a:pos x="133" y="0"/>
              </a:cxn>
              <a:cxn ang="0">
                <a:pos x="137" y="7"/>
              </a:cxn>
              <a:cxn ang="0">
                <a:pos x="140" y="12"/>
              </a:cxn>
              <a:cxn ang="0">
                <a:pos x="140" y="16"/>
              </a:cxn>
              <a:cxn ang="0">
                <a:pos x="140" y="22"/>
              </a:cxn>
              <a:cxn ang="0">
                <a:pos x="143" y="31"/>
              </a:cxn>
              <a:cxn ang="0">
                <a:pos x="144" y="37"/>
              </a:cxn>
              <a:cxn ang="0">
                <a:pos x="151" y="44"/>
              </a:cxn>
              <a:cxn ang="0">
                <a:pos x="156" y="51"/>
              </a:cxn>
              <a:cxn ang="0">
                <a:pos x="157" y="61"/>
              </a:cxn>
              <a:cxn ang="0">
                <a:pos x="157" y="65"/>
              </a:cxn>
              <a:cxn ang="0">
                <a:pos x="150" y="71"/>
              </a:cxn>
              <a:cxn ang="0">
                <a:pos x="147" y="96"/>
              </a:cxn>
              <a:cxn ang="0">
                <a:pos x="137" y="91"/>
              </a:cxn>
              <a:cxn ang="0">
                <a:pos x="122" y="91"/>
              </a:cxn>
              <a:cxn ang="0">
                <a:pos x="113" y="93"/>
              </a:cxn>
              <a:cxn ang="0">
                <a:pos x="106" y="100"/>
              </a:cxn>
              <a:cxn ang="0">
                <a:pos x="101" y="104"/>
              </a:cxn>
              <a:cxn ang="0">
                <a:pos x="94" y="107"/>
              </a:cxn>
              <a:cxn ang="0">
                <a:pos x="85" y="112"/>
              </a:cxn>
              <a:cxn ang="0">
                <a:pos x="76" y="125"/>
              </a:cxn>
              <a:cxn ang="0">
                <a:pos x="72" y="133"/>
              </a:cxn>
              <a:cxn ang="0">
                <a:pos x="67" y="138"/>
              </a:cxn>
              <a:cxn ang="0">
                <a:pos x="64" y="156"/>
              </a:cxn>
              <a:cxn ang="0">
                <a:pos x="60" y="166"/>
              </a:cxn>
              <a:cxn ang="0">
                <a:pos x="51" y="177"/>
              </a:cxn>
              <a:cxn ang="0">
                <a:pos x="44" y="167"/>
              </a:cxn>
              <a:cxn ang="0">
                <a:pos x="36" y="159"/>
              </a:cxn>
              <a:cxn ang="0">
                <a:pos x="24" y="155"/>
              </a:cxn>
              <a:cxn ang="0">
                <a:pos x="11" y="145"/>
              </a:cxn>
              <a:cxn ang="0">
                <a:pos x="3" y="141"/>
              </a:cxn>
              <a:cxn ang="0">
                <a:pos x="0" y="131"/>
              </a:cxn>
              <a:cxn ang="0">
                <a:pos x="10" y="115"/>
              </a:cxn>
              <a:cxn ang="0">
                <a:pos x="29" y="120"/>
              </a:cxn>
              <a:cxn ang="0">
                <a:pos x="34" y="108"/>
              </a:cxn>
              <a:cxn ang="0">
                <a:pos x="24" y="96"/>
              </a:cxn>
              <a:cxn ang="0">
                <a:pos x="19" y="88"/>
              </a:cxn>
              <a:cxn ang="0">
                <a:pos x="21" y="76"/>
              </a:cxn>
              <a:cxn ang="0">
                <a:pos x="18" y="63"/>
              </a:cxn>
              <a:cxn ang="0">
                <a:pos x="32" y="54"/>
              </a:cxn>
              <a:cxn ang="0">
                <a:pos x="45" y="42"/>
              </a:cxn>
              <a:cxn ang="0">
                <a:pos x="56" y="39"/>
              </a:cxn>
              <a:cxn ang="0">
                <a:pos x="65" y="33"/>
              </a:cxn>
              <a:cxn ang="0">
                <a:pos x="69" y="27"/>
              </a:cxn>
            </a:cxnLst>
            <a:rect l="0" t="0" r="r" b="b"/>
            <a:pathLst>
              <a:path w="160" h="183">
                <a:moveTo>
                  <a:pt x="69" y="27"/>
                </a:moveTo>
                <a:cubicBezTo>
                  <a:pt x="75" y="26"/>
                  <a:pt x="80" y="22"/>
                  <a:pt x="85" y="19"/>
                </a:cubicBezTo>
                <a:cubicBezTo>
                  <a:pt x="89" y="17"/>
                  <a:pt x="93" y="15"/>
                  <a:pt x="97" y="14"/>
                </a:cubicBezTo>
                <a:cubicBezTo>
                  <a:pt x="100" y="12"/>
                  <a:pt x="102" y="12"/>
                  <a:pt x="104" y="10"/>
                </a:cubicBezTo>
                <a:cubicBezTo>
                  <a:pt x="108" y="5"/>
                  <a:pt x="110" y="6"/>
                  <a:pt x="114" y="6"/>
                </a:cubicBezTo>
                <a:cubicBezTo>
                  <a:pt x="117" y="6"/>
                  <a:pt x="118" y="4"/>
                  <a:pt x="119" y="3"/>
                </a:cubicBezTo>
                <a:cubicBezTo>
                  <a:pt x="121" y="1"/>
                  <a:pt x="124" y="1"/>
                  <a:pt x="127" y="1"/>
                </a:cubicBezTo>
                <a:cubicBezTo>
                  <a:pt x="133" y="0"/>
                  <a:pt x="133" y="0"/>
                  <a:pt x="133" y="0"/>
                </a:cubicBezTo>
                <a:cubicBezTo>
                  <a:pt x="133" y="0"/>
                  <a:pt x="133" y="0"/>
                  <a:pt x="133" y="0"/>
                </a:cubicBezTo>
                <a:cubicBezTo>
                  <a:pt x="134" y="2"/>
                  <a:pt x="136" y="4"/>
                  <a:pt x="137" y="7"/>
                </a:cubicBezTo>
                <a:cubicBezTo>
                  <a:pt x="138" y="8"/>
                  <a:pt x="139" y="10"/>
                  <a:pt x="140" y="12"/>
                </a:cubicBezTo>
                <a:cubicBezTo>
                  <a:pt x="140" y="13"/>
                  <a:pt x="140" y="14"/>
                  <a:pt x="140" y="16"/>
                </a:cubicBezTo>
                <a:cubicBezTo>
                  <a:pt x="140" y="18"/>
                  <a:pt x="140" y="20"/>
                  <a:pt x="140" y="22"/>
                </a:cubicBezTo>
                <a:cubicBezTo>
                  <a:pt x="141" y="25"/>
                  <a:pt x="140" y="28"/>
                  <a:pt x="143" y="31"/>
                </a:cubicBezTo>
                <a:cubicBezTo>
                  <a:pt x="144" y="33"/>
                  <a:pt x="144" y="34"/>
                  <a:pt x="144" y="37"/>
                </a:cubicBezTo>
                <a:cubicBezTo>
                  <a:pt x="142" y="42"/>
                  <a:pt x="149" y="40"/>
                  <a:pt x="151" y="44"/>
                </a:cubicBezTo>
                <a:cubicBezTo>
                  <a:pt x="152" y="48"/>
                  <a:pt x="153" y="48"/>
                  <a:pt x="156" y="51"/>
                </a:cubicBezTo>
                <a:cubicBezTo>
                  <a:pt x="160" y="55"/>
                  <a:pt x="156" y="58"/>
                  <a:pt x="157" y="61"/>
                </a:cubicBezTo>
                <a:cubicBezTo>
                  <a:pt x="158" y="63"/>
                  <a:pt x="160" y="64"/>
                  <a:pt x="157" y="65"/>
                </a:cubicBezTo>
                <a:cubicBezTo>
                  <a:pt x="153" y="67"/>
                  <a:pt x="151" y="67"/>
                  <a:pt x="150" y="71"/>
                </a:cubicBezTo>
                <a:cubicBezTo>
                  <a:pt x="148" y="75"/>
                  <a:pt x="150" y="96"/>
                  <a:pt x="147" y="96"/>
                </a:cubicBezTo>
                <a:cubicBezTo>
                  <a:pt x="145" y="96"/>
                  <a:pt x="139" y="92"/>
                  <a:pt x="137" y="91"/>
                </a:cubicBezTo>
                <a:cubicBezTo>
                  <a:pt x="131" y="88"/>
                  <a:pt x="128" y="89"/>
                  <a:pt x="122" y="91"/>
                </a:cubicBezTo>
                <a:cubicBezTo>
                  <a:pt x="119" y="91"/>
                  <a:pt x="115" y="92"/>
                  <a:pt x="113" y="93"/>
                </a:cubicBezTo>
                <a:cubicBezTo>
                  <a:pt x="110" y="95"/>
                  <a:pt x="108" y="98"/>
                  <a:pt x="106" y="100"/>
                </a:cubicBezTo>
                <a:cubicBezTo>
                  <a:pt x="104" y="101"/>
                  <a:pt x="102" y="102"/>
                  <a:pt x="101" y="104"/>
                </a:cubicBezTo>
                <a:cubicBezTo>
                  <a:pt x="100" y="107"/>
                  <a:pt x="97" y="107"/>
                  <a:pt x="94" y="107"/>
                </a:cubicBezTo>
                <a:cubicBezTo>
                  <a:pt x="90" y="107"/>
                  <a:pt x="86" y="108"/>
                  <a:pt x="85" y="112"/>
                </a:cubicBezTo>
                <a:cubicBezTo>
                  <a:pt x="82" y="118"/>
                  <a:pt x="83" y="122"/>
                  <a:pt x="76" y="125"/>
                </a:cubicBezTo>
                <a:cubicBezTo>
                  <a:pt x="72" y="128"/>
                  <a:pt x="75" y="130"/>
                  <a:pt x="72" y="133"/>
                </a:cubicBezTo>
                <a:cubicBezTo>
                  <a:pt x="71" y="135"/>
                  <a:pt x="67" y="134"/>
                  <a:pt x="67" y="138"/>
                </a:cubicBezTo>
                <a:cubicBezTo>
                  <a:pt x="66" y="144"/>
                  <a:pt x="69" y="150"/>
                  <a:pt x="64" y="156"/>
                </a:cubicBezTo>
                <a:cubicBezTo>
                  <a:pt x="60" y="160"/>
                  <a:pt x="60" y="160"/>
                  <a:pt x="60" y="166"/>
                </a:cubicBezTo>
                <a:cubicBezTo>
                  <a:pt x="60" y="170"/>
                  <a:pt x="55" y="175"/>
                  <a:pt x="51" y="177"/>
                </a:cubicBezTo>
                <a:cubicBezTo>
                  <a:pt x="42" y="183"/>
                  <a:pt x="45" y="169"/>
                  <a:pt x="44" y="167"/>
                </a:cubicBezTo>
                <a:cubicBezTo>
                  <a:pt x="42" y="164"/>
                  <a:pt x="38" y="162"/>
                  <a:pt x="36" y="159"/>
                </a:cubicBezTo>
                <a:cubicBezTo>
                  <a:pt x="32" y="154"/>
                  <a:pt x="28" y="157"/>
                  <a:pt x="24" y="155"/>
                </a:cubicBezTo>
                <a:cubicBezTo>
                  <a:pt x="19" y="152"/>
                  <a:pt x="15" y="149"/>
                  <a:pt x="11" y="145"/>
                </a:cubicBezTo>
                <a:cubicBezTo>
                  <a:pt x="9" y="143"/>
                  <a:pt x="5" y="143"/>
                  <a:pt x="3" y="141"/>
                </a:cubicBezTo>
                <a:cubicBezTo>
                  <a:pt x="2" y="138"/>
                  <a:pt x="1" y="134"/>
                  <a:pt x="0" y="131"/>
                </a:cubicBezTo>
                <a:cubicBezTo>
                  <a:pt x="0" y="125"/>
                  <a:pt x="2" y="115"/>
                  <a:pt x="10" y="115"/>
                </a:cubicBezTo>
                <a:cubicBezTo>
                  <a:pt x="16" y="115"/>
                  <a:pt x="23" y="125"/>
                  <a:pt x="29" y="120"/>
                </a:cubicBezTo>
                <a:cubicBezTo>
                  <a:pt x="33" y="118"/>
                  <a:pt x="32" y="112"/>
                  <a:pt x="34" y="108"/>
                </a:cubicBezTo>
                <a:cubicBezTo>
                  <a:pt x="40" y="99"/>
                  <a:pt x="28" y="102"/>
                  <a:pt x="24" y="96"/>
                </a:cubicBezTo>
                <a:cubicBezTo>
                  <a:pt x="22" y="93"/>
                  <a:pt x="19" y="93"/>
                  <a:pt x="19" y="88"/>
                </a:cubicBezTo>
                <a:cubicBezTo>
                  <a:pt x="20" y="84"/>
                  <a:pt x="21" y="80"/>
                  <a:pt x="21" y="76"/>
                </a:cubicBezTo>
                <a:cubicBezTo>
                  <a:pt x="20" y="70"/>
                  <a:pt x="15" y="70"/>
                  <a:pt x="18" y="63"/>
                </a:cubicBezTo>
                <a:cubicBezTo>
                  <a:pt x="22" y="59"/>
                  <a:pt x="25" y="53"/>
                  <a:pt x="32" y="54"/>
                </a:cubicBezTo>
                <a:cubicBezTo>
                  <a:pt x="41" y="55"/>
                  <a:pt x="39" y="44"/>
                  <a:pt x="45" y="42"/>
                </a:cubicBezTo>
                <a:cubicBezTo>
                  <a:pt x="49" y="40"/>
                  <a:pt x="54" y="43"/>
                  <a:pt x="56" y="39"/>
                </a:cubicBezTo>
                <a:cubicBezTo>
                  <a:pt x="58" y="35"/>
                  <a:pt x="61" y="35"/>
                  <a:pt x="65" y="33"/>
                </a:cubicBezTo>
                <a:cubicBezTo>
                  <a:pt x="67" y="31"/>
                  <a:pt x="67" y="28"/>
                  <a:pt x="69" y="27"/>
                </a:cubicBezTo>
                <a:close/>
              </a:path>
            </a:pathLst>
          </a:custGeom>
          <a:solidFill>
            <a:schemeClr val="bg1">
              <a:lumMod val="85000"/>
            </a:schemeClr>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5" name="Freeform 9"/>
          <p:cNvSpPr>
            <a:spLocks/>
          </p:cNvSpPr>
          <p:nvPr/>
        </p:nvSpPr>
        <p:spPr bwMode="auto">
          <a:xfrm>
            <a:off x="5627500" y="1141051"/>
            <a:ext cx="696921" cy="541227"/>
          </a:xfrm>
          <a:custGeom>
            <a:avLst/>
            <a:gdLst/>
            <a:ahLst/>
            <a:cxnLst>
              <a:cxn ang="0">
                <a:pos x="208" y="142"/>
              </a:cxn>
              <a:cxn ang="0">
                <a:pos x="212" y="139"/>
              </a:cxn>
              <a:cxn ang="0">
                <a:pos x="219" y="124"/>
              </a:cxn>
              <a:cxn ang="0">
                <a:pos x="233" y="108"/>
              </a:cxn>
              <a:cxn ang="0">
                <a:pos x="233" y="102"/>
              </a:cxn>
              <a:cxn ang="0">
                <a:pos x="229" y="94"/>
              </a:cxn>
              <a:cxn ang="0">
                <a:pos x="230" y="85"/>
              </a:cxn>
              <a:cxn ang="0">
                <a:pos x="230" y="73"/>
              </a:cxn>
              <a:cxn ang="0">
                <a:pos x="232" y="61"/>
              </a:cxn>
              <a:cxn ang="0">
                <a:pos x="226" y="52"/>
              </a:cxn>
              <a:cxn ang="0">
                <a:pos x="220" y="46"/>
              </a:cxn>
              <a:cxn ang="0">
                <a:pos x="207" y="38"/>
              </a:cxn>
              <a:cxn ang="0">
                <a:pos x="194" y="50"/>
              </a:cxn>
              <a:cxn ang="0">
                <a:pos x="159" y="45"/>
              </a:cxn>
              <a:cxn ang="0">
                <a:pos x="131" y="39"/>
              </a:cxn>
              <a:cxn ang="0">
                <a:pos x="106" y="22"/>
              </a:cxn>
              <a:cxn ang="0">
                <a:pos x="102" y="0"/>
              </a:cxn>
              <a:cxn ang="0">
                <a:pos x="99" y="2"/>
              </a:cxn>
              <a:cxn ang="0">
                <a:pos x="77" y="8"/>
              </a:cxn>
              <a:cxn ang="0">
                <a:pos x="70" y="30"/>
              </a:cxn>
              <a:cxn ang="0">
                <a:pos x="50" y="30"/>
              </a:cxn>
              <a:cxn ang="0">
                <a:pos x="24" y="31"/>
              </a:cxn>
              <a:cxn ang="0">
                <a:pos x="7" y="61"/>
              </a:cxn>
              <a:cxn ang="0">
                <a:pos x="6" y="85"/>
              </a:cxn>
              <a:cxn ang="0">
                <a:pos x="17" y="98"/>
              </a:cxn>
              <a:cxn ang="0">
                <a:pos x="29" y="105"/>
              </a:cxn>
              <a:cxn ang="0">
                <a:pos x="46" y="111"/>
              </a:cxn>
              <a:cxn ang="0">
                <a:pos x="44" y="129"/>
              </a:cxn>
              <a:cxn ang="0">
                <a:pos x="39" y="153"/>
              </a:cxn>
              <a:cxn ang="0">
                <a:pos x="46" y="156"/>
              </a:cxn>
              <a:cxn ang="0">
                <a:pos x="77" y="146"/>
              </a:cxn>
              <a:cxn ang="0">
                <a:pos x="104" y="158"/>
              </a:cxn>
              <a:cxn ang="0">
                <a:pos x="125" y="174"/>
              </a:cxn>
              <a:cxn ang="0">
                <a:pos x="135" y="184"/>
              </a:cxn>
              <a:cxn ang="0">
                <a:pos x="163" y="171"/>
              </a:cxn>
              <a:cxn ang="0">
                <a:pos x="180" y="163"/>
              </a:cxn>
              <a:cxn ang="0">
                <a:pos x="193" y="158"/>
              </a:cxn>
            </a:cxnLst>
            <a:rect l="0" t="0" r="r" b="b"/>
            <a:pathLst>
              <a:path w="236" h="184">
                <a:moveTo>
                  <a:pt x="199" y="157"/>
                </a:moveTo>
                <a:cubicBezTo>
                  <a:pt x="202" y="151"/>
                  <a:pt x="198" y="139"/>
                  <a:pt x="208" y="142"/>
                </a:cubicBezTo>
                <a:cubicBezTo>
                  <a:pt x="211" y="143"/>
                  <a:pt x="212" y="144"/>
                  <a:pt x="215" y="143"/>
                </a:cubicBezTo>
                <a:cubicBezTo>
                  <a:pt x="217" y="141"/>
                  <a:pt x="213" y="140"/>
                  <a:pt x="212" y="139"/>
                </a:cubicBezTo>
                <a:cubicBezTo>
                  <a:pt x="210" y="138"/>
                  <a:pt x="206" y="132"/>
                  <a:pt x="211" y="131"/>
                </a:cubicBezTo>
                <a:cubicBezTo>
                  <a:pt x="217" y="130"/>
                  <a:pt x="224" y="133"/>
                  <a:pt x="219" y="124"/>
                </a:cubicBezTo>
                <a:cubicBezTo>
                  <a:pt x="217" y="119"/>
                  <a:pt x="222" y="112"/>
                  <a:pt x="226" y="111"/>
                </a:cubicBezTo>
                <a:cubicBezTo>
                  <a:pt x="233" y="108"/>
                  <a:pt x="233" y="108"/>
                  <a:pt x="233" y="108"/>
                </a:cubicBezTo>
                <a:cubicBezTo>
                  <a:pt x="233" y="108"/>
                  <a:pt x="233" y="108"/>
                  <a:pt x="233" y="108"/>
                </a:cubicBezTo>
                <a:cubicBezTo>
                  <a:pt x="233" y="106"/>
                  <a:pt x="233" y="103"/>
                  <a:pt x="233" y="102"/>
                </a:cubicBezTo>
                <a:cubicBezTo>
                  <a:pt x="232" y="100"/>
                  <a:pt x="229" y="99"/>
                  <a:pt x="229" y="97"/>
                </a:cubicBezTo>
                <a:cubicBezTo>
                  <a:pt x="229" y="96"/>
                  <a:pt x="229" y="95"/>
                  <a:pt x="229" y="94"/>
                </a:cubicBezTo>
                <a:cubicBezTo>
                  <a:pt x="229" y="93"/>
                  <a:pt x="227" y="92"/>
                  <a:pt x="227" y="90"/>
                </a:cubicBezTo>
                <a:cubicBezTo>
                  <a:pt x="227" y="88"/>
                  <a:pt x="231" y="86"/>
                  <a:pt x="230" y="85"/>
                </a:cubicBezTo>
                <a:cubicBezTo>
                  <a:pt x="230" y="82"/>
                  <a:pt x="229" y="85"/>
                  <a:pt x="230" y="82"/>
                </a:cubicBezTo>
                <a:cubicBezTo>
                  <a:pt x="229" y="79"/>
                  <a:pt x="229" y="75"/>
                  <a:pt x="230" y="73"/>
                </a:cubicBezTo>
                <a:cubicBezTo>
                  <a:pt x="232" y="69"/>
                  <a:pt x="236" y="69"/>
                  <a:pt x="235" y="65"/>
                </a:cubicBezTo>
                <a:cubicBezTo>
                  <a:pt x="235" y="63"/>
                  <a:pt x="232" y="63"/>
                  <a:pt x="232" y="61"/>
                </a:cubicBezTo>
                <a:cubicBezTo>
                  <a:pt x="231" y="60"/>
                  <a:pt x="232" y="59"/>
                  <a:pt x="232" y="58"/>
                </a:cubicBezTo>
                <a:cubicBezTo>
                  <a:pt x="231" y="56"/>
                  <a:pt x="226" y="54"/>
                  <a:pt x="226" y="52"/>
                </a:cubicBezTo>
                <a:cubicBezTo>
                  <a:pt x="226" y="51"/>
                  <a:pt x="229" y="49"/>
                  <a:pt x="230" y="48"/>
                </a:cubicBezTo>
                <a:cubicBezTo>
                  <a:pt x="233" y="44"/>
                  <a:pt x="221" y="46"/>
                  <a:pt x="220" y="46"/>
                </a:cubicBezTo>
                <a:cubicBezTo>
                  <a:pt x="212" y="46"/>
                  <a:pt x="215" y="42"/>
                  <a:pt x="214" y="38"/>
                </a:cubicBezTo>
                <a:cubicBezTo>
                  <a:pt x="213" y="31"/>
                  <a:pt x="210" y="36"/>
                  <a:pt x="207" y="38"/>
                </a:cubicBezTo>
                <a:cubicBezTo>
                  <a:pt x="201" y="40"/>
                  <a:pt x="204" y="38"/>
                  <a:pt x="202" y="43"/>
                </a:cubicBezTo>
                <a:cubicBezTo>
                  <a:pt x="201" y="44"/>
                  <a:pt x="195" y="49"/>
                  <a:pt x="194" y="50"/>
                </a:cubicBezTo>
                <a:cubicBezTo>
                  <a:pt x="191" y="52"/>
                  <a:pt x="183" y="48"/>
                  <a:pt x="181" y="45"/>
                </a:cubicBezTo>
                <a:cubicBezTo>
                  <a:pt x="176" y="38"/>
                  <a:pt x="166" y="43"/>
                  <a:pt x="159" y="45"/>
                </a:cubicBezTo>
                <a:cubicBezTo>
                  <a:pt x="154" y="47"/>
                  <a:pt x="150" y="45"/>
                  <a:pt x="145" y="45"/>
                </a:cubicBezTo>
                <a:cubicBezTo>
                  <a:pt x="140" y="45"/>
                  <a:pt x="139" y="39"/>
                  <a:pt x="131" y="39"/>
                </a:cubicBezTo>
                <a:cubicBezTo>
                  <a:pt x="125" y="39"/>
                  <a:pt x="124" y="35"/>
                  <a:pt x="122" y="30"/>
                </a:cubicBezTo>
                <a:cubicBezTo>
                  <a:pt x="122" y="28"/>
                  <a:pt x="107" y="22"/>
                  <a:pt x="106" y="22"/>
                </a:cubicBezTo>
                <a:cubicBezTo>
                  <a:pt x="101" y="22"/>
                  <a:pt x="102" y="15"/>
                  <a:pt x="103" y="12"/>
                </a:cubicBezTo>
                <a:cubicBezTo>
                  <a:pt x="102" y="0"/>
                  <a:pt x="102" y="0"/>
                  <a:pt x="102" y="0"/>
                </a:cubicBezTo>
                <a:cubicBezTo>
                  <a:pt x="102" y="0"/>
                  <a:pt x="102" y="0"/>
                  <a:pt x="102" y="0"/>
                </a:cubicBezTo>
                <a:cubicBezTo>
                  <a:pt x="101" y="0"/>
                  <a:pt x="100" y="1"/>
                  <a:pt x="99" y="2"/>
                </a:cubicBezTo>
                <a:cubicBezTo>
                  <a:pt x="97" y="3"/>
                  <a:pt x="93" y="6"/>
                  <a:pt x="91" y="6"/>
                </a:cubicBezTo>
                <a:cubicBezTo>
                  <a:pt x="77" y="8"/>
                  <a:pt x="77" y="8"/>
                  <a:pt x="77" y="8"/>
                </a:cubicBezTo>
                <a:cubicBezTo>
                  <a:pt x="69" y="9"/>
                  <a:pt x="75" y="11"/>
                  <a:pt x="74" y="17"/>
                </a:cubicBezTo>
                <a:cubicBezTo>
                  <a:pt x="74" y="20"/>
                  <a:pt x="72" y="26"/>
                  <a:pt x="70" y="30"/>
                </a:cubicBezTo>
                <a:cubicBezTo>
                  <a:pt x="69" y="33"/>
                  <a:pt x="57" y="40"/>
                  <a:pt x="56" y="34"/>
                </a:cubicBezTo>
                <a:cubicBezTo>
                  <a:pt x="56" y="25"/>
                  <a:pt x="56" y="30"/>
                  <a:pt x="50" y="30"/>
                </a:cubicBezTo>
                <a:cubicBezTo>
                  <a:pt x="48" y="30"/>
                  <a:pt x="46" y="29"/>
                  <a:pt x="44" y="28"/>
                </a:cubicBezTo>
                <a:cubicBezTo>
                  <a:pt x="37" y="27"/>
                  <a:pt x="29" y="28"/>
                  <a:pt x="24" y="31"/>
                </a:cubicBezTo>
                <a:cubicBezTo>
                  <a:pt x="15" y="36"/>
                  <a:pt x="22" y="46"/>
                  <a:pt x="14" y="52"/>
                </a:cubicBezTo>
                <a:cubicBezTo>
                  <a:pt x="10" y="55"/>
                  <a:pt x="5" y="55"/>
                  <a:pt x="7" y="61"/>
                </a:cubicBezTo>
                <a:cubicBezTo>
                  <a:pt x="9" y="67"/>
                  <a:pt x="0" y="62"/>
                  <a:pt x="7" y="70"/>
                </a:cubicBezTo>
                <a:cubicBezTo>
                  <a:pt x="10" y="74"/>
                  <a:pt x="6" y="81"/>
                  <a:pt x="6" y="85"/>
                </a:cubicBezTo>
                <a:cubicBezTo>
                  <a:pt x="7" y="89"/>
                  <a:pt x="11" y="88"/>
                  <a:pt x="9" y="94"/>
                </a:cubicBezTo>
                <a:cubicBezTo>
                  <a:pt x="11" y="96"/>
                  <a:pt x="13" y="98"/>
                  <a:pt x="17" y="98"/>
                </a:cubicBezTo>
                <a:cubicBezTo>
                  <a:pt x="19" y="98"/>
                  <a:pt x="20" y="97"/>
                  <a:pt x="22" y="97"/>
                </a:cubicBezTo>
                <a:cubicBezTo>
                  <a:pt x="27" y="97"/>
                  <a:pt x="23" y="105"/>
                  <a:pt x="29" y="105"/>
                </a:cubicBezTo>
                <a:cubicBezTo>
                  <a:pt x="33" y="105"/>
                  <a:pt x="33" y="105"/>
                  <a:pt x="35" y="108"/>
                </a:cubicBezTo>
                <a:cubicBezTo>
                  <a:pt x="38" y="111"/>
                  <a:pt x="43" y="110"/>
                  <a:pt x="46" y="111"/>
                </a:cubicBezTo>
                <a:cubicBezTo>
                  <a:pt x="50" y="114"/>
                  <a:pt x="51" y="119"/>
                  <a:pt x="47" y="122"/>
                </a:cubicBezTo>
                <a:cubicBezTo>
                  <a:pt x="44" y="124"/>
                  <a:pt x="46" y="127"/>
                  <a:pt x="44" y="129"/>
                </a:cubicBezTo>
                <a:cubicBezTo>
                  <a:pt x="41" y="132"/>
                  <a:pt x="44" y="133"/>
                  <a:pt x="43" y="138"/>
                </a:cubicBezTo>
                <a:cubicBezTo>
                  <a:pt x="39" y="141"/>
                  <a:pt x="39" y="147"/>
                  <a:pt x="39" y="153"/>
                </a:cubicBezTo>
                <a:cubicBezTo>
                  <a:pt x="39" y="153"/>
                  <a:pt x="39" y="153"/>
                  <a:pt x="39" y="153"/>
                </a:cubicBezTo>
                <a:cubicBezTo>
                  <a:pt x="46" y="156"/>
                  <a:pt x="46" y="156"/>
                  <a:pt x="46" y="156"/>
                </a:cubicBezTo>
                <a:cubicBezTo>
                  <a:pt x="52" y="158"/>
                  <a:pt x="56" y="152"/>
                  <a:pt x="59" y="155"/>
                </a:cubicBezTo>
                <a:cubicBezTo>
                  <a:pt x="68" y="163"/>
                  <a:pt x="68" y="146"/>
                  <a:pt x="77" y="146"/>
                </a:cubicBezTo>
                <a:cubicBezTo>
                  <a:pt x="81" y="146"/>
                  <a:pt x="82" y="150"/>
                  <a:pt x="86" y="151"/>
                </a:cubicBezTo>
                <a:cubicBezTo>
                  <a:pt x="92" y="153"/>
                  <a:pt x="99" y="154"/>
                  <a:pt x="104" y="158"/>
                </a:cubicBezTo>
                <a:cubicBezTo>
                  <a:pt x="108" y="161"/>
                  <a:pt x="110" y="162"/>
                  <a:pt x="115" y="164"/>
                </a:cubicBezTo>
                <a:cubicBezTo>
                  <a:pt x="121" y="166"/>
                  <a:pt x="118" y="171"/>
                  <a:pt x="125" y="174"/>
                </a:cubicBezTo>
                <a:cubicBezTo>
                  <a:pt x="129" y="176"/>
                  <a:pt x="134" y="180"/>
                  <a:pt x="135" y="184"/>
                </a:cubicBezTo>
                <a:cubicBezTo>
                  <a:pt x="135" y="184"/>
                  <a:pt x="135" y="184"/>
                  <a:pt x="135" y="184"/>
                </a:cubicBezTo>
                <a:cubicBezTo>
                  <a:pt x="141" y="183"/>
                  <a:pt x="146" y="179"/>
                  <a:pt x="151" y="176"/>
                </a:cubicBezTo>
                <a:cubicBezTo>
                  <a:pt x="155" y="174"/>
                  <a:pt x="159" y="172"/>
                  <a:pt x="163" y="171"/>
                </a:cubicBezTo>
                <a:cubicBezTo>
                  <a:pt x="166" y="169"/>
                  <a:pt x="168" y="169"/>
                  <a:pt x="170" y="167"/>
                </a:cubicBezTo>
                <a:cubicBezTo>
                  <a:pt x="174" y="162"/>
                  <a:pt x="176" y="163"/>
                  <a:pt x="180" y="163"/>
                </a:cubicBezTo>
                <a:cubicBezTo>
                  <a:pt x="183" y="163"/>
                  <a:pt x="184" y="161"/>
                  <a:pt x="185" y="160"/>
                </a:cubicBezTo>
                <a:cubicBezTo>
                  <a:pt x="187" y="158"/>
                  <a:pt x="190" y="158"/>
                  <a:pt x="193" y="158"/>
                </a:cubicBezTo>
                <a:cubicBezTo>
                  <a:pt x="199" y="157"/>
                  <a:pt x="199" y="157"/>
                  <a:pt x="199" y="157"/>
                </a:cubicBezTo>
                <a:close/>
              </a:path>
            </a:pathLst>
          </a:custGeom>
          <a:solidFill>
            <a:srgbClr val="CECECE"/>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6" name="Freeform 10"/>
          <p:cNvSpPr>
            <a:spLocks/>
          </p:cNvSpPr>
          <p:nvPr/>
        </p:nvSpPr>
        <p:spPr bwMode="auto">
          <a:xfrm>
            <a:off x="4977535" y="1907170"/>
            <a:ext cx="998425" cy="1294988"/>
          </a:xfrm>
          <a:custGeom>
            <a:avLst/>
            <a:gdLst/>
            <a:ahLst/>
            <a:cxnLst>
              <a:cxn ang="0">
                <a:pos x="295" y="259"/>
              </a:cxn>
              <a:cxn ang="0">
                <a:pos x="295" y="231"/>
              </a:cxn>
              <a:cxn ang="0">
                <a:pos x="288" y="206"/>
              </a:cxn>
              <a:cxn ang="0">
                <a:pos x="293" y="193"/>
              </a:cxn>
              <a:cxn ang="0">
                <a:pos x="306" y="177"/>
              </a:cxn>
              <a:cxn ang="0">
                <a:pos x="313" y="156"/>
              </a:cxn>
              <a:cxn ang="0">
                <a:pos x="317" y="134"/>
              </a:cxn>
              <a:cxn ang="0">
                <a:pos x="333" y="140"/>
              </a:cxn>
              <a:cxn ang="0">
                <a:pos x="339" y="132"/>
              </a:cxn>
              <a:cxn ang="0">
                <a:pos x="313" y="108"/>
              </a:cxn>
              <a:cxn ang="0">
                <a:pos x="276" y="99"/>
              </a:cxn>
              <a:cxn ang="0">
                <a:pos x="275" y="87"/>
              </a:cxn>
              <a:cxn ang="0">
                <a:pos x="268" y="92"/>
              </a:cxn>
              <a:cxn ang="0">
                <a:pos x="239" y="76"/>
              </a:cxn>
              <a:cxn ang="0">
                <a:pos x="204" y="79"/>
              </a:cxn>
              <a:cxn ang="0">
                <a:pos x="183" y="56"/>
              </a:cxn>
              <a:cxn ang="0">
                <a:pos x="163" y="38"/>
              </a:cxn>
              <a:cxn ang="0">
                <a:pos x="137" y="15"/>
              </a:cxn>
              <a:cxn ang="0">
                <a:pos x="132" y="0"/>
              </a:cxn>
              <a:cxn ang="0">
                <a:pos x="103" y="19"/>
              </a:cxn>
              <a:cxn ang="0">
                <a:pos x="114" y="29"/>
              </a:cxn>
              <a:cxn ang="0">
                <a:pos x="120" y="34"/>
              </a:cxn>
              <a:cxn ang="0">
                <a:pos x="132" y="26"/>
              </a:cxn>
              <a:cxn ang="0">
                <a:pos x="140" y="45"/>
              </a:cxn>
              <a:cxn ang="0">
                <a:pos x="156" y="59"/>
              </a:cxn>
              <a:cxn ang="0">
                <a:pos x="134" y="66"/>
              </a:cxn>
              <a:cxn ang="0">
                <a:pos x="119" y="96"/>
              </a:cxn>
              <a:cxn ang="0">
                <a:pos x="132" y="129"/>
              </a:cxn>
              <a:cxn ang="0">
                <a:pos x="128" y="156"/>
              </a:cxn>
              <a:cxn ang="0">
                <a:pos x="93" y="169"/>
              </a:cxn>
              <a:cxn ang="0">
                <a:pos x="93" y="178"/>
              </a:cxn>
              <a:cxn ang="0">
                <a:pos x="83" y="205"/>
              </a:cxn>
              <a:cxn ang="0">
                <a:pos x="60" y="231"/>
              </a:cxn>
              <a:cxn ang="0">
                <a:pos x="43" y="234"/>
              </a:cxn>
              <a:cxn ang="0">
                <a:pos x="16" y="223"/>
              </a:cxn>
              <a:cxn ang="0">
                <a:pos x="8" y="253"/>
              </a:cxn>
              <a:cxn ang="0">
                <a:pos x="10" y="309"/>
              </a:cxn>
              <a:cxn ang="0">
                <a:pos x="20" y="321"/>
              </a:cxn>
              <a:cxn ang="0">
                <a:pos x="69" y="333"/>
              </a:cxn>
              <a:cxn ang="0">
                <a:pos x="93" y="337"/>
              </a:cxn>
              <a:cxn ang="0">
                <a:pos x="110" y="348"/>
              </a:cxn>
              <a:cxn ang="0">
                <a:pos x="129" y="371"/>
              </a:cxn>
              <a:cxn ang="0">
                <a:pos x="156" y="394"/>
              </a:cxn>
              <a:cxn ang="0">
                <a:pos x="191" y="417"/>
              </a:cxn>
              <a:cxn ang="0">
                <a:pos x="212" y="440"/>
              </a:cxn>
              <a:cxn ang="0">
                <a:pos x="212" y="418"/>
              </a:cxn>
              <a:cxn ang="0">
                <a:pos x="232" y="414"/>
              </a:cxn>
              <a:cxn ang="0">
                <a:pos x="274" y="415"/>
              </a:cxn>
              <a:cxn ang="0">
                <a:pos x="277" y="408"/>
              </a:cxn>
              <a:cxn ang="0">
                <a:pos x="289" y="390"/>
              </a:cxn>
              <a:cxn ang="0">
                <a:pos x="280" y="346"/>
              </a:cxn>
              <a:cxn ang="0">
                <a:pos x="288" y="315"/>
              </a:cxn>
              <a:cxn ang="0">
                <a:pos x="305" y="277"/>
              </a:cxn>
            </a:cxnLst>
            <a:rect l="0" t="0" r="r" b="b"/>
            <a:pathLst>
              <a:path w="339" h="440">
                <a:moveTo>
                  <a:pt x="309" y="273"/>
                </a:moveTo>
                <a:cubicBezTo>
                  <a:pt x="304" y="264"/>
                  <a:pt x="304" y="264"/>
                  <a:pt x="304" y="264"/>
                </a:cubicBezTo>
                <a:cubicBezTo>
                  <a:pt x="301" y="260"/>
                  <a:pt x="296" y="264"/>
                  <a:pt x="295" y="259"/>
                </a:cubicBezTo>
                <a:cubicBezTo>
                  <a:pt x="294" y="253"/>
                  <a:pt x="288" y="248"/>
                  <a:pt x="293" y="243"/>
                </a:cubicBezTo>
                <a:cubicBezTo>
                  <a:pt x="294" y="241"/>
                  <a:pt x="293" y="239"/>
                  <a:pt x="293" y="237"/>
                </a:cubicBezTo>
                <a:cubicBezTo>
                  <a:pt x="293" y="234"/>
                  <a:pt x="292" y="233"/>
                  <a:pt x="295" y="231"/>
                </a:cubicBezTo>
                <a:cubicBezTo>
                  <a:pt x="298" y="229"/>
                  <a:pt x="296" y="226"/>
                  <a:pt x="295" y="224"/>
                </a:cubicBezTo>
                <a:cubicBezTo>
                  <a:pt x="294" y="222"/>
                  <a:pt x="294" y="219"/>
                  <a:pt x="293" y="216"/>
                </a:cubicBezTo>
                <a:cubicBezTo>
                  <a:pt x="292" y="212"/>
                  <a:pt x="289" y="210"/>
                  <a:pt x="288" y="206"/>
                </a:cubicBezTo>
                <a:cubicBezTo>
                  <a:pt x="287" y="202"/>
                  <a:pt x="280" y="202"/>
                  <a:pt x="286" y="195"/>
                </a:cubicBezTo>
                <a:cubicBezTo>
                  <a:pt x="287" y="194"/>
                  <a:pt x="289" y="189"/>
                  <a:pt x="290" y="189"/>
                </a:cubicBezTo>
                <a:cubicBezTo>
                  <a:pt x="291" y="189"/>
                  <a:pt x="292" y="192"/>
                  <a:pt x="293" y="193"/>
                </a:cubicBezTo>
                <a:cubicBezTo>
                  <a:pt x="294" y="194"/>
                  <a:pt x="301" y="190"/>
                  <a:pt x="302" y="189"/>
                </a:cubicBezTo>
                <a:cubicBezTo>
                  <a:pt x="307" y="188"/>
                  <a:pt x="305" y="187"/>
                  <a:pt x="303" y="184"/>
                </a:cubicBezTo>
                <a:cubicBezTo>
                  <a:pt x="301" y="181"/>
                  <a:pt x="303" y="179"/>
                  <a:pt x="306" y="177"/>
                </a:cubicBezTo>
                <a:cubicBezTo>
                  <a:pt x="308" y="175"/>
                  <a:pt x="308" y="174"/>
                  <a:pt x="309" y="172"/>
                </a:cubicBezTo>
                <a:cubicBezTo>
                  <a:pt x="310" y="170"/>
                  <a:pt x="311" y="169"/>
                  <a:pt x="309" y="168"/>
                </a:cubicBezTo>
                <a:cubicBezTo>
                  <a:pt x="307" y="167"/>
                  <a:pt x="312" y="159"/>
                  <a:pt x="313" y="156"/>
                </a:cubicBezTo>
                <a:cubicBezTo>
                  <a:pt x="314" y="151"/>
                  <a:pt x="304" y="154"/>
                  <a:pt x="308" y="146"/>
                </a:cubicBezTo>
                <a:cubicBezTo>
                  <a:pt x="309" y="143"/>
                  <a:pt x="308" y="140"/>
                  <a:pt x="308" y="138"/>
                </a:cubicBezTo>
                <a:cubicBezTo>
                  <a:pt x="309" y="135"/>
                  <a:pt x="314" y="136"/>
                  <a:pt x="317" y="134"/>
                </a:cubicBezTo>
                <a:cubicBezTo>
                  <a:pt x="319" y="133"/>
                  <a:pt x="320" y="132"/>
                  <a:pt x="323" y="131"/>
                </a:cubicBezTo>
                <a:cubicBezTo>
                  <a:pt x="325" y="131"/>
                  <a:pt x="326" y="132"/>
                  <a:pt x="327" y="134"/>
                </a:cubicBezTo>
                <a:cubicBezTo>
                  <a:pt x="329" y="137"/>
                  <a:pt x="331" y="139"/>
                  <a:pt x="333" y="140"/>
                </a:cubicBezTo>
                <a:cubicBezTo>
                  <a:pt x="338" y="144"/>
                  <a:pt x="338" y="144"/>
                  <a:pt x="338" y="144"/>
                </a:cubicBezTo>
                <a:cubicBezTo>
                  <a:pt x="338" y="144"/>
                  <a:pt x="338" y="144"/>
                  <a:pt x="338" y="144"/>
                </a:cubicBezTo>
                <a:cubicBezTo>
                  <a:pt x="337" y="139"/>
                  <a:pt x="339" y="137"/>
                  <a:pt x="339" y="132"/>
                </a:cubicBezTo>
                <a:cubicBezTo>
                  <a:pt x="339" y="128"/>
                  <a:pt x="335" y="121"/>
                  <a:pt x="331" y="119"/>
                </a:cubicBezTo>
                <a:cubicBezTo>
                  <a:pt x="328" y="118"/>
                  <a:pt x="321" y="119"/>
                  <a:pt x="320" y="116"/>
                </a:cubicBezTo>
                <a:cubicBezTo>
                  <a:pt x="318" y="112"/>
                  <a:pt x="322" y="107"/>
                  <a:pt x="313" y="108"/>
                </a:cubicBezTo>
                <a:cubicBezTo>
                  <a:pt x="304" y="110"/>
                  <a:pt x="303" y="118"/>
                  <a:pt x="297" y="122"/>
                </a:cubicBezTo>
                <a:cubicBezTo>
                  <a:pt x="291" y="125"/>
                  <a:pt x="280" y="109"/>
                  <a:pt x="280" y="105"/>
                </a:cubicBezTo>
                <a:cubicBezTo>
                  <a:pt x="277" y="103"/>
                  <a:pt x="269" y="102"/>
                  <a:pt x="276" y="99"/>
                </a:cubicBezTo>
                <a:cubicBezTo>
                  <a:pt x="279" y="97"/>
                  <a:pt x="279" y="92"/>
                  <a:pt x="278" y="89"/>
                </a:cubicBezTo>
                <a:cubicBezTo>
                  <a:pt x="278" y="87"/>
                  <a:pt x="278" y="86"/>
                  <a:pt x="278" y="85"/>
                </a:cubicBezTo>
                <a:cubicBezTo>
                  <a:pt x="278" y="80"/>
                  <a:pt x="276" y="85"/>
                  <a:pt x="275" y="87"/>
                </a:cubicBezTo>
                <a:cubicBezTo>
                  <a:pt x="274" y="88"/>
                  <a:pt x="273" y="89"/>
                  <a:pt x="272" y="90"/>
                </a:cubicBezTo>
                <a:cubicBezTo>
                  <a:pt x="272" y="92"/>
                  <a:pt x="273" y="95"/>
                  <a:pt x="272" y="97"/>
                </a:cubicBezTo>
                <a:cubicBezTo>
                  <a:pt x="270" y="99"/>
                  <a:pt x="268" y="92"/>
                  <a:pt x="268" y="92"/>
                </a:cubicBezTo>
                <a:cubicBezTo>
                  <a:pt x="268" y="87"/>
                  <a:pt x="263" y="87"/>
                  <a:pt x="260" y="83"/>
                </a:cubicBezTo>
                <a:cubicBezTo>
                  <a:pt x="258" y="80"/>
                  <a:pt x="255" y="81"/>
                  <a:pt x="251" y="82"/>
                </a:cubicBezTo>
                <a:cubicBezTo>
                  <a:pt x="238" y="85"/>
                  <a:pt x="247" y="80"/>
                  <a:pt x="239" y="76"/>
                </a:cubicBezTo>
                <a:cubicBezTo>
                  <a:pt x="236" y="75"/>
                  <a:pt x="234" y="74"/>
                  <a:pt x="232" y="73"/>
                </a:cubicBezTo>
                <a:cubicBezTo>
                  <a:pt x="228" y="71"/>
                  <a:pt x="226" y="75"/>
                  <a:pt x="224" y="77"/>
                </a:cubicBezTo>
                <a:cubicBezTo>
                  <a:pt x="217" y="87"/>
                  <a:pt x="212" y="88"/>
                  <a:pt x="204" y="79"/>
                </a:cubicBezTo>
                <a:cubicBezTo>
                  <a:pt x="202" y="77"/>
                  <a:pt x="193" y="74"/>
                  <a:pt x="193" y="73"/>
                </a:cubicBezTo>
                <a:cubicBezTo>
                  <a:pt x="193" y="70"/>
                  <a:pt x="194" y="66"/>
                  <a:pt x="195" y="63"/>
                </a:cubicBezTo>
                <a:cubicBezTo>
                  <a:pt x="191" y="61"/>
                  <a:pt x="188" y="58"/>
                  <a:pt x="183" y="56"/>
                </a:cubicBezTo>
                <a:cubicBezTo>
                  <a:pt x="176" y="54"/>
                  <a:pt x="180" y="52"/>
                  <a:pt x="176" y="48"/>
                </a:cubicBezTo>
                <a:cubicBezTo>
                  <a:pt x="174" y="46"/>
                  <a:pt x="172" y="47"/>
                  <a:pt x="172" y="43"/>
                </a:cubicBezTo>
                <a:cubicBezTo>
                  <a:pt x="172" y="38"/>
                  <a:pt x="167" y="38"/>
                  <a:pt x="163" y="38"/>
                </a:cubicBezTo>
                <a:cubicBezTo>
                  <a:pt x="153" y="37"/>
                  <a:pt x="156" y="31"/>
                  <a:pt x="150" y="28"/>
                </a:cubicBezTo>
                <a:cubicBezTo>
                  <a:pt x="146" y="26"/>
                  <a:pt x="144" y="25"/>
                  <a:pt x="142" y="22"/>
                </a:cubicBezTo>
                <a:cubicBezTo>
                  <a:pt x="141" y="20"/>
                  <a:pt x="139" y="16"/>
                  <a:pt x="137" y="15"/>
                </a:cubicBezTo>
                <a:cubicBezTo>
                  <a:pt x="131" y="13"/>
                  <a:pt x="130" y="14"/>
                  <a:pt x="130" y="7"/>
                </a:cubicBezTo>
                <a:cubicBezTo>
                  <a:pt x="132" y="0"/>
                  <a:pt x="132" y="0"/>
                  <a:pt x="132" y="0"/>
                </a:cubicBezTo>
                <a:cubicBezTo>
                  <a:pt x="132" y="0"/>
                  <a:pt x="132" y="0"/>
                  <a:pt x="132" y="0"/>
                </a:cubicBezTo>
                <a:cubicBezTo>
                  <a:pt x="131" y="0"/>
                  <a:pt x="130" y="0"/>
                  <a:pt x="129" y="1"/>
                </a:cubicBezTo>
                <a:cubicBezTo>
                  <a:pt x="125" y="2"/>
                  <a:pt x="122" y="3"/>
                  <a:pt x="118" y="6"/>
                </a:cubicBezTo>
                <a:cubicBezTo>
                  <a:pt x="112" y="9"/>
                  <a:pt x="110" y="17"/>
                  <a:pt x="103" y="19"/>
                </a:cubicBezTo>
                <a:cubicBezTo>
                  <a:pt x="100" y="21"/>
                  <a:pt x="99" y="22"/>
                  <a:pt x="102" y="25"/>
                </a:cubicBezTo>
                <a:cubicBezTo>
                  <a:pt x="103" y="26"/>
                  <a:pt x="105" y="34"/>
                  <a:pt x="106" y="34"/>
                </a:cubicBezTo>
                <a:cubicBezTo>
                  <a:pt x="106" y="34"/>
                  <a:pt x="112" y="24"/>
                  <a:pt x="114" y="29"/>
                </a:cubicBezTo>
                <a:cubicBezTo>
                  <a:pt x="114" y="30"/>
                  <a:pt x="115" y="35"/>
                  <a:pt x="116" y="36"/>
                </a:cubicBezTo>
                <a:cubicBezTo>
                  <a:pt x="116" y="37"/>
                  <a:pt x="118" y="38"/>
                  <a:pt x="119" y="37"/>
                </a:cubicBezTo>
                <a:cubicBezTo>
                  <a:pt x="121" y="37"/>
                  <a:pt x="120" y="36"/>
                  <a:pt x="120" y="34"/>
                </a:cubicBezTo>
                <a:cubicBezTo>
                  <a:pt x="123" y="34"/>
                  <a:pt x="123" y="42"/>
                  <a:pt x="125" y="44"/>
                </a:cubicBezTo>
                <a:cubicBezTo>
                  <a:pt x="128" y="46"/>
                  <a:pt x="126" y="34"/>
                  <a:pt x="127" y="34"/>
                </a:cubicBezTo>
                <a:cubicBezTo>
                  <a:pt x="129" y="30"/>
                  <a:pt x="130" y="30"/>
                  <a:pt x="132" y="26"/>
                </a:cubicBezTo>
                <a:cubicBezTo>
                  <a:pt x="132" y="24"/>
                  <a:pt x="140" y="25"/>
                  <a:pt x="141" y="28"/>
                </a:cubicBezTo>
                <a:cubicBezTo>
                  <a:pt x="142" y="31"/>
                  <a:pt x="142" y="38"/>
                  <a:pt x="139" y="41"/>
                </a:cubicBezTo>
                <a:cubicBezTo>
                  <a:pt x="137" y="42"/>
                  <a:pt x="135" y="47"/>
                  <a:pt x="140" y="45"/>
                </a:cubicBezTo>
                <a:cubicBezTo>
                  <a:pt x="142" y="44"/>
                  <a:pt x="143" y="41"/>
                  <a:pt x="146" y="41"/>
                </a:cubicBezTo>
                <a:cubicBezTo>
                  <a:pt x="146" y="45"/>
                  <a:pt x="151" y="48"/>
                  <a:pt x="152" y="53"/>
                </a:cubicBezTo>
                <a:cubicBezTo>
                  <a:pt x="156" y="59"/>
                  <a:pt x="156" y="59"/>
                  <a:pt x="156" y="59"/>
                </a:cubicBezTo>
                <a:cubicBezTo>
                  <a:pt x="155" y="60"/>
                  <a:pt x="154" y="60"/>
                  <a:pt x="154" y="60"/>
                </a:cubicBezTo>
                <a:cubicBezTo>
                  <a:pt x="151" y="63"/>
                  <a:pt x="149" y="66"/>
                  <a:pt x="145" y="64"/>
                </a:cubicBezTo>
                <a:cubicBezTo>
                  <a:pt x="138" y="61"/>
                  <a:pt x="140" y="63"/>
                  <a:pt x="134" y="66"/>
                </a:cubicBezTo>
                <a:cubicBezTo>
                  <a:pt x="131" y="68"/>
                  <a:pt x="119" y="63"/>
                  <a:pt x="122" y="74"/>
                </a:cubicBezTo>
                <a:cubicBezTo>
                  <a:pt x="123" y="78"/>
                  <a:pt x="120" y="78"/>
                  <a:pt x="117" y="78"/>
                </a:cubicBezTo>
                <a:cubicBezTo>
                  <a:pt x="108" y="80"/>
                  <a:pt x="119" y="90"/>
                  <a:pt x="119" y="96"/>
                </a:cubicBezTo>
                <a:cubicBezTo>
                  <a:pt x="119" y="101"/>
                  <a:pt x="118" y="109"/>
                  <a:pt x="120" y="114"/>
                </a:cubicBezTo>
                <a:cubicBezTo>
                  <a:pt x="122" y="116"/>
                  <a:pt x="127" y="120"/>
                  <a:pt x="128" y="122"/>
                </a:cubicBezTo>
                <a:cubicBezTo>
                  <a:pt x="129" y="125"/>
                  <a:pt x="130" y="127"/>
                  <a:pt x="132" y="129"/>
                </a:cubicBezTo>
                <a:cubicBezTo>
                  <a:pt x="134" y="134"/>
                  <a:pt x="140" y="136"/>
                  <a:pt x="145" y="136"/>
                </a:cubicBezTo>
                <a:cubicBezTo>
                  <a:pt x="153" y="138"/>
                  <a:pt x="140" y="147"/>
                  <a:pt x="138" y="149"/>
                </a:cubicBezTo>
                <a:cubicBezTo>
                  <a:pt x="135" y="153"/>
                  <a:pt x="135" y="156"/>
                  <a:pt x="128" y="156"/>
                </a:cubicBezTo>
                <a:cubicBezTo>
                  <a:pt x="123" y="156"/>
                  <a:pt x="119" y="152"/>
                  <a:pt x="114" y="151"/>
                </a:cubicBezTo>
                <a:cubicBezTo>
                  <a:pt x="108" y="150"/>
                  <a:pt x="102" y="153"/>
                  <a:pt x="98" y="158"/>
                </a:cubicBezTo>
                <a:cubicBezTo>
                  <a:pt x="96" y="161"/>
                  <a:pt x="95" y="166"/>
                  <a:pt x="93" y="169"/>
                </a:cubicBezTo>
                <a:cubicBezTo>
                  <a:pt x="93" y="169"/>
                  <a:pt x="93" y="169"/>
                  <a:pt x="93" y="169"/>
                </a:cubicBezTo>
                <a:cubicBezTo>
                  <a:pt x="96" y="173"/>
                  <a:pt x="96" y="173"/>
                  <a:pt x="96" y="173"/>
                </a:cubicBezTo>
                <a:cubicBezTo>
                  <a:pt x="95" y="175"/>
                  <a:pt x="93" y="176"/>
                  <a:pt x="93" y="178"/>
                </a:cubicBezTo>
                <a:cubicBezTo>
                  <a:pt x="93" y="180"/>
                  <a:pt x="94" y="182"/>
                  <a:pt x="94" y="184"/>
                </a:cubicBezTo>
                <a:cubicBezTo>
                  <a:pt x="94" y="186"/>
                  <a:pt x="90" y="187"/>
                  <a:pt x="90" y="191"/>
                </a:cubicBezTo>
                <a:cubicBezTo>
                  <a:pt x="90" y="197"/>
                  <a:pt x="86" y="202"/>
                  <a:pt x="83" y="205"/>
                </a:cubicBezTo>
                <a:cubicBezTo>
                  <a:pt x="81" y="207"/>
                  <a:pt x="80" y="209"/>
                  <a:pt x="78" y="210"/>
                </a:cubicBezTo>
                <a:cubicBezTo>
                  <a:pt x="76" y="213"/>
                  <a:pt x="77" y="214"/>
                  <a:pt x="77" y="217"/>
                </a:cubicBezTo>
                <a:cubicBezTo>
                  <a:pt x="80" y="230"/>
                  <a:pt x="70" y="230"/>
                  <a:pt x="60" y="231"/>
                </a:cubicBezTo>
                <a:cubicBezTo>
                  <a:pt x="56" y="231"/>
                  <a:pt x="57" y="239"/>
                  <a:pt x="50" y="241"/>
                </a:cubicBezTo>
                <a:cubicBezTo>
                  <a:pt x="50" y="241"/>
                  <a:pt x="47" y="242"/>
                  <a:pt x="46" y="241"/>
                </a:cubicBezTo>
                <a:cubicBezTo>
                  <a:pt x="44" y="239"/>
                  <a:pt x="50" y="233"/>
                  <a:pt x="43" y="234"/>
                </a:cubicBezTo>
                <a:cubicBezTo>
                  <a:pt x="38" y="236"/>
                  <a:pt x="30" y="237"/>
                  <a:pt x="28" y="232"/>
                </a:cubicBezTo>
                <a:cubicBezTo>
                  <a:pt x="27" y="230"/>
                  <a:pt x="25" y="227"/>
                  <a:pt x="23" y="225"/>
                </a:cubicBezTo>
                <a:cubicBezTo>
                  <a:pt x="21" y="222"/>
                  <a:pt x="19" y="223"/>
                  <a:pt x="16" y="223"/>
                </a:cubicBezTo>
                <a:cubicBezTo>
                  <a:pt x="11" y="226"/>
                  <a:pt x="9" y="228"/>
                  <a:pt x="10" y="233"/>
                </a:cubicBezTo>
                <a:cubicBezTo>
                  <a:pt x="10" y="236"/>
                  <a:pt x="13" y="239"/>
                  <a:pt x="10" y="240"/>
                </a:cubicBezTo>
                <a:cubicBezTo>
                  <a:pt x="0" y="246"/>
                  <a:pt x="2" y="246"/>
                  <a:pt x="8" y="253"/>
                </a:cubicBezTo>
                <a:cubicBezTo>
                  <a:pt x="14" y="259"/>
                  <a:pt x="11" y="256"/>
                  <a:pt x="11" y="264"/>
                </a:cubicBezTo>
                <a:cubicBezTo>
                  <a:pt x="11" y="271"/>
                  <a:pt x="13" y="277"/>
                  <a:pt x="11" y="285"/>
                </a:cubicBezTo>
                <a:cubicBezTo>
                  <a:pt x="10" y="291"/>
                  <a:pt x="4" y="305"/>
                  <a:pt x="10" y="309"/>
                </a:cubicBezTo>
                <a:cubicBezTo>
                  <a:pt x="17" y="316"/>
                  <a:pt x="17" y="316"/>
                  <a:pt x="17" y="316"/>
                </a:cubicBezTo>
                <a:cubicBezTo>
                  <a:pt x="20" y="321"/>
                  <a:pt x="20" y="321"/>
                  <a:pt x="20" y="321"/>
                </a:cubicBezTo>
                <a:cubicBezTo>
                  <a:pt x="20" y="321"/>
                  <a:pt x="20" y="321"/>
                  <a:pt x="20" y="321"/>
                </a:cubicBezTo>
                <a:cubicBezTo>
                  <a:pt x="31" y="324"/>
                  <a:pt x="41" y="329"/>
                  <a:pt x="49" y="336"/>
                </a:cubicBezTo>
                <a:cubicBezTo>
                  <a:pt x="53" y="340"/>
                  <a:pt x="59" y="338"/>
                  <a:pt x="65" y="337"/>
                </a:cubicBezTo>
                <a:cubicBezTo>
                  <a:pt x="68" y="337"/>
                  <a:pt x="68" y="334"/>
                  <a:pt x="69" y="333"/>
                </a:cubicBezTo>
                <a:cubicBezTo>
                  <a:pt x="71" y="331"/>
                  <a:pt x="72" y="331"/>
                  <a:pt x="74" y="331"/>
                </a:cubicBezTo>
                <a:cubicBezTo>
                  <a:pt x="78" y="331"/>
                  <a:pt x="80" y="327"/>
                  <a:pt x="84" y="328"/>
                </a:cubicBezTo>
                <a:cubicBezTo>
                  <a:pt x="86" y="328"/>
                  <a:pt x="91" y="335"/>
                  <a:pt x="93" y="337"/>
                </a:cubicBezTo>
                <a:cubicBezTo>
                  <a:pt x="95" y="338"/>
                  <a:pt x="94" y="341"/>
                  <a:pt x="95" y="343"/>
                </a:cubicBezTo>
                <a:cubicBezTo>
                  <a:pt x="97" y="345"/>
                  <a:pt x="100" y="346"/>
                  <a:pt x="103" y="347"/>
                </a:cubicBezTo>
                <a:cubicBezTo>
                  <a:pt x="104" y="347"/>
                  <a:pt x="109" y="347"/>
                  <a:pt x="110" y="348"/>
                </a:cubicBezTo>
                <a:cubicBezTo>
                  <a:pt x="110" y="350"/>
                  <a:pt x="110" y="351"/>
                  <a:pt x="110" y="352"/>
                </a:cubicBezTo>
                <a:cubicBezTo>
                  <a:pt x="111" y="354"/>
                  <a:pt x="117" y="355"/>
                  <a:pt x="119" y="357"/>
                </a:cubicBezTo>
                <a:cubicBezTo>
                  <a:pt x="123" y="361"/>
                  <a:pt x="125" y="367"/>
                  <a:pt x="129" y="371"/>
                </a:cubicBezTo>
                <a:cubicBezTo>
                  <a:pt x="133" y="375"/>
                  <a:pt x="136" y="368"/>
                  <a:pt x="139" y="371"/>
                </a:cubicBezTo>
                <a:cubicBezTo>
                  <a:pt x="143" y="377"/>
                  <a:pt x="148" y="379"/>
                  <a:pt x="150" y="386"/>
                </a:cubicBezTo>
                <a:cubicBezTo>
                  <a:pt x="151" y="389"/>
                  <a:pt x="154" y="391"/>
                  <a:pt x="156" y="394"/>
                </a:cubicBezTo>
                <a:cubicBezTo>
                  <a:pt x="160" y="396"/>
                  <a:pt x="160" y="397"/>
                  <a:pt x="162" y="400"/>
                </a:cubicBezTo>
                <a:cubicBezTo>
                  <a:pt x="162" y="405"/>
                  <a:pt x="169" y="418"/>
                  <a:pt x="174" y="419"/>
                </a:cubicBezTo>
                <a:cubicBezTo>
                  <a:pt x="179" y="420"/>
                  <a:pt x="186" y="415"/>
                  <a:pt x="191" y="417"/>
                </a:cubicBezTo>
                <a:cubicBezTo>
                  <a:pt x="195" y="418"/>
                  <a:pt x="196" y="426"/>
                  <a:pt x="200" y="430"/>
                </a:cubicBezTo>
                <a:cubicBezTo>
                  <a:pt x="202" y="432"/>
                  <a:pt x="204" y="433"/>
                  <a:pt x="207" y="435"/>
                </a:cubicBezTo>
                <a:cubicBezTo>
                  <a:pt x="208" y="436"/>
                  <a:pt x="210" y="440"/>
                  <a:pt x="212" y="440"/>
                </a:cubicBezTo>
                <a:cubicBezTo>
                  <a:pt x="221" y="437"/>
                  <a:pt x="204" y="426"/>
                  <a:pt x="201" y="422"/>
                </a:cubicBezTo>
                <a:cubicBezTo>
                  <a:pt x="200" y="420"/>
                  <a:pt x="202" y="414"/>
                  <a:pt x="204" y="413"/>
                </a:cubicBezTo>
                <a:cubicBezTo>
                  <a:pt x="205" y="413"/>
                  <a:pt x="211" y="418"/>
                  <a:pt x="212" y="418"/>
                </a:cubicBezTo>
                <a:cubicBezTo>
                  <a:pt x="215" y="419"/>
                  <a:pt x="219" y="418"/>
                  <a:pt x="222" y="419"/>
                </a:cubicBezTo>
                <a:cubicBezTo>
                  <a:pt x="225" y="419"/>
                  <a:pt x="227" y="418"/>
                  <a:pt x="228" y="415"/>
                </a:cubicBezTo>
                <a:cubicBezTo>
                  <a:pt x="229" y="412"/>
                  <a:pt x="230" y="414"/>
                  <a:pt x="232" y="414"/>
                </a:cubicBezTo>
                <a:cubicBezTo>
                  <a:pt x="236" y="414"/>
                  <a:pt x="240" y="408"/>
                  <a:pt x="244" y="408"/>
                </a:cubicBezTo>
                <a:cubicBezTo>
                  <a:pt x="245" y="407"/>
                  <a:pt x="256" y="417"/>
                  <a:pt x="258" y="418"/>
                </a:cubicBezTo>
                <a:cubicBezTo>
                  <a:pt x="264" y="424"/>
                  <a:pt x="268" y="419"/>
                  <a:pt x="274" y="415"/>
                </a:cubicBezTo>
                <a:cubicBezTo>
                  <a:pt x="274" y="415"/>
                  <a:pt x="274" y="415"/>
                  <a:pt x="274" y="415"/>
                </a:cubicBezTo>
                <a:cubicBezTo>
                  <a:pt x="274" y="414"/>
                  <a:pt x="274" y="414"/>
                  <a:pt x="274" y="414"/>
                </a:cubicBezTo>
                <a:cubicBezTo>
                  <a:pt x="275" y="412"/>
                  <a:pt x="277" y="410"/>
                  <a:pt x="277" y="408"/>
                </a:cubicBezTo>
                <a:cubicBezTo>
                  <a:pt x="276" y="405"/>
                  <a:pt x="275" y="401"/>
                  <a:pt x="278" y="399"/>
                </a:cubicBezTo>
                <a:cubicBezTo>
                  <a:pt x="281" y="396"/>
                  <a:pt x="284" y="398"/>
                  <a:pt x="287" y="397"/>
                </a:cubicBezTo>
                <a:cubicBezTo>
                  <a:pt x="288" y="395"/>
                  <a:pt x="289" y="393"/>
                  <a:pt x="289" y="390"/>
                </a:cubicBezTo>
                <a:cubicBezTo>
                  <a:pt x="293" y="379"/>
                  <a:pt x="285" y="380"/>
                  <a:pt x="282" y="373"/>
                </a:cubicBezTo>
                <a:cubicBezTo>
                  <a:pt x="281" y="369"/>
                  <a:pt x="280" y="363"/>
                  <a:pt x="279" y="358"/>
                </a:cubicBezTo>
                <a:cubicBezTo>
                  <a:pt x="277" y="353"/>
                  <a:pt x="276" y="351"/>
                  <a:pt x="280" y="346"/>
                </a:cubicBezTo>
                <a:cubicBezTo>
                  <a:pt x="282" y="344"/>
                  <a:pt x="285" y="345"/>
                  <a:pt x="285" y="340"/>
                </a:cubicBezTo>
                <a:cubicBezTo>
                  <a:pt x="285" y="334"/>
                  <a:pt x="289" y="333"/>
                  <a:pt x="290" y="328"/>
                </a:cubicBezTo>
                <a:cubicBezTo>
                  <a:pt x="291" y="324"/>
                  <a:pt x="288" y="319"/>
                  <a:pt x="288" y="315"/>
                </a:cubicBezTo>
                <a:cubicBezTo>
                  <a:pt x="284" y="302"/>
                  <a:pt x="281" y="299"/>
                  <a:pt x="290" y="287"/>
                </a:cubicBezTo>
                <a:cubicBezTo>
                  <a:pt x="293" y="283"/>
                  <a:pt x="293" y="281"/>
                  <a:pt x="299" y="281"/>
                </a:cubicBezTo>
                <a:cubicBezTo>
                  <a:pt x="305" y="281"/>
                  <a:pt x="302" y="282"/>
                  <a:pt x="305" y="277"/>
                </a:cubicBezTo>
                <a:cubicBezTo>
                  <a:pt x="306" y="275"/>
                  <a:pt x="307" y="274"/>
                  <a:pt x="309" y="273"/>
                </a:cubicBezTo>
                <a:close/>
              </a:path>
            </a:pathLst>
          </a:custGeom>
          <a:solidFill>
            <a:srgbClr val="B3B3B3"/>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7" name="Freeform 11"/>
          <p:cNvSpPr>
            <a:spLocks/>
          </p:cNvSpPr>
          <p:nvPr/>
        </p:nvSpPr>
        <p:spPr bwMode="auto">
          <a:xfrm>
            <a:off x="5360595" y="1459856"/>
            <a:ext cx="1438325" cy="882273"/>
          </a:xfrm>
          <a:custGeom>
            <a:avLst/>
            <a:gdLst/>
            <a:ahLst/>
            <a:cxnLst>
              <a:cxn ang="0">
                <a:pos x="124" y="82"/>
              </a:cxn>
              <a:cxn ang="0">
                <a:pos x="127" y="108"/>
              </a:cxn>
              <a:cxn ang="0">
                <a:pos x="123" y="113"/>
              </a:cxn>
              <a:cxn ang="0">
                <a:pos x="78" y="114"/>
              </a:cxn>
              <a:cxn ang="0">
                <a:pos x="51" y="125"/>
              </a:cxn>
              <a:cxn ang="0">
                <a:pos x="12" y="146"/>
              </a:cxn>
              <a:cxn ang="0">
                <a:pos x="0" y="159"/>
              </a:cxn>
              <a:cxn ang="0">
                <a:pos x="20" y="180"/>
              </a:cxn>
              <a:cxn ang="0">
                <a:pos x="46" y="200"/>
              </a:cxn>
              <a:cxn ang="0">
                <a:pos x="63" y="225"/>
              </a:cxn>
              <a:cxn ang="0">
                <a:pos x="102" y="225"/>
              </a:cxn>
              <a:cxn ang="0">
                <a:pos x="130" y="235"/>
              </a:cxn>
              <a:cxn ang="0">
                <a:pos x="142" y="242"/>
              </a:cxn>
              <a:cxn ang="0">
                <a:pos x="148" y="241"/>
              </a:cxn>
              <a:cxn ang="0">
                <a:pos x="167" y="274"/>
              </a:cxn>
              <a:cxn ang="0">
                <a:pos x="201" y="271"/>
              </a:cxn>
              <a:cxn ang="0">
                <a:pos x="208" y="296"/>
              </a:cxn>
              <a:cxn ang="0">
                <a:pos x="247" y="292"/>
              </a:cxn>
              <a:cxn ang="0">
                <a:pos x="271" y="279"/>
              </a:cxn>
              <a:cxn ang="0">
                <a:pos x="268" y="245"/>
              </a:cxn>
              <a:cxn ang="0">
                <a:pos x="283" y="226"/>
              </a:cxn>
              <a:cxn ang="0">
                <a:pos x="307" y="230"/>
              </a:cxn>
              <a:cxn ang="0">
                <a:pos x="330" y="232"/>
              </a:cxn>
              <a:cxn ang="0">
                <a:pos x="355" y="215"/>
              </a:cxn>
              <a:cxn ang="0">
                <a:pos x="390" y="235"/>
              </a:cxn>
              <a:cxn ang="0">
                <a:pos x="408" y="242"/>
              </a:cxn>
              <a:cxn ang="0">
                <a:pos x="444" y="213"/>
              </a:cxn>
              <a:cxn ang="0">
                <a:pos x="449" y="200"/>
              </a:cxn>
              <a:cxn ang="0">
                <a:pos x="441" y="187"/>
              </a:cxn>
              <a:cxn ang="0">
                <a:pos x="413" y="162"/>
              </a:cxn>
              <a:cxn ang="0">
                <a:pos x="417" y="141"/>
              </a:cxn>
              <a:cxn ang="0">
                <a:pos x="433" y="132"/>
              </a:cxn>
              <a:cxn ang="0">
                <a:pos x="450" y="124"/>
              </a:cxn>
              <a:cxn ang="0">
                <a:pos x="471" y="119"/>
              </a:cxn>
              <a:cxn ang="0">
                <a:pos x="483" y="97"/>
              </a:cxn>
              <a:cxn ang="0">
                <a:pos x="469" y="70"/>
              </a:cxn>
              <a:cxn ang="0">
                <a:pos x="442" y="69"/>
              </a:cxn>
              <a:cxn ang="0">
                <a:pos x="418" y="54"/>
              </a:cxn>
              <a:cxn ang="0">
                <a:pos x="399" y="51"/>
              </a:cxn>
              <a:cxn ang="0">
                <a:pos x="377" y="32"/>
              </a:cxn>
              <a:cxn ang="0">
                <a:pos x="356" y="20"/>
              </a:cxn>
              <a:cxn ang="0">
                <a:pos x="333" y="20"/>
              </a:cxn>
              <a:cxn ang="0">
                <a:pos x="324" y="0"/>
              </a:cxn>
              <a:cxn ang="0">
                <a:pos x="310" y="16"/>
              </a:cxn>
              <a:cxn ang="0">
                <a:pos x="306" y="35"/>
              </a:cxn>
              <a:cxn ang="0">
                <a:pos x="290" y="49"/>
              </a:cxn>
              <a:cxn ang="0">
                <a:pos x="297" y="65"/>
              </a:cxn>
              <a:cxn ang="0">
                <a:pos x="301" y="86"/>
              </a:cxn>
              <a:cxn ang="0">
                <a:pos x="314" y="110"/>
              </a:cxn>
              <a:cxn ang="0">
                <a:pos x="304" y="145"/>
              </a:cxn>
              <a:cxn ang="0">
                <a:pos x="270" y="142"/>
              </a:cxn>
              <a:cxn ang="0">
                <a:pos x="251" y="156"/>
              </a:cxn>
              <a:cxn ang="0">
                <a:pos x="229" y="182"/>
              </a:cxn>
              <a:cxn ang="0">
                <a:pos x="217" y="215"/>
              </a:cxn>
              <a:cxn ang="0">
                <a:pos x="193" y="208"/>
              </a:cxn>
              <a:cxn ang="0">
                <a:pos x="160" y="190"/>
              </a:cxn>
              <a:cxn ang="0">
                <a:pos x="186" y="169"/>
              </a:cxn>
              <a:cxn ang="0">
                <a:pos x="176" y="137"/>
              </a:cxn>
              <a:cxn ang="0">
                <a:pos x="189" y="103"/>
              </a:cxn>
              <a:cxn ang="0">
                <a:pos x="222" y="82"/>
              </a:cxn>
              <a:cxn ang="0">
                <a:pos x="216" y="66"/>
              </a:cxn>
              <a:cxn ang="0">
                <a:pos x="177" y="43"/>
              </a:cxn>
              <a:cxn ang="0">
                <a:pos x="137" y="48"/>
              </a:cxn>
            </a:cxnLst>
            <a:rect l="0" t="0" r="r" b="b"/>
            <a:pathLst>
              <a:path w="488" h="300">
                <a:moveTo>
                  <a:pt x="130" y="45"/>
                </a:moveTo>
                <a:cubicBezTo>
                  <a:pt x="132" y="54"/>
                  <a:pt x="135" y="64"/>
                  <a:pt x="132" y="71"/>
                </a:cubicBezTo>
                <a:cubicBezTo>
                  <a:pt x="130" y="75"/>
                  <a:pt x="124" y="77"/>
                  <a:pt x="124" y="82"/>
                </a:cubicBezTo>
                <a:cubicBezTo>
                  <a:pt x="124" y="88"/>
                  <a:pt x="127" y="93"/>
                  <a:pt x="122" y="98"/>
                </a:cubicBezTo>
                <a:cubicBezTo>
                  <a:pt x="119" y="100"/>
                  <a:pt x="119" y="100"/>
                  <a:pt x="119" y="100"/>
                </a:cubicBezTo>
                <a:cubicBezTo>
                  <a:pt x="121" y="103"/>
                  <a:pt x="124" y="105"/>
                  <a:pt x="127" y="108"/>
                </a:cubicBezTo>
                <a:cubicBezTo>
                  <a:pt x="128" y="109"/>
                  <a:pt x="129" y="109"/>
                  <a:pt x="131" y="110"/>
                </a:cubicBezTo>
                <a:cubicBezTo>
                  <a:pt x="131" y="110"/>
                  <a:pt x="131" y="110"/>
                  <a:pt x="131" y="110"/>
                </a:cubicBezTo>
                <a:cubicBezTo>
                  <a:pt x="123" y="113"/>
                  <a:pt x="123" y="113"/>
                  <a:pt x="123" y="113"/>
                </a:cubicBezTo>
                <a:cubicBezTo>
                  <a:pt x="116" y="117"/>
                  <a:pt x="112" y="126"/>
                  <a:pt x="106" y="120"/>
                </a:cubicBezTo>
                <a:cubicBezTo>
                  <a:pt x="103" y="117"/>
                  <a:pt x="92" y="110"/>
                  <a:pt x="89" y="109"/>
                </a:cubicBezTo>
                <a:cubicBezTo>
                  <a:pt x="84" y="107"/>
                  <a:pt x="80" y="117"/>
                  <a:pt x="78" y="114"/>
                </a:cubicBezTo>
                <a:cubicBezTo>
                  <a:pt x="76" y="111"/>
                  <a:pt x="74" y="112"/>
                  <a:pt x="73" y="115"/>
                </a:cubicBezTo>
                <a:cubicBezTo>
                  <a:pt x="70" y="120"/>
                  <a:pt x="64" y="129"/>
                  <a:pt x="59" y="120"/>
                </a:cubicBezTo>
                <a:cubicBezTo>
                  <a:pt x="57" y="116"/>
                  <a:pt x="54" y="125"/>
                  <a:pt x="51" y="125"/>
                </a:cubicBezTo>
                <a:cubicBezTo>
                  <a:pt x="45" y="125"/>
                  <a:pt x="52" y="135"/>
                  <a:pt x="49" y="136"/>
                </a:cubicBezTo>
                <a:cubicBezTo>
                  <a:pt x="45" y="137"/>
                  <a:pt x="40" y="134"/>
                  <a:pt x="35" y="136"/>
                </a:cubicBezTo>
                <a:cubicBezTo>
                  <a:pt x="26" y="138"/>
                  <a:pt x="20" y="144"/>
                  <a:pt x="12" y="146"/>
                </a:cubicBezTo>
                <a:cubicBezTo>
                  <a:pt x="8" y="147"/>
                  <a:pt x="5" y="150"/>
                  <a:pt x="2" y="152"/>
                </a:cubicBezTo>
                <a:cubicBezTo>
                  <a:pt x="2" y="152"/>
                  <a:pt x="2" y="152"/>
                  <a:pt x="2" y="152"/>
                </a:cubicBezTo>
                <a:cubicBezTo>
                  <a:pt x="0" y="159"/>
                  <a:pt x="0" y="159"/>
                  <a:pt x="0" y="159"/>
                </a:cubicBezTo>
                <a:cubicBezTo>
                  <a:pt x="0" y="166"/>
                  <a:pt x="1" y="165"/>
                  <a:pt x="7" y="167"/>
                </a:cubicBezTo>
                <a:cubicBezTo>
                  <a:pt x="9" y="168"/>
                  <a:pt x="11" y="172"/>
                  <a:pt x="12" y="174"/>
                </a:cubicBezTo>
                <a:cubicBezTo>
                  <a:pt x="14" y="177"/>
                  <a:pt x="16" y="178"/>
                  <a:pt x="20" y="180"/>
                </a:cubicBezTo>
                <a:cubicBezTo>
                  <a:pt x="26" y="183"/>
                  <a:pt x="23" y="189"/>
                  <a:pt x="33" y="190"/>
                </a:cubicBezTo>
                <a:cubicBezTo>
                  <a:pt x="37" y="190"/>
                  <a:pt x="42" y="190"/>
                  <a:pt x="42" y="195"/>
                </a:cubicBezTo>
                <a:cubicBezTo>
                  <a:pt x="42" y="199"/>
                  <a:pt x="44" y="198"/>
                  <a:pt x="46" y="200"/>
                </a:cubicBezTo>
                <a:cubicBezTo>
                  <a:pt x="50" y="204"/>
                  <a:pt x="46" y="206"/>
                  <a:pt x="53" y="208"/>
                </a:cubicBezTo>
                <a:cubicBezTo>
                  <a:pt x="58" y="210"/>
                  <a:pt x="61" y="213"/>
                  <a:pt x="65" y="215"/>
                </a:cubicBezTo>
                <a:cubicBezTo>
                  <a:pt x="64" y="218"/>
                  <a:pt x="63" y="222"/>
                  <a:pt x="63" y="225"/>
                </a:cubicBezTo>
                <a:cubicBezTo>
                  <a:pt x="63" y="226"/>
                  <a:pt x="72" y="229"/>
                  <a:pt x="74" y="231"/>
                </a:cubicBezTo>
                <a:cubicBezTo>
                  <a:pt x="82" y="240"/>
                  <a:pt x="87" y="239"/>
                  <a:pt x="94" y="229"/>
                </a:cubicBezTo>
                <a:cubicBezTo>
                  <a:pt x="96" y="227"/>
                  <a:pt x="98" y="223"/>
                  <a:pt x="102" y="225"/>
                </a:cubicBezTo>
                <a:cubicBezTo>
                  <a:pt x="104" y="226"/>
                  <a:pt x="106" y="227"/>
                  <a:pt x="109" y="228"/>
                </a:cubicBezTo>
                <a:cubicBezTo>
                  <a:pt x="117" y="232"/>
                  <a:pt x="108" y="237"/>
                  <a:pt x="121" y="234"/>
                </a:cubicBezTo>
                <a:cubicBezTo>
                  <a:pt x="125" y="233"/>
                  <a:pt x="128" y="232"/>
                  <a:pt x="130" y="235"/>
                </a:cubicBezTo>
                <a:cubicBezTo>
                  <a:pt x="133" y="239"/>
                  <a:pt x="138" y="239"/>
                  <a:pt x="138" y="244"/>
                </a:cubicBezTo>
                <a:cubicBezTo>
                  <a:pt x="138" y="244"/>
                  <a:pt x="140" y="251"/>
                  <a:pt x="142" y="249"/>
                </a:cubicBezTo>
                <a:cubicBezTo>
                  <a:pt x="143" y="247"/>
                  <a:pt x="142" y="244"/>
                  <a:pt x="142" y="242"/>
                </a:cubicBezTo>
                <a:cubicBezTo>
                  <a:pt x="143" y="241"/>
                  <a:pt x="144" y="240"/>
                  <a:pt x="145" y="239"/>
                </a:cubicBezTo>
                <a:cubicBezTo>
                  <a:pt x="146" y="237"/>
                  <a:pt x="148" y="232"/>
                  <a:pt x="148" y="237"/>
                </a:cubicBezTo>
                <a:cubicBezTo>
                  <a:pt x="148" y="238"/>
                  <a:pt x="148" y="239"/>
                  <a:pt x="148" y="241"/>
                </a:cubicBezTo>
                <a:cubicBezTo>
                  <a:pt x="149" y="244"/>
                  <a:pt x="149" y="249"/>
                  <a:pt x="146" y="251"/>
                </a:cubicBezTo>
                <a:cubicBezTo>
                  <a:pt x="139" y="254"/>
                  <a:pt x="147" y="255"/>
                  <a:pt x="150" y="257"/>
                </a:cubicBezTo>
                <a:cubicBezTo>
                  <a:pt x="150" y="261"/>
                  <a:pt x="161" y="277"/>
                  <a:pt x="167" y="274"/>
                </a:cubicBezTo>
                <a:cubicBezTo>
                  <a:pt x="173" y="270"/>
                  <a:pt x="174" y="262"/>
                  <a:pt x="183" y="260"/>
                </a:cubicBezTo>
                <a:cubicBezTo>
                  <a:pt x="192" y="259"/>
                  <a:pt x="188" y="264"/>
                  <a:pt x="190" y="268"/>
                </a:cubicBezTo>
                <a:cubicBezTo>
                  <a:pt x="191" y="271"/>
                  <a:pt x="198" y="270"/>
                  <a:pt x="201" y="271"/>
                </a:cubicBezTo>
                <a:cubicBezTo>
                  <a:pt x="205" y="273"/>
                  <a:pt x="209" y="280"/>
                  <a:pt x="209" y="284"/>
                </a:cubicBezTo>
                <a:cubicBezTo>
                  <a:pt x="209" y="289"/>
                  <a:pt x="207" y="291"/>
                  <a:pt x="208" y="296"/>
                </a:cubicBezTo>
                <a:cubicBezTo>
                  <a:pt x="208" y="296"/>
                  <a:pt x="208" y="296"/>
                  <a:pt x="208" y="296"/>
                </a:cubicBezTo>
                <a:cubicBezTo>
                  <a:pt x="215" y="300"/>
                  <a:pt x="215" y="300"/>
                  <a:pt x="215" y="300"/>
                </a:cubicBezTo>
                <a:cubicBezTo>
                  <a:pt x="221" y="300"/>
                  <a:pt x="226" y="300"/>
                  <a:pt x="230" y="297"/>
                </a:cubicBezTo>
                <a:cubicBezTo>
                  <a:pt x="235" y="293"/>
                  <a:pt x="241" y="290"/>
                  <a:pt x="247" y="292"/>
                </a:cubicBezTo>
                <a:cubicBezTo>
                  <a:pt x="250" y="292"/>
                  <a:pt x="253" y="299"/>
                  <a:pt x="255" y="298"/>
                </a:cubicBezTo>
                <a:cubicBezTo>
                  <a:pt x="255" y="292"/>
                  <a:pt x="257" y="281"/>
                  <a:pt x="264" y="281"/>
                </a:cubicBezTo>
                <a:cubicBezTo>
                  <a:pt x="269" y="280"/>
                  <a:pt x="274" y="285"/>
                  <a:pt x="271" y="279"/>
                </a:cubicBezTo>
                <a:cubicBezTo>
                  <a:pt x="270" y="277"/>
                  <a:pt x="271" y="269"/>
                  <a:pt x="271" y="267"/>
                </a:cubicBezTo>
                <a:cubicBezTo>
                  <a:pt x="271" y="263"/>
                  <a:pt x="265" y="260"/>
                  <a:pt x="263" y="257"/>
                </a:cubicBezTo>
                <a:cubicBezTo>
                  <a:pt x="257" y="249"/>
                  <a:pt x="263" y="250"/>
                  <a:pt x="268" y="245"/>
                </a:cubicBezTo>
                <a:cubicBezTo>
                  <a:pt x="267" y="238"/>
                  <a:pt x="264" y="238"/>
                  <a:pt x="272" y="235"/>
                </a:cubicBezTo>
                <a:cubicBezTo>
                  <a:pt x="275" y="233"/>
                  <a:pt x="272" y="229"/>
                  <a:pt x="276" y="227"/>
                </a:cubicBezTo>
                <a:cubicBezTo>
                  <a:pt x="278" y="226"/>
                  <a:pt x="281" y="228"/>
                  <a:pt x="283" y="226"/>
                </a:cubicBezTo>
                <a:cubicBezTo>
                  <a:pt x="285" y="224"/>
                  <a:pt x="286" y="218"/>
                  <a:pt x="290" y="218"/>
                </a:cubicBezTo>
                <a:cubicBezTo>
                  <a:pt x="293" y="219"/>
                  <a:pt x="297" y="218"/>
                  <a:pt x="300" y="218"/>
                </a:cubicBezTo>
                <a:cubicBezTo>
                  <a:pt x="301" y="220"/>
                  <a:pt x="303" y="229"/>
                  <a:pt x="307" y="230"/>
                </a:cubicBezTo>
                <a:cubicBezTo>
                  <a:pt x="311" y="230"/>
                  <a:pt x="315" y="229"/>
                  <a:pt x="318" y="233"/>
                </a:cubicBezTo>
                <a:cubicBezTo>
                  <a:pt x="319" y="235"/>
                  <a:pt x="323" y="236"/>
                  <a:pt x="325" y="234"/>
                </a:cubicBezTo>
                <a:cubicBezTo>
                  <a:pt x="326" y="233"/>
                  <a:pt x="330" y="233"/>
                  <a:pt x="330" y="232"/>
                </a:cubicBezTo>
                <a:cubicBezTo>
                  <a:pt x="330" y="229"/>
                  <a:pt x="329" y="227"/>
                  <a:pt x="334" y="227"/>
                </a:cubicBezTo>
                <a:cubicBezTo>
                  <a:pt x="337" y="227"/>
                  <a:pt x="338" y="223"/>
                  <a:pt x="340" y="220"/>
                </a:cubicBezTo>
                <a:cubicBezTo>
                  <a:pt x="342" y="217"/>
                  <a:pt x="356" y="205"/>
                  <a:pt x="355" y="215"/>
                </a:cubicBezTo>
                <a:cubicBezTo>
                  <a:pt x="353" y="227"/>
                  <a:pt x="365" y="217"/>
                  <a:pt x="372" y="222"/>
                </a:cubicBezTo>
                <a:cubicBezTo>
                  <a:pt x="374" y="223"/>
                  <a:pt x="376" y="226"/>
                  <a:pt x="376" y="229"/>
                </a:cubicBezTo>
                <a:cubicBezTo>
                  <a:pt x="377" y="232"/>
                  <a:pt x="387" y="232"/>
                  <a:pt x="390" y="235"/>
                </a:cubicBezTo>
                <a:cubicBezTo>
                  <a:pt x="392" y="237"/>
                  <a:pt x="398" y="241"/>
                  <a:pt x="398" y="243"/>
                </a:cubicBezTo>
                <a:cubicBezTo>
                  <a:pt x="399" y="245"/>
                  <a:pt x="399" y="251"/>
                  <a:pt x="403" y="249"/>
                </a:cubicBezTo>
                <a:cubicBezTo>
                  <a:pt x="407" y="246"/>
                  <a:pt x="404" y="243"/>
                  <a:pt x="408" y="242"/>
                </a:cubicBezTo>
                <a:cubicBezTo>
                  <a:pt x="415" y="241"/>
                  <a:pt x="411" y="231"/>
                  <a:pt x="421" y="230"/>
                </a:cubicBezTo>
                <a:cubicBezTo>
                  <a:pt x="427" y="229"/>
                  <a:pt x="425" y="224"/>
                  <a:pt x="433" y="223"/>
                </a:cubicBezTo>
                <a:cubicBezTo>
                  <a:pt x="448" y="222"/>
                  <a:pt x="439" y="220"/>
                  <a:pt x="444" y="213"/>
                </a:cubicBezTo>
                <a:cubicBezTo>
                  <a:pt x="446" y="211"/>
                  <a:pt x="447" y="212"/>
                  <a:pt x="448" y="208"/>
                </a:cubicBezTo>
                <a:cubicBezTo>
                  <a:pt x="448" y="207"/>
                  <a:pt x="448" y="201"/>
                  <a:pt x="449" y="200"/>
                </a:cubicBezTo>
                <a:cubicBezTo>
                  <a:pt x="449" y="200"/>
                  <a:pt x="449" y="200"/>
                  <a:pt x="449" y="200"/>
                </a:cubicBezTo>
                <a:cubicBezTo>
                  <a:pt x="448" y="195"/>
                  <a:pt x="448" y="195"/>
                  <a:pt x="448" y="195"/>
                </a:cubicBezTo>
                <a:cubicBezTo>
                  <a:pt x="447" y="193"/>
                  <a:pt x="445" y="192"/>
                  <a:pt x="443" y="193"/>
                </a:cubicBezTo>
                <a:cubicBezTo>
                  <a:pt x="439" y="195"/>
                  <a:pt x="441" y="189"/>
                  <a:pt x="441" y="187"/>
                </a:cubicBezTo>
                <a:cubicBezTo>
                  <a:pt x="441" y="178"/>
                  <a:pt x="433" y="180"/>
                  <a:pt x="425" y="180"/>
                </a:cubicBezTo>
                <a:cubicBezTo>
                  <a:pt x="420" y="180"/>
                  <a:pt x="420" y="173"/>
                  <a:pt x="416" y="172"/>
                </a:cubicBezTo>
                <a:cubicBezTo>
                  <a:pt x="405" y="169"/>
                  <a:pt x="414" y="168"/>
                  <a:pt x="413" y="162"/>
                </a:cubicBezTo>
                <a:cubicBezTo>
                  <a:pt x="412" y="157"/>
                  <a:pt x="415" y="157"/>
                  <a:pt x="418" y="154"/>
                </a:cubicBezTo>
                <a:cubicBezTo>
                  <a:pt x="420" y="152"/>
                  <a:pt x="412" y="149"/>
                  <a:pt x="411" y="148"/>
                </a:cubicBezTo>
                <a:cubicBezTo>
                  <a:pt x="409" y="144"/>
                  <a:pt x="417" y="143"/>
                  <a:pt x="417" y="141"/>
                </a:cubicBezTo>
                <a:cubicBezTo>
                  <a:pt x="417" y="140"/>
                  <a:pt x="414" y="139"/>
                  <a:pt x="414" y="137"/>
                </a:cubicBezTo>
                <a:cubicBezTo>
                  <a:pt x="414" y="135"/>
                  <a:pt x="425" y="136"/>
                  <a:pt x="427" y="134"/>
                </a:cubicBezTo>
                <a:cubicBezTo>
                  <a:pt x="429" y="133"/>
                  <a:pt x="431" y="131"/>
                  <a:pt x="433" y="132"/>
                </a:cubicBezTo>
                <a:cubicBezTo>
                  <a:pt x="436" y="134"/>
                  <a:pt x="444" y="142"/>
                  <a:pt x="447" y="140"/>
                </a:cubicBezTo>
                <a:cubicBezTo>
                  <a:pt x="450" y="139"/>
                  <a:pt x="447" y="132"/>
                  <a:pt x="447" y="130"/>
                </a:cubicBezTo>
                <a:cubicBezTo>
                  <a:pt x="448" y="128"/>
                  <a:pt x="448" y="124"/>
                  <a:pt x="450" y="124"/>
                </a:cubicBezTo>
                <a:cubicBezTo>
                  <a:pt x="452" y="123"/>
                  <a:pt x="455" y="122"/>
                  <a:pt x="456" y="119"/>
                </a:cubicBezTo>
                <a:cubicBezTo>
                  <a:pt x="459" y="111"/>
                  <a:pt x="460" y="118"/>
                  <a:pt x="464" y="121"/>
                </a:cubicBezTo>
                <a:cubicBezTo>
                  <a:pt x="466" y="123"/>
                  <a:pt x="469" y="119"/>
                  <a:pt x="471" y="119"/>
                </a:cubicBezTo>
                <a:cubicBezTo>
                  <a:pt x="473" y="120"/>
                  <a:pt x="474" y="123"/>
                  <a:pt x="476" y="122"/>
                </a:cubicBezTo>
                <a:cubicBezTo>
                  <a:pt x="479" y="121"/>
                  <a:pt x="474" y="111"/>
                  <a:pt x="481" y="112"/>
                </a:cubicBezTo>
                <a:cubicBezTo>
                  <a:pt x="488" y="113"/>
                  <a:pt x="486" y="101"/>
                  <a:pt x="483" y="97"/>
                </a:cubicBezTo>
                <a:cubicBezTo>
                  <a:pt x="478" y="90"/>
                  <a:pt x="483" y="82"/>
                  <a:pt x="482" y="73"/>
                </a:cubicBezTo>
                <a:cubicBezTo>
                  <a:pt x="482" y="73"/>
                  <a:pt x="482" y="73"/>
                  <a:pt x="482" y="73"/>
                </a:cubicBezTo>
                <a:cubicBezTo>
                  <a:pt x="478" y="73"/>
                  <a:pt x="473" y="70"/>
                  <a:pt x="469" y="70"/>
                </a:cubicBezTo>
                <a:cubicBezTo>
                  <a:pt x="465" y="71"/>
                  <a:pt x="460" y="74"/>
                  <a:pt x="456" y="73"/>
                </a:cubicBezTo>
                <a:cubicBezTo>
                  <a:pt x="454" y="72"/>
                  <a:pt x="452" y="70"/>
                  <a:pt x="449" y="71"/>
                </a:cubicBezTo>
                <a:cubicBezTo>
                  <a:pt x="445" y="72"/>
                  <a:pt x="444" y="73"/>
                  <a:pt x="442" y="69"/>
                </a:cubicBezTo>
                <a:cubicBezTo>
                  <a:pt x="439" y="64"/>
                  <a:pt x="440" y="60"/>
                  <a:pt x="432" y="60"/>
                </a:cubicBezTo>
                <a:cubicBezTo>
                  <a:pt x="428" y="59"/>
                  <a:pt x="430" y="57"/>
                  <a:pt x="427" y="55"/>
                </a:cubicBezTo>
                <a:cubicBezTo>
                  <a:pt x="425" y="53"/>
                  <a:pt x="421" y="53"/>
                  <a:pt x="418" y="54"/>
                </a:cubicBezTo>
                <a:cubicBezTo>
                  <a:pt x="414" y="54"/>
                  <a:pt x="417" y="49"/>
                  <a:pt x="414" y="50"/>
                </a:cubicBezTo>
                <a:cubicBezTo>
                  <a:pt x="409" y="51"/>
                  <a:pt x="408" y="55"/>
                  <a:pt x="404" y="58"/>
                </a:cubicBezTo>
                <a:cubicBezTo>
                  <a:pt x="398" y="62"/>
                  <a:pt x="399" y="54"/>
                  <a:pt x="399" y="51"/>
                </a:cubicBezTo>
                <a:cubicBezTo>
                  <a:pt x="401" y="43"/>
                  <a:pt x="390" y="44"/>
                  <a:pt x="387" y="37"/>
                </a:cubicBezTo>
                <a:cubicBezTo>
                  <a:pt x="387" y="36"/>
                  <a:pt x="387" y="33"/>
                  <a:pt x="386" y="32"/>
                </a:cubicBezTo>
                <a:cubicBezTo>
                  <a:pt x="384" y="30"/>
                  <a:pt x="380" y="33"/>
                  <a:pt x="377" y="32"/>
                </a:cubicBezTo>
                <a:cubicBezTo>
                  <a:pt x="374" y="30"/>
                  <a:pt x="371" y="28"/>
                  <a:pt x="369" y="25"/>
                </a:cubicBezTo>
                <a:cubicBezTo>
                  <a:pt x="366" y="19"/>
                  <a:pt x="360" y="28"/>
                  <a:pt x="356" y="20"/>
                </a:cubicBezTo>
                <a:cubicBezTo>
                  <a:pt x="356" y="20"/>
                  <a:pt x="356" y="20"/>
                  <a:pt x="356" y="20"/>
                </a:cubicBezTo>
                <a:cubicBezTo>
                  <a:pt x="354" y="20"/>
                  <a:pt x="354" y="20"/>
                  <a:pt x="354" y="20"/>
                </a:cubicBezTo>
                <a:cubicBezTo>
                  <a:pt x="347" y="20"/>
                  <a:pt x="347" y="22"/>
                  <a:pt x="342" y="25"/>
                </a:cubicBezTo>
                <a:cubicBezTo>
                  <a:pt x="338" y="28"/>
                  <a:pt x="334" y="24"/>
                  <a:pt x="333" y="20"/>
                </a:cubicBezTo>
                <a:cubicBezTo>
                  <a:pt x="333" y="18"/>
                  <a:pt x="334" y="16"/>
                  <a:pt x="332" y="14"/>
                </a:cubicBezTo>
                <a:cubicBezTo>
                  <a:pt x="329" y="11"/>
                  <a:pt x="327" y="11"/>
                  <a:pt x="327" y="6"/>
                </a:cubicBezTo>
                <a:cubicBezTo>
                  <a:pt x="327" y="3"/>
                  <a:pt x="327" y="2"/>
                  <a:pt x="324" y="0"/>
                </a:cubicBezTo>
                <a:cubicBezTo>
                  <a:pt x="324" y="0"/>
                  <a:pt x="324" y="0"/>
                  <a:pt x="324" y="0"/>
                </a:cubicBezTo>
                <a:cubicBezTo>
                  <a:pt x="317" y="3"/>
                  <a:pt x="317" y="3"/>
                  <a:pt x="317" y="3"/>
                </a:cubicBezTo>
                <a:cubicBezTo>
                  <a:pt x="313" y="4"/>
                  <a:pt x="308" y="11"/>
                  <a:pt x="310" y="16"/>
                </a:cubicBezTo>
                <a:cubicBezTo>
                  <a:pt x="315" y="25"/>
                  <a:pt x="308" y="22"/>
                  <a:pt x="302" y="23"/>
                </a:cubicBezTo>
                <a:cubicBezTo>
                  <a:pt x="297" y="24"/>
                  <a:pt x="301" y="30"/>
                  <a:pt x="303" y="31"/>
                </a:cubicBezTo>
                <a:cubicBezTo>
                  <a:pt x="304" y="32"/>
                  <a:pt x="308" y="33"/>
                  <a:pt x="306" y="35"/>
                </a:cubicBezTo>
                <a:cubicBezTo>
                  <a:pt x="303" y="36"/>
                  <a:pt x="302" y="35"/>
                  <a:pt x="299" y="34"/>
                </a:cubicBezTo>
                <a:cubicBezTo>
                  <a:pt x="289" y="31"/>
                  <a:pt x="293" y="43"/>
                  <a:pt x="290" y="49"/>
                </a:cubicBezTo>
                <a:cubicBezTo>
                  <a:pt x="290" y="49"/>
                  <a:pt x="290" y="49"/>
                  <a:pt x="290" y="49"/>
                </a:cubicBezTo>
                <a:cubicBezTo>
                  <a:pt x="291" y="51"/>
                  <a:pt x="293" y="53"/>
                  <a:pt x="294" y="56"/>
                </a:cubicBezTo>
                <a:cubicBezTo>
                  <a:pt x="295" y="57"/>
                  <a:pt x="296" y="59"/>
                  <a:pt x="297" y="61"/>
                </a:cubicBezTo>
                <a:cubicBezTo>
                  <a:pt x="297" y="62"/>
                  <a:pt x="297" y="63"/>
                  <a:pt x="297" y="65"/>
                </a:cubicBezTo>
                <a:cubicBezTo>
                  <a:pt x="297" y="67"/>
                  <a:pt x="297" y="69"/>
                  <a:pt x="297" y="71"/>
                </a:cubicBezTo>
                <a:cubicBezTo>
                  <a:pt x="298" y="74"/>
                  <a:pt x="297" y="77"/>
                  <a:pt x="300" y="80"/>
                </a:cubicBezTo>
                <a:cubicBezTo>
                  <a:pt x="301" y="82"/>
                  <a:pt x="301" y="83"/>
                  <a:pt x="301" y="86"/>
                </a:cubicBezTo>
                <a:cubicBezTo>
                  <a:pt x="299" y="91"/>
                  <a:pt x="306" y="89"/>
                  <a:pt x="308" y="93"/>
                </a:cubicBezTo>
                <a:cubicBezTo>
                  <a:pt x="309" y="97"/>
                  <a:pt x="310" y="97"/>
                  <a:pt x="313" y="100"/>
                </a:cubicBezTo>
                <a:cubicBezTo>
                  <a:pt x="317" y="104"/>
                  <a:pt x="313" y="107"/>
                  <a:pt x="314" y="110"/>
                </a:cubicBezTo>
                <a:cubicBezTo>
                  <a:pt x="315" y="112"/>
                  <a:pt x="317" y="113"/>
                  <a:pt x="314" y="114"/>
                </a:cubicBezTo>
                <a:cubicBezTo>
                  <a:pt x="310" y="116"/>
                  <a:pt x="308" y="116"/>
                  <a:pt x="307" y="120"/>
                </a:cubicBezTo>
                <a:cubicBezTo>
                  <a:pt x="305" y="124"/>
                  <a:pt x="307" y="145"/>
                  <a:pt x="304" y="145"/>
                </a:cubicBezTo>
                <a:cubicBezTo>
                  <a:pt x="302" y="145"/>
                  <a:pt x="296" y="141"/>
                  <a:pt x="294" y="140"/>
                </a:cubicBezTo>
                <a:cubicBezTo>
                  <a:pt x="288" y="137"/>
                  <a:pt x="285" y="138"/>
                  <a:pt x="279" y="140"/>
                </a:cubicBezTo>
                <a:cubicBezTo>
                  <a:pt x="276" y="140"/>
                  <a:pt x="272" y="141"/>
                  <a:pt x="270" y="142"/>
                </a:cubicBezTo>
                <a:cubicBezTo>
                  <a:pt x="267" y="144"/>
                  <a:pt x="265" y="147"/>
                  <a:pt x="263" y="149"/>
                </a:cubicBezTo>
                <a:cubicBezTo>
                  <a:pt x="261" y="150"/>
                  <a:pt x="259" y="151"/>
                  <a:pt x="258" y="153"/>
                </a:cubicBezTo>
                <a:cubicBezTo>
                  <a:pt x="257" y="156"/>
                  <a:pt x="254" y="156"/>
                  <a:pt x="251" y="156"/>
                </a:cubicBezTo>
                <a:cubicBezTo>
                  <a:pt x="247" y="156"/>
                  <a:pt x="243" y="157"/>
                  <a:pt x="242" y="161"/>
                </a:cubicBezTo>
                <a:cubicBezTo>
                  <a:pt x="239" y="167"/>
                  <a:pt x="240" y="171"/>
                  <a:pt x="233" y="174"/>
                </a:cubicBezTo>
                <a:cubicBezTo>
                  <a:pt x="229" y="177"/>
                  <a:pt x="232" y="179"/>
                  <a:pt x="229" y="182"/>
                </a:cubicBezTo>
                <a:cubicBezTo>
                  <a:pt x="228" y="184"/>
                  <a:pt x="224" y="183"/>
                  <a:pt x="224" y="187"/>
                </a:cubicBezTo>
                <a:cubicBezTo>
                  <a:pt x="223" y="193"/>
                  <a:pt x="226" y="199"/>
                  <a:pt x="221" y="205"/>
                </a:cubicBezTo>
                <a:cubicBezTo>
                  <a:pt x="217" y="209"/>
                  <a:pt x="217" y="209"/>
                  <a:pt x="217" y="215"/>
                </a:cubicBezTo>
                <a:cubicBezTo>
                  <a:pt x="217" y="219"/>
                  <a:pt x="212" y="224"/>
                  <a:pt x="208" y="226"/>
                </a:cubicBezTo>
                <a:cubicBezTo>
                  <a:pt x="199" y="232"/>
                  <a:pt x="202" y="218"/>
                  <a:pt x="201" y="216"/>
                </a:cubicBezTo>
                <a:cubicBezTo>
                  <a:pt x="199" y="213"/>
                  <a:pt x="195" y="211"/>
                  <a:pt x="193" y="208"/>
                </a:cubicBezTo>
                <a:cubicBezTo>
                  <a:pt x="189" y="203"/>
                  <a:pt x="185" y="206"/>
                  <a:pt x="181" y="204"/>
                </a:cubicBezTo>
                <a:cubicBezTo>
                  <a:pt x="176" y="201"/>
                  <a:pt x="172" y="198"/>
                  <a:pt x="168" y="194"/>
                </a:cubicBezTo>
                <a:cubicBezTo>
                  <a:pt x="166" y="192"/>
                  <a:pt x="162" y="192"/>
                  <a:pt x="160" y="190"/>
                </a:cubicBezTo>
                <a:cubicBezTo>
                  <a:pt x="159" y="187"/>
                  <a:pt x="158" y="183"/>
                  <a:pt x="157" y="180"/>
                </a:cubicBezTo>
                <a:cubicBezTo>
                  <a:pt x="157" y="174"/>
                  <a:pt x="159" y="164"/>
                  <a:pt x="167" y="164"/>
                </a:cubicBezTo>
                <a:cubicBezTo>
                  <a:pt x="173" y="164"/>
                  <a:pt x="180" y="174"/>
                  <a:pt x="186" y="169"/>
                </a:cubicBezTo>
                <a:cubicBezTo>
                  <a:pt x="190" y="167"/>
                  <a:pt x="189" y="161"/>
                  <a:pt x="191" y="157"/>
                </a:cubicBezTo>
                <a:cubicBezTo>
                  <a:pt x="197" y="148"/>
                  <a:pt x="185" y="151"/>
                  <a:pt x="181" y="145"/>
                </a:cubicBezTo>
                <a:cubicBezTo>
                  <a:pt x="179" y="142"/>
                  <a:pt x="176" y="142"/>
                  <a:pt x="176" y="137"/>
                </a:cubicBezTo>
                <a:cubicBezTo>
                  <a:pt x="177" y="133"/>
                  <a:pt x="178" y="129"/>
                  <a:pt x="178" y="125"/>
                </a:cubicBezTo>
                <a:cubicBezTo>
                  <a:pt x="177" y="119"/>
                  <a:pt x="172" y="119"/>
                  <a:pt x="175" y="112"/>
                </a:cubicBezTo>
                <a:cubicBezTo>
                  <a:pt x="179" y="108"/>
                  <a:pt x="182" y="102"/>
                  <a:pt x="189" y="103"/>
                </a:cubicBezTo>
                <a:cubicBezTo>
                  <a:pt x="198" y="104"/>
                  <a:pt x="196" y="93"/>
                  <a:pt x="202" y="91"/>
                </a:cubicBezTo>
                <a:cubicBezTo>
                  <a:pt x="206" y="89"/>
                  <a:pt x="211" y="92"/>
                  <a:pt x="213" y="88"/>
                </a:cubicBezTo>
                <a:cubicBezTo>
                  <a:pt x="215" y="84"/>
                  <a:pt x="218" y="84"/>
                  <a:pt x="222" y="82"/>
                </a:cubicBezTo>
                <a:cubicBezTo>
                  <a:pt x="224" y="80"/>
                  <a:pt x="224" y="77"/>
                  <a:pt x="226" y="76"/>
                </a:cubicBezTo>
                <a:cubicBezTo>
                  <a:pt x="226" y="76"/>
                  <a:pt x="226" y="76"/>
                  <a:pt x="226" y="76"/>
                </a:cubicBezTo>
                <a:cubicBezTo>
                  <a:pt x="225" y="72"/>
                  <a:pt x="220" y="68"/>
                  <a:pt x="216" y="66"/>
                </a:cubicBezTo>
                <a:cubicBezTo>
                  <a:pt x="209" y="63"/>
                  <a:pt x="212" y="58"/>
                  <a:pt x="206" y="56"/>
                </a:cubicBezTo>
                <a:cubicBezTo>
                  <a:pt x="201" y="54"/>
                  <a:pt x="199" y="53"/>
                  <a:pt x="195" y="50"/>
                </a:cubicBezTo>
                <a:cubicBezTo>
                  <a:pt x="190" y="46"/>
                  <a:pt x="183" y="45"/>
                  <a:pt x="177" y="43"/>
                </a:cubicBezTo>
                <a:cubicBezTo>
                  <a:pt x="173" y="42"/>
                  <a:pt x="172" y="38"/>
                  <a:pt x="168" y="38"/>
                </a:cubicBezTo>
                <a:cubicBezTo>
                  <a:pt x="159" y="38"/>
                  <a:pt x="159" y="55"/>
                  <a:pt x="150" y="47"/>
                </a:cubicBezTo>
                <a:cubicBezTo>
                  <a:pt x="147" y="44"/>
                  <a:pt x="143" y="50"/>
                  <a:pt x="137" y="48"/>
                </a:cubicBezTo>
                <a:cubicBezTo>
                  <a:pt x="130" y="45"/>
                  <a:pt x="130" y="45"/>
                  <a:pt x="130" y="45"/>
                </a:cubicBezTo>
                <a:close/>
              </a:path>
            </a:pathLst>
          </a:custGeom>
          <a:solidFill>
            <a:srgbClr val="E76C0F"/>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8" name="Freeform 12"/>
          <p:cNvSpPr>
            <a:spLocks/>
          </p:cNvSpPr>
          <p:nvPr/>
        </p:nvSpPr>
        <p:spPr bwMode="auto">
          <a:xfrm>
            <a:off x="7016399" y="2176548"/>
            <a:ext cx="1230732" cy="598067"/>
          </a:xfrm>
          <a:custGeom>
            <a:avLst/>
            <a:gdLst/>
            <a:ahLst/>
            <a:cxnLst>
              <a:cxn ang="0">
                <a:pos x="190" y="5"/>
              </a:cxn>
              <a:cxn ang="0">
                <a:pos x="208" y="1"/>
              </a:cxn>
              <a:cxn ang="0">
                <a:pos x="229" y="15"/>
              </a:cxn>
              <a:cxn ang="0">
                <a:pos x="252" y="35"/>
              </a:cxn>
              <a:cxn ang="0">
                <a:pos x="292" y="42"/>
              </a:cxn>
              <a:cxn ang="0">
                <a:pos x="303" y="52"/>
              </a:cxn>
              <a:cxn ang="0">
                <a:pos x="333" y="53"/>
              </a:cxn>
              <a:cxn ang="0">
                <a:pos x="336" y="54"/>
              </a:cxn>
              <a:cxn ang="0">
                <a:pos x="346" y="63"/>
              </a:cxn>
              <a:cxn ang="0">
                <a:pos x="361" y="76"/>
              </a:cxn>
              <a:cxn ang="0">
                <a:pos x="371" y="84"/>
              </a:cxn>
              <a:cxn ang="0">
                <a:pos x="388" y="92"/>
              </a:cxn>
              <a:cxn ang="0">
                <a:pos x="408" y="91"/>
              </a:cxn>
              <a:cxn ang="0">
                <a:pos x="415" y="109"/>
              </a:cxn>
              <a:cxn ang="0">
                <a:pos x="405" y="121"/>
              </a:cxn>
              <a:cxn ang="0">
                <a:pos x="414" y="136"/>
              </a:cxn>
              <a:cxn ang="0">
                <a:pos x="403" y="157"/>
              </a:cxn>
              <a:cxn ang="0">
                <a:pos x="401" y="159"/>
              </a:cxn>
              <a:cxn ang="0">
                <a:pos x="372" y="150"/>
              </a:cxn>
              <a:cxn ang="0">
                <a:pos x="335" y="160"/>
              </a:cxn>
              <a:cxn ang="0">
                <a:pos x="313" y="186"/>
              </a:cxn>
              <a:cxn ang="0">
                <a:pos x="297" y="194"/>
              </a:cxn>
              <a:cxn ang="0">
                <a:pos x="277" y="184"/>
              </a:cxn>
              <a:cxn ang="0">
                <a:pos x="253" y="155"/>
              </a:cxn>
              <a:cxn ang="0">
                <a:pos x="230" y="152"/>
              </a:cxn>
              <a:cxn ang="0">
                <a:pos x="196" y="124"/>
              </a:cxn>
              <a:cxn ang="0">
                <a:pos x="181" y="108"/>
              </a:cxn>
              <a:cxn ang="0">
                <a:pos x="151" y="100"/>
              </a:cxn>
              <a:cxn ang="0">
                <a:pos x="137" y="108"/>
              </a:cxn>
              <a:cxn ang="0">
                <a:pos x="112" y="96"/>
              </a:cxn>
              <a:cxn ang="0">
                <a:pos x="86" y="116"/>
              </a:cxn>
              <a:cxn ang="0">
                <a:pos x="70" y="106"/>
              </a:cxn>
              <a:cxn ang="0">
                <a:pos x="44" y="87"/>
              </a:cxn>
              <a:cxn ang="0">
                <a:pos x="42" y="78"/>
              </a:cxn>
              <a:cxn ang="0">
                <a:pos x="31" y="71"/>
              </a:cxn>
              <a:cxn ang="0">
                <a:pos x="22" y="64"/>
              </a:cxn>
              <a:cxn ang="0">
                <a:pos x="0" y="51"/>
              </a:cxn>
              <a:cxn ang="0">
                <a:pos x="2" y="46"/>
              </a:cxn>
              <a:cxn ang="0">
                <a:pos x="5" y="22"/>
              </a:cxn>
              <a:cxn ang="0">
                <a:pos x="36" y="37"/>
              </a:cxn>
              <a:cxn ang="0">
                <a:pos x="54" y="39"/>
              </a:cxn>
              <a:cxn ang="0">
                <a:pos x="75" y="31"/>
              </a:cxn>
              <a:cxn ang="0">
                <a:pos x="88" y="25"/>
              </a:cxn>
              <a:cxn ang="0">
                <a:pos x="113" y="35"/>
              </a:cxn>
              <a:cxn ang="0">
                <a:pos x="151" y="30"/>
              </a:cxn>
              <a:cxn ang="0">
                <a:pos x="175" y="33"/>
              </a:cxn>
              <a:cxn ang="0">
                <a:pos x="180" y="3"/>
              </a:cxn>
            </a:cxnLst>
            <a:rect l="0" t="0" r="r" b="b"/>
            <a:pathLst>
              <a:path w="418" h="203">
                <a:moveTo>
                  <a:pt x="180" y="3"/>
                </a:moveTo>
                <a:cubicBezTo>
                  <a:pt x="186" y="1"/>
                  <a:pt x="186" y="1"/>
                  <a:pt x="190" y="5"/>
                </a:cubicBezTo>
                <a:cubicBezTo>
                  <a:pt x="192" y="7"/>
                  <a:pt x="195" y="6"/>
                  <a:pt x="198" y="10"/>
                </a:cubicBezTo>
                <a:cubicBezTo>
                  <a:pt x="203" y="16"/>
                  <a:pt x="203" y="2"/>
                  <a:pt x="208" y="1"/>
                </a:cubicBezTo>
                <a:cubicBezTo>
                  <a:pt x="211" y="0"/>
                  <a:pt x="216" y="7"/>
                  <a:pt x="218" y="9"/>
                </a:cubicBezTo>
                <a:cubicBezTo>
                  <a:pt x="222" y="13"/>
                  <a:pt x="224" y="15"/>
                  <a:pt x="229" y="15"/>
                </a:cubicBezTo>
                <a:cubicBezTo>
                  <a:pt x="235" y="15"/>
                  <a:pt x="235" y="22"/>
                  <a:pt x="238" y="26"/>
                </a:cubicBezTo>
                <a:cubicBezTo>
                  <a:pt x="241" y="31"/>
                  <a:pt x="246" y="34"/>
                  <a:pt x="252" y="35"/>
                </a:cubicBezTo>
                <a:cubicBezTo>
                  <a:pt x="259" y="35"/>
                  <a:pt x="262" y="33"/>
                  <a:pt x="267" y="37"/>
                </a:cubicBezTo>
                <a:cubicBezTo>
                  <a:pt x="272" y="41"/>
                  <a:pt x="286" y="41"/>
                  <a:pt x="292" y="42"/>
                </a:cubicBezTo>
                <a:cubicBezTo>
                  <a:pt x="295" y="42"/>
                  <a:pt x="300" y="43"/>
                  <a:pt x="302" y="45"/>
                </a:cubicBezTo>
                <a:cubicBezTo>
                  <a:pt x="304" y="47"/>
                  <a:pt x="303" y="50"/>
                  <a:pt x="303" y="52"/>
                </a:cubicBezTo>
                <a:cubicBezTo>
                  <a:pt x="305" y="53"/>
                  <a:pt x="308" y="53"/>
                  <a:pt x="311" y="55"/>
                </a:cubicBezTo>
                <a:cubicBezTo>
                  <a:pt x="315" y="57"/>
                  <a:pt x="327" y="39"/>
                  <a:pt x="333" y="53"/>
                </a:cubicBezTo>
                <a:cubicBezTo>
                  <a:pt x="336" y="54"/>
                  <a:pt x="336" y="54"/>
                  <a:pt x="336" y="54"/>
                </a:cubicBezTo>
                <a:cubicBezTo>
                  <a:pt x="336" y="54"/>
                  <a:pt x="336" y="54"/>
                  <a:pt x="336" y="54"/>
                </a:cubicBezTo>
                <a:cubicBezTo>
                  <a:pt x="337" y="62"/>
                  <a:pt x="337" y="62"/>
                  <a:pt x="337" y="62"/>
                </a:cubicBezTo>
                <a:cubicBezTo>
                  <a:pt x="346" y="63"/>
                  <a:pt x="346" y="63"/>
                  <a:pt x="346" y="63"/>
                </a:cubicBezTo>
                <a:cubicBezTo>
                  <a:pt x="349" y="64"/>
                  <a:pt x="355" y="66"/>
                  <a:pt x="357" y="68"/>
                </a:cubicBezTo>
                <a:cubicBezTo>
                  <a:pt x="359" y="71"/>
                  <a:pt x="359" y="73"/>
                  <a:pt x="361" y="76"/>
                </a:cubicBezTo>
                <a:cubicBezTo>
                  <a:pt x="362" y="77"/>
                  <a:pt x="364" y="78"/>
                  <a:pt x="366" y="78"/>
                </a:cubicBezTo>
                <a:cubicBezTo>
                  <a:pt x="369" y="80"/>
                  <a:pt x="368" y="81"/>
                  <a:pt x="371" y="84"/>
                </a:cubicBezTo>
                <a:cubicBezTo>
                  <a:pt x="373" y="86"/>
                  <a:pt x="377" y="87"/>
                  <a:pt x="379" y="85"/>
                </a:cubicBezTo>
                <a:cubicBezTo>
                  <a:pt x="385" y="81"/>
                  <a:pt x="384" y="90"/>
                  <a:pt x="388" y="92"/>
                </a:cubicBezTo>
                <a:cubicBezTo>
                  <a:pt x="392" y="94"/>
                  <a:pt x="398" y="95"/>
                  <a:pt x="401" y="91"/>
                </a:cubicBezTo>
                <a:cubicBezTo>
                  <a:pt x="402" y="90"/>
                  <a:pt x="407" y="90"/>
                  <a:pt x="408" y="91"/>
                </a:cubicBezTo>
                <a:cubicBezTo>
                  <a:pt x="409" y="91"/>
                  <a:pt x="411" y="95"/>
                  <a:pt x="412" y="96"/>
                </a:cubicBezTo>
                <a:cubicBezTo>
                  <a:pt x="413" y="100"/>
                  <a:pt x="418" y="105"/>
                  <a:pt x="415" y="109"/>
                </a:cubicBezTo>
                <a:cubicBezTo>
                  <a:pt x="412" y="113"/>
                  <a:pt x="406" y="110"/>
                  <a:pt x="402" y="116"/>
                </a:cubicBezTo>
                <a:cubicBezTo>
                  <a:pt x="400" y="120"/>
                  <a:pt x="402" y="120"/>
                  <a:pt x="405" y="121"/>
                </a:cubicBezTo>
                <a:cubicBezTo>
                  <a:pt x="410" y="123"/>
                  <a:pt x="411" y="125"/>
                  <a:pt x="411" y="130"/>
                </a:cubicBezTo>
                <a:cubicBezTo>
                  <a:pt x="411" y="132"/>
                  <a:pt x="412" y="134"/>
                  <a:pt x="414" y="136"/>
                </a:cubicBezTo>
                <a:cubicBezTo>
                  <a:pt x="418" y="142"/>
                  <a:pt x="410" y="143"/>
                  <a:pt x="408" y="148"/>
                </a:cubicBezTo>
                <a:cubicBezTo>
                  <a:pt x="407" y="151"/>
                  <a:pt x="405" y="154"/>
                  <a:pt x="403" y="157"/>
                </a:cubicBezTo>
                <a:cubicBezTo>
                  <a:pt x="402" y="158"/>
                  <a:pt x="401" y="159"/>
                  <a:pt x="402" y="160"/>
                </a:cubicBezTo>
                <a:cubicBezTo>
                  <a:pt x="401" y="159"/>
                  <a:pt x="401" y="159"/>
                  <a:pt x="401" y="159"/>
                </a:cubicBezTo>
                <a:cubicBezTo>
                  <a:pt x="393" y="156"/>
                  <a:pt x="393" y="156"/>
                  <a:pt x="393" y="156"/>
                </a:cubicBezTo>
                <a:cubicBezTo>
                  <a:pt x="386" y="154"/>
                  <a:pt x="379" y="151"/>
                  <a:pt x="372" y="150"/>
                </a:cubicBezTo>
                <a:cubicBezTo>
                  <a:pt x="366" y="149"/>
                  <a:pt x="359" y="148"/>
                  <a:pt x="352" y="148"/>
                </a:cubicBezTo>
                <a:cubicBezTo>
                  <a:pt x="342" y="149"/>
                  <a:pt x="336" y="148"/>
                  <a:pt x="335" y="160"/>
                </a:cubicBezTo>
                <a:cubicBezTo>
                  <a:pt x="335" y="170"/>
                  <a:pt x="320" y="170"/>
                  <a:pt x="321" y="177"/>
                </a:cubicBezTo>
                <a:cubicBezTo>
                  <a:pt x="322" y="182"/>
                  <a:pt x="317" y="185"/>
                  <a:pt x="313" y="186"/>
                </a:cubicBezTo>
                <a:cubicBezTo>
                  <a:pt x="308" y="187"/>
                  <a:pt x="302" y="178"/>
                  <a:pt x="302" y="187"/>
                </a:cubicBezTo>
                <a:cubicBezTo>
                  <a:pt x="302" y="190"/>
                  <a:pt x="298" y="190"/>
                  <a:pt x="297" y="194"/>
                </a:cubicBezTo>
                <a:cubicBezTo>
                  <a:pt x="296" y="203"/>
                  <a:pt x="281" y="197"/>
                  <a:pt x="276" y="194"/>
                </a:cubicBezTo>
                <a:cubicBezTo>
                  <a:pt x="270" y="190"/>
                  <a:pt x="277" y="190"/>
                  <a:pt x="277" y="184"/>
                </a:cubicBezTo>
                <a:cubicBezTo>
                  <a:pt x="277" y="179"/>
                  <a:pt x="273" y="169"/>
                  <a:pt x="271" y="164"/>
                </a:cubicBezTo>
                <a:cubicBezTo>
                  <a:pt x="266" y="149"/>
                  <a:pt x="263" y="161"/>
                  <a:pt x="253" y="155"/>
                </a:cubicBezTo>
                <a:cubicBezTo>
                  <a:pt x="249" y="154"/>
                  <a:pt x="247" y="160"/>
                  <a:pt x="243" y="158"/>
                </a:cubicBezTo>
                <a:cubicBezTo>
                  <a:pt x="230" y="152"/>
                  <a:pt x="230" y="152"/>
                  <a:pt x="230" y="152"/>
                </a:cubicBezTo>
                <a:cubicBezTo>
                  <a:pt x="220" y="151"/>
                  <a:pt x="221" y="141"/>
                  <a:pt x="215" y="139"/>
                </a:cubicBezTo>
                <a:cubicBezTo>
                  <a:pt x="205" y="136"/>
                  <a:pt x="198" y="136"/>
                  <a:pt x="196" y="124"/>
                </a:cubicBezTo>
                <a:cubicBezTo>
                  <a:pt x="195" y="118"/>
                  <a:pt x="188" y="120"/>
                  <a:pt x="185" y="116"/>
                </a:cubicBezTo>
                <a:cubicBezTo>
                  <a:pt x="183" y="113"/>
                  <a:pt x="182" y="110"/>
                  <a:pt x="181" y="108"/>
                </a:cubicBezTo>
                <a:cubicBezTo>
                  <a:pt x="179" y="105"/>
                  <a:pt x="166" y="95"/>
                  <a:pt x="163" y="96"/>
                </a:cubicBezTo>
                <a:cubicBezTo>
                  <a:pt x="159" y="97"/>
                  <a:pt x="155" y="100"/>
                  <a:pt x="151" y="100"/>
                </a:cubicBezTo>
                <a:cubicBezTo>
                  <a:pt x="147" y="100"/>
                  <a:pt x="144" y="97"/>
                  <a:pt x="144" y="104"/>
                </a:cubicBezTo>
                <a:cubicBezTo>
                  <a:pt x="144" y="107"/>
                  <a:pt x="140" y="108"/>
                  <a:pt x="137" y="108"/>
                </a:cubicBezTo>
                <a:cubicBezTo>
                  <a:pt x="130" y="109"/>
                  <a:pt x="127" y="108"/>
                  <a:pt x="123" y="103"/>
                </a:cubicBezTo>
                <a:cubicBezTo>
                  <a:pt x="119" y="99"/>
                  <a:pt x="119" y="96"/>
                  <a:pt x="112" y="96"/>
                </a:cubicBezTo>
                <a:cubicBezTo>
                  <a:pt x="101" y="97"/>
                  <a:pt x="95" y="111"/>
                  <a:pt x="86" y="116"/>
                </a:cubicBezTo>
                <a:cubicBezTo>
                  <a:pt x="86" y="116"/>
                  <a:pt x="86" y="116"/>
                  <a:pt x="86" y="116"/>
                </a:cubicBezTo>
                <a:cubicBezTo>
                  <a:pt x="79" y="117"/>
                  <a:pt x="79" y="117"/>
                  <a:pt x="79" y="117"/>
                </a:cubicBezTo>
                <a:cubicBezTo>
                  <a:pt x="68" y="120"/>
                  <a:pt x="74" y="112"/>
                  <a:pt x="70" y="106"/>
                </a:cubicBezTo>
                <a:cubicBezTo>
                  <a:pt x="65" y="101"/>
                  <a:pt x="43" y="100"/>
                  <a:pt x="43" y="92"/>
                </a:cubicBezTo>
                <a:cubicBezTo>
                  <a:pt x="43" y="90"/>
                  <a:pt x="45" y="88"/>
                  <a:pt x="44" y="87"/>
                </a:cubicBezTo>
                <a:cubicBezTo>
                  <a:pt x="39" y="82"/>
                  <a:pt x="56" y="76"/>
                  <a:pt x="48" y="73"/>
                </a:cubicBezTo>
                <a:cubicBezTo>
                  <a:pt x="44" y="72"/>
                  <a:pt x="43" y="74"/>
                  <a:pt x="42" y="78"/>
                </a:cubicBezTo>
                <a:cubicBezTo>
                  <a:pt x="42" y="83"/>
                  <a:pt x="37" y="79"/>
                  <a:pt x="35" y="79"/>
                </a:cubicBezTo>
                <a:cubicBezTo>
                  <a:pt x="31" y="77"/>
                  <a:pt x="27" y="77"/>
                  <a:pt x="31" y="71"/>
                </a:cubicBezTo>
                <a:cubicBezTo>
                  <a:pt x="32" y="69"/>
                  <a:pt x="30" y="68"/>
                  <a:pt x="29" y="66"/>
                </a:cubicBezTo>
                <a:cubicBezTo>
                  <a:pt x="28" y="64"/>
                  <a:pt x="25" y="64"/>
                  <a:pt x="22" y="64"/>
                </a:cubicBezTo>
                <a:cubicBezTo>
                  <a:pt x="17" y="65"/>
                  <a:pt x="10" y="65"/>
                  <a:pt x="7" y="60"/>
                </a:cubicBezTo>
                <a:cubicBezTo>
                  <a:pt x="5" y="56"/>
                  <a:pt x="5" y="54"/>
                  <a:pt x="0" y="51"/>
                </a:cubicBezTo>
                <a:cubicBezTo>
                  <a:pt x="0" y="51"/>
                  <a:pt x="0" y="51"/>
                  <a:pt x="0" y="51"/>
                </a:cubicBezTo>
                <a:cubicBezTo>
                  <a:pt x="2" y="46"/>
                  <a:pt x="2" y="46"/>
                  <a:pt x="2" y="46"/>
                </a:cubicBezTo>
                <a:cubicBezTo>
                  <a:pt x="3" y="42"/>
                  <a:pt x="0" y="39"/>
                  <a:pt x="1" y="35"/>
                </a:cubicBezTo>
                <a:cubicBezTo>
                  <a:pt x="1" y="30"/>
                  <a:pt x="2" y="26"/>
                  <a:pt x="5" y="22"/>
                </a:cubicBezTo>
                <a:cubicBezTo>
                  <a:pt x="11" y="15"/>
                  <a:pt x="15" y="30"/>
                  <a:pt x="20" y="33"/>
                </a:cubicBezTo>
                <a:cubicBezTo>
                  <a:pt x="25" y="35"/>
                  <a:pt x="31" y="38"/>
                  <a:pt x="36" y="37"/>
                </a:cubicBezTo>
                <a:cubicBezTo>
                  <a:pt x="40" y="36"/>
                  <a:pt x="40" y="29"/>
                  <a:pt x="45" y="31"/>
                </a:cubicBezTo>
                <a:cubicBezTo>
                  <a:pt x="48" y="32"/>
                  <a:pt x="52" y="37"/>
                  <a:pt x="54" y="39"/>
                </a:cubicBezTo>
                <a:cubicBezTo>
                  <a:pt x="58" y="44"/>
                  <a:pt x="57" y="34"/>
                  <a:pt x="60" y="32"/>
                </a:cubicBezTo>
                <a:cubicBezTo>
                  <a:pt x="63" y="31"/>
                  <a:pt x="72" y="30"/>
                  <a:pt x="75" y="31"/>
                </a:cubicBezTo>
                <a:cubicBezTo>
                  <a:pt x="78" y="32"/>
                  <a:pt x="76" y="36"/>
                  <a:pt x="81" y="35"/>
                </a:cubicBezTo>
                <a:cubicBezTo>
                  <a:pt x="84" y="34"/>
                  <a:pt x="81" y="21"/>
                  <a:pt x="88" y="25"/>
                </a:cubicBezTo>
                <a:cubicBezTo>
                  <a:pt x="93" y="28"/>
                  <a:pt x="98" y="28"/>
                  <a:pt x="102" y="32"/>
                </a:cubicBezTo>
                <a:cubicBezTo>
                  <a:pt x="106" y="36"/>
                  <a:pt x="108" y="36"/>
                  <a:pt x="113" y="35"/>
                </a:cubicBezTo>
                <a:cubicBezTo>
                  <a:pt x="119" y="33"/>
                  <a:pt x="124" y="37"/>
                  <a:pt x="130" y="33"/>
                </a:cubicBezTo>
                <a:cubicBezTo>
                  <a:pt x="133" y="31"/>
                  <a:pt x="150" y="28"/>
                  <a:pt x="151" y="30"/>
                </a:cubicBezTo>
                <a:cubicBezTo>
                  <a:pt x="154" y="36"/>
                  <a:pt x="156" y="35"/>
                  <a:pt x="162" y="36"/>
                </a:cubicBezTo>
                <a:cubicBezTo>
                  <a:pt x="166" y="36"/>
                  <a:pt x="173" y="38"/>
                  <a:pt x="175" y="33"/>
                </a:cubicBezTo>
                <a:cubicBezTo>
                  <a:pt x="176" y="29"/>
                  <a:pt x="180" y="24"/>
                  <a:pt x="180" y="20"/>
                </a:cubicBezTo>
                <a:cubicBezTo>
                  <a:pt x="182" y="12"/>
                  <a:pt x="185" y="10"/>
                  <a:pt x="180" y="3"/>
                </a:cubicBezTo>
                <a:close/>
              </a:path>
            </a:pathLst>
          </a:custGeom>
          <a:solidFill>
            <a:srgbClr val="B9B9B9"/>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9" name="Freeform 13"/>
          <p:cNvSpPr>
            <a:spLocks/>
          </p:cNvSpPr>
          <p:nvPr/>
        </p:nvSpPr>
        <p:spPr bwMode="auto">
          <a:xfrm>
            <a:off x="5802965" y="2048038"/>
            <a:ext cx="1492695" cy="998426"/>
          </a:xfrm>
          <a:custGeom>
            <a:avLst/>
            <a:gdLst/>
            <a:ahLst/>
            <a:cxnLst>
              <a:cxn ang="0">
                <a:pos x="80" y="97"/>
              </a:cxn>
              <a:cxn ang="0">
                <a:pos x="114" y="81"/>
              </a:cxn>
              <a:cxn ang="0">
                <a:pos x="113" y="57"/>
              </a:cxn>
              <a:cxn ang="0">
                <a:pos x="126" y="27"/>
              </a:cxn>
              <a:cxn ang="0">
                <a:pos x="150" y="18"/>
              </a:cxn>
              <a:cxn ang="0">
                <a:pos x="175" y="34"/>
              </a:cxn>
              <a:cxn ang="0">
                <a:pos x="190" y="20"/>
              </a:cxn>
              <a:cxn ang="0">
                <a:pos x="226" y="29"/>
              </a:cxn>
              <a:cxn ang="0">
                <a:pos x="253" y="49"/>
              </a:cxn>
              <a:cxn ang="0">
                <a:pos x="283" y="23"/>
              </a:cxn>
              <a:cxn ang="0">
                <a:pos x="299" y="0"/>
              </a:cxn>
              <a:cxn ang="0">
                <a:pos x="320" y="1"/>
              </a:cxn>
              <a:cxn ang="0">
                <a:pos x="340" y="16"/>
              </a:cxn>
              <a:cxn ang="0">
                <a:pos x="371" y="50"/>
              </a:cxn>
              <a:cxn ang="0">
                <a:pos x="390" y="68"/>
              </a:cxn>
              <a:cxn ang="0">
                <a:pos x="400" y="88"/>
              </a:cxn>
              <a:cxn ang="0">
                <a:pos x="412" y="95"/>
              </a:cxn>
              <a:cxn ang="0">
                <a:pos x="441" y="110"/>
              </a:cxn>
              <a:cxn ang="0">
                <a:pos x="454" y="122"/>
              </a:cxn>
              <a:cxn ang="0">
                <a:pos x="455" y="136"/>
              </a:cxn>
              <a:cxn ang="0">
                <a:pos x="498" y="160"/>
              </a:cxn>
              <a:cxn ang="0">
                <a:pos x="498" y="175"/>
              </a:cxn>
              <a:cxn ang="0">
                <a:pos x="490" y="195"/>
              </a:cxn>
              <a:cxn ang="0">
                <a:pos x="472" y="210"/>
              </a:cxn>
              <a:cxn ang="0">
                <a:pos x="475" y="233"/>
              </a:cxn>
              <a:cxn ang="0">
                <a:pos x="487" y="253"/>
              </a:cxn>
              <a:cxn ang="0">
                <a:pos x="453" y="226"/>
              </a:cxn>
              <a:cxn ang="0">
                <a:pos x="438" y="220"/>
              </a:cxn>
              <a:cxn ang="0">
                <a:pos x="417" y="211"/>
              </a:cxn>
              <a:cxn ang="0">
                <a:pos x="399" y="209"/>
              </a:cxn>
              <a:cxn ang="0">
                <a:pos x="385" y="230"/>
              </a:cxn>
              <a:cxn ang="0">
                <a:pos x="354" y="236"/>
              </a:cxn>
              <a:cxn ang="0">
                <a:pos x="290" y="222"/>
              </a:cxn>
              <a:cxn ang="0">
                <a:pos x="231" y="274"/>
              </a:cxn>
              <a:cxn ang="0">
                <a:pos x="213" y="323"/>
              </a:cxn>
              <a:cxn ang="0">
                <a:pos x="171" y="327"/>
              </a:cxn>
              <a:cxn ang="0">
                <a:pos x="146" y="298"/>
              </a:cxn>
              <a:cxn ang="0">
                <a:pos x="113" y="265"/>
              </a:cxn>
              <a:cxn ang="0">
                <a:pos x="93" y="240"/>
              </a:cxn>
              <a:cxn ang="0">
                <a:pos x="64" y="229"/>
              </a:cxn>
              <a:cxn ang="0">
                <a:pos x="40" y="225"/>
              </a:cxn>
              <a:cxn ang="0">
                <a:pos x="24" y="216"/>
              </a:cxn>
              <a:cxn ang="0">
                <a:pos x="13" y="189"/>
              </a:cxn>
              <a:cxn ang="0">
                <a:pos x="13" y="168"/>
              </a:cxn>
              <a:cxn ang="0">
                <a:pos x="10" y="141"/>
              </a:cxn>
              <a:cxn ang="0">
                <a:pos x="23" y="136"/>
              </a:cxn>
              <a:cxn ang="0">
                <a:pos x="29" y="120"/>
              </a:cxn>
              <a:cxn ang="0">
                <a:pos x="28" y="90"/>
              </a:cxn>
              <a:cxn ang="0">
                <a:pos x="47" y="86"/>
              </a:cxn>
            </a:cxnLst>
            <a:rect l="0" t="0" r="r" b="b"/>
            <a:pathLst>
              <a:path w="507" h="339">
                <a:moveTo>
                  <a:pt x="58" y="96"/>
                </a:moveTo>
                <a:cubicBezTo>
                  <a:pt x="65" y="100"/>
                  <a:pt x="65" y="100"/>
                  <a:pt x="65" y="100"/>
                </a:cubicBezTo>
                <a:cubicBezTo>
                  <a:pt x="71" y="100"/>
                  <a:pt x="76" y="100"/>
                  <a:pt x="80" y="97"/>
                </a:cubicBezTo>
                <a:cubicBezTo>
                  <a:pt x="85" y="93"/>
                  <a:pt x="91" y="90"/>
                  <a:pt x="97" y="92"/>
                </a:cubicBezTo>
                <a:cubicBezTo>
                  <a:pt x="100" y="92"/>
                  <a:pt x="103" y="99"/>
                  <a:pt x="105" y="98"/>
                </a:cubicBezTo>
                <a:cubicBezTo>
                  <a:pt x="105" y="92"/>
                  <a:pt x="107" y="81"/>
                  <a:pt x="114" y="81"/>
                </a:cubicBezTo>
                <a:cubicBezTo>
                  <a:pt x="119" y="80"/>
                  <a:pt x="124" y="85"/>
                  <a:pt x="121" y="79"/>
                </a:cubicBezTo>
                <a:cubicBezTo>
                  <a:pt x="120" y="77"/>
                  <a:pt x="121" y="69"/>
                  <a:pt x="121" y="67"/>
                </a:cubicBezTo>
                <a:cubicBezTo>
                  <a:pt x="121" y="63"/>
                  <a:pt x="115" y="60"/>
                  <a:pt x="113" y="57"/>
                </a:cubicBezTo>
                <a:cubicBezTo>
                  <a:pt x="107" y="49"/>
                  <a:pt x="113" y="50"/>
                  <a:pt x="118" y="45"/>
                </a:cubicBezTo>
                <a:cubicBezTo>
                  <a:pt x="117" y="38"/>
                  <a:pt x="114" y="38"/>
                  <a:pt x="122" y="35"/>
                </a:cubicBezTo>
                <a:cubicBezTo>
                  <a:pt x="125" y="33"/>
                  <a:pt x="122" y="29"/>
                  <a:pt x="126" y="27"/>
                </a:cubicBezTo>
                <a:cubicBezTo>
                  <a:pt x="128" y="26"/>
                  <a:pt x="131" y="28"/>
                  <a:pt x="133" y="26"/>
                </a:cubicBezTo>
                <a:cubicBezTo>
                  <a:pt x="135" y="24"/>
                  <a:pt x="136" y="18"/>
                  <a:pt x="140" y="18"/>
                </a:cubicBezTo>
                <a:cubicBezTo>
                  <a:pt x="143" y="19"/>
                  <a:pt x="147" y="18"/>
                  <a:pt x="150" y="18"/>
                </a:cubicBezTo>
                <a:cubicBezTo>
                  <a:pt x="151" y="20"/>
                  <a:pt x="153" y="29"/>
                  <a:pt x="157" y="30"/>
                </a:cubicBezTo>
                <a:cubicBezTo>
                  <a:pt x="161" y="30"/>
                  <a:pt x="165" y="29"/>
                  <a:pt x="168" y="33"/>
                </a:cubicBezTo>
                <a:cubicBezTo>
                  <a:pt x="169" y="35"/>
                  <a:pt x="173" y="36"/>
                  <a:pt x="175" y="34"/>
                </a:cubicBezTo>
                <a:cubicBezTo>
                  <a:pt x="176" y="33"/>
                  <a:pt x="180" y="33"/>
                  <a:pt x="180" y="32"/>
                </a:cubicBezTo>
                <a:cubicBezTo>
                  <a:pt x="180" y="29"/>
                  <a:pt x="179" y="27"/>
                  <a:pt x="184" y="27"/>
                </a:cubicBezTo>
                <a:cubicBezTo>
                  <a:pt x="187" y="27"/>
                  <a:pt x="188" y="23"/>
                  <a:pt x="190" y="20"/>
                </a:cubicBezTo>
                <a:cubicBezTo>
                  <a:pt x="192" y="17"/>
                  <a:pt x="206" y="5"/>
                  <a:pt x="205" y="15"/>
                </a:cubicBezTo>
                <a:cubicBezTo>
                  <a:pt x="203" y="27"/>
                  <a:pt x="215" y="17"/>
                  <a:pt x="222" y="22"/>
                </a:cubicBezTo>
                <a:cubicBezTo>
                  <a:pt x="224" y="23"/>
                  <a:pt x="226" y="26"/>
                  <a:pt x="226" y="29"/>
                </a:cubicBezTo>
                <a:cubicBezTo>
                  <a:pt x="227" y="32"/>
                  <a:pt x="237" y="32"/>
                  <a:pt x="240" y="35"/>
                </a:cubicBezTo>
                <a:cubicBezTo>
                  <a:pt x="242" y="37"/>
                  <a:pt x="248" y="41"/>
                  <a:pt x="248" y="43"/>
                </a:cubicBezTo>
                <a:cubicBezTo>
                  <a:pt x="249" y="45"/>
                  <a:pt x="249" y="51"/>
                  <a:pt x="253" y="49"/>
                </a:cubicBezTo>
                <a:cubicBezTo>
                  <a:pt x="257" y="46"/>
                  <a:pt x="254" y="43"/>
                  <a:pt x="258" y="42"/>
                </a:cubicBezTo>
                <a:cubicBezTo>
                  <a:pt x="265" y="41"/>
                  <a:pt x="261" y="31"/>
                  <a:pt x="271" y="30"/>
                </a:cubicBezTo>
                <a:cubicBezTo>
                  <a:pt x="277" y="29"/>
                  <a:pt x="275" y="24"/>
                  <a:pt x="283" y="23"/>
                </a:cubicBezTo>
                <a:cubicBezTo>
                  <a:pt x="298" y="22"/>
                  <a:pt x="289" y="20"/>
                  <a:pt x="294" y="13"/>
                </a:cubicBezTo>
                <a:cubicBezTo>
                  <a:pt x="296" y="11"/>
                  <a:pt x="297" y="12"/>
                  <a:pt x="298" y="8"/>
                </a:cubicBezTo>
                <a:cubicBezTo>
                  <a:pt x="298" y="7"/>
                  <a:pt x="298" y="1"/>
                  <a:pt x="299" y="0"/>
                </a:cubicBezTo>
                <a:cubicBezTo>
                  <a:pt x="299" y="0"/>
                  <a:pt x="299" y="0"/>
                  <a:pt x="299" y="0"/>
                </a:cubicBezTo>
                <a:cubicBezTo>
                  <a:pt x="303" y="2"/>
                  <a:pt x="306" y="4"/>
                  <a:pt x="310" y="3"/>
                </a:cubicBezTo>
                <a:cubicBezTo>
                  <a:pt x="313" y="3"/>
                  <a:pt x="316" y="0"/>
                  <a:pt x="320" y="1"/>
                </a:cubicBezTo>
                <a:cubicBezTo>
                  <a:pt x="322" y="1"/>
                  <a:pt x="319" y="6"/>
                  <a:pt x="320" y="7"/>
                </a:cubicBezTo>
                <a:cubicBezTo>
                  <a:pt x="321" y="11"/>
                  <a:pt x="332" y="4"/>
                  <a:pt x="335" y="8"/>
                </a:cubicBezTo>
                <a:cubicBezTo>
                  <a:pt x="336" y="10"/>
                  <a:pt x="339" y="13"/>
                  <a:pt x="340" y="16"/>
                </a:cubicBezTo>
                <a:cubicBezTo>
                  <a:pt x="342" y="21"/>
                  <a:pt x="344" y="23"/>
                  <a:pt x="349" y="25"/>
                </a:cubicBezTo>
                <a:cubicBezTo>
                  <a:pt x="354" y="27"/>
                  <a:pt x="360" y="21"/>
                  <a:pt x="365" y="24"/>
                </a:cubicBezTo>
                <a:cubicBezTo>
                  <a:pt x="365" y="31"/>
                  <a:pt x="367" y="43"/>
                  <a:pt x="371" y="50"/>
                </a:cubicBezTo>
                <a:cubicBezTo>
                  <a:pt x="373" y="57"/>
                  <a:pt x="377" y="46"/>
                  <a:pt x="377" y="54"/>
                </a:cubicBezTo>
                <a:cubicBezTo>
                  <a:pt x="377" y="56"/>
                  <a:pt x="382" y="59"/>
                  <a:pt x="384" y="60"/>
                </a:cubicBezTo>
                <a:cubicBezTo>
                  <a:pt x="386" y="62"/>
                  <a:pt x="389" y="66"/>
                  <a:pt x="390" y="68"/>
                </a:cubicBezTo>
                <a:cubicBezTo>
                  <a:pt x="391" y="71"/>
                  <a:pt x="391" y="71"/>
                  <a:pt x="389" y="73"/>
                </a:cubicBezTo>
                <a:cubicBezTo>
                  <a:pt x="382" y="79"/>
                  <a:pt x="393" y="78"/>
                  <a:pt x="395" y="81"/>
                </a:cubicBezTo>
                <a:cubicBezTo>
                  <a:pt x="397" y="83"/>
                  <a:pt x="399" y="86"/>
                  <a:pt x="400" y="88"/>
                </a:cubicBezTo>
                <a:cubicBezTo>
                  <a:pt x="403" y="91"/>
                  <a:pt x="402" y="97"/>
                  <a:pt x="405" y="100"/>
                </a:cubicBezTo>
                <a:cubicBezTo>
                  <a:pt x="410" y="105"/>
                  <a:pt x="410" y="97"/>
                  <a:pt x="412" y="95"/>
                </a:cubicBezTo>
                <a:cubicBezTo>
                  <a:pt x="412" y="95"/>
                  <a:pt x="412" y="95"/>
                  <a:pt x="412" y="95"/>
                </a:cubicBezTo>
                <a:cubicBezTo>
                  <a:pt x="417" y="98"/>
                  <a:pt x="417" y="100"/>
                  <a:pt x="419" y="104"/>
                </a:cubicBezTo>
                <a:cubicBezTo>
                  <a:pt x="422" y="109"/>
                  <a:pt x="429" y="109"/>
                  <a:pt x="434" y="108"/>
                </a:cubicBezTo>
                <a:cubicBezTo>
                  <a:pt x="437" y="108"/>
                  <a:pt x="440" y="108"/>
                  <a:pt x="441" y="110"/>
                </a:cubicBezTo>
                <a:cubicBezTo>
                  <a:pt x="442" y="112"/>
                  <a:pt x="444" y="113"/>
                  <a:pt x="443" y="115"/>
                </a:cubicBezTo>
                <a:cubicBezTo>
                  <a:pt x="439" y="121"/>
                  <a:pt x="443" y="121"/>
                  <a:pt x="447" y="123"/>
                </a:cubicBezTo>
                <a:cubicBezTo>
                  <a:pt x="449" y="123"/>
                  <a:pt x="454" y="127"/>
                  <a:pt x="454" y="122"/>
                </a:cubicBezTo>
                <a:cubicBezTo>
                  <a:pt x="455" y="118"/>
                  <a:pt x="456" y="116"/>
                  <a:pt x="460" y="117"/>
                </a:cubicBezTo>
                <a:cubicBezTo>
                  <a:pt x="468" y="120"/>
                  <a:pt x="451" y="126"/>
                  <a:pt x="456" y="131"/>
                </a:cubicBezTo>
                <a:cubicBezTo>
                  <a:pt x="457" y="132"/>
                  <a:pt x="455" y="134"/>
                  <a:pt x="455" y="136"/>
                </a:cubicBezTo>
                <a:cubicBezTo>
                  <a:pt x="455" y="144"/>
                  <a:pt x="477" y="145"/>
                  <a:pt x="482" y="150"/>
                </a:cubicBezTo>
                <a:cubicBezTo>
                  <a:pt x="486" y="156"/>
                  <a:pt x="480" y="164"/>
                  <a:pt x="491" y="161"/>
                </a:cubicBezTo>
                <a:cubicBezTo>
                  <a:pt x="498" y="160"/>
                  <a:pt x="498" y="160"/>
                  <a:pt x="498" y="160"/>
                </a:cubicBezTo>
                <a:cubicBezTo>
                  <a:pt x="498" y="160"/>
                  <a:pt x="498" y="160"/>
                  <a:pt x="498" y="160"/>
                </a:cubicBezTo>
                <a:cubicBezTo>
                  <a:pt x="498" y="165"/>
                  <a:pt x="502" y="165"/>
                  <a:pt x="504" y="168"/>
                </a:cubicBezTo>
                <a:cubicBezTo>
                  <a:pt x="507" y="172"/>
                  <a:pt x="500" y="173"/>
                  <a:pt x="498" y="175"/>
                </a:cubicBezTo>
                <a:cubicBezTo>
                  <a:pt x="496" y="177"/>
                  <a:pt x="499" y="180"/>
                  <a:pt x="500" y="182"/>
                </a:cubicBezTo>
                <a:cubicBezTo>
                  <a:pt x="502" y="185"/>
                  <a:pt x="502" y="187"/>
                  <a:pt x="497" y="187"/>
                </a:cubicBezTo>
                <a:cubicBezTo>
                  <a:pt x="491" y="187"/>
                  <a:pt x="492" y="192"/>
                  <a:pt x="490" y="195"/>
                </a:cubicBezTo>
                <a:cubicBezTo>
                  <a:pt x="489" y="198"/>
                  <a:pt x="486" y="200"/>
                  <a:pt x="485" y="202"/>
                </a:cubicBezTo>
                <a:cubicBezTo>
                  <a:pt x="484" y="204"/>
                  <a:pt x="481" y="206"/>
                  <a:pt x="478" y="208"/>
                </a:cubicBezTo>
                <a:cubicBezTo>
                  <a:pt x="476" y="209"/>
                  <a:pt x="474" y="209"/>
                  <a:pt x="472" y="210"/>
                </a:cubicBezTo>
                <a:cubicBezTo>
                  <a:pt x="469" y="212"/>
                  <a:pt x="464" y="220"/>
                  <a:pt x="464" y="224"/>
                </a:cubicBezTo>
                <a:cubicBezTo>
                  <a:pt x="464" y="229"/>
                  <a:pt x="470" y="227"/>
                  <a:pt x="471" y="230"/>
                </a:cubicBezTo>
                <a:cubicBezTo>
                  <a:pt x="472" y="232"/>
                  <a:pt x="474" y="232"/>
                  <a:pt x="475" y="233"/>
                </a:cubicBezTo>
                <a:cubicBezTo>
                  <a:pt x="476" y="234"/>
                  <a:pt x="478" y="235"/>
                  <a:pt x="479" y="237"/>
                </a:cubicBezTo>
                <a:cubicBezTo>
                  <a:pt x="479" y="240"/>
                  <a:pt x="481" y="241"/>
                  <a:pt x="483" y="244"/>
                </a:cubicBezTo>
                <a:cubicBezTo>
                  <a:pt x="487" y="253"/>
                  <a:pt x="487" y="253"/>
                  <a:pt x="487" y="253"/>
                </a:cubicBezTo>
                <a:cubicBezTo>
                  <a:pt x="487" y="253"/>
                  <a:pt x="487" y="253"/>
                  <a:pt x="487" y="253"/>
                </a:cubicBezTo>
                <a:cubicBezTo>
                  <a:pt x="481" y="250"/>
                  <a:pt x="476" y="245"/>
                  <a:pt x="470" y="242"/>
                </a:cubicBezTo>
                <a:cubicBezTo>
                  <a:pt x="460" y="235"/>
                  <a:pt x="457" y="238"/>
                  <a:pt x="453" y="226"/>
                </a:cubicBezTo>
                <a:cubicBezTo>
                  <a:pt x="451" y="219"/>
                  <a:pt x="446" y="231"/>
                  <a:pt x="442" y="225"/>
                </a:cubicBezTo>
                <a:cubicBezTo>
                  <a:pt x="441" y="222"/>
                  <a:pt x="444" y="219"/>
                  <a:pt x="444" y="217"/>
                </a:cubicBezTo>
                <a:cubicBezTo>
                  <a:pt x="443" y="214"/>
                  <a:pt x="438" y="219"/>
                  <a:pt x="438" y="220"/>
                </a:cubicBezTo>
                <a:cubicBezTo>
                  <a:pt x="433" y="233"/>
                  <a:pt x="432" y="208"/>
                  <a:pt x="427" y="210"/>
                </a:cubicBezTo>
                <a:cubicBezTo>
                  <a:pt x="422" y="212"/>
                  <a:pt x="431" y="219"/>
                  <a:pt x="424" y="221"/>
                </a:cubicBezTo>
                <a:cubicBezTo>
                  <a:pt x="417" y="224"/>
                  <a:pt x="416" y="216"/>
                  <a:pt x="417" y="211"/>
                </a:cubicBezTo>
                <a:cubicBezTo>
                  <a:pt x="419" y="207"/>
                  <a:pt x="421" y="200"/>
                  <a:pt x="415" y="198"/>
                </a:cubicBezTo>
                <a:cubicBezTo>
                  <a:pt x="406" y="195"/>
                  <a:pt x="408" y="207"/>
                  <a:pt x="403" y="209"/>
                </a:cubicBezTo>
                <a:cubicBezTo>
                  <a:pt x="402" y="210"/>
                  <a:pt x="401" y="209"/>
                  <a:pt x="399" y="209"/>
                </a:cubicBezTo>
                <a:cubicBezTo>
                  <a:pt x="398" y="210"/>
                  <a:pt x="396" y="211"/>
                  <a:pt x="395" y="214"/>
                </a:cubicBezTo>
                <a:cubicBezTo>
                  <a:pt x="394" y="217"/>
                  <a:pt x="396" y="219"/>
                  <a:pt x="391" y="219"/>
                </a:cubicBezTo>
                <a:cubicBezTo>
                  <a:pt x="384" y="219"/>
                  <a:pt x="392" y="231"/>
                  <a:pt x="385" y="230"/>
                </a:cubicBezTo>
                <a:cubicBezTo>
                  <a:pt x="384" y="230"/>
                  <a:pt x="381" y="225"/>
                  <a:pt x="380" y="228"/>
                </a:cubicBezTo>
                <a:cubicBezTo>
                  <a:pt x="379" y="231"/>
                  <a:pt x="387" y="238"/>
                  <a:pt x="378" y="241"/>
                </a:cubicBezTo>
                <a:cubicBezTo>
                  <a:pt x="371" y="244"/>
                  <a:pt x="360" y="241"/>
                  <a:pt x="354" y="236"/>
                </a:cubicBezTo>
                <a:cubicBezTo>
                  <a:pt x="348" y="233"/>
                  <a:pt x="344" y="229"/>
                  <a:pt x="339" y="233"/>
                </a:cubicBezTo>
                <a:cubicBezTo>
                  <a:pt x="331" y="238"/>
                  <a:pt x="324" y="232"/>
                  <a:pt x="316" y="232"/>
                </a:cubicBezTo>
                <a:cubicBezTo>
                  <a:pt x="305" y="231"/>
                  <a:pt x="302" y="212"/>
                  <a:pt x="290" y="222"/>
                </a:cubicBezTo>
                <a:cubicBezTo>
                  <a:pt x="284" y="227"/>
                  <a:pt x="278" y="220"/>
                  <a:pt x="271" y="222"/>
                </a:cubicBezTo>
                <a:cubicBezTo>
                  <a:pt x="256" y="228"/>
                  <a:pt x="254" y="239"/>
                  <a:pt x="252" y="254"/>
                </a:cubicBezTo>
                <a:cubicBezTo>
                  <a:pt x="250" y="269"/>
                  <a:pt x="242" y="267"/>
                  <a:pt x="231" y="274"/>
                </a:cubicBezTo>
                <a:cubicBezTo>
                  <a:pt x="223" y="280"/>
                  <a:pt x="228" y="286"/>
                  <a:pt x="221" y="293"/>
                </a:cubicBezTo>
                <a:cubicBezTo>
                  <a:pt x="218" y="297"/>
                  <a:pt x="223" y="304"/>
                  <a:pt x="218" y="309"/>
                </a:cubicBezTo>
                <a:cubicBezTo>
                  <a:pt x="213" y="314"/>
                  <a:pt x="212" y="316"/>
                  <a:pt x="213" y="323"/>
                </a:cubicBezTo>
                <a:cubicBezTo>
                  <a:pt x="216" y="339"/>
                  <a:pt x="196" y="330"/>
                  <a:pt x="186" y="336"/>
                </a:cubicBezTo>
                <a:cubicBezTo>
                  <a:pt x="185" y="332"/>
                  <a:pt x="185" y="332"/>
                  <a:pt x="185" y="332"/>
                </a:cubicBezTo>
                <a:cubicBezTo>
                  <a:pt x="182" y="325"/>
                  <a:pt x="177" y="329"/>
                  <a:pt x="171" y="327"/>
                </a:cubicBezTo>
                <a:cubicBezTo>
                  <a:pt x="165" y="326"/>
                  <a:pt x="163" y="317"/>
                  <a:pt x="156" y="318"/>
                </a:cubicBezTo>
                <a:cubicBezTo>
                  <a:pt x="152" y="319"/>
                  <a:pt x="152" y="315"/>
                  <a:pt x="151" y="312"/>
                </a:cubicBezTo>
                <a:cubicBezTo>
                  <a:pt x="148" y="307"/>
                  <a:pt x="148" y="304"/>
                  <a:pt x="146" y="298"/>
                </a:cubicBezTo>
                <a:cubicBezTo>
                  <a:pt x="146" y="296"/>
                  <a:pt x="130" y="289"/>
                  <a:pt x="127" y="288"/>
                </a:cubicBezTo>
                <a:cubicBezTo>
                  <a:pt x="121" y="287"/>
                  <a:pt x="120" y="285"/>
                  <a:pt x="117" y="280"/>
                </a:cubicBezTo>
                <a:cubicBezTo>
                  <a:pt x="117" y="273"/>
                  <a:pt x="117" y="271"/>
                  <a:pt x="113" y="265"/>
                </a:cubicBezTo>
                <a:cubicBezTo>
                  <a:pt x="110" y="260"/>
                  <a:pt x="111" y="257"/>
                  <a:pt x="105" y="255"/>
                </a:cubicBezTo>
                <a:cubicBezTo>
                  <a:pt x="102" y="254"/>
                  <a:pt x="104" y="248"/>
                  <a:pt x="102" y="246"/>
                </a:cubicBezTo>
                <a:cubicBezTo>
                  <a:pt x="100" y="242"/>
                  <a:pt x="90" y="249"/>
                  <a:pt x="93" y="240"/>
                </a:cubicBezTo>
                <a:cubicBezTo>
                  <a:pt x="94" y="236"/>
                  <a:pt x="93" y="228"/>
                  <a:pt x="88" y="226"/>
                </a:cubicBezTo>
                <a:cubicBezTo>
                  <a:pt x="85" y="225"/>
                  <a:pt x="81" y="225"/>
                  <a:pt x="81" y="221"/>
                </a:cubicBezTo>
                <a:cubicBezTo>
                  <a:pt x="75" y="221"/>
                  <a:pt x="69" y="228"/>
                  <a:pt x="64" y="229"/>
                </a:cubicBezTo>
                <a:cubicBezTo>
                  <a:pt x="57" y="231"/>
                  <a:pt x="61" y="220"/>
                  <a:pt x="58" y="222"/>
                </a:cubicBezTo>
                <a:cubicBezTo>
                  <a:pt x="56" y="222"/>
                  <a:pt x="49" y="223"/>
                  <a:pt x="48" y="223"/>
                </a:cubicBezTo>
                <a:cubicBezTo>
                  <a:pt x="44" y="229"/>
                  <a:pt x="47" y="224"/>
                  <a:pt x="40" y="225"/>
                </a:cubicBezTo>
                <a:cubicBezTo>
                  <a:pt x="36" y="226"/>
                  <a:pt x="32" y="223"/>
                  <a:pt x="29" y="225"/>
                </a:cubicBezTo>
                <a:cubicBezTo>
                  <a:pt x="29" y="225"/>
                  <a:pt x="29" y="225"/>
                  <a:pt x="29" y="225"/>
                </a:cubicBezTo>
                <a:cubicBezTo>
                  <a:pt x="24" y="216"/>
                  <a:pt x="24" y="216"/>
                  <a:pt x="24" y="216"/>
                </a:cubicBezTo>
                <a:cubicBezTo>
                  <a:pt x="21" y="212"/>
                  <a:pt x="16" y="216"/>
                  <a:pt x="15" y="211"/>
                </a:cubicBezTo>
                <a:cubicBezTo>
                  <a:pt x="14" y="205"/>
                  <a:pt x="8" y="200"/>
                  <a:pt x="13" y="195"/>
                </a:cubicBezTo>
                <a:cubicBezTo>
                  <a:pt x="14" y="193"/>
                  <a:pt x="13" y="191"/>
                  <a:pt x="13" y="189"/>
                </a:cubicBezTo>
                <a:cubicBezTo>
                  <a:pt x="13" y="186"/>
                  <a:pt x="12" y="185"/>
                  <a:pt x="15" y="183"/>
                </a:cubicBezTo>
                <a:cubicBezTo>
                  <a:pt x="18" y="181"/>
                  <a:pt x="16" y="178"/>
                  <a:pt x="15" y="176"/>
                </a:cubicBezTo>
                <a:cubicBezTo>
                  <a:pt x="14" y="174"/>
                  <a:pt x="14" y="171"/>
                  <a:pt x="13" y="168"/>
                </a:cubicBezTo>
                <a:cubicBezTo>
                  <a:pt x="12" y="164"/>
                  <a:pt x="9" y="162"/>
                  <a:pt x="8" y="158"/>
                </a:cubicBezTo>
                <a:cubicBezTo>
                  <a:pt x="7" y="154"/>
                  <a:pt x="0" y="154"/>
                  <a:pt x="6" y="147"/>
                </a:cubicBezTo>
                <a:cubicBezTo>
                  <a:pt x="7" y="146"/>
                  <a:pt x="9" y="141"/>
                  <a:pt x="10" y="141"/>
                </a:cubicBezTo>
                <a:cubicBezTo>
                  <a:pt x="11" y="141"/>
                  <a:pt x="12" y="144"/>
                  <a:pt x="13" y="145"/>
                </a:cubicBezTo>
                <a:cubicBezTo>
                  <a:pt x="14" y="146"/>
                  <a:pt x="21" y="142"/>
                  <a:pt x="22" y="141"/>
                </a:cubicBezTo>
                <a:cubicBezTo>
                  <a:pt x="27" y="140"/>
                  <a:pt x="25" y="139"/>
                  <a:pt x="23" y="136"/>
                </a:cubicBezTo>
                <a:cubicBezTo>
                  <a:pt x="21" y="133"/>
                  <a:pt x="23" y="131"/>
                  <a:pt x="26" y="129"/>
                </a:cubicBezTo>
                <a:cubicBezTo>
                  <a:pt x="28" y="127"/>
                  <a:pt x="28" y="126"/>
                  <a:pt x="29" y="124"/>
                </a:cubicBezTo>
                <a:cubicBezTo>
                  <a:pt x="30" y="122"/>
                  <a:pt x="31" y="121"/>
                  <a:pt x="29" y="120"/>
                </a:cubicBezTo>
                <a:cubicBezTo>
                  <a:pt x="27" y="119"/>
                  <a:pt x="32" y="111"/>
                  <a:pt x="33" y="108"/>
                </a:cubicBezTo>
                <a:cubicBezTo>
                  <a:pt x="34" y="103"/>
                  <a:pt x="24" y="106"/>
                  <a:pt x="28" y="98"/>
                </a:cubicBezTo>
                <a:cubicBezTo>
                  <a:pt x="29" y="95"/>
                  <a:pt x="28" y="92"/>
                  <a:pt x="28" y="90"/>
                </a:cubicBezTo>
                <a:cubicBezTo>
                  <a:pt x="29" y="87"/>
                  <a:pt x="34" y="88"/>
                  <a:pt x="37" y="86"/>
                </a:cubicBezTo>
                <a:cubicBezTo>
                  <a:pt x="39" y="85"/>
                  <a:pt x="40" y="84"/>
                  <a:pt x="43" y="83"/>
                </a:cubicBezTo>
                <a:cubicBezTo>
                  <a:pt x="45" y="83"/>
                  <a:pt x="46" y="84"/>
                  <a:pt x="47" y="86"/>
                </a:cubicBezTo>
                <a:cubicBezTo>
                  <a:pt x="49" y="89"/>
                  <a:pt x="51" y="91"/>
                  <a:pt x="53" y="92"/>
                </a:cubicBezTo>
                <a:cubicBezTo>
                  <a:pt x="58" y="96"/>
                  <a:pt x="58" y="96"/>
                  <a:pt x="58" y="96"/>
                </a:cubicBezTo>
                <a:close/>
              </a:path>
            </a:pathLst>
          </a:custGeom>
          <a:solidFill>
            <a:srgbClr val="B6B6B6"/>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0" name="Freeform 14"/>
          <p:cNvSpPr>
            <a:spLocks/>
          </p:cNvSpPr>
          <p:nvPr/>
        </p:nvSpPr>
        <p:spPr bwMode="auto">
          <a:xfrm>
            <a:off x="6554256" y="1422785"/>
            <a:ext cx="1062680" cy="934171"/>
          </a:xfrm>
          <a:custGeom>
            <a:avLst/>
            <a:gdLst/>
            <a:ahLst/>
            <a:cxnLst>
              <a:cxn ang="0">
                <a:pos x="55" y="215"/>
              </a:cxn>
              <a:cxn ang="0">
                <a:pos x="65" y="219"/>
              </a:cxn>
              <a:cxn ang="0">
                <a:pos x="85" y="228"/>
              </a:cxn>
              <a:cxn ang="0">
                <a:pos x="110" y="236"/>
              </a:cxn>
              <a:cxn ang="0">
                <a:pos x="122" y="266"/>
              </a:cxn>
              <a:cxn ang="0">
                <a:pos x="135" y="280"/>
              </a:cxn>
              <a:cxn ang="0">
                <a:pos x="140" y="293"/>
              </a:cxn>
              <a:cxn ang="0">
                <a:pos x="150" y="312"/>
              </a:cxn>
              <a:cxn ang="0">
                <a:pos x="157" y="307"/>
              </a:cxn>
              <a:cxn ang="0">
                <a:pos x="158" y="291"/>
              </a:cxn>
              <a:cxn ang="0">
                <a:pos x="177" y="289"/>
              </a:cxn>
              <a:cxn ang="0">
                <a:pos x="202" y="287"/>
              </a:cxn>
              <a:cxn ang="0">
                <a:pos x="217" y="288"/>
              </a:cxn>
              <a:cxn ang="0">
                <a:pos x="238" y="291"/>
              </a:cxn>
              <a:cxn ang="0">
                <a:pos x="259" y="288"/>
              </a:cxn>
              <a:cxn ang="0">
                <a:pos x="287" y="289"/>
              </a:cxn>
              <a:cxn ang="0">
                <a:pos x="319" y="292"/>
              </a:cxn>
              <a:cxn ang="0">
                <a:pos x="337" y="276"/>
              </a:cxn>
              <a:cxn ang="0">
                <a:pos x="337" y="259"/>
              </a:cxn>
              <a:cxn ang="0">
                <a:pos x="340" y="239"/>
              </a:cxn>
              <a:cxn ang="0">
                <a:pos x="352" y="206"/>
              </a:cxn>
              <a:cxn ang="0">
                <a:pos x="337" y="183"/>
              </a:cxn>
              <a:cxn ang="0">
                <a:pos x="315" y="185"/>
              </a:cxn>
              <a:cxn ang="0">
                <a:pos x="310" y="174"/>
              </a:cxn>
              <a:cxn ang="0">
                <a:pos x="294" y="161"/>
              </a:cxn>
              <a:cxn ang="0">
                <a:pos x="277" y="141"/>
              </a:cxn>
              <a:cxn ang="0">
                <a:pos x="258" y="129"/>
              </a:cxn>
              <a:cxn ang="0">
                <a:pos x="240" y="114"/>
              </a:cxn>
              <a:cxn ang="0">
                <a:pos x="225" y="105"/>
              </a:cxn>
              <a:cxn ang="0">
                <a:pos x="217" y="101"/>
              </a:cxn>
              <a:cxn ang="0">
                <a:pos x="204" y="91"/>
              </a:cxn>
              <a:cxn ang="0">
                <a:pos x="181" y="78"/>
              </a:cxn>
              <a:cxn ang="0">
                <a:pos x="179" y="66"/>
              </a:cxn>
              <a:cxn ang="0">
                <a:pos x="154" y="46"/>
              </a:cxn>
              <a:cxn ang="0">
                <a:pos x="148" y="32"/>
              </a:cxn>
              <a:cxn ang="0">
                <a:pos x="141" y="18"/>
              </a:cxn>
              <a:cxn ang="0">
                <a:pos x="138" y="7"/>
              </a:cxn>
              <a:cxn ang="0">
                <a:pos x="123" y="5"/>
              </a:cxn>
              <a:cxn ang="0">
                <a:pos x="111" y="22"/>
              </a:cxn>
              <a:cxn ang="0">
                <a:pos x="86" y="27"/>
              </a:cxn>
              <a:cxn ang="0">
                <a:pos x="82" y="45"/>
              </a:cxn>
              <a:cxn ang="0">
                <a:pos x="77" y="62"/>
              </a:cxn>
              <a:cxn ang="0">
                <a:pos x="77" y="85"/>
              </a:cxn>
              <a:cxn ang="0">
                <a:pos x="78" y="109"/>
              </a:cxn>
              <a:cxn ang="0">
                <a:pos x="71" y="134"/>
              </a:cxn>
              <a:cxn ang="0">
                <a:pos x="59" y="133"/>
              </a:cxn>
              <a:cxn ang="0">
                <a:pos x="45" y="136"/>
              </a:cxn>
              <a:cxn ang="0">
                <a:pos x="42" y="152"/>
              </a:cxn>
              <a:cxn ang="0">
                <a:pos x="22" y="146"/>
              </a:cxn>
              <a:cxn ang="0">
                <a:pos x="12" y="153"/>
              </a:cxn>
              <a:cxn ang="0">
                <a:pos x="13" y="166"/>
              </a:cxn>
              <a:cxn ang="0">
                <a:pos x="11" y="184"/>
              </a:cxn>
              <a:cxn ang="0">
                <a:pos x="36" y="199"/>
              </a:cxn>
              <a:cxn ang="0">
                <a:pos x="43" y="207"/>
              </a:cxn>
            </a:cxnLst>
            <a:rect l="0" t="0" r="r" b="b"/>
            <a:pathLst>
              <a:path w="361" h="317">
                <a:moveTo>
                  <a:pt x="44" y="212"/>
                </a:moveTo>
                <a:cubicBezTo>
                  <a:pt x="48" y="214"/>
                  <a:pt x="51" y="216"/>
                  <a:pt x="55" y="215"/>
                </a:cubicBezTo>
                <a:cubicBezTo>
                  <a:pt x="58" y="215"/>
                  <a:pt x="61" y="212"/>
                  <a:pt x="65" y="213"/>
                </a:cubicBezTo>
                <a:cubicBezTo>
                  <a:pt x="67" y="213"/>
                  <a:pt x="64" y="218"/>
                  <a:pt x="65" y="219"/>
                </a:cubicBezTo>
                <a:cubicBezTo>
                  <a:pt x="66" y="223"/>
                  <a:pt x="77" y="216"/>
                  <a:pt x="80" y="220"/>
                </a:cubicBezTo>
                <a:cubicBezTo>
                  <a:pt x="81" y="222"/>
                  <a:pt x="84" y="225"/>
                  <a:pt x="85" y="228"/>
                </a:cubicBezTo>
                <a:cubicBezTo>
                  <a:pt x="87" y="233"/>
                  <a:pt x="89" y="235"/>
                  <a:pt x="94" y="237"/>
                </a:cubicBezTo>
                <a:cubicBezTo>
                  <a:pt x="99" y="239"/>
                  <a:pt x="105" y="233"/>
                  <a:pt x="110" y="236"/>
                </a:cubicBezTo>
                <a:cubicBezTo>
                  <a:pt x="110" y="243"/>
                  <a:pt x="112" y="255"/>
                  <a:pt x="116" y="262"/>
                </a:cubicBezTo>
                <a:cubicBezTo>
                  <a:pt x="118" y="269"/>
                  <a:pt x="122" y="258"/>
                  <a:pt x="122" y="266"/>
                </a:cubicBezTo>
                <a:cubicBezTo>
                  <a:pt x="122" y="268"/>
                  <a:pt x="127" y="271"/>
                  <a:pt x="129" y="272"/>
                </a:cubicBezTo>
                <a:cubicBezTo>
                  <a:pt x="131" y="274"/>
                  <a:pt x="134" y="278"/>
                  <a:pt x="135" y="280"/>
                </a:cubicBezTo>
                <a:cubicBezTo>
                  <a:pt x="136" y="283"/>
                  <a:pt x="136" y="283"/>
                  <a:pt x="134" y="285"/>
                </a:cubicBezTo>
                <a:cubicBezTo>
                  <a:pt x="127" y="291"/>
                  <a:pt x="138" y="290"/>
                  <a:pt x="140" y="293"/>
                </a:cubicBezTo>
                <a:cubicBezTo>
                  <a:pt x="142" y="295"/>
                  <a:pt x="144" y="298"/>
                  <a:pt x="145" y="300"/>
                </a:cubicBezTo>
                <a:cubicBezTo>
                  <a:pt x="148" y="303"/>
                  <a:pt x="147" y="309"/>
                  <a:pt x="150" y="312"/>
                </a:cubicBezTo>
                <a:cubicBezTo>
                  <a:pt x="155" y="317"/>
                  <a:pt x="155" y="309"/>
                  <a:pt x="157" y="307"/>
                </a:cubicBezTo>
                <a:cubicBezTo>
                  <a:pt x="157" y="307"/>
                  <a:pt x="157" y="307"/>
                  <a:pt x="157" y="307"/>
                </a:cubicBezTo>
                <a:cubicBezTo>
                  <a:pt x="159" y="302"/>
                  <a:pt x="159" y="302"/>
                  <a:pt x="159" y="302"/>
                </a:cubicBezTo>
                <a:cubicBezTo>
                  <a:pt x="160" y="298"/>
                  <a:pt x="157" y="295"/>
                  <a:pt x="158" y="291"/>
                </a:cubicBezTo>
                <a:cubicBezTo>
                  <a:pt x="158" y="286"/>
                  <a:pt x="159" y="282"/>
                  <a:pt x="162" y="278"/>
                </a:cubicBezTo>
                <a:cubicBezTo>
                  <a:pt x="168" y="271"/>
                  <a:pt x="172" y="286"/>
                  <a:pt x="177" y="289"/>
                </a:cubicBezTo>
                <a:cubicBezTo>
                  <a:pt x="182" y="291"/>
                  <a:pt x="188" y="294"/>
                  <a:pt x="193" y="293"/>
                </a:cubicBezTo>
                <a:cubicBezTo>
                  <a:pt x="197" y="292"/>
                  <a:pt x="197" y="285"/>
                  <a:pt x="202" y="287"/>
                </a:cubicBezTo>
                <a:cubicBezTo>
                  <a:pt x="205" y="288"/>
                  <a:pt x="209" y="293"/>
                  <a:pt x="211" y="295"/>
                </a:cubicBezTo>
                <a:cubicBezTo>
                  <a:pt x="215" y="300"/>
                  <a:pt x="214" y="290"/>
                  <a:pt x="217" y="288"/>
                </a:cubicBezTo>
                <a:cubicBezTo>
                  <a:pt x="220" y="287"/>
                  <a:pt x="229" y="286"/>
                  <a:pt x="232" y="287"/>
                </a:cubicBezTo>
                <a:cubicBezTo>
                  <a:pt x="235" y="288"/>
                  <a:pt x="233" y="292"/>
                  <a:pt x="238" y="291"/>
                </a:cubicBezTo>
                <a:cubicBezTo>
                  <a:pt x="241" y="290"/>
                  <a:pt x="238" y="277"/>
                  <a:pt x="245" y="281"/>
                </a:cubicBezTo>
                <a:cubicBezTo>
                  <a:pt x="250" y="284"/>
                  <a:pt x="255" y="284"/>
                  <a:pt x="259" y="288"/>
                </a:cubicBezTo>
                <a:cubicBezTo>
                  <a:pt x="263" y="292"/>
                  <a:pt x="265" y="292"/>
                  <a:pt x="270" y="291"/>
                </a:cubicBezTo>
                <a:cubicBezTo>
                  <a:pt x="276" y="289"/>
                  <a:pt x="281" y="293"/>
                  <a:pt x="287" y="289"/>
                </a:cubicBezTo>
                <a:cubicBezTo>
                  <a:pt x="290" y="287"/>
                  <a:pt x="307" y="284"/>
                  <a:pt x="308" y="286"/>
                </a:cubicBezTo>
                <a:cubicBezTo>
                  <a:pt x="311" y="292"/>
                  <a:pt x="313" y="291"/>
                  <a:pt x="319" y="292"/>
                </a:cubicBezTo>
                <a:cubicBezTo>
                  <a:pt x="323" y="292"/>
                  <a:pt x="330" y="294"/>
                  <a:pt x="332" y="289"/>
                </a:cubicBezTo>
                <a:cubicBezTo>
                  <a:pt x="333" y="285"/>
                  <a:pt x="337" y="280"/>
                  <a:pt x="337" y="276"/>
                </a:cubicBezTo>
                <a:cubicBezTo>
                  <a:pt x="339" y="268"/>
                  <a:pt x="342" y="266"/>
                  <a:pt x="337" y="259"/>
                </a:cubicBezTo>
                <a:cubicBezTo>
                  <a:pt x="337" y="259"/>
                  <a:pt x="337" y="259"/>
                  <a:pt x="337" y="259"/>
                </a:cubicBezTo>
                <a:cubicBezTo>
                  <a:pt x="333" y="256"/>
                  <a:pt x="327" y="257"/>
                  <a:pt x="331" y="248"/>
                </a:cubicBezTo>
                <a:cubicBezTo>
                  <a:pt x="333" y="244"/>
                  <a:pt x="343" y="248"/>
                  <a:pt x="340" y="239"/>
                </a:cubicBezTo>
                <a:cubicBezTo>
                  <a:pt x="337" y="227"/>
                  <a:pt x="355" y="222"/>
                  <a:pt x="350" y="211"/>
                </a:cubicBezTo>
                <a:cubicBezTo>
                  <a:pt x="348" y="207"/>
                  <a:pt x="350" y="208"/>
                  <a:pt x="352" y="206"/>
                </a:cubicBezTo>
                <a:cubicBezTo>
                  <a:pt x="361" y="200"/>
                  <a:pt x="349" y="190"/>
                  <a:pt x="342" y="191"/>
                </a:cubicBezTo>
                <a:cubicBezTo>
                  <a:pt x="334" y="192"/>
                  <a:pt x="344" y="184"/>
                  <a:pt x="337" y="183"/>
                </a:cubicBezTo>
                <a:cubicBezTo>
                  <a:pt x="332" y="182"/>
                  <a:pt x="327" y="188"/>
                  <a:pt x="325" y="192"/>
                </a:cubicBezTo>
                <a:cubicBezTo>
                  <a:pt x="319" y="202"/>
                  <a:pt x="316" y="188"/>
                  <a:pt x="315" y="185"/>
                </a:cubicBezTo>
                <a:cubicBezTo>
                  <a:pt x="315" y="184"/>
                  <a:pt x="306" y="191"/>
                  <a:pt x="306" y="187"/>
                </a:cubicBezTo>
                <a:cubicBezTo>
                  <a:pt x="307" y="183"/>
                  <a:pt x="308" y="178"/>
                  <a:pt x="310" y="174"/>
                </a:cubicBezTo>
                <a:cubicBezTo>
                  <a:pt x="313" y="166"/>
                  <a:pt x="305" y="161"/>
                  <a:pt x="301" y="170"/>
                </a:cubicBezTo>
                <a:cubicBezTo>
                  <a:pt x="298" y="178"/>
                  <a:pt x="296" y="162"/>
                  <a:pt x="294" y="161"/>
                </a:cubicBezTo>
                <a:cubicBezTo>
                  <a:pt x="290" y="158"/>
                  <a:pt x="285" y="161"/>
                  <a:pt x="281" y="156"/>
                </a:cubicBezTo>
                <a:cubicBezTo>
                  <a:pt x="279" y="153"/>
                  <a:pt x="279" y="142"/>
                  <a:pt x="277" y="141"/>
                </a:cubicBezTo>
                <a:cubicBezTo>
                  <a:pt x="273" y="139"/>
                  <a:pt x="268" y="139"/>
                  <a:pt x="265" y="137"/>
                </a:cubicBezTo>
                <a:cubicBezTo>
                  <a:pt x="262" y="135"/>
                  <a:pt x="260" y="131"/>
                  <a:pt x="258" y="129"/>
                </a:cubicBezTo>
                <a:cubicBezTo>
                  <a:pt x="254" y="126"/>
                  <a:pt x="250" y="128"/>
                  <a:pt x="248" y="121"/>
                </a:cubicBezTo>
                <a:cubicBezTo>
                  <a:pt x="246" y="112"/>
                  <a:pt x="248" y="116"/>
                  <a:pt x="240" y="114"/>
                </a:cubicBezTo>
                <a:cubicBezTo>
                  <a:pt x="238" y="113"/>
                  <a:pt x="237" y="110"/>
                  <a:pt x="236" y="109"/>
                </a:cubicBezTo>
                <a:cubicBezTo>
                  <a:pt x="234" y="107"/>
                  <a:pt x="227" y="106"/>
                  <a:pt x="225" y="105"/>
                </a:cubicBezTo>
                <a:cubicBezTo>
                  <a:pt x="225" y="105"/>
                  <a:pt x="225" y="105"/>
                  <a:pt x="225" y="105"/>
                </a:cubicBezTo>
                <a:cubicBezTo>
                  <a:pt x="217" y="101"/>
                  <a:pt x="217" y="101"/>
                  <a:pt x="217" y="101"/>
                </a:cubicBezTo>
                <a:cubicBezTo>
                  <a:pt x="214" y="99"/>
                  <a:pt x="216" y="95"/>
                  <a:pt x="213" y="94"/>
                </a:cubicBezTo>
                <a:cubicBezTo>
                  <a:pt x="210" y="93"/>
                  <a:pt x="206" y="93"/>
                  <a:pt x="204" y="91"/>
                </a:cubicBezTo>
                <a:cubicBezTo>
                  <a:pt x="200" y="86"/>
                  <a:pt x="203" y="72"/>
                  <a:pt x="194" y="78"/>
                </a:cubicBezTo>
                <a:cubicBezTo>
                  <a:pt x="186" y="83"/>
                  <a:pt x="189" y="78"/>
                  <a:pt x="181" y="78"/>
                </a:cubicBezTo>
                <a:cubicBezTo>
                  <a:pt x="178" y="78"/>
                  <a:pt x="178" y="77"/>
                  <a:pt x="178" y="74"/>
                </a:cubicBezTo>
                <a:cubicBezTo>
                  <a:pt x="179" y="71"/>
                  <a:pt x="179" y="69"/>
                  <a:pt x="179" y="66"/>
                </a:cubicBezTo>
                <a:cubicBezTo>
                  <a:pt x="179" y="51"/>
                  <a:pt x="171" y="60"/>
                  <a:pt x="166" y="51"/>
                </a:cubicBezTo>
                <a:cubicBezTo>
                  <a:pt x="164" y="47"/>
                  <a:pt x="158" y="48"/>
                  <a:pt x="154" y="46"/>
                </a:cubicBezTo>
                <a:cubicBezTo>
                  <a:pt x="151" y="44"/>
                  <a:pt x="151" y="41"/>
                  <a:pt x="149" y="38"/>
                </a:cubicBezTo>
                <a:cubicBezTo>
                  <a:pt x="149" y="36"/>
                  <a:pt x="147" y="34"/>
                  <a:pt x="148" y="32"/>
                </a:cubicBezTo>
                <a:cubicBezTo>
                  <a:pt x="149" y="30"/>
                  <a:pt x="151" y="29"/>
                  <a:pt x="149" y="27"/>
                </a:cubicBezTo>
                <a:cubicBezTo>
                  <a:pt x="145" y="24"/>
                  <a:pt x="141" y="24"/>
                  <a:pt x="141" y="18"/>
                </a:cubicBezTo>
                <a:cubicBezTo>
                  <a:pt x="141" y="15"/>
                  <a:pt x="137" y="14"/>
                  <a:pt x="137" y="12"/>
                </a:cubicBezTo>
                <a:cubicBezTo>
                  <a:pt x="137" y="10"/>
                  <a:pt x="138" y="9"/>
                  <a:pt x="138" y="7"/>
                </a:cubicBezTo>
                <a:cubicBezTo>
                  <a:pt x="139" y="3"/>
                  <a:pt x="130" y="3"/>
                  <a:pt x="127" y="1"/>
                </a:cubicBezTo>
                <a:cubicBezTo>
                  <a:pt x="124" y="0"/>
                  <a:pt x="124" y="3"/>
                  <a:pt x="123" y="5"/>
                </a:cubicBezTo>
                <a:cubicBezTo>
                  <a:pt x="123" y="8"/>
                  <a:pt x="124" y="11"/>
                  <a:pt x="121" y="14"/>
                </a:cubicBezTo>
                <a:cubicBezTo>
                  <a:pt x="119" y="17"/>
                  <a:pt x="114" y="19"/>
                  <a:pt x="111" y="22"/>
                </a:cubicBezTo>
                <a:cubicBezTo>
                  <a:pt x="106" y="27"/>
                  <a:pt x="107" y="15"/>
                  <a:pt x="106" y="14"/>
                </a:cubicBezTo>
                <a:cubicBezTo>
                  <a:pt x="104" y="12"/>
                  <a:pt x="86" y="25"/>
                  <a:pt x="86" y="27"/>
                </a:cubicBezTo>
                <a:cubicBezTo>
                  <a:pt x="85" y="30"/>
                  <a:pt x="86" y="32"/>
                  <a:pt x="85" y="35"/>
                </a:cubicBezTo>
                <a:cubicBezTo>
                  <a:pt x="85" y="39"/>
                  <a:pt x="84" y="41"/>
                  <a:pt x="82" y="45"/>
                </a:cubicBezTo>
                <a:cubicBezTo>
                  <a:pt x="80" y="50"/>
                  <a:pt x="77" y="50"/>
                  <a:pt x="78" y="56"/>
                </a:cubicBezTo>
                <a:cubicBezTo>
                  <a:pt x="79" y="59"/>
                  <a:pt x="78" y="60"/>
                  <a:pt x="77" y="62"/>
                </a:cubicBezTo>
                <a:cubicBezTo>
                  <a:pt x="75" y="67"/>
                  <a:pt x="78" y="70"/>
                  <a:pt x="77" y="75"/>
                </a:cubicBezTo>
                <a:cubicBezTo>
                  <a:pt x="77" y="85"/>
                  <a:pt x="77" y="85"/>
                  <a:pt x="77" y="85"/>
                </a:cubicBezTo>
                <a:cubicBezTo>
                  <a:pt x="77" y="85"/>
                  <a:pt x="77" y="85"/>
                  <a:pt x="77" y="85"/>
                </a:cubicBezTo>
                <a:cubicBezTo>
                  <a:pt x="78" y="94"/>
                  <a:pt x="73" y="102"/>
                  <a:pt x="78" y="109"/>
                </a:cubicBezTo>
                <a:cubicBezTo>
                  <a:pt x="81" y="113"/>
                  <a:pt x="83" y="125"/>
                  <a:pt x="76" y="124"/>
                </a:cubicBezTo>
                <a:cubicBezTo>
                  <a:pt x="69" y="123"/>
                  <a:pt x="74" y="133"/>
                  <a:pt x="71" y="134"/>
                </a:cubicBezTo>
                <a:cubicBezTo>
                  <a:pt x="69" y="135"/>
                  <a:pt x="68" y="132"/>
                  <a:pt x="66" y="131"/>
                </a:cubicBezTo>
                <a:cubicBezTo>
                  <a:pt x="64" y="131"/>
                  <a:pt x="61" y="135"/>
                  <a:pt x="59" y="133"/>
                </a:cubicBezTo>
                <a:cubicBezTo>
                  <a:pt x="55" y="130"/>
                  <a:pt x="54" y="123"/>
                  <a:pt x="51" y="131"/>
                </a:cubicBezTo>
                <a:cubicBezTo>
                  <a:pt x="50" y="134"/>
                  <a:pt x="47" y="135"/>
                  <a:pt x="45" y="136"/>
                </a:cubicBezTo>
                <a:cubicBezTo>
                  <a:pt x="43" y="136"/>
                  <a:pt x="43" y="140"/>
                  <a:pt x="42" y="142"/>
                </a:cubicBezTo>
                <a:cubicBezTo>
                  <a:pt x="42" y="144"/>
                  <a:pt x="45" y="151"/>
                  <a:pt x="42" y="152"/>
                </a:cubicBezTo>
                <a:cubicBezTo>
                  <a:pt x="39" y="154"/>
                  <a:pt x="31" y="146"/>
                  <a:pt x="28" y="144"/>
                </a:cubicBezTo>
                <a:cubicBezTo>
                  <a:pt x="26" y="143"/>
                  <a:pt x="24" y="145"/>
                  <a:pt x="22" y="146"/>
                </a:cubicBezTo>
                <a:cubicBezTo>
                  <a:pt x="20" y="148"/>
                  <a:pt x="9" y="147"/>
                  <a:pt x="9" y="149"/>
                </a:cubicBezTo>
                <a:cubicBezTo>
                  <a:pt x="9" y="151"/>
                  <a:pt x="12" y="152"/>
                  <a:pt x="12" y="153"/>
                </a:cubicBezTo>
                <a:cubicBezTo>
                  <a:pt x="12" y="155"/>
                  <a:pt x="4" y="156"/>
                  <a:pt x="6" y="160"/>
                </a:cubicBezTo>
                <a:cubicBezTo>
                  <a:pt x="7" y="161"/>
                  <a:pt x="15" y="164"/>
                  <a:pt x="13" y="166"/>
                </a:cubicBezTo>
                <a:cubicBezTo>
                  <a:pt x="10" y="169"/>
                  <a:pt x="7" y="169"/>
                  <a:pt x="8" y="174"/>
                </a:cubicBezTo>
                <a:cubicBezTo>
                  <a:pt x="9" y="180"/>
                  <a:pt x="0" y="181"/>
                  <a:pt x="11" y="184"/>
                </a:cubicBezTo>
                <a:cubicBezTo>
                  <a:pt x="15" y="185"/>
                  <a:pt x="15" y="192"/>
                  <a:pt x="20" y="192"/>
                </a:cubicBezTo>
                <a:cubicBezTo>
                  <a:pt x="28" y="192"/>
                  <a:pt x="36" y="190"/>
                  <a:pt x="36" y="199"/>
                </a:cubicBezTo>
                <a:cubicBezTo>
                  <a:pt x="36" y="201"/>
                  <a:pt x="34" y="207"/>
                  <a:pt x="38" y="205"/>
                </a:cubicBezTo>
                <a:cubicBezTo>
                  <a:pt x="40" y="204"/>
                  <a:pt x="42" y="205"/>
                  <a:pt x="43" y="207"/>
                </a:cubicBezTo>
                <a:cubicBezTo>
                  <a:pt x="44" y="212"/>
                  <a:pt x="44" y="212"/>
                  <a:pt x="44" y="212"/>
                </a:cubicBezTo>
                <a:close/>
              </a:path>
            </a:pathLst>
          </a:custGeom>
          <a:solidFill>
            <a:srgbClr val="C8C8C8"/>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1" name="Freeform 15"/>
          <p:cNvSpPr>
            <a:spLocks/>
          </p:cNvSpPr>
          <p:nvPr/>
        </p:nvSpPr>
        <p:spPr bwMode="auto">
          <a:xfrm>
            <a:off x="7201749" y="1543882"/>
            <a:ext cx="1003368" cy="800718"/>
          </a:xfrm>
          <a:custGeom>
            <a:avLst/>
            <a:gdLst/>
            <a:ahLst/>
            <a:cxnLst>
              <a:cxn ang="0">
                <a:pos x="127" y="220"/>
              </a:cxn>
              <a:cxn ang="0">
                <a:pos x="145" y="216"/>
              </a:cxn>
              <a:cxn ang="0">
                <a:pos x="166" y="230"/>
              </a:cxn>
              <a:cxn ang="0">
                <a:pos x="189" y="250"/>
              </a:cxn>
              <a:cxn ang="0">
                <a:pos x="229" y="257"/>
              </a:cxn>
              <a:cxn ang="0">
                <a:pos x="240" y="267"/>
              </a:cxn>
              <a:cxn ang="0">
                <a:pos x="270" y="268"/>
              </a:cxn>
              <a:cxn ang="0">
                <a:pos x="273" y="269"/>
              </a:cxn>
              <a:cxn ang="0">
                <a:pos x="283" y="261"/>
              </a:cxn>
              <a:cxn ang="0">
                <a:pos x="296" y="240"/>
              </a:cxn>
              <a:cxn ang="0">
                <a:pos x="310" y="224"/>
              </a:cxn>
              <a:cxn ang="0">
                <a:pos x="327" y="192"/>
              </a:cxn>
              <a:cxn ang="0">
                <a:pos x="331" y="183"/>
              </a:cxn>
              <a:cxn ang="0">
                <a:pos x="314" y="153"/>
              </a:cxn>
              <a:cxn ang="0">
                <a:pos x="290" y="137"/>
              </a:cxn>
              <a:cxn ang="0">
                <a:pos x="283" y="124"/>
              </a:cxn>
              <a:cxn ang="0">
                <a:pos x="282" y="111"/>
              </a:cxn>
              <a:cxn ang="0">
                <a:pos x="266" y="120"/>
              </a:cxn>
              <a:cxn ang="0">
                <a:pos x="254" y="102"/>
              </a:cxn>
              <a:cxn ang="0">
                <a:pos x="237" y="97"/>
              </a:cxn>
              <a:cxn ang="0">
                <a:pos x="214" y="90"/>
              </a:cxn>
              <a:cxn ang="0">
                <a:pos x="189" y="74"/>
              </a:cxn>
              <a:cxn ang="0">
                <a:pos x="159" y="36"/>
              </a:cxn>
              <a:cxn ang="0">
                <a:pos x="133" y="34"/>
              </a:cxn>
              <a:cxn ang="0">
                <a:pos x="105" y="35"/>
              </a:cxn>
              <a:cxn ang="0">
                <a:pos x="93" y="30"/>
              </a:cxn>
              <a:cxn ang="0">
                <a:pos x="90" y="26"/>
              </a:cxn>
              <a:cxn ang="0">
                <a:pos x="90" y="18"/>
              </a:cxn>
              <a:cxn ang="0">
                <a:pos x="83" y="13"/>
              </a:cxn>
              <a:cxn ang="0">
                <a:pos x="76" y="20"/>
              </a:cxn>
              <a:cxn ang="0">
                <a:pos x="71" y="12"/>
              </a:cxn>
              <a:cxn ang="0">
                <a:pos x="67" y="11"/>
              </a:cxn>
              <a:cxn ang="0">
                <a:pos x="51" y="13"/>
              </a:cxn>
              <a:cxn ang="0">
                <a:pos x="20" y="28"/>
              </a:cxn>
              <a:cxn ang="0">
                <a:pos x="8" y="51"/>
              </a:cxn>
              <a:cxn ang="0">
                <a:pos x="5" y="64"/>
              </a:cxn>
              <a:cxn ang="0">
                <a:pos x="16" y="68"/>
              </a:cxn>
              <a:cxn ang="0">
                <a:pos x="28" y="80"/>
              </a:cxn>
              <a:cxn ang="0">
                <a:pos x="45" y="96"/>
              </a:cxn>
              <a:cxn ang="0">
                <a:pos x="61" y="115"/>
              </a:cxn>
              <a:cxn ang="0">
                <a:pos x="81" y="129"/>
              </a:cxn>
              <a:cxn ang="0">
                <a:pos x="86" y="146"/>
              </a:cxn>
              <a:cxn ang="0">
                <a:pos x="105" y="151"/>
              </a:cxn>
              <a:cxn ang="0">
                <a:pos x="122" y="150"/>
              </a:cxn>
              <a:cxn ang="0">
                <a:pos x="130" y="170"/>
              </a:cxn>
              <a:cxn ang="0">
                <a:pos x="111" y="207"/>
              </a:cxn>
            </a:cxnLst>
            <a:rect l="0" t="0" r="r" b="b"/>
            <a:pathLst>
              <a:path w="340" h="272">
                <a:moveTo>
                  <a:pt x="117" y="218"/>
                </a:moveTo>
                <a:cubicBezTo>
                  <a:pt x="123" y="216"/>
                  <a:pt x="123" y="216"/>
                  <a:pt x="127" y="220"/>
                </a:cubicBezTo>
                <a:cubicBezTo>
                  <a:pt x="129" y="222"/>
                  <a:pt x="132" y="221"/>
                  <a:pt x="135" y="225"/>
                </a:cubicBezTo>
                <a:cubicBezTo>
                  <a:pt x="140" y="231"/>
                  <a:pt x="140" y="217"/>
                  <a:pt x="145" y="216"/>
                </a:cubicBezTo>
                <a:cubicBezTo>
                  <a:pt x="148" y="215"/>
                  <a:pt x="153" y="222"/>
                  <a:pt x="155" y="224"/>
                </a:cubicBezTo>
                <a:cubicBezTo>
                  <a:pt x="159" y="228"/>
                  <a:pt x="161" y="230"/>
                  <a:pt x="166" y="230"/>
                </a:cubicBezTo>
                <a:cubicBezTo>
                  <a:pt x="172" y="230"/>
                  <a:pt x="172" y="237"/>
                  <a:pt x="175" y="241"/>
                </a:cubicBezTo>
                <a:cubicBezTo>
                  <a:pt x="178" y="246"/>
                  <a:pt x="183" y="249"/>
                  <a:pt x="189" y="250"/>
                </a:cubicBezTo>
                <a:cubicBezTo>
                  <a:pt x="196" y="250"/>
                  <a:pt x="199" y="248"/>
                  <a:pt x="204" y="252"/>
                </a:cubicBezTo>
                <a:cubicBezTo>
                  <a:pt x="209" y="256"/>
                  <a:pt x="223" y="256"/>
                  <a:pt x="229" y="257"/>
                </a:cubicBezTo>
                <a:cubicBezTo>
                  <a:pt x="232" y="257"/>
                  <a:pt x="237" y="258"/>
                  <a:pt x="239" y="260"/>
                </a:cubicBezTo>
                <a:cubicBezTo>
                  <a:pt x="241" y="262"/>
                  <a:pt x="240" y="265"/>
                  <a:pt x="240" y="267"/>
                </a:cubicBezTo>
                <a:cubicBezTo>
                  <a:pt x="242" y="268"/>
                  <a:pt x="245" y="268"/>
                  <a:pt x="248" y="270"/>
                </a:cubicBezTo>
                <a:cubicBezTo>
                  <a:pt x="252" y="272"/>
                  <a:pt x="264" y="254"/>
                  <a:pt x="270" y="268"/>
                </a:cubicBezTo>
                <a:cubicBezTo>
                  <a:pt x="273" y="269"/>
                  <a:pt x="273" y="269"/>
                  <a:pt x="273" y="269"/>
                </a:cubicBezTo>
                <a:cubicBezTo>
                  <a:pt x="273" y="269"/>
                  <a:pt x="273" y="269"/>
                  <a:pt x="273" y="269"/>
                </a:cubicBezTo>
                <a:cubicBezTo>
                  <a:pt x="276" y="264"/>
                  <a:pt x="276" y="264"/>
                  <a:pt x="276" y="264"/>
                </a:cubicBezTo>
                <a:cubicBezTo>
                  <a:pt x="283" y="261"/>
                  <a:pt x="283" y="261"/>
                  <a:pt x="283" y="261"/>
                </a:cubicBezTo>
                <a:cubicBezTo>
                  <a:pt x="287" y="259"/>
                  <a:pt x="293" y="257"/>
                  <a:pt x="294" y="252"/>
                </a:cubicBezTo>
                <a:cubicBezTo>
                  <a:pt x="295" y="249"/>
                  <a:pt x="294" y="243"/>
                  <a:pt x="296" y="240"/>
                </a:cubicBezTo>
                <a:cubicBezTo>
                  <a:pt x="298" y="238"/>
                  <a:pt x="303" y="236"/>
                  <a:pt x="303" y="234"/>
                </a:cubicBezTo>
                <a:cubicBezTo>
                  <a:pt x="303" y="228"/>
                  <a:pt x="308" y="228"/>
                  <a:pt x="310" y="224"/>
                </a:cubicBezTo>
                <a:cubicBezTo>
                  <a:pt x="313" y="218"/>
                  <a:pt x="313" y="215"/>
                  <a:pt x="319" y="210"/>
                </a:cubicBezTo>
                <a:cubicBezTo>
                  <a:pt x="322" y="207"/>
                  <a:pt x="327" y="197"/>
                  <a:pt x="327" y="192"/>
                </a:cubicBezTo>
                <a:cubicBezTo>
                  <a:pt x="327" y="188"/>
                  <a:pt x="333" y="190"/>
                  <a:pt x="336" y="189"/>
                </a:cubicBezTo>
                <a:cubicBezTo>
                  <a:pt x="340" y="187"/>
                  <a:pt x="333" y="183"/>
                  <a:pt x="331" y="183"/>
                </a:cubicBezTo>
                <a:cubicBezTo>
                  <a:pt x="322" y="181"/>
                  <a:pt x="325" y="182"/>
                  <a:pt x="320" y="176"/>
                </a:cubicBezTo>
                <a:cubicBezTo>
                  <a:pt x="315" y="169"/>
                  <a:pt x="313" y="162"/>
                  <a:pt x="314" y="153"/>
                </a:cubicBezTo>
                <a:cubicBezTo>
                  <a:pt x="316" y="139"/>
                  <a:pt x="302" y="152"/>
                  <a:pt x="300" y="144"/>
                </a:cubicBezTo>
                <a:cubicBezTo>
                  <a:pt x="299" y="138"/>
                  <a:pt x="292" y="143"/>
                  <a:pt x="290" y="137"/>
                </a:cubicBezTo>
                <a:cubicBezTo>
                  <a:pt x="290" y="135"/>
                  <a:pt x="289" y="132"/>
                  <a:pt x="289" y="130"/>
                </a:cubicBezTo>
                <a:cubicBezTo>
                  <a:pt x="289" y="126"/>
                  <a:pt x="284" y="127"/>
                  <a:pt x="283" y="124"/>
                </a:cubicBezTo>
                <a:cubicBezTo>
                  <a:pt x="282" y="111"/>
                  <a:pt x="282" y="111"/>
                  <a:pt x="282" y="111"/>
                </a:cubicBezTo>
                <a:cubicBezTo>
                  <a:pt x="282" y="111"/>
                  <a:pt x="282" y="111"/>
                  <a:pt x="282" y="111"/>
                </a:cubicBezTo>
                <a:cubicBezTo>
                  <a:pt x="281" y="110"/>
                  <a:pt x="280" y="108"/>
                  <a:pt x="278" y="108"/>
                </a:cubicBezTo>
                <a:cubicBezTo>
                  <a:pt x="272" y="110"/>
                  <a:pt x="270" y="118"/>
                  <a:pt x="266" y="120"/>
                </a:cubicBezTo>
                <a:cubicBezTo>
                  <a:pt x="261" y="122"/>
                  <a:pt x="264" y="112"/>
                  <a:pt x="256" y="112"/>
                </a:cubicBezTo>
                <a:cubicBezTo>
                  <a:pt x="252" y="112"/>
                  <a:pt x="256" y="105"/>
                  <a:pt x="254" y="102"/>
                </a:cubicBezTo>
                <a:cubicBezTo>
                  <a:pt x="251" y="97"/>
                  <a:pt x="247" y="101"/>
                  <a:pt x="243" y="102"/>
                </a:cubicBezTo>
                <a:cubicBezTo>
                  <a:pt x="239" y="103"/>
                  <a:pt x="239" y="98"/>
                  <a:pt x="237" y="97"/>
                </a:cubicBezTo>
                <a:cubicBezTo>
                  <a:pt x="234" y="95"/>
                  <a:pt x="231" y="101"/>
                  <a:pt x="228" y="97"/>
                </a:cubicBezTo>
                <a:cubicBezTo>
                  <a:pt x="223" y="88"/>
                  <a:pt x="222" y="93"/>
                  <a:pt x="214" y="90"/>
                </a:cubicBezTo>
                <a:cubicBezTo>
                  <a:pt x="210" y="90"/>
                  <a:pt x="209" y="87"/>
                  <a:pt x="205" y="87"/>
                </a:cubicBezTo>
                <a:cubicBezTo>
                  <a:pt x="195" y="87"/>
                  <a:pt x="191" y="86"/>
                  <a:pt x="189" y="74"/>
                </a:cubicBezTo>
                <a:cubicBezTo>
                  <a:pt x="188" y="66"/>
                  <a:pt x="183" y="50"/>
                  <a:pt x="175" y="46"/>
                </a:cubicBezTo>
                <a:cubicBezTo>
                  <a:pt x="168" y="44"/>
                  <a:pt x="167" y="37"/>
                  <a:pt x="159" y="36"/>
                </a:cubicBezTo>
                <a:cubicBezTo>
                  <a:pt x="155" y="35"/>
                  <a:pt x="147" y="39"/>
                  <a:pt x="145" y="36"/>
                </a:cubicBezTo>
                <a:cubicBezTo>
                  <a:pt x="142" y="32"/>
                  <a:pt x="137" y="35"/>
                  <a:pt x="133" y="34"/>
                </a:cubicBezTo>
                <a:cubicBezTo>
                  <a:pt x="124" y="33"/>
                  <a:pt x="114" y="21"/>
                  <a:pt x="115" y="36"/>
                </a:cubicBezTo>
                <a:cubicBezTo>
                  <a:pt x="116" y="46"/>
                  <a:pt x="106" y="35"/>
                  <a:pt x="105" y="35"/>
                </a:cubicBezTo>
                <a:cubicBezTo>
                  <a:pt x="102" y="36"/>
                  <a:pt x="102" y="41"/>
                  <a:pt x="99" y="35"/>
                </a:cubicBezTo>
                <a:cubicBezTo>
                  <a:pt x="98" y="31"/>
                  <a:pt x="98" y="29"/>
                  <a:pt x="93" y="30"/>
                </a:cubicBezTo>
                <a:cubicBezTo>
                  <a:pt x="90" y="31"/>
                  <a:pt x="83" y="36"/>
                  <a:pt x="83" y="29"/>
                </a:cubicBezTo>
                <a:cubicBezTo>
                  <a:pt x="82" y="20"/>
                  <a:pt x="90" y="28"/>
                  <a:pt x="90" y="26"/>
                </a:cubicBezTo>
                <a:cubicBezTo>
                  <a:pt x="89" y="23"/>
                  <a:pt x="90" y="23"/>
                  <a:pt x="93" y="24"/>
                </a:cubicBezTo>
                <a:cubicBezTo>
                  <a:pt x="102" y="24"/>
                  <a:pt x="90" y="19"/>
                  <a:pt x="90" y="18"/>
                </a:cubicBezTo>
                <a:cubicBezTo>
                  <a:pt x="91" y="16"/>
                  <a:pt x="94" y="14"/>
                  <a:pt x="94" y="12"/>
                </a:cubicBezTo>
                <a:cubicBezTo>
                  <a:pt x="92" y="0"/>
                  <a:pt x="87" y="26"/>
                  <a:pt x="83" y="13"/>
                </a:cubicBezTo>
                <a:cubicBezTo>
                  <a:pt x="83" y="11"/>
                  <a:pt x="79" y="5"/>
                  <a:pt x="79" y="10"/>
                </a:cubicBezTo>
                <a:cubicBezTo>
                  <a:pt x="78" y="14"/>
                  <a:pt x="81" y="18"/>
                  <a:pt x="76" y="20"/>
                </a:cubicBezTo>
                <a:cubicBezTo>
                  <a:pt x="70" y="23"/>
                  <a:pt x="72" y="16"/>
                  <a:pt x="74" y="13"/>
                </a:cubicBezTo>
                <a:cubicBezTo>
                  <a:pt x="77" y="7"/>
                  <a:pt x="74" y="8"/>
                  <a:pt x="71" y="12"/>
                </a:cubicBezTo>
                <a:cubicBezTo>
                  <a:pt x="68" y="15"/>
                  <a:pt x="67" y="13"/>
                  <a:pt x="67" y="11"/>
                </a:cubicBezTo>
                <a:cubicBezTo>
                  <a:pt x="67" y="11"/>
                  <a:pt x="67" y="11"/>
                  <a:pt x="67" y="11"/>
                </a:cubicBezTo>
                <a:cubicBezTo>
                  <a:pt x="65" y="11"/>
                  <a:pt x="57" y="14"/>
                  <a:pt x="55" y="14"/>
                </a:cubicBezTo>
                <a:cubicBezTo>
                  <a:pt x="54" y="14"/>
                  <a:pt x="52" y="13"/>
                  <a:pt x="51" y="13"/>
                </a:cubicBezTo>
                <a:cubicBezTo>
                  <a:pt x="46" y="13"/>
                  <a:pt x="42" y="16"/>
                  <a:pt x="38" y="13"/>
                </a:cubicBezTo>
                <a:cubicBezTo>
                  <a:pt x="30" y="8"/>
                  <a:pt x="25" y="24"/>
                  <a:pt x="20" y="28"/>
                </a:cubicBezTo>
                <a:cubicBezTo>
                  <a:pt x="15" y="32"/>
                  <a:pt x="14" y="36"/>
                  <a:pt x="13" y="41"/>
                </a:cubicBezTo>
                <a:cubicBezTo>
                  <a:pt x="12" y="43"/>
                  <a:pt x="0" y="50"/>
                  <a:pt x="8" y="51"/>
                </a:cubicBezTo>
                <a:cubicBezTo>
                  <a:pt x="8" y="54"/>
                  <a:pt x="4" y="54"/>
                  <a:pt x="4" y="56"/>
                </a:cubicBezTo>
                <a:cubicBezTo>
                  <a:pt x="3" y="57"/>
                  <a:pt x="5" y="63"/>
                  <a:pt x="5" y="64"/>
                </a:cubicBezTo>
                <a:cubicBezTo>
                  <a:pt x="5" y="64"/>
                  <a:pt x="5" y="64"/>
                  <a:pt x="5" y="64"/>
                </a:cubicBezTo>
                <a:cubicBezTo>
                  <a:pt x="7" y="65"/>
                  <a:pt x="14" y="66"/>
                  <a:pt x="16" y="68"/>
                </a:cubicBezTo>
                <a:cubicBezTo>
                  <a:pt x="17" y="69"/>
                  <a:pt x="18" y="72"/>
                  <a:pt x="20" y="73"/>
                </a:cubicBezTo>
                <a:cubicBezTo>
                  <a:pt x="28" y="75"/>
                  <a:pt x="26" y="71"/>
                  <a:pt x="28" y="80"/>
                </a:cubicBezTo>
                <a:cubicBezTo>
                  <a:pt x="30" y="87"/>
                  <a:pt x="34" y="85"/>
                  <a:pt x="38" y="88"/>
                </a:cubicBezTo>
                <a:cubicBezTo>
                  <a:pt x="40" y="90"/>
                  <a:pt x="42" y="94"/>
                  <a:pt x="45" y="96"/>
                </a:cubicBezTo>
                <a:cubicBezTo>
                  <a:pt x="48" y="98"/>
                  <a:pt x="53" y="98"/>
                  <a:pt x="57" y="100"/>
                </a:cubicBezTo>
                <a:cubicBezTo>
                  <a:pt x="59" y="101"/>
                  <a:pt x="59" y="112"/>
                  <a:pt x="61" y="115"/>
                </a:cubicBezTo>
                <a:cubicBezTo>
                  <a:pt x="65" y="120"/>
                  <a:pt x="70" y="117"/>
                  <a:pt x="74" y="120"/>
                </a:cubicBezTo>
                <a:cubicBezTo>
                  <a:pt x="76" y="121"/>
                  <a:pt x="78" y="137"/>
                  <a:pt x="81" y="129"/>
                </a:cubicBezTo>
                <a:cubicBezTo>
                  <a:pt x="85" y="120"/>
                  <a:pt x="93" y="125"/>
                  <a:pt x="90" y="133"/>
                </a:cubicBezTo>
                <a:cubicBezTo>
                  <a:pt x="88" y="137"/>
                  <a:pt x="87" y="142"/>
                  <a:pt x="86" y="146"/>
                </a:cubicBezTo>
                <a:cubicBezTo>
                  <a:pt x="86" y="150"/>
                  <a:pt x="95" y="143"/>
                  <a:pt x="95" y="144"/>
                </a:cubicBezTo>
                <a:cubicBezTo>
                  <a:pt x="96" y="147"/>
                  <a:pt x="99" y="161"/>
                  <a:pt x="105" y="151"/>
                </a:cubicBezTo>
                <a:cubicBezTo>
                  <a:pt x="107" y="147"/>
                  <a:pt x="112" y="141"/>
                  <a:pt x="117" y="142"/>
                </a:cubicBezTo>
                <a:cubicBezTo>
                  <a:pt x="124" y="143"/>
                  <a:pt x="114" y="151"/>
                  <a:pt x="122" y="150"/>
                </a:cubicBezTo>
                <a:cubicBezTo>
                  <a:pt x="129" y="149"/>
                  <a:pt x="141" y="159"/>
                  <a:pt x="132" y="165"/>
                </a:cubicBezTo>
                <a:cubicBezTo>
                  <a:pt x="130" y="167"/>
                  <a:pt x="128" y="166"/>
                  <a:pt x="130" y="170"/>
                </a:cubicBezTo>
                <a:cubicBezTo>
                  <a:pt x="135" y="181"/>
                  <a:pt x="117" y="186"/>
                  <a:pt x="120" y="198"/>
                </a:cubicBezTo>
                <a:cubicBezTo>
                  <a:pt x="123" y="207"/>
                  <a:pt x="113" y="203"/>
                  <a:pt x="111" y="207"/>
                </a:cubicBezTo>
                <a:cubicBezTo>
                  <a:pt x="107" y="216"/>
                  <a:pt x="113" y="215"/>
                  <a:pt x="117" y="218"/>
                </a:cubicBezTo>
                <a:close/>
              </a:path>
            </a:pathLst>
          </a:custGeom>
          <a:solidFill>
            <a:srgbClr val="C5C5C5"/>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2" name="Freeform 16"/>
          <p:cNvSpPr>
            <a:spLocks/>
          </p:cNvSpPr>
          <p:nvPr/>
        </p:nvSpPr>
        <p:spPr bwMode="auto">
          <a:xfrm>
            <a:off x="8627719" y="2322357"/>
            <a:ext cx="993482" cy="946528"/>
          </a:xfrm>
          <a:custGeom>
            <a:avLst/>
            <a:gdLst/>
            <a:ahLst/>
            <a:cxnLst>
              <a:cxn ang="0">
                <a:pos x="22" y="128"/>
              </a:cxn>
              <a:cxn ang="0">
                <a:pos x="31" y="130"/>
              </a:cxn>
              <a:cxn ang="0">
                <a:pos x="28" y="145"/>
              </a:cxn>
              <a:cxn ang="0">
                <a:pos x="10" y="166"/>
              </a:cxn>
              <a:cxn ang="0">
                <a:pos x="11" y="178"/>
              </a:cxn>
              <a:cxn ang="0">
                <a:pos x="12" y="190"/>
              </a:cxn>
              <a:cxn ang="0">
                <a:pos x="18" y="196"/>
              </a:cxn>
              <a:cxn ang="0">
                <a:pos x="25" y="198"/>
              </a:cxn>
              <a:cxn ang="0">
                <a:pos x="33" y="200"/>
              </a:cxn>
              <a:cxn ang="0">
                <a:pos x="50" y="194"/>
              </a:cxn>
              <a:cxn ang="0">
                <a:pos x="56" y="212"/>
              </a:cxn>
              <a:cxn ang="0">
                <a:pos x="67" y="205"/>
              </a:cxn>
              <a:cxn ang="0">
                <a:pos x="84" y="224"/>
              </a:cxn>
              <a:cxn ang="0">
                <a:pos x="100" y="243"/>
              </a:cxn>
              <a:cxn ang="0">
                <a:pos x="108" y="271"/>
              </a:cxn>
              <a:cxn ang="0">
                <a:pos x="101" y="281"/>
              </a:cxn>
              <a:cxn ang="0">
                <a:pos x="117" y="302"/>
              </a:cxn>
              <a:cxn ang="0">
                <a:pos x="174" y="315"/>
              </a:cxn>
              <a:cxn ang="0">
                <a:pos x="188" y="313"/>
              </a:cxn>
              <a:cxn ang="0">
                <a:pos x="182" y="282"/>
              </a:cxn>
              <a:cxn ang="0">
                <a:pos x="208" y="289"/>
              </a:cxn>
              <a:cxn ang="0">
                <a:pos x="234" y="265"/>
              </a:cxn>
              <a:cxn ang="0">
                <a:pos x="218" y="255"/>
              </a:cxn>
              <a:cxn ang="0">
                <a:pos x="207" y="248"/>
              </a:cxn>
              <a:cxn ang="0">
                <a:pos x="215" y="228"/>
              </a:cxn>
              <a:cxn ang="0">
                <a:pos x="216" y="213"/>
              </a:cxn>
              <a:cxn ang="0">
                <a:pos x="214" y="198"/>
              </a:cxn>
              <a:cxn ang="0">
                <a:pos x="209" y="181"/>
              </a:cxn>
              <a:cxn ang="0">
                <a:pos x="240" y="167"/>
              </a:cxn>
              <a:cxn ang="0">
                <a:pos x="247" y="141"/>
              </a:cxn>
              <a:cxn ang="0">
                <a:pos x="276" y="155"/>
              </a:cxn>
              <a:cxn ang="0">
                <a:pos x="291" y="139"/>
              </a:cxn>
              <a:cxn ang="0">
                <a:pos x="305" y="159"/>
              </a:cxn>
              <a:cxn ang="0">
                <a:pos x="333" y="152"/>
              </a:cxn>
              <a:cxn ang="0">
                <a:pos x="333" y="136"/>
              </a:cxn>
              <a:cxn ang="0">
                <a:pos x="272" y="123"/>
              </a:cxn>
              <a:cxn ang="0">
                <a:pos x="274" y="112"/>
              </a:cxn>
              <a:cxn ang="0">
                <a:pos x="267" y="105"/>
              </a:cxn>
              <a:cxn ang="0">
                <a:pos x="253" y="110"/>
              </a:cxn>
              <a:cxn ang="0">
                <a:pos x="207" y="71"/>
              </a:cxn>
              <a:cxn ang="0">
                <a:pos x="191" y="36"/>
              </a:cxn>
              <a:cxn ang="0">
                <a:pos x="179" y="23"/>
              </a:cxn>
              <a:cxn ang="0">
                <a:pos x="138" y="0"/>
              </a:cxn>
              <a:cxn ang="0">
                <a:pos x="113" y="10"/>
              </a:cxn>
              <a:cxn ang="0">
                <a:pos x="111" y="37"/>
              </a:cxn>
              <a:cxn ang="0">
                <a:pos x="82" y="38"/>
              </a:cxn>
              <a:cxn ang="0">
                <a:pos x="56" y="64"/>
              </a:cxn>
              <a:cxn ang="0">
                <a:pos x="54" y="78"/>
              </a:cxn>
              <a:cxn ang="0">
                <a:pos x="28" y="91"/>
              </a:cxn>
              <a:cxn ang="0">
                <a:pos x="14" y="110"/>
              </a:cxn>
            </a:cxnLst>
            <a:rect l="0" t="0" r="r" b="b"/>
            <a:pathLst>
              <a:path w="337" h="321">
                <a:moveTo>
                  <a:pt x="12" y="126"/>
                </a:moveTo>
                <a:cubicBezTo>
                  <a:pt x="14" y="125"/>
                  <a:pt x="22" y="123"/>
                  <a:pt x="22" y="128"/>
                </a:cubicBezTo>
                <a:cubicBezTo>
                  <a:pt x="24" y="128"/>
                  <a:pt x="25" y="128"/>
                  <a:pt x="27" y="128"/>
                </a:cubicBezTo>
                <a:cubicBezTo>
                  <a:pt x="28" y="128"/>
                  <a:pt x="29" y="129"/>
                  <a:pt x="31" y="130"/>
                </a:cubicBezTo>
                <a:cubicBezTo>
                  <a:pt x="31" y="132"/>
                  <a:pt x="30" y="132"/>
                  <a:pt x="30" y="134"/>
                </a:cubicBezTo>
                <a:cubicBezTo>
                  <a:pt x="29" y="138"/>
                  <a:pt x="32" y="141"/>
                  <a:pt x="28" y="145"/>
                </a:cubicBezTo>
                <a:cubicBezTo>
                  <a:pt x="23" y="149"/>
                  <a:pt x="18" y="151"/>
                  <a:pt x="14" y="157"/>
                </a:cubicBezTo>
                <a:cubicBezTo>
                  <a:pt x="13" y="160"/>
                  <a:pt x="12" y="163"/>
                  <a:pt x="10" y="166"/>
                </a:cubicBezTo>
                <a:cubicBezTo>
                  <a:pt x="7" y="169"/>
                  <a:pt x="9" y="171"/>
                  <a:pt x="11" y="174"/>
                </a:cubicBezTo>
                <a:cubicBezTo>
                  <a:pt x="11" y="176"/>
                  <a:pt x="12" y="177"/>
                  <a:pt x="11" y="178"/>
                </a:cubicBezTo>
                <a:cubicBezTo>
                  <a:pt x="10" y="180"/>
                  <a:pt x="9" y="184"/>
                  <a:pt x="10" y="186"/>
                </a:cubicBezTo>
                <a:cubicBezTo>
                  <a:pt x="10" y="188"/>
                  <a:pt x="10" y="189"/>
                  <a:pt x="12" y="190"/>
                </a:cubicBezTo>
                <a:cubicBezTo>
                  <a:pt x="13" y="190"/>
                  <a:pt x="13" y="190"/>
                  <a:pt x="14" y="191"/>
                </a:cubicBezTo>
                <a:cubicBezTo>
                  <a:pt x="15" y="192"/>
                  <a:pt x="17" y="195"/>
                  <a:pt x="18" y="196"/>
                </a:cubicBezTo>
                <a:cubicBezTo>
                  <a:pt x="18" y="196"/>
                  <a:pt x="18" y="196"/>
                  <a:pt x="18" y="196"/>
                </a:cubicBezTo>
                <a:cubicBezTo>
                  <a:pt x="20" y="194"/>
                  <a:pt x="23" y="194"/>
                  <a:pt x="25" y="198"/>
                </a:cubicBezTo>
                <a:cubicBezTo>
                  <a:pt x="27" y="200"/>
                  <a:pt x="28" y="206"/>
                  <a:pt x="31" y="207"/>
                </a:cubicBezTo>
                <a:cubicBezTo>
                  <a:pt x="36" y="208"/>
                  <a:pt x="33" y="202"/>
                  <a:pt x="33" y="200"/>
                </a:cubicBezTo>
                <a:cubicBezTo>
                  <a:pt x="28" y="190"/>
                  <a:pt x="35" y="196"/>
                  <a:pt x="38" y="199"/>
                </a:cubicBezTo>
                <a:cubicBezTo>
                  <a:pt x="43" y="203"/>
                  <a:pt x="46" y="191"/>
                  <a:pt x="50" y="194"/>
                </a:cubicBezTo>
                <a:cubicBezTo>
                  <a:pt x="56" y="198"/>
                  <a:pt x="43" y="202"/>
                  <a:pt x="44" y="207"/>
                </a:cubicBezTo>
                <a:cubicBezTo>
                  <a:pt x="45" y="211"/>
                  <a:pt x="52" y="212"/>
                  <a:pt x="56" y="212"/>
                </a:cubicBezTo>
                <a:cubicBezTo>
                  <a:pt x="62" y="212"/>
                  <a:pt x="61" y="208"/>
                  <a:pt x="59" y="203"/>
                </a:cubicBezTo>
                <a:cubicBezTo>
                  <a:pt x="55" y="191"/>
                  <a:pt x="76" y="194"/>
                  <a:pt x="67" y="205"/>
                </a:cubicBezTo>
                <a:cubicBezTo>
                  <a:pt x="61" y="213"/>
                  <a:pt x="68" y="214"/>
                  <a:pt x="73" y="219"/>
                </a:cubicBezTo>
                <a:cubicBezTo>
                  <a:pt x="77" y="223"/>
                  <a:pt x="78" y="222"/>
                  <a:pt x="84" y="224"/>
                </a:cubicBezTo>
                <a:cubicBezTo>
                  <a:pt x="84" y="225"/>
                  <a:pt x="88" y="236"/>
                  <a:pt x="88" y="236"/>
                </a:cubicBezTo>
                <a:cubicBezTo>
                  <a:pt x="85" y="251"/>
                  <a:pt x="91" y="242"/>
                  <a:pt x="100" y="243"/>
                </a:cubicBezTo>
                <a:cubicBezTo>
                  <a:pt x="106" y="244"/>
                  <a:pt x="112" y="244"/>
                  <a:pt x="108" y="252"/>
                </a:cubicBezTo>
                <a:cubicBezTo>
                  <a:pt x="104" y="259"/>
                  <a:pt x="118" y="267"/>
                  <a:pt x="108" y="271"/>
                </a:cubicBezTo>
                <a:cubicBezTo>
                  <a:pt x="105" y="272"/>
                  <a:pt x="93" y="265"/>
                  <a:pt x="94" y="272"/>
                </a:cubicBezTo>
                <a:cubicBezTo>
                  <a:pt x="94" y="275"/>
                  <a:pt x="107" y="278"/>
                  <a:pt x="101" y="281"/>
                </a:cubicBezTo>
                <a:cubicBezTo>
                  <a:pt x="92" y="286"/>
                  <a:pt x="103" y="293"/>
                  <a:pt x="108" y="296"/>
                </a:cubicBezTo>
                <a:cubicBezTo>
                  <a:pt x="111" y="298"/>
                  <a:pt x="114" y="300"/>
                  <a:pt x="117" y="302"/>
                </a:cubicBezTo>
                <a:cubicBezTo>
                  <a:pt x="120" y="304"/>
                  <a:pt x="121" y="309"/>
                  <a:pt x="124" y="311"/>
                </a:cubicBezTo>
                <a:cubicBezTo>
                  <a:pt x="138" y="321"/>
                  <a:pt x="158" y="317"/>
                  <a:pt x="174" y="315"/>
                </a:cubicBezTo>
                <a:cubicBezTo>
                  <a:pt x="178" y="314"/>
                  <a:pt x="183" y="314"/>
                  <a:pt x="188" y="313"/>
                </a:cubicBezTo>
                <a:cubicBezTo>
                  <a:pt x="188" y="313"/>
                  <a:pt x="188" y="313"/>
                  <a:pt x="188" y="313"/>
                </a:cubicBezTo>
                <a:cubicBezTo>
                  <a:pt x="181" y="299"/>
                  <a:pt x="181" y="299"/>
                  <a:pt x="181" y="299"/>
                </a:cubicBezTo>
                <a:cubicBezTo>
                  <a:pt x="181" y="294"/>
                  <a:pt x="175" y="286"/>
                  <a:pt x="182" y="282"/>
                </a:cubicBezTo>
                <a:cubicBezTo>
                  <a:pt x="186" y="279"/>
                  <a:pt x="193" y="280"/>
                  <a:pt x="198" y="284"/>
                </a:cubicBezTo>
                <a:cubicBezTo>
                  <a:pt x="199" y="285"/>
                  <a:pt x="205" y="290"/>
                  <a:pt x="208" y="289"/>
                </a:cubicBezTo>
                <a:cubicBezTo>
                  <a:pt x="210" y="288"/>
                  <a:pt x="213" y="280"/>
                  <a:pt x="217" y="277"/>
                </a:cubicBezTo>
                <a:cubicBezTo>
                  <a:pt x="223" y="274"/>
                  <a:pt x="235" y="274"/>
                  <a:pt x="234" y="265"/>
                </a:cubicBezTo>
                <a:cubicBezTo>
                  <a:pt x="234" y="262"/>
                  <a:pt x="232" y="253"/>
                  <a:pt x="228" y="253"/>
                </a:cubicBezTo>
                <a:cubicBezTo>
                  <a:pt x="225" y="253"/>
                  <a:pt x="222" y="257"/>
                  <a:pt x="218" y="255"/>
                </a:cubicBezTo>
                <a:cubicBezTo>
                  <a:pt x="214" y="254"/>
                  <a:pt x="204" y="256"/>
                  <a:pt x="201" y="254"/>
                </a:cubicBezTo>
                <a:cubicBezTo>
                  <a:pt x="198" y="251"/>
                  <a:pt x="206" y="249"/>
                  <a:pt x="207" y="248"/>
                </a:cubicBezTo>
                <a:cubicBezTo>
                  <a:pt x="210" y="246"/>
                  <a:pt x="212" y="244"/>
                  <a:pt x="214" y="240"/>
                </a:cubicBezTo>
                <a:cubicBezTo>
                  <a:pt x="219" y="234"/>
                  <a:pt x="215" y="235"/>
                  <a:pt x="215" y="228"/>
                </a:cubicBezTo>
                <a:cubicBezTo>
                  <a:pt x="215" y="226"/>
                  <a:pt x="217" y="225"/>
                  <a:pt x="217" y="223"/>
                </a:cubicBezTo>
                <a:cubicBezTo>
                  <a:pt x="215" y="219"/>
                  <a:pt x="219" y="216"/>
                  <a:pt x="216" y="213"/>
                </a:cubicBezTo>
                <a:cubicBezTo>
                  <a:pt x="213" y="210"/>
                  <a:pt x="217" y="208"/>
                  <a:pt x="217" y="204"/>
                </a:cubicBezTo>
                <a:cubicBezTo>
                  <a:pt x="217" y="202"/>
                  <a:pt x="216" y="200"/>
                  <a:pt x="214" y="198"/>
                </a:cubicBezTo>
                <a:cubicBezTo>
                  <a:pt x="212" y="196"/>
                  <a:pt x="214" y="193"/>
                  <a:pt x="213" y="191"/>
                </a:cubicBezTo>
                <a:cubicBezTo>
                  <a:pt x="212" y="187"/>
                  <a:pt x="207" y="185"/>
                  <a:pt x="209" y="181"/>
                </a:cubicBezTo>
                <a:cubicBezTo>
                  <a:pt x="211" y="174"/>
                  <a:pt x="210" y="169"/>
                  <a:pt x="219" y="173"/>
                </a:cubicBezTo>
                <a:cubicBezTo>
                  <a:pt x="231" y="178"/>
                  <a:pt x="231" y="177"/>
                  <a:pt x="240" y="167"/>
                </a:cubicBezTo>
                <a:cubicBezTo>
                  <a:pt x="242" y="164"/>
                  <a:pt x="252" y="153"/>
                  <a:pt x="245" y="151"/>
                </a:cubicBezTo>
                <a:cubicBezTo>
                  <a:pt x="236" y="148"/>
                  <a:pt x="244" y="138"/>
                  <a:pt x="247" y="141"/>
                </a:cubicBezTo>
                <a:cubicBezTo>
                  <a:pt x="250" y="145"/>
                  <a:pt x="256" y="147"/>
                  <a:pt x="260" y="150"/>
                </a:cubicBezTo>
                <a:cubicBezTo>
                  <a:pt x="266" y="156"/>
                  <a:pt x="268" y="153"/>
                  <a:pt x="276" y="155"/>
                </a:cubicBezTo>
                <a:cubicBezTo>
                  <a:pt x="277" y="155"/>
                  <a:pt x="290" y="159"/>
                  <a:pt x="283" y="152"/>
                </a:cubicBezTo>
                <a:cubicBezTo>
                  <a:pt x="277" y="146"/>
                  <a:pt x="285" y="133"/>
                  <a:pt x="291" y="139"/>
                </a:cubicBezTo>
                <a:cubicBezTo>
                  <a:pt x="297" y="144"/>
                  <a:pt x="293" y="150"/>
                  <a:pt x="300" y="155"/>
                </a:cubicBezTo>
                <a:cubicBezTo>
                  <a:pt x="302" y="156"/>
                  <a:pt x="302" y="160"/>
                  <a:pt x="305" y="159"/>
                </a:cubicBezTo>
                <a:cubicBezTo>
                  <a:pt x="311" y="158"/>
                  <a:pt x="311" y="155"/>
                  <a:pt x="318" y="157"/>
                </a:cubicBezTo>
                <a:cubicBezTo>
                  <a:pt x="322" y="158"/>
                  <a:pt x="337" y="160"/>
                  <a:pt x="333" y="152"/>
                </a:cubicBezTo>
                <a:cubicBezTo>
                  <a:pt x="331" y="147"/>
                  <a:pt x="332" y="148"/>
                  <a:pt x="335" y="145"/>
                </a:cubicBezTo>
                <a:cubicBezTo>
                  <a:pt x="336" y="144"/>
                  <a:pt x="333" y="138"/>
                  <a:pt x="333" y="136"/>
                </a:cubicBezTo>
                <a:cubicBezTo>
                  <a:pt x="330" y="127"/>
                  <a:pt x="330" y="127"/>
                  <a:pt x="330" y="127"/>
                </a:cubicBezTo>
                <a:cubicBezTo>
                  <a:pt x="313" y="128"/>
                  <a:pt x="284" y="129"/>
                  <a:pt x="272" y="123"/>
                </a:cubicBezTo>
                <a:cubicBezTo>
                  <a:pt x="273" y="121"/>
                  <a:pt x="272" y="120"/>
                  <a:pt x="272" y="118"/>
                </a:cubicBezTo>
                <a:cubicBezTo>
                  <a:pt x="271" y="116"/>
                  <a:pt x="273" y="114"/>
                  <a:pt x="274" y="112"/>
                </a:cubicBezTo>
                <a:cubicBezTo>
                  <a:pt x="275" y="109"/>
                  <a:pt x="277" y="102"/>
                  <a:pt x="273" y="102"/>
                </a:cubicBezTo>
                <a:cubicBezTo>
                  <a:pt x="270" y="101"/>
                  <a:pt x="268" y="103"/>
                  <a:pt x="267" y="105"/>
                </a:cubicBezTo>
                <a:cubicBezTo>
                  <a:pt x="266" y="106"/>
                  <a:pt x="263" y="108"/>
                  <a:pt x="263" y="109"/>
                </a:cubicBezTo>
                <a:cubicBezTo>
                  <a:pt x="253" y="110"/>
                  <a:pt x="253" y="110"/>
                  <a:pt x="253" y="110"/>
                </a:cubicBezTo>
                <a:cubicBezTo>
                  <a:pt x="239" y="105"/>
                  <a:pt x="223" y="103"/>
                  <a:pt x="216" y="88"/>
                </a:cubicBezTo>
                <a:cubicBezTo>
                  <a:pt x="213" y="82"/>
                  <a:pt x="215" y="73"/>
                  <a:pt x="207" y="71"/>
                </a:cubicBezTo>
                <a:cubicBezTo>
                  <a:pt x="197" y="68"/>
                  <a:pt x="183" y="67"/>
                  <a:pt x="176" y="58"/>
                </a:cubicBezTo>
                <a:cubicBezTo>
                  <a:pt x="162" y="42"/>
                  <a:pt x="184" y="45"/>
                  <a:pt x="191" y="36"/>
                </a:cubicBezTo>
                <a:cubicBezTo>
                  <a:pt x="196" y="30"/>
                  <a:pt x="183" y="26"/>
                  <a:pt x="179" y="23"/>
                </a:cubicBezTo>
                <a:cubicBezTo>
                  <a:pt x="179" y="23"/>
                  <a:pt x="179" y="23"/>
                  <a:pt x="179" y="23"/>
                </a:cubicBezTo>
                <a:cubicBezTo>
                  <a:pt x="164" y="23"/>
                  <a:pt x="163" y="24"/>
                  <a:pt x="156" y="14"/>
                </a:cubicBezTo>
                <a:cubicBezTo>
                  <a:pt x="151" y="6"/>
                  <a:pt x="148" y="0"/>
                  <a:pt x="138" y="0"/>
                </a:cubicBezTo>
                <a:cubicBezTo>
                  <a:pt x="129" y="0"/>
                  <a:pt x="128" y="10"/>
                  <a:pt x="121" y="10"/>
                </a:cubicBezTo>
                <a:cubicBezTo>
                  <a:pt x="118" y="9"/>
                  <a:pt x="115" y="8"/>
                  <a:pt x="113" y="10"/>
                </a:cubicBezTo>
                <a:cubicBezTo>
                  <a:pt x="112" y="11"/>
                  <a:pt x="108" y="26"/>
                  <a:pt x="109" y="28"/>
                </a:cubicBezTo>
                <a:cubicBezTo>
                  <a:pt x="111" y="30"/>
                  <a:pt x="114" y="34"/>
                  <a:pt x="111" y="37"/>
                </a:cubicBezTo>
                <a:cubicBezTo>
                  <a:pt x="105" y="42"/>
                  <a:pt x="104" y="40"/>
                  <a:pt x="99" y="37"/>
                </a:cubicBezTo>
                <a:cubicBezTo>
                  <a:pt x="95" y="33"/>
                  <a:pt x="86" y="36"/>
                  <a:pt x="82" y="38"/>
                </a:cubicBezTo>
                <a:cubicBezTo>
                  <a:pt x="73" y="41"/>
                  <a:pt x="71" y="46"/>
                  <a:pt x="60" y="45"/>
                </a:cubicBezTo>
                <a:cubicBezTo>
                  <a:pt x="53" y="45"/>
                  <a:pt x="59" y="59"/>
                  <a:pt x="56" y="64"/>
                </a:cubicBezTo>
                <a:cubicBezTo>
                  <a:pt x="56" y="68"/>
                  <a:pt x="52" y="68"/>
                  <a:pt x="51" y="71"/>
                </a:cubicBezTo>
                <a:cubicBezTo>
                  <a:pt x="49" y="72"/>
                  <a:pt x="53" y="75"/>
                  <a:pt x="54" y="78"/>
                </a:cubicBezTo>
                <a:cubicBezTo>
                  <a:pt x="55" y="85"/>
                  <a:pt x="43" y="84"/>
                  <a:pt x="39" y="84"/>
                </a:cubicBezTo>
                <a:cubicBezTo>
                  <a:pt x="32" y="85"/>
                  <a:pt x="33" y="89"/>
                  <a:pt x="28" y="91"/>
                </a:cubicBezTo>
                <a:cubicBezTo>
                  <a:pt x="23" y="94"/>
                  <a:pt x="17" y="91"/>
                  <a:pt x="13" y="96"/>
                </a:cubicBezTo>
                <a:cubicBezTo>
                  <a:pt x="9" y="102"/>
                  <a:pt x="6" y="106"/>
                  <a:pt x="14" y="110"/>
                </a:cubicBezTo>
                <a:cubicBezTo>
                  <a:pt x="20" y="114"/>
                  <a:pt x="0" y="122"/>
                  <a:pt x="12" y="126"/>
                </a:cubicBezTo>
                <a:close/>
              </a:path>
            </a:pathLst>
          </a:custGeom>
          <a:solidFill>
            <a:srgbClr val="BFBFBF"/>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3" name="Freeform 17"/>
          <p:cNvSpPr>
            <a:spLocks/>
          </p:cNvSpPr>
          <p:nvPr/>
        </p:nvSpPr>
        <p:spPr bwMode="auto">
          <a:xfrm>
            <a:off x="8007409" y="1669921"/>
            <a:ext cx="1282631" cy="1067624"/>
          </a:xfrm>
          <a:custGeom>
            <a:avLst/>
            <a:gdLst/>
            <a:ahLst/>
            <a:cxnLst>
              <a:cxn ang="0">
                <a:pos x="72" y="320"/>
              </a:cxn>
              <a:cxn ang="0">
                <a:pos x="69" y="293"/>
              </a:cxn>
              <a:cxn ang="0">
                <a:pos x="76" y="268"/>
              </a:cxn>
              <a:cxn ang="0">
                <a:pos x="52" y="264"/>
              </a:cxn>
              <a:cxn ang="0">
                <a:pos x="30" y="250"/>
              </a:cxn>
              <a:cxn ang="0">
                <a:pos x="10" y="235"/>
              </a:cxn>
              <a:cxn ang="0">
                <a:pos x="0" y="226"/>
              </a:cxn>
              <a:cxn ang="0">
                <a:pos x="21" y="209"/>
              </a:cxn>
              <a:cxn ang="0">
                <a:pos x="37" y="181"/>
              </a:cxn>
              <a:cxn ang="0">
                <a:pos x="63" y="146"/>
              </a:cxn>
              <a:cxn ang="0">
                <a:pos x="41" y="110"/>
              </a:cxn>
              <a:cxn ang="0">
                <a:pos x="16" y="87"/>
              </a:cxn>
              <a:cxn ang="0">
                <a:pos x="9" y="68"/>
              </a:cxn>
              <a:cxn ang="0">
                <a:pos x="44" y="68"/>
              </a:cxn>
              <a:cxn ang="0">
                <a:pos x="101" y="73"/>
              </a:cxn>
              <a:cxn ang="0">
                <a:pos x="122" y="77"/>
              </a:cxn>
              <a:cxn ang="0">
                <a:pos x="155" y="84"/>
              </a:cxn>
              <a:cxn ang="0">
                <a:pos x="181" y="85"/>
              </a:cxn>
              <a:cxn ang="0">
                <a:pos x="198" y="81"/>
              </a:cxn>
              <a:cxn ang="0">
                <a:pos x="219" y="68"/>
              </a:cxn>
              <a:cxn ang="0">
                <a:pos x="242" y="61"/>
              </a:cxn>
              <a:cxn ang="0">
                <a:pos x="261" y="25"/>
              </a:cxn>
              <a:cxn ang="0">
                <a:pos x="272" y="14"/>
              </a:cxn>
              <a:cxn ang="0">
                <a:pos x="306" y="15"/>
              </a:cxn>
              <a:cxn ang="0">
                <a:pos x="350" y="2"/>
              </a:cxn>
              <a:cxn ang="0">
                <a:pos x="358" y="6"/>
              </a:cxn>
              <a:cxn ang="0">
                <a:pos x="355" y="24"/>
              </a:cxn>
              <a:cxn ang="0">
                <a:pos x="341" y="43"/>
              </a:cxn>
              <a:cxn ang="0">
                <a:pos x="363" y="53"/>
              </a:cxn>
              <a:cxn ang="0">
                <a:pos x="358" y="87"/>
              </a:cxn>
              <a:cxn ang="0">
                <a:pos x="365" y="100"/>
              </a:cxn>
              <a:cxn ang="0">
                <a:pos x="386" y="110"/>
              </a:cxn>
              <a:cxn ang="0">
                <a:pos x="381" y="138"/>
              </a:cxn>
              <a:cxn ang="0">
                <a:pos x="373" y="150"/>
              </a:cxn>
              <a:cxn ang="0">
                <a:pos x="373" y="156"/>
              </a:cxn>
              <a:cxn ang="0">
                <a:pos x="359" y="178"/>
              </a:cxn>
              <a:cxn ang="0">
                <a:pos x="378" y="196"/>
              </a:cxn>
              <a:cxn ang="0">
                <a:pos x="427" y="206"/>
              </a:cxn>
              <a:cxn ang="0">
                <a:pos x="390" y="244"/>
              </a:cxn>
              <a:cxn ang="0">
                <a:pos x="332" y="231"/>
              </a:cxn>
              <a:cxn ang="0">
                <a:pos x="322" y="258"/>
              </a:cxn>
              <a:cxn ang="0">
                <a:pos x="271" y="266"/>
              </a:cxn>
              <a:cxn ang="0">
                <a:pos x="265" y="299"/>
              </a:cxn>
              <a:cxn ang="0">
                <a:pos x="224" y="317"/>
              </a:cxn>
              <a:cxn ang="0">
                <a:pos x="223" y="347"/>
              </a:cxn>
              <a:cxn ang="0">
                <a:pos x="221" y="357"/>
              </a:cxn>
              <a:cxn ang="0">
                <a:pos x="222" y="361"/>
              </a:cxn>
              <a:cxn ang="0">
                <a:pos x="194" y="355"/>
              </a:cxn>
              <a:cxn ang="0">
                <a:pos x="152" y="342"/>
              </a:cxn>
              <a:cxn ang="0">
                <a:pos x="101" y="341"/>
              </a:cxn>
              <a:cxn ang="0">
                <a:pos x="65" y="331"/>
              </a:cxn>
            </a:cxnLst>
            <a:rect l="0" t="0" r="r" b="b"/>
            <a:pathLst>
              <a:path w="436" h="362">
                <a:moveTo>
                  <a:pt x="66" y="332"/>
                </a:moveTo>
                <a:cubicBezTo>
                  <a:pt x="65" y="331"/>
                  <a:pt x="66" y="330"/>
                  <a:pt x="67" y="329"/>
                </a:cubicBezTo>
                <a:cubicBezTo>
                  <a:pt x="69" y="326"/>
                  <a:pt x="71" y="323"/>
                  <a:pt x="72" y="320"/>
                </a:cubicBezTo>
                <a:cubicBezTo>
                  <a:pt x="74" y="315"/>
                  <a:pt x="82" y="314"/>
                  <a:pt x="78" y="308"/>
                </a:cubicBezTo>
                <a:cubicBezTo>
                  <a:pt x="76" y="306"/>
                  <a:pt x="75" y="304"/>
                  <a:pt x="75" y="302"/>
                </a:cubicBezTo>
                <a:cubicBezTo>
                  <a:pt x="75" y="297"/>
                  <a:pt x="74" y="295"/>
                  <a:pt x="69" y="293"/>
                </a:cubicBezTo>
                <a:cubicBezTo>
                  <a:pt x="66" y="292"/>
                  <a:pt x="64" y="292"/>
                  <a:pt x="66" y="288"/>
                </a:cubicBezTo>
                <a:cubicBezTo>
                  <a:pt x="70" y="282"/>
                  <a:pt x="76" y="285"/>
                  <a:pt x="79" y="281"/>
                </a:cubicBezTo>
                <a:cubicBezTo>
                  <a:pt x="82" y="277"/>
                  <a:pt x="77" y="272"/>
                  <a:pt x="76" y="268"/>
                </a:cubicBezTo>
                <a:cubicBezTo>
                  <a:pt x="75" y="267"/>
                  <a:pt x="73" y="263"/>
                  <a:pt x="72" y="263"/>
                </a:cubicBezTo>
                <a:cubicBezTo>
                  <a:pt x="71" y="262"/>
                  <a:pt x="66" y="262"/>
                  <a:pt x="65" y="263"/>
                </a:cubicBezTo>
                <a:cubicBezTo>
                  <a:pt x="62" y="267"/>
                  <a:pt x="56" y="266"/>
                  <a:pt x="52" y="264"/>
                </a:cubicBezTo>
                <a:cubicBezTo>
                  <a:pt x="48" y="262"/>
                  <a:pt x="49" y="253"/>
                  <a:pt x="43" y="257"/>
                </a:cubicBezTo>
                <a:cubicBezTo>
                  <a:pt x="41" y="259"/>
                  <a:pt x="37" y="258"/>
                  <a:pt x="35" y="256"/>
                </a:cubicBezTo>
                <a:cubicBezTo>
                  <a:pt x="32" y="253"/>
                  <a:pt x="33" y="252"/>
                  <a:pt x="30" y="250"/>
                </a:cubicBezTo>
                <a:cubicBezTo>
                  <a:pt x="28" y="250"/>
                  <a:pt x="26" y="249"/>
                  <a:pt x="25" y="248"/>
                </a:cubicBezTo>
                <a:cubicBezTo>
                  <a:pt x="23" y="245"/>
                  <a:pt x="23" y="243"/>
                  <a:pt x="21" y="240"/>
                </a:cubicBezTo>
                <a:cubicBezTo>
                  <a:pt x="19" y="238"/>
                  <a:pt x="13" y="236"/>
                  <a:pt x="10" y="235"/>
                </a:cubicBezTo>
                <a:cubicBezTo>
                  <a:pt x="1" y="234"/>
                  <a:pt x="1" y="234"/>
                  <a:pt x="1" y="234"/>
                </a:cubicBezTo>
                <a:cubicBezTo>
                  <a:pt x="0" y="226"/>
                  <a:pt x="0" y="226"/>
                  <a:pt x="0" y="226"/>
                </a:cubicBezTo>
                <a:cubicBezTo>
                  <a:pt x="0" y="226"/>
                  <a:pt x="0" y="226"/>
                  <a:pt x="0" y="226"/>
                </a:cubicBezTo>
                <a:cubicBezTo>
                  <a:pt x="3" y="221"/>
                  <a:pt x="3" y="221"/>
                  <a:pt x="3" y="221"/>
                </a:cubicBezTo>
                <a:cubicBezTo>
                  <a:pt x="10" y="218"/>
                  <a:pt x="10" y="218"/>
                  <a:pt x="10" y="218"/>
                </a:cubicBezTo>
                <a:cubicBezTo>
                  <a:pt x="14" y="216"/>
                  <a:pt x="20" y="214"/>
                  <a:pt x="21" y="209"/>
                </a:cubicBezTo>
                <a:cubicBezTo>
                  <a:pt x="22" y="206"/>
                  <a:pt x="21" y="200"/>
                  <a:pt x="23" y="197"/>
                </a:cubicBezTo>
                <a:cubicBezTo>
                  <a:pt x="25" y="195"/>
                  <a:pt x="30" y="193"/>
                  <a:pt x="30" y="191"/>
                </a:cubicBezTo>
                <a:cubicBezTo>
                  <a:pt x="30" y="185"/>
                  <a:pt x="35" y="185"/>
                  <a:pt x="37" y="181"/>
                </a:cubicBezTo>
                <a:cubicBezTo>
                  <a:pt x="40" y="175"/>
                  <a:pt x="40" y="172"/>
                  <a:pt x="46" y="167"/>
                </a:cubicBezTo>
                <a:cubicBezTo>
                  <a:pt x="49" y="164"/>
                  <a:pt x="54" y="154"/>
                  <a:pt x="54" y="149"/>
                </a:cubicBezTo>
                <a:cubicBezTo>
                  <a:pt x="54" y="145"/>
                  <a:pt x="60" y="147"/>
                  <a:pt x="63" y="146"/>
                </a:cubicBezTo>
                <a:cubicBezTo>
                  <a:pt x="67" y="144"/>
                  <a:pt x="60" y="140"/>
                  <a:pt x="58" y="140"/>
                </a:cubicBezTo>
                <a:cubicBezTo>
                  <a:pt x="49" y="138"/>
                  <a:pt x="52" y="139"/>
                  <a:pt x="47" y="133"/>
                </a:cubicBezTo>
                <a:cubicBezTo>
                  <a:pt x="42" y="126"/>
                  <a:pt x="40" y="119"/>
                  <a:pt x="41" y="110"/>
                </a:cubicBezTo>
                <a:cubicBezTo>
                  <a:pt x="43" y="96"/>
                  <a:pt x="29" y="109"/>
                  <a:pt x="27" y="101"/>
                </a:cubicBezTo>
                <a:cubicBezTo>
                  <a:pt x="26" y="95"/>
                  <a:pt x="19" y="100"/>
                  <a:pt x="17" y="94"/>
                </a:cubicBezTo>
                <a:cubicBezTo>
                  <a:pt x="17" y="92"/>
                  <a:pt x="16" y="89"/>
                  <a:pt x="16" y="87"/>
                </a:cubicBezTo>
                <a:cubicBezTo>
                  <a:pt x="16" y="83"/>
                  <a:pt x="11" y="84"/>
                  <a:pt x="10" y="81"/>
                </a:cubicBezTo>
                <a:cubicBezTo>
                  <a:pt x="9" y="68"/>
                  <a:pt x="9" y="68"/>
                  <a:pt x="9" y="68"/>
                </a:cubicBezTo>
                <a:cubicBezTo>
                  <a:pt x="9" y="68"/>
                  <a:pt x="9" y="68"/>
                  <a:pt x="9" y="68"/>
                </a:cubicBezTo>
                <a:cubicBezTo>
                  <a:pt x="11" y="69"/>
                  <a:pt x="12" y="70"/>
                  <a:pt x="15" y="69"/>
                </a:cubicBezTo>
                <a:cubicBezTo>
                  <a:pt x="18" y="68"/>
                  <a:pt x="22" y="65"/>
                  <a:pt x="25" y="66"/>
                </a:cubicBezTo>
                <a:cubicBezTo>
                  <a:pt x="33" y="70"/>
                  <a:pt x="36" y="61"/>
                  <a:pt x="44" y="68"/>
                </a:cubicBezTo>
                <a:cubicBezTo>
                  <a:pt x="49" y="73"/>
                  <a:pt x="71" y="83"/>
                  <a:pt x="75" y="78"/>
                </a:cubicBezTo>
                <a:cubicBezTo>
                  <a:pt x="79" y="74"/>
                  <a:pt x="82" y="66"/>
                  <a:pt x="88" y="66"/>
                </a:cubicBezTo>
                <a:cubicBezTo>
                  <a:pt x="94" y="67"/>
                  <a:pt x="95" y="74"/>
                  <a:pt x="101" y="73"/>
                </a:cubicBezTo>
                <a:cubicBezTo>
                  <a:pt x="104" y="72"/>
                  <a:pt x="105" y="68"/>
                  <a:pt x="109" y="68"/>
                </a:cubicBezTo>
                <a:cubicBezTo>
                  <a:pt x="111" y="68"/>
                  <a:pt x="111" y="71"/>
                  <a:pt x="113" y="72"/>
                </a:cubicBezTo>
                <a:cubicBezTo>
                  <a:pt x="119" y="73"/>
                  <a:pt x="119" y="70"/>
                  <a:pt x="122" y="77"/>
                </a:cubicBezTo>
                <a:cubicBezTo>
                  <a:pt x="125" y="84"/>
                  <a:pt x="132" y="82"/>
                  <a:pt x="138" y="85"/>
                </a:cubicBezTo>
                <a:cubicBezTo>
                  <a:pt x="144" y="82"/>
                  <a:pt x="144" y="82"/>
                  <a:pt x="144" y="82"/>
                </a:cubicBezTo>
                <a:cubicBezTo>
                  <a:pt x="147" y="83"/>
                  <a:pt x="153" y="82"/>
                  <a:pt x="155" y="84"/>
                </a:cubicBezTo>
                <a:cubicBezTo>
                  <a:pt x="158" y="85"/>
                  <a:pt x="162" y="93"/>
                  <a:pt x="163" y="84"/>
                </a:cubicBezTo>
                <a:cubicBezTo>
                  <a:pt x="163" y="82"/>
                  <a:pt x="170" y="76"/>
                  <a:pt x="170" y="76"/>
                </a:cubicBezTo>
                <a:cubicBezTo>
                  <a:pt x="171" y="78"/>
                  <a:pt x="179" y="80"/>
                  <a:pt x="181" y="85"/>
                </a:cubicBezTo>
                <a:cubicBezTo>
                  <a:pt x="182" y="93"/>
                  <a:pt x="183" y="91"/>
                  <a:pt x="190" y="91"/>
                </a:cubicBezTo>
                <a:cubicBezTo>
                  <a:pt x="191" y="91"/>
                  <a:pt x="201" y="95"/>
                  <a:pt x="199" y="91"/>
                </a:cubicBezTo>
                <a:cubicBezTo>
                  <a:pt x="197" y="88"/>
                  <a:pt x="197" y="84"/>
                  <a:pt x="198" y="81"/>
                </a:cubicBezTo>
                <a:cubicBezTo>
                  <a:pt x="199" y="76"/>
                  <a:pt x="208" y="82"/>
                  <a:pt x="208" y="76"/>
                </a:cubicBezTo>
                <a:cubicBezTo>
                  <a:pt x="208" y="73"/>
                  <a:pt x="211" y="70"/>
                  <a:pt x="212" y="67"/>
                </a:cubicBezTo>
                <a:cubicBezTo>
                  <a:pt x="215" y="62"/>
                  <a:pt x="217" y="66"/>
                  <a:pt x="219" y="68"/>
                </a:cubicBezTo>
                <a:cubicBezTo>
                  <a:pt x="223" y="72"/>
                  <a:pt x="225" y="65"/>
                  <a:pt x="231" y="65"/>
                </a:cubicBezTo>
                <a:cubicBezTo>
                  <a:pt x="234" y="65"/>
                  <a:pt x="236" y="64"/>
                  <a:pt x="236" y="61"/>
                </a:cubicBezTo>
                <a:cubicBezTo>
                  <a:pt x="236" y="61"/>
                  <a:pt x="241" y="61"/>
                  <a:pt x="242" y="61"/>
                </a:cubicBezTo>
                <a:cubicBezTo>
                  <a:pt x="244" y="54"/>
                  <a:pt x="244" y="55"/>
                  <a:pt x="250" y="51"/>
                </a:cubicBezTo>
                <a:cubicBezTo>
                  <a:pt x="252" y="48"/>
                  <a:pt x="257" y="43"/>
                  <a:pt x="258" y="39"/>
                </a:cubicBezTo>
                <a:cubicBezTo>
                  <a:pt x="261" y="25"/>
                  <a:pt x="261" y="25"/>
                  <a:pt x="261" y="25"/>
                </a:cubicBezTo>
                <a:cubicBezTo>
                  <a:pt x="263" y="25"/>
                  <a:pt x="263" y="27"/>
                  <a:pt x="265" y="27"/>
                </a:cubicBezTo>
                <a:cubicBezTo>
                  <a:pt x="267" y="27"/>
                  <a:pt x="268" y="26"/>
                  <a:pt x="269" y="25"/>
                </a:cubicBezTo>
                <a:cubicBezTo>
                  <a:pt x="269" y="22"/>
                  <a:pt x="262" y="16"/>
                  <a:pt x="272" y="14"/>
                </a:cubicBezTo>
                <a:cubicBezTo>
                  <a:pt x="272" y="11"/>
                  <a:pt x="270" y="5"/>
                  <a:pt x="275" y="5"/>
                </a:cubicBezTo>
                <a:cubicBezTo>
                  <a:pt x="280" y="6"/>
                  <a:pt x="283" y="0"/>
                  <a:pt x="287" y="3"/>
                </a:cubicBezTo>
                <a:cubicBezTo>
                  <a:pt x="293" y="8"/>
                  <a:pt x="300" y="10"/>
                  <a:pt x="306" y="15"/>
                </a:cubicBezTo>
                <a:cubicBezTo>
                  <a:pt x="316" y="22"/>
                  <a:pt x="322" y="26"/>
                  <a:pt x="325" y="11"/>
                </a:cubicBezTo>
                <a:cubicBezTo>
                  <a:pt x="326" y="3"/>
                  <a:pt x="332" y="8"/>
                  <a:pt x="336" y="8"/>
                </a:cubicBezTo>
                <a:cubicBezTo>
                  <a:pt x="342" y="8"/>
                  <a:pt x="345" y="3"/>
                  <a:pt x="350" y="2"/>
                </a:cubicBezTo>
                <a:cubicBezTo>
                  <a:pt x="355" y="1"/>
                  <a:pt x="355" y="1"/>
                  <a:pt x="355" y="1"/>
                </a:cubicBezTo>
                <a:cubicBezTo>
                  <a:pt x="355" y="1"/>
                  <a:pt x="355" y="1"/>
                  <a:pt x="355" y="1"/>
                </a:cubicBezTo>
                <a:cubicBezTo>
                  <a:pt x="355" y="3"/>
                  <a:pt x="358" y="4"/>
                  <a:pt x="358" y="6"/>
                </a:cubicBezTo>
                <a:cubicBezTo>
                  <a:pt x="357" y="8"/>
                  <a:pt x="354" y="9"/>
                  <a:pt x="352" y="9"/>
                </a:cubicBezTo>
                <a:cubicBezTo>
                  <a:pt x="350" y="10"/>
                  <a:pt x="348" y="11"/>
                  <a:pt x="347" y="13"/>
                </a:cubicBezTo>
                <a:cubicBezTo>
                  <a:pt x="347" y="18"/>
                  <a:pt x="351" y="22"/>
                  <a:pt x="355" y="24"/>
                </a:cubicBezTo>
                <a:cubicBezTo>
                  <a:pt x="359" y="27"/>
                  <a:pt x="358" y="31"/>
                  <a:pt x="354" y="32"/>
                </a:cubicBezTo>
                <a:cubicBezTo>
                  <a:pt x="351" y="33"/>
                  <a:pt x="348" y="31"/>
                  <a:pt x="344" y="32"/>
                </a:cubicBezTo>
                <a:cubicBezTo>
                  <a:pt x="338" y="34"/>
                  <a:pt x="341" y="39"/>
                  <a:pt x="341" y="43"/>
                </a:cubicBezTo>
                <a:cubicBezTo>
                  <a:pt x="340" y="45"/>
                  <a:pt x="339" y="47"/>
                  <a:pt x="337" y="49"/>
                </a:cubicBezTo>
                <a:cubicBezTo>
                  <a:pt x="333" y="55"/>
                  <a:pt x="340" y="59"/>
                  <a:pt x="346" y="58"/>
                </a:cubicBezTo>
                <a:cubicBezTo>
                  <a:pt x="353" y="56"/>
                  <a:pt x="357" y="43"/>
                  <a:pt x="363" y="53"/>
                </a:cubicBezTo>
                <a:cubicBezTo>
                  <a:pt x="367" y="59"/>
                  <a:pt x="367" y="84"/>
                  <a:pt x="355" y="75"/>
                </a:cubicBezTo>
                <a:cubicBezTo>
                  <a:pt x="349" y="71"/>
                  <a:pt x="348" y="67"/>
                  <a:pt x="340" y="74"/>
                </a:cubicBezTo>
                <a:cubicBezTo>
                  <a:pt x="334" y="85"/>
                  <a:pt x="354" y="84"/>
                  <a:pt x="358" y="87"/>
                </a:cubicBezTo>
                <a:cubicBezTo>
                  <a:pt x="367" y="93"/>
                  <a:pt x="374" y="74"/>
                  <a:pt x="380" y="79"/>
                </a:cubicBezTo>
                <a:cubicBezTo>
                  <a:pt x="381" y="80"/>
                  <a:pt x="384" y="91"/>
                  <a:pt x="384" y="93"/>
                </a:cubicBezTo>
                <a:cubicBezTo>
                  <a:pt x="384" y="102"/>
                  <a:pt x="370" y="100"/>
                  <a:pt x="365" y="100"/>
                </a:cubicBezTo>
                <a:cubicBezTo>
                  <a:pt x="362" y="100"/>
                  <a:pt x="354" y="103"/>
                  <a:pt x="360" y="106"/>
                </a:cubicBezTo>
                <a:cubicBezTo>
                  <a:pt x="363" y="108"/>
                  <a:pt x="372" y="105"/>
                  <a:pt x="375" y="104"/>
                </a:cubicBezTo>
                <a:cubicBezTo>
                  <a:pt x="378" y="104"/>
                  <a:pt x="393" y="103"/>
                  <a:pt x="386" y="110"/>
                </a:cubicBezTo>
                <a:cubicBezTo>
                  <a:pt x="379" y="117"/>
                  <a:pt x="375" y="111"/>
                  <a:pt x="367" y="110"/>
                </a:cubicBezTo>
                <a:cubicBezTo>
                  <a:pt x="354" y="108"/>
                  <a:pt x="367" y="118"/>
                  <a:pt x="371" y="121"/>
                </a:cubicBezTo>
                <a:cubicBezTo>
                  <a:pt x="375" y="124"/>
                  <a:pt x="387" y="131"/>
                  <a:pt x="381" y="138"/>
                </a:cubicBezTo>
                <a:cubicBezTo>
                  <a:pt x="378" y="141"/>
                  <a:pt x="371" y="136"/>
                  <a:pt x="367" y="141"/>
                </a:cubicBezTo>
                <a:cubicBezTo>
                  <a:pt x="368" y="144"/>
                  <a:pt x="368" y="147"/>
                  <a:pt x="371" y="147"/>
                </a:cubicBezTo>
                <a:cubicBezTo>
                  <a:pt x="373" y="147"/>
                  <a:pt x="374" y="149"/>
                  <a:pt x="373" y="150"/>
                </a:cubicBezTo>
                <a:cubicBezTo>
                  <a:pt x="370" y="153"/>
                  <a:pt x="366" y="149"/>
                  <a:pt x="363" y="151"/>
                </a:cubicBezTo>
                <a:cubicBezTo>
                  <a:pt x="361" y="153"/>
                  <a:pt x="363" y="156"/>
                  <a:pt x="365" y="156"/>
                </a:cubicBezTo>
                <a:cubicBezTo>
                  <a:pt x="368" y="156"/>
                  <a:pt x="370" y="155"/>
                  <a:pt x="373" y="156"/>
                </a:cubicBezTo>
                <a:cubicBezTo>
                  <a:pt x="374" y="161"/>
                  <a:pt x="368" y="164"/>
                  <a:pt x="364" y="163"/>
                </a:cubicBezTo>
                <a:cubicBezTo>
                  <a:pt x="358" y="162"/>
                  <a:pt x="361" y="168"/>
                  <a:pt x="358" y="171"/>
                </a:cubicBezTo>
                <a:cubicBezTo>
                  <a:pt x="356" y="173"/>
                  <a:pt x="357" y="176"/>
                  <a:pt x="359" y="178"/>
                </a:cubicBezTo>
                <a:cubicBezTo>
                  <a:pt x="361" y="179"/>
                  <a:pt x="364" y="180"/>
                  <a:pt x="367" y="181"/>
                </a:cubicBezTo>
                <a:cubicBezTo>
                  <a:pt x="370" y="183"/>
                  <a:pt x="368" y="189"/>
                  <a:pt x="366" y="192"/>
                </a:cubicBezTo>
                <a:cubicBezTo>
                  <a:pt x="370" y="195"/>
                  <a:pt x="373" y="197"/>
                  <a:pt x="378" y="196"/>
                </a:cubicBezTo>
                <a:cubicBezTo>
                  <a:pt x="381" y="195"/>
                  <a:pt x="386" y="194"/>
                  <a:pt x="388" y="191"/>
                </a:cubicBezTo>
                <a:cubicBezTo>
                  <a:pt x="394" y="184"/>
                  <a:pt x="395" y="182"/>
                  <a:pt x="400" y="190"/>
                </a:cubicBezTo>
                <a:cubicBezTo>
                  <a:pt x="407" y="199"/>
                  <a:pt x="423" y="193"/>
                  <a:pt x="427" y="206"/>
                </a:cubicBezTo>
                <a:cubicBezTo>
                  <a:pt x="436" y="232"/>
                  <a:pt x="396" y="208"/>
                  <a:pt x="390" y="219"/>
                </a:cubicBezTo>
                <a:cubicBezTo>
                  <a:pt x="387" y="225"/>
                  <a:pt x="384" y="240"/>
                  <a:pt x="390" y="244"/>
                </a:cubicBezTo>
                <a:cubicBezTo>
                  <a:pt x="390" y="244"/>
                  <a:pt x="390" y="244"/>
                  <a:pt x="390" y="244"/>
                </a:cubicBezTo>
                <a:cubicBezTo>
                  <a:pt x="375" y="244"/>
                  <a:pt x="374" y="245"/>
                  <a:pt x="367" y="235"/>
                </a:cubicBezTo>
                <a:cubicBezTo>
                  <a:pt x="362" y="227"/>
                  <a:pt x="359" y="221"/>
                  <a:pt x="349" y="221"/>
                </a:cubicBezTo>
                <a:cubicBezTo>
                  <a:pt x="340" y="221"/>
                  <a:pt x="339" y="231"/>
                  <a:pt x="332" y="231"/>
                </a:cubicBezTo>
                <a:cubicBezTo>
                  <a:pt x="329" y="230"/>
                  <a:pt x="326" y="229"/>
                  <a:pt x="324" y="231"/>
                </a:cubicBezTo>
                <a:cubicBezTo>
                  <a:pt x="323" y="232"/>
                  <a:pt x="319" y="247"/>
                  <a:pt x="320" y="249"/>
                </a:cubicBezTo>
                <a:cubicBezTo>
                  <a:pt x="322" y="251"/>
                  <a:pt x="325" y="255"/>
                  <a:pt x="322" y="258"/>
                </a:cubicBezTo>
                <a:cubicBezTo>
                  <a:pt x="316" y="263"/>
                  <a:pt x="315" y="261"/>
                  <a:pt x="310" y="258"/>
                </a:cubicBezTo>
                <a:cubicBezTo>
                  <a:pt x="306" y="254"/>
                  <a:pt x="297" y="257"/>
                  <a:pt x="293" y="259"/>
                </a:cubicBezTo>
                <a:cubicBezTo>
                  <a:pt x="284" y="262"/>
                  <a:pt x="282" y="267"/>
                  <a:pt x="271" y="266"/>
                </a:cubicBezTo>
                <a:cubicBezTo>
                  <a:pt x="264" y="266"/>
                  <a:pt x="270" y="280"/>
                  <a:pt x="267" y="285"/>
                </a:cubicBezTo>
                <a:cubicBezTo>
                  <a:pt x="267" y="289"/>
                  <a:pt x="263" y="289"/>
                  <a:pt x="262" y="292"/>
                </a:cubicBezTo>
                <a:cubicBezTo>
                  <a:pt x="260" y="293"/>
                  <a:pt x="264" y="296"/>
                  <a:pt x="265" y="299"/>
                </a:cubicBezTo>
                <a:cubicBezTo>
                  <a:pt x="266" y="306"/>
                  <a:pt x="254" y="305"/>
                  <a:pt x="250" y="305"/>
                </a:cubicBezTo>
                <a:cubicBezTo>
                  <a:pt x="243" y="306"/>
                  <a:pt x="244" y="310"/>
                  <a:pt x="239" y="312"/>
                </a:cubicBezTo>
                <a:cubicBezTo>
                  <a:pt x="234" y="315"/>
                  <a:pt x="228" y="312"/>
                  <a:pt x="224" y="317"/>
                </a:cubicBezTo>
                <a:cubicBezTo>
                  <a:pt x="220" y="323"/>
                  <a:pt x="217" y="327"/>
                  <a:pt x="225" y="331"/>
                </a:cubicBezTo>
                <a:cubicBezTo>
                  <a:pt x="231" y="335"/>
                  <a:pt x="211" y="343"/>
                  <a:pt x="223" y="347"/>
                </a:cubicBezTo>
                <a:cubicBezTo>
                  <a:pt x="223" y="347"/>
                  <a:pt x="223" y="347"/>
                  <a:pt x="223" y="347"/>
                </a:cubicBezTo>
                <a:cubicBezTo>
                  <a:pt x="219" y="349"/>
                  <a:pt x="220" y="352"/>
                  <a:pt x="218" y="355"/>
                </a:cubicBezTo>
                <a:cubicBezTo>
                  <a:pt x="218" y="355"/>
                  <a:pt x="219" y="356"/>
                  <a:pt x="219" y="357"/>
                </a:cubicBezTo>
                <a:cubicBezTo>
                  <a:pt x="220" y="357"/>
                  <a:pt x="220" y="357"/>
                  <a:pt x="221" y="357"/>
                </a:cubicBezTo>
                <a:cubicBezTo>
                  <a:pt x="222" y="353"/>
                  <a:pt x="229" y="343"/>
                  <a:pt x="229" y="352"/>
                </a:cubicBezTo>
                <a:cubicBezTo>
                  <a:pt x="229" y="355"/>
                  <a:pt x="226" y="355"/>
                  <a:pt x="224" y="357"/>
                </a:cubicBezTo>
                <a:cubicBezTo>
                  <a:pt x="222" y="358"/>
                  <a:pt x="224" y="361"/>
                  <a:pt x="222" y="361"/>
                </a:cubicBezTo>
                <a:cubicBezTo>
                  <a:pt x="216" y="361"/>
                  <a:pt x="217" y="357"/>
                  <a:pt x="209" y="359"/>
                </a:cubicBezTo>
                <a:cubicBezTo>
                  <a:pt x="205" y="359"/>
                  <a:pt x="206" y="357"/>
                  <a:pt x="203" y="356"/>
                </a:cubicBezTo>
                <a:cubicBezTo>
                  <a:pt x="200" y="355"/>
                  <a:pt x="198" y="360"/>
                  <a:pt x="194" y="355"/>
                </a:cubicBezTo>
                <a:cubicBezTo>
                  <a:pt x="189" y="350"/>
                  <a:pt x="182" y="352"/>
                  <a:pt x="178" y="348"/>
                </a:cubicBezTo>
                <a:cubicBezTo>
                  <a:pt x="173" y="342"/>
                  <a:pt x="173" y="344"/>
                  <a:pt x="166" y="340"/>
                </a:cubicBezTo>
                <a:cubicBezTo>
                  <a:pt x="162" y="338"/>
                  <a:pt x="156" y="339"/>
                  <a:pt x="152" y="342"/>
                </a:cubicBezTo>
                <a:cubicBezTo>
                  <a:pt x="149" y="343"/>
                  <a:pt x="145" y="339"/>
                  <a:pt x="142" y="342"/>
                </a:cubicBezTo>
                <a:cubicBezTo>
                  <a:pt x="133" y="349"/>
                  <a:pt x="121" y="362"/>
                  <a:pt x="108" y="351"/>
                </a:cubicBezTo>
                <a:cubicBezTo>
                  <a:pt x="109" y="347"/>
                  <a:pt x="105" y="342"/>
                  <a:pt x="101" y="341"/>
                </a:cubicBezTo>
                <a:cubicBezTo>
                  <a:pt x="97" y="340"/>
                  <a:pt x="95" y="344"/>
                  <a:pt x="92" y="339"/>
                </a:cubicBezTo>
                <a:cubicBezTo>
                  <a:pt x="91" y="337"/>
                  <a:pt x="88" y="337"/>
                  <a:pt x="86" y="337"/>
                </a:cubicBezTo>
                <a:cubicBezTo>
                  <a:pt x="78" y="337"/>
                  <a:pt x="72" y="334"/>
                  <a:pt x="65" y="331"/>
                </a:cubicBezTo>
                <a:lnTo>
                  <a:pt x="66" y="332"/>
                </a:lnTo>
                <a:close/>
              </a:path>
            </a:pathLst>
          </a:custGeom>
          <a:solidFill>
            <a:srgbClr val="CF3510"/>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4" name="Freeform 18"/>
          <p:cNvSpPr>
            <a:spLocks/>
          </p:cNvSpPr>
          <p:nvPr/>
        </p:nvSpPr>
        <p:spPr bwMode="auto">
          <a:xfrm>
            <a:off x="7169622" y="2458282"/>
            <a:ext cx="1552007" cy="518984"/>
          </a:xfrm>
          <a:custGeom>
            <a:avLst/>
            <a:gdLst/>
            <a:ahLst/>
            <a:cxnLst>
              <a:cxn ang="0">
                <a:pos x="502" y="88"/>
              </a:cxn>
              <a:cxn ang="0">
                <a:pos x="505" y="90"/>
              </a:cxn>
              <a:cxn ang="0">
                <a:pos x="508" y="90"/>
              </a:cxn>
              <a:cxn ang="0">
                <a:pos x="493" y="92"/>
              </a:cxn>
              <a:cxn ang="0">
                <a:pos x="478" y="88"/>
              </a:cxn>
              <a:cxn ang="0">
                <a:pos x="450" y="73"/>
              </a:cxn>
              <a:cxn ang="0">
                <a:pos x="426" y="75"/>
              </a:cxn>
              <a:cxn ang="0">
                <a:pos x="385" y="74"/>
              </a:cxn>
              <a:cxn ang="0">
                <a:pos x="370" y="70"/>
              </a:cxn>
              <a:cxn ang="0">
                <a:pos x="349" y="64"/>
              </a:cxn>
              <a:cxn ang="0">
                <a:pos x="320" y="55"/>
              </a:cxn>
              <a:cxn ang="0">
                <a:pos x="283" y="65"/>
              </a:cxn>
              <a:cxn ang="0">
                <a:pos x="261" y="91"/>
              </a:cxn>
              <a:cxn ang="0">
                <a:pos x="245" y="99"/>
              </a:cxn>
              <a:cxn ang="0">
                <a:pos x="225" y="89"/>
              </a:cxn>
              <a:cxn ang="0">
                <a:pos x="201" y="60"/>
              </a:cxn>
              <a:cxn ang="0">
                <a:pos x="178" y="57"/>
              </a:cxn>
              <a:cxn ang="0">
                <a:pos x="144" y="29"/>
              </a:cxn>
              <a:cxn ang="0">
                <a:pos x="129" y="13"/>
              </a:cxn>
              <a:cxn ang="0">
                <a:pos x="99" y="5"/>
              </a:cxn>
              <a:cxn ang="0">
                <a:pos x="85" y="13"/>
              </a:cxn>
              <a:cxn ang="0">
                <a:pos x="60" y="1"/>
              </a:cxn>
              <a:cxn ang="0">
                <a:pos x="34" y="21"/>
              </a:cxn>
              <a:cxn ang="0">
                <a:pos x="34" y="36"/>
              </a:cxn>
              <a:cxn ang="0">
                <a:pos x="33" y="48"/>
              </a:cxn>
              <a:cxn ang="0">
                <a:pos x="21" y="63"/>
              </a:cxn>
              <a:cxn ang="0">
                <a:pos x="8" y="71"/>
              </a:cxn>
              <a:cxn ang="0">
                <a:pos x="7" y="91"/>
              </a:cxn>
              <a:cxn ang="0">
                <a:pos x="15" y="98"/>
              </a:cxn>
              <a:cxn ang="0">
                <a:pos x="23" y="114"/>
              </a:cxn>
              <a:cxn ang="0">
                <a:pos x="30" y="118"/>
              </a:cxn>
              <a:cxn ang="0">
                <a:pos x="71" y="104"/>
              </a:cxn>
              <a:cxn ang="0">
                <a:pos x="86" y="114"/>
              </a:cxn>
              <a:cxn ang="0">
                <a:pos x="127" y="118"/>
              </a:cxn>
              <a:cxn ang="0">
                <a:pos x="135" y="130"/>
              </a:cxn>
              <a:cxn ang="0">
                <a:pos x="153" y="141"/>
              </a:cxn>
              <a:cxn ang="0">
                <a:pos x="169" y="135"/>
              </a:cxn>
              <a:cxn ang="0">
                <a:pos x="188" y="142"/>
              </a:cxn>
              <a:cxn ang="0">
                <a:pos x="217" y="139"/>
              </a:cxn>
              <a:cxn ang="0">
                <a:pos x="251" y="155"/>
              </a:cxn>
              <a:cxn ang="0">
                <a:pos x="292" y="166"/>
              </a:cxn>
              <a:cxn ang="0">
                <a:pos x="307" y="139"/>
              </a:cxn>
              <a:cxn ang="0">
                <a:pos x="336" y="131"/>
              </a:cxn>
              <a:cxn ang="0">
                <a:pos x="352" y="139"/>
              </a:cxn>
              <a:cxn ang="0">
                <a:pos x="366" y="155"/>
              </a:cxn>
              <a:cxn ang="0">
                <a:pos x="382" y="157"/>
              </a:cxn>
              <a:cxn ang="0">
                <a:pos x="412" y="126"/>
              </a:cxn>
              <a:cxn ang="0">
                <a:pos x="441" y="144"/>
              </a:cxn>
              <a:cxn ang="0">
                <a:pos x="492" y="162"/>
              </a:cxn>
              <a:cxn ang="0">
                <a:pos x="511" y="166"/>
              </a:cxn>
              <a:cxn ang="0">
                <a:pos x="515" y="155"/>
              </a:cxn>
              <a:cxn ang="0">
                <a:pos x="513" y="150"/>
              </a:cxn>
              <a:cxn ang="0">
                <a:pos x="507" y="144"/>
              </a:cxn>
              <a:cxn ang="0">
                <a:pos x="506" y="132"/>
              </a:cxn>
              <a:cxn ang="0">
                <a:pos x="505" y="120"/>
              </a:cxn>
              <a:cxn ang="0">
                <a:pos x="523" y="99"/>
              </a:cxn>
              <a:cxn ang="0">
                <a:pos x="526" y="84"/>
              </a:cxn>
              <a:cxn ang="0">
                <a:pos x="517" y="82"/>
              </a:cxn>
            </a:cxnLst>
            <a:rect l="0" t="0" r="r" b="b"/>
            <a:pathLst>
              <a:path w="527" h="176">
                <a:moveTo>
                  <a:pt x="507" y="80"/>
                </a:moveTo>
                <a:cubicBezTo>
                  <a:pt x="503" y="82"/>
                  <a:pt x="504" y="85"/>
                  <a:pt x="502" y="88"/>
                </a:cubicBezTo>
                <a:cubicBezTo>
                  <a:pt x="502" y="88"/>
                  <a:pt x="503" y="89"/>
                  <a:pt x="503" y="90"/>
                </a:cubicBezTo>
                <a:cubicBezTo>
                  <a:pt x="504" y="90"/>
                  <a:pt x="504" y="90"/>
                  <a:pt x="505" y="90"/>
                </a:cubicBezTo>
                <a:cubicBezTo>
                  <a:pt x="506" y="86"/>
                  <a:pt x="513" y="76"/>
                  <a:pt x="513" y="85"/>
                </a:cubicBezTo>
                <a:cubicBezTo>
                  <a:pt x="513" y="88"/>
                  <a:pt x="510" y="88"/>
                  <a:pt x="508" y="90"/>
                </a:cubicBezTo>
                <a:cubicBezTo>
                  <a:pt x="506" y="91"/>
                  <a:pt x="508" y="94"/>
                  <a:pt x="506" y="94"/>
                </a:cubicBezTo>
                <a:cubicBezTo>
                  <a:pt x="500" y="94"/>
                  <a:pt x="501" y="90"/>
                  <a:pt x="493" y="92"/>
                </a:cubicBezTo>
                <a:cubicBezTo>
                  <a:pt x="489" y="92"/>
                  <a:pt x="490" y="90"/>
                  <a:pt x="487" y="89"/>
                </a:cubicBezTo>
                <a:cubicBezTo>
                  <a:pt x="484" y="88"/>
                  <a:pt x="482" y="93"/>
                  <a:pt x="478" y="88"/>
                </a:cubicBezTo>
                <a:cubicBezTo>
                  <a:pt x="473" y="83"/>
                  <a:pt x="466" y="85"/>
                  <a:pt x="462" y="81"/>
                </a:cubicBezTo>
                <a:cubicBezTo>
                  <a:pt x="457" y="75"/>
                  <a:pt x="457" y="77"/>
                  <a:pt x="450" y="73"/>
                </a:cubicBezTo>
                <a:cubicBezTo>
                  <a:pt x="446" y="71"/>
                  <a:pt x="440" y="72"/>
                  <a:pt x="436" y="75"/>
                </a:cubicBezTo>
                <a:cubicBezTo>
                  <a:pt x="433" y="76"/>
                  <a:pt x="429" y="72"/>
                  <a:pt x="426" y="75"/>
                </a:cubicBezTo>
                <a:cubicBezTo>
                  <a:pt x="417" y="82"/>
                  <a:pt x="405" y="95"/>
                  <a:pt x="392" y="84"/>
                </a:cubicBezTo>
                <a:cubicBezTo>
                  <a:pt x="393" y="80"/>
                  <a:pt x="389" y="75"/>
                  <a:pt x="385" y="74"/>
                </a:cubicBezTo>
                <a:cubicBezTo>
                  <a:pt x="381" y="73"/>
                  <a:pt x="379" y="77"/>
                  <a:pt x="376" y="72"/>
                </a:cubicBezTo>
                <a:cubicBezTo>
                  <a:pt x="375" y="70"/>
                  <a:pt x="372" y="70"/>
                  <a:pt x="370" y="70"/>
                </a:cubicBezTo>
                <a:cubicBezTo>
                  <a:pt x="362" y="70"/>
                  <a:pt x="356" y="67"/>
                  <a:pt x="349" y="64"/>
                </a:cubicBezTo>
                <a:cubicBezTo>
                  <a:pt x="349" y="64"/>
                  <a:pt x="349" y="64"/>
                  <a:pt x="349" y="64"/>
                </a:cubicBezTo>
                <a:cubicBezTo>
                  <a:pt x="341" y="61"/>
                  <a:pt x="341" y="61"/>
                  <a:pt x="341" y="61"/>
                </a:cubicBezTo>
                <a:cubicBezTo>
                  <a:pt x="334" y="59"/>
                  <a:pt x="327" y="56"/>
                  <a:pt x="320" y="55"/>
                </a:cubicBezTo>
                <a:cubicBezTo>
                  <a:pt x="314" y="54"/>
                  <a:pt x="307" y="53"/>
                  <a:pt x="300" y="53"/>
                </a:cubicBezTo>
                <a:cubicBezTo>
                  <a:pt x="290" y="54"/>
                  <a:pt x="284" y="53"/>
                  <a:pt x="283" y="65"/>
                </a:cubicBezTo>
                <a:cubicBezTo>
                  <a:pt x="283" y="75"/>
                  <a:pt x="268" y="75"/>
                  <a:pt x="269" y="82"/>
                </a:cubicBezTo>
                <a:cubicBezTo>
                  <a:pt x="270" y="87"/>
                  <a:pt x="265" y="90"/>
                  <a:pt x="261" y="91"/>
                </a:cubicBezTo>
                <a:cubicBezTo>
                  <a:pt x="256" y="92"/>
                  <a:pt x="250" y="83"/>
                  <a:pt x="250" y="92"/>
                </a:cubicBezTo>
                <a:cubicBezTo>
                  <a:pt x="250" y="95"/>
                  <a:pt x="246" y="95"/>
                  <a:pt x="245" y="99"/>
                </a:cubicBezTo>
                <a:cubicBezTo>
                  <a:pt x="244" y="108"/>
                  <a:pt x="229" y="102"/>
                  <a:pt x="224" y="99"/>
                </a:cubicBezTo>
                <a:cubicBezTo>
                  <a:pt x="218" y="95"/>
                  <a:pt x="225" y="95"/>
                  <a:pt x="225" y="89"/>
                </a:cubicBezTo>
                <a:cubicBezTo>
                  <a:pt x="225" y="84"/>
                  <a:pt x="221" y="74"/>
                  <a:pt x="219" y="69"/>
                </a:cubicBezTo>
                <a:cubicBezTo>
                  <a:pt x="214" y="54"/>
                  <a:pt x="211" y="66"/>
                  <a:pt x="201" y="60"/>
                </a:cubicBezTo>
                <a:cubicBezTo>
                  <a:pt x="197" y="59"/>
                  <a:pt x="195" y="65"/>
                  <a:pt x="191" y="63"/>
                </a:cubicBezTo>
                <a:cubicBezTo>
                  <a:pt x="178" y="57"/>
                  <a:pt x="178" y="57"/>
                  <a:pt x="178" y="57"/>
                </a:cubicBezTo>
                <a:cubicBezTo>
                  <a:pt x="168" y="56"/>
                  <a:pt x="169" y="46"/>
                  <a:pt x="163" y="44"/>
                </a:cubicBezTo>
                <a:cubicBezTo>
                  <a:pt x="153" y="41"/>
                  <a:pt x="146" y="41"/>
                  <a:pt x="144" y="29"/>
                </a:cubicBezTo>
                <a:cubicBezTo>
                  <a:pt x="143" y="23"/>
                  <a:pt x="136" y="25"/>
                  <a:pt x="133" y="21"/>
                </a:cubicBezTo>
                <a:cubicBezTo>
                  <a:pt x="131" y="18"/>
                  <a:pt x="130" y="15"/>
                  <a:pt x="129" y="13"/>
                </a:cubicBezTo>
                <a:cubicBezTo>
                  <a:pt x="127" y="10"/>
                  <a:pt x="114" y="0"/>
                  <a:pt x="111" y="1"/>
                </a:cubicBezTo>
                <a:cubicBezTo>
                  <a:pt x="107" y="2"/>
                  <a:pt x="103" y="5"/>
                  <a:pt x="99" y="5"/>
                </a:cubicBezTo>
                <a:cubicBezTo>
                  <a:pt x="95" y="5"/>
                  <a:pt x="92" y="2"/>
                  <a:pt x="92" y="9"/>
                </a:cubicBezTo>
                <a:cubicBezTo>
                  <a:pt x="92" y="12"/>
                  <a:pt x="88" y="13"/>
                  <a:pt x="85" y="13"/>
                </a:cubicBezTo>
                <a:cubicBezTo>
                  <a:pt x="78" y="14"/>
                  <a:pt x="75" y="13"/>
                  <a:pt x="71" y="8"/>
                </a:cubicBezTo>
                <a:cubicBezTo>
                  <a:pt x="67" y="4"/>
                  <a:pt x="67" y="1"/>
                  <a:pt x="60" y="1"/>
                </a:cubicBezTo>
                <a:cubicBezTo>
                  <a:pt x="49" y="2"/>
                  <a:pt x="43" y="16"/>
                  <a:pt x="34" y="21"/>
                </a:cubicBezTo>
                <a:cubicBezTo>
                  <a:pt x="34" y="21"/>
                  <a:pt x="34" y="21"/>
                  <a:pt x="34" y="21"/>
                </a:cubicBezTo>
                <a:cubicBezTo>
                  <a:pt x="34" y="26"/>
                  <a:pt x="38" y="26"/>
                  <a:pt x="40" y="29"/>
                </a:cubicBezTo>
                <a:cubicBezTo>
                  <a:pt x="43" y="33"/>
                  <a:pt x="36" y="34"/>
                  <a:pt x="34" y="36"/>
                </a:cubicBezTo>
                <a:cubicBezTo>
                  <a:pt x="32" y="38"/>
                  <a:pt x="35" y="41"/>
                  <a:pt x="36" y="43"/>
                </a:cubicBezTo>
                <a:cubicBezTo>
                  <a:pt x="38" y="46"/>
                  <a:pt x="38" y="48"/>
                  <a:pt x="33" y="48"/>
                </a:cubicBezTo>
                <a:cubicBezTo>
                  <a:pt x="27" y="48"/>
                  <a:pt x="28" y="53"/>
                  <a:pt x="26" y="56"/>
                </a:cubicBezTo>
                <a:cubicBezTo>
                  <a:pt x="25" y="59"/>
                  <a:pt x="22" y="61"/>
                  <a:pt x="21" y="63"/>
                </a:cubicBezTo>
                <a:cubicBezTo>
                  <a:pt x="20" y="65"/>
                  <a:pt x="17" y="67"/>
                  <a:pt x="14" y="69"/>
                </a:cubicBezTo>
                <a:cubicBezTo>
                  <a:pt x="12" y="70"/>
                  <a:pt x="10" y="70"/>
                  <a:pt x="8" y="71"/>
                </a:cubicBezTo>
                <a:cubicBezTo>
                  <a:pt x="5" y="73"/>
                  <a:pt x="0" y="81"/>
                  <a:pt x="0" y="85"/>
                </a:cubicBezTo>
                <a:cubicBezTo>
                  <a:pt x="0" y="90"/>
                  <a:pt x="6" y="88"/>
                  <a:pt x="7" y="91"/>
                </a:cubicBezTo>
                <a:cubicBezTo>
                  <a:pt x="8" y="93"/>
                  <a:pt x="10" y="93"/>
                  <a:pt x="11" y="94"/>
                </a:cubicBezTo>
                <a:cubicBezTo>
                  <a:pt x="12" y="95"/>
                  <a:pt x="14" y="96"/>
                  <a:pt x="15" y="98"/>
                </a:cubicBezTo>
                <a:cubicBezTo>
                  <a:pt x="15" y="101"/>
                  <a:pt x="17" y="102"/>
                  <a:pt x="19" y="105"/>
                </a:cubicBezTo>
                <a:cubicBezTo>
                  <a:pt x="23" y="114"/>
                  <a:pt x="23" y="114"/>
                  <a:pt x="23" y="114"/>
                </a:cubicBezTo>
                <a:cubicBezTo>
                  <a:pt x="23" y="114"/>
                  <a:pt x="23" y="114"/>
                  <a:pt x="23" y="114"/>
                </a:cubicBezTo>
                <a:cubicBezTo>
                  <a:pt x="25" y="116"/>
                  <a:pt x="27" y="117"/>
                  <a:pt x="30" y="118"/>
                </a:cubicBezTo>
                <a:cubicBezTo>
                  <a:pt x="41" y="124"/>
                  <a:pt x="62" y="132"/>
                  <a:pt x="64" y="110"/>
                </a:cubicBezTo>
                <a:cubicBezTo>
                  <a:pt x="64" y="106"/>
                  <a:pt x="67" y="97"/>
                  <a:pt x="71" y="104"/>
                </a:cubicBezTo>
                <a:cubicBezTo>
                  <a:pt x="75" y="112"/>
                  <a:pt x="76" y="104"/>
                  <a:pt x="81" y="107"/>
                </a:cubicBezTo>
                <a:cubicBezTo>
                  <a:pt x="84" y="108"/>
                  <a:pt x="83" y="113"/>
                  <a:pt x="86" y="114"/>
                </a:cubicBezTo>
                <a:cubicBezTo>
                  <a:pt x="92" y="116"/>
                  <a:pt x="92" y="123"/>
                  <a:pt x="99" y="125"/>
                </a:cubicBezTo>
                <a:cubicBezTo>
                  <a:pt x="113" y="129"/>
                  <a:pt x="119" y="131"/>
                  <a:pt x="127" y="118"/>
                </a:cubicBezTo>
                <a:cubicBezTo>
                  <a:pt x="130" y="113"/>
                  <a:pt x="133" y="116"/>
                  <a:pt x="133" y="121"/>
                </a:cubicBezTo>
                <a:cubicBezTo>
                  <a:pt x="133" y="126"/>
                  <a:pt x="128" y="127"/>
                  <a:pt x="135" y="130"/>
                </a:cubicBezTo>
                <a:cubicBezTo>
                  <a:pt x="139" y="132"/>
                  <a:pt x="147" y="121"/>
                  <a:pt x="147" y="133"/>
                </a:cubicBezTo>
                <a:cubicBezTo>
                  <a:pt x="147" y="135"/>
                  <a:pt x="150" y="139"/>
                  <a:pt x="153" y="141"/>
                </a:cubicBezTo>
                <a:cubicBezTo>
                  <a:pt x="155" y="142"/>
                  <a:pt x="157" y="142"/>
                  <a:pt x="159" y="140"/>
                </a:cubicBezTo>
                <a:cubicBezTo>
                  <a:pt x="160" y="138"/>
                  <a:pt x="167" y="128"/>
                  <a:pt x="169" y="135"/>
                </a:cubicBezTo>
                <a:cubicBezTo>
                  <a:pt x="171" y="142"/>
                  <a:pt x="171" y="141"/>
                  <a:pt x="177" y="139"/>
                </a:cubicBezTo>
                <a:cubicBezTo>
                  <a:pt x="181" y="138"/>
                  <a:pt x="184" y="143"/>
                  <a:pt x="188" y="142"/>
                </a:cubicBezTo>
                <a:cubicBezTo>
                  <a:pt x="195" y="140"/>
                  <a:pt x="196" y="129"/>
                  <a:pt x="206" y="132"/>
                </a:cubicBezTo>
                <a:cubicBezTo>
                  <a:pt x="210" y="132"/>
                  <a:pt x="213" y="137"/>
                  <a:pt x="217" y="139"/>
                </a:cubicBezTo>
                <a:cubicBezTo>
                  <a:pt x="225" y="143"/>
                  <a:pt x="227" y="139"/>
                  <a:pt x="234" y="148"/>
                </a:cubicBezTo>
                <a:cubicBezTo>
                  <a:pt x="238" y="155"/>
                  <a:pt x="247" y="149"/>
                  <a:pt x="251" y="155"/>
                </a:cubicBezTo>
                <a:cubicBezTo>
                  <a:pt x="254" y="160"/>
                  <a:pt x="265" y="173"/>
                  <a:pt x="271" y="174"/>
                </a:cubicBezTo>
                <a:cubicBezTo>
                  <a:pt x="276" y="176"/>
                  <a:pt x="288" y="169"/>
                  <a:pt x="292" y="166"/>
                </a:cubicBezTo>
                <a:cubicBezTo>
                  <a:pt x="296" y="163"/>
                  <a:pt x="305" y="159"/>
                  <a:pt x="303" y="152"/>
                </a:cubicBezTo>
                <a:cubicBezTo>
                  <a:pt x="301" y="147"/>
                  <a:pt x="299" y="139"/>
                  <a:pt x="307" y="139"/>
                </a:cubicBezTo>
                <a:cubicBezTo>
                  <a:pt x="315" y="139"/>
                  <a:pt x="317" y="113"/>
                  <a:pt x="330" y="121"/>
                </a:cubicBezTo>
                <a:cubicBezTo>
                  <a:pt x="334" y="124"/>
                  <a:pt x="333" y="128"/>
                  <a:pt x="336" y="131"/>
                </a:cubicBezTo>
                <a:cubicBezTo>
                  <a:pt x="339" y="135"/>
                  <a:pt x="347" y="120"/>
                  <a:pt x="352" y="127"/>
                </a:cubicBezTo>
                <a:cubicBezTo>
                  <a:pt x="356" y="131"/>
                  <a:pt x="352" y="134"/>
                  <a:pt x="352" y="139"/>
                </a:cubicBezTo>
                <a:cubicBezTo>
                  <a:pt x="351" y="143"/>
                  <a:pt x="355" y="143"/>
                  <a:pt x="358" y="144"/>
                </a:cubicBezTo>
                <a:cubicBezTo>
                  <a:pt x="363" y="147"/>
                  <a:pt x="360" y="154"/>
                  <a:pt x="366" y="155"/>
                </a:cubicBezTo>
                <a:cubicBezTo>
                  <a:pt x="369" y="156"/>
                  <a:pt x="371" y="154"/>
                  <a:pt x="374" y="154"/>
                </a:cubicBezTo>
                <a:cubicBezTo>
                  <a:pt x="377" y="154"/>
                  <a:pt x="380" y="156"/>
                  <a:pt x="382" y="157"/>
                </a:cubicBezTo>
                <a:cubicBezTo>
                  <a:pt x="388" y="158"/>
                  <a:pt x="399" y="156"/>
                  <a:pt x="400" y="149"/>
                </a:cubicBezTo>
                <a:cubicBezTo>
                  <a:pt x="402" y="137"/>
                  <a:pt x="393" y="128"/>
                  <a:pt x="412" y="126"/>
                </a:cubicBezTo>
                <a:cubicBezTo>
                  <a:pt x="423" y="125"/>
                  <a:pt x="417" y="140"/>
                  <a:pt x="428" y="137"/>
                </a:cubicBezTo>
                <a:cubicBezTo>
                  <a:pt x="436" y="135"/>
                  <a:pt x="434" y="145"/>
                  <a:pt x="441" y="144"/>
                </a:cubicBezTo>
                <a:cubicBezTo>
                  <a:pt x="450" y="144"/>
                  <a:pt x="469" y="134"/>
                  <a:pt x="476" y="144"/>
                </a:cubicBezTo>
                <a:cubicBezTo>
                  <a:pt x="482" y="152"/>
                  <a:pt x="485" y="156"/>
                  <a:pt x="492" y="162"/>
                </a:cubicBezTo>
                <a:cubicBezTo>
                  <a:pt x="493" y="163"/>
                  <a:pt x="494" y="164"/>
                  <a:pt x="496" y="165"/>
                </a:cubicBezTo>
                <a:cubicBezTo>
                  <a:pt x="499" y="166"/>
                  <a:pt x="509" y="163"/>
                  <a:pt x="511" y="166"/>
                </a:cubicBezTo>
                <a:cubicBezTo>
                  <a:pt x="512" y="166"/>
                  <a:pt x="511" y="175"/>
                  <a:pt x="513" y="173"/>
                </a:cubicBezTo>
                <a:cubicBezTo>
                  <a:pt x="515" y="170"/>
                  <a:pt x="518" y="159"/>
                  <a:pt x="515" y="155"/>
                </a:cubicBezTo>
                <a:cubicBezTo>
                  <a:pt x="513" y="153"/>
                  <a:pt x="513" y="151"/>
                  <a:pt x="513" y="150"/>
                </a:cubicBezTo>
                <a:cubicBezTo>
                  <a:pt x="513" y="150"/>
                  <a:pt x="513" y="150"/>
                  <a:pt x="513" y="150"/>
                </a:cubicBezTo>
                <a:cubicBezTo>
                  <a:pt x="512" y="149"/>
                  <a:pt x="510" y="146"/>
                  <a:pt x="509" y="145"/>
                </a:cubicBezTo>
                <a:cubicBezTo>
                  <a:pt x="508" y="144"/>
                  <a:pt x="508" y="144"/>
                  <a:pt x="507" y="144"/>
                </a:cubicBezTo>
                <a:cubicBezTo>
                  <a:pt x="505" y="143"/>
                  <a:pt x="505" y="142"/>
                  <a:pt x="505" y="140"/>
                </a:cubicBezTo>
                <a:cubicBezTo>
                  <a:pt x="504" y="138"/>
                  <a:pt x="505" y="134"/>
                  <a:pt x="506" y="132"/>
                </a:cubicBezTo>
                <a:cubicBezTo>
                  <a:pt x="507" y="131"/>
                  <a:pt x="506" y="130"/>
                  <a:pt x="506" y="128"/>
                </a:cubicBezTo>
                <a:cubicBezTo>
                  <a:pt x="504" y="125"/>
                  <a:pt x="502" y="123"/>
                  <a:pt x="505" y="120"/>
                </a:cubicBezTo>
                <a:cubicBezTo>
                  <a:pt x="507" y="117"/>
                  <a:pt x="508" y="114"/>
                  <a:pt x="509" y="111"/>
                </a:cubicBezTo>
                <a:cubicBezTo>
                  <a:pt x="513" y="105"/>
                  <a:pt x="518" y="103"/>
                  <a:pt x="523" y="99"/>
                </a:cubicBezTo>
                <a:cubicBezTo>
                  <a:pt x="527" y="95"/>
                  <a:pt x="524" y="92"/>
                  <a:pt x="525" y="88"/>
                </a:cubicBezTo>
                <a:cubicBezTo>
                  <a:pt x="525" y="86"/>
                  <a:pt x="526" y="86"/>
                  <a:pt x="526" y="84"/>
                </a:cubicBezTo>
                <a:cubicBezTo>
                  <a:pt x="524" y="83"/>
                  <a:pt x="523" y="82"/>
                  <a:pt x="522" y="82"/>
                </a:cubicBezTo>
                <a:cubicBezTo>
                  <a:pt x="520" y="82"/>
                  <a:pt x="519" y="82"/>
                  <a:pt x="517" y="82"/>
                </a:cubicBezTo>
                <a:cubicBezTo>
                  <a:pt x="517" y="77"/>
                  <a:pt x="509" y="79"/>
                  <a:pt x="507" y="80"/>
                </a:cubicBezTo>
                <a:close/>
              </a:path>
            </a:pathLst>
          </a:custGeom>
          <a:solidFill>
            <a:srgbClr val="BCBCBC"/>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5" name="Freeform 20"/>
          <p:cNvSpPr>
            <a:spLocks noEditPoints="1"/>
          </p:cNvSpPr>
          <p:nvPr/>
        </p:nvSpPr>
        <p:spPr bwMode="auto">
          <a:xfrm>
            <a:off x="4100206" y="2038153"/>
            <a:ext cx="1159064" cy="1806559"/>
          </a:xfrm>
          <a:custGeom>
            <a:avLst/>
            <a:gdLst/>
            <a:ahLst/>
            <a:cxnLst>
              <a:cxn ang="0">
                <a:pos x="249" y="487"/>
              </a:cxn>
              <a:cxn ang="0">
                <a:pos x="245" y="477"/>
              </a:cxn>
              <a:cxn ang="0">
                <a:pos x="223" y="456"/>
              </a:cxn>
              <a:cxn ang="0">
                <a:pos x="208" y="433"/>
              </a:cxn>
              <a:cxn ang="0">
                <a:pos x="222" y="414"/>
              </a:cxn>
              <a:cxn ang="0">
                <a:pos x="244" y="451"/>
              </a:cxn>
              <a:cxn ang="0">
                <a:pos x="249" y="422"/>
              </a:cxn>
              <a:cxn ang="0">
                <a:pos x="232" y="402"/>
              </a:cxn>
              <a:cxn ang="0">
                <a:pos x="230" y="410"/>
              </a:cxn>
              <a:cxn ang="0">
                <a:pos x="73" y="442"/>
              </a:cxn>
              <a:cxn ang="0">
                <a:pos x="152" y="353"/>
              </a:cxn>
              <a:cxn ang="0">
                <a:pos x="154" y="359"/>
              </a:cxn>
              <a:cxn ang="0">
                <a:pos x="152" y="611"/>
              </a:cxn>
              <a:cxn ang="0">
                <a:pos x="61" y="578"/>
              </a:cxn>
              <a:cxn ang="0">
                <a:pos x="67" y="576"/>
              </a:cxn>
              <a:cxn ang="0">
                <a:pos x="96" y="489"/>
              </a:cxn>
              <a:cxn ang="0">
                <a:pos x="92" y="549"/>
              </a:cxn>
              <a:cxn ang="0">
                <a:pos x="118" y="567"/>
              </a:cxn>
              <a:cxn ang="0">
                <a:pos x="125" y="563"/>
              </a:cxn>
              <a:cxn ang="0">
                <a:pos x="44" y="507"/>
              </a:cxn>
              <a:cxn ang="0">
                <a:pos x="52" y="509"/>
              </a:cxn>
              <a:cxn ang="0">
                <a:pos x="130" y="464"/>
              </a:cxn>
              <a:cxn ang="0">
                <a:pos x="124" y="361"/>
              </a:cxn>
              <a:cxn ang="0">
                <a:pos x="76" y="253"/>
              </a:cxn>
              <a:cxn ang="0">
                <a:pos x="78" y="309"/>
              </a:cxn>
              <a:cxn ang="0">
                <a:pos x="101" y="381"/>
              </a:cxn>
              <a:cxn ang="0">
                <a:pos x="71" y="364"/>
              </a:cxn>
              <a:cxn ang="0">
                <a:pos x="91" y="439"/>
              </a:cxn>
              <a:cxn ang="0">
                <a:pos x="110" y="504"/>
              </a:cxn>
              <a:cxn ang="0">
                <a:pos x="146" y="517"/>
              </a:cxn>
              <a:cxn ang="0">
                <a:pos x="240" y="374"/>
              </a:cxn>
              <a:cxn ang="0">
                <a:pos x="234" y="382"/>
              </a:cxn>
              <a:cxn ang="0">
                <a:pos x="240" y="337"/>
              </a:cxn>
              <a:cxn ang="0">
                <a:pos x="226" y="364"/>
              </a:cxn>
              <a:cxn ang="0">
                <a:pos x="176" y="320"/>
              </a:cxn>
              <a:cxn ang="0">
                <a:pos x="124" y="282"/>
              </a:cxn>
              <a:cxn ang="0">
                <a:pos x="150" y="229"/>
              </a:cxn>
              <a:cxn ang="0">
                <a:pos x="170" y="223"/>
              </a:cxn>
              <a:cxn ang="0">
                <a:pos x="198" y="270"/>
              </a:cxn>
              <a:cxn ang="0">
                <a:pos x="222" y="311"/>
              </a:cxn>
              <a:cxn ang="0">
                <a:pos x="256" y="289"/>
              </a:cxn>
              <a:cxn ang="0">
                <a:pos x="175" y="222"/>
              </a:cxn>
              <a:cxn ang="0">
                <a:pos x="156" y="189"/>
              </a:cxn>
              <a:cxn ang="0">
                <a:pos x="86" y="166"/>
              </a:cxn>
              <a:cxn ang="0">
                <a:pos x="40" y="261"/>
              </a:cxn>
              <a:cxn ang="0">
                <a:pos x="36" y="172"/>
              </a:cxn>
              <a:cxn ang="0">
                <a:pos x="4" y="120"/>
              </a:cxn>
              <a:cxn ang="0">
                <a:pos x="34" y="101"/>
              </a:cxn>
              <a:cxn ang="0">
                <a:pos x="103" y="87"/>
              </a:cxn>
              <a:cxn ang="0">
                <a:pos x="161" y="4"/>
              </a:cxn>
              <a:cxn ang="0">
                <a:pos x="204" y="52"/>
              </a:cxn>
              <a:cxn ang="0">
                <a:pos x="209" y="72"/>
              </a:cxn>
              <a:cxn ang="0">
                <a:pos x="281" y="98"/>
              </a:cxn>
              <a:cxn ang="0">
                <a:pos x="381" y="121"/>
              </a:cxn>
              <a:cxn ang="0">
                <a:pos x="392" y="139"/>
              </a:cxn>
              <a:cxn ang="0">
                <a:pos x="348" y="196"/>
              </a:cxn>
              <a:cxn ang="0">
                <a:pos x="308" y="188"/>
              </a:cxn>
              <a:cxn ang="0">
                <a:pos x="315" y="271"/>
              </a:cxn>
              <a:cxn ang="0">
                <a:pos x="292" y="302"/>
              </a:cxn>
            </a:cxnLst>
            <a:rect l="0" t="0" r="r" b="b"/>
            <a:pathLst>
              <a:path w="394" h="613">
                <a:moveTo>
                  <a:pt x="245" y="477"/>
                </a:moveTo>
                <a:cubicBezTo>
                  <a:pt x="244" y="476"/>
                  <a:pt x="242" y="473"/>
                  <a:pt x="240" y="471"/>
                </a:cubicBezTo>
                <a:cubicBezTo>
                  <a:pt x="240" y="471"/>
                  <a:pt x="237" y="467"/>
                  <a:pt x="235" y="468"/>
                </a:cubicBezTo>
                <a:cubicBezTo>
                  <a:pt x="234" y="469"/>
                  <a:pt x="238" y="472"/>
                  <a:pt x="238" y="473"/>
                </a:cubicBezTo>
                <a:cubicBezTo>
                  <a:pt x="240" y="475"/>
                  <a:pt x="241" y="477"/>
                  <a:pt x="243" y="479"/>
                </a:cubicBezTo>
                <a:cubicBezTo>
                  <a:pt x="245" y="481"/>
                  <a:pt x="247" y="484"/>
                  <a:pt x="249" y="487"/>
                </a:cubicBezTo>
                <a:cubicBezTo>
                  <a:pt x="250" y="489"/>
                  <a:pt x="250" y="490"/>
                  <a:pt x="251" y="492"/>
                </a:cubicBezTo>
                <a:cubicBezTo>
                  <a:pt x="252" y="493"/>
                  <a:pt x="254" y="493"/>
                  <a:pt x="255" y="493"/>
                </a:cubicBezTo>
                <a:cubicBezTo>
                  <a:pt x="256" y="493"/>
                  <a:pt x="257" y="493"/>
                  <a:pt x="257" y="492"/>
                </a:cubicBezTo>
                <a:cubicBezTo>
                  <a:pt x="257" y="490"/>
                  <a:pt x="254" y="489"/>
                  <a:pt x="253" y="488"/>
                </a:cubicBezTo>
                <a:cubicBezTo>
                  <a:pt x="252" y="486"/>
                  <a:pt x="251" y="484"/>
                  <a:pt x="249" y="483"/>
                </a:cubicBezTo>
                <a:cubicBezTo>
                  <a:pt x="245" y="477"/>
                  <a:pt x="245" y="477"/>
                  <a:pt x="245" y="477"/>
                </a:cubicBezTo>
                <a:close/>
                <a:moveTo>
                  <a:pt x="249" y="457"/>
                </a:moveTo>
                <a:cubicBezTo>
                  <a:pt x="253" y="461"/>
                  <a:pt x="253" y="461"/>
                  <a:pt x="253" y="461"/>
                </a:cubicBezTo>
                <a:cubicBezTo>
                  <a:pt x="255" y="463"/>
                  <a:pt x="268" y="481"/>
                  <a:pt x="263" y="484"/>
                </a:cubicBezTo>
                <a:cubicBezTo>
                  <a:pt x="256" y="488"/>
                  <a:pt x="251" y="480"/>
                  <a:pt x="247" y="474"/>
                </a:cubicBezTo>
                <a:cubicBezTo>
                  <a:pt x="244" y="469"/>
                  <a:pt x="238" y="465"/>
                  <a:pt x="233" y="462"/>
                </a:cubicBezTo>
                <a:cubicBezTo>
                  <a:pt x="229" y="460"/>
                  <a:pt x="227" y="458"/>
                  <a:pt x="223" y="456"/>
                </a:cubicBezTo>
                <a:cubicBezTo>
                  <a:pt x="219" y="453"/>
                  <a:pt x="216" y="457"/>
                  <a:pt x="212" y="458"/>
                </a:cubicBezTo>
                <a:cubicBezTo>
                  <a:pt x="210" y="458"/>
                  <a:pt x="208" y="457"/>
                  <a:pt x="206" y="457"/>
                </a:cubicBezTo>
                <a:cubicBezTo>
                  <a:pt x="200" y="455"/>
                  <a:pt x="200" y="454"/>
                  <a:pt x="198" y="449"/>
                </a:cubicBezTo>
                <a:cubicBezTo>
                  <a:pt x="197" y="445"/>
                  <a:pt x="188" y="445"/>
                  <a:pt x="191" y="440"/>
                </a:cubicBezTo>
                <a:cubicBezTo>
                  <a:pt x="195" y="431"/>
                  <a:pt x="204" y="447"/>
                  <a:pt x="209" y="442"/>
                </a:cubicBezTo>
                <a:cubicBezTo>
                  <a:pt x="210" y="440"/>
                  <a:pt x="203" y="430"/>
                  <a:pt x="208" y="433"/>
                </a:cubicBezTo>
                <a:cubicBezTo>
                  <a:pt x="208" y="433"/>
                  <a:pt x="214" y="439"/>
                  <a:pt x="214" y="436"/>
                </a:cubicBezTo>
                <a:cubicBezTo>
                  <a:pt x="214" y="430"/>
                  <a:pt x="207" y="425"/>
                  <a:pt x="203" y="421"/>
                </a:cubicBezTo>
                <a:cubicBezTo>
                  <a:pt x="200" y="418"/>
                  <a:pt x="195" y="413"/>
                  <a:pt x="203" y="415"/>
                </a:cubicBezTo>
                <a:cubicBezTo>
                  <a:pt x="206" y="416"/>
                  <a:pt x="213" y="421"/>
                  <a:pt x="214" y="418"/>
                </a:cubicBezTo>
                <a:cubicBezTo>
                  <a:pt x="215" y="417"/>
                  <a:pt x="212" y="413"/>
                  <a:pt x="215" y="413"/>
                </a:cubicBezTo>
                <a:cubicBezTo>
                  <a:pt x="217" y="413"/>
                  <a:pt x="220" y="413"/>
                  <a:pt x="222" y="414"/>
                </a:cubicBezTo>
                <a:cubicBezTo>
                  <a:pt x="224" y="416"/>
                  <a:pt x="225" y="416"/>
                  <a:pt x="227" y="417"/>
                </a:cubicBezTo>
                <a:cubicBezTo>
                  <a:pt x="230" y="419"/>
                  <a:pt x="225" y="424"/>
                  <a:pt x="224" y="425"/>
                </a:cubicBezTo>
                <a:cubicBezTo>
                  <a:pt x="219" y="426"/>
                  <a:pt x="218" y="427"/>
                  <a:pt x="222" y="431"/>
                </a:cubicBezTo>
                <a:cubicBezTo>
                  <a:pt x="224" y="433"/>
                  <a:pt x="226" y="435"/>
                  <a:pt x="229" y="437"/>
                </a:cubicBezTo>
                <a:cubicBezTo>
                  <a:pt x="232" y="440"/>
                  <a:pt x="235" y="443"/>
                  <a:pt x="238" y="446"/>
                </a:cubicBezTo>
                <a:cubicBezTo>
                  <a:pt x="240" y="448"/>
                  <a:pt x="242" y="449"/>
                  <a:pt x="244" y="451"/>
                </a:cubicBezTo>
                <a:cubicBezTo>
                  <a:pt x="245" y="453"/>
                  <a:pt x="247" y="455"/>
                  <a:pt x="249" y="457"/>
                </a:cubicBezTo>
                <a:close/>
                <a:moveTo>
                  <a:pt x="252" y="413"/>
                </a:moveTo>
                <a:cubicBezTo>
                  <a:pt x="251" y="413"/>
                  <a:pt x="249" y="413"/>
                  <a:pt x="248" y="412"/>
                </a:cubicBezTo>
                <a:cubicBezTo>
                  <a:pt x="247" y="412"/>
                  <a:pt x="244" y="413"/>
                  <a:pt x="244" y="414"/>
                </a:cubicBezTo>
                <a:cubicBezTo>
                  <a:pt x="242" y="416"/>
                  <a:pt x="245" y="418"/>
                  <a:pt x="246" y="419"/>
                </a:cubicBezTo>
                <a:cubicBezTo>
                  <a:pt x="248" y="420"/>
                  <a:pt x="248" y="420"/>
                  <a:pt x="249" y="422"/>
                </a:cubicBezTo>
                <a:cubicBezTo>
                  <a:pt x="250" y="422"/>
                  <a:pt x="251" y="424"/>
                  <a:pt x="252" y="423"/>
                </a:cubicBezTo>
                <a:cubicBezTo>
                  <a:pt x="252" y="422"/>
                  <a:pt x="252" y="420"/>
                  <a:pt x="253" y="420"/>
                </a:cubicBezTo>
                <a:cubicBezTo>
                  <a:pt x="254" y="419"/>
                  <a:pt x="255" y="418"/>
                  <a:pt x="256" y="417"/>
                </a:cubicBezTo>
                <a:cubicBezTo>
                  <a:pt x="257" y="416"/>
                  <a:pt x="257" y="414"/>
                  <a:pt x="256" y="413"/>
                </a:cubicBezTo>
                <a:cubicBezTo>
                  <a:pt x="252" y="413"/>
                  <a:pt x="252" y="413"/>
                  <a:pt x="252" y="413"/>
                </a:cubicBezTo>
                <a:close/>
                <a:moveTo>
                  <a:pt x="232" y="402"/>
                </a:moveTo>
                <a:cubicBezTo>
                  <a:pt x="231" y="402"/>
                  <a:pt x="230" y="399"/>
                  <a:pt x="229" y="399"/>
                </a:cubicBezTo>
                <a:cubicBezTo>
                  <a:pt x="228" y="398"/>
                  <a:pt x="227" y="397"/>
                  <a:pt x="226" y="396"/>
                </a:cubicBezTo>
                <a:cubicBezTo>
                  <a:pt x="225" y="396"/>
                  <a:pt x="225" y="397"/>
                  <a:pt x="225" y="398"/>
                </a:cubicBezTo>
                <a:cubicBezTo>
                  <a:pt x="224" y="400"/>
                  <a:pt x="219" y="398"/>
                  <a:pt x="219" y="401"/>
                </a:cubicBezTo>
                <a:cubicBezTo>
                  <a:pt x="219" y="403"/>
                  <a:pt x="222" y="404"/>
                  <a:pt x="224" y="406"/>
                </a:cubicBezTo>
                <a:cubicBezTo>
                  <a:pt x="226" y="407"/>
                  <a:pt x="228" y="409"/>
                  <a:pt x="230" y="410"/>
                </a:cubicBezTo>
                <a:cubicBezTo>
                  <a:pt x="231" y="410"/>
                  <a:pt x="233" y="410"/>
                  <a:pt x="234" y="410"/>
                </a:cubicBezTo>
                <a:cubicBezTo>
                  <a:pt x="235" y="410"/>
                  <a:pt x="236" y="407"/>
                  <a:pt x="235" y="406"/>
                </a:cubicBezTo>
                <a:cubicBezTo>
                  <a:pt x="232" y="402"/>
                  <a:pt x="232" y="402"/>
                  <a:pt x="232" y="402"/>
                </a:cubicBezTo>
                <a:close/>
                <a:moveTo>
                  <a:pt x="68" y="451"/>
                </a:moveTo>
                <a:cubicBezTo>
                  <a:pt x="68" y="449"/>
                  <a:pt x="69" y="447"/>
                  <a:pt x="70" y="446"/>
                </a:cubicBezTo>
                <a:cubicBezTo>
                  <a:pt x="70" y="444"/>
                  <a:pt x="71" y="442"/>
                  <a:pt x="73" y="442"/>
                </a:cubicBezTo>
                <a:cubicBezTo>
                  <a:pt x="73" y="444"/>
                  <a:pt x="72" y="446"/>
                  <a:pt x="72" y="448"/>
                </a:cubicBezTo>
                <a:cubicBezTo>
                  <a:pt x="72" y="449"/>
                  <a:pt x="72" y="451"/>
                  <a:pt x="72" y="453"/>
                </a:cubicBezTo>
                <a:cubicBezTo>
                  <a:pt x="71" y="454"/>
                  <a:pt x="71" y="456"/>
                  <a:pt x="71" y="457"/>
                </a:cubicBezTo>
                <a:cubicBezTo>
                  <a:pt x="70" y="458"/>
                  <a:pt x="67" y="457"/>
                  <a:pt x="67" y="455"/>
                </a:cubicBezTo>
                <a:cubicBezTo>
                  <a:pt x="68" y="451"/>
                  <a:pt x="68" y="451"/>
                  <a:pt x="68" y="451"/>
                </a:cubicBezTo>
                <a:close/>
                <a:moveTo>
                  <a:pt x="152" y="353"/>
                </a:moveTo>
                <a:cubicBezTo>
                  <a:pt x="151" y="352"/>
                  <a:pt x="147" y="343"/>
                  <a:pt x="145" y="344"/>
                </a:cubicBezTo>
                <a:cubicBezTo>
                  <a:pt x="144" y="345"/>
                  <a:pt x="143" y="346"/>
                  <a:pt x="142" y="346"/>
                </a:cubicBezTo>
                <a:cubicBezTo>
                  <a:pt x="140" y="346"/>
                  <a:pt x="134" y="345"/>
                  <a:pt x="134" y="347"/>
                </a:cubicBezTo>
                <a:cubicBezTo>
                  <a:pt x="135" y="350"/>
                  <a:pt x="139" y="353"/>
                  <a:pt x="141" y="354"/>
                </a:cubicBezTo>
                <a:cubicBezTo>
                  <a:pt x="144" y="355"/>
                  <a:pt x="147" y="358"/>
                  <a:pt x="150" y="360"/>
                </a:cubicBezTo>
                <a:cubicBezTo>
                  <a:pt x="151" y="360"/>
                  <a:pt x="153" y="360"/>
                  <a:pt x="154" y="359"/>
                </a:cubicBezTo>
                <a:cubicBezTo>
                  <a:pt x="155" y="357"/>
                  <a:pt x="154" y="355"/>
                  <a:pt x="152" y="354"/>
                </a:cubicBezTo>
                <a:cubicBezTo>
                  <a:pt x="152" y="353"/>
                  <a:pt x="152" y="353"/>
                  <a:pt x="152" y="353"/>
                </a:cubicBezTo>
                <a:close/>
                <a:moveTo>
                  <a:pt x="158" y="605"/>
                </a:moveTo>
                <a:cubicBezTo>
                  <a:pt x="156" y="605"/>
                  <a:pt x="154" y="603"/>
                  <a:pt x="151" y="603"/>
                </a:cubicBezTo>
                <a:cubicBezTo>
                  <a:pt x="148" y="603"/>
                  <a:pt x="147" y="604"/>
                  <a:pt x="148" y="607"/>
                </a:cubicBezTo>
                <a:cubicBezTo>
                  <a:pt x="148" y="610"/>
                  <a:pt x="150" y="611"/>
                  <a:pt x="152" y="611"/>
                </a:cubicBezTo>
                <a:cubicBezTo>
                  <a:pt x="154" y="612"/>
                  <a:pt x="155" y="611"/>
                  <a:pt x="156" y="612"/>
                </a:cubicBezTo>
                <a:cubicBezTo>
                  <a:pt x="158" y="613"/>
                  <a:pt x="160" y="613"/>
                  <a:pt x="162" y="613"/>
                </a:cubicBezTo>
                <a:cubicBezTo>
                  <a:pt x="164" y="613"/>
                  <a:pt x="163" y="610"/>
                  <a:pt x="162" y="609"/>
                </a:cubicBezTo>
                <a:cubicBezTo>
                  <a:pt x="158" y="605"/>
                  <a:pt x="158" y="605"/>
                  <a:pt x="158" y="605"/>
                </a:cubicBezTo>
                <a:close/>
                <a:moveTo>
                  <a:pt x="67" y="576"/>
                </a:moveTo>
                <a:cubicBezTo>
                  <a:pt x="66" y="577"/>
                  <a:pt x="60" y="574"/>
                  <a:pt x="61" y="578"/>
                </a:cubicBezTo>
                <a:cubicBezTo>
                  <a:pt x="61" y="578"/>
                  <a:pt x="62" y="579"/>
                  <a:pt x="63" y="580"/>
                </a:cubicBezTo>
                <a:cubicBezTo>
                  <a:pt x="65" y="582"/>
                  <a:pt x="65" y="585"/>
                  <a:pt x="68" y="585"/>
                </a:cubicBezTo>
                <a:cubicBezTo>
                  <a:pt x="70" y="585"/>
                  <a:pt x="71" y="584"/>
                  <a:pt x="71" y="583"/>
                </a:cubicBezTo>
                <a:cubicBezTo>
                  <a:pt x="71" y="582"/>
                  <a:pt x="71" y="582"/>
                  <a:pt x="70" y="581"/>
                </a:cubicBezTo>
                <a:cubicBezTo>
                  <a:pt x="70" y="580"/>
                  <a:pt x="70" y="579"/>
                  <a:pt x="69" y="578"/>
                </a:cubicBezTo>
                <a:cubicBezTo>
                  <a:pt x="67" y="576"/>
                  <a:pt x="67" y="576"/>
                  <a:pt x="67" y="576"/>
                </a:cubicBezTo>
                <a:close/>
                <a:moveTo>
                  <a:pt x="111" y="546"/>
                </a:moveTo>
                <a:cubicBezTo>
                  <a:pt x="109" y="544"/>
                  <a:pt x="107" y="541"/>
                  <a:pt x="107" y="538"/>
                </a:cubicBezTo>
                <a:cubicBezTo>
                  <a:pt x="106" y="534"/>
                  <a:pt x="105" y="533"/>
                  <a:pt x="103" y="529"/>
                </a:cubicBezTo>
                <a:cubicBezTo>
                  <a:pt x="100" y="522"/>
                  <a:pt x="100" y="518"/>
                  <a:pt x="100" y="510"/>
                </a:cubicBezTo>
                <a:cubicBezTo>
                  <a:pt x="100" y="507"/>
                  <a:pt x="99" y="497"/>
                  <a:pt x="100" y="495"/>
                </a:cubicBezTo>
                <a:cubicBezTo>
                  <a:pt x="98" y="492"/>
                  <a:pt x="99" y="491"/>
                  <a:pt x="96" y="489"/>
                </a:cubicBezTo>
                <a:cubicBezTo>
                  <a:pt x="92" y="486"/>
                  <a:pt x="89" y="489"/>
                  <a:pt x="85" y="485"/>
                </a:cubicBezTo>
                <a:cubicBezTo>
                  <a:pt x="74" y="475"/>
                  <a:pt x="82" y="500"/>
                  <a:pt x="82" y="504"/>
                </a:cubicBezTo>
                <a:cubicBezTo>
                  <a:pt x="84" y="515"/>
                  <a:pt x="87" y="515"/>
                  <a:pt x="94" y="521"/>
                </a:cubicBezTo>
                <a:cubicBezTo>
                  <a:pt x="97" y="524"/>
                  <a:pt x="98" y="530"/>
                  <a:pt x="98" y="534"/>
                </a:cubicBezTo>
                <a:cubicBezTo>
                  <a:pt x="98" y="538"/>
                  <a:pt x="94" y="539"/>
                  <a:pt x="93" y="542"/>
                </a:cubicBezTo>
                <a:cubicBezTo>
                  <a:pt x="92" y="546"/>
                  <a:pt x="94" y="545"/>
                  <a:pt x="92" y="549"/>
                </a:cubicBezTo>
                <a:cubicBezTo>
                  <a:pt x="90" y="552"/>
                  <a:pt x="96" y="558"/>
                  <a:pt x="99" y="557"/>
                </a:cubicBezTo>
                <a:cubicBezTo>
                  <a:pt x="103" y="555"/>
                  <a:pt x="98" y="546"/>
                  <a:pt x="105" y="550"/>
                </a:cubicBezTo>
                <a:cubicBezTo>
                  <a:pt x="107" y="553"/>
                  <a:pt x="107" y="553"/>
                  <a:pt x="111" y="554"/>
                </a:cubicBezTo>
                <a:cubicBezTo>
                  <a:pt x="115" y="555"/>
                  <a:pt x="115" y="557"/>
                  <a:pt x="117" y="560"/>
                </a:cubicBezTo>
                <a:cubicBezTo>
                  <a:pt x="119" y="561"/>
                  <a:pt x="124" y="564"/>
                  <a:pt x="124" y="566"/>
                </a:cubicBezTo>
                <a:cubicBezTo>
                  <a:pt x="123" y="566"/>
                  <a:pt x="118" y="565"/>
                  <a:pt x="118" y="567"/>
                </a:cubicBezTo>
                <a:cubicBezTo>
                  <a:pt x="116" y="573"/>
                  <a:pt x="127" y="576"/>
                  <a:pt x="130" y="579"/>
                </a:cubicBezTo>
                <a:cubicBezTo>
                  <a:pt x="134" y="583"/>
                  <a:pt x="139" y="596"/>
                  <a:pt x="144" y="597"/>
                </a:cubicBezTo>
                <a:cubicBezTo>
                  <a:pt x="145" y="598"/>
                  <a:pt x="149" y="595"/>
                  <a:pt x="150" y="594"/>
                </a:cubicBezTo>
                <a:cubicBezTo>
                  <a:pt x="151" y="591"/>
                  <a:pt x="148" y="587"/>
                  <a:pt x="146" y="585"/>
                </a:cubicBezTo>
                <a:cubicBezTo>
                  <a:pt x="142" y="582"/>
                  <a:pt x="142" y="576"/>
                  <a:pt x="138" y="572"/>
                </a:cubicBezTo>
                <a:cubicBezTo>
                  <a:pt x="135" y="569"/>
                  <a:pt x="130" y="565"/>
                  <a:pt x="125" y="563"/>
                </a:cubicBezTo>
                <a:cubicBezTo>
                  <a:pt x="123" y="561"/>
                  <a:pt x="122" y="558"/>
                  <a:pt x="120" y="557"/>
                </a:cubicBezTo>
                <a:cubicBezTo>
                  <a:pt x="118" y="555"/>
                  <a:pt x="115" y="553"/>
                  <a:pt x="113" y="550"/>
                </a:cubicBezTo>
                <a:cubicBezTo>
                  <a:pt x="111" y="546"/>
                  <a:pt x="111" y="546"/>
                  <a:pt x="111" y="546"/>
                </a:cubicBezTo>
                <a:close/>
                <a:moveTo>
                  <a:pt x="60" y="498"/>
                </a:moveTo>
                <a:cubicBezTo>
                  <a:pt x="59" y="497"/>
                  <a:pt x="59" y="492"/>
                  <a:pt x="57" y="492"/>
                </a:cubicBezTo>
                <a:cubicBezTo>
                  <a:pt x="55" y="498"/>
                  <a:pt x="49" y="503"/>
                  <a:pt x="44" y="507"/>
                </a:cubicBezTo>
                <a:cubicBezTo>
                  <a:pt x="41" y="510"/>
                  <a:pt x="44" y="514"/>
                  <a:pt x="46" y="517"/>
                </a:cubicBezTo>
                <a:cubicBezTo>
                  <a:pt x="49" y="521"/>
                  <a:pt x="42" y="520"/>
                  <a:pt x="43" y="524"/>
                </a:cubicBezTo>
                <a:cubicBezTo>
                  <a:pt x="49" y="525"/>
                  <a:pt x="51" y="529"/>
                  <a:pt x="55" y="532"/>
                </a:cubicBezTo>
                <a:cubicBezTo>
                  <a:pt x="61" y="535"/>
                  <a:pt x="55" y="525"/>
                  <a:pt x="54" y="524"/>
                </a:cubicBezTo>
                <a:cubicBezTo>
                  <a:pt x="53" y="522"/>
                  <a:pt x="53" y="518"/>
                  <a:pt x="53" y="516"/>
                </a:cubicBezTo>
                <a:cubicBezTo>
                  <a:pt x="52" y="513"/>
                  <a:pt x="52" y="511"/>
                  <a:pt x="52" y="509"/>
                </a:cubicBezTo>
                <a:cubicBezTo>
                  <a:pt x="52" y="505"/>
                  <a:pt x="53" y="502"/>
                  <a:pt x="56" y="506"/>
                </a:cubicBezTo>
                <a:cubicBezTo>
                  <a:pt x="58" y="508"/>
                  <a:pt x="62" y="509"/>
                  <a:pt x="61" y="504"/>
                </a:cubicBezTo>
                <a:cubicBezTo>
                  <a:pt x="60" y="498"/>
                  <a:pt x="60" y="498"/>
                  <a:pt x="60" y="498"/>
                </a:cubicBezTo>
                <a:close/>
                <a:moveTo>
                  <a:pt x="129" y="486"/>
                </a:moveTo>
                <a:cubicBezTo>
                  <a:pt x="127" y="482"/>
                  <a:pt x="124" y="478"/>
                  <a:pt x="125" y="473"/>
                </a:cubicBezTo>
                <a:cubicBezTo>
                  <a:pt x="125" y="469"/>
                  <a:pt x="130" y="467"/>
                  <a:pt x="130" y="464"/>
                </a:cubicBezTo>
                <a:cubicBezTo>
                  <a:pt x="130" y="459"/>
                  <a:pt x="123" y="449"/>
                  <a:pt x="119" y="445"/>
                </a:cubicBezTo>
                <a:cubicBezTo>
                  <a:pt x="113" y="438"/>
                  <a:pt x="123" y="440"/>
                  <a:pt x="125" y="439"/>
                </a:cubicBezTo>
                <a:cubicBezTo>
                  <a:pt x="125" y="428"/>
                  <a:pt x="121" y="418"/>
                  <a:pt x="119" y="407"/>
                </a:cubicBezTo>
                <a:cubicBezTo>
                  <a:pt x="118" y="402"/>
                  <a:pt x="118" y="398"/>
                  <a:pt x="119" y="393"/>
                </a:cubicBezTo>
                <a:cubicBezTo>
                  <a:pt x="120" y="390"/>
                  <a:pt x="123" y="386"/>
                  <a:pt x="122" y="383"/>
                </a:cubicBezTo>
                <a:cubicBezTo>
                  <a:pt x="122" y="378"/>
                  <a:pt x="121" y="365"/>
                  <a:pt x="124" y="361"/>
                </a:cubicBezTo>
                <a:cubicBezTo>
                  <a:pt x="127" y="357"/>
                  <a:pt x="133" y="360"/>
                  <a:pt x="128" y="352"/>
                </a:cubicBezTo>
                <a:cubicBezTo>
                  <a:pt x="124" y="344"/>
                  <a:pt x="123" y="345"/>
                  <a:pt x="116" y="348"/>
                </a:cubicBezTo>
                <a:cubicBezTo>
                  <a:pt x="111" y="350"/>
                  <a:pt x="99" y="329"/>
                  <a:pt x="98" y="325"/>
                </a:cubicBezTo>
                <a:cubicBezTo>
                  <a:pt x="91" y="308"/>
                  <a:pt x="90" y="291"/>
                  <a:pt x="87" y="273"/>
                </a:cubicBezTo>
                <a:cubicBezTo>
                  <a:pt x="86" y="268"/>
                  <a:pt x="94" y="266"/>
                  <a:pt x="91" y="261"/>
                </a:cubicBezTo>
                <a:cubicBezTo>
                  <a:pt x="87" y="253"/>
                  <a:pt x="78" y="257"/>
                  <a:pt x="76" y="253"/>
                </a:cubicBezTo>
                <a:cubicBezTo>
                  <a:pt x="73" y="248"/>
                  <a:pt x="73" y="252"/>
                  <a:pt x="70" y="255"/>
                </a:cubicBezTo>
                <a:cubicBezTo>
                  <a:pt x="66" y="258"/>
                  <a:pt x="66" y="260"/>
                  <a:pt x="64" y="265"/>
                </a:cubicBezTo>
                <a:cubicBezTo>
                  <a:pt x="64" y="267"/>
                  <a:pt x="57" y="277"/>
                  <a:pt x="57" y="278"/>
                </a:cubicBezTo>
                <a:cubicBezTo>
                  <a:pt x="58" y="282"/>
                  <a:pt x="60" y="287"/>
                  <a:pt x="64" y="289"/>
                </a:cubicBezTo>
                <a:cubicBezTo>
                  <a:pt x="67" y="290"/>
                  <a:pt x="67" y="293"/>
                  <a:pt x="67" y="296"/>
                </a:cubicBezTo>
                <a:cubicBezTo>
                  <a:pt x="69" y="302"/>
                  <a:pt x="73" y="307"/>
                  <a:pt x="78" y="309"/>
                </a:cubicBezTo>
                <a:cubicBezTo>
                  <a:pt x="84" y="311"/>
                  <a:pt x="87" y="316"/>
                  <a:pt x="87" y="324"/>
                </a:cubicBezTo>
                <a:cubicBezTo>
                  <a:pt x="87" y="326"/>
                  <a:pt x="84" y="332"/>
                  <a:pt x="85" y="333"/>
                </a:cubicBezTo>
                <a:cubicBezTo>
                  <a:pt x="82" y="339"/>
                  <a:pt x="92" y="341"/>
                  <a:pt x="94" y="344"/>
                </a:cubicBezTo>
                <a:cubicBezTo>
                  <a:pt x="95" y="346"/>
                  <a:pt x="97" y="353"/>
                  <a:pt x="98" y="355"/>
                </a:cubicBezTo>
                <a:cubicBezTo>
                  <a:pt x="98" y="359"/>
                  <a:pt x="97" y="361"/>
                  <a:pt x="97" y="365"/>
                </a:cubicBezTo>
                <a:cubicBezTo>
                  <a:pt x="97" y="370"/>
                  <a:pt x="101" y="375"/>
                  <a:pt x="101" y="381"/>
                </a:cubicBezTo>
                <a:cubicBezTo>
                  <a:pt x="101" y="383"/>
                  <a:pt x="101" y="386"/>
                  <a:pt x="99" y="386"/>
                </a:cubicBezTo>
                <a:cubicBezTo>
                  <a:pt x="97" y="386"/>
                  <a:pt x="96" y="384"/>
                  <a:pt x="95" y="384"/>
                </a:cubicBezTo>
                <a:cubicBezTo>
                  <a:pt x="92" y="383"/>
                  <a:pt x="91" y="387"/>
                  <a:pt x="87" y="384"/>
                </a:cubicBezTo>
                <a:cubicBezTo>
                  <a:pt x="83" y="380"/>
                  <a:pt x="72" y="369"/>
                  <a:pt x="72" y="364"/>
                </a:cubicBezTo>
                <a:cubicBezTo>
                  <a:pt x="72" y="364"/>
                  <a:pt x="72" y="364"/>
                  <a:pt x="71" y="364"/>
                </a:cubicBezTo>
                <a:cubicBezTo>
                  <a:pt x="71" y="364"/>
                  <a:pt x="71" y="364"/>
                  <a:pt x="71" y="364"/>
                </a:cubicBezTo>
                <a:cubicBezTo>
                  <a:pt x="70" y="364"/>
                  <a:pt x="68" y="374"/>
                  <a:pt x="68" y="376"/>
                </a:cubicBezTo>
                <a:cubicBezTo>
                  <a:pt x="65" y="385"/>
                  <a:pt x="72" y="384"/>
                  <a:pt x="73" y="392"/>
                </a:cubicBezTo>
                <a:cubicBezTo>
                  <a:pt x="73" y="399"/>
                  <a:pt x="78" y="404"/>
                  <a:pt x="78" y="411"/>
                </a:cubicBezTo>
                <a:cubicBezTo>
                  <a:pt x="76" y="415"/>
                  <a:pt x="78" y="420"/>
                  <a:pt x="79" y="423"/>
                </a:cubicBezTo>
                <a:cubicBezTo>
                  <a:pt x="79" y="425"/>
                  <a:pt x="79" y="433"/>
                  <a:pt x="83" y="430"/>
                </a:cubicBezTo>
                <a:cubicBezTo>
                  <a:pt x="88" y="425"/>
                  <a:pt x="92" y="435"/>
                  <a:pt x="91" y="439"/>
                </a:cubicBezTo>
                <a:cubicBezTo>
                  <a:pt x="90" y="444"/>
                  <a:pt x="90" y="449"/>
                  <a:pt x="90" y="454"/>
                </a:cubicBezTo>
                <a:cubicBezTo>
                  <a:pt x="91" y="459"/>
                  <a:pt x="90" y="462"/>
                  <a:pt x="96" y="462"/>
                </a:cubicBezTo>
                <a:cubicBezTo>
                  <a:pt x="103" y="462"/>
                  <a:pt x="96" y="470"/>
                  <a:pt x="98" y="474"/>
                </a:cubicBezTo>
                <a:cubicBezTo>
                  <a:pt x="101" y="479"/>
                  <a:pt x="102" y="480"/>
                  <a:pt x="100" y="486"/>
                </a:cubicBezTo>
                <a:cubicBezTo>
                  <a:pt x="99" y="490"/>
                  <a:pt x="101" y="492"/>
                  <a:pt x="104" y="496"/>
                </a:cubicBezTo>
                <a:cubicBezTo>
                  <a:pt x="107" y="498"/>
                  <a:pt x="108" y="502"/>
                  <a:pt x="110" y="504"/>
                </a:cubicBezTo>
                <a:cubicBezTo>
                  <a:pt x="117" y="510"/>
                  <a:pt x="120" y="520"/>
                  <a:pt x="126" y="527"/>
                </a:cubicBezTo>
                <a:cubicBezTo>
                  <a:pt x="127" y="529"/>
                  <a:pt x="132" y="532"/>
                  <a:pt x="134" y="533"/>
                </a:cubicBezTo>
                <a:cubicBezTo>
                  <a:pt x="141" y="534"/>
                  <a:pt x="136" y="529"/>
                  <a:pt x="137" y="525"/>
                </a:cubicBezTo>
                <a:cubicBezTo>
                  <a:pt x="138" y="525"/>
                  <a:pt x="138" y="530"/>
                  <a:pt x="142" y="529"/>
                </a:cubicBezTo>
                <a:cubicBezTo>
                  <a:pt x="144" y="528"/>
                  <a:pt x="144" y="526"/>
                  <a:pt x="144" y="524"/>
                </a:cubicBezTo>
                <a:cubicBezTo>
                  <a:pt x="145" y="523"/>
                  <a:pt x="152" y="518"/>
                  <a:pt x="146" y="517"/>
                </a:cubicBezTo>
                <a:cubicBezTo>
                  <a:pt x="134" y="517"/>
                  <a:pt x="139" y="510"/>
                  <a:pt x="139" y="503"/>
                </a:cubicBezTo>
                <a:cubicBezTo>
                  <a:pt x="139" y="501"/>
                  <a:pt x="138" y="498"/>
                  <a:pt x="136" y="497"/>
                </a:cubicBezTo>
                <a:cubicBezTo>
                  <a:pt x="135" y="496"/>
                  <a:pt x="134" y="496"/>
                  <a:pt x="133" y="494"/>
                </a:cubicBezTo>
                <a:cubicBezTo>
                  <a:pt x="133" y="493"/>
                  <a:pt x="132" y="490"/>
                  <a:pt x="130" y="489"/>
                </a:cubicBezTo>
                <a:cubicBezTo>
                  <a:pt x="129" y="486"/>
                  <a:pt x="129" y="486"/>
                  <a:pt x="129" y="486"/>
                </a:cubicBezTo>
                <a:close/>
                <a:moveTo>
                  <a:pt x="240" y="374"/>
                </a:moveTo>
                <a:cubicBezTo>
                  <a:pt x="243" y="376"/>
                  <a:pt x="243" y="376"/>
                  <a:pt x="243" y="376"/>
                </a:cubicBezTo>
                <a:cubicBezTo>
                  <a:pt x="244" y="378"/>
                  <a:pt x="247" y="379"/>
                  <a:pt x="249" y="381"/>
                </a:cubicBezTo>
                <a:cubicBezTo>
                  <a:pt x="250" y="382"/>
                  <a:pt x="251" y="383"/>
                  <a:pt x="251" y="385"/>
                </a:cubicBezTo>
                <a:cubicBezTo>
                  <a:pt x="252" y="387"/>
                  <a:pt x="258" y="397"/>
                  <a:pt x="252" y="394"/>
                </a:cubicBezTo>
                <a:cubicBezTo>
                  <a:pt x="249" y="392"/>
                  <a:pt x="247" y="390"/>
                  <a:pt x="244" y="389"/>
                </a:cubicBezTo>
                <a:cubicBezTo>
                  <a:pt x="241" y="388"/>
                  <a:pt x="236" y="385"/>
                  <a:pt x="234" y="382"/>
                </a:cubicBezTo>
                <a:cubicBezTo>
                  <a:pt x="234" y="380"/>
                  <a:pt x="228" y="371"/>
                  <a:pt x="233" y="371"/>
                </a:cubicBezTo>
                <a:cubicBezTo>
                  <a:pt x="235" y="371"/>
                  <a:pt x="238" y="373"/>
                  <a:pt x="239" y="374"/>
                </a:cubicBezTo>
                <a:cubicBezTo>
                  <a:pt x="239" y="374"/>
                  <a:pt x="239" y="374"/>
                  <a:pt x="240" y="374"/>
                </a:cubicBezTo>
                <a:close/>
                <a:moveTo>
                  <a:pt x="234" y="331"/>
                </a:moveTo>
                <a:cubicBezTo>
                  <a:pt x="237" y="333"/>
                  <a:pt x="237" y="333"/>
                  <a:pt x="237" y="333"/>
                </a:cubicBezTo>
                <a:cubicBezTo>
                  <a:pt x="237" y="335"/>
                  <a:pt x="240" y="335"/>
                  <a:pt x="240" y="337"/>
                </a:cubicBezTo>
                <a:cubicBezTo>
                  <a:pt x="241" y="339"/>
                  <a:pt x="241" y="340"/>
                  <a:pt x="242" y="341"/>
                </a:cubicBezTo>
                <a:cubicBezTo>
                  <a:pt x="245" y="343"/>
                  <a:pt x="249" y="345"/>
                  <a:pt x="249" y="349"/>
                </a:cubicBezTo>
                <a:cubicBezTo>
                  <a:pt x="249" y="352"/>
                  <a:pt x="245" y="348"/>
                  <a:pt x="244" y="347"/>
                </a:cubicBezTo>
                <a:cubicBezTo>
                  <a:pt x="240" y="345"/>
                  <a:pt x="242" y="351"/>
                  <a:pt x="243" y="352"/>
                </a:cubicBezTo>
                <a:cubicBezTo>
                  <a:pt x="247" y="358"/>
                  <a:pt x="239" y="355"/>
                  <a:pt x="236" y="354"/>
                </a:cubicBezTo>
                <a:cubicBezTo>
                  <a:pt x="228" y="350"/>
                  <a:pt x="224" y="355"/>
                  <a:pt x="226" y="364"/>
                </a:cubicBezTo>
                <a:cubicBezTo>
                  <a:pt x="226" y="366"/>
                  <a:pt x="230" y="370"/>
                  <a:pt x="224" y="369"/>
                </a:cubicBezTo>
                <a:cubicBezTo>
                  <a:pt x="220" y="367"/>
                  <a:pt x="215" y="366"/>
                  <a:pt x="210" y="365"/>
                </a:cubicBezTo>
                <a:cubicBezTo>
                  <a:pt x="200" y="364"/>
                  <a:pt x="203" y="352"/>
                  <a:pt x="192" y="354"/>
                </a:cubicBezTo>
                <a:cubicBezTo>
                  <a:pt x="187" y="355"/>
                  <a:pt x="174" y="349"/>
                  <a:pt x="181" y="343"/>
                </a:cubicBezTo>
                <a:cubicBezTo>
                  <a:pt x="185" y="340"/>
                  <a:pt x="180" y="334"/>
                  <a:pt x="181" y="330"/>
                </a:cubicBezTo>
                <a:cubicBezTo>
                  <a:pt x="183" y="326"/>
                  <a:pt x="183" y="313"/>
                  <a:pt x="176" y="320"/>
                </a:cubicBezTo>
                <a:cubicBezTo>
                  <a:pt x="173" y="323"/>
                  <a:pt x="178" y="326"/>
                  <a:pt x="178" y="329"/>
                </a:cubicBezTo>
                <a:cubicBezTo>
                  <a:pt x="175" y="330"/>
                  <a:pt x="173" y="327"/>
                  <a:pt x="169" y="327"/>
                </a:cubicBezTo>
                <a:cubicBezTo>
                  <a:pt x="164" y="326"/>
                  <a:pt x="162" y="330"/>
                  <a:pt x="157" y="331"/>
                </a:cubicBezTo>
                <a:cubicBezTo>
                  <a:pt x="152" y="332"/>
                  <a:pt x="138" y="327"/>
                  <a:pt x="133" y="324"/>
                </a:cubicBezTo>
                <a:cubicBezTo>
                  <a:pt x="127" y="319"/>
                  <a:pt x="102" y="295"/>
                  <a:pt x="117" y="289"/>
                </a:cubicBezTo>
                <a:cubicBezTo>
                  <a:pt x="125" y="291"/>
                  <a:pt x="125" y="287"/>
                  <a:pt x="124" y="282"/>
                </a:cubicBezTo>
                <a:cubicBezTo>
                  <a:pt x="123" y="276"/>
                  <a:pt x="126" y="272"/>
                  <a:pt x="131" y="277"/>
                </a:cubicBezTo>
                <a:cubicBezTo>
                  <a:pt x="140" y="284"/>
                  <a:pt x="147" y="277"/>
                  <a:pt x="145" y="268"/>
                </a:cubicBezTo>
                <a:cubicBezTo>
                  <a:pt x="144" y="262"/>
                  <a:pt x="147" y="263"/>
                  <a:pt x="150" y="258"/>
                </a:cubicBezTo>
                <a:cubicBezTo>
                  <a:pt x="154" y="253"/>
                  <a:pt x="152" y="253"/>
                  <a:pt x="149" y="250"/>
                </a:cubicBezTo>
                <a:cubicBezTo>
                  <a:pt x="147" y="247"/>
                  <a:pt x="150" y="242"/>
                  <a:pt x="150" y="239"/>
                </a:cubicBezTo>
                <a:cubicBezTo>
                  <a:pt x="150" y="234"/>
                  <a:pt x="142" y="220"/>
                  <a:pt x="150" y="229"/>
                </a:cubicBezTo>
                <a:cubicBezTo>
                  <a:pt x="151" y="230"/>
                  <a:pt x="154" y="234"/>
                  <a:pt x="155" y="230"/>
                </a:cubicBezTo>
                <a:cubicBezTo>
                  <a:pt x="156" y="227"/>
                  <a:pt x="152" y="225"/>
                  <a:pt x="152" y="222"/>
                </a:cubicBezTo>
                <a:cubicBezTo>
                  <a:pt x="152" y="222"/>
                  <a:pt x="159" y="208"/>
                  <a:pt x="160" y="214"/>
                </a:cubicBezTo>
                <a:cubicBezTo>
                  <a:pt x="160" y="216"/>
                  <a:pt x="160" y="220"/>
                  <a:pt x="162" y="221"/>
                </a:cubicBezTo>
                <a:cubicBezTo>
                  <a:pt x="163" y="221"/>
                  <a:pt x="164" y="218"/>
                  <a:pt x="166" y="219"/>
                </a:cubicBezTo>
                <a:cubicBezTo>
                  <a:pt x="167" y="220"/>
                  <a:pt x="170" y="222"/>
                  <a:pt x="170" y="223"/>
                </a:cubicBezTo>
                <a:cubicBezTo>
                  <a:pt x="169" y="224"/>
                  <a:pt x="166" y="224"/>
                  <a:pt x="167" y="226"/>
                </a:cubicBezTo>
                <a:cubicBezTo>
                  <a:pt x="171" y="232"/>
                  <a:pt x="176" y="238"/>
                  <a:pt x="178" y="246"/>
                </a:cubicBezTo>
                <a:cubicBezTo>
                  <a:pt x="179" y="250"/>
                  <a:pt x="172" y="253"/>
                  <a:pt x="172" y="260"/>
                </a:cubicBezTo>
                <a:cubicBezTo>
                  <a:pt x="172" y="266"/>
                  <a:pt x="182" y="258"/>
                  <a:pt x="185" y="259"/>
                </a:cubicBezTo>
                <a:cubicBezTo>
                  <a:pt x="188" y="259"/>
                  <a:pt x="189" y="263"/>
                  <a:pt x="192" y="263"/>
                </a:cubicBezTo>
                <a:cubicBezTo>
                  <a:pt x="201" y="263"/>
                  <a:pt x="196" y="263"/>
                  <a:pt x="198" y="270"/>
                </a:cubicBezTo>
                <a:cubicBezTo>
                  <a:pt x="199" y="274"/>
                  <a:pt x="196" y="274"/>
                  <a:pt x="194" y="275"/>
                </a:cubicBezTo>
                <a:cubicBezTo>
                  <a:pt x="191" y="278"/>
                  <a:pt x="194" y="280"/>
                  <a:pt x="194" y="283"/>
                </a:cubicBezTo>
                <a:cubicBezTo>
                  <a:pt x="192" y="287"/>
                  <a:pt x="195" y="302"/>
                  <a:pt x="202" y="300"/>
                </a:cubicBezTo>
                <a:cubicBezTo>
                  <a:pt x="207" y="298"/>
                  <a:pt x="207" y="300"/>
                  <a:pt x="211" y="303"/>
                </a:cubicBezTo>
                <a:cubicBezTo>
                  <a:pt x="213" y="306"/>
                  <a:pt x="217" y="302"/>
                  <a:pt x="220" y="305"/>
                </a:cubicBezTo>
                <a:cubicBezTo>
                  <a:pt x="218" y="307"/>
                  <a:pt x="221" y="310"/>
                  <a:pt x="222" y="311"/>
                </a:cubicBezTo>
                <a:cubicBezTo>
                  <a:pt x="224" y="314"/>
                  <a:pt x="222" y="319"/>
                  <a:pt x="224" y="322"/>
                </a:cubicBezTo>
                <a:cubicBezTo>
                  <a:pt x="226" y="326"/>
                  <a:pt x="230" y="329"/>
                  <a:pt x="234" y="331"/>
                </a:cubicBezTo>
                <a:close/>
                <a:moveTo>
                  <a:pt x="266" y="309"/>
                </a:moveTo>
                <a:cubicBezTo>
                  <a:pt x="266" y="309"/>
                  <a:pt x="266" y="309"/>
                  <a:pt x="266" y="309"/>
                </a:cubicBezTo>
                <a:cubicBezTo>
                  <a:pt x="264" y="306"/>
                  <a:pt x="262" y="302"/>
                  <a:pt x="262" y="299"/>
                </a:cubicBezTo>
                <a:cubicBezTo>
                  <a:pt x="261" y="296"/>
                  <a:pt x="255" y="290"/>
                  <a:pt x="256" y="289"/>
                </a:cubicBezTo>
                <a:cubicBezTo>
                  <a:pt x="257" y="284"/>
                  <a:pt x="257" y="283"/>
                  <a:pt x="251" y="281"/>
                </a:cubicBezTo>
                <a:cubicBezTo>
                  <a:pt x="244" y="279"/>
                  <a:pt x="226" y="272"/>
                  <a:pt x="221" y="268"/>
                </a:cubicBezTo>
                <a:cubicBezTo>
                  <a:pt x="217" y="264"/>
                  <a:pt x="213" y="260"/>
                  <a:pt x="208" y="256"/>
                </a:cubicBezTo>
                <a:cubicBezTo>
                  <a:pt x="201" y="252"/>
                  <a:pt x="196" y="242"/>
                  <a:pt x="189" y="236"/>
                </a:cubicBezTo>
                <a:cubicBezTo>
                  <a:pt x="185" y="232"/>
                  <a:pt x="179" y="230"/>
                  <a:pt x="175" y="227"/>
                </a:cubicBezTo>
                <a:cubicBezTo>
                  <a:pt x="174" y="226"/>
                  <a:pt x="176" y="223"/>
                  <a:pt x="175" y="222"/>
                </a:cubicBezTo>
                <a:cubicBezTo>
                  <a:pt x="173" y="219"/>
                  <a:pt x="171" y="218"/>
                  <a:pt x="169" y="216"/>
                </a:cubicBezTo>
                <a:cubicBezTo>
                  <a:pt x="168" y="215"/>
                  <a:pt x="162" y="212"/>
                  <a:pt x="162" y="210"/>
                </a:cubicBezTo>
                <a:cubicBezTo>
                  <a:pt x="162" y="207"/>
                  <a:pt x="163" y="206"/>
                  <a:pt x="160" y="203"/>
                </a:cubicBezTo>
                <a:cubicBezTo>
                  <a:pt x="159" y="202"/>
                  <a:pt x="158" y="201"/>
                  <a:pt x="160" y="200"/>
                </a:cubicBezTo>
                <a:cubicBezTo>
                  <a:pt x="161" y="199"/>
                  <a:pt x="166" y="199"/>
                  <a:pt x="165" y="196"/>
                </a:cubicBezTo>
                <a:cubicBezTo>
                  <a:pt x="164" y="194"/>
                  <a:pt x="158" y="191"/>
                  <a:pt x="156" y="189"/>
                </a:cubicBezTo>
                <a:cubicBezTo>
                  <a:pt x="155" y="189"/>
                  <a:pt x="151" y="185"/>
                  <a:pt x="151" y="185"/>
                </a:cubicBezTo>
                <a:cubicBezTo>
                  <a:pt x="150" y="186"/>
                  <a:pt x="152" y="189"/>
                  <a:pt x="153" y="190"/>
                </a:cubicBezTo>
                <a:cubicBezTo>
                  <a:pt x="154" y="192"/>
                  <a:pt x="156" y="193"/>
                  <a:pt x="157" y="195"/>
                </a:cubicBezTo>
                <a:cubicBezTo>
                  <a:pt x="159" y="198"/>
                  <a:pt x="158" y="200"/>
                  <a:pt x="154" y="199"/>
                </a:cubicBezTo>
                <a:cubicBezTo>
                  <a:pt x="141" y="198"/>
                  <a:pt x="133" y="188"/>
                  <a:pt x="125" y="178"/>
                </a:cubicBezTo>
                <a:cubicBezTo>
                  <a:pt x="122" y="173"/>
                  <a:pt x="94" y="169"/>
                  <a:pt x="86" y="166"/>
                </a:cubicBezTo>
                <a:cubicBezTo>
                  <a:pt x="79" y="164"/>
                  <a:pt x="75" y="157"/>
                  <a:pt x="71" y="168"/>
                </a:cubicBezTo>
                <a:cubicBezTo>
                  <a:pt x="67" y="177"/>
                  <a:pt x="60" y="185"/>
                  <a:pt x="58" y="196"/>
                </a:cubicBezTo>
                <a:cubicBezTo>
                  <a:pt x="54" y="211"/>
                  <a:pt x="47" y="225"/>
                  <a:pt x="48" y="241"/>
                </a:cubicBezTo>
                <a:cubicBezTo>
                  <a:pt x="46" y="245"/>
                  <a:pt x="46" y="249"/>
                  <a:pt x="44" y="253"/>
                </a:cubicBezTo>
                <a:cubicBezTo>
                  <a:pt x="43" y="256"/>
                  <a:pt x="40" y="257"/>
                  <a:pt x="40" y="261"/>
                </a:cubicBezTo>
                <a:cubicBezTo>
                  <a:pt x="40" y="261"/>
                  <a:pt x="40" y="261"/>
                  <a:pt x="40" y="261"/>
                </a:cubicBezTo>
                <a:cubicBezTo>
                  <a:pt x="38" y="260"/>
                  <a:pt x="32" y="256"/>
                  <a:pt x="32" y="253"/>
                </a:cubicBezTo>
                <a:cubicBezTo>
                  <a:pt x="31" y="251"/>
                  <a:pt x="32" y="248"/>
                  <a:pt x="32" y="246"/>
                </a:cubicBezTo>
                <a:cubicBezTo>
                  <a:pt x="33" y="244"/>
                  <a:pt x="33" y="242"/>
                  <a:pt x="33" y="240"/>
                </a:cubicBezTo>
                <a:cubicBezTo>
                  <a:pt x="33" y="234"/>
                  <a:pt x="34" y="223"/>
                  <a:pt x="31" y="218"/>
                </a:cubicBezTo>
                <a:cubicBezTo>
                  <a:pt x="27" y="211"/>
                  <a:pt x="28" y="207"/>
                  <a:pt x="28" y="199"/>
                </a:cubicBezTo>
                <a:cubicBezTo>
                  <a:pt x="28" y="191"/>
                  <a:pt x="25" y="174"/>
                  <a:pt x="36" y="172"/>
                </a:cubicBezTo>
                <a:cubicBezTo>
                  <a:pt x="36" y="170"/>
                  <a:pt x="34" y="167"/>
                  <a:pt x="33" y="166"/>
                </a:cubicBezTo>
                <a:cubicBezTo>
                  <a:pt x="32" y="163"/>
                  <a:pt x="33" y="160"/>
                  <a:pt x="32" y="158"/>
                </a:cubicBezTo>
                <a:cubicBezTo>
                  <a:pt x="31" y="151"/>
                  <a:pt x="24" y="153"/>
                  <a:pt x="26" y="145"/>
                </a:cubicBezTo>
                <a:cubicBezTo>
                  <a:pt x="27" y="142"/>
                  <a:pt x="33" y="138"/>
                  <a:pt x="33" y="136"/>
                </a:cubicBezTo>
                <a:cubicBezTo>
                  <a:pt x="29" y="135"/>
                  <a:pt x="23" y="132"/>
                  <a:pt x="19" y="129"/>
                </a:cubicBezTo>
                <a:cubicBezTo>
                  <a:pt x="15" y="127"/>
                  <a:pt x="8" y="123"/>
                  <a:pt x="4" y="120"/>
                </a:cubicBezTo>
                <a:cubicBezTo>
                  <a:pt x="2" y="117"/>
                  <a:pt x="1" y="112"/>
                  <a:pt x="0" y="108"/>
                </a:cubicBezTo>
                <a:cubicBezTo>
                  <a:pt x="2" y="99"/>
                  <a:pt x="2" y="99"/>
                  <a:pt x="2" y="99"/>
                </a:cubicBezTo>
                <a:cubicBezTo>
                  <a:pt x="2" y="99"/>
                  <a:pt x="2" y="99"/>
                  <a:pt x="2" y="99"/>
                </a:cubicBezTo>
                <a:cubicBezTo>
                  <a:pt x="8" y="100"/>
                  <a:pt x="8" y="100"/>
                  <a:pt x="8" y="100"/>
                </a:cubicBezTo>
                <a:cubicBezTo>
                  <a:pt x="16" y="101"/>
                  <a:pt x="18" y="96"/>
                  <a:pt x="27" y="100"/>
                </a:cubicBezTo>
                <a:cubicBezTo>
                  <a:pt x="28" y="100"/>
                  <a:pt x="33" y="105"/>
                  <a:pt x="34" y="101"/>
                </a:cubicBezTo>
                <a:cubicBezTo>
                  <a:pt x="34" y="99"/>
                  <a:pt x="32" y="95"/>
                  <a:pt x="35" y="93"/>
                </a:cubicBezTo>
                <a:cubicBezTo>
                  <a:pt x="44" y="86"/>
                  <a:pt x="43" y="81"/>
                  <a:pt x="51" y="92"/>
                </a:cubicBezTo>
                <a:cubicBezTo>
                  <a:pt x="57" y="100"/>
                  <a:pt x="60" y="95"/>
                  <a:pt x="68" y="95"/>
                </a:cubicBezTo>
                <a:cubicBezTo>
                  <a:pt x="73" y="95"/>
                  <a:pt x="70" y="104"/>
                  <a:pt x="76" y="100"/>
                </a:cubicBezTo>
                <a:cubicBezTo>
                  <a:pt x="81" y="97"/>
                  <a:pt x="86" y="96"/>
                  <a:pt x="91" y="95"/>
                </a:cubicBezTo>
                <a:cubicBezTo>
                  <a:pt x="97" y="94"/>
                  <a:pt x="99" y="90"/>
                  <a:pt x="103" y="87"/>
                </a:cubicBezTo>
                <a:cubicBezTo>
                  <a:pt x="106" y="84"/>
                  <a:pt x="110" y="85"/>
                  <a:pt x="112" y="84"/>
                </a:cubicBezTo>
                <a:cubicBezTo>
                  <a:pt x="130" y="70"/>
                  <a:pt x="130" y="70"/>
                  <a:pt x="130" y="70"/>
                </a:cubicBezTo>
                <a:cubicBezTo>
                  <a:pt x="135" y="67"/>
                  <a:pt x="136" y="65"/>
                  <a:pt x="136" y="59"/>
                </a:cubicBezTo>
                <a:cubicBezTo>
                  <a:pt x="136" y="52"/>
                  <a:pt x="142" y="47"/>
                  <a:pt x="137" y="41"/>
                </a:cubicBezTo>
                <a:cubicBezTo>
                  <a:pt x="131" y="33"/>
                  <a:pt x="145" y="34"/>
                  <a:pt x="149" y="29"/>
                </a:cubicBezTo>
                <a:cubicBezTo>
                  <a:pt x="157" y="24"/>
                  <a:pt x="158" y="12"/>
                  <a:pt x="161" y="4"/>
                </a:cubicBezTo>
                <a:cubicBezTo>
                  <a:pt x="161" y="3"/>
                  <a:pt x="162" y="0"/>
                  <a:pt x="163" y="1"/>
                </a:cubicBezTo>
                <a:cubicBezTo>
                  <a:pt x="166" y="2"/>
                  <a:pt x="163" y="4"/>
                  <a:pt x="169" y="4"/>
                </a:cubicBezTo>
                <a:cubicBezTo>
                  <a:pt x="176" y="4"/>
                  <a:pt x="174" y="8"/>
                  <a:pt x="173" y="13"/>
                </a:cubicBezTo>
                <a:cubicBezTo>
                  <a:pt x="172" y="17"/>
                  <a:pt x="171" y="23"/>
                  <a:pt x="173" y="26"/>
                </a:cubicBezTo>
                <a:cubicBezTo>
                  <a:pt x="174" y="29"/>
                  <a:pt x="179" y="27"/>
                  <a:pt x="180" y="31"/>
                </a:cubicBezTo>
                <a:cubicBezTo>
                  <a:pt x="184" y="42"/>
                  <a:pt x="198" y="40"/>
                  <a:pt x="204" y="52"/>
                </a:cubicBezTo>
                <a:cubicBezTo>
                  <a:pt x="204" y="54"/>
                  <a:pt x="205" y="55"/>
                  <a:pt x="204" y="58"/>
                </a:cubicBezTo>
                <a:cubicBezTo>
                  <a:pt x="203" y="60"/>
                  <a:pt x="201" y="62"/>
                  <a:pt x="201" y="64"/>
                </a:cubicBezTo>
                <a:cubicBezTo>
                  <a:pt x="201" y="66"/>
                  <a:pt x="201" y="66"/>
                  <a:pt x="202" y="67"/>
                </a:cubicBezTo>
                <a:cubicBezTo>
                  <a:pt x="202" y="68"/>
                  <a:pt x="202" y="70"/>
                  <a:pt x="202" y="71"/>
                </a:cubicBezTo>
                <a:cubicBezTo>
                  <a:pt x="205" y="75"/>
                  <a:pt x="205" y="75"/>
                  <a:pt x="205" y="75"/>
                </a:cubicBezTo>
                <a:cubicBezTo>
                  <a:pt x="207" y="74"/>
                  <a:pt x="208" y="74"/>
                  <a:pt x="209" y="72"/>
                </a:cubicBezTo>
                <a:cubicBezTo>
                  <a:pt x="212" y="68"/>
                  <a:pt x="220" y="76"/>
                  <a:pt x="222" y="78"/>
                </a:cubicBezTo>
                <a:cubicBezTo>
                  <a:pt x="225" y="80"/>
                  <a:pt x="227" y="84"/>
                  <a:pt x="232" y="84"/>
                </a:cubicBezTo>
                <a:cubicBezTo>
                  <a:pt x="238" y="85"/>
                  <a:pt x="242" y="87"/>
                  <a:pt x="244" y="94"/>
                </a:cubicBezTo>
                <a:cubicBezTo>
                  <a:pt x="244" y="97"/>
                  <a:pt x="246" y="99"/>
                  <a:pt x="247" y="102"/>
                </a:cubicBezTo>
                <a:cubicBezTo>
                  <a:pt x="248" y="106"/>
                  <a:pt x="250" y="109"/>
                  <a:pt x="255" y="107"/>
                </a:cubicBezTo>
                <a:cubicBezTo>
                  <a:pt x="259" y="105"/>
                  <a:pt x="280" y="103"/>
                  <a:pt x="281" y="98"/>
                </a:cubicBezTo>
                <a:cubicBezTo>
                  <a:pt x="284" y="86"/>
                  <a:pt x="279" y="61"/>
                  <a:pt x="297" y="81"/>
                </a:cubicBezTo>
                <a:cubicBezTo>
                  <a:pt x="302" y="86"/>
                  <a:pt x="322" y="96"/>
                  <a:pt x="328" y="94"/>
                </a:cubicBezTo>
                <a:cubicBezTo>
                  <a:pt x="341" y="89"/>
                  <a:pt x="339" y="103"/>
                  <a:pt x="347" y="105"/>
                </a:cubicBezTo>
                <a:cubicBezTo>
                  <a:pt x="351" y="107"/>
                  <a:pt x="350" y="108"/>
                  <a:pt x="353" y="111"/>
                </a:cubicBezTo>
                <a:cubicBezTo>
                  <a:pt x="355" y="115"/>
                  <a:pt x="360" y="114"/>
                  <a:pt x="363" y="120"/>
                </a:cubicBezTo>
                <a:cubicBezTo>
                  <a:pt x="371" y="136"/>
                  <a:pt x="374" y="121"/>
                  <a:pt x="381" y="121"/>
                </a:cubicBezTo>
                <a:cubicBezTo>
                  <a:pt x="384" y="121"/>
                  <a:pt x="387" y="129"/>
                  <a:pt x="391" y="124"/>
                </a:cubicBezTo>
                <a:cubicBezTo>
                  <a:pt x="391" y="124"/>
                  <a:pt x="391" y="124"/>
                  <a:pt x="391" y="124"/>
                </a:cubicBezTo>
                <a:cubicBezTo>
                  <a:pt x="391" y="124"/>
                  <a:pt x="391" y="124"/>
                  <a:pt x="391" y="124"/>
                </a:cubicBezTo>
                <a:cubicBezTo>
                  <a:pt x="394" y="128"/>
                  <a:pt x="394" y="128"/>
                  <a:pt x="394" y="128"/>
                </a:cubicBezTo>
                <a:cubicBezTo>
                  <a:pt x="393" y="130"/>
                  <a:pt x="391" y="131"/>
                  <a:pt x="391" y="133"/>
                </a:cubicBezTo>
                <a:cubicBezTo>
                  <a:pt x="391" y="135"/>
                  <a:pt x="392" y="137"/>
                  <a:pt x="392" y="139"/>
                </a:cubicBezTo>
                <a:cubicBezTo>
                  <a:pt x="392" y="141"/>
                  <a:pt x="388" y="142"/>
                  <a:pt x="388" y="146"/>
                </a:cubicBezTo>
                <a:cubicBezTo>
                  <a:pt x="388" y="152"/>
                  <a:pt x="384" y="157"/>
                  <a:pt x="381" y="160"/>
                </a:cubicBezTo>
                <a:cubicBezTo>
                  <a:pt x="379" y="162"/>
                  <a:pt x="378" y="164"/>
                  <a:pt x="376" y="165"/>
                </a:cubicBezTo>
                <a:cubicBezTo>
                  <a:pt x="374" y="168"/>
                  <a:pt x="375" y="169"/>
                  <a:pt x="375" y="172"/>
                </a:cubicBezTo>
                <a:cubicBezTo>
                  <a:pt x="378" y="185"/>
                  <a:pt x="368" y="185"/>
                  <a:pt x="358" y="186"/>
                </a:cubicBezTo>
                <a:cubicBezTo>
                  <a:pt x="354" y="186"/>
                  <a:pt x="355" y="194"/>
                  <a:pt x="348" y="196"/>
                </a:cubicBezTo>
                <a:cubicBezTo>
                  <a:pt x="348" y="196"/>
                  <a:pt x="345" y="197"/>
                  <a:pt x="344" y="196"/>
                </a:cubicBezTo>
                <a:cubicBezTo>
                  <a:pt x="342" y="194"/>
                  <a:pt x="348" y="188"/>
                  <a:pt x="341" y="189"/>
                </a:cubicBezTo>
                <a:cubicBezTo>
                  <a:pt x="336" y="191"/>
                  <a:pt x="328" y="192"/>
                  <a:pt x="326" y="187"/>
                </a:cubicBezTo>
                <a:cubicBezTo>
                  <a:pt x="325" y="185"/>
                  <a:pt x="323" y="182"/>
                  <a:pt x="321" y="180"/>
                </a:cubicBezTo>
                <a:cubicBezTo>
                  <a:pt x="319" y="177"/>
                  <a:pt x="317" y="178"/>
                  <a:pt x="314" y="178"/>
                </a:cubicBezTo>
                <a:cubicBezTo>
                  <a:pt x="309" y="181"/>
                  <a:pt x="307" y="183"/>
                  <a:pt x="308" y="188"/>
                </a:cubicBezTo>
                <a:cubicBezTo>
                  <a:pt x="308" y="191"/>
                  <a:pt x="311" y="194"/>
                  <a:pt x="308" y="195"/>
                </a:cubicBezTo>
                <a:cubicBezTo>
                  <a:pt x="298" y="201"/>
                  <a:pt x="300" y="201"/>
                  <a:pt x="306" y="208"/>
                </a:cubicBezTo>
                <a:cubicBezTo>
                  <a:pt x="312" y="214"/>
                  <a:pt x="309" y="211"/>
                  <a:pt x="309" y="219"/>
                </a:cubicBezTo>
                <a:cubicBezTo>
                  <a:pt x="309" y="226"/>
                  <a:pt x="311" y="232"/>
                  <a:pt x="309" y="240"/>
                </a:cubicBezTo>
                <a:cubicBezTo>
                  <a:pt x="308" y="246"/>
                  <a:pt x="302" y="260"/>
                  <a:pt x="308" y="264"/>
                </a:cubicBezTo>
                <a:cubicBezTo>
                  <a:pt x="315" y="271"/>
                  <a:pt x="315" y="271"/>
                  <a:pt x="315" y="271"/>
                </a:cubicBezTo>
                <a:cubicBezTo>
                  <a:pt x="318" y="276"/>
                  <a:pt x="318" y="276"/>
                  <a:pt x="318" y="276"/>
                </a:cubicBezTo>
                <a:cubicBezTo>
                  <a:pt x="318" y="276"/>
                  <a:pt x="318" y="276"/>
                  <a:pt x="318" y="276"/>
                </a:cubicBezTo>
                <a:cubicBezTo>
                  <a:pt x="315" y="279"/>
                  <a:pt x="319" y="283"/>
                  <a:pt x="319" y="286"/>
                </a:cubicBezTo>
                <a:cubicBezTo>
                  <a:pt x="319" y="290"/>
                  <a:pt x="319" y="292"/>
                  <a:pt x="318" y="296"/>
                </a:cubicBezTo>
                <a:cubicBezTo>
                  <a:pt x="316" y="310"/>
                  <a:pt x="305" y="298"/>
                  <a:pt x="298" y="300"/>
                </a:cubicBezTo>
                <a:cubicBezTo>
                  <a:pt x="296" y="301"/>
                  <a:pt x="294" y="303"/>
                  <a:pt x="292" y="302"/>
                </a:cubicBezTo>
                <a:cubicBezTo>
                  <a:pt x="291" y="302"/>
                  <a:pt x="289" y="299"/>
                  <a:pt x="289" y="298"/>
                </a:cubicBezTo>
                <a:cubicBezTo>
                  <a:pt x="288" y="294"/>
                  <a:pt x="275" y="305"/>
                  <a:pt x="274" y="307"/>
                </a:cubicBezTo>
                <a:lnTo>
                  <a:pt x="266" y="309"/>
                </a:lnTo>
                <a:close/>
              </a:path>
            </a:pathLst>
          </a:custGeom>
          <a:solidFill>
            <a:srgbClr val="B0B0B0"/>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6" name="Freeform 21"/>
          <p:cNvSpPr>
            <a:spLocks noEditPoints="1"/>
          </p:cNvSpPr>
          <p:nvPr/>
        </p:nvSpPr>
        <p:spPr bwMode="auto">
          <a:xfrm>
            <a:off x="4747700" y="2851226"/>
            <a:ext cx="1453153" cy="1248033"/>
          </a:xfrm>
          <a:custGeom>
            <a:avLst/>
            <a:gdLst/>
            <a:ahLst/>
            <a:cxnLst>
              <a:cxn ang="0">
                <a:pos x="79" y="294"/>
              </a:cxn>
              <a:cxn ang="0">
                <a:pos x="117" y="316"/>
              </a:cxn>
              <a:cxn ang="0">
                <a:pos x="77" y="271"/>
              </a:cxn>
              <a:cxn ang="0">
                <a:pos x="50" y="263"/>
              </a:cxn>
              <a:cxn ang="0">
                <a:pos x="36" y="255"/>
              </a:cxn>
              <a:cxn ang="0">
                <a:pos x="1" y="210"/>
              </a:cxn>
              <a:cxn ang="0">
                <a:pos x="15" y="241"/>
              </a:cxn>
              <a:cxn ang="0">
                <a:pos x="38" y="268"/>
              </a:cxn>
              <a:cxn ang="0">
                <a:pos x="47" y="284"/>
              </a:cxn>
              <a:cxn ang="0">
                <a:pos x="46" y="33"/>
              </a:cxn>
              <a:cxn ang="0">
                <a:pos x="72" y="26"/>
              </a:cxn>
              <a:cxn ang="0">
                <a:pos x="99" y="10"/>
              </a:cxn>
              <a:cxn ang="0">
                <a:pos x="127" y="15"/>
              </a:cxn>
              <a:cxn ang="0">
                <a:pos x="152" y="10"/>
              </a:cxn>
              <a:cxn ang="0">
                <a:pos x="173" y="22"/>
              </a:cxn>
              <a:cxn ang="0">
                <a:pos x="188" y="31"/>
              </a:cxn>
              <a:cxn ang="0">
                <a:pos x="217" y="50"/>
              </a:cxn>
              <a:cxn ang="0">
                <a:pos x="240" y="79"/>
              </a:cxn>
              <a:cxn ang="0">
                <a:pos x="278" y="109"/>
              </a:cxn>
              <a:cxn ang="0">
                <a:pos x="279" y="101"/>
              </a:cxn>
              <a:cxn ang="0">
                <a:pos x="300" y="98"/>
              </a:cxn>
              <a:cxn ang="0">
                <a:pos x="322" y="87"/>
              </a:cxn>
              <a:cxn ang="0">
                <a:pos x="352" y="94"/>
              </a:cxn>
              <a:cxn ang="0">
                <a:pos x="368" y="140"/>
              </a:cxn>
              <a:cxn ang="0">
                <a:pos x="349" y="158"/>
              </a:cxn>
              <a:cxn ang="0">
                <a:pos x="385" y="200"/>
              </a:cxn>
              <a:cxn ang="0">
                <a:pos x="408" y="186"/>
              </a:cxn>
              <a:cxn ang="0">
                <a:pos x="428" y="208"/>
              </a:cxn>
              <a:cxn ang="0">
                <a:pos x="444" y="230"/>
              </a:cxn>
              <a:cxn ang="0">
                <a:pos x="460" y="251"/>
              </a:cxn>
              <a:cxn ang="0">
                <a:pos x="461" y="263"/>
              </a:cxn>
              <a:cxn ang="0">
                <a:pos x="462" y="289"/>
              </a:cxn>
              <a:cxn ang="0">
                <a:pos x="493" y="320"/>
              </a:cxn>
              <a:cxn ang="0">
                <a:pos x="468" y="329"/>
              </a:cxn>
              <a:cxn ang="0">
                <a:pos x="410" y="318"/>
              </a:cxn>
              <a:cxn ang="0">
                <a:pos x="380" y="338"/>
              </a:cxn>
              <a:cxn ang="0">
                <a:pos x="359" y="355"/>
              </a:cxn>
              <a:cxn ang="0">
                <a:pos x="365" y="378"/>
              </a:cxn>
              <a:cxn ang="0">
                <a:pos x="382" y="407"/>
              </a:cxn>
              <a:cxn ang="0">
                <a:pos x="366" y="420"/>
              </a:cxn>
              <a:cxn ang="0">
                <a:pos x="305" y="411"/>
              </a:cxn>
              <a:cxn ang="0">
                <a:pos x="291" y="405"/>
              </a:cxn>
              <a:cxn ang="0">
                <a:pos x="200" y="355"/>
              </a:cxn>
              <a:cxn ang="0">
                <a:pos x="190" y="375"/>
              </a:cxn>
              <a:cxn ang="0">
                <a:pos x="155" y="335"/>
              </a:cxn>
              <a:cxn ang="0">
                <a:pos x="82" y="261"/>
              </a:cxn>
              <a:cxn ang="0">
                <a:pos x="55" y="205"/>
              </a:cxn>
              <a:cxn ang="0">
                <a:pos x="52" y="141"/>
              </a:cxn>
              <a:cxn ang="0">
                <a:pos x="62" y="105"/>
              </a:cxn>
              <a:cxn ang="0">
                <a:pos x="47" y="36"/>
              </a:cxn>
            </a:cxnLst>
            <a:rect l="0" t="0" r="r" b="b"/>
            <a:pathLst>
              <a:path w="493" h="423">
                <a:moveTo>
                  <a:pt x="64" y="286"/>
                </a:moveTo>
                <a:cubicBezTo>
                  <a:pt x="64" y="285"/>
                  <a:pt x="65" y="284"/>
                  <a:pt x="66" y="286"/>
                </a:cubicBezTo>
                <a:cubicBezTo>
                  <a:pt x="69" y="289"/>
                  <a:pt x="75" y="291"/>
                  <a:pt x="79" y="294"/>
                </a:cubicBezTo>
                <a:cubicBezTo>
                  <a:pt x="82" y="296"/>
                  <a:pt x="95" y="302"/>
                  <a:pt x="95" y="304"/>
                </a:cubicBezTo>
                <a:cubicBezTo>
                  <a:pt x="95" y="318"/>
                  <a:pt x="108" y="305"/>
                  <a:pt x="112" y="314"/>
                </a:cubicBezTo>
                <a:cubicBezTo>
                  <a:pt x="114" y="320"/>
                  <a:pt x="122" y="320"/>
                  <a:pt x="117" y="316"/>
                </a:cubicBezTo>
                <a:cubicBezTo>
                  <a:pt x="114" y="314"/>
                  <a:pt x="112" y="308"/>
                  <a:pt x="110" y="304"/>
                </a:cubicBezTo>
                <a:cubicBezTo>
                  <a:pt x="107" y="295"/>
                  <a:pt x="98" y="295"/>
                  <a:pt x="90" y="293"/>
                </a:cubicBezTo>
                <a:cubicBezTo>
                  <a:pt x="77" y="289"/>
                  <a:pt x="83" y="277"/>
                  <a:pt x="77" y="271"/>
                </a:cubicBezTo>
                <a:cubicBezTo>
                  <a:pt x="74" y="267"/>
                  <a:pt x="69" y="266"/>
                  <a:pt x="66" y="262"/>
                </a:cubicBezTo>
                <a:cubicBezTo>
                  <a:pt x="62" y="254"/>
                  <a:pt x="64" y="255"/>
                  <a:pt x="54" y="255"/>
                </a:cubicBezTo>
                <a:cubicBezTo>
                  <a:pt x="48" y="254"/>
                  <a:pt x="48" y="256"/>
                  <a:pt x="50" y="263"/>
                </a:cubicBezTo>
                <a:cubicBezTo>
                  <a:pt x="51" y="265"/>
                  <a:pt x="56" y="274"/>
                  <a:pt x="52" y="273"/>
                </a:cubicBezTo>
                <a:cubicBezTo>
                  <a:pt x="50" y="272"/>
                  <a:pt x="44" y="264"/>
                  <a:pt x="42" y="262"/>
                </a:cubicBezTo>
                <a:cubicBezTo>
                  <a:pt x="36" y="255"/>
                  <a:pt x="36" y="255"/>
                  <a:pt x="36" y="255"/>
                </a:cubicBezTo>
                <a:cubicBezTo>
                  <a:pt x="33" y="251"/>
                  <a:pt x="30" y="247"/>
                  <a:pt x="26" y="243"/>
                </a:cubicBezTo>
                <a:cubicBezTo>
                  <a:pt x="22" y="238"/>
                  <a:pt x="19" y="233"/>
                  <a:pt x="15" y="228"/>
                </a:cubicBezTo>
                <a:cubicBezTo>
                  <a:pt x="13" y="224"/>
                  <a:pt x="5" y="210"/>
                  <a:pt x="1" y="210"/>
                </a:cubicBezTo>
                <a:cubicBezTo>
                  <a:pt x="0" y="212"/>
                  <a:pt x="2" y="219"/>
                  <a:pt x="3" y="222"/>
                </a:cubicBezTo>
                <a:cubicBezTo>
                  <a:pt x="4" y="226"/>
                  <a:pt x="5" y="227"/>
                  <a:pt x="9" y="230"/>
                </a:cubicBezTo>
                <a:cubicBezTo>
                  <a:pt x="13" y="234"/>
                  <a:pt x="12" y="237"/>
                  <a:pt x="15" y="241"/>
                </a:cubicBezTo>
                <a:cubicBezTo>
                  <a:pt x="18" y="245"/>
                  <a:pt x="21" y="248"/>
                  <a:pt x="24" y="252"/>
                </a:cubicBezTo>
                <a:cubicBezTo>
                  <a:pt x="26" y="254"/>
                  <a:pt x="27" y="256"/>
                  <a:pt x="29" y="258"/>
                </a:cubicBezTo>
                <a:cubicBezTo>
                  <a:pt x="34" y="262"/>
                  <a:pt x="34" y="262"/>
                  <a:pt x="38" y="268"/>
                </a:cubicBezTo>
                <a:cubicBezTo>
                  <a:pt x="40" y="271"/>
                  <a:pt x="43" y="270"/>
                  <a:pt x="45" y="275"/>
                </a:cubicBezTo>
                <a:cubicBezTo>
                  <a:pt x="46" y="278"/>
                  <a:pt x="46" y="281"/>
                  <a:pt x="47" y="284"/>
                </a:cubicBezTo>
                <a:cubicBezTo>
                  <a:pt x="47" y="284"/>
                  <a:pt x="47" y="284"/>
                  <a:pt x="47" y="284"/>
                </a:cubicBezTo>
                <a:cubicBezTo>
                  <a:pt x="64" y="286"/>
                  <a:pt x="64" y="286"/>
                  <a:pt x="64" y="286"/>
                </a:cubicBezTo>
                <a:cubicBezTo>
                  <a:pt x="64" y="286"/>
                  <a:pt x="64" y="286"/>
                  <a:pt x="64" y="286"/>
                </a:cubicBezTo>
                <a:close/>
                <a:moveTo>
                  <a:pt x="46" y="33"/>
                </a:moveTo>
                <a:cubicBezTo>
                  <a:pt x="54" y="31"/>
                  <a:pt x="54" y="31"/>
                  <a:pt x="54" y="31"/>
                </a:cubicBezTo>
                <a:cubicBezTo>
                  <a:pt x="55" y="29"/>
                  <a:pt x="68" y="18"/>
                  <a:pt x="69" y="22"/>
                </a:cubicBezTo>
                <a:cubicBezTo>
                  <a:pt x="69" y="23"/>
                  <a:pt x="71" y="26"/>
                  <a:pt x="72" y="26"/>
                </a:cubicBezTo>
                <a:cubicBezTo>
                  <a:pt x="74" y="27"/>
                  <a:pt x="76" y="25"/>
                  <a:pt x="78" y="24"/>
                </a:cubicBezTo>
                <a:cubicBezTo>
                  <a:pt x="85" y="22"/>
                  <a:pt x="96" y="34"/>
                  <a:pt x="98" y="20"/>
                </a:cubicBezTo>
                <a:cubicBezTo>
                  <a:pt x="99" y="16"/>
                  <a:pt x="99" y="14"/>
                  <a:pt x="99" y="10"/>
                </a:cubicBezTo>
                <a:cubicBezTo>
                  <a:pt x="99" y="7"/>
                  <a:pt x="95" y="3"/>
                  <a:pt x="98" y="0"/>
                </a:cubicBezTo>
                <a:cubicBezTo>
                  <a:pt x="98" y="0"/>
                  <a:pt x="98" y="0"/>
                  <a:pt x="98" y="0"/>
                </a:cubicBezTo>
                <a:cubicBezTo>
                  <a:pt x="109" y="3"/>
                  <a:pt x="119" y="8"/>
                  <a:pt x="127" y="15"/>
                </a:cubicBezTo>
                <a:cubicBezTo>
                  <a:pt x="131" y="19"/>
                  <a:pt x="137" y="17"/>
                  <a:pt x="143" y="16"/>
                </a:cubicBezTo>
                <a:cubicBezTo>
                  <a:pt x="146" y="16"/>
                  <a:pt x="146" y="13"/>
                  <a:pt x="147" y="12"/>
                </a:cubicBezTo>
                <a:cubicBezTo>
                  <a:pt x="149" y="10"/>
                  <a:pt x="150" y="10"/>
                  <a:pt x="152" y="10"/>
                </a:cubicBezTo>
                <a:cubicBezTo>
                  <a:pt x="156" y="10"/>
                  <a:pt x="158" y="6"/>
                  <a:pt x="162" y="7"/>
                </a:cubicBezTo>
                <a:cubicBezTo>
                  <a:pt x="164" y="7"/>
                  <a:pt x="169" y="14"/>
                  <a:pt x="171" y="16"/>
                </a:cubicBezTo>
                <a:cubicBezTo>
                  <a:pt x="173" y="17"/>
                  <a:pt x="172" y="20"/>
                  <a:pt x="173" y="22"/>
                </a:cubicBezTo>
                <a:cubicBezTo>
                  <a:pt x="175" y="24"/>
                  <a:pt x="178" y="25"/>
                  <a:pt x="181" y="26"/>
                </a:cubicBezTo>
                <a:cubicBezTo>
                  <a:pt x="182" y="26"/>
                  <a:pt x="187" y="26"/>
                  <a:pt x="188" y="27"/>
                </a:cubicBezTo>
                <a:cubicBezTo>
                  <a:pt x="188" y="29"/>
                  <a:pt x="188" y="30"/>
                  <a:pt x="188" y="31"/>
                </a:cubicBezTo>
                <a:cubicBezTo>
                  <a:pt x="189" y="33"/>
                  <a:pt x="195" y="34"/>
                  <a:pt x="197" y="36"/>
                </a:cubicBezTo>
                <a:cubicBezTo>
                  <a:pt x="201" y="40"/>
                  <a:pt x="203" y="46"/>
                  <a:pt x="207" y="50"/>
                </a:cubicBezTo>
                <a:cubicBezTo>
                  <a:pt x="211" y="54"/>
                  <a:pt x="214" y="47"/>
                  <a:pt x="217" y="50"/>
                </a:cubicBezTo>
                <a:cubicBezTo>
                  <a:pt x="221" y="56"/>
                  <a:pt x="226" y="58"/>
                  <a:pt x="228" y="65"/>
                </a:cubicBezTo>
                <a:cubicBezTo>
                  <a:pt x="229" y="68"/>
                  <a:pt x="232" y="70"/>
                  <a:pt x="234" y="73"/>
                </a:cubicBezTo>
                <a:cubicBezTo>
                  <a:pt x="238" y="75"/>
                  <a:pt x="238" y="76"/>
                  <a:pt x="240" y="79"/>
                </a:cubicBezTo>
                <a:cubicBezTo>
                  <a:pt x="240" y="84"/>
                  <a:pt x="247" y="97"/>
                  <a:pt x="252" y="98"/>
                </a:cubicBezTo>
                <a:cubicBezTo>
                  <a:pt x="257" y="99"/>
                  <a:pt x="264" y="94"/>
                  <a:pt x="269" y="96"/>
                </a:cubicBezTo>
                <a:cubicBezTo>
                  <a:pt x="273" y="97"/>
                  <a:pt x="274" y="105"/>
                  <a:pt x="278" y="109"/>
                </a:cubicBezTo>
                <a:cubicBezTo>
                  <a:pt x="280" y="111"/>
                  <a:pt x="282" y="112"/>
                  <a:pt x="285" y="114"/>
                </a:cubicBezTo>
                <a:cubicBezTo>
                  <a:pt x="286" y="115"/>
                  <a:pt x="288" y="119"/>
                  <a:pt x="290" y="119"/>
                </a:cubicBezTo>
                <a:cubicBezTo>
                  <a:pt x="299" y="116"/>
                  <a:pt x="282" y="105"/>
                  <a:pt x="279" y="101"/>
                </a:cubicBezTo>
                <a:cubicBezTo>
                  <a:pt x="278" y="99"/>
                  <a:pt x="280" y="93"/>
                  <a:pt x="282" y="92"/>
                </a:cubicBezTo>
                <a:cubicBezTo>
                  <a:pt x="283" y="92"/>
                  <a:pt x="289" y="97"/>
                  <a:pt x="290" y="97"/>
                </a:cubicBezTo>
                <a:cubicBezTo>
                  <a:pt x="293" y="98"/>
                  <a:pt x="297" y="97"/>
                  <a:pt x="300" y="98"/>
                </a:cubicBezTo>
                <a:cubicBezTo>
                  <a:pt x="303" y="98"/>
                  <a:pt x="305" y="97"/>
                  <a:pt x="306" y="94"/>
                </a:cubicBezTo>
                <a:cubicBezTo>
                  <a:pt x="307" y="91"/>
                  <a:pt x="308" y="93"/>
                  <a:pt x="310" y="93"/>
                </a:cubicBezTo>
                <a:cubicBezTo>
                  <a:pt x="314" y="93"/>
                  <a:pt x="318" y="87"/>
                  <a:pt x="322" y="87"/>
                </a:cubicBezTo>
                <a:cubicBezTo>
                  <a:pt x="323" y="86"/>
                  <a:pt x="334" y="96"/>
                  <a:pt x="336" y="97"/>
                </a:cubicBezTo>
                <a:cubicBezTo>
                  <a:pt x="342" y="103"/>
                  <a:pt x="346" y="98"/>
                  <a:pt x="352" y="94"/>
                </a:cubicBezTo>
                <a:cubicBezTo>
                  <a:pt x="352" y="94"/>
                  <a:pt x="352" y="94"/>
                  <a:pt x="352" y="94"/>
                </a:cubicBezTo>
                <a:cubicBezTo>
                  <a:pt x="352" y="103"/>
                  <a:pt x="359" y="113"/>
                  <a:pt x="360" y="122"/>
                </a:cubicBezTo>
                <a:cubicBezTo>
                  <a:pt x="360" y="123"/>
                  <a:pt x="359" y="128"/>
                  <a:pt x="360" y="129"/>
                </a:cubicBezTo>
                <a:cubicBezTo>
                  <a:pt x="363" y="134"/>
                  <a:pt x="375" y="134"/>
                  <a:pt x="368" y="140"/>
                </a:cubicBezTo>
                <a:cubicBezTo>
                  <a:pt x="365" y="143"/>
                  <a:pt x="365" y="145"/>
                  <a:pt x="360" y="147"/>
                </a:cubicBezTo>
                <a:cubicBezTo>
                  <a:pt x="357" y="148"/>
                  <a:pt x="354" y="147"/>
                  <a:pt x="351" y="148"/>
                </a:cubicBezTo>
                <a:cubicBezTo>
                  <a:pt x="347" y="148"/>
                  <a:pt x="346" y="156"/>
                  <a:pt x="349" y="158"/>
                </a:cubicBezTo>
                <a:cubicBezTo>
                  <a:pt x="357" y="164"/>
                  <a:pt x="360" y="174"/>
                  <a:pt x="365" y="182"/>
                </a:cubicBezTo>
                <a:cubicBezTo>
                  <a:pt x="368" y="186"/>
                  <a:pt x="377" y="189"/>
                  <a:pt x="378" y="194"/>
                </a:cubicBezTo>
                <a:cubicBezTo>
                  <a:pt x="378" y="198"/>
                  <a:pt x="380" y="201"/>
                  <a:pt x="385" y="200"/>
                </a:cubicBezTo>
                <a:cubicBezTo>
                  <a:pt x="391" y="198"/>
                  <a:pt x="392" y="196"/>
                  <a:pt x="397" y="192"/>
                </a:cubicBezTo>
                <a:cubicBezTo>
                  <a:pt x="398" y="190"/>
                  <a:pt x="401" y="192"/>
                  <a:pt x="402" y="190"/>
                </a:cubicBezTo>
                <a:cubicBezTo>
                  <a:pt x="404" y="188"/>
                  <a:pt x="405" y="187"/>
                  <a:pt x="408" y="186"/>
                </a:cubicBezTo>
                <a:cubicBezTo>
                  <a:pt x="408" y="187"/>
                  <a:pt x="411" y="189"/>
                  <a:pt x="412" y="192"/>
                </a:cubicBezTo>
                <a:cubicBezTo>
                  <a:pt x="415" y="196"/>
                  <a:pt x="416" y="197"/>
                  <a:pt x="417" y="202"/>
                </a:cubicBezTo>
                <a:cubicBezTo>
                  <a:pt x="419" y="206"/>
                  <a:pt x="428" y="201"/>
                  <a:pt x="428" y="208"/>
                </a:cubicBezTo>
                <a:cubicBezTo>
                  <a:pt x="428" y="210"/>
                  <a:pt x="428" y="212"/>
                  <a:pt x="430" y="213"/>
                </a:cubicBezTo>
                <a:cubicBezTo>
                  <a:pt x="433" y="216"/>
                  <a:pt x="431" y="220"/>
                  <a:pt x="433" y="223"/>
                </a:cubicBezTo>
                <a:cubicBezTo>
                  <a:pt x="436" y="226"/>
                  <a:pt x="439" y="230"/>
                  <a:pt x="444" y="230"/>
                </a:cubicBezTo>
                <a:cubicBezTo>
                  <a:pt x="447" y="231"/>
                  <a:pt x="453" y="230"/>
                  <a:pt x="455" y="233"/>
                </a:cubicBezTo>
                <a:cubicBezTo>
                  <a:pt x="457" y="236"/>
                  <a:pt x="455" y="238"/>
                  <a:pt x="456" y="241"/>
                </a:cubicBezTo>
                <a:cubicBezTo>
                  <a:pt x="459" y="245"/>
                  <a:pt x="463" y="245"/>
                  <a:pt x="460" y="251"/>
                </a:cubicBezTo>
                <a:cubicBezTo>
                  <a:pt x="460" y="252"/>
                  <a:pt x="461" y="253"/>
                  <a:pt x="462" y="253"/>
                </a:cubicBezTo>
                <a:cubicBezTo>
                  <a:pt x="459" y="258"/>
                  <a:pt x="459" y="258"/>
                  <a:pt x="459" y="258"/>
                </a:cubicBezTo>
                <a:cubicBezTo>
                  <a:pt x="459" y="260"/>
                  <a:pt x="461" y="261"/>
                  <a:pt x="461" y="263"/>
                </a:cubicBezTo>
                <a:cubicBezTo>
                  <a:pt x="462" y="265"/>
                  <a:pt x="458" y="267"/>
                  <a:pt x="457" y="267"/>
                </a:cubicBezTo>
                <a:cubicBezTo>
                  <a:pt x="450" y="266"/>
                  <a:pt x="449" y="268"/>
                  <a:pt x="451" y="274"/>
                </a:cubicBezTo>
                <a:cubicBezTo>
                  <a:pt x="453" y="279"/>
                  <a:pt x="457" y="287"/>
                  <a:pt x="462" y="289"/>
                </a:cubicBezTo>
                <a:cubicBezTo>
                  <a:pt x="468" y="291"/>
                  <a:pt x="473" y="290"/>
                  <a:pt x="479" y="292"/>
                </a:cubicBezTo>
                <a:cubicBezTo>
                  <a:pt x="479" y="294"/>
                  <a:pt x="480" y="295"/>
                  <a:pt x="482" y="297"/>
                </a:cubicBezTo>
                <a:cubicBezTo>
                  <a:pt x="486" y="301"/>
                  <a:pt x="493" y="314"/>
                  <a:pt x="493" y="320"/>
                </a:cubicBezTo>
                <a:cubicBezTo>
                  <a:pt x="493" y="322"/>
                  <a:pt x="490" y="327"/>
                  <a:pt x="490" y="330"/>
                </a:cubicBezTo>
                <a:cubicBezTo>
                  <a:pt x="490" y="330"/>
                  <a:pt x="490" y="330"/>
                  <a:pt x="490" y="330"/>
                </a:cubicBezTo>
                <a:cubicBezTo>
                  <a:pt x="480" y="333"/>
                  <a:pt x="474" y="339"/>
                  <a:pt x="468" y="329"/>
                </a:cubicBezTo>
                <a:cubicBezTo>
                  <a:pt x="461" y="320"/>
                  <a:pt x="462" y="342"/>
                  <a:pt x="462" y="343"/>
                </a:cubicBezTo>
                <a:cubicBezTo>
                  <a:pt x="456" y="342"/>
                  <a:pt x="453" y="320"/>
                  <a:pt x="447" y="316"/>
                </a:cubicBezTo>
                <a:cubicBezTo>
                  <a:pt x="430" y="304"/>
                  <a:pt x="424" y="304"/>
                  <a:pt x="410" y="318"/>
                </a:cubicBezTo>
                <a:cubicBezTo>
                  <a:pt x="406" y="322"/>
                  <a:pt x="403" y="320"/>
                  <a:pt x="399" y="322"/>
                </a:cubicBezTo>
                <a:cubicBezTo>
                  <a:pt x="397" y="323"/>
                  <a:pt x="396" y="328"/>
                  <a:pt x="393" y="330"/>
                </a:cubicBezTo>
                <a:cubicBezTo>
                  <a:pt x="390" y="333"/>
                  <a:pt x="385" y="337"/>
                  <a:pt x="380" y="338"/>
                </a:cubicBezTo>
                <a:cubicBezTo>
                  <a:pt x="377" y="340"/>
                  <a:pt x="369" y="341"/>
                  <a:pt x="369" y="343"/>
                </a:cubicBezTo>
                <a:cubicBezTo>
                  <a:pt x="367" y="347"/>
                  <a:pt x="368" y="350"/>
                  <a:pt x="365" y="353"/>
                </a:cubicBezTo>
                <a:cubicBezTo>
                  <a:pt x="364" y="354"/>
                  <a:pt x="359" y="354"/>
                  <a:pt x="359" y="355"/>
                </a:cubicBezTo>
                <a:cubicBezTo>
                  <a:pt x="360" y="357"/>
                  <a:pt x="363" y="356"/>
                  <a:pt x="365" y="357"/>
                </a:cubicBezTo>
                <a:cubicBezTo>
                  <a:pt x="367" y="358"/>
                  <a:pt x="370" y="361"/>
                  <a:pt x="370" y="365"/>
                </a:cubicBezTo>
                <a:cubicBezTo>
                  <a:pt x="370" y="371"/>
                  <a:pt x="362" y="373"/>
                  <a:pt x="365" y="378"/>
                </a:cubicBezTo>
                <a:cubicBezTo>
                  <a:pt x="369" y="385"/>
                  <a:pt x="379" y="376"/>
                  <a:pt x="379" y="381"/>
                </a:cubicBezTo>
                <a:cubicBezTo>
                  <a:pt x="379" y="387"/>
                  <a:pt x="377" y="388"/>
                  <a:pt x="380" y="393"/>
                </a:cubicBezTo>
                <a:cubicBezTo>
                  <a:pt x="383" y="397"/>
                  <a:pt x="385" y="402"/>
                  <a:pt x="382" y="407"/>
                </a:cubicBezTo>
                <a:cubicBezTo>
                  <a:pt x="382" y="407"/>
                  <a:pt x="382" y="407"/>
                  <a:pt x="382" y="407"/>
                </a:cubicBezTo>
                <a:cubicBezTo>
                  <a:pt x="382" y="407"/>
                  <a:pt x="382" y="408"/>
                  <a:pt x="381" y="408"/>
                </a:cubicBezTo>
                <a:cubicBezTo>
                  <a:pt x="380" y="412"/>
                  <a:pt x="370" y="418"/>
                  <a:pt x="366" y="420"/>
                </a:cubicBezTo>
                <a:cubicBezTo>
                  <a:pt x="359" y="423"/>
                  <a:pt x="351" y="420"/>
                  <a:pt x="344" y="420"/>
                </a:cubicBezTo>
                <a:cubicBezTo>
                  <a:pt x="338" y="420"/>
                  <a:pt x="330" y="423"/>
                  <a:pt x="325" y="417"/>
                </a:cubicBezTo>
                <a:cubicBezTo>
                  <a:pt x="320" y="411"/>
                  <a:pt x="312" y="413"/>
                  <a:pt x="305" y="411"/>
                </a:cubicBezTo>
                <a:cubicBezTo>
                  <a:pt x="301" y="410"/>
                  <a:pt x="302" y="409"/>
                  <a:pt x="299" y="407"/>
                </a:cubicBezTo>
                <a:cubicBezTo>
                  <a:pt x="297" y="406"/>
                  <a:pt x="295" y="408"/>
                  <a:pt x="293" y="409"/>
                </a:cubicBezTo>
                <a:cubicBezTo>
                  <a:pt x="291" y="405"/>
                  <a:pt x="291" y="405"/>
                  <a:pt x="291" y="405"/>
                </a:cubicBezTo>
                <a:cubicBezTo>
                  <a:pt x="284" y="390"/>
                  <a:pt x="281" y="382"/>
                  <a:pt x="264" y="377"/>
                </a:cubicBezTo>
                <a:cubicBezTo>
                  <a:pt x="250" y="372"/>
                  <a:pt x="229" y="368"/>
                  <a:pt x="218" y="358"/>
                </a:cubicBezTo>
                <a:cubicBezTo>
                  <a:pt x="211" y="350"/>
                  <a:pt x="207" y="346"/>
                  <a:pt x="200" y="355"/>
                </a:cubicBezTo>
                <a:cubicBezTo>
                  <a:pt x="193" y="378"/>
                  <a:pt x="193" y="378"/>
                  <a:pt x="193" y="378"/>
                </a:cubicBezTo>
                <a:cubicBezTo>
                  <a:pt x="193" y="378"/>
                  <a:pt x="193" y="378"/>
                  <a:pt x="193" y="378"/>
                </a:cubicBezTo>
                <a:cubicBezTo>
                  <a:pt x="192" y="377"/>
                  <a:pt x="190" y="376"/>
                  <a:pt x="190" y="375"/>
                </a:cubicBezTo>
                <a:cubicBezTo>
                  <a:pt x="188" y="373"/>
                  <a:pt x="186" y="370"/>
                  <a:pt x="184" y="368"/>
                </a:cubicBezTo>
                <a:cubicBezTo>
                  <a:pt x="178" y="362"/>
                  <a:pt x="175" y="354"/>
                  <a:pt x="170" y="348"/>
                </a:cubicBezTo>
                <a:cubicBezTo>
                  <a:pt x="165" y="346"/>
                  <a:pt x="158" y="339"/>
                  <a:pt x="155" y="335"/>
                </a:cubicBezTo>
                <a:cubicBezTo>
                  <a:pt x="150" y="328"/>
                  <a:pt x="140" y="326"/>
                  <a:pt x="137" y="318"/>
                </a:cubicBezTo>
                <a:cubicBezTo>
                  <a:pt x="131" y="305"/>
                  <a:pt x="116" y="292"/>
                  <a:pt x="105" y="283"/>
                </a:cubicBezTo>
                <a:cubicBezTo>
                  <a:pt x="97" y="276"/>
                  <a:pt x="83" y="276"/>
                  <a:pt x="82" y="261"/>
                </a:cubicBezTo>
                <a:cubicBezTo>
                  <a:pt x="80" y="255"/>
                  <a:pt x="78" y="247"/>
                  <a:pt x="74" y="242"/>
                </a:cubicBezTo>
                <a:cubicBezTo>
                  <a:pt x="68" y="236"/>
                  <a:pt x="65" y="227"/>
                  <a:pt x="60" y="220"/>
                </a:cubicBezTo>
                <a:cubicBezTo>
                  <a:pt x="56" y="214"/>
                  <a:pt x="57" y="211"/>
                  <a:pt x="55" y="205"/>
                </a:cubicBezTo>
                <a:cubicBezTo>
                  <a:pt x="53" y="200"/>
                  <a:pt x="54" y="201"/>
                  <a:pt x="56" y="198"/>
                </a:cubicBezTo>
                <a:cubicBezTo>
                  <a:pt x="56" y="197"/>
                  <a:pt x="54" y="188"/>
                  <a:pt x="54" y="189"/>
                </a:cubicBezTo>
                <a:cubicBezTo>
                  <a:pt x="51" y="172"/>
                  <a:pt x="49" y="158"/>
                  <a:pt x="52" y="141"/>
                </a:cubicBezTo>
                <a:cubicBezTo>
                  <a:pt x="53" y="136"/>
                  <a:pt x="51" y="136"/>
                  <a:pt x="55" y="132"/>
                </a:cubicBezTo>
                <a:cubicBezTo>
                  <a:pt x="56" y="131"/>
                  <a:pt x="56" y="125"/>
                  <a:pt x="56" y="124"/>
                </a:cubicBezTo>
                <a:cubicBezTo>
                  <a:pt x="56" y="118"/>
                  <a:pt x="57" y="109"/>
                  <a:pt x="62" y="105"/>
                </a:cubicBezTo>
                <a:cubicBezTo>
                  <a:pt x="62" y="98"/>
                  <a:pt x="66" y="85"/>
                  <a:pt x="64" y="80"/>
                </a:cubicBezTo>
                <a:cubicBezTo>
                  <a:pt x="62" y="71"/>
                  <a:pt x="55" y="64"/>
                  <a:pt x="52" y="55"/>
                </a:cubicBezTo>
                <a:cubicBezTo>
                  <a:pt x="50" y="49"/>
                  <a:pt x="50" y="42"/>
                  <a:pt x="47" y="36"/>
                </a:cubicBezTo>
                <a:cubicBezTo>
                  <a:pt x="47" y="35"/>
                  <a:pt x="46" y="34"/>
                  <a:pt x="46" y="33"/>
                </a:cubicBezTo>
                <a:close/>
              </a:path>
            </a:pathLst>
          </a:custGeom>
          <a:solidFill>
            <a:srgbClr val="E04621"/>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7" name="Freeform 22"/>
          <p:cNvSpPr>
            <a:spLocks noEditPoints="1"/>
          </p:cNvSpPr>
          <p:nvPr/>
        </p:nvSpPr>
        <p:spPr bwMode="auto">
          <a:xfrm>
            <a:off x="4584591" y="3689015"/>
            <a:ext cx="1707703" cy="1129408"/>
          </a:xfrm>
          <a:custGeom>
            <a:avLst/>
            <a:gdLst/>
            <a:ahLst/>
            <a:cxnLst>
              <a:cxn ang="0">
                <a:pos x="325" y="339"/>
              </a:cxn>
              <a:cxn ang="0">
                <a:pos x="284" y="383"/>
              </a:cxn>
              <a:cxn ang="0">
                <a:pos x="259" y="333"/>
              </a:cxn>
              <a:cxn ang="0">
                <a:pos x="284" y="298"/>
              </a:cxn>
              <a:cxn ang="0">
                <a:pos x="274" y="309"/>
              </a:cxn>
              <a:cxn ang="0">
                <a:pos x="226" y="243"/>
              </a:cxn>
              <a:cxn ang="0">
                <a:pos x="194" y="228"/>
              </a:cxn>
              <a:cxn ang="0">
                <a:pos x="201" y="217"/>
              </a:cxn>
              <a:cxn ang="0">
                <a:pos x="193" y="254"/>
              </a:cxn>
              <a:cxn ang="0">
                <a:pos x="169" y="258"/>
              </a:cxn>
              <a:cxn ang="0">
                <a:pos x="219" y="302"/>
              </a:cxn>
              <a:cxn ang="0">
                <a:pos x="223" y="321"/>
              </a:cxn>
              <a:cxn ang="0">
                <a:pos x="215" y="332"/>
              </a:cxn>
              <a:cxn ang="0">
                <a:pos x="112" y="211"/>
              </a:cxn>
              <a:cxn ang="0">
                <a:pos x="96" y="183"/>
              </a:cxn>
              <a:cxn ang="0">
                <a:pos x="147" y="229"/>
              </a:cxn>
              <a:cxn ang="0">
                <a:pos x="111" y="186"/>
              </a:cxn>
              <a:cxn ang="0">
                <a:pos x="159" y="195"/>
              </a:cxn>
              <a:cxn ang="0">
                <a:pos x="148" y="191"/>
              </a:cxn>
              <a:cxn ang="0">
                <a:pos x="145" y="199"/>
              </a:cxn>
              <a:cxn ang="0">
                <a:pos x="161" y="112"/>
              </a:cxn>
              <a:cxn ang="0">
                <a:pos x="248" y="94"/>
              </a:cxn>
              <a:cxn ang="0">
                <a:pos x="380" y="133"/>
              </a:cxn>
              <a:cxn ang="0">
                <a:pos x="420" y="94"/>
              </a:cxn>
              <a:cxn ang="0">
                <a:pos x="454" y="38"/>
              </a:cxn>
              <a:cxn ang="0">
                <a:pos x="549" y="60"/>
              </a:cxn>
              <a:cxn ang="0">
                <a:pos x="542" y="75"/>
              </a:cxn>
              <a:cxn ang="0">
                <a:pos x="569" y="112"/>
              </a:cxn>
              <a:cxn ang="0">
                <a:pos x="546" y="176"/>
              </a:cxn>
              <a:cxn ang="0">
                <a:pos x="459" y="208"/>
              </a:cxn>
              <a:cxn ang="0">
                <a:pos x="442" y="270"/>
              </a:cxn>
              <a:cxn ang="0">
                <a:pos x="416" y="322"/>
              </a:cxn>
              <a:cxn ang="0">
                <a:pos x="357" y="334"/>
              </a:cxn>
              <a:cxn ang="0">
                <a:pos x="285" y="278"/>
              </a:cxn>
              <a:cxn ang="0">
                <a:pos x="202" y="179"/>
              </a:cxn>
              <a:cxn ang="0">
                <a:pos x="213" y="149"/>
              </a:cxn>
              <a:cxn ang="0">
                <a:pos x="243" y="108"/>
              </a:cxn>
              <a:cxn ang="0">
                <a:pos x="332" y="163"/>
              </a:cxn>
              <a:cxn ang="0">
                <a:pos x="367" y="205"/>
              </a:cxn>
              <a:cxn ang="0">
                <a:pos x="311" y="132"/>
              </a:cxn>
              <a:cxn ang="0">
                <a:pos x="69" y="65"/>
              </a:cxn>
              <a:cxn ang="0">
                <a:pos x="81" y="103"/>
              </a:cxn>
              <a:cxn ang="0">
                <a:pos x="120" y="62"/>
              </a:cxn>
              <a:cxn ang="0">
                <a:pos x="121" y="180"/>
              </a:cxn>
              <a:cxn ang="0">
                <a:pos x="102" y="168"/>
              </a:cxn>
              <a:cxn ang="0">
                <a:pos x="74" y="145"/>
              </a:cxn>
              <a:cxn ang="0">
                <a:pos x="113" y="167"/>
              </a:cxn>
              <a:cxn ang="0">
                <a:pos x="62" y="142"/>
              </a:cxn>
              <a:cxn ang="0">
                <a:pos x="41" y="133"/>
              </a:cxn>
              <a:cxn ang="0">
                <a:pos x="3" y="97"/>
              </a:cxn>
              <a:cxn ang="0">
                <a:pos x="41" y="72"/>
              </a:cxn>
              <a:cxn ang="0">
                <a:pos x="29" y="73"/>
              </a:cxn>
              <a:cxn ang="0">
                <a:pos x="102" y="37"/>
              </a:cxn>
              <a:cxn ang="0">
                <a:pos x="121" y="8"/>
              </a:cxn>
              <a:cxn ang="0">
                <a:pos x="196" y="67"/>
              </a:cxn>
              <a:cxn ang="0">
                <a:pos x="227" y="113"/>
              </a:cxn>
              <a:cxn ang="0">
                <a:pos x="210" y="126"/>
              </a:cxn>
              <a:cxn ang="0">
                <a:pos x="169" y="79"/>
              </a:cxn>
            </a:cxnLst>
            <a:rect l="0" t="0" r="r" b="b"/>
            <a:pathLst>
              <a:path w="579" h="383">
                <a:moveTo>
                  <a:pt x="325" y="339"/>
                </a:moveTo>
                <a:cubicBezTo>
                  <a:pt x="324" y="339"/>
                  <a:pt x="323" y="339"/>
                  <a:pt x="322" y="338"/>
                </a:cubicBezTo>
                <a:cubicBezTo>
                  <a:pt x="322" y="338"/>
                  <a:pt x="321" y="338"/>
                  <a:pt x="321" y="338"/>
                </a:cubicBezTo>
                <a:cubicBezTo>
                  <a:pt x="320" y="339"/>
                  <a:pt x="319" y="340"/>
                  <a:pt x="319" y="340"/>
                </a:cubicBezTo>
                <a:cubicBezTo>
                  <a:pt x="320" y="342"/>
                  <a:pt x="322" y="344"/>
                  <a:pt x="323" y="344"/>
                </a:cubicBezTo>
                <a:cubicBezTo>
                  <a:pt x="324" y="345"/>
                  <a:pt x="325" y="345"/>
                  <a:pt x="326" y="344"/>
                </a:cubicBezTo>
                <a:cubicBezTo>
                  <a:pt x="327" y="344"/>
                  <a:pt x="327" y="343"/>
                  <a:pt x="326" y="342"/>
                </a:cubicBezTo>
                <a:cubicBezTo>
                  <a:pt x="325" y="339"/>
                  <a:pt x="325" y="339"/>
                  <a:pt x="325" y="339"/>
                </a:cubicBezTo>
                <a:close/>
                <a:moveTo>
                  <a:pt x="246" y="347"/>
                </a:moveTo>
                <a:cubicBezTo>
                  <a:pt x="245" y="347"/>
                  <a:pt x="244" y="346"/>
                  <a:pt x="244" y="345"/>
                </a:cubicBezTo>
                <a:cubicBezTo>
                  <a:pt x="236" y="340"/>
                  <a:pt x="243" y="338"/>
                  <a:pt x="241" y="334"/>
                </a:cubicBezTo>
                <a:cubicBezTo>
                  <a:pt x="236" y="333"/>
                  <a:pt x="226" y="329"/>
                  <a:pt x="232" y="338"/>
                </a:cubicBezTo>
                <a:cubicBezTo>
                  <a:pt x="233" y="340"/>
                  <a:pt x="236" y="343"/>
                  <a:pt x="236" y="345"/>
                </a:cubicBezTo>
                <a:cubicBezTo>
                  <a:pt x="236" y="355"/>
                  <a:pt x="241" y="352"/>
                  <a:pt x="245" y="358"/>
                </a:cubicBezTo>
                <a:cubicBezTo>
                  <a:pt x="250" y="365"/>
                  <a:pt x="257" y="371"/>
                  <a:pt x="264" y="375"/>
                </a:cubicBezTo>
                <a:cubicBezTo>
                  <a:pt x="269" y="376"/>
                  <a:pt x="280" y="383"/>
                  <a:pt x="284" y="383"/>
                </a:cubicBezTo>
                <a:cubicBezTo>
                  <a:pt x="284" y="383"/>
                  <a:pt x="284" y="383"/>
                  <a:pt x="285" y="383"/>
                </a:cubicBezTo>
                <a:cubicBezTo>
                  <a:pt x="285" y="381"/>
                  <a:pt x="278" y="376"/>
                  <a:pt x="277" y="375"/>
                </a:cubicBezTo>
                <a:cubicBezTo>
                  <a:pt x="275" y="374"/>
                  <a:pt x="271" y="372"/>
                  <a:pt x="270" y="371"/>
                </a:cubicBezTo>
                <a:cubicBezTo>
                  <a:pt x="267" y="364"/>
                  <a:pt x="264" y="360"/>
                  <a:pt x="257" y="357"/>
                </a:cubicBezTo>
                <a:cubicBezTo>
                  <a:pt x="246" y="347"/>
                  <a:pt x="246" y="347"/>
                  <a:pt x="246" y="347"/>
                </a:cubicBezTo>
                <a:close/>
                <a:moveTo>
                  <a:pt x="249" y="325"/>
                </a:moveTo>
                <a:cubicBezTo>
                  <a:pt x="251" y="329"/>
                  <a:pt x="251" y="329"/>
                  <a:pt x="251" y="329"/>
                </a:cubicBezTo>
                <a:cubicBezTo>
                  <a:pt x="254" y="331"/>
                  <a:pt x="255" y="333"/>
                  <a:pt x="259" y="333"/>
                </a:cubicBezTo>
                <a:cubicBezTo>
                  <a:pt x="264" y="331"/>
                  <a:pt x="265" y="334"/>
                  <a:pt x="264" y="339"/>
                </a:cubicBezTo>
                <a:cubicBezTo>
                  <a:pt x="263" y="343"/>
                  <a:pt x="265" y="343"/>
                  <a:pt x="268" y="346"/>
                </a:cubicBezTo>
                <a:cubicBezTo>
                  <a:pt x="270" y="349"/>
                  <a:pt x="263" y="346"/>
                  <a:pt x="262" y="346"/>
                </a:cubicBezTo>
                <a:cubicBezTo>
                  <a:pt x="258" y="343"/>
                  <a:pt x="254" y="341"/>
                  <a:pt x="251" y="337"/>
                </a:cubicBezTo>
                <a:cubicBezTo>
                  <a:pt x="249" y="335"/>
                  <a:pt x="248" y="332"/>
                  <a:pt x="245" y="331"/>
                </a:cubicBezTo>
                <a:cubicBezTo>
                  <a:pt x="243" y="329"/>
                  <a:pt x="237" y="328"/>
                  <a:pt x="240" y="324"/>
                </a:cubicBezTo>
                <a:cubicBezTo>
                  <a:pt x="242" y="322"/>
                  <a:pt x="247" y="325"/>
                  <a:pt x="249" y="325"/>
                </a:cubicBezTo>
                <a:close/>
                <a:moveTo>
                  <a:pt x="284" y="298"/>
                </a:moveTo>
                <a:cubicBezTo>
                  <a:pt x="283" y="297"/>
                  <a:pt x="284" y="294"/>
                  <a:pt x="283" y="292"/>
                </a:cubicBezTo>
                <a:cubicBezTo>
                  <a:pt x="281" y="289"/>
                  <a:pt x="279" y="286"/>
                  <a:pt x="276" y="286"/>
                </a:cubicBezTo>
                <a:cubicBezTo>
                  <a:pt x="269" y="286"/>
                  <a:pt x="267" y="276"/>
                  <a:pt x="261" y="273"/>
                </a:cubicBezTo>
                <a:cubicBezTo>
                  <a:pt x="258" y="271"/>
                  <a:pt x="255" y="270"/>
                  <a:pt x="253" y="268"/>
                </a:cubicBezTo>
                <a:cubicBezTo>
                  <a:pt x="247" y="265"/>
                  <a:pt x="248" y="264"/>
                  <a:pt x="241" y="263"/>
                </a:cubicBezTo>
                <a:cubicBezTo>
                  <a:pt x="234" y="262"/>
                  <a:pt x="253" y="288"/>
                  <a:pt x="255" y="291"/>
                </a:cubicBezTo>
                <a:cubicBezTo>
                  <a:pt x="259" y="295"/>
                  <a:pt x="265" y="296"/>
                  <a:pt x="268" y="300"/>
                </a:cubicBezTo>
                <a:cubicBezTo>
                  <a:pt x="272" y="304"/>
                  <a:pt x="273" y="304"/>
                  <a:pt x="274" y="309"/>
                </a:cubicBezTo>
                <a:cubicBezTo>
                  <a:pt x="274" y="315"/>
                  <a:pt x="276" y="313"/>
                  <a:pt x="280" y="313"/>
                </a:cubicBezTo>
                <a:cubicBezTo>
                  <a:pt x="283" y="313"/>
                  <a:pt x="292" y="318"/>
                  <a:pt x="294" y="321"/>
                </a:cubicBezTo>
                <a:cubicBezTo>
                  <a:pt x="298" y="326"/>
                  <a:pt x="298" y="321"/>
                  <a:pt x="303" y="321"/>
                </a:cubicBezTo>
                <a:cubicBezTo>
                  <a:pt x="304" y="321"/>
                  <a:pt x="306" y="326"/>
                  <a:pt x="307" y="323"/>
                </a:cubicBezTo>
                <a:cubicBezTo>
                  <a:pt x="309" y="317"/>
                  <a:pt x="290" y="307"/>
                  <a:pt x="286" y="304"/>
                </a:cubicBezTo>
                <a:cubicBezTo>
                  <a:pt x="284" y="298"/>
                  <a:pt x="284" y="298"/>
                  <a:pt x="284" y="298"/>
                </a:cubicBezTo>
                <a:close/>
                <a:moveTo>
                  <a:pt x="221" y="240"/>
                </a:moveTo>
                <a:cubicBezTo>
                  <a:pt x="226" y="243"/>
                  <a:pt x="226" y="243"/>
                  <a:pt x="226" y="243"/>
                </a:cubicBezTo>
                <a:cubicBezTo>
                  <a:pt x="230" y="244"/>
                  <a:pt x="232" y="249"/>
                  <a:pt x="234" y="251"/>
                </a:cubicBezTo>
                <a:cubicBezTo>
                  <a:pt x="236" y="254"/>
                  <a:pt x="236" y="258"/>
                  <a:pt x="235" y="261"/>
                </a:cubicBezTo>
                <a:cubicBezTo>
                  <a:pt x="234" y="265"/>
                  <a:pt x="232" y="263"/>
                  <a:pt x="232" y="260"/>
                </a:cubicBezTo>
                <a:cubicBezTo>
                  <a:pt x="232" y="256"/>
                  <a:pt x="231" y="257"/>
                  <a:pt x="228" y="254"/>
                </a:cubicBezTo>
                <a:cubicBezTo>
                  <a:pt x="227" y="252"/>
                  <a:pt x="226" y="250"/>
                  <a:pt x="225" y="249"/>
                </a:cubicBezTo>
                <a:cubicBezTo>
                  <a:pt x="221" y="242"/>
                  <a:pt x="219" y="257"/>
                  <a:pt x="215" y="252"/>
                </a:cubicBezTo>
                <a:cubicBezTo>
                  <a:pt x="213" y="249"/>
                  <a:pt x="210" y="246"/>
                  <a:pt x="207" y="243"/>
                </a:cubicBezTo>
                <a:cubicBezTo>
                  <a:pt x="204" y="238"/>
                  <a:pt x="197" y="234"/>
                  <a:pt x="194" y="228"/>
                </a:cubicBezTo>
                <a:cubicBezTo>
                  <a:pt x="191" y="223"/>
                  <a:pt x="191" y="219"/>
                  <a:pt x="184" y="217"/>
                </a:cubicBezTo>
                <a:cubicBezTo>
                  <a:pt x="182" y="216"/>
                  <a:pt x="180" y="212"/>
                  <a:pt x="178" y="211"/>
                </a:cubicBezTo>
                <a:cubicBezTo>
                  <a:pt x="171" y="207"/>
                  <a:pt x="176" y="205"/>
                  <a:pt x="173" y="200"/>
                </a:cubicBezTo>
                <a:cubicBezTo>
                  <a:pt x="172" y="199"/>
                  <a:pt x="169" y="195"/>
                  <a:pt x="170" y="194"/>
                </a:cubicBezTo>
                <a:cubicBezTo>
                  <a:pt x="170" y="194"/>
                  <a:pt x="170" y="194"/>
                  <a:pt x="170" y="194"/>
                </a:cubicBezTo>
                <a:cubicBezTo>
                  <a:pt x="174" y="194"/>
                  <a:pt x="175" y="198"/>
                  <a:pt x="178" y="199"/>
                </a:cubicBezTo>
                <a:cubicBezTo>
                  <a:pt x="184" y="201"/>
                  <a:pt x="189" y="206"/>
                  <a:pt x="192" y="211"/>
                </a:cubicBezTo>
                <a:cubicBezTo>
                  <a:pt x="195" y="214"/>
                  <a:pt x="197" y="216"/>
                  <a:pt x="201" y="217"/>
                </a:cubicBezTo>
                <a:cubicBezTo>
                  <a:pt x="212" y="221"/>
                  <a:pt x="213" y="233"/>
                  <a:pt x="221" y="240"/>
                </a:cubicBezTo>
                <a:close/>
                <a:moveTo>
                  <a:pt x="182" y="235"/>
                </a:moveTo>
                <a:cubicBezTo>
                  <a:pt x="180" y="235"/>
                  <a:pt x="176" y="230"/>
                  <a:pt x="174" y="230"/>
                </a:cubicBezTo>
                <a:cubicBezTo>
                  <a:pt x="173" y="229"/>
                  <a:pt x="175" y="237"/>
                  <a:pt x="175" y="238"/>
                </a:cubicBezTo>
                <a:cubicBezTo>
                  <a:pt x="175" y="243"/>
                  <a:pt x="177" y="245"/>
                  <a:pt x="181" y="248"/>
                </a:cubicBezTo>
                <a:cubicBezTo>
                  <a:pt x="186" y="251"/>
                  <a:pt x="188" y="257"/>
                  <a:pt x="192" y="261"/>
                </a:cubicBezTo>
                <a:cubicBezTo>
                  <a:pt x="193" y="262"/>
                  <a:pt x="200" y="267"/>
                  <a:pt x="201" y="267"/>
                </a:cubicBezTo>
                <a:cubicBezTo>
                  <a:pt x="208" y="264"/>
                  <a:pt x="195" y="256"/>
                  <a:pt x="193" y="254"/>
                </a:cubicBezTo>
                <a:cubicBezTo>
                  <a:pt x="192" y="251"/>
                  <a:pt x="189" y="249"/>
                  <a:pt x="188" y="246"/>
                </a:cubicBezTo>
                <a:cubicBezTo>
                  <a:pt x="186" y="244"/>
                  <a:pt x="187" y="242"/>
                  <a:pt x="185" y="240"/>
                </a:cubicBezTo>
                <a:cubicBezTo>
                  <a:pt x="182" y="235"/>
                  <a:pt x="182" y="235"/>
                  <a:pt x="182" y="235"/>
                </a:cubicBezTo>
                <a:close/>
                <a:moveTo>
                  <a:pt x="174" y="259"/>
                </a:moveTo>
                <a:cubicBezTo>
                  <a:pt x="173" y="259"/>
                  <a:pt x="173" y="258"/>
                  <a:pt x="172" y="257"/>
                </a:cubicBezTo>
                <a:cubicBezTo>
                  <a:pt x="171" y="255"/>
                  <a:pt x="170" y="253"/>
                  <a:pt x="168" y="253"/>
                </a:cubicBezTo>
                <a:cubicBezTo>
                  <a:pt x="167" y="253"/>
                  <a:pt x="167" y="255"/>
                  <a:pt x="168" y="256"/>
                </a:cubicBezTo>
                <a:cubicBezTo>
                  <a:pt x="168" y="257"/>
                  <a:pt x="168" y="258"/>
                  <a:pt x="169" y="258"/>
                </a:cubicBezTo>
                <a:cubicBezTo>
                  <a:pt x="170" y="260"/>
                  <a:pt x="171" y="261"/>
                  <a:pt x="172" y="263"/>
                </a:cubicBezTo>
                <a:cubicBezTo>
                  <a:pt x="172" y="264"/>
                  <a:pt x="175" y="266"/>
                  <a:pt x="175" y="264"/>
                </a:cubicBezTo>
                <a:cubicBezTo>
                  <a:pt x="174" y="259"/>
                  <a:pt x="174" y="259"/>
                  <a:pt x="174" y="259"/>
                </a:cubicBezTo>
                <a:close/>
                <a:moveTo>
                  <a:pt x="223" y="301"/>
                </a:moveTo>
                <a:cubicBezTo>
                  <a:pt x="222" y="301"/>
                  <a:pt x="221" y="300"/>
                  <a:pt x="221" y="299"/>
                </a:cubicBezTo>
                <a:cubicBezTo>
                  <a:pt x="220" y="298"/>
                  <a:pt x="220" y="298"/>
                  <a:pt x="219" y="298"/>
                </a:cubicBezTo>
                <a:cubicBezTo>
                  <a:pt x="218" y="297"/>
                  <a:pt x="216" y="297"/>
                  <a:pt x="217" y="299"/>
                </a:cubicBezTo>
                <a:cubicBezTo>
                  <a:pt x="217" y="300"/>
                  <a:pt x="218" y="301"/>
                  <a:pt x="219" y="302"/>
                </a:cubicBezTo>
                <a:cubicBezTo>
                  <a:pt x="220" y="304"/>
                  <a:pt x="221" y="305"/>
                  <a:pt x="223" y="307"/>
                </a:cubicBezTo>
                <a:cubicBezTo>
                  <a:pt x="224" y="309"/>
                  <a:pt x="225" y="305"/>
                  <a:pt x="224" y="304"/>
                </a:cubicBezTo>
                <a:cubicBezTo>
                  <a:pt x="223" y="301"/>
                  <a:pt x="223" y="301"/>
                  <a:pt x="223" y="301"/>
                </a:cubicBezTo>
                <a:close/>
                <a:moveTo>
                  <a:pt x="189" y="283"/>
                </a:moveTo>
                <a:cubicBezTo>
                  <a:pt x="192" y="289"/>
                  <a:pt x="192" y="289"/>
                  <a:pt x="192" y="289"/>
                </a:cubicBezTo>
                <a:cubicBezTo>
                  <a:pt x="195" y="293"/>
                  <a:pt x="203" y="295"/>
                  <a:pt x="205" y="299"/>
                </a:cubicBezTo>
                <a:cubicBezTo>
                  <a:pt x="207" y="306"/>
                  <a:pt x="216" y="309"/>
                  <a:pt x="222" y="311"/>
                </a:cubicBezTo>
                <a:cubicBezTo>
                  <a:pt x="227" y="313"/>
                  <a:pt x="223" y="317"/>
                  <a:pt x="223" y="321"/>
                </a:cubicBezTo>
                <a:cubicBezTo>
                  <a:pt x="223" y="323"/>
                  <a:pt x="226" y="326"/>
                  <a:pt x="226" y="328"/>
                </a:cubicBezTo>
                <a:cubicBezTo>
                  <a:pt x="225" y="331"/>
                  <a:pt x="222" y="328"/>
                  <a:pt x="222" y="326"/>
                </a:cubicBezTo>
                <a:cubicBezTo>
                  <a:pt x="222" y="324"/>
                  <a:pt x="220" y="322"/>
                  <a:pt x="218" y="321"/>
                </a:cubicBezTo>
                <a:cubicBezTo>
                  <a:pt x="215" y="321"/>
                  <a:pt x="214" y="317"/>
                  <a:pt x="211" y="316"/>
                </a:cubicBezTo>
                <a:cubicBezTo>
                  <a:pt x="207" y="314"/>
                  <a:pt x="202" y="313"/>
                  <a:pt x="200" y="308"/>
                </a:cubicBezTo>
                <a:cubicBezTo>
                  <a:pt x="197" y="303"/>
                  <a:pt x="193" y="308"/>
                  <a:pt x="195" y="311"/>
                </a:cubicBezTo>
                <a:cubicBezTo>
                  <a:pt x="197" y="315"/>
                  <a:pt x="198" y="318"/>
                  <a:pt x="202" y="321"/>
                </a:cubicBezTo>
                <a:cubicBezTo>
                  <a:pt x="204" y="323"/>
                  <a:pt x="215" y="329"/>
                  <a:pt x="215" y="332"/>
                </a:cubicBezTo>
                <a:cubicBezTo>
                  <a:pt x="209" y="333"/>
                  <a:pt x="195" y="316"/>
                  <a:pt x="189" y="312"/>
                </a:cubicBezTo>
                <a:cubicBezTo>
                  <a:pt x="187" y="311"/>
                  <a:pt x="186" y="307"/>
                  <a:pt x="184" y="304"/>
                </a:cubicBezTo>
                <a:cubicBezTo>
                  <a:pt x="180" y="298"/>
                  <a:pt x="172" y="293"/>
                  <a:pt x="170" y="286"/>
                </a:cubicBezTo>
                <a:cubicBezTo>
                  <a:pt x="166" y="277"/>
                  <a:pt x="161" y="270"/>
                  <a:pt x="155" y="261"/>
                </a:cubicBezTo>
                <a:cubicBezTo>
                  <a:pt x="150" y="254"/>
                  <a:pt x="146" y="244"/>
                  <a:pt x="139" y="238"/>
                </a:cubicBezTo>
                <a:cubicBezTo>
                  <a:pt x="134" y="233"/>
                  <a:pt x="128" y="230"/>
                  <a:pt x="124" y="225"/>
                </a:cubicBezTo>
                <a:cubicBezTo>
                  <a:pt x="117" y="216"/>
                  <a:pt x="117" y="216"/>
                  <a:pt x="117" y="216"/>
                </a:cubicBezTo>
                <a:cubicBezTo>
                  <a:pt x="115" y="214"/>
                  <a:pt x="113" y="213"/>
                  <a:pt x="112" y="211"/>
                </a:cubicBezTo>
                <a:cubicBezTo>
                  <a:pt x="111" y="209"/>
                  <a:pt x="110" y="208"/>
                  <a:pt x="109" y="207"/>
                </a:cubicBezTo>
                <a:cubicBezTo>
                  <a:pt x="106" y="205"/>
                  <a:pt x="103" y="205"/>
                  <a:pt x="100" y="207"/>
                </a:cubicBezTo>
                <a:cubicBezTo>
                  <a:pt x="96" y="210"/>
                  <a:pt x="85" y="196"/>
                  <a:pt x="84" y="193"/>
                </a:cubicBezTo>
                <a:cubicBezTo>
                  <a:pt x="86" y="191"/>
                  <a:pt x="89" y="197"/>
                  <a:pt x="90" y="198"/>
                </a:cubicBezTo>
                <a:cubicBezTo>
                  <a:pt x="92" y="201"/>
                  <a:pt x="96" y="198"/>
                  <a:pt x="98" y="199"/>
                </a:cubicBezTo>
                <a:cubicBezTo>
                  <a:pt x="100" y="199"/>
                  <a:pt x="100" y="202"/>
                  <a:pt x="103" y="201"/>
                </a:cubicBezTo>
                <a:cubicBezTo>
                  <a:pt x="104" y="198"/>
                  <a:pt x="102" y="196"/>
                  <a:pt x="101" y="194"/>
                </a:cubicBezTo>
                <a:cubicBezTo>
                  <a:pt x="100" y="192"/>
                  <a:pt x="96" y="184"/>
                  <a:pt x="96" y="183"/>
                </a:cubicBezTo>
                <a:cubicBezTo>
                  <a:pt x="97" y="182"/>
                  <a:pt x="99" y="185"/>
                  <a:pt x="99" y="185"/>
                </a:cubicBezTo>
                <a:cubicBezTo>
                  <a:pt x="101" y="187"/>
                  <a:pt x="104" y="191"/>
                  <a:pt x="106" y="193"/>
                </a:cubicBezTo>
                <a:cubicBezTo>
                  <a:pt x="108" y="193"/>
                  <a:pt x="108" y="195"/>
                  <a:pt x="110" y="196"/>
                </a:cubicBezTo>
                <a:cubicBezTo>
                  <a:pt x="115" y="199"/>
                  <a:pt x="114" y="204"/>
                  <a:pt x="117" y="208"/>
                </a:cubicBezTo>
                <a:cubicBezTo>
                  <a:pt x="118" y="209"/>
                  <a:pt x="120" y="210"/>
                  <a:pt x="122" y="211"/>
                </a:cubicBezTo>
                <a:cubicBezTo>
                  <a:pt x="124" y="212"/>
                  <a:pt x="125" y="214"/>
                  <a:pt x="126" y="215"/>
                </a:cubicBezTo>
                <a:cubicBezTo>
                  <a:pt x="131" y="219"/>
                  <a:pt x="133" y="224"/>
                  <a:pt x="138" y="228"/>
                </a:cubicBezTo>
                <a:cubicBezTo>
                  <a:pt x="142" y="230"/>
                  <a:pt x="143" y="228"/>
                  <a:pt x="147" y="229"/>
                </a:cubicBezTo>
                <a:cubicBezTo>
                  <a:pt x="151" y="230"/>
                  <a:pt x="146" y="231"/>
                  <a:pt x="148" y="234"/>
                </a:cubicBezTo>
                <a:cubicBezTo>
                  <a:pt x="149" y="236"/>
                  <a:pt x="153" y="235"/>
                  <a:pt x="155" y="238"/>
                </a:cubicBezTo>
                <a:cubicBezTo>
                  <a:pt x="157" y="242"/>
                  <a:pt x="157" y="250"/>
                  <a:pt x="159" y="255"/>
                </a:cubicBezTo>
                <a:cubicBezTo>
                  <a:pt x="161" y="262"/>
                  <a:pt x="168" y="273"/>
                  <a:pt x="174" y="277"/>
                </a:cubicBezTo>
                <a:cubicBezTo>
                  <a:pt x="178" y="279"/>
                  <a:pt x="178" y="280"/>
                  <a:pt x="183" y="279"/>
                </a:cubicBezTo>
                <a:cubicBezTo>
                  <a:pt x="186" y="277"/>
                  <a:pt x="188" y="281"/>
                  <a:pt x="189" y="283"/>
                </a:cubicBezTo>
                <a:close/>
                <a:moveTo>
                  <a:pt x="116" y="187"/>
                </a:moveTo>
                <a:cubicBezTo>
                  <a:pt x="114" y="187"/>
                  <a:pt x="113" y="186"/>
                  <a:pt x="111" y="186"/>
                </a:cubicBezTo>
                <a:cubicBezTo>
                  <a:pt x="108" y="186"/>
                  <a:pt x="113" y="189"/>
                  <a:pt x="114" y="190"/>
                </a:cubicBezTo>
                <a:cubicBezTo>
                  <a:pt x="115" y="191"/>
                  <a:pt x="117" y="192"/>
                  <a:pt x="118" y="193"/>
                </a:cubicBezTo>
                <a:cubicBezTo>
                  <a:pt x="120" y="195"/>
                  <a:pt x="121" y="196"/>
                  <a:pt x="124" y="195"/>
                </a:cubicBezTo>
                <a:cubicBezTo>
                  <a:pt x="127" y="195"/>
                  <a:pt x="123" y="191"/>
                  <a:pt x="121" y="191"/>
                </a:cubicBezTo>
                <a:cubicBezTo>
                  <a:pt x="116" y="187"/>
                  <a:pt x="116" y="187"/>
                  <a:pt x="116" y="187"/>
                </a:cubicBezTo>
                <a:close/>
                <a:moveTo>
                  <a:pt x="161" y="191"/>
                </a:moveTo>
                <a:cubicBezTo>
                  <a:pt x="160" y="191"/>
                  <a:pt x="157" y="188"/>
                  <a:pt x="156" y="189"/>
                </a:cubicBezTo>
                <a:cubicBezTo>
                  <a:pt x="154" y="191"/>
                  <a:pt x="158" y="194"/>
                  <a:pt x="159" y="195"/>
                </a:cubicBezTo>
                <a:cubicBezTo>
                  <a:pt x="160" y="196"/>
                  <a:pt x="161" y="197"/>
                  <a:pt x="161" y="198"/>
                </a:cubicBezTo>
                <a:cubicBezTo>
                  <a:pt x="162" y="199"/>
                  <a:pt x="163" y="200"/>
                  <a:pt x="165" y="200"/>
                </a:cubicBezTo>
                <a:cubicBezTo>
                  <a:pt x="166" y="200"/>
                  <a:pt x="166" y="199"/>
                  <a:pt x="166" y="198"/>
                </a:cubicBezTo>
                <a:cubicBezTo>
                  <a:pt x="166" y="197"/>
                  <a:pt x="166" y="196"/>
                  <a:pt x="164" y="195"/>
                </a:cubicBezTo>
                <a:cubicBezTo>
                  <a:pt x="161" y="191"/>
                  <a:pt x="161" y="191"/>
                  <a:pt x="161" y="191"/>
                </a:cubicBezTo>
                <a:close/>
                <a:moveTo>
                  <a:pt x="151" y="196"/>
                </a:moveTo>
                <a:cubicBezTo>
                  <a:pt x="150" y="194"/>
                  <a:pt x="150" y="194"/>
                  <a:pt x="150" y="194"/>
                </a:cubicBezTo>
                <a:cubicBezTo>
                  <a:pt x="150" y="192"/>
                  <a:pt x="149" y="192"/>
                  <a:pt x="148" y="191"/>
                </a:cubicBezTo>
                <a:cubicBezTo>
                  <a:pt x="147" y="190"/>
                  <a:pt x="145" y="190"/>
                  <a:pt x="144" y="189"/>
                </a:cubicBezTo>
                <a:cubicBezTo>
                  <a:pt x="143" y="189"/>
                  <a:pt x="142" y="188"/>
                  <a:pt x="142" y="187"/>
                </a:cubicBezTo>
                <a:cubicBezTo>
                  <a:pt x="141" y="185"/>
                  <a:pt x="140" y="184"/>
                  <a:pt x="139" y="182"/>
                </a:cubicBezTo>
                <a:cubicBezTo>
                  <a:pt x="136" y="182"/>
                  <a:pt x="135" y="178"/>
                  <a:pt x="133" y="177"/>
                </a:cubicBezTo>
                <a:cubicBezTo>
                  <a:pt x="133" y="175"/>
                  <a:pt x="130" y="171"/>
                  <a:pt x="129" y="172"/>
                </a:cubicBezTo>
                <a:cubicBezTo>
                  <a:pt x="125" y="174"/>
                  <a:pt x="137" y="185"/>
                  <a:pt x="137" y="188"/>
                </a:cubicBezTo>
                <a:cubicBezTo>
                  <a:pt x="137" y="189"/>
                  <a:pt x="137" y="191"/>
                  <a:pt x="139" y="192"/>
                </a:cubicBezTo>
                <a:cubicBezTo>
                  <a:pt x="142" y="193"/>
                  <a:pt x="144" y="196"/>
                  <a:pt x="145" y="199"/>
                </a:cubicBezTo>
                <a:cubicBezTo>
                  <a:pt x="147" y="202"/>
                  <a:pt x="148" y="200"/>
                  <a:pt x="150" y="202"/>
                </a:cubicBezTo>
                <a:cubicBezTo>
                  <a:pt x="152" y="203"/>
                  <a:pt x="155" y="208"/>
                  <a:pt x="158" y="206"/>
                </a:cubicBezTo>
                <a:cubicBezTo>
                  <a:pt x="161" y="203"/>
                  <a:pt x="153" y="198"/>
                  <a:pt x="151" y="196"/>
                </a:cubicBezTo>
                <a:close/>
                <a:moveTo>
                  <a:pt x="185" y="120"/>
                </a:moveTo>
                <a:cubicBezTo>
                  <a:pt x="183" y="119"/>
                  <a:pt x="182" y="119"/>
                  <a:pt x="180" y="119"/>
                </a:cubicBezTo>
                <a:cubicBezTo>
                  <a:pt x="175" y="119"/>
                  <a:pt x="175" y="113"/>
                  <a:pt x="171" y="114"/>
                </a:cubicBezTo>
                <a:cubicBezTo>
                  <a:pt x="167" y="115"/>
                  <a:pt x="167" y="112"/>
                  <a:pt x="165" y="112"/>
                </a:cubicBezTo>
                <a:cubicBezTo>
                  <a:pt x="164" y="112"/>
                  <a:pt x="163" y="113"/>
                  <a:pt x="161" y="112"/>
                </a:cubicBezTo>
                <a:cubicBezTo>
                  <a:pt x="158" y="111"/>
                  <a:pt x="157" y="109"/>
                  <a:pt x="154" y="113"/>
                </a:cubicBezTo>
                <a:cubicBezTo>
                  <a:pt x="152" y="115"/>
                  <a:pt x="160" y="126"/>
                  <a:pt x="162" y="128"/>
                </a:cubicBezTo>
                <a:cubicBezTo>
                  <a:pt x="165" y="131"/>
                  <a:pt x="170" y="134"/>
                  <a:pt x="172" y="129"/>
                </a:cubicBezTo>
                <a:cubicBezTo>
                  <a:pt x="175" y="122"/>
                  <a:pt x="185" y="124"/>
                  <a:pt x="189" y="129"/>
                </a:cubicBezTo>
                <a:cubicBezTo>
                  <a:pt x="190" y="130"/>
                  <a:pt x="191" y="133"/>
                  <a:pt x="193" y="131"/>
                </a:cubicBezTo>
                <a:cubicBezTo>
                  <a:pt x="196" y="129"/>
                  <a:pt x="190" y="125"/>
                  <a:pt x="189" y="123"/>
                </a:cubicBezTo>
                <a:cubicBezTo>
                  <a:pt x="185" y="120"/>
                  <a:pt x="185" y="120"/>
                  <a:pt x="185" y="120"/>
                </a:cubicBezTo>
                <a:close/>
                <a:moveTo>
                  <a:pt x="248" y="94"/>
                </a:moveTo>
                <a:cubicBezTo>
                  <a:pt x="255" y="71"/>
                  <a:pt x="255" y="71"/>
                  <a:pt x="255" y="71"/>
                </a:cubicBezTo>
                <a:cubicBezTo>
                  <a:pt x="262" y="62"/>
                  <a:pt x="266" y="66"/>
                  <a:pt x="273" y="74"/>
                </a:cubicBezTo>
                <a:cubicBezTo>
                  <a:pt x="284" y="84"/>
                  <a:pt x="305" y="88"/>
                  <a:pt x="319" y="93"/>
                </a:cubicBezTo>
                <a:cubicBezTo>
                  <a:pt x="336" y="98"/>
                  <a:pt x="339" y="106"/>
                  <a:pt x="346" y="121"/>
                </a:cubicBezTo>
                <a:cubicBezTo>
                  <a:pt x="348" y="125"/>
                  <a:pt x="348" y="125"/>
                  <a:pt x="348" y="125"/>
                </a:cubicBezTo>
                <a:cubicBezTo>
                  <a:pt x="350" y="124"/>
                  <a:pt x="352" y="122"/>
                  <a:pt x="354" y="123"/>
                </a:cubicBezTo>
                <a:cubicBezTo>
                  <a:pt x="357" y="125"/>
                  <a:pt x="356" y="126"/>
                  <a:pt x="360" y="127"/>
                </a:cubicBezTo>
                <a:cubicBezTo>
                  <a:pt x="367" y="129"/>
                  <a:pt x="375" y="127"/>
                  <a:pt x="380" y="133"/>
                </a:cubicBezTo>
                <a:cubicBezTo>
                  <a:pt x="385" y="139"/>
                  <a:pt x="393" y="136"/>
                  <a:pt x="399" y="136"/>
                </a:cubicBezTo>
                <a:cubicBezTo>
                  <a:pt x="406" y="136"/>
                  <a:pt x="414" y="139"/>
                  <a:pt x="421" y="136"/>
                </a:cubicBezTo>
                <a:cubicBezTo>
                  <a:pt x="425" y="134"/>
                  <a:pt x="435" y="128"/>
                  <a:pt x="436" y="124"/>
                </a:cubicBezTo>
                <a:cubicBezTo>
                  <a:pt x="437" y="124"/>
                  <a:pt x="437" y="123"/>
                  <a:pt x="437" y="123"/>
                </a:cubicBezTo>
                <a:cubicBezTo>
                  <a:pt x="437" y="123"/>
                  <a:pt x="437" y="123"/>
                  <a:pt x="437" y="123"/>
                </a:cubicBezTo>
                <a:cubicBezTo>
                  <a:pt x="440" y="118"/>
                  <a:pt x="438" y="113"/>
                  <a:pt x="435" y="109"/>
                </a:cubicBezTo>
                <a:cubicBezTo>
                  <a:pt x="432" y="104"/>
                  <a:pt x="434" y="103"/>
                  <a:pt x="434" y="97"/>
                </a:cubicBezTo>
                <a:cubicBezTo>
                  <a:pt x="434" y="92"/>
                  <a:pt x="424" y="101"/>
                  <a:pt x="420" y="94"/>
                </a:cubicBezTo>
                <a:cubicBezTo>
                  <a:pt x="417" y="89"/>
                  <a:pt x="425" y="87"/>
                  <a:pt x="425" y="81"/>
                </a:cubicBezTo>
                <a:cubicBezTo>
                  <a:pt x="425" y="77"/>
                  <a:pt x="422" y="74"/>
                  <a:pt x="420" y="73"/>
                </a:cubicBezTo>
                <a:cubicBezTo>
                  <a:pt x="418" y="72"/>
                  <a:pt x="415" y="73"/>
                  <a:pt x="414" y="71"/>
                </a:cubicBezTo>
                <a:cubicBezTo>
                  <a:pt x="414" y="70"/>
                  <a:pt x="419" y="70"/>
                  <a:pt x="420" y="69"/>
                </a:cubicBezTo>
                <a:cubicBezTo>
                  <a:pt x="423" y="66"/>
                  <a:pt x="422" y="63"/>
                  <a:pt x="424" y="59"/>
                </a:cubicBezTo>
                <a:cubicBezTo>
                  <a:pt x="424" y="57"/>
                  <a:pt x="432" y="56"/>
                  <a:pt x="435" y="54"/>
                </a:cubicBezTo>
                <a:cubicBezTo>
                  <a:pt x="440" y="53"/>
                  <a:pt x="445" y="49"/>
                  <a:pt x="448" y="46"/>
                </a:cubicBezTo>
                <a:cubicBezTo>
                  <a:pt x="451" y="44"/>
                  <a:pt x="452" y="39"/>
                  <a:pt x="454" y="38"/>
                </a:cubicBezTo>
                <a:cubicBezTo>
                  <a:pt x="458" y="36"/>
                  <a:pt x="461" y="38"/>
                  <a:pt x="465" y="34"/>
                </a:cubicBezTo>
                <a:cubicBezTo>
                  <a:pt x="479" y="20"/>
                  <a:pt x="485" y="20"/>
                  <a:pt x="502" y="32"/>
                </a:cubicBezTo>
                <a:cubicBezTo>
                  <a:pt x="508" y="36"/>
                  <a:pt x="511" y="58"/>
                  <a:pt x="517" y="59"/>
                </a:cubicBezTo>
                <a:cubicBezTo>
                  <a:pt x="517" y="58"/>
                  <a:pt x="516" y="36"/>
                  <a:pt x="523" y="45"/>
                </a:cubicBezTo>
                <a:cubicBezTo>
                  <a:pt x="529" y="55"/>
                  <a:pt x="535" y="49"/>
                  <a:pt x="545" y="46"/>
                </a:cubicBezTo>
                <a:cubicBezTo>
                  <a:pt x="545" y="46"/>
                  <a:pt x="545" y="46"/>
                  <a:pt x="545" y="46"/>
                </a:cubicBezTo>
                <a:cubicBezTo>
                  <a:pt x="545" y="46"/>
                  <a:pt x="546" y="46"/>
                  <a:pt x="546" y="47"/>
                </a:cubicBezTo>
                <a:cubicBezTo>
                  <a:pt x="551" y="49"/>
                  <a:pt x="547" y="55"/>
                  <a:pt x="549" y="60"/>
                </a:cubicBezTo>
                <a:cubicBezTo>
                  <a:pt x="549" y="60"/>
                  <a:pt x="550" y="61"/>
                  <a:pt x="550" y="62"/>
                </a:cubicBezTo>
                <a:cubicBezTo>
                  <a:pt x="554" y="64"/>
                  <a:pt x="554" y="64"/>
                  <a:pt x="554" y="64"/>
                </a:cubicBezTo>
                <a:cubicBezTo>
                  <a:pt x="556" y="65"/>
                  <a:pt x="556" y="67"/>
                  <a:pt x="557" y="69"/>
                </a:cubicBezTo>
                <a:cubicBezTo>
                  <a:pt x="558" y="71"/>
                  <a:pt x="560" y="73"/>
                  <a:pt x="557" y="74"/>
                </a:cubicBezTo>
                <a:cubicBezTo>
                  <a:pt x="556" y="75"/>
                  <a:pt x="554" y="75"/>
                  <a:pt x="553" y="76"/>
                </a:cubicBezTo>
                <a:cubicBezTo>
                  <a:pt x="551" y="77"/>
                  <a:pt x="550" y="78"/>
                  <a:pt x="548" y="76"/>
                </a:cubicBezTo>
                <a:cubicBezTo>
                  <a:pt x="546" y="75"/>
                  <a:pt x="545" y="75"/>
                  <a:pt x="544" y="75"/>
                </a:cubicBezTo>
                <a:cubicBezTo>
                  <a:pt x="542" y="75"/>
                  <a:pt x="542" y="75"/>
                  <a:pt x="542" y="75"/>
                </a:cubicBezTo>
                <a:cubicBezTo>
                  <a:pt x="542" y="76"/>
                  <a:pt x="543" y="77"/>
                  <a:pt x="543" y="78"/>
                </a:cubicBezTo>
                <a:cubicBezTo>
                  <a:pt x="543" y="81"/>
                  <a:pt x="544" y="84"/>
                  <a:pt x="544" y="86"/>
                </a:cubicBezTo>
                <a:cubicBezTo>
                  <a:pt x="551" y="86"/>
                  <a:pt x="551" y="86"/>
                  <a:pt x="551" y="86"/>
                </a:cubicBezTo>
                <a:cubicBezTo>
                  <a:pt x="554" y="87"/>
                  <a:pt x="558" y="87"/>
                  <a:pt x="561" y="88"/>
                </a:cubicBezTo>
                <a:cubicBezTo>
                  <a:pt x="564" y="89"/>
                  <a:pt x="565" y="92"/>
                  <a:pt x="567" y="93"/>
                </a:cubicBezTo>
                <a:cubicBezTo>
                  <a:pt x="568" y="94"/>
                  <a:pt x="572" y="95"/>
                  <a:pt x="572" y="95"/>
                </a:cubicBezTo>
                <a:cubicBezTo>
                  <a:pt x="572" y="95"/>
                  <a:pt x="575" y="102"/>
                  <a:pt x="574" y="102"/>
                </a:cubicBezTo>
                <a:cubicBezTo>
                  <a:pt x="574" y="105"/>
                  <a:pt x="569" y="107"/>
                  <a:pt x="569" y="112"/>
                </a:cubicBezTo>
                <a:cubicBezTo>
                  <a:pt x="568" y="115"/>
                  <a:pt x="565" y="117"/>
                  <a:pt x="565" y="121"/>
                </a:cubicBezTo>
                <a:cubicBezTo>
                  <a:pt x="565" y="128"/>
                  <a:pt x="566" y="135"/>
                  <a:pt x="567" y="142"/>
                </a:cubicBezTo>
                <a:cubicBezTo>
                  <a:pt x="568" y="147"/>
                  <a:pt x="572" y="147"/>
                  <a:pt x="574" y="151"/>
                </a:cubicBezTo>
                <a:cubicBezTo>
                  <a:pt x="578" y="158"/>
                  <a:pt x="578" y="158"/>
                  <a:pt x="578" y="158"/>
                </a:cubicBezTo>
                <a:cubicBezTo>
                  <a:pt x="579" y="160"/>
                  <a:pt x="571" y="163"/>
                  <a:pt x="571" y="166"/>
                </a:cubicBezTo>
                <a:cubicBezTo>
                  <a:pt x="571" y="166"/>
                  <a:pt x="571" y="166"/>
                  <a:pt x="571" y="166"/>
                </a:cubicBezTo>
                <a:cubicBezTo>
                  <a:pt x="565" y="166"/>
                  <a:pt x="557" y="168"/>
                  <a:pt x="551" y="167"/>
                </a:cubicBezTo>
                <a:cubicBezTo>
                  <a:pt x="544" y="165"/>
                  <a:pt x="546" y="172"/>
                  <a:pt x="546" y="176"/>
                </a:cubicBezTo>
                <a:cubicBezTo>
                  <a:pt x="546" y="181"/>
                  <a:pt x="547" y="200"/>
                  <a:pt x="543" y="203"/>
                </a:cubicBezTo>
                <a:cubicBezTo>
                  <a:pt x="529" y="213"/>
                  <a:pt x="529" y="213"/>
                  <a:pt x="529" y="213"/>
                </a:cubicBezTo>
                <a:cubicBezTo>
                  <a:pt x="524" y="216"/>
                  <a:pt x="517" y="203"/>
                  <a:pt x="512" y="202"/>
                </a:cubicBezTo>
                <a:cubicBezTo>
                  <a:pt x="507" y="200"/>
                  <a:pt x="502" y="199"/>
                  <a:pt x="498" y="196"/>
                </a:cubicBezTo>
                <a:cubicBezTo>
                  <a:pt x="493" y="193"/>
                  <a:pt x="493" y="187"/>
                  <a:pt x="491" y="182"/>
                </a:cubicBezTo>
                <a:cubicBezTo>
                  <a:pt x="489" y="176"/>
                  <a:pt x="483" y="184"/>
                  <a:pt x="481" y="185"/>
                </a:cubicBezTo>
                <a:cubicBezTo>
                  <a:pt x="478" y="188"/>
                  <a:pt x="471" y="194"/>
                  <a:pt x="471" y="198"/>
                </a:cubicBezTo>
                <a:cubicBezTo>
                  <a:pt x="471" y="204"/>
                  <a:pt x="462" y="204"/>
                  <a:pt x="459" y="208"/>
                </a:cubicBezTo>
                <a:cubicBezTo>
                  <a:pt x="457" y="211"/>
                  <a:pt x="456" y="215"/>
                  <a:pt x="453" y="218"/>
                </a:cubicBezTo>
                <a:cubicBezTo>
                  <a:pt x="448" y="223"/>
                  <a:pt x="447" y="218"/>
                  <a:pt x="444" y="221"/>
                </a:cubicBezTo>
                <a:cubicBezTo>
                  <a:pt x="440" y="225"/>
                  <a:pt x="442" y="234"/>
                  <a:pt x="435" y="230"/>
                </a:cubicBezTo>
                <a:cubicBezTo>
                  <a:pt x="433" y="230"/>
                  <a:pt x="428" y="231"/>
                  <a:pt x="426" y="231"/>
                </a:cubicBezTo>
                <a:cubicBezTo>
                  <a:pt x="426" y="231"/>
                  <a:pt x="426" y="232"/>
                  <a:pt x="426" y="232"/>
                </a:cubicBezTo>
                <a:cubicBezTo>
                  <a:pt x="426" y="237"/>
                  <a:pt x="452" y="241"/>
                  <a:pt x="447" y="251"/>
                </a:cubicBezTo>
                <a:cubicBezTo>
                  <a:pt x="445" y="256"/>
                  <a:pt x="442" y="257"/>
                  <a:pt x="439" y="261"/>
                </a:cubicBezTo>
                <a:cubicBezTo>
                  <a:pt x="437" y="265"/>
                  <a:pt x="442" y="268"/>
                  <a:pt x="442" y="270"/>
                </a:cubicBezTo>
                <a:cubicBezTo>
                  <a:pt x="441" y="271"/>
                  <a:pt x="438" y="272"/>
                  <a:pt x="436" y="273"/>
                </a:cubicBezTo>
                <a:cubicBezTo>
                  <a:pt x="432" y="276"/>
                  <a:pt x="437" y="278"/>
                  <a:pt x="429" y="279"/>
                </a:cubicBezTo>
                <a:cubicBezTo>
                  <a:pt x="425" y="279"/>
                  <a:pt x="430" y="288"/>
                  <a:pt x="431" y="290"/>
                </a:cubicBezTo>
                <a:cubicBezTo>
                  <a:pt x="432" y="292"/>
                  <a:pt x="440" y="304"/>
                  <a:pt x="431" y="304"/>
                </a:cubicBezTo>
                <a:cubicBezTo>
                  <a:pt x="428" y="304"/>
                  <a:pt x="427" y="299"/>
                  <a:pt x="425" y="297"/>
                </a:cubicBezTo>
                <a:cubicBezTo>
                  <a:pt x="422" y="294"/>
                  <a:pt x="417" y="296"/>
                  <a:pt x="417" y="300"/>
                </a:cubicBezTo>
                <a:cubicBezTo>
                  <a:pt x="417" y="304"/>
                  <a:pt x="420" y="307"/>
                  <a:pt x="419" y="310"/>
                </a:cubicBezTo>
                <a:cubicBezTo>
                  <a:pt x="418" y="313"/>
                  <a:pt x="417" y="321"/>
                  <a:pt x="416" y="322"/>
                </a:cubicBezTo>
                <a:cubicBezTo>
                  <a:pt x="414" y="322"/>
                  <a:pt x="411" y="319"/>
                  <a:pt x="409" y="321"/>
                </a:cubicBezTo>
                <a:cubicBezTo>
                  <a:pt x="408" y="322"/>
                  <a:pt x="411" y="326"/>
                  <a:pt x="411" y="327"/>
                </a:cubicBezTo>
                <a:cubicBezTo>
                  <a:pt x="409" y="332"/>
                  <a:pt x="408" y="338"/>
                  <a:pt x="402" y="336"/>
                </a:cubicBezTo>
                <a:cubicBezTo>
                  <a:pt x="397" y="334"/>
                  <a:pt x="392" y="330"/>
                  <a:pt x="389" y="327"/>
                </a:cubicBezTo>
                <a:cubicBezTo>
                  <a:pt x="385" y="323"/>
                  <a:pt x="384" y="328"/>
                  <a:pt x="381" y="331"/>
                </a:cubicBezTo>
                <a:cubicBezTo>
                  <a:pt x="378" y="335"/>
                  <a:pt x="372" y="337"/>
                  <a:pt x="369" y="341"/>
                </a:cubicBezTo>
                <a:cubicBezTo>
                  <a:pt x="367" y="344"/>
                  <a:pt x="366" y="341"/>
                  <a:pt x="365" y="339"/>
                </a:cubicBezTo>
                <a:cubicBezTo>
                  <a:pt x="363" y="337"/>
                  <a:pt x="359" y="336"/>
                  <a:pt x="357" y="334"/>
                </a:cubicBezTo>
                <a:cubicBezTo>
                  <a:pt x="354" y="331"/>
                  <a:pt x="353" y="327"/>
                  <a:pt x="348" y="327"/>
                </a:cubicBezTo>
                <a:cubicBezTo>
                  <a:pt x="342" y="333"/>
                  <a:pt x="342" y="333"/>
                  <a:pt x="342" y="333"/>
                </a:cubicBezTo>
                <a:cubicBezTo>
                  <a:pt x="342" y="333"/>
                  <a:pt x="342" y="333"/>
                  <a:pt x="342" y="333"/>
                </a:cubicBezTo>
                <a:cubicBezTo>
                  <a:pt x="341" y="332"/>
                  <a:pt x="339" y="331"/>
                  <a:pt x="338" y="331"/>
                </a:cubicBezTo>
                <a:cubicBezTo>
                  <a:pt x="333" y="325"/>
                  <a:pt x="336" y="321"/>
                  <a:pt x="328" y="317"/>
                </a:cubicBezTo>
                <a:cubicBezTo>
                  <a:pt x="320" y="314"/>
                  <a:pt x="312" y="310"/>
                  <a:pt x="305" y="305"/>
                </a:cubicBezTo>
                <a:cubicBezTo>
                  <a:pt x="300" y="301"/>
                  <a:pt x="301" y="298"/>
                  <a:pt x="299" y="292"/>
                </a:cubicBezTo>
                <a:cubicBezTo>
                  <a:pt x="297" y="288"/>
                  <a:pt x="289" y="285"/>
                  <a:pt x="285" y="278"/>
                </a:cubicBezTo>
                <a:cubicBezTo>
                  <a:pt x="282" y="272"/>
                  <a:pt x="276" y="260"/>
                  <a:pt x="269" y="257"/>
                </a:cubicBezTo>
                <a:cubicBezTo>
                  <a:pt x="266" y="256"/>
                  <a:pt x="255" y="253"/>
                  <a:pt x="254" y="250"/>
                </a:cubicBezTo>
                <a:cubicBezTo>
                  <a:pt x="254" y="243"/>
                  <a:pt x="250" y="245"/>
                  <a:pt x="246" y="239"/>
                </a:cubicBezTo>
                <a:cubicBezTo>
                  <a:pt x="242" y="235"/>
                  <a:pt x="247" y="230"/>
                  <a:pt x="240" y="226"/>
                </a:cubicBezTo>
                <a:cubicBezTo>
                  <a:pt x="235" y="223"/>
                  <a:pt x="228" y="221"/>
                  <a:pt x="227" y="214"/>
                </a:cubicBezTo>
                <a:cubicBezTo>
                  <a:pt x="226" y="209"/>
                  <a:pt x="224" y="209"/>
                  <a:pt x="221" y="206"/>
                </a:cubicBezTo>
                <a:cubicBezTo>
                  <a:pt x="218" y="203"/>
                  <a:pt x="224" y="198"/>
                  <a:pt x="217" y="194"/>
                </a:cubicBezTo>
                <a:cubicBezTo>
                  <a:pt x="211" y="190"/>
                  <a:pt x="204" y="186"/>
                  <a:pt x="202" y="179"/>
                </a:cubicBezTo>
                <a:cubicBezTo>
                  <a:pt x="201" y="175"/>
                  <a:pt x="195" y="176"/>
                  <a:pt x="202" y="173"/>
                </a:cubicBezTo>
                <a:cubicBezTo>
                  <a:pt x="203" y="172"/>
                  <a:pt x="202" y="168"/>
                  <a:pt x="203" y="167"/>
                </a:cubicBezTo>
                <a:cubicBezTo>
                  <a:pt x="204" y="163"/>
                  <a:pt x="209" y="162"/>
                  <a:pt x="204" y="158"/>
                </a:cubicBezTo>
                <a:cubicBezTo>
                  <a:pt x="200" y="156"/>
                  <a:pt x="199" y="152"/>
                  <a:pt x="193" y="150"/>
                </a:cubicBezTo>
                <a:cubicBezTo>
                  <a:pt x="190" y="149"/>
                  <a:pt x="193" y="147"/>
                  <a:pt x="190" y="145"/>
                </a:cubicBezTo>
                <a:cubicBezTo>
                  <a:pt x="186" y="142"/>
                  <a:pt x="185" y="144"/>
                  <a:pt x="189" y="140"/>
                </a:cubicBezTo>
                <a:cubicBezTo>
                  <a:pt x="192" y="137"/>
                  <a:pt x="195" y="134"/>
                  <a:pt x="199" y="136"/>
                </a:cubicBezTo>
                <a:cubicBezTo>
                  <a:pt x="205" y="138"/>
                  <a:pt x="207" y="147"/>
                  <a:pt x="213" y="149"/>
                </a:cubicBezTo>
                <a:cubicBezTo>
                  <a:pt x="221" y="153"/>
                  <a:pt x="224" y="139"/>
                  <a:pt x="217" y="134"/>
                </a:cubicBezTo>
                <a:cubicBezTo>
                  <a:pt x="211" y="130"/>
                  <a:pt x="224" y="135"/>
                  <a:pt x="222" y="132"/>
                </a:cubicBezTo>
                <a:cubicBezTo>
                  <a:pt x="221" y="130"/>
                  <a:pt x="218" y="127"/>
                  <a:pt x="217" y="125"/>
                </a:cubicBezTo>
                <a:cubicBezTo>
                  <a:pt x="221" y="125"/>
                  <a:pt x="233" y="137"/>
                  <a:pt x="235" y="140"/>
                </a:cubicBezTo>
                <a:cubicBezTo>
                  <a:pt x="238" y="142"/>
                  <a:pt x="256" y="157"/>
                  <a:pt x="253" y="145"/>
                </a:cubicBezTo>
                <a:cubicBezTo>
                  <a:pt x="251" y="139"/>
                  <a:pt x="243" y="132"/>
                  <a:pt x="251" y="132"/>
                </a:cubicBezTo>
                <a:cubicBezTo>
                  <a:pt x="259" y="132"/>
                  <a:pt x="246" y="121"/>
                  <a:pt x="244" y="119"/>
                </a:cubicBezTo>
                <a:cubicBezTo>
                  <a:pt x="240" y="113"/>
                  <a:pt x="238" y="112"/>
                  <a:pt x="243" y="108"/>
                </a:cubicBezTo>
                <a:cubicBezTo>
                  <a:pt x="244" y="108"/>
                  <a:pt x="246" y="111"/>
                  <a:pt x="247" y="112"/>
                </a:cubicBezTo>
                <a:cubicBezTo>
                  <a:pt x="251" y="115"/>
                  <a:pt x="256" y="116"/>
                  <a:pt x="260" y="119"/>
                </a:cubicBezTo>
                <a:cubicBezTo>
                  <a:pt x="265" y="123"/>
                  <a:pt x="259" y="127"/>
                  <a:pt x="266" y="130"/>
                </a:cubicBezTo>
                <a:cubicBezTo>
                  <a:pt x="273" y="133"/>
                  <a:pt x="278" y="135"/>
                  <a:pt x="285" y="141"/>
                </a:cubicBezTo>
                <a:cubicBezTo>
                  <a:pt x="287" y="143"/>
                  <a:pt x="295" y="147"/>
                  <a:pt x="298" y="143"/>
                </a:cubicBezTo>
                <a:cubicBezTo>
                  <a:pt x="301" y="140"/>
                  <a:pt x="306" y="143"/>
                  <a:pt x="310" y="144"/>
                </a:cubicBezTo>
                <a:cubicBezTo>
                  <a:pt x="315" y="145"/>
                  <a:pt x="329" y="148"/>
                  <a:pt x="329" y="153"/>
                </a:cubicBezTo>
                <a:cubicBezTo>
                  <a:pt x="329" y="157"/>
                  <a:pt x="332" y="160"/>
                  <a:pt x="332" y="163"/>
                </a:cubicBezTo>
                <a:cubicBezTo>
                  <a:pt x="332" y="163"/>
                  <a:pt x="332" y="163"/>
                  <a:pt x="331" y="163"/>
                </a:cubicBezTo>
                <a:cubicBezTo>
                  <a:pt x="329" y="163"/>
                  <a:pt x="326" y="166"/>
                  <a:pt x="322" y="167"/>
                </a:cubicBezTo>
                <a:cubicBezTo>
                  <a:pt x="320" y="168"/>
                  <a:pt x="313" y="168"/>
                  <a:pt x="317" y="173"/>
                </a:cubicBezTo>
                <a:cubicBezTo>
                  <a:pt x="320" y="176"/>
                  <a:pt x="328" y="183"/>
                  <a:pt x="332" y="183"/>
                </a:cubicBezTo>
                <a:cubicBezTo>
                  <a:pt x="336" y="183"/>
                  <a:pt x="339" y="178"/>
                  <a:pt x="343" y="178"/>
                </a:cubicBezTo>
                <a:cubicBezTo>
                  <a:pt x="345" y="178"/>
                  <a:pt x="355" y="183"/>
                  <a:pt x="357" y="185"/>
                </a:cubicBezTo>
                <a:cubicBezTo>
                  <a:pt x="359" y="186"/>
                  <a:pt x="359" y="189"/>
                  <a:pt x="360" y="191"/>
                </a:cubicBezTo>
                <a:cubicBezTo>
                  <a:pt x="364" y="198"/>
                  <a:pt x="358" y="206"/>
                  <a:pt x="367" y="205"/>
                </a:cubicBezTo>
                <a:cubicBezTo>
                  <a:pt x="368" y="204"/>
                  <a:pt x="368" y="204"/>
                  <a:pt x="368" y="203"/>
                </a:cubicBezTo>
                <a:cubicBezTo>
                  <a:pt x="369" y="203"/>
                  <a:pt x="368" y="203"/>
                  <a:pt x="369" y="203"/>
                </a:cubicBezTo>
                <a:cubicBezTo>
                  <a:pt x="369" y="202"/>
                  <a:pt x="369" y="202"/>
                  <a:pt x="369" y="202"/>
                </a:cubicBezTo>
                <a:cubicBezTo>
                  <a:pt x="369" y="196"/>
                  <a:pt x="357" y="189"/>
                  <a:pt x="358" y="184"/>
                </a:cubicBezTo>
                <a:cubicBezTo>
                  <a:pt x="359" y="181"/>
                  <a:pt x="360" y="180"/>
                  <a:pt x="358" y="177"/>
                </a:cubicBezTo>
                <a:cubicBezTo>
                  <a:pt x="351" y="170"/>
                  <a:pt x="323" y="161"/>
                  <a:pt x="334" y="148"/>
                </a:cubicBezTo>
                <a:cubicBezTo>
                  <a:pt x="338" y="144"/>
                  <a:pt x="330" y="137"/>
                  <a:pt x="327" y="136"/>
                </a:cubicBezTo>
                <a:cubicBezTo>
                  <a:pt x="316" y="134"/>
                  <a:pt x="318" y="142"/>
                  <a:pt x="311" y="132"/>
                </a:cubicBezTo>
                <a:cubicBezTo>
                  <a:pt x="310" y="130"/>
                  <a:pt x="306" y="133"/>
                  <a:pt x="303" y="128"/>
                </a:cubicBezTo>
                <a:cubicBezTo>
                  <a:pt x="299" y="122"/>
                  <a:pt x="297" y="119"/>
                  <a:pt x="290" y="114"/>
                </a:cubicBezTo>
                <a:cubicBezTo>
                  <a:pt x="280" y="108"/>
                  <a:pt x="267" y="107"/>
                  <a:pt x="257" y="98"/>
                </a:cubicBezTo>
                <a:cubicBezTo>
                  <a:pt x="255" y="96"/>
                  <a:pt x="251" y="95"/>
                  <a:pt x="248" y="94"/>
                </a:cubicBezTo>
                <a:cubicBezTo>
                  <a:pt x="248" y="94"/>
                  <a:pt x="248" y="94"/>
                  <a:pt x="248" y="94"/>
                </a:cubicBezTo>
                <a:close/>
                <a:moveTo>
                  <a:pt x="79" y="75"/>
                </a:moveTo>
                <a:cubicBezTo>
                  <a:pt x="79" y="71"/>
                  <a:pt x="77" y="65"/>
                  <a:pt x="72" y="64"/>
                </a:cubicBezTo>
                <a:cubicBezTo>
                  <a:pt x="72" y="64"/>
                  <a:pt x="70" y="65"/>
                  <a:pt x="69" y="65"/>
                </a:cubicBezTo>
                <a:cubicBezTo>
                  <a:pt x="68" y="66"/>
                  <a:pt x="66" y="65"/>
                  <a:pt x="65" y="66"/>
                </a:cubicBezTo>
                <a:cubicBezTo>
                  <a:pt x="63" y="67"/>
                  <a:pt x="65" y="69"/>
                  <a:pt x="66" y="70"/>
                </a:cubicBezTo>
                <a:cubicBezTo>
                  <a:pt x="68" y="74"/>
                  <a:pt x="67" y="78"/>
                  <a:pt x="69" y="82"/>
                </a:cubicBezTo>
                <a:cubicBezTo>
                  <a:pt x="70" y="86"/>
                  <a:pt x="69" y="86"/>
                  <a:pt x="66" y="87"/>
                </a:cubicBezTo>
                <a:cubicBezTo>
                  <a:pt x="65" y="88"/>
                  <a:pt x="60" y="89"/>
                  <a:pt x="60" y="90"/>
                </a:cubicBezTo>
                <a:cubicBezTo>
                  <a:pt x="60" y="91"/>
                  <a:pt x="64" y="93"/>
                  <a:pt x="65" y="94"/>
                </a:cubicBezTo>
                <a:cubicBezTo>
                  <a:pt x="68" y="97"/>
                  <a:pt x="69" y="101"/>
                  <a:pt x="74" y="102"/>
                </a:cubicBezTo>
                <a:cubicBezTo>
                  <a:pt x="76" y="102"/>
                  <a:pt x="79" y="103"/>
                  <a:pt x="81" y="103"/>
                </a:cubicBezTo>
                <a:cubicBezTo>
                  <a:pt x="87" y="103"/>
                  <a:pt x="81" y="94"/>
                  <a:pt x="80" y="92"/>
                </a:cubicBezTo>
                <a:cubicBezTo>
                  <a:pt x="76" y="88"/>
                  <a:pt x="76" y="88"/>
                  <a:pt x="76" y="88"/>
                </a:cubicBezTo>
                <a:cubicBezTo>
                  <a:pt x="74" y="86"/>
                  <a:pt x="76" y="84"/>
                  <a:pt x="76" y="82"/>
                </a:cubicBezTo>
                <a:cubicBezTo>
                  <a:pt x="79" y="75"/>
                  <a:pt x="79" y="75"/>
                  <a:pt x="79" y="75"/>
                </a:cubicBezTo>
                <a:close/>
                <a:moveTo>
                  <a:pt x="117" y="54"/>
                </a:moveTo>
                <a:cubicBezTo>
                  <a:pt x="115" y="52"/>
                  <a:pt x="115" y="49"/>
                  <a:pt x="112" y="48"/>
                </a:cubicBezTo>
                <a:cubicBezTo>
                  <a:pt x="111" y="47"/>
                  <a:pt x="107" y="46"/>
                  <a:pt x="107" y="49"/>
                </a:cubicBezTo>
                <a:cubicBezTo>
                  <a:pt x="108" y="54"/>
                  <a:pt x="117" y="58"/>
                  <a:pt x="120" y="62"/>
                </a:cubicBezTo>
                <a:cubicBezTo>
                  <a:pt x="121" y="64"/>
                  <a:pt x="123" y="68"/>
                  <a:pt x="125" y="68"/>
                </a:cubicBezTo>
                <a:cubicBezTo>
                  <a:pt x="128" y="69"/>
                  <a:pt x="130" y="71"/>
                  <a:pt x="132" y="72"/>
                </a:cubicBezTo>
                <a:cubicBezTo>
                  <a:pt x="134" y="73"/>
                  <a:pt x="135" y="72"/>
                  <a:pt x="135" y="71"/>
                </a:cubicBezTo>
                <a:cubicBezTo>
                  <a:pt x="134" y="68"/>
                  <a:pt x="130" y="67"/>
                  <a:pt x="128" y="65"/>
                </a:cubicBezTo>
                <a:cubicBezTo>
                  <a:pt x="126" y="63"/>
                  <a:pt x="123" y="62"/>
                  <a:pt x="121" y="59"/>
                </a:cubicBezTo>
                <a:cubicBezTo>
                  <a:pt x="117" y="54"/>
                  <a:pt x="117" y="54"/>
                  <a:pt x="117" y="54"/>
                </a:cubicBezTo>
                <a:close/>
                <a:moveTo>
                  <a:pt x="122" y="180"/>
                </a:moveTo>
                <a:cubicBezTo>
                  <a:pt x="121" y="180"/>
                  <a:pt x="121" y="180"/>
                  <a:pt x="121" y="180"/>
                </a:cubicBezTo>
                <a:cubicBezTo>
                  <a:pt x="119" y="180"/>
                  <a:pt x="119" y="177"/>
                  <a:pt x="117" y="177"/>
                </a:cubicBezTo>
                <a:cubicBezTo>
                  <a:pt x="115" y="177"/>
                  <a:pt x="116" y="179"/>
                  <a:pt x="117" y="181"/>
                </a:cubicBezTo>
                <a:cubicBezTo>
                  <a:pt x="117" y="182"/>
                  <a:pt x="118" y="183"/>
                  <a:pt x="120" y="184"/>
                </a:cubicBezTo>
                <a:cubicBezTo>
                  <a:pt x="121" y="185"/>
                  <a:pt x="122" y="186"/>
                  <a:pt x="123" y="187"/>
                </a:cubicBezTo>
                <a:cubicBezTo>
                  <a:pt x="124" y="187"/>
                  <a:pt x="124" y="185"/>
                  <a:pt x="124" y="185"/>
                </a:cubicBezTo>
                <a:cubicBezTo>
                  <a:pt x="124" y="184"/>
                  <a:pt x="123" y="183"/>
                  <a:pt x="123" y="183"/>
                </a:cubicBezTo>
                <a:cubicBezTo>
                  <a:pt x="122" y="180"/>
                  <a:pt x="122" y="180"/>
                  <a:pt x="122" y="180"/>
                </a:cubicBezTo>
                <a:close/>
                <a:moveTo>
                  <a:pt x="102" y="168"/>
                </a:moveTo>
                <a:cubicBezTo>
                  <a:pt x="100" y="167"/>
                  <a:pt x="101" y="166"/>
                  <a:pt x="99" y="165"/>
                </a:cubicBezTo>
                <a:cubicBezTo>
                  <a:pt x="99" y="164"/>
                  <a:pt x="97" y="164"/>
                  <a:pt x="96" y="164"/>
                </a:cubicBezTo>
                <a:cubicBezTo>
                  <a:pt x="91" y="162"/>
                  <a:pt x="90" y="161"/>
                  <a:pt x="87" y="157"/>
                </a:cubicBezTo>
                <a:cubicBezTo>
                  <a:pt x="85" y="154"/>
                  <a:pt x="83" y="156"/>
                  <a:pt x="84" y="158"/>
                </a:cubicBezTo>
                <a:cubicBezTo>
                  <a:pt x="85" y="162"/>
                  <a:pt x="87" y="165"/>
                  <a:pt x="88" y="168"/>
                </a:cubicBezTo>
                <a:cubicBezTo>
                  <a:pt x="90" y="175"/>
                  <a:pt x="87" y="172"/>
                  <a:pt x="85" y="169"/>
                </a:cubicBezTo>
                <a:cubicBezTo>
                  <a:pt x="83" y="164"/>
                  <a:pt x="81" y="159"/>
                  <a:pt x="79" y="154"/>
                </a:cubicBezTo>
                <a:cubicBezTo>
                  <a:pt x="78" y="151"/>
                  <a:pt x="74" y="148"/>
                  <a:pt x="74" y="145"/>
                </a:cubicBezTo>
                <a:cubicBezTo>
                  <a:pt x="74" y="141"/>
                  <a:pt x="79" y="142"/>
                  <a:pt x="81" y="143"/>
                </a:cubicBezTo>
                <a:cubicBezTo>
                  <a:pt x="82" y="143"/>
                  <a:pt x="83" y="145"/>
                  <a:pt x="84" y="145"/>
                </a:cubicBezTo>
                <a:cubicBezTo>
                  <a:pt x="86" y="147"/>
                  <a:pt x="88" y="150"/>
                  <a:pt x="90" y="151"/>
                </a:cubicBezTo>
                <a:cubicBezTo>
                  <a:pt x="92" y="153"/>
                  <a:pt x="94" y="154"/>
                  <a:pt x="96" y="155"/>
                </a:cubicBezTo>
                <a:cubicBezTo>
                  <a:pt x="99" y="156"/>
                  <a:pt x="102" y="161"/>
                  <a:pt x="104" y="161"/>
                </a:cubicBezTo>
                <a:cubicBezTo>
                  <a:pt x="107" y="161"/>
                  <a:pt x="108" y="159"/>
                  <a:pt x="110" y="160"/>
                </a:cubicBezTo>
                <a:cubicBezTo>
                  <a:pt x="112" y="161"/>
                  <a:pt x="111" y="162"/>
                  <a:pt x="112" y="164"/>
                </a:cubicBezTo>
                <a:cubicBezTo>
                  <a:pt x="112" y="165"/>
                  <a:pt x="115" y="166"/>
                  <a:pt x="113" y="167"/>
                </a:cubicBezTo>
                <a:cubicBezTo>
                  <a:pt x="110" y="169"/>
                  <a:pt x="111" y="170"/>
                  <a:pt x="111" y="171"/>
                </a:cubicBezTo>
                <a:cubicBezTo>
                  <a:pt x="110" y="172"/>
                  <a:pt x="107" y="171"/>
                  <a:pt x="105" y="171"/>
                </a:cubicBezTo>
                <a:cubicBezTo>
                  <a:pt x="102" y="168"/>
                  <a:pt x="102" y="168"/>
                  <a:pt x="102" y="168"/>
                </a:cubicBezTo>
                <a:close/>
                <a:moveTo>
                  <a:pt x="71" y="133"/>
                </a:moveTo>
                <a:cubicBezTo>
                  <a:pt x="69" y="131"/>
                  <a:pt x="66" y="128"/>
                  <a:pt x="64" y="127"/>
                </a:cubicBezTo>
                <a:cubicBezTo>
                  <a:pt x="61" y="126"/>
                  <a:pt x="62" y="129"/>
                  <a:pt x="63" y="130"/>
                </a:cubicBezTo>
                <a:cubicBezTo>
                  <a:pt x="66" y="136"/>
                  <a:pt x="58" y="131"/>
                  <a:pt x="57" y="135"/>
                </a:cubicBezTo>
                <a:cubicBezTo>
                  <a:pt x="57" y="137"/>
                  <a:pt x="60" y="142"/>
                  <a:pt x="62" y="142"/>
                </a:cubicBezTo>
                <a:cubicBezTo>
                  <a:pt x="65" y="143"/>
                  <a:pt x="64" y="138"/>
                  <a:pt x="65" y="138"/>
                </a:cubicBezTo>
                <a:cubicBezTo>
                  <a:pt x="66" y="137"/>
                  <a:pt x="68" y="139"/>
                  <a:pt x="68" y="139"/>
                </a:cubicBezTo>
                <a:cubicBezTo>
                  <a:pt x="70" y="141"/>
                  <a:pt x="73" y="140"/>
                  <a:pt x="75" y="139"/>
                </a:cubicBezTo>
                <a:cubicBezTo>
                  <a:pt x="76" y="137"/>
                  <a:pt x="72" y="134"/>
                  <a:pt x="71" y="134"/>
                </a:cubicBezTo>
                <a:cubicBezTo>
                  <a:pt x="71" y="133"/>
                  <a:pt x="71" y="133"/>
                  <a:pt x="71" y="133"/>
                </a:cubicBezTo>
                <a:close/>
                <a:moveTo>
                  <a:pt x="48" y="129"/>
                </a:moveTo>
                <a:cubicBezTo>
                  <a:pt x="46" y="128"/>
                  <a:pt x="41" y="126"/>
                  <a:pt x="39" y="128"/>
                </a:cubicBezTo>
                <a:cubicBezTo>
                  <a:pt x="38" y="129"/>
                  <a:pt x="41" y="132"/>
                  <a:pt x="41" y="133"/>
                </a:cubicBezTo>
                <a:cubicBezTo>
                  <a:pt x="42" y="134"/>
                  <a:pt x="43" y="136"/>
                  <a:pt x="44" y="136"/>
                </a:cubicBezTo>
                <a:cubicBezTo>
                  <a:pt x="45" y="136"/>
                  <a:pt x="46" y="135"/>
                  <a:pt x="46" y="135"/>
                </a:cubicBezTo>
                <a:cubicBezTo>
                  <a:pt x="47" y="135"/>
                  <a:pt x="48" y="136"/>
                  <a:pt x="49" y="136"/>
                </a:cubicBezTo>
                <a:cubicBezTo>
                  <a:pt x="50" y="136"/>
                  <a:pt x="50" y="135"/>
                  <a:pt x="50" y="134"/>
                </a:cubicBezTo>
                <a:cubicBezTo>
                  <a:pt x="50" y="133"/>
                  <a:pt x="49" y="133"/>
                  <a:pt x="49" y="132"/>
                </a:cubicBezTo>
                <a:cubicBezTo>
                  <a:pt x="48" y="129"/>
                  <a:pt x="48" y="129"/>
                  <a:pt x="48" y="129"/>
                </a:cubicBezTo>
                <a:close/>
                <a:moveTo>
                  <a:pt x="8" y="100"/>
                </a:moveTo>
                <a:cubicBezTo>
                  <a:pt x="6" y="97"/>
                  <a:pt x="6" y="96"/>
                  <a:pt x="3" y="97"/>
                </a:cubicBezTo>
                <a:cubicBezTo>
                  <a:pt x="0" y="97"/>
                  <a:pt x="0" y="100"/>
                  <a:pt x="2" y="102"/>
                </a:cubicBezTo>
                <a:cubicBezTo>
                  <a:pt x="4" y="103"/>
                  <a:pt x="6" y="106"/>
                  <a:pt x="8" y="107"/>
                </a:cubicBezTo>
                <a:cubicBezTo>
                  <a:pt x="10" y="108"/>
                  <a:pt x="12" y="109"/>
                  <a:pt x="14" y="111"/>
                </a:cubicBezTo>
                <a:cubicBezTo>
                  <a:pt x="16" y="113"/>
                  <a:pt x="18" y="116"/>
                  <a:pt x="21" y="117"/>
                </a:cubicBezTo>
                <a:cubicBezTo>
                  <a:pt x="25" y="120"/>
                  <a:pt x="33" y="124"/>
                  <a:pt x="27" y="115"/>
                </a:cubicBezTo>
                <a:cubicBezTo>
                  <a:pt x="23" y="109"/>
                  <a:pt x="19" y="109"/>
                  <a:pt x="13" y="107"/>
                </a:cubicBezTo>
                <a:cubicBezTo>
                  <a:pt x="8" y="100"/>
                  <a:pt x="8" y="100"/>
                  <a:pt x="8" y="100"/>
                </a:cubicBezTo>
                <a:close/>
                <a:moveTo>
                  <a:pt x="41" y="72"/>
                </a:moveTo>
                <a:cubicBezTo>
                  <a:pt x="42" y="79"/>
                  <a:pt x="42" y="79"/>
                  <a:pt x="42" y="79"/>
                </a:cubicBezTo>
                <a:cubicBezTo>
                  <a:pt x="42" y="83"/>
                  <a:pt x="42" y="85"/>
                  <a:pt x="45" y="87"/>
                </a:cubicBezTo>
                <a:cubicBezTo>
                  <a:pt x="47" y="89"/>
                  <a:pt x="50" y="91"/>
                  <a:pt x="51" y="93"/>
                </a:cubicBezTo>
                <a:cubicBezTo>
                  <a:pt x="51" y="95"/>
                  <a:pt x="52" y="98"/>
                  <a:pt x="49" y="99"/>
                </a:cubicBezTo>
                <a:cubicBezTo>
                  <a:pt x="47" y="100"/>
                  <a:pt x="45" y="97"/>
                  <a:pt x="44" y="96"/>
                </a:cubicBezTo>
                <a:cubicBezTo>
                  <a:pt x="41" y="94"/>
                  <a:pt x="41" y="92"/>
                  <a:pt x="40" y="89"/>
                </a:cubicBezTo>
                <a:cubicBezTo>
                  <a:pt x="37" y="85"/>
                  <a:pt x="39" y="82"/>
                  <a:pt x="34" y="78"/>
                </a:cubicBezTo>
                <a:cubicBezTo>
                  <a:pt x="32" y="76"/>
                  <a:pt x="29" y="77"/>
                  <a:pt x="29" y="73"/>
                </a:cubicBezTo>
                <a:cubicBezTo>
                  <a:pt x="29" y="70"/>
                  <a:pt x="32" y="69"/>
                  <a:pt x="34" y="69"/>
                </a:cubicBezTo>
                <a:cubicBezTo>
                  <a:pt x="37" y="69"/>
                  <a:pt x="39" y="71"/>
                  <a:pt x="41" y="72"/>
                </a:cubicBezTo>
                <a:close/>
                <a:moveTo>
                  <a:pt x="98" y="38"/>
                </a:moveTo>
                <a:cubicBezTo>
                  <a:pt x="98" y="38"/>
                  <a:pt x="98" y="38"/>
                  <a:pt x="97" y="38"/>
                </a:cubicBezTo>
                <a:cubicBezTo>
                  <a:pt x="96" y="36"/>
                  <a:pt x="94" y="34"/>
                  <a:pt x="94" y="31"/>
                </a:cubicBezTo>
                <a:cubicBezTo>
                  <a:pt x="96" y="31"/>
                  <a:pt x="96" y="31"/>
                  <a:pt x="97" y="32"/>
                </a:cubicBezTo>
                <a:cubicBezTo>
                  <a:pt x="98" y="33"/>
                  <a:pt x="99" y="34"/>
                  <a:pt x="100" y="35"/>
                </a:cubicBezTo>
                <a:cubicBezTo>
                  <a:pt x="100" y="36"/>
                  <a:pt x="101" y="36"/>
                  <a:pt x="102" y="37"/>
                </a:cubicBezTo>
                <a:cubicBezTo>
                  <a:pt x="102" y="38"/>
                  <a:pt x="103" y="39"/>
                  <a:pt x="104" y="40"/>
                </a:cubicBezTo>
                <a:cubicBezTo>
                  <a:pt x="104" y="41"/>
                  <a:pt x="102" y="40"/>
                  <a:pt x="101" y="40"/>
                </a:cubicBezTo>
                <a:cubicBezTo>
                  <a:pt x="98" y="38"/>
                  <a:pt x="98" y="38"/>
                  <a:pt x="98" y="38"/>
                </a:cubicBezTo>
                <a:close/>
                <a:moveTo>
                  <a:pt x="102" y="0"/>
                </a:moveTo>
                <a:cubicBezTo>
                  <a:pt x="102" y="0"/>
                  <a:pt x="102" y="0"/>
                  <a:pt x="102" y="0"/>
                </a:cubicBezTo>
                <a:cubicBezTo>
                  <a:pt x="119" y="2"/>
                  <a:pt x="119" y="2"/>
                  <a:pt x="119" y="2"/>
                </a:cubicBezTo>
                <a:cubicBezTo>
                  <a:pt x="119" y="2"/>
                  <a:pt x="119" y="2"/>
                  <a:pt x="119" y="2"/>
                </a:cubicBezTo>
                <a:cubicBezTo>
                  <a:pt x="118" y="3"/>
                  <a:pt x="119" y="6"/>
                  <a:pt x="121" y="8"/>
                </a:cubicBezTo>
                <a:cubicBezTo>
                  <a:pt x="123" y="10"/>
                  <a:pt x="127" y="11"/>
                  <a:pt x="128" y="15"/>
                </a:cubicBezTo>
                <a:cubicBezTo>
                  <a:pt x="129" y="20"/>
                  <a:pt x="135" y="21"/>
                  <a:pt x="139" y="24"/>
                </a:cubicBezTo>
                <a:cubicBezTo>
                  <a:pt x="143" y="28"/>
                  <a:pt x="147" y="34"/>
                  <a:pt x="150" y="38"/>
                </a:cubicBezTo>
                <a:cubicBezTo>
                  <a:pt x="160" y="49"/>
                  <a:pt x="160" y="49"/>
                  <a:pt x="160" y="49"/>
                </a:cubicBezTo>
                <a:cubicBezTo>
                  <a:pt x="168" y="56"/>
                  <a:pt x="166" y="51"/>
                  <a:pt x="164" y="44"/>
                </a:cubicBezTo>
                <a:cubicBezTo>
                  <a:pt x="160" y="31"/>
                  <a:pt x="165" y="37"/>
                  <a:pt x="170" y="42"/>
                </a:cubicBezTo>
                <a:cubicBezTo>
                  <a:pt x="175" y="46"/>
                  <a:pt x="182" y="49"/>
                  <a:pt x="186" y="53"/>
                </a:cubicBezTo>
                <a:cubicBezTo>
                  <a:pt x="191" y="57"/>
                  <a:pt x="192" y="64"/>
                  <a:pt x="196" y="67"/>
                </a:cubicBezTo>
                <a:cubicBezTo>
                  <a:pt x="200" y="70"/>
                  <a:pt x="207" y="72"/>
                  <a:pt x="208" y="76"/>
                </a:cubicBezTo>
                <a:cubicBezTo>
                  <a:pt x="210" y="78"/>
                  <a:pt x="209" y="86"/>
                  <a:pt x="213" y="87"/>
                </a:cubicBezTo>
                <a:cubicBezTo>
                  <a:pt x="222" y="88"/>
                  <a:pt x="237" y="98"/>
                  <a:pt x="237" y="108"/>
                </a:cubicBezTo>
                <a:cubicBezTo>
                  <a:pt x="237" y="111"/>
                  <a:pt x="225" y="103"/>
                  <a:pt x="223" y="102"/>
                </a:cubicBezTo>
                <a:cubicBezTo>
                  <a:pt x="220" y="100"/>
                  <a:pt x="213" y="94"/>
                  <a:pt x="209" y="94"/>
                </a:cubicBezTo>
                <a:cubicBezTo>
                  <a:pt x="209" y="96"/>
                  <a:pt x="217" y="100"/>
                  <a:pt x="219" y="102"/>
                </a:cubicBezTo>
                <a:cubicBezTo>
                  <a:pt x="222" y="104"/>
                  <a:pt x="223" y="108"/>
                  <a:pt x="226" y="111"/>
                </a:cubicBezTo>
                <a:cubicBezTo>
                  <a:pt x="227" y="113"/>
                  <a:pt x="227" y="113"/>
                  <a:pt x="227" y="113"/>
                </a:cubicBezTo>
                <a:cubicBezTo>
                  <a:pt x="226" y="114"/>
                  <a:pt x="223" y="113"/>
                  <a:pt x="223" y="114"/>
                </a:cubicBezTo>
                <a:cubicBezTo>
                  <a:pt x="223" y="115"/>
                  <a:pt x="226" y="117"/>
                  <a:pt x="226" y="119"/>
                </a:cubicBezTo>
                <a:cubicBezTo>
                  <a:pt x="223" y="120"/>
                  <a:pt x="221" y="117"/>
                  <a:pt x="220" y="115"/>
                </a:cubicBezTo>
                <a:cubicBezTo>
                  <a:pt x="217" y="112"/>
                  <a:pt x="214" y="114"/>
                  <a:pt x="211" y="113"/>
                </a:cubicBezTo>
                <a:cubicBezTo>
                  <a:pt x="208" y="113"/>
                  <a:pt x="206" y="111"/>
                  <a:pt x="203" y="110"/>
                </a:cubicBezTo>
                <a:cubicBezTo>
                  <a:pt x="202" y="110"/>
                  <a:pt x="196" y="105"/>
                  <a:pt x="195" y="107"/>
                </a:cubicBezTo>
                <a:cubicBezTo>
                  <a:pt x="194" y="110"/>
                  <a:pt x="199" y="114"/>
                  <a:pt x="200" y="115"/>
                </a:cubicBezTo>
                <a:cubicBezTo>
                  <a:pt x="202" y="119"/>
                  <a:pt x="206" y="123"/>
                  <a:pt x="210" y="126"/>
                </a:cubicBezTo>
                <a:cubicBezTo>
                  <a:pt x="213" y="128"/>
                  <a:pt x="210" y="129"/>
                  <a:pt x="207" y="128"/>
                </a:cubicBezTo>
                <a:cubicBezTo>
                  <a:pt x="200" y="126"/>
                  <a:pt x="193" y="118"/>
                  <a:pt x="187" y="113"/>
                </a:cubicBezTo>
                <a:cubicBezTo>
                  <a:pt x="181" y="106"/>
                  <a:pt x="181" y="106"/>
                  <a:pt x="181" y="106"/>
                </a:cubicBezTo>
                <a:cubicBezTo>
                  <a:pt x="178" y="103"/>
                  <a:pt x="183" y="104"/>
                  <a:pt x="184" y="103"/>
                </a:cubicBezTo>
                <a:cubicBezTo>
                  <a:pt x="186" y="102"/>
                  <a:pt x="179" y="95"/>
                  <a:pt x="179" y="91"/>
                </a:cubicBezTo>
                <a:cubicBezTo>
                  <a:pt x="179" y="88"/>
                  <a:pt x="185" y="88"/>
                  <a:pt x="187" y="87"/>
                </a:cubicBezTo>
                <a:cubicBezTo>
                  <a:pt x="190" y="86"/>
                  <a:pt x="182" y="80"/>
                  <a:pt x="181" y="79"/>
                </a:cubicBezTo>
                <a:cubicBezTo>
                  <a:pt x="175" y="77"/>
                  <a:pt x="172" y="69"/>
                  <a:pt x="169" y="79"/>
                </a:cubicBezTo>
                <a:cubicBezTo>
                  <a:pt x="159" y="79"/>
                  <a:pt x="161" y="73"/>
                  <a:pt x="157" y="66"/>
                </a:cubicBezTo>
                <a:cubicBezTo>
                  <a:pt x="153" y="59"/>
                  <a:pt x="144" y="48"/>
                  <a:pt x="137" y="44"/>
                </a:cubicBezTo>
                <a:cubicBezTo>
                  <a:pt x="132" y="39"/>
                  <a:pt x="126" y="44"/>
                  <a:pt x="122" y="40"/>
                </a:cubicBezTo>
                <a:cubicBezTo>
                  <a:pt x="119" y="38"/>
                  <a:pt x="110" y="30"/>
                  <a:pt x="114" y="27"/>
                </a:cubicBezTo>
                <a:cubicBezTo>
                  <a:pt x="117" y="25"/>
                  <a:pt x="122" y="27"/>
                  <a:pt x="118" y="21"/>
                </a:cubicBezTo>
                <a:cubicBezTo>
                  <a:pt x="114" y="17"/>
                  <a:pt x="112" y="12"/>
                  <a:pt x="107" y="9"/>
                </a:cubicBezTo>
                <a:cubicBezTo>
                  <a:pt x="103" y="5"/>
                  <a:pt x="102" y="3"/>
                  <a:pt x="102" y="0"/>
                </a:cubicBezTo>
                <a:close/>
              </a:path>
            </a:pathLst>
          </a:custGeom>
          <a:solidFill>
            <a:srgbClr val="A7A7A7"/>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8" name="Freeform 23"/>
          <p:cNvSpPr>
            <a:spLocks noEditPoints="1"/>
          </p:cNvSpPr>
          <p:nvPr/>
        </p:nvSpPr>
        <p:spPr bwMode="auto">
          <a:xfrm>
            <a:off x="5770839" y="4519389"/>
            <a:ext cx="1796672" cy="1463040"/>
          </a:xfrm>
          <a:custGeom>
            <a:avLst/>
            <a:gdLst/>
            <a:ahLst/>
            <a:cxnLst>
              <a:cxn ang="0">
                <a:pos x="348" y="433"/>
              </a:cxn>
              <a:cxn ang="0">
                <a:pos x="341" y="426"/>
              </a:cxn>
              <a:cxn ang="0">
                <a:pos x="327" y="413"/>
              </a:cxn>
              <a:cxn ang="0">
                <a:pos x="228" y="378"/>
              </a:cxn>
              <a:cxn ang="0">
                <a:pos x="298" y="379"/>
              </a:cxn>
              <a:cxn ang="0">
                <a:pos x="304" y="370"/>
              </a:cxn>
              <a:cxn ang="0">
                <a:pos x="339" y="389"/>
              </a:cxn>
              <a:cxn ang="0">
                <a:pos x="445" y="402"/>
              </a:cxn>
              <a:cxn ang="0">
                <a:pos x="511" y="412"/>
              </a:cxn>
              <a:cxn ang="0">
                <a:pos x="233" y="393"/>
              </a:cxn>
              <a:cxn ang="0">
                <a:pos x="233" y="397"/>
              </a:cxn>
              <a:cxn ang="0">
                <a:pos x="156" y="434"/>
              </a:cxn>
              <a:cxn ang="0">
                <a:pos x="125" y="469"/>
              </a:cxn>
              <a:cxn ang="0">
                <a:pos x="183" y="439"/>
              </a:cxn>
              <a:cxn ang="0">
                <a:pos x="97" y="483"/>
              </a:cxn>
              <a:cxn ang="0">
                <a:pos x="100" y="492"/>
              </a:cxn>
              <a:cxn ang="0">
                <a:pos x="3" y="464"/>
              </a:cxn>
              <a:cxn ang="0">
                <a:pos x="405" y="317"/>
              </a:cxn>
              <a:cxn ang="0">
                <a:pos x="285" y="288"/>
              </a:cxn>
              <a:cxn ang="0">
                <a:pos x="255" y="302"/>
              </a:cxn>
              <a:cxn ang="0">
                <a:pos x="241" y="315"/>
              </a:cxn>
              <a:cxn ang="0">
                <a:pos x="276" y="339"/>
              </a:cxn>
              <a:cxn ang="0">
                <a:pos x="409" y="318"/>
              </a:cxn>
              <a:cxn ang="0">
                <a:pos x="213" y="307"/>
              </a:cxn>
              <a:cxn ang="0">
                <a:pos x="201" y="280"/>
              </a:cxn>
              <a:cxn ang="0">
                <a:pos x="221" y="292"/>
              </a:cxn>
              <a:cxn ang="0">
                <a:pos x="191" y="233"/>
              </a:cxn>
              <a:cxn ang="0">
                <a:pos x="222" y="240"/>
              </a:cxn>
              <a:cxn ang="0">
                <a:pos x="146" y="252"/>
              </a:cxn>
              <a:cxn ang="0">
                <a:pos x="145" y="263"/>
              </a:cxn>
              <a:cxn ang="0">
                <a:pos x="154" y="252"/>
              </a:cxn>
              <a:cxn ang="0">
                <a:pos x="125" y="258"/>
              </a:cxn>
              <a:cxn ang="0">
                <a:pos x="105" y="235"/>
              </a:cxn>
              <a:cxn ang="0">
                <a:pos x="124" y="207"/>
              </a:cxn>
              <a:cxn ang="0">
                <a:pos x="133" y="170"/>
              </a:cxn>
              <a:cxn ang="0">
                <a:pos x="194" y="139"/>
              </a:cxn>
              <a:cxn ang="0">
                <a:pos x="239" y="85"/>
              </a:cxn>
              <a:cxn ang="0">
                <a:pos x="218" y="32"/>
              </a:cxn>
              <a:cxn ang="0">
                <a:pos x="256" y="10"/>
              </a:cxn>
              <a:cxn ang="0">
                <a:pos x="302" y="20"/>
              </a:cxn>
              <a:cxn ang="0">
                <a:pos x="349" y="80"/>
              </a:cxn>
              <a:cxn ang="0">
                <a:pos x="400" y="129"/>
              </a:cxn>
              <a:cxn ang="0">
                <a:pos x="440" y="178"/>
              </a:cxn>
              <a:cxn ang="0">
                <a:pos x="517" y="233"/>
              </a:cxn>
              <a:cxn ang="0">
                <a:pos x="565" y="343"/>
              </a:cxn>
              <a:cxn ang="0">
                <a:pos x="598" y="400"/>
              </a:cxn>
              <a:cxn ang="0">
                <a:pos x="586" y="416"/>
              </a:cxn>
              <a:cxn ang="0">
                <a:pos x="567" y="420"/>
              </a:cxn>
              <a:cxn ang="0">
                <a:pos x="496" y="378"/>
              </a:cxn>
              <a:cxn ang="0">
                <a:pos x="454" y="333"/>
              </a:cxn>
              <a:cxn ang="0">
                <a:pos x="346" y="267"/>
              </a:cxn>
              <a:cxn ang="0">
                <a:pos x="258" y="231"/>
              </a:cxn>
              <a:cxn ang="0">
                <a:pos x="204" y="217"/>
              </a:cxn>
              <a:cxn ang="0">
                <a:pos x="144" y="240"/>
              </a:cxn>
              <a:cxn ang="0">
                <a:pos x="112" y="242"/>
              </a:cxn>
            </a:cxnLst>
            <a:rect l="0" t="0" r="r" b="b"/>
            <a:pathLst>
              <a:path w="610" h="496">
                <a:moveTo>
                  <a:pt x="341" y="426"/>
                </a:moveTo>
                <a:cubicBezTo>
                  <a:pt x="339" y="426"/>
                  <a:pt x="336" y="426"/>
                  <a:pt x="335" y="427"/>
                </a:cubicBezTo>
                <a:cubicBezTo>
                  <a:pt x="335" y="428"/>
                  <a:pt x="333" y="429"/>
                  <a:pt x="332" y="430"/>
                </a:cubicBezTo>
                <a:cubicBezTo>
                  <a:pt x="332" y="431"/>
                  <a:pt x="339" y="432"/>
                  <a:pt x="341" y="432"/>
                </a:cubicBezTo>
                <a:cubicBezTo>
                  <a:pt x="344" y="433"/>
                  <a:pt x="345" y="434"/>
                  <a:pt x="348" y="433"/>
                </a:cubicBezTo>
                <a:cubicBezTo>
                  <a:pt x="349" y="433"/>
                  <a:pt x="351" y="432"/>
                  <a:pt x="352" y="432"/>
                </a:cubicBezTo>
                <a:cubicBezTo>
                  <a:pt x="353" y="432"/>
                  <a:pt x="355" y="432"/>
                  <a:pt x="356" y="432"/>
                </a:cubicBezTo>
                <a:cubicBezTo>
                  <a:pt x="359" y="430"/>
                  <a:pt x="357" y="429"/>
                  <a:pt x="355" y="429"/>
                </a:cubicBezTo>
                <a:cubicBezTo>
                  <a:pt x="353" y="428"/>
                  <a:pt x="349" y="426"/>
                  <a:pt x="347" y="427"/>
                </a:cubicBezTo>
                <a:cubicBezTo>
                  <a:pt x="341" y="426"/>
                  <a:pt x="341" y="426"/>
                  <a:pt x="341" y="426"/>
                </a:cubicBezTo>
                <a:close/>
                <a:moveTo>
                  <a:pt x="473" y="417"/>
                </a:moveTo>
                <a:cubicBezTo>
                  <a:pt x="415" y="417"/>
                  <a:pt x="415" y="417"/>
                  <a:pt x="415" y="417"/>
                </a:cubicBezTo>
                <a:cubicBezTo>
                  <a:pt x="396" y="417"/>
                  <a:pt x="379" y="410"/>
                  <a:pt x="361" y="411"/>
                </a:cubicBezTo>
                <a:cubicBezTo>
                  <a:pt x="350" y="412"/>
                  <a:pt x="339" y="415"/>
                  <a:pt x="329" y="414"/>
                </a:cubicBezTo>
                <a:cubicBezTo>
                  <a:pt x="328" y="413"/>
                  <a:pt x="328" y="413"/>
                  <a:pt x="327" y="413"/>
                </a:cubicBezTo>
                <a:cubicBezTo>
                  <a:pt x="322" y="412"/>
                  <a:pt x="313" y="411"/>
                  <a:pt x="309" y="410"/>
                </a:cubicBezTo>
                <a:cubicBezTo>
                  <a:pt x="302" y="407"/>
                  <a:pt x="300" y="405"/>
                  <a:pt x="291" y="406"/>
                </a:cubicBezTo>
                <a:cubicBezTo>
                  <a:pt x="278" y="407"/>
                  <a:pt x="273" y="391"/>
                  <a:pt x="262" y="396"/>
                </a:cubicBezTo>
                <a:cubicBezTo>
                  <a:pt x="257" y="399"/>
                  <a:pt x="246" y="388"/>
                  <a:pt x="242" y="386"/>
                </a:cubicBezTo>
                <a:cubicBezTo>
                  <a:pt x="238" y="384"/>
                  <a:pt x="231" y="382"/>
                  <a:pt x="228" y="378"/>
                </a:cubicBezTo>
                <a:cubicBezTo>
                  <a:pt x="232" y="377"/>
                  <a:pt x="236" y="378"/>
                  <a:pt x="239" y="380"/>
                </a:cubicBezTo>
                <a:cubicBezTo>
                  <a:pt x="242" y="382"/>
                  <a:pt x="248" y="378"/>
                  <a:pt x="250" y="377"/>
                </a:cubicBezTo>
                <a:cubicBezTo>
                  <a:pt x="260" y="372"/>
                  <a:pt x="270" y="371"/>
                  <a:pt x="281" y="375"/>
                </a:cubicBezTo>
                <a:cubicBezTo>
                  <a:pt x="286" y="377"/>
                  <a:pt x="292" y="384"/>
                  <a:pt x="298" y="384"/>
                </a:cubicBezTo>
                <a:cubicBezTo>
                  <a:pt x="299" y="384"/>
                  <a:pt x="297" y="381"/>
                  <a:pt x="298" y="379"/>
                </a:cubicBezTo>
                <a:cubicBezTo>
                  <a:pt x="299" y="375"/>
                  <a:pt x="293" y="375"/>
                  <a:pt x="292" y="371"/>
                </a:cubicBezTo>
                <a:cubicBezTo>
                  <a:pt x="291" y="363"/>
                  <a:pt x="285" y="371"/>
                  <a:pt x="283" y="366"/>
                </a:cubicBezTo>
                <a:cubicBezTo>
                  <a:pt x="282" y="364"/>
                  <a:pt x="284" y="362"/>
                  <a:pt x="286" y="362"/>
                </a:cubicBezTo>
                <a:cubicBezTo>
                  <a:pt x="288" y="362"/>
                  <a:pt x="294" y="360"/>
                  <a:pt x="295" y="362"/>
                </a:cubicBezTo>
                <a:cubicBezTo>
                  <a:pt x="298" y="367"/>
                  <a:pt x="296" y="372"/>
                  <a:pt x="304" y="370"/>
                </a:cubicBezTo>
                <a:cubicBezTo>
                  <a:pt x="310" y="369"/>
                  <a:pt x="307" y="369"/>
                  <a:pt x="313" y="370"/>
                </a:cubicBezTo>
                <a:cubicBezTo>
                  <a:pt x="318" y="370"/>
                  <a:pt x="326" y="368"/>
                  <a:pt x="330" y="370"/>
                </a:cubicBezTo>
                <a:cubicBezTo>
                  <a:pt x="332" y="371"/>
                  <a:pt x="332" y="376"/>
                  <a:pt x="334" y="378"/>
                </a:cubicBezTo>
                <a:cubicBezTo>
                  <a:pt x="335" y="380"/>
                  <a:pt x="338" y="381"/>
                  <a:pt x="339" y="383"/>
                </a:cubicBezTo>
                <a:cubicBezTo>
                  <a:pt x="341" y="386"/>
                  <a:pt x="335" y="386"/>
                  <a:pt x="339" y="389"/>
                </a:cubicBezTo>
                <a:cubicBezTo>
                  <a:pt x="342" y="392"/>
                  <a:pt x="345" y="394"/>
                  <a:pt x="349" y="396"/>
                </a:cubicBezTo>
                <a:cubicBezTo>
                  <a:pt x="355" y="397"/>
                  <a:pt x="361" y="395"/>
                  <a:pt x="367" y="395"/>
                </a:cubicBezTo>
                <a:cubicBezTo>
                  <a:pt x="399" y="396"/>
                  <a:pt x="399" y="396"/>
                  <a:pt x="399" y="396"/>
                </a:cubicBezTo>
                <a:cubicBezTo>
                  <a:pt x="406" y="396"/>
                  <a:pt x="407" y="400"/>
                  <a:pt x="413" y="400"/>
                </a:cubicBezTo>
                <a:cubicBezTo>
                  <a:pt x="424" y="402"/>
                  <a:pt x="434" y="397"/>
                  <a:pt x="445" y="402"/>
                </a:cubicBezTo>
                <a:cubicBezTo>
                  <a:pt x="455" y="406"/>
                  <a:pt x="465" y="407"/>
                  <a:pt x="477" y="407"/>
                </a:cubicBezTo>
                <a:cubicBezTo>
                  <a:pt x="482" y="407"/>
                  <a:pt x="485" y="409"/>
                  <a:pt x="489" y="408"/>
                </a:cubicBezTo>
                <a:cubicBezTo>
                  <a:pt x="493" y="408"/>
                  <a:pt x="496" y="406"/>
                  <a:pt x="499" y="407"/>
                </a:cubicBezTo>
                <a:cubicBezTo>
                  <a:pt x="502" y="407"/>
                  <a:pt x="510" y="407"/>
                  <a:pt x="512" y="409"/>
                </a:cubicBezTo>
                <a:cubicBezTo>
                  <a:pt x="515" y="411"/>
                  <a:pt x="514" y="412"/>
                  <a:pt x="511" y="412"/>
                </a:cubicBezTo>
                <a:cubicBezTo>
                  <a:pt x="508" y="412"/>
                  <a:pt x="505" y="413"/>
                  <a:pt x="502" y="414"/>
                </a:cubicBezTo>
                <a:cubicBezTo>
                  <a:pt x="497" y="415"/>
                  <a:pt x="494" y="418"/>
                  <a:pt x="490" y="418"/>
                </a:cubicBezTo>
                <a:cubicBezTo>
                  <a:pt x="485" y="418"/>
                  <a:pt x="481" y="418"/>
                  <a:pt x="477" y="418"/>
                </a:cubicBezTo>
                <a:cubicBezTo>
                  <a:pt x="473" y="417"/>
                  <a:pt x="473" y="417"/>
                  <a:pt x="473" y="417"/>
                </a:cubicBezTo>
                <a:close/>
                <a:moveTo>
                  <a:pt x="233" y="393"/>
                </a:moveTo>
                <a:cubicBezTo>
                  <a:pt x="231" y="393"/>
                  <a:pt x="230" y="393"/>
                  <a:pt x="228" y="392"/>
                </a:cubicBezTo>
                <a:cubicBezTo>
                  <a:pt x="225" y="391"/>
                  <a:pt x="222" y="389"/>
                  <a:pt x="219" y="390"/>
                </a:cubicBezTo>
                <a:cubicBezTo>
                  <a:pt x="218" y="390"/>
                  <a:pt x="215" y="391"/>
                  <a:pt x="216" y="392"/>
                </a:cubicBezTo>
                <a:cubicBezTo>
                  <a:pt x="216" y="395"/>
                  <a:pt x="224" y="394"/>
                  <a:pt x="226" y="395"/>
                </a:cubicBezTo>
                <a:cubicBezTo>
                  <a:pt x="228" y="396"/>
                  <a:pt x="230" y="397"/>
                  <a:pt x="233" y="397"/>
                </a:cubicBezTo>
                <a:cubicBezTo>
                  <a:pt x="234" y="397"/>
                  <a:pt x="236" y="397"/>
                  <a:pt x="238" y="398"/>
                </a:cubicBezTo>
                <a:cubicBezTo>
                  <a:pt x="240" y="398"/>
                  <a:pt x="243" y="399"/>
                  <a:pt x="245" y="398"/>
                </a:cubicBezTo>
                <a:cubicBezTo>
                  <a:pt x="247" y="395"/>
                  <a:pt x="239" y="394"/>
                  <a:pt x="238" y="394"/>
                </a:cubicBezTo>
                <a:cubicBezTo>
                  <a:pt x="233" y="393"/>
                  <a:pt x="233" y="393"/>
                  <a:pt x="233" y="393"/>
                </a:cubicBezTo>
                <a:close/>
                <a:moveTo>
                  <a:pt x="156" y="434"/>
                </a:moveTo>
                <a:cubicBezTo>
                  <a:pt x="146" y="437"/>
                  <a:pt x="136" y="437"/>
                  <a:pt x="127" y="441"/>
                </a:cubicBezTo>
                <a:cubicBezTo>
                  <a:pt x="123" y="442"/>
                  <a:pt x="114" y="445"/>
                  <a:pt x="116" y="450"/>
                </a:cubicBezTo>
                <a:cubicBezTo>
                  <a:pt x="118" y="455"/>
                  <a:pt x="128" y="445"/>
                  <a:pt x="130" y="455"/>
                </a:cubicBezTo>
                <a:cubicBezTo>
                  <a:pt x="130" y="460"/>
                  <a:pt x="128" y="461"/>
                  <a:pt x="125" y="463"/>
                </a:cubicBezTo>
                <a:cubicBezTo>
                  <a:pt x="121" y="465"/>
                  <a:pt x="120" y="471"/>
                  <a:pt x="125" y="469"/>
                </a:cubicBezTo>
                <a:cubicBezTo>
                  <a:pt x="130" y="468"/>
                  <a:pt x="134" y="470"/>
                  <a:pt x="139" y="469"/>
                </a:cubicBezTo>
                <a:cubicBezTo>
                  <a:pt x="143" y="467"/>
                  <a:pt x="148" y="464"/>
                  <a:pt x="153" y="464"/>
                </a:cubicBezTo>
                <a:cubicBezTo>
                  <a:pt x="160" y="463"/>
                  <a:pt x="171" y="465"/>
                  <a:pt x="176" y="461"/>
                </a:cubicBezTo>
                <a:cubicBezTo>
                  <a:pt x="178" y="458"/>
                  <a:pt x="182" y="453"/>
                  <a:pt x="184" y="449"/>
                </a:cubicBezTo>
                <a:cubicBezTo>
                  <a:pt x="185" y="446"/>
                  <a:pt x="185" y="441"/>
                  <a:pt x="183" y="439"/>
                </a:cubicBezTo>
                <a:cubicBezTo>
                  <a:pt x="180" y="436"/>
                  <a:pt x="172" y="441"/>
                  <a:pt x="168" y="441"/>
                </a:cubicBezTo>
                <a:cubicBezTo>
                  <a:pt x="165" y="440"/>
                  <a:pt x="165" y="434"/>
                  <a:pt x="158" y="434"/>
                </a:cubicBezTo>
                <a:cubicBezTo>
                  <a:pt x="156" y="434"/>
                  <a:pt x="156" y="434"/>
                  <a:pt x="156" y="434"/>
                </a:cubicBezTo>
                <a:close/>
                <a:moveTo>
                  <a:pt x="97" y="488"/>
                </a:moveTo>
                <a:cubicBezTo>
                  <a:pt x="97" y="487"/>
                  <a:pt x="97" y="484"/>
                  <a:pt x="97" y="483"/>
                </a:cubicBezTo>
                <a:cubicBezTo>
                  <a:pt x="97" y="482"/>
                  <a:pt x="97" y="474"/>
                  <a:pt x="99" y="476"/>
                </a:cubicBezTo>
                <a:cubicBezTo>
                  <a:pt x="100" y="477"/>
                  <a:pt x="100" y="478"/>
                  <a:pt x="101" y="479"/>
                </a:cubicBezTo>
                <a:cubicBezTo>
                  <a:pt x="102" y="480"/>
                  <a:pt x="103" y="480"/>
                  <a:pt x="104" y="481"/>
                </a:cubicBezTo>
                <a:cubicBezTo>
                  <a:pt x="105" y="483"/>
                  <a:pt x="105" y="484"/>
                  <a:pt x="105" y="486"/>
                </a:cubicBezTo>
                <a:cubicBezTo>
                  <a:pt x="104" y="490"/>
                  <a:pt x="101" y="489"/>
                  <a:pt x="100" y="492"/>
                </a:cubicBezTo>
                <a:cubicBezTo>
                  <a:pt x="99" y="494"/>
                  <a:pt x="95" y="496"/>
                  <a:pt x="96" y="492"/>
                </a:cubicBezTo>
                <a:cubicBezTo>
                  <a:pt x="97" y="488"/>
                  <a:pt x="97" y="488"/>
                  <a:pt x="97" y="488"/>
                </a:cubicBezTo>
                <a:close/>
                <a:moveTo>
                  <a:pt x="9" y="457"/>
                </a:moveTo>
                <a:cubicBezTo>
                  <a:pt x="6" y="458"/>
                  <a:pt x="3" y="458"/>
                  <a:pt x="1" y="460"/>
                </a:cubicBezTo>
                <a:cubicBezTo>
                  <a:pt x="0" y="462"/>
                  <a:pt x="2" y="464"/>
                  <a:pt x="3" y="464"/>
                </a:cubicBezTo>
                <a:cubicBezTo>
                  <a:pt x="5" y="465"/>
                  <a:pt x="7" y="464"/>
                  <a:pt x="8" y="463"/>
                </a:cubicBezTo>
                <a:cubicBezTo>
                  <a:pt x="10" y="462"/>
                  <a:pt x="12" y="462"/>
                  <a:pt x="14" y="461"/>
                </a:cubicBezTo>
                <a:cubicBezTo>
                  <a:pt x="16" y="459"/>
                  <a:pt x="15" y="456"/>
                  <a:pt x="12" y="456"/>
                </a:cubicBezTo>
                <a:cubicBezTo>
                  <a:pt x="9" y="457"/>
                  <a:pt x="9" y="457"/>
                  <a:pt x="9" y="457"/>
                </a:cubicBezTo>
                <a:close/>
                <a:moveTo>
                  <a:pt x="405" y="317"/>
                </a:moveTo>
                <a:cubicBezTo>
                  <a:pt x="402" y="313"/>
                  <a:pt x="397" y="309"/>
                  <a:pt x="391" y="309"/>
                </a:cubicBezTo>
                <a:cubicBezTo>
                  <a:pt x="385" y="309"/>
                  <a:pt x="383" y="311"/>
                  <a:pt x="381" y="304"/>
                </a:cubicBezTo>
                <a:cubicBezTo>
                  <a:pt x="375" y="298"/>
                  <a:pt x="360" y="302"/>
                  <a:pt x="351" y="297"/>
                </a:cubicBezTo>
                <a:cubicBezTo>
                  <a:pt x="343" y="291"/>
                  <a:pt x="322" y="291"/>
                  <a:pt x="312" y="290"/>
                </a:cubicBezTo>
                <a:cubicBezTo>
                  <a:pt x="304" y="289"/>
                  <a:pt x="293" y="286"/>
                  <a:pt x="285" y="288"/>
                </a:cubicBezTo>
                <a:cubicBezTo>
                  <a:pt x="277" y="288"/>
                  <a:pt x="268" y="288"/>
                  <a:pt x="260" y="286"/>
                </a:cubicBezTo>
                <a:cubicBezTo>
                  <a:pt x="258" y="285"/>
                  <a:pt x="244" y="282"/>
                  <a:pt x="248" y="288"/>
                </a:cubicBezTo>
                <a:cubicBezTo>
                  <a:pt x="249" y="290"/>
                  <a:pt x="251" y="291"/>
                  <a:pt x="252" y="293"/>
                </a:cubicBezTo>
                <a:cubicBezTo>
                  <a:pt x="252" y="295"/>
                  <a:pt x="251" y="296"/>
                  <a:pt x="251" y="298"/>
                </a:cubicBezTo>
                <a:cubicBezTo>
                  <a:pt x="252" y="299"/>
                  <a:pt x="254" y="300"/>
                  <a:pt x="255" y="302"/>
                </a:cubicBezTo>
                <a:cubicBezTo>
                  <a:pt x="255" y="303"/>
                  <a:pt x="252" y="303"/>
                  <a:pt x="252" y="303"/>
                </a:cubicBezTo>
                <a:cubicBezTo>
                  <a:pt x="250" y="305"/>
                  <a:pt x="250" y="309"/>
                  <a:pt x="251" y="311"/>
                </a:cubicBezTo>
                <a:cubicBezTo>
                  <a:pt x="252" y="314"/>
                  <a:pt x="250" y="314"/>
                  <a:pt x="248" y="315"/>
                </a:cubicBezTo>
                <a:cubicBezTo>
                  <a:pt x="246" y="317"/>
                  <a:pt x="246" y="316"/>
                  <a:pt x="245" y="314"/>
                </a:cubicBezTo>
                <a:cubicBezTo>
                  <a:pt x="244" y="313"/>
                  <a:pt x="241" y="313"/>
                  <a:pt x="241" y="315"/>
                </a:cubicBezTo>
                <a:cubicBezTo>
                  <a:pt x="241" y="316"/>
                  <a:pt x="246" y="323"/>
                  <a:pt x="246" y="323"/>
                </a:cubicBezTo>
                <a:cubicBezTo>
                  <a:pt x="250" y="324"/>
                  <a:pt x="251" y="322"/>
                  <a:pt x="255" y="324"/>
                </a:cubicBezTo>
                <a:cubicBezTo>
                  <a:pt x="256" y="324"/>
                  <a:pt x="257" y="327"/>
                  <a:pt x="258" y="328"/>
                </a:cubicBezTo>
                <a:cubicBezTo>
                  <a:pt x="260" y="331"/>
                  <a:pt x="264" y="329"/>
                  <a:pt x="267" y="332"/>
                </a:cubicBezTo>
                <a:cubicBezTo>
                  <a:pt x="269" y="333"/>
                  <a:pt x="275" y="338"/>
                  <a:pt x="276" y="339"/>
                </a:cubicBezTo>
                <a:cubicBezTo>
                  <a:pt x="293" y="348"/>
                  <a:pt x="323" y="350"/>
                  <a:pt x="342" y="347"/>
                </a:cubicBezTo>
                <a:cubicBezTo>
                  <a:pt x="361" y="344"/>
                  <a:pt x="382" y="350"/>
                  <a:pt x="398" y="339"/>
                </a:cubicBezTo>
                <a:cubicBezTo>
                  <a:pt x="400" y="337"/>
                  <a:pt x="404" y="335"/>
                  <a:pt x="405" y="333"/>
                </a:cubicBezTo>
                <a:cubicBezTo>
                  <a:pt x="406" y="331"/>
                  <a:pt x="406" y="330"/>
                  <a:pt x="406" y="329"/>
                </a:cubicBezTo>
                <a:cubicBezTo>
                  <a:pt x="408" y="325"/>
                  <a:pt x="414" y="323"/>
                  <a:pt x="409" y="318"/>
                </a:cubicBezTo>
                <a:cubicBezTo>
                  <a:pt x="405" y="317"/>
                  <a:pt x="405" y="317"/>
                  <a:pt x="405" y="317"/>
                </a:cubicBezTo>
                <a:close/>
                <a:moveTo>
                  <a:pt x="225" y="298"/>
                </a:moveTo>
                <a:cubicBezTo>
                  <a:pt x="226" y="301"/>
                  <a:pt x="226" y="304"/>
                  <a:pt x="229" y="306"/>
                </a:cubicBezTo>
                <a:cubicBezTo>
                  <a:pt x="230" y="308"/>
                  <a:pt x="238" y="311"/>
                  <a:pt x="234" y="314"/>
                </a:cubicBezTo>
                <a:cubicBezTo>
                  <a:pt x="230" y="316"/>
                  <a:pt x="216" y="308"/>
                  <a:pt x="213" y="307"/>
                </a:cubicBezTo>
                <a:cubicBezTo>
                  <a:pt x="206" y="304"/>
                  <a:pt x="204" y="299"/>
                  <a:pt x="199" y="296"/>
                </a:cubicBezTo>
                <a:cubicBezTo>
                  <a:pt x="192" y="292"/>
                  <a:pt x="184" y="291"/>
                  <a:pt x="177" y="288"/>
                </a:cubicBezTo>
                <a:cubicBezTo>
                  <a:pt x="171" y="287"/>
                  <a:pt x="170" y="288"/>
                  <a:pt x="170" y="281"/>
                </a:cubicBezTo>
                <a:cubicBezTo>
                  <a:pt x="170" y="277"/>
                  <a:pt x="163" y="275"/>
                  <a:pt x="171" y="273"/>
                </a:cubicBezTo>
                <a:cubicBezTo>
                  <a:pt x="179" y="272"/>
                  <a:pt x="197" y="273"/>
                  <a:pt x="201" y="280"/>
                </a:cubicBezTo>
                <a:cubicBezTo>
                  <a:pt x="203" y="284"/>
                  <a:pt x="206" y="280"/>
                  <a:pt x="207" y="282"/>
                </a:cubicBezTo>
                <a:cubicBezTo>
                  <a:pt x="208" y="283"/>
                  <a:pt x="206" y="290"/>
                  <a:pt x="210" y="288"/>
                </a:cubicBezTo>
                <a:cubicBezTo>
                  <a:pt x="213" y="286"/>
                  <a:pt x="213" y="281"/>
                  <a:pt x="215" y="287"/>
                </a:cubicBezTo>
                <a:cubicBezTo>
                  <a:pt x="216" y="288"/>
                  <a:pt x="217" y="289"/>
                  <a:pt x="217" y="290"/>
                </a:cubicBezTo>
                <a:cubicBezTo>
                  <a:pt x="218" y="291"/>
                  <a:pt x="220" y="292"/>
                  <a:pt x="221" y="292"/>
                </a:cubicBezTo>
                <a:cubicBezTo>
                  <a:pt x="222" y="293"/>
                  <a:pt x="224" y="294"/>
                  <a:pt x="224" y="296"/>
                </a:cubicBezTo>
                <a:cubicBezTo>
                  <a:pt x="225" y="298"/>
                  <a:pt x="225" y="298"/>
                  <a:pt x="225" y="298"/>
                </a:cubicBezTo>
                <a:close/>
                <a:moveTo>
                  <a:pt x="218" y="233"/>
                </a:moveTo>
                <a:cubicBezTo>
                  <a:pt x="212" y="231"/>
                  <a:pt x="209" y="225"/>
                  <a:pt x="202" y="225"/>
                </a:cubicBezTo>
                <a:cubicBezTo>
                  <a:pt x="193" y="225"/>
                  <a:pt x="194" y="227"/>
                  <a:pt x="191" y="233"/>
                </a:cubicBezTo>
                <a:cubicBezTo>
                  <a:pt x="187" y="235"/>
                  <a:pt x="185" y="234"/>
                  <a:pt x="180" y="233"/>
                </a:cubicBezTo>
                <a:cubicBezTo>
                  <a:pt x="178" y="232"/>
                  <a:pt x="171" y="232"/>
                  <a:pt x="170" y="234"/>
                </a:cubicBezTo>
                <a:cubicBezTo>
                  <a:pt x="171" y="241"/>
                  <a:pt x="184" y="239"/>
                  <a:pt x="188" y="237"/>
                </a:cubicBezTo>
                <a:cubicBezTo>
                  <a:pt x="193" y="235"/>
                  <a:pt x="197" y="237"/>
                  <a:pt x="201" y="238"/>
                </a:cubicBezTo>
                <a:cubicBezTo>
                  <a:pt x="208" y="240"/>
                  <a:pt x="215" y="239"/>
                  <a:pt x="222" y="240"/>
                </a:cubicBezTo>
                <a:cubicBezTo>
                  <a:pt x="224" y="240"/>
                  <a:pt x="228" y="240"/>
                  <a:pt x="230" y="239"/>
                </a:cubicBezTo>
                <a:cubicBezTo>
                  <a:pt x="234" y="238"/>
                  <a:pt x="226" y="236"/>
                  <a:pt x="225" y="236"/>
                </a:cubicBezTo>
                <a:cubicBezTo>
                  <a:pt x="218" y="233"/>
                  <a:pt x="218" y="233"/>
                  <a:pt x="218" y="233"/>
                </a:cubicBezTo>
                <a:close/>
                <a:moveTo>
                  <a:pt x="154" y="252"/>
                </a:moveTo>
                <a:cubicBezTo>
                  <a:pt x="153" y="252"/>
                  <a:pt x="147" y="250"/>
                  <a:pt x="146" y="252"/>
                </a:cubicBezTo>
                <a:cubicBezTo>
                  <a:pt x="146" y="254"/>
                  <a:pt x="149" y="256"/>
                  <a:pt x="146" y="256"/>
                </a:cubicBezTo>
                <a:cubicBezTo>
                  <a:pt x="144" y="256"/>
                  <a:pt x="141" y="256"/>
                  <a:pt x="141" y="258"/>
                </a:cubicBezTo>
                <a:cubicBezTo>
                  <a:pt x="141" y="260"/>
                  <a:pt x="141" y="260"/>
                  <a:pt x="139" y="261"/>
                </a:cubicBezTo>
                <a:cubicBezTo>
                  <a:pt x="138" y="262"/>
                  <a:pt x="136" y="263"/>
                  <a:pt x="136" y="264"/>
                </a:cubicBezTo>
                <a:cubicBezTo>
                  <a:pt x="136" y="269"/>
                  <a:pt x="144" y="264"/>
                  <a:pt x="145" y="263"/>
                </a:cubicBezTo>
                <a:cubicBezTo>
                  <a:pt x="146" y="262"/>
                  <a:pt x="148" y="260"/>
                  <a:pt x="150" y="261"/>
                </a:cubicBezTo>
                <a:cubicBezTo>
                  <a:pt x="152" y="262"/>
                  <a:pt x="154" y="264"/>
                  <a:pt x="156" y="261"/>
                </a:cubicBezTo>
                <a:cubicBezTo>
                  <a:pt x="157" y="260"/>
                  <a:pt x="158" y="260"/>
                  <a:pt x="159" y="259"/>
                </a:cubicBezTo>
                <a:cubicBezTo>
                  <a:pt x="159" y="258"/>
                  <a:pt x="158" y="257"/>
                  <a:pt x="157" y="255"/>
                </a:cubicBezTo>
                <a:cubicBezTo>
                  <a:pt x="154" y="252"/>
                  <a:pt x="154" y="252"/>
                  <a:pt x="154" y="252"/>
                </a:cubicBezTo>
                <a:close/>
                <a:moveTo>
                  <a:pt x="129" y="255"/>
                </a:moveTo>
                <a:cubicBezTo>
                  <a:pt x="128" y="254"/>
                  <a:pt x="128" y="253"/>
                  <a:pt x="126" y="253"/>
                </a:cubicBezTo>
                <a:cubicBezTo>
                  <a:pt x="125" y="253"/>
                  <a:pt x="123" y="253"/>
                  <a:pt x="121" y="254"/>
                </a:cubicBezTo>
                <a:cubicBezTo>
                  <a:pt x="120" y="255"/>
                  <a:pt x="118" y="256"/>
                  <a:pt x="120" y="257"/>
                </a:cubicBezTo>
                <a:cubicBezTo>
                  <a:pt x="122" y="258"/>
                  <a:pt x="123" y="258"/>
                  <a:pt x="125" y="258"/>
                </a:cubicBezTo>
                <a:cubicBezTo>
                  <a:pt x="126" y="258"/>
                  <a:pt x="126" y="261"/>
                  <a:pt x="127" y="261"/>
                </a:cubicBezTo>
                <a:cubicBezTo>
                  <a:pt x="128" y="261"/>
                  <a:pt x="129" y="261"/>
                  <a:pt x="129" y="260"/>
                </a:cubicBezTo>
                <a:cubicBezTo>
                  <a:pt x="130" y="259"/>
                  <a:pt x="130" y="258"/>
                  <a:pt x="129" y="257"/>
                </a:cubicBezTo>
                <a:cubicBezTo>
                  <a:pt x="129" y="255"/>
                  <a:pt x="129" y="255"/>
                  <a:pt x="129" y="255"/>
                </a:cubicBezTo>
                <a:close/>
                <a:moveTo>
                  <a:pt x="105" y="235"/>
                </a:moveTo>
                <a:cubicBezTo>
                  <a:pt x="106" y="227"/>
                  <a:pt x="106" y="227"/>
                  <a:pt x="106" y="227"/>
                </a:cubicBezTo>
                <a:cubicBezTo>
                  <a:pt x="109" y="227"/>
                  <a:pt x="112" y="227"/>
                  <a:pt x="115" y="226"/>
                </a:cubicBezTo>
                <a:cubicBezTo>
                  <a:pt x="123" y="225"/>
                  <a:pt x="117" y="224"/>
                  <a:pt x="115" y="220"/>
                </a:cubicBezTo>
                <a:cubicBezTo>
                  <a:pt x="109" y="208"/>
                  <a:pt x="132" y="217"/>
                  <a:pt x="128" y="210"/>
                </a:cubicBezTo>
                <a:cubicBezTo>
                  <a:pt x="127" y="209"/>
                  <a:pt x="125" y="208"/>
                  <a:pt x="124" y="207"/>
                </a:cubicBezTo>
                <a:cubicBezTo>
                  <a:pt x="123" y="205"/>
                  <a:pt x="121" y="202"/>
                  <a:pt x="121" y="200"/>
                </a:cubicBezTo>
                <a:cubicBezTo>
                  <a:pt x="120" y="196"/>
                  <a:pt x="117" y="194"/>
                  <a:pt x="117" y="190"/>
                </a:cubicBezTo>
                <a:cubicBezTo>
                  <a:pt x="115" y="183"/>
                  <a:pt x="115" y="180"/>
                  <a:pt x="123" y="176"/>
                </a:cubicBezTo>
                <a:cubicBezTo>
                  <a:pt x="126" y="174"/>
                  <a:pt x="128" y="177"/>
                  <a:pt x="130" y="176"/>
                </a:cubicBezTo>
                <a:cubicBezTo>
                  <a:pt x="132" y="175"/>
                  <a:pt x="131" y="172"/>
                  <a:pt x="133" y="170"/>
                </a:cubicBezTo>
                <a:cubicBezTo>
                  <a:pt x="136" y="169"/>
                  <a:pt x="138" y="168"/>
                  <a:pt x="140" y="167"/>
                </a:cubicBezTo>
                <a:cubicBezTo>
                  <a:pt x="142" y="165"/>
                  <a:pt x="148" y="146"/>
                  <a:pt x="149" y="142"/>
                </a:cubicBezTo>
                <a:cubicBezTo>
                  <a:pt x="153" y="128"/>
                  <a:pt x="169" y="151"/>
                  <a:pt x="178" y="147"/>
                </a:cubicBezTo>
                <a:cubicBezTo>
                  <a:pt x="180" y="146"/>
                  <a:pt x="183" y="142"/>
                  <a:pt x="184" y="139"/>
                </a:cubicBezTo>
                <a:cubicBezTo>
                  <a:pt x="187" y="133"/>
                  <a:pt x="189" y="143"/>
                  <a:pt x="194" y="139"/>
                </a:cubicBezTo>
                <a:cubicBezTo>
                  <a:pt x="199" y="135"/>
                  <a:pt x="204" y="140"/>
                  <a:pt x="210" y="140"/>
                </a:cubicBezTo>
                <a:cubicBezTo>
                  <a:pt x="221" y="137"/>
                  <a:pt x="220" y="127"/>
                  <a:pt x="215" y="120"/>
                </a:cubicBezTo>
                <a:cubicBezTo>
                  <a:pt x="213" y="117"/>
                  <a:pt x="220" y="113"/>
                  <a:pt x="221" y="110"/>
                </a:cubicBezTo>
                <a:cubicBezTo>
                  <a:pt x="222" y="107"/>
                  <a:pt x="217" y="105"/>
                  <a:pt x="217" y="102"/>
                </a:cubicBezTo>
                <a:cubicBezTo>
                  <a:pt x="224" y="99"/>
                  <a:pt x="233" y="91"/>
                  <a:pt x="239" y="85"/>
                </a:cubicBezTo>
                <a:cubicBezTo>
                  <a:pt x="241" y="84"/>
                  <a:pt x="250" y="81"/>
                  <a:pt x="250" y="79"/>
                </a:cubicBezTo>
                <a:cubicBezTo>
                  <a:pt x="250" y="76"/>
                  <a:pt x="242" y="69"/>
                  <a:pt x="240" y="67"/>
                </a:cubicBezTo>
                <a:cubicBezTo>
                  <a:pt x="239" y="62"/>
                  <a:pt x="237" y="56"/>
                  <a:pt x="231" y="54"/>
                </a:cubicBezTo>
                <a:cubicBezTo>
                  <a:pt x="225" y="52"/>
                  <a:pt x="217" y="49"/>
                  <a:pt x="216" y="41"/>
                </a:cubicBezTo>
                <a:cubicBezTo>
                  <a:pt x="215" y="39"/>
                  <a:pt x="218" y="35"/>
                  <a:pt x="218" y="32"/>
                </a:cubicBezTo>
                <a:cubicBezTo>
                  <a:pt x="220" y="22"/>
                  <a:pt x="225" y="28"/>
                  <a:pt x="229" y="31"/>
                </a:cubicBezTo>
                <a:cubicBezTo>
                  <a:pt x="233" y="33"/>
                  <a:pt x="237" y="30"/>
                  <a:pt x="239" y="27"/>
                </a:cubicBezTo>
                <a:cubicBezTo>
                  <a:pt x="240" y="24"/>
                  <a:pt x="236" y="22"/>
                  <a:pt x="240" y="18"/>
                </a:cubicBezTo>
                <a:cubicBezTo>
                  <a:pt x="242" y="17"/>
                  <a:pt x="243" y="13"/>
                  <a:pt x="246" y="12"/>
                </a:cubicBezTo>
                <a:cubicBezTo>
                  <a:pt x="250" y="11"/>
                  <a:pt x="253" y="16"/>
                  <a:pt x="256" y="10"/>
                </a:cubicBezTo>
                <a:cubicBezTo>
                  <a:pt x="259" y="5"/>
                  <a:pt x="266" y="3"/>
                  <a:pt x="271" y="2"/>
                </a:cubicBezTo>
                <a:cubicBezTo>
                  <a:pt x="287" y="0"/>
                  <a:pt x="287" y="0"/>
                  <a:pt x="287" y="0"/>
                </a:cubicBezTo>
                <a:cubicBezTo>
                  <a:pt x="287" y="0"/>
                  <a:pt x="287" y="0"/>
                  <a:pt x="287" y="0"/>
                </a:cubicBezTo>
                <a:cubicBezTo>
                  <a:pt x="288" y="1"/>
                  <a:pt x="288" y="2"/>
                  <a:pt x="289" y="4"/>
                </a:cubicBezTo>
                <a:cubicBezTo>
                  <a:pt x="290" y="15"/>
                  <a:pt x="293" y="14"/>
                  <a:pt x="302" y="20"/>
                </a:cubicBezTo>
                <a:cubicBezTo>
                  <a:pt x="306" y="23"/>
                  <a:pt x="306" y="30"/>
                  <a:pt x="309" y="32"/>
                </a:cubicBezTo>
                <a:cubicBezTo>
                  <a:pt x="312" y="33"/>
                  <a:pt x="313" y="33"/>
                  <a:pt x="315" y="36"/>
                </a:cubicBezTo>
                <a:cubicBezTo>
                  <a:pt x="317" y="40"/>
                  <a:pt x="317" y="39"/>
                  <a:pt x="320" y="41"/>
                </a:cubicBezTo>
                <a:cubicBezTo>
                  <a:pt x="328" y="44"/>
                  <a:pt x="333" y="53"/>
                  <a:pt x="341" y="55"/>
                </a:cubicBezTo>
                <a:cubicBezTo>
                  <a:pt x="353" y="60"/>
                  <a:pt x="346" y="71"/>
                  <a:pt x="349" y="80"/>
                </a:cubicBezTo>
                <a:cubicBezTo>
                  <a:pt x="350" y="82"/>
                  <a:pt x="354" y="82"/>
                  <a:pt x="353" y="85"/>
                </a:cubicBezTo>
                <a:cubicBezTo>
                  <a:pt x="352" y="90"/>
                  <a:pt x="354" y="90"/>
                  <a:pt x="357" y="94"/>
                </a:cubicBezTo>
                <a:cubicBezTo>
                  <a:pt x="361" y="98"/>
                  <a:pt x="361" y="101"/>
                  <a:pt x="367" y="103"/>
                </a:cubicBezTo>
                <a:cubicBezTo>
                  <a:pt x="373" y="104"/>
                  <a:pt x="380" y="104"/>
                  <a:pt x="383" y="111"/>
                </a:cubicBezTo>
                <a:cubicBezTo>
                  <a:pt x="386" y="116"/>
                  <a:pt x="392" y="130"/>
                  <a:pt x="400" y="129"/>
                </a:cubicBezTo>
                <a:cubicBezTo>
                  <a:pt x="402" y="133"/>
                  <a:pt x="403" y="138"/>
                  <a:pt x="407" y="141"/>
                </a:cubicBezTo>
                <a:cubicBezTo>
                  <a:pt x="409" y="143"/>
                  <a:pt x="413" y="143"/>
                  <a:pt x="414" y="145"/>
                </a:cubicBezTo>
                <a:cubicBezTo>
                  <a:pt x="416" y="147"/>
                  <a:pt x="416" y="149"/>
                  <a:pt x="417" y="150"/>
                </a:cubicBezTo>
                <a:cubicBezTo>
                  <a:pt x="423" y="153"/>
                  <a:pt x="421" y="161"/>
                  <a:pt x="428" y="166"/>
                </a:cubicBezTo>
                <a:cubicBezTo>
                  <a:pt x="433" y="169"/>
                  <a:pt x="437" y="174"/>
                  <a:pt x="440" y="178"/>
                </a:cubicBezTo>
                <a:cubicBezTo>
                  <a:pt x="444" y="184"/>
                  <a:pt x="448" y="192"/>
                  <a:pt x="453" y="197"/>
                </a:cubicBezTo>
                <a:cubicBezTo>
                  <a:pt x="460" y="203"/>
                  <a:pt x="469" y="204"/>
                  <a:pt x="476" y="210"/>
                </a:cubicBezTo>
                <a:cubicBezTo>
                  <a:pt x="481" y="216"/>
                  <a:pt x="487" y="219"/>
                  <a:pt x="492" y="225"/>
                </a:cubicBezTo>
                <a:cubicBezTo>
                  <a:pt x="496" y="229"/>
                  <a:pt x="500" y="234"/>
                  <a:pt x="505" y="234"/>
                </a:cubicBezTo>
                <a:cubicBezTo>
                  <a:pt x="509" y="234"/>
                  <a:pt x="513" y="234"/>
                  <a:pt x="517" y="233"/>
                </a:cubicBezTo>
                <a:cubicBezTo>
                  <a:pt x="538" y="228"/>
                  <a:pt x="557" y="249"/>
                  <a:pt x="545" y="269"/>
                </a:cubicBezTo>
                <a:cubicBezTo>
                  <a:pt x="543" y="273"/>
                  <a:pt x="535" y="279"/>
                  <a:pt x="539" y="283"/>
                </a:cubicBezTo>
                <a:cubicBezTo>
                  <a:pt x="540" y="285"/>
                  <a:pt x="541" y="290"/>
                  <a:pt x="541" y="292"/>
                </a:cubicBezTo>
                <a:cubicBezTo>
                  <a:pt x="555" y="323"/>
                  <a:pt x="555" y="323"/>
                  <a:pt x="555" y="323"/>
                </a:cubicBezTo>
                <a:cubicBezTo>
                  <a:pt x="557" y="326"/>
                  <a:pt x="566" y="339"/>
                  <a:pt x="565" y="343"/>
                </a:cubicBezTo>
                <a:cubicBezTo>
                  <a:pt x="563" y="350"/>
                  <a:pt x="572" y="351"/>
                  <a:pt x="578" y="352"/>
                </a:cubicBezTo>
                <a:cubicBezTo>
                  <a:pt x="598" y="358"/>
                  <a:pt x="598" y="363"/>
                  <a:pt x="598" y="383"/>
                </a:cubicBezTo>
                <a:cubicBezTo>
                  <a:pt x="598" y="384"/>
                  <a:pt x="605" y="388"/>
                  <a:pt x="610" y="391"/>
                </a:cubicBezTo>
                <a:cubicBezTo>
                  <a:pt x="610" y="391"/>
                  <a:pt x="610" y="391"/>
                  <a:pt x="610" y="391"/>
                </a:cubicBezTo>
                <a:cubicBezTo>
                  <a:pt x="609" y="393"/>
                  <a:pt x="600" y="399"/>
                  <a:pt x="598" y="400"/>
                </a:cubicBezTo>
                <a:cubicBezTo>
                  <a:pt x="594" y="401"/>
                  <a:pt x="592" y="402"/>
                  <a:pt x="588" y="402"/>
                </a:cubicBezTo>
                <a:cubicBezTo>
                  <a:pt x="583" y="402"/>
                  <a:pt x="576" y="395"/>
                  <a:pt x="572" y="396"/>
                </a:cubicBezTo>
                <a:cubicBezTo>
                  <a:pt x="571" y="397"/>
                  <a:pt x="569" y="402"/>
                  <a:pt x="572" y="402"/>
                </a:cubicBezTo>
                <a:cubicBezTo>
                  <a:pt x="574" y="402"/>
                  <a:pt x="578" y="402"/>
                  <a:pt x="579" y="404"/>
                </a:cubicBezTo>
                <a:cubicBezTo>
                  <a:pt x="583" y="407"/>
                  <a:pt x="583" y="413"/>
                  <a:pt x="586" y="416"/>
                </a:cubicBezTo>
                <a:cubicBezTo>
                  <a:pt x="588" y="418"/>
                  <a:pt x="592" y="420"/>
                  <a:pt x="588" y="422"/>
                </a:cubicBezTo>
                <a:cubicBezTo>
                  <a:pt x="584" y="424"/>
                  <a:pt x="580" y="421"/>
                  <a:pt x="578" y="426"/>
                </a:cubicBezTo>
                <a:cubicBezTo>
                  <a:pt x="574" y="431"/>
                  <a:pt x="574" y="431"/>
                  <a:pt x="574" y="431"/>
                </a:cubicBezTo>
                <a:cubicBezTo>
                  <a:pt x="574" y="431"/>
                  <a:pt x="574" y="431"/>
                  <a:pt x="574" y="431"/>
                </a:cubicBezTo>
                <a:cubicBezTo>
                  <a:pt x="572" y="427"/>
                  <a:pt x="570" y="423"/>
                  <a:pt x="567" y="420"/>
                </a:cubicBezTo>
                <a:cubicBezTo>
                  <a:pt x="563" y="416"/>
                  <a:pt x="557" y="416"/>
                  <a:pt x="553" y="414"/>
                </a:cubicBezTo>
                <a:cubicBezTo>
                  <a:pt x="549" y="411"/>
                  <a:pt x="550" y="406"/>
                  <a:pt x="543" y="403"/>
                </a:cubicBezTo>
                <a:cubicBezTo>
                  <a:pt x="526" y="396"/>
                  <a:pt x="526" y="396"/>
                  <a:pt x="526" y="396"/>
                </a:cubicBezTo>
                <a:cubicBezTo>
                  <a:pt x="521" y="394"/>
                  <a:pt x="520" y="390"/>
                  <a:pt x="513" y="389"/>
                </a:cubicBezTo>
                <a:cubicBezTo>
                  <a:pt x="506" y="388"/>
                  <a:pt x="504" y="381"/>
                  <a:pt x="496" y="378"/>
                </a:cubicBezTo>
                <a:cubicBezTo>
                  <a:pt x="489" y="375"/>
                  <a:pt x="487" y="375"/>
                  <a:pt x="487" y="367"/>
                </a:cubicBezTo>
                <a:cubicBezTo>
                  <a:pt x="487" y="360"/>
                  <a:pt x="480" y="362"/>
                  <a:pt x="476" y="360"/>
                </a:cubicBezTo>
                <a:cubicBezTo>
                  <a:pt x="474" y="359"/>
                  <a:pt x="473" y="354"/>
                  <a:pt x="471" y="352"/>
                </a:cubicBezTo>
                <a:cubicBezTo>
                  <a:pt x="469" y="350"/>
                  <a:pt x="469" y="345"/>
                  <a:pt x="467" y="344"/>
                </a:cubicBezTo>
                <a:cubicBezTo>
                  <a:pt x="464" y="340"/>
                  <a:pt x="458" y="337"/>
                  <a:pt x="454" y="333"/>
                </a:cubicBezTo>
                <a:cubicBezTo>
                  <a:pt x="451" y="330"/>
                  <a:pt x="452" y="328"/>
                  <a:pt x="450" y="326"/>
                </a:cubicBezTo>
                <a:cubicBezTo>
                  <a:pt x="445" y="318"/>
                  <a:pt x="434" y="313"/>
                  <a:pt x="431" y="303"/>
                </a:cubicBezTo>
                <a:cubicBezTo>
                  <a:pt x="425" y="295"/>
                  <a:pt x="416" y="289"/>
                  <a:pt x="408" y="283"/>
                </a:cubicBezTo>
                <a:cubicBezTo>
                  <a:pt x="405" y="280"/>
                  <a:pt x="403" y="282"/>
                  <a:pt x="398" y="281"/>
                </a:cubicBezTo>
                <a:cubicBezTo>
                  <a:pt x="388" y="279"/>
                  <a:pt x="349" y="279"/>
                  <a:pt x="346" y="267"/>
                </a:cubicBezTo>
                <a:cubicBezTo>
                  <a:pt x="342" y="250"/>
                  <a:pt x="330" y="264"/>
                  <a:pt x="321" y="260"/>
                </a:cubicBezTo>
                <a:cubicBezTo>
                  <a:pt x="316" y="258"/>
                  <a:pt x="315" y="254"/>
                  <a:pt x="310" y="252"/>
                </a:cubicBezTo>
                <a:cubicBezTo>
                  <a:pt x="303" y="250"/>
                  <a:pt x="298" y="246"/>
                  <a:pt x="293" y="242"/>
                </a:cubicBezTo>
                <a:cubicBezTo>
                  <a:pt x="289" y="240"/>
                  <a:pt x="285" y="237"/>
                  <a:pt x="285" y="232"/>
                </a:cubicBezTo>
                <a:cubicBezTo>
                  <a:pt x="279" y="231"/>
                  <a:pt x="265" y="231"/>
                  <a:pt x="258" y="231"/>
                </a:cubicBezTo>
                <a:cubicBezTo>
                  <a:pt x="254" y="231"/>
                  <a:pt x="233" y="228"/>
                  <a:pt x="235" y="225"/>
                </a:cubicBezTo>
                <a:cubicBezTo>
                  <a:pt x="242" y="225"/>
                  <a:pt x="246" y="219"/>
                  <a:pt x="251" y="218"/>
                </a:cubicBezTo>
                <a:cubicBezTo>
                  <a:pt x="255" y="217"/>
                  <a:pt x="258" y="219"/>
                  <a:pt x="261" y="218"/>
                </a:cubicBezTo>
                <a:cubicBezTo>
                  <a:pt x="267" y="215"/>
                  <a:pt x="258" y="214"/>
                  <a:pt x="257" y="213"/>
                </a:cubicBezTo>
                <a:cubicBezTo>
                  <a:pt x="236" y="208"/>
                  <a:pt x="222" y="201"/>
                  <a:pt x="204" y="217"/>
                </a:cubicBezTo>
                <a:cubicBezTo>
                  <a:pt x="194" y="225"/>
                  <a:pt x="178" y="217"/>
                  <a:pt x="171" y="226"/>
                </a:cubicBezTo>
                <a:cubicBezTo>
                  <a:pt x="165" y="228"/>
                  <a:pt x="164" y="224"/>
                  <a:pt x="158" y="225"/>
                </a:cubicBezTo>
                <a:cubicBezTo>
                  <a:pt x="155" y="225"/>
                  <a:pt x="146" y="222"/>
                  <a:pt x="145" y="223"/>
                </a:cubicBezTo>
                <a:cubicBezTo>
                  <a:pt x="142" y="228"/>
                  <a:pt x="157" y="233"/>
                  <a:pt x="158" y="235"/>
                </a:cubicBezTo>
                <a:cubicBezTo>
                  <a:pt x="158" y="239"/>
                  <a:pt x="147" y="240"/>
                  <a:pt x="144" y="240"/>
                </a:cubicBezTo>
                <a:cubicBezTo>
                  <a:pt x="142" y="240"/>
                  <a:pt x="137" y="236"/>
                  <a:pt x="139" y="240"/>
                </a:cubicBezTo>
                <a:cubicBezTo>
                  <a:pt x="139" y="243"/>
                  <a:pt x="143" y="247"/>
                  <a:pt x="137" y="245"/>
                </a:cubicBezTo>
                <a:cubicBezTo>
                  <a:pt x="133" y="244"/>
                  <a:pt x="129" y="245"/>
                  <a:pt x="126" y="242"/>
                </a:cubicBezTo>
                <a:cubicBezTo>
                  <a:pt x="121" y="237"/>
                  <a:pt x="122" y="243"/>
                  <a:pt x="118" y="244"/>
                </a:cubicBezTo>
                <a:cubicBezTo>
                  <a:pt x="116" y="244"/>
                  <a:pt x="114" y="242"/>
                  <a:pt x="112" y="242"/>
                </a:cubicBezTo>
                <a:cubicBezTo>
                  <a:pt x="110" y="242"/>
                  <a:pt x="111" y="238"/>
                  <a:pt x="109" y="237"/>
                </a:cubicBezTo>
                <a:cubicBezTo>
                  <a:pt x="108" y="237"/>
                  <a:pt x="106" y="236"/>
                  <a:pt x="105" y="235"/>
                </a:cubicBezTo>
                <a:close/>
              </a:path>
            </a:pathLst>
          </a:custGeom>
          <a:solidFill>
            <a:srgbClr val="BF2500"/>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9" name="Freeform 24"/>
          <p:cNvSpPr>
            <a:spLocks noEditPoints="1"/>
          </p:cNvSpPr>
          <p:nvPr/>
        </p:nvSpPr>
        <p:spPr bwMode="auto">
          <a:xfrm>
            <a:off x="5592901" y="4175871"/>
            <a:ext cx="1023139" cy="1045382"/>
          </a:xfrm>
          <a:custGeom>
            <a:avLst/>
            <a:gdLst/>
            <a:ahLst/>
            <a:cxnLst>
              <a:cxn ang="0">
                <a:pos x="72" y="258"/>
              </a:cxn>
              <a:cxn ang="0">
                <a:pos x="71" y="253"/>
              </a:cxn>
              <a:cxn ang="0">
                <a:pos x="71" y="242"/>
              </a:cxn>
              <a:cxn ang="0">
                <a:pos x="75" y="239"/>
              </a:cxn>
              <a:cxn ang="0">
                <a:pos x="80" y="235"/>
              </a:cxn>
              <a:cxn ang="0">
                <a:pos x="87" y="239"/>
              </a:cxn>
              <a:cxn ang="0">
                <a:pos x="37" y="270"/>
              </a:cxn>
              <a:cxn ang="0">
                <a:pos x="21" y="268"/>
              </a:cxn>
              <a:cxn ang="0">
                <a:pos x="55" y="282"/>
              </a:cxn>
              <a:cxn ang="0">
                <a:pos x="41" y="255"/>
              </a:cxn>
              <a:cxn ang="0">
                <a:pos x="42" y="261"/>
              </a:cxn>
              <a:cxn ang="0">
                <a:pos x="52" y="249"/>
              </a:cxn>
              <a:cxn ang="0">
                <a:pos x="56" y="261"/>
              </a:cxn>
              <a:cxn ang="0">
                <a:pos x="46" y="246"/>
              </a:cxn>
              <a:cxn ang="0">
                <a:pos x="102" y="249"/>
              </a:cxn>
              <a:cxn ang="0">
                <a:pos x="103" y="259"/>
              </a:cxn>
              <a:cxn ang="0">
                <a:pos x="33" y="210"/>
              </a:cxn>
              <a:cxn ang="0">
                <a:pos x="18" y="193"/>
              </a:cxn>
              <a:cxn ang="0">
                <a:pos x="17" y="205"/>
              </a:cxn>
              <a:cxn ang="0">
                <a:pos x="33" y="210"/>
              </a:cxn>
              <a:cxn ang="0">
                <a:pos x="157" y="353"/>
              </a:cxn>
              <a:cxn ang="0">
                <a:pos x="147" y="341"/>
              </a:cxn>
              <a:cxn ang="0">
                <a:pos x="133" y="316"/>
              </a:cxn>
              <a:cxn ang="0">
                <a:pos x="138" y="285"/>
              </a:cxn>
              <a:cxn ang="0">
                <a:pos x="136" y="276"/>
              </a:cxn>
              <a:cxn ang="0">
                <a:pos x="137" y="259"/>
              </a:cxn>
              <a:cxn ang="0">
                <a:pos x="111" y="236"/>
              </a:cxn>
              <a:cxn ang="0">
                <a:pos x="103" y="216"/>
              </a:cxn>
              <a:cxn ang="0">
                <a:pos x="109" y="209"/>
              </a:cxn>
              <a:cxn ang="0">
                <a:pos x="116" y="196"/>
              </a:cxn>
              <a:cxn ang="0">
                <a:pos x="103" y="221"/>
              </a:cxn>
              <a:cxn ang="0">
                <a:pos x="75" y="224"/>
              </a:cxn>
              <a:cxn ang="0">
                <a:pos x="36" y="206"/>
              </a:cxn>
              <a:cxn ang="0">
                <a:pos x="35" y="190"/>
              </a:cxn>
              <a:cxn ang="0">
                <a:pos x="0" y="168"/>
              </a:cxn>
              <a:cxn ang="0">
                <a:pos x="23" y="174"/>
              </a:cxn>
              <a:cxn ang="0">
                <a:pos x="60" y="171"/>
              </a:cxn>
              <a:cxn ang="0">
                <a:pos x="77" y="145"/>
              </a:cxn>
              <a:cxn ang="0">
                <a:pos x="89" y="125"/>
              </a:cxn>
              <a:cxn ang="0">
                <a:pos x="97" y="96"/>
              </a:cxn>
              <a:cxn ang="0">
                <a:pos x="93" y="65"/>
              </a:cxn>
              <a:cxn ang="0">
                <a:pos x="129" y="33"/>
              </a:cxn>
              <a:cxn ang="0">
                <a:pos x="170" y="37"/>
              </a:cxn>
              <a:cxn ang="0">
                <a:pos x="209" y="2"/>
              </a:cxn>
              <a:cxn ang="0">
                <a:pos x="243" y="10"/>
              </a:cxn>
              <a:cxn ang="0">
                <a:pos x="263" y="33"/>
              </a:cxn>
              <a:cxn ang="0">
                <a:pos x="285" y="63"/>
              </a:cxn>
              <a:cxn ang="0">
                <a:pos x="310" y="91"/>
              </a:cxn>
              <a:cxn ang="0">
                <a:pos x="347" y="117"/>
              </a:cxn>
              <a:cxn ang="0">
                <a:pos x="306" y="129"/>
              </a:cxn>
              <a:cxn ang="0">
                <a:pos x="278" y="149"/>
              </a:cxn>
              <a:cxn ang="0">
                <a:pos x="310" y="196"/>
              </a:cxn>
              <a:cxn ang="0">
                <a:pos x="275" y="237"/>
              </a:cxn>
              <a:cxn ang="0">
                <a:pos x="238" y="264"/>
              </a:cxn>
              <a:cxn ang="0">
                <a:pos x="190" y="293"/>
              </a:cxn>
              <a:cxn ang="0">
                <a:pos x="184" y="324"/>
              </a:cxn>
              <a:cxn ang="0">
                <a:pos x="166" y="344"/>
              </a:cxn>
            </a:cxnLst>
            <a:rect l="0" t="0" r="r" b="b"/>
            <a:pathLst>
              <a:path w="347" h="355">
                <a:moveTo>
                  <a:pt x="71" y="253"/>
                </a:moveTo>
                <a:cubicBezTo>
                  <a:pt x="70" y="252"/>
                  <a:pt x="67" y="250"/>
                  <a:pt x="66" y="251"/>
                </a:cubicBezTo>
                <a:cubicBezTo>
                  <a:pt x="64" y="252"/>
                  <a:pt x="65" y="255"/>
                  <a:pt x="67" y="256"/>
                </a:cubicBezTo>
                <a:cubicBezTo>
                  <a:pt x="68" y="257"/>
                  <a:pt x="70" y="257"/>
                  <a:pt x="72" y="258"/>
                </a:cubicBezTo>
                <a:cubicBezTo>
                  <a:pt x="74" y="258"/>
                  <a:pt x="75" y="259"/>
                  <a:pt x="77" y="259"/>
                </a:cubicBezTo>
                <a:cubicBezTo>
                  <a:pt x="78" y="259"/>
                  <a:pt x="77" y="258"/>
                  <a:pt x="77" y="257"/>
                </a:cubicBezTo>
                <a:cubicBezTo>
                  <a:pt x="76" y="256"/>
                  <a:pt x="74" y="256"/>
                  <a:pt x="74" y="255"/>
                </a:cubicBezTo>
                <a:cubicBezTo>
                  <a:pt x="71" y="253"/>
                  <a:pt x="71" y="253"/>
                  <a:pt x="71" y="253"/>
                </a:cubicBezTo>
                <a:close/>
                <a:moveTo>
                  <a:pt x="75" y="239"/>
                </a:moveTo>
                <a:cubicBezTo>
                  <a:pt x="73" y="238"/>
                  <a:pt x="72" y="237"/>
                  <a:pt x="70" y="237"/>
                </a:cubicBezTo>
                <a:cubicBezTo>
                  <a:pt x="69" y="237"/>
                  <a:pt x="68" y="238"/>
                  <a:pt x="69" y="239"/>
                </a:cubicBezTo>
                <a:cubicBezTo>
                  <a:pt x="70" y="241"/>
                  <a:pt x="70" y="241"/>
                  <a:pt x="71" y="242"/>
                </a:cubicBezTo>
                <a:cubicBezTo>
                  <a:pt x="72" y="243"/>
                  <a:pt x="73" y="243"/>
                  <a:pt x="73" y="244"/>
                </a:cubicBezTo>
                <a:cubicBezTo>
                  <a:pt x="74" y="244"/>
                  <a:pt x="75" y="245"/>
                  <a:pt x="76" y="245"/>
                </a:cubicBezTo>
                <a:cubicBezTo>
                  <a:pt x="77" y="245"/>
                  <a:pt x="77" y="243"/>
                  <a:pt x="77" y="242"/>
                </a:cubicBezTo>
                <a:cubicBezTo>
                  <a:pt x="75" y="239"/>
                  <a:pt x="75" y="239"/>
                  <a:pt x="75" y="239"/>
                </a:cubicBezTo>
                <a:close/>
                <a:moveTo>
                  <a:pt x="86" y="235"/>
                </a:moveTo>
                <a:cubicBezTo>
                  <a:pt x="85" y="234"/>
                  <a:pt x="84" y="234"/>
                  <a:pt x="83" y="233"/>
                </a:cubicBezTo>
                <a:cubicBezTo>
                  <a:pt x="82" y="232"/>
                  <a:pt x="80" y="231"/>
                  <a:pt x="79" y="233"/>
                </a:cubicBezTo>
                <a:cubicBezTo>
                  <a:pt x="79" y="233"/>
                  <a:pt x="80" y="234"/>
                  <a:pt x="80" y="235"/>
                </a:cubicBezTo>
                <a:cubicBezTo>
                  <a:pt x="81" y="235"/>
                  <a:pt x="81" y="236"/>
                  <a:pt x="81" y="236"/>
                </a:cubicBezTo>
                <a:cubicBezTo>
                  <a:pt x="82" y="237"/>
                  <a:pt x="83" y="237"/>
                  <a:pt x="83" y="238"/>
                </a:cubicBezTo>
                <a:cubicBezTo>
                  <a:pt x="83" y="239"/>
                  <a:pt x="84" y="241"/>
                  <a:pt x="85" y="240"/>
                </a:cubicBezTo>
                <a:cubicBezTo>
                  <a:pt x="86" y="240"/>
                  <a:pt x="86" y="240"/>
                  <a:pt x="87" y="239"/>
                </a:cubicBezTo>
                <a:cubicBezTo>
                  <a:pt x="87" y="238"/>
                  <a:pt x="86" y="238"/>
                  <a:pt x="86" y="238"/>
                </a:cubicBezTo>
                <a:cubicBezTo>
                  <a:pt x="86" y="235"/>
                  <a:pt x="86" y="235"/>
                  <a:pt x="86" y="235"/>
                </a:cubicBezTo>
                <a:close/>
                <a:moveTo>
                  <a:pt x="42" y="273"/>
                </a:moveTo>
                <a:cubicBezTo>
                  <a:pt x="40" y="271"/>
                  <a:pt x="39" y="270"/>
                  <a:pt x="37" y="270"/>
                </a:cubicBezTo>
                <a:cubicBezTo>
                  <a:pt x="36" y="270"/>
                  <a:pt x="35" y="270"/>
                  <a:pt x="34" y="269"/>
                </a:cubicBezTo>
                <a:cubicBezTo>
                  <a:pt x="31" y="267"/>
                  <a:pt x="31" y="266"/>
                  <a:pt x="28" y="266"/>
                </a:cubicBezTo>
                <a:cubicBezTo>
                  <a:pt x="23" y="264"/>
                  <a:pt x="23" y="264"/>
                  <a:pt x="23" y="264"/>
                </a:cubicBezTo>
                <a:cubicBezTo>
                  <a:pt x="20" y="264"/>
                  <a:pt x="18" y="266"/>
                  <a:pt x="21" y="268"/>
                </a:cubicBezTo>
                <a:cubicBezTo>
                  <a:pt x="23" y="270"/>
                  <a:pt x="26" y="271"/>
                  <a:pt x="29" y="272"/>
                </a:cubicBezTo>
                <a:cubicBezTo>
                  <a:pt x="33" y="274"/>
                  <a:pt x="35" y="279"/>
                  <a:pt x="39" y="281"/>
                </a:cubicBezTo>
                <a:cubicBezTo>
                  <a:pt x="41" y="282"/>
                  <a:pt x="44" y="281"/>
                  <a:pt x="46" y="282"/>
                </a:cubicBezTo>
                <a:cubicBezTo>
                  <a:pt x="47" y="282"/>
                  <a:pt x="56" y="286"/>
                  <a:pt x="55" y="282"/>
                </a:cubicBezTo>
                <a:cubicBezTo>
                  <a:pt x="55" y="281"/>
                  <a:pt x="51" y="281"/>
                  <a:pt x="50" y="280"/>
                </a:cubicBezTo>
                <a:cubicBezTo>
                  <a:pt x="48" y="280"/>
                  <a:pt x="45" y="277"/>
                  <a:pt x="44" y="276"/>
                </a:cubicBezTo>
                <a:cubicBezTo>
                  <a:pt x="42" y="273"/>
                  <a:pt x="42" y="273"/>
                  <a:pt x="42" y="273"/>
                </a:cubicBezTo>
                <a:close/>
                <a:moveTo>
                  <a:pt x="41" y="255"/>
                </a:moveTo>
                <a:cubicBezTo>
                  <a:pt x="40" y="254"/>
                  <a:pt x="38" y="253"/>
                  <a:pt x="37" y="251"/>
                </a:cubicBezTo>
                <a:cubicBezTo>
                  <a:pt x="35" y="250"/>
                  <a:pt x="34" y="249"/>
                  <a:pt x="32" y="249"/>
                </a:cubicBezTo>
                <a:cubicBezTo>
                  <a:pt x="32" y="251"/>
                  <a:pt x="34" y="253"/>
                  <a:pt x="36" y="255"/>
                </a:cubicBezTo>
                <a:cubicBezTo>
                  <a:pt x="37" y="256"/>
                  <a:pt x="40" y="260"/>
                  <a:pt x="42" y="261"/>
                </a:cubicBezTo>
                <a:cubicBezTo>
                  <a:pt x="43" y="261"/>
                  <a:pt x="46" y="261"/>
                  <a:pt x="47" y="261"/>
                </a:cubicBezTo>
                <a:cubicBezTo>
                  <a:pt x="48" y="260"/>
                  <a:pt x="46" y="259"/>
                  <a:pt x="45" y="258"/>
                </a:cubicBezTo>
                <a:cubicBezTo>
                  <a:pt x="41" y="255"/>
                  <a:pt x="41" y="255"/>
                  <a:pt x="41" y="255"/>
                </a:cubicBezTo>
                <a:close/>
                <a:moveTo>
                  <a:pt x="52" y="249"/>
                </a:moveTo>
                <a:cubicBezTo>
                  <a:pt x="55" y="253"/>
                  <a:pt x="55" y="253"/>
                  <a:pt x="55" y="253"/>
                </a:cubicBezTo>
                <a:cubicBezTo>
                  <a:pt x="55" y="253"/>
                  <a:pt x="58" y="257"/>
                  <a:pt x="58" y="257"/>
                </a:cubicBezTo>
                <a:cubicBezTo>
                  <a:pt x="59" y="258"/>
                  <a:pt x="61" y="259"/>
                  <a:pt x="59" y="260"/>
                </a:cubicBezTo>
                <a:cubicBezTo>
                  <a:pt x="58" y="261"/>
                  <a:pt x="58" y="261"/>
                  <a:pt x="56" y="261"/>
                </a:cubicBezTo>
                <a:cubicBezTo>
                  <a:pt x="56" y="261"/>
                  <a:pt x="53" y="261"/>
                  <a:pt x="53" y="260"/>
                </a:cubicBezTo>
                <a:cubicBezTo>
                  <a:pt x="52" y="258"/>
                  <a:pt x="55" y="258"/>
                  <a:pt x="54" y="257"/>
                </a:cubicBezTo>
                <a:cubicBezTo>
                  <a:pt x="53" y="254"/>
                  <a:pt x="49" y="253"/>
                  <a:pt x="48" y="250"/>
                </a:cubicBezTo>
                <a:cubicBezTo>
                  <a:pt x="47" y="249"/>
                  <a:pt x="46" y="247"/>
                  <a:pt x="46" y="246"/>
                </a:cubicBezTo>
                <a:cubicBezTo>
                  <a:pt x="46" y="244"/>
                  <a:pt x="47" y="244"/>
                  <a:pt x="48" y="244"/>
                </a:cubicBezTo>
                <a:cubicBezTo>
                  <a:pt x="50" y="245"/>
                  <a:pt x="51" y="248"/>
                  <a:pt x="52" y="249"/>
                </a:cubicBezTo>
                <a:close/>
                <a:moveTo>
                  <a:pt x="105" y="253"/>
                </a:moveTo>
                <a:cubicBezTo>
                  <a:pt x="104" y="252"/>
                  <a:pt x="103" y="250"/>
                  <a:pt x="102" y="249"/>
                </a:cubicBezTo>
                <a:cubicBezTo>
                  <a:pt x="100" y="248"/>
                  <a:pt x="99" y="248"/>
                  <a:pt x="99" y="250"/>
                </a:cubicBezTo>
                <a:cubicBezTo>
                  <a:pt x="99" y="251"/>
                  <a:pt x="97" y="250"/>
                  <a:pt x="96" y="250"/>
                </a:cubicBezTo>
                <a:cubicBezTo>
                  <a:pt x="91" y="251"/>
                  <a:pt x="99" y="256"/>
                  <a:pt x="100" y="257"/>
                </a:cubicBezTo>
                <a:cubicBezTo>
                  <a:pt x="101" y="258"/>
                  <a:pt x="102" y="258"/>
                  <a:pt x="103" y="259"/>
                </a:cubicBezTo>
                <a:cubicBezTo>
                  <a:pt x="105" y="261"/>
                  <a:pt x="106" y="267"/>
                  <a:pt x="110" y="266"/>
                </a:cubicBezTo>
                <a:cubicBezTo>
                  <a:pt x="112" y="265"/>
                  <a:pt x="110" y="258"/>
                  <a:pt x="108" y="257"/>
                </a:cubicBezTo>
                <a:cubicBezTo>
                  <a:pt x="105" y="253"/>
                  <a:pt x="105" y="253"/>
                  <a:pt x="105" y="253"/>
                </a:cubicBezTo>
                <a:close/>
                <a:moveTo>
                  <a:pt x="33" y="210"/>
                </a:moveTo>
                <a:cubicBezTo>
                  <a:pt x="31" y="206"/>
                  <a:pt x="30" y="206"/>
                  <a:pt x="26" y="204"/>
                </a:cubicBezTo>
                <a:cubicBezTo>
                  <a:pt x="25" y="204"/>
                  <a:pt x="24" y="203"/>
                  <a:pt x="23" y="202"/>
                </a:cubicBezTo>
                <a:cubicBezTo>
                  <a:pt x="22" y="201"/>
                  <a:pt x="22" y="200"/>
                  <a:pt x="21" y="199"/>
                </a:cubicBezTo>
                <a:cubicBezTo>
                  <a:pt x="19" y="197"/>
                  <a:pt x="18" y="197"/>
                  <a:pt x="18" y="193"/>
                </a:cubicBezTo>
                <a:cubicBezTo>
                  <a:pt x="17" y="190"/>
                  <a:pt x="17" y="191"/>
                  <a:pt x="14" y="190"/>
                </a:cubicBezTo>
                <a:cubicBezTo>
                  <a:pt x="11" y="189"/>
                  <a:pt x="10" y="187"/>
                  <a:pt x="7" y="187"/>
                </a:cubicBezTo>
                <a:cubicBezTo>
                  <a:pt x="1" y="184"/>
                  <a:pt x="8" y="195"/>
                  <a:pt x="9" y="196"/>
                </a:cubicBezTo>
                <a:cubicBezTo>
                  <a:pt x="12" y="199"/>
                  <a:pt x="14" y="203"/>
                  <a:pt x="17" y="205"/>
                </a:cubicBezTo>
                <a:cubicBezTo>
                  <a:pt x="21" y="209"/>
                  <a:pt x="26" y="212"/>
                  <a:pt x="31" y="215"/>
                </a:cubicBezTo>
                <a:cubicBezTo>
                  <a:pt x="32" y="216"/>
                  <a:pt x="34" y="218"/>
                  <a:pt x="36" y="219"/>
                </a:cubicBezTo>
                <a:cubicBezTo>
                  <a:pt x="41" y="220"/>
                  <a:pt x="36" y="215"/>
                  <a:pt x="36" y="214"/>
                </a:cubicBezTo>
                <a:cubicBezTo>
                  <a:pt x="33" y="210"/>
                  <a:pt x="33" y="210"/>
                  <a:pt x="33" y="210"/>
                </a:cubicBezTo>
                <a:close/>
                <a:moveTo>
                  <a:pt x="165" y="352"/>
                </a:moveTo>
                <a:cubicBezTo>
                  <a:pt x="165" y="352"/>
                  <a:pt x="165" y="352"/>
                  <a:pt x="165" y="352"/>
                </a:cubicBezTo>
                <a:cubicBezTo>
                  <a:pt x="164" y="352"/>
                  <a:pt x="164" y="352"/>
                  <a:pt x="163" y="352"/>
                </a:cubicBezTo>
                <a:cubicBezTo>
                  <a:pt x="162" y="353"/>
                  <a:pt x="158" y="355"/>
                  <a:pt x="157" y="353"/>
                </a:cubicBezTo>
                <a:cubicBezTo>
                  <a:pt x="156" y="345"/>
                  <a:pt x="150" y="353"/>
                  <a:pt x="149" y="348"/>
                </a:cubicBezTo>
                <a:cubicBezTo>
                  <a:pt x="148" y="344"/>
                  <a:pt x="145" y="347"/>
                  <a:pt x="143" y="345"/>
                </a:cubicBezTo>
                <a:cubicBezTo>
                  <a:pt x="143" y="344"/>
                  <a:pt x="142" y="341"/>
                  <a:pt x="143" y="341"/>
                </a:cubicBezTo>
                <a:cubicBezTo>
                  <a:pt x="144" y="341"/>
                  <a:pt x="146" y="341"/>
                  <a:pt x="147" y="341"/>
                </a:cubicBezTo>
                <a:cubicBezTo>
                  <a:pt x="154" y="341"/>
                  <a:pt x="151" y="335"/>
                  <a:pt x="146" y="334"/>
                </a:cubicBezTo>
                <a:cubicBezTo>
                  <a:pt x="141" y="333"/>
                  <a:pt x="142" y="331"/>
                  <a:pt x="139" y="328"/>
                </a:cubicBezTo>
                <a:cubicBezTo>
                  <a:pt x="137" y="327"/>
                  <a:pt x="130" y="324"/>
                  <a:pt x="130" y="323"/>
                </a:cubicBezTo>
                <a:cubicBezTo>
                  <a:pt x="130" y="321"/>
                  <a:pt x="140" y="317"/>
                  <a:pt x="133" y="316"/>
                </a:cubicBezTo>
                <a:cubicBezTo>
                  <a:pt x="124" y="315"/>
                  <a:pt x="130" y="312"/>
                  <a:pt x="129" y="306"/>
                </a:cubicBezTo>
                <a:cubicBezTo>
                  <a:pt x="128" y="301"/>
                  <a:pt x="131" y="293"/>
                  <a:pt x="130" y="290"/>
                </a:cubicBezTo>
                <a:cubicBezTo>
                  <a:pt x="129" y="289"/>
                  <a:pt x="124" y="284"/>
                  <a:pt x="128" y="284"/>
                </a:cubicBezTo>
                <a:cubicBezTo>
                  <a:pt x="138" y="285"/>
                  <a:pt x="138" y="285"/>
                  <a:pt x="138" y="285"/>
                </a:cubicBezTo>
                <a:cubicBezTo>
                  <a:pt x="138" y="285"/>
                  <a:pt x="138" y="285"/>
                  <a:pt x="138" y="285"/>
                </a:cubicBezTo>
                <a:cubicBezTo>
                  <a:pt x="134" y="280"/>
                  <a:pt x="134" y="280"/>
                  <a:pt x="134" y="280"/>
                </a:cubicBezTo>
                <a:cubicBezTo>
                  <a:pt x="132" y="277"/>
                  <a:pt x="127" y="280"/>
                  <a:pt x="125" y="278"/>
                </a:cubicBezTo>
                <a:cubicBezTo>
                  <a:pt x="124" y="277"/>
                  <a:pt x="134" y="275"/>
                  <a:pt x="136" y="276"/>
                </a:cubicBezTo>
                <a:cubicBezTo>
                  <a:pt x="136" y="276"/>
                  <a:pt x="137" y="278"/>
                  <a:pt x="137" y="278"/>
                </a:cubicBezTo>
                <a:cubicBezTo>
                  <a:pt x="138" y="278"/>
                  <a:pt x="138" y="277"/>
                  <a:pt x="138" y="277"/>
                </a:cubicBezTo>
                <a:cubicBezTo>
                  <a:pt x="138" y="272"/>
                  <a:pt x="135" y="270"/>
                  <a:pt x="135" y="268"/>
                </a:cubicBezTo>
                <a:cubicBezTo>
                  <a:pt x="135" y="267"/>
                  <a:pt x="139" y="260"/>
                  <a:pt x="137" y="259"/>
                </a:cubicBezTo>
                <a:cubicBezTo>
                  <a:pt x="135" y="259"/>
                  <a:pt x="128" y="270"/>
                  <a:pt x="125" y="258"/>
                </a:cubicBezTo>
                <a:cubicBezTo>
                  <a:pt x="122" y="257"/>
                  <a:pt x="118" y="257"/>
                  <a:pt x="115" y="256"/>
                </a:cubicBezTo>
                <a:cubicBezTo>
                  <a:pt x="112" y="255"/>
                  <a:pt x="112" y="250"/>
                  <a:pt x="110" y="248"/>
                </a:cubicBezTo>
                <a:cubicBezTo>
                  <a:pt x="106" y="245"/>
                  <a:pt x="107" y="238"/>
                  <a:pt x="111" y="236"/>
                </a:cubicBezTo>
                <a:cubicBezTo>
                  <a:pt x="113" y="235"/>
                  <a:pt x="117" y="241"/>
                  <a:pt x="120" y="241"/>
                </a:cubicBezTo>
                <a:cubicBezTo>
                  <a:pt x="120" y="241"/>
                  <a:pt x="120" y="241"/>
                  <a:pt x="121" y="241"/>
                </a:cubicBezTo>
                <a:cubicBezTo>
                  <a:pt x="121" y="236"/>
                  <a:pt x="110" y="224"/>
                  <a:pt x="106" y="221"/>
                </a:cubicBezTo>
                <a:cubicBezTo>
                  <a:pt x="105" y="220"/>
                  <a:pt x="101" y="217"/>
                  <a:pt x="103" y="216"/>
                </a:cubicBezTo>
                <a:cubicBezTo>
                  <a:pt x="103" y="214"/>
                  <a:pt x="106" y="213"/>
                  <a:pt x="106" y="212"/>
                </a:cubicBezTo>
                <a:cubicBezTo>
                  <a:pt x="107" y="212"/>
                  <a:pt x="107" y="212"/>
                  <a:pt x="107" y="211"/>
                </a:cubicBezTo>
                <a:cubicBezTo>
                  <a:pt x="108" y="211"/>
                  <a:pt x="108" y="210"/>
                  <a:pt x="109" y="209"/>
                </a:cubicBezTo>
                <a:cubicBezTo>
                  <a:pt x="109" y="209"/>
                  <a:pt x="109" y="209"/>
                  <a:pt x="109" y="209"/>
                </a:cubicBezTo>
                <a:cubicBezTo>
                  <a:pt x="109" y="209"/>
                  <a:pt x="109" y="208"/>
                  <a:pt x="109" y="208"/>
                </a:cubicBezTo>
                <a:cubicBezTo>
                  <a:pt x="112" y="208"/>
                  <a:pt x="113" y="208"/>
                  <a:pt x="116" y="208"/>
                </a:cubicBezTo>
                <a:cubicBezTo>
                  <a:pt x="120" y="208"/>
                  <a:pt x="116" y="202"/>
                  <a:pt x="117" y="200"/>
                </a:cubicBezTo>
                <a:cubicBezTo>
                  <a:pt x="118" y="198"/>
                  <a:pt x="119" y="197"/>
                  <a:pt x="116" y="196"/>
                </a:cubicBezTo>
                <a:cubicBezTo>
                  <a:pt x="112" y="194"/>
                  <a:pt x="111" y="192"/>
                  <a:pt x="109" y="188"/>
                </a:cubicBezTo>
                <a:cubicBezTo>
                  <a:pt x="109" y="186"/>
                  <a:pt x="103" y="189"/>
                  <a:pt x="103" y="192"/>
                </a:cubicBezTo>
                <a:cubicBezTo>
                  <a:pt x="103" y="196"/>
                  <a:pt x="109" y="198"/>
                  <a:pt x="109" y="203"/>
                </a:cubicBezTo>
                <a:cubicBezTo>
                  <a:pt x="109" y="214"/>
                  <a:pt x="95" y="210"/>
                  <a:pt x="103" y="221"/>
                </a:cubicBezTo>
                <a:cubicBezTo>
                  <a:pt x="110" y="230"/>
                  <a:pt x="110" y="230"/>
                  <a:pt x="110" y="230"/>
                </a:cubicBezTo>
                <a:cubicBezTo>
                  <a:pt x="112" y="233"/>
                  <a:pt x="107" y="239"/>
                  <a:pt x="105" y="240"/>
                </a:cubicBezTo>
                <a:cubicBezTo>
                  <a:pt x="103" y="240"/>
                  <a:pt x="98" y="238"/>
                  <a:pt x="98" y="238"/>
                </a:cubicBezTo>
                <a:cubicBezTo>
                  <a:pt x="93" y="235"/>
                  <a:pt x="82" y="222"/>
                  <a:pt x="75" y="224"/>
                </a:cubicBezTo>
                <a:cubicBezTo>
                  <a:pt x="72" y="225"/>
                  <a:pt x="69" y="230"/>
                  <a:pt x="67" y="230"/>
                </a:cubicBezTo>
                <a:cubicBezTo>
                  <a:pt x="66" y="230"/>
                  <a:pt x="63" y="224"/>
                  <a:pt x="62" y="223"/>
                </a:cubicBezTo>
                <a:cubicBezTo>
                  <a:pt x="58" y="219"/>
                  <a:pt x="52" y="222"/>
                  <a:pt x="48" y="218"/>
                </a:cubicBezTo>
                <a:cubicBezTo>
                  <a:pt x="45" y="213"/>
                  <a:pt x="43" y="207"/>
                  <a:pt x="36" y="206"/>
                </a:cubicBezTo>
                <a:cubicBezTo>
                  <a:pt x="29" y="204"/>
                  <a:pt x="30" y="205"/>
                  <a:pt x="27" y="199"/>
                </a:cubicBezTo>
                <a:cubicBezTo>
                  <a:pt x="26" y="198"/>
                  <a:pt x="16" y="191"/>
                  <a:pt x="25" y="192"/>
                </a:cubicBezTo>
                <a:cubicBezTo>
                  <a:pt x="32" y="192"/>
                  <a:pt x="31" y="191"/>
                  <a:pt x="37" y="195"/>
                </a:cubicBezTo>
                <a:cubicBezTo>
                  <a:pt x="45" y="201"/>
                  <a:pt x="38" y="192"/>
                  <a:pt x="35" y="190"/>
                </a:cubicBezTo>
                <a:cubicBezTo>
                  <a:pt x="30" y="188"/>
                  <a:pt x="30" y="183"/>
                  <a:pt x="23" y="182"/>
                </a:cubicBezTo>
                <a:cubicBezTo>
                  <a:pt x="14" y="181"/>
                  <a:pt x="10" y="173"/>
                  <a:pt x="3" y="173"/>
                </a:cubicBezTo>
                <a:cubicBezTo>
                  <a:pt x="1" y="173"/>
                  <a:pt x="2" y="170"/>
                  <a:pt x="1" y="169"/>
                </a:cubicBezTo>
                <a:cubicBezTo>
                  <a:pt x="1" y="169"/>
                  <a:pt x="1" y="168"/>
                  <a:pt x="0" y="168"/>
                </a:cubicBezTo>
                <a:cubicBezTo>
                  <a:pt x="0" y="168"/>
                  <a:pt x="0" y="168"/>
                  <a:pt x="0" y="168"/>
                </a:cubicBezTo>
                <a:cubicBezTo>
                  <a:pt x="6" y="162"/>
                  <a:pt x="6" y="162"/>
                  <a:pt x="6" y="162"/>
                </a:cubicBezTo>
                <a:cubicBezTo>
                  <a:pt x="11" y="162"/>
                  <a:pt x="12" y="166"/>
                  <a:pt x="15" y="169"/>
                </a:cubicBezTo>
                <a:cubicBezTo>
                  <a:pt x="17" y="171"/>
                  <a:pt x="21" y="172"/>
                  <a:pt x="23" y="174"/>
                </a:cubicBezTo>
                <a:cubicBezTo>
                  <a:pt x="24" y="176"/>
                  <a:pt x="25" y="179"/>
                  <a:pt x="27" y="176"/>
                </a:cubicBezTo>
                <a:cubicBezTo>
                  <a:pt x="30" y="172"/>
                  <a:pt x="36" y="170"/>
                  <a:pt x="39" y="166"/>
                </a:cubicBezTo>
                <a:cubicBezTo>
                  <a:pt x="42" y="163"/>
                  <a:pt x="43" y="158"/>
                  <a:pt x="47" y="162"/>
                </a:cubicBezTo>
                <a:cubicBezTo>
                  <a:pt x="50" y="165"/>
                  <a:pt x="55" y="169"/>
                  <a:pt x="60" y="171"/>
                </a:cubicBezTo>
                <a:cubicBezTo>
                  <a:pt x="66" y="173"/>
                  <a:pt x="67" y="167"/>
                  <a:pt x="69" y="162"/>
                </a:cubicBezTo>
                <a:cubicBezTo>
                  <a:pt x="69" y="161"/>
                  <a:pt x="66" y="157"/>
                  <a:pt x="67" y="156"/>
                </a:cubicBezTo>
                <a:cubicBezTo>
                  <a:pt x="69" y="154"/>
                  <a:pt x="72" y="157"/>
                  <a:pt x="74" y="157"/>
                </a:cubicBezTo>
                <a:cubicBezTo>
                  <a:pt x="75" y="156"/>
                  <a:pt x="76" y="148"/>
                  <a:pt x="77" y="145"/>
                </a:cubicBezTo>
                <a:cubicBezTo>
                  <a:pt x="78" y="142"/>
                  <a:pt x="75" y="139"/>
                  <a:pt x="75" y="135"/>
                </a:cubicBezTo>
                <a:cubicBezTo>
                  <a:pt x="75" y="131"/>
                  <a:pt x="80" y="129"/>
                  <a:pt x="83" y="132"/>
                </a:cubicBezTo>
                <a:cubicBezTo>
                  <a:pt x="85" y="134"/>
                  <a:pt x="86" y="139"/>
                  <a:pt x="89" y="139"/>
                </a:cubicBezTo>
                <a:cubicBezTo>
                  <a:pt x="98" y="139"/>
                  <a:pt x="90" y="127"/>
                  <a:pt x="89" y="125"/>
                </a:cubicBezTo>
                <a:cubicBezTo>
                  <a:pt x="88" y="123"/>
                  <a:pt x="83" y="114"/>
                  <a:pt x="87" y="114"/>
                </a:cubicBezTo>
                <a:cubicBezTo>
                  <a:pt x="95" y="113"/>
                  <a:pt x="90" y="111"/>
                  <a:pt x="94" y="108"/>
                </a:cubicBezTo>
                <a:cubicBezTo>
                  <a:pt x="96" y="107"/>
                  <a:pt x="99" y="106"/>
                  <a:pt x="100" y="105"/>
                </a:cubicBezTo>
                <a:cubicBezTo>
                  <a:pt x="100" y="103"/>
                  <a:pt x="95" y="100"/>
                  <a:pt x="97" y="96"/>
                </a:cubicBezTo>
                <a:cubicBezTo>
                  <a:pt x="100" y="92"/>
                  <a:pt x="103" y="91"/>
                  <a:pt x="105" y="86"/>
                </a:cubicBezTo>
                <a:cubicBezTo>
                  <a:pt x="110" y="76"/>
                  <a:pt x="84" y="72"/>
                  <a:pt x="84" y="67"/>
                </a:cubicBezTo>
                <a:cubicBezTo>
                  <a:pt x="84" y="67"/>
                  <a:pt x="84" y="66"/>
                  <a:pt x="84" y="66"/>
                </a:cubicBezTo>
                <a:cubicBezTo>
                  <a:pt x="86" y="66"/>
                  <a:pt x="91" y="65"/>
                  <a:pt x="93" y="65"/>
                </a:cubicBezTo>
                <a:cubicBezTo>
                  <a:pt x="100" y="69"/>
                  <a:pt x="98" y="60"/>
                  <a:pt x="102" y="56"/>
                </a:cubicBezTo>
                <a:cubicBezTo>
                  <a:pt x="105" y="53"/>
                  <a:pt x="106" y="58"/>
                  <a:pt x="111" y="53"/>
                </a:cubicBezTo>
                <a:cubicBezTo>
                  <a:pt x="114" y="50"/>
                  <a:pt x="115" y="46"/>
                  <a:pt x="117" y="43"/>
                </a:cubicBezTo>
                <a:cubicBezTo>
                  <a:pt x="120" y="39"/>
                  <a:pt x="129" y="39"/>
                  <a:pt x="129" y="33"/>
                </a:cubicBezTo>
                <a:cubicBezTo>
                  <a:pt x="129" y="29"/>
                  <a:pt x="136" y="23"/>
                  <a:pt x="139" y="20"/>
                </a:cubicBezTo>
                <a:cubicBezTo>
                  <a:pt x="141" y="19"/>
                  <a:pt x="147" y="11"/>
                  <a:pt x="149" y="17"/>
                </a:cubicBezTo>
                <a:cubicBezTo>
                  <a:pt x="151" y="22"/>
                  <a:pt x="151" y="28"/>
                  <a:pt x="156" y="31"/>
                </a:cubicBezTo>
                <a:cubicBezTo>
                  <a:pt x="160" y="34"/>
                  <a:pt x="165" y="35"/>
                  <a:pt x="170" y="37"/>
                </a:cubicBezTo>
                <a:cubicBezTo>
                  <a:pt x="175" y="38"/>
                  <a:pt x="182" y="51"/>
                  <a:pt x="187" y="48"/>
                </a:cubicBezTo>
                <a:cubicBezTo>
                  <a:pt x="201" y="38"/>
                  <a:pt x="201" y="38"/>
                  <a:pt x="201" y="38"/>
                </a:cubicBezTo>
                <a:cubicBezTo>
                  <a:pt x="205" y="35"/>
                  <a:pt x="204" y="16"/>
                  <a:pt x="204" y="11"/>
                </a:cubicBezTo>
                <a:cubicBezTo>
                  <a:pt x="204" y="7"/>
                  <a:pt x="202" y="0"/>
                  <a:pt x="209" y="2"/>
                </a:cubicBezTo>
                <a:cubicBezTo>
                  <a:pt x="215" y="3"/>
                  <a:pt x="223" y="1"/>
                  <a:pt x="229" y="1"/>
                </a:cubicBezTo>
                <a:cubicBezTo>
                  <a:pt x="229" y="1"/>
                  <a:pt x="229" y="1"/>
                  <a:pt x="229" y="1"/>
                </a:cubicBezTo>
                <a:cubicBezTo>
                  <a:pt x="230" y="2"/>
                  <a:pt x="230" y="3"/>
                  <a:pt x="233" y="3"/>
                </a:cubicBezTo>
                <a:cubicBezTo>
                  <a:pt x="237" y="5"/>
                  <a:pt x="240" y="7"/>
                  <a:pt x="243" y="10"/>
                </a:cubicBezTo>
                <a:cubicBezTo>
                  <a:pt x="245" y="13"/>
                  <a:pt x="247" y="15"/>
                  <a:pt x="248" y="19"/>
                </a:cubicBezTo>
                <a:cubicBezTo>
                  <a:pt x="248" y="19"/>
                  <a:pt x="248" y="20"/>
                  <a:pt x="248" y="21"/>
                </a:cubicBezTo>
                <a:cubicBezTo>
                  <a:pt x="255" y="25"/>
                  <a:pt x="255" y="25"/>
                  <a:pt x="255" y="25"/>
                </a:cubicBezTo>
                <a:cubicBezTo>
                  <a:pt x="258" y="27"/>
                  <a:pt x="261" y="29"/>
                  <a:pt x="263" y="33"/>
                </a:cubicBezTo>
                <a:cubicBezTo>
                  <a:pt x="265" y="37"/>
                  <a:pt x="268" y="37"/>
                  <a:pt x="271" y="40"/>
                </a:cubicBezTo>
                <a:cubicBezTo>
                  <a:pt x="273" y="41"/>
                  <a:pt x="272" y="44"/>
                  <a:pt x="273" y="46"/>
                </a:cubicBezTo>
                <a:cubicBezTo>
                  <a:pt x="274" y="49"/>
                  <a:pt x="275" y="50"/>
                  <a:pt x="278" y="52"/>
                </a:cubicBezTo>
                <a:cubicBezTo>
                  <a:pt x="284" y="55"/>
                  <a:pt x="282" y="59"/>
                  <a:pt x="285" y="63"/>
                </a:cubicBezTo>
                <a:cubicBezTo>
                  <a:pt x="288" y="67"/>
                  <a:pt x="293" y="64"/>
                  <a:pt x="295" y="65"/>
                </a:cubicBezTo>
                <a:cubicBezTo>
                  <a:pt x="299" y="66"/>
                  <a:pt x="298" y="67"/>
                  <a:pt x="303" y="66"/>
                </a:cubicBezTo>
                <a:cubicBezTo>
                  <a:pt x="315" y="64"/>
                  <a:pt x="310" y="83"/>
                  <a:pt x="310" y="90"/>
                </a:cubicBezTo>
                <a:cubicBezTo>
                  <a:pt x="310" y="91"/>
                  <a:pt x="310" y="91"/>
                  <a:pt x="310" y="91"/>
                </a:cubicBezTo>
                <a:cubicBezTo>
                  <a:pt x="310" y="91"/>
                  <a:pt x="310" y="91"/>
                  <a:pt x="310" y="91"/>
                </a:cubicBezTo>
                <a:cubicBezTo>
                  <a:pt x="315" y="91"/>
                  <a:pt x="320" y="91"/>
                  <a:pt x="324" y="91"/>
                </a:cubicBezTo>
                <a:cubicBezTo>
                  <a:pt x="331" y="92"/>
                  <a:pt x="332" y="91"/>
                  <a:pt x="336" y="98"/>
                </a:cubicBezTo>
                <a:cubicBezTo>
                  <a:pt x="336" y="106"/>
                  <a:pt x="344" y="110"/>
                  <a:pt x="347" y="117"/>
                </a:cubicBezTo>
                <a:cubicBezTo>
                  <a:pt x="347" y="117"/>
                  <a:pt x="347" y="117"/>
                  <a:pt x="347" y="117"/>
                </a:cubicBezTo>
                <a:cubicBezTo>
                  <a:pt x="331" y="119"/>
                  <a:pt x="331" y="119"/>
                  <a:pt x="331" y="119"/>
                </a:cubicBezTo>
                <a:cubicBezTo>
                  <a:pt x="326" y="120"/>
                  <a:pt x="319" y="122"/>
                  <a:pt x="316" y="127"/>
                </a:cubicBezTo>
                <a:cubicBezTo>
                  <a:pt x="313" y="133"/>
                  <a:pt x="310" y="128"/>
                  <a:pt x="306" y="129"/>
                </a:cubicBezTo>
                <a:cubicBezTo>
                  <a:pt x="303" y="130"/>
                  <a:pt x="302" y="134"/>
                  <a:pt x="300" y="135"/>
                </a:cubicBezTo>
                <a:cubicBezTo>
                  <a:pt x="296" y="139"/>
                  <a:pt x="300" y="141"/>
                  <a:pt x="299" y="144"/>
                </a:cubicBezTo>
                <a:cubicBezTo>
                  <a:pt x="297" y="147"/>
                  <a:pt x="293" y="150"/>
                  <a:pt x="289" y="148"/>
                </a:cubicBezTo>
                <a:cubicBezTo>
                  <a:pt x="285" y="145"/>
                  <a:pt x="280" y="139"/>
                  <a:pt x="278" y="149"/>
                </a:cubicBezTo>
                <a:cubicBezTo>
                  <a:pt x="278" y="152"/>
                  <a:pt x="275" y="156"/>
                  <a:pt x="276" y="158"/>
                </a:cubicBezTo>
                <a:cubicBezTo>
                  <a:pt x="277" y="166"/>
                  <a:pt x="285" y="169"/>
                  <a:pt x="291" y="171"/>
                </a:cubicBezTo>
                <a:cubicBezTo>
                  <a:pt x="297" y="173"/>
                  <a:pt x="299" y="179"/>
                  <a:pt x="300" y="184"/>
                </a:cubicBezTo>
                <a:cubicBezTo>
                  <a:pt x="302" y="186"/>
                  <a:pt x="310" y="193"/>
                  <a:pt x="310" y="196"/>
                </a:cubicBezTo>
                <a:cubicBezTo>
                  <a:pt x="310" y="198"/>
                  <a:pt x="301" y="201"/>
                  <a:pt x="299" y="202"/>
                </a:cubicBezTo>
                <a:cubicBezTo>
                  <a:pt x="293" y="208"/>
                  <a:pt x="284" y="216"/>
                  <a:pt x="277" y="219"/>
                </a:cubicBezTo>
                <a:cubicBezTo>
                  <a:pt x="277" y="222"/>
                  <a:pt x="282" y="224"/>
                  <a:pt x="281" y="227"/>
                </a:cubicBezTo>
                <a:cubicBezTo>
                  <a:pt x="280" y="230"/>
                  <a:pt x="273" y="234"/>
                  <a:pt x="275" y="237"/>
                </a:cubicBezTo>
                <a:cubicBezTo>
                  <a:pt x="280" y="244"/>
                  <a:pt x="281" y="254"/>
                  <a:pt x="270" y="257"/>
                </a:cubicBezTo>
                <a:cubicBezTo>
                  <a:pt x="264" y="257"/>
                  <a:pt x="259" y="252"/>
                  <a:pt x="254" y="256"/>
                </a:cubicBezTo>
                <a:cubicBezTo>
                  <a:pt x="249" y="260"/>
                  <a:pt x="247" y="250"/>
                  <a:pt x="244" y="256"/>
                </a:cubicBezTo>
                <a:cubicBezTo>
                  <a:pt x="243" y="259"/>
                  <a:pt x="240" y="263"/>
                  <a:pt x="238" y="264"/>
                </a:cubicBezTo>
                <a:cubicBezTo>
                  <a:pt x="229" y="268"/>
                  <a:pt x="213" y="245"/>
                  <a:pt x="209" y="259"/>
                </a:cubicBezTo>
                <a:cubicBezTo>
                  <a:pt x="208" y="263"/>
                  <a:pt x="202" y="282"/>
                  <a:pt x="200" y="284"/>
                </a:cubicBezTo>
                <a:cubicBezTo>
                  <a:pt x="198" y="285"/>
                  <a:pt x="196" y="286"/>
                  <a:pt x="193" y="287"/>
                </a:cubicBezTo>
                <a:cubicBezTo>
                  <a:pt x="191" y="289"/>
                  <a:pt x="192" y="292"/>
                  <a:pt x="190" y="293"/>
                </a:cubicBezTo>
                <a:cubicBezTo>
                  <a:pt x="188" y="294"/>
                  <a:pt x="186" y="291"/>
                  <a:pt x="183" y="293"/>
                </a:cubicBezTo>
                <a:cubicBezTo>
                  <a:pt x="175" y="297"/>
                  <a:pt x="175" y="300"/>
                  <a:pt x="177" y="307"/>
                </a:cubicBezTo>
                <a:cubicBezTo>
                  <a:pt x="177" y="311"/>
                  <a:pt x="180" y="313"/>
                  <a:pt x="181" y="317"/>
                </a:cubicBezTo>
                <a:cubicBezTo>
                  <a:pt x="181" y="319"/>
                  <a:pt x="183" y="322"/>
                  <a:pt x="184" y="324"/>
                </a:cubicBezTo>
                <a:cubicBezTo>
                  <a:pt x="185" y="325"/>
                  <a:pt x="187" y="326"/>
                  <a:pt x="188" y="327"/>
                </a:cubicBezTo>
                <a:cubicBezTo>
                  <a:pt x="192" y="334"/>
                  <a:pt x="169" y="325"/>
                  <a:pt x="175" y="337"/>
                </a:cubicBezTo>
                <a:cubicBezTo>
                  <a:pt x="177" y="341"/>
                  <a:pt x="183" y="342"/>
                  <a:pt x="175" y="343"/>
                </a:cubicBezTo>
                <a:cubicBezTo>
                  <a:pt x="172" y="344"/>
                  <a:pt x="169" y="344"/>
                  <a:pt x="166" y="344"/>
                </a:cubicBezTo>
                <a:lnTo>
                  <a:pt x="165" y="352"/>
                </a:lnTo>
                <a:close/>
              </a:path>
            </a:pathLst>
          </a:custGeom>
          <a:solidFill>
            <a:srgbClr val="A4A4A4"/>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80" name="Freeform 25"/>
          <p:cNvSpPr>
            <a:spLocks noEditPoints="1"/>
          </p:cNvSpPr>
          <p:nvPr/>
        </p:nvSpPr>
        <p:spPr bwMode="auto">
          <a:xfrm>
            <a:off x="6569084" y="5673510"/>
            <a:ext cx="2100647" cy="1092337"/>
          </a:xfrm>
          <a:custGeom>
            <a:avLst/>
            <a:gdLst/>
            <a:ahLst/>
            <a:cxnLst>
              <a:cxn ang="0">
                <a:pos x="531" y="239"/>
              </a:cxn>
              <a:cxn ang="0">
                <a:pos x="535" y="237"/>
              </a:cxn>
              <a:cxn ang="0">
                <a:pos x="509" y="228"/>
              </a:cxn>
              <a:cxn ang="0">
                <a:pos x="513" y="236"/>
              </a:cxn>
              <a:cxn ang="0">
                <a:pos x="515" y="231"/>
              </a:cxn>
              <a:cxn ang="0">
                <a:pos x="459" y="206"/>
              </a:cxn>
              <a:cxn ang="0">
                <a:pos x="467" y="205"/>
              </a:cxn>
              <a:cxn ang="0">
                <a:pos x="441" y="188"/>
              </a:cxn>
              <a:cxn ang="0">
                <a:pos x="446" y="190"/>
              </a:cxn>
              <a:cxn ang="0">
                <a:pos x="491" y="210"/>
              </a:cxn>
              <a:cxn ang="0">
                <a:pos x="474" y="204"/>
              </a:cxn>
              <a:cxn ang="0">
                <a:pos x="363" y="209"/>
              </a:cxn>
              <a:cxn ang="0">
                <a:pos x="313" y="193"/>
              </a:cxn>
              <a:cxn ang="0">
                <a:pos x="313" y="178"/>
              </a:cxn>
              <a:cxn ang="0">
                <a:pos x="359" y="194"/>
              </a:cxn>
              <a:cxn ang="0">
                <a:pos x="414" y="210"/>
              </a:cxn>
              <a:cxn ang="0">
                <a:pos x="422" y="226"/>
              </a:cxn>
              <a:cxn ang="0">
                <a:pos x="154" y="192"/>
              </a:cxn>
              <a:cxn ang="0">
                <a:pos x="111" y="193"/>
              </a:cxn>
              <a:cxn ang="0">
                <a:pos x="136" y="207"/>
              </a:cxn>
              <a:cxn ang="0">
                <a:pos x="405" y="135"/>
              </a:cxn>
              <a:cxn ang="0">
                <a:pos x="463" y="123"/>
              </a:cxn>
              <a:cxn ang="0">
                <a:pos x="517" y="185"/>
              </a:cxn>
              <a:cxn ang="0">
                <a:pos x="565" y="220"/>
              </a:cxn>
              <a:cxn ang="0">
                <a:pos x="613" y="268"/>
              </a:cxn>
              <a:cxn ang="0">
                <a:pos x="683" y="293"/>
              </a:cxn>
              <a:cxn ang="0">
                <a:pos x="683" y="322"/>
              </a:cxn>
              <a:cxn ang="0">
                <a:pos x="712" y="357"/>
              </a:cxn>
              <a:cxn ang="0">
                <a:pos x="689" y="346"/>
              </a:cxn>
              <a:cxn ang="0">
                <a:pos x="608" y="290"/>
              </a:cxn>
              <a:cxn ang="0">
                <a:pos x="564" y="250"/>
              </a:cxn>
              <a:cxn ang="0">
                <a:pos x="523" y="222"/>
              </a:cxn>
              <a:cxn ang="0">
                <a:pos x="476" y="182"/>
              </a:cxn>
              <a:cxn ang="0">
                <a:pos x="425" y="164"/>
              </a:cxn>
              <a:cxn ang="0">
                <a:pos x="403" y="170"/>
              </a:cxn>
              <a:cxn ang="0">
                <a:pos x="321" y="123"/>
              </a:cxn>
              <a:cxn ang="0">
                <a:pos x="215" y="91"/>
              </a:cxn>
              <a:cxn ang="0">
                <a:pos x="185" y="79"/>
              </a:cxn>
              <a:cxn ang="0">
                <a:pos x="182" y="66"/>
              </a:cxn>
              <a:cxn ang="0">
                <a:pos x="205" y="72"/>
              </a:cxn>
              <a:cxn ang="0">
                <a:pos x="308" y="94"/>
              </a:cxn>
              <a:cxn ang="0">
                <a:pos x="388" y="132"/>
              </a:cxn>
              <a:cxn ang="0">
                <a:pos x="426" y="143"/>
              </a:cxn>
              <a:cxn ang="0">
                <a:pos x="156" y="123"/>
              </a:cxn>
              <a:cxn ang="0">
                <a:pos x="237" y="114"/>
              </a:cxn>
              <a:cxn ang="0">
                <a:pos x="201" y="97"/>
              </a:cxn>
              <a:cxn ang="0">
                <a:pos x="124" y="101"/>
              </a:cxn>
              <a:cxn ang="0">
                <a:pos x="62" y="94"/>
              </a:cxn>
              <a:cxn ang="0">
                <a:pos x="54" y="117"/>
              </a:cxn>
              <a:cxn ang="0">
                <a:pos x="138" y="132"/>
              </a:cxn>
              <a:cxn ang="0">
                <a:pos x="0" y="195"/>
              </a:cxn>
              <a:cxn ang="0">
                <a:pos x="12" y="196"/>
              </a:cxn>
              <a:cxn ang="0">
                <a:pos x="308" y="48"/>
              </a:cxn>
              <a:cxn ang="0">
                <a:pos x="337" y="71"/>
              </a:cxn>
              <a:cxn ang="0">
                <a:pos x="380" y="112"/>
              </a:cxn>
              <a:cxn ang="0">
                <a:pos x="426" y="94"/>
              </a:cxn>
              <a:cxn ang="0">
                <a:pos x="363" y="14"/>
              </a:cxn>
              <a:cxn ang="0">
                <a:pos x="327" y="9"/>
              </a:cxn>
              <a:cxn ang="0">
                <a:pos x="308" y="13"/>
              </a:cxn>
              <a:cxn ang="0">
                <a:pos x="303" y="40"/>
              </a:cxn>
              <a:cxn ang="0">
                <a:pos x="64" y="193"/>
              </a:cxn>
              <a:cxn ang="0">
                <a:pos x="67" y="198"/>
              </a:cxn>
            </a:cxnLst>
            <a:rect l="0" t="0" r="r" b="b"/>
            <a:pathLst>
              <a:path w="713" h="371">
                <a:moveTo>
                  <a:pt x="535" y="237"/>
                </a:moveTo>
                <a:cubicBezTo>
                  <a:pt x="533" y="236"/>
                  <a:pt x="531" y="235"/>
                  <a:pt x="530" y="235"/>
                </a:cubicBezTo>
                <a:cubicBezTo>
                  <a:pt x="528" y="235"/>
                  <a:pt x="527" y="236"/>
                  <a:pt x="528" y="237"/>
                </a:cubicBezTo>
                <a:cubicBezTo>
                  <a:pt x="529" y="238"/>
                  <a:pt x="530" y="239"/>
                  <a:pt x="531" y="239"/>
                </a:cubicBezTo>
                <a:cubicBezTo>
                  <a:pt x="532" y="240"/>
                  <a:pt x="533" y="240"/>
                  <a:pt x="534" y="241"/>
                </a:cubicBezTo>
                <a:cubicBezTo>
                  <a:pt x="534" y="242"/>
                  <a:pt x="535" y="244"/>
                  <a:pt x="536" y="242"/>
                </a:cubicBezTo>
                <a:cubicBezTo>
                  <a:pt x="537" y="242"/>
                  <a:pt x="536" y="240"/>
                  <a:pt x="537" y="239"/>
                </a:cubicBezTo>
                <a:cubicBezTo>
                  <a:pt x="535" y="237"/>
                  <a:pt x="535" y="237"/>
                  <a:pt x="535" y="237"/>
                </a:cubicBezTo>
                <a:close/>
                <a:moveTo>
                  <a:pt x="515" y="231"/>
                </a:moveTo>
                <a:cubicBezTo>
                  <a:pt x="514" y="230"/>
                  <a:pt x="514" y="231"/>
                  <a:pt x="514" y="230"/>
                </a:cubicBezTo>
                <a:cubicBezTo>
                  <a:pt x="513" y="229"/>
                  <a:pt x="513" y="228"/>
                  <a:pt x="511" y="228"/>
                </a:cubicBezTo>
                <a:cubicBezTo>
                  <a:pt x="511" y="228"/>
                  <a:pt x="510" y="228"/>
                  <a:pt x="509" y="228"/>
                </a:cubicBezTo>
                <a:cubicBezTo>
                  <a:pt x="509" y="229"/>
                  <a:pt x="508" y="229"/>
                  <a:pt x="508" y="229"/>
                </a:cubicBezTo>
                <a:cubicBezTo>
                  <a:pt x="508" y="230"/>
                  <a:pt x="505" y="232"/>
                  <a:pt x="506" y="233"/>
                </a:cubicBezTo>
                <a:cubicBezTo>
                  <a:pt x="507" y="235"/>
                  <a:pt x="507" y="236"/>
                  <a:pt x="509" y="236"/>
                </a:cubicBezTo>
                <a:cubicBezTo>
                  <a:pt x="510" y="237"/>
                  <a:pt x="512" y="236"/>
                  <a:pt x="513" y="236"/>
                </a:cubicBezTo>
                <a:cubicBezTo>
                  <a:pt x="513" y="235"/>
                  <a:pt x="513" y="235"/>
                  <a:pt x="514" y="235"/>
                </a:cubicBezTo>
                <a:cubicBezTo>
                  <a:pt x="515" y="236"/>
                  <a:pt x="516" y="236"/>
                  <a:pt x="517" y="236"/>
                </a:cubicBezTo>
                <a:cubicBezTo>
                  <a:pt x="519" y="234"/>
                  <a:pt x="517" y="233"/>
                  <a:pt x="516" y="232"/>
                </a:cubicBezTo>
                <a:cubicBezTo>
                  <a:pt x="515" y="231"/>
                  <a:pt x="515" y="231"/>
                  <a:pt x="515" y="231"/>
                </a:cubicBezTo>
                <a:close/>
                <a:moveTo>
                  <a:pt x="467" y="205"/>
                </a:moveTo>
                <a:cubicBezTo>
                  <a:pt x="465" y="205"/>
                  <a:pt x="463" y="204"/>
                  <a:pt x="461" y="203"/>
                </a:cubicBezTo>
                <a:cubicBezTo>
                  <a:pt x="460" y="203"/>
                  <a:pt x="459" y="202"/>
                  <a:pt x="457" y="203"/>
                </a:cubicBezTo>
                <a:cubicBezTo>
                  <a:pt x="455" y="204"/>
                  <a:pt x="458" y="206"/>
                  <a:pt x="459" y="206"/>
                </a:cubicBezTo>
                <a:cubicBezTo>
                  <a:pt x="461" y="207"/>
                  <a:pt x="463" y="207"/>
                  <a:pt x="464" y="208"/>
                </a:cubicBezTo>
                <a:cubicBezTo>
                  <a:pt x="466" y="209"/>
                  <a:pt x="469" y="210"/>
                  <a:pt x="470" y="210"/>
                </a:cubicBezTo>
                <a:cubicBezTo>
                  <a:pt x="473" y="209"/>
                  <a:pt x="472" y="206"/>
                  <a:pt x="470" y="206"/>
                </a:cubicBezTo>
                <a:cubicBezTo>
                  <a:pt x="467" y="205"/>
                  <a:pt x="467" y="205"/>
                  <a:pt x="467" y="205"/>
                </a:cubicBezTo>
                <a:close/>
                <a:moveTo>
                  <a:pt x="445" y="186"/>
                </a:moveTo>
                <a:cubicBezTo>
                  <a:pt x="444" y="186"/>
                  <a:pt x="444" y="186"/>
                  <a:pt x="444" y="186"/>
                </a:cubicBezTo>
                <a:cubicBezTo>
                  <a:pt x="444" y="186"/>
                  <a:pt x="443" y="183"/>
                  <a:pt x="442" y="183"/>
                </a:cubicBezTo>
                <a:cubicBezTo>
                  <a:pt x="440" y="184"/>
                  <a:pt x="441" y="187"/>
                  <a:pt x="441" y="188"/>
                </a:cubicBezTo>
                <a:cubicBezTo>
                  <a:pt x="441" y="189"/>
                  <a:pt x="442" y="190"/>
                  <a:pt x="442" y="191"/>
                </a:cubicBezTo>
                <a:cubicBezTo>
                  <a:pt x="442" y="192"/>
                  <a:pt x="442" y="193"/>
                  <a:pt x="442" y="193"/>
                </a:cubicBezTo>
                <a:cubicBezTo>
                  <a:pt x="442" y="194"/>
                  <a:pt x="445" y="194"/>
                  <a:pt x="446" y="193"/>
                </a:cubicBezTo>
                <a:cubicBezTo>
                  <a:pt x="446" y="192"/>
                  <a:pt x="446" y="191"/>
                  <a:pt x="446" y="190"/>
                </a:cubicBezTo>
                <a:cubicBezTo>
                  <a:pt x="446" y="190"/>
                  <a:pt x="445" y="189"/>
                  <a:pt x="445" y="188"/>
                </a:cubicBezTo>
                <a:cubicBezTo>
                  <a:pt x="445" y="186"/>
                  <a:pt x="445" y="186"/>
                  <a:pt x="445" y="186"/>
                </a:cubicBezTo>
                <a:close/>
                <a:moveTo>
                  <a:pt x="481" y="202"/>
                </a:moveTo>
                <a:cubicBezTo>
                  <a:pt x="491" y="210"/>
                  <a:pt x="491" y="210"/>
                  <a:pt x="491" y="210"/>
                </a:cubicBezTo>
                <a:cubicBezTo>
                  <a:pt x="493" y="211"/>
                  <a:pt x="501" y="218"/>
                  <a:pt x="499" y="221"/>
                </a:cubicBezTo>
                <a:cubicBezTo>
                  <a:pt x="496" y="226"/>
                  <a:pt x="492" y="223"/>
                  <a:pt x="489" y="220"/>
                </a:cubicBezTo>
                <a:cubicBezTo>
                  <a:pt x="487" y="218"/>
                  <a:pt x="484" y="217"/>
                  <a:pt x="481" y="216"/>
                </a:cubicBezTo>
                <a:cubicBezTo>
                  <a:pt x="476" y="213"/>
                  <a:pt x="477" y="207"/>
                  <a:pt x="474" y="204"/>
                </a:cubicBezTo>
                <a:cubicBezTo>
                  <a:pt x="473" y="203"/>
                  <a:pt x="468" y="199"/>
                  <a:pt x="472" y="199"/>
                </a:cubicBezTo>
                <a:cubicBezTo>
                  <a:pt x="476" y="199"/>
                  <a:pt x="478" y="202"/>
                  <a:pt x="481" y="202"/>
                </a:cubicBezTo>
                <a:close/>
                <a:moveTo>
                  <a:pt x="381" y="214"/>
                </a:moveTo>
                <a:cubicBezTo>
                  <a:pt x="375" y="215"/>
                  <a:pt x="371" y="208"/>
                  <a:pt x="363" y="209"/>
                </a:cubicBezTo>
                <a:cubicBezTo>
                  <a:pt x="354" y="210"/>
                  <a:pt x="354" y="204"/>
                  <a:pt x="346" y="202"/>
                </a:cubicBezTo>
                <a:cubicBezTo>
                  <a:pt x="343" y="201"/>
                  <a:pt x="337" y="203"/>
                  <a:pt x="335" y="201"/>
                </a:cubicBezTo>
                <a:cubicBezTo>
                  <a:pt x="331" y="197"/>
                  <a:pt x="326" y="202"/>
                  <a:pt x="321" y="196"/>
                </a:cubicBezTo>
                <a:cubicBezTo>
                  <a:pt x="320" y="194"/>
                  <a:pt x="315" y="194"/>
                  <a:pt x="313" y="193"/>
                </a:cubicBezTo>
                <a:cubicBezTo>
                  <a:pt x="312" y="192"/>
                  <a:pt x="307" y="187"/>
                  <a:pt x="306" y="189"/>
                </a:cubicBezTo>
                <a:cubicBezTo>
                  <a:pt x="305" y="192"/>
                  <a:pt x="310" y="195"/>
                  <a:pt x="310" y="197"/>
                </a:cubicBezTo>
                <a:cubicBezTo>
                  <a:pt x="308" y="198"/>
                  <a:pt x="294" y="190"/>
                  <a:pt x="296" y="188"/>
                </a:cubicBezTo>
                <a:cubicBezTo>
                  <a:pt x="299" y="183"/>
                  <a:pt x="307" y="178"/>
                  <a:pt x="313" y="178"/>
                </a:cubicBezTo>
                <a:cubicBezTo>
                  <a:pt x="313" y="180"/>
                  <a:pt x="309" y="183"/>
                  <a:pt x="312" y="184"/>
                </a:cubicBezTo>
                <a:cubicBezTo>
                  <a:pt x="314" y="185"/>
                  <a:pt x="318" y="184"/>
                  <a:pt x="321" y="184"/>
                </a:cubicBezTo>
                <a:cubicBezTo>
                  <a:pt x="330" y="184"/>
                  <a:pt x="334" y="188"/>
                  <a:pt x="341" y="189"/>
                </a:cubicBezTo>
                <a:cubicBezTo>
                  <a:pt x="347" y="190"/>
                  <a:pt x="353" y="192"/>
                  <a:pt x="359" y="194"/>
                </a:cubicBezTo>
                <a:cubicBezTo>
                  <a:pt x="367" y="197"/>
                  <a:pt x="376" y="201"/>
                  <a:pt x="384" y="201"/>
                </a:cubicBezTo>
                <a:cubicBezTo>
                  <a:pt x="389" y="209"/>
                  <a:pt x="389" y="206"/>
                  <a:pt x="397" y="207"/>
                </a:cubicBezTo>
                <a:cubicBezTo>
                  <a:pt x="400" y="207"/>
                  <a:pt x="400" y="209"/>
                  <a:pt x="402" y="210"/>
                </a:cubicBezTo>
                <a:cubicBezTo>
                  <a:pt x="405" y="212"/>
                  <a:pt x="410" y="208"/>
                  <a:pt x="414" y="210"/>
                </a:cubicBezTo>
                <a:cubicBezTo>
                  <a:pt x="417" y="212"/>
                  <a:pt x="420" y="214"/>
                  <a:pt x="424" y="215"/>
                </a:cubicBezTo>
                <a:cubicBezTo>
                  <a:pt x="428" y="216"/>
                  <a:pt x="437" y="219"/>
                  <a:pt x="439" y="224"/>
                </a:cubicBezTo>
                <a:cubicBezTo>
                  <a:pt x="441" y="231"/>
                  <a:pt x="436" y="228"/>
                  <a:pt x="432" y="227"/>
                </a:cubicBezTo>
                <a:cubicBezTo>
                  <a:pt x="428" y="227"/>
                  <a:pt x="426" y="229"/>
                  <a:pt x="422" y="226"/>
                </a:cubicBezTo>
                <a:cubicBezTo>
                  <a:pt x="410" y="219"/>
                  <a:pt x="399" y="217"/>
                  <a:pt x="386" y="216"/>
                </a:cubicBezTo>
                <a:cubicBezTo>
                  <a:pt x="381" y="214"/>
                  <a:pt x="381" y="214"/>
                  <a:pt x="381" y="214"/>
                </a:cubicBezTo>
                <a:close/>
                <a:moveTo>
                  <a:pt x="150" y="208"/>
                </a:moveTo>
                <a:cubicBezTo>
                  <a:pt x="151" y="203"/>
                  <a:pt x="156" y="197"/>
                  <a:pt x="154" y="192"/>
                </a:cubicBezTo>
                <a:cubicBezTo>
                  <a:pt x="153" y="188"/>
                  <a:pt x="142" y="190"/>
                  <a:pt x="139" y="190"/>
                </a:cubicBezTo>
                <a:cubicBezTo>
                  <a:pt x="135" y="190"/>
                  <a:pt x="129" y="188"/>
                  <a:pt x="125" y="190"/>
                </a:cubicBezTo>
                <a:cubicBezTo>
                  <a:pt x="122" y="191"/>
                  <a:pt x="121" y="193"/>
                  <a:pt x="117" y="192"/>
                </a:cubicBezTo>
                <a:cubicBezTo>
                  <a:pt x="114" y="190"/>
                  <a:pt x="113" y="192"/>
                  <a:pt x="111" y="193"/>
                </a:cubicBezTo>
                <a:cubicBezTo>
                  <a:pt x="109" y="194"/>
                  <a:pt x="107" y="191"/>
                  <a:pt x="105" y="193"/>
                </a:cubicBezTo>
                <a:cubicBezTo>
                  <a:pt x="102" y="195"/>
                  <a:pt x="116" y="194"/>
                  <a:pt x="116" y="199"/>
                </a:cubicBezTo>
                <a:cubicBezTo>
                  <a:pt x="116" y="203"/>
                  <a:pt x="114" y="205"/>
                  <a:pt x="117" y="210"/>
                </a:cubicBezTo>
                <a:cubicBezTo>
                  <a:pt x="121" y="215"/>
                  <a:pt x="129" y="205"/>
                  <a:pt x="136" y="207"/>
                </a:cubicBezTo>
                <a:cubicBezTo>
                  <a:pt x="138" y="208"/>
                  <a:pt x="136" y="211"/>
                  <a:pt x="137" y="212"/>
                </a:cubicBezTo>
                <a:cubicBezTo>
                  <a:pt x="139" y="215"/>
                  <a:pt x="143" y="212"/>
                  <a:pt x="144" y="210"/>
                </a:cubicBezTo>
                <a:cubicBezTo>
                  <a:pt x="150" y="208"/>
                  <a:pt x="150" y="208"/>
                  <a:pt x="150" y="208"/>
                </a:cubicBezTo>
                <a:close/>
                <a:moveTo>
                  <a:pt x="405" y="135"/>
                </a:moveTo>
                <a:cubicBezTo>
                  <a:pt x="416" y="119"/>
                  <a:pt x="416" y="119"/>
                  <a:pt x="416" y="119"/>
                </a:cubicBezTo>
                <a:cubicBezTo>
                  <a:pt x="421" y="121"/>
                  <a:pt x="429" y="119"/>
                  <a:pt x="435" y="121"/>
                </a:cubicBezTo>
                <a:cubicBezTo>
                  <a:pt x="443" y="124"/>
                  <a:pt x="447" y="129"/>
                  <a:pt x="454" y="133"/>
                </a:cubicBezTo>
                <a:cubicBezTo>
                  <a:pt x="456" y="135"/>
                  <a:pt x="459" y="124"/>
                  <a:pt x="463" y="123"/>
                </a:cubicBezTo>
                <a:cubicBezTo>
                  <a:pt x="469" y="122"/>
                  <a:pt x="481" y="134"/>
                  <a:pt x="480" y="140"/>
                </a:cubicBezTo>
                <a:cubicBezTo>
                  <a:pt x="478" y="149"/>
                  <a:pt x="483" y="156"/>
                  <a:pt x="491" y="161"/>
                </a:cubicBezTo>
                <a:cubicBezTo>
                  <a:pt x="491" y="170"/>
                  <a:pt x="485" y="172"/>
                  <a:pt x="497" y="174"/>
                </a:cubicBezTo>
                <a:cubicBezTo>
                  <a:pt x="505" y="175"/>
                  <a:pt x="512" y="179"/>
                  <a:pt x="517" y="185"/>
                </a:cubicBezTo>
                <a:cubicBezTo>
                  <a:pt x="518" y="186"/>
                  <a:pt x="526" y="189"/>
                  <a:pt x="526" y="190"/>
                </a:cubicBezTo>
                <a:cubicBezTo>
                  <a:pt x="527" y="193"/>
                  <a:pt x="526" y="196"/>
                  <a:pt x="529" y="199"/>
                </a:cubicBezTo>
                <a:cubicBezTo>
                  <a:pt x="531" y="202"/>
                  <a:pt x="535" y="201"/>
                  <a:pt x="538" y="201"/>
                </a:cubicBezTo>
                <a:cubicBezTo>
                  <a:pt x="541" y="201"/>
                  <a:pt x="564" y="219"/>
                  <a:pt x="565" y="220"/>
                </a:cubicBezTo>
                <a:cubicBezTo>
                  <a:pt x="566" y="226"/>
                  <a:pt x="563" y="230"/>
                  <a:pt x="571" y="232"/>
                </a:cubicBezTo>
                <a:cubicBezTo>
                  <a:pt x="579" y="234"/>
                  <a:pt x="579" y="237"/>
                  <a:pt x="582" y="243"/>
                </a:cubicBezTo>
                <a:cubicBezTo>
                  <a:pt x="584" y="249"/>
                  <a:pt x="591" y="245"/>
                  <a:pt x="596" y="249"/>
                </a:cubicBezTo>
                <a:cubicBezTo>
                  <a:pt x="599" y="252"/>
                  <a:pt x="613" y="264"/>
                  <a:pt x="613" y="268"/>
                </a:cubicBezTo>
                <a:cubicBezTo>
                  <a:pt x="613" y="274"/>
                  <a:pt x="626" y="266"/>
                  <a:pt x="631" y="266"/>
                </a:cubicBezTo>
                <a:cubicBezTo>
                  <a:pt x="637" y="266"/>
                  <a:pt x="645" y="264"/>
                  <a:pt x="651" y="265"/>
                </a:cubicBezTo>
                <a:cubicBezTo>
                  <a:pt x="657" y="265"/>
                  <a:pt x="665" y="276"/>
                  <a:pt x="669" y="281"/>
                </a:cubicBezTo>
                <a:cubicBezTo>
                  <a:pt x="672" y="285"/>
                  <a:pt x="682" y="288"/>
                  <a:pt x="683" y="293"/>
                </a:cubicBezTo>
                <a:cubicBezTo>
                  <a:pt x="683" y="293"/>
                  <a:pt x="683" y="293"/>
                  <a:pt x="683" y="293"/>
                </a:cubicBezTo>
                <a:cubicBezTo>
                  <a:pt x="682" y="300"/>
                  <a:pt x="682" y="300"/>
                  <a:pt x="682" y="300"/>
                </a:cubicBezTo>
                <a:cubicBezTo>
                  <a:pt x="682" y="305"/>
                  <a:pt x="682" y="309"/>
                  <a:pt x="683" y="313"/>
                </a:cubicBezTo>
                <a:cubicBezTo>
                  <a:pt x="683" y="316"/>
                  <a:pt x="685" y="319"/>
                  <a:pt x="683" y="322"/>
                </a:cubicBezTo>
                <a:cubicBezTo>
                  <a:pt x="678" y="331"/>
                  <a:pt x="687" y="331"/>
                  <a:pt x="693" y="335"/>
                </a:cubicBezTo>
                <a:cubicBezTo>
                  <a:pt x="697" y="337"/>
                  <a:pt x="697" y="343"/>
                  <a:pt x="700" y="346"/>
                </a:cubicBezTo>
                <a:cubicBezTo>
                  <a:pt x="712" y="357"/>
                  <a:pt x="712" y="357"/>
                  <a:pt x="712" y="357"/>
                </a:cubicBezTo>
                <a:cubicBezTo>
                  <a:pt x="712" y="357"/>
                  <a:pt x="712" y="357"/>
                  <a:pt x="712" y="357"/>
                </a:cubicBezTo>
                <a:cubicBezTo>
                  <a:pt x="711" y="358"/>
                  <a:pt x="708" y="358"/>
                  <a:pt x="708" y="361"/>
                </a:cubicBezTo>
                <a:cubicBezTo>
                  <a:pt x="708" y="365"/>
                  <a:pt x="713" y="369"/>
                  <a:pt x="713" y="371"/>
                </a:cubicBezTo>
                <a:cubicBezTo>
                  <a:pt x="710" y="371"/>
                  <a:pt x="705" y="364"/>
                  <a:pt x="702" y="362"/>
                </a:cubicBezTo>
                <a:cubicBezTo>
                  <a:pt x="697" y="358"/>
                  <a:pt x="695" y="348"/>
                  <a:pt x="689" y="346"/>
                </a:cubicBezTo>
                <a:cubicBezTo>
                  <a:pt x="684" y="345"/>
                  <a:pt x="680" y="345"/>
                  <a:pt x="676" y="344"/>
                </a:cubicBezTo>
                <a:cubicBezTo>
                  <a:pt x="674" y="344"/>
                  <a:pt x="677" y="341"/>
                  <a:pt x="679" y="341"/>
                </a:cubicBezTo>
                <a:cubicBezTo>
                  <a:pt x="679" y="335"/>
                  <a:pt x="630" y="311"/>
                  <a:pt x="623" y="304"/>
                </a:cubicBezTo>
                <a:cubicBezTo>
                  <a:pt x="620" y="300"/>
                  <a:pt x="609" y="294"/>
                  <a:pt x="608" y="290"/>
                </a:cubicBezTo>
                <a:cubicBezTo>
                  <a:pt x="601" y="280"/>
                  <a:pt x="608" y="280"/>
                  <a:pt x="608" y="273"/>
                </a:cubicBezTo>
                <a:cubicBezTo>
                  <a:pt x="608" y="265"/>
                  <a:pt x="599" y="264"/>
                  <a:pt x="594" y="265"/>
                </a:cubicBezTo>
                <a:cubicBezTo>
                  <a:pt x="587" y="266"/>
                  <a:pt x="587" y="260"/>
                  <a:pt x="581" y="258"/>
                </a:cubicBezTo>
                <a:cubicBezTo>
                  <a:pt x="574" y="257"/>
                  <a:pt x="570" y="250"/>
                  <a:pt x="564" y="250"/>
                </a:cubicBezTo>
                <a:cubicBezTo>
                  <a:pt x="556" y="251"/>
                  <a:pt x="559" y="252"/>
                  <a:pt x="555" y="246"/>
                </a:cubicBezTo>
                <a:cubicBezTo>
                  <a:pt x="550" y="239"/>
                  <a:pt x="556" y="247"/>
                  <a:pt x="558" y="242"/>
                </a:cubicBezTo>
                <a:cubicBezTo>
                  <a:pt x="559" y="238"/>
                  <a:pt x="536" y="228"/>
                  <a:pt x="531" y="227"/>
                </a:cubicBezTo>
                <a:cubicBezTo>
                  <a:pt x="527" y="226"/>
                  <a:pt x="526" y="224"/>
                  <a:pt x="523" y="222"/>
                </a:cubicBezTo>
                <a:cubicBezTo>
                  <a:pt x="506" y="210"/>
                  <a:pt x="506" y="210"/>
                  <a:pt x="506" y="210"/>
                </a:cubicBezTo>
                <a:cubicBezTo>
                  <a:pt x="502" y="207"/>
                  <a:pt x="500" y="204"/>
                  <a:pt x="496" y="203"/>
                </a:cubicBezTo>
                <a:cubicBezTo>
                  <a:pt x="491" y="200"/>
                  <a:pt x="484" y="197"/>
                  <a:pt x="487" y="190"/>
                </a:cubicBezTo>
                <a:cubicBezTo>
                  <a:pt x="488" y="186"/>
                  <a:pt x="476" y="188"/>
                  <a:pt x="476" y="182"/>
                </a:cubicBezTo>
                <a:cubicBezTo>
                  <a:pt x="476" y="178"/>
                  <a:pt x="473" y="176"/>
                  <a:pt x="469" y="177"/>
                </a:cubicBezTo>
                <a:cubicBezTo>
                  <a:pt x="465" y="177"/>
                  <a:pt x="458" y="173"/>
                  <a:pt x="457" y="176"/>
                </a:cubicBezTo>
                <a:cubicBezTo>
                  <a:pt x="453" y="182"/>
                  <a:pt x="452" y="185"/>
                  <a:pt x="447" y="178"/>
                </a:cubicBezTo>
                <a:cubicBezTo>
                  <a:pt x="444" y="172"/>
                  <a:pt x="432" y="167"/>
                  <a:pt x="425" y="164"/>
                </a:cubicBezTo>
                <a:cubicBezTo>
                  <a:pt x="425" y="164"/>
                  <a:pt x="425" y="164"/>
                  <a:pt x="425" y="165"/>
                </a:cubicBezTo>
                <a:cubicBezTo>
                  <a:pt x="427" y="167"/>
                  <a:pt x="436" y="174"/>
                  <a:pt x="438" y="176"/>
                </a:cubicBezTo>
                <a:cubicBezTo>
                  <a:pt x="446" y="183"/>
                  <a:pt x="426" y="181"/>
                  <a:pt x="422" y="177"/>
                </a:cubicBezTo>
                <a:cubicBezTo>
                  <a:pt x="417" y="173"/>
                  <a:pt x="410" y="171"/>
                  <a:pt x="403" y="170"/>
                </a:cubicBezTo>
                <a:cubicBezTo>
                  <a:pt x="392" y="169"/>
                  <a:pt x="381" y="160"/>
                  <a:pt x="369" y="158"/>
                </a:cubicBezTo>
                <a:cubicBezTo>
                  <a:pt x="364" y="157"/>
                  <a:pt x="329" y="144"/>
                  <a:pt x="329" y="141"/>
                </a:cubicBezTo>
                <a:cubicBezTo>
                  <a:pt x="331" y="139"/>
                  <a:pt x="334" y="134"/>
                  <a:pt x="336" y="134"/>
                </a:cubicBezTo>
                <a:cubicBezTo>
                  <a:pt x="336" y="132"/>
                  <a:pt x="323" y="124"/>
                  <a:pt x="321" y="123"/>
                </a:cubicBezTo>
                <a:cubicBezTo>
                  <a:pt x="312" y="120"/>
                  <a:pt x="309" y="128"/>
                  <a:pt x="301" y="119"/>
                </a:cubicBezTo>
                <a:cubicBezTo>
                  <a:pt x="293" y="108"/>
                  <a:pt x="260" y="106"/>
                  <a:pt x="253" y="91"/>
                </a:cubicBezTo>
                <a:cubicBezTo>
                  <a:pt x="245" y="89"/>
                  <a:pt x="235" y="96"/>
                  <a:pt x="225" y="94"/>
                </a:cubicBezTo>
                <a:cubicBezTo>
                  <a:pt x="222" y="93"/>
                  <a:pt x="218" y="93"/>
                  <a:pt x="215" y="91"/>
                </a:cubicBezTo>
                <a:cubicBezTo>
                  <a:pt x="212" y="90"/>
                  <a:pt x="208" y="91"/>
                  <a:pt x="205" y="91"/>
                </a:cubicBezTo>
                <a:cubicBezTo>
                  <a:pt x="203" y="91"/>
                  <a:pt x="202" y="89"/>
                  <a:pt x="200" y="88"/>
                </a:cubicBezTo>
                <a:cubicBezTo>
                  <a:pt x="197" y="87"/>
                  <a:pt x="195" y="89"/>
                  <a:pt x="194" y="85"/>
                </a:cubicBezTo>
                <a:cubicBezTo>
                  <a:pt x="193" y="82"/>
                  <a:pt x="188" y="79"/>
                  <a:pt x="185" y="79"/>
                </a:cubicBezTo>
                <a:cubicBezTo>
                  <a:pt x="184" y="79"/>
                  <a:pt x="178" y="78"/>
                  <a:pt x="181" y="77"/>
                </a:cubicBezTo>
                <a:cubicBezTo>
                  <a:pt x="184" y="77"/>
                  <a:pt x="185" y="77"/>
                  <a:pt x="184" y="74"/>
                </a:cubicBezTo>
                <a:cubicBezTo>
                  <a:pt x="184" y="72"/>
                  <a:pt x="186" y="71"/>
                  <a:pt x="187" y="70"/>
                </a:cubicBezTo>
                <a:cubicBezTo>
                  <a:pt x="189" y="66"/>
                  <a:pt x="182" y="68"/>
                  <a:pt x="182" y="66"/>
                </a:cubicBezTo>
                <a:cubicBezTo>
                  <a:pt x="182" y="64"/>
                  <a:pt x="182" y="63"/>
                  <a:pt x="181" y="62"/>
                </a:cubicBezTo>
                <a:cubicBezTo>
                  <a:pt x="177" y="57"/>
                  <a:pt x="180" y="58"/>
                  <a:pt x="184" y="60"/>
                </a:cubicBezTo>
                <a:cubicBezTo>
                  <a:pt x="187" y="61"/>
                  <a:pt x="191" y="63"/>
                  <a:pt x="194" y="65"/>
                </a:cubicBezTo>
                <a:cubicBezTo>
                  <a:pt x="197" y="68"/>
                  <a:pt x="200" y="72"/>
                  <a:pt x="205" y="72"/>
                </a:cubicBezTo>
                <a:cubicBezTo>
                  <a:pt x="228" y="71"/>
                  <a:pt x="228" y="71"/>
                  <a:pt x="228" y="71"/>
                </a:cubicBezTo>
                <a:cubicBezTo>
                  <a:pt x="235" y="70"/>
                  <a:pt x="239" y="72"/>
                  <a:pt x="247" y="73"/>
                </a:cubicBezTo>
                <a:cubicBezTo>
                  <a:pt x="261" y="74"/>
                  <a:pt x="273" y="76"/>
                  <a:pt x="287" y="82"/>
                </a:cubicBezTo>
                <a:cubicBezTo>
                  <a:pt x="291" y="84"/>
                  <a:pt x="305" y="94"/>
                  <a:pt x="308" y="94"/>
                </a:cubicBezTo>
                <a:cubicBezTo>
                  <a:pt x="315" y="96"/>
                  <a:pt x="334" y="101"/>
                  <a:pt x="335" y="110"/>
                </a:cubicBezTo>
                <a:cubicBezTo>
                  <a:pt x="335" y="119"/>
                  <a:pt x="346" y="124"/>
                  <a:pt x="353" y="124"/>
                </a:cubicBezTo>
                <a:cubicBezTo>
                  <a:pt x="365" y="124"/>
                  <a:pt x="361" y="132"/>
                  <a:pt x="361" y="119"/>
                </a:cubicBezTo>
                <a:cubicBezTo>
                  <a:pt x="367" y="118"/>
                  <a:pt x="381" y="131"/>
                  <a:pt x="388" y="132"/>
                </a:cubicBezTo>
                <a:cubicBezTo>
                  <a:pt x="393" y="133"/>
                  <a:pt x="406" y="147"/>
                  <a:pt x="409" y="143"/>
                </a:cubicBezTo>
                <a:cubicBezTo>
                  <a:pt x="413" y="137"/>
                  <a:pt x="415" y="147"/>
                  <a:pt x="417" y="149"/>
                </a:cubicBezTo>
                <a:cubicBezTo>
                  <a:pt x="419" y="151"/>
                  <a:pt x="435" y="161"/>
                  <a:pt x="437" y="161"/>
                </a:cubicBezTo>
                <a:cubicBezTo>
                  <a:pt x="437" y="152"/>
                  <a:pt x="420" y="156"/>
                  <a:pt x="426" y="143"/>
                </a:cubicBezTo>
                <a:cubicBezTo>
                  <a:pt x="428" y="139"/>
                  <a:pt x="426" y="138"/>
                  <a:pt x="425" y="141"/>
                </a:cubicBezTo>
                <a:cubicBezTo>
                  <a:pt x="421" y="149"/>
                  <a:pt x="412" y="141"/>
                  <a:pt x="405" y="135"/>
                </a:cubicBezTo>
                <a:cubicBezTo>
                  <a:pt x="405" y="135"/>
                  <a:pt x="405" y="135"/>
                  <a:pt x="405" y="135"/>
                </a:cubicBezTo>
                <a:close/>
                <a:moveTo>
                  <a:pt x="156" y="123"/>
                </a:moveTo>
                <a:cubicBezTo>
                  <a:pt x="158" y="121"/>
                  <a:pt x="158" y="121"/>
                  <a:pt x="158" y="121"/>
                </a:cubicBezTo>
                <a:cubicBezTo>
                  <a:pt x="175" y="110"/>
                  <a:pt x="187" y="121"/>
                  <a:pt x="205" y="124"/>
                </a:cubicBezTo>
                <a:cubicBezTo>
                  <a:pt x="211" y="125"/>
                  <a:pt x="245" y="129"/>
                  <a:pt x="239" y="116"/>
                </a:cubicBezTo>
                <a:cubicBezTo>
                  <a:pt x="238" y="115"/>
                  <a:pt x="238" y="114"/>
                  <a:pt x="237" y="114"/>
                </a:cubicBezTo>
                <a:cubicBezTo>
                  <a:pt x="235" y="112"/>
                  <a:pt x="234" y="110"/>
                  <a:pt x="233" y="109"/>
                </a:cubicBezTo>
                <a:cubicBezTo>
                  <a:pt x="233" y="108"/>
                  <a:pt x="232" y="107"/>
                  <a:pt x="232" y="106"/>
                </a:cubicBezTo>
                <a:cubicBezTo>
                  <a:pt x="231" y="106"/>
                  <a:pt x="231" y="106"/>
                  <a:pt x="231" y="106"/>
                </a:cubicBezTo>
                <a:cubicBezTo>
                  <a:pt x="222" y="102"/>
                  <a:pt x="211" y="100"/>
                  <a:pt x="201" y="97"/>
                </a:cubicBezTo>
                <a:cubicBezTo>
                  <a:pt x="197" y="96"/>
                  <a:pt x="196" y="93"/>
                  <a:pt x="193" y="91"/>
                </a:cubicBezTo>
                <a:cubicBezTo>
                  <a:pt x="187" y="91"/>
                  <a:pt x="181" y="93"/>
                  <a:pt x="175" y="93"/>
                </a:cubicBezTo>
                <a:cubicBezTo>
                  <a:pt x="170" y="94"/>
                  <a:pt x="162" y="93"/>
                  <a:pt x="157" y="95"/>
                </a:cubicBezTo>
                <a:cubicBezTo>
                  <a:pt x="146" y="97"/>
                  <a:pt x="136" y="101"/>
                  <a:pt x="124" y="101"/>
                </a:cubicBezTo>
                <a:cubicBezTo>
                  <a:pt x="115" y="101"/>
                  <a:pt x="108" y="98"/>
                  <a:pt x="99" y="95"/>
                </a:cubicBezTo>
                <a:cubicBezTo>
                  <a:pt x="95" y="94"/>
                  <a:pt x="86" y="91"/>
                  <a:pt x="83" y="89"/>
                </a:cubicBezTo>
                <a:cubicBezTo>
                  <a:pt x="79" y="86"/>
                  <a:pt x="49" y="85"/>
                  <a:pt x="48" y="89"/>
                </a:cubicBezTo>
                <a:cubicBezTo>
                  <a:pt x="54" y="92"/>
                  <a:pt x="57" y="87"/>
                  <a:pt x="62" y="94"/>
                </a:cubicBezTo>
                <a:cubicBezTo>
                  <a:pt x="64" y="96"/>
                  <a:pt x="70" y="98"/>
                  <a:pt x="70" y="101"/>
                </a:cubicBezTo>
                <a:cubicBezTo>
                  <a:pt x="67" y="102"/>
                  <a:pt x="63" y="99"/>
                  <a:pt x="63" y="105"/>
                </a:cubicBezTo>
                <a:cubicBezTo>
                  <a:pt x="63" y="105"/>
                  <a:pt x="56" y="109"/>
                  <a:pt x="55" y="109"/>
                </a:cubicBezTo>
                <a:cubicBezTo>
                  <a:pt x="53" y="112"/>
                  <a:pt x="50" y="112"/>
                  <a:pt x="54" y="117"/>
                </a:cubicBezTo>
                <a:cubicBezTo>
                  <a:pt x="58" y="123"/>
                  <a:pt x="56" y="116"/>
                  <a:pt x="62" y="116"/>
                </a:cubicBezTo>
                <a:cubicBezTo>
                  <a:pt x="69" y="116"/>
                  <a:pt x="82" y="121"/>
                  <a:pt x="88" y="125"/>
                </a:cubicBezTo>
                <a:cubicBezTo>
                  <a:pt x="95" y="130"/>
                  <a:pt x="128" y="125"/>
                  <a:pt x="129" y="128"/>
                </a:cubicBezTo>
                <a:cubicBezTo>
                  <a:pt x="132" y="133"/>
                  <a:pt x="129" y="133"/>
                  <a:pt x="138" y="132"/>
                </a:cubicBezTo>
                <a:cubicBezTo>
                  <a:pt x="144" y="131"/>
                  <a:pt x="150" y="126"/>
                  <a:pt x="156" y="123"/>
                </a:cubicBezTo>
                <a:close/>
                <a:moveTo>
                  <a:pt x="10" y="191"/>
                </a:moveTo>
                <a:cubicBezTo>
                  <a:pt x="7" y="190"/>
                  <a:pt x="4" y="190"/>
                  <a:pt x="2" y="193"/>
                </a:cubicBezTo>
                <a:cubicBezTo>
                  <a:pt x="1" y="194"/>
                  <a:pt x="1" y="194"/>
                  <a:pt x="0" y="195"/>
                </a:cubicBezTo>
                <a:cubicBezTo>
                  <a:pt x="0" y="197"/>
                  <a:pt x="0" y="199"/>
                  <a:pt x="2" y="198"/>
                </a:cubicBezTo>
                <a:cubicBezTo>
                  <a:pt x="3" y="197"/>
                  <a:pt x="5" y="195"/>
                  <a:pt x="6" y="195"/>
                </a:cubicBezTo>
                <a:cubicBezTo>
                  <a:pt x="7" y="195"/>
                  <a:pt x="8" y="196"/>
                  <a:pt x="8" y="196"/>
                </a:cubicBezTo>
                <a:cubicBezTo>
                  <a:pt x="9" y="196"/>
                  <a:pt x="11" y="197"/>
                  <a:pt x="12" y="196"/>
                </a:cubicBezTo>
                <a:cubicBezTo>
                  <a:pt x="14" y="195"/>
                  <a:pt x="13" y="194"/>
                  <a:pt x="11" y="193"/>
                </a:cubicBezTo>
                <a:cubicBezTo>
                  <a:pt x="10" y="191"/>
                  <a:pt x="10" y="191"/>
                  <a:pt x="10" y="191"/>
                </a:cubicBezTo>
                <a:close/>
                <a:moveTo>
                  <a:pt x="303" y="40"/>
                </a:moveTo>
                <a:cubicBezTo>
                  <a:pt x="305" y="43"/>
                  <a:pt x="306" y="46"/>
                  <a:pt x="308" y="48"/>
                </a:cubicBezTo>
                <a:cubicBezTo>
                  <a:pt x="320" y="60"/>
                  <a:pt x="320" y="60"/>
                  <a:pt x="320" y="60"/>
                </a:cubicBezTo>
                <a:cubicBezTo>
                  <a:pt x="323" y="63"/>
                  <a:pt x="327" y="59"/>
                  <a:pt x="327" y="64"/>
                </a:cubicBezTo>
                <a:cubicBezTo>
                  <a:pt x="328" y="75"/>
                  <a:pt x="336" y="61"/>
                  <a:pt x="337" y="67"/>
                </a:cubicBezTo>
                <a:cubicBezTo>
                  <a:pt x="337" y="69"/>
                  <a:pt x="334" y="70"/>
                  <a:pt x="337" y="71"/>
                </a:cubicBezTo>
                <a:cubicBezTo>
                  <a:pt x="339" y="71"/>
                  <a:pt x="341" y="73"/>
                  <a:pt x="341" y="75"/>
                </a:cubicBezTo>
                <a:cubicBezTo>
                  <a:pt x="341" y="78"/>
                  <a:pt x="345" y="81"/>
                  <a:pt x="344" y="81"/>
                </a:cubicBezTo>
                <a:cubicBezTo>
                  <a:pt x="340" y="86"/>
                  <a:pt x="357" y="104"/>
                  <a:pt x="363" y="108"/>
                </a:cubicBezTo>
                <a:cubicBezTo>
                  <a:pt x="365" y="109"/>
                  <a:pt x="373" y="110"/>
                  <a:pt x="380" y="112"/>
                </a:cubicBezTo>
                <a:cubicBezTo>
                  <a:pt x="380" y="112"/>
                  <a:pt x="380" y="112"/>
                  <a:pt x="380" y="112"/>
                </a:cubicBezTo>
                <a:cubicBezTo>
                  <a:pt x="397" y="109"/>
                  <a:pt x="397" y="109"/>
                  <a:pt x="397" y="109"/>
                </a:cubicBezTo>
                <a:cubicBezTo>
                  <a:pt x="403" y="107"/>
                  <a:pt x="407" y="101"/>
                  <a:pt x="412" y="99"/>
                </a:cubicBezTo>
                <a:cubicBezTo>
                  <a:pt x="416" y="98"/>
                  <a:pt x="423" y="94"/>
                  <a:pt x="426" y="94"/>
                </a:cubicBezTo>
                <a:cubicBezTo>
                  <a:pt x="427" y="94"/>
                  <a:pt x="427" y="94"/>
                  <a:pt x="427" y="94"/>
                </a:cubicBezTo>
                <a:cubicBezTo>
                  <a:pt x="427" y="91"/>
                  <a:pt x="418" y="74"/>
                  <a:pt x="416" y="71"/>
                </a:cubicBezTo>
                <a:cubicBezTo>
                  <a:pt x="411" y="60"/>
                  <a:pt x="406" y="50"/>
                  <a:pt x="402" y="39"/>
                </a:cubicBezTo>
                <a:cubicBezTo>
                  <a:pt x="388" y="32"/>
                  <a:pt x="377" y="21"/>
                  <a:pt x="363" y="14"/>
                </a:cubicBezTo>
                <a:cubicBezTo>
                  <a:pt x="359" y="9"/>
                  <a:pt x="352" y="8"/>
                  <a:pt x="347" y="5"/>
                </a:cubicBezTo>
                <a:cubicBezTo>
                  <a:pt x="346" y="4"/>
                  <a:pt x="343" y="2"/>
                  <a:pt x="339" y="0"/>
                </a:cubicBezTo>
                <a:cubicBezTo>
                  <a:pt x="339" y="0"/>
                  <a:pt x="339" y="0"/>
                  <a:pt x="339" y="0"/>
                </a:cubicBezTo>
                <a:cubicBezTo>
                  <a:pt x="338" y="2"/>
                  <a:pt x="329" y="8"/>
                  <a:pt x="327" y="9"/>
                </a:cubicBezTo>
                <a:cubicBezTo>
                  <a:pt x="323" y="10"/>
                  <a:pt x="321" y="11"/>
                  <a:pt x="317" y="11"/>
                </a:cubicBezTo>
                <a:cubicBezTo>
                  <a:pt x="312" y="11"/>
                  <a:pt x="305" y="4"/>
                  <a:pt x="301" y="5"/>
                </a:cubicBezTo>
                <a:cubicBezTo>
                  <a:pt x="300" y="6"/>
                  <a:pt x="298" y="11"/>
                  <a:pt x="301" y="11"/>
                </a:cubicBezTo>
                <a:cubicBezTo>
                  <a:pt x="303" y="11"/>
                  <a:pt x="307" y="11"/>
                  <a:pt x="308" y="13"/>
                </a:cubicBezTo>
                <a:cubicBezTo>
                  <a:pt x="312" y="16"/>
                  <a:pt x="312" y="22"/>
                  <a:pt x="315" y="25"/>
                </a:cubicBezTo>
                <a:cubicBezTo>
                  <a:pt x="317" y="27"/>
                  <a:pt x="321" y="29"/>
                  <a:pt x="317" y="31"/>
                </a:cubicBezTo>
                <a:cubicBezTo>
                  <a:pt x="313" y="33"/>
                  <a:pt x="309" y="30"/>
                  <a:pt x="307" y="35"/>
                </a:cubicBezTo>
                <a:cubicBezTo>
                  <a:pt x="303" y="40"/>
                  <a:pt x="303" y="40"/>
                  <a:pt x="303" y="40"/>
                </a:cubicBezTo>
                <a:cubicBezTo>
                  <a:pt x="303" y="40"/>
                  <a:pt x="303" y="40"/>
                  <a:pt x="303" y="40"/>
                </a:cubicBezTo>
                <a:close/>
                <a:moveTo>
                  <a:pt x="67" y="198"/>
                </a:moveTo>
                <a:cubicBezTo>
                  <a:pt x="67" y="196"/>
                  <a:pt x="67" y="196"/>
                  <a:pt x="67" y="195"/>
                </a:cubicBezTo>
                <a:cubicBezTo>
                  <a:pt x="66" y="194"/>
                  <a:pt x="65" y="193"/>
                  <a:pt x="64" y="193"/>
                </a:cubicBezTo>
                <a:cubicBezTo>
                  <a:pt x="61" y="194"/>
                  <a:pt x="61" y="197"/>
                  <a:pt x="62" y="199"/>
                </a:cubicBezTo>
                <a:cubicBezTo>
                  <a:pt x="62" y="200"/>
                  <a:pt x="62" y="201"/>
                  <a:pt x="63" y="202"/>
                </a:cubicBezTo>
                <a:cubicBezTo>
                  <a:pt x="63" y="202"/>
                  <a:pt x="66" y="201"/>
                  <a:pt x="66" y="200"/>
                </a:cubicBezTo>
                <a:lnTo>
                  <a:pt x="67" y="198"/>
                </a:lnTo>
                <a:close/>
              </a:path>
            </a:pathLst>
          </a:custGeom>
          <a:solidFill>
            <a:srgbClr val="9E9E9E"/>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81" name="Freeform 19"/>
          <p:cNvSpPr>
            <a:spLocks/>
          </p:cNvSpPr>
          <p:nvPr/>
        </p:nvSpPr>
        <p:spPr bwMode="auto">
          <a:xfrm>
            <a:off x="3445298" y="2258102"/>
            <a:ext cx="771061" cy="1121994"/>
          </a:xfrm>
          <a:custGeom>
            <a:avLst/>
            <a:gdLst/>
            <a:ahLst/>
            <a:cxnLst>
              <a:cxn ang="0">
                <a:pos x="226" y="46"/>
              </a:cxn>
              <a:cxn ang="0">
                <a:pos x="248" y="71"/>
              </a:cxn>
              <a:cxn ang="0">
                <a:pos x="258" y="98"/>
              </a:cxn>
              <a:cxn ang="0">
                <a:pos x="255" y="166"/>
              </a:cxn>
              <a:cxn ang="0">
                <a:pos x="262" y="187"/>
              </a:cxn>
              <a:cxn ang="0">
                <a:pos x="251" y="200"/>
              </a:cxn>
              <a:cxn ang="0">
                <a:pos x="245" y="224"/>
              </a:cxn>
              <a:cxn ang="0">
                <a:pos x="238" y="250"/>
              </a:cxn>
              <a:cxn ang="0">
                <a:pos x="230" y="280"/>
              </a:cxn>
              <a:cxn ang="0">
                <a:pos x="208" y="289"/>
              </a:cxn>
              <a:cxn ang="0">
                <a:pos x="203" y="261"/>
              </a:cxn>
              <a:cxn ang="0">
                <a:pos x="205" y="268"/>
              </a:cxn>
              <a:cxn ang="0">
                <a:pos x="199" y="293"/>
              </a:cxn>
              <a:cxn ang="0">
                <a:pos x="191" y="313"/>
              </a:cxn>
              <a:cxn ang="0">
                <a:pos x="181" y="327"/>
              </a:cxn>
              <a:cxn ang="0">
                <a:pos x="177" y="351"/>
              </a:cxn>
              <a:cxn ang="0">
                <a:pos x="166" y="361"/>
              </a:cxn>
              <a:cxn ang="0">
                <a:pos x="155" y="359"/>
              </a:cxn>
              <a:cxn ang="0">
                <a:pos x="150" y="375"/>
              </a:cxn>
              <a:cxn ang="0">
                <a:pos x="129" y="347"/>
              </a:cxn>
              <a:cxn ang="0">
                <a:pos x="110" y="324"/>
              </a:cxn>
              <a:cxn ang="0">
                <a:pos x="118" y="324"/>
              </a:cxn>
              <a:cxn ang="0">
                <a:pos x="109" y="294"/>
              </a:cxn>
              <a:cxn ang="0">
                <a:pos x="91" y="270"/>
              </a:cxn>
              <a:cxn ang="0">
                <a:pos x="75" y="249"/>
              </a:cxn>
              <a:cxn ang="0">
                <a:pos x="55" y="232"/>
              </a:cxn>
              <a:cxn ang="0">
                <a:pos x="52" y="215"/>
              </a:cxn>
              <a:cxn ang="0">
                <a:pos x="53" y="199"/>
              </a:cxn>
              <a:cxn ang="0">
                <a:pos x="58" y="196"/>
              </a:cxn>
              <a:cxn ang="0">
                <a:pos x="42" y="173"/>
              </a:cxn>
              <a:cxn ang="0">
                <a:pos x="39" y="137"/>
              </a:cxn>
              <a:cxn ang="0">
                <a:pos x="37" y="122"/>
              </a:cxn>
              <a:cxn ang="0">
                <a:pos x="40" y="106"/>
              </a:cxn>
              <a:cxn ang="0">
                <a:pos x="24" y="85"/>
              </a:cxn>
              <a:cxn ang="0">
                <a:pos x="14" y="50"/>
              </a:cxn>
              <a:cxn ang="0">
                <a:pos x="7" y="16"/>
              </a:cxn>
              <a:cxn ang="0">
                <a:pos x="28" y="20"/>
              </a:cxn>
              <a:cxn ang="0">
                <a:pos x="37" y="25"/>
              </a:cxn>
              <a:cxn ang="0">
                <a:pos x="76" y="38"/>
              </a:cxn>
              <a:cxn ang="0">
                <a:pos x="112" y="32"/>
              </a:cxn>
              <a:cxn ang="0">
                <a:pos x="139" y="51"/>
              </a:cxn>
              <a:cxn ang="0">
                <a:pos x="180" y="24"/>
              </a:cxn>
              <a:cxn ang="0">
                <a:pos x="182" y="8"/>
              </a:cxn>
              <a:cxn ang="0">
                <a:pos x="224" y="25"/>
              </a:cxn>
            </a:cxnLst>
            <a:rect l="0" t="0" r="r" b="b"/>
            <a:pathLst>
              <a:path w="262" h="381">
                <a:moveTo>
                  <a:pt x="224" y="25"/>
                </a:moveTo>
                <a:cubicBezTo>
                  <a:pt x="222" y="34"/>
                  <a:pt x="222" y="34"/>
                  <a:pt x="222" y="34"/>
                </a:cubicBezTo>
                <a:cubicBezTo>
                  <a:pt x="223" y="38"/>
                  <a:pt x="224" y="43"/>
                  <a:pt x="226" y="46"/>
                </a:cubicBezTo>
                <a:cubicBezTo>
                  <a:pt x="230" y="49"/>
                  <a:pt x="237" y="53"/>
                  <a:pt x="241" y="55"/>
                </a:cubicBezTo>
                <a:cubicBezTo>
                  <a:pt x="245" y="58"/>
                  <a:pt x="251" y="61"/>
                  <a:pt x="255" y="62"/>
                </a:cubicBezTo>
                <a:cubicBezTo>
                  <a:pt x="255" y="64"/>
                  <a:pt x="249" y="68"/>
                  <a:pt x="248" y="71"/>
                </a:cubicBezTo>
                <a:cubicBezTo>
                  <a:pt x="246" y="79"/>
                  <a:pt x="253" y="77"/>
                  <a:pt x="254" y="84"/>
                </a:cubicBezTo>
                <a:cubicBezTo>
                  <a:pt x="255" y="86"/>
                  <a:pt x="254" y="89"/>
                  <a:pt x="255" y="92"/>
                </a:cubicBezTo>
                <a:cubicBezTo>
                  <a:pt x="256" y="93"/>
                  <a:pt x="258" y="96"/>
                  <a:pt x="258" y="98"/>
                </a:cubicBezTo>
                <a:cubicBezTo>
                  <a:pt x="247" y="100"/>
                  <a:pt x="250" y="117"/>
                  <a:pt x="250" y="125"/>
                </a:cubicBezTo>
                <a:cubicBezTo>
                  <a:pt x="250" y="133"/>
                  <a:pt x="249" y="137"/>
                  <a:pt x="253" y="144"/>
                </a:cubicBezTo>
                <a:cubicBezTo>
                  <a:pt x="256" y="149"/>
                  <a:pt x="255" y="160"/>
                  <a:pt x="255" y="166"/>
                </a:cubicBezTo>
                <a:cubicBezTo>
                  <a:pt x="255" y="168"/>
                  <a:pt x="255" y="170"/>
                  <a:pt x="254" y="172"/>
                </a:cubicBezTo>
                <a:cubicBezTo>
                  <a:pt x="254" y="174"/>
                  <a:pt x="253" y="177"/>
                  <a:pt x="254" y="179"/>
                </a:cubicBezTo>
                <a:cubicBezTo>
                  <a:pt x="254" y="182"/>
                  <a:pt x="260" y="186"/>
                  <a:pt x="262" y="187"/>
                </a:cubicBezTo>
                <a:cubicBezTo>
                  <a:pt x="262" y="187"/>
                  <a:pt x="262" y="187"/>
                  <a:pt x="262" y="187"/>
                </a:cubicBezTo>
                <a:cubicBezTo>
                  <a:pt x="262" y="193"/>
                  <a:pt x="259" y="196"/>
                  <a:pt x="258" y="202"/>
                </a:cubicBezTo>
                <a:cubicBezTo>
                  <a:pt x="258" y="209"/>
                  <a:pt x="253" y="201"/>
                  <a:pt x="251" y="200"/>
                </a:cubicBezTo>
                <a:cubicBezTo>
                  <a:pt x="250" y="199"/>
                  <a:pt x="246" y="197"/>
                  <a:pt x="248" y="201"/>
                </a:cubicBezTo>
                <a:cubicBezTo>
                  <a:pt x="249" y="203"/>
                  <a:pt x="251" y="205"/>
                  <a:pt x="252" y="206"/>
                </a:cubicBezTo>
                <a:cubicBezTo>
                  <a:pt x="254" y="211"/>
                  <a:pt x="247" y="219"/>
                  <a:pt x="245" y="224"/>
                </a:cubicBezTo>
                <a:cubicBezTo>
                  <a:pt x="242" y="229"/>
                  <a:pt x="239" y="222"/>
                  <a:pt x="237" y="226"/>
                </a:cubicBezTo>
                <a:cubicBezTo>
                  <a:pt x="235" y="231"/>
                  <a:pt x="239" y="234"/>
                  <a:pt x="238" y="236"/>
                </a:cubicBezTo>
                <a:cubicBezTo>
                  <a:pt x="234" y="240"/>
                  <a:pt x="239" y="244"/>
                  <a:pt x="238" y="250"/>
                </a:cubicBezTo>
                <a:cubicBezTo>
                  <a:pt x="241" y="256"/>
                  <a:pt x="239" y="261"/>
                  <a:pt x="241" y="267"/>
                </a:cubicBezTo>
                <a:cubicBezTo>
                  <a:pt x="244" y="276"/>
                  <a:pt x="239" y="275"/>
                  <a:pt x="236" y="282"/>
                </a:cubicBezTo>
                <a:cubicBezTo>
                  <a:pt x="233" y="286"/>
                  <a:pt x="231" y="283"/>
                  <a:pt x="230" y="280"/>
                </a:cubicBezTo>
                <a:cubicBezTo>
                  <a:pt x="229" y="280"/>
                  <a:pt x="225" y="282"/>
                  <a:pt x="224" y="281"/>
                </a:cubicBezTo>
                <a:cubicBezTo>
                  <a:pt x="224" y="279"/>
                  <a:pt x="224" y="279"/>
                  <a:pt x="221" y="279"/>
                </a:cubicBezTo>
                <a:cubicBezTo>
                  <a:pt x="218" y="279"/>
                  <a:pt x="209" y="286"/>
                  <a:pt x="208" y="289"/>
                </a:cubicBezTo>
                <a:cubicBezTo>
                  <a:pt x="203" y="289"/>
                  <a:pt x="210" y="280"/>
                  <a:pt x="212" y="279"/>
                </a:cubicBezTo>
                <a:cubicBezTo>
                  <a:pt x="216" y="277"/>
                  <a:pt x="211" y="269"/>
                  <a:pt x="211" y="265"/>
                </a:cubicBezTo>
                <a:cubicBezTo>
                  <a:pt x="210" y="260"/>
                  <a:pt x="205" y="265"/>
                  <a:pt x="203" y="261"/>
                </a:cubicBezTo>
                <a:cubicBezTo>
                  <a:pt x="202" y="260"/>
                  <a:pt x="203" y="243"/>
                  <a:pt x="199" y="249"/>
                </a:cubicBezTo>
                <a:cubicBezTo>
                  <a:pt x="198" y="251"/>
                  <a:pt x="199" y="254"/>
                  <a:pt x="198" y="256"/>
                </a:cubicBezTo>
                <a:cubicBezTo>
                  <a:pt x="191" y="258"/>
                  <a:pt x="203" y="267"/>
                  <a:pt x="205" y="268"/>
                </a:cubicBezTo>
                <a:cubicBezTo>
                  <a:pt x="214" y="272"/>
                  <a:pt x="205" y="277"/>
                  <a:pt x="203" y="282"/>
                </a:cubicBezTo>
                <a:cubicBezTo>
                  <a:pt x="202" y="285"/>
                  <a:pt x="205" y="290"/>
                  <a:pt x="198" y="289"/>
                </a:cubicBezTo>
                <a:cubicBezTo>
                  <a:pt x="194" y="288"/>
                  <a:pt x="198" y="292"/>
                  <a:pt x="199" y="293"/>
                </a:cubicBezTo>
                <a:cubicBezTo>
                  <a:pt x="200" y="294"/>
                  <a:pt x="198" y="297"/>
                  <a:pt x="198" y="299"/>
                </a:cubicBezTo>
                <a:cubicBezTo>
                  <a:pt x="197" y="304"/>
                  <a:pt x="195" y="301"/>
                  <a:pt x="192" y="304"/>
                </a:cubicBezTo>
                <a:cubicBezTo>
                  <a:pt x="190" y="306"/>
                  <a:pt x="195" y="312"/>
                  <a:pt x="191" y="313"/>
                </a:cubicBezTo>
                <a:cubicBezTo>
                  <a:pt x="187" y="314"/>
                  <a:pt x="186" y="320"/>
                  <a:pt x="181" y="317"/>
                </a:cubicBezTo>
                <a:cubicBezTo>
                  <a:pt x="173" y="314"/>
                  <a:pt x="177" y="318"/>
                  <a:pt x="181" y="320"/>
                </a:cubicBezTo>
                <a:cubicBezTo>
                  <a:pt x="183" y="322"/>
                  <a:pt x="180" y="325"/>
                  <a:pt x="181" y="327"/>
                </a:cubicBezTo>
                <a:cubicBezTo>
                  <a:pt x="181" y="329"/>
                  <a:pt x="184" y="334"/>
                  <a:pt x="181" y="335"/>
                </a:cubicBezTo>
                <a:cubicBezTo>
                  <a:pt x="179" y="336"/>
                  <a:pt x="177" y="336"/>
                  <a:pt x="176" y="339"/>
                </a:cubicBezTo>
                <a:cubicBezTo>
                  <a:pt x="175" y="342"/>
                  <a:pt x="177" y="347"/>
                  <a:pt x="177" y="351"/>
                </a:cubicBezTo>
                <a:cubicBezTo>
                  <a:pt x="177" y="354"/>
                  <a:pt x="181" y="355"/>
                  <a:pt x="182" y="358"/>
                </a:cubicBezTo>
                <a:cubicBezTo>
                  <a:pt x="183" y="363"/>
                  <a:pt x="176" y="360"/>
                  <a:pt x="173" y="360"/>
                </a:cubicBezTo>
                <a:cubicBezTo>
                  <a:pt x="171" y="360"/>
                  <a:pt x="168" y="362"/>
                  <a:pt x="166" y="361"/>
                </a:cubicBezTo>
                <a:cubicBezTo>
                  <a:pt x="163" y="359"/>
                  <a:pt x="164" y="356"/>
                  <a:pt x="160" y="357"/>
                </a:cubicBezTo>
                <a:cubicBezTo>
                  <a:pt x="156" y="357"/>
                  <a:pt x="156" y="352"/>
                  <a:pt x="155" y="350"/>
                </a:cubicBezTo>
                <a:cubicBezTo>
                  <a:pt x="153" y="351"/>
                  <a:pt x="154" y="358"/>
                  <a:pt x="155" y="359"/>
                </a:cubicBezTo>
                <a:cubicBezTo>
                  <a:pt x="158" y="365"/>
                  <a:pt x="155" y="364"/>
                  <a:pt x="154" y="368"/>
                </a:cubicBezTo>
                <a:cubicBezTo>
                  <a:pt x="153" y="371"/>
                  <a:pt x="154" y="375"/>
                  <a:pt x="155" y="377"/>
                </a:cubicBezTo>
                <a:cubicBezTo>
                  <a:pt x="157" y="381"/>
                  <a:pt x="151" y="378"/>
                  <a:pt x="150" y="375"/>
                </a:cubicBezTo>
                <a:cubicBezTo>
                  <a:pt x="146" y="365"/>
                  <a:pt x="155" y="355"/>
                  <a:pt x="139" y="360"/>
                </a:cubicBezTo>
                <a:cubicBezTo>
                  <a:pt x="135" y="361"/>
                  <a:pt x="135" y="358"/>
                  <a:pt x="132" y="356"/>
                </a:cubicBezTo>
                <a:cubicBezTo>
                  <a:pt x="128" y="352"/>
                  <a:pt x="131" y="349"/>
                  <a:pt x="129" y="347"/>
                </a:cubicBezTo>
                <a:cubicBezTo>
                  <a:pt x="128" y="346"/>
                  <a:pt x="125" y="346"/>
                  <a:pt x="124" y="345"/>
                </a:cubicBezTo>
                <a:cubicBezTo>
                  <a:pt x="119" y="340"/>
                  <a:pt x="128" y="334"/>
                  <a:pt x="117" y="333"/>
                </a:cubicBezTo>
                <a:cubicBezTo>
                  <a:pt x="114" y="332"/>
                  <a:pt x="110" y="326"/>
                  <a:pt x="110" y="324"/>
                </a:cubicBezTo>
                <a:cubicBezTo>
                  <a:pt x="114" y="324"/>
                  <a:pt x="116" y="329"/>
                  <a:pt x="121" y="329"/>
                </a:cubicBezTo>
                <a:cubicBezTo>
                  <a:pt x="125" y="329"/>
                  <a:pt x="128" y="326"/>
                  <a:pt x="127" y="322"/>
                </a:cubicBezTo>
                <a:cubicBezTo>
                  <a:pt x="125" y="322"/>
                  <a:pt x="120" y="325"/>
                  <a:pt x="118" y="324"/>
                </a:cubicBezTo>
                <a:cubicBezTo>
                  <a:pt x="116" y="323"/>
                  <a:pt x="115" y="320"/>
                  <a:pt x="112" y="318"/>
                </a:cubicBezTo>
                <a:cubicBezTo>
                  <a:pt x="111" y="317"/>
                  <a:pt x="118" y="308"/>
                  <a:pt x="113" y="305"/>
                </a:cubicBezTo>
                <a:cubicBezTo>
                  <a:pt x="109" y="303"/>
                  <a:pt x="110" y="298"/>
                  <a:pt x="109" y="294"/>
                </a:cubicBezTo>
                <a:cubicBezTo>
                  <a:pt x="106" y="292"/>
                  <a:pt x="105" y="285"/>
                  <a:pt x="103" y="282"/>
                </a:cubicBezTo>
                <a:cubicBezTo>
                  <a:pt x="101" y="278"/>
                  <a:pt x="102" y="273"/>
                  <a:pt x="100" y="271"/>
                </a:cubicBezTo>
                <a:cubicBezTo>
                  <a:pt x="98" y="268"/>
                  <a:pt x="93" y="271"/>
                  <a:pt x="91" y="270"/>
                </a:cubicBezTo>
                <a:cubicBezTo>
                  <a:pt x="86" y="269"/>
                  <a:pt x="88" y="264"/>
                  <a:pt x="85" y="262"/>
                </a:cubicBezTo>
                <a:cubicBezTo>
                  <a:pt x="83" y="259"/>
                  <a:pt x="81" y="252"/>
                  <a:pt x="80" y="252"/>
                </a:cubicBezTo>
                <a:cubicBezTo>
                  <a:pt x="76" y="252"/>
                  <a:pt x="75" y="254"/>
                  <a:pt x="75" y="249"/>
                </a:cubicBezTo>
                <a:cubicBezTo>
                  <a:pt x="75" y="246"/>
                  <a:pt x="74" y="243"/>
                  <a:pt x="73" y="240"/>
                </a:cubicBezTo>
                <a:cubicBezTo>
                  <a:pt x="72" y="237"/>
                  <a:pt x="68" y="236"/>
                  <a:pt x="66" y="234"/>
                </a:cubicBezTo>
                <a:cubicBezTo>
                  <a:pt x="62" y="230"/>
                  <a:pt x="55" y="232"/>
                  <a:pt x="55" y="232"/>
                </a:cubicBezTo>
                <a:cubicBezTo>
                  <a:pt x="53" y="230"/>
                  <a:pt x="56" y="228"/>
                  <a:pt x="54" y="227"/>
                </a:cubicBezTo>
                <a:cubicBezTo>
                  <a:pt x="52" y="227"/>
                  <a:pt x="47" y="226"/>
                  <a:pt x="51" y="224"/>
                </a:cubicBezTo>
                <a:cubicBezTo>
                  <a:pt x="55" y="222"/>
                  <a:pt x="61" y="218"/>
                  <a:pt x="52" y="215"/>
                </a:cubicBezTo>
                <a:cubicBezTo>
                  <a:pt x="53" y="215"/>
                  <a:pt x="53" y="215"/>
                  <a:pt x="53" y="215"/>
                </a:cubicBezTo>
                <a:cubicBezTo>
                  <a:pt x="51" y="214"/>
                  <a:pt x="38" y="206"/>
                  <a:pt x="47" y="206"/>
                </a:cubicBezTo>
                <a:cubicBezTo>
                  <a:pt x="55" y="206"/>
                  <a:pt x="48" y="200"/>
                  <a:pt x="53" y="199"/>
                </a:cubicBezTo>
                <a:cubicBezTo>
                  <a:pt x="62" y="199"/>
                  <a:pt x="71" y="200"/>
                  <a:pt x="79" y="197"/>
                </a:cubicBezTo>
                <a:cubicBezTo>
                  <a:pt x="79" y="195"/>
                  <a:pt x="72" y="196"/>
                  <a:pt x="70" y="196"/>
                </a:cubicBezTo>
                <a:cubicBezTo>
                  <a:pt x="66" y="197"/>
                  <a:pt x="63" y="197"/>
                  <a:pt x="58" y="196"/>
                </a:cubicBezTo>
                <a:cubicBezTo>
                  <a:pt x="50" y="195"/>
                  <a:pt x="39" y="201"/>
                  <a:pt x="44" y="189"/>
                </a:cubicBezTo>
                <a:cubicBezTo>
                  <a:pt x="47" y="181"/>
                  <a:pt x="40" y="182"/>
                  <a:pt x="40" y="178"/>
                </a:cubicBezTo>
                <a:cubicBezTo>
                  <a:pt x="40" y="176"/>
                  <a:pt x="44" y="176"/>
                  <a:pt x="42" y="173"/>
                </a:cubicBezTo>
                <a:cubicBezTo>
                  <a:pt x="41" y="171"/>
                  <a:pt x="36" y="168"/>
                  <a:pt x="36" y="166"/>
                </a:cubicBezTo>
                <a:cubicBezTo>
                  <a:pt x="36" y="163"/>
                  <a:pt x="41" y="162"/>
                  <a:pt x="39" y="159"/>
                </a:cubicBezTo>
                <a:cubicBezTo>
                  <a:pt x="36" y="154"/>
                  <a:pt x="44" y="138"/>
                  <a:pt x="39" y="137"/>
                </a:cubicBezTo>
                <a:cubicBezTo>
                  <a:pt x="36" y="136"/>
                  <a:pt x="34" y="138"/>
                  <a:pt x="34" y="133"/>
                </a:cubicBezTo>
                <a:cubicBezTo>
                  <a:pt x="34" y="127"/>
                  <a:pt x="34" y="128"/>
                  <a:pt x="39" y="126"/>
                </a:cubicBezTo>
                <a:cubicBezTo>
                  <a:pt x="45" y="124"/>
                  <a:pt x="38" y="123"/>
                  <a:pt x="37" y="122"/>
                </a:cubicBezTo>
                <a:cubicBezTo>
                  <a:pt x="35" y="120"/>
                  <a:pt x="33" y="119"/>
                  <a:pt x="32" y="117"/>
                </a:cubicBezTo>
                <a:cubicBezTo>
                  <a:pt x="30" y="113"/>
                  <a:pt x="37" y="116"/>
                  <a:pt x="38" y="114"/>
                </a:cubicBezTo>
                <a:cubicBezTo>
                  <a:pt x="39" y="113"/>
                  <a:pt x="43" y="106"/>
                  <a:pt x="40" y="106"/>
                </a:cubicBezTo>
                <a:cubicBezTo>
                  <a:pt x="34" y="104"/>
                  <a:pt x="29" y="105"/>
                  <a:pt x="23" y="102"/>
                </a:cubicBezTo>
                <a:cubicBezTo>
                  <a:pt x="20" y="101"/>
                  <a:pt x="23" y="96"/>
                  <a:pt x="22" y="94"/>
                </a:cubicBezTo>
                <a:cubicBezTo>
                  <a:pt x="21" y="88"/>
                  <a:pt x="21" y="90"/>
                  <a:pt x="24" y="85"/>
                </a:cubicBezTo>
                <a:cubicBezTo>
                  <a:pt x="25" y="84"/>
                  <a:pt x="19" y="80"/>
                  <a:pt x="20" y="76"/>
                </a:cubicBezTo>
                <a:cubicBezTo>
                  <a:pt x="20" y="71"/>
                  <a:pt x="17" y="69"/>
                  <a:pt x="18" y="64"/>
                </a:cubicBezTo>
                <a:cubicBezTo>
                  <a:pt x="19" y="59"/>
                  <a:pt x="9" y="59"/>
                  <a:pt x="14" y="50"/>
                </a:cubicBezTo>
                <a:cubicBezTo>
                  <a:pt x="14" y="47"/>
                  <a:pt x="15" y="44"/>
                  <a:pt x="13" y="41"/>
                </a:cubicBezTo>
                <a:cubicBezTo>
                  <a:pt x="11" y="38"/>
                  <a:pt x="10" y="34"/>
                  <a:pt x="11" y="30"/>
                </a:cubicBezTo>
                <a:cubicBezTo>
                  <a:pt x="13" y="23"/>
                  <a:pt x="0" y="22"/>
                  <a:pt x="7" y="16"/>
                </a:cubicBezTo>
                <a:cubicBezTo>
                  <a:pt x="8" y="15"/>
                  <a:pt x="8" y="12"/>
                  <a:pt x="9" y="12"/>
                </a:cubicBezTo>
                <a:cubicBezTo>
                  <a:pt x="10" y="12"/>
                  <a:pt x="13" y="13"/>
                  <a:pt x="14" y="14"/>
                </a:cubicBezTo>
                <a:cubicBezTo>
                  <a:pt x="17" y="15"/>
                  <a:pt x="27" y="18"/>
                  <a:pt x="28" y="20"/>
                </a:cubicBezTo>
                <a:cubicBezTo>
                  <a:pt x="29" y="20"/>
                  <a:pt x="32" y="21"/>
                  <a:pt x="33" y="22"/>
                </a:cubicBezTo>
                <a:cubicBezTo>
                  <a:pt x="34" y="23"/>
                  <a:pt x="37" y="26"/>
                  <a:pt x="37" y="25"/>
                </a:cubicBezTo>
                <a:cubicBezTo>
                  <a:pt x="37" y="25"/>
                  <a:pt x="37" y="25"/>
                  <a:pt x="37" y="25"/>
                </a:cubicBezTo>
                <a:cubicBezTo>
                  <a:pt x="50" y="33"/>
                  <a:pt x="50" y="33"/>
                  <a:pt x="50" y="33"/>
                </a:cubicBezTo>
                <a:cubicBezTo>
                  <a:pt x="56" y="32"/>
                  <a:pt x="61" y="35"/>
                  <a:pt x="65" y="39"/>
                </a:cubicBezTo>
                <a:cubicBezTo>
                  <a:pt x="69" y="43"/>
                  <a:pt x="73" y="40"/>
                  <a:pt x="76" y="38"/>
                </a:cubicBezTo>
                <a:cubicBezTo>
                  <a:pt x="79" y="36"/>
                  <a:pt x="80" y="37"/>
                  <a:pt x="83" y="37"/>
                </a:cubicBezTo>
                <a:cubicBezTo>
                  <a:pt x="87" y="36"/>
                  <a:pt x="92" y="33"/>
                  <a:pt x="96" y="32"/>
                </a:cubicBezTo>
                <a:cubicBezTo>
                  <a:pt x="103" y="31"/>
                  <a:pt x="106" y="31"/>
                  <a:pt x="112" y="32"/>
                </a:cubicBezTo>
                <a:cubicBezTo>
                  <a:pt x="114" y="38"/>
                  <a:pt x="112" y="44"/>
                  <a:pt x="121" y="46"/>
                </a:cubicBezTo>
                <a:cubicBezTo>
                  <a:pt x="126" y="46"/>
                  <a:pt x="125" y="49"/>
                  <a:pt x="128" y="50"/>
                </a:cubicBezTo>
                <a:cubicBezTo>
                  <a:pt x="130" y="51"/>
                  <a:pt x="137" y="51"/>
                  <a:pt x="139" y="51"/>
                </a:cubicBezTo>
                <a:cubicBezTo>
                  <a:pt x="147" y="47"/>
                  <a:pt x="149" y="34"/>
                  <a:pt x="161" y="35"/>
                </a:cubicBezTo>
                <a:cubicBezTo>
                  <a:pt x="167" y="36"/>
                  <a:pt x="171" y="44"/>
                  <a:pt x="176" y="38"/>
                </a:cubicBezTo>
                <a:cubicBezTo>
                  <a:pt x="178" y="35"/>
                  <a:pt x="181" y="27"/>
                  <a:pt x="180" y="24"/>
                </a:cubicBezTo>
                <a:cubicBezTo>
                  <a:pt x="179" y="20"/>
                  <a:pt x="175" y="18"/>
                  <a:pt x="172" y="16"/>
                </a:cubicBezTo>
                <a:cubicBezTo>
                  <a:pt x="169" y="14"/>
                  <a:pt x="171" y="7"/>
                  <a:pt x="175" y="8"/>
                </a:cubicBezTo>
                <a:cubicBezTo>
                  <a:pt x="177" y="9"/>
                  <a:pt x="181" y="12"/>
                  <a:pt x="182" y="8"/>
                </a:cubicBezTo>
                <a:cubicBezTo>
                  <a:pt x="185" y="0"/>
                  <a:pt x="194" y="11"/>
                  <a:pt x="197" y="14"/>
                </a:cubicBezTo>
                <a:cubicBezTo>
                  <a:pt x="201" y="19"/>
                  <a:pt x="208" y="24"/>
                  <a:pt x="214" y="24"/>
                </a:cubicBezTo>
                <a:cubicBezTo>
                  <a:pt x="224" y="25"/>
                  <a:pt x="224" y="25"/>
                  <a:pt x="224" y="25"/>
                </a:cubicBezTo>
                <a:close/>
              </a:path>
            </a:pathLst>
          </a:custGeom>
          <a:solidFill>
            <a:srgbClr val="ADADAD"/>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Tree>
    <p:extLst>
      <p:ext uri="{BB962C8B-B14F-4D97-AF65-F5344CB8AC3E}">
        <p14:creationId xmlns:p14="http://schemas.microsoft.com/office/powerpoint/2010/main" val="6926603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52"/>
                                        </p:tgtEl>
                                        <p:attrNameLst>
                                          <p:attrName>style.visibility</p:attrName>
                                        </p:attrNameLst>
                                      </p:cBhvr>
                                      <p:to>
                                        <p:strVal val="visible"/>
                                      </p:to>
                                    </p:set>
                                    <p:animEffect transition="in" filter="wipe(left)">
                                      <p:cBhvr>
                                        <p:cTn id="7" dur="500"/>
                                        <p:tgtEl>
                                          <p:spTgt spid="52"/>
                                        </p:tgtEl>
                                      </p:cBhvr>
                                    </p:animEffect>
                                  </p:childTnLst>
                                </p:cTn>
                              </p:par>
                            </p:childTnLst>
                          </p:cTn>
                        </p:par>
                        <p:par>
                          <p:cTn id="8" fill="hold">
                            <p:stCondLst>
                              <p:cond delay="500"/>
                            </p:stCondLst>
                            <p:childTnLst>
                              <p:par>
                                <p:cTn id="9" presetID="2" presetClass="entr" presetSubtype="4" fill="hold" grpId="0" nodeType="afterEffect">
                                  <p:stCondLst>
                                    <p:cond delay="0"/>
                                  </p:stCondLst>
                                  <p:childTnLst>
                                    <p:set>
                                      <p:cBhvr>
                                        <p:cTn id="10" dur="1" fill="hold">
                                          <p:stCondLst>
                                            <p:cond delay="0"/>
                                          </p:stCondLst>
                                        </p:cTn>
                                        <p:tgtEl>
                                          <p:spTgt spid="61"/>
                                        </p:tgtEl>
                                        <p:attrNameLst>
                                          <p:attrName>style.visibility</p:attrName>
                                        </p:attrNameLst>
                                      </p:cBhvr>
                                      <p:to>
                                        <p:strVal val="visible"/>
                                      </p:to>
                                    </p:set>
                                    <p:anim calcmode="lin" valueType="num">
                                      <p:cBhvr additive="base">
                                        <p:cTn id="11" dur="100" fill="hold"/>
                                        <p:tgtEl>
                                          <p:spTgt spid="61"/>
                                        </p:tgtEl>
                                        <p:attrNameLst>
                                          <p:attrName>ppt_x</p:attrName>
                                        </p:attrNameLst>
                                      </p:cBhvr>
                                      <p:tavLst>
                                        <p:tav tm="0">
                                          <p:val>
                                            <p:strVal val="#ppt_x"/>
                                          </p:val>
                                        </p:tav>
                                        <p:tav tm="100000">
                                          <p:val>
                                            <p:strVal val="#ppt_x"/>
                                          </p:val>
                                        </p:tav>
                                      </p:tavLst>
                                    </p:anim>
                                    <p:anim calcmode="lin" valueType="num">
                                      <p:cBhvr additive="base">
                                        <p:cTn id="12" dur="100" fill="hold"/>
                                        <p:tgtEl>
                                          <p:spTgt spid="61"/>
                                        </p:tgtEl>
                                        <p:attrNameLst>
                                          <p:attrName>ppt_y</p:attrName>
                                        </p:attrNameLst>
                                      </p:cBhvr>
                                      <p:tavLst>
                                        <p:tav tm="0">
                                          <p:val>
                                            <p:strVal val="1+#ppt_h/2"/>
                                          </p:val>
                                        </p:tav>
                                        <p:tav tm="100000">
                                          <p:val>
                                            <p:strVal val="#ppt_y"/>
                                          </p:val>
                                        </p:tav>
                                      </p:tavLst>
                                    </p:anim>
                                  </p:childTnLst>
                                </p:cTn>
                              </p:par>
                            </p:childTnLst>
                          </p:cTn>
                        </p:par>
                        <p:par>
                          <p:cTn id="13" fill="hold">
                            <p:stCondLst>
                              <p:cond delay="600"/>
                            </p:stCondLst>
                            <p:childTnLst>
                              <p:par>
                                <p:cTn id="14" presetID="2" presetClass="entr" presetSubtype="4" fill="hold" grpId="0" nodeType="afterEffect">
                                  <p:stCondLst>
                                    <p:cond delay="0"/>
                                  </p:stCondLst>
                                  <p:childTnLst>
                                    <p:set>
                                      <p:cBhvr>
                                        <p:cTn id="15" dur="1" fill="hold">
                                          <p:stCondLst>
                                            <p:cond delay="0"/>
                                          </p:stCondLst>
                                        </p:cTn>
                                        <p:tgtEl>
                                          <p:spTgt spid="62"/>
                                        </p:tgtEl>
                                        <p:attrNameLst>
                                          <p:attrName>style.visibility</p:attrName>
                                        </p:attrNameLst>
                                      </p:cBhvr>
                                      <p:to>
                                        <p:strVal val="visible"/>
                                      </p:to>
                                    </p:set>
                                    <p:anim calcmode="lin" valueType="num">
                                      <p:cBhvr additive="base">
                                        <p:cTn id="16" dur="100" fill="hold"/>
                                        <p:tgtEl>
                                          <p:spTgt spid="62"/>
                                        </p:tgtEl>
                                        <p:attrNameLst>
                                          <p:attrName>ppt_x</p:attrName>
                                        </p:attrNameLst>
                                      </p:cBhvr>
                                      <p:tavLst>
                                        <p:tav tm="0">
                                          <p:val>
                                            <p:strVal val="#ppt_x"/>
                                          </p:val>
                                        </p:tav>
                                        <p:tav tm="100000">
                                          <p:val>
                                            <p:strVal val="#ppt_x"/>
                                          </p:val>
                                        </p:tav>
                                      </p:tavLst>
                                    </p:anim>
                                    <p:anim calcmode="lin" valueType="num">
                                      <p:cBhvr additive="base">
                                        <p:cTn id="17" dur="100" fill="hold"/>
                                        <p:tgtEl>
                                          <p:spTgt spid="62"/>
                                        </p:tgtEl>
                                        <p:attrNameLst>
                                          <p:attrName>ppt_y</p:attrName>
                                        </p:attrNameLst>
                                      </p:cBhvr>
                                      <p:tavLst>
                                        <p:tav tm="0">
                                          <p:val>
                                            <p:strVal val="1+#ppt_h/2"/>
                                          </p:val>
                                        </p:tav>
                                        <p:tav tm="100000">
                                          <p:val>
                                            <p:strVal val="#ppt_y"/>
                                          </p:val>
                                        </p:tav>
                                      </p:tavLst>
                                    </p:anim>
                                  </p:childTnLst>
                                </p:cTn>
                              </p:par>
                            </p:childTnLst>
                          </p:cTn>
                        </p:par>
                        <p:par>
                          <p:cTn id="18" fill="hold">
                            <p:stCondLst>
                              <p:cond delay="700"/>
                            </p:stCondLst>
                            <p:childTnLst>
                              <p:par>
                                <p:cTn id="19" presetID="2" presetClass="entr" presetSubtype="4" fill="hold" grpId="0" nodeType="afterEffect">
                                  <p:stCondLst>
                                    <p:cond delay="0"/>
                                  </p:stCondLst>
                                  <p:childTnLst>
                                    <p:set>
                                      <p:cBhvr>
                                        <p:cTn id="20" dur="1" fill="hold">
                                          <p:stCondLst>
                                            <p:cond delay="0"/>
                                          </p:stCondLst>
                                        </p:cTn>
                                        <p:tgtEl>
                                          <p:spTgt spid="63"/>
                                        </p:tgtEl>
                                        <p:attrNameLst>
                                          <p:attrName>style.visibility</p:attrName>
                                        </p:attrNameLst>
                                      </p:cBhvr>
                                      <p:to>
                                        <p:strVal val="visible"/>
                                      </p:to>
                                    </p:set>
                                    <p:anim calcmode="lin" valueType="num">
                                      <p:cBhvr additive="base">
                                        <p:cTn id="21" dur="100" fill="hold"/>
                                        <p:tgtEl>
                                          <p:spTgt spid="63"/>
                                        </p:tgtEl>
                                        <p:attrNameLst>
                                          <p:attrName>ppt_x</p:attrName>
                                        </p:attrNameLst>
                                      </p:cBhvr>
                                      <p:tavLst>
                                        <p:tav tm="0">
                                          <p:val>
                                            <p:strVal val="#ppt_x"/>
                                          </p:val>
                                        </p:tav>
                                        <p:tav tm="100000">
                                          <p:val>
                                            <p:strVal val="#ppt_x"/>
                                          </p:val>
                                        </p:tav>
                                      </p:tavLst>
                                    </p:anim>
                                    <p:anim calcmode="lin" valueType="num">
                                      <p:cBhvr additive="base">
                                        <p:cTn id="22" dur="100" fill="hold"/>
                                        <p:tgtEl>
                                          <p:spTgt spid="63"/>
                                        </p:tgtEl>
                                        <p:attrNameLst>
                                          <p:attrName>ppt_y</p:attrName>
                                        </p:attrNameLst>
                                      </p:cBhvr>
                                      <p:tavLst>
                                        <p:tav tm="0">
                                          <p:val>
                                            <p:strVal val="1+#ppt_h/2"/>
                                          </p:val>
                                        </p:tav>
                                        <p:tav tm="100000">
                                          <p:val>
                                            <p:strVal val="#ppt_y"/>
                                          </p:val>
                                        </p:tav>
                                      </p:tavLst>
                                    </p:anim>
                                  </p:childTnLst>
                                </p:cTn>
                              </p:par>
                            </p:childTnLst>
                          </p:cTn>
                        </p:par>
                        <p:par>
                          <p:cTn id="23" fill="hold">
                            <p:stCondLst>
                              <p:cond delay="800"/>
                            </p:stCondLst>
                            <p:childTnLst>
                              <p:par>
                                <p:cTn id="24" presetID="2" presetClass="entr" presetSubtype="4" fill="hold" grpId="0" nodeType="afterEffect">
                                  <p:stCondLst>
                                    <p:cond delay="0"/>
                                  </p:stCondLst>
                                  <p:childTnLst>
                                    <p:set>
                                      <p:cBhvr>
                                        <p:cTn id="25" dur="1" fill="hold">
                                          <p:stCondLst>
                                            <p:cond delay="0"/>
                                          </p:stCondLst>
                                        </p:cTn>
                                        <p:tgtEl>
                                          <p:spTgt spid="64"/>
                                        </p:tgtEl>
                                        <p:attrNameLst>
                                          <p:attrName>style.visibility</p:attrName>
                                        </p:attrNameLst>
                                      </p:cBhvr>
                                      <p:to>
                                        <p:strVal val="visible"/>
                                      </p:to>
                                    </p:set>
                                    <p:anim calcmode="lin" valueType="num">
                                      <p:cBhvr additive="base">
                                        <p:cTn id="26" dur="100" fill="hold"/>
                                        <p:tgtEl>
                                          <p:spTgt spid="64"/>
                                        </p:tgtEl>
                                        <p:attrNameLst>
                                          <p:attrName>ppt_x</p:attrName>
                                        </p:attrNameLst>
                                      </p:cBhvr>
                                      <p:tavLst>
                                        <p:tav tm="0">
                                          <p:val>
                                            <p:strVal val="#ppt_x"/>
                                          </p:val>
                                        </p:tav>
                                        <p:tav tm="100000">
                                          <p:val>
                                            <p:strVal val="#ppt_x"/>
                                          </p:val>
                                        </p:tav>
                                      </p:tavLst>
                                    </p:anim>
                                    <p:anim calcmode="lin" valueType="num">
                                      <p:cBhvr additive="base">
                                        <p:cTn id="27" dur="100" fill="hold"/>
                                        <p:tgtEl>
                                          <p:spTgt spid="64"/>
                                        </p:tgtEl>
                                        <p:attrNameLst>
                                          <p:attrName>ppt_y</p:attrName>
                                        </p:attrNameLst>
                                      </p:cBhvr>
                                      <p:tavLst>
                                        <p:tav tm="0">
                                          <p:val>
                                            <p:strVal val="1+#ppt_h/2"/>
                                          </p:val>
                                        </p:tav>
                                        <p:tav tm="100000">
                                          <p:val>
                                            <p:strVal val="#ppt_y"/>
                                          </p:val>
                                        </p:tav>
                                      </p:tavLst>
                                    </p:anim>
                                  </p:childTnLst>
                                </p:cTn>
                              </p:par>
                            </p:childTnLst>
                          </p:cTn>
                        </p:par>
                        <p:par>
                          <p:cTn id="28" fill="hold">
                            <p:stCondLst>
                              <p:cond delay="900"/>
                            </p:stCondLst>
                            <p:childTnLst>
                              <p:par>
                                <p:cTn id="29" presetID="2" presetClass="entr" presetSubtype="4" fill="hold" grpId="0" nodeType="afterEffect">
                                  <p:stCondLst>
                                    <p:cond delay="0"/>
                                  </p:stCondLst>
                                  <p:childTnLst>
                                    <p:set>
                                      <p:cBhvr>
                                        <p:cTn id="30" dur="1" fill="hold">
                                          <p:stCondLst>
                                            <p:cond delay="0"/>
                                          </p:stCondLst>
                                        </p:cTn>
                                        <p:tgtEl>
                                          <p:spTgt spid="65"/>
                                        </p:tgtEl>
                                        <p:attrNameLst>
                                          <p:attrName>style.visibility</p:attrName>
                                        </p:attrNameLst>
                                      </p:cBhvr>
                                      <p:to>
                                        <p:strVal val="visible"/>
                                      </p:to>
                                    </p:set>
                                    <p:anim calcmode="lin" valueType="num">
                                      <p:cBhvr additive="base">
                                        <p:cTn id="31" dur="100" fill="hold"/>
                                        <p:tgtEl>
                                          <p:spTgt spid="65"/>
                                        </p:tgtEl>
                                        <p:attrNameLst>
                                          <p:attrName>ppt_x</p:attrName>
                                        </p:attrNameLst>
                                      </p:cBhvr>
                                      <p:tavLst>
                                        <p:tav tm="0">
                                          <p:val>
                                            <p:strVal val="#ppt_x"/>
                                          </p:val>
                                        </p:tav>
                                        <p:tav tm="100000">
                                          <p:val>
                                            <p:strVal val="#ppt_x"/>
                                          </p:val>
                                        </p:tav>
                                      </p:tavLst>
                                    </p:anim>
                                    <p:anim calcmode="lin" valueType="num">
                                      <p:cBhvr additive="base">
                                        <p:cTn id="32" dur="100" fill="hold"/>
                                        <p:tgtEl>
                                          <p:spTgt spid="65"/>
                                        </p:tgtEl>
                                        <p:attrNameLst>
                                          <p:attrName>ppt_y</p:attrName>
                                        </p:attrNameLst>
                                      </p:cBhvr>
                                      <p:tavLst>
                                        <p:tav tm="0">
                                          <p:val>
                                            <p:strVal val="1+#ppt_h/2"/>
                                          </p:val>
                                        </p:tav>
                                        <p:tav tm="100000">
                                          <p:val>
                                            <p:strVal val="#ppt_y"/>
                                          </p:val>
                                        </p:tav>
                                      </p:tavLst>
                                    </p:anim>
                                  </p:childTnLst>
                                </p:cTn>
                              </p:par>
                            </p:childTnLst>
                          </p:cTn>
                        </p:par>
                        <p:par>
                          <p:cTn id="33" fill="hold">
                            <p:stCondLst>
                              <p:cond delay="1000"/>
                            </p:stCondLst>
                            <p:childTnLst>
                              <p:par>
                                <p:cTn id="34" presetID="2" presetClass="entr" presetSubtype="4" fill="hold" grpId="0" nodeType="afterEffect">
                                  <p:stCondLst>
                                    <p:cond delay="0"/>
                                  </p:stCondLst>
                                  <p:childTnLst>
                                    <p:set>
                                      <p:cBhvr>
                                        <p:cTn id="35" dur="1" fill="hold">
                                          <p:stCondLst>
                                            <p:cond delay="0"/>
                                          </p:stCondLst>
                                        </p:cTn>
                                        <p:tgtEl>
                                          <p:spTgt spid="66"/>
                                        </p:tgtEl>
                                        <p:attrNameLst>
                                          <p:attrName>style.visibility</p:attrName>
                                        </p:attrNameLst>
                                      </p:cBhvr>
                                      <p:to>
                                        <p:strVal val="visible"/>
                                      </p:to>
                                    </p:set>
                                    <p:anim calcmode="lin" valueType="num">
                                      <p:cBhvr additive="base">
                                        <p:cTn id="36" dur="100" fill="hold"/>
                                        <p:tgtEl>
                                          <p:spTgt spid="66"/>
                                        </p:tgtEl>
                                        <p:attrNameLst>
                                          <p:attrName>ppt_x</p:attrName>
                                        </p:attrNameLst>
                                      </p:cBhvr>
                                      <p:tavLst>
                                        <p:tav tm="0">
                                          <p:val>
                                            <p:strVal val="#ppt_x"/>
                                          </p:val>
                                        </p:tav>
                                        <p:tav tm="100000">
                                          <p:val>
                                            <p:strVal val="#ppt_x"/>
                                          </p:val>
                                        </p:tav>
                                      </p:tavLst>
                                    </p:anim>
                                    <p:anim calcmode="lin" valueType="num">
                                      <p:cBhvr additive="base">
                                        <p:cTn id="37" dur="100" fill="hold"/>
                                        <p:tgtEl>
                                          <p:spTgt spid="66"/>
                                        </p:tgtEl>
                                        <p:attrNameLst>
                                          <p:attrName>ppt_y</p:attrName>
                                        </p:attrNameLst>
                                      </p:cBhvr>
                                      <p:tavLst>
                                        <p:tav tm="0">
                                          <p:val>
                                            <p:strVal val="1+#ppt_h/2"/>
                                          </p:val>
                                        </p:tav>
                                        <p:tav tm="100000">
                                          <p:val>
                                            <p:strVal val="#ppt_y"/>
                                          </p:val>
                                        </p:tav>
                                      </p:tavLst>
                                    </p:anim>
                                  </p:childTnLst>
                                </p:cTn>
                              </p:par>
                            </p:childTnLst>
                          </p:cTn>
                        </p:par>
                        <p:par>
                          <p:cTn id="38" fill="hold">
                            <p:stCondLst>
                              <p:cond delay="1100"/>
                            </p:stCondLst>
                            <p:childTnLst>
                              <p:par>
                                <p:cTn id="39" presetID="2" presetClass="entr" presetSubtype="4" fill="hold" grpId="0" nodeType="afterEffect">
                                  <p:stCondLst>
                                    <p:cond delay="0"/>
                                  </p:stCondLst>
                                  <p:childTnLst>
                                    <p:set>
                                      <p:cBhvr>
                                        <p:cTn id="40" dur="1" fill="hold">
                                          <p:stCondLst>
                                            <p:cond delay="0"/>
                                          </p:stCondLst>
                                        </p:cTn>
                                        <p:tgtEl>
                                          <p:spTgt spid="67"/>
                                        </p:tgtEl>
                                        <p:attrNameLst>
                                          <p:attrName>style.visibility</p:attrName>
                                        </p:attrNameLst>
                                      </p:cBhvr>
                                      <p:to>
                                        <p:strVal val="visible"/>
                                      </p:to>
                                    </p:set>
                                    <p:anim calcmode="lin" valueType="num">
                                      <p:cBhvr additive="base">
                                        <p:cTn id="41" dur="100" fill="hold"/>
                                        <p:tgtEl>
                                          <p:spTgt spid="67"/>
                                        </p:tgtEl>
                                        <p:attrNameLst>
                                          <p:attrName>ppt_x</p:attrName>
                                        </p:attrNameLst>
                                      </p:cBhvr>
                                      <p:tavLst>
                                        <p:tav tm="0">
                                          <p:val>
                                            <p:strVal val="#ppt_x"/>
                                          </p:val>
                                        </p:tav>
                                        <p:tav tm="100000">
                                          <p:val>
                                            <p:strVal val="#ppt_x"/>
                                          </p:val>
                                        </p:tav>
                                      </p:tavLst>
                                    </p:anim>
                                    <p:anim calcmode="lin" valueType="num">
                                      <p:cBhvr additive="base">
                                        <p:cTn id="42" dur="100" fill="hold"/>
                                        <p:tgtEl>
                                          <p:spTgt spid="67"/>
                                        </p:tgtEl>
                                        <p:attrNameLst>
                                          <p:attrName>ppt_y</p:attrName>
                                        </p:attrNameLst>
                                      </p:cBhvr>
                                      <p:tavLst>
                                        <p:tav tm="0">
                                          <p:val>
                                            <p:strVal val="1+#ppt_h/2"/>
                                          </p:val>
                                        </p:tav>
                                        <p:tav tm="100000">
                                          <p:val>
                                            <p:strVal val="#ppt_y"/>
                                          </p:val>
                                        </p:tav>
                                      </p:tavLst>
                                    </p:anim>
                                  </p:childTnLst>
                                </p:cTn>
                              </p:par>
                            </p:childTnLst>
                          </p:cTn>
                        </p:par>
                        <p:par>
                          <p:cTn id="43" fill="hold">
                            <p:stCondLst>
                              <p:cond delay="1200"/>
                            </p:stCondLst>
                            <p:childTnLst>
                              <p:par>
                                <p:cTn id="44" presetID="2" presetClass="entr" presetSubtype="4" fill="hold" grpId="0" nodeType="afterEffect">
                                  <p:stCondLst>
                                    <p:cond delay="0"/>
                                  </p:stCondLst>
                                  <p:childTnLst>
                                    <p:set>
                                      <p:cBhvr>
                                        <p:cTn id="45" dur="1" fill="hold">
                                          <p:stCondLst>
                                            <p:cond delay="0"/>
                                          </p:stCondLst>
                                        </p:cTn>
                                        <p:tgtEl>
                                          <p:spTgt spid="68"/>
                                        </p:tgtEl>
                                        <p:attrNameLst>
                                          <p:attrName>style.visibility</p:attrName>
                                        </p:attrNameLst>
                                      </p:cBhvr>
                                      <p:to>
                                        <p:strVal val="visible"/>
                                      </p:to>
                                    </p:set>
                                    <p:anim calcmode="lin" valueType="num">
                                      <p:cBhvr additive="base">
                                        <p:cTn id="46" dur="100" fill="hold"/>
                                        <p:tgtEl>
                                          <p:spTgt spid="68"/>
                                        </p:tgtEl>
                                        <p:attrNameLst>
                                          <p:attrName>ppt_x</p:attrName>
                                        </p:attrNameLst>
                                      </p:cBhvr>
                                      <p:tavLst>
                                        <p:tav tm="0">
                                          <p:val>
                                            <p:strVal val="#ppt_x"/>
                                          </p:val>
                                        </p:tav>
                                        <p:tav tm="100000">
                                          <p:val>
                                            <p:strVal val="#ppt_x"/>
                                          </p:val>
                                        </p:tav>
                                      </p:tavLst>
                                    </p:anim>
                                    <p:anim calcmode="lin" valueType="num">
                                      <p:cBhvr additive="base">
                                        <p:cTn id="47" dur="100" fill="hold"/>
                                        <p:tgtEl>
                                          <p:spTgt spid="68"/>
                                        </p:tgtEl>
                                        <p:attrNameLst>
                                          <p:attrName>ppt_y</p:attrName>
                                        </p:attrNameLst>
                                      </p:cBhvr>
                                      <p:tavLst>
                                        <p:tav tm="0">
                                          <p:val>
                                            <p:strVal val="1+#ppt_h/2"/>
                                          </p:val>
                                        </p:tav>
                                        <p:tav tm="100000">
                                          <p:val>
                                            <p:strVal val="#ppt_y"/>
                                          </p:val>
                                        </p:tav>
                                      </p:tavLst>
                                    </p:anim>
                                  </p:childTnLst>
                                </p:cTn>
                              </p:par>
                            </p:childTnLst>
                          </p:cTn>
                        </p:par>
                        <p:par>
                          <p:cTn id="48" fill="hold">
                            <p:stCondLst>
                              <p:cond delay="1300"/>
                            </p:stCondLst>
                            <p:childTnLst>
                              <p:par>
                                <p:cTn id="49" presetID="2" presetClass="entr" presetSubtype="4" fill="hold" grpId="0" nodeType="afterEffect">
                                  <p:stCondLst>
                                    <p:cond delay="0"/>
                                  </p:stCondLst>
                                  <p:childTnLst>
                                    <p:set>
                                      <p:cBhvr>
                                        <p:cTn id="50" dur="1" fill="hold">
                                          <p:stCondLst>
                                            <p:cond delay="0"/>
                                          </p:stCondLst>
                                        </p:cTn>
                                        <p:tgtEl>
                                          <p:spTgt spid="69"/>
                                        </p:tgtEl>
                                        <p:attrNameLst>
                                          <p:attrName>style.visibility</p:attrName>
                                        </p:attrNameLst>
                                      </p:cBhvr>
                                      <p:to>
                                        <p:strVal val="visible"/>
                                      </p:to>
                                    </p:set>
                                    <p:anim calcmode="lin" valueType="num">
                                      <p:cBhvr additive="base">
                                        <p:cTn id="51" dur="100" fill="hold"/>
                                        <p:tgtEl>
                                          <p:spTgt spid="69"/>
                                        </p:tgtEl>
                                        <p:attrNameLst>
                                          <p:attrName>ppt_x</p:attrName>
                                        </p:attrNameLst>
                                      </p:cBhvr>
                                      <p:tavLst>
                                        <p:tav tm="0">
                                          <p:val>
                                            <p:strVal val="#ppt_x"/>
                                          </p:val>
                                        </p:tav>
                                        <p:tav tm="100000">
                                          <p:val>
                                            <p:strVal val="#ppt_x"/>
                                          </p:val>
                                        </p:tav>
                                      </p:tavLst>
                                    </p:anim>
                                    <p:anim calcmode="lin" valueType="num">
                                      <p:cBhvr additive="base">
                                        <p:cTn id="52" dur="100" fill="hold"/>
                                        <p:tgtEl>
                                          <p:spTgt spid="69"/>
                                        </p:tgtEl>
                                        <p:attrNameLst>
                                          <p:attrName>ppt_y</p:attrName>
                                        </p:attrNameLst>
                                      </p:cBhvr>
                                      <p:tavLst>
                                        <p:tav tm="0">
                                          <p:val>
                                            <p:strVal val="1+#ppt_h/2"/>
                                          </p:val>
                                        </p:tav>
                                        <p:tav tm="100000">
                                          <p:val>
                                            <p:strVal val="#ppt_y"/>
                                          </p:val>
                                        </p:tav>
                                      </p:tavLst>
                                    </p:anim>
                                  </p:childTnLst>
                                </p:cTn>
                              </p:par>
                            </p:childTnLst>
                          </p:cTn>
                        </p:par>
                        <p:par>
                          <p:cTn id="53" fill="hold">
                            <p:stCondLst>
                              <p:cond delay="1400"/>
                            </p:stCondLst>
                            <p:childTnLst>
                              <p:par>
                                <p:cTn id="54" presetID="2" presetClass="entr" presetSubtype="4" fill="hold" grpId="0" nodeType="afterEffect">
                                  <p:stCondLst>
                                    <p:cond delay="0"/>
                                  </p:stCondLst>
                                  <p:childTnLst>
                                    <p:set>
                                      <p:cBhvr>
                                        <p:cTn id="55" dur="1" fill="hold">
                                          <p:stCondLst>
                                            <p:cond delay="0"/>
                                          </p:stCondLst>
                                        </p:cTn>
                                        <p:tgtEl>
                                          <p:spTgt spid="70"/>
                                        </p:tgtEl>
                                        <p:attrNameLst>
                                          <p:attrName>style.visibility</p:attrName>
                                        </p:attrNameLst>
                                      </p:cBhvr>
                                      <p:to>
                                        <p:strVal val="visible"/>
                                      </p:to>
                                    </p:set>
                                    <p:anim calcmode="lin" valueType="num">
                                      <p:cBhvr additive="base">
                                        <p:cTn id="56" dur="100" fill="hold"/>
                                        <p:tgtEl>
                                          <p:spTgt spid="70"/>
                                        </p:tgtEl>
                                        <p:attrNameLst>
                                          <p:attrName>ppt_x</p:attrName>
                                        </p:attrNameLst>
                                      </p:cBhvr>
                                      <p:tavLst>
                                        <p:tav tm="0">
                                          <p:val>
                                            <p:strVal val="#ppt_x"/>
                                          </p:val>
                                        </p:tav>
                                        <p:tav tm="100000">
                                          <p:val>
                                            <p:strVal val="#ppt_x"/>
                                          </p:val>
                                        </p:tav>
                                      </p:tavLst>
                                    </p:anim>
                                    <p:anim calcmode="lin" valueType="num">
                                      <p:cBhvr additive="base">
                                        <p:cTn id="57" dur="100" fill="hold"/>
                                        <p:tgtEl>
                                          <p:spTgt spid="70"/>
                                        </p:tgtEl>
                                        <p:attrNameLst>
                                          <p:attrName>ppt_y</p:attrName>
                                        </p:attrNameLst>
                                      </p:cBhvr>
                                      <p:tavLst>
                                        <p:tav tm="0">
                                          <p:val>
                                            <p:strVal val="1+#ppt_h/2"/>
                                          </p:val>
                                        </p:tav>
                                        <p:tav tm="100000">
                                          <p:val>
                                            <p:strVal val="#ppt_y"/>
                                          </p:val>
                                        </p:tav>
                                      </p:tavLst>
                                    </p:anim>
                                  </p:childTnLst>
                                </p:cTn>
                              </p:par>
                            </p:childTnLst>
                          </p:cTn>
                        </p:par>
                        <p:par>
                          <p:cTn id="58" fill="hold">
                            <p:stCondLst>
                              <p:cond delay="1500"/>
                            </p:stCondLst>
                            <p:childTnLst>
                              <p:par>
                                <p:cTn id="59" presetID="2" presetClass="entr" presetSubtype="4" fill="hold" grpId="0" nodeType="afterEffect">
                                  <p:stCondLst>
                                    <p:cond delay="0"/>
                                  </p:stCondLst>
                                  <p:childTnLst>
                                    <p:set>
                                      <p:cBhvr>
                                        <p:cTn id="60" dur="1" fill="hold">
                                          <p:stCondLst>
                                            <p:cond delay="0"/>
                                          </p:stCondLst>
                                        </p:cTn>
                                        <p:tgtEl>
                                          <p:spTgt spid="71"/>
                                        </p:tgtEl>
                                        <p:attrNameLst>
                                          <p:attrName>style.visibility</p:attrName>
                                        </p:attrNameLst>
                                      </p:cBhvr>
                                      <p:to>
                                        <p:strVal val="visible"/>
                                      </p:to>
                                    </p:set>
                                    <p:anim calcmode="lin" valueType="num">
                                      <p:cBhvr additive="base">
                                        <p:cTn id="61" dur="100" fill="hold"/>
                                        <p:tgtEl>
                                          <p:spTgt spid="71"/>
                                        </p:tgtEl>
                                        <p:attrNameLst>
                                          <p:attrName>ppt_x</p:attrName>
                                        </p:attrNameLst>
                                      </p:cBhvr>
                                      <p:tavLst>
                                        <p:tav tm="0">
                                          <p:val>
                                            <p:strVal val="#ppt_x"/>
                                          </p:val>
                                        </p:tav>
                                        <p:tav tm="100000">
                                          <p:val>
                                            <p:strVal val="#ppt_x"/>
                                          </p:val>
                                        </p:tav>
                                      </p:tavLst>
                                    </p:anim>
                                    <p:anim calcmode="lin" valueType="num">
                                      <p:cBhvr additive="base">
                                        <p:cTn id="62" dur="100" fill="hold"/>
                                        <p:tgtEl>
                                          <p:spTgt spid="71"/>
                                        </p:tgtEl>
                                        <p:attrNameLst>
                                          <p:attrName>ppt_y</p:attrName>
                                        </p:attrNameLst>
                                      </p:cBhvr>
                                      <p:tavLst>
                                        <p:tav tm="0">
                                          <p:val>
                                            <p:strVal val="1+#ppt_h/2"/>
                                          </p:val>
                                        </p:tav>
                                        <p:tav tm="100000">
                                          <p:val>
                                            <p:strVal val="#ppt_y"/>
                                          </p:val>
                                        </p:tav>
                                      </p:tavLst>
                                    </p:anim>
                                  </p:childTnLst>
                                </p:cTn>
                              </p:par>
                            </p:childTnLst>
                          </p:cTn>
                        </p:par>
                        <p:par>
                          <p:cTn id="63" fill="hold">
                            <p:stCondLst>
                              <p:cond delay="1600"/>
                            </p:stCondLst>
                            <p:childTnLst>
                              <p:par>
                                <p:cTn id="64" presetID="2" presetClass="entr" presetSubtype="4" fill="hold" grpId="0" nodeType="afterEffect">
                                  <p:stCondLst>
                                    <p:cond delay="0"/>
                                  </p:stCondLst>
                                  <p:childTnLst>
                                    <p:set>
                                      <p:cBhvr>
                                        <p:cTn id="65" dur="1" fill="hold">
                                          <p:stCondLst>
                                            <p:cond delay="0"/>
                                          </p:stCondLst>
                                        </p:cTn>
                                        <p:tgtEl>
                                          <p:spTgt spid="72"/>
                                        </p:tgtEl>
                                        <p:attrNameLst>
                                          <p:attrName>style.visibility</p:attrName>
                                        </p:attrNameLst>
                                      </p:cBhvr>
                                      <p:to>
                                        <p:strVal val="visible"/>
                                      </p:to>
                                    </p:set>
                                    <p:anim calcmode="lin" valueType="num">
                                      <p:cBhvr additive="base">
                                        <p:cTn id="66" dur="100" fill="hold"/>
                                        <p:tgtEl>
                                          <p:spTgt spid="72"/>
                                        </p:tgtEl>
                                        <p:attrNameLst>
                                          <p:attrName>ppt_x</p:attrName>
                                        </p:attrNameLst>
                                      </p:cBhvr>
                                      <p:tavLst>
                                        <p:tav tm="0">
                                          <p:val>
                                            <p:strVal val="#ppt_x"/>
                                          </p:val>
                                        </p:tav>
                                        <p:tav tm="100000">
                                          <p:val>
                                            <p:strVal val="#ppt_x"/>
                                          </p:val>
                                        </p:tav>
                                      </p:tavLst>
                                    </p:anim>
                                    <p:anim calcmode="lin" valueType="num">
                                      <p:cBhvr additive="base">
                                        <p:cTn id="67" dur="100" fill="hold"/>
                                        <p:tgtEl>
                                          <p:spTgt spid="72"/>
                                        </p:tgtEl>
                                        <p:attrNameLst>
                                          <p:attrName>ppt_y</p:attrName>
                                        </p:attrNameLst>
                                      </p:cBhvr>
                                      <p:tavLst>
                                        <p:tav tm="0">
                                          <p:val>
                                            <p:strVal val="1+#ppt_h/2"/>
                                          </p:val>
                                        </p:tav>
                                        <p:tav tm="100000">
                                          <p:val>
                                            <p:strVal val="#ppt_y"/>
                                          </p:val>
                                        </p:tav>
                                      </p:tavLst>
                                    </p:anim>
                                  </p:childTnLst>
                                </p:cTn>
                              </p:par>
                            </p:childTnLst>
                          </p:cTn>
                        </p:par>
                        <p:par>
                          <p:cTn id="68" fill="hold">
                            <p:stCondLst>
                              <p:cond delay="1700"/>
                            </p:stCondLst>
                            <p:childTnLst>
                              <p:par>
                                <p:cTn id="69" presetID="2" presetClass="entr" presetSubtype="4" fill="hold" grpId="0" nodeType="afterEffect">
                                  <p:stCondLst>
                                    <p:cond delay="0"/>
                                  </p:stCondLst>
                                  <p:childTnLst>
                                    <p:set>
                                      <p:cBhvr>
                                        <p:cTn id="70" dur="1" fill="hold">
                                          <p:stCondLst>
                                            <p:cond delay="0"/>
                                          </p:stCondLst>
                                        </p:cTn>
                                        <p:tgtEl>
                                          <p:spTgt spid="73"/>
                                        </p:tgtEl>
                                        <p:attrNameLst>
                                          <p:attrName>style.visibility</p:attrName>
                                        </p:attrNameLst>
                                      </p:cBhvr>
                                      <p:to>
                                        <p:strVal val="visible"/>
                                      </p:to>
                                    </p:set>
                                    <p:anim calcmode="lin" valueType="num">
                                      <p:cBhvr additive="base">
                                        <p:cTn id="71" dur="100" fill="hold"/>
                                        <p:tgtEl>
                                          <p:spTgt spid="73"/>
                                        </p:tgtEl>
                                        <p:attrNameLst>
                                          <p:attrName>ppt_x</p:attrName>
                                        </p:attrNameLst>
                                      </p:cBhvr>
                                      <p:tavLst>
                                        <p:tav tm="0">
                                          <p:val>
                                            <p:strVal val="#ppt_x"/>
                                          </p:val>
                                        </p:tav>
                                        <p:tav tm="100000">
                                          <p:val>
                                            <p:strVal val="#ppt_x"/>
                                          </p:val>
                                        </p:tav>
                                      </p:tavLst>
                                    </p:anim>
                                    <p:anim calcmode="lin" valueType="num">
                                      <p:cBhvr additive="base">
                                        <p:cTn id="72" dur="100" fill="hold"/>
                                        <p:tgtEl>
                                          <p:spTgt spid="73"/>
                                        </p:tgtEl>
                                        <p:attrNameLst>
                                          <p:attrName>ppt_y</p:attrName>
                                        </p:attrNameLst>
                                      </p:cBhvr>
                                      <p:tavLst>
                                        <p:tav tm="0">
                                          <p:val>
                                            <p:strVal val="1+#ppt_h/2"/>
                                          </p:val>
                                        </p:tav>
                                        <p:tav tm="100000">
                                          <p:val>
                                            <p:strVal val="#ppt_y"/>
                                          </p:val>
                                        </p:tav>
                                      </p:tavLst>
                                    </p:anim>
                                  </p:childTnLst>
                                </p:cTn>
                              </p:par>
                            </p:childTnLst>
                          </p:cTn>
                        </p:par>
                        <p:par>
                          <p:cTn id="73" fill="hold">
                            <p:stCondLst>
                              <p:cond delay="1800"/>
                            </p:stCondLst>
                            <p:childTnLst>
                              <p:par>
                                <p:cTn id="74" presetID="2" presetClass="entr" presetSubtype="4" fill="hold" grpId="0" nodeType="afterEffect">
                                  <p:stCondLst>
                                    <p:cond delay="0"/>
                                  </p:stCondLst>
                                  <p:childTnLst>
                                    <p:set>
                                      <p:cBhvr>
                                        <p:cTn id="75" dur="1" fill="hold">
                                          <p:stCondLst>
                                            <p:cond delay="0"/>
                                          </p:stCondLst>
                                        </p:cTn>
                                        <p:tgtEl>
                                          <p:spTgt spid="74"/>
                                        </p:tgtEl>
                                        <p:attrNameLst>
                                          <p:attrName>style.visibility</p:attrName>
                                        </p:attrNameLst>
                                      </p:cBhvr>
                                      <p:to>
                                        <p:strVal val="visible"/>
                                      </p:to>
                                    </p:set>
                                    <p:anim calcmode="lin" valueType="num">
                                      <p:cBhvr additive="base">
                                        <p:cTn id="76" dur="100" fill="hold"/>
                                        <p:tgtEl>
                                          <p:spTgt spid="74"/>
                                        </p:tgtEl>
                                        <p:attrNameLst>
                                          <p:attrName>ppt_x</p:attrName>
                                        </p:attrNameLst>
                                      </p:cBhvr>
                                      <p:tavLst>
                                        <p:tav tm="0">
                                          <p:val>
                                            <p:strVal val="#ppt_x"/>
                                          </p:val>
                                        </p:tav>
                                        <p:tav tm="100000">
                                          <p:val>
                                            <p:strVal val="#ppt_x"/>
                                          </p:val>
                                        </p:tav>
                                      </p:tavLst>
                                    </p:anim>
                                    <p:anim calcmode="lin" valueType="num">
                                      <p:cBhvr additive="base">
                                        <p:cTn id="77" dur="100" fill="hold"/>
                                        <p:tgtEl>
                                          <p:spTgt spid="74"/>
                                        </p:tgtEl>
                                        <p:attrNameLst>
                                          <p:attrName>ppt_y</p:attrName>
                                        </p:attrNameLst>
                                      </p:cBhvr>
                                      <p:tavLst>
                                        <p:tav tm="0">
                                          <p:val>
                                            <p:strVal val="1+#ppt_h/2"/>
                                          </p:val>
                                        </p:tav>
                                        <p:tav tm="100000">
                                          <p:val>
                                            <p:strVal val="#ppt_y"/>
                                          </p:val>
                                        </p:tav>
                                      </p:tavLst>
                                    </p:anim>
                                  </p:childTnLst>
                                </p:cTn>
                              </p:par>
                            </p:childTnLst>
                          </p:cTn>
                        </p:par>
                        <p:par>
                          <p:cTn id="78" fill="hold">
                            <p:stCondLst>
                              <p:cond delay="1900"/>
                            </p:stCondLst>
                            <p:childTnLst>
                              <p:par>
                                <p:cTn id="79" presetID="2" presetClass="entr" presetSubtype="4" fill="hold" grpId="0" nodeType="afterEffect">
                                  <p:stCondLst>
                                    <p:cond delay="0"/>
                                  </p:stCondLst>
                                  <p:childTnLst>
                                    <p:set>
                                      <p:cBhvr>
                                        <p:cTn id="80" dur="1" fill="hold">
                                          <p:stCondLst>
                                            <p:cond delay="0"/>
                                          </p:stCondLst>
                                        </p:cTn>
                                        <p:tgtEl>
                                          <p:spTgt spid="75"/>
                                        </p:tgtEl>
                                        <p:attrNameLst>
                                          <p:attrName>style.visibility</p:attrName>
                                        </p:attrNameLst>
                                      </p:cBhvr>
                                      <p:to>
                                        <p:strVal val="visible"/>
                                      </p:to>
                                    </p:set>
                                    <p:anim calcmode="lin" valueType="num">
                                      <p:cBhvr additive="base">
                                        <p:cTn id="81" dur="100" fill="hold"/>
                                        <p:tgtEl>
                                          <p:spTgt spid="75"/>
                                        </p:tgtEl>
                                        <p:attrNameLst>
                                          <p:attrName>ppt_x</p:attrName>
                                        </p:attrNameLst>
                                      </p:cBhvr>
                                      <p:tavLst>
                                        <p:tav tm="0">
                                          <p:val>
                                            <p:strVal val="#ppt_x"/>
                                          </p:val>
                                        </p:tav>
                                        <p:tav tm="100000">
                                          <p:val>
                                            <p:strVal val="#ppt_x"/>
                                          </p:val>
                                        </p:tav>
                                      </p:tavLst>
                                    </p:anim>
                                    <p:anim calcmode="lin" valueType="num">
                                      <p:cBhvr additive="base">
                                        <p:cTn id="82" dur="100" fill="hold"/>
                                        <p:tgtEl>
                                          <p:spTgt spid="75"/>
                                        </p:tgtEl>
                                        <p:attrNameLst>
                                          <p:attrName>ppt_y</p:attrName>
                                        </p:attrNameLst>
                                      </p:cBhvr>
                                      <p:tavLst>
                                        <p:tav tm="0">
                                          <p:val>
                                            <p:strVal val="1+#ppt_h/2"/>
                                          </p:val>
                                        </p:tav>
                                        <p:tav tm="100000">
                                          <p:val>
                                            <p:strVal val="#ppt_y"/>
                                          </p:val>
                                        </p:tav>
                                      </p:tavLst>
                                    </p:anim>
                                  </p:childTnLst>
                                </p:cTn>
                              </p:par>
                            </p:childTnLst>
                          </p:cTn>
                        </p:par>
                        <p:par>
                          <p:cTn id="83" fill="hold">
                            <p:stCondLst>
                              <p:cond delay="2000"/>
                            </p:stCondLst>
                            <p:childTnLst>
                              <p:par>
                                <p:cTn id="84" presetID="2" presetClass="entr" presetSubtype="4" fill="hold" grpId="0" nodeType="afterEffect">
                                  <p:stCondLst>
                                    <p:cond delay="0"/>
                                  </p:stCondLst>
                                  <p:childTnLst>
                                    <p:set>
                                      <p:cBhvr>
                                        <p:cTn id="85" dur="1" fill="hold">
                                          <p:stCondLst>
                                            <p:cond delay="0"/>
                                          </p:stCondLst>
                                        </p:cTn>
                                        <p:tgtEl>
                                          <p:spTgt spid="76"/>
                                        </p:tgtEl>
                                        <p:attrNameLst>
                                          <p:attrName>style.visibility</p:attrName>
                                        </p:attrNameLst>
                                      </p:cBhvr>
                                      <p:to>
                                        <p:strVal val="visible"/>
                                      </p:to>
                                    </p:set>
                                    <p:anim calcmode="lin" valueType="num">
                                      <p:cBhvr additive="base">
                                        <p:cTn id="86" dur="100" fill="hold"/>
                                        <p:tgtEl>
                                          <p:spTgt spid="76"/>
                                        </p:tgtEl>
                                        <p:attrNameLst>
                                          <p:attrName>ppt_x</p:attrName>
                                        </p:attrNameLst>
                                      </p:cBhvr>
                                      <p:tavLst>
                                        <p:tav tm="0">
                                          <p:val>
                                            <p:strVal val="#ppt_x"/>
                                          </p:val>
                                        </p:tav>
                                        <p:tav tm="100000">
                                          <p:val>
                                            <p:strVal val="#ppt_x"/>
                                          </p:val>
                                        </p:tav>
                                      </p:tavLst>
                                    </p:anim>
                                    <p:anim calcmode="lin" valueType="num">
                                      <p:cBhvr additive="base">
                                        <p:cTn id="87" dur="100" fill="hold"/>
                                        <p:tgtEl>
                                          <p:spTgt spid="76"/>
                                        </p:tgtEl>
                                        <p:attrNameLst>
                                          <p:attrName>ppt_y</p:attrName>
                                        </p:attrNameLst>
                                      </p:cBhvr>
                                      <p:tavLst>
                                        <p:tav tm="0">
                                          <p:val>
                                            <p:strVal val="1+#ppt_h/2"/>
                                          </p:val>
                                        </p:tav>
                                        <p:tav tm="100000">
                                          <p:val>
                                            <p:strVal val="#ppt_y"/>
                                          </p:val>
                                        </p:tav>
                                      </p:tavLst>
                                    </p:anim>
                                  </p:childTnLst>
                                </p:cTn>
                              </p:par>
                            </p:childTnLst>
                          </p:cTn>
                        </p:par>
                        <p:par>
                          <p:cTn id="88" fill="hold">
                            <p:stCondLst>
                              <p:cond delay="2100"/>
                            </p:stCondLst>
                            <p:childTnLst>
                              <p:par>
                                <p:cTn id="89" presetID="2" presetClass="entr" presetSubtype="4" fill="hold" grpId="0" nodeType="afterEffect">
                                  <p:stCondLst>
                                    <p:cond delay="0"/>
                                  </p:stCondLst>
                                  <p:childTnLst>
                                    <p:set>
                                      <p:cBhvr>
                                        <p:cTn id="90" dur="1" fill="hold">
                                          <p:stCondLst>
                                            <p:cond delay="0"/>
                                          </p:stCondLst>
                                        </p:cTn>
                                        <p:tgtEl>
                                          <p:spTgt spid="77"/>
                                        </p:tgtEl>
                                        <p:attrNameLst>
                                          <p:attrName>style.visibility</p:attrName>
                                        </p:attrNameLst>
                                      </p:cBhvr>
                                      <p:to>
                                        <p:strVal val="visible"/>
                                      </p:to>
                                    </p:set>
                                    <p:anim calcmode="lin" valueType="num">
                                      <p:cBhvr additive="base">
                                        <p:cTn id="91" dur="100" fill="hold"/>
                                        <p:tgtEl>
                                          <p:spTgt spid="77"/>
                                        </p:tgtEl>
                                        <p:attrNameLst>
                                          <p:attrName>ppt_x</p:attrName>
                                        </p:attrNameLst>
                                      </p:cBhvr>
                                      <p:tavLst>
                                        <p:tav tm="0">
                                          <p:val>
                                            <p:strVal val="#ppt_x"/>
                                          </p:val>
                                        </p:tav>
                                        <p:tav tm="100000">
                                          <p:val>
                                            <p:strVal val="#ppt_x"/>
                                          </p:val>
                                        </p:tav>
                                      </p:tavLst>
                                    </p:anim>
                                    <p:anim calcmode="lin" valueType="num">
                                      <p:cBhvr additive="base">
                                        <p:cTn id="92" dur="100" fill="hold"/>
                                        <p:tgtEl>
                                          <p:spTgt spid="77"/>
                                        </p:tgtEl>
                                        <p:attrNameLst>
                                          <p:attrName>ppt_y</p:attrName>
                                        </p:attrNameLst>
                                      </p:cBhvr>
                                      <p:tavLst>
                                        <p:tav tm="0">
                                          <p:val>
                                            <p:strVal val="1+#ppt_h/2"/>
                                          </p:val>
                                        </p:tav>
                                        <p:tav tm="100000">
                                          <p:val>
                                            <p:strVal val="#ppt_y"/>
                                          </p:val>
                                        </p:tav>
                                      </p:tavLst>
                                    </p:anim>
                                  </p:childTnLst>
                                </p:cTn>
                              </p:par>
                            </p:childTnLst>
                          </p:cTn>
                        </p:par>
                        <p:par>
                          <p:cTn id="93" fill="hold">
                            <p:stCondLst>
                              <p:cond delay="2200"/>
                            </p:stCondLst>
                            <p:childTnLst>
                              <p:par>
                                <p:cTn id="94" presetID="2" presetClass="entr" presetSubtype="4" fill="hold" grpId="0" nodeType="afterEffect">
                                  <p:stCondLst>
                                    <p:cond delay="0"/>
                                  </p:stCondLst>
                                  <p:childTnLst>
                                    <p:set>
                                      <p:cBhvr>
                                        <p:cTn id="95" dur="1" fill="hold">
                                          <p:stCondLst>
                                            <p:cond delay="0"/>
                                          </p:stCondLst>
                                        </p:cTn>
                                        <p:tgtEl>
                                          <p:spTgt spid="78"/>
                                        </p:tgtEl>
                                        <p:attrNameLst>
                                          <p:attrName>style.visibility</p:attrName>
                                        </p:attrNameLst>
                                      </p:cBhvr>
                                      <p:to>
                                        <p:strVal val="visible"/>
                                      </p:to>
                                    </p:set>
                                    <p:anim calcmode="lin" valueType="num">
                                      <p:cBhvr additive="base">
                                        <p:cTn id="96" dur="100" fill="hold"/>
                                        <p:tgtEl>
                                          <p:spTgt spid="78"/>
                                        </p:tgtEl>
                                        <p:attrNameLst>
                                          <p:attrName>ppt_x</p:attrName>
                                        </p:attrNameLst>
                                      </p:cBhvr>
                                      <p:tavLst>
                                        <p:tav tm="0">
                                          <p:val>
                                            <p:strVal val="#ppt_x"/>
                                          </p:val>
                                        </p:tav>
                                        <p:tav tm="100000">
                                          <p:val>
                                            <p:strVal val="#ppt_x"/>
                                          </p:val>
                                        </p:tav>
                                      </p:tavLst>
                                    </p:anim>
                                    <p:anim calcmode="lin" valueType="num">
                                      <p:cBhvr additive="base">
                                        <p:cTn id="97" dur="100" fill="hold"/>
                                        <p:tgtEl>
                                          <p:spTgt spid="78"/>
                                        </p:tgtEl>
                                        <p:attrNameLst>
                                          <p:attrName>ppt_y</p:attrName>
                                        </p:attrNameLst>
                                      </p:cBhvr>
                                      <p:tavLst>
                                        <p:tav tm="0">
                                          <p:val>
                                            <p:strVal val="1+#ppt_h/2"/>
                                          </p:val>
                                        </p:tav>
                                        <p:tav tm="100000">
                                          <p:val>
                                            <p:strVal val="#ppt_y"/>
                                          </p:val>
                                        </p:tav>
                                      </p:tavLst>
                                    </p:anim>
                                  </p:childTnLst>
                                </p:cTn>
                              </p:par>
                            </p:childTnLst>
                          </p:cTn>
                        </p:par>
                        <p:par>
                          <p:cTn id="98" fill="hold">
                            <p:stCondLst>
                              <p:cond delay="2300"/>
                            </p:stCondLst>
                            <p:childTnLst>
                              <p:par>
                                <p:cTn id="99" presetID="2" presetClass="entr" presetSubtype="4" fill="hold" grpId="0" nodeType="afterEffect">
                                  <p:stCondLst>
                                    <p:cond delay="0"/>
                                  </p:stCondLst>
                                  <p:childTnLst>
                                    <p:set>
                                      <p:cBhvr>
                                        <p:cTn id="100" dur="1" fill="hold">
                                          <p:stCondLst>
                                            <p:cond delay="0"/>
                                          </p:stCondLst>
                                        </p:cTn>
                                        <p:tgtEl>
                                          <p:spTgt spid="79"/>
                                        </p:tgtEl>
                                        <p:attrNameLst>
                                          <p:attrName>style.visibility</p:attrName>
                                        </p:attrNameLst>
                                      </p:cBhvr>
                                      <p:to>
                                        <p:strVal val="visible"/>
                                      </p:to>
                                    </p:set>
                                    <p:anim calcmode="lin" valueType="num">
                                      <p:cBhvr additive="base">
                                        <p:cTn id="101" dur="100" fill="hold"/>
                                        <p:tgtEl>
                                          <p:spTgt spid="79"/>
                                        </p:tgtEl>
                                        <p:attrNameLst>
                                          <p:attrName>ppt_x</p:attrName>
                                        </p:attrNameLst>
                                      </p:cBhvr>
                                      <p:tavLst>
                                        <p:tav tm="0">
                                          <p:val>
                                            <p:strVal val="#ppt_x"/>
                                          </p:val>
                                        </p:tav>
                                        <p:tav tm="100000">
                                          <p:val>
                                            <p:strVal val="#ppt_x"/>
                                          </p:val>
                                        </p:tav>
                                      </p:tavLst>
                                    </p:anim>
                                    <p:anim calcmode="lin" valueType="num">
                                      <p:cBhvr additive="base">
                                        <p:cTn id="102" dur="100" fill="hold"/>
                                        <p:tgtEl>
                                          <p:spTgt spid="79"/>
                                        </p:tgtEl>
                                        <p:attrNameLst>
                                          <p:attrName>ppt_y</p:attrName>
                                        </p:attrNameLst>
                                      </p:cBhvr>
                                      <p:tavLst>
                                        <p:tav tm="0">
                                          <p:val>
                                            <p:strVal val="1+#ppt_h/2"/>
                                          </p:val>
                                        </p:tav>
                                        <p:tav tm="100000">
                                          <p:val>
                                            <p:strVal val="#ppt_y"/>
                                          </p:val>
                                        </p:tav>
                                      </p:tavLst>
                                    </p:anim>
                                  </p:childTnLst>
                                </p:cTn>
                              </p:par>
                            </p:childTnLst>
                          </p:cTn>
                        </p:par>
                        <p:par>
                          <p:cTn id="103" fill="hold">
                            <p:stCondLst>
                              <p:cond delay="2400"/>
                            </p:stCondLst>
                            <p:childTnLst>
                              <p:par>
                                <p:cTn id="104" presetID="2" presetClass="entr" presetSubtype="4" fill="hold" grpId="0" nodeType="afterEffect">
                                  <p:stCondLst>
                                    <p:cond delay="0"/>
                                  </p:stCondLst>
                                  <p:childTnLst>
                                    <p:set>
                                      <p:cBhvr>
                                        <p:cTn id="105" dur="1" fill="hold">
                                          <p:stCondLst>
                                            <p:cond delay="0"/>
                                          </p:stCondLst>
                                        </p:cTn>
                                        <p:tgtEl>
                                          <p:spTgt spid="80"/>
                                        </p:tgtEl>
                                        <p:attrNameLst>
                                          <p:attrName>style.visibility</p:attrName>
                                        </p:attrNameLst>
                                      </p:cBhvr>
                                      <p:to>
                                        <p:strVal val="visible"/>
                                      </p:to>
                                    </p:set>
                                    <p:anim calcmode="lin" valueType="num">
                                      <p:cBhvr additive="base">
                                        <p:cTn id="106" dur="100" fill="hold"/>
                                        <p:tgtEl>
                                          <p:spTgt spid="80"/>
                                        </p:tgtEl>
                                        <p:attrNameLst>
                                          <p:attrName>ppt_x</p:attrName>
                                        </p:attrNameLst>
                                      </p:cBhvr>
                                      <p:tavLst>
                                        <p:tav tm="0">
                                          <p:val>
                                            <p:strVal val="#ppt_x"/>
                                          </p:val>
                                        </p:tav>
                                        <p:tav tm="100000">
                                          <p:val>
                                            <p:strVal val="#ppt_x"/>
                                          </p:val>
                                        </p:tav>
                                      </p:tavLst>
                                    </p:anim>
                                    <p:anim calcmode="lin" valueType="num">
                                      <p:cBhvr additive="base">
                                        <p:cTn id="107" dur="100" fill="hold"/>
                                        <p:tgtEl>
                                          <p:spTgt spid="80"/>
                                        </p:tgtEl>
                                        <p:attrNameLst>
                                          <p:attrName>ppt_y</p:attrName>
                                        </p:attrNameLst>
                                      </p:cBhvr>
                                      <p:tavLst>
                                        <p:tav tm="0">
                                          <p:val>
                                            <p:strVal val="1+#ppt_h/2"/>
                                          </p:val>
                                        </p:tav>
                                        <p:tav tm="100000">
                                          <p:val>
                                            <p:strVal val="#ppt_y"/>
                                          </p:val>
                                        </p:tav>
                                      </p:tavLst>
                                    </p:anim>
                                  </p:childTnLst>
                                </p:cTn>
                              </p:par>
                            </p:childTnLst>
                          </p:cTn>
                        </p:par>
                        <p:par>
                          <p:cTn id="108" fill="hold">
                            <p:stCondLst>
                              <p:cond delay="2500"/>
                            </p:stCondLst>
                            <p:childTnLst>
                              <p:par>
                                <p:cTn id="109" presetID="2" presetClass="entr" presetSubtype="4" fill="hold" grpId="0" nodeType="afterEffect">
                                  <p:stCondLst>
                                    <p:cond delay="0"/>
                                  </p:stCondLst>
                                  <p:childTnLst>
                                    <p:set>
                                      <p:cBhvr>
                                        <p:cTn id="110" dur="1" fill="hold">
                                          <p:stCondLst>
                                            <p:cond delay="0"/>
                                          </p:stCondLst>
                                        </p:cTn>
                                        <p:tgtEl>
                                          <p:spTgt spid="81"/>
                                        </p:tgtEl>
                                        <p:attrNameLst>
                                          <p:attrName>style.visibility</p:attrName>
                                        </p:attrNameLst>
                                      </p:cBhvr>
                                      <p:to>
                                        <p:strVal val="visible"/>
                                      </p:to>
                                    </p:set>
                                    <p:anim calcmode="lin" valueType="num">
                                      <p:cBhvr additive="base">
                                        <p:cTn id="111" dur="100" fill="hold"/>
                                        <p:tgtEl>
                                          <p:spTgt spid="81"/>
                                        </p:tgtEl>
                                        <p:attrNameLst>
                                          <p:attrName>ppt_x</p:attrName>
                                        </p:attrNameLst>
                                      </p:cBhvr>
                                      <p:tavLst>
                                        <p:tav tm="0">
                                          <p:val>
                                            <p:strVal val="#ppt_x"/>
                                          </p:val>
                                        </p:tav>
                                        <p:tav tm="100000">
                                          <p:val>
                                            <p:strVal val="#ppt_x"/>
                                          </p:val>
                                        </p:tav>
                                      </p:tavLst>
                                    </p:anim>
                                    <p:anim calcmode="lin" valueType="num">
                                      <p:cBhvr additive="base">
                                        <p:cTn id="112" dur="100" fill="hold"/>
                                        <p:tgtEl>
                                          <p:spTgt spid="81"/>
                                        </p:tgtEl>
                                        <p:attrNameLst>
                                          <p:attrName>ppt_y</p:attrName>
                                        </p:attrNameLst>
                                      </p:cBhvr>
                                      <p:tavLst>
                                        <p:tav tm="0">
                                          <p:val>
                                            <p:strVal val="1+#ppt_h/2"/>
                                          </p:val>
                                        </p:tav>
                                        <p:tav tm="100000">
                                          <p:val>
                                            <p:strVal val="#ppt_y"/>
                                          </p:val>
                                        </p:tav>
                                      </p:tavLst>
                                    </p:anim>
                                  </p:childTnLst>
                                </p:cTn>
                              </p:par>
                            </p:childTnLst>
                          </p:cTn>
                        </p:par>
                        <p:par>
                          <p:cTn id="113" fill="hold">
                            <p:stCondLst>
                              <p:cond delay="2600"/>
                            </p:stCondLst>
                            <p:childTnLst>
                              <p:par>
                                <p:cTn id="114" presetID="31" presetClass="entr" presetSubtype="0" fill="hold" grpId="0" nodeType="afterEffect">
                                  <p:stCondLst>
                                    <p:cond delay="0"/>
                                  </p:stCondLst>
                                  <p:iterate type="lt">
                                    <p:tmPct val="5000"/>
                                  </p:iterate>
                                  <p:childTnLst>
                                    <p:set>
                                      <p:cBhvr>
                                        <p:cTn id="115" dur="1" fill="hold">
                                          <p:stCondLst>
                                            <p:cond delay="0"/>
                                          </p:stCondLst>
                                        </p:cTn>
                                        <p:tgtEl>
                                          <p:spTgt spid="56"/>
                                        </p:tgtEl>
                                        <p:attrNameLst>
                                          <p:attrName>style.visibility</p:attrName>
                                        </p:attrNameLst>
                                      </p:cBhvr>
                                      <p:to>
                                        <p:strVal val="visible"/>
                                      </p:to>
                                    </p:set>
                                    <p:anim calcmode="lin" valueType="num">
                                      <p:cBhvr>
                                        <p:cTn id="116" dur="1000" fill="hold"/>
                                        <p:tgtEl>
                                          <p:spTgt spid="56"/>
                                        </p:tgtEl>
                                        <p:attrNameLst>
                                          <p:attrName>ppt_w</p:attrName>
                                        </p:attrNameLst>
                                      </p:cBhvr>
                                      <p:tavLst>
                                        <p:tav tm="0">
                                          <p:val>
                                            <p:fltVal val="0"/>
                                          </p:val>
                                        </p:tav>
                                        <p:tav tm="100000">
                                          <p:val>
                                            <p:strVal val="#ppt_w"/>
                                          </p:val>
                                        </p:tav>
                                      </p:tavLst>
                                    </p:anim>
                                    <p:anim calcmode="lin" valueType="num">
                                      <p:cBhvr>
                                        <p:cTn id="117" dur="1000" fill="hold"/>
                                        <p:tgtEl>
                                          <p:spTgt spid="56"/>
                                        </p:tgtEl>
                                        <p:attrNameLst>
                                          <p:attrName>ppt_h</p:attrName>
                                        </p:attrNameLst>
                                      </p:cBhvr>
                                      <p:tavLst>
                                        <p:tav tm="0">
                                          <p:val>
                                            <p:fltVal val="0"/>
                                          </p:val>
                                        </p:tav>
                                        <p:tav tm="100000">
                                          <p:val>
                                            <p:strVal val="#ppt_h"/>
                                          </p:val>
                                        </p:tav>
                                      </p:tavLst>
                                    </p:anim>
                                    <p:anim calcmode="lin" valueType="num">
                                      <p:cBhvr>
                                        <p:cTn id="118" dur="1000" fill="hold"/>
                                        <p:tgtEl>
                                          <p:spTgt spid="56"/>
                                        </p:tgtEl>
                                        <p:attrNameLst>
                                          <p:attrName>style.rotation</p:attrName>
                                        </p:attrNameLst>
                                      </p:cBhvr>
                                      <p:tavLst>
                                        <p:tav tm="0">
                                          <p:val>
                                            <p:fltVal val="90"/>
                                          </p:val>
                                        </p:tav>
                                        <p:tav tm="100000">
                                          <p:val>
                                            <p:fltVal val="0"/>
                                          </p:val>
                                        </p:tav>
                                      </p:tavLst>
                                    </p:anim>
                                    <p:animEffect transition="in" filter="fade">
                                      <p:cBhvr>
                                        <p:cTn id="119" dur="1000"/>
                                        <p:tgtEl>
                                          <p:spTgt spid="56"/>
                                        </p:tgtEl>
                                      </p:cBhvr>
                                    </p:animEffect>
                                  </p:childTnLst>
                                </p:cTn>
                              </p:par>
                            </p:childTnLst>
                          </p:cTn>
                        </p:par>
                        <p:par>
                          <p:cTn id="120" fill="hold">
                            <p:stCondLst>
                              <p:cond delay="3600"/>
                            </p:stCondLst>
                            <p:childTnLst>
                              <p:par>
                                <p:cTn id="121" presetID="22" presetClass="entr" presetSubtype="1" fill="hold" grpId="0" nodeType="afterEffect">
                                  <p:stCondLst>
                                    <p:cond delay="0"/>
                                  </p:stCondLst>
                                  <p:childTnLst>
                                    <p:set>
                                      <p:cBhvr>
                                        <p:cTn id="122" dur="1" fill="hold">
                                          <p:stCondLst>
                                            <p:cond delay="0"/>
                                          </p:stCondLst>
                                        </p:cTn>
                                        <p:tgtEl>
                                          <p:spTgt spid="59"/>
                                        </p:tgtEl>
                                        <p:attrNameLst>
                                          <p:attrName>style.visibility</p:attrName>
                                        </p:attrNameLst>
                                      </p:cBhvr>
                                      <p:to>
                                        <p:strVal val="visible"/>
                                      </p:to>
                                    </p:set>
                                    <p:animEffect transition="in" filter="wipe(up)">
                                      <p:cBhvr>
                                        <p:cTn id="123" dur="500"/>
                                        <p:tgtEl>
                                          <p:spTgt spid="59"/>
                                        </p:tgtEl>
                                      </p:cBhvr>
                                    </p:animEffect>
                                  </p:childTnLst>
                                </p:cTn>
                              </p:par>
                            </p:childTnLst>
                          </p:cTn>
                        </p:par>
                        <p:par>
                          <p:cTn id="124" fill="hold">
                            <p:stCondLst>
                              <p:cond delay="4100"/>
                            </p:stCondLst>
                            <p:childTnLst>
                              <p:par>
                                <p:cTn id="125" presetID="31" presetClass="entr" presetSubtype="0" fill="hold" grpId="0" nodeType="afterEffect">
                                  <p:stCondLst>
                                    <p:cond delay="0"/>
                                  </p:stCondLst>
                                  <p:iterate type="lt">
                                    <p:tmPct val="5000"/>
                                  </p:iterate>
                                  <p:childTnLst>
                                    <p:set>
                                      <p:cBhvr>
                                        <p:cTn id="126" dur="1" fill="hold">
                                          <p:stCondLst>
                                            <p:cond delay="0"/>
                                          </p:stCondLst>
                                        </p:cTn>
                                        <p:tgtEl>
                                          <p:spTgt spid="54"/>
                                        </p:tgtEl>
                                        <p:attrNameLst>
                                          <p:attrName>style.visibility</p:attrName>
                                        </p:attrNameLst>
                                      </p:cBhvr>
                                      <p:to>
                                        <p:strVal val="visible"/>
                                      </p:to>
                                    </p:set>
                                    <p:anim calcmode="lin" valueType="num">
                                      <p:cBhvr>
                                        <p:cTn id="127" dur="1000" fill="hold"/>
                                        <p:tgtEl>
                                          <p:spTgt spid="54"/>
                                        </p:tgtEl>
                                        <p:attrNameLst>
                                          <p:attrName>ppt_w</p:attrName>
                                        </p:attrNameLst>
                                      </p:cBhvr>
                                      <p:tavLst>
                                        <p:tav tm="0">
                                          <p:val>
                                            <p:fltVal val="0"/>
                                          </p:val>
                                        </p:tav>
                                        <p:tav tm="100000">
                                          <p:val>
                                            <p:strVal val="#ppt_w"/>
                                          </p:val>
                                        </p:tav>
                                      </p:tavLst>
                                    </p:anim>
                                    <p:anim calcmode="lin" valueType="num">
                                      <p:cBhvr>
                                        <p:cTn id="128" dur="1000" fill="hold"/>
                                        <p:tgtEl>
                                          <p:spTgt spid="54"/>
                                        </p:tgtEl>
                                        <p:attrNameLst>
                                          <p:attrName>ppt_h</p:attrName>
                                        </p:attrNameLst>
                                      </p:cBhvr>
                                      <p:tavLst>
                                        <p:tav tm="0">
                                          <p:val>
                                            <p:fltVal val="0"/>
                                          </p:val>
                                        </p:tav>
                                        <p:tav tm="100000">
                                          <p:val>
                                            <p:strVal val="#ppt_h"/>
                                          </p:val>
                                        </p:tav>
                                      </p:tavLst>
                                    </p:anim>
                                    <p:anim calcmode="lin" valueType="num">
                                      <p:cBhvr>
                                        <p:cTn id="129" dur="1000" fill="hold"/>
                                        <p:tgtEl>
                                          <p:spTgt spid="54"/>
                                        </p:tgtEl>
                                        <p:attrNameLst>
                                          <p:attrName>style.rotation</p:attrName>
                                        </p:attrNameLst>
                                      </p:cBhvr>
                                      <p:tavLst>
                                        <p:tav tm="0">
                                          <p:val>
                                            <p:fltVal val="90"/>
                                          </p:val>
                                        </p:tav>
                                        <p:tav tm="100000">
                                          <p:val>
                                            <p:fltVal val="0"/>
                                          </p:val>
                                        </p:tav>
                                      </p:tavLst>
                                    </p:anim>
                                    <p:animEffect transition="in" filter="fade">
                                      <p:cBhvr>
                                        <p:cTn id="130" dur="1000"/>
                                        <p:tgtEl>
                                          <p:spTgt spid="54"/>
                                        </p:tgtEl>
                                      </p:cBhvr>
                                    </p:animEffect>
                                  </p:childTnLst>
                                </p:cTn>
                              </p:par>
                            </p:childTnLst>
                          </p:cTn>
                        </p:par>
                        <p:par>
                          <p:cTn id="131" fill="hold">
                            <p:stCondLst>
                              <p:cond delay="5100"/>
                            </p:stCondLst>
                            <p:childTnLst>
                              <p:par>
                                <p:cTn id="132" presetID="22" presetClass="entr" presetSubtype="1" fill="hold" grpId="0" nodeType="afterEffect">
                                  <p:stCondLst>
                                    <p:cond delay="0"/>
                                  </p:stCondLst>
                                  <p:childTnLst>
                                    <p:set>
                                      <p:cBhvr>
                                        <p:cTn id="133" dur="1" fill="hold">
                                          <p:stCondLst>
                                            <p:cond delay="0"/>
                                          </p:stCondLst>
                                        </p:cTn>
                                        <p:tgtEl>
                                          <p:spTgt spid="58"/>
                                        </p:tgtEl>
                                        <p:attrNameLst>
                                          <p:attrName>style.visibility</p:attrName>
                                        </p:attrNameLst>
                                      </p:cBhvr>
                                      <p:to>
                                        <p:strVal val="visible"/>
                                      </p:to>
                                    </p:set>
                                    <p:animEffect transition="in" filter="wipe(up)">
                                      <p:cBhvr>
                                        <p:cTn id="134" dur="500"/>
                                        <p:tgtEl>
                                          <p:spTgt spid="58"/>
                                        </p:tgtEl>
                                      </p:cBhvr>
                                    </p:animEffect>
                                  </p:childTnLst>
                                </p:cTn>
                              </p:par>
                            </p:childTnLst>
                          </p:cTn>
                        </p:par>
                        <p:par>
                          <p:cTn id="135" fill="hold">
                            <p:stCondLst>
                              <p:cond delay="5600"/>
                            </p:stCondLst>
                            <p:childTnLst>
                              <p:par>
                                <p:cTn id="136" presetID="31" presetClass="entr" presetSubtype="0" fill="hold" grpId="0" nodeType="afterEffect">
                                  <p:stCondLst>
                                    <p:cond delay="0"/>
                                  </p:stCondLst>
                                  <p:iterate type="lt">
                                    <p:tmPct val="5000"/>
                                  </p:iterate>
                                  <p:childTnLst>
                                    <p:set>
                                      <p:cBhvr>
                                        <p:cTn id="137" dur="1" fill="hold">
                                          <p:stCondLst>
                                            <p:cond delay="0"/>
                                          </p:stCondLst>
                                        </p:cTn>
                                        <p:tgtEl>
                                          <p:spTgt spid="55"/>
                                        </p:tgtEl>
                                        <p:attrNameLst>
                                          <p:attrName>style.visibility</p:attrName>
                                        </p:attrNameLst>
                                      </p:cBhvr>
                                      <p:to>
                                        <p:strVal val="visible"/>
                                      </p:to>
                                    </p:set>
                                    <p:anim calcmode="lin" valueType="num">
                                      <p:cBhvr>
                                        <p:cTn id="138" dur="1000" fill="hold"/>
                                        <p:tgtEl>
                                          <p:spTgt spid="55"/>
                                        </p:tgtEl>
                                        <p:attrNameLst>
                                          <p:attrName>ppt_w</p:attrName>
                                        </p:attrNameLst>
                                      </p:cBhvr>
                                      <p:tavLst>
                                        <p:tav tm="0">
                                          <p:val>
                                            <p:fltVal val="0"/>
                                          </p:val>
                                        </p:tav>
                                        <p:tav tm="100000">
                                          <p:val>
                                            <p:strVal val="#ppt_w"/>
                                          </p:val>
                                        </p:tav>
                                      </p:tavLst>
                                    </p:anim>
                                    <p:anim calcmode="lin" valueType="num">
                                      <p:cBhvr>
                                        <p:cTn id="139" dur="1000" fill="hold"/>
                                        <p:tgtEl>
                                          <p:spTgt spid="55"/>
                                        </p:tgtEl>
                                        <p:attrNameLst>
                                          <p:attrName>ppt_h</p:attrName>
                                        </p:attrNameLst>
                                      </p:cBhvr>
                                      <p:tavLst>
                                        <p:tav tm="0">
                                          <p:val>
                                            <p:fltVal val="0"/>
                                          </p:val>
                                        </p:tav>
                                        <p:tav tm="100000">
                                          <p:val>
                                            <p:strVal val="#ppt_h"/>
                                          </p:val>
                                        </p:tav>
                                      </p:tavLst>
                                    </p:anim>
                                    <p:anim calcmode="lin" valueType="num">
                                      <p:cBhvr>
                                        <p:cTn id="140" dur="1000" fill="hold"/>
                                        <p:tgtEl>
                                          <p:spTgt spid="55"/>
                                        </p:tgtEl>
                                        <p:attrNameLst>
                                          <p:attrName>style.rotation</p:attrName>
                                        </p:attrNameLst>
                                      </p:cBhvr>
                                      <p:tavLst>
                                        <p:tav tm="0">
                                          <p:val>
                                            <p:fltVal val="90"/>
                                          </p:val>
                                        </p:tav>
                                        <p:tav tm="100000">
                                          <p:val>
                                            <p:fltVal val="0"/>
                                          </p:val>
                                        </p:tav>
                                      </p:tavLst>
                                    </p:anim>
                                    <p:animEffect transition="in" filter="fade">
                                      <p:cBhvr>
                                        <p:cTn id="141" dur="1000"/>
                                        <p:tgtEl>
                                          <p:spTgt spid="55"/>
                                        </p:tgtEl>
                                      </p:cBhvr>
                                    </p:animEffect>
                                  </p:childTnLst>
                                </p:cTn>
                              </p:par>
                            </p:childTnLst>
                          </p:cTn>
                        </p:par>
                        <p:par>
                          <p:cTn id="142" fill="hold">
                            <p:stCondLst>
                              <p:cond delay="6600"/>
                            </p:stCondLst>
                            <p:childTnLst>
                              <p:par>
                                <p:cTn id="143" presetID="22" presetClass="entr" presetSubtype="1" fill="hold" grpId="0" nodeType="afterEffect">
                                  <p:stCondLst>
                                    <p:cond delay="0"/>
                                  </p:stCondLst>
                                  <p:childTnLst>
                                    <p:set>
                                      <p:cBhvr>
                                        <p:cTn id="144" dur="1" fill="hold">
                                          <p:stCondLst>
                                            <p:cond delay="0"/>
                                          </p:stCondLst>
                                        </p:cTn>
                                        <p:tgtEl>
                                          <p:spTgt spid="57"/>
                                        </p:tgtEl>
                                        <p:attrNameLst>
                                          <p:attrName>style.visibility</p:attrName>
                                        </p:attrNameLst>
                                      </p:cBhvr>
                                      <p:to>
                                        <p:strVal val="visible"/>
                                      </p:to>
                                    </p:set>
                                    <p:animEffect transition="in" filter="wipe(up)">
                                      <p:cBhvr>
                                        <p:cTn id="145" dur="500"/>
                                        <p:tgtEl>
                                          <p:spTgt spid="57"/>
                                        </p:tgtEl>
                                      </p:cBhvr>
                                    </p:animEffect>
                                  </p:childTnLst>
                                </p:cTn>
                              </p:par>
                            </p:childTnLst>
                          </p:cTn>
                        </p:par>
                        <p:par>
                          <p:cTn id="146" fill="hold">
                            <p:stCondLst>
                              <p:cond delay="7100"/>
                            </p:stCondLst>
                            <p:childTnLst>
                              <p:par>
                                <p:cTn id="147" presetID="31" presetClass="entr" presetSubtype="0" fill="hold" grpId="0" nodeType="afterEffect">
                                  <p:stCondLst>
                                    <p:cond delay="0"/>
                                  </p:stCondLst>
                                  <p:iterate type="lt">
                                    <p:tmPct val="5000"/>
                                  </p:iterate>
                                  <p:childTnLst>
                                    <p:set>
                                      <p:cBhvr>
                                        <p:cTn id="148" dur="1" fill="hold">
                                          <p:stCondLst>
                                            <p:cond delay="0"/>
                                          </p:stCondLst>
                                        </p:cTn>
                                        <p:tgtEl>
                                          <p:spTgt spid="53"/>
                                        </p:tgtEl>
                                        <p:attrNameLst>
                                          <p:attrName>style.visibility</p:attrName>
                                        </p:attrNameLst>
                                      </p:cBhvr>
                                      <p:to>
                                        <p:strVal val="visible"/>
                                      </p:to>
                                    </p:set>
                                    <p:anim calcmode="lin" valueType="num">
                                      <p:cBhvr>
                                        <p:cTn id="149" dur="1000" fill="hold"/>
                                        <p:tgtEl>
                                          <p:spTgt spid="53"/>
                                        </p:tgtEl>
                                        <p:attrNameLst>
                                          <p:attrName>ppt_w</p:attrName>
                                        </p:attrNameLst>
                                      </p:cBhvr>
                                      <p:tavLst>
                                        <p:tav tm="0">
                                          <p:val>
                                            <p:fltVal val="0"/>
                                          </p:val>
                                        </p:tav>
                                        <p:tav tm="100000">
                                          <p:val>
                                            <p:strVal val="#ppt_w"/>
                                          </p:val>
                                        </p:tav>
                                      </p:tavLst>
                                    </p:anim>
                                    <p:anim calcmode="lin" valueType="num">
                                      <p:cBhvr>
                                        <p:cTn id="150" dur="1000" fill="hold"/>
                                        <p:tgtEl>
                                          <p:spTgt spid="53"/>
                                        </p:tgtEl>
                                        <p:attrNameLst>
                                          <p:attrName>ppt_h</p:attrName>
                                        </p:attrNameLst>
                                      </p:cBhvr>
                                      <p:tavLst>
                                        <p:tav tm="0">
                                          <p:val>
                                            <p:fltVal val="0"/>
                                          </p:val>
                                        </p:tav>
                                        <p:tav tm="100000">
                                          <p:val>
                                            <p:strVal val="#ppt_h"/>
                                          </p:val>
                                        </p:tav>
                                      </p:tavLst>
                                    </p:anim>
                                    <p:anim calcmode="lin" valueType="num">
                                      <p:cBhvr>
                                        <p:cTn id="151" dur="1000" fill="hold"/>
                                        <p:tgtEl>
                                          <p:spTgt spid="53"/>
                                        </p:tgtEl>
                                        <p:attrNameLst>
                                          <p:attrName>style.rotation</p:attrName>
                                        </p:attrNameLst>
                                      </p:cBhvr>
                                      <p:tavLst>
                                        <p:tav tm="0">
                                          <p:val>
                                            <p:fltVal val="90"/>
                                          </p:val>
                                        </p:tav>
                                        <p:tav tm="100000">
                                          <p:val>
                                            <p:fltVal val="0"/>
                                          </p:val>
                                        </p:tav>
                                      </p:tavLst>
                                    </p:anim>
                                    <p:animEffect transition="in" filter="fade">
                                      <p:cBhvr>
                                        <p:cTn id="152" dur="1000"/>
                                        <p:tgtEl>
                                          <p:spTgt spid="53"/>
                                        </p:tgtEl>
                                      </p:cBhvr>
                                    </p:animEffect>
                                  </p:childTnLst>
                                </p:cTn>
                              </p:par>
                            </p:childTnLst>
                          </p:cTn>
                        </p:par>
                        <p:par>
                          <p:cTn id="153" fill="hold">
                            <p:stCondLst>
                              <p:cond delay="8100"/>
                            </p:stCondLst>
                            <p:childTnLst>
                              <p:par>
                                <p:cTn id="154" presetID="22" presetClass="entr" presetSubtype="1" fill="hold" grpId="0" nodeType="afterEffect">
                                  <p:stCondLst>
                                    <p:cond delay="0"/>
                                  </p:stCondLst>
                                  <p:childTnLst>
                                    <p:set>
                                      <p:cBhvr>
                                        <p:cTn id="155" dur="1" fill="hold">
                                          <p:stCondLst>
                                            <p:cond delay="0"/>
                                          </p:stCondLst>
                                        </p:cTn>
                                        <p:tgtEl>
                                          <p:spTgt spid="60"/>
                                        </p:tgtEl>
                                        <p:attrNameLst>
                                          <p:attrName>style.visibility</p:attrName>
                                        </p:attrNameLst>
                                      </p:cBhvr>
                                      <p:to>
                                        <p:strVal val="visible"/>
                                      </p:to>
                                    </p:set>
                                    <p:animEffect transition="in" filter="wipe(up)">
                                      <p:cBhvr>
                                        <p:cTn id="156" dur="500"/>
                                        <p:tgtEl>
                                          <p:spTgt spid="6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2" grpId="0"/>
      <p:bldGraphic spid="53" grpId="0">
        <p:bldAsOne/>
      </p:bldGraphic>
      <p:bldGraphic spid="54" grpId="0">
        <p:bldAsOne/>
      </p:bldGraphic>
      <p:bldGraphic spid="55" grpId="0">
        <p:bldAsOne/>
      </p:bldGraphic>
      <p:bldGraphic spid="56" grpId="0">
        <p:bldAsOne/>
      </p:bldGraphic>
      <p:bldP spid="57" grpId="0"/>
      <p:bldP spid="58" grpId="0"/>
      <p:bldP spid="59" grpId="0"/>
      <p:bldP spid="60" grpId="0"/>
      <p:bldP spid="61" grpId="0" animBg="1"/>
      <p:bldP spid="62" grpId="0" animBg="1"/>
      <p:bldP spid="63" grpId="0" animBg="1"/>
      <p:bldP spid="64" grpId="0" animBg="1"/>
      <p:bldP spid="65" grpId="0" animBg="1"/>
      <p:bldP spid="66" grpId="0" animBg="1"/>
      <p:bldP spid="67" grpId="0" animBg="1"/>
      <p:bldP spid="68" grpId="0" animBg="1"/>
      <p:bldP spid="69" grpId="0" animBg="1"/>
      <p:bldP spid="70" grpId="0" animBg="1"/>
      <p:bldP spid="71" grpId="0" animBg="1"/>
      <p:bldP spid="72" grpId="0" animBg="1"/>
      <p:bldP spid="73" grpId="0" animBg="1"/>
      <p:bldP spid="74" grpId="0" animBg="1"/>
      <p:bldP spid="75" grpId="0" animBg="1"/>
      <p:bldP spid="76" grpId="0" animBg="1"/>
      <p:bldP spid="77" grpId="0" animBg="1"/>
      <p:bldP spid="78" grpId="0" animBg="1"/>
      <p:bldP spid="79" grpId="0" animBg="1"/>
      <p:bldP spid="80" grpId="0" animBg="1"/>
      <p:bldP spid="81" grpId="0" animBg="1"/>
    </p:bldLst>
  </p:timing>
</p:sld>
</file>

<file path=ppt/slides/slide49.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9000" b="-9000"/>
          </a:stretch>
        </a:blipFill>
        <a:effectLst/>
      </p:bgPr>
    </p:bg>
    <p:spTree>
      <p:nvGrpSpPr>
        <p:cNvPr id="1" name=""/>
        <p:cNvGrpSpPr/>
        <p:nvPr/>
      </p:nvGrpSpPr>
      <p:grpSpPr>
        <a:xfrm>
          <a:off x="0" y="0"/>
          <a:ext cx="0" cy="0"/>
          <a:chOff x="0" y="0"/>
          <a:chExt cx="0" cy="0"/>
        </a:xfrm>
      </p:grpSpPr>
      <p:grpSp>
        <p:nvGrpSpPr>
          <p:cNvPr id="128" name="Group 127"/>
          <p:cNvGrpSpPr>
            <a:grpSpLocks noChangeAspect="1"/>
          </p:cNvGrpSpPr>
          <p:nvPr/>
        </p:nvGrpSpPr>
        <p:grpSpPr>
          <a:xfrm>
            <a:off x="4716142" y="447125"/>
            <a:ext cx="2834640" cy="6197299"/>
            <a:chOff x="6243638" y="952501"/>
            <a:chExt cx="1781175" cy="3894136"/>
          </a:xfr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effectLst>
            <a:outerShdw blurRad="63500" sx="102000" sy="102000" algn="ctr" rotWithShape="0">
              <a:prstClr val="black">
                <a:alpha val="20000"/>
              </a:prstClr>
            </a:outerShdw>
          </a:effectLst>
        </p:grpSpPr>
        <p:sp>
          <p:nvSpPr>
            <p:cNvPr id="11269" name="Freeform 5"/>
            <p:cNvSpPr>
              <a:spLocks/>
            </p:cNvSpPr>
            <p:nvPr/>
          </p:nvSpPr>
          <p:spPr bwMode="auto">
            <a:xfrm>
              <a:off x="6650038" y="1281113"/>
              <a:ext cx="379413" cy="495300"/>
            </a:xfrm>
            <a:custGeom>
              <a:avLst/>
              <a:gdLst/>
              <a:ahLst/>
              <a:cxnLst>
                <a:cxn ang="0">
                  <a:pos x="266" y="242"/>
                </a:cxn>
                <a:cxn ang="0">
                  <a:pos x="278" y="302"/>
                </a:cxn>
                <a:cxn ang="0">
                  <a:pos x="282" y="316"/>
                </a:cxn>
                <a:cxn ang="0">
                  <a:pos x="280" y="334"/>
                </a:cxn>
                <a:cxn ang="0">
                  <a:pos x="273" y="349"/>
                </a:cxn>
                <a:cxn ang="0">
                  <a:pos x="247" y="373"/>
                </a:cxn>
                <a:cxn ang="0">
                  <a:pos x="243" y="358"/>
                </a:cxn>
                <a:cxn ang="0">
                  <a:pos x="232" y="332"/>
                </a:cxn>
                <a:cxn ang="0">
                  <a:pos x="214" y="300"/>
                </a:cxn>
                <a:cxn ang="0">
                  <a:pos x="198" y="284"/>
                </a:cxn>
                <a:cxn ang="0">
                  <a:pos x="176" y="257"/>
                </a:cxn>
                <a:cxn ang="0">
                  <a:pos x="175" y="235"/>
                </a:cxn>
                <a:cxn ang="0">
                  <a:pos x="143" y="230"/>
                </a:cxn>
                <a:cxn ang="0">
                  <a:pos x="109" y="235"/>
                </a:cxn>
                <a:cxn ang="0">
                  <a:pos x="84" y="239"/>
                </a:cxn>
                <a:cxn ang="0">
                  <a:pos x="65" y="220"/>
                </a:cxn>
                <a:cxn ang="0">
                  <a:pos x="41" y="191"/>
                </a:cxn>
                <a:cxn ang="0">
                  <a:pos x="0" y="195"/>
                </a:cxn>
                <a:cxn ang="0">
                  <a:pos x="2" y="186"/>
                </a:cxn>
                <a:cxn ang="0">
                  <a:pos x="17" y="161"/>
                </a:cxn>
                <a:cxn ang="0">
                  <a:pos x="34" y="149"/>
                </a:cxn>
                <a:cxn ang="0">
                  <a:pos x="53" y="139"/>
                </a:cxn>
                <a:cxn ang="0">
                  <a:pos x="51" y="125"/>
                </a:cxn>
                <a:cxn ang="0">
                  <a:pos x="33" y="87"/>
                </a:cxn>
                <a:cxn ang="0">
                  <a:pos x="44" y="57"/>
                </a:cxn>
                <a:cxn ang="0">
                  <a:pos x="34" y="23"/>
                </a:cxn>
                <a:cxn ang="0">
                  <a:pos x="39" y="0"/>
                </a:cxn>
                <a:cxn ang="0">
                  <a:pos x="167" y="10"/>
                </a:cxn>
                <a:cxn ang="0">
                  <a:pos x="150" y="50"/>
                </a:cxn>
                <a:cxn ang="0">
                  <a:pos x="160" y="67"/>
                </a:cxn>
                <a:cxn ang="0">
                  <a:pos x="182" y="88"/>
                </a:cxn>
                <a:cxn ang="0">
                  <a:pos x="200" y="79"/>
                </a:cxn>
                <a:cxn ang="0">
                  <a:pos x="196" y="96"/>
                </a:cxn>
                <a:cxn ang="0">
                  <a:pos x="214" y="126"/>
                </a:cxn>
                <a:cxn ang="0">
                  <a:pos x="211" y="160"/>
                </a:cxn>
                <a:cxn ang="0">
                  <a:pos x="212" y="181"/>
                </a:cxn>
                <a:cxn ang="0">
                  <a:pos x="218" y="195"/>
                </a:cxn>
                <a:cxn ang="0">
                  <a:pos x="232" y="209"/>
                </a:cxn>
                <a:cxn ang="0">
                  <a:pos x="252" y="202"/>
                </a:cxn>
              </a:cxnLst>
              <a:rect l="0" t="0" r="r" b="b"/>
              <a:pathLst>
                <a:path w="285" h="373">
                  <a:moveTo>
                    <a:pt x="260" y="205"/>
                  </a:moveTo>
                  <a:cubicBezTo>
                    <a:pt x="266" y="242"/>
                    <a:pt x="266" y="242"/>
                    <a:pt x="266" y="242"/>
                  </a:cubicBezTo>
                  <a:cubicBezTo>
                    <a:pt x="266" y="254"/>
                    <a:pt x="262" y="260"/>
                    <a:pt x="271" y="269"/>
                  </a:cubicBezTo>
                  <a:cubicBezTo>
                    <a:pt x="280" y="277"/>
                    <a:pt x="276" y="292"/>
                    <a:pt x="278" y="302"/>
                  </a:cubicBezTo>
                  <a:cubicBezTo>
                    <a:pt x="278" y="303"/>
                    <a:pt x="283" y="305"/>
                    <a:pt x="281" y="307"/>
                  </a:cubicBezTo>
                  <a:cubicBezTo>
                    <a:pt x="277" y="311"/>
                    <a:pt x="279" y="312"/>
                    <a:pt x="282" y="316"/>
                  </a:cubicBezTo>
                  <a:cubicBezTo>
                    <a:pt x="285" y="320"/>
                    <a:pt x="282" y="323"/>
                    <a:pt x="280" y="327"/>
                  </a:cubicBezTo>
                  <a:cubicBezTo>
                    <a:pt x="280" y="334"/>
                    <a:pt x="280" y="334"/>
                    <a:pt x="280" y="334"/>
                  </a:cubicBezTo>
                  <a:cubicBezTo>
                    <a:pt x="280" y="334"/>
                    <a:pt x="280" y="334"/>
                    <a:pt x="280" y="334"/>
                  </a:cubicBezTo>
                  <a:cubicBezTo>
                    <a:pt x="271" y="338"/>
                    <a:pt x="273" y="342"/>
                    <a:pt x="273" y="349"/>
                  </a:cubicBezTo>
                  <a:cubicBezTo>
                    <a:pt x="273" y="359"/>
                    <a:pt x="271" y="362"/>
                    <a:pt x="264" y="367"/>
                  </a:cubicBezTo>
                  <a:cubicBezTo>
                    <a:pt x="258" y="372"/>
                    <a:pt x="255" y="372"/>
                    <a:pt x="247" y="373"/>
                  </a:cubicBezTo>
                  <a:cubicBezTo>
                    <a:pt x="247" y="373"/>
                    <a:pt x="247" y="373"/>
                    <a:pt x="247" y="373"/>
                  </a:cubicBezTo>
                  <a:cubicBezTo>
                    <a:pt x="244" y="370"/>
                    <a:pt x="244" y="362"/>
                    <a:pt x="243" y="358"/>
                  </a:cubicBezTo>
                  <a:cubicBezTo>
                    <a:pt x="240" y="353"/>
                    <a:pt x="238" y="348"/>
                    <a:pt x="236" y="343"/>
                  </a:cubicBezTo>
                  <a:cubicBezTo>
                    <a:pt x="235" y="340"/>
                    <a:pt x="234" y="334"/>
                    <a:pt x="232" y="332"/>
                  </a:cubicBezTo>
                  <a:cubicBezTo>
                    <a:pt x="227" y="328"/>
                    <a:pt x="222" y="325"/>
                    <a:pt x="220" y="320"/>
                  </a:cubicBezTo>
                  <a:cubicBezTo>
                    <a:pt x="218" y="313"/>
                    <a:pt x="217" y="307"/>
                    <a:pt x="214" y="300"/>
                  </a:cubicBezTo>
                  <a:cubicBezTo>
                    <a:pt x="211" y="295"/>
                    <a:pt x="207" y="301"/>
                    <a:pt x="206" y="294"/>
                  </a:cubicBezTo>
                  <a:cubicBezTo>
                    <a:pt x="204" y="290"/>
                    <a:pt x="202" y="285"/>
                    <a:pt x="198" y="284"/>
                  </a:cubicBezTo>
                  <a:cubicBezTo>
                    <a:pt x="192" y="283"/>
                    <a:pt x="186" y="284"/>
                    <a:pt x="181" y="280"/>
                  </a:cubicBezTo>
                  <a:cubicBezTo>
                    <a:pt x="179" y="278"/>
                    <a:pt x="175" y="260"/>
                    <a:pt x="176" y="257"/>
                  </a:cubicBezTo>
                  <a:cubicBezTo>
                    <a:pt x="179" y="249"/>
                    <a:pt x="172" y="251"/>
                    <a:pt x="174" y="243"/>
                  </a:cubicBezTo>
                  <a:cubicBezTo>
                    <a:pt x="174" y="242"/>
                    <a:pt x="176" y="236"/>
                    <a:pt x="175" y="235"/>
                  </a:cubicBezTo>
                  <a:cubicBezTo>
                    <a:pt x="172" y="233"/>
                    <a:pt x="166" y="234"/>
                    <a:pt x="162" y="233"/>
                  </a:cubicBezTo>
                  <a:cubicBezTo>
                    <a:pt x="157" y="232"/>
                    <a:pt x="147" y="229"/>
                    <a:pt x="143" y="230"/>
                  </a:cubicBezTo>
                  <a:cubicBezTo>
                    <a:pt x="133" y="227"/>
                    <a:pt x="132" y="238"/>
                    <a:pt x="128" y="237"/>
                  </a:cubicBezTo>
                  <a:cubicBezTo>
                    <a:pt x="122" y="237"/>
                    <a:pt x="115" y="238"/>
                    <a:pt x="109" y="235"/>
                  </a:cubicBezTo>
                  <a:cubicBezTo>
                    <a:pt x="104" y="233"/>
                    <a:pt x="103" y="230"/>
                    <a:pt x="97" y="233"/>
                  </a:cubicBezTo>
                  <a:cubicBezTo>
                    <a:pt x="92" y="236"/>
                    <a:pt x="87" y="245"/>
                    <a:pt x="84" y="239"/>
                  </a:cubicBezTo>
                  <a:cubicBezTo>
                    <a:pt x="81" y="234"/>
                    <a:pt x="79" y="227"/>
                    <a:pt x="75" y="223"/>
                  </a:cubicBezTo>
                  <a:cubicBezTo>
                    <a:pt x="72" y="219"/>
                    <a:pt x="68" y="222"/>
                    <a:pt x="65" y="220"/>
                  </a:cubicBezTo>
                  <a:cubicBezTo>
                    <a:pt x="63" y="218"/>
                    <a:pt x="58" y="213"/>
                    <a:pt x="54" y="213"/>
                  </a:cubicBezTo>
                  <a:cubicBezTo>
                    <a:pt x="36" y="212"/>
                    <a:pt x="52" y="194"/>
                    <a:pt x="41" y="191"/>
                  </a:cubicBezTo>
                  <a:cubicBezTo>
                    <a:pt x="36" y="189"/>
                    <a:pt x="25" y="193"/>
                    <a:pt x="20" y="195"/>
                  </a:cubicBezTo>
                  <a:cubicBezTo>
                    <a:pt x="0" y="195"/>
                    <a:pt x="0" y="195"/>
                    <a:pt x="0" y="195"/>
                  </a:cubicBezTo>
                  <a:cubicBezTo>
                    <a:pt x="0" y="195"/>
                    <a:pt x="0" y="195"/>
                    <a:pt x="0" y="195"/>
                  </a:cubicBezTo>
                  <a:cubicBezTo>
                    <a:pt x="0" y="193"/>
                    <a:pt x="1" y="190"/>
                    <a:pt x="2" y="186"/>
                  </a:cubicBezTo>
                  <a:cubicBezTo>
                    <a:pt x="3" y="183"/>
                    <a:pt x="10" y="176"/>
                    <a:pt x="8" y="173"/>
                  </a:cubicBezTo>
                  <a:cubicBezTo>
                    <a:pt x="7" y="170"/>
                    <a:pt x="14" y="165"/>
                    <a:pt x="17" y="161"/>
                  </a:cubicBezTo>
                  <a:cubicBezTo>
                    <a:pt x="23" y="157"/>
                    <a:pt x="13" y="153"/>
                    <a:pt x="17" y="148"/>
                  </a:cubicBezTo>
                  <a:cubicBezTo>
                    <a:pt x="23" y="138"/>
                    <a:pt x="33" y="152"/>
                    <a:pt x="34" y="149"/>
                  </a:cubicBezTo>
                  <a:cubicBezTo>
                    <a:pt x="36" y="145"/>
                    <a:pt x="40" y="148"/>
                    <a:pt x="40" y="146"/>
                  </a:cubicBezTo>
                  <a:cubicBezTo>
                    <a:pt x="40" y="139"/>
                    <a:pt x="49" y="143"/>
                    <a:pt x="53" y="139"/>
                  </a:cubicBezTo>
                  <a:cubicBezTo>
                    <a:pt x="54" y="138"/>
                    <a:pt x="55" y="134"/>
                    <a:pt x="55" y="132"/>
                  </a:cubicBezTo>
                  <a:cubicBezTo>
                    <a:pt x="56" y="128"/>
                    <a:pt x="54" y="128"/>
                    <a:pt x="51" y="125"/>
                  </a:cubicBezTo>
                  <a:cubicBezTo>
                    <a:pt x="43" y="119"/>
                    <a:pt x="41" y="110"/>
                    <a:pt x="35" y="102"/>
                  </a:cubicBezTo>
                  <a:cubicBezTo>
                    <a:pt x="33" y="99"/>
                    <a:pt x="34" y="91"/>
                    <a:pt x="33" y="87"/>
                  </a:cubicBezTo>
                  <a:cubicBezTo>
                    <a:pt x="32" y="83"/>
                    <a:pt x="44" y="78"/>
                    <a:pt x="46" y="76"/>
                  </a:cubicBezTo>
                  <a:cubicBezTo>
                    <a:pt x="49" y="73"/>
                    <a:pt x="45" y="60"/>
                    <a:pt x="44" y="57"/>
                  </a:cubicBezTo>
                  <a:cubicBezTo>
                    <a:pt x="42" y="51"/>
                    <a:pt x="41" y="39"/>
                    <a:pt x="36" y="35"/>
                  </a:cubicBezTo>
                  <a:cubicBezTo>
                    <a:pt x="35" y="34"/>
                    <a:pt x="37" y="27"/>
                    <a:pt x="34" y="23"/>
                  </a:cubicBezTo>
                  <a:cubicBezTo>
                    <a:pt x="32" y="20"/>
                    <a:pt x="36" y="6"/>
                    <a:pt x="39" y="0"/>
                  </a:cubicBezTo>
                  <a:cubicBezTo>
                    <a:pt x="39" y="0"/>
                    <a:pt x="39" y="0"/>
                    <a:pt x="39" y="0"/>
                  </a:cubicBezTo>
                  <a:cubicBezTo>
                    <a:pt x="83" y="8"/>
                    <a:pt x="83" y="8"/>
                    <a:pt x="83" y="8"/>
                  </a:cubicBezTo>
                  <a:cubicBezTo>
                    <a:pt x="167" y="10"/>
                    <a:pt x="167" y="10"/>
                    <a:pt x="167" y="10"/>
                  </a:cubicBezTo>
                  <a:cubicBezTo>
                    <a:pt x="167" y="36"/>
                    <a:pt x="167" y="36"/>
                    <a:pt x="167" y="36"/>
                  </a:cubicBezTo>
                  <a:cubicBezTo>
                    <a:pt x="160" y="38"/>
                    <a:pt x="150" y="40"/>
                    <a:pt x="150" y="50"/>
                  </a:cubicBezTo>
                  <a:cubicBezTo>
                    <a:pt x="150" y="54"/>
                    <a:pt x="154" y="57"/>
                    <a:pt x="156" y="59"/>
                  </a:cubicBezTo>
                  <a:cubicBezTo>
                    <a:pt x="159" y="61"/>
                    <a:pt x="159" y="63"/>
                    <a:pt x="160" y="67"/>
                  </a:cubicBezTo>
                  <a:cubicBezTo>
                    <a:pt x="161" y="69"/>
                    <a:pt x="164" y="70"/>
                    <a:pt x="166" y="71"/>
                  </a:cubicBezTo>
                  <a:cubicBezTo>
                    <a:pt x="168" y="73"/>
                    <a:pt x="178" y="100"/>
                    <a:pt x="182" y="88"/>
                  </a:cubicBezTo>
                  <a:cubicBezTo>
                    <a:pt x="184" y="82"/>
                    <a:pt x="185" y="75"/>
                    <a:pt x="190" y="72"/>
                  </a:cubicBezTo>
                  <a:cubicBezTo>
                    <a:pt x="196" y="67"/>
                    <a:pt x="198" y="76"/>
                    <a:pt x="200" y="79"/>
                  </a:cubicBezTo>
                  <a:cubicBezTo>
                    <a:pt x="200" y="79"/>
                    <a:pt x="200" y="79"/>
                    <a:pt x="200" y="79"/>
                  </a:cubicBezTo>
                  <a:cubicBezTo>
                    <a:pt x="196" y="83"/>
                    <a:pt x="195" y="90"/>
                    <a:pt x="196" y="96"/>
                  </a:cubicBezTo>
                  <a:cubicBezTo>
                    <a:pt x="197" y="101"/>
                    <a:pt x="196" y="101"/>
                    <a:pt x="200" y="104"/>
                  </a:cubicBezTo>
                  <a:cubicBezTo>
                    <a:pt x="205" y="108"/>
                    <a:pt x="217" y="119"/>
                    <a:pt x="214" y="126"/>
                  </a:cubicBezTo>
                  <a:cubicBezTo>
                    <a:pt x="211" y="134"/>
                    <a:pt x="199" y="147"/>
                    <a:pt x="199" y="154"/>
                  </a:cubicBezTo>
                  <a:cubicBezTo>
                    <a:pt x="199" y="160"/>
                    <a:pt x="207" y="159"/>
                    <a:pt x="211" y="160"/>
                  </a:cubicBezTo>
                  <a:cubicBezTo>
                    <a:pt x="221" y="162"/>
                    <a:pt x="209" y="164"/>
                    <a:pt x="209" y="171"/>
                  </a:cubicBezTo>
                  <a:cubicBezTo>
                    <a:pt x="209" y="175"/>
                    <a:pt x="209" y="177"/>
                    <a:pt x="212" y="181"/>
                  </a:cubicBezTo>
                  <a:cubicBezTo>
                    <a:pt x="213" y="182"/>
                    <a:pt x="215" y="184"/>
                    <a:pt x="215" y="186"/>
                  </a:cubicBezTo>
                  <a:cubicBezTo>
                    <a:pt x="216" y="189"/>
                    <a:pt x="215" y="192"/>
                    <a:pt x="218" y="195"/>
                  </a:cubicBezTo>
                  <a:cubicBezTo>
                    <a:pt x="220" y="197"/>
                    <a:pt x="223" y="194"/>
                    <a:pt x="225" y="197"/>
                  </a:cubicBezTo>
                  <a:cubicBezTo>
                    <a:pt x="227" y="200"/>
                    <a:pt x="229" y="206"/>
                    <a:pt x="232" y="209"/>
                  </a:cubicBezTo>
                  <a:cubicBezTo>
                    <a:pt x="237" y="215"/>
                    <a:pt x="242" y="204"/>
                    <a:pt x="246" y="202"/>
                  </a:cubicBezTo>
                  <a:cubicBezTo>
                    <a:pt x="248" y="201"/>
                    <a:pt x="250" y="201"/>
                    <a:pt x="252" y="202"/>
                  </a:cubicBezTo>
                  <a:cubicBezTo>
                    <a:pt x="254" y="204"/>
                    <a:pt x="258" y="204"/>
                    <a:pt x="260" y="205"/>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0" name="Freeform 6"/>
            <p:cNvSpPr>
              <a:spLocks/>
            </p:cNvSpPr>
            <p:nvPr/>
          </p:nvSpPr>
          <p:spPr bwMode="auto">
            <a:xfrm>
              <a:off x="6611938" y="1531938"/>
              <a:ext cx="366713" cy="439737"/>
            </a:xfrm>
            <a:custGeom>
              <a:avLst/>
              <a:gdLst/>
              <a:ahLst/>
              <a:cxnLst>
                <a:cxn ang="0">
                  <a:pos x="48" y="6"/>
                </a:cxn>
                <a:cxn ang="0">
                  <a:pos x="82" y="24"/>
                </a:cxn>
                <a:cxn ang="0">
                  <a:pos x="103" y="34"/>
                </a:cxn>
                <a:cxn ang="0">
                  <a:pos x="125" y="44"/>
                </a:cxn>
                <a:cxn ang="0">
                  <a:pos x="156" y="48"/>
                </a:cxn>
                <a:cxn ang="0">
                  <a:pos x="190" y="44"/>
                </a:cxn>
                <a:cxn ang="0">
                  <a:pos x="202" y="54"/>
                </a:cxn>
                <a:cxn ang="0">
                  <a:pos x="209" y="91"/>
                </a:cxn>
                <a:cxn ang="0">
                  <a:pos x="234" y="105"/>
                </a:cxn>
                <a:cxn ang="0">
                  <a:pos x="248" y="131"/>
                </a:cxn>
                <a:cxn ang="0">
                  <a:pos x="264" y="154"/>
                </a:cxn>
                <a:cxn ang="0">
                  <a:pos x="275" y="184"/>
                </a:cxn>
                <a:cxn ang="0">
                  <a:pos x="248" y="254"/>
                </a:cxn>
                <a:cxn ang="0">
                  <a:pos x="247" y="326"/>
                </a:cxn>
                <a:cxn ang="0">
                  <a:pos x="234" y="326"/>
                </a:cxn>
                <a:cxn ang="0">
                  <a:pos x="216" y="329"/>
                </a:cxn>
                <a:cxn ang="0">
                  <a:pos x="188" y="326"/>
                </a:cxn>
                <a:cxn ang="0">
                  <a:pos x="182" y="317"/>
                </a:cxn>
                <a:cxn ang="0">
                  <a:pos x="171" y="302"/>
                </a:cxn>
                <a:cxn ang="0">
                  <a:pos x="163" y="274"/>
                </a:cxn>
                <a:cxn ang="0">
                  <a:pos x="162" y="243"/>
                </a:cxn>
                <a:cxn ang="0">
                  <a:pos x="139" y="211"/>
                </a:cxn>
                <a:cxn ang="0">
                  <a:pos x="119" y="191"/>
                </a:cxn>
                <a:cxn ang="0">
                  <a:pos x="89" y="162"/>
                </a:cxn>
                <a:cxn ang="0">
                  <a:pos x="40" y="144"/>
                </a:cxn>
                <a:cxn ang="0">
                  <a:pos x="39" y="112"/>
                </a:cxn>
                <a:cxn ang="0">
                  <a:pos x="41" y="93"/>
                </a:cxn>
                <a:cxn ang="0">
                  <a:pos x="28" y="78"/>
                </a:cxn>
                <a:cxn ang="0">
                  <a:pos x="8" y="56"/>
                </a:cxn>
                <a:cxn ang="0">
                  <a:pos x="0" y="48"/>
                </a:cxn>
                <a:cxn ang="0">
                  <a:pos x="4" y="38"/>
                </a:cxn>
                <a:cxn ang="0">
                  <a:pos x="19" y="22"/>
                </a:cxn>
              </a:cxnLst>
              <a:rect l="0" t="0" r="r" b="b"/>
              <a:pathLst>
                <a:path w="275" h="332">
                  <a:moveTo>
                    <a:pt x="28" y="6"/>
                  </a:moveTo>
                  <a:cubicBezTo>
                    <a:pt x="48" y="6"/>
                    <a:pt x="48" y="6"/>
                    <a:pt x="48" y="6"/>
                  </a:cubicBezTo>
                  <a:cubicBezTo>
                    <a:pt x="53" y="4"/>
                    <a:pt x="64" y="0"/>
                    <a:pt x="69" y="2"/>
                  </a:cubicBezTo>
                  <a:cubicBezTo>
                    <a:pt x="80" y="5"/>
                    <a:pt x="64" y="23"/>
                    <a:pt x="82" y="24"/>
                  </a:cubicBezTo>
                  <a:cubicBezTo>
                    <a:pt x="86" y="24"/>
                    <a:pt x="91" y="29"/>
                    <a:pt x="93" y="31"/>
                  </a:cubicBezTo>
                  <a:cubicBezTo>
                    <a:pt x="96" y="33"/>
                    <a:pt x="100" y="30"/>
                    <a:pt x="103" y="34"/>
                  </a:cubicBezTo>
                  <a:cubicBezTo>
                    <a:pt x="107" y="38"/>
                    <a:pt x="109" y="45"/>
                    <a:pt x="112" y="50"/>
                  </a:cubicBezTo>
                  <a:cubicBezTo>
                    <a:pt x="115" y="56"/>
                    <a:pt x="120" y="47"/>
                    <a:pt x="125" y="44"/>
                  </a:cubicBezTo>
                  <a:cubicBezTo>
                    <a:pt x="131" y="41"/>
                    <a:pt x="132" y="44"/>
                    <a:pt x="137" y="46"/>
                  </a:cubicBezTo>
                  <a:cubicBezTo>
                    <a:pt x="143" y="49"/>
                    <a:pt x="150" y="48"/>
                    <a:pt x="156" y="48"/>
                  </a:cubicBezTo>
                  <a:cubicBezTo>
                    <a:pt x="160" y="49"/>
                    <a:pt x="161" y="38"/>
                    <a:pt x="171" y="41"/>
                  </a:cubicBezTo>
                  <a:cubicBezTo>
                    <a:pt x="175" y="40"/>
                    <a:pt x="185" y="43"/>
                    <a:pt x="190" y="44"/>
                  </a:cubicBezTo>
                  <a:cubicBezTo>
                    <a:pt x="194" y="45"/>
                    <a:pt x="200" y="44"/>
                    <a:pt x="203" y="46"/>
                  </a:cubicBezTo>
                  <a:cubicBezTo>
                    <a:pt x="204" y="47"/>
                    <a:pt x="202" y="53"/>
                    <a:pt x="202" y="54"/>
                  </a:cubicBezTo>
                  <a:cubicBezTo>
                    <a:pt x="200" y="62"/>
                    <a:pt x="207" y="60"/>
                    <a:pt x="204" y="68"/>
                  </a:cubicBezTo>
                  <a:cubicBezTo>
                    <a:pt x="203" y="71"/>
                    <a:pt x="207" y="89"/>
                    <a:pt x="209" y="91"/>
                  </a:cubicBezTo>
                  <a:cubicBezTo>
                    <a:pt x="214" y="95"/>
                    <a:pt x="220" y="94"/>
                    <a:pt x="226" y="95"/>
                  </a:cubicBezTo>
                  <a:cubicBezTo>
                    <a:pt x="230" y="96"/>
                    <a:pt x="232" y="101"/>
                    <a:pt x="234" y="105"/>
                  </a:cubicBezTo>
                  <a:cubicBezTo>
                    <a:pt x="235" y="112"/>
                    <a:pt x="239" y="106"/>
                    <a:pt x="242" y="111"/>
                  </a:cubicBezTo>
                  <a:cubicBezTo>
                    <a:pt x="245" y="118"/>
                    <a:pt x="246" y="124"/>
                    <a:pt x="248" y="131"/>
                  </a:cubicBezTo>
                  <a:cubicBezTo>
                    <a:pt x="250" y="136"/>
                    <a:pt x="255" y="139"/>
                    <a:pt x="260" y="143"/>
                  </a:cubicBezTo>
                  <a:cubicBezTo>
                    <a:pt x="262" y="145"/>
                    <a:pt x="263" y="151"/>
                    <a:pt x="264" y="154"/>
                  </a:cubicBezTo>
                  <a:cubicBezTo>
                    <a:pt x="266" y="159"/>
                    <a:pt x="268" y="164"/>
                    <a:pt x="271" y="169"/>
                  </a:cubicBezTo>
                  <a:cubicBezTo>
                    <a:pt x="272" y="173"/>
                    <a:pt x="272" y="181"/>
                    <a:pt x="275" y="184"/>
                  </a:cubicBezTo>
                  <a:cubicBezTo>
                    <a:pt x="275" y="184"/>
                    <a:pt x="275" y="184"/>
                    <a:pt x="275" y="184"/>
                  </a:cubicBezTo>
                  <a:cubicBezTo>
                    <a:pt x="248" y="254"/>
                    <a:pt x="248" y="254"/>
                    <a:pt x="248" y="254"/>
                  </a:cubicBezTo>
                  <a:cubicBezTo>
                    <a:pt x="247" y="326"/>
                    <a:pt x="247" y="326"/>
                    <a:pt x="247" y="326"/>
                  </a:cubicBezTo>
                  <a:cubicBezTo>
                    <a:pt x="247" y="326"/>
                    <a:pt x="247" y="326"/>
                    <a:pt x="247" y="326"/>
                  </a:cubicBezTo>
                  <a:cubicBezTo>
                    <a:pt x="244" y="326"/>
                    <a:pt x="242" y="327"/>
                    <a:pt x="239" y="327"/>
                  </a:cubicBezTo>
                  <a:cubicBezTo>
                    <a:pt x="237" y="327"/>
                    <a:pt x="236" y="326"/>
                    <a:pt x="234" y="326"/>
                  </a:cubicBezTo>
                  <a:cubicBezTo>
                    <a:pt x="230" y="325"/>
                    <a:pt x="228" y="328"/>
                    <a:pt x="224" y="329"/>
                  </a:cubicBezTo>
                  <a:cubicBezTo>
                    <a:pt x="221" y="330"/>
                    <a:pt x="219" y="329"/>
                    <a:pt x="216" y="329"/>
                  </a:cubicBezTo>
                  <a:cubicBezTo>
                    <a:pt x="212" y="329"/>
                    <a:pt x="209" y="332"/>
                    <a:pt x="205" y="330"/>
                  </a:cubicBezTo>
                  <a:cubicBezTo>
                    <a:pt x="199" y="326"/>
                    <a:pt x="196" y="326"/>
                    <a:pt x="188" y="326"/>
                  </a:cubicBezTo>
                  <a:cubicBezTo>
                    <a:pt x="188" y="326"/>
                    <a:pt x="188" y="326"/>
                    <a:pt x="188" y="326"/>
                  </a:cubicBezTo>
                  <a:cubicBezTo>
                    <a:pt x="187" y="322"/>
                    <a:pt x="186" y="319"/>
                    <a:pt x="182" y="317"/>
                  </a:cubicBezTo>
                  <a:cubicBezTo>
                    <a:pt x="177" y="314"/>
                    <a:pt x="177" y="312"/>
                    <a:pt x="175" y="307"/>
                  </a:cubicBezTo>
                  <a:cubicBezTo>
                    <a:pt x="174" y="304"/>
                    <a:pt x="173" y="304"/>
                    <a:pt x="171" y="302"/>
                  </a:cubicBezTo>
                  <a:cubicBezTo>
                    <a:pt x="169" y="301"/>
                    <a:pt x="168" y="301"/>
                    <a:pt x="167" y="299"/>
                  </a:cubicBezTo>
                  <a:cubicBezTo>
                    <a:pt x="161" y="289"/>
                    <a:pt x="159" y="284"/>
                    <a:pt x="163" y="274"/>
                  </a:cubicBezTo>
                  <a:cubicBezTo>
                    <a:pt x="166" y="267"/>
                    <a:pt x="160" y="261"/>
                    <a:pt x="162" y="253"/>
                  </a:cubicBezTo>
                  <a:cubicBezTo>
                    <a:pt x="163" y="249"/>
                    <a:pt x="164" y="248"/>
                    <a:pt x="162" y="243"/>
                  </a:cubicBezTo>
                  <a:cubicBezTo>
                    <a:pt x="160" y="238"/>
                    <a:pt x="157" y="233"/>
                    <a:pt x="152" y="230"/>
                  </a:cubicBezTo>
                  <a:cubicBezTo>
                    <a:pt x="143" y="225"/>
                    <a:pt x="145" y="216"/>
                    <a:pt x="139" y="211"/>
                  </a:cubicBezTo>
                  <a:cubicBezTo>
                    <a:pt x="136" y="208"/>
                    <a:pt x="132" y="207"/>
                    <a:pt x="129" y="203"/>
                  </a:cubicBezTo>
                  <a:cubicBezTo>
                    <a:pt x="126" y="199"/>
                    <a:pt x="123" y="193"/>
                    <a:pt x="119" y="191"/>
                  </a:cubicBezTo>
                  <a:cubicBezTo>
                    <a:pt x="113" y="187"/>
                    <a:pt x="115" y="184"/>
                    <a:pt x="112" y="181"/>
                  </a:cubicBezTo>
                  <a:cubicBezTo>
                    <a:pt x="107" y="175"/>
                    <a:pt x="94" y="170"/>
                    <a:pt x="89" y="162"/>
                  </a:cubicBezTo>
                  <a:cubicBezTo>
                    <a:pt x="85" y="155"/>
                    <a:pt x="77" y="154"/>
                    <a:pt x="71" y="149"/>
                  </a:cubicBezTo>
                  <a:cubicBezTo>
                    <a:pt x="61" y="141"/>
                    <a:pt x="51" y="142"/>
                    <a:pt x="40" y="144"/>
                  </a:cubicBezTo>
                  <a:cubicBezTo>
                    <a:pt x="29" y="147"/>
                    <a:pt x="39" y="123"/>
                    <a:pt x="40" y="119"/>
                  </a:cubicBezTo>
                  <a:cubicBezTo>
                    <a:pt x="40" y="117"/>
                    <a:pt x="36" y="115"/>
                    <a:pt x="39" y="112"/>
                  </a:cubicBezTo>
                  <a:cubicBezTo>
                    <a:pt x="40" y="110"/>
                    <a:pt x="43" y="110"/>
                    <a:pt x="44" y="107"/>
                  </a:cubicBezTo>
                  <a:cubicBezTo>
                    <a:pt x="46" y="103"/>
                    <a:pt x="43" y="97"/>
                    <a:pt x="41" y="93"/>
                  </a:cubicBezTo>
                  <a:cubicBezTo>
                    <a:pt x="39" y="89"/>
                    <a:pt x="42" y="90"/>
                    <a:pt x="38" y="86"/>
                  </a:cubicBezTo>
                  <a:cubicBezTo>
                    <a:pt x="36" y="83"/>
                    <a:pt x="31" y="80"/>
                    <a:pt x="28" y="78"/>
                  </a:cubicBezTo>
                  <a:cubicBezTo>
                    <a:pt x="22" y="74"/>
                    <a:pt x="17" y="70"/>
                    <a:pt x="16" y="63"/>
                  </a:cubicBezTo>
                  <a:cubicBezTo>
                    <a:pt x="15" y="57"/>
                    <a:pt x="13" y="57"/>
                    <a:pt x="8" y="56"/>
                  </a:cubicBezTo>
                  <a:cubicBezTo>
                    <a:pt x="0" y="48"/>
                    <a:pt x="0" y="48"/>
                    <a:pt x="0" y="48"/>
                  </a:cubicBezTo>
                  <a:cubicBezTo>
                    <a:pt x="0" y="48"/>
                    <a:pt x="0" y="48"/>
                    <a:pt x="0" y="48"/>
                  </a:cubicBezTo>
                  <a:cubicBezTo>
                    <a:pt x="1" y="48"/>
                    <a:pt x="2" y="46"/>
                    <a:pt x="2" y="45"/>
                  </a:cubicBezTo>
                  <a:cubicBezTo>
                    <a:pt x="2" y="44"/>
                    <a:pt x="3" y="38"/>
                    <a:pt x="4" y="38"/>
                  </a:cubicBezTo>
                  <a:cubicBezTo>
                    <a:pt x="7" y="38"/>
                    <a:pt x="9" y="40"/>
                    <a:pt x="11" y="37"/>
                  </a:cubicBezTo>
                  <a:cubicBezTo>
                    <a:pt x="14" y="34"/>
                    <a:pt x="16" y="23"/>
                    <a:pt x="19" y="22"/>
                  </a:cubicBezTo>
                  <a:cubicBezTo>
                    <a:pt x="27" y="16"/>
                    <a:pt x="27" y="12"/>
                    <a:pt x="28" y="6"/>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1" name="Freeform 7"/>
            <p:cNvSpPr>
              <a:spLocks/>
            </p:cNvSpPr>
            <p:nvPr/>
          </p:nvSpPr>
          <p:spPr bwMode="auto">
            <a:xfrm>
              <a:off x="6908800" y="1362075"/>
              <a:ext cx="147638" cy="203200"/>
            </a:xfrm>
            <a:custGeom>
              <a:avLst/>
              <a:gdLst/>
              <a:ahLst/>
              <a:cxnLst>
                <a:cxn ang="0">
                  <a:pos x="5" y="18"/>
                </a:cxn>
                <a:cxn ang="0">
                  <a:pos x="1" y="35"/>
                </a:cxn>
                <a:cxn ang="0">
                  <a:pos x="5" y="43"/>
                </a:cxn>
                <a:cxn ang="0">
                  <a:pos x="19" y="65"/>
                </a:cxn>
                <a:cxn ang="0">
                  <a:pos x="4" y="93"/>
                </a:cxn>
                <a:cxn ang="0">
                  <a:pos x="16" y="99"/>
                </a:cxn>
                <a:cxn ang="0">
                  <a:pos x="14" y="110"/>
                </a:cxn>
                <a:cxn ang="0">
                  <a:pos x="17" y="120"/>
                </a:cxn>
                <a:cxn ang="0">
                  <a:pos x="20" y="125"/>
                </a:cxn>
                <a:cxn ang="0">
                  <a:pos x="23" y="134"/>
                </a:cxn>
                <a:cxn ang="0">
                  <a:pos x="30" y="136"/>
                </a:cxn>
                <a:cxn ang="0">
                  <a:pos x="37" y="148"/>
                </a:cxn>
                <a:cxn ang="0">
                  <a:pos x="51" y="141"/>
                </a:cxn>
                <a:cxn ang="0">
                  <a:pos x="57" y="141"/>
                </a:cxn>
                <a:cxn ang="0">
                  <a:pos x="65" y="144"/>
                </a:cxn>
                <a:cxn ang="0">
                  <a:pos x="65" y="144"/>
                </a:cxn>
                <a:cxn ang="0">
                  <a:pos x="76" y="128"/>
                </a:cxn>
                <a:cxn ang="0">
                  <a:pos x="78" y="112"/>
                </a:cxn>
                <a:cxn ang="0">
                  <a:pos x="93" y="89"/>
                </a:cxn>
                <a:cxn ang="0">
                  <a:pos x="102" y="57"/>
                </a:cxn>
                <a:cxn ang="0">
                  <a:pos x="111" y="47"/>
                </a:cxn>
                <a:cxn ang="0">
                  <a:pos x="111" y="40"/>
                </a:cxn>
                <a:cxn ang="0">
                  <a:pos x="110" y="30"/>
                </a:cxn>
                <a:cxn ang="0">
                  <a:pos x="111" y="18"/>
                </a:cxn>
                <a:cxn ang="0">
                  <a:pos x="111" y="18"/>
                </a:cxn>
                <a:cxn ang="0">
                  <a:pos x="95" y="18"/>
                </a:cxn>
                <a:cxn ang="0">
                  <a:pos x="83" y="22"/>
                </a:cxn>
                <a:cxn ang="0">
                  <a:pos x="73" y="20"/>
                </a:cxn>
                <a:cxn ang="0">
                  <a:pos x="60" y="14"/>
                </a:cxn>
                <a:cxn ang="0">
                  <a:pos x="52" y="8"/>
                </a:cxn>
                <a:cxn ang="0">
                  <a:pos x="34" y="6"/>
                </a:cxn>
                <a:cxn ang="0">
                  <a:pos x="29" y="16"/>
                </a:cxn>
                <a:cxn ang="0">
                  <a:pos x="5" y="18"/>
                </a:cxn>
              </a:cxnLst>
              <a:rect l="0" t="0" r="r" b="b"/>
              <a:pathLst>
                <a:path w="111" h="154">
                  <a:moveTo>
                    <a:pt x="5" y="18"/>
                  </a:moveTo>
                  <a:cubicBezTo>
                    <a:pt x="1" y="22"/>
                    <a:pt x="0" y="29"/>
                    <a:pt x="1" y="35"/>
                  </a:cubicBezTo>
                  <a:cubicBezTo>
                    <a:pt x="2" y="40"/>
                    <a:pt x="1" y="40"/>
                    <a:pt x="5" y="43"/>
                  </a:cubicBezTo>
                  <a:cubicBezTo>
                    <a:pt x="10" y="47"/>
                    <a:pt x="22" y="58"/>
                    <a:pt x="19" y="65"/>
                  </a:cubicBezTo>
                  <a:cubicBezTo>
                    <a:pt x="16" y="73"/>
                    <a:pt x="4" y="86"/>
                    <a:pt x="4" y="93"/>
                  </a:cubicBezTo>
                  <a:cubicBezTo>
                    <a:pt x="4" y="99"/>
                    <a:pt x="12" y="98"/>
                    <a:pt x="16" y="99"/>
                  </a:cubicBezTo>
                  <a:cubicBezTo>
                    <a:pt x="26" y="101"/>
                    <a:pt x="14" y="103"/>
                    <a:pt x="14" y="110"/>
                  </a:cubicBezTo>
                  <a:cubicBezTo>
                    <a:pt x="14" y="114"/>
                    <a:pt x="14" y="116"/>
                    <a:pt x="17" y="120"/>
                  </a:cubicBezTo>
                  <a:cubicBezTo>
                    <a:pt x="18" y="121"/>
                    <a:pt x="20" y="123"/>
                    <a:pt x="20" y="125"/>
                  </a:cubicBezTo>
                  <a:cubicBezTo>
                    <a:pt x="21" y="128"/>
                    <a:pt x="20" y="131"/>
                    <a:pt x="23" y="134"/>
                  </a:cubicBezTo>
                  <a:cubicBezTo>
                    <a:pt x="25" y="136"/>
                    <a:pt x="28" y="133"/>
                    <a:pt x="30" y="136"/>
                  </a:cubicBezTo>
                  <a:cubicBezTo>
                    <a:pt x="32" y="139"/>
                    <a:pt x="34" y="145"/>
                    <a:pt x="37" y="148"/>
                  </a:cubicBezTo>
                  <a:cubicBezTo>
                    <a:pt x="42" y="154"/>
                    <a:pt x="47" y="143"/>
                    <a:pt x="51" y="141"/>
                  </a:cubicBezTo>
                  <a:cubicBezTo>
                    <a:pt x="53" y="140"/>
                    <a:pt x="55" y="140"/>
                    <a:pt x="57" y="141"/>
                  </a:cubicBezTo>
                  <a:cubicBezTo>
                    <a:pt x="59" y="143"/>
                    <a:pt x="63" y="143"/>
                    <a:pt x="65" y="144"/>
                  </a:cubicBezTo>
                  <a:cubicBezTo>
                    <a:pt x="65" y="144"/>
                    <a:pt x="65" y="144"/>
                    <a:pt x="65" y="144"/>
                  </a:cubicBezTo>
                  <a:cubicBezTo>
                    <a:pt x="72" y="142"/>
                    <a:pt x="80" y="135"/>
                    <a:pt x="76" y="128"/>
                  </a:cubicBezTo>
                  <a:cubicBezTo>
                    <a:pt x="74" y="122"/>
                    <a:pt x="75" y="118"/>
                    <a:pt x="78" y="112"/>
                  </a:cubicBezTo>
                  <a:cubicBezTo>
                    <a:pt x="82" y="104"/>
                    <a:pt x="93" y="98"/>
                    <a:pt x="93" y="89"/>
                  </a:cubicBezTo>
                  <a:cubicBezTo>
                    <a:pt x="94" y="80"/>
                    <a:pt x="98" y="66"/>
                    <a:pt x="102" y="57"/>
                  </a:cubicBezTo>
                  <a:cubicBezTo>
                    <a:pt x="107" y="55"/>
                    <a:pt x="110" y="52"/>
                    <a:pt x="111" y="47"/>
                  </a:cubicBezTo>
                  <a:cubicBezTo>
                    <a:pt x="111" y="45"/>
                    <a:pt x="111" y="43"/>
                    <a:pt x="111" y="40"/>
                  </a:cubicBezTo>
                  <a:cubicBezTo>
                    <a:pt x="110" y="37"/>
                    <a:pt x="109" y="34"/>
                    <a:pt x="110" y="30"/>
                  </a:cubicBezTo>
                  <a:cubicBezTo>
                    <a:pt x="111" y="18"/>
                    <a:pt x="111" y="18"/>
                    <a:pt x="111" y="18"/>
                  </a:cubicBezTo>
                  <a:cubicBezTo>
                    <a:pt x="111" y="18"/>
                    <a:pt x="111" y="18"/>
                    <a:pt x="111" y="18"/>
                  </a:cubicBezTo>
                  <a:cubicBezTo>
                    <a:pt x="105" y="18"/>
                    <a:pt x="101" y="19"/>
                    <a:pt x="95" y="18"/>
                  </a:cubicBezTo>
                  <a:cubicBezTo>
                    <a:pt x="90" y="17"/>
                    <a:pt x="88" y="22"/>
                    <a:pt x="83" y="22"/>
                  </a:cubicBezTo>
                  <a:cubicBezTo>
                    <a:pt x="79" y="22"/>
                    <a:pt x="76" y="20"/>
                    <a:pt x="73" y="20"/>
                  </a:cubicBezTo>
                  <a:cubicBezTo>
                    <a:pt x="66" y="19"/>
                    <a:pt x="64" y="20"/>
                    <a:pt x="60" y="14"/>
                  </a:cubicBezTo>
                  <a:cubicBezTo>
                    <a:pt x="58" y="10"/>
                    <a:pt x="58" y="0"/>
                    <a:pt x="52" y="8"/>
                  </a:cubicBezTo>
                  <a:cubicBezTo>
                    <a:pt x="50" y="11"/>
                    <a:pt x="37" y="6"/>
                    <a:pt x="34" y="6"/>
                  </a:cubicBezTo>
                  <a:cubicBezTo>
                    <a:pt x="30" y="6"/>
                    <a:pt x="29" y="13"/>
                    <a:pt x="29" y="16"/>
                  </a:cubicBezTo>
                  <a:cubicBezTo>
                    <a:pt x="24" y="38"/>
                    <a:pt x="15" y="14"/>
                    <a:pt x="5" y="18"/>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2" name="Freeform 8"/>
            <p:cNvSpPr>
              <a:spLocks/>
            </p:cNvSpPr>
            <p:nvPr/>
          </p:nvSpPr>
          <p:spPr bwMode="auto">
            <a:xfrm>
              <a:off x="6996113" y="1330325"/>
              <a:ext cx="309563" cy="485775"/>
            </a:xfrm>
            <a:custGeom>
              <a:avLst/>
              <a:gdLst/>
              <a:ahLst/>
              <a:cxnLst>
                <a:cxn ang="0">
                  <a:pos x="0" y="168"/>
                </a:cxn>
                <a:cxn ang="0">
                  <a:pos x="6" y="205"/>
                </a:cxn>
                <a:cxn ang="0">
                  <a:pos x="11" y="232"/>
                </a:cxn>
                <a:cxn ang="0">
                  <a:pos x="18" y="265"/>
                </a:cxn>
                <a:cxn ang="0">
                  <a:pos x="21" y="270"/>
                </a:cxn>
                <a:cxn ang="0">
                  <a:pos x="22" y="279"/>
                </a:cxn>
                <a:cxn ang="0">
                  <a:pos x="20" y="290"/>
                </a:cxn>
                <a:cxn ang="0">
                  <a:pos x="20" y="297"/>
                </a:cxn>
                <a:cxn ang="0">
                  <a:pos x="20" y="297"/>
                </a:cxn>
                <a:cxn ang="0">
                  <a:pos x="71" y="294"/>
                </a:cxn>
                <a:cxn ang="0">
                  <a:pos x="99" y="303"/>
                </a:cxn>
                <a:cxn ang="0">
                  <a:pos x="113" y="307"/>
                </a:cxn>
                <a:cxn ang="0">
                  <a:pos x="122" y="313"/>
                </a:cxn>
                <a:cxn ang="0">
                  <a:pos x="160" y="313"/>
                </a:cxn>
                <a:cxn ang="0">
                  <a:pos x="159" y="327"/>
                </a:cxn>
                <a:cxn ang="0">
                  <a:pos x="168" y="331"/>
                </a:cxn>
                <a:cxn ang="0">
                  <a:pos x="174" y="339"/>
                </a:cxn>
                <a:cxn ang="0">
                  <a:pos x="183" y="355"/>
                </a:cxn>
                <a:cxn ang="0">
                  <a:pos x="193" y="356"/>
                </a:cxn>
                <a:cxn ang="0">
                  <a:pos x="203" y="366"/>
                </a:cxn>
                <a:cxn ang="0">
                  <a:pos x="203" y="366"/>
                </a:cxn>
                <a:cxn ang="0">
                  <a:pos x="233" y="176"/>
                </a:cxn>
                <a:cxn ang="0">
                  <a:pos x="233" y="176"/>
                </a:cxn>
                <a:cxn ang="0">
                  <a:pos x="231" y="1"/>
                </a:cxn>
                <a:cxn ang="0">
                  <a:pos x="120" y="0"/>
                </a:cxn>
                <a:cxn ang="0">
                  <a:pos x="120" y="0"/>
                </a:cxn>
                <a:cxn ang="0">
                  <a:pos x="117" y="3"/>
                </a:cxn>
                <a:cxn ang="0">
                  <a:pos x="111" y="3"/>
                </a:cxn>
                <a:cxn ang="0">
                  <a:pos x="108" y="1"/>
                </a:cxn>
                <a:cxn ang="0">
                  <a:pos x="85" y="1"/>
                </a:cxn>
                <a:cxn ang="0">
                  <a:pos x="82" y="4"/>
                </a:cxn>
                <a:cxn ang="0">
                  <a:pos x="80" y="6"/>
                </a:cxn>
                <a:cxn ang="0">
                  <a:pos x="75" y="3"/>
                </a:cxn>
                <a:cxn ang="0">
                  <a:pos x="71" y="1"/>
                </a:cxn>
                <a:cxn ang="0">
                  <a:pos x="62" y="0"/>
                </a:cxn>
                <a:cxn ang="0">
                  <a:pos x="46" y="42"/>
                </a:cxn>
                <a:cxn ang="0">
                  <a:pos x="46" y="42"/>
                </a:cxn>
                <a:cxn ang="0">
                  <a:pos x="45" y="54"/>
                </a:cxn>
                <a:cxn ang="0">
                  <a:pos x="46" y="64"/>
                </a:cxn>
                <a:cxn ang="0">
                  <a:pos x="46" y="71"/>
                </a:cxn>
                <a:cxn ang="0">
                  <a:pos x="37" y="81"/>
                </a:cxn>
                <a:cxn ang="0">
                  <a:pos x="28" y="113"/>
                </a:cxn>
                <a:cxn ang="0">
                  <a:pos x="13" y="136"/>
                </a:cxn>
                <a:cxn ang="0">
                  <a:pos x="11" y="152"/>
                </a:cxn>
                <a:cxn ang="0">
                  <a:pos x="0" y="168"/>
                </a:cxn>
              </a:cxnLst>
              <a:rect l="0" t="0" r="r" b="b"/>
              <a:pathLst>
                <a:path w="233" h="366">
                  <a:moveTo>
                    <a:pt x="0" y="168"/>
                  </a:moveTo>
                  <a:cubicBezTo>
                    <a:pt x="6" y="205"/>
                    <a:pt x="6" y="205"/>
                    <a:pt x="6" y="205"/>
                  </a:cubicBezTo>
                  <a:cubicBezTo>
                    <a:pt x="6" y="217"/>
                    <a:pt x="2" y="223"/>
                    <a:pt x="11" y="232"/>
                  </a:cubicBezTo>
                  <a:cubicBezTo>
                    <a:pt x="20" y="240"/>
                    <a:pt x="16" y="255"/>
                    <a:pt x="18" y="265"/>
                  </a:cubicBezTo>
                  <a:cubicBezTo>
                    <a:pt x="18" y="266"/>
                    <a:pt x="23" y="268"/>
                    <a:pt x="21" y="270"/>
                  </a:cubicBezTo>
                  <a:cubicBezTo>
                    <a:pt x="17" y="274"/>
                    <a:pt x="19" y="275"/>
                    <a:pt x="22" y="279"/>
                  </a:cubicBezTo>
                  <a:cubicBezTo>
                    <a:pt x="25" y="283"/>
                    <a:pt x="22" y="286"/>
                    <a:pt x="20" y="290"/>
                  </a:cubicBezTo>
                  <a:cubicBezTo>
                    <a:pt x="20" y="297"/>
                    <a:pt x="20" y="297"/>
                    <a:pt x="20" y="297"/>
                  </a:cubicBezTo>
                  <a:cubicBezTo>
                    <a:pt x="20" y="297"/>
                    <a:pt x="20" y="297"/>
                    <a:pt x="20" y="297"/>
                  </a:cubicBezTo>
                  <a:cubicBezTo>
                    <a:pt x="32" y="295"/>
                    <a:pt x="60" y="284"/>
                    <a:pt x="71" y="294"/>
                  </a:cubicBezTo>
                  <a:cubicBezTo>
                    <a:pt x="79" y="302"/>
                    <a:pt x="89" y="302"/>
                    <a:pt x="99" y="303"/>
                  </a:cubicBezTo>
                  <a:cubicBezTo>
                    <a:pt x="104" y="304"/>
                    <a:pt x="108" y="304"/>
                    <a:pt x="113" y="307"/>
                  </a:cubicBezTo>
                  <a:cubicBezTo>
                    <a:pt x="117" y="309"/>
                    <a:pt x="118" y="311"/>
                    <a:pt x="122" y="313"/>
                  </a:cubicBezTo>
                  <a:cubicBezTo>
                    <a:pt x="160" y="313"/>
                    <a:pt x="160" y="313"/>
                    <a:pt x="160" y="313"/>
                  </a:cubicBezTo>
                  <a:cubicBezTo>
                    <a:pt x="159" y="327"/>
                    <a:pt x="159" y="327"/>
                    <a:pt x="159" y="327"/>
                  </a:cubicBezTo>
                  <a:cubicBezTo>
                    <a:pt x="161" y="330"/>
                    <a:pt x="164" y="332"/>
                    <a:pt x="168" y="331"/>
                  </a:cubicBezTo>
                  <a:cubicBezTo>
                    <a:pt x="176" y="329"/>
                    <a:pt x="174" y="333"/>
                    <a:pt x="174" y="339"/>
                  </a:cubicBezTo>
                  <a:cubicBezTo>
                    <a:pt x="174" y="345"/>
                    <a:pt x="175" y="355"/>
                    <a:pt x="183" y="355"/>
                  </a:cubicBezTo>
                  <a:cubicBezTo>
                    <a:pt x="186" y="355"/>
                    <a:pt x="191" y="354"/>
                    <a:pt x="193" y="356"/>
                  </a:cubicBezTo>
                  <a:cubicBezTo>
                    <a:pt x="197" y="358"/>
                    <a:pt x="200" y="363"/>
                    <a:pt x="203" y="366"/>
                  </a:cubicBezTo>
                  <a:cubicBezTo>
                    <a:pt x="203" y="366"/>
                    <a:pt x="203" y="366"/>
                    <a:pt x="203" y="366"/>
                  </a:cubicBezTo>
                  <a:cubicBezTo>
                    <a:pt x="233" y="176"/>
                    <a:pt x="233" y="176"/>
                    <a:pt x="233" y="176"/>
                  </a:cubicBezTo>
                  <a:cubicBezTo>
                    <a:pt x="233" y="176"/>
                    <a:pt x="233" y="176"/>
                    <a:pt x="233" y="176"/>
                  </a:cubicBezTo>
                  <a:cubicBezTo>
                    <a:pt x="231" y="1"/>
                    <a:pt x="231" y="1"/>
                    <a:pt x="231" y="1"/>
                  </a:cubicBezTo>
                  <a:cubicBezTo>
                    <a:pt x="120" y="0"/>
                    <a:pt x="120" y="0"/>
                    <a:pt x="120" y="0"/>
                  </a:cubicBezTo>
                  <a:cubicBezTo>
                    <a:pt x="120" y="0"/>
                    <a:pt x="120" y="0"/>
                    <a:pt x="120" y="0"/>
                  </a:cubicBezTo>
                  <a:cubicBezTo>
                    <a:pt x="117" y="3"/>
                    <a:pt x="117" y="3"/>
                    <a:pt x="117" y="3"/>
                  </a:cubicBezTo>
                  <a:cubicBezTo>
                    <a:pt x="111" y="3"/>
                    <a:pt x="111" y="3"/>
                    <a:pt x="111" y="3"/>
                  </a:cubicBezTo>
                  <a:cubicBezTo>
                    <a:pt x="108" y="1"/>
                    <a:pt x="108" y="1"/>
                    <a:pt x="108" y="1"/>
                  </a:cubicBezTo>
                  <a:cubicBezTo>
                    <a:pt x="85" y="1"/>
                    <a:pt x="85" y="1"/>
                    <a:pt x="85" y="1"/>
                  </a:cubicBezTo>
                  <a:cubicBezTo>
                    <a:pt x="84" y="2"/>
                    <a:pt x="83" y="2"/>
                    <a:pt x="82" y="4"/>
                  </a:cubicBezTo>
                  <a:cubicBezTo>
                    <a:pt x="82" y="4"/>
                    <a:pt x="81" y="6"/>
                    <a:pt x="80" y="6"/>
                  </a:cubicBezTo>
                  <a:cubicBezTo>
                    <a:pt x="77" y="6"/>
                    <a:pt x="76" y="5"/>
                    <a:pt x="75" y="3"/>
                  </a:cubicBezTo>
                  <a:cubicBezTo>
                    <a:pt x="74" y="2"/>
                    <a:pt x="72" y="2"/>
                    <a:pt x="71" y="1"/>
                  </a:cubicBezTo>
                  <a:cubicBezTo>
                    <a:pt x="68" y="0"/>
                    <a:pt x="65" y="0"/>
                    <a:pt x="62" y="0"/>
                  </a:cubicBezTo>
                  <a:cubicBezTo>
                    <a:pt x="46" y="42"/>
                    <a:pt x="46" y="42"/>
                    <a:pt x="46" y="42"/>
                  </a:cubicBezTo>
                  <a:cubicBezTo>
                    <a:pt x="46" y="42"/>
                    <a:pt x="46" y="42"/>
                    <a:pt x="46" y="42"/>
                  </a:cubicBezTo>
                  <a:cubicBezTo>
                    <a:pt x="45" y="54"/>
                    <a:pt x="45" y="54"/>
                    <a:pt x="45" y="54"/>
                  </a:cubicBezTo>
                  <a:cubicBezTo>
                    <a:pt x="44" y="58"/>
                    <a:pt x="45" y="61"/>
                    <a:pt x="46" y="64"/>
                  </a:cubicBezTo>
                  <a:cubicBezTo>
                    <a:pt x="46" y="67"/>
                    <a:pt x="46" y="69"/>
                    <a:pt x="46" y="71"/>
                  </a:cubicBezTo>
                  <a:cubicBezTo>
                    <a:pt x="45" y="76"/>
                    <a:pt x="42" y="79"/>
                    <a:pt x="37" y="81"/>
                  </a:cubicBezTo>
                  <a:cubicBezTo>
                    <a:pt x="33" y="90"/>
                    <a:pt x="29" y="104"/>
                    <a:pt x="28" y="113"/>
                  </a:cubicBezTo>
                  <a:cubicBezTo>
                    <a:pt x="28" y="122"/>
                    <a:pt x="17" y="128"/>
                    <a:pt x="13" y="136"/>
                  </a:cubicBezTo>
                  <a:cubicBezTo>
                    <a:pt x="10" y="142"/>
                    <a:pt x="9" y="146"/>
                    <a:pt x="11" y="152"/>
                  </a:cubicBezTo>
                  <a:cubicBezTo>
                    <a:pt x="15" y="159"/>
                    <a:pt x="7" y="166"/>
                    <a:pt x="0" y="168"/>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3" name="Freeform 9"/>
            <p:cNvSpPr>
              <a:spLocks/>
            </p:cNvSpPr>
            <p:nvPr/>
          </p:nvSpPr>
          <p:spPr bwMode="auto">
            <a:xfrm>
              <a:off x="6940550" y="1706563"/>
              <a:ext cx="358775" cy="582612"/>
            </a:xfrm>
            <a:custGeom>
              <a:avLst/>
              <a:gdLst/>
              <a:ahLst/>
              <a:cxnLst>
                <a:cxn ang="0">
                  <a:pos x="61" y="13"/>
                </a:cxn>
                <a:cxn ang="0">
                  <a:pos x="112" y="10"/>
                </a:cxn>
                <a:cxn ang="0">
                  <a:pos x="140" y="19"/>
                </a:cxn>
                <a:cxn ang="0">
                  <a:pos x="154" y="23"/>
                </a:cxn>
                <a:cxn ang="0">
                  <a:pos x="163" y="29"/>
                </a:cxn>
                <a:cxn ang="0">
                  <a:pos x="201" y="29"/>
                </a:cxn>
                <a:cxn ang="0">
                  <a:pos x="200" y="43"/>
                </a:cxn>
                <a:cxn ang="0">
                  <a:pos x="209" y="47"/>
                </a:cxn>
                <a:cxn ang="0">
                  <a:pos x="215" y="55"/>
                </a:cxn>
                <a:cxn ang="0">
                  <a:pos x="224" y="71"/>
                </a:cxn>
                <a:cxn ang="0">
                  <a:pos x="234" y="72"/>
                </a:cxn>
                <a:cxn ang="0">
                  <a:pos x="244" y="82"/>
                </a:cxn>
                <a:cxn ang="0">
                  <a:pos x="244" y="82"/>
                </a:cxn>
                <a:cxn ang="0">
                  <a:pos x="259" y="98"/>
                </a:cxn>
                <a:cxn ang="0">
                  <a:pos x="251" y="150"/>
                </a:cxn>
                <a:cxn ang="0">
                  <a:pos x="245" y="171"/>
                </a:cxn>
                <a:cxn ang="0">
                  <a:pos x="241" y="181"/>
                </a:cxn>
                <a:cxn ang="0">
                  <a:pos x="242" y="205"/>
                </a:cxn>
                <a:cxn ang="0">
                  <a:pos x="247" y="216"/>
                </a:cxn>
                <a:cxn ang="0">
                  <a:pos x="256" y="228"/>
                </a:cxn>
                <a:cxn ang="0">
                  <a:pos x="263" y="245"/>
                </a:cxn>
                <a:cxn ang="0">
                  <a:pos x="268" y="269"/>
                </a:cxn>
                <a:cxn ang="0">
                  <a:pos x="267" y="281"/>
                </a:cxn>
                <a:cxn ang="0">
                  <a:pos x="260" y="295"/>
                </a:cxn>
                <a:cxn ang="0">
                  <a:pos x="195" y="390"/>
                </a:cxn>
                <a:cxn ang="0">
                  <a:pos x="195" y="390"/>
                </a:cxn>
                <a:cxn ang="0">
                  <a:pos x="161" y="390"/>
                </a:cxn>
                <a:cxn ang="0">
                  <a:pos x="161" y="439"/>
                </a:cxn>
                <a:cxn ang="0">
                  <a:pos x="161" y="439"/>
                </a:cxn>
                <a:cxn ang="0">
                  <a:pos x="45" y="439"/>
                </a:cxn>
                <a:cxn ang="0">
                  <a:pos x="45" y="439"/>
                </a:cxn>
                <a:cxn ang="0">
                  <a:pos x="43" y="285"/>
                </a:cxn>
                <a:cxn ang="0">
                  <a:pos x="50" y="279"/>
                </a:cxn>
                <a:cxn ang="0">
                  <a:pos x="55" y="268"/>
                </a:cxn>
                <a:cxn ang="0">
                  <a:pos x="56" y="257"/>
                </a:cxn>
                <a:cxn ang="0">
                  <a:pos x="60" y="243"/>
                </a:cxn>
                <a:cxn ang="0">
                  <a:pos x="56" y="233"/>
                </a:cxn>
                <a:cxn ang="0">
                  <a:pos x="40" y="222"/>
                </a:cxn>
                <a:cxn ang="0">
                  <a:pos x="35" y="206"/>
                </a:cxn>
                <a:cxn ang="0">
                  <a:pos x="14" y="195"/>
                </a:cxn>
                <a:cxn ang="0">
                  <a:pos x="0" y="194"/>
                </a:cxn>
                <a:cxn ang="0">
                  <a:pos x="0" y="194"/>
                </a:cxn>
                <a:cxn ang="0">
                  <a:pos x="1" y="122"/>
                </a:cxn>
                <a:cxn ang="0">
                  <a:pos x="28" y="52"/>
                </a:cxn>
                <a:cxn ang="0">
                  <a:pos x="28" y="52"/>
                </a:cxn>
                <a:cxn ang="0">
                  <a:pos x="45" y="46"/>
                </a:cxn>
                <a:cxn ang="0">
                  <a:pos x="54" y="28"/>
                </a:cxn>
                <a:cxn ang="0">
                  <a:pos x="61" y="13"/>
                </a:cxn>
              </a:cxnLst>
              <a:rect l="0" t="0" r="r" b="b"/>
              <a:pathLst>
                <a:path w="269" h="439">
                  <a:moveTo>
                    <a:pt x="61" y="13"/>
                  </a:moveTo>
                  <a:cubicBezTo>
                    <a:pt x="73" y="11"/>
                    <a:pt x="101" y="0"/>
                    <a:pt x="112" y="10"/>
                  </a:cubicBezTo>
                  <a:cubicBezTo>
                    <a:pt x="120" y="18"/>
                    <a:pt x="130" y="18"/>
                    <a:pt x="140" y="19"/>
                  </a:cubicBezTo>
                  <a:cubicBezTo>
                    <a:pt x="145" y="20"/>
                    <a:pt x="149" y="20"/>
                    <a:pt x="154" y="23"/>
                  </a:cubicBezTo>
                  <a:cubicBezTo>
                    <a:pt x="158" y="25"/>
                    <a:pt x="159" y="27"/>
                    <a:pt x="163" y="29"/>
                  </a:cubicBezTo>
                  <a:cubicBezTo>
                    <a:pt x="201" y="29"/>
                    <a:pt x="201" y="29"/>
                    <a:pt x="201" y="29"/>
                  </a:cubicBezTo>
                  <a:cubicBezTo>
                    <a:pt x="200" y="43"/>
                    <a:pt x="200" y="43"/>
                    <a:pt x="200" y="43"/>
                  </a:cubicBezTo>
                  <a:cubicBezTo>
                    <a:pt x="202" y="46"/>
                    <a:pt x="205" y="48"/>
                    <a:pt x="209" y="47"/>
                  </a:cubicBezTo>
                  <a:cubicBezTo>
                    <a:pt x="217" y="45"/>
                    <a:pt x="215" y="49"/>
                    <a:pt x="215" y="55"/>
                  </a:cubicBezTo>
                  <a:cubicBezTo>
                    <a:pt x="215" y="61"/>
                    <a:pt x="216" y="71"/>
                    <a:pt x="224" y="71"/>
                  </a:cubicBezTo>
                  <a:cubicBezTo>
                    <a:pt x="227" y="71"/>
                    <a:pt x="232" y="70"/>
                    <a:pt x="234" y="72"/>
                  </a:cubicBezTo>
                  <a:cubicBezTo>
                    <a:pt x="238" y="74"/>
                    <a:pt x="241" y="79"/>
                    <a:pt x="244" y="82"/>
                  </a:cubicBezTo>
                  <a:cubicBezTo>
                    <a:pt x="244" y="82"/>
                    <a:pt x="244" y="82"/>
                    <a:pt x="244" y="82"/>
                  </a:cubicBezTo>
                  <a:cubicBezTo>
                    <a:pt x="259" y="98"/>
                    <a:pt x="259" y="98"/>
                    <a:pt x="259" y="98"/>
                  </a:cubicBezTo>
                  <a:cubicBezTo>
                    <a:pt x="251" y="150"/>
                    <a:pt x="251" y="150"/>
                    <a:pt x="251" y="150"/>
                  </a:cubicBezTo>
                  <a:cubicBezTo>
                    <a:pt x="250" y="158"/>
                    <a:pt x="252" y="165"/>
                    <a:pt x="245" y="171"/>
                  </a:cubicBezTo>
                  <a:cubicBezTo>
                    <a:pt x="239" y="176"/>
                    <a:pt x="240" y="173"/>
                    <a:pt x="241" y="181"/>
                  </a:cubicBezTo>
                  <a:cubicBezTo>
                    <a:pt x="242" y="189"/>
                    <a:pt x="243" y="197"/>
                    <a:pt x="242" y="205"/>
                  </a:cubicBezTo>
                  <a:cubicBezTo>
                    <a:pt x="242" y="209"/>
                    <a:pt x="243" y="214"/>
                    <a:pt x="247" y="216"/>
                  </a:cubicBezTo>
                  <a:cubicBezTo>
                    <a:pt x="252" y="219"/>
                    <a:pt x="253" y="224"/>
                    <a:pt x="256" y="228"/>
                  </a:cubicBezTo>
                  <a:cubicBezTo>
                    <a:pt x="257" y="234"/>
                    <a:pt x="263" y="239"/>
                    <a:pt x="263" y="245"/>
                  </a:cubicBezTo>
                  <a:cubicBezTo>
                    <a:pt x="263" y="254"/>
                    <a:pt x="269" y="260"/>
                    <a:pt x="268" y="269"/>
                  </a:cubicBezTo>
                  <a:cubicBezTo>
                    <a:pt x="267" y="272"/>
                    <a:pt x="268" y="279"/>
                    <a:pt x="267" y="281"/>
                  </a:cubicBezTo>
                  <a:cubicBezTo>
                    <a:pt x="265" y="285"/>
                    <a:pt x="262" y="290"/>
                    <a:pt x="260" y="295"/>
                  </a:cubicBezTo>
                  <a:cubicBezTo>
                    <a:pt x="195" y="390"/>
                    <a:pt x="195" y="390"/>
                    <a:pt x="195" y="390"/>
                  </a:cubicBezTo>
                  <a:cubicBezTo>
                    <a:pt x="195" y="390"/>
                    <a:pt x="195" y="390"/>
                    <a:pt x="195" y="390"/>
                  </a:cubicBezTo>
                  <a:cubicBezTo>
                    <a:pt x="161" y="390"/>
                    <a:pt x="161" y="390"/>
                    <a:pt x="161" y="390"/>
                  </a:cubicBezTo>
                  <a:cubicBezTo>
                    <a:pt x="161" y="439"/>
                    <a:pt x="161" y="439"/>
                    <a:pt x="161" y="439"/>
                  </a:cubicBezTo>
                  <a:cubicBezTo>
                    <a:pt x="161" y="439"/>
                    <a:pt x="161" y="439"/>
                    <a:pt x="161" y="439"/>
                  </a:cubicBezTo>
                  <a:cubicBezTo>
                    <a:pt x="45" y="439"/>
                    <a:pt x="45" y="439"/>
                    <a:pt x="45" y="439"/>
                  </a:cubicBezTo>
                  <a:cubicBezTo>
                    <a:pt x="45" y="439"/>
                    <a:pt x="45" y="439"/>
                    <a:pt x="45" y="439"/>
                  </a:cubicBezTo>
                  <a:cubicBezTo>
                    <a:pt x="43" y="285"/>
                    <a:pt x="43" y="285"/>
                    <a:pt x="43" y="285"/>
                  </a:cubicBezTo>
                  <a:cubicBezTo>
                    <a:pt x="45" y="282"/>
                    <a:pt x="49" y="282"/>
                    <a:pt x="50" y="279"/>
                  </a:cubicBezTo>
                  <a:cubicBezTo>
                    <a:pt x="52" y="276"/>
                    <a:pt x="55" y="272"/>
                    <a:pt x="55" y="268"/>
                  </a:cubicBezTo>
                  <a:cubicBezTo>
                    <a:pt x="55" y="265"/>
                    <a:pt x="56" y="261"/>
                    <a:pt x="56" y="257"/>
                  </a:cubicBezTo>
                  <a:cubicBezTo>
                    <a:pt x="56" y="252"/>
                    <a:pt x="60" y="248"/>
                    <a:pt x="60" y="243"/>
                  </a:cubicBezTo>
                  <a:cubicBezTo>
                    <a:pt x="59" y="239"/>
                    <a:pt x="56" y="237"/>
                    <a:pt x="56" y="233"/>
                  </a:cubicBezTo>
                  <a:cubicBezTo>
                    <a:pt x="56" y="221"/>
                    <a:pt x="43" y="230"/>
                    <a:pt x="40" y="222"/>
                  </a:cubicBezTo>
                  <a:cubicBezTo>
                    <a:pt x="38" y="217"/>
                    <a:pt x="39" y="208"/>
                    <a:pt x="35" y="206"/>
                  </a:cubicBezTo>
                  <a:cubicBezTo>
                    <a:pt x="31" y="203"/>
                    <a:pt x="19" y="195"/>
                    <a:pt x="14" y="195"/>
                  </a:cubicBezTo>
                  <a:cubicBezTo>
                    <a:pt x="11" y="195"/>
                    <a:pt x="2" y="193"/>
                    <a:pt x="0" y="194"/>
                  </a:cubicBezTo>
                  <a:cubicBezTo>
                    <a:pt x="0" y="194"/>
                    <a:pt x="0" y="194"/>
                    <a:pt x="0" y="194"/>
                  </a:cubicBezTo>
                  <a:cubicBezTo>
                    <a:pt x="1" y="122"/>
                    <a:pt x="1" y="122"/>
                    <a:pt x="1" y="122"/>
                  </a:cubicBezTo>
                  <a:cubicBezTo>
                    <a:pt x="28" y="52"/>
                    <a:pt x="28" y="52"/>
                    <a:pt x="28" y="52"/>
                  </a:cubicBezTo>
                  <a:cubicBezTo>
                    <a:pt x="28" y="52"/>
                    <a:pt x="28" y="52"/>
                    <a:pt x="28" y="52"/>
                  </a:cubicBezTo>
                  <a:cubicBezTo>
                    <a:pt x="36" y="51"/>
                    <a:pt x="39" y="51"/>
                    <a:pt x="45" y="46"/>
                  </a:cubicBezTo>
                  <a:cubicBezTo>
                    <a:pt x="52" y="41"/>
                    <a:pt x="54" y="38"/>
                    <a:pt x="54" y="28"/>
                  </a:cubicBezTo>
                  <a:cubicBezTo>
                    <a:pt x="54" y="21"/>
                    <a:pt x="52" y="17"/>
                    <a:pt x="61" y="13"/>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4" name="Freeform 10"/>
            <p:cNvSpPr>
              <a:spLocks/>
            </p:cNvSpPr>
            <p:nvPr/>
          </p:nvSpPr>
          <p:spPr bwMode="auto">
            <a:xfrm>
              <a:off x="7383463" y="1779588"/>
              <a:ext cx="269875" cy="411162"/>
            </a:xfrm>
            <a:custGeom>
              <a:avLst/>
              <a:gdLst/>
              <a:ahLst/>
              <a:cxnLst>
                <a:cxn ang="0">
                  <a:pos x="82" y="22"/>
                </a:cxn>
                <a:cxn ang="0">
                  <a:pos x="83" y="31"/>
                </a:cxn>
                <a:cxn ang="0">
                  <a:pos x="78" y="45"/>
                </a:cxn>
                <a:cxn ang="0">
                  <a:pos x="64" y="67"/>
                </a:cxn>
                <a:cxn ang="0">
                  <a:pos x="58" y="79"/>
                </a:cxn>
                <a:cxn ang="0">
                  <a:pos x="49" y="94"/>
                </a:cxn>
                <a:cxn ang="0">
                  <a:pos x="26" y="117"/>
                </a:cxn>
                <a:cxn ang="0">
                  <a:pos x="11" y="130"/>
                </a:cxn>
                <a:cxn ang="0">
                  <a:pos x="8" y="145"/>
                </a:cxn>
                <a:cxn ang="0">
                  <a:pos x="9" y="156"/>
                </a:cxn>
                <a:cxn ang="0">
                  <a:pos x="5" y="174"/>
                </a:cxn>
                <a:cxn ang="0">
                  <a:pos x="5" y="195"/>
                </a:cxn>
                <a:cxn ang="0">
                  <a:pos x="8" y="206"/>
                </a:cxn>
                <a:cxn ang="0">
                  <a:pos x="29" y="239"/>
                </a:cxn>
                <a:cxn ang="0">
                  <a:pos x="37" y="247"/>
                </a:cxn>
                <a:cxn ang="0">
                  <a:pos x="37" y="247"/>
                </a:cxn>
                <a:cxn ang="0">
                  <a:pos x="47" y="256"/>
                </a:cxn>
                <a:cxn ang="0">
                  <a:pos x="56" y="260"/>
                </a:cxn>
                <a:cxn ang="0">
                  <a:pos x="71" y="271"/>
                </a:cxn>
                <a:cxn ang="0">
                  <a:pos x="80" y="278"/>
                </a:cxn>
                <a:cxn ang="0">
                  <a:pos x="88" y="276"/>
                </a:cxn>
                <a:cxn ang="0">
                  <a:pos x="100" y="280"/>
                </a:cxn>
                <a:cxn ang="0">
                  <a:pos x="108" y="289"/>
                </a:cxn>
                <a:cxn ang="0">
                  <a:pos x="122" y="292"/>
                </a:cxn>
                <a:cxn ang="0">
                  <a:pos x="138" y="301"/>
                </a:cxn>
                <a:cxn ang="0">
                  <a:pos x="160" y="305"/>
                </a:cxn>
                <a:cxn ang="0">
                  <a:pos x="160" y="305"/>
                </a:cxn>
                <a:cxn ang="0">
                  <a:pos x="163" y="303"/>
                </a:cxn>
                <a:cxn ang="0">
                  <a:pos x="163" y="303"/>
                </a:cxn>
                <a:cxn ang="0">
                  <a:pos x="159" y="278"/>
                </a:cxn>
                <a:cxn ang="0">
                  <a:pos x="162" y="245"/>
                </a:cxn>
                <a:cxn ang="0">
                  <a:pos x="181" y="214"/>
                </a:cxn>
                <a:cxn ang="0">
                  <a:pos x="177" y="182"/>
                </a:cxn>
                <a:cxn ang="0">
                  <a:pos x="181" y="165"/>
                </a:cxn>
                <a:cxn ang="0">
                  <a:pos x="180" y="154"/>
                </a:cxn>
                <a:cxn ang="0">
                  <a:pos x="179" y="134"/>
                </a:cxn>
                <a:cxn ang="0">
                  <a:pos x="185" y="127"/>
                </a:cxn>
                <a:cxn ang="0">
                  <a:pos x="189" y="115"/>
                </a:cxn>
                <a:cxn ang="0">
                  <a:pos x="184" y="102"/>
                </a:cxn>
                <a:cxn ang="0">
                  <a:pos x="193" y="89"/>
                </a:cxn>
                <a:cxn ang="0">
                  <a:pos x="196" y="67"/>
                </a:cxn>
                <a:cxn ang="0">
                  <a:pos x="202" y="57"/>
                </a:cxn>
                <a:cxn ang="0">
                  <a:pos x="202" y="46"/>
                </a:cxn>
                <a:cxn ang="0">
                  <a:pos x="202" y="46"/>
                </a:cxn>
                <a:cxn ang="0">
                  <a:pos x="186" y="32"/>
                </a:cxn>
                <a:cxn ang="0">
                  <a:pos x="182" y="19"/>
                </a:cxn>
                <a:cxn ang="0">
                  <a:pos x="175" y="12"/>
                </a:cxn>
                <a:cxn ang="0">
                  <a:pos x="165" y="8"/>
                </a:cxn>
                <a:cxn ang="0">
                  <a:pos x="157" y="6"/>
                </a:cxn>
                <a:cxn ang="0">
                  <a:pos x="145" y="3"/>
                </a:cxn>
                <a:cxn ang="0">
                  <a:pos x="131" y="8"/>
                </a:cxn>
                <a:cxn ang="0">
                  <a:pos x="125" y="6"/>
                </a:cxn>
                <a:cxn ang="0">
                  <a:pos x="113" y="11"/>
                </a:cxn>
                <a:cxn ang="0">
                  <a:pos x="100" y="15"/>
                </a:cxn>
                <a:cxn ang="0">
                  <a:pos x="82" y="22"/>
                </a:cxn>
              </a:cxnLst>
              <a:rect l="0" t="0" r="r" b="b"/>
              <a:pathLst>
                <a:path w="203" h="310">
                  <a:moveTo>
                    <a:pt x="82" y="22"/>
                  </a:moveTo>
                  <a:cubicBezTo>
                    <a:pt x="83" y="31"/>
                    <a:pt x="83" y="31"/>
                    <a:pt x="83" y="31"/>
                  </a:cubicBezTo>
                  <a:cubicBezTo>
                    <a:pt x="83" y="38"/>
                    <a:pt x="82" y="40"/>
                    <a:pt x="78" y="45"/>
                  </a:cubicBezTo>
                  <a:cubicBezTo>
                    <a:pt x="64" y="67"/>
                    <a:pt x="64" y="67"/>
                    <a:pt x="64" y="67"/>
                  </a:cubicBezTo>
                  <a:cubicBezTo>
                    <a:pt x="62" y="71"/>
                    <a:pt x="60" y="76"/>
                    <a:pt x="58" y="79"/>
                  </a:cubicBezTo>
                  <a:cubicBezTo>
                    <a:pt x="55" y="83"/>
                    <a:pt x="51" y="89"/>
                    <a:pt x="49" y="94"/>
                  </a:cubicBezTo>
                  <a:cubicBezTo>
                    <a:pt x="43" y="102"/>
                    <a:pt x="34" y="112"/>
                    <a:pt x="26" y="117"/>
                  </a:cubicBezTo>
                  <a:cubicBezTo>
                    <a:pt x="19" y="121"/>
                    <a:pt x="13" y="122"/>
                    <a:pt x="11" y="130"/>
                  </a:cubicBezTo>
                  <a:cubicBezTo>
                    <a:pt x="9" y="134"/>
                    <a:pt x="5" y="141"/>
                    <a:pt x="8" y="145"/>
                  </a:cubicBezTo>
                  <a:cubicBezTo>
                    <a:pt x="9" y="148"/>
                    <a:pt x="11" y="153"/>
                    <a:pt x="9" y="156"/>
                  </a:cubicBezTo>
                  <a:cubicBezTo>
                    <a:pt x="6" y="161"/>
                    <a:pt x="7" y="168"/>
                    <a:pt x="5" y="174"/>
                  </a:cubicBezTo>
                  <a:cubicBezTo>
                    <a:pt x="3" y="182"/>
                    <a:pt x="0" y="186"/>
                    <a:pt x="5" y="195"/>
                  </a:cubicBezTo>
                  <a:cubicBezTo>
                    <a:pt x="8" y="198"/>
                    <a:pt x="8" y="202"/>
                    <a:pt x="8" y="206"/>
                  </a:cubicBezTo>
                  <a:cubicBezTo>
                    <a:pt x="7" y="219"/>
                    <a:pt x="21" y="231"/>
                    <a:pt x="29" y="239"/>
                  </a:cubicBezTo>
                  <a:cubicBezTo>
                    <a:pt x="37" y="247"/>
                    <a:pt x="37" y="247"/>
                    <a:pt x="37" y="247"/>
                  </a:cubicBezTo>
                  <a:cubicBezTo>
                    <a:pt x="37" y="247"/>
                    <a:pt x="37" y="247"/>
                    <a:pt x="37" y="247"/>
                  </a:cubicBezTo>
                  <a:cubicBezTo>
                    <a:pt x="42" y="249"/>
                    <a:pt x="44" y="252"/>
                    <a:pt x="47" y="256"/>
                  </a:cubicBezTo>
                  <a:cubicBezTo>
                    <a:pt x="49" y="259"/>
                    <a:pt x="53" y="259"/>
                    <a:pt x="56" y="260"/>
                  </a:cubicBezTo>
                  <a:cubicBezTo>
                    <a:pt x="62" y="263"/>
                    <a:pt x="65" y="270"/>
                    <a:pt x="71" y="271"/>
                  </a:cubicBezTo>
                  <a:cubicBezTo>
                    <a:pt x="77" y="272"/>
                    <a:pt x="77" y="277"/>
                    <a:pt x="80" y="278"/>
                  </a:cubicBezTo>
                  <a:cubicBezTo>
                    <a:pt x="82" y="278"/>
                    <a:pt x="86" y="274"/>
                    <a:pt x="88" y="276"/>
                  </a:cubicBezTo>
                  <a:cubicBezTo>
                    <a:pt x="94" y="281"/>
                    <a:pt x="91" y="282"/>
                    <a:pt x="100" y="280"/>
                  </a:cubicBezTo>
                  <a:cubicBezTo>
                    <a:pt x="109" y="279"/>
                    <a:pt x="102" y="286"/>
                    <a:pt x="108" y="289"/>
                  </a:cubicBezTo>
                  <a:cubicBezTo>
                    <a:pt x="113" y="290"/>
                    <a:pt x="118" y="287"/>
                    <a:pt x="122" y="292"/>
                  </a:cubicBezTo>
                  <a:cubicBezTo>
                    <a:pt x="126" y="297"/>
                    <a:pt x="135" y="293"/>
                    <a:pt x="138" y="301"/>
                  </a:cubicBezTo>
                  <a:cubicBezTo>
                    <a:pt x="141" y="310"/>
                    <a:pt x="154" y="305"/>
                    <a:pt x="160" y="305"/>
                  </a:cubicBezTo>
                  <a:cubicBezTo>
                    <a:pt x="160" y="305"/>
                    <a:pt x="160" y="305"/>
                    <a:pt x="160" y="305"/>
                  </a:cubicBezTo>
                  <a:cubicBezTo>
                    <a:pt x="161" y="303"/>
                    <a:pt x="162" y="303"/>
                    <a:pt x="163" y="303"/>
                  </a:cubicBezTo>
                  <a:cubicBezTo>
                    <a:pt x="163" y="303"/>
                    <a:pt x="163" y="303"/>
                    <a:pt x="163" y="303"/>
                  </a:cubicBezTo>
                  <a:cubicBezTo>
                    <a:pt x="159" y="297"/>
                    <a:pt x="160" y="285"/>
                    <a:pt x="159" y="278"/>
                  </a:cubicBezTo>
                  <a:cubicBezTo>
                    <a:pt x="158" y="266"/>
                    <a:pt x="162" y="257"/>
                    <a:pt x="162" y="245"/>
                  </a:cubicBezTo>
                  <a:cubicBezTo>
                    <a:pt x="162" y="227"/>
                    <a:pt x="188" y="237"/>
                    <a:pt x="181" y="214"/>
                  </a:cubicBezTo>
                  <a:cubicBezTo>
                    <a:pt x="178" y="203"/>
                    <a:pt x="177" y="193"/>
                    <a:pt x="177" y="182"/>
                  </a:cubicBezTo>
                  <a:cubicBezTo>
                    <a:pt x="177" y="176"/>
                    <a:pt x="181" y="172"/>
                    <a:pt x="181" y="165"/>
                  </a:cubicBezTo>
                  <a:cubicBezTo>
                    <a:pt x="181" y="160"/>
                    <a:pt x="178" y="160"/>
                    <a:pt x="180" y="154"/>
                  </a:cubicBezTo>
                  <a:cubicBezTo>
                    <a:pt x="182" y="147"/>
                    <a:pt x="175" y="140"/>
                    <a:pt x="179" y="134"/>
                  </a:cubicBezTo>
                  <a:cubicBezTo>
                    <a:pt x="181" y="131"/>
                    <a:pt x="184" y="130"/>
                    <a:pt x="185" y="127"/>
                  </a:cubicBezTo>
                  <a:cubicBezTo>
                    <a:pt x="187" y="124"/>
                    <a:pt x="188" y="119"/>
                    <a:pt x="189" y="115"/>
                  </a:cubicBezTo>
                  <a:cubicBezTo>
                    <a:pt x="189" y="109"/>
                    <a:pt x="183" y="106"/>
                    <a:pt x="184" y="102"/>
                  </a:cubicBezTo>
                  <a:cubicBezTo>
                    <a:pt x="184" y="98"/>
                    <a:pt x="192" y="95"/>
                    <a:pt x="193" y="89"/>
                  </a:cubicBezTo>
                  <a:cubicBezTo>
                    <a:pt x="194" y="81"/>
                    <a:pt x="196" y="75"/>
                    <a:pt x="196" y="67"/>
                  </a:cubicBezTo>
                  <a:cubicBezTo>
                    <a:pt x="196" y="61"/>
                    <a:pt x="200" y="61"/>
                    <a:pt x="202" y="57"/>
                  </a:cubicBezTo>
                  <a:cubicBezTo>
                    <a:pt x="203" y="53"/>
                    <a:pt x="203" y="49"/>
                    <a:pt x="202" y="46"/>
                  </a:cubicBezTo>
                  <a:cubicBezTo>
                    <a:pt x="202" y="46"/>
                    <a:pt x="202" y="46"/>
                    <a:pt x="202" y="46"/>
                  </a:cubicBezTo>
                  <a:cubicBezTo>
                    <a:pt x="197" y="42"/>
                    <a:pt x="187" y="38"/>
                    <a:pt x="186" y="32"/>
                  </a:cubicBezTo>
                  <a:cubicBezTo>
                    <a:pt x="184" y="26"/>
                    <a:pt x="187" y="23"/>
                    <a:pt x="182" y="19"/>
                  </a:cubicBezTo>
                  <a:cubicBezTo>
                    <a:pt x="178" y="16"/>
                    <a:pt x="177" y="16"/>
                    <a:pt x="175" y="12"/>
                  </a:cubicBezTo>
                  <a:cubicBezTo>
                    <a:pt x="172" y="6"/>
                    <a:pt x="171" y="6"/>
                    <a:pt x="165" y="8"/>
                  </a:cubicBezTo>
                  <a:cubicBezTo>
                    <a:pt x="164" y="9"/>
                    <a:pt x="159" y="7"/>
                    <a:pt x="157" y="6"/>
                  </a:cubicBezTo>
                  <a:cubicBezTo>
                    <a:pt x="154" y="4"/>
                    <a:pt x="149" y="0"/>
                    <a:pt x="145" y="3"/>
                  </a:cubicBezTo>
                  <a:cubicBezTo>
                    <a:pt x="140" y="5"/>
                    <a:pt x="136" y="6"/>
                    <a:pt x="131" y="8"/>
                  </a:cubicBezTo>
                  <a:cubicBezTo>
                    <a:pt x="128" y="10"/>
                    <a:pt x="127" y="7"/>
                    <a:pt x="125" y="6"/>
                  </a:cubicBezTo>
                  <a:cubicBezTo>
                    <a:pt x="119" y="4"/>
                    <a:pt x="117" y="8"/>
                    <a:pt x="113" y="11"/>
                  </a:cubicBezTo>
                  <a:cubicBezTo>
                    <a:pt x="107" y="15"/>
                    <a:pt x="107" y="20"/>
                    <a:pt x="100" y="15"/>
                  </a:cubicBezTo>
                  <a:cubicBezTo>
                    <a:pt x="90" y="9"/>
                    <a:pt x="87" y="15"/>
                    <a:pt x="82" y="22"/>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5" name="Freeform 11"/>
            <p:cNvSpPr>
              <a:spLocks/>
            </p:cNvSpPr>
            <p:nvPr/>
          </p:nvSpPr>
          <p:spPr bwMode="auto">
            <a:xfrm>
              <a:off x="7200900" y="1563688"/>
              <a:ext cx="357188" cy="661987"/>
            </a:xfrm>
            <a:custGeom>
              <a:avLst/>
              <a:gdLst/>
              <a:ahLst/>
              <a:cxnLst>
                <a:cxn ang="0">
                  <a:pos x="220" y="185"/>
                </a:cxn>
                <a:cxn ang="0">
                  <a:pos x="221" y="194"/>
                </a:cxn>
                <a:cxn ang="0">
                  <a:pos x="216" y="208"/>
                </a:cxn>
                <a:cxn ang="0">
                  <a:pos x="202" y="230"/>
                </a:cxn>
                <a:cxn ang="0">
                  <a:pos x="196" y="242"/>
                </a:cxn>
                <a:cxn ang="0">
                  <a:pos x="187" y="257"/>
                </a:cxn>
                <a:cxn ang="0">
                  <a:pos x="164" y="280"/>
                </a:cxn>
                <a:cxn ang="0">
                  <a:pos x="149" y="293"/>
                </a:cxn>
                <a:cxn ang="0">
                  <a:pos x="146" y="308"/>
                </a:cxn>
                <a:cxn ang="0">
                  <a:pos x="147" y="319"/>
                </a:cxn>
                <a:cxn ang="0">
                  <a:pos x="143" y="337"/>
                </a:cxn>
                <a:cxn ang="0">
                  <a:pos x="143" y="358"/>
                </a:cxn>
                <a:cxn ang="0">
                  <a:pos x="146" y="369"/>
                </a:cxn>
                <a:cxn ang="0">
                  <a:pos x="167" y="402"/>
                </a:cxn>
                <a:cxn ang="0">
                  <a:pos x="175" y="410"/>
                </a:cxn>
                <a:cxn ang="0">
                  <a:pos x="175" y="410"/>
                </a:cxn>
                <a:cxn ang="0">
                  <a:pos x="167" y="424"/>
                </a:cxn>
                <a:cxn ang="0">
                  <a:pos x="163" y="435"/>
                </a:cxn>
                <a:cxn ang="0">
                  <a:pos x="156" y="440"/>
                </a:cxn>
                <a:cxn ang="0">
                  <a:pos x="146" y="435"/>
                </a:cxn>
                <a:cxn ang="0">
                  <a:pos x="135" y="432"/>
                </a:cxn>
                <a:cxn ang="0">
                  <a:pos x="131" y="440"/>
                </a:cxn>
                <a:cxn ang="0">
                  <a:pos x="123" y="444"/>
                </a:cxn>
                <a:cxn ang="0">
                  <a:pos x="77" y="499"/>
                </a:cxn>
                <a:cxn ang="0">
                  <a:pos x="0" y="498"/>
                </a:cxn>
                <a:cxn ang="0">
                  <a:pos x="0" y="498"/>
                </a:cxn>
                <a:cxn ang="0">
                  <a:pos x="65" y="403"/>
                </a:cxn>
                <a:cxn ang="0">
                  <a:pos x="72" y="389"/>
                </a:cxn>
                <a:cxn ang="0">
                  <a:pos x="73" y="377"/>
                </a:cxn>
                <a:cxn ang="0">
                  <a:pos x="68" y="353"/>
                </a:cxn>
                <a:cxn ang="0">
                  <a:pos x="61" y="336"/>
                </a:cxn>
                <a:cxn ang="0">
                  <a:pos x="52" y="324"/>
                </a:cxn>
                <a:cxn ang="0">
                  <a:pos x="47" y="313"/>
                </a:cxn>
                <a:cxn ang="0">
                  <a:pos x="46" y="289"/>
                </a:cxn>
                <a:cxn ang="0">
                  <a:pos x="50" y="279"/>
                </a:cxn>
                <a:cxn ang="0">
                  <a:pos x="56" y="258"/>
                </a:cxn>
                <a:cxn ang="0">
                  <a:pos x="64" y="206"/>
                </a:cxn>
                <a:cxn ang="0">
                  <a:pos x="49" y="190"/>
                </a:cxn>
                <a:cxn ang="0">
                  <a:pos x="49" y="190"/>
                </a:cxn>
                <a:cxn ang="0">
                  <a:pos x="79" y="0"/>
                </a:cxn>
                <a:cxn ang="0">
                  <a:pos x="79" y="0"/>
                </a:cxn>
                <a:cxn ang="0">
                  <a:pos x="269" y="0"/>
                </a:cxn>
                <a:cxn ang="0">
                  <a:pos x="269" y="0"/>
                </a:cxn>
                <a:cxn ang="0">
                  <a:pos x="257" y="11"/>
                </a:cxn>
                <a:cxn ang="0">
                  <a:pos x="254" y="35"/>
                </a:cxn>
                <a:cxn ang="0">
                  <a:pos x="246" y="74"/>
                </a:cxn>
                <a:cxn ang="0">
                  <a:pos x="222" y="103"/>
                </a:cxn>
                <a:cxn ang="0">
                  <a:pos x="220" y="127"/>
                </a:cxn>
                <a:cxn ang="0">
                  <a:pos x="217" y="141"/>
                </a:cxn>
                <a:cxn ang="0">
                  <a:pos x="221" y="152"/>
                </a:cxn>
                <a:cxn ang="0">
                  <a:pos x="216" y="169"/>
                </a:cxn>
                <a:cxn ang="0">
                  <a:pos x="220" y="185"/>
                </a:cxn>
              </a:cxnLst>
              <a:rect l="0" t="0" r="r" b="b"/>
              <a:pathLst>
                <a:path w="269" h="499">
                  <a:moveTo>
                    <a:pt x="220" y="185"/>
                  </a:moveTo>
                  <a:cubicBezTo>
                    <a:pt x="221" y="194"/>
                    <a:pt x="221" y="194"/>
                    <a:pt x="221" y="194"/>
                  </a:cubicBezTo>
                  <a:cubicBezTo>
                    <a:pt x="221" y="201"/>
                    <a:pt x="220" y="203"/>
                    <a:pt x="216" y="208"/>
                  </a:cubicBezTo>
                  <a:cubicBezTo>
                    <a:pt x="202" y="230"/>
                    <a:pt x="202" y="230"/>
                    <a:pt x="202" y="230"/>
                  </a:cubicBezTo>
                  <a:cubicBezTo>
                    <a:pt x="200" y="234"/>
                    <a:pt x="198" y="239"/>
                    <a:pt x="196" y="242"/>
                  </a:cubicBezTo>
                  <a:cubicBezTo>
                    <a:pt x="193" y="246"/>
                    <a:pt x="189" y="252"/>
                    <a:pt x="187" y="257"/>
                  </a:cubicBezTo>
                  <a:cubicBezTo>
                    <a:pt x="181" y="265"/>
                    <a:pt x="172" y="275"/>
                    <a:pt x="164" y="280"/>
                  </a:cubicBezTo>
                  <a:cubicBezTo>
                    <a:pt x="157" y="284"/>
                    <a:pt x="151" y="285"/>
                    <a:pt x="149" y="293"/>
                  </a:cubicBezTo>
                  <a:cubicBezTo>
                    <a:pt x="147" y="297"/>
                    <a:pt x="143" y="304"/>
                    <a:pt x="146" y="308"/>
                  </a:cubicBezTo>
                  <a:cubicBezTo>
                    <a:pt x="147" y="311"/>
                    <a:pt x="149" y="316"/>
                    <a:pt x="147" y="319"/>
                  </a:cubicBezTo>
                  <a:cubicBezTo>
                    <a:pt x="144" y="324"/>
                    <a:pt x="145" y="331"/>
                    <a:pt x="143" y="337"/>
                  </a:cubicBezTo>
                  <a:cubicBezTo>
                    <a:pt x="141" y="345"/>
                    <a:pt x="138" y="349"/>
                    <a:pt x="143" y="358"/>
                  </a:cubicBezTo>
                  <a:cubicBezTo>
                    <a:pt x="146" y="361"/>
                    <a:pt x="146" y="365"/>
                    <a:pt x="146" y="369"/>
                  </a:cubicBezTo>
                  <a:cubicBezTo>
                    <a:pt x="145" y="382"/>
                    <a:pt x="159" y="394"/>
                    <a:pt x="167" y="402"/>
                  </a:cubicBezTo>
                  <a:cubicBezTo>
                    <a:pt x="175" y="410"/>
                    <a:pt x="175" y="410"/>
                    <a:pt x="175" y="410"/>
                  </a:cubicBezTo>
                  <a:cubicBezTo>
                    <a:pt x="175" y="410"/>
                    <a:pt x="175" y="410"/>
                    <a:pt x="175" y="410"/>
                  </a:cubicBezTo>
                  <a:cubicBezTo>
                    <a:pt x="171" y="414"/>
                    <a:pt x="172" y="421"/>
                    <a:pt x="167" y="424"/>
                  </a:cubicBezTo>
                  <a:cubicBezTo>
                    <a:pt x="162" y="427"/>
                    <a:pt x="166" y="431"/>
                    <a:pt x="163" y="435"/>
                  </a:cubicBezTo>
                  <a:cubicBezTo>
                    <a:pt x="161" y="438"/>
                    <a:pt x="159" y="439"/>
                    <a:pt x="156" y="440"/>
                  </a:cubicBezTo>
                  <a:cubicBezTo>
                    <a:pt x="151" y="441"/>
                    <a:pt x="149" y="437"/>
                    <a:pt x="146" y="435"/>
                  </a:cubicBezTo>
                  <a:cubicBezTo>
                    <a:pt x="145" y="434"/>
                    <a:pt x="136" y="431"/>
                    <a:pt x="135" y="432"/>
                  </a:cubicBezTo>
                  <a:cubicBezTo>
                    <a:pt x="133" y="433"/>
                    <a:pt x="131" y="437"/>
                    <a:pt x="131" y="440"/>
                  </a:cubicBezTo>
                  <a:cubicBezTo>
                    <a:pt x="131" y="442"/>
                    <a:pt x="125" y="443"/>
                    <a:pt x="123" y="444"/>
                  </a:cubicBezTo>
                  <a:cubicBezTo>
                    <a:pt x="77" y="499"/>
                    <a:pt x="77" y="499"/>
                    <a:pt x="77" y="499"/>
                  </a:cubicBezTo>
                  <a:cubicBezTo>
                    <a:pt x="0" y="498"/>
                    <a:pt x="0" y="498"/>
                    <a:pt x="0" y="498"/>
                  </a:cubicBezTo>
                  <a:cubicBezTo>
                    <a:pt x="0" y="498"/>
                    <a:pt x="0" y="498"/>
                    <a:pt x="0" y="498"/>
                  </a:cubicBezTo>
                  <a:cubicBezTo>
                    <a:pt x="65" y="403"/>
                    <a:pt x="65" y="403"/>
                    <a:pt x="65" y="403"/>
                  </a:cubicBezTo>
                  <a:cubicBezTo>
                    <a:pt x="67" y="398"/>
                    <a:pt x="70" y="393"/>
                    <a:pt x="72" y="389"/>
                  </a:cubicBezTo>
                  <a:cubicBezTo>
                    <a:pt x="73" y="387"/>
                    <a:pt x="72" y="380"/>
                    <a:pt x="73" y="377"/>
                  </a:cubicBezTo>
                  <a:cubicBezTo>
                    <a:pt x="74" y="368"/>
                    <a:pt x="68" y="362"/>
                    <a:pt x="68" y="353"/>
                  </a:cubicBezTo>
                  <a:cubicBezTo>
                    <a:pt x="68" y="347"/>
                    <a:pt x="62" y="342"/>
                    <a:pt x="61" y="336"/>
                  </a:cubicBezTo>
                  <a:cubicBezTo>
                    <a:pt x="58" y="332"/>
                    <a:pt x="57" y="327"/>
                    <a:pt x="52" y="324"/>
                  </a:cubicBezTo>
                  <a:cubicBezTo>
                    <a:pt x="48" y="322"/>
                    <a:pt x="47" y="317"/>
                    <a:pt x="47" y="313"/>
                  </a:cubicBezTo>
                  <a:cubicBezTo>
                    <a:pt x="48" y="305"/>
                    <a:pt x="47" y="297"/>
                    <a:pt x="46" y="289"/>
                  </a:cubicBezTo>
                  <a:cubicBezTo>
                    <a:pt x="45" y="281"/>
                    <a:pt x="44" y="284"/>
                    <a:pt x="50" y="279"/>
                  </a:cubicBezTo>
                  <a:cubicBezTo>
                    <a:pt x="57" y="273"/>
                    <a:pt x="55" y="266"/>
                    <a:pt x="56" y="258"/>
                  </a:cubicBezTo>
                  <a:cubicBezTo>
                    <a:pt x="64" y="206"/>
                    <a:pt x="64" y="206"/>
                    <a:pt x="64" y="206"/>
                  </a:cubicBezTo>
                  <a:cubicBezTo>
                    <a:pt x="49" y="190"/>
                    <a:pt x="49" y="190"/>
                    <a:pt x="49" y="190"/>
                  </a:cubicBezTo>
                  <a:cubicBezTo>
                    <a:pt x="49" y="190"/>
                    <a:pt x="49" y="190"/>
                    <a:pt x="49" y="190"/>
                  </a:cubicBezTo>
                  <a:cubicBezTo>
                    <a:pt x="79" y="0"/>
                    <a:pt x="79" y="0"/>
                    <a:pt x="79" y="0"/>
                  </a:cubicBezTo>
                  <a:cubicBezTo>
                    <a:pt x="79" y="0"/>
                    <a:pt x="79" y="0"/>
                    <a:pt x="79" y="0"/>
                  </a:cubicBezTo>
                  <a:cubicBezTo>
                    <a:pt x="269" y="0"/>
                    <a:pt x="269" y="0"/>
                    <a:pt x="269" y="0"/>
                  </a:cubicBezTo>
                  <a:cubicBezTo>
                    <a:pt x="269" y="0"/>
                    <a:pt x="269" y="0"/>
                    <a:pt x="269" y="0"/>
                  </a:cubicBezTo>
                  <a:cubicBezTo>
                    <a:pt x="266" y="8"/>
                    <a:pt x="261" y="5"/>
                    <a:pt x="257" y="11"/>
                  </a:cubicBezTo>
                  <a:cubicBezTo>
                    <a:pt x="254" y="15"/>
                    <a:pt x="256" y="29"/>
                    <a:pt x="254" y="35"/>
                  </a:cubicBezTo>
                  <a:cubicBezTo>
                    <a:pt x="246" y="74"/>
                    <a:pt x="246" y="74"/>
                    <a:pt x="246" y="74"/>
                  </a:cubicBezTo>
                  <a:cubicBezTo>
                    <a:pt x="243" y="89"/>
                    <a:pt x="226" y="90"/>
                    <a:pt x="222" y="103"/>
                  </a:cubicBezTo>
                  <a:cubicBezTo>
                    <a:pt x="222" y="109"/>
                    <a:pt x="222" y="121"/>
                    <a:pt x="220" y="127"/>
                  </a:cubicBezTo>
                  <a:cubicBezTo>
                    <a:pt x="217" y="132"/>
                    <a:pt x="215" y="135"/>
                    <a:pt x="217" y="141"/>
                  </a:cubicBezTo>
                  <a:cubicBezTo>
                    <a:pt x="218" y="145"/>
                    <a:pt x="221" y="147"/>
                    <a:pt x="221" y="152"/>
                  </a:cubicBezTo>
                  <a:cubicBezTo>
                    <a:pt x="221" y="157"/>
                    <a:pt x="216" y="163"/>
                    <a:pt x="216" y="169"/>
                  </a:cubicBezTo>
                  <a:cubicBezTo>
                    <a:pt x="216" y="176"/>
                    <a:pt x="218" y="179"/>
                    <a:pt x="220" y="185"/>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6" name="Freeform 12"/>
            <p:cNvSpPr>
              <a:spLocks/>
            </p:cNvSpPr>
            <p:nvPr/>
          </p:nvSpPr>
          <p:spPr bwMode="auto">
            <a:xfrm>
              <a:off x="6521450" y="1970088"/>
              <a:ext cx="358775" cy="606425"/>
            </a:xfrm>
            <a:custGeom>
              <a:avLst/>
              <a:gdLst/>
              <a:ahLst/>
              <a:cxnLst>
                <a:cxn ang="0">
                  <a:pos x="153" y="341"/>
                </a:cxn>
                <a:cxn ang="0">
                  <a:pos x="263" y="325"/>
                </a:cxn>
                <a:cxn ang="0">
                  <a:pos x="262" y="321"/>
                </a:cxn>
                <a:cxn ang="0">
                  <a:pos x="265" y="293"/>
                </a:cxn>
                <a:cxn ang="0">
                  <a:pos x="269" y="268"/>
                </a:cxn>
                <a:cxn ang="0">
                  <a:pos x="267" y="232"/>
                </a:cxn>
                <a:cxn ang="0">
                  <a:pos x="250" y="189"/>
                </a:cxn>
                <a:cxn ang="0">
                  <a:pos x="255" y="177"/>
                </a:cxn>
                <a:cxn ang="0">
                  <a:pos x="248" y="153"/>
                </a:cxn>
                <a:cxn ang="0">
                  <a:pos x="235" y="129"/>
                </a:cxn>
                <a:cxn ang="0">
                  <a:pos x="224" y="64"/>
                </a:cxn>
                <a:cxn ang="0">
                  <a:pos x="219" y="51"/>
                </a:cxn>
                <a:cxn ang="0">
                  <a:pos x="210" y="24"/>
                </a:cxn>
                <a:cxn ang="0">
                  <a:pos x="204" y="19"/>
                </a:cxn>
                <a:cxn ang="0">
                  <a:pos x="173" y="8"/>
                </a:cxn>
                <a:cxn ang="0">
                  <a:pos x="151" y="10"/>
                </a:cxn>
                <a:cxn ang="0">
                  <a:pos x="126" y="27"/>
                </a:cxn>
                <a:cxn ang="0">
                  <a:pos x="105" y="16"/>
                </a:cxn>
                <a:cxn ang="0">
                  <a:pos x="90" y="2"/>
                </a:cxn>
                <a:cxn ang="0">
                  <a:pos x="63" y="14"/>
                </a:cxn>
                <a:cxn ang="0">
                  <a:pos x="34" y="49"/>
                </a:cxn>
                <a:cxn ang="0">
                  <a:pos x="26" y="53"/>
                </a:cxn>
                <a:cxn ang="0">
                  <a:pos x="34" y="98"/>
                </a:cxn>
                <a:cxn ang="0">
                  <a:pos x="50" y="120"/>
                </a:cxn>
                <a:cxn ang="0">
                  <a:pos x="44" y="150"/>
                </a:cxn>
                <a:cxn ang="0">
                  <a:pos x="40" y="191"/>
                </a:cxn>
                <a:cxn ang="0">
                  <a:pos x="21" y="223"/>
                </a:cxn>
                <a:cxn ang="0">
                  <a:pos x="14" y="241"/>
                </a:cxn>
                <a:cxn ang="0">
                  <a:pos x="0" y="263"/>
                </a:cxn>
                <a:cxn ang="0">
                  <a:pos x="9" y="281"/>
                </a:cxn>
                <a:cxn ang="0">
                  <a:pos x="12" y="307"/>
                </a:cxn>
                <a:cxn ang="0">
                  <a:pos x="8" y="335"/>
                </a:cxn>
                <a:cxn ang="0">
                  <a:pos x="12" y="341"/>
                </a:cxn>
                <a:cxn ang="0">
                  <a:pos x="21" y="350"/>
                </a:cxn>
                <a:cxn ang="0">
                  <a:pos x="22" y="358"/>
                </a:cxn>
                <a:cxn ang="0">
                  <a:pos x="37" y="381"/>
                </a:cxn>
                <a:cxn ang="0">
                  <a:pos x="53" y="409"/>
                </a:cxn>
                <a:cxn ang="0">
                  <a:pos x="100" y="427"/>
                </a:cxn>
                <a:cxn ang="0">
                  <a:pos x="114" y="440"/>
                </a:cxn>
                <a:cxn ang="0">
                  <a:pos x="137" y="446"/>
                </a:cxn>
                <a:cxn ang="0">
                  <a:pos x="150" y="454"/>
                </a:cxn>
              </a:cxnLst>
              <a:rect l="0" t="0" r="r" b="b"/>
              <a:pathLst>
                <a:path w="270" h="457">
                  <a:moveTo>
                    <a:pt x="154" y="457"/>
                  </a:moveTo>
                  <a:cubicBezTo>
                    <a:pt x="153" y="341"/>
                    <a:pt x="153" y="341"/>
                    <a:pt x="153" y="341"/>
                  </a:cubicBezTo>
                  <a:cubicBezTo>
                    <a:pt x="150" y="324"/>
                    <a:pt x="150" y="324"/>
                    <a:pt x="150" y="324"/>
                  </a:cubicBezTo>
                  <a:cubicBezTo>
                    <a:pt x="263" y="325"/>
                    <a:pt x="263" y="325"/>
                    <a:pt x="263" y="325"/>
                  </a:cubicBezTo>
                  <a:cubicBezTo>
                    <a:pt x="263" y="325"/>
                    <a:pt x="263" y="325"/>
                    <a:pt x="263" y="325"/>
                  </a:cubicBezTo>
                  <a:cubicBezTo>
                    <a:pt x="262" y="321"/>
                    <a:pt x="262" y="321"/>
                    <a:pt x="262" y="321"/>
                  </a:cubicBezTo>
                  <a:cubicBezTo>
                    <a:pt x="262" y="316"/>
                    <a:pt x="264" y="312"/>
                    <a:pt x="265" y="307"/>
                  </a:cubicBezTo>
                  <a:cubicBezTo>
                    <a:pt x="265" y="303"/>
                    <a:pt x="264" y="298"/>
                    <a:pt x="265" y="293"/>
                  </a:cubicBezTo>
                  <a:cubicBezTo>
                    <a:pt x="266" y="290"/>
                    <a:pt x="268" y="288"/>
                    <a:pt x="269" y="285"/>
                  </a:cubicBezTo>
                  <a:cubicBezTo>
                    <a:pt x="270" y="280"/>
                    <a:pt x="268" y="274"/>
                    <a:pt x="269" y="268"/>
                  </a:cubicBezTo>
                  <a:cubicBezTo>
                    <a:pt x="269" y="261"/>
                    <a:pt x="268" y="254"/>
                    <a:pt x="267" y="247"/>
                  </a:cubicBezTo>
                  <a:cubicBezTo>
                    <a:pt x="267" y="243"/>
                    <a:pt x="268" y="237"/>
                    <a:pt x="267" y="232"/>
                  </a:cubicBezTo>
                  <a:cubicBezTo>
                    <a:pt x="266" y="223"/>
                    <a:pt x="258" y="216"/>
                    <a:pt x="255" y="207"/>
                  </a:cubicBezTo>
                  <a:cubicBezTo>
                    <a:pt x="253" y="201"/>
                    <a:pt x="254" y="194"/>
                    <a:pt x="250" y="189"/>
                  </a:cubicBezTo>
                  <a:cubicBezTo>
                    <a:pt x="249" y="187"/>
                    <a:pt x="252" y="184"/>
                    <a:pt x="251" y="182"/>
                  </a:cubicBezTo>
                  <a:cubicBezTo>
                    <a:pt x="250" y="176"/>
                    <a:pt x="254" y="180"/>
                    <a:pt x="255" y="177"/>
                  </a:cubicBezTo>
                  <a:cubicBezTo>
                    <a:pt x="257" y="173"/>
                    <a:pt x="254" y="166"/>
                    <a:pt x="253" y="162"/>
                  </a:cubicBezTo>
                  <a:cubicBezTo>
                    <a:pt x="248" y="153"/>
                    <a:pt x="248" y="153"/>
                    <a:pt x="248" y="153"/>
                  </a:cubicBezTo>
                  <a:cubicBezTo>
                    <a:pt x="247" y="150"/>
                    <a:pt x="242" y="150"/>
                    <a:pt x="241" y="147"/>
                  </a:cubicBezTo>
                  <a:cubicBezTo>
                    <a:pt x="235" y="144"/>
                    <a:pt x="239" y="133"/>
                    <a:pt x="235" y="129"/>
                  </a:cubicBezTo>
                  <a:cubicBezTo>
                    <a:pt x="229" y="123"/>
                    <a:pt x="226" y="117"/>
                    <a:pt x="226" y="109"/>
                  </a:cubicBezTo>
                  <a:cubicBezTo>
                    <a:pt x="225" y="101"/>
                    <a:pt x="217" y="69"/>
                    <a:pt x="224" y="64"/>
                  </a:cubicBezTo>
                  <a:cubicBezTo>
                    <a:pt x="225" y="60"/>
                    <a:pt x="225" y="61"/>
                    <a:pt x="224" y="57"/>
                  </a:cubicBezTo>
                  <a:cubicBezTo>
                    <a:pt x="222" y="55"/>
                    <a:pt x="220" y="53"/>
                    <a:pt x="219" y="51"/>
                  </a:cubicBezTo>
                  <a:cubicBezTo>
                    <a:pt x="218" y="48"/>
                    <a:pt x="217" y="45"/>
                    <a:pt x="216" y="42"/>
                  </a:cubicBezTo>
                  <a:cubicBezTo>
                    <a:pt x="215" y="36"/>
                    <a:pt x="211" y="31"/>
                    <a:pt x="210" y="24"/>
                  </a:cubicBezTo>
                  <a:cubicBezTo>
                    <a:pt x="210" y="24"/>
                    <a:pt x="210" y="24"/>
                    <a:pt x="210" y="24"/>
                  </a:cubicBezTo>
                  <a:cubicBezTo>
                    <a:pt x="208" y="23"/>
                    <a:pt x="204" y="22"/>
                    <a:pt x="204" y="19"/>
                  </a:cubicBezTo>
                  <a:cubicBezTo>
                    <a:pt x="198" y="15"/>
                    <a:pt x="193" y="17"/>
                    <a:pt x="186" y="16"/>
                  </a:cubicBezTo>
                  <a:cubicBezTo>
                    <a:pt x="180" y="15"/>
                    <a:pt x="173" y="16"/>
                    <a:pt x="173" y="8"/>
                  </a:cubicBezTo>
                  <a:cubicBezTo>
                    <a:pt x="172" y="7"/>
                    <a:pt x="164" y="9"/>
                    <a:pt x="162" y="10"/>
                  </a:cubicBezTo>
                  <a:cubicBezTo>
                    <a:pt x="159" y="11"/>
                    <a:pt x="154" y="10"/>
                    <a:pt x="151" y="10"/>
                  </a:cubicBezTo>
                  <a:cubicBezTo>
                    <a:pt x="147" y="11"/>
                    <a:pt x="144" y="13"/>
                    <a:pt x="141" y="14"/>
                  </a:cubicBezTo>
                  <a:cubicBezTo>
                    <a:pt x="137" y="18"/>
                    <a:pt x="131" y="26"/>
                    <a:pt x="126" y="27"/>
                  </a:cubicBezTo>
                  <a:cubicBezTo>
                    <a:pt x="121" y="29"/>
                    <a:pt x="112" y="28"/>
                    <a:pt x="107" y="28"/>
                  </a:cubicBezTo>
                  <a:cubicBezTo>
                    <a:pt x="107" y="24"/>
                    <a:pt x="106" y="20"/>
                    <a:pt x="105" y="16"/>
                  </a:cubicBezTo>
                  <a:cubicBezTo>
                    <a:pt x="105" y="9"/>
                    <a:pt x="105" y="10"/>
                    <a:pt x="98" y="8"/>
                  </a:cubicBezTo>
                  <a:cubicBezTo>
                    <a:pt x="95" y="6"/>
                    <a:pt x="93" y="3"/>
                    <a:pt x="90" y="2"/>
                  </a:cubicBezTo>
                  <a:cubicBezTo>
                    <a:pt x="88" y="0"/>
                    <a:pt x="84" y="9"/>
                    <a:pt x="81" y="10"/>
                  </a:cubicBezTo>
                  <a:cubicBezTo>
                    <a:pt x="76" y="13"/>
                    <a:pt x="69" y="11"/>
                    <a:pt x="63" y="14"/>
                  </a:cubicBezTo>
                  <a:cubicBezTo>
                    <a:pt x="55" y="19"/>
                    <a:pt x="54" y="27"/>
                    <a:pt x="54" y="35"/>
                  </a:cubicBezTo>
                  <a:cubicBezTo>
                    <a:pt x="55" y="48"/>
                    <a:pt x="43" y="44"/>
                    <a:pt x="34" y="49"/>
                  </a:cubicBezTo>
                  <a:cubicBezTo>
                    <a:pt x="26" y="53"/>
                    <a:pt x="26" y="53"/>
                    <a:pt x="26" y="53"/>
                  </a:cubicBezTo>
                  <a:cubicBezTo>
                    <a:pt x="26" y="53"/>
                    <a:pt x="26" y="53"/>
                    <a:pt x="26" y="53"/>
                  </a:cubicBezTo>
                  <a:cubicBezTo>
                    <a:pt x="26" y="64"/>
                    <a:pt x="46" y="70"/>
                    <a:pt x="34" y="81"/>
                  </a:cubicBezTo>
                  <a:cubicBezTo>
                    <a:pt x="34" y="86"/>
                    <a:pt x="34" y="93"/>
                    <a:pt x="34" y="98"/>
                  </a:cubicBezTo>
                  <a:cubicBezTo>
                    <a:pt x="37" y="98"/>
                    <a:pt x="37" y="100"/>
                    <a:pt x="41" y="99"/>
                  </a:cubicBezTo>
                  <a:cubicBezTo>
                    <a:pt x="52" y="98"/>
                    <a:pt x="57" y="113"/>
                    <a:pt x="50" y="120"/>
                  </a:cubicBezTo>
                  <a:cubicBezTo>
                    <a:pt x="43" y="126"/>
                    <a:pt x="44" y="128"/>
                    <a:pt x="45" y="137"/>
                  </a:cubicBezTo>
                  <a:cubicBezTo>
                    <a:pt x="46" y="141"/>
                    <a:pt x="42" y="146"/>
                    <a:pt x="44" y="150"/>
                  </a:cubicBezTo>
                  <a:cubicBezTo>
                    <a:pt x="49" y="158"/>
                    <a:pt x="43" y="166"/>
                    <a:pt x="46" y="171"/>
                  </a:cubicBezTo>
                  <a:cubicBezTo>
                    <a:pt x="52" y="182"/>
                    <a:pt x="44" y="181"/>
                    <a:pt x="40" y="191"/>
                  </a:cubicBezTo>
                  <a:cubicBezTo>
                    <a:pt x="38" y="196"/>
                    <a:pt x="35" y="191"/>
                    <a:pt x="31" y="199"/>
                  </a:cubicBezTo>
                  <a:cubicBezTo>
                    <a:pt x="29" y="204"/>
                    <a:pt x="19" y="220"/>
                    <a:pt x="21" y="223"/>
                  </a:cubicBezTo>
                  <a:cubicBezTo>
                    <a:pt x="24" y="226"/>
                    <a:pt x="20" y="231"/>
                    <a:pt x="19" y="234"/>
                  </a:cubicBezTo>
                  <a:cubicBezTo>
                    <a:pt x="17" y="236"/>
                    <a:pt x="17" y="241"/>
                    <a:pt x="14" y="241"/>
                  </a:cubicBezTo>
                  <a:cubicBezTo>
                    <a:pt x="11" y="241"/>
                    <a:pt x="13" y="253"/>
                    <a:pt x="9" y="256"/>
                  </a:cubicBezTo>
                  <a:cubicBezTo>
                    <a:pt x="6" y="258"/>
                    <a:pt x="1" y="259"/>
                    <a:pt x="0" y="263"/>
                  </a:cubicBezTo>
                  <a:cubicBezTo>
                    <a:pt x="0" y="268"/>
                    <a:pt x="10" y="264"/>
                    <a:pt x="9" y="273"/>
                  </a:cubicBezTo>
                  <a:cubicBezTo>
                    <a:pt x="8" y="276"/>
                    <a:pt x="6" y="279"/>
                    <a:pt x="9" y="281"/>
                  </a:cubicBezTo>
                  <a:cubicBezTo>
                    <a:pt x="13" y="284"/>
                    <a:pt x="7" y="292"/>
                    <a:pt x="7" y="295"/>
                  </a:cubicBezTo>
                  <a:cubicBezTo>
                    <a:pt x="8" y="298"/>
                    <a:pt x="12" y="303"/>
                    <a:pt x="12" y="307"/>
                  </a:cubicBezTo>
                  <a:cubicBezTo>
                    <a:pt x="12" y="313"/>
                    <a:pt x="6" y="312"/>
                    <a:pt x="10" y="320"/>
                  </a:cubicBezTo>
                  <a:cubicBezTo>
                    <a:pt x="12" y="325"/>
                    <a:pt x="9" y="330"/>
                    <a:pt x="8" y="335"/>
                  </a:cubicBezTo>
                  <a:cubicBezTo>
                    <a:pt x="8" y="335"/>
                    <a:pt x="8" y="335"/>
                    <a:pt x="8" y="335"/>
                  </a:cubicBezTo>
                  <a:cubicBezTo>
                    <a:pt x="12" y="341"/>
                    <a:pt x="12" y="341"/>
                    <a:pt x="12" y="341"/>
                  </a:cubicBezTo>
                  <a:cubicBezTo>
                    <a:pt x="12" y="343"/>
                    <a:pt x="12" y="350"/>
                    <a:pt x="13" y="351"/>
                  </a:cubicBezTo>
                  <a:cubicBezTo>
                    <a:pt x="15" y="353"/>
                    <a:pt x="19" y="350"/>
                    <a:pt x="21" y="350"/>
                  </a:cubicBezTo>
                  <a:cubicBezTo>
                    <a:pt x="21" y="351"/>
                    <a:pt x="21" y="351"/>
                    <a:pt x="21" y="351"/>
                  </a:cubicBezTo>
                  <a:cubicBezTo>
                    <a:pt x="22" y="358"/>
                    <a:pt x="22" y="358"/>
                    <a:pt x="22" y="358"/>
                  </a:cubicBezTo>
                  <a:cubicBezTo>
                    <a:pt x="22" y="364"/>
                    <a:pt x="25" y="367"/>
                    <a:pt x="29" y="372"/>
                  </a:cubicBezTo>
                  <a:cubicBezTo>
                    <a:pt x="32" y="375"/>
                    <a:pt x="34" y="379"/>
                    <a:pt x="37" y="381"/>
                  </a:cubicBezTo>
                  <a:cubicBezTo>
                    <a:pt x="43" y="386"/>
                    <a:pt x="39" y="393"/>
                    <a:pt x="48" y="394"/>
                  </a:cubicBezTo>
                  <a:cubicBezTo>
                    <a:pt x="54" y="394"/>
                    <a:pt x="52" y="404"/>
                    <a:pt x="53" y="409"/>
                  </a:cubicBezTo>
                  <a:cubicBezTo>
                    <a:pt x="56" y="422"/>
                    <a:pt x="65" y="421"/>
                    <a:pt x="77" y="419"/>
                  </a:cubicBezTo>
                  <a:cubicBezTo>
                    <a:pt x="82" y="419"/>
                    <a:pt x="93" y="425"/>
                    <a:pt x="100" y="427"/>
                  </a:cubicBezTo>
                  <a:cubicBezTo>
                    <a:pt x="100" y="435"/>
                    <a:pt x="103" y="435"/>
                    <a:pt x="109" y="437"/>
                  </a:cubicBezTo>
                  <a:cubicBezTo>
                    <a:pt x="111" y="438"/>
                    <a:pt x="112" y="440"/>
                    <a:pt x="114" y="440"/>
                  </a:cubicBezTo>
                  <a:cubicBezTo>
                    <a:pt x="117" y="440"/>
                    <a:pt x="121" y="436"/>
                    <a:pt x="123" y="441"/>
                  </a:cubicBezTo>
                  <a:cubicBezTo>
                    <a:pt x="126" y="451"/>
                    <a:pt x="130" y="442"/>
                    <a:pt x="137" y="446"/>
                  </a:cubicBezTo>
                  <a:cubicBezTo>
                    <a:pt x="139" y="448"/>
                    <a:pt x="138" y="450"/>
                    <a:pt x="140" y="452"/>
                  </a:cubicBezTo>
                  <a:cubicBezTo>
                    <a:pt x="141" y="453"/>
                    <a:pt x="148" y="454"/>
                    <a:pt x="150" y="454"/>
                  </a:cubicBezTo>
                  <a:cubicBezTo>
                    <a:pt x="154" y="457"/>
                    <a:pt x="154" y="457"/>
                    <a:pt x="154" y="457"/>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7" name="Freeform 13"/>
            <p:cNvSpPr>
              <a:spLocks/>
            </p:cNvSpPr>
            <p:nvPr/>
          </p:nvSpPr>
          <p:spPr bwMode="auto">
            <a:xfrm>
              <a:off x="6518275" y="1595438"/>
              <a:ext cx="344488" cy="444500"/>
            </a:xfrm>
            <a:custGeom>
              <a:avLst/>
              <a:gdLst/>
              <a:ahLst/>
              <a:cxnLst>
                <a:cxn ang="0">
                  <a:pos x="215" y="276"/>
                </a:cxn>
                <a:cxn ang="0">
                  <a:pos x="259" y="278"/>
                </a:cxn>
                <a:cxn ang="0">
                  <a:pos x="246" y="259"/>
                </a:cxn>
                <a:cxn ang="0">
                  <a:pos x="238" y="251"/>
                </a:cxn>
                <a:cxn ang="0">
                  <a:pos x="233" y="205"/>
                </a:cxn>
                <a:cxn ang="0">
                  <a:pos x="223" y="182"/>
                </a:cxn>
                <a:cxn ang="0">
                  <a:pos x="200" y="155"/>
                </a:cxn>
                <a:cxn ang="0">
                  <a:pos x="183" y="133"/>
                </a:cxn>
                <a:cxn ang="0">
                  <a:pos x="142" y="101"/>
                </a:cxn>
                <a:cxn ang="0">
                  <a:pos x="111" y="71"/>
                </a:cxn>
                <a:cxn ang="0">
                  <a:pos x="115" y="59"/>
                </a:cxn>
                <a:cxn ang="0">
                  <a:pos x="109" y="38"/>
                </a:cxn>
                <a:cxn ang="0">
                  <a:pos x="87" y="15"/>
                </a:cxn>
                <a:cxn ang="0">
                  <a:pos x="71" y="0"/>
                </a:cxn>
                <a:cxn ang="0">
                  <a:pos x="63" y="3"/>
                </a:cxn>
                <a:cxn ang="0">
                  <a:pos x="57" y="30"/>
                </a:cxn>
                <a:cxn ang="0">
                  <a:pos x="54" y="61"/>
                </a:cxn>
                <a:cxn ang="0">
                  <a:pos x="42" y="69"/>
                </a:cxn>
                <a:cxn ang="0">
                  <a:pos x="42" y="96"/>
                </a:cxn>
                <a:cxn ang="0">
                  <a:pos x="43" y="135"/>
                </a:cxn>
                <a:cxn ang="0">
                  <a:pos x="46" y="150"/>
                </a:cxn>
                <a:cxn ang="0">
                  <a:pos x="33" y="154"/>
                </a:cxn>
                <a:cxn ang="0">
                  <a:pos x="21" y="186"/>
                </a:cxn>
                <a:cxn ang="0">
                  <a:pos x="15" y="212"/>
                </a:cxn>
                <a:cxn ang="0">
                  <a:pos x="6" y="215"/>
                </a:cxn>
                <a:cxn ang="0">
                  <a:pos x="2" y="241"/>
                </a:cxn>
                <a:cxn ang="0">
                  <a:pos x="10" y="273"/>
                </a:cxn>
                <a:cxn ang="0">
                  <a:pos x="21" y="286"/>
                </a:cxn>
                <a:cxn ang="0">
                  <a:pos x="19" y="299"/>
                </a:cxn>
                <a:cxn ang="0">
                  <a:pos x="23" y="316"/>
                </a:cxn>
                <a:cxn ang="0">
                  <a:pos x="28" y="335"/>
                </a:cxn>
                <a:cxn ang="0">
                  <a:pos x="36" y="331"/>
                </a:cxn>
                <a:cxn ang="0">
                  <a:pos x="65" y="296"/>
                </a:cxn>
                <a:cxn ang="0">
                  <a:pos x="92" y="284"/>
                </a:cxn>
                <a:cxn ang="0">
                  <a:pos x="107" y="298"/>
                </a:cxn>
                <a:cxn ang="0">
                  <a:pos x="128" y="309"/>
                </a:cxn>
                <a:cxn ang="0">
                  <a:pos x="153" y="292"/>
                </a:cxn>
                <a:cxn ang="0">
                  <a:pos x="175" y="290"/>
                </a:cxn>
                <a:cxn ang="0">
                  <a:pos x="206" y="301"/>
                </a:cxn>
              </a:cxnLst>
              <a:rect l="0" t="0" r="r" b="b"/>
              <a:pathLst>
                <a:path w="259" h="335">
                  <a:moveTo>
                    <a:pt x="212" y="306"/>
                  </a:moveTo>
                  <a:cubicBezTo>
                    <a:pt x="215" y="276"/>
                    <a:pt x="215" y="276"/>
                    <a:pt x="215" y="276"/>
                  </a:cubicBezTo>
                  <a:cubicBezTo>
                    <a:pt x="259" y="278"/>
                    <a:pt x="259" y="278"/>
                    <a:pt x="259" y="278"/>
                  </a:cubicBezTo>
                  <a:cubicBezTo>
                    <a:pt x="259" y="278"/>
                    <a:pt x="259" y="278"/>
                    <a:pt x="259" y="278"/>
                  </a:cubicBezTo>
                  <a:cubicBezTo>
                    <a:pt x="258" y="274"/>
                    <a:pt x="257" y="271"/>
                    <a:pt x="253" y="269"/>
                  </a:cubicBezTo>
                  <a:cubicBezTo>
                    <a:pt x="248" y="266"/>
                    <a:pt x="248" y="264"/>
                    <a:pt x="246" y="259"/>
                  </a:cubicBezTo>
                  <a:cubicBezTo>
                    <a:pt x="245" y="256"/>
                    <a:pt x="244" y="256"/>
                    <a:pt x="242" y="254"/>
                  </a:cubicBezTo>
                  <a:cubicBezTo>
                    <a:pt x="240" y="253"/>
                    <a:pt x="239" y="253"/>
                    <a:pt x="238" y="251"/>
                  </a:cubicBezTo>
                  <a:cubicBezTo>
                    <a:pt x="232" y="241"/>
                    <a:pt x="230" y="236"/>
                    <a:pt x="234" y="226"/>
                  </a:cubicBezTo>
                  <a:cubicBezTo>
                    <a:pt x="237" y="219"/>
                    <a:pt x="231" y="213"/>
                    <a:pt x="233" y="205"/>
                  </a:cubicBezTo>
                  <a:cubicBezTo>
                    <a:pt x="234" y="201"/>
                    <a:pt x="235" y="200"/>
                    <a:pt x="233" y="195"/>
                  </a:cubicBezTo>
                  <a:cubicBezTo>
                    <a:pt x="231" y="190"/>
                    <a:pt x="228" y="185"/>
                    <a:pt x="223" y="182"/>
                  </a:cubicBezTo>
                  <a:cubicBezTo>
                    <a:pt x="214" y="177"/>
                    <a:pt x="216" y="168"/>
                    <a:pt x="210" y="163"/>
                  </a:cubicBezTo>
                  <a:cubicBezTo>
                    <a:pt x="207" y="160"/>
                    <a:pt x="203" y="159"/>
                    <a:pt x="200" y="155"/>
                  </a:cubicBezTo>
                  <a:cubicBezTo>
                    <a:pt x="197" y="151"/>
                    <a:pt x="194" y="145"/>
                    <a:pt x="190" y="143"/>
                  </a:cubicBezTo>
                  <a:cubicBezTo>
                    <a:pt x="184" y="139"/>
                    <a:pt x="186" y="136"/>
                    <a:pt x="183" y="133"/>
                  </a:cubicBezTo>
                  <a:cubicBezTo>
                    <a:pt x="178" y="127"/>
                    <a:pt x="165" y="122"/>
                    <a:pt x="160" y="114"/>
                  </a:cubicBezTo>
                  <a:cubicBezTo>
                    <a:pt x="156" y="107"/>
                    <a:pt x="148" y="106"/>
                    <a:pt x="142" y="101"/>
                  </a:cubicBezTo>
                  <a:cubicBezTo>
                    <a:pt x="132" y="93"/>
                    <a:pt x="122" y="94"/>
                    <a:pt x="111" y="96"/>
                  </a:cubicBezTo>
                  <a:cubicBezTo>
                    <a:pt x="100" y="99"/>
                    <a:pt x="110" y="75"/>
                    <a:pt x="111" y="71"/>
                  </a:cubicBezTo>
                  <a:cubicBezTo>
                    <a:pt x="111" y="69"/>
                    <a:pt x="107" y="67"/>
                    <a:pt x="110" y="64"/>
                  </a:cubicBezTo>
                  <a:cubicBezTo>
                    <a:pt x="111" y="62"/>
                    <a:pt x="114" y="62"/>
                    <a:pt x="115" y="59"/>
                  </a:cubicBezTo>
                  <a:cubicBezTo>
                    <a:pt x="117" y="55"/>
                    <a:pt x="114" y="49"/>
                    <a:pt x="112" y="45"/>
                  </a:cubicBezTo>
                  <a:cubicBezTo>
                    <a:pt x="110" y="41"/>
                    <a:pt x="113" y="42"/>
                    <a:pt x="109" y="38"/>
                  </a:cubicBezTo>
                  <a:cubicBezTo>
                    <a:pt x="107" y="35"/>
                    <a:pt x="102" y="32"/>
                    <a:pt x="99" y="30"/>
                  </a:cubicBezTo>
                  <a:cubicBezTo>
                    <a:pt x="93" y="26"/>
                    <a:pt x="88" y="22"/>
                    <a:pt x="87" y="15"/>
                  </a:cubicBezTo>
                  <a:cubicBezTo>
                    <a:pt x="86" y="9"/>
                    <a:pt x="84" y="9"/>
                    <a:pt x="79" y="8"/>
                  </a:cubicBezTo>
                  <a:cubicBezTo>
                    <a:pt x="71" y="0"/>
                    <a:pt x="71" y="0"/>
                    <a:pt x="71" y="0"/>
                  </a:cubicBezTo>
                  <a:cubicBezTo>
                    <a:pt x="71" y="0"/>
                    <a:pt x="71" y="0"/>
                    <a:pt x="71" y="0"/>
                  </a:cubicBezTo>
                  <a:cubicBezTo>
                    <a:pt x="69" y="2"/>
                    <a:pt x="66" y="2"/>
                    <a:pt x="63" y="3"/>
                  </a:cubicBezTo>
                  <a:cubicBezTo>
                    <a:pt x="59" y="4"/>
                    <a:pt x="65" y="15"/>
                    <a:pt x="63" y="18"/>
                  </a:cubicBezTo>
                  <a:cubicBezTo>
                    <a:pt x="62" y="23"/>
                    <a:pt x="57" y="22"/>
                    <a:pt x="57" y="30"/>
                  </a:cubicBezTo>
                  <a:cubicBezTo>
                    <a:pt x="61" y="30"/>
                    <a:pt x="60" y="39"/>
                    <a:pt x="58" y="41"/>
                  </a:cubicBezTo>
                  <a:cubicBezTo>
                    <a:pt x="57" y="45"/>
                    <a:pt x="56" y="58"/>
                    <a:pt x="54" y="61"/>
                  </a:cubicBezTo>
                  <a:cubicBezTo>
                    <a:pt x="52" y="63"/>
                    <a:pt x="50" y="62"/>
                    <a:pt x="48" y="63"/>
                  </a:cubicBezTo>
                  <a:cubicBezTo>
                    <a:pt x="47" y="63"/>
                    <a:pt x="42" y="67"/>
                    <a:pt x="42" y="69"/>
                  </a:cubicBezTo>
                  <a:cubicBezTo>
                    <a:pt x="42" y="72"/>
                    <a:pt x="44" y="73"/>
                    <a:pt x="41" y="74"/>
                  </a:cubicBezTo>
                  <a:cubicBezTo>
                    <a:pt x="37" y="77"/>
                    <a:pt x="41" y="91"/>
                    <a:pt x="42" y="96"/>
                  </a:cubicBezTo>
                  <a:cubicBezTo>
                    <a:pt x="44" y="101"/>
                    <a:pt x="48" y="106"/>
                    <a:pt x="48" y="111"/>
                  </a:cubicBezTo>
                  <a:cubicBezTo>
                    <a:pt x="48" y="119"/>
                    <a:pt x="43" y="126"/>
                    <a:pt x="43" y="135"/>
                  </a:cubicBezTo>
                  <a:cubicBezTo>
                    <a:pt x="43" y="139"/>
                    <a:pt x="49" y="135"/>
                    <a:pt x="51" y="139"/>
                  </a:cubicBezTo>
                  <a:cubicBezTo>
                    <a:pt x="52" y="141"/>
                    <a:pt x="47" y="148"/>
                    <a:pt x="46" y="150"/>
                  </a:cubicBezTo>
                  <a:cubicBezTo>
                    <a:pt x="45" y="153"/>
                    <a:pt x="40" y="162"/>
                    <a:pt x="35" y="158"/>
                  </a:cubicBezTo>
                  <a:cubicBezTo>
                    <a:pt x="34" y="157"/>
                    <a:pt x="34" y="155"/>
                    <a:pt x="33" y="154"/>
                  </a:cubicBezTo>
                  <a:cubicBezTo>
                    <a:pt x="30" y="154"/>
                    <a:pt x="33" y="161"/>
                    <a:pt x="30" y="163"/>
                  </a:cubicBezTo>
                  <a:cubicBezTo>
                    <a:pt x="24" y="170"/>
                    <a:pt x="26" y="181"/>
                    <a:pt x="21" y="186"/>
                  </a:cubicBezTo>
                  <a:cubicBezTo>
                    <a:pt x="15" y="194"/>
                    <a:pt x="21" y="200"/>
                    <a:pt x="20" y="208"/>
                  </a:cubicBezTo>
                  <a:cubicBezTo>
                    <a:pt x="20" y="209"/>
                    <a:pt x="16" y="210"/>
                    <a:pt x="15" y="212"/>
                  </a:cubicBezTo>
                  <a:cubicBezTo>
                    <a:pt x="14" y="214"/>
                    <a:pt x="15" y="216"/>
                    <a:pt x="14" y="217"/>
                  </a:cubicBezTo>
                  <a:cubicBezTo>
                    <a:pt x="12" y="222"/>
                    <a:pt x="9" y="209"/>
                    <a:pt x="6" y="215"/>
                  </a:cubicBezTo>
                  <a:cubicBezTo>
                    <a:pt x="3" y="223"/>
                    <a:pt x="4" y="226"/>
                    <a:pt x="4" y="234"/>
                  </a:cubicBezTo>
                  <a:cubicBezTo>
                    <a:pt x="4" y="236"/>
                    <a:pt x="2" y="239"/>
                    <a:pt x="2" y="241"/>
                  </a:cubicBezTo>
                  <a:cubicBezTo>
                    <a:pt x="0" y="246"/>
                    <a:pt x="3" y="249"/>
                    <a:pt x="3" y="253"/>
                  </a:cubicBezTo>
                  <a:cubicBezTo>
                    <a:pt x="10" y="273"/>
                    <a:pt x="10" y="273"/>
                    <a:pt x="10" y="273"/>
                  </a:cubicBezTo>
                  <a:cubicBezTo>
                    <a:pt x="12" y="279"/>
                    <a:pt x="21" y="271"/>
                    <a:pt x="25" y="279"/>
                  </a:cubicBezTo>
                  <a:cubicBezTo>
                    <a:pt x="27" y="281"/>
                    <a:pt x="24" y="288"/>
                    <a:pt x="21" y="286"/>
                  </a:cubicBezTo>
                  <a:cubicBezTo>
                    <a:pt x="14" y="282"/>
                    <a:pt x="12" y="287"/>
                    <a:pt x="17" y="291"/>
                  </a:cubicBezTo>
                  <a:cubicBezTo>
                    <a:pt x="20" y="293"/>
                    <a:pt x="19" y="296"/>
                    <a:pt x="19" y="299"/>
                  </a:cubicBezTo>
                  <a:cubicBezTo>
                    <a:pt x="19" y="305"/>
                    <a:pt x="20" y="304"/>
                    <a:pt x="23" y="309"/>
                  </a:cubicBezTo>
                  <a:cubicBezTo>
                    <a:pt x="24" y="312"/>
                    <a:pt x="23" y="314"/>
                    <a:pt x="23" y="316"/>
                  </a:cubicBezTo>
                  <a:cubicBezTo>
                    <a:pt x="23" y="318"/>
                    <a:pt x="30" y="321"/>
                    <a:pt x="31" y="325"/>
                  </a:cubicBezTo>
                  <a:cubicBezTo>
                    <a:pt x="32" y="329"/>
                    <a:pt x="28" y="330"/>
                    <a:pt x="28" y="335"/>
                  </a:cubicBezTo>
                  <a:cubicBezTo>
                    <a:pt x="28" y="335"/>
                    <a:pt x="28" y="335"/>
                    <a:pt x="28" y="335"/>
                  </a:cubicBezTo>
                  <a:cubicBezTo>
                    <a:pt x="36" y="331"/>
                    <a:pt x="36" y="331"/>
                    <a:pt x="36" y="331"/>
                  </a:cubicBezTo>
                  <a:cubicBezTo>
                    <a:pt x="45" y="326"/>
                    <a:pt x="57" y="330"/>
                    <a:pt x="56" y="317"/>
                  </a:cubicBezTo>
                  <a:cubicBezTo>
                    <a:pt x="56" y="309"/>
                    <a:pt x="57" y="301"/>
                    <a:pt x="65" y="296"/>
                  </a:cubicBezTo>
                  <a:cubicBezTo>
                    <a:pt x="71" y="293"/>
                    <a:pt x="78" y="295"/>
                    <a:pt x="83" y="292"/>
                  </a:cubicBezTo>
                  <a:cubicBezTo>
                    <a:pt x="86" y="291"/>
                    <a:pt x="90" y="282"/>
                    <a:pt x="92" y="284"/>
                  </a:cubicBezTo>
                  <a:cubicBezTo>
                    <a:pt x="95" y="285"/>
                    <a:pt x="97" y="288"/>
                    <a:pt x="100" y="290"/>
                  </a:cubicBezTo>
                  <a:cubicBezTo>
                    <a:pt x="107" y="292"/>
                    <a:pt x="107" y="291"/>
                    <a:pt x="107" y="298"/>
                  </a:cubicBezTo>
                  <a:cubicBezTo>
                    <a:pt x="108" y="302"/>
                    <a:pt x="109" y="306"/>
                    <a:pt x="109" y="310"/>
                  </a:cubicBezTo>
                  <a:cubicBezTo>
                    <a:pt x="114" y="310"/>
                    <a:pt x="123" y="311"/>
                    <a:pt x="128" y="309"/>
                  </a:cubicBezTo>
                  <a:cubicBezTo>
                    <a:pt x="133" y="308"/>
                    <a:pt x="139" y="300"/>
                    <a:pt x="143" y="296"/>
                  </a:cubicBezTo>
                  <a:cubicBezTo>
                    <a:pt x="146" y="295"/>
                    <a:pt x="149" y="293"/>
                    <a:pt x="153" y="292"/>
                  </a:cubicBezTo>
                  <a:cubicBezTo>
                    <a:pt x="156" y="292"/>
                    <a:pt x="161" y="293"/>
                    <a:pt x="164" y="292"/>
                  </a:cubicBezTo>
                  <a:cubicBezTo>
                    <a:pt x="166" y="291"/>
                    <a:pt x="174" y="289"/>
                    <a:pt x="175" y="290"/>
                  </a:cubicBezTo>
                  <a:cubicBezTo>
                    <a:pt x="175" y="298"/>
                    <a:pt x="182" y="297"/>
                    <a:pt x="188" y="298"/>
                  </a:cubicBezTo>
                  <a:cubicBezTo>
                    <a:pt x="195" y="299"/>
                    <a:pt x="200" y="297"/>
                    <a:pt x="206" y="301"/>
                  </a:cubicBezTo>
                  <a:cubicBezTo>
                    <a:pt x="206" y="304"/>
                    <a:pt x="210" y="305"/>
                    <a:pt x="212" y="306"/>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8" name="Freeform 14"/>
            <p:cNvSpPr>
              <a:spLocks/>
            </p:cNvSpPr>
            <p:nvPr/>
          </p:nvSpPr>
          <p:spPr bwMode="auto">
            <a:xfrm>
              <a:off x="6799263" y="1962150"/>
              <a:ext cx="222250" cy="438150"/>
            </a:xfrm>
            <a:custGeom>
              <a:avLst/>
              <a:gdLst/>
              <a:ahLst/>
              <a:cxnLst>
                <a:cxn ang="0">
                  <a:pos x="0" y="30"/>
                </a:cxn>
                <a:cxn ang="0">
                  <a:pos x="3" y="0"/>
                </a:cxn>
                <a:cxn ang="0">
                  <a:pos x="47" y="2"/>
                </a:cxn>
                <a:cxn ang="0">
                  <a:pos x="47" y="2"/>
                </a:cxn>
                <a:cxn ang="0">
                  <a:pos x="64" y="6"/>
                </a:cxn>
                <a:cxn ang="0">
                  <a:pos x="75" y="5"/>
                </a:cxn>
                <a:cxn ang="0">
                  <a:pos x="83" y="5"/>
                </a:cxn>
                <a:cxn ang="0">
                  <a:pos x="93" y="2"/>
                </a:cxn>
                <a:cxn ang="0">
                  <a:pos x="98" y="3"/>
                </a:cxn>
                <a:cxn ang="0">
                  <a:pos x="106" y="2"/>
                </a:cxn>
                <a:cxn ang="0">
                  <a:pos x="106" y="2"/>
                </a:cxn>
                <a:cxn ang="0">
                  <a:pos x="120" y="3"/>
                </a:cxn>
                <a:cxn ang="0">
                  <a:pos x="141" y="14"/>
                </a:cxn>
                <a:cxn ang="0">
                  <a:pos x="146" y="30"/>
                </a:cxn>
                <a:cxn ang="0">
                  <a:pos x="162" y="41"/>
                </a:cxn>
                <a:cxn ang="0">
                  <a:pos x="166" y="51"/>
                </a:cxn>
                <a:cxn ang="0">
                  <a:pos x="162" y="65"/>
                </a:cxn>
                <a:cxn ang="0">
                  <a:pos x="161" y="76"/>
                </a:cxn>
                <a:cxn ang="0">
                  <a:pos x="156" y="87"/>
                </a:cxn>
                <a:cxn ang="0">
                  <a:pos x="149" y="93"/>
                </a:cxn>
                <a:cxn ang="0">
                  <a:pos x="151" y="247"/>
                </a:cxn>
                <a:cxn ang="0">
                  <a:pos x="151" y="247"/>
                </a:cxn>
                <a:cxn ang="0">
                  <a:pos x="151" y="331"/>
                </a:cxn>
                <a:cxn ang="0">
                  <a:pos x="53" y="331"/>
                </a:cxn>
                <a:cxn ang="0">
                  <a:pos x="53" y="331"/>
                </a:cxn>
                <a:cxn ang="0">
                  <a:pos x="52" y="327"/>
                </a:cxn>
                <a:cxn ang="0">
                  <a:pos x="55" y="313"/>
                </a:cxn>
                <a:cxn ang="0">
                  <a:pos x="55" y="299"/>
                </a:cxn>
                <a:cxn ang="0">
                  <a:pos x="59" y="291"/>
                </a:cxn>
                <a:cxn ang="0">
                  <a:pos x="59" y="274"/>
                </a:cxn>
                <a:cxn ang="0">
                  <a:pos x="57" y="253"/>
                </a:cxn>
                <a:cxn ang="0">
                  <a:pos x="57" y="238"/>
                </a:cxn>
                <a:cxn ang="0">
                  <a:pos x="45" y="213"/>
                </a:cxn>
                <a:cxn ang="0">
                  <a:pos x="40" y="195"/>
                </a:cxn>
                <a:cxn ang="0">
                  <a:pos x="41" y="188"/>
                </a:cxn>
                <a:cxn ang="0">
                  <a:pos x="45" y="183"/>
                </a:cxn>
                <a:cxn ang="0">
                  <a:pos x="43" y="168"/>
                </a:cxn>
                <a:cxn ang="0">
                  <a:pos x="38" y="159"/>
                </a:cxn>
                <a:cxn ang="0">
                  <a:pos x="31" y="153"/>
                </a:cxn>
                <a:cxn ang="0">
                  <a:pos x="25" y="135"/>
                </a:cxn>
                <a:cxn ang="0">
                  <a:pos x="16" y="115"/>
                </a:cxn>
                <a:cxn ang="0">
                  <a:pos x="14" y="70"/>
                </a:cxn>
                <a:cxn ang="0">
                  <a:pos x="14" y="63"/>
                </a:cxn>
                <a:cxn ang="0">
                  <a:pos x="9" y="57"/>
                </a:cxn>
                <a:cxn ang="0">
                  <a:pos x="6" y="48"/>
                </a:cxn>
                <a:cxn ang="0">
                  <a:pos x="0" y="30"/>
                </a:cxn>
              </a:cxnLst>
              <a:rect l="0" t="0" r="r" b="b"/>
              <a:pathLst>
                <a:path w="166" h="331">
                  <a:moveTo>
                    <a:pt x="0" y="30"/>
                  </a:moveTo>
                  <a:cubicBezTo>
                    <a:pt x="3" y="0"/>
                    <a:pt x="3" y="0"/>
                    <a:pt x="3" y="0"/>
                  </a:cubicBezTo>
                  <a:cubicBezTo>
                    <a:pt x="47" y="2"/>
                    <a:pt x="47" y="2"/>
                    <a:pt x="47" y="2"/>
                  </a:cubicBezTo>
                  <a:cubicBezTo>
                    <a:pt x="47" y="2"/>
                    <a:pt x="47" y="2"/>
                    <a:pt x="47" y="2"/>
                  </a:cubicBezTo>
                  <a:cubicBezTo>
                    <a:pt x="55" y="2"/>
                    <a:pt x="58" y="2"/>
                    <a:pt x="64" y="6"/>
                  </a:cubicBezTo>
                  <a:cubicBezTo>
                    <a:pt x="68" y="8"/>
                    <a:pt x="71" y="5"/>
                    <a:pt x="75" y="5"/>
                  </a:cubicBezTo>
                  <a:cubicBezTo>
                    <a:pt x="78" y="5"/>
                    <a:pt x="80" y="6"/>
                    <a:pt x="83" y="5"/>
                  </a:cubicBezTo>
                  <a:cubicBezTo>
                    <a:pt x="87" y="4"/>
                    <a:pt x="89" y="1"/>
                    <a:pt x="93" y="2"/>
                  </a:cubicBezTo>
                  <a:cubicBezTo>
                    <a:pt x="95" y="2"/>
                    <a:pt x="96" y="3"/>
                    <a:pt x="98" y="3"/>
                  </a:cubicBezTo>
                  <a:cubicBezTo>
                    <a:pt x="101" y="3"/>
                    <a:pt x="103" y="2"/>
                    <a:pt x="106" y="2"/>
                  </a:cubicBezTo>
                  <a:cubicBezTo>
                    <a:pt x="106" y="2"/>
                    <a:pt x="106" y="2"/>
                    <a:pt x="106" y="2"/>
                  </a:cubicBezTo>
                  <a:cubicBezTo>
                    <a:pt x="108" y="1"/>
                    <a:pt x="117" y="3"/>
                    <a:pt x="120" y="3"/>
                  </a:cubicBezTo>
                  <a:cubicBezTo>
                    <a:pt x="125" y="3"/>
                    <a:pt x="137" y="11"/>
                    <a:pt x="141" y="14"/>
                  </a:cubicBezTo>
                  <a:cubicBezTo>
                    <a:pt x="145" y="16"/>
                    <a:pt x="144" y="25"/>
                    <a:pt x="146" y="30"/>
                  </a:cubicBezTo>
                  <a:cubicBezTo>
                    <a:pt x="149" y="38"/>
                    <a:pt x="162" y="29"/>
                    <a:pt x="162" y="41"/>
                  </a:cubicBezTo>
                  <a:cubicBezTo>
                    <a:pt x="162" y="45"/>
                    <a:pt x="165" y="47"/>
                    <a:pt x="166" y="51"/>
                  </a:cubicBezTo>
                  <a:cubicBezTo>
                    <a:pt x="166" y="56"/>
                    <a:pt x="162" y="60"/>
                    <a:pt x="162" y="65"/>
                  </a:cubicBezTo>
                  <a:cubicBezTo>
                    <a:pt x="162" y="69"/>
                    <a:pt x="161" y="73"/>
                    <a:pt x="161" y="76"/>
                  </a:cubicBezTo>
                  <a:cubicBezTo>
                    <a:pt x="161" y="80"/>
                    <a:pt x="158" y="84"/>
                    <a:pt x="156" y="87"/>
                  </a:cubicBezTo>
                  <a:cubicBezTo>
                    <a:pt x="155" y="90"/>
                    <a:pt x="151" y="90"/>
                    <a:pt x="149" y="93"/>
                  </a:cubicBezTo>
                  <a:cubicBezTo>
                    <a:pt x="151" y="247"/>
                    <a:pt x="151" y="247"/>
                    <a:pt x="151" y="247"/>
                  </a:cubicBezTo>
                  <a:cubicBezTo>
                    <a:pt x="151" y="247"/>
                    <a:pt x="151" y="247"/>
                    <a:pt x="151" y="247"/>
                  </a:cubicBezTo>
                  <a:cubicBezTo>
                    <a:pt x="151" y="331"/>
                    <a:pt x="151" y="331"/>
                    <a:pt x="151" y="331"/>
                  </a:cubicBezTo>
                  <a:cubicBezTo>
                    <a:pt x="53" y="331"/>
                    <a:pt x="53" y="331"/>
                    <a:pt x="53" y="331"/>
                  </a:cubicBezTo>
                  <a:cubicBezTo>
                    <a:pt x="53" y="331"/>
                    <a:pt x="53" y="331"/>
                    <a:pt x="53" y="331"/>
                  </a:cubicBezTo>
                  <a:cubicBezTo>
                    <a:pt x="52" y="327"/>
                    <a:pt x="52" y="327"/>
                    <a:pt x="52" y="327"/>
                  </a:cubicBezTo>
                  <a:cubicBezTo>
                    <a:pt x="52" y="322"/>
                    <a:pt x="54" y="318"/>
                    <a:pt x="55" y="313"/>
                  </a:cubicBezTo>
                  <a:cubicBezTo>
                    <a:pt x="55" y="309"/>
                    <a:pt x="54" y="304"/>
                    <a:pt x="55" y="299"/>
                  </a:cubicBezTo>
                  <a:cubicBezTo>
                    <a:pt x="56" y="296"/>
                    <a:pt x="58" y="294"/>
                    <a:pt x="59" y="291"/>
                  </a:cubicBezTo>
                  <a:cubicBezTo>
                    <a:pt x="60" y="286"/>
                    <a:pt x="58" y="280"/>
                    <a:pt x="59" y="274"/>
                  </a:cubicBezTo>
                  <a:cubicBezTo>
                    <a:pt x="59" y="267"/>
                    <a:pt x="58" y="260"/>
                    <a:pt x="57" y="253"/>
                  </a:cubicBezTo>
                  <a:cubicBezTo>
                    <a:pt x="57" y="249"/>
                    <a:pt x="58" y="243"/>
                    <a:pt x="57" y="238"/>
                  </a:cubicBezTo>
                  <a:cubicBezTo>
                    <a:pt x="56" y="229"/>
                    <a:pt x="48" y="222"/>
                    <a:pt x="45" y="213"/>
                  </a:cubicBezTo>
                  <a:cubicBezTo>
                    <a:pt x="43" y="207"/>
                    <a:pt x="44" y="200"/>
                    <a:pt x="40" y="195"/>
                  </a:cubicBezTo>
                  <a:cubicBezTo>
                    <a:pt x="39" y="193"/>
                    <a:pt x="42" y="190"/>
                    <a:pt x="41" y="188"/>
                  </a:cubicBezTo>
                  <a:cubicBezTo>
                    <a:pt x="40" y="182"/>
                    <a:pt x="44" y="186"/>
                    <a:pt x="45" y="183"/>
                  </a:cubicBezTo>
                  <a:cubicBezTo>
                    <a:pt x="47" y="179"/>
                    <a:pt x="44" y="172"/>
                    <a:pt x="43" y="168"/>
                  </a:cubicBezTo>
                  <a:cubicBezTo>
                    <a:pt x="38" y="159"/>
                    <a:pt x="38" y="159"/>
                    <a:pt x="38" y="159"/>
                  </a:cubicBezTo>
                  <a:cubicBezTo>
                    <a:pt x="37" y="156"/>
                    <a:pt x="32" y="156"/>
                    <a:pt x="31" y="153"/>
                  </a:cubicBezTo>
                  <a:cubicBezTo>
                    <a:pt x="25" y="150"/>
                    <a:pt x="29" y="139"/>
                    <a:pt x="25" y="135"/>
                  </a:cubicBezTo>
                  <a:cubicBezTo>
                    <a:pt x="19" y="129"/>
                    <a:pt x="16" y="123"/>
                    <a:pt x="16" y="115"/>
                  </a:cubicBezTo>
                  <a:cubicBezTo>
                    <a:pt x="15" y="107"/>
                    <a:pt x="7" y="75"/>
                    <a:pt x="14" y="70"/>
                  </a:cubicBezTo>
                  <a:cubicBezTo>
                    <a:pt x="15" y="66"/>
                    <a:pt x="15" y="67"/>
                    <a:pt x="14" y="63"/>
                  </a:cubicBezTo>
                  <a:cubicBezTo>
                    <a:pt x="12" y="61"/>
                    <a:pt x="10" y="59"/>
                    <a:pt x="9" y="57"/>
                  </a:cubicBezTo>
                  <a:cubicBezTo>
                    <a:pt x="8" y="54"/>
                    <a:pt x="7" y="51"/>
                    <a:pt x="6" y="48"/>
                  </a:cubicBezTo>
                  <a:cubicBezTo>
                    <a:pt x="5" y="42"/>
                    <a:pt x="1" y="37"/>
                    <a:pt x="0" y="30"/>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9" name="Freeform 15"/>
            <p:cNvSpPr>
              <a:spLocks/>
            </p:cNvSpPr>
            <p:nvPr/>
          </p:nvSpPr>
          <p:spPr bwMode="auto">
            <a:xfrm>
              <a:off x="6719888" y="2289175"/>
              <a:ext cx="436563" cy="484187"/>
            </a:xfrm>
            <a:custGeom>
              <a:avLst/>
              <a:gdLst/>
              <a:ahLst/>
              <a:cxnLst>
                <a:cxn ang="0">
                  <a:pos x="211" y="0"/>
                </a:cxn>
                <a:cxn ang="0">
                  <a:pos x="327" y="0"/>
                </a:cxn>
                <a:cxn ang="0">
                  <a:pos x="327" y="0"/>
                </a:cxn>
                <a:cxn ang="0">
                  <a:pos x="328" y="364"/>
                </a:cxn>
                <a:cxn ang="0">
                  <a:pos x="328" y="364"/>
                </a:cxn>
                <a:cxn ang="0">
                  <a:pos x="319" y="362"/>
                </a:cxn>
                <a:cxn ang="0">
                  <a:pos x="311" y="356"/>
                </a:cxn>
                <a:cxn ang="0">
                  <a:pos x="304" y="351"/>
                </a:cxn>
                <a:cxn ang="0">
                  <a:pos x="294" y="344"/>
                </a:cxn>
                <a:cxn ang="0">
                  <a:pos x="286" y="336"/>
                </a:cxn>
                <a:cxn ang="0">
                  <a:pos x="269" y="328"/>
                </a:cxn>
                <a:cxn ang="0">
                  <a:pos x="260" y="323"/>
                </a:cxn>
                <a:cxn ang="0">
                  <a:pos x="245" y="322"/>
                </a:cxn>
                <a:cxn ang="0">
                  <a:pos x="230" y="321"/>
                </a:cxn>
                <a:cxn ang="0">
                  <a:pos x="220" y="318"/>
                </a:cxn>
                <a:cxn ang="0">
                  <a:pos x="199" y="321"/>
                </a:cxn>
                <a:cxn ang="0">
                  <a:pos x="185" y="317"/>
                </a:cxn>
                <a:cxn ang="0">
                  <a:pos x="169" y="320"/>
                </a:cxn>
                <a:cxn ang="0">
                  <a:pos x="144" y="313"/>
                </a:cxn>
                <a:cxn ang="0">
                  <a:pos x="115" y="309"/>
                </a:cxn>
                <a:cxn ang="0">
                  <a:pos x="108" y="296"/>
                </a:cxn>
                <a:cxn ang="0">
                  <a:pos x="91" y="288"/>
                </a:cxn>
                <a:cxn ang="0">
                  <a:pos x="77" y="280"/>
                </a:cxn>
                <a:cxn ang="0">
                  <a:pos x="73" y="272"/>
                </a:cxn>
                <a:cxn ang="0">
                  <a:pos x="61" y="270"/>
                </a:cxn>
                <a:cxn ang="0">
                  <a:pos x="51" y="269"/>
                </a:cxn>
                <a:cxn ang="0">
                  <a:pos x="36" y="255"/>
                </a:cxn>
                <a:cxn ang="0">
                  <a:pos x="28" y="254"/>
                </a:cxn>
                <a:cxn ang="0">
                  <a:pos x="30" y="243"/>
                </a:cxn>
                <a:cxn ang="0">
                  <a:pos x="38" y="231"/>
                </a:cxn>
                <a:cxn ang="0">
                  <a:pos x="30" y="219"/>
                </a:cxn>
                <a:cxn ang="0">
                  <a:pos x="4" y="216"/>
                </a:cxn>
                <a:cxn ang="0">
                  <a:pos x="4" y="216"/>
                </a:cxn>
                <a:cxn ang="0">
                  <a:pos x="3" y="100"/>
                </a:cxn>
                <a:cxn ang="0">
                  <a:pos x="0" y="83"/>
                </a:cxn>
                <a:cxn ang="0">
                  <a:pos x="113" y="84"/>
                </a:cxn>
                <a:cxn ang="0">
                  <a:pos x="113" y="84"/>
                </a:cxn>
                <a:cxn ang="0">
                  <a:pos x="211" y="84"/>
                </a:cxn>
                <a:cxn ang="0">
                  <a:pos x="211" y="0"/>
                </a:cxn>
              </a:cxnLst>
              <a:rect l="0" t="0" r="r" b="b"/>
              <a:pathLst>
                <a:path w="328" h="364">
                  <a:moveTo>
                    <a:pt x="211" y="0"/>
                  </a:moveTo>
                  <a:cubicBezTo>
                    <a:pt x="327" y="0"/>
                    <a:pt x="327" y="0"/>
                    <a:pt x="327" y="0"/>
                  </a:cubicBezTo>
                  <a:cubicBezTo>
                    <a:pt x="327" y="0"/>
                    <a:pt x="327" y="0"/>
                    <a:pt x="327" y="0"/>
                  </a:cubicBezTo>
                  <a:cubicBezTo>
                    <a:pt x="328" y="364"/>
                    <a:pt x="328" y="364"/>
                    <a:pt x="328" y="364"/>
                  </a:cubicBezTo>
                  <a:cubicBezTo>
                    <a:pt x="328" y="364"/>
                    <a:pt x="328" y="364"/>
                    <a:pt x="328" y="364"/>
                  </a:cubicBezTo>
                  <a:cubicBezTo>
                    <a:pt x="319" y="362"/>
                    <a:pt x="319" y="362"/>
                    <a:pt x="319" y="362"/>
                  </a:cubicBezTo>
                  <a:cubicBezTo>
                    <a:pt x="316" y="360"/>
                    <a:pt x="315" y="357"/>
                    <a:pt x="311" y="356"/>
                  </a:cubicBezTo>
                  <a:cubicBezTo>
                    <a:pt x="308" y="355"/>
                    <a:pt x="305" y="354"/>
                    <a:pt x="304" y="351"/>
                  </a:cubicBezTo>
                  <a:cubicBezTo>
                    <a:pt x="302" y="345"/>
                    <a:pt x="302" y="344"/>
                    <a:pt x="294" y="344"/>
                  </a:cubicBezTo>
                  <a:cubicBezTo>
                    <a:pt x="290" y="344"/>
                    <a:pt x="288" y="339"/>
                    <a:pt x="286" y="336"/>
                  </a:cubicBezTo>
                  <a:cubicBezTo>
                    <a:pt x="281" y="330"/>
                    <a:pt x="275" y="331"/>
                    <a:pt x="269" y="328"/>
                  </a:cubicBezTo>
                  <a:cubicBezTo>
                    <a:pt x="266" y="327"/>
                    <a:pt x="262" y="324"/>
                    <a:pt x="260" y="323"/>
                  </a:cubicBezTo>
                  <a:cubicBezTo>
                    <a:pt x="255" y="323"/>
                    <a:pt x="250" y="322"/>
                    <a:pt x="245" y="322"/>
                  </a:cubicBezTo>
                  <a:cubicBezTo>
                    <a:pt x="239" y="320"/>
                    <a:pt x="236" y="320"/>
                    <a:pt x="230" y="321"/>
                  </a:cubicBezTo>
                  <a:cubicBezTo>
                    <a:pt x="224" y="322"/>
                    <a:pt x="224" y="319"/>
                    <a:pt x="220" y="318"/>
                  </a:cubicBezTo>
                  <a:cubicBezTo>
                    <a:pt x="216" y="317"/>
                    <a:pt x="202" y="319"/>
                    <a:pt x="199" y="321"/>
                  </a:cubicBezTo>
                  <a:cubicBezTo>
                    <a:pt x="193" y="325"/>
                    <a:pt x="189" y="320"/>
                    <a:pt x="185" y="317"/>
                  </a:cubicBezTo>
                  <a:cubicBezTo>
                    <a:pt x="178" y="314"/>
                    <a:pt x="176" y="323"/>
                    <a:pt x="169" y="320"/>
                  </a:cubicBezTo>
                  <a:cubicBezTo>
                    <a:pt x="160" y="315"/>
                    <a:pt x="154" y="312"/>
                    <a:pt x="144" y="313"/>
                  </a:cubicBezTo>
                  <a:cubicBezTo>
                    <a:pt x="132" y="315"/>
                    <a:pt x="125" y="315"/>
                    <a:pt x="115" y="309"/>
                  </a:cubicBezTo>
                  <a:cubicBezTo>
                    <a:pt x="109" y="306"/>
                    <a:pt x="114" y="299"/>
                    <a:pt x="108" y="296"/>
                  </a:cubicBezTo>
                  <a:cubicBezTo>
                    <a:pt x="103" y="294"/>
                    <a:pt x="96" y="286"/>
                    <a:pt x="91" y="288"/>
                  </a:cubicBezTo>
                  <a:cubicBezTo>
                    <a:pt x="86" y="290"/>
                    <a:pt x="81" y="283"/>
                    <a:pt x="77" y="280"/>
                  </a:cubicBezTo>
                  <a:cubicBezTo>
                    <a:pt x="76" y="279"/>
                    <a:pt x="74" y="273"/>
                    <a:pt x="73" y="272"/>
                  </a:cubicBezTo>
                  <a:cubicBezTo>
                    <a:pt x="70" y="266"/>
                    <a:pt x="68" y="270"/>
                    <a:pt x="61" y="270"/>
                  </a:cubicBezTo>
                  <a:cubicBezTo>
                    <a:pt x="57" y="270"/>
                    <a:pt x="55" y="270"/>
                    <a:pt x="51" y="269"/>
                  </a:cubicBezTo>
                  <a:cubicBezTo>
                    <a:pt x="46" y="268"/>
                    <a:pt x="36" y="261"/>
                    <a:pt x="36" y="255"/>
                  </a:cubicBezTo>
                  <a:cubicBezTo>
                    <a:pt x="34" y="254"/>
                    <a:pt x="30" y="256"/>
                    <a:pt x="28" y="254"/>
                  </a:cubicBezTo>
                  <a:cubicBezTo>
                    <a:pt x="26" y="251"/>
                    <a:pt x="28" y="246"/>
                    <a:pt x="30" y="243"/>
                  </a:cubicBezTo>
                  <a:cubicBezTo>
                    <a:pt x="35" y="239"/>
                    <a:pt x="41" y="238"/>
                    <a:pt x="38" y="231"/>
                  </a:cubicBezTo>
                  <a:cubicBezTo>
                    <a:pt x="37" y="228"/>
                    <a:pt x="33" y="220"/>
                    <a:pt x="30" y="219"/>
                  </a:cubicBezTo>
                  <a:cubicBezTo>
                    <a:pt x="4" y="216"/>
                    <a:pt x="4" y="216"/>
                    <a:pt x="4" y="216"/>
                  </a:cubicBezTo>
                  <a:cubicBezTo>
                    <a:pt x="4" y="216"/>
                    <a:pt x="4" y="216"/>
                    <a:pt x="4" y="216"/>
                  </a:cubicBezTo>
                  <a:cubicBezTo>
                    <a:pt x="3" y="100"/>
                    <a:pt x="3" y="100"/>
                    <a:pt x="3" y="100"/>
                  </a:cubicBezTo>
                  <a:cubicBezTo>
                    <a:pt x="0" y="83"/>
                    <a:pt x="0" y="83"/>
                    <a:pt x="0" y="83"/>
                  </a:cubicBezTo>
                  <a:cubicBezTo>
                    <a:pt x="113" y="84"/>
                    <a:pt x="113" y="84"/>
                    <a:pt x="113" y="84"/>
                  </a:cubicBezTo>
                  <a:cubicBezTo>
                    <a:pt x="113" y="84"/>
                    <a:pt x="113" y="84"/>
                    <a:pt x="113" y="84"/>
                  </a:cubicBezTo>
                  <a:cubicBezTo>
                    <a:pt x="211" y="84"/>
                    <a:pt x="211" y="84"/>
                    <a:pt x="211" y="84"/>
                  </a:cubicBezTo>
                  <a:cubicBezTo>
                    <a:pt x="211" y="0"/>
                    <a:pt x="211" y="0"/>
                    <a:pt x="211" y="0"/>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0" name="Freeform 16"/>
            <p:cNvSpPr>
              <a:spLocks/>
            </p:cNvSpPr>
            <p:nvPr/>
          </p:nvSpPr>
          <p:spPr bwMode="auto">
            <a:xfrm>
              <a:off x="7154863" y="2108200"/>
              <a:ext cx="598488" cy="863600"/>
            </a:xfrm>
            <a:custGeom>
              <a:avLst/>
              <a:gdLst/>
              <a:ahLst/>
              <a:cxnLst>
                <a:cxn ang="0">
                  <a:pos x="324" y="103"/>
                </a:cxn>
                <a:cxn ang="0">
                  <a:pos x="328" y="113"/>
                </a:cxn>
                <a:cxn ang="0">
                  <a:pos x="338" y="110"/>
                </a:cxn>
                <a:cxn ang="0">
                  <a:pos x="388" y="138"/>
                </a:cxn>
                <a:cxn ang="0">
                  <a:pos x="418" y="171"/>
                </a:cxn>
                <a:cxn ang="0">
                  <a:pos x="424" y="245"/>
                </a:cxn>
                <a:cxn ang="0">
                  <a:pos x="449" y="281"/>
                </a:cxn>
                <a:cxn ang="0">
                  <a:pos x="423" y="337"/>
                </a:cxn>
                <a:cxn ang="0">
                  <a:pos x="397" y="372"/>
                </a:cxn>
                <a:cxn ang="0">
                  <a:pos x="391" y="392"/>
                </a:cxn>
                <a:cxn ang="0">
                  <a:pos x="323" y="433"/>
                </a:cxn>
                <a:cxn ang="0">
                  <a:pos x="295" y="442"/>
                </a:cxn>
                <a:cxn ang="0">
                  <a:pos x="132" y="472"/>
                </a:cxn>
                <a:cxn ang="0">
                  <a:pos x="80" y="457"/>
                </a:cxn>
                <a:cxn ang="0">
                  <a:pos x="70" y="470"/>
                </a:cxn>
                <a:cxn ang="0">
                  <a:pos x="75" y="502"/>
                </a:cxn>
                <a:cxn ang="0">
                  <a:pos x="88" y="509"/>
                </a:cxn>
                <a:cxn ang="0">
                  <a:pos x="71" y="566"/>
                </a:cxn>
                <a:cxn ang="0">
                  <a:pos x="62" y="591"/>
                </a:cxn>
                <a:cxn ang="0">
                  <a:pos x="74" y="615"/>
                </a:cxn>
                <a:cxn ang="0">
                  <a:pos x="46" y="651"/>
                </a:cxn>
                <a:cxn ang="0">
                  <a:pos x="42" y="651"/>
                </a:cxn>
                <a:cxn ang="0">
                  <a:pos x="1" y="621"/>
                </a:cxn>
                <a:cxn ang="0">
                  <a:pos x="1" y="501"/>
                </a:cxn>
                <a:cxn ang="0">
                  <a:pos x="0" y="137"/>
                </a:cxn>
                <a:cxn ang="0">
                  <a:pos x="34" y="88"/>
                </a:cxn>
                <a:cxn ang="0">
                  <a:pos x="111" y="89"/>
                </a:cxn>
                <a:cxn ang="0">
                  <a:pos x="165" y="30"/>
                </a:cxn>
                <a:cxn ang="0">
                  <a:pos x="180" y="25"/>
                </a:cxn>
                <a:cxn ang="0">
                  <a:pos x="197" y="25"/>
                </a:cxn>
                <a:cxn ang="0">
                  <a:pos x="209" y="0"/>
                </a:cxn>
                <a:cxn ang="0">
                  <a:pos x="219" y="9"/>
                </a:cxn>
                <a:cxn ang="0">
                  <a:pos x="243" y="24"/>
                </a:cxn>
                <a:cxn ang="0">
                  <a:pos x="260" y="29"/>
                </a:cxn>
                <a:cxn ang="0">
                  <a:pos x="280" y="42"/>
                </a:cxn>
                <a:cxn ang="0">
                  <a:pos x="310" y="54"/>
                </a:cxn>
                <a:cxn ang="0">
                  <a:pos x="332" y="58"/>
                </a:cxn>
                <a:cxn ang="0">
                  <a:pos x="328" y="75"/>
                </a:cxn>
                <a:cxn ang="0">
                  <a:pos x="326" y="86"/>
                </a:cxn>
              </a:cxnLst>
              <a:rect l="0" t="0" r="r" b="b"/>
              <a:pathLst>
                <a:path w="450" h="651">
                  <a:moveTo>
                    <a:pt x="328" y="101"/>
                  </a:moveTo>
                  <a:cubicBezTo>
                    <a:pt x="324" y="103"/>
                    <a:pt x="324" y="103"/>
                    <a:pt x="324" y="103"/>
                  </a:cubicBezTo>
                  <a:cubicBezTo>
                    <a:pt x="324" y="105"/>
                    <a:pt x="324" y="106"/>
                    <a:pt x="324" y="108"/>
                  </a:cubicBezTo>
                  <a:cubicBezTo>
                    <a:pt x="325" y="111"/>
                    <a:pt x="326" y="112"/>
                    <a:pt x="328" y="113"/>
                  </a:cubicBezTo>
                  <a:cubicBezTo>
                    <a:pt x="331" y="114"/>
                    <a:pt x="335" y="111"/>
                    <a:pt x="338" y="110"/>
                  </a:cubicBezTo>
                  <a:cubicBezTo>
                    <a:pt x="338" y="110"/>
                    <a:pt x="338" y="110"/>
                    <a:pt x="338" y="110"/>
                  </a:cubicBezTo>
                  <a:cubicBezTo>
                    <a:pt x="343" y="113"/>
                    <a:pt x="347" y="119"/>
                    <a:pt x="353" y="120"/>
                  </a:cubicBezTo>
                  <a:cubicBezTo>
                    <a:pt x="366" y="124"/>
                    <a:pt x="377" y="132"/>
                    <a:pt x="388" y="138"/>
                  </a:cubicBezTo>
                  <a:cubicBezTo>
                    <a:pt x="394" y="141"/>
                    <a:pt x="400" y="147"/>
                    <a:pt x="405" y="151"/>
                  </a:cubicBezTo>
                  <a:cubicBezTo>
                    <a:pt x="412" y="157"/>
                    <a:pt x="412" y="165"/>
                    <a:pt x="418" y="171"/>
                  </a:cubicBezTo>
                  <a:cubicBezTo>
                    <a:pt x="420" y="178"/>
                    <a:pt x="415" y="183"/>
                    <a:pt x="410" y="187"/>
                  </a:cubicBezTo>
                  <a:cubicBezTo>
                    <a:pt x="392" y="205"/>
                    <a:pt x="405" y="235"/>
                    <a:pt x="424" y="245"/>
                  </a:cubicBezTo>
                  <a:cubicBezTo>
                    <a:pt x="430" y="248"/>
                    <a:pt x="444" y="247"/>
                    <a:pt x="447" y="249"/>
                  </a:cubicBezTo>
                  <a:cubicBezTo>
                    <a:pt x="450" y="253"/>
                    <a:pt x="449" y="276"/>
                    <a:pt x="449" y="281"/>
                  </a:cubicBezTo>
                  <a:cubicBezTo>
                    <a:pt x="449" y="291"/>
                    <a:pt x="449" y="295"/>
                    <a:pt x="444" y="304"/>
                  </a:cubicBezTo>
                  <a:cubicBezTo>
                    <a:pt x="439" y="315"/>
                    <a:pt x="427" y="326"/>
                    <a:pt x="423" y="337"/>
                  </a:cubicBezTo>
                  <a:cubicBezTo>
                    <a:pt x="419" y="347"/>
                    <a:pt x="410" y="358"/>
                    <a:pt x="403" y="363"/>
                  </a:cubicBezTo>
                  <a:cubicBezTo>
                    <a:pt x="403" y="355"/>
                    <a:pt x="400" y="370"/>
                    <a:pt x="397" y="372"/>
                  </a:cubicBezTo>
                  <a:cubicBezTo>
                    <a:pt x="396" y="374"/>
                    <a:pt x="391" y="376"/>
                    <a:pt x="393" y="380"/>
                  </a:cubicBezTo>
                  <a:cubicBezTo>
                    <a:pt x="395" y="383"/>
                    <a:pt x="392" y="389"/>
                    <a:pt x="391" y="392"/>
                  </a:cubicBezTo>
                  <a:cubicBezTo>
                    <a:pt x="382" y="406"/>
                    <a:pt x="361" y="418"/>
                    <a:pt x="346" y="425"/>
                  </a:cubicBezTo>
                  <a:cubicBezTo>
                    <a:pt x="339" y="428"/>
                    <a:pt x="331" y="431"/>
                    <a:pt x="323" y="433"/>
                  </a:cubicBezTo>
                  <a:cubicBezTo>
                    <a:pt x="315" y="436"/>
                    <a:pt x="304" y="437"/>
                    <a:pt x="296" y="441"/>
                  </a:cubicBezTo>
                  <a:cubicBezTo>
                    <a:pt x="295" y="442"/>
                    <a:pt x="295" y="442"/>
                    <a:pt x="295" y="442"/>
                  </a:cubicBezTo>
                  <a:cubicBezTo>
                    <a:pt x="286" y="442"/>
                    <a:pt x="272" y="449"/>
                    <a:pt x="263" y="451"/>
                  </a:cubicBezTo>
                  <a:cubicBezTo>
                    <a:pt x="132" y="472"/>
                    <a:pt x="132" y="472"/>
                    <a:pt x="132" y="472"/>
                  </a:cubicBezTo>
                  <a:cubicBezTo>
                    <a:pt x="125" y="474"/>
                    <a:pt x="111" y="472"/>
                    <a:pt x="103" y="471"/>
                  </a:cubicBezTo>
                  <a:cubicBezTo>
                    <a:pt x="90" y="471"/>
                    <a:pt x="89" y="459"/>
                    <a:pt x="80" y="457"/>
                  </a:cubicBezTo>
                  <a:cubicBezTo>
                    <a:pt x="76" y="456"/>
                    <a:pt x="67" y="448"/>
                    <a:pt x="68" y="454"/>
                  </a:cubicBezTo>
                  <a:cubicBezTo>
                    <a:pt x="68" y="458"/>
                    <a:pt x="68" y="467"/>
                    <a:pt x="70" y="470"/>
                  </a:cubicBezTo>
                  <a:cubicBezTo>
                    <a:pt x="75" y="477"/>
                    <a:pt x="69" y="485"/>
                    <a:pt x="73" y="493"/>
                  </a:cubicBezTo>
                  <a:cubicBezTo>
                    <a:pt x="75" y="496"/>
                    <a:pt x="74" y="500"/>
                    <a:pt x="75" y="502"/>
                  </a:cubicBezTo>
                  <a:cubicBezTo>
                    <a:pt x="78" y="507"/>
                    <a:pt x="79" y="502"/>
                    <a:pt x="81" y="502"/>
                  </a:cubicBezTo>
                  <a:cubicBezTo>
                    <a:pt x="82" y="503"/>
                    <a:pt x="87" y="509"/>
                    <a:pt x="88" y="509"/>
                  </a:cubicBezTo>
                  <a:cubicBezTo>
                    <a:pt x="90" y="517"/>
                    <a:pt x="88" y="536"/>
                    <a:pt x="85" y="545"/>
                  </a:cubicBezTo>
                  <a:cubicBezTo>
                    <a:pt x="68" y="545"/>
                    <a:pt x="71" y="551"/>
                    <a:pt x="71" y="566"/>
                  </a:cubicBezTo>
                  <a:cubicBezTo>
                    <a:pt x="71" y="570"/>
                    <a:pt x="71" y="574"/>
                    <a:pt x="70" y="578"/>
                  </a:cubicBezTo>
                  <a:cubicBezTo>
                    <a:pt x="68" y="583"/>
                    <a:pt x="58" y="583"/>
                    <a:pt x="62" y="591"/>
                  </a:cubicBezTo>
                  <a:cubicBezTo>
                    <a:pt x="65" y="596"/>
                    <a:pt x="67" y="602"/>
                    <a:pt x="71" y="606"/>
                  </a:cubicBezTo>
                  <a:cubicBezTo>
                    <a:pt x="78" y="614"/>
                    <a:pt x="73" y="608"/>
                    <a:pt x="74" y="615"/>
                  </a:cubicBezTo>
                  <a:cubicBezTo>
                    <a:pt x="79" y="632"/>
                    <a:pt x="68" y="639"/>
                    <a:pt x="54" y="646"/>
                  </a:cubicBezTo>
                  <a:cubicBezTo>
                    <a:pt x="52" y="648"/>
                    <a:pt x="49" y="651"/>
                    <a:pt x="46" y="651"/>
                  </a:cubicBezTo>
                  <a:cubicBezTo>
                    <a:pt x="44" y="651"/>
                    <a:pt x="43" y="651"/>
                    <a:pt x="42" y="651"/>
                  </a:cubicBezTo>
                  <a:cubicBezTo>
                    <a:pt x="42" y="651"/>
                    <a:pt x="42" y="651"/>
                    <a:pt x="42" y="651"/>
                  </a:cubicBezTo>
                  <a:cubicBezTo>
                    <a:pt x="40" y="645"/>
                    <a:pt x="31" y="634"/>
                    <a:pt x="27" y="630"/>
                  </a:cubicBezTo>
                  <a:cubicBezTo>
                    <a:pt x="19" y="623"/>
                    <a:pt x="12" y="621"/>
                    <a:pt x="1" y="621"/>
                  </a:cubicBezTo>
                  <a:cubicBezTo>
                    <a:pt x="1" y="501"/>
                    <a:pt x="1" y="501"/>
                    <a:pt x="1" y="501"/>
                  </a:cubicBezTo>
                  <a:cubicBezTo>
                    <a:pt x="1" y="501"/>
                    <a:pt x="1" y="501"/>
                    <a:pt x="1" y="501"/>
                  </a:cubicBezTo>
                  <a:cubicBezTo>
                    <a:pt x="0" y="137"/>
                    <a:pt x="0" y="137"/>
                    <a:pt x="0" y="137"/>
                  </a:cubicBezTo>
                  <a:cubicBezTo>
                    <a:pt x="0" y="137"/>
                    <a:pt x="0" y="137"/>
                    <a:pt x="0" y="137"/>
                  </a:cubicBezTo>
                  <a:cubicBezTo>
                    <a:pt x="0" y="88"/>
                    <a:pt x="0" y="88"/>
                    <a:pt x="0" y="88"/>
                  </a:cubicBezTo>
                  <a:cubicBezTo>
                    <a:pt x="34" y="88"/>
                    <a:pt x="34" y="88"/>
                    <a:pt x="34" y="88"/>
                  </a:cubicBezTo>
                  <a:cubicBezTo>
                    <a:pt x="34" y="88"/>
                    <a:pt x="34" y="88"/>
                    <a:pt x="34" y="88"/>
                  </a:cubicBezTo>
                  <a:cubicBezTo>
                    <a:pt x="111" y="89"/>
                    <a:pt x="111" y="89"/>
                    <a:pt x="111" y="89"/>
                  </a:cubicBezTo>
                  <a:cubicBezTo>
                    <a:pt x="157" y="34"/>
                    <a:pt x="157" y="34"/>
                    <a:pt x="157" y="34"/>
                  </a:cubicBezTo>
                  <a:cubicBezTo>
                    <a:pt x="159" y="33"/>
                    <a:pt x="165" y="32"/>
                    <a:pt x="165" y="30"/>
                  </a:cubicBezTo>
                  <a:cubicBezTo>
                    <a:pt x="165" y="27"/>
                    <a:pt x="167" y="23"/>
                    <a:pt x="169" y="22"/>
                  </a:cubicBezTo>
                  <a:cubicBezTo>
                    <a:pt x="170" y="21"/>
                    <a:pt x="179" y="24"/>
                    <a:pt x="180" y="25"/>
                  </a:cubicBezTo>
                  <a:cubicBezTo>
                    <a:pt x="183" y="27"/>
                    <a:pt x="185" y="31"/>
                    <a:pt x="190" y="30"/>
                  </a:cubicBezTo>
                  <a:cubicBezTo>
                    <a:pt x="193" y="29"/>
                    <a:pt x="195" y="28"/>
                    <a:pt x="197" y="25"/>
                  </a:cubicBezTo>
                  <a:cubicBezTo>
                    <a:pt x="200" y="21"/>
                    <a:pt x="196" y="17"/>
                    <a:pt x="201" y="14"/>
                  </a:cubicBezTo>
                  <a:cubicBezTo>
                    <a:pt x="206" y="11"/>
                    <a:pt x="205" y="4"/>
                    <a:pt x="209" y="0"/>
                  </a:cubicBezTo>
                  <a:cubicBezTo>
                    <a:pt x="209" y="0"/>
                    <a:pt x="209" y="0"/>
                    <a:pt x="209" y="0"/>
                  </a:cubicBezTo>
                  <a:cubicBezTo>
                    <a:pt x="214" y="2"/>
                    <a:pt x="216" y="5"/>
                    <a:pt x="219" y="9"/>
                  </a:cubicBezTo>
                  <a:cubicBezTo>
                    <a:pt x="221" y="12"/>
                    <a:pt x="225" y="12"/>
                    <a:pt x="228" y="13"/>
                  </a:cubicBezTo>
                  <a:cubicBezTo>
                    <a:pt x="234" y="16"/>
                    <a:pt x="237" y="23"/>
                    <a:pt x="243" y="24"/>
                  </a:cubicBezTo>
                  <a:cubicBezTo>
                    <a:pt x="249" y="25"/>
                    <a:pt x="249" y="30"/>
                    <a:pt x="252" y="31"/>
                  </a:cubicBezTo>
                  <a:cubicBezTo>
                    <a:pt x="254" y="31"/>
                    <a:pt x="258" y="27"/>
                    <a:pt x="260" y="29"/>
                  </a:cubicBezTo>
                  <a:cubicBezTo>
                    <a:pt x="266" y="34"/>
                    <a:pt x="263" y="35"/>
                    <a:pt x="272" y="33"/>
                  </a:cubicBezTo>
                  <a:cubicBezTo>
                    <a:pt x="281" y="32"/>
                    <a:pt x="274" y="39"/>
                    <a:pt x="280" y="42"/>
                  </a:cubicBezTo>
                  <a:cubicBezTo>
                    <a:pt x="285" y="43"/>
                    <a:pt x="290" y="40"/>
                    <a:pt x="294" y="45"/>
                  </a:cubicBezTo>
                  <a:cubicBezTo>
                    <a:pt x="298" y="50"/>
                    <a:pt x="307" y="46"/>
                    <a:pt x="310" y="54"/>
                  </a:cubicBezTo>
                  <a:cubicBezTo>
                    <a:pt x="313" y="63"/>
                    <a:pt x="326" y="58"/>
                    <a:pt x="332" y="58"/>
                  </a:cubicBezTo>
                  <a:cubicBezTo>
                    <a:pt x="332" y="58"/>
                    <a:pt x="332" y="58"/>
                    <a:pt x="332" y="58"/>
                  </a:cubicBezTo>
                  <a:cubicBezTo>
                    <a:pt x="332" y="59"/>
                    <a:pt x="331" y="60"/>
                    <a:pt x="331" y="63"/>
                  </a:cubicBezTo>
                  <a:cubicBezTo>
                    <a:pt x="331" y="67"/>
                    <a:pt x="328" y="74"/>
                    <a:pt x="328" y="75"/>
                  </a:cubicBezTo>
                  <a:cubicBezTo>
                    <a:pt x="328" y="75"/>
                    <a:pt x="328" y="75"/>
                    <a:pt x="328" y="75"/>
                  </a:cubicBezTo>
                  <a:cubicBezTo>
                    <a:pt x="328" y="84"/>
                    <a:pt x="318" y="76"/>
                    <a:pt x="326" y="86"/>
                  </a:cubicBezTo>
                  <a:cubicBezTo>
                    <a:pt x="328" y="90"/>
                    <a:pt x="327" y="96"/>
                    <a:pt x="328" y="101"/>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1" name="Freeform 17"/>
            <p:cNvSpPr>
              <a:spLocks/>
            </p:cNvSpPr>
            <p:nvPr/>
          </p:nvSpPr>
          <p:spPr bwMode="auto">
            <a:xfrm>
              <a:off x="7585075" y="2241550"/>
              <a:ext cx="19050" cy="17462"/>
            </a:xfrm>
            <a:custGeom>
              <a:avLst/>
              <a:gdLst/>
              <a:ahLst/>
              <a:cxnLst>
                <a:cxn ang="0">
                  <a:pos x="14" y="9"/>
                </a:cxn>
                <a:cxn ang="0">
                  <a:pos x="9" y="6"/>
                </a:cxn>
                <a:cxn ang="0">
                  <a:pos x="4" y="0"/>
                </a:cxn>
                <a:cxn ang="0">
                  <a:pos x="4" y="0"/>
                </a:cxn>
                <a:cxn ang="0">
                  <a:pos x="0" y="2"/>
                </a:cxn>
                <a:cxn ang="0">
                  <a:pos x="0" y="7"/>
                </a:cxn>
                <a:cxn ang="0">
                  <a:pos x="4" y="12"/>
                </a:cxn>
                <a:cxn ang="0">
                  <a:pos x="14" y="9"/>
                </a:cxn>
              </a:cxnLst>
              <a:rect l="0" t="0" r="r" b="b"/>
              <a:pathLst>
                <a:path w="14" h="13">
                  <a:moveTo>
                    <a:pt x="14" y="9"/>
                  </a:moveTo>
                  <a:cubicBezTo>
                    <a:pt x="12" y="8"/>
                    <a:pt x="11" y="7"/>
                    <a:pt x="9" y="6"/>
                  </a:cubicBezTo>
                  <a:cubicBezTo>
                    <a:pt x="6" y="5"/>
                    <a:pt x="5" y="3"/>
                    <a:pt x="4" y="0"/>
                  </a:cubicBezTo>
                  <a:cubicBezTo>
                    <a:pt x="4" y="0"/>
                    <a:pt x="4" y="0"/>
                    <a:pt x="4" y="0"/>
                  </a:cubicBezTo>
                  <a:cubicBezTo>
                    <a:pt x="0" y="2"/>
                    <a:pt x="0" y="2"/>
                    <a:pt x="0" y="2"/>
                  </a:cubicBezTo>
                  <a:cubicBezTo>
                    <a:pt x="0" y="4"/>
                    <a:pt x="0" y="5"/>
                    <a:pt x="0" y="7"/>
                  </a:cubicBezTo>
                  <a:cubicBezTo>
                    <a:pt x="1" y="10"/>
                    <a:pt x="2" y="11"/>
                    <a:pt x="4" y="12"/>
                  </a:cubicBezTo>
                  <a:cubicBezTo>
                    <a:pt x="7" y="13"/>
                    <a:pt x="11" y="10"/>
                    <a:pt x="14" y="9"/>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2" name="Freeform 18"/>
            <p:cNvSpPr>
              <a:spLocks/>
            </p:cNvSpPr>
            <p:nvPr/>
          </p:nvSpPr>
          <p:spPr bwMode="auto">
            <a:xfrm>
              <a:off x="6399213" y="2576513"/>
              <a:ext cx="811213" cy="506412"/>
            </a:xfrm>
            <a:custGeom>
              <a:avLst/>
              <a:gdLst/>
              <a:ahLst/>
              <a:cxnLst>
                <a:cxn ang="0">
                  <a:pos x="272" y="3"/>
                </a:cxn>
                <a:cxn ang="0">
                  <a:pos x="272" y="27"/>
                </a:cxn>
                <a:cxn ang="0">
                  <a:pos x="278" y="39"/>
                </a:cxn>
                <a:cxn ang="0">
                  <a:pos x="303" y="54"/>
                </a:cxn>
                <a:cxn ang="0">
                  <a:pos x="319" y="64"/>
                </a:cxn>
                <a:cxn ang="0">
                  <a:pos x="350" y="80"/>
                </a:cxn>
                <a:cxn ang="0">
                  <a:pos x="386" y="97"/>
                </a:cxn>
                <a:cxn ang="0">
                  <a:pos x="427" y="101"/>
                </a:cxn>
                <a:cxn ang="0">
                  <a:pos x="462" y="102"/>
                </a:cxn>
                <a:cxn ang="0">
                  <a:pos x="487" y="106"/>
                </a:cxn>
                <a:cxn ang="0">
                  <a:pos x="511" y="112"/>
                </a:cxn>
                <a:cxn ang="0">
                  <a:pos x="536" y="128"/>
                </a:cxn>
                <a:cxn ang="0">
                  <a:pos x="553" y="140"/>
                </a:cxn>
                <a:cxn ang="0">
                  <a:pos x="570" y="148"/>
                </a:cxn>
                <a:cxn ang="0">
                  <a:pos x="570" y="268"/>
                </a:cxn>
                <a:cxn ang="0">
                  <a:pos x="611" y="298"/>
                </a:cxn>
                <a:cxn ang="0">
                  <a:pos x="600" y="302"/>
                </a:cxn>
                <a:cxn ang="0">
                  <a:pos x="541" y="308"/>
                </a:cxn>
                <a:cxn ang="0">
                  <a:pos x="517" y="294"/>
                </a:cxn>
                <a:cxn ang="0">
                  <a:pos x="459" y="275"/>
                </a:cxn>
                <a:cxn ang="0">
                  <a:pos x="456" y="382"/>
                </a:cxn>
                <a:cxn ang="0">
                  <a:pos x="12" y="382"/>
                </a:cxn>
                <a:cxn ang="0">
                  <a:pos x="10" y="374"/>
                </a:cxn>
                <a:cxn ang="0">
                  <a:pos x="6" y="353"/>
                </a:cxn>
                <a:cxn ang="0">
                  <a:pos x="4" y="315"/>
                </a:cxn>
                <a:cxn ang="0">
                  <a:pos x="5" y="296"/>
                </a:cxn>
                <a:cxn ang="0">
                  <a:pos x="14" y="296"/>
                </a:cxn>
                <a:cxn ang="0">
                  <a:pos x="59" y="292"/>
                </a:cxn>
                <a:cxn ang="0">
                  <a:pos x="63" y="266"/>
                </a:cxn>
                <a:cxn ang="0">
                  <a:pos x="93" y="250"/>
                </a:cxn>
                <a:cxn ang="0">
                  <a:pos x="116" y="245"/>
                </a:cxn>
                <a:cxn ang="0">
                  <a:pos x="125" y="226"/>
                </a:cxn>
                <a:cxn ang="0">
                  <a:pos x="129" y="209"/>
                </a:cxn>
                <a:cxn ang="0">
                  <a:pos x="154" y="192"/>
                </a:cxn>
                <a:cxn ang="0">
                  <a:pos x="202" y="153"/>
                </a:cxn>
                <a:cxn ang="0">
                  <a:pos x="236" y="119"/>
                </a:cxn>
                <a:cxn ang="0">
                  <a:pos x="248" y="95"/>
                </a:cxn>
                <a:cxn ang="0">
                  <a:pos x="246" y="0"/>
                </a:cxn>
              </a:cxnLst>
              <a:rect l="0" t="0" r="r" b="b"/>
              <a:pathLst>
                <a:path w="611" h="382">
                  <a:moveTo>
                    <a:pt x="246" y="0"/>
                  </a:moveTo>
                  <a:cubicBezTo>
                    <a:pt x="272" y="3"/>
                    <a:pt x="272" y="3"/>
                    <a:pt x="272" y="3"/>
                  </a:cubicBezTo>
                  <a:cubicBezTo>
                    <a:pt x="275" y="4"/>
                    <a:pt x="279" y="12"/>
                    <a:pt x="280" y="15"/>
                  </a:cubicBezTo>
                  <a:cubicBezTo>
                    <a:pt x="283" y="22"/>
                    <a:pt x="277" y="23"/>
                    <a:pt x="272" y="27"/>
                  </a:cubicBezTo>
                  <a:cubicBezTo>
                    <a:pt x="270" y="30"/>
                    <a:pt x="268" y="35"/>
                    <a:pt x="270" y="38"/>
                  </a:cubicBezTo>
                  <a:cubicBezTo>
                    <a:pt x="272" y="40"/>
                    <a:pt x="276" y="38"/>
                    <a:pt x="278" y="39"/>
                  </a:cubicBezTo>
                  <a:cubicBezTo>
                    <a:pt x="278" y="45"/>
                    <a:pt x="288" y="52"/>
                    <a:pt x="293" y="53"/>
                  </a:cubicBezTo>
                  <a:cubicBezTo>
                    <a:pt x="297" y="54"/>
                    <a:pt x="299" y="54"/>
                    <a:pt x="303" y="54"/>
                  </a:cubicBezTo>
                  <a:cubicBezTo>
                    <a:pt x="310" y="54"/>
                    <a:pt x="312" y="50"/>
                    <a:pt x="315" y="56"/>
                  </a:cubicBezTo>
                  <a:cubicBezTo>
                    <a:pt x="316" y="57"/>
                    <a:pt x="318" y="63"/>
                    <a:pt x="319" y="64"/>
                  </a:cubicBezTo>
                  <a:cubicBezTo>
                    <a:pt x="323" y="67"/>
                    <a:pt x="328" y="74"/>
                    <a:pt x="333" y="72"/>
                  </a:cubicBezTo>
                  <a:cubicBezTo>
                    <a:pt x="338" y="70"/>
                    <a:pt x="345" y="78"/>
                    <a:pt x="350" y="80"/>
                  </a:cubicBezTo>
                  <a:cubicBezTo>
                    <a:pt x="356" y="83"/>
                    <a:pt x="351" y="90"/>
                    <a:pt x="357" y="93"/>
                  </a:cubicBezTo>
                  <a:cubicBezTo>
                    <a:pt x="367" y="99"/>
                    <a:pt x="374" y="99"/>
                    <a:pt x="386" y="97"/>
                  </a:cubicBezTo>
                  <a:cubicBezTo>
                    <a:pt x="396" y="96"/>
                    <a:pt x="402" y="99"/>
                    <a:pt x="411" y="104"/>
                  </a:cubicBezTo>
                  <a:cubicBezTo>
                    <a:pt x="418" y="107"/>
                    <a:pt x="420" y="98"/>
                    <a:pt x="427" y="101"/>
                  </a:cubicBezTo>
                  <a:cubicBezTo>
                    <a:pt x="431" y="104"/>
                    <a:pt x="435" y="109"/>
                    <a:pt x="441" y="105"/>
                  </a:cubicBezTo>
                  <a:cubicBezTo>
                    <a:pt x="444" y="103"/>
                    <a:pt x="458" y="101"/>
                    <a:pt x="462" y="102"/>
                  </a:cubicBezTo>
                  <a:cubicBezTo>
                    <a:pt x="466" y="103"/>
                    <a:pt x="466" y="106"/>
                    <a:pt x="472" y="105"/>
                  </a:cubicBezTo>
                  <a:cubicBezTo>
                    <a:pt x="478" y="104"/>
                    <a:pt x="481" y="104"/>
                    <a:pt x="487" y="106"/>
                  </a:cubicBezTo>
                  <a:cubicBezTo>
                    <a:pt x="492" y="106"/>
                    <a:pt x="497" y="107"/>
                    <a:pt x="502" y="107"/>
                  </a:cubicBezTo>
                  <a:cubicBezTo>
                    <a:pt x="504" y="108"/>
                    <a:pt x="508" y="111"/>
                    <a:pt x="511" y="112"/>
                  </a:cubicBezTo>
                  <a:cubicBezTo>
                    <a:pt x="517" y="115"/>
                    <a:pt x="523" y="114"/>
                    <a:pt x="528" y="120"/>
                  </a:cubicBezTo>
                  <a:cubicBezTo>
                    <a:pt x="530" y="123"/>
                    <a:pt x="532" y="128"/>
                    <a:pt x="536" y="128"/>
                  </a:cubicBezTo>
                  <a:cubicBezTo>
                    <a:pt x="544" y="128"/>
                    <a:pt x="544" y="129"/>
                    <a:pt x="546" y="135"/>
                  </a:cubicBezTo>
                  <a:cubicBezTo>
                    <a:pt x="547" y="138"/>
                    <a:pt x="550" y="139"/>
                    <a:pt x="553" y="140"/>
                  </a:cubicBezTo>
                  <a:cubicBezTo>
                    <a:pt x="557" y="141"/>
                    <a:pt x="558" y="144"/>
                    <a:pt x="561" y="146"/>
                  </a:cubicBezTo>
                  <a:cubicBezTo>
                    <a:pt x="570" y="148"/>
                    <a:pt x="570" y="148"/>
                    <a:pt x="570" y="148"/>
                  </a:cubicBezTo>
                  <a:cubicBezTo>
                    <a:pt x="570" y="148"/>
                    <a:pt x="570" y="148"/>
                    <a:pt x="570" y="148"/>
                  </a:cubicBezTo>
                  <a:cubicBezTo>
                    <a:pt x="570" y="268"/>
                    <a:pt x="570" y="268"/>
                    <a:pt x="570" y="268"/>
                  </a:cubicBezTo>
                  <a:cubicBezTo>
                    <a:pt x="581" y="268"/>
                    <a:pt x="588" y="270"/>
                    <a:pt x="596" y="277"/>
                  </a:cubicBezTo>
                  <a:cubicBezTo>
                    <a:pt x="600" y="281"/>
                    <a:pt x="609" y="292"/>
                    <a:pt x="611" y="298"/>
                  </a:cubicBezTo>
                  <a:cubicBezTo>
                    <a:pt x="611" y="298"/>
                    <a:pt x="611" y="298"/>
                    <a:pt x="611" y="298"/>
                  </a:cubicBezTo>
                  <a:cubicBezTo>
                    <a:pt x="607" y="297"/>
                    <a:pt x="606" y="298"/>
                    <a:pt x="600" y="302"/>
                  </a:cubicBezTo>
                  <a:cubicBezTo>
                    <a:pt x="590" y="310"/>
                    <a:pt x="578" y="307"/>
                    <a:pt x="567" y="308"/>
                  </a:cubicBezTo>
                  <a:cubicBezTo>
                    <a:pt x="560" y="309"/>
                    <a:pt x="547" y="310"/>
                    <a:pt x="541" y="308"/>
                  </a:cubicBezTo>
                  <a:cubicBezTo>
                    <a:pt x="539" y="307"/>
                    <a:pt x="526" y="299"/>
                    <a:pt x="525" y="296"/>
                  </a:cubicBezTo>
                  <a:cubicBezTo>
                    <a:pt x="525" y="296"/>
                    <a:pt x="519" y="295"/>
                    <a:pt x="517" y="294"/>
                  </a:cubicBezTo>
                  <a:cubicBezTo>
                    <a:pt x="507" y="286"/>
                    <a:pt x="494" y="282"/>
                    <a:pt x="482" y="278"/>
                  </a:cubicBezTo>
                  <a:cubicBezTo>
                    <a:pt x="470" y="273"/>
                    <a:pt x="474" y="263"/>
                    <a:pt x="459" y="275"/>
                  </a:cubicBezTo>
                  <a:cubicBezTo>
                    <a:pt x="428" y="298"/>
                    <a:pt x="474" y="347"/>
                    <a:pt x="457" y="375"/>
                  </a:cubicBezTo>
                  <a:cubicBezTo>
                    <a:pt x="457" y="377"/>
                    <a:pt x="456" y="380"/>
                    <a:pt x="456" y="382"/>
                  </a:cubicBezTo>
                  <a:cubicBezTo>
                    <a:pt x="456" y="382"/>
                    <a:pt x="456" y="382"/>
                    <a:pt x="456" y="382"/>
                  </a:cubicBezTo>
                  <a:cubicBezTo>
                    <a:pt x="12" y="382"/>
                    <a:pt x="12" y="382"/>
                    <a:pt x="12" y="382"/>
                  </a:cubicBezTo>
                  <a:cubicBezTo>
                    <a:pt x="12" y="382"/>
                    <a:pt x="12" y="382"/>
                    <a:pt x="12" y="382"/>
                  </a:cubicBezTo>
                  <a:cubicBezTo>
                    <a:pt x="11" y="379"/>
                    <a:pt x="10" y="376"/>
                    <a:pt x="10" y="374"/>
                  </a:cubicBezTo>
                  <a:cubicBezTo>
                    <a:pt x="9" y="371"/>
                    <a:pt x="10" y="365"/>
                    <a:pt x="10" y="361"/>
                  </a:cubicBezTo>
                  <a:cubicBezTo>
                    <a:pt x="9" y="358"/>
                    <a:pt x="7" y="355"/>
                    <a:pt x="6" y="353"/>
                  </a:cubicBezTo>
                  <a:cubicBezTo>
                    <a:pt x="2" y="346"/>
                    <a:pt x="7" y="345"/>
                    <a:pt x="6" y="339"/>
                  </a:cubicBezTo>
                  <a:cubicBezTo>
                    <a:pt x="5" y="333"/>
                    <a:pt x="0" y="321"/>
                    <a:pt x="4" y="315"/>
                  </a:cubicBezTo>
                  <a:cubicBezTo>
                    <a:pt x="5" y="314"/>
                    <a:pt x="3" y="307"/>
                    <a:pt x="4" y="304"/>
                  </a:cubicBezTo>
                  <a:cubicBezTo>
                    <a:pt x="5" y="302"/>
                    <a:pt x="5" y="299"/>
                    <a:pt x="5" y="296"/>
                  </a:cubicBezTo>
                  <a:cubicBezTo>
                    <a:pt x="5" y="296"/>
                    <a:pt x="5" y="296"/>
                    <a:pt x="5" y="296"/>
                  </a:cubicBezTo>
                  <a:cubicBezTo>
                    <a:pt x="14" y="296"/>
                    <a:pt x="14" y="296"/>
                    <a:pt x="14" y="296"/>
                  </a:cubicBezTo>
                  <a:cubicBezTo>
                    <a:pt x="21" y="296"/>
                    <a:pt x="28" y="298"/>
                    <a:pt x="35" y="300"/>
                  </a:cubicBezTo>
                  <a:cubicBezTo>
                    <a:pt x="45" y="305"/>
                    <a:pt x="51" y="299"/>
                    <a:pt x="59" y="292"/>
                  </a:cubicBezTo>
                  <a:cubicBezTo>
                    <a:pt x="62" y="289"/>
                    <a:pt x="57" y="280"/>
                    <a:pt x="56" y="275"/>
                  </a:cubicBezTo>
                  <a:cubicBezTo>
                    <a:pt x="54" y="267"/>
                    <a:pt x="61" y="271"/>
                    <a:pt x="63" y="266"/>
                  </a:cubicBezTo>
                  <a:cubicBezTo>
                    <a:pt x="68" y="256"/>
                    <a:pt x="76" y="261"/>
                    <a:pt x="83" y="257"/>
                  </a:cubicBezTo>
                  <a:cubicBezTo>
                    <a:pt x="86" y="256"/>
                    <a:pt x="90" y="250"/>
                    <a:pt x="93" y="250"/>
                  </a:cubicBezTo>
                  <a:cubicBezTo>
                    <a:pt x="96" y="250"/>
                    <a:pt x="97" y="253"/>
                    <a:pt x="102" y="253"/>
                  </a:cubicBezTo>
                  <a:cubicBezTo>
                    <a:pt x="106" y="250"/>
                    <a:pt x="116" y="250"/>
                    <a:pt x="116" y="245"/>
                  </a:cubicBezTo>
                  <a:cubicBezTo>
                    <a:pt x="116" y="242"/>
                    <a:pt x="125" y="240"/>
                    <a:pt x="126" y="236"/>
                  </a:cubicBezTo>
                  <a:cubicBezTo>
                    <a:pt x="126" y="233"/>
                    <a:pt x="125" y="230"/>
                    <a:pt x="125" y="226"/>
                  </a:cubicBezTo>
                  <a:cubicBezTo>
                    <a:pt x="125" y="223"/>
                    <a:pt x="131" y="223"/>
                    <a:pt x="132" y="220"/>
                  </a:cubicBezTo>
                  <a:cubicBezTo>
                    <a:pt x="134" y="219"/>
                    <a:pt x="130" y="211"/>
                    <a:pt x="129" y="209"/>
                  </a:cubicBezTo>
                  <a:cubicBezTo>
                    <a:pt x="128" y="202"/>
                    <a:pt x="133" y="203"/>
                    <a:pt x="137" y="200"/>
                  </a:cubicBezTo>
                  <a:cubicBezTo>
                    <a:pt x="142" y="196"/>
                    <a:pt x="148" y="192"/>
                    <a:pt x="154" y="192"/>
                  </a:cubicBezTo>
                  <a:cubicBezTo>
                    <a:pt x="161" y="192"/>
                    <a:pt x="168" y="187"/>
                    <a:pt x="170" y="180"/>
                  </a:cubicBezTo>
                  <a:cubicBezTo>
                    <a:pt x="177" y="168"/>
                    <a:pt x="199" y="164"/>
                    <a:pt x="202" y="153"/>
                  </a:cubicBezTo>
                  <a:cubicBezTo>
                    <a:pt x="206" y="142"/>
                    <a:pt x="215" y="143"/>
                    <a:pt x="219" y="134"/>
                  </a:cubicBezTo>
                  <a:cubicBezTo>
                    <a:pt x="221" y="129"/>
                    <a:pt x="231" y="122"/>
                    <a:pt x="236" y="119"/>
                  </a:cubicBezTo>
                  <a:cubicBezTo>
                    <a:pt x="240" y="117"/>
                    <a:pt x="258" y="119"/>
                    <a:pt x="260" y="114"/>
                  </a:cubicBezTo>
                  <a:cubicBezTo>
                    <a:pt x="264" y="106"/>
                    <a:pt x="253" y="98"/>
                    <a:pt x="248" y="95"/>
                  </a:cubicBezTo>
                  <a:cubicBezTo>
                    <a:pt x="246" y="93"/>
                    <a:pt x="246" y="93"/>
                    <a:pt x="246" y="93"/>
                  </a:cubicBezTo>
                  <a:cubicBezTo>
                    <a:pt x="246" y="0"/>
                    <a:pt x="246" y="0"/>
                    <a:pt x="246" y="0"/>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3" name="Freeform 19"/>
            <p:cNvSpPr>
              <a:spLocks/>
            </p:cNvSpPr>
            <p:nvPr/>
          </p:nvSpPr>
          <p:spPr bwMode="auto">
            <a:xfrm>
              <a:off x="6394450" y="2414588"/>
              <a:ext cx="355600" cy="566737"/>
            </a:xfrm>
            <a:custGeom>
              <a:avLst/>
              <a:gdLst/>
              <a:ahLst/>
              <a:cxnLst>
                <a:cxn ang="0">
                  <a:pos x="17" y="418"/>
                </a:cxn>
                <a:cxn ang="0">
                  <a:pos x="62" y="414"/>
                </a:cxn>
                <a:cxn ang="0">
                  <a:pos x="66" y="388"/>
                </a:cxn>
                <a:cxn ang="0">
                  <a:pos x="96" y="372"/>
                </a:cxn>
                <a:cxn ang="0">
                  <a:pos x="119" y="367"/>
                </a:cxn>
                <a:cxn ang="0">
                  <a:pos x="128" y="348"/>
                </a:cxn>
                <a:cxn ang="0">
                  <a:pos x="132" y="331"/>
                </a:cxn>
                <a:cxn ang="0">
                  <a:pos x="157" y="314"/>
                </a:cxn>
                <a:cxn ang="0">
                  <a:pos x="205" y="275"/>
                </a:cxn>
                <a:cxn ang="0">
                  <a:pos x="239" y="241"/>
                </a:cxn>
                <a:cxn ang="0">
                  <a:pos x="251" y="217"/>
                </a:cxn>
                <a:cxn ang="0">
                  <a:pos x="249" y="122"/>
                </a:cxn>
                <a:cxn ang="0">
                  <a:pos x="245" y="119"/>
                </a:cxn>
                <a:cxn ang="0">
                  <a:pos x="232" y="111"/>
                </a:cxn>
                <a:cxn ang="0">
                  <a:pos x="209" y="105"/>
                </a:cxn>
                <a:cxn ang="0">
                  <a:pos x="195" y="92"/>
                </a:cxn>
                <a:cxn ang="0">
                  <a:pos x="148" y="74"/>
                </a:cxn>
                <a:cxn ang="0">
                  <a:pos x="132" y="46"/>
                </a:cxn>
                <a:cxn ang="0">
                  <a:pos x="117" y="23"/>
                </a:cxn>
                <a:cxn ang="0">
                  <a:pos x="116" y="15"/>
                </a:cxn>
                <a:cxn ang="0">
                  <a:pos x="107" y="6"/>
                </a:cxn>
                <a:cxn ang="0">
                  <a:pos x="103" y="0"/>
                </a:cxn>
                <a:cxn ang="0">
                  <a:pos x="91" y="5"/>
                </a:cxn>
                <a:cxn ang="0">
                  <a:pos x="76" y="22"/>
                </a:cxn>
                <a:cxn ang="0">
                  <a:pos x="70" y="30"/>
                </a:cxn>
                <a:cxn ang="0">
                  <a:pos x="63" y="46"/>
                </a:cxn>
                <a:cxn ang="0">
                  <a:pos x="56" y="63"/>
                </a:cxn>
                <a:cxn ang="0">
                  <a:pos x="55" y="89"/>
                </a:cxn>
                <a:cxn ang="0">
                  <a:pos x="54" y="127"/>
                </a:cxn>
                <a:cxn ang="0">
                  <a:pos x="67" y="192"/>
                </a:cxn>
                <a:cxn ang="0">
                  <a:pos x="72" y="211"/>
                </a:cxn>
                <a:cxn ang="0">
                  <a:pos x="58" y="222"/>
                </a:cxn>
                <a:cxn ang="0">
                  <a:pos x="35" y="272"/>
                </a:cxn>
                <a:cxn ang="0">
                  <a:pos x="29" y="296"/>
                </a:cxn>
                <a:cxn ang="0">
                  <a:pos x="19" y="305"/>
                </a:cxn>
                <a:cxn ang="0">
                  <a:pos x="21" y="331"/>
                </a:cxn>
                <a:cxn ang="0">
                  <a:pos x="11" y="351"/>
                </a:cxn>
                <a:cxn ang="0">
                  <a:pos x="11" y="363"/>
                </a:cxn>
                <a:cxn ang="0">
                  <a:pos x="7" y="376"/>
                </a:cxn>
                <a:cxn ang="0">
                  <a:pos x="7" y="406"/>
                </a:cxn>
              </a:cxnLst>
              <a:rect l="0" t="0" r="r" b="b"/>
              <a:pathLst>
                <a:path w="267" h="427">
                  <a:moveTo>
                    <a:pt x="8" y="418"/>
                  </a:moveTo>
                  <a:cubicBezTo>
                    <a:pt x="17" y="418"/>
                    <a:pt x="17" y="418"/>
                    <a:pt x="17" y="418"/>
                  </a:cubicBezTo>
                  <a:cubicBezTo>
                    <a:pt x="24" y="418"/>
                    <a:pt x="31" y="420"/>
                    <a:pt x="38" y="422"/>
                  </a:cubicBezTo>
                  <a:cubicBezTo>
                    <a:pt x="48" y="427"/>
                    <a:pt x="54" y="421"/>
                    <a:pt x="62" y="414"/>
                  </a:cubicBezTo>
                  <a:cubicBezTo>
                    <a:pt x="65" y="411"/>
                    <a:pt x="60" y="402"/>
                    <a:pt x="59" y="397"/>
                  </a:cubicBezTo>
                  <a:cubicBezTo>
                    <a:pt x="57" y="389"/>
                    <a:pt x="64" y="393"/>
                    <a:pt x="66" y="388"/>
                  </a:cubicBezTo>
                  <a:cubicBezTo>
                    <a:pt x="71" y="378"/>
                    <a:pt x="79" y="383"/>
                    <a:pt x="86" y="379"/>
                  </a:cubicBezTo>
                  <a:cubicBezTo>
                    <a:pt x="89" y="378"/>
                    <a:pt x="93" y="372"/>
                    <a:pt x="96" y="372"/>
                  </a:cubicBezTo>
                  <a:cubicBezTo>
                    <a:pt x="99" y="372"/>
                    <a:pt x="100" y="375"/>
                    <a:pt x="105" y="375"/>
                  </a:cubicBezTo>
                  <a:cubicBezTo>
                    <a:pt x="109" y="372"/>
                    <a:pt x="119" y="372"/>
                    <a:pt x="119" y="367"/>
                  </a:cubicBezTo>
                  <a:cubicBezTo>
                    <a:pt x="119" y="364"/>
                    <a:pt x="128" y="362"/>
                    <a:pt x="129" y="358"/>
                  </a:cubicBezTo>
                  <a:cubicBezTo>
                    <a:pt x="129" y="355"/>
                    <a:pt x="128" y="352"/>
                    <a:pt x="128" y="348"/>
                  </a:cubicBezTo>
                  <a:cubicBezTo>
                    <a:pt x="128" y="345"/>
                    <a:pt x="134" y="345"/>
                    <a:pt x="135" y="342"/>
                  </a:cubicBezTo>
                  <a:cubicBezTo>
                    <a:pt x="137" y="341"/>
                    <a:pt x="133" y="333"/>
                    <a:pt x="132" y="331"/>
                  </a:cubicBezTo>
                  <a:cubicBezTo>
                    <a:pt x="131" y="324"/>
                    <a:pt x="136" y="325"/>
                    <a:pt x="140" y="322"/>
                  </a:cubicBezTo>
                  <a:cubicBezTo>
                    <a:pt x="145" y="318"/>
                    <a:pt x="151" y="314"/>
                    <a:pt x="157" y="314"/>
                  </a:cubicBezTo>
                  <a:cubicBezTo>
                    <a:pt x="164" y="314"/>
                    <a:pt x="171" y="309"/>
                    <a:pt x="173" y="302"/>
                  </a:cubicBezTo>
                  <a:cubicBezTo>
                    <a:pt x="180" y="290"/>
                    <a:pt x="202" y="286"/>
                    <a:pt x="205" y="275"/>
                  </a:cubicBezTo>
                  <a:cubicBezTo>
                    <a:pt x="209" y="264"/>
                    <a:pt x="218" y="265"/>
                    <a:pt x="222" y="256"/>
                  </a:cubicBezTo>
                  <a:cubicBezTo>
                    <a:pt x="224" y="251"/>
                    <a:pt x="234" y="244"/>
                    <a:pt x="239" y="241"/>
                  </a:cubicBezTo>
                  <a:cubicBezTo>
                    <a:pt x="243" y="239"/>
                    <a:pt x="261" y="241"/>
                    <a:pt x="263" y="236"/>
                  </a:cubicBezTo>
                  <a:cubicBezTo>
                    <a:pt x="267" y="228"/>
                    <a:pt x="256" y="220"/>
                    <a:pt x="251" y="217"/>
                  </a:cubicBezTo>
                  <a:cubicBezTo>
                    <a:pt x="249" y="215"/>
                    <a:pt x="249" y="215"/>
                    <a:pt x="249" y="215"/>
                  </a:cubicBezTo>
                  <a:cubicBezTo>
                    <a:pt x="249" y="122"/>
                    <a:pt x="249" y="122"/>
                    <a:pt x="249" y="122"/>
                  </a:cubicBezTo>
                  <a:cubicBezTo>
                    <a:pt x="249" y="122"/>
                    <a:pt x="249" y="122"/>
                    <a:pt x="249" y="122"/>
                  </a:cubicBezTo>
                  <a:cubicBezTo>
                    <a:pt x="245" y="119"/>
                    <a:pt x="245" y="119"/>
                    <a:pt x="245" y="119"/>
                  </a:cubicBezTo>
                  <a:cubicBezTo>
                    <a:pt x="243" y="119"/>
                    <a:pt x="236" y="118"/>
                    <a:pt x="235" y="117"/>
                  </a:cubicBezTo>
                  <a:cubicBezTo>
                    <a:pt x="233" y="115"/>
                    <a:pt x="234" y="113"/>
                    <a:pt x="232" y="111"/>
                  </a:cubicBezTo>
                  <a:cubicBezTo>
                    <a:pt x="225" y="107"/>
                    <a:pt x="221" y="116"/>
                    <a:pt x="218" y="106"/>
                  </a:cubicBezTo>
                  <a:cubicBezTo>
                    <a:pt x="216" y="101"/>
                    <a:pt x="212" y="105"/>
                    <a:pt x="209" y="105"/>
                  </a:cubicBezTo>
                  <a:cubicBezTo>
                    <a:pt x="207" y="105"/>
                    <a:pt x="206" y="103"/>
                    <a:pt x="204" y="102"/>
                  </a:cubicBezTo>
                  <a:cubicBezTo>
                    <a:pt x="198" y="100"/>
                    <a:pt x="195" y="100"/>
                    <a:pt x="195" y="92"/>
                  </a:cubicBezTo>
                  <a:cubicBezTo>
                    <a:pt x="188" y="90"/>
                    <a:pt x="177" y="84"/>
                    <a:pt x="172" y="84"/>
                  </a:cubicBezTo>
                  <a:cubicBezTo>
                    <a:pt x="160" y="86"/>
                    <a:pt x="151" y="87"/>
                    <a:pt x="148" y="74"/>
                  </a:cubicBezTo>
                  <a:cubicBezTo>
                    <a:pt x="147" y="69"/>
                    <a:pt x="149" y="59"/>
                    <a:pt x="143" y="59"/>
                  </a:cubicBezTo>
                  <a:cubicBezTo>
                    <a:pt x="134" y="58"/>
                    <a:pt x="138" y="51"/>
                    <a:pt x="132" y="46"/>
                  </a:cubicBezTo>
                  <a:cubicBezTo>
                    <a:pt x="129" y="44"/>
                    <a:pt x="127" y="40"/>
                    <a:pt x="124" y="37"/>
                  </a:cubicBezTo>
                  <a:cubicBezTo>
                    <a:pt x="120" y="32"/>
                    <a:pt x="117" y="29"/>
                    <a:pt x="117" y="23"/>
                  </a:cubicBezTo>
                  <a:cubicBezTo>
                    <a:pt x="116" y="16"/>
                    <a:pt x="116" y="16"/>
                    <a:pt x="116" y="16"/>
                  </a:cubicBezTo>
                  <a:cubicBezTo>
                    <a:pt x="116" y="15"/>
                    <a:pt x="116" y="15"/>
                    <a:pt x="116" y="15"/>
                  </a:cubicBezTo>
                  <a:cubicBezTo>
                    <a:pt x="114" y="15"/>
                    <a:pt x="110" y="18"/>
                    <a:pt x="108" y="16"/>
                  </a:cubicBezTo>
                  <a:cubicBezTo>
                    <a:pt x="107" y="15"/>
                    <a:pt x="107" y="8"/>
                    <a:pt x="107" y="6"/>
                  </a:cubicBezTo>
                  <a:cubicBezTo>
                    <a:pt x="103" y="0"/>
                    <a:pt x="103" y="0"/>
                    <a:pt x="103" y="0"/>
                  </a:cubicBezTo>
                  <a:cubicBezTo>
                    <a:pt x="103" y="0"/>
                    <a:pt x="103" y="0"/>
                    <a:pt x="103" y="0"/>
                  </a:cubicBezTo>
                  <a:cubicBezTo>
                    <a:pt x="102" y="10"/>
                    <a:pt x="96" y="0"/>
                    <a:pt x="93" y="0"/>
                  </a:cubicBezTo>
                  <a:cubicBezTo>
                    <a:pt x="92" y="1"/>
                    <a:pt x="91" y="4"/>
                    <a:pt x="91" y="5"/>
                  </a:cubicBezTo>
                  <a:cubicBezTo>
                    <a:pt x="88" y="9"/>
                    <a:pt x="88" y="6"/>
                    <a:pt x="86" y="12"/>
                  </a:cubicBezTo>
                  <a:cubicBezTo>
                    <a:pt x="85" y="20"/>
                    <a:pt x="88" y="28"/>
                    <a:pt x="76" y="22"/>
                  </a:cubicBezTo>
                  <a:cubicBezTo>
                    <a:pt x="73" y="20"/>
                    <a:pt x="74" y="23"/>
                    <a:pt x="74" y="26"/>
                  </a:cubicBezTo>
                  <a:cubicBezTo>
                    <a:pt x="74" y="28"/>
                    <a:pt x="72" y="30"/>
                    <a:pt x="70" y="30"/>
                  </a:cubicBezTo>
                  <a:cubicBezTo>
                    <a:pt x="65" y="32"/>
                    <a:pt x="61" y="33"/>
                    <a:pt x="62" y="39"/>
                  </a:cubicBezTo>
                  <a:cubicBezTo>
                    <a:pt x="63" y="41"/>
                    <a:pt x="66" y="44"/>
                    <a:pt x="63" y="46"/>
                  </a:cubicBezTo>
                  <a:cubicBezTo>
                    <a:pt x="60" y="49"/>
                    <a:pt x="56" y="42"/>
                    <a:pt x="56" y="51"/>
                  </a:cubicBezTo>
                  <a:cubicBezTo>
                    <a:pt x="56" y="54"/>
                    <a:pt x="55" y="60"/>
                    <a:pt x="56" y="63"/>
                  </a:cubicBezTo>
                  <a:cubicBezTo>
                    <a:pt x="56" y="64"/>
                    <a:pt x="58" y="69"/>
                    <a:pt x="57" y="69"/>
                  </a:cubicBezTo>
                  <a:cubicBezTo>
                    <a:pt x="49" y="71"/>
                    <a:pt x="60" y="82"/>
                    <a:pt x="55" y="89"/>
                  </a:cubicBezTo>
                  <a:cubicBezTo>
                    <a:pt x="53" y="94"/>
                    <a:pt x="47" y="99"/>
                    <a:pt x="52" y="104"/>
                  </a:cubicBezTo>
                  <a:cubicBezTo>
                    <a:pt x="58" y="110"/>
                    <a:pt x="57" y="120"/>
                    <a:pt x="54" y="127"/>
                  </a:cubicBezTo>
                  <a:cubicBezTo>
                    <a:pt x="50" y="137"/>
                    <a:pt x="57" y="149"/>
                    <a:pt x="61" y="158"/>
                  </a:cubicBezTo>
                  <a:cubicBezTo>
                    <a:pt x="66" y="168"/>
                    <a:pt x="64" y="181"/>
                    <a:pt x="67" y="192"/>
                  </a:cubicBezTo>
                  <a:cubicBezTo>
                    <a:pt x="68" y="196"/>
                    <a:pt x="69" y="198"/>
                    <a:pt x="72" y="201"/>
                  </a:cubicBezTo>
                  <a:cubicBezTo>
                    <a:pt x="76" y="204"/>
                    <a:pt x="77" y="208"/>
                    <a:pt x="72" y="211"/>
                  </a:cubicBezTo>
                  <a:cubicBezTo>
                    <a:pt x="69" y="213"/>
                    <a:pt x="73" y="217"/>
                    <a:pt x="71" y="219"/>
                  </a:cubicBezTo>
                  <a:cubicBezTo>
                    <a:pt x="67" y="223"/>
                    <a:pt x="62" y="220"/>
                    <a:pt x="58" y="222"/>
                  </a:cubicBezTo>
                  <a:cubicBezTo>
                    <a:pt x="51" y="225"/>
                    <a:pt x="30" y="233"/>
                    <a:pt x="38" y="243"/>
                  </a:cubicBezTo>
                  <a:cubicBezTo>
                    <a:pt x="41" y="247"/>
                    <a:pt x="42" y="270"/>
                    <a:pt x="35" y="272"/>
                  </a:cubicBezTo>
                  <a:cubicBezTo>
                    <a:pt x="32" y="279"/>
                    <a:pt x="36" y="280"/>
                    <a:pt x="30" y="282"/>
                  </a:cubicBezTo>
                  <a:cubicBezTo>
                    <a:pt x="26" y="284"/>
                    <a:pt x="37" y="293"/>
                    <a:pt x="29" y="296"/>
                  </a:cubicBezTo>
                  <a:cubicBezTo>
                    <a:pt x="25" y="296"/>
                    <a:pt x="25" y="285"/>
                    <a:pt x="19" y="292"/>
                  </a:cubicBezTo>
                  <a:cubicBezTo>
                    <a:pt x="18" y="293"/>
                    <a:pt x="20" y="302"/>
                    <a:pt x="19" y="305"/>
                  </a:cubicBezTo>
                  <a:cubicBezTo>
                    <a:pt x="15" y="315"/>
                    <a:pt x="27" y="314"/>
                    <a:pt x="24" y="322"/>
                  </a:cubicBezTo>
                  <a:cubicBezTo>
                    <a:pt x="22" y="326"/>
                    <a:pt x="20" y="327"/>
                    <a:pt x="21" y="331"/>
                  </a:cubicBezTo>
                  <a:cubicBezTo>
                    <a:pt x="23" y="343"/>
                    <a:pt x="7" y="328"/>
                    <a:pt x="10" y="343"/>
                  </a:cubicBezTo>
                  <a:cubicBezTo>
                    <a:pt x="11" y="347"/>
                    <a:pt x="7" y="348"/>
                    <a:pt x="11" y="351"/>
                  </a:cubicBezTo>
                  <a:cubicBezTo>
                    <a:pt x="17" y="355"/>
                    <a:pt x="24" y="352"/>
                    <a:pt x="20" y="363"/>
                  </a:cubicBezTo>
                  <a:cubicBezTo>
                    <a:pt x="18" y="366"/>
                    <a:pt x="14" y="363"/>
                    <a:pt x="11" y="363"/>
                  </a:cubicBezTo>
                  <a:cubicBezTo>
                    <a:pt x="8" y="365"/>
                    <a:pt x="8" y="369"/>
                    <a:pt x="7" y="371"/>
                  </a:cubicBezTo>
                  <a:cubicBezTo>
                    <a:pt x="6" y="374"/>
                    <a:pt x="5" y="375"/>
                    <a:pt x="7" y="376"/>
                  </a:cubicBezTo>
                  <a:cubicBezTo>
                    <a:pt x="9" y="378"/>
                    <a:pt x="7" y="384"/>
                    <a:pt x="5" y="386"/>
                  </a:cubicBezTo>
                  <a:cubicBezTo>
                    <a:pt x="0" y="391"/>
                    <a:pt x="7" y="399"/>
                    <a:pt x="7" y="406"/>
                  </a:cubicBezTo>
                  <a:cubicBezTo>
                    <a:pt x="7" y="410"/>
                    <a:pt x="7" y="414"/>
                    <a:pt x="8" y="418"/>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4" name="Freeform 20"/>
            <p:cNvSpPr>
              <a:spLocks/>
            </p:cNvSpPr>
            <p:nvPr/>
          </p:nvSpPr>
          <p:spPr bwMode="auto">
            <a:xfrm>
              <a:off x="6243638" y="3579813"/>
              <a:ext cx="711200" cy="868362"/>
            </a:xfrm>
            <a:custGeom>
              <a:avLst/>
              <a:gdLst/>
              <a:ahLst/>
              <a:cxnLst>
                <a:cxn ang="0">
                  <a:pos x="406" y="0"/>
                </a:cxn>
                <a:cxn ang="0">
                  <a:pos x="404" y="9"/>
                </a:cxn>
                <a:cxn ang="0">
                  <a:pos x="418" y="55"/>
                </a:cxn>
                <a:cxn ang="0">
                  <a:pos x="452" y="86"/>
                </a:cxn>
                <a:cxn ang="0">
                  <a:pos x="480" y="102"/>
                </a:cxn>
                <a:cxn ang="0">
                  <a:pos x="520" y="108"/>
                </a:cxn>
                <a:cxn ang="0">
                  <a:pos x="523" y="167"/>
                </a:cxn>
                <a:cxn ang="0">
                  <a:pos x="498" y="179"/>
                </a:cxn>
                <a:cxn ang="0">
                  <a:pos x="513" y="176"/>
                </a:cxn>
                <a:cxn ang="0">
                  <a:pos x="525" y="190"/>
                </a:cxn>
                <a:cxn ang="0">
                  <a:pos x="515" y="196"/>
                </a:cxn>
                <a:cxn ang="0">
                  <a:pos x="517" y="207"/>
                </a:cxn>
                <a:cxn ang="0">
                  <a:pos x="502" y="209"/>
                </a:cxn>
                <a:cxn ang="0">
                  <a:pos x="484" y="231"/>
                </a:cxn>
                <a:cxn ang="0">
                  <a:pos x="446" y="257"/>
                </a:cxn>
                <a:cxn ang="0">
                  <a:pos x="422" y="281"/>
                </a:cxn>
                <a:cxn ang="0">
                  <a:pos x="399" y="322"/>
                </a:cxn>
                <a:cxn ang="0">
                  <a:pos x="405" y="324"/>
                </a:cxn>
                <a:cxn ang="0">
                  <a:pos x="399" y="348"/>
                </a:cxn>
                <a:cxn ang="0">
                  <a:pos x="358" y="413"/>
                </a:cxn>
                <a:cxn ang="0">
                  <a:pos x="329" y="396"/>
                </a:cxn>
                <a:cxn ang="0">
                  <a:pos x="340" y="401"/>
                </a:cxn>
                <a:cxn ang="0">
                  <a:pos x="355" y="417"/>
                </a:cxn>
                <a:cxn ang="0">
                  <a:pos x="303" y="483"/>
                </a:cxn>
                <a:cxn ang="0">
                  <a:pos x="286" y="511"/>
                </a:cxn>
                <a:cxn ang="0">
                  <a:pos x="302" y="503"/>
                </a:cxn>
                <a:cxn ang="0">
                  <a:pos x="310" y="556"/>
                </a:cxn>
                <a:cxn ang="0">
                  <a:pos x="301" y="578"/>
                </a:cxn>
                <a:cxn ang="0">
                  <a:pos x="319" y="589"/>
                </a:cxn>
                <a:cxn ang="0">
                  <a:pos x="329" y="608"/>
                </a:cxn>
                <a:cxn ang="0">
                  <a:pos x="349" y="639"/>
                </a:cxn>
                <a:cxn ang="0">
                  <a:pos x="352" y="654"/>
                </a:cxn>
                <a:cxn ang="0">
                  <a:pos x="316" y="636"/>
                </a:cxn>
                <a:cxn ang="0">
                  <a:pos x="278" y="627"/>
                </a:cxn>
                <a:cxn ang="0">
                  <a:pos x="116" y="612"/>
                </a:cxn>
                <a:cxn ang="0">
                  <a:pos x="113" y="597"/>
                </a:cxn>
                <a:cxn ang="0">
                  <a:pos x="92" y="571"/>
                </a:cxn>
                <a:cxn ang="0">
                  <a:pos x="89" y="555"/>
                </a:cxn>
                <a:cxn ang="0">
                  <a:pos x="88" y="523"/>
                </a:cxn>
                <a:cxn ang="0">
                  <a:pos x="92" y="488"/>
                </a:cxn>
                <a:cxn ang="0">
                  <a:pos x="69" y="468"/>
                </a:cxn>
                <a:cxn ang="0">
                  <a:pos x="49" y="476"/>
                </a:cxn>
                <a:cxn ang="0">
                  <a:pos x="27" y="459"/>
                </a:cxn>
                <a:cxn ang="0">
                  <a:pos x="15" y="430"/>
                </a:cxn>
                <a:cxn ang="0">
                  <a:pos x="12" y="403"/>
                </a:cxn>
                <a:cxn ang="0">
                  <a:pos x="9" y="364"/>
                </a:cxn>
                <a:cxn ang="0">
                  <a:pos x="8" y="340"/>
                </a:cxn>
                <a:cxn ang="0">
                  <a:pos x="33" y="324"/>
                </a:cxn>
                <a:cxn ang="0">
                  <a:pos x="51" y="295"/>
                </a:cxn>
                <a:cxn ang="0">
                  <a:pos x="69" y="283"/>
                </a:cxn>
                <a:cxn ang="0">
                  <a:pos x="72" y="247"/>
                </a:cxn>
                <a:cxn ang="0">
                  <a:pos x="87" y="235"/>
                </a:cxn>
                <a:cxn ang="0">
                  <a:pos x="89" y="204"/>
                </a:cxn>
                <a:cxn ang="0">
                  <a:pos x="74" y="187"/>
                </a:cxn>
                <a:cxn ang="0">
                  <a:pos x="77" y="177"/>
                </a:cxn>
                <a:cxn ang="0">
                  <a:pos x="92" y="153"/>
                </a:cxn>
                <a:cxn ang="0">
                  <a:pos x="109" y="130"/>
                </a:cxn>
                <a:cxn ang="0">
                  <a:pos x="119" y="124"/>
                </a:cxn>
                <a:cxn ang="0">
                  <a:pos x="118" y="95"/>
                </a:cxn>
                <a:cxn ang="0">
                  <a:pos x="134" y="64"/>
                </a:cxn>
                <a:cxn ang="0">
                  <a:pos x="127" y="21"/>
                </a:cxn>
                <a:cxn ang="0">
                  <a:pos x="130" y="8"/>
                </a:cxn>
              </a:cxnLst>
              <a:rect l="0" t="0" r="r" b="b"/>
              <a:pathLst>
                <a:path w="535" h="654">
                  <a:moveTo>
                    <a:pt x="135" y="0"/>
                  </a:moveTo>
                  <a:cubicBezTo>
                    <a:pt x="406" y="0"/>
                    <a:pt x="406" y="0"/>
                    <a:pt x="406" y="0"/>
                  </a:cubicBezTo>
                  <a:cubicBezTo>
                    <a:pt x="406" y="0"/>
                    <a:pt x="406" y="0"/>
                    <a:pt x="406" y="0"/>
                  </a:cubicBezTo>
                  <a:cubicBezTo>
                    <a:pt x="405" y="3"/>
                    <a:pt x="404" y="6"/>
                    <a:pt x="404" y="9"/>
                  </a:cubicBezTo>
                  <a:cubicBezTo>
                    <a:pt x="406" y="15"/>
                    <a:pt x="404" y="22"/>
                    <a:pt x="405" y="28"/>
                  </a:cubicBezTo>
                  <a:cubicBezTo>
                    <a:pt x="407" y="36"/>
                    <a:pt x="412" y="49"/>
                    <a:pt x="418" y="55"/>
                  </a:cubicBezTo>
                  <a:cubicBezTo>
                    <a:pt x="421" y="60"/>
                    <a:pt x="425" y="63"/>
                    <a:pt x="431" y="65"/>
                  </a:cubicBezTo>
                  <a:cubicBezTo>
                    <a:pt x="437" y="67"/>
                    <a:pt x="448" y="81"/>
                    <a:pt x="452" y="86"/>
                  </a:cubicBezTo>
                  <a:cubicBezTo>
                    <a:pt x="454" y="90"/>
                    <a:pt x="458" y="96"/>
                    <a:pt x="461" y="98"/>
                  </a:cubicBezTo>
                  <a:cubicBezTo>
                    <a:pt x="468" y="103"/>
                    <a:pt x="472" y="101"/>
                    <a:pt x="480" y="102"/>
                  </a:cubicBezTo>
                  <a:cubicBezTo>
                    <a:pt x="488" y="104"/>
                    <a:pt x="494" y="108"/>
                    <a:pt x="503" y="108"/>
                  </a:cubicBezTo>
                  <a:cubicBezTo>
                    <a:pt x="508" y="107"/>
                    <a:pt x="515" y="104"/>
                    <a:pt x="520" y="108"/>
                  </a:cubicBezTo>
                  <a:cubicBezTo>
                    <a:pt x="535" y="120"/>
                    <a:pt x="529" y="142"/>
                    <a:pt x="526" y="158"/>
                  </a:cubicBezTo>
                  <a:cubicBezTo>
                    <a:pt x="525" y="161"/>
                    <a:pt x="525" y="165"/>
                    <a:pt x="523" y="167"/>
                  </a:cubicBezTo>
                  <a:cubicBezTo>
                    <a:pt x="519" y="170"/>
                    <a:pt x="515" y="167"/>
                    <a:pt x="512" y="171"/>
                  </a:cubicBezTo>
                  <a:cubicBezTo>
                    <a:pt x="509" y="173"/>
                    <a:pt x="501" y="178"/>
                    <a:pt x="498" y="179"/>
                  </a:cubicBezTo>
                  <a:cubicBezTo>
                    <a:pt x="498" y="179"/>
                    <a:pt x="498" y="179"/>
                    <a:pt x="498" y="179"/>
                  </a:cubicBezTo>
                  <a:cubicBezTo>
                    <a:pt x="502" y="180"/>
                    <a:pt x="509" y="177"/>
                    <a:pt x="513" y="176"/>
                  </a:cubicBezTo>
                  <a:cubicBezTo>
                    <a:pt x="524" y="176"/>
                    <a:pt x="518" y="178"/>
                    <a:pt x="520" y="184"/>
                  </a:cubicBezTo>
                  <a:cubicBezTo>
                    <a:pt x="523" y="186"/>
                    <a:pt x="525" y="186"/>
                    <a:pt x="525" y="190"/>
                  </a:cubicBezTo>
                  <a:cubicBezTo>
                    <a:pt x="525" y="190"/>
                    <a:pt x="525" y="190"/>
                    <a:pt x="525" y="190"/>
                  </a:cubicBezTo>
                  <a:cubicBezTo>
                    <a:pt x="519" y="190"/>
                    <a:pt x="515" y="189"/>
                    <a:pt x="515" y="196"/>
                  </a:cubicBezTo>
                  <a:cubicBezTo>
                    <a:pt x="515" y="197"/>
                    <a:pt x="512" y="201"/>
                    <a:pt x="513" y="201"/>
                  </a:cubicBezTo>
                  <a:cubicBezTo>
                    <a:pt x="516" y="203"/>
                    <a:pt x="517" y="204"/>
                    <a:pt x="517" y="207"/>
                  </a:cubicBezTo>
                  <a:cubicBezTo>
                    <a:pt x="517" y="207"/>
                    <a:pt x="517" y="207"/>
                    <a:pt x="517" y="207"/>
                  </a:cubicBezTo>
                  <a:cubicBezTo>
                    <a:pt x="513" y="208"/>
                    <a:pt x="506" y="207"/>
                    <a:pt x="502" y="209"/>
                  </a:cubicBezTo>
                  <a:cubicBezTo>
                    <a:pt x="502" y="217"/>
                    <a:pt x="486" y="219"/>
                    <a:pt x="486" y="228"/>
                  </a:cubicBezTo>
                  <a:cubicBezTo>
                    <a:pt x="486" y="230"/>
                    <a:pt x="488" y="233"/>
                    <a:pt x="484" y="231"/>
                  </a:cubicBezTo>
                  <a:cubicBezTo>
                    <a:pt x="480" y="229"/>
                    <a:pt x="481" y="241"/>
                    <a:pt x="472" y="238"/>
                  </a:cubicBezTo>
                  <a:cubicBezTo>
                    <a:pt x="468" y="237"/>
                    <a:pt x="451" y="255"/>
                    <a:pt x="446" y="257"/>
                  </a:cubicBezTo>
                  <a:cubicBezTo>
                    <a:pt x="437" y="261"/>
                    <a:pt x="437" y="259"/>
                    <a:pt x="435" y="268"/>
                  </a:cubicBezTo>
                  <a:cubicBezTo>
                    <a:pt x="432" y="276"/>
                    <a:pt x="429" y="277"/>
                    <a:pt x="422" y="281"/>
                  </a:cubicBezTo>
                  <a:cubicBezTo>
                    <a:pt x="419" y="286"/>
                    <a:pt x="413" y="290"/>
                    <a:pt x="410" y="296"/>
                  </a:cubicBezTo>
                  <a:cubicBezTo>
                    <a:pt x="406" y="304"/>
                    <a:pt x="401" y="313"/>
                    <a:pt x="399" y="322"/>
                  </a:cubicBezTo>
                  <a:cubicBezTo>
                    <a:pt x="397" y="329"/>
                    <a:pt x="393" y="329"/>
                    <a:pt x="393" y="337"/>
                  </a:cubicBezTo>
                  <a:cubicBezTo>
                    <a:pt x="399" y="337"/>
                    <a:pt x="397" y="324"/>
                    <a:pt x="405" y="324"/>
                  </a:cubicBezTo>
                  <a:cubicBezTo>
                    <a:pt x="405" y="324"/>
                    <a:pt x="405" y="324"/>
                    <a:pt x="405" y="324"/>
                  </a:cubicBezTo>
                  <a:cubicBezTo>
                    <a:pt x="403" y="325"/>
                    <a:pt x="399" y="345"/>
                    <a:pt x="399" y="348"/>
                  </a:cubicBezTo>
                  <a:cubicBezTo>
                    <a:pt x="397" y="360"/>
                    <a:pt x="398" y="372"/>
                    <a:pt x="394" y="383"/>
                  </a:cubicBezTo>
                  <a:cubicBezTo>
                    <a:pt x="389" y="398"/>
                    <a:pt x="374" y="413"/>
                    <a:pt x="358" y="413"/>
                  </a:cubicBezTo>
                  <a:cubicBezTo>
                    <a:pt x="351" y="413"/>
                    <a:pt x="341" y="381"/>
                    <a:pt x="336" y="381"/>
                  </a:cubicBezTo>
                  <a:cubicBezTo>
                    <a:pt x="336" y="390"/>
                    <a:pt x="343" y="396"/>
                    <a:pt x="329" y="396"/>
                  </a:cubicBezTo>
                  <a:cubicBezTo>
                    <a:pt x="329" y="396"/>
                    <a:pt x="315" y="396"/>
                    <a:pt x="320" y="397"/>
                  </a:cubicBezTo>
                  <a:cubicBezTo>
                    <a:pt x="328" y="399"/>
                    <a:pt x="335" y="395"/>
                    <a:pt x="340" y="401"/>
                  </a:cubicBezTo>
                  <a:cubicBezTo>
                    <a:pt x="343" y="405"/>
                    <a:pt x="344" y="408"/>
                    <a:pt x="348" y="411"/>
                  </a:cubicBezTo>
                  <a:cubicBezTo>
                    <a:pt x="350" y="412"/>
                    <a:pt x="355" y="414"/>
                    <a:pt x="355" y="417"/>
                  </a:cubicBezTo>
                  <a:cubicBezTo>
                    <a:pt x="353" y="417"/>
                    <a:pt x="339" y="424"/>
                    <a:pt x="335" y="426"/>
                  </a:cubicBezTo>
                  <a:cubicBezTo>
                    <a:pt x="310" y="435"/>
                    <a:pt x="306" y="459"/>
                    <a:pt x="303" y="483"/>
                  </a:cubicBezTo>
                  <a:cubicBezTo>
                    <a:pt x="303" y="495"/>
                    <a:pt x="297" y="498"/>
                    <a:pt x="290" y="506"/>
                  </a:cubicBezTo>
                  <a:cubicBezTo>
                    <a:pt x="286" y="511"/>
                    <a:pt x="286" y="511"/>
                    <a:pt x="286" y="511"/>
                  </a:cubicBezTo>
                  <a:cubicBezTo>
                    <a:pt x="282" y="516"/>
                    <a:pt x="292" y="507"/>
                    <a:pt x="292" y="507"/>
                  </a:cubicBezTo>
                  <a:cubicBezTo>
                    <a:pt x="295" y="505"/>
                    <a:pt x="298" y="503"/>
                    <a:pt x="302" y="503"/>
                  </a:cubicBezTo>
                  <a:cubicBezTo>
                    <a:pt x="303" y="510"/>
                    <a:pt x="300" y="519"/>
                    <a:pt x="302" y="527"/>
                  </a:cubicBezTo>
                  <a:cubicBezTo>
                    <a:pt x="305" y="536"/>
                    <a:pt x="310" y="546"/>
                    <a:pt x="310" y="556"/>
                  </a:cubicBezTo>
                  <a:cubicBezTo>
                    <a:pt x="310" y="562"/>
                    <a:pt x="311" y="562"/>
                    <a:pt x="307" y="567"/>
                  </a:cubicBezTo>
                  <a:cubicBezTo>
                    <a:pt x="304" y="569"/>
                    <a:pt x="300" y="574"/>
                    <a:pt x="301" y="578"/>
                  </a:cubicBezTo>
                  <a:cubicBezTo>
                    <a:pt x="304" y="579"/>
                    <a:pt x="306" y="571"/>
                    <a:pt x="310" y="570"/>
                  </a:cubicBezTo>
                  <a:cubicBezTo>
                    <a:pt x="312" y="570"/>
                    <a:pt x="318" y="585"/>
                    <a:pt x="319" y="589"/>
                  </a:cubicBezTo>
                  <a:cubicBezTo>
                    <a:pt x="321" y="592"/>
                    <a:pt x="322" y="594"/>
                    <a:pt x="324" y="597"/>
                  </a:cubicBezTo>
                  <a:cubicBezTo>
                    <a:pt x="325" y="600"/>
                    <a:pt x="327" y="606"/>
                    <a:pt x="329" y="608"/>
                  </a:cubicBezTo>
                  <a:cubicBezTo>
                    <a:pt x="331" y="610"/>
                    <a:pt x="333" y="614"/>
                    <a:pt x="334" y="617"/>
                  </a:cubicBezTo>
                  <a:cubicBezTo>
                    <a:pt x="338" y="625"/>
                    <a:pt x="345" y="632"/>
                    <a:pt x="349" y="639"/>
                  </a:cubicBezTo>
                  <a:cubicBezTo>
                    <a:pt x="353" y="648"/>
                    <a:pt x="352" y="645"/>
                    <a:pt x="352" y="654"/>
                  </a:cubicBezTo>
                  <a:cubicBezTo>
                    <a:pt x="352" y="654"/>
                    <a:pt x="352" y="654"/>
                    <a:pt x="352" y="654"/>
                  </a:cubicBezTo>
                  <a:cubicBezTo>
                    <a:pt x="350" y="649"/>
                    <a:pt x="340" y="643"/>
                    <a:pt x="334" y="642"/>
                  </a:cubicBezTo>
                  <a:cubicBezTo>
                    <a:pt x="328" y="641"/>
                    <a:pt x="322" y="639"/>
                    <a:pt x="316" y="636"/>
                  </a:cubicBezTo>
                  <a:cubicBezTo>
                    <a:pt x="312" y="634"/>
                    <a:pt x="308" y="630"/>
                    <a:pt x="303" y="628"/>
                  </a:cubicBezTo>
                  <a:cubicBezTo>
                    <a:pt x="278" y="627"/>
                    <a:pt x="278" y="627"/>
                    <a:pt x="278" y="627"/>
                  </a:cubicBezTo>
                  <a:cubicBezTo>
                    <a:pt x="246" y="611"/>
                    <a:pt x="246" y="611"/>
                    <a:pt x="246" y="611"/>
                  </a:cubicBezTo>
                  <a:cubicBezTo>
                    <a:pt x="116" y="612"/>
                    <a:pt x="116" y="612"/>
                    <a:pt x="116" y="612"/>
                  </a:cubicBezTo>
                  <a:cubicBezTo>
                    <a:pt x="115" y="609"/>
                    <a:pt x="113" y="608"/>
                    <a:pt x="112" y="606"/>
                  </a:cubicBezTo>
                  <a:cubicBezTo>
                    <a:pt x="111" y="603"/>
                    <a:pt x="113" y="600"/>
                    <a:pt x="113" y="597"/>
                  </a:cubicBezTo>
                  <a:cubicBezTo>
                    <a:pt x="113" y="591"/>
                    <a:pt x="98" y="583"/>
                    <a:pt x="94" y="579"/>
                  </a:cubicBezTo>
                  <a:cubicBezTo>
                    <a:pt x="91" y="576"/>
                    <a:pt x="93" y="575"/>
                    <a:pt x="92" y="571"/>
                  </a:cubicBezTo>
                  <a:cubicBezTo>
                    <a:pt x="91" y="569"/>
                    <a:pt x="87" y="568"/>
                    <a:pt x="86" y="565"/>
                  </a:cubicBezTo>
                  <a:cubicBezTo>
                    <a:pt x="82" y="559"/>
                    <a:pt x="87" y="560"/>
                    <a:pt x="89" y="555"/>
                  </a:cubicBezTo>
                  <a:cubicBezTo>
                    <a:pt x="89" y="554"/>
                    <a:pt x="89" y="550"/>
                    <a:pt x="88" y="549"/>
                  </a:cubicBezTo>
                  <a:cubicBezTo>
                    <a:pt x="88" y="537"/>
                    <a:pt x="101" y="532"/>
                    <a:pt x="88" y="523"/>
                  </a:cubicBezTo>
                  <a:cubicBezTo>
                    <a:pt x="77" y="514"/>
                    <a:pt x="95" y="510"/>
                    <a:pt x="95" y="504"/>
                  </a:cubicBezTo>
                  <a:cubicBezTo>
                    <a:pt x="95" y="500"/>
                    <a:pt x="96" y="489"/>
                    <a:pt x="92" y="488"/>
                  </a:cubicBezTo>
                  <a:cubicBezTo>
                    <a:pt x="78" y="481"/>
                    <a:pt x="99" y="465"/>
                    <a:pt x="90" y="463"/>
                  </a:cubicBezTo>
                  <a:cubicBezTo>
                    <a:pt x="77" y="461"/>
                    <a:pt x="79" y="466"/>
                    <a:pt x="69" y="468"/>
                  </a:cubicBezTo>
                  <a:cubicBezTo>
                    <a:pt x="68" y="469"/>
                    <a:pt x="64" y="461"/>
                    <a:pt x="60" y="465"/>
                  </a:cubicBezTo>
                  <a:cubicBezTo>
                    <a:pt x="49" y="476"/>
                    <a:pt x="49" y="476"/>
                    <a:pt x="49" y="476"/>
                  </a:cubicBezTo>
                  <a:cubicBezTo>
                    <a:pt x="45" y="480"/>
                    <a:pt x="35" y="494"/>
                    <a:pt x="34" y="481"/>
                  </a:cubicBezTo>
                  <a:cubicBezTo>
                    <a:pt x="33" y="473"/>
                    <a:pt x="34" y="464"/>
                    <a:pt x="27" y="459"/>
                  </a:cubicBezTo>
                  <a:cubicBezTo>
                    <a:pt x="22" y="456"/>
                    <a:pt x="21" y="451"/>
                    <a:pt x="20" y="446"/>
                  </a:cubicBezTo>
                  <a:cubicBezTo>
                    <a:pt x="20" y="440"/>
                    <a:pt x="15" y="436"/>
                    <a:pt x="15" y="430"/>
                  </a:cubicBezTo>
                  <a:cubicBezTo>
                    <a:pt x="16" y="422"/>
                    <a:pt x="11" y="421"/>
                    <a:pt x="9" y="413"/>
                  </a:cubicBezTo>
                  <a:cubicBezTo>
                    <a:pt x="9" y="409"/>
                    <a:pt x="10" y="407"/>
                    <a:pt x="12" y="403"/>
                  </a:cubicBezTo>
                  <a:cubicBezTo>
                    <a:pt x="14" y="397"/>
                    <a:pt x="10" y="390"/>
                    <a:pt x="12" y="383"/>
                  </a:cubicBezTo>
                  <a:cubicBezTo>
                    <a:pt x="15" y="373"/>
                    <a:pt x="7" y="372"/>
                    <a:pt x="9" y="364"/>
                  </a:cubicBezTo>
                  <a:cubicBezTo>
                    <a:pt x="9" y="360"/>
                    <a:pt x="11" y="357"/>
                    <a:pt x="7" y="355"/>
                  </a:cubicBezTo>
                  <a:cubicBezTo>
                    <a:pt x="1" y="351"/>
                    <a:pt x="7" y="345"/>
                    <a:pt x="8" y="340"/>
                  </a:cubicBezTo>
                  <a:cubicBezTo>
                    <a:pt x="8" y="335"/>
                    <a:pt x="0" y="326"/>
                    <a:pt x="10" y="325"/>
                  </a:cubicBezTo>
                  <a:cubicBezTo>
                    <a:pt x="33" y="324"/>
                    <a:pt x="33" y="324"/>
                    <a:pt x="33" y="324"/>
                  </a:cubicBezTo>
                  <a:cubicBezTo>
                    <a:pt x="42" y="323"/>
                    <a:pt x="37" y="318"/>
                    <a:pt x="38" y="312"/>
                  </a:cubicBezTo>
                  <a:cubicBezTo>
                    <a:pt x="40" y="307"/>
                    <a:pt x="45" y="294"/>
                    <a:pt x="51" y="295"/>
                  </a:cubicBezTo>
                  <a:cubicBezTo>
                    <a:pt x="59" y="297"/>
                    <a:pt x="55" y="293"/>
                    <a:pt x="60" y="290"/>
                  </a:cubicBezTo>
                  <a:cubicBezTo>
                    <a:pt x="69" y="283"/>
                    <a:pt x="69" y="283"/>
                    <a:pt x="69" y="283"/>
                  </a:cubicBezTo>
                  <a:cubicBezTo>
                    <a:pt x="75" y="279"/>
                    <a:pt x="74" y="275"/>
                    <a:pt x="74" y="269"/>
                  </a:cubicBezTo>
                  <a:cubicBezTo>
                    <a:pt x="74" y="262"/>
                    <a:pt x="74" y="253"/>
                    <a:pt x="72" y="247"/>
                  </a:cubicBezTo>
                  <a:cubicBezTo>
                    <a:pt x="75" y="245"/>
                    <a:pt x="81" y="249"/>
                    <a:pt x="82" y="243"/>
                  </a:cubicBezTo>
                  <a:cubicBezTo>
                    <a:pt x="83" y="237"/>
                    <a:pt x="84" y="241"/>
                    <a:pt x="87" y="235"/>
                  </a:cubicBezTo>
                  <a:cubicBezTo>
                    <a:pt x="91" y="229"/>
                    <a:pt x="100" y="228"/>
                    <a:pt x="92" y="220"/>
                  </a:cubicBezTo>
                  <a:cubicBezTo>
                    <a:pt x="87" y="215"/>
                    <a:pt x="92" y="208"/>
                    <a:pt x="89" y="204"/>
                  </a:cubicBezTo>
                  <a:cubicBezTo>
                    <a:pt x="85" y="201"/>
                    <a:pt x="80" y="202"/>
                    <a:pt x="81" y="196"/>
                  </a:cubicBezTo>
                  <a:cubicBezTo>
                    <a:pt x="81" y="188"/>
                    <a:pt x="74" y="194"/>
                    <a:pt x="74" y="187"/>
                  </a:cubicBezTo>
                  <a:cubicBezTo>
                    <a:pt x="74" y="184"/>
                    <a:pt x="78" y="181"/>
                    <a:pt x="77" y="180"/>
                  </a:cubicBezTo>
                  <a:cubicBezTo>
                    <a:pt x="77" y="179"/>
                    <a:pt x="76" y="178"/>
                    <a:pt x="77" y="177"/>
                  </a:cubicBezTo>
                  <a:cubicBezTo>
                    <a:pt x="79" y="173"/>
                    <a:pt x="82" y="179"/>
                    <a:pt x="82" y="174"/>
                  </a:cubicBezTo>
                  <a:cubicBezTo>
                    <a:pt x="82" y="168"/>
                    <a:pt x="91" y="161"/>
                    <a:pt x="92" y="153"/>
                  </a:cubicBezTo>
                  <a:cubicBezTo>
                    <a:pt x="93" y="149"/>
                    <a:pt x="87" y="138"/>
                    <a:pt x="96" y="138"/>
                  </a:cubicBezTo>
                  <a:cubicBezTo>
                    <a:pt x="104" y="139"/>
                    <a:pt x="104" y="139"/>
                    <a:pt x="109" y="130"/>
                  </a:cubicBezTo>
                  <a:cubicBezTo>
                    <a:pt x="115" y="126"/>
                    <a:pt x="108" y="123"/>
                    <a:pt x="111" y="118"/>
                  </a:cubicBezTo>
                  <a:cubicBezTo>
                    <a:pt x="112" y="116"/>
                    <a:pt x="117" y="125"/>
                    <a:pt x="119" y="124"/>
                  </a:cubicBezTo>
                  <a:cubicBezTo>
                    <a:pt x="125" y="121"/>
                    <a:pt x="118" y="108"/>
                    <a:pt x="116" y="105"/>
                  </a:cubicBezTo>
                  <a:cubicBezTo>
                    <a:pt x="115" y="102"/>
                    <a:pt x="120" y="99"/>
                    <a:pt x="118" y="95"/>
                  </a:cubicBezTo>
                  <a:cubicBezTo>
                    <a:pt x="116" y="91"/>
                    <a:pt x="118" y="84"/>
                    <a:pt x="118" y="79"/>
                  </a:cubicBezTo>
                  <a:cubicBezTo>
                    <a:pt x="118" y="72"/>
                    <a:pt x="134" y="76"/>
                    <a:pt x="134" y="64"/>
                  </a:cubicBezTo>
                  <a:cubicBezTo>
                    <a:pt x="135" y="53"/>
                    <a:pt x="125" y="38"/>
                    <a:pt x="129" y="27"/>
                  </a:cubicBezTo>
                  <a:cubicBezTo>
                    <a:pt x="131" y="26"/>
                    <a:pt x="128" y="23"/>
                    <a:pt x="127" y="21"/>
                  </a:cubicBezTo>
                  <a:cubicBezTo>
                    <a:pt x="125" y="20"/>
                    <a:pt x="121" y="18"/>
                    <a:pt x="120" y="17"/>
                  </a:cubicBezTo>
                  <a:cubicBezTo>
                    <a:pt x="115" y="9"/>
                    <a:pt x="127" y="12"/>
                    <a:pt x="130" y="8"/>
                  </a:cubicBezTo>
                  <a:cubicBezTo>
                    <a:pt x="133" y="5"/>
                    <a:pt x="135" y="2"/>
                    <a:pt x="135" y="0"/>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5" name="Freeform 21"/>
            <p:cNvSpPr>
              <a:spLocks/>
            </p:cNvSpPr>
            <p:nvPr/>
          </p:nvSpPr>
          <p:spPr bwMode="auto">
            <a:xfrm>
              <a:off x="6365875" y="3082925"/>
              <a:ext cx="773113" cy="496887"/>
            </a:xfrm>
            <a:custGeom>
              <a:avLst/>
              <a:gdLst/>
              <a:ahLst/>
              <a:cxnLst>
                <a:cxn ang="0">
                  <a:pos x="481" y="0"/>
                </a:cxn>
                <a:cxn ang="0">
                  <a:pos x="496" y="19"/>
                </a:cxn>
                <a:cxn ang="0">
                  <a:pos x="516" y="28"/>
                </a:cxn>
                <a:cxn ang="0">
                  <a:pos x="551" y="31"/>
                </a:cxn>
                <a:cxn ang="0">
                  <a:pos x="530" y="24"/>
                </a:cxn>
                <a:cxn ang="0">
                  <a:pos x="558" y="12"/>
                </a:cxn>
                <a:cxn ang="0">
                  <a:pos x="575" y="18"/>
                </a:cxn>
                <a:cxn ang="0">
                  <a:pos x="580" y="50"/>
                </a:cxn>
                <a:cxn ang="0">
                  <a:pos x="549" y="80"/>
                </a:cxn>
                <a:cxn ang="0">
                  <a:pos x="538" y="56"/>
                </a:cxn>
                <a:cxn ang="0">
                  <a:pos x="503" y="52"/>
                </a:cxn>
                <a:cxn ang="0">
                  <a:pos x="486" y="71"/>
                </a:cxn>
                <a:cxn ang="0">
                  <a:pos x="530" y="89"/>
                </a:cxn>
                <a:cxn ang="0">
                  <a:pos x="511" y="102"/>
                </a:cxn>
                <a:cxn ang="0">
                  <a:pos x="463" y="163"/>
                </a:cxn>
                <a:cxn ang="0">
                  <a:pos x="472" y="195"/>
                </a:cxn>
                <a:cxn ang="0">
                  <a:pos x="466" y="207"/>
                </a:cxn>
                <a:cxn ang="0">
                  <a:pos x="467" y="226"/>
                </a:cxn>
                <a:cxn ang="0">
                  <a:pos x="444" y="248"/>
                </a:cxn>
                <a:cxn ang="0">
                  <a:pos x="449" y="269"/>
                </a:cxn>
                <a:cxn ang="0">
                  <a:pos x="428" y="279"/>
                </a:cxn>
                <a:cxn ang="0">
                  <a:pos x="410" y="276"/>
                </a:cxn>
                <a:cxn ang="0">
                  <a:pos x="386" y="294"/>
                </a:cxn>
                <a:cxn ang="0">
                  <a:pos x="345" y="315"/>
                </a:cxn>
                <a:cxn ang="0">
                  <a:pos x="332" y="344"/>
                </a:cxn>
                <a:cxn ang="0">
                  <a:pos x="315" y="374"/>
                </a:cxn>
                <a:cxn ang="0">
                  <a:pos x="44" y="374"/>
                </a:cxn>
                <a:cxn ang="0">
                  <a:pos x="37" y="356"/>
                </a:cxn>
                <a:cxn ang="0">
                  <a:pos x="49" y="323"/>
                </a:cxn>
                <a:cxn ang="0">
                  <a:pos x="64" y="308"/>
                </a:cxn>
                <a:cxn ang="0">
                  <a:pos x="49" y="277"/>
                </a:cxn>
                <a:cxn ang="0">
                  <a:pos x="23" y="257"/>
                </a:cxn>
                <a:cxn ang="0">
                  <a:pos x="50" y="255"/>
                </a:cxn>
                <a:cxn ang="0">
                  <a:pos x="73" y="246"/>
                </a:cxn>
                <a:cxn ang="0">
                  <a:pos x="62" y="221"/>
                </a:cxn>
                <a:cxn ang="0">
                  <a:pos x="35" y="221"/>
                </a:cxn>
                <a:cxn ang="0">
                  <a:pos x="35" y="193"/>
                </a:cxn>
                <a:cxn ang="0">
                  <a:pos x="37" y="168"/>
                </a:cxn>
                <a:cxn ang="0">
                  <a:pos x="47" y="151"/>
                </a:cxn>
                <a:cxn ang="0">
                  <a:pos x="25" y="127"/>
                </a:cxn>
                <a:cxn ang="0">
                  <a:pos x="33" y="105"/>
                </a:cxn>
                <a:cxn ang="0">
                  <a:pos x="13" y="87"/>
                </a:cxn>
                <a:cxn ang="0">
                  <a:pos x="14" y="55"/>
                </a:cxn>
                <a:cxn ang="0">
                  <a:pos x="18" y="12"/>
                </a:cxn>
                <a:cxn ang="0">
                  <a:pos x="37" y="0"/>
                </a:cxn>
              </a:cxnLst>
              <a:rect l="0" t="0" r="r" b="b"/>
              <a:pathLst>
                <a:path w="582" h="374">
                  <a:moveTo>
                    <a:pt x="37" y="0"/>
                  </a:moveTo>
                  <a:cubicBezTo>
                    <a:pt x="481" y="0"/>
                    <a:pt x="481" y="0"/>
                    <a:pt x="481" y="0"/>
                  </a:cubicBezTo>
                  <a:cubicBezTo>
                    <a:pt x="481" y="0"/>
                    <a:pt x="481" y="0"/>
                    <a:pt x="481" y="0"/>
                  </a:cubicBezTo>
                  <a:cubicBezTo>
                    <a:pt x="481" y="9"/>
                    <a:pt x="486" y="15"/>
                    <a:pt x="496" y="19"/>
                  </a:cubicBezTo>
                  <a:cubicBezTo>
                    <a:pt x="505" y="23"/>
                    <a:pt x="515" y="20"/>
                    <a:pt x="524" y="22"/>
                  </a:cubicBezTo>
                  <a:cubicBezTo>
                    <a:pt x="524" y="24"/>
                    <a:pt x="516" y="24"/>
                    <a:pt x="516" y="28"/>
                  </a:cubicBezTo>
                  <a:cubicBezTo>
                    <a:pt x="515" y="36"/>
                    <a:pt x="508" y="42"/>
                    <a:pt x="522" y="40"/>
                  </a:cubicBezTo>
                  <a:cubicBezTo>
                    <a:pt x="533" y="38"/>
                    <a:pt x="546" y="44"/>
                    <a:pt x="551" y="31"/>
                  </a:cubicBezTo>
                  <a:cubicBezTo>
                    <a:pt x="554" y="24"/>
                    <a:pt x="551" y="24"/>
                    <a:pt x="545" y="23"/>
                  </a:cubicBezTo>
                  <a:cubicBezTo>
                    <a:pt x="540" y="23"/>
                    <a:pt x="534" y="24"/>
                    <a:pt x="530" y="24"/>
                  </a:cubicBezTo>
                  <a:cubicBezTo>
                    <a:pt x="530" y="22"/>
                    <a:pt x="540" y="19"/>
                    <a:pt x="542" y="19"/>
                  </a:cubicBezTo>
                  <a:cubicBezTo>
                    <a:pt x="547" y="19"/>
                    <a:pt x="553" y="14"/>
                    <a:pt x="558" y="12"/>
                  </a:cubicBezTo>
                  <a:cubicBezTo>
                    <a:pt x="562" y="12"/>
                    <a:pt x="565" y="7"/>
                    <a:pt x="570" y="9"/>
                  </a:cubicBezTo>
                  <a:cubicBezTo>
                    <a:pt x="571" y="9"/>
                    <a:pt x="574" y="16"/>
                    <a:pt x="575" y="18"/>
                  </a:cubicBezTo>
                  <a:cubicBezTo>
                    <a:pt x="576" y="21"/>
                    <a:pt x="578" y="23"/>
                    <a:pt x="579" y="25"/>
                  </a:cubicBezTo>
                  <a:cubicBezTo>
                    <a:pt x="582" y="33"/>
                    <a:pt x="578" y="43"/>
                    <a:pt x="580" y="50"/>
                  </a:cubicBezTo>
                  <a:cubicBezTo>
                    <a:pt x="581" y="57"/>
                    <a:pt x="579" y="73"/>
                    <a:pt x="571" y="74"/>
                  </a:cubicBezTo>
                  <a:cubicBezTo>
                    <a:pt x="563" y="76"/>
                    <a:pt x="556" y="78"/>
                    <a:pt x="549" y="80"/>
                  </a:cubicBezTo>
                  <a:cubicBezTo>
                    <a:pt x="544" y="83"/>
                    <a:pt x="539" y="75"/>
                    <a:pt x="538" y="70"/>
                  </a:cubicBezTo>
                  <a:cubicBezTo>
                    <a:pt x="537" y="66"/>
                    <a:pt x="541" y="61"/>
                    <a:pt x="538" y="56"/>
                  </a:cubicBezTo>
                  <a:cubicBezTo>
                    <a:pt x="535" y="48"/>
                    <a:pt x="518" y="44"/>
                    <a:pt x="511" y="45"/>
                  </a:cubicBezTo>
                  <a:cubicBezTo>
                    <a:pt x="505" y="47"/>
                    <a:pt x="506" y="48"/>
                    <a:pt x="503" y="52"/>
                  </a:cubicBezTo>
                  <a:cubicBezTo>
                    <a:pt x="499" y="58"/>
                    <a:pt x="492" y="55"/>
                    <a:pt x="489" y="59"/>
                  </a:cubicBezTo>
                  <a:cubicBezTo>
                    <a:pt x="488" y="60"/>
                    <a:pt x="484" y="71"/>
                    <a:pt x="486" y="71"/>
                  </a:cubicBezTo>
                  <a:cubicBezTo>
                    <a:pt x="502" y="78"/>
                    <a:pt x="511" y="87"/>
                    <a:pt x="530" y="87"/>
                  </a:cubicBezTo>
                  <a:cubicBezTo>
                    <a:pt x="530" y="88"/>
                    <a:pt x="530" y="88"/>
                    <a:pt x="530" y="89"/>
                  </a:cubicBezTo>
                  <a:cubicBezTo>
                    <a:pt x="531" y="89"/>
                    <a:pt x="530" y="90"/>
                    <a:pt x="531" y="90"/>
                  </a:cubicBezTo>
                  <a:cubicBezTo>
                    <a:pt x="531" y="93"/>
                    <a:pt x="515" y="100"/>
                    <a:pt x="511" y="102"/>
                  </a:cubicBezTo>
                  <a:cubicBezTo>
                    <a:pt x="499" y="108"/>
                    <a:pt x="490" y="109"/>
                    <a:pt x="484" y="122"/>
                  </a:cubicBezTo>
                  <a:cubicBezTo>
                    <a:pt x="488" y="138"/>
                    <a:pt x="458" y="144"/>
                    <a:pt x="463" y="163"/>
                  </a:cubicBezTo>
                  <a:cubicBezTo>
                    <a:pt x="464" y="171"/>
                    <a:pt x="465" y="180"/>
                    <a:pt x="469" y="187"/>
                  </a:cubicBezTo>
                  <a:cubicBezTo>
                    <a:pt x="470" y="189"/>
                    <a:pt x="473" y="193"/>
                    <a:pt x="472" y="195"/>
                  </a:cubicBezTo>
                  <a:cubicBezTo>
                    <a:pt x="472" y="197"/>
                    <a:pt x="469" y="198"/>
                    <a:pt x="468" y="199"/>
                  </a:cubicBezTo>
                  <a:cubicBezTo>
                    <a:pt x="465" y="201"/>
                    <a:pt x="466" y="204"/>
                    <a:pt x="466" y="207"/>
                  </a:cubicBezTo>
                  <a:cubicBezTo>
                    <a:pt x="468" y="210"/>
                    <a:pt x="476" y="218"/>
                    <a:pt x="471" y="220"/>
                  </a:cubicBezTo>
                  <a:cubicBezTo>
                    <a:pt x="469" y="221"/>
                    <a:pt x="465" y="223"/>
                    <a:pt x="467" y="226"/>
                  </a:cubicBezTo>
                  <a:cubicBezTo>
                    <a:pt x="467" y="227"/>
                    <a:pt x="459" y="237"/>
                    <a:pt x="459" y="238"/>
                  </a:cubicBezTo>
                  <a:cubicBezTo>
                    <a:pt x="456" y="239"/>
                    <a:pt x="445" y="245"/>
                    <a:pt x="444" y="248"/>
                  </a:cubicBezTo>
                  <a:cubicBezTo>
                    <a:pt x="441" y="248"/>
                    <a:pt x="438" y="261"/>
                    <a:pt x="440" y="263"/>
                  </a:cubicBezTo>
                  <a:cubicBezTo>
                    <a:pt x="443" y="267"/>
                    <a:pt x="445" y="267"/>
                    <a:pt x="449" y="269"/>
                  </a:cubicBezTo>
                  <a:cubicBezTo>
                    <a:pt x="451" y="269"/>
                    <a:pt x="446" y="279"/>
                    <a:pt x="444" y="280"/>
                  </a:cubicBezTo>
                  <a:cubicBezTo>
                    <a:pt x="442" y="282"/>
                    <a:pt x="429" y="276"/>
                    <a:pt x="428" y="279"/>
                  </a:cubicBezTo>
                  <a:cubicBezTo>
                    <a:pt x="427" y="281"/>
                    <a:pt x="427" y="281"/>
                    <a:pt x="427" y="281"/>
                  </a:cubicBezTo>
                  <a:cubicBezTo>
                    <a:pt x="422" y="281"/>
                    <a:pt x="417" y="276"/>
                    <a:pt x="410" y="276"/>
                  </a:cubicBezTo>
                  <a:cubicBezTo>
                    <a:pt x="407" y="276"/>
                    <a:pt x="393" y="283"/>
                    <a:pt x="390" y="285"/>
                  </a:cubicBezTo>
                  <a:cubicBezTo>
                    <a:pt x="387" y="288"/>
                    <a:pt x="374" y="294"/>
                    <a:pt x="386" y="294"/>
                  </a:cubicBezTo>
                  <a:cubicBezTo>
                    <a:pt x="387" y="299"/>
                    <a:pt x="376" y="298"/>
                    <a:pt x="373" y="299"/>
                  </a:cubicBezTo>
                  <a:cubicBezTo>
                    <a:pt x="362" y="301"/>
                    <a:pt x="352" y="304"/>
                    <a:pt x="345" y="315"/>
                  </a:cubicBezTo>
                  <a:cubicBezTo>
                    <a:pt x="342" y="320"/>
                    <a:pt x="340" y="326"/>
                    <a:pt x="336" y="332"/>
                  </a:cubicBezTo>
                  <a:cubicBezTo>
                    <a:pt x="334" y="335"/>
                    <a:pt x="335" y="340"/>
                    <a:pt x="332" y="344"/>
                  </a:cubicBezTo>
                  <a:cubicBezTo>
                    <a:pt x="330" y="345"/>
                    <a:pt x="330" y="349"/>
                    <a:pt x="328" y="352"/>
                  </a:cubicBezTo>
                  <a:cubicBezTo>
                    <a:pt x="323" y="359"/>
                    <a:pt x="318" y="366"/>
                    <a:pt x="315" y="374"/>
                  </a:cubicBezTo>
                  <a:cubicBezTo>
                    <a:pt x="315" y="374"/>
                    <a:pt x="315" y="374"/>
                    <a:pt x="315" y="374"/>
                  </a:cubicBezTo>
                  <a:cubicBezTo>
                    <a:pt x="44" y="374"/>
                    <a:pt x="44" y="374"/>
                    <a:pt x="44" y="374"/>
                  </a:cubicBezTo>
                  <a:cubicBezTo>
                    <a:pt x="44" y="374"/>
                    <a:pt x="44" y="374"/>
                    <a:pt x="44" y="374"/>
                  </a:cubicBezTo>
                  <a:cubicBezTo>
                    <a:pt x="46" y="368"/>
                    <a:pt x="42" y="364"/>
                    <a:pt x="37" y="356"/>
                  </a:cubicBezTo>
                  <a:cubicBezTo>
                    <a:pt x="34" y="352"/>
                    <a:pt x="36" y="344"/>
                    <a:pt x="34" y="340"/>
                  </a:cubicBezTo>
                  <a:cubicBezTo>
                    <a:pt x="31" y="328"/>
                    <a:pt x="45" y="329"/>
                    <a:pt x="49" y="323"/>
                  </a:cubicBezTo>
                  <a:cubicBezTo>
                    <a:pt x="52" y="319"/>
                    <a:pt x="50" y="313"/>
                    <a:pt x="57" y="313"/>
                  </a:cubicBezTo>
                  <a:cubicBezTo>
                    <a:pt x="64" y="314"/>
                    <a:pt x="61" y="308"/>
                    <a:pt x="64" y="308"/>
                  </a:cubicBezTo>
                  <a:cubicBezTo>
                    <a:pt x="73" y="309"/>
                    <a:pt x="58" y="294"/>
                    <a:pt x="56" y="291"/>
                  </a:cubicBezTo>
                  <a:cubicBezTo>
                    <a:pt x="54" y="287"/>
                    <a:pt x="54" y="278"/>
                    <a:pt x="49" y="277"/>
                  </a:cubicBezTo>
                  <a:cubicBezTo>
                    <a:pt x="42" y="275"/>
                    <a:pt x="37" y="271"/>
                    <a:pt x="30" y="272"/>
                  </a:cubicBezTo>
                  <a:cubicBezTo>
                    <a:pt x="23" y="274"/>
                    <a:pt x="11" y="252"/>
                    <a:pt x="23" y="257"/>
                  </a:cubicBezTo>
                  <a:cubicBezTo>
                    <a:pt x="32" y="260"/>
                    <a:pt x="34" y="254"/>
                    <a:pt x="39" y="256"/>
                  </a:cubicBezTo>
                  <a:cubicBezTo>
                    <a:pt x="44" y="258"/>
                    <a:pt x="45" y="257"/>
                    <a:pt x="50" y="255"/>
                  </a:cubicBezTo>
                  <a:cubicBezTo>
                    <a:pt x="54" y="253"/>
                    <a:pt x="58" y="257"/>
                    <a:pt x="61" y="257"/>
                  </a:cubicBezTo>
                  <a:cubicBezTo>
                    <a:pt x="66" y="257"/>
                    <a:pt x="75" y="252"/>
                    <a:pt x="73" y="246"/>
                  </a:cubicBezTo>
                  <a:cubicBezTo>
                    <a:pt x="70" y="235"/>
                    <a:pt x="84" y="242"/>
                    <a:pt x="79" y="234"/>
                  </a:cubicBezTo>
                  <a:cubicBezTo>
                    <a:pt x="74" y="226"/>
                    <a:pt x="72" y="224"/>
                    <a:pt x="62" y="221"/>
                  </a:cubicBezTo>
                  <a:cubicBezTo>
                    <a:pt x="56" y="219"/>
                    <a:pt x="53" y="222"/>
                    <a:pt x="47" y="222"/>
                  </a:cubicBezTo>
                  <a:cubicBezTo>
                    <a:pt x="42" y="222"/>
                    <a:pt x="40" y="220"/>
                    <a:pt x="35" y="221"/>
                  </a:cubicBezTo>
                  <a:cubicBezTo>
                    <a:pt x="29" y="222"/>
                    <a:pt x="33" y="205"/>
                    <a:pt x="33" y="202"/>
                  </a:cubicBezTo>
                  <a:cubicBezTo>
                    <a:pt x="33" y="198"/>
                    <a:pt x="27" y="193"/>
                    <a:pt x="35" y="193"/>
                  </a:cubicBezTo>
                  <a:cubicBezTo>
                    <a:pt x="36" y="193"/>
                    <a:pt x="38" y="184"/>
                    <a:pt x="39" y="184"/>
                  </a:cubicBezTo>
                  <a:cubicBezTo>
                    <a:pt x="44" y="174"/>
                    <a:pt x="43" y="174"/>
                    <a:pt x="37" y="168"/>
                  </a:cubicBezTo>
                  <a:cubicBezTo>
                    <a:pt x="33" y="165"/>
                    <a:pt x="41" y="157"/>
                    <a:pt x="44" y="155"/>
                  </a:cubicBezTo>
                  <a:cubicBezTo>
                    <a:pt x="45" y="155"/>
                    <a:pt x="52" y="152"/>
                    <a:pt x="47" y="151"/>
                  </a:cubicBezTo>
                  <a:cubicBezTo>
                    <a:pt x="41" y="149"/>
                    <a:pt x="40" y="147"/>
                    <a:pt x="35" y="143"/>
                  </a:cubicBezTo>
                  <a:cubicBezTo>
                    <a:pt x="28" y="139"/>
                    <a:pt x="27" y="135"/>
                    <a:pt x="25" y="127"/>
                  </a:cubicBezTo>
                  <a:cubicBezTo>
                    <a:pt x="24" y="123"/>
                    <a:pt x="37" y="120"/>
                    <a:pt x="37" y="116"/>
                  </a:cubicBezTo>
                  <a:cubicBezTo>
                    <a:pt x="37" y="112"/>
                    <a:pt x="36" y="106"/>
                    <a:pt x="33" y="105"/>
                  </a:cubicBezTo>
                  <a:cubicBezTo>
                    <a:pt x="25" y="104"/>
                    <a:pt x="23" y="102"/>
                    <a:pt x="22" y="95"/>
                  </a:cubicBezTo>
                  <a:cubicBezTo>
                    <a:pt x="21" y="92"/>
                    <a:pt x="15" y="90"/>
                    <a:pt x="13" y="87"/>
                  </a:cubicBezTo>
                  <a:cubicBezTo>
                    <a:pt x="11" y="83"/>
                    <a:pt x="10" y="78"/>
                    <a:pt x="10" y="74"/>
                  </a:cubicBezTo>
                  <a:cubicBezTo>
                    <a:pt x="10" y="67"/>
                    <a:pt x="11" y="62"/>
                    <a:pt x="14" y="55"/>
                  </a:cubicBezTo>
                  <a:cubicBezTo>
                    <a:pt x="16" y="49"/>
                    <a:pt x="19" y="45"/>
                    <a:pt x="16" y="38"/>
                  </a:cubicBezTo>
                  <a:cubicBezTo>
                    <a:pt x="14" y="32"/>
                    <a:pt x="0" y="8"/>
                    <a:pt x="18" y="12"/>
                  </a:cubicBezTo>
                  <a:cubicBezTo>
                    <a:pt x="25" y="13"/>
                    <a:pt x="30" y="22"/>
                    <a:pt x="35" y="13"/>
                  </a:cubicBezTo>
                  <a:cubicBezTo>
                    <a:pt x="38" y="9"/>
                    <a:pt x="37" y="4"/>
                    <a:pt x="37" y="0"/>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6" name="Freeform 22"/>
            <p:cNvSpPr>
              <a:spLocks noEditPoints="1"/>
            </p:cNvSpPr>
            <p:nvPr/>
          </p:nvSpPr>
          <p:spPr bwMode="auto">
            <a:xfrm>
              <a:off x="6691313" y="4486275"/>
              <a:ext cx="422275" cy="360362"/>
            </a:xfrm>
            <a:custGeom>
              <a:avLst/>
              <a:gdLst/>
              <a:ahLst/>
              <a:cxnLst>
                <a:cxn ang="0">
                  <a:pos x="1" y="245"/>
                </a:cxn>
                <a:cxn ang="0">
                  <a:pos x="11" y="247"/>
                </a:cxn>
                <a:cxn ang="0">
                  <a:pos x="37" y="246"/>
                </a:cxn>
                <a:cxn ang="0">
                  <a:pos x="57" y="253"/>
                </a:cxn>
                <a:cxn ang="0">
                  <a:pos x="128" y="262"/>
                </a:cxn>
                <a:cxn ang="0">
                  <a:pos x="136" y="270"/>
                </a:cxn>
                <a:cxn ang="0">
                  <a:pos x="140" y="270"/>
                </a:cxn>
                <a:cxn ang="0">
                  <a:pos x="153" y="264"/>
                </a:cxn>
                <a:cxn ang="0">
                  <a:pos x="165" y="262"/>
                </a:cxn>
                <a:cxn ang="0">
                  <a:pos x="173" y="260"/>
                </a:cxn>
                <a:cxn ang="0">
                  <a:pos x="177" y="254"/>
                </a:cxn>
                <a:cxn ang="0">
                  <a:pos x="191" y="254"/>
                </a:cxn>
                <a:cxn ang="0">
                  <a:pos x="199" y="260"/>
                </a:cxn>
                <a:cxn ang="0">
                  <a:pos x="208" y="258"/>
                </a:cxn>
                <a:cxn ang="0">
                  <a:pos x="213" y="251"/>
                </a:cxn>
                <a:cxn ang="0">
                  <a:pos x="220" y="257"/>
                </a:cxn>
                <a:cxn ang="0">
                  <a:pos x="225" y="246"/>
                </a:cxn>
                <a:cxn ang="0">
                  <a:pos x="230" y="226"/>
                </a:cxn>
                <a:cxn ang="0">
                  <a:pos x="216" y="225"/>
                </a:cxn>
                <a:cxn ang="0">
                  <a:pos x="186" y="224"/>
                </a:cxn>
                <a:cxn ang="0">
                  <a:pos x="131" y="188"/>
                </a:cxn>
                <a:cxn ang="0">
                  <a:pos x="88" y="159"/>
                </a:cxn>
                <a:cxn ang="0">
                  <a:pos x="84" y="153"/>
                </a:cxn>
                <a:cxn ang="0">
                  <a:pos x="71" y="136"/>
                </a:cxn>
                <a:cxn ang="0">
                  <a:pos x="59" y="124"/>
                </a:cxn>
                <a:cxn ang="0">
                  <a:pos x="37" y="86"/>
                </a:cxn>
                <a:cxn ang="0">
                  <a:pos x="20" y="73"/>
                </a:cxn>
                <a:cxn ang="0">
                  <a:pos x="8" y="51"/>
                </a:cxn>
                <a:cxn ang="0">
                  <a:pos x="20" y="33"/>
                </a:cxn>
                <a:cxn ang="0">
                  <a:pos x="1" y="0"/>
                </a:cxn>
                <a:cxn ang="0">
                  <a:pos x="1" y="0"/>
                </a:cxn>
                <a:cxn ang="0">
                  <a:pos x="1" y="245"/>
                </a:cxn>
                <a:cxn ang="0">
                  <a:pos x="1" y="245"/>
                </a:cxn>
                <a:cxn ang="0">
                  <a:pos x="289" y="235"/>
                </a:cxn>
                <a:cxn ang="0">
                  <a:pos x="289" y="239"/>
                </a:cxn>
                <a:cxn ang="0">
                  <a:pos x="294" y="240"/>
                </a:cxn>
                <a:cxn ang="0">
                  <a:pos x="297" y="243"/>
                </a:cxn>
                <a:cxn ang="0">
                  <a:pos x="304" y="240"/>
                </a:cxn>
                <a:cxn ang="0">
                  <a:pos x="312" y="239"/>
                </a:cxn>
                <a:cxn ang="0">
                  <a:pos x="317" y="237"/>
                </a:cxn>
                <a:cxn ang="0">
                  <a:pos x="312" y="235"/>
                </a:cxn>
                <a:cxn ang="0">
                  <a:pos x="306" y="237"/>
                </a:cxn>
                <a:cxn ang="0">
                  <a:pos x="301" y="237"/>
                </a:cxn>
                <a:cxn ang="0">
                  <a:pos x="295" y="236"/>
                </a:cxn>
                <a:cxn ang="0">
                  <a:pos x="289" y="235"/>
                </a:cxn>
                <a:cxn ang="0">
                  <a:pos x="262" y="244"/>
                </a:cxn>
                <a:cxn ang="0">
                  <a:pos x="270" y="241"/>
                </a:cxn>
                <a:cxn ang="0">
                  <a:pos x="275" y="242"/>
                </a:cxn>
                <a:cxn ang="0">
                  <a:pos x="283" y="241"/>
                </a:cxn>
                <a:cxn ang="0">
                  <a:pos x="284" y="242"/>
                </a:cxn>
                <a:cxn ang="0">
                  <a:pos x="281" y="244"/>
                </a:cxn>
                <a:cxn ang="0">
                  <a:pos x="276" y="244"/>
                </a:cxn>
                <a:cxn ang="0">
                  <a:pos x="272" y="250"/>
                </a:cxn>
                <a:cxn ang="0">
                  <a:pos x="267" y="252"/>
                </a:cxn>
                <a:cxn ang="0">
                  <a:pos x="265" y="250"/>
                </a:cxn>
                <a:cxn ang="0">
                  <a:pos x="264" y="248"/>
                </a:cxn>
                <a:cxn ang="0">
                  <a:pos x="262" y="244"/>
                </a:cxn>
              </a:cxnLst>
              <a:rect l="0" t="0" r="r" b="b"/>
              <a:pathLst>
                <a:path w="318" h="271">
                  <a:moveTo>
                    <a:pt x="1" y="245"/>
                  </a:moveTo>
                  <a:cubicBezTo>
                    <a:pt x="4" y="245"/>
                    <a:pt x="8" y="247"/>
                    <a:pt x="11" y="247"/>
                  </a:cubicBezTo>
                  <a:cubicBezTo>
                    <a:pt x="20" y="249"/>
                    <a:pt x="28" y="246"/>
                    <a:pt x="37" y="246"/>
                  </a:cubicBezTo>
                  <a:cubicBezTo>
                    <a:pt x="43" y="246"/>
                    <a:pt x="51" y="251"/>
                    <a:pt x="57" y="253"/>
                  </a:cubicBezTo>
                  <a:cubicBezTo>
                    <a:pt x="77" y="258"/>
                    <a:pt x="110" y="246"/>
                    <a:pt x="128" y="262"/>
                  </a:cubicBezTo>
                  <a:cubicBezTo>
                    <a:pt x="136" y="270"/>
                    <a:pt x="136" y="270"/>
                    <a:pt x="136" y="270"/>
                  </a:cubicBezTo>
                  <a:cubicBezTo>
                    <a:pt x="140" y="270"/>
                    <a:pt x="140" y="270"/>
                    <a:pt x="140" y="270"/>
                  </a:cubicBezTo>
                  <a:cubicBezTo>
                    <a:pt x="144" y="271"/>
                    <a:pt x="153" y="269"/>
                    <a:pt x="153" y="264"/>
                  </a:cubicBezTo>
                  <a:cubicBezTo>
                    <a:pt x="153" y="260"/>
                    <a:pt x="162" y="264"/>
                    <a:pt x="165" y="262"/>
                  </a:cubicBezTo>
                  <a:cubicBezTo>
                    <a:pt x="168" y="261"/>
                    <a:pt x="169" y="260"/>
                    <a:pt x="173" y="260"/>
                  </a:cubicBezTo>
                  <a:cubicBezTo>
                    <a:pt x="178" y="260"/>
                    <a:pt x="178" y="258"/>
                    <a:pt x="177" y="254"/>
                  </a:cubicBezTo>
                  <a:cubicBezTo>
                    <a:pt x="176" y="252"/>
                    <a:pt x="188" y="253"/>
                    <a:pt x="191" y="254"/>
                  </a:cubicBezTo>
                  <a:cubicBezTo>
                    <a:pt x="195" y="255"/>
                    <a:pt x="197" y="260"/>
                    <a:pt x="199" y="260"/>
                  </a:cubicBezTo>
                  <a:cubicBezTo>
                    <a:pt x="201" y="261"/>
                    <a:pt x="206" y="258"/>
                    <a:pt x="208" y="258"/>
                  </a:cubicBezTo>
                  <a:cubicBezTo>
                    <a:pt x="213" y="257"/>
                    <a:pt x="213" y="256"/>
                    <a:pt x="213" y="251"/>
                  </a:cubicBezTo>
                  <a:cubicBezTo>
                    <a:pt x="216" y="251"/>
                    <a:pt x="216" y="260"/>
                    <a:pt x="220" y="257"/>
                  </a:cubicBezTo>
                  <a:cubicBezTo>
                    <a:pt x="222" y="254"/>
                    <a:pt x="223" y="250"/>
                    <a:pt x="225" y="246"/>
                  </a:cubicBezTo>
                  <a:cubicBezTo>
                    <a:pt x="227" y="242"/>
                    <a:pt x="230" y="231"/>
                    <a:pt x="230" y="226"/>
                  </a:cubicBezTo>
                  <a:cubicBezTo>
                    <a:pt x="226" y="224"/>
                    <a:pt x="221" y="225"/>
                    <a:pt x="216" y="225"/>
                  </a:cubicBezTo>
                  <a:cubicBezTo>
                    <a:pt x="204" y="227"/>
                    <a:pt x="197" y="227"/>
                    <a:pt x="186" y="224"/>
                  </a:cubicBezTo>
                  <a:cubicBezTo>
                    <a:pt x="167" y="219"/>
                    <a:pt x="143" y="202"/>
                    <a:pt x="131" y="188"/>
                  </a:cubicBezTo>
                  <a:cubicBezTo>
                    <a:pt x="119" y="173"/>
                    <a:pt x="103" y="167"/>
                    <a:pt x="88" y="159"/>
                  </a:cubicBezTo>
                  <a:cubicBezTo>
                    <a:pt x="87" y="157"/>
                    <a:pt x="85" y="155"/>
                    <a:pt x="84" y="153"/>
                  </a:cubicBezTo>
                  <a:cubicBezTo>
                    <a:pt x="81" y="150"/>
                    <a:pt x="71" y="140"/>
                    <a:pt x="71" y="136"/>
                  </a:cubicBezTo>
                  <a:cubicBezTo>
                    <a:pt x="71" y="130"/>
                    <a:pt x="63" y="128"/>
                    <a:pt x="59" y="124"/>
                  </a:cubicBezTo>
                  <a:cubicBezTo>
                    <a:pt x="51" y="115"/>
                    <a:pt x="39" y="98"/>
                    <a:pt x="37" y="86"/>
                  </a:cubicBezTo>
                  <a:cubicBezTo>
                    <a:pt x="34" y="73"/>
                    <a:pt x="32" y="74"/>
                    <a:pt x="20" y="73"/>
                  </a:cubicBezTo>
                  <a:cubicBezTo>
                    <a:pt x="9" y="73"/>
                    <a:pt x="0" y="60"/>
                    <a:pt x="8" y="51"/>
                  </a:cubicBezTo>
                  <a:cubicBezTo>
                    <a:pt x="12" y="46"/>
                    <a:pt x="24" y="37"/>
                    <a:pt x="20" y="33"/>
                  </a:cubicBezTo>
                  <a:cubicBezTo>
                    <a:pt x="15" y="27"/>
                    <a:pt x="9" y="10"/>
                    <a:pt x="1" y="0"/>
                  </a:cubicBezTo>
                  <a:cubicBezTo>
                    <a:pt x="1" y="0"/>
                    <a:pt x="1" y="0"/>
                    <a:pt x="1" y="0"/>
                  </a:cubicBezTo>
                  <a:cubicBezTo>
                    <a:pt x="1" y="245"/>
                    <a:pt x="1" y="245"/>
                    <a:pt x="1" y="245"/>
                  </a:cubicBezTo>
                  <a:cubicBezTo>
                    <a:pt x="1" y="245"/>
                    <a:pt x="1" y="245"/>
                    <a:pt x="1" y="245"/>
                  </a:cubicBezTo>
                  <a:close/>
                  <a:moveTo>
                    <a:pt x="289" y="235"/>
                  </a:moveTo>
                  <a:cubicBezTo>
                    <a:pt x="286" y="235"/>
                    <a:pt x="286" y="239"/>
                    <a:pt x="289" y="239"/>
                  </a:cubicBezTo>
                  <a:cubicBezTo>
                    <a:pt x="291" y="239"/>
                    <a:pt x="292" y="239"/>
                    <a:pt x="294" y="240"/>
                  </a:cubicBezTo>
                  <a:cubicBezTo>
                    <a:pt x="295" y="242"/>
                    <a:pt x="295" y="243"/>
                    <a:pt x="297" y="243"/>
                  </a:cubicBezTo>
                  <a:cubicBezTo>
                    <a:pt x="300" y="243"/>
                    <a:pt x="301" y="240"/>
                    <a:pt x="304" y="240"/>
                  </a:cubicBezTo>
                  <a:cubicBezTo>
                    <a:pt x="312" y="239"/>
                    <a:pt x="312" y="239"/>
                    <a:pt x="312" y="239"/>
                  </a:cubicBezTo>
                  <a:cubicBezTo>
                    <a:pt x="314" y="239"/>
                    <a:pt x="316" y="239"/>
                    <a:pt x="317" y="237"/>
                  </a:cubicBezTo>
                  <a:cubicBezTo>
                    <a:pt x="318" y="235"/>
                    <a:pt x="314" y="235"/>
                    <a:pt x="312" y="235"/>
                  </a:cubicBezTo>
                  <a:cubicBezTo>
                    <a:pt x="310" y="235"/>
                    <a:pt x="309" y="237"/>
                    <a:pt x="306" y="237"/>
                  </a:cubicBezTo>
                  <a:cubicBezTo>
                    <a:pt x="305" y="238"/>
                    <a:pt x="303" y="238"/>
                    <a:pt x="301" y="237"/>
                  </a:cubicBezTo>
                  <a:cubicBezTo>
                    <a:pt x="299" y="236"/>
                    <a:pt x="297" y="237"/>
                    <a:pt x="295" y="236"/>
                  </a:cubicBezTo>
                  <a:cubicBezTo>
                    <a:pt x="289" y="235"/>
                    <a:pt x="289" y="235"/>
                    <a:pt x="289" y="235"/>
                  </a:cubicBezTo>
                  <a:close/>
                  <a:moveTo>
                    <a:pt x="262" y="244"/>
                  </a:moveTo>
                  <a:cubicBezTo>
                    <a:pt x="264" y="242"/>
                    <a:pt x="267" y="241"/>
                    <a:pt x="270" y="241"/>
                  </a:cubicBezTo>
                  <a:cubicBezTo>
                    <a:pt x="272" y="241"/>
                    <a:pt x="273" y="242"/>
                    <a:pt x="275" y="242"/>
                  </a:cubicBezTo>
                  <a:cubicBezTo>
                    <a:pt x="277" y="241"/>
                    <a:pt x="281" y="238"/>
                    <a:pt x="283" y="241"/>
                  </a:cubicBezTo>
                  <a:cubicBezTo>
                    <a:pt x="283" y="241"/>
                    <a:pt x="285" y="242"/>
                    <a:pt x="284" y="242"/>
                  </a:cubicBezTo>
                  <a:cubicBezTo>
                    <a:pt x="283" y="243"/>
                    <a:pt x="282" y="244"/>
                    <a:pt x="281" y="244"/>
                  </a:cubicBezTo>
                  <a:cubicBezTo>
                    <a:pt x="279" y="244"/>
                    <a:pt x="277" y="243"/>
                    <a:pt x="276" y="244"/>
                  </a:cubicBezTo>
                  <a:cubicBezTo>
                    <a:pt x="274" y="246"/>
                    <a:pt x="273" y="249"/>
                    <a:pt x="272" y="250"/>
                  </a:cubicBezTo>
                  <a:cubicBezTo>
                    <a:pt x="270" y="252"/>
                    <a:pt x="269" y="252"/>
                    <a:pt x="267" y="252"/>
                  </a:cubicBezTo>
                  <a:cubicBezTo>
                    <a:pt x="266" y="252"/>
                    <a:pt x="266" y="251"/>
                    <a:pt x="265" y="250"/>
                  </a:cubicBezTo>
                  <a:cubicBezTo>
                    <a:pt x="265" y="249"/>
                    <a:pt x="264" y="249"/>
                    <a:pt x="264" y="248"/>
                  </a:cubicBezTo>
                  <a:lnTo>
                    <a:pt x="262" y="244"/>
                  </a:ln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7" name="Freeform 23"/>
            <p:cNvSpPr>
              <a:spLocks/>
            </p:cNvSpPr>
            <p:nvPr/>
          </p:nvSpPr>
          <p:spPr bwMode="auto">
            <a:xfrm>
              <a:off x="7807325" y="1314450"/>
              <a:ext cx="217488" cy="261937"/>
            </a:xfrm>
            <a:custGeom>
              <a:avLst/>
              <a:gdLst/>
              <a:ahLst/>
              <a:cxnLst>
                <a:cxn ang="0">
                  <a:pos x="2" y="135"/>
                </a:cxn>
                <a:cxn ang="0">
                  <a:pos x="0" y="141"/>
                </a:cxn>
                <a:cxn ang="0">
                  <a:pos x="6" y="155"/>
                </a:cxn>
                <a:cxn ang="0">
                  <a:pos x="15" y="177"/>
                </a:cxn>
                <a:cxn ang="0">
                  <a:pos x="16" y="184"/>
                </a:cxn>
                <a:cxn ang="0">
                  <a:pos x="18" y="187"/>
                </a:cxn>
                <a:cxn ang="0">
                  <a:pos x="22" y="191"/>
                </a:cxn>
                <a:cxn ang="0">
                  <a:pos x="28" y="197"/>
                </a:cxn>
                <a:cxn ang="0">
                  <a:pos x="28" y="197"/>
                </a:cxn>
                <a:cxn ang="0">
                  <a:pos x="40" y="194"/>
                </a:cxn>
                <a:cxn ang="0">
                  <a:pos x="55" y="179"/>
                </a:cxn>
                <a:cxn ang="0">
                  <a:pos x="72" y="169"/>
                </a:cxn>
                <a:cxn ang="0">
                  <a:pos x="89" y="154"/>
                </a:cxn>
                <a:cxn ang="0">
                  <a:pos x="100" y="148"/>
                </a:cxn>
                <a:cxn ang="0">
                  <a:pos x="107" y="148"/>
                </a:cxn>
                <a:cxn ang="0">
                  <a:pos x="117" y="142"/>
                </a:cxn>
                <a:cxn ang="0">
                  <a:pos x="128" y="136"/>
                </a:cxn>
                <a:cxn ang="0">
                  <a:pos x="138" y="128"/>
                </a:cxn>
                <a:cxn ang="0">
                  <a:pos x="144" y="125"/>
                </a:cxn>
                <a:cxn ang="0">
                  <a:pos x="158" y="110"/>
                </a:cxn>
                <a:cxn ang="0">
                  <a:pos x="162" y="102"/>
                </a:cxn>
                <a:cxn ang="0">
                  <a:pos x="159" y="90"/>
                </a:cxn>
                <a:cxn ang="0">
                  <a:pos x="157" y="69"/>
                </a:cxn>
                <a:cxn ang="0">
                  <a:pos x="162" y="46"/>
                </a:cxn>
                <a:cxn ang="0">
                  <a:pos x="144" y="9"/>
                </a:cxn>
                <a:cxn ang="0">
                  <a:pos x="138" y="8"/>
                </a:cxn>
                <a:cxn ang="0">
                  <a:pos x="129" y="2"/>
                </a:cxn>
                <a:cxn ang="0">
                  <a:pos x="120" y="6"/>
                </a:cxn>
                <a:cxn ang="0">
                  <a:pos x="114" y="7"/>
                </a:cxn>
                <a:cxn ang="0">
                  <a:pos x="108" y="11"/>
                </a:cxn>
                <a:cxn ang="0">
                  <a:pos x="106" y="12"/>
                </a:cxn>
                <a:cxn ang="0">
                  <a:pos x="102" y="8"/>
                </a:cxn>
                <a:cxn ang="0">
                  <a:pos x="102" y="8"/>
                </a:cxn>
                <a:cxn ang="0">
                  <a:pos x="95" y="20"/>
                </a:cxn>
                <a:cxn ang="0">
                  <a:pos x="97" y="33"/>
                </a:cxn>
                <a:cxn ang="0">
                  <a:pos x="94" y="39"/>
                </a:cxn>
                <a:cxn ang="0">
                  <a:pos x="94" y="48"/>
                </a:cxn>
                <a:cxn ang="0">
                  <a:pos x="89" y="69"/>
                </a:cxn>
                <a:cxn ang="0">
                  <a:pos x="81" y="79"/>
                </a:cxn>
                <a:cxn ang="0">
                  <a:pos x="79" y="88"/>
                </a:cxn>
                <a:cxn ang="0">
                  <a:pos x="72" y="97"/>
                </a:cxn>
                <a:cxn ang="0">
                  <a:pos x="63" y="98"/>
                </a:cxn>
                <a:cxn ang="0">
                  <a:pos x="59" y="108"/>
                </a:cxn>
                <a:cxn ang="0">
                  <a:pos x="46" y="110"/>
                </a:cxn>
                <a:cxn ang="0">
                  <a:pos x="37" y="120"/>
                </a:cxn>
                <a:cxn ang="0">
                  <a:pos x="34" y="124"/>
                </a:cxn>
                <a:cxn ang="0">
                  <a:pos x="31" y="134"/>
                </a:cxn>
                <a:cxn ang="0">
                  <a:pos x="14" y="144"/>
                </a:cxn>
                <a:cxn ang="0">
                  <a:pos x="2" y="135"/>
                </a:cxn>
              </a:cxnLst>
              <a:rect l="0" t="0" r="r" b="b"/>
              <a:pathLst>
                <a:path w="163" h="197">
                  <a:moveTo>
                    <a:pt x="2" y="135"/>
                  </a:moveTo>
                  <a:cubicBezTo>
                    <a:pt x="0" y="141"/>
                    <a:pt x="0" y="141"/>
                    <a:pt x="0" y="141"/>
                  </a:cubicBezTo>
                  <a:cubicBezTo>
                    <a:pt x="2" y="146"/>
                    <a:pt x="2" y="150"/>
                    <a:pt x="6" y="155"/>
                  </a:cubicBezTo>
                  <a:cubicBezTo>
                    <a:pt x="11" y="160"/>
                    <a:pt x="14" y="170"/>
                    <a:pt x="15" y="177"/>
                  </a:cubicBezTo>
                  <a:cubicBezTo>
                    <a:pt x="15" y="180"/>
                    <a:pt x="15" y="182"/>
                    <a:pt x="16" y="184"/>
                  </a:cubicBezTo>
                  <a:cubicBezTo>
                    <a:pt x="17" y="185"/>
                    <a:pt x="17" y="186"/>
                    <a:pt x="18" y="187"/>
                  </a:cubicBezTo>
                  <a:cubicBezTo>
                    <a:pt x="19" y="188"/>
                    <a:pt x="20" y="190"/>
                    <a:pt x="22" y="191"/>
                  </a:cubicBezTo>
                  <a:cubicBezTo>
                    <a:pt x="22" y="191"/>
                    <a:pt x="28" y="197"/>
                    <a:pt x="28" y="197"/>
                  </a:cubicBezTo>
                  <a:cubicBezTo>
                    <a:pt x="28" y="197"/>
                    <a:pt x="28" y="197"/>
                    <a:pt x="28" y="197"/>
                  </a:cubicBezTo>
                  <a:cubicBezTo>
                    <a:pt x="32" y="194"/>
                    <a:pt x="37" y="196"/>
                    <a:pt x="40" y="194"/>
                  </a:cubicBezTo>
                  <a:cubicBezTo>
                    <a:pt x="45" y="189"/>
                    <a:pt x="48" y="181"/>
                    <a:pt x="55" y="179"/>
                  </a:cubicBezTo>
                  <a:cubicBezTo>
                    <a:pt x="64" y="177"/>
                    <a:pt x="65" y="174"/>
                    <a:pt x="72" y="169"/>
                  </a:cubicBezTo>
                  <a:cubicBezTo>
                    <a:pt x="79" y="165"/>
                    <a:pt x="78" y="155"/>
                    <a:pt x="89" y="154"/>
                  </a:cubicBezTo>
                  <a:cubicBezTo>
                    <a:pt x="94" y="154"/>
                    <a:pt x="96" y="150"/>
                    <a:pt x="100" y="148"/>
                  </a:cubicBezTo>
                  <a:cubicBezTo>
                    <a:pt x="103" y="147"/>
                    <a:pt x="105" y="148"/>
                    <a:pt x="107" y="148"/>
                  </a:cubicBezTo>
                  <a:cubicBezTo>
                    <a:pt x="111" y="147"/>
                    <a:pt x="114" y="143"/>
                    <a:pt x="117" y="142"/>
                  </a:cubicBezTo>
                  <a:cubicBezTo>
                    <a:pt x="123" y="140"/>
                    <a:pt x="123" y="141"/>
                    <a:pt x="128" y="136"/>
                  </a:cubicBezTo>
                  <a:cubicBezTo>
                    <a:pt x="131" y="132"/>
                    <a:pt x="134" y="130"/>
                    <a:pt x="138" y="128"/>
                  </a:cubicBezTo>
                  <a:cubicBezTo>
                    <a:pt x="140" y="127"/>
                    <a:pt x="142" y="126"/>
                    <a:pt x="144" y="125"/>
                  </a:cubicBezTo>
                  <a:cubicBezTo>
                    <a:pt x="150" y="124"/>
                    <a:pt x="155" y="116"/>
                    <a:pt x="158" y="110"/>
                  </a:cubicBezTo>
                  <a:cubicBezTo>
                    <a:pt x="160" y="108"/>
                    <a:pt x="161" y="105"/>
                    <a:pt x="162" y="102"/>
                  </a:cubicBezTo>
                  <a:cubicBezTo>
                    <a:pt x="162" y="99"/>
                    <a:pt x="159" y="93"/>
                    <a:pt x="159" y="90"/>
                  </a:cubicBezTo>
                  <a:cubicBezTo>
                    <a:pt x="155" y="84"/>
                    <a:pt x="153" y="76"/>
                    <a:pt x="157" y="69"/>
                  </a:cubicBezTo>
                  <a:cubicBezTo>
                    <a:pt x="163" y="60"/>
                    <a:pt x="163" y="56"/>
                    <a:pt x="162" y="46"/>
                  </a:cubicBezTo>
                  <a:cubicBezTo>
                    <a:pt x="160" y="32"/>
                    <a:pt x="155" y="17"/>
                    <a:pt x="144" y="9"/>
                  </a:cubicBezTo>
                  <a:cubicBezTo>
                    <a:pt x="138" y="8"/>
                    <a:pt x="138" y="8"/>
                    <a:pt x="138" y="8"/>
                  </a:cubicBezTo>
                  <a:cubicBezTo>
                    <a:pt x="133" y="8"/>
                    <a:pt x="133" y="4"/>
                    <a:pt x="129" y="2"/>
                  </a:cubicBezTo>
                  <a:cubicBezTo>
                    <a:pt x="126" y="0"/>
                    <a:pt x="123" y="4"/>
                    <a:pt x="120" y="6"/>
                  </a:cubicBezTo>
                  <a:cubicBezTo>
                    <a:pt x="117" y="9"/>
                    <a:pt x="117" y="8"/>
                    <a:pt x="114" y="7"/>
                  </a:cubicBezTo>
                  <a:cubicBezTo>
                    <a:pt x="112" y="7"/>
                    <a:pt x="109" y="10"/>
                    <a:pt x="108" y="11"/>
                  </a:cubicBezTo>
                  <a:cubicBezTo>
                    <a:pt x="108" y="14"/>
                    <a:pt x="108" y="14"/>
                    <a:pt x="106" y="12"/>
                  </a:cubicBezTo>
                  <a:cubicBezTo>
                    <a:pt x="102" y="8"/>
                    <a:pt x="102" y="8"/>
                    <a:pt x="102" y="8"/>
                  </a:cubicBezTo>
                  <a:cubicBezTo>
                    <a:pt x="102" y="8"/>
                    <a:pt x="102" y="8"/>
                    <a:pt x="102" y="8"/>
                  </a:cubicBezTo>
                  <a:cubicBezTo>
                    <a:pt x="97" y="10"/>
                    <a:pt x="96" y="17"/>
                    <a:pt x="95" y="20"/>
                  </a:cubicBezTo>
                  <a:cubicBezTo>
                    <a:pt x="94" y="25"/>
                    <a:pt x="97" y="29"/>
                    <a:pt x="97" y="33"/>
                  </a:cubicBezTo>
                  <a:cubicBezTo>
                    <a:pt x="97" y="36"/>
                    <a:pt x="94" y="36"/>
                    <a:pt x="94" y="39"/>
                  </a:cubicBezTo>
                  <a:cubicBezTo>
                    <a:pt x="93" y="42"/>
                    <a:pt x="95" y="45"/>
                    <a:pt x="94" y="48"/>
                  </a:cubicBezTo>
                  <a:cubicBezTo>
                    <a:pt x="93" y="50"/>
                    <a:pt x="89" y="67"/>
                    <a:pt x="89" y="69"/>
                  </a:cubicBezTo>
                  <a:cubicBezTo>
                    <a:pt x="93" y="76"/>
                    <a:pt x="81" y="75"/>
                    <a:pt x="81" y="79"/>
                  </a:cubicBezTo>
                  <a:cubicBezTo>
                    <a:pt x="81" y="81"/>
                    <a:pt x="87" y="89"/>
                    <a:pt x="79" y="88"/>
                  </a:cubicBezTo>
                  <a:cubicBezTo>
                    <a:pt x="71" y="86"/>
                    <a:pt x="75" y="93"/>
                    <a:pt x="72" y="97"/>
                  </a:cubicBezTo>
                  <a:cubicBezTo>
                    <a:pt x="69" y="100"/>
                    <a:pt x="66" y="96"/>
                    <a:pt x="63" y="98"/>
                  </a:cubicBezTo>
                  <a:cubicBezTo>
                    <a:pt x="61" y="99"/>
                    <a:pt x="62" y="105"/>
                    <a:pt x="59" y="108"/>
                  </a:cubicBezTo>
                  <a:cubicBezTo>
                    <a:pt x="56" y="111"/>
                    <a:pt x="50" y="108"/>
                    <a:pt x="46" y="110"/>
                  </a:cubicBezTo>
                  <a:cubicBezTo>
                    <a:pt x="42" y="112"/>
                    <a:pt x="40" y="120"/>
                    <a:pt x="37" y="120"/>
                  </a:cubicBezTo>
                  <a:cubicBezTo>
                    <a:pt x="33" y="120"/>
                    <a:pt x="36" y="122"/>
                    <a:pt x="34" y="124"/>
                  </a:cubicBezTo>
                  <a:cubicBezTo>
                    <a:pt x="29" y="128"/>
                    <a:pt x="25" y="125"/>
                    <a:pt x="31" y="134"/>
                  </a:cubicBezTo>
                  <a:cubicBezTo>
                    <a:pt x="34" y="139"/>
                    <a:pt x="18" y="146"/>
                    <a:pt x="14" y="144"/>
                  </a:cubicBezTo>
                  <a:cubicBezTo>
                    <a:pt x="8" y="142"/>
                    <a:pt x="7" y="137"/>
                    <a:pt x="2" y="135"/>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8" name="Freeform 24"/>
            <p:cNvSpPr>
              <a:spLocks/>
            </p:cNvSpPr>
            <p:nvPr/>
          </p:nvSpPr>
          <p:spPr bwMode="auto">
            <a:xfrm>
              <a:off x="7486650" y="1484313"/>
              <a:ext cx="358775" cy="357187"/>
            </a:xfrm>
            <a:custGeom>
              <a:avLst/>
              <a:gdLst/>
              <a:ahLst/>
              <a:cxnLst>
                <a:cxn ang="0">
                  <a:pos x="5" y="244"/>
                </a:cxn>
                <a:cxn ang="0">
                  <a:pos x="23" y="237"/>
                </a:cxn>
                <a:cxn ang="0">
                  <a:pos x="36" y="233"/>
                </a:cxn>
                <a:cxn ang="0">
                  <a:pos x="48" y="228"/>
                </a:cxn>
                <a:cxn ang="0">
                  <a:pos x="54" y="230"/>
                </a:cxn>
                <a:cxn ang="0">
                  <a:pos x="68" y="225"/>
                </a:cxn>
                <a:cxn ang="0">
                  <a:pos x="80" y="228"/>
                </a:cxn>
                <a:cxn ang="0">
                  <a:pos x="88" y="230"/>
                </a:cxn>
                <a:cxn ang="0">
                  <a:pos x="98" y="234"/>
                </a:cxn>
                <a:cxn ang="0">
                  <a:pos x="105" y="241"/>
                </a:cxn>
                <a:cxn ang="0">
                  <a:pos x="109" y="254"/>
                </a:cxn>
                <a:cxn ang="0">
                  <a:pos x="125" y="268"/>
                </a:cxn>
                <a:cxn ang="0">
                  <a:pos x="125" y="268"/>
                </a:cxn>
                <a:cxn ang="0">
                  <a:pos x="122" y="256"/>
                </a:cxn>
                <a:cxn ang="0">
                  <a:pos x="133" y="239"/>
                </a:cxn>
                <a:cxn ang="0">
                  <a:pos x="139" y="225"/>
                </a:cxn>
                <a:cxn ang="0">
                  <a:pos x="139" y="225"/>
                </a:cxn>
                <a:cxn ang="0">
                  <a:pos x="150" y="219"/>
                </a:cxn>
                <a:cxn ang="0">
                  <a:pos x="166" y="195"/>
                </a:cxn>
                <a:cxn ang="0">
                  <a:pos x="205" y="145"/>
                </a:cxn>
                <a:cxn ang="0">
                  <a:pos x="218" y="134"/>
                </a:cxn>
                <a:cxn ang="0">
                  <a:pos x="225" y="127"/>
                </a:cxn>
                <a:cxn ang="0">
                  <a:pos x="233" y="117"/>
                </a:cxn>
                <a:cxn ang="0">
                  <a:pos x="244" y="104"/>
                </a:cxn>
                <a:cxn ang="0">
                  <a:pos x="250" y="96"/>
                </a:cxn>
                <a:cxn ang="0">
                  <a:pos x="257" y="85"/>
                </a:cxn>
                <a:cxn ang="0">
                  <a:pos x="265" y="89"/>
                </a:cxn>
                <a:cxn ang="0">
                  <a:pos x="270" y="69"/>
                </a:cxn>
                <a:cxn ang="0">
                  <a:pos x="270" y="69"/>
                </a:cxn>
                <a:cxn ang="0">
                  <a:pos x="264" y="63"/>
                </a:cxn>
                <a:cxn ang="0">
                  <a:pos x="260" y="59"/>
                </a:cxn>
                <a:cxn ang="0">
                  <a:pos x="258" y="56"/>
                </a:cxn>
                <a:cxn ang="0">
                  <a:pos x="257" y="49"/>
                </a:cxn>
                <a:cxn ang="0">
                  <a:pos x="248" y="27"/>
                </a:cxn>
                <a:cxn ang="0">
                  <a:pos x="242" y="13"/>
                </a:cxn>
                <a:cxn ang="0">
                  <a:pos x="244" y="7"/>
                </a:cxn>
                <a:cxn ang="0">
                  <a:pos x="244" y="7"/>
                </a:cxn>
                <a:cxn ang="0">
                  <a:pos x="238" y="7"/>
                </a:cxn>
                <a:cxn ang="0">
                  <a:pos x="225" y="22"/>
                </a:cxn>
                <a:cxn ang="0">
                  <a:pos x="205" y="18"/>
                </a:cxn>
                <a:cxn ang="0">
                  <a:pos x="190" y="18"/>
                </a:cxn>
                <a:cxn ang="0">
                  <a:pos x="169" y="20"/>
                </a:cxn>
                <a:cxn ang="0">
                  <a:pos x="139" y="14"/>
                </a:cxn>
                <a:cxn ang="0">
                  <a:pos x="91" y="3"/>
                </a:cxn>
                <a:cxn ang="0">
                  <a:pos x="71" y="8"/>
                </a:cxn>
                <a:cxn ang="0">
                  <a:pos x="71" y="8"/>
                </a:cxn>
                <a:cxn ang="0">
                  <a:pos x="71" y="8"/>
                </a:cxn>
                <a:cxn ang="0">
                  <a:pos x="63" y="10"/>
                </a:cxn>
                <a:cxn ang="0">
                  <a:pos x="55" y="27"/>
                </a:cxn>
                <a:cxn ang="0">
                  <a:pos x="56" y="47"/>
                </a:cxn>
                <a:cxn ang="0">
                  <a:pos x="54" y="59"/>
                </a:cxn>
                <a:cxn ang="0">
                  <a:pos x="54" y="59"/>
                </a:cxn>
                <a:cxn ang="0">
                  <a:pos x="42" y="70"/>
                </a:cxn>
                <a:cxn ang="0">
                  <a:pos x="39" y="94"/>
                </a:cxn>
                <a:cxn ang="0">
                  <a:pos x="31" y="133"/>
                </a:cxn>
                <a:cxn ang="0">
                  <a:pos x="7" y="162"/>
                </a:cxn>
                <a:cxn ang="0">
                  <a:pos x="5" y="186"/>
                </a:cxn>
                <a:cxn ang="0">
                  <a:pos x="2" y="200"/>
                </a:cxn>
                <a:cxn ang="0">
                  <a:pos x="6" y="211"/>
                </a:cxn>
                <a:cxn ang="0">
                  <a:pos x="1" y="228"/>
                </a:cxn>
                <a:cxn ang="0">
                  <a:pos x="5" y="244"/>
                </a:cxn>
              </a:cxnLst>
              <a:rect l="0" t="0" r="r" b="b"/>
              <a:pathLst>
                <a:path w="270" h="268">
                  <a:moveTo>
                    <a:pt x="5" y="244"/>
                  </a:moveTo>
                  <a:cubicBezTo>
                    <a:pt x="10" y="237"/>
                    <a:pt x="13" y="231"/>
                    <a:pt x="23" y="237"/>
                  </a:cubicBezTo>
                  <a:cubicBezTo>
                    <a:pt x="30" y="242"/>
                    <a:pt x="30" y="237"/>
                    <a:pt x="36" y="233"/>
                  </a:cubicBezTo>
                  <a:cubicBezTo>
                    <a:pt x="40" y="230"/>
                    <a:pt x="42" y="226"/>
                    <a:pt x="48" y="228"/>
                  </a:cubicBezTo>
                  <a:cubicBezTo>
                    <a:pt x="50" y="229"/>
                    <a:pt x="51" y="232"/>
                    <a:pt x="54" y="230"/>
                  </a:cubicBezTo>
                  <a:cubicBezTo>
                    <a:pt x="59" y="228"/>
                    <a:pt x="63" y="227"/>
                    <a:pt x="68" y="225"/>
                  </a:cubicBezTo>
                  <a:cubicBezTo>
                    <a:pt x="72" y="222"/>
                    <a:pt x="77" y="226"/>
                    <a:pt x="80" y="228"/>
                  </a:cubicBezTo>
                  <a:cubicBezTo>
                    <a:pt x="82" y="229"/>
                    <a:pt x="87" y="231"/>
                    <a:pt x="88" y="230"/>
                  </a:cubicBezTo>
                  <a:cubicBezTo>
                    <a:pt x="94" y="228"/>
                    <a:pt x="95" y="228"/>
                    <a:pt x="98" y="234"/>
                  </a:cubicBezTo>
                  <a:cubicBezTo>
                    <a:pt x="100" y="238"/>
                    <a:pt x="101" y="238"/>
                    <a:pt x="105" y="241"/>
                  </a:cubicBezTo>
                  <a:cubicBezTo>
                    <a:pt x="110" y="245"/>
                    <a:pt x="107" y="248"/>
                    <a:pt x="109" y="254"/>
                  </a:cubicBezTo>
                  <a:cubicBezTo>
                    <a:pt x="110" y="260"/>
                    <a:pt x="120" y="264"/>
                    <a:pt x="125" y="268"/>
                  </a:cubicBezTo>
                  <a:cubicBezTo>
                    <a:pt x="125" y="268"/>
                    <a:pt x="125" y="268"/>
                    <a:pt x="125" y="268"/>
                  </a:cubicBezTo>
                  <a:cubicBezTo>
                    <a:pt x="125" y="263"/>
                    <a:pt x="123" y="259"/>
                    <a:pt x="122" y="256"/>
                  </a:cubicBezTo>
                  <a:cubicBezTo>
                    <a:pt x="119" y="249"/>
                    <a:pt x="128" y="243"/>
                    <a:pt x="133" y="239"/>
                  </a:cubicBezTo>
                  <a:cubicBezTo>
                    <a:pt x="136" y="234"/>
                    <a:pt x="134" y="229"/>
                    <a:pt x="139" y="225"/>
                  </a:cubicBezTo>
                  <a:cubicBezTo>
                    <a:pt x="139" y="225"/>
                    <a:pt x="139" y="225"/>
                    <a:pt x="139" y="225"/>
                  </a:cubicBezTo>
                  <a:cubicBezTo>
                    <a:pt x="143" y="223"/>
                    <a:pt x="146" y="220"/>
                    <a:pt x="150" y="219"/>
                  </a:cubicBezTo>
                  <a:cubicBezTo>
                    <a:pt x="158" y="215"/>
                    <a:pt x="153" y="199"/>
                    <a:pt x="166" y="195"/>
                  </a:cubicBezTo>
                  <a:cubicBezTo>
                    <a:pt x="180" y="191"/>
                    <a:pt x="196" y="157"/>
                    <a:pt x="205" y="145"/>
                  </a:cubicBezTo>
                  <a:cubicBezTo>
                    <a:pt x="210" y="137"/>
                    <a:pt x="213" y="141"/>
                    <a:pt x="218" y="134"/>
                  </a:cubicBezTo>
                  <a:cubicBezTo>
                    <a:pt x="220" y="131"/>
                    <a:pt x="224" y="130"/>
                    <a:pt x="225" y="127"/>
                  </a:cubicBezTo>
                  <a:cubicBezTo>
                    <a:pt x="230" y="119"/>
                    <a:pt x="222" y="122"/>
                    <a:pt x="233" y="117"/>
                  </a:cubicBezTo>
                  <a:cubicBezTo>
                    <a:pt x="236" y="116"/>
                    <a:pt x="244" y="106"/>
                    <a:pt x="244" y="104"/>
                  </a:cubicBezTo>
                  <a:cubicBezTo>
                    <a:pt x="246" y="99"/>
                    <a:pt x="245" y="97"/>
                    <a:pt x="250" y="96"/>
                  </a:cubicBezTo>
                  <a:cubicBezTo>
                    <a:pt x="254" y="95"/>
                    <a:pt x="250" y="83"/>
                    <a:pt x="257" y="85"/>
                  </a:cubicBezTo>
                  <a:cubicBezTo>
                    <a:pt x="260" y="85"/>
                    <a:pt x="262" y="90"/>
                    <a:pt x="265" y="89"/>
                  </a:cubicBezTo>
                  <a:cubicBezTo>
                    <a:pt x="269" y="87"/>
                    <a:pt x="262" y="76"/>
                    <a:pt x="270" y="69"/>
                  </a:cubicBezTo>
                  <a:cubicBezTo>
                    <a:pt x="270" y="69"/>
                    <a:pt x="270" y="69"/>
                    <a:pt x="270" y="69"/>
                  </a:cubicBezTo>
                  <a:cubicBezTo>
                    <a:pt x="270" y="69"/>
                    <a:pt x="264" y="63"/>
                    <a:pt x="264" y="63"/>
                  </a:cubicBezTo>
                  <a:cubicBezTo>
                    <a:pt x="262" y="62"/>
                    <a:pt x="261" y="60"/>
                    <a:pt x="260" y="59"/>
                  </a:cubicBezTo>
                  <a:cubicBezTo>
                    <a:pt x="259" y="58"/>
                    <a:pt x="259" y="57"/>
                    <a:pt x="258" y="56"/>
                  </a:cubicBezTo>
                  <a:cubicBezTo>
                    <a:pt x="257" y="54"/>
                    <a:pt x="257" y="52"/>
                    <a:pt x="257" y="49"/>
                  </a:cubicBezTo>
                  <a:cubicBezTo>
                    <a:pt x="256" y="42"/>
                    <a:pt x="253" y="32"/>
                    <a:pt x="248" y="27"/>
                  </a:cubicBezTo>
                  <a:cubicBezTo>
                    <a:pt x="244" y="22"/>
                    <a:pt x="244" y="18"/>
                    <a:pt x="242" y="13"/>
                  </a:cubicBezTo>
                  <a:cubicBezTo>
                    <a:pt x="244" y="7"/>
                    <a:pt x="244" y="7"/>
                    <a:pt x="244" y="7"/>
                  </a:cubicBezTo>
                  <a:cubicBezTo>
                    <a:pt x="244" y="7"/>
                    <a:pt x="244" y="7"/>
                    <a:pt x="244" y="7"/>
                  </a:cubicBezTo>
                  <a:cubicBezTo>
                    <a:pt x="243" y="7"/>
                    <a:pt x="241" y="6"/>
                    <a:pt x="238" y="7"/>
                  </a:cubicBezTo>
                  <a:cubicBezTo>
                    <a:pt x="227" y="8"/>
                    <a:pt x="228" y="14"/>
                    <a:pt x="225" y="22"/>
                  </a:cubicBezTo>
                  <a:cubicBezTo>
                    <a:pt x="221" y="34"/>
                    <a:pt x="209" y="20"/>
                    <a:pt x="205" y="18"/>
                  </a:cubicBezTo>
                  <a:cubicBezTo>
                    <a:pt x="199" y="16"/>
                    <a:pt x="194" y="20"/>
                    <a:pt x="190" y="18"/>
                  </a:cubicBezTo>
                  <a:cubicBezTo>
                    <a:pt x="180" y="12"/>
                    <a:pt x="179" y="20"/>
                    <a:pt x="169" y="20"/>
                  </a:cubicBezTo>
                  <a:cubicBezTo>
                    <a:pt x="166" y="19"/>
                    <a:pt x="141" y="16"/>
                    <a:pt x="139" y="14"/>
                  </a:cubicBezTo>
                  <a:cubicBezTo>
                    <a:pt x="124" y="0"/>
                    <a:pt x="110" y="6"/>
                    <a:pt x="91" y="3"/>
                  </a:cubicBezTo>
                  <a:cubicBezTo>
                    <a:pt x="83" y="2"/>
                    <a:pt x="77" y="7"/>
                    <a:pt x="71" y="8"/>
                  </a:cubicBezTo>
                  <a:cubicBezTo>
                    <a:pt x="70" y="8"/>
                    <a:pt x="71" y="8"/>
                    <a:pt x="71" y="8"/>
                  </a:cubicBezTo>
                  <a:cubicBezTo>
                    <a:pt x="71" y="8"/>
                    <a:pt x="71" y="8"/>
                    <a:pt x="71" y="8"/>
                  </a:cubicBezTo>
                  <a:cubicBezTo>
                    <a:pt x="63" y="10"/>
                    <a:pt x="63" y="10"/>
                    <a:pt x="63" y="10"/>
                  </a:cubicBezTo>
                  <a:cubicBezTo>
                    <a:pt x="56" y="14"/>
                    <a:pt x="52" y="18"/>
                    <a:pt x="55" y="27"/>
                  </a:cubicBezTo>
                  <a:cubicBezTo>
                    <a:pt x="58" y="34"/>
                    <a:pt x="57" y="40"/>
                    <a:pt x="56" y="47"/>
                  </a:cubicBezTo>
                  <a:cubicBezTo>
                    <a:pt x="54" y="59"/>
                    <a:pt x="54" y="59"/>
                    <a:pt x="54" y="59"/>
                  </a:cubicBezTo>
                  <a:cubicBezTo>
                    <a:pt x="54" y="59"/>
                    <a:pt x="54" y="59"/>
                    <a:pt x="54" y="59"/>
                  </a:cubicBezTo>
                  <a:cubicBezTo>
                    <a:pt x="51" y="67"/>
                    <a:pt x="46" y="64"/>
                    <a:pt x="42" y="70"/>
                  </a:cubicBezTo>
                  <a:cubicBezTo>
                    <a:pt x="39" y="74"/>
                    <a:pt x="41" y="88"/>
                    <a:pt x="39" y="94"/>
                  </a:cubicBezTo>
                  <a:cubicBezTo>
                    <a:pt x="31" y="133"/>
                    <a:pt x="31" y="133"/>
                    <a:pt x="31" y="133"/>
                  </a:cubicBezTo>
                  <a:cubicBezTo>
                    <a:pt x="28" y="148"/>
                    <a:pt x="11" y="149"/>
                    <a:pt x="7" y="162"/>
                  </a:cubicBezTo>
                  <a:cubicBezTo>
                    <a:pt x="7" y="168"/>
                    <a:pt x="7" y="180"/>
                    <a:pt x="5" y="186"/>
                  </a:cubicBezTo>
                  <a:cubicBezTo>
                    <a:pt x="2" y="191"/>
                    <a:pt x="0" y="194"/>
                    <a:pt x="2" y="200"/>
                  </a:cubicBezTo>
                  <a:cubicBezTo>
                    <a:pt x="3" y="204"/>
                    <a:pt x="6" y="206"/>
                    <a:pt x="6" y="211"/>
                  </a:cubicBezTo>
                  <a:cubicBezTo>
                    <a:pt x="6" y="216"/>
                    <a:pt x="1" y="222"/>
                    <a:pt x="1" y="228"/>
                  </a:cubicBezTo>
                  <a:cubicBezTo>
                    <a:pt x="1" y="235"/>
                    <a:pt x="3" y="238"/>
                    <a:pt x="5" y="244"/>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9" name="Freeform 25"/>
            <p:cNvSpPr>
              <a:spLocks/>
            </p:cNvSpPr>
            <p:nvPr/>
          </p:nvSpPr>
          <p:spPr bwMode="auto">
            <a:xfrm>
              <a:off x="7250113" y="1020763"/>
              <a:ext cx="422275" cy="430212"/>
            </a:xfrm>
            <a:custGeom>
              <a:avLst/>
              <a:gdLst/>
              <a:ahLst/>
              <a:cxnLst>
                <a:cxn ang="0">
                  <a:pos x="0" y="120"/>
                </a:cxn>
                <a:cxn ang="0">
                  <a:pos x="7" y="123"/>
                </a:cxn>
                <a:cxn ang="0">
                  <a:pos x="41" y="137"/>
                </a:cxn>
                <a:cxn ang="0">
                  <a:pos x="50" y="144"/>
                </a:cxn>
                <a:cxn ang="0">
                  <a:pos x="69" y="157"/>
                </a:cxn>
                <a:cxn ang="0">
                  <a:pos x="78" y="170"/>
                </a:cxn>
                <a:cxn ang="0">
                  <a:pos x="90" y="178"/>
                </a:cxn>
                <a:cxn ang="0">
                  <a:pos x="96" y="186"/>
                </a:cxn>
                <a:cxn ang="0">
                  <a:pos x="126" y="204"/>
                </a:cxn>
                <a:cxn ang="0">
                  <a:pos x="138" y="219"/>
                </a:cxn>
                <a:cxn ang="0">
                  <a:pos x="147" y="231"/>
                </a:cxn>
                <a:cxn ang="0">
                  <a:pos x="170" y="252"/>
                </a:cxn>
                <a:cxn ang="0">
                  <a:pos x="178" y="266"/>
                </a:cxn>
                <a:cxn ang="0">
                  <a:pos x="194" y="271"/>
                </a:cxn>
                <a:cxn ang="0">
                  <a:pos x="200" y="284"/>
                </a:cxn>
                <a:cxn ang="0">
                  <a:pos x="217" y="285"/>
                </a:cxn>
                <a:cxn ang="0">
                  <a:pos x="225" y="288"/>
                </a:cxn>
                <a:cxn ang="0">
                  <a:pos x="232" y="295"/>
                </a:cxn>
                <a:cxn ang="0">
                  <a:pos x="238" y="302"/>
                </a:cxn>
                <a:cxn ang="0">
                  <a:pos x="250" y="309"/>
                </a:cxn>
                <a:cxn ang="0">
                  <a:pos x="263" y="324"/>
                </a:cxn>
                <a:cxn ang="0">
                  <a:pos x="263" y="324"/>
                </a:cxn>
                <a:cxn ang="0">
                  <a:pos x="271" y="316"/>
                </a:cxn>
                <a:cxn ang="0">
                  <a:pos x="274" y="306"/>
                </a:cxn>
                <a:cxn ang="0">
                  <a:pos x="276" y="292"/>
                </a:cxn>
                <a:cxn ang="0">
                  <a:pos x="284" y="268"/>
                </a:cxn>
                <a:cxn ang="0">
                  <a:pos x="301" y="246"/>
                </a:cxn>
                <a:cxn ang="0">
                  <a:pos x="317" y="222"/>
                </a:cxn>
                <a:cxn ang="0">
                  <a:pos x="315" y="215"/>
                </a:cxn>
                <a:cxn ang="0">
                  <a:pos x="315" y="212"/>
                </a:cxn>
                <a:cxn ang="0">
                  <a:pos x="298" y="194"/>
                </a:cxn>
                <a:cxn ang="0">
                  <a:pos x="280" y="186"/>
                </a:cxn>
                <a:cxn ang="0">
                  <a:pos x="275" y="180"/>
                </a:cxn>
                <a:cxn ang="0">
                  <a:pos x="261" y="177"/>
                </a:cxn>
                <a:cxn ang="0">
                  <a:pos x="243" y="172"/>
                </a:cxn>
                <a:cxn ang="0">
                  <a:pos x="234" y="168"/>
                </a:cxn>
                <a:cxn ang="0">
                  <a:pos x="213" y="156"/>
                </a:cxn>
                <a:cxn ang="0">
                  <a:pos x="198" y="146"/>
                </a:cxn>
                <a:cxn ang="0">
                  <a:pos x="129" y="109"/>
                </a:cxn>
                <a:cxn ang="0">
                  <a:pos x="108" y="103"/>
                </a:cxn>
                <a:cxn ang="0">
                  <a:pos x="85" y="93"/>
                </a:cxn>
                <a:cxn ang="0">
                  <a:pos x="54" y="68"/>
                </a:cxn>
                <a:cxn ang="0">
                  <a:pos x="41" y="59"/>
                </a:cxn>
                <a:cxn ang="0">
                  <a:pos x="30" y="45"/>
                </a:cxn>
                <a:cxn ang="0">
                  <a:pos x="23" y="39"/>
                </a:cxn>
                <a:cxn ang="0">
                  <a:pos x="14" y="25"/>
                </a:cxn>
                <a:cxn ang="0">
                  <a:pos x="5" y="9"/>
                </a:cxn>
                <a:cxn ang="0">
                  <a:pos x="0" y="0"/>
                </a:cxn>
                <a:cxn ang="0">
                  <a:pos x="0" y="0"/>
                </a:cxn>
                <a:cxn ang="0">
                  <a:pos x="0" y="120"/>
                </a:cxn>
              </a:cxnLst>
              <a:rect l="0" t="0" r="r" b="b"/>
              <a:pathLst>
                <a:path w="317" h="324">
                  <a:moveTo>
                    <a:pt x="0" y="120"/>
                  </a:moveTo>
                  <a:cubicBezTo>
                    <a:pt x="7" y="123"/>
                    <a:pt x="7" y="123"/>
                    <a:pt x="7" y="123"/>
                  </a:cubicBezTo>
                  <a:cubicBezTo>
                    <a:pt x="14" y="123"/>
                    <a:pt x="37" y="130"/>
                    <a:pt x="41" y="137"/>
                  </a:cubicBezTo>
                  <a:cubicBezTo>
                    <a:pt x="44" y="141"/>
                    <a:pt x="48" y="140"/>
                    <a:pt x="50" y="144"/>
                  </a:cubicBezTo>
                  <a:cubicBezTo>
                    <a:pt x="57" y="155"/>
                    <a:pt x="57" y="154"/>
                    <a:pt x="69" y="157"/>
                  </a:cubicBezTo>
                  <a:cubicBezTo>
                    <a:pt x="76" y="158"/>
                    <a:pt x="75" y="165"/>
                    <a:pt x="78" y="170"/>
                  </a:cubicBezTo>
                  <a:cubicBezTo>
                    <a:pt x="81" y="175"/>
                    <a:pt x="86" y="175"/>
                    <a:pt x="90" y="178"/>
                  </a:cubicBezTo>
                  <a:cubicBezTo>
                    <a:pt x="93" y="180"/>
                    <a:pt x="93" y="184"/>
                    <a:pt x="96" y="186"/>
                  </a:cubicBezTo>
                  <a:cubicBezTo>
                    <a:pt x="106" y="191"/>
                    <a:pt x="118" y="196"/>
                    <a:pt x="126" y="204"/>
                  </a:cubicBezTo>
                  <a:cubicBezTo>
                    <a:pt x="128" y="205"/>
                    <a:pt x="138" y="217"/>
                    <a:pt x="138" y="219"/>
                  </a:cubicBezTo>
                  <a:cubicBezTo>
                    <a:pt x="141" y="229"/>
                    <a:pt x="139" y="227"/>
                    <a:pt x="147" y="231"/>
                  </a:cubicBezTo>
                  <a:cubicBezTo>
                    <a:pt x="156" y="235"/>
                    <a:pt x="162" y="248"/>
                    <a:pt x="170" y="252"/>
                  </a:cubicBezTo>
                  <a:cubicBezTo>
                    <a:pt x="175" y="254"/>
                    <a:pt x="177" y="262"/>
                    <a:pt x="178" y="266"/>
                  </a:cubicBezTo>
                  <a:cubicBezTo>
                    <a:pt x="179" y="272"/>
                    <a:pt x="193" y="267"/>
                    <a:pt x="194" y="271"/>
                  </a:cubicBezTo>
                  <a:cubicBezTo>
                    <a:pt x="195" y="277"/>
                    <a:pt x="196" y="280"/>
                    <a:pt x="200" y="284"/>
                  </a:cubicBezTo>
                  <a:cubicBezTo>
                    <a:pt x="207" y="289"/>
                    <a:pt x="211" y="278"/>
                    <a:pt x="217" y="285"/>
                  </a:cubicBezTo>
                  <a:cubicBezTo>
                    <a:pt x="219" y="287"/>
                    <a:pt x="223" y="286"/>
                    <a:pt x="225" y="288"/>
                  </a:cubicBezTo>
                  <a:cubicBezTo>
                    <a:pt x="228" y="291"/>
                    <a:pt x="229" y="294"/>
                    <a:pt x="232" y="295"/>
                  </a:cubicBezTo>
                  <a:cubicBezTo>
                    <a:pt x="236" y="297"/>
                    <a:pt x="236" y="298"/>
                    <a:pt x="238" y="302"/>
                  </a:cubicBezTo>
                  <a:cubicBezTo>
                    <a:pt x="241" y="307"/>
                    <a:pt x="246" y="306"/>
                    <a:pt x="250" y="309"/>
                  </a:cubicBezTo>
                  <a:cubicBezTo>
                    <a:pt x="254" y="312"/>
                    <a:pt x="258" y="322"/>
                    <a:pt x="263" y="324"/>
                  </a:cubicBezTo>
                  <a:cubicBezTo>
                    <a:pt x="263" y="324"/>
                    <a:pt x="263" y="324"/>
                    <a:pt x="263" y="324"/>
                  </a:cubicBezTo>
                  <a:cubicBezTo>
                    <a:pt x="266" y="321"/>
                    <a:pt x="269" y="318"/>
                    <a:pt x="271" y="316"/>
                  </a:cubicBezTo>
                  <a:cubicBezTo>
                    <a:pt x="274" y="313"/>
                    <a:pt x="272" y="309"/>
                    <a:pt x="274" y="306"/>
                  </a:cubicBezTo>
                  <a:cubicBezTo>
                    <a:pt x="278" y="303"/>
                    <a:pt x="275" y="296"/>
                    <a:pt x="276" y="292"/>
                  </a:cubicBezTo>
                  <a:cubicBezTo>
                    <a:pt x="276" y="287"/>
                    <a:pt x="281" y="269"/>
                    <a:pt x="284" y="268"/>
                  </a:cubicBezTo>
                  <a:cubicBezTo>
                    <a:pt x="302" y="262"/>
                    <a:pt x="294" y="259"/>
                    <a:pt x="301" y="246"/>
                  </a:cubicBezTo>
                  <a:cubicBezTo>
                    <a:pt x="306" y="238"/>
                    <a:pt x="317" y="231"/>
                    <a:pt x="317" y="222"/>
                  </a:cubicBezTo>
                  <a:cubicBezTo>
                    <a:pt x="317" y="220"/>
                    <a:pt x="315" y="217"/>
                    <a:pt x="315" y="215"/>
                  </a:cubicBezTo>
                  <a:cubicBezTo>
                    <a:pt x="314" y="214"/>
                    <a:pt x="315" y="213"/>
                    <a:pt x="315" y="212"/>
                  </a:cubicBezTo>
                  <a:cubicBezTo>
                    <a:pt x="298" y="194"/>
                    <a:pt x="298" y="194"/>
                    <a:pt x="298" y="194"/>
                  </a:cubicBezTo>
                  <a:cubicBezTo>
                    <a:pt x="288" y="183"/>
                    <a:pt x="287" y="191"/>
                    <a:pt x="280" y="186"/>
                  </a:cubicBezTo>
                  <a:cubicBezTo>
                    <a:pt x="278" y="184"/>
                    <a:pt x="278" y="180"/>
                    <a:pt x="275" y="180"/>
                  </a:cubicBezTo>
                  <a:cubicBezTo>
                    <a:pt x="267" y="179"/>
                    <a:pt x="267" y="184"/>
                    <a:pt x="261" y="177"/>
                  </a:cubicBezTo>
                  <a:cubicBezTo>
                    <a:pt x="253" y="169"/>
                    <a:pt x="247" y="175"/>
                    <a:pt x="243" y="172"/>
                  </a:cubicBezTo>
                  <a:cubicBezTo>
                    <a:pt x="238" y="168"/>
                    <a:pt x="240" y="169"/>
                    <a:pt x="234" y="168"/>
                  </a:cubicBezTo>
                  <a:cubicBezTo>
                    <a:pt x="225" y="166"/>
                    <a:pt x="225" y="155"/>
                    <a:pt x="213" y="156"/>
                  </a:cubicBezTo>
                  <a:cubicBezTo>
                    <a:pt x="210" y="157"/>
                    <a:pt x="203" y="147"/>
                    <a:pt x="198" y="146"/>
                  </a:cubicBezTo>
                  <a:cubicBezTo>
                    <a:pt x="184" y="129"/>
                    <a:pt x="151" y="109"/>
                    <a:pt x="129" y="109"/>
                  </a:cubicBezTo>
                  <a:cubicBezTo>
                    <a:pt x="120" y="110"/>
                    <a:pt x="116" y="104"/>
                    <a:pt x="108" y="103"/>
                  </a:cubicBezTo>
                  <a:cubicBezTo>
                    <a:pt x="103" y="102"/>
                    <a:pt x="87" y="98"/>
                    <a:pt x="85" y="93"/>
                  </a:cubicBezTo>
                  <a:cubicBezTo>
                    <a:pt x="78" y="77"/>
                    <a:pt x="71" y="76"/>
                    <a:pt x="54" y="68"/>
                  </a:cubicBezTo>
                  <a:cubicBezTo>
                    <a:pt x="48" y="60"/>
                    <a:pt x="50" y="60"/>
                    <a:pt x="41" y="59"/>
                  </a:cubicBezTo>
                  <a:cubicBezTo>
                    <a:pt x="37" y="58"/>
                    <a:pt x="34" y="48"/>
                    <a:pt x="30" y="45"/>
                  </a:cubicBezTo>
                  <a:cubicBezTo>
                    <a:pt x="27" y="43"/>
                    <a:pt x="25" y="43"/>
                    <a:pt x="23" y="39"/>
                  </a:cubicBezTo>
                  <a:cubicBezTo>
                    <a:pt x="20" y="32"/>
                    <a:pt x="20" y="31"/>
                    <a:pt x="14" y="25"/>
                  </a:cubicBezTo>
                  <a:cubicBezTo>
                    <a:pt x="11" y="21"/>
                    <a:pt x="6" y="14"/>
                    <a:pt x="5" y="9"/>
                  </a:cubicBezTo>
                  <a:cubicBezTo>
                    <a:pt x="4" y="3"/>
                    <a:pt x="2" y="1"/>
                    <a:pt x="0" y="0"/>
                  </a:cubicBezTo>
                  <a:cubicBezTo>
                    <a:pt x="0" y="0"/>
                    <a:pt x="0" y="0"/>
                    <a:pt x="0" y="0"/>
                  </a:cubicBezTo>
                  <a:cubicBezTo>
                    <a:pt x="0" y="120"/>
                    <a:pt x="0" y="120"/>
                    <a:pt x="0" y="120"/>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90" name="Freeform 26"/>
            <p:cNvSpPr>
              <a:spLocks/>
            </p:cNvSpPr>
            <p:nvPr/>
          </p:nvSpPr>
          <p:spPr bwMode="auto">
            <a:xfrm>
              <a:off x="7154863" y="1179513"/>
              <a:ext cx="446088" cy="384175"/>
            </a:xfrm>
            <a:custGeom>
              <a:avLst/>
              <a:gdLst/>
              <a:ahLst/>
              <a:cxnLst>
                <a:cxn ang="0">
                  <a:pos x="320" y="238"/>
                </a:cxn>
                <a:cxn ang="0">
                  <a:pos x="320" y="230"/>
                </a:cxn>
                <a:cxn ang="0">
                  <a:pos x="325" y="220"/>
                </a:cxn>
                <a:cxn ang="0">
                  <a:pos x="335" y="204"/>
                </a:cxn>
                <a:cxn ang="0">
                  <a:pos x="335" y="204"/>
                </a:cxn>
                <a:cxn ang="0">
                  <a:pos x="322" y="189"/>
                </a:cxn>
                <a:cxn ang="0">
                  <a:pos x="310" y="182"/>
                </a:cxn>
                <a:cxn ang="0">
                  <a:pos x="304" y="175"/>
                </a:cxn>
                <a:cxn ang="0">
                  <a:pos x="297" y="168"/>
                </a:cxn>
                <a:cxn ang="0">
                  <a:pos x="289" y="165"/>
                </a:cxn>
                <a:cxn ang="0">
                  <a:pos x="272" y="164"/>
                </a:cxn>
                <a:cxn ang="0">
                  <a:pos x="266" y="151"/>
                </a:cxn>
                <a:cxn ang="0">
                  <a:pos x="250" y="146"/>
                </a:cxn>
                <a:cxn ang="0">
                  <a:pos x="242" y="132"/>
                </a:cxn>
                <a:cxn ang="0">
                  <a:pos x="219" y="111"/>
                </a:cxn>
                <a:cxn ang="0">
                  <a:pos x="210" y="99"/>
                </a:cxn>
                <a:cxn ang="0">
                  <a:pos x="198" y="84"/>
                </a:cxn>
                <a:cxn ang="0">
                  <a:pos x="168" y="66"/>
                </a:cxn>
                <a:cxn ang="0">
                  <a:pos x="162" y="58"/>
                </a:cxn>
                <a:cxn ang="0">
                  <a:pos x="150" y="50"/>
                </a:cxn>
                <a:cxn ang="0">
                  <a:pos x="141" y="37"/>
                </a:cxn>
                <a:cxn ang="0">
                  <a:pos x="122" y="24"/>
                </a:cxn>
                <a:cxn ang="0">
                  <a:pos x="113" y="17"/>
                </a:cxn>
                <a:cxn ang="0">
                  <a:pos x="79" y="3"/>
                </a:cxn>
                <a:cxn ang="0">
                  <a:pos x="72" y="0"/>
                </a:cxn>
                <a:cxn ang="0">
                  <a:pos x="72" y="0"/>
                </a:cxn>
                <a:cxn ang="0">
                  <a:pos x="72" y="22"/>
                </a:cxn>
                <a:cxn ang="0">
                  <a:pos x="0" y="113"/>
                </a:cxn>
                <a:cxn ang="0">
                  <a:pos x="0" y="113"/>
                </a:cxn>
                <a:cxn ang="0">
                  <a:pos x="111" y="114"/>
                </a:cxn>
                <a:cxn ang="0">
                  <a:pos x="113" y="289"/>
                </a:cxn>
                <a:cxn ang="0">
                  <a:pos x="113" y="289"/>
                </a:cxn>
                <a:cxn ang="0">
                  <a:pos x="303" y="289"/>
                </a:cxn>
                <a:cxn ang="0">
                  <a:pos x="303" y="289"/>
                </a:cxn>
                <a:cxn ang="0">
                  <a:pos x="305" y="277"/>
                </a:cxn>
                <a:cxn ang="0">
                  <a:pos x="304" y="257"/>
                </a:cxn>
                <a:cxn ang="0">
                  <a:pos x="312" y="240"/>
                </a:cxn>
                <a:cxn ang="0">
                  <a:pos x="320" y="238"/>
                </a:cxn>
              </a:cxnLst>
              <a:rect l="0" t="0" r="r" b="b"/>
              <a:pathLst>
                <a:path w="335" h="289">
                  <a:moveTo>
                    <a:pt x="320" y="238"/>
                  </a:moveTo>
                  <a:cubicBezTo>
                    <a:pt x="320" y="235"/>
                    <a:pt x="321" y="232"/>
                    <a:pt x="320" y="230"/>
                  </a:cubicBezTo>
                  <a:cubicBezTo>
                    <a:pt x="316" y="221"/>
                    <a:pt x="323" y="226"/>
                    <a:pt x="325" y="220"/>
                  </a:cubicBezTo>
                  <a:cubicBezTo>
                    <a:pt x="326" y="215"/>
                    <a:pt x="331" y="209"/>
                    <a:pt x="335" y="204"/>
                  </a:cubicBezTo>
                  <a:cubicBezTo>
                    <a:pt x="335" y="204"/>
                    <a:pt x="335" y="204"/>
                    <a:pt x="335" y="204"/>
                  </a:cubicBezTo>
                  <a:cubicBezTo>
                    <a:pt x="330" y="202"/>
                    <a:pt x="326" y="192"/>
                    <a:pt x="322" y="189"/>
                  </a:cubicBezTo>
                  <a:cubicBezTo>
                    <a:pt x="318" y="186"/>
                    <a:pt x="313" y="187"/>
                    <a:pt x="310" y="182"/>
                  </a:cubicBezTo>
                  <a:cubicBezTo>
                    <a:pt x="308" y="178"/>
                    <a:pt x="308" y="177"/>
                    <a:pt x="304" y="175"/>
                  </a:cubicBezTo>
                  <a:cubicBezTo>
                    <a:pt x="301" y="174"/>
                    <a:pt x="300" y="171"/>
                    <a:pt x="297" y="168"/>
                  </a:cubicBezTo>
                  <a:cubicBezTo>
                    <a:pt x="295" y="166"/>
                    <a:pt x="291" y="167"/>
                    <a:pt x="289" y="165"/>
                  </a:cubicBezTo>
                  <a:cubicBezTo>
                    <a:pt x="283" y="158"/>
                    <a:pt x="279" y="169"/>
                    <a:pt x="272" y="164"/>
                  </a:cubicBezTo>
                  <a:cubicBezTo>
                    <a:pt x="268" y="160"/>
                    <a:pt x="267" y="157"/>
                    <a:pt x="266" y="151"/>
                  </a:cubicBezTo>
                  <a:cubicBezTo>
                    <a:pt x="265" y="147"/>
                    <a:pt x="251" y="152"/>
                    <a:pt x="250" y="146"/>
                  </a:cubicBezTo>
                  <a:cubicBezTo>
                    <a:pt x="249" y="142"/>
                    <a:pt x="247" y="134"/>
                    <a:pt x="242" y="132"/>
                  </a:cubicBezTo>
                  <a:cubicBezTo>
                    <a:pt x="234" y="128"/>
                    <a:pt x="228" y="115"/>
                    <a:pt x="219" y="111"/>
                  </a:cubicBezTo>
                  <a:cubicBezTo>
                    <a:pt x="211" y="107"/>
                    <a:pt x="213" y="109"/>
                    <a:pt x="210" y="99"/>
                  </a:cubicBezTo>
                  <a:cubicBezTo>
                    <a:pt x="210" y="97"/>
                    <a:pt x="200" y="85"/>
                    <a:pt x="198" y="84"/>
                  </a:cubicBezTo>
                  <a:cubicBezTo>
                    <a:pt x="190" y="76"/>
                    <a:pt x="178" y="71"/>
                    <a:pt x="168" y="66"/>
                  </a:cubicBezTo>
                  <a:cubicBezTo>
                    <a:pt x="165" y="64"/>
                    <a:pt x="165" y="60"/>
                    <a:pt x="162" y="58"/>
                  </a:cubicBezTo>
                  <a:cubicBezTo>
                    <a:pt x="158" y="55"/>
                    <a:pt x="153" y="55"/>
                    <a:pt x="150" y="50"/>
                  </a:cubicBezTo>
                  <a:cubicBezTo>
                    <a:pt x="147" y="45"/>
                    <a:pt x="148" y="38"/>
                    <a:pt x="141" y="37"/>
                  </a:cubicBezTo>
                  <a:cubicBezTo>
                    <a:pt x="129" y="34"/>
                    <a:pt x="129" y="35"/>
                    <a:pt x="122" y="24"/>
                  </a:cubicBezTo>
                  <a:cubicBezTo>
                    <a:pt x="120" y="20"/>
                    <a:pt x="116" y="21"/>
                    <a:pt x="113" y="17"/>
                  </a:cubicBezTo>
                  <a:cubicBezTo>
                    <a:pt x="109" y="10"/>
                    <a:pt x="86" y="3"/>
                    <a:pt x="79" y="3"/>
                  </a:cubicBezTo>
                  <a:cubicBezTo>
                    <a:pt x="72" y="0"/>
                    <a:pt x="72" y="0"/>
                    <a:pt x="72" y="0"/>
                  </a:cubicBezTo>
                  <a:cubicBezTo>
                    <a:pt x="72" y="0"/>
                    <a:pt x="72" y="0"/>
                    <a:pt x="72" y="0"/>
                  </a:cubicBezTo>
                  <a:cubicBezTo>
                    <a:pt x="72" y="22"/>
                    <a:pt x="72" y="22"/>
                    <a:pt x="72" y="22"/>
                  </a:cubicBezTo>
                  <a:cubicBezTo>
                    <a:pt x="0" y="113"/>
                    <a:pt x="0" y="113"/>
                    <a:pt x="0" y="113"/>
                  </a:cubicBezTo>
                  <a:cubicBezTo>
                    <a:pt x="0" y="113"/>
                    <a:pt x="0" y="113"/>
                    <a:pt x="0" y="113"/>
                  </a:cubicBezTo>
                  <a:cubicBezTo>
                    <a:pt x="111" y="114"/>
                    <a:pt x="111" y="114"/>
                    <a:pt x="111" y="114"/>
                  </a:cubicBezTo>
                  <a:cubicBezTo>
                    <a:pt x="113" y="289"/>
                    <a:pt x="113" y="289"/>
                    <a:pt x="113" y="289"/>
                  </a:cubicBezTo>
                  <a:cubicBezTo>
                    <a:pt x="113" y="289"/>
                    <a:pt x="113" y="289"/>
                    <a:pt x="113" y="289"/>
                  </a:cubicBezTo>
                  <a:cubicBezTo>
                    <a:pt x="303" y="289"/>
                    <a:pt x="303" y="289"/>
                    <a:pt x="303" y="289"/>
                  </a:cubicBezTo>
                  <a:cubicBezTo>
                    <a:pt x="303" y="289"/>
                    <a:pt x="303" y="289"/>
                    <a:pt x="303" y="289"/>
                  </a:cubicBezTo>
                  <a:cubicBezTo>
                    <a:pt x="305" y="277"/>
                    <a:pt x="305" y="277"/>
                    <a:pt x="305" y="277"/>
                  </a:cubicBezTo>
                  <a:cubicBezTo>
                    <a:pt x="306" y="270"/>
                    <a:pt x="307" y="264"/>
                    <a:pt x="304" y="257"/>
                  </a:cubicBezTo>
                  <a:cubicBezTo>
                    <a:pt x="301" y="248"/>
                    <a:pt x="305" y="244"/>
                    <a:pt x="312" y="240"/>
                  </a:cubicBezTo>
                  <a:cubicBezTo>
                    <a:pt x="320" y="238"/>
                    <a:pt x="320" y="238"/>
                    <a:pt x="320" y="238"/>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91" name="Freeform 27"/>
            <p:cNvSpPr>
              <a:spLocks/>
            </p:cNvSpPr>
            <p:nvPr/>
          </p:nvSpPr>
          <p:spPr bwMode="auto">
            <a:xfrm>
              <a:off x="6816725" y="952501"/>
              <a:ext cx="273050" cy="280987"/>
            </a:xfrm>
            <a:custGeom>
              <a:avLst/>
              <a:gdLst/>
              <a:ahLst/>
              <a:cxnLst>
                <a:cxn ang="0">
                  <a:pos x="0" y="145"/>
                </a:cxn>
                <a:cxn ang="0">
                  <a:pos x="6" y="145"/>
                </a:cxn>
                <a:cxn ang="0">
                  <a:pos x="18" y="163"/>
                </a:cxn>
                <a:cxn ang="0">
                  <a:pos x="25" y="167"/>
                </a:cxn>
                <a:cxn ang="0">
                  <a:pos x="41" y="173"/>
                </a:cxn>
                <a:cxn ang="0">
                  <a:pos x="51" y="174"/>
                </a:cxn>
                <a:cxn ang="0">
                  <a:pos x="58" y="146"/>
                </a:cxn>
                <a:cxn ang="0">
                  <a:pos x="54" y="125"/>
                </a:cxn>
                <a:cxn ang="0">
                  <a:pos x="77" y="121"/>
                </a:cxn>
                <a:cxn ang="0">
                  <a:pos x="81" y="135"/>
                </a:cxn>
                <a:cxn ang="0">
                  <a:pos x="81" y="154"/>
                </a:cxn>
                <a:cxn ang="0">
                  <a:pos x="97" y="166"/>
                </a:cxn>
                <a:cxn ang="0">
                  <a:pos x="106" y="181"/>
                </a:cxn>
                <a:cxn ang="0">
                  <a:pos x="114" y="193"/>
                </a:cxn>
                <a:cxn ang="0">
                  <a:pos x="131" y="198"/>
                </a:cxn>
                <a:cxn ang="0">
                  <a:pos x="157" y="203"/>
                </a:cxn>
                <a:cxn ang="0">
                  <a:pos x="171" y="208"/>
                </a:cxn>
                <a:cxn ang="0">
                  <a:pos x="184" y="198"/>
                </a:cxn>
                <a:cxn ang="0">
                  <a:pos x="202" y="188"/>
                </a:cxn>
                <a:cxn ang="0">
                  <a:pos x="204" y="170"/>
                </a:cxn>
                <a:cxn ang="0">
                  <a:pos x="204" y="127"/>
                </a:cxn>
                <a:cxn ang="0">
                  <a:pos x="191" y="128"/>
                </a:cxn>
                <a:cxn ang="0">
                  <a:pos x="188" y="134"/>
                </a:cxn>
                <a:cxn ang="0">
                  <a:pos x="182" y="130"/>
                </a:cxn>
                <a:cxn ang="0">
                  <a:pos x="176" y="127"/>
                </a:cxn>
                <a:cxn ang="0">
                  <a:pos x="171" y="125"/>
                </a:cxn>
                <a:cxn ang="0">
                  <a:pos x="149" y="117"/>
                </a:cxn>
                <a:cxn ang="0">
                  <a:pos x="143" y="106"/>
                </a:cxn>
                <a:cxn ang="0">
                  <a:pos x="145" y="101"/>
                </a:cxn>
                <a:cxn ang="0">
                  <a:pos x="145" y="93"/>
                </a:cxn>
                <a:cxn ang="0">
                  <a:pos x="135" y="82"/>
                </a:cxn>
                <a:cxn ang="0">
                  <a:pos x="131" y="71"/>
                </a:cxn>
                <a:cxn ang="0">
                  <a:pos x="128" y="49"/>
                </a:cxn>
                <a:cxn ang="0">
                  <a:pos x="133" y="40"/>
                </a:cxn>
                <a:cxn ang="0">
                  <a:pos x="132" y="24"/>
                </a:cxn>
                <a:cxn ang="0">
                  <a:pos x="132" y="24"/>
                </a:cxn>
                <a:cxn ang="0">
                  <a:pos x="111" y="23"/>
                </a:cxn>
                <a:cxn ang="0">
                  <a:pos x="98" y="25"/>
                </a:cxn>
                <a:cxn ang="0">
                  <a:pos x="89" y="16"/>
                </a:cxn>
                <a:cxn ang="0">
                  <a:pos x="78" y="11"/>
                </a:cxn>
                <a:cxn ang="0">
                  <a:pos x="66" y="3"/>
                </a:cxn>
                <a:cxn ang="0">
                  <a:pos x="65" y="11"/>
                </a:cxn>
                <a:cxn ang="0">
                  <a:pos x="61" y="24"/>
                </a:cxn>
                <a:cxn ang="0">
                  <a:pos x="45" y="31"/>
                </a:cxn>
                <a:cxn ang="0">
                  <a:pos x="37" y="34"/>
                </a:cxn>
                <a:cxn ang="0">
                  <a:pos x="32" y="33"/>
                </a:cxn>
                <a:cxn ang="0">
                  <a:pos x="31" y="38"/>
                </a:cxn>
                <a:cxn ang="0">
                  <a:pos x="30" y="44"/>
                </a:cxn>
                <a:cxn ang="0">
                  <a:pos x="20" y="54"/>
                </a:cxn>
                <a:cxn ang="0">
                  <a:pos x="13" y="57"/>
                </a:cxn>
                <a:cxn ang="0">
                  <a:pos x="6" y="69"/>
                </a:cxn>
                <a:cxn ang="0">
                  <a:pos x="2" y="76"/>
                </a:cxn>
                <a:cxn ang="0">
                  <a:pos x="2" y="76"/>
                </a:cxn>
                <a:cxn ang="0">
                  <a:pos x="17" y="90"/>
                </a:cxn>
                <a:cxn ang="0">
                  <a:pos x="0" y="145"/>
                </a:cxn>
              </a:cxnLst>
              <a:rect l="0" t="0" r="r" b="b"/>
              <a:pathLst>
                <a:path w="206" h="212">
                  <a:moveTo>
                    <a:pt x="0" y="145"/>
                  </a:moveTo>
                  <a:cubicBezTo>
                    <a:pt x="6" y="145"/>
                    <a:pt x="6" y="145"/>
                    <a:pt x="6" y="145"/>
                  </a:cubicBezTo>
                  <a:cubicBezTo>
                    <a:pt x="15" y="149"/>
                    <a:pt x="11" y="161"/>
                    <a:pt x="18" y="163"/>
                  </a:cubicBezTo>
                  <a:cubicBezTo>
                    <a:pt x="22" y="164"/>
                    <a:pt x="23" y="166"/>
                    <a:pt x="25" y="167"/>
                  </a:cubicBezTo>
                  <a:cubicBezTo>
                    <a:pt x="30" y="170"/>
                    <a:pt x="36" y="170"/>
                    <a:pt x="41" y="173"/>
                  </a:cubicBezTo>
                  <a:cubicBezTo>
                    <a:pt x="44" y="176"/>
                    <a:pt x="49" y="181"/>
                    <a:pt x="51" y="174"/>
                  </a:cubicBezTo>
                  <a:cubicBezTo>
                    <a:pt x="54" y="164"/>
                    <a:pt x="59" y="157"/>
                    <a:pt x="58" y="146"/>
                  </a:cubicBezTo>
                  <a:cubicBezTo>
                    <a:pt x="57" y="139"/>
                    <a:pt x="53" y="131"/>
                    <a:pt x="54" y="125"/>
                  </a:cubicBezTo>
                  <a:cubicBezTo>
                    <a:pt x="57" y="111"/>
                    <a:pt x="68" y="118"/>
                    <a:pt x="77" y="121"/>
                  </a:cubicBezTo>
                  <a:cubicBezTo>
                    <a:pt x="81" y="122"/>
                    <a:pt x="81" y="132"/>
                    <a:pt x="81" y="135"/>
                  </a:cubicBezTo>
                  <a:cubicBezTo>
                    <a:pt x="81" y="143"/>
                    <a:pt x="79" y="146"/>
                    <a:pt x="81" y="154"/>
                  </a:cubicBezTo>
                  <a:cubicBezTo>
                    <a:pt x="81" y="155"/>
                    <a:pt x="94" y="164"/>
                    <a:pt x="97" y="166"/>
                  </a:cubicBezTo>
                  <a:cubicBezTo>
                    <a:pt x="103" y="171"/>
                    <a:pt x="100" y="178"/>
                    <a:pt x="106" y="181"/>
                  </a:cubicBezTo>
                  <a:cubicBezTo>
                    <a:pt x="110" y="184"/>
                    <a:pt x="108" y="193"/>
                    <a:pt x="114" y="193"/>
                  </a:cubicBezTo>
                  <a:cubicBezTo>
                    <a:pt x="120" y="193"/>
                    <a:pt x="125" y="201"/>
                    <a:pt x="131" y="198"/>
                  </a:cubicBezTo>
                  <a:cubicBezTo>
                    <a:pt x="138" y="194"/>
                    <a:pt x="154" y="212"/>
                    <a:pt x="157" y="203"/>
                  </a:cubicBezTo>
                  <a:cubicBezTo>
                    <a:pt x="161" y="189"/>
                    <a:pt x="164" y="206"/>
                    <a:pt x="171" y="208"/>
                  </a:cubicBezTo>
                  <a:cubicBezTo>
                    <a:pt x="175" y="209"/>
                    <a:pt x="183" y="201"/>
                    <a:pt x="184" y="198"/>
                  </a:cubicBezTo>
                  <a:cubicBezTo>
                    <a:pt x="187" y="192"/>
                    <a:pt x="200" y="197"/>
                    <a:pt x="202" y="188"/>
                  </a:cubicBezTo>
                  <a:cubicBezTo>
                    <a:pt x="202" y="184"/>
                    <a:pt x="206" y="173"/>
                    <a:pt x="204" y="170"/>
                  </a:cubicBezTo>
                  <a:cubicBezTo>
                    <a:pt x="204" y="127"/>
                    <a:pt x="204" y="127"/>
                    <a:pt x="204" y="127"/>
                  </a:cubicBezTo>
                  <a:cubicBezTo>
                    <a:pt x="191" y="128"/>
                    <a:pt x="191" y="128"/>
                    <a:pt x="191" y="128"/>
                  </a:cubicBezTo>
                  <a:cubicBezTo>
                    <a:pt x="190" y="129"/>
                    <a:pt x="188" y="132"/>
                    <a:pt x="188" y="134"/>
                  </a:cubicBezTo>
                  <a:cubicBezTo>
                    <a:pt x="184" y="134"/>
                    <a:pt x="185" y="132"/>
                    <a:pt x="182" y="130"/>
                  </a:cubicBezTo>
                  <a:cubicBezTo>
                    <a:pt x="180" y="128"/>
                    <a:pt x="179" y="126"/>
                    <a:pt x="176" y="127"/>
                  </a:cubicBezTo>
                  <a:cubicBezTo>
                    <a:pt x="175" y="128"/>
                    <a:pt x="173" y="125"/>
                    <a:pt x="171" y="125"/>
                  </a:cubicBezTo>
                  <a:cubicBezTo>
                    <a:pt x="161" y="125"/>
                    <a:pt x="155" y="126"/>
                    <a:pt x="149" y="117"/>
                  </a:cubicBezTo>
                  <a:cubicBezTo>
                    <a:pt x="146" y="113"/>
                    <a:pt x="143" y="111"/>
                    <a:pt x="143" y="106"/>
                  </a:cubicBezTo>
                  <a:cubicBezTo>
                    <a:pt x="144" y="104"/>
                    <a:pt x="145" y="102"/>
                    <a:pt x="145" y="101"/>
                  </a:cubicBezTo>
                  <a:cubicBezTo>
                    <a:pt x="146" y="97"/>
                    <a:pt x="145" y="96"/>
                    <a:pt x="145" y="93"/>
                  </a:cubicBezTo>
                  <a:cubicBezTo>
                    <a:pt x="145" y="89"/>
                    <a:pt x="138" y="85"/>
                    <a:pt x="135" y="82"/>
                  </a:cubicBezTo>
                  <a:cubicBezTo>
                    <a:pt x="133" y="80"/>
                    <a:pt x="132" y="75"/>
                    <a:pt x="131" y="71"/>
                  </a:cubicBezTo>
                  <a:cubicBezTo>
                    <a:pt x="130" y="65"/>
                    <a:pt x="125" y="54"/>
                    <a:pt x="128" y="49"/>
                  </a:cubicBezTo>
                  <a:cubicBezTo>
                    <a:pt x="130" y="45"/>
                    <a:pt x="133" y="44"/>
                    <a:pt x="133" y="40"/>
                  </a:cubicBezTo>
                  <a:cubicBezTo>
                    <a:pt x="133" y="36"/>
                    <a:pt x="132" y="27"/>
                    <a:pt x="132" y="24"/>
                  </a:cubicBezTo>
                  <a:cubicBezTo>
                    <a:pt x="132" y="24"/>
                    <a:pt x="132" y="24"/>
                    <a:pt x="132" y="24"/>
                  </a:cubicBezTo>
                  <a:cubicBezTo>
                    <a:pt x="125" y="24"/>
                    <a:pt x="117" y="24"/>
                    <a:pt x="111" y="23"/>
                  </a:cubicBezTo>
                  <a:cubicBezTo>
                    <a:pt x="107" y="22"/>
                    <a:pt x="104" y="27"/>
                    <a:pt x="98" y="25"/>
                  </a:cubicBezTo>
                  <a:cubicBezTo>
                    <a:pt x="94" y="23"/>
                    <a:pt x="92" y="19"/>
                    <a:pt x="89" y="16"/>
                  </a:cubicBezTo>
                  <a:cubicBezTo>
                    <a:pt x="85" y="11"/>
                    <a:pt x="84" y="13"/>
                    <a:pt x="78" y="11"/>
                  </a:cubicBezTo>
                  <a:cubicBezTo>
                    <a:pt x="75" y="10"/>
                    <a:pt x="76" y="0"/>
                    <a:pt x="66" y="3"/>
                  </a:cubicBezTo>
                  <a:cubicBezTo>
                    <a:pt x="65" y="5"/>
                    <a:pt x="66" y="8"/>
                    <a:pt x="65" y="11"/>
                  </a:cubicBezTo>
                  <a:cubicBezTo>
                    <a:pt x="62" y="12"/>
                    <a:pt x="64" y="22"/>
                    <a:pt x="61" y="24"/>
                  </a:cubicBezTo>
                  <a:cubicBezTo>
                    <a:pt x="56" y="27"/>
                    <a:pt x="50" y="28"/>
                    <a:pt x="45" y="31"/>
                  </a:cubicBezTo>
                  <a:cubicBezTo>
                    <a:pt x="42" y="32"/>
                    <a:pt x="40" y="34"/>
                    <a:pt x="37" y="34"/>
                  </a:cubicBezTo>
                  <a:cubicBezTo>
                    <a:pt x="35" y="34"/>
                    <a:pt x="34" y="33"/>
                    <a:pt x="32" y="33"/>
                  </a:cubicBezTo>
                  <a:cubicBezTo>
                    <a:pt x="32" y="35"/>
                    <a:pt x="31" y="36"/>
                    <a:pt x="31" y="38"/>
                  </a:cubicBezTo>
                  <a:cubicBezTo>
                    <a:pt x="31" y="40"/>
                    <a:pt x="31" y="42"/>
                    <a:pt x="30" y="44"/>
                  </a:cubicBezTo>
                  <a:cubicBezTo>
                    <a:pt x="30" y="49"/>
                    <a:pt x="25" y="52"/>
                    <a:pt x="20" y="54"/>
                  </a:cubicBezTo>
                  <a:cubicBezTo>
                    <a:pt x="18" y="55"/>
                    <a:pt x="14" y="55"/>
                    <a:pt x="13" y="57"/>
                  </a:cubicBezTo>
                  <a:cubicBezTo>
                    <a:pt x="17" y="64"/>
                    <a:pt x="14" y="68"/>
                    <a:pt x="6" y="69"/>
                  </a:cubicBezTo>
                  <a:cubicBezTo>
                    <a:pt x="6" y="71"/>
                    <a:pt x="3" y="75"/>
                    <a:pt x="2" y="76"/>
                  </a:cubicBezTo>
                  <a:cubicBezTo>
                    <a:pt x="2" y="76"/>
                    <a:pt x="2" y="76"/>
                    <a:pt x="2" y="76"/>
                  </a:cubicBezTo>
                  <a:cubicBezTo>
                    <a:pt x="17" y="90"/>
                    <a:pt x="17" y="90"/>
                    <a:pt x="17" y="90"/>
                  </a:cubicBezTo>
                  <a:cubicBezTo>
                    <a:pt x="0" y="145"/>
                    <a:pt x="0" y="145"/>
                    <a:pt x="0" y="145"/>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92" name="Freeform 28"/>
            <p:cNvSpPr>
              <a:spLocks/>
            </p:cNvSpPr>
            <p:nvPr/>
          </p:nvSpPr>
          <p:spPr bwMode="auto">
            <a:xfrm>
              <a:off x="6689725" y="974725"/>
              <a:ext cx="560388" cy="438150"/>
            </a:xfrm>
            <a:custGeom>
              <a:avLst/>
              <a:gdLst/>
              <a:ahLst/>
              <a:cxnLst>
                <a:cxn ang="0">
                  <a:pos x="194" y="307"/>
                </a:cxn>
                <a:cxn ang="0">
                  <a:pos x="217" y="299"/>
                </a:cxn>
                <a:cxn ang="0">
                  <a:pos x="238" y="311"/>
                </a:cxn>
                <a:cxn ang="0">
                  <a:pos x="260" y="309"/>
                </a:cxn>
                <a:cxn ang="0">
                  <a:pos x="276" y="309"/>
                </a:cxn>
                <a:cxn ang="0">
                  <a:pos x="301" y="268"/>
                </a:cxn>
                <a:cxn ang="0">
                  <a:pos x="310" y="273"/>
                </a:cxn>
                <a:cxn ang="0">
                  <a:pos x="315" y="268"/>
                </a:cxn>
                <a:cxn ang="0">
                  <a:pos x="341" y="270"/>
                </a:cxn>
                <a:cxn ang="0">
                  <a:pos x="350" y="267"/>
                </a:cxn>
                <a:cxn ang="0">
                  <a:pos x="422" y="176"/>
                </a:cxn>
                <a:cxn ang="0">
                  <a:pos x="422" y="154"/>
                </a:cxn>
                <a:cxn ang="0">
                  <a:pos x="422" y="34"/>
                </a:cxn>
                <a:cxn ang="0">
                  <a:pos x="401" y="19"/>
                </a:cxn>
                <a:cxn ang="0">
                  <a:pos x="398" y="15"/>
                </a:cxn>
                <a:cxn ang="0">
                  <a:pos x="387" y="10"/>
                </a:cxn>
                <a:cxn ang="0">
                  <a:pos x="390" y="1"/>
                </a:cxn>
                <a:cxn ang="0">
                  <a:pos x="307" y="11"/>
                </a:cxn>
                <a:cxn ang="0">
                  <a:pos x="299" y="33"/>
                </a:cxn>
                <a:cxn ang="0">
                  <a:pos x="288" y="57"/>
                </a:cxn>
                <a:cxn ang="0">
                  <a:pos x="276" y="33"/>
                </a:cxn>
                <a:cxn ang="0">
                  <a:pos x="271" y="15"/>
                </a:cxn>
                <a:cxn ang="0">
                  <a:pos x="227" y="7"/>
                </a:cxn>
                <a:cxn ang="0">
                  <a:pos x="228" y="23"/>
                </a:cxn>
                <a:cxn ang="0">
                  <a:pos x="226" y="54"/>
                </a:cxn>
                <a:cxn ang="0">
                  <a:pos x="240" y="76"/>
                </a:cxn>
                <a:cxn ang="0">
                  <a:pos x="238" y="89"/>
                </a:cxn>
                <a:cxn ang="0">
                  <a:pos x="266" y="108"/>
                </a:cxn>
                <a:cxn ang="0">
                  <a:pos x="277" y="113"/>
                </a:cxn>
                <a:cxn ang="0">
                  <a:pos x="286" y="111"/>
                </a:cxn>
                <a:cxn ang="0">
                  <a:pos x="299" y="153"/>
                </a:cxn>
                <a:cxn ang="0">
                  <a:pos x="279" y="181"/>
                </a:cxn>
                <a:cxn ang="0">
                  <a:pos x="252" y="186"/>
                </a:cxn>
                <a:cxn ang="0">
                  <a:pos x="209" y="176"/>
                </a:cxn>
                <a:cxn ang="0">
                  <a:pos x="192" y="149"/>
                </a:cxn>
                <a:cxn ang="0">
                  <a:pos x="176" y="118"/>
                </a:cxn>
                <a:cxn ang="0">
                  <a:pos x="149" y="108"/>
                </a:cxn>
                <a:cxn ang="0">
                  <a:pos x="146" y="157"/>
                </a:cxn>
                <a:cxn ang="0">
                  <a:pos x="120" y="150"/>
                </a:cxn>
                <a:cxn ang="0">
                  <a:pos x="101" y="128"/>
                </a:cxn>
                <a:cxn ang="0">
                  <a:pos x="95" y="128"/>
                </a:cxn>
                <a:cxn ang="0">
                  <a:pos x="27" y="172"/>
                </a:cxn>
                <a:cxn ang="0">
                  <a:pos x="15" y="186"/>
                </a:cxn>
                <a:cxn ang="0">
                  <a:pos x="12" y="213"/>
                </a:cxn>
                <a:cxn ang="0">
                  <a:pos x="9" y="230"/>
                </a:cxn>
                <a:cxn ang="0">
                  <a:pos x="53" y="238"/>
                </a:cxn>
                <a:cxn ang="0">
                  <a:pos x="137" y="266"/>
                </a:cxn>
                <a:cxn ang="0">
                  <a:pos x="126" y="289"/>
                </a:cxn>
                <a:cxn ang="0">
                  <a:pos x="136" y="301"/>
                </a:cxn>
                <a:cxn ang="0">
                  <a:pos x="160" y="302"/>
                </a:cxn>
              </a:cxnLst>
              <a:rect l="0" t="0" r="r" b="b"/>
              <a:pathLst>
                <a:path w="422" h="330">
                  <a:moveTo>
                    <a:pt x="170" y="309"/>
                  </a:moveTo>
                  <a:cubicBezTo>
                    <a:pt x="180" y="305"/>
                    <a:pt x="189" y="329"/>
                    <a:pt x="194" y="307"/>
                  </a:cubicBezTo>
                  <a:cubicBezTo>
                    <a:pt x="194" y="304"/>
                    <a:pt x="195" y="297"/>
                    <a:pt x="199" y="297"/>
                  </a:cubicBezTo>
                  <a:cubicBezTo>
                    <a:pt x="202" y="297"/>
                    <a:pt x="215" y="302"/>
                    <a:pt x="217" y="299"/>
                  </a:cubicBezTo>
                  <a:cubicBezTo>
                    <a:pt x="223" y="291"/>
                    <a:pt x="223" y="301"/>
                    <a:pt x="225" y="305"/>
                  </a:cubicBezTo>
                  <a:cubicBezTo>
                    <a:pt x="229" y="311"/>
                    <a:pt x="231" y="310"/>
                    <a:pt x="238" y="311"/>
                  </a:cubicBezTo>
                  <a:cubicBezTo>
                    <a:pt x="241" y="311"/>
                    <a:pt x="244" y="313"/>
                    <a:pt x="248" y="313"/>
                  </a:cubicBezTo>
                  <a:cubicBezTo>
                    <a:pt x="253" y="313"/>
                    <a:pt x="255" y="308"/>
                    <a:pt x="260" y="309"/>
                  </a:cubicBezTo>
                  <a:cubicBezTo>
                    <a:pt x="266" y="310"/>
                    <a:pt x="270" y="309"/>
                    <a:pt x="276" y="309"/>
                  </a:cubicBezTo>
                  <a:cubicBezTo>
                    <a:pt x="276" y="309"/>
                    <a:pt x="276" y="309"/>
                    <a:pt x="276" y="309"/>
                  </a:cubicBezTo>
                  <a:cubicBezTo>
                    <a:pt x="292" y="267"/>
                    <a:pt x="292" y="267"/>
                    <a:pt x="292" y="267"/>
                  </a:cubicBezTo>
                  <a:cubicBezTo>
                    <a:pt x="295" y="267"/>
                    <a:pt x="298" y="267"/>
                    <a:pt x="301" y="268"/>
                  </a:cubicBezTo>
                  <a:cubicBezTo>
                    <a:pt x="302" y="269"/>
                    <a:pt x="304" y="269"/>
                    <a:pt x="305" y="270"/>
                  </a:cubicBezTo>
                  <a:cubicBezTo>
                    <a:pt x="306" y="272"/>
                    <a:pt x="307" y="273"/>
                    <a:pt x="310" y="273"/>
                  </a:cubicBezTo>
                  <a:cubicBezTo>
                    <a:pt x="311" y="273"/>
                    <a:pt x="312" y="271"/>
                    <a:pt x="312" y="271"/>
                  </a:cubicBezTo>
                  <a:cubicBezTo>
                    <a:pt x="313" y="269"/>
                    <a:pt x="314" y="269"/>
                    <a:pt x="315" y="268"/>
                  </a:cubicBezTo>
                  <a:cubicBezTo>
                    <a:pt x="338" y="268"/>
                    <a:pt x="338" y="268"/>
                    <a:pt x="338" y="268"/>
                  </a:cubicBezTo>
                  <a:cubicBezTo>
                    <a:pt x="341" y="270"/>
                    <a:pt x="341" y="270"/>
                    <a:pt x="341" y="270"/>
                  </a:cubicBezTo>
                  <a:cubicBezTo>
                    <a:pt x="347" y="270"/>
                    <a:pt x="347" y="270"/>
                    <a:pt x="347" y="270"/>
                  </a:cubicBezTo>
                  <a:cubicBezTo>
                    <a:pt x="350" y="267"/>
                    <a:pt x="350" y="267"/>
                    <a:pt x="350" y="267"/>
                  </a:cubicBezTo>
                  <a:cubicBezTo>
                    <a:pt x="350" y="267"/>
                    <a:pt x="350" y="267"/>
                    <a:pt x="350" y="267"/>
                  </a:cubicBezTo>
                  <a:cubicBezTo>
                    <a:pt x="422" y="176"/>
                    <a:pt x="422" y="176"/>
                    <a:pt x="422" y="176"/>
                  </a:cubicBezTo>
                  <a:cubicBezTo>
                    <a:pt x="422" y="154"/>
                    <a:pt x="422" y="154"/>
                    <a:pt x="422" y="154"/>
                  </a:cubicBezTo>
                  <a:cubicBezTo>
                    <a:pt x="422" y="154"/>
                    <a:pt x="422" y="154"/>
                    <a:pt x="422" y="154"/>
                  </a:cubicBezTo>
                  <a:cubicBezTo>
                    <a:pt x="422" y="34"/>
                    <a:pt x="422" y="34"/>
                    <a:pt x="422" y="34"/>
                  </a:cubicBezTo>
                  <a:cubicBezTo>
                    <a:pt x="422" y="34"/>
                    <a:pt x="422" y="34"/>
                    <a:pt x="422" y="34"/>
                  </a:cubicBezTo>
                  <a:cubicBezTo>
                    <a:pt x="420" y="33"/>
                    <a:pt x="418" y="33"/>
                    <a:pt x="414" y="29"/>
                  </a:cubicBezTo>
                  <a:cubicBezTo>
                    <a:pt x="410" y="26"/>
                    <a:pt x="405" y="24"/>
                    <a:pt x="401" y="19"/>
                  </a:cubicBezTo>
                  <a:cubicBezTo>
                    <a:pt x="401" y="19"/>
                    <a:pt x="401" y="19"/>
                    <a:pt x="401" y="19"/>
                  </a:cubicBezTo>
                  <a:cubicBezTo>
                    <a:pt x="400" y="18"/>
                    <a:pt x="399" y="17"/>
                    <a:pt x="398" y="15"/>
                  </a:cubicBezTo>
                  <a:cubicBezTo>
                    <a:pt x="397" y="14"/>
                    <a:pt x="395" y="14"/>
                    <a:pt x="394" y="13"/>
                  </a:cubicBezTo>
                  <a:cubicBezTo>
                    <a:pt x="392" y="12"/>
                    <a:pt x="389" y="12"/>
                    <a:pt x="387" y="10"/>
                  </a:cubicBezTo>
                  <a:cubicBezTo>
                    <a:pt x="386" y="9"/>
                    <a:pt x="387" y="7"/>
                    <a:pt x="387" y="6"/>
                  </a:cubicBezTo>
                  <a:cubicBezTo>
                    <a:pt x="387" y="4"/>
                    <a:pt x="389" y="3"/>
                    <a:pt x="390" y="1"/>
                  </a:cubicBezTo>
                  <a:cubicBezTo>
                    <a:pt x="316" y="0"/>
                    <a:pt x="316" y="0"/>
                    <a:pt x="316" y="0"/>
                  </a:cubicBezTo>
                  <a:cubicBezTo>
                    <a:pt x="307" y="11"/>
                    <a:pt x="307" y="11"/>
                    <a:pt x="307" y="11"/>
                  </a:cubicBezTo>
                  <a:cubicBezTo>
                    <a:pt x="304" y="16"/>
                    <a:pt x="303" y="18"/>
                    <a:pt x="303" y="24"/>
                  </a:cubicBezTo>
                  <a:cubicBezTo>
                    <a:pt x="303" y="29"/>
                    <a:pt x="303" y="30"/>
                    <a:pt x="299" y="33"/>
                  </a:cubicBezTo>
                  <a:cubicBezTo>
                    <a:pt x="293" y="37"/>
                    <a:pt x="293" y="48"/>
                    <a:pt x="292" y="55"/>
                  </a:cubicBezTo>
                  <a:cubicBezTo>
                    <a:pt x="292" y="63"/>
                    <a:pt x="290" y="64"/>
                    <a:pt x="288" y="57"/>
                  </a:cubicBezTo>
                  <a:cubicBezTo>
                    <a:pt x="288" y="55"/>
                    <a:pt x="287" y="53"/>
                    <a:pt x="285" y="51"/>
                  </a:cubicBezTo>
                  <a:cubicBezTo>
                    <a:pt x="281" y="45"/>
                    <a:pt x="283" y="39"/>
                    <a:pt x="276" y="33"/>
                  </a:cubicBezTo>
                  <a:cubicBezTo>
                    <a:pt x="272" y="23"/>
                    <a:pt x="272" y="23"/>
                    <a:pt x="272" y="23"/>
                  </a:cubicBezTo>
                  <a:cubicBezTo>
                    <a:pt x="270" y="20"/>
                    <a:pt x="276" y="17"/>
                    <a:pt x="271" y="15"/>
                  </a:cubicBezTo>
                  <a:cubicBezTo>
                    <a:pt x="264" y="12"/>
                    <a:pt x="258" y="16"/>
                    <a:pt x="252" y="11"/>
                  </a:cubicBezTo>
                  <a:cubicBezTo>
                    <a:pt x="246" y="7"/>
                    <a:pt x="237" y="6"/>
                    <a:pt x="227" y="7"/>
                  </a:cubicBezTo>
                  <a:cubicBezTo>
                    <a:pt x="227" y="7"/>
                    <a:pt x="227" y="7"/>
                    <a:pt x="227" y="7"/>
                  </a:cubicBezTo>
                  <a:cubicBezTo>
                    <a:pt x="227" y="10"/>
                    <a:pt x="228" y="19"/>
                    <a:pt x="228" y="23"/>
                  </a:cubicBezTo>
                  <a:cubicBezTo>
                    <a:pt x="228" y="27"/>
                    <a:pt x="225" y="28"/>
                    <a:pt x="223" y="32"/>
                  </a:cubicBezTo>
                  <a:cubicBezTo>
                    <a:pt x="220" y="37"/>
                    <a:pt x="225" y="48"/>
                    <a:pt x="226" y="54"/>
                  </a:cubicBezTo>
                  <a:cubicBezTo>
                    <a:pt x="227" y="58"/>
                    <a:pt x="228" y="63"/>
                    <a:pt x="230" y="65"/>
                  </a:cubicBezTo>
                  <a:cubicBezTo>
                    <a:pt x="233" y="68"/>
                    <a:pt x="240" y="72"/>
                    <a:pt x="240" y="76"/>
                  </a:cubicBezTo>
                  <a:cubicBezTo>
                    <a:pt x="240" y="79"/>
                    <a:pt x="241" y="80"/>
                    <a:pt x="240" y="84"/>
                  </a:cubicBezTo>
                  <a:cubicBezTo>
                    <a:pt x="240" y="85"/>
                    <a:pt x="239" y="87"/>
                    <a:pt x="238" y="89"/>
                  </a:cubicBezTo>
                  <a:cubicBezTo>
                    <a:pt x="238" y="94"/>
                    <a:pt x="241" y="96"/>
                    <a:pt x="244" y="100"/>
                  </a:cubicBezTo>
                  <a:cubicBezTo>
                    <a:pt x="250" y="109"/>
                    <a:pt x="256" y="108"/>
                    <a:pt x="266" y="108"/>
                  </a:cubicBezTo>
                  <a:cubicBezTo>
                    <a:pt x="268" y="108"/>
                    <a:pt x="270" y="111"/>
                    <a:pt x="271" y="110"/>
                  </a:cubicBezTo>
                  <a:cubicBezTo>
                    <a:pt x="274" y="109"/>
                    <a:pt x="275" y="111"/>
                    <a:pt x="277" y="113"/>
                  </a:cubicBezTo>
                  <a:cubicBezTo>
                    <a:pt x="280" y="115"/>
                    <a:pt x="279" y="117"/>
                    <a:pt x="283" y="117"/>
                  </a:cubicBezTo>
                  <a:cubicBezTo>
                    <a:pt x="283" y="115"/>
                    <a:pt x="285" y="112"/>
                    <a:pt x="286" y="111"/>
                  </a:cubicBezTo>
                  <a:cubicBezTo>
                    <a:pt x="299" y="110"/>
                    <a:pt x="299" y="110"/>
                    <a:pt x="299" y="110"/>
                  </a:cubicBezTo>
                  <a:cubicBezTo>
                    <a:pt x="299" y="153"/>
                    <a:pt x="299" y="153"/>
                    <a:pt x="299" y="153"/>
                  </a:cubicBezTo>
                  <a:cubicBezTo>
                    <a:pt x="301" y="156"/>
                    <a:pt x="297" y="167"/>
                    <a:pt x="297" y="171"/>
                  </a:cubicBezTo>
                  <a:cubicBezTo>
                    <a:pt x="295" y="180"/>
                    <a:pt x="282" y="175"/>
                    <a:pt x="279" y="181"/>
                  </a:cubicBezTo>
                  <a:cubicBezTo>
                    <a:pt x="278" y="184"/>
                    <a:pt x="270" y="192"/>
                    <a:pt x="266" y="191"/>
                  </a:cubicBezTo>
                  <a:cubicBezTo>
                    <a:pt x="259" y="189"/>
                    <a:pt x="256" y="172"/>
                    <a:pt x="252" y="186"/>
                  </a:cubicBezTo>
                  <a:cubicBezTo>
                    <a:pt x="249" y="195"/>
                    <a:pt x="233" y="177"/>
                    <a:pt x="226" y="181"/>
                  </a:cubicBezTo>
                  <a:cubicBezTo>
                    <a:pt x="220" y="184"/>
                    <a:pt x="215" y="176"/>
                    <a:pt x="209" y="176"/>
                  </a:cubicBezTo>
                  <a:cubicBezTo>
                    <a:pt x="203" y="176"/>
                    <a:pt x="205" y="167"/>
                    <a:pt x="201" y="164"/>
                  </a:cubicBezTo>
                  <a:cubicBezTo>
                    <a:pt x="195" y="161"/>
                    <a:pt x="198" y="154"/>
                    <a:pt x="192" y="149"/>
                  </a:cubicBezTo>
                  <a:cubicBezTo>
                    <a:pt x="189" y="147"/>
                    <a:pt x="176" y="138"/>
                    <a:pt x="176" y="137"/>
                  </a:cubicBezTo>
                  <a:cubicBezTo>
                    <a:pt x="174" y="129"/>
                    <a:pt x="176" y="126"/>
                    <a:pt x="176" y="118"/>
                  </a:cubicBezTo>
                  <a:cubicBezTo>
                    <a:pt x="176" y="115"/>
                    <a:pt x="176" y="105"/>
                    <a:pt x="172" y="104"/>
                  </a:cubicBezTo>
                  <a:cubicBezTo>
                    <a:pt x="163" y="101"/>
                    <a:pt x="152" y="94"/>
                    <a:pt x="149" y="108"/>
                  </a:cubicBezTo>
                  <a:cubicBezTo>
                    <a:pt x="148" y="114"/>
                    <a:pt x="152" y="122"/>
                    <a:pt x="153" y="129"/>
                  </a:cubicBezTo>
                  <a:cubicBezTo>
                    <a:pt x="154" y="140"/>
                    <a:pt x="149" y="147"/>
                    <a:pt x="146" y="157"/>
                  </a:cubicBezTo>
                  <a:cubicBezTo>
                    <a:pt x="144" y="164"/>
                    <a:pt x="139" y="159"/>
                    <a:pt x="136" y="156"/>
                  </a:cubicBezTo>
                  <a:cubicBezTo>
                    <a:pt x="131" y="153"/>
                    <a:pt x="125" y="153"/>
                    <a:pt x="120" y="150"/>
                  </a:cubicBezTo>
                  <a:cubicBezTo>
                    <a:pt x="118" y="149"/>
                    <a:pt x="117" y="147"/>
                    <a:pt x="113" y="146"/>
                  </a:cubicBezTo>
                  <a:cubicBezTo>
                    <a:pt x="106" y="144"/>
                    <a:pt x="110" y="132"/>
                    <a:pt x="101" y="128"/>
                  </a:cubicBezTo>
                  <a:cubicBezTo>
                    <a:pt x="95" y="128"/>
                    <a:pt x="95" y="128"/>
                    <a:pt x="95" y="128"/>
                  </a:cubicBezTo>
                  <a:cubicBezTo>
                    <a:pt x="95" y="128"/>
                    <a:pt x="95" y="128"/>
                    <a:pt x="95" y="128"/>
                  </a:cubicBezTo>
                  <a:cubicBezTo>
                    <a:pt x="89" y="148"/>
                    <a:pt x="89" y="148"/>
                    <a:pt x="89" y="148"/>
                  </a:cubicBezTo>
                  <a:cubicBezTo>
                    <a:pt x="27" y="172"/>
                    <a:pt x="27" y="172"/>
                    <a:pt x="27" y="172"/>
                  </a:cubicBezTo>
                  <a:cubicBezTo>
                    <a:pt x="25" y="175"/>
                    <a:pt x="21" y="179"/>
                    <a:pt x="18" y="180"/>
                  </a:cubicBezTo>
                  <a:cubicBezTo>
                    <a:pt x="14" y="180"/>
                    <a:pt x="16" y="184"/>
                    <a:pt x="15" y="186"/>
                  </a:cubicBezTo>
                  <a:cubicBezTo>
                    <a:pt x="14" y="188"/>
                    <a:pt x="10" y="188"/>
                    <a:pt x="10" y="189"/>
                  </a:cubicBezTo>
                  <a:cubicBezTo>
                    <a:pt x="10" y="201"/>
                    <a:pt x="0" y="203"/>
                    <a:pt x="12" y="213"/>
                  </a:cubicBezTo>
                  <a:cubicBezTo>
                    <a:pt x="18" y="218"/>
                    <a:pt x="22" y="227"/>
                    <a:pt x="11" y="227"/>
                  </a:cubicBezTo>
                  <a:cubicBezTo>
                    <a:pt x="11" y="227"/>
                    <a:pt x="10" y="228"/>
                    <a:pt x="9" y="230"/>
                  </a:cubicBezTo>
                  <a:cubicBezTo>
                    <a:pt x="9" y="230"/>
                    <a:pt x="9" y="230"/>
                    <a:pt x="9" y="230"/>
                  </a:cubicBezTo>
                  <a:cubicBezTo>
                    <a:pt x="53" y="238"/>
                    <a:pt x="53" y="238"/>
                    <a:pt x="53" y="238"/>
                  </a:cubicBezTo>
                  <a:cubicBezTo>
                    <a:pt x="137" y="240"/>
                    <a:pt x="137" y="240"/>
                    <a:pt x="137" y="240"/>
                  </a:cubicBezTo>
                  <a:cubicBezTo>
                    <a:pt x="137" y="266"/>
                    <a:pt x="137" y="266"/>
                    <a:pt x="137" y="266"/>
                  </a:cubicBezTo>
                  <a:cubicBezTo>
                    <a:pt x="130" y="268"/>
                    <a:pt x="120" y="270"/>
                    <a:pt x="120" y="280"/>
                  </a:cubicBezTo>
                  <a:cubicBezTo>
                    <a:pt x="120" y="284"/>
                    <a:pt x="124" y="287"/>
                    <a:pt x="126" y="289"/>
                  </a:cubicBezTo>
                  <a:cubicBezTo>
                    <a:pt x="129" y="291"/>
                    <a:pt x="129" y="293"/>
                    <a:pt x="130" y="297"/>
                  </a:cubicBezTo>
                  <a:cubicBezTo>
                    <a:pt x="131" y="299"/>
                    <a:pt x="134" y="300"/>
                    <a:pt x="136" y="301"/>
                  </a:cubicBezTo>
                  <a:cubicBezTo>
                    <a:pt x="138" y="303"/>
                    <a:pt x="148" y="330"/>
                    <a:pt x="152" y="318"/>
                  </a:cubicBezTo>
                  <a:cubicBezTo>
                    <a:pt x="154" y="312"/>
                    <a:pt x="155" y="305"/>
                    <a:pt x="160" y="302"/>
                  </a:cubicBezTo>
                  <a:cubicBezTo>
                    <a:pt x="166" y="297"/>
                    <a:pt x="168" y="306"/>
                    <a:pt x="170" y="309"/>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98" name="TextBox 97">
            <a:extLst>
              <a:ext uri="{FF2B5EF4-FFF2-40B4-BE49-F238E27FC236}">
                <a16:creationId xmlns:a16="http://schemas.microsoft.com/office/drawing/2014/main" id="{0B761A76-E424-40F0-ACE6-37EBFDC41B45}"/>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ARGENTINA MAP</a:t>
            </a:r>
          </a:p>
          <a:p>
            <a:r>
              <a:rPr lang="en-US" dirty="0">
                <a:solidFill>
                  <a:schemeClr val="bg1"/>
                </a:solidFill>
                <a:latin typeface="Candara" panose="020E0502030303020204" pitchFamily="34" charset="0"/>
              </a:rPr>
              <a:t>Your Subtitle</a:t>
            </a:r>
          </a:p>
        </p:txBody>
      </p:sp>
      <p:grpSp>
        <p:nvGrpSpPr>
          <p:cNvPr id="94" name="Group 93">
            <a:extLst>
              <a:ext uri="{FF2B5EF4-FFF2-40B4-BE49-F238E27FC236}">
                <a16:creationId xmlns:a16="http://schemas.microsoft.com/office/drawing/2014/main" id="{496CD9DE-BAB2-4609-B550-D8D52617F841}"/>
              </a:ext>
            </a:extLst>
          </p:cNvPr>
          <p:cNvGrpSpPr/>
          <p:nvPr/>
        </p:nvGrpSpPr>
        <p:grpSpPr>
          <a:xfrm>
            <a:off x="2621671" y="2148596"/>
            <a:ext cx="3594912" cy="1375905"/>
            <a:chOff x="2243731" y="2891162"/>
            <a:chExt cx="3594912" cy="1375905"/>
          </a:xfrm>
        </p:grpSpPr>
        <p:grpSp>
          <p:nvGrpSpPr>
            <p:cNvPr id="95" name="Group 94">
              <a:extLst>
                <a:ext uri="{FF2B5EF4-FFF2-40B4-BE49-F238E27FC236}">
                  <a16:creationId xmlns:a16="http://schemas.microsoft.com/office/drawing/2014/main" id="{3739D5EA-CB90-4DD1-9DC4-205DC7B31164}"/>
                </a:ext>
              </a:extLst>
            </p:cNvPr>
            <p:cNvGrpSpPr/>
            <p:nvPr/>
          </p:nvGrpSpPr>
          <p:grpSpPr>
            <a:xfrm>
              <a:off x="2243731" y="3192308"/>
              <a:ext cx="2743200" cy="508758"/>
              <a:chOff x="1066801" y="2238247"/>
              <a:chExt cx="2743200" cy="508758"/>
            </a:xfrm>
          </p:grpSpPr>
          <p:sp>
            <p:nvSpPr>
              <p:cNvPr id="104" name="Freeform: Shape 103">
                <a:extLst>
                  <a:ext uri="{FF2B5EF4-FFF2-40B4-BE49-F238E27FC236}">
                    <a16:creationId xmlns:a16="http://schemas.microsoft.com/office/drawing/2014/main" id="{5CAE130A-9EA6-459D-9964-EBD2052C1552}"/>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5" name="Text Box 10">
                <a:extLst>
                  <a:ext uri="{FF2B5EF4-FFF2-40B4-BE49-F238E27FC236}">
                    <a16:creationId xmlns:a16="http://schemas.microsoft.com/office/drawing/2014/main" id="{F8C107AD-0872-4741-AD98-11DD99E0DAC4}"/>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96" name="Group 95">
              <a:extLst>
                <a:ext uri="{FF2B5EF4-FFF2-40B4-BE49-F238E27FC236}">
                  <a16:creationId xmlns:a16="http://schemas.microsoft.com/office/drawing/2014/main" id="{59304094-E25D-45CE-AE96-89F345DFFD68}"/>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97" name="Freeform: Shape 96">
                <a:extLst>
                  <a:ext uri="{FF2B5EF4-FFF2-40B4-BE49-F238E27FC236}">
                    <a16:creationId xmlns:a16="http://schemas.microsoft.com/office/drawing/2014/main" id="{13BD0C2D-7123-498B-B0D9-9227E518EDB0}"/>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9" name="Oval 98">
                <a:extLst>
                  <a:ext uri="{FF2B5EF4-FFF2-40B4-BE49-F238E27FC236}">
                    <a16:creationId xmlns:a16="http://schemas.microsoft.com/office/drawing/2014/main" id="{59406CF7-B7CF-430E-A571-71EE6B5EC8A6}"/>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00" name="Graphic 26" descr="Hike">
                <a:extLst>
                  <a:ext uri="{FF2B5EF4-FFF2-40B4-BE49-F238E27FC236}">
                    <a16:creationId xmlns:a16="http://schemas.microsoft.com/office/drawing/2014/main" id="{1CC62FED-5E4C-4C21-B173-A581312144E5}"/>
                  </a:ext>
                </a:extLst>
              </p:cNvPr>
              <p:cNvGrpSpPr>
                <a:grpSpLocks noChangeAspect="1"/>
              </p:cNvGrpSpPr>
              <p:nvPr/>
            </p:nvGrpSpPr>
            <p:grpSpPr>
              <a:xfrm>
                <a:off x="3835579" y="2208930"/>
                <a:ext cx="548640" cy="548640"/>
                <a:chOff x="5638800" y="2971800"/>
                <a:chExt cx="914400" cy="914400"/>
              </a:xfrm>
              <a:solidFill>
                <a:srgbClr val="4D4D4D"/>
              </a:solidFill>
            </p:grpSpPr>
            <p:sp>
              <p:nvSpPr>
                <p:cNvPr id="101" name="Freeform: Shape 100">
                  <a:extLst>
                    <a:ext uri="{FF2B5EF4-FFF2-40B4-BE49-F238E27FC236}">
                      <a16:creationId xmlns:a16="http://schemas.microsoft.com/office/drawing/2014/main" id="{86662B45-46C6-4A02-90F7-3A58A5983DF2}"/>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102" name="Freeform: Shape 101">
                  <a:extLst>
                    <a:ext uri="{FF2B5EF4-FFF2-40B4-BE49-F238E27FC236}">
                      <a16:creationId xmlns:a16="http://schemas.microsoft.com/office/drawing/2014/main" id="{6F4FFDF9-7F3D-467A-9756-06FD012637BD}"/>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103" name="Freeform: Shape 102">
                  <a:extLst>
                    <a:ext uri="{FF2B5EF4-FFF2-40B4-BE49-F238E27FC236}">
                      <a16:creationId xmlns:a16="http://schemas.microsoft.com/office/drawing/2014/main" id="{BEB92BB7-1171-42F1-B451-231B986BB923}"/>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106" name="TextBox 105">
            <a:extLst>
              <a:ext uri="{FF2B5EF4-FFF2-40B4-BE49-F238E27FC236}">
                <a16:creationId xmlns:a16="http://schemas.microsoft.com/office/drawing/2014/main" id="{59523342-37DF-44D4-A44F-7036853925F6}"/>
              </a:ext>
            </a:extLst>
          </p:cNvPr>
          <p:cNvSpPr txBox="1"/>
          <p:nvPr/>
        </p:nvSpPr>
        <p:spPr>
          <a:xfrm>
            <a:off x="7719206" y="1233756"/>
            <a:ext cx="4023360" cy="1138773"/>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107" name="TextBox 106">
            <a:extLst>
              <a:ext uri="{FF2B5EF4-FFF2-40B4-BE49-F238E27FC236}">
                <a16:creationId xmlns:a16="http://schemas.microsoft.com/office/drawing/2014/main" id="{3D7CBA12-D339-457C-87EF-04FC7100D0FA}"/>
              </a:ext>
            </a:extLst>
          </p:cNvPr>
          <p:cNvSpPr txBox="1"/>
          <p:nvPr/>
        </p:nvSpPr>
        <p:spPr>
          <a:xfrm>
            <a:off x="329500" y="3043805"/>
            <a:ext cx="4023360" cy="938719"/>
          </a:xfrm>
          <a:prstGeom prst="rect">
            <a:avLst/>
          </a:prstGeom>
          <a:noFill/>
        </p:spPr>
        <p:txBody>
          <a:bodyPr wrap="square" rtlCol="0">
            <a:spAutoFit/>
          </a:bodyPr>
          <a:lstStyle/>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r"/>
            <a:endParaRPr lang="en-US" sz="400" dirty="0">
              <a:solidFill>
                <a:schemeClr val="bg1"/>
              </a:solidFill>
              <a:latin typeface="Candara" panose="020E0502030303020204" pitchFamily="34" charset="0"/>
            </a:endParaRPr>
          </a:p>
          <a:p>
            <a:pPr marL="171450" indent="-1714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108" name="Group 107">
            <a:extLst>
              <a:ext uri="{FF2B5EF4-FFF2-40B4-BE49-F238E27FC236}">
                <a16:creationId xmlns:a16="http://schemas.microsoft.com/office/drawing/2014/main" id="{DC536252-B460-4AEC-A73F-DFD16A26B436}"/>
              </a:ext>
            </a:extLst>
          </p:cNvPr>
          <p:cNvGrpSpPr/>
          <p:nvPr/>
        </p:nvGrpSpPr>
        <p:grpSpPr>
          <a:xfrm>
            <a:off x="6409708" y="239191"/>
            <a:ext cx="3509383" cy="1375905"/>
            <a:chOff x="6025615" y="1230029"/>
            <a:chExt cx="3509383" cy="1375905"/>
          </a:xfrm>
        </p:grpSpPr>
        <p:grpSp>
          <p:nvGrpSpPr>
            <p:cNvPr id="109" name="Group 108">
              <a:extLst>
                <a:ext uri="{FF2B5EF4-FFF2-40B4-BE49-F238E27FC236}">
                  <a16:creationId xmlns:a16="http://schemas.microsoft.com/office/drawing/2014/main" id="{8293B3C5-C3F6-43D8-9DB0-46412DE9837C}"/>
                </a:ext>
              </a:extLst>
            </p:cNvPr>
            <p:cNvGrpSpPr/>
            <p:nvPr/>
          </p:nvGrpSpPr>
          <p:grpSpPr>
            <a:xfrm>
              <a:off x="6791798" y="1528954"/>
              <a:ext cx="2743200" cy="508758"/>
              <a:chOff x="7772400" y="675620"/>
              <a:chExt cx="2743200" cy="508758"/>
            </a:xfrm>
          </p:grpSpPr>
          <p:sp>
            <p:nvSpPr>
              <p:cNvPr id="114" name="Freeform: Shape 113">
                <a:extLst>
                  <a:ext uri="{FF2B5EF4-FFF2-40B4-BE49-F238E27FC236}">
                    <a16:creationId xmlns:a16="http://schemas.microsoft.com/office/drawing/2014/main" id="{9067EE8A-03E4-48CE-A01F-F46CFEA6E9D4}"/>
                  </a:ext>
                </a:extLst>
              </p:cNvPr>
              <p:cNvSpPr>
                <a:spLocks noChangeAspect="1"/>
              </p:cNvSpPr>
              <p:nvPr/>
            </p:nvSpPr>
            <p:spPr>
              <a:xfrm>
                <a:off x="7772400" y="675620"/>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5" name="Text Box 10">
                <a:extLst>
                  <a:ext uri="{FF2B5EF4-FFF2-40B4-BE49-F238E27FC236}">
                    <a16:creationId xmlns:a16="http://schemas.microsoft.com/office/drawing/2014/main" id="{1912A7BD-AE60-438B-ADA7-FB8587957018}"/>
                  </a:ext>
                </a:extLst>
              </p:cNvPr>
              <p:cNvSpPr txBox="1">
                <a:spLocks noChangeArrowheads="1"/>
              </p:cNvSpPr>
              <p:nvPr/>
            </p:nvSpPr>
            <p:spPr bwMode="auto">
              <a:xfrm>
                <a:off x="8250564" y="745133"/>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110" name="Group 109">
              <a:extLst>
                <a:ext uri="{FF2B5EF4-FFF2-40B4-BE49-F238E27FC236}">
                  <a16:creationId xmlns:a16="http://schemas.microsoft.com/office/drawing/2014/main" id="{3D78C1E4-297C-4EB4-9248-FB4A100BD816}"/>
                </a:ext>
              </a:extLst>
            </p:cNvPr>
            <p:cNvGrpSpPr/>
            <p:nvPr/>
          </p:nvGrpSpPr>
          <p:grpSpPr>
            <a:xfrm>
              <a:off x="6025615" y="1230029"/>
              <a:ext cx="1097280" cy="1375905"/>
              <a:chOff x="7006217" y="376695"/>
              <a:chExt cx="1097280" cy="1375905"/>
            </a:xfrm>
            <a:effectLst>
              <a:outerShdw blurRad="76200" dir="18900000" sy="23000" kx="-1200000" algn="bl" rotWithShape="0">
                <a:prstClr val="black">
                  <a:alpha val="13000"/>
                </a:prstClr>
              </a:outerShdw>
            </a:effectLst>
          </p:grpSpPr>
          <p:sp>
            <p:nvSpPr>
              <p:cNvPr id="111" name="Freeform: Shape 110">
                <a:extLst>
                  <a:ext uri="{FF2B5EF4-FFF2-40B4-BE49-F238E27FC236}">
                    <a16:creationId xmlns:a16="http://schemas.microsoft.com/office/drawing/2014/main" id="{37190653-FCEB-4B81-B39D-5BCC67C9ABC8}"/>
                  </a:ext>
                </a:extLst>
              </p:cNvPr>
              <p:cNvSpPr>
                <a:spLocks noChangeAspect="1"/>
              </p:cNvSpPr>
              <p:nvPr/>
            </p:nvSpPr>
            <p:spPr>
              <a:xfrm>
                <a:off x="7006217" y="376695"/>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2" name="Oval 111">
                <a:extLst>
                  <a:ext uri="{FF2B5EF4-FFF2-40B4-BE49-F238E27FC236}">
                    <a16:creationId xmlns:a16="http://schemas.microsoft.com/office/drawing/2014/main" id="{9F5634A1-87B1-4258-8D1F-87A15042CF9F}"/>
                  </a:ext>
                </a:extLst>
              </p:cNvPr>
              <p:cNvSpPr>
                <a:spLocks noChangeAspect="1"/>
              </p:cNvSpPr>
              <p:nvPr/>
            </p:nvSpPr>
            <p:spPr>
              <a:xfrm>
                <a:off x="7138654" y="516309"/>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13" name="Graphic 112" descr="Tent">
                <a:extLst>
                  <a:ext uri="{FF2B5EF4-FFF2-40B4-BE49-F238E27FC236}">
                    <a16:creationId xmlns:a16="http://schemas.microsoft.com/office/drawing/2014/main" id="{5A0BA11B-D722-44B4-94AA-4979BBABE0DC}"/>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7263383" y="616045"/>
                <a:ext cx="548640" cy="548640"/>
              </a:xfrm>
              <a:prstGeom prst="rect">
                <a:avLst/>
              </a:prstGeom>
            </p:spPr>
          </p:pic>
        </p:grpSp>
      </p:grpSp>
      <p:graphicFrame>
        <p:nvGraphicFramePr>
          <p:cNvPr id="116" name="Chart 115">
            <a:extLst>
              <a:ext uri="{FF2B5EF4-FFF2-40B4-BE49-F238E27FC236}">
                <a16:creationId xmlns:a16="http://schemas.microsoft.com/office/drawing/2014/main" id="{27A2CAFF-D488-49E0-860B-54A0FC09FF2B}"/>
              </a:ext>
            </a:extLst>
          </p:cNvPr>
          <p:cNvGraphicFramePr>
            <a:graphicFrameLocks noChangeAspect="1"/>
          </p:cNvGraphicFramePr>
          <p:nvPr>
            <p:extLst/>
          </p:nvPr>
        </p:nvGraphicFramePr>
        <p:xfrm>
          <a:off x="6222105" y="9476"/>
          <a:ext cx="1463040" cy="1548508"/>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117" name="Chart 116">
            <a:extLst>
              <a:ext uri="{FF2B5EF4-FFF2-40B4-BE49-F238E27FC236}">
                <a16:creationId xmlns:a16="http://schemas.microsoft.com/office/drawing/2014/main" id="{D1EE7B88-7563-41FD-98C5-62EDE90AAD52}"/>
              </a:ext>
            </a:extLst>
          </p:cNvPr>
          <p:cNvGraphicFramePr>
            <a:graphicFrameLocks noChangeAspect="1"/>
          </p:cNvGraphicFramePr>
          <p:nvPr>
            <p:extLst/>
          </p:nvPr>
        </p:nvGraphicFramePr>
        <p:xfrm>
          <a:off x="4931664" y="1928443"/>
          <a:ext cx="1463040" cy="1548508"/>
        </p:xfrm>
        <a:graphic>
          <a:graphicData uri="http://schemas.openxmlformats.org/drawingml/2006/chart">
            <c:chart xmlns:c="http://schemas.openxmlformats.org/drawingml/2006/chart" xmlns:r="http://schemas.openxmlformats.org/officeDocument/2006/relationships" r:id="rId7"/>
          </a:graphicData>
        </a:graphic>
      </p:graphicFrame>
      <p:grpSp>
        <p:nvGrpSpPr>
          <p:cNvPr id="118" name="Group 117">
            <a:extLst>
              <a:ext uri="{FF2B5EF4-FFF2-40B4-BE49-F238E27FC236}">
                <a16:creationId xmlns:a16="http://schemas.microsoft.com/office/drawing/2014/main" id="{6264DAD8-4DA1-4CED-A668-6CE84EBEB7F0}"/>
              </a:ext>
            </a:extLst>
          </p:cNvPr>
          <p:cNvGrpSpPr/>
          <p:nvPr/>
        </p:nvGrpSpPr>
        <p:grpSpPr>
          <a:xfrm>
            <a:off x="1986294" y="4557058"/>
            <a:ext cx="3594912" cy="1375905"/>
            <a:chOff x="2243731" y="2891162"/>
            <a:chExt cx="3594912" cy="1375905"/>
          </a:xfrm>
        </p:grpSpPr>
        <p:grpSp>
          <p:nvGrpSpPr>
            <p:cNvPr id="119" name="Group 118">
              <a:extLst>
                <a:ext uri="{FF2B5EF4-FFF2-40B4-BE49-F238E27FC236}">
                  <a16:creationId xmlns:a16="http://schemas.microsoft.com/office/drawing/2014/main" id="{C3E53E11-771E-4214-9063-C939C2383ECC}"/>
                </a:ext>
              </a:extLst>
            </p:cNvPr>
            <p:cNvGrpSpPr/>
            <p:nvPr/>
          </p:nvGrpSpPr>
          <p:grpSpPr>
            <a:xfrm>
              <a:off x="2243731" y="3192308"/>
              <a:ext cx="2743200" cy="508758"/>
              <a:chOff x="1066801" y="2238247"/>
              <a:chExt cx="2743200" cy="508758"/>
            </a:xfrm>
          </p:grpSpPr>
          <p:sp>
            <p:nvSpPr>
              <p:cNvPr id="127" name="Freeform: Shape 126">
                <a:extLst>
                  <a:ext uri="{FF2B5EF4-FFF2-40B4-BE49-F238E27FC236}">
                    <a16:creationId xmlns:a16="http://schemas.microsoft.com/office/drawing/2014/main" id="{D680022C-3430-46F4-A9C4-DCD2DCE7FD10}"/>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9" name="Text Box 10">
                <a:extLst>
                  <a:ext uri="{FF2B5EF4-FFF2-40B4-BE49-F238E27FC236}">
                    <a16:creationId xmlns:a16="http://schemas.microsoft.com/office/drawing/2014/main" id="{C19A9B09-F063-4BA3-AA06-D84FD53A02C1}"/>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120" name="Group 119">
              <a:extLst>
                <a:ext uri="{FF2B5EF4-FFF2-40B4-BE49-F238E27FC236}">
                  <a16:creationId xmlns:a16="http://schemas.microsoft.com/office/drawing/2014/main" id="{539C0A10-28A0-4746-8A0D-17CEEAEB0D87}"/>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121" name="Freeform: Shape 120">
                <a:extLst>
                  <a:ext uri="{FF2B5EF4-FFF2-40B4-BE49-F238E27FC236}">
                    <a16:creationId xmlns:a16="http://schemas.microsoft.com/office/drawing/2014/main" id="{9CE0E40F-D7FE-4287-812B-54FA40460E5D}"/>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2" name="Oval 121">
                <a:extLst>
                  <a:ext uri="{FF2B5EF4-FFF2-40B4-BE49-F238E27FC236}">
                    <a16:creationId xmlns:a16="http://schemas.microsoft.com/office/drawing/2014/main" id="{4602311B-7C98-4B5D-BE15-630716A76899}"/>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23" name="Graphic 26" descr="Hike">
                <a:extLst>
                  <a:ext uri="{FF2B5EF4-FFF2-40B4-BE49-F238E27FC236}">
                    <a16:creationId xmlns:a16="http://schemas.microsoft.com/office/drawing/2014/main" id="{AF7BD235-57B1-4DB2-B9A0-39E66D5975DE}"/>
                  </a:ext>
                </a:extLst>
              </p:cNvPr>
              <p:cNvGrpSpPr>
                <a:grpSpLocks noChangeAspect="1"/>
              </p:cNvGrpSpPr>
              <p:nvPr/>
            </p:nvGrpSpPr>
            <p:grpSpPr>
              <a:xfrm>
                <a:off x="3835579" y="2208930"/>
                <a:ext cx="548640" cy="548640"/>
                <a:chOff x="5638800" y="2971800"/>
                <a:chExt cx="914400" cy="914400"/>
              </a:xfrm>
              <a:solidFill>
                <a:srgbClr val="4D4D4D"/>
              </a:solidFill>
            </p:grpSpPr>
            <p:sp>
              <p:nvSpPr>
                <p:cNvPr id="124" name="Freeform: Shape 123">
                  <a:extLst>
                    <a:ext uri="{FF2B5EF4-FFF2-40B4-BE49-F238E27FC236}">
                      <a16:creationId xmlns:a16="http://schemas.microsoft.com/office/drawing/2014/main" id="{B49930A0-851C-4F5F-9F80-960886902945}"/>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125" name="Freeform: Shape 124">
                  <a:extLst>
                    <a:ext uri="{FF2B5EF4-FFF2-40B4-BE49-F238E27FC236}">
                      <a16:creationId xmlns:a16="http://schemas.microsoft.com/office/drawing/2014/main" id="{7C8D01BD-62C0-4EA9-8A07-EA6C1321AEA7}"/>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126" name="Freeform: Shape 125">
                  <a:extLst>
                    <a:ext uri="{FF2B5EF4-FFF2-40B4-BE49-F238E27FC236}">
                      <a16:creationId xmlns:a16="http://schemas.microsoft.com/office/drawing/2014/main" id="{AF3BF8AE-70F1-41EC-82E2-E48E9B1538E2}"/>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130" name="TextBox 129">
            <a:extLst>
              <a:ext uri="{FF2B5EF4-FFF2-40B4-BE49-F238E27FC236}">
                <a16:creationId xmlns:a16="http://schemas.microsoft.com/office/drawing/2014/main" id="{C3589312-B25A-4B2B-97E4-E28911D735A3}"/>
              </a:ext>
            </a:extLst>
          </p:cNvPr>
          <p:cNvSpPr txBox="1"/>
          <p:nvPr/>
        </p:nvSpPr>
        <p:spPr>
          <a:xfrm>
            <a:off x="440813" y="5518759"/>
            <a:ext cx="4023360" cy="938719"/>
          </a:xfrm>
          <a:prstGeom prst="rect">
            <a:avLst/>
          </a:prstGeom>
          <a:noFill/>
        </p:spPr>
        <p:txBody>
          <a:bodyPr wrap="square" rtlCol="0">
            <a:spAutoFit/>
          </a:bodyPr>
          <a:lstStyle/>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r"/>
            <a:endParaRPr lang="en-US" sz="400" dirty="0">
              <a:solidFill>
                <a:schemeClr val="bg1"/>
              </a:solidFill>
              <a:latin typeface="Candara" panose="020E0502030303020204" pitchFamily="34" charset="0"/>
            </a:endParaRPr>
          </a:p>
          <a:p>
            <a:pPr marL="171450" indent="-1714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aphicFrame>
        <p:nvGraphicFramePr>
          <p:cNvPr id="131" name="Chart 130">
            <a:extLst>
              <a:ext uri="{FF2B5EF4-FFF2-40B4-BE49-F238E27FC236}">
                <a16:creationId xmlns:a16="http://schemas.microsoft.com/office/drawing/2014/main" id="{9F05CBE6-EB9B-455C-8904-DEE419050DC8}"/>
              </a:ext>
            </a:extLst>
          </p:cNvPr>
          <p:cNvGraphicFramePr>
            <a:graphicFrameLocks noChangeAspect="1"/>
          </p:cNvGraphicFramePr>
          <p:nvPr>
            <p:extLst/>
          </p:nvPr>
        </p:nvGraphicFramePr>
        <p:xfrm>
          <a:off x="4296287" y="4339292"/>
          <a:ext cx="1463040" cy="1548508"/>
        </p:xfrm>
        <a:graphic>
          <a:graphicData uri="http://schemas.openxmlformats.org/drawingml/2006/chart">
            <c:chart xmlns:c="http://schemas.openxmlformats.org/drawingml/2006/chart" xmlns:r="http://schemas.openxmlformats.org/officeDocument/2006/relationships" r:id="rId8"/>
          </a:graphicData>
        </a:graphic>
      </p:graphicFrame>
    </p:spTree>
    <p:extLst>
      <p:ext uri="{BB962C8B-B14F-4D97-AF65-F5344CB8AC3E}">
        <p14:creationId xmlns:p14="http://schemas.microsoft.com/office/powerpoint/2010/main" val="316774842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8"/>
                                        </p:tgtEl>
                                        <p:attrNameLst>
                                          <p:attrName>style.visibility</p:attrName>
                                        </p:attrNameLst>
                                      </p:cBhvr>
                                      <p:to>
                                        <p:strVal val="visible"/>
                                      </p:to>
                                    </p:set>
                                    <p:animEffect transition="in" filter="wipe(left)">
                                      <p:cBhvr>
                                        <p:cTn id="7" dur="1000"/>
                                        <p:tgtEl>
                                          <p:spTgt spid="98"/>
                                        </p:tgtEl>
                                      </p:cBhvr>
                                    </p:animEffect>
                                  </p:childTnLst>
                                </p:cTn>
                              </p:par>
                            </p:childTnLst>
                          </p:cTn>
                        </p:par>
                        <p:par>
                          <p:cTn id="8" fill="hold">
                            <p:stCondLst>
                              <p:cond delay="1000"/>
                            </p:stCondLst>
                            <p:childTnLst>
                              <p:par>
                                <p:cTn id="9" presetID="53" presetClass="entr" presetSubtype="16" fill="hold" nodeType="afterEffect">
                                  <p:stCondLst>
                                    <p:cond delay="0"/>
                                  </p:stCondLst>
                                  <p:childTnLst>
                                    <p:set>
                                      <p:cBhvr>
                                        <p:cTn id="10" dur="1" fill="hold">
                                          <p:stCondLst>
                                            <p:cond delay="0"/>
                                          </p:stCondLst>
                                        </p:cTn>
                                        <p:tgtEl>
                                          <p:spTgt spid="128"/>
                                        </p:tgtEl>
                                        <p:attrNameLst>
                                          <p:attrName>style.visibility</p:attrName>
                                        </p:attrNameLst>
                                      </p:cBhvr>
                                      <p:to>
                                        <p:strVal val="visible"/>
                                      </p:to>
                                    </p:set>
                                    <p:anim calcmode="lin" valueType="num">
                                      <p:cBhvr>
                                        <p:cTn id="11" dur="1000" fill="hold"/>
                                        <p:tgtEl>
                                          <p:spTgt spid="128"/>
                                        </p:tgtEl>
                                        <p:attrNameLst>
                                          <p:attrName>ppt_w</p:attrName>
                                        </p:attrNameLst>
                                      </p:cBhvr>
                                      <p:tavLst>
                                        <p:tav tm="0">
                                          <p:val>
                                            <p:fltVal val="0"/>
                                          </p:val>
                                        </p:tav>
                                        <p:tav tm="100000">
                                          <p:val>
                                            <p:strVal val="#ppt_w"/>
                                          </p:val>
                                        </p:tav>
                                      </p:tavLst>
                                    </p:anim>
                                    <p:anim calcmode="lin" valueType="num">
                                      <p:cBhvr>
                                        <p:cTn id="12" dur="1000" fill="hold"/>
                                        <p:tgtEl>
                                          <p:spTgt spid="128"/>
                                        </p:tgtEl>
                                        <p:attrNameLst>
                                          <p:attrName>ppt_h</p:attrName>
                                        </p:attrNameLst>
                                      </p:cBhvr>
                                      <p:tavLst>
                                        <p:tav tm="0">
                                          <p:val>
                                            <p:fltVal val="0"/>
                                          </p:val>
                                        </p:tav>
                                        <p:tav tm="100000">
                                          <p:val>
                                            <p:strVal val="#ppt_h"/>
                                          </p:val>
                                        </p:tav>
                                      </p:tavLst>
                                    </p:anim>
                                    <p:animEffect transition="in" filter="fade">
                                      <p:cBhvr>
                                        <p:cTn id="13" dur="1000"/>
                                        <p:tgtEl>
                                          <p:spTgt spid="128"/>
                                        </p:tgtEl>
                                      </p:cBhvr>
                                    </p:animEffect>
                                  </p:childTnLst>
                                </p:cTn>
                              </p:par>
                            </p:childTnLst>
                          </p:cTn>
                        </p:par>
                        <p:par>
                          <p:cTn id="14" fill="hold">
                            <p:stCondLst>
                              <p:cond delay="2000"/>
                            </p:stCondLst>
                            <p:childTnLst>
                              <p:par>
                                <p:cTn id="15" presetID="2" presetClass="entr" presetSubtype="8" fill="hold" nodeType="afterEffect">
                                  <p:stCondLst>
                                    <p:cond delay="0"/>
                                  </p:stCondLst>
                                  <p:childTnLst>
                                    <p:set>
                                      <p:cBhvr>
                                        <p:cTn id="16" dur="1" fill="hold">
                                          <p:stCondLst>
                                            <p:cond delay="0"/>
                                          </p:stCondLst>
                                        </p:cTn>
                                        <p:tgtEl>
                                          <p:spTgt spid="94"/>
                                        </p:tgtEl>
                                        <p:attrNameLst>
                                          <p:attrName>style.visibility</p:attrName>
                                        </p:attrNameLst>
                                      </p:cBhvr>
                                      <p:to>
                                        <p:strVal val="visible"/>
                                      </p:to>
                                    </p:set>
                                    <p:anim calcmode="lin" valueType="num">
                                      <p:cBhvr additive="base">
                                        <p:cTn id="17" dur="500" fill="hold"/>
                                        <p:tgtEl>
                                          <p:spTgt spid="94"/>
                                        </p:tgtEl>
                                        <p:attrNameLst>
                                          <p:attrName>ppt_x</p:attrName>
                                        </p:attrNameLst>
                                      </p:cBhvr>
                                      <p:tavLst>
                                        <p:tav tm="0">
                                          <p:val>
                                            <p:strVal val="0-#ppt_w/2"/>
                                          </p:val>
                                        </p:tav>
                                        <p:tav tm="100000">
                                          <p:val>
                                            <p:strVal val="#ppt_x"/>
                                          </p:val>
                                        </p:tav>
                                      </p:tavLst>
                                    </p:anim>
                                    <p:anim calcmode="lin" valueType="num">
                                      <p:cBhvr additive="base">
                                        <p:cTn id="18" dur="500" fill="hold"/>
                                        <p:tgtEl>
                                          <p:spTgt spid="94"/>
                                        </p:tgtEl>
                                        <p:attrNameLst>
                                          <p:attrName>ppt_y</p:attrName>
                                        </p:attrNameLst>
                                      </p:cBhvr>
                                      <p:tavLst>
                                        <p:tav tm="0">
                                          <p:val>
                                            <p:strVal val="#ppt_y"/>
                                          </p:val>
                                        </p:tav>
                                        <p:tav tm="100000">
                                          <p:val>
                                            <p:strVal val="#ppt_y"/>
                                          </p:val>
                                        </p:tav>
                                      </p:tavLst>
                                    </p:anim>
                                  </p:childTnLst>
                                </p:cTn>
                              </p:par>
                            </p:childTnLst>
                          </p:cTn>
                        </p:par>
                        <p:par>
                          <p:cTn id="19" fill="hold">
                            <p:stCondLst>
                              <p:cond delay="2500"/>
                            </p:stCondLst>
                            <p:childTnLst>
                              <p:par>
                                <p:cTn id="20" presetID="42" presetClass="entr" presetSubtype="0" fill="hold" grpId="0" nodeType="afterEffect">
                                  <p:stCondLst>
                                    <p:cond delay="0"/>
                                  </p:stCondLst>
                                  <p:childTnLst>
                                    <p:set>
                                      <p:cBhvr>
                                        <p:cTn id="21" dur="1" fill="hold">
                                          <p:stCondLst>
                                            <p:cond delay="0"/>
                                          </p:stCondLst>
                                        </p:cTn>
                                        <p:tgtEl>
                                          <p:spTgt spid="107"/>
                                        </p:tgtEl>
                                        <p:attrNameLst>
                                          <p:attrName>style.visibility</p:attrName>
                                        </p:attrNameLst>
                                      </p:cBhvr>
                                      <p:to>
                                        <p:strVal val="visible"/>
                                      </p:to>
                                    </p:set>
                                    <p:animEffect transition="in" filter="fade">
                                      <p:cBhvr>
                                        <p:cTn id="22" dur="1000"/>
                                        <p:tgtEl>
                                          <p:spTgt spid="107"/>
                                        </p:tgtEl>
                                      </p:cBhvr>
                                    </p:animEffect>
                                    <p:anim calcmode="lin" valueType="num">
                                      <p:cBhvr>
                                        <p:cTn id="23" dur="1000" fill="hold"/>
                                        <p:tgtEl>
                                          <p:spTgt spid="107"/>
                                        </p:tgtEl>
                                        <p:attrNameLst>
                                          <p:attrName>ppt_x</p:attrName>
                                        </p:attrNameLst>
                                      </p:cBhvr>
                                      <p:tavLst>
                                        <p:tav tm="0">
                                          <p:val>
                                            <p:strVal val="#ppt_x"/>
                                          </p:val>
                                        </p:tav>
                                        <p:tav tm="100000">
                                          <p:val>
                                            <p:strVal val="#ppt_x"/>
                                          </p:val>
                                        </p:tav>
                                      </p:tavLst>
                                    </p:anim>
                                    <p:anim calcmode="lin" valueType="num">
                                      <p:cBhvr>
                                        <p:cTn id="24" dur="1000" fill="hold"/>
                                        <p:tgtEl>
                                          <p:spTgt spid="107"/>
                                        </p:tgtEl>
                                        <p:attrNameLst>
                                          <p:attrName>ppt_y</p:attrName>
                                        </p:attrNameLst>
                                      </p:cBhvr>
                                      <p:tavLst>
                                        <p:tav tm="0">
                                          <p:val>
                                            <p:strVal val="#ppt_y+.1"/>
                                          </p:val>
                                        </p:tav>
                                        <p:tav tm="100000">
                                          <p:val>
                                            <p:strVal val="#ppt_y"/>
                                          </p:val>
                                        </p:tav>
                                      </p:tavLst>
                                    </p:anim>
                                  </p:childTnLst>
                                </p:cTn>
                              </p:par>
                            </p:childTnLst>
                          </p:cTn>
                        </p:par>
                        <p:par>
                          <p:cTn id="25" fill="hold">
                            <p:stCondLst>
                              <p:cond delay="3500"/>
                            </p:stCondLst>
                            <p:childTnLst>
                              <p:par>
                                <p:cTn id="26" presetID="31" presetClass="entr" presetSubtype="0" fill="hold" grpId="0" nodeType="afterEffect">
                                  <p:stCondLst>
                                    <p:cond delay="0"/>
                                  </p:stCondLst>
                                  <p:childTnLst>
                                    <p:set>
                                      <p:cBhvr>
                                        <p:cTn id="27" dur="1" fill="hold">
                                          <p:stCondLst>
                                            <p:cond delay="0"/>
                                          </p:stCondLst>
                                        </p:cTn>
                                        <p:tgtEl>
                                          <p:spTgt spid="117"/>
                                        </p:tgtEl>
                                        <p:attrNameLst>
                                          <p:attrName>style.visibility</p:attrName>
                                        </p:attrNameLst>
                                      </p:cBhvr>
                                      <p:to>
                                        <p:strVal val="visible"/>
                                      </p:to>
                                    </p:set>
                                    <p:anim calcmode="lin" valueType="num">
                                      <p:cBhvr>
                                        <p:cTn id="28" dur="1000" fill="hold"/>
                                        <p:tgtEl>
                                          <p:spTgt spid="117"/>
                                        </p:tgtEl>
                                        <p:attrNameLst>
                                          <p:attrName>ppt_w</p:attrName>
                                        </p:attrNameLst>
                                      </p:cBhvr>
                                      <p:tavLst>
                                        <p:tav tm="0">
                                          <p:val>
                                            <p:fltVal val="0"/>
                                          </p:val>
                                        </p:tav>
                                        <p:tav tm="100000">
                                          <p:val>
                                            <p:strVal val="#ppt_w"/>
                                          </p:val>
                                        </p:tav>
                                      </p:tavLst>
                                    </p:anim>
                                    <p:anim calcmode="lin" valueType="num">
                                      <p:cBhvr>
                                        <p:cTn id="29" dur="1000" fill="hold"/>
                                        <p:tgtEl>
                                          <p:spTgt spid="117"/>
                                        </p:tgtEl>
                                        <p:attrNameLst>
                                          <p:attrName>ppt_h</p:attrName>
                                        </p:attrNameLst>
                                      </p:cBhvr>
                                      <p:tavLst>
                                        <p:tav tm="0">
                                          <p:val>
                                            <p:fltVal val="0"/>
                                          </p:val>
                                        </p:tav>
                                        <p:tav tm="100000">
                                          <p:val>
                                            <p:strVal val="#ppt_h"/>
                                          </p:val>
                                        </p:tav>
                                      </p:tavLst>
                                    </p:anim>
                                    <p:anim calcmode="lin" valueType="num">
                                      <p:cBhvr>
                                        <p:cTn id="30" dur="1000" fill="hold"/>
                                        <p:tgtEl>
                                          <p:spTgt spid="117"/>
                                        </p:tgtEl>
                                        <p:attrNameLst>
                                          <p:attrName>style.rotation</p:attrName>
                                        </p:attrNameLst>
                                      </p:cBhvr>
                                      <p:tavLst>
                                        <p:tav tm="0">
                                          <p:val>
                                            <p:fltVal val="90"/>
                                          </p:val>
                                        </p:tav>
                                        <p:tav tm="100000">
                                          <p:val>
                                            <p:fltVal val="0"/>
                                          </p:val>
                                        </p:tav>
                                      </p:tavLst>
                                    </p:anim>
                                    <p:animEffect transition="in" filter="fade">
                                      <p:cBhvr>
                                        <p:cTn id="31" dur="1000"/>
                                        <p:tgtEl>
                                          <p:spTgt spid="117"/>
                                        </p:tgtEl>
                                      </p:cBhvr>
                                    </p:animEffect>
                                  </p:childTnLst>
                                </p:cTn>
                              </p:par>
                            </p:childTnLst>
                          </p:cTn>
                        </p:par>
                        <p:par>
                          <p:cTn id="32" fill="hold">
                            <p:stCondLst>
                              <p:cond delay="4500"/>
                            </p:stCondLst>
                            <p:childTnLst>
                              <p:par>
                                <p:cTn id="33" presetID="2" presetClass="entr" presetSubtype="2" fill="hold" nodeType="afterEffect">
                                  <p:stCondLst>
                                    <p:cond delay="0"/>
                                  </p:stCondLst>
                                  <p:childTnLst>
                                    <p:set>
                                      <p:cBhvr>
                                        <p:cTn id="34" dur="1" fill="hold">
                                          <p:stCondLst>
                                            <p:cond delay="0"/>
                                          </p:stCondLst>
                                        </p:cTn>
                                        <p:tgtEl>
                                          <p:spTgt spid="108"/>
                                        </p:tgtEl>
                                        <p:attrNameLst>
                                          <p:attrName>style.visibility</p:attrName>
                                        </p:attrNameLst>
                                      </p:cBhvr>
                                      <p:to>
                                        <p:strVal val="visible"/>
                                      </p:to>
                                    </p:set>
                                    <p:anim calcmode="lin" valueType="num">
                                      <p:cBhvr additive="base">
                                        <p:cTn id="35" dur="500" fill="hold"/>
                                        <p:tgtEl>
                                          <p:spTgt spid="108"/>
                                        </p:tgtEl>
                                        <p:attrNameLst>
                                          <p:attrName>ppt_x</p:attrName>
                                        </p:attrNameLst>
                                      </p:cBhvr>
                                      <p:tavLst>
                                        <p:tav tm="0">
                                          <p:val>
                                            <p:strVal val="1+#ppt_w/2"/>
                                          </p:val>
                                        </p:tav>
                                        <p:tav tm="100000">
                                          <p:val>
                                            <p:strVal val="#ppt_x"/>
                                          </p:val>
                                        </p:tav>
                                      </p:tavLst>
                                    </p:anim>
                                    <p:anim calcmode="lin" valueType="num">
                                      <p:cBhvr additive="base">
                                        <p:cTn id="36" dur="500" fill="hold"/>
                                        <p:tgtEl>
                                          <p:spTgt spid="108"/>
                                        </p:tgtEl>
                                        <p:attrNameLst>
                                          <p:attrName>ppt_y</p:attrName>
                                        </p:attrNameLst>
                                      </p:cBhvr>
                                      <p:tavLst>
                                        <p:tav tm="0">
                                          <p:val>
                                            <p:strVal val="#ppt_y"/>
                                          </p:val>
                                        </p:tav>
                                        <p:tav tm="100000">
                                          <p:val>
                                            <p:strVal val="#ppt_y"/>
                                          </p:val>
                                        </p:tav>
                                      </p:tavLst>
                                    </p:anim>
                                  </p:childTnLst>
                                </p:cTn>
                              </p:par>
                            </p:childTnLst>
                          </p:cTn>
                        </p:par>
                        <p:par>
                          <p:cTn id="37" fill="hold">
                            <p:stCondLst>
                              <p:cond delay="5000"/>
                            </p:stCondLst>
                            <p:childTnLst>
                              <p:par>
                                <p:cTn id="38" presetID="42" presetClass="entr" presetSubtype="0" fill="hold" grpId="0" nodeType="afterEffect">
                                  <p:stCondLst>
                                    <p:cond delay="0"/>
                                  </p:stCondLst>
                                  <p:childTnLst>
                                    <p:set>
                                      <p:cBhvr>
                                        <p:cTn id="39" dur="1" fill="hold">
                                          <p:stCondLst>
                                            <p:cond delay="0"/>
                                          </p:stCondLst>
                                        </p:cTn>
                                        <p:tgtEl>
                                          <p:spTgt spid="106"/>
                                        </p:tgtEl>
                                        <p:attrNameLst>
                                          <p:attrName>style.visibility</p:attrName>
                                        </p:attrNameLst>
                                      </p:cBhvr>
                                      <p:to>
                                        <p:strVal val="visible"/>
                                      </p:to>
                                    </p:set>
                                    <p:animEffect transition="in" filter="fade">
                                      <p:cBhvr>
                                        <p:cTn id="40" dur="1000"/>
                                        <p:tgtEl>
                                          <p:spTgt spid="106"/>
                                        </p:tgtEl>
                                      </p:cBhvr>
                                    </p:animEffect>
                                    <p:anim calcmode="lin" valueType="num">
                                      <p:cBhvr>
                                        <p:cTn id="41" dur="1000" fill="hold"/>
                                        <p:tgtEl>
                                          <p:spTgt spid="106"/>
                                        </p:tgtEl>
                                        <p:attrNameLst>
                                          <p:attrName>ppt_x</p:attrName>
                                        </p:attrNameLst>
                                      </p:cBhvr>
                                      <p:tavLst>
                                        <p:tav tm="0">
                                          <p:val>
                                            <p:strVal val="#ppt_x"/>
                                          </p:val>
                                        </p:tav>
                                        <p:tav tm="100000">
                                          <p:val>
                                            <p:strVal val="#ppt_x"/>
                                          </p:val>
                                        </p:tav>
                                      </p:tavLst>
                                    </p:anim>
                                    <p:anim calcmode="lin" valueType="num">
                                      <p:cBhvr>
                                        <p:cTn id="42" dur="1000" fill="hold"/>
                                        <p:tgtEl>
                                          <p:spTgt spid="106"/>
                                        </p:tgtEl>
                                        <p:attrNameLst>
                                          <p:attrName>ppt_y</p:attrName>
                                        </p:attrNameLst>
                                      </p:cBhvr>
                                      <p:tavLst>
                                        <p:tav tm="0">
                                          <p:val>
                                            <p:strVal val="#ppt_y+.1"/>
                                          </p:val>
                                        </p:tav>
                                        <p:tav tm="100000">
                                          <p:val>
                                            <p:strVal val="#ppt_y"/>
                                          </p:val>
                                        </p:tav>
                                      </p:tavLst>
                                    </p:anim>
                                  </p:childTnLst>
                                </p:cTn>
                              </p:par>
                            </p:childTnLst>
                          </p:cTn>
                        </p:par>
                        <p:par>
                          <p:cTn id="43" fill="hold">
                            <p:stCondLst>
                              <p:cond delay="6000"/>
                            </p:stCondLst>
                            <p:childTnLst>
                              <p:par>
                                <p:cTn id="44" presetID="31" presetClass="entr" presetSubtype="0" fill="hold" grpId="0" nodeType="afterEffect">
                                  <p:stCondLst>
                                    <p:cond delay="0"/>
                                  </p:stCondLst>
                                  <p:childTnLst>
                                    <p:set>
                                      <p:cBhvr>
                                        <p:cTn id="45" dur="1" fill="hold">
                                          <p:stCondLst>
                                            <p:cond delay="0"/>
                                          </p:stCondLst>
                                        </p:cTn>
                                        <p:tgtEl>
                                          <p:spTgt spid="116"/>
                                        </p:tgtEl>
                                        <p:attrNameLst>
                                          <p:attrName>style.visibility</p:attrName>
                                        </p:attrNameLst>
                                      </p:cBhvr>
                                      <p:to>
                                        <p:strVal val="visible"/>
                                      </p:to>
                                    </p:set>
                                    <p:anim calcmode="lin" valueType="num">
                                      <p:cBhvr>
                                        <p:cTn id="46" dur="1000" fill="hold"/>
                                        <p:tgtEl>
                                          <p:spTgt spid="116"/>
                                        </p:tgtEl>
                                        <p:attrNameLst>
                                          <p:attrName>ppt_w</p:attrName>
                                        </p:attrNameLst>
                                      </p:cBhvr>
                                      <p:tavLst>
                                        <p:tav tm="0">
                                          <p:val>
                                            <p:fltVal val="0"/>
                                          </p:val>
                                        </p:tav>
                                        <p:tav tm="100000">
                                          <p:val>
                                            <p:strVal val="#ppt_w"/>
                                          </p:val>
                                        </p:tav>
                                      </p:tavLst>
                                    </p:anim>
                                    <p:anim calcmode="lin" valueType="num">
                                      <p:cBhvr>
                                        <p:cTn id="47" dur="1000" fill="hold"/>
                                        <p:tgtEl>
                                          <p:spTgt spid="116"/>
                                        </p:tgtEl>
                                        <p:attrNameLst>
                                          <p:attrName>ppt_h</p:attrName>
                                        </p:attrNameLst>
                                      </p:cBhvr>
                                      <p:tavLst>
                                        <p:tav tm="0">
                                          <p:val>
                                            <p:fltVal val="0"/>
                                          </p:val>
                                        </p:tav>
                                        <p:tav tm="100000">
                                          <p:val>
                                            <p:strVal val="#ppt_h"/>
                                          </p:val>
                                        </p:tav>
                                      </p:tavLst>
                                    </p:anim>
                                    <p:anim calcmode="lin" valueType="num">
                                      <p:cBhvr>
                                        <p:cTn id="48" dur="1000" fill="hold"/>
                                        <p:tgtEl>
                                          <p:spTgt spid="116"/>
                                        </p:tgtEl>
                                        <p:attrNameLst>
                                          <p:attrName>style.rotation</p:attrName>
                                        </p:attrNameLst>
                                      </p:cBhvr>
                                      <p:tavLst>
                                        <p:tav tm="0">
                                          <p:val>
                                            <p:fltVal val="90"/>
                                          </p:val>
                                        </p:tav>
                                        <p:tav tm="100000">
                                          <p:val>
                                            <p:fltVal val="0"/>
                                          </p:val>
                                        </p:tav>
                                      </p:tavLst>
                                    </p:anim>
                                    <p:animEffect transition="in" filter="fade">
                                      <p:cBhvr>
                                        <p:cTn id="49" dur="1000"/>
                                        <p:tgtEl>
                                          <p:spTgt spid="116"/>
                                        </p:tgtEl>
                                      </p:cBhvr>
                                    </p:animEffect>
                                  </p:childTnLst>
                                </p:cTn>
                              </p:par>
                            </p:childTnLst>
                          </p:cTn>
                        </p:par>
                        <p:par>
                          <p:cTn id="50" fill="hold">
                            <p:stCondLst>
                              <p:cond delay="7000"/>
                            </p:stCondLst>
                            <p:childTnLst>
                              <p:par>
                                <p:cTn id="51" presetID="2" presetClass="entr" presetSubtype="8" fill="hold" nodeType="afterEffect">
                                  <p:stCondLst>
                                    <p:cond delay="0"/>
                                  </p:stCondLst>
                                  <p:childTnLst>
                                    <p:set>
                                      <p:cBhvr>
                                        <p:cTn id="52" dur="1" fill="hold">
                                          <p:stCondLst>
                                            <p:cond delay="0"/>
                                          </p:stCondLst>
                                        </p:cTn>
                                        <p:tgtEl>
                                          <p:spTgt spid="118"/>
                                        </p:tgtEl>
                                        <p:attrNameLst>
                                          <p:attrName>style.visibility</p:attrName>
                                        </p:attrNameLst>
                                      </p:cBhvr>
                                      <p:to>
                                        <p:strVal val="visible"/>
                                      </p:to>
                                    </p:set>
                                    <p:anim calcmode="lin" valueType="num">
                                      <p:cBhvr additive="base">
                                        <p:cTn id="53" dur="500" fill="hold"/>
                                        <p:tgtEl>
                                          <p:spTgt spid="118"/>
                                        </p:tgtEl>
                                        <p:attrNameLst>
                                          <p:attrName>ppt_x</p:attrName>
                                        </p:attrNameLst>
                                      </p:cBhvr>
                                      <p:tavLst>
                                        <p:tav tm="0">
                                          <p:val>
                                            <p:strVal val="0-#ppt_w/2"/>
                                          </p:val>
                                        </p:tav>
                                        <p:tav tm="100000">
                                          <p:val>
                                            <p:strVal val="#ppt_x"/>
                                          </p:val>
                                        </p:tav>
                                      </p:tavLst>
                                    </p:anim>
                                    <p:anim calcmode="lin" valueType="num">
                                      <p:cBhvr additive="base">
                                        <p:cTn id="54" dur="500" fill="hold"/>
                                        <p:tgtEl>
                                          <p:spTgt spid="118"/>
                                        </p:tgtEl>
                                        <p:attrNameLst>
                                          <p:attrName>ppt_y</p:attrName>
                                        </p:attrNameLst>
                                      </p:cBhvr>
                                      <p:tavLst>
                                        <p:tav tm="0">
                                          <p:val>
                                            <p:strVal val="#ppt_y"/>
                                          </p:val>
                                        </p:tav>
                                        <p:tav tm="100000">
                                          <p:val>
                                            <p:strVal val="#ppt_y"/>
                                          </p:val>
                                        </p:tav>
                                      </p:tavLst>
                                    </p:anim>
                                  </p:childTnLst>
                                </p:cTn>
                              </p:par>
                            </p:childTnLst>
                          </p:cTn>
                        </p:par>
                        <p:par>
                          <p:cTn id="55" fill="hold">
                            <p:stCondLst>
                              <p:cond delay="7500"/>
                            </p:stCondLst>
                            <p:childTnLst>
                              <p:par>
                                <p:cTn id="56" presetID="42" presetClass="entr" presetSubtype="0" fill="hold" grpId="0" nodeType="afterEffect">
                                  <p:stCondLst>
                                    <p:cond delay="0"/>
                                  </p:stCondLst>
                                  <p:childTnLst>
                                    <p:set>
                                      <p:cBhvr>
                                        <p:cTn id="57" dur="1" fill="hold">
                                          <p:stCondLst>
                                            <p:cond delay="0"/>
                                          </p:stCondLst>
                                        </p:cTn>
                                        <p:tgtEl>
                                          <p:spTgt spid="130"/>
                                        </p:tgtEl>
                                        <p:attrNameLst>
                                          <p:attrName>style.visibility</p:attrName>
                                        </p:attrNameLst>
                                      </p:cBhvr>
                                      <p:to>
                                        <p:strVal val="visible"/>
                                      </p:to>
                                    </p:set>
                                    <p:animEffect transition="in" filter="fade">
                                      <p:cBhvr>
                                        <p:cTn id="58" dur="1000"/>
                                        <p:tgtEl>
                                          <p:spTgt spid="130"/>
                                        </p:tgtEl>
                                      </p:cBhvr>
                                    </p:animEffect>
                                    <p:anim calcmode="lin" valueType="num">
                                      <p:cBhvr>
                                        <p:cTn id="59" dur="1000" fill="hold"/>
                                        <p:tgtEl>
                                          <p:spTgt spid="130"/>
                                        </p:tgtEl>
                                        <p:attrNameLst>
                                          <p:attrName>ppt_x</p:attrName>
                                        </p:attrNameLst>
                                      </p:cBhvr>
                                      <p:tavLst>
                                        <p:tav tm="0">
                                          <p:val>
                                            <p:strVal val="#ppt_x"/>
                                          </p:val>
                                        </p:tav>
                                        <p:tav tm="100000">
                                          <p:val>
                                            <p:strVal val="#ppt_x"/>
                                          </p:val>
                                        </p:tav>
                                      </p:tavLst>
                                    </p:anim>
                                    <p:anim calcmode="lin" valueType="num">
                                      <p:cBhvr>
                                        <p:cTn id="60" dur="1000" fill="hold"/>
                                        <p:tgtEl>
                                          <p:spTgt spid="130"/>
                                        </p:tgtEl>
                                        <p:attrNameLst>
                                          <p:attrName>ppt_y</p:attrName>
                                        </p:attrNameLst>
                                      </p:cBhvr>
                                      <p:tavLst>
                                        <p:tav tm="0">
                                          <p:val>
                                            <p:strVal val="#ppt_y+.1"/>
                                          </p:val>
                                        </p:tav>
                                        <p:tav tm="100000">
                                          <p:val>
                                            <p:strVal val="#ppt_y"/>
                                          </p:val>
                                        </p:tav>
                                      </p:tavLst>
                                    </p:anim>
                                  </p:childTnLst>
                                </p:cTn>
                              </p:par>
                            </p:childTnLst>
                          </p:cTn>
                        </p:par>
                        <p:par>
                          <p:cTn id="61" fill="hold">
                            <p:stCondLst>
                              <p:cond delay="8500"/>
                            </p:stCondLst>
                            <p:childTnLst>
                              <p:par>
                                <p:cTn id="62" presetID="31" presetClass="entr" presetSubtype="0" fill="hold" grpId="0" nodeType="afterEffect">
                                  <p:stCondLst>
                                    <p:cond delay="0"/>
                                  </p:stCondLst>
                                  <p:childTnLst>
                                    <p:set>
                                      <p:cBhvr>
                                        <p:cTn id="63" dur="1" fill="hold">
                                          <p:stCondLst>
                                            <p:cond delay="0"/>
                                          </p:stCondLst>
                                        </p:cTn>
                                        <p:tgtEl>
                                          <p:spTgt spid="131"/>
                                        </p:tgtEl>
                                        <p:attrNameLst>
                                          <p:attrName>style.visibility</p:attrName>
                                        </p:attrNameLst>
                                      </p:cBhvr>
                                      <p:to>
                                        <p:strVal val="visible"/>
                                      </p:to>
                                    </p:set>
                                    <p:anim calcmode="lin" valueType="num">
                                      <p:cBhvr>
                                        <p:cTn id="64" dur="1000" fill="hold"/>
                                        <p:tgtEl>
                                          <p:spTgt spid="131"/>
                                        </p:tgtEl>
                                        <p:attrNameLst>
                                          <p:attrName>ppt_w</p:attrName>
                                        </p:attrNameLst>
                                      </p:cBhvr>
                                      <p:tavLst>
                                        <p:tav tm="0">
                                          <p:val>
                                            <p:fltVal val="0"/>
                                          </p:val>
                                        </p:tav>
                                        <p:tav tm="100000">
                                          <p:val>
                                            <p:strVal val="#ppt_w"/>
                                          </p:val>
                                        </p:tav>
                                      </p:tavLst>
                                    </p:anim>
                                    <p:anim calcmode="lin" valueType="num">
                                      <p:cBhvr>
                                        <p:cTn id="65" dur="1000" fill="hold"/>
                                        <p:tgtEl>
                                          <p:spTgt spid="131"/>
                                        </p:tgtEl>
                                        <p:attrNameLst>
                                          <p:attrName>ppt_h</p:attrName>
                                        </p:attrNameLst>
                                      </p:cBhvr>
                                      <p:tavLst>
                                        <p:tav tm="0">
                                          <p:val>
                                            <p:fltVal val="0"/>
                                          </p:val>
                                        </p:tav>
                                        <p:tav tm="100000">
                                          <p:val>
                                            <p:strVal val="#ppt_h"/>
                                          </p:val>
                                        </p:tav>
                                      </p:tavLst>
                                    </p:anim>
                                    <p:anim calcmode="lin" valueType="num">
                                      <p:cBhvr>
                                        <p:cTn id="66" dur="1000" fill="hold"/>
                                        <p:tgtEl>
                                          <p:spTgt spid="131"/>
                                        </p:tgtEl>
                                        <p:attrNameLst>
                                          <p:attrName>style.rotation</p:attrName>
                                        </p:attrNameLst>
                                      </p:cBhvr>
                                      <p:tavLst>
                                        <p:tav tm="0">
                                          <p:val>
                                            <p:fltVal val="90"/>
                                          </p:val>
                                        </p:tav>
                                        <p:tav tm="100000">
                                          <p:val>
                                            <p:fltVal val="0"/>
                                          </p:val>
                                        </p:tav>
                                      </p:tavLst>
                                    </p:anim>
                                    <p:animEffect transition="in" filter="fade">
                                      <p:cBhvr>
                                        <p:cTn id="67" dur="1000"/>
                                        <p:tgtEl>
                                          <p:spTgt spid="1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8" grpId="0"/>
      <p:bldP spid="106" grpId="0"/>
      <p:bldP spid="107" grpId="0"/>
      <p:bldGraphic spid="116" grpId="0">
        <p:bldAsOne/>
      </p:bldGraphic>
      <p:bldGraphic spid="117" grpId="0">
        <p:bldAsOne/>
      </p:bldGraphic>
      <p:bldP spid="130" grpId="0"/>
      <p:bldGraphic spid="131" grpId="0">
        <p:bldAsOne/>
      </p:bldGraphic>
    </p:bldLst>
  </p:timing>
</p:sld>
</file>

<file path=ppt/slides/slide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26" name="Group 25">
            <a:extLst>
              <a:ext uri="{FF2B5EF4-FFF2-40B4-BE49-F238E27FC236}">
                <a16:creationId xmlns:a16="http://schemas.microsoft.com/office/drawing/2014/main" id="{49F54C83-EC53-4CC6-8F31-AF22B8EC18DC}"/>
              </a:ext>
            </a:extLst>
          </p:cNvPr>
          <p:cNvGrpSpPr/>
          <p:nvPr/>
        </p:nvGrpSpPr>
        <p:grpSpPr>
          <a:xfrm>
            <a:off x="914400" y="4334256"/>
            <a:ext cx="2434147" cy="2011680"/>
            <a:chOff x="914400" y="4334256"/>
            <a:chExt cx="2434147" cy="2011680"/>
          </a:xfrm>
        </p:grpSpPr>
        <p:sp>
          <p:nvSpPr>
            <p:cNvPr id="37" name="Rounded Rectangle 36"/>
            <p:cNvSpPr/>
            <p:nvPr/>
          </p:nvSpPr>
          <p:spPr bwMode="auto">
            <a:xfrm>
              <a:off x="914400" y="4334256"/>
              <a:ext cx="2434147" cy="2011680"/>
            </a:xfrm>
            <a:prstGeom prst="roundRect">
              <a:avLst>
                <a:gd name="adj" fmla="val 5715"/>
              </a:avLst>
            </a:prstGeom>
            <a:solidFill>
              <a:srgbClr val="BF2500"/>
            </a:solidFill>
            <a:ln w="9525">
              <a:noFill/>
              <a:round/>
              <a:headEnd/>
              <a:tailEnd/>
            </a:ln>
          </p:spPr>
          <p:txBody>
            <a:bodyPr vert="horz" wrap="square" lIns="121920" tIns="60960" rIns="121920" bIns="60960" numCol="1" rtlCol="0" anchor="ctr" anchorCtr="1" compatLnSpc="1">
              <a:prstTxWarp prst="textNoShape">
                <a:avLst/>
              </a:prstTxWarp>
            </a:bodyPr>
            <a:lstStyle/>
            <a:p>
              <a:pPr algn="ctr"/>
              <a:r>
                <a:rPr lang="en-US" sz="2400" dirty="0"/>
                <a:t> </a:t>
              </a:r>
            </a:p>
          </p:txBody>
        </p:sp>
        <p:sp>
          <p:nvSpPr>
            <p:cNvPr id="38" name="TextBox 37"/>
            <p:cNvSpPr txBox="1"/>
            <p:nvPr/>
          </p:nvSpPr>
          <p:spPr>
            <a:xfrm>
              <a:off x="1011333" y="5039304"/>
              <a:ext cx="2240280" cy="1077218"/>
            </a:xfrm>
            <a:prstGeom prst="rect">
              <a:avLst/>
            </a:prstGeom>
            <a:noFill/>
          </p:spPr>
          <p:txBody>
            <a:bodyPr wrap="square" lIns="0" tIns="0" rIns="0" bIns="0" rtlCol="0" anchor="t">
              <a:spAutoFit/>
            </a:bodyPr>
            <a:lstStyle/>
            <a:p>
              <a:pPr algn="ct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13" name="Group 12">
            <a:extLst>
              <a:ext uri="{FF2B5EF4-FFF2-40B4-BE49-F238E27FC236}">
                <a16:creationId xmlns:a16="http://schemas.microsoft.com/office/drawing/2014/main" id="{3FF1D11F-8D6F-4D4E-A273-710DE353B289}"/>
              </a:ext>
            </a:extLst>
          </p:cNvPr>
          <p:cNvGrpSpPr/>
          <p:nvPr/>
        </p:nvGrpSpPr>
        <p:grpSpPr>
          <a:xfrm>
            <a:off x="8850489" y="4340240"/>
            <a:ext cx="2434147" cy="2011680"/>
            <a:chOff x="8850489" y="4340240"/>
            <a:chExt cx="2434147" cy="2011680"/>
          </a:xfrm>
        </p:grpSpPr>
        <p:sp>
          <p:nvSpPr>
            <p:cNvPr id="41" name="Rounded Rectangle 40"/>
            <p:cNvSpPr/>
            <p:nvPr/>
          </p:nvSpPr>
          <p:spPr bwMode="auto">
            <a:xfrm>
              <a:off x="8850489" y="4340240"/>
              <a:ext cx="2434147" cy="2011680"/>
            </a:xfrm>
            <a:prstGeom prst="roundRect">
              <a:avLst>
                <a:gd name="adj" fmla="val 5715"/>
              </a:avLst>
            </a:prstGeom>
            <a:solidFill>
              <a:srgbClr val="CF3510"/>
            </a:solidFill>
            <a:ln w="9525">
              <a:noFill/>
              <a:round/>
              <a:headEnd/>
              <a:tailEnd/>
            </a:ln>
          </p:spPr>
          <p:txBody>
            <a:bodyPr vert="horz" wrap="square" lIns="121920" tIns="60960" rIns="121920" bIns="60960" numCol="1" rtlCol="0" anchor="ctr" anchorCtr="1" compatLnSpc="1">
              <a:prstTxWarp prst="textNoShape">
                <a:avLst/>
              </a:prstTxWarp>
            </a:bodyPr>
            <a:lstStyle/>
            <a:p>
              <a:pPr algn="ctr"/>
              <a:r>
                <a:rPr lang="en-US" sz="2400" dirty="0"/>
                <a:t> </a:t>
              </a:r>
            </a:p>
          </p:txBody>
        </p:sp>
        <p:sp>
          <p:nvSpPr>
            <p:cNvPr id="42" name="TextBox 41"/>
            <p:cNvSpPr txBox="1"/>
            <p:nvPr/>
          </p:nvSpPr>
          <p:spPr>
            <a:xfrm>
              <a:off x="8947421" y="5019671"/>
              <a:ext cx="2240280" cy="1077218"/>
            </a:xfrm>
            <a:prstGeom prst="rect">
              <a:avLst/>
            </a:prstGeom>
            <a:noFill/>
          </p:spPr>
          <p:txBody>
            <a:bodyPr wrap="square" lIns="0" tIns="0" rIns="0" bIns="0" rtlCol="0" anchor="t">
              <a:spAutoFit/>
            </a:bodyPr>
            <a:lstStyle/>
            <a:p>
              <a:pPr algn="ct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8" name="Group 7">
            <a:extLst>
              <a:ext uri="{FF2B5EF4-FFF2-40B4-BE49-F238E27FC236}">
                <a16:creationId xmlns:a16="http://schemas.microsoft.com/office/drawing/2014/main" id="{0E124BC8-667E-414D-B457-031441415146}"/>
              </a:ext>
            </a:extLst>
          </p:cNvPr>
          <p:cNvGrpSpPr/>
          <p:nvPr/>
        </p:nvGrpSpPr>
        <p:grpSpPr>
          <a:xfrm>
            <a:off x="8850488" y="1776147"/>
            <a:ext cx="2434147" cy="2011680"/>
            <a:chOff x="8850488" y="1776147"/>
            <a:chExt cx="2434147" cy="2011680"/>
          </a:xfrm>
        </p:grpSpPr>
        <p:sp>
          <p:nvSpPr>
            <p:cNvPr id="33" name="Rounded Rectangle 32"/>
            <p:cNvSpPr/>
            <p:nvPr/>
          </p:nvSpPr>
          <p:spPr bwMode="auto">
            <a:xfrm>
              <a:off x="8850488" y="1776147"/>
              <a:ext cx="2434147" cy="2011680"/>
            </a:xfrm>
            <a:prstGeom prst="roundRect">
              <a:avLst>
                <a:gd name="adj" fmla="val 5715"/>
              </a:avLst>
            </a:prstGeom>
            <a:solidFill>
              <a:srgbClr val="E04621"/>
            </a:solidFill>
            <a:ln w="9525">
              <a:noFill/>
              <a:round/>
              <a:headEnd/>
              <a:tailEnd/>
            </a:ln>
          </p:spPr>
          <p:txBody>
            <a:bodyPr vert="horz" wrap="square" lIns="121920" tIns="60960" rIns="121920" bIns="60960" numCol="1" rtlCol="0" anchor="ctr" anchorCtr="1" compatLnSpc="1">
              <a:prstTxWarp prst="textNoShape">
                <a:avLst/>
              </a:prstTxWarp>
            </a:bodyPr>
            <a:lstStyle/>
            <a:p>
              <a:pPr algn="ctr"/>
              <a:r>
                <a:rPr lang="en-US" sz="2400" dirty="0"/>
                <a:t> </a:t>
              </a:r>
            </a:p>
          </p:txBody>
        </p:sp>
        <p:sp>
          <p:nvSpPr>
            <p:cNvPr id="34" name="TextBox 33"/>
            <p:cNvSpPr txBox="1"/>
            <p:nvPr/>
          </p:nvSpPr>
          <p:spPr>
            <a:xfrm>
              <a:off x="8947421" y="2425098"/>
              <a:ext cx="2240280" cy="1077218"/>
            </a:xfrm>
            <a:prstGeom prst="rect">
              <a:avLst/>
            </a:prstGeom>
            <a:noFill/>
          </p:spPr>
          <p:txBody>
            <a:bodyPr wrap="square" lIns="0" tIns="0" rIns="0" bIns="0" rtlCol="0" anchor="t">
              <a:spAutoFit/>
            </a:bodyPr>
            <a:lstStyle/>
            <a:p>
              <a:pPr algn="ct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7" name="Group 6">
            <a:extLst>
              <a:ext uri="{FF2B5EF4-FFF2-40B4-BE49-F238E27FC236}">
                <a16:creationId xmlns:a16="http://schemas.microsoft.com/office/drawing/2014/main" id="{BA3B0DBF-37FC-4B7C-8B7E-977F9237D896}"/>
              </a:ext>
            </a:extLst>
          </p:cNvPr>
          <p:cNvGrpSpPr/>
          <p:nvPr/>
        </p:nvGrpSpPr>
        <p:grpSpPr>
          <a:xfrm>
            <a:off x="941430" y="1761806"/>
            <a:ext cx="2434147" cy="2011680"/>
            <a:chOff x="941430" y="1761806"/>
            <a:chExt cx="2434147" cy="2011680"/>
          </a:xfrm>
        </p:grpSpPr>
        <p:sp>
          <p:nvSpPr>
            <p:cNvPr id="28" name="Rounded Rectangle 27"/>
            <p:cNvSpPr/>
            <p:nvPr/>
          </p:nvSpPr>
          <p:spPr bwMode="auto">
            <a:xfrm>
              <a:off x="941430" y="1761806"/>
              <a:ext cx="2434147" cy="2011680"/>
            </a:xfrm>
            <a:prstGeom prst="roundRect">
              <a:avLst>
                <a:gd name="adj" fmla="val 5715"/>
              </a:avLst>
            </a:prstGeom>
            <a:solidFill>
              <a:srgbClr val="E76C0F"/>
            </a:solidFill>
            <a:ln w="9525">
              <a:noFill/>
              <a:round/>
              <a:headEnd/>
              <a:tailEnd/>
            </a:ln>
          </p:spPr>
          <p:txBody>
            <a:bodyPr vert="horz" wrap="square" lIns="121920" tIns="60960" rIns="121920" bIns="60960" numCol="1" rtlCol="0" anchor="ctr" anchorCtr="1" compatLnSpc="1">
              <a:prstTxWarp prst="textNoShape">
                <a:avLst/>
              </a:prstTxWarp>
            </a:bodyPr>
            <a:lstStyle/>
            <a:p>
              <a:pPr algn="ctr"/>
              <a:r>
                <a:rPr lang="en-US" sz="2400" dirty="0"/>
                <a:t> </a:t>
              </a:r>
            </a:p>
          </p:txBody>
        </p:sp>
        <p:sp>
          <p:nvSpPr>
            <p:cNvPr id="29" name="TextBox 28"/>
            <p:cNvSpPr txBox="1"/>
            <p:nvPr/>
          </p:nvSpPr>
          <p:spPr>
            <a:xfrm>
              <a:off x="1044263" y="2416334"/>
              <a:ext cx="2240280" cy="1077218"/>
            </a:xfrm>
            <a:prstGeom prst="rect">
              <a:avLst/>
            </a:prstGeom>
            <a:noFill/>
          </p:spPr>
          <p:txBody>
            <a:bodyPr wrap="square" lIns="0" tIns="0" rIns="0" bIns="0" rtlCol="0" anchor="t">
              <a:spAutoFit/>
            </a:bodyPr>
            <a:lstStyle/>
            <a:p>
              <a:pPr algn="ct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sp>
        <p:nvSpPr>
          <p:cNvPr id="39" name="Rounded Rectangle 38"/>
          <p:cNvSpPr/>
          <p:nvPr/>
        </p:nvSpPr>
        <p:spPr bwMode="auto">
          <a:xfrm>
            <a:off x="914400" y="4336963"/>
            <a:ext cx="2434147" cy="489551"/>
          </a:xfrm>
          <a:prstGeom prst="roundRect">
            <a:avLst>
              <a:gd name="adj" fmla="val 19002"/>
            </a:avLst>
          </a:prstGeom>
          <a:solidFill>
            <a:srgbClr val="BF2500"/>
          </a:solidFill>
          <a:ln w="6350">
            <a:solidFill>
              <a:schemeClr val="bg1">
                <a:alpha val="25000"/>
              </a:schemeClr>
            </a:solidFill>
            <a:round/>
            <a:headEnd/>
            <a:tailEnd/>
          </a:ln>
          <a:effectLst>
            <a:outerShdw blurRad="50800" dist="38100" dir="5400000" algn="t" rotWithShape="0">
              <a:prstClr val="black">
                <a:alpha val="40000"/>
              </a:prstClr>
            </a:outerShdw>
          </a:effectLst>
        </p:spPr>
        <p:txBody>
          <a:bodyPr vert="horz" wrap="square" lIns="121920" tIns="60960" rIns="121920" bIns="60960" numCol="1" rtlCol="0" anchor="ctr" anchorCtr="1" compatLnSpc="1">
            <a:prstTxWarp prst="textNoShape">
              <a:avLst/>
            </a:prstTxWarp>
          </a:bodyPr>
          <a:lstStyle/>
          <a:p>
            <a:pPr>
              <a:spcBef>
                <a:spcPct val="20000"/>
              </a:spcBef>
              <a:defRPr/>
            </a:pPr>
            <a:r>
              <a:rPr lang="en-US" dirty="0">
                <a:solidFill>
                  <a:schemeClr val="bg1"/>
                </a:solidFill>
                <a:latin typeface="Bernard MT Condensed" panose="02050806060905020404" pitchFamily="18" charset="0"/>
              </a:rPr>
              <a:t>LOREM IPSUM 04 </a:t>
            </a:r>
          </a:p>
        </p:txBody>
      </p:sp>
      <p:sp>
        <p:nvSpPr>
          <p:cNvPr id="43" name="Rounded Rectangle 42"/>
          <p:cNvSpPr/>
          <p:nvPr/>
        </p:nvSpPr>
        <p:spPr bwMode="auto">
          <a:xfrm>
            <a:off x="8850489" y="4334257"/>
            <a:ext cx="2434147" cy="489551"/>
          </a:xfrm>
          <a:prstGeom prst="roundRect">
            <a:avLst>
              <a:gd name="adj" fmla="val 19002"/>
            </a:avLst>
          </a:prstGeom>
          <a:solidFill>
            <a:srgbClr val="CF3510"/>
          </a:solidFill>
          <a:ln w="6350">
            <a:solidFill>
              <a:schemeClr val="bg1">
                <a:alpha val="25000"/>
              </a:schemeClr>
            </a:solidFill>
            <a:round/>
            <a:headEnd/>
            <a:tailEnd/>
          </a:ln>
          <a:effectLst>
            <a:outerShdw blurRad="50800" dist="38100" dir="5400000" algn="t" rotWithShape="0">
              <a:prstClr val="black">
                <a:alpha val="40000"/>
              </a:prstClr>
            </a:outerShdw>
          </a:effectLst>
        </p:spPr>
        <p:txBody>
          <a:bodyPr vert="horz" wrap="square" lIns="121920" tIns="60960" rIns="121920" bIns="60960" numCol="1" rtlCol="0" anchor="ctr" anchorCtr="1" compatLnSpc="1">
            <a:prstTxWarp prst="textNoShape">
              <a:avLst/>
            </a:prstTxWarp>
          </a:bodyPr>
          <a:lstStyle/>
          <a:p>
            <a:pPr algn="ctr"/>
            <a:r>
              <a:rPr lang="en-US" dirty="0">
                <a:solidFill>
                  <a:schemeClr val="bg1"/>
                </a:solidFill>
                <a:latin typeface="Bernard MT Condensed" panose="02050806060905020404" pitchFamily="18" charset="0"/>
              </a:rPr>
              <a:t>LOREM IPSUM 03</a:t>
            </a:r>
          </a:p>
        </p:txBody>
      </p:sp>
      <p:sp>
        <p:nvSpPr>
          <p:cNvPr id="35" name="Rounded Rectangle 34"/>
          <p:cNvSpPr/>
          <p:nvPr/>
        </p:nvSpPr>
        <p:spPr bwMode="auto">
          <a:xfrm>
            <a:off x="8850488" y="1761806"/>
            <a:ext cx="2434147" cy="489551"/>
          </a:xfrm>
          <a:prstGeom prst="roundRect">
            <a:avLst>
              <a:gd name="adj" fmla="val 19002"/>
            </a:avLst>
          </a:prstGeom>
          <a:solidFill>
            <a:srgbClr val="E04621"/>
          </a:solidFill>
          <a:ln w="6350">
            <a:solidFill>
              <a:schemeClr val="bg1">
                <a:alpha val="25000"/>
              </a:schemeClr>
            </a:solidFill>
            <a:round/>
            <a:headEnd/>
            <a:tailEnd/>
          </a:ln>
          <a:effectLst>
            <a:outerShdw blurRad="50800" dist="38100" dir="5400000" algn="t" rotWithShape="0">
              <a:prstClr val="black">
                <a:alpha val="40000"/>
              </a:prstClr>
            </a:outerShdw>
          </a:effectLst>
        </p:spPr>
        <p:txBody>
          <a:bodyPr vert="horz" wrap="square" lIns="121920" tIns="60960" rIns="121920" bIns="60960" numCol="1" rtlCol="0" anchor="ctr" anchorCtr="1" compatLnSpc="1">
            <a:prstTxWarp prst="textNoShape">
              <a:avLst/>
            </a:prstTxWarp>
          </a:bodyPr>
          <a:lstStyle/>
          <a:p>
            <a:pPr>
              <a:spcBef>
                <a:spcPct val="20000"/>
              </a:spcBef>
              <a:defRPr/>
            </a:pPr>
            <a:r>
              <a:rPr lang="en-US" dirty="0">
                <a:solidFill>
                  <a:schemeClr val="bg1"/>
                </a:solidFill>
                <a:latin typeface="Bernard MT Condensed" panose="02050806060905020404" pitchFamily="18" charset="0"/>
              </a:rPr>
              <a:t>LOREM IPSUM 02 </a:t>
            </a:r>
          </a:p>
        </p:txBody>
      </p:sp>
      <p:sp>
        <p:nvSpPr>
          <p:cNvPr id="30" name="Rounded Rectangle 29"/>
          <p:cNvSpPr/>
          <p:nvPr/>
        </p:nvSpPr>
        <p:spPr bwMode="auto">
          <a:xfrm>
            <a:off x="941429" y="1759995"/>
            <a:ext cx="2434147" cy="489551"/>
          </a:xfrm>
          <a:prstGeom prst="roundRect">
            <a:avLst>
              <a:gd name="adj" fmla="val 19002"/>
            </a:avLst>
          </a:prstGeom>
          <a:solidFill>
            <a:srgbClr val="E76C0F"/>
          </a:solidFill>
          <a:ln w="6350">
            <a:solidFill>
              <a:schemeClr val="bg1">
                <a:alpha val="25000"/>
              </a:schemeClr>
            </a:solidFill>
            <a:round/>
            <a:headEnd/>
            <a:tailEnd/>
          </a:ln>
          <a:effectLst>
            <a:outerShdw blurRad="50800" dist="38100" dir="5400000" algn="t" rotWithShape="0">
              <a:prstClr val="black">
                <a:alpha val="40000"/>
              </a:prstClr>
            </a:outerShdw>
          </a:effectLst>
        </p:spPr>
        <p:txBody>
          <a:bodyPr vert="horz" wrap="square" lIns="121920" tIns="60960" rIns="121920" bIns="60960" numCol="1" rtlCol="0" anchor="ctr" anchorCtr="1" compatLnSpc="1">
            <a:prstTxWarp prst="textNoShape">
              <a:avLst/>
            </a:prstTxWarp>
          </a:bodyPr>
          <a:lstStyle/>
          <a:p>
            <a:pPr>
              <a:spcBef>
                <a:spcPct val="20000"/>
              </a:spcBef>
              <a:defRPr/>
            </a:pPr>
            <a:r>
              <a:rPr lang="en-US" dirty="0">
                <a:solidFill>
                  <a:schemeClr val="bg1"/>
                </a:solidFill>
                <a:latin typeface="Bernard MT Condensed" panose="02050806060905020404" pitchFamily="18" charset="0"/>
              </a:rPr>
              <a:t>LOREM IPSUM 01 </a:t>
            </a:r>
          </a:p>
        </p:txBody>
      </p:sp>
      <p:grpSp>
        <p:nvGrpSpPr>
          <p:cNvPr id="27" name="Group 26">
            <a:extLst>
              <a:ext uri="{FF2B5EF4-FFF2-40B4-BE49-F238E27FC236}">
                <a16:creationId xmlns:a16="http://schemas.microsoft.com/office/drawing/2014/main" id="{B5732FE2-92CB-42FC-AE2F-A23508033BEE}"/>
              </a:ext>
            </a:extLst>
          </p:cNvPr>
          <p:cNvGrpSpPr/>
          <p:nvPr/>
        </p:nvGrpSpPr>
        <p:grpSpPr>
          <a:xfrm>
            <a:off x="4280868" y="2249546"/>
            <a:ext cx="3643932" cy="3643927"/>
            <a:chOff x="4280868" y="2249546"/>
            <a:chExt cx="3643932" cy="3643927"/>
          </a:xfrm>
        </p:grpSpPr>
        <p:grpSp>
          <p:nvGrpSpPr>
            <p:cNvPr id="22" name="Group 21"/>
            <p:cNvGrpSpPr/>
            <p:nvPr/>
          </p:nvGrpSpPr>
          <p:grpSpPr>
            <a:xfrm>
              <a:off x="4280868" y="2249546"/>
              <a:ext cx="3643932" cy="3643927"/>
              <a:chOff x="3397527" y="1819174"/>
              <a:chExt cx="2357790" cy="2357788"/>
            </a:xfrm>
          </p:grpSpPr>
          <p:sp>
            <p:nvSpPr>
              <p:cNvPr id="10" name="Block Arc 9"/>
              <p:cNvSpPr/>
              <p:nvPr/>
            </p:nvSpPr>
            <p:spPr bwMode="auto">
              <a:xfrm flipH="1">
                <a:off x="3397527" y="1819174"/>
                <a:ext cx="2357790" cy="2357788"/>
              </a:xfrm>
              <a:prstGeom prst="blockArc">
                <a:avLst>
                  <a:gd name="adj1" fmla="val 16207221"/>
                  <a:gd name="adj2" fmla="val 0"/>
                  <a:gd name="adj3" fmla="val 25000"/>
                </a:avLst>
              </a:prstGeom>
              <a:solidFill>
                <a:srgbClr val="E76C0F"/>
              </a:solidFill>
              <a:ln w="9525">
                <a:noFill/>
                <a:round/>
                <a:headEnd/>
                <a:tailEnd/>
              </a:ln>
            </p:spPr>
            <p:txBody>
              <a:bodyPr vert="horz" wrap="square" lIns="121920" tIns="60960" rIns="121920" bIns="60960" numCol="1" rtlCol="0" anchor="ctr" anchorCtr="1" compatLnSpc="1">
                <a:prstTxWarp prst="textNoShape">
                  <a:avLst/>
                </a:prstTxWarp>
              </a:bodyPr>
              <a:lstStyle/>
              <a:p>
                <a:pPr algn="ctr"/>
                <a:endParaRPr lang="en-US" sz="2400" dirty="0"/>
              </a:p>
            </p:txBody>
          </p:sp>
          <p:sp>
            <p:nvSpPr>
              <p:cNvPr id="14" name="Isosceles Triangle 13"/>
              <p:cNvSpPr/>
              <p:nvPr/>
            </p:nvSpPr>
            <p:spPr bwMode="auto">
              <a:xfrm rot="18780000">
                <a:off x="3494115" y="2027136"/>
                <a:ext cx="265176" cy="228600"/>
              </a:xfrm>
              <a:prstGeom prst="triangle">
                <a:avLst/>
              </a:prstGeom>
              <a:solidFill>
                <a:srgbClr val="E76C0F"/>
              </a:solidFill>
              <a:ln w="9525">
                <a:noFill/>
                <a:round/>
                <a:headEnd/>
                <a:tailEnd/>
              </a:ln>
            </p:spPr>
            <p:txBody>
              <a:bodyPr vert="horz" wrap="square" lIns="121920" tIns="60960" rIns="121920" bIns="60960" numCol="1" rtlCol="0" anchor="ctr" anchorCtr="1" compatLnSpc="1">
                <a:prstTxWarp prst="textNoShape">
                  <a:avLst/>
                </a:prstTxWarp>
              </a:bodyPr>
              <a:lstStyle/>
              <a:p>
                <a:pPr algn="ctr"/>
                <a:endParaRPr lang="en-US" sz="2400" dirty="0"/>
              </a:p>
            </p:txBody>
          </p:sp>
        </p:grpSp>
        <p:sp>
          <p:nvSpPr>
            <p:cNvPr id="18" name="Oval 17"/>
            <p:cNvSpPr/>
            <p:nvPr/>
          </p:nvSpPr>
          <p:spPr>
            <a:xfrm>
              <a:off x="4805519" y="2804582"/>
              <a:ext cx="661378" cy="661378"/>
            </a:xfrm>
            <a:prstGeom prst="ellipse">
              <a:avLst/>
            </a:prstGeom>
            <a:no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nchorCtr="1"/>
            <a:lstStyle/>
            <a:p>
              <a:pPr algn="ctr"/>
              <a:r>
                <a:rPr lang="en-US" sz="1700" dirty="0">
                  <a:latin typeface="Bernard MT Condensed" panose="02050806060905020404" pitchFamily="18" charset="0"/>
                </a:rPr>
                <a:t>01</a:t>
              </a:r>
            </a:p>
          </p:txBody>
        </p:sp>
      </p:grpSp>
      <p:grpSp>
        <p:nvGrpSpPr>
          <p:cNvPr id="31" name="Group 30">
            <a:extLst>
              <a:ext uri="{FF2B5EF4-FFF2-40B4-BE49-F238E27FC236}">
                <a16:creationId xmlns:a16="http://schemas.microsoft.com/office/drawing/2014/main" id="{A4571983-D86A-4994-9ECC-8E6984875B65}"/>
              </a:ext>
            </a:extLst>
          </p:cNvPr>
          <p:cNvGrpSpPr/>
          <p:nvPr/>
        </p:nvGrpSpPr>
        <p:grpSpPr>
          <a:xfrm>
            <a:off x="4267200" y="2249546"/>
            <a:ext cx="3643932" cy="3643927"/>
            <a:chOff x="4267200" y="2249546"/>
            <a:chExt cx="3643932" cy="3643927"/>
          </a:xfrm>
        </p:grpSpPr>
        <p:grpSp>
          <p:nvGrpSpPr>
            <p:cNvPr id="23" name="Group 22"/>
            <p:cNvGrpSpPr/>
            <p:nvPr/>
          </p:nvGrpSpPr>
          <p:grpSpPr>
            <a:xfrm>
              <a:off x="4267200" y="2249546"/>
              <a:ext cx="3643932" cy="3643927"/>
              <a:chOff x="3388683" y="1819174"/>
              <a:chExt cx="2357790" cy="2357788"/>
            </a:xfrm>
          </p:grpSpPr>
          <p:sp>
            <p:nvSpPr>
              <p:cNvPr id="9" name="Block Arc 8"/>
              <p:cNvSpPr/>
              <p:nvPr/>
            </p:nvSpPr>
            <p:spPr bwMode="auto">
              <a:xfrm>
                <a:off x="3388683" y="1819174"/>
                <a:ext cx="2357790" cy="2357788"/>
              </a:xfrm>
              <a:prstGeom prst="blockArc">
                <a:avLst>
                  <a:gd name="adj1" fmla="val 16207221"/>
                  <a:gd name="adj2" fmla="val 0"/>
                  <a:gd name="adj3" fmla="val 25000"/>
                </a:avLst>
              </a:prstGeom>
              <a:solidFill>
                <a:srgbClr val="E04621"/>
              </a:solidFill>
              <a:ln w="9525">
                <a:noFill/>
                <a:round/>
                <a:headEnd/>
                <a:tailEnd/>
              </a:ln>
            </p:spPr>
            <p:txBody>
              <a:bodyPr vert="horz" wrap="square" lIns="121920" tIns="60960" rIns="121920" bIns="60960" numCol="1" rtlCol="0" anchor="ctr" anchorCtr="1" compatLnSpc="1">
                <a:prstTxWarp prst="textNoShape">
                  <a:avLst/>
                </a:prstTxWarp>
              </a:bodyPr>
              <a:lstStyle/>
              <a:p>
                <a:pPr algn="ctr"/>
                <a:endParaRPr lang="en-US" sz="2400" dirty="0"/>
              </a:p>
            </p:txBody>
          </p:sp>
          <p:sp>
            <p:nvSpPr>
              <p:cNvPr id="15" name="Isosceles Triangle 14"/>
              <p:cNvSpPr/>
              <p:nvPr/>
            </p:nvSpPr>
            <p:spPr bwMode="auto">
              <a:xfrm rot="2820000" flipH="1">
                <a:off x="5383051" y="2027135"/>
                <a:ext cx="265176" cy="228600"/>
              </a:xfrm>
              <a:prstGeom prst="triangle">
                <a:avLst/>
              </a:prstGeom>
              <a:solidFill>
                <a:srgbClr val="E04621"/>
              </a:solidFill>
              <a:ln w="9525">
                <a:noFill/>
                <a:round/>
                <a:headEnd/>
                <a:tailEnd/>
              </a:ln>
            </p:spPr>
            <p:txBody>
              <a:bodyPr vert="horz" wrap="square" lIns="121920" tIns="60960" rIns="121920" bIns="60960" numCol="1" rtlCol="0" anchor="ctr" anchorCtr="1" compatLnSpc="1">
                <a:prstTxWarp prst="textNoShape">
                  <a:avLst/>
                </a:prstTxWarp>
              </a:bodyPr>
              <a:lstStyle/>
              <a:p>
                <a:pPr algn="ctr"/>
                <a:endParaRPr lang="en-US" sz="2400" dirty="0"/>
              </a:p>
            </p:txBody>
          </p:sp>
        </p:grpSp>
        <p:sp>
          <p:nvSpPr>
            <p:cNvPr id="19" name="Oval 18"/>
            <p:cNvSpPr/>
            <p:nvPr/>
          </p:nvSpPr>
          <p:spPr>
            <a:xfrm>
              <a:off x="6725105" y="2822247"/>
              <a:ext cx="661378" cy="661378"/>
            </a:xfrm>
            <a:prstGeom prst="ellipse">
              <a:avLst/>
            </a:prstGeom>
            <a:no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nchorCtr="1"/>
            <a:lstStyle/>
            <a:p>
              <a:pPr algn="ctr"/>
              <a:r>
                <a:rPr lang="en-US" sz="1700" dirty="0">
                  <a:latin typeface="Bernard MT Condensed" panose="02050806060905020404" pitchFamily="18" charset="0"/>
                </a:rPr>
                <a:t>02</a:t>
              </a:r>
            </a:p>
          </p:txBody>
        </p:sp>
      </p:grpSp>
      <p:grpSp>
        <p:nvGrpSpPr>
          <p:cNvPr id="32" name="Group 31">
            <a:extLst>
              <a:ext uri="{FF2B5EF4-FFF2-40B4-BE49-F238E27FC236}">
                <a16:creationId xmlns:a16="http://schemas.microsoft.com/office/drawing/2014/main" id="{E499752D-008D-4BF1-B6B4-041160CE9E5A}"/>
              </a:ext>
            </a:extLst>
          </p:cNvPr>
          <p:cNvGrpSpPr/>
          <p:nvPr/>
        </p:nvGrpSpPr>
        <p:grpSpPr>
          <a:xfrm>
            <a:off x="4267200" y="2249546"/>
            <a:ext cx="3643932" cy="3643927"/>
            <a:chOff x="4267200" y="2249546"/>
            <a:chExt cx="3643932" cy="3643927"/>
          </a:xfrm>
        </p:grpSpPr>
        <p:grpSp>
          <p:nvGrpSpPr>
            <p:cNvPr id="24" name="Group 23"/>
            <p:cNvGrpSpPr/>
            <p:nvPr/>
          </p:nvGrpSpPr>
          <p:grpSpPr>
            <a:xfrm>
              <a:off x="4267200" y="2249546"/>
              <a:ext cx="3643932" cy="3643927"/>
              <a:chOff x="3388683" y="1819174"/>
              <a:chExt cx="2357790" cy="2357788"/>
            </a:xfrm>
          </p:grpSpPr>
          <p:sp>
            <p:nvSpPr>
              <p:cNvPr id="11" name="Block Arc 10"/>
              <p:cNvSpPr/>
              <p:nvPr/>
            </p:nvSpPr>
            <p:spPr bwMode="auto">
              <a:xfrm flipV="1">
                <a:off x="3388683" y="1819174"/>
                <a:ext cx="2357790" cy="2357788"/>
              </a:xfrm>
              <a:prstGeom prst="blockArc">
                <a:avLst>
                  <a:gd name="adj1" fmla="val 16207221"/>
                  <a:gd name="adj2" fmla="val 0"/>
                  <a:gd name="adj3" fmla="val 25000"/>
                </a:avLst>
              </a:prstGeom>
              <a:solidFill>
                <a:srgbClr val="CF3510"/>
              </a:solidFill>
              <a:ln w="9525">
                <a:noFill/>
                <a:round/>
                <a:headEnd/>
                <a:tailEnd/>
              </a:ln>
            </p:spPr>
            <p:txBody>
              <a:bodyPr vert="horz" wrap="square" lIns="121920" tIns="60960" rIns="121920" bIns="60960" numCol="1" rtlCol="0" anchor="ctr" anchorCtr="1" compatLnSpc="1">
                <a:prstTxWarp prst="textNoShape">
                  <a:avLst/>
                </a:prstTxWarp>
              </a:bodyPr>
              <a:lstStyle/>
              <a:p>
                <a:pPr algn="ctr"/>
                <a:endParaRPr lang="en-US" sz="2400" dirty="0"/>
              </a:p>
            </p:txBody>
          </p:sp>
          <p:sp>
            <p:nvSpPr>
              <p:cNvPr id="17" name="Isosceles Triangle 16"/>
              <p:cNvSpPr/>
              <p:nvPr/>
            </p:nvSpPr>
            <p:spPr bwMode="auto">
              <a:xfrm rot="18780000" flipH="1" flipV="1">
                <a:off x="5383051" y="3744890"/>
                <a:ext cx="265176" cy="228600"/>
              </a:xfrm>
              <a:prstGeom prst="triangle">
                <a:avLst/>
              </a:prstGeom>
              <a:solidFill>
                <a:srgbClr val="CF3510"/>
              </a:solidFill>
              <a:ln w="9525">
                <a:noFill/>
                <a:round/>
                <a:headEnd/>
                <a:tailEnd/>
              </a:ln>
            </p:spPr>
            <p:txBody>
              <a:bodyPr vert="horz" wrap="square" lIns="121920" tIns="60960" rIns="121920" bIns="60960" numCol="1" rtlCol="0" anchor="ctr" anchorCtr="1" compatLnSpc="1">
                <a:prstTxWarp prst="textNoShape">
                  <a:avLst/>
                </a:prstTxWarp>
              </a:bodyPr>
              <a:lstStyle/>
              <a:p>
                <a:pPr algn="ctr"/>
                <a:endParaRPr lang="en-US" sz="2400" dirty="0"/>
              </a:p>
            </p:txBody>
          </p:sp>
        </p:grpSp>
        <p:sp>
          <p:nvSpPr>
            <p:cNvPr id="20" name="Oval 19"/>
            <p:cNvSpPr/>
            <p:nvPr/>
          </p:nvSpPr>
          <p:spPr>
            <a:xfrm>
              <a:off x="6725105" y="4677060"/>
              <a:ext cx="661378" cy="661378"/>
            </a:xfrm>
            <a:prstGeom prst="ellipse">
              <a:avLst/>
            </a:prstGeom>
            <a:no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nchorCtr="1"/>
            <a:lstStyle/>
            <a:p>
              <a:pPr algn="ctr"/>
              <a:r>
                <a:rPr lang="en-US" sz="1700" dirty="0">
                  <a:latin typeface="Bernard MT Condensed" panose="02050806060905020404" pitchFamily="18" charset="0"/>
                </a:rPr>
                <a:t>03</a:t>
              </a:r>
            </a:p>
          </p:txBody>
        </p:sp>
      </p:grpSp>
      <p:grpSp>
        <p:nvGrpSpPr>
          <p:cNvPr id="36" name="Group 35">
            <a:extLst>
              <a:ext uri="{FF2B5EF4-FFF2-40B4-BE49-F238E27FC236}">
                <a16:creationId xmlns:a16="http://schemas.microsoft.com/office/drawing/2014/main" id="{C840A734-B805-4CD5-B0E2-0351DEF92791}"/>
              </a:ext>
            </a:extLst>
          </p:cNvPr>
          <p:cNvGrpSpPr/>
          <p:nvPr/>
        </p:nvGrpSpPr>
        <p:grpSpPr>
          <a:xfrm>
            <a:off x="4280868" y="2249546"/>
            <a:ext cx="3643932" cy="3643927"/>
            <a:chOff x="4280868" y="2249546"/>
            <a:chExt cx="3643932" cy="3643927"/>
          </a:xfrm>
        </p:grpSpPr>
        <p:grpSp>
          <p:nvGrpSpPr>
            <p:cNvPr id="25" name="Group 24"/>
            <p:cNvGrpSpPr/>
            <p:nvPr/>
          </p:nvGrpSpPr>
          <p:grpSpPr>
            <a:xfrm>
              <a:off x="4280868" y="2249546"/>
              <a:ext cx="3643932" cy="3643927"/>
              <a:chOff x="3397527" y="1819174"/>
              <a:chExt cx="2357790" cy="2357788"/>
            </a:xfrm>
          </p:grpSpPr>
          <p:sp>
            <p:nvSpPr>
              <p:cNvPr id="12" name="Block Arc 11"/>
              <p:cNvSpPr/>
              <p:nvPr/>
            </p:nvSpPr>
            <p:spPr bwMode="auto">
              <a:xfrm flipH="1" flipV="1">
                <a:off x="3397527" y="1819174"/>
                <a:ext cx="2357790" cy="2357788"/>
              </a:xfrm>
              <a:prstGeom prst="blockArc">
                <a:avLst>
                  <a:gd name="adj1" fmla="val 16207221"/>
                  <a:gd name="adj2" fmla="val 0"/>
                  <a:gd name="adj3" fmla="val 25000"/>
                </a:avLst>
              </a:prstGeom>
              <a:solidFill>
                <a:srgbClr val="BF2500"/>
              </a:solidFill>
              <a:ln w="9525">
                <a:noFill/>
                <a:round/>
                <a:headEnd/>
                <a:tailEnd/>
              </a:ln>
            </p:spPr>
            <p:txBody>
              <a:bodyPr vert="horz" wrap="square" lIns="121920" tIns="60960" rIns="121920" bIns="60960" numCol="1" rtlCol="0" anchor="ctr" anchorCtr="1" compatLnSpc="1">
                <a:prstTxWarp prst="textNoShape">
                  <a:avLst/>
                </a:prstTxWarp>
              </a:bodyPr>
              <a:lstStyle/>
              <a:p>
                <a:pPr algn="ctr"/>
                <a:endParaRPr lang="en-US" sz="2400" dirty="0"/>
              </a:p>
            </p:txBody>
          </p:sp>
          <p:sp>
            <p:nvSpPr>
              <p:cNvPr id="16" name="Isosceles Triangle 15"/>
              <p:cNvSpPr/>
              <p:nvPr/>
            </p:nvSpPr>
            <p:spPr bwMode="auto">
              <a:xfrm rot="2820000" flipV="1">
                <a:off x="3494115" y="3744891"/>
                <a:ext cx="265176" cy="228600"/>
              </a:xfrm>
              <a:prstGeom prst="triangle">
                <a:avLst/>
              </a:prstGeom>
              <a:solidFill>
                <a:srgbClr val="BF2500"/>
              </a:solidFill>
              <a:ln w="9525">
                <a:noFill/>
                <a:round/>
                <a:headEnd/>
                <a:tailEnd/>
              </a:ln>
            </p:spPr>
            <p:txBody>
              <a:bodyPr vert="horz" wrap="square" lIns="121920" tIns="60960" rIns="121920" bIns="60960" numCol="1" rtlCol="0" anchor="ctr" anchorCtr="1" compatLnSpc="1">
                <a:prstTxWarp prst="textNoShape">
                  <a:avLst/>
                </a:prstTxWarp>
              </a:bodyPr>
              <a:lstStyle/>
              <a:p>
                <a:pPr algn="ctr"/>
                <a:endParaRPr lang="en-US" sz="2400" dirty="0"/>
              </a:p>
            </p:txBody>
          </p:sp>
        </p:grpSp>
        <p:sp>
          <p:nvSpPr>
            <p:cNvPr id="21" name="Oval 20"/>
            <p:cNvSpPr/>
            <p:nvPr/>
          </p:nvSpPr>
          <p:spPr>
            <a:xfrm>
              <a:off x="4805519" y="4677060"/>
              <a:ext cx="661378" cy="661378"/>
            </a:xfrm>
            <a:prstGeom prst="ellipse">
              <a:avLst/>
            </a:prstGeom>
            <a:no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nchorCtr="1"/>
            <a:lstStyle/>
            <a:p>
              <a:pPr algn="ctr"/>
              <a:r>
                <a:rPr lang="en-US" sz="1700" dirty="0">
                  <a:latin typeface="Bernard MT Condensed" panose="02050806060905020404" pitchFamily="18" charset="0"/>
                </a:rPr>
                <a:t>04</a:t>
              </a:r>
            </a:p>
          </p:txBody>
        </p:sp>
      </p:grpSp>
      <p:sp>
        <p:nvSpPr>
          <p:cNvPr id="40" name="TextBox 39">
            <a:extLst>
              <a:ext uri="{FF2B5EF4-FFF2-40B4-BE49-F238E27FC236}">
                <a16:creationId xmlns:a16="http://schemas.microsoft.com/office/drawing/2014/main" id="{B3D1F8BA-4D9D-4704-947D-F9D156895832}"/>
              </a:ext>
            </a:extLst>
          </p:cNvPr>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29295235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0"/>
                                        </p:tgtEl>
                                        <p:attrNameLst>
                                          <p:attrName>style.visibility</p:attrName>
                                        </p:attrNameLst>
                                      </p:cBhvr>
                                      <p:to>
                                        <p:strVal val="visible"/>
                                      </p:to>
                                    </p:set>
                                    <p:animEffect transition="in" filter="wipe(left)">
                                      <p:cBhvr>
                                        <p:cTn id="7" dur="1000"/>
                                        <p:tgtEl>
                                          <p:spTgt spid="40"/>
                                        </p:tgtEl>
                                      </p:cBhvr>
                                    </p:animEffect>
                                  </p:childTnLst>
                                </p:cTn>
                              </p:par>
                            </p:childTnLst>
                          </p:cTn>
                        </p:par>
                        <p:par>
                          <p:cTn id="8" fill="hold">
                            <p:stCondLst>
                              <p:cond delay="1000"/>
                            </p:stCondLst>
                            <p:childTnLst>
                              <p:par>
                                <p:cTn id="9" presetID="31" presetClass="entr" presetSubtype="0" fill="hold" nodeType="afterEffect">
                                  <p:stCondLst>
                                    <p:cond delay="0"/>
                                  </p:stCondLst>
                                  <p:childTnLst>
                                    <p:set>
                                      <p:cBhvr>
                                        <p:cTn id="10" dur="1" fill="hold">
                                          <p:stCondLst>
                                            <p:cond delay="0"/>
                                          </p:stCondLst>
                                        </p:cTn>
                                        <p:tgtEl>
                                          <p:spTgt spid="27"/>
                                        </p:tgtEl>
                                        <p:attrNameLst>
                                          <p:attrName>style.visibility</p:attrName>
                                        </p:attrNameLst>
                                      </p:cBhvr>
                                      <p:to>
                                        <p:strVal val="visible"/>
                                      </p:to>
                                    </p:set>
                                    <p:anim calcmode="lin" valueType="num">
                                      <p:cBhvr>
                                        <p:cTn id="11" dur="1000" fill="hold"/>
                                        <p:tgtEl>
                                          <p:spTgt spid="27"/>
                                        </p:tgtEl>
                                        <p:attrNameLst>
                                          <p:attrName>ppt_w</p:attrName>
                                        </p:attrNameLst>
                                      </p:cBhvr>
                                      <p:tavLst>
                                        <p:tav tm="0">
                                          <p:val>
                                            <p:fltVal val="0"/>
                                          </p:val>
                                        </p:tav>
                                        <p:tav tm="100000">
                                          <p:val>
                                            <p:strVal val="#ppt_w"/>
                                          </p:val>
                                        </p:tav>
                                      </p:tavLst>
                                    </p:anim>
                                    <p:anim calcmode="lin" valueType="num">
                                      <p:cBhvr>
                                        <p:cTn id="12" dur="1000" fill="hold"/>
                                        <p:tgtEl>
                                          <p:spTgt spid="27"/>
                                        </p:tgtEl>
                                        <p:attrNameLst>
                                          <p:attrName>ppt_h</p:attrName>
                                        </p:attrNameLst>
                                      </p:cBhvr>
                                      <p:tavLst>
                                        <p:tav tm="0">
                                          <p:val>
                                            <p:fltVal val="0"/>
                                          </p:val>
                                        </p:tav>
                                        <p:tav tm="100000">
                                          <p:val>
                                            <p:strVal val="#ppt_h"/>
                                          </p:val>
                                        </p:tav>
                                      </p:tavLst>
                                    </p:anim>
                                    <p:anim calcmode="lin" valueType="num">
                                      <p:cBhvr>
                                        <p:cTn id="13" dur="1000" fill="hold"/>
                                        <p:tgtEl>
                                          <p:spTgt spid="27"/>
                                        </p:tgtEl>
                                        <p:attrNameLst>
                                          <p:attrName>style.rotation</p:attrName>
                                        </p:attrNameLst>
                                      </p:cBhvr>
                                      <p:tavLst>
                                        <p:tav tm="0">
                                          <p:val>
                                            <p:fltVal val="90"/>
                                          </p:val>
                                        </p:tav>
                                        <p:tav tm="100000">
                                          <p:val>
                                            <p:fltVal val="0"/>
                                          </p:val>
                                        </p:tav>
                                      </p:tavLst>
                                    </p:anim>
                                    <p:animEffect transition="in" filter="fade">
                                      <p:cBhvr>
                                        <p:cTn id="14" dur="1000"/>
                                        <p:tgtEl>
                                          <p:spTgt spid="27"/>
                                        </p:tgtEl>
                                      </p:cBhvr>
                                    </p:animEffect>
                                  </p:childTnLst>
                                </p:cTn>
                              </p:par>
                            </p:childTnLst>
                          </p:cTn>
                        </p:par>
                        <p:par>
                          <p:cTn id="15" fill="hold">
                            <p:stCondLst>
                              <p:cond delay="2000"/>
                            </p:stCondLst>
                            <p:childTnLst>
                              <p:par>
                                <p:cTn id="16" presetID="47" presetClass="entr" presetSubtype="0" fill="hold" grpId="0" nodeType="afterEffect">
                                  <p:stCondLst>
                                    <p:cond delay="0"/>
                                  </p:stCondLst>
                                  <p:childTnLst>
                                    <p:set>
                                      <p:cBhvr>
                                        <p:cTn id="17" dur="1" fill="hold">
                                          <p:stCondLst>
                                            <p:cond delay="0"/>
                                          </p:stCondLst>
                                        </p:cTn>
                                        <p:tgtEl>
                                          <p:spTgt spid="30"/>
                                        </p:tgtEl>
                                        <p:attrNameLst>
                                          <p:attrName>style.visibility</p:attrName>
                                        </p:attrNameLst>
                                      </p:cBhvr>
                                      <p:to>
                                        <p:strVal val="visible"/>
                                      </p:to>
                                    </p:set>
                                    <p:animEffect transition="in" filter="fade">
                                      <p:cBhvr>
                                        <p:cTn id="18" dur="1000"/>
                                        <p:tgtEl>
                                          <p:spTgt spid="30"/>
                                        </p:tgtEl>
                                      </p:cBhvr>
                                    </p:animEffect>
                                    <p:anim calcmode="lin" valueType="num">
                                      <p:cBhvr>
                                        <p:cTn id="19" dur="1000" fill="hold"/>
                                        <p:tgtEl>
                                          <p:spTgt spid="30"/>
                                        </p:tgtEl>
                                        <p:attrNameLst>
                                          <p:attrName>ppt_x</p:attrName>
                                        </p:attrNameLst>
                                      </p:cBhvr>
                                      <p:tavLst>
                                        <p:tav tm="0">
                                          <p:val>
                                            <p:strVal val="#ppt_x"/>
                                          </p:val>
                                        </p:tav>
                                        <p:tav tm="100000">
                                          <p:val>
                                            <p:strVal val="#ppt_x"/>
                                          </p:val>
                                        </p:tav>
                                      </p:tavLst>
                                    </p:anim>
                                    <p:anim calcmode="lin" valueType="num">
                                      <p:cBhvr>
                                        <p:cTn id="20" dur="1000" fill="hold"/>
                                        <p:tgtEl>
                                          <p:spTgt spid="30"/>
                                        </p:tgtEl>
                                        <p:attrNameLst>
                                          <p:attrName>ppt_y</p:attrName>
                                        </p:attrNameLst>
                                      </p:cBhvr>
                                      <p:tavLst>
                                        <p:tav tm="0">
                                          <p:val>
                                            <p:strVal val="#ppt_y-.1"/>
                                          </p:val>
                                        </p:tav>
                                        <p:tav tm="100000">
                                          <p:val>
                                            <p:strVal val="#ppt_y"/>
                                          </p:val>
                                        </p:tav>
                                      </p:tavLst>
                                    </p:anim>
                                  </p:childTnLst>
                                </p:cTn>
                              </p:par>
                              <p:par>
                                <p:cTn id="21" presetID="42" presetClass="entr" presetSubtype="0" fill="hold" nodeType="withEffect">
                                  <p:stCondLst>
                                    <p:cond delay="0"/>
                                  </p:stCondLst>
                                  <p:childTnLst>
                                    <p:set>
                                      <p:cBhvr>
                                        <p:cTn id="22" dur="1" fill="hold">
                                          <p:stCondLst>
                                            <p:cond delay="0"/>
                                          </p:stCondLst>
                                        </p:cTn>
                                        <p:tgtEl>
                                          <p:spTgt spid="7"/>
                                        </p:tgtEl>
                                        <p:attrNameLst>
                                          <p:attrName>style.visibility</p:attrName>
                                        </p:attrNameLst>
                                      </p:cBhvr>
                                      <p:to>
                                        <p:strVal val="visible"/>
                                      </p:to>
                                    </p:set>
                                    <p:animEffect transition="in" filter="fade">
                                      <p:cBhvr>
                                        <p:cTn id="23" dur="1000"/>
                                        <p:tgtEl>
                                          <p:spTgt spid="7"/>
                                        </p:tgtEl>
                                      </p:cBhvr>
                                    </p:animEffect>
                                    <p:anim calcmode="lin" valueType="num">
                                      <p:cBhvr>
                                        <p:cTn id="24" dur="1000" fill="hold"/>
                                        <p:tgtEl>
                                          <p:spTgt spid="7"/>
                                        </p:tgtEl>
                                        <p:attrNameLst>
                                          <p:attrName>ppt_x</p:attrName>
                                        </p:attrNameLst>
                                      </p:cBhvr>
                                      <p:tavLst>
                                        <p:tav tm="0">
                                          <p:val>
                                            <p:strVal val="#ppt_x"/>
                                          </p:val>
                                        </p:tav>
                                        <p:tav tm="100000">
                                          <p:val>
                                            <p:strVal val="#ppt_x"/>
                                          </p:val>
                                        </p:tav>
                                      </p:tavLst>
                                    </p:anim>
                                    <p:anim calcmode="lin" valueType="num">
                                      <p:cBhvr>
                                        <p:cTn id="25" dur="1000" fill="hold"/>
                                        <p:tgtEl>
                                          <p:spTgt spid="7"/>
                                        </p:tgtEl>
                                        <p:attrNameLst>
                                          <p:attrName>ppt_y</p:attrName>
                                        </p:attrNameLst>
                                      </p:cBhvr>
                                      <p:tavLst>
                                        <p:tav tm="0">
                                          <p:val>
                                            <p:strVal val="#ppt_y+.1"/>
                                          </p:val>
                                        </p:tav>
                                        <p:tav tm="100000">
                                          <p:val>
                                            <p:strVal val="#ppt_y"/>
                                          </p:val>
                                        </p:tav>
                                      </p:tavLst>
                                    </p:anim>
                                  </p:childTnLst>
                                </p:cTn>
                              </p:par>
                            </p:childTnLst>
                          </p:cTn>
                        </p:par>
                        <p:par>
                          <p:cTn id="26" fill="hold">
                            <p:stCondLst>
                              <p:cond delay="3000"/>
                            </p:stCondLst>
                            <p:childTnLst>
                              <p:par>
                                <p:cTn id="27" presetID="31" presetClass="entr" presetSubtype="0" fill="hold" nodeType="afterEffect">
                                  <p:stCondLst>
                                    <p:cond delay="0"/>
                                  </p:stCondLst>
                                  <p:childTnLst>
                                    <p:set>
                                      <p:cBhvr>
                                        <p:cTn id="28" dur="1" fill="hold">
                                          <p:stCondLst>
                                            <p:cond delay="0"/>
                                          </p:stCondLst>
                                        </p:cTn>
                                        <p:tgtEl>
                                          <p:spTgt spid="31"/>
                                        </p:tgtEl>
                                        <p:attrNameLst>
                                          <p:attrName>style.visibility</p:attrName>
                                        </p:attrNameLst>
                                      </p:cBhvr>
                                      <p:to>
                                        <p:strVal val="visible"/>
                                      </p:to>
                                    </p:set>
                                    <p:anim calcmode="lin" valueType="num">
                                      <p:cBhvr>
                                        <p:cTn id="29" dur="1000" fill="hold"/>
                                        <p:tgtEl>
                                          <p:spTgt spid="31"/>
                                        </p:tgtEl>
                                        <p:attrNameLst>
                                          <p:attrName>ppt_w</p:attrName>
                                        </p:attrNameLst>
                                      </p:cBhvr>
                                      <p:tavLst>
                                        <p:tav tm="0">
                                          <p:val>
                                            <p:fltVal val="0"/>
                                          </p:val>
                                        </p:tav>
                                        <p:tav tm="100000">
                                          <p:val>
                                            <p:strVal val="#ppt_w"/>
                                          </p:val>
                                        </p:tav>
                                      </p:tavLst>
                                    </p:anim>
                                    <p:anim calcmode="lin" valueType="num">
                                      <p:cBhvr>
                                        <p:cTn id="30" dur="1000" fill="hold"/>
                                        <p:tgtEl>
                                          <p:spTgt spid="31"/>
                                        </p:tgtEl>
                                        <p:attrNameLst>
                                          <p:attrName>ppt_h</p:attrName>
                                        </p:attrNameLst>
                                      </p:cBhvr>
                                      <p:tavLst>
                                        <p:tav tm="0">
                                          <p:val>
                                            <p:fltVal val="0"/>
                                          </p:val>
                                        </p:tav>
                                        <p:tav tm="100000">
                                          <p:val>
                                            <p:strVal val="#ppt_h"/>
                                          </p:val>
                                        </p:tav>
                                      </p:tavLst>
                                    </p:anim>
                                    <p:anim calcmode="lin" valueType="num">
                                      <p:cBhvr>
                                        <p:cTn id="31" dur="1000" fill="hold"/>
                                        <p:tgtEl>
                                          <p:spTgt spid="31"/>
                                        </p:tgtEl>
                                        <p:attrNameLst>
                                          <p:attrName>style.rotation</p:attrName>
                                        </p:attrNameLst>
                                      </p:cBhvr>
                                      <p:tavLst>
                                        <p:tav tm="0">
                                          <p:val>
                                            <p:fltVal val="90"/>
                                          </p:val>
                                        </p:tav>
                                        <p:tav tm="100000">
                                          <p:val>
                                            <p:fltVal val="0"/>
                                          </p:val>
                                        </p:tav>
                                      </p:tavLst>
                                    </p:anim>
                                    <p:animEffect transition="in" filter="fade">
                                      <p:cBhvr>
                                        <p:cTn id="32" dur="1000"/>
                                        <p:tgtEl>
                                          <p:spTgt spid="31"/>
                                        </p:tgtEl>
                                      </p:cBhvr>
                                    </p:animEffect>
                                  </p:childTnLst>
                                </p:cTn>
                              </p:par>
                            </p:childTnLst>
                          </p:cTn>
                        </p:par>
                        <p:par>
                          <p:cTn id="33" fill="hold">
                            <p:stCondLst>
                              <p:cond delay="4000"/>
                            </p:stCondLst>
                            <p:childTnLst>
                              <p:par>
                                <p:cTn id="34" presetID="47" presetClass="entr" presetSubtype="0" fill="hold" grpId="0" nodeType="afterEffect">
                                  <p:stCondLst>
                                    <p:cond delay="0"/>
                                  </p:stCondLst>
                                  <p:childTnLst>
                                    <p:set>
                                      <p:cBhvr>
                                        <p:cTn id="35" dur="1" fill="hold">
                                          <p:stCondLst>
                                            <p:cond delay="0"/>
                                          </p:stCondLst>
                                        </p:cTn>
                                        <p:tgtEl>
                                          <p:spTgt spid="35"/>
                                        </p:tgtEl>
                                        <p:attrNameLst>
                                          <p:attrName>style.visibility</p:attrName>
                                        </p:attrNameLst>
                                      </p:cBhvr>
                                      <p:to>
                                        <p:strVal val="visible"/>
                                      </p:to>
                                    </p:set>
                                    <p:animEffect transition="in" filter="fade">
                                      <p:cBhvr>
                                        <p:cTn id="36" dur="1000"/>
                                        <p:tgtEl>
                                          <p:spTgt spid="35"/>
                                        </p:tgtEl>
                                      </p:cBhvr>
                                    </p:animEffect>
                                    <p:anim calcmode="lin" valueType="num">
                                      <p:cBhvr>
                                        <p:cTn id="37" dur="1000" fill="hold"/>
                                        <p:tgtEl>
                                          <p:spTgt spid="35"/>
                                        </p:tgtEl>
                                        <p:attrNameLst>
                                          <p:attrName>ppt_x</p:attrName>
                                        </p:attrNameLst>
                                      </p:cBhvr>
                                      <p:tavLst>
                                        <p:tav tm="0">
                                          <p:val>
                                            <p:strVal val="#ppt_x"/>
                                          </p:val>
                                        </p:tav>
                                        <p:tav tm="100000">
                                          <p:val>
                                            <p:strVal val="#ppt_x"/>
                                          </p:val>
                                        </p:tav>
                                      </p:tavLst>
                                    </p:anim>
                                    <p:anim calcmode="lin" valueType="num">
                                      <p:cBhvr>
                                        <p:cTn id="38" dur="1000" fill="hold"/>
                                        <p:tgtEl>
                                          <p:spTgt spid="35"/>
                                        </p:tgtEl>
                                        <p:attrNameLst>
                                          <p:attrName>ppt_y</p:attrName>
                                        </p:attrNameLst>
                                      </p:cBhvr>
                                      <p:tavLst>
                                        <p:tav tm="0">
                                          <p:val>
                                            <p:strVal val="#ppt_y-.1"/>
                                          </p:val>
                                        </p:tav>
                                        <p:tav tm="100000">
                                          <p:val>
                                            <p:strVal val="#ppt_y"/>
                                          </p:val>
                                        </p:tav>
                                      </p:tavLst>
                                    </p:anim>
                                  </p:childTnLst>
                                </p:cTn>
                              </p:par>
                              <p:par>
                                <p:cTn id="39" presetID="42" presetClass="entr" presetSubtype="0" fill="hold" nodeType="withEffect">
                                  <p:stCondLst>
                                    <p:cond delay="0"/>
                                  </p:stCondLst>
                                  <p:childTnLst>
                                    <p:set>
                                      <p:cBhvr>
                                        <p:cTn id="40" dur="1" fill="hold">
                                          <p:stCondLst>
                                            <p:cond delay="0"/>
                                          </p:stCondLst>
                                        </p:cTn>
                                        <p:tgtEl>
                                          <p:spTgt spid="8"/>
                                        </p:tgtEl>
                                        <p:attrNameLst>
                                          <p:attrName>style.visibility</p:attrName>
                                        </p:attrNameLst>
                                      </p:cBhvr>
                                      <p:to>
                                        <p:strVal val="visible"/>
                                      </p:to>
                                    </p:set>
                                    <p:animEffect transition="in" filter="fade">
                                      <p:cBhvr>
                                        <p:cTn id="41" dur="1000"/>
                                        <p:tgtEl>
                                          <p:spTgt spid="8"/>
                                        </p:tgtEl>
                                      </p:cBhvr>
                                    </p:animEffect>
                                    <p:anim calcmode="lin" valueType="num">
                                      <p:cBhvr>
                                        <p:cTn id="42" dur="1000" fill="hold"/>
                                        <p:tgtEl>
                                          <p:spTgt spid="8"/>
                                        </p:tgtEl>
                                        <p:attrNameLst>
                                          <p:attrName>ppt_x</p:attrName>
                                        </p:attrNameLst>
                                      </p:cBhvr>
                                      <p:tavLst>
                                        <p:tav tm="0">
                                          <p:val>
                                            <p:strVal val="#ppt_x"/>
                                          </p:val>
                                        </p:tav>
                                        <p:tav tm="100000">
                                          <p:val>
                                            <p:strVal val="#ppt_x"/>
                                          </p:val>
                                        </p:tav>
                                      </p:tavLst>
                                    </p:anim>
                                    <p:anim calcmode="lin" valueType="num">
                                      <p:cBhvr>
                                        <p:cTn id="43" dur="1000" fill="hold"/>
                                        <p:tgtEl>
                                          <p:spTgt spid="8"/>
                                        </p:tgtEl>
                                        <p:attrNameLst>
                                          <p:attrName>ppt_y</p:attrName>
                                        </p:attrNameLst>
                                      </p:cBhvr>
                                      <p:tavLst>
                                        <p:tav tm="0">
                                          <p:val>
                                            <p:strVal val="#ppt_y+.1"/>
                                          </p:val>
                                        </p:tav>
                                        <p:tav tm="100000">
                                          <p:val>
                                            <p:strVal val="#ppt_y"/>
                                          </p:val>
                                        </p:tav>
                                      </p:tavLst>
                                    </p:anim>
                                  </p:childTnLst>
                                </p:cTn>
                              </p:par>
                            </p:childTnLst>
                          </p:cTn>
                        </p:par>
                        <p:par>
                          <p:cTn id="44" fill="hold">
                            <p:stCondLst>
                              <p:cond delay="5000"/>
                            </p:stCondLst>
                            <p:childTnLst>
                              <p:par>
                                <p:cTn id="45" presetID="31" presetClass="entr" presetSubtype="0" fill="hold" nodeType="afterEffect">
                                  <p:stCondLst>
                                    <p:cond delay="0"/>
                                  </p:stCondLst>
                                  <p:childTnLst>
                                    <p:set>
                                      <p:cBhvr>
                                        <p:cTn id="46" dur="1" fill="hold">
                                          <p:stCondLst>
                                            <p:cond delay="0"/>
                                          </p:stCondLst>
                                        </p:cTn>
                                        <p:tgtEl>
                                          <p:spTgt spid="32"/>
                                        </p:tgtEl>
                                        <p:attrNameLst>
                                          <p:attrName>style.visibility</p:attrName>
                                        </p:attrNameLst>
                                      </p:cBhvr>
                                      <p:to>
                                        <p:strVal val="visible"/>
                                      </p:to>
                                    </p:set>
                                    <p:anim calcmode="lin" valueType="num">
                                      <p:cBhvr>
                                        <p:cTn id="47" dur="1000" fill="hold"/>
                                        <p:tgtEl>
                                          <p:spTgt spid="32"/>
                                        </p:tgtEl>
                                        <p:attrNameLst>
                                          <p:attrName>ppt_w</p:attrName>
                                        </p:attrNameLst>
                                      </p:cBhvr>
                                      <p:tavLst>
                                        <p:tav tm="0">
                                          <p:val>
                                            <p:fltVal val="0"/>
                                          </p:val>
                                        </p:tav>
                                        <p:tav tm="100000">
                                          <p:val>
                                            <p:strVal val="#ppt_w"/>
                                          </p:val>
                                        </p:tav>
                                      </p:tavLst>
                                    </p:anim>
                                    <p:anim calcmode="lin" valueType="num">
                                      <p:cBhvr>
                                        <p:cTn id="48" dur="1000" fill="hold"/>
                                        <p:tgtEl>
                                          <p:spTgt spid="32"/>
                                        </p:tgtEl>
                                        <p:attrNameLst>
                                          <p:attrName>ppt_h</p:attrName>
                                        </p:attrNameLst>
                                      </p:cBhvr>
                                      <p:tavLst>
                                        <p:tav tm="0">
                                          <p:val>
                                            <p:fltVal val="0"/>
                                          </p:val>
                                        </p:tav>
                                        <p:tav tm="100000">
                                          <p:val>
                                            <p:strVal val="#ppt_h"/>
                                          </p:val>
                                        </p:tav>
                                      </p:tavLst>
                                    </p:anim>
                                    <p:anim calcmode="lin" valueType="num">
                                      <p:cBhvr>
                                        <p:cTn id="49" dur="1000" fill="hold"/>
                                        <p:tgtEl>
                                          <p:spTgt spid="32"/>
                                        </p:tgtEl>
                                        <p:attrNameLst>
                                          <p:attrName>style.rotation</p:attrName>
                                        </p:attrNameLst>
                                      </p:cBhvr>
                                      <p:tavLst>
                                        <p:tav tm="0">
                                          <p:val>
                                            <p:fltVal val="90"/>
                                          </p:val>
                                        </p:tav>
                                        <p:tav tm="100000">
                                          <p:val>
                                            <p:fltVal val="0"/>
                                          </p:val>
                                        </p:tav>
                                      </p:tavLst>
                                    </p:anim>
                                    <p:animEffect transition="in" filter="fade">
                                      <p:cBhvr>
                                        <p:cTn id="50" dur="1000"/>
                                        <p:tgtEl>
                                          <p:spTgt spid="32"/>
                                        </p:tgtEl>
                                      </p:cBhvr>
                                    </p:animEffect>
                                  </p:childTnLst>
                                </p:cTn>
                              </p:par>
                            </p:childTnLst>
                          </p:cTn>
                        </p:par>
                        <p:par>
                          <p:cTn id="51" fill="hold">
                            <p:stCondLst>
                              <p:cond delay="6000"/>
                            </p:stCondLst>
                            <p:childTnLst>
                              <p:par>
                                <p:cTn id="52" presetID="47" presetClass="entr" presetSubtype="0" fill="hold" grpId="0" nodeType="afterEffect">
                                  <p:stCondLst>
                                    <p:cond delay="0"/>
                                  </p:stCondLst>
                                  <p:childTnLst>
                                    <p:set>
                                      <p:cBhvr>
                                        <p:cTn id="53" dur="1" fill="hold">
                                          <p:stCondLst>
                                            <p:cond delay="0"/>
                                          </p:stCondLst>
                                        </p:cTn>
                                        <p:tgtEl>
                                          <p:spTgt spid="43"/>
                                        </p:tgtEl>
                                        <p:attrNameLst>
                                          <p:attrName>style.visibility</p:attrName>
                                        </p:attrNameLst>
                                      </p:cBhvr>
                                      <p:to>
                                        <p:strVal val="visible"/>
                                      </p:to>
                                    </p:set>
                                    <p:animEffect transition="in" filter="fade">
                                      <p:cBhvr>
                                        <p:cTn id="54" dur="1000"/>
                                        <p:tgtEl>
                                          <p:spTgt spid="43"/>
                                        </p:tgtEl>
                                      </p:cBhvr>
                                    </p:animEffect>
                                    <p:anim calcmode="lin" valueType="num">
                                      <p:cBhvr>
                                        <p:cTn id="55" dur="1000" fill="hold"/>
                                        <p:tgtEl>
                                          <p:spTgt spid="43"/>
                                        </p:tgtEl>
                                        <p:attrNameLst>
                                          <p:attrName>ppt_x</p:attrName>
                                        </p:attrNameLst>
                                      </p:cBhvr>
                                      <p:tavLst>
                                        <p:tav tm="0">
                                          <p:val>
                                            <p:strVal val="#ppt_x"/>
                                          </p:val>
                                        </p:tav>
                                        <p:tav tm="100000">
                                          <p:val>
                                            <p:strVal val="#ppt_x"/>
                                          </p:val>
                                        </p:tav>
                                      </p:tavLst>
                                    </p:anim>
                                    <p:anim calcmode="lin" valueType="num">
                                      <p:cBhvr>
                                        <p:cTn id="56" dur="1000" fill="hold"/>
                                        <p:tgtEl>
                                          <p:spTgt spid="43"/>
                                        </p:tgtEl>
                                        <p:attrNameLst>
                                          <p:attrName>ppt_y</p:attrName>
                                        </p:attrNameLst>
                                      </p:cBhvr>
                                      <p:tavLst>
                                        <p:tav tm="0">
                                          <p:val>
                                            <p:strVal val="#ppt_y-.1"/>
                                          </p:val>
                                        </p:tav>
                                        <p:tav tm="100000">
                                          <p:val>
                                            <p:strVal val="#ppt_y"/>
                                          </p:val>
                                        </p:tav>
                                      </p:tavLst>
                                    </p:anim>
                                  </p:childTnLst>
                                </p:cTn>
                              </p:par>
                              <p:par>
                                <p:cTn id="57" presetID="42" presetClass="entr" presetSubtype="0" fill="hold" nodeType="withEffect">
                                  <p:stCondLst>
                                    <p:cond delay="0"/>
                                  </p:stCondLst>
                                  <p:childTnLst>
                                    <p:set>
                                      <p:cBhvr>
                                        <p:cTn id="58" dur="1" fill="hold">
                                          <p:stCondLst>
                                            <p:cond delay="0"/>
                                          </p:stCondLst>
                                        </p:cTn>
                                        <p:tgtEl>
                                          <p:spTgt spid="13"/>
                                        </p:tgtEl>
                                        <p:attrNameLst>
                                          <p:attrName>style.visibility</p:attrName>
                                        </p:attrNameLst>
                                      </p:cBhvr>
                                      <p:to>
                                        <p:strVal val="visible"/>
                                      </p:to>
                                    </p:set>
                                    <p:animEffect transition="in" filter="fade">
                                      <p:cBhvr>
                                        <p:cTn id="59" dur="1000"/>
                                        <p:tgtEl>
                                          <p:spTgt spid="13"/>
                                        </p:tgtEl>
                                      </p:cBhvr>
                                    </p:animEffect>
                                    <p:anim calcmode="lin" valueType="num">
                                      <p:cBhvr>
                                        <p:cTn id="60" dur="1000" fill="hold"/>
                                        <p:tgtEl>
                                          <p:spTgt spid="13"/>
                                        </p:tgtEl>
                                        <p:attrNameLst>
                                          <p:attrName>ppt_x</p:attrName>
                                        </p:attrNameLst>
                                      </p:cBhvr>
                                      <p:tavLst>
                                        <p:tav tm="0">
                                          <p:val>
                                            <p:strVal val="#ppt_x"/>
                                          </p:val>
                                        </p:tav>
                                        <p:tav tm="100000">
                                          <p:val>
                                            <p:strVal val="#ppt_x"/>
                                          </p:val>
                                        </p:tav>
                                      </p:tavLst>
                                    </p:anim>
                                    <p:anim calcmode="lin" valueType="num">
                                      <p:cBhvr>
                                        <p:cTn id="61" dur="1000" fill="hold"/>
                                        <p:tgtEl>
                                          <p:spTgt spid="13"/>
                                        </p:tgtEl>
                                        <p:attrNameLst>
                                          <p:attrName>ppt_y</p:attrName>
                                        </p:attrNameLst>
                                      </p:cBhvr>
                                      <p:tavLst>
                                        <p:tav tm="0">
                                          <p:val>
                                            <p:strVal val="#ppt_y+.1"/>
                                          </p:val>
                                        </p:tav>
                                        <p:tav tm="100000">
                                          <p:val>
                                            <p:strVal val="#ppt_y"/>
                                          </p:val>
                                        </p:tav>
                                      </p:tavLst>
                                    </p:anim>
                                  </p:childTnLst>
                                </p:cTn>
                              </p:par>
                            </p:childTnLst>
                          </p:cTn>
                        </p:par>
                        <p:par>
                          <p:cTn id="62" fill="hold">
                            <p:stCondLst>
                              <p:cond delay="7000"/>
                            </p:stCondLst>
                            <p:childTnLst>
                              <p:par>
                                <p:cTn id="63" presetID="31" presetClass="entr" presetSubtype="0" fill="hold" nodeType="afterEffect">
                                  <p:stCondLst>
                                    <p:cond delay="0"/>
                                  </p:stCondLst>
                                  <p:childTnLst>
                                    <p:set>
                                      <p:cBhvr>
                                        <p:cTn id="64" dur="1" fill="hold">
                                          <p:stCondLst>
                                            <p:cond delay="0"/>
                                          </p:stCondLst>
                                        </p:cTn>
                                        <p:tgtEl>
                                          <p:spTgt spid="36"/>
                                        </p:tgtEl>
                                        <p:attrNameLst>
                                          <p:attrName>style.visibility</p:attrName>
                                        </p:attrNameLst>
                                      </p:cBhvr>
                                      <p:to>
                                        <p:strVal val="visible"/>
                                      </p:to>
                                    </p:set>
                                    <p:anim calcmode="lin" valueType="num">
                                      <p:cBhvr>
                                        <p:cTn id="65" dur="1000" fill="hold"/>
                                        <p:tgtEl>
                                          <p:spTgt spid="36"/>
                                        </p:tgtEl>
                                        <p:attrNameLst>
                                          <p:attrName>ppt_w</p:attrName>
                                        </p:attrNameLst>
                                      </p:cBhvr>
                                      <p:tavLst>
                                        <p:tav tm="0">
                                          <p:val>
                                            <p:fltVal val="0"/>
                                          </p:val>
                                        </p:tav>
                                        <p:tav tm="100000">
                                          <p:val>
                                            <p:strVal val="#ppt_w"/>
                                          </p:val>
                                        </p:tav>
                                      </p:tavLst>
                                    </p:anim>
                                    <p:anim calcmode="lin" valueType="num">
                                      <p:cBhvr>
                                        <p:cTn id="66" dur="1000" fill="hold"/>
                                        <p:tgtEl>
                                          <p:spTgt spid="36"/>
                                        </p:tgtEl>
                                        <p:attrNameLst>
                                          <p:attrName>ppt_h</p:attrName>
                                        </p:attrNameLst>
                                      </p:cBhvr>
                                      <p:tavLst>
                                        <p:tav tm="0">
                                          <p:val>
                                            <p:fltVal val="0"/>
                                          </p:val>
                                        </p:tav>
                                        <p:tav tm="100000">
                                          <p:val>
                                            <p:strVal val="#ppt_h"/>
                                          </p:val>
                                        </p:tav>
                                      </p:tavLst>
                                    </p:anim>
                                    <p:anim calcmode="lin" valueType="num">
                                      <p:cBhvr>
                                        <p:cTn id="67" dur="1000" fill="hold"/>
                                        <p:tgtEl>
                                          <p:spTgt spid="36"/>
                                        </p:tgtEl>
                                        <p:attrNameLst>
                                          <p:attrName>style.rotation</p:attrName>
                                        </p:attrNameLst>
                                      </p:cBhvr>
                                      <p:tavLst>
                                        <p:tav tm="0">
                                          <p:val>
                                            <p:fltVal val="90"/>
                                          </p:val>
                                        </p:tav>
                                        <p:tav tm="100000">
                                          <p:val>
                                            <p:fltVal val="0"/>
                                          </p:val>
                                        </p:tav>
                                      </p:tavLst>
                                    </p:anim>
                                    <p:animEffect transition="in" filter="fade">
                                      <p:cBhvr>
                                        <p:cTn id="68" dur="1000"/>
                                        <p:tgtEl>
                                          <p:spTgt spid="36"/>
                                        </p:tgtEl>
                                      </p:cBhvr>
                                    </p:animEffect>
                                  </p:childTnLst>
                                </p:cTn>
                              </p:par>
                            </p:childTnLst>
                          </p:cTn>
                        </p:par>
                        <p:par>
                          <p:cTn id="69" fill="hold">
                            <p:stCondLst>
                              <p:cond delay="8000"/>
                            </p:stCondLst>
                            <p:childTnLst>
                              <p:par>
                                <p:cTn id="70" presetID="47" presetClass="entr" presetSubtype="0" fill="hold" grpId="0" nodeType="afterEffect">
                                  <p:stCondLst>
                                    <p:cond delay="0"/>
                                  </p:stCondLst>
                                  <p:childTnLst>
                                    <p:set>
                                      <p:cBhvr>
                                        <p:cTn id="71" dur="1" fill="hold">
                                          <p:stCondLst>
                                            <p:cond delay="0"/>
                                          </p:stCondLst>
                                        </p:cTn>
                                        <p:tgtEl>
                                          <p:spTgt spid="39"/>
                                        </p:tgtEl>
                                        <p:attrNameLst>
                                          <p:attrName>style.visibility</p:attrName>
                                        </p:attrNameLst>
                                      </p:cBhvr>
                                      <p:to>
                                        <p:strVal val="visible"/>
                                      </p:to>
                                    </p:set>
                                    <p:animEffect transition="in" filter="fade">
                                      <p:cBhvr>
                                        <p:cTn id="72" dur="1000"/>
                                        <p:tgtEl>
                                          <p:spTgt spid="39"/>
                                        </p:tgtEl>
                                      </p:cBhvr>
                                    </p:animEffect>
                                    <p:anim calcmode="lin" valueType="num">
                                      <p:cBhvr>
                                        <p:cTn id="73" dur="1000" fill="hold"/>
                                        <p:tgtEl>
                                          <p:spTgt spid="39"/>
                                        </p:tgtEl>
                                        <p:attrNameLst>
                                          <p:attrName>ppt_x</p:attrName>
                                        </p:attrNameLst>
                                      </p:cBhvr>
                                      <p:tavLst>
                                        <p:tav tm="0">
                                          <p:val>
                                            <p:strVal val="#ppt_x"/>
                                          </p:val>
                                        </p:tav>
                                        <p:tav tm="100000">
                                          <p:val>
                                            <p:strVal val="#ppt_x"/>
                                          </p:val>
                                        </p:tav>
                                      </p:tavLst>
                                    </p:anim>
                                    <p:anim calcmode="lin" valueType="num">
                                      <p:cBhvr>
                                        <p:cTn id="74" dur="1000" fill="hold"/>
                                        <p:tgtEl>
                                          <p:spTgt spid="39"/>
                                        </p:tgtEl>
                                        <p:attrNameLst>
                                          <p:attrName>ppt_y</p:attrName>
                                        </p:attrNameLst>
                                      </p:cBhvr>
                                      <p:tavLst>
                                        <p:tav tm="0">
                                          <p:val>
                                            <p:strVal val="#ppt_y-.1"/>
                                          </p:val>
                                        </p:tav>
                                        <p:tav tm="100000">
                                          <p:val>
                                            <p:strVal val="#ppt_y"/>
                                          </p:val>
                                        </p:tav>
                                      </p:tavLst>
                                    </p:anim>
                                  </p:childTnLst>
                                </p:cTn>
                              </p:par>
                              <p:par>
                                <p:cTn id="75" presetID="42" presetClass="entr" presetSubtype="0" fill="hold" nodeType="withEffect">
                                  <p:stCondLst>
                                    <p:cond delay="0"/>
                                  </p:stCondLst>
                                  <p:childTnLst>
                                    <p:set>
                                      <p:cBhvr>
                                        <p:cTn id="76" dur="1" fill="hold">
                                          <p:stCondLst>
                                            <p:cond delay="0"/>
                                          </p:stCondLst>
                                        </p:cTn>
                                        <p:tgtEl>
                                          <p:spTgt spid="26"/>
                                        </p:tgtEl>
                                        <p:attrNameLst>
                                          <p:attrName>style.visibility</p:attrName>
                                        </p:attrNameLst>
                                      </p:cBhvr>
                                      <p:to>
                                        <p:strVal val="visible"/>
                                      </p:to>
                                    </p:set>
                                    <p:animEffect transition="in" filter="fade">
                                      <p:cBhvr>
                                        <p:cTn id="77" dur="1000"/>
                                        <p:tgtEl>
                                          <p:spTgt spid="26"/>
                                        </p:tgtEl>
                                      </p:cBhvr>
                                    </p:animEffect>
                                    <p:anim calcmode="lin" valueType="num">
                                      <p:cBhvr>
                                        <p:cTn id="78" dur="1000" fill="hold"/>
                                        <p:tgtEl>
                                          <p:spTgt spid="26"/>
                                        </p:tgtEl>
                                        <p:attrNameLst>
                                          <p:attrName>ppt_x</p:attrName>
                                        </p:attrNameLst>
                                      </p:cBhvr>
                                      <p:tavLst>
                                        <p:tav tm="0">
                                          <p:val>
                                            <p:strVal val="#ppt_x"/>
                                          </p:val>
                                        </p:tav>
                                        <p:tav tm="100000">
                                          <p:val>
                                            <p:strVal val="#ppt_x"/>
                                          </p:val>
                                        </p:tav>
                                      </p:tavLst>
                                    </p:anim>
                                    <p:anim calcmode="lin" valueType="num">
                                      <p:cBhvr>
                                        <p:cTn id="79" dur="1000" fill="hold"/>
                                        <p:tgtEl>
                                          <p:spTgt spid="2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 grpId="0" animBg="1"/>
      <p:bldP spid="43" grpId="0" animBg="1"/>
      <p:bldP spid="35" grpId="0" animBg="1"/>
      <p:bldP spid="30" grpId="0" animBg="1"/>
      <p:bldP spid="40" grpId="0"/>
    </p:bldLst>
  </p:timing>
</p:sld>
</file>

<file path=ppt/slides/slide5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69" name="TextBox 68">
            <a:extLst>
              <a:ext uri="{FF2B5EF4-FFF2-40B4-BE49-F238E27FC236}">
                <a16:creationId xmlns:a16="http://schemas.microsoft.com/office/drawing/2014/main" id="{ABB2B2D1-B40B-4D9D-B46C-407C679CCE71}"/>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GREECE MAP</a:t>
            </a:r>
          </a:p>
          <a:p>
            <a:r>
              <a:rPr lang="en-US" dirty="0">
                <a:solidFill>
                  <a:schemeClr val="bg1"/>
                </a:solidFill>
                <a:latin typeface="Candara" panose="020E0502030303020204" pitchFamily="34" charset="0"/>
              </a:rPr>
              <a:t>Your Subtitle</a:t>
            </a:r>
          </a:p>
        </p:txBody>
      </p:sp>
      <p:grpSp>
        <p:nvGrpSpPr>
          <p:cNvPr id="2" name="Group 1">
            <a:extLst>
              <a:ext uri="{FF2B5EF4-FFF2-40B4-BE49-F238E27FC236}">
                <a16:creationId xmlns:a16="http://schemas.microsoft.com/office/drawing/2014/main" id="{5CAE202A-6DF1-4737-924B-B67C0EAE06B6}"/>
              </a:ext>
            </a:extLst>
          </p:cNvPr>
          <p:cNvGrpSpPr/>
          <p:nvPr/>
        </p:nvGrpSpPr>
        <p:grpSpPr>
          <a:xfrm>
            <a:off x="2819400" y="609600"/>
            <a:ext cx="6035040" cy="5926592"/>
            <a:chOff x="3078480" y="609600"/>
            <a:chExt cx="6035040" cy="5926592"/>
          </a:xfrm>
        </p:grpSpPr>
        <p:sp>
          <p:nvSpPr>
            <p:cNvPr id="478" name="Freeform 5">
              <a:extLst>
                <a:ext uri="{FF2B5EF4-FFF2-40B4-BE49-F238E27FC236}">
                  <a16:creationId xmlns:a16="http://schemas.microsoft.com/office/drawing/2014/main" id="{9FAED120-F65A-4FBC-AF09-82E82159AD02}"/>
                </a:ext>
              </a:extLst>
            </p:cNvPr>
            <p:cNvSpPr>
              <a:spLocks/>
            </p:cNvSpPr>
            <p:nvPr/>
          </p:nvSpPr>
          <p:spPr bwMode="auto">
            <a:xfrm>
              <a:off x="4165655" y="1279257"/>
              <a:ext cx="591033" cy="417518"/>
            </a:xfrm>
            <a:custGeom>
              <a:avLst/>
              <a:gdLst/>
              <a:ahLst/>
              <a:cxnLst>
                <a:cxn ang="0">
                  <a:pos x="226" y="90"/>
                </a:cxn>
                <a:cxn ang="0">
                  <a:pos x="224" y="107"/>
                </a:cxn>
                <a:cxn ang="0">
                  <a:pos x="209" y="124"/>
                </a:cxn>
                <a:cxn ang="0">
                  <a:pos x="192" y="132"/>
                </a:cxn>
                <a:cxn ang="0">
                  <a:pos x="173" y="132"/>
                </a:cxn>
                <a:cxn ang="0">
                  <a:pos x="160" y="144"/>
                </a:cxn>
                <a:cxn ang="0">
                  <a:pos x="149" y="150"/>
                </a:cxn>
                <a:cxn ang="0">
                  <a:pos x="144" y="160"/>
                </a:cxn>
                <a:cxn ang="0">
                  <a:pos x="139" y="148"/>
                </a:cxn>
                <a:cxn ang="0">
                  <a:pos x="129" y="125"/>
                </a:cxn>
                <a:cxn ang="0">
                  <a:pos x="116" y="113"/>
                </a:cxn>
                <a:cxn ang="0">
                  <a:pos x="114" y="98"/>
                </a:cxn>
                <a:cxn ang="0">
                  <a:pos x="103" y="90"/>
                </a:cxn>
                <a:cxn ang="0">
                  <a:pos x="93" y="80"/>
                </a:cxn>
                <a:cxn ang="0">
                  <a:pos x="80" y="83"/>
                </a:cxn>
                <a:cxn ang="0">
                  <a:pos x="73" y="97"/>
                </a:cxn>
                <a:cxn ang="0">
                  <a:pos x="63" y="110"/>
                </a:cxn>
                <a:cxn ang="0">
                  <a:pos x="49" y="115"/>
                </a:cxn>
                <a:cxn ang="0">
                  <a:pos x="42" y="106"/>
                </a:cxn>
                <a:cxn ang="0">
                  <a:pos x="28" y="106"/>
                </a:cxn>
                <a:cxn ang="0">
                  <a:pos x="22" y="95"/>
                </a:cxn>
                <a:cxn ang="0">
                  <a:pos x="6" y="80"/>
                </a:cxn>
                <a:cxn ang="0">
                  <a:pos x="0" y="54"/>
                </a:cxn>
                <a:cxn ang="0">
                  <a:pos x="11" y="33"/>
                </a:cxn>
                <a:cxn ang="0">
                  <a:pos x="34" y="32"/>
                </a:cxn>
                <a:cxn ang="0">
                  <a:pos x="51" y="29"/>
                </a:cxn>
                <a:cxn ang="0">
                  <a:pos x="66" y="26"/>
                </a:cxn>
                <a:cxn ang="0">
                  <a:pos x="80" y="35"/>
                </a:cxn>
                <a:cxn ang="0">
                  <a:pos x="102" y="28"/>
                </a:cxn>
                <a:cxn ang="0">
                  <a:pos x="116" y="17"/>
                </a:cxn>
                <a:cxn ang="0">
                  <a:pos x="138" y="22"/>
                </a:cxn>
                <a:cxn ang="0">
                  <a:pos x="157" y="33"/>
                </a:cxn>
                <a:cxn ang="0">
                  <a:pos x="174" y="28"/>
                </a:cxn>
                <a:cxn ang="0">
                  <a:pos x="186" y="11"/>
                </a:cxn>
                <a:cxn ang="0">
                  <a:pos x="209" y="9"/>
                </a:cxn>
                <a:cxn ang="0">
                  <a:pos x="220" y="7"/>
                </a:cxn>
                <a:cxn ang="0">
                  <a:pos x="219" y="25"/>
                </a:cxn>
                <a:cxn ang="0">
                  <a:pos x="206" y="39"/>
                </a:cxn>
                <a:cxn ang="0">
                  <a:pos x="204" y="47"/>
                </a:cxn>
                <a:cxn ang="0">
                  <a:pos x="212" y="50"/>
                </a:cxn>
                <a:cxn ang="0">
                  <a:pos x="224" y="59"/>
                </a:cxn>
                <a:cxn ang="0">
                  <a:pos x="226" y="79"/>
                </a:cxn>
              </a:cxnLst>
              <a:rect l="0" t="0" r="r" b="b"/>
              <a:pathLst>
                <a:path w="226" h="160">
                  <a:moveTo>
                    <a:pt x="226" y="87"/>
                  </a:moveTo>
                  <a:cubicBezTo>
                    <a:pt x="226" y="88"/>
                    <a:pt x="226" y="89"/>
                    <a:pt x="226" y="90"/>
                  </a:cubicBezTo>
                  <a:cubicBezTo>
                    <a:pt x="226" y="92"/>
                    <a:pt x="224" y="96"/>
                    <a:pt x="224" y="98"/>
                  </a:cubicBezTo>
                  <a:cubicBezTo>
                    <a:pt x="224" y="100"/>
                    <a:pt x="224" y="105"/>
                    <a:pt x="224" y="107"/>
                  </a:cubicBezTo>
                  <a:cubicBezTo>
                    <a:pt x="223" y="109"/>
                    <a:pt x="221" y="114"/>
                    <a:pt x="220" y="116"/>
                  </a:cubicBezTo>
                  <a:cubicBezTo>
                    <a:pt x="218" y="119"/>
                    <a:pt x="212" y="122"/>
                    <a:pt x="209" y="124"/>
                  </a:cubicBezTo>
                  <a:cubicBezTo>
                    <a:pt x="207" y="125"/>
                    <a:pt x="202" y="128"/>
                    <a:pt x="200" y="129"/>
                  </a:cubicBezTo>
                  <a:cubicBezTo>
                    <a:pt x="198" y="130"/>
                    <a:pt x="194" y="132"/>
                    <a:pt x="192" y="132"/>
                  </a:cubicBezTo>
                  <a:cubicBezTo>
                    <a:pt x="190" y="132"/>
                    <a:pt x="185" y="132"/>
                    <a:pt x="182" y="132"/>
                  </a:cubicBezTo>
                  <a:cubicBezTo>
                    <a:pt x="180" y="132"/>
                    <a:pt x="175" y="131"/>
                    <a:pt x="173" y="132"/>
                  </a:cubicBezTo>
                  <a:cubicBezTo>
                    <a:pt x="171" y="133"/>
                    <a:pt x="169" y="137"/>
                    <a:pt x="168" y="138"/>
                  </a:cubicBezTo>
                  <a:cubicBezTo>
                    <a:pt x="166" y="140"/>
                    <a:pt x="162" y="144"/>
                    <a:pt x="160" y="144"/>
                  </a:cubicBezTo>
                  <a:cubicBezTo>
                    <a:pt x="158" y="145"/>
                    <a:pt x="153" y="143"/>
                    <a:pt x="152" y="144"/>
                  </a:cubicBezTo>
                  <a:cubicBezTo>
                    <a:pt x="150" y="145"/>
                    <a:pt x="149" y="149"/>
                    <a:pt x="149" y="150"/>
                  </a:cubicBezTo>
                  <a:cubicBezTo>
                    <a:pt x="148" y="152"/>
                    <a:pt x="147" y="155"/>
                    <a:pt x="146" y="157"/>
                  </a:cubicBezTo>
                  <a:cubicBezTo>
                    <a:pt x="145" y="158"/>
                    <a:pt x="145" y="159"/>
                    <a:pt x="144" y="160"/>
                  </a:cubicBezTo>
                  <a:cubicBezTo>
                    <a:pt x="144" y="160"/>
                    <a:pt x="144" y="159"/>
                    <a:pt x="144" y="159"/>
                  </a:cubicBezTo>
                  <a:cubicBezTo>
                    <a:pt x="143" y="156"/>
                    <a:pt x="140" y="151"/>
                    <a:pt x="139" y="148"/>
                  </a:cubicBezTo>
                  <a:cubicBezTo>
                    <a:pt x="138" y="145"/>
                    <a:pt x="135" y="138"/>
                    <a:pt x="134" y="135"/>
                  </a:cubicBezTo>
                  <a:cubicBezTo>
                    <a:pt x="133" y="133"/>
                    <a:pt x="131" y="127"/>
                    <a:pt x="129" y="125"/>
                  </a:cubicBezTo>
                  <a:cubicBezTo>
                    <a:pt x="128" y="123"/>
                    <a:pt x="122" y="122"/>
                    <a:pt x="120" y="120"/>
                  </a:cubicBezTo>
                  <a:cubicBezTo>
                    <a:pt x="119" y="118"/>
                    <a:pt x="117" y="115"/>
                    <a:pt x="116" y="113"/>
                  </a:cubicBezTo>
                  <a:cubicBezTo>
                    <a:pt x="115" y="112"/>
                    <a:pt x="115" y="108"/>
                    <a:pt x="115" y="107"/>
                  </a:cubicBezTo>
                  <a:cubicBezTo>
                    <a:pt x="115" y="104"/>
                    <a:pt x="115" y="100"/>
                    <a:pt x="114" y="98"/>
                  </a:cubicBezTo>
                  <a:cubicBezTo>
                    <a:pt x="113" y="96"/>
                    <a:pt x="111" y="95"/>
                    <a:pt x="110" y="95"/>
                  </a:cubicBezTo>
                  <a:cubicBezTo>
                    <a:pt x="108" y="94"/>
                    <a:pt x="105" y="92"/>
                    <a:pt x="103" y="90"/>
                  </a:cubicBezTo>
                  <a:cubicBezTo>
                    <a:pt x="102" y="89"/>
                    <a:pt x="101" y="85"/>
                    <a:pt x="99" y="83"/>
                  </a:cubicBezTo>
                  <a:cubicBezTo>
                    <a:pt x="98" y="82"/>
                    <a:pt x="95" y="81"/>
                    <a:pt x="93" y="80"/>
                  </a:cubicBezTo>
                  <a:cubicBezTo>
                    <a:pt x="91" y="80"/>
                    <a:pt x="88" y="80"/>
                    <a:pt x="86" y="80"/>
                  </a:cubicBezTo>
                  <a:cubicBezTo>
                    <a:pt x="84" y="81"/>
                    <a:pt x="81" y="82"/>
                    <a:pt x="80" y="83"/>
                  </a:cubicBezTo>
                  <a:cubicBezTo>
                    <a:pt x="79" y="84"/>
                    <a:pt x="78" y="87"/>
                    <a:pt x="77" y="89"/>
                  </a:cubicBezTo>
                  <a:cubicBezTo>
                    <a:pt x="76" y="91"/>
                    <a:pt x="74" y="95"/>
                    <a:pt x="73" y="97"/>
                  </a:cubicBezTo>
                  <a:cubicBezTo>
                    <a:pt x="72" y="98"/>
                    <a:pt x="70" y="101"/>
                    <a:pt x="69" y="102"/>
                  </a:cubicBezTo>
                  <a:cubicBezTo>
                    <a:pt x="68" y="104"/>
                    <a:pt x="65" y="109"/>
                    <a:pt x="63" y="110"/>
                  </a:cubicBezTo>
                  <a:cubicBezTo>
                    <a:pt x="62" y="112"/>
                    <a:pt x="58" y="114"/>
                    <a:pt x="56" y="115"/>
                  </a:cubicBezTo>
                  <a:cubicBezTo>
                    <a:pt x="54" y="115"/>
                    <a:pt x="50" y="116"/>
                    <a:pt x="49" y="115"/>
                  </a:cubicBezTo>
                  <a:cubicBezTo>
                    <a:pt x="47" y="115"/>
                    <a:pt x="46" y="113"/>
                    <a:pt x="45" y="112"/>
                  </a:cubicBezTo>
                  <a:cubicBezTo>
                    <a:pt x="44" y="110"/>
                    <a:pt x="44" y="107"/>
                    <a:pt x="42" y="106"/>
                  </a:cubicBezTo>
                  <a:cubicBezTo>
                    <a:pt x="41" y="105"/>
                    <a:pt x="38" y="104"/>
                    <a:pt x="37" y="104"/>
                  </a:cubicBezTo>
                  <a:cubicBezTo>
                    <a:pt x="35" y="104"/>
                    <a:pt x="30" y="106"/>
                    <a:pt x="28" y="106"/>
                  </a:cubicBezTo>
                  <a:cubicBezTo>
                    <a:pt x="27" y="107"/>
                    <a:pt x="25" y="107"/>
                    <a:pt x="23" y="107"/>
                  </a:cubicBezTo>
                  <a:cubicBezTo>
                    <a:pt x="23" y="103"/>
                    <a:pt x="23" y="98"/>
                    <a:pt x="22" y="95"/>
                  </a:cubicBezTo>
                  <a:cubicBezTo>
                    <a:pt x="21" y="93"/>
                    <a:pt x="19" y="89"/>
                    <a:pt x="17" y="87"/>
                  </a:cubicBezTo>
                  <a:cubicBezTo>
                    <a:pt x="15" y="85"/>
                    <a:pt x="9" y="82"/>
                    <a:pt x="6" y="80"/>
                  </a:cubicBezTo>
                  <a:cubicBezTo>
                    <a:pt x="4" y="77"/>
                    <a:pt x="2" y="72"/>
                    <a:pt x="1" y="69"/>
                  </a:cubicBezTo>
                  <a:cubicBezTo>
                    <a:pt x="0" y="65"/>
                    <a:pt x="0" y="58"/>
                    <a:pt x="0" y="54"/>
                  </a:cubicBezTo>
                  <a:cubicBezTo>
                    <a:pt x="0" y="51"/>
                    <a:pt x="1" y="44"/>
                    <a:pt x="3" y="41"/>
                  </a:cubicBezTo>
                  <a:cubicBezTo>
                    <a:pt x="4" y="38"/>
                    <a:pt x="8" y="34"/>
                    <a:pt x="11" y="33"/>
                  </a:cubicBezTo>
                  <a:cubicBezTo>
                    <a:pt x="14" y="32"/>
                    <a:pt x="20" y="31"/>
                    <a:pt x="23" y="31"/>
                  </a:cubicBezTo>
                  <a:cubicBezTo>
                    <a:pt x="26" y="31"/>
                    <a:pt x="31" y="32"/>
                    <a:pt x="34" y="32"/>
                  </a:cubicBezTo>
                  <a:cubicBezTo>
                    <a:pt x="37" y="32"/>
                    <a:pt x="42" y="30"/>
                    <a:pt x="44" y="30"/>
                  </a:cubicBezTo>
                  <a:cubicBezTo>
                    <a:pt x="46" y="30"/>
                    <a:pt x="49" y="30"/>
                    <a:pt x="51" y="29"/>
                  </a:cubicBezTo>
                  <a:cubicBezTo>
                    <a:pt x="53" y="29"/>
                    <a:pt x="56" y="26"/>
                    <a:pt x="58" y="26"/>
                  </a:cubicBezTo>
                  <a:cubicBezTo>
                    <a:pt x="60" y="26"/>
                    <a:pt x="65" y="25"/>
                    <a:pt x="66" y="26"/>
                  </a:cubicBezTo>
                  <a:cubicBezTo>
                    <a:pt x="68" y="26"/>
                    <a:pt x="71" y="30"/>
                    <a:pt x="73" y="31"/>
                  </a:cubicBezTo>
                  <a:cubicBezTo>
                    <a:pt x="75" y="32"/>
                    <a:pt x="78" y="35"/>
                    <a:pt x="80" y="35"/>
                  </a:cubicBezTo>
                  <a:cubicBezTo>
                    <a:pt x="83" y="36"/>
                    <a:pt x="88" y="35"/>
                    <a:pt x="91" y="34"/>
                  </a:cubicBezTo>
                  <a:cubicBezTo>
                    <a:pt x="94" y="33"/>
                    <a:pt x="99" y="30"/>
                    <a:pt x="102" y="28"/>
                  </a:cubicBezTo>
                  <a:cubicBezTo>
                    <a:pt x="104" y="27"/>
                    <a:pt x="108" y="23"/>
                    <a:pt x="110" y="22"/>
                  </a:cubicBezTo>
                  <a:cubicBezTo>
                    <a:pt x="111" y="20"/>
                    <a:pt x="114" y="18"/>
                    <a:pt x="116" y="17"/>
                  </a:cubicBezTo>
                  <a:cubicBezTo>
                    <a:pt x="118" y="17"/>
                    <a:pt x="122" y="17"/>
                    <a:pt x="124" y="17"/>
                  </a:cubicBezTo>
                  <a:cubicBezTo>
                    <a:pt x="128" y="18"/>
                    <a:pt x="134" y="20"/>
                    <a:pt x="138" y="22"/>
                  </a:cubicBezTo>
                  <a:cubicBezTo>
                    <a:pt x="141" y="23"/>
                    <a:pt x="146" y="26"/>
                    <a:pt x="149" y="28"/>
                  </a:cubicBezTo>
                  <a:cubicBezTo>
                    <a:pt x="151" y="29"/>
                    <a:pt x="155" y="32"/>
                    <a:pt x="157" y="33"/>
                  </a:cubicBezTo>
                  <a:cubicBezTo>
                    <a:pt x="160" y="33"/>
                    <a:pt x="165" y="33"/>
                    <a:pt x="168" y="32"/>
                  </a:cubicBezTo>
                  <a:cubicBezTo>
                    <a:pt x="170" y="32"/>
                    <a:pt x="173" y="29"/>
                    <a:pt x="174" y="28"/>
                  </a:cubicBezTo>
                  <a:cubicBezTo>
                    <a:pt x="176" y="26"/>
                    <a:pt x="178" y="22"/>
                    <a:pt x="180" y="21"/>
                  </a:cubicBezTo>
                  <a:cubicBezTo>
                    <a:pt x="181" y="18"/>
                    <a:pt x="184" y="13"/>
                    <a:pt x="186" y="11"/>
                  </a:cubicBezTo>
                  <a:cubicBezTo>
                    <a:pt x="188" y="10"/>
                    <a:pt x="193" y="9"/>
                    <a:pt x="195" y="9"/>
                  </a:cubicBezTo>
                  <a:cubicBezTo>
                    <a:pt x="198" y="9"/>
                    <a:pt x="206" y="10"/>
                    <a:pt x="209" y="9"/>
                  </a:cubicBezTo>
                  <a:cubicBezTo>
                    <a:pt x="212" y="8"/>
                    <a:pt x="215" y="3"/>
                    <a:pt x="218" y="0"/>
                  </a:cubicBezTo>
                  <a:cubicBezTo>
                    <a:pt x="219" y="2"/>
                    <a:pt x="220" y="5"/>
                    <a:pt x="220" y="7"/>
                  </a:cubicBezTo>
                  <a:cubicBezTo>
                    <a:pt x="220" y="9"/>
                    <a:pt x="220" y="14"/>
                    <a:pt x="220" y="16"/>
                  </a:cubicBezTo>
                  <a:cubicBezTo>
                    <a:pt x="220" y="18"/>
                    <a:pt x="220" y="23"/>
                    <a:pt x="219" y="25"/>
                  </a:cubicBezTo>
                  <a:cubicBezTo>
                    <a:pt x="218" y="28"/>
                    <a:pt x="214" y="32"/>
                    <a:pt x="212" y="33"/>
                  </a:cubicBezTo>
                  <a:cubicBezTo>
                    <a:pt x="211" y="35"/>
                    <a:pt x="207" y="37"/>
                    <a:pt x="206" y="39"/>
                  </a:cubicBezTo>
                  <a:cubicBezTo>
                    <a:pt x="205" y="40"/>
                    <a:pt x="204" y="41"/>
                    <a:pt x="204" y="42"/>
                  </a:cubicBezTo>
                  <a:cubicBezTo>
                    <a:pt x="204" y="43"/>
                    <a:pt x="204" y="46"/>
                    <a:pt x="204" y="47"/>
                  </a:cubicBezTo>
                  <a:cubicBezTo>
                    <a:pt x="204" y="48"/>
                    <a:pt x="206" y="49"/>
                    <a:pt x="207" y="50"/>
                  </a:cubicBezTo>
                  <a:cubicBezTo>
                    <a:pt x="208" y="50"/>
                    <a:pt x="211" y="49"/>
                    <a:pt x="212" y="50"/>
                  </a:cubicBezTo>
                  <a:cubicBezTo>
                    <a:pt x="213" y="50"/>
                    <a:pt x="215" y="51"/>
                    <a:pt x="216" y="52"/>
                  </a:cubicBezTo>
                  <a:cubicBezTo>
                    <a:pt x="218" y="53"/>
                    <a:pt x="223" y="57"/>
                    <a:pt x="224" y="59"/>
                  </a:cubicBezTo>
                  <a:cubicBezTo>
                    <a:pt x="226" y="61"/>
                    <a:pt x="226" y="67"/>
                    <a:pt x="226" y="69"/>
                  </a:cubicBezTo>
                  <a:cubicBezTo>
                    <a:pt x="226" y="72"/>
                    <a:pt x="226" y="77"/>
                    <a:pt x="226" y="79"/>
                  </a:cubicBezTo>
                  <a:cubicBezTo>
                    <a:pt x="226" y="81"/>
                    <a:pt x="226" y="85"/>
                    <a:pt x="226" y="8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79" name="Freeform 6">
              <a:extLst>
                <a:ext uri="{FF2B5EF4-FFF2-40B4-BE49-F238E27FC236}">
                  <a16:creationId xmlns:a16="http://schemas.microsoft.com/office/drawing/2014/main" id="{F8AE83FB-9BEF-4802-89F6-FAF17D8045AF}"/>
                </a:ext>
              </a:extLst>
            </p:cNvPr>
            <p:cNvSpPr>
              <a:spLocks/>
            </p:cNvSpPr>
            <p:nvPr/>
          </p:nvSpPr>
          <p:spPr bwMode="auto">
            <a:xfrm>
              <a:off x="4035520" y="1488015"/>
              <a:ext cx="506987" cy="471742"/>
            </a:xfrm>
            <a:custGeom>
              <a:avLst/>
              <a:gdLst/>
              <a:ahLst/>
              <a:cxnLst>
                <a:cxn ang="0">
                  <a:pos x="194" y="91"/>
                </a:cxn>
                <a:cxn ang="0">
                  <a:pos x="178" y="113"/>
                </a:cxn>
                <a:cxn ang="0">
                  <a:pos x="152" y="119"/>
                </a:cxn>
                <a:cxn ang="0">
                  <a:pos x="126" y="120"/>
                </a:cxn>
                <a:cxn ang="0">
                  <a:pos x="107" y="130"/>
                </a:cxn>
                <a:cxn ang="0">
                  <a:pos x="99" y="154"/>
                </a:cxn>
                <a:cxn ang="0">
                  <a:pos x="99" y="162"/>
                </a:cxn>
                <a:cxn ang="0">
                  <a:pos x="80" y="171"/>
                </a:cxn>
                <a:cxn ang="0">
                  <a:pos x="71" y="180"/>
                </a:cxn>
                <a:cxn ang="0">
                  <a:pos x="58" y="171"/>
                </a:cxn>
                <a:cxn ang="0">
                  <a:pos x="50" y="159"/>
                </a:cxn>
                <a:cxn ang="0">
                  <a:pos x="52" y="144"/>
                </a:cxn>
                <a:cxn ang="0">
                  <a:pos x="46" y="135"/>
                </a:cxn>
                <a:cxn ang="0">
                  <a:pos x="34" y="142"/>
                </a:cxn>
                <a:cxn ang="0">
                  <a:pos x="22" y="150"/>
                </a:cxn>
                <a:cxn ang="0">
                  <a:pos x="12" y="133"/>
                </a:cxn>
                <a:cxn ang="0">
                  <a:pos x="7" y="120"/>
                </a:cxn>
                <a:cxn ang="0">
                  <a:pos x="2" y="107"/>
                </a:cxn>
                <a:cxn ang="0">
                  <a:pos x="15" y="86"/>
                </a:cxn>
                <a:cxn ang="0">
                  <a:pos x="37" y="84"/>
                </a:cxn>
                <a:cxn ang="0">
                  <a:pos x="50" y="72"/>
                </a:cxn>
                <a:cxn ang="0">
                  <a:pos x="67" y="53"/>
                </a:cxn>
                <a:cxn ang="0">
                  <a:pos x="72" y="39"/>
                </a:cxn>
                <a:cxn ang="0">
                  <a:pos x="73" y="27"/>
                </a:cxn>
                <a:cxn ang="0">
                  <a:pos x="87" y="24"/>
                </a:cxn>
                <a:cxn ang="0">
                  <a:pos x="95" y="32"/>
                </a:cxn>
                <a:cxn ang="0">
                  <a:pos x="106" y="35"/>
                </a:cxn>
                <a:cxn ang="0">
                  <a:pos x="119" y="22"/>
                </a:cxn>
                <a:cxn ang="0">
                  <a:pos x="127" y="9"/>
                </a:cxn>
                <a:cxn ang="0">
                  <a:pos x="136" y="0"/>
                </a:cxn>
                <a:cxn ang="0">
                  <a:pos x="149" y="3"/>
                </a:cxn>
                <a:cxn ang="0">
                  <a:pos x="160" y="15"/>
                </a:cxn>
                <a:cxn ang="0">
                  <a:pos x="165" y="27"/>
                </a:cxn>
                <a:cxn ang="0">
                  <a:pos x="170" y="40"/>
                </a:cxn>
                <a:cxn ang="0">
                  <a:pos x="184" y="55"/>
                </a:cxn>
                <a:cxn ang="0">
                  <a:pos x="194" y="79"/>
                </a:cxn>
              </a:cxnLst>
              <a:rect l="0" t="0" r="r" b="b"/>
              <a:pathLst>
                <a:path w="194" h="180">
                  <a:moveTo>
                    <a:pt x="194" y="80"/>
                  </a:moveTo>
                  <a:cubicBezTo>
                    <a:pt x="194" y="84"/>
                    <a:pt x="194" y="89"/>
                    <a:pt x="194" y="91"/>
                  </a:cubicBezTo>
                  <a:cubicBezTo>
                    <a:pt x="193" y="94"/>
                    <a:pt x="191" y="100"/>
                    <a:pt x="189" y="103"/>
                  </a:cubicBezTo>
                  <a:cubicBezTo>
                    <a:pt x="187" y="106"/>
                    <a:pt x="181" y="111"/>
                    <a:pt x="178" y="113"/>
                  </a:cubicBezTo>
                  <a:cubicBezTo>
                    <a:pt x="176" y="114"/>
                    <a:pt x="171" y="117"/>
                    <a:pt x="169" y="117"/>
                  </a:cubicBezTo>
                  <a:cubicBezTo>
                    <a:pt x="165" y="119"/>
                    <a:pt x="156" y="118"/>
                    <a:pt x="152" y="119"/>
                  </a:cubicBezTo>
                  <a:cubicBezTo>
                    <a:pt x="149" y="119"/>
                    <a:pt x="143" y="120"/>
                    <a:pt x="140" y="120"/>
                  </a:cubicBezTo>
                  <a:cubicBezTo>
                    <a:pt x="137" y="120"/>
                    <a:pt x="130" y="119"/>
                    <a:pt x="126" y="120"/>
                  </a:cubicBezTo>
                  <a:cubicBezTo>
                    <a:pt x="124" y="120"/>
                    <a:pt x="119" y="122"/>
                    <a:pt x="117" y="123"/>
                  </a:cubicBezTo>
                  <a:cubicBezTo>
                    <a:pt x="114" y="124"/>
                    <a:pt x="109" y="128"/>
                    <a:pt x="107" y="130"/>
                  </a:cubicBezTo>
                  <a:cubicBezTo>
                    <a:pt x="105" y="132"/>
                    <a:pt x="102" y="136"/>
                    <a:pt x="101" y="138"/>
                  </a:cubicBezTo>
                  <a:cubicBezTo>
                    <a:pt x="100" y="142"/>
                    <a:pt x="99" y="150"/>
                    <a:pt x="99" y="154"/>
                  </a:cubicBezTo>
                  <a:cubicBezTo>
                    <a:pt x="98" y="156"/>
                    <a:pt x="99" y="159"/>
                    <a:pt x="99" y="162"/>
                  </a:cubicBezTo>
                  <a:cubicBezTo>
                    <a:pt x="99" y="162"/>
                    <a:pt x="99" y="162"/>
                    <a:pt x="99" y="162"/>
                  </a:cubicBezTo>
                  <a:cubicBezTo>
                    <a:pt x="97" y="162"/>
                    <a:pt x="93" y="164"/>
                    <a:pt x="91" y="165"/>
                  </a:cubicBezTo>
                  <a:cubicBezTo>
                    <a:pt x="89" y="166"/>
                    <a:pt x="83" y="169"/>
                    <a:pt x="80" y="171"/>
                  </a:cubicBezTo>
                  <a:cubicBezTo>
                    <a:pt x="78" y="172"/>
                    <a:pt x="74" y="177"/>
                    <a:pt x="72" y="179"/>
                  </a:cubicBezTo>
                  <a:cubicBezTo>
                    <a:pt x="71" y="179"/>
                    <a:pt x="71" y="180"/>
                    <a:pt x="71" y="180"/>
                  </a:cubicBezTo>
                  <a:cubicBezTo>
                    <a:pt x="69" y="178"/>
                    <a:pt x="67" y="176"/>
                    <a:pt x="66" y="175"/>
                  </a:cubicBezTo>
                  <a:cubicBezTo>
                    <a:pt x="64" y="173"/>
                    <a:pt x="60" y="172"/>
                    <a:pt x="58" y="171"/>
                  </a:cubicBezTo>
                  <a:cubicBezTo>
                    <a:pt x="56" y="170"/>
                    <a:pt x="54" y="167"/>
                    <a:pt x="53" y="166"/>
                  </a:cubicBezTo>
                  <a:cubicBezTo>
                    <a:pt x="52" y="164"/>
                    <a:pt x="50" y="161"/>
                    <a:pt x="50" y="159"/>
                  </a:cubicBezTo>
                  <a:cubicBezTo>
                    <a:pt x="50" y="158"/>
                    <a:pt x="52" y="154"/>
                    <a:pt x="52" y="152"/>
                  </a:cubicBezTo>
                  <a:cubicBezTo>
                    <a:pt x="52" y="150"/>
                    <a:pt x="52" y="146"/>
                    <a:pt x="52" y="144"/>
                  </a:cubicBezTo>
                  <a:cubicBezTo>
                    <a:pt x="52" y="142"/>
                    <a:pt x="51" y="140"/>
                    <a:pt x="50" y="139"/>
                  </a:cubicBezTo>
                  <a:cubicBezTo>
                    <a:pt x="49" y="138"/>
                    <a:pt x="48" y="136"/>
                    <a:pt x="46" y="135"/>
                  </a:cubicBezTo>
                  <a:cubicBezTo>
                    <a:pt x="45" y="134"/>
                    <a:pt x="42" y="134"/>
                    <a:pt x="41" y="135"/>
                  </a:cubicBezTo>
                  <a:cubicBezTo>
                    <a:pt x="38" y="136"/>
                    <a:pt x="36" y="140"/>
                    <a:pt x="34" y="142"/>
                  </a:cubicBezTo>
                  <a:cubicBezTo>
                    <a:pt x="33" y="143"/>
                    <a:pt x="31" y="148"/>
                    <a:pt x="28" y="149"/>
                  </a:cubicBezTo>
                  <a:cubicBezTo>
                    <a:pt x="27" y="150"/>
                    <a:pt x="23" y="151"/>
                    <a:pt x="22" y="150"/>
                  </a:cubicBezTo>
                  <a:cubicBezTo>
                    <a:pt x="20" y="150"/>
                    <a:pt x="17" y="146"/>
                    <a:pt x="16" y="145"/>
                  </a:cubicBezTo>
                  <a:cubicBezTo>
                    <a:pt x="15" y="142"/>
                    <a:pt x="13" y="136"/>
                    <a:pt x="12" y="133"/>
                  </a:cubicBezTo>
                  <a:cubicBezTo>
                    <a:pt x="11" y="131"/>
                    <a:pt x="9" y="129"/>
                    <a:pt x="8" y="127"/>
                  </a:cubicBezTo>
                  <a:cubicBezTo>
                    <a:pt x="8" y="126"/>
                    <a:pt x="8" y="122"/>
                    <a:pt x="7" y="120"/>
                  </a:cubicBezTo>
                  <a:cubicBezTo>
                    <a:pt x="6" y="119"/>
                    <a:pt x="3" y="117"/>
                    <a:pt x="0" y="116"/>
                  </a:cubicBezTo>
                  <a:cubicBezTo>
                    <a:pt x="1" y="113"/>
                    <a:pt x="2" y="110"/>
                    <a:pt x="2" y="107"/>
                  </a:cubicBezTo>
                  <a:cubicBezTo>
                    <a:pt x="3" y="105"/>
                    <a:pt x="5" y="99"/>
                    <a:pt x="6" y="96"/>
                  </a:cubicBezTo>
                  <a:cubicBezTo>
                    <a:pt x="8" y="93"/>
                    <a:pt x="12" y="87"/>
                    <a:pt x="15" y="86"/>
                  </a:cubicBezTo>
                  <a:cubicBezTo>
                    <a:pt x="17" y="84"/>
                    <a:pt x="23" y="84"/>
                    <a:pt x="26" y="84"/>
                  </a:cubicBezTo>
                  <a:cubicBezTo>
                    <a:pt x="28" y="83"/>
                    <a:pt x="34" y="84"/>
                    <a:pt x="37" y="84"/>
                  </a:cubicBezTo>
                  <a:cubicBezTo>
                    <a:pt x="39" y="83"/>
                    <a:pt x="43" y="80"/>
                    <a:pt x="45" y="79"/>
                  </a:cubicBezTo>
                  <a:cubicBezTo>
                    <a:pt x="47" y="77"/>
                    <a:pt x="49" y="74"/>
                    <a:pt x="50" y="72"/>
                  </a:cubicBezTo>
                  <a:cubicBezTo>
                    <a:pt x="52" y="70"/>
                    <a:pt x="54" y="65"/>
                    <a:pt x="56" y="63"/>
                  </a:cubicBezTo>
                  <a:cubicBezTo>
                    <a:pt x="58" y="60"/>
                    <a:pt x="64" y="56"/>
                    <a:pt x="67" y="53"/>
                  </a:cubicBezTo>
                  <a:cubicBezTo>
                    <a:pt x="69" y="52"/>
                    <a:pt x="74" y="50"/>
                    <a:pt x="75" y="48"/>
                  </a:cubicBezTo>
                  <a:cubicBezTo>
                    <a:pt x="75" y="46"/>
                    <a:pt x="73" y="41"/>
                    <a:pt x="72" y="39"/>
                  </a:cubicBezTo>
                  <a:cubicBezTo>
                    <a:pt x="72" y="36"/>
                    <a:pt x="73" y="31"/>
                    <a:pt x="73" y="28"/>
                  </a:cubicBezTo>
                  <a:cubicBezTo>
                    <a:pt x="73" y="27"/>
                    <a:pt x="73" y="27"/>
                    <a:pt x="73" y="27"/>
                  </a:cubicBezTo>
                  <a:cubicBezTo>
                    <a:pt x="75" y="27"/>
                    <a:pt x="77" y="27"/>
                    <a:pt x="78" y="26"/>
                  </a:cubicBezTo>
                  <a:cubicBezTo>
                    <a:pt x="80" y="26"/>
                    <a:pt x="85" y="24"/>
                    <a:pt x="87" y="24"/>
                  </a:cubicBezTo>
                  <a:cubicBezTo>
                    <a:pt x="88" y="24"/>
                    <a:pt x="91" y="25"/>
                    <a:pt x="92" y="26"/>
                  </a:cubicBezTo>
                  <a:cubicBezTo>
                    <a:pt x="94" y="27"/>
                    <a:pt x="94" y="30"/>
                    <a:pt x="95" y="32"/>
                  </a:cubicBezTo>
                  <a:cubicBezTo>
                    <a:pt x="96" y="33"/>
                    <a:pt x="97" y="35"/>
                    <a:pt x="99" y="35"/>
                  </a:cubicBezTo>
                  <a:cubicBezTo>
                    <a:pt x="100" y="36"/>
                    <a:pt x="104" y="35"/>
                    <a:pt x="106" y="35"/>
                  </a:cubicBezTo>
                  <a:cubicBezTo>
                    <a:pt x="108" y="34"/>
                    <a:pt x="112" y="32"/>
                    <a:pt x="113" y="30"/>
                  </a:cubicBezTo>
                  <a:cubicBezTo>
                    <a:pt x="115" y="29"/>
                    <a:pt x="118" y="24"/>
                    <a:pt x="119" y="22"/>
                  </a:cubicBezTo>
                  <a:cubicBezTo>
                    <a:pt x="120" y="21"/>
                    <a:pt x="122" y="18"/>
                    <a:pt x="123" y="17"/>
                  </a:cubicBezTo>
                  <a:cubicBezTo>
                    <a:pt x="124" y="15"/>
                    <a:pt x="126" y="11"/>
                    <a:pt x="127" y="9"/>
                  </a:cubicBezTo>
                  <a:cubicBezTo>
                    <a:pt x="128" y="7"/>
                    <a:pt x="129" y="4"/>
                    <a:pt x="130" y="3"/>
                  </a:cubicBezTo>
                  <a:cubicBezTo>
                    <a:pt x="131" y="2"/>
                    <a:pt x="134" y="1"/>
                    <a:pt x="136" y="0"/>
                  </a:cubicBezTo>
                  <a:cubicBezTo>
                    <a:pt x="138" y="0"/>
                    <a:pt x="141" y="0"/>
                    <a:pt x="143" y="0"/>
                  </a:cubicBezTo>
                  <a:cubicBezTo>
                    <a:pt x="145" y="1"/>
                    <a:pt x="148" y="2"/>
                    <a:pt x="149" y="3"/>
                  </a:cubicBezTo>
                  <a:cubicBezTo>
                    <a:pt x="151" y="5"/>
                    <a:pt x="152" y="9"/>
                    <a:pt x="153" y="10"/>
                  </a:cubicBezTo>
                  <a:cubicBezTo>
                    <a:pt x="155" y="12"/>
                    <a:pt x="158" y="14"/>
                    <a:pt x="160" y="15"/>
                  </a:cubicBezTo>
                  <a:cubicBezTo>
                    <a:pt x="161" y="15"/>
                    <a:pt x="163" y="16"/>
                    <a:pt x="164" y="18"/>
                  </a:cubicBezTo>
                  <a:cubicBezTo>
                    <a:pt x="165" y="20"/>
                    <a:pt x="165" y="24"/>
                    <a:pt x="165" y="27"/>
                  </a:cubicBezTo>
                  <a:cubicBezTo>
                    <a:pt x="165" y="28"/>
                    <a:pt x="165" y="32"/>
                    <a:pt x="166" y="33"/>
                  </a:cubicBezTo>
                  <a:cubicBezTo>
                    <a:pt x="167" y="35"/>
                    <a:pt x="169" y="38"/>
                    <a:pt x="170" y="40"/>
                  </a:cubicBezTo>
                  <a:cubicBezTo>
                    <a:pt x="172" y="42"/>
                    <a:pt x="178" y="43"/>
                    <a:pt x="179" y="45"/>
                  </a:cubicBezTo>
                  <a:cubicBezTo>
                    <a:pt x="181" y="47"/>
                    <a:pt x="183" y="53"/>
                    <a:pt x="184" y="55"/>
                  </a:cubicBezTo>
                  <a:cubicBezTo>
                    <a:pt x="185" y="58"/>
                    <a:pt x="188" y="65"/>
                    <a:pt x="189" y="68"/>
                  </a:cubicBezTo>
                  <a:cubicBezTo>
                    <a:pt x="190" y="71"/>
                    <a:pt x="193" y="76"/>
                    <a:pt x="194" y="79"/>
                  </a:cubicBezTo>
                  <a:cubicBezTo>
                    <a:pt x="194" y="79"/>
                    <a:pt x="194" y="80"/>
                    <a:pt x="194" y="8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80" name="Freeform 7">
              <a:extLst>
                <a:ext uri="{FF2B5EF4-FFF2-40B4-BE49-F238E27FC236}">
                  <a16:creationId xmlns:a16="http://schemas.microsoft.com/office/drawing/2014/main" id="{2271E568-E0BC-4C45-BB20-59716BF6ECA8}"/>
                </a:ext>
              </a:extLst>
            </p:cNvPr>
            <p:cNvSpPr>
              <a:spLocks/>
            </p:cNvSpPr>
            <p:nvPr/>
          </p:nvSpPr>
          <p:spPr bwMode="auto">
            <a:xfrm>
              <a:off x="8172747" y="6080717"/>
              <a:ext cx="111158" cy="78624"/>
            </a:xfrm>
            <a:custGeom>
              <a:avLst/>
              <a:gdLst/>
              <a:ahLst/>
              <a:cxnLst>
                <a:cxn ang="0">
                  <a:pos x="17" y="28"/>
                </a:cxn>
                <a:cxn ang="0">
                  <a:pos x="13" y="26"/>
                </a:cxn>
                <a:cxn ang="0">
                  <a:pos x="12" y="28"/>
                </a:cxn>
                <a:cxn ang="0">
                  <a:pos x="10" y="30"/>
                </a:cxn>
                <a:cxn ang="0">
                  <a:pos x="5" y="31"/>
                </a:cxn>
                <a:cxn ang="0">
                  <a:pos x="2" y="30"/>
                </a:cxn>
                <a:cxn ang="0">
                  <a:pos x="2" y="26"/>
                </a:cxn>
                <a:cxn ang="0">
                  <a:pos x="0" y="24"/>
                </a:cxn>
                <a:cxn ang="0">
                  <a:pos x="2" y="20"/>
                </a:cxn>
                <a:cxn ang="0">
                  <a:pos x="5" y="17"/>
                </a:cxn>
                <a:cxn ang="0">
                  <a:pos x="8" y="13"/>
                </a:cxn>
                <a:cxn ang="0">
                  <a:pos x="10" y="10"/>
                </a:cxn>
                <a:cxn ang="0">
                  <a:pos x="12" y="6"/>
                </a:cxn>
                <a:cxn ang="0">
                  <a:pos x="15" y="6"/>
                </a:cxn>
                <a:cxn ang="0">
                  <a:pos x="16" y="8"/>
                </a:cxn>
                <a:cxn ang="0">
                  <a:pos x="18" y="10"/>
                </a:cxn>
                <a:cxn ang="0">
                  <a:pos x="21" y="10"/>
                </a:cxn>
                <a:cxn ang="0">
                  <a:pos x="22" y="7"/>
                </a:cxn>
                <a:cxn ang="0">
                  <a:pos x="26" y="6"/>
                </a:cxn>
                <a:cxn ang="0">
                  <a:pos x="28" y="5"/>
                </a:cxn>
                <a:cxn ang="0">
                  <a:pos x="30" y="3"/>
                </a:cxn>
                <a:cxn ang="0">
                  <a:pos x="33" y="0"/>
                </a:cxn>
                <a:cxn ang="0">
                  <a:pos x="38" y="1"/>
                </a:cxn>
                <a:cxn ang="0">
                  <a:pos x="42" y="3"/>
                </a:cxn>
                <a:cxn ang="0">
                  <a:pos x="42" y="9"/>
                </a:cxn>
                <a:cxn ang="0">
                  <a:pos x="40" y="13"/>
                </a:cxn>
                <a:cxn ang="0">
                  <a:pos x="37" y="14"/>
                </a:cxn>
                <a:cxn ang="0">
                  <a:pos x="32" y="14"/>
                </a:cxn>
                <a:cxn ang="0">
                  <a:pos x="28" y="16"/>
                </a:cxn>
                <a:cxn ang="0">
                  <a:pos x="26" y="20"/>
                </a:cxn>
                <a:cxn ang="0">
                  <a:pos x="25" y="24"/>
                </a:cxn>
                <a:cxn ang="0">
                  <a:pos x="22" y="26"/>
                </a:cxn>
                <a:cxn ang="0">
                  <a:pos x="17" y="28"/>
                </a:cxn>
              </a:cxnLst>
              <a:rect l="0" t="0" r="r" b="b"/>
              <a:pathLst>
                <a:path w="43" h="31">
                  <a:moveTo>
                    <a:pt x="17" y="28"/>
                  </a:moveTo>
                  <a:cubicBezTo>
                    <a:pt x="16" y="28"/>
                    <a:pt x="14" y="26"/>
                    <a:pt x="13" y="26"/>
                  </a:cubicBezTo>
                  <a:cubicBezTo>
                    <a:pt x="13" y="26"/>
                    <a:pt x="12" y="27"/>
                    <a:pt x="12" y="28"/>
                  </a:cubicBezTo>
                  <a:cubicBezTo>
                    <a:pt x="11" y="28"/>
                    <a:pt x="10" y="29"/>
                    <a:pt x="10" y="30"/>
                  </a:cubicBezTo>
                  <a:cubicBezTo>
                    <a:pt x="9" y="30"/>
                    <a:pt x="7" y="31"/>
                    <a:pt x="5" y="31"/>
                  </a:cubicBezTo>
                  <a:cubicBezTo>
                    <a:pt x="4" y="31"/>
                    <a:pt x="2" y="31"/>
                    <a:pt x="2" y="30"/>
                  </a:cubicBezTo>
                  <a:cubicBezTo>
                    <a:pt x="1" y="29"/>
                    <a:pt x="2" y="27"/>
                    <a:pt x="2" y="26"/>
                  </a:cubicBezTo>
                  <a:cubicBezTo>
                    <a:pt x="2" y="26"/>
                    <a:pt x="0" y="25"/>
                    <a:pt x="0" y="24"/>
                  </a:cubicBezTo>
                  <a:cubicBezTo>
                    <a:pt x="0" y="23"/>
                    <a:pt x="1" y="21"/>
                    <a:pt x="2" y="20"/>
                  </a:cubicBezTo>
                  <a:cubicBezTo>
                    <a:pt x="3" y="19"/>
                    <a:pt x="4" y="18"/>
                    <a:pt x="5" y="17"/>
                  </a:cubicBezTo>
                  <a:cubicBezTo>
                    <a:pt x="6" y="16"/>
                    <a:pt x="7" y="14"/>
                    <a:pt x="8" y="13"/>
                  </a:cubicBezTo>
                  <a:cubicBezTo>
                    <a:pt x="8" y="13"/>
                    <a:pt x="9" y="11"/>
                    <a:pt x="10" y="10"/>
                  </a:cubicBezTo>
                  <a:cubicBezTo>
                    <a:pt x="10" y="9"/>
                    <a:pt x="11" y="7"/>
                    <a:pt x="12" y="6"/>
                  </a:cubicBezTo>
                  <a:cubicBezTo>
                    <a:pt x="13" y="6"/>
                    <a:pt x="14" y="6"/>
                    <a:pt x="15" y="6"/>
                  </a:cubicBezTo>
                  <a:cubicBezTo>
                    <a:pt x="15" y="6"/>
                    <a:pt x="16" y="8"/>
                    <a:pt x="16" y="8"/>
                  </a:cubicBezTo>
                  <a:cubicBezTo>
                    <a:pt x="17" y="9"/>
                    <a:pt x="17" y="10"/>
                    <a:pt x="18" y="10"/>
                  </a:cubicBezTo>
                  <a:cubicBezTo>
                    <a:pt x="19" y="10"/>
                    <a:pt x="20" y="10"/>
                    <a:pt x="21" y="10"/>
                  </a:cubicBezTo>
                  <a:cubicBezTo>
                    <a:pt x="22" y="9"/>
                    <a:pt x="22" y="8"/>
                    <a:pt x="22" y="7"/>
                  </a:cubicBezTo>
                  <a:cubicBezTo>
                    <a:pt x="23" y="7"/>
                    <a:pt x="25" y="7"/>
                    <a:pt x="26" y="6"/>
                  </a:cubicBezTo>
                  <a:cubicBezTo>
                    <a:pt x="26" y="6"/>
                    <a:pt x="28" y="6"/>
                    <a:pt x="28" y="5"/>
                  </a:cubicBezTo>
                  <a:cubicBezTo>
                    <a:pt x="29" y="5"/>
                    <a:pt x="30" y="3"/>
                    <a:pt x="30" y="3"/>
                  </a:cubicBezTo>
                  <a:cubicBezTo>
                    <a:pt x="31" y="2"/>
                    <a:pt x="32" y="0"/>
                    <a:pt x="33" y="0"/>
                  </a:cubicBezTo>
                  <a:cubicBezTo>
                    <a:pt x="34" y="0"/>
                    <a:pt x="37" y="0"/>
                    <a:pt x="38" y="1"/>
                  </a:cubicBezTo>
                  <a:cubicBezTo>
                    <a:pt x="39" y="1"/>
                    <a:pt x="41" y="2"/>
                    <a:pt x="42" y="3"/>
                  </a:cubicBezTo>
                  <a:cubicBezTo>
                    <a:pt x="43" y="4"/>
                    <a:pt x="43" y="8"/>
                    <a:pt x="42" y="9"/>
                  </a:cubicBezTo>
                  <a:cubicBezTo>
                    <a:pt x="42" y="10"/>
                    <a:pt x="41" y="12"/>
                    <a:pt x="40" y="13"/>
                  </a:cubicBezTo>
                  <a:cubicBezTo>
                    <a:pt x="39" y="14"/>
                    <a:pt x="38" y="14"/>
                    <a:pt x="37" y="14"/>
                  </a:cubicBezTo>
                  <a:cubicBezTo>
                    <a:pt x="35" y="14"/>
                    <a:pt x="33" y="14"/>
                    <a:pt x="32" y="14"/>
                  </a:cubicBezTo>
                  <a:cubicBezTo>
                    <a:pt x="31" y="14"/>
                    <a:pt x="29" y="16"/>
                    <a:pt x="28" y="16"/>
                  </a:cubicBezTo>
                  <a:cubicBezTo>
                    <a:pt x="28" y="17"/>
                    <a:pt x="27" y="19"/>
                    <a:pt x="26" y="20"/>
                  </a:cubicBezTo>
                  <a:cubicBezTo>
                    <a:pt x="26" y="21"/>
                    <a:pt x="25" y="23"/>
                    <a:pt x="25" y="24"/>
                  </a:cubicBezTo>
                  <a:cubicBezTo>
                    <a:pt x="24" y="24"/>
                    <a:pt x="22" y="25"/>
                    <a:pt x="22" y="26"/>
                  </a:cubicBezTo>
                  <a:cubicBezTo>
                    <a:pt x="20" y="26"/>
                    <a:pt x="18" y="28"/>
                    <a:pt x="17" y="2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81" name="Freeform 8">
              <a:extLst>
                <a:ext uri="{FF2B5EF4-FFF2-40B4-BE49-F238E27FC236}">
                  <a16:creationId xmlns:a16="http://schemas.microsoft.com/office/drawing/2014/main" id="{DB8BE5F8-71A3-421B-8F16-34A654B106D1}"/>
                </a:ext>
              </a:extLst>
            </p:cNvPr>
            <p:cNvSpPr>
              <a:spLocks/>
            </p:cNvSpPr>
            <p:nvPr/>
          </p:nvSpPr>
          <p:spPr bwMode="auto">
            <a:xfrm>
              <a:off x="8319150" y="5744534"/>
              <a:ext cx="119291" cy="357873"/>
            </a:xfrm>
            <a:custGeom>
              <a:avLst/>
              <a:gdLst/>
              <a:ahLst/>
              <a:cxnLst>
                <a:cxn ang="0">
                  <a:pos x="17" y="136"/>
                </a:cxn>
                <a:cxn ang="0">
                  <a:pos x="18" y="133"/>
                </a:cxn>
                <a:cxn ang="0">
                  <a:pos x="16" y="129"/>
                </a:cxn>
                <a:cxn ang="0">
                  <a:pos x="12" y="130"/>
                </a:cxn>
                <a:cxn ang="0">
                  <a:pos x="9" y="128"/>
                </a:cxn>
                <a:cxn ang="0">
                  <a:pos x="7" y="123"/>
                </a:cxn>
                <a:cxn ang="0">
                  <a:pos x="9" y="118"/>
                </a:cxn>
                <a:cxn ang="0">
                  <a:pos x="13" y="114"/>
                </a:cxn>
                <a:cxn ang="0">
                  <a:pos x="15" y="106"/>
                </a:cxn>
                <a:cxn ang="0">
                  <a:pos x="13" y="102"/>
                </a:cxn>
                <a:cxn ang="0">
                  <a:pos x="12" y="96"/>
                </a:cxn>
                <a:cxn ang="0">
                  <a:pos x="10" y="91"/>
                </a:cxn>
                <a:cxn ang="0">
                  <a:pos x="6" y="87"/>
                </a:cxn>
                <a:cxn ang="0">
                  <a:pos x="1" y="82"/>
                </a:cxn>
                <a:cxn ang="0">
                  <a:pos x="0" y="76"/>
                </a:cxn>
                <a:cxn ang="0">
                  <a:pos x="2" y="72"/>
                </a:cxn>
                <a:cxn ang="0">
                  <a:pos x="3" y="67"/>
                </a:cxn>
                <a:cxn ang="0">
                  <a:pos x="6" y="65"/>
                </a:cxn>
                <a:cxn ang="0">
                  <a:pos x="13" y="63"/>
                </a:cxn>
                <a:cxn ang="0">
                  <a:pos x="15" y="59"/>
                </a:cxn>
                <a:cxn ang="0">
                  <a:pos x="14" y="50"/>
                </a:cxn>
                <a:cxn ang="0">
                  <a:pos x="19" y="44"/>
                </a:cxn>
                <a:cxn ang="0">
                  <a:pos x="23" y="36"/>
                </a:cxn>
                <a:cxn ang="0">
                  <a:pos x="24" y="26"/>
                </a:cxn>
                <a:cxn ang="0">
                  <a:pos x="24" y="15"/>
                </a:cxn>
                <a:cxn ang="0">
                  <a:pos x="26" y="9"/>
                </a:cxn>
                <a:cxn ang="0">
                  <a:pos x="31" y="5"/>
                </a:cxn>
                <a:cxn ang="0">
                  <a:pos x="34" y="1"/>
                </a:cxn>
                <a:cxn ang="0">
                  <a:pos x="40" y="1"/>
                </a:cxn>
                <a:cxn ang="0">
                  <a:pos x="40" y="5"/>
                </a:cxn>
                <a:cxn ang="0">
                  <a:pos x="38" y="10"/>
                </a:cxn>
                <a:cxn ang="0">
                  <a:pos x="34" y="15"/>
                </a:cxn>
                <a:cxn ang="0">
                  <a:pos x="33" y="20"/>
                </a:cxn>
                <a:cxn ang="0">
                  <a:pos x="35" y="24"/>
                </a:cxn>
                <a:cxn ang="0">
                  <a:pos x="37" y="29"/>
                </a:cxn>
                <a:cxn ang="0">
                  <a:pos x="36" y="37"/>
                </a:cxn>
                <a:cxn ang="0">
                  <a:pos x="33" y="43"/>
                </a:cxn>
                <a:cxn ang="0">
                  <a:pos x="28" y="49"/>
                </a:cxn>
                <a:cxn ang="0">
                  <a:pos x="26" y="53"/>
                </a:cxn>
                <a:cxn ang="0">
                  <a:pos x="23" y="56"/>
                </a:cxn>
                <a:cxn ang="0">
                  <a:pos x="22" y="61"/>
                </a:cxn>
                <a:cxn ang="0">
                  <a:pos x="20" y="67"/>
                </a:cxn>
                <a:cxn ang="0">
                  <a:pos x="24" y="72"/>
                </a:cxn>
                <a:cxn ang="0">
                  <a:pos x="29" y="74"/>
                </a:cxn>
                <a:cxn ang="0">
                  <a:pos x="33" y="80"/>
                </a:cxn>
                <a:cxn ang="0">
                  <a:pos x="36" y="85"/>
                </a:cxn>
                <a:cxn ang="0">
                  <a:pos x="39" y="87"/>
                </a:cxn>
                <a:cxn ang="0">
                  <a:pos x="39" y="92"/>
                </a:cxn>
                <a:cxn ang="0">
                  <a:pos x="37" y="94"/>
                </a:cxn>
                <a:cxn ang="0">
                  <a:pos x="35" y="98"/>
                </a:cxn>
                <a:cxn ang="0">
                  <a:pos x="37" y="102"/>
                </a:cxn>
                <a:cxn ang="0">
                  <a:pos x="43" y="103"/>
                </a:cxn>
                <a:cxn ang="0">
                  <a:pos x="46" y="106"/>
                </a:cxn>
                <a:cxn ang="0">
                  <a:pos x="45" y="113"/>
                </a:cxn>
                <a:cxn ang="0">
                  <a:pos x="42" y="116"/>
                </a:cxn>
                <a:cxn ang="0">
                  <a:pos x="36" y="116"/>
                </a:cxn>
                <a:cxn ang="0">
                  <a:pos x="29" y="120"/>
                </a:cxn>
                <a:cxn ang="0">
                  <a:pos x="26" y="123"/>
                </a:cxn>
                <a:cxn ang="0">
                  <a:pos x="23" y="125"/>
                </a:cxn>
                <a:cxn ang="0">
                  <a:pos x="23" y="130"/>
                </a:cxn>
                <a:cxn ang="0">
                  <a:pos x="23" y="135"/>
                </a:cxn>
                <a:cxn ang="0">
                  <a:pos x="20" y="137"/>
                </a:cxn>
                <a:cxn ang="0">
                  <a:pos x="17" y="136"/>
                </a:cxn>
              </a:cxnLst>
              <a:rect l="0" t="0" r="r" b="b"/>
              <a:pathLst>
                <a:path w="46" h="137">
                  <a:moveTo>
                    <a:pt x="17" y="136"/>
                  </a:moveTo>
                  <a:cubicBezTo>
                    <a:pt x="16" y="135"/>
                    <a:pt x="18" y="134"/>
                    <a:pt x="18" y="133"/>
                  </a:cubicBezTo>
                  <a:cubicBezTo>
                    <a:pt x="17" y="132"/>
                    <a:pt x="17" y="130"/>
                    <a:pt x="16" y="129"/>
                  </a:cubicBezTo>
                  <a:cubicBezTo>
                    <a:pt x="15" y="129"/>
                    <a:pt x="13" y="130"/>
                    <a:pt x="12" y="130"/>
                  </a:cubicBezTo>
                  <a:cubicBezTo>
                    <a:pt x="11" y="130"/>
                    <a:pt x="9" y="129"/>
                    <a:pt x="9" y="128"/>
                  </a:cubicBezTo>
                  <a:cubicBezTo>
                    <a:pt x="8" y="127"/>
                    <a:pt x="7" y="124"/>
                    <a:pt x="7" y="123"/>
                  </a:cubicBezTo>
                  <a:cubicBezTo>
                    <a:pt x="7" y="122"/>
                    <a:pt x="8" y="119"/>
                    <a:pt x="9" y="118"/>
                  </a:cubicBezTo>
                  <a:cubicBezTo>
                    <a:pt x="10" y="117"/>
                    <a:pt x="12" y="115"/>
                    <a:pt x="13" y="114"/>
                  </a:cubicBezTo>
                  <a:cubicBezTo>
                    <a:pt x="14" y="113"/>
                    <a:pt x="15" y="108"/>
                    <a:pt x="15" y="106"/>
                  </a:cubicBezTo>
                  <a:cubicBezTo>
                    <a:pt x="15" y="105"/>
                    <a:pt x="13" y="103"/>
                    <a:pt x="13" y="102"/>
                  </a:cubicBezTo>
                  <a:cubicBezTo>
                    <a:pt x="12" y="101"/>
                    <a:pt x="12" y="98"/>
                    <a:pt x="12" y="96"/>
                  </a:cubicBezTo>
                  <a:cubicBezTo>
                    <a:pt x="12" y="95"/>
                    <a:pt x="11" y="92"/>
                    <a:pt x="10" y="91"/>
                  </a:cubicBezTo>
                  <a:cubicBezTo>
                    <a:pt x="9" y="90"/>
                    <a:pt x="7" y="88"/>
                    <a:pt x="6" y="87"/>
                  </a:cubicBezTo>
                  <a:cubicBezTo>
                    <a:pt x="4" y="86"/>
                    <a:pt x="2" y="83"/>
                    <a:pt x="1" y="82"/>
                  </a:cubicBezTo>
                  <a:cubicBezTo>
                    <a:pt x="1" y="80"/>
                    <a:pt x="0" y="77"/>
                    <a:pt x="0" y="76"/>
                  </a:cubicBezTo>
                  <a:cubicBezTo>
                    <a:pt x="0" y="75"/>
                    <a:pt x="2" y="73"/>
                    <a:pt x="2" y="72"/>
                  </a:cubicBezTo>
                  <a:cubicBezTo>
                    <a:pt x="2" y="71"/>
                    <a:pt x="2" y="68"/>
                    <a:pt x="3" y="67"/>
                  </a:cubicBezTo>
                  <a:cubicBezTo>
                    <a:pt x="3" y="66"/>
                    <a:pt x="5" y="65"/>
                    <a:pt x="6" y="65"/>
                  </a:cubicBezTo>
                  <a:cubicBezTo>
                    <a:pt x="8" y="64"/>
                    <a:pt x="11" y="64"/>
                    <a:pt x="13" y="63"/>
                  </a:cubicBezTo>
                  <a:cubicBezTo>
                    <a:pt x="14" y="62"/>
                    <a:pt x="15" y="60"/>
                    <a:pt x="15" y="59"/>
                  </a:cubicBezTo>
                  <a:cubicBezTo>
                    <a:pt x="16" y="56"/>
                    <a:pt x="14" y="52"/>
                    <a:pt x="14" y="50"/>
                  </a:cubicBezTo>
                  <a:cubicBezTo>
                    <a:pt x="15" y="48"/>
                    <a:pt x="18" y="45"/>
                    <a:pt x="19" y="44"/>
                  </a:cubicBezTo>
                  <a:cubicBezTo>
                    <a:pt x="20" y="42"/>
                    <a:pt x="23" y="38"/>
                    <a:pt x="23" y="36"/>
                  </a:cubicBezTo>
                  <a:cubicBezTo>
                    <a:pt x="24" y="34"/>
                    <a:pt x="24" y="29"/>
                    <a:pt x="24" y="26"/>
                  </a:cubicBezTo>
                  <a:cubicBezTo>
                    <a:pt x="24" y="23"/>
                    <a:pt x="23" y="17"/>
                    <a:pt x="24" y="15"/>
                  </a:cubicBezTo>
                  <a:cubicBezTo>
                    <a:pt x="24" y="13"/>
                    <a:pt x="25" y="10"/>
                    <a:pt x="26" y="9"/>
                  </a:cubicBezTo>
                  <a:cubicBezTo>
                    <a:pt x="27" y="8"/>
                    <a:pt x="30" y="6"/>
                    <a:pt x="31" y="5"/>
                  </a:cubicBezTo>
                  <a:cubicBezTo>
                    <a:pt x="32" y="4"/>
                    <a:pt x="33" y="1"/>
                    <a:pt x="34" y="1"/>
                  </a:cubicBezTo>
                  <a:cubicBezTo>
                    <a:pt x="35" y="0"/>
                    <a:pt x="39" y="0"/>
                    <a:pt x="40" y="1"/>
                  </a:cubicBezTo>
                  <a:cubicBezTo>
                    <a:pt x="41" y="2"/>
                    <a:pt x="40" y="4"/>
                    <a:pt x="40" y="5"/>
                  </a:cubicBezTo>
                  <a:cubicBezTo>
                    <a:pt x="40" y="7"/>
                    <a:pt x="39" y="9"/>
                    <a:pt x="38" y="10"/>
                  </a:cubicBezTo>
                  <a:cubicBezTo>
                    <a:pt x="37" y="11"/>
                    <a:pt x="35" y="13"/>
                    <a:pt x="34" y="15"/>
                  </a:cubicBezTo>
                  <a:cubicBezTo>
                    <a:pt x="33" y="16"/>
                    <a:pt x="33" y="19"/>
                    <a:pt x="33" y="20"/>
                  </a:cubicBezTo>
                  <a:cubicBezTo>
                    <a:pt x="33" y="21"/>
                    <a:pt x="35" y="23"/>
                    <a:pt x="35" y="24"/>
                  </a:cubicBezTo>
                  <a:cubicBezTo>
                    <a:pt x="36" y="25"/>
                    <a:pt x="37" y="28"/>
                    <a:pt x="37" y="29"/>
                  </a:cubicBezTo>
                  <a:cubicBezTo>
                    <a:pt x="37" y="31"/>
                    <a:pt x="37" y="35"/>
                    <a:pt x="36" y="37"/>
                  </a:cubicBezTo>
                  <a:cubicBezTo>
                    <a:pt x="36" y="38"/>
                    <a:pt x="34" y="42"/>
                    <a:pt x="33" y="43"/>
                  </a:cubicBezTo>
                  <a:cubicBezTo>
                    <a:pt x="32" y="45"/>
                    <a:pt x="29" y="47"/>
                    <a:pt x="28" y="49"/>
                  </a:cubicBezTo>
                  <a:cubicBezTo>
                    <a:pt x="28" y="50"/>
                    <a:pt x="27" y="52"/>
                    <a:pt x="26" y="53"/>
                  </a:cubicBezTo>
                  <a:cubicBezTo>
                    <a:pt x="25" y="54"/>
                    <a:pt x="24" y="55"/>
                    <a:pt x="23" y="56"/>
                  </a:cubicBezTo>
                  <a:cubicBezTo>
                    <a:pt x="22" y="57"/>
                    <a:pt x="22" y="60"/>
                    <a:pt x="22" y="61"/>
                  </a:cubicBezTo>
                  <a:cubicBezTo>
                    <a:pt x="21" y="62"/>
                    <a:pt x="19" y="66"/>
                    <a:pt x="20" y="67"/>
                  </a:cubicBezTo>
                  <a:cubicBezTo>
                    <a:pt x="20" y="69"/>
                    <a:pt x="23" y="71"/>
                    <a:pt x="24" y="72"/>
                  </a:cubicBezTo>
                  <a:cubicBezTo>
                    <a:pt x="25" y="73"/>
                    <a:pt x="28" y="73"/>
                    <a:pt x="29" y="74"/>
                  </a:cubicBezTo>
                  <a:cubicBezTo>
                    <a:pt x="31" y="75"/>
                    <a:pt x="32" y="79"/>
                    <a:pt x="33" y="80"/>
                  </a:cubicBezTo>
                  <a:cubicBezTo>
                    <a:pt x="33" y="81"/>
                    <a:pt x="35" y="84"/>
                    <a:pt x="36" y="85"/>
                  </a:cubicBezTo>
                  <a:cubicBezTo>
                    <a:pt x="37" y="86"/>
                    <a:pt x="38" y="87"/>
                    <a:pt x="39" y="87"/>
                  </a:cubicBezTo>
                  <a:cubicBezTo>
                    <a:pt x="39" y="88"/>
                    <a:pt x="39" y="91"/>
                    <a:pt x="39" y="92"/>
                  </a:cubicBezTo>
                  <a:cubicBezTo>
                    <a:pt x="39" y="92"/>
                    <a:pt x="37" y="93"/>
                    <a:pt x="37" y="94"/>
                  </a:cubicBezTo>
                  <a:cubicBezTo>
                    <a:pt x="36" y="95"/>
                    <a:pt x="35" y="97"/>
                    <a:pt x="35" y="98"/>
                  </a:cubicBezTo>
                  <a:cubicBezTo>
                    <a:pt x="35" y="99"/>
                    <a:pt x="36" y="101"/>
                    <a:pt x="37" y="102"/>
                  </a:cubicBezTo>
                  <a:cubicBezTo>
                    <a:pt x="39" y="102"/>
                    <a:pt x="42" y="102"/>
                    <a:pt x="43" y="103"/>
                  </a:cubicBezTo>
                  <a:cubicBezTo>
                    <a:pt x="44" y="103"/>
                    <a:pt x="45" y="105"/>
                    <a:pt x="46" y="106"/>
                  </a:cubicBezTo>
                  <a:cubicBezTo>
                    <a:pt x="46" y="108"/>
                    <a:pt x="46" y="112"/>
                    <a:pt x="45" y="113"/>
                  </a:cubicBezTo>
                  <a:cubicBezTo>
                    <a:pt x="44" y="114"/>
                    <a:pt x="42" y="115"/>
                    <a:pt x="42" y="116"/>
                  </a:cubicBezTo>
                  <a:cubicBezTo>
                    <a:pt x="40" y="116"/>
                    <a:pt x="37" y="116"/>
                    <a:pt x="36" y="116"/>
                  </a:cubicBezTo>
                  <a:cubicBezTo>
                    <a:pt x="34" y="117"/>
                    <a:pt x="31" y="119"/>
                    <a:pt x="29" y="120"/>
                  </a:cubicBezTo>
                  <a:cubicBezTo>
                    <a:pt x="29" y="120"/>
                    <a:pt x="27" y="122"/>
                    <a:pt x="26" y="123"/>
                  </a:cubicBezTo>
                  <a:cubicBezTo>
                    <a:pt x="25" y="123"/>
                    <a:pt x="23" y="124"/>
                    <a:pt x="23" y="125"/>
                  </a:cubicBezTo>
                  <a:cubicBezTo>
                    <a:pt x="23" y="126"/>
                    <a:pt x="23" y="128"/>
                    <a:pt x="23" y="130"/>
                  </a:cubicBezTo>
                  <a:cubicBezTo>
                    <a:pt x="23" y="131"/>
                    <a:pt x="24" y="134"/>
                    <a:pt x="23" y="135"/>
                  </a:cubicBezTo>
                  <a:cubicBezTo>
                    <a:pt x="22" y="136"/>
                    <a:pt x="21" y="137"/>
                    <a:pt x="20" y="137"/>
                  </a:cubicBezTo>
                  <a:cubicBezTo>
                    <a:pt x="19" y="137"/>
                    <a:pt x="17" y="136"/>
                    <a:pt x="17" y="13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82" name="Freeform 9">
              <a:extLst>
                <a:ext uri="{FF2B5EF4-FFF2-40B4-BE49-F238E27FC236}">
                  <a16:creationId xmlns:a16="http://schemas.microsoft.com/office/drawing/2014/main" id="{C8F99235-FB02-4F4F-B1C7-1AF9BE416ACA}"/>
                </a:ext>
              </a:extLst>
            </p:cNvPr>
            <p:cNvSpPr>
              <a:spLocks/>
            </p:cNvSpPr>
            <p:nvPr/>
          </p:nvSpPr>
          <p:spPr bwMode="auto">
            <a:xfrm>
              <a:off x="8018210" y="5291771"/>
              <a:ext cx="24401" cy="24401"/>
            </a:xfrm>
            <a:custGeom>
              <a:avLst/>
              <a:gdLst/>
              <a:ahLst/>
              <a:cxnLst>
                <a:cxn ang="0">
                  <a:pos x="7" y="8"/>
                </a:cxn>
                <a:cxn ang="0">
                  <a:pos x="6" y="10"/>
                </a:cxn>
                <a:cxn ang="0">
                  <a:pos x="3" y="10"/>
                </a:cxn>
                <a:cxn ang="0">
                  <a:pos x="0" y="9"/>
                </a:cxn>
                <a:cxn ang="0">
                  <a:pos x="0" y="6"/>
                </a:cxn>
                <a:cxn ang="0">
                  <a:pos x="3" y="3"/>
                </a:cxn>
                <a:cxn ang="0">
                  <a:pos x="4" y="1"/>
                </a:cxn>
                <a:cxn ang="0">
                  <a:pos x="8" y="1"/>
                </a:cxn>
                <a:cxn ang="0">
                  <a:pos x="10" y="3"/>
                </a:cxn>
                <a:cxn ang="0">
                  <a:pos x="10" y="6"/>
                </a:cxn>
                <a:cxn ang="0">
                  <a:pos x="7" y="8"/>
                </a:cxn>
              </a:cxnLst>
              <a:rect l="0" t="0" r="r" b="b"/>
              <a:pathLst>
                <a:path w="10" h="10">
                  <a:moveTo>
                    <a:pt x="7" y="8"/>
                  </a:moveTo>
                  <a:cubicBezTo>
                    <a:pt x="7" y="8"/>
                    <a:pt x="6" y="10"/>
                    <a:pt x="6" y="10"/>
                  </a:cubicBezTo>
                  <a:cubicBezTo>
                    <a:pt x="5" y="10"/>
                    <a:pt x="3" y="10"/>
                    <a:pt x="3" y="10"/>
                  </a:cubicBezTo>
                  <a:cubicBezTo>
                    <a:pt x="2" y="10"/>
                    <a:pt x="1" y="9"/>
                    <a:pt x="0" y="9"/>
                  </a:cubicBezTo>
                  <a:cubicBezTo>
                    <a:pt x="0" y="8"/>
                    <a:pt x="0" y="6"/>
                    <a:pt x="0" y="6"/>
                  </a:cubicBezTo>
                  <a:cubicBezTo>
                    <a:pt x="1" y="5"/>
                    <a:pt x="2" y="4"/>
                    <a:pt x="3" y="3"/>
                  </a:cubicBezTo>
                  <a:cubicBezTo>
                    <a:pt x="3" y="3"/>
                    <a:pt x="3" y="1"/>
                    <a:pt x="4" y="1"/>
                  </a:cubicBezTo>
                  <a:cubicBezTo>
                    <a:pt x="5" y="1"/>
                    <a:pt x="7" y="0"/>
                    <a:pt x="8" y="1"/>
                  </a:cubicBezTo>
                  <a:cubicBezTo>
                    <a:pt x="8" y="1"/>
                    <a:pt x="10" y="2"/>
                    <a:pt x="10" y="3"/>
                  </a:cubicBezTo>
                  <a:cubicBezTo>
                    <a:pt x="10" y="4"/>
                    <a:pt x="10" y="5"/>
                    <a:pt x="10" y="6"/>
                  </a:cubicBezTo>
                  <a:cubicBezTo>
                    <a:pt x="9" y="7"/>
                    <a:pt x="8" y="7"/>
                    <a:pt x="7" y="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83" name="Freeform 10">
              <a:extLst>
                <a:ext uri="{FF2B5EF4-FFF2-40B4-BE49-F238E27FC236}">
                  <a16:creationId xmlns:a16="http://schemas.microsoft.com/office/drawing/2014/main" id="{D87A2212-811D-4484-A97E-AF1FCA97C355}"/>
                </a:ext>
              </a:extLst>
            </p:cNvPr>
            <p:cNvSpPr>
              <a:spLocks/>
            </p:cNvSpPr>
            <p:nvPr/>
          </p:nvSpPr>
          <p:spPr bwMode="auto">
            <a:xfrm>
              <a:off x="7744384" y="5050477"/>
              <a:ext cx="138270" cy="127425"/>
            </a:xfrm>
            <a:custGeom>
              <a:avLst/>
              <a:gdLst/>
              <a:ahLst/>
              <a:cxnLst>
                <a:cxn ang="0">
                  <a:pos x="13" y="48"/>
                </a:cxn>
                <a:cxn ang="0">
                  <a:pos x="9" y="45"/>
                </a:cxn>
                <a:cxn ang="0">
                  <a:pos x="4" y="39"/>
                </a:cxn>
                <a:cxn ang="0">
                  <a:pos x="2" y="32"/>
                </a:cxn>
                <a:cxn ang="0">
                  <a:pos x="0" y="27"/>
                </a:cxn>
                <a:cxn ang="0">
                  <a:pos x="1" y="19"/>
                </a:cxn>
                <a:cxn ang="0">
                  <a:pos x="4" y="15"/>
                </a:cxn>
                <a:cxn ang="0">
                  <a:pos x="9" y="16"/>
                </a:cxn>
                <a:cxn ang="0">
                  <a:pos x="13" y="19"/>
                </a:cxn>
                <a:cxn ang="0">
                  <a:pos x="16" y="22"/>
                </a:cxn>
                <a:cxn ang="0">
                  <a:pos x="21" y="25"/>
                </a:cxn>
                <a:cxn ang="0">
                  <a:pos x="23" y="23"/>
                </a:cxn>
                <a:cxn ang="0">
                  <a:pos x="24" y="19"/>
                </a:cxn>
                <a:cxn ang="0">
                  <a:pos x="29" y="19"/>
                </a:cxn>
                <a:cxn ang="0">
                  <a:pos x="32" y="17"/>
                </a:cxn>
                <a:cxn ang="0">
                  <a:pos x="32" y="13"/>
                </a:cxn>
                <a:cxn ang="0">
                  <a:pos x="28" y="11"/>
                </a:cxn>
                <a:cxn ang="0">
                  <a:pos x="26" y="7"/>
                </a:cxn>
                <a:cxn ang="0">
                  <a:pos x="27" y="3"/>
                </a:cxn>
                <a:cxn ang="0">
                  <a:pos x="32" y="0"/>
                </a:cxn>
                <a:cxn ang="0">
                  <a:pos x="41" y="1"/>
                </a:cxn>
                <a:cxn ang="0">
                  <a:pos x="45" y="5"/>
                </a:cxn>
                <a:cxn ang="0">
                  <a:pos x="47" y="10"/>
                </a:cxn>
                <a:cxn ang="0">
                  <a:pos x="52" y="14"/>
                </a:cxn>
                <a:cxn ang="0">
                  <a:pos x="53" y="19"/>
                </a:cxn>
                <a:cxn ang="0">
                  <a:pos x="53" y="22"/>
                </a:cxn>
                <a:cxn ang="0">
                  <a:pos x="48" y="23"/>
                </a:cxn>
                <a:cxn ang="0">
                  <a:pos x="39" y="23"/>
                </a:cxn>
                <a:cxn ang="0">
                  <a:pos x="32" y="23"/>
                </a:cxn>
                <a:cxn ang="0">
                  <a:pos x="27" y="23"/>
                </a:cxn>
                <a:cxn ang="0">
                  <a:pos x="25" y="26"/>
                </a:cxn>
                <a:cxn ang="0">
                  <a:pos x="23" y="29"/>
                </a:cxn>
                <a:cxn ang="0">
                  <a:pos x="23" y="36"/>
                </a:cxn>
                <a:cxn ang="0">
                  <a:pos x="24" y="41"/>
                </a:cxn>
                <a:cxn ang="0">
                  <a:pos x="26" y="45"/>
                </a:cxn>
                <a:cxn ang="0">
                  <a:pos x="22" y="48"/>
                </a:cxn>
                <a:cxn ang="0">
                  <a:pos x="17" y="48"/>
                </a:cxn>
                <a:cxn ang="0">
                  <a:pos x="13" y="48"/>
                </a:cxn>
              </a:cxnLst>
              <a:rect l="0" t="0" r="r" b="b"/>
              <a:pathLst>
                <a:path w="53" h="49">
                  <a:moveTo>
                    <a:pt x="13" y="48"/>
                  </a:moveTo>
                  <a:cubicBezTo>
                    <a:pt x="11" y="47"/>
                    <a:pt x="10" y="46"/>
                    <a:pt x="9" y="45"/>
                  </a:cubicBezTo>
                  <a:cubicBezTo>
                    <a:pt x="7" y="44"/>
                    <a:pt x="4" y="41"/>
                    <a:pt x="4" y="39"/>
                  </a:cubicBezTo>
                  <a:cubicBezTo>
                    <a:pt x="3" y="37"/>
                    <a:pt x="3" y="33"/>
                    <a:pt x="2" y="32"/>
                  </a:cubicBezTo>
                  <a:cubicBezTo>
                    <a:pt x="2" y="30"/>
                    <a:pt x="1" y="28"/>
                    <a:pt x="0" y="27"/>
                  </a:cubicBezTo>
                  <a:cubicBezTo>
                    <a:pt x="0" y="25"/>
                    <a:pt x="0" y="21"/>
                    <a:pt x="1" y="19"/>
                  </a:cubicBezTo>
                  <a:cubicBezTo>
                    <a:pt x="1" y="18"/>
                    <a:pt x="3" y="16"/>
                    <a:pt x="4" y="15"/>
                  </a:cubicBezTo>
                  <a:cubicBezTo>
                    <a:pt x="5" y="15"/>
                    <a:pt x="7" y="16"/>
                    <a:pt x="9" y="16"/>
                  </a:cubicBezTo>
                  <a:cubicBezTo>
                    <a:pt x="10" y="16"/>
                    <a:pt x="12" y="18"/>
                    <a:pt x="13" y="19"/>
                  </a:cubicBezTo>
                  <a:cubicBezTo>
                    <a:pt x="14" y="19"/>
                    <a:pt x="15" y="21"/>
                    <a:pt x="16" y="22"/>
                  </a:cubicBezTo>
                  <a:cubicBezTo>
                    <a:pt x="18" y="23"/>
                    <a:pt x="20" y="26"/>
                    <a:pt x="21" y="25"/>
                  </a:cubicBezTo>
                  <a:cubicBezTo>
                    <a:pt x="22" y="25"/>
                    <a:pt x="23" y="24"/>
                    <a:pt x="23" y="23"/>
                  </a:cubicBezTo>
                  <a:cubicBezTo>
                    <a:pt x="23" y="22"/>
                    <a:pt x="23" y="20"/>
                    <a:pt x="24" y="19"/>
                  </a:cubicBezTo>
                  <a:cubicBezTo>
                    <a:pt x="25" y="18"/>
                    <a:pt x="28" y="19"/>
                    <a:pt x="29" y="19"/>
                  </a:cubicBezTo>
                  <a:cubicBezTo>
                    <a:pt x="30" y="18"/>
                    <a:pt x="32" y="17"/>
                    <a:pt x="32" y="17"/>
                  </a:cubicBezTo>
                  <a:cubicBezTo>
                    <a:pt x="32" y="16"/>
                    <a:pt x="32" y="14"/>
                    <a:pt x="32" y="13"/>
                  </a:cubicBezTo>
                  <a:cubicBezTo>
                    <a:pt x="31" y="12"/>
                    <a:pt x="29" y="11"/>
                    <a:pt x="28" y="11"/>
                  </a:cubicBezTo>
                  <a:cubicBezTo>
                    <a:pt x="27" y="10"/>
                    <a:pt x="26" y="8"/>
                    <a:pt x="26" y="7"/>
                  </a:cubicBezTo>
                  <a:cubicBezTo>
                    <a:pt x="26" y="6"/>
                    <a:pt x="26" y="4"/>
                    <a:pt x="27" y="3"/>
                  </a:cubicBezTo>
                  <a:cubicBezTo>
                    <a:pt x="28" y="2"/>
                    <a:pt x="31" y="1"/>
                    <a:pt x="32" y="0"/>
                  </a:cubicBezTo>
                  <a:cubicBezTo>
                    <a:pt x="34" y="0"/>
                    <a:pt x="39" y="0"/>
                    <a:pt x="41" y="1"/>
                  </a:cubicBezTo>
                  <a:cubicBezTo>
                    <a:pt x="42" y="2"/>
                    <a:pt x="44" y="4"/>
                    <a:pt x="45" y="5"/>
                  </a:cubicBezTo>
                  <a:cubicBezTo>
                    <a:pt x="45" y="6"/>
                    <a:pt x="46" y="9"/>
                    <a:pt x="47" y="10"/>
                  </a:cubicBezTo>
                  <a:cubicBezTo>
                    <a:pt x="48" y="11"/>
                    <a:pt x="51" y="13"/>
                    <a:pt x="52" y="14"/>
                  </a:cubicBezTo>
                  <a:cubicBezTo>
                    <a:pt x="53" y="15"/>
                    <a:pt x="53" y="17"/>
                    <a:pt x="53" y="19"/>
                  </a:cubicBezTo>
                  <a:cubicBezTo>
                    <a:pt x="53" y="19"/>
                    <a:pt x="53" y="21"/>
                    <a:pt x="53" y="22"/>
                  </a:cubicBezTo>
                  <a:cubicBezTo>
                    <a:pt x="52" y="23"/>
                    <a:pt x="49" y="23"/>
                    <a:pt x="48" y="23"/>
                  </a:cubicBezTo>
                  <a:cubicBezTo>
                    <a:pt x="45" y="23"/>
                    <a:pt x="41" y="23"/>
                    <a:pt x="39" y="23"/>
                  </a:cubicBezTo>
                  <a:cubicBezTo>
                    <a:pt x="37" y="22"/>
                    <a:pt x="34" y="23"/>
                    <a:pt x="32" y="23"/>
                  </a:cubicBezTo>
                  <a:cubicBezTo>
                    <a:pt x="31" y="23"/>
                    <a:pt x="28" y="22"/>
                    <a:pt x="27" y="23"/>
                  </a:cubicBezTo>
                  <a:cubicBezTo>
                    <a:pt x="26" y="24"/>
                    <a:pt x="25" y="25"/>
                    <a:pt x="25" y="26"/>
                  </a:cubicBezTo>
                  <a:cubicBezTo>
                    <a:pt x="24" y="27"/>
                    <a:pt x="23" y="28"/>
                    <a:pt x="23" y="29"/>
                  </a:cubicBezTo>
                  <a:cubicBezTo>
                    <a:pt x="22" y="31"/>
                    <a:pt x="23" y="34"/>
                    <a:pt x="23" y="36"/>
                  </a:cubicBezTo>
                  <a:cubicBezTo>
                    <a:pt x="23" y="37"/>
                    <a:pt x="24" y="39"/>
                    <a:pt x="24" y="41"/>
                  </a:cubicBezTo>
                  <a:cubicBezTo>
                    <a:pt x="25" y="42"/>
                    <a:pt x="27" y="44"/>
                    <a:pt x="26" y="45"/>
                  </a:cubicBezTo>
                  <a:cubicBezTo>
                    <a:pt x="26" y="46"/>
                    <a:pt x="23" y="48"/>
                    <a:pt x="22" y="48"/>
                  </a:cubicBezTo>
                  <a:cubicBezTo>
                    <a:pt x="21" y="49"/>
                    <a:pt x="18" y="48"/>
                    <a:pt x="17" y="48"/>
                  </a:cubicBezTo>
                  <a:cubicBezTo>
                    <a:pt x="16" y="48"/>
                    <a:pt x="14" y="48"/>
                    <a:pt x="13" y="4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84" name="Freeform 11">
              <a:extLst>
                <a:ext uri="{FF2B5EF4-FFF2-40B4-BE49-F238E27FC236}">
                  <a16:creationId xmlns:a16="http://schemas.microsoft.com/office/drawing/2014/main" id="{73982F4A-AE1E-47C7-8A03-2AB014BFF79A}"/>
                </a:ext>
              </a:extLst>
            </p:cNvPr>
            <p:cNvSpPr>
              <a:spLocks/>
            </p:cNvSpPr>
            <p:nvPr/>
          </p:nvSpPr>
          <p:spPr bwMode="auto">
            <a:xfrm>
              <a:off x="7841986" y="4741405"/>
              <a:ext cx="43379" cy="16267"/>
            </a:xfrm>
            <a:custGeom>
              <a:avLst/>
              <a:gdLst/>
              <a:ahLst/>
              <a:cxnLst>
                <a:cxn ang="0">
                  <a:pos x="15" y="5"/>
                </a:cxn>
                <a:cxn ang="0">
                  <a:pos x="10" y="5"/>
                </a:cxn>
                <a:cxn ang="0">
                  <a:pos x="5" y="6"/>
                </a:cxn>
                <a:cxn ang="0">
                  <a:pos x="1" y="6"/>
                </a:cxn>
                <a:cxn ang="0">
                  <a:pos x="0" y="3"/>
                </a:cxn>
                <a:cxn ang="0">
                  <a:pos x="3" y="1"/>
                </a:cxn>
                <a:cxn ang="0">
                  <a:pos x="6" y="1"/>
                </a:cxn>
                <a:cxn ang="0">
                  <a:pos x="9" y="0"/>
                </a:cxn>
                <a:cxn ang="0">
                  <a:pos x="12" y="0"/>
                </a:cxn>
                <a:cxn ang="0">
                  <a:pos x="15" y="1"/>
                </a:cxn>
                <a:cxn ang="0">
                  <a:pos x="15" y="5"/>
                </a:cxn>
              </a:cxnLst>
              <a:rect l="0" t="0" r="r" b="b"/>
              <a:pathLst>
                <a:path w="16" h="6">
                  <a:moveTo>
                    <a:pt x="15" y="5"/>
                  </a:moveTo>
                  <a:cubicBezTo>
                    <a:pt x="14" y="6"/>
                    <a:pt x="12" y="5"/>
                    <a:pt x="10" y="5"/>
                  </a:cubicBezTo>
                  <a:cubicBezTo>
                    <a:pt x="9" y="5"/>
                    <a:pt x="6" y="6"/>
                    <a:pt x="5" y="6"/>
                  </a:cubicBezTo>
                  <a:cubicBezTo>
                    <a:pt x="4" y="6"/>
                    <a:pt x="2" y="6"/>
                    <a:pt x="1" y="6"/>
                  </a:cubicBezTo>
                  <a:cubicBezTo>
                    <a:pt x="1" y="5"/>
                    <a:pt x="0" y="4"/>
                    <a:pt x="0" y="3"/>
                  </a:cubicBezTo>
                  <a:cubicBezTo>
                    <a:pt x="0" y="2"/>
                    <a:pt x="2" y="1"/>
                    <a:pt x="3" y="1"/>
                  </a:cubicBezTo>
                  <a:cubicBezTo>
                    <a:pt x="3" y="0"/>
                    <a:pt x="5" y="1"/>
                    <a:pt x="6" y="1"/>
                  </a:cubicBezTo>
                  <a:cubicBezTo>
                    <a:pt x="6" y="1"/>
                    <a:pt x="8" y="0"/>
                    <a:pt x="9" y="0"/>
                  </a:cubicBezTo>
                  <a:cubicBezTo>
                    <a:pt x="10" y="0"/>
                    <a:pt x="11" y="0"/>
                    <a:pt x="12" y="0"/>
                  </a:cubicBezTo>
                  <a:cubicBezTo>
                    <a:pt x="13" y="0"/>
                    <a:pt x="15" y="0"/>
                    <a:pt x="15" y="1"/>
                  </a:cubicBezTo>
                  <a:cubicBezTo>
                    <a:pt x="16" y="2"/>
                    <a:pt x="16" y="4"/>
                    <a:pt x="15" y="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85" name="Freeform 12">
              <a:extLst>
                <a:ext uri="{FF2B5EF4-FFF2-40B4-BE49-F238E27FC236}">
                  <a16:creationId xmlns:a16="http://schemas.microsoft.com/office/drawing/2014/main" id="{BC34FCD0-AEED-4314-ACD9-B871A4E123DC}"/>
                </a:ext>
              </a:extLst>
            </p:cNvPr>
            <p:cNvSpPr>
              <a:spLocks/>
            </p:cNvSpPr>
            <p:nvPr/>
          </p:nvSpPr>
          <p:spPr bwMode="auto">
            <a:xfrm>
              <a:off x="7915186" y="4416066"/>
              <a:ext cx="54223" cy="94891"/>
            </a:xfrm>
            <a:custGeom>
              <a:avLst/>
              <a:gdLst/>
              <a:ahLst/>
              <a:cxnLst>
                <a:cxn ang="0">
                  <a:pos x="14" y="2"/>
                </a:cxn>
                <a:cxn ang="0">
                  <a:pos x="10" y="0"/>
                </a:cxn>
                <a:cxn ang="0">
                  <a:pos x="4" y="1"/>
                </a:cxn>
                <a:cxn ang="0">
                  <a:pos x="1" y="8"/>
                </a:cxn>
                <a:cxn ang="0">
                  <a:pos x="0" y="17"/>
                </a:cxn>
                <a:cxn ang="0">
                  <a:pos x="1" y="27"/>
                </a:cxn>
                <a:cxn ang="0">
                  <a:pos x="2" y="31"/>
                </a:cxn>
                <a:cxn ang="0">
                  <a:pos x="5" y="33"/>
                </a:cxn>
                <a:cxn ang="0">
                  <a:pos x="6" y="36"/>
                </a:cxn>
                <a:cxn ang="0">
                  <a:pos x="9" y="35"/>
                </a:cxn>
                <a:cxn ang="0">
                  <a:pos x="10" y="33"/>
                </a:cxn>
                <a:cxn ang="0">
                  <a:pos x="8" y="29"/>
                </a:cxn>
                <a:cxn ang="0">
                  <a:pos x="8" y="25"/>
                </a:cxn>
                <a:cxn ang="0">
                  <a:pos x="6" y="21"/>
                </a:cxn>
                <a:cxn ang="0">
                  <a:pos x="7" y="17"/>
                </a:cxn>
                <a:cxn ang="0">
                  <a:pos x="10" y="15"/>
                </a:cxn>
                <a:cxn ang="0">
                  <a:pos x="17" y="14"/>
                </a:cxn>
                <a:cxn ang="0">
                  <a:pos x="20" y="12"/>
                </a:cxn>
                <a:cxn ang="0">
                  <a:pos x="19" y="7"/>
                </a:cxn>
                <a:cxn ang="0">
                  <a:pos x="16" y="5"/>
                </a:cxn>
                <a:cxn ang="0">
                  <a:pos x="14" y="2"/>
                </a:cxn>
              </a:cxnLst>
              <a:rect l="0" t="0" r="r" b="b"/>
              <a:pathLst>
                <a:path w="20" h="36">
                  <a:moveTo>
                    <a:pt x="14" y="2"/>
                  </a:moveTo>
                  <a:cubicBezTo>
                    <a:pt x="13" y="1"/>
                    <a:pt x="11" y="0"/>
                    <a:pt x="10" y="0"/>
                  </a:cubicBezTo>
                  <a:cubicBezTo>
                    <a:pt x="9" y="0"/>
                    <a:pt x="5" y="0"/>
                    <a:pt x="4" y="1"/>
                  </a:cubicBezTo>
                  <a:cubicBezTo>
                    <a:pt x="2" y="2"/>
                    <a:pt x="2" y="6"/>
                    <a:pt x="1" y="8"/>
                  </a:cubicBezTo>
                  <a:cubicBezTo>
                    <a:pt x="1" y="10"/>
                    <a:pt x="0" y="15"/>
                    <a:pt x="0" y="17"/>
                  </a:cubicBezTo>
                  <a:cubicBezTo>
                    <a:pt x="0" y="20"/>
                    <a:pt x="0" y="25"/>
                    <a:pt x="1" y="27"/>
                  </a:cubicBezTo>
                  <a:cubicBezTo>
                    <a:pt x="1" y="28"/>
                    <a:pt x="1" y="30"/>
                    <a:pt x="2" y="31"/>
                  </a:cubicBezTo>
                  <a:cubicBezTo>
                    <a:pt x="3" y="32"/>
                    <a:pt x="4" y="33"/>
                    <a:pt x="5" y="33"/>
                  </a:cubicBezTo>
                  <a:cubicBezTo>
                    <a:pt x="5" y="34"/>
                    <a:pt x="6" y="35"/>
                    <a:pt x="6" y="36"/>
                  </a:cubicBezTo>
                  <a:cubicBezTo>
                    <a:pt x="7" y="36"/>
                    <a:pt x="9" y="36"/>
                    <a:pt x="9" y="35"/>
                  </a:cubicBezTo>
                  <a:cubicBezTo>
                    <a:pt x="10" y="35"/>
                    <a:pt x="10" y="33"/>
                    <a:pt x="10" y="33"/>
                  </a:cubicBezTo>
                  <a:cubicBezTo>
                    <a:pt x="10" y="32"/>
                    <a:pt x="8" y="30"/>
                    <a:pt x="8" y="29"/>
                  </a:cubicBezTo>
                  <a:cubicBezTo>
                    <a:pt x="8" y="28"/>
                    <a:pt x="8" y="26"/>
                    <a:pt x="8" y="25"/>
                  </a:cubicBezTo>
                  <a:cubicBezTo>
                    <a:pt x="8" y="24"/>
                    <a:pt x="6" y="22"/>
                    <a:pt x="6" y="21"/>
                  </a:cubicBezTo>
                  <a:cubicBezTo>
                    <a:pt x="6" y="20"/>
                    <a:pt x="6" y="18"/>
                    <a:pt x="7" y="17"/>
                  </a:cubicBezTo>
                  <a:cubicBezTo>
                    <a:pt x="7" y="16"/>
                    <a:pt x="9" y="15"/>
                    <a:pt x="10" y="15"/>
                  </a:cubicBezTo>
                  <a:cubicBezTo>
                    <a:pt x="12" y="14"/>
                    <a:pt x="15" y="15"/>
                    <a:pt x="17" y="14"/>
                  </a:cubicBezTo>
                  <a:cubicBezTo>
                    <a:pt x="18" y="14"/>
                    <a:pt x="20" y="13"/>
                    <a:pt x="20" y="12"/>
                  </a:cubicBezTo>
                  <a:cubicBezTo>
                    <a:pt x="20" y="11"/>
                    <a:pt x="20" y="8"/>
                    <a:pt x="19" y="7"/>
                  </a:cubicBezTo>
                  <a:cubicBezTo>
                    <a:pt x="19" y="6"/>
                    <a:pt x="17" y="5"/>
                    <a:pt x="16" y="5"/>
                  </a:cubicBezTo>
                  <a:cubicBezTo>
                    <a:pt x="16" y="4"/>
                    <a:pt x="15" y="3"/>
                    <a:pt x="14" y="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86" name="Freeform 13">
              <a:extLst>
                <a:ext uri="{FF2B5EF4-FFF2-40B4-BE49-F238E27FC236}">
                  <a16:creationId xmlns:a16="http://schemas.microsoft.com/office/drawing/2014/main" id="{F8255D5E-C9C9-47CE-8E7E-25D0D33985D9}"/>
                </a:ext>
              </a:extLst>
            </p:cNvPr>
            <p:cNvSpPr>
              <a:spLocks/>
            </p:cNvSpPr>
            <p:nvPr/>
          </p:nvSpPr>
          <p:spPr bwMode="auto">
            <a:xfrm>
              <a:off x="8037189" y="4413356"/>
              <a:ext cx="29824" cy="27112"/>
            </a:xfrm>
            <a:custGeom>
              <a:avLst/>
              <a:gdLst/>
              <a:ahLst/>
              <a:cxnLst>
                <a:cxn ang="0">
                  <a:pos x="12" y="9"/>
                </a:cxn>
                <a:cxn ang="0">
                  <a:pos x="8" y="9"/>
                </a:cxn>
                <a:cxn ang="0">
                  <a:pos x="6" y="7"/>
                </a:cxn>
                <a:cxn ang="0">
                  <a:pos x="2" y="7"/>
                </a:cxn>
                <a:cxn ang="0">
                  <a:pos x="1" y="5"/>
                </a:cxn>
                <a:cxn ang="0">
                  <a:pos x="1" y="1"/>
                </a:cxn>
                <a:cxn ang="0">
                  <a:pos x="5" y="0"/>
                </a:cxn>
                <a:cxn ang="0">
                  <a:pos x="7" y="2"/>
                </a:cxn>
                <a:cxn ang="0">
                  <a:pos x="10" y="3"/>
                </a:cxn>
                <a:cxn ang="0">
                  <a:pos x="11" y="5"/>
                </a:cxn>
                <a:cxn ang="0">
                  <a:pos x="12" y="9"/>
                </a:cxn>
              </a:cxnLst>
              <a:rect l="0" t="0" r="r" b="b"/>
              <a:pathLst>
                <a:path w="12" h="10">
                  <a:moveTo>
                    <a:pt x="12" y="9"/>
                  </a:moveTo>
                  <a:cubicBezTo>
                    <a:pt x="11" y="10"/>
                    <a:pt x="9" y="10"/>
                    <a:pt x="8" y="9"/>
                  </a:cubicBezTo>
                  <a:cubicBezTo>
                    <a:pt x="7" y="9"/>
                    <a:pt x="7" y="8"/>
                    <a:pt x="6" y="7"/>
                  </a:cubicBezTo>
                  <a:cubicBezTo>
                    <a:pt x="5" y="7"/>
                    <a:pt x="3" y="7"/>
                    <a:pt x="2" y="7"/>
                  </a:cubicBezTo>
                  <a:cubicBezTo>
                    <a:pt x="2" y="7"/>
                    <a:pt x="1" y="6"/>
                    <a:pt x="1" y="5"/>
                  </a:cubicBezTo>
                  <a:cubicBezTo>
                    <a:pt x="1" y="4"/>
                    <a:pt x="0" y="2"/>
                    <a:pt x="1" y="1"/>
                  </a:cubicBezTo>
                  <a:cubicBezTo>
                    <a:pt x="2" y="1"/>
                    <a:pt x="4" y="0"/>
                    <a:pt x="5" y="0"/>
                  </a:cubicBezTo>
                  <a:cubicBezTo>
                    <a:pt x="6" y="0"/>
                    <a:pt x="6" y="1"/>
                    <a:pt x="7" y="2"/>
                  </a:cubicBezTo>
                  <a:cubicBezTo>
                    <a:pt x="7" y="2"/>
                    <a:pt x="9" y="2"/>
                    <a:pt x="10" y="3"/>
                  </a:cubicBezTo>
                  <a:cubicBezTo>
                    <a:pt x="10" y="3"/>
                    <a:pt x="11" y="4"/>
                    <a:pt x="11" y="5"/>
                  </a:cubicBezTo>
                  <a:cubicBezTo>
                    <a:pt x="12" y="6"/>
                    <a:pt x="12" y="8"/>
                    <a:pt x="12" y="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87" name="Freeform 14">
              <a:extLst>
                <a:ext uri="{FF2B5EF4-FFF2-40B4-BE49-F238E27FC236}">
                  <a16:creationId xmlns:a16="http://schemas.microsoft.com/office/drawing/2014/main" id="{104ABB5A-AD64-49C6-B8AC-11C240DB9E8F}"/>
                </a:ext>
              </a:extLst>
            </p:cNvPr>
            <p:cNvSpPr>
              <a:spLocks/>
            </p:cNvSpPr>
            <p:nvPr/>
          </p:nvSpPr>
          <p:spPr bwMode="auto">
            <a:xfrm>
              <a:off x="8045322" y="4478424"/>
              <a:ext cx="51513" cy="46091"/>
            </a:xfrm>
            <a:custGeom>
              <a:avLst/>
              <a:gdLst/>
              <a:ahLst/>
              <a:cxnLst>
                <a:cxn ang="0">
                  <a:pos x="10" y="4"/>
                </a:cxn>
                <a:cxn ang="0">
                  <a:pos x="7" y="3"/>
                </a:cxn>
                <a:cxn ang="0">
                  <a:pos x="3" y="0"/>
                </a:cxn>
                <a:cxn ang="0">
                  <a:pos x="0" y="4"/>
                </a:cxn>
                <a:cxn ang="0">
                  <a:pos x="1" y="9"/>
                </a:cxn>
                <a:cxn ang="0">
                  <a:pos x="6" y="12"/>
                </a:cxn>
                <a:cxn ang="0">
                  <a:pos x="10" y="15"/>
                </a:cxn>
                <a:cxn ang="0">
                  <a:pos x="11" y="17"/>
                </a:cxn>
                <a:cxn ang="0">
                  <a:pos x="16" y="17"/>
                </a:cxn>
                <a:cxn ang="0">
                  <a:pos x="19" y="13"/>
                </a:cxn>
                <a:cxn ang="0">
                  <a:pos x="17" y="6"/>
                </a:cxn>
                <a:cxn ang="0">
                  <a:pos x="15" y="5"/>
                </a:cxn>
                <a:cxn ang="0">
                  <a:pos x="10" y="4"/>
                </a:cxn>
              </a:cxnLst>
              <a:rect l="0" t="0" r="r" b="b"/>
              <a:pathLst>
                <a:path w="19" h="18">
                  <a:moveTo>
                    <a:pt x="10" y="4"/>
                  </a:moveTo>
                  <a:cubicBezTo>
                    <a:pt x="9" y="4"/>
                    <a:pt x="8" y="3"/>
                    <a:pt x="7" y="3"/>
                  </a:cubicBezTo>
                  <a:cubicBezTo>
                    <a:pt x="6" y="3"/>
                    <a:pt x="4" y="0"/>
                    <a:pt x="3" y="0"/>
                  </a:cubicBezTo>
                  <a:cubicBezTo>
                    <a:pt x="2" y="1"/>
                    <a:pt x="0" y="3"/>
                    <a:pt x="0" y="4"/>
                  </a:cubicBezTo>
                  <a:cubicBezTo>
                    <a:pt x="0" y="5"/>
                    <a:pt x="0" y="8"/>
                    <a:pt x="1" y="9"/>
                  </a:cubicBezTo>
                  <a:cubicBezTo>
                    <a:pt x="2" y="10"/>
                    <a:pt x="5" y="11"/>
                    <a:pt x="6" y="12"/>
                  </a:cubicBezTo>
                  <a:cubicBezTo>
                    <a:pt x="7" y="13"/>
                    <a:pt x="9" y="14"/>
                    <a:pt x="10" y="15"/>
                  </a:cubicBezTo>
                  <a:cubicBezTo>
                    <a:pt x="11" y="16"/>
                    <a:pt x="11" y="17"/>
                    <a:pt x="11" y="17"/>
                  </a:cubicBezTo>
                  <a:cubicBezTo>
                    <a:pt x="12" y="18"/>
                    <a:pt x="15" y="18"/>
                    <a:pt x="16" y="17"/>
                  </a:cubicBezTo>
                  <a:cubicBezTo>
                    <a:pt x="17" y="17"/>
                    <a:pt x="18" y="15"/>
                    <a:pt x="19" y="13"/>
                  </a:cubicBezTo>
                  <a:cubicBezTo>
                    <a:pt x="19" y="12"/>
                    <a:pt x="18" y="8"/>
                    <a:pt x="17" y="6"/>
                  </a:cubicBezTo>
                  <a:cubicBezTo>
                    <a:pt x="17" y="6"/>
                    <a:pt x="16" y="5"/>
                    <a:pt x="15" y="5"/>
                  </a:cubicBezTo>
                  <a:cubicBezTo>
                    <a:pt x="14" y="4"/>
                    <a:pt x="11" y="4"/>
                    <a:pt x="10" y="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88" name="Freeform 15">
              <a:extLst>
                <a:ext uri="{FF2B5EF4-FFF2-40B4-BE49-F238E27FC236}">
                  <a16:creationId xmlns:a16="http://schemas.microsoft.com/office/drawing/2014/main" id="{AD5C41BA-FA7F-4BA4-B58A-33B1EC7318B6}"/>
                </a:ext>
              </a:extLst>
            </p:cNvPr>
            <p:cNvSpPr>
              <a:spLocks/>
            </p:cNvSpPr>
            <p:nvPr/>
          </p:nvSpPr>
          <p:spPr bwMode="auto">
            <a:xfrm>
              <a:off x="8186302" y="4332021"/>
              <a:ext cx="59645" cy="27112"/>
            </a:xfrm>
            <a:custGeom>
              <a:avLst/>
              <a:gdLst/>
              <a:ahLst/>
              <a:cxnLst>
                <a:cxn ang="0">
                  <a:pos x="19" y="11"/>
                </a:cxn>
                <a:cxn ang="0">
                  <a:pos x="15" y="9"/>
                </a:cxn>
                <a:cxn ang="0">
                  <a:pos x="10" y="9"/>
                </a:cxn>
                <a:cxn ang="0">
                  <a:pos x="8" y="11"/>
                </a:cxn>
                <a:cxn ang="0">
                  <a:pos x="3" y="10"/>
                </a:cxn>
                <a:cxn ang="0">
                  <a:pos x="1" y="7"/>
                </a:cxn>
                <a:cxn ang="0">
                  <a:pos x="1" y="1"/>
                </a:cxn>
                <a:cxn ang="0">
                  <a:pos x="5" y="0"/>
                </a:cxn>
                <a:cxn ang="0">
                  <a:pos x="10" y="1"/>
                </a:cxn>
                <a:cxn ang="0">
                  <a:pos x="17" y="2"/>
                </a:cxn>
                <a:cxn ang="0">
                  <a:pos x="19" y="3"/>
                </a:cxn>
                <a:cxn ang="0">
                  <a:pos x="22" y="7"/>
                </a:cxn>
                <a:cxn ang="0">
                  <a:pos x="19" y="11"/>
                </a:cxn>
              </a:cxnLst>
              <a:rect l="0" t="0" r="r" b="b"/>
              <a:pathLst>
                <a:path w="22" h="11">
                  <a:moveTo>
                    <a:pt x="19" y="11"/>
                  </a:moveTo>
                  <a:cubicBezTo>
                    <a:pt x="18" y="11"/>
                    <a:pt x="16" y="9"/>
                    <a:pt x="15" y="9"/>
                  </a:cubicBezTo>
                  <a:cubicBezTo>
                    <a:pt x="14" y="9"/>
                    <a:pt x="11" y="9"/>
                    <a:pt x="10" y="9"/>
                  </a:cubicBezTo>
                  <a:cubicBezTo>
                    <a:pt x="9" y="9"/>
                    <a:pt x="8" y="11"/>
                    <a:pt x="8" y="11"/>
                  </a:cubicBezTo>
                  <a:cubicBezTo>
                    <a:pt x="7" y="11"/>
                    <a:pt x="4" y="11"/>
                    <a:pt x="3" y="10"/>
                  </a:cubicBezTo>
                  <a:cubicBezTo>
                    <a:pt x="2" y="9"/>
                    <a:pt x="1" y="8"/>
                    <a:pt x="1" y="7"/>
                  </a:cubicBezTo>
                  <a:cubicBezTo>
                    <a:pt x="0" y="5"/>
                    <a:pt x="0" y="2"/>
                    <a:pt x="1" y="1"/>
                  </a:cubicBezTo>
                  <a:cubicBezTo>
                    <a:pt x="2" y="1"/>
                    <a:pt x="4" y="0"/>
                    <a:pt x="5" y="0"/>
                  </a:cubicBezTo>
                  <a:cubicBezTo>
                    <a:pt x="6" y="0"/>
                    <a:pt x="9" y="1"/>
                    <a:pt x="10" y="1"/>
                  </a:cubicBezTo>
                  <a:cubicBezTo>
                    <a:pt x="12" y="2"/>
                    <a:pt x="15" y="1"/>
                    <a:pt x="17" y="2"/>
                  </a:cubicBezTo>
                  <a:cubicBezTo>
                    <a:pt x="18" y="2"/>
                    <a:pt x="19" y="2"/>
                    <a:pt x="19" y="3"/>
                  </a:cubicBezTo>
                  <a:cubicBezTo>
                    <a:pt x="20" y="4"/>
                    <a:pt x="22" y="6"/>
                    <a:pt x="22" y="7"/>
                  </a:cubicBezTo>
                  <a:cubicBezTo>
                    <a:pt x="22" y="8"/>
                    <a:pt x="20" y="10"/>
                    <a:pt x="19" y="1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89" name="Freeform 16">
              <a:extLst>
                <a:ext uri="{FF2B5EF4-FFF2-40B4-BE49-F238E27FC236}">
                  <a16:creationId xmlns:a16="http://schemas.microsoft.com/office/drawing/2014/main" id="{679AC39C-D7B7-49E2-9626-7C98638DAD4B}"/>
                </a:ext>
              </a:extLst>
            </p:cNvPr>
            <p:cNvSpPr>
              <a:spLocks/>
            </p:cNvSpPr>
            <p:nvPr/>
          </p:nvSpPr>
          <p:spPr bwMode="auto">
            <a:xfrm>
              <a:off x="8083278" y="4557046"/>
              <a:ext cx="13557" cy="18979"/>
            </a:xfrm>
            <a:custGeom>
              <a:avLst/>
              <a:gdLst/>
              <a:ahLst/>
              <a:cxnLst>
                <a:cxn ang="0">
                  <a:pos x="4" y="1"/>
                </a:cxn>
                <a:cxn ang="0">
                  <a:pos x="5" y="3"/>
                </a:cxn>
                <a:cxn ang="0">
                  <a:pos x="5" y="6"/>
                </a:cxn>
                <a:cxn ang="0">
                  <a:pos x="2" y="7"/>
                </a:cxn>
                <a:cxn ang="0">
                  <a:pos x="0" y="4"/>
                </a:cxn>
                <a:cxn ang="0">
                  <a:pos x="1" y="1"/>
                </a:cxn>
                <a:cxn ang="0">
                  <a:pos x="4" y="1"/>
                </a:cxn>
              </a:cxnLst>
              <a:rect l="0" t="0" r="r" b="b"/>
              <a:pathLst>
                <a:path w="5" h="7">
                  <a:moveTo>
                    <a:pt x="4" y="1"/>
                  </a:moveTo>
                  <a:cubicBezTo>
                    <a:pt x="5" y="1"/>
                    <a:pt x="5" y="3"/>
                    <a:pt x="5" y="3"/>
                  </a:cubicBezTo>
                  <a:cubicBezTo>
                    <a:pt x="5" y="4"/>
                    <a:pt x="5" y="6"/>
                    <a:pt x="5" y="6"/>
                  </a:cubicBezTo>
                  <a:cubicBezTo>
                    <a:pt x="4" y="7"/>
                    <a:pt x="2" y="7"/>
                    <a:pt x="2" y="7"/>
                  </a:cubicBezTo>
                  <a:cubicBezTo>
                    <a:pt x="1" y="7"/>
                    <a:pt x="0" y="5"/>
                    <a:pt x="0" y="4"/>
                  </a:cubicBezTo>
                  <a:cubicBezTo>
                    <a:pt x="0" y="3"/>
                    <a:pt x="0" y="2"/>
                    <a:pt x="1" y="1"/>
                  </a:cubicBezTo>
                  <a:cubicBezTo>
                    <a:pt x="1" y="0"/>
                    <a:pt x="3" y="0"/>
                    <a:pt x="4" y="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90" name="Freeform 17">
              <a:extLst>
                <a:ext uri="{FF2B5EF4-FFF2-40B4-BE49-F238E27FC236}">
                  <a16:creationId xmlns:a16="http://schemas.microsoft.com/office/drawing/2014/main" id="{E3CC1323-3B09-47C3-9318-C453495B3849}"/>
                </a:ext>
              </a:extLst>
            </p:cNvPr>
            <p:cNvSpPr>
              <a:spLocks/>
            </p:cNvSpPr>
            <p:nvPr/>
          </p:nvSpPr>
          <p:spPr bwMode="auto">
            <a:xfrm>
              <a:off x="8088700" y="4576025"/>
              <a:ext cx="78624" cy="84047"/>
            </a:xfrm>
            <a:custGeom>
              <a:avLst/>
              <a:gdLst/>
              <a:ahLst/>
              <a:cxnLst>
                <a:cxn ang="0">
                  <a:pos x="10" y="1"/>
                </a:cxn>
                <a:cxn ang="0">
                  <a:pos x="5" y="4"/>
                </a:cxn>
                <a:cxn ang="0">
                  <a:pos x="1" y="4"/>
                </a:cxn>
                <a:cxn ang="0">
                  <a:pos x="1" y="7"/>
                </a:cxn>
                <a:cxn ang="0">
                  <a:pos x="4" y="11"/>
                </a:cxn>
                <a:cxn ang="0">
                  <a:pos x="11" y="12"/>
                </a:cxn>
                <a:cxn ang="0">
                  <a:pos x="13" y="16"/>
                </a:cxn>
                <a:cxn ang="0">
                  <a:pos x="12" y="20"/>
                </a:cxn>
                <a:cxn ang="0">
                  <a:pos x="11" y="24"/>
                </a:cxn>
                <a:cxn ang="0">
                  <a:pos x="14" y="26"/>
                </a:cxn>
                <a:cxn ang="0">
                  <a:pos x="18" y="26"/>
                </a:cxn>
                <a:cxn ang="0">
                  <a:pos x="18" y="30"/>
                </a:cxn>
                <a:cxn ang="0">
                  <a:pos x="20" y="32"/>
                </a:cxn>
                <a:cxn ang="0">
                  <a:pos x="25" y="30"/>
                </a:cxn>
                <a:cxn ang="0">
                  <a:pos x="29" y="30"/>
                </a:cxn>
                <a:cxn ang="0">
                  <a:pos x="30" y="25"/>
                </a:cxn>
                <a:cxn ang="0">
                  <a:pos x="28" y="19"/>
                </a:cxn>
                <a:cxn ang="0">
                  <a:pos x="23" y="13"/>
                </a:cxn>
                <a:cxn ang="0">
                  <a:pos x="22" y="9"/>
                </a:cxn>
                <a:cxn ang="0">
                  <a:pos x="21" y="4"/>
                </a:cxn>
                <a:cxn ang="0">
                  <a:pos x="17" y="1"/>
                </a:cxn>
                <a:cxn ang="0">
                  <a:pos x="14" y="0"/>
                </a:cxn>
                <a:cxn ang="0">
                  <a:pos x="10" y="1"/>
                </a:cxn>
              </a:cxnLst>
              <a:rect l="0" t="0" r="r" b="b"/>
              <a:pathLst>
                <a:path w="30" h="32">
                  <a:moveTo>
                    <a:pt x="10" y="1"/>
                  </a:moveTo>
                  <a:cubicBezTo>
                    <a:pt x="9" y="1"/>
                    <a:pt x="7" y="3"/>
                    <a:pt x="5" y="4"/>
                  </a:cubicBezTo>
                  <a:cubicBezTo>
                    <a:pt x="4" y="4"/>
                    <a:pt x="2" y="3"/>
                    <a:pt x="1" y="4"/>
                  </a:cubicBezTo>
                  <a:cubicBezTo>
                    <a:pt x="1" y="5"/>
                    <a:pt x="0" y="7"/>
                    <a:pt x="1" y="7"/>
                  </a:cubicBezTo>
                  <a:cubicBezTo>
                    <a:pt x="1" y="9"/>
                    <a:pt x="3" y="10"/>
                    <a:pt x="4" y="11"/>
                  </a:cubicBezTo>
                  <a:cubicBezTo>
                    <a:pt x="6" y="11"/>
                    <a:pt x="10" y="11"/>
                    <a:pt x="11" y="12"/>
                  </a:cubicBezTo>
                  <a:cubicBezTo>
                    <a:pt x="12" y="13"/>
                    <a:pt x="13" y="15"/>
                    <a:pt x="13" y="16"/>
                  </a:cubicBezTo>
                  <a:cubicBezTo>
                    <a:pt x="13" y="17"/>
                    <a:pt x="12" y="19"/>
                    <a:pt x="12" y="20"/>
                  </a:cubicBezTo>
                  <a:cubicBezTo>
                    <a:pt x="12" y="21"/>
                    <a:pt x="11" y="23"/>
                    <a:pt x="11" y="24"/>
                  </a:cubicBezTo>
                  <a:cubicBezTo>
                    <a:pt x="12" y="25"/>
                    <a:pt x="13" y="25"/>
                    <a:pt x="14" y="26"/>
                  </a:cubicBezTo>
                  <a:cubicBezTo>
                    <a:pt x="15" y="26"/>
                    <a:pt x="17" y="25"/>
                    <a:pt x="18" y="26"/>
                  </a:cubicBezTo>
                  <a:cubicBezTo>
                    <a:pt x="18" y="27"/>
                    <a:pt x="18" y="29"/>
                    <a:pt x="18" y="30"/>
                  </a:cubicBezTo>
                  <a:cubicBezTo>
                    <a:pt x="18" y="30"/>
                    <a:pt x="19" y="32"/>
                    <a:pt x="20" y="32"/>
                  </a:cubicBezTo>
                  <a:cubicBezTo>
                    <a:pt x="21" y="32"/>
                    <a:pt x="24" y="30"/>
                    <a:pt x="25" y="30"/>
                  </a:cubicBezTo>
                  <a:cubicBezTo>
                    <a:pt x="26" y="30"/>
                    <a:pt x="28" y="30"/>
                    <a:pt x="29" y="30"/>
                  </a:cubicBezTo>
                  <a:cubicBezTo>
                    <a:pt x="30" y="29"/>
                    <a:pt x="30" y="26"/>
                    <a:pt x="30" y="25"/>
                  </a:cubicBezTo>
                  <a:cubicBezTo>
                    <a:pt x="30" y="24"/>
                    <a:pt x="29" y="20"/>
                    <a:pt x="28" y="19"/>
                  </a:cubicBezTo>
                  <a:cubicBezTo>
                    <a:pt x="27" y="17"/>
                    <a:pt x="24" y="15"/>
                    <a:pt x="23" y="13"/>
                  </a:cubicBezTo>
                  <a:cubicBezTo>
                    <a:pt x="22" y="12"/>
                    <a:pt x="22" y="10"/>
                    <a:pt x="22" y="9"/>
                  </a:cubicBezTo>
                  <a:cubicBezTo>
                    <a:pt x="22" y="8"/>
                    <a:pt x="22" y="5"/>
                    <a:pt x="21" y="4"/>
                  </a:cubicBezTo>
                  <a:cubicBezTo>
                    <a:pt x="20" y="3"/>
                    <a:pt x="18" y="1"/>
                    <a:pt x="17" y="1"/>
                  </a:cubicBezTo>
                  <a:cubicBezTo>
                    <a:pt x="16" y="0"/>
                    <a:pt x="15" y="0"/>
                    <a:pt x="14" y="0"/>
                  </a:cubicBezTo>
                  <a:cubicBezTo>
                    <a:pt x="13" y="0"/>
                    <a:pt x="11" y="0"/>
                    <a:pt x="10" y="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91" name="Freeform 18">
              <a:extLst>
                <a:ext uri="{FF2B5EF4-FFF2-40B4-BE49-F238E27FC236}">
                  <a16:creationId xmlns:a16="http://schemas.microsoft.com/office/drawing/2014/main" id="{AD212B2F-C8D8-4B70-AA3F-28167513C44D}"/>
                </a:ext>
              </a:extLst>
            </p:cNvPr>
            <p:cNvSpPr>
              <a:spLocks/>
            </p:cNvSpPr>
            <p:nvPr/>
          </p:nvSpPr>
          <p:spPr bwMode="auto">
            <a:xfrm>
              <a:off x="8161903" y="4670915"/>
              <a:ext cx="116581" cy="130136"/>
            </a:xfrm>
            <a:custGeom>
              <a:avLst/>
              <a:gdLst/>
              <a:ahLst/>
              <a:cxnLst>
                <a:cxn ang="0">
                  <a:pos x="19" y="21"/>
                </a:cxn>
                <a:cxn ang="0">
                  <a:pos x="17" y="17"/>
                </a:cxn>
                <a:cxn ang="0">
                  <a:pos x="13" y="16"/>
                </a:cxn>
                <a:cxn ang="0">
                  <a:pos x="8" y="16"/>
                </a:cxn>
                <a:cxn ang="0">
                  <a:pos x="5" y="14"/>
                </a:cxn>
                <a:cxn ang="0">
                  <a:pos x="3" y="9"/>
                </a:cxn>
                <a:cxn ang="0">
                  <a:pos x="1" y="5"/>
                </a:cxn>
                <a:cxn ang="0">
                  <a:pos x="1" y="1"/>
                </a:cxn>
                <a:cxn ang="0">
                  <a:pos x="3" y="0"/>
                </a:cxn>
                <a:cxn ang="0">
                  <a:pos x="7" y="1"/>
                </a:cxn>
                <a:cxn ang="0">
                  <a:pos x="10" y="1"/>
                </a:cxn>
                <a:cxn ang="0">
                  <a:pos x="13" y="3"/>
                </a:cxn>
                <a:cxn ang="0">
                  <a:pos x="17" y="5"/>
                </a:cxn>
                <a:cxn ang="0">
                  <a:pos x="20" y="6"/>
                </a:cxn>
                <a:cxn ang="0">
                  <a:pos x="24" y="10"/>
                </a:cxn>
                <a:cxn ang="0">
                  <a:pos x="25" y="16"/>
                </a:cxn>
                <a:cxn ang="0">
                  <a:pos x="29" y="19"/>
                </a:cxn>
                <a:cxn ang="0">
                  <a:pos x="36" y="23"/>
                </a:cxn>
                <a:cxn ang="0">
                  <a:pos x="45" y="25"/>
                </a:cxn>
                <a:cxn ang="0">
                  <a:pos x="45" y="30"/>
                </a:cxn>
                <a:cxn ang="0">
                  <a:pos x="43" y="33"/>
                </a:cxn>
                <a:cxn ang="0">
                  <a:pos x="45" y="39"/>
                </a:cxn>
                <a:cxn ang="0">
                  <a:pos x="43" y="44"/>
                </a:cxn>
                <a:cxn ang="0">
                  <a:pos x="37" y="45"/>
                </a:cxn>
                <a:cxn ang="0">
                  <a:pos x="32" y="44"/>
                </a:cxn>
                <a:cxn ang="0">
                  <a:pos x="30" y="45"/>
                </a:cxn>
                <a:cxn ang="0">
                  <a:pos x="29" y="47"/>
                </a:cxn>
                <a:cxn ang="0">
                  <a:pos x="25" y="49"/>
                </a:cxn>
                <a:cxn ang="0">
                  <a:pos x="18" y="49"/>
                </a:cxn>
                <a:cxn ang="0">
                  <a:pos x="14" y="46"/>
                </a:cxn>
                <a:cxn ang="0">
                  <a:pos x="10" y="44"/>
                </a:cxn>
                <a:cxn ang="0">
                  <a:pos x="9" y="37"/>
                </a:cxn>
                <a:cxn ang="0">
                  <a:pos x="12" y="30"/>
                </a:cxn>
                <a:cxn ang="0">
                  <a:pos x="16" y="27"/>
                </a:cxn>
                <a:cxn ang="0">
                  <a:pos x="18" y="23"/>
                </a:cxn>
                <a:cxn ang="0">
                  <a:pos x="19" y="21"/>
                </a:cxn>
              </a:cxnLst>
              <a:rect l="0" t="0" r="r" b="b"/>
              <a:pathLst>
                <a:path w="45" h="50">
                  <a:moveTo>
                    <a:pt x="19" y="21"/>
                  </a:moveTo>
                  <a:cubicBezTo>
                    <a:pt x="19" y="20"/>
                    <a:pt x="18" y="18"/>
                    <a:pt x="17" y="17"/>
                  </a:cubicBezTo>
                  <a:cubicBezTo>
                    <a:pt x="16" y="16"/>
                    <a:pt x="14" y="16"/>
                    <a:pt x="13" y="16"/>
                  </a:cubicBezTo>
                  <a:cubicBezTo>
                    <a:pt x="11" y="15"/>
                    <a:pt x="9" y="16"/>
                    <a:pt x="8" y="16"/>
                  </a:cubicBezTo>
                  <a:cubicBezTo>
                    <a:pt x="7" y="15"/>
                    <a:pt x="6" y="15"/>
                    <a:pt x="5" y="14"/>
                  </a:cubicBezTo>
                  <a:cubicBezTo>
                    <a:pt x="5" y="13"/>
                    <a:pt x="4" y="10"/>
                    <a:pt x="3" y="9"/>
                  </a:cubicBezTo>
                  <a:cubicBezTo>
                    <a:pt x="3" y="8"/>
                    <a:pt x="1" y="6"/>
                    <a:pt x="1" y="5"/>
                  </a:cubicBezTo>
                  <a:cubicBezTo>
                    <a:pt x="1" y="4"/>
                    <a:pt x="0" y="2"/>
                    <a:pt x="1" y="1"/>
                  </a:cubicBezTo>
                  <a:cubicBezTo>
                    <a:pt x="1" y="1"/>
                    <a:pt x="2" y="0"/>
                    <a:pt x="3" y="0"/>
                  </a:cubicBezTo>
                  <a:cubicBezTo>
                    <a:pt x="4" y="0"/>
                    <a:pt x="6" y="1"/>
                    <a:pt x="7" y="1"/>
                  </a:cubicBezTo>
                  <a:cubicBezTo>
                    <a:pt x="8" y="1"/>
                    <a:pt x="9" y="1"/>
                    <a:pt x="10" y="1"/>
                  </a:cubicBezTo>
                  <a:cubicBezTo>
                    <a:pt x="11" y="2"/>
                    <a:pt x="13" y="3"/>
                    <a:pt x="13" y="3"/>
                  </a:cubicBezTo>
                  <a:cubicBezTo>
                    <a:pt x="14" y="4"/>
                    <a:pt x="16" y="5"/>
                    <a:pt x="17" y="5"/>
                  </a:cubicBezTo>
                  <a:cubicBezTo>
                    <a:pt x="18" y="6"/>
                    <a:pt x="19" y="6"/>
                    <a:pt x="20" y="6"/>
                  </a:cubicBezTo>
                  <a:cubicBezTo>
                    <a:pt x="22" y="7"/>
                    <a:pt x="24" y="9"/>
                    <a:pt x="24" y="10"/>
                  </a:cubicBezTo>
                  <a:cubicBezTo>
                    <a:pt x="25" y="11"/>
                    <a:pt x="25" y="15"/>
                    <a:pt x="25" y="16"/>
                  </a:cubicBezTo>
                  <a:cubicBezTo>
                    <a:pt x="26" y="17"/>
                    <a:pt x="28" y="19"/>
                    <a:pt x="29" y="19"/>
                  </a:cubicBezTo>
                  <a:cubicBezTo>
                    <a:pt x="31" y="21"/>
                    <a:pt x="34" y="22"/>
                    <a:pt x="36" y="23"/>
                  </a:cubicBezTo>
                  <a:cubicBezTo>
                    <a:pt x="38" y="24"/>
                    <a:pt x="43" y="24"/>
                    <a:pt x="45" y="25"/>
                  </a:cubicBezTo>
                  <a:cubicBezTo>
                    <a:pt x="45" y="26"/>
                    <a:pt x="45" y="29"/>
                    <a:pt x="45" y="30"/>
                  </a:cubicBezTo>
                  <a:cubicBezTo>
                    <a:pt x="45" y="31"/>
                    <a:pt x="43" y="32"/>
                    <a:pt x="43" y="33"/>
                  </a:cubicBezTo>
                  <a:cubicBezTo>
                    <a:pt x="43" y="35"/>
                    <a:pt x="45" y="38"/>
                    <a:pt x="45" y="39"/>
                  </a:cubicBezTo>
                  <a:cubicBezTo>
                    <a:pt x="44" y="41"/>
                    <a:pt x="44" y="44"/>
                    <a:pt x="43" y="44"/>
                  </a:cubicBezTo>
                  <a:cubicBezTo>
                    <a:pt x="42" y="45"/>
                    <a:pt x="39" y="45"/>
                    <a:pt x="37" y="45"/>
                  </a:cubicBezTo>
                  <a:cubicBezTo>
                    <a:pt x="36" y="45"/>
                    <a:pt x="33" y="44"/>
                    <a:pt x="32" y="44"/>
                  </a:cubicBezTo>
                  <a:cubicBezTo>
                    <a:pt x="31" y="44"/>
                    <a:pt x="30" y="45"/>
                    <a:pt x="30" y="45"/>
                  </a:cubicBezTo>
                  <a:cubicBezTo>
                    <a:pt x="29" y="46"/>
                    <a:pt x="29" y="47"/>
                    <a:pt x="29" y="47"/>
                  </a:cubicBezTo>
                  <a:cubicBezTo>
                    <a:pt x="28" y="48"/>
                    <a:pt x="26" y="49"/>
                    <a:pt x="25" y="49"/>
                  </a:cubicBezTo>
                  <a:cubicBezTo>
                    <a:pt x="23" y="50"/>
                    <a:pt x="19" y="50"/>
                    <a:pt x="18" y="49"/>
                  </a:cubicBezTo>
                  <a:cubicBezTo>
                    <a:pt x="16" y="49"/>
                    <a:pt x="15" y="47"/>
                    <a:pt x="14" y="46"/>
                  </a:cubicBezTo>
                  <a:cubicBezTo>
                    <a:pt x="13" y="46"/>
                    <a:pt x="11" y="45"/>
                    <a:pt x="10" y="44"/>
                  </a:cubicBezTo>
                  <a:cubicBezTo>
                    <a:pt x="9" y="43"/>
                    <a:pt x="9" y="39"/>
                    <a:pt x="9" y="37"/>
                  </a:cubicBezTo>
                  <a:cubicBezTo>
                    <a:pt x="9" y="35"/>
                    <a:pt x="11" y="31"/>
                    <a:pt x="12" y="30"/>
                  </a:cubicBezTo>
                  <a:cubicBezTo>
                    <a:pt x="12" y="29"/>
                    <a:pt x="15" y="28"/>
                    <a:pt x="16" y="27"/>
                  </a:cubicBezTo>
                  <a:cubicBezTo>
                    <a:pt x="16" y="26"/>
                    <a:pt x="17" y="24"/>
                    <a:pt x="18" y="23"/>
                  </a:cubicBezTo>
                  <a:cubicBezTo>
                    <a:pt x="18" y="22"/>
                    <a:pt x="19" y="21"/>
                    <a:pt x="19" y="2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92" name="Freeform 19">
              <a:extLst>
                <a:ext uri="{FF2B5EF4-FFF2-40B4-BE49-F238E27FC236}">
                  <a16:creationId xmlns:a16="http://schemas.microsoft.com/office/drawing/2014/main" id="{D85538EF-F0A9-44A1-8E78-4CC7F1629CE0}"/>
                </a:ext>
              </a:extLst>
            </p:cNvPr>
            <p:cNvSpPr>
              <a:spLocks/>
            </p:cNvSpPr>
            <p:nvPr/>
          </p:nvSpPr>
          <p:spPr bwMode="auto">
            <a:xfrm>
              <a:off x="8321860" y="4773939"/>
              <a:ext cx="37956" cy="27112"/>
            </a:xfrm>
            <a:custGeom>
              <a:avLst/>
              <a:gdLst/>
              <a:ahLst/>
              <a:cxnLst>
                <a:cxn ang="0">
                  <a:pos x="12" y="9"/>
                </a:cxn>
                <a:cxn ang="0">
                  <a:pos x="14" y="5"/>
                </a:cxn>
                <a:cxn ang="0">
                  <a:pos x="11" y="2"/>
                </a:cxn>
                <a:cxn ang="0">
                  <a:pos x="6" y="0"/>
                </a:cxn>
                <a:cxn ang="0">
                  <a:pos x="3" y="2"/>
                </a:cxn>
                <a:cxn ang="0">
                  <a:pos x="1" y="3"/>
                </a:cxn>
                <a:cxn ang="0">
                  <a:pos x="0" y="5"/>
                </a:cxn>
                <a:cxn ang="0">
                  <a:pos x="1" y="8"/>
                </a:cxn>
                <a:cxn ang="0">
                  <a:pos x="6" y="10"/>
                </a:cxn>
                <a:cxn ang="0">
                  <a:pos x="9" y="10"/>
                </a:cxn>
                <a:cxn ang="0">
                  <a:pos x="12" y="9"/>
                </a:cxn>
              </a:cxnLst>
              <a:rect l="0" t="0" r="r" b="b"/>
              <a:pathLst>
                <a:path w="14" h="10">
                  <a:moveTo>
                    <a:pt x="12" y="9"/>
                  </a:moveTo>
                  <a:cubicBezTo>
                    <a:pt x="12" y="8"/>
                    <a:pt x="14" y="6"/>
                    <a:pt x="14" y="5"/>
                  </a:cubicBezTo>
                  <a:cubicBezTo>
                    <a:pt x="14" y="4"/>
                    <a:pt x="12" y="2"/>
                    <a:pt x="11" y="2"/>
                  </a:cubicBezTo>
                  <a:cubicBezTo>
                    <a:pt x="10" y="1"/>
                    <a:pt x="8" y="0"/>
                    <a:pt x="6" y="0"/>
                  </a:cubicBezTo>
                  <a:cubicBezTo>
                    <a:pt x="6" y="0"/>
                    <a:pt x="4" y="2"/>
                    <a:pt x="3" y="2"/>
                  </a:cubicBezTo>
                  <a:cubicBezTo>
                    <a:pt x="3" y="2"/>
                    <a:pt x="2" y="2"/>
                    <a:pt x="1" y="3"/>
                  </a:cubicBezTo>
                  <a:cubicBezTo>
                    <a:pt x="1" y="3"/>
                    <a:pt x="0" y="4"/>
                    <a:pt x="0" y="5"/>
                  </a:cubicBezTo>
                  <a:cubicBezTo>
                    <a:pt x="0" y="6"/>
                    <a:pt x="0" y="7"/>
                    <a:pt x="1" y="8"/>
                  </a:cubicBezTo>
                  <a:cubicBezTo>
                    <a:pt x="2" y="9"/>
                    <a:pt x="4" y="9"/>
                    <a:pt x="6" y="10"/>
                  </a:cubicBezTo>
                  <a:cubicBezTo>
                    <a:pt x="7" y="10"/>
                    <a:pt x="8" y="10"/>
                    <a:pt x="9" y="10"/>
                  </a:cubicBezTo>
                  <a:cubicBezTo>
                    <a:pt x="10" y="10"/>
                    <a:pt x="11" y="9"/>
                    <a:pt x="12" y="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93" name="Freeform 20">
              <a:extLst>
                <a:ext uri="{FF2B5EF4-FFF2-40B4-BE49-F238E27FC236}">
                  <a16:creationId xmlns:a16="http://schemas.microsoft.com/office/drawing/2014/main" id="{A3BF88EE-32A1-4526-94EE-17A53EFAA43B}"/>
                </a:ext>
              </a:extLst>
            </p:cNvPr>
            <p:cNvSpPr>
              <a:spLocks/>
            </p:cNvSpPr>
            <p:nvPr/>
          </p:nvSpPr>
          <p:spPr bwMode="auto">
            <a:xfrm>
              <a:off x="8191724" y="4809185"/>
              <a:ext cx="300939" cy="208760"/>
            </a:xfrm>
            <a:custGeom>
              <a:avLst/>
              <a:gdLst/>
              <a:ahLst/>
              <a:cxnLst>
                <a:cxn ang="0">
                  <a:pos x="74" y="9"/>
                </a:cxn>
                <a:cxn ang="0">
                  <a:pos x="66" y="11"/>
                </a:cxn>
                <a:cxn ang="0">
                  <a:pos x="58" y="14"/>
                </a:cxn>
                <a:cxn ang="0">
                  <a:pos x="52" y="18"/>
                </a:cxn>
                <a:cxn ang="0">
                  <a:pos x="46" y="21"/>
                </a:cxn>
                <a:cxn ang="0">
                  <a:pos x="38" y="24"/>
                </a:cxn>
                <a:cxn ang="0">
                  <a:pos x="33" y="30"/>
                </a:cxn>
                <a:cxn ang="0">
                  <a:pos x="30" y="36"/>
                </a:cxn>
                <a:cxn ang="0">
                  <a:pos x="27" y="42"/>
                </a:cxn>
                <a:cxn ang="0">
                  <a:pos x="24" y="46"/>
                </a:cxn>
                <a:cxn ang="0">
                  <a:pos x="18" y="48"/>
                </a:cxn>
                <a:cxn ang="0">
                  <a:pos x="12" y="50"/>
                </a:cxn>
                <a:cxn ang="0">
                  <a:pos x="6" y="52"/>
                </a:cxn>
                <a:cxn ang="0">
                  <a:pos x="2" y="50"/>
                </a:cxn>
                <a:cxn ang="0">
                  <a:pos x="1" y="54"/>
                </a:cxn>
                <a:cxn ang="0">
                  <a:pos x="0" y="59"/>
                </a:cxn>
                <a:cxn ang="0">
                  <a:pos x="1" y="65"/>
                </a:cxn>
                <a:cxn ang="0">
                  <a:pos x="1" y="72"/>
                </a:cxn>
                <a:cxn ang="0">
                  <a:pos x="4" y="76"/>
                </a:cxn>
                <a:cxn ang="0">
                  <a:pos x="7" y="78"/>
                </a:cxn>
                <a:cxn ang="0">
                  <a:pos x="12" y="79"/>
                </a:cxn>
                <a:cxn ang="0">
                  <a:pos x="13" y="74"/>
                </a:cxn>
                <a:cxn ang="0">
                  <a:pos x="10" y="71"/>
                </a:cxn>
                <a:cxn ang="0">
                  <a:pos x="11" y="68"/>
                </a:cxn>
                <a:cxn ang="0">
                  <a:pos x="14" y="67"/>
                </a:cxn>
                <a:cxn ang="0">
                  <a:pos x="15" y="63"/>
                </a:cxn>
                <a:cxn ang="0">
                  <a:pos x="13" y="59"/>
                </a:cxn>
                <a:cxn ang="0">
                  <a:pos x="18" y="55"/>
                </a:cxn>
                <a:cxn ang="0">
                  <a:pos x="23" y="54"/>
                </a:cxn>
                <a:cxn ang="0">
                  <a:pos x="26" y="51"/>
                </a:cxn>
                <a:cxn ang="0">
                  <a:pos x="29" y="49"/>
                </a:cxn>
                <a:cxn ang="0">
                  <a:pos x="35" y="49"/>
                </a:cxn>
                <a:cxn ang="0">
                  <a:pos x="40" y="53"/>
                </a:cxn>
                <a:cxn ang="0">
                  <a:pos x="50" y="54"/>
                </a:cxn>
                <a:cxn ang="0">
                  <a:pos x="59" y="49"/>
                </a:cxn>
                <a:cxn ang="0">
                  <a:pos x="63" y="42"/>
                </a:cxn>
                <a:cxn ang="0">
                  <a:pos x="68" y="35"/>
                </a:cxn>
                <a:cxn ang="0">
                  <a:pos x="74" y="30"/>
                </a:cxn>
                <a:cxn ang="0">
                  <a:pos x="83" y="29"/>
                </a:cxn>
                <a:cxn ang="0">
                  <a:pos x="93" y="26"/>
                </a:cxn>
                <a:cxn ang="0">
                  <a:pos x="101" y="26"/>
                </a:cxn>
                <a:cxn ang="0">
                  <a:pos x="108" y="23"/>
                </a:cxn>
                <a:cxn ang="0">
                  <a:pos x="115" y="17"/>
                </a:cxn>
                <a:cxn ang="0">
                  <a:pos x="113" y="12"/>
                </a:cxn>
                <a:cxn ang="0">
                  <a:pos x="107" y="10"/>
                </a:cxn>
                <a:cxn ang="0">
                  <a:pos x="100" y="7"/>
                </a:cxn>
                <a:cxn ang="0">
                  <a:pos x="95" y="2"/>
                </a:cxn>
                <a:cxn ang="0">
                  <a:pos x="87" y="1"/>
                </a:cxn>
                <a:cxn ang="0">
                  <a:pos x="82" y="5"/>
                </a:cxn>
                <a:cxn ang="0">
                  <a:pos x="79" y="7"/>
                </a:cxn>
                <a:cxn ang="0">
                  <a:pos x="74" y="9"/>
                </a:cxn>
              </a:cxnLst>
              <a:rect l="0" t="0" r="r" b="b"/>
              <a:pathLst>
                <a:path w="115" h="80">
                  <a:moveTo>
                    <a:pt x="74" y="9"/>
                  </a:moveTo>
                  <a:cubicBezTo>
                    <a:pt x="72" y="10"/>
                    <a:pt x="68" y="11"/>
                    <a:pt x="66" y="11"/>
                  </a:cubicBezTo>
                  <a:cubicBezTo>
                    <a:pt x="64" y="12"/>
                    <a:pt x="60" y="13"/>
                    <a:pt x="58" y="14"/>
                  </a:cubicBezTo>
                  <a:cubicBezTo>
                    <a:pt x="56" y="15"/>
                    <a:pt x="53" y="17"/>
                    <a:pt x="52" y="18"/>
                  </a:cubicBezTo>
                  <a:cubicBezTo>
                    <a:pt x="50" y="19"/>
                    <a:pt x="47" y="20"/>
                    <a:pt x="46" y="21"/>
                  </a:cubicBezTo>
                  <a:cubicBezTo>
                    <a:pt x="44" y="22"/>
                    <a:pt x="40" y="23"/>
                    <a:pt x="38" y="24"/>
                  </a:cubicBezTo>
                  <a:cubicBezTo>
                    <a:pt x="37" y="25"/>
                    <a:pt x="34" y="28"/>
                    <a:pt x="33" y="30"/>
                  </a:cubicBezTo>
                  <a:cubicBezTo>
                    <a:pt x="32" y="31"/>
                    <a:pt x="31" y="35"/>
                    <a:pt x="30" y="36"/>
                  </a:cubicBezTo>
                  <a:cubicBezTo>
                    <a:pt x="29" y="38"/>
                    <a:pt x="28" y="40"/>
                    <a:pt x="27" y="42"/>
                  </a:cubicBezTo>
                  <a:cubicBezTo>
                    <a:pt x="26" y="43"/>
                    <a:pt x="25" y="45"/>
                    <a:pt x="24" y="46"/>
                  </a:cubicBezTo>
                  <a:cubicBezTo>
                    <a:pt x="23" y="47"/>
                    <a:pt x="20" y="48"/>
                    <a:pt x="18" y="48"/>
                  </a:cubicBezTo>
                  <a:cubicBezTo>
                    <a:pt x="17" y="49"/>
                    <a:pt x="13" y="49"/>
                    <a:pt x="12" y="50"/>
                  </a:cubicBezTo>
                  <a:cubicBezTo>
                    <a:pt x="10" y="50"/>
                    <a:pt x="8" y="52"/>
                    <a:pt x="6" y="52"/>
                  </a:cubicBezTo>
                  <a:cubicBezTo>
                    <a:pt x="5" y="52"/>
                    <a:pt x="3" y="50"/>
                    <a:pt x="2" y="50"/>
                  </a:cubicBezTo>
                  <a:cubicBezTo>
                    <a:pt x="1" y="51"/>
                    <a:pt x="1" y="53"/>
                    <a:pt x="1" y="54"/>
                  </a:cubicBezTo>
                  <a:cubicBezTo>
                    <a:pt x="1" y="55"/>
                    <a:pt x="0" y="58"/>
                    <a:pt x="0" y="59"/>
                  </a:cubicBezTo>
                  <a:cubicBezTo>
                    <a:pt x="0" y="61"/>
                    <a:pt x="1" y="63"/>
                    <a:pt x="1" y="65"/>
                  </a:cubicBezTo>
                  <a:cubicBezTo>
                    <a:pt x="1" y="67"/>
                    <a:pt x="1" y="70"/>
                    <a:pt x="1" y="72"/>
                  </a:cubicBezTo>
                  <a:cubicBezTo>
                    <a:pt x="2" y="73"/>
                    <a:pt x="3" y="75"/>
                    <a:pt x="4" y="76"/>
                  </a:cubicBezTo>
                  <a:cubicBezTo>
                    <a:pt x="5" y="77"/>
                    <a:pt x="6" y="78"/>
                    <a:pt x="7" y="78"/>
                  </a:cubicBezTo>
                  <a:cubicBezTo>
                    <a:pt x="8" y="79"/>
                    <a:pt x="11" y="80"/>
                    <a:pt x="12" y="79"/>
                  </a:cubicBezTo>
                  <a:cubicBezTo>
                    <a:pt x="13" y="79"/>
                    <a:pt x="13" y="76"/>
                    <a:pt x="13" y="74"/>
                  </a:cubicBezTo>
                  <a:cubicBezTo>
                    <a:pt x="13" y="73"/>
                    <a:pt x="10" y="72"/>
                    <a:pt x="10" y="71"/>
                  </a:cubicBezTo>
                  <a:cubicBezTo>
                    <a:pt x="10" y="70"/>
                    <a:pt x="11" y="68"/>
                    <a:pt x="11" y="68"/>
                  </a:cubicBezTo>
                  <a:cubicBezTo>
                    <a:pt x="12" y="67"/>
                    <a:pt x="14" y="67"/>
                    <a:pt x="14" y="67"/>
                  </a:cubicBezTo>
                  <a:cubicBezTo>
                    <a:pt x="15" y="66"/>
                    <a:pt x="15" y="64"/>
                    <a:pt x="15" y="63"/>
                  </a:cubicBezTo>
                  <a:cubicBezTo>
                    <a:pt x="14" y="62"/>
                    <a:pt x="13" y="60"/>
                    <a:pt x="13" y="59"/>
                  </a:cubicBezTo>
                  <a:cubicBezTo>
                    <a:pt x="14" y="58"/>
                    <a:pt x="16" y="55"/>
                    <a:pt x="18" y="55"/>
                  </a:cubicBezTo>
                  <a:cubicBezTo>
                    <a:pt x="19" y="54"/>
                    <a:pt x="22" y="55"/>
                    <a:pt x="23" y="54"/>
                  </a:cubicBezTo>
                  <a:cubicBezTo>
                    <a:pt x="24" y="54"/>
                    <a:pt x="26" y="52"/>
                    <a:pt x="26" y="51"/>
                  </a:cubicBezTo>
                  <a:cubicBezTo>
                    <a:pt x="27" y="51"/>
                    <a:pt x="28" y="49"/>
                    <a:pt x="29" y="49"/>
                  </a:cubicBezTo>
                  <a:cubicBezTo>
                    <a:pt x="30" y="49"/>
                    <a:pt x="34" y="49"/>
                    <a:pt x="35" y="49"/>
                  </a:cubicBezTo>
                  <a:cubicBezTo>
                    <a:pt x="36" y="50"/>
                    <a:pt x="39" y="52"/>
                    <a:pt x="40" y="53"/>
                  </a:cubicBezTo>
                  <a:cubicBezTo>
                    <a:pt x="42" y="54"/>
                    <a:pt x="47" y="54"/>
                    <a:pt x="50" y="54"/>
                  </a:cubicBezTo>
                  <a:cubicBezTo>
                    <a:pt x="52" y="53"/>
                    <a:pt x="57" y="51"/>
                    <a:pt x="59" y="49"/>
                  </a:cubicBezTo>
                  <a:cubicBezTo>
                    <a:pt x="60" y="48"/>
                    <a:pt x="62" y="44"/>
                    <a:pt x="63" y="42"/>
                  </a:cubicBezTo>
                  <a:cubicBezTo>
                    <a:pt x="64" y="40"/>
                    <a:pt x="67" y="37"/>
                    <a:pt x="68" y="35"/>
                  </a:cubicBezTo>
                  <a:cubicBezTo>
                    <a:pt x="70" y="34"/>
                    <a:pt x="72" y="31"/>
                    <a:pt x="74" y="30"/>
                  </a:cubicBezTo>
                  <a:cubicBezTo>
                    <a:pt x="76" y="29"/>
                    <a:pt x="81" y="30"/>
                    <a:pt x="83" y="29"/>
                  </a:cubicBezTo>
                  <a:cubicBezTo>
                    <a:pt x="86" y="29"/>
                    <a:pt x="90" y="27"/>
                    <a:pt x="93" y="26"/>
                  </a:cubicBezTo>
                  <a:cubicBezTo>
                    <a:pt x="95" y="26"/>
                    <a:pt x="99" y="27"/>
                    <a:pt x="101" y="26"/>
                  </a:cubicBezTo>
                  <a:cubicBezTo>
                    <a:pt x="103" y="26"/>
                    <a:pt x="107" y="24"/>
                    <a:pt x="108" y="23"/>
                  </a:cubicBezTo>
                  <a:cubicBezTo>
                    <a:pt x="110" y="22"/>
                    <a:pt x="114" y="19"/>
                    <a:pt x="115" y="17"/>
                  </a:cubicBezTo>
                  <a:cubicBezTo>
                    <a:pt x="115" y="16"/>
                    <a:pt x="114" y="13"/>
                    <a:pt x="113" y="12"/>
                  </a:cubicBezTo>
                  <a:cubicBezTo>
                    <a:pt x="112" y="11"/>
                    <a:pt x="108" y="11"/>
                    <a:pt x="107" y="10"/>
                  </a:cubicBezTo>
                  <a:cubicBezTo>
                    <a:pt x="105" y="9"/>
                    <a:pt x="102" y="8"/>
                    <a:pt x="100" y="7"/>
                  </a:cubicBezTo>
                  <a:cubicBezTo>
                    <a:pt x="99" y="6"/>
                    <a:pt x="97" y="3"/>
                    <a:pt x="95" y="2"/>
                  </a:cubicBezTo>
                  <a:cubicBezTo>
                    <a:pt x="93" y="1"/>
                    <a:pt x="89" y="0"/>
                    <a:pt x="87" y="1"/>
                  </a:cubicBezTo>
                  <a:cubicBezTo>
                    <a:pt x="85" y="1"/>
                    <a:pt x="84" y="4"/>
                    <a:pt x="82" y="5"/>
                  </a:cubicBezTo>
                  <a:cubicBezTo>
                    <a:pt x="82" y="5"/>
                    <a:pt x="80" y="7"/>
                    <a:pt x="79" y="7"/>
                  </a:cubicBezTo>
                  <a:cubicBezTo>
                    <a:pt x="78" y="8"/>
                    <a:pt x="76" y="9"/>
                    <a:pt x="74" y="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94" name="Freeform 21">
              <a:extLst>
                <a:ext uri="{FF2B5EF4-FFF2-40B4-BE49-F238E27FC236}">
                  <a16:creationId xmlns:a16="http://schemas.microsoft.com/office/drawing/2014/main" id="{AE5F824E-04D2-4091-A223-65E5DBB71094}"/>
                </a:ext>
              </a:extLst>
            </p:cNvPr>
            <p:cNvSpPr>
              <a:spLocks/>
            </p:cNvSpPr>
            <p:nvPr/>
          </p:nvSpPr>
          <p:spPr bwMode="auto">
            <a:xfrm>
              <a:off x="8319150" y="5007099"/>
              <a:ext cx="32534" cy="32534"/>
            </a:xfrm>
            <a:custGeom>
              <a:avLst/>
              <a:gdLst/>
              <a:ahLst/>
              <a:cxnLst>
                <a:cxn ang="0">
                  <a:pos x="10" y="8"/>
                </a:cxn>
                <a:cxn ang="0">
                  <a:pos x="7" y="9"/>
                </a:cxn>
                <a:cxn ang="0">
                  <a:pos x="6" y="12"/>
                </a:cxn>
                <a:cxn ang="0">
                  <a:pos x="2" y="13"/>
                </a:cxn>
                <a:cxn ang="0">
                  <a:pos x="0" y="9"/>
                </a:cxn>
                <a:cxn ang="0">
                  <a:pos x="2" y="5"/>
                </a:cxn>
                <a:cxn ang="0">
                  <a:pos x="5" y="3"/>
                </a:cxn>
                <a:cxn ang="0">
                  <a:pos x="7" y="0"/>
                </a:cxn>
                <a:cxn ang="0">
                  <a:pos x="9" y="1"/>
                </a:cxn>
                <a:cxn ang="0">
                  <a:pos x="11" y="4"/>
                </a:cxn>
                <a:cxn ang="0">
                  <a:pos x="10" y="8"/>
                </a:cxn>
              </a:cxnLst>
              <a:rect l="0" t="0" r="r" b="b"/>
              <a:pathLst>
                <a:path w="12" h="13">
                  <a:moveTo>
                    <a:pt x="10" y="8"/>
                  </a:moveTo>
                  <a:cubicBezTo>
                    <a:pt x="10" y="8"/>
                    <a:pt x="8" y="9"/>
                    <a:pt x="7" y="9"/>
                  </a:cubicBezTo>
                  <a:cubicBezTo>
                    <a:pt x="7" y="10"/>
                    <a:pt x="6" y="11"/>
                    <a:pt x="6" y="12"/>
                  </a:cubicBezTo>
                  <a:cubicBezTo>
                    <a:pt x="5" y="12"/>
                    <a:pt x="3" y="13"/>
                    <a:pt x="2" y="13"/>
                  </a:cubicBezTo>
                  <a:cubicBezTo>
                    <a:pt x="1" y="13"/>
                    <a:pt x="0" y="11"/>
                    <a:pt x="0" y="9"/>
                  </a:cubicBezTo>
                  <a:cubicBezTo>
                    <a:pt x="0" y="8"/>
                    <a:pt x="1" y="6"/>
                    <a:pt x="2" y="5"/>
                  </a:cubicBezTo>
                  <a:cubicBezTo>
                    <a:pt x="3" y="4"/>
                    <a:pt x="5" y="4"/>
                    <a:pt x="5" y="3"/>
                  </a:cubicBezTo>
                  <a:cubicBezTo>
                    <a:pt x="6" y="3"/>
                    <a:pt x="6" y="1"/>
                    <a:pt x="7" y="0"/>
                  </a:cubicBezTo>
                  <a:cubicBezTo>
                    <a:pt x="7" y="0"/>
                    <a:pt x="9" y="1"/>
                    <a:pt x="9" y="1"/>
                  </a:cubicBezTo>
                  <a:cubicBezTo>
                    <a:pt x="10" y="2"/>
                    <a:pt x="11" y="3"/>
                    <a:pt x="11" y="4"/>
                  </a:cubicBezTo>
                  <a:cubicBezTo>
                    <a:pt x="12" y="5"/>
                    <a:pt x="11" y="7"/>
                    <a:pt x="10" y="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95" name="Freeform 22">
              <a:extLst>
                <a:ext uri="{FF2B5EF4-FFF2-40B4-BE49-F238E27FC236}">
                  <a16:creationId xmlns:a16="http://schemas.microsoft.com/office/drawing/2014/main" id="{DB7254CA-1359-4E5C-AEBD-53AEFC8AD8C9}"/>
                </a:ext>
              </a:extLst>
            </p:cNvPr>
            <p:cNvSpPr>
              <a:spLocks/>
            </p:cNvSpPr>
            <p:nvPr/>
          </p:nvSpPr>
          <p:spPr bwMode="auto">
            <a:xfrm>
              <a:off x="8340839" y="5064034"/>
              <a:ext cx="56935" cy="51513"/>
            </a:xfrm>
            <a:custGeom>
              <a:avLst/>
              <a:gdLst/>
              <a:ahLst/>
              <a:cxnLst>
                <a:cxn ang="0">
                  <a:pos x="22" y="10"/>
                </a:cxn>
                <a:cxn ang="0">
                  <a:pos x="18" y="7"/>
                </a:cxn>
                <a:cxn ang="0">
                  <a:pos x="16" y="1"/>
                </a:cxn>
                <a:cxn ang="0">
                  <a:pos x="10" y="1"/>
                </a:cxn>
                <a:cxn ang="0">
                  <a:pos x="5" y="3"/>
                </a:cxn>
                <a:cxn ang="0">
                  <a:pos x="2" y="6"/>
                </a:cxn>
                <a:cxn ang="0">
                  <a:pos x="1" y="10"/>
                </a:cxn>
                <a:cxn ang="0">
                  <a:pos x="1" y="17"/>
                </a:cxn>
                <a:cxn ang="0">
                  <a:pos x="7" y="20"/>
                </a:cxn>
                <a:cxn ang="0">
                  <a:pos x="12" y="20"/>
                </a:cxn>
                <a:cxn ang="0">
                  <a:pos x="17" y="17"/>
                </a:cxn>
                <a:cxn ang="0">
                  <a:pos x="21" y="15"/>
                </a:cxn>
                <a:cxn ang="0">
                  <a:pos x="22" y="10"/>
                </a:cxn>
              </a:cxnLst>
              <a:rect l="0" t="0" r="r" b="b"/>
              <a:pathLst>
                <a:path w="22" h="20">
                  <a:moveTo>
                    <a:pt x="22" y="10"/>
                  </a:moveTo>
                  <a:cubicBezTo>
                    <a:pt x="22" y="9"/>
                    <a:pt x="19" y="8"/>
                    <a:pt x="18" y="7"/>
                  </a:cubicBezTo>
                  <a:cubicBezTo>
                    <a:pt x="17" y="5"/>
                    <a:pt x="17" y="2"/>
                    <a:pt x="16" y="1"/>
                  </a:cubicBezTo>
                  <a:cubicBezTo>
                    <a:pt x="15" y="0"/>
                    <a:pt x="11" y="1"/>
                    <a:pt x="10" y="1"/>
                  </a:cubicBezTo>
                  <a:cubicBezTo>
                    <a:pt x="9" y="1"/>
                    <a:pt x="6" y="2"/>
                    <a:pt x="5" y="3"/>
                  </a:cubicBezTo>
                  <a:cubicBezTo>
                    <a:pt x="4" y="3"/>
                    <a:pt x="3" y="5"/>
                    <a:pt x="2" y="6"/>
                  </a:cubicBezTo>
                  <a:cubicBezTo>
                    <a:pt x="2" y="7"/>
                    <a:pt x="1" y="9"/>
                    <a:pt x="1" y="10"/>
                  </a:cubicBezTo>
                  <a:cubicBezTo>
                    <a:pt x="1" y="12"/>
                    <a:pt x="0" y="16"/>
                    <a:pt x="1" y="17"/>
                  </a:cubicBezTo>
                  <a:cubicBezTo>
                    <a:pt x="2" y="18"/>
                    <a:pt x="5" y="19"/>
                    <a:pt x="7" y="20"/>
                  </a:cubicBezTo>
                  <a:cubicBezTo>
                    <a:pt x="8" y="20"/>
                    <a:pt x="11" y="20"/>
                    <a:pt x="12" y="20"/>
                  </a:cubicBezTo>
                  <a:cubicBezTo>
                    <a:pt x="14" y="19"/>
                    <a:pt x="16" y="17"/>
                    <a:pt x="17" y="17"/>
                  </a:cubicBezTo>
                  <a:cubicBezTo>
                    <a:pt x="18" y="16"/>
                    <a:pt x="20" y="15"/>
                    <a:pt x="21" y="15"/>
                  </a:cubicBezTo>
                  <a:cubicBezTo>
                    <a:pt x="21" y="14"/>
                    <a:pt x="22" y="12"/>
                    <a:pt x="22" y="1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96" name="Freeform 23">
              <a:extLst>
                <a:ext uri="{FF2B5EF4-FFF2-40B4-BE49-F238E27FC236}">
                  <a16:creationId xmlns:a16="http://schemas.microsoft.com/office/drawing/2014/main" id="{08BFDB9D-AC3B-43A9-9048-52B4117AFB3A}"/>
                </a:ext>
              </a:extLst>
            </p:cNvPr>
            <p:cNvSpPr>
              <a:spLocks/>
            </p:cNvSpPr>
            <p:nvPr/>
          </p:nvSpPr>
          <p:spPr bwMode="auto">
            <a:xfrm>
              <a:off x="8457418" y="5180613"/>
              <a:ext cx="108446" cy="86757"/>
            </a:xfrm>
            <a:custGeom>
              <a:avLst/>
              <a:gdLst/>
              <a:ahLst/>
              <a:cxnLst>
                <a:cxn ang="0">
                  <a:pos x="40" y="21"/>
                </a:cxn>
                <a:cxn ang="0">
                  <a:pos x="35" y="23"/>
                </a:cxn>
                <a:cxn ang="0">
                  <a:pos x="29" y="20"/>
                </a:cxn>
                <a:cxn ang="0">
                  <a:pos x="24" y="16"/>
                </a:cxn>
                <a:cxn ang="0">
                  <a:pos x="24" y="10"/>
                </a:cxn>
                <a:cxn ang="0">
                  <a:pos x="21" y="7"/>
                </a:cxn>
                <a:cxn ang="0">
                  <a:pos x="20" y="2"/>
                </a:cxn>
                <a:cxn ang="0">
                  <a:pos x="16" y="0"/>
                </a:cxn>
                <a:cxn ang="0">
                  <a:pos x="12" y="4"/>
                </a:cxn>
                <a:cxn ang="0">
                  <a:pos x="7" y="5"/>
                </a:cxn>
                <a:cxn ang="0">
                  <a:pos x="3" y="3"/>
                </a:cxn>
                <a:cxn ang="0">
                  <a:pos x="1" y="7"/>
                </a:cxn>
                <a:cxn ang="0">
                  <a:pos x="0" y="14"/>
                </a:cxn>
                <a:cxn ang="0">
                  <a:pos x="3" y="20"/>
                </a:cxn>
                <a:cxn ang="0">
                  <a:pos x="8" y="19"/>
                </a:cxn>
                <a:cxn ang="0">
                  <a:pos x="11" y="15"/>
                </a:cxn>
                <a:cxn ang="0">
                  <a:pos x="14" y="16"/>
                </a:cxn>
                <a:cxn ang="0">
                  <a:pos x="15" y="21"/>
                </a:cxn>
                <a:cxn ang="0">
                  <a:pos x="17" y="27"/>
                </a:cxn>
                <a:cxn ang="0">
                  <a:pos x="21" y="32"/>
                </a:cxn>
                <a:cxn ang="0">
                  <a:pos x="28" y="33"/>
                </a:cxn>
                <a:cxn ang="0">
                  <a:pos x="34" y="31"/>
                </a:cxn>
                <a:cxn ang="0">
                  <a:pos x="41" y="29"/>
                </a:cxn>
                <a:cxn ang="0">
                  <a:pos x="41" y="25"/>
                </a:cxn>
                <a:cxn ang="0">
                  <a:pos x="40" y="21"/>
                </a:cxn>
              </a:cxnLst>
              <a:rect l="0" t="0" r="r" b="b"/>
              <a:pathLst>
                <a:path w="41" h="33">
                  <a:moveTo>
                    <a:pt x="40" y="21"/>
                  </a:moveTo>
                  <a:cubicBezTo>
                    <a:pt x="39" y="20"/>
                    <a:pt x="37" y="23"/>
                    <a:pt x="35" y="23"/>
                  </a:cubicBezTo>
                  <a:cubicBezTo>
                    <a:pt x="34" y="23"/>
                    <a:pt x="30" y="21"/>
                    <a:pt x="29" y="20"/>
                  </a:cubicBezTo>
                  <a:cubicBezTo>
                    <a:pt x="27" y="19"/>
                    <a:pt x="24" y="18"/>
                    <a:pt x="24" y="16"/>
                  </a:cubicBezTo>
                  <a:cubicBezTo>
                    <a:pt x="23" y="15"/>
                    <a:pt x="25" y="12"/>
                    <a:pt x="24" y="10"/>
                  </a:cubicBezTo>
                  <a:cubicBezTo>
                    <a:pt x="24" y="9"/>
                    <a:pt x="21" y="8"/>
                    <a:pt x="21" y="7"/>
                  </a:cubicBezTo>
                  <a:cubicBezTo>
                    <a:pt x="20" y="6"/>
                    <a:pt x="20" y="3"/>
                    <a:pt x="20" y="2"/>
                  </a:cubicBezTo>
                  <a:cubicBezTo>
                    <a:pt x="19" y="1"/>
                    <a:pt x="17" y="0"/>
                    <a:pt x="16" y="0"/>
                  </a:cubicBezTo>
                  <a:cubicBezTo>
                    <a:pt x="15" y="0"/>
                    <a:pt x="14" y="3"/>
                    <a:pt x="12" y="4"/>
                  </a:cubicBezTo>
                  <a:cubicBezTo>
                    <a:pt x="11" y="4"/>
                    <a:pt x="8" y="5"/>
                    <a:pt x="7" y="5"/>
                  </a:cubicBezTo>
                  <a:cubicBezTo>
                    <a:pt x="5" y="5"/>
                    <a:pt x="4" y="3"/>
                    <a:pt x="3" y="3"/>
                  </a:cubicBezTo>
                  <a:cubicBezTo>
                    <a:pt x="2" y="3"/>
                    <a:pt x="1" y="6"/>
                    <a:pt x="1" y="7"/>
                  </a:cubicBezTo>
                  <a:cubicBezTo>
                    <a:pt x="1" y="9"/>
                    <a:pt x="0" y="12"/>
                    <a:pt x="0" y="14"/>
                  </a:cubicBezTo>
                  <a:cubicBezTo>
                    <a:pt x="1" y="15"/>
                    <a:pt x="2" y="19"/>
                    <a:pt x="3" y="20"/>
                  </a:cubicBezTo>
                  <a:cubicBezTo>
                    <a:pt x="4" y="20"/>
                    <a:pt x="7" y="20"/>
                    <a:pt x="8" y="19"/>
                  </a:cubicBezTo>
                  <a:cubicBezTo>
                    <a:pt x="9" y="18"/>
                    <a:pt x="10" y="16"/>
                    <a:pt x="11" y="15"/>
                  </a:cubicBezTo>
                  <a:cubicBezTo>
                    <a:pt x="12" y="15"/>
                    <a:pt x="14" y="16"/>
                    <a:pt x="14" y="16"/>
                  </a:cubicBezTo>
                  <a:cubicBezTo>
                    <a:pt x="15" y="17"/>
                    <a:pt x="15" y="20"/>
                    <a:pt x="15" y="21"/>
                  </a:cubicBezTo>
                  <a:cubicBezTo>
                    <a:pt x="15" y="22"/>
                    <a:pt x="16" y="26"/>
                    <a:pt x="17" y="27"/>
                  </a:cubicBezTo>
                  <a:cubicBezTo>
                    <a:pt x="17" y="29"/>
                    <a:pt x="20" y="31"/>
                    <a:pt x="21" y="32"/>
                  </a:cubicBezTo>
                  <a:cubicBezTo>
                    <a:pt x="23" y="33"/>
                    <a:pt x="26" y="33"/>
                    <a:pt x="28" y="33"/>
                  </a:cubicBezTo>
                  <a:cubicBezTo>
                    <a:pt x="29" y="33"/>
                    <a:pt x="32" y="31"/>
                    <a:pt x="34" y="31"/>
                  </a:cubicBezTo>
                  <a:cubicBezTo>
                    <a:pt x="36" y="30"/>
                    <a:pt x="39" y="30"/>
                    <a:pt x="41" y="29"/>
                  </a:cubicBezTo>
                  <a:cubicBezTo>
                    <a:pt x="41" y="28"/>
                    <a:pt x="41" y="26"/>
                    <a:pt x="41" y="25"/>
                  </a:cubicBezTo>
                  <a:cubicBezTo>
                    <a:pt x="41" y="24"/>
                    <a:pt x="41" y="21"/>
                    <a:pt x="40" y="2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97" name="Freeform 24">
              <a:extLst>
                <a:ext uri="{FF2B5EF4-FFF2-40B4-BE49-F238E27FC236}">
                  <a16:creationId xmlns:a16="http://schemas.microsoft.com/office/drawing/2014/main" id="{84520477-0C24-4A46-A776-E88A587FD753}"/>
                </a:ext>
              </a:extLst>
            </p:cNvPr>
            <p:cNvSpPr>
              <a:spLocks/>
            </p:cNvSpPr>
            <p:nvPr/>
          </p:nvSpPr>
          <p:spPr bwMode="auto">
            <a:xfrm>
              <a:off x="8617377" y="5370394"/>
              <a:ext cx="67780" cy="43379"/>
            </a:xfrm>
            <a:custGeom>
              <a:avLst/>
              <a:gdLst/>
              <a:ahLst/>
              <a:cxnLst>
                <a:cxn ang="0">
                  <a:pos x="25" y="13"/>
                </a:cxn>
                <a:cxn ang="0">
                  <a:pos x="21" y="13"/>
                </a:cxn>
                <a:cxn ang="0">
                  <a:pos x="18" y="16"/>
                </a:cxn>
                <a:cxn ang="0">
                  <a:pos x="10" y="16"/>
                </a:cxn>
                <a:cxn ang="0">
                  <a:pos x="2" y="14"/>
                </a:cxn>
                <a:cxn ang="0">
                  <a:pos x="0" y="10"/>
                </a:cxn>
                <a:cxn ang="0">
                  <a:pos x="4" y="6"/>
                </a:cxn>
                <a:cxn ang="0">
                  <a:pos x="10" y="5"/>
                </a:cxn>
                <a:cxn ang="0">
                  <a:pos x="14" y="2"/>
                </a:cxn>
                <a:cxn ang="0">
                  <a:pos x="19" y="0"/>
                </a:cxn>
                <a:cxn ang="0">
                  <a:pos x="21" y="2"/>
                </a:cxn>
                <a:cxn ang="0">
                  <a:pos x="23" y="7"/>
                </a:cxn>
                <a:cxn ang="0">
                  <a:pos x="26" y="10"/>
                </a:cxn>
                <a:cxn ang="0">
                  <a:pos x="25" y="13"/>
                </a:cxn>
              </a:cxnLst>
              <a:rect l="0" t="0" r="r" b="b"/>
              <a:pathLst>
                <a:path w="26" h="17">
                  <a:moveTo>
                    <a:pt x="25" y="13"/>
                  </a:moveTo>
                  <a:cubicBezTo>
                    <a:pt x="25" y="13"/>
                    <a:pt x="22" y="13"/>
                    <a:pt x="21" y="13"/>
                  </a:cubicBezTo>
                  <a:cubicBezTo>
                    <a:pt x="20" y="14"/>
                    <a:pt x="19" y="16"/>
                    <a:pt x="18" y="16"/>
                  </a:cubicBezTo>
                  <a:cubicBezTo>
                    <a:pt x="16" y="17"/>
                    <a:pt x="12" y="17"/>
                    <a:pt x="10" y="16"/>
                  </a:cubicBezTo>
                  <a:cubicBezTo>
                    <a:pt x="8" y="16"/>
                    <a:pt x="4" y="15"/>
                    <a:pt x="2" y="14"/>
                  </a:cubicBezTo>
                  <a:cubicBezTo>
                    <a:pt x="1" y="13"/>
                    <a:pt x="0" y="11"/>
                    <a:pt x="0" y="10"/>
                  </a:cubicBezTo>
                  <a:cubicBezTo>
                    <a:pt x="0" y="9"/>
                    <a:pt x="3" y="7"/>
                    <a:pt x="4" y="6"/>
                  </a:cubicBezTo>
                  <a:cubicBezTo>
                    <a:pt x="5" y="5"/>
                    <a:pt x="9" y="6"/>
                    <a:pt x="10" y="5"/>
                  </a:cubicBezTo>
                  <a:cubicBezTo>
                    <a:pt x="11" y="5"/>
                    <a:pt x="13" y="2"/>
                    <a:pt x="14" y="2"/>
                  </a:cubicBezTo>
                  <a:cubicBezTo>
                    <a:pt x="15" y="1"/>
                    <a:pt x="18" y="0"/>
                    <a:pt x="19" y="0"/>
                  </a:cubicBezTo>
                  <a:cubicBezTo>
                    <a:pt x="20" y="0"/>
                    <a:pt x="21" y="2"/>
                    <a:pt x="21" y="2"/>
                  </a:cubicBezTo>
                  <a:cubicBezTo>
                    <a:pt x="22" y="3"/>
                    <a:pt x="23" y="6"/>
                    <a:pt x="23" y="7"/>
                  </a:cubicBezTo>
                  <a:cubicBezTo>
                    <a:pt x="24" y="7"/>
                    <a:pt x="25" y="9"/>
                    <a:pt x="26" y="10"/>
                  </a:cubicBezTo>
                  <a:cubicBezTo>
                    <a:pt x="26" y="10"/>
                    <a:pt x="26" y="12"/>
                    <a:pt x="25" y="1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98" name="Freeform 25">
              <a:extLst>
                <a:ext uri="{FF2B5EF4-FFF2-40B4-BE49-F238E27FC236}">
                  <a16:creationId xmlns:a16="http://schemas.microsoft.com/office/drawing/2014/main" id="{F2447E52-6AB7-4930-BB44-2D34BE07F079}"/>
                </a:ext>
              </a:extLst>
            </p:cNvPr>
            <p:cNvSpPr>
              <a:spLocks/>
            </p:cNvSpPr>
            <p:nvPr/>
          </p:nvSpPr>
          <p:spPr bwMode="auto">
            <a:xfrm>
              <a:off x="8731246" y="5335150"/>
              <a:ext cx="35246" cy="29824"/>
            </a:xfrm>
            <a:custGeom>
              <a:avLst/>
              <a:gdLst/>
              <a:ahLst/>
              <a:cxnLst>
                <a:cxn ang="0">
                  <a:pos x="11" y="8"/>
                </a:cxn>
                <a:cxn ang="0">
                  <a:pos x="9" y="10"/>
                </a:cxn>
                <a:cxn ang="0">
                  <a:pos x="2" y="10"/>
                </a:cxn>
                <a:cxn ang="0">
                  <a:pos x="1" y="6"/>
                </a:cxn>
                <a:cxn ang="0">
                  <a:pos x="3" y="1"/>
                </a:cxn>
                <a:cxn ang="0">
                  <a:pos x="8" y="2"/>
                </a:cxn>
                <a:cxn ang="0">
                  <a:pos x="11" y="0"/>
                </a:cxn>
                <a:cxn ang="0">
                  <a:pos x="13" y="3"/>
                </a:cxn>
                <a:cxn ang="0">
                  <a:pos x="14" y="6"/>
                </a:cxn>
                <a:cxn ang="0">
                  <a:pos x="11" y="8"/>
                </a:cxn>
              </a:cxnLst>
              <a:rect l="0" t="0" r="r" b="b"/>
              <a:pathLst>
                <a:path w="14" h="11">
                  <a:moveTo>
                    <a:pt x="11" y="8"/>
                  </a:moveTo>
                  <a:cubicBezTo>
                    <a:pt x="10" y="8"/>
                    <a:pt x="9" y="10"/>
                    <a:pt x="9" y="10"/>
                  </a:cubicBezTo>
                  <a:cubicBezTo>
                    <a:pt x="7" y="11"/>
                    <a:pt x="4" y="11"/>
                    <a:pt x="2" y="10"/>
                  </a:cubicBezTo>
                  <a:cubicBezTo>
                    <a:pt x="1" y="10"/>
                    <a:pt x="0" y="7"/>
                    <a:pt x="1" y="6"/>
                  </a:cubicBezTo>
                  <a:cubicBezTo>
                    <a:pt x="1" y="4"/>
                    <a:pt x="2" y="2"/>
                    <a:pt x="3" y="1"/>
                  </a:cubicBezTo>
                  <a:cubicBezTo>
                    <a:pt x="4" y="1"/>
                    <a:pt x="7" y="2"/>
                    <a:pt x="8" y="2"/>
                  </a:cubicBezTo>
                  <a:cubicBezTo>
                    <a:pt x="9" y="2"/>
                    <a:pt x="10" y="0"/>
                    <a:pt x="11" y="0"/>
                  </a:cubicBezTo>
                  <a:cubicBezTo>
                    <a:pt x="12" y="0"/>
                    <a:pt x="12" y="2"/>
                    <a:pt x="13" y="3"/>
                  </a:cubicBezTo>
                  <a:cubicBezTo>
                    <a:pt x="13" y="4"/>
                    <a:pt x="14" y="5"/>
                    <a:pt x="14" y="6"/>
                  </a:cubicBezTo>
                  <a:cubicBezTo>
                    <a:pt x="13" y="7"/>
                    <a:pt x="12" y="7"/>
                    <a:pt x="11" y="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99" name="Freeform 26">
              <a:extLst>
                <a:ext uri="{FF2B5EF4-FFF2-40B4-BE49-F238E27FC236}">
                  <a16:creationId xmlns:a16="http://schemas.microsoft.com/office/drawing/2014/main" id="{10561506-A2D0-49D3-9C46-8D4242D36D04}"/>
                </a:ext>
              </a:extLst>
            </p:cNvPr>
            <p:cNvSpPr>
              <a:spLocks/>
            </p:cNvSpPr>
            <p:nvPr/>
          </p:nvSpPr>
          <p:spPr bwMode="auto">
            <a:xfrm>
              <a:off x="8782757" y="5028788"/>
              <a:ext cx="81335" cy="103024"/>
            </a:xfrm>
            <a:custGeom>
              <a:avLst/>
              <a:gdLst/>
              <a:ahLst/>
              <a:cxnLst>
                <a:cxn ang="0">
                  <a:pos x="27" y="36"/>
                </a:cxn>
                <a:cxn ang="0">
                  <a:pos x="24" y="39"/>
                </a:cxn>
                <a:cxn ang="0">
                  <a:pos x="21" y="38"/>
                </a:cxn>
                <a:cxn ang="0">
                  <a:pos x="19" y="33"/>
                </a:cxn>
                <a:cxn ang="0">
                  <a:pos x="13" y="32"/>
                </a:cxn>
                <a:cxn ang="0">
                  <a:pos x="9" y="29"/>
                </a:cxn>
                <a:cxn ang="0">
                  <a:pos x="7" y="24"/>
                </a:cxn>
                <a:cxn ang="0">
                  <a:pos x="5" y="25"/>
                </a:cxn>
                <a:cxn ang="0">
                  <a:pos x="1" y="24"/>
                </a:cxn>
                <a:cxn ang="0">
                  <a:pos x="1" y="20"/>
                </a:cxn>
                <a:cxn ang="0">
                  <a:pos x="7" y="14"/>
                </a:cxn>
                <a:cxn ang="0">
                  <a:pos x="11" y="8"/>
                </a:cxn>
                <a:cxn ang="0">
                  <a:pos x="12" y="3"/>
                </a:cxn>
                <a:cxn ang="0">
                  <a:pos x="16" y="0"/>
                </a:cxn>
                <a:cxn ang="0">
                  <a:pos x="23" y="0"/>
                </a:cxn>
                <a:cxn ang="0">
                  <a:pos x="27" y="1"/>
                </a:cxn>
                <a:cxn ang="0">
                  <a:pos x="27" y="4"/>
                </a:cxn>
                <a:cxn ang="0">
                  <a:pos x="25" y="6"/>
                </a:cxn>
                <a:cxn ang="0">
                  <a:pos x="22" y="5"/>
                </a:cxn>
                <a:cxn ang="0">
                  <a:pos x="18" y="6"/>
                </a:cxn>
                <a:cxn ang="0">
                  <a:pos x="15" y="8"/>
                </a:cxn>
                <a:cxn ang="0">
                  <a:pos x="14" y="10"/>
                </a:cxn>
                <a:cxn ang="0">
                  <a:pos x="19" y="13"/>
                </a:cxn>
                <a:cxn ang="0">
                  <a:pos x="23" y="12"/>
                </a:cxn>
                <a:cxn ang="0">
                  <a:pos x="27" y="13"/>
                </a:cxn>
                <a:cxn ang="0">
                  <a:pos x="27" y="18"/>
                </a:cxn>
                <a:cxn ang="0">
                  <a:pos x="30" y="22"/>
                </a:cxn>
                <a:cxn ang="0">
                  <a:pos x="30" y="28"/>
                </a:cxn>
                <a:cxn ang="0">
                  <a:pos x="28" y="32"/>
                </a:cxn>
                <a:cxn ang="0">
                  <a:pos x="27" y="36"/>
                </a:cxn>
              </a:cxnLst>
              <a:rect l="0" t="0" r="r" b="b"/>
              <a:pathLst>
                <a:path w="31" h="40">
                  <a:moveTo>
                    <a:pt x="27" y="36"/>
                  </a:moveTo>
                  <a:cubicBezTo>
                    <a:pt x="26" y="37"/>
                    <a:pt x="25" y="39"/>
                    <a:pt x="24" y="39"/>
                  </a:cubicBezTo>
                  <a:cubicBezTo>
                    <a:pt x="24" y="40"/>
                    <a:pt x="22" y="39"/>
                    <a:pt x="21" y="38"/>
                  </a:cubicBezTo>
                  <a:cubicBezTo>
                    <a:pt x="20" y="37"/>
                    <a:pt x="20" y="34"/>
                    <a:pt x="19" y="33"/>
                  </a:cubicBezTo>
                  <a:cubicBezTo>
                    <a:pt x="18" y="32"/>
                    <a:pt x="14" y="33"/>
                    <a:pt x="13" y="32"/>
                  </a:cubicBezTo>
                  <a:cubicBezTo>
                    <a:pt x="12" y="31"/>
                    <a:pt x="10" y="30"/>
                    <a:pt x="9" y="29"/>
                  </a:cubicBezTo>
                  <a:cubicBezTo>
                    <a:pt x="8" y="28"/>
                    <a:pt x="9" y="25"/>
                    <a:pt x="7" y="24"/>
                  </a:cubicBezTo>
                  <a:cubicBezTo>
                    <a:pt x="7" y="24"/>
                    <a:pt x="5" y="25"/>
                    <a:pt x="5" y="25"/>
                  </a:cubicBezTo>
                  <a:cubicBezTo>
                    <a:pt x="4" y="25"/>
                    <a:pt x="1" y="24"/>
                    <a:pt x="1" y="24"/>
                  </a:cubicBezTo>
                  <a:cubicBezTo>
                    <a:pt x="0" y="23"/>
                    <a:pt x="1" y="21"/>
                    <a:pt x="1" y="20"/>
                  </a:cubicBezTo>
                  <a:cubicBezTo>
                    <a:pt x="2" y="18"/>
                    <a:pt x="6" y="16"/>
                    <a:pt x="7" y="14"/>
                  </a:cubicBezTo>
                  <a:cubicBezTo>
                    <a:pt x="8" y="12"/>
                    <a:pt x="10" y="9"/>
                    <a:pt x="11" y="8"/>
                  </a:cubicBezTo>
                  <a:cubicBezTo>
                    <a:pt x="11" y="6"/>
                    <a:pt x="11" y="4"/>
                    <a:pt x="12" y="3"/>
                  </a:cubicBezTo>
                  <a:cubicBezTo>
                    <a:pt x="13" y="2"/>
                    <a:pt x="15" y="1"/>
                    <a:pt x="16" y="0"/>
                  </a:cubicBezTo>
                  <a:cubicBezTo>
                    <a:pt x="18" y="0"/>
                    <a:pt x="21" y="0"/>
                    <a:pt x="23" y="0"/>
                  </a:cubicBezTo>
                  <a:cubicBezTo>
                    <a:pt x="24" y="0"/>
                    <a:pt x="26" y="0"/>
                    <a:pt x="27" y="1"/>
                  </a:cubicBezTo>
                  <a:cubicBezTo>
                    <a:pt x="27" y="2"/>
                    <a:pt x="27" y="4"/>
                    <a:pt x="27" y="4"/>
                  </a:cubicBezTo>
                  <a:cubicBezTo>
                    <a:pt x="27" y="5"/>
                    <a:pt x="25" y="6"/>
                    <a:pt x="25" y="6"/>
                  </a:cubicBezTo>
                  <a:cubicBezTo>
                    <a:pt x="24" y="6"/>
                    <a:pt x="23" y="5"/>
                    <a:pt x="22" y="5"/>
                  </a:cubicBezTo>
                  <a:cubicBezTo>
                    <a:pt x="21" y="5"/>
                    <a:pt x="19" y="5"/>
                    <a:pt x="18" y="6"/>
                  </a:cubicBezTo>
                  <a:cubicBezTo>
                    <a:pt x="17" y="6"/>
                    <a:pt x="16" y="7"/>
                    <a:pt x="15" y="8"/>
                  </a:cubicBezTo>
                  <a:cubicBezTo>
                    <a:pt x="15" y="8"/>
                    <a:pt x="14" y="10"/>
                    <a:pt x="14" y="10"/>
                  </a:cubicBezTo>
                  <a:cubicBezTo>
                    <a:pt x="15" y="12"/>
                    <a:pt x="18" y="13"/>
                    <a:pt x="19" y="13"/>
                  </a:cubicBezTo>
                  <a:cubicBezTo>
                    <a:pt x="20" y="13"/>
                    <a:pt x="22" y="12"/>
                    <a:pt x="23" y="12"/>
                  </a:cubicBezTo>
                  <a:cubicBezTo>
                    <a:pt x="24" y="11"/>
                    <a:pt x="26" y="12"/>
                    <a:pt x="27" y="13"/>
                  </a:cubicBezTo>
                  <a:cubicBezTo>
                    <a:pt x="27" y="14"/>
                    <a:pt x="26" y="17"/>
                    <a:pt x="27" y="18"/>
                  </a:cubicBezTo>
                  <a:cubicBezTo>
                    <a:pt x="27" y="19"/>
                    <a:pt x="30" y="21"/>
                    <a:pt x="30" y="22"/>
                  </a:cubicBezTo>
                  <a:cubicBezTo>
                    <a:pt x="31" y="24"/>
                    <a:pt x="31" y="27"/>
                    <a:pt x="30" y="28"/>
                  </a:cubicBezTo>
                  <a:cubicBezTo>
                    <a:pt x="30" y="29"/>
                    <a:pt x="28" y="31"/>
                    <a:pt x="28" y="32"/>
                  </a:cubicBezTo>
                  <a:cubicBezTo>
                    <a:pt x="27" y="33"/>
                    <a:pt x="27" y="35"/>
                    <a:pt x="27" y="3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00" name="Freeform 27">
              <a:extLst>
                <a:ext uri="{FF2B5EF4-FFF2-40B4-BE49-F238E27FC236}">
                  <a16:creationId xmlns:a16="http://schemas.microsoft.com/office/drawing/2014/main" id="{2A1E21D3-A614-484C-BE27-EB6866E5DA84}"/>
                </a:ext>
              </a:extLst>
            </p:cNvPr>
            <p:cNvSpPr>
              <a:spLocks/>
            </p:cNvSpPr>
            <p:nvPr/>
          </p:nvSpPr>
          <p:spPr bwMode="auto">
            <a:xfrm>
              <a:off x="8742090" y="5194170"/>
              <a:ext cx="371430" cy="482586"/>
            </a:xfrm>
            <a:custGeom>
              <a:avLst/>
              <a:gdLst/>
              <a:ahLst/>
              <a:cxnLst>
                <a:cxn ang="0">
                  <a:pos x="109" y="87"/>
                </a:cxn>
                <a:cxn ang="0">
                  <a:pos x="114" y="84"/>
                </a:cxn>
                <a:cxn ang="0">
                  <a:pos x="118" y="79"/>
                </a:cxn>
                <a:cxn ang="0">
                  <a:pos x="121" y="68"/>
                </a:cxn>
                <a:cxn ang="0">
                  <a:pos x="126" y="53"/>
                </a:cxn>
                <a:cxn ang="0">
                  <a:pos x="133" y="42"/>
                </a:cxn>
                <a:cxn ang="0">
                  <a:pos x="139" y="31"/>
                </a:cxn>
                <a:cxn ang="0">
                  <a:pos x="142" y="22"/>
                </a:cxn>
                <a:cxn ang="0">
                  <a:pos x="140" y="10"/>
                </a:cxn>
                <a:cxn ang="0">
                  <a:pos x="139" y="3"/>
                </a:cxn>
                <a:cxn ang="0">
                  <a:pos x="137" y="0"/>
                </a:cxn>
                <a:cxn ang="0">
                  <a:pos x="133" y="2"/>
                </a:cxn>
                <a:cxn ang="0">
                  <a:pos x="128" y="6"/>
                </a:cxn>
                <a:cxn ang="0">
                  <a:pos x="124" y="7"/>
                </a:cxn>
                <a:cxn ang="0">
                  <a:pos x="115" y="8"/>
                </a:cxn>
                <a:cxn ang="0">
                  <a:pos x="110" y="7"/>
                </a:cxn>
                <a:cxn ang="0">
                  <a:pos x="104" y="8"/>
                </a:cxn>
                <a:cxn ang="0">
                  <a:pos x="98" y="12"/>
                </a:cxn>
                <a:cxn ang="0">
                  <a:pos x="93" y="18"/>
                </a:cxn>
                <a:cxn ang="0">
                  <a:pos x="83" y="23"/>
                </a:cxn>
                <a:cxn ang="0">
                  <a:pos x="70" y="31"/>
                </a:cxn>
                <a:cxn ang="0">
                  <a:pos x="59" y="37"/>
                </a:cxn>
                <a:cxn ang="0">
                  <a:pos x="50" y="42"/>
                </a:cxn>
                <a:cxn ang="0">
                  <a:pos x="46" y="46"/>
                </a:cxn>
                <a:cxn ang="0">
                  <a:pos x="45" y="51"/>
                </a:cxn>
                <a:cxn ang="0">
                  <a:pos x="42" y="54"/>
                </a:cxn>
                <a:cxn ang="0">
                  <a:pos x="37" y="56"/>
                </a:cxn>
                <a:cxn ang="0">
                  <a:pos x="31" y="61"/>
                </a:cxn>
                <a:cxn ang="0">
                  <a:pos x="27" y="67"/>
                </a:cxn>
                <a:cxn ang="0">
                  <a:pos x="24" y="75"/>
                </a:cxn>
                <a:cxn ang="0">
                  <a:pos x="19" y="85"/>
                </a:cxn>
                <a:cxn ang="0">
                  <a:pos x="13" y="92"/>
                </a:cxn>
                <a:cxn ang="0">
                  <a:pos x="6" y="95"/>
                </a:cxn>
                <a:cxn ang="0">
                  <a:pos x="1" y="98"/>
                </a:cxn>
                <a:cxn ang="0">
                  <a:pos x="0" y="108"/>
                </a:cxn>
                <a:cxn ang="0">
                  <a:pos x="2" y="112"/>
                </a:cxn>
                <a:cxn ang="0">
                  <a:pos x="4" y="115"/>
                </a:cxn>
                <a:cxn ang="0">
                  <a:pos x="9" y="116"/>
                </a:cxn>
                <a:cxn ang="0">
                  <a:pos x="13" y="114"/>
                </a:cxn>
                <a:cxn ang="0">
                  <a:pos x="16" y="116"/>
                </a:cxn>
                <a:cxn ang="0">
                  <a:pos x="16" y="125"/>
                </a:cxn>
                <a:cxn ang="0">
                  <a:pos x="14" y="139"/>
                </a:cxn>
                <a:cxn ang="0">
                  <a:pos x="13" y="147"/>
                </a:cxn>
                <a:cxn ang="0">
                  <a:pos x="9" y="158"/>
                </a:cxn>
                <a:cxn ang="0">
                  <a:pos x="9" y="171"/>
                </a:cxn>
                <a:cxn ang="0">
                  <a:pos x="12" y="181"/>
                </a:cxn>
                <a:cxn ang="0">
                  <a:pos x="20" y="184"/>
                </a:cxn>
                <a:cxn ang="0">
                  <a:pos x="30" y="183"/>
                </a:cxn>
                <a:cxn ang="0">
                  <a:pos x="43" y="177"/>
                </a:cxn>
                <a:cxn ang="0">
                  <a:pos x="61" y="155"/>
                </a:cxn>
                <a:cxn ang="0">
                  <a:pos x="73" y="141"/>
                </a:cxn>
                <a:cxn ang="0">
                  <a:pos x="78" y="130"/>
                </a:cxn>
                <a:cxn ang="0">
                  <a:pos x="81" y="125"/>
                </a:cxn>
                <a:cxn ang="0">
                  <a:pos x="87" y="123"/>
                </a:cxn>
                <a:cxn ang="0">
                  <a:pos x="90" y="126"/>
                </a:cxn>
                <a:cxn ang="0">
                  <a:pos x="93" y="128"/>
                </a:cxn>
                <a:cxn ang="0">
                  <a:pos x="98" y="128"/>
                </a:cxn>
                <a:cxn ang="0">
                  <a:pos x="101" y="122"/>
                </a:cxn>
                <a:cxn ang="0">
                  <a:pos x="100" y="109"/>
                </a:cxn>
                <a:cxn ang="0">
                  <a:pos x="101" y="96"/>
                </a:cxn>
                <a:cxn ang="0">
                  <a:pos x="105" y="90"/>
                </a:cxn>
                <a:cxn ang="0">
                  <a:pos x="109" y="87"/>
                </a:cxn>
              </a:cxnLst>
              <a:rect l="0" t="0" r="r" b="b"/>
              <a:pathLst>
                <a:path w="142" h="185">
                  <a:moveTo>
                    <a:pt x="109" y="87"/>
                  </a:moveTo>
                  <a:cubicBezTo>
                    <a:pt x="110" y="87"/>
                    <a:pt x="113" y="85"/>
                    <a:pt x="114" y="84"/>
                  </a:cubicBezTo>
                  <a:cubicBezTo>
                    <a:pt x="115" y="83"/>
                    <a:pt x="117" y="80"/>
                    <a:pt x="118" y="79"/>
                  </a:cubicBezTo>
                  <a:cubicBezTo>
                    <a:pt x="119" y="76"/>
                    <a:pt x="120" y="71"/>
                    <a:pt x="121" y="68"/>
                  </a:cubicBezTo>
                  <a:cubicBezTo>
                    <a:pt x="122" y="64"/>
                    <a:pt x="124" y="57"/>
                    <a:pt x="126" y="53"/>
                  </a:cubicBezTo>
                  <a:cubicBezTo>
                    <a:pt x="127" y="50"/>
                    <a:pt x="131" y="45"/>
                    <a:pt x="133" y="42"/>
                  </a:cubicBezTo>
                  <a:cubicBezTo>
                    <a:pt x="135" y="39"/>
                    <a:pt x="138" y="34"/>
                    <a:pt x="139" y="31"/>
                  </a:cubicBezTo>
                  <a:cubicBezTo>
                    <a:pt x="140" y="29"/>
                    <a:pt x="142" y="24"/>
                    <a:pt x="142" y="22"/>
                  </a:cubicBezTo>
                  <a:cubicBezTo>
                    <a:pt x="142" y="19"/>
                    <a:pt x="141" y="13"/>
                    <a:pt x="140" y="10"/>
                  </a:cubicBezTo>
                  <a:cubicBezTo>
                    <a:pt x="140" y="8"/>
                    <a:pt x="140" y="5"/>
                    <a:pt x="139" y="3"/>
                  </a:cubicBezTo>
                  <a:cubicBezTo>
                    <a:pt x="139" y="2"/>
                    <a:pt x="138" y="0"/>
                    <a:pt x="137" y="0"/>
                  </a:cubicBezTo>
                  <a:cubicBezTo>
                    <a:pt x="136" y="0"/>
                    <a:pt x="133" y="1"/>
                    <a:pt x="133" y="2"/>
                  </a:cubicBezTo>
                  <a:cubicBezTo>
                    <a:pt x="131" y="2"/>
                    <a:pt x="130" y="5"/>
                    <a:pt x="128" y="6"/>
                  </a:cubicBezTo>
                  <a:cubicBezTo>
                    <a:pt x="127" y="6"/>
                    <a:pt x="125" y="7"/>
                    <a:pt x="124" y="7"/>
                  </a:cubicBezTo>
                  <a:cubicBezTo>
                    <a:pt x="122" y="8"/>
                    <a:pt x="118" y="8"/>
                    <a:pt x="115" y="8"/>
                  </a:cubicBezTo>
                  <a:cubicBezTo>
                    <a:pt x="114" y="8"/>
                    <a:pt x="112" y="7"/>
                    <a:pt x="110" y="7"/>
                  </a:cubicBezTo>
                  <a:cubicBezTo>
                    <a:pt x="109" y="7"/>
                    <a:pt x="105" y="8"/>
                    <a:pt x="104" y="8"/>
                  </a:cubicBezTo>
                  <a:cubicBezTo>
                    <a:pt x="102" y="9"/>
                    <a:pt x="99" y="11"/>
                    <a:pt x="98" y="12"/>
                  </a:cubicBezTo>
                  <a:cubicBezTo>
                    <a:pt x="97" y="13"/>
                    <a:pt x="95" y="17"/>
                    <a:pt x="93" y="18"/>
                  </a:cubicBezTo>
                  <a:cubicBezTo>
                    <a:pt x="91" y="20"/>
                    <a:pt x="86" y="22"/>
                    <a:pt x="83" y="23"/>
                  </a:cubicBezTo>
                  <a:cubicBezTo>
                    <a:pt x="80" y="25"/>
                    <a:pt x="74" y="29"/>
                    <a:pt x="70" y="31"/>
                  </a:cubicBezTo>
                  <a:cubicBezTo>
                    <a:pt x="67" y="33"/>
                    <a:pt x="62" y="36"/>
                    <a:pt x="59" y="37"/>
                  </a:cubicBezTo>
                  <a:cubicBezTo>
                    <a:pt x="56" y="38"/>
                    <a:pt x="52" y="41"/>
                    <a:pt x="50" y="42"/>
                  </a:cubicBezTo>
                  <a:cubicBezTo>
                    <a:pt x="49" y="43"/>
                    <a:pt x="46" y="44"/>
                    <a:pt x="46" y="46"/>
                  </a:cubicBezTo>
                  <a:cubicBezTo>
                    <a:pt x="45" y="47"/>
                    <a:pt x="46" y="50"/>
                    <a:pt x="45" y="51"/>
                  </a:cubicBezTo>
                  <a:cubicBezTo>
                    <a:pt x="45" y="52"/>
                    <a:pt x="43" y="53"/>
                    <a:pt x="42" y="54"/>
                  </a:cubicBezTo>
                  <a:cubicBezTo>
                    <a:pt x="41" y="55"/>
                    <a:pt x="38" y="56"/>
                    <a:pt x="37" y="56"/>
                  </a:cubicBezTo>
                  <a:cubicBezTo>
                    <a:pt x="35" y="57"/>
                    <a:pt x="32" y="59"/>
                    <a:pt x="31" y="61"/>
                  </a:cubicBezTo>
                  <a:cubicBezTo>
                    <a:pt x="30" y="62"/>
                    <a:pt x="28" y="66"/>
                    <a:pt x="27" y="67"/>
                  </a:cubicBezTo>
                  <a:cubicBezTo>
                    <a:pt x="26" y="69"/>
                    <a:pt x="25" y="73"/>
                    <a:pt x="24" y="75"/>
                  </a:cubicBezTo>
                  <a:cubicBezTo>
                    <a:pt x="23" y="78"/>
                    <a:pt x="21" y="83"/>
                    <a:pt x="19" y="85"/>
                  </a:cubicBezTo>
                  <a:cubicBezTo>
                    <a:pt x="18" y="87"/>
                    <a:pt x="15" y="90"/>
                    <a:pt x="13" y="92"/>
                  </a:cubicBezTo>
                  <a:cubicBezTo>
                    <a:pt x="11" y="93"/>
                    <a:pt x="8" y="94"/>
                    <a:pt x="6" y="95"/>
                  </a:cubicBezTo>
                  <a:cubicBezTo>
                    <a:pt x="5" y="96"/>
                    <a:pt x="2" y="97"/>
                    <a:pt x="1" y="98"/>
                  </a:cubicBezTo>
                  <a:cubicBezTo>
                    <a:pt x="0" y="100"/>
                    <a:pt x="0" y="105"/>
                    <a:pt x="0" y="108"/>
                  </a:cubicBezTo>
                  <a:cubicBezTo>
                    <a:pt x="0" y="109"/>
                    <a:pt x="2" y="111"/>
                    <a:pt x="2" y="112"/>
                  </a:cubicBezTo>
                  <a:cubicBezTo>
                    <a:pt x="3" y="113"/>
                    <a:pt x="3" y="115"/>
                    <a:pt x="4" y="115"/>
                  </a:cubicBezTo>
                  <a:cubicBezTo>
                    <a:pt x="5" y="116"/>
                    <a:pt x="8" y="116"/>
                    <a:pt x="9" y="116"/>
                  </a:cubicBezTo>
                  <a:cubicBezTo>
                    <a:pt x="10" y="116"/>
                    <a:pt x="12" y="114"/>
                    <a:pt x="13" y="114"/>
                  </a:cubicBezTo>
                  <a:cubicBezTo>
                    <a:pt x="13" y="114"/>
                    <a:pt x="15" y="115"/>
                    <a:pt x="16" y="116"/>
                  </a:cubicBezTo>
                  <a:cubicBezTo>
                    <a:pt x="17" y="118"/>
                    <a:pt x="16" y="123"/>
                    <a:pt x="16" y="125"/>
                  </a:cubicBezTo>
                  <a:cubicBezTo>
                    <a:pt x="16" y="128"/>
                    <a:pt x="14" y="135"/>
                    <a:pt x="14" y="139"/>
                  </a:cubicBezTo>
                  <a:cubicBezTo>
                    <a:pt x="13" y="141"/>
                    <a:pt x="13" y="145"/>
                    <a:pt x="13" y="147"/>
                  </a:cubicBezTo>
                  <a:cubicBezTo>
                    <a:pt x="12" y="150"/>
                    <a:pt x="9" y="155"/>
                    <a:pt x="9" y="158"/>
                  </a:cubicBezTo>
                  <a:cubicBezTo>
                    <a:pt x="8" y="161"/>
                    <a:pt x="9" y="168"/>
                    <a:pt x="9" y="171"/>
                  </a:cubicBezTo>
                  <a:cubicBezTo>
                    <a:pt x="9" y="174"/>
                    <a:pt x="10" y="179"/>
                    <a:pt x="12" y="181"/>
                  </a:cubicBezTo>
                  <a:cubicBezTo>
                    <a:pt x="13" y="182"/>
                    <a:pt x="18" y="184"/>
                    <a:pt x="20" y="184"/>
                  </a:cubicBezTo>
                  <a:cubicBezTo>
                    <a:pt x="22" y="185"/>
                    <a:pt x="27" y="184"/>
                    <a:pt x="30" y="183"/>
                  </a:cubicBezTo>
                  <a:cubicBezTo>
                    <a:pt x="33" y="182"/>
                    <a:pt x="40" y="179"/>
                    <a:pt x="43" y="177"/>
                  </a:cubicBezTo>
                  <a:cubicBezTo>
                    <a:pt x="48" y="172"/>
                    <a:pt x="57" y="161"/>
                    <a:pt x="61" y="155"/>
                  </a:cubicBezTo>
                  <a:cubicBezTo>
                    <a:pt x="64" y="152"/>
                    <a:pt x="70" y="144"/>
                    <a:pt x="73" y="141"/>
                  </a:cubicBezTo>
                  <a:cubicBezTo>
                    <a:pt x="74" y="138"/>
                    <a:pt x="76" y="132"/>
                    <a:pt x="78" y="130"/>
                  </a:cubicBezTo>
                  <a:cubicBezTo>
                    <a:pt x="79" y="128"/>
                    <a:pt x="80" y="126"/>
                    <a:pt x="81" y="125"/>
                  </a:cubicBezTo>
                  <a:cubicBezTo>
                    <a:pt x="82" y="124"/>
                    <a:pt x="85" y="123"/>
                    <a:pt x="87" y="123"/>
                  </a:cubicBezTo>
                  <a:cubicBezTo>
                    <a:pt x="88" y="123"/>
                    <a:pt x="89" y="125"/>
                    <a:pt x="90" y="126"/>
                  </a:cubicBezTo>
                  <a:cubicBezTo>
                    <a:pt x="90" y="126"/>
                    <a:pt x="92" y="128"/>
                    <a:pt x="93" y="128"/>
                  </a:cubicBezTo>
                  <a:cubicBezTo>
                    <a:pt x="94" y="129"/>
                    <a:pt x="97" y="129"/>
                    <a:pt x="98" y="128"/>
                  </a:cubicBezTo>
                  <a:cubicBezTo>
                    <a:pt x="99" y="127"/>
                    <a:pt x="101" y="124"/>
                    <a:pt x="101" y="122"/>
                  </a:cubicBezTo>
                  <a:cubicBezTo>
                    <a:pt x="102" y="119"/>
                    <a:pt x="100" y="112"/>
                    <a:pt x="100" y="109"/>
                  </a:cubicBezTo>
                  <a:cubicBezTo>
                    <a:pt x="100" y="106"/>
                    <a:pt x="100" y="99"/>
                    <a:pt x="101" y="96"/>
                  </a:cubicBezTo>
                  <a:cubicBezTo>
                    <a:pt x="102" y="94"/>
                    <a:pt x="104" y="91"/>
                    <a:pt x="105" y="90"/>
                  </a:cubicBezTo>
                  <a:cubicBezTo>
                    <a:pt x="106" y="89"/>
                    <a:pt x="108" y="88"/>
                    <a:pt x="109" y="8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01" name="Freeform 28">
              <a:extLst>
                <a:ext uri="{FF2B5EF4-FFF2-40B4-BE49-F238E27FC236}">
                  <a16:creationId xmlns:a16="http://schemas.microsoft.com/office/drawing/2014/main" id="{EC28D8C8-5649-4863-9719-7719937E170B}"/>
                </a:ext>
              </a:extLst>
            </p:cNvPr>
            <p:cNvSpPr>
              <a:spLocks/>
            </p:cNvSpPr>
            <p:nvPr/>
          </p:nvSpPr>
          <p:spPr bwMode="auto">
            <a:xfrm>
              <a:off x="8140213" y="4247974"/>
              <a:ext cx="29824" cy="21689"/>
            </a:xfrm>
            <a:custGeom>
              <a:avLst/>
              <a:gdLst/>
              <a:ahLst/>
              <a:cxnLst>
                <a:cxn ang="0">
                  <a:pos x="11" y="4"/>
                </a:cxn>
                <a:cxn ang="0">
                  <a:pos x="5" y="7"/>
                </a:cxn>
                <a:cxn ang="0">
                  <a:pos x="1" y="6"/>
                </a:cxn>
                <a:cxn ang="0">
                  <a:pos x="1" y="2"/>
                </a:cxn>
                <a:cxn ang="0">
                  <a:pos x="4" y="0"/>
                </a:cxn>
                <a:cxn ang="0">
                  <a:pos x="8" y="1"/>
                </a:cxn>
                <a:cxn ang="0">
                  <a:pos x="11" y="4"/>
                </a:cxn>
              </a:cxnLst>
              <a:rect l="0" t="0" r="r" b="b"/>
              <a:pathLst>
                <a:path w="11" h="8">
                  <a:moveTo>
                    <a:pt x="11" y="4"/>
                  </a:moveTo>
                  <a:cubicBezTo>
                    <a:pt x="10" y="6"/>
                    <a:pt x="7" y="7"/>
                    <a:pt x="5" y="7"/>
                  </a:cubicBezTo>
                  <a:cubicBezTo>
                    <a:pt x="4" y="8"/>
                    <a:pt x="2" y="6"/>
                    <a:pt x="1" y="6"/>
                  </a:cubicBezTo>
                  <a:cubicBezTo>
                    <a:pt x="1" y="5"/>
                    <a:pt x="0" y="3"/>
                    <a:pt x="1" y="2"/>
                  </a:cubicBezTo>
                  <a:cubicBezTo>
                    <a:pt x="1" y="1"/>
                    <a:pt x="3" y="0"/>
                    <a:pt x="4" y="0"/>
                  </a:cubicBezTo>
                  <a:cubicBezTo>
                    <a:pt x="5" y="0"/>
                    <a:pt x="7" y="1"/>
                    <a:pt x="8" y="1"/>
                  </a:cubicBezTo>
                  <a:cubicBezTo>
                    <a:pt x="9" y="2"/>
                    <a:pt x="11" y="3"/>
                    <a:pt x="11" y="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02" name="Freeform 29">
              <a:extLst>
                <a:ext uri="{FF2B5EF4-FFF2-40B4-BE49-F238E27FC236}">
                  <a16:creationId xmlns:a16="http://schemas.microsoft.com/office/drawing/2014/main" id="{B2EAE52D-341B-4C50-B7E5-5CAD262E2476}"/>
                </a:ext>
              </a:extLst>
            </p:cNvPr>
            <p:cNvSpPr>
              <a:spLocks/>
            </p:cNvSpPr>
            <p:nvPr/>
          </p:nvSpPr>
          <p:spPr bwMode="auto">
            <a:xfrm>
              <a:off x="7828429" y="4228997"/>
              <a:ext cx="32534" cy="27112"/>
            </a:xfrm>
            <a:custGeom>
              <a:avLst/>
              <a:gdLst/>
              <a:ahLst/>
              <a:cxnLst>
                <a:cxn ang="0">
                  <a:pos x="13" y="6"/>
                </a:cxn>
                <a:cxn ang="0">
                  <a:pos x="11" y="8"/>
                </a:cxn>
                <a:cxn ang="0">
                  <a:pos x="9" y="9"/>
                </a:cxn>
                <a:cxn ang="0">
                  <a:pos x="6" y="8"/>
                </a:cxn>
                <a:cxn ang="0">
                  <a:pos x="2" y="9"/>
                </a:cxn>
                <a:cxn ang="0">
                  <a:pos x="0" y="7"/>
                </a:cxn>
                <a:cxn ang="0">
                  <a:pos x="3" y="4"/>
                </a:cxn>
                <a:cxn ang="0">
                  <a:pos x="4" y="0"/>
                </a:cxn>
                <a:cxn ang="0">
                  <a:pos x="6" y="0"/>
                </a:cxn>
                <a:cxn ang="0">
                  <a:pos x="9" y="1"/>
                </a:cxn>
                <a:cxn ang="0">
                  <a:pos x="13" y="4"/>
                </a:cxn>
                <a:cxn ang="0">
                  <a:pos x="13" y="6"/>
                </a:cxn>
              </a:cxnLst>
              <a:rect l="0" t="0" r="r" b="b"/>
              <a:pathLst>
                <a:path w="13" h="10">
                  <a:moveTo>
                    <a:pt x="13" y="6"/>
                  </a:moveTo>
                  <a:cubicBezTo>
                    <a:pt x="13" y="7"/>
                    <a:pt x="11" y="7"/>
                    <a:pt x="11" y="8"/>
                  </a:cubicBezTo>
                  <a:cubicBezTo>
                    <a:pt x="10" y="8"/>
                    <a:pt x="10" y="9"/>
                    <a:pt x="9" y="9"/>
                  </a:cubicBezTo>
                  <a:cubicBezTo>
                    <a:pt x="8" y="10"/>
                    <a:pt x="7" y="8"/>
                    <a:pt x="6" y="8"/>
                  </a:cubicBezTo>
                  <a:cubicBezTo>
                    <a:pt x="5" y="7"/>
                    <a:pt x="3" y="9"/>
                    <a:pt x="2" y="9"/>
                  </a:cubicBezTo>
                  <a:cubicBezTo>
                    <a:pt x="1" y="8"/>
                    <a:pt x="0" y="7"/>
                    <a:pt x="0" y="7"/>
                  </a:cubicBezTo>
                  <a:cubicBezTo>
                    <a:pt x="0" y="6"/>
                    <a:pt x="2" y="4"/>
                    <a:pt x="3" y="4"/>
                  </a:cubicBezTo>
                  <a:cubicBezTo>
                    <a:pt x="3" y="3"/>
                    <a:pt x="3" y="1"/>
                    <a:pt x="4" y="0"/>
                  </a:cubicBezTo>
                  <a:cubicBezTo>
                    <a:pt x="4" y="0"/>
                    <a:pt x="5" y="0"/>
                    <a:pt x="6" y="0"/>
                  </a:cubicBezTo>
                  <a:cubicBezTo>
                    <a:pt x="7" y="0"/>
                    <a:pt x="9" y="1"/>
                    <a:pt x="9" y="1"/>
                  </a:cubicBezTo>
                  <a:cubicBezTo>
                    <a:pt x="10" y="2"/>
                    <a:pt x="12" y="3"/>
                    <a:pt x="13" y="4"/>
                  </a:cubicBezTo>
                  <a:cubicBezTo>
                    <a:pt x="13" y="4"/>
                    <a:pt x="13" y="6"/>
                    <a:pt x="13" y="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03" name="Freeform 30">
              <a:extLst>
                <a:ext uri="{FF2B5EF4-FFF2-40B4-BE49-F238E27FC236}">
                  <a16:creationId xmlns:a16="http://schemas.microsoft.com/office/drawing/2014/main" id="{76311BDB-0ADC-4D69-9AD7-8891CDB38ABD}"/>
                </a:ext>
              </a:extLst>
            </p:cNvPr>
            <p:cNvSpPr>
              <a:spLocks/>
            </p:cNvSpPr>
            <p:nvPr/>
          </p:nvSpPr>
          <p:spPr bwMode="auto">
            <a:xfrm>
              <a:off x="7874520" y="4182907"/>
              <a:ext cx="56935" cy="94891"/>
            </a:xfrm>
            <a:custGeom>
              <a:avLst/>
              <a:gdLst/>
              <a:ahLst/>
              <a:cxnLst>
                <a:cxn ang="0">
                  <a:pos x="8" y="31"/>
                </a:cxn>
                <a:cxn ang="0">
                  <a:pos x="7" y="37"/>
                </a:cxn>
                <a:cxn ang="0">
                  <a:pos x="5" y="35"/>
                </a:cxn>
                <a:cxn ang="0">
                  <a:pos x="3" y="29"/>
                </a:cxn>
                <a:cxn ang="0">
                  <a:pos x="0" y="26"/>
                </a:cxn>
                <a:cxn ang="0">
                  <a:pos x="0" y="23"/>
                </a:cxn>
                <a:cxn ang="0">
                  <a:pos x="2" y="19"/>
                </a:cxn>
                <a:cxn ang="0">
                  <a:pos x="5" y="17"/>
                </a:cxn>
                <a:cxn ang="0">
                  <a:pos x="7" y="13"/>
                </a:cxn>
                <a:cxn ang="0">
                  <a:pos x="5" y="8"/>
                </a:cxn>
                <a:cxn ang="0">
                  <a:pos x="5" y="5"/>
                </a:cxn>
                <a:cxn ang="0">
                  <a:pos x="7" y="1"/>
                </a:cxn>
                <a:cxn ang="0">
                  <a:pos x="13" y="2"/>
                </a:cxn>
                <a:cxn ang="0">
                  <a:pos x="16" y="7"/>
                </a:cxn>
                <a:cxn ang="0">
                  <a:pos x="18" y="13"/>
                </a:cxn>
                <a:cxn ang="0">
                  <a:pos x="22" y="14"/>
                </a:cxn>
                <a:cxn ang="0">
                  <a:pos x="21" y="17"/>
                </a:cxn>
                <a:cxn ang="0">
                  <a:pos x="18" y="19"/>
                </a:cxn>
                <a:cxn ang="0">
                  <a:pos x="15" y="21"/>
                </a:cxn>
                <a:cxn ang="0">
                  <a:pos x="13" y="23"/>
                </a:cxn>
                <a:cxn ang="0">
                  <a:pos x="10" y="23"/>
                </a:cxn>
                <a:cxn ang="0">
                  <a:pos x="7" y="25"/>
                </a:cxn>
                <a:cxn ang="0">
                  <a:pos x="7" y="28"/>
                </a:cxn>
                <a:cxn ang="0">
                  <a:pos x="8" y="31"/>
                </a:cxn>
              </a:cxnLst>
              <a:rect l="0" t="0" r="r" b="b"/>
              <a:pathLst>
                <a:path w="22" h="37">
                  <a:moveTo>
                    <a:pt x="8" y="31"/>
                  </a:moveTo>
                  <a:cubicBezTo>
                    <a:pt x="8" y="33"/>
                    <a:pt x="9" y="36"/>
                    <a:pt x="7" y="37"/>
                  </a:cubicBezTo>
                  <a:cubicBezTo>
                    <a:pt x="7" y="37"/>
                    <a:pt x="5" y="36"/>
                    <a:pt x="5" y="35"/>
                  </a:cubicBezTo>
                  <a:cubicBezTo>
                    <a:pt x="4" y="34"/>
                    <a:pt x="4" y="30"/>
                    <a:pt x="3" y="29"/>
                  </a:cubicBezTo>
                  <a:cubicBezTo>
                    <a:pt x="3" y="28"/>
                    <a:pt x="1" y="27"/>
                    <a:pt x="0" y="26"/>
                  </a:cubicBezTo>
                  <a:cubicBezTo>
                    <a:pt x="0" y="26"/>
                    <a:pt x="0" y="24"/>
                    <a:pt x="0" y="23"/>
                  </a:cubicBezTo>
                  <a:cubicBezTo>
                    <a:pt x="0" y="22"/>
                    <a:pt x="1" y="20"/>
                    <a:pt x="2" y="19"/>
                  </a:cubicBezTo>
                  <a:cubicBezTo>
                    <a:pt x="2" y="18"/>
                    <a:pt x="5" y="18"/>
                    <a:pt x="5" y="17"/>
                  </a:cubicBezTo>
                  <a:cubicBezTo>
                    <a:pt x="6" y="16"/>
                    <a:pt x="7" y="14"/>
                    <a:pt x="7" y="13"/>
                  </a:cubicBezTo>
                  <a:cubicBezTo>
                    <a:pt x="7" y="11"/>
                    <a:pt x="5" y="9"/>
                    <a:pt x="5" y="8"/>
                  </a:cubicBezTo>
                  <a:cubicBezTo>
                    <a:pt x="5" y="7"/>
                    <a:pt x="5" y="6"/>
                    <a:pt x="5" y="5"/>
                  </a:cubicBezTo>
                  <a:cubicBezTo>
                    <a:pt x="6" y="4"/>
                    <a:pt x="6" y="1"/>
                    <a:pt x="7" y="1"/>
                  </a:cubicBezTo>
                  <a:cubicBezTo>
                    <a:pt x="8" y="0"/>
                    <a:pt x="12" y="1"/>
                    <a:pt x="13" y="2"/>
                  </a:cubicBezTo>
                  <a:cubicBezTo>
                    <a:pt x="14" y="3"/>
                    <a:pt x="16" y="6"/>
                    <a:pt x="16" y="7"/>
                  </a:cubicBezTo>
                  <a:cubicBezTo>
                    <a:pt x="17" y="9"/>
                    <a:pt x="17" y="12"/>
                    <a:pt x="18" y="13"/>
                  </a:cubicBezTo>
                  <a:cubicBezTo>
                    <a:pt x="19" y="13"/>
                    <a:pt x="21" y="13"/>
                    <a:pt x="22" y="14"/>
                  </a:cubicBezTo>
                  <a:cubicBezTo>
                    <a:pt x="22" y="15"/>
                    <a:pt x="22" y="17"/>
                    <a:pt x="21" y="17"/>
                  </a:cubicBezTo>
                  <a:cubicBezTo>
                    <a:pt x="21" y="18"/>
                    <a:pt x="19" y="19"/>
                    <a:pt x="18" y="19"/>
                  </a:cubicBezTo>
                  <a:cubicBezTo>
                    <a:pt x="17" y="20"/>
                    <a:pt x="16" y="20"/>
                    <a:pt x="15" y="21"/>
                  </a:cubicBezTo>
                  <a:cubicBezTo>
                    <a:pt x="15" y="21"/>
                    <a:pt x="14" y="23"/>
                    <a:pt x="13" y="23"/>
                  </a:cubicBezTo>
                  <a:cubicBezTo>
                    <a:pt x="13" y="23"/>
                    <a:pt x="11" y="23"/>
                    <a:pt x="10" y="23"/>
                  </a:cubicBezTo>
                  <a:cubicBezTo>
                    <a:pt x="9" y="23"/>
                    <a:pt x="8" y="24"/>
                    <a:pt x="7" y="25"/>
                  </a:cubicBezTo>
                  <a:cubicBezTo>
                    <a:pt x="7" y="26"/>
                    <a:pt x="7" y="27"/>
                    <a:pt x="7" y="28"/>
                  </a:cubicBezTo>
                  <a:cubicBezTo>
                    <a:pt x="7" y="29"/>
                    <a:pt x="8" y="31"/>
                    <a:pt x="8" y="3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04" name="Freeform 31">
              <a:extLst>
                <a:ext uri="{FF2B5EF4-FFF2-40B4-BE49-F238E27FC236}">
                  <a16:creationId xmlns:a16="http://schemas.microsoft.com/office/drawing/2014/main" id="{664498F4-59A6-4C10-9A82-95FDD0C08519}"/>
                </a:ext>
              </a:extLst>
            </p:cNvPr>
            <p:cNvSpPr>
              <a:spLocks/>
            </p:cNvSpPr>
            <p:nvPr/>
          </p:nvSpPr>
          <p:spPr bwMode="auto">
            <a:xfrm>
              <a:off x="7535624" y="4150373"/>
              <a:ext cx="260271" cy="165382"/>
            </a:xfrm>
            <a:custGeom>
              <a:avLst/>
              <a:gdLst/>
              <a:ahLst/>
              <a:cxnLst>
                <a:cxn ang="0">
                  <a:pos x="20" y="57"/>
                </a:cxn>
                <a:cxn ang="0">
                  <a:pos x="13" y="62"/>
                </a:cxn>
                <a:cxn ang="0">
                  <a:pos x="7" y="62"/>
                </a:cxn>
                <a:cxn ang="0">
                  <a:pos x="2" y="57"/>
                </a:cxn>
                <a:cxn ang="0">
                  <a:pos x="1" y="46"/>
                </a:cxn>
                <a:cxn ang="0">
                  <a:pos x="8" y="35"/>
                </a:cxn>
                <a:cxn ang="0">
                  <a:pos x="16" y="29"/>
                </a:cxn>
                <a:cxn ang="0">
                  <a:pos x="19" y="25"/>
                </a:cxn>
                <a:cxn ang="0">
                  <a:pos x="21" y="20"/>
                </a:cxn>
                <a:cxn ang="0">
                  <a:pos x="28" y="15"/>
                </a:cxn>
                <a:cxn ang="0">
                  <a:pos x="36" y="15"/>
                </a:cxn>
                <a:cxn ang="0">
                  <a:pos x="51" y="16"/>
                </a:cxn>
                <a:cxn ang="0">
                  <a:pos x="55" y="19"/>
                </a:cxn>
                <a:cxn ang="0">
                  <a:pos x="59" y="23"/>
                </a:cxn>
                <a:cxn ang="0">
                  <a:pos x="64" y="20"/>
                </a:cxn>
                <a:cxn ang="0">
                  <a:pos x="71" y="13"/>
                </a:cxn>
                <a:cxn ang="0">
                  <a:pos x="76" y="6"/>
                </a:cxn>
                <a:cxn ang="0">
                  <a:pos x="84" y="2"/>
                </a:cxn>
                <a:cxn ang="0">
                  <a:pos x="93" y="0"/>
                </a:cxn>
                <a:cxn ang="0">
                  <a:pos x="99" y="1"/>
                </a:cxn>
                <a:cxn ang="0">
                  <a:pos x="98" y="4"/>
                </a:cxn>
                <a:cxn ang="0">
                  <a:pos x="94" y="9"/>
                </a:cxn>
                <a:cxn ang="0">
                  <a:pos x="88" y="19"/>
                </a:cxn>
                <a:cxn ang="0">
                  <a:pos x="85" y="25"/>
                </a:cxn>
                <a:cxn ang="0">
                  <a:pos x="80" y="31"/>
                </a:cxn>
                <a:cxn ang="0">
                  <a:pos x="76" y="37"/>
                </a:cxn>
                <a:cxn ang="0">
                  <a:pos x="69" y="41"/>
                </a:cxn>
                <a:cxn ang="0">
                  <a:pos x="59" y="43"/>
                </a:cxn>
                <a:cxn ang="0">
                  <a:pos x="48" y="44"/>
                </a:cxn>
                <a:cxn ang="0">
                  <a:pos x="38" y="44"/>
                </a:cxn>
                <a:cxn ang="0">
                  <a:pos x="31" y="47"/>
                </a:cxn>
                <a:cxn ang="0">
                  <a:pos x="25" y="52"/>
                </a:cxn>
                <a:cxn ang="0">
                  <a:pos x="20" y="57"/>
                </a:cxn>
              </a:cxnLst>
              <a:rect l="0" t="0" r="r" b="b"/>
              <a:pathLst>
                <a:path w="100" h="63">
                  <a:moveTo>
                    <a:pt x="20" y="57"/>
                  </a:moveTo>
                  <a:cubicBezTo>
                    <a:pt x="18" y="58"/>
                    <a:pt x="15" y="61"/>
                    <a:pt x="13" y="62"/>
                  </a:cubicBezTo>
                  <a:cubicBezTo>
                    <a:pt x="11" y="62"/>
                    <a:pt x="8" y="63"/>
                    <a:pt x="7" y="62"/>
                  </a:cubicBezTo>
                  <a:cubicBezTo>
                    <a:pt x="5" y="62"/>
                    <a:pt x="2" y="58"/>
                    <a:pt x="2" y="57"/>
                  </a:cubicBezTo>
                  <a:cubicBezTo>
                    <a:pt x="1" y="54"/>
                    <a:pt x="0" y="49"/>
                    <a:pt x="1" y="46"/>
                  </a:cubicBezTo>
                  <a:cubicBezTo>
                    <a:pt x="2" y="43"/>
                    <a:pt x="6" y="38"/>
                    <a:pt x="8" y="35"/>
                  </a:cubicBezTo>
                  <a:cubicBezTo>
                    <a:pt x="10" y="34"/>
                    <a:pt x="14" y="31"/>
                    <a:pt x="16" y="29"/>
                  </a:cubicBezTo>
                  <a:cubicBezTo>
                    <a:pt x="17" y="28"/>
                    <a:pt x="19" y="26"/>
                    <a:pt x="19" y="25"/>
                  </a:cubicBezTo>
                  <a:cubicBezTo>
                    <a:pt x="20" y="24"/>
                    <a:pt x="20" y="21"/>
                    <a:pt x="21" y="20"/>
                  </a:cubicBezTo>
                  <a:cubicBezTo>
                    <a:pt x="22" y="19"/>
                    <a:pt x="26" y="16"/>
                    <a:pt x="28" y="15"/>
                  </a:cubicBezTo>
                  <a:cubicBezTo>
                    <a:pt x="30" y="15"/>
                    <a:pt x="34" y="15"/>
                    <a:pt x="36" y="15"/>
                  </a:cubicBezTo>
                  <a:cubicBezTo>
                    <a:pt x="40" y="15"/>
                    <a:pt x="48" y="15"/>
                    <a:pt x="51" y="16"/>
                  </a:cubicBezTo>
                  <a:cubicBezTo>
                    <a:pt x="53" y="17"/>
                    <a:pt x="54" y="19"/>
                    <a:pt x="55" y="19"/>
                  </a:cubicBezTo>
                  <a:cubicBezTo>
                    <a:pt x="56" y="20"/>
                    <a:pt x="58" y="23"/>
                    <a:pt x="59" y="23"/>
                  </a:cubicBezTo>
                  <a:cubicBezTo>
                    <a:pt x="61" y="23"/>
                    <a:pt x="63" y="21"/>
                    <a:pt x="64" y="20"/>
                  </a:cubicBezTo>
                  <a:cubicBezTo>
                    <a:pt x="66" y="19"/>
                    <a:pt x="69" y="15"/>
                    <a:pt x="71" y="13"/>
                  </a:cubicBezTo>
                  <a:cubicBezTo>
                    <a:pt x="72" y="11"/>
                    <a:pt x="74" y="8"/>
                    <a:pt x="76" y="6"/>
                  </a:cubicBezTo>
                  <a:cubicBezTo>
                    <a:pt x="78" y="5"/>
                    <a:pt x="82" y="3"/>
                    <a:pt x="84" y="2"/>
                  </a:cubicBezTo>
                  <a:cubicBezTo>
                    <a:pt x="86" y="1"/>
                    <a:pt x="91" y="1"/>
                    <a:pt x="93" y="0"/>
                  </a:cubicBezTo>
                  <a:cubicBezTo>
                    <a:pt x="95" y="0"/>
                    <a:pt x="99" y="0"/>
                    <a:pt x="99" y="1"/>
                  </a:cubicBezTo>
                  <a:cubicBezTo>
                    <a:pt x="100" y="2"/>
                    <a:pt x="98" y="4"/>
                    <a:pt x="98" y="4"/>
                  </a:cubicBezTo>
                  <a:cubicBezTo>
                    <a:pt x="97" y="6"/>
                    <a:pt x="95" y="8"/>
                    <a:pt x="94" y="9"/>
                  </a:cubicBezTo>
                  <a:cubicBezTo>
                    <a:pt x="92" y="12"/>
                    <a:pt x="90" y="17"/>
                    <a:pt x="88" y="19"/>
                  </a:cubicBezTo>
                  <a:cubicBezTo>
                    <a:pt x="87" y="20"/>
                    <a:pt x="86" y="23"/>
                    <a:pt x="85" y="25"/>
                  </a:cubicBezTo>
                  <a:cubicBezTo>
                    <a:pt x="84" y="26"/>
                    <a:pt x="81" y="30"/>
                    <a:pt x="80" y="31"/>
                  </a:cubicBezTo>
                  <a:cubicBezTo>
                    <a:pt x="79" y="33"/>
                    <a:pt x="77" y="36"/>
                    <a:pt x="76" y="37"/>
                  </a:cubicBezTo>
                  <a:cubicBezTo>
                    <a:pt x="74" y="38"/>
                    <a:pt x="71" y="41"/>
                    <a:pt x="69" y="41"/>
                  </a:cubicBezTo>
                  <a:cubicBezTo>
                    <a:pt x="67" y="42"/>
                    <a:pt x="62" y="43"/>
                    <a:pt x="59" y="43"/>
                  </a:cubicBezTo>
                  <a:cubicBezTo>
                    <a:pt x="57" y="43"/>
                    <a:pt x="51" y="44"/>
                    <a:pt x="48" y="44"/>
                  </a:cubicBezTo>
                  <a:cubicBezTo>
                    <a:pt x="46" y="44"/>
                    <a:pt x="41" y="43"/>
                    <a:pt x="38" y="44"/>
                  </a:cubicBezTo>
                  <a:cubicBezTo>
                    <a:pt x="36" y="44"/>
                    <a:pt x="33" y="46"/>
                    <a:pt x="31" y="47"/>
                  </a:cubicBezTo>
                  <a:cubicBezTo>
                    <a:pt x="29" y="48"/>
                    <a:pt x="26" y="51"/>
                    <a:pt x="25" y="52"/>
                  </a:cubicBezTo>
                  <a:cubicBezTo>
                    <a:pt x="23" y="53"/>
                    <a:pt x="21" y="56"/>
                    <a:pt x="20" y="5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05" name="Freeform 32">
              <a:extLst>
                <a:ext uri="{FF2B5EF4-FFF2-40B4-BE49-F238E27FC236}">
                  <a16:creationId xmlns:a16="http://schemas.microsoft.com/office/drawing/2014/main" id="{C81A59D0-C495-4728-84C8-CA888E5FBDA2}"/>
                </a:ext>
              </a:extLst>
            </p:cNvPr>
            <p:cNvSpPr>
              <a:spLocks/>
            </p:cNvSpPr>
            <p:nvPr/>
          </p:nvSpPr>
          <p:spPr bwMode="auto">
            <a:xfrm>
              <a:off x="7936876" y="4031082"/>
              <a:ext cx="341606" cy="165382"/>
            </a:xfrm>
            <a:custGeom>
              <a:avLst/>
              <a:gdLst/>
              <a:ahLst/>
              <a:cxnLst>
                <a:cxn ang="0">
                  <a:pos x="70" y="62"/>
                </a:cxn>
                <a:cxn ang="0">
                  <a:pos x="59" y="56"/>
                </a:cxn>
                <a:cxn ang="0">
                  <a:pos x="52" y="47"/>
                </a:cxn>
                <a:cxn ang="0">
                  <a:pos x="44" y="39"/>
                </a:cxn>
                <a:cxn ang="0">
                  <a:pos x="35" y="36"/>
                </a:cxn>
                <a:cxn ang="0">
                  <a:pos x="26" y="37"/>
                </a:cxn>
                <a:cxn ang="0">
                  <a:pos x="18" y="40"/>
                </a:cxn>
                <a:cxn ang="0">
                  <a:pos x="14" y="45"/>
                </a:cxn>
                <a:cxn ang="0">
                  <a:pos x="7" y="46"/>
                </a:cxn>
                <a:cxn ang="0">
                  <a:pos x="2" y="42"/>
                </a:cxn>
                <a:cxn ang="0">
                  <a:pos x="0" y="34"/>
                </a:cxn>
                <a:cxn ang="0">
                  <a:pos x="7" y="21"/>
                </a:cxn>
                <a:cxn ang="0">
                  <a:pos x="21" y="11"/>
                </a:cxn>
                <a:cxn ang="0">
                  <a:pos x="31" y="6"/>
                </a:cxn>
                <a:cxn ang="0">
                  <a:pos x="48" y="2"/>
                </a:cxn>
                <a:cxn ang="0">
                  <a:pos x="66" y="1"/>
                </a:cxn>
                <a:cxn ang="0">
                  <a:pos x="78" y="5"/>
                </a:cxn>
                <a:cxn ang="0">
                  <a:pos x="90" y="13"/>
                </a:cxn>
                <a:cxn ang="0">
                  <a:pos x="95" y="18"/>
                </a:cxn>
                <a:cxn ang="0">
                  <a:pos x="101" y="20"/>
                </a:cxn>
                <a:cxn ang="0">
                  <a:pos x="103" y="17"/>
                </a:cxn>
                <a:cxn ang="0">
                  <a:pos x="103" y="11"/>
                </a:cxn>
                <a:cxn ang="0">
                  <a:pos x="105" y="9"/>
                </a:cxn>
                <a:cxn ang="0">
                  <a:pos x="111" y="9"/>
                </a:cxn>
                <a:cxn ang="0">
                  <a:pos x="121" y="11"/>
                </a:cxn>
                <a:cxn ang="0">
                  <a:pos x="126" y="17"/>
                </a:cxn>
                <a:cxn ang="0">
                  <a:pos x="130" y="20"/>
                </a:cxn>
                <a:cxn ang="0">
                  <a:pos x="130" y="25"/>
                </a:cxn>
                <a:cxn ang="0">
                  <a:pos x="126" y="31"/>
                </a:cxn>
                <a:cxn ang="0">
                  <a:pos x="116" y="39"/>
                </a:cxn>
                <a:cxn ang="0">
                  <a:pos x="108" y="40"/>
                </a:cxn>
                <a:cxn ang="0">
                  <a:pos x="96" y="44"/>
                </a:cxn>
                <a:cxn ang="0">
                  <a:pos x="86" y="49"/>
                </a:cxn>
                <a:cxn ang="0">
                  <a:pos x="80" y="56"/>
                </a:cxn>
                <a:cxn ang="0">
                  <a:pos x="79" y="63"/>
                </a:cxn>
                <a:cxn ang="0">
                  <a:pos x="74" y="63"/>
                </a:cxn>
                <a:cxn ang="0">
                  <a:pos x="70" y="62"/>
                </a:cxn>
              </a:cxnLst>
              <a:rect l="0" t="0" r="r" b="b"/>
              <a:pathLst>
                <a:path w="131" h="63">
                  <a:moveTo>
                    <a:pt x="70" y="62"/>
                  </a:moveTo>
                  <a:cubicBezTo>
                    <a:pt x="67" y="60"/>
                    <a:pt x="61" y="58"/>
                    <a:pt x="59" y="56"/>
                  </a:cubicBezTo>
                  <a:cubicBezTo>
                    <a:pt x="57" y="54"/>
                    <a:pt x="54" y="49"/>
                    <a:pt x="52" y="47"/>
                  </a:cubicBezTo>
                  <a:cubicBezTo>
                    <a:pt x="51" y="45"/>
                    <a:pt x="47" y="40"/>
                    <a:pt x="44" y="39"/>
                  </a:cubicBezTo>
                  <a:cubicBezTo>
                    <a:pt x="42" y="37"/>
                    <a:pt x="37" y="36"/>
                    <a:pt x="35" y="36"/>
                  </a:cubicBezTo>
                  <a:cubicBezTo>
                    <a:pt x="33" y="36"/>
                    <a:pt x="28" y="37"/>
                    <a:pt x="26" y="37"/>
                  </a:cubicBezTo>
                  <a:cubicBezTo>
                    <a:pt x="24" y="38"/>
                    <a:pt x="20" y="39"/>
                    <a:pt x="18" y="40"/>
                  </a:cubicBezTo>
                  <a:cubicBezTo>
                    <a:pt x="17" y="41"/>
                    <a:pt x="15" y="45"/>
                    <a:pt x="14" y="45"/>
                  </a:cubicBezTo>
                  <a:cubicBezTo>
                    <a:pt x="12" y="46"/>
                    <a:pt x="9" y="46"/>
                    <a:pt x="7" y="46"/>
                  </a:cubicBezTo>
                  <a:cubicBezTo>
                    <a:pt x="6" y="46"/>
                    <a:pt x="2" y="44"/>
                    <a:pt x="2" y="42"/>
                  </a:cubicBezTo>
                  <a:cubicBezTo>
                    <a:pt x="0" y="40"/>
                    <a:pt x="0" y="36"/>
                    <a:pt x="0" y="34"/>
                  </a:cubicBezTo>
                  <a:cubicBezTo>
                    <a:pt x="1" y="30"/>
                    <a:pt x="4" y="24"/>
                    <a:pt x="7" y="21"/>
                  </a:cubicBezTo>
                  <a:cubicBezTo>
                    <a:pt x="10" y="18"/>
                    <a:pt x="17" y="13"/>
                    <a:pt x="21" y="11"/>
                  </a:cubicBezTo>
                  <a:cubicBezTo>
                    <a:pt x="23" y="9"/>
                    <a:pt x="29" y="7"/>
                    <a:pt x="31" y="6"/>
                  </a:cubicBezTo>
                  <a:cubicBezTo>
                    <a:pt x="35" y="5"/>
                    <a:pt x="44" y="3"/>
                    <a:pt x="48" y="2"/>
                  </a:cubicBezTo>
                  <a:cubicBezTo>
                    <a:pt x="53" y="2"/>
                    <a:pt x="62" y="0"/>
                    <a:pt x="66" y="1"/>
                  </a:cubicBezTo>
                  <a:cubicBezTo>
                    <a:pt x="69" y="2"/>
                    <a:pt x="75" y="4"/>
                    <a:pt x="78" y="5"/>
                  </a:cubicBezTo>
                  <a:cubicBezTo>
                    <a:pt x="81" y="7"/>
                    <a:pt x="87" y="11"/>
                    <a:pt x="90" y="13"/>
                  </a:cubicBezTo>
                  <a:cubicBezTo>
                    <a:pt x="91" y="14"/>
                    <a:pt x="94" y="17"/>
                    <a:pt x="95" y="18"/>
                  </a:cubicBezTo>
                  <a:cubicBezTo>
                    <a:pt x="97" y="19"/>
                    <a:pt x="100" y="21"/>
                    <a:pt x="101" y="20"/>
                  </a:cubicBezTo>
                  <a:cubicBezTo>
                    <a:pt x="102" y="20"/>
                    <a:pt x="103" y="18"/>
                    <a:pt x="103" y="17"/>
                  </a:cubicBezTo>
                  <a:cubicBezTo>
                    <a:pt x="104" y="15"/>
                    <a:pt x="102" y="12"/>
                    <a:pt x="103" y="11"/>
                  </a:cubicBezTo>
                  <a:cubicBezTo>
                    <a:pt x="103" y="10"/>
                    <a:pt x="105" y="9"/>
                    <a:pt x="105" y="9"/>
                  </a:cubicBezTo>
                  <a:cubicBezTo>
                    <a:pt x="107" y="8"/>
                    <a:pt x="110" y="9"/>
                    <a:pt x="111" y="9"/>
                  </a:cubicBezTo>
                  <a:cubicBezTo>
                    <a:pt x="114" y="9"/>
                    <a:pt x="119" y="9"/>
                    <a:pt x="121" y="11"/>
                  </a:cubicBezTo>
                  <a:cubicBezTo>
                    <a:pt x="122" y="12"/>
                    <a:pt x="124" y="15"/>
                    <a:pt x="126" y="17"/>
                  </a:cubicBezTo>
                  <a:cubicBezTo>
                    <a:pt x="127" y="18"/>
                    <a:pt x="129" y="19"/>
                    <a:pt x="130" y="20"/>
                  </a:cubicBezTo>
                  <a:cubicBezTo>
                    <a:pt x="131" y="22"/>
                    <a:pt x="131" y="24"/>
                    <a:pt x="130" y="25"/>
                  </a:cubicBezTo>
                  <a:cubicBezTo>
                    <a:pt x="130" y="27"/>
                    <a:pt x="127" y="30"/>
                    <a:pt x="126" y="31"/>
                  </a:cubicBezTo>
                  <a:cubicBezTo>
                    <a:pt x="124" y="33"/>
                    <a:pt x="119" y="38"/>
                    <a:pt x="116" y="39"/>
                  </a:cubicBezTo>
                  <a:cubicBezTo>
                    <a:pt x="114" y="40"/>
                    <a:pt x="110" y="40"/>
                    <a:pt x="108" y="40"/>
                  </a:cubicBezTo>
                  <a:cubicBezTo>
                    <a:pt x="105" y="41"/>
                    <a:pt x="99" y="43"/>
                    <a:pt x="96" y="44"/>
                  </a:cubicBezTo>
                  <a:cubicBezTo>
                    <a:pt x="93" y="45"/>
                    <a:pt x="88" y="47"/>
                    <a:pt x="86" y="49"/>
                  </a:cubicBezTo>
                  <a:cubicBezTo>
                    <a:pt x="84" y="50"/>
                    <a:pt x="81" y="54"/>
                    <a:pt x="80" y="56"/>
                  </a:cubicBezTo>
                  <a:cubicBezTo>
                    <a:pt x="79" y="57"/>
                    <a:pt x="80" y="61"/>
                    <a:pt x="79" y="63"/>
                  </a:cubicBezTo>
                  <a:cubicBezTo>
                    <a:pt x="78" y="63"/>
                    <a:pt x="75" y="63"/>
                    <a:pt x="74" y="63"/>
                  </a:cubicBezTo>
                  <a:cubicBezTo>
                    <a:pt x="73" y="63"/>
                    <a:pt x="71" y="62"/>
                    <a:pt x="70" y="6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06" name="Freeform 33">
              <a:extLst>
                <a:ext uri="{FF2B5EF4-FFF2-40B4-BE49-F238E27FC236}">
                  <a16:creationId xmlns:a16="http://schemas.microsoft.com/office/drawing/2014/main" id="{65369634-E6C1-4288-A595-AD569818FAB8}"/>
                </a:ext>
              </a:extLst>
            </p:cNvPr>
            <p:cNvSpPr>
              <a:spLocks/>
            </p:cNvSpPr>
            <p:nvPr/>
          </p:nvSpPr>
          <p:spPr bwMode="auto">
            <a:xfrm>
              <a:off x="7660337" y="3412938"/>
              <a:ext cx="56935" cy="27112"/>
            </a:xfrm>
            <a:custGeom>
              <a:avLst/>
              <a:gdLst/>
              <a:ahLst/>
              <a:cxnLst>
                <a:cxn ang="0">
                  <a:pos x="22" y="7"/>
                </a:cxn>
                <a:cxn ang="0">
                  <a:pos x="17" y="11"/>
                </a:cxn>
                <a:cxn ang="0">
                  <a:pos x="11" y="10"/>
                </a:cxn>
                <a:cxn ang="0">
                  <a:pos x="6" y="8"/>
                </a:cxn>
                <a:cxn ang="0">
                  <a:pos x="3" y="6"/>
                </a:cxn>
                <a:cxn ang="0">
                  <a:pos x="0" y="5"/>
                </a:cxn>
                <a:cxn ang="0">
                  <a:pos x="2" y="1"/>
                </a:cxn>
                <a:cxn ang="0">
                  <a:pos x="7" y="1"/>
                </a:cxn>
                <a:cxn ang="0">
                  <a:pos x="10" y="3"/>
                </a:cxn>
                <a:cxn ang="0">
                  <a:pos x="15" y="3"/>
                </a:cxn>
                <a:cxn ang="0">
                  <a:pos x="18" y="5"/>
                </a:cxn>
                <a:cxn ang="0">
                  <a:pos x="22" y="7"/>
                </a:cxn>
              </a:cxnLst>
              <a:rect l="0" t="0" r="r" b="b"/>
              <a:pathLst>
                <a:path w="22" h="11">
                  <a:moveTo>
                    <a:pt x="22" y="7"/>
                  </a:moveTo>
                  <a:cubicBezTo>
                    <a:pt x="22" y="9"/>
                    <a:pt x="19" y="10"/>
                    <a:pt x="17" y="11"/>
                  </a:cubicBezTo>
                  <a:cubicBezTo>
                    <a:pt x="16" y="11"/>
                    <a:pt x="12" y="11"/>
                    <a:pt x="11" y="10"/>
                  </a:cubicBezTo>
                  <a:cubicBezTo>
                    <a:pt x="9" y="10"/>
                    <a:pt x="7" y="8"/>
                    <a:pt x="6" y="8"/>
                  </a:cubicBezTo>
                  <a:cubicBezTo>
                    <a:pt x="5" y="7"/>
                    <a:pt x="4" y="7"/>
                    <a:pt x="3" y="6"/>
                  </a:cubicBezTo>
                  <a:cubicBezTo>
                    <a:pt x="2" y="6"/>
                    <a:pt x="0" y="5"/>
                    <a:pt x="0" y="5"/>
                  </a:cubicBezTo>
                  <a:cubicBezTo>
                    <a:pt x="0" y="4"/>
                    <a:pt x="1" y="2"/>
                    <a:pt x="2" y="1"/>
                  </a:cubicBezTo>
                  <a:cubicBezTo>
                    <a:pt x="3" y="0"/>
                    <a:pt x="6" y="0"/>
                    <a:pt x="7" y="1"/>
                  </a:cubicBezTo>
                  <a:cubicBezTo>
                    <a:pt x="8" y="1"/>
                    <a:pt x="9" y="2"/>
                    <a:pt x="10" y="3"/>
                  </a:cubicBezTo>
                  <a:cubicBezTo>
                    <a:pt x="11" y="3"/>
                    <a:pt x="14" y="3"/>
                    <a:pt x="15" y="3"/>
                  </a:cubicBezTo>
                  <a:cubicBezTo>
                    <a:pt x="16" y="3"/>
                    <a:pt x="17" y="4"/>
                    <a:pt x="18" y="5"/>
                  </a:cubicBezTo>
                  <a:cubicBezTo>
                    <a:pt x="19" y="5"/>
                    <a:pt x="22" y="6"/>
                    <a:pt x="22" y="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07" name="Freeform 34">
              <a:extLst>
                <a:ext uri="{FF2B5EF4-FFF2-40B4-BE49-F238E27FC236}">
                  <a16:creationId xmlns:a16="http://schemas.microsoft.com/office/drawing/2014/main" id="{10662BB2-412C-4BFD-9E4D-5608DA54D92A}"/>
                </a:ext>
              </a:extLst>
            </p:cNvPr>
            <p:cNvSpPr>
              <a:spLocks/>
            </p:cNvSpPr>
            <p:nvPr/>
          </p:nvSpPr>
          <p:spPr bwMode="auto">
            <a:xfrm>
              <a:off x="7421756" y="3353292"/>
              <a:ext cx="233160" cy="390407"/>
            </a:xfrm>
            <a:custGeom>
              <a:avLst/>
              <a:gdLst/>
              <a:ahLst/>
              <a:cxnLst>
                <a:cxn ang="0">
                  <a:pos x="84" y="35"/>
                </a:cxn>
                <a:cxn ang="0">
                  <a:pos x="83" y="22"/>
                </a:cxn>
                <a:cxn ang="0">
                  <a:pos x="77" y="17"/>
                </a:cxn>
                <a:cxn ang="0">
                  <a:pos x="71" y="21"/>
                </a:cxn>
                <a:cxn ang="0">
                  <a:pos x="61" y="13"/>
                </a:cxn>
                <a:cxn ang="0">
                  <a:pos x="47" y="1"/>
                </a:cxn>
                <a:cxn ang="0">
                  <a:pos x="37" y="6"/>
                </a:cxn>
                <a:cxn ang="0">
                  <a:pos x="27" y="11"/>
                </a:cxn>
                <a:cxn ang="0">
                  <a:pos x="11" y="11"/>
                </a:cxn>
                <a:cxn ang="0">
                  <a:pos x="1" y="18"/>
                </a:cxn>
                <a:cxn ang="0">
                  <a:pos x="3" y="34"/>
                </a:cxn>
                <a:cxn ang="0">
                  <a:pos x="15" y="43"/>
                </a:cxn>
                <a:cxn ang="0">
                  <a:pos x="25" y="47"/>
                </a:cxn>
                <a:cxn ang="0">
                  <a:pos x="35" y="60"/>
                </a:cxn>
                <a:cxn ang="0">
                  <a:pos x="37" y="79"/>
                </a:cxn>
                <a:cxn ang="0">
                  <a:pos x="45" y="89"/>
                </a:cxn>
                <a:cxn ang="0">
                  <a:pos x="39" y="96"/>
                </a:cxn>
                <a:cxn ang="0">
                  <a:pos x="28" y="101"/>
                </a:cxn>
                <a:cxn ang="0">
                  <a:pos x="20" y="106"/>
                </a:cxn>
                <a:cxn ang="0">
                  <a:pos x="12" y="116"/>
                </a:cxn>
                <a:cxn ang="0">
                  <a:pos x="17" y="132"/>
                </a:cxn>
                <a:cxn ang="0">
                  <a:pos x="30" y="143"/>
                </a:cxn>
                <a:cxn ang="0">
                  <a:pos x="37" y="150"/>
                </a:cxn>
                <a:cxn ang="0">
                  <a:pos x="49" y="145"/>
                </a:cxn>
                <a:cxn ang="0">
                  <a:pos x="66" y="134"/>
                </a:cxn>
                <a:cxn ang="0">
                  <a:pos x="75" y="125"/>
                </a:cxn>
                <a:cxn ang="0">
                  <a:pos x="72" y="120"/>
                </a:cxn>
                <a:cxn ang="0">
                  <a:pos x="74" y="109"/>
                </a:cxn>
                <a:cxn ang="0">
                  <a:pos x="85" y="103"/>
                </a:cxn>
                <a:cxn ang="0">
                  <a:pos x="87" y="92"/>
                </a:cxn>
                <a:cxn ang="0">
                  <a:pos x="86" y="77"/>
                </a:cxn>
                <a:cxn ang="0">
                  <a:pos x="77" y="65"/>
                </a:cxn>
                <a:cxn ang="0">
                  <a:pos x="83" y="52"/>
                </a:cxn>
                <a:cxn ang="0">
                  <a:pos x="79" y="45"/>
                </a:cxn>
              </a:cxnLst>
              <a:rect l="0" t="0" r="r" b="b"/>
              <a:pathLst>
                <a:path w="89" h="150">
                  <a:moveTo>
                    <a:pt x="78" y="39"/>
                  </a:moveTo>
                  <a:cubicBezTo>
                    <a:pt x="79" y="38"/>
                    <a:pt x="83" y="36"/>
                    <a:pt x="84" y="35"/>
                  </a:cubicBezTo>
                  <a:cubicBezTo>
                    <a:pt x="85" y="33"/>
                    <a:pt x="84" y="29"/>
                    <a:pt x="84" y="27"/>
                  </a:cubicBezTo>
                  <a:cubicBezTo>
                    <a:pt x="84" y="26"/>
                    <a:pt x="84" y="23"/>
                    <a:pt x="83" y="22"/>
                  </a:cubicBezTo>
                  <a:cubicBezTo>
                    <a:pt x="83" y="21"/>
                    <a:pt x="81" y="19"/>
                    <a:pt x="80" y="18"/>
                  </a:cubicBezTo>
                  <a:cubicBezTo>
                    <a:pt x="79" y="18"/>
                    <a:pt x="78" y="17"/>
                    <a:pt x="77" y="17"/>
                  </a:cubicBezTo>
                  <a:cubicBezTo>
                    <a:pt x="76" y="17"/>
                    <a:pt x="75" y="19"/>
                    <a:pt x="74" y="20"/>
                  </a:cubicBezTo>
                  <a:cubicBezTo>
                    <a:pt x="74" y="20"/>
                    <a:pt x="72" y="21"/>
                    <a:pt x="71" y="21"/>
                  </a:cubicBezTo>
                  <a:cubicBezTo>
                    <a:pt x="70" y="21"/>
                    <a:pt x="66" y="20"/>
                    <a:pt x="65" y="19"/>
                  </a:cubicBezTo>
                  <a:cubicBezTo>
                    <a:pt x="64" y="18"/>
                    <a:pt x="62" y="15"/>
                    <a:pt x="61" y="13"/>
                  </a:cubicBezTo>
                  <a:cubicBezTo>
                    <a:pt x="59" y="12"/>
                    <a:pt x="57" y="8"/>
                    <a:pt x="56" y="6"/>
                  </a:cubicBezTo>
                  <a:cubicBezTo>
                    <a:pt x="54" y="5"/>
                    <a:pt x="50" y="1"/>
                    <a:pt x="47" y="1"/>
                  </a:cubicBezTo>
                  <a:cubicBezTo>
                    <a:pt x="46" y="0"/>
                    <a:pt x="43" y="1"/>
                    <a:pt x="42" y="1"/>
                  </a:cubicBezTo>
                  <a:cubicBezTo>
                    <a:pt x="40" y="2"/>
                    <a:pt x="38" y="5"/>
                    <a:pt x="37" y="6"/>
                  </a:cubicBezTo>
                  <a:cubicBezTo>
                    <a:pt x="36" y="7"/>
                    <a:pt x="34" y="9"/>
                    <a:pt x="33" y="10"/>
                  </a:cubicBezTo>
                  <a:cubicBezTo>
                    <a:pt x="31" y="10"/>
                    <a:pt x="28" y="11"/>
                    <a:pt x="27" y="11"/>
                  </a:cubicBezTo>
                  <a:cubicBezTo>
                    <a:pt x="25" y="11"/>
                    <a:pt x="20" y="10"/>
                    <a:pt x="18" y="10"/>
                  </a:cubicBezTo>
                  <a:cubicBezTo>
                    <a:pt x="16" y="10"/>
                    <a:pt x="12" y="10"/>
                    <a:pt x="11" y="11"/>
                  </a:cubicBezTo>
                  <a:cubicBezTo>
                    <a:pt x="9" y="11"/>
                    <a:pt x="7" y="13"/>
                    <a:pt x="5" y="14"/>
                  </a:cubicBezTo>
                  <a:cubicBezTo>
                    <a:pt x="4" y="15"/>
                    <a:pt x="2" y="17"/>
                    <a:pt x="1" y="18"/>
                  </a:cubicBezTo>
                  <a:cubicBezTo>
                    <a:pt x="0" y="20"/>
                    <a:pt x="0" y="25"/>
                    <a:pt x="0" y="27"/>
                  </a:cubicBezTo>
                  <a:cubicBezTo>
                    <a:pt x="0" y="29"/>
                    <a:pt x="2" y="32"/>
                    <a:pt x="3" y="34"/>
                  </a:cubicBezTo>
                  <a:cubicBezTo>
                    <a:pt x="4" y="36"/>
                    <a:pt x="7" y="38"/>
                    <a:pt x="8" y="39"/>
                  </a:cubicBezTo>
                  <a:cubicBezTo>
                    <a:pt x="10" y="40"/>
                    <a:pt x="13" y="42"/>
                    <a:pt x="15" y="43"/>
                  </a:cubicBezTo>
                  <a:cubicBezTo>
                    <a:pt x="16" y="44"/>
                    <a:pt x="19" y="46"/>
                    <a:pt x="20" y="46"/>
                  </a:cubicBezTo>
                  <a:cubicBezTo>
                    <a:pt x="22" y="47"/>
                    <a:pt x="24" y="47"/>
                    <a:pt x="25" y="47"/>
                  </a:cubicBezTo>
                  <a:cubicBezTo>
                    <a:pt x="27" y="48"/>
                    <a:pt x="30" y="50"/>
                    <a:pt x="31" y="52"/>
                  </a:cubicBezTo>
                  <a:cubicBezTo>
                    <a:pt x="33" y="54"/>
                    <a:pt x="34" y="58"/>
                    <a:pt x="35" y="60"/>
                  </a:cubicBezTo>
                  <a:cubicBezTo>
                    <a:pt x="35" y="61"/>
                    <a:pt x="34" y="65"/>
                    <a:pt x="35" y="67"/>
                  </a:cubicBezTo>
                  <a:cubicBezTo>
                    <a:pt x="35" y="70"/>
                    <a:pt x="36" y="76"/>
                    <a:pt x="37" y="79"/>
                  </a:cubicBezTo>
                  <a:cubicBezTo>
                    <a:pt x="38" y="81"/>
                    <a:pt x="40" y="85"/>
                    <a:pt x="41" y="86"/>
                  </a:cubicBezTo>
                  <a:cubicBezTo>
                    <a:pt x="42" y="87"/>
                    <a:pt x="44" y="88"/>
                    <a:pt x="45" y="89"/>
                  </a:cubicBezTo>
                  <a:cubicBezTo>
                    <a:pt x="45" y="90"/>
                    <a:pt x="44" y="92"/>
                    <a:pt x="44" y="93"/>
                  </a:cubicBezTo>
                  <a:cubicBezTo>
                    <a:pt x="43" y="94"/>
                    <a:pt x="40" y="95"/>
                    <a:pt x="39" y="96"/>
                  </a:cubicBezTo>
                  <a:cubicBezTo>
                    <a:pt x="38" y="96"/>
                    <a:pt x="35" y="97"/>
                    <a:pt x="33" y="97"/>
                  </a:cubicBezTo>
                  <a:cubicBezTo>
                    <a:pt x="32" y="98"/>
                    <a:pt x="29" y="100"/>
                    <a:pt x="28" y="101"/>
                  </a:cubicBezTo>
                  <a:cubicBezTo>
                    <a:pt x="27" y="102"/>
                    <a:pt x="25" y="103"/>
                    <a:pt x="24" y="103"/>
                  </a:cubicBezTo>
                  <a:cubicBezTo>
                    <a:pt x="23" y="104"/>
                    <a:pt x="21" y="105"/>
                    <a:pt x="20" y="106"/>
                  </a:cubicBezTo>
                  <a:cubicBezTo>
                    <a:pt x="19" y="107"/>
                    <a:pt x="16" y="109"/>
                    <a:pt x="14" y="111"/>
                  </a:cubicBezTo>
                  <a:cubicBezTo>
                    <a:pt x="14" y="112"/>
                    <a:pt x="12" y="114"/>
                    <a:pt x="12" y="116"/>
                  </a:cubicBezTo>
                  <a:cubicBezTo>
                    <a:pt x="11" y="118"/>
                    <a:pt x="12" y="122"/>
                    <a:pt x="13" y="124"/>
                  </a:cubicBezTo>
                  <a:cubicBezTo>
                    <a:pt x="13" y="126"/>
                    <a:pt x="15" y="130"/>
                    <a:pt x="17" y="132"/>
                  </a:cubicBezTo>
                  <a:cubicBezTo>
                    <a:pt x="18" y="133"/>
                    <a:pt x="23" y="135"/>
                    <a:pt x="25" y="136"/>
                  </a:cubicBezTo>
                  <a:cubicBezTo>
                    <a:pt x="26" y="138"/>
                    <a:pt x="29" y="141"/>
                    <a:pt x="30" y="143"/>
                  </a:cubicBezTo>
                  <a:cubicBezTo>
                    <a:pt x="30" y="144"/>
                    <a:pt x="31" y="147"/>
                    <a:pt x="32" y="148"/>
                  </a:cubicBezTo>
                  <a:cubicBezTo>
                    <a:pt x="33" y="149"/>
                    <a:pt x="36" y="150"/>
                    <a:pt x="37" y="150"/>
                  </a:cubicBezTo>
                  <a:cubicBezTo>
                    <a:pt x="38" y="150"/>
                    <a:pt x="41" y="149"/>
                    <a:pt x="42" y="149"/>
                  </a:cubicBezTo>
                  <a:cubicBezTo>
                    <a:pt x="44" y="148"/>
                    <a:pt x="48" y="146"/>
                    <a:pt x="49" y="145"/>
                  </a:cubicBezTo>
                  <a:cubicBezTo>
                    <a:pt x="52" y="143"/>
                    <a:pt x="56" y="139"/>
                    <a:pt x="59" y="138"/>
                  </a:cubicBezTo>
                  <a:cubicBezTo>
                    <a:pt x="61" y="137"/>
                    <a:pt x="65" y="135"/>
                    <a:pt x="66" y="134"/>
                  </a:cubicBezTo>
                  <a:cubicBezTo>
                    <a:pt x="68" y="133"/>
                    <a:pt x="72" y="130"/>
                    <a:pt x="73" y="129"/>
                  </a:cubicBezTo>
                  <a:cubicBezTo>
                    <a:pt x="74" y="128"/>
                    <a:pt x="75" y="126"/>
                    <a:pt x="75" y="125"/>
                  </a:cubicBezTo>
                  <a:cubicBezTo>
                    <a:pt x="75" y="125"/>
                    <a:pt x="74" y="123"/>
                    <a:pt x="74" y="122"/>
                  </a:cubicBezTo>
                  <a:cubicBezTo>
                    <a:pt x="74" y="122"/>
                    <a:pt x="72" y="120"/>
                    <a:pt x="72" y="120"/>
                  </a:cubicBezTo>
                  <a:cubicBezTo>
                    <a:pt x="71" y="118"/>
                    <a:pt x="72" y="116"/>
                    <a:pt x="72" y="115"/>
                  </a:cubicBezTo>
                  <a:cubicBezTo>
                    <a:pt x="72" y="113"/>
                    <a:pt x="73" y="111"/>
                    <a:pt x="74" y="109"/>
                  </a:cubicBezTo>
                  <a:cubicBezTo>
                    <a:pt x="75" y="108"/>
                    <a:pt x="78" y="106"/>
                    <a:pt x="79" y="105"/>
                  </a:cubicBezTo>
                  <a:cubicBezTo>
                    <a:pt x="81" y="105"/>
                    <a:pt x="84" y="104"/>
                    <a:pt x="85" y="103"/>
                  </a:cubicBezTo>
                  <a:cubicBezTo>
                    <a:pt x="85" y="102"/>
                    <a:pt x="86" y="100"/>
                    <a:pt x="86" y="99"/>
                  </a:cubicBezTo>
                  <a:cubicBezTo>
                    <a:pt x="86" y="97"/>
                    <a:pt x="87" y="94"/>
                    <a:pt x="87" y="92"/>
                  </a:cubicBezTo>
                  <a:cubicBezTo>
                    <a:pt x="87" y="90"/>
                    <a:pt x="89" y="86"/>
                    <a:pt x="89" y="84"/>
                  </a:cubicBezTo>
                  <a:cubicBezTo>
                    <a:pt x="88" y="82"/>
                    <a:pt x="87" y="79"/>
                    <a:pt x="86" y="77"/>
                  </a:cubicBezTo>
                  <a:cubicBezTo>
                    <a:pt x="85" y="76"/>
                    <a:pt x="82" y="73"/>
                    <a:pt x="81" y="71"/>
                  </a:cubicBezTo>
                  <a:cubicBezTo>
                    <a:pt x="80" y="70"/>
                    <a:pt x="78" y="66"/>
                    <a:pt x="77" y="65"/>
                  </a:cubicBezTo>
                  <a:cubicBezTo>
                    <a:pt x="77" y="63"/>
                    <a:pt x="78" y="59"/>
                    <a:pt x="79" y="57"/>
                  </a:cubicBezTo>
                  <a:cubicBezTo>
                    <a:pt x="79" y="55"/>
                    <a:pt x="83" y="54"/>
                    <a:pt x="83" y="52"/>
                  </a:cubicBezTo>
                  <a:cubicBezTo>
                    <a:pt x="84" y="51"/>
                    <a:pt x="83" y="48"/>
                    <a:pt x="82" y="48"/>
                  </a:cubicBezTo>
                  <a:cubicBezTo>
                    <a:pt x="82" y="47"/>
                    <a:pt x="80" y="46"/>
                    <a:pt x="79" y="45"/>
                  </a:cubicBezTo>
                  <a:cubicBezTo>
                    <a:pt x="79" y="44"/>
                    <a:pt x="78" y="41"/>
                    <a:pt x="78" y="3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08" name="Freeform 35">
              <a:extLst>
                <a:ext uri="{FF2B5EF4-FFF2-40B4-BE49-F238E27FC236}">
                  <a16:creationId xmlns:a16="http://schemas.microsoft.com/office/drawing/2014/main" id="{48531742-85D7-4485-A1AD-C1D57DD2AD7F}"/>
                </a:ext>
              </a:extLst>
            </p:cNvPr>
            <p:cNvSpPr>
              <a:spLocks/>
            </p:cNvSpPr>
            <p:nvPr/>
          </p:nvSpPr>
          <p:spPr bwMode="auto">
            <a:xfrm>
              <a:off x="7196730" y="3410227"/>
              <a:ext cx="18979" cy="18979"/>
            </a:xfrm>
            <a:custGeom>
              <a:avLst/>
              <a:gdLst/>
              <a:ahLst/>
              <a:cxnLst>
                <a:cxn ang="0">
                  <a:pos x="8" y="4"/>
                </a:cxn>
                <a:cxn ang="0">
                  <a:pos x="6" y="6"/>
                </a:cxn>
                <a:cxn ang="0">
                  <a:pos x="4" y="7"/>
                </a:cxn>
                <a:cxn ang="0">
                  <a:pos x="0" y="6"/>
                </a:cxn>
                <a:cxn ang="0">
                  <a:pos x="0" y="3"/>
                </a:cxn>
                <a:cxn ang="0">
                  <a:pos x="2" y="1"/>
                </a:cxn>
                <a:cxn ang="0">
                  <a:pos x="5" y="1"/>
                </a:cxn>
                <a:cxn ang="0">
                  <a:pos x="8" y="4"/>
                </a:cxn>
              </a:cxnLst>
              <a:rect l="0" t="0" r="r" b="b"/>
              <a:pathLst>
                <a:path w="8" h="7">
                  <a:moveTo>
                    <a:pt x="8" y="4"/>
                  </a:moveTo>
                  <a:cubicBezTo>
                    <a:pt x="8" y="5"/>
                    <a:pt x="7" y="6"/>
                    <a:pt x="6" y="6"/>
                  </a:cubicBezTo>
                  <a:cubicBezTo>
                    <a:pt x="6" y="7"/>
                    <a:pt x="4" y="7"/>
                    <a:pt x="4" y="7"/>
                  </a:cubicBezTo>
                  <a:cubicBezTo>
                    <a:pt x="3" y="7"/>
                    <a:pt x="1" y="7"/>
                    <a:pt x="0" y="6"/>
                  </a:cubicBezTo>
                  <a:cubicBezTo>
                    <a:pt x="0" y="5"/>
                    <a:pt x="0" y="3"/>
                    <a:pt x="0" y="3"/>
                  </a:cubicBezTo>
                  <a:cubicBezTo>
                    <a:pt x="0" y="2"/>
                    <a:pt x="1" y="1"/>
                    <a:pt x="2" y="1"/>
                  </a:cubicBezTo>
                  <a:cubicBezTo>
                    <a:pt x="3" y="1"/>
                    <a:pt x="4" y="0"/>
                    <a:pt x="5" y="1"/>
                  </a:cubicBezTo>
                  <a:cubicBezTo>
                    <a:pt x="6" y="1"/>
                    <a:pt x="8" y="3"/>
                    <a:pt x="8" y="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09" name="Freeform 36">
              <a:extLst>
                <a:ext uri="{FF2B5EF4-FFF2-40B4-BE49-F238E27FC236}">
                  <a16:creationId xmlns:a16="http://schemas.microsoft.com/office/drawing/2014/main" id="{A1B66432-85A1-402D-B304-CA466F3EBFD8}"/>
                </a:ext>
              </a:extLst>
            </p:cNvPr>
            <p:cNvSpPr>
              <a:spLocks/>
            </p:cNvSpPr>
            <p:nvPr/>
          </p:nvSpPr>
          <p:spPr bwMode="auto">
            <a:xfrm>
              <a:off x="7207575" y="3356004"/>
              <a:ext cx="70490" cy="67780"/>
            </a:xfrm>
            <a:custGeom>
              <a:avLst/>
              <a:gdLst/>
              <a:ahLst/>
              <a:cxnLst>
                <a:cxn ang="0">
                  <a:pos x="15" y="25"/>
                </a:cxn>
                <a:cxn ang="0">
                  <a:pos x="13" y="19"/>
                </a:cxn>
                <a:cxn ang="0">
                  <a:pos x="10" y="14"/>
                </a:cxn>
                <a:cxn ang="0">
                  <a:pos x="4" y="11"/>
                </a:cxn>
                <a:cxn ang="0">
                  <a:pos x="1" y="9"/>
                </a:cxn>
                <a:cxn ang="0">
                  <a:pos x="1" y="6"/>
                </a:cxn>
                <a:cxn ang="0">
                  <a:pos x="4" y="6"/>
                </a:cxn>
                <a:cxn ang="0">
                  <a:pos x="7" y="6"/>
                </a:cxn>
                <a:cxn ang="0">
                  <a:pos x="8" y="3"/>
                </a:cxn>
                <a:cxn ang="0">
                  <a:pos x="9" y="1"/>
                </a:cxn>
                <a:cxn ang="0">
                  <a:pos x="12" y="0"/>
                </a:cxn>
                <a:cxn ang="0">
                  <a:pos x="17" y="2"/>
                </a:cxn>
                <a:cxn ang="0">
                  <a:pos x="20" y="4"/>
                </a:cxn>
                <a:cxn ang="0">
                  <a:pos x="24" y="6"/>
                </a:cxn>
                <a:cxn ang="0">
                  <a:pos x="27" y="11"/>
                </a:cxn>
                <a:cxn ang="0">
                  <a:pos x="26" y="15"/>
                </a:cxn>
                <a:cxn ang="0">
                  <a:pos x="24" y="18"/>
                </a:cxn>
                <a:cxn ang="0">
                  <a:pos x="21" y="21"/>
                </a:cxn>
                <a:cxn ang="0">
                  <a:pos x="19" y="23"/>
                </a:cxn>
                <a:cxn ang="0">
                  <a:pos x="17" y="25"/>
                </a:cxn>
                <a:cxn ang="0">
                  <a:pos x="15" y="25"/>
                </a:cxn>
              </a:cxnLst>
              <a:rect l="0" t="0" r="r" b="b"/>
              <a:pathLst>
                <a:path w="27" h="26">
                  <a:moveTo>
                    <a:pt x="15" y="25"/>
                  </a:moveTo>
                  <a:cubicBezTo>
                    <a:pt x="13" y="24"/>
                    <a:pt x="14" y="20"/>
                    <a:pt x="13" y="19"/>
                  </a:cubicBezTo>
                  <a:cubicBezTo>
                    <a:pt x="13" y="17"/>
                    <a:pt x="11" y="15"/>
                    <a:pt x="10" y="14"/>
                  </a:cubicBezTo>
                  <a:cubicBezTo>
                    <a:pt x="8" y="13"/>
                    <a:pt x="5" y="12"/>
                    <a:pt x="4" y="11"/>
                  </a:cubicBezTo>
                  <a:cubicBezTo>
                    <a:pt x="3" y="11"/>
                    <a:pt x="1" y="10"/>
                    <a:pt x="1" y="9"/>
                  </a:cubicBezTo>
                  <a:cubicBezTo>
                    <a:pt x="0" y="8"/>
                    <a:pt x="1" y="7"/>
                    <a:pt x="1" y="6"/>
                  </a:cubicBezTo>
                  <a:cubicBezTo>
                    <a:pt x="2" y="6"/>
                    <a:pt x="3" y="6"/>
                    <a:pt x="4" y="6"/>
                  </a:cubicBezTo>
                  <a:cubicBezTo>
                    <a:pt x="4" y="6"/>
                    <a:pt x="6" y="6"/>
                    <a:pt x="7" y="6"/>
                  </a:cubicBezTo>
                  <a:cubicBezTo>
                    <a:pt x="7" y="5"/>
                    <a:pt x="8" y="4"/>
                    <a:pt x="8" y="3"/>
                  </a:cubicBezTo>
                  <a:cubicBezTo>
                    <a:pt x="8" y="2"/>
                    <a:pt x="8" y="1"/>
                    <a:pt x="9" y="1"/>
                  </a:cubicBezTo>
                  <a:cubicBezTo>
                    <a:pt x="9" y="0"/>
                    <a:pt x="11" y="0"/>
                    <a:pt x="12" y="0"/>
                  </a:cubicBezTo>
                  <a:cubicBezTo>
                    <a:pt x="13" y="0"/>
                    <a:pt x="16" y="1"/>
                    <a:pt x="17" y="2"/>
                  </a:cubicBezTo>
                  <a:cubicBezTo>
                    <a:pt x="18" y="2"/>
                    <a:pt x="20" y="4"/>
                    <a:pt x="20" y="4"/>
                  </a:cubicBezTo>
                  <a:cubicBezTo>
                    <a:pt x="21" y="5"/>
                    <a:pt x="23" y="6"/>
                    <a:pt x="24" y="6"/>
                  </a:cubicBezTo>
                  <a:cubicBezTo>
                    <a:pt x="25" y="7"/>
                    <a:pt x="27" y="10"/>
                    <a:pt x="27" y="11"/>
                  </a:cubicBezTo>
                  <a:cubicBezTo>
                    <a:pt x="27" y="12"/>
                    <a:pt x="26" y="14"/>
                    <a:pt x="26" y="15"/>
                  </a:cubicBezTo>
                  <a:cubicBezTo>
                    <a:pt x="26" y="16"/>
                    <a:pt x="25" y="17"/>
                    <a:pt x="24" y="18"/>
                  </a:cubicBezTo>
                  <a:cubicBezTo>
                    <a:pt x="23" y="19"/>
                    <a:pt x="22" y="20"/>
                    <a:pt x="21" y="21"/>
                  </a:cubicBezTo>
                  <a:cubicBezTo>
                    <a:pt x="20" y="21"/>
                    <a:pt x="19" y="23"/>
                    <a:pt x="19" y="23"/>
                  </a:cubicBezTo>
                  <a:cubicBezTo>
                    <a:pt x="18" y="24"/>
                    <a:pt x="18" y="25"/>
                    <a:pt x="17" y="25"/>
                  </a:cubicBezTo>
                  <a:cubicBezTo>
                    <a:pt x="17" y="26"/>
                    <a:pt x="15" y="26"/>
                    <a:pt x="15" y="2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10" name="Freeform 37">
              <a:extLst>
                <a:ext uri="{FF2B5EF4-FFF2-40B4-BE49-F238E27FC236}">
                  <a16:creationId xmlns:a16="http://schemas.microsoft.com/office/drawing/2014/main" id="{AD9DA3CF-4509-4A22-ABC8-D2495D0D1913}"/>
                </a:ext>
              </a:extLst>
            </p:cNvPr>
            <p:cNvSpPr>
              <a:spLocks/>
            </p:cNvSpPr>
            <p:nvPr/>
          </p:nvSpPr>
          <p:spPr bwMode="auto">
            <a:xfrm>
              <a:off x="7372955" y="5264660"/>
              <a:ext cx="78624" cy="51513"/>
            </a:xfrm>
            <a:custGeom>
              <a:avLst/>
              <a:gdLst/>
              <a:ahLst/>
              <a:cxnLst>
                <a:cxn ang="0">
                  <a:pos x="25" y="15"/>
                </a:cxn>
                <a:cxn ang="0">
                  <a:pos x="20" y="18"/>
                </a:cxn>
                <a:cxn ang="0">
                  <a:pos x="11" y="18"/>
                </a:cxn>
                <a:cxn ang="0">
                  <a:pos x="8" y="15"/>
                </a:cxn>
                <a:cxn ang="0">
                  <a:pos x="2" y="14"/>
                </a:cxn>
                <a:cxn ang="0">
                  <a:pos x="0" y="10"/>
                </a:cxn>
                <a:cxn ang="0">
                  <a:pos x="4" y="7"/>
                </a:cxn>
                <a:cxn ang="0">
                  <a:pos x="8" y="5"/>
                </a:cxn>
                <a:cxn ang="0">
                  <a:pos x="8" y="1"/>
                </a:cxn>
                <a:cxn ang="0">
                  <a:pos x="13" y="0"/>
                </a:cxn>
                <a:cxn ang="0">
                  <a:pos x="19" y="1"/>
                </a:cxn>
                <a:cxn ang="0">
                  <a:pos x="22" y="5"/>
                </a:cxn>
                <a:cxn ang="0">
                  <a:pos x="25" y="7"/>
                </a:cxn>
                <a:cxn ang="0">
                  <a:pos x="29" y="9"/>
                </a:cxn>
                <a:cxn ang="0">
                  <a:pos x="30" y="12"/>
                </a:cxn>
                <a:cxn ang="0">
                  <a:pos x="28" y="15"/>
                </a:cxn>
                <a:cxn ang="0">
                  <a:pos x="25" y="15"/>
                </a:cxn>
              </a:cxnLst>
              <a:rect l="0" t="0" r="r" b="b"/>
              <a:pathLst>
                <a:path w="30" h="19">
                  <a:moveTo>
                    <a:pt x="25" y="15"/>
                  </a:moveTo>
                  <a:cubicBezTo>
                    <a:pt x="24" y="16"/>
                    <a:pt x="21" y="18"/>
                    <a:pt x="20" y="18"/>
                  </a:cubicBezTo>
                  <a:cubicBezTo>
                    <a:pt x="18" y="18"/>
                    <a:pt x="13" y="19"/>
                    <a:pt x="11" y="18"/>
                  </a:cubicBezTo>
                  <a:cubicBezTo>
                    <a:pt x="10" y="18"/>
                    <a:pt x="9" y="16"/>
                    <a:pt x="8" y="15"/>
                  </a:cubicBezTo>
                  <a:cubicBezTo>
                    <a:pt x="7" y="15"/>
                    <a:pt x="3" y="15"/>
                    <a:pt x="2" y="14"/>
                  </a:cubicBezTo>
                  <a:cubicBezTo>
                    <a:pt x="1" y="13"/>
                    <a:pt x="0" y="11"/>
                    <a:pt x="0" y="10"/>
                  </a:cubicBezTo>
                  <a:cubicBezTo>
                    <a:pt x="0" y="9"/>
                    <a:pt x="3" y="7"/>
                    <a:pt x="4" y="7"/>
                  </a:cubicBezTo>
                  <a:cubicBezTo>
                    <a:pt x="5" y="6"/>
                    <a:pt x="8" y="6"/>
                    <a:pt x="8" y="5"/>
                  </a:cubicBezTo>
                  <a:cubicBezTo>
                    <a:pt x="9" y="4"/>
                    <a:pt x="8" y="2"/>
                    <a:pt x="8" y="1"/>
                  </a:cubicBezTo>
                  <a:cubicBezTo>
                    <a:pt x="9" y="0"/>
                    <a:pt x="12" y="0"/>
                    <a:pt x="13" y="0"/>
                  </a:cubicBezTo>
                  <a:cubicBezTo>
                    <a:pt x="14" y="0"/>
                    <a:pt x="17" y="1"/>
                    <a:pt x="19" y="1"/>
                  </a:cubicBezTo>
                  <a:cubicBezTo>
                    <a:pt x="20" y="2"/>
                    <a:pt x="21" y="4"/>
                    <a:pt x="22" y="5"/>
                  </a:cubicBezTo>
                  <a:cubicBezTo>
                    <a:pt x="22" y="6"/>
                    <a:pt x="25" y="6"/>
                    <a:pt x="25" y="7"/>
                  </a:cubicBezTo>
                  <a:cubicBezTo>
                    <a:pt x="26" y="7"/>
                    <a:pt x="28" y="9"/>
                    <a:pt x="29" y="9"/>
                  </a:cubicBezTo>
                  <a:cubicBezTo>
                    <a:pt x="29" y="10"/>
                    <a:pt x="30" y="12"/>
                    <a:pt x="30" y="12"/>
                  </a:cubicBezTo>
                  <a:cubicBezTo>
                    <a:pt x="30" y="13"/>
                    <a:pt x="28" y="15"/>
                    <a:pt x="28" y="15"/>
                  </a:cubicBezTo>
                  <a:cubicBezTo>
                    <a:pt x="27" y="15"/>
                    <a:pt x="26" y="15"/>
                    <a:pt x="25" y="1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11" name="Freeform 38">
              <a:extLst>
                <a:ext uri="{FF2B5EF4-FFF2-40B4-BE49-F238E27FC236}">
                  <a16:creationId xmlns:a16="http://schemas.microsoft.com/office/drawing/2014/main" id="{60996258-82CB-4DEF-926C-41C1233DDF89}"/>
                </a:ext>
              </a:extLst>
            </p:cNvPr>
            <p:cNvSpPr>
              <a:spLocks/>
            </p:cNvSpPr>
            <p:nvPr/>
          </p:nvSpPr>
          <p:spPr bwMode="auto">
            <a:xfrm>
              <a:off x="7088284" y="5232126"/>
              <a:ext cx="29824" cy="29824"/>
            </a:xfrm>
            <a:custGeom>
              <a:avLst/>
              <a:gdLst/>
              <a:ahLst/>
              <a:cxnLst>
                <a:cxn ang="0">
                  <a:pos x="9" y="5"/>
                </a:cxn>
                <a:cxn ang="0">
                  <a:pos x="11" y="9"/>
                </a:cxn>
                <a:cxn ang="0">
                  <a:pos x="9" y="12"/>
                </a:cxn>
                <a:cxn ang="0">
                  <a:pos x="4" y="10"/>
                </a:cxn>
                <a:cxn ang="0">
                  <a:pos x="1" y="6"/>
                </a:cxn>
                <a:cxn ang="0">
                  <a:pos x="2" y="2"/>
                </a:cxn>
                <a:cxn ang="0">
                  <a:pos x="6" y="0"/>
                </a:cxn>
                <a:cxn ang="0">
                  <a:pos x="9" y="5"/>
                </a:cxn>
              </a:cxnLst>
              <a:rect l="0" t="0" r="r" b="b"/>
              <a:pathLst>
                <a:path w="11" h="12">
                  <a:moveTo>
                    <a:pt x="9" y="5"/>
                  </a:moveTo>
                  <a:cubicBezTo>
                    <a:pt x="10" y="6"/>
                    <a:pt x="11" y="8"/>
                    <a:pt x="11" y="9"/>
                  </a:cubicBezTo>
                  <a:cubicBezTo>
                    <a:pt x="11" y="10"/>
                    <a:pt x="10" y="11"/>
                    <a:pt x="9" y="12"/>
                  </a:cubicBezTo>
                  <a:cubicBezTo>
                    <a:pt x="8" y="12"/>
                    <a:pt x="5" y="11"/>
                    <a:pt x="4" y="10"/>
                  </a:cubicBezTo>
                  <a:cubicBezTo>
                    <a:pt x="2" y="10"/>
                    <a:pt x="1" y="7"/>
                    <a:pt x="1" y="6"/>
                  </a:cubicBezTo>
                  <a:cubicBezTo>
                    <a:pt x="0" y="5"/>
                    <a:pt x="1" y="3"/>
                    <a:pt x="2" y="2"/>
                  </a:cubicBezTo>
                  <a:cubicBezTo>
                    <a:pt x="3" y="1"/>
                    <a:pt x="5" y="0"/>
                    <a:pt x="6" y="0"/>
                  </a:cubicBezTo>
                  <a:cubicBezTo>
                    <a:pt x="7" y="1"/>
                    <a:pt x="8" y="4"/>
                    <a:pt x="9" y="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12" name="Freeform 39">
              <a:extLst>
                <a:ext uri="{FF2B5EF4-FFF2-40B4-BE49-F238E27FC236}">
                  <a16:creationId xmlns:a16="http://schemas.microsoft.com/office/drawing/2014/main" id="{F2408811-071A-48D4-933E-BF933C561308}"/>
                </a:ext>
              </a:extLst>
            </p:cNvPr>
            <p:cNvSpPr>
              <a:spLocks/>
            </p:cNvSpPr>
            <p:nvPr/>
          </p:nvSpPr>
          <p:spPr bwMode="auto">
            <a:xfrm>
              <a:off x="7118106" y="5196880"/>
              <a:ext cx="89469" cy="135558"/>
            </a:xfrm>
            <a:custGeom>
              <a:avLst/>
              <a:gdLst/>
              <a:ahLst/>
              <a:cxnLst>
                <a:cxn ang="0">
                  <a:pos x="19" y="26"/>
                </a:cxn>
                <a:cxn ang="0">
                  <a:pos x="19" y="18"/>
                </a:cxn>
                <a:cxn ang="0">
                  <a:pos x="15" y="11"/>
                </a:cxn>
                <a:cxn ang="0">
                  <a:pos x="10" y="7"/>
                </a:cxn>
                <a:cxn ang="0">
                  <a:pos x="4" y="6"/>
                </a:cxn>
                <a:cxn ang="0">
                  <a:pos x="0" y="4"/>
                </a:cxn>
                <a:cxn ang="0">
                  <a:pos x="7" y="1"/>
                </a:cxn>
                <a:cxn ang="0">
                  <a:pos x="15" y="3"/>
                </a:cxn>
                <a:cxn ang="0">
                  <a:pos x="24" y="7"/>
                </a:cxn>
                <a:cxn ang="0">
                  <a:pos x="32" y="17"/>
                </a:cxn>
                <a:cxn ang="0">
                  <a:pos x="34" y="26"/>
                </a:cxn>
                <a:cxn ang="0">
                  <a:pos x="35" y="36"/>
                </a:cxn>
                <a:cxn ang="0">
                  <a:pos x="31" y="41"/>
                </a:cxn>
                <a:cxn ang="0">
                  <a:pos x="30" y="47"/>
                </a:cxn>
                <a:cxn ang="0">
                  <a:pos x="26" y="49"/>
                </a:cxn>
                <a:cxn ang="0">
                  <a:pos x="22" y="51"/>
                </a:cxn>
                <a:cxn ang="0">
                  <a:pos x="16" y="52"/>
                </a:cxn>
                <a:cxn ang="0">
                  <a:pos x="11" y="47"/>
                </a:cxn>
                <a:cxn ang="0">
                  <a:pos x="6" y="46"/>
                </a:cxn>
                <a:cxn ang="0">
                  <a:pos x="2" y="46"/>
                </a:cxn>
                <a:cxn ang="0">
                  <a:pos x="4" y="40"/>
                </a:cxn>
                <a:cxn ang="0">
                  <a:pos x="11" y="37"/>
                </a:cxn>
                <a:cxn ang="0">
                  <a:pos x="17" y="33"/>
                </a:cxn>
                <a:cxn ang="0">
                  <a:pos x="19" y="26"/>
                </a:cxn>
              </a:cxnLst>
              <a:rect l="0" t="0" r="r" b="b"/>
              <a:pathLst>
                <a:path w="35" h="52">
                  <a:moveTo>
                    <a:pt x="19" y="26"/>
                  </a:moveTo>
                  <a:cubicBezTo>
                    <a:pt x="19" y="24"/>
                    <a:pt x="19" y="20"/>
                    <a:pt x="19" y="18"/>
                  </a:cubicBezTo>
                  <a:cubicBezTo>
                    <a:pt x="18" y="16"/>
                    <a:pt x="16" y="12"/>
                    <a:pt x="15" y="11"/>
                  </a:cubicBezTo>
                  <a:cubicBezTo>
                    <a:pt x="14" y="10"/>
                    <a:pt x="12" y="8"/>
                    <a:pt x="10" y="7"/>
                  </a:cubicBezTo>
                  <a:cubicBezTo>
                    <a:pt x="9" y="7"/>
                    <a:pt x="6" y="6"/>
                    <a:pt x="4" y="6"/>
                  </a:cubicBezTo>
                  <a:cubicBezTo>
                    <a:pt x="3" y="6"/>
                    <a:pt x="0" y="5"/>
                    <a:pt x="0" y="4"/>
                  </a:cubicBezTo>
                  <a:cubicBezTo>
                    <a:pt x="0" y="2"/>
                    <a:pt x="5" y="1"/>
                    <a:pt x="7" y="1"/>
                  </a:cubicBezTo>
                  <a:cubicBezTo>
                    <a:pt x="9" y="0"/>
                    <a:pt x="13" y="2"/>
                    <a:pt x="15" y="3"/>
                  </a:cubicBezTo>
                  <a:cubicBezTo>
                    <a:pt x="17" y="3"/>
                    <a:pt x="22" y="5"/>
                    <a:pt x="24" y="7"/>
                  </a:cubicBezTo>
                  <a:cubicBezTo>
                    <a:pt x="26" y="9"/>
                    <a:pt x="30" y="14"/>
                    <a:pt x="32" y="17"/>
                  </a:cubicBezTo>
                  <a:cubicBezTo>
                    <a:pt x="33" y="20"/>
                    <a:pt x="34" y="24"/>
                    <a:pt x="34" y="26"/>
                  </a:cubicBezTo>
                  <a:cubicBezTo>
                    <a:pt x="35" y="29"/>
                    <a:pt x="35" y="33"/>
                    <a:pt x="35" y="36"/>
                  </a:cubicBezTo>
                  <a:cubicBezTo>
                    <a:pt x="34" y="37"/>
                    <a:pt x="32" y="40"/>
                    <a:pt x="31" y="41"/>
                  </a:cubicBezTo>
                  <a:cubicBezTo>
                    <a:pt x="31" y="43"/>
                    <a:pt x="31" y="46"/>
                    <a:pt x="30" y="47"/>
                  </a:cubicBezTo>
                  <a:cubicBezTo>
                    <a:pt x="29" y="48"/>
                    <a:pt x="27" y="49"/>
                    <a:pt x="26" y="49"/>
                  </a:cubicBezTo>
                  <a:cubicBezTo>
                    <a:pt x="25" y="50"/>
                    <a:pt x="23" y="51"/>
                    <a:pt x="22" y="51"/>
                  </a:cubicBezTo>
                  <a:cubicBezTo>
                    <a:pt x="21" y="52"/>
                    <a:pt x="18" y="52"/>
                    <a:pt x="16" y="52"/>
                  </a:cubicBezTo>
                  <a:cubicBezTo>
                    <a:pt x="15" y="51"/>
                    <a:pt x="13" y="48"/>
                    <a:pt x="11" y="47"/>
                  </a:cubicBezTo>
                  <a:cubicBezTo>
                    <a:pt x="10" y="47"/>
                    <a:pt x="7" y="46"/>
                    <a:pt x="6" y="46"/>
                  </a:cubicBezTo>
                  <a:cubicBezTo>
                    <a:pt x="5" y="46"/>
                    <a:pt x="2" y="47"/>
                    <a:pt x="2" y="46"/>
                  </a:cubicBezTo>
                  <a:cubicBezTo>
                    <a:pt x="1" y="44"/>
                    <a:pt x="3" y="41"/>
                    <a:pt x="4" y="40"/>
                  </a:cubicBezTo>
                  <a:cubicBezTo>
                    <a:pt x="6" y="39"/>
                    <a:pt x="9" y="38"/>
                    <a:pt x="11" y="37"/>
                  </a:cubicBezTo>
                  <a:cubicBezTo>
                    <a:pt x="12" y="36"/>
                    <a:pt x="16" y="34"/>
                    <a:pt x="17" y="33"/>
                  </a:cubicBezTo>
                  <a:cubicBezTo>
                    <a:pt x="18" y="32"/>
                    <a:pt x="19" y="28"/>
                    <a:pt x="19" y="2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13" name="Freeform 40">
              <a:extLst>
                <a:ext uri="{FF2B5EF4-FFF2-40B4-BE49-F238E27FC236}">
                  <a16:creationId xmlns:a16="http://schemas.microsoft.com/office/drawing/2014/main" id="{F325C747-DA23-4949-85F1-79D9D6181F7C}"/>
                </a:ext>
              </a:extLst>
            </p:cNvPr>
            <p:cNvSpPr>
              <a:spLocks/>
            </p:cNvSpPr>
            <p:nvPr/>
          </p:nvSpPr>
          <p:spPr bwMode="auto">
            <a:xfrm>
              <a:off x="6762945" y="5045055"/>
              <a:ext cx="73202" cy="59645"/>
            </a:xfrm>
            <a:custGeom>
              <a:avLst/>
              <a:gdLst/>
              <a:ahLst/>
              <a:cxnLst>
                <a:cxn ang="0">
                  <a:pos x="17" y="22"/>
                </a:cxn>
                <a:cxn ang="0">
                  <a:pos x="15" y="19"/>
                </a:cxn>
                <a:cxn ang="0">
                  <a:pos x="13" y="11"/>
                </a:cxn>
                <a:cxn ang="0">
                  <a:pos x="8" y="12"/>
                </a:cxn>
                <a:cxn ang="0">
                  <a:pos x="3" y="10"/>
                </a:cxn>
                <a:cxn ang="0">
                  <a:pos x="0" y="4"/>
                </a:cxn>
                <a:cxn ang="0">
                  <a:pos x="2" y="0"/>
                </a:cxn>
                <a:cxn ang="0">
                  <a:pos x="8" y="1"/>
                </a:cxn>
                <a:cxn ang="0">
                  <a:pos x="14" y="4"/>
                </a:cxn>
                <a:cxn ang="0">
                  <a:pos x="19" y="9"/>
                </a:cxn>
                <a:cxn ang="0">
                  <a:pos x="25" y="12"/>
                </a:cxn>
                <a:cxn ang="0">
                  <a:pos x="27" y="16"/>
                </a:cxn>
                <a:cxn ang="0">
                  <a:pos x="27" y="21"/>
                </a:cxn>
                <a:cxn ang="0">
                  <a:pos x="23" y="22"/>
                </a:cxn>
                <a:cxn ang="0">
                  <a:pos x="17" y="22"/>
                </a:cxn>
              </a:cxnLst>
              <a:rect l="0" t="0" r="r" b="b"/>
              <a:pathLst>
                <a:path w="28" h="23">
                  <a:moveTo>
                    <a:pt x="17" y="22"/>
                  </a:moveTo>
                  <a:cubicBezTo>
                    <a:pt x="16" y="22"/>
                    <a:pt x="15" y="20"/>
                    <a:pt x="15" y="19"/>
                  </a:cubicBezTo>
                  <a:cubicBezTo>
                    <a:pt x="14" y="17"/>
                    <a:pt x="14" y="12"/>
                    <a:pt x="13" y="11"/>
                  </a:cubicBezTo>
                  <a:cubicBezTo>
                    <a:pt x="12" y="11"/>
                    <a:pt x="9" y="12"/>
                    <a:pt x="8" y="12"/>
                  </a:cubicBezTo>
                  <a:cubicBezTo>
                    <a:pt x="7" y="12"/>
                    <a:pt x="4" y="11"/>
                    <a:pt x="3" y="10"/>
                  </a:cubicBezTo>
                  <a:cubicBezTo>
                    <a:pt x="2" y="9"/>
                    <a:pt x="0" y="6"/>
                    <a:pt x="0" y="4"/>
                  </a:cubicBezTo>
                  <a:cubicBezTo>
                    <a:pt x="0" y="3"/>
                    <a:pt x="1" y="1"/>
                    <a:pt x="2" y="0"/>
                  </a:cubicBezTo>
                  <a:cubicBezTo>
                    <a:pt x="3" y="0"/>
                    <a:pt x="7" y="1"/>
                    <a:pt x="8" y="1"/>
                  </a:cubicBezTo>
                  <a:cubicBezTo>
                    <a:pt x="10" y="2"/>
                    <a:pt x="12" y="3"/>
                    <a:pt x="14" y="4"/>
                  </a:cubicBezTo>
                  <a:cubicBezTo>
                    <a:pt x="15" y="5"/>
                    <a:pt x="18" y="8"/>
                    <a:pt x="19" y="9"/>
                  </a:cubicBezTo>
                  <a:cubicBezTo>
                    <a:pt x="21" y="10"/>
                    <a:pt x="24" y="11"/>
                    <a:pt x="25" y="12"/>
                  </a:cubicBezTo>
                  <a:cubicBezTo>
                    <a:pt x="26" y="13"/>
                    <a:pt x="27" y="15"/>
                    <a:pt x="27" y="16"/>
                  </a:cubicBezTo>
                  <a:cubicBezTo>
                    <a:pt x="27" y="17"/>
                    <a:pt x="28" y="20"/>
                    <a:pt x="27" y="21"/>
                  </a:cubicBezTo>
                  <a:cubicBezTo>
                    <a:pt x="27" y="22"/>
                    <a:pt x="24" y="22"/>
                    <a:pt x="23" y="22"/>
                  </a:cubicBezTo>
                  <a:cubicBezTo>
                    <a:pt x="22" y="23"/>
                    <a:pt x="19" y="23"/>
                    <a:pt x="17" y="2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14" name="Freeform 41">
              <a:extLst>
                <a:ext uri="{FF2B5EF4-FFF2-40B4-BE49-F238E27FC236}">
                  <a16:creationId xmlns:a16="http://schemas.microsoft.com/office/drawing/2014/main" id="{66D6A713-4052-4012-8CA5-8F83FF64ABB1}"/>
                </a:ext>
              </a:extLst>
            </p:cNvPr>
            <p:cNvSpPr>
              <a:spLocks/>
            </p:cNvSpPr>
            <p:nvPr/>
          </p:nvSpPr>
          <p:spPr bwMode="auto">
            <a:xfrm>
              <a:off x="6909347" y="4996254"/>
              <a:ext cx="75912" cy="70490"/>
            </a:xfrm>
            <a:custGeom>
              <a:avLst/>
              <a:gdLst/>
              <a:ahLst/>
              <a:cxnLst>
                <a:cxn ang="0">
                  <a:pos x="5" y="27"/>
                </a:cxn>
                <a:cxn ang="0">
                  <a:pos x="15" y="19"/>
                </a:cxn>
                <a:cxn ang="0">
                  <a:pos x="23" y="15"/>
                </a:cxn>
                <a:cxn ang="0">
                  <a:pos x="28" y="9"/>
                </a:cxn>
                <a:cxn ang="0">
                  <a:pos x="29" y="5"/>
                </a:cxn>
                <a:cxn ang="0">
                  <a:pos x="27" y="1"/>
                </a:cxn>
                <a:cxn ang="0">
                  <a:pos x="21" y="2"/>
                </a:cxn>
                <a:cxn ang="0">
                  <a:pos x="17" y="5"/>
                </a:cxn>
                <a:cxn ang="0">
                  <a:pos x="13" y="5"/>
                </a:cxn>
                <a:cxn ang="0">
                  <a:pos x="10" y="8"/>
                </a:cxn>
                <a:cxn ang="0">
                  <a:pos x="9" y="15"/>
                </a:cxn>
                <a:cxn ang="0">
                  <a:pos x="6" y="17"/>
                </a:cxn>
                <a:cxn ang="0">
                  <a:pos x="2" y="22"/>
                </a:cxn>
                <a:cxn ang="0">
                  <a:pos x="1" y="25"/>
                </a:cxn>
                <a:cxn ang="0">
                  <a:pos x="5" y="27"/>
                </a:cxn>
              </a:cxnLst>
              <a:rect l="0" t="0" r="r" b="b"/>
              <a:pathLst>
                <a:path w="29" h="27">
                  <a:moveTo>
                    <a:pt x="5" y="27"/>
                  </a:moveTo>
                  <a:cubicBezTo>
                    <a:pt x="8" y="27"/>
                    <a:pt x="13" y="21"/>
                    <a:pt x="15" y="19"/>
                  </a:cubicBezTo>
                  <a:cubicBezTo>
                    <a:pt x="17" y="18"/>
                    <a:pt x="22" y="17"/>
                    <a:pt x="23" y="15"/>
                  </a:cubicBezTo>
                  <a:cubicBezTo>
                    <a:pt x="25" y="14"/>
                    <a:pt x="27" y="11"/>
                    <a:pt x="28" y="9"/>
                  </a:cubicBezTo>
                  <a:cubicBezTo>
                    <a:pt x="29" y="8"/>
                    <a:pt x="29" y="6"/>
                    <a:pt x="29" y="5"/>
                  </a:cubicBezTo>
                  <a:cubicBezTo>
                    <a:pt x="29" y="4"/>
                    <a:pt x="28" y="1"/>
                    <a:pt x="27" y="1"/>
                  </a:cubicBezTo>
                  <a:cubicBezTo>
                    <a:pt x="25" y="0"/>
                    <a:pt x="22" y="1"/>
                    <a:pt x="21" y="2"/>
                  </a:cubicBezTo>
                  <a:cubicBezTo>
                    <a:pt x="20" y="2"/>
                    <a:pt x="18" y="4"/>
                    <a:pt x="17" y="5"/>
                  </a:cubicBezTo>
                  <a:cubicBezTo>
                    <a:pt x="16" y="5"/>
                    <a:pt x="14" y="5"/>
                    <a:pt x="13" y="5"/>
                  </a:cubicBezTo>
                  <a:cubicBezTo>
                    <a:pt x="12" y="6"/>
                    <a:pt x="11" y="7"/>
                    <a:pt x="10" y="8"/>
                  </a:cubicBezTo>
                  <a:cubicBezTo>
                    <a:pt x="9" y="10"/>
                    <a:pt x="10" y="14"/>
                    <a:pt x="9" y="15"/>
                  </a:cubicBezTo>
                  <a:cubicBezTo>
                    <a:pt x="8" y="16"/>
                    <a:pt x="7" y="17"/>
                    <a:pt x="6" y="17"/>
                  </a:cubicBezTo>
                  <a:cubicBezTo>
                    <a:pt x="5" y="18"/>
                    <a:pt x="3" y="20"/>
                    <a:pt x="2" y="22"/>
                  </a:cubicBezTo>
                  <a:cubicBezTo>
                    <a:pt x="2" y="22"/>
                    <a:pt x="0" y="24"/>
                    <a:pt x="1" y="25"/>
                  </a:cubicBezTo>
                  <a:cubicBezTo>
                    <a:pt x="1" y="26"/>
                    <a:pt x="4" y="27"/>
                    <a:pt x="5" y="2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15" name="Freeform 42">
              <a:extLst>
                <a:ext uri="{FF2B5EF4-FFF2-40B4-BE49-F238E27FC236}">
                  <a16:creationId xmlns:a16="http://schemas.microsoft.com/office/drawing/2014/main" id="{A2D8099A-875C-413C-A26B-18E4E86A8ED3}"/>
                </a:ext>
              </a:extLst>
            </p:cNvPr>
            <p:cNvSpPr>
              <a:spLocks/>
            </p:cNvSpPr>
            <p:nvPr/>
          </p:nvSpPr>
          <p:spPr bwMode="auto">
            <a:xfrm>
              <a:off x="7042193" y="4933898"/>
              <a:ext cx="100314" cy="124713"/>
            </a:xfrm>
            <a:custGeom>
              <a:avLst/>
              <a:gdLst/>
              <a:ahLst/>
              <a:cxnLst>
                <a:cxn ang="0">
                  <a:pos x="35" y="42"/>
                </a:cxn>
                <a:cxn ang="0">
                  <a:pos x="30" y="46"/>
                </a:cxn>
                <a:cxn ang="0">
                  <a:pos x="25" y="47"/>
                </a:cxn>
                <a:cxn ang="0">
                  <a:pos x="21" y="45"/>
                </a:cxn>
                <a:cxn ang="0">
                  <a:pos x="18" y="39"/>
                </a:cxn>
                <a:cxn ang="0">
                  <a:pos x="16" y="33"/>
                </a:cxn>
                <a:cxn ang="0">
                  <a:pos x="11" y="30"/>
                </a:cxn>
                <a:cxn ang="0">
                  <a:pos x="6" y="28"/>
                </a:cxn>
                <a:cxn ang="0">
                  <a:pos x="3" y="25"/>
                </a:cxn>
                <a:cxn ang="0">
                  <a:pos x="0" y="20"/>
                </a:cxn>
                <a:cxn ang="0">
                  <a:pos x="2" y="14"/>
                </a:cxn>
                <a:cxn ang="0">
                  <a:pos x="3" y="8"/>
                </a:cxn>
                <a:cxn ang="0">
                  <a:pos x="8" y="3"/>
                </a:cxn>
                <a:cxn ang="0">
                  <a:pos x="11" y="0"/>
                </a:cxn>
                <a:cxn ang="0">
                  <a:pos x="18" y="3"/>
                </a:cxn>
                <a:cxn ang="0">
                  <a:pos x="22" y="11"/>
                </a:cxn>
                <a:cxn ang="0">
                  <a:pos x="27" y="15"/>
                </a:cxn>
                <a:cxn ang="0">
                  <a:pos x="31" y="20"/>
                </a:cxn>
                <a:cxn ang="0">
                  <a:pos x="35" y="19"/>
                </a:cxn>
                <a:cxn ang="0">
                  <a:pos x="39" y="22"/>
                </a:cxn>
                <a:cxn ang="0">
                  <a:pos x="37" y="27"/>
                </a:cxn>
                <a:cxn ang="0">
                  <a:pos x="36" y="32"/>
                </a:cxn>
                <a:cxn ang="0">
                  <a:pos x="37" y="37"/>
                </a:cxn>
                <a:cxn ang="0">
                  <a:pos x="36" y="40"/>
                </a:cxn>
                <a:cxn ang="0">
                  <a:pos x="35" y="42"/>
                </a:cxn>
              </a:cxnLst>
              <a:rect l="0" t="0" r="r" b="b"/>
              <a:pathLst>
                <a:path w="39" h="48">
                  <a:moveTo>
                    <a:pt x="35" y="42"/>
                  </a:moveTo>
                  <a:cubicBezTo>
                    <a:pt x="34" y="44"/>
                    <a:pt x="32" y="46"/>
                    <a:pt x="30" y="46"/>
                  </a:cubicBezTo>
                  <a:cubicBezTo>
                    <a:pt x="29" y="47"/>
                    <a:pt x="27" y="48"/>
                    <a:pt x="25" y="47"/>
                  </a:cubicBezTo>
                  <a:cubicBezTo>
                    <a:pt x="24" y="47"/>
                    <a:pt x="22" y="46"/>
                    <a:pt x="21" y="45"/>
                  </a:cubicBezTo>
                  <a:cubicBezTo>
                    <a:pt x="20" y="44"/>
                    <a:pt x="18" y="41"/>
                    <a:pt x="18" y="39"/>
                  </a:cubicBezTo>
                  <a:cubicBezTo>
                    <a:pt x="17" y="38"/>
                    <a:pt x="17" y="34"/>
                    <a:pt x="16" y="33"/>
                  </a:cubicBezTo>
                  <a:cubicBezTo>
                    <a:pt x="15" y="32"/>
                    <a:pt x="13" y="31"/>
                    <a:pt x="11" y="30"/>
                  </a:cubicBezTo>
                  <a:cubicBezTo>
                    <a:pt x="10" y="29"/>
                    <a:pt x="7" y="29"/>
                    <a:pt x="6" y="28"/>
                  </a:cubicBezTo>
                  <a:cubicBezTo>
                    <a:pt x="5" y="28"/>
                    <a:pt x="3" y="26"/>
                    <a:pt x="3" y="25"/>
                  </a:cubicBezTo>
                  <a:cubicBezTo>
                    <a:pt x="2" y="24"/>
                    <a:pt x="0" y="21"/>
                    <a:pt x="0" y="20"/>
                  </a:cubicBezTo>
                  <a:cubicBezTo>
                    <a:pt x="0" y="18"/>
                    <a:pt x="2" y="16"/>
                    <a:pt x="2" y="14"/>
                  </a:cubicBezTo>
                  <a:cubicBezTo>
                    <a:pt x="3" y="13"/>
                    <a:pt x="2" y="9"/>
                    <a:pt x="3" y="8"/>
                  </a:cubicBezTo>
                  <a:cubicBezTo>
                    <a:pt x="4" y="6"/>
                    <a:pt x="6" y="4"/>
                    <a:pt x="8" y="3"/>
                  </a:cubicBezTo>
                  <a:cubicBezTo>
                    <a:pt x="8" y="2"/>
                    <a:pt x="10" y="0"/>
                    <a:pt x="11" y="0"/>
                  </a:cubicBezTo>
                  <a:cubicBezTo>
                    <a:pt x="13" y="0"/>
                    <a:pt x="16" y="2"/>
                    <a:pt x="18" y="3"/>
                  </a:cubicBezTo>
                  <a:cubicBezTo>
                    <a:pt x="19" y="5"/>
                    <a:pt x="20" y="9"/>
                    <a:pt x="22" y="11"/>
                  </a:cubicBezTo>
                  <a:cubicBezTo>
                    <a:pt x="23" y="12"/>
                    <a:pt x="26" y="13"/>
                    <a:pt x="27" y="15"/>
                  </a:cubicBezTo>
                  <a:cubicBezTo>
                    <a:pt x="28" y="16"/>
                    <a:pt x="29" y="19"/>
                    <a:pt x="31" y="20"/>
                  </a:cubicBezTo>
                  <a:cubicBezTo>
                    <a:pt x="32" y="20"/>
                    <a:pt x="34" y="19"/>
                    <a:pt x="35" y="19"/>
                  </a:cubicBezTo>
                  <a:cubicBezTo>
                    <a:pt x="37" y="19"/>
                    <a:pt x="39" y="21"/>
                    <a:pt x="39" y="22"/>
                  </a:cubicBezTo>
                  <a:cubicBezTo>
                    <a:pt x="39" y="23"/>
                    <a:pt x="38" y="26"/>
                    <a:pt x="37" y="27"/>
                  </a:cubicBezTo>
                  <a:cubicBezTo>
                    <a:pt x="37" y="29"/>
                    <a:pt x="36" y="31"/>
                    <a:pt x="36" y="32"/>
                  </a:cubicBezTo>
                  <a:cubicBezTo>
                    <a:pt x="35" y="33"/>
                    <a:pt x="37" y="36"/>
                    <a:pt x="37" y="37"/>
                  </a:cubicBezTo>
                  <a:cubicBezTo>
                    <a:pt x="37" y="38"/>
                    <a:pt x="36" y="39"/>
                    <a:pt x="36" y="40"/>
                  </a:cubicBezTo>
                  <a:cubicBezTo>
                    <a:pt x="36" y="41"/>
                    <a:pt x="36" y="42"/>
                    <a:pt x="35" y="4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16" name="Freeform 43">
              <a:extLst>
                <a:ext uri="{FF2B5EF4-FFF2-40B4-BE49-F238E27FC236}">
                  <a16:creationId xmlns:a16="http://schemas.microsoft.com/office/drawing/2014/main" id="{BDB81901-0DC7-4329-9D16-0F9C017952E3}"/>
                </a:ext>
              </a:extLst>
            </p:cNvPr>
            <p:cNvSpPr>
              <a:spLocks/>
            </p:cNvSpPr>
            <p:nvPr/>
          </p:nvSpPr>
          <p:spPr bwMode="auto">
            <a:xfrm>
              <a:off x="7158774" y="4874253"/>
              <a:ext cx="37956" cy="29824"/>
            </a:xfrm>
            <a:custGeom>
              <a:avLst/>
              <a:gdLst/>
              <a:ahLst/>
              <a:cxnLst>
                <a:cxn ang="0">
                  <a:pos x="10" y="11"/>
                </a:cxn>
                <a:cxn ang="0">
                  <a:pos x="13" y="7"/>
                </a:cxn>
                <a:cxn ang="0">
                  <a:pos x="14" y="3"/>
                </a:cxn>
                <a:cxn ang="0">
                  <a:pos x="12" y="0"/>
                </a:cxn>
                <a:cxn ang="0">
                  <a:pos x="9" y="0"/>
                </a:cxn>
                <a:cxn ang="0">
                  <a:pos x="6" y="1"/>
                </a:cxn>
                <a:cxn ang="0">
                  <a:pos x="4" y="4"/>
                </a:cxn>
                <a:cxn ang="0">
                  <a:pos x="2" y="6"/>
                </a:cxn>
                <a:cxn ang="0">
                  <a:pos x="0" y="9"/>
                </a:cxn>
                <a:cxn ang="0">
                  <a:pos x="0" y="11"/>
                </a:cxn>
                <a:cxn ang="0">
                  <a:pos x="5" y="12"/>
                </a:cxn>
                <a:cxn ang="0">
                  <a:pos x="10" y="11"/>
                </a:cxn>
              </a:cxnLst>
              <a:rect l="0" t="0" r="r" b="b"/>
              <a:pathLst>
                <a:path w="14" h="12">
                  <a:moveTo>
                    <a:pt x="10" y="11"/>
                  </a:moveTo>
                  <a:cubicBezTo>
                    <a:pt x="11" y="10"/>
                    <a:pt x="12" y="8"/>
                    <a:pt x="13" y="7"/>
                  </a:cubicBezTo>
                  <a:cubicBezTo>
                    <a:pt x="13" y="6"/>
                    <a:pt x="14" y="4"/>
                    <a:pt x="14" y="3"/>
                  </a:cubicBezTo>
                  <a:cubicBezTo>
                    <a:pt x="14" y="2"/>
                    <a:pt x="13" y="0"/>
                    <a:pt x="12" y="0"/>
                  </a:cubicBezTo>
                  <a:cubicBezTo>
                    <a:pt x="11" y="0"/>
                    <a:pt x="10" y="0"/>
                    <a:pt x="9" y="0"/>
                  </a:cubicBezTo>
                  <a:cubicBezTo>
                    <a:pt x="8" y="0"/>
                    <a:pt x="7" y="1"/>
                    <a:pt x="6" y="1"/>
                  </a:cubicBezTo>
                  <a:cubicBezTo>
                    <a:pt x="5" y="2"/>
                    <a:pt x="5" y="3"/>
                    <a:pt x="4" y="4"/>
                  </a:cubicBezTo>
                  <a:cubicBezTo>
                    <a:pt x="4" y="5"/>
                    <a:pt x="2" y="5"/>
                    <a:pt x="2" y="6"/>
                  </a:cubicBezTo>
                  <a:cubicBezTo>
                    <a:pt x="1" y="7"/>
                    <a:pt x="0" y="8"/>
                    <a:pt x="0" y="9"/>
                  </a:cubicBezTo>
                  <a:cubicBezTo>
                    <a:pt x="0" y="9"/>
                    <a:pt x="0" y="11"/>
                    <a:pt x="0" y="11"/>
                  </a:cubicBezTo>
                  <a:cubicBezTo>
                    <a:pt x="1" y="12"/>
                    <a:pt x="3" y="12"/>
                    <a:pt x="5" y="12"/>
                  </a:cubicBezTo>
                  <a:cubicBezTo>
                    <a:pt x="6" y="12"/>
                    <a:pt x="9" y="12"/>
                    <a:pt x="10" y="1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17" name="Freeform 44">
              <a:extLst>
                <a:ext uri="{FF2B5EF4-FFF2-40B4-BE49-F238E27FC236}">
                  <a16:creationId xmlns:a16="http://schemas.microsoft.com/office/drawing/2014/main" id="{F3D4D399-CA7A-40FB-9F5B-00F2C0CC7F37}"/>
                </a:ext>
              </a:extLst>
            </p:cNvPr>
            <p:cNvSpPr>
              <a:spLocks/>
            </p:cNvSpPr>
            <p:nvPr/>
          </p:nvSpPr>
          <p:spPr bwMode="auto">
            <a:xfrm>
              <a:off x="7210285" y="4844429"/>
              <a:ext cx="27112" cy="32534"/>
            </a:xfrm>
            <a:custGeom>
              <a:avLst/>
              <a:gdLst/>
              <a:ahLst/>
              <a:cxnLst>
                <a:cxn ang="0">
                  <a:pos x="4" y="12"/>
                </a:cxn>
                <a:cxn ang="0">
                  <a:pos x="1" y="9"/>
                </a:cxn>
                <a:cxn ang="0">
                  <a:pos x="0" y="5"/>
                </a:cxn>
                <a:cxn ang="0">
                  <a:pos x="1" y="1"/>
                </a:cxn>
                <a:cxn ang="0">
                  <a:pos x="6" y="0"/>
                </a:cxn>
                <a:cxn ang="0">
                  <a:pos x="8" y="1"/>
                </a:cxn>
                <a:cxn ang="0">
                  <a:pos x="10" y="6"/>
                </a:cxn>
                <a:cxn ang="0">
                  <a:pos x="9" y="10"/>
                </a:cxn>
                <a:cxn ang="0">
                  <a:pos x="4" y="12"/>
                </a:cxn>
              </a:cxnLst>
              <a:rect l="0" t="0" r="r" b="b"/>
              <a:pathLst>
                <a:path w="10" h="12">
                  <a:moveTo>
                    <a:pt x="4" y="12"/>
                  </a:moveTo>
                  <a:cubicBezTo>
                    <a:pt x="3" y="12"/>
                    <a:pt x="2" y="10"/>
                    <a:pt x="1" y="9"/>
                  </a:cubicBezTo>
                  <a:cubicBezTo>
                    <a:pt x="0" y="8"/>
                    <a:pt x="0" y="6"/>
                    <a:pt x="0" y="5"/>
                  </a:cubicBezTo>
                  <a:cubicBezTo>
                    <a:pt x="0" y="4"/>
                    <a:pt x="1" y="2"/>
                    <a:pt x="1" y="1"/>
                  </a:cubicBezTo>
                  <a:cubicBezTo>
                    <a:pt x="2" y="0"/>
                    <a:pt x="5" y="0"/>
                    <a:pt x="6" y="0"/>
                  </a:cubicBezTo>
                  <a:cubicBezTo>
                    <a:pt x="6" y="0"/>
                    <a:pt x="8" y="1"/>
                    <a:pt x="8" y="1"/>
                  </a:cubicBezTo>
                  <a:cubicBezTo>
                    <a:pt x="9" y="2"/>
                    <a:pt x="10" y="5"/>
                    <a:pt x="10" y="6"/>
                  </a:cubicBezTo>
                  <a:cubicBezTo>
                    <a:pt x="10" y="7"/>
                    <a:pt x="10" y="9"/>
                    <a:pt x="9" y="10"/>
                  </a:cubicBezTo>
                  <a:cubicBezTo>
                    <a:pt x="8" y="11"/>
                    <a:pt x="6" y="12"/>
                    <a:pt x="4" y="1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18" name="Freeform 45">
              <a:extLst>
                <a:ext uri="{FF2B5EF4-FFF2-40B4-BE49-F238E27FC236}">
                  <a16:creationId xmlns:a16="http://schemas.microsoft.com/office/drawing/2014/main" id="{E8FA0434-5D3A-4E05-9792-F760E392C884}"/>
                </a:ext>
              </a:extLst>
            </p:cNvPr>
            <p:cNvSpPr>
              <a:spLocks/>
            </p:cNvSpPr>
            <p:nvPr/>
          </p:nvSpPr>
          <p:spPr bwMode="auto">
            <a:xfrm>
              <a:off x="7291620" y="4830874"/>
              <a:ext cx="46091" cy="32534"/>
            </a:xfrm>
            <a:custGeom>
              <a:avLst/>
              <a:gdLst/>
              <a:ahLst/>
              <a:cxnLst>
                <a:cxn ang="0">
                  <a:pos x="10" y="12"/>
                </a:cxn>
                <a:cxn ang="0">
                  <a:pos x="6" y="9"/>
                </a:cxn>
                <a:cxn ang="0">
                  <a:pos x="3" y="9"/>
                </a:cxn>
                <a:cxn ang="0">
                  <a:pos x="0" y="6"/>
                </a:cxn>
                <a:cxn ang="0">
                  <a:pos x="2" y="1"/>
                </a:cxn>
                <a:cxn ang="0">
                  <a:pos x="7" y="0"/>
                </a:cxn>
                <a:cxn ang="0">
                  <a:pos x="11" y="1"/>
                </a:cxn>
                <a:cxn ang="0">
                  <a:pos x="14" y="5"/>
                </a:cxn>
                <a:cxn ang="0">
                  <a:pos x="16" y="7"/>
                </a:cxn>
                <a:cxn ang="0">
                  <a:pos x="15" y="11"/>
                </a:cxn>
                <a:cxn ang="0">
                  <a:pos x="10" y="12"/>
                </a:cxn>
              </a:cxnLst>
              <a:rect l="0" t="0" r="r" b="b"/>
              <a:pathLst>
                <a:path w="17" h="12">
                  <a:moveTo>
                    <a:pt x="10" y="12"/>
                  </a:moveTo>
                  <a:cubicBezTo>
                    <a:pt x="9" y="12"/>
                    <a:pt x="7" y="9"/>
                    <a:pt x="6" y="9"/>
                  </a:cubicBezTo>
                  <a:cubicBezTo>
                    <a:pt x="5" y="9"/>
                    <a:pt x="3" y="9"/>
                    <a:pt x="3" y="9"/>
                  </a:cubicBezTo>
                  <a:cubicBezTo>
                    <a:pt x="2" y="9"/>
                    <a:pt x="1" y="7"/>
                    <a:pt x="0" y="6"/>
                  </a:cubicBezTo>
                  <a:cubicBezTo>
                    <a:pt x="0" y="5"/>
                    <a:pt x="1" y="2"/>
                    <a:pt x="2" y="1"/>
                  </a:cubicBezTo>
                  <a:cubicBezTo>
                    <a:pt x="3" y="1"/>
                    <a:pt x="6" y="0"/>
                    <a:pt x="7" y="0"/>
                  </a:cubicBezTo>
                  <a:cubicBezTo>
                    <a:pt x="8" y="0"/>
                    <a:pt x="10" y="1"/>
                    <a:pt x="11" y="1"/>
                  </a:cubicBezTo>
                  <a:cubicBezTo>
                    <a:pt x="12" y="2"/>
                    <a:pt x="13" y="4"/>
                    <a:pt x="14" y="5"/>
                  </a:cubicBezTo>
                  <a:cubicBezTo>
                    <a:pt x="15" y="5"/>
                    <a:pt x="16" y="6"/>
                    <a:pt x="16" y="7"/>
                  </a:cubicBezTo>
                  <a:cubicBezTo>
                    <a:pt x="17" y="8"/>
                    <a:pt x="15" y="10"/>
                    <a:pt x="15" y="11"/>
                  </a:cubicBezTo>
                  <a:cubicBezTo>
                    <a:pt x="14" y="11"/>
                    <a:pt x="11" y="12"/>
                    <a:pt x="10" y="1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19" name="Freeform 46">
              <a:extLst>
                <a:ext uri="{FF2B5EF4-FFF2-40B4-BE49-F238E27FC236}">
                  <a16:creationId xmlns:a16="http://schemas.microsoft.com/office/drawing/2014/main" id="{F6258043-5C63-4F96-9B91-0BEF8D7C43B0}"/>
                </a:ext>
              </a:extLst>
            </p:cNvPr>
            <p:cNvSpPr>
              <a:spLocks/>
            </p:cNvSpPr>
            <p:nvPr/>
          </p:nvSpPr>
          <p:spPr bwMode="auto">
            <a:xfrm>
              <a:off x="7381089" y="4806473"/>
              <a:ext cx="219605" cy="146403"/>
            </a:xfrm>
            <a:custGeom>
              <a:avLst/>
              <a:gdLst/>
              <a:ahLst/>
              <a:cxnLst>
                <a:cxn ang="0">
                  <a:pos x="26" y="50"/>
                </a:cxn>
                <a:cxn ang="0">
                  <a:pos x="18" y="51"/>
                </a:cxn>
                <a:cxn ang="0">
                  <a:pos x="14" y="53"/>
                </a:cxn>
                <a:cxn ang="0">
                  <a:pos x="8" y="56"/>
                </a:cxn>
                <a:cxn ang="0">
                  <a:pos x="4" y="55"/>
                </a:cxn>
                <a:cxn ang="0">
                  <a:pos x="0" y="51"/>
                </a:cxn>
                <a:cxn ang="0">
                  <a:pos x="3" y="46"/>
                </a:cxn>
                <a:cxn ang="0">
                  <a:pos x="7" y="44"/>
                </a:cxn>
                <a:cxn ang="0">
                  <a:pos x="9" y="41"/>
                </a:cxn>
                <a:cxn ang="0">
                  <a:pos x="16" y="39"/>
                </a:cxn>
                <a:cxn ang="0">
                  <a:pos x="19" y="41"/>
                </a:cxn>
                <a:cxn ang="0">
                  <a:pos x="25" y="41"/>
                </a:cxn>
                <a:cxn ang="0">
                  <a:pos x="28" y="41"/>
                </a:cxn>
                <a:cxn ang="0">
                  <a:pos x="29" y="37"/>
                </a:cxn>
                <a:cxn ang="0">
                  <a:pos x="26" y="34"/>
                </a:cxn>
                <a:cxn ang="0">
                  <a:pos x="24" y="31"/>
                </a:cxn>
                <a:cxn ang="0">
                  <a:pos x="27" y="28"/>
                </a:cxn>
                <a:cxn ang="0">
                  <a:pos x="32" y="27"/>
                </a:cxn>
                <a:cxn ang="0">
                  <a:pos x="36" y="28"/>
                </a:cxn>
                <a:cxn ang="0">
                  <a:pos x="44" y="26"/>
                </a:cxn>
                <a:cxn ang="0">
                  <a:pos x="49" y="21"/>
                </a:cxn>
                <a:cxn ang="0">
                  <a:pos x="55" y="18"/>
                </a:cxn>
                <a:cxn ang="0">
                  <a:pos x="57" y="16"/>
                </a:cxn>
                <a:cxn ang="0">
                  <a:pos x="59" y="13"/>
                </a:cxn>
                <a:cxn ang="0">
                  <a:pos x="58" y="10"/>
                </a:cxn>
                <a:cxn ang="0">
                  <a:pos x="60" y="4"/>
                </a:cxn>
                <a:cxn ang="0">
                  <a:pos x="66" y="0"/>
                </a:cxn>
                <a:cxn ang="0">
                  <a:pos x="71" y="1"/>
                </a:cxn>
                <a:cxn ang="0">
                  <a:pos x="75" y="3"/>
                </a:cxn>
                <a:cxn ang="0">
                  <a:pos x="78" y="6"/>
                </a:cxn>
                <a:cxn ang="0">
                  <a:pos x="80" y="9"/>
                </a:cxn>
                <a:cxn ang="0">
                  <a:pos x="83" y="9"/>
                </a:cxn>
                <a:cxn ang="0">
                  <a:pos x="83" y="12"/>
                </a:cxn>
                <a:cxn ang="0">
                  <a:pos x="81" y="16"/>
                </a:cxn>
                <a:cxn ang="0">
                  <a:pos x="75" y="16"/>
                </a:cxn>
                <a:cxn ang="0">
                  <a:pos x="71" y="15"/>
                </a:cxn>
                <a:cxn ang="0">
                  <a:pos x="66" y="16"/>
                </a:cxn>
                <a:cxn ang="0">
                  <a:pos x="60" y="20"/>
                </a:cxn>
                <a:cxn ang="0">
                  <a:pos x="53" y="25"/>
                </a:cxn>
                <a:cxn ang="0">
                  <a:pos x="48" y="33"/>
                </a:cxn>
                <a:cxn ang="0">
                  <a:pos x="45" y="39"/>
                </a:cxn>
                <a:cxn ang="0">
                  <a:pos x="41" y="44"/>
                </a:cxn>
                <a:cxn ang="0">
                  <a:pos x="36" y="46"/>
                </a:cxn>
                <a:cxn ang="0">
                  <a:pos x="33" y="51"/>
                </a:cxn>
                <a:cxn ang="0">
                  <a:pos x="26" y="50"/>
                </a:cxn>
              </a:cxnLst>
              <a:rect l="0" t="0" r="r" b="b"/>
              <a:pathLst>
                <a:path w="84" h="56">
                  <a:moveTo>
                    <a:pt x="26" y="50"/>
                  </a:moveTo>
                  <a:cubicBezTo>
                    <a:pt x="24" y="50"/>
                    <a:pt x="20" y="50"/>
                    <a:pt x="18" y="51"/>
                  </a:cubicBezTo>
                  <a:cubicBezTo>
                    <a:pt x="17" y="51"/>
                    <a:pt x="15" y="53"/>
                    <a:pt x="14" y="53"/>
                  </a:cubicBezTo>
                  <a:cubicBezTo>
                    <a:pt x="13" y="54"/>
                    <a:pt x="10" y="56"/>
                    <a:pt x="8" y="56"/>
                  </a:cubicBezTo>
                  <a:cubicBezTo>
                    <a:pt x="7" y="56"/>
                    <a:pt x="5" y="56"/>
                    <a:pt x="4" y="55"/>
                  </a:cubicBezTo>
                  <a:cubicBezTo>
                    <a:pt x="3" y="54"/>
                    <a:pt x="0" y="52"/>
                    <a:pt x="0" y="51"/>
                  </a:cubicBezTo>
                  <a:cubicBezTo>
                    <a:pt x="0" y="49"/>
                    <a:pt x="2" y="47"/>
                    <a:pt x="3" y="46"/>
                  </a:cubicBezTo>
                  <a:cubicBezTo>
                    <a:pt x="4" y="45"/>
                    <a:pt x="6" y="45"/>
                    <a:pt x="7" y="44"/>
                  </a:cubicBezTo>
                  <a:cubicBezTo>
                    <a:pt x="8" y="43"/>
                    <a:pt x="9" y="42"/>
                    <a:pt x="9" y="41"/>
                  </a:cubicBezTo>
                  <a:cubicBezTo>
                    <a:pt x="11" y="40"/>
                    <a:pt x="14" y="39"/>
                    <a:pt x="16" y="39"/>
                  </a:cubicBezTo>
                  <a:cubicBezTo>
                    <a:pt x="17" y="39"/>
                    <a:pt x="18" y="40"/>
                    <a:pt x="19" y="41"/>
                  </a:cubicBezTo>
                  <a:cubicBezTo>
                    <a:pt x="21" y="41"/>
                    <a:pt x="24" y="41"/>
                    <a:pt x="25" y="41"/>
                  </a:cubicBezTo>
                  <a:cubicBezTo>
                    <a:pt x="26" y="41"/>
                    <a:pt x="28" y="42"/>
                    <a:pt x="28" y="41"/>
                  </a:cubicBezTo>
                  <a:cubicBezTo>
                    <a:pt x="29" y="40"/>
                    <a:pt x="29" y="38"/>
                    <a:pt x="29" y="37"/>
                  </a:cubicBezTo>
                  <a:cubicBezTo>
                    <a:pt x="29" y="36"/>
                    <a:pt x="27" y="35"/>
                    <a:pt x="26" y="34"/>
                  </a:cubicBezTo>
                  <a:cubicBezTo>
                    <a:pt x="26" y="33"/>
                    <a:pt x="24" y="32"/>
                    <a:pt x="24" y="31"/>
                  </a:cubicBezTo>
                  <a:cubicBezTo>
                    <a:pt x="24" y="30"/>
                    <a:pt x="26" y="28"/>
                    <a:pt x="27" y="28"/>
                  </a:cubicBezTo>
                  <a:cubicBezTo>
                    <a:pt x="28" y="27"/>
                    <a:pt x="30" y="27"/>
                    <a:pt x="32" y="27"/>
                  </a:cubicBezTo>
                  <a:cubicBezTo>
                    <a:pt x="33" y="27"/>
                    <a:pt x="35" y="28"/>
                    <a:pt x="36" y="28"/>
                  </a:cubicBezTo>
                  <a:cubicBezTo>
                    <a:pt x="38" y="28"/>
                    <a:pt x="42" y="27"/>
                    <a:pt x="44" y="26"/>
                  </a:cubicBezTo>
                  <a:cubicBezTo>
                    <a:pt x="45" y="25"/>
                    <a:pt x="47" y="22"/>
                    <a:pt x="49" y="21"/>
                  </a:cubicBezTo>
                  <a:cubicBezTo>
                    <a:pt x="50" y="20"/>
                    <a:pt x="53" y="19"/>
                    <a:pt x="55" y="18"/>
                  </a:cubicBezTo>
                  <a:cubicBezTo>
                    <a:pt x="55" y="17"/>
                    <a:pt x="57" y="16"/>
                    <a:pt x="57" y="16"/>
                  </a:cubicBezTo>
                  <a:cubicBezTo>
                    <a:pt x="58" y="15"/>
                    <a:pt x="59" y="14"/>
                    <a:pt x="59" y="13"/>
                  </a:cubicBezTo>
                  <a:cubicBezTo>
                    <a:pt x="59" y="12"/>
                    <a:pt x="58" y="11"/>
                    <a:pt x="58" y="10"/>
                  </a:cubicBezTo>
                  <a:cubicBezTo>
                    <a:pt x="58" y="9"/>
                    <a:pt x="59" y="5"/>
                    <a:pt x="60" y="4"/>
                  </a:cubicBezTo>
                  <a:cubicBezTo>
                    <a:pt x="61" y="2"/>
                    <a:pt x="64" y="0"/>
                    <a:pt x="66" y="0"/>
                  </a:cubicBezTo>
                  <a:cubicBezTo>
                    <a:pt x="67" y="0"/>
                    <a:pt x="70" y="0"/>
                    <a:pt x="71" y="1"/>
                  </a:cubicBezTo>
                  <a:cubicBezTo>
                    <a:pt x="72" y="1"/>
                    <a:pt x="74" y="2"/>
                    <a:pt x="75" y="3"/>
                  </a:cubicBezTo>
                  <a:cubicBezTo>
                    <a:pt x="76" y="4"/>
                    <a:pt x="77" y="5"/>
                    <a:pt x="78" y="6"/>
                  </a:cubicBezTo>
                  <a:cubicBezTo>
                    <a:pt x="79" y="7"/>
                    <a:pt x="79" y="9"/>
                    <a:pt x="80" y="9"/>
                  </a:cubicBezTo>
                  <a:cubicBezTo>
                    <a:pt x="80" y="10"/>
                    <a:pt x="83" y="9"/>
                    <a:pt x="83" y="9"/>
                  </a:cubicBezTo>
                  <a:cubicBezTo>
                    <a:pt x="84" y="10"/>
                    <a:pt x="84" y="11"/>
                    <a:pt x="83" y="12"/>
                  </a:cubicBezTo>
                  <a:cubicBezTo>
                    <a:pt x="83" y="13"/>
                    <a:pt x="82" y="15"/>
                    <a:pt x="81" y="16"/>
                  </a:cubicBezTo>
                  <a:cubicBezTo>
                    <a:pt x="80" y="16"/>
                    <a:pt x="77" y="16"/>
                    <a:pt x="75" y="16"/>
                  </a:cubicBezTo>
                  <a:cubicBezTo>
                    <a:pt x="74" y="16"/>
                    <a:pt x="72" y="15"/>
                    <a:pt x="71" y="15"/>
                  </a:cubicBezTo>
                  <a:cubicBezTo>
                    <a:pt x="70" y="14"/>
                    <a:pt x="67" y="15"/>
                    <a:pt x="66" y="16"/>
                  </a:cubicBezTo>
                  <a:cubicBezTo>
                    <a:pt x="64" y="16"/>
                    <a:pt x="62" y="19"/>
                    <a:pt x="60" y="20"/>
                  </a:cubicBezTo>
                  <a:cubicBezTo>
                    <a:pt x="58" y="21"/>
                    <a:pt x="54" y="24"/>
                    <a:pt x="53" y="25"/>
                  </a:cubicBezTo>
                  <a:cubicBezTo>
                    <a:pt x="51" y="27"/>
                    <a:pt x="49" y="31"/>
                    <a:pt x="48" y="33"/>
                  </a:cubicBezTo>
                  <a:cubicBezTo>
                    <a:pt x="47" y="35"/>
                    <a:pt x="45" y="38"/>
                    <a:pt x="45" y="39"/>
                  </a:cubicBezTo>
                  <a:cubicBezTo>
                    <a:pt x="44" y="40"/>
                    <a:pt x="42" y="43"/>
                    <a:pt x="41" y="44"/>
                  </a:cubicBezTo>
                  <a:cubicBezTo>
                    <a:pt x="40" y="44"/>
                    <a:pt x="37" y="45"/>
                    <a:pt x="36" y="46"/>
                  </a:cubicBezTo>
                  <a:cubicBezTo>
                    <a:pt x="35" y="47"/>
                    <a:pt x="34" y="50"/>
                    <a:pt x="33" y="51"/>
                  </a:cubicBezTo>
                  <a:cubicBezTo>
                    <a:pt x="32" y="51"/>
                    <a:pt x="28" y="50"/>
                    <a:pt x="26" y="5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20" name="Freeform 47">
              <a:extLst>
                <a:ext uri="{FF2B5EF4-FFF2-40B4-BE49-F238E27FC236}">
                  <a16:creationId xmlns:a16="http://schemas.microsoft.com/office/drawing/2014/main" id="{A99DD225-26B4-4DE6-AA20-DBCCC75B2655}"/>
                </a:ext>
              </a:extLst>
            </p:cNvPr>
            <p:cNvSpPr>
              <a:spLocks/>
            </p:cNvSpPr>
            <p:nvPr/>
          </p:nvSpPr>
          <p:spPr bwMode="auto">
            <a:xfrm>
              <a:off x="7405489" y="4635671"/>
              <a:ext cx="35246" cy="43379"/>
            </a:xfrm>
            <a:custGeom>
              <a:avLst/>
              <a:gdLst/>
              <a:ahLst/>
              <a:cxnLst>
                <a:cxn ang="0">
                  <a:pos x="10" y="16"/>
                </a:cxn>
                <a:cxn ang="0">
                  <a:pos x="7" y="12"/>
                </a:cxn>
                <a:cxn ang="0">
                  <a:pos x="3" y="11"/>
                </a:cxn>
                <a:cxn ang="0">
                  <a:pos x="0" y="8"/>
                </a:cxn>
                <a:cxn ang="0">
                  <a:pos x="3" y="6"/>
                </a:cxn>
                <a:cxn ang="0">
                  <a:pos x="5" y="6"/>
                </a:cxn>
                <a:cxn ang="0">
                  <a:pos x="7" y="3"/>
                </a:cxn>
                <a:cxn ang="0">
                  <a:pos x="11" y="0"/>
                </a:cxn>
                <a:cxn ang="0">
                  <a:pos x="12" y="1"/>
                </a:cxn>
                <a:cxn ang="0">
                  <a:pos x="13" y="6"/>
                </a:cxn>
                <a:cxn ang="0">
                  <a:pos x="13" y="10"/>
                </a:cxn>
                <a:cxn ang="0">
                  <a:pos x="10" y="16"/>
                </a:cxn>
              </a:cxnLst>
              <a:rect l="0" t="0" r="r" b="b"/>
              <a:pathLst>
                <a:path w="14" h="16">
                  <a:moveTo>
                    <a:pt x="10" y="16"/>
                  </a:moveTo>
                  <a:cubicBezTo>
                    <a:pt x="9" y="16"/>
                    <a:pt x="8" y="13"/>
                    <a:pt x="7" y="12"/>
                  </a:cubicBezTo>
                  <a:cubicBezTo>
                    <a:pt x="6" y="12"/>
                    <a:pt x="4" y="12"/>
                    <a:pt x="3" y="11"/>
                  </a:cubicBezTo>
                  <a:cubicBezTo>
                    <a:pt x="2" y="11"/>
                    <a:pt x="0" y="9"/>
                    <a:pt x="0" y="8"/>
                  </a:cubicBezTo>
                  <a:cubicBezTo>
                    <a:pt x="1" y="7"/>
                    <a:pt x="2" y="6"/>
                    <a:pt x="3" y="6"/>
                  </a:cubicBezTo>
                  <a:cubicBezTo>
                    <a:pt x="3" y="6"/>
                    <a:pt x="5" y="6"/>
                    <a:pt x="5" y="6"/>
                  </a:cubicBezTo>
                  <a:cubicBezTo>
                    <a:pt x="6" y="5"/>
                    <a:pt x="7" y="3"/>
                    <a:pt x="7" y="3"/>
                  </a:cubicBezTo>
                  <a:cubicBezTo>
                    <a:pt x="8" y="2"/>
                    <a:pt x="9" y="0"/>
                    <a:pt x="11" y="0"/>
                  </a:cubicBezTo>
                  <a:cubicBezTo>
                    <a:pt x="11" y="0"/>
                    <a:pt x="12" y="0"/>
                    <a:pt x="12" y="1"/>
                  </a:cubicBezTo>
                  <a:cubicBezTo>
                    <a:pt x="13" y="2"/>
                    <a:pt x="13" y="5"/>
                    <a:pt x="13" y="6"/>
                  </a:cubicBezTo>
                  <a:cubicBezTo>
                    <a:pt x="14" y="7"/>
                    <a:pt x="13" y="9"/>
                    <a:pt x="13" y="10"/>
                  </a:cubicBezTo>
                  <a:cubicBezTo>
                    <a:pt x="13" y="11"/>
                    <a:pt x="12" y="16"/>
                    <a:pt x="10" y="1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21" name="Freeform 48">
              <a:extLst>
                <a:ext uri="{FF2B5EF4-FFF2-40B4-BE49-F238E27FC236}">
                  <a16:creationId xmlns:a16="http://schemas.microsoft.com/office/drawing/2014/main" id="{0C22501C-2979-4C14-B924-47B61FEB525F}"/>
                </a:ext>
              </a:extLst>
            </p:cNvPr>
            <p:cNvSpPr>
              <a:spLocks/>
            </p:cNvSpPr>
            <p:nvPr/>
          </p:nvSpPr>
          <p:spPr bwMode="auto">
            <a:xfrm>
              <a:off x="7107261" y="4581448"/>
              <a:ext cx="173514" cy="238582"/>
            </a:xfrm>
            <a:custGeom>
              <a:avLst/>
              <a:gdLst/>
              <a:ahLst/>
              <a:cxnLst>
                <a:cxn ang="0">
                  <a:pos x="66" y="26"/>
                </a:cxn>
                <a:cxn ang="0">
                  <a:pos x="62" y="12"/>
                </a:cxn>
                <a:cxn ang="0">
                  <a:pos x="55" y="4"/>
                </a:cxn>
                <a:cxn ang="0">
                  <a:pos x="47" y="0"/>
                </a:cxn>
                <a:cxn ang="0">
                  <a:pos x="38" y="2"/>
                </a:cxn>
                <a:cxn ang="0">
                  <a:pos x="32" y="9"/>
                </a:cxn>
                <a:cxn ang="0">
                  <a:pos x="28" y="15"/>
                </a:cxn>
                <a:cxn ang="0">
                  <a:pos x="24" y="20"/>
                </a:cxn>
                <a:cxn ang="0">
                  <a:pos x="19" y="23"/>
                </a:cxn>
                <a:cxn ang="0">
                  <a:pos x="12" y="25"/>
                </a:cxn>
                <a:cxn ang="0">
                  <a:pos x="8" y="29"/>
                </a:cxn>
                <a:cxn ang="0">
                  <a:pos x="6" y="35"/>
                </a:cxn>
                <a:cxn ang="0">
                  <a:pos x="3" y="36"/>
                </a:cxn>
                <a:cxn ang="0">
                  <a:pos x="1" y="37"/>
                </a:cxn>
                <a:cxn ang="0">
                  <a:pos x="0" y="41"/>
                </a:cxn>
                <a:cxn ang="0">
                  <a:pos x="5" y="46"/>
                </a:cxn>
                <a:cxn ang="0">
                  <a:pos x="8" y="54"/>
                </a:cxn>
                <a:cxn ang="0">
                  <a:pos x="10" y="60"/>
                </a:cxn>
                <a:cxn ang="0">
                  <a:pos x="15" y="69"/>
                </a:cxn>
                <a:cxn ang="0">
                  <a:pos x="17" y="77"/>
                </a:cxn>
                <a:cxn ang="0">
                  <a:pos x="20" y="85"/>
                </a:cxn>
                <a:cxn ang="0">
                  <a:pos x="22" y="90"/>
                </a:cxn>
                <a:cxn ang="0">
                  <a:pos x="27" y="91"/>
                </a:cxn>
                <a:cxn ang="0">
                  <a:pos x="34" y="87"/>
                </a:cxn>
                <a:cxn ang="0">
                  <a:pos x="40" y="83"/>
                </a:cxn>
                <a:cxn ang="0">
                  <a:pos x="46" y="80"/>
                </a:cxn>
                <a:cxn ang="0">
                  <a:pos x="53" y="77"/>
                </a:cxn>
                <a:cxn ang="0">
                  <a:pos x="57" y="70"/>
                </a:cxn>
                <a:cxn ang="0">
                  <a:pos x="58" y="58"/>
                </a:cxn>
                <a:cxn ang="0">
                  <a:pos x="62" y="46"/>
                </a:cxn>
                <a:cxn ang="0">
                  <a:pos x="65" y="36"/>
                </a:cxn>
                <a:cxn ang="0">
                  <a:pos x="67" y="30"/>
                </a:cxn>
                <a:cxn ang="0">
                  <a:pos x="66" y="26"/>
                </a:cxn>
              </a:cxnLst>
              <a:rect l="0" t="0" r="r" b="b"/>
              <a:pathLst>
                <a:path w="67" h="91">
                  <a:moveTo>
                    <a:pt x="66" y="26"/>
                  </a:moveTo>
                  <a:cubicBezTo>
                    <a:pt x="66" y="22"/>
                    <a:pt x="64" y="15"/>
                    <a:pt x="62" y="12"/>
                  </a:cubicBezTo>
                  <a:cubicBezTo>
                    <a:pt x="61" y="10"/>
                    <a:pt x="57" y="5"/>
                    <a:pt x="55" y="4"/>
                  </a:cubicBezTo>
                  <a:cubicBezTo>
                    <a:pt x="53" y="2"/>
                    <a:pt x="49" y="0"/>
                    <a:pt x="47" y="0"/>
                  </a:cubicBezTo>
                  <a:cubicBezTo>
                    <a:pt x="45" y="0"/>
                    <a:pt x="40" y="0"/>
                    <a:pt x="38" y="2"/>
                  </a:cubicBezTo>
                  <a:cubicBezTo>
                    <a:pt x="36" y="3"/>
                    <a:pt x="34" y="7"/>
                    <a:pt x="32" y="9"/>
                  </a:cubicBezTo>
                  <a:cubicBezTo>
                    <a:pt x="31" y="11"/>
                    <a:pt x="29" y="13"/>
                    <a:pt x="28" y="15"/>
                  </a:cubicBezTo>
                  <a:cubicBezTo>
                    <a:pt x="27" y="16"/>
                    <a:pt x="25" y="19"/>
                    <a:pt x="24" y="20"/>
                  </a:cubicBezTo>
                  <a:cubicBezTo>
                    <a:pt x="23" y="21"/>
                    <a:pt x="20" y="22"/>
                    <a:pt x="19" y="23"/>
                  </a:cubicBezTo>
                  <a:cubicBezTo>
                    <a:pt x="17" y="24"/>
                    <a:pt x="13" y="24"/>
                    <a:pt x="12" y="25"/>
                  </a:cubicBezTo>
                  <a:cubicBezTo>
                    <a:pt x="10" y="25"/>
                    <a:pt x="9" y="28"/>
                    <a:pt x="8" y="29"/>
                  </a:cubicBezTo>
                  <a:cubicBezTo>
                    <a:pt x="8" y="30"/>
                    <a:pt x="7" y="33"/>
                    <a:pt x="6" y="35"/>
                  </a:cubicBezTo>
                  <a:cubicBezTo>
                    <a:pt x="6" y="35"/>
                    <a:pt x="4" y="36"/>
                    <a:pt x="3" y="36"/>
                  </a:cubicBezTo>
                  <a:cubicBezTo>
                    <a:pt x="3" y="37"/>
                    <a:pt x="1" y="37"/>
                    <a:pt x="1" y="37"/>
                  </a:cubicBezTo>
                  <a:cubicBezTo>
                    <a:pt x="0" y="38"/>
                    <a:pt x="0" y="40"/>
                    <a:pt x="0" y="41"/>
                  </a:cubicBezTo>
                  <a:cubicBezTo>
                    <a:pt x="1" y="43"/>
                    <a:pt x="4" y="44"/>
                    <a:pt x="5" y="46"/>
                  </a:cubicBezTo>
                  <a:cubicBezTo>
                    <a:pt x="6" y="48"/>
                    <a:pt x="7" y="52"/>
                    <a:pt x="8" y="54"/>
                  </a:cubicBezTo>
                  <a:cubicBezTo>
                    <a:pt x="9" y="56"/>
                    <a:pt x="9" y="59"/>
                    <a:pt x="10" y="60"/>
                  </a:cubicBezTo>
                  <a:cubicBezTo>
                    <a:pt x="11" y="63"/>
                    <a:pt x="14" y="67"/>
                    <a:pt x="15" y="69"/>
                  </a:cubicBezTo>
                  <a:cubicBezTo>
                    <a:pt x="16" y="71"/>
                    <a:pt x="16" y="75"/>
                    <a:pt x="17" y="77"/>
                  </a:cubicBezTo>
                  <a:cubicBezTo>
                    <a:pt x="18" y="79"/>
                    <a:pt x="19" y="83"/>
                    <a:pt x="20" y="85"/>
                  </a:cubicBezTo>
                  <a:cubicBezTo>
                    <a:pt x="21" y="86"/>
                    <a:pt x="21" y="90"/>
                    <a:pt x="22" y="90"/>
                  </a:cubicBezTo>
                  <a:cubicBezTo>
                    <a:pt x="23" y="91"/>
                    <a:pt x="26" y="91"/>
                    <a:pt x="27" y="91"/>
                  </a:cubicBezTo>
                  <a:cubicBezTo>
                    <a:pt x="29" y="90"/>
                    <a:pt x="32" y="88"/>
                    <a:pt x="34" y="87"/>
                  </a:cubicBezTo>
                  <a:cubicBezTo>
                    <a:pt x="35" y="86"/>
                    <a:pt x="39" y="84"/>
                    <a:pt x="40" y="83"/>
                  </a:cubicBezTo>
                  <a:cubicBezTo>
                    <a:pt x="42" y="82"/>
                    <a:pt x="44" y="80"/>
                    <a:pt x="46" y="80"/>
                  </a:cubicBezTo>
                  <a:cubicBezTo>
                    <a:pt x="48" y="79"/>
                    <a:pt x="52" y="78"/>
                    <a:pt x="53" y="77"/>
                  </a:cubicBezTo>
                  <a:cubicBezTo>
                    <a:pt x="55" y="76"/>
                    <a:pt x="57" y="72"/>
                    <a:pt x="57" y="70"/>
                  </a:cubicBezTo>
                  <a:cubicBezTo>
                    <a:pt x="58" y="67"/>
                    <a:pt x="57" y="61"/>
                    <a:pt x="58" y="58"/>
                  </a:cubicBezTo>
                  <a:cubicBezTo>
                    <a:pt x="58" y="55"/>
                    <a:pt x="61" y="49"/>
                    <a:pt x="62" y="46"/>
                  </a:cubicBezTo>
                  <a:cubicBezTo>
                    <a:pt x="62" y="43"/>
                    <a:pt x="65" y="39"/>
                    <a:pt x="65" y="36"/>
                  </a:cubicBezTo>
                  <a:cubicBezTo>
                    <a:pt x="66" y="35"/>
                    <a:pt x="67" y="32"/>
                    <a:pt x="67" y="30"/>
                  </a:cubicBezTo>
                  <a:cubicBezTo>
                    <a:pt x="67" y="29"/>
                    <a:pt x="67" y="27"/>
                    <a:pt x="66" y="2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22" name="Freeform 49">
              <a:extLst>
                <a:ext uri="{FF2B5EF4-FFF2-40B4-BE49-F238E27FC236}">
                  <a16:creationId xmlns:a16="http://schemas.microsoft.com/office/drawing/2014/main" id="{56A8E02C-475A-4F56-B42B-2A1D1DBD648E}"/>
                </a:ext>
              </a:extLst>
            </p:cNvPr>
            <p:cNvSpPr>
              <a:spLocks/>
            </p:cNvSpPr>
            <p:nvPr/>
          </p:nvSpPr>
          <p:spPr bwMode="auto">
            <a:xfrm>
              <a:off x="6846990" y="4776651"/>
              <a:ext cx="24401" cy="18979"/>
            </a:xfrm>
            <a:custGeom>
              <a:avLst/>
              <a:gdLst/>
              <a:ahLst/>
              <a:cxnLst>
                <a:cxn ang="0">
                  <a:pos x="10" y="4"/>
                </a:cxn>
                <a:cxn ang="0">
                  <a:pos x="8" y="7"/>
                </a:cxn>
                <a:cxn ang="0">
                  <a:pos x="4" y="7"/>
                </a:cxn>
                <a:cxn ang="0">
                  <a:pos x="0" y="4"/>
                </a:cxn>
                <a:cxn ang="0">
                  <a:pos x="2" y="1"/>
                </a:cxn>
                <a:cxn ang="0">
                  <a:pos x="5" y="0"/>
                </a:cxn>
                <a:cxn ang="0">
                  <a:pos x="7" y="1"/>
                </a:cxn>
                <a:cxn ang="0">
                  <a:pos x="10" y="4"/>
                </a:cxn>
              </a:cxnLst>
              <a:rect l="0" t="0" r="r" b="b"/>
              <a:pathLst>
                <a:path w="10" h="7">
                  <a:moveTo>
                    <a:pt x="10" y="4"/>
                  </a:moveTo>
                  <a:cubicBezTo>
                    <a:pt x="10" y="5"/>
                    <a:pt x="9" y="6"/>
                    <a:pt x="8" y="7"/>
                  </a:cubicBezTo>
                  <a:cubicBezTo>
                    <a:pt x="7" y="7"/>
                    <a:pt x="5" y="7"/>
                    <a:pt x="4" y="7"/>
                  </a:cubicBezTo>
                  <a:cubicBezTo>
                    <a:pt x="3" y="7"/>
                    <a:pt x="1" y="5"/>
                    <a:pt x="0" y="4"/>
                  </a:cubicBezTo>
                  <a:cubicBezTo>
                    <a:pt x="0" y="3"/>
                    <a:pt x="1" y="1"/>
                    <a:pt x="2" y="1"/>
                  </a:cubicBezTo>
                  <a:cubicBezTo>
                    <a:pt x="2" y="0"/>
                    <a:pt x="4" y="0"/>
                    <a:pt x="5" y="0"/>
                  </a:cubicBezTo>
                  <a:cubicBezTo>
                    <a:pt x="5" y="0"/>
                    <a:pt x="7" y="1"/>
                    <a:pt x="7" y="1"/>
                  </a:cubicBezTo>
                  <a:cubicBezTo>
                    <a:pt x="8" y="2"/>
                    <a:pt x="10" y="3"/>
                    <a:pt x="10" y="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23" name="Freeform 50">
              <a:extLst>
                <a:ext uri="{FF2B5EF4-FFF2-40B4-BE49-F238E27FC236}">
                  <a16:creationId xmlns:a16="http://schemas.microsoft.com/office/drawing/2014/main" id="{0C6EBC54-CC9C-43C5-8BB7-FB4D686BFBB0}"/>
                </a:ext>
              </a:extLst>
            </p:cNvPr>
            <p:cNvSpPr>
              <a:spLocks/>
            </p:cNvSpPr>
            <p:nvPr/>
          </p:nvSpPr>
          <p:spPr bwMode="auto">
            <a:xfrm>
              <a:off x="6874102" y="4722428"/>
              <a:ext cx="48801" cy="75912"/>
            </a:xfrm>
            <a:custGeom>
              <a:avLst/>
              <a:gdLst/>
              <a:ahLst/>
              <a:cxnLst>
                <a:cxn ang="0">
                  <a:pos x="5" y="21"/>
                </a:cxn>
                <a:cxn ang="0">
                  <a:pos x="3" y="18"/>
                </a:cxn>
                <a:cxn ang="0">
                  <a:pos x="1" y="16"/>
                </a:cxn>
                <a:cxn ang="0">
                  <a:pos x="1" y="11"/>
                </a:cxn>
                <a:cxn ang="0">
                  <a:pos x="6" y="10"/>
                </a:cxn>
                <a:cxn ang="0">
                  <a:pos x="7" y="6"/>
                </a:cxn>
                <a:cxn ang="0">
                  <a:pos x="9" y="2"/>
                </a:cxn>
                <a:cxn ang="0">
                  <a:pos x="13" y="0"/>
                </a:cxn>
                <a:cxn ang="0">
                  <a:pos x="16" y="3"/>
                </a:cxn>
                <a:cxn ang="0">
                  <a:pos x="17" y="6"/>
                </a:cxn>
                <a:cxn ang="0">
                  <a:pos x="17" y="10"/>
                </a:cxn>
                <a:cxn ang="0">
                  <a:pos x="18" y="12"/>
                </a:cxn>
                <a:cxn ang="0">
                  <a:pos x="18" y="16"/>
                </a:cxn>
                <a:cxn ang="0">
                  <a:pos x="16" y="18"/>
                </a:cxn>
                <a:cxn ang="0">
                  <a:pos x="14" y="20"/>
                </a:cxn>
                <a:cxn ang="0">
                  <a:pos x="15" y="24"/>
                </a:cxn>
                <a:cxn ang="0">
                  <a:pos x="16" y="27"/>
                </a:cxn>
                <a:cxn ang="0">
                  <a:pos x="15" y="28"/>
                </a:cxn>
                <a:cxn ang="0">
                  <a:pos x="12" y="28"/>
                </a:cxn>
                <a:cxn ang="0">
                  <a:pos x="10" y="25"/>
                </a:cxn>
                <a:cxn ang="0">
                  <a:pos x="9" y="22"/>
                </a:cxn>
                <a:cxn ang="0">
                  <a:pos x="5" y="21"/>
                </a:cxn>
              </a:cxnLst>
              <a:rect l="0" t="0" r="r" b="b"/>
              <a:pathLst>
                <a:path w="18" h="29">
                  <a:moveTo>
                    <a:pt x="5" y="21"/>
                  </a:moveTo>
                  <a:cubicBezTo>
                    <a:pt x="4" y="20"/>
                    <a:pt x="4" y="18"/>
                    <a:pt x="3" y="18"/>
                  </a:cubicBezTo>
                  <a:cubicBezTo>
                    <a:pt x="3" y="17"/>
                    <a:pt x="1" y="16"/>
                    <a:pt x="1" y="16"/>
                  </a:cubicBezTo>
                  <a:cubicBezTo>
                    <a:pt x="0" y="15"/>
                    <a:pt x="0" y="12"/>
                    <a:pt x="1" y="11"/>
                  </a:cubicBezTo>
                  <a:cubicBezTo>
                    <a:pt x="2" y="10"/>
                    <a:pt x="5" y="10"/>
                    <a:pt x="6" y="10"/>
                  </a:cubicBezTo>
                  <a:cubicBezTo>
                    <a:pt x="7" y="9"/>
                    <a:pt x="7" y="7"/>
                    <a:pt x="7" y="6"/>
                  </a:cubicBezTo>
                  <a:cubicBezTo>
                    <a:pt x="8" y="5"/>
                    <a:pt x="8" y="3"/>
                    <a:pt x="9" y="2"/>
                  </a:cubicBezTo>
                  <a:cubicBezTo>
                    <a:pt x="9" y="1"/>
                    <a:pt x="12" y="0"/>
                    <a:pt x="13" y="0"/>
                  </a:cubicBezTo>
                  <a:cubicBezTo>
                    <a:pt x="14" y="1"/>
                    <a:pt x="15" y="2"/>
                    <a:pt x="16" y="3"/>
                  </a:cubicBezTo>
                  <a:cubicBezTo>
                    <a:pt x="16" y="3"/>
                    <a:pt x="16" y="5"/>
                    <a:pt x="17" y="6"/>
                  </a:cubicBezTo>
                  <a:cubicBezTo>
                    <a:pt x="17" y="7"/>
                    <a:pt x="17" y="9"/>
                    <a:pt x="17" y="10"/>
                  </a:cubicBezTo>
                  <a:cubicBezTo>
                    <a:pt x="17" y="10"/>
                    <a:pt x="17" y="11"/>
                    <a:pt x="18" y="12"/>
                  </a:cubicBezTo>
                  <a:cubicBezTo>
                    <a:pt x="18" y="13"/>
                    <a:pt x="18" y="15"/>
                    <a:pt x="18" y="16"/>
                  </a:cubicBezTo>
                  <a:cubicBezTo>
                    <a:pt x="18" y="16"/>
                    <a:pt x="16" y="17"/>
                    <a:pt x="16" y="18"/>
                  </a:cubicBezTo>
                  <a:cubicBezTo>
                    <a:pt x="15" y="18"/>
                    <a:pt x="14" y="19"/>
                    <a:pt x="14" y="20"/>
                  </a:cubicBezTo>
                  <a:cubicBezTo>
                    <a:pt x="14" y="21"/>
                    <a:pt x="15" y="23"/>
                    <a:pt x="15" y="24"/>
                  </a:cubicBezTo>
                  <a:cubicBezTo>
                    <a:pt x="16" y="25"/>
                    <a:pt x="16" y="27"/>
                    <a:pt x="16" y="27"/>
                  </a:cubicBezTo>
                  <a:cubicBezTo>
                    <a:pt x="16" y="28"/>
                    <a:pt x="15" y="28"/>
                    <a:pt x="15" y="28"/>
                  </a:cubicBezTo>
                  <a:cubicBezTo>
                    <a:pt x="14" y="29"/>
                    <a:pt x="13" y="28"/>
                    <a:pt x="12" y="28"/>
                  </a:cubicBezTo>
                  <a:cubicBezTo>
                    <a:pt x="11" y="28"/>
                    <a:pt x="10" y="26"/>
                    <a:pt x="10" y="25"/>
                  </a:cubicBezTo>
                  <a:cubicBezTo>
                    <a:pt x="9" y="24"/>
                    <a:pt x="10" y="22"/>
                    <a:pt x="9" y="22"/>
                  </a:cubicBezTo>
                  <a:cubicBezTo>
                    <a:pt x="8" y="21"/>
                    <a:pt x="6" y="21"/>
                    <a:pt x="5" y="2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24" name="Freeform 51">
              <a:extLst>
                <a:ext uri="{FF2B5EF4-FFF2-40B4-BE49-F238E27FC236}">
                  <a16:creationId xmlns:a16="http://schemas.microsoft.com/office/drawing/2014/main" id="{7FF0A52F-1C1C-4103-9D0D-ECA16336530D}"/>
                </a:ext>
              </a:extLst>
            </p:cNvPr>
            <p:cNvSpPr>
              <a:spLocks/>
            </p:cNvSpPr>
            <p:nvPr/>
          </p:nvSpPr>
          <p:spPr bwMode="auto">
            <a:xfrm>
              <a:off x="6936459" y="4624826"/>
              <a:ext cx="122003" cy="151825"/>
            </a:xfrm>
            <a:custGeom>
              <a:avLst/>
              <a:gdLst/>
              <a:ahLst/>
              <a:cxnLst>
                <a:cxn ang="0">
                  <a:pos x="16" y="54"/>
                </a:cxn>
                <a:cxn ang="0">
                  <a:pos x="10" y="49"/>
                </a:cxn>
                <a:cxn ang="0">
                  <a:pos x="4" y="46"/>
                </a:cxn>
                <a:cxn ang="0">
                  <a:pos x="1" y="43"/>
                </a:cxn>
                <a:cxn ang="0">
                  <a:pos x="0" y="36"/>
                </a:cxn>
                <a:cxn ang="0">
                  <a:pos x="3" y="28"/>
                </a:cxn>
                <a:cxn ang="0">
                  <a:pos x="5" y="22"/>
                </a:cxn>
                <a:cxn ang="0">
                  <a:pos x="5" y="16"/>
                </a:cxn>
                <a:cxn ang="0">
                  <a:pos x="9" y="13"/>
                </a:cxn>
                <a:cxn ang="0">
                  <a:pos x="17" y="11"/>
                </a:cxn>
                <a:cxn ang="0">
                  <a:pos x="24" y="6"/>
                </a:cxn>
                <a:cxn ang="0">
                  <a:pos x="25" y="2"/>
                </a:cxn>
                <a:cxn ang="0">
                  <a:pos x="28" y="0"/>
                </a:cxn>
                <a:cxn ang="0">
                  <a:pos x="29" y="2"/>
                </a:cxn>
                <a:cxn ang="0">
                  <a:pos x="29" y="5"/>
                </a:cxn>
                <a:cxn ang="0">
                  <a:pos x="29" y="10"/>
                </a:cxn>
                <a:cxn ang="0">
                  <a:pos x="36" y="11"/>
                </a:cxn>
                <a:cxn ang="0">
                  <a:pos x="41" y="8"/>
                </a:cxn>
                <a:cxn ang="0">
                  <a:pos x="41" y="5"/>
                </a:cxn>
                <a:cxn ang="0">
                  <a:pos x="45" y="5"/>
                </a:cxn>
                <a:cxn ang="0">
                  <a:pos x="45" y="14"/>
                </a:cxn>
                <a:cxn ang="0">
                  <a:pos x="44" y="22"/>
                </a:cxn>
                <a:cxn ang="0">
                  <a:pos x="41" y="38"/>
                </a:cxn>
                <a:cxn ang="0">
                  <a:pos x="38" y="46"/>
                </a:cxn>
                <a:cxn ang="0">
                  <a:pos x="33" y="52"/>
                </a:cxn>
                <a:cxn ang="0">
                  <a:pos x="27" y="56"/>
                </a:cxn>
                <a:cxn ang="0">
                  <a:pos x="22" y="58"/>
                </a:cxn>
                <a:cxn ang="0">
                  <a:pos x="16" y="54"/>
                </a:cxn>
              </a:cxnLst>
              <a:rect l="0" t="0" r="r" b="b"/>
              <a:pathLst>
                <a:path w="46" h="58">
                  <a:moveTo>
                    <a:pt x="16" y="54"/>
                  </a:moveTo>
                  <a:cubicBezTo>
                    <a:pt x="15" y="53"/>
                    <a:pt x="12" y="50"/>
                    <a:pt x="10" y="49"/>
                  </a:cubicBezTo>
                  <a:cubicBezTo>
                    <a:pt x="8" y="48"/>
                    <a:pt x="6" y="47"/>
                    <a:pt x="4" y="46"/>
                  </a:cubicBezTo>
                  <a:cubicBezTo>
                    <a:pt x="3" y="46"/>
                    <a:pt x="1" y="44"/>
                    <a:pt x="1" y="43"/>
                  </a:cubicBezTo>
                  <a:cubicBezTo>
                    <a:pt x="0" y="41"/>
                    <a:pt x="0" y="37"/>
                    <a:pt x="0" y="36"/>
                  </a:cubicBezTo>
                  <a:cubicBezTo>
                    <a:pt x="0" y="34"/>
                    <a:pt x="2" y="30"/>
                    <a:pt x="3" y="28"/>
                  </a:cubicBezTo>
                  <a:cubicBezTo>
                    <a:pt x="4" y="27"/>
                    <a:pt x="5" y="24"/>
                    <a:pt x="5" y="22"/>
                  </a:cubicBezTo>
                  <a:cubicBezTo>
                    <a:pt x="5" y="21"/>
                    <a:pt x="5" y="18"/>
                    <a:pt x="5" y="16"/>
                  </a:cubicBezTo>
                  <a:cubicBezTo>
                    <a:pt x="6" y="15"/>
                    <a:pt x="8" y="13"/>
                    <a:pt x="9" y="13"/>
                  </a:cubicBezTo>
                  <a:cubicBezTo>
                    <a:pt x="11" y="12"/>
                    <a:pt x="15" y="11"/>
                    <a:pt x="17" y="11"/>
                  </a:cubicBezTo>
                  <a:cubicBezTo>
                    <a:pt x="19" y="10"/>
                    <a:pt x="23" y="8"/>
                    <a:pt x="24" y="6"/>
                  </a:cubicBezTo>
                  <a:cubicBezTo>
                    <a:pt x="25" y="5"/>
                    <a:pt x="25" y="3"/>
                    <a:pt x="25" y="2"/>
                  </a:cubicBezTo>
                  <a:cubicBezTo>
                    <a:pt x="26" y="1"/>
                    <a:pt x="27" y="0"/>
                    <a:pt x="28" y="0"/>
                  </a:cubicBezTo>
                  <a:cubicBezTo>
                    <a:pt x="28" y="0"/>
                    <a:pt x="29" y="1"/>
                    <a:pt x="29" y="2"/>
                  </a:cubicBezTo>
                  <a:cubicBezTo>
                    <a:pt x="29" y="3"/>
                    <a:pt x="29" y="4"/>
                    <a:pt x="29" y="5"/>
                  </a:cubicBezTo>
                  <a:cubicBezTo>
                    <a:pt x="29" y="6"/>
                    <a:pt x="28" y="9"/>
                    <a:pt x="29" y="10"/>
                  </a:cubicBezTo>
                  <a:cubicBezTo>
                    <a:pt x="31" y="11"/>
                    <a:pt x="34" y="11"/>
                    <a:pt x="36" y="11"/>
                  </a:cubicBezTo>
                  <a:cubicBezTo>
                    <a:pt x="37" y="11"/>
                    <a:pt x="40" y="9"/>
                    <a:pt x="41" y="8"/>
                  </a:cubicBezTo>
                  <a:cubicBezTo>
                    <a:pt x="41" y="8"/>
                    <a:pt x="40" y="5"/>
                    <a:pt x="41" y="5"/>
                  </a:cubicBezTo>
                  <a:cubicBezTo>
                    <a:pt x="42" y="4"/>
                    <a:pt x="44" y="4"/>
                    <a:pt x="45" y="5"/>
                  </a:cubicBezTo>
                  <a:cubicBezTo>
                    <a:pt x="46" y="7"/>
                    <a:pt x="45" y="12"/>
                    <a:pt x="45" y="14"/>
                  </a:cubicBezTo>
                  <a:cubicBezTo>
                    <a:pt x="45" y="16"/>
                    <a:pt x="44" y="20"/>
                    <a:pt x="44" y="22"/>
                  </a:cubicBezTo>
                  <a:cubicBezTo>
                    <a:pt x="43" y="26"/>
                    <a:pt x="42" y="34"/>
                    <a:pt x="41" y="38"/>
                  </a:cubicBezTo>
                  <a:cubicBezTo>
                    <a:pt x="41" y="40"/>
                    <a:pt x="39" y="44"/>
                    <a:pt x="38" y="46"/>
                  </a:cubicBezTo>
                  <a:cubicBezTo>
                    <a:pt x="37" y="48"/>
                    <a:pt x="34" y="51"/>
                    <a:pt x="33" y="52"/>
                  </a:cubicBezTo>
                  <a:cubicBezTo>
                    <a:pt x="32" y="54"/>
                    <a:pt x="29" y="55"/>
                    <a:pt x="27" y="56"/>
                  </a:cubicBezTo>
                  <a:cubicBezTo>
                    <a:pt x="26" y="57"/>
                    <a:pt x="23" y="58"/>
                    <a:pt x="22" y="58"/>
                  </a:cubicBezTo>
                  <a:cubicBezTo>
                    <a:pt x="20" y="58"/>
                    <a:pt x="18" y="55"/>
                    <a:pt x="16" y="5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25" name="Freeform 52">
              <a:extLst>
                <a:ext uri="{FF2B5EF4-FFF2-40B4-BE49-F238E27FC236}">
                  <a16:creationId xmlns:a16="http://schemas.microsoft.com/office/drawing/2014/main" id="{ACE93C31-BB0A-48FE-8F0A-85CADD1D584F}"/>
                </a:ext>
              </a:extLst>
            </p:cNvPr>
            <p:cNvSpPr>
              <a:spLocks/>
            </p:cNvSpPr>
            <p:nvPr/>
          </p:nvSpPr>
          <p:spPr bwMode="auto">
            <a:xfrm>
              <a:off x="7015082" y="4413356"/>
              <a:ext cx="21689" cy="16267"/>
            </a:xfrm>
            <a:custGeom>
              <a:avLst/>
              <a:gdLst/>
              <a:ahLst/>
              <a:cxnLst>
                <a:cxn ang="0">
                  <a:pos x="8" y="0"/>
                </a:cxn>
                <a:cxn ang="0">
                  <a:pos x="5" y="0"/>
                </a:cxn>
                <a:cxn ang="0">
                  <a:pos x="1" y="2"/>
                </a:cxn>
                <a:cxn ang="0">
                  <a:pos x="0" y="4"/>
                </a:cxn>
                <a:cxn ang="0">
                  <a:pos x="2" y="6"/>
                </a:cxn>
                <a:cxn ang="0">
                  <a:pos x="5" y="5"/>
                </a:cxn>
                <a:cxn ang="0">
                  <a:pos x="7" y="3"/>
                </a:cxn>
                <a:cxn ang="0">
                  <a:pos x="8" y="0"/>
                </a:cxn>
              </a:cxnLst>
              <a:rect l="0" t="0" r="r" b="b"/>
              <a:pathLst>
                <a:path w="8" h="6">
                  <a:moveTo>
                    <a:pt x="8" y="0"/>
                  </a:moveTo>
                  <a:cubicBezTo>
                    <a:pt x="7" y="0"/>
                    <a:pt x="5" y="0"/>
                    <a:pt x="5" y="0"/>
                  </a:cubicBezTo>
                  <a:cubicBezTo>
                    <a:pt x="4" y="0"/>
                    <a:pt x="2" y="1"/>
                    <a:pt x="1" y="2"/>
                  </a:cubicBezTo>
                  <a:cubicBezTo>
                    <a:pt x="1" y="2"/>
                    <a:pt x="0" y="4"/>
                    <a:pt x="0" y="4"/>
                  </a:cubicBezTo>
                  <a:cubicBezTo>
                    <a:pt x="0" y="5"/>
                    <a:pt x="1" y="6"/>
                    <a:pt x="2" y="6"/>
                  </a:cubicBezTo>
                  <a:cubicBezTo>
                    <a:pt x="3" y="6"/>
                    <a:pt x="4" y="5"/>
                    <a:pt x="5" y="5"/>
                  </a:cubicBezTo>
                  <a:cubicBezTo>
                    <a:pt x="6" y="5"/>
                    <a:pt x="6" y="3"/>
                    <a:pt x="7" y="3"/>
                  </a:cubicBezTo>
                  <a:cubicBezTo>
                    <a:pt x="7" y="2"/>
                    <a:pt x="8" y="1"/>
                    <a:pt x="8"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26" name="Freeform 53">
              <a:extLst>
                <a:ext uri="{FF2B5EF4-FFF2-40B4-BE49-F238E27FC236}">
                  <a16:creationId xmlns:a16="http://schemas.microsoft.com/office/drawing/2014/main" id="{0EF7274F-9013-4F8D-BD1E-00314E1C47A8}"/>
                </a:ext>
              </a:extLst>
            </p:cNvPr>
            <p:cNvSpPr>
              <a:spLocks/>
            </p:cNvSpPr>
            <p:nvPr/>
          </p:nvSpPr>
          <p:spPr bwMode="auto">
            <a:xfrm>
              <a:off x="7009659" y="4375400"/>
              <a:ext cx="29824" cy="32534"/>
            </a:xfrm>
            <a:custGeom>
              <a:avLst/>
              <a:gdLst/>
              <a:ahLst/>
              <a:cxnLst>
                <a:cxn ang="0">
                  <a:pos x="11" y="10"/>
                </a:cxn>
                <a:cxn ang="0">
                  <a:pos x="8" y="11"/>
                </a:cxn>
                <a:cxn ang="0">
                  <a:pos x="4" y="10"/>
                </a:cxn>
                <a:cxn ang="0">
                  <a:pos x="1" y="7"/>
                </a:cxn>
                <a:cxn ang="0">
                  <a:pos x="1" y="3"/>
                </a:cxn>
                <a:cxn ang="0">
                  <a:pos x="3" y="1"/>
                </a:cxn>
                <a:cxn ang="0">
                  <a:pos x="6" y="2"/>
                </a:cxn>
                <a:cxn ang="0">
                  <a:pos x="8" y="5"/>
                </a:cxn>
                <a:cxn ang="0">
                  <a:pos x="11" y="7"/>
                </a:cxn>
                <a:cxn ang="0">
                  <a:pos x="11" y="10"/>
                </a:cxn>
              </a:cxnLst>
              <a:rect l="0" t="0" r="r" b="b"/>
              <a:pathLst>
                <a:path w="11" h="12">
                  <a:moveTo>
                    <a:pt x="11" y="10"/>
                  </a:moveTo>
                  <a:cubicBezTo>
                    <a:pt x="10" y="11"/>
                    <a:pt x="9" y="11"/>
                    <a:pt x="8" y="11"/>
                  </a:cubicBezTo>
                  <a:cubicBezTo>
                    <a:pt x="7" y="12"/>
                    <a:pt x="5" y="11"/>
                    <a:pt x="4" y="10"/>
                  </a:cubicBezTo>
                  <a:cubicBezTo>
                    <a:pt x="3" y="10"/>
                    <a:pt x="2" y="8"/>
                    <a:pt x="1" y="7"/>
                  </a:cubicBezTo>
                  <a:cubicBezTo>
                    <a:pt x="1" y="6"/>
                    <a:pt x="0" y="4"/>
                    <a:pt x="1" y="3"/>
                  </a:cubicBezTo>
                  <a:cubicBezTo>
                    <a:pt x="1" y="2"/>
                    <a:pt x="3" y="1"/>
                    <a:pt x="3" y="1"/>
                  </a:cubicBezTo>
                  <a:cubicBezTo>
                    <a:pt x="4" y="0"/>
                    <a:pt x="6" y="1"/>
                    <a:pt x="6" y="2"/>
                  </a:cubicBezTo>
                  <a:cubicBezTo>
                    <a:pt x="7" y="2"/>
                    <a:pt x="7" y="4"/>
                    <a:pt x="8" y="5"/>
                  </a:cubicBezTo>
                  <a:cubicBezTo>
                    <a:pt x="9" y="6"/>
                    <a:pt x="10" y="6"/>
                    <a:pt x="11" y="7"/>
                  </a:cubicBezTo>
                  <a:cubicBezTo>
                    <a:pt x="11" y="8"/>
                    <a:pt x="11" y="9"/>
                    <a:pt x="11" y="1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27" name="Freeform 54">
              <a:extLst>
                <a:ext uri="{FF2B5EF4-FFF2-40B4-BE49-F238E27FC236}">
                  <a16:creationId xmlns:a16="http://schemas.microsoft.com/office/drawing/2014/main" id="{1EA2B7EB-1E4C-4349-8271-897D3D4EB543}"/>
                </a:ext>
              </a:extLst>
            </p:cNvPr>
            <p:cNvSpPr>
              <a:spLocks/>
            </p:cNvSpPr>
            <p:nvPr/>
          </p:nvSpPr>
          <p:spPr bwMode="auto">
            <a:xfrm>
              <a:off x="7044905" y="4397089"/>
              <a:ext cx="24401" cy="24401"/>
            </a:xfrm>
            <a:custGeom>
              <a:avLst/>
              <a:gdLst/>
              <a:ahLst/>
              <a:cxnLst>
                <a:cxn ang="0">
                  <a:pos x="6" y="1"/>
                </a:cxn>
                <a:cxn ang="0">
                  <a:pos x="5" y="2"/>
                </a:cxn>
                <a:cxn ang="0">
                  <a:pos x="1" y="3"/>
                </a:cxn>
                <a:cxn ang="0">
                  <a:pos x="0" y="5"/>
                </a:cxn>
                <a:cxn ang="0">
                  <a:pos x="4" y="9"/>
                </a:cxn>
                <a:cxn ang="0">
                  <a:pos x="6" y="9"/>
                </a:cxn>
                <a:cxn ang="0">
                  <a:pos x="9" y="6"/>
                </a:cxn>
                <a:cxn ang="0">
                  <a:pos x="8" y="2"/>
                </a:cxn>
                <a:cxn ang="0">
                  <a:pos x="6" y="1"/>
                </a:cxn>
              </a:cxnLst>
              <a:rect l="0" t="0" r="r" b="b"/>
              <a:pathLst>
                <a:path w="9" h="10">
                  <a:moveTo>
                    <a:pt x="6" y="1"/>
                  </a:moveTo>
                  <a:cubicBezTo>
                    <a:pt x="5" y="1"/>
                    <a:pt x="5" y="2"/>
                    <a:pt x="5" y="2"/>
                  </a:cubicBezTo>
                  <a:cubicBezTo>
                    <a:pt x="4" y="3"/>
                    <a:pt x="2" y="3"/>
                    <a:pt x="1" y="3"/>
                  </a:cubicBezTo>
                  <a:cubicBezTo>
                    <a:pt x="1" y="4"/>
                    <a:pt x="0" y="5"/>
                    <a:pt x="0" y="5"/>
                  </a:cubicBezTo>
                  <a:cubicBezTo>
                    <a:pt x="1" y="7"/>
                    <a:pt x="3" y="8"/>
                    <a:pt x="4" y="9"/>
                  </a:cubicBezTo>
                  <a:cubicBezTo>
                    <a:pt x="4" y="9"/>
                    <a:pt x="6" y="10"/>
                    <a:pt x="6" y="9"/>
                  </a:cubicBezTo>
                  <a:cubicBezTo>
                    <a:pt x="7" y="9"/>
                    <a:pt x="8" y="7"/>
                    <a:pt x="9" y="6"/>
                  </a:cubicBezTo>
                  <a:cubicBezTo>
                    <a:pt x="9" y="5"/>
                    <a:pt x="9" y="3"/>
                    <a:pt x="8" y="2"/>
                  </a:cubicBezTo>
                  <a:cubicBezTo>
                    <a:pt x="8" y="2"/>
                    <a:pt x="7" y="0"/>
                    <a:pt x="6" y="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28" name="Freeform 55">
              <a:extLst>
                <a:ext uri="{FF2B5EF4-FFF2-40B4-BE49-F238E27FC236}">
                  <a16:creationId xmlns:a16="http://schemas.microsoft.com/office/drawing/2014/main" id="{A13A9237-3AFF-4C91-9E8E-0BA2589AD180}"/>
                </a:ext>
              </a:extLst>
            </p:cNvPr>
            <p:cNvSpPr>
              <a:spLocks/>
            </p:cNvSpPr>
            <p:nvPr/>
          </p:nvSpPr>
          <p:spPr bwMode="auto">
            <a:xfrm>
              <a:off x="7074727" y="4318465"/>
              <a:ext cx="97602" cy="81335"/>
            </a:xfrm>
            <a:custGeom>
              <a:avLst/>
              <a:gdLst/>
              <a:ahLst/>
              <a:cxnLst>
                <a:cxn ang="0">
                  <a:pos x="20" y="31"/>
                </a:cxn>
                <a:cxn ang="0">
                  <a:pos x="23" y="26"/>
                </a:cxn>
                <a:cxn ang="0">
                  <a:pos x="29" y="23"/>
                </a:cxn>
                <a:cxn ang="0">
                  <a:pos x="32" y="19"/>
                </a:cxn>
                <a:cxn ang="0">
                  <a:pos x="36" y="18"/>
                </a:cxn>
                <a:cxn ang="0">
                  <a:pos x="37" y="14"/>
                </a:cxn>
                <a:cxn ang="0">
                  <a:pos x="34" y="9"/>
                </a:cxn>
                <a:cxn ang="0">
                  <a:pos x="31" y="7"/>
                </a:cxn>
                <a:cxn ang="0">
                  <a:pos x="29" y="4"/>
                </a:cxn>
                <a:cxn ang="0">
                  <a:pos x="26" y="4"/>
                </a:cxn>
                <a:cxn ang="0">
                  <a:pos x="23" y="5"/>
                </a:cxn>
                <a:cxn ang="0">
                  <a:pos x="21" y="9"/>
                </a:cxn>
                <a:cxn ang="0">
                  <a:pos x="17" y="10"/>
                </a:cxn>
                <a:cxn ang="0">
                  <a:pos x="15" y="9"/>
                </a:cxn>
                <a:cxn ang="0">
                  <a:pos x="13" y="3"/>
                </a:cxn>
                <a:cxn ang="0">
                  <a:pos x="10" y="0"/>
                </a:cxn>
                <a:cxn ang="0">
                  <a:pos x="8" y="2"/>
                </a:cxn>
                <a:cxn ang="0">
                  <a:pos x="5" y="3"/>
                </a:cxn>
                <a:cxn ang="0">
                  <a:pos x="3" y="4"/>
                </a:cxn>
                <a:cxn ang="0">
                  <a:pos x="1" y="6"/>
                </a:cxn>
                <a:cxn ang="0">
                  <a:pos x="3" y="10"/>
                </a:cxn>
                <a:cxn ang="0">
                  <a:pos x="4" y="15"/>
                </a:cxn>
                <a:cxn ang="0">
                  <a:pos x="4" y="20"/>
                </a:cxn>
                <a:cxn ang="0">
                  <a:pos x="2" y="23"/>
                </a:cxn>
                <a:cxn ang="0">
                  <a:pos x="0" y="25"/>
                </a:cxn>
                <a:cxn ang="0">
                  <a:pos x="1" y="29"/>
                </a:cxn>
                <a:cxn ang="0">
                  <a:pos x="5" y="31"/>
                </a:cxn>
                <a:cxn ang="0">
                  <a:pos x="11" y="31"/>
                </a:cxn>
                <a:cxn ang="0">
                  <a:pos x="16" y="30"/>
                </a:cxn>
                <a:cxn ang="0">
                  <a:pos x="20" y="31"/>
                </a:cxn>
              </a:cxnLst>
              <a:rect l="0" t="0" r="r" b="b"/>
              <a:pathLst>
                <a:path w="37" h="31">
                  <a:moveTo>
                    <a:pt x="20" y="31"/>
                  </a:moveTo>
                  <a:cubicBezTo>
                    <a:pt x="21" y="30"/>
                    <a:pt x="22" y="27"/>
                    <a:pt x="23" y="26"/>
                  </a:cubicBezTo>
                  <a:cubicBezTo>
                    <a:pt x="24" y="24"/>
                    <a:pt x="28" y="24"/>
                    <a:pt x="29" y="23"/>
                  </a:cubicBezTo>
                  <a:cubicBezTo>
                    <a:pt x="30" y="22"/>
                    <a:pt x="31" y="19"/>
                    <a:pt x="32" y="19"/>
                  </a:cubicBezTo>
                  <a:cubicBezTo>
                    <a:pt x="33" y="18"/>
                    <a:pt x="36" y="19"/>
                    <a:pt x="36" y="18"/>
                  </a:cubicBezTo>
                  <a:cubicBezTo>
                    <a:pt x="37" y="17"/>
                    <a:pt x="37" y="15"/>
                    <a:pt x="37" y="14"/>
                  </a:cubicBezTo>
                  <a:cubicBezTo>
                    <a:pt x="36" y="13"/>
                    <a:pt x="35" y="10"/>
                    <a:pt x="34" y="9"/>
                  </a:cubicBezTo>
                  <a:cubicBezTo>
                    <a:pt x="33" y="8"/>
                    <a:pt x="31" y="8"/>
                    <a:pt x="31" y="7"/>
                  </a:cubicBezTo>
                  <a:cubicBezTo>
                    <a:pt x="30" y="7"/>
                    <a:pt x="30" y="5"/>
                    <a:pt x="29" y="4"/>
                  </a:cubicBezTo>
                  <a:cubicBezTo>
                    <a:pt x="28" y="4"/>
                    <a:pt x="26" y="4"/>
                    <a:pt x="26" y="4"/>
                  </a:cubicBezTo>
                  <a:cubicBezTo>
                    <a:pt x="25" y="4"/>
                    <a:pt x="23" y="4"/>
                    <a:pt x="23" y="5"/>
                  </a:cubicBezTo>
                  <a:cubicBezTo>
                    <a:pt x="22" y="6"/>
                    <a:pt x="22" y="8"/>
                    <a:pt x="21" y="9"/>
                  </a:cubicBezTo>
                  <a:cubicBezTo>
                    <a:pt x="20" y="9"/>
                    <a:pt x="18" y="10"/>
                    <a:pt x="17" y="10"/>
                  </a:cubicBezTo>
                  <a:cubicBezTo>
                    <a:pt x="17" y="10"/>
                    <a:pt x="15" y="9"/>
                    <a:pt x="15" y="9"/>
                  </a:cubicBezTo>
                  <a:cubicBezTo>
                    <a:pt x="14" y="8"/>
                    <a:pt x="14" y="5"/>
                    <a:pt x="13" y="3"/>
                  </a:cubicBezTo>
                  <a:cubicBezTo>
                    <a:pt x="13" y="2"/>
                    <a:pt x="11" y="0"/>
                    <a:pt x="10" y="0"/>
                  </a:cubicBezTo>
                  <a:cubicBezTo>
                    <a:pt x="9" y="0"/>
                    <a:pt x="9" y="2"/>
                    <a:pt x="8" y="2"/>
                  </a:cubicBezTo>
                  <a:cubicBezTo>
                    <a:pt x="8" y="3"/>
                    <a:pt x="6" y="3"/>
                    <a:pt x="5" y="3"/>
                  </a:cubicBezTo>
                  <a:cubicBezTo>
                    <a:pt x="4" y="3"/>
                    <a:pt x="3" y="3"/>
                    <a:pt x="3" y="4"/>
                  </a:cubicBezTo>
                  <a:cubicBezTo>
                    <a:pt x="2" y="4"/>
                    <a:pt x="1" y="6"/>
                    <a:pt x="1" y="6"/>
                  </a:cubicBezTo>
                  <a:cubicBezTo>
                    <a:pt x="1" y="8"/>
                    <a:pt x="3" y="9"/>
                    <a:pt x="3" y="10"/>
                  </a:cubicBezTo>
                  <a:cubicBezTo>
                    <a:pt x="4" y="11"/>
                    <a:pt x="4" y="14"/>
                    <a:pt x="4" y="15"/>
                  </a:cubicBezTo>
                  <a:cubicBezTo>
                    <a:pt x="4" y="16"/>
                    <a:pt x="4" y="19"/>
                    <a:pt x="4" y="20"/>
                  </a:cubicBezTo>
                  <a:cubicBezTo>
                    <a:pt x="3" y="21"/>
                    <a:pt x="2" y="22"/>
                    <a:pt x="2" y="23"/>
                  </a:cubicBezTo>
                  <a:cubicBezTo>
                    <a:pt x="1" y="24"/>
                    <a:pt x="0" y="25"/>
                    <a:pt x="0" y="25"/>
                  </a:cubicBezTo>
                  <a:cubicBezTo>
                    <a:pt x="0" y="26"/>
                    <a:pt x="0" y="28"/>
                    <a:pt x="1" y="29"/>
                  </a:cubicBezTo>
                  <a:cubicBezTo>
                    <a:pt x="1" y="30"/>
                    <a:pt x="4" y="31"/>
                    <a:pt x="5" y="31"/>
                  </a:cubicBezTo>
                  <a:cubicBezTo>
                    <a:pt x="6" y="31"/>
                    <a:pt x="9" y="31"/>
                    <a:pt x="11" y="31"/>
                  </a:cubicBezTo>
                  <a:cubicBezTo>
                    <a:pt x="12" y="31"/>
                    <a:pt x="15" y="30"/>
                    <a:pt x="16" y="30"/>
                  </a:cubicBezTo>
                  <a:cubicBezTo>
                    <a:pt x="17" y="30"/>
                    <a:pt x="19" y="31"/>
                    <a:pt x="20" y="3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29" name="Freeform 56">
              <a:extLst>
                <a:ext uri="{FF2B5EF4-FFF2-40B4-BE49-F238E27FC236}">
                  <a16:creationId xmlns:a16="http://schemas.microsoft.com/office/drawing/2014/main" id="{C6C6B122-6277-48F8-8265-CBBCD0D9FACE}"/>
                </a:ext>
              </a:extLst>
            </p:cNvPr>
            <p:cNvSpPr>
              <a:spLocks/>
            </p:cNvSpPr>
            <p:nvPr/>
          </p:nvSpPr>
          <p:spPr bwMode="auto">
            <a:xfrm>
              <a:off x="6592141" y="4939321"/>
              <a:ext cx="46091" cy="40668"/>
            </a:xfrm>
            <a:custGeom>
              <a:avLst/>
              <a:gdLst/>
              <a:ahLst/>
              <a:cxnLst>
                <a:cxn ang="0">
                  <a:pos x="11" y="16"/>
                </a:cxn>
                <a:cxn ang="0">
                  <a:pos x="15" y="12"/>
                </a:cxn>
                <a:cxn ang="0">
                  <a:pos x="16" y="6"/>
                </a:cxn>
                <a:cxn ang="0">
                  <a:pos x="12" y="2"/>
                </a:cxn>
                <a:cxn ang="0">
                  <a:pos x="7" y="0"/>
                </a:cxn>
                <a:cxn ang="0">
                  <a:pos x="1" y="2"/>
                </a:cxn>
                <a:cxn ang="0">
                  <a:pos x="1" y="5"/>
                </a:cxn>
                <a:cxn ang="0">
                  <a:pos x="4" y="8"/>
                </a:cxn>
                <a:cxn ang="0">
                  <a:pos x="3" y="13"/>
                </a:cxn>
                <a:cxn ang="0">
                  <a:pos x="7" y="16"/>
                </a:cxn>
                <a:cxn ang="0">
                  <a:pos x="11" y="16"/>
                </a:cxn>
              </a:cxnLst>
              <a:rect l="0" t="0" r="r" b="b"/>
              <a:pathLst>
                <a:path w="17" h="16">
                  <a:moveTo>
                    <a:pt x="11" y="16"/>
                  </a:moveTo>
                  <a:cubicBezTo>
                    <a:pt x="12" y="16"/>
                    <a:pt x="14" y="14"/>
                    <a:pt x="15" y="12"/>
                  </a:cubicBezTo>
                  <a:cubicBezTo>
                    <a:pt x="15" y="11"/>
                    <a:pt x="17" y="8"/>
                    <a:pt x="16" y="6"/>
                  </a:cubicBezTo>
                  <a:cubicBezTo>
                    <a:pt x="16" y="5"/>
                    <a:pt x="14" y="3"/>
                    <a:pt x="12" y="2"/>
                  </a:cubicBezTo>
                  <a:cubicBezTo>
                    <a:pt x="11" y="1"/>
                    <a:pt x="9" y="0"/>
                    <a:pt x="7" y="0"/>
                  </a:cubicBezTo>
                  <a:cubicBezTo>
                    <a:pt x="6" y="0"/>
                    <a:pt x="2" y="1"/>
                    <a:pt x="1" y="2"/>
                  </a:cubicBezTo>
                  <a:cubicBezTo>
                    <a:pt x="0" y="2"/>
                    <a:pt x="0" y="4"/>
                    <a:pt x="1" y="5"/>
                  </a:cubicBezTo>
                  <a:cubicBezTo>
                    <a:pt x="1" y="6"/>
                    <a:pt x="3" y="7"/>
                    <a:pt x="4" y="8"/>
                  </a:cubicBezTo>
                  <a:cubicBezTo>
                    <a:pt x="4" y="9"/>
                    <a:pt x="3" y="12"/>
                    <a:pt x="3" y="13"/>
                  </a:cubicBezTo>
                  <a:cubicBezTo>
                    <a:pt x="4" y="14"/>
                    <a:pt x="6" y="15"/>
                    <a:pt x="7" y="16"/>
                  </a:cubicBezTo>
                  <a:cubicBezTo>
                    <a:pt x="8" y="16"/>
                    <a:pt x="10" y="16"/>
                    <a:pt x="11" y="1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30" name="Freeform 57">
              <a:extLst>
                <a:ext uri="{FF2B5EF4-FFF2-40B4-BE49-F238E27FC236}">
                  <a16:creationId xmlns:a16="http://schemas.microsoft.com/office/drawing/2014/main" id="{BAF6F8CA-2F1A-4E86-853E-BD9592405FB3}"/>
                </a:ext>
              </a:extLst>
            </p:cNvPr>
            <p:cNvSpPr>
              <a:spLocks/>
            </p:cNvSpPr>
            <p:nvPr/>
          </p:nvSpPr>
          <p:spPr bwMode="auto">
            <a:xfrm>
              <a:off x="6529785" y="4890520"/>
              <a:ext cx="56935" cy="59645"/>
            </a:xfrm>
            <a:custGeom>
              <a:avLst/>
              <a:gdLst/>
              <a:ahLst/>
              <a:cxnLst>
                <a:cxn ang="0">
                  <a:pos x="16" y="21"/>
                </a:cxn>
                <a:cxn ang="0">
                  <a:pos x="11" y="23"/>
                </a:cxn>
                <a:cxn ang="0">
                  <a:pos x="4" y="20"/>
                </a:cxn>
                <a:cxn ang="0">
                  <a:pos x="2" y="15"/>
                </a:cxn>
                <a:cxn ang="0">
                  <a:pos x="0" y="12"/>
                </a:cxn>
                <a:cxn ang="0">
                  <a:pos x="2" y="3"/>
                </a:cxn>
                <a:cxn ang="0">
                  <a:pos x="8" y="0"/>
                </a:cxn>
                <a:cxn ang="0">
                  <a:pos x="14" y="0"/>
                </a:cxn>
                <a:cxn ang="0">
                  <a:pos x="19" y="4"/>
                </a:cxn>
                <a:cxn ang="0">
                  <a:pos x="22" y="10"/>
                </a:cxn>
                <a:cxn ang="0">
                  <a:pos x="20" y="15"/>
                </a:cxn>
                <a:cxn ang="0">
                  <a:pos x="16" y="21"/>
                </a:cxn>
              </a:cxnLst>
              <a:rect l="0" t="0" r="r" b="b"/>
              <a:pathLst>
                <a:path w="22" h="23">
                  <a:moveTo>
                    <a:pt x="16" y="21"/>
                  </a:moveTo>
                  <a:cubicBezTo>
                    <a:pt x="15" y="22"/>
                    <a:pt x="12" y="23"/>
                    <a:pt x="11" y="23"/>
                  </a:cubicBezTo>
                  <a:cubicBezTo>
                    <a:pt x="9" y="23"/>
                    <a:pt x="6" y="21"/>
                    <a:pt x="4" y="20"/>
                  </a:cubicBezTo>
                  <a:cubicBezTo>
                    <a:pt x="3" y="19"/>
                    <a:pt x="3" y="17"/>
                    <a:pt x="2" y="15"/>
                  </a:cubicBezTo>
                  <a:cubicBezTo>
                    <a:pt x="2" y="14"/>
                    <a:pt x="0" y="13"/>
                    <a:pt x="0" y="12"/>
                  </a:cubicBezTo>
                  <a:cubicBezTo>
                    <a:pt x="0" y="10"/>
                    <a:pt x="0" y="5"/>
                    <a:pt x="2" y="3"/>
                  </a:cubicBezTo>
                  <a:cubicBezTo>
                    <a:pt x="3" y="2"/>
                    <a:pt x="6" y="1"/>
                    <a:pt x="8" y="0"/>
                  </a:cubicBezTo>
                  <a:cubicBezTo>
                    <a:pt x="10" y="0"/>
                    <a:pt x="13" y="0"/>
                    <a:pt x="14" y="0"/>
                  </a:cubicBezTo>
                  <a:cubicBezTo>
                    <a:pt x="16" y="1"/>
                    <a:pt x="18" y="3"/>
                    <a:pt x="19" y="4"/>
                  </a:cubicBezTo>
                  <a:cubicBezTo>
                    <a:pt x="20" y="5"/>
                    <a:pt x="22" y="8"/>
                    <a:pt x="22" y="10"/>
                  </a:cubicBezTo>
                  <a:cubicBezTo>
                    <a:pt x="22" y="11"/>
                    <a:pt x="21" y="14"/>
                    <a:pt x="20" y="15"/>
                  </a:cubicBezTo>
                  <a:cubicBezTo>
                    <a:pt x="20" y="17"/>
                    <a:pt x="18" y="20"/>
                    <a:pt x="16" y="2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31" name="Freeform 58">
              <a:extLst>
                <a:ext uri="{FF2B5EF4-FFF2-40B4-BE49-F238E27FC236}">
                  <a16:creationId xmlns:a16="http://schemas.microsoft.com/office/drawing/2014/main" id="{5F9E0D2B-208D-4A09-BF40-EA9CC0AF8AF9}"/>
                </a:ext>
              </a:extLst>
            </p:cNvPr>
            <p:cNvSpPr>
              <a:spLocks/>
            </p:cNvSpPr>
            <p:nvPr/>
          </p:nvSpPr>
          <p:spPr bwMode="auto">
            <a:xfrm>
              <a:off x="6388805" y="4958298"/>
              <a:ext cx="165382" cy="97602"/>
            </a:xfrm>
            <a:custGeom>
              <a:avLst/>
              <a:gdLst/>
              <a:ahLst/>
              <a:cxnLst>
                <a:cxn ang="0">
                  <a:pos x="60" y="2"/>
                </a:cxn>
                <a:cxn ang="0">
                  <a:pos x="56" y="0"/>
                </a:cxn>
                <a:cxn ang="0">
                  <a:pos x="52" y="3"/>
                </a:cxn>
                <a:cxn ang="0">
                  <a:pos x="48" y="6"/>
                </a:cxn>
                <a:cxn ang="0">
                  <a:pos x="40" y="7"/>
                </a:cxn>
                <a:cxn ang="0">
                  <a:pos x="35" y="6"/>
                </a:cxn>
                <a:cxn ang="0">
                  <a:pos x="31" y="3"/>
                </a:cxn>
                <a:cxn ang="0">
                  <a:pos x="30" y="0"/>
                </a:cxn>
                <a:cxn ang="0">
                  <a:pos x="28" y="1"/>
                </a:cxn>
                <a:cxn ang="0">
                  <a:pos x="26" y="5"/>
                </a:cxn>
                <a:cxn ang="0">
                  <a:pos x="27" y="7"/>
                </a:cxn>
                <a:cxn ang="0">
                  <a:pos x="29" y="11"/>
                </a:cxn>
                <a:cxn ang="0">
                  <a:pos x="32" y="13"/>
                </a:cxn>
                <a:cxn ang="0">
                  <a:pos x="36" y="13"/>
                </a:cxn>
                <a:cxn ang="0">
                  <a:pos x="37" y="14"/>
                </a:cxn>
                <a:cxn ang="0">
                  <a:pos x="41" y="14"/>
                </a:cxn>
                <a:cxn ang="0">
                  <a:pos x="42" y="19"/>
                </a:cxn>
                <a:cxn ang="0">
                  <a:pos x="39" y="22"/>
                </a:cxn>
                <a:cxn ang="0">
                  <a:pos x="34" y="23"/>
                </a:cxn>
                <a:cxn ang="0">
                  <a:pos x="29" y="22"/>
                </a:cxn>
                <a:cxn ang="0">
                  <a:pos x="25" y="18"/>
                </a:cxn>
                <a:cxn ang="0">
                  <a:pos x="22" y="11"/>
                </a:cxn>
                <a:cxn ang="0">
                  <a:pos x="18" y="8"/>
                </a:cxn>
                <a:cxn ang="0">
                  <a:pos x="13" y="9"/>
                </a:cxn>
                <a:cxn ang="0">
                  <a:pos x="10" y="12"/>
                </a:cxn>
                <a:cxn ang="0">
                  <a:pos x="9" y="19"/>
                </a:cxn>
                <a:cxn ang="0">
                  <a:pos x="4" y="24"/>
                </a:cxn>
                <a:cxn ang="0">
                  <a:pos x="1" y="27"/>
                </a:cxn>
                <a:cxn ang="0">
                  <a:pos x="1" y="33"/>
                </a:cxn>
                <a:cxn ang="0">
                  <a:pos x="6" y="37"/>
                </a:cxn>
                <a:cxn ang="0">
                  <a:pos x="15" y="38"/>
                </a:cxn>
                <a:cxn ang="0">
                  <a:pos x="23" y="35"/>
                </a:cxn>
                <a:cxn ang="0">
                  <a:pos x="29" y="33"/>
                </a:cxn>
                <a:cxn ang="0">
                  <a:pos x="37" y="33"/>
                </a:cxn>
                <a:cxn ang="0">
                  <a:pos x="41" y="34"/>
                </a:cxn>
                <a:cxn ang="0">
                  <a:pos x="50" y="34"/>
                </a:cxn>
                <a:cxn ang="0">
                  <a:pos x="58" y="27"/>
                </a:cxn>
                <a:cxn ang="0">
                  <a:pos x="62" y="17"/>
                </a:cxn>
                <a:cxn ang="0">
                  <a:pos x="61" y="7"/>
                </a:cxn>
                <a:cxn ang="0">
                  <a:pos x="62" y="3"/>
                </a:cxn>
                <a:cxn ang="0">
                  <a:pos x="60" y="2"/>
                </a:cxn>
              </a:cxnLst>
              <a:rect l="0" t="0" r="r" b="b"/>
              <a:pathLst>
                <a:path w="63" h="38">
                  <a:moveTo>
                    <a:pt x="60" y="2"/>
                  </a:moveTo>
                  <a:cubicBezTo>
                    <a:pt x="59" y="2"/>
                    <a:pt x="57" y="0"/>
                    <a:pt x="56" y="0"/>
                  </a:cubicBezTo>
                  <a:cubicBezTo>
                    <a:pt x="54" y="0"/>
                    <a:pt x="53" y="2"/>
                    <a:pt x="52" y="3"/>
                  </a:cubicBezTo>
                  <a:cubicBezTo>
                    <a:pt x="51" y="4"/>
                    <a:pt x="49" y="6"/>
                    <a:pt x="48" y="6"/>
                  </a:cubicBezTo>
                  <a:cubicBezTo>
                    <a:pt x="46" y="7"/>
                    <a:pt x="42" y="7"/>
                    <a:pt x="40" y="7"/>
                  </a:cubicBezTo>
                  <a:cubicBezTo>
                    <a:pt x="39" y="7"/>
                    <a:pt x="37" y="7"/>
                    <a:pt x="35" y="6"/>
                  </a:cubicBezTo>
                  <a:cubicBezTo>
                    <a:pt x="34" y="6"/>
                    <a:pt x="32" y="4"/>
                    <a:pt x="31" y="3"/>
                  </a:cubicBezTo>
                  <a:cubicBezTo>
                    <a:pt x="31" y="3"/>
                    <a:pt x="31" y="0"/>
                    <a:pt x="30" y="0"/>
                  </a:cubicBezTo>
                  <a:cubicBezTo>
                    <a:pt x="29" y="0"/>
                    <a:pt x="28" y="1"/>
                    <a:pt x="28" y="1"/>
                  </a:cubicBezTo>
                  <a:cubicBezTo>
                    <a:pt x="27" y="2"/>
                    <a:pt x="26" y="4"/>
                    <a:pt x="26" y="5"/>
                  </a:cubicBezTo>
                  <a:cubicBezTo>
                    <a:pt x="26" y="5"/>
                    <a:pt x="27" y="7"/>
                    <a:pt x="27" y="7"/>
                  </a:cubicBezTo>
                  <a:cubicBezTo>
                    <a:pt x="27" y="8"/>
                    <a:pt x="28" y="10"/>
                    <a:pt x="29" y="11"/>
                  </a:cubicBezTo>
                  <a:cubicBezTo>
                    <a:pt x="29" y="11"/>
                    <a:pt x="31" y="12"/>
                    <a:pt x="32" y="13"/>
                  </a:cubicBezTo>
                  <a:cubicBezTo>
                    <a:pt x="33" y="13"/>
                    <a:pt x="35" y="12"/>
                    <a:pt x="36" y="13"/>
                  </a:cubicBezTo>
                  <a:cubicBezTo>
                    <a:pt x="36" y="13"/>
                    <a:pt x="37" y="14"/>
                    <a:pt x="37" y="14"/>
                  </a:cubicBezTo>
                  <a:cubicBezTo>
                    <a:pt x="38" y="14"/>
                    <a:pt x="40" y="14"/>
                    <a:pt x="41" y="14"/>
                  </a:cubicBezTo>
                  <a:cubicBezTo>
                    <a:pt x="42" y="15"/>
                    <a:pt x="42" y="18"/>
                    <a:pt x="42" y="19"/>
                  </a:cubicBezTo>
                  <a:cubicBezTo>
                    <a:pt x="41" y="20"/>
                    <a:pt x="40" y="21"/>
                    <a:pt x="39" y="22"/>
                  </a:cubicBezTo>
                  <a:cubicBezTo>
                    <a:pt x="38" y="23"/>
                    <a:pt x="35" y="23"/>
                    <a:pt x="34" y="23"/>
                  </a:cubicBezTo>
                  <a:cubicBezTo>
                    <a:pt x="33" y="23"/>
                    <a:pt x="30" y="23"/>
                    <a:pt x="29" y="22"/>
                  </a:cubicBezTo>
                  <a:cubicBezTo>
                    <a:pt x="28" y="22"/>
                    <a:pt x="26" y="19"/>
                    <a:pt x="25" y="18"/>
                  </a:cubicBezTo>
                  <a:cubicBezTo>
                    <a:pt x="24" y="16"/>
                    <a:pt x="23" y="13"/>
                    <a:pt x="22" y="11"/>
                  </a:cubicBezTo>
                  <a:cubicBezTo>
                    <a:pt x="21" y="10"/>
                    <a:pt x="19" y="9"/>
                    <a:pt x="18" y="8"/>
                  </a:cubicBezTo>
                  <a:cubicBezTo>
                    <a:pt x="16" y="8"/>
                    <a:pt x="14" y="8"/>
                    <a:pt x="13" y="9"/>
                  </a:cubicBezTo>
                  <a:cubicBezTo>
                    <a:pt x="12" y="9"/>
                    <a:pt x="10" y="11"/>
                    <a:pt x="10" y="12"/>
                  </a:cubicBezTo>
                  <a:cubicBezTo>
                    <a:pt x="9" y="14"/>
                    <a:pt x="9" y="18"/>
                    <a:pt x="9" y="19"/>
                  </a:cubicBezTo>
                  <a:cubicBezTo>
                    <a:pt x="8" y="21"/>
                    <a:pt x="5" y="23"/>
                    <a:pt x="4" y="24"/>
                  </a:cubicBezTo>
                  <a:cubicBezTo>
                    <a:pt x="3" y="25"/>
                    <a:pt x="2" y="26"/>
                    <a:pt x="1" y="27"/>
                  </a:cubicBezTo>
                  <a:cubicBezTo>
                    <a:pt x="1" y="29"/>
                    <a:pt x="0" y="32"/>
                    <a:pt x="1" y="33"/>
                  </a:cubicBezTo>
                  <a:cubicBezTo>
                    <a:pt x="2" y="34"/>
                    <a:pt x="5" y="36"/>
                    <a:pt x="6" y="37"/>
                  </a:cubicBezTo>
                  <a:cubicBezTo>
                    <a:pt x="8" y="38"/>
                    <a:pt x="13" y="38"/>
                    <a:pt x="15" y="38"/>
                  </a:cubicBezTo>
                  <a:cubicBezTo>
                    <a:pt x="17" y="38"/>
                    <a:pt x="21" y="36"/>
                    <a:pt x="23" y="35"/>
                  </a:cubicBezTo>
                  <a:cubicBezTo>
                    <a:pt x="24" y="34"/>
                    <a:pt x="27" y="33"/>
                    <a:pt x="29" y="33"/>
                  </a:cubicBezTo>
                  <a:cubicBezTo>
                    <a:pt x="31" y="33"/>
                    <a:pt x="35" y="32"/>
                    <a:pt x="37" y="33"/>
                  </a:cubicBezTo>
                  <a:cubicBezTo>
                    <a:pt x="38" y="33"/>
                    <a:pt x="40" y="34"/>
                    <a:pt x="41" y="34"/>
                  </a:cubicBezTo>
                  <a:cubicBezTo>
                    <a:pt x="43" y="34"/>
                    <a:pt x="48" y="34"/>
                    <a:pt x="50" y="34"/>
                  </a:cubicBezTo>
                  <a:cubicBezTo>
                    <a:pt x="52" y="33"/>
                    <a:pt x="57" y="29"/>
                    <a:pt x="58" y="27"/>
                  </a:cubicBezTo>
                  <a:cubicBezTo>
                    <a:pt x="60" y="25"/>
                    <a:pt x="61" y="20"/>
                    <a:pt x="62" y="17"/>
                  </a:cubicBezTo>
                  <a:cubicBezTo>
                    <a:pt x="62" y="14"/>
                    <a:pt x="61" y="9"/>
                    <a:pt x="61" y="7"/>
                  </a:cubicBezTo>
                  <a:cubicBezTo>
                    <a:pt x="61" y="6"/>
                    <a:pt x="63" y="4"/>
                    <a:pt x="62" y="3"/>
                  </a:cubicBezTo>
                  <a:cubicBezTo>
                    <a:pt x="62" y="3"/>
                    <a:pt x="61" y="2"/>
                    <a:pt x="60" y="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32" name="Freeform 59">
              <a:extLst>
                <a:ext uri="{FF2B5EF4-FFF2-40B4-BE49-F238E27FC236}">
                  <a16:creationId xmlns:a16="http://schemas.microsoft.com/office/drawing/2014/main" id="{6D410BC8-F74D-424C-9C48-AF8E79BA3858}"/>
                </a:ext>
              </a:extLst>
            </p:cNvPr>
            <p:cNvSpPr>
              <a:spLocks/>
            </p:cNvSpPr>
            <p:nvPr/>
          </p:nvSpPr>
          <p:spPr bwMode="auto">
            <a:xfrm>
              <a:off x="6329160" y="4917631"/>
              <a:ext cx="29824" cy="40668"/>
            </a:xfrm>
            <a:custGeom>
              <a:avLst/>
              <a:gdLst/>
              <a:ahLst/>
              <a:cxnLst>
                <a:cxn ang="0">
                  <a:pos x="10" y="5"/>
                </a:cxn>
                <a:cxn ang="0">
                  <a:pos x="10" y="10"/>
                </a:cxn>
                <a:cxn ang="0">
                  <a:pos x="7" y="15"/>
                </a:cxn>
                <a:cxn ang="0">
                  <a:pos x="3" y="13"/>
                </a:cxn>
                <a:cxn ang="0">
                  <a:pos x="0" y="9"/>
                </a:cxn>
                <a:cxn ang="0">
                  <a:pos x="1" y="5"/>
                </a:cxn>
                <a:cxn ang="0">
                  <a:pos x="4" y="1"/>
                </a:cxn>
                <a:cxn ang="0">
                  <a:pos x="7" y="0"/>
                </a:cxn>
                <a:cxn ang="0">
                  <a:pos x="9" y="2"/>
                </a:cxn>
                <a:cxn ang="0">
                  <a:pos x="10" y="5"/>
                </a:cxn>
              </a:cxnLst>
              <a:rect l="0" t="0" r="r" b="b"/>
              <a:pathLst>
                <a:path w="11" h="15">
                  <a:moveTo>
                    <a:pt x="10" y="5"/>
                  </a:moveTo>
                  <a:cubicBezTo>
                    <a:pt x="10" y="7"/>
                    <a:pt x="11" y="9"/>
                    <a:pt x="10" y="10"/>
                  </a:cubicBezTo>
                  <a:cubicBezTo>
                    <a:pt x="10" y="11"/>
                    <a:pt x="8" y="15"/>
                    <a:pt x="7" y="15"/>
                  </a:cubicBezTo>
                  <a:cubicBezTo>
                    <a:pt x="6" y="15"/>
                    <a:pt x="4" y="14"/>
                    <a:pt x="3" y="13"/>
                  </a:cubicBezTo>
                  <a:cubicBezTo>
                    <a:pt x="2" y="12"/>
                    <a:pt x="0" y="10"/>
                    <a:pt x="0" y="9"/>
                  </a:cubicBezTo>
                  <a:cubicBezTo>
                    <a:pt x="0" y="8"/>
                    <a:pt x="0" y="5"/>
                    <a:pt x="1" y="5"/>
                  </a:cubicBezTo>
                  <a:cubicBezTo>
                    <a:pt x="1" y="3"/>
                    <a:pt x="3" y="1"/>
                    <a:pt x="4" y="1"/>
                  </a:cubicBezTo>
                  <a:cubicBezTo>
                    <a:pt x="5" y="0"/>
                    <a:pt x="6" y="0"/>
                    <a:pt x="7" y="0"/>
                  </a:cubicBezTo>
                  <a:cubicBezTo>
                    <a:pt x="8" y="0"/>
                    <a:pt x="9" y="1"/>
                    <a:pt x="9" y="2"/>
                  </a:cubicBezTo>
                  <a:cubicBezTo>
                    <a:pt x="10" y="2"/>
                    <a:pt x="10" y="4"/>
                    <a:pt x="10" y="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33" name="Freeform 60">
              <a:extLst>
                <a:ext uri="{FF2B5EF4-FFF2-40B4-BE49-F238E27FC236}">
                  <a16:creationId xmlns:a16="http://schemas.microsoft.com/office/drawing/2014/main" id="{F245BEE8-DBDE-4D83-8F22-D3FE19CDEC26}"/>
                </a:ext>
              </a:extLst>
            </p:cNvPr>
            <p:cNvSpPr>
              <a:spLocks/>
            </p:cNvSpPr>
            <p:nvPr/>
          </p:nvSpPr>
          <p:spPr bwMode="auto">
            <a:xfrm>
              <a:off x="6619253" y="4717006"/>
              <a:ext cx="75912" cy="124713"/>
            </a:xfrm>
            <a:custGeom>
              <a:avLst/>
              <a:gdLst/>
              <a:ahLst/>
              <a:cxnLst>
                <a:cxn ang="0">
                  <a:pos x="18" y="48"/>
                </a:cxn>
                <a:cxn ang="0">
                  <a:pos x="21" y="41"/>
                </a:cxn>
                <a:cxn ang="0">
                  <a:pos x="27" y="38"/>
                </a:cxn>
                <a:cxn ang="0">
                  <a:pos x="29" y="32"/>
                </a:cxn>
                <a:cxn ang="0">
                  <a:pos x="27" y="23"/>
                </a:cxn>
                <a:cxn ang="0">
                  <a:pos x="23" y="15"/>
                </a:cxn>
                <a:cxn ang="0">
                  <a:pos x="17" y="10"/>
                </a:cxn>
                <a:cxn ang="0">
                  <a:pos x="15" y="6"/>
                </a:cxn>
                <a:cxn ang="0">
                  <a:pos x="11" y="6"/>
                </a:cxn>
                <a:cxn ang="0">
                  <a:pos x="7" y="2"/>
                </a:cxn>
                <a:cxn ang="0">
                  <a:pos x="2" y="0"/>
                </a:cxn>
                <a:cxn ang="0">
                  <a:pos x="0" y="2"/>
                </a:cxn>
                <a:cxn ang="0">
                  <a:pos x="1" y="7"/>
                </a:cxn>
                <a:cxn ang="0">
                  <a:pos x="4" y="10"/>
                </a:cxn>
                <a:cxn ang="0">
                  <a:pos x="9" y="13"/>
                </a:cxn>
                <a:cxn ang="0">
                  <a:pos x="9" y="18"/>
                </a:cxn>
                <a:cxn ang="0">
                  <a:pos x="4" y="19"/>
                </a:cxn>
                <a:cxn ang="0">
                  <a:pos x="5" y="21"/>
                </a:cxn>
                <a:cxn ang="0">
                  <a:pos x="8" y="26"/>
                </a:cxn>
                <a:cxn ang="0">
                  <a:pos x="12" y="28"/>
                </a:cxn>
                <a:cxn ang="0">
                  <a:pos x="12" y="35"/>
                </a:cxn>
                <a:cxn ang="0">
                  <a:pos x="11" y="39"/>
                </a:cxn>
                <a:cxn ang="0">
                  <a:pos x="13" y="45"/>
                </a:cxn>
                <a:cxn ang="0">
                  <a:pos x="18" y="48"/>
                </a:cxn>
              </a:cxnLst>
              <a:rect l="0" t="0" r="r" b="b"/>
              <a:pathLst>
                <a:path w="29" h="48">
                  <a:moveTo>
                    <a:pt x="18" y="48"/>
                  </a:moveTo>
                  <a:cubicBezTo>
                    <a:pt x="20" y="47"/>
                    <a:pt x="20" y="42"/>
                    <a:pt x="21" y="41"/>
                  </a:cubicBezTo>
                  <a:cubicBezTo>
                    <a:pt x="22" y="40"/>
                    <a:pt x="26" y="39"/>
                    <a:pt x="27" y="38"/>
                  </a:cubicBezTo>
                  <a:cubicBezTo>
                    <a:pt x="28" y="36"/>
                    <a:pt x="29" y="34"/>
                    <a:pt x="29" y="32"/>
                  </a:cubicBezTo>
                  <a:cubicBezTo>
                    <a:pt x="29" y="30"/>
                    <a:pt x="28" y="25"/>
                    <a:pt x="27" y="23"/>
                  </a:cubicBezTo>
                  <a:cubicBezTo>
                    <a:pt x="26" y="21"/>
                    <a:pt x="24" y="17"/>
                    <a:pt x="23" y="15"/>
                  </a:cubicBezTo>
                  <a:cubicBezTo>
                    <a:pt x="22" y="14"/>
                    <a:pt x="19" y="12"/>
                    <a:pt x="17" y="10"/>
                  </a:cubicBezTo>
                  <a:cubicBezTo>
                    <a:pt x="17" y="9"/>
                    <a:pt x="16" y="6"/>
                    <a:pt x="15" y="6"/>
                  </a:cubicBezTo>
                  <a:cubicBezTo>
                    <a:pt x="14" y="5"/>
                    <a:pt x="12" y="6"/>
                    <a:pt x="11" y="6"/>
                  </a:cubicBezTo>
                  <a:cubicBezTo>
                    <a:pt x="9" y="5"/>
                    <a:pt x="8" y="3"/>
                    <a:pt x="7" y="2"/>
                  </a:cubicBezTo>
                  <a:cubicBezTo>
                    <a:pt x="5" y="2"/>
                    <a:pt x="3" y="0"/>
                    <a:pt x="2" y="0"/>
                  </a:cubicBezTo>
                  <a:cubicBezTo>
                    <a:pt x="2" y="0"/>
                    <a:pt x="1" y="2"/>
                    <a:pt x="0" y="2"/>
                  </a:cubicBezTo>
                  <a:cubicBezTo>
                    <a:pt x="0" y="3"/>
                    <a:pt x="0" y="6"/>
                    <a:pt x="1" y="7"/>
                  </a:cubicBezTo>
                  <a:cubicBezTo>
                    <a:pt x="1" y="8"/>
                    <a:pt x="3" y="10"/>
                    <a:pt x="4" y="10"/>
                  </a:cubicBezTo>
                  <a:cubicBezTo>
                    <a:pt x="5" y="11"/>
                    <a:pt x="8" y="12"/>
                    <a:pt x="9" y="13"/>
                  </a:cubicBezTo>
                  <a:cubicBezTo>
                    <a:pt x="10" y="14"/>
                    <a:pt x="10" y="17"/>
                    <a:pt x="9" y="18"/>
                  </a:cubicBezTo>
                  <a:cubicBezTo>
                    <a:pt x="8" y="19"/>
                    <a:pt x="5" y="18"/>
                    <a:pt x="4" y="19"/>
                  </a:cubicBezTo>
                  <a:cubicBezTo>
                    <a:pt x="4" y="20"/>
                    <a:pt x="4" y="21"/>
                    <a:pt x="5" y="21"/>
                  </a:cubicBezTo>
                  <a:cubicBezTo>
                    <a:pt x="5" y="23"/>
                    <a:pt x="7" y="25"/>
                    <a:pt x="8" y="26"/>
                  </a:cubicBezTo>
                  <a:cubicBezTo>
                    <a:pt x="9" y="27"/>
                    <a:pt x="11" y="28"/>
                    <a:pt x="12" y="28"/>
                  </a:cubicBezTo>
                  <a:cubicBezTo>
                    <a:pt x="13" y="30"/>
                    <a:pt x="12" y="33"/>
                    <a:pt x="12" y="35"/>
                  </a:cubicBezTo>
                  <a:cubicBezTo>
                    <a:pt x="12" y="36"/>
                    <a:pt x="11" y="38"/>
                    <a:pt x="11" y="39"/>
                  </a:cubicBezTo>
                  <a:cubicBezTo>
                    <a:pt x="12" y="41"/>
                    <a:pt x="13" y="43"/>
                    <a:pt x="13" y="45"/>
                  </a:cubicBezTo>
                  <a:cubicBezTo>
                    <a:pt x="14" y="46"/>
                    <a:pt x="17" y="48"/>
                    <a:pt x="18" y="4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34" name="Freeform 61">
              <a:extLst>
                <a:ext uri="{FF2B5EF4-FFF2-40B4-BE49-F238E27FC236}">
                  <a16:creationId xmlns:a16="http://schemas.microsoft.com/office/drawing/2014/main" id="{7B6AFAF3-78A9-40B2-9384-9B4806A8219B}"/>
                </a:ext>
              </a:extLst>
            </p:cNvPr>
            <p:cNvSpPr>
              <a:spLocks/>
            </p:cNvSpPr>
            <p:nvPr/>
          </p:nvSpPr>
          <p:spPr bwMode="auto">
            <a:xfrm>
              <a:off x="6464718" y="4578736"/>
              <a:ext cx="86757" cy="86757"/>
            </a:xfrm>
            <a:custGeom>
              <a:avLst/>
              <a:gdLst/>
              <a:ahLst/>
              <a:cxnLst>
                <a:cxn ang="0">
                  <a:pos x="32" y="22"/>
                </a:cxn>
                <a:cxn ang="0">
                  <a:pos x="29" y="25"/>
                </a:cxn>
                <a:cxn ang="0">
                  <a:pos x="26" y="29"/>
                </a:cxn>
                <a:cxn ang="0">
                  <a:pos x="22" y="33"/>
                </a:cxn>
                <a:cxn ang="0">
                  <a:pos x="17" y="29"/>
                </a:cxn>
                <a:cxn ang="0">
                  <a:pos x="12" y="27"/>
                </a:cxn>
                <a:cxn ang="0">
                  <a:pos x="5" y="26"/>
                </a:cxn>
                <a:cxn ang="0">
                  <a:pos x="1" y="20"/>
                </a:cxn>
                <a:cxn ang="0">
                  <a:pos x="1" y="13"/>
                </a:cxn>
                <a:cxn ang="0">
                  <a:pos x="8" y="7"/>
                </a:cxn>
                <a:cxn ang="0">
                  <a:pos x="17" y="1"/>
                </a:cxn>
                <a:cxn ang="0">
                  <a:pos x="26" y="1"/>
                </a:cxn>
                <a:cxn ang="0">
                  <a:pos x="30" y="3"/>
                </a:cxn>
                <a:cxn ang="0">
                  <a:pos x="33" y="11"/>
                </a:cxn>
                <a:cxn ang="0">
                  <a:pos x="33" y="17"/>
                </a:cxn>
                <a:cxn ang="0">
                  <a:pos x="32" y="22"/>
                </a:cxn>
              </a:cxnLst>
              <a:rect l="0" t="0" r="r" b="b"/>
              <a:pathLst>
                <a:path w="33" h="33">
                  <a:moveTo>
                    <a:pt x="32" y="22"/>
                  </a:moveTo>
                  <a:cubicBezTo>
                    <a:pt x="32" y="23"/>
                    <a:pt x="29" y="24"/>
                    <a:pt x="29" y="25"/>
                  </a:cubicBezTo>
                  <a:cubicBezTo>
                    <a:pt x="28" y="26"/>
                    <a:pt x="27" y="28"/>
                    <a:pt x="26" y="29"/>
                  </a:cubicBezTo>
                  <a:cubicBezTo>
                    <a:pt x="25" y="30"/>
                    <a:pt x="23" y="33"/>
                    <a:pt x="22" y="33"/>
                  </a:cubicBezTo>
                  <a:cubicBezTo>
                    <a:pt x="20" y="33"/>
                    <a:pt x="18" y="30"/>
                    <a:pt x="17" y="29"/>
                  </a:cubicBezTo>
                  <a:cubicBezTo>
                    <a:pt x="16" y="28"/>
                    <a:pt x="13" y="27"/>
                    <a:pt x="12" y="27"/>
                  </a:cubicBezTo>
                  <a:cubicBezTo>
                    <a:pt x="10" y="26"/>
                    <a:pt x="6" y="27"/>
                    <a:pt x="5" y="26"/>
                  </a:cubicBezTo>
                  <a:cubicBezTo>
                    <a:pt x="4" y="25"/>
                    <a:pt x="2" y="22"/>
                    <a:pt x="1" y="20"/>
                  </a:cubicBezTo>
                  <a:cubicBezTo>
                    <a:pt x="1" y="18"/>
                    <a:pt x="0" y="14"/>
                    <a:pt x="1" y="13"/>
                  </a:cubicBezTo>
                  <a:cubicBezTo>
                    <a:pt x="2" y="11"/>
                    <a:pt x="6" y="9"/>
                    <a:pt x="8" y="7"/>
                  </a:cubicBezTo>
                  <a:cubicBezTo>
                    <a:pt x="10" y="6"/>
                    <a:pt x="14" y="2"/>
                    <a:pt x="17" y="1"/>
                  </a:cubicBezTo>
                  <a:cubicBezTo>
                    <a:pt x="19" y="1"/>
                    <a:pt x="23" y="0"/>
                    <a:pt x="26" y="1"/>
                  </a:cubicBezTo>
                  <a:cubicBezTo>
                    <a:pt x="27" y="1"/>
                    <a:pt x="29" y="2"/>
                    <a:pt x="30" y="3"/>
                  </a:cubicBezTo>
                  <a:cubicBezTo>
                    <a:pt x="31" y="4"/>
                    <a:pt x="33" y="9"/>
                    <a:pt x="33" y="11"/>
                  </a:cubicBezTo>
                  <a:cubicBezTo>
                    <a:pt x="33" y="13"/>
                    <a:pt x="33" y="15"/>
                    <a:pt x="33" y="17"/>
                  </a:cubicBezTo>
                  <a:cubicBezTo>
                    <a:pt x="33" y="18"/>
                    <a:pt x="33" y="21"/>
                    <a:pt x="32" y="2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35" name="Freeform 62">
              <a:extLst>
                <a:ext uri="{FF2B5EF4-FFF2-40B4-BE49-F238E27FC236}">
                  <a16:creationId xmlns:a16="http://schemas.microsoft.com/office/drawing/2014/main" id="{C23F40F1-F39C-41AF-A1B9-C0FDE93F632E}"/>
                </a:ext>
              </a:extLst>
            </p:cNvPr>
            <p:cNvSpPr>
              <a:spLocks/>
            </p:cNvSpPr>
            <p:nvPr/>
          </p:nvSpPr>
          <p:spPr bwMode="auto">
            <a:xfrm>
              <a:off x="6765655" y="4315754"/>
              <a:ext cx="81335" cy="116581"/>
            </a:xfrm>
            <a:custGeom>
              <a:avLst/>
              <a:gdLst/>
              <a:ahLst/>
              <a:cxnLst>
                <a:cxn ang="0">
                  <a:pos x="28" y="15"/>
                </a:cxn>
                <a:cxn ang="0">
                  <a:pos x="25" y="9"/>
                </a:cxn>
                <a:cxn ang="0">
                  <a:pos x="22" y="1"/>
                </a:cxn>
                <a:cxn ang="0">
                  <a:pos x="17" y="0"/>
                </a:cxn>
                <a:cxn ang="0">
                  <a:pos x="12" y="2"/>
                </a:cxn>
                <a:cxn ang="0">
                  <a:pos x="11" y="7"/>
                </a:cxn>
                <a:cxn ang="0">
                  <a:pos x="10" y="16"/>
                </a:cxn>
                <a:cxn ang="0">
                  <a:pos x="8" y="22"/>
                </a:cxn>
                <a:cxn ang="0">
                  <a:pos x="4" y="29"/>
                </a:cxn>
                <a:cxn ang="0">
                  <a:pos x="0" y="32"/>
                </a:cxn>
                <a:cxn ang="0">
                  <a:pos x="0" y="37"/>
                </a:cxn>
                <a:cxn ang="0">
                  <a:pos x="4" y="42"/>
                </a:cxn>
                <a:cxn ang="0">
                  <a:pos x="14" y="44"/>
                </a:cxn>
                <a:cxn ang="0">
                  <a:pos x="22" y="42"/>
                </a:cxn>
                <a:cxn ang="0">
                  <a:pos x="28" y="36"/>
                </a:cxn>
                <a:cxn ang="0">
                  <a:pos x="31" y="25"/>
                </a:cxn>
                <a:cxn ang="0">
                  <a:pos x="28" y="15"/>
                </a:cxn>
              </a:cxnLst>
              <a:rect l="0" t="0" r="r" b="b"/>
              <a:pathLst>
                <a:path w="31" h="45">
                  <a:moveTo>
                    <a:pt x="28" y="15"/>
                  </a:moveTo>
                  <a:cubicBezTo>
                    <a:pt x="27" y="13"/>
                    <a:pt x="25" y="10"/>
                    <a:pt x="25" y="9"/>
                  </a:cubicBezTo>
                  <a:cubicBezTo>
                    <a:pt x="24" y="7"/>
                    <a:pt x="23" y="2"/>
                    <a:pt x="22" y="1"/>
                  </a:cubicBezTo>
                  <a:cubicBezTo>
                    <a:pt x="21" y="0"/>
                    <a:pt x="19" y="0"/>
                    <a:pt x="17" y="0"/>
                  </a:cubicBezTo>
                  <a:cubicBezTo>
                    <a:pt x="16" y="0"/>
                    <a:pt x="13" y="1"/>
                    <a:pt x="12" y="2"/>
                  </a:cubicBezTo>
                  <a:cubicBezTo>
                    <a:pt x="11" y="3"/>
                    <a:pt x="11" y="6"/>
                    <a:pt x="11" y="7"/>
                  </a:cubicBezTo>
                  <a:cubicBezTo>
                    <a:pt x="11" y="9"/>
                    <a:pt x="10" y="14"/>
                    <a:pt x="10" y="16"/>
                  </a:cubicBezTo>
                  <a:cubicBezTo>
                    <a:pt x="10" y="17"/>
                    <a:pt x="9" y="20"/>
                    <a:pt x="8" y="22"/>
                  </a:cubicBezTo>
                  <a:cubicBezTo>
                    <a:pt x="8" y="24"/>
                    <a:pt x="5" y="27"/>
                    <a:pt x="4" y="29"/>
                  </a:cubicBezTo>
                  <a:cubicBezTo>
                    <a:pt x="3" y="30"/>
                    <a:pt x="1" y="31"/>
                    <a:pt x="0" y="32"/>
                  </a:cubicBezTo>
                  <a:cubicBezTo>
                    <a:pt x="0" y="33"/>
                    <a:pt x="0" y="35"/>
                    <a:pt x="0" y="37"/>
                  </a:cubicBezTo>
                  <a:cubicBezTo>
                    <a:pt x="1" y="38"/>
                    <a:pt x="3" y="41"/>
                    <a:pt x="4" y="42"/>
                  </a:cubicBezTo>
                  <a:cubicBezTo>
                    <a:pt x="6" y="44"/>
                    <a:pt x="11" y="45"/>
                    <a:pt x="14" y="44"/>
                  </a:cubicBezTo>
                  <a:cubicBezTo>
                    <a:pt x="16" y="44"/>
                    <a:pt x="20" y="43"/>
                    <a:pt x="22" y="42"/>
                  </a:cubicBezTo>
                  <a:cubicBezTo>
                    <a:pt x="24" y="41"/>
                    <a:pt x="27" y="38"/>
                    <a:pt x="28" y="36"/>
                  </a:cubicBezTo>
                  <a:cubicBezTo>
                    <a:pt x="29" y="33"/>
                    <a:pt x="31" y="28"/>
                    <a:pt x="31" y="25"/>
                  </a:cubicBezTo>
                  <a:cubicBezTo>
                    <a:pt x="31" y="23"/>
                    <a:pt x="29" y="17"/>
                    <a:pt x="28" y="1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36" name="Freeform 63">
              <a:extLst>
                <a:ext uri="{FF2B5EF4-FFF2-40B4-BE49-F238E27FC236}">
                  <a16:creationId xmlns:a16="http://schemas.microsoft.com/office/drawing/2014/main" id="{E7AA95EB-B43A-474B-A7B7-4691FF410D98}"/>
                </a:ext>
              </a:extLst>
            </p:cNvPr>
            <p:cNvSpPr>
              <a:spLocks/>
            </p:cNvSpPr>
            <p:nvPr/>
          </p:nvSpPr>
          <p:spPr bwMode="auto">
            <a:xfrm>
              <a:off x="6429472" y="4342866"/>
              <a:ext cx="86757" cy="151825"/>
            </a:xfrm>
            <a:custGeom>
              <a:avLst/>
              <a:gdLst/>
              <a:ahLst/>
              <a:cxnLst>
                <a:cxn ang="0">
                  <a:pos x="30" y="24"/>
                </a:cxn>
                <a:cxn ang="0">
                  <a:pos x="26" y="30"/>
                </a:cxn>
                <a:cxn ang="0">
                  <a:pos x="21" y="37"/>
                </a:cxn>
                <a:cxn ang="0">
                  <a:pos x="18" y="44"/>
                </a:cxn>
                <a:cxn ang="0">
                  <a:pos x="10" y="54"/>
                </a:cxn>
                <a:cxn ang="0">
                  <a:pos x="4" y="58"/>
                </a:cxn>
                <a:cxn ang="0">
                  <a:pos x="1" y="53"/>
                </a:cxn>
                <a:cxn ang="0">
                  <a:pos x="2" y="47"/>
                </a:cxn>
                <a:cxn ang="0">
                  <a:pos x="6" y="41"/>
                </a:cxn>
                <a:cxn ang="0">
                  <a:pos x="8" y="33"/>
                </a:cxn>
                <a:cxn ang="0">
                  <a:pos x="5" y="24"/>
                </a:cxn>
                <a:cxn ang="0">
                  <a:pos x="0" y="17"/>
                </a:cxn>
                <a:cxn ang="0">
                  <a:pos x="1" y="12"/>
                </a:cxn>
                <a:cxn ang="0">
                  <a:pos x="8" y="9"/>
                </a:cxn>
                <a:cxn ang="0">
                  <a:pos x="11" y="3"/>
                </a:cxn>
                <a:cxn ang="0">
                  <a:pos x="15" y="0"/>
                </a:cxn>
                <a:cxn ang="0">
                  <a:pos x="16" y="5"/>
                </a:cxn>
                <a:cxn ang="0">
                  <a:pos x="20" y="11"/>
                </a:cxn>
                <a:cxn ang="0">
                  <a:pos x="27" y="16"/>
                </a:cxn>
                <a:cxn ang="0">
                  <a:pos x="33" y="19"/>
                </a:cxn>
                <a:cxn ang="0">
                  <a:pos x="30" y="24"/>
                </a:cxn>
              </a:cxnLst>
              <a:rect l="0" t="0" r="r" b="b"/>
              <a:pathLst>
                <a:path w="34" h="58">
                  <a:moveTo>
                    <a:pt x="30" y="24"/>
                  </a:moveTo>
                  <a:cubicBezTo>
                    <a:pt x="29" y="25"/>
                    <a:pt x="27" y="28"/>
                    <a:pt x="26" y="30"/>
                  </a:cubicBezTo>
                  <a:cubicBezTo>
                    <a:pt x="24" y="32"/>
                    <a:pt x="22" y="35"/>
                    <a:pt x="21" y="37"/>
                  </a:cubicBezTo>
                  <a:cubicBezTo>
                    <a:pt x="20" y="39"/>
                    <a:pt x="19" y="42"/>
                    <a:pt x="18" y="44"/>
                  </a:cubicBezTo>
                  <a:cubicBezTo>
                    <a:pt x="17" y="47"/>
                    <a:pt x="12" y="52"/>
                    <a:pt x="10" y="54"/>
                  </a:cubicBezTo>
                  <a:cubicBezTo>
                    <a:pt x="8" y="55"/>
                    <a:pt x="6" y="58"/>
                    <a:pt x="4" y="58"/>
                  </a:cubicBezTo>
                  <a:cubicBezTo>
                    <a:pt x="3" y="57"/>
                    <a:pt x="2" y="55"/>
                    <a:pt x="1" y="53"/>
                  </a:cubicBezTo>
                  <a:cubicBezTo>
                    <a:pt x="1" y="52"/>
                    <a:pt x="1" y="48"/>
                    <a:pt x="2" y="47"/>
                  </a:cubicBezTo>
                  <a:cubicBezTo>
                    <a:pt x="2" y="45"/>
                    <a:pt x="5" y="43"/>
                    <a:pt x="6" y="41"/>
                  </a:cubicBezTo>
                  <a:cubicBezTo>
                    <a:pt x="7" y="39"/>
                    <a:pt x="9" y="35"/>
                    <a:pt x="8" y="33"/>
                  </a:cubicBezTo>
                  <a:cubicBezTo>
                    <a:pt x="8" y="31"/>
                    <a:pt x="6" y="26"/>
                    <a:pt x="5" y="24"/>
                  </a:cubicBezTo>
                  <a:cubicBezTo>
                    <a:pt x="4" y="22"/>
                    <a:pt x="1" y="19"/>
                    <a:pt x="0" y="17"/>
                  </a:cubicBezTo>
                  <a:cubicBezTo>
                    <a:pt x="0" y="16"/>
                    <a:pt x="0" y="13"/>
                    <a:pt x="1" y="12"/>
                  </a:cubicBezTo>
                  <a:cubicBezTo>
                    <a:pt x="2" y="11"/>
                    <a:pt x="6" y="10"/>
                    <a:pt x="8" y="9"/>
                  </a:cubicBezTo>
                  <a:cubicBezTo>
                    <a:pt x="9" y="8"/>
                    <a:pt x="10" y="5"/>
                    <a:pt x="11" y="3"/>
                  </a:cubicBezTo>
                  <a:cubicBezTo>
                    <a:pt x="11" y="2"/>
                    <a:pt x="13" y="0"/>
                    <a:pt x="15" y="0"/>
                  </a:cubicBezTo>
                  <a:cubicBezTo>
                    <a:pt x="16" y="1"/>
                    <a:pt x="16" y="4"/>
                    <a:pt x="16" y="5"/>
                  </a:cubicBezTo>
                  <a:cubicBezTo>
                    <a:pt x="17" y="6"/>
                    <a:pt x="18" y="9"/>
                    <a:pt x="20" y="11"/>
                  </a:cubicBezTo>
                  <a:cubicBezTo>
                    <a:pt x="21" y="12"/>
                    <a:pt x="25" y="15"/>
                    <a:pt x="27" y="16"/>
                  </a:cubicBezTo>
                  <a:cubicBezTo>
                    <a:pt x="28" y="17"/>
                    <a:pt x="33" y="17"/>
                    <a:pt x="33" y="19"/>
                  </a:cubicBezTo>
                  <a:cubicBezTo>
                    <a:pt x="34" y="21"/>
                    <a:pt x="31" y="23"/>
                    <a:pt x="30" y="2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37" name="Freeform 64">
              <a:extLst>
                <a:ext uri="{FF2B5EF4-FFF2-40B4-BE49-F238E27FC236}">
                  <a16:creationId xmlns:a16="http://schemas.microsoft.com/office/drawing/2014/main" id="{C5772C9C-5EA0-4A5B-B010-AF164CBDBBC0}"/>
                </a:ext>
              </a:extLst>
            </p:cNvPr>
            <p:cNvSpPr>
              <a:spLocks/>
            </p:cNvSpPr>
            <p:nvPr/>
          </p:nvSpPr>
          <p:spPr bwMode="auto">
            <a:xfrm>
              <a:off x="6635520" y="4204596"/>
              <a:ext cx="54223" cy="40668"/>
            </a:xfrm>
            <a:custGeom>
              <a:avLst/>
              <a:gdLst/>
              <a:ahLst/>
              <a:cxnLst>
                <a:cxn ang="0">
                  <a:pos x="18" y="13"/>
                </a:cxn>
                <a:cxn ang="0">
                  <a:pos x="15" y="14"/>
                </a:cxn>
                <a:cxn ang="0">
                  <a:pos x="8" y="15"/>
                </a:cxn>
                <a:cxn ang="0">
                  <a:pos x="4" y="13"/>
                </a:cxn>
                <a:cxn ang="0">
                  <a:pos x="0" y="11"/>
                </a:cxn>
                <a:cxn ang="0">
                  <a:pos x="1" y="7"/>
                </a:cxn>
                <a:cxn ang="0">
                  <a:pos x="6" y="7"/>
                </a:cxn>
                <a:cxn ang="0">
                  <a:pos x="11" y="2"/>
                </a:cxn>
                <a:cxn ang="0">
                  <a:pos x="17" y="1"/>
                </a:cxn>
                <a:cxn ang="0">
                  <a:pos x="19" y="4"/>
                </a:cxn>
                <a:cxn ang="0">
                  <a:pos x="21" y="8"/>
                </a:cxn>
                <a:cxn ang="0">
                  <a:pos x="18" y="13"/>
                </a:cxn>
              </a:cxnLst>
              <a:rect l="0" t="0" r="r" b="b"/>
              <a:pathLst>
                <a:path w="21" h="15">
                  <a:moveTo>
                    <a:pt x="18" y="13"/>
                  </a:moveTo>
                  <a:cubicBezTo>
                    <a:pt x="18" y="14"/>
                    <a:pt x="16" y="14"/>
                    <a:pt x="15" y="14"/>
                  </a:cubicBezTo>
                  <a:cubicBezTo>
                    <a:pt x="13" y="15"/>
                    <a:pt x="10" y="15"/>
                    <a:pt x="8" y="15"/>
                  </a:cubicBezTo>
                  <a:cubicBezTo>
                    <a:pt x="7" y="14"/>
                    <a:pt x="5" y="13"/>
                    <a:pt x="4" y="13"/>
                  </a:cubicBezTo>
                  <a:cubicBezTo>
                    <a:pt x="3" y="12"/>
                    <a:pt x="1" y="12"/>
                    <a:pt x="0" y="11"/>
                  </a:cubicBezTo>
                  <a:cubicBezTo>
                    <a:pt x="0" y="10"/>
                    <a:pt x="0" y="8"/>
                    <a:pt x="1" y="7"/>
                  </a:cubicBezTo>
                  <a:cubicBezTo>
                    <a:pt x="2" y="6"/>
                    <a:pt x="5" y="7"/>
                    <a:pt x="6" y="7"/>
                  </a:cubicBezTo>
                  <a:cubicBezTo>
                    <a:pt x="8" y="6"/>
                    <a:pt x="10" y="3"/>
                    <a:pt x="11" y="2"/>
                  </a:cubicBezTo>
                  <a:cubicBezTo>
                    <a:pt x="13" y="1"/>
                    <a:pt x="16" y="0"/>
                    <a:pt x="17" y="1"/>
                  </a:cubicBezTo>
                  <a:cubicBezTo>
                    <a:pt x="18" y="1"/>
                    <a:pt x="19" y="3"/>
                    <a:pt x="19" y="4"/>
                  </a:cubicBezTo>
                  <a:cubicBezTo>
                    <a:pt x="20" y="5"/>
                    <a:pt x="21" y="7"/>
                    <a:pt x="21" y="8"/>
                  </a:cubicBezTo>
                  <a:cubicBezTo>
                    <a:pt x="21" y="10"/>
                    <a:pt x="19" y="12"/>
                    <a:pt x="18" y="1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38" name="Freeform 65">
              <a:extLst>
                <a:ext uri="{FF2B5EF4-FFF2-40B4-BE49-F238E27FC236}">
                  <a16:creationId xmlns:a16="http://schemas.microsoft.com/office/drawing/2014/main" id="{C2E33A3F-D92C-4DBA-AB96-69E8DE794CFF}"/>
                </a:ext>
              </a:extLst>
            </p:cNvPr>
            <p:cNvSpPr>
              <a:spLocks/>
            </p:cNvSpPr>
            <p:nvPr/>
          </p:nvSpPr>
          <p:spPr bwMode="auto">
            <a:xfrm>
              <a:off x="6364404" y="4169352"/>
              <a:ext cx="89469" cy="132848"/>
            </a:xfrm>
            <a:custGeom>
              <a:avLst/>
              <a:gdLst/>
              <a:ahLst/>
              <a:cxnLst>
                <a:cxn ang="0">
                  <a:pos x="34" y="13"/>
                </a:cxn>
                <a:cxn ang="0">
                  <a:pos x="30" y="23"/>
                </a:cxn>
                <a:cxn ang="0">
                  <a:pos x="23" y="34"/>
                </a:cxn>
                <a:cxn ang="0">
                  <a:pos x="14" y="44"/>
                </a:cxn>
                <a:cxn ang="0">
                  <a:pos x="10" y="51"/>
                </a:cxn>
                <a:cxn ang="0">
                  <a:pos x="5" y="51"/>
                </a:cxn>
                <a:cxn ang="0">
                  <a:pos x="1" y="46"/>
                </a:cxn>
                <a:cxn ang="0">
                  <a:pos x="1" y="42"/>
                </a:cxn>
                <a:cxn ang="0">
                  <a:pos x="4" y="38"/>
                </a:cxn>
                <a:cxn ang="0">
                  <a:pos x="4" y="33"/>
                </a:cxn>
                <a:cxn ang="0">
                  <a:pos x="2" y="29"/>
                </a:cxn>
                <a:cxn ang="0">
                  <a:pos x="0" y="20"/>
                </a:cxn>
                <a:cxn ang="0">
                  <a:pos x="2" y="15"/>
                </a:cxn>
                <a:cxn ang="0">
                  <a:pos x="8" y="13"/>
                </a:cxn>
                <a:cxn ang="0">
                  <a:pos x="13" y="8"/>
                </a:cxn>
                <a:cxn ang="0">
                  <a:pos x="13" y="2"/>
                </a:cxn>
                <a:cxn ang="0">
                  <a:pos x="22" y="0"/>
                </a:cxn>
                <a:cxn ang="0">
                  <a:pos x="31" y="2"/>
                </a:cxn>
                <a:cxn ang="0">
                  <a:pos x="35" y="7"/>
                </a:cxn>
                <a:cxn ang="0">
                  <a:pos x="34" y="13"/>
                </a:cxn>
              </a:cxnLst>
              <a:rect l="0" t="0" r="r" b="b"/>
              <a:pathLst>
                <a:path w="35" h="51">
                  <a:moveTo>
                    <a:pt x="34" y="13"/>
                  </a:moveTo>
                  <a:cubicBezTo>
                    <a:pt x="34" y="16"/>
                    <a:pt x="31" y="21"/>
                    <a:pt x="30" y="23"/>
                  </a:cubicBezTo>
                  <a:cubicBezTo>
                    <a:pt x="28" y="26"/>
                    <a:pt x="25" y="32"/>
                    <a:pt x="23" y="34"/>
                  </a:cubicBezTo>
                  <a:cubicBezTo>
                    <a:pt x="21" y="37"/>
                    <a:pt x="16" y="41"/>
                    <a:pt x="14" y="44"/>
                  </a:cubicBezTo>
                  <a:cubicBezTo>
                    <a:pt x="13" y="46"/>
                    <a:pt x="12" y="50"/>
                    <a:pt x="10" y="51"/>
                  </a:cubicBezTo>
                  <a:cubicBezTo>
                    <a:pt x="9" y="51"/>
                    <a:pt x="7" y="51"/>
                    <a:pt x="5" y="51"/>
                  </a:cubicBezTo>
                  <a:cubicBezTo>
                    <a:pt x="4" y="50"/>
                    <a:pt x="2" y="48"/>
                    <a:pt x="1" y="46"/>
                  </a:cubicBezTo>
                  <a:cubicBezTo>
                    <a:pt x="0" y="45"/>
                    <a:pt x="0" y="43"/>
                    <a:pt x="1" y="42"/>
                  </a:cubicBezTo>
                  <a:cubicBezTo>
                    <a:pt x="1" y="41"/>
                    <a:pt x="3" y="39"/>
                    <a:pt x="4" y="38"/>
                  </a:cubicBezTo>
                  <a:cubicBezTo>
                    <a:pt x="4" y="37"/>
                    <a:pt x="4" y="34"/>
                    <a:pt x="4" y="33"/>
                  </a:cubicBezTo>
                  <a:cubicBezTo>
                    <a:pt x="3" y="32"/>
                    <a:pt x="2" y="30"/>
                    <a:pt x="2" y="29"/>
                  </a:cubicBezTo>
                  <a:cubicBezTo>
                    <a:pt x="1" y="26"/>
                    <a:pt x="0" y="22"/>
                    <a:pt x="0" y="20"/>
                  </a:cubicBezTo>
                  <a:cubicBezTo>
                    <a:pt x="1" y="19"/>
                    <a:pt x="1" y="16"/>
                    <a:pt x="2" y="15"/>
                  </a:cubicBezTo>
                  <a:cubicBezTo>
                    <a:pt x="3" y="14"/>
                    <a:pt x="6" y="14"/>
                    <a:pt x="8" y="13"/>
                  </a:cubicBezTo>
                  <a:cubicBezTo>
                    <a:pt x="9" y="12"/>
                    <a:pt x="12" y="9"/>
                    <a:pt x="13" y="8"/>
                  </a:cubicBezTo>
                  <a:cubicBezTo>
                    <a:pt x="13" y="6"/>
                    <a:pt x="12" y="3"/>
                    <a:pt x="13" y="2"/>
                  </a:cubicBezTo>
                  <a:cubicBezTo>
                    <a:pt x="15" y="0"/>
                    <a:pt x="20" y="0"/>
                    <a:pt x="22" y="0"/>
                  </a:cubicBezTo>
                  <a:cubicBezTo>
                    <a:pt x="24" y="0"/>
                    <a:pt x="29" y="1"/>
                    <a:pt x="31" y="2"/>
                  </a:cubicBezTo>
                  <a:cubicBezTo>
                    <a:pt x="32" y="3"/>
                    <a:pt x="35" y="5"/>
                    <a:pt x="35" y="7"/>
                  </a:cubicBezTo>
                  <a:cubicBezTo>
                    <a:pt x="35" y="8"/>
                    <a:pt x="35" y="11"/>
                    <a:pt x="34" y="1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39" name="Freeform 66">
              <a:extLst>
                <a:ext uri="{FF2B5EF4-FFF2-40B4-BE49-F238E27FC236}">
                  <a16:creationId xmlns:a16="http://schemas.microsoft.com/office/drawing/2014/main" id="{97B913E1-5270-4165-A857-51A1AB11EB8C}"/>
                </a:ext>
              </a:extLst>
            </p:cNvPr>
            <p:cNvSpPr>
              <a:spLocks/>
            </p:cNvSpPr>
            <p:nvPr/>
          </p:nvSpPr>
          <p:spPr bwMode="auto">
            <a:xfrm>
              <a:off x="6855124" y="4161217"/>
              <a:ext cx="189781" cy="140980"/>
            </a:xfrm>
            <a:custGeom>
              <a:avLst/>
              <a:gdLst/>
              <a:ahLst/>
              <a:cxnLst>
                <a:cxn ang="0">
                  <a:pos x="56" y="54"/>
                </a:cxn>
                <a:cxn ang="0">
                  <a:pos x="45" y="51"/>
                </a:cxn>
                <a:cxn ang="0">
                  <a:pos x="34" y="42"/>
                </a:cxn>
                <a:cxn ang="0">
                  <a:pos x="22" y="29"/>
                </a:cxn>
                <a:cxn ang="0">
                  <a:pos x="12" y="20"/>
                </a:cxn>
                <a:cxn ang="0">
                  <a:pos x="3" y="14"/>
                </a:cxn>
                <a:cxn ang="0">
                  <a:pos x="0" y="8"/>
                </a:cxn>
                <a:cxn ang="0">
                  <a:pos x="2" y="2"/>
                </a:cxn>
                <a:cxn ang="0">
                  <a:pos x="11" y="0"/>
                </a:cxn>
                <a:cxn ang="0">
                  <a:pos x="17" y="3"/>
                </a:cxn>
                <a:cxn ang="0">
                  <a:pos x="22" y="9"/>
                </a:cxn>
                <a:cxn ang="0">
                  <a:pos x="36" y="9"/>
                </a:cxn>
                <a:cxn ang="0">
                  <a:pos x="50" y="14"/>
                </a:cxn>
                <a:cxn ang="0">
                  <a:pos x="69" y="24"/>
                </a:cxn>
                <a:cxn ang="0">
                  <a:pos x="72" y="33"/>
                </a:cxn>
                <a:cxn ang="0">
                  <a:pos x="70" y="44"/>
                </a:cxn>
                <a:cxn ang="0">
                  <a:pos x="66" y="51"/>
                </a:cxn>
                <a:cxn ang="0">
                  <a:pos x="56" y="54"/>
                </a:cxn>
              </a:cxnLst>
              <a:rect l="0" t="0" r="r" b="b"/>
              <a:pathLst>
                <a:path w="73" h="54">
                  <a:moveTo>
                    <a:pt x="56" y="54"/>
                  </a:moveTo>
                  <a:cubicBezTo>
                    <a:pt x="53" y="54"/>
                    <a:pt x="48" y="52"/>
                    <a:pt x="45" y="51"/>
                  </a:cubicBezTo>
                  <a:cubicBezTo>
                    <a:pt x="42" y="50"/>
                    <a:pt x="37" y="44"/>
                    <a:pt x="34" y="42"/>
                  </a:cubicBezTo>
                  <a:cubicBezTo>
                    <a:pt x="31" y="39"/>
                    <a:pt x="25" y="32"/>
                    <a:pt x="22" y="29"/>
                  </a:cubicBezTo>
                  <a:cubicBezTo>
                    <a:pt x="19" y="27"/>
                    <a:pt x="14" y="23"/>
                    <a:pt x="12" y="20"/>
                  </a:cubicBezTo>
                  <a:cubicBezTo>
                    <a:pt x="10" y="19"/>
                    <a:pt x="5" y="16"/>
                    <a:pt x="3" y="14"/>
                  </a:cubicBezTo>
                  <a:cubicBezTo>
                    <a:pt x="2" y="13"/>
                    <a:pt x="0" y="10"/>
                    <a:pt x="0" y="8"/>
                  </a:cubicBezTo>
                  <a:cubicBezTo>
                    <a:pt x="0" y="6"/>
                    <a:pt x="0" y="3"/>
                    <a:pt x="2" y="2"/>
                  </a:cubicBezTo>
                  <a:cubicBezTo>
                    <a:pt x="3" y="1"/>
                    <a:pt x="9" y="0"/>
                    <a:pt x="11" y="0"/>
                  </a:cubicBezTo>
                  <a:cubicBezTo>
                    <a:pt x="13" y="0"/>
                    <a:pt x="16" y="2"/>
                    <a:pt x="17" y="3"/>
                  </a:cubicBezTo>
                  <a:cubicBezTo>
                    <a:pt x="19" y="4"/>
                    <a:pt x="20" y="9"/>
                    <a:pt x="22" y="9"/>
                  </a:cubicBezTo>
                  <a:cubicBezTo>
                    <a:pt x="25" y="11"/>
                    <a:pt x="33" y="9"/>
                    <a:pt x="36" y="9"/>
                  </a:cubicBezTo>
                  <a:cubicBezTo>
                    <a:pt x="40" y="10"/>
                    <a:pt x="47" y="13"/>
                    <a:pt x="50" y="14"/>
                  </a:cubicBezTo>
                  <a:cubicBezTo>
                    <a:pt x="55" y="17"/>
                    <a:pt x="65" y="20"/>
                    <a:pt x="69" y="24"/>
                  </a:cubicBezTo>
                  <a:cubicBezTo>
                    <a:pt x="70" y="26"/>
                    <a:pt x="72" y="31"/>
                    <a:pt x="72" y="33"/>
                  </a:cubicBezTo>
                  <a:cubicBezTo>
                    <a:pt x="73" y="36"/>
                    <a:pt x="71" y="41"/>
                    <a:pt x="70" y="44"/>
                  </a:cubicBezTo>
                  <a:cubicBezTo>
                    <a:pt x="69" y="46"/>
                    <a:pt x="68" y="49"/>
                    <a:pt x="66" y="51"/>
                  </a:cubicBezTo>
                  <a:cubicBezTo>
                    <a:pt x="64" y="52"/>
                    <a:pt x="58" y="54"/>
                    <a:pt x="56" y="5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40" name="Freeform 67">
              <a:extLst>
                <a:ext uri="{FF2B5EF4-FFF2-40B4-BE49-F238E27FC236}">
                  <a16:creationId xmlns:a16="http://schemas.microsoft.com/office/drawing/2014/main" id="{5BD87FD7-E8DB-4F6B-B730-94DDEEC8561E}"/>
                </a:ext>
              </a:extLst>
            </p:cNvPr>
            <p:cNvSpPr>
              <a:spLocks/>
            </p:cNvSpPr>
            <p:nvPr/>
          </p:nvSpPr>
          <p:spPr bwMode="auto">
            <a:xfrm>
              <a:off x="6649076" y="3890102"/>
              <a:ext cx="206048" cy="268406"/>
            </a:xfrm>
            <a:custGeom>
              <a:avLst/>
              <a:gdLst/>
              <a:ahLst/>
              <a:cxnLst>
                <a:cxn ang="0">
                  <a:pos x="65" y="103"/>
                </a:cxn>
                <a:cxn ang="0">
                  <a:pos x="62" y="90"/>
                </a:cxn>
                <a:cxn ang="0">
                  <a:pos x="49" y="73"/>
                </a:cxn>
                <a:cxn ang="0">
                  <a:pos x="38" y="67"/>
                </a:cxn>
                <a:cxn ang="0">
                  <a:pos x="29" y="57"/>
                </a:cxn>
                <a:cxn ang="0">
                  <a:pos x="24" y="49"/>
                </a:cxn>
                <a:cxn ang="0">
                  <a:pos x="18" y="44"/>
                </a:cxn>
                <a:cxn ang="0">
                  <a:pos x="7" y="34"/>
                </a:cxn>
                <a:cxn ang="0">
                  <a:pos x="1" y="21"/>
                </a:cxn>
                <a:cxn ang="0">
                  <a:pos x="1" y="12"/>
                </a:cxn>
                <a:cxn ang="0">
                  <a:pos x="2" y="9"/>
                </a:cxn>
                <a:cxn ang="0">
                  <a:pos x="13" y="7"/>
                </a:cxn>
                <a:cxn ang="0">
                  <a:pos x="19" y="3"/>
                </a:cxn>
                <a:cxn ang="0">
                  <a:pos x="23" y="0"/>
                </a:cxn>
                <a:cxn ang="0">
                  <a:pos x="30" y="6"/>
                </a:cxn>
                <a:cxn ang="0">
                  <a:pos x="35" y="16"/>
                </a:cxn>
                <a:cxn ang="0">
                  <a:pos x="44" y="28"/>
                </a:cxn>
                <a:cxn ang="0">
                  <a:pos x="55" y="30"/>
                </a:cxn>
                <a:cxn ang="0">
                  <a:pos x="65" y="30"/>
                </a:cxn>
                <a:cxn ang="0">
                  <a:pos x="67" y="34"/>
                </a:cxn>
                <a:cxn ang="0">
                  <a:pos x="70" y="43"/>
                </a:cxn>
                <a:cxn ang="0">
                  <a:pos x="68" y="50"/>
                </a:cxn>
                <a:cxn ang="0">
                  <a:pos x="75" y="56"/>
                </a:cxn>
                <a:cxn ang="0">
                  <a:pos x="73" y="64"/>
                </a:cxn>
                <a:cxn ang="0">
                  <a:pos x="70" y="69"/>
                </a:cxn>
                <a:cxn ang="0">
                  <a:pos x="70" y="73"/>
                </a:cxn>
                <a:cxn ang="0">
                  <a:pos x="77" y="76"/>
                </a:cxn>
                <a:cxn ang="0">
                  <a:pos x="75" y="91"/>
                </a:cxn>
                <a:cxn ang="0">
                  <a:pos x="71" y="100"/>
                </a:cxn>
                <a:cxn ang="0">
                  <a:pos x="65" y="103"/>
                </a:cxn>
              </a:cxnLst>
              <a:rect l="0" t="0" r="r" b="b"/>
              <a:pathLst>
                <a:path w="79" h="103">
                  <a:moveTo>
                    <a:pt x="65" y="103"/>
                  </a:moveTo>
                  <a:cubicBezTo>
                    <a:pt x="62" y="101"/>
                    <a:pt x="64" y="93"/>
                    <a:pt x="62" y="90"/>
                  </a:cubicBezTo>
                  <a:cubicBezTo>
                    <a:pt x="60" y="85"/>
                    <a:pt x="53" y="77"/>
                    <a:pt x="49" y="73"/>
                  </a:cubicBezTo>
                  <a:cubicBezTo>
                    <a:pt x="46" y="71"/>
                    <a:pt x="41" y="69"/>
                    <a:pt x="38" y="67"/>
                  </a:cubicBezTo>
                  <a:cubicBezTo>
                    <a:pt x="36" y="65"/>
                    <a:pt x="31" y="60"/>
                    <a:pt x="29" y="57"/>
                  </a:cubicBezTo>
                  <a:cubicBezTo>
                    <a:pt x="28" y="55"/>
                    <a:pt x="26" y="51"/>
                    <a:pt x="24" y="49"/>
                  </a:cubicBezTo>
                  <a:cubicBezTo>
                    <a:pt x="23" y="47"/>
                    <a:pt x="19" y="45"/>
                    <a:pt x="18" y="44"/>
                  </a:cubicBezTo>
                  <a:cubicBezTo>
                    <a:pt x="15" y="42"/>
                    <a:pt x="9" y="37"/>
                    <a:pt x="7" y="34"/>
                  </a:cubicBezTo>
                  <a:cubicBezTo>
                    <a:pt x="5" y="31"/>
                    <a:pt x="2" y="25"/>
                    <a:pt x="1" y="21"/>
                  </a:cubicBezTo>
                  <a:cubicBezTo>
                    <a:pt x="1" y="19"/>
                    <a:pt x="0" y="14"/>
                    <a:pt x="1" y="12"/>
                  </a:cubicBezTo>
                  <a:cubicBezTo>
                    <a:pt x="1" y="11"/>
                    <a:pt x="2" y="10"/>
                    <a:pt x="2" y="9"/>
                  </a:cubicBezTo>
                  <a:cubicBezTo>
                    <a:pt x="4" y="8"/>
                    <a:pt x="10" y="8"/>
                    <a:pt x="13" y="7"/>
                  </a:cubicBezTo>
                  <a:cubicBezTo>
                    <a:pt x="14" y="6"/>
                    <a:pt x="18" y="4"/>
                    <a:pt x="19" y="3"/>
                  </a:cubicBezTo>
                  <a:cubicBezTo>
                    <a:pt x="20" y="3"/>
                    <a:pt x="21" y="0"/>
                    <a:pt x="23" y="0"/>
                  </a:cubicBezTo>
                  <a:cubicBezTo>
                    <a:pt x="25" y="0"/>
                    <a:pt x="29" y="4"/>
                    <a:pt x="30" y="6"/>
                  </a:cubicBezTo>
                  <a:cubicBezTo>
                    <a:pt x="32" y="8"/>
                    <a:pt x="34" y="13"/>
                    <a:pt x="35" y="16"/>
                  </a:cubicBezTo>
                  <a:cubicBezTo>
                    <a:pt x="37" y="19"/>
                    <a:pt x="40" y="26"/>
                    <a:pt x="44" y="28"/>
                  </a:cubicBezTo>
                  <a:cubicBezTo>
                    <a:pt x="46" y="30"/>
                    <a:pt x="52" y="29"/>
                    <a:pt x="55" y="30"/>
                  </a:cubicBezTo>
                  <a:cubicBezTo>
                    <a:pt x="58" y="30"/>
                    <a:pt x="63" y="29"/>
                    <a:pt x="65" y="30"/>
                  </a:cubicBezTo>
                  <a:cubicBezTo>
                    <a:pt x="66" y="31"/>
                    <a:pt x="67" y="33"/>
                    <a:pt x="67" y="34"/>
                  </a:cubicBezTo>
                  <a:cubicBezTo>
                    <a:pt x="68" y="36"/>
                    <a:pt x="70" y="41"/>
                    <a:pt x="70" y="43"/>
                  </a:cubicBezTo>
                  <a:cubicBezTo>
                    <a:pt x="70" y="45"/>
                    <a:pt x="67" y="48"/>
                    <a:pt x="68" y="50"/>
                  </a:cubicBezTo>
                  <a:cubicBezTo>
                    <a:pt x="69" y="52"/>
                    <a:pt x="74" y="54"/>
                    <a:pt x="75" y="56"/>
                  </a:cubicBezTo>
                  <a:cubicBezTo>
                    <a:pt x="76" y="58"/>
                    <a:pt x="74" y="62"/>
                    <a:pt x="73" y="64"/>
                  </a:cubicBezTo>
                  <a:cubicBezTo>
                    <a:pt x="72" y="66"/>
                    <a:pt x="70" y="68"/>
                    <a:pt x="70" y="69"/>
                  </a:cubicBezTo>
                  <a:cubicBezTo>
                    <a:pt x="70" y="70"/>
                    <a:pt x="69" y="72"/>
                    <a:pt x="70" y="73"/>
                  </a:cubicBezTo>
                  <a:cubicBezTo>
                    <a:pt x="71" y="75"/>
                    <a:pt x="76" y="75"/>
                    <a:pt x="77" y="76"/>
                  </a:cubicBezTo>
                  <a:cubicBezTo>
                    <a:pt x="79" y="79"/>
                    <a:pt x="76" y="87"/>
                    <a:pt x="75" y="91"/>
                  </a:cubicBezTo>
                  <a:cubicBezTo>
                    <a:pt x="74" y="93"/>
                    <a:pt x="73" y="99"/>
                    <a:pt x="71" y="100"/>
                  </a:cubicBezTo>
                  <a:cubicBezTo>
                    <a:pt x="70" y="101"/>
                    <a:pt x="66" y="103"/>
                    <a:pt x="65" y="10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41" name="Freeform 68">
              <a:extLst>
                <a:ext uri="{FF2B5EF4-FFF2-40B4-BE49-F238E27FC236}">
                  <a16:creationId xmlns:a16="http://schemas.microsoft.com/office/drawing/2014/main" id="{AF2222A6-60A4-4180-AD25-B8CEDF2FFAD7}"/>
                </a:ext>
              </a:extLst>
            </p:cNvPr>
            <p:cNvSpPr>
              <a:spLocks/>
            </p:cNvSpPr>
            <p:nvPr/>
          </p:nvSpPr>
          <p:spPr bwMode="auto">
            <a:xfrm>
              <a:off x="3867428" y="3914503"/>
              <a:ext cx="252139" cy="257561"/>
            </a:xfrm>
            <a:custGeom>
              <a:avLst/>
              <a:gdLst/>
              <a:ahLst/>
              <a:cxnLst>
                <a:cxn ang="0">
                  <a:pos x="79" y="70"/>
                </a:cxn>
                <a:cxn ang="0">
                  <a:pos x="75" y="67"/>
                </a:cxn>
                <a:cxn ang="0">
                  <a:pos x="67" y="67"/>
                </a:cxn>
                <a:cxn ang="0">
                  <a:pos x="63" y="69"/>
                </a:cxn>
                <a:cxn ang="0">
                  <a:pos x="61" y="75"/>
                </a:cxn>
                <a:cxn ang="0">
                  <a:pos x="58" y="80"/>
                </a:cxn>
                <a:cxn ang="0">
                  <a:pos x="55" y="84"/>
                </a:cxn>
                <a:cxn ang="0">
                  <a:pos x="55" y="88"/>
                </a:cxn>
                <a:cxn ang="0">
                  <a:pos x="58" y="90"/>
                </a:cxn>
                <a:cxn ang="0">
                  <a:pos x="57" y="94"/>
                </a:cxn>
                <a:cxn ang="0">
                  <a:pos x="54" y="99"/>
                </a:cxn>
                <a:cxn ang="0">
                  <a:pos x="44" y="91"/>
                </a:cxn>
                <a:cxn ang="0">
                  <a:pos x="38" y="83"/>
                </a:cxn>
                <a:cxn ang="0">
                  <a:pos x="34" y="76"/>
                </a:cxn>
                <a:cxn ang="0">
                  <a:pos x="30" y="71"/>
                </a:cxn>
                <a:cxn ang="0">
                  <a:pos x="27" y="72"/>
                </a:cxn>
                <a:cxn ang="0">
                  <a:pos x="22" y="72"/>
                </a:cxn>
                <a:cxn ang="0">
                  <a:pos x="19" y="65"/>
                </a:cxn>
                <a:cxn ang="0">
                  <a:pos x="17" y="58"/>
                </a:cxn>
                <a:cxn ang="0">
                  <a:pos x="13" y="52"/>
                </a:cxn>
                <a:cxn ang="0">
                  <a:pos x="10" y="46"/>
                </a:cxn>
                <a:cxn ang="0">
                  <a:pos x="6" y="42"/>
                </a:cxn>
                <a:cxn ang="0">
                  <a:pos x="2" y="40"/>
                </a:cxn>
                <a:cxn ang="0">
                  <a:pos x="0" y="33"/>
                </a:cxn>
                <a:cxn ang="0">
                  <a:pos x="2" y="20"/>
                </a:cxn>
                <a:cxn ang="0">
                  <a:pos x="9" y="13"/>
                </a:cxn>
                <a:cxn ang="0">
                  <a:pos x="12" y="6"/>
                </a:cxn>
                <a:cxn ang="0">
                  <a:pos x="17" y="1"/>
                </a:cxn>
                <a:cxn ang="0">
                  <a:pos x="22" y="2"/>
                </a:cxn>
                <a:cxn ang="0">
                  <a:pos x="24" y="6"/>
                </a:cxn>
                <a:cxn ang="0">
                  <a:pos x="27" y="16"/>
                </a:cxn>
                <a:cxn ang="0">
                  <a:pos x="34" y="24"/>
                </a:cxn>
                <a:cxn ang="0">
                  <a:pos x="42" y="29"/>
                </a:cxn>
                <a:cxn ang="0">
                  <a:pos x="53" y="34"/>
                </a:cxn>
                <a:cxn ang="0">
                  <a:pos x="64" y="35"/>
                </a:cxn>
                <a:cxn ang="0">
                  <a:pos x="70" y="38"/>
                </a:cxn>
                <a:cxn ang="0">
                  <a:pos x="77" y="48"/>
                </a:cxn>
                <a:cxn ang="0">
                  <a:pos x="79" y="57"/>
                </a:cxn>
                <a:cxn ang="0">
                  <a:pos x="83" y="59"/>
                </a:cxn>
                <a:cxn ang="0">
                  <a:pos x="88" y="63"/>
                </a:cxn>
                <a:cxn ang="0">
                  <a:pos x="95" y="69"/>
                </a:cxn>
                <a:cxn ang="0">
                  <a:pos x="96" y="74"/>
                </a:cxn>
                <a:cxn ang="0">
                  <a:pos x="93" y="76"/>
                </a:cxn>
                <a:cxn ang="0">
                  <a:pos x="85" y="75"/>
                </a:cxn>
                <a:cxn ang="0">
                  <a:pos x="81" y="71"/>
                </a:cxn>
                <a:cxn ang="0">
                  <a:pos x="79" y="70"/>
                </a:cxn>
              </a:cxnLst>
              <a:rect l="0" t="0" r="r" b="b"/>
              <a:pathLst>
                <a:path w="97" h="99">
                  <a:moveTo>
                    <a:pt x="79" y="70"/>
                  </a:moveTo>
                  <a:cubicBezTo>
                    <a:pt x="78" y="69"/>
                    <a:pt x="76" y="67"/>
                    <a:pt x="75" y="67"/>
                  </a:cubicBezTo>
                  <a:cubicBezTo>
                    <a:pt x="73" y="66"/>
                    <a:pt x="69" y="66"/>
                    <a:pt x="67" y="67"/>
                  </a:cubicBezTo>
                  <a:cubicBezTo>
                    <a:pt x="66" y="67"/>
                    <a:pt x="64" y="68"/>
                    <a:pt x="63" y="69"/>
                  </a:cubicBezTo>
                  <a:cubicBezTo>
                    <a:pt x="62" y="70"/>
                    <a:pt x="62" y="73"/>
                    <a:pt x="61" y="75"/>
                  </a:cubicBezTo>
                  <a:cubicBezTo>
                    <a:pt x="61" y="76"/>
                    <a:pt x="59" y="79"/>
                    <a:pt x="58" y="80"/>
                  </a:cubicBezTo>
                  <a:cubicBezTo>
                    <a:pt x="57" y="81"/>
                    <a:pt x="55" y="83"/>
                    <a:pt x="55" y="84"/>
                  </a:cubicBezTo>
                  <a:cubicBezTo>
                    <a:pt x="54" y="85"/>
                    <a:pt x="54" y="87"/>
                    <a:pt x="55" y="88"/>
                  </a:cubicBezTo>
                  <a:cubicBezTo>
                    <a:pt x="55" y="89"/>
                    <a:pt x="57" y="90"/>
                    <a:pt x="58" y="90"/>
                  </a:cubicBezTo>
                  <a:cubicBezTo>
                    <a:pt x="58" y="91"/>
                    <a:pt x="57" y="93"/>
                    <a:pt x="57" y="94"/>
                  </a:cubicBezTo>
                  <a:cubicBezTo>
                    <a:pt x="56" y="95"/>
                    <a:pt x="55" y="98"/>
                    <a:pt x="54" y="99"/>
                  </a:cubicBezTo>
                  <a:cubicBezTo>
                    <a:pt x="51" y="99"/>
                    <a:pt x="46" y="93"/>
                    <a:pt x="44" y="91"/>
                  </a:cubicBezTo>
                  <a:cubicBezTo>
                    <a:pt x="42" y="89"/>
                    <a:pt x="39" y="85"/>
                    <a:pt x="38" y="83"/>
                  </a:cubicBezTo>
                  <a:cubicBezTo>
                    <a:pt x="37" y="81"/>
                    <a:pt x="35" y="77"/>
                    <a:pt x="34" y="76"/>
                  </a:cubicBezTo>
                  <a:cubicBezTo>
                    <a:pt x="34" y="74"/>
                    <a:pt x="32" y="71"/>
                    <a:pt x="30" y="71"/>
                  </a:cubicBezTo>
                  <a:cubicBezTo>
                    <a:pt x="30" y="71"/>
                    <a:pt x="28" y="72"/>
                    <a:pt x="27" y="72"/>
                  </a:cubicBezTo>
                  <a:cubicBezTo>
                    <a:pt x="26" y="73"/>
                    <a:pt x="23" y="73"/>
                    <a:pt x="22" y="72"/>
                  </a:cubicBezTo>
                  <a:cubicBezTo>
                    <a:pt x="21" y="71"/>
                    <a:pt x="20" y="67"/>
                    <a:pt x="19" y="65"/>
                  </a:cubicBezTo>
                  <a:cubicBezTo>
                    <a:pt x="18" y="63"/>
                    <a:pt x="18" y="60"/>
                    <a:pt x="17" y="58"/>
                  </a:cubicBezTo>
                  <a:cubicBezTo>
                    <a:pt x="17" y="57"/>
                    <a:pt x="14" y="54"/>
                    <a:pt x="13" y="52"/>
                  </a:cubicBezTo>
                  <a:cubicBezTo>
                    <a:pt x="12" y="51"/>
                    <a:pt x="11" y="48"/>
                    <a:pt x="10" y="46"/>
                  </a:cubicBezTo>
                  <a:cubicBezTo>
                    <a:pt x="9" y="45"/>
                    <a:pt x="8" y="43"/>
                    <a:pt x="6" y="42"/>
                  </a:cubicBezTo>
                  <a:cubicBezTo>
                    <a:pt x="5" y="41"/>
                    <a:pt x="3" y="41"/>
                    <a:pt x="2" y="40"/>
                  </a:cubicBezTo>
                  <a:cubicBezTo>
                    <a:pt x="1" y="39"/>
                    <a:pt x="0" y="35"/>
                    <a:pt x="0" y="33"/>
                  </a:cubicBezTo>
                  <a:cubicBezTo>
                    <a:pt x="0" y="29"/>
                    <a:pt x="0" y="23"/>
                    <a:pt x="2" y="20"/>
                  </a:cubicBezTo>
                  <a:cubicBezTo>
                    <a:pt x="3" y="18"/>
                    <a:pt x="8" y="15"/>
                    <a:pt x="9" y="13"/>
                  </a:cubicBezTo>
                  <a:cubicBezTo>
                    <a:pt x="10" y="12"/>
                    <a:pt x="11" y="8"/>
                    <a:pt x="12" y="6"/>
                  </a:cubicBezTo>
                  <a:cubicBezTo>
                    <a:pt x="13" y="5"/>
                    <a:pt x="15" y="1"/>
                    <a:pt x="17" y="1"/>
                  </a:cubicBezTo>
                  <a:cubicBezTo>
                    <a:pt x="18" y="0"/>
                    <a:pt x="21" y="1"/>
                    <a:pt x="22" y="2"/>
                  </a:cubicBezTo>
                  <a:cubicBezTo>
                    <a:pt x="23" y="2"/>
                    <a:pt x="24" y="5"/>
                    <a:pt x="24" y="6"/>
                  </a:cubicBezTo>
                  <a:cubicBezTo>
                    <a:pt x="25" y="8"/>
                    <a:pt x="26" y="14"/>
                    <a:pt x="27" y="16"/>
                  </a:cubicBezTo>
                  <a:cubicBezTo>
                    <a:pt x="28" y="19"/>
                    <a:pt x="32" y="22"/>
                    <a:pt x="34" y="24"/>
                  </a:cubicBezTo>
                  <a:cubicBezTo>
                    <a:pt x="35" y="25"/>
                    <a:pt x="40" y="28"/>
                    <a:pt x="42" y="29"/>
                  </a:cubicBezTo>
                  <a:cubicBezTo>
                    <a:pt x="45" y="30"/>
                    <a:pt x="50" y="33"/>
                    <a:pt x="53" y="34"/>
                  </a:cubicBezTo>
                  <a:cubicBezTo>
                    <a:pt x="56" y="34"/>
                    <a:pt x="62" y="34"/>
                    <a:pt x="64" y="35"/>
                  </a:cubicBezTo>
                  <a:cubicBezTo>
                    <a:pt x="66" y="35"/>
                    <a:pt x="69" y="37"/>
                    <a:pt x="70" y="38"/>
                  </a:cubicBezTo>
                  <a:cubicBezTo>
                    <a:pt x="72" y="40"/>
                    <a:pt x="76" y="45"/>
                    <a:pt x="77" y="48"/>
                  </a:cubicBezTo>
                  <a:cubicBezTo>
                    <a:pt x="78" y="50"/>
                    <a:pt x="77" y="55"/>
                    <a:pt x="79" y="57"/>
                  </a:cubicBezTo>
                  <a:cubicBezTo>
                    <a:pt x="79" y="58"/>
                    <a:pt x="82" y="59"/>
                    <a:pt x="83" y="59"/>
                  </a:cubicBezTo>
                  <a:cubicBezTo>
                    <a:pt x="84" y="60"/>
                    <a:pt x="87" y="62"/>
                    <a:pt x="88" y="63"/>
                  </a:cubicBezTo>
                  <a:cubicBezTo>
                    <a:pt x="90" y="65"/>
                    <a:pt x="94" y="67"/>
                    <a:pt x="95" y="69"/>
                  </a:cubicBezTo>
                  <a:cubicBezTo>
                    <a:pt x="96" y="70"/>
                    <a:pt x="97" y="73"/>
                    <a:pt x="96" y="74"/>
                  </a:cubicBezTo>
                  <a:cubicBezTo>
                    <a:pt x="96" y="75"/>
                    <a:pt x="94" y="76"/>
                    <a:pt x="93" y="76"/>
                  </a:cubicBezTo>
                  <a:cubicBezTo>
                    <a:pt x="91" y="76"/>
                    <a:pt x="87" y="75"/>
                    <a:pt x="85" y="75"/>
                  </a:cubicBezTo>
                  <a:cubicBezTo>
                    <a:pt x="84" y="74"/>
                    <a:pt x="82" y="72"/>
                    <a:pt x="81" y="71"/>
                  </a:cubicBezTo>
                  <a:cubicBezTo>
                    <a:pt x="81" y="71"/>
                    <a:pt x="80" y="70"/>
                    <a:pt x="79" y="7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42" name="Freeform 69">
              <a:extLst>
                <a:ext uri="{FF2B5EF4-FFF2-40B4-BE49-F238E27FC236}">
                  <a16:creationId xmlns:a16="http://schemas.microsoft.com/office/drawing/2014/main" id="{621C5629-04FE-4378-8212-BB25BDE750A3}"/>
                </a:ext>
              </a:extLst>
            </p:cNvPr>
            <p:cNvSpPr>
              <a:spLocks/>
            </p:cNvSpPr>
            <p:nvPr/>
          </p:nvSpPr>
          <p:spPr bwMode="auto">
            <a:xfrm>
              <a:off x="3875561" y="3421072"/>
              <a:ext cx="86757" cy="168092"/>
            </a:xfrm>
            <a:custGeom>
              <a:avLst/>
              <a:gdLst/>
              <a:ahLst/>
              <a:cxnLst>
                <a:cxn ang="0">
                  <a:pos x="28" y="65"/>
                </a:cxn>
                <a:cxn ang="0">
                  <a:pos x="21" y="62"/>
                </a:cxn>
                <a:cxn ang="0">
                  <a:pos x="19" y="54"/>
                </a:cxn>
                <a:cxn ang="0">
                  <a:pos x="14" y="51"/>
                </a:cxn>
                <a:cxn ang="0">
                  <a:pos x="11" y="47"/>
                </a:cxn>
                <a:cxn ang="0">
                  <a:pos x="9" y="36"/>
                </a:cxn>
                <a:cxn ang="0">
                  <a:pos x="6" y="30"/>
                </a:cxn>
                <a:cxn ang="0">
                  <a:pos x="6" y="21"/>
                </a:cxn>
                <a:cxn ang="0">
                  <a:pos x="2" y="17"/>
                </a:cxn>
                <a:cxn ang="0">
                  <a:pos x="1" y="9"/>
                </a:cxn>
                <a:cxn ang="0">
                  <a:pos x="5" y="9"/>
                </a:cxn>
                <a:cxn ang="0">
                  <a:pos x="8" y="5"/>
                </a:cxn>
                <a:cxn ang="0">
                  <a:pos x="8" y="1"/>
                </a:cxn>
                <a:cxn ang="0">
                  <a:pos x="11" y="0"/>
                </a:cxn>
                <a:cxn ang="0">
                  <a:pos x="12" y="3"/>
                </a:cxn>
                <a:cxn ang="0">
                  <a:pos x="11" y="8"/>
                </a:cxn>
                <a:cxn ang="0">
                  <a:pos x="13" y="12"/>
                </a:cxn>
                <a:cxn ang="0">
                  <a:pos x="16" y="16"/>
                </a:cxn>
                <a:cxn ang="0">
                  <a:pos x="19" y="15"/>
                </a:cxn>
                <a:cxn ang="0">
                  <a:pos x="21" y="18"/>
                </a:cxn>
                <a:cxn ang="0">
                  <a:pos x="22" y="21"/>
                </a:cxn>
                <a:cxn ang="0">
                  <a:pos x="21" y="28"/>
                </a:cxn>
                <a:cxn ang="0">
                  <a:pos x="19" y="33"/>
                </a:cxn>
                <a:cxn ang="0">
                  <a:pos x="16" y="35"/>
                </a:cxn>
                <a:cxn ang="0">
                  <a:pos x="16" y="38"/>
                </a:cxn>
                <a:cxn ang="0">
                  <a:pos x="17" y="42"/>
                </a:cxn>
                <a:cxn ang="0">
                  <a:pos x="22" y="43"/>
                </a:cxn>
                <a:cxn ang="0">
                  <a:pos x="25" y="41"/>
                </a:cxn>
                <a:cxn ang="0">
                  <a:pos x="28" y="38"/>
                </a:cxn>
                <a:cxn ang="0">
                  <a:pos x="31" y="37"/>
                </a:cxn>
                <a:cxn ang="0">
                  <a:pos x="31" y="40"/>
                </a:cxn>
                <a:cxn ang="0">
                  <a:pos x="30" y="44"/>
                </a:cxn>
                <a:cxn ang="0">
                  <a:pos x="31" y="47"/>
                </a:cxn>
                <a:cxn ang="0">
                  <a:pos x="33" y="53"/>
                </a:cxn>
                <a:cxn ang="0">
                  <a:pos x="32" y="59"/>
                </a:cxn>
                <a:cxn ang="0">
                  <a:pos x="31" y="63"/>
                </a:cxn>
                <a:cxn ang="0">
                  <a:pos x="28" y="65"/>
                </a:cxn>
              </a:cxnLst>
              <a:rect l="0" t="0" r="r" b="b"/>
              <a:pathLst>
                <a:path w="33" h="65">
                  <a:moveTo>
                    <a:pt x="28" y="65"/>
                  </a:moveTo>
                  <a:cubicBezTo>
                    <a:pt x="26" y="65"/>
                    <a:pt x="22" y="63"/>
                    <a:pt x="21" y="62"/>
                  </a:cubicBezTo>
                  <a:cubicBezTo>
                    <a:pt x="20" y="60"/>
                    <a:pt x="20" y="55"/>
                    <a:pt x="19" y="54"/>
                  </a:cubicBezTo>
                  <a:cubicBezTo>
                    <a:pt x="18" y="53"/>
                    <a:pt x="15" y="52"/>
                    <a:pt x="14" y="51"/>
                  </a:cubicBezTo>
                  <a:cubicBezTo>
                    <a:pt x="13" y="50"/>
                    <a:pt x="11" y="48"/>
                    <a:pt x="11" y="47"/>
                  </a:cubicBezTo>
                  <a:cubicBezTo>
                    <a:pt x="10" y="45"/>
                    <a:pt x="10" y="39"/>
                    <a:pt x="9" y="36"/>
                  </a:cubicBezTo>
                  <a:cubicBezTo>
                    <a:pt x="9" y="35"/>
                    <a:pt x="7" y="31"/>
                    <a:pt x="6" y="30"/>
                  </a:cubicBezTo>
                  <a:cubicBezTo>
                    <a:pt x="6" y="27"/>
                    <a:pt x="6" y="23"/>
                    <a:pt x="6" y="21"/>
                  </a:cubicBezTo>
                  <a:cubicBezTo>
                    <a:pt x="5" y="19"/>
                    <a:pt x="3" y="18"/>
                    <a:pt x="2" y="17"/>
                  </a:cubicBezTo>
                  <a:cubicBezTo>
                    <a:pt x="1" y="15"/>
                    <a:pt x="0" y="11"/>
                    <a:pt x="1" y="9"/>
                  </a:cubicBezTo>
                  <a:cubicBezTo>
                    <a:pt x="1" y="8"/>
                    <a:pt x="4" y="10"/>
                    <a:pt x="5" y="9"/>
                  </a:cubicBezTo>
                  <a:cubicBezTo>
                    <a:pt x="6" y="9"/>
                    <a:pt x="7" y="6"/>
                    <a:pt x="8" y="5"/>
                  </a:cubicBezTo>
                  <a:cubicBezTo>
                    <a:pt x="8" y="4"/>
                    <a:pt x="7" y="2"/>
                    <a:pt x="8" y="1"/>
                  </a:cubicBezTo>
                  <a:cubicBezTo>
                    <a:pt x="8" y="0"/>
                    <a:pt x="10" y="0"/>
                    <a:pt x="11" y="0"/>
                  </a:cubicBezTo>
                  <a:cubicBezTo>
                    <a:pt x="11" y="1"/>
                    <a:pt x="12" y="2"/>
                    <a:pt x="12" y="3"/>
                  </a:cubicBezTo>
                  <a:cubicBezTo>
                    <a:pt x="12" y="4"/>
                    <a:pt x="11" y="6"/>
                    <a:pt x="11" y="8"/>
                  </a:cubicBezTo>
                  <a:cubicBezTo>
                    <a:pt x="12" y="9"/>
                    <a:pt x="13" y="11"/>
                    <a:pt x="13" y="12"/>
                  </a:cubicBezTo>
                  <a:cubicBezTo>
                    <a:pt x="14" y="13"/>
                    <a:pt x="15" y="15"/>
                    <a:pt x="16" y="16"/>
                  </a:cubicBezTo>
                  <a:cubicBezTo>
                    <a:pt x="17" y="16"/>
                    <a:pt x="19" y="15"/>
                    <a:pt x="19" y="15"/>
                  </a:cubicBezTo>
                  <a:cubicBezTo>
                    <a:pt x="20" y="15"/>
                    <a:pt x="21" y="17"/>
                    <a:pt x="21" y="18"/>
                  </a:cubicBezTo>
                  <a:cubicBezTo>
                    <a:pt x="22" y="18"/>
                    <a:pt x="22" y="20"/>
                    <a:pt x="22" y="21"/>
                  </a:cubicBezTo>
                  <a:cubicBezTo>
                    <a:pt x="22" y="23"/>
                    <a:pt x="22" y="27"/>
                    <a:pt x="21" y="28"/>
                  </a:cubicBezTo>
                  <a:cubicBezTo>
                    <a:pt x="21" y="29"/>
                    <a:pt x="20" y="32"/>
                    <a:pt x="19" y="33"/>
                  </a:cubicBezTo>
                  <a:cubicBezTo>
                    <a:pt x="18" y="34"/>
                    <a:pt x="16" y="34"/>
                    <a:pt x="16" y="35"/>
                  </a:cubicBezTo>
                  <a:cubicBezTo>
                    <a:pt x="16" y="36"/>
                    <a:pt x="16" y="38"/>
                    <a:pt x="16" y="38"/>
                  </a:cubicBezTo>
                  <a:cubicBezTo>
                    <a:pt x="16" y="39"/>
                    <a:pt x="16" y="42"/>
                    <a:pt x="17" y="42"/>
                  </a:cubicBezTo>
                  <a:cubicBezTo>
                    <a:pt x="18" y="43"/>
                    <a:pt x="21" y="43"/>
                    <a:pt x="22" y="43"/>
                  </a:cubicBezTo>
                  <a:cubicBezTo>
                    <a:pt x="23" y="43"/>
                    <a:pt x="25" y="42"/>
                    <a:pt x="25" y="41"/>
                  </a:cubicBezTo>
                  <a:cubicBezTo>
                    <a:pt x="26" y="40"/>
                    <a:pt x="27" y="38"/>
                    <a:pt x="28" y="38"/>
                  </a:cubicBezTo>
                  <a:cubicBezTo>
                    <a:pt x="28" y="37"/>
                    <a:pt x="30" y="36"/>
                    <a:pt x="31" y="37"/>
                  </a:cubicBezTo>
                  <a:cubicBezTo>
                    <a:pt x="32" y="37"/>
                    <a:pt x="31" y="40"/>
                    <a:pt x="31" y="40"/>
                  </a:cubicBezTo>
                  <a:cubicBezTo>
                    <a:pt x="31" y="41"/>
                    <a:pt x="31" y="43"/>
                    <a:pt x="30" y="44"/>
                  </a:cubicBezTo>
                  <a:cubicBezTo>
                    <a:pt x="30" y="44"/>
                    <a:pt x="31" y="46"/>
                    <a:pt x="31" y="47"/>
                  </a:cubicBezTo>
                  <a:cubicBezTo>
                    <a:pt x="31" y="48"/>
                    <a:pt x="33" y="51"/>
                    <a:pt x="33" y="53"/>
                  </a:cubicBezTo>
                  <a:cubicBezTo>
                    <a:pt x="33" y="54"/>
                    <a:pt x="33" y="57"/>
                    <a:pt x="32" y="59"/>
                  </a:cubicBezTo>
                  <a:cubicBezTo>
                    <a:pt x="32" y="60"/>
                    <a:pt x="32" y="62"/>
                    <a:pt x="31" y="63"/>
                  </a:cubicBezTo>
                  <a:cubicBezTo>
                    <a:pt x="30" y="64"/>
                    <a:pt x="29" y="65"/>
                    <a:pt x="28" y="6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43" name="Freeform 70">
              <a:extLst>
                <a:ext uri="{FF2B5EF4-FFF2-40B4-BE49-F238E27FC236}">
                  <a16:creationId xmlns:a16="http://schemas.microsoft.com/office/drawing/2014/main" id="{EEF80D30-AB3C-4752-B800-1CDCCC63C645}"/>
                </a:ext>
              </a:extLst>
            </p:cNvPr>
            <p:cNvSpPr>
              <a:spLocks/>
            </p:cNvSpPr>
            <p:nvPr/>
          </p:nvSpPr>
          <p:spPr bwMode="auto">
            <a:xfrm>
              <a:off x="3683069" y="3445472"/>
              <a:ext cx="325339" cy="352451"/>
            </a:xfrm>
            <a:custGeom>
              <a:avLst/>
              <a:gdLst/>
              <a:ahLst/>
              <a:cxnLst>
                <a:cxn ang="0">
                  <a:pos x="87" y="66"/>
                </a:cxn>
                <a:cxn ang="0">
                  <a:pos x="84" y="67"/>
                </a:cxn>
                <a:cxn ang="0">
                  <a:pos x="80" y="71"/>
                </a:cxn>
                <a:cxn ang="0">
                  <a:pos x="74" y="70"/>
                </a:cxn>
                <a:cxn ang="0">
                  <a:pos x="70" y="62"/>
                </a:cxn>
                <a:cxn ang="0">
                  <a:pos x="70" y="55"/>
                </a:cxn>
                <a:cxn ang="0">
                  <a:pos x="72" y="50"/>
                </a:cxn>
                <a:cxn ang="0">
                  <a:pos x="72" y="43"/>
                </a:cxn>
                <a:cxn ang="0">
                  <a:pos x="70" y="27"/>
                </a:cxn>
                <a:cxn ang="0">
                  <a:pos x="65" y="13"/>
                </a:cxn>
                <a:cxn ang="0">
                  <a:pos x="61" y="4"/>
                </a:cxn>
                <a:cxn ang="0">
                  <a:pos x="56" y="1"/>
                </a:cxn>
                <a:cxn ang="0">
                  <a:pos x="54" y="9"/>
                </a:cxn>
                <a:cxn ang="0">
                  <a:pos x="52" y="18"/>
                </a:cxn>
                <a:cxn ang="0">
                  <a:pos x="53" y="27"/>
                </a:cxn>
                <a:cxn ang="0">
                  <a:pos x="55" y="36"/>
                </a:cxn>
                <a:cxn ang="0">
                  <a:pos x="53" y="42"/>
                </a:cxn>
                <a:cxn ang="0">
                  <a:pos x="48" y="48"/>
                </a:cxn>
                <a:cxn ang="0">
                  <a:pos x="42" y="52"/>
                </a:cxn>
                <a:cxn ang="0">
                  <a:pos x="34" y="52"/>
                </a:cxn>
                <a:cxn ang="0">
                  <a:pos x="30" y="46"/>
                </a:cxn>
                <a:cxn ang="0">
                  <a:pos x="23" y="39"/>
                </a:cxn>
                <a:cxn ang="0">
                  <a:pos x="17" y="41"/>
                </a:cxn>
                <a:cxn ang="0">
                  <a:pos x="14" y="48"/>
                </a:cxn>
                <a:cxn ang="0">
                  <a:pos x="13" y="55"/>
                </a:cxn>
                <a:cxn ang="0">
                  <a:pos x="9" y="62"/>
                </a:cxn>
                <a:cxn ang="0">
                  <a:pos x="2" y="79"/>
                </a:cxn>
                <a:cxn ang="0">
                  <a:pos x="0" y="89"/>
                </a:cxn>
                <a:cxn ang="0">
                  <a:pos x="5" y="96"/>
                </a:cxn>
                <a:cxn ang="0">
                  <a:pos x="13" y="102"/>
                </a:cxn>
                <a:cxn ang="0">
                  <a:pos x="21" y="99"/>
                </a:cxn>
                <a:cxn ang="0">
                  <a:pos x="24" y="89"/>
                </a:cxn>
                <a:cxn ang="0">
                  <a:pos x="23" y="76"/>
                </a:cxn>
                <a:cxn ang="0">
                  <a:pos x="22" y="66"/>
                </a:cxn>
                <a:cxn ang="0">
                  <a:pos x="23" y="61"/>
                </a:cxn>
                <a:cxn ang="0">
                  <a:pos x="30" y="69"/>
                </a:cxn>
                <a:cxn ang="0">
                  <a:pos x="33" y="77"/>
                </a:cxn>
                <a:cxn ang="0">
                  <a:pos x="38" y="84"/>
                </a:cxn>
                <a:cxn ang="0">
                  <a:pos x="38" y="92"/>
                </a:cxn>
                <a:cxn ang="0">
                  <a:pos x="36" y="98"/>
                </a:cxn>
                <a:cxn ang="0">
                  <a:pos x="37" y="111"/>
                </a:cxn>
                <a:cxn ang="0">
                  <a:pos x="42" y="119"/>
                </a:cxn>
                <a:cxn ang="0">
                  <a:pos x="49" y="121"/>
                </a:cxn>
                <a:cxn ang="0">
                  <a:pos x="55" y="121"/>
                </a:cxn>
                <a:cxn ang="0">
                  <a:pos x="62" y="116"/>
                </a:cxn>
                <a:cxn ang="0">
                  <a:pos x="70" y="114"/>
                </a:cxn>
                <a:cxn ang="0">
                  <a:pos x="77" y="115"/>
                </a:cxn>
                <a:cxn ang="0">
                  <a:pos x="84" y="122"/>
                </a:cxn>
                <a:cxn ang="0">
                  <a:pos x="92" y="130"/>
                </a:cxn>
                <a:cxn ang="0">
                  <a:pos x="100" y="134"/>
                </a:cxn>
                <a:cxn ang="0">
                  <a:pos x="111" y="134"/>
                </a:cxn>
                <a:cxn ang="0">
                  <a:pos x="122" y="127"/>
                </a:cxn>
                <a:cxn ang="0">
                  <a:pos x="124" y="119"/>
                </a:cxn>
                <a:cxn ang="0">
                  <a:pos x="121" y="109"/>
                </a:cxn>
                <a:cxn ang="0">
                  <a:pos x="113" y="102"/>
                </a:cxn>
                <a:cxn ang="0">
                  <a:pos x="103" y="91"/>
                </a:cxn>
                <a:cxn ang="0">
                  <a:pos x="96" y="81"/>
                </a:cxn>
                <a:cxn ang="0">
                  <a:pos x="93" y="70"/>
                </a:cxn>
                <a:cxn ang="0">
                  <a:pos x="90" y="66"/>
                </a:cxn>
                <a:cxn ang="0">
                  <a:pos x="87" y="66"/>
                </a:cxn>
              </a:cxnLst>
              <a:rect l="0" t="0" r="r" b="b"/>
              <a:pathLst>
                <a:path w="124" h="135">
                  <a:moveTo>
                    <a:pt x="87" y="66"/>
                  </a:moveTo>
                  <a:cubicBezTo>
                    <a:pt x="86" y="66"/>
                    <a:pt x="84" y="67"/>
                    <a:pt x="84" y="67"/>
                  </a:cubicBezTo>
                  <a:cubicBezTo>
                    <a:pt x="83" y="68"/>
                    <a:pt x="82" y="71"/>
                    <a:pt x="80" y="71"/>
                  </a:cubicBezTo>
                  <a:cubicBezTo>
                    <a:pt x="79" y="72"/>
                    <a:pt x="75" y="71"/>
                    <a:pt x="74" y="70"/>
                  </a:cubicBezTo>
                  <a:cubicBezTo>
                    <a:pt x="72" y="68"/>
                    <a:pt x="71" y="64"/>
                    <a:pt x="70" y="62"/>
                  </a:cubicBezTo>
                  <a:cubicBezTo>
                    <a:pt x="70" y="61"/>
                    <a:pt x="69" y="57"/>
                    <a:pt x="70" y="55"/>
                  </a:cubicBezTo>
                  <a:cubicBezTo>
                    <a:pt x="70" y="54"/>
                    <a:pt x="72" y="51"/>
                    <a:pt x="72" y="50"/>
                  </a:cubicBezTo>
                  <a:cubicBezTo>
                    <a:pt x="73" y="48"/>
                    <a:pt x="73" y="45"/>
                    <a:pt x="72" y="43"/>
                  </a:cubicBezTo>
                  <a:cubicBezTo>
                    <a:pt x="72" y="39"/>
                    <a:pt x="71" y="31"/>
                    <a:pt x="70" y="27"/>
                  </a:cubicBezTo>
                  <a:cubicBezTo>
                    <a:pt x="69" y="23"/>
                    <a:pt x="66" y="16"/>
                    <a:pt x="65" y="13"/>
                  </a:cubicBezTo>
                  <a:cubicBezTo>
                    <a:pt x="64" y="10"/>
                    <a:pt x="62" y="6"/>
                    <a:pt x="61" y="4"/>
                  </a:cubicBezTo>
                  <a:cubicBezTo>
                    <a:pt x="60" y="3"/>
                    <a:pt x="57" y="0"/>
                    <a:pt x="56" y="1"/>
                  </a:cubicBezTo>
                  <a:cubicBezTo>
                    <a:pt x="54" y="2"/>
                    <a:pt x="54" y="7"/>
                    <a:pt x="54" y="9"/>
                  </a:cubicBezTo>
                  <a:cubicBezTo>
                    <a:pt x="53" y="11"/>
                    <a:pt x="52" y="16"/>
                    <a:pt x="52" y="18"/>
                  </a:cubicBezTo>
                  <a:cubicBezTo>
                    <a:pt x="52" y="20"/>
                    <a:pt x="52" y="25"/>
                    <a:pt x="53" y="27"/>
                  </a:cubicBezTo>
                  <a:cubicBezTo>
                    <a:pt x="53" y="30"/>
                    <a:pt x="55" y="34"/>
                    <a:pt x="55" y="36"/>
                  </a:cubicBezTo>
                  <a:cubicBezTo>
                    <a:pt x="55" y="38"/>
                    <a:pt x="53" y="41"/>
                    <a:pt x="53" y="42"/>
                  </a:cubicBezTo>
                  <a:cubicBezTo>
                    <a:pt x="52" y="44"/>
                    <a:pt x="49" y="46"/>
                    <a:pt x="48" y="48"/>
                  </a:cubicBezTo>
                  <a:cubicBezTo>
                    <a:pt x="46" y="49"/>
                    <a:pt x="44" y="51"/>
                    <a:pt x="42" y="52"/>
                  </a:cubicBezTo>
                  <a:cubicBezTo>
                    <a:pt x="40" y="52"/>
                    <a:pt x="36" y="53"/>
                    <a:pt x="34" y="52"/>
                  </a:cubicBezTo>
                  <a:cubicBezTo>
                    <a:pt x="33" y="51"/>
                    <a:pt x="31" y="47"/>
                    <a:pt x="30" y="46"/>
                  </a:cubicBezTo>
                  <a:cubicBezTo>
                    <a:pt x="28" y="44"/>
                    <a:pt x="25" y="40"/>
                    <a:pt x="23" y="39"/>
                  </a:cubicBezTo>
                  <a:cubicBezTo>
                    <a:pt x="21" y="39"/>
                    <a:pt x="18" y="40"/>
                    <a:pt x="17" y="41"/>
                  </a:cubicBezTo>
                  <a:cubicBezTo>
                    <a:pt x="15" y="42"/>
                    <a:pt x="15" y="47"/>
                    <a:pt x="14" y="48"/>
                  </a:cubicBezTo>
                  <a:cubicBezTo>
                    <a:pt x="14" y="50"/>
                    <a:pt x="13" y="54"/>
                    <a:pt x="13" y="55"/>
                  </a:cubicBezTo>
                  <a:cubicBezTo>
                    <a:pt x="12" y="57"/>
                    <a:pt x="10" y="60"/>
                    <a:pt x="9" y="62"/>
                  </a:cubicBezTo>
                  <a:cubicBezTo>
                    <a:pt x="7" y="66"/>
                    <a:pt x="3" y="75"/>
                    <a:pt x="2" y="79"/>
                  </a:cubicBezTo>
                  <a:cubicBezTo>
                    <a:pt x="1" y="82"/>
                    <a:pt x="0" y="87"/>
                    <a:pt x="0" y="89"/>
                  </a:cubicBezTo>
                  <a:cubicBezTo>
                    <a:pt x="1" y="91"/>
                    <a:pt x="3" y="94"/>
                    <a:pt x="5" y="96"/>
                  </a:cubicBezTo>
                  <a:cubicBezTo>
                    <a:pt x="6" y="98"/>
                    <a:pt x="10" y="102"/>
                    <a:pt x="13" y="102"/>
                  </a:cubicBezTo>
                  <a:cubicBezTo>
                    <a:pt x="15" y="103"/>
                    <a:pt x="19" y="100"/>
                    <a:pt x="21" y="99"/>
                  </a:cubicBezTo>
                  <a:cubicBezTo>
                    <a:pt x="22" y="97"/>
                    <a:pt x="24" y="92"/>
                    <a:pt x="24" y="89"/>
                  </a:cubicBezTo>
                  <a:cubicBezTo>
                    <a:pt x="24" y="86"/>
                    <a:pt x="24" y="79"/>
                    <a:pt x="23" y="76"/>
                  </a:cubicBezTo>
                  <a:cubicBezTo>
                    <a:pt x="23" y="73"/>
                    <a:pt x="22" y="68"/>
                    <a:pt x="22" y="66"/>
                  </a:cubicBezTo>
                  <a:cubicBezTo>
                    <a:pt x="22" y="65"/>
                    <a:pt x="22" y="61"/>
                    <a:pt x="23" y="61"/>
                  </a:cubicBezTo>
                  <a:cubicBezTo>
                    <a:pt x="26" y="60"/>
                    <a:pt x="29" y="67"/>
                    <a:pt x="30" y="69"/>
                  </a:cubicBezTo>
                  <a:cubicBezTo>
                    <a:pt x="31" y="71"/>
                    <a:pt x="32" y="75"/>
                    <a:pt x="33" y="77"/>
                  </a:cubicBezTo>
                  <a:cubicBezTo>
                    <a:pt x="34" y="79"/>
                    <a:pt x="37" y="82"/>
                    <a:pt x="38" y="84"/>
                  </a:cubicBezTo>
                  <a:cubicBezTo>
                    <a:pt x="38" y="86"/>
                    <a:pt x="38" y="90"/>
                    <a:pt x="38" y="92"/>
                  </a:cubicBezTo>
                  <a:cubicBezTo>
                    <a:pt x="38" y="94"/>
                    <a:pt x="36" y="97"/>
                    <a:pt x="36" y="98"/>
                  </a:cubicBezTo>
                  <a:cubicBezTo>
                    <a:pt x="36" y="101"/>
                    <a:pt x="36" y="108"/>
                    <a:pt x="37" y="111"/>
                  </a:cubicBezTo>
                  <a:cubicBezTo>
                    <a:pt x="38" y="113"/>
                    <a:pt x="40" y="117"/>
                    <a:pt x="42" y="119"/>
                  </a:cubicBezTo>
                  <a:cubicBezTo>
                    <a:pt x="43" y="120"/>
                    <a:pt x="47" y="121"/>
                    <a:pt x="49" y="121"/>
                  </a:cubicBezTo>
                  <a:cubicBezTo>
                    <a:pt x="50" y="122"/>
                    <a:pt x="54" y="122"/>
                    <a:pt x="55" y="121"/>
                  </a:cubicBezTo>
                  <a:cubicBezTo>
                    <a:pt x="57" y="120"/>
                    <a:pt x="61" y="117"/>
                    <a:pt x="62" y="116"/>
                  </a:cubicBezTo>
                  <a:cubicBezTo>
                    <a:pt x="64" y="116"/>
                    <a:pt x="68" y="114"/>
                    <a:pt x="70" y="114"/>
                  </a:cubicBezTo>
                  <a:cubicBezTo>
                    <a:pt x="72" y="113"/>
                    <a:pt x="76" y="114"/>
                    <a:pt x="77" y="115"/>
                  </a:cubicBezTo>
                  <a:cubicBezTo>
                    <a:pt x="80" y="116"/>
                    <a:pt x="82" y="121"/>
                    <a:pt x="84" y="122"/>
                  </a:cubicBezTo>
                  <a:cubicBezTo>
                    <a:pt x="86" y="124"/>
                    <a:pt x="90" y="129"/>
                    <a:pt x="92" y="130"/>
                  </a:cubicBezTo>
                  <a:cubicBezTo>
                    <a:pt x="94" y="132"/>
                    <a:pt x="98" y="134"/>
                    <a:pt x="100" y="134"/>
                  </a:cubicBezTo>
                  <a:cubicBezTo>
                    <a:pt x="103" y="135"/>
                    <a:pt x="108" y="135"/>
                    <a:pt x="111" y="134"/>
                  </a:cubicBezTo>
                  <a:cubicBezTo>
                    <a:pt x="114" y="134"/>
                    <a:pt x="120" y="130"/>
                    <a:pt x="122" y="127"/>
                  </a:cubicBezTo>
                  <a:cubicBezTo>
                    <a:pt x="123" y="126"/>
                    <a:pt x="124" y="121"/>
                    <a:pt x="124" y="119"/>
                  </a:cubicBezTo>
                  <a:cubicBezTo>
                    <a:pt x="124" y="117"/>
                    <a:pt x="122" y="111"/>
                    <a:pt x="121" y="109"/>
                  </a:cubicBezTo>
                  <a:cubicBezTo>
                    <a:pt x="119" y="107"/>
                    <a:pt x="114" y="104"/>
                    <a:pt x="113" y="102"/>
                  </a:cubicBezTo>
                  <a:cubicBezTo>
                    <a:pt x="110" y="100"/>
                    <a:pt x="106" y="94"/>
                    <a:pt x="103" y="91"/>
                  </a:cubicBezTo>
                  <a:cubicBezTo>
                    <a:pt x="101" y="89"/>
                    <a:pt x="98" y="84"/>
                    <a:pt x="96" y="81"/>
                  </a:cubicBezTo>
                  <a:cubicBezTo>
                    <a:pt x="95" y="78"/>
                    <a:pt x="94" y="73"/>
                    <a:pt x="93" y="70"/>
                  </a:cubicBezTo>
                  <a:cubicBezTo>
                    <a:pt x="93" y="69"/>
                    <a:pt x="92" y="67"/>
                    <a:pt x="90" y="66"/>
                  </a:cubicBezTo>
                  <a:cubicBezTo>
                    <a:pt x="90" y="66"/>
                    <a:pt x="88" y="66"/>
                    <a:pt x="87" y="6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44" name="Freeform 71">
              <a:extLst>
                <a:ext uri="{FF2B5EF4-FFF2-40B4-BE49-F238E27FC236}">
                  <a16:creationId xmlns:a16="http://schemas.microsoft.com/office/drawing/2014/main" id="{F56E4A78-EE18-4F81-A5A4-9450827632FC}"/>
                </a:ext>
              </a:extLst>
            </p:cNvPr>
            <p:cNvSpPr>
              <a:spLocks/>
            </p:cNvSpPr>
            <p:nvPr/>
          </p:nvSpPr>
          <p:spPr bwMode="auto">
            <a:xfrm>
              <a:off x="3992141" y="3429205"/>
              <a:ext cx="29824" cy="21689"/>
            </a:xfrm>
            <a:custGeom>
              <a:avLst/>
              <a:gdLst/>
              <a:ahLst/>
              <a:cxnLst>
                <a:cxn ang="0">
                  <a:pos x="10" y="6"/>
                </a:cxn>
                <a:cxn ang="0">
                  <a:pos x="12" y="3"/>
                </a:cxn>
                <a:cxn ang="0">
                  <a:pos x="9" y="0"/>
                </a:cxn>
                <a:cxn ang="0">
                  <a:pos x="6" y="2"/>
                </a:cxn>
                <a:cxn ang="0">
                  <a:pos x="2" y="4"/>
                </a:cxn>
                <a:cxn ang="0">
                  <a:pos x="0" y="5"/>
                </a:cxn>
                <a:cxn ang="0">
                  <a:pos x="0" y="7"/>
                </a:cxn>
                <a:cxn ang="0">
                  <a:pos x="3" y="8"/>
                </a:cxn>
                <a:cxn ang="0">
                  <a:pos x="6" y="8"/>
                </a:cxn>
                <a:cxn ang="0">
                  <a:pos x="10" y="6"/>
                </a:cxn>
              </a:cxnLst>
              <a:rect l="0" t="0" r="r" b="b"/>
              <a:pathLst>
                <a:path w="12" h="9">
                  <a:moveTo>
                    <a:pt x="10" y="6"/>
                  </a:moveTo>
                  <a:cubicBezTo>
                    <a:pt x="11" y="6"/>
                    <a:pt x="12" y="4"/>
                    <a:pt x="12" y="3"/>
                  </a:cubicBezTo>
                  <a:cubicBezTo>
                    <a:pt x="11" y="2"/>
                    <a:pt x="10" y="0"/>
                    <a:pt x="9" y="0"/>
                  </a:cubicBezTo>
                  <a:cubicBezTo>
                    <a:pt x="8" y="0"/>
                    <a:pt x="6" y="2"/>
                    <a:pt x="6" y="2"/>
                  </a:cubicBezTo>
                  <a:cubicBezTo>
                    <a:pt x="5" y="3"/>
                    <a:pt x="3" y="3"/>
                    <a:pt x="2" y="4"/>
                  </a:cubicBezTo>
                  <a:cubicBezTo>
                    <a:pt x="2" y="4"/>
                    <a:pt x="0" y="4"/>
                    <a:pt x="0" y="5"/>
                  </a:cubicBezTo>
                  <a:cubicBezTo>
                    <a:pt x="0" y="5"/>
                    <a:pt x="0" y="6"/>
                    <a:pt x="0" y="7"/>
                  </a:cubicBezTo>
                  <a:cubicBezTo>
                    <a:pt x="0" y="7"/>
                    <a:pt x="2" y="8"/>
                    <a:pt x="3" y="8"/>
                  </a:cubicBezTo>
                  <a:cubicBezTo>
                    <a:pt x="4" y="8"/>
                    <a:pt x="5" y="9"/>
                    <a:pt x="6" y="8"/>
                  </a:cubicBezTo>
                  <a:cubicBezTo>
                    <a:pt x="7" y="8"/>
                    <a:pt x="9" y="7"/>
                    <a:pt x="10" y="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45" name="Freeform 72">
              <a:extLst>
                <a:ext uri="{FF2B5EF4-FFF2-40B4-BE49-F238E27FC236}">
                  <a16:creationId xmlns:a16="http://schemas.microsoft.com/office/drawing/2014/main" id="{28C8BA5A-29B8-4254-8BCC-943DBA0D1212}"/>
                </a:ext>
              </a:extLst>
            </p:cNvPr>
            <p:cNvSpPr>
              <a:spLocks/>
            </p:cNvSpPr>
            <p:nvPr/>
          </p:nvSpPr>
          <p:spPr bwMode="auto">
            <a:xfrm>
              <a:off x="3940628" y="3358714"/>
              <a:ext cx="16267" cy="24401"/>
            </a:xfrm>
            <a:custGeom>
              <a:avLst/>
              <a:gdLst/>
              <a:ahLst/>
              <a:cxnLst>
                <a:cxn ang="0">
                  <a:pos x="7" y="7"/>
                </a:cxn>
                <a:cxn ang="0">
                  <a:pos x="3" y="10"/>
                </a:cxn>
                <a:cxn ang="0">
                  <a:pos x="1" y="7"/>
                </a:cxn>
                <a:cxn ang="0">
                  <a:pos x="0" y="4"/>
                </a:cxn>
                <a:cxn ang="0">
                  <a:pos x="2" y="2"/>
                </a:cxn>
                <a:cxn ang="0">
                  <a:pos x="3" y="0"/>
                </a:cxn>
                <a:cxn ang="0">
                  <a:pos x="5" y="1"/>
                </a:cxn>
                <a:cxn ang="0">
                  <a:pos x="7" y="5"/>
                </a:cxn>
                <a:cxn ang="0">
                  <a:pos x="7" y="7"/>
                </a:cxn>
              </a:cxnLst>
              <a:rect l="0" t="0" r="r" b="b"/>
              <a:pathLst>
                <a:path w="7" h="10">
                  <a:moveTo>
                    <a:pt x="7" y="7"/>
                  </a:moveTo>
                  <a:cubicBezTo>
                    <a:pt x="6" y="8"/>
                    <a:pt x="4" y="10"/>
                    <a:pt x="3" y="10"/>
                  </a:cubicBezTo>
                  <a:cubicBezTo>
                    <a:pt x="3" y="10"/>
                    <a:pt x="1" y="8"/>
                    <a:pt x="1" y="7"/>
                  </a:cubicBezTo>
                  <a:cubicBezTo>
                    <a:pt x="0" y="7"/>
                    <a:pt x="0" y="5"/>
                    <a:pt x="0" y="4"/>
                  </a:cubicBezTo>
                  <a:cubicBezTo>
                    <a:pt x="1" y="3"/>
                    <a:pt x="2" y="3"/>
                    <a:pt x="2" y="2"/>
                  </a:cubicBezTo>
                  <a:cubicBezTo>
                    <a:pt x="3" y="2"/>
                    <a:pt x="2" y="0"/>
                    <a:pt x="3" y="0"/>
                  </a:cubicBezTo>
                  <a:cubicBezTo>
                    <a:pt x="4" y="0"/>
                    <a:pt x="5" y="1"/>
                    <a:pt x="5" y="1"/>
                  </a:cubicBezTo>
                  <a:cubicBezTo>
                    <a:pt x="6" y="2"/>
                    <a:pt x="7" y="4"/>
                    <a:pt x="7" y="5"/>
                  </a:cubicBezTo>
                  <a:cubicBezTo>
                    <a:pt x="7" y="5"/>
                    <a:pt x="7" y="6"/>
                    <a:pt x="7" y="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46" name="Freeform 73">
              <a:extLst>
                <a:ext uri="{FF2B5EF4-FFF2-40B4-BE49-F238E27FC236}">
                  <a16:creationId xmlns:a16="http://schemas.microsoft.com/office/drawing/2014/main" id="{17568969-5CAE-46BF-A389-F36730B9692A}"/>
                </a:ext>
              </a:extLst>
            </p:cNvPr>
            <p:cNvSpPr>
              <a:spLocks/>
            </p:cNvSpPr>
            <p:nvPr/>
          </p:nvSpPr>
          <p:spPr bwMode="auto">
            <a:xfrm>
              <a:off x="4070764" y="3334315"/>
              <a:ext cx="32534" cy="54223"/>
            </a:xfrm>
            <a:custGeom>
              <a:avLst/>
              <a:gdLst/>
              <a:ahLst/>
              <a:cxnLst>
                <a:cxn ang="0">
                  <a:pos x="13" y="3"/>
                </a:cxn>
                <a:cxn ang="0">
                  <a:pos x="11" y="8"/>
                </a:cxn>
                <a:cxn ang="0">
                  <a:pos x="8" y="11"/>
                </a:cxn>
                <a:cxn ang="0">
                  <a:pos x="6" y="14"/>
                </a:cxn>
                <a:cxn ang="0">
                  <a:pos x="5" y="16"/>
                </a:cxn>
                <a:cxn ang="0">
                  <a:pos x="4" y="20"/>
                </a:cxn>
                <a:cxn ang="0">
                  <a:pos x="1" y="18"/>
                </a:cxn>
                <a:cxn ang="0">
                  <a:pos x="0" y="13"/>
                </a:cxn>
                <a:cxn ang="0">
                  <a:pos x="3" y="10"/>
                </a:cxn>
                <a:cxn ang="0">
                  <a:pos x="6" y="6"/>
                </a:cxn>
                <a:cxn ang="0">
                  <a:pos x="7" y="2"/>
                </a:cxn>
                <a:cxn ang="0">
                  <a:pos x="11" y="1"/>
                </a:cxn>
                <a:cxn ang="0">
                  <a:pos x="13" y="3"/>
                </a:cxn>
              </a:cxnLst>
              <a:rect l="0" t="0" r="r" b="b"/>
              <a:pathLst>
                <a:path w="13" h="21">
                  <a:moveTo>
                    <a:pt x="13" y="3"/>
                  </a:moveTo>
                  <a:cubicBezTo>
                    <a:pt x="13" y="4"/>
                    <a:pt x="12" y="7"/>
                    <a:pt x="11" y="8"/>
                  </a:cubicBezTo>
                  <a:cubicBezTo>
                    <a:pt x="11" y="9"/>
                    <a:pt x="9" y="10"/>
                    <a:pt x="8" y="11"/>
                  </a:cubicBezTo>
                  <a:cubicBezTo>
                    <a:pt x="8" y="12"/>
                    <a:pt x="6" y="13"/>
                    <a:pt x="6" y="14"/>
                  </a:cubicBezTo>
                  <a:cubicBezTo>
                    <a:pt x="5" y="14"/>
                    <a:pt x="5" y="16"/>
                    <a:pt x="5" y="16"/>
                  </a:cubicBezTo>
                  <a:cubicBezTo>
                    <a:pt x="4" y="17"/>
                    <a:pt x="5" y="20"/>
                    <a:pt x="4" y="20"/>
                  </a:cubicBezTo>
                  <a:cubicBezTo>
                    <a:pt x="3" y="21"/>
                    <a:pt x="2" y="19"/>
                    <a:pt x="1" y="18"/>
                  </a:cubicBezTo>
                  <a:cubicBezTo>
                    <a:pt x="1" y="17"/>
                    <a:pt x="0" y="14"/>
                    <a:pt x="0" y="13"/>
                  </a:cubicBezTo>
                  <a:cubicBezTo>
                    <a:pt x="1" y="12"/>
                    <a:pt x="2" y="10"/>
                    <a:pt x="3" y="10"/>
                  </a:cubicBezTo>
                  <a:cubicBezTo>
                    <a:pt x="3" y="9"/>
                    <a:pt x="6" y="7"/>
                    <a:pt x="6" y="6"/>
                  </a:cubicBezTo>
                  <a:cubicBezTo>
                    <a:pt x="7" y="5"/>
                    <a:pt x="7" y="2"/>
                    <a:pt x="7" y="2"/>
                  </a:cubicBezTo>
                  <a:cubicBezTo>
                    <a:pt x="8" y="1"/>
                    <a:pt x="10" y="0"/>
                    <a:pt x="11" y="1"/>
                  </a:cubicBezTo>
                  <a:cubicBezTo>
                    <a:pt x="12" y="1"/>
                    <a:pt x="13" y="2"/>
                    <a:pt x="13" y="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47" name="Freeform 74">
              <a:extLst>
                <a:ext uri="{FF2B5EF4-FFF2-40B4-BE49-F238E27FC236}">
                  <a16:creationId xmlns:a16="http://schemas.microsoft.com/office/drawing/2014/main" id="{07564927-C890-4F96-B7E9-F10EACAA2D8E}"/>
                </a:ext>
              </a:extLst>
            </p:cNvPr>
            <p:cNvSpPr>
              <a:spLocks/>
            </p:cNvSpPr>
            <p:nvPr/>
          </p:nvSpPr>
          <p:spPr bwMode="auto">
            <a:xfrm>
              <a:off x="4049075" y="3293647"/>
              <a:ext cx="65068" cy="59645"/>
            </a:xfrm>
            <a:custGeom>
              <a:avLst/>
              <a:gdLst/>
              <a:ahLst/>
              <a:cxnLst>
                <a:cxn ang="0">
                  <a:pos x="19" y="9"/>
                </a:cxn>
                <a:cxn ang="0">
                  <a:pos x="15" y="12"/>
                </a:cxn>
                <a:cxn ang="0">
                  <a:pos x="10" y="13"/>
                </a:cxn>
                <a:cxn ang="0">
                  <a:pos x="8" y="13"/>
                </a:cxn>
                <a:cxn ang="0">
                  <a:pos x="5" y="16"/>
                </a:cxn>
                <a:cxn ang="0">
                  <a:pos x="4" y="19"/>
                </a:cxn>
                <a:cxn ang="0">
                  <a:pos x="3" y="22"/>
                </a:cxn>
                <a:cxn ang="0">
                  <a:pos x="1" y="20"/>
                </a:cxn>
                <a:cxn ang="0">
                  <a:pos x="1" y="14"/>
                </a:cxn>
                <a:cxn ang="0">
                  <a:pos x="4" y="12"/>
                </a:cxn>
                <a:cxn ang="0">
                  <a:pos x="8" y="8"/>
                </a:cxn>
                <a:cxn ang="0">
                  <a:pos x="8" y="5"/>
                </a:cxn>
                <a:cxn ang="0">
                  <a:pos x="12" y="2"/>
                </a:cxn>
                <a:cxn ang="0">
                  <a:pos x="17" y="2"/>
                </a:cxn>
                <a:cxn ang="0">
                  <a:pos x="21" y="0"/>
                </a:cxn>
                <a:cxn ang="0">
                  <a:pos x="24" y="0"/>
                </a:cxn>
                <a:cxn ang="0">
                  <a:pos x="24" y="4"/>
                </a:cxn>
                <a:cxn ang="0">
                  <a:pos x="22" y="5"/>
                </a:cxn>
                <a:cxn ang="0">
                  <a:pos x="20" y="6"/>
                </a:cxn>
                <a:cxn ang="0">
                  <a:pos x="19" y="9"/>
                </a:cxn>
              </a:cxnLst>
              <a:rect l="0" t="0" r="r" b="b"/>
              <a:pathLst>
                <a:path w="25" h="22">
                  <a:moveTo>
                    <a:pt x="19" y="9"/>
                  </a:moveTo>
                  <a:cubicBezTo>
                    <a:pt x="18" y="10"/>
                    <a:pt x="16" y="11"/>
                    <a:pt x="15" y="12"/>
                  </a:cubicBezTo>
                  <a:cubicBezTo>
                    <a:pt x="14" y="12"/>
                    <a:pt x="12" y="12"/>
                    <a:pt x="10" y="13"/>
                  </a:cubicBezTo>
                  <a:cubicBezTo>
                    <a:pt x="10" y="13"/>
                    <a:pt x="8" y="13"/>
                    <a:pt x="8" y="13"/>
                  </a:cubicBezTo>
                  <a:cubicBezTo>
                    <a:pt x="7" y="14"/>
                    <a:pt x="5" y="15"/>
                    <a:pt x="5" y="16"/>
                  </a:cubicBezTo>
                  <a:cubicBezTo>
                    <a:pt x="4" y="16"/>
                    <a:pt x="5" y="18"/>
                    <a:pt x="4" y="19"/>
                  </a:cubicBezTo>
                  <a:cubicBezTo>
                    <a:pt x="4" y="20"/>
                    <a:pt x="4" y="22"/>
                    <a:pt x="3" y="22"/>
                  </a:cubicBezTo>
                  <a:cubicBezTo>
                    <a:pt x="2" y="22"/>
                    <a:pt x="1" y="20"/>
                    <a:pt x="1" y="20"/>
                  </a:cubicBezTo>
                  <a:cubicBezTo>
                    <a:pt x="0" y="18"/>
                    <a:pt x="1" y="15"/>
                    <a:pt x="1" y="14"/>
                  </a:cubicBezTo>
                  <a:cubicBezTo>
                    <a:pt x="2" y="13"/>
                    <a:pt x="3" y="12"/>
                    <a:pt x="4" y="12"/>
                  </a:cubicBezTo>
                  <a:cubicBezTo>
                    <a:pt x="5" y="11"/>
                    <a:pt x="7" y="9"/>
                    <a:pt x="8" y="8"/>
                  </a:cubicBezTo>
                  <a:cubicBezTo>
                    <a:pt x="8" y="7"/>
                    <a:pt x="8" y="5"/>
                    <a:pt x="8" y="5"/>
                  </a:cubicBezTo>
                  <a:cubicBezTo>
                    <a:pt x="9" y="4"/>
                    <a:pt x="11" y="2"/>
                    <a:pt x="12" y="2"/>
                  </a:cubicBezTo>
                  <a:cubicBezTo>
                    <a:pt x="13" y="2"/>
                    <a:pt x="16" y="3"/>
                    <a:pt x="17" y="2"/>
                  </a:cubicBezTo>
                  <a:cubicBezTo>
                    <a:pt x="18" y="2"/>
                    <a:pt x="20" y="0"/>
                    <a:pt x="21" y="0"/>
                  </a:cubicBezTo>
                  <a:cubicBezTo>
                    <a:pt x="22" y="0"/>
                    <a:pt x="24" y="0"/>
                    <a:pt x="24" y="0"/>
                  </a:cubicBezTo>
                  <a:cubicBezTo>
                    <a:pt x="25" y="1"/>
                    <a:pt x="24" y="3"/>
                    <a:pt x="24" y="4"/>
                  </a:cubicBezTo>
                  <a:cubicBezTo>
                    <a:pt x="24" y="4"/>
                    <a:pt x="23" y="5"/>
                    <a:pt x="22" y="5"/>
                  </a:cubicBezTo>
                  <a:cubicBezTo>
                    <a:pt x="22" y="6"/>
                    <a:pt x="20" y="6"/>
                    <a:pt x="20" y="6"/>
                  </a:cubicBezTo>
                  <a:cubicBezTo>
                    <a:pt x="19" y="7"/>
                    <a:pt x="19" y="8"/>
                    <a:pt x="19" y="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48" name="Freeform 75">
              <a:extLst>
                <a:ext uri="{FF2B5EF4-FFF2-40B4-BE49-F238E27FC236}">
                  <a16:creationId xmlns:a16="http://schemas.microsoft.com/office/drawing/2014/main" id="{6A511705-7E2B-4A0D-B110-037A49F8E8F8}"/>
                </a:ext>
              </a:extLst>
            </p:cNvPr>
            <p:cNvSpPr>
              <a:spLocks/>
            </p:cNvSpPr>
            <p:nvPr/>
          </p:nvSpPr>
          <p:spPr bwMode="auto">
            <a:xfrm>
              <a:off x="3965030" y="3312626"/>
              <a:ext cx="46091" cy="35246"/>
            </a:xfrm>
            <a:custGeom>
              <a:avLst/>
              <a:gdLst/>
              <a:ahLst/>
              <a:cxnLst>
                <a:cxn ang="0">
                  <a:pos x="17" y="13"/>
                </a:cxn>
                <a:cxn ang="0">
                  <a:pos x="13" y="12"/>
                </a:cxn>
                <a:cxn ang="0">
                  <a:pos x="8" y="8"/>
                </a:cxn>
                <a:cxn ang="0">
                  <a:pos x="5" y="5"/>
                </a:cxn>
                <a:cxn ang="0">
                  <a:pos x="2" y="4"/>
                </a:cxn>
                <a:cxn ang="0">
                  <a:pos x="0" y="1"/>
                </a:cxn>
                <a:cxn ang="0">
                  <a:pos x="2" y="0"/>
                </a:cxn>
                <a:cxn ang="0">
                  <a:pos x="5" y="1"/>
                </a:cxn>
                <a:cxn ang="0">
                  <a:pos x="9" y="2"/>
                </a:cxn>
                <a:cxn ang="0">
                  <a:pos x="11" y="6"/>
                </a:cxn>
                <a:cxn ang="0">
                  <a:pos x="14" y="8"/>
                </a:cxn>
                <a:cxn ang="0">
                  <a:pos x="17" y="10"/>
                </a:cxn>
                <a:cxn ang="0">
                  <a:pos x="17" y="13"/>
                </a:cxn>
              </a:cxnLst>
              <a:rect l="0" t="0" r="r" b="b"/>
              <a:pathLst>
                <a:path w="17" h="13">
                  <a:moveTo>
                    <a:pt x="17" y="13"/>
                  </a:moveTo>
                  <a:cubicBezTo>
                    <a:pt x="16" y="13"/>
                    <a:pt x="14" y="13"/>
                    <a:pt x="13" y="12"/>
                  </a:cubicBezTo>
                  <a:cubicBezTo>
                    <a:pt x="11" y="12"/>
                    <a:pt x="9" y="9"/>
                    <a:pt x="8" y="8"/>
                  </a:cubicBezTo>
                  <a:cubicBezTo>
                    <a:pt x="8" y="7"/>
                    <a:pt x="6" y="6"/>
                    <a:pt x="5" y="5"/>
                  </a:cubicBezTo>
                  <a:cubicBezTo>
                    <a:pt x="5" y="5"/>
                    <a:pt x="3" y="4"/>
                    <a:pt x="2" y="4"/>
                  </a:cubicBezTo>
                  <a:cubicBezTo>
                    <a:pt x="2" y="3"/>
                    <a:pt x="0" y="2"/>
                    <a:pt x="0" y="1"/>
                  </a:cubicBezTo>
                  <a:cubicBezTo>
                    <a:pt x="0" y="0"/>
                    <a:pt x="1" y="0"/>
                    <a:pt x="2" y="0"/>
                  </a:cubicBezTo>
                  <a:cubicBezTo>
                    <a:pt x="2" y="0"/>
                    <a:pt x="4" y="0"/>
                    <a:pt x="5" y="1"/>
                  </a:cubicBezTo>
                  <a:cubicBezTo>
                    <a:pt x="6" y="1"/>
                    <a:pt x="8" y="2"/>
                    <a:pt x="9" y="2"/>
                  </a:cubicBezTo>
                  <a:cubicBezTo>
                    <a:pt x="10" y="3"/>
                    <a:pt x="10" y="5"/>
                    <a:pt x="11" y="6"/>
                  </a:cubicBezTo>
                  <a:cubicBezTo>
                    <a:pt x="12" y="6"/>
                    <a:pt x="13" y="7"/>
                    <a:pt x="14" y="8"/>
                  </a:cubicBezTo>
                  <a:cubicBezTo>
                    <a:pt x="15" y="8"/>
                    <a:pt x="17" y="9"/>
                    <a:pt x="17" y="10"/>
                  </a:cubicBezTo>
                  <a:cubicBezTo>
                    <a:pt x="17" y="11"/>
                    <a:pt x="17" y="12"/>
                    <a:pt x="17" y="1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49" name="Freeform 76">
              <a:extLst>
                <a:ext uri="{FF2B5EF4-FFF2-40B4-BE49-F238E27FC236}">
                  <a16:creationId xmlns:a16="http://schemas.microsoft.com/office/drawing/2014/main" id="{60498FE2-17A6-43C2-8E6F-9EC2CE037145}"/>
                </a:ext>
              </a:extLst>
            </p:cNvPr>
            <p:cNvSpPr>
              <a:spLocks/>
            </p:cNvSpPr>
            <p:nvPr/>
          </p:nvSpPr>
          <p:spPr bwMode="auto">
            <a:xfrm>
              <a:off x="3965030" y="3277380"/>
              <a:ext cx="46091" cy="27112"/>
            </a:xfrm>
            <a:custGeom>
              <a:avLst/>
              <a:gdLst/>
              <a:ahLst/>
              <a:cxnLst>
                <a:cxn ang="0">
                  <a:pos x="9" y="10"/>
                </a:cxn>
                <a:cxn ang="0">
                  <a:pos x="5" y="10"/>
                </a:cxn>
                <a:cxn ang="0">
                  <a:pos x="3" y="11"/>
                </a:cxn>
                <a:cxn ang="0">
                  <a:pos x="1" y="9"/>
                </a:cxn>
                <a:cxn ang="0">
                  <a:pos x="2" y="5"/>
                </a:cxn>
                <a:cxn ang="0">
                  <a:pos x="2" y="2"/>
                </a:cxn>
                <a:cxn ang="0">
                  <a:pos x="6" y="0"/>
                </a:cxn>
                <a:cxn ang="0">
                  <a:pos x="9" y="1"/>
                </a:cxn>
                <a:cxn ang="0">
                  <a:pos x="13" y="2"/>
                </a:cxn>
                <a:cxn ang="0">
                  <a:pos x="17" y="3"/>
                </a:cxn>
                <a:cxn ang="0">
                  <a:pos x="16" y="7"/>
                </a:cxn>
                <a:cxn ang="0">
                  <a:pos x="13" y="10"/>
                </a:cxn>
                <a:cxn ang="0">
                  <a:pos x="9" y="10"/>
                </a:cxn>
              </a:cxnLst>
              <a:rect l="0" t="0" r="r" b="b"/>
              <a:pathLst>
                <a:path w="17" h="11">
                  <a:moveTo>
                    <a:pt x="9" y="10"/>
                  </a:moveTo>
                  <a:cubicBezTo>
                    <a:pt x="8" y="10"/>
                    <a:pt x="6" y="9"/>
                    <a:pt x="5" y="10"/>
                  </a:cubicBezTo>
                  <a:cubicBezTo>
                    <a:pt x="5" y="10"/>
                    <a:pt x="3" y="11"/>
                    <a:pt x="3" y="11"/>
                  </a:cubicBezTo>
                  <a:cubicBezTo>
                    <a:pt x="2" y="11"/>
                    <a:pt x="1" y="10"/>
                    <a:pt x="1" y="9"/>
                  </a:cubicBezTo>
                  <a:cubicBezTo>
                    <a:pt x="0" y="8"/>
                    <a:pt x="2" y="6"/>
                    <a:pt x="2" y="5"/>
                  </a:cubicBezTo>
                  <a:cubicBezTo>
                    <a:pt x="2" y="4"/>
                    <a:pt x="2" y="2"/>
                    <a:pt x="2" y="2"/>
                  </a:cubicBezTo>
                  <a:cubicBezTo>
                    <a:pt x="3" y="1"/>
                    <a:pt x="5" y="0"/>
                    <a:pt x="6" y="0"/>
                  </a:cubicBezTo>
                  <a:cubicBezTo>
                    <a:pt x="7" y="0"/>
                    <a:pt x="9" y="1"/>
                    <a:pt x="9" y="1"/>
                  </a:cubicBezTo>
                  <a:cubicBezTo>
                    <a:pt x="10" y="2"/>
                    <a:pt x="12" y="2"/>
                    <a:pt x="13" y="2"/>
                  </a:cubicBezTo>
                  <a:cubicBezTo>
                    <a:pt x="14" y="2"/>
                    <a:pt x="16" y="2"/>
                    <a:pt x="17" y="3"/>
                  </a:cubicBezTo>
                  <a:cubicBezTo>
                    <a:pt x="17" y="4"/>
                    <a:pt x="17" y="7"/>
                    <a:pt x="16" y="7"/>
                  </a:cubicBezTo>
                  <a:cubicBezTo>
                    <a:pt x="16" y="8"/>
                    <a:pt x="14" y="9"/>
                    <a:pt x="13" y="10"/>
                  </a:cubicBezTo>
                  <a:cubicBezTo>
                    <a:pt x="12" y="10"/>
                    <a:pt x="10" y="10"/>
                    <a:pt x="9" y="1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50" name="Freeform 77">
              <a:extLst>
                <a:ext uri="{FF2B5EF4-FFF2-40B4-BE49-F238E27FC236}">
                  <a16:creationId xmlns:a16="http://schemas.microsoft.com/office/drawing/2014/main" id="{999802C0-9282-406E-8722-82F1CA08B053}"/>
                </a:ext>
              </a:extLst>
            </p:cNvPr>
            <p:cNvSpPr>
              <a:spLocks/>
            </p:cNvSpPr>
            <p:nvPr/>
          </p:nvSpPr>
          <p:spPr bwMode="auto">
            <a:xfrm>
              <a:off x="3832182" y="3125555"/>
              <a:ext cx="124713" cy="225027"/>
            </a:xfrm>
            <a:custGeom>
              <a:avLst/>
              <a:gdLst/>
              <a:ahLst/>
              <a:cxnLst>
                <a:cxn ang="0">
                  <a:pos x="46" y="54"/>
                </a:cxn>
                <a:cxn ang="0">
                  <a:pos x="44" y="53"/>
                </a:cxn>
                <a:cxn ang="0">
                  <a:pos x="42" y="55"/>
                </a:cxn>
                <a:cxn ang="0">
                  <a:pos x="38" y="56"/>
                </a:cxn>
                <a:cxn ang="0">
                  <a:pos x="37" y="53"/>
                </a:cxn>
                <a:cxn ang="0">
                  <a:pos x="38" y="47"/>
                </a:cxn>
                <a:cxn ang="0">
                  <a:pos x="43" y="44"/>
                </a:cxn>
                <a:cxn ang="0">
                  <a:pos x="48" y="39"/>
                </a:cxn>
                <a:cxn ang="0">
                  <a:pos x="46" y="34"/>
                </a:cxn>
                <a:cxn ang="0">
                  <a:pos x="44" y="30"/>
                </a:cxn>
                <a:cxn ang="0">
                  <a:pos x="45" y="23"/>
                </a:cxn>
                <a:cxn ang="0">
                  <a:pos x="47" y="16"/>
                </a:cxn>
                <a:cxn ang="0">
                  <a:pos x="46" y="6"/>
                </a:cxn>
                <a:cxn ang="0">
                  <a:pos x="42" y="2"/>
                </a:cxn>
                <a:cxn ang="0">
                  <a:pos x="35" y="1"/>
                </a:cxn>
                <a:cxn ang="0">
                  <a:pos x="29" y="4"/>
                </a:cxn>
                <a:cxn ang="0">
                  <a:pos x="27" y="9"/>
                </a:cxn>
                <a:cxn ang="0">
                  <a:pos x="25" y="13"/>
                </a:cxn>
                <a:cxn ang="0">
                  <a:pos x="22" y="15"/>
                </a:cxn>
                <a:cxn ang="0">
                  <a:pos x="18" y="19"/>
                </a:cxn>
                <a:cxn ang="0">
                  <a:pos x="15" y="26"/>
                </a:cxn>
                <a:cxn ang="0">
                  <a:pos x="12" y="30"/>
                </a:cxn>
                <a:cxn ang="0">
                  <a:pos x="12" y="37"/>
                </a:cxn>
                <a:cxn ang="0">
                  <a:pos x="11" y="43"/>
                </a:cxn>
                <a:cxn ang="0">
                  <a:pos x="8" y="47"/>
                </a:cxn>
                <a:cxn ang="0">
                  <a:pos x="5" y="50"/>
                </a:cxn>
                <a:cxn ang="0">
                  <a:pos x="3" y="58"/>
                </a:cxn>
                <a:cxn ang="0">
                  <a:pos x="3" y="68"/>
                </a:cxn>
                <a:cxn ang="0">
                  <a:pos x="2" y="76"/>
                </a:cxn>
                <a:cxn ang="0">
                  <a:pos x="0" y="81"/>
                </a:cxn>
                <a:cxn ang="0">
                  <a:pos x="0" y="85"/>
                </a:cxn>
                <a:cxn ang="0">
                  <a:pos x="4" y="85"/>
                </a:cxn>
                <a:cxn ang="0">
                  <a:pos x="7" y="81"/>
                </a:cxn>
                <a:cxn ang="0">
                  <a:pos x="9" y="77"/>
                </a:cxn>
                <a:cxn ang="0">
                  <a:pos x="10" y="72"/>
                </a:cxn>
                <a:cxn ang="0">
                  <a:pos x="11" y="68"/>
                </a:cxn>
                <a:cxn ang="0">
                  <a:pos x="14" y="68"/>
                </a:cxn>
                <a:cxn ang="0">
                  <a:pos x="17" y="72"/>
                </a:cxn>
                <a:cxn ang="0">
                  <a:pos x="16" y="76"/>
                </a:cxn>
                <a:cxn ang="0">
                  <a:pos x="18" y="80"/>
                </a:cxn>
                <a:cxn ang="0">
                  <a:pos x="23" y="83"/>
                </a:cxn>
                <a:cxn ang="0">
                  <a:pos x="26" y="79"/>
                </a:cxn>
                <a:cxn ang="0">
                  <a:pos x="33" y="78"/>
                </a:cxn>
                <a:cxn ang="0">
                  <a:pos x="39" y="74"/>
                </a:cxn>
                <a:cxn ang="0">
                  <a:pos x="42" y="69"/>
                </a:cxn>
                <a:cxn ang="0">
                  <a:pos x="46" y="64"/>
                </a:cxn>
                <a:cxn ang="0">
                  <a:pos x="46" y="59"/>
                </a:cxn>
                <a:cxn ang="0">
                  <a:pos x="46" y="54"/>
                </a:cxn>
              </a:cxnLst>
              <a:rect l="0" t="0" r="r" b="b"/>
              <a:pathLst>
                <a:path w="48" h="86">
                  <a:moveTo>
                    <a:pt x="46" y="54"/>
                  </a:moveTo>
                  <a:cubicBezTo>
                    <a:pt x="46" y="53"/>
                    <a:pt x="45" y="53"/>
                    <a:pt x="44" y="53"/>
                  </a:cubicBezTo>
                  <a:cubicBezTo>
                    <a:pt x="43" y="53"/>
                    <a:pt x="43" y="55"/>
                    <a:pt x="42" y="55"/>
                  </a:cubicBezTo>
                  <a:cubicBezTo>
                    <a:pt x="41" y="56"/>
                    <a:pt x="39" y="57"/>
                    <a:pt x="38" y="56"/>
                  </a:cubicBezTo>
                  <a:cubicBezTo>
                    <a:pt x="37" y="56"/>
                    <a:pt x="37" y="54"/>
                    <a:pt x="37" y="53"/>
                  </a:cubicBezTo>
                  <a:cubicBezTo>
                    <a:pt x="37" y="51"/>
                    <a:pt x="37" y="48"/>
                    <a:pt x="38" y="47"/>
                  </a:cubicBezTo>
                  <a:cubicBezTo>
                    <a:pt x="39" y="46"/>
                    <a:pt x="42" y="45"/>
                    <a:pt x="43" y="44"/>
                  </a:cubicBezTo>
                  <a:cubicBezTo>
                    <a:pt x="44" y="43"/>
                    <a:pt x="47" y="41"/>
                    <a:pt x="48" y="39"/>
                  </a:cubicBezTo>
                  <a:cubicBezTo>
                    <a:pt x="48" y="38"/>
                    <a:pt x="47" y="35"/>
                    <a:pt x="46" y="34"/>
                  </a:cubicBezTo>
                  <a:cubicBezTo>
                    <a:pt x="46" y="33"/>
                    <a:pt x="45" y="31"/>
                    <a:pt x="44" y="30"/>
                  </a:cubicBezTo>
                  <a:cubicBezTo>
                    <a:pt x="44" y="28"/>
                    <a:pt x="45" y="25"/>
                    <a:pt x="45" y="23"/>
                  </a:cubicBezTo>
                  <a:cubicBezTo>
                    <a:pt x="46" y="22"/>
                    <a:pt x="47" y="18"/>
                    <a:pt x="47" y="16"/>
                  </a:cubicBezTo>
                  <a:cubicBezTo>
                    <a:pt x="47" y="14"/>
                    <a:pt x="47" y="9"/>
                    <a:pt x="46" y="6"/>
                  </a:cubicBezTo>
                  <a:cubicBezTo>
                    <a:pt x="46" y="5"/>
                    <a:pt x="43" y="3"/>
                    <a:pt x="42" y="2"/>
                  </a:cubicBezTo>
                  <a:cubicBezTo>
                    <a:pt x="40" y="1"/>
                    <a:pt x="37" y="0"/>
                    <a:pt x="35" y="1"/>
                  </a:cubicBezTo>
                  <a:cubicBezTo>
                    <a:pt x="34" y="1"/>
                    <a:pt x="31" y="3"/>
                    <a:pt x="29" y="4"/>
                  </a:cubicBezTo>
                  <a:cubicBezTo>
                    <a:pt x="28" y="5"/>
                    <a:pt x="28" y="8"/>
                    <a:pt x="27" y="9"/>
                  </a:cubicBezTo>
                  <a:cubicBezTo>
                    <a:pt x="27" y="10"/>
                    <a:pt x="25" y="12"/>
                    <a:pt x="25" y="13"/>
                  </a:cubicBezTo>
                  <a:cubicBezTo>
                    <a:pt x="24" y="14"/>
                    <a:pt x="22" y="14"/>
                    <a:pt x="22" y="15"/>
                  </a:cubicBezTo>
                  <a:cubicBezTo>
                    <a:pt x="21" y="16"/>
                    <a:pt x="18" y="18"/>
                    <a:pt x="18" y="19"/>
                  </a:cubicBezTo>
                  <a:cubicBezTo>
                    <a:pt x="17" y="20"/>
                    <a:pt x="16" y="24"/>
                    <a:pt x="15" y="26"/>
                  </a:cubicBezTo>
                  <a:cubicBezTo>
                    <a:pt x="15" y="27"/>
                    <a:pt x="13" y="29"/>
                    <a:pt x="12" y="30"/>
                  </a:cubicBezTo>
                  <a:cubicBezTo>
                    <a:pt x="12" y="32"/>
                    <a:pt x="12" y="36"/>
                    <a:pt x="12" y="37"/>
                  </a:cubicBezTo>
                  <a:cubicBezTo>
                    <a:pt x="12" y="39"/>
                    <a:pt x="11" y="41"/>
                    <a:pt x="11" y="43"/>
                  </a:cubicBezTo>
                  <a:cubicBezTo>
                    <a:pt x="10" y="44"/>
                    <a:pt x="9" y="46"/>
                    <a:pt x="8" y="47"/>
                  </a:cubicBezTo>
                  <a:cubicBezTo>
                    <a:pt x="7" y="48"/>
                    <a:pt x="5" y="49"/>
                    <a:pt x="5" y="50"/>
                  </a:cubicBezTo>
                  <a:cubicBezTo>
                    <a:pt x="4" y="52"/>
                    <a:pt x="3" y="56"/>
                    <a:pt x="3" y="58"/>
                  </a:cubicBezTo>
                  <a:cubicBezTo>
                    <a:pt x="2" y="61"/>
                    <a:pt x="3" y="66"/>
                    <a:pt x="3" y="68"/>
                  </a:cubicBezTo>
                  <a:cubicBezTo>
                    <a:pt x="2" y="70"/>
                    <a:pt x="2" y="74"/>
                    <a:pt x="2" y="76"/>
                  </a:cubicBezTo>
                  <a:cubicBezTo>
                    <a:pt x="1" y="77"/>
                    <a:pt x="0" y="79"/>
                    <a:pt x="0" y="81"/>
                  </a:cubicBezTo>
                  <a:cubicBezTo>
                    <a:pt x="0" y="82"/>
                    <a:pt x="0" y="84"/>
                    <a:pt x="0" y="85"/>
                  </a:cubicBezTo>
                  <a:cubicBezTo>
                    <a:pt x="1" y="86"/>
                    <a:pt x="3" y="86"/>
                    <a:pt x="4" y="85"/>
                  </a:cubicBezTo>
                  <a:cubicBezTo>
                    <a:pt x="5" y="85"/>
                    <a:pt x="6" y="82"/>
                    <a:pt x="7" y="81"/>
                  </a:cubicBezTo>
                  <a:cubicBezTo>
                    <a:pt x="7" y="80"/>
                    <a:pt x="9" y="78"/>
                    <a:pt x="9" y="77"/>
                  </a:cubicBezTo>
                  <a:cubicBezTo>
                    <a:pt x="9" y="76"/>
                    <a:pt x="9" y="73"/>
                    <a:pt x="10" y="72"/>
                  </a:cubicBezTo>
                  <a:cubicBezTo>
                    <a:pt x="10" y="71"/>
                    <a:pt x="10" y="69"/>
                    <a:pt x="11" y="68"/>
                  </a:cubicBezTo>
                  <a:cubicBezTo>
                    <a:pt x="12" y="68"/>
                    <a:pt x="14" y="68"/>
                    <a:pt x="14" y="68"/>
                  </a:cubicBezTo>
                  <a:cubicBezTo>
                    <a:pt x="15" y="69"/>
                    <a:pt x="16" y="71"/>
                    <a:pt x="17" y="72"/>
                  </a:cubicBezTo>
                  <a:cubicBezTo>
                    <a:pt x="17" y="73"/>
                    <a:pt x="16" y="75"/>
                    <a:pt x="16" y="76"/>
                  </a:cubicBezTo>
                  <a:cubicBezTo>
                    <a:pt x="16" y="77"/>
                    <a:pt x="17" y="79"/>
                    <a:pt x="18" y="80"/>
                  </a:cubicBezTo>
                  <a:cubicBezTo>
                    <a:pt x="19" y="81"/>
                    <a:pt x="22" y="83"/>
                    <a:pt x="23" y="83"/>
                  </a:cubicBezTo>
                  <a:cubicBezTo>
                    <a:pt x="24" y="83"/>
                    <a:pt x="25" y="79"/>
                    <a:pt x="26" y="79"/>
                  </a:cubicBezTo>
                  <a:cubicBezTo>
                    <a:pt x="28" y="78"/>
                    <a:pt x="31" y="78"/>
                    <a:pt x="33" y="78"/>
                  </a:cubicBezTo>
                  <a:cubicBezTo>
                    <a:pt x="35" y="77"/>
                    <a:pt x="38" y="76"/>
                    <a:pt x="39" y="74"/>
                  </a:cubicBezTo>
                  <a:cubicBezTo>
                    <a:pt x="40" y="73"/>
                    <a:pt x="41" y="70"/>
                    <a:pt x="42" y="69"/>
                  </a:cubicBezTo>
                  <a:cubicBezTo>
                    <a:pt x="43" y="68"/>
                    <a:pt x="45" y="66"/>
                    <a:pt x="46" y="64"/>
                  </a:cubicBezTo>
                  <a:cubicBezTo>
                    <a:pt x="46" y="63"/>
                    <a:pt x="46" y="60"/>
                    <a:pt x="46" y="59"/>
                  </a:cubicBezTo>
                  <a:cubicBezTo>
                    <a:pt x="46" y="58"/>
                    <a:pt x="47" y="55"/>
                    <a:pt x="46" y="5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51" name="Freeform 78">
              <a:extLst>
                <a:ext uri="{FF2B5EF4-FFF2-40B4-BE49-F238E27FC236}">
                  <a16:creationId xmlns:a16="http://schemas.microsoft.com/office/drawing/2014/main" id="{85B4655E-C21E-4B91-B11F-FAB8462A3A50}"/>
                </a:ext>
              </a:extLst>
            </p:cNvPr>
            <p:cNvSpPr>
              <a:spLocks/>
            </p:cNvSpPr>
            <p:nvPr/>
          </p:nvSpPr>
          <p:spPr bwMode="auto">
            <a:xfrm>
              <a:off x="3561066" y="2773104"/>
              <a:ext cx="54223" cy="59645"/>
            </a:xfrm>
            <a:custGeom>
              <a:avLst/>
              <a:gdLst/>
              <a:ahLst/>
              <a:cxnLst>
                <a:cxn ang="0">
                  <a:pos x="20" y="19"/>
                </a:cxn>
                <a:cxn ang="0">
                  <a:pos x="17" y="20"/>
                </a:cxn>
                <a:cxn ang="0">
                  <a:pos x="15" y="23"/>
                </a:cxn>
                <a:cxn ang="0">
                  <a:pos x="8" y="21"/>
                </a:cxn>
                <a:cxn ang="0">
                  <a:pos x="6" y="16"/>
                </a:cxn>
                <a:cxn ang="0">
                  <a:pos x="2" y="10"/>
                </a:cxn>
                <a:cxn ang="0">
                  <a:pos x="0" y="5"/>
                </a:cxn>
                <a:cxn ang="0">
                  <a:pos x="2" y="1"/>
                </a:cxn>
                <a:cxn ang="0">
                  <a:pos x="9" y="1"/>
                </a:cxn>
                <a:cxn ang="0">
                  <a:pos x="11" y="7"/>
                </a:cxn>
                <a:cxn ang="0">
                  <a:pos x="16" y="10"/>
                </a:cxn>
                <a:cxn ang="0">
                  <a:pos x="21" y="12"/>
                </a:cxn>
                <a:cxn ang="0">
                  <a:pos x="21" y="16"/>
                </a:cxn>
                <a:cxn ang="0">
                  <a:pos x="20" y="19"/>
                </a:cxn>
              </a:cxnLst>
              <a:rect l="0" t="0" r="r" b="b"/>
              <a:pathLst>
                <a:path w="21" h="23">
                  <a:moveTo>
                    <a:pt x="20" y="19"/>
                  </a:moveTo>
                  <a:cubicBezTo>
                    <a:pt x="19" y="20"/>
                    <a:pt x="18" y="20"/>
                    <a:pt x="17" y="20"/>
                  </a:cubicBezTo>
                  <a:cubicBezTo>
                    <a:pt x="17" y="20"/>
                    <a:pt x="16" y="22"/>
                    <a:pt x="15" y="23"/>
                  </a:cubicBezTo>
                  <a:cubicBezTo>
                    <a:pt x="14" y="23"/>
                    <a:pt x="10" y="23"/>
                    <a:pt x="8" y="21"/>
                  </a:cubicBezTo>
                  <a:cubicBezTo>
                    <a:pt x="7" y="20"/>
                    <a:pt x="7" y="17"/>
                    <a:pt x="6" y="16"/>
                  </a:cubicBezTo>
                  <a:cubicBezTo>
                    <a:pt x="5" y="14"/>
                    <a:pt x="3" y="12"/>
                    <a:pt x="2" y="10"/>
                  </a:cubicBezTo>
                  <a:cubicBezTo>
                    <a:pt x="1" y="9"/>
                    <a:pt x="0" y="6"/>
                    <a:pt x="0" y="5"/>
                  </a:cubicBezTo>
                  <a:cubicBezTo>
                    <a:pt x="0" y="4"/>
                    <a:pt x="1" y="2"/>
                    <a:pt x="2" y="1"/>
                  </a:cubicBezTo>
                  <a:cubicBezTo>
                    <a:pt x="4" y="0"/>
                    <a:pt x="8" y="0"/>
                    <a:pt x="9" y="1"/>
                  </a:cubicBezTo>
                  <a:cubicBezTo>
                    <a:pt x="10" y="2"/>
                    <a:pt x="10" y="5"/>
                    <a:pt x="11" y="7"/>
                  </a:cubicBezTo>
                  <a:cubicBezTo>
                    <a:pt x="12" y="8"/>
                    <a:pt x="14" y="9"/>
                    <a:pt x="16" y="10"/>
                  </a:cubicBezTo>
                  <a:cubicBezTo>
                    <a:pt x="17" y="11"/>
                    <a:pt x="20" y="11"/>
                    <a:pt x="21" y="12"/>
                  </a:cubicBezTo>
                  <a:cubicBezTo>
                    <a:pt x="21" y="13"/>
                    <a:pt x="21" y="15"/>
                    <a:pt x="21" y="16"/>
                  </a:cubicBezTo>
                  <a:cubicBezTo>
                    <a:pt x="21" y="17"/>
                    <a:pt x="21" y="19"/>
                    <a:pt x="20" y="1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52" name="Freeform 79">
              <a:extLst>
                <a:ext uri="{FF2B5EF4-FFF2-40B4-BE49-F238E27FC236}">
                  <a16:creationId xmlns:a16="http://schemas.microsoft.com/office/drawing/2014/main" id="{224552F6-C80A-4E55-9EB9-470D9F4CBC2C}"/>
                </a:ext>
              </a:extLst>
            </p:cNvPr>
            <p:cNvSpPr>
              <a:spLocks/>
            </p:cNvSpPr>
            <p:nvPr/>
          </p:nvSpPr>
          <p:spPr bwMode="auto">
            <a:xfrm>
              <a:off x="3257416" y="2268829"/>
              <a:ext cx="311784" cy="387696"/>
            </a:xfrm>
            <a:custGeom>
              <a:avLst/>
              <a:gdLst/>
              <a:ahLst/>
              <a:cxnLst>
                <a:cxn ang="0">
                  <a:pos x="109" y="147"/>
                </a:cxn>
                <a:cxn ang="0">
                  <a:pos x="96" y="140"/>
                </a:cxn>
                <a:cxn ang="0">
                  <a:pos x="81" y="131"/>
                </a:cxn>
                <a:cxn ang="0">
                  <a:pos x="66" y="127"/>
                </a:cxn>
                <a:cxn ang="0">
                  <a:pos x="60" y="119"/>
                </a:cxn>
                <a:cxn ang="0">
                  <a:pos x="48" y="105"/>
                </a:cxn>
                <a:cxn ang="0">
                  <a:pos x="48" y="88"/>
                </a:cxn>
                <a:cxn ang="0">
                  <a:pos x="33" y="70"/>
                </a:cxn>
                <a:cxn ang="0">
                  <a:pos x="19" y="57"/>
                </a:cxn>
                <a:cxn ang="0">
                  <a:pos x="19" y="45"/>
                </a:cxn>
                <a:cxn ang="0">
                  <a:pos x="10" y="44"/>
                </a:cxn>
                <a:cxn ang="0">
                  <a:pos x="5" y="37"/>
                </a:cxn>
                <a:cxn ang="0">
                  <a:pos x="9" y="34"/>
                </a:cxn>
                <a:cxn ang="0">
                  <a:pos x="4" y="28"/>
                </a:cxn>
                <a:cxn ang="0">
                  <a:pos x="0" y="12"/>
                </a:cxn>
                <a:cxn ang="0">
                  <a:pos x="12" y="6"/>
                </a:cxn>
                <a:cxn ang="0">
                  <a:pos x="33" y="6"/>
                </a:cxn>
                <a:cxn ang="0">
                  <a:pos x="45" y="2"/>
                </a:cxn>
                <a:cxn ang="0">
                  <a:pos x="58" y="1"/>
                </a:cxn>
                <a:cxn ang="0">
                  <a:pos x="69" y="6"/>
                </a:cxn>
                <a:cxn ang="0">
                  <a:pos x="75" y="17"/>
                </a:cxn>
                <a:cxn ang="0">
                  <a:pos x="70" y="26"/>
                </a:cxn>
                <a:cxn ang="0">
                  <a:pos x="61" y="29"/>
                </a:cxn>
                <a:cxn ang="0">
                  <a:pos x="50" y="34"/>
                </a:cxn>
                <a:cxn ang="0">
                  <a:pos x="51" y="43"/>
                </a:cxn>
                <a:cxn ang="0">
                  <a:pos x="49" y="51"/>
                </a:cxn>
                <a:cxn ang="0">
                  <a:pos x="57" y="57"/>
                </a:cxn>
                <a:cxn ang="0">
                  <a:pos x="65" y="58"/>
                </a:cxn>
                <a:cxn ang="0">
                  <a:pos x="65" y="69"/>
                </a:cxn>
                <a:cxn ang="0">
                  <a:pos x="61" y="88"/>
                </a:cxn>
                <a:cxn ang="0">
                  <a:pos x="66" y="100"/>
                </a:cxn>
                <a:cxn ang="0">
                  <a:pos x="69" y="112"/>
                </a:cxn>
                <a:cxn ang="0">
                  <a:pos x="82" y="116"/>
                </a:cxn>
                <a:cxn ang="0">
                  <a:pos x="90" y="122"/>
                </a:cxn>
                <a:cxn ang="0">
                  <a:pos x="98" y="123"/>
                </a:cxn>
                <a:cxn ang="0">
                  <a:pos x="109" y="130"/>
                </a:cxn>
                <a:cxn ang="0">
                  <a:pos x="115" y="139"/>
                </a:cxn>
                <a:cxn ang="0">
                  <a:pos x="116" y="147"/>
                </a:cxn>
              </a:cxnLst>
              <a:rect l="0" t="0" r="r" b="b"/>
              <a:pathLst>
                <a:path w="119" h="148">
                  <a:moveTo>
                    <a:pt x="116" y="147"/>
                  </a:moveTo>
                  <a:cubicBezTo>
                    <a:pt x="114" y="147"/>
                    <a:pt x="110" y="148"/>
                    <a:pt x="109" y="147"/>
                  </a:cubicBezTo>
                  <a:cubicBezTo>
                    <a:pt x="108" y="147"/>
                    <a:pt x="106" y="144"/>
                    <a:pt x="105" y="144"/>
                  </a:cubicBezTo>
                  <a:cubicBezTo>
                    <a:pt x="103" y="142"/>
                    <a:pt x="98" y="142"/>
                    <a:pt x="96" y="140"/>
                  </a:cubicBezTo>
                  <a:cubicBezTo>
                    <a:pt x="95" y="139"/>
                    <a:pt x="92" y="137"/>
                    <a:pt x="90" y="136"/>
                  </a:cubicBezTo>
                  <a:cubicBezTo>
                    <a:pt x="88" y="134"/>
                    <a:pt x="83" y="132"/>
                    <a:pt x="81" y="131"/>
                  </a:cubicBezTo>
                  <a:cubicBezTo>
                    <a:pt x="79" y="131"/>
                    <a:pt x="74" y="130"/>
                    <a:pt x="72" y="130"/>
                  </a:cubicBezTo>
                  <a:cubicBezTo>
                    <a:pt x="70" y="129"/>
                    <a:pt x="66" y="128"/>
                    <a:pt x="66" y="127"/>
                  </a:cubicBezTo>
                  <a:cubicBezTo>
                    <a:pt x="65" y="126"/>
                    <a:pt x="66" y="125"/>
                    <a:pt x="66" y="124"/>
                  </a:cubicBezTo>
                  <a:cubicBezTo>
                    <a:pt x="65" y="122"/>
                    <a:pt x="62" y="120"/>
                    <a:pt x="60" y="119"/>
                  </a:cubicBezTo>
                  <a:cubicBezTo>
                    <a:pt x="59" y="118"/>
                    <a:pt x="55" y="117"/>
                    <a:pt x="54" y="115"/>
                  </a:cubicBezTo>
                  <a:cubicBezTo>
                    <a:pt x="51" y="113"/>
                    <a:pt x="48" y="108"/>
                    <a:pt x="48" y="105"/>
                  </a:cubicBezTo>
                  <a:cubicBezTo>
                    <a:pt x="47" y="102"/>
                    <a:pt x="50" y="98"/>
                    <a:pt x="50" y="95"/>
                  </a:cubicBezTo>
                  <a:cubicBezTo>
                    <a:pt x="50" y="93"/>
                    <a:pt x="49" y="90"/>
                    <a:pt x="48" y="88"/>
                  </a:cubicBezTo>
                  <a:cubicBezTo>
                    <a:pt x="47" y="86"/>
                    <a:pt x="45" y="81"/>
                    <a:pt x="43" y="79"/>
                  </a:cubicBezTo>
                  <a:cubicBezTo>
                    <a:pt x="41" y="77"/>
                    <a:pt x="36" y="72"/>
                    <a:pt x="33" y="70"/>
                  </a:cubicBezTo>
                  <a:cubicBezTo>
                    <a:pt x="31" y="68"/>
                    <a:pt x="27" y="63"/>
                    <a:pt x="24" y="61"/>
                  </a:cubicBezTo>
                  <a:cubicBezTo>
                    <a:pt x="23" y="60"/>
                    <a:pt x="20" y="58"/>
                    <a:pt x="19" y="57"/>
                  </a:cubicBezTo>
                  <a:cubicBezTo>
                    <a:pt x="18" y="55"/>
                    <a:pt x="19" y="52"/>
                    <a:pt x="19" y="51"/>
                  </a:cubicBezTo>
                  <a:cubicBezTo>
                    <a:pt x="19" y="50"/>
                    <a:pt x="20" y="47"/>
                    <a:pt x="19" y="45"/>
                  </a:cubicBezTo>
                  <a:cubicBezTo>
                    <a:pt x="19" y="45"/>
                    <a:pt x="17" y="44"/>
                    <a:pt x="16" y="43"/>
                  </a:cubicBezTo>
                  <a:cubicBezTo>
                    <a:pt x="14" y="43"/>
                    <a:pt x="11" y="44"/>
                    <a:pt x="10" y="44"/>
                  </a:cubicBezTo>
                  <a:cubicBezTo>
                    <a:pt x="9" y="44"/>
                    <a:pt x="6" y="42"/>
                    <a:pt x="5" y="41"/>
                  </a:cubicBezTo>
                  <a:cubicBezTo>
                    <a:pt x="5" y="40"/>
                    <a:pt x="5" y="38"/>
                    <a:pt x="5" y="37"/>
                  </a:cubicBezTo>
                  <a:cubicBezTo>
                    <a:pt x="5" y="37"/>
                    <a:pt x="6" y="35"/>
                    <a:pt x="6" y="35"/>
                  </a:cubicBezTo>
                  <a:cubicBezTo>
                    <a:pt x="7" y="34"/>
                    <a:pt x="8" y="35"/>
                    <a:pt x="9" y="34"/>
                  </a:cubicBezTo>
                  <a:cubicBezTo>
                    <a:pt x="9" y="33"/>
                    <a:pt x="9" y="31"/>
                    <a:pt x="8" y="30"/>
                  </a:cubicBezTo>
                  <a:cubicBezTo>
                    <a:pt x="7" y="29"/>
                    <a:pt x="5" y="29"/>
                    <a:pt x="4" y="28"/>
                  </a:cubicBezTo>
                  <a:cubicBezTo>
                    <a:pt x="3" y="26"/>
                    <a:pt x="2" y="23"/>
                    <a:pt x="2" y="21"/>
                  </a:cubicBezTo>
                  <a:cubicBezTo>
                    <a:pt x="1" y="19"/>
                    <a:pt x="0" y="15"/>
                    <a:pt x="0" y="12"/>
                  </a:cubicBezTo>
                  <a:cubicBezTo>
                    <a:pt x="1" y="11"/>
                    <a:pt x="2" y="8"/>
                    <a:pt x="3" y="7"/>
                  </a:cubicBezTo>
                  <a:cubicBezTo>
                    <a:pt x="5" y="6"/>
                    <a:pt x="10" y="6"/>
                    <a:pt x="12" y="6"/>
                  </a:cubicBezTo>
                  <a:cubicBezTo>
                    <a:pt x="15" y="6"/>
                    <a:pt x="21" y="6"/>
                    <a:pt x="24" y="6"/>
                  </a:cubicBezTo>
                  <a:cubicBezTo>
                    <a:pt x="27" y="6"/>
                    <a:pt x="31" y="6"/>
                    <a:pt x="33" y="6"/>
                  </a:cubicBezTo>
                  <a:cubicBezTo>
                    <a:pt x="35" y="6"/>
                    <a:pt x="39" y="6"/>
                    <a:pt x="41" y="6"/>
                  </a:cubicBezTo>
                  <a:cubicBezTo>
                    <a:pt x="42" y="5"/>
                    <a:pt x="44" y="3"/>
                    <a:pt x="45" y="2"/>
                  </a:cubicBezTo>
                  <a:cubicBezTo>
                    <a:pt x="46" y="1"/>
                    <a:pt x="50" y="0"/>
                    <a:pt x="52" y="0"/>
                  </a:cubicBezTo>
                  <a:cubicBezTo>
                    <a:pt x="53" y="0"/>
                    <a:pt x="56" y="0"/>
                    <a:pt x="58" y="1"/>
                  </a:cubicBezTo>
                  <a:cubicBezTo>
                    <a:pt x="60" y="1"/>
                    <a:pt x="63" y="3"/>
                    <a:pt x="65" y="4"/>
                  </a:cubicBezTo>
                  <a:cubicBezTo>
                    <a:pt x="66" y="5"/>
                    <a:pt x="68" y="5"/>
                    <a:pt x="69" y="6"/>
                  </a:cubicBezTo>
                  <a:cubicBezTo>
                    <a:pt x="70" y="7"/>
                    <a:pt x="73" y="9"/>
                    <a:pt x="73" y="11"/>
                  </a:cubicBezTo>
                  <a:cubicBezTo>
                    <a:pt x="74" y="12"/>
                    <a:pt x="75" y="15"/>
                    <a:pt x="75" y="17"/>
                  </a:cubicBezTo>
                  <a:cubicBezTo>
                    <a:pt x="74" y="18"/>
                    <a:pt x="73" y="20"/>
                    <a:pt x="72" y="21"/>
                  </a:cubicBezTo>
                  <a:cubicBezTo>
                    <a:pt x="71" y="22"/>
                    <a:pt x="71" y="25"/>
                    <a:pt x="70" y="26"/>
                  </a:cubicBezTo>
                  <a:cubicBezTo>
                    <a:pt x="69" y="26"/>
                    <a:pt x="68" y="27"/>
                    <a:pt x="67" y="28"/>
                  </a:cubicBezTo>
                  <a:cubicBezTo>
                    <a:pt x="66" y="28"/>
                    <a:pt x="63" y="28"/>
                    <a:pt x="61" y="29"/>
                  </a:cubicBezTo>
                  <a:cubicBezTo>
                    <a:pt x="60" y="29"/>
                    <a:pt x="56" y="29"/>
                    <a:pt x="55" y="30"/>
                  </a:cubicBezTo>
                  <a:cubicBezTo>
                    <a:pt x="53" y="31"/>
                    <a:pt x="51" y="33"/>
                    <a:pt x="50" y="34"/>
                  </a:cubicBezTo>
                  <a:cubicBezTo>
                    <a:pt x="49" y="35"/>
                    <a:pt x="48" y="38"/>
                    <a:pt x="48" y="39"/>
                  </a:cubicBezTo>
                  <a:cubicBezTo>
                    <a:pt x="49" y="40"/>
                    <a:pt x="50" y="42"/>
                    <a:pt x="51" y="43"/>
                  </a:cubicBezTo>
                  <a:cubicBezTo>
                    <a:pt x="51" y="44"/>
                    <a:pt x="52" y="46"/>
                    <a:pt x="52" y="48"/>
                  </a:cubicBezTo>
                  <a:cubicBezTo>
                    <a:pt x="52" y="49"/>
                    <a:pt x="50" y="50"/>
                    <a:pt x="49" y="51"/>
                  </a:cubicBezTo>
                  <a:cubicBezTo>
                    <a:pt x="49" y="52"/>
                    <a:pt x="50" y="55"/>
                    <a:pt x="51" y="55"/>
                  </a:cubicBezTo>
                  <a:cubicBezTo>
                    <a:pt x="52" y="56"/>
                    <a:pt x="55" y="57"/>
                    <a:pt x="57" y="57"/>
                  </a:cubicBezTo>
                  <a:cubicBezTo>
                    <a:pt x="58" y="57"/>
                    <a:pt x="62" y="55"/>
                    <a:pt x="63" y="55"/>
                  </a:cubicBezTo>
                  <a:cubicBezTo>
                    <a:pt x="64" y="56"/>
                    <a:pt x="65" y="57"/>
                    <a:pt x="65" y="58"/>
                  </a:cubicBezTo>
                  <a:cubicBezTo>
                    <a:pt x="66" y="59"/>
                    <a:pt x="66" y="62"/>
                    <a:pt x="66" y="64"/>
                  </a:cubicBezTo>
                  <a:cubicBezTo>
                    <a:pt x="66" y="65"/>
                    <a:pt x="65" y="68"/>
                    <a:pt x="65" y="69"/>
                  </a:cubicBezTo>
                  <a:cubicBezTo>
                    <a:pt x="64" y="71"/>
                    <a:pt x="62" y="76"/>
                    <a:pt x="62" y="79"/>
                  </a:cubicBezTo>
                  <a:cubicBezTo>
                    <a:pt x="61" y="81"/>
                    <a:pt x="61" y="86"/>
                    <a:pt x="61" y="88"/>
                  </a:cubicBezTo>
                  <a:cubicBezTo>
                    <a:pt x="61" y="90"/>
                    <a:pt x="62" y="95"/>
                    <a:pt x="63" y="97"/>
                  </a:cubicBezTo>
                  <a:cubicBezTo>
                    <a:pt x="63" y="98"/>
                    <a:pt x="65" y="99"/>
                    <a:pt x="66" y="100"/>
                  </a:cubicBezTo>
                  <a:cubicBezTo>
                    <a:pt x="66" y="102"/>
                    <a:pt x="65" y="105"/>
                    <a:pt x="66" y="107"/>
                  </a:cubicBezTo>
                  <a:cubicBezTo>
                    <a:pt x="66" y="108"/>
                    <a:pt x="68" y="111"/>
                    <a:pt x="69" y="112"/>
                  </a:cubicBezTo>
                  <a:cubicBezTo>
                    <a:pt x="70" y="113"/>
                    <a:pt x="72" y="116"/>
                    <a:pt x="73" y="117"/>
                  </a:cubicBezTo>
                  <a:cubicBezTo>
                    <a:pt x="75" y="118"/>
                    <a:pt x="80" y="116"/>
                    <a:pt x="82" y="116"/>
                  </a:cubicBezTo>
                  <a:cubicBezTo>
                    <a:pt x="83" y="116"/>
                    <a:pt x="86" y="117"/>
                    <a:pt x="87" y="118"/>
                  </a:cubicBezTo>
                  <a:cubicBezTo>
                    <a:pt x="88" y="119"/>
                    <a:pt x="89" y="121"/>
                    <a:pt x="90" y="122"/>
                  </a:cubicBezTo>
                  <a:cubicBezTo>
                    <a:pt x="91" y="123"/>
                    <a:pt x="92" y="125"/>
                    <a:pt x="93" y="125"/>
                  </a:cubicBezTo>
                  <a:cubicBezTo>
                    <a:pt x="95" y="126"/>
                    <a:pt x="97" y="123"/>
                    <a:pt x="98" y="123"/>
                  </a:cubicBezTo>
                  <a:cubicBezTo>
                    <a:pt x="100" y="122"/>
                    <a:pt x="105" y="121"/>
                    <a:pt x="106" y="122"/>
                  </a:cubicBezTo>
                  <a:cubicBezTo>
                    <a:pt x="108" y="123"/>
                    <a:pt x="109" y="128"/>
                    <a:pt x="109" y="130"/>
                  </a:cubicBezTo>
                  <a:cubicBezTo>
                    <a:pt x="110" y="132"/>
                    <a:pt x="110" y="135"/>
                    <a:pt x="111" y="137"/>
                  </a:cubicBezTo>
                  <a:cubicBezTo>
                    <a:pt x="112" y="138"/>
                    <a:pt x="115" y="138"/>
                    <a:pt x="115" y="139"/>
                  </a:cubicBezTo>
                  <a:cubicBezTo>
                    <a:pt x="116" y="140"/>
                    <a:pt x="119" y="143"/>
                    <a:pt x="119" y="144"/>
                  </a:cubicBezTo>
                  <a:cubicBezTo>
                    <a:pt x="119" y="145"/>
                    <a:pt x="117" y="146"/>
                    <a:pt x="116" y="14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53" name="Freeform 80">
              <a:extLst>
                <a:ext uri="{FF2B5EF4-FFF2-40B4-BE49-F238E27FC236}">
                  <a16:creationId xmlns:a16="http://schemas.microsoft.com/office/drawing/2014/main" id="{8342ABAB-E34D-44CE-AEEF-8198A6853781}"/>
                </a:ext>
              </a:extLst>
            </p:cNvPr>
            <p:cNvSpPr>
              <a:spLocks/>
            </p:cNvSpPr>
            <p:nvPr/>
          </p:nvSpPr>
          <p:spPr bwMode="auto">
            <a:xfrm>
              <a:off x="3159815" y="2282386"/>
              <a:ext cx="27112" cy="32534"/>
            </a:xfrm>
            <a:custGeom>
              <a:avLst/>
              <a:gdLst/>
              <a:ahLst/>
              <a:cxnLst>
                <a:cxn ang="0">
                  <a:pos x="9" y="10"/>
                </a:cxn>
                <a:cxn ang="0">
                  <a:pos x="7" y="13"/>
                </a:cxn>
                <a:cxn ang="0">
                  <a:pos x="3" y="8"/>
                </a:cxn>
                <a:cxn ang="0">
                  <a:pos x="0" y="4"/>
                </a:cxn>
                <a:cxn ang="0">
                  <a:pos x="0" y="1"/>
                </a:cxn>
                <a:cxn ang="0">
                  <a:pos x="7" y="2"/>
                </a:cxn>
                <a:cxn ang="0">
                  <a:pos x="11" y="5"/>
                </a:cxn>
                <a:cxn ang="0">
                  <a:pos x="9" y="10"/>
                </a:cxn>
              </a:cxnLst>
              <a:rect l="0" t="0" r="r" b="b"/>
              <a:pathLst>
                <a:path w="11" h="13">
                  <a:moveTo>
                    <a:pt x="9" y="10"/>
                  </a:moveTo>
                  <a:cubicBezTo>
                    <a:pt x="9" y="11"/>
                    <a:pt x="8" y="13"/>
                    <a:pt x="7" y="13"/>
                  </a:cubicBezTo>
                  <a:cubicBezTo>
                    <a:pt x="5" y="13"/>
                    <a:pt x="4" y="9"/>
                    <a:pt x="3" y="8"/>
                  </a:cubicBezTo>
                  <a:cubicBezTo>
                    <a:pt x="2" y="7"/>
                    <a:pt x="0" y="5"/>
                    <a:pt x="0" y="4"/>
                  </a:cubicBezTo>
                  <a:cubicBezTo>
                    <a:pt x="0" y="3"/>
                    <a:pt x="0" y="2"/>
                    <a:pt x="0" y="1"/>
                  </a:cubicBezTo>
                  <a:cubicBezTo>
                    <a:pt x="2" y="0"/>
                    <a:pt x="5" y="1"/>
                    <a:pt x="7" y="2"/>
                  </a:cubicBezTo>
                  <a:cubicBezTo>
                    <a:pt x="8" y="2"/>
                    <a:pt x="10" y="4"/>
                    <a:pt x="11" y="5"/>
                  </a:cubicBezTo>
                  <a:cubicBezTo>
                    <a:pt x="11" y="6"/>
                    <a:pt x="10" y="9"/>
                    <a:pt x="9" y="1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54" name="Freeform 81">
              <a:extLst>
                <a:ext uri="{FF2B5EF4-FFF2-40B4-BE49-F238E27FC236}">
                  <a16:creationId xmlns:a16="http://schemas.microsoft.com/office/drawing/2014/main" id="{B08F1ED4-4FB6-4312-A2E0-455DDD9F1D36}"/>
                </a:ext>
              </a:extLst>
            </p:cNvPr>
            <p:cNvSpPr>
              <a:spLocks/>
            </p:cNvSpPr>
            <p:nvPr/>
          </p:nvSpPr>
          <p:spPr bwMode="auto">
            <a:xfrm>
              <a:off x="3078480" y="2203761"/>
              <a:ext cx="27112" cy="29824"/>
            </a:xfrm>
            <a:custGeom>
              <a:avLst/>
              <a:gdLst/>
              <a:ahLst/>
              <a:cxnLst>
                <a:cxn ang="0">
                  <a:pos x="10" y="5"/>
                </a:cxn>
                <a:cxn ang="0">
                  <a:pos x="8" y="7"/>
                </a:cxn>
                <a:cxn ang="0">
                  <a:pos x="6" y="11"/>
                </a:cxn>
                <a:cxn ang="0">
                  <a:pos x="1" y="8"/>
                </a:cxn>
                <a:cxn ang="0">
                  <a:pos x="0" y="4"/>
                </a:cxn>
                <a:cxn ang="0">
                  <a:pos x="2" y="2"/>
                </a:cxn>
                <a:cxn ang="0">
                  <a:pos x="6" y="0"/>
                </a:cxn>
                <a:cxn ang="0">
                  <a:pos x="10" y="5"/>
                </a:cxn>
              </a:cxnLst>
              <a:rect l="0" t="0" r="r" b="b"/>
              <a:pathLst>
                <a:path w="10" h="11">
                  <a:moveTo>
                    <a:pt x="10" y="5"/>
                  </a:moveTo>
                  <a:cubicBezTo>
                    <a:pt x="10" y="6"/>
                    <a:pt x="8" y="7"/>
                    <a:pt x="8" y="7"/>
                  </a:cubicBezTo>
                  <a:cubicBezTo>
                    <a:pt x="7" y="8"/>
                    <a:pt x="7" y="10"/>
                    <a:pt x="6" y="11"/>
                  </a:cubicBezTo>
                  <a:cubicBezTo>
                    <a:pt x="5" y="11"/>
                    <a:pt x="2" y="9"/>
                    <a:pt x="1" y="8"/>
                  </a:cubicBezTo>
                  <a:cubicBezTo>
                    <a:pt x="0" y="7"/>
                    <a:pt x="0" y="5"/>
                    <a:pt x="0" y="4"/>
                  </a:cubicBezTo>
                  <a:cubicBezTo>
                    <a:pt x="0" y="4"/>
                    <a:pt x="2" y="2"/>
                    <a:pt x="2" y="2"/>
                  </a:cubicBezTo>
                  <a:cubicBezTo>
                    <a:pt x="3" y="1"/>
                    <a:pt x="5" y="0"/>
                    <a:pt x="6" y="0"/>
                  </a:cubicBezTo>
                  <a:cubicBezTo>
                    <a:pt x="8" y="1"/>
                    <a:pt x="10" y="4"/>
                    <a:pt x="10" y="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55" name="Freeform 82">
              <a:extLst>
                <a:ext uri="{FF2B5EF4-FFF2-40B4-BE49-F238E27FC236}">
                  <a16:creationId xmlns:a16="http://schemas.microsoft.com/office/drawing/2014/main" id="{9CA9A5F6-7222-4946-A06E-DA0FEFCAD0FD}"/>
                </a:ext>
              </a:extLst>
            </p:cNvPr>
            <p:cNvSpPr>
              <a:spLocks/>
            </p:cNvSpPr>
            <p:nvPr/>
          </p:nvSpPr>
          <p:spPr bwMode="auto">
            <a:xfrm>
              <a:off x="7153352" y="1699486"/>
              <a:ext cx="151825" cy="108446"/>
            </a:xfrm>
            <a:custGeom>
              <a:avLst/>
              <a:gdLst/>
              <a:ahLst/>
              <a:cxnLst>
                <a:cxn ang="0">
                  <a:pos x="40" y="36"/>
                </a:cxn>
                <a:cxn ang="0">
                  <a:pos x="33" y="38"/>
                </a:cxn>
                <a:cxn ang="0">
                  <a:pos x="28" y="40"/>
                </a:cxn>
                <a:cxn ang="0">
                  <a:pos x="22" y="39"/>
                </a:cxn>
                <a:cxn ang="0">
                  <a:pos x="20" y="33"/>
                </a:cxn>
                <a:cxn ang="0">
                  <a:pos x="13" y="29"/>
                </a:cxn>
                <a:cxn ang="0">
                  <a:pos x="6" y="27"/>
                </a:cxn>
                <a:cxn ang="0">
                  <a:pos x="3" y="25"/>
                </a:cxn>
                <a:cxn ang="0">
                  <a:pos x="0" y="20"/>
                </a:cxn>
                <a:cxn ang="0">
                  <a:pos x="1" y="13"/>
                </a:cxn>
                <a:cxn ang="0">
                  <a:pos x="8" y="8"/>
                </a:cxn>
                <a:cxn ang="0">
                  <a:pos x="13" y="4"/>
                </a:cxn>
                <a:cxn ang="0">
                  <a:pos x="18" y="1"/>
                </a:cxn>
                <a:cxn ang="0">
                  <a:pos x="25" y="0"/>
                </a:cxn>
                <a:cxn ang="0">
                  <a:pos x="33" y="0"/>
                </a:cxn>
                <a:cxn ang="0">
                  <a:pos x="42" y="1"/>
                </a:cxn>
                <a:cxn ang="0">
                  <a:pos x="48" y="4"/>
                </a:cxn>
                <a:cxn ang="0">
                  <a:pos x="54" y="11"/>
                </a:cxn>
                <a:cxn ang="0">
                  <a:pos x="57" y="17"/>
                </a:cxn>
                <a:cxn ang="0">
                  <a:pos x="58" y="22"/>
                </a:cxn>
                <a:cxn ang="0">
                  <a:pos x="56" y="28"/>
                </a:cxn>
                <a:cxn ang="0">
                  <a:pos x="52" y="33"/>
                </a:cxn>
                <a:cxn ang="0">
                  <a:pos x="44" y="35"/>
                </a:cxn>
                <a:cxn ang="0">
                  <a:pos x="40" y="36"/>
                </a:cxn>
              </a:cxnLst>
              <a:rect l="0" t="0" r="r" b="b"/>
              <a:pathLst>
                <a:path w="58" h="41">
                  <a:moveTo>
                    <a:pt x="40" y="36"/>
                  </a:moveTo>
                  <a:cubicBezTo>
                    <a:pt x="38" y="36"/>
                    <a:pt x="34" y="37"/>
                    <a:pt x="33" y="38"/>
                  </a:cubicBezTo>
                  <a:cubicBezTo>
                    <a:pt x="31" y="38"/>
                    <a:pt x="29" y="40"/>
                    <a:pt x="28" y="40"/>
                  </a:cubicBezTo>
                  <a:cubicBezTo>
                    <a:pt x="26" y="41"/>
                    <a:pt x="23" y="40"/>
                    <a:pt x="22" y="39"/>
                  </a:cubicBezTo>
                  <a:cubicBezTo>
                    <a:pt x="21" y="38"/>
                    <a:pt x="21" y="34"/>
                    <a:pt x="20" y="33"/>
                  </a:cubicBezTo>
                  <a:cubicBezTo>
                    <a:pt x="19" y="32"/>
                    <a:pt x="15" y="30"/>
                    <a:pt x="13" y="29"/>
                  </a:cubicBezTo>
                  <a:cubicBezTo>
                    <a:pt x="11" y="29"/>
                    <a:pt x="8" y="28"/>
                    <a:pt x="6" y="27"/>
                  </a:cubicBezTo>
                  <a:cubicBezTo>
                    <a:pt x="5" y="27"/>
                    <a:pt x="4" y="26"/>
                    <a:pt x="3" y="25"/>
                  </a:cubicBezTo>
                  <a:cubicBezTo>
                    <a:pt x="2" y="24"/>
                    <a:pt x="0" y="21"/>
                    <a:pt x="0" y="20"/>
                  </a:cubicBezTo>
                  <a:cubicBezTo>
                    <a:pt x="0" y="18"/>
                    <a:pt x="1" y="14"/>
                    <a:pt x="1" y="13"/>
                  </a:cubicBezTo>
                  <a:cubicBezTo>
                    <a:pt x="2" y="11"/>
                    <a:pt x="6" y="10"/>
                    <a:pt x="8" y="8"/>
                  </a:cubicBezTo>
                  <a:cubicBezTo>
                    <a:pt x="9" y="7"/>
                    <a:pt x="12" y="5"/>
                    <a:pt x="13" y="4"/>
                  </a:cubicBezTo>
                  <a:cubicBezTo>
                    <a:pt x="15" y="3"/>
                    <a:pt x="17" y="1"/>
                    <a:pt x="18" y="1"/>
                  </a:cubicBezTo>
                  <a:cubicBezTo>
                    <a:pt x="20" y="0"/>
                    <a:pt x="23" y="0"/>
                    <a:pt x="25" y="0"/>
                  </a:cubicBezTo>
                  <a:cubicBezTo>
                    <a:pt x="27" y="0"/>
                    <a:pt x="31" y="0"/>
                    <a:pt x="33" y="0"/>
                  </a:cubicBezTo>
                  <a:cubicBezTo>
                    <a:pt x="36" y="0"/>
                    <a:pt x="40" y="1"/>
                    <a:pt x="42" y="1"/>
                  </a:cubicBezTo>
                  <a:cubicBezTo>
                    <a:pt x="44" y="2"/>
                    <a:pt x="47" y="3"/>
                    <a:pt x="48" y="4"/>
                  </a:cubicBezTo>
                  <a:cubicBezTo>
                    <a:pt x="50" y="6"/>
                    <a:pt x="53" y="9"/>
                    <a:pt x="54" y="11"/>
                  </a:cubicBezTo>
                  <a:cubicBezTo>
                    <a:pt x="55" y="12"/>
                    <a:pt x="57" y="15"/>
                    <a:pt x="57" y="17"/>
                  </a:cubicBezTo>
                  <a:cubicBezTo>
                    <a:pt x="57" y="18"/>
                    <a:pt x="58" y="21"/>
                    <a:pt x="58" y="22"/>
                  </a:cubicBezTo>
                  <a:cubicBezTo>
                    <a:pt x="57" y="24"/>
                    <a:pt x="56" y="27"/>
                    <a:pt x="56" y="28"/>
                  </a:cubicBezTo>
                  <a:cubicBezTo>
                    <a:pt x="55" y="29"/>
                    <a:pt x="53" y="32"/>
                    <a:pt x="52" y="33"/>
                  </a:cubicBezTo>
                  <a:cubicBezTo>
                    <a:pt x="50" y="34"/>
                    <a:pt x="46" y="35"/>
                    <a:pt x="44" y="35"/>
                  </a:cubicBezTo>
                  <a:cubicBezTo>
                    <a:pt x="43" y="36"/>
                    <a:pt x="41" y="36"/>
                    <a:pt x="40" y="3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56" name="Freeform 83">
              <a:extLst>
                <a:ext uri="{FF2B5EF4-FFF2-40B4-BE49-F238E27FC236}">
                  <a16:creationId xmlns:a16="http://schemas.microsoft.com/office/drawing/2014/main" id="{9A5CA6BC-3A1E-4ABA-8DDB-5F4DBC587DE9}"/>
                </a:ext>
              </a:extLst>
            </p:cNvPr>
            <p:cNvSpPr>
              <a:spLocks/>
            </p:cNvSpPr>
            <p:nvPr/>
          </p:nvSpPr>
          <p:spPr bwMode="auto">
            <a:xfrm>
              <a:off x="7286198" y="609600"/>
              <a:ext cx="647968" cy="897394"/>
            </a:xfrm>
            <a:custGeom>
              <a:avLst/>
              <a:gdLst/>
              <a:ahLst/>
              <a:cxnLst>
                <a:cxn ang="0">
                  <a:pos x="246" y="123"/>
                </a:cxn>
                <a:cxn ang="0">
                  <a:pos x="238" y="141"/>
                </a:cxn>
                <a:cxn ang="0">
                  <a:pos x="223" y="134"/>
                </a:cxn>
                <a:cxn ang="0">
                  <a:pos x="214" y="143"/>
                </a:cxn>
                <a:cxn ang="0">
                  <a:pos x="201" y="160"/>
                </a:cxn>
                <a:cxn ang="0">
                  <a:pos x="179" y="166"/>
                </a:cxn>
                <a:cxn ang="0">
                  <a:pos x="169" y="173"/>
                </a:cxn>
                <a:cxn ang="0">
                  <a:pos x="173" y="200"/>
                </a:cxn>
                <a:cxn ang="0">
                  <a:pos x="164" y="225"/>
                </a:cxn>
                <a:cxn ang="0">
                  <a:pos x="173" y="237"/>
                </a:cxn>
                <a:cxn ang="0">
                  <a:pos x="180" y="248"/>
                </a:cxn>
                <a:cxn ang="0">
                  <a:pos x="173" y="258"/>
                </a:cxn>
                <a:cxn ang="0">
                  <a:pos x="176" y="270"/>
                </a:cxn>
                <a:cxn ang="0">
                  <a:pos x="164" y="282"/>
                </a:cxn>
                <a:cxn ang="0">
                  <a:pos x="150" y="293"/>
                </a:cxn>
                <a:cxn ang="0">
                  <a:pos x="141" y="304"/>
                </a:cxn>
                <a:cxn ang="0">
                  <a:pos x="133" y="312"/>
                </a:cxn>
                <a:cxn ang="0">
                  <a:pos x="122" y="331"/>
                </a:cxn>
                <a:cxn ang="0">
                  <a:pos x="111" y="341"/>
                </a:cxn>
                <a:cxn ang="0">
                  <a:pos x="96" y="343"/>
                </a:cxn>
                <a:cxn ang="0">
                  <a:pos x="92" y="322"/>
                </a:cxn>
                <a:cxn ang="0">
                  <a:pos x="93" y="318"/>
                </a:cxn>
                <a:cxn ang="0">
                  <a:pos x="92" y="313"/>
                </a:cxn>
                <a:cxn ang="0">
                  <a:pos x="81" y="312"/>
                </a:cxn>
                <a:cxn ang="0">
                  <a:pos x="70" y="306"/>
                </a:cxn>
                <a:cxn ang="0">
                  <a:pos x="45" y="308"/>
                </a:cxn>
                <a:cxn ang="0">
                  <a:pos x="21" y="307"/>
                </a:cxn>
                <a:cxn ang="0">
                  <a:pos x="5" y="302"/>
                </a:cxn>
                <a:cxn ang="0">
                  <a:pos x="5" y="292"/>
                </a:cxn>
                <a:cxn ang="0">
                  <a:pos x="30" y="278"/>
                </a:cxn>
                <a:cxn ang="0">
                  <a:pos x="60" y="261"/>
                </a:cxn>
                <a:cxn ang="0">
                  <a:pos x="76" y="239"/>
                </a:cxn>
                <a:cxn ang="0">
                  <a:pos x="82" y="208"/>
                </a:cxn>
                <a:cxn ang="0">
                  <a:pos x="79" y="181"/>
                </a:cxn>
                <a:cxn ang="0">
                  <a:pos x="86" y="156"/>
                </a:cxn>
                <a:cxn ang="0">
                  <a:pos x="90" y="141"/>
                </a:cxn>
                <a:cxn ang="0">
                  <a:pos x="115" y="129"/>
                </a:cxn>
                <a:cxn ang="0">
                  <a:pos x="125" y="107"/>
                </a:cxn>
                <a:cxn ang="0">
                  <a:pos x="131" y="82"/>
                </a:cxn>
                <a:cxn ang="0">
                  <a:pos x="126" y="61"/>
                </a:cxn>
                <a:cxn ang="0">
                  <a:pos x="121" y="47"/>
                </a:cxn>
                <a:cxn ang="0">
                  <a:pos x="112" y="41"/>
                </a:cxn>
                <a:cxn ang="0">
                  <a:pos x="104" y="22"/>
                </a:cxn>
                <a:cxn ang="0">
                  <a:pos x="125" y="10"/>
                </a:cxn>
                <a:cxn ang="0">
                  <a:pos x="143" y="1"/>
                </a:cxn>
                <a:cxn ang="0">
                  <a:pos x="165" y="4"/>
                </a:cxn>
                <a:cxn ang="0">
                  <a:pos x="184" y="9"/>
                </a:cxn>
                <a:cxn ang="0">
                  <a:pos x="211" y="29"/>
                </a:cxn>
                <a:cxn ang="0">
                  <a:pos x="230" y="48"/>
                </a:cxn>
                <a:cxn ang="0">
                  <a:pos x="236" y="87"/>
                </a:cxn>
                <a:cxn ang="0">
                  <a:pos x="248" y="113"/>
                </a:cxn>
              </a:cxnLst>
              <a:rect l="0" t="0" r="r" b="b"/>
              <a:pathLst>
                <a:path w="248" h="344">
                  <a:moveTo>
                    <a:pt x="248" y="113"/>
                  </a:moveTo>
                  <a:cubicBezTo>
                    <a:pt x="248" y="116"/>
                    <a:pt x="247" y="121"/>
                    <a:pt x="246" y="123"/>
                  </a:cubicBezTo>
                  <a:cubicBezTo>
                    <a:pt x="246" y="126"/>
                    <a:pt x="245" y="132"/>
                    <a:pt x="244" y="134"/>
                  </a:cubicBezTo>
                  <a:cubicBezTo>
                    <a:pt x="243" y="136"/>
                    <a:pt x="240" y="140"/>
                    <a:pt x="238" y="141"/>
                  </a:cubicBezTo>
                  <a:cubicBezTo>
                    <a:pt x="236" y="141"/>
                    <a:pt x="230" y="139"/>
                    <a:pt x="228" y="138"/>
                  </a:cubicBezTo>
                  <a:cubicBezTo>
                    <a:pt x="227" y="137"/>
                    <a:pt x="225" y="134"/>
                    <a:pt x="223" y="134"/>
                  </a:cubicBezTo>
                  <a:cubicBezTo>
                    <a:pt x="222" y="133"/>
                    <a:pt x="218" y="134"/>
                    <a:pt x="217" y="136"/>
                  </a:cubicBezTo>
                  <a:cubicBezTo>
                    <a:pt x="215" y="137"/>
                    <a:pt x="215" y="141"/>
                    <a:pt x="214" y="143"/>
                  </a:cubicBezTo>
                  <a:cubicBezTo>
                    <a:pt x="213" y="146"/>
                    <a:pt x="210" y="150"/>
                    <a:pt x="209" y="152"/>
                  </a:cubicBezTo>
                  <a:cubicBezTo>
                    <a:pt x="207" y="154"/>
                    <a:pt x="203" y="158"/>
                    <a:pt x="201" y="160"/>
                  </a:cubicBezTo>
                  <a:cubicBezTo>
                    <a:pt x="198" y="162"/>
                    <a:pt x="191" y="165"/>
                    <a:pt x="188" y="166"/>
                  </a:cubicBezTo>
                  <a:cubicBezTo>
                    <a:pt x="186" y="166"/>
                    <a:pt x="181" y="166"/>
                    <a:pt x="179" y="166"/>
                  </a:cubicBezTo>
                  <a:cubicBezTo>
                    <a:pt x="178" y="166"/>
                    <a:pt x="174" y="166"/>
                    <a:pt x="173" y="167"/>
                  </a:cubicBezTo>
                  <a:cubicBezTo>
                    <a:pt x="171" y="168"/>
                    <a:pt x="170" y="172"/>
                    <a:pt x="169" y="173"/>
                  </a:cubicBezTo>
                  <a:cubicBezTo>
                    <a:pt x="169" y="177"/>
                    <a:pt x="170" y="183"/>
                    <a:pt x="170" y="186"/>
                  </a:cubicBezTo>
                  <a:cubicBezTo>
                    <a:pt x="171" y="190"/>
                    <a:pt x="173" y="197"/>
                    <a:pt x="173" y="200"/>
                  </a:cubicBezTo>
                  <a:cubicBezTo>
                    <a:pt x="173" y="204"/>
                    <a:pt x="171" y="212"/>
                    <a:pt x="169" y="216"/>
                  </a:cubicBezTo>
                  <a:cubicBezTo>
                    <a:pt x="169" y="218"/>
                    <a:pt x="164" y="222"/>
                    <a:pt x="164" y="225"/>
                  </a:cubicBezTo>
                  <a:cubicBezTo>
                    <a:pt x="164" y="227"/>
                    <a:pt x="166" y="231"/>
                    <a:pt x="167" y="233"/>
                  </a:cubicBezTo>
                  <a:cubicBezTo>
                    <a:pt x="168" y="234"/>
                    <a:pt x="172" y="236"/>
                    <a:pt x="173" y="237"/>
                  </a:cubicBezTo>
                  <a:cubicBezTo>
                    <a:pt x="175" y="238"/>
                    <a:pt x="179" y="240"/>
                    <a:pt x="180" y="241"/>
                  </a:cubicBezTo>
                  <a:cubicBezTo>
                    <a:pt x="180" y="243"/>
                    <a:pt x="181" y="247"/>
                    <a:pt x="180" y="248"/>
                  </a:cubicBezTo>
                  <a:cubicBezTo>
                    <a:pt x="180" y="250"/>
                    <a:pt x="176" y="251"/>
                    <a:pt x="175" y="253"/>
                  </a:cubicBezTo>
                  <a:cubicBezTo>
                    <a:pt x="174" y="254"/>
                    <a:pt x="173" y="257"/>
                    <a:pt x="173" y="258"/>
                  </a:cubicBezTo>
                  <a:cubicBezTo>
                    <a:pt x="174" y="260"/>
                    <a:pt x="178" y="262"/>
                    <a:pt x="178" y="264"/>
                  </a:cubicBezTo>
                  <a:cubicBezTo>
                    <a:pt x="178" y="266"/>
                    <a:pt x="177" y="269"/>
                    <a:pt x="176" y="270"/>
                  </a:cubicBezTo>
                  <a:cubicBezTo>
                    <a:pt x="174" y="272"/>
                    <a:pt x="170" y="271"/>
                    <a:pt x="169" y="273"/>
                  </a:cubicBezTo>
                  <a:cubicBezTo>
                    <a:pt x="167" y="274"/>
                    <a:pt x="165" y="280"/>
                    <a:pt x="164" y="282"/>
                  </a:cubicBezTo>
                  <a:cubicBezTo>
                    <a:pt x="163" y="284"/>
                    <a:pt x="160" y="287"/>
                    <a:pt x="158" y="289"/>
                  </a:cubicBezTo>
                  <a:cubicBezTo>
                    <a:pt x="156" y="290"/>
                    <a:pt x="152" y="292"/>
                    <a:pt x="150" y="293"/>
                  </a:cubicBezTo>
                  <a:cubicBezTo>
                    <a:pt x="148" y="294"/>
                    <a:pt x="144" y="294"/>
                    <a:pt x="142" y="296"/>
                  </a:cubicBezTo>
                  <a:cubicBezTo>
                    <a:pt x="141" y="297"/>
                    <a:pt x="142" y="302"/>
                    <a:pt x="141" y="304"/>
                  </a:cubicBezTo>
                  <a:cubicBezTo>
                    <a:pt x="141" y="305"/>
                    <a:pt x="139" y="307"/>
                    <a:pt x="138" y="308"/>
                  </a:cubicBezTo>
                  <a:cubicBezTo>
                    <a:pt x="137" y="309"/>
                    <a:pt x="134" y="311"/>
                    <a:pt x="133" y="312"/>
                  </a:cubicBezTo>
                  <a:cubicBezTo>
                    <a:pt x="131" y="314"/>
                    <a:pt x="126" y="317"/>
                    <a:pt x="125" y="319"/>
                  </a:cubicBezTo>
                  <a:cubicBezTo>
                    <a:pt x="123" y="322"/>
                    <a:pt x="123" y="328"/>
                    <a:pt x="122" y="331"/>
                  </a:cubicBezTo>
                  <a:cubicBezTo>
                    <a:pt x="121" y="333"/>
                    <a:pt x="119" y="337"/>
                    <a:pt x="117" y="339"/>
                  </a:cubicBezTo>
                  <a:cubicBezTo>
                    <a:pt x="116" y="340"/>
                    <a:pt x="113" y="341"/>
                    <a:pt x="111" y="341"/>
                  </a:cubicBezTo>
                  <a:cubicBezTo>
                    <a:pt x="109" y="342"/>
                    <a:pt x="104" y="342"/>
                    <a:pt x="102" y="343"/>
                  </a:cubicBezTo>
                  <a:cubicBezTo>
                    <a:pt x="100" y="343"/>
                    <a:pt x="97" y="344"/>
                    <a:pt x="96" y="343"/>
                  </a:cubicBezTo>
                  <a:cubicBezTo>
                    <a:pt x="94" y="342"/>
                    <a:pt x="97" y="336"/>
                    <a:pt x="97" y="334"/>
                  </a:cubicBezTo>
                  <a:cubicBezTo>
                    <a:pt x="96" y="331"/>
                    <a:pt x="93" y="325"/>
                    <a:pt x="92" y="322"/>
                  </a:cubicBezTo>
                  <a:cubicBezTo>
                    <a:pt x="91" y="321"/>
                    <a:pt x="90" y="319"/>
                    <a:pt x="90" y="318"/>
                  </a:cubicBezTo>
                  <a:cubicBezTo>
                    <a:pt x="90" y="318"/>
                    <a:pt x="92" y="318"/>
                    <a:pt x="93" y="318"/>
                  </a:cubicBezTo>
                  <a:cubicBezTo>
                    <a:pt x="93" y="318"/>
                    <a:pt x="95" y="316"/>
                    <a:pt x="95" y="315"/>
                  </a:cubicBezTo>
                  <a:cubicBezTo>
                    <a:pt x="94" y="314"/>
                    <a:pt x="93" y="313"/>
                    <a:pt x="92" y="313"/>
                  </a:cubicBezTo>
                  <a:cubicBezTo>
                    <a:pt x="91" y="312"/>
                    <a:pt x="88" y="314"/>
                    <a:pt x="87" y="314"/>
                  </a:cubicBezTo>
                  <a:cubicBezTo>
                    <a:pt x="85" y="314"/>
                    <a:pt x="83" y="313"/>
                    <a:pt x="81" y="312"/>
                  </a:cubicBezTo>
                  <a:cubicBezTo>
                    <a:pt x="80" y="312"/>
                    <a:pt x="76" y="310"/>
                    <a:pt x="75" y="309"/>
                  </a:cubicBezTo>
                  <a:cubicBezTo>
                    <a:pt x="74" y="308"/>
                    <a:pt x="71" y="306"/>
                    <a:pt x="70" y="306"/>
                  </a:cubicBezTo>
                  <a:cubicBezTo>
                    <a:pt x="67" y="305"/>
                    <a:pt x="62" y="306"/>
                    <a:pt x="60" y="306"/>
                  </a:cubicBezTo>
                  <a:cubicBezTo>
                    <a:pt x="56" y="306"/>
                    <a:pt x="49" y="308"/>
                    <a:pt x="45" y="308"/>
                  </a:cubicBezTo>
                  <a:cubicBezTo>
                    <a:pt x="42" y="308"/>
                    <a:pt x="37" y="306"/>
                    <a:pt x="34" y="306"/>
                  </a:cubicBezTo>
                  <a:cubicBezTo>
                    <a:pt x="31" y="306"/>
                    <a:pt x="24" y="308"/>
                    <a:pt x="21" y="307"/>
                  </a:cubicBezTo>
                  <a:cubicBezTo>
                    <a:pt x="18" y="307"/>
                    <a:pt x="13" y="305"/>
                    <a:pt x="11" y="304"/>
                  </a:cubicBezTo>
                  <a:cubicBezTo>
                    <a:pt x="9" y="304"/>
                    <a:pt x="7" y="302"/>
                    <a:pt x="5" y="302"/>
                  </a:cubicBezTo>
                  <a:cubicBezTo>
                    <a:pt x="4" y="301"/>
                    <a:pt x="2" y="301"/>
                    <a:pt x="0" y="300"/>
                  </a:cubicBezTo>
                  <a:cubicBezTo>
                    <a:pt x="2" y="297"/>
                    <a:pt x="4" y="294"/>
                    <a:pt x="5" y="292"/>
                  </a:cubicBezTo>
                  <a:cubicBezTo>
                    <a:pt x="7" y="289"/>
                    <a:pt x="13" y="284"/>
                    <a:pt x="17" y="282"/>
                  </a:cubicBezTo>
                  <a:cubicBezTo>
                    <a:pt x="20" y="280"/>
                    <a:pt x="27" y="279"/>
                    <a:pt x="30" y="278"/>
                  </a:cubicBezTo>
                  <a:cubicBezTo>
                    <a:pt x="34" y="276"/>
                    <a:pt x="40" y="273"/>
                    <a:pt x="44" y="271"/>
                  </a:cubicBezTo>
                  <a:cubicBezTo>
                    <a:pt x="48" y="268"/>
                    <a:pt x="56" y="264"/>
                    <a:pt x="60" y="261"/>
                  </a:cubicBezTo>
                  <a:cubicBezTo>
                    <a:pt x="63" y="259"/>
                    <a:pt x="68" y="254"/>
                    <a:pt x="70" y="251"/>
                  </a:cubicBezTo>
                  <a:cubicBezTo>
                    <a:pt x="72" y="248"/>
                    <a:pt x="75" y="242"/>
                    <a:pt x="76" y="239"/>
                  </a:cubicBezTo>
                  <a:cubicBezTo>
                    <a:pt x="78" y="236"/>
                    <a:pt x="79" y="229"/>
                    <a:pt x="80" y="225"/>
                  </a:cubicBezTo>
                  <a:cubicBezTo>
                    <a:pt x="81" y="221"/>
                    <a:pt x="82" y="212"/>
                    <a:pt x="82" y="208"/>
                  </a:cubicBezTo>
                  <a:cubicBezTo>
                    <a:pt x="82" y="203"/>
                    <a:pt x="79" y="195"/>
                    <a:pt x="79" y="190"/>
                  </a:cubicBezTo>
                  <a:cubicBezTo>
                    <a:pt x="79" y="188"/>
                    <a:pt x="78" y="183"/>
                    <a:pt x="79" y="181"/>
                  </a:cubicBezTo>
                  <a:cubicBezTo>
                    <a:pt x="79" y="178"/>
                    <a:pt x="83" y="172"/>
                    <a:pt x="84" y="169"/>
                  </a:cubicBezTo>
                  <a:cubicBezTo>
                    <a:pt x="85" y="165"/>
                    <a:pt x="85" y="159"/>
                    <a:pt x="86" y="156"/>
                  </a:cubicBezTo>
                  <a:cubicBezTo>
                    <a:pt x="87" y="153"/>
                    <a:pt x="89" y="149"/>
                    <a:pt x="89" y="146"/>
                  </a:cubicBezTo>
                  <a:cubicBezTo>
                    <a:pt x="90" y="145"/>
                    <a:pt x="90" y="143"/>
                    <a:pt x="90" y="141"/>
                  </a:cubicBezTo>
                  <a:cubicBezTo>
                    <a:pt x="94" y="139"/>
                    <a:pt x="99" y="137"/>
                    <a:pt x="102" y="136"/>
                  </a:cubicBezTo>
                  <a:cubicBezTo>
                    <a:pt x="105" y="134"/>
                    <a:pt x="112" y="132"/>
                    <a:pt x="115" y="129"/>
                  </a:cubicBezTo>
                  <a:cubicBezTo>
                    <a:pt x="118" y="128"/>
                    <a:pt x="121" y="125"/>
                    <a:pt x="123" y="122"/>
                  </a:cubicBezTo>
                  <a:cubicBezTo>
                    <a:pt x="124" y="119"/>
                    <a:pt x="125" y="111"/>
                    <a:pt x="125" y="107"/>
                  </a:cubicBezTo>
                  <a:cubicBezTo>
                    <a:pt x="125" y="104"/>
                    <a:pt x="126" y="98"/>
                    <a:pt x="126" y="95"/>
                  </a:cubicBezTo>
                  <a:cubicBezTo>
                    <a:pt x="127" y="92"/>
                    <a:pt x="130" y="85"/>
                    <a:pt x="131" y="82"/>
                  </a:cubicBezTo>
                  <a:cubicBezTo>
                    <a:pt x="131" y="79"/>
                    <a:pt x="132" y="72"/>
                    <a:pt x="131" y="69"/>
                  </a:cubicBezTo>
                  <a:cubicBezTo>
                    <a:pt x="130" y="67"/>
                    <a:pt x="127" y="63"/>
                    <a:pt x="126" y="61"/>
                  </a:cubicBezTo>
                  <a:cubicBezTo>
                    <a:pt x="125" y="59"/>
                    <a:pt x="123" y="56"/>
                    <a:pt x="123" y="54"/>
                  </a:cubicBezTo>
                  <a:cubicBezTo>
                    <a:pt x="122" y="53"/>
                    <a:pt x="122" y="49"/>
                    <a:pt x="121" y="47"/>
                  </a:cubicBezTo>
                  <a:cubicBezTo>
                    <a:pt x="120" y="46"/>
                    <a:pt x="119" y="44"/>
                    <a:pt x="117" y="44"/>
                  </a:cubicBezTo>
                  <a:cubicBezTo>
                    <a:pt x="116" y="43"/>
                    <a:pt x="113" y="42"/>
                    <a:pt x="112" y="41"/>
                  </a:cubicBezTo>
                  <a:cubicBezTo>
                    <a:pt x="110" y="40"/>
                    <a:pt x="108" y="37"/>
                    <a:pt x="107" y="35"/>
                  </a:cubicBezTo>
                  <a:cubicBezTo>
                    <a:pt x="106" y="32"/>
                    <a:pt x="103" y="25"/>
                    <a:pt x="104" y="22"/>
                  </a:cubicBezTo>
                  <a:cubicBezTo>
                    <a:pt x="104" y="20"/>
                    <a:pt x="108" y="15"/>
                    <a:pt x="110" y="14"/>
                  </a:cubicBezTo>
                  <a:cubicBezTo>
                    <a:pt x="113" y="12"/>
                    <a:pt x="121" y="11"/>
                    <a:pt x="125" y="10"/>
                  </a:cubicBezTo>
                  <a:cubicBezTo>
                    <a:pt x="128" y="9"/>
                    <a:pt x="133" y="6"/>
                    <a:pt x="135" y="5"/>
                  </a:cubicBezTo>
                  <a:cubicBezTo>
                    <a:pt x="137" y="4"/>
                    <a:pt x="141" y="1"/>
                    <a:pt x="143" y="1"/>
                  </a:cubicBezTo>
                  <a:cubicBezTo>
                    <a:pt x="146" y="0"/>
                    <a:pt x="153" y="0"/>
                    <a:pt x="156" y="1"/>
                  </a:cubicBezTo>
                  <a:cubicBezTo>
                    <a:pt x="158" y="1"/>
                    <a:pt x="163" y="3"/>
                    <a:pt x="165" y="4"/>
                  </a:cubicBezTo>
                  <a:cubicBezTo>
                    <a:pt x="167" y="5"/>
                    <a:pt x="172" y="7"/>
                    <a:pt x="174" y="7"/>
                  </a:cubicBezTo>
                  <a:cubicBezTo>
                    <a:pt x="176" y="8"/>
                    <a:pt x="181" y="8"/>
                    <a:pt x="184" y="9"/>
                  </a:cubicBezTo>
                  <a:cubicBezTo>
                    <a:pt x="187" y="11"/>
                    <a:pt x="190" y="18"/>
                    <a:pt x="193" y="20"/>
                  </a:cubicBezTo>
                  <a:cubicBezTo>
                    <a:pt x="197" y="23"/>
                    <a:pt x="207" y="26"/>
                    <a:pt x="211" y="29"/>
                  </a:cubicBezTo>
                  <a:cubicBezTo>
                    <a:pt x="214" y="30"/>
                    <a:pt x="220" y="34"/>
                    <a:pt x="222" y="37"/>
                  </a:cubicBezTo>
                  <a:cubicBezTo>
                    <a:pt x="225" y="39"/>
                    <a:pt x="229" y="45"/>
                    <a:pt x="230" y="48"/>
                  </a:cubicBezTo>
                  <a:cubicBezTo>
                    <a:pt x="232" y="53"/>
                    <a:pt x="233" y="64"/>
                    <a:pt x="234" y="70"/>
                  </a:cubicBezTo>
                  <a:cubicBezTo>
                    <a:pt x="234" y="74"/>
                    <a:pt x="234" y="83"/>
                    <a:pt x="236" y="87"/>
                  </a:cubicBezTo>
                  <a:cubicBezTo>
                    <a:pt x="236" y="90"/>
                    <a:pt x="240" y="96"/>
                    <a:pt x="242" y="99"/>
                  </a:cubicBezTo>
                  <a:cubicBezTo>
                    <a:pt x="243" y="102"/>
                    <a:pt x="247" y="109"/>
                    <a:pt x="248" y="11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57" name="Freeform 84">
              <a:extLst>
                <a:ext uri="{FF2B5EF4-FFF2-40B4-BE49-F238E27FC236}">
                  <a16:creationId xmlns:a16="http://schemas.microsoft.com/office/drawing/2014/main" id="{C082837A-7CEC-4B65-ACB5-DEBDD94A5A6A}"/>
                </a:ext>
              </a:extLst>
            </p:cNvPr>
            <p:cNvSpPr>
              <a:spLocks/>
            </p:cNvSpPr>
            <p:nvPr/>
          </p:nvSpPr>
          <p:spPr bwMode="auto">
            <a:xfrm>
              <a:off x="6906635" y="967473"/>
              <a:ext cx="615434" cy="425653"/>
            </a:xfrm>
            <a:custGeom>
              <a:avLst/>
              <a:gdLst/>
              <a:ahLst/>
              <a:cxnLst>
                <a:cxn ang="0">
                  <a:pos x="235" y="9"/>
                </a:cxn>
                <a:cxn ang="0">
                  <a:pos x="230" y="32"/>
                </a:cxn>
                <a:cxn ang="0">
                  <a:pos x="225" y="53"/>
                </a:cxn>
                <a:cxn ang="0">
                  <a:pos x="226" y="88"/>
                </a:cxn>
                <a:cxn ang="0">
                  <a:pos x="216" y="114"/>
                </a:cxn>
                <a:cxn ang="0">
                  <a:pos x="190" y="134"/>
                </a:cxn>
                <a:cxn ang="0">
                  <a:pos x="163" y="145"/>
                </a:cxn>
                <a:cxn ang="0">
                  <a:pos x="146" y="163"/>
                </a:cxn>
                <a:cxn ang="0">
                  <a:pos x="126" y="162"/>
                </a:cxn>
                <a:cxn ang="0">
                  <a:pos x="108" y="161"/>
                </a:cxn>
                <a:cxn ang="0">
                  <a:pos x="88" y="151"/>
                </a:cxn>
                <a:cxn ang="0">
                  <a:pos x="68" y="144"/>
                </a:cxn>
                <a:cxn ang="0">
                  <a:pos x="57" y="136"/>
                </a:cxn>
                <a:cxn ang="0">
                  <a:pos x="43" y="140"/>
                </a:cxn>
                <a:cxn ang="0">
                  <a:pos x="32" y="140"/>
                </a:cxn>
                <a:cxn ang="0">
                  <a:pos x="18" y="136"/>
                </a:cxn>
                <a:cxn ang="0">
                  <a:pos x="8" y="127"/>
                </a:cxn>
                <a:cxn ang="0">
                  <a:pos x="16" y="119"/>
                </a:cxn>
                <a:cxn ang="0">
                  <a:pos x="19" y="106"/>
                </a:cxn>
                <a:cxn ang="0">
                  <a:pos x="12" y="96"/>
                </a:cxn>
                <a:cxn ang="0">
                  <a:pos x="6" y="87"/>
                </a:cxn>
                <a:cxn ang="0">
                  <a:pos x="1" y="79"/>
                </a:cxn>
                <a:cxn ang="0">
                  <a:pos x="3" y="63"/>
                </a:cxn>
                <a:cxn ang="0">
                  <a:pos x="16" y="47"/>
                </a:cxn>
                <a:cxn ang="0">
                  <a:pos x="29" y="43"/>
                </a:cxn>
                <a:cxn ang="0">
                  <a:pos x="45" y="44"/>
                </a:cxn>
                <a:cxn ang="0">
                  <a:pos x="48" y="34"/>
                </a:cxn>
                <a:cxn ang="0">
                  <a:pos x="66" y="33"/>
                </a:cxn>
                <a:cxn ang="0">
                  <a:pos x="82" y="23"/>
                </a:cxn>
                <a:cxn ang="0">
                  <a:pos x="106" y="20"/>
                </a:cxn>
                <a:cxn ang="0">
                  <a:pos x="124" y="11"/>
                </a:cxn>
                <a:cxn ang="0">
                  <a:pos x="149" y="7"/>
                </a:cxn>
                <a:cxn ang="0">
                  <a:pos x="164" y="13"/>
                </a:cxn>
                <a:cxn ang="0">
                  <a:pos x="182" y="4"/>
                </a:cxn>
                <a:cxn ang="0">
                  <a:pos x="200" y="2"/>
                </a:cxn>
                <a:cxn ang="0">
                  <a:pos x="215" y="10"/>
                </a:cxn>
                <a:cxn ang="0">
                  <a:pos x="236" y="4"/>
                </a:cxn>
              </a:cxnLst>
              <a:rect l="0" t="0" r="r" b="b"/>
              <a:pathLst>
                <a:path w="236" h="163">
                  <a:moveTo>
                    <a:pt x="236" y="4"/>
                  </a:moveTo>
                  <a:cubicBezTo>
                    <a:pt x="236" y="6"/>
                    <a:pt x="236" y="8"/>
                    <a:pt x="235" y="9"/>
                  </a:cubicBezTo>
                  <a:cubicBezTo>
                    <a:pt x="235" y="12"/>
                    <a:pt x="233" y="16"/>
                    <a:pt x="232" y="19"/>
                  </a:cubicBezTo>
                  <a:cubicBezTo>
                    <a:pt x="231" y="22"/>
                    <a:pt x="231" y="28"/>
                    <a:pt x="230" y="32"/>
                  </a:cubicBezTo>
                  <a:cubicBezTo>
                    <a:pt x="229" y="35"/>
                    <a:pt x="225" y="41"/>
                    <a:pt x="225" y="44"/>
                  </a:cubicBezTo>
                  <a:cubicBezTo>
                    <a:pt x="224" y="46"/>
                    <a:pt x="225" y="51"/>
                    <a:pt x="225" y="53"/>
                  </a:cubicBezTo>
                  <a:cubicBezTo>
                    <a:pt x="225" y="58"/>
                    <a:pt x="228" y="66"/>
                    <a:pt x="228" y="71"/>
                  </a:cubicBezTo>
                  <a:cubicBezTo>
                    <a:pt x="228" y="75"/>
                    <a:pt x="227" y="84"/>
                    <a:pt x="226" y="88"/>
                  </a:cubicBezTo>
                  <a:cubicBezTo>
                    <a:pt x="225" y="92"/>
                    <a:pt x="224" y="99"/>
                    <a:pt x="222" y="102"/>
                  </a:cubicBezTo>
                  <a:cubicBezTo>
                    <a:pt x="221" y="105"/>
                    <a:pt x="218" y="111"/>
                    <a:pt x="216" y="114"/>
                  </a:cubicBezTo>
                  <a:cubicBezTo>
                    <a:pt x="214" y="117"/>
                    <a:pt x="209" y="122"/>
                    <a:pt x="206" y="124"/>
                  </a:cubicBezTo>
                  <a:cubicBezTo>
                    <a:pt x="202" y="127"/>
                    <a:pt x="194" y="131"/>
                    <a:pt x="190" y="134"/>
                  </a:cubicBezTo>
                  <a:cubicBezTo>
                    <a:pt x="186" y="136"/>
                    <a:pt x="180" y="139"/>
                    <a:pt x="176" y="141"/>
                  </a:cubicBezTo>
                  <a:cubicBezTo>
                    <a:pt x="173" y="142"/>
                    <a:pt x="166" y="143"/>
                    <a:pt x="163" y="145"/>
                  </a:cubicBezTo>
                  <a:cubicBezTo>
                    <a:pt x="159" y="147"/>
                    <a:pt x="153" y="152"/>
                    <a:pt x="151" y="155"/>
                  </a:cubicBezTo>
                  <a:cubicBezTo>
                    <a:pt x="150" y="157"/>
                    <a:pt x="148" y="160"/>
                    <a:pt x="146" y="163"/>
                  </a:cubicBezTo>
                  <a:cubicBezTo>
                    <a:pt x="145" y="163"/>
                    <a:pt x="145" y="163"/>
                    <a:pt x="144" y="163"/>
                  </a:cubicBezTo>
                  <a:cubicBezTo>
                    <a:pt x="140" y="162"/>
                    <a:pt x="131" y="162"/>
                    <a:pt x="126" y="162"/>
                  </a:cubicBezTo>
                  <a:cubicBezTo>
                    <a:pt x="124" y="162"/>
                    <a:pt x="119" y="162"/>
                    <a:pt x="117" y="162"/>
                  </a:cubicBezTo>
                  <a:cubicBezTo>
                    <a:pt x="114" y="162"/>
                    <a:pt x="110" y="162"/>
                    <a:pt x="108" y="161"/>
                  </a:cubicBezTo>
                  <a:cubicBezTo>
                    <a:pt x="105" y="160"/>
                    <a:pt x="100" y="157"/>
                    <a:pt x="97" y="155"/>
                  </a:cubicBezTo>
                  <a:cubicBezTo>
                    <a:pt x="95" y="154"/>
                    <a:pt x="90" y="152"/>
                    <a:pt x="88" y="151"/>
                  </a:cubicBezTo>
                  <a:cubicBezTo>
                    <a:pt x="84" y="149"/>
                    <a:pt x="76" y="147"/>
                    <a:pt x="72" y="146"/>
                  </a:cubicBezTo>
                  <a:cubicBezTo>
                    <a:pt x="71" y="145"/>
                    <a:pt x="69" y="144"/>
                    <a:pt x="68" y="144"/>
                  </a:cubicBezTo>
                  <a:cubicBezTo>
                    <a:pt x="66" y="143"/>
                    <a:pt x="63" y="140"/>
                    <a:pt x="62" y="139"/>
                  </a:cubicBezTo>
                  <a:cubicBezTo>
                    <a:pt x="61" y="138"/>
                    <a:pt x="59" y="136"/>
                    <a:pt x="57" y="136"/>
                  </a:cubicBezTo>
                  <a:cubicBezTo>
                    <a:pt x="55" y="135"/>
                    <a:pt x="51" y="135"/>
                    <a:pt x="49" y="136"/>
                  </a:cubicBezTo>
                  <a:cubicBezTo>
                    <a:pt x="47" y="137"/>
                    <a:pt x="45" y="140"/>
                    <a:pt x="43" y="140"/>
                  </a:cubicBezTo>
                  <a:cubicBezTo>
                    <a:pt x="42" y="140"/>
                    <a:pt x="40" y="140"/>
                    <a:pt x="39" y="140"/>
                  </a:cubicBezTo>
                  <a:cubicBezTo>
                    <a:pt x="37" y="140"/>
                    <a:pt x="34" y="140"/>
                    <a:pt x="32" y="140"/>
                  </a:cubicBezTo>
                  <a:cubicBezTo>
                    <a:pt x="31" y="140"/>
                    <a:pt x="28" y="138"/>
                    <a:pt x="26" y="137"/>
                  </a:cubicBezTo>
                  <a:cubicBezTo>
                    <a:pt x="24" y="137"/>
                    <a:pt x="20" y="136"/>
                    <a:pt x="18" y="136"/>
                  </a:cubicBezTo>
                  <a:cubicBezTo>
                    <a:pt x="16" y="135"/>
                    <a:pt x="13" y="133"/>
                    <a:pt x="12" y="131"/>
                  </a:cubicBezTo>
                  <a:cubicBezTo>
                    <a:pt x="10" y="130"/>
                    <a:pt x="8" y="128"/>
                    <a:pt x="8" y="127"/>
                  </a:cubicBezTo>
                  <a:cubicBezTo>
                    <a:pt x="8" y="125"/>
                    <a:pt x="10" y="123"/>
                    <a:pt x="11" y="122"/>
                  </a:cubicBezTo>
                  <a:cubicBezTo>
                    <a:pt x="12" y="121"/>
                    <a:pt x="15" y="120"/>
                    <a:pt x="16" y="119"/>
                  </a:cubicBezTo>
                  <a:cubicBezTo>
                    <a:pt x="17" y="118"/>
                    <a:pt x="19" y="116"/>
                    <a:pt x="20" y="115"/>
                  </a:cubicBezTo>
                  <a:cubicBezTo>
                    <a:pt x="21" y="113"/>
                    <a:pt x="20" y="108"/>
                    <a:pt x="19" y="106"/>
                  </a:cubicBezTo>
                  <a:cubicBezTo>
                    <a:pt x="18" y="105"/>
                    <a:pt x="15" y="104"/>
                    <a:pt x="14" y="103"/>
                  </a:cubicBezTo>
                  <a:cubicBezTo>
                    <a:pt x="13" y="101"/>
                    <a:pt x="13" y="98"/>
                    <a:pt x="12" y="96"/>
                  </a:cubicBezTo>
                  <a:cubicBezTo>
                    <a:pt x="12" y="95"/>
                    <a:pt x="11" y="92"/>
                    <a:pt x="11" y="91"/>
                  </a:cubicBezTo>
                  <a:cubicBezTo>
                    <a:pt x="10" y="90"/>
                    <a:pt x="7" y="87"/>
                    <a:pt x="6" y="87"/>
                  </a:cubicBezTo>
                  <a:cubicBezTo>
                    <a:pt x="5" y="87"/>
                    <a:pt x="4" y="86"/>
                    <a:pt x="3" y="86"/>
                  </a:cubicBezTo>
                  <a:cubicBezTo>
                    <a:pt x="2" y="84"/>
                    <a:pt x="1" y="81"/>
                    <a:pt x="1" y="79"/>
                  </a:cubicBezTo>
                  <a:cubicBezTo>
                    <a:pt x="0" y="77"/>
                    <a:pt x="0" y="71"/>
                    <a:pt x="1" y="69"/>
                  </a:cubicBezTo>
                  <a:cubicBezTo>
                    <a:pt x="1" y="67"/>
                    <a:pt x="3" y="65"/>
                    <a:pt x="3" y="63"/>
                  </a:cubicBezTo>
                  <a:cubicBezTo>
                    <a:pt x="5" y="61"/>
                    <a:pt x="8" y="57"/>
                    <a:pt x="10" y="55"/>
                  </a:cubicBezTo>
                  <a:cubicBezTo>
                    <a:pt x="11" y="53"/>
                    <a:pt x="14" y="49"/>
                    <a:pt x="16" y="47"/>
                  </a:cubicBezTo>
                  <a:cubicBezTo>
                    <a:pt x="17" y="46"/>
                    <a:pt x="21" y="43"/>
                    <a:pt x="23" y="43"/>
                  </a:cubicBezTo>
                  <a:cubicBezTo>
                    <a:pt x="25" y="42"/>
                    <a:pt x="27" y="42"/>
                    <a:pt x="29" y="43"/>
                  </a:cubicBezTo>
                  <a:cubicBezTo>
                    <a:pt x="30" y="43"/>
                    <a:pt x="33" y="45"/>
                    <a:pt x="34" y="46"/>
                  </a:cubicBezTo>
                  <a:cubicBezTo>
                    <a:pt x="37" y="46"/>
                    <a:pt x="43" y="46"/>
                    <a:pt x="45" y="44"/>
                  </a:cubicBezTo>
                  <a:cubicBezTo>
                    <a:pt x="46" y="43"/>
                    <a:pt x="46" y="40"/>
                    <a:pt x="46" y="39"/>
                  </a:cubicBezTo>
                  <a:cubicBezTo>
                    <a:pt x="46" y="38"/>
                    <a:pt x="47" y="36"/>
                    <a:pt x="48" y="34"/>
                  </a:cubicBezTo>
                  <a:cubicBezTo>
                    <a:pt x="51" y="35"/>
                    <a:pt x="55" y="35"/>
                    <a:pt x="57" y="35"/>
                  </a:cubicBezTo>
                  <a:cubicBezTo>
                    <a:pt x="59" y="35"/>
                    <a:pt x="64" y="34"/>
                    <a:pt x="66" y="33"/>
                  </a:cubicBezTo>
                  <a:cubicBezTo>
                    <a:pt x="68" y="32"/>
                    <a:pt x="72" y="29"/>
                    <a:pt x="74" y="28"/>
                  </a:cubicBezTo>
                  <a:cubicBezTo>
                    <a:pt x="76" y="27"/>
                    <a:pt x="80" y="24"/>
                    <a:pt x="82" y="23"/>
                  </a:cubicBezTo>
                  <a:cubicBezTo>
                    <a:pt x="86" y="21"/>
                    <a:pt x="95" y="19"/>
                    <a:pt x="99" y="19"/>
                  </a:cubicBezTo>
                  <a:cubicBezTo>
                    <a:pt x="101" y="19"/>
                    <a:pt x="104" y="20"/>
                    <a:pt x="106" y="20"/>
                  </a:cubicBezTo>
                  <a:cubicBezTo>
                    <a:pt x="108" y="20"/>
                    <a:pt x="114" y="21"/>
                    <a:pt x="116" y="19"/>
                  </a:cubicBezTo>
                  <a:cubicBezTo>
                    <a:pt x="119" y="18"/>
                    <a:pt x="122" y="13"/>
                    <a:pt x="124" y="11"/>
                  </a:cubicBezTo>
                  <a:cubicBezTo>
                    <a:pt x="127" y="10"/>
                    <a:pt x="134" y="9"/>
                    <a:pt x="138" y="8"/>
                  </a:cubicBezTo>
                  <a:cubicBezTo>
                    <a:pt x="141" y="8"/>
                    <a:pt x="146" y="7"/>
                    <a:pt x="149" y="7"/>
                  </a:cubicBezTo>
                  <a:cubicBezTo>
                    <a:pt x="151" y="7"/>
                    <a:pt x="156" y="8"/>
                    <a:pt x="158" y="9"/>
                  </a:cubicBezTo>
                  <a:cubicBezTo>
                    <a:pt x="159" y="10"/>
                    <a:pt x="162" y="13"/>
                    <a:pt x="164" y="13"/>
                  </a:cubicBezTo>
                  <a:cubicBezTo>
                    <a:pt x="167" y="13"/>
                    <a:pt x="172" y="11"/>
                    <a:pt x="174" y="10"/>
                  </a:cubicBezTo>
                  <a:cubicBezTo>
                    <a:pt x="176" y="9"/>
                    <a:pt x="180" y="6"/>
                    <a:pt x="182" y="4"/>
                  </a:cubicBezTo>
                  <a:cubicBezTo>
                    <a:pt x="183" y="3"/>
                    <a:pt x="187" y="1"/>
                    <a:pt x="189" y="1"/>
                  </a:cubicBezTo>
                  <a:cubicBezTo>
                    <a:pt x="192" y="0"/>
                    <a:pt x="198" y="1"/>
                    <a:pt x="200" y="2"/>
                  </a:cubicBezTo>
                  <a:cubicBezTo>
                    <a:pt x="202" y="3"/>
                    <a:pt x="204" y="8"/>
                    <a:pt x="205" y="9"/>
                  </a:cubicBezTo>
                  <a:cubicBezTo>
                    <a:pt x="208" y="10"/>
                    <a:pt x="212" y="11"/>
                    <a:pt x="215" y="10"/>
                  </a:cubicBezTo>
                  <a:cubicBezTo>
                    <a:pt x="218" y="10"/>
                    <a:pt x="225" y="8"/>
                    <a:pt x="228" y="7"/>
                  </a:cubicBezTo>
                  <a:cubicBezTo>
                    <a:pt x="230" y="6"/>
                    <a:pt x="233" y="5"/>
                    <a:pt x="236" y="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58" name="Freeform 85">
              <a:extLst>
                <a:ext uri="{FF2B5EF4-FFF2-40B4-BE49-F238E27FC236}">
                  <a16:creationId xmlns:a16="http://schemas.microsoft.com/office/drawing/2014/main" id="{3E43AFD6-7D82-4DE9-9C8B-C85405C9F770}"/>
                </a:ext>
              </a:extLst>
            </p:cNvPr>
            <p:cNvSpPr>
              <a:spLocks/>
            </p:cNvSpPr>
            <p:nvPr/>
          </p:nvSpPr>
          <p:spPr bwMode="auto">
            <a:xfrm>
              <a:off x="6513518" y="1455481"/>
              <a:ext cx="187071" cy="197915"/>
            </a:xfrm>
            <a:custGeom>
              <a:avLst/>
              <a:gdLst/>
              <a:ahLst/>
              <a:cxnLst>
                <a:cxn ang="0">
                  <a:pos x="67" y="64"/>
                </a:cxn>
                <a:cxn ang="0">
                  <a:pos x="71" y="54"/>
                </a:cxn>
                <a:cxn ang="0">
                  <a:pos x="69" y="44"/>
                </a:cxn>
                <a:cxn ang="0">
                  <a:pos x="66" y="36"/>
                </a:cxn>
                <a:cxn ang="0">
                  <a:pos x="67" y="23"/>
                </a:cxn>
                <a:cxn ang="0">
                  <a:pos x="65" y="16"/>
                </a:cxn>
                <a:cxn ang="0">
                  <a:pos x="60" y="13"/>
                </a:cxn>
                <a:cxn ang="0">
                  <a:pos x="54" y="9"/>
                </a:cxn>
                <a:cxn ang="0">
                  <a:pos x="51" y="5"/>
                </a:cxn>
                <a:cxn ang="0">
                  <a:pos x="43" y="4"/>
                </a:cxn>
                <a:cxn ang="0">
                  <a:pos x="39" y="0"/>
                </a:cxn>
                <a:cxn ang="0">
                  <a:pos x="32" y="4"/>
                </a:cxn>
                <a:cxn ang="0">
                  <a:pos x="24" y="11"/>
                </a:cxn>
                <a:cxn ang="0">
                  <a:pos x="15" y="17"/>
                </a:cxn>
                <a:cxn ang="0">
                  <a:pos x="7" y="27"/>
                </a:cxn>
                <a:cxn ang="0">
                  <a:pos x="2" y="36"/>
                </a:cxn>
                <a:cxn ang="0">
                  <a:pos x="1" y="45"/>
                </a:cxn>
                <a:cxn ang="0">
                  <a:pos x="0" y="53"/>
                </a:cxn>
                <a:cxn ang="0">
                  <a:pos x="3" y="60"/>
                </a:cxn>
                <a:cxn ang="0">
                  <a:pos x="11" y="60"/>
                </a:cxn>
                <a:cxn ang="0">
                  <a:pos x="20" y="59"/>
                </a:cxn>
                <a:cxn ang="0">
                  <a:pos x="24" y="63"/>
                </a:cxn>
                <a:cxn ang="0">
                  <a:pos x="30" y="71"/>
                </a:cxn>
                <a:cxn ang="0">
                  <a:pos x="37" y="76"/>
                </a:cxn>
                <a:cxn ang="0">
                  <a:pos x="43" y="74"/>
                </a:cxn>
                <a:cxn ang="0">
                  <a:pos x="50" y="68"/>
                </a:cxn>
                <a:cxn ang="0">
                  <a:pos x="61" y="69"/>
                </a:cxn>
                <a:cxn ang="0">
                  <a:pos x="67" y="64"/>
                </a:cxn>
              </a:cxnLst>
              <a:rect l="0" t="0" r="r" b="b"/>
              <a:pathLst>
                <a:path w="71" h="76">
                  <a:moveTo>
                    <a:pt x="67" y="64"/>
                  </a:moveTo>
                  <a:cubicBezTo>
                    <a:pt x="68" y="61"/>
                    <a:pt x="71" y="57"/>
                    <a:pt x="71" y="54"/>
                  </a:cubicBezTo>
                  <a:cubicBezTo>
                    <a:pt x="71" y="51"/>
                    <a:pt x="70" y="46"/>
                    <a:pt x="69" y="44"/>
                  </a:cubicBezTo>
                  <a:cubicBezTo>
                    <a:pt x="68" y="42"/>
                    <a:pt x="66" y="38"/>
                    <a:pt x="66" y="36"/>
                  </a:cubicBezTo>
                  <a:cubicBezTo>
                    <a:pt x="66" y="33"/>
                    <a:pt x="67" y="26"/>
                    <a:pt x="67" y="23"/>
                  </a:cubicBezTo>
                  <a:cubicBezTo>
                    <a:pt x="67" y="21"/>
                    <a:pt x="67" y="17"/>
                    <a:pt x="65" y="16"/>
                  </a:cubicBezTo>
                  <a:cubicBezTo>
                    <a:pt x="64" y="14"/>
                    <a:pt x="61" y="14"/>
                    <a:pt x="60" y="13"/>
                  </a:cubicBezTo>
                  <a:cubicBezTo>
                    <a:pt x="58" y="12"/>
                    <a:pt x="55" y="10"/>
                    <a:pt x="54" y="9"/>
                  </a:cubicBezTo>
                  <a:cubicBezTo>
                    <a:pt x="53" y="8"/>
                    <a:pt x="52" y="5"/>
                    <a:pt x="51" y="5"/>
                  </a:cubicBezTo>
                  <a:cubicBezTo>
                    <a:pt x="49" y="4"/>
                    <a:pt x="45" y="5"/>
                    <a:pt x="43" y="4"/>
                  </a:cubicBezTo>
                  <a:cubicBezTo>
                    <a:pt x="41" y="4"/>
                    <a:pt x="40" y="0"/>
                    <a:pt x="39" y="0"/>
                  </a:cubicBezTo>
                  <a:cubicBezTo>
                    <a:pt x="37" y="0"/>
                    <a:pt x="34" y="3"/>
                    <a:pt x="32" y="4"/>
                  </a:cubicBezTo>
                  <a:cubicBezTo>
                    <a:pt x="30" y="5"/>
                    <a:pt x="26" y="9"/>
                    <a:pt x="24" y="11"/>
                  </a:cubicBezTo>
                  <a:cubicBezTo>
                    <a:pt x="22" y="12"/>
                    <a:pt x="17" y="15"/>
                    <a:pt x="15" y="17"/>
                  </a:cubicBezTo>
                  <a:cubicBezTo>
                    <a:pt x="13" y="19"/>
                    <a:pt x="9" y="24"/>
                    <a:pt x="7" y="27"/>
                  </a:cubicBezTo>
                  <a:cubicBezTo>
                    <a:pt x="6" y="29"/>
                    <a:pt x="3" y="34"/>
                    <a:pt x="2" y="36"/>
                  </a:cubicBezTo>
                  <a:cubicBezTo>
                    <a:pt x="1" y="38"/>
                    <a:pt x="1" y="43"/>
                    <a:pt x="1" y="45"/>
                  </a:cubicBezTo>
                  <a:cubicBezTo>
                    <a:pt x="1" y="47"/>
                    <a:pt x="0" y="51"/>
                    <a:pt x="0" y="53"/>
                  </a:cubicBezTo>
                  <a:cubicBezTo>
                    <a:pt x="0" y="55"/>
                    <a:pt x="1" y="59"/>
                    <a:pt x="3" y="60"/>
                  </a:cubicBezTo>
                  <a:cubicBezTo>
                    <a:pt x="4" y="61"/>
                    <a:pt x="9" y="60"/>
                    <a:pt x="11" y="60"/>
                  </a:cubicBezTo>
                  <a:cubicBezTo>
                    <a:pt x="13" y="59"/>
                    <a:pt x="18" y="58"/>
                    <a:pt x="20" y="59"/>
                  </a:cubicBezTo>
                  <a:cubicBezTo>
                    <a:pt x="21" y="60"/>
                    <a:pt x="23" y="62"/>
                    <a:pt x="24" y="63"/>
                  </a:cubicBezTo>
                  <a:cubicBezTo>
                    <a:pt x="25" y="65"/>
                    <a:pt x="28" y="69"/>
                    <a:pt x="30" y="71"/>
                  </a:cubicBezTo>
                  <a:cubicBezTo>
                    <a:pt x="31" y="72"/>
                    <a:pt x="35" y="76"/>
                    <a:pt x="37" y="76"/>
                  </a:cubicBezTo>
                  <a:cubicBezTo>
                    <a:pt x="38" y="76"/>
                    <a:pt x="41" y="74"/>
                    <a:pt x="43" y="74"/>
                  </a:cubicBezTo>
                  <a:cubicBezTo>
                    <a:pt x="45" y="73"/>
                    <a:pt x="48" y="69"/>
                    <a:pt x="50" y="68"/>
                  </a:cubicBezTo>
                  <a:cubicBezTo>
                    <a:pt x="53" y="67"/>
                    <a:pt x="59" y="70"/>
                    <a:pt x="61" y="69"/>
                  </a:cubicBezTo>
                  <a:cubicBezTo>
                    <a:pt x="63" y="69"/>
                    <a:pt x="66" y="65"/>
                    <a:pt x="67" y="6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59" name="Freeform 86">
              <a:extLst>
                <a:ext uri="{FF2B5EF4-FFF2-40B4-BE49-F238E27FC236}">
                  <a16:creationId xmlns:a16="http://schemas.microsoft.com/office/drawing/2014/main" id="{2C22F714-3CB4-4E09-916A-C61E7504582C}"/>
                </a:ext>
              </a:extLst>
            </p:cNvPr>
            <p:cNvSpPr>
              <a:spLocks/>
            </p:cNvSpPr>
            <p:nvPr/>
          </p:nvSpPr>
          <p:spPr bwMode="auto">
            <a:xfrm>
              <a:off x="6096000" y="1084054"/>
              <a:ext cx="618144" cy="441920"/>
            </a:xfrm>
            <a:custGeom>
              <a:avLst/>
              <a:gdLst/>
              <a:ahLst/>
              <a:cxnLst>
                <a:cxn ang="0">
                  <a:pos x="235" y="121"/>
                </a:cxn>
                <a:cxn ang="0">
                  <a:pos x="215" y="124"/>
                </a:cxn>
                <a:cxn ang="0">
                  <a:pos x="206" y="119"/>
                </a:cxn>
                <a:cxn ang="0">
                  <a:pos x="193" y="120"/>
                </a:cxn>
                <a:cxn ang="0">
                  <a:pos x="186" y="112"/>
                </a:cxn>
                <a:cxn ang="0">
                  <a:pos x="181" y="102"/>
                </a:cxn>
                <a:cxn ang="0">
                  <a:pos x="176" y="96"/>
                </a:cxn>
                <a:cxn ang="0">
                  <a:pos x="170" y="92"/>
                </a:cxn>
                <a:cxn ang="0">
                  <a:pos x="149" y="94"/>
                </a:cxn>
                <a:cxn ang="0">
                  <a:pos x="140" y="103"/>
                </a:cxn>
                <a:cxn ang="0">
                  <a:pos x="123" y="103"/>
                </a:cxn>
                <a:cxn ang="0">
                  <a:pos x="112" y="113"/>
                </a:cxn>
                <a:cxn ang="0">
                  <a:pos x="112" y="120"/>
                </a:cxn>
                <a:cxn ang="0">
                  <a:pos x="109" y="125"/>
                </a:cxn>
                <a:cxn ang="0">
                  <a:pos x="112" y="130"/>
                </a:cxn>
                <a:cxn ang="0">
                  <a:pos x="111" y="135"/>
                </a:cxn>
                <a:cxn ang="0">
                  <a:pos x="91" y="144"/>
                </a:cxn>
                <a:cxn ang="0">
                  <a:pos x="69" y="162"/>
                </a:cxn>
                <a:cxn ang="0">
                  <a:pos x="45" y="169"/>
                </a:cxn>
                <a:cxn ang="0">
                  <a:pos x="24" y="164"/>
                </a:cxn>
                <a:cxn ang="0">
                  <a:pos x="7" y="155"/>
                </a:cxn>
                <a:cxn ang="0">
                  <a:pos x="17" y="142"/>
                </a:cxn>
                <a:cxn ang="0">
                  <a:pos x="48" y="113"/>
                </a:cxn>
                <a:cxn ang="0">
                  <a:pos x="65" y="100"/>
                </a:cxn>
                <a:cxn ang="0">
                  <a:pos x="81" y="85"/>
                </a:cxn>
                <a:cxn ang="0">
                  <a:pos x="96" y="80"/>
                </a:cxn>
                <a:cxn ang="0">
                  <a:pos x="120" y="77"/>
                </a:cxn>
                <a:cxn ang="0">
                  <a:pos x="128" y="61"/>
                </a:cxn>
                <a:cxn ang="0">
                  <a:pos x="140" y="53"/>
                </a:cxn>
                <a:cxn ang="0">
                  <a:pos x="157" y="35"/>
                </a:cxn>
                <a:cxn ang="0">
                  <a:pos x="168" y="28"/>
                </a:cxn>
                <a:cxn ang="0">
                  <a:pos x="171" y="12"/>
                </a:cxn>
                <a:cxn ang="0">
                  <a:pos x="179" y="0"/>
                </a:cxn>
                <a:cxn ang="0">
                  <a:pos x="192" y="10"/>
                </a:cxn>
                <a:cxn ang="0">
                  <a:pos x="208" y="33"/>
                </a:cxn>
                <a:cxn ang="0">
                  <a:pos x="224" y="51"/>
                </a:cxn>
                <a:cxn ang="0">
                  <a:pos x="225" y="62"/>
                </a:cxn>
                <a:cxn ang="0">
                  <a:pos x="223" y="78"/>
                </a:cxn>
                <a:cxn ang="0">
                  <a:pos x="224" y="95"/>
                </a:cxn>
                <a:cxn ang="0">
                  <a:pos x="235" y="115"/>
                </a:cxn>
              </a:cxnLst>
              <a:rect l="0" t="0" r="r" b="b"/>
              <a:pathLst>
                <a:path w="236" h="169">
                  <a:moveTo>
                    <a:pt x="236" y="120"/>
                  </a:moveTo>
                  <a:cubicBezTo>
                    <a:pt x="236" y="120"/>
                    <a:pt x="235" y="121"/>
                    <a:pt x="235" y="121"/>
                  </a:cubicBezTo>
                  <a:cubicBezTo>
                    <a:pt x="232" y="122"/>
                    <a:pt x="226" y="122"/>
                    <a:pt x="223" y="122"/>
                  </a:cubicBezTo>
                  <a:cubicBezTo>
                    <a:pt x="221" y="122"/>
                    <a:pt x="217" y="124"/>
                    <a:pt x="215" y="124"/>
                  </a:cubicBezTo>
                  <a:cubicBezTo>
                    <a:pt x="213" y="124"/>
                    <a:pt x="209" y="123"/>
                    <a:pt x="208" y="122"/>
                  </a:cubicBezTo>
                  <a:cubicBezTo>
                    <a:pt x="207" y="122"/>
                    <a:pt x="206" y="119"/>
                    <a:pt x="206" y="119"/>
                  </a:cubicBezTo>
                  <a:cubicBezTo>
                    <a:pt x="204" y="118"/>
                    <a:pt x="199" y="119"/>
                    <a:pt x="197" y="119"/>
                  </a:cubicBezTo>
                  <a:cubicBezTo>
                    <a:pt x="196" y="119"/>
                    <a:pt x="194" y="120"/>
                    <a:pt x="193" y="120"/>
                  </a:cubicBezTo>
                  <a:cubicBezTo>
                    <a:pt x="192" y="119"/>
                    <a:pt x="191" y="117"/>
                    <a:pt x="191" y="116"/>
                  </a:cubicBezTo>
                  <a:cubicBezTo>
                    <a:pt x="190" y="115"/>
                    <a:pt x="187" y="113"/>
                    <a:pt x="186" y="112"/>
                  </a:cubicBezTo>
                  <a:cubicBezTo>
                    <a:pt x="185" y="111"/>
                    <a:pt x="184" y="109"/>
                    <a:pt x="183" y="107"/>
                  </a:cubicBezTo>
                  <a:cubicBezTo>
                    <a:pt x="182" y="106"/>
                    <a:pt x="182" y="103"/>
                    <a:pt x="181" y="102"/>
                  </a:cubicBezTo>
                  <a:cubicBezTo>
                    <a:pt x="181" y="101"/>
                    <a:pt x="180" y="99"/>
                    <a:pt x="179" y="98"/>
                  </a:cubicBezTo>
                  <a:cubicBezTo>
                    <a:pt x="178" y="97"/>
                    <a:pt x="176" y="97"/>
                    <a:pt x="176" y="96"/>
                  </a:cubicBezTo>
                  <a:cubicBezTo>
                    <a:pt x="175" y="95"/>
                    <a:pt x="177" y="92"/>
                    <a:pt x="176" y="92"/>
                  </a:cubicBezTo>
                  <a:cubicBezTo>
                    <a:pt x="175" y="91"/>
                    <a:pt x="171" y="92"/>
                    <a:pt x="170" y="92"/>
                  </a:cubicBezTo>
                  <a:cubicBezTo>
                    <a:pt x="167" y="92"/>
                    <a:pt x="160" y="92"/>
                    <a:pt x="157" y="92"/>
                  </a:cubicBezTo>
                  <a:cubicBezTo>
                    <a:pt x="155" y="92"/>
                    <a:pt x="151" y="93"/>
                    <a:pt x="149" y="94"/>
                  </a:cubicBezTo>
                  <a:cubicBezTo>
                    <a:pt x="148" y="95"/>
                    <a:pt x="145" y="97"/>
                    <a:pt x="144" y="98"/>
                  </a:cubicBezTo>
                  <a:cubicBezTo>
                    <a:pt x="143" y="99"/>
                    <a:pt x="141" y="102"/>
                    <a:pt x="140" y="103"/>
                  </a:cubicBezTo>
                  <a:cubicBezTo>
                    <a:pt x="138" y="104"/>
                    <a:pt x="132" y="103"/>
                    <a:pt x="130" y="103"/>
                  </a:cubicBezTo>
                  <a:cubicBezTo>
                    <a:pt x="128" y="103"/>
                    <a:pt x="124" y="102"/>
                    <a:pt x="123" y="103"/>
                  </a:cubicBezTo>
                  <a:cubicBezTo>
                    <a:pt x="121" y="103"/>
                    <a:pt x="118" y="106"/>
                    <a:pt x="117" y="108"/>
                  </a:cubicBezTo>
                  <a:cubicBezTo>
                    <a:pt x="115" y="109"/>
                    <a:pt x="113" y="112"/>
                    <a:pt x="112" y="113"/>
                  </a:cubicBezTo>
                  <a:cubicBezTo>
                    <a:pt x="112" y="114"/>
                    <a:pt x="109" y="116"/>
                    <a:pt x="110" y="118"/>
                  </a:cubicBezTo>
                  <a:cubicBezTo>
                    <a:pt x="110" y="119"/>
                    <a:pt x="112" y="120"/>
                    <a:pt x="112" y="120"/>
                  </a:cubicBezTo>
                  <a:cubicBezTo>
                    <a:pt x="113" y="121"/>
                    <a:pt x="113" y="122"/>
                    <a:pt x="112" y="123"/>
                  </a:cubicBezTo>
                  <a:cubicBezTo>
                    <a:pt x="112" y="124"/>
                    <a:pt x="110" y="124"/>
                    <a:pt x="109" y="125"/>
                  </a:cubicBezTo>
                  <a:cubicBezTo>
                    <a:pt x="108" y="126"/>
                    <a:pt x="108" y="127"/>
                    <a:pt x="108" y="128"/>
                  </a:cubicBezTo>
                  <a:cubicBezTo>
                    <a:pt x="109" y="129"/>
                    <a:pt x="111" y="129"/>
                    <a:pt x="112" y="130"/>
                  </a:cubicBezTo>
                  <a:cubicBezTo>
                    <a:pt x="112" y="130"/>
                    <a:pt x="112" y="131"/>
                    <a:pt x="112" y="132"/>
                  </a:cubicBezTo>
                  <a:cubicBezTo>
                    <a:pt x="112" y="133"/>
                    <a:pt x="111" y="135"/>
                    <a:pt x="111" y="135"/>
                  </a:cubicBezTo>
                  <a:cubicBezTo>
                    <a:pt x="109" y="137"/>
                    <a:pt x="103" y="137"/>
                    <a:pt x="101" y="138"/>
                  </a:cubicBezTo>
                  <a:cubicBezTo>
                    <a:pt x="98" y="139"/>
                    <a:pt x="94" y="143"/>
                    <a:pt x="91" y="144"/>
                  </a:cubicBezTo>
                  <a:cubicBezTo>
                    <a:pt x="89" y="146"/>
                    <a:pt x="85" y="150"/>
                    <a:pt x="82" y="152"/>
                  </a:cubicBezTo>
                  <a:cubicBezTo>
                    <a:pt x="79" y="155"/>
                    <a:pt x="72" y="160"/>
                    <a:pt x="69" y="162"/>
                  </a:cubicBezTo>
                  <a:cubicBezTo>
                    <a:pt x="66" y="164"/>
                    <a:pt x="59" y="168"/>
                    <a:pt x="56" y="169"/>
                  </a:cubicBezTo>
                  <a:cubicBezTo>
                    <a:pt x="53" y="169"/>
                    <a:pt x="48" y="169"/>
                    <a:pt x="45" y="169"/>
                  </a:cubicBezTo>
                  <a:cubicBezTo>
                    <a:pt x="42" y="168"/>
                    <a:pt x="36" y="167"/>
                    <a:pt x="32" y="166"/>
                  </a:cubicBezTo>
                  <a:cubicBezTo>
                    <a:pt x="30" y="165"/>
                    <a:pt x="26" y="165"/>
                    <a:pt x="24" y="164"/>
                  </a:cubicBezTo>
                  <a:cubicBezTo>
                    <a:pt x="22" y="163"/>
                    <a:pt x="19" y="160"/>
                    <a:pt x="17" y="159"/>
                  </a:cubicBezTo>
                  <a:cubicBezTo>
                    <a:pt x="15" y="157"/>
                    <a:pt x="10" y="156"/>
                    <a:pt x="7" y="155"/>
                  </a:cubicBezTo>
                  <a:cubicBezTo>
                    <a:pt x="5" y="155"/>
                    <a:pt x="2" y="153"/>
                    <a:pt x="0" y="152"/>
                  </a:cubicBezTo>
                  <a:cubicBezTo>
                    <a:pt x="3" y="151"/>
                    <a:pt x="14" y="145"/>
                    <a:pt x="17" y="142"/>
                  </a:cubicBezTo>
                  <a:cubicBezTo>
                    <a:pt x="23" y="138"/>
                    <a:pt x="33" y="128"/>
                    <a:pt x="38" y="124"/>
                  </a:cubicBezTo>
                  <a:cubicBezTo>
                    <a:pt x="41" y="121"/>
                    <a:pt x="45" y="115"/>
                    <a:pt x="48" y="113"/>
                  </a:cubicBezTo>
                  <a:cubicBezTo>
                    <a:pt x="51" y="112"/>
                    <a:pt x="56" y="110"/>
                    <a:pt x="58" y="108"/>
                  </a:cubicBezTo>
                  <a:cubicBezTo>
                    <a:pt x="60" y="107"/>
                    <a:pt x="63" y="102"/>
                    <a:pt x="65" y="100"/>
                  </a:cubicBezTo>
                  <a:cubicBezTo>
                    <a:pt x="66" y="98"/>
                    <a:pt x="70" y="95"/>
                    <a:pt x="72" y="93"/>
                  </a:cubicBezTo>
                  <a:cubicBezTo>
                    <a:pt x="74" y="91"/>
                    <a:pt x="79" y="87"/>
                    <a:pt x="81" y="85"/>
                  </a:cubicBezTo>
                  <a:cubicBezTo>
                    <a:pt x="82" y="84"/>
                    <a:pt x="85" y="81"/>
                    <a:pt x="87" y="80"/>
                  </a:cubicBezTo>
                  <a:cubicBezTo>
                    <a:pt x="88" y="81"/>
                    <a:pt x="93" y="80"/>
                    <a:pt x="96" y="80"/>
                  </a:cubicBezTo>
                  <a:cubicBezTo>
                    <a:pt x="99" y="80"/>
                    <a:pt x="107" y="81"/>
                    <a:pt x="111" y="80"/>
                  </a:cubicBezTo>
                  <a:cubicBezTo>
                    <a:pt x="113" y="79"/>
                    <a:pt x="118" y="78"/>
                    <a:pt x="120" y="77"/>
                  </a:cubicBezTo>
                  <a:cubicBezTo>
                    <a:pt x="122" y="75"/>
                    <a:pt x="123" y="71"/>
                    <a:pt x="124" y="69"/>
                  </a:cubicBezTo>
                  <a:cubicBezTo>
                    <a:pt x="125" y="67"/>
                    <a:pt x="127" y="63"/>
                    <a:pt x="128" y="61"/>
                  </a:cubicBezTo>
                  <a:cubicBezTo>
                    <a:pt x="130" y="59"/>
                    <a:pt x="133" y="56"/>
                    <a:pt x="135" y="55"/>
                  </a:cubicBezTo>
                  <a:cubicBezTo>
                    <a:pt x="136" y="54"/>
                    <a:pt x="139" y="54"/>
                    <a:pt x="140" y="53"/>
                  </a:cubicBezTo>
                  <a:cubicBezTo>
                    <a:pt x="143" y="51"/>
                    <a:pt x="146" y="45"/>
                    <a:pt x="149" y="43"/>
                  </a:cubicBezTo>
                  <a:cubicBezTo>
                    <a:pt x="151" y="41"/>
                    <a:pt x="155" y="37"/>
                    <a:pt x="157" y="35"/>
                  </a:cubicBezTo>
                  <a:cubicBezTo>
                    <a:pt x="159" y="34"/>
                    <a:pt x="161" y="31"/>
                    <a:pt x="163" y="30"/>
                  </a:cubicBezTo>
                  <a:cubicBezTo>
                    <a:pt x="164" y="29"/>
                    <a:pt x="167" y="29"/>
                    <a:pt x="168" y="28"/>
                  </a:cubicBezTo>
                  <a:cubicBezTo>
                    <a:pt x="169" y="26"/>
                    <a:pt x="171" y="22"/>
                    <a:pt x="171" y="20"/>
                  </a:cubicBezTo>
                  <a:cubicBezTo>
                    <a:pt x="172" y="18"/>
                    <a:pt x="170" y="14"/>
                    <a:pt x="171" y="12"/>
                  </a:cubicBezTo>
                  <a:cubicBezTo>
                    <a:pt x="171" y="9"/>
                    <a:pt x="173" y="5"/>
                    <a:pt x="174" y="3"/>
                  </a:cubicBezTo>
                  <a:cubicBezTo>
                    <a:pt x="175" y="2"/>
                    <a:pt x="178" y="1"/>
                    <a:pt x="179" y="0"/>
                  </a:cubicBezTo>
                  <a:cubicBezTo>
                    <a:pt x="180" y="1"/>
                    <a:pt x="182" y="2"/>
                    <a:pt x="182" y="3"/>
                  </a:cubicBezTo>
                  <a:cubicBezTo>
                    <a:pt x="185" y="4"/>
                    <a:pt x="190" y="8"/>
                    <a:pt x="192" y="10"/>
                  </a:cubicBezTo>
                  <a:cubicBezTo>
                    <a:pt x="194" y="12"/>
                    <a:pt x="199" y="17"/>
                    <a:pt x="200" y="19"/>
                  </a:cubicBezTo>
                  <a:cubicBezTo>
                    <a:pt x="203" y="22"/>
                    <a:pt x="206" y="30"/>
                    <a:pt x="208" y="33"/>
                  </a:cubicBezTo>
                  <a:cubicBezTo>
                    <a:pt x="209" y="36"/>
                    <a:pt x="212" y="42"/>
                    <a:pt x="214" y="45"/>
                  </a:cubicBezTo>
                  <a:cubicBezTo>
                    <a:pt x="216" y="47"/>
                    <a:pt x="222" y="49"/>
                    <a:pt x="224" y="51"/>
                  </a:cubicBezTo>
                  <a:cubicBezTo>
                    <a:pt x="225" y="52"/>
                    <a:pt x="228" y="53"/>
                    <a:pt x="229" y="55"/>
                  </a:cubicBezTo>
                  <a:cubicBezTo>
                    <a:pt x="229" y="57"/>
                    <a:pt x="226" y="60"/>
                    <a:pt x="225" y="62"/>
                  </a:cubicBezTo>
                  <a:cubicBezTo>
                    <a:pt x="225" y="64"/>
                    <a:pt x="225" y="69"/>
                    <a:pt x="225" y="71"/>
                  </a:cubicBezTo>
                  <a:cubicBezTo>
                    <a:pt x="225" y="73"/>
                    <a:pt x="223" y="76"/>
                    <a:pt x="223" y="78"/>
                  </a:cubicBezTo>
                  <a:cubicBezTo>
                    <a:pt x="223" y="80"/>
                    <a:pt x="225" y="85"/>
                    <a:pt x="225" y="87"/>
                  </a:cubicBezTo>
                  <a:cubicBezTo>
                    <a:pt x="225" y="89"/>
                    <a:pt x="224" y="93"/>
                    <a:pt x="224" y="95"/>
                  </a:cubicBezTo>
                  <a:cubicBezTo>
                    <a:pt x="225" y="98"/>
                    <a:pt x="228" y="102"/>
                    <a:pt x="229" y="104"/>
                  </a:cubicBezTo>
                  <a:cubicBezTo>
                    <a:pt x="231" y="107"/>
                    <a:pt x="234" y="112"/>
                    <a:pt x="235" y="115"/>
                  </a:cubicBezTo>
                  <a:cubicBezTo>
                    <a:pt x="235" y="116"/>
                    <a:pt x="236" y="118"/>
                    <a:pt x="236" y="12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60" name="Freeform 87">
              <a:extLst>
                <a:ext uri="{FF2B5EF4-FFF2-40B4-BE49-F238E27FC236}">
                  <a16:creationId xmlns:a16="http://schemas.microsoft.com/office/drawing/2014/main" id="{5346F92B-D685-493B-B07F-11AEB845BE7A}"/>
                </a:ext>
              </a:extLst>
            </p:cNvPr>
            <p:cNvSpPr>
              <a:spLocks/>
            </p:cNvSpPr>
            <p:nvPr/>
          </p:nvSpPr>
          <p:spPr bwMode="auto">
            <a:xfrm>
              <a:off x="6565030" y="915962"/>
              <a:ext cx="466319" cy="482586"/>
            </a:xfrm>
            <a:custGeom>
              <a:avLst/>
              <a:gdLst/>
              <a:ahLst/>
              <a:cxnLst>
                <a:cxn ang="0">
                  <a:pos x="177" y="59"/>
                </a:cxn>
                <a:cxn ang="0">
                  <a:pos x="165" y="66"/>
                </a:cxn>
                <a:cxn ang="0">
                  <a:pos x="154" y="63"/>
                </a:cxn>
                <a:cxn ang="0">
                  <a:pos x="141" y="75"/>
                </a:cxn>
                <a:cxn ang="0">
                  <a:pos x="132" y="89"/>
                </a:cxn>
                <a:cxn ang="0">
                  <a:pos x="134" y="106"/>
                </a:cxn>
                <a:cxn ang="0">
                  <a:pos x="127" y="110"/>
                </a:cxn>
                <a:cxn ang="0">
                  <a:pos x="125" y="123"/>
                </a:cxn>
                <a:cxn ang="0">
                  <a:pos x="131" y="129"/>
                </a:cxn>
                <a:cxn ang="0">
                  <a:pos x="130" y="136"/>
                </a:cxn>
                <a:cxn ang="0">
                  <a:pos x="118" y="134"/>
                </a:cxn>
                <a:cxn ang="0">
                  <a:pos x="113" y="143"/>
                </a:cxn>
                <a:cxn ang="0">
                  <a:pos x="105" y="156"/>
                </a:cxn>
                <a:cxn ang="0">
                  <a:pos x="94" y="161"/>
                </a:cxn>
                <a:cxn ang="0">
                  <a:pos x="75" y="170"/>
                </a:cxn>
                <a:cxn ang="0">
                  <a:pos x="62" y="183"/>
                </a:cxn>
                <a:cxn ang="0">
                  <a:pos x="56" y="180"/>
                </a:cxn>
                <a:cxn ang="0">
                  <a:pos x="45" y="160"/>
                </a:cxn>
                <a:cxn ang="0">
                  <a:pos x="44" y="143"/>
                </a:cxn>
                <a:cxn ang="0">
                  <a:pos x="46" y="127"/>
                </a:cxn>
                <a:cxn ang="0">
                  <a:pos x="45" y="116"/>
                </a:cxn>
                <a:cxn ang="0">
                  <a:pos x="29" y="98"/>
                </a:cxn>
                <a:cxn ang="0">
                  <a:pos x="13" y="75"/>
                </a:cxn>
                <a:cxn ang="0">
                  <a:pos x="0" y="65"/>
                </a:cxn>
                <a:cxn ang="0">
                  <a:pos x="3" y="56"/>
                </a:cxn>
                <a:cxn ang="0">
                  <a:pos x="16" y="50"/>
                </a:cxn>
                <a:cxn ang="0">
                  <a:pos x="35" y="38"/>
                </a:cxn>
                <a:cxn ang="0">
                  <a:pos x="43" y="25"/>
                </a:cxn>
                <a:cxn ang="0">
                  <a:pos x="54" y="15"/>
                </a:cxn>
                <a:cxn ang="0">
                  <a:pos x="55" y="13"/>
                </a:cxn>
                <a:cxn ang="0">
                  <a:pos x="66" y="4"/>
                </a:cxn>
                <a:cxn ang="0">
                  <a:pos x="93" y="1"/>
                </a:cxn>
                <a:cxn ang="0">
                  <a:pos x="136" y="24"/>
                </a:cxn>
                <a:cxn ang="0">
                  <a:pos x="166" y="48"/>
                </a:cxn>
                <a:cxn ang="0">
                  <a:pos x="179" y="54"/>
                </a:cxn>
              </a:cxnLst>
              <a:rect l="0" t="0" r="r" b="b"/>
              <a:pathLst>
                <a:path w="179" h="185">
                  <a:moveTo>
                    <a:pt x="179" y="54"/>
                  </a:moveTo>
                  <a:cubicBezTo>
                    <a:pt x="178" y="56"/>
                    <a:pt x="177" y="58"/>
                    <a:pt x="177" y="59"/>
                  </a:cubicBezTo>
                  <a:cubicBezTo>
                    <a:pt x="177" y="60"/>
                    <a:pt x="177" y="63"/>
                    <a:pt x="176" y="64"/>
                  </a:cubicBezTo>
                  <a:cubicBezTo>
                    <a:pt x="174" y="66"/>
                    <a:pt x="168" y="66"/>
                    <a:pt x="165" y="66"/>
                  </a:cubicBezTo>
                  <a:cubicBezTo>
                    <a:pt x="164" y="65"/>
                    <a:pt x="161" y="63"/>
                    <a:pt x="160" y="63"/>
                  </a:cubicBezTo>
                  <a:cubicBezTo>
                    <a:pt x="158" y="62"/>
                    <a:pt x="156" y="62"/>
                    <a:pt x="154" y="63"/>
                  </a:cubicBezTo>
                  <a:cubicBezTo>
                    <a:pt x="152" y="63"/>
                    <a:pt x="148" y="66"/>
                    <a:pt x="147" y="67"/>
                  </a:cubicBezTo>
                  <a:cubicBezTo>
                    <a:pt x="145" y="69"/>
                    <a:pt x="142" y="73"/>
                    <a:pt x="141" y="75"/>
                  </a:cubicBezTo>
                  <a:cubicBezTo>
                    <a:pt x="139" y="77"/>
                    <a:pt x="136" y="81"/>
                    <a:pt x="134" y="83"/>
                  </a:cubicBezTo>
                  <a:cubicBezTo>
                    <a:pt x="134" y="85"/>
                    <a:pt x="132" y="87"/>
                    <a:pt x="132" y="89"/>
                  </a:cubicBezTo>
                  <a:cubicBezTo>
                    <a:pt x="131" y="91"/>
                    <a:pt x="131" y="97"/>
                    <a:pt x="132" y="99"/>
                  </a:cubicBezTo>
                  <a:cubicBezTo>
                    <a:pt x="132" y="101"/>
                    <a:pt x="133" y="104"/>
                    <a:pt x="134" y="106"/>
                  </a:cubicBezTo>
                  <a:cubicBezTo>
                    <a:pt x="133" y="106"/>
                    <a:pt x="132" y="106"/>
                    <a:pt x="131" y="106"/>
                  </a:cubicBezTo>
                  <a:cubicBezTo>
                    <a:pt x="130" y="107"/>
                    <a:pt x="128" y="109"/>
                    <a:pt x="127" y="110"/>
                  </a:cubicBezTo>
                  <a:cubicBezTo>
                    <a:pt x="126" y="111"/>
                    <a:pt x="124" y="113"/>
                    <a:pt x="124" y="114"/>
                  </a:cubicBezTo>
                  <a:cubicBezTo>
                    <a:pt x="123" y="116"/>
                    <a:pt x="125" y="121"/>
                    <a:pt x="125" y="123"/>
                  </a:cubicBezTo>
                  <a:cubicBezTo>
                    <a:pt x="126" y="124"/>
                    <a:pt x="127" y="126"/>
                    <a:pt x="127" y="127"/>
                  </a:cubicBezTo>
                  <a:cubicBezTo>
                    <a:pt x="128" y="128"/>
                    <a:pt x="130" y="128"/>
                    <a:pt x="131" y="129"/>
                  </a:cubicBezTo>
                  <a:cubicBezTo>
                    <a:pt x="132" y="130"/>
                    <a:pt x="133" y="132"/>
                    <a:pt x="133" y="134"/>
                  </a:cubicBezTo>
                  <a:cubicBezTo>
                    <a:pt x="132" y="134"/>
                    <a:pt x="131" y="136"/>
                    <a:pt x="130" y="136"/>
                  </a:cubicBezTo>
                  <a:cubicBezTo>
                    <a:pt x="129" y="137"/>
                    <a:pt x="126" y="136"/>
                    <a:pt x="124" y="136"/>
                  </a:cubicBezTo>
                  <a:cubicBezTo>
                    <a:pt x="123" y="135"/>
                    <a:pt x="120" y="134"/>
                    <a:pt x="118" y="134"/>
                  </a:cubicBezTo>
                  <a:cubicBezTo>
                    <a:pt x="117" y="134"/>
                    <a:pt x="115" y="137"/>
                    <a:pt x="114" y="138"/>
                  </a:cubicBezTo>
                  <a:cubicBezTo>
                    <a:pt x="114" y="139"/>
                    <a:pt x="113" y="142"/>
                    <a:pt x="113" y="143"/>
                  </a:cubicBezTo>
                  <a:cubicBezTo>
                    <a:pt x="112" y="145"/>
                    <a:pt x="111" y="148"/>
                    <a:pt x="110" y="150"/>
                  </a:cubicBezTo>
                  <a:cubicBezTo>
                    <a:pt x="109" y="151"/>
                    <a:pt x="106" y="154"/>
                    <a:pt x="105" y="156"/>
                  </a:cubicBezTo>
                  <a:cubicBezTo>
                    <a:pt x="103" y="157"/>
                    <a:pt x="101" y="159"/>
                    <a:pt x="99" y="160"/>
                  </a:cubicBezTo>
                  <a:cubicBezTo>
                    <a:pt x="98" y="161"/>
                    <a:pt x="95" y="161"/>
                    <a:pt x="94" y="161"/>
                  </a:cubicBezTo>
                  <a:cubicBezTo>
                    <a:pt x="91" y="162"/>
                    <a:pt x="86" y="163"/>
                    <a:pt x="84" y="164"/>
                  </a:cubicBezTo>
                  <a:cubicBezTo>
                    <a:pt x="81" y="165"/>
                    <a:pt x="77" y="168"/>
                    <a:pt x="75" y="170"/>
                  </a:cubicBezTo>
                  <a:cubicBezTo>
                    <a:pt x="73" y="171"/>
                    <a:pt x="69" y="174"/>
                    <a:pt x="68" y="175"/>
                  </a:cubicBezTo>
                  <a:cubicBezTo>
                    <a:pt x="66" y="177"/>
                    <a:pt x="64" y="181"/>
                    <a:pt x="62" y="183"/>
                  </a:cubicBezTo>
                  <a:cubicBezTo>
                    <a:pt x="61" y="183"/>
                    <a:pt x="59" y="184"/>
                    <a:pt x="57" y="185"/>
                  </a:cubicBezTo>
                  <a:cubicBezTo>
                    <a:pt x="57" y="183"/>
                    <a:pt x="56" y="181"/>
                    <a:pt x="56" y="180"/>
                  </a:cubicBezTo>
                  <a:cubicBezTo>
                    <a:pt x="55" y="177"/>
                    <a:pt x="52" y="172"/>
                    <a:pt x="50" y="169"/>
                  </a:cubicBezTo>
                  <a:cubicBezTo>
                    <a:pt x="49" y="167"/>
                    <a:pt x="46" y="163"/>
                    <a:pt x="45" y="160"/>
                  </a:cubicBezTo>
                  <a:cubicBezTo>
                    <a:pt x="45" y="158"/>
                    <a:pt x="46" y="154"/>
                    <a:pt x="46" y="152"/>
                  </a:cubicBezTo>
                  <a:cubicBezTo>
                    <a:pt x="46" y="150"/>
                    <a:pt x="44" y="145"/>
                    <a:pt x="44" y="143"/>
                  </a:cubicBezTo>
                  <a:cubicBezTo>
                    <a:pt x="44" y="141"/>
                    <a:pt x="46" y="138"/>
                    <a:pt x="46" y="136"/>
                  </a:cubicBezTo>
                  <a:cubicBezTo>
                    <a:pt x="46" y="134"/>
                    <a:pt x="46" y="129"/>
                    <a:pt x="46" y="127"/>
                  </a:cubicBezTo>
                  <a:cubicBezTo>
                    <a:pt x="47" y="125"/>
                    <a:pt x="50" y="122"/>
                    <a:pt x="50" y="120"/>
                  </a:cubicBezTo>
                  <a:cubicBezTo>
                    <a:pt x="49" y="118"/>
                    <a:pt x="46" y="117"/>
                    <a:pt x="45" y="116"/>
                  </a:cubicBezTo>
                  <a:cubicBezTo>
                    <a:pt x="43" y="114"/>
                    <a:pt x="37" y="112"/>
                    <a:pt x="35" y="110"/>
                  </a:cubicBezTo>
                  <a:cubicBezTo>
                    <a:pt x="33" y="107"/>
                    <a:pt x="30" y="101"/>
                    <a:pt x="29" y="98"/>
                  </a:cubicBezTo>
                  <a:cubicBezTo>
                    <a:pt x="27" y="95"/>
                    <a:pt x="24" y="87"/>
                    <a:pt x="21" y="84"/>
                  </a:cubicBezTo>
                  <a:cubicBezTo>
                    <a:pt x="20" y="82"/>
                    <a:pt x="15" y="77"/>
                    <a:pt x="13" y="75"/>
                  </a:cubicBezTo>
                  <a:cubicBezTo>
                    <a:pt x="11" y="73"/>
                    <a:pt x="6" y="69"/>
                    <a:pt x="3" y="68"/>
                  </a:cubicBezTo>
                  <a:cubicBezTo>
                    <a:pt x="3" y="67"/>
                    <a:pt x="1" y="66"/>
                    <a:pt x="0" y="65"/>
                  </a:cubicBezTo>
                  <a:cubicBezTo>
                    <a:pt x="0" y="65"/>
                    <a:pt x="0" y="64"/>
                    <a:pt x="1" y="64"/>
                  </a:cubicBezTo>
                  <a:cubicBezTo>
                    <a:pt x="2" y="62"/>
                    <a:pt x="2" y="58"/>
                    <a:pt x="3" y="56"/>
                  </a:cubicBezTo>
                  <a:cubicBezTo>
                    <a:pt x="4" y="54"/>
                    <a:pt x="8" y="52"/>
                    <a:pt x="10" y="51"/>
                  </a:cubicBezTo>
                  <a:cubicBezTo>
                    <a:pt x="11" y="51"/>
                    <a:pt x="15" y="50"/>
                    <a:pt x="16" y="50"/>
                  </a:cubicBezTo>
                  <a:cubicBezTo>
                    <a:pt x="19" y="49"/>
                    <a:pt x="24" y="46"/>
                    <a:pt x="27" y="44"/>
                  </a:cubicBezTo>
                  <a:cubicBezTo>
                    <a:pt x="29" y="43"/>
                    <a:pt x="33" y="40"/>
                    <a:pt x="35" y="38"/>
                  </a:cubicBezTo>
                  <a:cubicBezTo>
                    <a:pt x="36" y="36"/>
                    <a:pt x="38" y="32"/>
                    <a:pt x="39" y="31"/>
                  </a:cubicBezTo>
                  <a:cubicBezTo>
                    <a:pt x="40" y="29"/>
                    <a:pt x="41" y="26"/>
                    <a:pt x="43" y="25"/>
                  </a:cubicBezTo>
                  <a:cubicBezTo>
                    <a:pt x="44" y="23"/>
                    <a:pt x="48" y="22"/>
                    <a:pt x="50" y="20"/>
                  </a:cubicBezTo>
                  <a:cubicBezTo>
                    <a:pt x="51" y="19"/>
                    <a:pt x="53" y="17"/>
                    <a:pt x="54" y="15"/>
                  </a:cubicBezTo>
                  <a:cubicBezTo>
                    <a:pt x="54" y="15"/>
                    <a:pt x="54" y="14"/>
                    <a:pt x="55" y="13"/>
                  </a:cubicBezTo>
                  <a:cubicBezTo>
                    <a:pt x="55" y="13"/>
                    <a:pt x="55" y="13"/>
                    <a:pt x="55" y="13"/>
                  </a:cubicBezTo>
                  <a:cubicBezTo>
                    <a:pt x="57" y="13"/>
                    <a:pt x="59" y="11"/>
                    <a:pt x="61" y="10"/>
                  </a:cubicBezTo>
                  <a:cubicBezTo>
                    <a:pt x="62" y="8"/>
                    <a:pt x="65" y="5"/>
                    <a:pt x="66" y="4"/>
                  </a:cubicBezTo>
                  <a:cubicBezTo>
                    <a:pt x="68" y="3"/>
                    <a:pt x="71" y="1"/>
                    <a:pt x="73" y="1"/>
                  </a:cubicBezTo>
                  <a:cubicBezTo>
                    <a:pt x="77" y="0"/>
                    <a:pt x="88" y="0"/>
                    <a:pt x="93" y="1"/>
                  </a:cubicBezTo>
                  <a:cubicBezTo>
                    <a:pt x="97" y="2"/>
                    <a:pt x="107" y="5"/>
                    <a:pt x="111" y="8"/>
                  </a:cubicBezTo>
                  <a:cubicBezTo>
                    <a:pt x="117" y="11"/>
                    <a:pt x="130" y="20"/>
                    <a:pt x="136" y="24"/>
                  </a:cubicBezTo>
                  <a:cubicBezTo>
                    <a:pt x="141" y="27"/>
                    <a:pt x="150" y="33"/>
                    <a:pt x="155" y="37"/>
                  </a:cubicBezTo>
                  <a:cubicBezTo>
                    <a:pt x="158" y="39"/>
                    <a:pt x="163" y="45"/>
                    <a:pt x="166" y="48"/>
                  </a:cubicBezTo>
                  <a:cubicBezTo>
                    <a:pt x="168" y="49"/>
                    <a:pt x="174" y="52"/>
                    <a:pt x="177" y="53"/>
                  </a:cubicBezTo>
                  <a:cubicBezTo>
                    <a:pt x="177" y="54"/>
                    <a:pt x="178" y="54"/>
                    <a:pt x="179" y="5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61" name="Freeform 88">
              <a:extLst>
                <a:ext uri="{FF2B5EF4-FFF2-40B4-BE49-F238E27FC236}">
                  <a16:creationId xmlns:a16="http://schemas.microsoft.com/office/drawing/2014/main" id="{BFAB206E-72F7-486E-A6AE-C088046784F4}"/>
                </a:ext>
              </a:extLst>
            </p:cNvPr>
            <p:cNvSpPr>
              <a:spLocks/>
            </p:cNvSpPr>
            <p:nvPr/>
          </p:nvSpPr>
          <p:spPr bwMode="auto">
            <a:xfrm>
              <a:off x="6190890" y="1832333"/>
              <a:ext cx="252139" cy="219605"/>
            </a:xfrm>
            <a:custGeom>
              <a:avLst/>
              <a:gdLst/>
              <a:ahLst/>
              <a:cxnLst>
                <a:cxn ang="0">
                  <a:pos x="96" y="74"/>
                </a:cxn>
                <a:cxn ang="0">
                  <a:pos x="96" y="78"/>
                </a:cxn>
                <a:cxn ang="0">
                  <a:pos x="92" y="78"/>
                </a:cxn>
                <a:cxn ang="0">
                  <a:pos x="86" y="78"/>
                </a:cxn>
                <a:cxn ang="0">
                  <a:pos x="83" y="82"/>
                </a:cxn>
                <a:cxn ang="0">
                  <a:pos x="77" y="84"/>
                </a:cxn>
                <a:cxn ang="0">
                  <a:pos x="72" y="84"/>
                </a:cxn>
                <a:cxn ang="0">
                  <a:pos x="69" y="81"/>
                </a:cxn>
                <a:cxn ang="0">
                  <a:pos x="69" y="75"/>
                </a:cxn>
                <a:cxn ang="0">
                  <a:pos x="68" y="72"/>
                </a:cxn>
                <a:cxn ang="0">
                  <a:pos x="66" y="68"/>
                </a:cxn>
                <a:cxn ang="0">
                  <a:pos x="61" y="65"/>
                </a:cxn>
                <a:cxn ang="0">
                  <a:pos x="56" y="61"/>
                </a:cxn>
                <a:cxn ang="0">
                  <a:pos x="52" y="55"/>
                </a:cxn>
                <a:cxn ang="0">
                  <a:pos x="51" y="49"/>
                </a:cxn>
                <a:cxn ang="0">
                  <a:pos x="47" y="43"/>
                </a:cxn>
                <a:cxn ang="0">
                  <a:pos x="38" y="38"/>
                </a:cxn>
                <a:cxn ang="0">
                  <a:pos x="34" y="34"/>
                </a:cxn>
                <a:cxn ang="0">
                  <a:pos x="33" y="29"/>
                </a:cxn>
                <a:cxn ang="0">
                  <a:pos x="30" y="26"/>
                </a:cxn>
                <a:cxn ang="0">
                  <a:pos x="26" y="24"/>
                </a:cxn>
                <a:cxn ang="0">
                  <a:pos x="19" y="24"/>
                </a:cxn>
                <a:cxn ang="0">
                  <a:pos x="10" y="26"/>
                </a:cxn>
                <a:cxn ang="0">
                  <a:pos x="4" y="25"/>
                </a:cxn>
                <a:cxn ang="0">
                  <a:pos x="1" y="24"/>
                </a:cxn>
                <a:cxn ang="0">
                  <a:pos x="1" y="19"/>
                </a:cxn>
                <a:cxn ang="0">
                  <a:pos x="6" y="9"/>
                </a:cxn>
                <a:cxn ang="0">
                  <a:pos x="10" y="2"/>
                </a:cxn>
                <a:cxn ang="0">
                  <a:pos x="12" y="0"/>
                </a:cxn>
                <a:cxn ang="0">
                  <a:pos x="18" y="3"/>
                </a:cxn>
                <a:cxn ang="0">
                  <a:pos x="25" y="4"/>
                </a:cxn>
                <a:cxn ang="0">
                  <a:pos x="31" y="3"/>
                </a:cxn>
                <a:cxn ang="0">
                  <a:pos x="39" y="4"/>
                </a:cxn>
                <a:cxn ang="0">
                  <a:pos x="43" y="10"/>
                </a:cxn>
                <a:cxn ang="0">
                  <a:pos x="47" y="15"/>
                </a:cxn>
                <a:cxn ang="0">
                  <a:pos x="53" y="16"/>
                </a:cxn>
                <a:cxn ang="0">
                  <a:pos x="56" y="22"/>
                </a:cxn>
                <a:cxn ang="0">
                  <a:pos x="61" y="28"/>
                </a:cxn>
                <a:cxn ang="0">
                  <a:pos x="71" y="40"/>
                </a:cxn>
                <a:cxn ang="0">
                  <a:pos x="80" y="48"/>
                </a:cxn>
                <a:cxn ang="0">
                  <a:pos x="88" y="56"/>
                </a:cxn>
                <a:cxn ang="0">
                  <a:pos x="93" y="64"/>
                </a:cxn>
                <a:cxn ang="0">
                  <a:pos x="96" y="74"/>
                </a:cxn>
              </a:cxnLst>
              <a:rect l="0" t="0" r="r" b="b"/>
              <a:pathLst>
                <a:path w="96" h="84">
                  <a:moveTo>
                    <a:pt x="96" y="74"/>
                  </a:moveTo>
                  <a:cubicBezTo>
                    <a:pt x="96" y="75"/>
                    <a:pt x="96" y="77"/>
                    <a:pt x="96" y="78"/>
                  </a:cubicBezTo>
                  <a:cubicBezTo>
                    <a:pt x="95" y="79"/>
                    <a:pt x="93" y="78"/>
                    <a:pt x="92" y="78"/>
                  </a:cubicBezTo>
                  <a:cubicBezTo>
                    <a:pt x="90" y="78"/>
                    <a:pt x="87" y="78"/>
                    <a:pt x="86" y="78"/>
                  </a:cubicBezTo>
                  <a:cubicBezTo>
                    <a:pt x="85" y="79"/>
                    <a:pt x="84" y="81"/>
                    <a:pt x="83" y="82"/>
                  </a:cubicBezTo>
                  <a:cubicBezTo>
                    <a:pt x="81" y="82"/>
                    <a:pt x="78" y="83"/>
                    <a:pt x="77" y="84"/>
                  </a:cubicBezTo>
                  <a:cubicBezTo>
                    <a:pt x="75" y="84"/>
                    <a:pt x="73" y="84"/>
                    <a:pt x="72" y="84"/>
                  </a:cubicBezTo>
                  <a:cubicBezTo>
                    <a:pt x="71" y="83"/>
                    <a:pt x="69" y="82"/>
                    <a:pt x="69" y="81"/>
                  </a:cubicBezTo>
                  <a:cubicBezTo>
                    <a:pt x="68" y="79"/>
                    <a:pt x="69" y="77"/>
                    <a:pt x="69" y="75"/>
                  </a:cubicBezTo>
                  <a:cubicBezTo>
                    <a:pt x="69" y="74"/>
                    <a:pt x="69" y="72"/>
                    <a:pt x="68" y="72"/>
                  </a:cubicBezTo>
                  <a:cubicBezTo>
                    <a:pt x="68" y="71"/>
                    <a:pt x="66" y="68"/>
                    <a:pt x="66" y="68"/>
                  </a:cubicBezTo>
                  <a:cubicBezTo>
                    <a:pt x="66" y="68"/>
                    <a:pt x="62" y="66"/>
                    <a:pt x="61" y="65"/>
                  </a:cubicBezTo>
                  <a:cubicBezTo>
                    <a:pt x="60" y="64"/>
                    <a:pt x="57" y="62"/>
                    <a:pt x="56" y="61"/>
                  </a:cubicBezTo>
                  <a:cubicBezTo>
                    <a:pt x="55" y="60"/>
                    <a:pt x="53" y="57"/>
                    <a:pt x="52" y="55"/>
                  </a:cubicBezTo>
                  <a:cubicBezTo>
                    <a:pt x="51" y="54"/>
                    <a:pt x="52" y="50"/>
                    <a:pt x="51" y="49"/>
                  </a:cubicBezTo>
                  <a:cubicBezTo>
                    <a:pt x="50" y="47"/>
                    <a:pt x="48" y="44"/>
                    <a:pt x="47" y="43"/>
                  </a:cubicBezTo>
                  <a:cubicBezTo>
                    <a:pt x="45" y="41"/>
                    <a:pt x="40" y="39"/>
                    <a:pt x="38" y="38"/>
                  </a:cubicBezTo>
                  <a:cubicBezTo>
                    <a:pt x="37" y="37"/>
                    <a:pt x="35" y="35"/>
                    <a:pt x="34" y="34"/>
                  </a:cubicBezTo>
                  <a:cubicBezTo>
                    <a:pt x="34" y="33"/>
                    <a:pt x="33" y="30"/>
                    <a:pt x="33" y="29"/>
                  </a:cubicBezTo>
                  <a:cubicBezTo>
                    <a:pt x="32" y="28"/>
                    <a:pt x="31" y="26"/>
                    <a:pt x="30" y="26"/>
                  </a:cubicBezTo>
                  <a:cubicBezTo>
                    <a:pt x="29" y="25"/>
                    <a:pt x="27" y="25"/>
                    <a:pt x="26" y="24"/>
                  </a:cubicBezTo>
                  <a:cubicBezTo>
                    <a:pt x="25" y="24"/>
                    <a:pt x="21" y="24"/>
                    <a:pt x="19" y="24"/>
                  </a:cubicBezTo>
                  <a:cubicBezTo>
                    <a:pt x="17" y="25"/>
                    <a:pt x="12" y="26"/>
                    <a:pt x="10" y="26"/>
                  </a:cubicBezTo>
                  <a:cubicBezTo>
                    <a:pt x="8" y="26"/>
                    <a:pt x="5" y="26"/>
                    <a:pt x="4" y="25"/>
                  </a:cubicBezTo>
                  <a:cubicBezTo>
                    <a:pt x="3" y="25"/>
                    <a:pt x="2" y="24"/>
                    <a:pt x="1" y="24"/>
                  </a:cubicBezTo>
                  <a:cubicBezTo>
                    <a:pt x="0" y="22"/>
                    <a:pt x="0" y="20"/>
                    <a:pt x="1" y="19"/>
                  </a:cubicBezTo>
                  <a:cubicBezTo>
                    <a:pt x="1" y="16"/>
                    <a:pt x="5" y="11"/>
                    <a:pt x="6" y="9"/>
                  </a:cubicBezTo>
                  <a:cubicBezTo>
                    <a:pt x="7" y="7"/>
                    <a:pt x="9" y="4"/>
                    <a:pt x="10" y="2"/>
                  </a:cubicBezTo>
                  <a:cubicBezTo>
                    <a:pt x="11" y="2"/>
                    <a:pt x="11" y="1"/>
                    <a:pt x="12" y="0"/>
                  </a:cubicBezTo>
                  <a:cubicBezTo>
                    <a:pt x="14" y="1"/>
                    <a:pt x="17" y="2"/>
                    <a:pt x="18" y="3"/>
                  </a:cubicBezTo>
                  <a:cubicBezTo>
                    <a:pt x="20" y="3"/>
                    <a:pt x="23" y="4"/>
                    <a:pt x="25" y="4"/>
                  </a:cubicBezTo>
                  <a:cubicBezTo>
                    <a:pt x="26" y="4"/>
                    <a:pt x="29" y="3"/>
                    <a:pt x="31" y="3"/>
                  </a:cubicBezTo>
                  <a:cubicBezTo>
                    <a:pt x="33" y="3"/>
                    <a:pt x="37" y="3"/>
                    <a:pt x="39" y="4"/>
                  </a:cubicBezTo>
                  <a:cubicBezTo>
                    <a:pt x="41" y="5"/>
                    <a:pt x="42" y="9"/>
                    <a:pt x="43" y="10"/>
                  </a:cubicBezTo>
                  <a:cubicBezTo>
                    <a:pt x="44" y="12"/>
                    <a:pt x="46" y="14"/>
                    <a:pt x="47" y="15"/>
                  </a:cubicBezTo>
                  <a:cubicBezTo>
                    <a:pt x="48" y="16"/>
                    <a:pt x="51" y="15"/>
                    <a:pt x="53" y="16"/>
                  </a:cubicBezTo>
                  <a:cubicBezTo>
                    <a:pt x="54" y="17"/>
                    <a:pt x="55" y="20"/>
                    <a:pt x="56" y="22"/>
                  </a:cubicBezTo>
                  <a:cubicBezTo>
                    <a:pt x="58" y="23"/>
                    <a:pt x="60" y="26"/>
                    <a:pt x="61" y="28"/>
                  </a:cubicBezTo>
                  <a:cubicBezTo>
                    <a:pt x="64" y="31"/>
                    <a:pt x="68" y="37"/>
                    <a:pt x="71" y="40"/>
                  </a:cubicBezTo>
                  <a:cubicBezTo>
                    <a:pt x="73" y="42"/>
                    <a:pt x="77" y="46"/>
                    <a:pt x="80" y="48"/>
                  </a:cubicBezTo>
                  <a:cubicBezTo>
                    <a:pt x="82" y="50"/>
                    <a:pt x="86" y="54"/>
                    <a:pt x="88" y="56"/>
                  </a:cubicBezTo>
                  <a:cubicBezTo>
                    <a:pt x="89" y="58"/>
                    <a:pt x="92" y="62"/>
                    <a:pt x="93" y="64"/>
                  </a:cubicBezTo>
                  <a:cubicBezTo>
                    <a:pt x="94" y="67"/>
                    <a:pt x="95" y="71"/>
                    <a:pt x="96" y="7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62" name="Freeform 89">
              <a:extLst>
                <a:ext uri="{FF2B5EF4-FFF2-40B4-BE49-F238E27FC236}">
                  <a16:creationId xmlns:a16="http://schemas.microsoft.com/office/drawing/2014/main" id="{FF69F5F8-896F-4FEE-8716-33A53DAF5A41}"/>
                </a:ext>
              </a:extLst>
            </p:cNvPr>
            <p:cNvSpPr>
              <a:spLocks/>
            </p:cNvSpPr>
            <p:nvPr/>
          </p:nvSpPr>
          <p:spPr bwMode="auto">
            <a:xfrm>
              <a:off x="6104133" y="1867577"/>
              <a:ext cx="27112" cy="18979"/>
            </a:xfrm>
            <a:custGeom>
              <a:avLst/>
              <a:gdLst/>
              <a:ahLst/>
              <a:cxnLst>
                <a:cxn ang="0">
                  <a:pos x="10" y="4"/>
                </a:cxn>
                <a:cxn ang="0">
                  <a:pos x="5" y="7"/>
                </a:cxn>
                <a:cxn ang="0">
                  <a:pos x="1" y="5"/>
                </a:cxn>
                <a:cxn ang="0">
                  <a:pos x="1" y="2"/>
                </a:cxn>
                <a:cxn ang="0">
                  <a:pos x="3" y="0"/>
                </a:cxn>
                <a:cxn ang="0">
                  <a:pos x="7" y="0"/>
                </a:cxn>
                <a:cxn ang="0">
                  <a:pos x="9" y="2"/>
                </a:cxn>
                <a:cxn ang="0">
                  <a:pos x="10" y="4"/>
                </a:cxn>
              </a:cxnLst>
              <a:rect l="0" t="0" r="r" b="b"/>
              <a:pathLst>
                <a:path w="10" h="7">
                  <a:moveTo>
                    <a:pt x="10" y="4"/>
                  </a:moveTo>
                  <a:cubicBezTo>
                    <a:pt x="10" y="5"/>
                    <a:pt x="7" y="7"/>
                    <a:pt x="5" y="7"/>
                  </a:cubicBezTo>
                  <a:cubicBezTo>
                    <a:pt x="4" y="7"/>
                    <a:pt x="2" y="6"/>
                    <a:pt x="1" y="5"/>
                  </a:cubicBezTo>
                  <a:cubicBezTo>
                    <a:pt x="1" y="4"/>
                    <a:pt x="0" y="3"/>
                    <a:pt x="1" y="2"/>
                  </a:cubicBezTo>
                  <a:cubicBezTo>
                    <a:pt x="1" y="1"/>
                    <a:pt x="3" y="0"/>
                    <a:pt x="3" y="0"/>
                  </a:cubicBezTo>
                  <a:cubicBezTo>
                    <a:pt x="4" y="0"/>
                    <a:pt x="6" y="0"/>
                    <a:pt x="7" y="0"/>
                  </a:cubicBezTo>
                  <a:cubicBezTo>
                    <a:pt x="8" y="0"/>
                    <a:pt x="8" y="2"/>
                    <a:pt x="9" y="2"/>
                  </a:cubicBezTo>
                  <a:cubicBezTo>
                    <a:pt x="9" y="3"/>
                    <a:pt x="10" y="3"/>
                    <a:pt x="10" y="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63" name="Freeform 90">
              <a:extLst>
                <a:ext uri="{FF2B5EF4-FFF2-40B4-BE49-F238E27FC236}">
                  <a16:creationId xmlns:a16="http://schemas.microsoft.com/office/drawing/2014/main" id="{B1D38CC4-6E0A-4587-A21A-094DE6F97956}"/>
                </a:ext>
              </a:extLst>
            </p:cNvPr>
            <p:cNvSpPr>
              <a:spLocks/>
            </p:cNvSpPr>
            <p:nvPr/>
          </p:nvSpPr>
          <p:spPr bwMode="auto">
            <a:xfrm>
              <a:off x="5529367" y="1610018"/>
              <a:ext cx="694057" cy="620856"/>
            </a:xfrm>
            <a:custGeom>
              <a:avLst/>
              <a:gdLst/>
              <a:ahLst/>
              <a:cxnLst>
                <a:cxn ang="0">
                  <a:pos x="255" y="105"/>
                </a:cxn>
                <a:cxn ang="0">
                  <a:pos x="239" y="98"/>
                </a:cxn>
                <a:cxn ang="0">
                  <a:pos x="211" y="85"/>
                </a:cxn>
                <a:cxn ang="0">
                  <a:pos x="189" y="95"/>
                </a:cxn>
                <a:cxn ang="0">
                  <a:pos x="170" y="104"/>
                </a:cxn>
                <a:cxn ang="0">
                  <a:pos x="177" y="128"/>
                </a:cxn>
                <a:cxn ang="0">
                  <a:pos x="192" y="145"/>
                </a:cxn>
                <a:cxn ang="0">
                  <a:pos x="215" y="151"/>
                </a:cxn>
                <a:cxn ang="0">
                  <a:pos x="242" y="167"/>
                </a:cxn>
                <a:cxn ang="0">
                  <a:pos x="243" y="183"/>
                </a:cxn>
                <a:cxn ang="0">
                  <a:pos x="248" y="198"/>
                </a:cxn>
                <a:cxn ang="0">
                  <a:pos x="244" y="213"/>
                </a:cxn>
                <a:cxn ang="0">
                  <a:pos x="229" y="225"/>
                </a:cxn>
                <a:cxn ang="0">
                  <a:pos x="221" y="210"/>
                </a:cxn>
                <a:cxn ang="0">
                  <a:pos x="209" y="199"/>
                </a:cxn>
                <a:cxn ang="0">
                  <a:pos x="196" y="185"/>
                </a:cxn>
                <a:cxn ang="0">
                  <a:pos x="179" y="153"/>
                </a:cxn>
                <a:cxn ang="0">
                  <a:pos x="151" y="130"/>
                </a:cxn>
                <a:cxn ang="0">
                  <a:pos x="123" y="121"/>
                </a:cxn>
                <a:cxn ang="0">
                  <a:pos x="88" y="119"/>
                </a:cxn>
                <a:cxn ang="0">
                  <a:pos x="79" y="141"/>
                </a:cxn>
                <a:cxn ang="0">
                  <a:pos x="94" y="163"/>
                </a:cxn>
                <a:cxn ang="0">
                  <a:pos x="112" y="187"/>
                </a:cxn>
                <a:cxn ang="0">
                  <a:pos x="132" y="202"/>
                </a:cxn>
                <a:cxn ang="0">
                  <a:pos x="153" y="209"/>
                </a:cxn>
                <a:cxn ang="0">
                  <a:pos x="173" y="228"/>
                </a:cxn>
                <a:cxn ang="0">
                  <a:pos x="176" y="236"/>
                </a:cxn>
                <a:cxn ang="0">
                  <a:pos x="129" y="223"/>
                </a:cxn>
                <a:cxn ang="0">
                  <a:pos x="87" y="215"/>
                </a:cxn>
                <a:cxn ang="0">
                  <a:pos x="79" y="186"/>
                </a:cxn>
                <a:cxn ang="0">
                  <a:pos x="75" y="144"/>
                </a:cxn>
                <a:cxn ang="0">
                  <a:pos x="40" y="119"/>
                </a:cxn>
                <a:cxn ang="0">
                  <a:pos x="0" y="99"/>
                </a:cxn>
                <a:cxn ang="0">
                  <a:pos x="27" y="58"/>
                </a:cxn>
                <a:cxn ang="0">
                  <a:pos x="48" y="48"/>
                </a:cxn>
                <a:cxn ang="0">
                  <a:pos x="91" y="22"/>
                </a:cxn>
                <a:cxn ang="0">
                  <a:pos x="120" y="19"/>
                </a:cxn>
                <a:cxn ang="0">
                  <a:pos x="153" y="18"/>
                </a:cxn>
                <a:cxn ang="0">
                  <a:pos x="177" y="5"/>
                </a:cxn>
                <a:cxn ang="0">
                  <a:pos x="189" y="4"/>
                </a:cxn>
                <a:cxn ang="0">
                  <a:pos x="205" y="18"/>
                </a:cxn>
                <a:cxn ang="0">
                  <a:pos x="226" y="28"/>
                </a:cxn>
                <a:cxn ang="0">
                  <a:pos x="218" y="38"/>
                </a:cxn>
                <a:cxn ang="0">
                  <a:pos x="202" y="43"/>
                </a:cxn>
                <a:cxn ang="0">
                  <a:pos x="214" y="72"/>
                </a:cxn>
                <a:cxn ang="0">
                  <a:pos x="243" y="81"/>
                </a:cxn>
                <a:cxn ang="0">
                  <a:pos x="249" y="66"/>
                </a:cxn>
                <a:cxn ang="0">
                  <a:pos x="258" y="68"/>
                </a:cxn>
              </a:cxnLst>
              <a:rect l="0" t="0" r="r" b="b"/>
              <a:pathLst>
                <a:path w="266" h="238">
                  <a:moveTo>
                    <a:pt x="266" y="86"/>
                  </a:moveTo>
                  <a:cubicBezTo>
                    <a:pt x="265" y="87"/>
                    <a:pt x="265" y="88"/>
                    <a:pt x="264" y="88"/>
                  </a:cubicBezTo>
                  <a:cubicBezTo>
                    <a:pt x="263" y="90"/>
                    <a:pt x="261" y="93"/>
                    <a:pt x="260" y="95"/>
                  </a:cubicBezTo>
                  <a:cubicBezTo>
                    <a:pt x="259" y="97"/>
                    <a:pt x="255" y="102"/>
                    <a:pt x="255" y="105"/>
                  </a:cubicBezTo>
                  <a:cubicBezTo>
                    <a:pt x="254" y="106"/>
                    <a:pt x="254" y="108"/>
                    <a:pt x="255" y="110"/>
                  </a:cubicBezTo>
                  <a:cubicBezTo>
                    <a:pt x="253" y="109"/>
                    <a:pt x="251" y="108"/>
                    <a:pt x="250" y="107"/>
                  </a:cubicBezTo>
                  <a:cubicBezTo>
                    <a:pt x="249" y="106"/>
                    <a:pt x="247" y="104"/>
                    <a:pt x="246" y="103"/>
                  </a:cubicBezTo>
                  <a:cubicBezTo>
                    <a:pt x="244" y="101"/>
                    <a:pt x="240" y="99"/>
                    <a:pt x="239" y="98"/>
                  </a:cubicBezTo>
                  <a:cubicBezTo>
                    <a:pt x="237" y="96"/>
                    <a:pt x="235" y="92"/>
                    <a:pt x="233" y="91"/>
                  </a:cubicBezTo>
                  <a:cubicBezTo>
                    <a:pt x="231" y="89"/>
                    <a:pt x="227" y="88"/>
                    <a:pt x="224" y="87"/>
                  </a:cubicBezTo>
                  <a:cubicBezTo>
                    <a:pt x="223" y="87"/>
                    <a:pt x="220" y="86"/>
                    <a:pt x="218" y="86"/>
                  </a:cubicBezTo>
                  <a:cubicBezTo>
                    <a:pt x="217" y="85"/>
                    <a:pt x="213" y="85"/>
                    <a:pt x="211" y="85"/>
                  </a:cubicBezTo>
                  <a:cubicBezTo>
                    <a:pt x="209" y="85"/>
                    <a:pt x="206" y="86"/>
                    <a:pt x="204" y="87"/>
                  </a:cubicBezTo>
                  <a:cubicBezTo>
                    <a:pt x="203" y="87"/>
                    <a:pt x="201" y="89"/>
                    <a:pt x="200" y="90"/>
                  </a:cubicBezTo>
                  <a:cubicBezTo>
                    <a:pt x="199" y="91"/>
                    <a:pt x="196" y="93"/>
                    <a:pt x="195" y="94"/>
                  </a:cubicBezTo>
                  <a:cubicBezTo>
                    <a:pt x="193" y="94"/>
                    <a:pt x="190" y="95"/>
                    <a:pt x="189" y="95"/>
                  </a:cubicBezTo>
                  <a:cubicBezTo>
                    <a:pt x="187" y="95"/>
                    <a:pt x="182" y="94"/>
                    <a:pt x="180" y="95"/>
                  </a:cubicBezTo>
                  <a:cubicBezTo>
                    <a:pt x="179" y="95"/>
                    <a:pt x="176" y="96"/>
                    <a:pt x="175" y="96"/>
                  </a:cubicBezTo>
                  <a:cubicBezTo>
                    <a:pt x="174" y="97"/>
                    <a:pt x="173" y="99"/>
                    <a:pt x="172" y="100"/>
                  </a:cubicBezTo>
                  <a:cubicBezTo>
                    <a:pt x="171" y="101"/>
                    <a:pt x="170" y="103"/>
                    <a:pt x="170" y="104"/>
                  </a:cubicBezTo>
                  <a:cubicBezTo>
                    <a:pt x="169" y="105"/>
                    <a:pt x="167" y="107"/>
                    <a:pt x="167" y="109"/>
                  </a:cubicBezTo>
                  <a:cubicBezTo>
                    <a:pt x="166" y="110"/>
                    <a:pt x="167" y="113"/>
                    <a:pt x="168" y="114"/>
                  </a:cubicBezTo>
                  <a:cubicBezTo>
                    <a:pt x="169" y="116"/>
                    <a:pt x="170" y="119"/>
                    <a:pt x="171" y="120"/>
                  </a:cubicBezTo>
                  <a:cubicBezTo>
                    <a:pt x="173" y="122"/>
                    <a:pt x="175" y="126"/>
                    <a:pt x="177" y="128"/>
                  </a:cubicBezTo>
                  <a:cubicBezTo>
                    <a:pt x="179" y="129"/>
                    <a:pt x="183" y="130"/>
                    <a:pt x="184" y="131"/>
                  </a:cubicBezTo>
                  <a:cubicBezTo>
                    <a:pt x="185" y="132"/>
                    <a:pt x="187" y="134"/>
                    <a:pt x="188" y="135"/>
                  </a:cubicBezTo>
                  <a:cubicBezTo>
                    <a:pt x="189" y="136"/>
                    <a:pt x="189" y="139"/>
                    <a:pt x="189" y="140"/>
                  </a:cubicBezTo>
                  <a:cubicBezTo>
                    <a:pt x="190" y="141"/>
                    <a:pt x="191" y="144"/>
                    <a:pt x="192" y="145"/>
                  </a:cubicBezTo>
                  <a:cubicBezTo>
                    <a:pt x="193" y="145"/>
                    <a:pt x="196" y="146"/>
                    <a:pt x="197" y="147"/>
                  </a:cubicBezTo>
                  <a:cubicBezTo>
                    <a:pt x="198" y="147"/>
                    <a:pt x="201" y="150"/>
                    <a:pt x="202" y="150"/>
                  </a:cubicBezTo>
                  <a:cubicBezTo>
                    <a:pt x="203" y="151"/>
                    <a:pt x="206" y="152"/>
                    <a:pt x="207" y="152"/>
                  </a:cubicBezTo>
                  <a:cubicBezTo>
                    <a:pt x="209" y="152"/>
                    <a:pt x="213" y="151"/>
                    <a:pt x="215" y="151"/>
                  </a:cubicBezTo>
                  <a:cubicBezTo>
                    <a:pt x="216" y="151"/>
                    <a:pt x="220" y="151"/>
                    <a:pt x="222" y="152"/>
                  </a:cubicBezTo>
                  <a:cubicBezTo>
                    <a:pt x="224" y="153"/>
                    <a:pt x="227" y="157"/>
                    <a:pt x="229" y="158"/>
                  </a:cubicBezTo>
                  <a:cubicBezTo>
                    <a:pt x="231" y="160"/>
                    <a:pt x="235" y="162"/>
                    <a:pt x="237" y="163"/>
                  </a:cubicBezTo>
                  <a:cubicBezTo>
                    <a:pt x="239" y="164"/>
                    <a:pt x="241" y="166"/>
                    <a:pt x="242" y="167"/>
                  </a:cubicBezTo>
                  <a:cubicBezTo>
                    <a:pt x="243" y="168"/>
                    <a:pt x="245" y="170"/>
                    <a:pt x="245" y="172"/>
                  </a:cubicBezTo>
                  <a:cubicBezTo>
                    <a:pt x="246" y="173"/>
                    <a:pt x="245" y="176"/>
                    <a:pt x="244" y="177"/>
                  </a:cubicBezTo>
                  <a:cubicBezTo>
                    <a:pt x="244" y="178"/>
                    <a:pt x="242" y="179"/>
                    <a:pt x="242" y="179"/>
                  </a:cubicBezTo>
                  <a:cubicBezTo>
                    <a:pt x="242" y="180"/>
                    <a:pt x="243" y="182"/>
                    <a:pt x="243" y="183"/>
                  </a:cubicBezTo>
                  <a:cubicBezTo>
                    <a:pt x="244" y="184"/>
                    <a:pt x="245" y="186"/>
                    <a:pt x="246" y="187"/>
                  </a:cubicBezTo>
                  <a:cubicBezTo>
                    <a:pt x="246" y="188"/>
                    <a:pt x="246" y="190"/>
                    <a:pt x="245" y="191"/>
                  </a:cubicBezTo>
                  <a:cubicBezTo>
                    <a:pt x="245" y="192"/>
                    <a:pt x="244" y="194"/>
                    <a:pt x="244" y="195"/>
                  </a:cubicBezTo>
                  <a:cubicBezTo>
                    <a:pt x="244" y="196"/>
                    <a:pt x="247" y="197"/>
                    <a:pt x="248" y="198"/>
                  </a:cubicBezTo>
                  <a:cubicBezTo>
                    <a:pt x="249" y="198"/>
                    <a:pt x="251" y="199"/>
                    <a:pt x="251" y="200"/>
                  </a:cubicBezTo>
                  <a:cubicBezTo>
                    <a:pt x="251" y="201"/>
                    <a:pt x="251" y="203"/>
                    <a:pt x="250" y="204"/>
                  </a:cubicBezTo>
                  <a:cubicBezTo>
                    <a:pt x="250" y="205"/>
                    <a:pt x="248" y="207"/>
                    <a:pt x="247" y="208"/>
                  </a:cubicBezTo>
                  <a:cubicBezTo>
                    <a:pt x="246" y="209"/>
                    <a:pt x="244" y="211"/>
                    <a:pt x="244" y="213"/>
                  </a:cubicBezTo>
                  <a:cubicBezTo>
                    <a:pt x="243" y="214"/>
                    <a:pt x="244" y="218"/>
                    <a:pt x="243" y="219"/>
                  </a:cubicBezTo>
                  <a:cubicBezTo>
                    <a:pt x="242" y="221"/>
                    <a:pt x="240" y="225"/>
                    <a:pt x="238" y="226"/>
                  </a:cubicBezTo>
                  <a:cubicBezTo>
                    <a:pt x="237" y="227"/>
                    <a:pt x="235" y="228"/>
                    <a:pt x="233" y="227"/>
                  </a:cubicBezTo>
                  <a:cubicBezTo>
                    <a:pt x="232" y="227"/>
                    <a:pt x="230" y="226"/>
                    <a:pt x="229" y="225"/>
                  </a:cubicBezTo>
                  <a:cubicBezTo>
                    <a:pt x="229" y="224"/>
                    <a:pt x="229" y="221"/>
                    <a:pt x="228" y="221"/>
                  </a:cubicBezTo>
                  <a:cubicBezTo>
                    <a:pt x="227" y="220"/>
                    <a:pt x="224" y="220"/>
                    <a:pt x="223" y="219"/>
                  </a:cubicBezTo>
                  <a:cubicBezTo>
                    <a:pt x="222" y="218"/>
                    <a:pt x="221" y="216"/>
                    <a:pt x="221" y="215"/>
                  </a:cubicBezTo>
                  <a:cubicBezTo>
                    <a:pt x="221" y="214"/>
                    <a:pt x="222" y="211"/>
                    <a:pt x="221" y="210"/>
                  </a:cubicBezTo>
                  <a:cubicBezTo>
                    <a:pt x="221" y="209"/>
                    <a:pt x="220" y="206"/>
                    <a:pt x="219" y="205"/>
                  </a:cubicBezTo>
                  <a:cubicBezTo>
                    <a:pt x="218" y="204"/>
                    <a:pt x="214" y="206"/>
                    <a:pt x="213" y="205"/>
                  </a:cubicBezTo>
                  <a:cubicBezTo>
                    <a:pt x="212" y="204"/>
                    <a:pt x="212" y="202"/>
                    <a:pt x="212" y="202"/>
                  </a:cubicBezTo>
                  <a:cubicBezTo>
                    <a:pt x="211" y="201"/>
                    <a:pt x="210" y="199"/>
                    <a:pt x="209" y="199"/>
                  </a:cubicBezTo>
                  <a:cubicBezTo>
                    <a:pt x="208" y="199"/>
                    <a:pt x="206" y="202"/>
                    <a:pt x="205" y="202"/>
                  </a:cubicBezTo>
                  <a:cubicBezTo>
                    <a:pt x="204" y="202"/>
                    <a:pt x="200" y="200"/>
                    <a:pt x="199" y="199"/>
                  </a:cubicBezTo>
                  <a:cubicBezTo>
                    <a:pt x="198" y="198"/>
                    <a:pt x="196" y="195"/>
                    <a:pt x="196" y="194"/>
                  </a:cubicBezTo>
                  <a:cubicBezTo>
                    <a:pt x="195" y="192"/>
                    <a:pt x="196" y="187"/>
                    <a:pt x="196" y="185"/>
                  </a:cubicBezTo>
                  <a:cubicBezTo>
                    <a:pt x="196" y="183"/>
                    <a:pt x="196" y="179"/>
                    <a:pt x="195" y="177"/>
                  </a:cubicBezTo>
                  <a:cubicBezTo>
                    <a:pt x="194" y="174"/>
                    <a:pt x="192" y="169"/>
                    <a:pt x="190" y="167"/>
                  </a:cubicBezTo>
                  <a:cubicBezTo>
                    <a:pt x="189" y="166"/>
                    <a:pt x="184" y="163"/>
                    <a:pt x="183" y="161"/>
                  </a:cubicBezTo>
                  <a:cubicBezTo>
                    <a:pt x="182" y="160"/>
                    <a:pt x="180" y="155"/>
                    <a:pt x="179" y="153"/>
                  </a:cubicBezTo>
                  <a:cubicBezTo>
                    <a:pt x="177" y="150"/>
                    <a:pt x="173" y="143"/>
                    <a:pt x="171" y="140"/>
                  </a:cubicBezTo>
                  <a:cubicBezTo>
                    <a:pt x="170" y="138"/>
                    <a:pt x="167" y="134"/>
                    <a:pt x="165" y="132"/>
                  </a:cubicBezTo>
                  <a:cubicBezTo>
                    <a:pt x="164" y="131"/>
                    <a:pt x="161" y="130"/>
                    <a:pt x="159" y="130"/>
                  </a:cubicBezTo>
                  <a:cubicBezTo>
                    <a:pt x="157" y="129"/>
                    <a:pt x="153" y="130"/>
                    <a:pt x="151" y="130"/>
                  </a:cubicBezTo>
                  <a:cubicBezTo>
                    <a:pt x="148" y="129"/>
                    <a:pt x="145" y="128"/>
                    <a:pt x="142" y="128"/>
                  </a:cubicBezTo>
                  <a:cubicBezTo>
                    <a:pt x="140" y="127"/>
                    <a:pt x="135" y="127"/>
                    <a:pt x="133" y="126"/>
                  </a:cubicBezTo>
                  <a:cubicBezTo>
                    <a:pt x="131" y="126"/>
                    <a:pt x="129" y="125"/>
                    <a:pt x="128" y="124"/>
                  </a:cubicBezTo>
                  <a:cubicBezTo>
                    <a:pt x="126" y="124"/>
                    <a:pt x="124" y="121"/>
                    <a:pt x="123" y="121"/>
                  </a:cubicBezTo>
                  <a:cubicBezTo>
                    <a:pt x="120" y="120"/>
                    <a:pt x="115" y="120"/>
                    <a:pt x="113" y="119"/>
                  </a:cubicBezTo>
                  <a:cubicBezTo>
                    <a:pt x="110" y="118"/>
                    <a:pt x="107" y="116"/>
                    <a:pt x="105" y="115"/>
                  </a:cubicBezTo>
                  <a:cubicBezTo>
                    <a:pt x="102" y="115"/>
                    <a:pt x="96" y="115"/>
                    <a:pt x="93" y="115"/>
                  </a:cubicBezTo>
                  <a:cubicBezTo>
                    <a:pt x="92" y="116"/>
                    <a:pt x="89" y="117"/>
                    <a:pt x="88" y="119"/>
                  </a:cubicBezTo>
                  <a:cubicBezTo>
                    <a:pt x="87" y="120"/>
                    <a:pt x="88" y="124"/>
                    <a:pt x="87" y="125"/>
                  </a:cubicBezTo>
                  <a:cubicBezTo>
                    <a:pt x="86" y="127"/>
                    <a:pt x="84" y="129"/>
                    <a:pt x="83" y="130"/>
                  </a:cubicBezTo>
                  <a:cubicBezTo>
                    <a:pt x="82" y="132"/>
                    <a:pt x="80" y="133"/>
                    <a:pt x="80" y="135"/>
                  </a:cubicBezTo>
                  <a:cubicBezTo>
                    <a:pt x="79" y="136"/>
                    <a:pt x="79" y="140"/>
                    <a:pt x="79" y="141"/>
                  </a:cubicBezTo>
                  <a:cubicBezTo>
                    <a:pt x="80" y="143"/>
                    <a:pt x="81" y="144"/>
                    <a:pt x="82" y="146"/>
                  </a:cubicBezTo>
                  <a:cubicBezTo>
                    <a:pt x="82" y="147"/>
                    <a:pt x="83" y="149"/>
                    <a:pt x="84" y="150"/>
                  </a:cubicBezTo>
                  <a:cubicBezTo>
                    <a:pt x="85" y="152"/>
                    <a:pt x="88" y="158"/>
                    <a:pt x="90" y="160"/>
                  </a:cubicBezTo>
                  <a:cubicBezTo>
                    <a:pt x="91" y="161"/>
                    <a:pt x="93" y="163"/>
                    <a:pt x="94" y="163"/>
                  </a:cubicBezTo>
                  <a:cubicBezTo>
                    <a:pt x="95" y="164"/>
                    <a:pt x="97" y="165"/>
                    <a:pt x="97" y="166"/>
                  </a:cubicBezTo>
                  <a:cubicBezTo>
                    <a:pt x="99" y="168"/>
                    <a:pt x="99" y="173"/>
                    <a:pt x="100" y="175"/>
                  </a:cubicBezTo>
                  <a:cubicBezTo>
                    <a:pt x="101" y="177"/>
                    <a:pt x="105" y="181"/>
                    <a:pt x="107" y="182"/>
                  </a:cubicBezTo>
                  <a:cubicBezTo>
                    <a:pt x="108" y="184"/>
                    <a:pt x="111" y="186"/>
                    <a:pt x="112" y="187"/>
                  </a:cubicBezTo>
                  <a:cubicBezTo>
                    <a:pt x="113" y="188"/>
                    <a:pt x="115" y="190"/>
                    <a:pt x="116" y="191"/>
                  </a:cubicBezTo>
                  <a:cubicBezTo>
                    <a:pt x="118" y="193"/>
                    <a:pt x="119" y="197"/>
                    <a:pt x="121" y="199"/>
                  </a:cubicBezTo>
                  <a:cubicBezTo>
                    <a:pt x="122" y="200"/>
                    <a:pt x="124" y="202"/>
                    <a:pt x="125" y="202"/>
                  </a:cubicBezTo>
                  <a:cubicBezTo>
                    <a:pt x="127" y="203"/>
                    <a:pt x="130" y="202"/>
                    <a:pt x="132" y="202"/>
                  </a:cubicBezTo>
                  <a:cubicBezTo>
                    <a:pt x="134" y="203"/>
                    <a:pt x="138" y="203"/>
                    <a:pt x="139" y="204"/>
                  </a:cubicBezTo>
                  <a:cubicBezTo>
                    <a:pt x="140" y="205"/>
                    <a:pt x="138" y="208"/>
                    <a:pt x="139" y="209"/>
                  </a:cubicBezTo>
                  <a:cubicBezTo>
                    <a:pt x="141" y="210"/>
                    <a:pt x="146" y="209"/>
                    <a:pt x="148" y="209"/>
                  </a:cubicBezTo>
                  <a:cubicBezTo>
                    <a:pt x="149" y="209"/>
                    <a:pt x="152" y="209"/>
                    <a:pt x="153" y="209"/>
                  </a:cubicBezTo>
                  <a:cubicBezTo>
                    <a:pt x="155" y="210"/>
                    <a:pt x="159" y="212"/>
                    <a:pt x="160" y="213"/>
                  </a:cubicBezTo>
                  <a:cubicBezTo>
                    <a:pt x="162" y="214"/>
                    <a:pt x="164" y="217"/>
                    <a:pt x="165" y="219"/>
                  </a:cubicBezTo>
                  <a:cubicBezTo>
                    <a:pt x="166" y="220"/>
                    <a:pt x="167" y="223"/>
                    <a:pt x="168" y="224"/>
                  </a:cubicBezTo>
                  <a:cubicBezTo>
                    <a:pt x="169" y="226"/>
                    <a:pt x="172" y="228"/>
                    <a:pt x="173" y="228"/>
                  </a:cubicBezTo>
                  <a:cubicBezTo>
                    <a:pt x="175" y="229"/>
                    <a:pt x="177" y="228"/>
                    <a:pt x="178" y="228"/>
                  </a:cubicBezTo>
                  <a:cubicBezTo>
                    <a:pt x="179" y="228"/>
                    <a:pt x="182" y="229"/>
                    <a:pt x="182" y="230"/>
                  </a:cubicBezTo>
                  <a:cubicBezTo>
                    <a:pt x="183" y="231"/>
                    <a:pt x="183" y="233"/>
                    <a:pt x="182" y="233"/>
                  </a:cubicBezTo>
                  <a:cubicBezTo>
                    <a:pt x="181" y="235"/>
                    <a:pt x="178" y="235"/>
                    <a:pt x="176" y="236"/>
                  </a:cubicBezTo>
                  <a:cubicBezTo>
                    <a:pt x="173" y="237"/>
                    <a:pt x="167" y="238"/>
                    <a:pt x="164" y="238"/>
                  </a:cubicBezTo>
                  <a:cubicBezTo>
                    <a:pt x="161" y="238"/>
                    <a:pt x="155" y="235"/>
                    <a:pt x="152" y="234"/>
                  </a:cubicBezTo>
                  <a:cubicBezTo>
                    <a:pt x="149" y="233"/>
                    <a:pt x="143" y="229"/>
                    <a:pt x="139" y="227"/>
                  </a:cubicBezTo>
                  <a:cubicBezTo>
                    <a:pt x="137" y="226"/>
                    <a:pt x="132" y="224"/>
                    <a:pt x="129" y="223"/>
                  </a:cubicBezTo>
                  <a:cubicBezTo>
                    <a:pt x="125" y="221"/>
                    <a:pt x="118" y="218"/>
                    <a:pt x="114" y="218"/>
                  </a:cubicBezTo>
                  <a:cubicBezTo>
                    <a:pt x="110" y="217"/>
                    <a:pt x="103" y="217"/>
                    <a:pt x="100" y="217"/>
                  </a:cubicBezTo>
                  <a:cubicBezTo>
                    <a:pt x="98" y="218"/>
                    <a:pt x="93" y="220"/>
                    <a:pt x="91" y="219"/>
                  </a:cubicBezTo>
                  <a:cubicBezTo>
                    <a:pt x="90" y="219"/>
                    <a:pt x="87" y="216"/>
                    <a:pt x="87" y="215"/>
                  </a:cubicBezTo>
                  <a:cubicBezTo>
                    <a:pt x="87" y="213"/>
                    <a:pt x="90" y="211"/>
                    <a:pt x="90" y="210"/>
                  </a:cubicBezTo>
                  <a:cubicBezTo>
                    <a:pt x="90" y="208"/>
                    <a:pt x="90" y="204"/>
                    <a:pt x="89" y="203"/>
                  </a:cubicBezTo>
                  <a:cubicBezTo>
                    <a:pt x="89" y="200"/>
                    <a:pt x="87" y="195"/>
                    <a:pt x="85" y="193"/>
                  </a:cubicBezTo>
                  <a:cubicBezTo>
                    <a:pt x="84" y="191"/>
                    <a:pt x="80" y="188"/>
                    <a:pt x="79" y="186"/>
                  </a:cubicBezTo>
                  <a:cubicBezTo>
                    <a:pt x="78" y="185"/>
                    <a:pt x="75" y="182"/>
                    <a:pt x="75" y="180"/>
                  </a:cubicBezTo>
                  <a:cubicBezTo>
                    <a:pt x="74" y="178"/>
                    <a:pt x="75" y="173"/>
                    <a:pt x="75" y="171"/>
                  </a:cubicBezTo>
                  <a:cubicBezTo>
                    <a:pt x="76" y="168"/>
                    <a:pt x="77" y="162"/>
                    <a:pt x="77" y="159"/>
                  </a:cubicBezTo>
                  <a:cubicBezTo>
                    <a:pt x="77" y="155"/>
                    <a:pt x="76" y="148"/>
                    <a:pt x="75" y="144"/>
                  </a:cubicBezTo>
                  <a:cubicBezTo>
                    <a:pt x="75" y="142"/>
                    <a:pt x="74" y="137"/>
                    <a:pt x="72" y="134"/>
                  </a:cubicBezTo>
                  <a:cubicBezTo>
                    <a:pt x="70" y="131"/>
                    <a:pt x="64" y="126"/>
                    <a:pt x="60" y="124"/>
                  </a:cubicBezTo>
                  <a:cubicBezTo>
                    <a:pt x="58" y="123"/>
                    <a:pt x="54" y="122"/>
                    <a:pt x="51" y="121"/>
                  </a:cubicBezTo>
                  <a:cubicBezTo>
                    <a:pt x="49" y="120"/>
                    <a:pt x="43" y="120"/>
                    <a:pt x="40" y="119"/>
                  </a:cubicBezTo>
                  <a:cubicBezTo>
                    <a:pt x="38" y="118"/>
                    <a:pt x="35" y="115"/>
                    <a:pt x="34" y="114"/>
                  </a:cubicBezTo>
                  <a:cubicBezTo>
                    <a:pt x="31" y="113"/>
                    <a:pt x="25" y="111"/>
                    <a:pt x="22" y="110"/>
                  </a:cubicBezTo>
                  <a:cubicBezTo>
                    <a:pt x="19" y="109"/>
                    <a:pt x="13" y="106"/>
                    <a:pt x="10" y="104"/>
                  </a:cubicBezTo>
                  <a:cubicBezTo>
                    <a:pt x="7" y="103"/>
                    <a:pt x="3" y="101"/>
                    <a:pt x="0" y="99"/>
                  </a:cubicBezTo>
                  <a:cubicBezTo>
                    <a:pt x="1" y="97"/>
                    <a:pt x="3" y="94"/>
                    <a:pt x="4" y="93"/>
                  </a:cubicBezTo>
                  <a:cubicBezTo>
                    <a:pt x="6" y="89"/>
                    <a:pt x="12" y="82"/>
                    <a:pt x="14" y="79"/>
                  </a:cubicBezTo>
                  <a:cubicBezTo>
                    <a:pt x="16" y="76"/>
                    <a:pt x="18" y="71"/>
                    <a:pt x="20" y="68"/>
                  </a:cubicBezTo>
                  <a:cubicBezTo>
                    <a:pt x="21" y="65"/>
                    <a:pt x="25" y="60"/>
                    <a:pt x="27" y="58"/>
                  </a:cubicBezTo>
                  <a:cubicBezTo>
                    <a:pt x="29" y="57"/>
                    <a:pt x="32" y="56"/>
                    <a:pt x="33" y="56"/>
                  </a:cubicBezTo>
                  <a:cubicBezTo>
                    <a:pt x="35" y="56"/>
                    <a:pt x="38" y="56"/>
                    <a:pt x="40" y="56"/>
                  </a:cubicBezTo>
                  <a:cubicBezTo>
                    <a:pt x="42" y="56"/>
                    <a:pt x="44" y="55"/>
                    <a:pt x="45" y="54"/>
                  </a:cubicBezTo>
                  <a:cubicBezTo>
                    <a:pt x="47" y="53"/>
                    <a:pt x="47" y="49"/>
                    <a:pt x="48" y="48"/>
                  </a:cubicBezTo>
                  <a:cubicBezTo>
                    <a:pt x="49" y="46"/>
                    <a:pt x="52" y="45"/>
                    <a:pt x="54" y="43"/>
                  </a:cubicBezTo>
                  <a:cubicBezTo>
                    <a:pt x="57" y="41"/>
                    <a:pt x="65" y="36"/>
                    <a:pt x="69" y="34"/>
                  </a:cubicBezTo>
                  <a:cubicBezTo>
                    <a:pt x="72" y="32"/>
                    <a:pt x="78" y="28"/>
                    <a:pt x="81" y="26"/>
                  </a:cubicBezTo>
                  <a:cubicBezTo>
                    <a:pt x="83" y="25"/>
                    <a:pt x="89" y="23"/>
                    <a:pt x="91" y="22"/>
                  </a:cubicBezTo>
                  <a:cubicBezTo>
                    <a:pt x="94" y="22"/>
                    <a:pt x="98" y="21"/>
                    <a:pt x="101" y="20"/>
                  </a:cubicBezTo>
                  <a:cubicBezTo>
                    <a:pt x="103" y="20"/>
                    <a:pt x="107" y="17"/>
                    <a:pt x="109" y="16"/>
                  </a:cubicBezTo>
                  <a:cubicBezTo>
                    <a:pt x="110" y="16"/>
                    <a:pt x="112" y="16"/>
                    <a:pt x="113" y="16"/>
                  </a:cubicBezTo>
                  <a:cubicBezTo>
                    <a:pt x="115" y="17"/>
                    <a:pt x="118" y="19"/>
                    <a:pt x="120" y="19"/>
                  </a:cubicBezTo>
                  <a:cubicBezTo>
                    <a:pt x="122" y="19"/>
                    <a:pt x="125" y="19"/>
                    <a:pt x="127" y="19"/>
                  </a:cubicBezTo>
                  <a:cubicBezTo>
                    <a:pt x="129" y="18"/>
                    <a:pt x="133" y="17"/>
                    <a:pt x="135" y="16"/>
                  </a:cubicBezTo>
                  <a:cubicBezTo>
                    <a:pt x="137" y="16"/>
                    <a:pt x="141" y="16"/>
                    <a:pt x="143" y="16"/>
                  </a:cubicBezTo>
                  <a:cubicBezTo>
                    <a:pt x="146" y="16"/>
                    <a:pt x="150" y="18"/>
                    <a:pt x="153" y="18"/>
                  </a:cubicBezTo>
                  <a:cubicBezTo>
                    <a:pt x="155" y="18"/>
                    <a:pt x="158" y="17"/>
                    <a:pt x="160" y="16"/>
                  </a:cubicBezTo>
                  <a:cubicBezTo>
                    <a:pt x="162" y="16"/>
                    <a:pt x="166" y="14"/>
                    <a:pt x="168" y="13"/>
                  </a:cubicBezTo>
                  <a:cubicBezTo>
                    <a:pt x="169" y="12"/>
                    <a:pt x="173" y="10"/>
                    <a:pt x="174" y="9"/>
                  </a:cubicBezTo>
                  <a:cubicBezTo>
                    <a:pt x="175" y="8"/>
                    <a:pt x="176" y="6"/>
                    <a:pt x="177" y="5"/>
                  </a:cubicBezTo>
                  <a:cubicBezTo>
                    <a:pt x="179" y="5"/>
                    <a:pt x="182" y="5"/>
                    <a:pt x="183" y="4"/>
                  </a:cubicBezTo>
                  <a:cubicBezTo>
                    <a:pt x="184" y="4"/>
                    <a:pt x="187" y="1"/>
                    <a:pt x="188" y="0"/>
                  </a:cubicBezTo>
                  <a:cubicBezTo>
                    <a:pt x="189" y="0"/>
                    <a:pt x="189" y="1"/>
                    <a:pt x="189" y="1"/>
                  </a:cubicBezTo>
                  <a:cubicBezTo>
                    <a:pt x="189" y="2"/>
                    <a:pt x="189" y="3"/>
                    <a:pt x="189" y="4"/>
                  </a:cubicBezTo>
                  <a:cubicBezTo>
                    <a:pt x="189" y="5"/>
                    <a:pt x="190" y="8"/>
                    <a:pt x="191" y="9"/>
                  </a:cubicBezTo>
                  <a:cubicBezTo>
                    <a:pt x="192" y="10"/>
                    <a:pt x="195" y="10"/>
                    <a:pt x="196" y="11"/>
                  </a:cubicBezTo>
                  <a:cubicBezTo>
                    <a:pt x="198" y="11"/>
                    <a:pt x="200" y="12"/>
                    <a:pt x="201" y="13"/>
                  </a:cubicBezTo>
                  <a:cubicBezTo>
                    <a:pt x="202" y="14"/>
                    <a:pt x="204" y="17"/>
                    <a:pt x="205" y="18"/>
                  </a:cubicBezTo>
                  <a:cubicBezTo>
                    <a:pt x="207" y="19"/>
                    <a:pt x="211" y="21"/>
                    <a:pt x="213" y="22"/>
                  </a:cubicBezTo>
                  <a:cubicBezTo>
                    <a:pt x="214" y="22"/>
                    <a:pt x="217" y="22"/>
                    <a:pt x="218" y="23"/>
                  </a:cubicBezTo>
                  <a:cubicBezTo>
                    <a:pt x="219" y="23"/>
                    <a:pt x="220" y="26"/>
                    <a:pt x="221" y="27"/>
                  </a:cubicBezTo>
                  <a:cubicBezTo>
                    <a:pt x="222" y="27"/>
                    <a:pt x="225" y="27"/>
                    <a:pt x="226" y="28"/>
                  </a:cubicBezTo>
                  <a:cubicBezTo>
                    <a:pt x="226" y="29"/>
                    <a:pt x="227" y="31"/>
                    <a:pt x="227" y="32"/>
                  </a:cubicBezTo>
                  <a:cubicBezTo>
                    <a:pt x="227" y="34"/>
                    <a:pt x="227" y="36"/>
                    <a:pt x="226" y="37"/>
                  </a:cubicBezTo>
                  <a:cubicBezTo>
                    <a:pt x="225" y="39"/>
                    <a:pt x="222" y="39"/>
                    <a:pt x="220" y="38"/>
                  </a:cubicBezTo>
                  <a:cubicBezTo>
                    <a:pt x="219" y="38"/>
                    <a:pt x="218" y="38"/>
                    <a:pt x="218" y="38"/>
                  </a:cubicBezTo>
                  <a:cubicBezTo>
                    <a:pt x="217" y="37"/>
                    <a:pt x="214" y="36"/>
                    <a:pt x="213" y="35"/>
                  </a:cubicBezTo>
                  <a:cubicBezTo>
                    <a:pt x="212" y="35"/>
                    <a:pt x="210" y="35"/>
                    <a:pt x="209" y="35"/>
                  </a:cubicBezTo>
                  <a:cubicBezTo>
                    <a:pt x="207" y="36"/>
                    <a:pt x="206" y="38"/>
                    <a:pt x="205" y="39"/>
                  </a:cubicBezTo>
                  <a:cubicBezTo>
                    <a:pt x="204" y="39"/>
                    <a:pt x="203" y="42"/>
                    <a:pt x="202" y="43"/>
                  </a:cubicBezTo>
                  <a:cubicBezTo>
                    <a:pt x="202" y="45"/>
                    <a:pt x="201" y="51"/>
                    <a:pt x="202" y="54"/>
                  </a:cubicBezTo>
                  <a:cubicBezTo>
                    <a:pt x="202" y="55"/>
                    <a:pt x="203" y="59"/>
                    <a:pt x="204" y="61"/>
                  </a:cubicBezTo>
                  <a:cubicBezTo>
                    <a:pt x="205" y="62"/>
                    <a:pt x="209" y="63"/>
                    <a:pt x="210" y="65"/>
                  </a:cubicBezTo>
                  <a:cubicBezTo>
                    <a:pt x="212" y="66"/>
                    <a:pt x="213" y="70"/>
                    <a:pt x="214" y="72"/>
                  </a:cubicBezTo>
                  <a:cubicBezTo>
                    <a:pt x="215" y="73"/>
                    <a:pt x="218" y="74"/>
                    <a:pt x="219" y="75"/>
                  </a:cubicBezTo>
                  <a:cubicBezTo>
                    <a:pt x="221" y="76"/>
                    <a:pt x="225" y="79"/>
                    <a:pt x="228" y="80"/>
                  </a:cubicBezTo>
                  <a:cubicBezTo>
                    <a:pt x="229" y="80"/>
                    <a:pt x="233" y="82"/>
                    <a:pt x="235" y="82"/>
                  </a:cubicBezTo>
                  <a:cubicBezTo>
                    <a:pt x="237" y="82"/>
                    <a:pt x="241" y="82"/>
                    <a:pt x="243" y="81"/>
                  </a:cubicBezTo>
                  <a:cubicBezTo>
                    <a:pt x="245" y="81"/>
                    <a:pt x="248" y="82"/>
                    <a:pt x="249" y="81"/>
                  </a:cubicBezTo>
                  <a:cubicBezTo>
                    <a:pt x="250" y="80"/>
                    <a:pt x="250" y="77"/>
                    <a:pt x="250" y="76"/>
                  </a:cubicBezTo>
                  <a:cubicBezTo>
                    <a:pt x="251" y="75"/>
                    <a:pt x="251" y="72"/>
                    <a:pt x="251" y="71"/>
                  </a:cubicBezTo>
                  <a:cubicBezTo>
                    <a:pt x="250" y="70"/>
                    <a:pt x="249" y="67"/>
                    <a:pt x="249" y="66"/>
                  </a:cubicBezTo>
                  <a:cubicBezTo>
                    <a:pt x="248" y="65"/>
                    <a:pt x="249" y="62"/>
                    <a:pt x="249" y="61"/>
                  </a:cubicBezTo>
                  <a:cubicBezTo>
                    <a:pt x="249" y="60"/>
                    <a:pt x="251" y="58"/>
                    <a:pt x="252" y="58"/>
                  </a:cubicBezTo>
                  <a:cubicBezTo>
                    <a:pt x="253" y="58"/>
                    <a:pt x="254" y="60"/>
                    <a:pt x="255" y="61"/>
                  </a:cubicBezTo>
                  <a:cubicBezTo>
                    <a:pt x="256" y="63"/>
                    <a:pt x="258" y="67"/>
                    <a:pt x="258" y="68"/>
                  </a:cubicBezTo>
                  <a:cubicBezTo>
                    <a:pt x="259" y="71"/>
                    <a:pt x="259" y="76"/>
                    <a:pt x="260" y="79"/>
                  </a:cubicBezTo>
                  <a:cubicBezTo>
                    <a:pt x="261" y="80"/>
                    <a:pt x="263" y="83"/>
                    <a:pt x="264" y="85"/>
                  </a:cubicBezTo>
                  <a:cubicBezTo>
                    <a:pt x="265" y="85"/>
                    <a:pt x="265" y="85"/>
                    <a:pt x="266" y="8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64" name="Freeform 91">
              <a:extLst>
                <a:ext uri="{FF2B5EF4-FFF2-40B4-BE49-F238E27FC236}">
                  <a16:creationId xmlns:a16="http://schemas.microsoft.com/office/drawing/2014/main" id="{ED726461-AB4D-4ECC-9E81-8679CD8E638E}"/>
                </a:ext>
              </a:extLst>
            </p:cNvPr>
            <p:cNvSpPr>
              <a:spLocks/>
            </p:cNvSpPr>
            <p:nvPr/>
          </p:nvSpPr>
          <p:spPr bwMode="auto">
            <a:xfrm>
              <a:off x="5255541" y="1284679"/>
              <a:ext cx="767259" cy="582900"/>
            </a:xfrm>
            <a:custGeom>
              <a:avLst/>
              <a:gdLst/>
              <a:ahLst/>
              <a:cxnLst>
                <a:cxn ang="0">
                  <a:pos x="1" y="85"/>
                </a:cxn>
                <a:cxn ang="0">
                  <a:pos x="5" y="66"/>
                </a:cxn>
                <a:cxn ang="0">
                  <a:pos x="19" y="53"/>
                </a:cxn>
                <a:cxn ang="0">
                  <a:pos x="31" y="46"/>
                </a:cxn>
                <a:cxn ang="0">
                  <a:pos x="40" y="56"/>
                </a:cxn>
                <a:cxn ang="0">
                  <a:pos x="56" y="62"/>
                </a:cxn>
                <a:cxn ang="0">
                  <a:pos x="73" y="60"/>
                </a:cxn>
                <a:cxn ang="0">
                  <a:pos x="95" y="63"/>
                </a:cxn>
                <a:cxn ang="0">
                  <a:pos x="113" y="55"/>
                </a:cxn>
                <a:cxn ang="0">
                  <a:pos x="122" y="46"/>
                </a:cxn>
                <a:cxn ang="0">
                  <a:pos x="142" y="48"/>
                </a:cxn>
                <a:cxn ang="0">
                  <a:pos x="152" y="33"/>
                </a:cxn>
                <a:cxn ang="0">
                  <a:pos x="156" y="15"/>
                </a:cxn>
                <a:cxn ang="0">
                  <a:pos x="170" y="1"/>
                </a:cxn>
                <a:cxn ang="0">
                  <a:pos x="186" y="0"/>
                </a:cxn>
                <a:cxn ang="0">
                  <a:pos x="196" y="10"/>
                </a:cxn>
                <a:cxn ang="0">
                  <a:pos x="212" y="26"/>
                </a:cxn>
                <a:cxn ang="0">
                  <a:pos x="214" y="40"/>
                </a:cxn>
                <a:cxn ang="0">
                  <a:pos x="232" y="49"/>
                </a:cxn>
                <a:cxn ang="0">
                  <a:pos x="258" y="66"/>
                </a:cxn>
                <a:cxn ang="0">
                  <a:pos x="286" y="76"/>
                </a:cxn>
                <a:cxn ang="0">
                  <a:pos x="290" y="82"/>
                </a:cxn>
                <a:cxn ang="0">
                  <a:pos x="276" y="99"/>
                </a:cxn>
                <a:cxn ang="0">
                  <a:pos x="282" y="111"/>
                </a:cxn>
                <a:cxn ang="0">
                  <a:pos x="293" y="124"/>
                </a:cxn>
                <a:cxn ang="0">
                  <a:pos x="282" y="129"/>
                </a:cxn>
                <a:cxn ang="0">
                  <a:pos x="273" y="137"/>
                </a:cxn>
                <a:cxn ang="0">
                  <a:pos x="258" y="142"/>
                </a:cxn>
                <a:cxn ang="0">
                  <a:pos x="240" y="140"/>
                </a:cxn>
                <a:cxn ang="0">
                  <a:pos x="225" y="143"/>
                </a:cxn>
                <a:cxn ang="0">
                  <a:pos x="214" y="140"/>
                </a:cxn>
                <a:cxn ang="0">
                  <a:pos x="196" y="146"/>
                </a:cxn>
                <a:cxn ang="0">
                  <a:pos x="174" y="158"/>
                </a:cxn>
                <a:cxn ang="0">
                  <a:pos x="153" y="172"/>
                </a:cxn>
                <a:cxn ang="0">
                  <a:pos x="145" y="180"/>
                </a:cxn>
                <a:cxn ang="0">
                  <a:pos x="132" y="182"/>
                </a:cxn>
                <a:cxn ang="0">
                  <a:pos x="119" y="203"/>
                </a:cxn>
                <a:cxn ang="0">
                  <a:pos x="105" y="223"/>
                </a:cxn>
                <a:cxn ang="0">
                  <a:pos x="95" y="213"/>
                </a:cxn>
                <a:cxn ang="0">
                  <a:pos x="79" y="200"/>
                </a:cxn>
                <a:cxn ang="0">
                  <a:pos x="70" y="192"/>
                </a:cxn>
                <a:cxn ang="0">
                  <a:pos x="63" y="180"/>
                </a:cxn>
                <a:cxn ang="0">
                  <a:pos x="58" y="172"/>
                </a:cxn>
                <a:cxn ang="0">
                  <a:pos x="53" y="166"/>
                </a:cxn>
                <a:cxn ang="0">
                  <a:pos x="61" y="161"/>
                </a:cxn>
                <a:cxn ang="0">
                  <a:pos x="79" y="158"/>
                </a:cxn>
                <a:cxn ang="0">
                  <a:pos x="96" y="147"/>
                </a:cxn>
                <a:cxn ang="0">
                  <a:pos x="86" y="135"/>
                </a:cxn>
                <a:cxn ang="0">
                  <a:pos x="88" y="126"/>
                </a:cxn>
                <a:cxn ang="0">
                  <a:pos x="77" y="118"/>
                </a:cxn>
                <a:cxn ang="0">
                  <a:pos x="65" y="125"/>
                </a:cxn>
                <a:cxn ang="0">
                  <a:pos x="53" y="137"/>
                </a:cxn>
                <a:cxn ang="0">
                  <a:pos x="31" y="142"/>
                </a:cxn>
                <a:cxn ang="0">
                  <a:pos x="31" y="150"/>
                </a:cxn>
                <a:cxn ang="0">
                  <a:pos x="28" y="157"/>
                </a:cxn>
                <a:cxn ang="0">
                  <a:pos x="20" y="154"/>
                </a:cxn>
                <a:cxn ang="0">
                  <a:pos x="20" y="136"/>
                </a:cxn>
                <a:cxn ang="0">
                  <a:pos x="9" y="107"/>
                </a:cxn>
                <a:cxn ang="0">
                  <a:pos x="2" y="90"/>
                </a:cxn>
              </a:cxnLst>
              <a:rect l="0" t="0" r="r" b="b"/>
              <a:pathLst>
                <a:path w="294" h="223">
                  <a:moveTo>
                    <a:pt x="2" y="90"/>
                  </a:moveTo>
                  <a:cubicBezTo>
                    <a:pt x="2" y="88"/>
                    <a:pt x="1" y="86"/>
                    <a:pt x="1" y="85"/>
                  </a:cubicBezTo>
                  <a:cubicBezTo>
                    <a:pt x="1" y="82"/>
                    <a:pt x="0" y="77"/>
                    <a:pt x="1" y="75"/>
                  </a:cubicBezTo>
                  <a:cubicBezTo>
                    <a:pt x="1" y="73"/>
                    <a:pt x="3" y="68"/>
                    <a:pt x="5" y="66"/>
                  </a:cubicBezTo>
                  <a:cubicBezTo>
                    <a:pt x="6" y="63"/>
                    <a:pt x="10" y="58"/>
                    <a:pt x="12" y="56"/>
                  </a:cubicBezTo>
                  <a:cubicBezTo>
                    <a:pt x="14" y="55"/>
                    <a:pt x="17" y="54"/>
                    <a:pt x="19" y="53"/>
                  </a:cubicBezTo>
                  <a:cubicBezTo>
                    <a:pt x="21" y="52"/>
                    <a:pt x="24" y="50"/>
                    <a:pt x="25" y="49"/>
                  </a:cubicBezTo>
                  <a:cubicBezTo>
                    <a:pt x="26" y="49"/>
                    <a:pt x="29" y="47"/>
                    <a:pt x="31" y="46"/>
                  </a:cubicBezTo>
                  <a:cubicBezTo>
                    <a:pt x="32" y="47"/>
                    <a:pt x="33" y="48"/>
                    <a:pt x="33" y="48"/>
                  </a:cubicBezTo>
                  <a:cubicBezTo>
                    <a:pt x="35" y="50"/>
                    <a:pt x="38" y="54"/>
                    <a:pt x="40" y="56"/>
                  </a:cubicBezTo>
                  <a:cubicBezTo>
                    <a:pt x="41" y="58"/>
                    <a:pt x="44" y="61"/>
                    <a:pt x="46" y="62"/>
                  </a:cubicBezTo>
                  <a:cubicBezTo>
                    <a:pt x="48" y="63"/>
                    <a:pt x="53" y="63"/>
                    <a:pt x="56" y="62"/>
                  </a:cubicBezTo>
                  <a:cubicBezTo>
                    <a:pt x="57" y="62"/>
                    <a:pt x="59" y="60"/>
                    <a:pt x="60" y="60"/>
                  </a:cubicBezTo>
                  <a:cubicBezTo>
                    <a:pt x="63" y="59"/>
                    <a:pt x="70" y="60"/>
                    <a:pt x="73" y="60"/>
                  </a:cubicBezTo>
                  <a:cubicBezTo>
                    <a:pt x="76" y="60"/>
                    <a:pt x="82" y="60"/>
                    <a:pt x="84" y="60"/>
                  </a:cubicBezTo>
                  <a:cubicBezTo>
                    <a:pt x="87" y="61"/>
                    <a:pt x="92" y="63"/>
                    <a:pt x="95" y="63"/>
                  </a:cubicBezTo>
                  <a:cubicBezTo>
                    <a:pt x="97" y="64"/>
                    <a:pt x="103" y="64"/>
                    <a:pt x="105" y="63"/>
                  </a:cubicBezTo>
                  <a:cubicBezTo>
                    <a:pt x="108" y="62"/>
                    <a:pt x="111" y="57"/>
                    <a:pt x="113" y="55"/>
                  </a:cubicBezTo>
                  <a:cubicBezTo>
                    <a:pt x="114" y="54"/>
                    <a:pt x="117" y="51"/>
                    <a:pt x="118" y="50"/>
                  </a:cubicBezTo>
                  <a:cubicBezTo>
                    <a:pt x="119" y="49"/>
                    <a:pt x="121" y="47"/>
                    <a:pt x="122" y="46"/>
                  </a:cubicBezTo>
                  <a:cubicBezTo>
                    <a:pt x="125" y="45"/>
                    <a:pt x="131" y="46"/>
                    <a:pt x="133" y="46"/>
                  </a:cubicBezTo>
                  <a:cubicBezTo>
                    <a:pt x="136" y="46"/>
                    <a:pt x="140" y="48"/>
                    <a:pt x="142" y="48"/>
                  </a:cubicBezTo>
                  <a:cubicBezTo>
                    <a:pt x="144" y="48"/>
                    <a:pt x="148" y="45"/>
                    <a:pt x="149" y="43"/>
                  </a:cubicBezTo>
                  <a:cubicBezTo>
                    <a:pt x="151" y="41"/>
                    <a:pt x="151" y="36"/>
                    <a:pt x="152" y="33"/>
                  </a:cubicBezTo>
                  <a:cubicBezTo>
                    <a:pt x="152" y="31"/>
                    <a:pt x="152" y="26"/>
                    <a:pt x="152" y="24"/>
                  </a:cubicBezTo>
                  <a:cubicBezTo>
                    <a:pt x="153" y="22"/>
                    <a:pt x="155" y="17"/>
                    <a:pt x="156" y="15"/>
                  </a:cubicBezTo>
                  <a:cubicBezTo>
                    <a:pt x="157" y="13"/>
                    <a:pt x="160" y="9"/>
                    <a:pt x="161" y="7"/>
                  </a:cubicBezTo>
                  <a:cubicBezTo>
                    <a:pt x="163" y="5"/>
                    <a:pt x="168" y="2"/>
                    <a:pt x="170" y="1"/>
                  </a:cubicBezTo>
                  <a:cubicBezTo>
                    <a:pt x="173" y="0"/>
                    <a:pt x="178" y="0"/>
                    <a:pt x="180" y="0"/>
                  </a:cubicBezTo>
                  <a:cubicBezTo>
                    <a:pt x="181" y="0"/>
                    <a:pt x="184" y="0"/>
                    <a:pt x="186" y="0"/>
                  </a:cubicBezTo>
                  <a:cubicBezTo>
                    <a:pt x="187" y="1"/>
                    <a:pt x="187" y="2"/>
                    <a:pt x="188" y="2"/>
                  </a:cubicBezTo>
                  <a:cubicBezTo>
                    <a:pt x="190" y="4"/>
                    <a:pt x="194" y="8"/>
                    <a:pt x="196" y="10"/>
                  </a:cubicBezTo>
                  <a:cubicBezTo>
                    <a:pt x="199" y="12"/>
                    <a:pt x="206" y="15"/>
                    <a:pt x="208" y="18"/>
                  </a:cubicBezTo>
                  <a:cubicBezTo>
                    <a:pt x="210" y="20"/>
                    <a:pt x="211" y="24"/>
                    <a:pt x="212" y="26"/>
                  </a:cubicBezTo>
                  <a:cubicBezTo>
                    <a:pt x="212" y="27"/>
                    <a:pt x="211" y="31"/>
                    <a:pt x="212" y="33"/>
                  </a:cubicBezTo>
                  <a:cubicBezTo>
                    <a:pt x="212" y="35"/>
                    <a:pt x="213" y="39"/>
                    <a:pt x="214" y="40"/>
                  </a:cubicBezTo>
                  <a:cubicBezTo>
                    <a:pt x="215" y="42"/>
                    <a:pt x="220" y="44"/>
                    <a:pt x="222" y="46"/>
                  </a:cubicBezTo>
                  <a:cubicBezTo>
                    <a:pt x="225" y="47"/>
                    <a:pt x="229" y="48"/>
                    <a:pt x="232" y="49"/>
                  </a:cubicBezTo>
                  <a:cubicBezTo>
                    <a:pt x="236" y="51"/>
                    <a:pt x="244" y="53"/>
                    <a:pt x="248" y="56"/>
                  </a:cubicBezTo>
                  <a:cubicBezTo>
                    <a:pt x="251" y="58"/>
                    <a:pt x="255" y="64"/>
                    <a:pt x="258" y="66"/>
                  </a:cubicBezTo>
                  <a:cubicBezTo>
                    <a:pt x="262" y="69"/>
                    <a:pt x="270" y="73"/>
                    <a:pt x="274" y="74"/>
                  </a:cubicBezTo>
                  <a:cubicBezTo>
                    <a:pt x="277" y="75"/>
                    <a:pt x="283" y="75"/>
                    <a:pt x="286" y="76"/>
                  </a:cubicBezTo>
                  <a:cubicBezTo>
                    <a:pt x="287" y="76"/>
                    <a:pt x="291" y="77"/>
                    <a:pt x="294" y="78"/>
                  </a:cubicBezTo>
                  <a:cubicBezTo>
                    <a:pt x="292" y="80"/>
                    <a:pt x="291" y="81"/>
                    <a:pt x="290" y="82"/>
                  </a:cubicBezTo>
                  <a:cubicBezTo>
                    <a:pt x="288" y="84"/>
                    <a:pt x="285" y="89"/>
                    <a:pt x="283" y="91"/>
                  </a:cubicBezTo>
                  <a:cubicBezTo>
                    <a:pt x="281" y="93"/>
                    <a:pt x="277" y="96"/>
                    <a:pt x="276" y="99"/>
                  </a:cubicBezTo>
                  <a:cubicBezTo>
                    <a:pt x="276" y="101"/>
                    <a:pt x="277" y="104"/>
                    <a:pt x="278" y="105"/>
                  </a:cubicBezTo>
                  <a:cubicBezTo>
                    <a:pt x="278" y="107"/>
                    <a:pt x="281" y="110"/>
                    <a:pt x="282" y="111"/>
                  </a:cubicBezTo>
                  <a:cubicBezTo>
                    <a:pt x="283" y="113"/>
                    <a:pt x="288" y="116"/>
                    <a:pt x="289" y="118"/>
                  </a:cubicBezTo>
                  <a:cubicBezTo>
                    <a:pt x="290" y="119"/>
                    <a:pt x="292" y="122"/>
                    <a:pt x="293" y="124"/>
                  </a:cubicBezTo>
                  <a:cubicBezTo>
                    <a:pt x="292" y="125"/>
                    <a:pt x="289" y="128"/>
                    <a:pt x="288" y="128"/>
                  </a:cubicBezTo>
                  <a:cubicBezTo>
                    <a:pt x="287" y="129"/>
                    <a:pt x="284" y="129"/>
                    <a:pt x="282" y="129"/>
                  </a:cubicBezTo>
                  <a:cubicBezTo>
                    <a:pt x="281" y="130"/>
                    <a:pt x="280" y="132"/>
                    <a:pt x="279" y="133"/>
                  </a:cubicBezTo>
                  <a:cubicBezTo>
                    <a:pt x="278" y="134"/>
                    <a:pt x="274" y="136"/>
                    <a:pt x="273" y="137"/>
                  </a:cubicBezTo>
                  <a:cubicBezTo>
                    <a:pt x="271" y="138"/>
                    <a:pt x="267" y="140"/>
                    <a:pt x="265" y="140"/>
                  </a:cubicBezTo>
                  <a:cubicBezTo>
                    <a:pt x="263" y="141"/>
                    <a:pt x="260" y="142"/>
                    <a:pt x="258" y="142"/>
                  </a:cubicBezTo>
                  <a:cubicBezTo>
                    <a:pt x="255" y="142"/>
                    <a:pt x="251" y="140"/>
                    <a:pt x="248" y="140"/>
                  </a:cubicBezTo>
                  <a:cubicBezTo>
                    <a:pt x="246" y="140"/>
                    <a:pt x="242" y="140"/>
                    <a:pt x="240" y="140"/>
                  </a:cubicBezTo>
                  <a:cubicBezTo>
                    <a:pt x="238" y="141"/>
                    <a:pt x="234" y="142"/>
                    <a:pt x="232" y="143"/>
                  </a:cubicBezTo>
                  <a:cubicBezTo>
                    <a:pt x="230" y="143"/>
                    <a:pt x="227" y="143"/>
                    <a:pt x="225" y="143"/>
                  </a:cubicBezTo>
                  <a:cubicBezTo>
                    <a:pt x="223" y="143"/>
                    <a:pt x="220" y="141"/>
                    <a:pt x="218" y="140"/>
                  </a:cubicBezTo>
                  <a:cubicBezTo>
                    <a:pt x="217" y="140"/>
                    <a:pt x="215" y="140"/>
                    <a:pt x="214" y="140"/>
                  </a:cubicBezTo>
                  <a:cubicBezTo>
                    <a:pt x="212" y="141"/>
                    <a:pt x="208" y="144"/>
                    <a:pt x="206" y="144"/>
                  </a:cubicBezTo>
                  <a:cubicBezTo>
                    <a:pt x="203" y="145"/>
                    <a:pt x="199" y="146"/>
                    <a:pt x="196" y="146"/>
                  </a:cubicBezTo>
                  <a:cubicBezTo>
                    <a:pt x="194" y="147"/>
                    <a:pt x="188" y="149"/>
                    <a:pt x="186" y="150"/>
                  </a:cubicBezTo>
                  <a:cubicBezTo>
                    <a:pt x="183" y="152"/>
                    <a:pt x="177" y="156"/>
                    <a:pt x="174" y="158"/>
                  </a:cubicBezTo>
                  <a:cubicBezTo>
                    <a:pt x="170" y="160"/>
                    <a:pt x="162" y="165"/>
                    <a:pt x="159" y="167"/>
                  </a:cubicBezTo>
                  <a:cubicBezTo>
                    <a:pt x="157" y="169"/>
                    <a:pt x="154" y="170"/>
                    <a:pt x="153" y="172"/>
                  </a:cubicBezTo>
                  <a:cubicBezTo>
                    <a:pt x="152" y="173"/>
                    <a:pt x="152" y="177"/>
                    <a:pt x="150" y="178"/>
                  </a:cubicBezTo>
                  <a:cubicBezTo>
                    <a:pt x="149" y="179"/>
                    <a:pt x="147" y="180"/>
                    <a:pt x="145" y="180"/>
                  </a:cubicBezTo>
                  <a:cubicBezTo>
                    <a:pt x="143" y="180"/>
                    <a:pt x="140" y="180"/>
                    <a:pt x="138" y="180"/>
                  </a:cubicBezTo>
                  <a:cubicBezTo>
                    <a:pt x="137" y="180"/>
                    <a:pt x="134" y="181"/>
                    <a:pt x="132" y="182"/>
                  </a:cubicBezTo>
                  <a:cubicBezTo>
                    <a:pt x="130" y="184"/>
                    <a:pt x="126" y="189"/>
                    <a:pt x="125" y="192"/>
                  </a:cubicBezTo>
                  <a:cubicBezTo>
                    <a:pt x="123" y="195"/>
                    <a:pt x="121" y="200"/>
                    <a:pt x="119" y="203"/>
                  </a:cubicBezTo>
                  <a:cubicBezTo>
                    <a:pt x="117" y="206"/>
                    <a:pt x="111" y="213"/>
                    <a:pt x="109" y="217"/>
                  </a:cubicBezTo>
                  <a:cubicBezTo>
                    <a:pt x="108" y="218"/>
                    <a:pt x="106" y="221"/>
                    <a:pt x="105" y="223"/>
                  </a:cubicBezTo>
                  <a:cubicBezTo>
                    <a:pt x="104" y="223"/>
                    <a:pt x="104" y="222"/>
                    <a:pt x="103" y="222"/>
                  </a:cubicBezTo>
                  <a:cubicBezTo>
                    <a:pt x="101" y="220"/>
                    <a:pt x="97" y="215"/>
                    <a:pt x="95" y="213"/>
                  </a:cubicBezTo>
                  <a:cubicBezTo>
                    <a:pt x="92" y="211"/>
                    <a:pt x="87" y="206"/>
                    <a:pt x="84" y="204"/>
                  </a:cubicBezTo>
                  <a:cubicBezTo>
                    <a:pt x="83" y="203"/>
                    <a:pt x="80" y="201"/>
                    <a:pt x="79" y="200"/>
                  </a:cubicBezTo>
                  <a:cubicBezTo>
                    <a:pt x="77" y="200"/>
                    <a:pt x="74" y="200"/>
                    <a:pt x="73" y="199"/>
                  </a:cubicBezTo>
                  <a:cubicBezTo>
                    <a:pt x="71" y="198"/>
                    <a:pt x="71" y="194"/>
                    <a:pt x="70" y="192"/>
                  </a:cubicBezTo>
                  <a:cubicBezTo>
                    <a:pt x="69" y="190"/>
                    <a:pt x="67" y="188"/>
                    <a:pt x="66" y="187"/>
                  </a:cubicBezTo>
                  <a:cubicBezTo>
                    <a:pt x="65" y="185"/>
                    <a:pt x="63" y="182"/>
                    <a:pt x="63" y="180"/>
                  </a:cubicBezTo>
                  <a:cubicBezTo>
                    <a:pt x="62" y="179"/>
                    <a:pt x="63" y="176"/>
                    <a:pt x="62" y="174"/>
                  </a:cubicBezTo>
                  <a:cubicBezTo>
                    <a:pt x="61" y="173"/>
                    <a:pt x="59" y="172"/>
                    <a:pt x="58" y="172"/>
                  </a:cubicBezTo>
                  <a:cubicBezTo>
                    <a:pt x="57" y="171"/>
                    <a:pt x="55" y="170"/>
                    <a:pt x="55" y="170"/>
                  </a:cubicBezTo>
                  <a:cubicBezTo>
                    <a:pt x="54" y="169"/>
                    <a:pt x="53" y="167"/>
                    <a:pt x="53" y="166"/>
                  </a:cubicBezTo>
                  <a:cubicBezTo>
                    <a:pt x="53" y="165"/>
                    <a:pt x="54" y="163"/>
                    <a:pt x="54" y="163"/>
                  </a:cubicBezTo>
                  <a:cubicBezTo>
                    <a:pt x="55" y="161"/>
                    <a:pt x="59" y="161"/>
                    <a:pt x="61" y="161"/>
                  </a:cubicBezTo>
                  <a:cubicBezTo>
                    <a:pt x="63" y="160"/>
                    <a:pt x="69" y="161"/>
                    <a:pt x="71" y="161"/>
                  </a:cubicBezTo>
                  <a:cubicBezTo>
                    <a:pt x="73" y="160"/>
                    <a:pt x="77" y="159"/>
                    <a:pt x="79" y="158"/>
                  </a:cubicBezTo>
                  <a:cubicBezTo>
                    <a:pt x="82" y="157"/>
                    <a:pt x="89" y="154"/>
                    <a:pt x="91" y="153"/>
                  </a:cubicBezTo>
                  <a:cubicBezTo>
                    <a:pt x="93" y="151"/>
                    <a:pt x="96" y="149"/>
                    <a:pt x="96" y="147"/>
                  </a:cubicBezTo>
                  <a:cubicBezTo>
                    <a:pt x="96" y="146"/>
                    <a:pt x="94" y="143"/>
                    <a:pt x="93" y="142"/>
                  </a:cubicBezTo>
                  <a:cubicBezTo>
                    <a:pt x="92" y="140"/>
                    <a:pt x="87" y="138"/>
                    <a:pt x="86" y="135"/>
                  </a:cubicBezTo>
                  <a:cubicBezTo>
                    <a:pt x="85" y="134"/>
                    <a:pt x="84" y="130"/>
                    <a:pt x="85" y="129"/>
                  </a:cubicBezTo>
                  <a:cubicBezTo>
                    <a:pt x="85" y="128"/>
                    <a:pt x="88" y="127"/>
                    <a:pt x="88" y="126"/>
                  </a:cubicBezTo>
                  <a:cubicBezTo>
                    <a:pt x="88" y="124"/>
                    <a:pt x="86" y="122"/>
                    <a:pt x="85" y="121"/>
                  </a:cubicBezTo>
                  <a:cubicBezTo>
                    <a:pt x="83" y="120"/>
                    <a:pt x="79" y="118"/>
                    <a:pt x="77" y="118"/>
                  </a:cubicBezTo>
                  <a:cubicBezTo>
                    <a:pt x="74" y="118"/>
                    <a:pt x="70" y="120"/>
                    <a:pt x="68" y="121"/>
                  </a:cubicBezTo>
                  <a:cubicBezTo>
                    <a:pt x="67" y="122"/>
                    <a:pt x="66" y="124"/>
                    <a:pt x="65" y="125"/>
                  </a:cubicBezTo>
                  <a:cubicBezTo>
                    <a:pt x="64" y="127"/>
                    <a:pt x="63" y="132"/>
                    <a:pt x="61" y="134"/>
                  </a:cubicBezTo>
                  <a:cubicBezTo>
                    <a:pt x="60" y="135"/>
                    <a:pt x="55" y="136"/>
                    <a:pt x="53" y="137"/>
                  </a:cubicBezTo>
                  <a:cubicBezTo>
                    <a:pt x="50" y="138"/>
                    <a:pt x="42" y="139"/>
                    <a:pt x="38" y="140"/>
                  </a:cubicBezTo>
                  <a:cubicBezTo>
                    <a:pt x="36" y="141"/>
                    <a:pt x="33" y="141"/>
                    <a:pt x="31" y="142"/>
                  </a:cubicBezTo>
                  <a:cubicBezTo>
                    <a:pt x="30" y="143"/>
                    <a:pt x="30" y="145"/>
                    <a:pt x="30" y="146"/>
                  </a:cubicBezTo>
                  <a:cubicBezTo>
                    <a:pt x="29" y="147"/>
                    <a:pt x="31" y="149"/>
                    <a:pt x="31" y="150"/>
                  </a:cubicBezTo>
                  <a:cubicBezTo>
                    <a:pt x="31" y="151"/>
                    <a:pt x="31" y="154"/>
                    <a:pt x="30" y="155"/>
                  </a:cubicBezTo>
                  <a:cubicBezTo>
                    <a:pt x="30" y="156"/>
                    <a:pt x="28" y="157"/>
                    <a:pt x="28" y="157"/>
                  </a:cubicBezTo>
                  <a:cubicBezTo>
                    <a:pt x="26" y="157"/>
                    <a:pt x="23" y="157"/>
                    <a:pt x="22" y="156"/>
                  </a:cubicBezTo>
                  <a:cubicBezTo>
                    <a:pt x="21" y="156"/>
                    <a:pt x="21" y="155"/>
                    <a:pt x="20" y="154"/>
                  </a:cubicBezTo>
                  <a:cubicBezTo>
                    <a:pt x="21" y="152"/>
                    <a:pt x="21" y="150"/>
                    <a:pt x="21" y="150"/>
                  </a:cubicBezTo>
                  <a:cubicBezTo>
                    <a:pt x="21" y="146"/>
                    <a:pt x="21" y="140"/>
                    <a:pt x="20" y="136"/>
                  </a:cubicBezTo>
                  <a:cubicBezTo>
                    <a:pt x="20" y="133"/>
                    <a:pt x="17" y="126"/>
                    <a:pt x="15" y="122"/>
                  </a:cubicBezTo>
                  <a:cubicBezTo>
                    <a:pt x="14" y="118"/>
                    <a:pt x="11" y="110"/>
                    <a:pt x="9" y="107"/>
                  </a:cubicBezTo>
                  <a:cubicBezTo>
                    <a:pt x="8" y="104"/>
                    <a:pt x="5" y="98"/>
                    <a:pt x="4" y="95"/>
                  </a:cubicBezTo>
                  <a:cubicBezTo>
                    <a:pt x="4" y="93"/>
                    <a:pt x="3" y="92"/>
                    <a:pt x="2" y="9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65" name="Freeform 92">
              <a:extLst>
                <a:ext uri="{FF2B5EF4-FFF2-40B4-BE49-F238E27FC236}">
                  <a16:creationId xmlns:a16="http://schemas.microsoft.com/office/drawing/2014/main" id="{5B549734-9DCF-4D50-A652-3B739D291EF5}"/>
                </a:ext>
              </a:extLst>
            </p:cNvPr>
            <p:cNvSpPr>
              <a:spLocks/>
            </p:cNvSpPr>
            <p:nvPr/>
          </p:nvSpPr>
          <p:spPr bwMode="auto">
            <a:xfrm>
              <a:off x="5933331" y="772269"/>
              <a:ext cx="775391" cy="523254"/>
            </a:xfrm>
            <a:custGeom>
              <a:avLst/>
              <a:gdLst/>
              <a:ahLst/>
              <a:cxnLst>
                <a:cxn ang="0">
                  <a:pos x="148" y="193"/>
                </a:cxn>
                <a:cxn ang="0">
                  <a:pos x="140" y="184"/>
                </a:cxn>
                <a:cxn ang="0">
                  <a:pos x="126" y="173"/>
                </a:cxn>
                <a:cxn ang="0">
                  <a:pos x="109" y="161"/>
                </a:cxn>
                <a:cxn ang="0">
                  <a:pos x="90" y="158"/>
                </a:cxn>
                <a:cxn ang="0">
                  <a:pos x="66" y="146"/>
                </a:cxn>
                <a:cxn ang="0">
                  <a:pos x="45" y="129"/>
                </a:cxn>
                <a:cxn ang="0">
                  <a:pos x="43" y="112"/>
                </a:cxn>
                <a:cxn ang="0">
                  <a:pos x="46" y="99"/>
                </a:cxn>
                <a:cxn ang="0">
                  <a:pos x="30" y="89"/>
                </a:cxn>
                <a:cxn ang="0">
                  <a:pos x="9" y="79"/>
                </a:cxn>
                <a:cxn ang="0">
                  <a:pos x="0" y="65"/>
                </a:cxn>
                <a:cxn ang="0">
                  <a:pos x="15" y="54"/>
                </a:cxn>
                <a:cxn ang="0">
                  <a:pos x="39" y="53"/>
                </a:cxn>
                <a:cxn ang="0">
                  <a:pos x="65" y="40"/>
                </a:cxn>
                <a:cxn ang="0">
                  <a:pos x="82" y="39"/>
                </a:cxn>
                <a:cxn ang="0">
                  <a:pos x="101" y="41"/>
                </a:cxn>
                <a:cxn ang="0">
                  <a:pos x="115" y="31"/>
                </a:cxn>
                <a:cxn ang="0">
                  <a:pos x="115" y="14"/>
                </a:cxn>
                <a:cxn ang="0">
                  <a:pos x="130" y="8"/>
                </a:cxn>
                <a:cxn ang="0">
                  <a:pos x="142" y="15"/>
                </a:cxn>
                <a:cxn ang="0">
                  <a:pos x="151" y="13"/>
                </a:cxn>
                <a:cxn ang="0">
                  <a:pos x="159" y="4"/>
                </a:cxn>
                <a:cxn ang="0">
                  <a:pos x="171" y="8"/>
                </a:cxn>
                <a:cxn ang="0">
                  <a:pos x="187" y="15"/>
                </a:cxn>
                <a:cxn ang="0">
                  <a:pos x="201" y="11"/>
                </a:cxn>
                <a:cxn ang="0">
                  <a:pos x="215" y="16"/>
                </a:cxn>
                <a:cxn ang="0">
                  <a:pos x="217" y="3"/>
                </a:cxn>
                <a:cxn ang="0">
                  <a:pos x="231" y="1"/>
                </a:cxn>
                <a:cxn ang="0">
                  <a:pos x="247" y="28"/>
                </a:cxn>
                <a:cxn ang="0">
                  <a:pos x="262" y="48"/>
                </a:cxn>
                <a:cxn ang="0">
                  <a:pos x="284" y="57"/>
                </a:cxn>
                <a:cxn ang="0">
                  <a:pos x="297" y="68"/>
                </a:cxn>
                <a:cxn ang="0">
                  <a:pos x="292" y="75"/>
                </a:cxn>
                <a:cxn ang="0">
                  <a:pos x="281" y="86"/>
                </a:cxn>
                <a:cxn ang="0">
                  <a:pos x="269" y="99"/>
                </a:cxn>
                <a:cxn ang="0">
                  <a:pos x="252" y="106"/>
                </a:cxn>
                <a:cxn ang="0">
                  <a:pos x="243" y="119"/>
                </a:cxn>
                <a:cxn ang="0">
                  <a:pos x="237" y="123"/>
                </a:cxn>
                <a:cxn ang="0">
                  <a:pos x="234" y="140"/>
                </a:cxn>
                <a:cxn ang="0">
                  <a:pos x="226" y="150"/>
                </a:cxn>
                <a:cxn ang="0">
                  <a:pos x="212" y="163"/>
                </a:cxn>
                <a:cxn ang="0">
                  <a:pos x="198" y="175"/>
                </a:cxn>
                <a:cxn ang="0">
                  <a:pos x="187" y="189"/>
                </a:cxn>
                <a:cxn ang="0">
                  <a:pos x="174" y="200"/>
                </a:cxn>
                <a:cxn ang="0">
                  <a:pos x="150" y="200"/>
                </a:cxn>
              </a:cxnLst>
              <a:rect l="0" t="0" r="r" b="b"/>
              <a:pathLst>
                <a:path w="297" h="201">
                  <a:moveTo>
                    <a:pt x="150" y="200"/>
                  </a:moveTo>
                  <a:cubicBezTo>
                    <a:pt x="148" y="199"/>
                    <a:pt x="149" y="195"/>
                    <a:pt x="148" y="193"/>
                  </a:cubicBezTo>
                  <a:cubicBezTo>
                    <a:pt x="148" y="192"/>
                    <a:pt x="146" y="190"/>
                    <a:pt x="145" y="189"/>
                  </a:cubicBezTo>
                  <a:cubicBezTo>
                    <a:pt x="144" y="187"/>
                    <a:pt x="141" y="185"/>
                    <a:pt x="140" y="184"/>
                  </a:cubicBezTo>
                  <a:cubicBezTo>
                    <a:pt x="138" y="183"/>
                    <a:pt x="133" y="181"/>
                    <a:pt x="131" y="179"/>
                  </a:cubicBezTo>
                  <a:cubicBezTo>
                    <a:pt x="130" y="178"/>
                    <a:pt x="127" y="175"/>
                    <a:pt x="126" y="173"/>
                  </a:cubicBezTo>
                  <a:cubicBezTo>
                    <a:pt x="124" y="171"/>
                    <a:pt x="121" y="167"/>
                    <a:pt x="119" y="165"/>
                  </a:cubicBezTo>
                  <a:cubicBezTo>
                    <a:pt x="117" y="164"/>
                    <a:pt x="112" y="162"/>
                    <a:pt x="109" y="161"/>
                  </a:cubicBezTo>
                  <a:cubicBezTo>
                    <a:pt x="107" y="161"/>
                    <a:pt x="102" y="161"/>
                    <a:pt x="100" y="161"/>
                  </a:cubicBezTo>
                  <a:cubicBezTo>
                    <a:pt x="97" y="161"/>
                    <a:pt x="92" y="159"/>
                    <a:pt x="90" y="158"/>
                  </a:cubicBezTo>
                  <a:cubicBezTo>
                    <a:pt x="87" y="157"/>
                    <a:pt x="84" y="153"/>
                    <a:pt x="81" y="152"/>
                  </a:cubicBezTo>
                  <a:cubicBezTo>
                    <a:pt x="78" y="150"/>
                    <a:pt x="70" y="147"/>
                    <a:pt x="66" y="146"/>
                  </a:cubicBezTo>
                  <a:cubicBezTo>
                    <a:pt x="63" y="144"/>
                    <a:pt x="57" y="140"/>
                    <a:pt x="54" y="138"/>
                  </a:cubicBezTo>
                  <a:cubicBezTo>
                    <a:pt x="51" y="136"/>
                    <a:pt x="47" y="131"/>
                    <a:pt x="45" y="129"/>
                  </a:cubicBezTo>
                  <a:cubicBezTo>
                    <a:pt x="44" y="127"/>
                    <a:pt x="43" y="124"/>
                    <a:pt x="43" y="122"/>
                  </a:cubicBezTo>
                  <a:cubicBezTo>
                    <a:pt x="43" y="120"/>
                    <a:pt x="43" y="115"/>
                    <a:pt x="43" y="112"/>
                  </a:cubicBezTo>
                  <a:cubicBezTo>
                    <a:pt x="44" y="111"/>
                    <a:pt x="45" y="109"/>
                    <a:pt x="46" y="107"/>
                  </a:cubicBezTo>
                  <a:cubicBezTo>
                    <a:pt x="46" y="105"/>
                    <a:pt x="47" y="101"/>
                    <a:pt x="46" y="99"/>
                  </a:cubicBezTo>
                  <a:cubicBezTo>
                    <a:pt x="46" y="98"/>
                    <a:pt x="43" y="96"/>
                    <a:pt x="42" y="95"/>
                  </a:cubicBezTo>
                  <a:cubicBezTo>
                    <a:pt x="39" y="93"/>
                    <a:pt x="33" y="91"/>
                    <a:pt x="30" y="89"/>
                  </a:cubicBezTo>
                  <a:cubicBezTo>
                    <a:pt x="27" y="88"/>
                    <a:pt x="21" y="87"/>
                    <a:pt x="19" y="86"/>
                  </a:cubicBezTo>
                  <a:cubicBezTo>
                    <a:pt x="16" y="85"/>
                    <a:pt x="11" y="81"/>
                    <a:pt x="9" y="79"/>
                  </a:cubicBezTo>
                  <a:cubicBezTo>
                    <a:pt x="7" y="77"/>
                    <a:pt x="2" y="72"/>
                    <a:pt x="1" y="70"/>
                  </a:cubicBezTo>
                  <a:cubicBezTo>
                    <a:pt x="0" y="69"/>
                    <a:pt x="0" y="67"/>
                    <a:pt x="0" y="65"/>
                  </a:cubicBezTo>
                  <a:cubicBezTo>
                    <a:pt x="3" y="64"/>
                    <a:pt x="6" y="60"/>
                    <a:pt x="8" y="58"/>
                  </a:cubicBezTo>
                  <a:cubicBezTo>
                    <a:pt x="10" y="57"/>
                    <a:pt x="13" y="55"/>
                    <a:pt x="15" y="54"/>
                  </a:cubicBezTo>
                  <a:cubicBezTo>
                    <a:pt x="18" y="53"/>
                    <a:pt x="23" y="53"/>
                    <a:pt x="26" y="53"/>
                  </a:cubicBezTo>
                  <a:cubicBezTo>
                    <a:pt x="30" y="53"/>
                    <a:pt x="36" y="54"/>
                    <a:pt x="39" y="53"/>
                  </a:cubicBezTo>
                  <a:cubicBezTo>
                    <a:pt x="42" y="53"/>
                    <a:pt x="49" y="51"/>
                    <a:pt x="53" y="49"/>
                  </a:cubicBezTo>
                  <a:cubicBezTo>
                    <a:pt x="56" y="47"/>
                    <a:pt x="62" y="42"/>
                    <a:pt x="65" y="40"/>
                  </a:cubicBezTo>
                  <a:cubicBezTo>
                    <a:pt x="67" y="38"/>
                    <a:pt x="69" y="35"/>
                    <a:pt x="71" y="35"/>
                  </a:cubicBezTo>
                  <a:cubicBezTo>
                    <a:pt x="74" y="35"/>
                    <a:pt x="79" y="38"/>
                    <a:pt x="82" y="39"/>
                  </a:cubicBezTo>
                  <a:cubicBezTo>
                    <a:pt x="84" y="40"/>
                    <a:pt x="89" y="42"/>
                    <a:pt x="91" y="42"/>
                  </a:cubicBezTo>
                  <a:cubicBezTo>
                    <a:pt x="94" y="42"/>
                    <a:pt x="98" y="42"/>
                    <a:pt x="101" y="41"/>
                  </a:cubicBezTo>
                  <a:cubicBezTo>
                    <a:pt x="103" y="40"/>
                    <a:pt x="107" y="38"/>
                    <a:pt x="109" y="36"/>
                  </a:cubicBezTo>
                  <a:cubicBezTo>
                    <a:pt x="110" y="35"/>
                    <a:pt x="114" y="33"/>
                    <a:pt x="115" y="31"/>
                  </a:cubicBezTo>
                  <a:cubicBezTo>
                    <a:pt x="116" y="29"/>
                    <a:pt x="117" y="24"/>
                    <a:pt x="116" y="22"/>
                  </a:cubicBezTo>
                  <a:cubicBezTo>
                    <a:pt x="116" y="20"/>
                    <a:pt x="114" y="16"/>
                    <a:pt x="115" y="14"/>
                  </a:cubicBezTo>
                  <a:cubicBezTo>
                    <a:pt x="116" y="12"/>
                    <a:pt x="121" y="10"/>
                    <a:pt x="123" y="9"/>
                  </a:cubicBezTo>
                  <a:cubicBezTo>
                    <a:pt x="125" y="8"/>
                    <a:pt x="128" y="8"/>
                    <a:pt x="130" y="8"/>
                  </a:cubicBezTo>
                  <a:cubicBezTo>
                    <a:pt x="131" y="8"/>
                    <a:pt x="134" y="9"/>
                    <a:pt x="136" y="10"/>
                  </a:cubicBezTo>
                  <a:cubicBezTo>
                    <a:pt x="137" y="11"/>
                    <a:pt x="140" y="14"/>
                    <a:pt x="142" y="15"/>
                  </a:cubicBezTo>
                  <a:cubicBezTo>
                    <a:pt x="143" y="16"/>
                    <a:pt x="145" y="17"/>
                    <a:pt x="146" y="17"/>
                  </a:cubicBezTo>
                  <a:cubicBezTo>
                    <a:pt x="148" y="17"/>
                    <a:pt x="150" y="15"/>
                    <a:pt x="151" y="13"/>
                  </a:cubicBezTo>
                  <a:cubicBezTo>
                    <a:pt x="153" y="12"/>
                    <a:pt x="153" y="8"/>
                    <a:pt x="155" y="6"/>
                  </a:cubicBezTo>
                  <a:cubicBezTo>
                    <a:pt x="156" y="5"/>
                    <a:pt x="158" y="4"/>
                    <a:pt x="159" y="4"/>
                  </a:cubicBezTo>
                  <a:cubicBezTo>
                    <a:pt x="161" y="3"/>
                    <a:pt x="164" y="4"/>
                    <a:pt x="166" y="5"/>
                  </a:cubicBezTo>
                  <a:cubicBezTo>
                    <a:pt x="167" y="5"/>
                    <a:pt x="170" y="7"/>
                    <a:pt x="171" y="8"/>
                  </a:cubicBezTo>
                  <a:cubicBezTo>
                    <a:pt x="173" y="10"/>
                    <a:pt x="175" y="13"/>
                    <a:pt x="176" y="14"/>
                  </a:cubicBezTo>
                  <a:cubicBezTo>
                    <a:pt x="179" y="15"/>
                    <a:pt x="184" y="16"/>
                    <a:pt x="187" y="15"/>
                  </a:cubicBezTo>
                  <a:cubicBezTo>
                    <a:pt x="188" y="15"/>
                    <a:pt x="191" y="13"/>
                    <a:pt x="193" y="12"/>
                  </a:cubicBezTo>
                  <a:cubicBezTo>
                    <a:pt x="195" y="12"/>
                    <a:pt x="199" y="11"/>
                    <a:pt x="201" y="11"/>
                  </a:cubicBezTo>
                  <a:cubicBezTo>
                    <a:pt x="203" y="12"/>
                    <a:pt x="205" y="16"/>
                    <a:pt x="207" y="17"/>
                  </a:cubicBezTo>
                  <a:cubicBezTo>
                    <a:pt x="209" y="17"/>
                    <a:pt x="213" y="18"/>
                    <a:pt x="215" y="16"/>
                  </a:cubicBezTo>
                  <a:cubicBezTo>
                    <a:pt x="216" y="15"/>
                    <a:pt x="215" y="11"/>
                    <a:pt x="215" y="9"/>
                  </a:cubicBezTo>
                  <a:cubicBezTo>
                    <a:pt x="216" y="7"/>
                    <a:pt x="216" y="5"/>
                    <a:pt x="217" y="3"/>
                  </a:cubicBezTo>
                  <a:cubicBezTo>
                    <a:pt x="218" y="2"/>
                    <a:pt x="221" y="0"/>
                    <a:pt x="223" y="0"/>
                  </a:cubicBezTo>
                  <a:cubicBezTo>
                    <a:pt x="225" y="0"/>
                    <a:pt x="229" y="0"/>
                    <a:pt x="231" y="1"/>
                  </a:cubicBezTo>
                  <a:cubicBezTo>
                    <a:pt x="234" y="2"/>
                    <a:pt x="238" y="9"/>
                    <a:pt x="239" y="11"/>
                  </a:cubicBezTo>
                  <a:cubicBezTo>
                    <a:pt x="242" y="15"/>
                    <a:pt x="245" y="24"/>
                    <a:pt x="247" y="28"/>
                  </a:cubicBezTo>
                  <a:cubicBezTo>
                    <a:pt x="249" y="31"/>
                    <a:pt x="252" y="38"/>
                    <a:pt x="254" y="41"/>
                  </a:cubicBezTo>
                  <a:cubicBezTo>
                    <a:pt x="256" y="43"/>
                    <a:pt x="260" y="47"/>
                    <a:pt x="262" y="48"/>
                  </a:cubicBezTo>
                  <a:cubicBezTo>
                    <a:pt x="265" y="49"/>
                    <a:pt x="272" y="48"/>
                    <a:pt x="275" y="49"/>
                  </a:cubicBezTo>
                  <a:cubicBezTo>
                    <a:pt x="278" y="51"/>
                    <a:pt x="282" y="55"/>
                    <a:pt x="284" y="57"/>
                  </a:cubicBezTo>
                  <a:cubicBezTo>
                    <a:pt x="286" y="59"/>
                    <a:pt x="290" y="63"/>
                    <a:pt x="292" y="64"/>
                  </a:cubicBezTo>
                  <a:cubicBezTo>
                    <a:pt x="293" y="65"/>
                    <a:pt x="295" y="68"/>
                    <a:pt x="297" y="68"/>
                  </a:cubicBezTo>
                  <a:cubicBezTo>
                    <a:pt x="296" y="69"/>
                    <a:pt x="296" y="70"/>
                    <a:pt x="296" y="70"/>
                  </a:cubicBezTo>
                  <a:cubicBezTo>
                    <a:pt x="295" y="72"/>
                    <a:pt x="293" y="74"/>
                    <a:pt x="292" y="75"/>
                  </a:cubicBezTo>
                  <a:cubicBezTo>
                    <a:pt x="290" y="77"/>
                    <a:pt x="286" y="78"/>
                    <a:pt x="285" y="80"/>
                  </a:cubicBezTo>
                  <a:cubicBezTo>
                    <a:pt x="283" y="81"/>
                    <a:pt x="282" y="84"/>
                    <a:pt x="281" y="86"/>
                  </a:cubicBezTo>
                  <a:cubicBezTo>
                    <a:pt x="280" y="87"/>
                    <a:pt x="278" y="91"/>
                    <a:pt x="277" y="93"/>
                  </a:cubicBezTo>
                  <a:cubicBezTo>
                    <a:pt x="275" y="95"/>
                    <a:pt x="271" y="98"/>
                    <a:pt x="269" y="99"/>
                  </a:cubicBezTo>
                  <a:cubicBezTo>
                    <a:pt x="266" y="101"/>
                    <a:pt x="261" y="104"/>
                    <a:pt x="258" y="105"/>
                  </a:cubicBezTo>
                  <a:cubicBezTo>
                    <a:pt x="257" y="105"/>
                    <a:pt x="253" y="106"/>
                    <a:pt x="252" y="106"/>
                  </a:cubicBezTo>
                  <a:cubicBezTo>
                    <a:pt x="250" y="107"/>
                    <a:pt x="246" y="109"/>
                    <a:pt x="245" y="111"/>
                  </a:cubicBezTo>
                  <a:cubicBezTo>
                    <a:pt x="244" y="113"/>
                    <a:pt x="244" y="117"/>
                    <a:pt x="243" y="119"/>
                  </a:cubicBezTo>
                  <a:cubicBezTo>
                    <a:pt x="242" y="119"/>
                    <a:pt x="242" y="120"/>
                    <a:pt x="242" y="120"/>
                  </a:cubicBezTo>
                  <a:cubicBezTo>
                    <a:pt x="241" y="121"/>
                    <a:pt x="238" y="122"/>
                    <a:pt x="237" y="123"/>
                  </a:cubicBezTo>
                  <a:cubicBezTo>
                    <a:pt x="236" y="125"/>
                    <a:pt x="234" y="129"/>
                    <a:pt x="234" y="132"/>
                  </a:cubicBezTo>
                  <a:cubicBezTo>
                    <a:pt x="233" y="134"/>
                    <a:pt x="235" y="138"/>
                    <a:pt x="234" y="140"/>
                  </a:cubicBezTo>
                  <a:cubicBezTo>
                    <a:pt x="234" y="142"/>
                    <a:pt x="232" y="146"/>
                    <a:pt x="231" y="148"/>
                  </a:cubicBezTo>
                  <a:cubicBezTo>
                    <a:pt x="230" y="149"/>
                    <a:pt x="227" y="149"/>
                    <a:pt x="226" y="150"/>
                  </a:cubicBezTo>
                  <a:cubicBezTo>
                    <a:pt x="224" y="151"/>
                    <a:pt x="222" y="154"/>
                    <a:pt x="220" y="155"/>
                  </a:cubicBezTo>
                  <a:cubicBezTo>
                    <a:pt x="218" y="157"/>
                    <a:pt x="214" y="161"/>
                    <a:pt x="212" y="163"/>
                  </a:cubicBezTo>
                  <a:cubicBezTo>
                    <a:pt x="209" y="165"/>
                    <a:pt x="206" y="171"/>
                    <a:pt x="203" y="173"/>
                  </a:cubicBezTo>
                  <a:cubicBezTo>
                    <a:pt x="202" y="174"/>
                    <a:pt x="199" y="174"/>
                    <a:pt x="198" y="175"/>
                  </a:cubicBezTo>
                  <a:cubicBezTo>
                    <a:pt x="196" y="176"/>
                    <a:pt x="193" y="179"/>
                    <a:pt x="191" y="181"/>
                  </a:cubicBezTo>
                  <a:cubicBezTo>
                    <a:pt x="190" y="183"/>
                    <a:pt x="188" y="187"/>
                    <a:pt x="187" y="189"/>
                  </a:cubicBezTo>
                  <a:cubicBezTo>
                    <a:pt x="186" y="191"/>
                    <a:pt x="185" y="195"/>
                    <a:pt x="183" y="197"/>
                  </a:cubicBezTo>
                  <a:cubicBezTo>
                    <a:pt x="181" y="198"/>
                    <a:pt x="176" y="199"/>
                    <a:pt x="174" y="200"/>
                  </a:cubicBezTo>
                  <a:cubicBezTo>
                    <a:pt x="170" y="201"/>
                    <a:pt x="162" y="200"/>
                    <a:pt x="159" y="200"/>
                  </a:cubicBezTo>
                  <a:cubicBezTo>
                    <a:pt x="156" y="200"/>
                    <a:pt x="151" y="201"/>
                    <a:pt x="150" y="20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66" name="Freeform 93">
              <a:extLst>
                <a:ext uri="{FF2B5EF4-FFF2-40B4-BE49-F238E27FC236}">
                  <a16:creationId xmlns:a16="http://schemas.microsoft.com/office/drawing/2014/main" id="{2EC91832-36F7-482E-BD4A-A948A907F672}"/>
                </a:ext>
              </a:extLst>
            </p:cNvPr>
            <p:cNvSpPr>
              <a:spLocks/>
            </p:cNvSpPr>
            <p:nvPr/>
          </p:nvSpPr>
          <p:spPr bwMode="auto">
            <a:xfrm>
              <a:off x="5483278" y="915962"/>
              <a:ext cx="840459" cy="572055"/>
            </a:xfrm>
            <a:custGeom>
              <a:avLst/>
              <a:gdLst/>
              <a:ahLst/>
              <a:cxnLst>
                <a:cxn ang="0">
                  <a:pos x="96" y="139"/>
                </a:cxn>
                <a:cxn ang="0">
                  <a:pos x="89" y="112"/>
                </a:cxn>
                <a:cxn ang="0">
                  <a:pos x="62" y="78"/>
                </a:cxn>
                <a:cxn ang="0">
                  <a:pos x="51" y="64"/>
                </a:cxn>
                <a:cxn ang="0">
                  <a:pos x="42" y="65"/>
                </a:cxn>
                <a:cxn ang="0">
                  <a:pos x="21" y="73"/>
                </a:cxn>
                <a:cxn ang="0">
                  <a:pos x="4" y="61"/>
                </a:cxn>
                <a:cxn ang="0">
                  <a:pos x="1" y="42"/>
                </a:cxn>
                <a:cxn ang="0">
                  <a:pos x="5" y="28"/>
                </a:cxn>
                <a:cxn ang="0">
                  <a:pos x="21" y="24"/>
                </a:cxn>
                <a:cxn ang="0">
                  <a:pos x="51" y="28"/>
                </a:cxn>
                <a:cxn ang="0">
                  <a:pos x="69" y="21"/>
                </a:cxn>
                <a:cxn ang="0">
                  <a:pos x="81" y="5"/>
                </a:cxn>
                <a:cxn ang="0">
                  <a:pos x="98" y="6"/>
                </a:cxn>
                <a:cxn ang="0">
                  <a:pos x="107" y="11"/>
                </a:cxn>
                <a:cxn ang="0">
                  <a:pos x="119" y="2"/>
                </a:cxn>
                <a:cxn ang="0">
                  <a:pos x="148" y="5"/>
                </a:cxn>
                <a:cxn ang="0">
                  <a:pos x="171" y="11"/>
                </a:cxn>
                <a:cxn ang="0">
                  <a:pos x="173" y="15"/>
                </a:cxn>
                <a:cxn ang="0">
                  <a:pos x="191" y="31"/>
                </a:cxn>
                <a:cxn ang="0">
                  <a:pos x="214" y="40"/>
                </a:cxn>
                <a:cxn ang="0">
                  <a:pos x="218" y="52"/>
                </a:cxn>
                <a:cxn ang="0">
                  <a:pos x="215" y="67"/>
                </a:cxn>
                <a:cxn ang="0">
                  <a:pos x="226" y="83"/>
                </a:cxn>
                <a:cxn ang="0">
                  <a:pos x="253" y="97"/>
                </a:cxn>
                <a:cxn ang="0">
                  <a:pos x="272" y="106"/>
                </a:cxn>
                <a:cxn ang="0">
                  <a:pos x="291" y="110"/>
                </a:cxn>
                <a:cxn ang="0">
                  <a:pos x="303" y="124"/>
                </a:cxn>
                <a:cxn ang="0">
                  <a:pos x="317" y="134"/>
                </a:cxn>
                <a:cxn ang="0">
                  <a:pos x="322" y="145"/>
                </a:cxn>
                <a:cxn ang="0">
                  <a:pos x="307" y="158"/>
                </a:cxn>
                <a:cxn ang="0">
                  <a:pos x="293" y="173"/>
                </a:cxn>
                <a:cxn ang="0">
                  <a:pos x="273" y="189"/>
                </a:cxn>
                <a:cxn ang="0">
                  <a:pos x="235" y="217"/>
                </a:cxn>
                <a:cxn ang="0">
                  <a:pos x="231" y="214"/>
                </a:cxn>
                <a:cxn ang="0">
                  <a:pos x="220" y="214"/>
                </a:cxn>
                <a:cxn ang="0">
                  <a:pos x="208" y="218"/>
                </a:cxn>
                <a:cxn ang="0">
                  <a:pos x="198" y="218"/>
                </a:cxn>
                <a:cxn ang="0">
                  <a:pos x="170" y="208"/>
                </a:cxn>
                <a:cxn ang="0">
                  <a:pos x="144" y="191"/>
                </a:cxn>
                <a:cxn ang="0">
                  <a:pos x="126" y="182"/>
                </a:cxn>
                <a:cxn ang="0">
                  <a:pos x="124" y="168"/>
                </a:cxn>
                <a:cxn ang="0">
                  <a:pos x="108" y="152"/>
                </a:cxn>
                <a:cxn ang="0">
                  <a:pos x="98" y="142"/>
                </a:cxn>
              </a:cxnLst>
              <a:rect l="0" t="0" r="r" b="b"/>
              <a:pathLst>
                <a:path w="322" h="220">
                  <a:moveTo>
                    <a:pt x="98" y="142"/>
                  </a:moveTo>
                  <a:cubicBezTo>
                    <a:pt x="97" y="141"/>
                    <a:pt x="96" y="140"/>
                    <a:pt x="96" y="139"/>
                  </a:cubicBezTo>
                  <a:cubicBezTo>
                    <a:pt x="95" y="136"/>
                    <a:pt x="95" y="131"/>
                    <a:pt x="94" y="129"/>
                  </a:cubicBezTo>
                  <a:cubicBezTo>
                    <a:pt x="93" y="125"/>
                    <a:pt x="91" y="116"/>
                    <a:pt x="89" y="112"/>
                  </a:cubicBezTo>
                  <a:cubicBezTo>
                    <a:pt x="87" y="107"/>
                    <a:pt x="81" y="98"/>
                    <a:pt x="77" y="94"/>
                  </a:cubicBezTo>
                  <a:cubicBezTo>
                    <a:pt x="74" y="90"/>
                    <a:pt x="66" y="82"/>
                    <a:pt x="62" y="78"/>
                  </a:cubicBezTo>
                  <a:cubicBezTo>
                    <a:pt x="60" y="75"/>
                    <a:pt x="57" y="69"/>
                    <a:pt x="54" y="67"/>
                  </a:cubicBezTo>
                  <a:cubicBezTo>
                    <a:pt x="54" y="66"/>
                    <a:pt x="52" y="64"/>
                    <a:pt x="51" y="64"/>
                  </a:cubicBezTo>
                  <a:cubicBezTo>
                    <a:pt x="50" y="63"/>
                    <a:pt x="48" y="62"/>
                    <a:pt x="47" y="62"/>
                  </a:cubicBezTo>
                  <a:cubicBezTo>
                    <a:pt x="46" y="62"/>
                    <a:pt x="43" y="64"/>
                    <a:pt x="42" y="65"/>
                  </a:cubicBezTo>
                  <a:cubicBezTo>
                    <a:pt x="39" y="66"/>
                    <a:pt x="34" y="69"/>
                    <a:pt x="31" y="70"/>
                  </a:cubicBezTo>
                  <a:cubicBezTo>
                    <a:pt x="29" y="71"/>
                    <a:pt x="24" y="73"/>
                    <a:pt x="21" y="73"/>
                  </a:cubicBezTo>
                  <a:cubicBezTo>
                    <a:pt x="19" y="73"/>
                    <a:pt x="14" y="72"/>
                    <a:pt x="12" y="71"/>
                  </a:cubicBezTo>
                  <a:cubicBezTo>
                    <a:pt x="9" y="69"/>
                    <a:pt x="5" y="64"/>
                    <a:pt x="4" y="61"/>
                  </a:cubicBezTo>
                  <a:cubicBezTo>
                    <a:pt x="3" y="59"/>
                    <a:pt x="1" y="54"/>
                    <a:pt x="1" y="52"/>
                  </a:cubicBezTo>
                  <a:cubicBezTo>
                    <a:pt x="0" y="50"/>
                    <a:pt x="1" y="45"/>
                    <a:pt x="1" y="42"/>
                  </a:cubicBezTo>
                  <a:cubicBezTo>
                    <a:pt x="1" y="40"/>
                    <a:pt x="1" y="36"/>
                    <a:pt x="2" y="34"/>
                  </a:cubicBezTo>
                  <a:cubicBezTo>
                    <a:pt x="2" y="32"/>
                    <a:pt x="4" y="29"/>
                    <a:pt x="5" y="28"/>
                  </a:cubicBezTo>
                  <a:cubicBezTo>
                    <a:pt x="6" y="27"/>
                    <a:pt x="6" y="25"/>
                    <a:pt x="6" y="23"/>
                  </a:cubicBezTo>
                  <a:cubicBezTo>
                    <a:pt x="12" y="23"/>
                    <a:pt x="17" y="24"/>
                    <a:pt x="21" y="24"/>
                  </a:cubicBezTo>
                  <a:cubicBezTo>
                    <a:pt x="25" y="25"/>
                    <a:pt x="33" y="26"/>
                    <a:pt x="36" y="26"/>
                  </a:cubicBezTo>
                  <a:cubicBezTo>
                    <a:pt x="40" y="26"/>
                    <a:pt x="48" y="28"/>
                    <a:pt x="51" y="28"/>
                  </a:cubicBezTo>
                  <a:cubicBezTo>
                    <a:pt x="54" y="28"/>
                    <a:pt x="60" y="27"/>
                    <a:pt x="62" y="26"/>
                  </a:cubicBezTo>
                  <a:cubicBezTo>
                    <a:pt x="64" y="25"/>
                    <a:pt x="67" y="23"/>
                    <a:pt x="69" y="21"/>
                  </a:cubicBezTo>
                  <a:cubicBezTo>
                    <a:pt x="71" y="19"/>
                    <a:pt x="75" y="14"/>
                    <a:pt x="77" y="12"/>
                  </a:cubicBezTo>
                  <a:cubicBezTo>
                    <a:pt x="78" y="10"/>
                    <a:pt x="80" y="7"/>
                    <a:pt x="81" y="5"/>
                  </a:cubicBezTo>
                  <a:cubicBezTo>
                    <a:pt x="83" y="4"/>
                    <a:pt x="87" y="2"/>
                    <a:pt x="89" y="2"/>
                  </a:cubicBezTo>
                  <a:cubicBezTo>
                    <a:pt x="92" y="2"/>
                    <a:pt x="96" y="4"/>
                    <a:pt x="98" y="6"/>
                  </a:cubicBezTo>
                  <a:cubicBezTo>
                    <a:pt x="99" y="7"/>
                    <a:pt x="100" y="10"/>
                    <a:pt x="101" y="11"/>
                  </a:cubicBezTo>
                  <a:cubicBezTo>
                    <a:pt x="102" y="11"/>
                    <a:pt x="105" y="11"/>
                    <a:pt x="107" y="11"/>
                  </a:cubicBezTo>
                  <a:cubicBezTo>
                    <a:pt x="109" y="10"/>
                    <a:pt x="112" y="8"/>
                    <a:pt x="114" y="7"/>
                  </a:cubicBezTo>
                  <a:cubicBezTo>
                    <a:pt x="116" y="6"/>
                    <a:pt x="118" y="2"/>
                    <a:pt x="119" y="2"/>
                  </a:cubicBezTo>
                  <a:cubicBezTo>
                    <a:pt x="122" y="0"/>
                    <a:pt x="129" y="0"/>
                    <a:pt x="132" y="0"/>
                  </a:cubicBezTo>
                  <a:cubicBezTo>
                    <a:pt x="136" y="0"/>
                    <a:pt x="144" y="3"/>
                    <a:pt x="148" y="5"/>
                  </a:cubicBezTo>
                  <a:cubicBezTo>
                    <a:pt x="151" y="5"/>
                    <a:pt x="158" y="7"/>
                    <a:pt x="161" y="8"/>
                  </a:cubicBezTo>
                  <a:cubicBezTo>
                    <a:pt x="163" y="9"/>
                    <a:pt x="168" y="11"/>
                    <a:pt x="171" y="11"/>
                  </a:cubicBezTo>
                  <a:cubicBezTo>
                    <a:pt x="171" y="11"/>
                    <a:pt x="171" y="11"/>
                    <a:pt x="172" y="10"/>
                  </a:cubicBezTo>
                  <a:cubicBezTo>
                    <a:pt x="172" y="12"/>
                    <a:pt x="172" y="14"/>
                    <a:pt x="173" y="15"/>
                  </a:cubicBezTo>
                  <a:cubicBezTo>
                    <a:pt x="174" y="17"/>
                    <a:pt x="179" y="22"/>
                    <a:pt x="181" y="24"/>
                  </a:cubicBezTo>
                  <a:cubicBezTo>
                    <a:pt x="183" y="26"/>
                    <a:pt x="188" y="30"/>
                    <a:pt x="191" y="31"/>
                  </a:cubicBezTo>
                  <a:cubicBezTo>
                    <a:pt x="193" y="32"/>
                    <a:pt x="199" y="33"/>
                    <a:pt x="202" y="34"/>
                  </a:cubicBezTo>
                  <a:cubicBezTo>
                    <a:pt x="205" y="36"/>
                    <a:pt x="211" y="38"/>
                    <a:pt x="214" y="40"/>
                  </a:cubicBezTo>
                  <a:cubicBezTo>
                    <a:pt x="215" y="41"/>
                    <a:pt x="218" y="43"/>
                    <a:pt x="218" y="44"/>
                  </a:cubicBezTo>
                  <a:cubicBezTo>
                    <a:pt x="219" y="46"/>
                    <a:pt x="218" y="50"/>
                    <a:pt x="218" y="52"/>
                  </a:cubicBezTo>
                  <a:cubicBezTo>
                    <a:pt x="217" y="54"/>
                    <a:pt x="216" y="56"/>
                    <a:pt x="215" y="57"/>
                  </a:cubicBezTo>
                  <a:cubicBezTo>
                    <a:pt x="215" y="60"/>
                    <a:pt x="215" y="65"/>
                    <a:pt x="215" y="67"/>
                  </a:cubicBezTo>
                  <a:cubicBezTo>
                    <a:pt x="215" y="69"/>
                    <a:pt x="216" y="72"/>
                    <a:pt x="217" y="74"/>
                  </a:cubicBezTo>
                  <a:cubicBezTo>
                    <a:pt x="219" y="76"/>
                    <a:pt x="223" y="81"/>
                    <a:pt x="226" y="83"/>
                  </a:cubicBezTo>
                  <a:cubicBezTo>
                    <a:pt x="229" y="85"/>
                    <a:pt x="235" y="89"/>
                    <a:pt x="238" y="91"/>
                  </a:cubicBezTo>
                  <a:cubicBezTo>
                    <a:pt x="242" y="92"/>
                    <a:pt x="250" y="95"/>
                    <a:pt x="253" y="97"/>
                  </a:cubicBezTo>
                  <a:cubicBezTo>
                    <a:pt x="256" y="98"/>
                    <a:pt x="259" y="102"/>
                    <a:pt x="262" y="103"/>
                  </a:cubicBezTo>
                  <a:cubicBezTo>
                    <a:pt x="264" y="104"/>
                    <a:pt x="269" y="106"/>
                    <a:pt x="272" y="106"/>
                  </a:cubicBezTo>
                  <a:cubicBezTo>
                    <a:pt x="274" y="106"/>
                    <a:pt x="279" y="106"/>
                    <a:pt x="281" y="106"/>
                  </a:cubicBezTo>
                  <a:cubicBezTo>
                    <a:pt x="284" y="107"/>
                    <a:pt x="289" y="109"/>
                    <a:pt x="291" y="110"/>
                  </a:cubicBezTo>
                  <a:cubicBezTo>
                    <a:pt x="293" y="112"/>
                    <a:pt x="296" y="116"/>
                    <a:pt x="298" y="118"/>
                  </a:cubicBezTo>
                  <a:cubicBezTo>
                    <a:pt x="299" y="120"/>
                    <a:pt x="302" y="123"/>
                    <a:pt x="303" y="124"/>
                  </a:cubicBezTo>
                  <a:cubicBezTo>
                    <a:pt x="305" y="126"/>
                    <a:pt x="310" y="128"/>
                    <a:pt x="312" y="129"/>
                  </a:cubicBezTo>
                  <a:cubicBezTo>
                    <a:pt x="313" y="130"/>
                    <a:pt x="316" y="132"/>
                    <a:pt x="317" y="134"/>
                  </a:cubicBezTo>
                  <a:cubicBezTo>
                    <a:pt x="318" y="135"/>
                    <a:pt x="320" y="137"/>
                    <a:pt x="320" y="138"/>
                  </a:cubicBezTo>
                  <a:cubicBezTo>
                    <a:pt x="321" y="140"/>
                    <a:pt x="320" y="144"/>
                    <a:pt x="322" y="145"/>
                  </a:cubicBezTo>
                  <a:cubicBezTo>
                    <a:pt x="320" y="146"/>
                    <a:pt x="317" y="149"/>
                    <a:pt x="316" y="150"/>
                  </a:cubicBezTo>
                  <a:cubicBezTo>
                    <a:pt x="314" y="152"/>
                    <a:pt x="309" y="156"/>
                    <a:pt x="307" y="158"/>
                  </a:cubicBezTo>
                  <a:cubicBezTo>
                    <a:pt x="305" y="160"/>
                    <a:pt x="301" y="163"/>
                    <a:pt x="300" y="165"/>
                  </a:cubicBezTo>
                  <a:cubicBezTo>
                    <a:pt x="298" y="167"/>
                    <a:pt x="295" y="172"/>
                    <a:pt x="293" y="173"/>
                  </a:cubicBezTo>
                  <a:cubicBezTo>
                    <a:pt x="291" y="175"/>
                    <a:pt x="286" y="177"/>
                    <a:pt x="283" y="178"/>
                  </a:cubicBezTo>
                  <a:cubicBezTo>
                    <a:pt x="280" y="180"/>
                    <a:pt x="276" y="186"/>
                    <a:pt x="273" y="189"/>
                  </a:cubicBezTo>
                  <a:cubicBezTo>
                    <a:pt x="268" y="193"/>
                    <a:pt x="258" y="203"/>
                    <a:pt x="252" y="207"/>
                  </a:cubicBezTo>
                  <a:cubicBezTo>
                    <a:pt x="249" y="210"/>
                    <a:pt x="238" y="216"/>
                    <a:pt x="235" y="217"/>
                  </a:cubicBezTo>
                  <a:cubicBezTo>
                    <a:pt x="235" y="217"/>
                    <a:pt x="235" y="217"/>
                    <a:pt x="235" y="217"/>
                  </a:cubicBezTo>
                  <a:cubicBezTo>
                    <a:pt x="234" y="216"/>
                    <a:pt x="232" y="214"/>
                    <a:pt x="231" y="214"/>
                  </a:cubicBezTo>
                  <a:cubicBezTo>
                    <a:pt x="230" y="213"/>
                    <a:pt x="228" y="212"/>
                    <a:pt x="227" y="212"/>
                  </a:cubicBezTo>
                  <a:cubicBezTo>
                    <a:pt x="225" y="212"/>
                    <a:pt x="222" y="214"/>
                    <a:pt x="220" y="214"/>
                  </a:cubicBezTo>
                  <a:cubicBezTo>
                    <a:pt x="219" y="214"/>
                    <a:pt x="216" y="214"/>
                    <a:pt x="215" y="214"/>
                  </a:cubicBezTo>
                  <a:cubicBezTo>
                    <a:pt x="213" y="214"/>
                    <a:pt x="210" y="216"/>
                    <a:pt x="208" y="218"/>
                  </a:cubicBezTo>
                  <a:cubicBezTo>
                    <a:pt x="207" y="218"/>
                    <a:pt x="206" y="219"/>
                    <a:pt x="206" y="220"/>
                  </a:cubicBezTo>
                  <a:cubicBezTo>
                    <a:pt x="203" y="219"/>
                    <a:pt x="199" y="218"/>
                    <a:pt x="198" y="218"/>
                  </a:cubicBezTo>
                  <a:cubicBezTo>
                    <a:pt x="195" y="217"/>
                    <a:pt x="189" y="217"/>
                    <a:pt x="186" y="216"/>
                  </a:cubicBezTo>
                  <a:cubicBezTo>
                    <a:pt x="182" y="215"/>
                    <a:pt x="174" y="211"/>
                    <a:pt x="170" y="208"/>
                  </a:cubicBezTo>
                  <a:cubicBezTo>
                    <a:pt x="167" y="206"/>
                    <a:pt x="163" y="200"/>
                    <a:pt x="160" y="198"/>
                  </a:cubicBezTo>
                  <a:cubicBezTo>
                    <a:pt x="156" y="195"/>
                    <a:pt x="148" y="193"/>
                    <a:pt x="144" y="191"/>
                  </a:cubicBezTo>
                  <a:cubicBezTo>
                    <a:pt x="141" y="190"/>
                    <a:pt x="137" y="189"/>
                    <a:pt x="134" y="188"/>
                  </a:cubicBezTo>
                  <a:cubicBezTo>
                    <a:pt x="132" y="186"/>
                    <a:pt x="127" y="184"/>
                    <a:pt x="126" y="182"/>
                  </a:cubicBezTo>
                  <a:cubicBezTo>
                    <a:pt x="125" y="181"/>
                    <a:pt x="124" y="177"/>
                    <a:pt x="124" y="175"/>
                  </a:cubicBezTo>
                  <a:cubicBezTo>
                    <a:pt x="123" y="173"/>
                    <a:pt x="124" y="169"/>
                    <a:pt x="124" y="168"/>
                  </a:cubicBezTo>
                  <a:cubicBezTo>
                    <a:pt x="123" y="166"/>
                    <a:pt x="122" y="162"/>
                    <a:pt x="120" y="160"/>
                  </a:cubicBezTo>
                  <a:cubicBezTo>
                    <a:pt x="118" y="157"/>
                    <a:pt x="111" y="154"/>
                    <a:pt x="108" y="152"/>
                  </a:cubicBezTo>
                  <a:cubicBezTo>
                    <a:pt x="106" y="150"/>
                    <a:pt x="102" y="146"/>
                    <a:pt x="100" y="144"/>
                  </a:cubicBezTo>
                  <a:cubicBezTo>
                    <a:pt x="99" y="144"/>
                    <a:pt x="99" y="143"/>
                    <a:pt x="98" y="14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67" name="Freeform 94">
              <a:extLst>
                <a:ext uri="{FF2B5EF4-FFF2-40B4-BE49-F238E27FC236}">
                  <a16:creationId xmlns:a16="http://schemas.microsoft.com/office/drawing/2014/main" id="{A6A94AF2-B9A9-45D4-A0D3-3901C3CAB118}"/>
                </a:ext>
              </a:extLst>
            </p:cNvPr>
            <p:cNvSpPr>
              <a:spLocks/>
            </p:cNvSpPr>
            <p:nvPr/>
          </p:nvSpPr>
          <p:spPr bwMode="auto">
            <a:xfrm>
              <a:off x="5082027" y="967473"/>
              <a:ext cx="658812" cy="485298"/>
            </a:xfrm>
            <a:custGeom>
              <a:avLst/>
              <a:gdLst/>
              <a:ahLst/>
              <a:cxnLst>
                <a:cxn ang="0">
                  <a:pos x="95" y="166"/>
                </a:cxn>
                <a:cxn ang="0">
                  <a:pos x="74" y="165"/>
                </a:cxn>
                <a:cxn ang="0">
                  <a:pos x="47" y="164"/>
                </a:cxn>
                <a:cxn ang="0">
                  <a:pos x="31" y="153"/>
                </a:cxn>
                <a:cxn ang="0">
                  <a:pos x="25" y="144"/>
                </a:cxn>
                <a:cxn ang="0">
                  <a:pos x="9" y="138"/>
                </a:cxn>
                <a:cxn ang="0">
                  <a:pos x="0" y="130"/>
                </a:cxn>
                <a:cxn ang="0">
                  <a:pos x="4" y="118"/>
                </a:cxn>
                <a:cxn ang="0">
                  <a:pos x="15" y="105"/>
                </a:cxn>
                <a:cxn ang="0">
                  <a:pos x="19" y="87"/>
                </a:cxn>
                <a:cxn ang="0">
                  <a:pos x="18" y="69"/>
                </a:cxn>
                <a:cxn ang="0">
                  <a:pos x="39" y="75"/>
                </a:cxn>
                <a:cxn ang="0">
                  <a:pos x="70" y="68"/>
                </a:cxn>
                <a:cxn ang="0">
                  <a:pos x="79" y="57"/>
                </a:cxn>
                <a:cxn ang="0">
                  <a:pos x="93" y="59"/>
                </a:cxn>
                <a:cxn ang="0">
                  <a:pos x="103" y="58"/>
                </a:cxn>
                <a:cxn ang="0">
                  <a:pos x="108" y="37"/>
                </a:cxn>
                <a:cxn ang="0">
                  <a:pos x="110" y="14"/>
                </a:cxn>
                <a:cxn ang="0">
                  <a:pos x="117" y="5"/>
                </a:cxn>
                <a:cxn ang="0">
                  <a:pos x="138" y="0"/>
                </a:cxn>
                <a:cxn ang="0">
                  <a:pos x="160" y="3"/>
                </a:cxn>
                <a:cxn ang="0">
                  <a:pos x="156" y="14"/>
                </a:cxn>
                <a:cxn ang="0">
                  <a:pos x="155" y="32"/>
                </a:cxn>
                <a:cxn ang="0">
                  <a:pos x="166" y="51"/>
                </a:cxn>
                <a:cxn ang="0">
                  <a:pos x="185" y="50"/>
                </a:cxn>
                <a:cxn ang="0">
                  <a:pos x="201" y="42"/>
                </a:cxn>
                <a:cxn ang="0">
                  <a:pos x="208" y="47"/>
                </a:cxn>
                <a:cxn ang="0">
                  <a:pos x="231" y="74"/>
                </a:cxn>
                <a:cxn ang="0">
                  <a:pos x="248" y="109"/>
                </a:cxn>
                <a:cxn ang="0">
                  <a:pos x="252" y="122"/>
                </a:cxn>
                <a:cxn ang="0">
                  <a:pos x="236" y="123"/>
                </a:cxn>
                <a:cxn ang="0">
                  <a:pos x="222" y="137"/>
                </a:cxn>
                <a:cxn ang="0">
                  <a:pos x="218" y="155"/>
                </a:cxn>
                <a:cxn ang="0">
                  <a:pos x="208" y="170"/>
                </a:cxn>
                <a:cxn ang="0">
                  <a:pos x="188" y="168"/>
                </a:cxn>
                <a:cxn ang="0">
                  <a:pos x="179" y="177"/>
                </a:cxn>
                <a:cxn ang="0">
                  <a:pos x="161" y="185"/>
                </a:cxn>
                <a:cxn ang="0">
                  <a:pos x="139" y="182"/>
                </a:cxn>
                <a:cxn ang="0">
                  <a:pos x="122" y="184"/>
                </a:cxn>
                <a:cxn ang="0">
                  <a:pos x="106" y="178"/>
                </a:cxn>
                <a:cxn ang="0">
                  <a:pos x="97" y="168"/>
                </a:cxn>
              </a:cxnLst>
              <a:rect l="0" t="0" r="r" b="b"/>
              <a:pathLst>
                <a:path w="252" h="186">
                  <a:moveTo>
                    <a:pt x="97" y="168"/>
                  </a:moveTo>
                  <a:cubicBezTo>
                    <a:pt x="96" y="167"/>
                    <a:pt x="95" y="167"/>
                    <a:pt x="95" y="166"/>
                  </a:cubicBezTo>
                  <a:cubicBezTo>
                    <a:pt x="92" y="165"/>
                    <a:pt x="87" y="166"/>
                    <a:pt x="84" y="165"/>
                  </a:cubicBezTo>
                  <a:cubicBezTo>
                    <a:pt x="81" y="165"/>
                    <a:pt x="76" y="165"/>
                    <a:pt x="74" y="165"/>
                  </a:cubicBezTo>
                  <a:cubicBezTo>
                    <a:pt x="70" y="165"/>
                    <a:pt x="62" y="166"/>
                    <a:pt x="59" y="166"/>
                  </a:cubicBezTo>
                  <a:cubicBezTo>
                    <a:pt x="56" y="166"/>
                    <a:pt x="50" y="165"/>
                    <a:pt x="47" y="164"/>
                  </a:cubicBezTo>
                  <a:cubicBezTo>
                    <a:pt x="43" y="163"/>
                    <a:pt x="37" y="161"/>
                    <a:pt x="34" y="159"/>
                  </a:cubicBezTo>
                  <a:cubicBezTo>
                    <a:pt x="33" y="158"/>
                    <a:pt x="32" y="154"/>
                    <a:pt x="31" y="153"/>
                  </a:cubicBezTo>
                  <a:cubicBezTo>
                    <a:pt x="31" y="151"/>
                    <a:pt x="29" y="148"/>
                    <a:pt x="28" y="147"/>
                  </a:cubicBezTo>
                  <a:cubicBezTo>
                    <a:pt x="28" y="146"/>
                    <a:pt x="26" y="144"/>
                    <a:pt x="25" y="144"/>
                  </a:cubicBezTo>
                  <a:cubicBezTo>
                    <a:pt x="24" y="143"/>
                    <a:pt x="20" y="142"/>
                    <a:pt x="18" y="142"/>
                  </a:cubicBezTo>
                  <a:cubicBezTo>
                    <a:pt x="16" y="141"/>
                    <a:pt x="11" y="140"/>
                    <a:pt x="9" y="138"/>
                  </a:cubicBezTo>
                  <a:cubicBezTo>
                    <a:pt x="8" y="138"/>
                    <a:pt x="5" y="135"/>
                    <a:pt x="4" y="134"/>
                  </a:cubicBezTo>
                  <a:cubicBezTo>
                    <a:pt x="3" y="133"/>
                    <a:pt x="1" y="131"/>
                    <a:pt x="0" y="130"/>
                  </a:cubicBezTo>
                  <a:cubicBezTo>
                    <a:pt x="0" y="128"/>
                    <a:pt x="0" y="125"/>
                    <a:pt x="0" y="124"/>
                  </a:cubicBezTo>
                  <a:cubicBezTo>
                    <a:pt x="1" y="122"/>
                    <a:pt x="3" y="119"/>
                    <a:pt x="4" y="118"/>
                  </a:cubicBezTo>
                  <a:cubicBezTo>
                    <a:pt x="5" y="116"/>
                    <a:pt x="8" y="112"/>
                    <a:pt x="10" y="110"/>
                  </a:cubicBezTo>
                  <a:cubicBezTo>
                    <a:pt x="11" y="108"/>
                    <a:pt x="14" y="106"/>
                    <a:pt x="15" y="105"/>
                  </a:cubicBezTo>
                  <a:cubicBezTo>
                    <a:pt x="16" y="104"/>
                    <a:pt x="18" y="100"/>
                    <a:pt x="19" y="99"/>
                  </a:cubicBezTo>
                  <a:cubicBezTo>
                    <a:pt x="19" y="96"/>
                    <a:pt x="19" y="90"/>
                    <a:pt x="19" y="87"/>
                  </a:cubicBezTo>
                  <a:cubicBezTo>
                    <a:pt x="19" y="84"/>
                    <a:pt x="18" y="79"/>
                    <a:pt x="18" y="77"/>
                  </a:cubicBezTo>
                  <a:cubicBezTo>
                    <a:pt x="18" y="75"/>
                    <a:pt x="18" y="72"/>
                    <a:pt x="18" y="69"/>
                  </a:cubicBezTo>
                  <a:cubicBezTo>
                    <a:pt x="20" y="70"/>
                    <a:pt x="22" y="71"/>
                    <a:pt x="24" y="71"/>
                  </a:cubicBezTo>
                  <a:cubicBezTo>
                    <a:pt x="27" y="73"/>
                    <a:pt x="35" y="75"/>
                    <a:pt x="39" y="75"/>
                  </a:cubicBezTo>
                  <a:cubicBezTo>
                    <a:pt x="44" y="75"/>
                    <a:pt x="53" y="76"/>
                    <a:pt x="57" y="75"/>
                  </a:cubicBezTo>
                  <a:cubicBezTo>
                    <a:pt x="60" y="74"/>
                    <a:pt x="67" y="70"/>
                    <a:pt x="70" y="68"/>
                  </a:cubicBezTo>
                  <a:cubicBezTo>
                    <a:pt x="71" y="67"/>
                    <a:pt x="74" y="64"/>
                    <a:pt x="76" y="63"/>
                  </a:cubicBezTo>
                  <a:cubicBezTo>
                    <a:pt x="77" y="61"/>
                    <a:pt x="78" y="58"/>
                    <a:pt x="79" y="57"/>
                  </a:cubicBezTo>
                  <a:cubicBezTo>
                    <a:pt x="80" y="56"/>
                    <a:pt x="84" y="55"/>
                    <a:pt x="85" y="55"/>
                  </a:cubicBezTo>
                  <a:cubicBezTo>
                    <a:pt x="87" y="55"/>
                    <a:pt x="91" y="58"/>
                    <a:pt x="93" y="59"/>
                  </a:cubicBezTo>
                  <a:cubicBezTo>
                    <a:pt x="95" y="60"/>
                    <a:pt x="97" y="65"/>
                    <a:pt x="100" y="64"/>
                  </a:cubicBezTo>
                  <a:cubicBezTo>
                    <a:pt x="101" y="64"/>
                    <a:pt x="102" y="59"/>
                    <a:pt x="103" y="58"/>
                  </a:cubicBezTo>
                  <a:cubicBezTo>
                    <a:pt x="104" y="55"/>
                    <a:pt x="105" y="50"/>
                    <a:pt x="106" y="47"/>
                  </a:cubicBezTo>
                  <a:cubicBezTo>
                    <a:pt x="106" y="44"/>
                    <a:pt x="108" y="39"/>
                    <a:pt x="108" y="37"/>
                  </a:cubicBezTo>
                  <a:cubicBezTo>
                    <a:pt x="108" y="34"/>
                    <a:pt x="106" y="29"/>
                    <a:pt x="106" y="26"/>
                  </a:cubicBezTo>
                  <a:cubicBezTo>
                    <a:pt x="106" y="23"/>
                    <a:pt x="108" y="17"/>
                    <a:pt x="110" y="14"/>
                  </a:cubicBezTo>
                  <a:cubicBezTo>
                    <a:pt x="110" y="12"/>
                    <a:pt x="112" y="10"/>
                    <a:pt x="113" y="9"/>
                  </a:cubicBezTo>
                  <a:cubicBezTo>
                    <a:pt x="113" y="8"/>
                    <a:pt x="115" y="6"/>
                    <a:pt x="117" y="5"/>
                  </a:cubicBezTo>
                  <a:cubicBezTo>
                    <a:pt x="118" y="4"/>
                    <a:pt x="122" y="2"/>
                    <a:pt x="124" y="2"/>
                  </a:cubicBezTo>
                  <a:cubicBezTo>
                    <a:pt x="127" y="1"/>
                    <a:pt x="134" y="0"/>
                    <a:pt x="138" y="0"/>
                  </a:cubicBezTo>
                  <a:cubicBezTo>
                    <a:pt x="142" y="0"/>
                    <a:pt x="150" y="2"/>
                    <a:pt x="155" y="2"/>
                  </a:cubicBezTo>
                  <a:cubicBezTo>
                    <a:pt x="156" y="2"/>
                    <a:pt x="158" y="2"/>
                    <a:pt x="160" y="3"/>
                  </a:cubicBezTo>
                  <a:cubicBezTo>
                    <a:pt x="160" y="5"/>
                    <a:pt x="160" y="7"/>
                    <a:pt x="159" y="8"/>
                  </a:cubicBezTo>
                  <a:cubicBezTo>
                    <a:pt x="158" y="9"/>
                    <a:pt x="156" y="12"/>
                    <a:pt x="156" y="14"/>
                  </a:cubicBezTo>
                  <a:cubicBezTo>
                    <a:pt x="155" y="16"/>
                    <a:pt x="155" y="20"/>
                    <a:pt x="155" y="22"/>
                  </a:cubicBezTo>
                  <a:cubicBezTo>
                    <a:pt x="155" y="25"/>
                    <a:pt x="154" y="30"/>
                    <a:pt x="155" y="32"/>
                  </a:cubicBezTo>
                  <a:cubicBezTo>
                    <a:pt x="155" y="34"/>
                    <a:pt x="157" y="39"/>
                    <a:pt x="158" y="41"/>
                  </a:cubicBezTo>
                  <a:cubicBezTo>
                    <a:pt x="159" y="44"/>
                    <a:pt x="163" y="49"/>
                    <a:pt x="166" y="51"/>
                  </a:cubicBezTo>
                  <a:cubicBezTo>
                    <a:pt x="168" y="52"/>
                    <a:pt x="173" y="53"/>
                    <a:pt x="175" y="53"/>
                  </a:cubicBezTo>
                  <a:cubicBezTo>
                    <a:pt x="178" y="53"/>
                    <a:pt x="183" y="51"/>
                    <a:pt x="185" y="50"/>
                  </a:cubicBezTo>
                  <a:cubicBezTo>
                    <a:pt x="188" y="49"/>
                    <a:pt x="193" y="46"/>
                    <a:pt x="196" y="45"/>
                  </a:cubicBezTo>
                  <a:cubicBezTo>
                    <a:pt x="197" y="44"/>
                    <a:pt x="200" y="42"/>
                    <a:pt x="201" y="42"/>
                  </a:cubicBezTo>
                  <a:cubicBezTo>
                    <a:pt x="202" y="42"/>
                    <a:pt x="204" y="43"/>
                    <a:pt x="205" y="44"/>
                  </a:cubicBezTo>
                  <a:cubicBezTo>
                    <a:pt x="206" y="44"/>
                    <a:pt x="208" y="46"/>
                    <a:pt x="208" y="47"/>
                  </a:cubicBezTo>
                  <a:cubicBezTo>
                    <a:pt x="211" y="49"/>
                    <a:pt x="214" y="55"/>
                    <a:pt x="216" y="58"/>
                  </a:cubicBezTo>
                  <a:cubicBezTo>
                    <a:pt x="220" y="62"/>
                    <a:pt x="228" y="70"/>
                    <a:pt x="231" y="74"/>
                  </a:cubicBezTo>
                  <a:cubicBezTo>
                    <a:pt x="235" y="78"/>
                    <a:pt x="241" y="87"/>
                    <a:pt x="243" y="92"/>
                  </a:cubicBezTo>
                  <a:cubicBezTo>
                    <a:pt x="245" y="96"/>
                    <a:pt x="247" y="105"/>
                    <a:pt x="248" y="109"/>
                  </a:cubicBezTo>
                  <a:cubicBezTo>
                    <a:pt x="249" y="111"/>
                    <a:pt x="249" y="116"/>
                    <a:pt x="250" y="119"/>
                  </a:cubicBezTo>
                  <a:cubicBezTo>
                    <a:pt x="250" y="120"/>
                    <a:pt x="251" y="121"/>
                    <a:pt x="252" y="122"/>
                  </a:cubicBezTo>
                  <a:cubicBezTo>
                    <a:pt x="250" y="122"/>
                    <a:pt x="247" y="122"/>
                    <a:pt x="246" y="122"/>
                  </a:cubicBezTo>
                  <a:cubicBezTo>
                    <a:pt x="244" y="122"/>
                    <a:pt x="239" y="122"/>
                    <a:pt x="236" y="123"/>
                  </a:cubicBezTo>
                  <a:cubicBezTo>
                    <a:pt x="234" y="124"/>
                    <a:pt x="229" y="127"/>
                    <a:pt x="227" y="129"/>
                  </a:cubicBezTo>
                  <a:cubicBezTo>
                    <a:pt x="226" y="131"/>
                    <a:pt x="223" y="135"/>
                    <a:pt x="222" y="137"/>
                  </a:cubicBezTo>
                  <a:cubicBezTo>
                    <a:pt x="221" y="139"/>
                    <a:pt x="219" y="144"/>
                    <a:pt x="218" y="146"/>
                  </a:cubicBezTo>
                  <a:cubicBezTo>
                    <a:pt x="218" y="148"/>
                    <a:pt x="218" y="153"/>
                    <a:pt x="218" y="155"/>
                  </a:cubicBezTo>
                  <a:cubicBezTo>
                    <a:pt x="217" y="158"/>
                    <a:pt x="217" y="163"/>
                    <a:pt x="215" y="165"/>
                  </a:cubicBezTo>
                  <a:cubicBezTo>
                    <a:pt x="214" y="167"/>
                    <a:pt x="210" y="170"/>
                    <a:pt x="208" y="170"/>
                  </a:cubicBezTo>
                  <a:cubicBezTo>
                    <a:pt x="206" y="170"/>
                    <a:pt x="202" y="168"/>
                    <a:pt x="199" y="168"/>
                  </a:cubicBezTo>
                  <a:cubicBezTo>
                    <a:pt x="197" y="168"/>
                    <a:pt x="191" y="167"/>
                    <a:pt x="188" y="168"/>
                  </a:cubicBezTo>
                  <a:cubicBezTo>
                    <a:pt x="187" y="169"/>
                    <a:pt x="185" y="171"/>
                    <a:pt x="184" y="172"/>
                  </a:cubicBezTo>
                  <a:cubicBezTo>
                    <a:pt x="183" y="173"/>
                    <a:pt x="180" y="176"/>
                    <a:pt x="179" y="177"/>
                  </a:cubicBezTo>
                  <a:cubicBezTo>
                    <a:pt x="177" y="179"/>
                    <a:pt x="174" y="184"/>
                    <a:pt x="171" y="185"/>
                  </a:cubicBezTo>
                  <a:cubicBezTo>
                    <a:pt x="169" y="186"/>
                    <a:pt x="163" y="186"/>
                    <a:pt x="161" y="185"/>
                  </a:cubicBezTo>
                  <a:cubicBezTo>
                    <a:pt x="158" y="185"/>
                    <a:pt x="153" y="183"/>
                    <a:pt x="150" y="182"/>
                  </a:cubicBezTo>
                  <a:cubicBezTo>
                    <a:pt x="148" y="182"/>
                    <a:pt x="142" y="182"/>
                    <a:pt x="139" y="182"/>
                  </a:cubicBezTo>
                  <a:cubicBezTo>
                    <a:pt x="136" y="182"/>
                    <a:pt x="129" y="181"/>
                    <a:pt x="126" y="182"/>
                  </a:cubicBezTo>
                  <a:cubicBezTo>
                    <a:pt x="125" y="182"/>
                    <a:pt x="123" y="184"/>
                    <a:pt x="122" y="184"/>
                  </a:cubicBezTo>
                  <a:cubicBezTo>
                    <a:pt x="119" y="185"/>
                    <a:pt x="114" y="185"/>
                    <a:pt x="112" y="184"/>
                  </a:cubicBezTo>
                  <a:cubicBezTo>
                    <a:pt x="110" y="183"/>
                    <a:pt x="107" y="180"/>
                    <a:pt x="106" y="178"/>
                  </a:cubicBezTo>
                  <a:cubicBezTo>
                    <a:pt x="104" y="176"/>
                    <a:pt x="101" y="172"/>
                    <a:pt x="99" y="170"/>
                  </a:cubicBezTo>
                  <a:cubicBezTo>
                    <a:pt x="99" y="170"/>
                    <a:pt x="98" y="169"/>
                    <a:pt x="97" y="16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68" name="Freeform 95">
              <a:extLst>
                <a:ext uri="{FF2B5EF4-FFF2-40B4-BE49-F238E27FC236}">
                  <a16:creationId xmlns:a16="http://schemas.microsoft.com/office/drawing/2014/main" id="{FAB73BA9-92C2-4297-B022-0A4C0EB56B37}"/>
                </a:ext>
              </a:extLst>
            </p:cNvPr>
            <p:cNvSpPr>
              <a:spLocks/>
            </p:cNvSpPr>
            <p:nvPr/>
          </p:nvSpPr>
          <p:spPr bwMode="auto">
            <a:xfrm>
              <a:off x="4699753" y="1113875"/>
              <a:ext cx="634411" cy="463609"/>
            </a:xfrm>
            <a:custGeom>
              <a:avLst/>
              <a:gdLst/>
              <a:ahLst/>
              <a:cxnLst>
                <a:cxn ang="0">
                  <a:pos x="51" y="165"/>
                </a:cxn>
                <a:cxn ang="0">
                  <a:pos x="33" y="156"/>
                </a:cxn>
                <a:cxn ang="0">
                  <a:pos x="22" y="151"/>
                </a:cxn>
                <a:cxn ang="0">
                  <a:pos x="22" y="133"/>
                </a:cxn>
                <a:cxn ang="0">
                  <a:pos x="12" y="116"/>
                </a:cxn>
                <a:cxn ang="0">
                  <a:pos x="3" y="114"/>
                </a:cxn>
                <a:cxn ang="0">
                  <a:pos x="0" y="106"/>
                </a:cxn>
                <a:cxn ang="0">
                  <a:pos x="8" y="97"/>
                </a:cxn>
                <a:cxn ang="0">
                  <a:pos x="16" y="80"/>
                </a:cxn>
                <a:cxn ang="0">
                  <a:pos x="14" y="64"/>
                </a:cxn>
                <a:cxn ang="0">
                  <a:pos x="27" y="49"/>
                </a:cxn>
                <a:cxn ang="0">
                  <a:pos x="42" y="26"/>
                </a:cxn>
                <a:cxn ang="0">
                  <a:pos x="53" y="14"/>
                </a:cxn>
                <a:cxn ang="0">
                  <a:pos x="79" y="8"/>
                </a:cxn>
                <a:cxn ang="0">
                  <a:pos x="107" y="4"/>
                </a:cxn>
                <a:cxn ang="0">
                  <a:pos x="141" y="3"/>
                </a:cxn>
                <a:cxn ang="0">
                  <a:pos x="165" y="13"/>
                </a:cxn>
                <a:cxn ang="0">
                  <a:pos x="166" y="31"/>
                </a:cxn>
                <a:cxn ang="0">
                  <a:pos x="162" y="49"/>
                </a:cxn>
                <a:cxn ang="0">
                  <a:pos x="151" y="62"/>
                </a:cxn>
                <a:cxn ang="0">
                  <a:pos x="147" y="74"/>
                </a:cxn>
                <a:cxn ang="0">
                  <a:pos x="156" y="82"/>
                </a:cxn>
                <a:cxn ang="0">
                  <a:pos x="172" y="88"/>
                </a:cxn>
                <a:cxn ang="0">
                  <a:pos x="178" y="97"/>
                </a:cxn>
                <a:cxn ang="0">
                  <a:pos x="194" y="108"/>
                </a:cxn>
                <a:cxn ang="0">
                  <a:pos x="221" y="109"/>
                </a:cxn>
                <a:cxn ang="0">
                  <a:pos x="242" y="110"/>
                </a:cxn>
                <a:cxn ang="0">
                  <a:pos x="238" y="115"/>
                </a:cxn>
                <a:cxn ang="0">
                  <a:pos x="225" y="122"/>
                </a:cxn>
                <a:cxn ang="0">
                  <a:pos x="214" y="141"/>
                </a:cxn>
                <a:cxn ang="0">
                  <a:pos x="215" y="156"/>
                </a:cxn>
                <a:cxn ang="0">
                  <a:pos x="188" y="169"/>
                </a:cxn>
                <a:cxn ang="0">
                  <a:pos x="158" y="178"/>
                </a:cxn>
                <a:cxn ang="0">
                  <a:pos x="141" y="169"/>
                </a:cxn>
                <a:cxn ang="0">
                  <a:pos x="128" y="167"/>
                </a:cxn>
                <a:cxn ang="0">
                  <a:pos x="122" y="174"/>
                </a:cxn>
                <a:cxn ang="0">
                  <a:pos x="110" y="172"/>
                </a:cxn>
                <a:cxn ang="0">
                  <a:pos x="91" y="163"/>
                </a:cxn>
                <a:cxn ang="0">
                  <a:pos x="76" y="165"/>
                </a:cxn>
                <a:cxn ang="0">
                  <a:pos x="59" y="166"/>
                </a:cxn>
              </a:cxnLst>
              <a:rect l="0" t="0" r="r" b="b"/>
              <a:pathLst>
                <a:path w="244" h="178">
                  <a:moveTo>
                    <a:pt x="52" y="165"/>
                  </a:moveTo>
                  <a:cubicBezTo>
                    <a:pt x="51" y="165"/>
                    <a:pt x="51" y="165"/>
                    <a:pt x="51" y="165"/>
                  </a:cubicBezTo>
                  <a:cubicBezTo>
                    <a:pt x="49" y="164"/>
                    <a:pt x="43" y="163"/>
                    <a:pt x="41" y="162"/>
                  </a:cubicBezTo>
                  <a:cubicBezTo>
                    <a:pt x="39" y="161"/>
                    <a:pt x="35" y="158"/>
                    <a:pt x="33" y="156"/>
                  </a:cubicBezTo>
                  <a:cubicBezTo>
                    <a:pt x="32" y="155"/>
                    <a:pt x="29" y="153"/>
                    <a:pt x="27" y="153"/>
                  </a:cubicBezTo>
                  <a:cubicBezTo>
                    <a:pt x="26" y="152"/>
                    <a:pt x="24" y="152"/>
                    <a:pt x="22" y="151"/>
                  </a:cubicBezTo>
                  <a:cubicBezTo>
                    <a:pt x="22" y="149"/>
                    <a:pt x="22" y="145"/>
                    <a:pt x="22" y="143"/>
                  </a:cubicBezTo>
                  <a:cubicBezTo>
                    <a:pt x="22" y="141"/>
                    <a:pt x="22" y="136"/>
                    <a:pt x="22" y="133"/>
                  </a:cubicBezTo>
                  <a:cubicBezTo>
                    <a:pt x="22" y="131"/>
                    <a:pt x="22" y="125"/>
                    <a:pt x="20" y="123"/>
                  </a:cubicBezTo>
                  <a:cubicBezTo>
                    <a:pt x="19" y="121"/>
                    <a:pt x="14" y="117"/>
                    <a:pt x="12" y="116"/>
                  </a:cubicBezTo>
                  <a:cubicBezTo>
                    <a:pt x="11" y="115"/>
                    <a:pt x="9" y="114"/>
                    <a:pt x="8" y="114"/>
                  </a:cubicBezTo>
                  <a:cubicBezTo>
                    <a:pt x="7" y="113"/>
                    <a:pt x="4" y="114"/>
                    <a:pt x="3" y="114"/>
                  </a:cubicBezTo>
                  <a:cubicBezTo>
                    <a:pt x="2" y="113"/>
                    <a:pt x="0" y="112"/>
                    <a:pt x="0" y="111"/>
                  </a:cubicBezTo>
                  <a:cubicBezTo>
                    <a:pt x="0" y="110"/>
                    <a:pt x="0" y="107"/>
                    <a:pt x="0" y="106"/>
                  </a:cubicBezTo>
                  <a:cubicBezTo>
                    <a:pt x="0" y="105"/>
                    <a:pt x="1" y="104"/>
                    <a:pt x="2" y="103"/>
                  </a:cubicBezTo>
                  <a:cubicBezTo>
                    <a:pt x="3" y="101"/>
                    <a:pt x="7" y="99"/>
                    <a:pt x="8" y="97"/>
                  </a:cubicBezTo>
                  <a:cubicBezTo>
                    <a:pt x="10" y="96"/>
                    <a:pt x="14" y="92"/>
                    <a:pt x="15" y="89"/>
                  </a:cubicBezTo>
                  <a:cubicBezTo>
                    <a:pt x="16" y="87"/>
                    <a:pt x="16" y="82"/>
                    <a:pt x="16" y="80"/>
                  </a:cubicBezTo>
                  <a:cubicBezTo>
                    <a:pt x="16" y="78"/>
                    <a:pt x="16" y="73"/>
                    <a:pt x="16" y="71"/>
                  </a:cubicBezTo>
                  <a:cubicBezTo>
                    <a:pt x="16" y="69"/>
                    <a:pt x="15" y="66"/>
                    <a:pt x="14" y="64"/>
                  </a:cubicBezTo>
                  <a:cubicBezTo>
                    <a:pt x="15" y="63"/>
                    <a:pt x="15" y="62"/>
                    <a:pt x="16" y="62"/>
                  </a:cubicBezTo>
                  <a:cubicBezTo>
                    <a:pt x="19" y="59"/>
                    <a:pt x="24" y="52"/>
                    <a:pt x="27" y="49"/>
                  </a:cubicBezTo>
                  <a:cubicBezTo>
                    <a:pt x="30" y="46"/>
                    <a:pt x="37" y="41"/>
                    <a:pt x="39" y="37"/>
                  </a:cubicBezTo>
                  <a:cubicBezTo>
                    <a:pt x="41" y="35"/>
                    <a:pt x="41" y="29"/>
                    <a:pt x="42" y="26"/>
                  </a:cubicBezTo>
                  <a:cubicBezTo>
                    <a:pt x="42" y="25"/>
                    <a:pt x="43" y="22"/>
                    <a:pt x="43" y="21"/>
                  </a:cubicBezTo>
                  <a:cubicBezTo>
                    <a:pt x="45" y="18"/>
                    <a:pt x="50" y="15"/>
                    <a:pt x="53" y="14"/>
                  </a:cubicBezTo>
                  <a:cubicBezTo>
                    <a:pt x="56" y="12"/>
                    <a:pt x="62" y="10"/>
                    <a:pt x="66" y="9"/>
                  </a:cubicBezTo>
                  <a:cubicBezTo>
                    <a:pt x="69" y="8"/>
                    <a:pt x="75" y="8"/>
                    <a:pt x="79" y="8"/>
                  </a:cubicBezTo>
                  <a:cubicBezTo>
                    <a:pt x="83" y="8"/>
                    <a:pt x="91" y="10"/>
                    <a:pt x="94" y="9"/>
                  </a:cubicBezTo>
                  <a:cubicBezTo>
                    <a:pt x="98" y="9"/>
                    <a:pt x="103" y="5"/>
                    <a:pt x="107" y="4"/>
                  </a:cubicBezTo>
                  <a:cubicBezTo>
                    <a:pt x="110" y="2"/>
                    <a:pt x="118" y="1"/>
                    <a:pt x="121" y="0"/>
                  </a:cubicBezTo>
                  <a:cubicBezTo>
                    <a:pt x="126" y="0"/>
                    <a:pt x="136" y="2"/>
                    <a:pt x="141" y="3"/>
                  </a:cubicBezTo>
                  <a:cubicBezTo>
                    <a:pt x="144" y="4"/>
                    <a:pt x="150" y="6"/>
                    <a:pt x="153" y="7"/>
                  </a:cubicBezTo>
                  <a:cubicBezTo>
                    <a:pt x="156" y="9"/>
                    <a:pt x="161" y="11"/>
                    <a:pt x="165" y="13"/>
                  </a:cubicBezTo>
                  <a:cubicBezTo>
                    <a:pt x="165" y="16"/>
                    <a:pt x="165" y="19"/>
                    <a:pt x="165" y="21"/>
                  </a:cubicBezTo>
                  <a:cubicBezTo>
                    <a:pt x="165" y="23"/>
                    <a:pt x="166" y="28"/>
                    <a:pt x="166" y="31"/>
                  </a:cubicBezTo>
                  <a:cubicBezTo>
                    <a:pt x="166" y="34"/>
                    <a:pt x="166" y="40"/>
                    <a:pt x="166" y="43"/>
                  </a:cubicBezTo>
                  <a:cubicBezTo>
                    <a:pt x="165" y="44"/>
                    <a:pt x="163" y="48"/>
                    <a:pt x="162" y="49"/>
                  </a:cubicBezTo>
                  <a:cubicBezTo>
                    <a:pt x="161" y="50"/>
                    <a:pt x="158" y="52"/>
                    <a:pt x="157" y="54"/>
                  </a:cubicBezTo>
                  <a:cubicBezTo>
                    <a:pt x="155" y="56"/>
                    <a:pt x="152" y="60"/>
                    <a:pt x="151" y="62"/>
                  </a:cubicBezTo>
                  <a:cubicBezTo>
                    <a:pt x="150" y="63"/>
                    <a:pt x="148" y="66"/>
                    <a:pt x="147" y="68"/>
                  </a:cubicBezTo>
                  <a:cubicBezTo>
                    <a:pt x="147" y="69"/>
                    <a:pt x="147" y="72"/>
                    <a:pt x="147" y="74"/>
                  </a:cubicBezTo>
                  <a:cubicBezTo>
                    <a:pt x="148" y="75"/>
                    <a:pt x="150" y="77"/>
                    <a:pt x="151" y="78"/>
                  </a:cubicBezTo>
                  <a:cubicBezTo>
                    <a:pt x="152" y="79"/>
                    <a:pt x="155" y="82"/>
                    <a:pt x="156" y="82"/>
                  </a:cubicBezTo>
                  <a:cubicBezTo>
                    <a:pt x="158" y="84"/>
                    <a:pt x="163" y="85"/>
                    <a:pt x="165" y="86"/>
                  </a:cubicBezTo>
                  <a:cubicBezTo>
                    <a:pt x="167" y="86"/>
                    <a:pt x="171" y="87"/>
                    <a:pt x="172" y="88"/>
                  </a:cubicBezTo>
                  <a:cubicBezTo>
                    <a:pt x="173" y="88"/>
                    <a:pt x="175" y="90"/>
                    <a:pt x="175" y="91"/>
                  </a:cubicBezTo>
                  <a:cubicBezTo>
                    <a:pt x="176" y="92"/>
                    <a:pt x="178" y="95"/>
                    <a:pt x="178" y="97"/>
                  </a:cubicBezTo>
                  <a:cubicBezTo>
                    <a:pt x="179" y="98"/>
                    <a:pt x="180" y="102"/>
                    <a:pt x="181" y="103"/>
                  </a:cubicBezTo>
                  <a:cubicBezTo>
                    <a:pt x="184" y="105"/>
                    <a:pt x="190" y="107"/>
                    <a:pt x="194" y="108"/>
                  </a:cubicBezTo>
                  <a:cubicBezTo>
                    <a:pt x="197" y="109"/>
                    <a:pt x="203" y="110"/>
                    <a:pt x="206" y="110"/>
                  </a:cubicBezTo>
                  <a:cubicBezTo>
                    <a:pt x="209" y="110"/>
                    <a:pt x="217" y="109"/>
                    <a:pt x="221" y="109"/>
                  </a:cubicBezTo>
                  <a:cubicBezTo>
                    <a:pt x="223" y="109"/>
                    <a:pt x="228" y="109"/>
                    <a:pt x="231" y="109"/>
                  </a:cubicBezTo>
                  <a:cubicBezTo>
                    <a:pt x="234" y="110"/>
                    <a:pt x="239" y="109"/>
                    <a:pt x="242" y="110"/>
                  </a:cubicBezTo>
                  <a:cubicBezTo>
                    <a:pt x="242" y="111"/>
                    <a:pt x="243" y="111"/>
                    <a:pt x="244" y="112"/>
                  </a:cubicBezTo>
                  <a:cubicBezTo>
                    <a:pt x="242" y="113"/>
                    <a:pt x="239" y="115"/>
                    <a:pt x="238" y="115"/>
                  </a:cubicBezTo>
                  <a:cubicBezTo>
                    <a:pt x="237" y="116"/>
                    <a:pt x="234" y="118"/>
                    <a:pt x="232" y="119"/>
                  </a:cubicBezTo>
                  <a:cubicBezTo>
                    <a:pt x="230" y="120"/>
                    <a:pt x="227" y="121"/>
                    <a:pt x="225" y="122"/>
                  </a:cubicBezTo>
                  <a:cubicBezTo>
                    <a:pt x="223" y="124"/>
                    <a:pt x="219" y="129"/>
                    <a:pt x="218" y="132"/>
                  </a:cubicBezTo>
                  <a:cubicBezTo>
                    <a:pt x="216" y="134"/>
                    <a:pt x="214" y="139"/>
                    <a:pt x="214" y="141"/>
                  </a:cubicBezTo>
                  <a:cubicBezTo>
                    <a:pt x="213" y="143"/>
                    <a:pt x="214" y="148"/>
                    <a:pt x="214" y="151"/>
                  </a:cubicBezTo>
                  <a:cubicBezTo>
                    <a:pt x="214" y="152"/>
                    <a:pt x="215" y="154"/>
                    <a:pt x="215" y="156"/>
                  </a:cubicBezTo>
                  <a:cubicBezTo>
                    <a:pt x="213" y="157"/>
                    <a:pt x="209" y="159"/>
                    <a:pt x="208" y="160"/>
                  </a:cubicBezTo>
                  <a:cubicBezTo>
                    <a:pt x="203" y="162"/>
                    <a:pt x="193" y="167"/>
                    <a:pt x="188" y="169"/>
                  </a:cubicBezTo>
                  <a:cubicBezTo>
                    <a:pt x="183" y="171"/>
                    <a:pt x="175" y="175"/>
                    <a:pt x="170" y="176"/>
                  </a:cubicBezTo>
                  <a:cubicBezTo>
                    <a:pt x="167" y="177"/>
                    <a:pt x="161" y="178"/>
                    <a:pt x="158" y="178"/>
                  </a:cubicBezTo>
                  <a:cubicBezTo>
                    <a:pt x="155" y="178"/>
                    <a:pt x="150" y="175"/>
                    <a:pt x="147" y="174"/>
                  </a:cubicBezTo>
                  <a:cubicBezTo>
                    <a:pt x="145" y="173"/>
                    <a:pt x="143" y="170"/>
                    <a:pt x="141" y="169"/>
                  </a:cubicBezTo>
                  <a:cubicBezTo>
                    <a:pt x="140" y="169"/>
                    <a:pt x="138" y="167"/>
                    <a:pt x="137" y="167"/>
                  </a:cubicBezTo>
                  <a:cubicBezTo>
                    <a:pt x="135" y="166"/>
                    <a:pt x="131" y="166"/>
                    <a:pt x="128" y="167"/>
                  </a:cubicBezTo>
                  <a:cubicBezTo>
                    <a:pt x="127" y="167"/>
                    <a:pt x="125" y="169"/>
                    <a:pt x="124" y="170"/>
                  </a:cubicBezTo>
                  <a:cubicBezTo>
                    <a:pt x="123" y="171"/>
                    <a:pt x="122" y="173"/>
                    <a:pt x="122" y="174"/>
                  </a:cubicBezTo>
                  <a:cubicBezTo>
                    <a:pt x="120" y="174"/>
                    <a:pt x="118" y="174"/>
                    <a:pt x="116" y="174"/>
                  </a:cubicBezTo>
                  <a:cubicBezTo>
                    <a:pt x="115" y="174"/>
                    <a:pt x="112" y="172"/>
                    <a:pt x="110" y="172"/>
                  </a:cubicBezTo>
                  <a:cubicBezTo>
                    <a:pt x="108" y="171"/>
                    <a:pt x="103" y="168"/>
                    <a:pt x="101" y="167"/>
                  </a:cubicBezTo>
                  <a:cubicBezTo>
                    <a:pt x="98" y="166"/>
                    <a:pt x="94" y="163"/>
                    <a:pt x="91" y="163"/>
                  </a:cubicBezTo>
                  <a:cubicBezTo>
                    <a:pt x="89" y="162"/>
                    <a:pt x="85" y="162"/>
                    <a:pt x="82" y="163"/>
                  </a:cubicBezTo>
                  <a:cubicBezTo>
                    <a:pt x="81" y="163"/>
                    <a:pt x="78" y="165"/>
                    <a:pt x="76" y="165"/>
                  </a:cubicBezTo>
                  <a:cubicBezTo>
                    <a:pt x="74" y="166"/>
                    <a:pt x="69" y="166"/>
                    <a:pt x="67" y="166"/>
                  </a:cubicBezTo>
                  <a:cubicBezTo>
                    <a:pt x="65" y="166"/>
                    <a:pt x="61" y="166"/>
                    <a:pt x="59" y="166"/>
                  </a:cubicBezTo>
                  <a:cubicBezTo>
                    <a:pt x="57" y="166"/>
                    <a:pt x="54" y="165"/>
                    <a:pt x="52" y="16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69" name="Freeform 96">
              <a:extLst>
                <a:ext uri="{FF2B5EF4-FFF2-40B4-BE49-F238E27FC236}">
                  <a16:creationId xmlns:a16="http://schemas.microsoft.com/office/drawing/2014/main" id="{41DDED06-F824-4204-85F5-59C7081E1AB4}"/>
                </a:ext>
              </a:extLst>
            </p:cNvPr>
            <p:cNvSpPr>
              <a:spLocks/>
            </p:cNvSpPr>
            <p:nvPr/>
          </p:nvSpPr>
          <p:spPr bwMode="auto">
            <a:xfrm>
              <a:off x="4021963" y="2518255"/>
              <a:ext cx="466319" cy="466319"/>
            </a:xfrm>
            <a:custGeom>
              <a:avLst/>
              <a:gdLst/>
              <a:ahLst/>
              <a:cxnLst>
                <a:cxn ang="0">
                  <a:pos x="70" y="46"/>
                </a:cxn>
                <a:cxn ang="0">
                  <a:pos x="78" y="22"/>
                </a:cxn>
                <a:cxn ang="0">
                  <a:pos x="85" y="12"/>
                </a:cxn>
                <a:cxn ang="0">
                  <a:pos x="97" y="9"/>
                </a:cxn>
                <a:cxn ang="0">
                  <a:pos x="106" y="2"/>
                </a:cxn>
                <a:cxn ang="0">
                  <a:pos x="108" y="1"/>
                </a:cxn>
                <a:cxn ang="0">
                  <a:pos x="120" y="27"/>
                </a:cxn>
                <a:cxn ang="0">
                  <a:pos x="128" y="50"/>
                </a:cxn>
                <a:cxn ang="0">
                  <a:pos x="143" y="59"/>
                </a:cxn>
                <a:cxn ang="0">
                  <a:pos x="162" y="61"/>
                </a:cxn>
                <a:cxn ang="0">
                  <a:pos x="169" y="68"/>
                </a:cxn>
                <a:cxn ang="0">
                  <a:pos x="171" y="83"/>
                </a:cxn>
                <a:cxn ang="0">
                  <a:pos x="177" y="99"/>
                </a:cxn>
                <a:cxn ang="0">
                  <a:pos x="169" y="105"/>
                </a:cxn>
                <a:cxn ang="0">
                  <a:pos x="160" y="109"/>
                </a:cxn>
                <a:cxn ang="0">
                  <a:pos x="161" y="119"/>
                </a:cxn>
                <a:cxn ang="0">
                  <a:pos x="165" y="131"/>
                </a:cxn>
                <a:cxn ang="0">
                  <a:pos x="160" y="134"/>
                </a:cxn>
                <a:cxn ang="0">
                  <a:pos x="142" y="138"/>
                </a:cxn>
                <a:cxn ang="0">
                  <a:pos x="123" y="145"/>
                </a:cxn>
                <a:cxn ang="0">
                  <a:pos x="109" y="149"/>
                </a:cxn>
                <a:cxn ang="0">
                  <a:pos x="99" y="144"/>
                </a:cxn>
                <a:cxn ang="0">
                  <a:pos x="83" y="155"/>
                </a:cxn>
                <a:cxn ang="0">
                  <a:pos x="77" y="169"/>
                </a:cxn>
                <a:cxn ang="0">
                  <a:pos x="71" y="166"/>
                </a:cxn>
                <a:cxn ang="0">
                  <a:pos x="65" y="170"/>
                </a:cxn>
                <a:cxn ang="0">
                  <a:pos x="61" y="175"/>
                </a:cxn>
                <a:cxn ang="0">
                  <a:pos x="55" y="179"/>
                </a:cxn>
                <a:cxn ang="0">
                  <a:pos x="46" y="171"/>
                </a:cxn>
                <a:cxn ang="0">
                  <a:pos x="36" y="167"/>
                </a:cxn>
                <a:cxn ang="0">
                  <a:pos x="27" y="163"/>
                </a:cxn>
                <a:cxn ang="0">
                  <a:pos x="21" y="160"/>
                </a:cxn>
                <a:cxn ang="0">
                  <a:pos x="16" y="163"/>
                </a:cxn>
                <a:cxn ang="0">
                  <a:pos x="17" y="170"/>
                </a:cxn>
                <a:cxn ang="0">
                  <a:pos x="10" y="171"/>
                </a:cxn>
                <a:cxn ang="0">
                  <a:pos x="10" y="163"/>
                </a:cxn>
                <a:cxn ang="0">
                  <a:pos x="5" y="153"/>
                </a:cxn>
                <a:cxn ang="0">
                  <a:pos x="0" y="146"/>
                </a:cxn>
                <a:cxn ang="0">
                  <a:pos x="12" y="135"/>
                </a:cxn>
                <a:cxn ang="0">
                  <a:pos x="30" y="113"/>
                </a:cxn>
                <a:cxn ang="0">
                  <a:pos x="39" y="90"/>
                </a:cxn>
                <a:cxn ang="0">
                  <a:pos x="60" y="69"/>
                </a:cxn>
                <a:cxn ang="0">
                  <a:pos x="69" y="50"/>
                </a:cxn>
              </a:cxnLst>
              <a:rect l="0" t="0" r="r" b="b"/>
              <a:pathLst>
                <a:path w="178" h="179">
                  <a:moveTo>
                    <a:pt x="69" y="50"/>
                  </a:moveTo>
                  <a:cubicBezTo>
                    <a:pt x="70" y="48"/>
                    <a:pt x="70" y="47"/>
                    <a:pt x="70" y="46"/>
                  </a:cubicBezTo>
                  <a:cubicBezTo>
                    <a:pt x="71" y="43"/>
                    <a:pt x="73" y="38"/>
                    <a:pt x="74" y="35"/>
                  </a:cubicBezTo>
                  <a:cubicBezTo>
                    <a:pt x="75" y="31"/>
                    <a:pt x="77" y="25"/>
                    <a:pt x="78" y="22"/>
                  </a:cubicBezTo>
                  <a:cubicBezTo>
                    <a:pt x="78" y="20"/>
                    <a:pt x="79" y="16"/>
                    <a:pt x="80" y="14"/>
                  </a:cubicBezTo>
                  <a:cubicBezTo>
                    <a:pt x="81" y="13"/>
                    <a:pt x="83" y="12"/>
                    <a:pt x="85" y="12"/>
                  </a:cubicBezTo>
                  <a:cubicBezTo>
                    <a:pt x="87" y="11"/>
                    <a:pt x="91" y="12"/>
                    <a:pt x="93" y="11"/>
                  </a:cubicBezTo>
                  <a:cubicBezTo>
                    <a:pt x="94" y="11"/>
                    <a:pt x="96" y="10"/>
                    <a:pt x="97" y="9"/>
                  </a:cubicBezTo>
                  <a:cubicBezTo>
                    <a:pt x="98" y="8"/>
                    <a:pt x="100" y="5"/>
                    <a:pt x="101" y="5"/>
                  </a:cubicBezTo>
                  <a:cubicBezTo>
                    <a:pt x="102" y="4"/>
                    <a:pt x="105" y="3"/>
                    <a:pt x="106" y="2"/>
                  </a:cubicBezTo>
                  <a:cubicBezTo>
                    <a:pt x="106" y="1"/>
                    <a:pt x="107" y="0"/>
                    <a:pt x="107" y="0"/>
                  </a:cubicBezTo>
                  <a:cubicBezTo>
                    <a:pt x="108" y="0"/>
                    <a:pt x="108" y="0"/>
                    <a:pt x="108" y="1"/>
                  </a:cubicBezTo>
                  <a:cubicBezTo>
                    <a:pt x="110" y="4"/>
                    <a:pt x="111" y="12"/>
                    <a:pt x="113" y="15"/>
                  </a:cubicBezTo>
                  <a:cubicBezTo>
                    <a:pt x="114" y="18"/>
                    <a:pt x="119" y="24"/>
                    <a:pt x="120" y="27"/>
                  </a:cubicBezTo>
                  <a:cubicBezTo>
                    <a:pt x="122" y="30"/>
                    <a:pt x="123" y="35"/>
                    <a:pt x="124" y="38"/>
                  </a:cubicBezTo>
                  <a:cubicBezTo>
                    <a:pt x="125" y="41"/>
                    <a:pt x="126" y="48"/>
                    <a:pt x="128" y="50"/>
                  </a:cubicBezTo>
                  <a:cubicBezTo>
                    <a:pt x="128" y="51"/>
                    <a:pt x="131" y="53"/>
                    <a:pt x="133" y="54"/>
                  </a:cubicBezTo>
                  <a:cubicBezTo>
                    <a:pt x="135" y="56"/>
                    <a:pt x="140" y="58"/>
                    <a:pt x="143" y="59"/>
                  </a:cubicBezTo>
                  <a:cubicBezTo>
                    <a:pt x="146" y="59"/>
                    <a:pt x="151" y="58"/>
                    <a:pt x="154" y="59"/>
                  </a:cubicBezTo>
                  <a:cubicBezTo>
                    <a:pt x="156" y="59"/>
                    <a:pt x="160" y="60"/>
                    <a:pt x="162" y="61"/>
                  </a:cubicBezTo>
                  <a:cubicBezTo>
                    <a:pt x="162" y="61"/>
                    <a:pt x="163" y="61"/>
                    <a:pt x="163" y="61"/>
                  </a:cubicBezTo>
                  <a:cubicBezTo>
                    <a:pt x="165" y="62"/>
                    <a:pt x="168" y="66"/>
                    <a:pt x="169" y="68"/>
                  </a:cubicBezTo>
                  <a:cubicBezTo>
                    <a:pt x="169" y="70"/>
                    <a:pt x="170" y="74"/>
                    <a:pt x="171" y="76"/>
                  </a:cubicBezTo>
                  <a:cubicBezTo>
                    <a:pt x="171" y="78"/>
                    <a:pt x="170" y="82"/>
                    <a:pt x="171" y="83"/>
                  </a:cubicBezTo>
                  <a:cubicBezTo>
                    <a:pt x="171" y="86"/>
                    <a:pt x="175" y="89"/>
                    <a:pt x="176" y="91"/>
                  </a:cubicBezTo>
                  <a:cubicBezTo>
                    <a:pt x="177" y="93"/>
                    <a:pt x="178" y="97"/>
                    <a:pt x="177" y="99"/>
                  </a:cubicBezTo>
                  <a:cubicBezTo>
                    <a:pt x="177" y="100"/>
                    <a:pt x="175" y="101"/>
                    <a:pt x="175" y="102"/>
                  </a:cubicBezTo>
                  <a:cubicBezTo>
                    <a:pt x="173" y="103"/>
                    <a:pt x="170" y="104"/>
                    <a:pt x="169" y="105"/>
                  </a:cubicBezTo>
                  <a:cubicBezTo>
                    <a:pt x="168" y="106"/>
                    <a:pt x="166" y="107"/>
                    <a:pt x="165" y="108"/>
                  </a:cubicBezTo>
                  <a:cubicBezTo>
                    <a:pt x="164" y="109"/>
                    <a:pt x="161" y="109"/>
                    <a:pt x="160" y="109"/>
                  </a:cubicBezTo>
                  <a:cubicBezTo>
                    <a:pt x="160" y="110"/>
                    <a:pt x="159" y="113"/>
                    <a:pt x="159" y="115"/>
                  </a:cubicBezTo>
                  <a:cubicBezTo>
                    <a:pt x="159" y="116"/>
                    <a:pt x="161" y="118"/>
                    <a:pt x="161" y="119"/>
                  </a:cubicBezTo>
                  <a:cubicBezTo>
                    <a:pt x="161" y="121"/>
                    <a:pt x="160" y="124"/>
                    <a:pt x="161" y="126"/>
                  </a:cubicBezTo>
                  <a:cubicBezTo>
                    <a:pt x="161" y="128"/>
                    <a:pt x="164" y="130"/>
                    <a:pt x="165" y="131"/>
                  </a:cubicBezTo>
                  <a:cubicBezTo>
                    <a:pt x="165" y="132"/>
                    <a:pt x="165" y="133"/>
                    <a:pt x="165" y="134"/>
                  </a:cubicBezTo>
                  <a:cubicBezTo>
                    <a:pt x="163" y="134"/>
                    <a:pt x="161" y="134"/>
                    <a:pt x="160" y="134"/>
                  </a:cubicBezTo>
                  <a:cubicBezTo>
                    <a:pt x="157" y="134"/>
                    <a:pt x="153" y="134"/>
                    <a:pt x="151" y="134"/>
                  </a:cubicBezTo>
                  <a:cubicBezTo>
                    <a:pt x="148" y="135"/>
                    <a:pt x="144" y="137"/>
                    <a:pt x="142" y="138"/>
                  </a:cubicBezTo>
                  <a:cubicBezTo>
                    <a:pt x="140" y="139"/>
                    <a:pt x="136" y="140"/>
                    <a:pt x="135" y="141"/>
                  </a:cubicBezTo>
                  <a:cubicBezTo>
                    <a:pt x="132" y="142"/>
                    <a:pt x="126" y="144"/>
                    <a:pt x="123" y="145"/>
                  </a:cubicBezTo>
                  <a:cubicBezTo>
                    <a:pt x="122" y="146"/>
                    <a:pt x="120" y="148"/>
                    <a:pt x="118" y="149"/>
                  </a:cubicBezTo>
                  <a:cubicBezTo>
                    <a:pt x="116" y="149"/>
                    <a:pt x="111" y="149"/>
                    <a:pt x="109" y="149"/>
                  </a:cubicBezTo>
                  <a:cubicBezTo>
                    <a:pt x="107" y="148"/>
                    <a:pt x="105" y="145"/>
                    <a:pt x="103" y="144"/>
                  </a:cubicBezTo>
                  <a:cubicBezTo>
                    <a:pt x="102" y="144"/>
                    <a:pt x="100" y="144"/>
                    <a:pt x="99" y="144"/>
                  </a:cubicBezTo>
                  <a:cubicBezTo>
                    <a:pt x="96" y="144"/>
                    <a:pt x="91" y="145"/>
                    <a:pt x="90" y="147"/>
                  </a:cubicBezTo>
                  <a:cubicBezTo>
                    <a:pt x="87" y="148"/>
                    <a:pt x="84" y="153"/>
                    <a:pt x="83" y="155"/>
                  </a:cubicBezTo>
                  <a:cubicBezTo>
                    <a:pt x="82" y="157"/>
                    <a:pt x="80" y="162"/>
                    <a:pt x="79" y="165"/>
                  </a:cubicBezTo>
                  <a:cubicBezTo>
                    <a:pt x="79" y="165"/>
                    <a:pt x="78" y="167"/>
                    <a:pt x="77" y="169"/>
                  </a:cubicBezTo>
                  <a:cubicBezTo>
                    <a:pt x="77" y="168"/>
                    <a:pt x="77" y="168"/>
                    <a:pt x="77" y="168"/>
                  </a:cubicBezTo>
                  <a:cubicBezTo>
                    <a:pt x="76" y="167"/>
                    <a:pt x="73" y="166"/>
                    <a:pt x="71" y="166"/>
                  </a:cubicBezTo>
                  <a:cubicBezTo>
                    <a:pt x="71" y="166"/>
                    <a:pt x="69" y="166"/>
                    <a:pt x="68" y="166"/>
                  </a:cubicBezTo>
                  <a:cubicBezTo>
                    <a:pt x="67" y="167"/>
                    <a:pt x="66" y="169"/>
                    <a:pt x="65" y="170"/>
                  </a:cubicBezTo>
                  <a:cubicBezTo>
                    <a:pt x="64" y="170"/>
                    <a:pt x="63" y="171"/>
                    <a:pt x="63" y="171"/>
                  </a:cubicBezTo>
                  <a:cubicBezTo>
                    <a:pt x="62" y="172"/>
                    <a:pt x="61" y="174"/>
                    <a:pt x="61" y="175"/>
                  </a:cubicBezTo>
                  <a:cubicBezTo>
                    <a:pt x="60" y="176"/>
                    <a:pt x="60" y="178"/>
                    <a:pt x="59" y="178"/>
                  </a:cubicBezTo>
                  <a:cubicBezTo>
                    <a:pt x="59" y="179"/>
                    <a:pt x="56" y="179"/>
                    <a:pt x="55" y="179"/>
                  </a:cubicBezTo>
                  <a:cubicBezTo>
                    <a:pt x="54" y="179"/>
                    <a:pt x="52" y="175"/>
                    <a:pt x="51" y="174"/>
                  </a:cubicBezTo>
                  <a:cubicBezTo>
                    <a:pt x="50" y="173"/>
                    <a:pt x="47" y="172"/>
                    <a:pt x="46" y="171"/>
                  </a:cubicBezTo>
                  <a:cubicBezTo>
                    <a:pt x="44" y="171"/>
                    <a:pt x="40" y="172"/>
                    <a:pt x="39" y="171"/>
                  </a:cubicBezTo>
                  <a:cubicBezTo>
                    <a:pt x="38" y="171"/>
                    <a:pt x="37" y="168"/>
                    <a:pt x="36" y="167"/>
                  </a:cubicBezTo>
                  <a:cubicBezTo>
                    <a:pt x="35" y="166"/>
                    <a:pt x="33" y="166"/>
                    <a:pt x="32" y="165"/>
                  </a:cubicBezTo>
                  <a:cubicBezTo>
                    <a:pt x="31" y="165"/>
                    <a:pt x="28" y="164"/>
                    <a:pt x="27" y="163"/>
                  </a:cubicBezTo>
                  <a:cubicBezTo>
                    <a:pt x="26" y="163"/>
                    <a:pt x="25" y="161"/>
                    <a:pt x="24" y="161"/>
                  </a:cubicBezTo>
                  <a:cubicBezTo>
                    <a:pt x="23" y="160"/>
                    <a:pt x="21" y="160"/>
                    <a:pt x="21" y="160"/>
                  </a:cubicBezTo>
                  <a:cubicBezTo>
                    <a:pt x="20" y="159"/>
                    <a:pt x="17" y="159"/>
                    <a:pt x="17" y="160"/>
                  </a:cubicBezTo>
                  <a:cubicBezTo>
                    <a:pt x="16" y="160"/>
                    <a:pt x="16" y="162"/>
                    <a:pt x="16" y="163"/>
                  </a:cubicBezTo>
                  <a:cubicBezTo>
                    <a:pt x="16" y="164"/>
                    <a:pt x="17" y="166"/>
                    <a:pt x="17" y="167"/>
                  </a:cubicBezTo>
                  <a:cubicBezTo>
                    <a:pt x="17" y="168"/>
                    <a:pt x="17" y="170"/>
                    <a:pt x="17" y="170"/>
                  </a:cubicBezTo>
                  <a:cubicBezTo>
                    <a:pt x="16" y="171"/>
                    <a:pt x="15" y="173"/>
                    <a:pt x="13" y="173"/>
                  </a:cubicBezTo>
                  <a:cubicBezTo>
                    <a:pt x="12" y="173"/>
                    <a:pt x="10" y="172"/>
                    <a:pt x="10" y="171"/>
                  </a:cubicBezTo>
                  <a:cubicBezTo>
                    <a:pt x="9" y="170"/>
                    <a:pt x="9" y="169"/>
                    <a:pt x="9" y="168"/>
                  </a:cubicBezTo>
                  <a:cubicBezTo>
                    <a:pt x="9" y="167"/>
                    <a:pt x="10" y="164"/>
                    <a:pt x="10" y="163"/>
                  </a:cubicBezTo>
                  <a:cubicBezTo>
                    <a:pt x="10" y="161"/>
                    <a:pt x="8" y="159"/>
                    <a:pt x="8" y="158"/>
                  </a:cubicBezTo>
                  <a:cubicBezTo>
                    <a:pt x="7" y="157"/>
                    <a:pt x="6" y="154"/>
                    <a:pt x="5" y="153"/>
                  </a:cubicBezTo>
                  <a:cubicBezTo>
                    <a:pt x="4" y="151"/>
                    <a:pt x="5" y="147"/>
                    <a:pt x="3" y="146"/>
                  </a:cubicBezTo>
                  <a:cubicBezTo>
                    <a:pt x="2" y="146"/>
                    <a:pt x="1" y="146"/>
                    <a:pt x="0" y="146"/>
                  </a:cubicBezTo>
                  <a:cubicBezTo>
                    <a:pt x="0" y="146"/>
                    <a:pt x="3" y="142"/>
                    <a:pt x="4" y="141"/>
                  </a:cubicBezTo>
                  <a:cubicBezTo>
                    <a:pt x="6" y="139"/>
                    <a:pt x="11" y="137"/>
                    <a:pt x="12" y="135"/>
                  </a:cubicBezTo>
                  <a:cubicBezTo>
                    <a:pt x="15" y="133"/>
                    <a:pt x="18" y="129"/>
                    <a:pt x="20" y="127"/>
                  </a:cubicBezTo>
                  <a:cubicBezTo>
                    <a:pt x="23" y="123"/>
                    <a:pt x="28" y="116"/>
                    <a:pt x="30" y="113"/>
                  </a:cubicBezTo>
                  <a:cubicBezTo>
                    <a:pt x="31" y="110"/>
                    <a:pt x="32" y="103"/>
                    <a:pt x="34" y="100"/>
                  </a:cubicBezTo>
                  <a:cubicBezTo>
                    <a:pt x="35" y="97"/>
                    <a:pt x="38" y="92"/>
                    <a:pt x="39" y="90"/>
                  </a:cubicBezTo>
                  <a:cubicBezTo>
                    <a:pt x="42" y="87"/>
                    <a:pt x="47" y="82"/>
                    <a:pt x="50" y="79"/>
                  </a:cubicBezTo>
                  <a:cubicBezTo>
                    <a:pt x="52" y="76"/>
                    <a:pt x="58" y="72"/>
                    <a:pt x="60" y="69"/>
                  </a:cubicBezTo>
                  <a:cubicBezTo>
                    <a:pt x="62" y="66"/>
                    <a:pt x="65" y="61"/>
                    <a:pt x="67" y="58"/>
                  </a:cubicBezTo>
                  <a:cubicBezTo>
                    <a:pt x="67" y="56"/>
                    <a:pt x="69" y="53"/>
                    <a:pt x="69" y="5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70" name="Freeform 97">
              <a:extLst>
                <a:ext uri="{FF2B5EF4-FFF2-40B4-BE49-F238E27FC236}">
                  <a16:creationId xmlns:a16="http://schemas.microsoft.com/office/drawing/2014/main" id="{E34164C2-0627-46D2-928E-C29964ADF805}"/>
                </a:ext>
              </a:extLst>
            </p:cNvPr>
            <p:cNvSpPr>
              <a:spLocks/>
            </p:cNvSpPr>
            <p:nvPr/>
          </p:nvSpPr>
          <p:spPr bwMode="auto">
            <a:xfrm>
              <a:off x="3799648" y="2642969"/>
              <a:ext cx="403963" cy="406674"/>
            </a:xfrm>
            <a:custGeom>
              <a:avLst/>
              <a:gdLst/>
              <a:ahLst/>
              <a:cxnLst>
                <a:cxn ang="0">
                  <a:pos x="71" y="25"/>
                </a:cxn>
                <a:cxn ang="0">
                  <a:pos x="86" y="20"/>
                </a:cxn>
                <a:cxn ang="0">
                  <a:pos x="94" y="7"/>
                </a:cxn>
                <a:cxn ang="0">
                  <a:pos x="112" y="10"/>
                </a:cxn>
                <a:cxn ang="0">
                  <a:pos x="131" y="8"/>
                </a:cxn>
                <a:cxn ang="0">
                  <a:pos x="150" y="0"/>
                </a:cxn>
                <a:cxn ang="0">
                  <a:pos x="153" y="10"/>
                </a:cxn>
                <a:cxn ang="0">
                  <a:pos x="136" y="31"/>
                </a:cxn>
                <a:cxn ang="0">
                  <a:pos x="120" y="52"/>
                </a:cxn>
                <a:cxn ang="0">
                  <a:pos x="106" y="79"/>
                </a:cxn>
                <a:cxn ang="0">
                  <a:pos x="90" y="93"/>
                </a:cxn>
                <a:cxn ang="0">
                  <a:pos x="85" y="98"/>
                </a:cxn>
                <a:cxn ang="0">
                  <a:pos x="82" y="109"/>
                </a:cxn>
                <a:cxn ang="0">
                  <a:pos x="76" y="117"/>
                </a:cxn>
                <a:cxn ang="0">
                  <a:pos x="68" y="122"/>
                </a:cxn>
                <a:cxn ang="0">
                  <a:pos x="69" y="134"/>
                </a:cxn>
                <a:cxn ang="0">
                  <a:pos x="77" y="138"/>
                </a:cxn>
                <a:cxn ang="0">
                  <a:pos x="83" y="147"/>
                </a:cxn>
                <a:cxn ang="0">
                  <a:pos x="77" y="156"/>
                </a:cxn>
                <a:cxn ang="0">
                  <a:pos x="70" y="156"/>
                </a:cxn>
                <a:cxn ang="0">
                  <a:pos x="66" y="155"/>
                </a:cxn>
                <a:cxn ang="0">
                  <a:pos x="64" y="146"/>
                </a:cxn>
                <a:cxn ang="0">
                  <a:pos x="59" y="135"/>
                </a:cxn>
                <a:cxn ang="0">
                  <a:pos x="59" y="123"/>
                </a:cxn>
                <a:cxn ang="0">
                  <a:pos x="50" y="111"/>
                </a:cxn>
                <a:cxn ang="0">
                  <a:pos x="38" y="102"/>
                </a:cxn>
                <a:cxn ang="0">
                  <a:pos x="22" y="80"/>
                </a:cxn>
                <a:cxn ang="0">
                  <a:pos x="10" y="66"/>
                </a:cxn>
                <a:cxn ang="0">
                  <a:pos x="1" y="55"/>
                </a:cxn>
                <a:cxn ang="0">
                  <a:pos x="2" y="45"/>
                </a:cxn>
                <a:cxn ang="0">
                  <a:pos x="7" y="41"/>
                </a:cxn>
                <a:cxn ang="0">
                  <a:pos x="22" y="43"/>
                </a:cxn>
                <a:cxn ang="0">
                  <a:pos x="36" y="44"/>
                </a:cxn>
                <a:cxn ang="0">
                  <a:pos x="38" y="34"/>
                </a:cxn>
                <a:cxn ang="0">
                  <a:pos x="44" y="25"/>
                </a:cxn>
                <a:cxn ang="0">
                  <a:pos x="53" y="24"/>
                </a:cxn>
                <a:cxn ang="0">
                  <a:pos x="61" y="31"/>
                </a:cxn>
                <a:cxn ang="0">
                  <a:pos x="68" y="31"/>
                </a:cxn>
              </a:cxnLst>
              <a:rect l="0" t="0" r="r" b="b"/>
              <a:pathLst>
                <a:path w="155" h="156">
                  <a:moveTo>
                    <a:pt x="68" y="31"/>
                  </a:moveTo>
                  <a:cubicBezTo>
                    <a:pt x="69" y="30"/>
                    <a:pt x="70" y="26"/>
                    <a:pt x="71" y="25"/>
                  </a:cubicBezTo>
                  <a:cubicBezTo>
                    <a:pt x="72" y="24"/>
                    <a:pt x="75" y="25"/>
                    <a:pt x="77" y="24"/>
                  </a:cubicBezTo>
                  <a:cubicBezTo>
                    <a:pt x="79" y="24"/>
                    <a:pt x="84" y="21"/>
                    <a:pt x="86" y="20"/>
                  </a:cubicBezTo>
                  <a:cubicBezTo>
                    <a:pt x="87" y="19"/>
                    <a:pt x="91" y="16"/>
                    <a:pt x="92" y="14"/>
                  </a:cubicBezTo>
                  <a:cubicBezTo>
                    <a:pt x="93" y="13"/>
                    <a:pt x="92" y="9"/>
                    <a:pt x="94" y="7"/>
                  </a:cubicBezTo>
                  <a:cubicBezTo>
                    <a:pt x="96" y="6"/>
                    <a:pt x="100" y="8"/>
                    <a:pt x="103" y="8"/>
                  </a:cubicBezTo>
                  <a:cubicBezTo>
                    <a:pt x="105" y="8"/>
                    <a:pt x="110" y="9"/>
                    <a:pt x="112" y="10"/>
                  </a:cubicBezTo>
                  <a:cubicBezTo>
                    <a:pt x="115" y="10"/>
                    <a:pt x="119" y="10"/>
                    <a:pt x="122" y="10"/>
                  </a:cubicBezTo>
                  <a:cubicBezTo>
                    <a:pt x="124" y="10"/>
                    <a:pt x="129" y="9"/>
                    <a:pt x="131" y="8"/>
                  </a:cubicBezTo>
                  <a:cubicBezTo>
                    <a:pt x="133" y="7"/>
                    <a:pt x="136" y="4"/>
                    <a:pt x="139" y="3"/>
                  </a:cubicBezTo>
                  <a:cubicBezTo>
                    <a:pt x="141" y="2"/>
                    <a:pt x="147" y="0"/>
                    <a:pt x="150" y="0"/>
                  </a:cubicBezTo>
                  <a:cubicBezTo>
                    <a:pt x="151" y="0"/>
                    <a:pt x="154" y="1"/>
                    <a:pt x="155" y="2"/>
                  </a:cubicBezTo>
                  <a:cubicBezTo>
                    <a:pt x="155" y="5"/>
                    <a:pt x="153" y="8"/>
                    <a:pt x="153" y="10"/>
                  </a:cubicBezTo>
                  <a:cubicBezTo>
                    <a:pt x="151" y="13"/>
                    <a:pt x="148" y="18"/>
                    <a:pt x="146" y="21"/>
                  </a:cubicBezTo>
                  <a:cubicBezTo>
                    <a:pt x="144" y="24"/>
                    <a:pt x="138" y="28"/>
                    <a:pt x="136" y="31"/>
                  </a:cubicBezTo>
                  <a:cubicBezTo>
                    <a:pt x="133" y="34"/>
                    <a:pt x="128" y="39"/>
                    <a:pt x="125" y="42"/>
                  </a:cubicBezTo>
                  <a:cubicBezTo>
                    <a:pt x="124" y="44"/>
                    <a:pt x="121" y="49"/>
                    <a:pt x="120" y="52"/>
                  </a:cubicBezTo>
                  <a:cubicBezTo>
                    <a:pt x="118" y="55"/>
                    <a:pt x="117" y="62"/>
                    <a:pt x="116" y="65"/>
                  </a:cubicBezTo>
                  <a:cubicBezTo>
                    <a:pt x="114" y="68"/>
                    <a:pt x="109" y="75"/>
                    <a:pt x="106" y="79"/>
                  </a:cubicBezTo>
                  <a:cubicBezTo>
                    <a:pt x="104" y="81"/>
                    <a:pt x="101" y="85"/>
                    <a:pt x="98" y="87"/>
                  </a:cubicBezTo>
                  <a:cubicBezTo>
                    <a:pt x="97" y="89"/>
                    <a:pt x="92" y="91"/>
                    <a:pt x="90" y="93"/>
                  </a:cubicBezTo>
                  <a:cubicBezTo>
                    <a:pt x="89" y="94"/>
                    <a:pt x="86" y="98"/>
                    <a:pt x="86" y="98"/>
                  </a:cubicBezTo>
                  <a:cubicBezTo>
                    <a:pt x="85" y="98"/>
                    <a:pt x="85" y="98"/>
                    <a:pt x="85" y="98"/>
                  </a:cubicBezTo>
                  <a:cubicBezTo>
                    <a:pt x="84" y="99"/>
                    <a:pt x="82" y="101"/>
                    <a:pt x="82" y="102"/>
                  </a:cubicBezTo>
                  <a:cubicBezTo>
                    <a:pt x="81" y="104"/>
                    <a:pt x="82" y="107"/>
                    <a:pt x="82" y="109"/>
                  </a:cubicBezTo>
                  <a:cubicBezTo>
                    <a:pt x="82" y="110"/>
                    <a:pt x="81" y="112"/>
                    <a:pt x="80" y="113"/>
                  </a:cubicBezTo>
                  <a:cubicBezTo>
                    <a:pt x="79" y="114"/>
                    <a:pt x="77" y="116"/>
                    <a:pt x="76" y="117"/>
                  </a:cubicBezTo>
                  <a:cubicBezTo>
                    <a:pt x="75" y="117"/>
                    <a:pt x="73" y="118"/>
                    <a:pt x="72" y="118"/>
                  </a:cubicBezTo>
                  <a:cubicBezTo>
                    <a:pt x="71" y="119"/>
                    <a:pt x="69" y="121"/>
                    <a:pt x="68" y="122"/>
                  </a:cubicBezTo>
                  <a:cubicBezTo>
                    <a:pt x="68" y="124"/>
                    <a:pt x="68" y="127"/>
                    <a:pt x="68" y="129"/>
                  </a:cubicBezTo>
                  <a:cubicBezTo>
                    <a:pt x="68" y="130"/>
                    <a:pt x="68" y="133"/>
                    <a:pt x="69" y="134"/>
                  </a:cubicBezTo>
                  <a:cubicBezTo>
                    <a:pt x="69" y="134"/>
                    <a:pt x="72" y="135"/>
                    <a:pt x="73" y="135"/>
                  </a:cubicBezTo>
                  <a:cubicBezTo>
                    <a:pt x="74" y="136"/>
                    <a:pt x="76" y="137"/>
                    <a:pt x="77" y="138"/>
                  </a:cubicBezTo>
                  <a:cubicBezTo>
                    <a:pt x="79" y="139"/>
                    <a:pt x="82" y="141"/>
                    <a:pt x="83" y="142"/>
                  </a:cubicBezTo>
                  <a:cubicBezTo>
                    <a:pt x="84" y="143"/>
                    <a:pt x="84" y="146"/>
                    <a:pt x="83" y="147"/>
                  </a:cubicBezTo>
                  <a:cubicBezTo>
                    <a:pt x="83" y="149"/>
                    <a:pt x="80" y="150"/>
                    <a:pt x="79" y="151"/>
                  </a:cubicBezTo>
                  <a:cubicBezTo>
                    <a:pt x="79" y="152"/>
                    <a:pt x="78" y="154"/>
                    <a:pt x="77" y="156"/>
                  </a:cubicBezTo>
                  <a:cubicBezTo>
                    <a:pt x="77" y="156"/>
                    <a:pt x="76" y="156"/>
                    <a:pt x="76" y="156"/>
                  </a:cubicBezTo>
                  <a:cubicBezTo>
                    <a:pt x="74" y="156"/>
                    <a:pt x="72" y="156"/>
                    <a:pt x="70" y="156"/>
                  </a:cubicBezTo>
                  <a:cubicBezTo>
                    <a:pt x="69" y="156"/>
                    <a:pt x="68" y="156"/>
                    <a:pt x="66" y="156"/>
                  </a:cubicBezTo>
                  <a:cubicBezTo>
                    <a:pt x="66" y="156"/>
                    <a:pt x="66" y="155"/>
                    <a:pt x="66" y="155"/>
                  </a:cubicBezTo>
                  <a:cubicBezTo>
                    <a:pt x="66" y="154"/>
                    <a:pt x="66" y="152"/>
                    <a:pt x="66" y="150"/>
                  </a:cubicBezTo>
                  <a:cubicBezTo>
                    <a:pt x="66" y="149"/>
                    <a:pt x="65" y="147"/>
                    <a:pt x="64" y="146"/>
                  </a:cubicBezTo>
                  <a:cubicBezTo>
                    <a:pt x="63" y="145"/>
                    <a:pt x="61" y="145"/>
                    <a:pt x="60" y="144"/>
                  </a:cubicBezTo>
                  <a:cubicBezTo>
                    <a:pt x="59" y="142"/>
                    <a:pt x="59" y="137"/>
                    <a:pt x="59" y="135"/>
                  </a:cubicBezTo>
                  <a:cubicBezTo>
                    <a:pt x="58" y="134"/>
                    <a:pt x="58" y="130"/>
                    <a:pt x="58" y="129"/>
                  </a:cubicBezTo>
                  <a:cubicBezTo>
                    <a:pt x="58" y="127"/>
                    <a:pt x="59" y="124"/>
                    <a:pt x="59" y="123"/>
                  </a:cubicBezTo>
                  <a:cubicBezTo>
                    <a:pt x="59" y="121"/>
                    <a:pt x="58" y="118"/>
                    <a:pt x="57" y="117"/>
                  </a:cubicBezTo>
                  <a:cubicBezTo>
                    <a:pt x="56" y="115"/>
                    <a:pt x="52" y="113"/>
                    <a:pt x="50" y="111"/>
                  </a:cubicBezTo>
                  <a:cubicBezTo>
                    <a:pt x="48" y="110"/>
                    <a:pt x="46" y="107"/>
                    <a:pt x="45" y="106"/>
                  </a:cubicBezTo>
                  <a:cubicBezTo>
                    <a:pt x="43" y="105"/>
                    <a:pt x="39" y="103"/>
                    <a:pt x="38" y="102"/>
                  </a:cubicBezTo>
                  <a:cubicBezTo>
                    <a:pt x="35" y="99"/>
                    <a:pt x="30" y="94"/>
                    <a:pt x="28" y="91"/>
                  </a:cubicBezTo>
                  <a:cubicBezTo>
                    <a:pt x="26" y="89"/>
                    <a:pt x="24" y="83"/>
                    <a:pt x="22" y="80"/>
                  </a:cubicBezTo>
                  <a:cubicBezTo>
                    <a:pt x="21" y="78"/>
                    <a:pt x="19" y="75"/>
                    <a:pt x="18" y="73"/>
                  </a:cubicBezTo>
                  <a:cubicBezTo>
                    <a:pt x="16" y="71"/>
                    <a:pt x="13" y="68"/>
                    <a:pt x="10" y="66"/>
                  </a:cubicBezTo>
                  <a:cubicBezTo>
                    <a:pt x="9" y="65"/>
                    <a:pt x="5" y="63"/>
                    <a:pt x="4" y="62"/>
                  </a:cubicBezTo>
                  <a:cubicBezTo>
                    <a:pt x="3" y="60"/>
                    <a:pt x="1" y="57"/>
                    <a:pt x="1" y="55"/>
                  </a:cubicBezTo>
                  <a:cubicBezTo>
                    <a:pt x="1" y="54"/>
                    <a:pt x="2" y="52"/>
                    <a:pt x="3" y="51"/>
                  </a:cubicBezTo>
                  <a:cubicBezTo>
                    <a:pt x="3" y="49"/>
                    <a:pt x="3" y="46"/>
                    <a:pt x="2" y="45"/>
                  </a:cubicBezTo>
                  <a:cubicBezTo>
                    <a:pt x="2" y="44"/>
                    <a:pt x="1" y="42"/>
                    <a:pt x="0" y="42"/>
                  </a:cubicBezTo>
                  <a:cubicBezTo>
                    <a:pt x="2" y="41"/>
                    <a:pt x="6" y="41"/>
                    <a:pt x="7" y="41"/>
                  </a:cubicBezTo>
                  <a:cubicBezTo>
                    <a:pt x="9" y="41"/>
                    <a:pt x="12" y="42"/>
                    <a:pt x="13" y="42"/>
                  </a:cubicBezTo>
                  <a:cubicBezTo>
                    <a:pt x="15" y="42"/>
                    <a:pt x="20" y="43"/>
                    <a:pt x="22" y="43"/>
                  </a:cubicBezTo>
                  <a:cubicBezTo>
                    <a:pt x="24" y="43"/>
                    <a:pt x="28" y="44"/>
                    <a:pt x="31" y="45"/>
                  </a:cubicBezTo>
                  <a:cubicBezTo>
                    <a:pt x="32" y="45"/>
                    <a:pt x="35" y="44"/>
                    <a:pt x="36" y="44"/>
                  </a:cubicBezTo>
                  <a:cubicBezTo>
                    <a:pt x="37" y="43"/>
                    <a:pt x="38" y="42"/>
                    <a:pt x="38" y="41"/>
                  </a:cubicBezTo>
                  <a:cubicBezTo>
                    <a:pt x="39" y="39"/>
                    <a:pt x="38" y="36"/>
                    <a:pt x="38" y="34"/>
                  </a:cubicBezTo>
                  <a:cubicBezTo>
                    <a:pt x="39" y="33"/>
                    <a:pt x="39" y="31"/>
                    <a:pt x="40" y="30"/>
                  </a:cubicBezTo>
                  <a:cubicBezTo>
                    <a:pt x="41" y="28"/>
                    <a:pt x="43" y="26"/>
                    <a:pt x="44" y="25"/>
                  </a:cubicBezTo>
                  <a:cubicBezTo>
                    <a:pt x="45" y="25"/>
                    <a:pt x="48" y="23"/>
                    <a:pt x="49" y="23"/>
                  </a:cubicBezTo>
                  <a:cubicBezTo>
                    <a:pt x="50" y="23"/>
                    <a:pt x="52" y="24"/>
                    <a:pt x="53" y="24"/>
                  </a:cubicBezTo>
                  <a:cubicBezTo>
                    <a:pt x="54" y="25"/>
                    <a:pt x="55" y="28"/>
                    <a:pt x="56" y="29"/>
                  </a:cubicBezTo>
                  <a:cubicBezTo>
                    <a:pt x="58" y="30"/>
                    <a:pt x="60" y="31"/>
                    <a:pt x="61" y="31"/>
                  </a:cubicBezTo>
                  <a:cubicBezTo>
                    <a:pt x="63" y="32"/>
                    <a:pt x="66" y="32"/>
                    <a:pt x="68" y="31"/>
                  </a:cubicBezTo>
                  <a:cubicBezTo>
                    <a:pt x="68" y="31"/>
                    <a:pt x="68" y="31"/>
                    <a:pt x="68" y="3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71" name="Freeform 98">
              <a:extLst>
                <a:ext uri="{FF2B5EF4-FFF2-40B4-BE49-F238E27FC236}">
                  <a16:creationId xmlns:a16="http://schemas.microsoft.com/office/drawing/2014/main" id="{667B8376-5844-45CC-B798-698E650A7437}"/>
                </a:ext>
              </a:extLst>
            </p:cNvPr>
            <p:cNvSpPr>
              <a:spLocks/>
            </p:cNvSpPr>
            <p:nvPr/>
          </p:nvSpPr>
          <p:spPr bwMode="auto">
            <a:xfrm>
              <a:off x="3504133" y="2276963"/>
              <a:ext cx="471742" cy="482586"/>
            </a:xfrm>
            <a:custGeom>
              <a:avLst/>
              <a:gdLst/>
              <a:ahLst/>
              <a:cxnLst>
                <a:cxn ang="0">
                  <a:pos x="181" y="171"/>
                </a:cxn>
                <a:cxn ang="0">
                  <a:pos x="169" y="169"/>
                </a:cxn>
                <a:cxn ang="0">
                  <a:pos x="162" y="163"/>
                </a:cxn>
                <a:cxn ang="0">
                  <a:pos x="153" y="170"/>
                </a:cxn>
                <a:cxn ang="0">
                  <a:pos x="151" y="181"/>
                </a:cxn>
                <a:cxn ang="0">
                  <a:pos x="144" y="185"/>
                </a:cxn>
                <a:cxn ang="0">
                  <a:pos x="126" y="182"/>
                </a:cxn>
                <a:cxn ang="0">
                  <a:pos x="113" y="182"/>
                </a:cxn>
                <a:cxn ang="0">
                  <a:pos x="108" y="180"/>
                </a:cxn>
                <a:cxn ang="0">
                  <a:pos x="94" y="178"/>
                </a:cxn>
                <a:cxn ang="0">
                  <a:pos x="81" y="174"/>
                </a:cxn>
                <a:cxn ang="0">
                  <a:pos x="71" y="167"/>
                </a:cxn>
                <a:cxn ang="0">
                  <a:pos x="64" y="152"/>
                </a:cxn>
                <a:cxn ang="0">
                  <a:pos x="64" y="140"/>
                </a:cxn>
                <a:cxn ang="0">
                  <a:pos x="56" y="135"/>
                </a:cxn>
                <a:cxn ang="0">
                  <a:pos x="53" y="126"/>
                </a:cxn>
                <a:cxn ang="0">
                  <a:pos x="58" y="123"/>
                </a:cxn>
                <a:cxn ang="0">
                  <a:pos x="62" y="115"/>
                </a:cxn>
                <a:cxn ang="0">
                  <a:pos x="56" y="111"/>
                </a:cxn>
                <a:cxn ang="0">
                  <a:pos x="58" y="103"/>
                </a:cxn>
                <a:cxn ang="0">
                  <a:pos x="53" y="96"/>
                </a:cxn>
                <a:cxn ang="0">
                  <a:pos x="38" y="93"/>
                </a:cxn>
                <a:cxn ang="0">
                  <a:pos x="34" y="84"/>
                </a:cxn>
                <a:cxn ang="0">
                  <a:pos x="41" y="71"/>
                </a:cxn>
                <a:cxn ang="0">
                  <a:pos x="43" y="60"/>
                </a:cxn>
                <a:cxn ang="0">
                  <a:pos x="27" y="52"/>
                </a:cxn>
                <a:cxn ang="0">
                  <a:pos x="13" y="41"/>
                </a:cxn>
                <a:cxn ang="0">
                  <a:pos x="0" y="41"/>
                </a:cxn>
                <a:cxn ang="0">
                  <a:pos x="12" y="33"/>
                </a:cxn>
                <a:cxn ang="0">
                  <a:pos x="33" y="42"/>
                </a:cxn>
                <a:cxn ang="0">
                  <a:pos x="54" y="46"/>
                </a:cxn>
                <a:cxn ang="0">
                  <a:pos x="71" y="30"/>
                </a:cxn>
                <a:cxn ang="0">
                  <a:pos x="78" y="13"/>
                </a:cxn>
                <a:cxn ang="0">
                  <a:pos x="79" y="2"/>
                </a:cxn>
                <a:cxn ang="0">
                  <a:pos x="90" y="2"/>
                </a:cxn>
                <a:cxn ang="0">
                  <a:pos x="101" y="4"/>
                </a:cxn>
                <a:cxn ang="0">
                  <a:pos x="111" y="9"/>
                </a:cxn>
                <a:cxn ang="0">
                  <a:pos x="123" y="23"/>
                </a:cxn>
                <a:cxn ang="0">
                  <a:pos x="124" y="39"/>
                </a:cxn>
                <a:cxn ang="0">
                  <a:pos x="131" y="50"/>
                </a:cxn>
                <a:cxn ang="0">
                  <a:pos x="137" y="66"/>
                </a:cxn>
                <a:cxn ang="0">
                  <a:pos x="146" y="93"/>
                </a:cxn>
                <a:cxn ang="0">
                  <a:pos x="159" y="106"/>
                </a:cxn>
                <a:cxn ang="0">
                  <a:pos x="173" y="122"/>
                </a:cxn>
                <a:cxn ang="0">
                  <a:pos x="179" y="149"/>
                </a:cxn>
                <a:cxn ang="0">
                  <a:pos x="178" y="167"/>
                </a:cxn>
              </a:cxnLst>
              <a:rect l="0" t="0" r="r" b="b"/>
              <a:pathLst>
                <a:path w="181" h="185">
                  <a:moveTo>
                    <a:pt x="181" y="171"/>
                  </a:moveTo>
                  <a:cubicBezTo>
                    <a:pt x="181" y="171"/>
                    <a:pt x="181" y="171"/>
                    <a:pt x="181" y="171"/>
                  </a:cubicBezTo>
                  <a:cubicBezTo>
                    <a:pt x="179" y="172"/>
                    <a:pt x="176" y="172"/>
                    <a:pt x="174" y="171"/>
                  </a:cubicBezTo>
                  <a:cubicBezTo>
                    <a:pt x="173" y="171"/>
                    <a:pt x="171" y="170"/>
                    <a:pt x="169" y="169"/>
                  </a:cubicBezTo>
                  <a:cubicBezTo>
                    <a:pt x="168" y="168"/>
                    <a:pt x="167" y="165"/>
                    <a:pt x="166" y="164"/>
                  </a:cubicBezTo>
                  <a:cubicBezTo>
                    <a:pt x="165" y="164"/>
                    <a:pt x="163" y="163"/>
                    <a:pt x="162" y="163"/>
                  </a:cubicBezTo>
                  <a:cubicBezTo>
                    <a:pt x="161" y="163"/>
                    <a:pt x="158" y="165"/>
                    <a:pt x="157" y="165"/>
                  </a:cubicBezTo>
                  <a:cubicBezTo>
                    <a:pt x="156" y="166"/>
                    <a:pt x="154" y="168"/>
                    <a:pt x="153" y="170"/>
                  </a:cubicBezTo>
                  <a:cubicBezTo>
                    <a:pt x="152" y="171"/>
                    <a:pt x="152" y="173"/>
                    <a:pt x="151" y="174"/>
                  </a:cubicBezTo>
                  <a:cubicBezTo>
                    <a:pt x="151" y="176"/>
                    <a:pt x="152" y="179"/>
                    <a:pt x="151" y="181"/>
                  </a:cubicBezTo>
                  <a:cubicBezTo>
                    <a:pt x="151" y="182"/>
                    <a:pt x="150" y="183"/>
                    <a:pt x="149" y="184"/>
                  </a:cubicBezTo>
                  <a:cubicBezTo>
                    <a:pt x="148" y="184"/>
                    <a:pt x="145" y="185"/>
                    <a:pt x="144" y="185"/>
                  </a:cubicBezTo>
                  <a:cubicBezTo>
                    <a:pt x="141" y="184"/>
                    <a:pt x="137" y="183"/>
                    <a:pt x="135" y="183"/>
                  </a:cubicBezTo>
                  <a:cubicBezTo>
                    <a:pt x="133" y="183"/>
                    <a:pt x="128" y="182"/>
                    <a:pt x="126" y="182"/>
                  </a:cubicBezTo>
                  <a:cubicBezTo>
                    <a:pt x="125" y="182"/>
                    <a:pt x="122" y="181"/>
                    <a:pt x="120" y="181"/>
                  </a:cubicBezTo>
                  <a:cubicBezTo>
                    <a:pt x="119" y="181"/>
                    <a:pt x="115" y="181"/>
                    <a:pt x="113" y="182"/>
                  </a:cubicBezTo>
                  <a:cubicBezTo>
                    <a:pt x="113" y="181"/>
                    <a:pt x="113" y="181"/>
                    <a:pt x="112" y="181"/>
                  </a:cubicBezTo>
                  <a:cubicBezTo>
                    <a:pt x="111" y="181"/>
                    <a:pt x="109" y="180"/>
                    <a:pt x="108" y="180"/>
                  </a:cubicBezTo>
                  <a:cubicBezTo>
                    <a:pt x="107" y="180"/>
                    <a:pt x="105" y="178"/>
                    <a:pt x="104" y="178"/>
                  </a:cubicBezTo>
                  <a:cubicBezTo>
                    <a:pt x="102" y="177"/>
                    <a:pt x="96" y="178"/>
                    <a:pt x="94" y="178"/>
                  </a:cubicBezTo>
                  <a:cubicBezTo>
                    <a:pt x="92" y="178"/>
                    <a:pt x="87" y="178"/>
                    <a:pt x="85" y="177"/>
                  </a:cubicBezTo>
                  <a:cubicBezTo>
                    <a:pt x="84" y="177"/>
                    <a:pt x="82" y="175"/>
                    <a:pt x="81" y="174"/>
                  </a:cubicBezTo>
                  <a:cubicBezTo>
                    <a:pt x="80" y="174"/>
                    <a:pt x="79" y="171"/>
                    <a:pt x="78" y="170"/>
                  </a:cubicBezTo>
                  <a:cubicBezTo>
                    <a:pt x="77" y="169"/>
                    <a:pt x="73" y="168"/>
                    <a:pt x="71" y="167"/>
                  </a:cubicBezTo>
                  <a:cubicBezTo>
                    <a:pt x="70" y="165"/>
                    <a:pt x="67" y="163"/>
                    <a:pt x="67" y="161"/>
                  </a:cubicBezTo>
                  <a:cubicBezTo>
                    <a:pt x="66" y="159"/>
                    <a:pt x="64" y="155"/>
                    <a:pt x="64" y="152"/>
                  </a:cubicBezTo>
                  <a:cubicBezTo>
                    <a:pt x="64" y="151"/>
                    <a:pt x="64" y="148"/>
                    <a:pt x="64" y="146"/>
                  </a:cubicBezTo>
                  <a:cubicBezTo>
                    <a:pt x="64" y="144"/>
                    <a:pt x="65" y="141"/>
                    <a:pt x="64" y="140"/>
                  </a:cubicBezTo>
                  <a:cubicBezTo>
                    <a:pt x="63" y="139"/>
                    <a:pt x="62" y="137"/>
                    <a:pt x="61" y="137"/>
                  </a:cubicBezTo>
                  <a:cubicBezTo>
                    <a:pt x="60" y="136"/>
                    <a:pt x="57" y="136"/>
                    <a:pt x="56" y="135"/>
                  </a:cubicBezTo>
                  <a:cubicBezTo>
                    <a:pt x="55" y="134"/>
                    <a:pt x="54" y="132"/>
                    <a:pt x="54" y="130"/>
                  </a:cubicBezTo>
                  <a:cubicBezTo>
                    <a:pt x="53" y="129"/>
                    <a:pt x="53" y="127"/>
                    <a:pt x="53" y="126"/>
                  </a:cubicBezTo>
                  <a:cubicBezTo>
                    <a:pt x="53" y="125"/>
                    <a:pt x="54" y="124"/>
                    <a:pt x="54" y="124"/>
                  </a:cubicBezTo>
                  <a:cubicBezTo>
                    <a:pt x="55" y="123"/>
                    <a:pt x="57" y="123"/>
                    <a:pt x="58" y="123"/>
                  </a:cubicBezTo>
                  <a:cubicBezTo>
                    <a:pt x="58" y="123"/>
                    <a:pt x="60" y="122"/>
                    <a:pt x="60" y="121"/>
                  </a:cubicBezTo>
                  <a:cubicBezTo>
                    <a:pt x="61" y="120"/>
                    <a:pt x="62" y="117"/>
                    <a:pt x="62" y="115"/>
                  </a:cubicBezTo>
                  <a:cubicBezTo>
                    <a:pt x="61" y="114"/>
                    <a:pt x="59" y="114"/>
                    <a:pt x="59" y="113"/>
                  </a:cubicBezTo>
                  <a:cubicBezTo>
                    <a:pt x="58" y="113"/>
                    <a:pt x="57" y="111"/>
                    <a:pt x="56" y="111"/>
                  </a:cubicBezTo>
                  <a:cubicBezTo>
                    <a:pt x="56" y="109"/>
                    <a:pt x="54" y="106"/>
                    <a:pt x="54" y="105"/>
                  </a:cubicBezTo>
                  <a:cubicBezTo>
                    <a:pt x="55" y="104"/>
                    <a:pt x="58" y="104"/>
                    <a:pt x="58" y="103"/>
                  </a:cubicBezTo>
                  <a:cubicBezTo>
                    <a:pt x="59" y="102"/>
                    <a:pt x="60" y="100"/>
                    <a:pt x="60" y="99"/>
                  </a:cubicBezTo>
                  <a:cubicBezTo>
                    <a:pt x="59" y="97"/>
                    <a:pt x="55" y="97"/>
                    <a:pt x="53" y="96"/>
                  </a:cubicBezTo>
                  <a:cubicBezTo>
                    <a:pt x="52" y="95"/>
                    <a:pt x="48" y="94"/>
                    <a:pt x="47" y="93"/>
                  </a:cubicBezTo>
                  <a:cubicBezTo>
                    <a:pt x="44" y="93"/>
                    <a:pt x="40" y="94"/>
                    <a:pt x="38" y="93"/>
                  </a:cubicBezTo>
                  <a:cubicBezTo>
                    <a:pt x="37" y="92"/>
                    <a:pt x="35" y="90"/>
                    <a:pt x="34" y="89"/>
                  </a:cubicBezTo>
                  <a:cubicBezTo>
                    <a:pt x="34" y="88"/>
                    <a:pt x="34" y="85"/>
                    <a:pt x="34" y="84"/>
                  </a:cubicBezTo>
                  <a:cubicBezTo>
                    <a:pt x="35" y="82"/>
                    <a:pt x="36" y="79"/>
                    <a:pt x="36" y="78"/>
                  </a:cubicBezTo>
                  <a:cubicBezTo>
                    <a:pt x="37" y="76"/>
                    <a:pt x="40" y="73"/>
                    <a:pt x="41" y="71"/>
                  </a:cubicBezTo>
                  <a:cubicBezTo>
                    <a:pt x="42" y="70"/>
                    <a:pt x="44" y="68"/>
                    <a:pt x="44" y="66"/>
                  </a:cubicBezTo>
                  <a:cubicBezTo>
                    <a:pt x="44" y="65"/>
                    <a:pt x="44" y="62"/>
                    <a:pt x="43" y="60"/>
                  </a:cubicBezTo>
                  <a:cubicBezTo>
                    <a:pt x="42" y="59"/>
                    <a:pt x="37" y="58"/>
                    <a:pt x="36" y="57"/>
                  </a:cubicBezTo>
                  <a:cubicBezTo>
                    <a:pt x="33" y="56"/>
                    <a:pt x="29" y="54"/>
                    <a:pt x="27" y="52"/>
                  </a:cubicBezTo>
                  <a:cubicBezTo>
                    <a:pt x="25" y="51"/>
                    <a:pt x="23" y="50"/>
                    <a:pt x="21" y="49"/>
                  </a:cubicBezTo>
                  <a:cubicBezTo>
                    <a:pt x="19" y="47"/>
                    <a:pt x="15" y="42"/>
                    <a:pt x="13" y="41"/>
                  </a:cubicBezTo>
                  <a:cubicBezTo>
                    <a:pt x="11" y="40"/>
                    <a:pt x="6" y="41"/>
                    <a:pt x="4" y="41"/>
                  </a:cubicBezTo>
                  <a:cubicBezTo>
                    <a:pt x="3" y="41"/>
                    <a:pt x="1" y="41"/>
                    <a:pt x="0" y="41"/>
                  </a:cubicBezTo>
                  <a:cubicBezTo>
                    <a:pt x="0" y="39"/>
                    <a:pt x="4" y="36"/>
                    <a:pt x="5" y="35"/>
                  </a:cubicBezTo>
                  <a:cubicBezTo>
                    <a:pt x="7" y="34"/>
                    <a:pt x="10" y="33"/>
                    <a:pt x="12" y="33"/>
                  </a:cubicBezTo>
                  <a:cubicBezTo>
                    <a:pt x="15" y="33"/>
                    <a:pt x="20" y="35"/>
                    <a:pt x="22" y="36"/>
                  </a:cubicBezTo>
                  <a:cubicBezTo>
                    <a:pt x="25" y="37"/>
                    <a:pt x="30" y="41"/>
                    <a:pt x="33" y="42"/>
                  </a:cubicBezTo>
                  <a:cubicBezTo>
                    <a:pt x="35" y="44"/>
                    <a:pt x="41" y="46"/>
                    <a:pt x="44" y="47"/>
                  </a:cubicBezTo>
                  <a:cubicBezTo>
                    <a:pt x="46" y="47"/>
                    <a:pt x="51" y="47"/>
                    <a:pt x="54" y="46"/>
                  </a:cubicBezTo>
                  <a:cubicBezTo>
                    <a:pt x="56" y="45"/>
                    <a:pt x="59" y="40"/>
                    <a:pt x="61" y="39"/>
                  </a:cubicBezTo>
                  <a:cubicBezTo>
                    <a:pt x="64" y="36"/>
                    <a:pt x="69" y="33"/>
                    <a:pt x="71" y="30"/>
                  </a:cubicBezTo>
                  <a:cubicBezTo>
                    <a:pt x="73" y="28"/>
                    <a:pt x="75" y="23"/>
                    <a:pt x="76" y="21"/>
                  </a:cubicBezTo>
                  <a:cubicBezTo>
                    <a:pt x="76" y="19"/>
                    <a:pt x="78" y="15"/>
                    <a:pt x="78" y="13"/>
                  </a:cubicBezTo>
                  <a:cubicBezTo>
                    <a:pt x="78" y="12"/>
                    <a:pt x="77" y="9"/>
                    <a:pt x="77" y="8"/>
                  </a:cubicBezTo>
                  <a:cubicBezTo>
                    <a:pt x="77" y="7"/>
                    <a:pt x="78" y="3"/>
                    <a:pt x="79" y="2"/>
                  </a:cubicBezTo>
                  <a:cubicBezTo>
                    <a:pt x="80" y="1"/>
                    <a:pt x="83" y="0"/>
                    <a:pt x="84" y="0"/>
                  </a:cubicBezTo>
                  <a:cubicBezTo>
                    <a:pt x="86" y="0"/>
                    <a:pt x="89" y="1"/>
                    <a:pt x="90" y="2"/>
                  </a:cubicBezTo>
                  <a:cubicBezTo>
                    <a:pt x="91" y="3"/>
                    <a:pt x="93" y="6"/>
                    <a:pt x="95" y="7"/>
                  </a:cubicBezTo>
                  <a:cubicBezTo>
                    <a:pt x="97" y="7"/>
                    <a:pt x="99" y="6"/>
                    <a:pt x="101" y="4"/>
                  </a:cubicBezTo>
                  <a:cubicBezTo>
                    <a:pt x="102" y="5"/>
                    <a:pt x="103" y="6"/>
                    <a:pt x="104" y="7"/>
                  </a:cubicBezTo>
                  <a:cubicBezTo>
                    <a:pt x="105" y="8"/>
                    <a:pt x="109" y="8"/>
                    <a:pt x="111" y="9"/>
                  </a:cubicBezTo>
                  <a:cubicBezTo>
                    <a:pt x="113" y="10"/>
                    <a:pt x="117" y="13"/>
                    <a:pt x="118" y="15"/>
                  </a:cubicBezTo>
                  <a:cubicBezTo>
                    <a:pt x="120" y="16"/>
                    <a:pt x="122" y="21"/>
                    <a:pt x="123" y="23"/>
                  </a:cubicBezTo>
                  <a:cubicBezTo>
                    <a:pt x="123" y="25"/>
                    <a:pt x="123" y="29"/>
                    <a:pt x="123" y="32"/>
                  </a:cubicBezTo>
                  <a:cubicBezTo>
                    <a:pt x="123" y="33"/>
                    <a:pt x="124" y="37"/>
                    <a:pt x="124" y="39"/>
                  </a:cubicBezTo>
                  <a:cubicBezTo>
                    <a:pt x="125" y="41"/>
                    <a:pt x="127" y="45"/>
                    <a:pt x="128" y="46"/>
                  </a:cubicBezTo>
                  <a:cubicBezTo>
                    <a:pt x="128" y="47"/>
                    <a:pt x="130" y="49"/>
                    <a:pt x="131" y="50"/>
                  </a:cubicBezTo>
                  <a:cubicBezTo>
                    <a:pt x="132" y="53"/>
                    <a:pt x="134" y="57"/>
                    <a:pt x="134" y="60"/>
                  </a:cubicBezTo>
                  <a:cubicBezTo>
                    <a:pt x="135" y="61"/>
                    <a:pt x="136" y="64"/>
                    <a:pt x="137" y="66"/>
                  </a:cubicBezTo>
                  <a:cubicBezTo>
                    <a:pt x="138" y="69"/>
                    <a:pt x="141" y="77"/>
                    <a:pt x="143" y="81"/>
                  </a:cubicBezTo>
                  <a:cubicBezTo>
                    <a:pt x="143" y="84"/>
                    <a:pt x="144" y="90"/>
                    <a:pt x="146" y="93"/>
                  </a:cubicBezTo>
                  <a:cubicBezTo>
                    <a:pt x="147" y="95"/>
                    <a:pt x="152" y="98"/>
                    <a:pt x="154" y="100"/>
                  </a:cubicBezTo>
                  <a:cubicBezTo>
                    <a:pt x="155" y="102"/>
                    <a:pt x="158" y="104"/>
                    <a:pt x="159" y="106"/>
                  </a:cubicBezTo>
                  <a:cubicBezTo>
                    <a:pt x="161" y="108"/>
                    <a:pt x="165" y="113"/>
                    <a:pt x="167" y="115"/>
                  </a:cubicBezTo>
                  <a:cubicBezTo>
                    <a:pt x="169" y="117"/>
                    <a:pt x="172" y="120"/>
                    <a:pt x="173" y="122"/>
                  </a:cubicBezTo>
                  <a:cubicBezTo>
                    <a:pt x="174" y="124"/>
                    <a:pt x="175" y="129"/>
                    <a:pt x="176" y="132"/>
                  </a:cubicBezTo>
                  <a:cubicBezTo>
                    <a:pt x="176" y="136"/>
                    <a:pt x="178" y="145"/>
                    <a:pt x="179" y="149"/>
                  </a:cubicBezTo>
                  <a:cubicBezTo>
                    <a:pt x="179" y="152"/>
                    <a:pt x="179" y="157"/>
                    <a:pt x="179" y="160"/>
                  </a:cubicBezTo>
                  <a:cubicBezTo>
                    <a:pt x="179" y="162"/>
                    <a:pt x="178" y="165"/>
                    <a:pt x="178" y="167"/>
                  </a:cubicBezTo>
                  <a:cubicBezTo>
                    <a:pt x="178" y="168"/>
                    <a:pt x="180" y="170"/>
                    <a:pt x="181" y="17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72" name="Freeform 99">
              <a:extLst>
                <a:ext uri="{FF2B5EF4-FFF2-40B4-BE49-F238E27FC236}">
                  <a16:creationId xmlns:a16="http://schemas.microsoft.com/office/drawing/2014/main" id="{26352EFE-E542-4D1B-913E-38C34014FA6A}"/>
                </a:ext>
              </a:extLst>
            </p:cNvPr>
            <p:cNvSpPr>
              <a:spLocks/>
            </p:cNvSpPr>
            <p:nvPr/>
          </p:nvSpPr>
          <p:spPr bwMode="auto">
            <a:xfrm>
              <a:off x="3723736" y="1791665"/>
              <a:ext cx="658812" cy="932638"/>
            </a:xfrm>
            <a:custGeom>
              <a:avLst/>
              <a:gdLst/>
              <a:ahLst/>
              <a:cxnLst>
                <a:cxn ang="0">
                  <a:pos x="252" y="183"/>
                </a:cxn>
                <a:cxn ang="0">
                  <a:pos x="245" y="208"/>
                </a:cxn>
                <a:cxn ang="0">
                  <a:pos x="224" y="239"/>
                </a:cxn>
                <a:cxn ang="0">
                  <a:pos x="219" y="262"/>
                </a:cxn>
                <a:cxn ang="0">
                  <a:pos x="222" y="278"/>
                </a:cxn>
                <a:cxn ang="0">
                  <a:pos x="216" y="283"/>
                </a:cxn>
                <a:cxn ang="0">
                  <a:pos x="208" y="289"/>
                </a:cxn>
                <a:cxn ang="0">
                  <a:pos x="195" y="292"/>
                </a:cxn>
                <a:cxn ang="0">
                  <a:pos x="189" y="313"/>
                </a:cxn>
                <a:cxn ang="0">
                  <a:pos x="184" y="328"/>
                </a:cxn>
                <a:cxn ang="0">
                  <a:pos x="168" y="329"/>
                </a:cxn>
                <a:cxn ang="0">
                  <a:pos x="151" y="336"/>
                </a:cxn>
                <a:cxn ang="0">
                  <a:pos x="132" y="334"/>
                </a:cxn>
                <a:cxn ang="0">
                  <a:pos x="121" y="340"/>
                </a:cxn>
                <a:cxn ang="0">
                  <a:pos x="106" y="350"/>
                </a:cxn>
                <a:cxn ang="0">
                  <a:pos x="97" y="357"/>
                </a:cxn>
                <a:cxn ang="0">
                  <a:pos x="95" y="346"/>
                </a:cxn>
                <a:cxn ang="0">
                  <a:pos x="92" y="318"/>
                </a:cxn>
                <a:cxn ang="0">
                  <a:pos x="83" y="301"/>
                </a:cxn>
                <a:cxn ang="0">
                  <a:pos x="70" y="286"/>
                </a:cxn>
                <a:cxn ang="0">
                  <a:pos x="59" y="267"/>
                </a:cxn>
                <a:cxn ang="0">
                  <a:pos x="50" y="246"/>
                </a:cxn>
                <a:cxn ang="0">
                  <a:pos x="44" y="232"/>
                </a:cxn>
                <a:cxn ang="0">
                  <a:pos x="39" y="218"/>
                </a:cxn>
                <a:cxn ang="0">
                  <a:pos x="34" y="201"/>
                </a:cxn>
                <a:cxn ang="0">
                  <a:pos x="20" y="193"/>
                </a:cxn>
                <a:cxn ang="0">
                  <a:pos x="19" y="189"/>
                </a:cxn>
                <a:cxn ang="0">
                  <a:pos x="21" y="172"/>
                </a:cxn>
                <a:cxn ang="0">
                  <a:pos x="10" y="157"/>
                </a:cxn>
                <a:cxn ang="0">
                  <a:pos x="0" y="138"/>
                </a:cxn>
                <a:cxn ang="0">
                  <a:pos x="7" y="123"/>
                </a:cxn>
                <a:cxn ang="0">
                  <a:pos x="21" y="113"/>
                </a:cxn>
                <a:cxn ang="0">
                  <a:pos x="32" y="101"/>
                </a:cxn>
                <a:cxn ang="0">
                  <a:pos x="47" y="97"/>
                </a:cxn>
                <a:cxn ang="0">
                  <a:pos x="70" y="99"/>
                </a:cxn>
                <a:cxn ang="0">
                  <a:pos x="89" y="90"/>
                </a:cxn>
                <a:cxn ang="0">
                  <a:pos x="94" y="71"/>
                </a:cxn>
                <a:cxn ang="0">
                  <a:pos x="100" y="48"/>
                </a:cxn>
                <a:cxn ang="0">
                  <a:pos x="106" y="25"/>
                </a:cxn>
                <a:cxn ang="0">
                  <a:pos x="116" y="15"/>
                </a:cxn>
                <a:cxn ang="0">
                  <a:pos x="120" y="0"/>
                </a:cxn>
                <a:cxn ang="0">
                  <a:pos x="128" y="11"/>
                </a:cxn>
                <a:cxn ang="0">
                  <a:pos x="136" y="29"/>
                </a:cxn>
                <a:cxn ang="0">
                  <a:pos x="148" y="33"/>
                </a:cxn>
                <a:cxn ang="0">
                  <a:pos x="161" y="19"/>
                </a:cxn>
                <a:cxn ang="0">
                  <a:pos x="170" y="23"/>
                </a:cxn>
                <a:cxn ang="0">
                  <a:pos x="172" y="36"/>
                </a:cxn>
                <a:cxn ang="0">
                  <a:pos x="173" y="50"/>
                </a:cxn>
                <a:cxn ang="0">
                  <a:pos x="186" y="59"/>
                </a:cxn>
                <a:cxn ang="0">
                  <a:pos x="183" y="69"/>
                </a:cxn>
                <a:cxn ang="0">
                  <a:pos x="176" y="85"/>
                </a:cxn>
                <a:cxn ang="0">
                  <a:pos x="181" y="102"/>
                </a:cxn>
                <a:cxn ang="0">
                  <a:pos x="193" y="112"/>
                </a:cxn>
                <a:cxn ang="0">
                  <a:pos x="198" y="133"/>
                </a:cxn>
                <a:cxn ang="0">
                  <a:pos x="203" y="153"/>
                </a:cxn>
                <a:cxn ang="0">
                  <a:pos x="213" y="167"/>
                </a:cxn>
                <a:cxn ang="0">
                  <a:pos x="236" y="169"/>
                </a:cxn>
                <a:cxn ang="0">
                  <a:pos x="252" y="179"/>
                </a:cxn>
              </a:cxnLst>
              <a:rect l="0" t="0" r="r" b="b"/>
              <a:pathLst>
                <a:path w="253" h="357">
                  <a:moveTo>
                    <a:pt x="252" y="179"/>
                  </a:moveTo>
                  <a:cubicBezTo>
                    <a:pt x="252" y="181"/>
                    <a:pt x="252" y="182"/>
                    <a:pt x="252" y="183"/>
                  </a:cubicBezTo>
                  <a:cubicBezTo>
                    <a:pt x="253" y="186"/>
                    <a:pt x="251" y="191"/>
                    <a:pt x="250" y="194"/>
                  </a:cubicBezTo>
                  <a:cubicBezTo>
                    <a:pt x="249" y="197"/>
                    <a:pt x="247" y="204"/>
                    <a:pt x="245" y="208"/>
                  </a:cubicBezTo>
                  <a:cubicBezTo>
                    <a:pt x="242" y="213"/>
                    <a:pt x="236" y="222"/>
                    <a:pt x="233" y="226"/>
                  </a:cubicBezTo>
                  <a:cubicBezTo>
                    <a:pt x="231" y="230"/>
                    <a:pt x="226" y="236"/>
                    <a:pt x="224" y="239"/>
                  </a:cubicBezTo>
                  <a:cubicBezTo>
                    <a:pt x="223" y="241"/>
                    <a:pt x="220" y="246"/>
                    <a:pt x="219" y="249"/>
                  </a:cubicBezTo>
                  <a:cubicBezTo>
                    <a:pt x="219" y="252"/>
                    <a:pt x="219" y="258"/>
                    <a:pt x="219" y="262"/>
                  </a:cubicBezTo>
                  <a:cubicBezTo>
                    <a:pt x="219" y="264"/>
                    <a:pt x="219" y="269"/>
                    <a:pt x="219" y="272"/>
                  </a:cubicBezTo>
                  <a:cubicBezTo>
                    <a:pt x="220" y="273"/>
                    <a:pt x="221" y="276"/>
                    <a:pt x="222" y="278"/>
                  </a:cubicBezTo>
                  <a:cubicBezTo>
                    <a:pt x="222" y="278"/>
                    <a:pt x="221" y="279"/>
                    <a:pt x="221" y="280"/>
                  </a:cubicBezTo>
                  <a:cubicBezTo>
                    <a:pt x="220" y="281"/>
                    <a:pt x="217" y="282"/>
                    <a:pt x="216" y="283"/>
                  </a:cubicBezTo>
                  <a:cubicBezTo>
                    <a:pt x="215" y="283"/>
                    <a:pt x="213" y="286"/>
                    <a:pt x="212" y="287"/>
                  </a:cubicBezTo>
                  <a:cubicBezTo>
                    <a:pt x="211" y="288"/>
                    <a:pt x="209" y="289"/>
                    <a:pt x="208" y="289"/>
                  </a:cubicBezTo>
                  <a:cubicBezTo>
                    <a:pt x="206" y="290"/>
                    <a:pt x="202" y="289"/>
                    <a:pt x="200" y="290"/>
                  </a:cubicBezTo>
                  <a:cubicBezTo>
                    <a:pt x="198" y="290"/>
                    <a:pt x="196" y="291"/>
                    <a:pt x="195" y="292"/>
                  </a:cubicBezTo>
                  <a:cubicBezTo>
                    <a:pt x="194" y="294"/>
                    <a:pt x="193" y="298"/>
                    <a:pt x="193" y="300"/>
                  </a:cubicBezTo>
                  <a:cubicBezTo>
                    <a:pt x="192" y="303"/>
                    <a:pt x="190" y="309"/>
                    <a:pt x="189" y="313"/>
                  </a:cubicBezTo>
                  <a:cubicBezTo>
                    <a:pt x="188" y="316"/>
                    <a:pt x="186" y="321"/>
                    <a:pt x="185" y="324"/>
                  </a:cubicBezTo>
                  <a:cubicBezTo>
                    <a:pt x="185" y="325"/>
                    <a:pt x="185" y="326"/>
                    <a:pt x="184" y="328"/>
                  </a:cubicBezTo>
                  <a:cubicBezTo>
                    <a:pt x="183" y="327"/>
                    <a:pt x="180" y="326"/>
                    <a:pt x="179" y="326"/>
                  </a:cubicBezTo>
                  <a:cubicBezTo>
                    <a:pt x="176" y="326"/>
                    <a:pt x="170" y="328"/>
                    <a:pt x="168" y="329"/>
                  </a:cubicBezTo>
                  <a:cubicBezTo>
                    <a:pt x="165" y="330"/>
                    <a:pt x="162" y="333"/>
                    <a:pt x="160" y="334"/>
                  </a:cubicBezTo>
                  <a:cubicBezTo>
                    <a:pt x="158" y="335"/>
                    <a:pt x="153" y="336"/>
                    <a:pt x="151" y="336"/>
                  </a:cubicBezTo>
                  <a:cubicBezTo>
                    <a:pt x="148" y="336"/>
                    <a:pt x="144" y="336"/>
                    <a:pt x="141" y="336"/>
                  </a:cubicBezTo>
                  <a:cubicBezTo>
                    <a:pt x="139" y="335"/>
                    <a:pt x="134" y="334"/>
                    <a:pt x="132" y="334"/>
                  </a:cubicBezTo>
                  <a:cubicBezTo>
                    <a:pt x="129" y="334"/>
                    <a:pt x="125" y="332"/>
                    <a:pt x="123" y="333"/>
                  </a:cubicBezTo>
                  <a:cubicBezTo>
                    <a:pt x="121" y="335"/>
                    <a:pt x="122" y="339"/>
                    <a:pt x="121" y="340"/>
                  </a:cubicBezTo>
                  <a:cubicBezTo>
                    <a:pt x="120" y="342"/>
                    <a:pt x="116" y="345"/>
                    <a:pt x="115" y="346"/>
                  </a:cubicBezTo>
                  <a:cubicBezTo>
                    <a:pt x="113" y="347"/>
                    <a:pt x="108" y="350"/>
                    <a:pt x="106" y="350"/>
                  </a:cubicBezTo>
                  <a:cubicBezTo>
                    <a:pt x="104" y="351"/>
                    <a:pt x="101" y="350"/>
                    <a:pt x="100" y="351"/>
                  </a:cubicBezTo>
                  <a:cubicBezTo>
                    <a:pt x="99" y="352"/>
                    <a:pt x="98" y="356"/>
                    <a:pt x="97" y="357"/>
                  </a:cubicBezTo>
                  <a:cubicBezTo>
                    <a:pt x="96" y="356"/>
                    <a:pt x="94" y="354"/>
                    <a:pt x="94" y="353"/>
                  </a:cubicBezTo>
                  <a:cubicBezTo>
                    <a:pt x="94" y="351"/>
                    <a:pt x="95" y="348"/>
                    <a:pt x="95" y="346"/>
                  </a:cubicBezTo>
                  <a:cubicBezTo>
                    <a:pt x="95" y="343"/>
                    <a:pt x="95" y="338"/>
                    <a:pt x="95" y="335"/>
                  </a:cubicBezTo>
                  <a:cubicBezTo>
                    <a:pt x="94" y="331"/>
                    <a:pt x="92" y="322"/>
                    <a:pt x="92" y="318"/>
                  </a:cubicBezTo>
                  <a:cubicBezTo>
                    <a:pt x="91" y="315"/>
                    <a:pt x="90" y="310"/>
                    <a:pt x="89" y="308"/>
                  </a:cubicBezTo>
                  <a:cubicBezTo>
                    <a:pt x="88" y="306"/>
                    <a:pt x="85" y="303"/>
                    <a:pt x="83" y="301"/>
                  </a:cubicBezTo>
                  <a:cubicBezTo>
                    <a:pt x="81" y="299"/>
                    <a:pt x="77" y="294"/>
                    <a:pt x="75" y="292"/>
                  </a:cubicBezTo>
                  <a:cubicBezTo>
                    <a:pt x="74" y="290"/>
                    <a:pt x="71" y="288"/>
                    <a:pt x="70" y="286"/>
                  </a:cubicBezTo>
                  <a:cubicBezTo>
                    <a:pt x="68" y="284"/>
                    <a:pt x="63" y="281"/>
                    <a:pt x="62" y="279"/>
                  </a:cubicBezTo>
                  <a:cubicBezTo>
                    <a:pt x="60" y="276"/>
                    <a:pt x="59" y="270"/>
                    <a:pt x="59" y="267"/>
                  </a:cubicBezTo>
                  <a:cubicBezTo>
                    <a:pt x="57" y="263"/>
                    <a:pt x="54" y="255"/>
                    <a:pt x="53" y="252"/>
                  </a:cubicBezTo>
                  <a:cubicBezTo>
                    <a:pt x="52" y="250"/>
                    <a:pt x="51" y="247"/>
                    <a:pt x="50" y="246"/>
                  </a:cubicBezTo>
                  <a:cubicBezTo>
                    <a:pt x="50" y="243"/>
                    <a:pt x="48" y="239"/>
                    <a:pt x="47" y="236"/>
                  </a:cubicBezTo>
                  <a:cubicBezTo>
                    <a:pt x="46" y="235"/>
                    <a:pt x="44" y="233"/>
                    <a:pt x="44" y="232"/>
                  </a:cubicBezTo>
                  <a:cubicBezTo>
                    <a:pt x="43" y="231"/>
                    <a:pt x="41" y="227"/>
                    <a:pt x="40" y="225"/>
                  </a:cubicBezTo>
                  <a:cubicBezTo>
                    <a:pt x="40" y="223"/>
                    <a:pt x="39" y="219"/>
                    <a:pt x="39" y="218"/>
                  </a:cubicBezTo>
                  <a:cubicBezTo>
                    <a:pt x="39" y="215"/>
                    <a:pt x="39" y="211"/>
                    <a:pt x="39" y="209"/>
                  </a:cubicBezTo>
                  <a:cubicBezTo>
                    <a:pt x="38" y="207"/>
                    <a:pt x="36" y="202"/>
                    <a:pt x="34" y="201"/>
                  </a:cubicBezTo>
                  <a:cubicBezTo>
                    <a:pt x="33" y="199"/>
                    <a:pt x="29" y="196"/>
                    <a:pt x="27" y="195"/>
                  </a:cubicBezTo>
                  <a:cubicBezTo>
                    <a:pt x="25" y="194"/>
                    <a:pt x="21" y="194"/>
                    <a:pt x="20" y="193"/>
                  </a:cubicBezTo>
                  <a:cubicBezTo>
                    <a:pt x="19" y="192"/>
                    <a:pt x="18" y="191"/>
                    <a:pt x="17" y="190"/>
                  </a:cubicBezTo>
                  <a:cubicBezTo>
                    <a:pt x="18" y="190"/>
                    <a:pt x="18" y="189"/>
                    <a:pt x="19" y="189"/>
                  </a:cubicBezTo>
                  <a:cubicBezTo>
                    <a:pt x="20" y="188"/>
                    <a:pt x="22" y="185"/>
                    <a:pt x="23" y="183"/>
                  </a:cubicBezTo>
                  <a:cubicBezTo>
                    <a:pt x="23" y="180"/>
                    <a:pt x="22" y="175"/>
                    <a:pt x="21" y="172"/>
                  </a:cubicBezTo>
                  <a:cubicBezTo>
                    <a:pt x="21" y="170"/>
                    <a:pt x="19" y="165"/>
                    <a:pt x="18" y="163"/>
                  </a:cubicBezTo>
                  <a:cubicBezTo>
                    <a:pt x="16" y="161"/>
                    <a:pt x="12" y="158"/>
                    <a:pt x="10" y="157"/>
                  </a:cubicBezTo>
                  <a:cubicBezTo>
                    <a:pt x="8" y="155"/>
                    <a:pt x="4" y="151"/>
                    <a:pt x="3" y="149"/>
                  </a:cubicBezTo>
                  <a:cubicBezTo>
                    <a:pt x="2" y="147"/>
                    <a:pt x="0" y="141"/>
                    <a:pt x="0" y="138"/>
                  </a:cubicBezTo>
                  <a:cubicBezTo>
                    <a:pt x="0" y="136"/>
                    <a:pt x="1" y="131"/>
                    <a:pt x="2" y="129"/>
                  </a:cubicBezTo>
                  <a:cubicBezTo>
                    <a:pt x="3" y="127"/>
                    <a:pt x="5" y="124"/>
                    <a:pt x="7" y="123"/>
                  </a:cubicBezTo>
                  <a:cubicBezTo>
                    <a:pt x="9" y="122"/>
                    <a:pt x="14" y="121"/>
                    <a:pt x="16" y="119"/>
                  </a:cubicBezTo>
                  <a:cubicBezTo>
                    <a:pt x="17" y="118"/>
                    <a:pt x="20" y="114"/>
                    <a:pt x="21" y="113"/>
                  </a:cubicBezTo>
                  <a:cubicBezTo>
                    <a:pt x="22" y="111"/>
                    <a:pt x="25" y="110"/>
                    <a:pt x="26" y="108"/>
                  </a:cubicBezTo>
                  <a:cubicBezTo>
                    <a:pt x="28" y="107"/>
                    <a:pt x="30" y="103"/>
                    <a:pt x="32" y="101"/>
                  </a:cubicBezTo>
                  <a:cubicBezTo>
                    <a:pt x="34" y="100"/>
                    <a:pt x="38" y="98"/>
                    <a:pt x="40" y="97"/>
                  </a:cubicBezTo>
                  <a:cubicBezTo>
                    <a:pt x="42" y="97"/>
                    <a:pt x="45" y="97"/>
                    <a:pt x="47" y="97"/>
                  </a:cubicBezTo>
                  <a:cubicBezTo>
                    <a:pt x="49" y="98"/>
                    <a:pt x="52" y="100"/>
                    <a:pt x="54" y="101"/>
                  </a:cubicBezTo>
                  <a:cubicBezTo>
                    <a:pt x="58" y="101"/>
                    <a:pt x="66" y="100"/>
                    <a:pt x="70" y="99"/>
                  </a:cubicBezTo>
                  <a:cubicBezTo>
                    <a:pt x="73" y="99"/>
                    <a:pt x="78" y="97"/>
                    <a:pt x="80" y="96"/>
                  </a:cubicBezTo>
                  <a:cubicBezTo>
                    <a:pt x="83" y="95"/>
                    <a:pt x="88" y="92"/>
                    <a:pt x="89" y="90"/>
                  </a:cubicBezTo>
                  <a:cubicBezTo>
                    <a:pt x="91" y="88"/>
                    <a:pt x="93" y="84"/>
                    <a:pt x="93" y="81"/>
                  </a:cubicBezTo>
                  <a:cubicBezTo>
                    <a:pt x="94" y="79"/>
                    <a:pt x="93" y="74"/>
                    <a:pt x="94" y="71"/>
                  </a:cubicBezTo>
                  <a:cubicBezTo>
                    <a:pt x="94" y="68"/>
                    <a:pt x="95" y="61"/>
                    <a:pt x="96" y="58"/>
                  </a:cubicBezTo>
                  <a:cubicBezTo>
                    <a:pt x="96" y="55"/>
                    <a:pt x="99" y="50"/>
                    <a:pt x="100" y="48"/>
                  </a:cubicBezTo>
                  <a:cubicBezTo>
                    <a:pt x="101" y="44"/>
                    <a:pt x="101" y="36"/>
                    <a:pt x="102" y="32"/>
                  </a:cubicBezTo>
                  <a:cubicBezTo>
                    <a:pt x="103" y="30"/>
                    <a:pt x="105" y="26"/>
                    <a:pt x="106" y="25"/>
                  </a:cubicBezTo>
                  <a:cubicBezTo>
                    <a:pt x="107" y="23"/>
                    <a:pt x="110" y="21"/>
                    <a:pt x="111" y="20"/>
                  </a:cubicBezTo>
                  <a:cubicBezTo>
                    <a:pt x="112" y="19"/>
                    <a:pt x="115" y="16"/>
                    <a:pt x="116" y="15"/>
                  </a:cubicBezTo>
                  <a:cubicBezTo>
                    <a:pt x="117" y="12"/>
                    <a:pt x="119" y="7"/>
                    <a:pt x="119" y="5"/>
                  </a:cubicBezTo>
                  <a:cubicBezTo>
                    <a:pt x="120" y="4"/>
                    <a:pt x="120" y="2"/>
                    <a:pt x="120" y="0"/>
                  </a:cubicBezTo>
                  <a:cubicBezTo>
                    <a:pt x="123" y="1"/>
                    <a:pt x="126" y="3"/>
                    <a:pt x="127" y="4"/>
                  </a:cubicBezTo>
                  <a:cubicBezTo>
                    <a:pt x="128" y="6"/>
                    <a:pt x="128" y="10"/>
                    <a:pt x="128" y="11"/>
                  </a:cubicBezTo>
                  <a:cubicBezTo>
                    <a:pt x="129" y="13"/>
                    <a:pt x="131" y="15"/>
                    <a:pt x="132" y="17"/>
                  </a:cubicBezTo>
                  <a:cubicBezTo>
                    <a:pt x="133" y="20"/>
                    <a:pt x="135" y="26"/>
                    <a:pt x="136" y="29"/>
                  </a:cubicBezTo>
                  <a:cubicBezTo>
                    <a:pt x="137" y="30"/>
                    <a:pt x="140" y="34"/>
                    <a:pt x="142" y="34"/>
                  </a:cubicBezTo>
                  <a:cubicBezTo>
                    <a:pt x="143" y="35"/>
                    <a:pt x="147" y="34"/>
                    <a:pt x="148" y="33"/>
                  </a:cubicBezTo>
                  <a:cubicBezTo>
                    <a:pt x="151" y="32"/>
                    <a:pt x="153" y="27"/>
                    <a:pt x="154" y="26"/>
                  </a:cubicBezTo>
                  <a:cubicBezTo>
                    <a:pt x="156" y="24"/>
                    <a:pt x="158" y="20"/>
                    <a:pt x="161" y="19"/>
                  </a:cubicBezTo>
                  <a:cubicBezTo>
                    <a:pt x="162" y="18"/>
                    <a:pt x="165" y="18"/>
                    <a:pt x="166" y="19"/>
                  </a:cubicBezTo>
                  <a:cubicBezTo>
                    <a:pt x="168" y="20"/>
                    <a:pt x="169" y="22"/>
                    <a:pt x="170" y="23"/>
                  </a:cubicBezTo>
                  <a:cubicBezTo>
                    <a:pt x="171" y="24"/>
                    <a:pt x="172" y="26"/>
                    <a:pt x="172" y="28"/>
                  </a:cubicBezTo>
                  <a:cubicBezTo>
                    <a:pt x="172" y="30"/>
                    <a:pt x="172" y="34"/>
                    <a:pt x="172" y="36"/>
                  </a:cubicBezTo>
                  <a:cubicBezTo>
                    <a:pt x="172" y="38"/>
                    <a:pt x="170" y="42"/>
                    <a:pt x="170" y="43"/>
                  </a:cubicBezTo>
                  <a:cubicBezTo>
                    <a:pt x="170" y="45"/>
                    <a:pt x="172" y="48"/>
                    <a:pt x="173" y="50"/>
                  </a:cubicBezTo>
                  <a:cubicBezTo>
                    <a:pt x="174" y="51"/>
                    <a:pt x="176" y="54"/>
                    <a:pt x="178" y="55"/>
                  </a:cubicBezTo>
                  <a:cubicBezTo>
                    <a:pt x="180" y="56"/>
                    <a:pt x="184" y="57"/>
                    <a:pt x="186" y="59"/>
                  </a:cubicBezTo>
                  <a:cubicBezTo>
                    <a:pt x="187" y="60"/>
                    <a:pt x="189" y="62"/>
                    <a:pt x="191" y="64"/>
                  </a:cubicBezTo>
                  <a:cubicBezTo>
                    <a:pt x="188" y="65"/>
                    <a:pt x="185" y="67"/>
                    <a:pt x="183" y="69"/>
                  </a:cubicBezTo>
                  <a:cubicBezTo>
                    <a:pt x="182" y="70"/>
                    <a:pt x="179" y="74"/>
                    <a:pt x="178" y="76"/>
                  </a:cubicBezTo>
                  <a:cubicBezTo>
                    <a:pt x="177" y="78"/>
                    <a:pt x="176" y="83"/>
                    <a:pt x="176" y="85"/>
                  </a:cubicBezTo>
                  <a:cubicBezTo>
                    <a:pt x="176" y="88"/>
                    <a:pt x="175" y="94"/>
                    <a:pt x="176" y="97"/>
                  </a:cubicBezTo>
                  <a:cubicBezTo>
                    <a:pt x="177" y="98"/>
                    <a:pt x="179" y="101"/>
                    <a:pt x="181" y="102"/>
                  </a:cubicBezTo>
                  <a:cubicBezTo>
                    <a:pt x="182" y="104"/>
                    <a:pt x="186" y="104"/>
                    <a:pt x="187" y="106"/>
                  </a:cubicBezTo>
                  <a:cubicBezTo>
                    <a:pt x="189" y="107"/>
                    <a:pt x="192" y="110"/>
                    <a:pt x="193" y="112"/>
                  </a:cubicBezTo>
                  <a:cubicBezTo>
                    <a:pt x="195" y="116"/>
                    <a:pt x="196" y="123"/>
                    <a:pt x="197" y="126"/>
                  </a:cubicBezTo>
                  <a:cubicBezTo>
                    <a:pt x="197" y="128"/>
                    <a:pt x="198" y="132"/>
                    <a:pt x="198" y="133"/>
                  </a:cubicBezTo>
                  <a:cubicBezTo>
                    <a:pt x="199" y="136"/>
                    <a:pt x="203" y="139"/>
                    <a:pt x="203" y="142"/>
                  </a:cubicBezTo>
                  <a:cubicBezTo>
                    <a:pt x="204" y="144"/>
                    <a:pt x="203" y="150"/>
                    <a:pt x="203" y="153"/>
                  </a:cubicBezTo>
                  <a:cubicBezTo>
                    <a:pt x="204" y="155"/>
                    <a:pt x="205" y="160"/>
                    <a:pt x="206" y="162"/>
                  </a:cubicBezTo>
                  <a:cubicBezTo>
                    <a:pt x="208" y="164"/>
                    <a:pt x="211" y="166"/>
                    <a:pt x="213" y="167"/>
                  </a:cubicBezTo>
                  <a:cubicBezTo>
                    <a:pt x="216" y="168"/>
                    <a:pt x="223" y="169"/>
                    <a:pt x="226" y="169"/>
                  </a:cubicBezTo>
                  <a:cubicBezTo>
                    <a:pt x="229" y="169"/>
                    <a:pt x="234" y="169"/>
                    <a:pt x="236" y="169"/>
                  </a:cubicBezTo>
                  <a:cubicBezTo>
                    <a:pt x="239" y="170"/>
                    <a:pt x="246" y="171"/>
                    <a:pt x="248" y="173"/>
                  </a:cubicBezTo>
                  <a:cubicBezTo>
                    <a:pt x="250" y="174"/>
                    <a:pt x="251" y="177"/>
                    <a:pt x="252" y="17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73" name="Freeform 100">
              <a:extLst>
                <a:ext uri="{FF2B5EF4-FFF2-40B4-BE49-F238E27FC236}">
                  <a16:creationId xmlns:a16="http://schemas.microsoft.com/office/drawing/2014/main" id="{37EA9F69-A8B7-4A88-BEE5-2EA686B9304D}"/>
                </a:ext>
              </a:extLst>
            </p:cNvPr>
            <p:cNvSpPr>
              <a:spLocks/>
            </p:cNvSpPr>
            <p:nvPr/>
          </p:nvSpPr>
          <p:spPr bwMode="auto">
            <a:xfrm>
              <a:off x="4737709" y="1984158"/>
              <a:ext cx="737435" cy="940773"/>
            </a:xfrm>
            <a:custGeom>
              <a:avLst/>
              <a:gdLst/>
              <a:ahLst/>
              <a:cxnLst>
                <a:cxn ang="0">
                  <a:pos x="101" y="188"/>
                </a:cxn>
                <a:cxn ang="0">
                  <a:pos x="90" y="178"/>
                </a:cxn>
                <a:cxn ang="0">
                  <a:pos x="74" y="165"/>
                </a:cxn>
                <a:cxn ang="0">
                  <a:pos x="63" y="147"/>
                </a:cxn>
                <a:cxn ang="0">
                  <a:pos x="49" y="136"/>
                </a:cxn>
                <a:cxn ang="0">
                  <a:pos x="37" y="120"/>
                </a:cxn>
                <a:cxn ang="0">
                  <a:pos x="22" y="105"/>
                </a:cxn>
                <a:cxn ang="0">
                  <a:pos x="12" y="100"/>
                </a:cxn>
                <a:cxn ang="0">
                  <a:pos x="8" y="96"/>
                </a:cxn>
                <a:cxn ang="0">
                  <a:pos x="1" y="85"/>
                </a:cxn>
                <a:cxn ang="0">
                  <a:pos x="0" y="74"/>
                </a:cxn>
                <a:cxn ang="0">
                  <a:pos x="35" y="57"/>
                </a:cxn>
                <a:cxn ang="0">
                  <a:pos x="71" y="20"/>
                </a:cxn>
                <a:cxn ang="0">
                  <a:pos x="83" y="1"/>
                </a:cxn>
                <a:cxn ang="0">
                  <a:pos x="101" y="1"/>
                </a:cxn>
                <a:cxn ang="0">
                  <a:pos x="112" y="2"/>
                </a:cxn>
                <a:cxn ang="0">
                  <a:pos x="115" y="17"/>
                </a:cxn>
                <a:cxn ang="0">
                  <a:pos x="125" y="23"/>
                </a:cxn>
                <a:cxn ang="0">
                  <a:pos x="131" y="12"/>
                </a:cxn>
                <a:cxn ang="0">
                  <a:pos x="144" y="9"/>
                </a:cxn>
                <a:cxn ang="0">
                  <a:pos x="150" y="32"/>
                </a:cxn>
                <a:cxn ang="0">
                  <a:pos x="163" y="48"/>
                </a:cxn>
                <a:cxn ang="0">
                  <a:pos x="183" y="69"/>
                </a:cxn>
                <a:cxn ang="0">
                  <a:pos x="212" y="86"/>
                </a:cxn>
                <a:cxn ang="0">
                  <a:pos x="219" y="88"/>
                </a:cxn>
                <a:cxn ang="0">
                  <a:pos x="227" y="105"/>
                </a:cxn>
                <a:cxn ang="0">
                  <a:pos x="235" y="114"/>
                </a:cxn>
                <a:cxn ang="0">
                  <a:pos x="246" y="122"/>
                </a:cxn>
                <a:cxn ang="0">
                  <a:pos x="259" y="137"/>
                </a:cxn>
                <a:cxn ang="0">
                  <a:pos x="261" y="158"/>
                </a:cxn>
                <a:cxn ang="0">
                  <a:pos x="272" y="189"/>
                </a:cxn>
                <a:cxn ang="0">
                  <a:pos x="283" y="207"/>
                </a:cxn>
                <a:cxn ang="0">
                  <a:pos x="271" y="215"/>
                </a:cxn>
                <a:cxn ang="0">
                  <a:pos x="258" y="219"/>
                </a:cxn>
                <a:cxn ang="0">
                  <a:pos x="249" y="234"/>
                </a:cxn>
                <a:cxn ang="0">
                  <a:pos x="251" y="246"/>
                </a:cxn>
                <a:cxn ang="0">
                  <a:pos x="259" y="257"/>
                </a:cxn>
                <a:cxn ang="0">
                  <a:pos x="247" y="264"/>
                </a:cxn>
                <a:cxn ang="0">
                  <a:pos x="223" y="272"/>
                </a:cxn>
                <a:cxn ang="0">
                  <a:pos x="211" y="300"/>
                </a:cxn>
                <a:cxn ang="0">
                  <a:pos x="205" y="316"/>
                </a:cxn>
                <a:cxn ang="0">
                  <a:pos x="189" y="327"/>
                </a:cxn>
                <a:cxn ang="0">
                  <a:pos x="176" y="350"/>
                </a:cxn>
                <a:cxn ang="0">
                  <a:pos x="173" y="357"/>
                </a:cxn>
                <a:cxn ang="0">
                  <a:pos x="160" y="343"/>
                </a:cxn>
                <a:cxn ang="0">
                  <a:pos x="144" y="323"/>
                </a:cxn>
                <a:cxn ang="0">
                  <a:pos x="125" y="311"/>
                </a:cxn>
                <a:cxn ang="0">
                  <a:pos x="110" y="304"/>
                </a:cxn>
                <a:cxn ang="0">
                  <a:pos x="107" y="299"/>
                </a:cxn>
                <a:cxn ang="0">
                  <a:pos x="105" y="280"/>
                </a:cxn>
                <a:cxn ang="0">
                  <a:pos x="107" y="263"/>
                </a:cxn>
                <a:cxn ang="0">
                  <a:pos x="115" y="245"/>
                </a:cxn>
                <a:cxn ang="0">
                  <a:pos x="119" y="229"/>
                </a:cxn>
                <a:cxn ang="0">
                  <a:pos x="110" y="216"/>
                </a:cxn>
                <a:cxn ang="0">
                  <a:pos x="101" y="204"/>
                </a:cxn>
                <a:cxn ang="0">
                  <a:pos x="101" y="196"/>
                </a:cxn>
              </a:cxnLst>
              <a:rect l="0" t="0" r="r" b="b"/>
              <a:pathLst>
                <a:path w="283" h="360">
                  <a:moveTo>
                    <a:pt x="101" y="196"/>
                  </a:moveTo>
                  <a:cubicBezTo>
                    <a:pt x="101" y="194"/>
                    <a:pt x="102" y="190"/>
                    <a:pt x="101" y="188"/>
                  </a:cubicBezTo>
                  <a:cubicBezTo>
                    <a:pt x="100" y="187"/>
                    <a:pt x="99" y="185"/>
                    <a:pt x="98" y="185"/>
                  </a:cubicBezTo>
                  <a:cubicBezTo>
                    <a:pt x="96" y="183"/>
                    <a:pt x="92" y="179"/>
                    <a:pt x="90" y="178"/>
                  </a:cubicBezTo>
                  <a:cubicBezTo>
                    <a:pt x="87" y="176"/>
                    <a:pt x="82" y="173"/>
                    <a:pt x="80" y="171"/>
                  </a:cubicBezTo>
                  <a:cubicBezTo>
                    <a:pt x="78" y="170"/>
                    <a:pt x="75" y="167"/>
                    <a:pt x="74" y="165"/>
                  </a:cubicBezTo>
                  <a:cubicBezTo>
                    <a:pt x="72" y="163"/>
                    <a:pt x="70" y="159"/>
                    <a:pt x="69" y="157"/>
                  </a:cubicBezTo>
                  <a:cubicBezTo>
                    <a:pt x="67" y="155"/>
                    <a:pt x="65" y="149"/>
                    <a:pt x="63" y="147"/>
                  </a:cubicBezTo>
                  <a:cubicBezTo>
                    <a:pt x="62" y="146"/>
                    <a:pt x="59" y="143"/>
                    <a:pt x="57" y="142"/>
                  </a:cubicBezTo>
                  <a:cubicBezTo>
                    <a:pt x="55" y="141"/>
                    <a:pt x="51" y="138"/>
                    <a:pt x="49" y="136"/>
                  </a:cubicBezTo>
                  <a:cubicBezTo>
                    <a:pt x="47" y="134"/>
                    <a:pt x="44" y="130"/>
                    <a:pt x="42" y="129"/>
                  </a:cubicBezTo>
                  <a:cubicBezTo>
                    <a:pt x="41" y="127"/>
                    <a:pt x="38" y="122"/>
                    <a:pt x="37" y="120"/>
                  </a:cubicBezTo>
                  <a:cubicBezTo>
                    <a:pt x="35" y="118"/>
                    <a:pt x="31" y="114"/>
                    <a:pt x="29" y="112"/>
                  </a:cubicBezTo>
                  <a:cubicBezTo>
                    <a:pt x="28" y="110"/>
                    <a:pt x="24" y="106"/>
                    <a:pt x="22" y="105"/>
                  </a:cubicBezTo>
                  <a:cubicBezTo>
                    <a:pt x="21" y="104"/>
                    <a:pt x="19" y="102"/>
                    <a:pt x="17" y="101"/>
                  </a:cubicBezTo>
                  <a:cubicBezTo>
                    <a:pt x="16" y="101"/>
                    <a:pt x="13" y="100"/>
                    <a:pt x="12" y="100"/>
                  </a:cubicBezTo>
                  <a:cubicBezTo>
                    <a:pt x="11" y="100"/>
                    <a:pt x="9" y="100"/>
                    <a:pt x="7" y="100"/>
                  </a:cubicBezTo>
                  <a:cubicBezTo>
                    <a:pt x="8" y="98"/>
                    <a:pt x="8" y="97"/>
                    <a:pt x="8" y="96"/>
                  </a:cubicBezTo>
                  <a:cubicBezTo>
                    <a:pt x="7" y="94"/>
                    <a:pt x="5" y="91"/>
                    <a:pt x="4" y="90"/>
                  </a:cubicBezTo>
                  <a:cubicBezTo>
                    <a:pt x="3" y="89"/>
                    <a:pt x="1" y="86"/>
                    <a:pt x="1" y="85"/>
                  </a:cubicBezTo>
                  <a:cubicBezTo>
                    <a:pt x="0" y="83"/>
                    <a:pt x="1" y="78"/>
                    <a:pt x="1" y="76"/>
                  </a:cubicBezTo>
                  <a:cubicBezTo>
                    <a:pt x="1" y="75"/>
                    <a:pt x="0" y="75"/>
                    <a:pt x="0" y="74"/>
                  </a:cubicBezTo>
                  <a:cubicBezTo>
                    <a:pt x="4" y="72"/>
                    <a:pt x="11" y="69"/>
                    <a:pt x="14" y="67"/>
                  </a:cubicBezTo>
                  <a:cubicBezTo>
                    <a:pt x="19" y="65"/>
                    <a:pt x="30" y="60"/>
                    <a:pt x="35" y="57"/>
                  </a:cubicBezTo>
                  <a:cubicBezTo>
                    <a:pt x="41" y="53"/>
                    <a:pt x="53" y="44"/>
                    <a:pt x="58" y="39"/>
                  </a:cubicBezTo>
                  <a:cubicBezTo>
                    <a:pt x="62" y="35"/>
                    <a:pt x="68" y="25"/>
                    <a:pt x="71" y="20"/>
                  </a:cubicBezTo>
                  <a:cubicBezTo>
                    <a:pt x="74" y="17"/>
                    <a:pt x="78" y="11"/>
                    <a:pt x="80" y="7"/>
                  </a:cubicBezTo>
                  <a:cubicBezTo>
                    <a:pt x="81" y="6"/>
                    <a:pt x="82" y="3"/>
                    <a:pt x="83" y="1"/>
                  </a:cubicBezTo>
                  <a:cubicBezTo>
                    <a:pt x="85" y="1"/>
                    <a:pt x="87" y="1"/>
                    <a:pt x="88" y="1"/>
                  </a:cubicBezTo>
                  <a:cubicBezTo>
                    <a:pt x="91" y="1"/>
                    <a:pt x="97" y="2"/>
                    <a:pt x="101" y="1"/>
                  </a:cubicBezTo>
                  <a:cubicBezTo>
                    <a:pt x="102" y="1"/>
                    <a:pt x="106" y="0"/>
                    <a:pt x="108" y="0"/>
                  </a:cubicBezTo>
                  <a:cubicBezTo>
                    <a:pt x="109" y="0"/>
                    <a:pt x="112" y="1"/>
                    <a:pt x="112" y="2"/>
                  </a:cubicBezTo>
                  <a:cubicBezTo>
                    <a:pt x="114" y="3"/>
                    <a:pt x="114" y="7"/>
                    <a:pt x="115" y="9"/>
                  </a:cubicBezTo>
                  <a:cubicBezTo>
                    <a:pt x="115" y="11"/>
                    <a:pt x="114" y="15"/>
                    <a:pt x="115" y="17"/>
                  </a:cubicBezTo>
                  <a:cubicBezTo>
                    <a:pt x="115" y="19"/>
                    <a:pt x="116" y="22"/>
                    <a:pt x="117" y="23"/>
                  </a:cubicBezTo>
                  <a:cubicBezTo>
                    <a:pt x="119" y="24"/>
                    <a:pt x="123" y="23"/>
                    <a:pt x="125" y="23"/>
                  </a:cubicBezTo>
                  <a:cubicBezTo>
                    <a:pt x="126" y="22"/>
                    <a:pt x="128" y="20"/>
                    <a:pt x="129" y="18"/>
                  </a:cubicBezTo>
                  <a:cubicBezTo>
                    <a:pt x="129" y="17"/>
                    <a:pt x="130" y="14"/>
                    <a:pt x="131" y="12"/>
                  </a:cubicBezTo>
                  <a:cubicBezTo>
                    <a:pt x="132" y="11"/>
                    <a:pt x="135" y="9"/>
                    <a:pt x="137" y="9"/>
                  </a:cubicBezTo>
                  <a:cubicBezTo>
                    <a:pt x="138" y="8"/>
                    <a:pt x="143" y="8"/>
                    <a:pt x="144" y="9"/>
                  </a:cubicBezTo>
                  <a:cubicBezTo>
                    <a:pt x="147" y="10"/>
                    <a:pt x="149" y="17"/>
                    <a:pt x="150" y="21"/>
                  </a:cubicBezTo>
                  <a:cubicBezTo>
                    <a:pt x="151" y="23"/>
                    <a:pt x="150" y="29"/>
                    <a:pt x="150" y="32"/>
                  </a:cubicBezTo>
                  <a:cubicBezTo>
                    <a:pt x="151" y="34"/>
                    <a:pt x="153" y="38"/>
                    <a:pt x="154" y="40"/>
                  </a:cubicBezTo>
                  <a:cubicBezTo>
                    <a:pt x="156" y="42"/>
                    <a:pt x="161" y="47"/>
                    <a:pt x="163" y="48"/>
                  </a:cubicBezTo>
                  <a:cubicBezTo>
                    <a:pt x="165" y="50"/>
                    <a:pt x="169" y="52"/>
                    <a:pt x="171" y="54"/>
                  </a:cubicBezTo>
                  <a:cubicBezTo>
                    <a:pt x="174" y="57"/>
                    <a:pt x="180" y="65"/>
                    <a:pt x="183" y="69"/>
                  </a:cubicBezTo>
                  <a:cubicBezTo>
                    <a:pt x="186" y="72"/>
                    <a:pt x="191" y="78"/>
                    <a:pt x="194" y="80"/>
                  </a:cubicBezTo>
                  <a:cubicBezTo>
                    <a:pt x="198" y="83"/>
                    <a:pt x="208" y="85"/>
                    <a:pt x="212" y="86"/>
                  </a:cubicBezTo>
                  <a:cubicBezTo>
                    <a:pt x="214" y="86"/>
                    <a:pt x="217" y="87"/>
                    <a:pt x="219" y="87"/>
                  </a:cubicBezTo>
                  <a:cubicBezTo>
                    <a:pt x="219" y="87"/>
                    <a:pt x="219" y="87"/>
                    <a:pt x="219" y="88"/>
                  </a:cubicBezTo>
                  <a:cubicBezTo>
                    <a:pt x="220" y="90"/>
                    <a:pt x="221" y="94"/>
                    <a:pt x="222" y="96"/>
                  </a:cubicBezTo>
                  <a:cubicBezTo>
                    <a:pt x="223" y="99"/>
                    <a:pt x="226" y="103"/>
                    <a:pt x="227" y="105"/>
                  </a:cubicBezTo>
                  <a:cubicBezTo>
                    <a:pt x="227" y="106"/>
                    <a:pt x="229" y="108"/>
                    <a:pt x="229" y="109"/>
                  </a:cubicBezTo>
                  <a:cubicBezTo>
                    <a:pt x="231" y="110"/>
                    <a:pt x="233" y="113"/>
                    <a:pt x="235" y="114"/>
                  </a:cubicBezTo>
                  <a:cubicBezTo>
                    <a:pt x="237" y="115"/>
                    <a:pt x="241" y="117"/>
                    <a:pt x="243" y="118"/>
                  </a:cubicBezTo>
                  <a:cubicBezTo>
                    <a:pt x="244" y="119"/>
                    <a:pt x="246" y="121"/>
                    <a:pt x="246" y="122"/>
                  </a:cubicBezTo>
                  <a:cubicBezTo>
                    <a:pt x="248" y="123"/>
                    <a:pt x="250" y="127"/>
                    <a:pt x="252" y="128"/>
                  </a:cubicBezTo>
                  <a:cubicBezTo>
                    <a:pt x="254" y="131"/>
                    <a:pt x="258" y="134"/>
                    <a:pt x="259" y="137"/>
                  </a:cubicBezTo>
                  <a:cubicBezTo>
                    <a:pt x="260" y="139"/>
                    <a:pt x="260" y="145"/>
                    <a:pt x="261" y="148"/>
                  </a:cubicBezTo>
                  <a:cubicBezTo>
                    <a:pt x="261" y="151"/>
                    <a:pt x="261" y="156"/>
                    <a:pt x="261" y="158"/>
                  </a:cubicBezTo>
                  <a:cubicBezTo>
                    <a:pt x="262" y="164"/>
                    <a:pt x="268" y="174"/>
                    <a:pt x="270" y="179"/>
                  </a:cubicBezTo>
                  <a:cubicBezTo>
                    <a:pt x="270" y="182"/>
                    <a:pt x="271" y="187"/>
                    <a:pt x="272" y="189"/>
                  </a:cubicBezTo>
                  <a:cubicBezTo>
                    <a:pt x="274" y="193"/>
                    <a:pt x="278" y="200"/>
                    <a:pt x="281" y="204"/>
                  </a:cubicBezTo>
                  <a:cubicBezTo>
                    <a:pt x="281" y="205"/>
                    <a:pt x="282" y="206"/>
                    <a:pt x="283" y="207"/>
                  </a:cubicBezTo>
                  <a:cubicBezTo>
                    <a:pt x="282" y="208"/>
                    <a:pt x="280" y="210"/>
                    <a:pt x="279" y="211"/>
                  </a:cubicBezTo>
                  <a:cubicBezTo>
                    <a:pt x="277" y="212"/>
                    <a:pt x="273" y="215"/>
                    <a:pt x="271" y="215"/>
                  </a:cubicBezTo>
                  <a:cubicBezTo>
                    <a:pt x="270" y="216"/>
                    <a:pt x="267" y="215"/>
                    <a:pt x="265" y="215"/>
                  </a:cubicBezTo>
                  <a:cubicBezTo>
                    <a:pt x="263" y="216"/>
                    <a:pt x="260" y="218"/>
                    <a:pt x="258" y="219"/>
                  </a:cubicBezTo>
                  <a:cubicBezTo>
                    <a:pt x="257" y="220"/>
                    <a:pt x="255" y="223"/>
                    <a:pt x="254" y="225"/>
                  </a:cubicBezTo>
                  <a:cubicBezTo>
                    <a:pt x="252" y="227"/>
                    <a:pt x="249" y="232"/>
                    <a:pt x="249" y="234"/>
                  </a:cubicBezTo>
                  <a:cubicBezTo>
                    <a:pt x="248" y="236"/>
                    <a:pt x="248" y="241"/>
                    <a:pt x="249" y="243"/>
                  </a:cubicBezTo>
                  <a:cubicBezTo>
                    <a:pt x="249" y="244"/>
                    <a:pt x="250" y="245"/>
                    <a:pt x="251" y="246"/>
                  </a:cubicBezTo>
                  <a:cubicBezTo>
                    <a:pt x="252" y="246"/>
                    <a:pt x="253" y="246"/>
                    <a:pt x="254" y="247"/>
                  </a:cubicBezTo>
                  <a:cubicBezTo>
                    <a:pt x="256" y="249"/>
                    <a:pt x="259" y="254"/>
                    <a:pt x="259" y="257"/>
                  </a:cubicBezTo>
                  <a:cubicBezTo>
                    <a:pt x="259" y="258"/>
                    <a:pt x="258" y="260"/>
                    <a:pt x="258" y="260"/>
                  </a:cubicBezTo>
                  <a:cubicBezTo>
                    <a:pt x="256" y="262"/>
                    <a:pt x="250" y="263"/>
                    <a:pt x="247" y="264"/>
                  </a:cubicBezTo>
                  <a:cubicBezTo>
                    <a:pt x="244" y="264"/>
                    <a:pt x="237" y="263"/>
                    <a:pt x="235" y="264"/>
                  </a:cubicBezTo>
                  <a:cubicBezTo>
                    <a:pt x="231" y="265"/>
                    <a:pt x="226" y="270"/>
                    <a:pt x="223" y="272"/>
                  </a:cubicBezTo>
                  <a:cubicBezTo>
                    <a:pt x="221" y="275"/>
                    <a:pt x="216" y="282"/>
                    <a:pt x="215" y="285"/>
                  </a:cubicBezTo>
                  <a:cubicBezTo>
                    <a:pt x="213" y="289"/>
                    <a:pt x="212" y="296"/>
                    <a:pt x="211" y="300"/>
                  </a:cubicBezTo>
                  <a:cubicBezTo>
                    <a:pt x="210" y="302"/>
                    <a:pt x="209" y="307"/>
                    <a:pt x="209" y="309"/>
                  </a:cubicBezTo>
                  <a:cubicBezTo>
                    <a:pt x="208" y="311"/>
                    <a:pt x="206" y="314"/>
                    <a:pt x="205" y="316"/>
                  </a:cubicBezTo>
                  <a:cubicBezTo>
                    <a:pt x="204" y="318"/>
                    <a:pt x="199" y="321"/>
                    <a:pt x="197" y="322"/>
                  </a:cubicBezTo>
                  <a:cubicBezTo>
                    <a:pt x="195" y="323"/>
                    <a:pt x="191" y="325"/>
                    <a:pt x="189" y="327"/>
                  </a:cubicBezTo>
                  <a:cubicBezTo>
                    <a:pt x="187" y="329"/>
                    <a:pt x="183" y="335"/>
                    <a:pt x="182" y="337"/>
                  </a:cubicBezTo>
                  <a:cubicBezTo>
                    <a:pt x="180" y="340"/>
                    <a:pt x="177" y="346"/>
                    <a:pt x="176" y="350"/>
                  </a:cubicBezTo>
                  <a:cubicBezTo>
                    <a:pt x="175" y="353"/>
                    <a:pt x="176" y="357"/>
                    <a:pt x="176" y="360"/>
                  </a:cubicBezTo>
                  <a:cubicBezTo>
                    <a:pt x="176" y="360"/>
                    <a:pt x="174" y="358"/>
                    <a:pt x="173" y="357"/>
                  </a:cubicBezTo>
                  <a:cubicBezTo>
                    <a:pt x="171" y="356"/>
                    <a:pt x="167" y="354"/>
                    <a:pt x="166" y="352"/>
                  </a:cubicBezTo>
                  <a:cubicBezTo>
                    <a:pt x="164" y="350"/>
                    <a:pt x="161" y="346"/>
                    <a:pt x="160" y="343"/>
                  </a:cubicBezTo>
                  <a:cubicBezTo>
                    <a:pt x="159" y="341"/>
                    <a:pt x="156" y="336"/>
                    <a:pt x="154" y="334"/>
                  </a:cubicBezTo>
                  <a:cubicBezTo>
                    <a:pt x="152" y="331"/>
                    <a:pt x="147" y="325"/>
                    <a:pt x="144" y="323"/>
                  </a:cubicBezTo>
                  <a:cubicBezTo>
                    <a:pt x="141" y="320"/>
                    <a:pt x="133" y="317"/>
                    <a:pt x="129" y="315"/>
                  </a:cubicBezTo>
                  <a:cubicBezTo>
                    <a:pt x="128" y="314"/>
                    <a:pt x="126" y="312"/>
                    <a:pt x="125" y="311"/>
                  </a:cubicBezTo>
                  <a:cubicBezTo>
                    <a:pt x="123" y="310"/>
                    <a:pt x="119" y="308"/>
                    <a:pt x="118" y="307"/>
                  </a:cubicBezTo>
                  <a:cubicBezTo>
                    <a:pt x="115" y="306"/>
                    <a:pt x="112" y="306"/>
                    <a:pt x="110" y="304"/>
                  </a:cubicBezTo>
                  <a:cubicBezTo>
                    <a:pt x="110" y="304"/>
                    <a:pt x="109" y="304"/>
                    <a:pt x="109" y="304"/>
                  </a:cubicBezTo>
                  <a:cubicBezTo>
                    <a:pt x="108" y="303"/>
                    <a:pt x="108" y="300"/>
                    <a:pt x="107" y="299"/>
                  </a:cubicBezTo>
                  <a:cubicBezTo>
                    <a:pt x="107" y="297"/>
                    <a:pt x="107" y="292"/>
                    <a:pt x="107" y="289"/>
                  </a:cubicBezTo>
                  <a:cubicBezTo>
                    <a:pt x="106" y="287"/>
                    <a:pt x="105" y="283"/>
                    <a:pt x="105" y="280"/>
                  </a:cubicBezTo>
                  <a:cubicBezTo>
                    <a:pt x="105" y="278"/>
                    <a:pt x="105" y="274"/>
                    <a:pt x="105" y="272"/>
                  </a:cubicBezTo>
                  <a:cubicBezTo>
                    <a:pt x="105" y="270"/>
                    <a:pt x="106" y="265"/>
                    <a:pt x="107" y="263"/>
                  </a:cubicBezTo>
                  <a:cubicBezTo>
                    <a:pt x="108" y="261"/>
                    <a:pt x="111" y="257"/>
                    <a:pt x="112" y="255"/>
                  </a:cubicBezTo>
                  <a:cubicBezTo>
                    <a:pt x="113" y="253"/>
                    <a:pt x="115" y="248"/>
                    <a:pt x="115" y="245"/>
                  </a:cubicBezTo>
                  <a:cubicBezTo>
                    <a:pt x="116" y="243"/>
                    <a:pt x="116" y="238"/>
                    <a:pt x="117" y="235"/>
                  </a:cubicBezTo>
                  <a:cubicBezTo>
                    <a:pt x="117" y="234"/>
                    <a:pt x="119" y="230"/>
                    <a:pt x="119" y="229"/>
                  </a:cubicBezTo>
                  <a:cubicBezTo>
                    <a:pt x="119" y="227"/>
                    <a:pt x="118" y="224"/>
                    <a:pt x="117" y="223"/>
                  </a:cubicBezTo>
                  <a:cubicBezTo>
                    <a:pt x="116" y="221"/>
                    <a:pt x="112" y="218"/>
                    <a:pt x="110" y="216"/>
                  </a:cubicBezTo>
                  <a:cubicBezTo>
                    <a:pt x="109" y="215"/>
                    <a:pt x="106" y="213"/>
                    <a:pt x="105" y="211"/>
                  </a:cubicBezTo>
                  <a:cubicBezTo>
                    <a:pt x="104" y="210"/>
                    <a:pt x="101" y="206"/>
                    <a:pt x="101" y="204"/>
                  </a:cubicBezTo>
                  <a:cubicBezTo>
                    <a:pt x="100" y="202"/>
                    <a:pt x="101" y="199"/>
                    <a:pt x="101" y="197"/>
                  </a:cubicBezTo>
                  <a:cubicBezTo>
                    <a:pt x="101" y="197"/>
                    <a:pt x="101" y="197"/>
                    <a:pt x="101" y="19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74" name="Freeform 101">
              <a:extLst>
                <a:ext uri="{FF2B5EF4-FFF2-40B4-BE49-F238E27FC236}">
                  <a16:creationId xmlns:a16="http://schemas.microsoft.com/office/drawing/2014/main" id="{673785C4-3307-4202-93E8-3ADD5C1664BA}"/>
                </a:ext>
              </a:extLst>
            </p:cNvPr>
            <p:cNvSpPr>
              <a:spLocks/>
            </p:cNvSpPr>
            <p:nvPr/>
          </p:nvSpPr>
          <p:spPr bwMode="auto">
            <a:xfrm>
              <a:off x="7196730" y="6167474"/>
              <a:ext cx="607299" cy="300939"/>
            </a:xfrm>
            <a:custGeom>
              <a:avLst/>
              <a:gdLst/>
              <a:ahLst/>
              <a:cxnLst>
                <a:cxn ang="0">
                  <a:pos x="232" y="14"/>
                </a:cxn>
                <a:cxn ang="0">
                  <a:pos x="224" y="23"/>
                </a:cxn>
                <a:cxn ang="0">
                  <a:pos x="221" y="44"/>
                </a:cxn>
                <a:cxn ang="0">
                  <a:pos x="227" y="52"/>
                </a:cxn>
                <a:cxn ang="0">
                  <a:pos x="229" y="54"/>
                </a:cxn>
                <a:cxn ang="0">
                  <a:pos x="223" y="58"/>
                </a:cxn>
                <a:cxn ang="0">
                  <a:pos x="221" y="73"/>
                </a:cxn>
                <a:cxn ang="0">
                  <a:pos x="217" y="92"/>
                </a:cxn>
                <a:cxn ang="0">
                  <a:pos x="204" y="102"/>
                </a:cxn>
                <a:cxn ang="0">
                  <a:pos x="189" y="107"/>
                </a:cxn>
                <a:cxn ang="0">
                  <a:pos x="181" y="114"/>
                </a:cxn>
                <a:cxn ang="0">
                  <a:pos x="173" y="107"/>
                </a:cxn>
                <a:cxn ang="0">
                  <a:pos x="162" y="107"/>
                </a:cxn>
                <a:cxn ang="0">
                  <a:pos x="146" y="104"/>
                </a:cxn>
                <a:cxn ang="0">
                  <a:pos x="133" y="101"/>
                </a:cxn>
                <a:cxn ang="0">
                  <a:pos x="108" y="105"/>
                </a:cxn>
                <a:cxn ang="0">
                  <a:pos x="98" y="112"/>
                </a:cxn>
                <a:cxn ang="0">
                  <a:pos x="81" y="108"/>
                </a:cxn>
                <a:cxn ang="0">
                  <a:pos x="52" y="109"/>
                </a:cxn>
                <a:cxn ang="0">
                  <a:pos x="29" y="115"/>
                </a:cxn>
                <a:cxn ang="0">
                  <a:pos x="15" y="99"/>
                </a:cxn>
                <a:cxn ang="0">
                  <a:pos x="7" y="91"/>
                </a:cxn>
                <a:cxn ang="0">
                  <a:pos x="4" y="83"/>
                </a:cxn>
                <a:cxn ang="0">
                  <a:pos x="0" y="73"/>
                </a:cxn>
                <a:cxn ang="0">
                  <a:pos x="7" y="63"/>
                </a:cxn>
                <a:cxn ang="0">
                  <a:pos x="14" y="53"/>
                </a:cxn>
                <a:cxn ang="0">
                  <a:pos x="18" y="42"/>
                </a:cxn>
                <a:cxn ang="0">
                  <a:pos x="16" y="24"/>
                </a:cxn>
                <a:cxn ang="0">
                  <a:pos x="11" y="15"/>
                </a:cxn>
                <a:cxn ang="0">
                  <a:pos x="39" y="3"/>
                </a:cxn>
                <a:cxn ang="0">
                  <a:pos x="63" y="0"/>
                </a:cxn>
                <a:cxn ang="0">
                  <a:pos x="77" y="4"/>
                </a:cxn>
                <a:cxn ang="0">
                  <a:pos x="76" y="12"/>
                </a:cxn>
                <a:cxn ang="0">
                  <a:pos x="72" y="23"/>
                </a:cxn>
                <a:cxn ang="0">
                  <a:pos x="77" y="25"/>
                </a:cxn>
                <a:cxn ang="0">
                  <a:pos x="78" y="33"/>
                </a:cxn>
                <a:cxn ang="0">
                  <a:pos x="68" y="38"/>
                </a:cxn>
                <a:cxn ang="0">
                  <a:pos x="69" y="55"/>
                </a:cxn>
                <a:cxn ang="0">
                  <a:pos x="84" y="73"/>
                </a:cxn>
                <a:cxn ang="0">
                  <a:pos x="102" y="76"/>
                </a:cxn>
                <a:cxn ang="0">
                  <a:pos x="111" y="62"/>
                </a:cxn>
                <a:cxn ang="0">
                  <a:pos x="126" y="57"/>
                </a:cxn>
                <a:cxn ang="0">
                  <a:pos x="146" y="50"/>
                </a:cxn>
                <a:cxn ang="0">
                  <a:pos x="150" y="39"/>
                </a:cxn>
                <a:cxn ang="0">
                  <a:pos x="153" y="32"/>
                </a:cxn>
                <a:cxn ang="0">
                  <a:pos x="167" y="38"/>
                </a:cxn>
                <a:cxn ang="0">
                  <a:pos x="176" y="43"/>
                </a:cxn>
                <a:cxn ang="0">
                  <a:pos x="190" y="48"/>
                </a:cxn>
                <a:cxn ang="0">
                  <a:pos x="205" y="31"/>
                </a:cxn>
                <a:cxn ang="0">
                  <a:pos x="217" y="19"/>
                </a:cxn>
                <a:cxn ang="0">
                  <a:pos x="226" y="10"/>
                </a:cxn>
                <a:cxn ang="0">
                  <a:pos x="233" y="10"/>
                </a:cxn>
              </a:cxnLst>
              <a:rect l="0" t="0" r="r" b="b"/>
              <a:pathLst>
                <a:path w="233" h="115">
                  <a:moveTo>
                    <a:pt x="233" y="10"/>
                  </a:moveTo>
                  <a:cubicBezTo>
                    <a:pt x="233" y="11"/>
                    <a:pt x="232" y="13"/>
                    <a:pt x="232" y="14"/>
                  </a:cubicBezTo>
                  <a:cubicBezTo>
                    <a:pt x="231" y="16"/>
                    <a:pt x="229" y="18"/>
                    <a:pt x="228" y="19"/>
                  </a:cubicBezTo>
                  <a:cubicBezTo>
                    <a:pt x="227" y="20"/>
                    <a:pt x="225" y="22"/>
                    <a:pt x="224" y="23"/>
                  </a:cubicBezTo>
                  <a:cubicBezTo>
                    <a:pt x="223" y="25"/>
                    <a:pt x="221" y="29"/>
                    <a:pt x="221" y="31"/>
                  </a:cubicBezTo>
                  <a:cubicBezTo>
                    <a:pt x="220" y="34"/>
                    <a:pt x="220" y="41"/>
                    <a:pt x="221" y="44"/>
                  </a:cubicBezTo>
                  <a:cubicBezTo>
                    <a:pt x="221" y="45"/>
                    <a:pt x="222" y="48"/>
                    <a:pt x="223" y="49"/>
                  </a:cubicBezTo>
                  <a:cubicBezTo>
                    <a:pt x="223" y="50"/>
                    <a:pt x="225" y="52"/>
                    <a:pt x="227" y="52"/>
                  </a:cubicBezTo>
                  <a:cubicBezTo>
                    <a:pt x="228" y="52"/>
                    <a:pt x="229" y="50"/>
                    <a:pt x="230" y="50"/>
                  </a:cubicBezTo>
                  <a:cubicBezTo>
                    <a:pt x="231" y="51"/>
                    <a:pt x="230" y="53"/>
                    <a:pt x="229" y="54"/>
                  </a:cubicBezTo>
                  <a:cubicBezTo>
                    <a:pt x="229" y="55"/>
                    <a:pt x="227" y="56"/>
                    <a:pt x="226" y="56"/>
                  </a:cubicBezTo>
                  <a:cubicBezTo>
                    <a:pt x="225" y="57"/>
                    <a:pt x="223" y="57"/>
                    <a:pt x="223" y="58"/>
                  </a:cubicBezTo>
                  <a:cubicBezTo>
                    <a:pt x="222" y="60"/>
                    <a:pt x="221" y="63"/>
                    <a:pt x="221" y="65"/>
                  </a:cubicBezTo>
                  <a:cubicBezTo>
                    <a:pt x="220" y="67"/>
                    <a:pt x="221" y="71"/>
                    <a:pt x="221" y="73"/>
                  </a:cubicBezTo>
                  <a:cubicBezTo>
                    <a:pt x="221" y="76"/>
                    <a:pt x="221" y="81"/>
                    <a:pt x="221" y="83"/>
                  </a:cubicBezTo>
                  <a:cubicBezTo>
                    <a:pt x="220" y="86"/>
                    <a:pt x="218" y="90"/>
                    <a:pt x="217" y="92"/>
                  </a:cubicBezTo>
                  <a:cubicBezTo>
                    <a:pt x="215" y="94"/>
                    <a:pt x="212" y="98"/>
                    <a:pt x="210" y="100"/>
                  </a:cubicBezTo>
                  <a:cubicBezTo>
                    <a:pt x="209" y="101"/>
                    <a:pt x="206" y="102"/>
                    <a:pt x="204" y="102"/>
                  </a:cubicBezTo>
                  <a:cubicBezTo>
                    <a:pt x="202" y="103"/>
                    <a:pt x="199" y="104"/>
                    <a:pt x="197" y="105"/>
                  </a:cubicBezTo>
                  <a:cubicBezTo>
                    <a:pt x="195" y="106"/>
                    <a:pt x="191" y="106"/>
                    <a:pt x="189" y="107"/>
                  </a:cubicBezTo>
                  <a:cubicBezTo>
                    <a:pt x="188" y="108"/>
                    <a:pt x="185" y="110"/>
                    <a:pt x="184" y="111"/>
                  </a:cubicBezTo>
                  <a:cubicBezTo>
                    <a:pt x="183" y="112"/>
                    <a:pt x="182" y="114"/>
                    <a:pt x="181" y="114"/>
                  </a:cubicBezTo>
                  <a:cubicBezTo>
                    <a:pt x="180" y="114"/>
                    <a:pt x="177" y="112"/>
                    <a:pt x="176" y="111"/>
                  </a:cubicBezTo>
                  <a:cubicBezTo>
                    <a:pt x="175" y="110"/>
                    <a:pt x="174" y="108"/>
                    <a:pt x="173" y="107"/>
                  </a:cubicBezTo>
                  <a:cubicBezTo>
                    <a:pt x="172" y="106"/>
                    <a:pt x="169" y="104"/>
                    <a:pt x="167" y="104"/>
                  </a:cubicBezTo>
                  <a:cubicBezTo>
                    <a:pt x="165" y="104"/>
                    <a:pt x="163" y="106"/>
                    <a:pt x="162" y="107"/>
                  </a:cubicBezTo>
                  <a:cubicBezTo>
                    <a:pt x="159" y="107"/>
                    <a:pt x="155" y="107"/>
                    <a:pt x="152" y="107"/>
                  </a:cubicBezTo>
                  <a:cubicBezTo>
                    <a:pt x="151" y="107"/>
                    <a:pt x="147" y="105"/>
                    <a:pt x="146" y="104"/>
                  </a:cubicBezTo>
                  <a:cubicBezTo>
                    <a:pt x="144" y="104"/>
                    <a:pt x="142" y="102"/>
                    <a:pt x="140" y="102"/>
                  </a:cubicBezTo>
                  <a:cubicBezTo>
                    <a:pt x="139" y="102"/>
                    <a:pt x="135" y="101"/>
                    <a:pt x="133" y="101"/>
                  </a:cubicBezTo>
                  <a:cubicBezTo>
                    <a:pt x="130" y="101"/>
                    <a:pt x="123" y="102"/>
                    <a:pt x="120" y="102"/>
                  </a:cubicBezTo>
                  <a:cubicBezTo>
                    <a:pt x="117" y="103"/>
                    <a:pt x="111" y="104"/>
                    <a:pt x="108" y="105"/>
                  </a:cubicBezTo>
                  <a:cubicBezTo>
                    <a:pt x="107" y="106"/>
                    <a:pt x="104" y="108"/>
                    <a:pt x="102" y="109"/>
                  </a:cubicBezTo>
                  <a:cubicBezTo>
                    <a:pt x="101" y="110"/>
                    <a:pt x="99" y="112"/>
                    <a:pt x="98" y="112"/>
                  </a:cubicBezTo>
                  <a:cubicBezTo>
                    <a:pt x="96" y="113"/>
                    <a:pt x="93" y="111"/>
                    <a:pt x="91" y="111"/>
                  </a:cubicBezTo>
                  <a:cubicBezTo>
                    <a:pt x="88" y="110"/>
                    <a:pt x="84" y="108"/>
                    <a:pt x="81" y="108"/>
                  </a:cubicBezTo>
                  <a:cubicBezTo>
                    <a:pt x="77" y="107"/>
                    <a:pt x="70" y="108"/>
                    <a:pt x="66" y="109"/>
                  </a:cubicBezTo>
                  <a:cubicBezTo>
                    <a:pt x="62" y="109"/>
                    <a:pt x="55" y="109"/>
                    <a:pt x="52" y="109"/>
                  </a:cubicBezTo>
                  <a:cubicBezTo>
                    <a:pt x="48" y="110"/>
                    <a:pt x="41" y="111"/>
                    <a:pt x="38" y="112"/>
                  </a:cubicBezTo>
                  <a:cubicBezTo>
                    <a:pt x="36" y="113"/>
                    <a:pt x="32" y="114"/>
                    <a:pt x="29" y="115"/>
                  </a:cubicBezTo>
                  <a:cubicBezTo>
                    <a:pt x="28" y="113"/>
                    <a:pt x="25" y="111"/>
                    <a:pt x="24" y="110"/>
                  </a:cubicBezTo>
                  <a:cubicBezTo>
                    <a:pt x="22" y="107"/>
                    <a:pt x="17" y="102"/>
                    <a:pt x="15" y="99"/>
                  </a:cubicBezTo>
                  <a:cubicBezTo>
                    <a:pt x="14" y="98"/>
                    <a:pt x="13" y="95"/>
                    <a:pt x="12" y="94"/>
                  </a:cubicBezTo>
                  <a:cubicBezTo>
                    <a:pt x="11" y="93"/>
                    <a:pt x="8" y="92"/>
                    <a:pt x="7" y="91"/>
                  </a:cubicBezTo>
                  <a:cubicBezTo>
                    <a:pt x="7" y="90"/>
                    <a:pt x="6" y="89"/>
                    <a:pt x="5" y="88"/>
                  </a:cubicBezTo>
                  <a:cubicBezTo>
                    <a:pt x="5" y="87"/>
                    <a:pt x="4" y="84"/>
                    <a:pt x="4" y="83"/>
                  </a:cubicBezTo>
                  <a:cubicBezTo>
                    <a:pt x="3" y="82"/>
                    <a:pt x="2" y="81"/>
                    <a:pt x="1" y="80"/>
                  </a:cubicBezTo>
                  <a:cubicBezTo>
                    <a:pt x="0" y="78"/>
                    <a:pt x="0" y="75"/>
                    <a:pt x="0" y="73"/>
                  </a:cubicBezTo>
                  <a:cubicBezTo>
                    <a:pt x="0" y="72"/>
                    <a:pt x="0" y="68"/>
                    <a:pt x="1" y="67"/>
                  </a:cubicBezTo>
                  <a:cubicBezTo>
                    <a:pt x="2" y="66"/>
                    <a:pt x="6" y="65"/>
                    <a:pt x="7" y="63"/>
                  </a:cubicBezTo>
                  <a:cubicBezTo>
                    <a:pt x="8" y="62"/>
                    <a:pt x="9" y="59"/>
                    <a:pt x="9" y="58"/>
                  </a:cubicBezTo>
                  <a:cubicBezTo>
                    <a:pt x="10" y="56"/>
                    <a:pt x="13" y="54"/>
                    <a:pt x="14" y="53"/>
                  </a:cubicBezTo>
                  <a:cubicBezTo>
                    <a:pt x="15" y="52"/>
                    <a:pt x="16" y="50"/>
                    <a:pt x="17" y="48"/>
                  </a:cubicBezTo>
                  <a:cubicBezTo>
                    <a:pt x="18" y="47"/>
                    <a:pt x="18" y="44"/>
                    <a:pt x="18" y="42"/>
                  </a:cubicBezTo>
                  <a:cubicBezTo>
                    <a:pt x="18" y="39"/>
                    <a:pt x="19" y="34"/>
                    <a:pt x="19" y="31"/>
                  </a:cubicBezTo>
                  <a:cubicBezTo>
                    <a:pt x="19" y="29"/>
                    <a:pt x="17" y="25"/>
                    <a:pt x="16" y="24"/>
                  </a:cubicBezTo>
                  <a:cubicBezTo>
                    <a:pt x="15" y="22"/>
                    <a:pt x="13" y="19"/>
                    <a:pt x="12" y="18"/>
                  </a:cubicBezTo>
                  <a:cubicBezTo>
                    <a:pt x="12" y="17"/>
                    <a:pt x="11" y="16"/>
                    <a:pt x="11" y="15"/>
                  </a:cubicBezTo>
                  <a:cubicBezTo>
                    <a:pt x="15" y="15"/>
                    <a:pt x="21" y="12"/>
                    <a:pt x="24" y="11"/>
                  </a:cubicBezTo>
                  <a:cubicBezTo>
                    <a:pt x="28" y="9"/>
                    <a:pt x="35" y="5"/>
                    <a:pt x="39" y="3"/>
                  </a:cubicBezTo>
                  <a:cubicBezTo>
                    <a:pt x="43" y="2"/>
                    <a:pt x="49" y="1"/>
                    <a:pt x="53" y="0"/>
                  </a:cubicBezTo>
                  <a:cubicBezTo>
                    <a:pt x="55" y="0"/>
                    <a:pt x="60" y="0"/>
                    <a:pt x="63" y="0"/>
                  </a:cubicBezTo>
                  <a:cubicBezTo>
                    <a:pt x="65" y="0"/>
                    <a:pt x="68" y="2"/>
                    <a:pt x="69" y="3"/>
                  </a:cubicBezTo>
                  <a:cubicBezTo>
                    <a:pt x="71" y="3"/>
                    <a:pt x="75" y="3"/>
                    <a:pt x="77" y="4"/>
                  </a:cubicBezTo>
                  <a:cubicBezTo>
                    <a:pt x="78" y="4"/>
                    <a:pt x="78" y="6"/>
                    <a:pt x="78" y="7"/>
                  </a:cubicBezTo>
                  <a:cubicBezTo>
                    <a:pt x="78" y="8"/>
                    <a:pt x="77" y="11"/>
                    <a:pt x="76" y="12"/>
                  </a:cubicBezTo>
                  <a:cubicBezTo>
                    <a:pt x="76" y="13"/>
                    <a:pt x="74" y="17"/>
                    <a:pt x="74" y="18"/>
                  </a:cubicBezTo>
                  <a:cubicBezTo>
                    <a:pt x="73" y="19"/>
                    <a:pt x="72" y="22"/>
                    <a:pt x="72" y="23"/>
                  </a:cubicBezTo>
                  <a:cubicBezTo>
                    <a:pt x="73" y="24"/>
                    <a:pt x="74" y="25"/>
                    <a:pt x="75" y="25"/>
                  </a:cubicBezTo>
                  <a:cubicBezTo>
                    <a:pt x="76" y="25"/>
                    <a:pt x="77" y="25"/>
                    <a:pt x="77" y="25"/>
                  </a:cubicBezTo>
                  <a:cubicBezTo>
                    <a:pt x="78" y="25"/>
                    <a:pt x="80" y="27"/>
                    <a:pt x="80" y="28"/>
                  </a:cubicBezTo>
                  <a:cubicBezTo>
                    <a:pt x="80" y="29"/>
                    <a:pt x="79" y="32"/>
                    <a:pt x="78" y="33"/>
                  </a:cubicBezTo>
                  <a:cubicBezTo>
                    <a:pt x="77" y="34"/>
                    <a:pt x="75" y="36"/>
                    <a:pt x="73" y="37"/>
                  </a:cubicBezTo>
                  <a:cubicBezTo>
                    <a:pt x="72" y="37"/>
                    <a:pt x="69" y="37"/>
                    <a:pt x="68" y="38"/>
                  </a:cubicBezTo>
                  <a:cubicBezTo>
                    <a:pt x="67" y="40"/>
                    <a:pt x="69" y="43"/>
                    <a:pt x="69" y="45"/>
                  </a:cubicBezTo>
                  <a:cubicBezTo>
                    <a:pt x="69" y="48"/>
                    <a:pt x="69" y="53"/>
                    <a:pt x="69" y="55"/>
                  </a:cubicBezTo>
                  <a:cubicBezTo>
                    <a:pt x="70" y="58"/>
                    <a:pt x="73" y="63"/>
                    <a:pt x="74" y="65"/>
                  </a:cubicBezTo>
                  <a:cubicBezTo>
                    <a:pt x="76" y="67"/>
                    <a:pt x="81" y="72"/>
                    <a:pt x="84" y="73"/>
                  </a:cubicBezTo>
                  <a:cubicBezTo>
                    <a:pt x="86" y="75"/>
                    <a:pt x="91" y="77"/>
                    <a:pt x="93" y="77"/>
                  </a:cubicBezTo>
                  <a:cubicBezTo>
                    <a:pt x="95" y="78"/>
                    <a:pt x="100" y="77"/>
                    <a:pt x="102" y="76"/>
                  </a:cubicBezTo>
                  <a:cubicBezTo>
                    <a:pt x="103" y="75"/>
                    <a:pt x="104" y="70"/>
                    <a:pt x="105" y="69"/>
                  </a:cubicBezTo>
                  <a:cubicBezTo>
                    <a:pt x="106" y="67"/>
                    <a:pt x="110" y="64"/>
                    <a:pt x="111" y="62"/>
                  </a:cubicBezTo>
                  <a:cubicBezTo>
                    <a:pt x="113" y="61"/>
                    <a:pt x="116" y="59"/>
                    <a:pt x="118" y="58"/>
                  </a:cubicBezTo>
                  <a:cubicBezTo>
                    <a:pt x="120" y="58"/>
                    <a:pt x="124" y="58"/>
                    <a:pt x="126" y="57"/>
                  </a:cubicBezTo>
                  <a:cubicBezTo>
                    <a:pt x="129" y="56"/>
                    <a:pt x="134" y="53"/>
                    <a:pt x="136" y="52"/>
                  </a:cubicBezTo>
                  <a:cubicBezTo>
                    <a:pt x="139" y="52"/>
                    <a:pt x="144" y="51"/>
                    <a:pt x="146" y="50"/>
                  </a:cubicBezTo>
                  <a:cubicBezTo>
                    <a:pt x="148" y="49"/>
                    <a:pt x="150" y="47"/>
                    <a:pt x="151" y="45"/>
                  </a:cubicBezTo>
                  <a:cubicBezTo>
                    <a:pt x="151" y="44"/>
                    <a:pt x="150" y="40"/>
                    <a:pt x="150" y="39"/>
                  </a:cubicBezTo>
                  <a:cubicBezTo>
                    <a:pt x="149" y="37"/>
                    <a:pt x="149" y="34"/>
                    <a:pt x="150" y="33"/>
                  </a:cubicBezTo>
                  <a:cubicBezTo>
                    <a:pt x="150" y="32"/>
                    <a:pt x="152" y="32"/>
                    <a:pt x="153" y="32"/>
                  </a:cubicBezTo>
                  <a:cubicBezTo>
                    <a:pt x="155" y="32"/>
                    <a:pt x="159" y="33"/>
                    <a:pt x="160" y="34"/>
                  </a:cubicBezTo>
                  <a:cubicBezTo>
                    <a:pt x="162" y="34"/>
                    <a:pt x="165" y="37"/>
                    <a:pt x="167" y="38"/>
                  </a:cubicBezTo>
                  <a:cubicBezTo>
                    <a:pt x="168" y="38"/>
                    <a:pt x="171" y="38"/>
                    <a:pt x="173" y="39"/>
                  </a:cubicBezTo>
                  <a:cubicBezTo>
                    <a:pt x="174" y="39"/>
                    <a:pt x="175" y="42"/>
                    <a:pt x="176" y="43"/>
                  </a:cubicBezTo>
                  <a:cubicBezTo>
                    <a:pt x="177" y="44"/>
                    <a:pt x="178" y="47"/>
                    <a:pt x="179" y="48"/>
                  </a:cubicBezTo>
                  <a:cubicBezTo>
                    <a:pt x="182" y="49"/>
                    <a:pt x="188" y="49"/>
                    <a:pt x="190" y="48"/>
                  </a:cubicBezTo>
                  <a:cubicBezTo>
                    <a:pt x="192" y="47"/>
                    <a:pt x="194" y="44"/>
                    <a:pt x="195" y="43"/>
                  </a:cubicBezTo>
                  <a:cubicBezTo>
                    <a:pt x="197" y="40"/>
                    <a:pt x="203" y="34"/>
                    <a:pt x="205" y="31"/>
                  </a:cubicBezTo>
                  <a:cubicBezTo>
                    <a:pt x="207" y="29"/>
                    <a:pt x="209" y="24"/>
                    <a:pt x="211" y="22"/>
                  </a:cubicBezTo>
                  <a:cubicBezTo>
                    <a:pt x="212" y="21"/>
                    <a:pt x="216" y="20"/>
                    <a:pt x="217" y="19"/>
                  </a:cubicBezTo>
                  <a:cubicBezTo>
                    <a:pt x="219" y="18"/>
                    <a:pt x="223" y="17"/>
                    <a:pt x="224" y="16"/>
                  </a:cubicBezTo>
                  <a:cubicBezTo>
                    <a:pt x="225" y="15"/>
                    <a:pt x="225" y="11"/>
                    <a:pt x="226" y="10"/>
                  </a:cubicBezTo>
                  <a:cubicBezTo>
                    <a:pt x="227" y="10"/>
                    <a:pt x="229" y="8"/>
                    <a:pt x="230" y="8"/>
                  </a:cubicBezTo>
                  <a:cubicBezTo>
                    <a:pt x="231" y="8"/>
                    <a:pt x="233" y="9"/>
                    <a:pt x="233" y="1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75" name="Freeform 102">
              <a:extLst>
                <a:ext uri="{FF2B5EF4-FFF2-40B4-BE49-F238E27FC236}">
                  <a16:creationId xmlns:a16="http://schemas.microsoft.com/office/drawing/2014/main" id="{4F99F232-A8DE-452C-BB08-9FDB2C58F9BD}"/>
                </a:ext>
              </a:extLst>
            </p:cNvPr>
            <p:cNvSpPr>
              <a:spLocks/>
            </p:cNvSpPr>
            <p:nvPr/>
          </p:nvSpPr>
          <p:spPr bwMode="auto">
            <a:xfrm>
              <a:off x="6687033" y="6107829"/>
              <a:ext cx="585610" cy="428363"/>
            </a:xfrm>
            <a:custGeom>
              <a:avLst/>
              <a:gdLst/>
              <a:ahLst/>
              <a:cxnLst>
                <a:cxn ang="0">
                  <a:pos x="224" y="138"/>
                </a:cxn>
                <a:cxn ang="0">
                  <a:pos x="203" y="141"/>
                </a:cxn>
                <a:cxn ang="0">
                  <a:pos x="179" y="137"/>
                </a:cxn>
                <a:cxn ang="0">
                  <a:pos x="162" y="141"/>
                </a:cxn>
                <a:cxn ang="0">
                  <a:pos x="134" y="153"/>
                </a:cxn>
                <a:cxn ang="0">
                  <a:pos x="121" y="155"/>
                </a:cxn>
                <a:cxn ang="0">
                  <a:pos x="106" y="155"/>
                </a:cxn>
                <a:cxn ang="0">
                  <a:pos x="90" y="160"/>
                </a:cxn>
                <a:cxn ang="0">
                  <a:pos x="63" y="162"/>
                </a:cxn>
                <a:cxn ang="0">
                  <a:pos x="45" y="158"/>
                </a:cxn>
                <a:cxn ang="0">
                  <a:pos x="24" y="158"/>
                </a:cxn>
                <a:cxn ang="0">
                  <a:pos x="9" y="163"/>
                </a:cxn>
                <a:cxn ang="0">
                  <a:pos x="6" y="153"/>
                </a:cxn>
                <a:cxn ang="0">
                  <a:pos x="6" y="123"/>
                </a:cxn>
                <a:cxn ang="0">
                  <a:pos x="0" y="110"/>
                </a:cxn>
                <a:cxn ang="0">
                  <a:pos x="2" y="100"/>
                </a:cxn>
                <a:cxn ang="0">
                  <a:pos x="6" y="92"/>
                </a:cxn>
                <a:cxn ang="0">
                  <a:pos x="12" y="85"/>
                </a:cxn>
                <a:cxn ang="0">
                  <a:pos x="21" y="83"/>
                </a:cxn>
                <a:cxn ang="0">
                  <a:pos x="26" y="90"/>
                </a:cxn>
                <a:cxn ang="0">
                  <a:pos x="37" y="93"/>
                </a:cxn>
                <a:cxn ang="0">
                  <a:pos x="40" y="83"/>
                </a:cxn>
                <a:cxn ang="0">
                  <a:pos x="42" y="69"/>
                </a:cxn>
                <a:cxn ang="0">
                  <a:pos x="44" y="54"/>
                </a:cxn>
                <a:cxn ang="0">
                  <a:pos x="37" y="42"/>
                </a:cxn>
                <a:cxn ang="0">
                  <a:pos x="32" y="38"/>
                </a:cxn>
                <a:cxn ang="0">
                  <a:pos x="32" y="27"/>
                </a:cxn>
                <a:cxn ang="0">
                  <a:pos x="38" y="13"/>
                </a:cxn>
                <a:cxn ang="0">
                  <a:pos x="44" y="4"/>
                </a:cxn>
                <a:cxn ang="0">
                  <a:pos x="46" y="0"/>
                </a:cxn>
                <a:cxn ang="0">
                  <a:pos x="57" y="6"/>
                </a:cxn>
                <a:cxn ang="0">
                  <a:pos x="66" y="2"/>
                </a:cxn>
                <a:cxn ang="0">
                  <a:pos x="81" y="9"/>
                </a:cxn>
                <a:cxn ang="0">
                  <a:pos x="88" y="21"/>
                </a:cxn>
                <a:cxn ang="0">
                  <a:pos x="107" y="25"/>
                </a:cxn>
                <a:cxn ang="0">
                  <a:pos x="132" y="28"/>
                </a:cxn>
                <a:cxn ang="0">
                  <a:pos x="163" y="29"/>
                </a:cxn>
                <a:cxn ang="0">
                  <a:pos x="189" y="36"/>
                </a:cxn>
                <a:cxn ang="0">
                  <a:pos x="206" y="38"/>
                </a:cxn>
                <a:cxn ang="0">
                  <a:pos x="211" y="47"/>
                </a:cxn>
                <a:cxn ang="0">
                  <a:pos x="213" y="65"/>
                </a:cxn>
                <a:cxn ang="0">
                  <a:pos x="209" y="76"/>
                </a:cxn>
                <a:cxn ang="0">
                  <a:pos x="202" y="86"/>
                </a:cxn>
                <a:cxn ang="0">
                  <a:pos x="195" y="96"/>
                </a:cxn>
                <a:cxn ang="0">
                  <a:pos x="199" y="106"/>
                </a:cxn>
                <a:cxn ang="0">
                  <a:pos x="202" y="114"/>
                </a:cxn>
                <a:cxn ang="0">
                  <a:pos x="210" y="122"/>
                </a:cxn>
              </a:cxnLst>
              <a:rect l="0" t="0" r="r" b="b"/>
              <a:pathLst>
                <a:path w="224" h="164">
                  <a:moveTo>
                    <a:pt x="219" y="133"/>
                  </a:moveTo>
                  <a:cubicBezTo>
                    <a:pt x="220" y="134"/>
                    <a:pt x="223" y="136"/>
                    <a:pt x="224" y="138"/>
                  </a:cubicBezTo>
                  <a:cubicBezTo>
                    <a:pt x="222" y="139"/>
                    <a:pt x="220" y="140"/>
                    <a:pt x="218" y="140"/>
                  </a:cubicBezTo>
                  <a:cubicBezTo>
                    <a:pt x="214" y="141"/>
                    <a:pt x="207" y="141"/>
                    <a:pt x="203" y="141"/>
                  </a:cubicBezTo>
                  <a:cubicBezTo>
                    <a:pt x="200" y="141"/>
                    <a:pt x="194" y="139"/>
                    <a:pt x="191" y="139"/>
                  </a:cubicBezTo>
                  <a:cubicBezTo>
                    <a:pt x="188" y="138"/>
                    <a:pt x="182" y="137"/>
                    <a:pt x="179" y="137"/>
                  </a:cubicBezTo>
                  <a:cubicBezTo>
                    <a:pt x="176" y="137"/>
                    <a:pt x="172" y="137"/>
                    <a:pt x="169" y="138"/>
                  </a:cubicBezTo>
                  <a:cubicBezTo>
                    <a:pt x="167" y="138"/>
                    <a:pt x="164" y="140"/>
                    <a:pt x="162" y="141"/>
                  </a:cubicBezTo>
                  <a:cubicBezTo>
                    <a:pt x="159" y="143"/>
                    <a:pt x="151" y="147"/>
                    <a:pt x="146" y="148"/>
                  </a:cubicBezTo>
                  <a:cubicBezTo>
                    <a:pt x="143" y="149"/>
                    <a:pt x="137" y="152"/>
                    <a:pt x="134" y="153"/>
                  </a:cubicBezTo>
                  <a:cubicBezTo>
                    <a:pt x="132" y="153"/>
                    <a:pt x="128" y="154"/>
                    <a:pt x="126" y="154"/>
                  </a:cubicBezTo>
                  <a:cubicBezTo>
                    <a:pt x="124" y="154"/>
                    <a:pt x="122" y="155"/>
                    <a:pt x="121" y="155"/>
                  </a:cubicBezTo>
                  <a:cubicBezTo>
                    <a:pt x="118" y="155"/>
                    <a:pt x="113" y="154"/>
                    <a:pt x="110" y="154"/>
                  </a:cubicBezTo>
                  <a:cubicBezTo>
                    <a:pt x="109" y="154"/>
                    <a:pt x="107" y="155"/>
                    <a:pt x="106" y="155"/>
                  </a:cubicBezTo>
                  <a:cubicBezTo>
                    <a:pt x="104" y="156"/>
                    <a:pt x="101" y="159"/>
                    <a:pt x="99" y="159"/>
                  </a:cubicBezTo>
                  <a:cubicBezTo>
                    <a:pt x="97" y="160"/>
                    <a:pt x="92" y="160"/>
                    <a:pt x="90" y="160"/>
                  </a:cubicBezTo>
                  <a:cubicBezTo>
                    <a:pt x="85" y="160"/>
                    <a:pt x="74" y="158"/>
                    <a:pt x="68" y="160"/>
                  </a:cubicBezTo>
                  <a:cubicBezTo>
                    <a:pt x="67" y="160"/>
                    <a:pt x="64" y="162"/>
                    <a:pt x="63" y="162"/>
                  </a:cubicBezTo>
                  <a:cubicBezTo>
                    <a:pt x="60" y="163"/>
                    <a:pt x="53" y="163"/>
                    <a:pt x="50" y="162"/>
                  </a:cubicBezTo>
                  <a:cubicBezTo>
                    <a:pt x="49" y="161"/>
                    <a:pt x="46" y="159"/>
                    <a:pt x="45" y="158"/>
                  </a:cubicBezTo>
                  <a:cubicBezTo>
                    <a:pt x="42" y="157"/>
                    <a:pt x="37" y="157"/>
                    <a:pt x="35" y="157"/>
                  </a:cubicBezTo>
                  <a:cubicBezTo>
                    <a:pt x="32" y="157"/>
                    <a:pt x="27" y="158"/>
                    <a:pt x="24" y="158"/>
                  </a:cubicBezTo>
                  <a:cubicBezTo>
                    <a:pt x="21" y="159"/>
                    <a:pt x="17" y="162"/>
                    <a:pt x="14" y="163"/>
                  </a:cubicBezTo>
                  <a:cubicBezTo>
                    <a:pt x="13" y="163"/>
                    <a:pt x="10" y="164"/>
                    <a:pt x="9" y="163"/>
                  </a:cubicBezTo>
                  <a:cubicBezTo>
                    <a:pt x="7" y="163"/>
                    <a:pt x="4" y="160"/>
                    <a:pt x="4" y="158"/>
                  </a:cubicBezTo>
                  <a:cubicBezTo>
                    <a:pt x="4" y="157"/>
                    <a:pt x="6" y="154"/>
                    <a:pt x="6" y="153"/>
                  </a:cubicBezTo>
                  <a:cubicBezTo>
                    <a:pt x="7" y="149"/>
                    <a:pt x="7" y="143"/>
                    <a:pt x="7" y="140"/>
                  </a:cubicBezTo>
                  <a:cubicBezTo>
                    <a:pt x="7" y="135"/>
                    <a:pt x="7" y="127"/>
                    <a:pt x="6" y="123"/>
                  </a:cubicBezTo>
                  <a:cubicBezTo>
                    <a:pt x="5" y="120"/>
                    <a:pt x="3" y="114"/>
                    <a:pt x="1" y="112"/>
                  </a:cubicBezTo>
                  <a:cubicBezTo>
                    <a:pt x="1" y="111"/>
                    <a:pt x="0" y="111"/>
                    <a:pt x="0" y="110"/>
                  </a:cubicBezTo>
                  <a:cubicBezTo>
                    <a:pt x="0" y="109"/>
                    <a:pt x="0" y="107"/>
                    <a:pt x="0" y="106"/>
                  </a:cubicBezTo>
                  <a:cubicBezTo>
                    <a:pt x="1" y="105"/>
                    <a:pt x="2" y="102"/>
                    <a:pt x="2" y="100"/>
                  </a:cubicBezTo>
                  <a:cubicBezTo>
                    <a:pt x="3" y="99"/>
                    <a:pt x="2" y="95"/>
                    <a:pt x="3" y="94"/>
                  </a:cubicBezTo>
                  <a:cubicBezTo>
                    <a:pt x="3" y="93"/>
                    <a:pt x="5" y="93"/>
                    <a:pt x="6" y="92"/>
                  </a:cubicBezTo>
                  <a:cubicBezTo>
                    <a:pt x="7" y="91"/>
                    <a:pt x="9" y="89"/>
                    <a:pt x="10" y="88"/>
                  </a:cubicBezTo>
                  <a:cubicBezTo>
                    <a:pt x="11" y="87"/>
                    <a:pt x="11" y="86"/>
                    <a:pt x="12" y="85"/>
                  </a:cubicBezTo>
                  <a:cubicBezTo>
                    <a:pt x="13" y="84"/>
                    <a:pt x="15" y="83"/>
                    <a:pt x="16" y="83"/>
                  </a:cubicBezTo>
                  <a:cubicBezTo>
                    <a:pt x="17" y="82"/>
                    <a:pt x="20" y="83"/>
                    <a:pt x="21" y="83"/>
                  </a:cubicBezTo>
                  <a:cubicBezTo>
                    <a:pt x="22" y="84"/>
                    <a:pt x="24" y="86"/>
                    <a:pt x="24" y="87"/>
                  </a:cubicBezTo>
                  <a:cubicBezTo>
                    <a:pt x="25" y="87"/>
                    <a:pt x="25" y="89"/>
                    <a:pt x="26" y="90"/>
                  </a:cubicBezTo>
                  <a:cubicBezTo>
                    <a:pt x="27" y="91"/>
                    <a:pt x="30" y="92"/>
                    <a:pt x="31" y="92"/>
                  </a:cubicBezTo>
                  <a:cubicBezTo>
                    <a:pt x="32" y="93"/>
                    <a:pt x="36" y="93"/>
                    <a:pt x="37" y="93"/>
                  </a:cubicBezTo>
                  <a:cubicBezTo>
                    <a:pt x="38" y="92"/>
                    <a:pt x="39" y="89"/>
                    <a:pt x="40" y="87"/>
                  </a:cubicBezTo>
                  <a:cubicBezTo>
                    <a:pt x="40" y="86"/>
                    <a:pt x="40" y="84"/>
                    <a:pt x="40" y="83"/>
                  </a:cubicBezTo>
                  <a:cubicBezTo>
                    <a:pt x="40" y="80"/>
                    <a:pt x="41" y="75"/>
                    <a:pt x="41" y="73"/>
                  </a:cubicBezTo>
                  <a:cubicBezTo>
                    <a:pt x="41" y="72"/>
                    <a:pt x="42" y="70"/>
                    <a:pt x="42" y="69"/>
                  </a:cubicBezTo>
                  <a:cubicBezTo>
                    <a:pt x="43" y="67"/>
                    <a:pt x="42" y="62"/>
                    <a:pt x="42" y="60"/>
                  </a:cubicBezTo>
                  <a:cubicBezTo>
                    <a:pt x="42" y="59"/>
                    <a:pt x="44" y="56"/>
                    <a:pt x="44" y="54"/>
                  </a:cubicBezTo>
                  <a:cubicBezTo>
                    <a:pt x="44" y="52"/>
                    <a:pt x="42" y="49"/>
                    <a:pt x="41" y="47"/>
                  </a:cubicBezTo>
                  <a:cubicBezTo>
                    <a:pt x="40" y="46"/>
                    <a:pt x="38" y="43"/>
                    <a:pt x="37" y="42"/>
                  </a:cubicBezTo>
                  <a:cubicBezTo>
                    <a:pt x="37" y="42"/>
                    <a:pt x="35" y="41"/>
                    <a:pt x="35" y="41"/>
                  </a:cubicBezTo>
                  <a:cubicBezTo>
                    <a:pt x="34" y="40"/>
                    <a:pt x="33" y="39"/>
                    <a:pt x="32" y="38"/>
                  </a:cubicBezTo>
                  <a:cubicBezTo>
                    <a:pt x="31" y="37"/>
                    <a:pt x="30" y="34"/>
                    <a:pt x="30" y="32"/>
                  </a:cubicBezTo>
                  <a:cubicBezTo>
                    <a:pt x="30" y="31"/>
                    <a:pt x="31" y="28"/>
                    <a:pt x="32" y="27"/>
                  </a:cubicBezTo>
                  <a:cubicBezTo>
                    <a:pt x="32" y="26"/>
                    <a:pt x="34" y="22"/>
                    <a:pt x="35" y="21"/>
                  </a:cubicBezTo>
                  <a:cubicBezTo>
                    <a:pt x="36" y="19"/>
                    <a:pt x="37" y="14"/>
                    <a:pt x="38" y="13"/>
                  </a:cubicBezTo>
                  <a:cubicBezTo>
                    <a:pt x="39" y="11"/>
                    <a:pt x="41" y="9"/>
                    <a:pt x="42" y="7"/>
                  </a:cubicBezTo>
                  <a:cubicBezTo>
                    <a:pt x="42" y="6"/>
                    <a:pt x="43" y="4"/>
                    <a:pt x="44" y="4"/>
                  </a:cubicBezTo>
                  <a:cubicBezTo>
                    <a:pt x="44" y="3"/>
                    <a:pt x="45" y="1"/>
                    <a:pt x="46" y="0"/>
                  </a:cubicBezTo>
                  <a:cubicBezTo>
                    <a:pt x="46" y="0"/>
                    <a:pt x="46" y="0"/>
                    <a:pt x="46" y="0"/>
                  </a:cubicBezTo>
                  <a:cubicBezTo>
                    <a:pt x="47" y="1"/>
                    <a:pt x="48" y="4"/>
                    <a:pt x="49" y="5"/>
                  </a:cubicBezTo>
                  <a:cubicBezTo>
                    <a:pt x="50" y="6"/>
                    <a:pt x="55" y="7"/>
                    <a:pt x="57" y="6"/>
                  </a:cubicBezTo>
                  <a:cubicBezTo>
                    <a:pt x="58" y="6"/>
                    <a:pt x="58" y="4"/>
                    <a:pt x="59" y="3"/>
                  </a:cubicBezTo>
                  <a:cubicBezTo>
                    <a:pt x="60" y="2"/>
                    <a:pt x="64" y="2"/>
                    <a:pt x="66" y="2"/>
                  </a:cubicBezTo>
                  <a:cubicBezTo>
                    <a:pt x="68" y="2"/>
                    <a:pt x="73" y="2"/>
                    <a:pt x="75" y="3"/>
                  </a:cubicBezTo>
                  <a:cubicBezTo>
                    <a:pt x="77" y="4"/>
                    <a:pt x="80" y="7"/>
                    <a:pt x="81" y="9"/>
                  </a:cubicBezTo>
                  <a:cubicBezTo>
                    <a:pt x="83" y="10"/>
                    <a:pt x="83" y="14"/>
                    <a:pt x="84" y="16"/>
                  </a:cubicBezTo>
                  <a:cubicBezTo>
                    <a:pt x="85" y="17"/>
                    <a:pt x="86" y="20"/>
                    <a:pt x="88" y="21"/>
                  </a:cubicBezTo>
                  <a:cubicBezTo>
                    <a:pt x="90" y="23"/>
                    <a:pt x="94" y="26"/>
                    <a:pt x="97" y="26"/>
                  </a:cubicBezTo>
                  <a:cubicBezTo>
                    <a:pt x="100" y="27"/>
                    <a:pt x="105" y="25"/>
                    <a:pt x="107" y="25"/>
                  </a:cubicBezTo>
                  <a:cubicBezTo>
                    <a:pt x="111" y="24"/>
                    <a:pt x="118" y="24"/>
                    <a:pt x="121" y="25"/>
                  </a:cubicBezTo>
                  <a:cubicBezTo>
                    <a:pt x="124" y="25"/>
                    <a:pt x="129" y="27"/>
                    <a:pt x="132" y="28"/>
                  </a:cubicBezTo>
                  <a:cubicBezTo>
                    <a:pt x="136" y="29"/>
                    <a:pt x="143" y="31"/>
                    <a:pt x="147" y="31"/>
                  </a:cubicBezTo>
                  <a:cubicBezTo>
                    <a:pt x="151" y="31"/>
                    <a:pt x="159" y="29"/>
                    <a:pt x="163" y="29"/>
                  </a:cubicBezTo>
                  <a:cubicBezTo>
                    <a:pt x="166" y="29"/>
                    <a:pt x="173" y="30"/>
                    <a:pt x="177" y="31"/>
                  </a:cubicBezTo>
                  <a:cubicBezTo>
                    <a:pt x="180" y="32"/>
                    <a:pt x="186" y="36"/>
                    <a:pt x="189" y="36"/>
                  </a:cubicBezTo>
                  <a:cubicBezTo>
                    <a:pt x="193" y="37"/>
                    <a:pt x="201" y="39"/>
                    <a:pt x="205" y="38"/>
                  </a:cubicBezTo>
                  <a:cubicBezTo>
                    <a:pt x="205" y="38"/>
                    <a:pt x="205" y="38"/>
                    <a:pt x="206" y="38"/>
                  </a:cubicBezTo>
                  <a:cubicBezTo>
                    <a:pt x="206" y="39"/>
                    <a:pt x="207" y="40"/>
                    <a:pt x="207" y="41"/>
                  </a:cubicBezTo>
                  <a:cubicBezTo>
                    <a:pt x="208" y="42"/>
                    <a:pt x="210" y="45"/>
                    <a:pt x="211" y="47"/>
                  </a:cubicBezTo>
                  <a:cubicBezTo>
                    <a:pt x="212" y="48"/>
                    <a:pt x="214" y="52"/>
                    <a:pt x="214" y="54"/>
                  </a:cubicBezTo>
                  <a:cubicBezTo>
                    <a:pt x="214" y="57"/>
                    <a:pt x="213" y="62"/>
                    <a:pt x="213" y="65"/>
                  </a:cubicBezTo>
                  <a:cubicBezTo>
                    <a:pt x="213" y="67"/>
                    <a:pt x="213" y="70"/>
                    <a:pt x="212" y="71"/>
                  </a:cubicBezTo>
                  <a:cubicBezTo>
                    <a:pt x="211" y="73"/>
                    <a:pt x="210" y="75"/>
                    <a:pt x="209" y="76"/>
                  </a:cubicBezTo>
                  <a:cubicBezTo>
                    <a:pt x="208" y="77"/>
                    <a:pt x="205" y="79"/>
                    <a:pt x="204" y="81"/>
                  </a:cubicBezTo>
                  <a:cubicBezTo>
                    <a:pt x="204" y="82"/>
                    <a:pt x="203" y="85"/>
                    <a:pt x="202" y="86"/>
                  </a:cubicBezTo>
                  <a:cubicBezTo>
                    <a:pt x="201" y="88"/>
                    <a:pt x="197" y="89"/>
                    <a:pt x="196" y="90"/>
                  </a:cubicBezTo>
                  <a:cubicBezTo>
                    <a:pt x="195" y="91"/>
                    <a:pt x="195" y="95"/>
                    <a:pt x="195" y="96"/>
                  </a:cubicBezTo>
                  <a:cubicBezTo>
                    <a:pt x="195" y="98"/>
                    <a:pt x="195" y="101"/>
                    <a:pt x="196" y="103"/>
                  </a:cubicBezTo>
                  <a:cubicBezTo>
                    <a:pt x="197" y="104"/>
                    <a:pt x="198" y="105"/>
                    <a:pt x="199" y="106"/>
                  </a:cubicBezTo>
                  <a:cubicBezTo>
                    <a:pt x="199" y="107"/>
                    <a:pt x="200" y="110"/>
                    <a:pt x="200" y="111"/>
                  </a:cubicBezTo>
                  <a:cubicBezTo>
                    <a:pt x="201" y="112"/>
                    <a:pt x="202" y="113"/>
                    <a:pt x="202" y="114"/>
                  </a:cubicBezTo>
                  <a:cubicBezTo>
                    <a:pt x="203" y="115"/>
                    <a:pt x="206" y="116"/>
                    <a:pt x="207" y="117"/>
                  </a:cubicBezTo>
                  <a:cubicBezTo>
                    <a:pt x="208" y="118"/>
                    <a:pt x="209" y="121"/>
                    <a:pt x="210" y="122"/>
                  </a:cubicBezTo>
                  <a:cubicBezTo>
                    <a:pt x="212" y="125"/>
                    <a:pt x="217" y="130"/>
                    <a:pt x="219" y="13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76" name="Freeform 103">
              <a:extLst>
                <a:ext uri="{FF2B5EF4-FFF2-40B4-BE49-F238E27FC236}">
                  <a16:creationId xmlns:a16="http://schemas.microsoft.com/office/drawing/2014/main" id="{22DF579D-3960-4D45-A89D-958DFBE368B3}"/>
                </a:ext>
              </a:extLst>
            </p:cNvPr>
            <p:cNvSpPr>
              <a:spLocks/>
            </p:cNvSpPr>
            <p:nvPr/>
          </p:nvSpPr>
          <p:spPr bwMode="auto">
            <a:xfrm>
              <a:off x="6399650" y="6102407"/>
              <a:ext cx="406674" cy="292805"/>
            </a:xfrm>
            <a:custGeom>
              <a:avLst/>
              <a:gdLst/>
              <a:ahLst/>
              <a:cxnLst>
                <a:cxn ang="0">
                  <a:pos x="154" y="6"/>
                </a:cxn>
                <a:cxn ang="0">
                  <a:pos x="148" y="15"/>
                </a:cxn>
                <a:cxn ang="0">
                  <a:pos x="142" y="29"/>
                </a:cxn>
                <a:cxn ang="0">
                  <a:pos x="142" y="40"/>
                </a:cxn>
                <a:cxn ang="0">
                  <a:pos x="147" y="44"/>
                </a:cxn>
                <a:cxn ang="0">
                  <a:pos x="154" y="56"/>
                </a:cxn>
                <a:cxn ang="0">
                  <a:pos x="152" y="71"/>
                </a:cxn>
                <a:cxn ang="0">
                  <a:pos x="150" y="85"/>
                </a:cxn>
                <a:cxn ang="0">
                  <a:pos x="147" y="95"/>
                </a:cxn>
                <a:cxn ang="0">
                  <a:pos x="136" y="92"/>
                </a:cxn>
                <a:cxn ang="0">
                  <a:pos x="131" y="85"/>
                </a:cxn>
                <a:cxn ang="0">
                  <a:pos x="122" y="87"/>
                </a:cxn>
                <a:cxn ang="0">
                  <a:pos x="116" y="94"/>
                </a:cxn>
                <a:cxn ang="0">
                  <a:pos x="112" y="102"/>
                </a:cxn>
                <a:cxn ang="0">
                  <a:pos x="110" y="112"/>
                </a:cxn>
                <a:cxn ang="0">
                  <a:pos x="100" y="108"/>
                </a:cxn>
                <a:cxn ang="0">
                  <a:pos x="82" y="109"/>
                </a:cxn>
                <a:cxn ang="0">
                  <a:pos x="68" y="108"/>
                </a:cxn>
                <a:cxn ang="0">
                  <a:pos x="57" y="95"/>
                </a:cxn>
                <a:cxn ang="0">
                  <a:pos x="41" y="92"/>
                </a:cxn>
                <a:cxn ang="0">
                  <a:pos x="28" y="87"/>
                </a:cxn>
                <a:cxn ang="0">
                  <a:pos x="21" y="82"/>
                </a:cxn>
                <a:cxn ang="0">
                  <a:pos x="10" y="79"/>
                </a:cxn>
                <a:cxn ang="0">
                  <a:pos x="4" y="76"/>
                </a:cxn>
                <a:cxn ang="0">
                  <a:pos x="2" y="67"/>
                </a:cxn>
                <a:cxn ang="0">
                  <a:pos x="1" y="56"/>
                </a:cxn>
                <a:cxn ang="0">
                  <a:pos x="3" y="43"/>
                </a:cxn>
                <a:cxn ang="0">
                  <a:pos x="4" y="34"/>
                </a:cxn>
                <a:cxn ang="0">
                  <a:pos x="2" y="27"/>
                </a:cxn>
                <a:cxn ang="0">
                  <a:pos x="2" y="25"/>
                </a:cxn>
                <a:cxn ang="0">
                  <a:pos x="49" y="21"/>
                </a:cxn>
                <a:cxn ang="0">
                  <a:pos x="84" y="12"/>
                </a:cxn>
                <a:cxn ang="0">
                  <a:pos x="88" y="3"/>
                </a:cxn>
                <a:cxn ang="0">
                  <a:pos x="111" y="1"/>
                </a:cxn>
                <a:cxn ang="0">
                  <a:pos x="130" y="7"/>
                </a:cxn>
                <a:cxn ang="0">
                  <a:pos x="150" y="2"/>
                </a:cxn>
              </a:cxnLst>
              <a:rect l="0" t="0" r="r" b="b"/>
              <a:pathLst>
                <a:path w="156" h="112">
                  <a:moveTo>
                    <a:pt x="156" y="2"/>
                  </a:moveTo>
                  <a:cubicBezTo>
                    <a:pt x="155" y="3"/>
                    <a:pt x="154" y="5"/>
                    <a:pt x="154" y="6"/>
                  </a:cubicBezTo>
                  <a:cubicBezTo>
                    <a:pt x="153" y="6"/>
                    <a:pt x="152" y="8"/>
                    <a:pt x="152" y="9"/>
                  </a:cubicBezTo>
                  <a:cubicBezTo>
                    <a:pt x="151" y="11"/>
                    <a:pt x="149" y="13"/>
                    <a:pt x="148" y="15"/>
                  </a:cubicBezTo>
                  <a:cubicBezTo>
                    <a:pt x="147" y="16"/>
                    <a:pt x="146" y="21"/>
                    <a:pt x="145" y="23"/>
                  </a:cubicBezTo>
                  <a:cubicBezTo>
                    <a:pt x="144" y="24"/>
                    <a:pt x="142" y="28"/>
                    <a:pt x="142" y="29"/>
                  </a:cubicBezTo>
                  <a:cubicBezTo>
                    <a:pt x="141" y="30"/>
                    <a:pt x="140" y="33"/>
                    <a:pt x="140" y="34"/>
                  </a:cubicBezTo>
                  <a:cubicBezTo>
                    <a:pt x="140" y="36"/>
                    <a:pt x="141" y="39"/>
                    <a:pt x="142" y="40"/>
                  </a:cubicBezTo>
                  <a:cubicBezTo>
                    <a:pt x="143" y="41"/>
                    <a:pt x="144" y="42"/>
                    <a:pt x="145" y="43"/>
                  </a:cubicBezTo>
                  <a:cubicBezTo>
                    <a:pt x="145" y="43"/>
                    <a:pt x="147" y="44"/>
                    <a:pt x="147" y="44"/>
                  </a:cubicBezTo>
                  <a:cubicBezTo>
                    <a:pt x="148" y="45"/>
                    <a:pt x="150" y="48"/>
                    <a:pt x="151" y="49"/>
                  </a:cubicBezTo>
                  <a:cubicBezTo>
                    <a:pt x="152" y="51"/>
                    <a:pt x="154" y="54"/>
                    <a:pt x="154" y="56"/>
                  </a:cubicBezTo>
                  <a:cubicBezTo>
                    <a:pt x="154" y="58"/>
                    <a:pt x="152" y="61"/>
                    <a:pt x="152" y="62"/>
                  </a:cubicBezTo>
                  <a:cubicBezTo>
                    <a:pt x="152" y="64"/>
                    <a:pt x="153" y="69"/>
                    <a:pt x="152" y="71"/>
                  </a:cubicBezTo>
                  <a:cubicBezTo>
                    <a:pt x="152" y="72"/>
                    <a:pt x="151" y="74"/>
                    <a:pt x="151" y="75"/>
                  </a:cubicBezTo>
                  <a:cubicBezTo>
                    <a:pt x="151" y="77"/>
                    <a:pt x="150" y="82"/>
                    <a:pt x="150" y="85"/>
                  </a:cubicBezTo>
                  <a:cubicBezTo>
                    <a:pt x="150" y="86"/>
                    <a:pt x="150" y="88"/>
                    <a:pt x="150" y="89"/>
                  </a:cubicBezTo>
                  <a:cubicBezTo>
                    <a:pt x="149" y="91"/>
                    <a:pt x="148" y="94"/>
                    <a:pt x="147" y="95"/>
                  </a:cubicBezTo>
                  <a:cubicBezTo>
                    <a:pt x="146" y="95"/>
                    <a:pt x="142" y="95"/>
                    <a:pt x="141" y="94"/>
                  </a:cubicBezTo>
                  <a:cubicBezTo>
                    <a:pt x="140" y="94"/>
                    <a:pt x="137" y="93"/>
                    <a:pt x="136" y="92"/>
                  </a:cubicBezTo>
                  <a:cubicBezTo>
                    <a:pt x="135" y="91"/>
                    <a:pt x="135" y="89"/>
                    <a:pt x="134" y="89"/>
                  </a:cubicBezTo>
                  <a:cubicBezTo>
                    <a:pt x="134" y="88"/>
                    <a:pt x="132" y="86"/>
                    <a:pt x="131" y="85"/>
                  </a:cubicBezTo>
                  <a:cubicBezTo>
                    <a:pt x="130" y="85"/>
                    <a:pt x="127" y="84"/>
                    <a:pt x="126" y="85"/>
                  </a:cubicBezTo>
                  <a:cubicBezTo>
                    <a:pt x="125" y="85"/>
                    <a:pt x="123" y="86"/>
                    <a:pt x="122" y="87"/>
                  </a:cubicBezTo>
                  <a:cubicBezTo>
                    <a:pt x="121" y="88"/>
                    <a:pt x="121" y="89"/>
                    <a:pt x="120" y="90"/>
                  </a:cubicBezTo>
                  <a:cubicBezTo>
                    <a:pt x="119" y="91"/>
                    <a:pt x="117" y="93"/>
                    <a:pt x="116" y="94"/>
                  </a:cubicBezTo>
                  <a:cubicBezTo>
                    <a:pt x="115" y="95"/>
                    <a:pt x="113" y="95"/>
                    <a:pt x="113" y="96"/>
                  </a:cubicBezTo>
                  <a:cubicBezTo>
                    <a:pt x="112" y="97"/>
                    <a:pt x="113" y="101"/>
                    <a:pt x="112" y="102"/>
                  </a:cubicBezTo>
                  <a:cubicBezTo>
                    <a:pt x="112" y="104"/>
                    <a:pt x="111" y="107"/>
                    <a:pt x="110" y="108"/>
                  </a:cubicBezTo>
                  <a:cubicBezTo>
                    <a:pt x="110" y="109"/>
                    <a:pt x="110" y="111"/>
                    <a:pt x="110" y="112"/>
                  </a:cubicBezTo>
                  <a:cubicBezTo>
                    <a:pt x="109" y="112"/>
                    <a:pt x="107" y="111"/>
                    <a:pt x="107" y="111"/>
                  </a:cubicBezTo>
                  <a:cubicBezTo>
                    <a:pt x="105" y="110"/>
                    <a:pt x="102" y="109"/>
                    <a:pt x="100" y="108"/>
                  </a:cubicBezTo>
                  <a:cubicBezTo>
                    <a:pt x="98" y="108"/>
                    <a:pt x="93" y="108"/>
                    <a:pt x="91" y="108"/>
                  </a:cubicBezTo>
                  <a:cubicBezTo>
                    <a:pt x="89" y="108"/>
                    <a:pt x="84" y="109"/>
                    <a:pt x="82" y="109"/>
                  </a:cubicBezTo>
                  <a:cubicBezTo>
                    <a:pt x="79" y="110"/>
                    <a:pt x="74" y="110"/>
                    <a:pt x="72" y="109"/>
                  </a:cubicBezTo>
                  <a:cubicBezTo>
                    <a:pt x="71" y="109"/>
                    <a:pt x="69" y="108"/>
                    <a:pt x="68" y="108"/>
                  </a:cubicBezTo>
                  <a:cubicBezTo>
                    <a:pt x="66" y="106"/>
                    <a:pt x="60" y="105"/>
                    <a:pt x="59" y="103"/>
                  </a:cubicBezTo>
                  <a:cubicBezTo>
                    <a:pt x="57" y="101"/>
                    <a:pt x="58" y="96"/>
                    <a:pt x="57" y="95"/>
                  </a:cubicBezTo>
                  <a:cubicBezTo>
                    <a:pt x="55" y="93"/>
                    <a:pt x="51" y="90"/>
                    <a:pt x="49" y="90"/>
                  </a:cubicBezTo>
                  <a:cubicBezTo>
                    <a:pt x="47" y="90"/>
                    <a:pt x="43" y="92"/>
                    <a:pt x="41" y="92"/>
                  </a:cubicBezTo>
                  <a:cubicBezTo>
                    <a:pt x="39" y="92"/>
                    <a:pt x="35" y="92"/>
                    <a:pt x="34" y="91"/>
                  </a:cubicBezTo>
                  <a:cubicBezTo>
                    <a:pt x="32" y="91"/>
                    <a:pt x="29" y="88"/>
                    <a:pt x="28" y="87"/>
                  </a:cubicBezTo>
                  <a:cubicBezTo>
                    <a:pt x="27" y="86"/>
                    <a:pt x="24" y="86"/>
                    <a:pt x="23" y="86"/>
                  </a:cubicBezTo>
                  <a:cubicBezTo>
                    <a:pt x="22" y="85"/>
                    <a:pt x="21" y="83"/>
                    <a:pt x="21" y="82"/>
                  </a:cubicBezTo>
                  <a:cubicBezTo>
                    <a:pt x="20" y="81"/>
                    <a:pt x="19" y="80"/>
                    <a:pt x="18" y="79"/>
                  </a:cubicBezTo>
                  <a:cubicBezTo>
                    <a:pt x="16" y="78"/>
                    <a:pt x="12" y="79"/>
                    <a:pt x="10" y="79"/>
                  </a:cubicBezTo>
                  <a:cubicBezTo>
                    <a:pt x="9" y="79"/>
                    <a:pt x="7" y="79"/>
                    <a:pt x="5" y="80"/>
                  </a:cubicBezTo>
                  <a:cubicBezTo>
                    <a:pt x="5" y="78"/>
                    <a:pt x="4" y="77"/>
                    <a:pt x="4" y="76"/>
                  </a:cubicBezTo>
                  <a:cubicBezTo>
                    <a:pt x="4" y="75"/>
                    <a:pt x="4" y="73"/>
                    <a:pt x="4" y="72"/>
                  </a:cubicBezTo>
                  <a:cubicBezTo>
                    <a:pt x="4" y="70"/>
                    <a:pt x="3" y="68"/>
                    <a:pt x="2" y="67"/>
                  </a:cubicBezTo>
                  <a:cubicBezTo>
                    <a:pt x="2" y="66"/>
                    <a:pt x="1" y="64"/>
                    <a:pt x="1" y="63"/>
                  </a:cubicBezTo>
                  <a:cubicBezTo>
                    <a:pt x="0" y="61"/>
                    <a:pt x="1" y="58"/>
                    <a:pt x="1" y="56"/>
                  </a:cubicBezTo>
                  <a:cubicBezTo>
                    <a:pt x="1" y="55"/>
                    <a:pt x="1" y="51"/>
                    <a:pt x="1" y="49"/>
                  </a:cubicBezTo>
                  <a:cubicBezTo>
                    <a:pt x="1" y="48"/>
                    <a:pt x="2" y="45"/>
                    <a:pt x="3" y="43"/>
                  </a:cubicBezTo>
                  <a:cubicBezTo>
                    <a:pt x="3" y="42"/>
                    <a:pt x="4" y="40"/>
                    <a:pt x="4" y="39"/>
                  </a:cubicBezTo>
                  <a:cubicBezTo>
                    <a:pt x="5" y="38"/>
                    <a:pt x="5" y="35"/>
                    <a:pt x="4" y="34"/>
                  </a:cubicBezTo>
                  <a:cubicBezTo>
                    <a:pt x="4" y="33"/>
                    <a:pt x="3" y="32"/>
                    <a:pt x="3" y="31"/>
                  </a:cubicBezTo>
                  <a:cubicBezTo>
                    <a:pt x="2" y="30"/>
                    <a:pt x="2" y="28"/>
                    <a:pt x="2" y="27"/>
                  </a:cubicBezTo>
                  <a:cubicBezTo>
                    <a:pt x="2" y="27"/>
                    <a:pt x="2" y="26"/>
                    <a:pt x="2" y="25"/>
                  </a:cubicBezTo>
                  <a:cubicBezTo>
                    <a:pt x="2" y="25"/>
                    <a:pt x="2" y="25"/>
                    <a:pt x="2" y="25"/>
                  </a:cubicBezTo>
                  <a:cubicBezTo>
                    <a:pt x="8" y="25"/>
                    <a:pt x="22" y="24"/>
                    <a:pt x="28" y="24"/>
                  </a:cubicBezTo>
                  <a:cubicBezTo>
                    <a:pt x="34" y="23"/>
                    <a:pt x="44" y="22"/>
                    <a:pt x="49" y="21"/>
                  </a:cubicBezTo>
                  <a:cubicBezTo>
                    <a:pt x="54" y="20"/>
                    <a:pt x="64" y="17"/>
                    <a:pt x="69" y="16"/>
                  </a:cubicBezTo>
                  <a:cubicBezTo>
                    <a:pt x="73" y="15"/>
                    <a:pt x="81" y="15"/>
                    <a:pt x="84" y="12"/>
                  </a:cubicBezTo>
                  <a:cubicBezTo>
                    <a:pt x="85" y="12"/>
                    <a:pt x="86" y="9"/>
                    <a:pt x="87" y="8"/>
                  </a:cubicBezTo>
                  <a:cubicBezTo>
                    <a:pt x="87" y="7"/>
                    <a:pt x="87" y="4"/>
                    <a:pt x="88" y="3"/>
                  </a:cubicBezTo>
                  <a:cubicBezTo>
                    <a:pt x="90" y="2"/>
                    <a:pt x="95" y="1"/>
                    <a:pt x="98" y="1"/>
                  </a:cubicBezTo>
                  <a:cubicBezTo>
                    <a:pt x="101" y="0"/>
                    <a:pt x="108" y="1"/>
                    <a:pt x="111" y="1"/>
                  </a:cubicBezTo>
                  <a:cubicBezTo>
                    <a:pt x="113" y="2"/>
                    <a:pt x="118" y="4"/>
                    <a:pt x="120" y="4"/>
                  </a:cubicBezTo>
                  <a:cubicBezTo>
                    <a:pt x="123" y="5"/>
                    <a:pt x="128" y="7"/>
                    <a:pt x="130" y="7"/>
                  </a:cubicBezTo>
                  <a:cubicBezTo>
                    <a:pt x="133" y="7"/>
                    <a:pt x="139" y="8"/>
                    <a:pt x="142" y="7"/>
                  </a:cubicBezTo>
                  <a:cubicBezTo>
                    <a:pt x="144" y="6"/>
                    <a:pt x="148" y="3"/>
                    <a:pt x="150" y="2"/>
                  </a:cubicBezTo>
                  <a:cubicBezTo>
                    <a:pt x="151" y="2"/>
                    <a:pt x="154" y="2"/>
                    <a:pt x="156" y="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77" name="Freeform 104">
              <a:extLst>
                <a:ext uri="{FF2B5EF4-FFF2-40B4-BE49-F238E27FC236}">
                  <a16:creationId xmlns:a16="http://schemas.microsoft.com/office/drawing/2014/main" id="{024814FF-FF16-4ED7-AF30-AC3AE5CCA4B6}"/>
                </a:ext>
              </a:extLst>
            </p:cNvPr>
            <p:cNvSpPr>
              <a:spLocks/>
            </p:cNvSpPr>
            <p:nvPr/>
          </p:nvSpPr>
          <p:spPr bwMode="auto">
            <a:xfrm>
              <a:off x="6277647" y="3724722"/>
              <a:ext cx="21689" cy="18979"/>
            </a:xfrm>
            <a:custGeom>
              <a:avLst/>
              <a:gdLst/>
              <a:ahLst/>
              <a:cxnLst>
                <a:cxn ang="0">
                  <a:pos x="8" y="3"/>
                </a:cxn>
                <a:cxn ang="0">
                  <a:pos x="6" y="7"/>
                </a:cxn>
                <a:cxn ang="0">
                  <a:pos x="3" y="7"/>
                </a:cxn>
                <a:cxn ang="0">
                  <a:pos x="0" y="5"/>
                </a:cxn>
                <a:cxn ang="0">
                  <a:pos x="1" y="2"/>
                </a:cxn>
                <a:cxn ang="0">
                  <a:pos x="3" y="2"/>
                </a:cxn>
                <a:cxn ang="0">
                  <a:pos x="5" y="1"/>
                </a:cxn>
                <a:cxn ang="0">
                  <a:pos x="6" y="1"/>
                </a:cxn>
                <a:cxn ang="0">
                  <a:pos x="8" y="3"/>
                </a:cxn>
              </a:cxnLst>
              <a:rect l="0" t="0" r="r" b="b"/>
              <a:pathLst>
                <a:path w="8" h="7">
                  <a:moveTo>
                    <a:pt x="8" y="3"/>
                  </a:moveTo>
                  <a:cubicBezTo>
                    <a:pt x="8" y="4"/>
                    <a:pt x="7" y="6"/>
                    <a:pt x="6" y="7"/>
                  </a:cubicBezTo>
                  <a:cubicBezTo>
                    <a:pt x="5" y="7"/>
                    <a:pt x="4" y="7"/>
                    <a:pt x="3" y="7"/>
                  </a:cubicBezTo>
                  <a:cubicBezTo>
                    <a:pt x="2" y="7"/>
                    <a:pt x="1" y="5"/>
                    <a:pt x="0" y="5"/>
                  </a:cubicBezTo>
                  <a:cubicBezTo>
                    <a:pt x="0" y="4"/>
                    <a:pt x="1" y="2"/>
                    <a:pt x="1" y="2"/>
                  </a:cubicBezTo>
                  <a:cubicBezTo>
                    <a:pt x="2" y="2"/>
                    <a:pt x="3" y="2"/>
                    <a:pt x="3" y="2"/>
                  </a:cubicBezTo>
                  <a:cubicBezTo>
                    <a:pt x="4" y="2"/>
                    <a:pt x="4" y="1"/>
                    <a:pt x="5" y="1"/>
                  </a:cubicBezTo>
                  <a:cubicBezTo>
                    <a:pt x="5" y="0"/>
                    <a:pt x="6" y="1"/>
                    <a:pt x="6" y="1"/>
                  </a:cubicBezTo>
                  <a:cubicBezTo>
                    <a:pt x="6" y="2"/>
                    <a:pt x="8" y="3"/>
                    <a:pt x="8" y="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78" name="Freeform 105">
              <a:extLst>
                <a:ext uri="{FF2B5EF4-FFF2-40B4-BE49-F238E27FC236}">
                  <a16:creationId xmlns:a16="http://schemas.microsoft.com/office/drawing/2014/main" id="{6EE3AC17-1296-4063-AD5F-6F3B8D9A0796}"/>
                </a:ext>
              </a:extLst>
            </p:cNvPr>
            <p:cNvSpPr>
              <a:spLocks/>
            </p:cNvSpPr>
            <p:nvPr/>
          </p:nvSpPr>
          <p:spPr bwMode="auto">
            <a:xfrm>
              <a:off x="6334582" y="3868412"/>
              <a:ext cx="43379" cy="40668"/>
            </a:xfrm>
            <a:custGeom>
              <a:avLst/>
              <a:gdLst/>
              <a:ahLst/>
              <a:cxnLst>
                <a:cxn ang="0">
                  <a:pos x="16" y="6"/>
                </a:cxn>
                <a:cxn ang="0">
                  <a:pos x="17" y="13"/>
                </a:cxn>
                <a:cxn ang="0">
                  <a:pos x="13" y="15"/>
                </a:cxn>
                <a:cxn ang="0">
                  <a:pos x="7" y="15"/>
                </a:cxn>
                <a:cxn ang="0">
                  <a:pos x="4" y="13"/>
                </a:cxn>
                <a:cxn ang="0">
                  <a:pos x="2" y="13"/>
                </a:cxn>
                <a:cxn ang="0">
                  <a:pos x="0" y="10"/>
                </a:cxn>
                <a:cxn ang="0">
                  <a:pos x="3" y="7"/>
                </a:cxn>
                <a:cxn ang="0">
                  <a:pos x="6" y="2"/>
                </a:cxn>
                <a:cxn ang="0">
                  <a:pos x="9" y="0"/>
                </a:cxn>
                <a:cxn ang="0">
                  <a:pos x="12" y="0"/>
                </a:cxn>
                <a:cxn ang="0">
                  <a:pos x="15" y="3"/>
                </a:cxn>
                <a:cxn ang="0">
                  <a:pos x="16" y="6"/>
                </a:cxn>
              </a:cxnLst>
              <a:rect l="0" t="0" r="r" b="b"/>
              <a:pathLst>
                <a:path w="17" h="15">
                  <a:moveTo>
                    <a:pt x="16" y="6"/>
                  </a:moveTo>
                  <a:cubicBezTo>
                    <a:pt x="16" y="8"/>
                    <a:pt x="17" y="12"/>
                    <a:pt x="17" y="13"/>
                  </a:cubicBezTo>
                  <a:cubicBezTo>
                    <a:pt x="16" y="14"/>
                    <a:pt x="14" y="15"/>
                    <a:pt x="13" y="15"/>
                  </a:cubicBezTo>
                  <a:cubicBezTo>
                    <a:pt x="11" y="15"/>
                    <a:pt x="8" y="15"/>
                    <a:pt x="7" y="15"/>
                  </a:cubicBezTo>
                  <a:cubicBezTo>
                    <a:pt x="6" y="14"/>
                    <a:pt x="5" y="13"/>
                    <a:pt x="4" y="13"/>
                  </a:cubicBezTo>
                  <a:cubicBezTo>
                    <a:pt x="4" y="13"/>
                    <a:pt x="2" y="13"/>
                    <a:pt x="2" y="13"/>
                  </a:cubicBezTo>
                  <a:cubicBezTo>
                    <a:pt x="1" y="12"/>
                    <a:pt x="0" y="11"/>
                    <a:pt x="0" y="10"/>
                  </a:cubicBezTo>
                  <a:cubicBezTo>
                    <a:pt x="0" y="9"/>
                    <a:pt x="2" y="8"/>
                    <a:pt x="3" y="7"/>
                  </a:cubicBezTo>
                  <a:cubicBezTo>
                    <a:pt x="3" y="6"/>
                    <a:pt x="5" y="3"/>
                    <a:pt x="6" y="2"/>
                  </a:cubicBezTo>
                  <a:cubicBezTo>
                    <a:pt x="6" y="2"/>
                    <a:pt x="8" y="0"/>
                    <a:pt x="9" y="0"/>
                  </a:cubicBezTo>
                  <a:cubicBezTo>
                    <a:pt x="10" y="0"/>
                    <a:pt x="11" y="0"/>
                    <a:pt x="12" y="0"/>
                  </a:cubicBezTo>
                  <a:cubicBezTo>
                    <a:pt x="13" y="0"/>
                    <a:pt x="14" y="2"/>
                    <a:pt x="15" y="3"/>
                  </a:cubicBezTo>
                  <a:cubicBezTo>
                    <a:pt x="15" y="4"/>
                    <a:pt x="16" y="6"/>
                    <a:pt x="16" y="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79" name="Freeform 106">
              <a:extLst>
                <a:ext uri="{FF2B5EF4-FFF2-40B4-BE49-F238E27FC236}">
                  <a16:creationId xmlns:a16="http://schemas.microsoft.com/office/drawing/2014/main" id="{ED578848-0F3C-4937-8B12-592D1B9288B4}"/>
                </a:ext>
              </a:extLst>
            </p:cNvPr>
            <p:cNvSpPr>
              <a:spLocks/>
            </p:cNvSpPr>
            <p:nvPr/>
          </p:nvSpPr>
          <p:spPr bwMode="auto">
            <a:xfrm>
              <a:off x="6472850" y="3046932"/>
              <a:ext cx="176226" cy="195203"/>
            </a:xfrm>
            <a:custGeom>
              <a:avLst/>
              <a:gdLst/>
              <a:ahLst/>
              <a:cxnLst>
                <a:cxn ang="0">
                  <a:pos x="62" y="66"/>
                </a:cxn>
                <a:cxn ang="0">
                  <a:pos x="66" y="61"/>
                </a:cxn>
                <a:cxn ang="0">
                  <a:pos x="63" y="52"/>
                </a:cxn>
                <a:cxn ang="0">
                  <a:pos x="52" y="41"/>
                </a:cxn>
                <a:cxn ang="0">
                  <a:pos x="41" y="37"/>
                </a:cxn>
                <a:cxn ang="0">
                  <a:pos x="36" y="32"/>
                </a:cxn>
                <a:cxn ang="0">
                  <a:pos x="35" y="24"/>
                </a:cxn>
                <a:cxn ang="0">
                  <a:pos x="35" y="18"/>
                </a:cxn>
                <a:cxn ang="0">
                  <a:pos x="33" y="15"/>
                </a:cxn>
                <a:cxn ang="0">
                  <a:pos x="26" y="10"/>
                </a:cxn>
                <a:cxn ang="0">
                  <a:pos x="18" y="6"/>
                </a:cxn>
                <a:cxn ang="0">
                  <a:pos x="14" y="1"/>
                </a:cxn>
                <a:cxn ang="0">
                  <a:pos x="8" y="1"/>
                </a:cxn>
                <a:cxn ang="0">
                  <a:pos x="4" y="5"/>
                </a:cxn>
                <a:cxn ang="0">
                  <a:pos x="4" y="8"/>
                </a:cxn>
                <a:cxn ang="0">
                  <a:pos x="6" y="11"/>
                </a:cxn>
                <a:cxn ang="0">
                  <a:pos x="10" y="13"/>
                </a:cxn>
                <a:cxn ang="0">
                  <a:pos x="10" y="17"/>
                </a:cxn>
                <a:cxn ang="0">
                  <a:pos x="7" y="21"/>
                </a:cxn>
                <a:cxn ang="0">
                  <a:pos x="2" y="24"/>
                </a:cxn>
                <a:cxn ang="0">
                  <a:pos x="0" y="28"/>
                </a:cxn>
                <a:cxn ang="0">
                  <a:pos x="1" y="33"/>
                </a:cxn>
                <a:cxn ang="0">
                  <a:pos x="5" y="34"/>
                </a:cxn>
                <a:cxn ang="0">
                  <a:pos x="10" y="34"/>
                </a:cxn>
                <a:cxn ang="0">
                  <a:pos x="13" y="37"/>
                </a:cxn>
                <a:cxn ang="0">
                  <a:pos x="15" y="42"/>
                </a:cxn>
                <a:cxn ang="0">
                  <a:pos x="21" y="42"/>
                </a:cxn>
                <a:cxn ang="0">
                  <a:pos x="28" y="41"/>
                </a:cxn>
                <a:cxn ang="0">
                  <a:pos x="32" y="43"/>
                </a:cxn>
                <a:cxn ang="0">
                  <a:pos x="34" y="49"/>
                </a:cxn>
                <a:cxn ang="0">
                  <a:pos x="32" y="54"/>
                </a:cxn>
                <a:cxn ang="0">
                  <a:pos x="27" y="57"/>
                </a:cxn>
                <a:cxn ang="0">
                  <a:pos x="26" y="59"/>
                </a:cxn>
                <a:cxn ang="0">
                  <a:pos x="27" y="63"/>
                </a:cxn>
                <a:cxn ang="0">
                  <a:pos x="29" y="66"/>
                </a:cxn>
                <a:cxn ang="0">
                  <a:pos x="35" y="68"/>
                </a:cxn>
                <a:cxn ang="0">
                  <a:pos x="36" y="64"/>
                </a:cxn>
                <a:cxn ang="0">
                  <a:pos x="40" y="61"/>
                </a:cxn>
                <a:cxn ang="0">
                  <a:pos x="45" y="61"/>
                </a:cxn>
                <a:cxn ang="0">
                  <a:pos x="47" y="63"/>
                </a:cxn>
                <a:cxn ang="0">
                  <a:pos x="49" y="65"/>
                </a:cxn>
                <a:cxn ang="0">
                  <a:pos x="47" y="67"/>
                </a:cxn>
                <a:cxn ang="0">
                  <a:pos x="43" y="69"/>
                </a:cxn>
                <a:cxn ang="0">
                  <a:pos x="42" y="71"/>
                </a:cxn>
                <a:cxn ang="0">
                  <a:pos x="44" y="74"/>
                </a:cxn>
                <a:cxn ang="0">
                  <a:pos x="51" y="74"/>
                </a:cxn>
                <a:cxn ang="0">
                  <a:pos x="55" y="70"/>
                </a:cxn>
                <a:cxn ang="0">
                  <a:pos x="59" y="68"/>
                </a:cxn>
                <a:cxn ang="0">
                  <a:pos x="62" y="66"/>
                </a:cxn>
              </a:cxnLst>
              <a:rect l="0" t="0" r="r" b="b"/>
              <a:pathLst>
                <a:path w="67" h="75">
                  <a:moveTo>
                    <a:pt x="62" y="66"/>
                  </a:moveTo>
                  <a:cubicBezTo>
                    <a:pt x="63" y="65"/>
                    <a:pt x="66" y="63"/>
                    <a:pt x="66" y="61"/>
                  </a:cubicBezTo>
                  <a:cubicBezTo>
                    <a:pt x="67" y="59"/>
                    <a:pt x="64" y="54"/>
                    <a:pt x="63" y="52"/>
                  </a:cubicBezTo>
                  <a:cubicBezTo>
                    <a:pt x="61" y="49"/>
                    <a:pt x="55" y="43"/>
                    <a:pt x="52" y="41"/>
                  </a:cubicBezTo>
                  <a:cubicBezTo>
                    <a:pt x="49" y="39"/>
                    <a:pt x="44" y="39"/>
                    <a:pt x="41" y="37"/>
                  </a:cubicBezTo>
                  <a:cubicBezTo>
                    <a:pt x="40" y="36"/>
                    <a:pt x="37" y="34"/>
                    <a:pt x="36" y="32"/>
                  </a:cubicBezTo>
                  <a:cubicBezTo>
                    <a:pt x="35" y="30"/>
                    <a:pt x="35" y="26"/>
                    <a:pt x="35" y="24"/>
                  </a:cubicBezTo>
                  <a:cubicBezTo>
                    <a:pt x="35" y="22"/>
                    <a:pt x="36" y="19"/>
                    <a:pt x="35" y="18"/>
                  </a:cubicBezTo>
                  <a:cubicBezTo>
                    <a:pt x="35" y="17"/>
                    <a:pt x="34" y="15"/>
                    <a:pt x="33" y="15"/>
                  </a:cubicBezTo>
                  <a:cubicBezTo>
                    <a:pt x="32" y="13"/>
                    <a:pt x="28" y="11"/>
                    <a:pt x="26" y="10"/>
                  </a:cubicBezTo>
                  <a:cubicBezTo>
                    <a:pt x="24" y="9"/>
                    <a:pt x="20" y="8"/>
                    <a:pt x="18" y="6"/>
                  </a:cubicBezTo>
                  <a:cubicBezTo>
                    <a:pt x="17" y="5"/>
                    <a:pt x="16" y="1"/>
                    <a:pt x="14" y="1"/>
                  </a:cubicBezTo>
                  <a:cubicBezTo>
                    <a:pt x="13" y="0"/>
                    <a:pt x="9" y="0"/>
                    <a:pt x="8" y="1"/>
                  </a:cubicBezTo>
                  <a:cubicBezTo>
                    <a:pt x="7" y="1"/>
                    <a:pt x="5" y="3"/>
                    <a:pt x="4" y="5"/>
                  </a:cubicBezTo>
                  <a:cubicBezTo>
                    <a:pt x="4" y="5"/>
                    <a:pt x="3" y="7"/>
                    <a:pt x="4" y="8"/>
                  </a:cubicBezTo>
                  <a:cubicBezTo>
                    <a:pt x="4" y="9"/>
                    <a:pt x="5" y="11"/>
                    <a:pt x="6" y="11"/>
                  </a:cubicBezTo>
                  <a:cubicBezTo>
                    <a:pt x="7" y="12"/>
                    <a:pt x="10" y="12"/>
                    <a:pt x="10" y="13"/>
                  </a:cubicBezTo>
                  <a:cubicBezTo>
                    <a:pt x="11" y="14"/>
                    <a:pt x="10" y="16"/>
                    <a:pt x="10" y="17"/>
                  </a:cubicBezTo>
                  <a:cubicBezTo>
                    <a:pt x="9" y="18"/>
                    <a:pt x="8" y="20"/>
                    <a:pt x="7" y="21"/>
                  </a:cubicBezTo>
                  <a:cubicBezTo>
                    <a:pt x="6" y="22"/>
                    <a:pt x="3" y="23"/>
                    <a:pt x="2" y="24"/>
                  </a:cubicBezTo>
                  <a:cubicBezTo>
                    <a:pt x="1" y="25"/>
                    <a:pt x="0" y="27"/>
                    <a:pt x="0" y="28"/>
                  </a:cubicBezTo>
                  <a:cubicBezTo>
                    <a:pt x="0" y="30"/>
                    <a:pt x="0" y="32"/>
                    <a:pt x="1" y="33"/>
                  </a:cubicBezTo>
                  <a:cubicBezTo>
                    <a:pt x="2" y="34"/>
                    <a:pt x="4" y="34"/>
                    <a:pt x="5" y="34"/>
                  </a:cubicBezTo>
                  <a:cubicBezTo>
                    <a:pt x="6" y="35"/>
                    <a:pt x="9" y="34"/>
                    <a:pt x="10" y="34"/>
                  </a:cubicBezTo>
                  <a:cubicBezTo>
                    <a:pt x="11" y="34"/>
                    <a:pt x="12" y="36"/>
                    <a:pt x="13" y="37"/>
                  </a:cubicBezTo>
                  <a:cubicBezTo>
                    <a:pt x="14" y="38"/>
                    <a:pt x="14" y="41"/>
                    <a:pt x="15" y="42"/>
                  </a:cubicBezTo>
                  <a:cubicBezTo>
                    <a:pt x="16" y="42"/>
                    <a:pt x="20" y="42"/>
                    <a:pt x="21" y="42"/>
                  </a:cubicBezTo>
                  <a:cubicBezTo>
                    <a:pt x="23" y="42"/>
                    <a:pt x="26" y="41"/>
                    <a:pt x="28" y="41"/>
                  </a:cubicBezTo>
                  <a:cubicBezTo>
                    <a:pt x="29" y="41"/>
                    <a:pt x="31" y="42"/>
                    <a:pt x="32" y="43"/>
                  </a:cubicBezTo>
                  <a:cubicBezTo>
                    <a:pt x="33" y="44"/>
                    <a:pt x="35" y="48"/>
                    <a:pt x="34" y="49"/>
                  </a:cubicBezTo>
                  <a:cubicBezTo>
                    <a:pt x="34" y="51"/>
                    <a:pt x="33" y="53"/>
                    <a:pt x="32" y="54"/>
                  </a:cubicBezTo>
                  <a:cubicBezTo>
                    <a:pt x="31" y="55"/>
                    <a:pt x="28" y="56"/>
                    <a:pt x="27" y="57"/>
                  </a:cubicBezTo>
                  <a:cubicBezTo>
                    <a:pt x="27" y="57"/>
                    <a:pt x="26" y="59"/>
                    <a:pt x="26" y="59"/>
                  </a:cubicBezTo>
                  <a:cubicBezTo>
                    <a:pt x="26" y="60"/>
                    <a:pt x="27" y="62"/>
                    <a:pt x="27" y="63"/>
                  </a:cubicBezTo>
                  <a:cubicBezTo>
                    <a:pt x="27" y="64"/>
                    <a:pt x="28" y="66"/>
                    <a:pt x="29" y="66"/>
                  </a:cubicBezTo>
                  <a:cubicBezTo>
                    <a:pt x="30" y="67"/>
                    <a:pt x="33" y="68"/>
                    <a:pt x="35" y="68"/>
                  </a:cubicBezTo>
                  <a:cubicBezTo>
                    <a:pt x="36" y="67"/>
                    <a:pt x="36" y="65"/>
                    <a:pt x="36" y="64"/>
                  </a:cubicBezTo>
                  <a:cubicBezTo>
                    <a:pt x="37" y="63"/>
                    <a:pt x="39" y="61"/>
                    <a:pt x="40" y="61"/>
                  </a:cubicBezTo>
                  <a:cubicBezTo>
                    <a:pt x="41" y="60"/>
                    <a:pt x="44" y="60"/>
                    <a:pt x="45" y="61"/>
                  </a:cubicBezTo>
                  <a:cubicBezTo>
                    <a:pt x="46" y="61"/>
                    <a:pt x="47" y="62"/>
                    <a:pt x="47" y="63"/>
                  </a:cubicBezTo>
                  <a:cubicBezTo>
                    <a:pt x="48" y="63"/>
                    <a:pt x="49" y="64"/>
                    <a:pt x="49" y="65"/>
                  </a:cubicBezTo>
                  <a:cubicBezTo>
                    <a:pt x="49" y="65"/>
                    <a:pt x="48" y="66"/>
                    <a:pt x="47" y="67"/>
                  </a:cubicBezTo>
                  <a:cubicBezTo>
                    <a:pt x="46" y="68"/>
                    <a:pt x="43" y="68"/>
                    <a:pt x="43" y="69"/>
                  </a:cubicBezTo>
                  <a:cubicBezTo>
                    <a:pt x="42" y="69"/>
                    <a:pt x="42" y="71"/>
                    <a:pt x="42" y="71"/>
                  </a:cubicBezTo>
                  <a:cubicBezTo>
                    <a:pt x="42" y="72"/>
                    <a:pt x="44" y="73"/>
                    <a:pt x="44" y="74"/>
                  </a:cubicBezTo>
                  <a:cubicBezTo>
                    <a:pt x="46" y="74"/>
                    <a:pt x="50" y="75"/>
                    <a:pt x="51" y="74"/>
                  </a:cubicBezTo>
                  <a:cubicBezTo>
                    <a:pt x="53" y="74"/>
                    <a:pt x="54" y="71"/>
                    <a:pt x="55" y="70"/>
                  </a:cubicBezTo>
                  <a:cubicBezTo>
                    <a:pt x="56" y="69"/>
                    <a:pt x="58" y="69"/>
                    <a:pt x="59" y="68"/>
                  </a:cubicBezTo>
                  <a:cubicBezTo>
                    <a:pt x="60" y="68"/>
                    <a:pt x="62" y="67"/>
                    <a:pt x="62" y="6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80" name="Freeform 107">
              <a:extLst>
                <a:ext uri="{FF2B5EF4-FFF2-40B4-BE49-F238E27FC236}">
                  <a16:creationId xmlns:a16="http://schemas.microsoft.com/office/drawing/2014/main" id="{A9ED2CE9-59E7-4C43-97B5-4425007C6E26}"/>
                </a:ext>
              </a:extLst>
            </p:cNvPr>
            <p:cNvSpPr>
              <a:spLocks/>
            </p:cNvSpPr>
            <p:nvPr/>
          </p:nvSpPr>
          <p:spPr bwMode="auto">
            <a:xfrm>
              <a:off x="5388387" y="2987287"/>
              <a:ext cx="1192910" cy="940773"/>
            </a:xfrm>
            <a:custGeom>
              <a:avLst/>
              <a:gdLst/>
              <a:ahLst/>
              <a:cxnLst>
                <a:cxn ang="0">
                  <a:pos x="451" y="342"/>
                </a:cxn>
                <a:cxn ang="0">
                  <a:pos x="426" y="360"/>
                </a:cxn>
                <a:cxn ang="0">
                  <a:pos x="414" y="341"/>
                </a:cxn>
                <a:cxn ang="0">
                  <a:pos x="404" y="351"/>
                </a:cxn>
                <a:cxn ang="0">
                  <a:pos x="386" y="338"/>
                </a:cxn>
                <a:cxn ang="0">
                  <a:pos x="357" y="307"/>
                </a:cxn>
                <a:cxn ang="0">
                  <a:pos x="359" y="290"/>
                </a:cxn>
                <a:cxn ang="0">
                  <a:pos x="349" y="271"/>
                </a:cxn>
                <a:cxn ang="0">
                  <a:pos x="337" y="274"/>
                </a:cxn>
                <a:cxn ang="0">
                  <a:pos x="342" y="259"/>
                </a:cxn>
                <a:cxn ang="0">
                  <a:pos x="333" y="259"/>
                </a:cxn>
                <a:cxn ang="0">
                  <a:pos x="329" y="243"/>
                </a:cxn>
                <a:cxn ang="0">
                  <a:pos x="313" y="236"/>
                </a:cxn>
                <a:cxn ang="0">
                  <a:pos x="315" y="218"/>
                </a:cxn>
                <a:cxn ang="0">
                  <a:pos x="279" y="221"/>
                </a:cxn>
                <a:cxn ang="0">
                  <a:pos x="255" y="212"/>
                </a:cxn>
                <a:cxn ang="0">
                  <a:pos x="228" y="212"/>
                </a:cxn>
                <a:cxn ang="0">
                  <a:pos x="209" y="209"/>
                </a:cxn>
                <a:cxn ang="0">
                  <a:pos x="202" y="204"/>
                </a:cxn>
                <a:cxn ang="0">
                  <a:pos x="204" y="187"/>
                </a:cxn>
                <a:cxn ang="0">
                  <a:pos x="204" y="165"/>
                </a:cxn>
                <a:cxn ang="0">
                  <a:pos x="177" y="153"/>
                </a:cxn>
                <a:cxn ang="0">
                  <a:pos x="162" y="128"/>
                </a:cxn>
                <a:cxn ang="0">
                  <a:pos x="128" y="98"/>
                </a:cxn>
                <a:cxn ang="0">
                  <a:pos x="99" y="76"/>
                </a:cxn>
                <a:cxn ang="0">
                  <a:pos x="71" y="62"/>
                </a:cxn>
                <a:cxn ang="0">
                  <a:pos x="51" y="57"/>
                </a:cxn>
                <a:cxn ang="0">
                  <a:pos x="36" y="49"/>
                </a:cxn>
                <a:cxn ang="0">
                  <a:pos x="39" y="61"/>
                </a:cxn>
                <a:cxn ang="0">
                  <a:pos x="17" y="67"/>
                </a:cxn>
                <a:cxn ang="0">
                  <a:pos x="8" y="57"/>
                </a:cxn>
                <a:cxn ang="0">
                  <a:pos x="52" y="41"/>
                </a:cxn>
                <a:cxn ang="0">
                  <a:pos x="69" y="17"/>
                </a:cxn>
                <a:cxn ang="0">
                  <a:pos x="97" y="12"/>
                </a:cxn>
                <a:cxn ang="0">
                  <a:pos x="114" y="0"/>
                </a:cxn>
                <a:cxn ang="0">
                  <a:pos x="139" y="17"/>
                </a:cxn>
                <a:cxn ang="0">
                  <a:pos x="156" y="52"/>
                </a:cxn>
                <a:cxn ang="0">
                  <a:pos x="176" y="76"/>
                </a:cxn>
                <a:cxn ang="0">
                  <a:pos x="224" y="93"/>
                </a:cxn>
                <a:cxn ang="0">
                  <a:pos x="250" y="117"/>
                </a:cxn>
                <a:cxn ang="0">
                  <a:pos x="292" y="126"/>
                </a:cxn>
                <a:cxn ang="0">
                  <a:pos x="311" y="120"/>
                </a:cxn>
                <a:cxn ang="0">
                  <a:pos x="326" y="123"/>
                </a:cxn>
                <a:cxn ang="0">
                  <a:pos x="339" y="130"/>
                </a:cxn>
                <a:cxn ang="0">
                  <a:pos x="346" y="159"/>
                </a:cxn>
                <a:cxn ang="0">
                  <a:pos x="357" y="175"/>
                </a:cxn>
                <a:cxn ang="0">
                  <a:pos x="354" y="216"/>
                </a:cxn>
                <a:cxn ang="0">
                  <a:pos x="368" y="258"/>
                </a:cxn>
                <a:cxn ang="0">
                  <a:pos x="392" y="289"/>
                </a:cxn>
                <a:cxn ang="0">
                  <a:pos x="424" y="297"/>
                </a:cxn>
                <a:cxn ang="0">
                  <a:pos x="444" y="298"/>
                </a:cxn>
                <a:cxn ang="0">
                  <a:pos x="454" y="295"/>
                </a:cxn>
                <a:cxn ang="0">
                  <a:pos x="455" y="313"/>
                </a:cxn>
              </a:cxnLst>
              <a:rect l="0" t="0" r="r" b="b"/>
              <a:pathLst>
                <a:path w="457" h="361">
                  <a:moveTo>
                    <a:pt x="457" y="317"/>
                  </a:moveTo>
                  <a:cubicBezTo>
                    <a:pt x="457" y="319"/>
                    <a:pt x="457" y="324"/>
                    <a:pt x="456" y="327"/>
                  </a:cubicBezTo>
                  <a:cubicBezTo>
                    <a:pt x="456" y="328"/>
                    <a:pt x="452" y="330"/>
                    <a:pt x="452" y="332"/>
                  </a:cubicBezTo>
                  <a:cubicBezTo>
                    <a:pt x="451" y="334"/>
                    <a:pt x="452" y="340"/>
                    <a:pt x="451" y="342"/>
                  </a:cubicBezTo>
                  <a:cubicBezTo>
                    <a:pt x="450" y="344"/>
                    <a:pt x="446" y="347"/>
                    <a:pt x="445" y="348"/>
                  </a:cubicBezTo>
                  <a:cubicBezTo>
                    <a:pt x="443" y="351"/>
                    <a:pt x="439" y="356"/>
                    <a:pt x="437" y="358"/>
                  </a:cubicBezTo>
                  <a:cubicBezTo>
                    <a:pt x="436" y="359"/>
                    <a:pt x="433" y="360"/>
                    <a:pt x="431" y="361"/>
                  </a:cubicBezTo>
                  <a:cubicBezTo>
                    <a:pt x="430" y="361"/>
                    <a:pt x="427" y="360"/>
                    <a:pt x="426" y="360"/>
                  </a:cubicBezTo>
                  <a:cubicBezTo>
                    <a:pt x="425" y="359"/>
                    <a:pt x="424" y="356"/>
                    <a:pt x="423" y="354"/>
                  </a:cubicBezTo>
                  <a:cubicBezTo>
                    <a:pt x="423" y="353"/>
                    <a:pt x="423" y="350"/>
                    <a:pt x="423" y="349"/>
                  </a:cubicBezTo>
                  <a:cubicBezTo>
                    <a:pt x="422" y="347"/>
                    <a:pt x="421" y="345"/>
                    <a:pt x="420" y="344"/>
                  </a:cubicBezTo>
                  <a:cubicBezTo>
                    <a:pt x="419" y="343"/>
                    <a:pt x="416" y="342"/>
                    <a:pt x="414" y="341"/>
                  </a:cubicBezTo>
                  <a:cubicBezTo>
                    <a:pt x="413" y="341"/>
                    <a:pt x="409" y="341"/>
                    <a:pt x="407" y="342"/>
                  </a:cubicBezTo>
                  <a:cubicBezTo>
                    <a:pt x="406" y="342"/>
                    <a:pt x="405" y="343"/>
                    <a:pt x="405" y="344"/>
                  </a:cubicBezTo>
                  <a:cubicBezTo>
                    <a:pt x="404" y="345"/>
                    <a:pt x="406" y="347"/>
                    <a:pt x="406" y="348"/>
                  </a:cubicBezTo>
                  <a:cubicBezTo>
                    <a:pt x="406" y="349"/>
                    <a:pt x="404" y="350"/>
                    <a:pt x="404" y="351"/>
                  </a:cubicBezTo>
                  <a:cubicBezTo>
                    <a:pt x="403" y="352"/>
                    <a:pt x="401" y="353"/>
                    <a:pt x="400" y="354"/>
                  </a:cubicBezTo>
                  <a:cubicBezTo>
                    <a:pt x="399" y="354"/>
                    <a:pt x="396" y="354"/>
                    <a:pt x="395" y="353"/>
                  </a:cubicBezTo>
                  <a:cubicBezTo>
                    <a:pt x="393" y="352"/>
                    <a:pt x="390" y="348"/>
                    <a:pt x="389" y="346"/>
                  </a:cubicBezTo>
                  <a:cubicBezTo>
                    <a:pt x="388" y="344"/>
                    <a:pt x="386" y="341"/>
                    <a:pt x="386" y="338"/>
                  </a:cubicBezTo>
                  <a:cubicBezTo>
                    <a:pt x="385" y="336"/>
                    <a:pt x="386" y="330"/>
                    <a:pt x="385" y="327"/>
                  </a:cubicBezTo>
                  <a:cubicBezTo>
                    <a:pt x="384" y="326"/>
                    <a:pt x="383" y="322"/>
                    <a:pt x="381" y="321"/>
                  </a:cubicBezTo>
                  <a:cubicBezTo>
                    <a:pt x="379" y="318"/>
                    <a:pt x="372" y="317"/>
                    <a:pt x="368" y="315"/>
                  </a:cubicBezTo>
                  <a:cubicBezTo>
                    <a:pt x="365" y="313"/>
                    <a:pt x="359" y="310"/>
                    <a:pt x="357" y="307"/>
                  </a:cubicBezTo>
                  <a:cubicBezTo>
                    <a:pt x="356" y="305"/>
                    <a:pt x="355" y="302"/>
                    <a:pt x="354" y="300"/>
                  </a:cubicBezTo>
                  <a:cubicBezTo>
                    <a:pt x="354" y="299"/>
                    <a:pt x="354" y="296"/>
                    <a:pt x="354" y="295"/>
                  </a:cubicBezTo>
                  <a:cubicBezTo>
                    <a:pt x="355" y="294"/>
                    <a:pt x="356" y="293"/>
                    <a:pt x="357" y="292"/>
                  </a:cubicBezTo>
                  <a:cubicBezTo>
                    <a:pt x="357" y="292"/>
                    <a:pt x="359" y="291"/>
                    <a:pt x="359" y="290"/>
                  </a:cubicBezTo>
                  <a:cubicBezTo>
                    <a:pt x="359" y="289"/>
                    <a:pt x="360" y="287"/>
                    <a:pt x="359" y="287"/>
                  </a:cubicBezTo>
                  <a:cubicBezTo>
                    <a:pt x="359" y="285"/>
                    <a:pt x="354" y="283"/>
                    <a:pt x="353" y="281"/>
                  </a:cubicBezTo>
                  <a:cubicBezTo>
                    <a:pt x="352" y="280"/>
                    <a:pt x="351" y="278"/>
                    <a:pt x="351" y="276"/>
                  </a:cubicBezTo>
                  <a:cubicBezTo>
                    <a:pt x="350" y="275"/>
                    <a:pt x="350" y="272"/>
                    <a:pt x="349" y="271"/>
                  </a:cubicBezTo>
                  <a:cubicBezTo>
                    <a:pt x="349" y="270"/>
                    <a:pt x="346" y="269"/>
                    <a:pt x="345" y="269"/>
                  </a:cubicBezTo>
                  <a:cubicBezTo>
                    <a:pt x="344" y="269"/>
                    <a:pt x="342" y="269"/>
                    <a:pt x="341" y="270"/>
                  </a:cubicBezTo>
                  <a:cubicBezTo>
                    <a:pt x="341" y="271"/>
                    <a:pt x="342" y="273"/>
                    <a:pt x="341" y="274"/>
                  </a:cubicBezTo>
                  <a:cubicBezTo>
                    <a:pt x="340" y="275"/>
                    <a:pt x="337" y="274"/>
                    <a:pt x="337" y="274"/>
                  </a:cubicBezTo>
                  <a:cubicBezTo>
                    <a:pt x="336" y="273"/>
                    <a:pt x="336" y="271"/>
                    <a:pt x="336" y="270"/>
                  </a:cubicBezTo>
                  <a:cubicBezTo>
                    <a:pt x="336" y="269"/>
                    <a:pt x="337" y="267"/>
                    <a:pt x="338" y="266"/>
                  </a:cubicBezTo>
                  <a:cubicBezTo>
                    <a:pt x="338" y="266"/>
                    <a:pt x="339" y="265"/>
                    <a:pt x="340" y="265"/>
                  </a:cubicBezTo>
                  <a:cubicBezTo>
                    <a:pt x="341" y="263"/>
                    <a:pt x="342" y="260"/>
                    <a:pt x="342" y="259"/>
                  </a:cubicBezTo>
                  <a:cubicBezTo>
                    <a:pt x="343" y="258"/>
                    <a:pt x="343" y="255"/>
                    <a:pt x="342" y="254"/>
                  </a:cubicBezTo>
                  <a:cubicBezTo>
                    <a:pt x="342" y="253"/>
                    <a:pt x="340" y="253"/>
                    <a:pt x="340" y="253"/>
                  </a:cubicBezTo>
                  <a:cubicBezTo>
                    <a:pt x="338" y="253"/>
                    <a:pt x="337" y="256"/>
                    <a:pt x="336" y="256"/>
                  </a:cubicBezTo>
                  <a:cubicBezTo>
                    <a:pt x="336" y="257"/>
                    <a:pt x="334" y="259"/>
                    <a:pt x="333" y="259"/>
                  </a:cubicBezTo>
                  <a:cubicBezTo>
                    <a:pt x="332" y="259"/>
                    <a:pt x="330" y="258"/>
                    <a:pt x="329" y="257"/>
                  </a:cubicBezTo>
                  <a:cubicBezTo>
                    <a:pt x="328" y="256"/>
                    <a:pt x="328" y="254"/>
                    <a:pt x="328" y="253"/>
                  </a:cubicBezTo>
                  <a:cubicBezTo>
                    <a:pt x="328" y="252"/>
                    <a:pt x="329" y="250"/>
                    <a:pt x="329" y="249"/>
                  </a:cubicBezTo>
                  <a:cubicBezTo>
                    <a:pt x="329" y="247"/>
                    <a:pt x="330" y="244"/>
                    <a:pt x="329" y="243"/>
                  </a:cubicBezTo>
                  <a:cubicBezTo>
                    <a:pt x="329" y="242"/>
                    <a:pt x="327" y="239"/>
                    <a:pt x="326" y="239"/>
                  </a:cubicBezTo>
                  <a:cubicBezTo>
                    <a:pt x="325" y="238"/>
                    <a:pt x="323" y="238"/>
                    <a:pt x="322" y="238"/>
                  </a:cubicBezTo>
                  <a:cubicBezTo>
                    <a:pt x="321" y="238"/>
                    <a:pt x="318" y="238"/>
                    <a:pt x="317" y="238"/>
                  </a:cubicBezTo>
                  <a:cubicBezTo>
                    <a:pt x="316" y="238"/>
                    <a:pt x="314" y="237"/>
                    <a:pt x="313" y="236"/>
                  </a:cubicBezTo>
                  <a:cubicBezTo>
                    <a:pt x="313" y="235"/>
                    <a:pt x="314" y="233"/>
                    <a:pt x="314" y="232"/>
                  </a:cubicBezTo>
                  <a:cubicBezTo>
                    <a:pt x="315" y="232"/>
                    <a:pt x="317" y="231"/>
                    <a:pt x="317" y="230"/>
                  </a:cubicBezTo>
                  <a:cubicBezTo>
                    <a:pt x="318" y="229"/>
                    <a:pt x="317" y="225"/>
                    <a:pt x="317" y="224"/>
                  </a:cubicBezTo>
                  <a:cubicBezTo>
                    <a:pt x="317" y="222"/>
                    <a:pt x="317" y="219"/>
                    <a:pt x="315" y="218"/>
                  </a:cubicBezTo>
                  <a:cubicBezTo>
                    <a:pt x="313" y="216"/>
                    <a:pt x="307" y="217"/>
                    <a:pt x="304" y="217"/>
                  </a:cubicBezTo>
                  <a:cubicBezTo>
                    <a:pt x="302" y="217"/>
                    <a:pt x="297" y="217"/>
                    <a:pt x="294" y="217"/>
                  </a:cubicBezTo>
                  <a:cubicBezTo>
                    <a:pt x="292" y="217"/>
                    <a:pt x="288" y="218"/>
                    <a:pt x="286" y="219"/>
                  </a:cubicBezTo>
                  <a:cubicBezTo>
                    <a:pt x="284" y="219"/>
                    <a:pt x="281" y="221"/>
                    <a:pt x="279" y="221"/>
                  </a:cubicBezTo>
                  <a:cubicBezTo>
                    <a:pt x="277" y="221"/>
                    <a:pt x="272" y="221"/>
                    <a:pt x="271" y="220"/>
                  </a:cubicBezTo>
                  <a:cubicBezTo>
                    <a:pt x="269" y="219"/>
                    <a:pt x="267" y="216"/>
                    <a:pt x="266" y="215"/>
                  </a:cubicBezTo>
                  <a:cubicBezTo>
                    <a:pt x="265" y="214"/>
                    <a:pt x="264" y="212"/>
                    <a:pt x="263" y="212"/>
                  </a:cubicBezTo>
                  <a:cubicBezTo>
                    <a:pt x="261" y="211"/>
                    <a:pt x="257" y="211"/>
                    <a:pt x="255" y="212"/>
                  </a:cubicBezTo>
                  <a:cubicBezTo>
                    <a:pt x="253" y="213"/>
                    <a:pt x="251" y="216"/>
                    <a:pt x="250" y="216"/>
                  </a:cubicBezTo>
                  <a:cubicBezTo>
                    <a:pt x="248" y="217"/>
                    <a:pt x="243" y="215"/>
                    <a:pt x="241" y="215"/>
                  </a:cubicBezTo>
                  <a:cubicBezTo>
                    <a:pt x="239" y="215"/>
                    <a:pt x="235" y="215"/>
                    <a:pt x="233" y="214"/>
                  </a:cubicBezTo>
                  <a:cubicBezTo>
                    <a:pt x="232" y="214"/>
                    <a:pt x="229" y="213"/>
                    <a:pt x="228" y="212"/>
                  </a:cubicBezTo>
                  <a:cubicBezTo>
                    <a:pt x="227" y="211"/>
                    <a:pt x="226" y="208"/>
                    <a:pt x="225" y="208"/>
                  </a:cubicBezTo>
                  <a:cubicBezTo>
                    <a:pt x="223" y="207"/>
                    <a:pt x="219" y="207"/>
                    <a:pt x="217" y="208"/>
                  </a:cubicBezTo>
                  <a:cubicBezTo>
                    <a:pt x="217" y="208"/>
                    <a:pt x="216" y="210"/>
                    <a:pt x="215" y="211"/>
                  </a:cubicBezTo>
                  <a:cubicBezTo>
                    <a:pt x="214" y="211"/>
                    <a:pt x="210" y="210"/>
                    <a:pt x="209" y="209"/>
                  </a:cubicBezTo>
                  <a:cubicBezTo>
                    <a:pt x="208" y="208"/>
                    <a:pt x="208" y="206"/>
                    <a:pt x="207" y="206"/>
                  </a:cubicBezTo>
                  <a:cubicBezTo>
                    <a:pt x="206" y="206"/>
                    <a:pt x="204" y="207"/>
                    <a:pt x="204" y="207"/>
                  </a:cubicBezTo>
                  <a:cubicBezTo>
                    <a:pt x="204" y="207"/>
                    <a:pt x="204" y="207"/>
                    <a:pt x="204" y="207"/>
                  </a:cubicBezTo>
                  <a:cubicBezTo>
                    <a:pt x="203" y="206"/>
                    <a:pt x="202" y="205"/>
                    <a:pt x="202" y="204"/>
                  </a:cubicBezTo>
                  <a:cubicBezTo>
                    <a:pt x="201" y="203"/>
                    <a:pt x="202" y="198"/>
                    <a:pt x="201" y="197"/>
                  </a:cubicBezTo>
                  <a:cubicBezTo>
                    <a:pt x="201" y="195"/>
                    <a:pt x="200" y="193"/>
                    <a:pt x="200" y="192"/>
                  </a:cubicBezTo>
                  <a:cubicBezTo>
                    <a:pt x="199" y="191"/>
                    <a:pt x="199" y="189"/>
                    <a:pt x="199" y="188"/>
                  </a:cubicBezTo>
                  <a:cubicBezTo>
                    <a:pt x="201" y="188"/>
                    <a:pt x="203" y="187"/>
                    <a:pt x="204" y="187"/>
                  </a:cubicBezTo>
                  <a:cubicBezTo>
                    <a:pt x="205" y="187"/>
                    <a:pt x="206" y="185"/>
                    <a:pt x="207" y="184"/>
                  </a:cubicBezTo>
                  <a:cubicBezTo>
                    <a:pt x="208" y="182"/>
                    <a:pt x="209" y="178"/>
                    <a:pt x="208" y="175"/>
                  </a:cubicBezTo>
                  <a:cubicBezTo>
                    <a:pt x="208" y="174"/>
                    <a:pt x="206" y="171"/>
                    <a:pt x="206" y="170"/>
                  </a:cubicBezTo>
                  <a:cubicBezTo>
                    <a:pt x="205" y="169"/>
                    <a:pt x="205" y="166"/>
                    <a:pt x="204" y="165"/>
                  </a:cubicBezTo>
                  <a:cubicBezTo>
                    <a:pt x="203" y="163"/>
                    <a:pt x="198" y="162"/>
                    <a:pt x="196" y="161"/>
                  </a:cubicBezTo>
                  <a:cubicBezTo>
                    <a:pt x="194" y="160"/>
                    <a:pt x="192" y="158"/>
                    <a:pt x="190" y="157"/>
                  </a:cubicBezTo>
                  <a:cubicBezTo>
                    <a:pt x="189" y="156"/>
                    <a:pt x="187" y="155"/>
                    <a:pt x="185" y="154"/>
                  </a:cubicBezTo>
                  <a:cubicBezTo>
                    <a:pt x="183" y="154"/>
                    <a:pt x="179" y="154"/>
                    <a:pt x="177" y="153"/>
                  </a:cubicBezTo>
                  <a:cubicBezTo>
                    <a:pt x="176" y="153"/>
                    <a:pt x="174" y="151"/>
                    <a:pt x="174" y="150"/>
                  </a:cubicBezTo>
                  <a:cubicBezTo>
                    <a:pt x="173" y="149"/>
                    <a:pt x="172" y="145"/>
                    <a:pt x="172" y="143"/>
                  </a:cubicBezTo>
                  <a:cubicBezTo>
                    <a:pt x="171" y="141"/>
                    <a:pt x="171" y="137"/>
                    <a:pt x="169" y="135"/>
                  </a:cubicBezTo>
                  <a:cubicBezTo>
                    <a:pt x="168" y="133"/>
                    <a:pt x="164" y="130"/>
                    <a:pt x="162" y="128"/>
                  </a:cubicBezTo>
                  <a:cubicBezTo>
                    <a:pt x="158" y="125"/>
                    <a:pt x="151" y="121"/>
                    <a:pt x="148" y="118"/>
                  </a:cubicBezTo>
                  <a:cubicBezTo>
                    <a:pt x="146" y="117"/>
                    <a:pt x="144" y="114"/>
                    <a:pt x="143" y="113"/>
                  </a:cubicBezTo>
                  <a:cubicBezTo>
                    <a:pt x="141" y="111"/>
                    <a:pt x="137" y="109"/>
                    <a:pt x="136" y="107"/>
                  </a:cubicBezTo>
                  <a:cubicBezTo>
                    <a:pt x="133" y="105"/>
                    <a:pt x="130" y="100"/>
                    <a:pt x="128" y="98"/>
                  </a:cubicBezTo>
                  <a:cubicBezTo>
                    <a:pt x="126" y="96"/>
                    <a:pt x="123" y="92"/>
                    <a:pt x="121" y="91"/>
                  </a:cubicBezTo>
                  <a:cubicBezTo>
                    <a:pt x="119" y="89"/>
                    <a:pt x="116" y="86"/>
                    <a:pt x="115" y="85"/>
                  </a:cubicBezTo>
                  <a:cubicBezTo>
                    <a:pt x="112" y="84"/>
                    <a:pt x="107" y="84"/>
                    <a:pt x="105" y="83"/>
                  </a:cubicBezTo>
                  <a:cubicBezTo>
                    <a:pt x="103" y="82"/>
                    <a:pt x="101" y="78"/>
                    <a:pt x="99" y="76"/>
                  </a:cubicBezTo>
                  <a:cubicBezTo>
                    <a:pt x="97" y="73"/>
                    <a:pt x="94" y="69"/>
                    <a:pt x="92" y="67"/>
                  </a:cubicBezTo>
                  <a:cubicBezTo>
                    <a:pt x="90" y="65"/>
                    <a:pt x="86" y="61"/>
                    <a:pt x="84" y="61"/>
                  </a:cubicBezTo>
                  <a:cubicBezTo>
                    <a:pt x="82" y="60"/>
                    <a:pt x="79" y="60"/>
                    <a:pt x="77" y="60"/>
                  </a:cubicBezTo>
                  <a:cubicBezTo>
                    <a:pt x="75" y="61"/>
                    <a:pt x="72" y="62"/>
                    <a:pt x="71" y="62"/>
                  </a:cubicBezTo>
                  <a:cubicBezTo>
                    <a:pt x="69" y="62"/>
                    <a:pt x="66" y="63"/>
                    <a:pt x="64" y="64"/>
                  </a:cubicBezTo>
                  <a:cubicBezTo>
                    <a:pt x="63" y="64"/>
                    <a:pt x="60" y="64"/>
                    <a:pt x="59" y="63"/>
                  </a:cubicBezTo>
                  <a:cubicBezTo>
                    <a:pt x="58" y="63"/>
                    <a:pt x="55" y="61"/>
                    <a:pt x="54" y="60"/>
                  </a:cubicBezTo>
                  <a:cubicBezTo>
                    <a:pt x="53" y="60"/>
                    <a:pt x="51" y="58"/>
                    <a:pt x="51" y="57"/>
                  </a:cubicBezTo>
                  <a:cubicBezTo>
                    <a:pt x="50" y="56"/>
                    <a:pt x="50" y="53"/>
                    <a:pt x="49" y="52"/>
                  </a:cubicBezTo>
                  <a:cubicBezTo>
                    <a:pt x="48" y="51"/>
                    <a:pt x="47" y="49"/>
                    <a:pt x="46" y="49"/>
                  </a:cubicBezTo>
                  <a:cubicBezTo>
                    <a:pt x="45" y="48"/>
                    <a:pt x="43" y="48"/>
                    <a:pt x="41" y="48"/>
                  </a:cubicBezTo>
                  <a:cubicBezTo>
                    <a:pt x="40" y="48"/>
                    <a:pt x="37" y="49"/>
                    <a:pt x="36" y="49"/>
                  </a:cubicBezTo>
                  <a:cubicBezTo>
                    <a:pt x="35" y="50"/>
                    <a:pt x="34" y="52"/>
                    <a:pt x="34" y="54"/>
                  </a:cubicBezTo>
                  <a:cubicBezTo>
                    <a:pt x="33" y="55"/>
                    <a:pt x="33" y="57"/>
                    <a:pt x="34" y="58"/>
                  </a:cubicBezTo>
                  <a:cubicBezTo>
                    <a:pt x="35" y="59"/>
                    <a:pt x="38" y="57"/>
                    <a:pt x="39" y="58"/>
                  </a:cubicBezTo>
                  <a:cubicBezTo>
                    <a:pt x="39" y="58"/>
                    <a:pt x="39" y="60"/>
                    <a:pt x="39" y="61"/>
                  </a:cubicBezTo>
                  <a:cubicBezTo>
                    <a:pt x="39" y="61"/>
                    <a:pt x="38" y="62"/>
                    <a:pt x="38" y="63"/>
                  </a:cubicBezTo>
                  <a:cubicBezTo>
                    <a:pt x="37" y="64"/>
                    <a:pt x="35" y="65"/>
                    <a:pt x="34" y="65"/>
                  </a:cubicBezTo>
                  <a:cubicBezTo>
                    <a:pt x="32" y="66"/>
                    <a:pt x="28" y="65"/>
                    <a:pt x="26" y="66"/>
                  </a:cubicBezTo>
                  <a:cubicBezTo>
                    <a:pt x="24" y="66"/>
                    <a:pt x="19" y="67"/>
                    <a:pt x="17" y="67"/>
                  </a:cubicBezTo>
                  <a:cubicBezTo>
                    <a:pt x="14" y="67"/>
                    <a:pt x="9" y="66"/>
                    <a:pt x="6" y="66"/>
                  </a:cubicBezTo>
                  <a:cubicBezTo>
                    <a:pt x="4" y="66"/>
                    <a:pt x="1" y="67"/>
                    <a:pt x="0" y="66"/>
                  </a:cubicBezTo>
                  <a:cubicBezTo>
                    <a:pt x="0" y="65"/>
                    <a:pt x="0" y="63"/>
                    <a:pt x="0" y="62"/>
                  </a:cubicBezTo>
                  <a:cubicBezTo>
                    <a:pt x="1" y="60"/>
                    <a:pt x="6" y="59"/>
                    <a:pt x="8" y="57"/>
                  </a:cubicBezTo>
                  <a:cubicBezTo>
                    <a:pt x="11" y="55"/>
                    <a:pt x="18" y="51"/>
                    <a:pt x="22" y="49"/>
                  </a:cubicBezTo>
                  <a:cubicBezTo>
                    <a:pt x="24" y="48"/>
                    <a:pt x="30" y="46"/>
                    <a:pt x="33" y="45"/>
                  </a:cubicBezTo>
                  <a:cubicBezTo>
                    <a:pt x="35" y="44"/>
                    <a:pt x="40" y="44"/>
                    <a:pt x="42" y="43"/>
                  </a:cubicBezTo>
                  <a:cubicBezTo>
                    <a:pt x="45" y="43"/>
                    <a:pt x="49" y="42"/>
                    <a:pt x="52" y="41"/>
                  </a:cubicBezTo>
                  <a:cubicBezTo>
                    <a:pt x="53" y="41"/>
                    <a:pt x="56" y="40"/>
                    <a:pt x="57" y="39"/>
                  </a:cubicBezTo>
                  <a:cubicBezTo>
                    <a:pt x="59" y="37"/>
                    <a:pt x="62" y="33"/>
                    <a:pt x="63" y="32"/>
                  </a:cubicBezTo>
                  <a:cubicBezTo>
                    <a:pt x="64" y="30"/>
                    <a:pt x="68" y="26"/>
                    <a:pt x="68" y="23"/>
                  </a:cubicBezTo>
                  <a:cubicBezTo>
                    <a:pt x="69" y="22"/>
                    <a:pt x="69" y="18"/>
                    <a:pt x="69" y="17"/>
                  </a:cubicBezTo>
                  <a:cubicBezTo>
                    <a:pt x="70" y="16"/>
                    <a:pt x="70" y="14"/>
                    <a:pt x="71" y="13"/>
                  </a:cubicBezTo>
                  <a:cubicBezTo>
                    <a:pt x="72" y="12"/>
                    <a:pt x="76" y="13"/>
                    <a:pt x="77" y="13"/>
                  </a:cubicBezTo>
                  <a:cubicBezTo>
                    <a:pt x="80" y="12"/>
                    <a:pt x="85" y="13"/>
                    <a:pt x="87" y="13"/>
                  </a:cubicBezTo>
                  <a:cubicBezTo>
                    <a:pt x="90" y="13"/>
                    <a:pt x="94" y="13"/>
                    <a:pt x="97" y="12"/>
                  </a:cubicBezTo>
                  <a:cubicBezTo>
                    <a:pt x="97" y="12"/>
                    <a:pt x="98" y="11"/>
                    <a:pt x="99" y="11"/>
                  </a:cubicBezTo>
                  <a:cubicBezTo>
                    <a:pt x="100" y="10"/>
                    <a:pt x="101" y="8"/>
                    <a:pt x="102" y="7"/>
                  </a:cubicBezTo>
                  <a:cubicBezTo>
                    <a:pt x="104" y="6"/>
                    <a:pt x="106" y="3"/>
                    <a:pt x="107" y="3"/>
                  </a:cubicBezTo>
                  <a:cubicBezTo>
                    <a:pt x="109" y="2"/>
                    <a:pt x="112" y="1"/>
                    <a:pt x="114" y="0"/>
                  </a:cubicBezTo>
                  <a:cubicBezTo>
                    <a:pt x="115" y="0"/>
                    <a:pt x="119" y="0"/>
                    <a:pt x="120" y="1"/>
                  </a:cubicBezTo>
                  <a:cubicBezTo>
                    <a:pt x="123" y="2"/>
                    <a:pt x="127" y="6"/>
                    <a:pt x="130" y="7"/>
                  </a:cubicBezTo>
                  <a:cubicBezTo>
                    <a:pt x="131" y="9"/>
                    <a:pt x="134" y="11"/>
                    <a:pt x="136" y="12"/>
                  </a:cubicBezTo>
                  <a:cubicBezTo>
                    <a:pt x="137" y="13"/>
                    <a:pt x="138" y="16"/>
                    <a:pt x="139" y="17"/>
                  </a:cubicBezTo>
                  <a:cubicBezTo>
                    <a:pt x="140" y="19"/>
                    <a:pt x="142" y="23"/>
                    <a:pt x="144" y="25"/>
                  </a:cubicBezTo>
                  <a:cubicBezTo>
                    <a:pt x="145" y="26"/>
                    <a:pt x="148" y="29"/>
                    <a:pt x="150" y="31"/>
                  </a:cubicBezTo>
                  <a:cubicBezTo>
                    <a:pt x="152" y="32"/>
                    <a:pt x="155" y="36"/>
                    <a:pt x="156" y="38"/>
                  </a:cubicBezTo>
                  <a:cubicBezTo>
                    <a:pt x="157" y="42"/>
                    <a:pt x="156" y="49"/>
                    <a:pt x="156" y="52"/>
                  </a:cubicBezTo>
                  <a:cubicBezTo>
                    <a:pt x="156" y="54"/>
                    <a:pt x="156" y="59"/>
                    <a:pt x="157" y="62"/>
                  </a:cubicBezTo>
                  <a:cubicBezTo>
                    <a:pt x="158" y="63"/>
                    <a:pt x="159" y="65"/>
                    <a:pt x="160" y="66"/>
                  </a:cubicBezTo>
                  <a:cubicBezTo>
                    <a:pt x="161" y="67"/>
                    <a:pt x="166" y="68"/>
                    <a:pt x="168" y="70"/>
                  </a:cubicBezTo>
                  <a:cubicBezTo>
                    <a:pt x="170" y="71"/>
                    <a:pt x="174" y="74"/>
                    <a:pt x="176" y="76"/>
                  </a:cubicBezTo>
                  <a:cubicBezTo>
                    <a:pt x="180" y="79"/>
                    <a:pt x="189" y="85"/>
                    <a:pt x="193" y="87"/>
                  </a:cubicBezTo>
                  <a:cubicBezTo>
                    <a:pt x="196" y="89"/>
                    <a:pt x="203" y="94"/>
                    <a:pt x="207" y="95"/>
                  </a:cubicBezTo>
                  <a:cubicBezTo>
                    <a:pt x="209" y="95"/>
                    <a:pt x="214" y="94"/>
                    <a:pt x="217" y="94"/>
                  </a:cubicBezTo>
                  <a:cubicBezTo>
                    <a:pt x="219" y="93"/>
                    <a:pt x="222" y="92"/>
                    <a:pt x="224" y="93"/>
                  </a:cubicBezTo>
                  <a:cubicBezTo>
                    <a:pt x="225" y="93"/>
                    <a:pt x="227" y="94"/>
                    <a:pt x="228" y="95"/>
                  </a:cubicBezTo>
                  <a:cubicBezTo>
                    <a:pt x="229" y="96"/>
                    <a:pt x="230" y="99"/>
                    <a:pt x="231" y="100"/>
                  </a:cubicBezTo>
                  <a:cubicBezTo>
                    <a:pt x="233" y="103"/>
                    <a:pt x="236" y="108"/>
                    <a:pt x="238" y="110"/>
                  </a:cubicBezTo>
                  <a:cubicBezTo>
                    <a:pt x="241" y="113"/>
                    <a:pt x="247" y="116"/>
                    <a:pt x="250" y="117"/>
                  </a:cubicBezTo>
                  <a:cubicBezTo>
                    <a:pt x="253" y="119"/>
                    <a:pt x="260" y="121"/>
                    <a:pt x="263" y="122"/>
                  </a:cubicBezTo>
                  <a:cubicBezTo>
                    <a:pt x="267" y="123"/>
                    <a:pt x="275" y="122"/>
                    <a:pt x="279" y="123"/>
                  </a:cubicBezTo>
                  <a:cubicBezTo>
                    <a:pt x="281" y="123"/>
                    <a:pt x="283" y="125"/>
                    <a:pt x="285" y="125"/>
                  </a:cubicBezTo>
                  <a:cubicBezTo>
                    <a:pt x="287" y="126"/>
                    <a:pt x="291" y="127"/>
                    <a:pt x="292" y="126"/>
                  </a:cubicBezTo>
                  <a:cubicBezTo>
                    <a:pt x="293" y="126"/>
                    <a:pt x="293" y="124"/>
                    <a:pt x="294" y="124"/>
                  </a:cubicBezTo>
                  <a:cubicBezTo>
                    <a:pt x="296" y="122"/>
                    <a:pt x="302" y="123"/>
                    <a:pt x="305" y="122"/>
                  </a:cubicBezTo>
                  <a:cubicBezTo>
                    <a:pt x="306" y="122"/>
                    <a:pt x="307" y="121"/>
                    <a:pt x="308" y="121"/>
                  </a:cubicBezTo>
                  <a:cubicBezTo>
                    <a:pt x="309" y="121"/>
                    <a:pt x="310" y="120"/>
                    <a:pt x="311" y="120"/>
                  </a:cubicBezTo>
                  <a:cubicBezTo>
                    <a:pt x="312" y="120"/>
                    <a:pt x="314" y="118"/>
                    <a:pt x="315" y="118"/>
                  </a:cubicBezTo>
                  <a:cubicBezTo>
                    <a:pt x="316" y="118"/>
                    <a:pt x="317" y="121"/>
                    <a:pt x="319" y="121"/>
                  </a:cubicBezTo>
                  <a:cubicBezTo>
                    <a:pt x="320" y="122"/>
                    <a:pt x="322" y="121"/>
                    <a:pt x="323" y="121"/>
                  </a:cubicBezTo>
                  <a:cubicBezTo>
                    <a:pt x="324" y="122"/>
                    <a:pt x="326" y="123"/>
                    <a:pt x="326" y="123"/>
                  </a:cubicBezTo>
                  <a:cubicBezTo>
                    <a:pt x="327" y="124"/>
                    <a:pt x="327" y="126"/>
                    <a:pt x="328" y="127"/>
                  </a:cubicBezTo>
                  <a:cubicBezTo>
                    <a:pt x="328" y="128"/>
                    <a:pt x="331" y="128"/>
                    <a:pt x="332" y="128"/>
                  </a:cubicBezTo>
                  <a:cubicBezTo>
                    <a:pt x="333" y="129"/>
                    <a:pt x="335" y="128"/>
                    <a:pt x="336" y="128"/>
                  </a:cubicBezTo>
                  <a:cubicBezTo>
                    <a:pt x="337" y="128"/>
                    <a:pt x="338" y="129"/>
                    <a:pt x="339" y="130"/>
                  </a:cubicBezTo>
                  <a:cubicBezTo>
                    <a:pt x="339" y="131"/>
                    <a:pt x="338" y="134"/>
                    <a:pt x="337" y="135"/>
                  </a:cubicBezTo>
                  <a:cubicBezTo>
                    <a:pt x="337" y="137"/>
                    <a:pt x="334" y="141"/>
                    <a:pt x="333" y="143"/>
                  </a:cubicBezTo>
                  <a:cubicBezTo>
                    <a:pt x="333" y="145"/>
                    <a:pt x="334" y="148"/>
                    <a:pt x="334" y="150"/>
                  </a:cubicBezTo>
                  <a:cubicBezTo>
                    <a:pt x="336" y="153"/>
                    <a:pt x="343" y="157"/>
                    <a:pt x="346" y="159"/>
                  </a:cubicBezTo>
                  <a:cubicBezTo>
                    <a:pt x="349" y="160"/>
                    <a:pt x="354" y="162"/>
                    <a:pt x="357" y="164"/>
                  </a:cubicBezTo>
                  <a:cubicBezTo>
                    <a:pt x="358" y="165"/>
                    <a:pt x="361" y="168"/>
                    <a:pt x="362" y="170"/>
                  </a:cubicBezTo>
                  <a:cubicBezTo>
                    <a:pt x="362" y="171"/>
                    <a:pt x="363" y="173"/>
                    <a:pt x="363" y="174"/>
                  </a:cubicBezTo>
                  <a:cubicBezTo>
                    <a:pt x="362" y="175"/>
                    <a:pt x="359" y="174"/>
                    <a:pt x="357" y="175"/>
                  </a:cubicBezTo>
                  <a:cubicBezTo>
                    <a:pt x="357" y="175"/>
                    <a:pt x="356" y="176"/>
                    <a:pt x="355" y="176"/>
                  </a:cubicBezTo>
                  <a:cubicBezTo>
                    <a:pt x="355" y="178"/>
                    <a:pt x="354" y="181"/>
                    <a:pt x="354" y="182"/>
                  </a:cubicBezTo>
                  <a:cubicBezTo>
                    <a:pt x="353" y="186"/>
                    <a:pt x="353" y="193"/>
                    <a:pt x="353" y="197"/>
                  </a:cubicBezTo>
                  <a:cubicBezTo>
                    <a:pt x="353" y="202"/>
                    <a:pt x="353" y="211"/>
                    <a:pt x="354" y="216"/>
                  </a:cubicBezTo>
                  <a:cubicBezTo>
                    <a:pt x="354" y="219"/>
                    <a:pt x="356" y="225"/>
                    <a:pt x="357" y="228"/>
                  </a:cubicBezTo>
                  <a:cubicBezTo>
                    <a:pt x="358" y="231"/>
                    <a:pt x="362" y="235"/>
                    <a:pt x="363" y="238"/>
                  </a:cubicBezTo>
                  <a:cubicBezTo>
                    <a:pt x="365" y="241"/>
                    <a:pt x="367" y="246"/>
                    <a:pt x="368" y="248"/>
                  </a:cubicBezTo>
                  <a:cubicBezTo>
                    <a:pt x="368" y="251"/>
                    <a:pt x="368" y="256"/>
                    <a:pt x="368" y="258"/>
                  </a:cubicBezTo>
                  <a:cubicBezTo>
                    <a:pt x="369" y="260"/>
                    <a:pt x="368" y="264"/>
                    <a:pt x="368" y="266"/>
                  </a:cubicBezTo>
                  <a:cubicBezTo>
                    <a:pt x="369" y="268"/>
                    <a:pt x="371" y="273"/>
                    <a:pt x="372" y="274"/>
                  </a:cubicBezTo>
                  <a:cubicBezTo>
                    <a:pt x="374" y="277"/>
                    <a:pt x="378" y="280"/>
                    <a:pt x="381" y="282"/>
                  </a:cubicBezTo>
                  <a:cubicBezTo>
                    <a:pt x="383" y="284"/>
                    <a:pt x="389" y="288"/>
                    <a:pt x="392" y="289"/>
                  </a:cubicBezTo>
                  <a:cubicBezTo>
                    <a:pt x="394" y="290"/>
                    <a:pt x="397" y="291"/>
                    <a:pt x="398" y="291"/>
                  </a:cubicBezTo>
                  <a:cubicBezTo>
                    <a:pt x="399" y="291"/>
                    <a:pt x="402" y="290"/>
                    <a:pt x="404" y="290"/>
                  </a:cubicBezTo>
                  <a:cubicBezTo>
                    <a:pt x="407" y="291"/>
                    <a:pt x="413" y="293"/>
                    <a:pt x="416" y="294"/>
                  </a:cubicBezTo>
                  <a:cubicBezTo>
                    <a:pt x="418" y="294"/>
                    <a:pt x="422" y="296"/>
                    <a:pt x="424" y="297"/>
                  </a:cubicBezTo>
                  <a:cubicBezTo>
                    <a:pt x="425" y="297"/>
                    <a:pt x="428" y="298"/>
                    <a:pt x="429" y="298"/>
                  </a:cubicBezTo>
                  <a:cubicBezTo>
                    <a:pt x="430" y="297"/>
                    <a:pt x="432" y="296"/>
                    <a:pt x="433" y="295"/>
                  </a:cubicBezTo>
                  <a:cubicBezTo>
                    <a:pt x="434" y="295"/>
                    <a:pt x="437" y="295"/>
                    <a:pt x="439" y="295"/>
                  </a:cubicBezTo>
                  <a:cubicBezTo>
                    <a:pt x="440" y="296"/>
                    <a:pt x="442" y="298"/>
                    <a:pt x="444" y="298"/>
                  </a:cubicBezTo>
                  <a:cubicBezTo>
                    <a:pt x="445" y="299"/>
                    <a:pt x="447" y="298"/>
                    <a:pt x="448" y="298"/>
                  </a:cubicBezTo>
                  <a:cubicBezTo>
                    <a:pt x="449" y="297"/>
                    <a:pt x="449" y="294"/>
                    <a:pt x="450" y="293"/>
                  </a:cubicBezTo>
                  <a:cubicBezTo>
                    <a:pt x="450" y="293"/>
                    <a:pt x="451" y="293"/>
                    <a:pt x="452" y="293"/>
                  </a:cubicBezTo>
                  <a:cubicBezTo>
                    <a:pt x="453" y="293"/>
                    <a:pt x="454" y="294"/>
                    <a:pt x="454" y="295"/>
                  </a:cubicBezTo>
                  <a:cubicBezTo>
                    <a:pt x="455" y="296"/>
                    <a:pt x="455" y="298"/>
                    <a:pt x="454" y="299"/>
                  </a:cubicBezTo>
                  <a:cubicBezTo>
                    <a:pt x="454" y="300"/>
                    <a:pt x="452" y="301"/>
                    <a:pt x="451" y="302"/>
                  </a:cubicBezTo>
                  <a:cubicBezTo>
                    <a:pt x="451" y="303"/>
                    <a:pt x="451" y="306"/>
                    <a:pt x="451" y="308"/>
                  </a:cubicBezTo>
                  <a:cubicBezTo>
                    <a:pt x="452" y="309"/>
                    <a:pt x="454" y="311"/>
                    <a:pt x="455" y="313"/>
                  </a:cubicBezTo>
                  <a:cubicBezTo>
                    <a:pt x="455" y="314"/>
                    <a:pt x="456" y="316"/>
                    <a:pt x="457" y="31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81" name="Freeform 108">
              <a:extLst>
                <a:ext uri="{FF2B5EF4-FFF2-40B4-BE49-F238E27FC236}">
                  <a16:creationId xmlns:a16="http://schemas.microsoft.com/office/drawing/2014/main" id="{04376091-1FC9-4182-80DC-82F5086BCCBE}"/>
                </a:ext>
              </a:extLst>
            </p:cNvPr>
            <p:cNvSpPr>
              <a:spLocks/>
            </p:cNvSpPr>
            <p:nvPr/>
          </p:nvSpPr>
          <p:spPr bwMode="auto">
            <a:xfrm>
              <a:off x="5838439" y="5874669"/>
              <a:ext cx="574766" cy="444630"/>
            </a:xfrm>
            <a:custGeom>
              <a:avLst/>
              <a:gdLst/>
              <a:ahLst/>
              <a:cxnLst>
                <a:cxn ang="0">
                  <a:pos x="220" y="167"/>
                </a:cxn>
                <a:cxn ang="0">
                  <a:pos x="210" y="166"/>
                </a:cxn>
                <a:cxn ang="0">
                  <a:pos x="200" y="170"/>
                </a:cxn>
                <a:cxn ang="0">
                  <a:pos x="187" y="165"/>
                </a:cxn>
                <a:cxn ang="0">
                  <a:pos x="177" y="164"/>
                </a:cxn>
                <a:cxn ang="0">
                  <a:pos x="168" y="162"/>
                </a:cxn>
                <a:cxn ang="0">
                  <a:pos x="153" y="162"/>
                </a:cxn>
                <a:cxn ang="0">
                  <a:pos x="142" y="161"/>
                </a:cxn>
                <a:cxn ang="0">
                  <a:pos x="114" y="152"/>
                </a:cxn>
                <a:cxn ang="0">
                  <a:pos x="72" y="149"/>
                </a:cxn>
                <a:cxn ang="0">
                  <a:pos x="36" y="153"/>
                </a:cxn>
                <a:cxn ang="0">
                  <a:pos x="18" y="150"/>
                </a:cxn>
                <a:cxn ang="0">
                  <a:pos x="8" y="138"/>
                </a:cxn>
                <a:cxn ang="0">
                  <a:pos x="0" y="133"/>
                </a:cxn>
                <a:cxn ang="0">
                  <a:pos x="4" y="125"/>
                </a:cxn>
                <a:cxn ang="0">
                  <a:pos x="7" y="114"/>
                </a:cxn>
                <a:cxn ang="0">
                  <a:pos x="1" y="103"/>
                </a:cxn>
                <a:cxn ang="0">
                  <a:pos x="10" y="84"/>
                </a:cxn>
                <a:cxn ang="0">
                  <a:pos x="15" y="61"/>
                </a:cxn>
                <a:cxn ang="0">
                  <a:pos x="14" y="38"/>
                </a:cxn>
                <a:cxn ang="0">
                  <a:pos x="21" y="36"/>
                </a:cxn>
                <a:cxn ang="0">
                  <a:pos x="29" y="57"/>
                </a:cxn>
                <a:cxn ang="0">
                  <a:pos x="43" y="68"/>
                </a:cxn>
                <a:cxn ang="0">
                  <a:pos x="55" y="61"/>
                </a:cxn>
                <a:cxn ang="0">
                  <a:pos x="54" y="37"/>
                </a:cxn>
                <a:cxn ang="0">
                  <a:pos x="51" y="17"/>
                </a:cxn>
                <a:cxn ang="0">
                  <a:pos x="56" y="4"/>
                </a:cxn>
                <a:cxn ang="0">
                  <a:pos x="65" y="3"/>
                </a:cxn>
                <a:cxn ang="0">
                  <a:pos x="72" y="16"/>
                </a:cxn>
                <a:cxn ang="0">
                  <a:pos x="74" y="34"/>
                </a:cxn>
                <a:cxn ang="0">
                  <a:pos x="74" y="48"/>
                </a:cxn>
                <a:cxn ang="0">
                  <a:pos x="95" y="59"/>
                </a:cxn>
                <a:cxn ang="0">
                  <a:pos x="126" y="57"/>
                </a:cxn>
                <a:cxn ang="0">
                  <a:pos x="148" y="51"/>
                </a:cxn>
                <a:cxn ang="0">
                  <a:pos x="156" y="41"/>
                </a:cxn>
                <a:cxn ang="0">
                  <a:pos x="159" y="30"/>
                </a:cxn>
                <a:cxn ang="0">
                  <a:pos x="172" y="32"/>
                </a:cxn>
                <a:cxn ang="0">
                  <a:pos x="180" y="44"/>
                </a:cxn>
                <a:cxn ang="0">
                  <a:pos x="180" y="56"/>
                </a:cxn>
                <a:cxn ang="0">
                  <a:pos x="172" y="64"/>
                </a:cxn>
                <a:cxn ang="0">
                  <a:pos x="164" y="63"/>
                </a:cxn>
                <a:cxn ang="0">
                  <a:pos x="156" y="61"/>
                </a:cxn>
                <a:cxn ang="0">
                  <a:pos x="149" y="61"/>
                </a:cxn>
                <a:cxn ang="0">
                  <a:pos x="155" y="70"/>
                </a:cxn>
                <a:cxn ang="0">
                  <a:pos x="170" y="77"/>
                </a:cxn>
                <a:cxn ang="0">
                  <a:pos x="189" y="79"/>
                </a:cxn>
                <a:cxn ang="0">
                  <a:pos x="197" y="76"/>
                </a:cxn>
                <a:cxn ang="0">
                  <a:pos x="198" y="88"/>
                </a:cxn>
                <a:cxn ang="0">
                  <a:pos x="198" y="98"/>
                </a:cxn>
                <a:cxn ang="0">
                  <a:pos x="204" y="111"/>
                </a:cxn>
                <a:cxn ang="0">
                  <a:pos x="217" y="114"/>
                </a:cxn>
                <a:cxn ang="0">
                  <a:pos x="219" y="121"/>
                </a:cxn>
                <a:cxn ang="0">
                  <a:pos x="218" y="130"/>
                </a:cxn>
                <a:cxn ang="0">
                  <a:pos x="216" y="143"/>
                </a:cxn>
                <a:cxn ang="0">
                  <a:pos x="217" y="154"/>
                </a:cxn>
                <a:cxn ang="0">
                  <a:pos x="219" y="163"/>
                </a:cxn>
              </a:cxnLst>
              <a:rect l="0" t="0" r="r" b="b"/>
              <a:pathLst>
                <a:path w="220" h="170">
                  <a:moveTo>
                    <a:pt x="219" y="163"/>
                  </a:moveTo>
                  <a:cubicBezTo>
                    <a:pt x="219" y="164"/>
                    <a:pt x="220" y="165"/>
                    <a:pt x="220" y="167"/>
                  </a:cubicBezTo>
                  <a:cubicBezTo>
                    <a:pt x="218" y="167"/>
                    <a:pt x="216" y="167"/>
                    <a:pt x="215" y="167"/>
                  </a:cubicBezTo>
                  <a:cubicBezTo>
                    <a:pt x="214" y="167"/>
                    <a:pt x="211" y="166"/>
                    <a:pt x="210" y="166"/>
                  </a:cubicBezTo>
                  <a:cubicBezTo>
                    <a:pt x="208" y="167"/>
                    <a:pt x="206" y="169"/>
                    <a:pt x="205" y="170"/>
                  </a:cubicBezTo>
                  <a:cubicBezTo>
                    <a:pt x="204" y="170"/>
                    <a:pt x="201" y="170"/>
                    <a:pt x="200" y="170"/>
                  </a:cubicBezTo>
                  <a:cubicBezTo>
                    <a:pt x="198" y="170"/>
                    <a:pt x="193" y="169"/>
                    <a:pt x="191" y="168"/>
                  </a:cubicBezTo>
                  <a:cubicBezTo>
                    <a:pt x="190" y="168"/>
                    <a:pt x="188" y="166"/>
                    <a:pt x="187" y="165"/>
                  </a:cubicBezTo>
                  <a:cubicBezTo>
                    <a:pt x="186" y="164"/>
                    <a:pt x="183" y="161"/>
                    <a:pt x="181" y="161"/>
                  </a:cubicBezTo>
                  <a:cubicBezTo>
                    <a:pt x="180" y="161"/>
                    <a:pt x="178" y="163"/>
                    <a:pt x="177" y="164"/>
                  </a:cubicBezTo>
                  <a:cubicBezTo>
                    <a:pt x="176" y="164"/>
                    <a:pt x="174" y="165"/>
                    <a:pt x="173" y="165"/>
                  </a:cubicBezTo>
                  <a:cubicBezTo>
                    <a:pt x="171" y="165"/>
                    <a:pt x="169" y="163"/>
                    <a:pt x="168" y="162"/>
                  </a:cubicBezTo>
                  <a:cubicBezTo>
                    <a:pt x="165" y="162"/>
                    <a:pt x="161" y="161"/>
                    <a:pt x="159" y="161"/>
                  </a:cubicBezTo>
                  <a:cubicBezTo>
                    <a:pt x="157" y="161"/>
                    <a:pt x="154" y="162"/>
                    <a:pt x="153" y="162"/>
                  </a:cubicBezTo>
                  <a:cubicBezTo>
                    <a:pt x="152" y="163"/>
                    <a:pt x="149" y="164"/>
                    <a:pt x="148" y="164"/>
                  </a:cubicBezTo>
                  <a:cubicBezTo>
                    <a:pt x="146" y="164"/>
                    <a:pt x="144" y="162"/>
                    <a:pt x="142" y="161"/>
                  </a:cubicBezTo>
                  <a:cubicBezTo>
                    <a:pt x="140" y="161"/>
                    <a:pt x="135" y="161"/>
                    <a:pt x="133" y="161"/>
                  </a:cubicBezTo>
                  <a:cubicBezTo>
                    <a:pt x="128" y="159"/>
                    <a:pt x="119" y="153"/>
                    <a:pt x="114" y="152"/>
                  </a:cubicBezTo>
                  <a:cubicBezTo>
                    <a:pt x="109" y="150"/>
                    <a:pt x="97" y="149"/>
                    <a:pt x="91" y="148"/>
                  </a:cubicBezTo>
                  <a:cubicBezTo>
                    <a:pt x="86" y="148"/>
                    <a:pt x="77" y="148"/>
                    <a:pt x="72" y="149"/>
                  </a:cubicBezTo>
                  <a:cubicBezTo>
                    <a:pt x="69" y="149"/>
                    <a:pt x="61" y="151"/>
                    <a:pt x="57" y="151"/>
                  </a:cubicBezTo>
                  <a:cubicBezTo>
                    <a:pt x="52" y="152"/>
                    <a:pt x="41" y="153"/>
                    <a:pt x="36" y="153"/>
                  </a:cubicBezTo>
                  <a:cubicBezTo>
                    <a:pt x="33" y="153"/>
                    <a:pt x="27" y="155"/>
                    <a:pt x="24" y="154"/>
                  </a:cubicBezTo>
                  <a:cubicBezTo>
                    <a:pt x="22" y="153"/>
                    <a:pt x="19" y="151"/>
                    <a:pt x="18" y="150"/>
                  </a:cubicBezTo>
                  <a:cubicBezTo>
                    <a:pt x="17" y="149"/>
                    <a:pt x="16" y="144"/>
                    <a:pt x="15" y="143"/>
                  </a:cubicBezTo>
                  <a:cubicBezTo>
                    <a:pt x="14" y="141"/>
                    <a:pt x="10" y="139"/>
                    <a:pt x="8" y="138"/>
                  </a:cubicBezTo>
                  <a:cubicBezTo>
                    <a:pt x="7" y="137"/>
                    <a:pt x="4" y="137"/>
                    <a:pt x="3" y="136"/>
                  </a:cubicBezTo>
                  <a:cubicBezTo>
                    <a:pt x="2" y="135"/>
                    <a:pt x="0" y="134"/>
                    <a:pt x="0" y="133"/>
                  </a:cubicBezTo>
                  <a:cubicBezTo>
                    <a:pt x="0" y="132"/>
                    <a:pt x="1" y="130"/>
                    <a:pt x="1" y="129"/>
                  </a:cubicBezTo>
                  <a:cubicBezTo>
                    <a:pt x="2" y="128"/>
                    <a:pt x="4" y="126"/>
                    <a:pt x="4" y="125"/>
                  </a:cubicBezTo>
                  <a:cubicBezTo>
                    <a:pt x="5" y="124"/>
                    <a:pt x="6" y="121"/>
                    <a:pt x="6" y="120"/>
                  </a:cubicBezTo>
                  <a:cubicBezTo>
                    <a:pt x="7" y="119"/>
                    <a:pt x="7" y="116"/>
                    <a:pt x="7" y="114"/>
                  </a:cubicBezTo>
                  <a:cubicBezTo>
                    <a:pt x="6" y="113"/>
                    <a:pt x="3" y="111"/>
                    <a:pt x="2" y="109"/>
                  </a:cubicBezTo>
                  <a:cubicBezTo>
                    <a:pt x="1" y="108"/>
                    <a:pt x="1" y="105"/>
                    <a:pt x="1" y="103"/>
                  </a:cubicBezTo>
                  <a:cubicBezTo>
                    <a:pt x="1" y="101"/>
                    <a:pt x="2" y="97"/>
                    <a:pt x="3" y="95"/>
                  </a:cubicBezTo>
                  <a:cubicBezTo>
                    <a:pt x="4" y="92"/>
                    <a:pt x="9" y="87"/>
                    <a:pt x="10" y="84"/>
                  </a:cubicBezTo>
                  <a:cubicBezTo>
                    <a:pt x="12" y="82"/>
                    <a:pt x="15" y="76"/>
                    <a:pt x="15" y="74"/>
                  </a:cubicBezTo>
                  <a:cubicBezTo>
                    <a:pt x="16" y="71"/>
                    <a:pt x="16" y="64"/>
                    <a:pt x="15" y="61"/>
                  </a:cubicBezTo>
                  <a:cubicBezTo>
                    <a:pt x="15" y="58"/>
                    <a:pt x="13" y="50"/>
                    <a:pt x="13" y="46"/>
                  </a:cubicBezTo>
                  <a:cubicBezTo>
                    <a:pt x="13" y="44"/>
                    <a:pt x="13" y="40"/>
                    <a:pt x="14" y="38"/>
                  </a:cubicBezTo>
                  <a:cubicBezTo>
                    <a:pt x="15" y="36"/>
                    <a:pt x="17" y="32"/>
                    <a:pt x="18" y="32"/>
                  </a:cubicBezTo>
                  <a:cubicBezTo>
                    <a:pt x="19" y="32"/>
                    <a:pt x="21" y="35"/>
                    <a:pt x="21" y="36"/>
                  </a:cubicBezTo>
                  <a:cubicBezTo>
                    <a:pt x="23" y="38"/>
                    <a:pt x="25" y="44"/>
                    <a:pt x="26" y="47"/>
                  </a:cubicBezTo>
                  <a:cubicBezTo>
                    <a:pt x="27" y="49"/>
                    <a:pt x="28" y="55"/>
                    <a:pt x="29" y="57"/>
                  </a:cubicBezTo>
                  <a:cubicBezTo>
                    <a:pt x="30" y="59"/>
                    <a:pt x="33" y="64"/>
                    <a:pt x="35" y="65"/>
                  </a:cubicBezTo>
                  <a:cubicBezTo>
                    <a:pt x="36" y="67"/>
                    <a:pt x="41" y="68"/>
                    <a:pt x="43" y="68"/>
                  </a:cubicBezTo>
                  <a:cubicBezTo>
                    <a:pt x="45" y="69"/>
                    <a:pt x="49" y="70"/>
                    <a:pt x="51" y="69"/>
                  </a:cubicBezTo>
                  <a:cubicBezTo>
                    <a:pt x="53" y="68"/>
                    <a:pt x="54" y="63"/>
                    <a:pt x="55" y="61"/>
                  </a:cubicBezTo>
                  <a:cubicBezTo>
                    <a:pt x="56" y="57"/>
                    <a:pt x="55" y="51"/>
                    <a:pt x="55" y="47"/>
                  </a:cubicBezTo>
                  <a:cubicBezTo>
                    <a:pt x="55" y="45"/>
                    <a:pt x="55" y="39"/>
                    <a:pt x="54" y="37"/>
                  </a:cubicBezTo>
                  <a:cubicBezTo>
                    <a:pt x="53" y="35"/>
                    <a:pt x="51" y="33"/>
                    <a:pt x="51" y="31"/>
                  </a:cubicBezTo>
                  <a:cubicBezTo>
                    <a:pt x="50" y="28"/>
                    <a:pt x="50" y="20"/>
                    <a:pt x="51" y="17"/>
                  </a:cubicBezTo>
                  <a:cubicBezTo>
                    <a:pt x="52" y="15"/>
                    <a:pt x="54" y="12"/>
                    <a:pt x="55" y="11"/>
                  </a:cubicBezTo>
                  <a:cubicBezTo>
                    <a:pt x="56" y="9"/>
                    <a:pt x="55" y="5"/>
                    <a:pt x="56" y="4"/>
                  </a:cubicBezTo>
                  <a:cubicBezTo>
                    <a:pt x="57" y="3"/>
                    <a:pt x="58" y="1"/>
                    <a:pt x="59" y="1"/>
                  </a:cubicBezTo>
                  <a:cubicBezTo>
                    <a:pt x="60" y="0"/>
                    <a:pt x="64" y="2"/>
                    <a:pt x="65" y="3"/>
                  </a:cubicBezTo>
                  <a:cubicBezTo>
                    <a:pt x="66" y="4"/>
                    <a:pt x="69" y="7"/>
                    <a:pt x="69" y="8"/>
                  </a:cubicBezTo>
                  <a:cubicBezTo>
                    <a:pt x="70" y="10"/>
                    <a:pt x="71" y="14"/>
                    <a:pt x="72" y="16"/>
                  </a:cubicBezTo>
                  <a:cubicBezTo>
                    <a:pt x="72" y="18"/>
                    <a:pt x="74" y="22"/>
                    <a:pt x="74" y="24"/>
                  </a:cubicBezTo>
                  <a:cubicBezTo>
                    <a:pt x="74" y="26"/>
                    <a:pt x="75" y="31"/>
                    <a:pt x="74" y="34"/>
                  </a:cubicBezTo>
                  <a:cubicBezTo>
                    <a:pt x="74" y="36"/>
                    <a:pt x="73" y="40"/>
                    <a:pt x="73" y="42"/>
                  </a:cubicBezTo>
                  <a:cubicBezTo>
                    <a:pt x="73" y="44"/>
                    <a:pt x="73" y="47"/>
                    <a:pt x="74" y="48"/>
                  </a:cubicBezTo>
                  <a:cubicBezTo>
                    <a:pt x="75" y="50"/>
                    <a:pt x="80" y="53"/>
                    <a:pt x="82" y="55"/>
                  </a:cubicBezTo>
                  <a:cubicBezTo>
                    <a:pt x="85" y="56"/>
                    <a:pt x="92" y="58"/>
                    <a:pt x="95" y="59"/>
                  </a:cubicBezTo>
                  <a:cubicBezTo>
                    <a:pt x="99" y="59"/>
                    <a:pt x="107" y="59"/>
                    <a:pt x="112" y="59"/>
                  </a:cubicBezTo>
                  <a:cubicBezTo>
                    <a:pt x="115" y="58"/>
                    <a:pt x="122" y="57"/>
                    <a:pt x="126" y="57"/>
                  </a:cubicBezTo>
                  <a:cubicBezTo>
                    <a:pt x="129" y="56"/>
                    <a:pt x="135" y="56"/>
                    <a:pt x="139" y="55"/>
                  </a:cubicBezTo>
                  <a:cubicBezTo>
                    <a:pt x="141" y="54"/>
                    <a:pt x="146" y="52"/>
                    <a:pt x="148" y="51"/>
                  </a:cubicBezTo>
                  <a:cubicBezTo>
                    <a:pt x="150" y="50"/>
                    <a:pt x="154" y="49"/>
                    <a:pt x="155" y="48"/>
                  </a:cubicBezTo>
                  <a:cubicBezTo>
                    <a:pt x="156" y="46"/>
                    <a:pt x="156" y="43"/>
                    <a:pt x="156" y="41"/>
                  </a:cubicBezTo>
                  <a:cubicBezTo>
                    <a:pt x="156" y="40"/>
                    <a:pt x="155" y="36"/>
                    <a:pt x="155" y="35"/>
                  </a:cubicBezTo>
                  <a:cubicBezTo>
                    <a:pt x="156" y="33"/>
                    <a:pt x="158" y="30"/>
                    <a:pt x="159" y="30"/>
                  </a:cubicBezTo>
                  <a:cubicBezTo>
                    <a:pt x="161" y="28"/>
                    <a:pt x="165" y="27"/>
                    <a:pt x="167" y="28"/>
                  </a:cubicBezTo>
                  <a:cubicBezTo>
                    <a:pt x="168" y="28"/>
                    <a:pt x="171" y="31"/>
                    <a:pt x="172" y="32"/>
                  </a:cubicBezTo>
                  <a:cubicBezTo>
                    <a:pt x="174" y="33"/>
                    <a:pt x="177" y="36"/>
                    <a:pt x="178" y="38"/>
                  </a:cubicBezTo>
                  <a:cubicBezTo>
                    <a:pt x="179" y="39"/>
                    <a:pt x="179" y="42"/>
                    <a:pt x="180" y="44"/>
                  </a:cubicBezTo>
                  <a:cubicBezTo>
                    <a:pt x="180" y="45"/>
                    <a:pt x="182" y="47"/>
                    <a:pt x="182" y="48"/>
                  </a:cubicBezTo>
                  <a:cubicBezTo>
                    <a:pt x="182" y="50"/>
                    <a:pt x="181" y="54"/>
                    <a:pt x="180" y="56"/>
                  </a:cubicBezTo>
                  <a:cubicBezTo>
                    <a:pt x="180" y="57"/>
                    <a:pt x="178" y="60"/>
                    <a:pt x="177" y="61"/>
                  </a:cubicBezTo>
                  <a:cubicBezTo>
                    <a:pt x="176" y="62"/>
                    <a:pt x="173" y="63"/>
                    <a:pt x="172" y="64"/>
                  </a:cubicBezTo>
                  <a:cubicBezTo>
                    <a:pt x="170" y="64"/>
                    <a:pt x="168" y="66"/>
                    <a:pt x="167" y="66"/>
                  </a:cubicBezTo>
                  <a:cubicBezTo>
                    <a:pt x="166" y="66"/>
                    <a:pt x="165" y="64"/>
                    <a:pt x="164" y="63"/>
                  </a:cubicBezTo>
                  <a:cubicBezTo>
                    <a:pt x="163" y="63"/>
                    <a:pt x="160" y="63"/>
                    <a:pt x="159" y="63"/>
                  </a:cubicBezTo>
                  <a:cubicBezTo>
                    <a:pt x="158" y="62"/>
                    <a:pt x="156" y="61"/>
                    <a:pt x="156" y="61"/>
                  </a:cubicBezTo>
                  <a:cubicBezTo>
                    <a:pt x="155" y="60"/>
                    <a:pt x="152" y="60"/>
                    <a:pt x="151" y="60"/>
                  </a:cubicBezTo>
                  <a:cubicBezTo>
                    <a:pt x="151" y="60"/>
                    <a:pt x="150" y="60"/>
                    <a:pt x="149" y="61"/>
                  </a:cubicBezTo>
                  <a:cubicBezTo>
                    <a:pt x="149" y="61"/>
                    <a:pt x="149" y="63"/>
                    <a:pt x="150" y="63"/>
                  </a:cubicBezTo>
                  <a:cubicBezTo>
                    <a:pt x="150" y="65"/>
                    <a:pt x="153" y="68"/>
                    <a:pt x="155" y="70"/>
                  </a:cubicBezTo>
                  <a:cubicBezTo>
                    <a:pt x="156" y="71"/>
                    <a:pt x="159" y="73"/>
                    <a:pt x="161" y="74"/>
                  </a:cubicBezTo>
                  <a:cubicBezTo>
                    <a:pt x="163" y="75"/>
                    <a:pt x="168" y="76"/>
                    <a:pt x="170" y="77"/>
                  </a:cubicBezTo>
                  <a:cubicBezTo>
                    <a:pt x="173" y="77"/>
                    <a:pt x="178" y="80"/>
                    <a:pt x="181" y="80"/>
                  </a:cubicBezTo>
                  <a:cubicBezTo>
                    <a:pt x="183" y="80"/>
                    <a:pt x="187" y="80"/>
                    <a:pt x="189" y="79"/>
                  </a:cubicBezTo>
                  <a:cubicBezTo>
                    <a:pt x="190" y="78"/>
                    <a:pt x="191" y="76"/>
                    <a:pt x="192" y="76"/>
                  </a:cubicBezTo>
                  <a:cubicBezTo>
                    <a:pt x="193" y="75"/>
                    <a:pt x="196" y="75"/>
                    <a:pt x="197" y="76"/>
                  </a:cubicBezTo>
                  <a:cubicBezTo>
                    <a:pt x="198" y="76"/>
                    <a:pt x="199" y="80"/>
                    <a:pt x="199" y="82"/>
                  </a:cubicBezTo>
                  <a:cubicBezTo>
                    <a:pt x="199" y="83"/>
                    <a:pt x="197" y="86"/>
                    <a:pt x="198" y="88"/>
                  </a:cubicBezTo>
                  <a:cubicBezTo>
                    <a:pt x="198" y="89"/>
                    <a:pt x="200" y="92"/>
                    <a:pt x="200" y="93"/>
                  </a:cubicBezTo>
                  <a:cubicBezTo>
                    <a:pt x="200" y="95"/>
                    <a:pt x="198" y="97"/>
                    <a:pt x="198" y="98"/>
                  </a:cubicBezTo>
                  <a:cubicBezTo>
                    <a:pt x="198" y="100"/>
                    <a:pt x="197" y="104"/>
                    <a:pt x="198" y="106"/>
                  </a:cubicBezTo>
                  <a:cubicBezTo>
                    <a:pt x="199" y="108"/>
                    <a:pt x="202" y="110"/>
                    <a:pt x="204" y="111"/>
                  </a:cubicBezTo>
                  <a:cubicBezTo>
                    <a:pt x="207" y="112"/>
                    <a:pt x="213" y="112"/>
                    <a:pt x="217" y="112"/>
                  </a:cubicBezTo>
                  <a:cubicBezTo>
                    <a:pt x="217" y="113"/>
                    <a:pt x="217" y="114"/>
                    <a:pt x="217" y="114"/>
                  </a:cubicBezTo>
                  <a:cubicBezTo>
                    <a:pt x="217" y="115"/>
                    <a:pt x="217" y="117"/>
                    <a:pt x="218" y="118"/>
                  </a:cubicBezTo>
                  <a:cubicBezTo>
                    <a:pt x="218" y="119"/>
                    <a:pt x="219" y="120"/>
                    <a:pt x="219" y="121"/>
                  </a:cubicBezTo>
                  <a:cubicBezTo>
                    <a:pt x="220" y="122"/>
                    <a:pt x="220" y="125"/>
                    <a:pt x="219" y="126"/>
                  </a:cubicBezTo>
                  <a:cubicBezTo>
                    <a:pt x="219" y="127"/>
                    <a:pt x="218" y="129"/>
                    <a:pt x="218" y="130"/>
                  </a:cubicBezTo>
                  <a:cubicBezTo>
                    <a:pt x="217" y="132"/>
                    <a:pt x="216" y="135"/>
                    <a:pt x="216" y="136"/>
                  </a:cubicBezTo>
                  <a:cubicBezTo>
                    <a:pt x="216" y="138"/>
                    <a:pt x="216" y="142"/>
                    <a:pt x="216" y="143"/>
                  </a:cubicBezTo>
                  <a:cubicBezTo>
                    <a:pt x="216" y="145"/>
                    <a:pt x="215" y="148"/>
                    <a:pt x="216" y="150"/>
                  </a:cubicBezTo>
                  <a:cubicBezTo>
                    <a:pt x="216" y="151"/>
                    <a:pt x="217" y="153"/>
                    <a:pt x="217" y="154"/>
                  </a:cubicBezTo>
                  <a:cubicBezTo>
                    <a:pt x="218" y="155"/>
                    <a:pt x="219" y="157"/>
                    <a:pt x="219" y="159"/>
                  </a:cubicBezTo>
                  <a:cubicBezTo>
                    <a:pt x="219" y="160"/>
                    <a:pt x="219" y="162"/>
                    <a:pt x="219" y="16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82" name="Freeform 109">
              <a:extLst>
                <a:ext uri="{FF2B5EF4-FFF2-40B4-BE49-F238E27FC236}">
                  <a16:creationId xmlns:a16="http://schemas.microsoft.com/office/drawing/2014/main" id="{1421C502-5814-47F0-ACA6-F64D54E2C6F5}"/>
                </a:ext>
              </a:extLst>
            </p:cNvPr>
            <p:cNvSpPr>
              <a:spLocks/>
            </p:cNvSpPr>
            <p:nvPr/>
          </p:nvSpPr>
          <p:spPr bwMode="auto">
            <a:xfrm>
              <a:off x="5193183" y="3388538"/>
              <a:ext cx="786236" cy="363295"/>
            </a:xfrm>
            <a:custGeom>
              <a:avLst/>
              <a:gdLst/>
              <a:ahLst/>
              <a:cxnLst>
                <a:cxn ang="0">
                  <a:pos x="25" y="3"/>
                </a:cxn>
                <a:cxn ang="0">
                  <a:pos x="43" y="12"/>
                </a:cxn>
                <a:cxn ang="0">
                  <a:pos x="68" y="4"/>
                </a:cxn>
                <a:cxn ang="0">
                  <a:pos x="105" y="2"/>
                </a:cxn>
                <a:cxn ang="0">
                  <a:pos x="142" y="15"/>
                </a:cxn>
                <a:cxn ang="0">
                  <a:pos x="169" y="16"/>
                </a:cxn>
                <a:cxn ang="0">
                  <a:pos x="194" y="28"/>
                </a:cxn>
                <a:cxn ang="0">
                  <a:pos x="215" y="28"/>
                </a:cxn>
                <a:cxn ang="0">
                  <a:pos x="220" y="24"/>
                </a:cxn>
                <a:cxn ang="0">
                  <a:pos x="242" y="29"/>
                </a:cxn>
                <a:cxn ang="0">
                  <a:pos x="257" y="29"/>
                </a:cxn>
                <a:cxn ang="0">
                  <a:pos x="272" y="33"/>
                </a:cxn>
                <a:cxn ang="0">
                  <a:pos x="276" y="43"/>
                </a:cxn>
                <a:cxn ang="0">
                  <a:pos x="278" y="57"/>
                </a:cxn>
                <a:cxn ang="0">
                  <a:pos x="288" y="70"/>
                </a:cxn>
                <a:cxn ang="0">
                  <a:pos x="302" y="75"/>
                </a:cxn>
                <a:cxn ang="0">
                  <a:pos x="300" y="89"/>
                </a:cxn>
                <a:cxn ang="0">
                  <a:pos x="292" y="110"/>
                </a:cxn>
                <a:cxn ang="0">
                  <a:pos x="268" y="108"/>
                </a:cxn>
                <a:cxn ang="0">
                  <a:pos x="252" y="102"/>
                </a:cxn>
                <a:cxn ang="0">
                  <a:pos x="242" y="118"/>
                </a:cxn>
                <a:cxn ang="0">
                  <a:pos x="228" y="118"/>
                </a:cxn>
                <a:cxn ang="0">
                  <a:pos x="219" y="104"/>
                </a:cxn>
                <a:cxn ang="0">
                  <a:pos x="202" y="122"/>
                </a:cxn>
                <a:cxn ang="0">
                  <a:pos x="171" y="139"/>
                </a:cxn>
                <a:cxn ang="0">
                  <a:pos x="166" y="136"/>
                </a:cxn>
                <a:cxn ang="0">
                  <a:pos x="153" y="134"/>
                </a:cxn>
                <a:cxn ang="0">
                  <a:pos x="149" y="122"/>
                </a:cxn>
                <a:cxn ang="0">
                  <a:pos x="139" y="128"/>
                </a:cxn>
                <a:cxn ang="0">
                  <a:pos x="126" y="129"/>
                </a:cxn>
                <a:cxn ang="0">
                  <a:pos x="117" y="120"/>
                </a:cxn>
                <a:cxn ang="0">
                  <a:pos x="105" y="114"/>
                </a:cxn>
                <a:cxn ang="0">
                  <a:pos x="101" y="123"/>
                </a:cxn>
                <a:cxn ang="0">
                  <a:pos x="92" y="120"/>
                </a:cxn>
                <a:cxn ang="0">
                  <a:pos x="77" y="112"/>
                </a:cxn>
                <a:cxn ang="0">
                  <a:pos x="57" y="110"/>
                </a:cxn>
                <a:cxn ang="0">
                  <a:pos x="57" y="101"/>
                </a:cxn>
                <a:cxn ang="0">
                  <a:pos x="51" y="94"/>
                </a:cxn>
                <a:cxn ang="0">
                  <a:pos x="32" y="71"/>
                </a:cxn>
                <a:cxn ang="0">
                  <a:pos x="23" y="68"/>
                </a:cxn>
                <a:cxn ang="0">
                  <a:pos x="8" y="56"/>
                </a:cxn>
                <a:cxn ang="0">
                  <a:pos x="8" y="37"/>
                </a:cxn>
                <a:cxn ang="0">
                  <a:pos x="2" y="25"/>
                </a:cxn>
                <a:cxn ang="0">
                  <a:pos x="3" y="10"/>
                </a:cxn>
                <a:cxn ang="0">
                  <a:pos x="13" y="2"/>
                </a:cxn>
              </a:cxnLst>
              <a:rect l="0" t="0" r="r" b="b"/>
              <a:pathLst>
                <a:path w="302" h="139">
                  <a:moveTo>
                    <a:pt x="16" y="0"/>
                  </a:moveTo>
                  <a:cubicBezTo>
                    <a:pt x="18" y="0"/>
                    <a:pt x="19" y="0"/>
                    <a:pt x="20" y="0"/>
                  </a:cubicBezTo>
                  <a:cubicBezTo>
                    <a:pt x="21" y="0"/>
                    <a:pt x="24" y="2"/>
                    <a:pt x="25" y="3"/>
                  </a:cubicBezTo>
                  <a:cubicBezTo>
                    <a:pt x="27" y="4"/>
                    <a:pt x="29" y="7"/>
                    <a:pt x="31" y="8"/>
                  </a:cubicBezTo>
                  <a:cubicBezTo>
                    <a:pt x="32" y="9"/>
                    <a:pt x="34" y="11"/>
                    <a:pt x="36" y="12"/>
                  </a:cubicBezTo>
                  <a:cubicBezTo>
                    <a:pt x="37" y="12"/>
                    <a:pt x="41" y="12"/>
                    <a:pt x="43" y="12"/>
                  </a:cubicBezTo>
                  <a:cubicBezTo>
                    <a:pt x="44" y="12"/>
                    <a:pt x="48" y="11"/>
                    <a:pt x="49" y="11"/>
                  </a:cubicBezTo>
                  <a:cubicBezTo>
                    <a:pt x="52" y="10"/>
                    <a:pt x="56" y="8"/>
                    <a:pt x="59" y="8"/>
                  </a:cubicBezTo>
                  <a:cubicBezTo>
                    <a:pt x="61" y="7"/>
                    <a:pt x="65" y="5"/>
                    <a:pt x="68" y="4"/>
                  </a:cubicBezTo>
                  <a:cubicBezTo>
                    <a:pt x="70" y="3"/>
                    <a:pt x="76" y="2"/>
                    <a:pt x="78" y="2"/>
                  </a:cubicBezTo>
                  <a:cubicBezTo>
                    <a:pt x="83" y="1"/>
                    <a:pt x="91" y="2"/>
                    <a:pt x="95" y="2"/>
                  </a:cubicBezTo>
                  <a:cubicBezTo>
                    <a:pt x="98" y="2"/>
                    <a:pt x="103" y="2"/>
                    <a:pt x="105" y="2"/>
                  </a:cubicBezTo>
                  <a:cubicBezTo>
                    <a:pt x="108" y="3"/>
                    <a:pt x="114" y="5"/>
                    <a:pt x="117" y="6"/>
                  </a:cubicBezTo>
                  <a:cubicBezTo>
                    <a:pt x="121" y="7"/>
                    <a:pt x="129" y="9"/>
                    <a:pt x="132" y="10"/>
                  </a:cubicBezTo>
                  <a:cubicBezTo>
                    <a:pt x="135" y="11"/>
                    <a:pt x="140" y="14"/>
                    <a:pt x="142" y="15"/>
                  </a:cubicBezTo>
                  <a:cubicBezTo>
                    <a:pt x="144" y="15"/>
                    <a:pt x="149" y="15"/>
                    <a:pt x="152" y="15"/>
                  </a:cubicBezTo>
                  <a:cubicBezTo>
                    <a:pt x="154" y="15"/>
                    <a:pt x="159" y="15"/>
                    <a:pt x="161" y="15"/>
                  </a:cubicBezTo>
                  <a:cubicBezTo>
                    <a:pt x="163" y="15"/>
                    <a:pt x="167" y="16"/>
                    <a:pt x="169" y="16"/>
                  </a:cubicBezTo>
                  <a:cubicBezTo>
                    <a:pt x="171" y="17"/>
                    <a:pt x="175" y="19"/>
                    <a:pt x="177" y="20"/>
                  </a:cubicBezTo>
                  <a:cubicBezTo>
                    <a:pt x="180" y="21"/>
                    <a:pt x="184" y="22"/>
                    <a:pt x="187" y="24"/>
                  </a:cubicBezTo>
                  <a:cubicBezTo>
                    <a:pt x="188" y="25"/>
                    <a:pt x="192" y="28"/>
                    <a:pt x="194" y="28"/>
                  </a:cubicBezTo>
                  <a:cubicBezTo>
                    <a:pt x="195" y="29"/>
                    <a:pt x="198" y="29"/>
                    <a:pt x="199" y="29"/>
                  </a:cubicBezTo>
                  <a:cubicBezTo>
                    <a:pt x="201" y="29"/>
                    <a:pt x="206" y="28"/>
                    <a:pt x="208" y="28"/>
                  </a:cubicBezTo>
                  <a:cubicBezTo>
                    <a:pt x="210" y="27"/>
                    <a:pt x="213" y="28"/>
                    <a:pt x="215" y="28"/>
                  </a:cubicBezTo>
                  <a:cubicBezTo>
                    <a:pt x="216" y="27"/>
                    <a:pt x="218" y="26"/>
                    <a:pt x="218" y="25"/>
                  </a:cubicBezTo>
                  <a:cubicBezTo>
                    <a:pt x="218" y="25"/>
                    <a:pt x="218" y="25"/>
                    <a:pt x="219" y="24"/>
                  </a:cubicBezTo>
                  <a:cubicBezTo>
                    <a:pt x="219" y="24"/>
                    <a:pt x="220" y="24"/>
                    <a:pt x="220" y="24"/>
                  </a:cubicBezTo>
                  <a:cubicBezTo>
                    <a:pt x="223" y="24"/>
                    <a:pt x="227" y="24"/>
                    <a:pt x="229" y="24"/>
                  </a:cubicBezTo>
                  <a:cubicBezTo>
                    <a:pt x="231" y="24"/>
                    <a:pt x="233" y="25"/>
                    <a:pt x="234" y="26"/>
                  </a:cubicBezTo>
                  <a:cubicBezTo>
                    <a:pt x="236" y="26"/>
                    <a:pt x="240" y="28"/>
                    <a:pt x="242" y="29"/>
                  </a:cubicBezTo>
                  <a:cubicBezTo>
                    <a:pt x="244" y="30"/>
                    <a:pt x="246" y="32"/>
                    <a:pt x="248" y="32"/>
                  </a:cubicBezTo>
                  <a:cubicBezTo>
                    <a:pt x="250" y="33"/>
                    <a:pt x="253" y="33"/>
                    <a:pt x="254" y="32"/>
                  </a:cubicBezTo>
                  <a:cubicBezTo>
                    <a:pt x="255" y="32"/>
                    <a:pt x="256" y="30"/>
                    <a:pt x="257" y="29"/>
                  </a:cubicBezTo>
                  <a:cubicBezTo>
                    <a:pt x="257" y="29"/>
                    <a:pt x="258" y="27"/>
                    <a:pt x="259" y="27"/>
                  </a:cubicBezTo>
                  <a:cubicBezTo>
                    <a:pt x="261" y="26"/>
                    <a:pt x="264" y="26"/>
                    <a:pt x="266" y="27"/>
                  </a:cubicBezTo>
                  <a:cubicBezTo>
                    <a:pt x="268" y="28"/>
                    <a:pt x="270" y="32"/>
                    <a:pt x="272" y="33"/>
                  </a:cubicBezTo>
                  <a:cubicBezTo>
                    <a:pt x="272" y="33"/>
                    <a:pt x="273" y="33"/>
                    <a:pt x="274" y="34"/>
                  </a:cubicBezTo>
                  <a:cubicBezTo>
                    <a:pt x="274" y="35"/>
                    <a:pt x="274" y="37"/>
                    <a:pt x="275" y="38"/>
                  </a:cubicBezTo>
                  <a:cubicBezTo>
                    <a:pt x="275" y="39"/>
                    <a:pt x="276" y="41"/>
                    <a:pt x="276" y="43"/>
                  </a:cubicBezTo>
                  <a:cubicBezTo>
                    <a:pt x="277" y="44"/>
                    <a:pt x="276" y="49"/>
                    <a:pt x="277" y="50"/>
                  </a:cubicBezTo>
                  <a:cubicBezTo>
                    <a:pt x="277" y="51"/>
                    <a:pt x="278" y="52"/>
                    <a:pt x="279" y="53"/>
                  </a:cubicBezTo>
                  <a:cubicBezTo>
                    <a:pt x="278" y="54"/>
                    <a:pt x="278" y="56"/>
                    <a:pt x="278" y="57"/>
                  </a:cubicBezTo>
                  <a:cubicBezTo>
                    <a:pt x="278" y="58"/>
                    <a:pt x="279" y="60"/>
                    <a:pt x="279" y="61"/>
                  </a:cubicBezTo>
                  <a:cubicBezTo>
                    <a:pt x="280" y="62"/>
                    <a:pt x="282" y="64"/>
                    <a:pt x="283" y="65"/>
                  </a:cubicBezTo>
                  <a:cubicBezTo>
                    <a:pt x="284" y="66"/>
                    <a:pt x="287" y="69"/>
                    <a:pt x="288" y="70"/>
                  </a:cubicBezTo>
                  <a:cubicBezTo>
                    <a:pt x="289" y="71"/>
                    <a:pt x="291" y="73"/>
                    <a:pt x="293" y="74"/>
                  </a:cubicBezTo>
                  <a:cubicBezTo>
                    <a:pt x="295" y="75"/>
                    <a:pt x="298" y="75"/>
                    <a:pt x="300" y="75"/>
                  </a:cubicBezTo>
                  <a:cubicBezTo>
                    <a:pt x="301" y="75"/>
                    <a:pt x="301" y="75"/>
                    <a:pt x="302" y="75"/>
                  </a:cubicBezTo>
                  <a:cubicBezTo>
                    <a:pt x="302" y="76"/>
                    <a:pt x="302" y="78"/>
                    <a:pt x="302" y="78"/>
                  </a:cubicBezTo>
                  <a:cubicBezTo>
                    <a:pt x="302" y="80"/>
                    <a:pt x="302" y="83"/>
                    <a:pt x="302" y="84"/>
                  </a:cubicBezTo>
                  <a:cubicBezTo>
                    <a:pt x="302" y="85"/>
                    <a:pt x="300" y="88"/>
                    <a:pt x="300" y="89"/>
                  </a:cubicBezTo>
                  <a:cubicBezTo>
                    <a:pt x="299" y="92"/>
                    <a:pt x="299" y="97"/>
                    <a:pt x="298" y="99"/>
                  </a:cubicBezTo>
                  <a:cubicBezTo>
                    <a:pt x="298" y="101"/>
                    <a:pt x="298" y="104"/>
                    <a:pt x="297" y="106"/>
                  </a:cubicBezTo>
                  <a:cubicBezTo>
                    <a:pt x="296" y="107"/>
                    <a:pt x="294" y="109"/>
                    <a:pt x="292" y="110"/>
                  </a:cubicBezTo>
                  <a:cubicBezTo>
                    <a:pt x="290" y="111"/>
                    <a:pt x="286" y="111"/>
                    <a:pt x="284" y="111"/>
                  </a:cubicBezTo>
                  <a:cubicBezTo>
                    <a:pt x="282" y="111"/>
                    <a:pt x="277" y="111"/>
                    <a:pt x="275" y="110"/>
                  </a:cubicBezTo>
                  <a:cubicBezTo>
                    <a:pt x="273" y="110"/>
                    <a:pt x="270" y="108"/>
                    <a:pt x="268" y="108"/>
                  </a:cubicBezTo>
                  <a:cubicBezTo>
                    <a:pt x="266" y="107"/>
                    <a:pt x="263" y="106"/>
                    <a:pt x="261" y="105"/>
                  </a:cubicBezTo>
                  <a:cubicBezTo>
                    <a:pt x="260" y="105"/>
                    <a:pt x="257" y="103"/>
                    <a:pt x="256" y="102"/>
                  </a:cubicBezTo>
                  <a:cubicBezTo>
                    <a:pt x="255" y="102"/>
                    <a:pt x="253" y="102"/>
                    <a:pt x="252" y="102"/>
                  </a:cubicBezTo>
                  <a:cubicBezTo>
                    <a:pt x="251" y="103"/>
                    <a:pt x="248" y="104"/>
                    <a:pt x="248" y="105"/>
                  </a:cubicBezTo>
                  <a:cubicBezTo>
                    <a:pt x="247" y="106"/>
                    <a:pt x="246" y="109"/>
                    <a:pt x="245" y="110"/>
                  </a:cubicBezTo>
                  <a:cubicBezTo>
                    <a:pt x="244" y="112"/>
                    <a:pt x="243" y="116"/>
                    <a:pt x="242" y="118"/>
                  </a:cubicBezTo>
                  <a:cubicBezTo>
                    <a:pt x="241" y="119"/>
                    <a:pt x="238" y="120"/>
                    <a:pt x="237" y="121"/>
                  </a:cubicBezTo>
                  <a:cubicBezTo>
                    <a:pt x="236" y="121"/>
                    <a:pt x="233" y="121"/>
                    <a:pt x="232" y="121"/>
                  </a:cubicBezTo>
                  <a:cubicBezTo>
                    <a:pt x="231" y="120"/>
                    <a:pt x="229" y="119"/>
                    <a:pt x="228" y="118"/>
                  </a:cubicBezTo>
                  <a:cubicBezTo>
                    <a:pt x="227" y="116"/>
                    <a:pt x="228" y="113"/>
                    <a:pt x="228" y="112"/>
                  </a:cubicBezTo>
                  <a:cubicBezTo>
                    <a:pt x="227" y="110"/>
                    <a:pt x="226" y="107"/>
                    <a:pt x="224" y="106"/>
                  </a:cubicBezTo>
                  <a:cubicBezTo>
                    <a:pt x="223" y="105"/>
                    <a:pt x="220" y="104"/>
                    <a:pt x="219" y="104"/>
                  </a:cubicBezTo>
                  <a:cubicBezTo>
                    <a:pt x="217" y="104"/>
                    <a:pt x="213" y="106"/>
                    <a:pt x="212" y="107"/>
                  </a:cubicBezTo>
                  <a:cubicBezTo>
                    <a:pt x="211" y="108"/>
                    <a:pt x="209" y="111"/>
                    <a:pt x="208" y="113"/>
                  </a:cubicBezTo>
                  <a:cubicBezTo>
                    <a:pt x="206" y="115"/>
                    <a:pt x="203" y="120"/>
                    <a:pt x="202" y="122"/>
                  </a:cubicBezTo>
                  <a:cubicBezTo>
                    <a:pt x="200" y="125"/>
                    <a:pt x="196" y="129"/>
                    <a:pt x="193" y="131"/>
                  </a:cubicBezTo>
                  <a:cubicBezTo>
                    <a:pt x="191" y="133"/>
                    <a:pt x="185" y="136"/>
                    <a:pt x="181" y="137"/>
                  </a:cubicBezTo>
                  <a:cubicBezTo>
                    <a:pt x="179" y="138"/>
                    <a:pt x="174" y="139"/>
                    <a:pt x="171" y="139"/>
                  </a:cubicBezTo>
                  <a:cubicBezTo>
                    <a:pt x="170" y="139"/>
                    <a:pt x="169" y="139"/>
                    <a:pt x="168" y="139"/>
                  </a:cubicBezTo>
                  <a:cubicBezTo>
                    <a:pt x="168" y="139"/>
                    <a:pt x="168" y="138"/>
                    <a:pt x="168" y="138"/>
                  </a:cubicBezTo>
                  <a:cubicBezTo>
                    <a:pt x="168" y="138"/>
                    <a:pt x="167" y="136"/>
                    <a:pt x="166" y="136"/>
                  </a:cubicBezTo>
                  <a:cubicBezTo>
                    <a:pt x="166" y="136"/>
                    <a:pt x="163" y="135"/>
                    <a:pt x="162" y="135"/>
                  </a:cubicBezTo>
                  <a:cubicBezTo>
                    <a:pt x="161" y="135"/>
                    <a:pt x="159" y="136"/>
                    <a:pt x="158" y="136"/>
                  </a:cubicBezTo>
                  <a:cubicBezTo>
                    <a:pt x="157" y="136"/>
                    <a:pt x="154" y="135"/>
                    <a:pt x="153" y="134"/>
                  </a:cubicBezTo>
                  <a:cubicBezTo>
                    <a:pt x="153" y="133"/>
                    <a:pt x="153" y="131"/>
                    <a:pt x="153" y="131"/>
                  </a:cubicBezTo>
                  <a:cubicBezTo>
                    <a:pt x="153" y="130"/>
                    <a:pt x="152" y="127"/>
                    <a:pt x="151" y="126"/>
                  </a:cubicBezTo>
                  <a:cubicBezTo>
                    <a:pt x="151" y="125"/>
                    <a:pt x="150" y="123"/>
                    <a:pt x="149" y="122"/>
                  </a:cubicBezTo>
                  <a:cubicBezTo>
                    <a:pt x="148" y="122"/>
                    <a:pt x="145" y="122"/>
                    <a:pt x="144" y="122"/>
                  </a:cubicBezTo>
                  <a:cubicBezTo>
                    <a:pt x="143" y="122"/>
                    <a:pt x="142" y="124"/>
                    <a:pt x="142" y="125"/>
                  </a:cubicBezTo>
                  <a:cubicBezTo>
                    <a:pt x="141" y="126"/>
                    <a:pt x="140" y="128"/>
                    <a:pt x="139" y="128"/>
                  </a:cubicBezTo>
                  <a:cubicBezTo>
                    <a:pt x="138" y="129"/>
                    <a:pt x="136" y="131"/>
                    <a:pt x="134" y="132"/>
                  </a:cubicBezTo>
                  <a:cubicBezTo>
                    <a:pt x="133" y="132"/>
                    <a:pt x="130" y="132"/>
                    <a:pt x="129" y="131"/>
                  </a:cubicBezTo>
                  <a:cubicBezTo>
                    <a:pt x="128" y="131"/>
                    <a:pt x="127" y="129"/>
                    <a:pt x="126" y="129"/>
                  </a:cubicBezTo>
                  <a:cubicBezTo>
                    <a:pt x="126" y="128"/>
                    <a:pt x="126" y="126"/>
                    <a:pt x="126" y="125"/>
                  </a:cubicBezTo>
                  <a:cubicBezTo>
                    <a:pt x="125" y="123"/>
                    <a:pt x="123" y="121"/>
                    <a:pt x="122" y="121"/>
                  </a:cubicBezTo>
                  <a:cubicBezTo>
                    <a:pt x="121" y="120"/>
                    <a:pt x="118" y="120"/>
                    <a:pt x="117" y="120"/>
                  </a:cubicBezTo>
                  <a:cubicBezTo>
                    <a:pt x="115" y="120"/>
                    <a:pt x="112" y="119"/>
                    <a:pt x="110" y="119"/>
                  </a:cubicBezTo>
                  <a:cubicBezTo>
                    <a:pt x="109" y="118"/>
                    <a:pt x="107" y="118"/>
                    <a:pt x="107" y="117"/>
                  </a:cubicBezTo>
                  <a:cubicBezTo>
                    <a:pt x="106" y="117"/>
                    <a:pt x="106" y="115"/>
                    <a:pt x="105" y="114"/>
                  </a:cubicBezTo>
                  <a:cubicBezTo>
                    <a:pt x="104" y="114"/>
                    <a:pt x="101" y="115"/>
                    <a:pt x="101" y="116"/>
                  </a:cubicBezTo>
                  <a:cubicBezTo>
                    <a:pt x="101" y="117"/>
                    <a:pt x="102" y="119"/>
                    <a:pt x="102" y="120"/>
                  </a:cubicBezTo>
                  <a:cubicBezTo>
                    <a:pt x="102" y="121"/>
                    <a:pt x="102" y="122"/>
                    <a:pt x="101" y="123"/>
                  </a:cubicBezTo>
                  <a:cubicBezTo>
                    <a:pt x="100" y="124"/>
                    <a:pt x="99" y="126"/>
                    <a:pt x="97" y="126"/>
                  </a:cubicBezTo>
                  <a:cubicBezTo>
                    <a:pt x="96" y="126"/>
                    <a:pt x="94" y="125"/>
                    <a:pt x="93" y="124"/>
                  </a:cubicBezTo>
                  <a:cubicBezTo>
                    <a:pt x="93" y="124"/>
                    <a:pt x="93" y="121"/>
                    <a:pt x="92" y="120"/>
                  </a:cubicBezTo>
                  <a:cubicBezTo>
                    <a:pt x="91" y="118"/>
                    <a:pt x="90" y="116"/>
                    <a:pt x="88" y="115"/>
                  </a:cubicBezTo>
                  <a:cubicBezTo>
                    <a:pt x="87" y="114"/>
                    <a:pt x="85" y="112"/>
                    <a:pt x="84" y="112"/>
                  </a:cubicBezTo>
                  <a:cubicBezTo>
                    <a:pt x="82" y="112"/>
                    <a:pt x="79" y="112"/>
                    <a:pt x="77" y="112"/>
                  </a:cubicBezTo>
                  <a:cubicBezTo>
                    <a:pt x="75" y="112"/>
                    <a:pt x="72" y="112"/>
                    <a:pt x="71" y="112"/>
                  </a:cubicBezTo>
                  <a:cubicBezTo>
                    <a:pt x="68" y="112"/>
                    <a:pt x="64" y="112"/>
                    <a:pt x="61" y="111"/>
                  </a:cubicBezTo>
                  <a:cubicBezTo>
                    <a:pt x="60" y="111"/>
                    <a:pt x="58" y="111"/>
                    <a:pt x="57" y="110"/>
                  </a:cubicBezTo>
                  <a:cubicBezTo>
                    <a:pt x="57" y="110"/>
                    <a:pt x="55" y="108"/>
                    <a:pt x="55" y="107"/>
                  </a:cubicBezTo>
                  <a:cubicBezTo>
                    <a:pt x="55" y="106"/>
                    <a:pt x="54" y="104"/>
                    <a:pt x="55" y="103"/>
                  </a:cubicBezTo>
                  <a:cubicBezTo>
                    <a:pt x="55" y="103"/>
                    <a:pt x="57" y="102"/>
                    <a:pt x="57" y="101"/>
                  </a:cubicBezTo>
                  <a:cubicBezTo>
                    <a:pt x="58" y="100"/>
                    <a:pt x="58" y="98"/>
                    <a:pt x="59" y="98"/>
                  </a:cubicBezTo>
                  <a:cubicBezTo>
                    <a:pt x="59" y="97"/>
                    <a:pt x="59" y="96"/>
                    <a:pt x="59" y="95"/>
                  </a:cubicBezTo>
                  <a:cubicBezTo>
                    <a:pt x="57" y="94"/>
                    <a:pt x="53" y="95"/>
                    <a:pt x="51" y="94"/>
                  </a:cubicBezTo>
                  <a:cubicBezTo>
                    <a:pt x="50" y="93"/>
                    <a:pt x="47" y="91"/>
                    <a:pt x="46" y="90"/>
                  </a:cubicBezTo>
                  <a:cubicBezTo>
                    <a:pt x="44" y="88"/>
                    <a:pt x="41" y="84"/>
                    <a:pt x="40" y="82"/>
                  </a:cubicBezTo>
                  <a:cubicBezTo>
                    <a:pt x="38" y="80"/>
                    <a:pt x="33" y="74"/>
                    <a:pt x="32" y="71"/>
                  </a:cubicBezTo>
                  <a:cubicBezTo>
                    <a:pt x="31" y="70"/>
                    <a:pt x="32" y="67"/>
                    <a:pt x="31" y="67"/>
                  </a:cubicBezTo>
                  <a:cubicBezTo>
                    <a:pt x="30" y="66"/>
                    <a:pt x="26" y="66"/>
                    <a:pt x="25" y="67"/>
                  </a:cubicBezTo>
                  <a:cubicBezTo>
                    <a:pt x="24" y="67"/>
                    <a:pt x="24" y="67"/>
                    <a:pt x="23" y="68"/>
                  </a:cubicBezTo>
                  <a:cubicBezTo>
                    <a:pt x="22" y="66"/>
                    <a:pt x="21" y="65"/>
                    <a:pt x="20" y="64"/>
                  </a:cubicBezTo>
                  <a:cubicBezTo>
                    <a:pt x="19" y="63"/>
                    <a:pt x="15" y="60"/>
                    <a:pt x="13" y="59"/>
                  </a:cubicBezTo>
                  <a:cubicBezTo>
                    <a:pt x="11" y="58"/>
                    <a:pt x="9" y="57"/>
                    <a:pt x="8" y="56"/>
                  </a:cubicBezTo>
                  <a:cubicBezTo>
                    <a:pt x="6" y="55"/>
                    <a:pt x="4" y="52"/>
                    <a:pt x="4" y="50"/>
                  </a:cubicBezTo>
                  <a:cubicBezTo>
                    <a:pt x="3" y="48"/>
                    <a:pt x="3" y="44"/>
                    <a:pt x="4" y="42"/>
                  </a:cubicBezTo>
                  <a:cubicBezTo>
                    <a:pt x="4" y="41"/>
                    <a:pt x="7" y="38"/>
                    <a:pt x="8" y="37"/>
                  </a:cubicBezTo>
                  <a:cubicBezTo>
                    <a:pt x="8" y="35"/>
                    <a:pt x="8" y="33"/>
                    <a:pt x="8" y="31"/>
                  </a:cubicBezTo>
                  <a:cubicBezTo>
                    <a:pt x="7" y="30"/>
                    <a:pt x="7" y="28"/>
                    <a:pt x="6" y="27"/>
                  </a:cubicBezTo>
                  <a:cubicBezTo>
                    <a:pt x="5" y="26"/>
                    <a:pt x="3" y="26"/>
                    <a:pt x="2" y="25"/>
                  </a:cubicBezTo>
                  <a:cubicBezTo>
                    <a:pt x="1" y="24"/>
                    <a:pt x="1" y="22"/>
                    <a:pt x="0" y="20"/>
                  </a:cubicBezTo>
                  <a:cubicBezTo>
                    <a:pt x="0" y="19"/>
                    <a:pt x="1" y="16"/>
                    <a:pt x="1" y="15"/>
                  </a:cubicBezTo>
                  <a:cubicBezTo>
                    <a:pt x="1" y="14"/>
                    <a:pt x="2" y="11"/>
                    <a:pt x="3" y="10"/>
                  </a:cubicBezTo>
                  <a:cubicBezTo>
                    <a:pt x="3" y="9"/>
                    <a:pt x="5" y="7"/>
                    <a:pt x="6" y="6"/>
                  </a:cubicBezTo>
                  <a:cubicBezTo>
                    <a:pt x="7" y="6"/>
                    <a:pt x="9" y="3"/>
                    <a:pt x="10" y="3"/>
                  </a:cubicBezTo>
                  <a:cubicBezTo>
                    <a:pt x="10" y="2"/>
                    <a:pt x="12" y="2"/>
                    <a:pt x="13" y="2"/>
                  </a:cubicBezTo>
                  <a:cubicBezTo>
                    <a:pt x="14" y="1"/>
                    <a:pt x="15" y="1"/>
                    <a:pt x="16"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83" name="Freeform 110">
              <a:extLst>
                <a:ext uri="{FF2B5EF4-FFF2-40B4-BE49-F238E27FC236}">
                  <a16:creationId xmlns:a16="http://schemas.microsoft.com/office/drawing/2014/main" id="{E63A6714-E745-4039-93AF-EB96BF0058FA}"/>
                </a:ext>
              </a:extLst>
            </p:cNvPr>
            <p:cNvSpPr>
              <a:spLocks/>
            </p:cNvSpPr>
            <p:nvPr/>
          </p:nvSpPr>
          <p:spPr bwMode="auto">
            <a:xfrm>
              <a:off x="5098294" y="4036504"/>
              <a:ext cx="748280" cy="458187"/>
            </a:xfrm>
            <a:custGeom>
              <a:avLst/>
              <a:gdLst/>
              <a:ahLst/>
              <a:cxnLst>
                <a:cxn ang="0">
                  <a:pos x="286" y="131"/>
                </a:cxn>
                <a:cxn ang="0">
                  <a:pos x="261" y="137"/>
                </a:cxn>
                <a:cxn ang="0">
                  <a:pos x="236" y="136"/>
                </a:cxn>
                <a:cxn ang="0">
                  <a:pos x="227" y="142"/>
                </a:cxn>
                <a:cxn ang="0">
                  <a:pos x="215" y="145"/>
                </a:cxn>
                <a:cxn ang="0">
                  <a:pos x="214" y="152"/>
                </a:cxn>
                <a:cxn ang="0">
                  <a:pos x="220" y="161"/>
                </a:cxn>
                <a:cxn ang="0">
                  <a:pos x="209" y="161"/>
                </a:cxn>
                <a:cxn ang="0">
                  <a:pos x="198" y="161"/>
                </a:cxn>
                <a:cxn ang="0">
                  <a:pos x="195" y="166"/>
                </a:cxn>
                <a:cxn ang="0">
                  <a:pos x="201" y="172"/>
                </a:cxn>
                <a:cxn ang="0">
                  <a:pos x="192" y="176"/>
                </a:cxn>
                <a:cxn ang="0">
                  <a:pos x="183" y="166"/>
                </a:cxn>
                <a:cxn ang="0">
                  <a:pos x="177" y="158"/>
                </a:cxn>
                <a:cxn ang="0">
                  <a:pos x="166" y="152"/>
                </a:cxn>
                <a:cxn ang="0">
                  <a:pos x="172" y="145"/>
                </a:cxn>
                <a:cxn ang="0">
                  <a:pos x="182" y="141"/>
                </a:cxn>
                <a:cxn ang="0">
                  <a:pos x="183" y="126"/>
                </a:cxn>
                <a:cxn ang="0">
                  <a:pos x="177" y="120"/>
                </a:cxn>
                <a:cxn ang="0">
                  <a:pos x="163" y="117"/>
                </a:cxn>
                <a:cxn ang="0">
                  <a:pos x="142" y="102"/>
                </a:cxn>
                <a:cxn ang="0">
                  <a:pos x="121" y="99"/>
                </a:cxn>
                <a:cxn ang="0">
                  <a:pos x="113" y="101"/>
                </a:cxn>
                <a:cxn ang="0">
                  <a:pos x="108" y="106"/>
                </a:cxn>
                <a:cxn ang="0">
                  <a:pos x="103" y="96"/>
                </a:cxn>
                <a:cxn ang="0">
                  <a:pos x="91" y="80"/>
                </a:cxn>
                <a:cxn ang="0">
                  <a:pos x="81" y="83"/>
                </a:cxn>
                <a:cxn ang="0">
                  <a:pos x="81" y="98"/>
                </a:cxn>
                <a:cxn ang="0">
                  <a:pos x="77" y="110"/>
                </a:cxn>
                <a:cxn ang="0">
                  <a:pos x="78" y="118"/>
                </a:cxn>
                <a:cxn ang="0">
                  <a:pos x="68" y="125"/>
                </a:cxn>
                <a:cxn ang="0">
                  <a:pos x="43" y="116"/>
                </a:cxn>
                <a:cxn ang="0">
                  <a:pos x="35" y="91"/>
                </a:cxn>
                <a:cxn ang="0">
                  <a:pos x="36" y="76"/>
                </a:cxn>
                <a:cxn ang="0">
                  <a:pos x="24" y="71"/>
                </a:cxn>
                <a:cxn ang="0">
                  <a:pos x="21" y="59"/>
                </a:cxn>
                <a:cxn ang="0">
                  <a:pos x="15" y="51"/>
                </a:cxn>
                <a:cxn ang="0">
                  <a:pos x="8" y="43"/>
                </a:cxn>
                <a:cxn ang="0">
                  <a:pos x="2" y="23"/>
                </a:cxn>
                <a:cxn ang="0">
                  <a:pos x="0" y="5"/>
                </a:cxn>
                <a:cxn ang="0">
                  <a:pos x="9" y="6"/>
                </a:cxn>
                <a:cxn ang="0">
                  <a:pos x="38" y="0"/>
                </a:cxn>
                <a:cxn ang="0">
                  <a:pos x="82" y="14"/>
                </a:cxn>
                <a:cxn ang="0">
                  <a:pos x="127" y="23"/>
                </a:cxn>
                <a:cxn ang="0">
                  <a:pos x="147" y="20"/>
                </a:cxn>
                <a:cxn ang="0">
                  <a:pos x="172" y="32"/>
                </a:cxn>
                <a:cxn ang="0">
                  <a:pos x="190" y="33"/>
                </a:cxn>
                <a:cxn ang="0">
                  <a:pos x="196" y="35"/>
                </a:cxn>
                <a:cxn ang="0">
                  <a:pos x="197" y="49"/>
                </a:cxn>
                <a:cxn ang="0">
                  <a:pos x="196" y="66"/>
                </a:cxn>
                <a:cxn ang="0">
                  <a:pos x="209" y="80"/>
                </a:cxn>
                <a:cxn ang="0">
                  <a:pos x="220" y="85"/>
                </a:cxn>
                <a:cxn ang="0">
                  <a:pos x="228" y="98"/>
                </a:cxn>
                <a:cxn ang="0">
                  <a:pos x="246" y="111"/>
                </a:cxn>
                <a:cxn ang="0">
                  <a:pos x="276" y="123"/>
                </a:cxn>
              </a:cxnLst>
              <a:rect l="0" t="0" r="r" b="b"/>
              <a:pathLst>
                <a:path w="287" h="176">
                  <a:moveTo>
                    <a:pt x="286" y="129"/>
                  </a:moveTo>
                  <a:cubicBezTo>
                    <a:pt x="287" y="130"/>
                    <a:pt x="287" y="131"/>
                    <a:pt x="286" y="131"/>
                  </a:cubicBezTo>
                  <a:cubicBezTo>
                    <a:pt x="285" y="134"/>
                    <a:pt x="277" y="134"/>
                    <a:pt x="273" y="135"/>
                  </a:cubicBezTo>
                  <a:cubicBezTo>
                    <a:pt x="270" y="136"/>
                    <a:pt x="264" y="137"/>
                    <a:pt x="261" y="137"/>
                  </a:cubicBezTo>
                  <a:cubicBezTo>
                    <a:pt x="257" y="137"/>
                    <a:pt x="248" y="136"/>
                    <a:pt x="243" y="136"/>
                  </a:cubicBezTo>
                  <a:cubicBezTo>
                    <a:pt x="241" y="136"/>
                    <a:pt x="238" y="135"/>
                    <a:pt x="236" y="136"/>
                  </a:cubicBezTo>
                  <a:cubicBezTo>
                    <a:pt x="235" y="136"/>
                    <a:pt x="233" y="138"/>
                    <a:pt x="233" y="139"/>
                  </a:cubicBezTo>
                  <a:cubicBezTo>
                    <a:pt x="231" y="140"/>
                    <a:pt x="229" y="142"/>
                    <a:pt x="227" y="142"/>
                  </a:cubicBezTo>
                  <a:cubicBezTo>
                    <a:pt x="226" y="143"/>
                    <a:pt x="222" y="141"/>
                    <a:pt x="220" y="142"/>
                  </a:cubicBezTo>
                  <a:cubicBezTo>
                    <a:pt x="219" y="142"/>
                    <a:pt x="216" y="144"/>
                    <a:pt x="215" y="145"/>
                  </a:cubicBezTo>
                  <a:cubicBezTo>
                    <a:pt x="214" y="146"/>
                    <a:pt x="211" y="148"/>
                    <a:pt x="211" y="149"/>
                  </a:cubicBezTo>
                  <a:cubicBezTo>
                    <a:pt x="211" y="150"/>
                    <a:pt x="213" y="152"/>
                    <a:pt x="214" y="152"/>
                  </a:cubicBezTo>
                  <a:cubicBezTo>
                    <a:pt x="215" y="153"/>
                    <a:pt x="218" y="155"/>
                    <a:pt x="219" y="156"/>
                  </a:cubicBezTo>
                  <a:cubicBezTo>
                    <a:pt x="220" y="157"/>
                    <a:pt x="221" y="160"/>
                    <a:pt x="220" y="161"/>
                  </a:cubicBezTo>
                  <a:cubicBezTo>
                    <a:pt x="220" y="162"/>
                    <a:pt x="216" y="161"/>
                    <a:pt x="215" y="161"/>
                  </a:cubicBezTo>
                  <a:cubicBezTo>
                    <a:pt x="214" y="161"/>
                    <a:pt x="210" y="161"/>
                    <a:pt x="209" y="161"/>
                  </a:cubicBezTo>
                  <a:cubicBezTo>
                    <a:pt x="207" y="161"/>
                    <a:pt x="204" y="162"/>
                    <a:pt x="203" y="162"/>
                  </a:cubicBezTo>
                  <a:cubicBezTo>
                    <a:pt x="202" y="162"/>
                    <a:pt x="199" y="161"/>
                    <a:pt x="198" y="161"/>
                  </a:cubicBezTo>
                  <a:cubicBezTo>
                    <a:pt x="197" y="162"/>
                    <a:pt x="194" y="162"/>
                    <a:pt x="194" y="163"/>
                  </a:cubicBezTo>
                  <a:cubicBezTo>
                    <a:pt x="194" y="164"/>
                    <a:pt x="194" y="166"/>
                    <a:pt x="195" y="166"/>
                  </a:cubicBezTo>
                  <a:cubicBezTo>
                    <a:pt x="195" y="167"/>
                    <a:pt x="197" y="167"/>
                    <a:pt x="198" y="168"/>
                  </a:cubicBezTo>
                  <a:cubicBezTo>
                    <a:pt x="199" y="168"/>
                    <a:pt x="201" y="170"/>
                    <a:pt x="201" y="172"/>
                  </a:cubicBezTo>
                  <a:cubicBezTo>
                    <a:pt x="201" y="173"/>
                    <a:pt x="198" y="174"/>
                    <a:pt x="196" y="175"/>
                  </a:cubicBezTo>
                  <a:cubicBezTo>
                    <a:pt x="195" y="175"/>
                    <a:pt x="193" y="176"/>
                    <a:pt x="192" y="176"/>
                  </a:cubicBezTo>
                  <a:cubicBezTo>
                    <a:pt x="190" y="176"/>
                    <a:pt x="187" y="176"/>
                    <a:pt x="186" y="175"/>
                  </a:cubicBezTo>
                  <a:cubicBezTo>
                    <a:pt x="185" y="173"/>
                    <a:pt x="184" y="168"/>
                    <a:pt x="183" y="166"/>
                  </a:cubicBezTo>
                  <a:cubicBezTo>
                    <a:pt x="183" y="164"/>
                    <a:pt x="183" y="162"/>
                    <a:pt x="182" y="161"/>
                  </a:cubicBezTo>
                  <a:cubicBezTo>
                    <a:pt x="181" y="160"/>
                    <a:pt x="178" y="159"/>
                    <a:pt x="177" y="158"/>
                  </a:cubicBezTo>
                  <a:cubicBezTo>
                    <a:pt x="175" y="158"/>
                    <a:pt x="170" y="157"/>
                    <a:pt x="168" y="155"/>
                  </a:cubicBezTo>
                  <a:cubicBezTo>
                    <a:pt x="167" y="155"/>
                    <a:pt x="166" y="153"/>
                    <a:pt x="166" y="152"/>
                  </a:cubicBezTo>
                  <a:cubicBezTo>
                    <a:pt x="166" y="151"/>
                    <a:pt x="167" y="149"/>
                    <a:pt x="167" y="148"/>
                  </a:cubicBezTo>
                  <a:cubicBezTo>
                    <a:pt x="168" y="147"/>
                    <a:pt x="171" y="146"/>
                    <a:pt x="172" y="145"/>
                  </a:cubicBezTo>
                  <a:cubicBezTo>
                    <a:pt x="174" y="145"/>
                    <a:pt x="177" y="145"/>
                    <a:pt x="178" y="144"/>
                  </a:cubicBezTo>
                  <a:cubicBezTo>
                    <a:pt x="179" y="143"/>
                    <a:pt x="181" y="142"/>
                    <a:pt x="182" y="141"/>
                  </a:cubicBezTo>
                  <a:cubicBezTo>
                    <a:pt x="183" y="139"/>
                    <a:pt x="185" y="137"/>
                    <a:pt x="185" y="135"/>
                  </a:cubicBezTo>
                  <a:cubicBezTo>
                    <a:pt x="185" y="133"/>
                    <a:pt x="183" y="129"/>
                    <a:pt x="183" y="126"/>
                  </a:cubicBezTo>
                  <a:cubicBezTo>
                    <a:pt x="182" y="125"/>
                    <a:pt x="182" y="123"/>
                    <a:pt x="181" y="122"/>
                  </a:cubicBezTo>
                  <a:cubicBezTo>
                    <a:pt x="181" y="121"/>
                    <a:pt x="178" y="120"/>
                    <a:pt x="177" y="120"/>
                  </a:cubicBezTo>
                  <a:cubicBezTo>
                    <a:pt x="175" y="119"/>
                    <a:pt x="171" y="120"/>
                    <a:pt x="168" y="119"/>
                  </a:cubicBezTo>
                  <a:cubicBezTo>
                    <a:pt x="167" y="119"/>
                    <a:pt x="164" y="118"/>
                    <a:pt x="163" y="117"/>
                  </a:cubicBezTo>
                  <a:cubicBezTo>
                    <a:pt x="161" y="116"/>
                    <a:pt x="159" y="112"/>
                    <a:pt x="158" y="111"/>
                  </a:cubicBezTo>
                  <a:cubicBezTo>
                    <a:pt x="154" y="108"/>
                    <a:pt x="146" y="104"/>
                    <a:pt x="142" y="102"/>
                  </a:cubicBezTo>
                  <a:cubicBezTo>
                    <a:pt x="138" y="101"/>
                    <a:pt x="132" y="98"/>
                    <a:pt x="129" y="98"/>
                  </a:cubicBezTo>
                  <a:cubicBezTo>
                    <a:pt x="127" y="98"/>
                    <a:pt x="123" y="98"/>
                    <a:pt x="121" y="99"/>
                  </a:cubicBezTo>
                  <a:cubicBezTo>
                    <a:pt x="120" y="99"/>
                    <a:pt x="119" y="100"/>
                    <a:pt x="118" y="101"/>
                  </a:cubicBezTo>
                  <a:cubicBezTo>
                    <a:pt x="117" y="101"/>
                    <a:pt x="114" y="100"/>
                    <a:pt x="113" y="101"/>
                  </a:cubicBezTo>
                  <a:cubicBezTo>
                    <a:pt x="112" y="102"/>
                    <a:pt x="113" y="105"/>
                    <a:pt x="112" y="106"/>
                  </a:cubicBezTo>
                  <a:cubicBezTo>
                    <a:pt x="112" y="106"/>
                    <a:pt x="109" y="107"/>
                    <a:pt x="108" y="106"/>
                  </a:cubicBezTo>
                  <a:cubicBezTo>
                    <a:pt x="107" y="106"/>
                    <a:pt x="107" y="103"/>
                    <a:pt x="106" y="102"/>
                  </a:cubicBezTo>
                  <a:cubicBezTo>
                    <a:pt x="105" y="100"/>
                    <a:pt x="103" y="97"/>
                    <a:pt x="103" y="96"/>
                  </a:cubicBezTo>
                  <a:cubicBezTo>
                    <a:pt x="101" y="94"/>
                    <a:pt x="98" y="90"/>
                    <a:pt x="96" y="88"/>
                  </a:cubicBezTo>
                  <a:cubicBezTo>
                    <a:pt x="95" y="86"/>
                    <a:pt x="93" y="82"/>
                    <a:pt x="91" y="80"/>
                  </a:cubicBezTo>
                  <a:cubicBezTo>
                    <a:pt x="90" y="79"/>
                    <a:pt x="85" y="79"/>
                    <a:pt x="84" y="80"/>
                  </a:cubicBezTo>
                  <a:cubicBezTo>
                    <a:pt x="83" y="80"/>
                    <a:pt x="82" y="82"/>
                    <a:pt x="81" y="83"/>
                  </a:cubicBezTo>
                  <a:cubicBezTo>
                    <a:pt x="81" y="85"/>
                    <a:pt x="83" y="89"/>
                    <a:pt x="83" y="91"/>
                  </a:cubicBezTo>
                  <a:cubicBezTo>
                    <a:pt x="83" y="93"/>
                    <a:pt x="82" y="96"/>
                    <a:pt x="81" y="98"/>
                  </a:cubicBezTo>
                  <a:cubicBezTo>
                    <a:pt x="81" y="100"/>
                    <a:pt x="81" y="103"/>
                    <a:pt x="81" y="104"/>
                  </a:cubicBezTo>
                  <a:cubicBezTo>
                    <a:pt x="80" y="106"/>
                    <a:pt x="78" y="108"/>
                    <a:pt x="77" y="110"/>
                  </a:cubicBezTo>
                  <a:cubicBezTo>
                    <a:pt x="77" y="112"/>
                    <a:pt x="78" y="116"/>
                    <a:pt x="78" y="118"/>
                  </a:cubicBezTo>
                  <a:cubicBezTo>
                    <a:pt x="78" y="118"/>
                    <a:pt x="78" y="118"/>
                    <a:pt x="78" y="118"/>
                  </a:cubicBezTo>
                  <a:cubicBezTo>
                    <a:pt x="78" y="119"/>
                    <a:pt x="77" y="119"/>
                    <a:pt x="77" y="119"/>
                  </a:cubicBezTo>
                  <a:cubicBezTo>
                    <a:pt x="75" y="121"/>
                    <a:pt x="71" y="124"/>
                    <a:pt x="68" y="125"/>
                  </a:cubicBezTo>
                  <a:cubicBezTo>
                    <a:pt x="64" y="126"/>
                    <a:pt x="56" y="127"/>
                    <a:pt x="52" y="125"/>
                  </a:cubicBezTo>
                  <a:cubicBezTo>
                    <a:pt x="49" y="124"/>
                    <a:pt x="45" y="119"/>
                    <a:pt x="43" y="116"/>
                  </a:cubicBezTo>
                  <a:cubicBezTo>
                    <a:pt x="41" y="113"/>
                    <a:pt x="39" y="107"/>
                    <a:pt x="38" y="104"/>
                  </a:cubicBezTo>
                  <a:cubicBezTo>
                    <a:pt x="37" y="101"/>
                    <a:pt x="35" y="95"/>
                    <a:pt x="35" y="91"/>
                  </a:cubicBezTo>
                  <a:cubicBezTo>
                    <a:pt x="35" y="89"/>
                    <a:pt x="37" y="86"/>
                    <a:pt x="37" y="84"/>
                  </a:cubicBezTo>
                  <a:cubicBezTo>
                    <a:pt x="37" y="82"/>
                    <a:pt x="37" y="78"/>
                    <a:pt x="36" y="76"/>
                  </a:cubicBezTo>
                  <a:cubicBezTo>
                    <a:pt x="36" y="75"/>
                    <a:pt x="32" y="74"/>
                    <a:pt x="31" y="74"/>
                  </a:cubicBezTo>
                  <a:cubicBezTo>
                    <a:pt x="29" y="73"/>
                    <a:pt x="25" y="73"/>
                    <a:pt x="24" y="71"/>
                  </a:cubicBezTo>
                  <a:cubicBezTo>
                    <a:pt x="22" y="70"/>
                    <a:pt x="21" y="67"/>
                    <a:pt x="21" y="66"/>
                  </a:cubicBezTo>
                  <a:cubicBezTo>
                    <a:pt x="20" y="64"/>
                    <a:pt x="21" y="61"/>
                    <a:pt x="21" y="59"/>
                  </a:cubicBezTo>
                  <a:cubicBezTo>
                    <a:pt x="21" y="57"/>
                    <a:pt x="22" y="54"/>
                    <a:pt x="21" y="53"/>
                  </a:cubicBezTo>
                  <a:cubicBezTo>
                    <a:pt x="20" y="51"/>
                    <a:pt x="16" y="52"/>
                    <a:pt x="15" y="51"/>
                  </a:cubicBezTo>
                  <a:cubicBezTo>
                    <a:pt x="14" y="50"/>
                    <a:pt x="11" y="49"/>
                    <a:pt x="10" y="47"/>
                  </a:cubicBezTo>
                  <a:cubicBezTo>
                    <a:pt x="9" y="46"/>
                    <a:pt x="8" y="44"/>
                    <a:pt x="8" y="43"/>
                  </a:cubicBezTo>
                  <a:cubicBezTo>
                    <a:pt x="7" y="40"/>
                    <a:pt x="6" y="36"/>
                    <a:pt x="5" y="33"/>
                  </a:cubicBezTo>
                  <a:cubicBezTo>
                    <a:pt x="4" y="31"/>
                    <a:pt x="3" y="26"/>
                    <a:pt x="2" y="23"/>
                  </a:cubicBezTo>
                  <a:cubicBezTo>
                    <a:pt x="2" y="20"/>
                    <a:pt x="2" y="13"/>
                    <a:pt x="1" y="9"/>
                  </a:cubicBezTo>
                  <a:cubicBezTo>
                    <a:pt x="1" y="9"/>
                    <a:pt x="1" y="7"/>
                    <a:pt x="0" y="5"/>
                  </a:cubicBezTo>
                  <a:cubicBezTo>
                    <a:pt x="0" y="5"/>
                    <a:pt x="0" y="5"/>
                    <a:pt x="0" y="5"/>
                  </a:cubicBezTo>
                  <a:cubicBezTo>
                    <a:pt x="2" y="5"/>
                    <a:pt x="7" y="6"/>
                    <a:pt x="9" y="6"/>
                  </a:cubicBezTo>
                  <a:cubicBezTo>
                    <a:pt x="13" y="6"/>
                    <a:pt x="21" y="4"/>
                    <a:pt x="25" y="3"/>
                  </a:cubicBezTo>
                  <a:cubicBezTo>
                    <a:pt x="28" y="2"/>
                    <a:pt x="35" y="0"/>
                    <a:pt x="38" y="0"/>
                  </a:cubicBezTo>
                  <a:cubicBezTo>
                    <a:pt x="43" y="0"/>
                    <a:pt x="52" y="2"/>
                    <a:pt x="56" y="4"/>
                  </a:cubicBezTo>
                  <a:cubicBezTo>
                    <a:pt x="63" y="6"/>
                    <a:pt x="75" y="12"/>
                    <a:pt x="82" y="14"/>
                  </a:cubicBezTo>
                  <a:cubicBezTo>
                    <a:pt x="87" y="16"/>
                    <a:pt x="98" y="20"/>
                    <a:pt x="104" y="22"/>
                  </a:cubicBezTo>
                  <a:cubicBezTo>
                    <a:pt x="109" y="23"/>
                    <a:pt x="121" y="24"/>
                    <a:pt x="127" y="23"/>
                  </a:cubicBezTo>
                  <a:cubicBezTo>
                    <a:pt x="130" y="23"/>
                    <a:pt x="136" y="20"/>
                    <a:pt x="139" y="20"/>
                  </a:cubicBezTo>
                  <a:cubicBezTo>
                    <a:pt x="141" y="19"/>
                    <a:pt x="145" y="20"/>
                    <a:pt x="147" y="20"/>
                  </a:cubicBezTo>
                  <a:cubicBezTo>
                    <a:pt x="149" y="21"/>
                    <a:pt x="154" y="22"/>
                    <a:pt x="157" y="23"/>
                  </a:cubicBezTo>
                  <a:cubicBezTo>
                    <a:pt x="161" y="25"/>
                    <a:pt x="168" y="30"/>
                    <a:pt x="172" y="32"/>
                  </a:cubicBezTo>
                  <a:cubicBezTo>
                    <a:pt x="174" y="33"/>
                    <a:pt x="179" y="33"/>
                    <a:pt x="181" y="33"/>
                  </a:cubicBezTo>
                  <a:cubicBezTo>
                    <a:pt x="183" y="33"/>
                    <a:pt x="188" y="33"/>
                    <a:pt x="190" y="33"/>
                  </a:cubicBezTo>
                  <a:cubicBezTo>
                    <a:pt x="191" y="33"/>
                    <a:pt x="192" y="33"/>
                    <a:pt x="193" y="32"/>
                  </a:cubicBezTo>
                  <a:cubicBezTo>
                    <a:pt x="194" y="33"/>
                    <a:pt x="195" y="34"/>
                    <a:pt x="196" y="35"/>
                  </a:cubicBezTo>
                  <a:cubicBezTo>
                    <a:pt x="197" y="36"/>
                    <a:pt x="197" y="40"/>
                    <a:pt x="197" y="42"/>
                  </a:cubicBezTo>
                  <a:cubicBezTo>
                    <a:pt x="198" y="44"/>
                    <a:pt x="197" y="47"/>
                    <a:pt x="197" y="49"/>
                  </a:cubicBezTo>
                  <a:cubicBezTo>
                    <a:pt x="197" y="51"/>
                    <a:pt x="194" y="55"/>
                    <a:pt x="194" y="58"/>
                  </a:cubicBezTo>
                  <a:cubicBezTo>
                    <a:pt x="194" y="60"/>
                    <a:pt x="195" y="64"/>
                    <a:pt x="196" y="66"/>
                  </a:cubicBezTo>
                  <a:cubicBezTo>
                    <a:pt x="197" y="69"/>
                    <a:pt x="200" y="74"/>
                    <a:pt x="202" y="76"/>
                  </a:cubicBezTo>
                  <a:cubicBezTo>
                    <a:pt x="203" y="77"/>
                    <a:pt x="207" y="79"/>
                    <a:pt x="209" y="80"/>
                  </a:cubicBezTo>
                  <a:cubicBezTo>
                    <a:pt x="211" y="81"/>
                    <a:pt x="216" y="83"/>
                    <a:pt x="218" y="84"/>
                  </a:cubicBezTo>
                  <a:cubicBezTo>
                    <a:pt x="219" y="84"/>
                    <a:pt x="219" y="84"/>
                    <a:pt x="220" y="85"/>
                  </a:cubicBezTo>
                  <a:cubicBezTo>
                    <a:pt x="221" y="86"/>
                    <a:pt x="222" y="88"/>
                    <a:pt x="222" y="89"/>
                  </a:cubicBezTo>
                  <a:cubicBezTo>
                    <a:pt x="224" y="91"/>
                    <a:pt x="226" y="96"/>
                    <a:pt x="228" y="98"/>
                  </a:cubicBezTo>
                  <a:cubicBezTo>
                    <a:pt x="229" y="99"/>
                    <a:pt x="234" y="101"/>
                    <a:pt x="236" y="103"/>
                  </a:cubicBezTo>
                  <a:cubicBezTo>
                    <a:pt x="238" y="105"/>
                    <a:pt x="243" y="110"/>
                    <a:pt x="246" y="111"/>
                  </a:cubicBezTo>
                  <a:cubicBezTo>
                    <a:pt x="250" y="114"/>
                    <a:pt x="258" y="116"/>
                    <a:pt x="262" y="118"/>
                  </a:cubicBezTo>
                  <a:cubicBezTo>
                    <a:pt x="265" y="119"/>
                    <a:pt x="273" y="122"/>
                    <a:pt x="276" y="123"/>
                  </a:cubicBezTo>
                  <a:cubicBezTo>
                    <a:pt x="279" y="124"/>
                    <a:pt x="283" y="127"/>
                    <a:pt x="286" y="12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84" name="Freeform 111">
              <a:extLst>
                <a:ext uri="{FF2B5EF4-FFF2-40B4-BE49-F238E27FC236}">
                  <a16:creationId xmlns:a16="http://schemas.microsoft.com/office/drawing/2014/main" id="{BA45B9C4-38F0-4D6A-9C42-62768C6A64EB}"/>
                </a:ext>
              </a:extLst>
            </p:cNvPr>
            <p:cNvSpPr>
              <a:spLocks/>
            </p:cNvSpPr>
            <p:nvPr/>
          </p:nvSpPr>
          <p:spPr bwMode="auto">
            <a:xfrm>
              <a:off x="5670347" y="5714712"/>
              <a:ext cx="37956" cy="43379"/>
            </a:xfrm>
            <a:custGeom>
              <a:avLst/>
              <a:gdLst/>
              <a:ahLst/>
              <a:cxnLst>
                <a:cxn ang="0">
                  <a:pos x="15" y="16"/>
                </a:cxn>
                <a:cxn ang="0">
                  <a:pos x="11" y="17"/>
                </a:cxn>
                <a:cxn ang="0">
                  <a:pos x="8" y="14"/>
                </a:cxn>
                <a:cxn ang="0">
                  <a:pos x="7" y="10"/>
                </a:cxn>
                <a:cxn ang="0">
                  <a:pos x="3" y="7"/>
                </a:cxn>
                <a:cxn ang="0">
                  <a:pos x="1" y="4"/>
                </a:cxn>
                <a:cxn ang="0">
                  <a:pos x="1" y="1"/>
                </a:cxn>
                <a:cxn ang="0">
                  <a:pos x="5" y="0"/>
                </a:cxn>
                <a:cxn ang="0">
                  <a:pos x="8" y="2"/>
                </a:cxn>
                <a:cxn ang="0">
                  <a:pos x="11" y="6"/>
                </a:cxn>
                <a:cxn ang="0">
                  <a:pos x="14" y="9"/>
                </a:cxn>
                <a:cxn ang="0">
                  <a:pos x="15" y="13"/>
                </a:cxn>
                <a:cxn ang="0">
                  <a:pos x="15" y="16"/>
                </a:cxn>
              </a:cxnLst>
              <a:rect l="0" t="0" r="r" b="b"/>
              <a:pathLst>
                <a:path w="15" h="17">
                  <a:moveTo>
                    <a:pt x="15" y="16"/>
                  </a:moveTo>
                  <a:cubicBezTo>
                    <a:pt x="14" y="17"/>
                    <a:pt x="12" y="17"/>
                    <a:pt x="11" y="17"/>
                  </a:cubicBezTo>
                  <a:cubicBezTo>
                    <a:pt x="10" y="16"/>
                    <a:pt x="8" y="15"/>
                    <a:pt x="8" y="14"/>
                  </a:cubicBezTo>
                  <a:cubicBezTo>
                    <a:pt x="7" y="13"/>
                    <a:pt x="7" y="11"/>
                    <a:pt x="7" y="10"/>
                  </a:cubicBezTo>
                  <a:cubicBezTo>
                    <a:pt x="6" y="9"/>
                    <a:pt x="4" y="8"/>
                    <a:pt x="3" y="7"/>
                  </a:cubicBezTo>
                  <a:cubicBezTo>
                    <a:pt x="3" y="7"/>
                    <a:pt x="1" y="5"/>
                    <a:pt x="1" y="4"/>
                  </a:cubicBezTo>
                  <a:cubicBezTo>
                    <a:pt x="1" y="3"/>
                    <a:pt x="0" y="1"/>
                    <a:pt x="1" y="1"/>
                  </a:cubicBezTo>
                  <a:cubicBezTo>
                    <a:pt x="1" y="0"/>
                    <a:pt x="4" y="0"/>
                    <a:pt x="5" y="0"/>
                  </a:cubicBezTo>
                  <a:cubicBezTo>
                    <a:pt x="6" y="0"/>
                    <a:pt x="7" y="1"/>
                    <a:pt x="8" y="2"/>
                  </a:cubicBezTo>
                  <a:cubicBezTo>
                    <a:pt x="9" y="3"/>
                    <a:pt x="11" y="5"/>
                    <a:pt x="11" y="6"/>
                  </a:cubicBezTo>
                  <a:cubicBezTo>
                    <a:pt x="12" y="7"/>
                    <a:pt x="14" y="9"/>
                    <a:pt x="14" y="9"/>
                  </a:cubicBezTo>
                  <a:cubicBezTo>
                    <a:pt x="15" y="10"/>
                    <a:pt x="15" y="12"/>
                    <a:pt x="15" y="13"/>
                  </a:cubicBezTo>
                  <a:cubicBezTo>
                    <a:pt x="15" y="14"/>
                    <a:pt x="15" y="16"/>
                    <a:pt x="15" y="1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85" name="Freeform 112">
              <a:extLst>
                <a:ext uri="{FF2B5EF4-FFF2-40B4-BE49-F238E27FC236}">
                  <a16:creationId xmlns:a16="http://schemas.microsoft.com/office/drawing/2014/main" id="{9B4EE8DA-986C-4F74-944D-9ED7F72A7D0D}"/>
                </a:ext>
              </a:extLst>
            </p:cNvPr>
            <p:cNvSpPr>
              <a:spLocks/>
            </p:cNvSpPr>
            <p:nvPr/>
          </p:nvSpPr>
          <p:spPr bwMode="auto">
            <a:xfrm>
              <a:off x="5401943" y="5286349"/>
              <a:ext cx="143692" cy="206048"/>
            </a:xfrm>
            <a:custGeom>
              <a:avLst/>
              <a:gdLst/>
              <a:ahLst/>
              <a:cxnLst>
                <a:cxn ang="0">
                  <a:pos x="55" y="38"/>
                </a:cxn>
                <a:cxn ang="0">
                  <a:pos x="48" y="37"/>
                </a:cxn>
                <a:cxn ang="0">
                  <a:pos x="44" y="33"/>
                </a:cxn>
                <a:cxn ang="0">
                  <a:pos x="40" y="28"/>
                </a:cxn>
                <a:cxn ang="0">
                  <a:pos x="35" y="24"/>
                </a:cxn>
                <a:cxn ang="0">
                  <a:pos x="29" y="19"/>
                </a:cxn>
                <a:cxn ang="0">
                  <a:pos x="26" y="9"/>
                </a:cxn>
                <a:cxn ang="0">
                  <a:pos x="22" y="5"/>
                </a:cxn>
                <a:cxn ang="0">
                  <a:pos x="19" y="1"/>
                </a:cxn>
                <a:cxn ang="0">
                  <a:pos x="13" y="1"/>
                </a:cxn>
                <a:cxn ang="0">
                  <a:pos x="9" y="6"/>
                </a:cxn>
                <a:cxn ang="0">
                  <a:pos x="4" y="13"/>
                </a:cxn>
                <a:cxn ang="0">
                  <a:pos x="1" y="20"/>
                </a:cxn>
                <a:cxn ang="0">
                  <a:pos x="7" y="23"/>
                </a:cxn>
                <a:cxn ang="0">
                  <a:pos x="10" y="31"/>
                </a:cxn>
                <a:cxn ang="0">
                  <a:pos x="11" y="40"/>
                </a:cxn>
                <a:cxn ang="0">
                  <a:pos x="7" y="49"/>
                </a:cxn>
                <a:cxn ang="0">
                  <a:pos x="7" y="58"/>
                </a:cxn>
                <a:cxn ang="0">
                  <a:pos x="12" y="66"/>
                </a:cxn>
                <a:cxn ang="0">
                  <a:pos x="17" y="69"/>
                </a:cxn>
                <a:cxn ang="0">
                  <a:pos x="22" y="71"/>
                </a:cxn>
                <a:cxn ang="0">
                  <a:pos x="24" y="76"/>
                </a:cxn>
                <a:cxn ang="0">
                  <a:pos x="30" y="76"/>
                </a:cxn>
                <a:cxn ang="0">
                  <a:pos x="35" y="74"/>
                </a:cxn>
                <a:cxn ang="0">
                  <a:pos x="37" y="77"/>
                </a:cxn>
                <a:cxn ang="0">
                  <a:pos x="41" y="79"/>
                </a:cxn>
                <a:cxn ang="0">
                  <a:pos x="45" y="75"/>
                </a:cxn>
                <a:cxn ang="0">
                  <a:pos x="44" y="67"/>
                </a:cxn>
                <a:cxn ang="0">
                  <a:pos x="45" y="59"/>
                </a:cxn>
                <a:cxn ang="0">
                  <a:pos x="50" y="52"/>
                </a:cxn>
                <a:cxn ang="0">
                  <a:pos x="54" y="49"/>
                </a:cxn>
                <a:cxn ang="0">
                  <a:pos x="56" y="44"/>
                </a:cxn>
                <a:cxn ang="0">
                  <a:pos x="55" y="38"/>
                </a:cxn>
              </a:cxnLst>
              <a:rect l="0" t="0" r="r" b="b"/>
              <a:pathLst>
                <a:path w="56" h="79">
                  <a:moveTo>
                    <a:pt x="55" y="38"/>
                  </a:moveTo>
                  <a:cubicBezTo>
                    <a:pt x="54" y="37"/>
                    <a:pt x="50" y="38"/>
                    <a:pt x="48" y="37"/>
                  </a:cubicBezTo>
                  <a:cubicBezTo>
                    <a:pt x="47" y="37"/>
                    <a:pt x="45" y="34"/>
                    <a:pt x="44" y="33"/>
                  </a:cubicBezTo>
                  <a:cubicBezTo>
                    <a:pt x="43" y="32"/>
                    <a:pt x="42" y="29"/>
                    <a:pt x="40" y="28"/>
                  </a:cubicBezTo>
                  <a:cubicBezTo>
                    <a:pt x="39" y="27"/>
                    <a:pt x="36" y="25"/>
                    <a:pt x="35" y="24"/>
                  </a:cubicBezTo>
                  <a:cubicBezTo>
                    <a:pt x="34" y="23"/>
                    <a:pt x="30" y="21"/>
                    <a:pt x="29" y="19"/>
                  </a:cubicBezTo>
                  <a:cubicBezTo>
                    <a:pt x="28" y="17"/>
                    <a:pt x="27" y="11"/>
                    <a:pt x="26" y="9"/>
                  </a:cubicBezTo>
                  <a:cubicBezTo>
                    <a:pt x="25" y="8"/>
                    <a:pt x="23" y="6"/>
                    <a:pt x="22" y="5"/>
                  </a:cubicBezTo>
                  <a:cubicBezTo>
                    <a:pt x="21" y="4"/>
                    <a:pt x="21" y="1"/>
                    <a:pt x="19" y="1"/>
                  </a:cubicBezTo>
                  <a:cubicBezTo>
                    <a:pt x="18" y="0"/>
                    <a:pt x="14" y="0"/>
                    <a:pt x="13" y="1"/>
                  </a:cubicBezTo>
                  <a:cubicBezTo>
                    <a:pt x="12" y="2"/>
                    <a:pt x="10" y="5"/>
                    <a:pt x="9" y="6"/>
                  </a:cubicBezTo>
                  <a:cubicBezTo>
                    <a:pt x="8" y="8"/>
                    <a:pt x="5" y="11"/>
                    <a:pt x="4" y="13"/>
                  </a:cubicBezTo>
                  <a:cubicBezTo>
                    <a:pt x="3" y="15"/>
                    <a:pt x="0" y="18"/>
                    <a:pt x="1" y="20"/>
                  </a:cubicBezTo>
                  <a:cubicBezTo>
                    <a:pt x="1" y="21"/>
                    <a:pt x="5" y="22"/>
                    <a:pt x="7" y="23"/>
                  </a:cubicBezTo>
                  <a:cubicBezTo>
                    <a:pt x="8" y="24"/>
                    <a:pt x="9" y="29"/>
                    <a:pt x="10" y="31"/>
                  </a:cubicBezTo>
                  <a:cubicBezTo>
                    <a:pt x="10" y="33"/>
                    <a:pt x="11" y="38"/>
                    <a:pt x="11" y="40"/>
                  </a:cubicBezTo>
                  <a:cubicBezTo>
                    <a:pt x="11" y="43"/>
                    <a:pt x="7" y="47"/>
                    <a:pt x="7" y="49"/>
                  </a:cubicBezTo>
                  <a:cubicBezTo>
                    <a:pt x="6" y="51"/>
                    <a:pt x="6" y="56"/>
                    <a:pt x="7" y="58"/>
                  </a:cubicBezTo>
                  <a:cubicBezTo>
                    <a:pt x="7" y="61"/>
                    <a:pt x="10" y="64"/>
                    <a:pt x="12" y="66"/>
                  </a:cubicBezTo>
                  <a:cubicBezTo>
                    <a:pt x="13" y="67"/>
                    <a:pt x="16" y="69"/>
                    <a:pt x="17" y="69"/>
                  </a:cubicBezTo>
                  <a:cubicBezTo>
                    <a:pt x="18" y="70"/>
                    <a:pt x="21" y="70"/>
                    <a:pt x="22" y="71"/>
                  </a:cubicBezTo>
                  <a:cubicBezTo>
                    <a:pt x="23" y="72"/>
                    <a:pt x="23" y="75"/>
                    <a:pt x="24" y="76"/>
                  </a:cubicBezTo>
                  <a:cubicBezTo>
                    <a:pt x="26" y="77"/>
                    <a:pt x="29" y="76"/>
                    <a:pt x="30" y="76"/>
                  </a:cubicBezTo>
                  <a:cubicBezTo>
                    <a:pt x="31" y="76"/>
                    <a:pt x="34" y="74"/>
                    <a:pt x="35" y="74"/>
                  </a:cubicBezTo>
                  <a:cubicBezTo>
                    <a:pt x="36" y="75"/>
                    <a:pt x="36" y="77"/>
                    <a:pt x="37" y="77"/>
                  </a:cubicBezTo>
                  <a:cubicBezTo>
                    <a:pt x="38" y="78"/>
                    <a:pt x="40" y="79"/>
                    <a:pt x="41" y="79"/>
                  </a:cubicBezTo>
                  <a:cubicBezTo>
                    <a:pt x="43" y="79"/>
                    <a:pt x="44" y="76"/>
                    <a:pt x="45" y="75"/>
                  </a:cubicBezTo>
                  <a:cubicBezTo>
                    <a:pt x="45" y="73"/>
                    <a:pt x="44" y="69"/>
                    <a:pt x="44" y="67"/>
                  </a:cubicBezTo>
                  <a:cubicBezTo>
                    <a:pt x="44" y="65"/>
                    <a:pt x="44" y="61"/>
                    <a:pt x="45" y="59"/>
                  </a:cubicBezTo>
                  <a:cubicBezTo>
                    <a:pt x="45" y="57"/>
                    <a:pt x="49" y="54"/>
                    <a:pt x="50" y="52"/>
                  </a:cubicBezTo>
                  <a:cubicBezTo>
                    <a:pt x="51" y="51"/>
                    <a:pt x="54" y="50"/>
                    <a:pt x="54" y="49"/>
                  </a:cubicBezTo>
                  <a:cubicBezTo>
                    <a:pt x="55" y="48"/>
                    <a:pt x="56" y="45"/>
                    <a:pt x="56" y="44"/>
                  </a:cubicBezTo>
                  <a:cubicBezTo>
                    <a:pt x="56" y="43"/>
                    <a:pt x="56" y="39"/>
                    <a:pt x="55" y="3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86" name="Freeform 113">
              <a:extLst>
                <a:ext uri="{FF2B5EF4-FFF2-40B4-BE49-F238E27FC236}">
                  <a16:creationId xmlns:a16="http://schemas.microsoft.com/office/drawing/2014/main" id="{2D539BF8-3EE6-473A-A9BB-76A7D160FE46}"/>
                </a:ext>
              </a:extLst>
            </p:cNvPr>
            <p:cNvSpPr>
              <a:spLocks/>
            </p:cNvSpPr>
            <p:nvPr/>
          </p:nvSpPr>
          <p:spPr bwMode="auto">
            <a:xfrm>
              <a:off x="5553768" y="4508246"/>
              <a:ext cx="51513" cy="43379"/>
            </a:xfrm>
            <a:custGeom>
              <a:avLst/>
              <a:gdLst/>
              <a:ahLst/>
              <a:cxnLst>
                <a:cxn ang="0">
                  <a:pos x="13" y="17"/>
                </a:cxn>
                <a:cxn ang="0">
                  <a:pos x="6" y="13"/>
                </a:cxn>
                <a:cxn ang="0">
                  <a:pos x="3" y="10"/>
                </a:cxn>
                <a:cxn ang="0">
                  <a:pos x="1" y="5"/>
                </a:cxn>
                <a:cxn ang="0">
                  <a:pos x="1" y="1"/>
                </a:cxn>
                <a:cxn ang="0">
                  <a:pos x="4" y="0"/>
                </a:cxn>
                <a:cxn ang="0">
                  <a:pos x="8" y="2"/>
                </a:cxn>
                <a:cxn ang="0">
                  <a:pos x="16" y="3"/>
                </a:cxn>
                <a:cxn ang="0">
                  <a:pos x="19" y="9"/>
                </a:cxn>
                <a:cxn ang="0">
                  <a:pos x="18" y="14"/>
                </a:cxn>
                <a:cxn ang="0">
                  <a:pos x="13" y="17"/>
                </a:cxn>
              </a:cxnLst>
              <a:rect l="0" t="0" r="r" b="b"/>
              <a:pathLst>
                <a:path w="19" h="17">
                  <a:moveTo>
                    <a:pt x="13" y="17"/>
                  </a:moveTo>
                  <a:cubicBezTo>
                    <a:pt x="11" y="17"/>
                    <a:pt x="7" y="15"/>
                    <a:pt x="6" y="13"/>
                  </a:cubicBezTo>
                  <a:cubicBezTo>
                    <a:pt x="5" y="13"/>
                    <a:pt x="4" y="11"/>
                    <a:pt x="3" y="10"/>
                  </a:cubicBezTo>
                  <a:cubicBezTo>
                    <a:pt x="3" y="9"/>
                    <a:pt x="2" y="7"/>
                    <a:pt x="1" y="5"/>
                  </a:cubicBezTo>
                  <a:cubicBezTo>
                    <a:pt x="1" y="4"/>
                    <a:pt x="0" y="2"/>
                    <a:pt x="1" y="1"/>
                  </a:cubicBezTo>
                  <a:cubicBezTo>
                    <a:pt x="2" y="0"/>
                    <a:pt x="3" y="0"/>
                    <a:pt x="4" y="0"/>
                  </a:cubicBezTo>
                  <a:cubicBezTo>
                    <a:pt x="5" y="0"/>
                    <a:pt x="7" y="1"/>
                    <a:pt x="8" y="2"/>
                  </a:cubicBezTo>
                  <a:cubicBezTo>
                    <a:pt x="9" y="2"/>
                    <a:pt x="14" y="2"/>
                    <a:pt x="16" y="3"/>
                  </a:cubicBezTo>
                  <a:cubicBezTo>
                    <a:pt x="17" y="4"/>
                    <a:pt x="19" y="7"/>
                    <a:pt x="19" y="9"/>
                  </a:cubicBezTo>
                  <a:cubicBezTo>
                    <a:pt x="19" y="10"/>
                    <a:pt x="19" y="13"/>
                    <a:pt x="18" y="14"/>
                  </a:cubicBezTo>
                  <a:cubicBezTo>
                    <a:pt x="17" y="15"/>
                    <a:pt x="15" y="17"/>
                    <a:pt x="13" y="1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87" name="Freeform 114">
              <a:extLst>
                <a:ext uri="{FF2B5EF4-FFF2-40B4-BE49-F238E27FC236}">
                  <a16:creationId xmlns:a16="http://schemas.microsoft.com/office/drawing/2014/main" id="{7C589DC8-FB16-4723-95A9-58A9953774B1}"/>
                </a:ext>
              </a:extLst>
            </p:cNvPr>
            <p:cNvSpPr>
              <a:spLocks/>
            </p:cNvSpPr>
            <p:nvPr/>
          </p:nvSpPr>
          <p:spPr bwMode="auto">
            <a:xfrm>
              <a:off x="5692037" y="4456734"/>
              <a:ext cx="43379" cy="21689"/>
            </a:xfrm>
            <a:custGeom>
              <a:avLst/>
              <a:gdLst/>
              <a:ahLst/>
              <a:cxnLst>
                <a:cxn ang="0">
                  <a:pos x="15" y="3"/>
                </a:cxn>
                <a:cxn ang="0">
                  <a:pos x="9" y="9"/>
                </a:cxn>
                <a:cxn ang="0">
                  <a:pos x="3" y="8"/>
                </a:cxn>
                <a:cxn ang="0">
                  <a:pos x="0" y="5"/>
                </a:cxn>
                <a:cxn ang="0">
                  <a:pos x="3" y="2"/>
                </a:cxn>
                <a:cxn ang="0">
                  <a:pos x="9" y="1"/>
                </a:cxn>
                <a:cxn ang="0">
                  <a:pos x="15" y="3"/>
                </a:cxn>
              </a:cxnLst>
              <a:rect l="0" t="0" r="r" b="b"/>
              <a:pathLst>
                <a:path w="16" h="9">
                  <a:moveTo>
                    <a:pt x="15" y="3"/>
                  </a:moveTo>
                  <a:cubicBezTo>
                    <a:pt x="16" y="5"/>
                    <a:pt x="11" y="8"/>
                    <a:pt x="9" y="9"/>
                  </a:cubicBezTo>
                  <a:cubicBezTo>
                    <a:pt x="8" y="9"/>
                    <a:pt x="4" y="9"/>
                    <a:pt x="3" y="8"/>
                  </a:cubicBezTo>
                  <a:cubicBezTo>
                    <a:pt x="2" y="8"/>
                    <a:pt x="0" y="6"/>
                    <a:pt x="0" y="5"/>
                  </a:cubicBezTo>
                  <a:cubicBezTo>
                    <a:pt x="0" y="4"/>
                    <a:pt x="2" y="2"/>
                    <a:pt x="3" y="2"/>
                  </a:cubicBezTo>
                  <a:cubicBezTo>
                    <a:pt x="5" y="1"/>
                    <a:pt x="8" y="0"/>
                    <a:pt x="9" y="1"/>
                  </a:cubicBezTo>
                  <a:cubicBezTo>
                    <a:pt x="11" y="1"/>
                    <a:pt x="15" y="1"/>
                    <a:pt x="15" y="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88" name="Freeform 115">
              <a:extLst>
                <a:ext uri="{FF2B5EF4-FFF2-40B4-BE49-F238E27FC236}">
                  <a16:creationId xmlns:a16="http://schemas.microsoft.com/office/drawing/2014/main" id="{D4702496-8398-426A-B67B-315FEDF83CE6}"/>
                </a:ext>
              </a:extLst>
            </p:cNvPr>
            <p:cNvSpPr>
              <a:spLocks/>
            </p:cNvSpPr>
            <p:nvPr/>
          </p:nvSpPr>
          <p:spPr bwMode="auto">
            <a:xfrm>
              <a:off x="5743549" y="4432333"/>
              <a:ext cx="140980" cy="59645"/>
            </a:xfrm>
            <a:custGeom>
              <a:avLst/>
              <a:gdLst/>
              <a:ahLst/>
              <a:cxnLst>
                <a:cxn ang="0">
                  <a:pos x="47" y="11"/>
                </a:cxn>
                <a:cxn ang="0">
                  <a:pos x="54" y="6"/>
                </a:cxn>
                <a:cxn ang="0">
                  <a:pos x="49" y="2"/>
                </a:cxn>
                <a:cxn ang="0">
                  <a:pos x="41" y="0"/>
                </a:cxn>
                <a:cxn ang="0">
                  <a:pos x="34" y="4"/>
                </a:cxn>
                <a:cxn ang="0">
                  <a:pos x="27" y="5"/>
                </a:cxn>
                <a:cxn ang="0">
                  <a:pos x="20" y="10"/>
                </a:cxn>
                <a:cxn ang="0">
                  <a:pos x="14" y="15"/>
                </a:cxn>
                <a:cxn ang="0">
                  <a:pos x="9" y="17"/>
                </a:cxn>
                <a:cxn ang="0">
                  <a:pos x="5" y="18"/>
                </a:cxn>
                <a:cxn ang="0">
                  <a:pos x="0" y="19"/>
                </a:cxn>
                <a:cxn ang="0">
                  <a:pos x="3" y="20"/>
                </a:cxn>
                <a:cxn ang="0">
                  <a:pos x="9" y="21"/>
                </a:cxn>
                <a:cxn ang="0">
                  <a:pos x="12" y="19"/>
                </a:cxn>
                <a:cxn ang="0">
                  <a:pos x="20" y="18"/>
                </a:cxn>
                <a:cxn ang="0">
                  <a:pos x="24" y="18"/>
                </a:cxn>
                <a:cxn ang="0">
                  <a:pos x="27" y="23"/>
                </a:cxn>
                <a:cxn ang="0">
                  <a:pos x="30" y="21"/>
                </a:cxn>
                <a:cxn ang="0">
                  <a:pos x="33" y="17"/>
                </a:cxn>
                <a:cxn ang="0">
                  <a:pos x="32" y="11"/>
                </a:cxn>
                <a:cxn ang="0">
                  <a:pos x="37" y="10"/>
                </a:cxn>
                <a:cxn ang="0">
                  <a:pos x="42" y="10"/>
                </a:cxn>
                <a:cxn ang="0">
                  <a:pos x="47" y="11"/>
                </a:cxn>
              </a:cxnLst>
              <a:rect l="0" t="0" r="r" b="b"/>
              <a:pathLst>
                <a:path w="54" h="23">
                  <a:moveTo>
                    <a:pt x="47" y="11"/>
                  </a:moveTo>
                  <a:cubicBezTo>
                    <a:pt x="49" y="11"/>
                    <a:pt x="54" y="8"/>
                    <a:pt x="54" y="6"/>
                  </a:cubicBezTo>
                  <a:cubicBezTo>
                    <a:pt x="54" y="5"/>
                    <a:pt x="51" y="2"/>
                    <a:pt x="49" y="2"/>
                  </a:cubicBezTo>
                  <a:cubicBezTo>
                    <a:pt x="47" y="1"/>
                    <a:pt x="43" y="0"/>
                    <a:pt x="41" y="0"/>
                  </a:cubicBezTo>
                  <a:cubicBezTo>
                    <a:pt x="39" y="0"/>
                    <a:pt x="36" y="3"/>
                    <a:pt x="34" y="4"/>
                  </a:cubicBezTo>
                  <a:cubicBezTo>
                    <a:pt x="33" y="4"/>
                    <a:pt x="29" y="4"/>
                    <a:pt x="27" y="5"/>
                  </a:cubicBezTo>
                  <a:cubicBezTo>
                    <a:pt x="25" y="5"/>
                    <a:pt x="22" y="9"/>
                    <a:pt x="20" y="10"/>
                  </a:cubicBezTo>
                  <a:cubicBezTo>
                    <a:pt x="19" y="11"/>
                    <a:pt x="16" y="14"/>
                    <a:pt x="14" y="15"/>
                  </a:cubicBezTo>
                  <a:cubicBezTo>
                    <a:pt x="13" y="15"/>
                    <a:pt x="11" y="16"/>
                    <a:pt x="9" y="17"/>
                  </a:cubicBezTo>
                  <a:cubicBezTo>
                    <a:pt x="8" y="17"/>
                    <a:pt x="6" y="18"/>
                    <a:pt x="5" y="18"/>
                  </a:cubicBezTo>
                  <a:cubicBezTo>
                    <a:pt x="4" y="18"/>
                    <a:pt x="1" y="17"/>
                    <a:pt x="0" y="19"/>
                  </a:cubicBezTo>
                  <a:cubicBezTo>
                    <a:pt x="0" y="19"/>
                    <a:pt x="2" y="20"/>
                    <a:pt x="3" y="20"/>
                  </a:cubicBezTo>
                  <a:cubicBezTo>
                    <a:pt x="4" y="21"/>
                    <a:pt x="8" y="22"/>
                    <a:pt x="9" y="21"/>
                  </a:cubicBezTo>
                  <a:cubicBezTo>
                    <a:pt x="10" y="21"/>
                    <a:pt x="11" y="19"/>
                    <a:pt x="12" y="19"/>
                  </a:cubicBezTo>
                  <a:cubicBezTo>
                    <a:pt x="14" y="18"/>
                    <a:pt x="18" y="18"/>
                    <a:pt x="20" y="18"/>
                  </a:cubicBezTo>
                  <a:cubicBezTo>
                    <a:pt x="21" y="18"/>
                    <a:pt x="23" y="18"/>
                    <a:pt x="24" y="18"/>
                  </a:cubicBezTo>
                  <a:cubicBezTo>
                    <a:pt x="25" y="19"/>
                    <a:pt x="26" y="22"/>
                    <a:pt x="27" y="23"/>
                  </a:cubicBezTo>
                  <a:cubicBezTo>
                    <a:pt x="28" y="23"/>
                    <a:pt x="30" y="22"/>
                    <a:pt x="30" y="21"/>
                  </a:cubicBezTo>
                  <a:cubicBezTo>
                    <a:pt x="31" y="20"/>
                    <a:pt x="32" y="18"/>
                    <a:pt x="33" y="17"/>
                  </a:cubicBezTo>
                  <a:cubicBezTo>
                    <a:pt x="33" y="15"/>
                    <a:pt x="31" y="12"/>
                    <a:pt x="32" y="11"/>
                  </a:cubicBezTo>
                  <a:cubicBezTo>
                    <a:pt x="33" y="10"/>
                    <a:pt x="36" y="10"/>
                    <a:pt x="37" y="10"/>
                  </a:cubicBezTo>
                  <a:cubicBezTo>
                    <a:pt x="38" y="9"/>
                    <a:pt x="40" y="10"/>
                    <a:pt x="42" y="10"/>
                  </a:cubicBezTo>
                  <a:cubicBezTo>
                    <a:pt x="43" y="10"/>
                    <a:pt x="46" y="11"/>
                    <a:pt x="47" y="1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89" name="Freeform 116">
              <a:extLst>
                <a:ext uri="{FF2B5EF4-FFF2-40B4-BE49-F238E27FC236}">
                  <a16:creationId xmlns:a16="http://schemas.microsoft.com/office/drawing/2014/main" id="{6B88FE04-856A-41FD-8572-8675EA807E82}"/>
                </a:ext>
              </a:extLst>
            </p:cNvPr>
            <p:cNvSpPr>
              <a:spLocks/>
            </p:cNvSpPr>
            <p:nvPr/>
          </p:nvSpPr>
          <p:spPr bwMode="auto">
            <a:xfrm>
              <a:off x="5800483" y="4275086"/>
              <a:ext cx="51513" cy="43379"/>
            </a:xfrm>
            <a:custGeom>
              <a:avLst/>
              <a:gdLst/>
              <a:ahLst/>
              <a:cxnLst>
                <a:cxn ang="0">
                  <a:pos x="14" y="16"/>
                </a:cxn>
                <a:cxn ang="0">
                  <a:pos x="17" y="15"/>
                </a:cxn>
                <a:cxn ang="0">
                  <a:pos x="20" y="12"/>
                </a:cxn>
                <a:cxn ang="0">
                  <a:pos x="18" y="7"/>
                </a:cxn>
                <a:cxn ang="0">
                  <a:pos x="14" y="5"/>
                </a:cxn>
                <a:cxn ang="0">
                  <a:pos x="12" y="3"/>
                </a:cxn>
                <a:cxn ang="0">
                  <a:pos x="10" y="0"/>
                </a:cxn>
                <a:cxn ang="0">
                  <a:pos x="7" y="1"/>
                </a:cxn>
                <a:cxn ang="0">
                  <a:pos x="6" y="4"/>
                </a:cxn>
                <a:cxn ang="0">
                  <a:pos x="3" y="5"/>
                </a:cxn>
                <a:cxn ang="0">
                  <a:pos x="0" y="8"/>
                </a:cxn>
                <a:cxn ang="0">
                  <a:pos x="2" y="12"/>
                </a:cxn>
                <a:cxn ang="0">
                  <a:pos x="6" y="14"/>
                </a:cxn>
                <a:cxn ang="0">
                  <a:pos x="8" y="16"/>
                </a:cxn>
                <a:cxn ang="0">
                  <a:pos x="12" y="16"/>
                </a:cxn>
                <a:cxn ang="0">
                  <a:pos x="14" y="16"/>
                </a:cxn>
              </a:cxnLst>
              <a:rect l="0" t="0" r="r" b="b"/>
              <a:pathLst>
                <a:path w="20" h="16">
                  <a:moveTo>
                    <a:pt x="14" y="16"/>
                  </a:moveTo>
                  <a:cubicBezTo>
                    <a:pt x="15" y="16"/>
                    <a:pt x="17" y="15"/>
                    <a:pt x="17" y="15"/>
                  </a:cubicBezTo>
                  <a:cubicBezTo>
                    <a:pt x="18" y="15"/>
                    <a:pt x="20" y="13"/>
                    <a:pt x="20" y="12"/>
                  </a:cubicBezTo>
                  <a:cubicBezTo>
                    <a:pt x="20" y="11"/>
                    <a:pt x="19" y="8"/>
                    <a:pt x="18" y="7"/>
                  </a:cubicBezTo>
                  <a:cubicBezTo>
                    <a:pt x="17" y="6"/>
                    <a:pt x="15" y="6"/>
                    <a:pt x="14" y="5"/>
                  </a:cubicBezTo>
                  <a:cubicBezTo>
                    <a:pt x="13" y="5"/>
                    <a:pt x="12" y="3"/>
                    <a:pt x="12" y="3"/>
                  </a:cubicBezTo>
                  <a:cubicBezTo>
                    <a:pt x="11" y="2"/>
                    <a:pt x="11" y="1"/>
                    <a:pt x="10" y="0"/>
                  </a:cubicBezTo>
                  <a:cubicBezTo>
                    <a:pt x="9" y="0"/>
                    <a:pt x="8" y="1"/>
                    <a:pt x="7" y="1"/>
                  </a:cubicBezTo>
                  <a:cubicBezTo>
                    <a:pt x="7" y="1"/>
                    <a:pt x="6" y="3"/>
                    <a:pt x="6" y="4"/>
                  </a:cubicBezTo>
                  <a:cubicBezTo>
                    <a:pt x="5" y="4"/>
                    <a:pt x="3" y="5"/>
                    <a:pt x="3" y="5"/>
                  </a:cubicBezTo>
                  <a:cubicBezTo>
                    <a:pt x="2" y="6"/>
                    <a:pt x="0" y="7"/>
                    <a:pt x="0" y="8"/>
                  </a:cubicBezTo>
                  <a:cubicBezTo>
                    <a:pt x="0" y="9"/>
                    <a:pt x="1" y="11"/>
                    <a:pt x="2" y="12"/>
                  </a:cubicBezTo>
                  <a:cubicBezTo>
                    <a:pt x="3" y="12"/>
                    <a:pt x="5" y="13"/>
                    <a:pt x="6" y="14"/>
                  </a:cubicBezTo>
                  <a:cubicBezTo>
                    <a:pt x="7" y="14"/>
                    <a:pt x="7" y="15"/>
                    <a:pt x="8" y="16"/>
                  </a:cubicBezTo>
                  <a:cubicBezTo>
                    <a:pt x="9" y="16"/>
                    <a:pt x="11" y="16"/>
                    <a:pt x="12" y="16"/>
                  </a:cubicBezTo>
                  <a:cubicBezTo>
                    <a:pt x="12" y="16"/>
                    <a:pt x="13" y="16"/>
                    <a:pt x="14" y="1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90" name="Freeform 117">
              <a:extLst>
                <a:ext uri="{FF2B5EF4-FFF2-40B4-BE49-F238E27FC236}">
                  <a16:creationId xmlns:a16="http://schemas.microsoft.com/office/drawing/2014/main" id="{FFF13603-C68C-4FDC-8972-D1066806CBED}"/>
                </a:ext>
              </a:extLst>
            </p:cNvPr>
            <p:cNvSpPr>
              <a:spLocks/>
            </p:cNvSpPr>
            <p:nvPr/>
          </p:nvSpPr>
          <p:spPr bwMode="auto">
            <a:xfrm>
              <a:off x="5713726" y="4125973"/>
              <a:ext cx="35246" cy="46091"/>
            </a:xfrm>
            <a:custGeom>
              <a:avLst/>
              <a:gdLst/>
              <a:ahLst/>
              <a:cxnLst>
                <a:cxn ang="0">
                  <a:pos x="5" y="17"/>
                </a:cxn>
                <a:cxn ang="0">
                  <a:pos x="7" y="13"/>
                </a:cxn>
                <a:cxn ang="0">
                  <a:pos x="10" y="9"/>
                </a:cxn>
                <a:cxn ang="0">
                  <a:pos x="12" y="5"/>
                </a:cxn>
                <a:cxn ang="0">
                  <a:pos x="11" y="0"/>
                </a:cxn>
                <a:cxn ang="0">
                  <a:pos x="6" y="2"/>
                </a:cxn>
                <a:cxn ang="0">
                  <a:pos x="4" y="6"/>
                </a:cxn>
                <a:cxn ang="0">
                  <a:pos x="1" y="8"/>
                </a:cxn>
                <a:cxn ang="0">
                  <a:pos x="0" y="12"/>
                </a:cxn>
                <a:cxn ang="0">
                  <a:pos x="1" y="17"/>
                </a:cxn>
                <a:cxn ang="0">
                  <a:pos x="5" y="17"/>
                </a:cxn>
              </a:cxnLst>
              <a:rect l="0" t="0" r="r" b="b"/>
              <a:pathLst>
                <a:path w="13" h="18">
                  <a:moveTo>
                    <a:pt x="5" y="17"/>
                  </a:moveTo>
                  <a:cubicBezTo>
                    <a:pt x="6" y="16"/>
                    <a:pt x="6" y="14"/>
                    <a:pt x="7" y="13"/>
                  </a:cubicBezTo>
                  <a:cubicBezTo>
                    <a:pt x="7" y="12"/>
                    <a:pt x="9" y="10"/>
                    <a:pt x="10" y="9"/>
                  </a:cubicBezTo>
                  <a:cubicBezTo>
                    <a:pt x="11" y="8"/>
                    <a:pt x="12" y="6"/>
                    <a:pt x="12" y="5"/>
                  </a:cubicBezTo>
                  <a:cubicBezTo>
                    <a:pt x="13" y="4"/>
                    <a:pt x="12" y="1"/>
                    <a:pt x="11" y="0"/>
                  </a:cubicBezTo>
                  <a:cubicBezTo>
                    <a:pt x="10" y="0"/>
                    <a:pt x="7" y="1"/>
                    <a:pt x="6" y="2"/>
                  </a:cubicBezTo>
                  <a:cubicBezTo>
                    <a:pt x="5" y="2"/>
                    <a:pt x="5" y="5"/>
                    <a:pt x="4" y="6"/>
                  </a:cubicBezTo>
                  <a:cubicBezTo>
                    <a:pt x="3" y="6"/>
                    <a:pt x="2" y="7"/>
                    <a:pt x="1" y="8"/>
                  </a:cubicBezTo>
                  <a:cubicBezTo>
                    <a:pt x="0" y="9"/>
                    <a:pt x="0" y="11"/>
                    <a:pt x="0" y="12"/>
                  </a:cubicBezTo>
                  <a:cubicBezTo>
                    <a:pt x="0" y="13"/>
                    <a:pt x="0" y="16"/>
                    <a:pt x="1" y="17"/>
                  </a:cubicBezTo>
                  <a:cubicBezTo>
                    <a:pt x="2" y="18"/>
                    <a:pt x="4" y="17"/>
                    <a:pt x="5" y="1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91" name="Freeform 118">
              <a:extLst>
                <a:ext uri="{FF2B5EF4-FFF2-40B4-BE49-F238E27FC236}">
                  <a16:creationId xmlns:a16="http://schemas.microsoft.com/office/drawing/2014/main" id="{077AF7E6-9801-445A-9A61-A8308A8A872D}"/>
                </a:ext>
              </a:extLst>
            </p:cNvPr>
            <p:cNvSpPr>
              <a:spLocks/>
            </p:cNvSpPr>
            <p:nvPr/>
          </p:nvSpPr>
          <p:spPr bwMode="auto">
            <a:xfrm>
              <a:off x="5792350" y="4077172"/>
              <a:ext cx="94891" cy="84047"/>
            </a:xfrm>
            <a:custGeom>
              <a:avLst/>
              <a:gdLst/>
              <a:ahLst/>
              <a:cxnLst>
                <a:cxn ang="0">
                  <a:pos x="19" y="28"/>
                </a:cxn>
                <a:cxn ang="0">
                  <a:pos x="24" y="22"/>
                </a:cxn>
                <a:cxn ang="0">
                  <a:pos x="26" y="17"/>
                </a:cxn>
                <a:cxn ang="0">
                  <a:pos x="26" y="12"/>
                </a:cxn>
                <a:cxn ang="0">
                  <a:pos x="30" y="11"/>
                </a:cxn>
                <a:cxn ang="0">
                  <a:pos x="35" y="7"/>
                </a:cxn>
                <a:cxn ang="0">
                  <a:pos x="32" y="1"/>
                </a:cxn>
                <a:cxn ang="0">
                  <a:pos x="25" y="0"/>
                </a:cxn>
                <a:cxn ang="0">
                  <a:pos x="17" y="3"/>
                </a:cxn>
                <a:cxn ang="0">
                  <a:pos x="11" y="4"/>
                </a:cxn>
                <a:cxn ang="0">
                  <a:pos x="7" y="3"/>
                </a:cxn>
                <a:cxn ang="0">
                  <a:pos x="2" y="5"/>
                </a:cxn>
                <a:cxn ang="0">
                  <a:pos x="0" y="12"/>
                </a:cxn>
                <a:cxn ang="0">
                  <a:pos x="1" y="16"/>
                </a:cxn>
                <a:cxn ang="0">
                  <a:pos x="6" y="20"/>
                </a:cxn>
                <a:cxn ang="0">
                  <a:pos x="9" y="22"/>
                </a:cxn>
                <a:cxn ang="0">
                  <a:pos x="9" y="24"/>
                </a:cxn>
                <a:cxn ang="0">
                  <a:pos x="6" y="25"/>
                </a:cxn>
                <a:cxn ang="0">
                  <a:pos x="5" y="29"/>
                </a:cxn>
                <a:cxn ang="0">
                  <a:pos x="8" y="31"/>
                </a:cxn>
                <a:cxn ang="0">
                  <a:pos x="15" y="31"/>
                </a:cxn>
                <a:cxn ang="0">
                  <a:pos x="19" y="28"/>
                </a:cxn>
              </a:cxnLst>
              <a:rect l="0" t="0" r="r" b="b"/>
              <a:pathLst>
                <a:path w="36" h="32">
                  <a:moveTo>
                    <a:pt x="19" y="28"/>
                  </a:moveTo>
                  <a:cubicBezTo>
                    <a:pt x="20" y="26"/>
                    <a:pt x="23" y="24"/>
                    <a:pt x="24" y="22"/>
                  </a:cubicBezTo>
                  <a:cubicBezTo>
                    <a:pt x="25" y="21"/>
                    <a:pt x="26" y="18"/>
                    <a:pt x="26" y="17"/>
                  </a:cubicBezTo>
                  <a:cubicBezTo>
                    <a:pt x="26" y="16"/>
                    <a:pt x="25" y="13"/>
                    <a:pt x="26" y="12"/>
                  </a:cubicBezTo>
                  <a:cubicBezTo>
                    <a:pt x="27" y="11"/>
                    <a:pt x="29" y="11"/>
                    <a:pt x="30" y="11"/>
                  </a:cubicBezTo>
                  <a:cubicBezTo>
                    <a:pt x="32" y="10"/>
                    <a:pt x="35" y="8"/>
                    <a:pt x="35" y="7"/>
                  </a:cubicBezTo>
                  <a:cubicBezTo>
                    <a:pt x="36" y="5"/>
                    <a:pt x="33" y="2"/>
                    <a:pt x="32" y="1"/>
                  </a:cubicBezTo>
                  <a:cubicBezTo>
                    <a:pt x="30" y="0"/>
                    <a:pt x="26" y="0"/>
                    <a:pt x="25" y="0"/>
                  </a:cubicBezTo>
                  <a:cubicBezTo>
                    <a:pt x="22" y="0"/>
                    <a:pt x="19" y="3"/>
                    <a:pt x="17" y="3"/>
                  </a:cubicBezTo>
                  <a:cubicBezTo>
                    <a:pt x="15" y="4"/>
                    <a:pt x="12" y="4"/>
                    <a:pt x="11" y="4"/>
                  </a:cubicBezTo>
                  <a:cubicBezTo>
                    <a:pt x="10" y="4"/>
                    <a:pt x="8" y="3"/>
                    <a:pt x="7" y="3"/>
                  </a:cubicBezTo>
                  <a:cubicBezTo>
                    <a:pt x="6" y="3"/>
                    <a:pt x="3" y="4"/>
                    <a:pt x="2" y="5"/>
                  </a:cubicBezTo>
                  <a:cubicBezTo>
                    <a:pt x="1" y="6"/>
                    <a:pt x="0" y="10"/>
                    <a:pt x="0" y="12"/>
                  </a:cubicBezTo>
                  <a:cubicBezTo>
                    <a:pt x="0" y="13"/>
                    <a:pt x="0" y="15"/>
                    <a:pt x="1" y="16"/>
                  </a:cubicBezTo>
                  <a:cubicBezTo>
                    <a:pt x="2" y="17"/>
                    <a:pt x="4" y="19"/>
                    <a:pt x="6" y="20"/>
                  </a:cubicBezTo>
                  <a:cubicBezTo>
                    <a:pt x="6" y="20"/>
                    <a:pt x="9" y="21"/>
                    <a:pt x="9" y="22"/>
                  </a:cubicBezTo>
                  <a:cubicBezTo>
                    <a:pt x="9" y="22"/>
                    <a:pt x="9" y="23"/>
                    <a:pt x="9" y="24"/>
                  </a:cubicBezTo>
                  <a:cubicBezTo>
                    <a:pt x="8" y="24"/>
                    <a:pt x="6" y="24"/>
                    <a:pt x="6" y="25"/>
                  </a:cubicBezTo>
                  <a:cubicBezTo>
                    <a:pt x="5" y="26"/>
                    <a:pt x="4" y="28"/>
                    <a:pt x="5" y="29"/>
                  </a:cubicBezTo>
                  <a:cubicBezTo>
                    <a:pt x="5" y="30"/>
                    <a:pt x="7" y="31"/>
                    <a:pt x="8" y="31"/>
                  </a:cubicBezTo>
                  <a:cubicBezTo>
                    <a:pt x="10" y="32"/>
                    <a:pt x="14" y="32"/>
                    <a:pt x="15" y="31"/>
                  </a:cubicBezTo>
                  <a:cubicBezTo>
                    <a:pt x="16" y="31"/>
                    <a:pt x="18" y="29"/>
                    <a:pt x="19" y="2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92" name="Freeform 119">
              <a:extLst>
                <a:ext uri="{FF2B5EF4-FFF2-40B4-BE49-F238E27FC236}">
                  <a16:creationId xmlns:a16="http://schemas.microsoft.com/office/drawing/2014/main" id="{E446F050-8BE4-40F6-8676-6915DBB487FD}"/>
                </a:ext>
              </a:extLst>
            </p:cNvPr>
            <p:cNvSpPr>
              <a:spLocks/>
            </p:cNvSpPr>
            <p:nvPr/>
          </p:nvSpPr>
          <p:spPr bwMode="auto">
            <a:xfrm>
              <a:off x="5773371" y="3887391"/>
              <a:ext cx="108446" cy="100314"/>
            </a:xfrm>
            <a:custGeom>
              <a:avLst/>
              <a:gdLst/>
              <a:ahLst/>
              <a:cxnLst>
                <a:cxn ang="0">
                  <a:pos x="41" y="17"/>
                </a:cxn>
                <a:cxn ang="0">
                  <a:pos x="38" y="14"/>
                </a:cxn>
                <a:cxn ang="0">
                  <a:pos x="37" y="8"/>
                </a:cxn>
                <a:cxn ang="0">
                  <a:pos x="35" y="5"/>
                </a:cxn>
                <a:cxn ang="0">
                  <a:pos x="31" y="1"/>
                </a:cxn>
                <a:cxn ang="0">
                  <a:pos x="26" y="0"/>
                </a:cxn>
                <a:cxn ang="0">
                  <a:pos x="22" y="2"/>
                </a:cxn>
                <a:cxn ang="0">
                  <a:pos x="16" y="4"/>
                </a:cxn>
                <a:cxn ang="0">
                  <a:pos x="11" y="5"/>
                </a:cxn>
                <a:cxn ang="0">
                  <a:pos x="10" y="8"/>
                </a:cxn>
                <a:cxn ang="0">
                  <a:pos x="10" y="12"/>
                </a:cxn>
                <a:cxn ang="0">
                  <a:pos x="15" y="14"/>
                </a:cxn>
                <a:cxn ang="0">
                  <a:pos x="21" y="12"/>
                </a:cxn>
                <a:cxn ang="0">
                  <a:pos x="22" y="15"/>
                </a:cxn>
                <a:cxn ang="0">
                  <a:pos x="20" y="17"/>
                </a:cxn>
                <a:cxn ang="0">
                  <a:pos x="18" y="20"/>
                </a:cxn>
                <a:cxn ang="0">
                  <a:pos x="14" y="21"/>
                </a:cxn>
                <a:cxn ang="0">
                  <a:pos x="9" y="21"/>
                </a:cxn>
                <a:cxn ang="0">
                  <a:pos x="5" y="22"/>
                </a:cxn>
                <a:cxn ang="0">
                  <a:pos x="1" y="25"/>
                </a:cxn>
                <a:cxn ang="0">
                  <a:pos x="0" y="29"/>
                </a:cxn>
                <a:cxn ang="0">
                  <a:pos x="1" y="33"/>
                </a:cxn>
                <a:cxn ang="0">
                  <a:pos x="4" y="37"/>
                </a:cxn>
                <a:cxn ang="0">
                  <a:pos x="10" y="37"/>
                </a:cxn>
                <a:cxn ang="0">
                  <a:pos x="14" y="34"/>
                </a:cxn>
                <a:cxn ang="0">
                  <a:pos x="22" y="32"/>
                </a:cxn>
                <a:cxn ang="0">
                  <a:pos x="30" y="28"/>
                </a:cxn>
                <a:cxn ang="0">
                  <a:pos x="32" y="23"/>
                </a:cxn>
                <a:cxn ang="0">
                  <a:pos x="35" y="19"/>
                </a:cxn>
                <a:cxn ang="0">
                  <a:pos x="38" y="18"/>
                </a:cxn>
                <a:cxn ang="0">
                  <a:pos x="41" y="17"/>
                </a:cxn>
              </a:cxnLst>
              <a:rect l="0" t="0" r="r" b="b"/>
              <a:pathLst>
                <a:path w="41" h="38">
                  <a:moveTo>
                    <a:pt x="41" y="17"/>
                  </a:moveTo>
                  <a:cubicBezTo>
                    <a:pt x="41" y="16"/>
                    <a:pt x="39" y="15"/>
                    <a:pt x="38" y="14"/>
                  </a:cubicBezTo>
                  <a:cubicBezTo>
                    <a:pt x="38" y="13"/>
                    <a:pt x="38" y="10"/>
                    <a:pt x="37" y="8"/>
                  </a:cubicBezTo>
                  <a:cubicBezTo>
                    <a:pt x="37" y="7"/>
                    <a:pt x="36" y="5"/>
                    <a:pt x="35" y="5"/>
                  </a:cubicBezTo>
                  <a:cubicBezTo>
                    <a:pt x="34" y="4"/>
                    <a:pt x="32" y="2"/>
                    <a:pt x="31" y="1"/>
                  </a:cubicBezTo>
                  <a:cubicBezTo>
                    <a:pt x="30" y="1"/>
                    <a:pt x="27" y="0"/>
                    <a:pt x="26" y="0"/>
                  </a:cubicBezTo>
                  <a:cubicBezTo>
                    <a:pt x="25" y="1"/>
                    <a:pt x="23" y="2"/>
                    <a:pt x="22" y="2"/>
                  </a:cubicBezTo>
                  <a:cubicBezTo>
                    <a:pt x="21" y="3"/>
                    <a:pt x="18" y="4"/>
                    <a:pt x="16" y="4"/>
                  </a:cubicBezTo>
                  <a:cubicBezTo>
                    <a:pt x="15" y="5"/>
                    <a:pt x="12" y="4"/>
                    <a:pt x="11" y="5"/>
                  </a:cubicBezTo>
                  <a:cubicBezTo>
                    <a:pt x="11" y="6"/>
                    <a:pt x="10" y="7"/>
                    <a:pt x="10" y="8"/>
                  </a:cubicBezTo>
                  <a:cubicBezTo>
                    <a:pt x="10" y="9"/>
                    <a:pt x="10" y="12"/>
                    <a:pt x="10" y="12"/>
                  </a:cubicBezTo>
                  <a:cubicBezTo>
                    <a:pt x="11" y="13"/>
                    <a:pt x="14" y="14"/>
                    <a:pt x="15" y="14"/>
                  </a:cubicBezTo>
                  <a:cubicBezTo>
                    <a:pt x="17" y="14"/>
                    <a:pt x="20" y="11"/>
                    <a:pt x="21" y="12"/>
                  </a:cubicBezTo>
                  <a:cubicBezTo>
                    <a:pt x="22" y="13"/>
                    <a:pt x="22" y="14"/>
                    <a:pt x="22" y="15"/>
                  </a:cubicBezTo>
                  <a:cubicBezTo>
                    <a:pt x="21" y="16"/>
                    <a:pt x="20" y="16"/>
                    <a:pt x="20" y="17"/>
                  </a:cubicBezTo>
                  <a:cubicBezTo>
                    <a:pt x="19" y="18"/>
                    <a:pt x="19" y="20"/>
                    <a:pt x="18" y="20"/>
                  </a:cubicBezTo>
                  <a:cubicBezTo>
                    <a:pt x="17" y="21"/>
                    <a:pt x="15" y="21"/>
                    <a:pt x="14" y="21"/>
                  </a:cubicBezTo>
                  <a:cubicBezTo>
                    <a:pt x="13" y="21"/>
                    <a:pt x="11" y="21"/>
                    <a:pt x="9" y="21"/>
                  </a:cubicBezTo>
                  <a:cubicBezTo>
                    <a:pt x="8" y="21"/>
                    <a:pt x="6" y="22"/>
                    <a:pt x="5" y="22"/>
                  </a:cubicBezTo>
                  <a:cubicBezTo>
                    <a:pt x="4" y="23"/>
                    <a:pt x="2" y="24"/>
                    <a:pt x="1" y="25"/>
                  </a:cubicBezTo>
                  <a:cubicBezTo>
                    <a:pt x="0" y="26"/>
                    <a:pt x="0" y="28"/>
                    <a:pt x="0" y="29"/>
                  </a:cubicBezTo>
                  <a:cubicBezTo>
                    <a:pt x="0" y="30"/>
                    <a:pt x="0" y="32"/>
                    <a:pt x="1" y="33"/>
                  </a:cubicBezTo>
                  <a:cubicBezTo>
                    <a:pt x="1" y="34"/>
                    <a:pt x="3" y="37"/>
                    <a:pt x="4" y="37"/>
                  </a:cubicBezTo>
                  <a:cubicBezTo>
                    <a:pt x="5" y="38"/>
                    <a:pt x="8" y="38"/>
                    <a:pt x="10" y="37"/>
                  </a:cubicBezTo>
                  <a:cubicBezTo>
                    <a:pt x="11" y="37"/>
                    <a:pt x="13" y="34"/>
                    <a:pt x="14" y="34"/>
                  </a:cubicBezTo>
                  <a:cubicBezTo>
                    <a:pt x="16" y="33"/>
                    <a:pt x="20" y="33"/>
                    <a:pt x="22" y="32"/>
                  </a:cubicBezTo>
                  <a:cubicBezTo>
                    <a:pt x="24" y="32"/>
                    <a:pt x="28" y="30"/>
                    <a:pt x="30" y="28"/>
                  </a:cubicBezTo>
                  <a:cubicBezTo>
                    <a:pt x="30" y="27"/>
                    <a:pt x="31" y="25"/>
                    <a:pt x="32" y="23"/>
                  </a:cubicBezTo>
                  <a:cubicBezTo>
                    <a:pt x="33" y="22"/>
                    <a:pt x="34" y="20"/>
                    <a:pt x="35" y="19"/>
                  </a:cubicBezTo>
                  <a:cubicBezTo>
                    <a:pt x="36" y="19"/>
                    <a:pt x="37" y="19"/>
                    <a:pt x="38" y="18"/>
                  </a:cubicBezTo>
                  <a:cubicBezTo>
                    <a:pt x="39" y="18"/>
                    <a:pt x="41" y="18"/>
                    <a:pt x="41" y="1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93" name="Freeform 120">
              <a:extLst>
                <a:ext uri="{FF2B5EF4-FFF2-40B4-BE49-F238E27FC236}">
                  <a16:creationId xmlns:a16="http://schemas.microsoft.com/office/drawing/2014/main" id="{859FCB62-BCD7-4353-AE93-B82456F71409}"/>
                </a:ext>
              </a:extLst>
            </p:cNvPr>
            <p:cNvSpPr>
              <a:spLocks/>
            </p:cNvSpPr>
            <p:nvPr/>
          </p:nvSpPr>
          <p:spPr bwMode="auto">
            <a:xfrm>
              <a:off x="6247825" y="4098862"/>
              <a:ext cx="29824" cy="89469"/>
            </a:xfrm>
            <a:custGeom>
              <a:avLst/>
              <a:gdLst/>
              <a:ahLst/>
              <a:cxnLst>
                <a:cxn ang="0">
                  <a:pos x="4" y="32"/>
                </a:cxn>
                <a:cxn ang="0">
                  <a:pos x="8" y="24"/>
                </a:cxn>
                <a:cxn ang="0">
                  <a:pos x="10" y="16"/>
                </a:cxn>
                <a:cxn ang="0">
                  <a:pos x="10" y="8"/>
                </a:cxn>
                <a:cxn ang="0">
                  <a:pos x="11" y="2"/>
                </a:cxn>
                <a:cxn ang="0">
                  <a:pos x="7" y="1"/>
                </a:cxn>
                <a:cxn ang="0">
                  <a:pos x="4" y="6"/>
                </a:cxn>
                <a:cxn ang="0">
                  <a:pos x="2" y="12"/>
                </a:cxn>
                <a:cxn ang="0">
                  <a:pos x="3" y="18"/>
                </a:cxn>
                <a:cxn ang="0">
                  <a:pos x="1" y="24"/>
                </a:cxn>
                <a:cxn ang="0">
                  <a:pos x="0" y="28"/>
                </a:cxn>
                <a:cxn ang="0">
                  <a:pos x="2" y="33"/>
                </a:cxn>
                <a:cxn ang="0">
                  <a:pos x="4" y="32"/>
                </a:cxn>
              </a:cxnLst>
              <a:rect l="0" t="0" r="r" b="b"/>
              <a:pathLst>
                <a:path w="11" h="34">
                  <a:moveTo>
                    <a:pt x="4" y="32"/>
                  </a:moveTo>
                  <a:cubicBezTo>
                    <a:pt x="6" y="30"/>
                    <a:pt x="7" y="26"/>
                    <a:pt x="8" y="24"/>
                  </a:cubicBezTo>
                  <a:cubicBezTo>
                    <a:pt x="9" y="22"/>
                    <a:pt x="9" y="18"/>
                    <a:pt x="10" y="16"/>
                  </a:cubicBezTo>
                  <a:cubicBezTo>
                    <a:pt x="10" y="14"/>
                    <a:pt x="10" y="10"/>
                    <a:pt x="10" y="8"/>
                  </a:cubicBezTo>
                  <a:cubicBezTo>
                    <a:pt x="10" y="6"/>
                    <a:pt x="11" y="4"/>
                    <a:pt x="11" y="2"/>
                  </a:cubicBezTo>
                  <a:cubicBezTo>
                    <a:pt x="10" y="2"/>
                    <a:pt x="8" y="0"/>
                    <a:pt x="7" y="1"/>
                  </a:cubicBezTo>
                  <a:cubicBezTo>
                    <a:pt x="6" y="1"/>
                    <a:pt x="5" y="5"/>
                    <a:pt x="4" y="6"/>
                  </a:cubicBezTo>
                  <a:cubicBezTo>
                    <a:pt x="3" y="8"/>
                    <a:pt x="2" y="11"/>
                    <a:pt x="2" y="12"/>
                  </a:cubicBezTo>
                  <a:cubicBezTo>
                    <a:pt x="2" y="14"/>
                    <a:pt x="3" y="17"/>
                    <a:pt x="3" y="18"/>
                  </a:cubicBezTo>
                  <a:cubicBezTo>
                    <a:pt x="3" y="20"/>
                    <a:pt x="2" y="22"/>
                    <a:pt x="1" y="24"/>
                  </a:cubicBezTo>
                  <a:cubicBezTo>
                    <a:pt x="1" y="25"/>
                    <a:pt x="0" y="27"/>
                    <a:pt x="0" y="28"/>
                  </a:cubicBezTo>
                  <a:cubicBezTo>
                    <a:pt x="0" y="29"/>
                    <a:pt x="1" y="33"/>
                    <a:pt x="2" y="33"/>
                  </a:cubicBezTo>
                  <a:cubicBezTo>
                    <a:pt x="3" y="34"/>
                    <a:pt x="4" y="32"/>
                    <a:pt x="4" y="3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94" name="Freeform 121">
              <a:extLst>
                <a:ext uri="{FF2B5EF4-FFF2-40B4-BE49-F238E27FC236}">
                  <a16:creationId xmlns:a16="http://schemas.microsoft.com/office/drawing/2014/main" id="{D70D6633-31A7-452D-A8B7-771D64EBE0B1}"/>
                </a:ext>
              </a:extLst>
            </p:cNvPr>
            <p:cNvSpPr>
              <a:spLocks/>
            </p:cNvSpPr>
            <p:nvPr/>
          </p:nvSpPr>
          <p:spPr bwMode="auto">
            <a:xfrm>
              <a:off x="5610702" y="3583741"/>
              <a:ext cx="626278" cy="612722"/>
            </a:xfrm>
            <a:custGeom>
              <a:avLst/>
              <a:gdLst/>
              <a:ahLst/>
              <a:cxnLst>
                <a:cxn ang="0">
                  <a:pos x="240" y="188"/>
                </a:cxn>
                <a:cxn ang="0">
                  <a:pos x="234" y="207"/>
                </a:cxn>
                <a:cxn ang="0">
                  <a:pos x="227" y="229"/>
                </a:cxn>
                <a:cxn ang="0">
                  <a:pos x="211" y="233"/>
                </a:cxn>
                <a:cxn ang="0">
                  <a:pos x="198" y="221"/>
                </a:cxn>
                <a:cxn ang="0">
                  <a:pos x="199" y="205"/>
                </a:cxn>
                <a:cxn ang="0">
                  <a:pos x="188" y="190"/>
                </a:cxn>
                <a:cxn ang="0">
                  <a:pos x="179" y="181"/>
                </a:cxn>
                <a:cxn ang="0">
                  <a:pos x="169" y="175"/>
                </a:cxn>
                <a:cxn ang="0">
                  <a:pos x="162" y="181"/>
                </a:cxn>
                <a:cxn ang="0">
                  <a:pos x="150" y="175"/>
                </a:cxn>
                <a:cxn ang="0">
                  <a:pos x="144" y="157"/>
                </a:cxn>
                <a:cxn ang="0">
                  <a:pos x="130" y="143"/>
                </a:cxn>
                <a:cxn ang="0">
                  <a:pos x="120" y="133"/>
                </a:cxn>
                <a:cxn ang="0">
                  <a:pos x="107" y="123"/>
                </a:cxn>
                <a:cxn ang="0">
                  <a:pos x="105" y="115"/>
                </a:cxn>
                <a:cxn ang="0">
                  <a:pos x="113" y="110"/>
                </a:cxn>
                <a:cxn ang="0">
                  <a:pos x="106" y="101"/>
                </a:cxn>
                <a:cxn ang="0">
                  <a:pos x="90" y="105"/>
                </a:cxn>
                <a:cxn ang="0">
                  <a:pos x="76" y="112"/>
                </a:cxn>
                <a:cxn ang="0">
                  <a:pos x="65" y="121"/>
                </a:cxn>
                <a:cxn ang="0">
                  <a:pos x="51" y="126"/>
                </a:cxn>
                <a:cxn ang="0">
                  <a:pos x="30" y="128"/>
                </a:cxn>
                <a:cxn ang="0">
                  <a:pos x="15" y="132"/>
                </a:cxn>
                <a:cxn ang="0">
                  <a:pos x="10" y="126"/>
                </a:cxn>
                <a:cxn ang="0">
                  <a:pos x="1" y="109"/>
                </a:cxn>
                <a:cxn ang="0">
                  <a:pos x="0" y="99"/>
                </a:cxn>
                <a:cxn ang="0">
                  <a:pos x="9" y="94"/>
                </a:cxn>
                <a:cxn ang="0">
                  <a:pos x="14" y="90"/>
                </a:cxn>
                <a:cxn ang="0">
                  <a:pos x="11" y="80"/>
                </a:cxn>
                <a:cxn ang="0">
                  <a:pos x="4" y="72"/>
                </a:cxn>
                <a:cxn ang="0">
                  <a:pos x="3" y="65"/>
                </a:cxn>
                <a:cxn ang="0">
                  <a:pos x="7" y="64"/>
                </a:cxn>
                <a:cxn ang="0">
                  <a:pos x="20" y="62"/>
                </a:cxn>
                <a:cxn ang="0">
                  <a:pos x="41" y="47"/>
                </a:cxn>
                <a:cxn ang="0">
                  <a:pos x="51" y="32"/>
                </a:cxn>
                <a:cxn ang="0">
                  <a:pos x="63" y="31"/>
                </a:cxn>
                <a:cxn ang="0">
                  <a:pos x="67" y="43"/>
                </a:cxn>
                <a:cxn ang="0">
                  <a:pos x="76" y="46"/>
                </a:cxn>
                <a:cxn ang="0">
                  <a:pos x="84" y="35"/>
                </a:cxn>
                <a:cxn ang="0">
                  <a:pos x="91" y="27"/>
                </a:cxn>
                <a:cxn ang="0">
                  <a:pos x="100" y="30"/>
                </a:cxn>
                <a:cxn ang="0">
                  <a:pos x="114" y="35"/>
                </a:cxn>
                <a:cxn ang="0">
                  <a:pos x="131" y="35"/>
                </a:cxn>
                <a:cxn ang="0">
                  <a:pos x="137" y="24"/>
                </a:cxn>
                <a:cxn ang="0">
                  <a:pos x="141" y="9"/>
                </a:cxn>
                <a:cxn ang="0">
                  <a:pos x="141" y="0"/>
                </a:cxn>
                <a:cxn ang="0">
                  <a:pos x="153" y="1"/>
                </a:cxn>
                <a:cxn ang="0">
                  <a:pos x="197" y="19"/>
                </a:cxn>
                <a:cxn ang="0">
                  <a:pos x="217" y="31"/>
                </a:cxn>
                <a:cxn ang="0">
                  <a:pos x="235" y="50"/>
                </a:cxn>
                <a:cxn ang="0">
                  <a:pos x="229" y="64"/>
                </a:cxn>
                <a:cxn ang="0">
                  <a:pos x="226" y="72"/>
                </a:cxn>
                <a:cxn ang="0">
                  <a:pos x="215" y="74"/>
                </a:cxn>
                <a:cxn ang="0">
                  <a:pos x="216" y="84"/>
                </a:cxn>
                <a:cxn ang="0">
                  <a:pos x="218" y="100"/>
                </a:cxn>
                <a:cxn ang="0">
                  <a:pos x="218" y="105"/>
                </a:cxn>
                <a:cxn ang="0">
                  <a:pos x="226" y="113"/>
                </a:cxn>
                <a:cxn ang="0">
                  <a:pos x="218" y="122"/>
                </a:cxn>
                <a:cxn ang="0">
                  <a:pos x="220" y="137"/>
                </a:cxn>
                <a:cxn ang="0">
                  <a:pos x="227" y="150"/>
                </a:cxn>
                <a:cxn ang="0">
                  <a:pos x="231" y="170"/>
                </a:cxn>
                <a:cxn ang="0">
                  <a:pos x="238" y="182"/>
                </a:cxn>
              </a:cxnLst>
              <a:rect l="0" t="0" r="r" b="b"/>
              <a:pathLst>
                <a:path w="240" h="234">
                  <a:moveTo>
                    <a:pt x="238" y="182"/>
                  </a:moveTo>
                  <a:cubicBezTo>
                    <a:pt x="239" y="183"/>
                    <a:pt x="240" y="186"/>
                    <a:pt x="240" y="188"/>
                  </a:cubicBezTo>
                  <a:cubicBezTo>
                    <a:pt x="240" y="189"/>
                    <a:pt x="237" y="192"/>
                    <a:pt x="236" y="194"/>
                  </a:cubicBezTo>
                  <a:cubicBezTo>
                    <a:pt x="235" y="197"/>
                    <a:pt x="234" y="204"/>
                    <a:pt x="234" y="207"/>
                  </a:cubicBezTo>
                  <a:cubicBezTo>
                    <a:pt x="233" y="210"/>
                    <a:pt x="235" y="218"/>
                    <a:pt x="233" y="221"/>
                  </a:cubicBezTo>
                  <a:cubicBezTo>
                    <a:pt x="233" y="223"/>
                    <a:pt x="229" y="227"/>
                    <a:pt x="227" y="229"/>
                  </a:cubicBezTo>
                  <a:cubicBezTo>
                    <a:pt x="226" y="230"/>
                    <a:pt x="223" y="232"/>
                    <a:pt x="221" y="232"/>
                  </a:cubicBezTo>
                  <a:cubicBezTo>
                    <a:pt x="219" y="233"/>
                    <a:pt x="213" y="234"/>
                    <a:pt x="211" y="233"/>
                  </a:cubicBezTo>
                  <a:cubicBezTo>
                    <a:pt x="208" y="232"/>
                    <a:pt x="204" y="229"/>
                    <a:pt x="202" y="227"/>
                  </a:cubicBezTo>
                  <a:cubicBezTo>
                    <a:pt x="201" y="226"/>
                    <a:pt x="198" y="223"/>
                    <a:pt x="198" y="221"/>
                  </a:cubicBezTo>
                  <a:cubicBezTo>
                    <a:pt x="197" y="219"/>
                    <a:pt x="198" y="215"/>
                    <a:pt x="198" y="214"/>
                  </a:cubicBezTo>
                  <a:cubicBezTo>
                    <a:pt x="199" y="212"/>
                    <a:pt x="199" y="207"/>
                    <a:pt x="199" y="205"/>
                  </a:cubicBezTo>
                  <a:cubicBezTo>
                    <a:pt x="199" y="203"/>
                    <a:pt x="197" y="199"/>
                    <a:pt x="196" y="197"/>
                  </a:cubicBezTo>
                  <a:cubicBezTo>
                    <a:pt x="194" y="195"/>
                    <a:pt x="189" y="192"/>
                    <a:pt x="188" y="190"/>
                  </a:cubicBezTo>
                  <a:cubicBezTo>
                    <a:pt x="187" y="189"/>
                    <a:pt x="185" y="187"/>
                    <a:pt x="184" y="186"/>
                  </a:cubicBezTo>
                  <a:cubicBezTo>
                    <a:pt x="183" y="185"/>
                    <a:pt x="181" y="182"/>
                    <a:pt x="179" y="181"/>
                  </a:cubicBezTo>
                  <a:cubicBezTo>
                    <a:pt x="178" y="180"/>
                    <a:pt x="174" y="179"/>
                    <a:pt x="172" y="178"/>
                  </a:cubicBezTo>
                  <a:cubicBezTo>
                    <a:pt x="171" y="177"/>
                    <a:pt x="170" y="175"/>
                    <a:pt x="169" y="175"/>
                  </a:cubicBezTo>
                  <a:cubicBezTo>
                    <a:pt x="168" y="175"/>
                    <a:pt x="167" y="177"/>
                    <a:pt x="166" y="177"/>
                  </a:cubicBezTo>
                  <a:cubicBezTo>
                    <a:pt x="165" y="178"/>
                    <a:pt x="163" y="180"/>
                    <a:pt x="162" y="181"/>
                  </a:cubicBezTo>
                  <a:cubicBezTo>
                    <a:pt x="160" y="181"/>
                    <a:pt x="156" y="181"/>
                    <a:pt x="154" y="180"/>
                  </a:cubicBezTo>
                  <a:cubicBezTo>
                    <a:pt x="152" y="179"/>
                    <a:pt x="151" y="176"/>
                    <a:pt x="150" y="175"/>
                  </a:cubicBezTo>
                  <a:cubicBezTo>
                    <a:pt x="149" y="173"/>
                    <a:pt x="148" y="168"/>
                    <a:pt x="147" y="165"/>
                  </a:cubicBezTo>
                  <a:cubicBezTo>
                    <a:pt x="147" y="163"/>
                    <a:pt x="145" y="159"/>
                    <a:pt x="144" y="157"/>
                  </a:cubicBezTo>
                  <a:cubicBezTo>
                    <a:pt x="143" y="154"/>
                    <a:pt x="139" y="148"/>
                    <a:pt x="137" y="146"/>
                  </a:cubicBezTo>
                  <a:cubicBezTo>
                    <a:pt x="135" y="145"/>
                    <a:pt x="132" y="144"/>
                    <a:pt x="130" y="143"/>
                  </a:cubicBezTo>
                  <a:cubicBezTo>
                    <a:pt x="129" y="142"/>
                    <a:pt x="126" y="140"/>
                    <a:pt x="125" y="139"/>
                  </a:cubicBezTo>
                  <a:cubicBezTo>
                    <a:pt x="124" y="138"/>
                    <a:pt x="122" y="135"/>
                    <a:pt x="120" y="133"/>
                  </a:cubicBezTo>
                  <a:cubicBezTo>
                    <a:pt x="119" y="132"/>
                    <a:pt x="115" y="130"/>
                    <a:pt x="114" y="128"/>
                  </a:cubicBezTo>
                  <a:cubicBezTo>
                    <a:pt x="112" y="127"/>
                    <a:pt x="108" y="125"/>
                    <a:pt x="107" y="123"/>
                  </a:cubicBezTo>
                  <a:cubicBezTo>
                    <a:pt x="106" y="122"/>
                    <a:pt x="104" y="120"/>
                    <a:pt x="104" y="118"/>
                  </a:cubicBezTo>
                  <a:cubicBezTo>
                    <a:pt x="103" y="117"/>
                    <a:pt x="104" y="116"/>
                    <a:pt x="105" y="115"/>
                  </a:cubicBezTo>
                  <a:cubicBezTo>
                    <a:pt x="105" y="114"/>
                    <a:pt x="108" y="114"/>
                    <a:pt x="109" y="113"/>
                  </a:cubicBezTo>
                  <a:cubicBezTo>
                    <a:pt x="110" y="113"/>
                    <a:pt x="112" y="111"/>
                    <a:pt x="113" y="110"/>
                  </a:cubicBezTo>
                  <a:cubicBezTo>
                    <a:pt x="113" y="109"/>
                    <a:pt x="113" y="105"/>
                    <a:pt x="112" y="104"/>
                  </a:cubicBezTo>
                  <a:cubicBezTo>
                    <a:pt x="111" y="102"/>
                    <a:pt x="108" y="101"/>
                    <a:pt x="106" y="101"/>
                  </a:cubicBezTo>
                  <a:cubicBezTo>
                    <a:pt x="104" y="101"/>
                    <a:pt x="99" y="101"/>
                    <a:pt x="97" y="101"/>
                  </a:cubicBezTo>
                  <a:cubicBezTo>
                    <a:pt x="95" y="102"/>
                    <a:pt x="92" y="104"/>
                    <a:pt x="90" y="105"/>
                  </a:cubicBezTo>
                  <a:cubicBezTo>
                    <a:pt x="88" y="106"/>
                    <a:pt x="84" y="108"/>
                    <a:pt x="82" y="109"/>
                  </a:cubicBezTo>
                  <a:cubicBezTo>
                    <a:pt x="80" y="109"/>
                    <a:pt x="77" y="111"/>
                    <a:pt x="76" y="112"/>
                  </a:cubicBezTo>
                  <a:cubicBezTo>
                    <a:pt x="74" y="112"/>
                    <a:pt x="71" y="115"/>
                    <a:pt x="69" y="116"/>
                  </a:cubicBezTo>
                  <a:cubicBezTo>
                    <a:pt x="68" y="117"/>
                    <a:pt x="66" y="120"/>
                    <a:pt x="65" y="121"/>
                  </a:cubicBezTo>
                  <a:cubicBezTo>
                    <a:pt x="63" y="122"/>
                    <a:pt x="61" y="124"/>
                    <a:pt x="59" y="125"/>
                  </a:cubicBezTo>
                  <a:cubicBezTo>
                    <a:pt x="57" y="125"/>
                    <a:pt x="53" y="126"/>
                    <a:pt x="51" y="126"/>
                  </a:cubicBezTo>
                  <a:cubicBezTo>
                    <a:pt x="48" y="126"/>
                    <a:pt x="43" y="126"/>
                    <a:pt x="41" y="126"/>
                  </a:cubicBezTo>
                  <a:cubicBezTo>
                    <a:pt x="38" y="126"/>
                    <a:pt x="33" y="127"/>
                    <a:pt x="30" y="128"/>
                  </a:cubicBezTo>
                  <a:cubicBezTo>
                    <a:pt x="29" y="128"/>
                    <a:pt x="27" y="129"/>
                    <a:pt x="26" y="129"/>
                  </a:cubicBezTo>
                  <a:cubicBezTo>
                    <a:pt x="23" y="130"/>
                    <a:pt x="18" y="131"/>
                    <a:pt x="15" y="132"/>
                  </a:cubicBezTo>
                  <a:cubicBezTo>
                    <a:pt x="15" y="132"/>
                    <a:pt x="14" y="133"/>
                    <a:pt x="14" y="133"/>
                  </a:cubicBezTo>
                  <a:cubicBezTo>
                    <a:pt x="12" y="131"/>
                    <a:pt x="11" y="128"/>
                    <a:pt x="10" y="126"/>
                  </a:cubicBezTo>
                  <a:cubicBezTo>
                    <a:pt x="9" y="123"/>
                    <a:pt x="7" y="118"/>
                    <a:pt x="6" y="115"/>
                  </a:cubicBezTo>
                  <a:cubicBezTo>
                    <a:pt x="5" y="114"/>
                    <a:pt x="2" y="111"/>
                    <a:pt x="1" y="109"/>
                  </a:cubicBezTo>
                  <a:cubicBezTo>
                    <a:pt x="1" y="108"/>
                    <a:pt x="1" y="105"/>
                    <a:pt x="1" y="104"/>
                  </a:cubicBezTo>
                  <a:cubicBezTo>
                    <a:pt x="1" y="103"/>
                    <a:pt x="1" y="101"/>
                    <a:pt x="0" y="99"/>
                  </a:cubicBezTo>
                  <a:cubicBezTo>
                    <a:pt x="1" y="99"/>
                    <a:pt x="2" y="99"/>
                    <a:pt x="3" y="98"/>
                  </a:cubicBezTo>
                  <a:cubicBezTo>
                    <a:pt x="4" y="98"/>
                    <a:pt x="7" y="95"/>
                    <a:pt x="9" y="94"/>
                  </a:cubicBezTo>
                  <a:cubicBezTo>
                    <a:pt x="9" y="94"/>
                    <a:pt x="11" y="93"/>
                    <a:pt x="11" y="92"/>
                  </a:cubicBezTo>
                  <a:cubicBezTo>
                    <a:pt x="12" y="92"/>
                    <a:pt x="13" y="91"/>
                    <a:pt x="14" y="90"/>
                  </a:cubicBezTo>
                  <a:cubicBezTo>
                    <a:pt x="14" y="89"/>
                    <a:pt x="15" y="86"/>
                    <a:pt x="15" y="85"/>
                  </a:cubicBezTo>
                  <a:cubicBezTo>
                    <a:pt x="14" y="83"/>
                    <a:pt x="12" y="81"/>
                    <a:pt x="11" y="80"/>
                  </a:cubicBezTo>
                  <a:cubicBezTo>
                    <a:pt x="10" y="79"/>
                    <a:pt x="8" y="77"/>
                    <a:pt x="7" y="76"/>
                  </a:cubicBezTo>
                  <a:cubicBezTo>
                    <a:pt x="6" y="75"/>
                    <a:pt x="4" y="73"/>
                    <a:pt x="4" y="72"/>
                  </a:cubicBezTo>
                  <a:cubicBezTo>
                    <a:pt x="3" y="71"/>
                    <a:pt x="3" y="69"/>
                    <a:pt x="3" y="68"/>
                  </a:cubicBezTo>
                  <a:cubicBezTo>
                    <a:pt x="3" y="67"/>
                    <a:pt x="3" y="66"/>
                    <a:pt x="3" y="65"/>
                  </a:cubicBezTo>
                  <a:cubicBezTo>
                    <a:pt x="4" y="65"/>
                    <a:pt x="6" y="66"/>
                    <a:pt x="7" y="66"/>
                  </a:cubicBezTo>
                  <a:cubicBezTo>
                    <a:pt x="7" y="65"/>
                    <a:pt x="7" y="65"/>
                    <a:pt x="7" y="64"/>
                  </a:cubicBezTo>
                  <a:cubicBezTo>
                    <a:pt x="8" y="64"/>
                    <a:pt x="9" y="64"/>
                    <a:pt x="10" y="64"/>
                  </a:cubicBezTo>
                  <a:cubicBezTo>
                    <a:pt x="13" y="64"/>
                    <a:pt x="18" y="63"/>
                    <a:pt x="20" y="62"/>
                  </a:cubicBezTo>
                  <a:cubicBezTo>
                    <a:pt x="24" y="61"/>
                    <a:pt x="30" y="58"/>
                    <a:pt x="32" y="56"/>
                  </a:cubicBezTo>
                  <a:cubicBezTo>
                    <a:pt x="35" y="54"/>
                    <a:pt x="39" y="50"/>
                    <a:pt x="41" y="47"/>
                  </a:cubicBezTo>
                  <a:cubicBezTo>
                    <a:pt x="42" y="45"/>
                    <a:pt x="45" y="40"/>
                    <a:pt x="47" y="38"/>
                  </a:cubicBezTo>
                  <a:cubicBezTo>
                    <a:pt x="48" y="36"/>
                    <a:pt x="50" y="33"/>
                    <a:pt x="51" y="32"/>
                  </a:cubicBezTo>
                  <a:cubicBezTo>
                    <a:pt x="52" y="31"/>
                    <a:pt x="56" y="29"/>
                    <a:pt x="58" y="29"/>
                  </a:cubicBezTo>
                  <a:cubicBezTo>
                    <a:pt x="59" y="29"/>
                    <a:pt x="62" y="30"/>
                    <a:pt x="63" y="31"/>
                  </a:cubicBezTo>
                  <a:cubicBezTo>
                    <a:pt x="65" y="32"/>
                    <a:pt x="66" y="35"/>
                    <a:pt x="67" y="37"/>
                  </a:cubicBezTo>
                  <a:cubicBezTo>
                    <a:pt x="67" y="38"/>
                    <a:pt x="66" y="41"/>
                    <a:pt x="67" y="43"/>
                  </a:cubicBezTo>
                  <a:cubicBezTo>
                    <a:pt x="68" y="44"/>
                    <a:pt x="70" y="45"/>
                    <a:pt x="71" y="46"/>
                  </a:cubicBezTo>
                  <a:cubicBezTo>
                    <a:pt x="72" y="46"/>
                    <a:pt x="75" y="46"/>
                    <a:pt x="76" y="46"/>
                  </a:cubicBezTo>
                  <a:cubicBezTo>
                    <a:pt x="77" y="45"/>
                    <a:pt x="80" y="44"/>
                    <a:pt x="81" y="43"/>
                  </a:cubicBezTo>
                  <a:cubicBezTo>
                    <a:pt x="82" y="41"/>
                    <a:pt x="83" y="37"/>
                    <a:pt x="84" y="35"/>
                  </a:cubicBezTo>
                  <a:cubicBezTo>
                    <a:pt x="85" y="34"/>
                    <a:pt x="86" y="31"/>
                    <a:pt x="87" y="30"/>
                  </a:cubicBezTo>
                  <a:cubicBezTo>
                    <a:pt x="87" y="29"/>
                    <a:pt x="90" y="28"/>
                    <a:pt x="91" y="27"/>
                  </a:cubicBezTo>
                  <a:cubicBezTo>
                    <a:pt x="92" y="27"/>
                    <a:pt x="94" y="27"/>
                    <a:pt x="95" y="27"/>
                  </a:cubicBezTo>
                  <a:cubicBezTo>
                    <a:pt x="96" y="28"/>
                    <a:pt x="99" y="30"/>
                    <a:pt x="100" y="30"/>
                  </a:cubicBezTo>
                  <a:cubicBezTo>
                    <a:pt x="102" y="31"/>
                    <a:pt x="105" y="32"/>
                    <a:pt x="107" y="33"/>
                  </a:cubicBezTo>
                  <a:cubicBezTo>
                    <a:pt x="109" y="33"/>
                    <a:pt x="112" y="35"/>
                    <a:pt x="114" y="35"/>
                  </a:cubicBezTo>
                  <a:cubicBezTo>
                    <a:pt x="116" y="36"/>
                    <a:pt x="121" y="36"/>
                    <a:pt x="123" y="36"/>
                  </a:cubicBezTo>
                  <a:cubicBezTo>
                    <a:pt x="125" y="36"/>
                    <a:pt x="129" y="36"/>
                    <a:pt x="131" y="35"/>
                  </a:cubicBezTo>
                  <a:cubicBezTo>
                    <a:pt x="133" y="34"/>
                    <a:pt x="135" y="32"/>
                    <a:pt x="136" y="31"/>
                  </a:cubicBezTo>
                  <a:cubicBezTo>
                    <a:pt x="137" y="29"/>
                    <a:pt x="137" y="26"/>
                    <a:pt x="137" y="24"/>
                  </a:cubicBezTo>
                  <a:cubicBezTo>
                    <a:pt x="138" y="22"/>
                    <a:pt x="138" y="17"/>
                    <a:pt x="139" y="14"/>
                  </a:cubicBezTo>
                  <a:cubicBezTo>
                    <a:pt x="139" y="13"/>
                    <a:pt x="141" y="10"/>
                    <a:pt x="141" y="9"/>
                  </a:cubicBezTo>
                  <a:cubicBezTo>
                    <a:pt x="141" y="8"/>
                    <a:pt x="141" y="5"/>
                    <a:pt x="141" y="3"/>
                  </a:cubicBezTo>
                  <a:cubicBezTo>
                    <a:pt x="141" y="3"/>
                    <a:pt x="141" y="1"/>
                    <a:pt x="141" y="0"/>
                  </a:cubicBezTo>
                  <a:cubicBezTo>
                    <a:pt x="143" y="0"/>
                    <a:pt x="146" y="0"/>
                    <a:pt x="148" y="0"/>
                  </a:cubicBezTo>
                  <a:cubicBezTo>
                    <a:pt x="149" y="0"/>
                    <a:pt x="152" y="1"/>
                    <a:pt x="153" y="1"/>
                  </a:cubicBezTo>
                  <a:cubicBezTo>
                    <a:pt x="158" y="2"/>
                    <a:pt x="166" y="5"/>
                    <a:pt x="170" y="7"/>
                  </a:cubicBezTo>
                  <a:cubicBezTo>
                    <a:pt x="177" y="10"/>
                    <a:pt x="190" y="15"/>
                    <a:pt x="197" y="19"/>
                  </a:cubicBezTo>
                  <a:cubicBezTo>
                    <a:pt x="199" y="20"/>
                    <a:pt x="205" y="23"/>
                    <a:pt x="207" y="24"/>
                  </a:cubicBezTo>
                  <a:cubicBezTo>
                    <a:pt x="210" y="26"/>
                    <a:pt x="215" y="29"/>
                    <a:pt x="217" y="31"/>
                  </a:cubicBezTo>
                  <a:cubicBezTo>
                    <a:pt x="221" y="33"/>
                    <a:pt x="227" y="38"/>
                    <a:pt x="230" y="41"/>
                  </a:cubicBezTo>
                  <a:cubicBezTo>
                    <a:pt x="231" y="43"/>
                    <a:pt x="234" y="47"/>
                    <a:pt x="235" y="50"/>
                  </a:cubicBezTo>
                  <a:cubicBezTo>
                    <a:pt x="235" y="52"/>
                    <a:pt x="234" y="57"/>
                    <a:pt x="233" y="59"/>
                  </a:cubicBezTo>
                  <a:cubicBezTo>
                    <a:pt x="232" y="60"/>
                    <a:pt x="229" y="63"/>
                    <a:pt x="229" y="64"/>
                  </a:cubicBezTo>
                  <a:cubicBezTo>
                    <a:pt x="228" y="65"/>
                    <a:pt x="229" y="68"/>
                    <a:pt x="228" y="69"/>
                  </a:cubicBezTo>
                  <a:cubicBezTo>
                    <a:pt x="228" y="70"/>
                    <a:pt x="227" y="71"/>
                    <a:pt x="226" y="72"/>
                  </a:cubicBezTo>
                  <a:cubicBezTo>
                    <a:pt x="224" y="72"/>
                    <a:pt x="221" y="71"/>
                    <a:pt x="220" y="72"/>
                  </a:cubicBezTo>
                  <a:cubicBezTo>
                    <a:pt x="219" y="72"/>
                    <a:pt x="216" y="73"/>
                    <a:pt x="215" y="74"/>
                  </a:cubicBezTo>
                  <a:cubicBezTo>
                    <a:pt x="214" y="76"/>
                    <a:pt x="214" y="79"/>
                    <a:pt x="214" y="80"/>
                  </a:cubicBezTo>
                  <a:cubicBezTo>
                    <a:pt x="214" y="81"/>
                    <a:pt x="216" y="83"/>
                    <a:pt x="216" y="84"/>
                  </a:cubicBezTo>
                  <a:cubicBezTo>
                    <a:pt x="217" y="86"/>
                    <a:pt x="219" y="90"/>
                    <a:pt x="219" y="92"/>
                  </a:cubicBezTo>
                  <a:cubicBezTo>
                    <a:pt x="219" y="94"/>
                    <a:pt x="219" y="98"/>
                    <a:pt x="218" y="100"/>
                  </a:cubicBezTo>
                  <a:cubicBezTo>
                    <a:pt x="218" y="101"/>
                    <a:pt x="217" y="102"/>
                    <a:pt x="217" y="103"/>
                  </a:cubicBezTo>
                  <a:cubicBezTo>
                    <a:pt x="217" y="104"/>
                    <a:pt x="218" y="105"/>
                    <a:pt x="218" y="105"/>
                  </a:cubicBezTo>
                  <a:cubicBezTo>
                    <a:pt x="219" y="107"/>
                    <a:pt x="223" y="107"/>
                    <a:pt x="224" y="108"/>
                  </a:cubicBezTo>
                  <a:cubicBezTo>
                    <a:pt x="225" y="109"/>
                    <a:pt x="227" y="112"/>
                    <a:pt x="226" y="113"/>
                  </a:cubicBezTo>
                  <a:cubicBezTo>
                    <a:pt x="226" y="114"/>
                    <a:pt x="223" y="114"/>
                    <a:pt x="222" y="115"/>
                  </a:cubicBezTo>
                  <a:cubicBezTo>
                    <a:pt x="220" y="116"/>
                    <a:pt x="218" y="120"/>
                    <a:pt x="218" y="122"/>
                  </a:cubicBezTo>
                  <a:cubicBezTo>
                    <a:pt x="217" y="124"/>
                    <a:pt x="217" y="128"/>
                    <a:pt x="217" y="129"/>
                  </a:cubicBezTo>
                  <a:cubicBezTo>
                    <a:pt x="217" y="131"/>
                    <a:pt x="219" y="135"/>
                    <a:pt x="220" y="137"/>
                  </a:cubicBezTo>
                  <a:cubicBezTo>
                    <a:pt x="221" y="138"/>
                    <a:pt x="223" y="141"/>
                    <a:pt x="224" y="142"/>
                  </a:cubicBezTo>
                  <a:cubicBezTo>
                    <a:pt x="225" y="144"/>
                    <a:pt x="227" y="148"/>
                    <a:pt x="227" y="150"/>
                  </a:cubicBezTo>
                  <a:cubicBezTo>
                    <a:pt x="228" y="153"/>
                    <a:pt x="227" y="158"/>
                    <a:pt x="227" y="160"/>
                  </a:cubicBezTo>
                  <a:cubicBezTo>
                    <a:pt x="228" y="163"/>
                    <a:pt x="230" y="168"/>
                    <a:pt x="231" y="170"/>
                  </a:cubicBezTo>
                  <a:cubicBezTo>
                    <a:pt x="231" y="172"/>
                    <a:pt x="232" y="176"/>
                    <a:pt x="233" y="177"/>
                  </a:cubicBezTo>
                  <a:cubicBezTo>
                    <a:pt x="234" y="179"/>
                    <a:pt x="237" y="180"/>
                    <a:pt x="238" y="18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95" name="Freeform 122">
              <a:extLst>
                <a:ext uri="{FF2B5EF4-FFF2-40B4-BE49-F238E27FC236}">
                  <a16:creationId xmlns:a16="http://schemas.microsoft.com/office/drawing/2014/main" id="{AD3D63B0-D4CC-483A-899C-620455CD4397}"/>
                </a:ext>
              </a:extLst>
            </p:cNvPr>
            <p:cNvSpPr>
              <a:spLocks/>
            </p:cNvSpPr>
            <p:nvPr/>
          </p:nvSpPr>
          <p:spPr bwMode="auto">
            <a:xfrm>
              <a:off x="5673059" y="4199174"/>
              <a:ext cx="170804" cy="173514"/>
            </a:xfrm>
            <a:custGeom>
              <a:avLst/>
              <a:gdLst/>
              <a:ahLst/>
              <a:cxnLst>
                <a:cxn ang="0">
                  <a:pos x="65" y="63"/>
                </a:cxn>
                <a:cxn ang="0">
                  <a:pos x="66" y="66"/>
                </a:cxn>
                <a:cxn ang="0">
                  <a:pos x="56" y="60"/>
                </a:cxn>
                <a:cxn ang="0">
                  <a:pos x="42" y="55"/>
                </a:cxn>
                <a:cxn ang="0">
                  <a:pos x="26" y="48"/>
                </a:cxn>
                <a:cxn ang="0">
                  <a:pos x="16" y="40"/>
                </a:cxn>
                <a:cxn ang="0">
                  <a:pos x="8" y="35"/>
                </a:cxn>
                <a:cxn ang="0">
                  <a:pos x="2" y="26"/>
                </a:cxn>
                <a:cxn ang="0">
                  <a:pos x="0" y="22"/>
                </a:cxn>
                <a:cxn ang="0">
                  <a:pos x="8" y="26"/>
                </a:cxn>
                <a:cxn ang="0">
                  <a:pos x="15" y="32"/>
                </a:cxn>
                <a:cxn ang="0">
                  <a:pos x="21" y="33"/>
                </a:cxn>
                <a:cxn ang="0">
                  <a:pos x="26" y="32"/>
                </a:cxn>
                <a:cxn ang="0">
                  <a:pos x="27" y="29"/>
                </a:cxn>
                <a:cxn ang="0">
                  <a:pos x="28" y="24"/>
                </a:cxn>
                <a:cxn ang="0">
                  <a:pos x="26" y="21"/>
                </a:cxn>
                <a:cxn ang="0">
                  <a:pos x="22" y="19"/>
                </a:cxn>
                <a:cxn ang="0">
                  <a:pos x="17" y="13"/>
                </a:cxn>
                <a:cxn ang="0">
                  <a:pos x="15" y="8"/>
                </a:cxn>
                <a:cxn ang="0">
                  <a:pos x="17" y="2"/>
                </a:cxn>
                <a:cxn ang="0">
                  <a:pos x="23" y="1"/>
                </a:cxn>
                <a:cxn ang="0">
                  <a:pos x="30" y="3"/>
                </a:cxn>
                <a:cxn ang="0">
                  <a:pos x="34" y="6"/>
                </a:cxn>
                <a:cxn ang="0">
                  <a:pos x="37" y="15"/>
                </a:cxn>
                <a:cxn ang="0">
                  <a:pos x="34" y="21"/>
                </a:cxn>
                <a:cxn ang="0">
                  <a:pos x="31" y="24"/>
                </a:cxn>
                <a:cxn ang="0">
                  <a:pos x="30" y="27"/>
                </a:cxn>
                <a:cxn ang="0">
                  <a:pos x="31" y="32"/>
                </a:cxn>
                <a:cxn ang="0">
                  <a:pos x="34" y="36"/>
                </a:cxn>
                <a:cxn ang="0">
                  <a:pos x="37" y="41"/>
                </a:cxn>
                <a:cxn ang="0">
                  <a:pos x="42" y="44"/>
                </a:cxn>
                <a:cxn ang="0">
                  <a:pos x="50" y="46"/>
                </a:cxn>
                <a:cxn ang="0">
                  <a:pos x="58" y="51"/>
                </a:cxn>
                <a:cxn ang="0">
                  <a:pos x="65" y="63"/>
                </a:cxn>
              </a:cxnLst>
              <a:rect l="0" t="0" r="r" b="b"/>
              <a:pathLst>
                <a:path w="66" h="66">
                  <a:moveTo>
                    <a:pt x="65" y="63"/>
                  </a:moveTo>
                  <a:cubicBezTo>
                    <a:pt x="66" y="64"/>
                    <a:pt x="66" y="65"/>
                    <a:pt x="66" y="66"/>
                  </a:cubicBezTo>
                  <a:cubicBezTo>
                    <a:pt x="63" y="64"/>
                    <a:pt x="59" y="61"/>
                    <a:pt x="56" y="60"/>
                  </a:cubicBezTo>
                  <a:cubicBezTo>
                    <a:pt x="53" y="59"/>
                    <a:pt x="45" y="56"/>
                    <a:pt x="42" y="55"/>
                  </a:cubicBezTo>
                  <a:cubicBezTo>
                    <a:pt x="38" y="53"/>
                    <a:pt x="30" y="51"/>
                    <a:pt x="26" y="48"/>
                  </a:cubicBezTo>
                  <a:cubicBezTo>
                    <a:pt x="23" y="47"/>
                    <a:pt x="18" y="42"/>
                    <a:pt x="16" y="40"/>
                  </a:cubicBezTo>
                  <a:cubicBezTo>
                    <a:pt x="14" y="38"/>
                    <a:pt x="9" y="36"/>
                    <a:pt x="8" y="35"/>
                  </a:cubicBezTo>
                  <a:cubicBezTo>
                    <a:pt x="6" y="33"/>
                    <a:pt x="4" y="28"/>
                    <a:pt x="2" y="26"/>
                  </a:cubicBezTo>
                  <a:cubicBezTo>
                    <a:pt x="2" y="25"/>
                    <a:pt x="1" y="23"/>
                    <a:pt x="0" y="22"/>
                  </a:cubicBezTo>
                  <a:cubicBezTo>
                    <a:pt x="3" y="23"/>
                    <a:pt x="6" y="25"/>
                    <a:pt x="8" y="26"/>
                  </a:cubicBezTo>
                  <a:cubicBezTo>
                    <a:pt x="10" y="27"/>
                    <a:pt x="13" y="31"/>
                    <a:pt x="15" y="32"/>
                  </a:cubicBezTo>
                  <a:cubicBezTo>
                    <a:pt x="16" y="32"/>
                    <a:pt x="19" y="33"/>
                    <a:pt x="21" y="33"/>
                  </a:cubicBezTo>
                  <a:cubicBezTo>
                    <a:pt x="22" y="33"/>
                    <a:pt x="25" y="32"/>
                    <a:pt x="26" y="32"/>
                  </a:cubicBezTo>
                  <a:cubicBezTo>
                    <a:pt x="26" y="31"/>
                    <a:pt x="27" y="30"/>
                    <a:pt x="27" y="29"/>
                  </a:cubicBezTo>
                  <a:cubicBezTo>
                    <a:pt x="28" y="28"/>
                    <a:pt x="28" y="25"/>
                    <a:pt x="28" y="24"/>
                  </a:cubicBezTo>
                  <a:cubicBezTo>
                    <a:pt x="27" y="23"/>
                    <a:pt x="26" y="22"/>
                    <a:pt x="26" y="21"/>
                  </a:cubicBezTo>
                  <a:cubicBezTo>
                    <a:pt x="25" y="21"/>
                    <a:pt x="23" y="19"/>
                    <a:pt x="22" y="19"/>
                  </a:cubicBezTo>
                  <a:cubicBezTo>
                    <a:pt x="20" y="17"/>
                    <a:pt x="17" y="15"/>
                    <a:pt x="17" y="13"/>
                  </a:cubicBezTo>
                  <a:cubicBezTo>
                    <a:pt x="16" y="12"/>
                    <a:pt x="15" y="9"/>
                    <a:pt x="15" y="8"/>
                  </a:cubicBezTo>
                  <a:cubicBezTo>
                    <a:pt x="16" y="6"/>
                    <a:pt x="16" y="3"/>
                    <a:pt x="17" y="2"/>
                  </a:cubicBezTo>
                  <a:cubicBezTo>
                    <a:pt x="18" y="1"/>
                    <a:pt x="21" y="0"/>
                    <a:pt x="23" y="1"/>
                  </a:cubicBezTo>
                  <a:cubicBezTo>
                    <a:pt x="24" y="1"/>
                    <a:pt x="28" y="2"/>
                    <a:pt x="30" y="3"/>
                  </a:cubicBezTo>
                  <a:cubicBezTo>
                    <a:pt x="31" y="4"/>
                    <a:pt x="33" y="5"/>
                    <a:pt x="34" y="6"/>
                  </a:cubicBezTo>
                  <a:cubicBezTo>
                    <a:pt x="36" y="8"/>
                    <a:pt x="38" y="13"/>
                    <a:pt x="37" y="15"/>
                  </a:cubicBezTo>
                  <a:cubicBezTo>
                    <a:pt x="37" y="17"/>
                    <a:pt x="36" y="19"/>
                    <a:pt x="34" y="21"/>
                  </a:cubicBezTo>
                  <a:cubicBezTo>
                    <a:pt x="34" y="22"/>
                    <a:pt x="31" y="23"/>
                    <a:pt x="31" y="24"/>
                  </a:cubicBezTo>
                  <a:cubicBezTo>
                    <a:pt x="30" y="25"/>
                    <a:pt x="30" y="27"/>
                    <a:pt x="30" y="27"/>
                  </a:cubicBezTo>
                  <a:cubicBezTo>
                    <a:pt x="30" y="29"/>
                    <a:pt x="31" y="31"/>
                    <a:pt x="31" y="32"/>
                  </a:cubicBezTo>
                  <a:cubicBezTo>
                    <a:pt x="32" y="33"/>
                    <a:pt x="34" y="35"/>
                    <a:pt x="34" y="36"/>
                  </a:cubicBezTo>
                  <a:cubicBezTo>
                    <a:pt x="35" y="37"/>
                    <a:pt x="36" y="40"/>
                    <a:pt x="37" y="41"/>
                  </a:cubicBezTo>
                  <a:cubicBezTo>
                    <a:pt x="38" y="42"/>
                    <a:pt x="41" y="44"/>
                    <a:pt x="42" y="44"/>
                  </a:cubicBezTo>
                  <a:cubicBezTo>
                    <a:pt x="44" y="45"/>
                    <a:pt x="48" y="45"/>
                    <a:pt x="50" y="46"/>
                  </a:cubicBezTo>
                  <a:cubicBezTo>
                    <a:pt x="52" y="47"/>
                    <a:pt x="57" y="49"/>
                    <a:pt x="58" y="51"/>
                  </a:cubicBezTo>
                  <a:cubicBezTo>
                    <a:pt x="61" y="53"/>
                    <a:pt x="64" y="60"/>
                    <a:pt x="65" y="6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96" name="Freeform 123">
              <a:extLst>
                <a:ext uri="{FF2B5EF4-FFF2-40B4-BE49-F238E27FC236}">
                  <a16:creationId xmlns:a16="http://schemas.microsoft.com/office/drawing/2014/main" id="{8A70298C-7927-4470-8024-A395DE1F44E0}"/>
                </a:ext>
              </a:extLst>
            </p:cNvPr>
            <p:cNvSpPr>
              <a:spLocks/>
            </p:cNvSpPr>
            <p:nvPr/>
          </p:nvSpPr>
          <p:spPr bwMode="auto">
            <a:xfrm>
              <a:off x="4786510" y="2778527"/>
              <a:ext cx="976017" cy="685924"/>
            </a:xfrm>
            <a:custGeom>
              <a:avLst/>
              <a:gdLst/>
              <a:ahLst/>
              <a:cxnLst>
                <a:cxn ang="0">
                  <a:pos x="15" y="170"/>
                </a:cxn>
                <a:cxn ang="0">
                  <a:pos x="7" y="140"/>
                </a:cxn>
                <a:cxn ang="0">
                  <a:pos x="3" y="112"/>
                </a:cxn>
                <a:cxn ang="0">
                  <a:pos x="12" y="74"/>
                </a:cxn>
                <a:cxn ang="0">
                  <a:pos x="30" y="78"/>
                </a:cxn>
                <a:cxn ang="0">
                  <a:pos x="63" y="71"/>
                </a:cxn>
                <a:cxn ang="0">
                  <a:pos x="71" y="51"/>
                </a:cxn>
                <a:cxn ang="0">
                  <a:pos x="79" y="14"/>
                </a:cxn>
                <a:cxn ang="0">
                  <a:pos x="99" y="3"/>
                </a:cxn>
                <a:cxn ang="0">
                  <a:pos x="125" y="19"/>
                </a:cxn>
                <a:cxn ang="0">
                  <a:pos x="147" y="48"/>
                </a:cxn>
                <a:cxn ang="0">
                  <a:pos x="157" y="67"/>
                </a:cxn>
                <a:cxn ang="0">
                  <a:pos x="170" y="80"/>
                </a:cxn>
                <a:cxn ang="0">
                  <a:pos x="198" y="83"/>
                </a:cxn>
                <a:cxn ang="0">
                  <a:pos x="226" y="92"/>
                </a:cxn>
                <a:cxn ang="0">
                  <a:pos x="266" y="106"/>
                </a:cxn>
                <a:cxn ang="0">
                  <a:pos x="265" y="111"/>
                </a:cxn>
                <a:cxn ang="0">
                  <a:pos x="253" y="114"/>
                </a:cxn>
                <a:cxn ang="0">
                  <a:pos x="236" y="119"/>
                </a:cxn>
                <a:cxn ang="0">
                  <a:pos x="209" y="136"/>
                </a:cxn>
                <a:cxn ang="0">
                  <a:pos x="188" y="131"/>
                </a:cxn>
                <a:cxn ang="0">
                  <a:pos x="172" y="127"/>
                </a:cxn>
                <a:cxn ang="0">
                  <a:pos x="156" y="131"/>
                </a:cxn>
                <a:cxn ang="0">
                  <a:pos x="148" y="133"/>
                </a:cxn>
                <a:cxn ang="0">
                  <a:pos x="154" y="141"/>
                </a:cxn>
                <a:cxn ang="0">
                  <a:pos x="164" y="146"/>
                </a:cxn>
                <a:cxn ang="0">
                  <a:pos x="184" y="145"/>
                </a:cxn>
                <a:cxn ang="0">
                  <a:pos x="198" y="147"/>
                </a:cxn>
                <a:cxn ang="0">
                  <a:pos x="217" y="162"/>
                </a:cxn>
                <a:cxn ang="0">
                  <a:pos x="232" y="164"/>
                </a:cxn>
                <a:cxn ang="0">
                  <a:pos x="238" y="167"/>
                </a:cxn>
                <a:cxn ang="0">
                  <a:pos x="260" y="173"/>
                </a:cxn>
                <a:cxn ang="0">
                  <a:pos x="283" y="175"/>
                </a:cxn>
                <a:cxn ang="0">
                  <a:pos x="290" y="192"/>
                </a:cxn>
                <a:cxn ang="0">
                  <a:pos x="307" y="215"/>
                </a:cxn>
                <a:cxn ang="0">
                  <a:pos x="319" y="207"/>
                </a:cxn>
                <a:cxn ang="0">
                  <a:pos x="332" y="205"/>
                </a:cxn>
                <a:cxn ang="0">
                  <a:pos x="352" y="210"/>
                </a:cxn>
                <a:cxn ang="0">
                  <a:pos x="360" y="225"/>
                </a:cxn>
                <a:cxn ang="0">
                  <a:pos x="348" y="235"/>
                </a:cxn>
                <a:cxn ang="0">
                  <a:pos x="360" y="244"/>
                </a:cxn>
                <a:cxn ang="0">
                  <a:pos x="371" y="258"/>
                </a:cxn>
                <a:cxn ang="0">
                  <a:pos x="370" y="262"/>
                </a:cxn>
                <a:cxn ang="0">
                  <a:pos x="349" y="262"/>
                </a:cxn>
                <a:cxn ang="0">
                  <a:pos x="324" y="250"/>
                </a:cxn>
                <a:cxn ang="0">
                  <a:pos x="297" y="249"/>
                </a:cxn>
                <a:cxn ang="0">
                  <a:pos x="260" y="236"/>
                </a:cxn>
                <a:cxn ang="0">
                  <a:pos x="223" y="238"/>
                </a:cxn>
                <a:cxn ang="0">
                  <a:pos x="198" y="246"/>
                </a:cxn>
                <a:cxn ang="0">
                  <a:pos x="180" y="237"/>
                </a:cxn>
                <a:cxn ang="0">
                  <a:pos x="172" y="231"/>
                </a:cxn>
                <a:cxn ang="0">
                  <a:pos x="170" y="212"/>
                </a:cxn>
                <a:cxn ang="0">
                  <a:pos x="168" y="197"/>
                </a:cxn>
                <a:cxn ang="0">
                  <a:pos x="159" y="183"/>
                </a:cxn>
                <a:cxn ang="0">
                  <a:pos x="147" y="178"/>
                </a:cxn>
                <a:cxn ang="0">
                  <a:pos x="126" y="185"/>
                </a:cxn>
                <a:cxn ang="0">
                  <a:pos x="109" y="171"/>
                </a:cxn>
                <a:cxn ang="0">
                  <a:pos x="99" y="162"/>
                </a:cxn>
                <a:cxn ang="0">
                  <a:pos x="84" y="180"/>
                </a:cxn>
                <a:cxn ang="0">
                  <a:pos x="49" y="182"/>
                </a:cxn>
                <a:cxn ang="0">
                  <a:pos x="32" y="172"/>
                </a:cxn>
              </a:cxnLst>
              <a:rect l="0" t="0" r="r" b="b"/>
              <a:pathLst>
                <a:path w="374" h="263">
                  <a:moveTo>
                    <a:pt x="32" y="172"/>
                  </a:moveTo>
                  <a:cubicBezTo>
                    <a:pt x="29" y="171"/>
                    <a:pt x="25" y="171"/>
                    <a:pt x="23" y="171"/>
                  </a:cubicBezTo>
                  <a:cubicBezTo>
                    <a:pt x="21" y="171"/>
                    <a:pt x="17" y="170"/>
                    <a:pt x="15" y="170"/>
                  </a:cubicBezTo>
                  <a:cubicBezTo>
                    <a:pt x="15" y="168"/>
                    <a:pt x="16" y="165"/>
                    <a:pt x="15" y="163"/>
                  </a:cubicBezTo>
                  <a:cubicBezTo>
                    <a:pt x="15" y="159"/>
                    <a:pt x="12" y="153"/>
                    <a:pt x="10" y="150"/>
                  </a:cubicBezTo>
                  <a:cubicBezTo>
                    <a:pt x="9" y="147"/>
                    <a:pt x="8" y="142"/>
                    <a:pt x="7" y="140"/>
                  </a:cubicBezTo>
                  <a:cubicBezTo>
                    <a:pt x="6" y="137"/>
                    <a:pt x="1" y="133"/>
                    <a:pt x="1" y="130"/>
                  </a:cubicBezTo>
                  <a:cubicBezTo>
                    <a:pt x="0" y="127"/>
                    <a:pt x="0" y="122"/>
                    <a:pt x="1" y="119"/>
                  </a:cubicBezTo>
                  <a:cubicBezTo>
                    <a:pt x="1" y="117"/>
                    <a:pt x="3" y="114"/>
                    <a:pt x="3" y="112"/>
                  </a:cubicBezTo>
                  <a:cubicBezTo>
                    <a:pt x="4" y="109"/>
                    <a:pt x="3" y="103"/>
                    <a:pt x="3" y="100"/>
                  </a:cubicBezTo>
                  <a:cubicBezTo>
                    <a:pt x="4" y="97"/>
                    <a:pt x="7" y="90"/>
                    <a:pt x="8" y="87"/>
                  </a:cubicBezTo>
                  <a:cubicBezTo>
                    <a:pt x="9" y="83"/>
                    <a:pt x="11" y="77"/>
                    <a:pt x="12" y="74"/>
                  </a:cubicBezTo>
                  <a:cubicBezTo>
                    <a:pt x="13" y="73"/>
                    <a:pt x="15" y="71"/>
                    <a:pt x="16" y="69"/>
                  </a:cubicBezTo>
                  <a:cubicBezTo>
                    <a:pt x="17" y="71"/>
                    <a:pt x="20" y="73"/>
                    <a:pt x="21" y="74"/>
                  </a:cubicBezTo>
                  <a:cubicBezTo>
                    <a:pt x="23" y="76"/>
                    <a:pt x="28" y="77"/>
                    <a:pt x="30" y="78"/>
                  </a:cubicBezTo>
                  <a:cubicBezTo>
                    <a:pt x="33" y="79"/>
                    <a:pt x="40" y="79"/>
                    <a:pt x="44" y="79"/>
                  </a:cubicBezTo>
                  <a:cubicBezTo>
                    <a:pt x="46" y="79"/>
                    <a:pt x="51" y="78"/>
                    <a:pt x="54" y="77"/>
                  </a:cubicBezTo>
                  <a:cubicBezTo>
                    <a:pt x="56" y="76"/>
                    <a:pt x="62" y="73"/>
                    <a:pt x="63" y="71"/>
                  </a:cubicBezTo>
                  <a:cubicBezTo>
                    <a:pt x="65" y="70"/>
                    <a:pt x="67" y="66"/>
                    <a:pt x="68" y="64"/>
                  </a:cubicBezTo>
                  <a:cubicBezTo>
                    <a:pt x="69" y="62"/>
                    <a:pt x="70" y="59"/>
                    <a:pt x="71" y="58"/>
                  </a:cubicBezTo>
                  <a:cubicBezTo>
                    <a:pt x="71" y="56"/>
                    <a:pt x="71" y="53"/>
                    <a:pt x="71" y="51"/>
                  </a:cubicBezTo>
                  <a:cubicBezTo>
                    <a:pt x="72" y="49"/>
                    <a:pt x="74" y="43"/>
                    <a:pt x="74" y="41"/>
                  </a:cubicBezTo>
                  <a:cubicBezTo>
                    <a:pt x="75" y="37"/>
                    <a:pt x="76" y="29"/>
                    <a:pt x="76" y="25"/>
                  </a:cubicBezTo>
                  <a:cubicBezTo>
                    <a:pt x="77" y="22"/>
                    <a:pt x="78" y="17"/>
                    <a:pt x="79" y="14"/>
                  </a:cubicBezTo>
                  <a:cubicBezTo>
                    <a:pt x="80" y="12"/>
                    <a:pt x="82" y="8"/>
                    <a:pt x="83" y="6"/>
                  </a:cubicBezTo>
                  <a:cubicBezTo>
                    <a:pt x="85" y="4"/>
                    <a:pt x="89" y="2"/>
                    <a:pt x="91" y="0"/>
                  </a:cubicBezTo>
                  <a:cubicBezTo>
                    <a:pt x="93" y="2"/>
                    <a:pt x="96" y="2"/>
                    <a:pt x="99" y="3"/>
                  </a:cubicBezTo>
                  <a:cubicBezTo>
                    <a:pt x="100" y="4"/>
                    <a:pt x="104" y="6"/>
                    <a:pt x="106" y="7"/>
                  </a:cubicBezTo>
                  <a:cubicBezTo>
                    <a:pt x="107" y="8"/>
                    <a:pt x="109" y="10"/>
                    <a:pt x="110" y="11"/>
                  </a:cubicBezTo>
                  <a:cubicBezTo>
                    <a:pt x="114" y="13"/>
                    <a:pt x="122" y="16"/>
                    <a:pt x="125" y="19"/>
                  </a:cubicBezTo>
                  <a:cubicBezTo>
                    <a:pt x="128" y="21"/>
                    <a:pt x="133" y="27"/>
                    <a:pt x="135" y="30"/>
                  </a:cubicBezTo>
                  <a:cubicBezTo>
                    <a:pt x="137" y="32"/>
                    <a:pt x="140" y="37"/>
                    <a:pt x="141" y="39"/>
                  </a:cubicBezTo>
                  <a:cubicBezTo>
                    <a:pt x="142" y="42"/>
                    <a:pt x="145" y="46"/>
                    <a:pt x="147" y="48"/>
                  </a:cubicBezTo>
                  <a:cubicBezTo>
                    <a:pt x="148" y="50"/>
                    <a:pt x="152" y="52"/>
                    <a:pt x="154" y="53"/>
                  </a:cubicBezTo>
                  <a:cubicBezTo>
                    <a:pt x="155" y="54"/>
                    <a:pt x="157" y="56"/>
                    <a:pt x="157" y="56"/>
                  </a:cubicBezTo>
                  <a:cubicBezTo>
                    <a:pt x="157" y="59"/>
                    <a:pt x="157" y="65"/>
                    <a:pt x="157" y="67"/>
                  </a:cubicBezTo>
                  <a:cubicBezTo>
                    <a:pt x="157" y="69"/>
                    <a:pt x="156" y="73"/>
                    <a:pt x="157" y="75"/>
                  </a:cubicBezTo>
                  <a:cubicBezTo>
                    <a:pt x="158" y="77"/>
                    <a:pt x="162" y="78"/>
                    <a:pt x="164" y="79"/>
                  </a:cubicBezTo>
                  <a:cubicBezTo>
                    <a:pt x="165" y="80"/>
                    <a:pt x="169" y="80"/>
                    <a:pt x="170" y="80"/>
                  </a:cubicBezTo>
                  <a:cubicBezTo>
                    <a:pt x="172" y="80"/>
                    <a:pt x="176" y="82"/>
                    <a:pt x="178" y="83"/>
                  </a:cubicBezTo>
                  <a:cubicBezTo>
                    <a:pt x="181" y="83"/>
                    <a:pt x="188" y="83"/>
                    <a:pt x="192" y="83"/>
                  </a:cubicBezTo>
                  <a:cubicBezTo>
                    <a:pt x="193" y="83"/>
                    <a:pt x="196" y="82"/>
                    <a:pt x="198" y="83"/>
                  </a:cubicBezTo>
                  <a:cubicBezTo>
                    <a:pt x="200" y="83"/>
                    <a:pt x="205" y="84"/>
                    <a:pt x="207" y="85"/>
                  </a:cubicBezTo>
                  <a:cubicBezTo>
                    <a:pt x="210" y="86"/>
                    <a:pt x="213" y="88"/>
                    <a:pt x="216" y="89"/>
                  </a:cubicBezTo>
                  <a:cubicBezTo>
                    <a:pt x="218" y="90"/>
                    <a:pt x="223" y="91"/>
                    <a:pt x="226" y="92"/>
                  </a:cubicBezTo>
                  <a:cubicBezTo>
                    <a:pt x="229" y="93"/>
                    <a:pt x="237" y="97"/>
                    <a:pt x="241" y="98"/>
                  </a:cubicBezTo>
                  <a:cubicBezTo>
                    <a:pt x="244" y="99"/>
                    <a:pt x="252" y="100"/>
                    <a:pt x="255" y="101"/>
                  </a:cubicBezTo>
                  <a:cubicBezTo>
                    <a:pt x="258" y="102"/>
                    <a:pt x="263" y="105"/>
                    <a:pt x="266" y="106"/>
                  </a:cubicBezTo>
                  <a:cubicBezTo>
                    <a:pt x="268" y="106"/>
                    <a:pt x="271" y="106"/>
                    <a:pt x="274" y="106"/>
                  </a:cubicBezTo>
                  <a:cubicBezTo>
                    <a:pt x="274" y="107"/>
                    <a:pt x="273" y="108"/>
                    <a:pt x="272" y="108"/>
                  </a:cubicBezTo>
                  <a:cubicBezTo>
                    <a:pt x="271" y="109"/>
                    <a:pt x="267" y="111"/>
                    <a:pt x="265" y="111"/>
                  </a:cubicBezTo>
                  <a:cubicBezTo>
                    <a:pt x="264" y="110"/>
                    <a:pt x="262" y="107"/>
                    <a:pt x="261" y="107"/>
                  </a:cubicBezTo>
                  <a:cubicBezTo>
                    <a:pt x="259" y="107"/>
                    <a:pt x="256" y="111"/>
                    <a:pt x="255" y="112"/>
                  </a:cubicBezTo>
                  <a:cubicBezTo>
                    <a:pt x="254" y="112"/>
                    <a:pt x="253" y="114"/>
                    <a:pt x="253" y="114"/>
                  </a:cubicBezTo>
                  <a:cubicBezTo>
                    <a:pt x="252" y="115"/>
                    <a:pt x="250" y="117"/>
                    <a:pt x="249" y="117"/>
                  </a:cubicBezTo>
                  <a:cubicBezTo>
                    <a:pt x="247" y="118"/>
                    <a:pt x="244" y="117"/>
                    <a:pt x="242" y="117"/>
                  </a:cubicBezTo>
                  <a:cubicBezTo>
                    <a:pt x="241" y="117"/>
                    <a:pt x="237" y="118"/>
                    <a:pt x="236" y="119"/>
                  </a:cubicBezTo>
                  <a:cubicBezTo>
                    <a:pt x="235" y="119"/>
                    <a:pt x="234" y="122"/>
                    <a:pt x="233" y="123"/>
                  </a:cubicBezTo>
                  <a:cubicBezTo>
                    <a:pt x="230" y="126"/>
                    <a:pt x="224" y="131"/>
                    <a:pt x="220" y="133"/>
                  </a:cubicBezTo>
                  <a:cubicBezTo>
                    <a:pt x="217" y="134"/>
                    <a:pt x="212" y="135"/>
                    <a:pt x="209" y="136"/>
                  </a:cubicBezTo>
                  <a:cubicBezTo>
                    <a:pt x="207" y="136"/>
                    <a:pt x="202" y="136"/>
                    <a:pt x="200" y="135"/>
                  </a:cubicBezTo>
                  <a:cubicBezTo>
                    <a:pt x="197" y="135"/>
                    <a:pt x="193" y="135"/>
                    <a:pt x="191" y="134"/>
                  </a:cubicBezTo>
                  <a:cubicBezTo>
                    <a:pt x="190" y="134"/>
                    <a:pt x="188" y="131"/>
                    <a:pt x="188" y="131"/>
                  </a:cubicBezTo>
                  <a:cubicBezTo>
                    <a:pt x="186" y="129"/>
                    <a:pt x="183" y="126"/>
                    <a:pt x="181" y="125"/>
                  </a:cubicBezTo>
                  <a:cubicBezTo>
                    <a:pt x="180" y="124"/>
                    <a:pt x="178" y="122"/>
                    <a:pt x="176" y="122"/>
                  </a:cubicBezTo>
                  <a:cubicBezTo>
                    <a:pt x="175" y="122"/>
                    <a:pt x="173" y="126"/>
                    <a:pt x="172" y="127"/>
                  </a:cubicBezTo>
                  <a:cubicBezTo>
                    <a:pt x="171" y="128"/>
                    <a:pt x="169" y="130"/>
                    <a:pt x="168" y="130"/>
                  </a:cubicBezTo>
                  <a:cubicBezTo>
                    <a:pt x="166" y="131"/>
                    <a:pt x="163" y="132"/>
                    <a:pt x="161" y="132"/>
                  </a:cubicBezTo>
                  <a:cubicBezTo>
                    <a:pt x="160" y="132"/>
                    <a:pt x="157" y="131"/>
                    <a:pt x="156" y="131"/>
                  </a:cubicBezTo>
                  <a:cubicBezTo>
                    <a:pt x="155" y="131"/>
                    <a:pt x="155" y="129"/>
                    <a:pt x="154" y="129"/>
                  </a:cubicBezTo>
                  <a:cubicBezTo>
                    <a:pt x="153" y="129"/>
                    <a:pt x="151" y="129"/>
                    <a:pt x="150" y="129"/>
                  </a:cubicBezTo>
                  <a:cubicBezTo>
                    <a:pt x="149" y="130"/>
                    <a:pt x="148" y="132"/>
                    <a:pt x="148" y="133"/>
                  </a:cubicBezTo>
                  <a:cubicBezTo>
                    <a:pt x="148" y="133"/>
                    <a:pt x="150" y="135"/>
                    <a:pt x="150" y="135"/>
                  </a:cubicBezTo>
                  <a:cubicBezTo>
                    <a:pt x="151" y="136"/>
                    <a:pt x="153" y="136"/>
                    <a:pt x="154" y="137"/>
                  </a:cubicBezTo>
                  <a:cubicBezTo>
                    <a:pt x="154" y="138"/>
                    <a:pt x="154" y="141"/>
                    <a:pt x="154" y="141"/>
                  </a:cubicBezTo>
                  <a:cubicBezTo>
                    <a:pt x="155" y="142"/>
                    <a:pt x="157" y="144"/>
                    <a:pt x="159" y="144"/>
                  </a:cubicBezTo>
                  <a:cubicBezTo>
                    <a:pt x="159" y="144"/>
                    <a:pt x="160" y="143"/>
                    <a:pt x="161" y="144"/>
                  </a:cubicBezTo>
                  <a:cubicBezTo>
                    <a:pt x="162" y="144"/>
                    <a:pt x="163" y="146"/>
                    <a:pt x="164" y="146"/>
                  </a:cubicBezTo>
                  <a:cubicBezTo>
                    <a:pt x="165" y="147"/>
                    <a:pt x="167" y="146"/>
                    <a:pt x="168" y="147"/>
                  </a:cubicBezTo>
                  <a:cubicBezTo>
                    <a:pt x="171" y="147"/>
                    <a:pt x="176" y="147"/>
                    <a:pt x="179" y="146"/>
                  </a:cubicBezTo>
                  <a:cubicBezTo>
                    <a:pt x="180" y="146"/>
                    <a:pt x="183" y="145"/>
                    <a:pt x="184" y="145"/>
                  </a:cubicBezTo>
                  <a:cubicBezTo>
                    <a:pt x="185" y="144"/>
                    <a:pt x="187" y="142"/>
                    <a:pt x="188" y="141"/>
                  </a:cubicBezTo>
                  <a:cubicBezTo>
                    <a:pt x="190" y="141"/>
                    <a:pt x="193" y="141"/>
                    <a:pt x="195" y="141"/>
                  </a:cubicBezTo>
                  <a:cubicBezTo>
                    <a:pt x="196" y="142"/>
                    <a:pt x="197" y="146"/>
                    <a:pt x="198" y="147"/>
                  </a:cubicBezTo>
                  <a:cubicBezTo>
                    <a:pt x="199" y="149"/>
                    <a:pt x="201" y="153"/>
                    <a:pt x="203" y="155"/>
                  </a:cubicBezTo>
                  <a:cubicBezTo>
                    <a:pt x="204" y="156"/>
                    <a:pt x="207" y="159"/>
                    <a:pt x="209" y="160"/>
                  </a:cubicBezTo>
                  <a:cubicBezTo>
                    <a:pt x="210" y="161"/>
                    <a:pt x="215" y="162"/>
                    <a:pt x="217" y="162"/>
                  </a:cubicBezTo>
                  <a:cubicBezTo>
                    <a:pt x="219" y="162"/>
                    <a:pt x="223" y="159"/>
                    <a:pt x="225" y="159"/>
                  </a:cubicBezTo>
                  <a:cubicBezTo>
                    <a:pt x="225" y="159"/>
                    <a:pt x="227" y="159"/>
                    <a:pt x="228" y="159"/>
                  </a:cubicBezTo>
                  <a:cubicBezTo>
                    <a:pt x="230" y="160"/>
                    <a:pt x="231" y="163"/>
                    <a:pt x="232" y="164"/>
                  </a:cubicBezTo>
                  <a:cubicBezTo>
                    <a:pt x="233" y="165"/>
                    <a:pt x="233" y="168"/>
                    <a:pt x="233" y="169"/>
                  </a:cubicBezTo>
                  <a:cubicBezTo>
                    <a:pt x="234" y="169"/>
                    <a:pt x="235" y="171"/>
                    <a:pt x="236" y="170"/>
                  </a:cubicBezTo>
                  <a:cubicBezTo>
                    <a:pt x="237" y="170"/>
                    <a:pt x="238" y="168"/>
                    <a:pt x="238" y="167"/>
                  </a:cubicBezTo>
                  <a:cubicBezTo>
                    <a:pt x="240" y="167"/>
                    <a:pt x="242" y="167"/>
                    <a:pt x="243" y="167"/>
                  </a:cubicBezTo>
                  <a:cubicBezTo>
                    <a:pt x="245" y="167"/>
                    <a:pt x="249" y="168"/>
                    <a:pt x="250" y="169"/>
                  </a:cubicBezTo>
                  <a:cubicBezTo>
                    <a:pt x="253" y="169"/>
                    <a:pt x="257" y="172"/>
                    <a:pt x="260" y="173"/>
                  </a:cubicBezTo>
                  <a:cubicBezTo>
                    <a:pt x="262" y="174"/>
                    <a:pt x="266" y="175"/>
                    <a:pt x="268" y="175"/>
                  </a:cubicBezTo>
                  <a:cubicBezTo>
                    <a:pt x="271" y="175"/>
                    <a:pt x="275" y="173"/>
                    <a:pt x="278" y="173"/>
                  </a:cubicBezTo>
                  <a:cubicBezTo>
                    <a:pt x="279" y="173"/>
                    <a:pt x="282" y="174"/>
                    <a:pt x="283" y="175"/>
                  </a:cubicBezTo>
                  <a:cubicBezTo>
                    <a:pt x="284" y="176"/>
                    <a:pt x="285" y="178"/>
                    <a:pt x="285" y="179"/>
                  </a:cubicBezTo>
                  <a:cubicBezTo>
                    <a:pt x="286" y="181"/>
                    <a:pt x="286" y="184"/>
                    <a:pt x="286" y="186"/>
                  </a:cubicBezTo>
                  <a:cubicBezTo>
                    <a:pt x="287" y="187"/>
                    <a:pt x="289" y="190"/>
                    <a:pt x="290" y="192"/>
                  </a:cubicBezTo>
                  <a:cubicBezTo>
                    <a:pt x="291" y="193"/>
                    <a:pt x="295" y="195"/>
                    <a:pt x="296" y="197"/>
                  </a:cubicBezTo>
                  <a:cubicBezTo>
                    <a:pt x="298" y="199"/>
                    <a:pt x="301" y="204"/>
                    <a:pt x="302" y="206"/>
                  </a:cubicBezTo>
                  <a:cubicBezTo>
                    <a:pt x="303" y="208"/>
                    <a:pt x="305" y="213"/>
                    <a:pt x="307" y="215"/>
                  </a:cubicBezTo>
                  <a:cubicBezTo>
                    <a:pt x="308" y="215"/>
                    <a:pt x="311" y="215"/>
                    <a:pt x="313" y="214"/>
                  </a:cubicBezTo>
                  <a:cubicBezTo>
                    <a:pt x="314" y="214"/>
                    <a:pt x="315" y="212"/>
                    <a:pt x="316" y="211"/>
                  </a:cubicBezTo>
                  <a:cubicBezTo>
                    <a:pt x="317" y="210"/>
                    <a:pt x="318" y="208"/>
                    <a:pt x="319" y="207"/>
                  </a:cubicBezTo>
                  <a:cubicBezTo>
                    <a:pt x="320" y="206"/>
                    <a:pt x="322" y="204"/>
                    <a:pt x="323" y="204"/>
                  </a:cubicBezTo>
                  <a:cubicBezTo>
                    <a:pt x="324" y="203"/>
                    <a:pt x="327" y="201"/>
                    <a:pt x="329" y="202"/>
                  </a:cubicBezTo>
                  <a:cubicBezTo>
                    <a:pt x="330" y="202"/>
                    <a:pt x="331" y="204"/>
                    <a:pt x="332" y="205"/>
                  </a:cubicBezTo>
                  <a:cubicBezTo>
                    <a:pt x="333" y="206"/>
                    <a:pt x="336" y="208"/>
                    <a:pt x="338" y="209"/>
                  </a:cubicBezTo>
                  <a:cubicBezTo>
                    <a:pt x="340" y="209"/>
                    <a:pt x="345" y="208"/>
                    <a:pt x="347" y="209"/>
                  </a:cubicBezTo>
                  <a:cubicBezTo>
                    <a:pt x="348" y="209"/>
                    <a:pt x="351" y="210"/>
                    <a:pt x="352" y="210"/>
                  </a:cubicBezTo>
                  <a:cubicBezTo>
                    <a:pt x="353" y="211"/>
                    <a:pt x="354" y="213"/>
                    <a:pt x="355" y="214"/>
                  </a:cubicBezTo>
                  <a:cubicBezTo>
                    <a:pt x="356" y="215"/>
                    <a:pt x="358" y="217"/>
                    <a:pt x="359" y="218"/>
                  </a:cubicBezTo>
                  <a:cubicBezTo>
                    <a:pt x="359" y="220"/>
                    <a:pt x="360" y="223"/>
                    <a:pt x="360" y="225"/>
                  </a:cubicBezTo>
                  <a:cubicBezTo>
                    <a:pt x="359" y="226"/>
                    <a:pt x="356" y="227"/>
                    <a:pt x="355" y="228"/>
                  </a:cubicBezTo>
                  <a:cubicBezTo>
                    <a:pt x="354" y="228"/>
                    <a:pt x="353" y="229"/>
                    <a:pt x="352" y="230"/>
                  </a:cubicBezTo>
                  <a:cubicBezTo>
                    <a:pt x="351" y="231"/>
                    <a:pt x="349" y="233"/>
                    <a:pt x="348" y="235"/>
                  </a:cubicBezTo>
                  <a:cubicBezTo>
                    <a:pt x="348" y="236"/>
                    <a:pt x="348" y="238"/>
                    <a:pt x="348" y="239"/>
                  </a:cubicBezTo>
                  <a:cubicBezTo>
                    <a:pt x="349" y="240"/>
                    <a:pt x="353" y="241"/>
                    <a:pt x="354" y="242"/>
                  </a:cubicBezTo>
                  <a:cubicBezTo>
                    <a:pt x="356" y="242"/>
                    <a:pt x="359" y="243"/>
                    <a:pt x="360" y="244"/>
                  </a:cubicBezTo>
                  <a:cubicBezTo>
                    <a:pt x="362" y="245"/>
                    <a:pt x="364" y="246"/>
                    <a:pt x="365" y="247"/>
                  </a:cubicBezTo>
                  <a:cubicBezTo>
                    <a:pt x="366" y="248"/>
                    <a:pt x="368" y="250"/>
                    <a:pt x="368" y="251"/>
                  </a:cubicBezTo>
                  <a:cubicBezTo>
                    <a:pt x="369" y="253"/>
                    <a:pt x="370" y="257"/>
                    <a:pt x="371" y="258"/>
                  </a:cubicBezTo>
                  <a:cubicBezTo>
                    <a:pt x="372" y="258"/>
                    <a:pt x="373" y="258"/>
                    <a:pt x="374" y="258"/>
                  </a:cubicBezTo>
                  <a:cubicBezTo>
                    <a:pt x="373" y="259"/>
                    <a:pt x="373" y="259"/>
                    <a:pt x="373" y="259"/>
                  </a:cubicBezTo>
                  <a:cubicBezTo>
                    <a:pt x="373" y="260"/>
                    <a:pt x="371" y="261"/>
                    <a:pt x="370" y="262"/>
                  </a:cubicBezTo>
                  <a:cubicBezTo>
                    <a:pt x="368" y="262"/>
                    <a:pt x="365" y="261"/>
                    <a:pt x="363" y="262"/>
                  </a:cubicBezTo>
                  <a:cubicBezTo>
                    <a:pt x="361" y="262"/>
                    <a:pt x="356" y="263"/>
                    <a:pt x="354" y="263"/>
                  </a:cubicBezTo>
                  <a:cubicBezTo>
                    <a:pt x="353" y="263"/>
                    <a:pt x="350" y="263"/>
                    <a:pt x="349" y="262"/>
                  </a:cubicBezTo>
                  <a:cubicBezTo>
                    <a:pt x="347" y="262"/>
                    <a:pt x="343" y="259"/>
                    <a:pt x="342" y="258"/>
                  </a:cubicBezTo>
                  <a:cubicBezTo>
                    <a:pt x="339" y="256"/>
                    <a:pt x="335" y="255"/>
                    <a:pt x="332" y="254"/>
                  </a:cubicBezTo>
                  <a:cubicBezTo>
                    <a:pt x="330" y="253"/>
                    <a:pt x="326" y="251"/>
                    <a:pt x="324" y="250"/>
                  </a:cubicBezTo>
                  <a:cubicBezTo>
                    <a:pt x="322" y="250"/>
                    <a:pt x="318" y="249"/>
                    <a:pt x="316" y="249"/>
                  </a:cubicBezTo>
                  <a:cubicBezTo>
                    <a:pt x="314" y="249"/>
                    <a:pt x="309" y="249"/>
                    <a:pt x="307" y="249"/>
                  </a:cubicBezTo>
                  <a:cubicBezTo>
                    <a:pt x="304" y="249"/>
                    <a:pt x="299" y="249"/>
                    <a:pt x="297" y="249"/>
                  </a:cubicBezTo>
                  <a:cubicBezTo>
                    <a:pt x="295" y="248"/>
                    <a:pt x="290" y="245"/>
                    <a:pt x="287" y="244"/>
                  </a:cubicBezTo>
                  <a:cubicBezTo>
                    <a:pt x="284" y="243"/>
                    <a:pt x="276" y="241"/>
                    <a:pt x="272" y="240"/>
                  </a:cubicBezTo>
                  <a:cubicBezTo>
                    <a:pt x="269" y="239"/>
                    <a:pt x="263" y="237"/>
                    <a:pt x="260" y="236"/>
                  </a:cubicBezTo>
                  <a:cubicBezTo>
                    <a:pt x="258" y="236"/>
                    <a:pt x="253" y="236"/>
                    <a:pt x="250" y="236"/>
                  </a:cubicBezTo>
                  <a:cubicBezTo>
                    <a:pt x="246" y="236"/>
                    <a:pt x="238" y="235"/>
                    <a:pt x="233" y="236"/>
                  </a:cubicBezTo>
                  <a:cubicBezTo>
                    <a:pt x="231" y="236"/>
                    <a:pt x="225" y="237"/>
                    <a:pt x="223" y="238"/>
                  </a:cubicBezTo>
                  <a:cubicBezTo>
                    <a:pt x="220" y="239"/>
                    <a:pt x="216" y="241"/>
                    <a:pt x="214" y="242"/>
                  </a:cubicBezTo>
                  <a:cubicBezTo>
                    <a:pt x="211" y="242"/>
                    <a:pt x="207" y="244"/>
                    <a:pt x="204" y="245"/>
                  </a:cubicBezTo>
                  <a:cubicBezTo>
                    <a:pt x="203" y="245"/>
                    <a:pt x="199" y="246"/>
                    <a:pt x="198" y="246"/>
                  </a:cubicBezTo>
                  <a:cubicBezTo>
                    <a:pt x="196" y="246"/>
                    <a:pt x="192" y="246"/>
                    <a:pt x="191" y="246"/>
                  </a:cubicBezTo>
                  <a:cubicBezTo>
                    <a:pt x="189" y="245"/>
                    <a:pt x="187" y="243"/>
                    <a:pt x="186" y="242"/>
                  </a:cubicBezTo>
                  <a:cubicBezTo>
                    <a:pt x="184" y="241"/>
                    <a:pt x="182" y="238"/>
                    <a:pt x="180" y="237"/>
                  </a:cubicBezTo>
                  <a:cubicBezTo>
                    <a:pt x="179" y="236"/>
                    <a:pt x="176" y="234"/>
                    <a:pt x="175" y="234"/>
                  </a:cubicBezTo>
                  <a:cubicBezTo>
                    <a:pt x="174" y="234"/>
                    <a:pt x="173" y="234"/>
                    <a:pt x="171" y="234"/>
                  </a:cubicBezTo>
                  <a:cubicBezTo>
                    <a:pt x="172" y="233"/>
                    <a:pt x="172" y="232"/>
                    <a:pt x="172" y="231"/>
                  </a:cubicBezTo>
                  <a:cubicBezTo>
                    <a:pt x="172" y="229"/>
                    <a:pt x="172" y="226"/>
                    <a:pt x="172" y="224"/>
                  </a:cubicBezTo>
                  <a:cubicBezTo>
                    <a:pt x="172" y="222"/>
                    <a:pt x="172" y="218"/>
                    <a:pt x="171" y="216"/>
                  </a:cubicBezTo>
                  <a:cubicBezTo>
                    <a:pt x="171" y="215"/>
                    <a:pt x="170" y="213"/>
                    <a:pt x="170" y="212"/>
                  </a:cubicBezTo>
                  <a:cubicBezTo>
                    <a:pt x="169" y="210"/>
                    <a:pt x="170" y="207"/>
                    <a:pt x="170" y="205"/>
                  </a:cubicBezTo>
                  <a:cubicBezTo>
                    <a:pt x="169" y="204"/>
                    <a:pt x="169" y="202"/>
                    <a:pt x="168" y="201"/>
                  </a:cubicBezTo>
                  <a:cubicBezTo>
                    <a:pt x="168" y="200"/>
                    <a:pt x="168" y="198"/>
                    <a:pt x="168" y="197"/>
                  </a:cubicBezTo>
                  <a:cubicBezTo>
                    <a:pt x="167" y="195"/>
                    <a:pt x="167" y="193"/>
                    <a:pt x="166" y="191"/>
                  </a:cubicBezTo>
                  <a:cubicBezTo>
                    <a:pt x="165" y="190"/>
                    <a:pt x="164" y="187"/>
                    <a:pt x="163" y="185"/>
                  </a:cubicBezTo>
                  <a:cubicBezTo>
                    <a:pt x="163" y="185"/>
                    <a:pt x="160" y="184"/>
                    <a:pt x="159" y="183"/>
                  </a:cubicBezTo>
                  <a:cubicBezTo>
                    <a:pt x="158" y="182"/>
                    <a:pt x="157" y="180"/>
                    <a:pt x="155" y="179"/>
                  </a:cubicBezTo>
                  <a:cubicBezTo>
                    <a:pt x="154" y="179"/>
                    <a:pt x="152" y="177"/>
                    <a:pt x="150" y="177"/>
                  </a:cubicBezTo>
                  <a:cubicBezTo>
                    <a:pt x="149" y="177"/>
                    <a:pt x="147" y="178"/>
                    <a:pt x="147" y="178"/>
                  </a:cubicBezTo>
                  <a:cubicBezTo>
                    <a:pt x="146" y="179"/>
                    <a:pt x="147" y="181"/>
                    <a:pt x="146" y="182"/>
                  </a:cubicBezTo>
                  <a:cubicBezTo>
                    <a:pt x="144" y="183"/>
                    <a:pt x="140" y="183"/>
                    <a:pt x="139" y="183"/>
                  </a:cubicBezTo>
                  <a:cubicBezTo>
                    <a:pt x="136" y="184"/>
                    <a:pt x="129" y="185"/>
                    <a:pt x="126" y="185"/>
                  </a:cubicBezTo>
                  <a:cubicBezTo>
                    <a:pt x="124" y="185"/>
                    <a:pt x="120" y="184"/>
                    <a:pt x="118" y="183"/>
                  </a:cubicBezTo>
                  <a:cubicBezTo>
                    <a:pt x="117" y="183"/>
                    <a:pt x="113" y="181"/>
                    <a:pt x="112" y="179"/>
                  </a:cubicBezTo>
                  <a:cubicBezTo>
                    <a:pt x="111" y="177"/>
                    <a:pt x="109" y="173"/>
                    <a:pt x="109" y="171"/>
                  </a:cubicBezTo>
                  <a:cubicBezTo>
                    <a:pt x="109" y="169"/>
                    <a:pt x="110" y="166"/>
                    <a:pt x="109" y="164"/>
                  </a:cubicBezTo>
                  <a:cubicBezTo>
                    <a:pt x="108" y="163"/>
                    <a:pt x="106" y="162"/>
                    <a:pt x="105" y="162"/>
                  </a:cubicBezTo>
                  <a:cubicBezTo>
                    <a:pt x="103" y="162"/>
                    <a:pt x="101" y="162"/>
                    <a:pt x="99" y="162"/>
                  </a:cubicBezTo>
                  <a:cubicBezTo>
                    <a:pt x="97" y="163"/>
                    <a:pt x="94" y="166"/>
                    <a:pt x="92" y="167"/>
                  </a:cubicBezTo>
                  <a:cubicBezTo>
                    <a:pt x="91" y="169"/>
                    <a:pt x="89" y="172"/>
                    <a:pt x="88" y="174"/>
                  </a:cubicBezTo>
                  <a:cubicBezTo>
                    <a:pt x="87" y="175"/>
                    <a:pt x="86" y="179"/>
                    <a:pt x="84" y="180"/>
                  </a:cubicBezTo>
                  <a:cubicBezTo>
                    <a:pt x="82" y="182"/>
                    <a:pt x="76" y="184"/>
                    <a:pt x="73" y="184"/>
                  </a:cubicBezTo>
                  <a:cubicBezTo>
                    <a:pt x="70" y="185"/>
                    <a:pt x="62" y="186"/>
                    <a:pt x="59" y="186"/>
                  </a:cubicBezTo>
                  <a:cubicBezTo>
                    <a:pt x="56" y="186"/>
                    <a:pt x="51" y="184"/>
                    <a:pt x="49" y="182"/>
                  </a:cubicBezTo>
                  <a:cubicBezTo>
                    <a:pt x="46" y="181"/>
                    <a:pt x="41" y="177"/>
                    <a:pt x="39" y="175"/>
                  </a:cubicBezTo>
                  <a:cubicBezTo>
                    <a:pt x="37" y="174"/>
                    <a:pt x="34" y="173"/>
                    <a:pt x="32" y="172"/>
                  </a:cubicBezTo>
                  <a:cubicBezTo>
                    <a:pt x="32" y="172"/>
                    <a:pt x="32" y="172"/>
                    <a:pt x="32" y="17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97" name="Freeform 124">
              <a:extLst>
                <a:ext uri="{FF2B5EF4-FFF2-40B4-BE49-F238E27FC236}">
                  <a16:creationId xmlns:a16="http://schemas.microsoft.com/office/drawing/2014/main" id="{5B99DFC9-56E7-40A3-9ADC-50F5A7BB9581}"/>
                </a:ext>
              </a:extLst>
            </p:cNvPr>
            <p:cNvSpPr>
              <a:spLocks/>
            </p:cNvSpPr>
            <p:nvPr/>
          </p:nvSpPr>
          <p:spPr bwMode="auto">
            <a:xfrm>
              <a:off x="6242403" y="2933063"/>
              <a:ext cx="18979" cy="40668"/>
            </a:xfrm>
            <a:custGeom>
              <a:avLst/>
              <a:gdLst/>
              <a:ahLst/>
              <a:cxnLst>
                <a:cxn ang="0">
                  <a:pos x="6" y="6"/>
                </a:cxn>
                <a:cxn ang="0">
                  <a:pos x="5" y="1"/>
                </a:cxn>
                <a:cxn ang="0">
                  <a:pos x="2" y="1"/>
                </a:cxn>
                <a:cxn ang="0">
                  <a:pos x="2" y="6"/>
                </a:cxn>
                <a:cxn ang="0">
                  <a:pos x="1" y="10"/>
                </a:cxn>
                <a:cxn ang="0">
                  <a:pos x="0" y="13"/>
                </a:cxn>
                <a:cxn ang="0">
                  <a:pos x="1" y="16"/>
                </a:cxn>
                <a:cxn ang="0">
                  <a:pos x="6" y="14"/>
                </a:cxn>
                <a:cxn ang="0">
                  <a:pos x="6" y="10"/>
                </a:cxn>
                <a:cxn ang="0">
                  <a:pos x="6" y="6"/>
                </a:cxn>
              </a:cxnLst>
              <a:rect l="0" t="0" r="r" b="b"/>
              <a:pathLst>
                <a:path w="7" h="16">
                  <a:moveTo>
                    <a:pt x="6" y="6"/>
                  </a:moveTo>
                  <a:cubicBezTo>
                    <a:pt x="6" y="4"/>
                    <a:pt x="6" y="1"/>
                    <a:pt x="5" y="1"/>
                  </a:cubicBezTo>
                  <a:cubicBezTo>
                    <a:pt x="4" y="0"/>
                    <a:pt x="2" y="1"/>
                    <a:pt x="2" y="1"/>
                  </a:cubicBezTo>
                  <a:cubicBezTo>
                    <a:pt x="1" y="2"/>
                    <a:pt x="2" y="4"/>
                    <a:pt x="2" y="6"/>
                  </a:cubicBezTo>
                  <a:cubicBezTo>
                    <a:pt x="2" y="7"/>
                    <a:pt x="1" y="9"/>
                    <a:pt x="1" y="10"/>
                  </a:cubicBezTo>
                  <a:cubicBezTo>
                    <a:pt x="1" y="10"/>
                    <a:pt x="0" y="12"/>
                    <a:pt x="0" y="13"/>
                  </a:cubicBezTo>
                  <a:cubicBezTo>
                    <a:pt x="0" y="14"/>
                    <a:pt x="1" y="16"/>
                    <a:pt x="1" y="16"/>
                  </a:cubicBezTo>
                  <a:cubicBezTo>
                    <a:pt x="2" y="16"/>
                    <a:pt x="5" y="15"/>
                    <a:pt x="6" y="14"/>
                  </a:cubicBezTo>
                  <a:cubicBezTo>
                    <a:pt x="6" y="13"/>
                    <a:pt x="6" y="11"/>
                    <a:pt x="6" y="10"/>
                  </a:cubicBezTo>
                  <a:cubicBezTo>
                    <a:pt x="6" y="9"/>
                    <a:pt x="7" y="7"/>
                    <a:pt x="6" y="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98" name="Freeform 125">
              <a:extLst>
                <a:ext uri="{FF2B5EF4-FFF2-40B4-BE49-F238E27FC236}">
                  <a16:creationId xmlns:a16="http://schemas.microsoft.com/office/drawing/2014/main" id="{0071B53F-5352-4B7D-9970-6BD74F0CA138}"/>
                </a:ext>
              </a:extLst>
            </p:cNvPr>
            <p:cNvSpPr>
              <a:spLocks/>
            </p:cNvSpPr>
            <p:nvPr/>
          </p:nvSpPr>
          <p:spPr bwMode="auto">
            <a:xfrm>
              <a:off x="6136667" y="2816483"/>
              <a:ext cx="32534" cy="59645"/>
            </a:xfrm>
            <a:custGeom>
              <a:avLst/>
              <a:gdLst/>
              <a:ahLst/>
              <a:cxnLst>
                <a:cxn ang="0">
                  <a:pos x="13" y="8"/>
                </a:cxn>
                <a:cxn ang="0">
                  <a:pos x="12" y="2"/>
                </a:cxn>
                <a:cxn ang="0">
                  <a:pos x="9" y="1"/>
                </a:cxn>
                <a:cxn ang="0">
                  <a:pos x="7" y="6"/>
                </a:cxn>
                <a:cxn ang="0">
                  <a:pos x="4" y="13"/>
                </a:cxn>
                <a:cxn ang="0">
                  <a:pos x="2" y="15"/>
                </a:cxn>
                <a:cxn ang="0">
                  <a:pos x="0" y="18"/>
                </a:cxn>
                <a:cxn ang="0">
                  <a:pos x="1" y="21"/>
                </a:cxn>
                <a:cxn ang="0">
                  <a:pos x="9" y="22"/>
                </a:cxn>
                <a:cxn ang="0">
                  <a:pos x="12" y="18"/>
                </a:cxn>
                <a:cxn ang="0">
                  <a:pos x="13" y="12"/>
                </a:cxn>
                <a:cxn ang="0">
                  <a:pos x="13" y="8"/>
                </a:cxn>
              </a:cxnLst>
              <a:rect l="0" t="0" r="r" b="b"/>
              <a:pathLst>
                <a:path w="13" h="23">
                  <a:moveTo>
                    <a:pt x="13" y="8"/>
                  </a:moveTo>
                  <a:cubicBezTo>
                    <a:pt x="13" y="6"/>
                    <a:pt x="13" y="3"/>
                    <a:pt x="12" y="2"/>
                  </a:cubicBezTo>
                  <a:cubicBezTo>
                    <a:pt x="11" y="1"/>
                    <a:pt x="9" y="0"/>
                    <a:pt x="9" y="1"/>
                  </a:cubicBezTo>
                  <a:cubicBezTo>
                    <a:pt x="7" y="2"/>
                    <a:pt x="8" y="5"/>
                    <a:pt x="7" y="6"/>
                  </a:cubicBezTo>
                  <a:cubicBezTo>
                    <a:pt x="7" y="8"/>
                    <a:pt x="5" y="12"/>
                    <a:pt x="4" y="13"/>
                  </a:cubicBezTo>
                  <a:cubicBezTo>
                    <a:pt x="4" y="14"/>
                    <a:pt x="2" y="14"/>
                    <a:pt x="2" y="15"/>
                  </a:cubicBezTo>
                  <a:cubicBezTo>
                    <a:pt x="1" y="16"/>
                    <a:pt x="0" y="17"/>
                    <a:pt x="0" y="18"/>
                  </a:cubicBezTo>
                  <a:cubicBezTo>
                    <a:pt x="0" y="19"/>
                    <a:pt x="1" y="21"/>
                    <a:pt x="1" y="21"/>
                  </a:cubicBezTo>
                  <a:cubicBezTo>
                    <a:pt x="3" y="23"/>
                    <a:pt x="7" y="22"/>
                    <a:pt x="9" y="22"/>
                  </a:cubicBezTo>
                  <a:cubicBezTo>
                    <a:pt x="10" y="21"/>
                    <a:pt x="12" y="19"/>
                    <a:pt x="12" y="18"/>
                  </a:cubicBezTo>
                  <a:cubicBezTo>
                    <a:pt x="13" y="16"/>
                    <a:pt x="13" y="14"/>
                    <a:pt x="13" y="12"/>
                  </a:cubicBezTo>
                  <a:cubicBezTo>
                    <a:pt x="13" y="11"/>
                    <a:pt x="13" y="9"/>
                    <a:pt x="13" y="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99" name="Freeform 126">
              <a:extLst>
                <a:ext uri="{FF2B5EF4-FFF2-40B4-BE49-F238E27FC236}">
                  <a16:creationId xmlns:a16="http://schemas.microsoft.com/office/drawing/2014/main" id="{CF57F029-11C9-4E1B-8202-7F0E0A03DE17}"/>
                </a:ext>
              </a:extLst>
            </p:cNvPr>
            <p:cNvSpPr>
              <a:spLocks/>
            </p:cNvSpPr>
            <p:nvPr/>
          </p:nvSpPr>
          <p:spPr bwMode="auto">
            <a:xfrm>
              <a:off x="6066176" y="2773104"/>
              <a:ext cx="89469" cy="132848"/>
            </a:xfrm>
            <a:custGeom>
              <a:avLst/>
              <a:gdLst/>
              <a:ahLst/>
              <a:cxnLst>
                <a:cxn ang="0">
                  <a:pos x="32" y="12"/>
                </a:cxn>
                <a:cxn ang="0">
                  <a:pos x="29" y="17"/>
                </a:cxn>
                <a:cxn ang="0">
                  <a:pos x="24" y="23"/>
                </a:cxn>
                <a:cxn ang="0">
                  <a:pos x="21" y="31"/>
                </a:cxn>
                <a:cxn ang="0">
                  <a:pos x="18" y="36"/>
                </a:cxn>
                <a:cxn ang="0">
                  <a:pos x="12" y="40"/>
                </a:cxn>
                <a:cxn ang="0">
                  <a:pos x="9" y="46"/>
                </a:cxn>
                <a:cxn ang="0">
                  <a:pos x="6" y="50"/>
                </a:cxn>
                <a:cxn ang="0">
                  <a:pos x="2" y="50"/>
                </a:cxn>
                <a:cxn ang="0">
                  <a:pos x="0" y="46"/>
                </a:cxn>
                <a:cxn ang="0">
                  <a:pos x="1" y="42"/>
                </a:cxn>
                <a:cxn ang="0">
                  <a:pos x="6" y="40"/>
                </a:cxn>
                <a:cxn ang="0">
                  <a:pos x="10" y="36"/>
                </a:cxn>
                <a:cxn ang="0">
                  <a:pos x="11" y="27"/>
                </a:cxn>
                <a:cxn ang="0">
                  <a:pos x="11" y="23"/>
                </a:cxn>
                <a:cxn ang="0">
                  <a:pos x="17" y="21"/>
                </a:cxn>
                <a:cxn ang="0">
                  <a:pos x="20" y="17"/>
                </a:cxn>
                <a:cxn ang="0">
                  <a:pos x="21" y="9"/>
                </a:cxn>
                <a:cxn ang="0">
                  <a:pos x="25" y="3"/>
                </a:cxn>
                <a:cxn ang="0">
                  <a:pos x="29" y="0"/>
                </a:cxn>
                <a:cxn ang="0">
                  <a:pos x="33" y="3"/>
                </a:cxn>
                <a:cxn ang="0">
                  <a:pos x="34" y="7"/>
                </a:cxn>
                <a:cxn ang="0">
                  <a:pos x="32" y="12"/>
                </a:cxn>
              </a:cxnLst>
              <a:rect l="0" t="0" r="r" b="b"/>
              <a:pathLst>
                <a:path w="34" h="51">
                  <a:moveTo>
                    <a:pt x="32" y="12"/>
                  </a:moveTo>
                  <a:cubicBezTo>
                    <a:pt x="31" y="13"/>
                    <a:pt x="30" y="16"/>
                    <a:pt x="29" y="17"/>
                  </a:cubicBezTo>
                  <a:cubicBezTo>
                    <a:pt x="28" y="18"/>
                    <a:pt x="25" y="21"/>
                    <a:pt x="24" y="23"/>
                  </a:cubicBezTo>
                  <a:cubicBezTo>
                    <a:pt x="23" y="25"/>
                    <a:pt x="22" y="29"/>
                    <a:pt x="21" y="31"/>
                  </a:cubicBezTo>
                  <a:cubicBezTo>
                    <a:pt x="21" y="33"/>
                    <a:pt x="19" y="35"/>
                    <a:pt x="18" y="36"/>
                  </a:cubicBezTo>
                  <a:cubicBezTo>
                    <a:pt x="17" y="37"/>
                    <a:pt x="13" y="38"/>
                    <a:pt x="12" y="40"/>
                  </a:cubicBezTo>
                  <a:cubicBezTo>
                    <a:pt x="11" y="41"/>
                    <a:pt x="9" y="44"/>
                    <a:pt x="9" y="46"/>
                  </a:cubicBezTo>
                  <a:cubicBezTo>
                    <a:pt x="8" y="47"/>
                    <a:pt x="7" y="49"/>
                    <a:pt x="6" y="50"/>
                  </a:cubicBezTo>
                  <a:cubicBezTo>
                    <a:pt x="5" y="51"/>
                    <a:pt x="3" y="51"/>
                    <a:pt x="2" y="50"/>
                  </a:cubicBezTo>
                  <a:cubicBezTo>
                    <a:pt x="1" y="50"/>
                    <a:pt x="0" y="47"/>
                    <a:pt x="0" y="46"/>
                  </a:cubicBezTo>
                  <a:cubicBezTo>
                    <a:pt x="0" y="45"/>
                    <a:pt x="0" y="42"/>
                    <a:pt x="1" y="42"/>
                  </a:cubicBezTo>
                  <a:cubicBezTo>
                    <a:pt x="2" y="40"/>
                    <a:pt x="5" y="41"/>
                    <a:pt x="6" y="40"/>
                  </a:cubicBezTo>
                  <a:cubicBezTo>
                    <a:pt x="8" y="40"/>
                    <a:pt x="10" y="37"/>
                    <a:pt x="10" y="36"/>
                  </a:cubicBezTo>
                  <a:cubicBezTo>
                    <a:pt x="11" y="34"/>
                    <a:pt x="11" y="30"/>
                    <a:pt x="11" y="27"/>
                  </a:cubicBezTo>
                  <a:cubicBezTo>
                    <a:pt x="11" y="26"/>
                    <a:pt x="10" y="24"/>
                    <a:pt x="11" y="23"/>
                  </a:cubicBezTo>
                  <a:cubicBezTo>
                    <a:pt x="12" y="21"/>
                    <a:pt x="16" y="22"/>
                    <a:pt x="17" y="21"/>
                  </a:cubicBezTo>
                  <a:cubicBezTo>
                    <a:pt x="18" y="20"/>
                    <a:pt x="19" y="18"/>
                    <a:pt x="20" y="17"/>
                  </a:cubicBezTo>
                  <a:cubicBezTo>
                    <a:pt x="21" y="15"/>
                    <a:pt x="20" y="11"/>
                    <a:pt x="21" y="9"/>
                  </a:cubicBezTo>
                  <a:cubicBezTo>
                    <a:pt x="22" y="7"/>
                    <a:pt x="24" y="5"/>
                    <a:pt x="25" y="3"/>
                  </a:cubicBezTo>
                  <a:cubicBezTo>
                    <a:pt x="26" y="2"/>
                    <a:pt x="28" y="0"/>
                    <a:pt x="29" y="0"/>
                  </a:cubicBezTo>
                  <a:cubicBezTo>
                    <a:pt x="30" y="0"/>
                    <a:pt x="32" y="2"/>
                    <a:pt x="33" y="3"/>
                  </a:cubicBezTo>
                  <a:cubicBezTo>
                    <a:pt x="33" y="4"/>
                    <a:pt x="34" y="6"/>
                    <a:pt x="34" y="7"/>
                  </a:cubicBezTo>
                  <a:cubicBezTo>
                    <a:pt x="34" y="8"/>
                    <a:pt x="33" y="10"/>
                    <a:pt x="32" y="1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00" name="Freeform 127">
              <a:extLst>
                <a:ext uri="{FF2B5EF4-FFF2-40B4-BE49-F238E27FC236}">
                  <a16:creationId xmlns:a16="http://schemas.microsoft.com/office/drawing/2014/main" id="{03C450D6-BF28-40B8-8DB9-B7045FEDDE5C}"/>
                </a:ext>
              </a:extLst>
            </p:cNvPr>
            <p:cNvSpPr>
              <a:spLocks/>
            </p:cNvSpPr>
            <p:nvPr/>
          </p:nvSpPr>
          <p:spPr bwMode="auto">
            <a:xfrm>
              <a:off x="6204446" y="2708037"/>
              <a:ext cx="48801" cy="51513"/>
            </a:xfrm>
            <a:custGeom>
              <a:avLst/>
              <a:gdLst/>
              <a:ahLst/>
              <a:cxnLst>
                <a:cxn ang="0">
                  <a:pos x="18" y="9"/>
                </a:cxn>
                <a:cxn ang="0">
                  <a:pos x="15" y="11"/>
                </a:cxn>
                <a:cxn ang="0">
                  <a:pos x="14" y="14"/>
                </a:cxn>
                <a:cxn ang="0">
                  <a:pos x="11" y="19"/>
                </a:cxn>
                <a:cxn ang="0">
                  <a:pos x="9" y="20"/>
                </a:cxn>
                <a:cxn ang="0">
                  <a:pos x="3" y="18"/>
                </a:cxn>
                <a:cxn ang="0">
                  <a:pos x="2" y="12"/>
                </a:cxn>
                <a:cxn ang="0">
                  <a:pos x="0" y="7"/>
                </a:cxn>
                <a:cxn ang="0">
                  <a:pos x="1" y="2"/>
                </a:cxn>
                <a:cxn ang="0">
                  <a:pos x="5" y="0"/>
                </a:cxn>
                <a:cxn ang="0">
                  <a:pos x="11" y="1"/>
                </a:cxn>
                <a:cxn ang="0">
                  <a:pos x="15" y="5"/>
                </a:cxn>
                <a:cxn ang="0">
                  <a:pos x="18" y="9"/>
                </a:cxn>
              </a:cxnLst>
              <a:rect l="0" t="0" r="r" b="b"/>
              <a:pathLst>
                <a:path w="19" h="20">
                  <a:moveTo>
                    <a:pt x="18" y="9"/>
                  </a:moveTo>
                  <a:cubicBezTo>
                    <a:pt x="18" y="10"/>
                    <a:pt x="15" y="11"/>
                    <a:pt x="15" y="11"/>
                  </a:cubicBezTo>
                  <a:cubicBezTo>
                    <a:pt x="14" y="12"/>
                    <a:pt x="15" y="14"/>
                    <a:pt x="14" y="14"/>
                  </a:cubicBezTo>
                  <a:cubicBezTo>
                    <a:pt x="14" y="16"/>
                    <a:pt x="12" y="18"/>
                    <a:pt x="11" y="19"/>
                  </a:cubicBezTo>
                  <a:cubicBezTo>
                    <a:pt x="11" y="19"/>
                    <a:pt x="10" y="20"/>
                    <a:pt x="9" y="20"/>
                  </a:cubicBezTo>
                  <a:cubicBezTo>
                    <a:pt x="7" y="20"/>
                    <a:pt x="4" y="19"/>
                    <a:pt x="3" y="18"/>
                  </a:cubicBezTo>
                  <a:cubicBezTo>
                    <a:pt x="2" y="16"/>
                    <a:pt x="2" y="14"/>
                    <a:pt x="2" y="12"/>
                  </a:cubicBezTo>
                  <a:cubicBezTo>
                    <a:pt x="2" y="11"/>
                    <a:pt x="1" y="9"/>
                    <a:pt x="0" y="7"/>
                  </a:cubicBezTo>
                  <a:cubicBezTo>
                    <a:pt x="0" y="6"/>
                    <a:pt x="0" y="3"/>
                    <a:pt x="1" y="2"/>
                  </a:cubicBezTo>
                  <a:cubicBezTo>
                    <a:pt x="1" y="1"/>
                    <a:pt x="4" y="0"/>
                    <a:pt x="5" y="0"/>
                  </a:cubicBezTo>
                  <a:cubicBezTo>
                    <a:pt x="6" y="0"/>
                    <a:pt x="9" y="0"/>
                    <a:pt x="11" y="1"/>
                  </a:cubicBezTo>
                  <a:cubicBezTo>
                    <a:pt x="12" y="2"/>
                    <a:pt x="14" y="4"/>
                    <a:pt x="15" y="5"/>
                  </a:cubicBezTo>
                  <a:cubicBezTo>
                    <a:pt x="16" y="6"/>
                    <a:pt x="19" y="8"/>
                    <a:pt x="18" y="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01" name="Freeform 128">
              <a:extLst>
                <a:ext uri="{FF2B5EF4-FFF2-40B4-BE49-F238E27FC236}">
                  <a16:creationId xmlns:a16="http://schemas.microsoft.com/office/drawing/2014/main" id="{E5118D97-8A4B-4BA4-90B9-6BC0001B1983}"/>
                </a:ext>
              </a:extLst>
            </p:cNvPr>
            <p:cNvSpPr>
              <a:spLocks/>
            </p:cNvSpPr>
            <p:nvPr/>
          </p:nvSpPr>
          <p:spPr bwMode="auto">
            <a:xfrm>
              <a:off x="6266802" y="2656525"/>
              <a:ext cx="37956" cy="51513"/>
            </a:xfrm>
            <a:custGeom>
              <a:avLst/>
              <a:gdLst/>
              <a:ahLst/>
              <a:cxnLst>
                <a:cxn ang="0">
                  <a:pos x="9" y="20"/>
                </a:cxn>
                <a:cxn ang="0">
                  <a:pos x="12" y="16"/>
                </a:cxn>
                <a:cxn ang="0">
                  <a:pos x="14" y="7"/>
                </a:cxn>
                <a:cxn ang="0">
                  <a:pos x="11" y="2"/>
                </a:cxn>
                <a:cxn ang="0">
                  <a:pos x="8" y="0"/>
                </a:cxn>
                <a:cxn ang="0">
                  <a:pos x="7" y="4"/>
                </a:cxn>
                <a:cxn ang="0">
                  <a:pos x="5" y="6"/>
                </a:cxn>
                <a:cxn ang="0">
                  <a:pos x="2" y="8"/>
                </a:cxn>
                <a:cxn ang="0">
                  <a:pos x="0" y="12"/>
                </a:cxn>
                <a:cxn ang="0">
                  <a:pos x="0" y="16"/>
                </a:cxn>
                <a:cxn ang="0">
                  <a:pos x="3" y="19"/>
                </a:cxn>
                <a:cxn ang="0">
                  <a:pos x="6" y="20"/>
                </a:cxn>
                <a:cxn ang="0">
                  <a:pos x="9" y="20"/>
                </a:cxn>
              </a:cxnLst>
              <a:rect l="0" t="0" r="r" b="b"/>
              <a:pathLst>
                <a:path w="14" h="20">
                  <a:moveTo>
                    <a:pt x="9" y="20"/>
                  </a:moveTo>
                  <a:cubicBezTo>
                    <a:pt x="10" y="19"/>
                    <a:pt x="11" y="17"/>
                    <a:pt x="12" y="16"/>
                  </a:cubicBezTo>
                  <a:cubicBezTo>
                    <a:pt x="12" y="14"/>
                    <a:pt x="14" y="9"/>
                    <a:pt x="14" y="7"/>
                  </a:cubicBezTo>
                  <a:cubicBezTo>
                    <a:pt x="13" y="5"/>
                    <a:pt x="12" y="3"/>
                    <a:pt x="11" y="2"/>
                  </a:cubicBezTo>
                  <a:cubicBezTo>
                    <a:pt x="11" y="1"/>
                    <a:pt x="9" y="0"/>
                    <a:pt x="8" y="0"/>
                  </a:cubicBezTo>
                  <a:cubicBezTo>
                    <a:pt x="7" y="1"/>
                    <a:pt x="7" y="3"/>
                    <a:pt x="7" y="4"/>
                  </a:cubicBezTo>
                  <a:cubicBezTo>
                    <a:pt x="6" y="5"/>
                    <a:pt x="5" y="6"/>
                    <a:pt x="5" y="6"/>
                  </a:cubicBezTo>
                  <a:cubicBezTo>
                    <a:pt x="4" y="7"/>
                    <a:pt x="3" y="8"/>
                    <a:pt x="2" y="8"/>
                  </a:cubicBezTo>
                  <a:cubicBezTo>
                    <a:pt x="1" y="9"/>
                    <a:pt x="0" y="11"/>
                    <a:pt x="0" y="12"/>
                  </a:cubicBezTo>
                  <a:cubicBezTo>
                    <a:pt x="0" y="13"/>
                    <a:pt x="0" y="15"/>
                    <a:pt x="0" y="16"/>
                  </a:cubicBezTo>
                  <a:cubicBezTo>
                    <a:pt x="1" y="17"/>
                    <a:pt x="2" y="18"/>
                    <a:pt x="3" y="19"/>
                  </a:cubicBezTo>
                  <a:cubicBezTo>
                    <a:pt x="4" y="19"/>
                    <a:pt x="5" y="20"/>
                    <a:pt x="6" y="20"/>
                  </a:cubicBezTo>
                  <a:cubicBezTo>
                    <a:pt x="7" y="20"/>
                    <a:pt x="9" y="20"/>
                    <a:pt x="9" y="2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02" name="Freeform 129">
              <a:extLst>
                <a:ext uri="{FF2B5EF4-FFF2-40B4-BE49-F238E27FC236}">
                  <a16:creationId xmlns:a16="http://schemas.microsoft.com/office/drawing/2014/main" id="{1AA5711A-1F53-4341-B11B-7643FF37F901}"/>
                </a:ext>
              </a:extLst>
            </p:cNvPr>
            <p:cNvSpPr>
              <a:spLocks/>
            </p:cNvSpPr>
            <p:nvPr/>
          </p:nvSpPr>
          <p:spPr bwMode="auto">
            <a:xfrm>
              <a:off x="5757104" y="2835462"/>
              <a:ext cx="97602" cy="67780"/>
            </a:xfrm>
            <a:custGeom>
              <a:avLst/>
              <a:gdLst/>
              <a:ahLst/>
              <a:cxnLst>
                <a:cxn ang="0">
                  <a:pos x="36" y="17"/>
                </a:cxn>
                <a:cxn ang="0">
                  <a:pos x="31" y="18"/>
                </a:cxn>
                <a:cxn ang="0">
                  <a:pos x="26" y="17"/>
                </a:cxn>
                <a:cxn ang="0">
                  <a:pos x="22" y="22"/>
                </a:cxn>
                <a:cxn ang="0">
                  <a:pos x="17" y="25"/>
                </a:cxn>
                <a:cxn ang="0">
                  <a:pos x="9" y="25"/>
                </a:cxn>
                <a:cxn ang="0">
                  <a:pos x="5" y="21"/>
                </a:cxn>
                <a:cxn ang="0">
                  <a:pos x="0" y="19"/>
                </a:cxn>
                <a:cxn ang="0">
                  <a:pos x="1" y="17"/>
                </a:cxn>
                <a:cxn ang="0">
                  <a:pos x="6" y="14"/>
                </a:cxn>
                <a:cxn ang="0">
                  <a:pos x="12" y="12"/>
                </a:cxn>
                <a:cxn ang="0">
                  <a:pos x="19" y="8"/>
                </a:cxn>
                <a:cxn ang="0">
                  <a:pos x="22" y="2"/>
                </a:cxn>
                <a:cxn ang="0">
                  <a:pos x="26" y="0"/>
                </a:cxn>
                <a:cxn ang="0">
                  <a:pos x="29" y="4"/>
                </a:cxn>
                <a:cxn ang="0">
                  <a:pos x="36" y="9"/>
                </a:cxn>
                <a:cxn ang="0">
                  <a:pos x="36" y="17"/>
                </a:cxn>
              </a:cxnLst>
              <a:rect l="0" t="0" r="r" b="b"/>
              <a:pathLst>
                <a:path w="37" h="26">
                  <a:moveTo>
                    <a:pt x="36" y="17"/>
                  </a:moveTo>
                  <a:cubicBezTo>
                    <a:pt x="36" y="18"/>
                    <a:pt x="32" y="18"/>
                    <a:pt x="31" y="18"/>
                  </a:cubicBezTo>
                  <a:cubicBezTo>
                    <a:pt x="30" y="18"/>
                    <a:pt x="27" y="16"/>
                    <a:pt x="26" y="17"/>
                  </a:cubicBezTo>
                  <a:cubicBezTo>
                    <a:pt x="24" y="17"/>
                    <a:pt x="23" y="21"/>
                    <a:pt x="22" y="22"/>
                  </a:cubicBezTo>
                  <a:cubicBezTo>
                    <a:pt x="21" y="23"/>
                    <a:pt x="18" y="24"/>
                    <a:pt x="17" y="25"/>
                  </a:cubicBezTo>
                  <a:cubicBezTo>
                    <a:pt x="15" y="26"/>
                    <a:pt x="11" y="26"/>
                    <a:pt x="9" y="25"/>
                  </a:cubicBezTo>
                  <a:cubicBezTo>
                    <a:pt x="8" y="25"/>
                    <a:pt x="6" y="22"/>
                    <a:pt x="5" y="21"/>
                  </a:cubicBezTo>
                  <a:cubicBezTo>
                    <a:pt x="4" y="21"/>
                    <a:pt x="1" y="20"/>
                    <a:pt x="0" y="19"/>
                  </a:cubicBezTo>
                  <a:cubicBezTo>
                    <a:pt x="0" y="19"/>
                    <a:pt x="1" y="17"/>
                    <a:pt x="1" y="17"/>
                  </a:cubicBezTo>
                  <a:cubicBezTo>
                    <a:pt x="2" y="16"/>
                    <a:pt x="4" y="14"/>
                    <a:pt x="6" y="14"/>
                  </a:cubicBezTo>
                  <a:cubicBezTo>
                    <a:pt x="7" y="13"/>
                    <a:pt x="11" y="13"/>
                    <a:pt x="12" y="12"/>
                  </a:cubicBezTo>
                  <a:cubicBezTo>
                    <a:pt x="14" y="11"/>
                    <a:pt x="18" y="9"/>
                    <a:pt x="19" y="8"/>
                  </a:cubicBezTo>
                  <a:cubicBezTo>
                    <a:pt x="20" y="7"/>
                    <a:pt x="20" y="3"/>
                    <a:pt x="22" y="2"/>
                  </a:cubicBezTo>
                  <a:cubicBezTo>
                    <a:pt x="22" y="1"/>
                    <a:pt x="25" y="0"/>
                    <a:pt x="26" y="0"/>
                  </a:cubicBezTo>
                  <a:cubicBezTo>
                    <a:pt x="27" y="1"/>
                    <a:pt x="29" y="4"/>
                    <a:pt x="29" y="4"/>
                  </a:cubicBezTo>
                  <a:cubicBezTo>
                    <a:pt x="31" y="6"/>
                    <a:pt x="35" y="7"/>
                    <a:pt x="36" y="9"/>
                  </a:cubicBezTo>
                  <a:cubicBezTo>
                    <a:pt x="37" y="11"/>
                    <a:pt x="37" y="15"/>
                    <a:pt x="36" y="1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03" name="Freeform 130">
              <a:extLst>
                <a:ext uri="{FF2B5EF4-FFF2-40B4-BE49-F238E27FC236}">
                  <a16:creationId xmlns:a16="http://schemas.microsoft.com/office/drawing/2014/main" id="{3F36A8F1-10C2-45C7-8AE8-DBAEA5BA97C6}"/>
                </a:ext>
              </a:extLst>
            </p:cNvPr>
            <p:cNvSpPr>
              <a:spLocks/>
            </p:cNvSpPr>
            <p:nvPr/>
          </p:nvSpPr>
          <p:spPr bwMode="auto">
            <a:xfrm>
              <a:off x="5908929" y="2846306"/>
              <a:ext cx="119291" cy="111158"/>
            </a:xfrm>
            <a:custGeom>
              <a:avLst/>
              <a:gdLst/>
              <a:ahLst/>
              <a:cxnLst>
                <a:cxn ang="0">
                  <a:pos x="15" y="38"/>
                </a:cxn>
                <a:cxn ang="0">
                  <a:pos x="12" y="31"/>
                </a:cxn>
                <a:cxn ang="0">
                  <a:pos x="12" y="26"/>
                </a:cxn>
                <a:cxn ang="0">
                  <a:pos x="11" y="18"/>
                </a:cxn>
                <a:cxn ang="0">
                  <a:pos x="3" y="13"/>
                </a:cxn>
                <a:cxn ang="0">
                  <a:pos x="0" y="6"/>
                </a:cxn>
                <a:cxn ang="0">
                  <a:pos x="1" y="0"/>
                </a:cxn>
                <a:cxn ang="0">
                  <a:pos x="7" y="1"/>
                </a:cxn>
                <a:cxn ang="0">
                  <a:pos x="13" y="6"/>
                </a:cxn>
                <a:cxn ang="0">
                  <a:pos x="19" y="14"/>
                </a:cxn>
                <a:cxn ang="0">
                  <a:pos x="30" y="22"/>
                </a:cxn>
                <a:cxn ang="0">
                  <a:pos x="38" y="27"/>
                </a:cxn>
                <a:cxn ang="0">
                  <a:pos x="42" y="24"/>
                </a:cxn>
                <a:cxn ang="0">
                  <a:pos x="44" y="25"/>
                </a:cxn>
                <a:cxn ang="0">
                  <a:pos x="46" y="31"/>
                </a:cxn>
                <a:cxn ang="0">
                  <a:pos x="40" y="35"/>
                </a:cxn>
                <a:cxn ang="0">
                  <a:pos x="36" y="41"/>
                </a:cxn>
                <a:cxn ang="0">
                  <a:pos x="28" y="42"/>
                </a:cxn>
                <a:cxn ang="0">
                  <a:pos x="24" y="38"/>
                </a:cxn>
                <a:cxn ang="0">
                  <a:pos x="15" y="38"/>
                </a:cxn>
              </a:cxnLst>
              <a:rect l="0" t="0" r="r" b="b"/>
              <a:pathLst>
                <a:path w="46" h="43">
                  <a:moveTo>
                    <a:pt x="15" y="38"/>
                  </a:moveTo>
                  <a:cubicBezTo>
                    <a:pt x="14" y="37"/>
                    <a:pt x="13" y="33"/>
                    <a:pt x="12" y="31"/>
                  </a:cubicBezTo>
                  <a:cubicBezTo>
                    <a:pt x="12" y="30"/>
                    <a:pt x="13" y="27"/>
                    <a:pt x="12" y="26"/>
                  </a:cubicBezTo>
                  <a:cubicBezTo>
                    <a:pt x="12" y="24"/>
                    <a:pt x="12" y="20"/>
                    <a:pt x="11" y="18"/>
                  </a:cubicBezTo>
                  <a:cubicBezTo>
                    <a:pt x="9" y="16"/>
                    <a:pt x="4" y="14"/>
                    <a:pt x="3" y="13"/>
                  </a:cubicBezTo>
                  <a:cubicBezTo>
                    <a:pt x="2" y="11"/>
                    <a:pt x="0" y="7"/>
                    <a:pt x="0" y="6"/>
                  </a:cubicBezTo>
                  <a:cubicBezTo>
                    <a:pt x="0" y="4"/>
                    <a:pt x="0" y="1"/>
                    <a:pt x="1" y="0"/>
                  </a:cubicBezTo>
                  <a:cubicBezTo>
                    <a:pt x="2" y="0"/>
                    <a:pt x="6" y="1"/>
                    <a:pt x="7" y="1"/>
                  </a:cubicBezTo>
                  <a:cubicBezTo>
                    <a:pt x="9" y="2"/>
                    <a:pt x="11" y="5"/>
                    <a:pt x="13" y="6"/>
                  </a:cubicBezTo>
                  <a:cubicBezTo>
                    <a:pt x="14" y="8"/>
                    <a:pt x="17" y="12"/>
                    <a:pt x="19" y="14"/>
                  </a:cubicBezTo>
                  <a:cubicBezTo>
                    <a:pt x="21" y="16"/>
                    <a:pt x="27" y="21"/>
                    <a:pt x="30" y="22"/>
                  </a:cubicBezTo>
                  <a:cubicBezTo>
                    <a:pt x="32" y="24"/>
                    <a:pt x="36" y="28"/>
                    <a:pt x="38" y="27"/>
                  </a:cubicBezTo>
                  <a:cubicBezTo>
                    <a:pt x="40" y="27"/>
                    <a:pt x="41" y="24"/>
                    <a:pt x="42" y="24"/>
                  </a:cubicBezTo>
                  <a:cubicBezTo>
                    <a:pt x="42" y="24"/>
                    <a:pt x="44" y="25"/>
                    <a:pt x="44" y="25"/>
                  </a:cubicBezTo>
                  <a:cubicBezTo>
                    <a:pt x="45" y="27"/>
                    <a:pt x="46" y="30"/>
                    <a:pt x="46" y="31"/>
                  </a:cubicBezTo>
                  <a:cubicBezTo>
                    <a:pt x="45" y="33"/>
                    <a:pt x="41" y="34"/>
                    <a:pt x="40" y="35"/>
                  </a:cubicBezTo>
                  <a:cubicBezTo>
                    <a:pt x="39" y="37"/>
                    <a:pt x="38" y="40"/>
                    <a:pt x="36" y="41"/>
                  </a:cubicBezTo>
                  <a:cubicBezTo>
                    <a:pt x="34" y="42"/>
                    <a:pt x="30" y="43"/>
                    <a:pt x="28" y="42"/>
                  </a:cubicBezTo>
                  <a:cubicBezTo>
                    <a:pt x="26" y="41"/>
                    <a:pt x="25" y="38"/>
                    <a:pt x="24" y="38"/>
                  </a:cubicBezTo>
                  <a:cubicBezTo>
                    <a:pt x="22" y="37"/>
                    <a:pt x="17" y="39"/>
                    <a:pt x="15" y="3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04" name="Freeform 131">
              <a:extLst>
                <a:ext uri="{FF2B5EF4-FFF2-40B4-BE49-F238E27FC236}">
                  <a16:creationId xmlns:a16="http://schemas.microsoft.com/office/drawing/2014/main" id="{1D5EEBA2-E798-40D1-BC31-EFEEF82FEA54}"/>
                </a:ext>
              </a:extLst>
            </p:cNvPr>
            <p:cNvSpPr>
              <a:spLocks/>
            </p:cNvSpPr>
            <p:nvPr/>
          </p:nvSpPr>
          <p:spPr bwMode="auto">
            <a:xfrm>
              <a:off x="5193183" y="2526390"/>
              <a:ext cx="539521" cy="528677"/>
            </a:xfrm>
            <a:custGeom>
              <a:avLst/>
              <a:gdLst/>
              <a:ahLst/>
              <a:cxnLst>
                <a:cxn ang="0">
                  <a:pos x="198" y="140"/>
                </a:cxn>
                <a:cxn ang="0">
                  <a:pos x="178" y="144"/>
                </a:cxn>
                <a:cxn ang="0">
                  <a:pos x="156" y="161"/>
                </a:cxn>
                <a:cxn ang="0">
                  <a:pos x="131" y="157"/>
                </a:cxn>
                <a:cxn ang="0">
                  <a:pos x="137" y="144"/>
                </a:cxn>
                <a:cxn ang="0">
                  <a:pos x="142" y="138"/>
                </a:cxn>
                <a:cxn ang="0">
                  <a:pos x="148" y="142"/>
                </a:cxn>
                <a:cxn ang="0">
                  <a:pos x="146" y="152"/>
                </a:cxn>
                <a:cxn ang="0">
                  <a:pos x="158" y="145"/>
                </a:cxn>
                <a:cxn ang="0">
                  <a:pos x="171" y="138"/>
                </a:cxn>
                <a:cxn ang="0">
                  <a:pos x="164" y="117"/>
                </a:cxn>
                <a:cxn ang="0">
                  <a:pos x="167" y="109"/>
                </a:cxn>
                <a:cxn ang="0">
                  <a:pos x="161" y="100"/>
                </a:cxn>
                <a:cxn ang="0">
                  <a:pos x="149" y="86"/>
                </a:cxn>
                <a:cxn ang="0">
                  <a:pos x="130" y="84"/>
                </a:cxn>
                <a:cxn ang="0">
                  <a:pos x="118" y="76"/>
                </a:cxn>
                <a:cxn ang="0">
                  <a:pos x="102" y="80"/>
                </a:cxn>
                <a:cxn ang="0">
                  <a:pos x="97" y="91"/>
                </a:cxn>
                <a:cxn ang="0">
                  <a:pos x="77" y="96"/>
                </a:cxn>
                <a:cxn ang="0">
                  <a:pos x="70" y="115"/>
                </a:cxn>
                <a:cxn ang="0">
                  <a:pos x="81" y="132"/>
                </a:cxn>
                <a:cxn ang="0">
                  <a:pos x="92" y="132"/>
                </a:cxn>
                <a:cxn ang="0">
                  <a:pos x="97" y="151"/>
                </a:cxn>
                <a:cxn ang="0">
                  <a:pos x="105" y="149"/>
                </a:cxn>
                <a:cxn ang="0">
                  <a:pos x="113" y="160"/>
                </a:cxn>
                <a:cxn ang="0">
                  <a:pos x="113" y="171"/>
                </a:cxn>
                <a:cxn ang="0">
                  <a:pos x="106" y="179"/>
                </a:cxn>
                <a:cxn ang="0">
                  <a:pos x="118" y="184"/>
                </a:cxn>
                <a:cxn ang="0">
                  <a:pos x="128" y="179"/>
                </a:cxn>
                <a:cxn ang="0">
                  <a:pos x="127" y="186"/>
                </a:cxn>
                <a:cxn ang="0">
                  <a:pos x="119" y="202"/>
                </a:cxn>
                <a:cxn ang="0">
                  <a:pos x="99" y="198"/>
                </a:cxn>
                <a:cxn ang="0">
                  <a:pos x="60" y="186"/>
                </a:cxn>
                <a:cxn ang="0">
                  <a:pos x="36" y="180"/>
                </a:cxn>
                <a:cxn ang="0">
                  <a:pos x="8" y="176"/>
                </a:cxn>
                <a:cxn ang="0">
                  <a:pos x="1" y="153"/>
                </a:cxn>
                <a:cxn ang="0">
                  <a:pos x="14" y="120"/>
                </a:cxn>
                <a:cxn ang="0">
                  <a:pos x="34" y="102"/>
                </a:cxn>
                <a:cxn ang="0">
                  <a:pos x="48" y="65"/>
                </a:cxn>
                <a:cxn ang="0">
                  <a:pos x="83" y="53"/>
                </a:cxn>
                <a:cxn ang="0">
                  <a:pos x="76" y="39"/>
                </a:cxn>
                <a:cxn ang="0">
                  <a:pos x="79" y="18"/>
                </a:cxn>
                <a:cxn ang="0">
                  <a:pos x="96" y="8"/>
                </a:cxn>
                <a:cxn ang="0">
                  <a:pos x="111" y="3"/>
                </a:cxn>
                <a:cxn ang="0">
                  <a:pos x="129" y="13"/>
                </a:cxn>
                <a:cxn ang="0">
                  <a:pos x="147" y="29"/>
                </a:cxn>
                <a:cxn ang="0">
                  <a:pos x="161" y="49"/>
                </a:cxn>
                <a:cxn ang="0">
                  <a:pos x="171" y="61"/>
                </a:cxn>
                <a:cxn ang="0">
                  <a:pos x="180" y="73"/>
                </a:cxn>
                <a:cxn ang="0">
                  <a:pos x="190" y="98"/>
                </a:cxn>
                <a:cxn ang="0">
                  <a:pos x="206" y="126"/>
                </a:cxn>
              </a:cxnLst>
              <a:rect l="0" t="0" r="r" b="b"/>
              <a:pathLst>
                <a:path w="206" h="203">
                  <a:moveTo>
                    <a:pt x="206" y="126"/>
                  </a:moveTo>
                  <a:cubicBezTo>
                    <a:pt x="206" y="129"/>
                    <a:pt x="205" y="134"/>
                    <a:pt x="204" y="136"/>
                  </a:cubicBezTo>
                  <a:cubicBezTo>
                    <a:pt x="203" y="137"/>
                    <a:pt x="200" y="139"/>
                    <a:pt x="198" y="140"/>
                  </a:cubicBezTo>
                  <a:cubicBezTo>
                    <a:pt x="196" y="141"/>
                    <a:pt x="191" y="143"/>
                    <a:pt x="189" y="143"/>
                  </a:cubicBezTo>
                  <a:cubicBezTo>
                    <a:pt x="187" y="143"/>
                    <a:pt x="184" y="142"/>
                    <a:pt x="183" y="142"/>
                  </a:cubicBezTo>
                  <a:cubicBezTo>
                    <a:pt x="181" y="142"/>
                    <a:pt x="179" y="144"/>
                    <a:pt x="178" y="144"/>
                  </a:cubicBezTo>
                  <a:cubicBezTo>
                    <a:pt x="176" y="146"/>
                    <a:pt x="175" y="150"/>
                    <a:pt x="174" y="152"/>
                  </a:cubicBezTo>
                  <a:cubicBezTo>
                    <a:pt x="172" y="154"/>
                    <a:pt x="168" y="157"/>
                    <a:pt x="165" y="159"/>
                  </a:cubicBezTo>
                  <a:cubicBezTo>
                    <a:pt x="163" y="160"/>
                    <a:pt x="158" y="161"/>
                    <a:pt x="156" y="161"/>
                  </a:cubicBezTo>
                  <a:cubicBezTo>
                    <a:pt x="153" y="162"/>
                    <a:pt x="148" y="163"/>
                    <a:pt x="145" y="162"/>
                  </a:cubicBezTo>
                  <a:cubicBezTo>
                    <a:pt x="143" y="162"/>
                    <a:pt x="139" y="161"/>
                    <a:pt x="138" y="161"/>
                  </a:cubicBezTo>
                  <a:cubicBezTo>
                    <a:pt x="136" y="160"/>
                    <a:pt x="132" y="158"/>
                    <a:pt x="131" y="157"/>
                  </a:cubicBezTo>
                  <a:cubicBezTo>
                    <a:pt x="130" y="155"/>
                    <a:pt x="130" y="152"/>
                    <a:pt x="131" y="151"/>
                  </a:cubicBezTo>
                  <a:cubicBezTo>
                    <a:pt x="131" y="150"/>
                    <a:pt x="132" y="148"/>
                    <a:pt x="133" y="148"/>
                  </a:cubicBezTo>
                  <a:cubicBezTo>
                    <a:pt x="134" y="147"/>
                    <a:pt x="136" y="145"/>
                    <a:pt x="137" y="144"/>
                  </a:cubicBezTo>
                  <a:cubicBezTo>
                    <a:pt x="137" y="144"/>
                    <a:pt x="138" y="143"/>
                    <a:pt x="139" y="142"/>
                  </a:cubicBezTo>
                  <a:cubicBezTo>
                    <a:pt x="139" y="142"/>
                    <a:pt x="140" y="141"/>
                    <a:pt x="140" y="140"/>
                  </a:cubicBezTo>
                  <a:cubicBezTo>
                    <a:pt x="141" y="140"/>
                    <a:pt x="142" y="138"/>
                    <a:pt x="142" y="138"/>
                  </a:cubicBezTo>
                  <a:cubicBezTo>
                    <a:pt x="143" y="137"/>
                    <a:pt x="144" y="137"/>
                    <a:pt x="145" y="137"/>
                  </a:cubicBezTo>
                  <a:cubicBezTo>
                    <a:pt x="146" y="137"/>
                    <a:pt x="146" y="138"/>
                    <a:pt x="147" y="139"/>
                  </a:cubicBezTo>
                  <a:cubicBezTo>
                    <a:pt x="147" y="139"/>
                    <a:pt x="148" y="141"/>
                    <a:pt x="148" y="142"/>
                  </a:cubicBezTo>
                  <a:cubicBezTo>
                    <a:pt x="148" y="143"/>
                    <a:pt x="148" y="146"/>
                    <a:pt x="148" y="147"/>
                  </a:cubicBezTo>
                  <a:cubicBezTo>
                    <a:pt x="148" y="148"/>
                    <a:pt x="147" y="149"/>
                    <a:pt x="147" y="149"/>
                  </a:cubicBezTo>
                  <a:cubicBezTo>
                    <a:pt x="147" y="150"/>
                    <a:pt x="146" y="152"/>
                    <a:pt x="146" y="152"/>
                  </a:cubicBezTo>
                  <a:cubicBezTo>
                    <a:pt x="147" y="153"/>
                    <a:pt x="149" y="153"/>
                    <a:pt x="150" y="152"/>
                  </a:cubicBezTo>
                  <a:cubicBezTo>
                    <a:pt x="152" y="152"/>
                    <a:pt x="154" y="150"/>
                    <a:pt x="155" y="149"/>
                  </a:cubicBezTo>
                  <a:cubicBezTo>
                    <a:pt x="156" y="148"/>
                    <a:pt x="158" y="146"/>
                    <a:pt x="158" y="145"/>
                  </a:cubicBezTo>
                  <a:cubicBezTo>
                    <a:pt x="159" y="144"/>
                    <a:pt x="161" y="141"/>
                    <a:pt x="162" y="141"/>
                  </a:cubicBezTo>
                  <a:cubicBezTo>
                    <a:pt x="163" y="140"/>
                    <a:pt x="166" y="139"/>
                    <a:pt x="168" y="139"/>
                  </a:cubicBezTo>
                  <a:cubicBezTo>
                    <a:pt x="168" y="138"/>
                    <a:pt x="170" y="138"/>
                    <a:pt x="171" y="138"/>
                  </a:cubicBezTo>
                  <a:cubicBezTo>
                    <a:pt x="172" y="135"/>
                    <a:pt x="172" y="129"/>
                    <a:pt x="171" y="126"/>
                  </a:cubicBezTo>
                  <a:cubicBezTo>
                    <a:pt x="170" y="125"/>
                    <a:pt x="168" y="122"/>
                    <a:pt x="167" y="121"/>
                  </a:cubicBezTo>
                  <a:cubicBezTo>
                    <a:pt x="166" y="120"/>
                    <a:pt x="164" y="118"/>
                    <a:pt x="164" y="117"/>
                  </a:cubicBezTo>
                  <a:cubicBezTo>
                    <a:pt x="163" y="116"/>
                    <a:pt x="163" y="114"/>
                    <a:pt x="163" y="113"/>
                  </a:cubicBezTo>
                  <a:cubicBezTo>
                    <a:pt x="164" y="113"/>
                    <a:pt x="165" y="113"/>
                    <a:pt x="166" y="113"/>
                  </a:cubicBezTo>
                  <a:cubicBezTo>
                    <a:pt x="166" y="112"/>
                    <a:pt x="167" y="110"/>
                    <a:pt x="167" y="109"/>
                  </a:cubicBezTo>
                  <a:cubicBezTo>
                    <a:pt x="167" y="108"/>
                    <a:pt x="167" y="106"/>
                    <a:pt x="166" y="105"/>
                  </a:cubicBezTo>
                  <a:cubicBezTo>
                    <a:pt x="166" y="104"/>
                    <a:pt x="165" y="104"/>
                    <a:pt x="164" y="103"/>
                  </a:cubicBezTo>
                  <a:cubicBezTo>
                    <a:pt x="163" y="102"/>
                    <a:pt x="161" y="101"/>
                    <a:pt x="161" y="100"/>
                  </a:cubicBezTo>
                  <a:cubicBezTo>
                    <a:pt x="160" y="99"/>
                    <a:pt x="158" y="96"/>
                    <a:pt x="157" y="95"/>
                  </a:cubicBezTo>
                  <a:cubicBezTo>
                    <a:pt x="156" y="94"/>
                    <a:pt x="153" y="92"/>
                    <a:pt x="152" y="90"/>
                  </a:cubicBezTo>
                  <a:cubicBezTo>
                    <a:pt x="151" y="89"/>
                    <a:pt x="150" y="87"/>
                    <a:pt x="149" y="86"/>
                  </a:cubicBezTo>
                  <a:cubicBezTo>
                    <a:pt x="148" y="85"/>
                    <a:pt x="147" y="84"/>
                    <a:pt x="145" y="83"/>
                  </a:cubicBezTo>
                  <a:cubicBezTo>
                    <a:pt x="144" y="83"/>
                    <a:pt x="141" y="83"/>
                    <a:pt x="139" y="83"/>
                  </a:cubicBezTo>
                  <a:cubicBezTo>
                    <a:pt x="137" y="83"/>
                    <a:pt x="132" y="84"/>
                    <a:pt x="130" y="84"/>
                  </a:cubicBezTo>
                  <a:cubicBezTo>
                    <a:pt x="128" y="85"/>
                    <a:pt x="125" y="85"/>
                    <a:pt x="124" y="84"/>
                  </a:cubicBezTo>
                  <a:cubicBezTo>
                    <a:pt x="123" y="84"/>
                    <a:pt x="122" y="82"/>
                    <a:pt x="121" y="81"/>
                  </a:cubicBezTo>
                  <a:cubicBezTo>
                    <a:pt x="120" y="80"/>
                    <a:pt x="119" y="77"/>
                    <a:pt x="118" y="76"/>
                  </a:cubicBezTo>
                  <a:cubicBezTo>
                    <a:pt x="117" y="75"/>
                    <a:pt x="115" y="73"/>
                    <a:pt x="114" y="73"/>
                  </a:cubicBezTo>
                  <a:cubicBezTo>
                    <a:pt x="113" y="73"/>
                    <a:pt x="110" y="74"/>
                    <a:pt x="109" y="74"/>
                  </a:cubicBezTo>
                  <a:cubicBezTo>
                    <a:pt x="107" y="75"/>
                    <a:pt x="103" y="78"/>
                    <a:pt x="102" y="80"/>
                  </a:cubicBezTo>
                  <a:cubicBezTo>
                    <a:pt x="101" y="81"/>
                    <a:pt x="100" y="83"/>
                    <a:pt x="100" y="84"/>
                  </a:cubicBezTo>
                  <a:cubicBezTo>
                    <a:pt x="99" y="85"/>
                    <a:pt x="101" y="86"/>
                    <a:pt x="101" y="87"/>
                  </a:cubicBezTo>
                  <a:cubicBezTo>
                    <a:pt x="100" y="88"/>
                    <a:pt x="98" y="90"/>
                    <a:pt x="97" y="91"/>
                  </a:cubicBezTo>
                  <a:cubicBezTo>
                    <a:pt x="96" y="92"/>
                    <a:pt x="92" y="93"/>
                    <a:pt x="91" y="94"/>
                  </a:cubicBezTo>
                  <a:cubicBezTo>
                    <a:pt x="89" y="94"/>
                    <a:pt x="85" y="94"/>
                    <a:pt x="84" y="95"/>
                  </a:cubicBezTo>
                  <a:cubicBezTo>
                    <a:pt x="82" y="95"/>
                    <a:pt x="78" y="95"/>
                    <a:pt x="77" y="96"/>
                  </a:cubicBezTo>
                  <a:cubicBezTo>
                    <a:pt x="75" y="97"/>
                    <a:pt x="72" y="98"/>
                    <a:pt x="71" y="100"/>
                  </a:cubicBezTo>
                  <a:cubicBezTo>
                    <a:pt x="70" y="101"/>
                    <a:pt x="69" y="103"/>
                    <a:pt x="69" y="105"/>
                  </a:cubicBezTo>
                  <a:cubicBezTo>
                    <a:pt x="69" y="107"/>
                    <a:pt x="70" y="112"/>
                    <a:pt x="70" y="115"/>
                  </a:cubicBezTo>
                  <a:cubicBezTo>
                    <a:pt x="70" y="117"/>
                    <a:pt x="71" y="121"/>
                    <a:pt x="72" y="123"/>
                  </a:cubicBezTo>
                  <a:cubicBezTo>
                    <a:pt x="72" y="125"/>
                    <a:pt x="73" y="129"/>
                    <a:pt x="74" y="131"/>
                  </a:cubicBezTo>
                  <a:cubicBezTo>
                    <a:pt x="75" y="132"/>
                    <a:pt x="79" y="133"/>
                    <a:pt x="81" y="132"/>
                  </a:cubicBezTo>
                  <a:cubicBezTo>
                    <a:pt x="82" y="132"/>
                    <a:pt x="82" y="129"/>
                    <a:pt x="83" y="128"/>
                  </a:cubicBezTo>
                  <a:cubicBezTo>
                    <a:pt x="85" y="127"/>
                    <a:pt x="87" y="128"/>
                    <a:pt x="88" y="128"/>
                  </a:cubicBezTo>
                  <a:cubicBezTo>
                    <a:pt x="89" y="129"/>
                    <a:pt x="91" y="131"/>
                    <a:pt x="92" y="132"/>
                  </a:cubicBezTo>
                  <a:cubicBezTo>
                    <a:pt x="93" y="133"/>
                    <a:pt x="95" y="137"/>
                    <a:pt x="95" y="139"/>
                  </a:cubicBezTo>
                  <a:cubicBezTo>
                    <a:pt x="95" y="141"/>
                    <a:pt x="94" y="146"/>
                    <a:pt x="95" y="148"/>
                  </a:cubicBezTo>
                  <a:cubicBezTo>
                    <a:pt x="95" y="149"/>
                    <a:pt x="96" y="151"/>
                    <a:pt x="97" y="151"/>
                  </a:cubicBezTo>
                  <a:cubicBezTo>
                    <a:pt x="98" y="151"/>
                    <a:pt x="101" y="151"/>
                    <a:pt x="102" y="150"/>
                  </a:cubicBezTo>
                  <a:cubicBezTo>
                    <a:pt x="102" y="150"/>
                    <a:pt x="102" y="149"/>
                    <a:pt x="103" y="149"/>
                  </a:cubicBezTo>
                  <a:cubicBezTo>
                    <a:pt x="103" y="149"/>
                    <a:pt x="104" y="148"/>
                    <a:pt x="105" y="149"/>
                  </a:cubicBezTo>
                  <a:cubicBezTo>
                    <a:pt x="106" y="149"/>
                    <a:pt x="106" y="152"/>
                    <a:pt x="106" y="153"/>
                  </a:cubicBezTo>
                  <a:cubicBezTo>
                    <a:pt x="107" y="154"/>
                    <a:pt x="108" y="156"/>
                    <a:pt x="109" y="157"/>
                  </a:cubicBezTo>
                  <a:cubicBezTo>
                    <a:pt x="110" y="158"/>
                    <a:pt x="112" y="159"/>
                    <a:pt x="113" y="160"/>
                  </a:cubicBezTo>
                  <a:cubicBezTo>
                    <a:pt x="114" y="161"/>
                    <a:pt x="114" y="163"/>
                    <a:pt x="115" y="165"/>
                  </a:cubicBezTo>
                  <a:cubicBezTo>
                    <a:pt x="115" y="166"/>
                    <a:pt x="115" y="167"/>
                    <a:pt x="115" y="168"/>
                  </a:cubicBezTo>
                  <a:cubicBezTo>
                    <a:pt x="115" y="169"/>
                    <a:pt x="114" y="170"/>
                    <a:pt x="113" y="171"/>
                  </a:cubicBezTo>
                  <a:cubicBezTo>
                    <a:pt x="113" y="171"/>
                    <a:pt x="112" y="172"/>
                    <a:pt x="112" y="173"/>
                  </a:cubicBezTo>
                  <a:cubicBezTo>
                    <a:pt x="111" y="173"/>
                    <a:pt x="110" y="174"/>
                    <a:pt x="109" y="175"/>
                  </a:cubicBezTo>
                  <a:cubicBezTo>
                    <a:pt x="108" y="176"/>
                    <a:pt x="106" y="178"/>
                    <a:pt x="106" y="179"/>
                  </a:cubicBezTo>
                  <a:cubicBezTo>
                    <a:pt x="105" y="180"/>
                    <a:pt x="106" y="182"/>
                    <a:pt x="106" y="183"/>
                  </a:cubicBezTo>
                  <a:cubicBezTo>
                    <a:pt x="107" y="184"/>
                    <a:pt x="109" y="185"/>
                    <a:pt x="110" y="185"/>
                  </a:cubicBezTo>
                  <a:cubicBezTo>
                    <a:pt x="112" y="186"/>
                    <a:pt x="116" y="185"/>
                    <a:pt x="118" y="184"/>
                  </a:cubicBezTo>
                  <a:cubicBezTo>
                    <a:pt x="119" y="184"/>
                    <a:pt x="121" y="182"/>
                    <a:pt x="122" y="182"/>
                  </a:cubicBezTo>
                  <a:cubicBezTo>
                    <a:pt x="123" y="181"/>
                    <a:pt x="124" y="180"/>
                    <a:pt x="125" y="179"/>
                  </a:cubicBezTo>
                  <a:cubicBezTo>
                    <a:pt x="125" y="179"/>
                    <a:pt x="127" y="179"/>
                    <a:pt x="128" y="179"/>
                  </a:cubicBezTo>
                  <a:cubicBezTo>
                    <a:pt x="129" y="179"/>
                    <a:pt x="131" y="180"/>
                    <a:pt x="132" y="180"/>
                  </a:cubicBezTo>
                  <a:cubicBezTo>
                    <a:pt x="132" y="181"/>
                    <a:pt x="132" y="183"/>
                    <a:pt x="131" y="184"/>
                  </a:cubicBezTo>
                  <a:cubicBezTo>
                    <a:pt x="131" y="185"/>
                    <a:pt x="128" y="185"/>
                    <a:pt x="127" y="186"/>
                  </a:cubicBezTo>
                  <a:cubicBezTo>
                    <a:pt x="126" y="187"/>
                    <a:pt x="123" y="187"/>
                    <a:pt x="122" y="188"/>
                  </a:cubicBezTo>
                  <a:cubicBezTo>
                    <a:pt x="121" y="190"/>
                    <a:pt x="119" y="193"/>
                    <a:pt x="119" y="194"/>
                  </a:cubicBezTo>
                  <a:cubicBezTo>
                    <a:pt x="118" y="196"/>
                    <a:pt x="119" y="200"/>
                    <a:pt x="119" y="202"/>
                  </a:cubicBezTo>
                  <a:cubicBezTo>
                    <a:pt x="119" y="202"/>
                    <a:pt x="118" y="202"/>
                    <a:pt x="118" y="203"/>
                  </a:cubicBezTo>
                  <a:cubicBezTo>
                    <a:pt x="115" y="203"/>
                    <a:pt x="112" y="203"/>
                    <a:pt x="110" y="203"/>
                  </a:cubicBezTo>
                  <a:cubicBezTo>
                    <a:pt x="107" y="202"/>
                    <a:pt x="102" y="199"/>
                    <a:pt x="99" y="198"/>
                  </a:cubicBezTo>
                  <a:cubicBezTo>
                    <a:pt x="96" y="197"/>
                    <a:pt x="88" y="196"/>
                    <a:pt x="85" y="195"/>
                  </a:cubicBezTo>
                  <a:cubicBezTo>
                    <a:pt x="81" y="194"/>
                    <a:pt x="73" y="190"/>
                    <a:pt x="70" y="189"/>
                  </a:cubicBezTo>
                  <a:cubicBezTo>
                    <a:pt x="67" y="188"/>
                    <a:pt x="62" y="187"/>
                    <a:pt x="60" y="186"/>
                  </a:cubicBezTo>
                  <a:cubicBezTo>
                    <a:pt x="57" y="185"/>
                    <a:pt x="54" y="183"/>
                    <a:pt x="51" y="182"/>
                  </a:cubicBezTo>
                  <a:cubicBezTo>
                    <a:pt x="49" y="181"/>
                    <a:pt x="44" y="180"/>
                    <a:pt x="42" y="180"/>
                  </a:cubicBezTo>
                  <a:cubicBezTo>
                    <a:pt x="40" y="179"/>
                    <a:pt x="37" y="180"/>
                    <a:pt x="36" y="180"/>
                  </a:cubicBezTo>
                  <a:cubicBezTo>
                    <a:pt x="32" y="180"/>
                    <a:pt x="25" y="180"/>
                    <a:pt x="22" y="180"/>
                  </a:cubicBezTo>
                  <a:cubicBezTo>
                    <a:pt x="20" y="179"/>
                    <a:pt x="16" y="177"/>
                    <a:pt x="14" y="177"/>
                  </a:cubicBezTo>
                  <a:cubicBezTo>
                    <a:pt x="13" y="177"/>
                    <a:pt x="9" y="177"/>
                    <a:pt x="8" y="176"/>
                  </a:cubicBezTo>
                  <a:cubicBezTo>
                    <a:pt x="6" y="175"/>
                    <a:pt x="2" y="174"/>
                    <a:pt x="1" y="172"/>
                  </a:cubicBezTo>
                  <a:cubicBezTo>
                    <a:pt x="0" y="170"/>
                    <a:pt x="1" y="166"/>
                    <a:pt x="1" y="164"/>
                  </a:cubicBezTo>
                  <a:cubicBezTo>
                    <a:pt x="1" y="162"/>
                    <a:pt x="1" y="156"/>
                    <a:pt x="1" y="153"/>
                  </a:cubicBezTo>
                  <a:cubicBezTo>
                    <a:pt x="1" y="150"/>
                    <a:pt x="0" y="146"/>
                    <a:pt x="1" y="143"/>
                  </a:cubicBezTo>
                  <a:cubicBezTo>
                    <a:pt x="2" y="139"/>
                    <a:pt x="5" y="133"/>
                    <a:pt x="7" y="130"/>
                  </a:cubicBezTo>
                  <a:cubicBezTo>
                    <a:pt x="8" y="128"/>
                    <a:pt x="12" y="122"/>
                    <a:pt x="14" y="120"/>
                  </a:cubicBezTo>
                  <a:cubicBezTo>
                    <a:pt x="16" y="118"/>
                    <a:pt x="20" y="116"/>
                    <a:pt x="22" y="115"/>
                  </a:cubicBezTo>
                  <a:cubicBezTo>
                    <a:pt x="24" y="114"/>
                    <a:pt x="29" y="111"/>
                    <a:pt x="30" y="109"/>
                  </a:cubicBezTo>
                  <a:cubicBezTo>
                    <a:pt x="31" y="107"/>
                    <a:pt x="33" y="104"/>
                    <a:pt x="34" y="102"/>
                  </a:cubicBezTo>
                  <a:cubicBezTo>
                    <a:pt x="34" y="100"/>
                    <a:pt x="35" y="95"/>
                    <a:pt x="36" y="93"/>
                  </a:cubicBezTo>
                  <a:cubicBezTo>
                    <a:pt x="37" y="89"/>
                    <a:pt x="38" y="82"/>
                    <a:pt x="40" y="78"/>
                  </a:cubicBezTo>
                  <a:cubicBezTo>
                    <a:pt x="41" y="75"/>
                    <a:pt x="46" y="68"/>
                    <a:pt x="48" y="65"/>
                  </a:cubicBezTo>
                  <a:cubicBezTo>
                    <a:pt x="51" y="63"/>
                    <a:pt x="56" y="58"/>
                    <a:pt x="60" y="57"/>
                  </a:cubicBezTo>
                  <a:cubicBezTo>
                    <a:pt x="62" y="56"/>
                    <a:pt x="69" y="57"/>
                    <a:pt x="72" y="57"/>
                  </a:cubicBezTo>
                  <a:cubicBezTo>
                    <a:pt x="75" y="56"/>
                    <a:pt x="81" y="55"/>
                    <a:pt x="83" y="53"/>
                  </a:cubicBezTo>
                  <a:cubicBezTo>
                    <a:pt x="83" y="53"/>
                    <a:pt x="84" y="51"/>
                    <a:pt x="84" y="50"/>
                  </a:cubicBezTo>
                  <a:cubicBezTo>
                    <a:pt x="84" y="47"/>
                    <a:pt x="81" y="42"/>
                    <a:pt x="79" y="40"/>
                  </a:cubicBezTo>
                  <a:cubicBezTo>
                    <a:pt x="78" y="39"/>
                    <a:pt x="77" y="39"/>
                    <a:pt x="76" y="39"/>
                  </a:cubicBezTo>
                  <a:cubicBezTo>
                    <a:pt x="75" y="38"/>
                    <a:pt x="74" y="37"/>
                    <a:pt x="74" y="36"/>
                  </a:cubicBezTo>
                  <a:cubicBezTo>
                    <a:pt x="73" y="34"/>
                    <a:pt x="73" y="29"/>
                    <a:pt x="74" y="27"/>
                  </a:cubicBezTo>
                  <a:cubicBezTo>
                    <a:pt x="74" y="25"/>
                    <a:pt x="77" y="20"/>
                    <a:pt x="79" y="18"/>
                  </a:cubicBezTo>
                  <a:cubicBezTo>
                    <a:pt x="80" y="16"/>
                    <a:pt x="82" y="13"/>
                    <a:pt x="83" y="12"/>
                  </a:cubicBezTo>
                  <a:cubicBezTo>
                    <a:pt x="85" y="11"/>
                    <a:pt x="88" y="9"/>
                    <a:pt x="90" y="8"/>
                  </a:cubicBezTo>
                  <a:cubicBezTo>
                    <a:pt x="92" y="8"/>
                    <a:pt x="95" y="9"/>
                    <a:pt x="96" y="8"/>
                  </a:cubicBezTo>
                  <a:cubicBezTo>
                    <a:pt x="98" y="8"/>
                    <a:pt x="102" y="5"/>
                    <a:pt x="104" y="4"/>
                  </a:cubicBezTo>
                  <a:cubicBezTo>
                    <a:pt x="105" y="3"/>
                    <a:pt x="107" y="1"/>
                    <a:pt x="108" y="0"/>
                  </a:cubicBezTo>
                  <a:cubicBezTo>
                    <a:pt x="109" y="1"/>
                    <a:pt x="110" y="3"/>
                    <a:pt x="111" y="3"/>
                  </a:cubicBezTo>
                  <a:cubicBezTo>
                    <a:pt x="112" y="4"/>
                    <a:pt x="114" y="5"/>
                    <a:pt x="115" y="6"/>
                  </a:cubicBezTo>
                  <a:cubicBezTo>
                    <a:pt x="117" y="7"/>
                    <a:pt x="123" y="9"/>
                    <a:pt x="123" y="9"/>
                  </a:cubicBezTo>
                  <a:cubicBezTo>
                    <a:pt x="123" y="10"/>
                    <a:pt x="128" y="12"/>
                    <a:pt x="129" y="13"/>
                  </a:cubicBezTo>
                  <a:cubicBezTo>
                    <a:pt x="131" y="14"/>
                    <a:pt x="133" y="16"/>
                    <a:pt x="135" y="17"/>
                  </a:cubicBezTo>
                  <a:cubicBezTo>
                    <a:pt x="136" y="18"/>
                    <a:pt x="140" y="21"/>
                    <a:pt x="141" y="22"/>
                  </a:cubicBezTo>
                  <a:cubicBezTo>
                    <a:pt x="143" y="24"/>
                    <a:pt x="146" y="27"/>
                    <a:pt x="147" y="29"/>
                  </a:cubicBezTo>
                  <a:cubicBezTo>
                    <a:pt x="149" y="31"/>
                    <a:pt x="151" y="36"/>
                    <a:pt x="152" y="39"/>
                  </a:cubicBezTo>
                  <a:cubicBezTo>
                    <a:pt x="153" y="41"/>
                    <a:pt x="155" y="44"/>
                    <a:pt x="157" y="46"/>
                  </a:cubicBezTo>
                  <a:cubicBezTo>
                    <a:pt x="158" y="47"/>
                    <a:pt x="160" y="48"/>
                    <a:pt x="161" y="49"/>
                  </a:cubicBezTo>
                  <a:cubicBezTo>
                    <a:pt x="163" y="50"/>
                    <a:pt x="166" y="51"/>
                    <a:pt x="167" y="52"/>
                  </a:cubicBezTo>
                  <a:cubicBezTo>
                    <a:pt x="168" y="52"/>
                    <a:pt x="169" y="53"/>
                    <a:pt x="170" y="54"/>
                  </a:cubicBezTo>
                  <a:cubicBezTo>
                    <a:pt x="171" y="55"/>
                    <a:pt x="171" y="59"/>
                    <a:pt x="171" y="61"/>
                  </a:cubicBezTo>
                  <a:cubicBezTo>
                    <a:pt x="172" y="62"/>
                    <a:pt x="172" y="65"/>
                    <a:pt x="173" y="67"/>
                  </a:cubicBezTo>
                  <a:cubicBezTo>
                    <a:pt x="174" y="68"/>
                    <a:pt x="175" y="71"/>
                    <a:pt x="176" y="72"/>
                  </a:cubicBezTo>
                  <a:cubicBezTo>
                    <a:pt x="177" y="72"/>
                    <a:pt x="179" y="73"/>
                    <a:pt x="180" y="73"/>
                  </a:cubicBezTo>
                  <a:cubicBezTo>
                    <a:pt x="182" y="74"/>
                    <a:pt x="185" y="76"/>
                    <a:pt x="186" y="78"/>
                  </a:cubicBezTo>
                  <a:cubicBezTo>
                    <a:pt x="187" y="80"/>
                    <a:pt x="188" y="85"/>
                    <a:pt x="189" y="87"/>
                  </a:cubicBezTo>
                  <a:cubicBezTo>
                    <a:pt x="189" y="90"/>
                    <a:pt x="190" y="98"/>
                    <a:pt x="190" y="98"/>
                  </a:cubicBezTo>
                  <a:cubicBezTo>
                    <a:pt x="190" y="99"/>
                    <a:pt x="196" y="106"/>
                    <a:pt x="198" y="109"/>
                  </a:cubicBezTo>
                  <a:cubicBezTo>
                    <a:pt x="199" y="111"/>
                    <a:pt x="202" y="114"/>
                    <a:pt x="203" y="116"/>
                  </a:cubicBezTo>
                  <a:cubicBezTo>
                    <a:pt x="204" y="119"/>
                    <a:pt x="206" y="124"/>
                    <a:pt x="206" y="12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05" name="Freeform 132">
              <a:extLst>
                <a:ext uri="{FF2B5EF4-FFF2-40B4-BE49-F238E27FC236}">
                  <a16:creationId xmlns:a16="http://schemas.microsoft.com/office/drawing/2014/main" id="{77B5E1DC-9FD6-43C6-86FB-D8898120D228}"/>
                </a:ext>
              </a:extLst>
            </p:cNvPr>
            <p:cNvSpPr>
              <a:spLocks/>
            </p:cNvSpPr>
            <p:nvPr/>
          </p:nvSpPr>
          <p:spPr bwMode="auto">
            <a:xfrm>
              <a:off x="5014247" y="3749121"/>
              <a:ext cx="634411" cy="374140"/>
            </a:xfrm>
            <a:custGeom>
              <a:avLst/>
              <a:gdLst/>
              <a:ahLst/>
              <a:cxnLst>
                <a:cxn ang="0">
                  <a:pos x="22" y="112"/>
                </a:cxn>
                <a:cxn ang="0">
                  <a:pos x="8" y="107"/>
                </a:cxn>
                <a:cxn ang="0">
                  <a:pos x="0" y="99"/>
                </a:cxn>
                <a:cxn ang="0">
                  <a:pos x="4" y="84"/>
                </a:cxn>
                <a:cxn ang="0">
                  <a:pos x="19" y="63"/>
                </a:cxn>
                <a:cxn ang="0">
                  <a:pos x="30" y="57"/>
                </a:cxn>
                <a:cxn ang="0">
                  <a:pos x="35" y="43"/>
                </a:cxn>
                <a:cxn ang="0">
                  <a:pos x="40" y="20"/>
                </a:cxn>
                <a:cxn ang="0">
                  <a:pos x="44" y="4"/>
                </a:cxn>
                <a:cxn ang="0">
                  <a:pos x="48" y="2"/>
                </a:cxn>
                <a:cxn ang="0">
                  <a:pos x="90" y="17"/>
                </a:cxn>
                <a:cxn ang="0">
                  <a:pos x="115" y="31"/>
                </a:cxn>
                <a:cxn ang="0">
                  <a:pos x="138" y="57"/>
                </a:cxn>
                <a:cxn ang="0">
                  <a:pos x="159" y="71"/>
                </a:cxn>
                <a:cxn ang="0">
                  <a:pos x="176" y="63"/>
                </a:cxn>
                <a:cxn ang="0">
                  <a:pos x="178" y="54"/>
                </a:cxn>
                <a:cxn ang="0">
                  <a:pos x="170" y="49"/>
                </a:cxn>
                <a:cxn ang="0">
                  <a:pos x="160" y="44"/>
                </a:cxn>
                <a:cxn ang="0">
                  <a:pos x="155" y="35"/>
                </a:cxn>
                <a:cxn ang="0">
                  <a:pos x="164" y="27"/>
                </a:cxn>
                <a:cxn ang="0">
                  <a:pos x="179" y="25"/>
                </a:cxn>
                <a:cxn ang="0">
                  <a:pos x="191" y="31"/>
                </a:cxn>
                <a:cxn ang="0">
                  <a:pos x="207" y="33"/>
                </a:cxn>
                <a:cxn ang="0">
                  <a:pos x="222" y="35"/>
                </a:cxn>
                <a:cxn ang="0">
                  <a:pos x="230" y="41"/>
                </a:cxn>
                <a:cxn ang="0">
                  <a:pos x="235" y="52"/>
                </a:cxn>
                <a:cxn ang="0">
                  <a:pos x="243" y="70"/>
                </a:cxn>
                <a:cxn ang="0">
                  <a:pos x="230" y="73"/>
                </a:cxn>
                <a:cxn ang="0">
                  <a:pos x="220" y="81"/>
                </a:cxn>
                <a:cxn ang="0">
                  <a:pos x="196" y="82"/>
                </a:cxn>
                <a:cxn ang="0">
                  <a:pos x="184" y="87"/>
                </a:cxn>
                <a:cxn ang="0">
                  <a:pos x="184" y="97"/>
                </a:cxn>
                <a:cxn ang="0">
                  <a:pos x="195" y="103"/>
                </a:cxn>
                <a:cxn ang="0">
                  <a:pos x="212" y="103"/>
                </a:cxn>
                <a:cxn ang="0">
                  <a:pos x="228" y="116"/>
                </a:cxn>
                <a:cxn ang="0">
                  <a:pos x="226" y="128"/>
                </a:cxn>
                <a:cxn ang="0">
                  <a:pos x="217" y="135"/>
                </a:cxn>
                <a:cxn ang="0">
                  <a:pos x="225" y="142"/>
                </a:cxn>
                <a:cxn ang="0">
                  <a:pos x="213" y="143"/>
                </a:cxn>
                <a:cxn ang="0">
                  <a:pos x="189" y="133"/>
                </a:cxn>
                <a:cxn ang="0">
                  <a:pos x="171" y="130"/>
                </a:cxn>
                <a:cxn ang="0">
                  <a:pos x="136" y="132"/>
                </a:cxn>
                <a:cxn ang="0">
                  <a:pos x="88" y="114"/>
                </a:cxn>
                <a:cxn ang="0">
                  <a:pos x="57" y="113"/>
                </a:cxn>
                <a:cxn ang="0">
                  <a:pos x="32" y="115"/>
                </a:cxn>
              </a:cxnLst>
              <a:rect l="0" t="0" r="r" b="b"/>
              <a:pathLst>
                <a:path w="243" h="143">
                  <a:moveTo>
                    <a:pt x="32" y="115"/>
                  </a:moveTo>
                  <a:cubicBezTo>
                    <a:pt x="29" y="114"/>
                    <a:pt x="24" y="112"/>
                    <a:pt x="22" y="112"/>
                  </a:cubicBezTo>
                  <a:cubicBezTo>
                    <a:pt x="19" y="111"/>
                    <a:pt x="14" y="111"/>
                    <a:pt x="12" y="110"/>
                  </a:cubicBezTo>
                  <a:cubicBezTo>
                    <a:pt x="11" y="109"/>
                    <a:pt x="9" y="108"/>
                    <a:pt x="8" y="107"/>
                  </a:cubicBezTo>
                  <a:cubicBezTo>
                    <a:pt x="7" y="105"/>
                    <a:pt x="5" y="102"/>
                    <a:pt x="4" y="101"/>
                  </a:cubicBezTo>
                  <a:cubicBezTo>
                    <a:pt x="3" y="100"/>
                    <a:pt x="1" y="100"/>
                    <a:pt x="0" y="99"/>
                  </a:cubicBezTo>
                  <a:cubicBezTo>
                    <a:pt x="0" y="98"/>
                    <a:pt x="0" y="96"/>
                    <a:pt x="0" y="95"/>
                  </a:cubicBezTo>
                  <a:cubicBezTo>
                    <a:pt x="0" y="92"/>
                    <a:pt x="3" y="87"/>
                    <a:pt x="4" y="84"/>
                  </a:cubicBezTo>
                  <a:cubicBezTo>
                    <a:pt x="6" y="81"/>
                    <a:pt x="10" y="75"/>
                    <a:pt x="12" y="72"/>
                  </a:cubicBezTo>
                  <a:cubicBezTo>
                    <a:pt x="14" y="69"/>
                    <a:pt x="17" y="65"/>
                    <a:pt x="19" y="63"/>
                  </a:cubicBezTo>
                  <a:cubicBezTo>
                    <a:pt x="20" y="61"/>
                    <a:pt x="22" y="57"/>
                    <a:pt x="24" y="57"/>
                  </a:cubicBezTo>
                  <a:cubicBezTo>
                    <a:pt x="25" y="56"/>
                    <a:pt x="28" y="57"/>
                    <a:pt x="30" y="57"/>
                  </a:cubicBezTo>
                  <a:cubicBezTo>
                    <a:pt x="30" y="56"/>
                    <a:pt x="32" y="55"/>
                    <a:pt x="32" y="54"/>
                  </a:cubicBezTo>
                  <a:cubicBezTo>
                    <a:pt x="33" y="52"/>
                    <a:pt x="34" y="46"/>
                    <a:pt x="35" y="43"/>
                  </a:cubicBezTo>
                  <a:cubicBezTo>
                    <a:pt x="35" y="40"/>
                    <a:pt x="36" y="35"/>
                    <a:pt x="37" y="33"/>
                  </a:cubicBezTo>
                  <a:cubicBezTo>
                    <a:pt x="38" y="29"/>
                    <a:pt x="39" y="23"/>
                    <a:pt x="40" y="20"/>
                  </a:cubicBezTo>
                  <a:cubicBezTo>
                    <a:pt x="41" y="17"/>
                    <a:pt x="43" y="12"/>
                    <a:pt x="43" y="10"/>
                  </a:cubicBezTo>
                  <a:cubicBezTo>
                    <a:pt x="43" y="8"/>
                    <a:pt x="44" y="5"/>
                    <a:pt x="44" y="4"/>
                  </a:cubicBezTo>
                  <a:cubicBezTo>
                    <a:pt x="44" y="3"/>
                    <a:pt x="44" y="2"/>
                    <a:pt x="44" y="0"/>
                  </a:cubicBezTo>
                  <a:cubicBezTo>
                    <a:pt x="45" y="1"/>
                    <a:pt x="47" y="1"/>
                    <a:pt x="48" y="2"/>
                  </a:cubicBezTo>
                  <a:cubicBezTo>
                    <a:pt x="54" y="3"/>
                    <a:pt x="67" y="7"/>
                    <a:pt x="73" y="9"/>
                  </a:cubicBezTo>
                  <a:cubicBezTo>
                    <a:pt x="77" y="11"/>
                    <a:pt x="86" y="15"/>
                    <a:pt x="90" y="17"/>
                  </a:cubicBezTo>
                  <a:cubicBezTo>
                    <a:pt x="93" y="18"/>
                    <a:pt x="98" y="21"/>
                    <a:pt x="101" y="23"/>
                  </a:cubicBezTo>
                  <a:cubicBezTo>
                    <a:pt x="105" y="25"/>
                    <a:pt x="112" y="28"/>
                    <a:pt x="115" y="31"/>
                  </a:cubicBezTo>
                  <a:cubicBezTo>
                    <a:pt x="118" y="33"/>
                    <a:pt x="124" y="39"/>
                    <a:pt x="127" y="42"/>
                  </a:cubicBezTo>
                  <a:cubicBezTo>
                    <a:pt x="130" y="45"/>
                    <a:pt x="135" y="54"/>
                    <a:pt x="138" y="57"/>
                  </a:cubicBezTo>
                  <a:cubicBezTo>
                    <a:pt x="140" y="60"/>
                    <a:pt x="145" y="66"/>
                    <a:pt x="149" y="67"/>
                  </a:cubicBezTo>
                  <a:cubicBezTo>
                    <a:pt x="151" y="69"/>
                    <a:pt x="156" y="71"/>
                    <a:pt x="159" y="71"/>
                  </a:cubicBezTo>
                  <a:cubicBezTo>
                    <a:pt x="162" y="71"/>
                    <a:pt x="167" y="67"/>
                    <a:pt x="170" y="66"/>
                  </a:cubicBezTo>
                  <a:cubicBezTo>
                    <a:pt x="172" y="65"/>
                    <a:pt x="175" y="64"/>
                    <a:pt x="176" y="63"/>
                  </a:cubicBezTo>
                  <a:cubicBezTo>
                    <a:pt x="177" y="62"/>
                    <a:pt x="178" y="60"/>
                    <a:pt x="178" y="59"/>
                  </a:cubicBezTo>
                  <a:cubicBezTo>
                    <a:pt x="179" y="58"/>
                    <a:pt x="179" y="55"/>
                    <a:pt x="178" y="54"/>
                  </a:cubicBezTo>
                  <a:cubicBezTo>
                    <a:pt x="177" y="53"/>
                    <a:pt x="175" y="53"/>
                    <a:pt x="174" y="52"/>
                  </a:cubicBezTo>
                  <a:cubicBezTo>
                    <a:pt x="173" y="51"/>
                    <a:pt x="171" y="50"/>
                    <a:pt x="170" y="49"/>
                  </a:cubicBezTo>
                  <a:cubicBezTo>
                    <a:pt x="169" y="49"/>
                    <a:pt x="169" y="47"/>
                    <a:pt x="168" y="46"/>
                  </a:cubicBezTo>
                  <a:cubicBezTo>
                    <a:pt x="166" y="45"/>
                    <a:pt x="162" y="45"/>
                    <a:pt x="160" y="44"/>
                  </a:cubicBezTo>
                  <a:cubicBezTo>
                    <a:pt x="159" y="43"/>
                    <a:pt x="158" y="41"/>
                    <a:pt x="157" y="40"/>
                  </a:cubicBezTo>
                  <a:cubicBezTo>
                    <a:pt x="157" y="39"/>
                    <a:pt x="155" y="37"/>
                    <a:pt x="155" y="35"/>
                  </a:cubicBezTo>
                  <a:cubicBezTo>
                    <a:pt x="155" y="34"/>
                    <a:pt x="157" y="33"/>
                    <a:pt x="158" y="32"/>
                  </a:cubicBezTo>
                  <a:cubicBezTo>
                    <a:pt x="159" y="31"/>
                    <a:pt x="162" y="28"/>
                    <a:pt x="164" y="27"/>
                  </a:cubicBezTo>
                  <a:cubicBezTo>
                    <a:pt x="165" y="27"/>
                    <a:pt x="169" y="26"/>
                    <a:pt x="170" y="25"/>
                  </a:cubicBezTo>
                  <a:cubicBezTo>
                    <a:pt x="173" y="25"/>
                    <a:pt x="177" y="25"/>
                    <a:pt x="179" y="25"/>
                  </a:cubicBezTo>
                  <a:cubicBezTo>
                    <a:pt x="181" y="25"/>
                    <a:pt x="185" y="27"/>
                    <a:pt x="187" y="27"/>
                  </a:cubicBezTo>
                  <a:cubicBezTo>
                    <a:pt x="188" y="28"/>
                    <a:pt x="190" y="30"/>
                    <a:pt x="191" y="31"/>
                  </a:cubicBezTo>
                  <a:cubicBezTo>
                    <a:pt x="193" y="31"/>
                    <a:pt x="196" y="33"/>
                    <a:pt x="198" y="33"/>
                  </a:cubicBezTo>
                  <a:cubicBezTo>
                    <a:pt x="200" y="33"/>
                    <a:pt x="204" y="32"/>
                    <a:pt x="207" y="33"/>
                  </a:cubicBezTo>
                  <a:cubicBezTo>
                    <a:pt x="209" y="33"/>
                    <a:pt x="212" y="34"/>
                    <a:pt x="214" y="34"/>
                  </a:cubicBezTo>
                  <a:cubicBezTo>
                    <a:pt x="216" y="34"/>
                    <a:pt x="220" y="35"/>
                    <a:pt x="222" y="35"/>
                  </a:cubicBezTo>
                  <a:cubicBezTo>
                    <a:pt x="223" y="35"/>
                    <a:pt x="226" y="36"/>
                    <a:pt x="229" y="36"/>
                  </a:cubicBezTo>
                  <a:cubicBezTo>
                    <a:pt x="230" y="38"/>
                    <a:pt x="230" y="40"/>
                    <a:pt x="230" y="41"/>
                  </a:cubicBezTo>
                  <a:cubicBezTo>
                    <a:pt x="230" y="42"/>
                    <a:pt x="230" y="45"/>
                    <a:pt x="230" y="46"/>
                  </a:cubicBezTo>
                  <a:cubicBezTo>
                    <a:pt x="231" y="48"/>
                    <a:pt x="234" y="51"/>
                    <a:pt x="235" y="52"/>
                  </a:cubicBezTo>
                  <a:cubicBezTo>
                    <a:pt x="236" y="55"/>
                    <a:pt x="238" y="60"/>
                    <a:pt x="239" y="63"/>
                  </a:cubicBezTo>
                  <a:cubicBezTo>
                    <a:pt x="240" y="65"/>
                    <a:pt x="241" y="68"/>
                    <a:pt x="243" y="70"/>
                  </a:cubicBezTo>
                  <a:cubicBezTo>
                    <a:pt x="241" y="71"/>
                    <a:pt x="239" y="73"/>
                    <a:pt x="238" y="73"/>
                  </a:cubicBezTo>
                  <a:cubicBezTo>
                    <a:pt x="236" y="73"/>
                    <a:pt x="232" y="72"/>
                    <a:pt x="230" y="73"/>
                  </a:cubicBezTo>
                  <a:cubicBezTo>
                    <a:pt x="228" y="74"/>
                    <a:pt x="225" y="77"/>
                    <a:pt x="224" y="78"/>
                  </a:cubicBezTo>
                  <a:cubicBezTo>
                    <a:pt x="223" y="79"/>
                    <a:pt x="221" y="81"/>
                    <a:pt x="220" y="81"/>
                  </a:cubicBezTo>
                  <a:cubicBezTo>
                    <a:pt x="216" y="82"/>
                    <a:pt x="209" y="81"/>
                    <a:pt x="205" y="81"/>
                  </a:cubicBezTo>
                  <a:cubicBezTo>
                    <a:pt x="203" y="81"/>
                    <a:pt x="198" y="82"/>
                    <a:pt x="196" y="82"/>
                  </a:cubicBezTo>
                  <a:cubicBezTo>
                    <a:pt x="194" y="83"/>
                    <a:pt x="190" y="84"/>
                    <a:pt x="188" y="85"/>
                  </a:cubicBezTo>
                  <a:cubicBezTo>
                    <a:pt x="187" y="85"/>
                    <a:pt x="185" y="87"/>
                    <a:pt x="184" y="87"/>
                  </a:cubicBezTo>
                  <a:cubicBezTo>
                    <a:pt x="184" y="88"/>
                    <a:pt x="183" y="91"/>
                    <a:pt x="183" y="92"/>
                  </a:cubicBezTo>
                  <a:cubicBezTo>
                    <a:pt x="183" y="93"/>
                    <a:pt x="184" y="96"/>
                    <a:pt x="184" y="97"/>
                  </a:cubicBezTo>
                  <a:cubicBezTo>
                    <a:pt x="185" y="98"/>
                    <a:pt x="187" y="100"/>
                    <a:pt x="188" y="101"/>
                  </a:cubicBezTo>
                  <a:cubicBezTo>
                    <a:pt x="190" y="102"/>
                    <a:pt x="193" y="103"/>
                    <a:pt x="195" y="103"/>
                  </a:cubicBezTo>
                  <a:cubicBezTo>
                    <a:pt x="198" y="103"/>
                    <a:pt x="203" y="102"/>
                    <a:pt x="206" y="102"/>
                  </a:cubicBezTo>
                  <a:cubicBezTo>
                    <a:pt x="207" y="102"/>
                    <a:pt x="210" y="102"/>
                    <a:pt x="212" y="103"/>
                  </a:cubicBezTo>
                  <a:cubicBezTo>
                    <a:pt x="215" y="104"/>
                    <a:pt x="220" y="108"/>
                    <a:pt x="223" y="110"/>
                  </a:cubicBezTo>
                  <a:cubicBezTo>
                    <a:pt x="224" y="111"/>
                    <a:pt x="227" y="114"/>
                    <a:pt x="228" y="116"/>
                  </a:cubicBezTo>
                  <a:cubicBezTo>
                    <a:pt x="229" y="117"/>
                    <a:pt x="229" y="121"/>
                    <a:pt x="229" y="122"/>
                  </a:cubicBezTo>
                  <a:cubicBezTo>
                    <a:pt x="229" y="124"/>
                    <a:pt x="227" y="127"/>
                    <a:pt x="226" y="128"/>
                  </a:cubicBezTo>
                  <a:cubicBezTo>
                    <a:pt x="225" y="128"/>
                    <a:pt x="223" y="129"/>
                    <a:pt x="222" y="130"/>
                  </a:cubicBezTo>
                  <a:cubicBezTo>
                    <a:pt x="221" y="131"/>
                    <a:pt x="217" y="133"/>
                    <a:pt x="217" y="135"/>
                  </a:cubicBezTo>
                  <a:cubicBezTo>
                    <a:pt x="217" y="136"/>
                    <a:pt x="220" y="138"/>
                    <a:pt x="221" y="139"/>
                  </a:cubicBezTo>
                  <a:cubicBezTo>
                    <a:pt x="222" y="140"/>
                    <a:pt x="223" y="141"/>
                    <a:pt x="225" y="142"/>
                  </a:cubicBezTo>
                  <a:cubicBezTo>
                    <a:pt x="224" y="143"/>
                    <a:pt x="223" y="143"/>
                    <a:pt x="222" y="143"/>
                  </a:cubicBezTo>
                  <a:cubicBezTo>
                    <a:pt x="220" y="143"/>
                    <a:pt x="215" y="143"/>
                    <a:pt x="213" y="143"/>
                  </a:cubicBezTo>
                  <a:cubicBezTo>
                    <a:pt x="211" y="143"/>
                    <a:pt x="206" y="143"/>
                    <a:pt x="204" y="142"/>
                  </a:cubicBezTo>
                  <a:cubicBezTo>
                    <a:pt x="200" y="140"/>
                    <a:pt x="193" y="135"/>
                    <a:pt x="189" y="133"/>
                  </a:cubicBezTo>
                  <a:cubicBezTo>
                    <a:pt x="186" y="132"/>
                    <a:pt x="181" y="131"/>
                    <a:pt x="179" y="130"/>
                  </a:cubicBezTo>
                  <a:cubicBezTo>
                    <a:pt x="177" y="130"/>
                    <a:pt x="173" y="129"/>
                    <a:pt x="171" y="130"/>
                  </a:cubicBezTo>
                  <a:cubicBezTo>
                    <a:pt x="168" y="130"/>
                    <a:pt x="162" y="133"/>
                    <a:pt x="159" y="133"/>
                  </a:cubicBezTo>
                  <a:cubicBezTo>
                    <a:pt x="153" y="134"/>
                    <a:pt x="141" y="133"/>
                    <a:pt x="136" y="132"/>
                  </a:cubicBezTo>
                  <a:cubicBezTo>
                    <a:pt x="130" y="130"/>
                    <a:pt x="119" y="126"/>
                    <a:pt x="114" y="124"/>
                  </a:cubicBezTo>
                  <a:cubicBezTo>
                    <a:pt x="107" y="122"/>
                    <a:pt x="95" y="116"/>
                    <a:pt x="88" y="114"/>
                  </a:cubicBezTo>
                  <a:cubicBezTo>
                    <a:pt x="84" y="112"/>
                    <a:pt x="75" y="110"/>
                    <a:pt x="70" y="110"/>
                  </a:cubicBezTo>
                  <a:cubicBezTo>
                    <a:pt x="67" y="110"/>
                    <a:pt x="60" y="112"/>
                    <a:pt x="57" y="113"/>
                  </a:cubicBezTo>
                  <a:cubicBezTo>
                    <a:pt x="53" y="114"/>
                    <a:pt x="45" y="116"/>
                    <a:pt x="41" y="116"/>
                  </a:cubicBezTo>
                  <a:cubicBezTo>
                    <a:pt x="39" y="116"/>
                    <a:pt x="34" y="115"/>
                    <a:pt x="32" y="115"/>
                  </a:cubicBezTo>
                  <a:cubicBezTo>
                    <a:pt x="32" y="115"/>
                    <a:pt x="32" y="115"/>
                    <a:pt x="32" y="11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06" name="Freeform 133">
              <a:extLst>
                <a:ext uri="{FF2B5EF4-FFF2-40B4-BE49-F238E27FC236}">
                  <a16:creationId xmlns:a16="http://schemas.microsoft.com/office/drawing/2014/main" id="{2C085275-8CF2-4065-8303-363C66A0BAD3}"/>
                </a:ext>
              </a:extLst>
            </p:cNvPr>
            <p:cNvSpPr>
              <a:spLocks/>
            </p:cNvSpPr>
            <p:nvPr/>
          </p:nvSpPr>
          <p:spPr bwMode="auto">
            <a:xfrm>
              <a:off x="5431765" y="5175191"/>
              <a:ext cx="40668" cy="35246"/>
            </a:xfrm>
            <a:custGeom>
              <a:avLst/>
              <a:gdLst/>
              <a:ahLst/>
              <a:cxnLst>
                <a:cxn ang="0">
                  <a:pos x="14" y="9"/>
                </a:cxn>
                <a:cxn ang="0">
                  <a:pos x="13" y="12"/>
                </a:cxn>
                <a:cxn ang="0">
                  <a:pos x="8" y="11"/>
                </a:cxn>
                <a:cxn ang="0">
                  <a:pos x="4" y="12"/>
                </a:cxn>
                <a:cxn ang="0">
                  <a:pos x="1" y="10"/>
                </a:cxn>
                <a:cxn ang="0">
                  <a:pos x="2" y="5"/>
                </a:cxn>
                <a:cxn ang="0">
                  <a:pos x="5" y="3"/>
                </a:cxn>
                <a:cxn ang="0">
                  <a:pos x="7" y="0"/>
                </a:cxn>
                <a:cxn ang="0">
                  <a:pos x="10" y="1"/>
                </a:cxn>
                <a:cxn ang="0">
                  <a:pos x="14" y="2"/>
                </a:cxn>
                <a:cxn ang="0">
                  <a:pos x="15" y="5"/>
                </a:cxn>
                <a:cxn ang="0">
                  <a:pos x="14" y="9"/>
                </a:cxn>
              </a:cxnLst>
              <a:rect l="0" t="0" r="r" b="b"/>
              <a:pathLst>
                <a:path w="15" h="13">
                  <a:moveTo>
                    <a:pt x="14" y="9"/>
                  </a:moveTo>
                  <a:cubicBezTo>
                    <a:pt x="14" y="10"/>
                    <a:pt x="14" y="12"/>
                    <a:pt x="13" y="12"/>
                  </a:cubicBezTo>
                  <a:cubicBezTo>
                    <a:pt x="12" y="13"/>
                    <a:pt x="10" y="11"/>
                    <a:pt x="8" y="11"/>
                  </a:cubicBezTo>
                  <a:cubicBezTo>
                    <a:pt x="7" y="11"/>
                    <a:pt x="5" y="12"/>
                    <a:pt x="4" y="12"/>
                  </a:cubicBezTo>
                  <a:cubicBezTo>
                    <a:pt x="3" y="12"/>
                    <a:pt x="1" y="10"/>
                    <a:pt x="1" y="10"/>
                  </a:cubicBezTo>
                  <a:cubicBezTo>
                    <a:pt x="0" y="8"/>
                    <a:pt x="1" y="6"/>
                    <a:pt x="2" y="5"/>
                  </a:cubicBezTo>
                  <a:cubicBezTo>
                    <a:pt x="3" y="4"/>
                    <a:pt x="5" y="3"/>
                    <a:pt x="5" y="3"/>
                  </a:cubicBezTo>
                  <a:cubicBezTo>
                    <a:pt x="6" y="2"/>
                    <a:pt x="7" y="1"/>
                    <a:pt x="7" y="0"/>
                  </a:cubicBezTo>
                  <a:cubicBezTo>
                    <a:pt x="8" y="0"/>
                    <a:pt x="9" y="0"/>
                    <a:pt x="10" y="1"/>
                  </a:cubicBezTo>
                  <a:cubicBezTo>
                    <a:pt x="11" y="1"/>
                    <a:pt x="13" y="1"/>
                    <a:pt x="14" y="2"/>
                  </a:cubicBezTo>
                  <a:cubicBezTo>
                    <a:pt x="14" y="2"/>
                    <a:pt x="14" y="4"/>
                    <a:pt x="15" y="5"/>
                  </a:cubicBezTo>
                  <a:cubicBezTo>
                    <a:pt x="15" y="6"/>
                    <a:pt x="15" y="8"/>
                    <a:pt x="14" y="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07" name="Freeform 134">
              <a:extLst>
                <a:ext uri="{FF2B5EF4-FFF2-40B4-BE49-F238E27FC236}">
                  <a16:creationId xmlns:a16="http://schemas.microsoft.com/office/drawing/2014/main" id="{23C18668-6D6E-445C-820D-F4130FD3A508}"/>
                </a:ext>
              </a:extLst>
            </p:cNvPr>
            <p:cNvSpPr>
              <a:spLocks/>
            </p:cNvSpPr>
            <p:nvPr/>
          </p:nvSpPr>
          <p:spPr bwMode="auto">
            <a:xfrm>
              <a:off x="5125405" y="5234836"/>
              <a:ext cx="16267" cy="18979"/>
            </a:xfrm>
            <a:custGeom>
              <a:avLst/>
              <a:gdLst/>
              <a:ahLst/>
              <a:cxnLst>
                <a:cxn ang="0">
                  <a:pos x="5" y="2"/>
                </a:cxn>
                <a:cxn ang="0">
                  <a:pos x="3" y="0"/>
                </a:cxn>
                <a:cxn ang="0">
                  <a:pos x="0" y="2"/>
                </a:cxn>
                <a:cxn ang="0">
                  <a:pos x="0" y="5"/>
                </a:cxn>
                <a:cxn ang="0">
                  <a:pos x="1" y="7"/>
                </a:cxn>
                <a:cxn ang="0">
                  <a:pos x="3" y="7"/>
                </a:cxn>
                <a:cxn ang="0">
                  <a:pos x="4" y="5"/>
                </a:cxn>
                <a:cxn ang="0">
                  <a:pos x="5" y="2"/>
                </a:cxn>
              </a:cxnLst>
              <a:rect l="0" t="0" r="r" b="b"/>
              <a:pathLst>
                <a:path w="6" h="8">
                  <a:moveTo>
                    <a:pt x="5" y="2"/>
                  </a:moveTo>
                  <a:cubicBezTo>
                    <a:pt x="5" y="1"/>
                    <a:pt x="4" y="0"/>
                    <a:pt x="3" y="0"/>
                  </a:cubicBezTo>
                  <a:cubicBezTo>
                    <a:pt x="2" y="0"/>
                    <a:pt x="1" y="1"/>
                    <a:pt x="0" y="2"/>
                  </a:cubicBezTo>
                  <a:cubicBezTo>
                    <a:pt x="0" y="2"/>
                    <a:pt x="0" y="4"/>
                    <a:pt x="0" y="5"/>
                  </a:cubicBezTo>
                  <a:cubicBezTo>
                    <a:pt x="0" y="5"/>
                    <a:pt x="0" y="7"/>
                    <a:pt x="1" y="7"/>
                  </a:cubicBezTo>
                  <a:cubicBezTo>
                    <a:pt x="1" y="8"/>
                    <a:pt x="3" y="8"/>
                    <a:pt x="3" y="7"/>
                  </a:cubicBezTo>
                  <a:cubicBezTo>
                    <a:pt x="4" y="7"/>
                    <a:pt x="4" y="5"/>
                    <a:pt x="4" y="5"/>
                  </a:cubicBezTo>
                  <a:cubicBezTo>
                    <a:pt x="5" y="4"/>
                    <a:pt x="6" y="3"/>
                    <a:pt x="5" y="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08" name="Freeform 135">
              <a:extLst>
                <a:ext uri="{FF2B5EF4-FFF2-40B4-BE49-F238E27FC236}">
                  <a16:creationId xmlns:a16="http://schemas.microsoft.com/office/drawing/2014/main" id="{48FAD3FA-9677-4FCD-8F08-20D02197D237}"/>
                </a:ext>
              </a:extLst>
            </p:cNvPr>
            <p:cNvSpPr>
              <a:spLocks/>
            </p:cNvSpPr>
            <p:nvPr/>
          </p:nvSpPr>
          <p:spPr bwMode="auto">
            <a:xfrm>
              <a:off x="4989847" y="4459445"/>
              <a:ext cx="628989" cy="778103"/>
            </a:xfrm>
            <a:custGeom>
              <a:avLst/>
              <a:gdLst/>
              <a:ahLst/>
              <a:cxnLst>
                <a:cxn ang="0">
                  <a:pos x="1" y="39"/>
                </a:cxn>
                <a:cxn ang="0">
                  <a:pos x="15" y="23"/>
                </a:cxn>
                <a:cxn ang="0">
                  <a:pos x="35" y="29"/>
                </a:cxn>
                <a:cxn ang="0">
                  <a:pos x="53" y="34"/>
                </a:cxn>
                <a:cxn ang="0">
                  <a:pos x="56" y="22"/>
                </a:cxn>
                <a:cxn ang="0">
                  <a:pos x="60" y="4"/>
                </a:cxn>
                <a:cxn ang="0">
                  <a:pos x="76" y="6"/>
                </a:cxn>
                <a:cxn ang="0">
                  <a:pos x="96" y="13"/>
                </a:cxn>
                <a:cxn ang="0">
                  <a:pos x="104" y="38"/>
                </a:cxn>
                <a:cxn ang="0">
                  <a:pos x="115" y="67"/>
                </a:cxn>
                <a:cxn ang="0">
                  <a:pos x="129" y="81"/>
                </a:cxn>
                <a:cxn ang="0">
                  <a:pos x="130" y="99"/>
                </a:cxn>
                <a:cxn ang="0">
                  <a:pos x="155" y="105"/>
                </a:cxn>
                <a:cxn ang="0">
                  <a:pos x="178" y="110"/>
                </a:cxn>
                <a:cxn ang="0">
                  <a:pos x="192" y="123"/>
                </a:cxn>
                <a:cxn ang="0">
                  <a:pos x="208" y="174"/>
                </a:cxn>
                <a:cxn ang="0">
                  <a:pos x="219" y="185"/>
                </a:cxn>
                <a:cxn ang="0">
                  <a:pos x="211" y="193"/>
                </a:cxn>
                <a:cxn ang="0">
                  <a:pos x="212" y="202"/>
                </a:cxn>
                <a:cxn ang="0">
                  <a:pos x="196" y="201"/>
                </a:cxn>
                <a:cxn ang="0">
                  <a:pos x="200" y="210"/>
                </a:cxn>
                <a:cxn ang="0">
                  <a:pos x="200" y="218"/>
                </a:cxn>
                <a:cxn ang="0">
                  <a:pos x="200" y="231"/>
                </a:cxn>
                <a:cxn ang="0">
                  <a:pos x="211" y="250"/>
                </a:cxn>
                <a:cxn ang="0">
                  <a:pos x="226" y="262"/>
                </a:cxn>
                <a:cxn ang="0">
                  <a:pos x="233" y="277"/>
                </a:cxn>
                <a:cxn ang="0">
                  <a:pos x="237" y="294"/>
                </a:cxn>
                <a:cxn ang="0">
                  <a:pos x="209" y="294"/>
                </a:cxn>
                <a:cxn ang="0">
                  <a:pos x="205" y="274"/>
                </a:cxn>
                <a:cxn ang="0">
                  <a:pos x="184" y="272"/>
                </a:cxn>
                <a:cxn ang="0">
                  <a:pos x="179" y="259"/>
                </a:cxn>
                <a:cxn ang="0">
                  <a:pos x="162" y="244"/>
                </a:cxn>
                <a:cxn ang="0">
                  <a:pos x="157" y="228"/>
                </a:cxn>
                <a:cxn ang="0">
                  <a:pos x="152" y="219"/>
                </a:cxn>
                <a:cxn ang="0">
                  <a:pos x="143" y="220"/>
                </a:cxn>
                <a:cxn ang="0">
                  <a:pos x="138" y="209"/>
                </a:cxn>
                <a:cxn ang="0">
                  <a:pos x="139" y="196"/>
                </a:cxn>
                <a:cxn ang="0">
                  <a:pos x="123" y="177"/>
                </a:cxn>
                <a:cxn ang="0">
                  <a:pos x="92" y="173"/>
                </a:cxn>
                <a:cxn ang="0">
                  <a:pos x="83" y="192"/>
                </a:cxn>
                <a:cxn ang="0">
                  <a:pos x="72" y="199"/>
                </a:cxn>
                <a:cxn ang="0">
                  <a:pos x="70" y="212"/>
                </a:cxn>
                <a:cxn ang="0">
                  <a:pos x="65" y="222"/>
                </a:cxn>
                <a:cxn ang="0">
                  <a:pos x="62" y="234"/>
                </a:cxn>
                <a:cxn ang="0">
                  <a:pos x="51" y="244"/>
                </a:cxn>
                <a:cxn ang="0">
                  <a:pos x="53" y="275"/>
                </a:cxn>
                <a:cxn ang="0">
                  <a:pos x="54" y="291"/>
                </a:cxn>
                <a:cxn ang="0">
                  <a:pos x="45" y="288"/>
                </a:cxn>
                <a:cxn ang="0">
                  <a:pos x="28" y="282"/>
                </a:cxn>
                <a:cxn ang="0">
                  <a:pos x="19" y="258"/>
                </a:cxn>
                <a:cxn ang="0">
                  <a:pos x="25" y="225"/>
                </a:cxn>
                <a:cxn ang="0">
                  <a:pos x="29" y="209"/>
                </a:cxn>
                <a:cxn ang="0">
                  <a:pos x="18" y="207"/>
                </a:cxn>
                <a:cxn ang="0">
                  <a:pos x="14" y="196"/>
                </a:cxn>
                <a:cxn ang="0">
                  <a:pos x="35" y="188"/>
                </a:cxn>
                <a:cxn ang="0">
                  <a:pos x="39" y="161"/>
                </a:cxn>
                <a:cxn ang="0">
                  <a:pos x="34" y="132"/>
                </a:cxn>
                <a:cxn ang="0">
                  <a:pos x="26" y="106"/>
                </a:cxn>
                <a:cxn ang="0">
                  <a:pos x="12" y="87"/>
                </a:cxn>
                <a:cxn ang="0">
                  <a:pos x="1" y="53"/>
                </a:cxn>
              </a:cxnLst>
              <a:rect l="0" t="0" r="r" b="b"/>
              <a:pathLst>
                <a:path w="241" h="298">
                  <a:moveTo>
                    <a:pt x="1" y="53"/>
                  </a:moveTo>
                  <a:cubicBezTo>
                    <a:pt x="1" y="52"/>
                    <a:pt x="1" y="52"/>
                    <a:pt x="1" y="52"/>
                  </a:cubicBezTo>
                  <a:cubicBezTo>
                    <a:pt x="0" y="49"/>
                    <a:pt x="1" y="43"/>
                    <a:pt x="1" y="39"/>
                  </a:cubicBezTo>
                  <a:cubicBezTo>
                    <a:pt x="1" y="37"/>
                    <a:pt x="1" y="31"/>
                    <a:pt x="3" y="28"/>
                  </a:cubicBezTo>
                  <a:cubicBezTo>
                    <a:pt x="4" y="27"/>
                    <a:pt x="8" y="25"/>
                    <a:pt x="10" y="24"/>
                  </a:cubicBezTo>
                  <a:cubicBezTo>
                    <a:pt x="11" y="24"/>
                    <a:pt x="14" y="23"/>
                    <a:pt x="15" y="23"/>
                  </a:cubicBezTo>
                  <a:cubicBezTo>
                    <a:pt x="17" y="23"/>
                    <a:pt x="21" y="23"/>
                    <a:pt x="22" y="23"/>
                  </a:cubicBezTo>
                  <a:cubicBezTo>
                    <a:pt x="24" y="23"/>
                    <a:pt x="28" y="23"/>
                    <a:pt x="30" y="24"/>
                  </a:cubicBezTo>
                  <a:cubicBezTo>
                    <a:pt x="32" y="24"/>
                    <a:pt x="34" y="28"/>
                    <a:pt x="35" y="29"/>
                  </a:cubicBezTo>
                  <a:cubicBezTo>
                    <a:pt x="37" y="30"/>
                    <a:pt x="41" y="33"/>
                    <a:pt x="43" y="34"/>
                  </a:cubicBezTo>
                  <a:cubicBezTo>
                    <a:pt x="45" y="34"/>
                    <a:pt x="47" y="34"/>
                    <a:pt x="48" y="35"/>
                  </a:cubicBezTo>
                  <a:cubicBezTo>
                    <a:pt x="50" y="35"/>
                    <a:pt x="52" y="35"/>
                    <a:pt x="53" y="34"/>
                  </a:cubicBezTo>
                  <a:cubicBezTo>
                    <a:pt x="54" y="34"/>
                    <a:pt x="54" y="32"/>
                    <a:pt x="55" y="31"/>
                  </a:cubicBezTo>
                  <a:cubicBezTo>
                    <a:pt x="55" y="30"/>
                    <a:pt x="58" y="29"/>
                    <a:pt x="58" y="28"/>
                  </a:cubicBezTo>
                  <a:cubicBezTo>
                    <a:pt x="59" y="27"/>
                    <a:pt x="57" y="24"/>
                    <a:pt x="56" y="22"/>
                  </a:cubicBezTo>
                  <a:cubicBezTo>
                    <a:pt x="56" y="20"/>
                    <a:pt x="56" y="17"/>
                    <a:pt x="56" y="15"/>
                  </a:cubicBezTo>
                  <a:cubicBezTo>
                    <a:pt x="56" y="13"/>
                    <a:pt x="58" y="11"/>
                    <a:pt x="58" y="10"/>
                  </a:cubicBezTo>
                  <a:cubicBezTo>
                    <a:pt x="59" y="9"/>
                    <a:pt x="59" y="6"/>
                    <a:pt x="60" y="4"/>
                  </a:cubicBezTo>
                  <a:cubicBezTo>
                    <a:pt x="60" y="3"/>
                    <a:pt x="62" y="1"/>
                    <a:pt x="64" y="0"/>
                  </a:cubicBezTo>
                  <a:cubicBezTo>
                    <a:pt x="65" y="0"/>
                    <a:pt x="69" y="1"/>
                    <a:pt x="70" y="1"/>
                  </a:cubicBezTo>
                  <a:cubicBezTo>
                    <a:pt x="72" y="2"/>
                    <a:pt x="75" y="5"/>
                    <a:pt x="76" y="6"/>
                  </a:cubicBezTo>
                  <a:cubicBezTo>
                    <a:pt x="78" y="7"/>
                    <a:pt x="82" y="8"/>
                    <a:pt x="84" y="9"/>
                  </a:cubicBezTo>
                  <a:cubicBezTo>
                    <a:pt x="85" y="9"/>
                    <a:pt x="88" y="10"/>
                    <a:pt x="90" y="10"/>
                  </a:cubicBezTo>
                  <a:cubicBezTo>
                    <a:pt x="92" y="11"/>
                    <a:pt x="95" y="12"/>
                    <a:pt x="96" y="13"/>
                  </a:cubicBezTo>
                  <a:cubicBezTo>
                    <a:pt x="98" y="15"/>
                    <a:pt x="101" y="19"/>
                    <a:pt x="102" y="21"/>
                  </a:cubicBezTo>
                  <a:cubicBezTo>
                    <a:pt x="103" y="22"/>
                    <a:pt x="103" y="26"/>
                    <a:pt x="104" y="28"/>
                  </a:cubicBezTo>
                  <a:cubicBezTo>
                    <a:pt x="104" y="31"/>
                    <a:pt x="104" y="36"/>
                    <a:pt x="104" y="38"/>
                  </a:cubicBezTo>
                  <a:cubicBezTo>
                    <a:pt x="104" y="41"/>
                    <a:pt x="103" y="48"/>
                    <a:pt x="104" y="52"/>
                  </a:cubicBezTo>
                  <a:cubicBezTo>
                    <a:pt x="104" y="54"/>
                    <a:pt x="107" y="59"/>
                    <a:pt x="109" y="61"/>
                  </a:cubicBezTo>
                  <a:cubicBezTo>
                    <a:pt x="110" y="63"/>
                    <a:pt x="113" y="66"/>
                    <a:pt x="115" y="67"/>
                  </a:cubicBezTo>
                  <a:cubicBezTo>
                    <a:pt x="116" y="69"/>
                    <a:pt x="119" y="70"/>
                    <a:pt x="121" y="71"/>
                  </a:cubicBezTo>
                  <a:cubicBezTo>
                    <a:pt x="122" y="72"/>
                    <a:pt x="125" y="75"/>
                    <a:pt x="127" y="76"/>
                  </a:cubicBezTo>
                  <a:cubicBezTo>
                    <a:pt x="127" y="77"/>
                    <a:pt x="128" y="80"/>
                    <a:pt x="129" y="81"/>
                  </a:cubicBezTo>
                  <a:cubicBezTo>
                    <a:pt x="129" y="82"/>
                    <a:pt x="129" y="85"/>
                    <a:pt x="129" y="87"/>
                  </a:cubicBezTo>
                  <a:cubicBezTo>
                    <a:pt x="129" y="88"/>
                    <a:pt x="127" y="91"/>
                    <a:pt x="127" y="92"/>
                  </a:cubicBezTo>
                  <a:cubicBezTo>
                    <a:pt x="127" y="94"/>
                    <a:pt x="129" y="98"/>
                    <a:pt x="130" y="99"/>
                  </a:cubicBezTo>
                  <a:cubicBezTo>
                    <a:pt x="131" y="101"/>
                    <a:pt x="135" y="103"/>
                    <a:pt x="137" y="104"/>
                  </a:cubicBezTo>
                  <a:cubicBezTo>
                    <a:pt x="139" y="104"/>
                    <a:pt x="144" y="101"/>
                    <a:pt x="146" y="101"/>
                  </a:cubicBezTo>
                  <a:cubicBezTo>
                    <a:pt x="149" y="102"/>
                    <a:pt x="153" y="104"/>
                    <a:pt x="155" y="105"/>
                  </a:cubicBezTo>
                  <a:cubicBezTo>
                    <a:pt x="157" y="106"/>
                    <a:pt x="160" y="108"/>
                    <a:pt x="161" y="109"/>
                  </a:cubicBezTo>
                  <a:cubicBezTo>
                    <a:pt x="163" y="110"/>
                    <a:pt x="166" y="110"/>
                    <a:pt x="168" y="111"/>
                  </a:cubicBezTo>
                  <a:cubicBezTo>
                    <a:pt x="171" y="111"/>
                    <a:pt x="175" y="110"/>
                    <a:pt x="178" y="110"/>
                  </a:cubicBezTo>
                  <a:cubicBezTo>
                    <a:pt x="180" y="109"/>
                    <a:pt x="184" y="108"/>
                    <a:pt x="187" y="107"/>
                  </a:cubicBezTo>
                  <a:cubicBezTo>
                    <a:pt x="187" y="107"/>
                    <a:pt x="189" y="107"/>
                    <a:pt x="191" y="107"/>
                  </a:cubicBezTo>
                  <a:cubicBezTo>
                    <a:pt x="190" y="111"/>
                    <a:pt x="191" y="119"/>
                    <a:pt x="192" y="123"/>
                  </a:cubicBezTo>
                  <a:cubicBezTo>
                    <a:pt x="192" y="126"/>
                    <a:pt x="193" y="133"/>
                    <a:pt x="194" y="136"/>
                  </a:cubicBezTo>
                  <a:cubicBezTo>
                    <a:pt x="195" y="143"/>
                    <a:pt x="201" y="156"/>
                    <a:pt x="204" y="163"/>
                  </a:cubicBezTo>
                  <a:cubicBezTo>
                    <a:pt x="205" y="165"/>
                    <a:pt x="207" y="171"/>
                    <a:pt x="208" y="174"/>
                  </a:cubicBezTo>
                  <a:cubicBezTo>
                    <a:pt x="209" y="175"/>
                    <a:pt x="211" y="178"/>
                    <a:pt x="212" y="179"/>
                  </a:cubicBezTo>
                  <a:cubicBezTo>
                    <a:pt x="213" y="180"/>
                    <a:pt x="216" y="180"/>
                    <a:pt x="217" y="181"/>
                  </a:cubicBezTo>
                  <a:cubicBezTo>
                    <a:pt x="218" y="182"/>
                    <a:pt x="219" y="184"/>
                    <a:pt x="219" y="185"/>
                  </a:cubicBezTo>
                  <a:cubicBezTo>
                    <a:pt x="219" y="186"/>
                    <a:pt x="219" y="188"/>
                    <a:pt x="218" y="188"/>
                  </a:cubicBezTo>
                  <a:cubicBezTo>
                    <a:pt x="217" y="189"/>
                    <a:pt x="215" y="189"/>
                    <a:pt x="214" y="190"/>
                  </a:cubicBezTo>
                  <a:cubicBezTo>
                    <a:pt x="213" y="191"/>
                    <a:pt x="212" y="192"/>
                    <a:pt x="211" y="193"/>
                  </a:cubicBezTo>
                  <a:cubicBezTo>
                    <a:pt x="211" y="194"/>
                    <a:pt x="211" y="197"/>
                    <a:pt x="212" y="198"/>
                  </a:cubicBezTo>
                  <a:cubicBezTo>
                    <a:pt x="212" y="198"/>
                    <a:pt x="214" y="200"/>
                    <a:pt x="214" y="200"/>
                  </a:cubicBezTo>
                  <a:cubicBezTo>
                    <a:pt x="214" y="201"/>
                    <a:pt x="212" y="202"/>
                    <a:pt x="212" y="202"/>
                  </a:cubicBezTo>
                  <a:cubicBezTo>
                    <a:pt x="211" y="202"/>
                    <a:pt x="210" y="203"/>
                    <a:pt x="209" y="203"/>
                  </a:cubicBezTo>
                  <a:cubicBezTo>
                    <a:pt x="207" y="203"/>
                    <a:pt x="205" y="202"/>
                    <a:pt x="204" y="201"/>
                  </a:cubicBezTo>
                  <a:cubicBezTo>
                    <a:pt x="202" y="201"/>
                    <a:pt x="198" y="200"/>
                    <a:pt x="196" y="201"/>
                  </a:cubicBezTo>
                  <a:cubicBezTo>
                    <a:pt x="195" y="202"/>
                    <a:pt x="195" y="203"/>
                    <a:pt x="195" y="203"/>
                  </a:cubicBezTo>
                  <a:cubicBezTo>
                    <a:pt x="195" y="204"/>
                    <a:pt x="195" y="206"/>
                    <a:pt x="196" y="207"/>
                  </a:cubicBezTo>
                  <a:cubicBezTo>
                    <a:pt x="197" y="208"/>
                    <a:pt x="199" y="209"/>
                    <a:pt x="200" y="210"/>
                  </a:cubicBezTo>
                  <a:cubicBezTo>
                    <a:pt x="201" y="211"/>
                    <a:pt x="202" y="213"/>
                    <a:pt x="203" y="214"/>
                  </a:cubicBezTo>
                  <a:cubicBezTo>
                    <a:pt x="203" y="215"/>
                    <a:pt x="204" y="217"/>
                    <a:pt x="204" y="218"/>
                  </a:cubicBezTo>
                  <a:cubicBezTo>
                    <a:pt x="203" y="218"/>
                    <a:pt x="201" y="218"/>
                    <a:pt x="200" y="218"/>
                  </a:cubicBezTo>
                  <a:cubicBezTo>
                    <a:pt x="199" y="219"/>
                    <a:pt x="196" y="220"/>
                    <a:pt x="196" y="222"/>
                  </a:cubicBezTo>
                  <a:cubicBezTo>
                    <a:pt x="195" y="223"/>
                    <a:pt x="197" y="226"/>
                    <a:pt x="198" y="227"/>
                  </a:cubicBezTo>
                  <a:cubicBezTo>
                    <a:pt x="198" y="228"/>
                    <a:pt x="200" y="230"/>
                    <a:pt x="200" y="231"/>
                  </a:cubicBezTo>
                  <a:cubicBezTo>
                    <a:pt x="201" y="233"/>
                    <a:pt x="202" y="236"/>
                    <a:pt x="203" y="237"/>
                  </a:cubicBezTo>
                  <a:cubicBezTo>
                    <a:pt x="204" y="239"/>
                    <a:pt x="205" y="243"/>
                    <a:pt x="206" y="245"/>
                  </a:cubicBezTo>
                  <a:cubicBezTo>
                    <a:pt x="207" y="246"/>
                    <a:pt x="210" y="249"/>
                    <a:pt x="211" y="250"/>
                  </a:cubicBezTo>
                  <a:cubicBezTo>
                    <a:pt x="213" y="251"/>
                    <a:pt x="216" y="254"/>
                    <a:pt x="218" y="255"/>
                  </a:cubicBezTo>
                  <a:cubicBezTo>
                    <a:pt x="219" y="256"/>
                    <a:pt x="222" y="255"/>
                    <a:pt x="223" y="256"/>
                  </a:cubicBezTo>
                  <a:cubicBezTo>
                    <a:pt x="224" y="257"/>
                    <a:pt x="226" y="260"/>
                    <a:pt x="226" y="262"/>
                  </a:cubicBezTo>
                  <a:cubicBezTo>
                    <a:pt x="227" y="264"/>
                    <a:pt x="225" y="268"/>
                    <a:pt x="225" y="270"/>
                  </a:cubicBezTo>
                  <a:cubicBezTo>
                    <a:pt x="225" y="271"/>
                    <a:pt x="226" y="274"/>
                    <a:pt x="227" y="274"/>
                  </a:cubicBezTo>
                  <a:cubicBezTo>
                    <a:pt x="228" y="275"/>
                    <a:pt x="231" y="276"/>
                    <a:pt x="233" y="277"/>
                  </a:cubicBezTo>
                  <a:cubicBezTo>
                    <a:pt x="235" y="278"/>
                    <a:pt x="238" y="281"/>
                    <a:pt x="239" y="283"/>
                  </a:cubicBezTo>
                  <a:cubicBezTo>
                    <a:pt x="240" y="284"/>
                    <a:pt x="241" y="288"/>
                    <a:pt x="241" y="290"/>
                  </a:cubicBezTo>
                  <a:cubicBezTo>
                    <a:pt x="240" y="292"/>
                    <a:pt x="238" y="293"/>
                    <a:pt x="237" y="294"/>
                  </a:cubicBezTo>
                  <a:cubicBezTo>
                    <a:pt x="235" y="295"/>
                    <a:pt x="231" y="297"/>
                    <a:pt x="229" y="297"/>
                  </a:cubicBezTo>
                  <a:cubicBezTo>
                    <a:pt x="226" y="298"/>
                    <a:pt x="220" y="297"/>
                    <a:pt x="217" y="297"/>
                  </a:cubicBezTo>
                  <a:cubicBezTo>
                    <a:pt x="215" y="297"/>
                    <a:pt x="210" y="296"/>
                    <a:pt x="209" y="294"/>
                  </a:cubicBezTo>
                  <a:cubicBezTo>
                    <a:pt x="208" y="293"/>
                    <a:pt x="207" y="288"/>
                    <a:pt x="207" y="287"/>
                  </a:cubicBezTo>
                  <a:cubicBezTo>
                    <a:pt x="207" y="285"/>
                    <a:pt x="207" y="282"/>
                    <a:pt x="207" y="280"/>
                  </a:cubicBezTo>
                  <a:cubicBezTo>
                    <a:pt x="206" y="279"/>
                    <a:pt x="206" y="275"/>
                    <a:pt x="205" y="274"/>
                  </a:cubicBezTo>
                  <a:cubicBezTo>
                    <a:pt x="204" y="273"/>
                    <a:pt x="200" y="272"/>
                    <a:pt x="198" y="272"/>
                  </a:cubicBezTo>
                  <a:cubicBezTo>
                    <a:pt x="196" y="271"/>
                    <a:pt x="192" y="272"/>
                    <a:pt x="190" y="272"/>
                  </a:cubicBezTo>
                  <a:cubicBezTo>
                    <a:pt x="189" y="272"/>
                    <a:pt x="186" y="273"/>
                    <a:pt x="184" y="272"/>
                  </a:cubicBezTo>
                  <a:cubicBezTo>
                    <a:pt x="183" y="272"/>
                    <a:pt x="180" y="270"/>
                    <a:pt x="180" y="269"/>
                  </a:cubicBezTo>
                  <a:cubicBezTo>
                    <a:pt x="179" y="268"/>
                    <a:pt x="178" y="265"/>
                    <a:pt x="178" y="264"/>
                  </a:cubicBezTo>
                  <a:cubicBezTo>
                    <a:pt x="178" y="263"/>
                    <a:pt x="179" y="261"/>
                    <a:pt x="179" y="259"/>
                  </a:cubicBezTo>
                  <a:cubicBezTo>
                    <a:pt x="180" y="258"/>
                    <a:pt x="179" y="254"/>
                    <a:pt x="178" y="253"/>
                  </a:cubicBezTo>
                  <a:cubicBezTo>
                    <a:pt x="176" y="250"/>
                    <a:pt x="172" y="247"/>
                    <a:pt x="169" y="246"/>
                  </a:cubicBezTo>
                  <a:cubicBezTo>
                    <a:pt x="168" y="245"/>
                    <a:pt x="164" y="244"/>
                    <a:pt x="162" y="244"/>
                  </a:cubicBezTo>
                  <a:cubicBezTo>
                    <a:pt x="161" y="243"/>
                    <a:pt x="158" y="240"/>
                    <a:pt x="157" y="239"/>
                  </a:cubicBezTo>
                  <a:cubicBezTo>
                    <a:pt x="156" y="238"/>
                    <a:pt x="154" y="235"/>
                    <a:pt x="154" y="234"/>
                  </a:cubicBezTo>
                  <a:cubicBezTo>
                    <a:pt x="154" y="232"/>
                    <a:pt x="157" y="230"/>
                    <a:pt x="157" y="228"/>
                  </a:cubicBezTo>
                  <a:cubicBezTo>
                    <a:pt x="157" y="227"/>
                    <a:pt x="157" y="225"/>
                    <a:pt x="156" y="225"/>
                  </a:cubicBezTo>
                  <a:cubicBezTo>
                    <a:pt x="156" y="224"/>
                    <a:pt x="154" y="224"/>
                    <a:pt x="153" y="223"/>
                  </a:cubicBezTo>
                  <a:cubicBezTo>
                    <a:pt x="153" y="222"/>
                    <a:pt x="153" y="220"/>
                    <a:pt x="152" y="219"/>
                  </a:cubicBezTo>
                  <a:cubicBezTo>
                    <a:pt x="151" y="218"/>
                    <a:pt x="149" y="216"/>
                    <a:pt x="147" y="215"/>
                  </a:cubicBezTo>
                  <a:cubicBezTo>
                    <a:pt x="146" y="215"/>
                    <a:pt x="144" y="216"/>
                    <a:pt x="144" y="217"/>
                  </a:cubicBezTo>
                  <a:cubicBezTo>
                    <a:pt x="143" y="218"/>
                    <a:pt x="144" y="220"/>
                    <a:pt x="143" y="220"/>
                  </a:cubicBezTo>
                  <a:cubicBezTo>
                    <a:pt x="143" y="221"/>
                    <a:pt x="141" y="221"/>
                    <a:pt x="140" y="220"/>
                  </a:cubicBezTo>
                  <a:cubicBezTo>
                    <a:pt x="139" y="220"/>
                    <a:pt x="139" y="216"/>
                    <a:pt x="139" y="215"/>
                  </a:cubicBezTo>
                  <a:cubicBezTo>
                    <a:pt x="139" y="213"/>
                    <a:pt x="138" y="210"/>
                    <a:pt x="138" y="209"/>
                  </a:cubicBezTo>
                  <a:cubicBezTo>
                    <a:pt x="138" y="208"/>
                    <a:pt x="138" y="205"/>
                    <a:pt x="139" y="204"/>
                  </a:cubicBezTo>
                  <a:cubicBezTo>
                    <a:pt x="139" y="203"/>
                    <a:pt x="140" y="202"/>
                    <a:pt x="140" y="201"/>
                  </a:cubicBezTo>
                  <a:cubicBezTo>
                    <a:pt x="141" y="199"/>
                    <a:pt x="139" y="197"/>
                    <a:pt x="139" y="196"/>
                  </a:cubicBezTo>
                  <a:cubicBezTo>
                    <a:pt x="137" y="194"/>
                    <a:pt x="133" y="191"/>
                    <a:pt x="131" y="189"/>
                  </a:cubicBezTo>
                  <a:cubicBezTo>
                    <a:pt x="130" y="188"/>
                    <a:pt x="130" y="184"/>
                    <a:pt x="129" y="183"/>
                  </a:cubicBezTo>
                  <a:cubicBezTo>
                    <a:pt x="128" y="181"/>
                    <a:pt x="125" y="178"/>
                    <a:pt x="123" y="177"/>
                  </a:cubicBezTo>
                  <a:cubicBezTo>
                    <a:pt x="122" y="176"/>
                    <a:pt x="120" y="174"/>
                    <a:pt x="119" y="174"/>
                  </a:cubicBezTo>
                  <a:cubicBezTo>
                    <a:pt x="115" y="172"/>
                    <a:pt x="108" y="173"/>
                    <a:pt x="105" y="173"/>
                  </a:cubicBezTo>
                  <a:cubicBezTo>
                    <a:pt x="102" y="173"/>
                    <a:pt x="95" y="173"/>
                    <a:pt x="92" y="173"/>
                  </a:cubicBezTo>
                  <a:cubicBezTo>
                    <a:pt x="90" y="174"/>
                    <a:pt x="86" y="175"/>
                    <a:pt x="84" y="176"/>
                  </a:cubicBezTo>
                  <a:cubicBezTo>
                    <a:pt x="83" y="178"/>
                    <a:pt x="83" y="183"/>
                    <a:pt x="83" y="185"/>
                  </a:cubicBezTo>
                  <a:cubicBezTo>
                    <a:pt x="82" y="186"/>
                    <a:pt x="83" y="190"/>
                    <a:pt x="83" y="192"/>
                  </a:cubicBezTo>
                  <a:cubicBezTo>
                    <a:pt x="83" y="192"/>
                    <a:pt x="83" y="194"/>
                    <a:pt x="82" y="195"/>
                  </a:cubicBezTo>
                  <a:cubicBezTo>
                    <a:pt x="81" y="196"/>
                    <a:pt x="78" y="196"/>
                    <a:pt x="76" y="197"/>
                  </a:cubicBezTo>
                  <a:cubicBezTo>
                    <a:pt x="75" y="197"/>
                    <a:pt x="73" y="199"/>
                    <a:pt x="72" y="199"/>
                  </a:cubicBezTo>
                  <a:cubicBezTo>
                    <a:pt x="71" y="200"/>
                    <a:pt x="69" y="202"/>
                    <a:pt x="68" y="203"/>
                  </a:cubicBezTo>
                  <a:cubicBezTo>
                    <a:pt x="68" y="205"/>
                    <a:pt x="68" y="208"/>
                    <a:pt x="68" y="209"/>
                  </a:cubicBezTo>
                  <a:cubicBezTo>
                    <a:pt x="69" y="210"/>
                    <a:pt x="70" y="212"/>
                    <a:pt x="70" y="212"/>
                  </a:cubicBezTo>
                  <a:cubicBezTo>
                    <a:pt x="71" y="213"/>
                    <a:pt x="72" y="215"/>
                    <a:pt x="72" y="216"/>
                  </a:cubicBezTo>
                  <a:cubicBezTo>
                    <a:pt x="71" y="217"/>
                    <a:pt x="69" y="220"/>
                    <a:pt x="68" y="221"/>
                  </a:cubicBezTo>
                  <a:cubicBezTo>
                    <a:pt x="67" y="221"/>
                    <a:pt x="65" y="221"/>
                    <a:pt x="65" y="222"/>
                  </a:cubicBezTo>
                  <a:cubicBezTo>
                    <a:pt x="64" y="222"/>
                    <a:pt x="62" y="222"/>
                    <a:pt x="61" y="223"/>
                  </a:cubicBezTo>
                  <a:cubicBezTo>
                    <a:pt x="60" y="224"/>
                    <a:pt x="60" y="227"/>
                    <a:pt x="60" y="228"/>
                  </a:cubicBezTo>
                  <a:cubicBezTo>
                    <a:pt x="60" y="230"/>
                    <a:pt x="62" y="232"/>
                    <a:pt x="62" y="234"/>
                  </a:cubicBezTo>
                  <a:cubicBezTo>
                    <a:pt x="62" y="235"/>
                    <a:pt x="60" y="237"/>
                    <a:pt x="59" y="238"/>
                  </a:cubicBezTo>
                  <a:cubicBezTo>
                    <a:pt x="58" y="238"/>
                    <a:pt x="55" y="238"/>
                    <a:pt x="54" y="239"/>
                  </a:cubicBezTo>
                  <a:cubicBezTo>
                    <a:pt x="53" y="240"/>
                    <a:pt x="51" y="243"/>
                    <a:pt x="51" y="244"/>
                  </a:cubicBezTo>
                  <a:cubicBezTo>
                    <a:pt x="50" y="247"/>
                    <a:pt x="49" y="252"/>
                    <a:pt x="49" y="255"/>
                  </a:cubicBezTo>
                  <a:cubicBezTo>
                    <a:pt x="49" y="259"/>
                    <a:pt x="49" y="265"/>
                    <a:pt x="50" y="268"/>
                  </a:cubicBezTo>
                  <a:cubicBezTo>
                    <a:pt x="51" y="270"/>
                    <a:pt x="53" y="273"/>
                    <a:pt x="53" y="275"/>
                  </a:cubicBezTo>
                  <a:cubicBezTo>
                    <a:pt x="54" y="276"/>
                    <a:pt x="55" y="279"/>
                    <a:pt x="55" y="281"/>
                  </a:cubicBezTo>
                  <a:cubicBezTo>
                    <a:pt x="56" y="283"/>
                    <a:pt x="58" y="286"/>
                    <a:pt x="57" y="288"/>
                  </a:cubicBezTo>
                  <a:cubicBezTo>
                    <a:pt x="57" y="289"/>
                    <a:pt x="55" y="290"/>
                    <a:pt x="54" y="291"/>
                  </a:cubicBezTo>
                  <a:cubicBezTo>
                    <a:pt x="53" y="292"/>
                    <a:pt x="53" y="294"/>
                    <a:pt x="52" y="294"/>
                  </a:cubicBezTo>
                  <a:cubicBezTo>
                    <a:pt x="51" y="294"/>
                    <a:pt x="50" y="293"/>
                    <a:pt x="49" y="292"/>
                  </a:cubicBezTo>
                  <a:cubicBezTo>
                    <a:pt x="48" y="291"/>
                    <a:pt x="47" y="288"/>
                    <a:pt x="45" y="288"/>
                  </a:cubicBezTo>
                  <a:cubicBezTo>
                    <a:pt x="44" y="287"/>
                    <a:pt x="42" y="285"/>
                    <a:pt x="41" y="285"/>
                  </a:cubicBezTo>
                  <a:cubicBezTo>
                    <a:pt x="39" y="284"/>
                    <a:pt x="35" y="284"/>
                    <a:pt x="33" y="283"/>
                  </a:cubicBezTo>
                  <a:cubicBezTo>
                    <a:pt x="32" y="283"/>
                    <a:pt x="30" y="282"/>
                    <a:pt x="28" y="282"/>
                  </a:cubicBezTo>
                  <a:cubicBezTo>
                    <a:pt x="26" y="280"/>
                    <a:pt x="21" y="277"/>
                    <a:pt x="20" y="275"/>
                  </a:cubicBezTo>
                  <a:cubicBezTo>
                    <a:pt x="19" y="273"/>
                    <a:pt x="18" y="268"/>
                    <a:pt x="18" y="266"/>
                  </a:cubicBezTo>
                  <a:cubicBezTo>
                    <a:pt x="18" y="264"/>
                    <a:pt x="19" y="260"/>
                    <a:pt x="19" y="258"/>
                  </a:cubicBezTo>
                  <a:cubicBezTo>
                    <a:pt x="20" y="255"/>
                    <a:pt x="22" y="250"/>
                    <a:pt x="23" y="248"/>
                  </a:cubicBezTo>
                  <a:cubicBezTo>
                    <a:pt x="24" y="246"/>
                    <a:pt x="25" y="242"/>
                    <a:pt x="26" y="240"/>
                  </a:cubicBezTo>
                  <a:cubicBezTo>
                    <a:pt x="26" y="236"/>
                    <a:pt x="25" y="229"/>
                    <a:pt x="25" y="225"/>
                  </a:cubicBezTo>
                  <a:cubicBezTo>
                    <a:pt x="25" y="223"/>
                    <a:pt x="25" y="220"/>
                    <a:pt x="26" y="218"/>
                  </a:cubicBezTo>
                  <a:cubicBezTo>
                    <a:pt x="26" y="217"/>
                    <a:pt x="28" y="215"/>
                    <a:pt x="29" y="214"/>
                  </a:cubicBezTo>
                  <a:cubicBezTo>
                    <a:pt x="29" y="213"/>
                    <a:pt x="29" y="210"/>
                    <a:pt x="29" y="209"/>
                  </a:cubicBezTo>
                  <a:cubicBezTo>
                    <a:pt x="28" y="209"/>
                    <a:pt x="26" y="208"/>
                    <a:pt x="26" y="208"/>
                  </a:cubicBezTo>
                  <a:cubicBezTo>
                    <a:pt x="25" y="208"/>
                    <a:pt x="23" y="209"/>
                    <a:pt x="22" y="209"/>
                  </a:cubicBezTo>
                  <a:cubicBezTo>
                    <a:pt x="21" y="209"/>
                    <a:pt x="19" y="208"/>
                    <a:pt x="18" y="207"/>
                  </a:cubicBezTo>
                  <a:cubicBezTo>
                    <a:pt x="17" y="206"/>
                    <a:pt x="16" y="205"/>
                    <a:pt x="15" y="204"/>
                  </a:cubicBezTo>
                  <a:cubicBezTo>
                    <a:pt x="15" y="203"/>
                    <a:pt x="16" y="200"/>
                    <a:pt x="15" y="198"/>
                  </a:cubicBezTo>
                  <a:cubicBezTo>
                    <a:pt x="15" y="198"/>
                    <a:pt x="15" y="197"/>
                    <a:pt x="14" y="196"/>
                  </a:cubicBezTo>
                  <a:cubicBezTo>
                    <a:pt x="15" y="195"/>
                    <a:pt x="16" y="194"/>
                    <a:pt x="16" y="194"/>
                  </a:cubicBezTo>
                  <a:cubicBezTo>
                    <a:pt x="18" y="193"/>
                    <a:pt x="23" y="192"/>
                    <a:pt x="26" y="191"/>
                  </a:cubicBezTo>
                  <a:cubicBezTo>
                    <a:pt x="28" y="190"/>
                    <a:pt x="33" y="189"/>
                    <a:pt x="35" y="188"/>
                  </a:cubicBezTo>
                  <a:cubicBezTo>
                    <a:pt x="37" y="187"/>
                    <a:pt x="39" y="184"/>
                    <a:pt x="39" y="183"/>
                  </a:cubicBezTo>
                  <a:cubicBezTo>
                    <a:pt x="40" y="179"/>
                    <a:pt x="39" y="172"/>
                    <a:pt x="39" y="169"/>
                  </a:cubicBezTo>
                  <a:cubicBezTo>
                    <a:pt x="39" y="167"/>
                    <a:pt x="39" y="163"/>
                    <a:pt x="39" y="161"/>
                  </a:cubicBezTo>
                  <a:cubicBezTo>
                    <a:pt x="39" y="158"/>
                    <a:pt x="37" y="153"/>
                    <a:pt x="36" y="150"/>
                  </a:cubicBezTo>
                  <a:cubicBezTo>
                    <a:pt x="35" y="149"/>
                    <a:pt x="34" y="145"/>
                    <a:pt x="34" y="143"/>
                  </a:cubicBezTo>
                  <a:cubicBezTo>
                    <a:pt x="33" y="140"/>
                    <a:pt x="34" y="135"/>
                    <a:pt x="34" y="132"/>
                  </a:cubicBezTo>
                  <a:cubicBezTo>
                    <a:pt x="33" y="130"/>
                    <a:pt x="31" y="126"/>
                    <a:pt x="31" y="124"/>
                  </a:cubicBezTo>
                  <a:cubicBezTo>
                    <a:pt x="30" y="121"/>
                    <a:pt x="30" y="116"/>
                    <a:pt x="30" y="113"/>
                  </a:cubicBezTo>
                  <a:cubicBezTo>
                    <a:pt x="29" y="111"/>
                    <a:pt x="27" y="108"/>
                    <a:pt x="26" y="106"/>
                  </a:cubicBezTo>
                  <a:cubicBezTo>
                    <a:pt x="25" y="105"/>
                    <a:pt x="22" y="103"/>
                    <a:pt x="21" y="101"/>
                  </a:cubicBezTo>
                  <a:cubicBezTo>
                    <a:pt x="19" y="100"/>
                    <a:pt x="16" y="96"/>
                    <a:pt x="15" y="94"/>
                  </a:cubicBezTo>
                  <a:cubicBezTo>
                    <a:pt x="14" y="92"/>
                    <a:pt x="13" y="89"/>
                    <a:pt x="12" y="87"/>
                  </a:cubicBezTo>
                  <a:cubicBezTo>
                    <a:pt x="11" y="84"/>
                    <a:pt x="11" y="77"/>
                    <a:pt x="10" y="73"/>
                  </a:cubicBezTo>
                  <a:cubicBezTo>
                    <a:pt x="10" y="70"/>
                    <a:pt x="8" y="65"/>
                    <a:pt x="7" y="62"/>
                  </a:cubicBezTo>
                  <a:cubicBezTo>
                    <a:pt x="6" y="60"/>
                    <a:pt x="2" y="55"/>
                    <a:pt x="1" y="5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09" name="Freeform 136">
              <a:extLst>
                <a:ext uri="{FF2B5EF4-FFF2-40B4-BE49-F238E27FC236}">
                  <a16:creationId xmlns:a16="http://schemas.microsoft.com/office/drawing/2014/main" id="{160E2F87-A4CF-41FC-BABA-D118CED49588}"/>
                </a:ext>
              </a:extLst>
            </p:cNvPr>
            <p:cNvSpPr>
              <a:spLocks/>
            </p:cNvSpPr>
            <p:nvPr/>
          </p:nvSpPr>
          <p:spPr bwMode="auto">
            <a:xfrm>
              <a:off x="4699753" y="4006682"/>
              <a:ext cx="794370" cy="742857"/>
            </a:xfrm>
            <a:custGeom>
              <a:avLst/>
              <a:gdLst/>
              <a:ahLst/>
              <a:cxnLst>
                <a:cxn ang="0">
                  <a:pos x="129" y="8"/>
                </a:cxn>
                <a:cxn ang="0">
                  <a:pos x="153" y="16"/>
                </a:cxn>
                <a:cxn ang="0">
                  <a:pos x="158" y="44"/>
                </a:cxn>
                <a:cxn ang="0">
                  <a:pos x="168" y="62"/>
                </a:cxn>
                <a:cxn ang="0">
                  <a:pos x="174" y="77"/>
                </a:cxn>
                <a:cxn ang="0">
                  <a:pos x="189" y="87"/>
                </a:cxn>
                <a:cxn ang="0">
                  <a:pos x="191" y="115"/>
                </a:cxn>
                <a:cxn ang="0">
                  <a:pos x="221" y="136"/>
                </a:cxn>
                <a:cxn ang="0">
                  <a:pos x="234" y="134"/>
                </a:cxn>
                <a:cxn ang="0">
                  <a:pos x="249" y="167"/>
                </a:cxn>
                <a:cxn ang="0">
                  <a:pos x="264" y="205"/>
                </a:cxn>
                <a:cxn ang="0">
                  <a:pos x="278" y="222"/>
                </a:cxn>
                <a:cxn ang="0">
                  <a:pos x="277" y="241"/>
                </a:cxn>
                <a:cxn ang="0">
                  <a:pos x="297" y="266"/>
                </a:cxn>
                <a:cxn ang="0">
                  <a:pos x="303" y="280"/>
                </a:cxn>
                <a:cxn ang="0">
                  <a:pos x="280" y="284"/>
                </a:cxn>
                <a:cxn ang="0">
                  <a:pos x="258" y="274"/>
                </a:cxn>
                <a:cxn ang="0">
                  <a:pos x="239" y="265"/>
                </a:cxn>
                <a:cxn ang="0">
                  <a:pos x="239" y="249"/>
                </a:cxn>
                <a:cxn ang="0">
                  <a:pos x="221" y="234"/>
                </a:cxn>
                <a:cxn ang="0">
                  <a:pos x="216" y="201"/>
                </a:cxn>
                <a:cxn ang="0">
                  <a:pos x="202" y="183"/>
                </a:cxn>
                <a:cxn ang="0">
                  <a:pos x="182" y="174"/>
                </a:cxn>
                <a:cxn ang="0">
                  <a:pos x="170" y="183"/>
                </a:cxn>
                <a:cxn ang="0">
                  <a:pos x="170" y="201"/>
                </a:cxn>
                <a:cxn ang="0">
                  <a:pos x="160" y="208"/>
                </a:cxn>
                <a:cxn ang="0">
                  <a:pos x="142" y="197"/>
                </a:cxn>
                <a:cxn ang="0">
                  <a:pos x="122" y="197"/>
                </a:cxn>
                <a:cxn ang="0">
                  <a:pos x="113" y="225"/>
                </a:cxn>
                <a:cxn ang="0">
                  <a:pos x="90" y="224"/>
                </a:cxn>
                <a:cxn ang="0">
                  <a:pos x="64" y="191"/>
                </a:cxn>
                <a:cxn ang="0">
                  <a:pos x="43" y="165"/>
                </a:cxn>
                <a:cxn ang="0">
                  <a:pos x="53" y="147"/>
                </a:cxn>
                <a:cxn ang="0">
                  <a:pos x="58" y="129"/>
                </a:cxn>
                <a:cxn ang="0">
                  <a:pos x="54" y="118"/>
                </a:cxn>
                <a:cxn ang="0">
                  <a:pos x="44" y="102"/>
                </a:cxn>
                <a:cxn ang="0">
                  <a:pos x="29" y="90"/>
                </a:cxn>
                <a:cxn ang="0">
                  <a:pos x="11" y="84"/>
                </a:cxn>
                <a:cxn ang="0">
                  <a:pos x="0" y="72"/>
                </a:cxn>
                <a:cxn ang="0">
                  <a:pos x="5" y="44"/>
                </a:cxn>
                <a:cxn ang="0">
                  <a:pos x="8" y="24"/>
                </a:cxn>
                <a:cxn ang="0">
                  <a:pos x="27" y="9"/>
                </a:cxn>
                <a:cxn ang="0">
                  <a:pos x="34" y="2"/>
                </a:cxn>
                <a:cxn ang="0">
                  <a:pos x="59" y="15"/>
                </a:cxn>
                <a:cxn ang="0">
                  <a:pos x="96" y="15"/>
                </a:cxn>
                <a:cxn ang="0">
                  <a:pos x="115" y="11"/>
                </a:cxn>
                <a:cxn ang="0">
                  <a:pos x="121" y="0"/>
                </a:cxn>
              </a:cxnLst>
              <a:rect l="0" t="0" r="r" b="b"/>
              <a:pathLst>
                <a:path w="305" h="284">
                  <a:moveTo>
                    <a:pt x="121" y="0"/>
                  </a:moveTo>
                  <a:cubicBezTo>
                    <a:pt x="122" y="1"/>
                    <a:pt x="124" y="1"/>
                    <a:pt x="125" y="2"/>
                  </a:cubicBezTo>
                  <a:cubicBezTo>
                    <a:pt x="126" y="3"/>
                    <a:pt x="128" y="6"/>
                    <a:pt x="129" y="8"/>
                  </a:cubicBezTo>
                  <a:cubicBezTo>
                    <a:pt x="130" y="9"/>
                    <a:pt x="132" y="10"/>
                    <a:pt x="133" y="11"/>
                  </a:cubicBezTo>
                  <a:cubicBezTo>
                    <a:pt x="135" y="12"/>
                    <a:pt x="140" y="12"/>
                    <a:pt x="143" y="13"/>
                  </a:cubicBezTo>
                  <a:cubicBezTo>
                    <a:pt x="145" y="13"/>
                    <a:pt x="150" y="15"/>
                    <a:pt x="153" y="16"/>
                  </a:cubicBezTo>
                  <a:cubicBezTo>
                    <a:pt x="154" y="18"/>
                    <a:pt x="154" y="20"/>
                    <a:pt x="154" y="20"/>
                  </a:cubicBezTo>
                  <a:cubicBezTo>
                    <a:pt x="155" y="24"/>
                    <a:pt x="155" y="31"/>
                    <a:pt x="155" y="34"/>
                  </a:cubicBezTo>
                  <a:cubicBezTo>
                    <a:pt x="156" y="37"/>
                    <a:pt x="157" y="42"/>
                    <a:pt x="158" y="44"/>
                  </a:cubicBezTo>
                  <a:cubicBezTo>
                    <a:pt x="159" y="47"/>
                    <a:pt x="160" y="51"/>
                    <a:pt x="161" y="54"/>
                  </a:cubicBezTo>
                  <a:cubicBezTo>
                    <a:pt x="161" y="55"/>
                    <a:pt x="162" y="57"/>
                    <a:pt x="163" y="58"/>
                  </a:cubicBezTo>
                  <a:cubicBezTo>
                    <a:pt x="164" y="60"/>
                    <a:pt x="167" y="61"/>
                    <a:pt x="168" y="62"/>
                  </a:cubicBezTo>
                  <a:cubicBezTo>
                    <a:pt x="169" y="63"/>
                    <a:pt x="173" y="62"/>
                    <a:pt x="174" y="64"/>
                  </a:cubicBezTo>
                  <a:cubicBezTo>
                    <a:pt x="175" y="65"/>
                    <a:pt x="174" y="68"/>
                    <a:pt x="174" y="70"/>
                  </a:cubicBezTo>
                  <a:cubicBezTo>
                    <a:pt x="174" y="72"/>
                    <a:pt x="173" y="75"/>
                    <a:pt x="174" y="77"/>
                  </a:cubicBezTo>
                  <a:cubicBezTo>
                    <a:pt x="174" y="78"/>
                    <a:pt x="175" y="81"/>
                    <a:pt x="177" y="82"/>
                  </a:cubicBezTo>
                  <a:cubicBezTo>
                    <a:pt x="178" y="84"/>
                    <a:pt x="182" y="84"/>
                    <a:pt x="184" y="85"/>
                  </a:cubicBezTo>
                  <a:cubicBezTo>
                    <a:pt x="185" y="85"/>
                    <a:pt x="189" y="86"/>
                    <a:pt x="189" y="87"/>
                  </a:cubicBezTo>
                  <a:cubicBezTo>
                    <a:pt x="190" y="89"/>
                    <a:pt x="190" y="93"/>
                    <a:pt x="190" y="95"/>
                  </a:cubicBezTo>
                  <a:cubicBezTo>
                    <a:pt x="190" y="97"/>
                    <a:pt x="188" y="100"/>
                    <a:pt x="188" y="102"/>
                  </a:cubicBezTo>
                  <a:cubicBezTo>
                    <a:pt x="188" y="106"/>
                    <a:pt x="190" y="112"/>
                    <a:pt x="191" y="115"/>
                  </a:cubicBezTo>
                  <a:cubicBezTo>
                    <a:pt x="192" y="118"/>
                    <a:pt x="194" y="124"/>
                    <a:pt x="196" y="127"/>
                  </a:cubicBezTo>
                  <a:cubicBezTo>
                    <a:pt x="198" y="130"/>
                    <a:pt x="202" y="135"/>
                    <a:pt x="205" y="136"/>
                  </a:cubicBezTo>
                  <a:cubicBezTo>
                    <a:pt x="209" y="138"/>
                    <a:pt x="217" y="137"/>
                    <a:pt x="221" y="136"/>
                  </a:cubicBezTo>
                  <a:cubicBezTo>
                    <a:pt x="224" y="135"/>
                    <a:pt x="228" y="132"/>
                    <a:pt x="230" y="130"/>
                  </a:cubicBezTo>
                  <a:cubicBezTo>
                    <a:pt x="230" y="130"/>
                    <a:pt x="231" y="130"/>
                    <a:pt x="231" y="129"/>
                  </a:cubicBezTo>
                  <a:cubicBezTo>
                    <a:pt x="232" y="131"/>
                    <a:pt x="233" y="133"/>
                    <a:pt x="234" y="134"/>
                  </a:cubicBezTo>
                  <a:cubicBezTo>
                    <a:pt x="236" y="137"/>
                    <a:pt x="239" y="141"/>
                    <a:pt x="240" y="143"/>
                  </a:cubicBezTo>
                  <a:cubicBezTo>
                    <a:pt x="241" y="146"/>
                    <a:pt x="243" y="153"/>
                    <a:pt x="244" y="156"/>
                  </a:cubicBezTo>
                  <a:cubicBezTo>
                    <a:pt x="245" y="159"/>
                    <a:pt x="248" y="164"/>
                    <a:pt x="249" y="167"/>
                  </a:cubicBezTo>
                  <a:cubicBezTo>
                    <a:pt x="250" y="169"/>
                    <a:pt x="251" y="174"/>
                    <a:pt x="251" y="176"/>
                  </a:cubicBezTo>
                  <a:cubicBezTo>
                    <a:pt x="253" y="181"/>
                    <a:pt x="259" y="192"/>
                    <a:pt x="261" y="197"/>
                  </a:cubicBezTo>
                  <a:cubicBezTo>
                    <a:pt x="262" y="199"/>
                    <a:pt x="263" y="203"/>
                    <a:pt x="264" y="205"/>
                  </a:cubicBezTo>
                  <a:cubicBezTo>
                    <a:pt x="266" y="207"/>
                    <a:pt x="268" y="212"/>
                    <a:pt x="270" y="213"/>
                  </a:cubicBezTo>
                  <a:cubicBezTo>
                    <a:pt x="271" y="215"/>
                    <a:pt x="274" y="216"/>
                    <a:pt x="276" y="218"/>
                  </a:cubicBezTo>
                  <a:cubicBezTo>
                    <a:pt x="276" y="219"/>
                    <a:pt x="278" y="221"/>
                    <a:pt x="278" y="222"/>
                  </a:cubicBezTo>
                  <a:cubicBezTo>
                    <a:pt x="278" y="223"/>
                    <a:pt x="276" y="225"/>
                    <a:pt x="276" y="226"/>
                  </a:cubicBezTo>
                  <a:cubicBezTo>
                    <a:pt x="275" y="228"/>
                    <a:pt x="274" y="232"/>
                    <a:pt x="275" y="234"/>
                  </a:cubicBezTo>
                  <a:cubicBezTo>
                    <a:pt x="275" y="236"/>
                    <a:pt x="276" y="239"/>
                    <a:pt x="277" y="241"/>
                  </a:cubicBezTo>
                  <a:cubicBezTo>
                    <a:pt x="278" y="243"/>
                    <a:pt x="282" y="247"/>
                    <a:pt x="283" y="249"/>
                  </a:cubicBezTo>
                  <a:cubicBezTo>
                    <a:pt x="285" y="251"/>
                    <a:pt x="288" y="256"/>
                    <a:pt x="290" y="258"/>
                  </a:cubicBezTo>
                  <a:cubicBezTo>
                    <a:pt x="291" y="260"/>
                    <a:pt x="295" y="264"/>
                    <a:pt x="297" y="266"/>
                  </a:cubicBezTo>
                  <a:cubicBezTo>
                    <a:pt x="299" y="268"/>
                    <a:pt x="304" y="270"/>
                    <a:pt x="304" y="272"/>
                  </a:cubicBezTo>
                  <a:cubicBezTo>
                    <a:pt x="305" y="274"/>
                    <a:pt x="303" y="278"/>
                    <a:pt x="303" y="279"/>
                  </a:cubicBezTo>
                  <a:cubicBezTo>
                    <a:pt x="303" y="280"/>
                    <a:pt x="303" y="280"/>
                    <a:pt x="303" y="280"/>
                  </a:cubicBezTo>
                  <a:cubicBezTo>
                    <a:pt x="301" y="280"/>
                    <a:pt x="299" y="280"/>
                    <a:pt x="299" y="280"/>
                  </a:cubicBezTo>
                  <a:cubicBezTo>
                    <a:pt x="296" y="281"/>
                    <a:pt x="292" y="282"/>
                    <a:pt x="290" y="283"/>
                  </a:cubicBezTo>
                  <a:cubicBezTo>
                    <a:pt x="287" y="283"/>
                    <a:pt x="283" y="284"/>
                    <a:pt x="280" y="284"/>
                  </a:cubicBezTo>
                  <a:cubicBezTo>
                    <a:pt x="278" y="283"/>
                    <a:pt x="275" y="283"/>
                    <a:pt x="273" y="282"/>
                  </a:cubicBezTo>
                  <a:cubicBezTo>
                    <a:pt x="272" y="281"/>
                    <a:pt x="269" y="279"/>
                    <a:pt x="267" y="278"/>
                  </a:cubicBezTo>
                  <a:cubicBezTo>
                    <a:pt x="265" y="277"/>
                    <a:pt x="261" y="275"/>
                    <a:pt x="258" y="274"/>
                  </a:cubicBezTo>
                  <a:cubicBezTo>
                    <a:pt x="256" y="274"/>
                    <a:pt x="251" y="277"/>
                    <a:pt x="249" y="277"/>
                  </a:cubicBezTo>
                  <a:cubicBezTo>
                    <a:pt x="247" y="276"/>
                    <a:pt x="243" y="274"/>
                    <a:pt x="242" y="272"/>
                  </a:cubicBezTo>
                  <a:cubicBezTo>
                    <a:pt x="241" y="271"/>
                    <a:pt x="239" y="267"/>
                    <a:pt x="239" y="265"/>
                  </a:cubicBezTo>
                  <a:cubicBezTo>
                    <a:pt x="239" y="264"/>
                    <a:pt x="241" y="261"/>
                    <a:pt x="241" y="260"/>
                  </a:cubicBezTo>
                  <a:cubicBezTo>
                    <a:pt x="241" y="258"/>
                    <a:pt x="241" y="255"/>
                    <a:pt x="241" y="254"/>
                  </a:cubicBezTo>
                  <a:cubicBezTo>
                    <a:pt x="240" y="253"/>
                    <a:pt x="239" y="250"/>
                    <a:pt x="239" y="249"/>
                  </a:cubicBezTo>
                  <a:cubicBezTo>
                    <a:pt x="237" y="248"/>
                    <a:pt x="234" y="245"/>
                    <a:pt x="233" y="244"/>
                  </a:cubicBezTo>
                  <a:cubicBezTo>
                    <a:pt x="231" y="243"/>
                    <a:pt x="228" y="242"/>
                    <a:pt x="227" y="240"/>
                  </a:cubicBezTo>
                  <a:cubicBezTo>
                    <a:pt x="225" y="239"/>
                    <a:pt x="222" y="236"/>
                    <a:pt x="221" y="234"/>
                  </a:cubicBezTo>
                  <a:cubicBezTo>
                    <a:pt x="219" y="232"/>
                    <a:pt x="216" y="227"/>
                    <a:pt x="216" y="225"/>
                  </a:cubicBezTo>
                  <a:cubicBezTo>
                    <a:pt x="215" y="221"/>
                    <a:pt x="216" y="214"/>
                    <a:pt x="216" y="211"/>
                  </a:cubicBezTo>
                  <a:cubicBezTo>
                    <a:pt x="216" y="209"/>
                    <a:pt x="216" y="204"/>
                    <a:pt x="216" y="201"/>
                  </a:cubicBezTo>
                  <a:cubicBezTo>
                    <a:pt x="215" y="199"/>
                    <a:pt x="215" y="195"/>
                    <a:pt x="214" y="194"/>
                  </a:cubicBezTo>
                  <a:cubicBezTo>
                    <a:pt x="213" y="192"/>
                    <a:pt x="210" y="188"/>
                    <a:pt x="208" y="186"/>
                  </a:cubicBezTo>
                  <a:cubicBezTo>
                    <a:pt x="207" y="185"/>
                    <a:pt x="204" y="184"/>
                    <a:pt x="202" y="183"/>
                  </a:cubicBezTo>
                  <a:cubicBezTo>
                    <a:pt x="200" y="183"/>
                    <a:pt x="197" y="182"/>
                    <a:pt x="196" y="182"/>
                  </a:cubicBezTo>
                  <a:cubicBezTo>
                    <a:pt x="194" y="181"/>
                    <a:pt x="190" y="180"/>
                    <a:pt x="188" y="179"/>
                  </a:cubicBezTo>
                  <a:cubicBezTo>
                    <a:pt x="187" y="178"/>
                    <a:pt x="184" y="175"/>
                    <a:pt x="182" y="174"/>
                  </a:cubicBezTo>
                  <a:cubicBezTo>
                    <a:pt x="181" y="174"/>
                    <a:pt x="177" y="173"/>
                    <a:pt x="176" y="173"/>
                  </a:cubicBezTo>
                  <a:cubicBezTo>
                    <a:pt x="174" y="174"/>
                    <a:pt x="172" y="176"/>
                    <a:pt x="172" y="177"/>
                  </a:cubicBezTo>
                  <a:cubicBezTo>
                    <a:pt x="171" y="179"/>
                    <a:pt x="171" y="182"/>
                    <a:pt x="170" y="183"/>
                  </a:cubicBezTo>
                  <a:cubicBezTo>
                    <a:pt x="170" y="184"/>
                    <a:pt x="168" y="186"/>
                    <a:pt x="168" y="188"/>
                  </a:cubicBezTo>
                  <a:cubicBezTo>
                    <a:pt x="168" y="190"/>
                    <a:pt x="168" y="193"/>
                    <a:pt x="168" y="195"/>
                  </a:cubicBezTo>
                  <a:cubicBezTo>
                    <a:pt x="169" y="197"/>
                    <a:pt x="171" y="200"/>
                    <a:pt x="170" y="201"/>
                  </a:cubicBezTo>
                  <a:cubicBezTo>
                    <a:pt x="170" y="202"/>
                    <a:pt x="167" y="203"/>
                    <a:pt x="167" y="204"/>
                  </a:cubicBezTo>
                  <a:cubicBezTo>
                    <a:pt x="166" y="205"/>
                    <a:pt x="166" y="207"/>
                    <a:pt x="165" y="207"/>
                  </a:cubicBezTo>
                  <a:cubicBezTo>
                    <a:pt x="164" y="208"/>
                    <a:pt x="162" y="208"/>
                    <a:pt x="160" y="208"/>
                  </a:cubicBezTo>
                  <a:cubicBezTo>
                    <a:pt x="159" y="207"/>
                    <a:pt x="157" y="207"/>
                    <a:pt x="155" y="207"/>
                  </a:cubicBezTo>
                  <a:cubicBezTo>
                    <a:pt x="153" y="206"/>
                    <a:pt x="149" y="203"/>
                    <a:pt x="147" y="202"/>
                  </a:cubicBezTo>
                  <a:cubicBezTo>
                    <a:pt x="146" y="201"/>
                    <a:pt x="144" y="197"/>
                    <a:pt x="142" y="197"/>
                  </a:cubicBezTo>
                  <a:cubicBezTo>
                    <a:pt x="140" y="196"/>
                    <a:pt x="136" y="196"/>
                    <a:pt x="134" y="196"/>
                  </a:cubicBezTo>
                  <a:cubicBezTo>
                    <a:pt x="133" y="196"/>
                    <a:pt x="129" y="196"/>
                    <a:pt x="127" y="196"/>
                  </a:cubicBezTo>
                  <a:cubicBezTo>
                    <a:pt x="126" y="196"/>
                    <a:pt x="123" y="197"/>
                    <a:pt x="122" y="197"/>
                  </a:cubicBezTo>
                  <a:cubicBezTo>
                    <a:pt x="120" y="198"/>
                    <a:pt x="116" y="200"/>
                    <a:pt x="115" y="201"/>
                  </a:cubicBezTo>
                  <a:cubicBezTo>
                    <a:pt x="113" y="204"/>
                    <a:pt x="113" y="210"/>
                    <a:pt x="113" y="212"/>
                  </a:cubicBezTo>
                  <a:cubicBezTo>
                    <a:pt x="113" y="216"/>
                    <a:pt x="112" y="222"/>
                    <a:pt x="113" y="225"/>
                  </a:cubicBezTo>
                  <a:cubicBezTo>
                    <a:pt x="113" y="225"/>
                    <a:pt x="113" y="225"/>
                    <a:pt x="113" y="226"/>
                  </a:cubicBezTo>
                  <a:cubicBezTo>
                    <a:pt x="111" y="226"/>
                    <a:pt x="107" y="227"/>
                    <a:pt x="106" y="226"/>
                  </a:cubicBezTo>
                  <a:cubicBezTo>
                    <a:pt x="102" y="226"/>
                    <a:pt x="94" y="225"/>
                    <a:pt x="90" y="224"/>
                  </a:cubicBezTo>
                  <a:cubicBezTo>
                    <a:pt x="87" y="222"/>
                    <a:pt x="83" y="216"/>
                    <a:pt x="81" y="214"/>
                  </a:cubicBezTo>
                  <a:cubicBezTo>
                    <a:pt x="78" y="211"/>
                    <a:pt x="75" y="204"/>
                    <a:pt x="73" y="201"/>
                  </a:cubicBezTo>
                  <a:cubicBezTo>
                    <a:pt x="71" y="198"/>
                    <a:pt x="66" y="193"/>
                    <a:pt x="64" y="191"/>
                  </a:cubicBezTo>
                  <a:cubicBezTo>
                    <a:pt x="62" y="188"/>
                    <a:pt x="59" y="182"/>
                    <a:pt x="57" y="180"/>
                  </a:cubicBezTo>
                  <a:cubicBezTo>
                    <a:pt x="55" y="177"/>
                    <a:pt x="50" y="173"/>
                    <a:pt x="48" y="171"/>
                  </a:cubicBezTo>
                  <a:cubicBezTo>
                    <a:pt x="47" y="170"/>
                    <a:pt x="44" y="167"/>
                    <a:pt x="43" y="165"/>
                  </a:cubicBezTo>
                  <a:cubicBezTo>
                    <a:pt x="43" y="163"/>
                    <a:pt x="44" y="159"/>
                    <a:pt x="44" y="157"/>
                  </a:cubicBezTo>
                  <a:cubicBezTo>
                    <a:pt x="45" y="155"/>
                    <a:pt x="46" y="153"/>
                    <a:pt x="47" y="152"/>
                  </a:cubicBezTo>
                  <a:cubicBezTo>
                    <a:pt x="49" y="150"/>
                    <a:pt x="52" y="148"/>
                    <a:pt x="53" y="147"/>
                  </a:cubicBezTo>
                  <a:cubicBezTo>
                    <a:pt x="55" y="145"/>
                    <a:pt x="57" y="141"/>
                    <a:pt x="57" y="139"/>
                  </a:cubicBezTo>
                  <a:cubicBezTo>
                    <a:pt x="57" y="138"/>
                    <a:pt x="58" y="136"/>
                    <a:pt x="57" y="134"/>
                  </a:cubicBezTo>
                  <a:cubicBezTo>
                    <a:pt x="57" y="134"/>
                    <a:pt x="58" y="131"/>
                    <a:pt x="58" y="129"/>
                  </a:cubicBezTo>
                  <a:cubicBezTo>
                    <a:pt x="58" y="128"/>
                    <a:pt x="59" y="126"/>
                    <a:pt x="58" y="125"/>
                  </a:cubicBezTo>
                  <a:cubicBezTo>
                    <a:pt x="58" y="124"/>
                    <a:pt x="56" y="123"/>
                    <a:pt x="56" y="122"/>
                  </a:cubicBezTo>
                  <a:cubicBezTo>
                    <a:pt x="55" y="121"/>
                    <a:pt x="55" y="119"/>
                    <a:pt x="54" y="118"/>
                  </a:cubicBezTo>
                  <a:cubicBezTo>
                    <a:pt x="54" y="116"/>
                    <a:pt x="52" y="113"/>
                    <a:pt x="51" y="111"/>
                  </a:cubicBezTo>
                  <a:cubicBezTo>
                    <a:pt x="51" y="110"/>
                    <a:pt x="49" y="109"/>
                    <a:pt x="48" y="108"/>
                  </a:cubicBezTo>
                  <a:cubicBezTo>
                    <a:pt x="47" y="106"/>
                    <a:pt x="45" y="104"/>
                    <a:pt x="44" y="102"/>
                  </a:cubicBezTo>
                  <a:cubicBezTo>
                    <a:pt x="43" y="100"/>
                    <a:pt x="42" y="96"/>
                    <a:pt x="40" y="94"/>
                  </a:cubicBezTo>
                  <a:cubicBezTo>
                    <a:pt x="39" y="93"/>
                    <a:pt x="36" y="92"/>
                    <a:pt x="34" y="91"/>
                  </a:cubicBezTo>
                  <a:cubicBezTo>
                    <a:pt x="33" y="91"/>
                    <a:pt x="30" y="90"/>
                    <a:pt x="29" y="90"/>
                  </a:cubicBezTo>
                  <a:cubicBezTo>
                    <a:pt x="28" y="90"/>
                    <a:pt x="25" y="91"/>
                    <a:pt x="23" y="91"/>
                  </a:cubicBezTo>
                  <a:cubicBezTo>
                    <a:pt x="22" y="91"/>
                    <a:pt x="19" y="90"/>
                    <a:pt x="18" y="89"/>
                  </a:cubicBezTo>
                  <a:cubicBezTo>
                    <a:pt x="16" y="88"/>
                    <a:pt x="13" y="85"/>
                    <a:pt x="11" y="84"/>
                  </a:cubicBezTo>
                  <a:cubicBezTo>
                    <a:pt x="10" y="84"/>
                    <a:pt x="8" y="84"/>
                    <a:pt x="7" y="83"/>
                  </a:cubicBezTo>
                  <a:cubicBezTo>
                    <a:pt x="5" y="83"/>
                    <a:pt x="3" y="82"/>
                    <a:pt x="2" y="81"/>
                  </a:cubicBezTo>
                  <a:cubicBezTo>
                    <a:pt x="1" y="79"/>
                    <a:pt x="1" y="75"/>
                    <a:pt x="0" y="72"/>
                  </a:cubicBezTo>
                  <a:cubicBezTo>
                    <a:pt x="0" y="70"/>
                    <a:pt x="1" y="65"/>
                    <a:pt x="1" y="62"/>
                  </a:cubicBezTo>
                  <a:cubicBezTo>
                    <a:pt x="2" y="60"/>
                    <a:pt x="2" y="54"/>
                    <a:pt x="3" y="52"/>
                  </a:cubicBezTo>
                  <a:cubicBezTo>
                    <a:pt x="3" y="50"/>
                    <a:pt x="5" y="46"/>
                    <a:pt x="5" y="44"/>
                  </a:cubicBezTo>
                  <a:cubicBezTo>
                    <a:pt x="5" y="42"/>
                    <a:pt x="5" y="39"/>
                    <a:pt x="5" y="37"/>
                  </a:cubicBezTo>
                  <a:cubicBezTo>
                    <a:pt x="5" y="35"/>
                    <a:pt x="5" y="31"/>
                    <a:pt x="5" y="29"/>
                  </a:cubicBezTo>
                  <a:cubicBezTo>
                    <a:pt x="6" y="28"/>
                    <a:pt x="7" y="25"/>
                    <a:pt x="8" y="24"/>
                  </a:cubicBezTo>
                  <a:cubicBezTo>
                    <a:pt x="10" y="22"/>
                    <a:pt x="12" y="19"/>
                    <a:pt x="14" y="18"/>
                  </a:cubicBezTo>
                  <a:cubicBezTo>
                    <a:pt x="15" y="16"/>
                    <a:pt x="19" y="13"/>
                    <a:pt x="20" y="12"/>
                  </a:cubicBezTo>
                  <a:cubicBezTo>
                    <a:pt x="22" y="11"/>
                    <a:pt x="25" y="10"/>
                    <a:pt x="27" y="9"/>
                  </a:cubicBezTo>
                  <a:cubicBezTo>
                    <a:pt x="28" y="9"/>
                    <a:pt x="31" y="7"/>
                    <a:pt x="32" y="6"/>
                  </a:cubicBezTo>
                  <a:cubicBezTo>
                    <a:pt x="33" y="5"/>
                    <a:pt x="33" y="3"/>
                    <a:pt x="34" y="3"/>
                  </a:cubicBezTo>
                  <a:cubicBezTo>
                    <a:pt x="34" y="2"/>
                    <a:pt x="34" y="2"/>
                    <a:pt x="34" y="2"/>
                  </a:cubicBezTo>
                  <a:cubicBezTo>
                    <a:pt x="35" y="3"/>
                    <a:pt x="36" y="5"/>
                    <a:pt x="37" y="6"/>
                  </a:cubicBezTo>
                  <a:cubicBezTo>
                    <a:pt x="39" y="7"/>
                    <a:pt x="43" y="9"/>
                    <a:pt x="45" y="10"/>
                  </a:cubicBezTo>
                  <a:cubicBezTo>
                    <a:pt x="48" y="11"/>
                    <a:pt x="56" y="14"/>
                    <a:pt x="59" y="15"/>
                  </a:cubicBezTo>
                  <a:cubicBezTo>
                    <a:pt x="63" y="15"/>
                    <a:pt x="70" y="16"/>
                    <a:pt x="74" y="17"/>
                  </a:cubicBezTo>
                  <a:cubicBezTo>
                    <a:pt x="77" y="17"/>
                    <a:pt x="83" y="15"/>
                    <a:pt x="86" y="15"/>
                  </a:cubicBezTo>
                  <a:cubicBezTo>
                    <a:pt x="88" y="15"/>
                    <a:pt x="94" y="15"/>
                    <a:pt x="96" y="15"/>
                  </a:cubicBezTo>
                  <a:cubicBezTo>
                    <a:pt x="98" y="16"/>
                    <a:pt x="102" y="17"/>
                    <a:pt x="104" y="17"/>
                  </a:cubicBezTo>
                  <a:cubicBezTo>
                    <a:pt x="106" y="18"/>
                    <a:pt x="110" y="18"/>
                    <a:pt x="112" y="17"/>
                  </a:cubicBezTo>
                  <a:cubicBezTo>
                    <a:pt x="113" y="16"/>
                    <a:pt x="115" y="13"/>
                    <a:pt x="115" y="11"/>
                  </a:cubicBezTo>
                  <a:cubicBezTo>
                    <a:pt x="116" y="10"/>
                    <a:pt x="115" y="7"/>
                    <a:pt x="115" y="6"/>
                  </a:cubicBezTo>
                  <a:cubicBezTo>
                    <a:pt x="116" y="4"/>
                    <a:pt x="117" y="1"/>
                    <a:pt x="118" y="0"/>
                  </a:cubicBezTo>
                  <a:cubicBezTo>
                    <a:pt x="119" y="0"/>
                    <a:pt x="120" y="0"/>
                    <a:pt x="121"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10" name="Freeform 137">
              <a:extLst>
                <a:ext uri="{FF2B5EF4-FFF2-40B4-BE49-F238E27FC236}">
                  <a16:creationId xmlns:a16="http://schemas.microsoft.com/office/drawing/2014/main" id="{49346D10-CC53-4AD4-BA2B-F5231CC09689}"/>
                </a:ext>
              </a:extLst>
            </p:cNvPr>
            <p:cNvSpPr>
              <a:spLocks/>
            </p:cNvSpPr>
            <p:nvPr/>
          </p:nvSpPr>
          <p:spPr bwMode="auto">
            <a:xfrm>
              <a:off x="4954602" y="1704908"/>
              <a:ext cx="357873" cy="506987"/>
            </a:xfrm>
            <a:custGeom>
              <a:avLst/>
              <a:gdLst/>
              <a:ahLst/>
              <a:cxnLst>
                <a:cxn ang="0">
                  <a:pos x="31" y="64"/>
                </a:cxn>
                <a:cxn ang="0">
                  <a:pos x="45" y="48"/>
                </a:cxn>
                <a:cxn ang="0">
                  <a:pos x="60" y="41"/>
                </a:cxn>
                <a:cxn ang="0">
                  <a:pos x="77" y="29"/>
                </a:cxn>
                <a:cxn ang="0">
                  <a:pos x="85" y="11"/>
                </a:cxn>
                <a:cxn ang="0">
                  <a:pos x="105" y="0"/>
                </a:cxn>
                <a:cxn ang="0">
                  <a:pos x="118" y="5"/>
                </a:cxn>
                <a:cxn ang="0">
                  <a:pos x="115" y="7"/>
                </a:cxn>
                <a:cxn ang="0">
                  <a:pos x="109" y="13"/>
                </a:cxn>
                <a:cxn ang="0">
                  <a:pos x="118" y="23"/>
                </a:cxn>
                <a:cxn ang="0">
                  <a:pos x="125" y="55"/>
                </a:cxn>
                <a:cxn ang="0">
                  <a:pos x="116" y="64"/>
                </a:cxn>
                <a:cxn ang="0">
                  <a:pos x="106" y="82"/>
                </a:cxn>
                <a:cxn ang="0">
                  <a:pos x="102" y="100"/>
                </a:cxn>
                <a:cxn ang="0">
                  <a:pos x="105" y="115"/>
                </a:cxn>
                <a:cxn ang="0">
                  <a:pos x="104" y="133"/>
                </a:cxn>
                <a:cxn ang="0">
                  <a:pos x="113" y="160"/>
                </a:cxn>
                <a:cxn ang="0">
                  <a:pos x="124" y="173"/>
                </a:cxn>
                <a:cxn ang="0">
                  <a:pos x="136" y="180"/>
                </a:cxn>
                <a:cxn ang="0">
                  <a:pos x="136" y="194"/>
                </a:cxn>
                <a:cxn ang="0">
                  <a:pos x="111" y="187"/>
                </a:cxn>
                <a:cxn ang="0">
                  <a:pos x="88" y="161"/>
                </a:cxn>
                <a:cxn ang="0">
                  <a:pos x="71" y="147"/>
                </a:cxn>
                <a:cxn ang="0">
                  <a:pos x="67" y="128"/>
                </a:cxn>
                <a:cxn ang="0">
                  <a:pos x="54" y="116"/>
                </a:cxn>
                <a:cxn ang="0">
                  <a:pos x="46" y="125"/>
                </a:cxn>
                <a:cxn ang="0">
                  <a:pos x="34" y="130"/>
                </a:cxn>
                <a:cxn ang="0">
                  <a:pos x="32" y="116"/>
                </a:cxn>
                <a:cxn ang="0">
                  <a:pos x="25" y="107"/>
                </a:cxn>
                <a:cxn ang="0">
                  <a:pos x="5" y="108"/>
                </a:cxn>
                <a:cxn ang="0">
                  <a:pos x="3" y="102"/>
                </a:cxn>
                <a:cxn ang="0">
                  <a:pos x="25" y="70"/>
                </a:cxn>
              </a:cxnLst>
              <a:rect l="0" t="0" r="r" b="b"/>
              <a:pathLst>
                <a:path w="137" h="194">
                  <a:moveTo>
                    <a:pt x="25" y="70"/>
                  </a:moveTo>
                  <a:cubicBezTo>
                    <a:pt x="27" y="68"/>
                    <a:pt x="29" y="66"/>
                    <a:pt x="31" y="64"/>
                  </a:cubicBezTo>
                  <a:cubicBezTo>
                    <a:pt x="32" y="61"/>
                    <a:pt x="35" y="55"/>
                    <a:pt x="37" y="53"/>
                  </a:cubicBezTo>
                  <a:cubicBezTo>
                    <a:pt x="39" y="51"/>
                    <a:pt x="43" y="49"/>
                    <a:pt x="45" y="48"/>
                  </a:cubicBezTo>
                  <a:cubicBezTo>
                    <a:pt x="47" y="47"/>
                    <a:pt x="51" y="44"/>
                    <a:pt x="53" y="43"/>
                  </a:cubicBezTo>
                  <a:cubicBezTo>
                    <a:pt x="55" y="42"/>
                    <a:pt x="58" y="41"/>
                    <a:pt x="60" y="41"/>
                  </a:cubicBezTo>
                  <a:cubicBezTo>
                    <a:pt x="62" y="40"/>
                    <a:pt x="67" y="38"/>
                    <a:pt x="69" y="36"/>
                  </a:cubicBezTo>
                  <a:cubicBezTo>
                    <a:pt x="71" y="35"/>
                    <a:pt x="75" y="31"/>
                    <a:pt x="77" y="29"/>
                  </a:cubicBezTo>
                  <a:cubicBezTo>
                    <a:pt x="78" y="26"/>
                    <a:pt x="80" y="21"/>
                    <a:pt x="81" y="18"/>
                  </a:cubicBezTo>
                  <a:cubicBezTo>
                    <a:pt x="82" y="16"/>
                    <a:pt x="84" y="13"/>
                    <a:pt x="85" y="11"/>
                  </a:cubicBezTo>
                  <a:cubicBezTo>
                    <a:pt x="88" y="8"/>
                    <a:pt x="95" y="4"/>
                    <a:pt x="98" y="2"/>
                  </a:cubicBezTo>
                  <a:cubicBezTo>
                    <a:pt x="100" y="1"/>
                    <a:pt x="103" y="0"/>
                    <a:pt x="105" y="0"/>
                  </a:cubicBezTo>
                  <a:cubicBezTo>
                    <a:pt x="107" y="0"/>
                    <a:pt x="111" y="1"/>
                    <a:pt x="112" y="1"/>
                  </a:cubicBezTo>
                  <a:cubicBezTo>
                    <a:pt x="114" y="2"/>
                    <a:pt x="117" y="4"/>
                    <a:pt x="118" y="5"/>
                  </a:cubicBezTo>
                  <a:cubicBezTo>
                    <a:pt x="119" y="6"/>
                    <a:pt x="119" y="8"/>
                    <a:pt x="120" y="9"/>
                  </a:cubicBezTo>
                  <a:cubicBezTo>
                    <a:pt x="118" y="8"/>
                    <a:pt x="116" y="7"/>
                    <a:pt x="115" y="7"/>
                  </a:cubicBezTo>
                  <a:cubicBezTo>
                    <a:pt x="113" y="7"/>
                    <a:pt x="109" y="7"/>
                    <a:pt x="108" y="9"/>
                  </a:cubicBezTo>
                  <a:cubicBezTo>
                    <a:pt x="107" y="10"/>
                    <a:pt x="108" y="12"/>
                    <a:pt x="109" y="13"/>
                  </a:cubicBezTo>
                  <a:cubicBezTo>
                    <a:pt x="110" y="14"/>
                    <a:pt x="113" y="14"/>
                    <a:pt x="115" y="16"/>
                  </a:cubicBezTo>
                  <a:cubicBezTo>
                    <a:pt x="116" y="17"/>
                    <a:pt x="118" y="21"/>
                    <a:pt x="118" y="23"/>
                  </a:cubicBezTo>
                  <a:cubicBezTo>
                    <a:pt x="120" y="28"/>
                    <a:pt x="123" y="38"/>
                    <a:pt x="124" y="44"/>
                  </a:cubicBezTo>
                  <a:cubicBezTo>
                    <a:pt x="125" y="46"/>
                    <a:pt x="125" y="52"/>
                    <a:pt x="125" y="55"/>
                  </a:cubicBezTo>
                  <a:cubicBezTo>
                    <a:pt x="125" y="56"/>
                    <a:pt x="123" y="60"/>
                    <a:pt x="122" y="61"/>
                  </a:cubicBezTo>
                  <a:cubicBezTo>
                    <a:pt x="121" y="62"/>
                    <a:pt x="118" y="63"/>
                    <a:pt x="116" y="64"/>
                  </a:cubicBezTo>
                  <a:cubicBezTo>
                    <a:pt x="114" y="66"/>
                    <a:pt x="110" y="71"/>
                    <a:pt x="109" y="74"/>
                  </a:cubicBezTo>
                  <a:cubicBezTo>
                    <a:pt x="108" y="76"/>
                    <a:pt x="107" y="80"/>
                    <a:pt x="106" y="82"/>
                  </a:cubicBezTo>
                  <a:cubicBezTo>
                    <a:pt x="105" y="84"/>
                    <a:pt x="102" y="88"/>
                    <a:pt x="102" y="89"/>
                  </a:cubicBezTo>
                  <a:cubicBezTo>
                    <a:pt x="101" y="92"/>
                    <a:pt x="101" y="97"/>
                    <a:pt x="102" y="100"/>
                  </a:cubicBezTo>
                  <a:cubicBezTo>
                    <a:pt x="102" y="102"/>
                    <a:pt x="105" y="105"/>
                    <a:pt x="106" y="107"/>
                  </a:cubicBezTo>
                  <a:cubicBezTo>
                    <a:pt x="106" y="109"/>
                    <a:pt x="105" y="113"/>
                    <a:pt x="105" y="115"/>
                  </a:cubicBezTo>
                  <a:cubicBezTo>
                    <a:pt x="105" y="118"/>
                    <a:pt x="103" y="123"/>
                    <a:pt x="103" y="125"/>
                  </a:cubicBezTo>
                  <a:cubicBezTo>
                    <a:pt x="103" y="127"/>
                    <a:pt x="104" y="131"/>
                    <a:pt x="104" y="133"/>
                  </a:cubicBezTo>
                  <a:cubicBezTo>
                    <a:pt x="105" y="136"/>
                    <a:pt x="106" y="142"/>
                    <a:pt x="107" y="144"/>
                  </a:cubicBezTo>
                  <a:cubicBezTo>
                    <a:pt x="108" y="149"/>
                    <a:pt x="111" y="156"/>
                    <a:pt x="113" y="160"/>
                  </a:cubicBezTo>
                  <a:cubicBezTo>
                    <a:pt x="114" y="163"/>
                    <a:pt x="117" y="167"/>
                    <a:pt x="119" y="169"/>
                  </a:cubicBezTo>
                  <a:cubicBezTo>
                    <a:pt x="120" y="170"/>
                    <a:pt x="122" y="172"/>
                    <a:pt x="124" y="173"/>
                  </a:cubicBezTo>
                  <a:cubicBezTo>
                    <a:pt x="125" y="174"/>
                    <a:pt x="129" y="175"/>
                    <a:pt x="131" y="176"/>
                  </a:cubicBezTo>
                  <a:cubicBezTo>
                    <a:pt x="132" y="177"/>
                    <a:pt x="135" y="179"/>
                    <a:pt x="136" y="180"/>
                  </a:cubicBezTo>
                  <a:cubicBezTo>
                    <a:pt x="137" y="181"/>
                    <a:pt x="137" y="184"/>
                    <a:pt x="137" y="185"/>
                  </a:cubicBezTo>
                  <a:cubicBezTo>
                    <a:pt x="137" y="187"/>
                    <a:pt x="136" y="191"/>
                    <a:pt x="136" y="194"/>
                  </a:cubicBezTo>
                  <a:cubicBezTo>
                    <a:pt x="134" y="194"/>
                    <a:pt x="131" y="193"/>
                    <a:pt x="129" y="193"/>
                  </a:cubicBezTo>
                  <a:cubicBezTo>
                    <a:pt x="125" y="192"/>
                    <a:pt x="115" y="190"/>
                    <a:pt x="111" y="187"/>
                  </a:cubicBezTo>
                  <a:cubicBezTo>
                    <a:pt x="108" y="185"/>
                    <a:pt x="103" y="179"/>
                    <a:pt x="100" y="176"/>
                  </a:cubicBezTo>
                  <a:cubicBezTo>
                    <a:pt x="97" y="172"/>
                    <a:pt x="91" y="164"/>
                    <a:pt x="88" y="161"/>
                  </a:cubicBezTo>
                  <a:cubicBezTo>
                    <a:pt x="86" y="159"/>
                    <a:pt x="82" y="157"/>
                    <a:pt x="80" y="155"/>
                  </a:cubicBezTo>
                  <a:cubicBezTo>
                    <a:pt x="78" y="154"/>
                    <a:pt x="73" y="149"/>
                    <a:pt x="71" y="147"/>
                  </a:cubicBezTo>
                  <a:cubicBezTo>
                    <a:pt x="70" y="145"/>
                    <a:pt x="68" y="141"/>
                    <a:pt x="67" y="139"/>
                  </a:cubicBezTo>
                  <a:cubicBezTo>
                    <a:pt x="67" y="136"/>
                    <a:pt x="68" y="130"/>
                    <a:pt x="67" y="128"/>
                  </a:cubicBezTo>
                  <a:cubicBezTo>
                    <a:pt x="66" y="124"/>
                    <a:pt x="64" y="117"/>
                    <a:pt x="61" y="116"/>
                  </a:cubicBezTo>
                  <a:cubicBezTo>
                    <a:pt x="60" y="115"/>
                    <a:pt x="55" y="115"/>
                    <a:pt x="54" y="116"/>
                  </a:cubicBezTo>
                  <a:cubicBezTo>
                    <a:pt x="52" y="116"/>
                    <a:pt x="49" y="118"/>
                    <a:pt x="48" y="119"/>
                  </a:cubicBezTo>
                  <a:cubicBezTo>
                    <a:pt x="47" y="121"/>
                    <a:pt x="46" y="124"/>
                    <a:pt x="46" y="125"/>
                  </a:cubicBezTo>
                  <a:cubicBezTo>
                    <a:pt x="45" y="127"/>
                    <a:pt x="43" y="129"/>
                    <a:pt x="42" y="130"/>
                  </a:cubicBezTo>
                  <a:cubicBezTo>
                    <a:pt x="40" y="130"/>
                    <a:pt x="36" y="131"/>
                    <a:pt x="34" y="130"/>
                  </a:cubicBezTo>
                  <a:cubicBezTo>
                    <a:pt x="33" y="129"/>
                    <a:pt x="32" y="126"/>
                    <a:pt x="32" y="124"/>
                  </a:cubicBezTo>
                  <a:cubicBezTo>
                    <a:pt x="31" y="122"/>
                    <a:pt x="32" y="118"/>
                    <a:pt x="32" y="116"/>
                  </a:cubicBezTo>
                  <a:cubicBezTo>
                    <a:pt x="31" y="114"/>
                    <a:pt x="31" y="110"/>
                    <a:pt x="29" y="109"/>
                  </a:cubicBezTo>
                  <a:cubicBezTo>
                    <a:pt x="29" y="108"/>
                    <a:pt x="26" y="107"/>
                    <a:pt x="25" y="107"/>
                  </a:cubicBezTo>
                  <a:cubicBezTo>
                    <a:pt x="23" y="107"/>
                    <a:pt x="19" y="108"/>
                    <a:pt x="18" y="108"/>
                  </a:cubicBezTo>
                  <a:cubicBezTo>
                    <a:pt x="14" y="109"/>
                    <a:pt x="8" y="108"/>
                    <a:pt x="5" y="108"/>
                  </a:cubicBezTo>
                  <a:cubicBezTo>
                    <a:pt x="4" y="108"/>
                    <a:pt x="2" y="108"/>
                    <a:pt x="0" y="108"/>
                  </a:cubicBezTo>
                  <a:cubicBezTo>
                    <a:pt x="1" y="105"/>
                    <a:pt x="2" y="103"/>
                    <a:pt x="3" y="102"/>
                  </a:cubicBezTo>
                  <a:cubicBezTo>
                    <a:pt x="6" y="96"/>
                    <a:pt x="12" y="85"/>
                    <a:pt x="16" y="80"/>
                  </a:cubicBezTo>
                  <a:cubicBezTo>
                    <a:pt x="18" y="77"/>
                    <a:pt x="22" y="73"/>
                    <a:pt x="25" y="7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11" name="Freeform 138">
              <a:extLst>
                <a:ext uri="{FF2B5EF4-FFF2-40B4-BE49-F238E27FC236}">
                  <a16:creationId xmlns:a16="http://schemas.microsoft.com/office/drawing/2014/main" id="{91B345FD-8710-4399-A5B0-AC2404C7DFA7}"/>
                </a:ext>
              </a:extLst>
            </p:cNvPr>
            <p:cNvSpPr>
              <a:spLocks/>
            </p:cNvSpPr>
            <p:nvPr/>
          </p:nvSpPr>
          <p:spPr bwMode="auto">
            <a:xfrm>
              <a:off x="4813621" y="1520549"/>
              <a:ext cx="496143" cy="368718"/>
            </a:xfrm>
            <a:custGeom>
              <a:avLst/>
              <a:gdLst/>
              <a:ahLst/>
              <a:cxnLst>
                <a:cxn ang="0">
                  <a:pos x="190" y="60"/>
                </a:cxn>
                <a:cxn ang="0">
                  <a:pos x="189" y="63"/>
                </a:cxn>
                <a:cxn ang="0">
                  <a:pos x="181" y="67"/>
                </a:cxn>
                <a:cxn ang="0">
                  <a:pos x="180" y="79"/>
                </a:cxn>
                <a:cxn ang="0">
                  <a:pos x="174" y="80"/>
                </a:cxn>
                <a:cxn ang="0">
                  <a:pos x="166" y="72"/>
                </a:cxn>
                <a:cxn ang="0">
                  <a:pos x="152" y="73"/>
                </a:cxn>
                <a:cxn ang="0">
                  <a:pos x="135" y="89"/>
                </a:cxn>
                <a:cxn ang="0">
                  <a:pos x="123" y="107"/>
                </a:cxn>
                <a:cxn ang="0">
                  <a:pos x="107" y="114"/>
                </a:cxn>
                <a:cxn ang="0">
                  <a:pos x="91" y="124"/>
                </a:cxn>
                <a:cxn ang="0">
                  <a:pos x="79" y="141"/>
                </a:cxn>
                <a:cxn ang="0">
                  <a:pos x="64" y="131"/>
                </a:cxn>
                <a:cxn ang="0">
                  <a:pos x="60" y="121"/>
                </a:cxn>
                <a:cxn ang="0">
                  <a:pos x="51" y="115"/>
                </a:cxn>
                <a:cxn ang="0">
                  <a:pos x="48" y="105"/>
                </a:cxn>
                <a:cxn ang="0">
                  <a:pos x="45" y="94"/>
                </a:cxn>
                <a:cxn ang="0">
                  <a:pos x="33" y="82"/>
                </a:cxn>
                <a:cxn ang="0">
                  <a:pos x="9" y="67"/>
                </a:cxn>
                <a:cxn ang="0">
                  <a:pos x="0" y="47"/>
                </a:cxn>
                <a:cxn ang="0">
                  <a:pos x="4" y="21"/>
                </a:cxn>
                <a:cxn ang="0">
                  <a:pos x="8" y="9"/>
                </a:cxn>
                <a:cxn ang="0">
                  <a:pos x="23" y="10"/>
                </a:cxn>
                <a:cxn ang="0">
                  <a:pos x="38" y="7"/>
                </a:cxn>
                <a:cxn ang="0">
                  <a:pos x="57" y="11"/>
                </a:cxn>
                <a:cxn ang="0">
                  <a:pos x="72" y="18"/>
                </a:cxn>
                <a:cxn ang="0">
                  <a:pos x="80" y="14"/>
                </a:cxn>
                <a:cxn ang="0">
                  <a:pos x="93" y="11"/>
                </a:cxn>
                <a:cxn ang="0">
                  <a:pos x="103" y="18"/>
                </a:cxn>
                <a:cxn ang="0">
                  <a:pos x="126" y="20"/>
                </a:cxn>
                <a:cxn ang="0">
                  <a:pos x="164" y="4"/>
                </a:cxn>
                <a:cxn ang="0">
                  <a:pos x="173" y="5"/>
                </a:cxn>
                <a:cxn ang="0">
                  <a:pos x="184" y="32"/>
                </a:cxn>
              </a:cxnLst>
              <a:rect l="0" t="0" r="r" b="b"/>
              <a:pathLst>
                <a:path w="190" h="141">
                  <a:moveTo>
                    <a:pt x="189" y="46"/>
                  </a:moveTo>
                  <a:cubicBezTo>
                    <a:pt x="190" y="50"/>
                    <a:pt x="190" y="56"/>
                    <a:pt x="190" y="60"/>
                  </a:cubicBezTo>
                  <a:cubicBezTo>
                    <a:pt x="190" y="60"/>
                    <a:pt x="190" y="62"/>
                    <a:pt x="189" y="64"/>
                  </a:cubicBezTo>
                  <a:cubicBezTo>
                    <a:pt x="189" y="63"/>
                    <a:pt x="189" y="63"/>
                    <a:pt x="189" y="63"/>
                  </a:cubicBezTo>
                  <a:cubicBezTo>
                    <a:pt x="188" y="63"/>
                    <a:pt x="186" y="63"/>
                    <a:pt x="185" y="63"/>
                  </a:cubicBezTo>
                  <a:cubicBezTo>
                    <a:pt x="184" y="64"/>
                    <a:pt x="182" y="66"/>
                    <a:pt x="181" y="67"/>
                  </a:cubicBezTo>
                  <a:cubicBezTo>
                    <a:pt x="181" y="69"/>
                    <a:pt x="181" y="72"/>
                    <a:pt x="181" y="74"/>
                  </a:cubicBezTo>
                  <a:cubicBezTo>
                    <a:pt x="181" y="75"/>
                    <a:pt x="181" y="78"/>
                    <a:pt x="180" y="79"/>
                  </a:cubicBezTo>
                  <a:cubicBezTo>
                    <a:pt x="179" y="80"/>
                    <a:pt x="176" y="81"/>
                    <a:pt x="175" y="80"/>
                  </a:cubicBezTo>
                  <a:cubicBezTo>
                    <a:pt x="175" y="80"/>
                    <a:pt x="174" y="80"/>
                    <a:pt x="174" y="80"/>
                  </a:cubicBezTo>
                  <a:cubicBezTo>
                    <a:pt x="173" y="79"/>
                    <a:pt x="173" y="77"/>
                    <a:pt x="172" y="76"/>
                  </a:cubicBezTo>
                  <a:cubicBezTo>
                    <a:pt x="171" y="75"/>
                    <a:pt x="168" y="73"/>
                    <a:pt x="166" y="72"/>
                  </a:cubicBezTo>
                  <a:cubicBezTo>
                    <a:pt x="165" y="72"/>
                    <a:pt x="161" y="71"/>
                    <a:pt x="159" y="71"/>
                  </a:cubicBezTo>
                  <a:cubicBezTo>
                    <a:pt x="157" y="71"/>
                    <a:pt x="154" y="72"/>
                    <a:pt x="152" y="73"/>
                  </a:cubicBezTo>
                  <a:cubicBezTo>
                    <a:pt x="149" y="75"/>
                    <a:pt x="142" y="79"/>
                    <a:pt x="139" y="82"/>
                  </a:cubicBezTo>
                  <a:cubicBezTo>
                    <a:pt x="138" y="84"/>
                    <a:pt x="136" y="87"/>
                    <a:pt x="135" y="89"/>
                  </a:cubicBezTo>
                  <a:cubicBezTo>
                    <a:pt x="134" y="92"/>
                    <a:pt x="132" y="97"/>
                    <a:pt x="131" y="100"/>
                  </a:cubicBezTo>
                  <a:cubicBezTo>
                    <a:pt x="129" y="102"/>
                    <a:pt x="125" y="106"/>
                    <a:pt x="123" y="107"/>
                  </a:cubicBezTo>
                  <a:cubicBezTo>
                    <a:pt x="121" y="109"/>
                    <a:pt x="116" y="111"/>
                    <a:pt x="114" y="112"/>
                  </a:cubicBezTo>
                  <a:cubicBezTo>
                    <a:pt x="112" y="112"/>
                    <a:pt x="109" y="113"/>
                    <a:pt x="107" y="114"/>
                  </a:cubicBezTo>
                  <a:cubicBezTo>
                    <a:pt x="105" y="115"/>
                    <a:pt x="101" y="118"/>
                    <a:pt x="99" y="119"/>
                  </a:cubicBezTo>
                  <a:cubicBezTo>
                    <a:pt x="97" y="120"/>
                    <a:pt x="93" y="122"/>
                    <a:pt x="91" y="124"/>
                  </a:cubicBezTo>
                  <a:cubicBezTo>
                    <a:pt x="89" y="126"/>
                    <a:pt x="86" y="132"/>
                    <a:pt x="85" y="135"/>
                  </a:cubicBezTo>
                  <a:cubicBezTo>
                    <a:pt x="83" y="137"/>
                    <a:pt x="81" y="139"/>
                    <a:pt x="79" y="141"/>
                  </a:cubicBezTo>
                  <a:cubicBezTo>
                    <a:pt x="77" y="140"/>
                    <a:pt x="74" y="138"/>
                    <a:pt x="73" y="137"/>
                  </a:cubicBezTo>
                  <a:cubicBezTo>
                    <a:pt x="71" y="135"/>
                    <a:pt x="66" y="133"/>
                    <a:pt x="64" y="131"/>
                  </a:cubicBezTo>
                  <a:cubicBezTo>
                    <a:pt x="64" y="130"/>
                    <a:pt x="63" y="128"/>
                    <a:pt x="62" y="127"/>
                  </a:cubicBezTo>
                  <a:cubicBezTo>
                    <a:pt x="62" y="125"/>
                    <a:pt x="61" y="122"/>
                    <a:pt x="60" y="121"/>
                  </a:cubicBezTo>
                  <a:cubicBezTo>
                    <a:pt x="60" y="120"/>
                    <a:pt x="58" y="118"/>
                    <a:pt x="57" y="117"/>
                  </a:cubicBezTo>
                  <a:cubicBezTo>
                    <a:pt x="55" y="116"/>
                    <a:pt x="52" y="116"/>
                    <a:pt x="51" y="115"/>
                  </a:cubicBezTo>
                  <a:cubicBezTo>
                    <a:pt x="50" y="114"/>
                    <a:pt x="49" y="112"/>
                    <a:pt x="49" y="111"/>
                  </a:cubicBezTo>
                  <a:cubicBezTo>
                    <a:pt x="49" y="110"/>
                    <a:pt x="48" y="107"/>
                    <a:pt x="48" y="105"/>
                  </a:cubicBezTo>
                  <a:cubicBezTo>
                    <a:pt x="48" y="104"/>
                    <a:pt x="48" y="100"/>
                    <a:pt x="48" y="99"/>
                  </a:cubicBezTo>
                  <a:cubicBezTo>
                    <a:pt x="48" y="97"/>
                    <a:pt x="46" y="95"/>
                    <a:pt x="45" y="94"/>
                  </a:cubicBezTo>
                  <a:cubicBezTo>
                    <a:pt x="45" y="93"/>
                    <a:pt x="43" y="91"/>
                    <a:pt x="42" y="91"/>
                  </a:cubicBezTo>
                  <a:cubicBezTo>
                    <a:pt x="39" y="89"/>
                    <a:pt x="35" y="84"/>
                    <a:pt x="33" y="82"/>
                  </a:cubicBezTo>
                  <a:cubicBezTo>
                    <a:pt x="30" y="80"/>
                    <a:pt x="23" y="77"/>
                    <a:pt x="19" y="75"/>
                  </a:cubicBezTo>
                  <a:cubicBezTo>
                    <a:pt x="17" y="74"/>
                    <a:pt x="12" y="70"/>
                    <a:pt x="9" y="67"/>
                  </a:cubicBezTo>
                  <a:cubicBezTo>
                    <a:pt x="8" y="66"/>
                    <a:pt x="6" y="63"/>
                    <a:pt x="5" y="61"/>
                  </a:cubicBezTo>
                  <a:cubicBezTo>
                    <a:pt x="4" y="58"/>
                    <a:pt x="1" y="51"/>
                    <a:pt x="0" y="47"/>
                  </a:cubicBezTo>
                  <a:cubicBezTo>
                    <a:pt x="0" y="44"/>
                    <a:pt x="0" y="38"/>
                    <a:pt x="0" y="34"/>
                  </a:cubicBezTo>
                  <a:cubicBezTo>
                    <a:pt x="1" y="31"/>
                    <a:pt x="3" y="24"/>
                    <a:pt x="4" y="21"/>
                  </a:cubicBezTo>
                  <a:cubicBezTo>
                    <a:pt x="4" y="19"/>
                    <a:pt x="7" y="14"/>
                    <a:pt x="7" y="12"/>
                  </a:cubicBezTo>
                  <a:cubicBezTo>
                    <a:pt x="7" y="11"/>
                    <a:pt x="8" y="10"/>
                    <a:pt x="8" y="9"/>
                  </a:cubicBezTo>
                  <a:cubicBezTo>
                    <a:pt x="10" y="9"/>
                    <a:pt x="13" y="10"/>
                    <a:pt x="15" y="10"/>
                  </a:cubicBezTo>
                  <a:cubicBezTo>
                    <a:pt x="17" y="10"/>
                    <a:pt x="21" y="10"/>
                    <a:pt x="23" y="10"/>
                  </a:cubicBezTo>
                  <a:cubicBezTo>
                    <a:pt x="25" y="10"/>
                    <a:pt x="30" y="10"/>
                    <a:pt x="32" y="9"/>
                  </a:cubicBezTo>
                  <a:cubicBezTo>
                    <a:pt x="34" y="9"/>
                    <a:pt x="37" y="7"/>
                    <a:pt x="38" y="7"/>
                  </a:cubicBezTo>
                  <a:cubicBezTo>
                    <a:pt x="41" y="6"/>
                    <a:pt x="45" y="6"/>
                    <a:pt x="47" y="7"/>
                  </a:cubicBezTo>
                  <a:cubicBezTo>
                    <a:pt x="50" y="7"/>
                    <a:pt x="54" y="10"/>
                    <a:pt x="57" y="11"/>
                  </a:cubicBezTo>
                  <a:cubicBezTo>
                    <a:pt x="59" y="12"/>
                    <a:pt x="64" y="15"/>
                    <a:pt x="66" y="16"/>
                  </a:cubicBezTo>
                  <a:cubicBezTo>
                    <a:pt x="68" y="16"/>
                    <a:pt x="71" y="18"/>
                    <a:pt x="72" y="18"/>
                  </a:cubicBezTo>
                  <a:cubicBezTo>
                    <a:pt x="74" y="18"/>
                    <a:pt x="76" y="18"/>
                    <a:pt x="78" y="18"/>
                  </a:cubicBezTo>
                  <a:cubicBezTo>
                    <a:pt x="78" y="17"/>
                    <a:pt x="79" y="15"/>
                    <a:pt x="80" y="14"/>
                  </a:cubicBezTo>
                  <a:cubicBezTo>
                    <a:pt x="81" y="13"/>
                    <a:pt x="83" y="11"/>
                    <a:pt x="84" y="11"/>
                  </a:cubicBezTo>
                  <a:cubicBezTo>
                    <a:pt x="87" y="10"/>
                    <a:pt x="91" y="10"/>
                    <a:pt x="93" y="11"/>
                  </a:cubicBezTo>
                  <a:cubicBezTo>
                    <a:pt x="94" y="11"/>
                    <a:pt x="96" y="13"/>
                    <a:pt x="97" y="13"/>
                  </a:cubicBezTo>
                  <a:cubicBezTo>
                    <a:pt x="99" y="14"/>
                    <a:pt x="101" y="17"/>
                    <a:pt x="103" y="18"/>
                  </a:cubicBezTo>
                  <a:cubicBezTo>
                    <a:pt x="106" y="19"/>
                    <a:pt x="111" y="22"/>
                    <a:pt x="114" y="22"/>
                  </a:cubicBezTo>
                  <a:cubicBezTo>
                    <a:pt x="117" y="22"/>
                    <a:pt x="123" y="21"/>
                    <a:pt x="126" y="20"/>
                  </a:cubicBezTo>
                  <a:cubicBezTo>
                    <a:pt x="131" y="19"/>
                    <a:pt x="139" y="15"/>
                    <a:pt x="144" y="13"/>
                  </a:cubicBezTo>
                  <a:cubicBezTo>
                    <a:pt x="149" y="11"/>
                    <a:pt x="159" y="6"/>
                    <a:pt x="164" y="4"/>
                  </a:cubicBezTo>
                  <a:cubicBezTo>
                    <a:pt x="165" y="3"/>
                    <a:pt x="169" y="1"/>
                    <a:pt x="171" y="0"/>
                  </a:cubicBezTo>
                  <a:cubicBezTo>
                    <a:pt x="172" y="2"/>
                    <a:pt x="173" y="3"/>
                    <a:pt x="173" y="5"/>
                  </a:cubicBezTo>
                  <a:cubicBezTo>
                    <a:pt x="174" y="8"/>
                    <a:pt x="177" y="14"/>
                    <a:pt x="178" y="17"/>
                  </a:cubicBezTo>
                  <a:cubicBezTo>
                    <a:pt x="180" y="20"/>
                    <a:pt x="183" y="28"/>
                    <a:pt x="184" y="32"/>
                  </a:cubicBezTo>
                  <a:cubicBezTo>
                    <a:pt x="186" y="36"/>
                    <a:pt x="189" y="43"/>
                    <a:pt x="189" y="4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12" name="Freeform 139">
              <a:extLst>
                <a:ext uri="{FF2B5EF4-FFF2-40B4-BE49-F238E27FC236}">
                  <a16:creationId xmlns:a16="http://schemas.microsoft.com/office/drawing/2014/main" id="{CFF0AD62-2D31-4AC9-9530-35B8098428EB}"/>
                </a:ext>
              </a:extLst>
            </p:cNvPr>
            <p:cNvSpPr>
              <a:spLocks/>
            </p:cNvSpPr>
            <p:nvPr/>
          </p:nvSpPr>
          <p:spPr bwMode="auto">
            <a:xfrm>
              <a:off x="4764820" y="3201467"/>
              <a:ext cx="488008" cy="436497"/>
            </a:xfrm>
            <a:custGeom>
              <a:avLst/>
              <a:gdLst/>
              <a:ahLst/>
              <a:cxnLst>
                <a:cxn ang="0">
                  <a:pos x="185" y="140"/>
                </a:cxn>
                <a:cxn ang="0">
                  <a:pos x="176" y="145"/>
                </a:cxn>
                <a:cxn ang="0">
                  <a:pos x="175" y="157"/>
                </a:cxn>
                <a:cxn ang="0">
                  <a:pos x="170" y="167"/>
                </a:cxn>
                <a:cxn ang="0">
                  <a:pos x="162" y="160"/>
                </a:cxn>
                <a:cxn ang="0">
                  <a:pos x="158" y="149"/>
                </a:cxn>
                <a:cxn ang="0">
                  <a:pos x="148" y="133"/>
                </a:cxn>
                <a:cxn ang="0">
                  <a:pos x="135" y="120"/>
                </a:cxn>
                <a:cxn ang="0">
                  <a:pos x="128" y="121"/>
                </a:cxn>
                <a:cxn ang="0">
                  <a:pos x="122" y="128"/>
                </a:cxn>
                <a:cxn ang="0">
                  <a:pos x="123" y="137"/>
                </a:cxn>
                <a:cxn ang="0">
                  <a:pos x="126" y="145"/>
                </a:cxn>
                <a:cxn ang="0">
                  <a:pos x="112" y="148"/>
                </a:cxn>
                <a:cxn ang="0">
                  <a:pos x="95" y="147"/>
                </a:cxn>
                <a:cxn ang="0">
                  <a:pos x="84" y="143"/>
                </a:cxn>
                <a:cxn ang="0">
                  <a:pos x="74" y="148"/>
                </a:cxn>
                <a:cxn ang="0">
                  <a:pos x="60" y="144"/>
                </a:cxn>
                <a:cxn ang="0">
                  <a:pos x="30" y="127"/>
                </a:cxn>
                <a:cxn ang="0">
                  <a:pos x="3" y="124"/>
                </a:cxn>
                <a:cxn ang="0">
                  <a:pos x="2" y="121"/>
                </a:cxn>
                <a:cxn ang="0">
                  <a:pos x="8" y="101"/>
                </a:cxn>
                <a:cxn ang="0">
                  <a:pos x="29" y="82"/>
                </a:cxn>
                <a:cxn ang="0">
                  <a:pos x="35" y="74"/>
                </a:cxn>
                <a:cxn ang="0">
                  <a:pos x="26" y="62"/>
                </a:cxn>
                <a:cxn ang="0">
                  <a:pos x="35" y="51"/>
                </a:cxn>
                <a:cxn ang="0">
                  <a:pos x="41" y="43"/>
                </a:cxn>
                <a:cxn ang="0">
                  <a:pos x="35" y="34"/>
                </a:cxn>
                <a:cxn ang="0">
                  <a:pos x="31" y="26"/>
                </a:cxn>
                <a:cxn ang="0">
                  <a:pos x="39" y="18"/>
                </a:cxn>
                <a:cxn ang="0">
                  <a:pos x="41" y="10"/>
                </a:cxn>
                <a:cxn ang="0">
                  <a:pos x="48" y="13"/>
                </a:cxn>
                <a:cxn ang="0">
                  <a:pos x="68" y="24"/>
                </a:cxn>
                <a:cxn ang="0">
                  <a:pos x="93" y="18"/>
                </a:cxn>
                <a:cxn ang="0">
                  <a:pos x="101" y="5"/>
                </a:cxn>
                <a:cxn ang="0">
                  <a:pos x="114" y="0"/>
                </a:cxn>
                <a:cxn ang="0">
                  <a:pos x="118" y="9"/>
                </a:cxn>
                <a:cxn ang="0">
                  <a:pos x="127" y="21"/>
                </a:cxn>
                <a:cxn ang="0">
                  <a:pos x="148" y="21"/>
                </a:cxn>
                <a:cxn ang="0">
                  <a:pos x="156" y="16"/>
                </a:cxn>
                <a:cxn ang="0">
                  <a:pos x="164" y="17"/>
                </a:cxn>
                <a:cxn ang="0">
                  <a:pos x="172" y="23"/>
                </a:cxn>
                <a:cxn ang="0">
                  <a:pos x="177" y="35"/>
                </a:cxn>
                <a:cxn ang="0">
                  <a:pos x="179" y="43"/>
                </a:cxn>
                <a:cxn ang="0">
                  <a:pos x="180" y="54"/>
                </a:cxn>
                <a:cxn ang="0">
                  <a:pos x="181" y="69"/>
                </a:cxn>
                <a:cxn ang="0">
                  <a:pos x="177" y="74"/>
                </a:cxn>
                <a:cxn ang="0">
                  <a:pos x="170" y="78"/>
                </a:cxn>
                <a:cxn ang="0">
                  <a:pos x="165" y="87"/>
                </a:cxn>
                <a:cxn ang="0">
                  <a:pos x="166" y="97"/>
                </a:cxn>
                <a:cxn ang="0">
                  <a:pos x="172" y="103"/>
                </a:cxn>
                <a:cxn ang="0">
                  <a:pos x="168" y="114"/>
                </a:cxn>
                <a:cxn ang="0">
                  <a:pos x="172" y="128"/>
                </a:cxn>
                <a:cxn ang="0">
                  <a:pos x="184" y="136"/>
                </a:cxn>
              </a:cxnLst>
              <a:rect l="0" t="0" r="r" b="b"/>
              <a:pathLst>
                <a:path w="187" h="167">
                  <a:moveTo>
                    <a:pt x="187" y="140"/>
                  </a:moveTo>
                  <a:cubicBezTo>
                    <a:pt x="186" y="140"/>
                    <a:pt x="186" y="140"/>
                    <a:pt x="185" y="140"/>
                  </a:cubicBezTo>
                  <a:cubicBezTo>
                    <a:pt x="184" y="141"/>
                    <a:pt x="182" y="143"/>
                    <a:pt x="181" y="143"/>
                  </a:cubicBezTo>
                  <a:cubicBezTo>
                    <a:pt x="180" y="144"/>
                    <a:pt x="177" y="144"/>
                    <a:pt x="176" y="145"/>
                  </a:cubicBezTo>
                  <a:cubicBezTo>
                    <a:pt x="175" y="147"/>
                    <a:pt x="174" y="150"/>
                    <a:pt x="174" y="152"/>
                  </a:cubicBezTo>
                  <a:cubicBezTo>
                    <a:pt x="174" y="153"/>
                    <a:pt x="175" y="156"/>
                    <a:pt x="175" y="157"/>
                  </a:cubicBezTo>
                  <a:cubicBezTo>
                    <a:pt x="175" y="159"/>
                    <a:pt x="175" y="163"/>
                    <a:pt x="174" y="164"/>
                  </a:cubicBezTo>
                  <a:cubicBezTo>
                    <a:pt x="173" y="165"/>
                    <a:pt x="171" y="166"/>
                    <a:pt x="170" y="167"/>
                  </a:cubicBezTo>
                  <a:cubicBezTo>
                    <a:pt x="169" y="167"/>
                    <a:pt x="167" y="167"/>
                    <a:pt x="166" y="166"/>
                  </a:cubicBezTo>
                  <a:cubicBezTo>
                    <a:pt x="164" y="165"/>
                    <a:pt x="163" y="162"/>
                    <a:pt x="162" y="160"/>
                  </a:cubicBezTo>
                  <a:cubicBezTo>
                    <a:pt x="162" y="159"/>
                    <a:pt x="161" y="156"/>
                    <a:pt x="160" y="155"/>
                  </a:cubicBezTo>
                  <a:cubicBezTo>
                    <a:pt x="160" y="153"/>
                    <a:pt x="159" y="150"/>
                    <a:pt x="158" y="149"/>
                  </a:cubicBezTo>
                  <a:cubicBezTo>
                    <a:pt x="158" y="147"/>
                    <a:pt x="157" y="143"/>
                    <a:pt x="155" y="141"/>
                  </a:cubicBezTo>
                  <a:cubicBezTo>
                    <a:pt x="154" y="139"/>
                    <a:pt x="150" y="135"/>
                    <a:pt x="148" y="133"/>
                  </a:cubicBezTo>
                  <a:cubicBezTo>
                    <a:pt x="147" y="132"/>
                    <a:pt x="144" y="128"/>
                    <a:pt x="143" y="127"/>
                  </a:cubicBezTo>
                  <a:cubicBezTo>
                    <a:pt x="141" y="125"/>
                    <a:pt x="137" y="122"/>
                    <a:pt x="135" y="120"/>
                  </a:cubicBezTo>
                  <a:cubicBezTo>
                    <a:pt x="134" y="120"/>
                    <a:pt x="131" y="118"/>
                    <a:pt x="130" y="119"/>
                  </a:cubicBezTo>
                  <a:cubicBezTo>
                    <a:pt x="129" y="119"/>
                    <a:pt x="128" y="120"/>
                    <a:pt x="128" y="121"/>
                  </a:cubicBezTo>
                  <a:cubicBezTo>
                    <a:pt x="127" y="122"/>
                    <a:pt x="127" y="123"/>
                    <a:pt x="126" y="124"/>
                  </a:cubicBezTo>
                  <a:cubicBezTo>
                    <a:pt x="125" y="125"/>
                    <a:pt x="123" y="127"/>
                    <a:pt x="122" y="128"/>
                  </a:cubicBezTo>
                  <a:cubicBezTo>
                    <a:pt x="122" y="129"/>
                    <a:pt x="121" y="132"/>
                    <a:pt x="121" y="133"/>
                  </a:cubicBezTo>
                  <a:cubicBezTo>
                    <a:pt x="121" y="134"/>
                    <a:pt x="122" y="136"/>
                    <a:pt x="123" y="137"/>
                  </a:cubicBezTo>
                  <a:cubicBezTo>
                    <a:pt x="123" y="138"/>
                    <a:pt x="125" y="138"/>
                    <a:pt x="125" y="139"/>
                  </a:cubicBezTo>
                  <a:cubicBezTo>
                    <a:pt x="126" y="140"/>
                    <a:pt x="126" y="144"/>
                    <a:pt x="126" y="145"/>
                  </a:cubicBezTo>
                  <a:cubicBezTo>
                    <a:pt x="125" y="146"/>
                    <a:pt x="122" y="147"/>
                    <a:pt x="121" y="147"/>
                  </a:cubicBezTo>
                  <a:cubicBezTo>
                    <a:pt x="119" y="148"/>
                    <a:pt x="114" y="148"/>
                    <a:pt x="112" y="148"/>
                  </a:cubicBezTo>
                  <a:cubicBezTo>
                    <a:pt x="109" y="149"/>
                    <a:pt x="103" y="148"/>
                    <a:pt x="100" y="147"/>
                  </a:cubicBezTo>
                  <a:cubicBezTo>
                    <a:pt x="99" y="147"/>
                    <a:pt x="96" y="147"/>
                    <a:pt x="95" y="147"/>
                  </a:cubicBezTo>
                  <a:cubicBezTo>
                    <a:pt x="93" y="146"/>
                    <a:pt x="91" y="144"/>
                    <a:pt x="90" y="144"/>
                  </a:cubicBezTo>
                  <a:cubicBezTo>
                    <a:pt x="88" y="143"/>
                    <a:pt x="85" y="143"/>
                    <a:pt x="84" y="143"/>
                  </a:cubicBezTo>
                  <a:cubicBezTo>
                    <a:pt x="82" y="143"/>
                    <a:pt x="79" y="143"/>
                    <a:pt x="78" y="144"/>
                  </a:cubicBezTo>
                  <a:cubicBezTo>
                    <a:pt x="77" y="145"/>
                    <a:pt x="75" y="147"/>
                    <a:pt x="74" y="148"/>
                  </a:cubicBezTo>
                  <a:cubicBezTo>
                    <a:pt x="72" y="148"/>
                    <a:pt x="67" y="148"/>
                    <a:pt x="64" y="148"/>
                  </a:cubicBezTo>
                  <a:cubicBezTo>
                    <a:pt x="63" y="147"/>
                    <a:pt x="61" y="145"/>
                    <a:pt x="60" y="144"/>
                  </a:cubicBezTo>
                  <a:cubicBezTo>
                    <a:pt x="56" y="142"/>
                    <a:pt x="50" y="138"/>
                    <a:pt x="46" y="136"/>
                  </a:cubicBezTo>
                  <a:cubicBezTo>
                    <a:pt x="42" y="133"/>
                    <a:pt x="34" y="129"/>
                    <a:pt x="30" y="127"/>
                  </a:cubicBezTo>
                  <a:cubicBezTo>
                    <a:pt x="26" y="126"/>
                    <a:pt x="17" y="124"/>
                    <a:pt x="13" y="124"/>
                  </a:cubicBezTo>
                  <a:cubicBezTo>
                    <a:pt x="11" y="123"/>
                    <a:pt x="6" y="123"/>
                    <a:pt x="3" y="124"/>
                  </a:cubicBezTo>
                  <a:cubicBezTo>
                    <a:pt x="2" y="124"/>
                    <a:pt x="1" y="125"/>
                    <a:pt x="0" y="126"/>
                  </a:cubicBezTo>
                  <a:cubicBezTo>
                    <a:pt x="1" y="124"/>
                    <a:pt x="1" y="122"/>
                    <a:pt x="2" y="121"/>
                  </a:cubicBezTo>
                  <a:cubicBezTo>
                    <a:pt x="3" y="119"/>
                    <a:pt x="4" y="114"/>
                    <a:pt x="5" y="111"/>
                  </a:cubicBezTo>
                  <a:cubicBezTo>
                    <a:pt x="6" y="109"/>
                    <a:pt x="7" y="104"/>
                    <a:pt x="8" y="101"/>
                  </a:cubicBezTo>
                  <a:cubicBezTo>
                    <a:pt x="10" y="98"/>
                    <a:pt x="15" y="92"/>
                    <a:pt x="17" y="89"/>
                  </a:cubicBezTo>
                  <a:cubicBezTo>
                    <a:pt x="20" y="87"/>
                    <a:pt x="26" y="84"/>
                    <a:pt x="29" y="82"/>
                  </a:cubicBezTo>
                  <a:cubicBezTo>
                    <a:pt x="30" y="81"/>
                    <a:pt x="34" y="79"/>
                    <a:pt x="35" y="77"/>
                  </a:cubicBezTo>
                  <a:cubicBezTo>
                    <a:pt x="35" y="76"/>
                    <a:pt x="35" y="75"/>
                    <a:pt x="35" y="74"/>
                  </a:cubicBezTo>
                  <a:cubicBezTo>
                    <a:pt x="34" y="72"/>
                    <a:pt x="31" y="69"/>
                    <a:pt x="30" y="67"/>
                  </a:cubicBezTo>
                  <a:cubicBezTo>
                    <a:pt x="29" y="66"/>
                    <a:pt x="26" y="63"/>
                    <a:pt x="26" y="62"/>
                  </a:cubicBezTo>
                  <a:cubicBezTo>
                    <a:pt x="25" y="60"/>
                    <a:pt x="26" y="55"/>
                    <a:pt x="27" y="54"/>
                  </a:cubicBezTo>
                  <a:cubicBezTo>
                    <a:pt x="29" y="52"/>
                    <a:pt x="34" y="52"/>
                    <a:pt x="35" y="51"/>
                  </a:cubicBezTo>
                  <a:cubicBezTo>
                    <a:pt x="36" y="50"/>
                    <a:pt x="39" y="49"/>
                    <a:pt x="39" y="48"/>
                  </a:cubicBezTo>
                  <a:cubicBezTo>
                    <a:pt x="40" y="46"/>
                    <a:pt x="41" y="44"/>
                    <a:pt x="41" y="43"/>
                  </a:cubicBezTo>
                  <a:cubicBezTo>
                    <a:pt x="41" y="41"/>
                    <a:pt x="40" y="38"/>
                    <a:pt x="39" y="37"/>
                  </a:cubicBezTo>
                  <a:cubicBezTo>
                    <a:pt x="39" y="36"/>
                    <a:pt x="36" y="35"/>
                    <a:pt x="35" y="34"/>
                  </a:cubicBezTo>
                  <a:cubicBezTo>
                    <a:pt x="34" y="33"/>
                    <a:pt x="32" y="31"/>
                    <a:pt x="31" y="30"/>
                  </a:cubicBezTo>
                  <a:cubicBezTo>
                    <a:pt x="31" y="29"/>
                    <a:pt x="31" y="27"/>
                    <a:pt x="31" y="26"/>
                  </a:cubicBezTo>
                  <a:cubicBezTo>
                    <a:pt x="32" y="24"/>
                    <a:pt x="34" y="23"/>
                    <a:pt x="35" y="22"/>
                  </a:cubicBezTo>
                  <a:cubicBezTo>
                    <a:pt x="36" y="21"/>
                    <a:pt x="38" y="20"/>
                    <a:pt x="39" y="18"/>
                  </a:cubicBezTo>
                  <a:cubicBezTo>
                    <a:pt x="40" y="17"/>
                    <a:pt x="40" y="14"/>
                    <a:pt x="41" y="13"/>
                  </a:cubicBezTo>
                  <a:cubicBezTo>
                    <a:pt x="41" y="12"/>
                    <a:pt x="41" y="11"/>
                    <a:pt x="41" y="10"/>
                  </a:cubicBezTo>
                  <a:cubicBezTo>
                    <a:pt x="41" y="10"/>
                    <a:pt x="41" y="10"/>
                    <a:pt x="41" y="10"/>
                  </a:cubicBezTo>
                  <a:cubicBezTo>
                    <a:pt x="43" y="11"/>
                    <a:pt x="46" y="12"/>
                    <a:pt x="48" y="13"/>
                  </a:cubicBezTo>
                  <a:cubicBezTo>
                    <a:pt x="50" y="15"/>
                    <a:pt x="55" y="19"/>
                    <a:pt x="58" y="20"/>
                  </a:cubicBezTo>
                  <a:cubicBezTo>
                    <a:pt x="60" y="22"/>
                    <a:pt x="65" y="24"/>
                    <a:pt x="68" y="24"/>
                  </a:cubicBezTo>
                  <a:cubicBezTo>
                    <a:pt x="71" y="24"/>
                    <a:pt x="79" y="23"/>
                    <a:pt x="82" y="22"/>
                  </a:cubicBezTo>
                  <a:cubicBezTo>
                    <a:pt x="85" y="22"/>
                    <a:pt x="91" y="20"/>
                    <a:pt x="93" y="18"/>
                  </a:cubicBezTo>
                  <a:cubicBezTo>
                    <a:pt x="95" y="17"/>
                    <a:pt x="96" y="13"/>
                    <a:pt x="97" y="12"/>
                  </a:cubicBezTo>
                  <a:cubicBezTo>
                    <a:pt x="98" y="10"/>
                    <a:pt x="100" y="7"/>
                    <a:pt x="101" y="5"/>
                  </a:cubicBezTo>
                  <a:cubicBezTo>
                    <a:pt x="103" y="4"/>
                    <a:pt x="106" y="1"/>
                    <a:pt x="108" y="0"/>
                  </a:cubicBezTo>
                  <a:cubicBezTo>
                    <a:pt x="110" y="0"/>
                    <a:pt x="112" y="0"/>
                    <a:pt x="114" y="0"/>
                  </a:cubicBezTo>
                  <a:cubicBezTo>
                    <a:pt x="115" y="0"/>
                    <a:pt x="117" y="1"/>
                    <a:pt x="118" y="2"/>
                  </a:cubicBezTo>
                  <a:cubicBezTo>
                    <a:pt x="119" y="4"/>
                    <a:pt x="118" y="7"/>
                    <a:pt x="118" y="9"/>
                  </a:cubicBezTo>
                  <a:cubicBezTo>
                    <a:pt x="118" y="11"/>
                    <a:pt x="120" y="15"/>
                    <a:pt x="121" y="17"/>
                  </a:cubicBezTo>
                  <a:cubicBezTo>
                    <a:pt x="122" y="19"/>
                    <a:pt x="126" y="21"/>
                    <a:pt x="127" y="21"/>
                  </a:cubicBezTo>
                  <a:cubicBezTo>
                    <a:pt x="129" y="22"/>
                    <a:pt x="133" y="23"/>
                    <a:pt x="135" y="23"/>
                  </a:cubicBezTo>
                  <a:cubicBezTo>
                    <a:pt x="138" y="23"/>
                    <a:pt x="145" y="22"/>
                    <a:pt x="148" y="21"/>
                  </a:cubicBezTo>
                  <a:cubicBezTo>
                    <a:pt x="149" y="21"/>
                    <a:pt x="153" y="21"/>
                    <a:pt x="155" y="20"/>
                  </a:cubicBezTo>
                  <a:cubicBezTo>
                    <a:pt x="156" y="19"/>
                    <a:pt x="155" y="17"/>
                    <a:pt x="156" y="16"/>
                  </a:cubicBezTo>
                  <a:cubicBezTo>
                    <a:pt x="156" y="16"/>
                    <a:pt x="158" y="15"/>
                    <a:pt x="159" y="15"/>
                  </a:cubicBezTo>
                  <a:cubicBezTo>
                    <a:pt x="161" y="15"/>
                    <a:pt x="163" y="17"/>
                    <a:pt x="164" y="17"/>
                  </a:cubicBezTo>
                  <a:cubicBezTo>
                    <a:pt x="166" y="18"/>
                    <a:pt x="167" y="20"/>
                    <a:pt x="168" y="21"/>
                  </a:cubicBezTo>
                  <a:cubicBezTo>
                    <a:pt x="169" y="22"/>
                    <a:pt x="172" y="23"/>
                    <a:pt x="172" y="23"/>
                  </a:cubicBezTo>
                  <a:cubicBezTo>
                    <a:pt x="173" y="25"/>
                    <a:pt x="174" y="28"/>
                    <a:pt x="175" y="29"/>
                  </a:cubicBezTo>
                  <a:cubicBezTo>
                    <a:pt x="176" y="31"/>
                    <a:pt x="176" y="33"/>
                    <a:pt x="177" y="35"/>
                  </a:cubicBezTo>
                  <a:cubicBezTo>
                    <a:pt x="177" y="36"/>
                    <a:pt x="177" y="38"/>
                    <a:pt x="177" y="39"/>
                  </a:cubicBezTo>
                  <a:cubicBezTo>
                    <a:pt x="178" y="40"/>
                    <a:pt x="178" y="42"/>
                    <a:pt x="179" y="43"/>
                  </a:cubicBezTo>
                  <a:cubicBezTo>
                    <a:pt x="179" y="45"/>
                    <a:pt x="178" y="48"/>
                    <a:pt x="179" y="50"/>
                  </a:cubicBezTo>
                  <a:cubicBezTo>
                    <a:pt x="179" y="51"/>
                    <a:pt x="180" y="53"/>
                    <a:pt x="180" y="54"/>
                  </a:cubicBezTo>
                  <a:cubicBezTo>
                    <a:pt x="181" y="56"/>
                    <a:pt x="181" y="60"/>
                    <a:pt x="181" y="62"/>
                  </a:cubicBezTo>
                  <a:cubicBezTo>
                    <a:pt x="181" y="64"/>
                    <a:pt x="181" y="67"/>
                    <a:pt x="181" y="69"/>
                  </a:cubicBezTo>
                  <a:cubicBezTo>
                    <a:pt x="181" y="70"/>
                    <a:pt x="181" y="71"/>
                    <a:pt x="180" y="72"/>
                  </a:cubicBezTo>
                  <a:cubicBezTo>
                    <a:pt x="179" y="73"/>
                    <a:pt x="178" y="73"/>
                    <a:pt x="177" y="74"/>
                  </a:cubicBezTo>
                  <a:cubicBezTo>
                    <a:pt x="176" y="74"/>
                    <a:pt x="174" y="74"/>
                    <a:pt x="174" y="75"/>
                  </a:cubicBezTo>
                  <a:cubicBezTo>
                    <a:pt x="173" y="75"/>
                    <a:pt x="171" y="78"/>
                    <a:pt x="170" y="78"/>
                  </a:cubicBezTo>
                  <a:cubicBezTo>
                    <a:pt x="169" y="79"/>
                    <a:pt x="167" y="81"/>
                    <a:pt x="167" y="82"/>
                  </a:cubicBezTo>
                  <a:cubicBezTo>
                    <a:pt x="166" y="83"/>
                    <a:pt x="165" y="86"/>
                    <a:pt x="165" y="87"/>
                  </a:cubicBezTo>
                  <a:cubicBezTo>
                    <a:pt x="165" y="88"/>
                    <a:pt x="164" y="91"/>
                    <a:pt x="164" y="92"/>
                  </a:cubicBezTo>
                  <a:cubicBezTo>
                    <a:pt x="165" y="94"/>
                    <a:pt x="165" y="96"/>
                    <a:pt x="166" y="97"/>
                  </a:cubicBezTo>
                  <a:cubicBezTo>
                    <a:pt x="167" y="98"/>
                    <a:pt x="169" y="98"/>
                    <a:pt x="170" y="99"/>
                  </a:cubicBezTo>
                  <a:cubicBezTo>
                    <a:pt x="171" y="100"/>
                    <a:pt x="171" y="102"/>
                    <a:pt x="172" y="103"/>
                  </a:cubicBezTo>
                  <a:cubicBezTo>
                    <a:pt x="172" y="105"/>
                    <a:pt x="172" y="107"/>
                    <a:pt x="172" y="109"/>
                  </a:cubicBezTo>
                  <a:cubicBezTo>
                    <a:pt x="171" y="110"/>
                    <a:pt x="168" y="113"/>
                    <a:pt x="168" y="114"/>
                  </a:cubicBezTo>
                  <a:cubicBezTo>
                    <a:pt x="167" y="116"/>
                    <a:pt x="167" y="120"/>
                    <a:pt x="168" y="122"/>
                  </a:cubicBezTo>
                  <a:cubicBezTo>
                    <a:pt x="168" y="124"/>
                    <a:pt x="170" y="127"/>
                    <a:pt x="172" y="128"/>
                  </a:cubicBezTo>
                  <a:cubicBezTo>
                    <a:pt x="173" y="129"/>
                    <a:pt x="175" y="130"/>
                    <a:pt x="177" y="131"/>
                  </a:cubicBezTo>
                  <a:cubicBezTo>
                    <a:pt x="179" y="132"/>
                    <a:pt x="183" y="135"/>
                    <a:pt x="184" y="136"/>
                  </a:cubicBezTo>
                  <a:cubicBezTo>
                    <a:pt x="185" y="137"/>
                    <a:pt x="186" y="138"/>
                    <a:pt x="187" y="14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13" name="Freeform 140">
              <a:extLst>
                <a:ext uri="{FF2B5EF4-FFF2-40B4-BE49-F238E27FC236}">
                  <a16:creationId xmlns:a16="http://schemas.microsoft.com/office/drawing/2014/main" id="{AE4E7C58-0463-4280-9C2A-1E02A6CD548A}"/>
                </a:ext>
              </a:extLst>
            </p:cNvPr>
            <p:cNvSpPr>
              <a:spLocks/>
            </p:cNvSpPr>
            <p:nvPr/>
          </p:nvSpPr>
          <p:spPr bwMode="auto">
            <a:xfrm>
              <a:off x="4360859" y="3578319"/>
              <a:ext cx="767259" cy="477164"/>
            </a:xfrm>
            <a:custGeom>
              <a:avLst/>
              <a:gdLst/>
              <a:ahLst/>
              <a:cxnLst>
                <a:cxn ang="0">
                  <a:pos x="163" y="166"/>
                </a:cxn>
                <a:cxn ang="0">
                  <a:pos x="153" y="153"/>
                </a:cxn>
                <a:cxn ang="0">
                  <a:pos x="147" y="135"/>
                </a:cxn>
                <a:cxn ang="0">
                  <a:pos x="135" y="132"/>
                </a:cxn>
                <a:cxn ang="0">
                  <a:pos x="126" y="143"/>
                </a:cxn>
                <a:cxn ang="0">
                  <a:pos x="109" y="156"/>
                </a:cxn>
                <a:cxn ang="0">
                  <a:pos x="87" y="154"/>
                </a:cxn>
                <a:cxn ang="0">
                  <a:pos x="68" y="141"/>
                </a:cxn>
                <a:cxn ang="0">
                  <a:pos x="56" y="120"/>
                </a:cxn>
                <a:cxn ang="0">
                  <a:pos x="56" y="110"/>
                </a:cxn>
                <a:cxn ang="0">
                  <a:pos x="51" y="101"/>
                </a:cxn>
                <a:cxn ang="0">
                  <a:pos x="40" y="99"/>
                </a:cxn>
                <a:cxn ang="0">
                  <a:pos x="30" y="93"/>
                </a:cxn>
                <a:cxn ang="0">
                  <a:pos x="25" y="86"/>
                </a:cxn>
                <a:cxn ang="0">
                  <a:pos x="15" y="84"/>
                </a:cxn>
                <a:cxn ang="0">
                  <a:pos x="0" y="85"/>
                </a:cxn>
                <a:cxn ang="0">
                  <a:pos x="8" y="70"/>
                </a:cxn>
                <a:cxn ang="0">
                  <a:pos x="9" y="51"/>
                </a:cxn>
                <a:cxn ang="0">
                  <a:pos x="17" y="43"/>
                </a:cxn>
                <a:cxn ang="0">
                  <a:pos x="30" y="44"/>
                </a:cxn>
                <a:cxn ang="0">
                  <a:pos x="48" y="53"/>
                </a:cxn>
                <a:cxn ang="0">
                  <a:pos x="66" y="58"/>
                </a:cxn>
                <a:cxn ang="0">
                  <a:pos x="80" y="54"/>
                </a:cxn>
                <a:cxn ang="0">
                  <a:pos x="96" y="39"/>
                </a:cxn>
                <a:cxn ang="0">
                  <a:pos x="110" y="20"/>
                </a:cxn>
                <a:cxn ang="0">
                  <a:pos x="124" y="8"/>
                </a:cxn>
                <a:cxn ang="0">
                  <a:pos x="143" y="1"/>
                </a:cxn>
                <a:cxn ang="0">
                  <a:pos x="167" y="6"/>
                </a:cxn>
                <a:cxn ang="0">
                  <a:pos x="184" y="20"/>
                </a:cxn>
                <a:cxn ang="0">
                  <a:pos x="209" y="31"/>
                </a:cxn>
                <a:cxn ang="0">
                  <a:pos x="237" y="48"/>
                </a:cxn>
                <a:cxn ang="0">
                  <a:pos x="268" y="60"/>
                </a:cxn>
                <a:cxn ang="0">
                  <a:pos x="294" y="65"/>
                </a:cxn>
                <a:cxn ang="0">
                  <a:pos x="293" y="75"/>
                </a:cxn>
                <a:cxn ang="0">
                  <a:pos x="287" y="98"/>
                </a:cxn>
                <a:cxn ang="0">
                  <a:pos x="282" y="119"/>
                </a:cxn>
                <a:cxn ang="0">
                  <a:pos x="274" y="122"/>
                </a:cxn>
                <a:cxn ang="0">
                  <a:pos x="262" y="137"/>
                </a:cxn>
                <a:cxn ang="0">
                  <a:pos x="250" y="160"/>
                </a:cxn>
                <a:cxn ang="0">
                  <a:pos x="247" y="164"/>
                </a:cxn>
                <a:cxn ang="0">
                  <a:pos x="244" y="175"/>
                </a:cxn>
                <a:cxn ang="0">
                  <a:pos x="233" y="181"/>
                </a:cxn>
                <a:cxn ang="0">
                  <a:pos x="215" y="179"/>
                </a:cxn>
                <a:cxn ang="0">
                  <a:pos x="188" y="179"/>
                </a:cxn>
                <a:cxn ang="0">
                  <a:pos x="166" y="170"/>
                </a:cxn>
              </a:cxnLst>
              <a:rect l="0" t="0" r="r" b="b"/>
              <a:pathLst>
                <a:path w="294" h="182">
                  <a:moveTo>
                    <a:pt x="163" y="166"/>
                  </a:moveTo>
                  <a:cubicBezTo>
                    <a:pt x="163" y="166"/>
                    <a:pt x="163" y="166"/>
                    <a:pt x="163" y="166"/>
                  </a:cubicBezTo>
                  <a:cubicBezTo>
                    <a:pt x="162" y="164"/>
                    <a:pt x="160" y="161"/>
                    <a:pt x="158" y="160"/>
                  </a:cubicBezTo>
                  <a:cubicBezTo>
                    <a:pt x="157" y="158"/>
                    <a:pt x="154" y="154"/>
                    <a:pt x="153" y="153"/>
                  </a:cubicBezTo>
                  <a:cubicBezTo>
                    <a:pt x="152" y="150"/>
                    <a:pt x="150" y="145"/>
                    <a:pt x="149" y="142"/>
                  </a:cubicBezTo>
                  <a:cubicBezTo>
                    <a:pt x="148" y="140"/>
                    <a:pt x="148" y="137"/>
                    <a:pt x="147" y="135"/>
                  </a:cubicBezTo>
                  <a:cubicBezTo>
                    <a:pt x="146" y="134"/>
                    <a:pt x="144" y="133"/>
                    <a:pt x="142" y="132"/>
                  </a:cubicBezTo>
                  <a:cubicBezTo>
                    <a:pt x="141" y="132"/>
                    <a:pt x="137" y="131"/>
                    <a:pt x="135" y="132"/>
                  </a:cubicBezTo>
                  <a:cubicBezTo>
                    <a:pt x="134" y="132"/>
                    <a:pt x="131" y="135"/>
                    <a:pt x="130" y="136"/>
                  </a:cubicBezTo>
                  <a:cubicBezTo>
                    <a:pt x="129" y="138"/>
                    <a:pt x="127" y="142"/>
                    <a:pt x="126" y="143"/>
                  </a:cubicBezTo>
                  <a:cubicBezTo>
                    <a:pt x="124" y="146"/>
                    <a:pt x="120" y="151"/>
                    <a:pt x="117" y="153"/>
                  </a:cubicBezTo>
                  <a:cubicBezTo>
                    <a:pt x="115" y="154"/>
                    <a:pt x="111" y="156"/>
                    <a:pt x="109" y="156"/>
                  </a:cubicBezTo>
                  <a:cubicBezTo>
                    <a:pt x="107" y="156"/>
                    <a:pt x="102" y="156"/>
                    <a:pt x="100" y="156"/>
                  </a:cubicBezTo>
                  <a:cubicBezTo>
                    <a:pt x="97" y="156"/>
                    <a:pt x="90" y="155"/>
                    <a:pt x="87" y="154"/>
                  </a:cubicBezTo>
                  <a:cubicBezTo>
                    <a:pt x="84" y="153"/>
                    <a:pt x="79" y="151"/>
                    <a:pt x="77" y="149"/>
                  </a:cubicBezTo>
                  <a:cubicBezTo>
                    <a:pt x="74" y="147"/>
                    <a:pt x="70" y="143"/>
                    <a:pt x="68" y="141"/>
                  </a:cubicBezTo>
                  <a:cubicBezTo>
                    <a:pt x="65" y="139"/>
                    <a:pt x="60" y="133"/>
                    <a:pt x="59" y="130"/>
                  </a:cubicBezTo>
                  <a:cubicBezTo>
                    <a:pt x="58" y="128"/>
                    <a:pt x="57" y="123"/>
                    <a:pt x="56" y="120"/>
                  </a:cubicBezTo>
                  <a:cubicBezTo>
                    <a:pt x="55" y="119"/>
                    <a:pt x="55" y="116"/>
                    <a:pt x="55" y="115"/>
                  </a:cubicBezTo>
                  <a:cubicBezTo>
                    <a:pt x="55" y="114"/>
                    <a:pt x="56" y="111"/>
                    <a:pt x="56" y="110"/>
                  </a:cubicBezTo>
                  <a:cubicBezTo>
                    <a:pt x="56" y="109"/>
                    <a:pt x="55" y="105"/>
                    <a:pt x="54" y="104"/>
                  </a:cubicBezTo>
                  <a:cubicBezTo>
                    <a:pt x="54" y="103"/>
                    <a:pt x="52" y="101"/>
                    <a:pt x="51" y="101"/>
                  </a:cubicBezTo>
                  <a:cubicBezTo>
                    <a:pt x="50" y="101"/>
                    <a:pt x="47" y="101"/>
                    <a:pt x="46" y="101"/>
                  </a:cubicBezTo>
                  <a:cubicBezTo>
                    <a:pt x="44" y="101"/>
                    <a:pt x="41" y="100"/>
                    <a:pt x="40" y="99"/>
                  </a:cubicBezTo>
                  <a:cubicBezTo>
                    <a:pt x="39" y="99"/>
                    <a:pt x="36" y="98"/>
                    <a:pt x="35" y="97"/>
                  </a:cubicBezTo>
                  <a:cubicBezTo>
                    <a:pt x="34" y="96"/>
                    <a:pt x="31" y="94"/>
                    <a:pt x="30" y="93"/>
                  </a:cubicBezTo>
                  <a:cubicBezTo>
                    <a:pt x="30" y="92"/>
                    <a:pt x="29" y="89"/>
                    <a:pt x="28" y="88"/>
                  </a:cubicBezTo>
                  <a:cubicBezTo>
                    <a:pt x="28" y="88"/>
                    <a:pt x="26" y="87"/>
                    <a:pt x="25" y="86"/>
                  </a:cubicBezTo>
                  <a:cubicBezTo>
                    <a:pt x="24" y="86"/>
                    <a:pt x="21" y="86"/>
                    <a:pt x="20" y="86"/>
                  </a:cubicBezTo>
                  <a:cubicBezTo>
                    <a:pt x="18" y="86"/>
                    <a:pt x="16" y="84"/>
                    <a:pt x="15" y="84"/>
                  </a:cubicBezTo>
                  <a:cubicBezTo>
                    <a:pt x="12" y="84"/>
                    <a:pt x="7" y="84"/>
                    <a:pt x="4" y="84"/>
                  </a:cubicBezTo>
                  <a:cubicBezTo>
                    <a:pt x="4" y="84"/>
                    <a:pt x="2" y="84"/>
                    <a:pt x="0" y="85"/>
                  </a:cubicBezTo>
                  <a:cubicBezTo>
                    <a:pt x="1" y="83"/>
                    <a:pt x="2" y="82"/>
                    <a:pt x="3" y="80"/>
                  </a:cubicBezTo>
                  <a:cubicBezTo>
                    <a:pt x="5" y="78"/>
                    <a:pt x="7" y="73"/>
                    <a:pt x="8" y="70"/>
                  </a:cubicBezTo>
                  <a:cubicBezTo>
                    <a:pt x="9" y="68"/>
                    <a:pt x="9" y="63"/>
                    <a:pt x="9" y="60"/>
                  </a:cubicBezTo>
                  <a:cubicBezTo>
                    <a:pt x="9" y="58"/>
                    <a:pt x="8" y="53"/>
                    <a:pt x="9" y="51"/>
                  </a:cubicBezTo>
                  <a:cubicBezTo>
                    <a:pt x="9" y="49"/>
                    <a:pt x="11" y="47"/>
                    <a:pt x="13" y="45"/>
                  </a:cubicBezTo>
                  <a:cubicBezTo>
                    <a:pt x="14" y="44"/>
                    <a:pt x="16" y="43"/>
                    <a:pt x="17" y="43"/>
                  </a:cubicBezTo>
                  <a:cubicBezTo>
                    <a:pt x="18" y="42"/>
                    <a:pt x="22" y="42"/>
                    <a:pt x="24" y="42"/>
                  </a:cubicBezTo>
                  <a:cubicBezTo>
                    <a:pt x="25" y="42"/>
                    <a:pt x="29" y="44"/>
                    <a:pt x="30" y="44"/>
                  </a:cubicBezTo>
                  <a:cubicBezTo>
                    <a:pt x="33" y="45"/>
                    <a:pt x="37" y="46"/>
                    <a:pt x="39" y="47"/>
                  </a:cubicBezTo>
                  <a:cubicBezTo>
                    <a:pt x="41" y="48"/>
                    <a:pt x="46" y="51"/>
                    <a:pt x="48" y="53"/>
                  </a:cubicBezTo>
                  <a:cubicBezTo>
                    <a:pt x="50" y="54"/>
                    <a:pt x="55" y="58"/>
                    <a:pt x="57" y="58"/>
                  </a:cubicBezTo>
                  <a:cubicBezTo>
                    <a:pt x="59" y="59"/>
                    <a:pt x="64" y="58"/>
                    <a:pt x="66" y="58"/>
                  </a:cubicBezTo>
                  <a:cubicBezTo>
                    <a:pt x="67" y="57"/>
                    <a:pt x="71" y="57"/>
                    <a:pt x="72" y="57"/>
                  </a:cubicBezTo>
                  <a:cubicBezTo>
                    <a:pt x="74" y="56"/>
                    <a:pt x="78" y="55"/>
                    <a:pt x="80" y="54"/>
                  </a:cubicBezTo>
                  <a:cubicBezTo>
                    <a:pt x="82" y="53"/>
                    <a:pt x="85" y="50"/>
                    <a:pt x="87" y="49"/>
                  </a:cubicBezTo>
                  <a:cubicBezTo>
                    <a:pt x="89" y="46"/>
                    <a:pt x="94" y="42"/>
                    <a:pt x="96" y="39"/>
                  </a:cubicBezTo>
                  <a:cubicBezTo>
                    <a:pt x="99" y="36"/>
                    <a:pt x="104" y="30"/>
                    <a:pt x="106" y="27"/>
                  </a:cubicBezTo>
                  <a:cubicBezTo>
                    <a:pt x="107" y="25"/>
                    <a:pt x="109" y="22"/>
                    <a:pt x="110" y="20"/>
                  </a:cubicBezTo>
                  <a:cubicBezTo>
                    <a:pt x="112" y="18"/>
                    <a:pt x="116" y="14"/>
                    <a:pt x="118" y="12"/>
                  </a:cubicBezTo>
                  <a:cubicBezTo>
                    <a:pt x="119" y="11"/>
                    <a:pt x="122" y="9"/>
                    <a:pt x="124" y="8"/>
                  </a:cubicBezTo>
                  <a:cubicBezTo>
                    <a:pt x="126" y="7"/>
                    <a:pt x="131" y="4"/>
                    <a:pt x="133" y="3"/>
                  </a:cubicBezTo>
                  <a:cubicBezTo>
                    <a:pt x="136" y="2"/>
                    <a:pt x="141" y="1"/>
                    <a:pt x="143" y="1"/>
                  </a:cubicBezTo>
                  <a:cubicBezTo>
                    <a:pt x="146" y="0"/>
                    <a:pt x="153" y="1"/>
                    <a:pt x="156" y="1"/>
                  </a:cubicBezTo>
                  <a:cubicBezTo>
                    <a:pt x="159" y="2"/>
                    <a:pt x="164" y="4"/>
                    <a:pt x="167" y="6"/>
                  </a:cubicBezTo>
                  <a:cubicBezTo>
                    <a:pt x="169" y="7"/>
                    <a:pt x="172" y="10"/>
                    <a:pt x="174" y="12"/>
                  </a:cubicBezTo>
                  <a:cubicBezTo>
                    <a:pt x="177" y="14"/>
                    <a:pt x="181" y="19"/>
                    <a:pt x="184" y="20"/>
                  </a:cubicBezTo>
                  <a:cubicBezTo>
                    <a:pt x="187" y="22"/>
                    <a:pt x="194" y="25"/>
                    <a:pt x="198" y="26"/>
                  </a:cubicBezTo>
                  <a:cubicBezTo>
                    <a:pt x="201" y="27"/>
                    <a:pt x="207" y="30"/>
                    <a:pt x="209" y="31"/>
                  </a:cubicBezTo>
                  <a:cubicBezTo>
                    <a:pt x="211" y="32"/>
                    <a:pt x="215" y="35"/>
                    <a:pt x="217" y="36"/>
                  </a:cubicBezTo>
                  <a:cubicBezTo>
                    <a:pt x="222" y="40"/>
                    <a:pt x="231" y="46"/>
                    <a:pt x="237" y="48"/>
                  </a:cubicBezTo>
                  <a:cubicBezTo>
                    <a:pt x="241" y="51"/>
                    <a:pt x="250" y="54"/>
                    <a:pt x="254" y="56"/>
                  </a:cubicBezTo>
                  <a:cubicBezTo>
                    <a:pt x="258" y="57"/>
                    <a:pt x="265" y="59"/>
                    <a:pt x="268" y="60"/>
                  </a:cubicBezTo>
                  <a:cubicBezTo>
                    <a:pt x="271" y="60"/>
                    <a:pt x="276" y="61"/>
                    <a:pt x="279" y="62"/>
                  </a:cubicBezTo>
                  <a:cubicBezTo>
                    <a:pt x="282" y="63"/>
                    <a:pt x="289" y="64"/>
                    <a:pt x="294" y="65"/>
                  </a:cubicBezTo>
                  <a:cubicBezTo>
                    <a:pt x="294" y="67"/>
                    <a:pt x="294" y="68"/>
                    <a:pt x="294" y="69"/>
                  </a:cubicBezTo>
                  <a:cubicBezTo>
                    <a:pt x="294" y="70"/>
                    <a:pt x="293" y="73"/>
                    <a:pt x="293" y="75"/>
                  </a:cubicBezTo>
                  <a:cubicBezTo>
                    <a:pt x="293" y="77"/>
                    <a:pt x="291" y="82"/>
                    <a:pt x="290" y="85"/>
                  </a:cubicBezTo>
                  <a:cubicBezTo>
                    <a:pt x="289" y="88"/>
                    <a:pt x="288" y="94"/>
                    <a:pt x="287" y="98"/>
                  </a:cubicBezTo>
                  <a:cubicBezTo>
                    <a:pt x="286" y="100"/>
                    <a:pt x="285" y="105"/>
                    <a:pt x="285" y="108"/>
                  </a:cubicBezTo>
                  <a:cubicBezTo>
                    <a:pt x="284" y="111"/>
                    <a:pt x="283" y="117"/>
                    <a:pt x="282" y="119"/>
                  </a:cubicBezTo>
                  <a:cubicBezTo>
                    <a:pt x="282" y="120"/>
                    <a:pt x="280" y="121"/>
                    <a:pt x="280" y="122"/>
                  </a:cubicBezTo>
                  <a:cubicBezTo>
                    <a:pt x="278" y="122"/>
                    <a:pt x="275" y="121"/>
                    <a:pt x="274" y="122"/>
                  </a:cubicBezTo>
                  <a:cubicBezTo>
                    <a:pt x="272" y="122"/>
                    <a:pt x="270" y="126"/>
                    <a:pt x="269" y="128"/>
                  </a:cubicBezTo>
                  <a:cubicBezTo>
                    <a:pt x="267" y="130"/>
                    <a:pt x="264" y="134"/>
                    <a:pt x="262" y="137"/>
                  </a:cubicBezTo>
                  <a:cubicBezTo>
                    <a:pt x="260" y="140"/>
                    <a:pt x="256" y="146"/>
                    <a:pt x="254" y="149"/>
                  </a:cubicBezTo>
                  <a:cubicBezTo>
                    <a:pt x="253" y="152"/>
                    <a:pt x="250" y="157"/>
                    <a:pt x="250" y="160"/>
                  </a:cubicBezTo>
                  <a:cubicBezTo>
                    <a:pt x="250" y="161"/>
                    <a:pt x="250" y="163"/>
                    <a:pt x="250" y="164"/>
                  </a:cubicBezTo>
                  <a:cubicBezTo>
                    <a:pt x="249" y="164"/>
                    <a:pt x="248" y="164"/>
                    <a:pt x="247" y="164"/>
                  </a:cubicBezTo>
                  <a:cubicBezTo>
                    <a:pt x="246" y="165"/>
                    <a:pt x="245" y="168"/>
                    <a:pt x="244" y="170"/>
                  </a:cubicBezTo>
                  <a:cubicBezTo>
                    <a:pt x="244" y="171"/>
                    <a:pt x="245" y="174"/>
                    <a:pt x="244" y="175"/>
                  </a:cubicBezTo>
                  <a:cubicBezTo>
                    <a:pt x="244" y="177"/>
                    <a:pt x="242" y="180"/>
                    <a:pt x="241" y="181"/>
                  </a:cubicBezTo>
                  <a:cubicBezTo>
                    <a:pt x="239" y="182"/>
                    <a:pt x="235" y="182"/>
                    <a:pt x="233" y="181"/>
                  </a:cubicBezTo>
                  <a:cubicBezTo>
                    <a:pt x="231" y="181"/>
                    <a:pt x="227" y="180"/>
                    <a:pt x="225" y="179"/>
                  </a:cubicBezTo>
                  <a:cubicBezTo>
                    <a:pt x="223" y="179"/>
                    <a:pt x="217" y="179"/>
                    <a:pt x="215" y="179"/>
                  </a:cubicBezTo>
                  <a:cubicBezTo>
                    <a:pt x="212" y="179"/>
                    <a:pt x="206" y="181"/>
                    <a:pt x="203" y="181"/>
                  </a:cubicBezTo>
                  <a:cubicBezTo>
                    <a:pt x="199" y="180"/>
                    <a:pt x="192" y="179"/>
                    <a:pt x="188" y="179"/>
                  </a:cubicBezTo>
                  <a:cubicBezTo>
                    <a:pt x="185" y="178"/>
                    <a:pt x="177" y="175"/>
                    <a:pt x="174" y="174"/>
                  </a:cubicBezTo>
                  <a:cubicBezTo>
                    <a:pt x="172" y="173"/>
                    <a:pt x="168" y="171"/>
                    <a:pt x="166" y="170"/>
                  </a:cubicBezTo>
                  <a:cubicBezTo>
                    <a:pt x="165" y="169"/>
                    <a:pt x="164" y="167"/>
                    <a:pt x="163" y="16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14" name="Freeform 141">
              <a:extLst>
                <a:ext uri="{FF2B5EF4-FFF2-40B4-BE49-F238E27FC236}">
                  <a16:creationId xmlns:a16="http://schemas.microsoft.com/office/drawing/2014/main" id="{A7CA6FA1-84DF-4C95-AA3A-60AFF29F8372}"/>
                </a:ext>
              </a:extLst>
            </p:cNvPr>
            <p:cNvSpPr>
              <a:spLocks/>
            </p:cNvSpPr>
            <p:nvPr/>
          </p:nvSpPr>
          <p:spPr bwMode="auto">
            <a:xfrm>
              <a:off x="4558772" y="4803763"/>
              <a:ext cx="16267" cy="13557"/>
            </a:xfrm>
            <a:custGeom>
              <a:avLst/>
              <a:gdLst/>
              <a:ahLst/>
              <a:cxnLst>
                <a:cxn ang="0">
                  <a:pos x="7" y="3"/>
                </a:cxn>
                <a:cxn ang="0">
                  <a:pos x="4" y="1"/>
                </a:cxn>
                <a:cxn ang="0">
                  <a:pos x="1" y="1"/>
                </a:cxn>
                <a:cxn ang="0">
                  <a:pos x="1" y="3"/>
                </a:cxn>
                <a:cxn ang="0">
                  <a:pos x="4" y="5"/>
                </a:cxn>
                <a:cxn ang="0">
                  <a:pos x="6" y="5"/>
                </a:cxn>
                <a:cxn ang="0">
                  <a:pos x="7" y="3"/>
                </a:cxn>
              </a:cxnLst>
              <a:rect l="0" t="0" r="r" b="b"/>
              <a:pathLst>
                <a:path w="7" h="5">
                  <a:moveTo>
                    <a:pt x="7" y="3"/>
                  </a:moveTo>
                  <a:cubicBezTo>
                    <a:pt x="7" y="2"/>
                    <a:pt x="5" y="1"/>
                    <a:pt x="4" y="1"/>
                  </a:cubicBezTo>
                  <a:cubicBezTo>
                    <a:pt x="3" y="0"/>
                    <a:pt x="1" y="0"/>
                    <a:pt x="1" y="1"/>
                  </a:cubicBezTo>
                  <a:cubicBezTo>
                    <a:pt x="0" y="1"/>
                    <a:pt x="0" y="3"/>
                    <a:pt x="1" y="3"/>
                  </a:cubicBezTo>
                  <a:cubicBezTo>
                    <a:pt x="1" y="4"/>
                    <a:pt x="3" y="5"/>
                    <a:pt x="4" y="5"/>
                  </a:cubicBezTo>
                  <a:cubicBezTo>
                    <a:pt x="4" y="5"/>
                    <a:pt x="6" y="5"/>
                    <a:pt x="6" y="5"/>
                  </a:cubicBezTo>
                  <a:cubicBezTo>
                    <a:pt x="7" y="5"/>
                    <a:pt x="7" y="3"/>
                    <a:pt x="7" y="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15" name="Freeform 142">
              <a:extLst>
                <a:ext uri="{FF2B5EF4-FFF2-40B4-BE49-F238E27FC236}">
                  <a16:creationId xmlns:a16="http://schemas.microsoft.com/office/drawing/2014/main" id="{810D34DC-D3F5-454F-961C-206BD3DE9CFC}"/>
                </a:ext>
              </a:extLst>
            </p:cNvPr>
            <p:cNvSpPr>
              <a:spLocks/>
            </p:cNvSpPr>
            <p:nvPr/>
          </p:nvSpPr>
          <p:spPr bwMode="auto">
            <a:xfrm>
              <a:off x="4556062" y="4784784"/>
              <a:ext cx="13557" cy="13557"/>
            </a:xfrm>
            <a:custGeom>
              <a:avLst/>
              <a:gdLst/>
              <a:ahLst/>
              <a:cxnLst>
                <a:cxn ang="0">
                  <a:pos x="5" y="2"/>
                </a:cxn>
                <a:cxn ang="0">
                  <a:pos x="4" y="4"/>
                </a:cxn>
                <a:cxn ang="0">
                  <a:pos x="1" y="4"/>
                </a:cxn>
                <a:cxn ang="0">
                  <a:pos x="0" y="2"/>
                </a:cxn>
                <a:cxn ang="0">
                  <a:pos x="1" y="0"/>
                </a:cxn>
                <a:cxn ang="0">
                  <a:pos x="4" y="1"/>
                </a:cxn>
                <a:cxn ang="0">
                  <a:pos x="5" y="2"/>
                </a:cxn>
              </a:cxnLst>
              <a:rect l="0" t="0" r="r" b="b"/>
              <a:pathLst>
                <a:path w="5" h="5">
                  <a:moveTo>
                    <a:pt x="5" y="2"/>
                  </a:moveTo>
                  <a:cubicBezTo>
                    <a:pt x="5" y="3"/>
                    <a:pt x="4" y="4"/>
                    <a:pt x="4" y="4"/>
                  </a:cubicBezTo>
                  <a:cubicBezTo>
                    <a:pt x="3" y="4"/>
                    <a:pt x="2" y="5"/>
                    <a:pt x="1" y="4"/>
                  </a:cubicBezTo>
                  <a:cubicBezTo>
                    <a:pt x="0" y="4"/>
                    <a:pt x="0" y="3"/>
                    <a:pt x="0" y="2"/>
                  </a:cubicBezTo>
                  <a:cubicBezTo>
                    <a:pt x="0" y="1"/>
                    <a:pt x="1" y="1"/>
                    <a:pt x="1" y="0"/>
                  </a:cubicBezTo>
                  <a:cubicBezTo>
                    <a:pt x="2" y="0"/>
                    <a:pt x="3" y="0"/>
                    <a:pt x="4" y="1"/>
                  </a:cubicBezTo>
                  <a:cubicBezTo>
                    <a:pt x="4" y="1"/>
                    <a:pt x="5" y="2"/>
                    <a:pt x="5" y="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16" name="Freeform 143">
              <a:extLst>
                <a:ext uri="{FF2B5EF4-FFF2-40B4-BE49-F238E27FC236}">
                  <a16:creationId xmlns:a16="http://schemas.microsoft.com/office/drawing/2014/main" id="{D20E4096-8A24-4B9A-ADA5-9BF0077927CE}"/>
                </a:ext>
              </a:extLst>
            </p:cNvPr>
            <p:cNvSpPr>
              <a:spLocks/>
            </p:cNvSpPr>
            <p:nvPr/>
          </p:nvSpPr>
          <p:spPr bwMode="auto">
            <a:xfrm>
              <a:off x="4577751" y="4917631"/>
              <a:ext cx="24401" cy="37956"/>
            </a:xfrm>
            <a:custGeom>
              <a:avLst/>
              <a:gdLst/>
              <a:ahLst/>
              <a:cxnLst>
                <a:cxn ang="0">
                  <a:pos x="9" y="2"/>
                </a:cxn>
                <a:cxn ang="0">
                  <a:pos x="6" y="7"/>
                </a:cxn>
                <a:cxn ang="0">
                  <a:pos x="5" y="11"/>
                </a:cxn>
                <a:cxn ang="0">
                  <a:pos x="3" y="14"/>
                </a:cxn>
                <a:cxn ang="0">
                  <a:pos x="1" y="11"/>
                </a:cxn>
                <a:cxn ang="0">
                  <a:pos x="2" y="6"/>
                </a:cxn>
                <a:cxn ang="0">
                  <a:pos x="1" y="2"/>
                </a:cxn>
                <a:cxn ang="0">
                  <a:pos x="4" y="0"/>
                </a:cxn>
                <a:cxn ang="0">
                  <a:pos x="6" y="0"/>
                </a:cxn>
                <a:cxn ang="0">
                  <a:pos x="9" y="2"/>
                </a:cxn>
              </a:cxnLst>
              <a:rect l="0" t="0" r="r" b="b"/>
              <a:pathLst>
                <a:path w="9" h="14">
                  <a:moveTo>
                    <a:pt x="9" y="2"/>
                  </a:moveTo>
                  <a:cubicBezTo>
                    <a:pt x="9" y="4"/>
                    <a:pt x="6" y="5"/>
                    <a:pt x="6" y="7"/>
                  </a:cubicBezTo>
                  <a:cubicBezTo>
                    <a:pt x="5" y="8"/>
                    <a:pt x="5" y="10"/>
                    <a:pt x="5" y="11"/>
                  </a:cubicBezTo>
                  <a:cubicBezTo>
                    <a:pt x="5" y="12"/>
                    <a:pt x="4" y="14"/>
                    <a:pt x="3" y="14"/>
                  </a:cubicBezTo>
                  <a:cubicBezTo>
                    <a:pt x="2" y="14"/>
                    <a:pt x="1" y="12"/>
                    <a:pt x="1" y="11"/>
                  </a:cubicBezTo>
                  <a:cubicBezTo>
                    <a:pt x="0" y="10"/>
                    <a:pt x="2" y="7"/>
                    <a:pt x="2" y="6"/>
                  </a:cubicBezTo>
                  <a:cubicBezTo>
                    <a:pt x="2" y="5"/>
                    <a:pt x="1" y="3"/>
                    <a:pt x="1" y="2"/>
                  </a:cubicBezTo>
                  <a:cubicBezTo>
                    <a:pt x="2" y="1"/>
                    <a:pt x="3" y="0"/>
                    <a:pt x="4" y="0"/>
                  </a:cubicBezTo>
                  <a:cubicBezTo>
                    <a:pt x="4" y="0"/>
                    <a:pt x="6" y="0"/>
                    <a:pt x="6" y="0"/>
                  </a:cubicBezTo>
                  <a:cubicBezTo>
                    <a:pt x="7" y="0"/>
                    <a:pt x="9" y="1"/>
                    <a:pt x="9" y="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17" name="Freeform 144">
              <a:extLst>
                <a:ext uri="{FF2B5EF4-FFF2-40B4-BE49-F238E27FC236}">
                  <a16:creationId xmlns:a16="http://schemas.microsoft.com/office/drawing/2014/main" id="{C15ACF9B-FF60-44EB-81C9-BC58BA6FB276}"/>
                </a:ext>
              </a:extLst>
            </p:cNvPr>
            <p:cNvSpPr>
              <a:spLocks/>
            </p:cNvSpPr>
            <p:nvPr/>
          </p:nvSpPr>
          <p:spPr bwMode="auto">
            <a:xfrm>
              <a:off x="4618418" y="4950165"/>
              <a:ext cx="21689" cy="35246"/>
            </a:xfrm>
            <a:custGeom>
              <a:avLst/>
              <a:gdLst/>
              <a:ahLst/>
              <a:cxnLst>
                <a:cxn ang="0">
                  <a:pos x="8" y="1"/>
                </a:cxn>
                <a:cxn ang="0">
                  <a:pos x="4" y="0"/>
                </a:cxn>
                <a:cxn ang="0">
                  <a:pos x="2" y="3"/>
                </a:cxn>
                <a:cxn ang="0">
                  <a:pos x="0" y="8"/>
                </a:cxn>
                <a:cxn ang="0">
                  <a:pos x="2" y="13"/>
                </a:cxn>
                <a:cxn ang="0">
                  <a:pos x="6" y="12"/>
                </a:cxn>
                <a:cxn ang="0">
                  <a:pos x="8" y="9"/>
                </a:cxn>
                <a:cxn ang="0">
                  <a:pos x="9" y="5"/>
                </a:cxn>
                <a:cxn ang="0">
                  <a:pos x="8" y="1"/>
                </a:cxn>
              </a:cxnLst>
              <a:rect l="0" t="0" r="r" b="b"/>
              <a:pathLst>
                <a:path w="9" h="14">
                  <a:moveTo>
                    <a:pt x="8" y="1"/>
                  </a:moveTo>
                  <a:cubicBezTo>
                    <a:pt x="7" y="0"/>
                    <a:pt x="5" y="0"/>
                    <a:pt x="4" y="0"/>
                  </a:cubicBezTo>
                  <a:cubicBezTo>
                    <a:pt x="3" y="0"/>
                    <a:pt x="2" y="2"/>
                    <a:pt x="2" y="3"/>
                  </a:cubicBezTo>
                  <a:cubicBezTo>
                    <a:pt x="1" y="4"/>
                    <a:pt x="0" y="7"/>
                    <a:pt x="0" y="8"/>
                  </a:cubicBezTo>
                  <a:cubicBezTo>
                    <a:pt x="0" y="9"/>
                    <a:pt x="1" y="12"/>
                    <a:pt x="2" y="13"/>
                  </a:cubicBezTo>
                  <a:cubicBezTo>
                    <a:pt x="3" y="14"/>
                    <a:pt x="5" y="13"/>
                    <a:pt x="6" y="12"/>
                  </a:cubicBezTo>
                  <a:cubicBezTo>
                    <a:pt x="7" y="12"/>
                    <a:pt x="8" y="10"/>
                    <a:pt x="8" y="9"/>
                  </a:cubicBezTo>
                  <a:cubicBezTo>
                    <a:pt x="9" y="8"/>
                    <a:pt x="9" y="6"/>
                    <a:pt x="9" y="5"/>
                  </a:cubicBezTo>
                  <a:cubicBezTo>
                    <a:pt x="9" y="4"/>
                    <a:pt x="8" y="2"/>
                    <a:pt x="8" y="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18" name="Freeform 145">
              <a:extLst>
                <a:ext uri="{FF2B5EF4-FFF2-40B4-BE49-F238E27FC236}">
                  <a16:creationId xmlns:a16="http://schemas.microsoft.com/office/drawing/2014/main" id="{DA41CACE-C6A2-4F98-8295-CEFA50B4C672}"/>
                </a:ext>
              </a:extLst>
            </p:cNvPr>
            <p:cNvSpPr>
              <a:spLocks/>
            </p:cNvSpPr>
            <p:nvPr/>
          </p:nvSpPr>
          <p:spPr bwMode="auto">
            <a:xfrm>
              <a:off x="4499127" y="4340154"/>
              <a:ext cx="596455" cy="639833"/>
            </a:xfrm>
            <a:custGeom>
              <a:avLst/>
              <a:gdLst/>
              <a:ahLst/>
              <a:cxnLst>
                <a:cxn ang="0">
                  <a:pos x="134" y="11"/>
                </a:cxn>
                <a:cxn ang="0">
                  <a:pos x="124" y="24"/>
                </a:cxn>
                <a:cxn ang="0">
                  <a:pos x="120" y="37"/>
                </a:cxn>
                <a:cxn ang="0">
                  <a:pos x="134" y="52"/>
                </a:cxn>
                <a:cxn ang="0">
                  <a:pos x="150" y="73"/>
                </a:cxn>
                <a:cxn ang="0">
                  <a:pos x="167" y="96"/>
                </a:cxn>
                <a:cxn ang="0">
                  <a:pos x="190" y="98"/>
                </a:cxn>
                <a:cxn ang="0">
                  <a:pos x="199" y="118"/>
                </a:cxn>
                <a:cxn ang="0">
                  <a:pos x="204" y="139"/>
                </a:cxn>
                <a:cxn ang="0">
                  <a:pos x="215" y="151"/>
                </a:cxn>
                <a:cxn ang="0">
                  <a:pos x="220" y="169"/>
                </a:cxn>
                <a:cxn ang="0">
                  <a:pos x="223" y="188"/>
                </a:cxn>
                <a:cxn ang="0">
                  <a:pos x="228" y="206"/>
                </a:cxn>
                <a:cxn ang="0">
                  <a:pos x="228" y="228"/>
                </a:cxn>
                <a:cxn ang="0">
                  <a:pos x="215" y="236"/>
                </a:cxn>
                <a:cxn ang="0">
                  <a:pos x="203" y="241"/>
                </a:cxn>
                <a:cxn ang="0">
                  <a:pos x="195" y="228"/>
                </a:cxn>
                <a:cxn ang="0">
                  <a:pos x="180" y="206"/>
                </a:cxn>
                <a:cxn ang="0">
                  <a:pos x="176" y="190"/>
                </a:cxn>
                <a:cxn ang="0">
                  <a:pos x="166" y="190"/>
                </a:cxn>
                <a:cxn ang="0">
                  <a:pos x="154" y="186"/>
                </a:cxn>
                <a:cxn ang="0">
                  <a:pos x="155" y="178"/>
                </a:cxn>
                <a:cxn ang="0">
                  <a:pos x="159" y="169"/>
                </a:cxn>
                <a:cxn ang="0">
                  <a:pos x="148" y="156"/>
                </a:cxn>
                <a:cxn ang="0">
                  <a:pos x="142" y="147"/>
                </a:cxn>
                <a:cxn ang="0">
                  <a:pos x="118" y="147"/>
                </a:cxn>
                <a:cxn ang="0">
                  <a:pos x="102" y="157"/>
                </a:cxn>
                <a:cxn ang="0">
                  <a:pos x="92" y="185"/>
                </a:cxn>
                <a:cxn ang="0">
                  <a:pos x="97" y="205"/>
                </a:cxn>
                <a:cxn ang="0">
                  <a:pos x="100" y="220"/>
                </a:cxn>
                <a:cxn ang="0">
                  <a:pos x="94" y="233"/>
                </a:cxn>
                <a:cxn ang="0">
                  <a:pos x="84" y="241"/>
                </a:cxn>
                <a:cxn ang="0">
                  <a:pos x="75" y="245"/>
                </a:cxn>
                <a:cxn ang="0">
                  <a:pos x="72" y="232"/>
                </a:cxn>
                <a:cxn ang="0">
                  <a:pos x="64" y="218"/>
                </a:cxn>
                <a:cxn ang="0">
                  <a:pos x="44" y="215"/>
                </a:cxn>
                <a:cxn ang="0">
                  <a:pos x="33" y="202"/>
                </a:cxn>
                <a:cxn ang="0">
                  <a:pos x="35" y="190"/>
                </a:cxn>
                <a:cxn ang="0">
                  <a:pos x="38" y="177"/>
                </a:cxn>
                <a:cxn ang="0">
                  <a:pos x="34" y="167"/>
                </a:cxn>
                <a:cxn ang="0">
                  <a:pos x="26" y="165"/>
                </a:cxn>
                <a:cxn ang="0">
                  <a:pos x="20" y="150"/>
                </a:cxn>
                <a:cxn ang="0">
                  <a:pos x="3" y="132"/>
                </a:cxn>
                <a:cxn ang="0">
                  <a:pos x="1" y="100"/>
                </a:cxn>
                <a:cxn ang="0">
                  <a:pos x="9" y="81"/>
                </a:cxn>
                <a:cxn ang="0">
                  <a:pos x="28" y="66"/>
                </a:cxn>
                <a:cxn ang="0">
                  <a:pos x="37" y="52"/>
                </a:cxn>
                <a:cxn ang="0">
                  <a:pos x="32" y="24"/>
                </a:cxn>
                <a:cxn ang="0">
                  <a:pos x="48" y="25"/>
                </a:cxn>
                <a:cxn ang="0">
                  <a:pos x="62" y="21"/>
                </a:cxn>
                <a:cxn ang="0">
                  <a:pos x="73" y="12"/>
                </a:cxn>
                <a:cxn ang="0">
                  <a:pos x="81" y="1"/>
                </a:cxn>
                <a:cxn ang="0">
                  <a:pos x="91" y="10"/>
                </a:cxn>
                <a:cxn ang="0">
                  <a:pos x="102" y="22"/>
                </a:cxn>
                <a:cxn ang="0">
                  <a:pos x="115" y="12"/>
                </a:cxn>
                <a:cxn ang="0">
                  <a:pos x="125" y="2"/>
                </a:cxn>
                <a:cxn ang="0">
                  <a:pos x="134" y="5"/>
                </a:cxn>
              </a:cxnLst>
              <a:rect l="0" t="0" r="r" b="b"/>
              <a:pathLst>
                <a:path w="229" h="245">
                  <a:moveTo>
                    <a:pt x="134" y="6"/>
                  </a:moveTo>
                  <a:cubicBezTo>
                    <a:pt x="135" y="8"/>
                    <a:pt x="134" y="10"/>
                    <a:pt x="134" y="11"/>
                  </a:cubicBezTo>
                  <a:cubicBezTo>
                    <a:pt x="134" y="13"/>
                    <a:pt x="132" y="17"/>
                    <a:pt x="130" y="19"/>
                  </a:cubicBezTo>
                  <a:cubicBezTo>
                    <a:pt x="129" y="20"/>
                    <a:pt x="126" y="22"/>
                    <a:pt x="124" y="24"/>
                  </a:cubicBezTo>
                  <a:cubicBezTo>
                    <a:pt x="123" y="25"/>
                    <a:pt x="122" y="27"/>
                    <a:pt x="121" y="29"/>
                  </a:cubicBezTo>
                  <a:cubicBezTo>
                    <a:pt x="121" y="31"/>
                    <a:pt x="120" y="35"/>
                    <a:pt x="120" y="37"/>
                  </a:cubicBezTo>
                  <a:cubicBezTo>
                    <a:pt x="121" y="39"/>
                    <a:pt x="124" y="42"/>
                    <a:pt x="125" y="43"/>
                  </a:cubicBezTo>
                  <a:cubicBezTo>
                    <a:pt x="127" y="45"/>
                    <a:pt x="132" y="49"/>
                    <a:pt x="134" y="52"/>
                  </a:cubicBezTo>
                  <a:cubicBezTo>
                    <a:pt x="136" y="54"/>
                    <a:pt x="139" y="60"/>
                    <a:pt x="141" y="63"/>
                  </a:cubicBezTo>
                  <a:cubicBezTo>
                    <a:pt x="143" y="65"/>
                    <a:pt x="148" y="70"/>
                    <a:pt x="150" y="73"/>
                  </a:cubicBezTo>
                  <a:cubicBezTo>
                    <a:pt x="152" y="76"/>
                    <a:pt x="155" y="83"/>
                    <a:pt x="158" y="86"/>
                  </a:cubicBezTo>
                  <a:cubicBezTo>
                    <a:pt x="160" y="88"/>
                    <a:pt x="164" y="94"/>
                    <a:pt x="167" y="96"/>
                  </a:cubicBezTo>
                  <a:cubicBezTo>
                    <a:pt x="171" y="97"/>
                    <a:pt x="179" y="98"/>
                    <a:pt x="183" y="98"/>
                  </a:cubicBezTo>
                  <a:cubicBezTo>
                    <a:pt x="184" y="99"/>
                    <a:pt x="188" y="98"/>
                    <a:pt x="190" y="98"/>
                  </a:cubicBezTo>
                  <a:cubicBezTo>
                    <a:pt x="191" y="100"/>
                    <a:pt x="195" y="105"/>
                    <a:pt x="196" y="107"/>
                  </a:cubicBezTo>
                  <a:cubicBezTo>
                    <a:pt x="197" y="110"/>
                    <a:pt x="199" y="115"/>
                    <a:pt x="199" y="118"/>
                  </a:cubicBezTo>
                  <a:cubicBezTo>
                    <a:pt x="200" y="122"/>
                    <a:pt x="200" y="129"/>
                    <a:pt x="201" y="132"/>
                  </a:cubicBezTo>
                  <a:cubicBezTo>
                    <a:pt x="202" y="134"/>
                    <a:pt x="203" y="137"/>
                    <a:pt x="204" y="139"/>
                  </a:cubicBezTo>
                  <a:cubicBezTo>
                    <a:pt x="205" y="141"/>
                    <a:pt x="208" y="145"/>
                    <a:pt x="210" y="146"/>
                  </a:cubicBezTo>
                  <a:cubicBezTo>
                    <a:pt x="211" y="148"/>
                    <a:pt x="214" y="150"/>
                    <a:pt x="215" y="151"/>
                  </a:cubicBezTo>
                  <a:cubicBezTo>
                    <a:pt x="216" y="153"/>
                    <a:pt x="218" y="156"/>
                    <a:pt x="219" y="158"/>
                  </a:cubicBezTo>
                  <a:cubicBezTo>
                    <a:pt x="219" y="161"/>
                    <a:pt x="219" y="166"/>
                    <a:pt x="220" y="169"/>
                  </a:cubicBezTo>
                  <a:cubicBezTo>
                    <a:pt x="220" y="171"/>
                    <a:pt x="222" y="175"/>
                    <a:pt x="223" y="177"/>
                  </a:cubicBezTo>
                  <a:cubicBezTo>
                    <a:pt x="223" y="180"/>
                    <a:pt x="222" y="185"/>
                    <a:pt x="223" y="188"/>
                  </a:cubicBezTo>
                  <a:cubicBezTo>
                    <a:pt x="223" y="190"/>
                    <a:pt x="224" y="194"/>
                    <a:pt x="225" y="195"/>
                  </a:cubicBezTo>
                  <a:cubicBezTo>
                    <a:pt x="226" y="198"/>
                    <a:pt x="228" y="203"/>
                    <a:pt x="228" y="206"/>
                  </a:cubicBezTo>
                  <a:cubicBezTo>
                    <a:pt x="228" y="208"/>
                    <a:pt x="228" y="212"/>
                    <a:pt x="228" y="214"/>
                  </a:cubicBezTo>
                  <a:cubicBezTo>
                    <a:pt x="228" y="217"/>
                    <a:pt x="229" y="224"/>
                    <a:pt x="228" y="228"/>
                  </a:cubicBezTo>
                  <a:cubicBezTo>
                    <a:pt x="228" y="229"/>
                    <a:pt x="226" y="232"/>
                    <a:pt x="224" y="233"/>
                  </a:cubicBezTo>
                  <a:cubicBezTo>
                    <a:pt x="222" y="234"/>
                    <a:pt x="217" y="235"/>
                    <a:pt x="215" y="236"/>
                  </a:cubicBezTo>
                  <a:cubicBezTo>
                    <a:pt x="212" y="237"/>
                    <a:pt x="207" y="238"/>
                    <a:pt x="205" y="239"/>
                  </a:cubicBezTo>
                  <a:cubicBezTo>
                    <a:pt x="205" y="239"/>
                    <a:pt x="204" y="240"/>
                    <a:pt x="203" y="241"/>
                  </a:cubicBezTo>
                  <a:cubicBezTo>
                    <a:pt x="202" y="240"/>
                    <a:pt x="200" y="238"/>
                    <a:pt x="200" y="237"/>
                  </a:cubicBezTo>
                  <a:cubicBezTo>
                    <a:pt x="198" y="235"/>
                    <a:pt x="197" y="230"/>
                    <a:pt x="195" y="228"/>
                  </a:cubicBezTo>
                  <a:cubicBezTo>
                    <a:pt x="193" y="225"/>
                    <a:pt x="185" y="219"/>
                    <a:pt x="183" y="215"/>
                  </a:cubicBezTo>
                  <a:cubicBezTo>
                    <a:pt x="182" y="213"/>
                    <a:pt x="180" y="209"/>
                    <a:pt x="180" y="206"/>
                  </a:cubicBezTo>
                  <a:cubicBezTo>
                    <a:pt x="179" y="204"/>
                    <a:pt x="177" y="199"/>
                    <a:pt x="176" y="196"/>
                  </a:cubicBezTo>
                  <a:cubicBezTo>
                    <a:pt x="176" y="195"/>
                    <a:pt x="177" y="191"/>
                    <a:pt x="176" y="190"/>
                  </a:cubicBezTo>
                  <a:cubicBezTo>
                    <a:pt x="175" y="189"/>
                    <a:pt x="173" y="189"/>
                    <a:pt x="172" y="189"/>
                  </a:cubicBezTo>
                  <a:cubicBezTo>
                    <a:pt x="170" y="189"/>
                    <a:pt x="168" y="190"/>
                    <a:pt x="166" y="190"/>
                  </a:cubicBezTo>
                  <a:cubicBezTo>
                    <a:pt x="165" y="190"/>
                    <a:pt x="161" y="189"/>
                    <a:pt x="160" y="189"/>
                  </a:cubicBezTo>
                  <a:cubicBezTo>
                    <a:pt x="158" y="188"/>
                    <a:pt x="155" y="187"/>
                    <a:pt x="154" y="186"/>
                  </a:cubicBezTo>
                  <a:cubicBezTo>
                    <a:pt x="153" y="185"/>
                    <a:pt x="151" y="182"/>
                    <a:pt x="152" y="180"/>
                  </a:cubicBezTo>
                  <a:cubicBezTo>
                    <a:pt x="152" y="180"/>
                    <a:pt x="154" y="179"/>
                    <a:pt x="155" y="178"/>
                  </a:cubicBezTo>
                  <a:cubicBezTo>
                    <a:pt x="156" y="178"/>
                    <a:pt x="158" y="176"/>
                    <a:pt x="159" y="174"/>
                  </a:cubicBezTo>
                  <a:cubicBezTo>
                    <a:pt x="159" y="173"/>
                    <a:pt x="160" y="170"/>
                    <a:pt x="159" y="169"/>
                  </a:cubicBezTo>
                  <a:cubicBezTo>
                    <a:pt x="159" y="167"/>
                    <a:pt x="157" y="164"/>
                    <a:pt x="156" y="162"/>
                  </a:cubicBezTo>
                  <a:cubicBezTo>
                    <a:pt x="155" y="160"/>
                    <a:pt x="149" y="158"/>
                    <a:pt x="148" y="156"/>
                  </a:cubicBezTo>
                  <a:cubicBezTo>
                    <a:pt x="147" y="154"/>
                    <a:pt x="147" y="151"/>
                    <a:pt x="146" y="149"/>
                  </a:cubicBezTo>
                  <a:cubicBezTo>
                    <a:pt x="145" y="148"/>
                    <a:pt x="143" y="147"/>
                    <a:pt x="142" y="147"/>
                  </a:cubicBezTo>
                  <a:cubicBezTo>
                    <a:pt x="140" y="146"/>
                    <a:pt x="134" y="146"/>
                    <a:pt x="132" y="146"/>
                  </a:cubicBezTo>
                  <a:cubicBezTo>
                    <a:pt x="128" y="146"/>
                    <a:pt x="121" y="146"/>
                    <a:pt x="118" y="147"/>
                  </a:cubicBezTo>
                  <a:cubicBezTo>
                    <a:pt x="115" y="147"/>
                    <a:pt x="109" y="149"/>
                    <a:pt x="107" y="150"/>
                  </a:cubicBezTo>
                  <a:cubicBezTo>
                    <a:pt x="105" y="151"/>
                    <a:pt x="103" y="155"/>
                    <a:pt x="102" y="157"/>
                  </a:cubicBezTo>
                  <a:cubicBezTo>
                    <a:pt x="101" y="160"/>
                    <a:pt x="97" y="166"/>
                    <a:pt x="96" y="169"/>
                  </a:cubicBezTo>
                  <a:cubicBezTo>
                    <a:pt x="94" y="173"/>
                    <a:pt x="92" y="181"/>
                    <a:pt x="92" y="185"/>
                  </a:cubicBezTo>
                  <a:cubicBezTo>
                    <a:pt x="91" y="188"/>
                    <a:pt x="91" y="194"/>
                    <a:pt x="92" y="196"/>
                  </a:cubicBezTo>
                  <a:cubicBezTo>
                    <a:pt x="93" y="198"/>
                    <a:pt x="96" y="202"/>
                    <a:pt x="97" y="205"/>
                  </a:cubicBezTo>
                  <a:cubicBezTo>
                    <a:pt x="98" y="206"/>
                    <a:pt x="100" y="210"/>
                    <a:pt x="100" y="212"/>
                  </a:cubicBezTo>
                  <a:cubicBezTo>
                    <a:pt x="101" y="214"/>
                    <a:pt x="100" y="218"/>
                    <a:pt x="100" y="220"/>
                  </a:cubicBezTo>
                  <a:cubicBezTo>
                    <a:pt x="100" y="222"/>
                    <a:pt x="98" y="227"/>
                    <a:pt x="97" y="228"/>
                  </a:cubicBezTo>
                  <a:cubicBezTo>
                    <a:pt x="97" y="230"/>
                    <a:pt x="95" y="232"/>
                    <a:pt x="94" y="233"/>
                  </a:cubicBezTo>
                  <a:cubicBezTo>
                    <a:pt x="93" y="234"/>
                    <a:pt x="90" y="235"/>
                    <a:pt x="89" y="236"/>
                  </a:cubicBezTo>
                  <a:cubicBezTo>
                    <a:pt x="88" y="237"/>
                    <a:pt x="85" y="240"/>
                    <a:pt x="84" y="241"/>
                  </a:cubicBezTo>
                  <a:cubicBezTo>
                    <a:pt x="83" y="242"/>
                    <a:pt x="81" y="244"/>
                    <a:pt x="80" y="245"/>
                  </a:cubicBezTo>
                  <a:cubicBezTo>
                    <a:pt x="78" y="245"/>
                    <a:pt x="76" y="245"/>
                    <a:pt x="75" y="245"/>
                  </a:cubicBezTo>
                  <a:cubicBezTo>
                    <a:pt x="74" y="244"/>
                    <a:pt x="75" y="240"/>
                    <a:pt x="74" y="239"/>
                  </a:cubicBezTo>
                  <a:cubicBezTo>
                    <a:pt x="74" y="237"/>
                    <a:pt x="72" y="233"/>
                    <a:pt x="72" y="232"/>
                  </a:cubicBezTo>
                  <a:cubicBezTo>
                    <a:pt x="71" y="230"/>
                    <a:pt x="70" y="226"/>
                    <a:pt x="69" y="224"/>
                  </a:cubicBezTo>
                  <a:cubicBezTo>
                    <a:pt x="68" y="223"/>
                    <a:pt x="65" y="219"/>
                    <a:pt x="64" y="218"/>
                  </a:cubicBezTo>
                  <a:cubicBezTo>
                    <a:pt x="61" y="217"/>
                    <a:pt x="56" y="217"/>
                    <a:pt x="53" y="217"/>
                  </a:cubicBezTo>
                  <a:cubicBezTo>
                    <a:pt x="51" y="216"/>
                    <a:pt x="46" y="216"/>
                    <a:pt x="44" y="215"/>
                  </a:cubicBezTo>
                  <a:cubicBezTo>
                    <a:pt x="41" y="214"/>
                    <a:pt x="37" y="212"/>
                    <a:pt x="35" y="210"/>
                  </a:cubicBezTo>
                  <a:cubicBezTo>
                    <a:pt x="34" y="208"/>
                    <a:pt x="34" y="204"/>
                    <a:pt x="33" y="202"/>
                  </a:cubicBezTo>
                  <a:cubicBezTo>
                    <a:pt x="33" y="200"/>
                    <a:pt x="31" y="196"/>
                    <a:pt x="32" y="194"/>
                  </a:cubicBezTo>
                  <a:cubicBezTo>
                    <a:pt x="32" y="193"/>
                    <a:pt x="34" y="191"/>
                    <a:pt x="35" y="190"/>
                  </a:cubicBezTo>
                  <a:cubicBezTo>
                    <a:pt x="36" y="188"/>
                    <a:pt x="37" y="185"/>
                    <a:pt x="38" y="183"/>
                  </a:cubicBezTo>
                  <a:cubicBezTo>
                    <a:pt x="38" y="182"/>
                    <a:pt x="38" y="179"/>
                    <a:pt x="38" y="177"/>
                  </a:cubicBezTo>
                  <a:cubicBezTo>
                    <a:pt x="38" y="175"/>
                    <a:pt x="38" y="172"/>
                    <a:pt x="37" y="170"/>
                  </a:cubicBezTo>
                  <a:cubicBezTo>
                    <a:pt x="36" y="169"/>
                    <a:pt x="35" y="167"/>
                    <a:pt x="34" y="167"/>
                  </a:cubicBezTo>
                  <a:cubicBezTo>
                    <a:pt x="32" y="166"/>
                    <a:pt x="29" y="167"/>
                    <a:pt x="28" y="167"/>
                  </a:cubicBezTo>
                  <a:cubicBezTo>
                    <a:pt x="27" y="167"/>
                    <a:pt x="26" y="166"/>
                    <a:pt x="26" y="165"/>
                  </a:cubicBezTo>
                  <a:cubicBezTo>
                    <a:pt x="25" y="163"/>
                    <a:pt x="28" y="160"/>
                    <a:pt x="27" y="158"/>
                  </a:cubicBezTo>
                  <a:cubicBezTo>
                    <a:pt x="26" y="155"/>
                    <a:pt x="22" y="152"/>
                    <a:pt x="20" y="150"/>
                  </a:cubicBezTo>
                  <a:cubicBezTo>
                    <a:pt x="18" y="148"/>
                    <a:pt x="13" y="144"/>
                    <a:pt x="10" y="141"/>
                  </a:cubicBezTo>
                  <a:cubicBezTo>
                    <a:pt x="9" y="139"/>
                    <a:pt x="5" y="135"/>
                    <a:pt x="3" y="132"/>
                  </a:cubicBezTo>
                  <a:cubicBezTo>
                    <a:pt x="2" y="129"/>
                    <a:pt x="0" y="122"/>
                    <a:pt x="0" y="119"/>
                  </a:cubicBezTo>
                  <a:cubicBezTo>
                    <a:pt x="0" y="114"/>
                    <a:pt x="0" y="105"/>
                    <a:pt x="1" y="100"/>
                  </a:cubicBezTo>
                  <a:cubicBezTo>
                    <a:pt x="2" y="98"/>
                    <a:pt x="3" y="93"/>
                    <a:pt x="4" y="91"/>
                  </a:cubicBezTo>
                  <a:cubicBezTo>
                    <a:pt x="5" y="89"/>
                    <a:pt x="8" y="84"/>
                    <a:pt x="9" y="81"/>
                  </a:cubicBezTo>
                  <a:cubicBezTo>
                    <a:pt x="11" y="79"/>
                    <a:pt x="15" y="75"/>
                    <a:pt x="17" y="73"/>
                  </a:cubicBezTo>
                  <a:cubicBezTo>
                    <a:pt x="20" y="71"/>
                    <a:pt x="25" y="68"/>
                    <a:pt x="28" y="66"/>
                  </a:cubicBezTo>
                  <a:cubicBezTo>
                    <a:pt x="29" y="65"/>
                    <a:pt x="33" y="63"/>
                    <a:pt x="34" y="61"/>
                  </a:cubicBezTo>
                  <a:cubicBezTo>
                    <a:pt x="35" y="59"/>
                    <a:pt x="36" y="54"/>
                    <a:pt x="37" y="52"/>
                  </a:cubicBezTo>
                  <a:cubicBezTo>
                    <a:pt x="37" y="49"/>
                    <a:pt x="36" y="42"/>
                    <a:pt x="36" y="39"/>
                  </a:cubicBezTo>
                  <a:cubicBezTo>
                    <a:pt x="35" y="35"/>
                    <a:pt x="33" y="28"/>
                    <a:pt x="32" y="24"/>
                  </a:cubicBezTo>
                  <a:cubicBezTo>
                    <a:pt x="34" y="24"/>
                    <a:pt x="37" y="24"/>
                    <a:pt x="38" y="24"/>
                  </a:cubicBezTo>
                  <a:cubicBezTo>
                    <a:pt x="40" y="25"/>
                    <a:pt x="45" y="25"/>
                    <a:pt x="48" y="25"/>
                  </a:cubicBezTo>
                  <a:cubicBezTo>
                    <a:pt x="50" y="24"/>
                    <a:pt x="53" y="23"/>
                    <a:pt x="55" y="23"/>
                  </a:cubicBezTo>
                  <a:cubicBezTo>
                    <a:pt x="57" y="23"/>
                    <a:pt x="60" y="22"/>
                    <a:pt x="62" y="21"/>
                  </a:cubicBezTo>
                  <a:cubicBezTo>
                    <a:pt x="63" y="20"/>
                    <a:pt x="65" y="17"/>
                    <a:pt x="67" y="16"/>
                  </a:cubicBezTo>
                  <a:cubicBezTo>
                    <a:pt x="68" y="15"/>
                    <a:pt x="72" y="13"/>
                    <a:pt x="73" y="12"/>
                  </a:cubicBezTo>
                  <a:cubicBezTo>
                    <a:pt x="74" y="10"/>
                    <a:pt x="76" y="7"/>
                    <a:pt x="78" y="5"/>
                  </a:cubicBezTo>
                  <a:cubicBezTo>
                    <a:pt x="78" y="4"/>
                    <a:pt x="80" y="1"/>
                    <a:pt x="81" y="1"/>
                  </a:cubicBezTo>
                  <a:cubicBezTo>
                    <a:pt x="83" y="0"/>
                    <a:pt x="86" y="3"/>
                    <a:pt x="87" y="4"/>
                  </a:cubicBezTo>
                  <a:cubicBezTo>
                    <a:pt x="88" y="5"/>
                    <a:pt x="90" y="9"/>
                    <a:pt x="91" y="10"/>
                  </a:cubicBezTo>
                  <a:cubicBezTo>
                    <a:pt x="92" y="12"/>
                    <a:pt x="93" y="18"/>
                    <a:pt x="95" y="19"/>
                  </a:cubicBezTo>
                  <a:cubicBezTo>
                    <a:pt x="96" y="21"/>
                    <a:pt x="100" y="22"/>
                    <a:pt x="102" y="22"/>
                  </a:cubicBezTo>
                  <a:cubicBezTo>
                    <a:pt x="103" y="22"/>
                    <a:pt x="106" y="21"/>
                    <a:pt x="107" y="20"/>
                  </a:cubicBezTo>
                  <a:cubicBezTo>
                    <a:pt x="109" y="19"/>
                    <a:pt x="113" y="14"/>
                    <a:pt x="115" y="12"/>
                  </a:cubicBezTo>
                  <a:cubicBezTo>
                    <a:pt x="116" y="10"/>
                    <a:pt x="117" y="6"/>
                    <a:pt x="119" y="5"/>
                  </a:cubicBezTo>
                  <a:cubicBezTo>
                    <a:pt x="120" y="4"/>
                    <a:pt x="124" y="2"/>
                    <a:pt x="125" y="2"/>
                  </a:cubicBezTo>
                  <a:cubicBezTo>
                    <a:pt x="127" y="2"/>
                    <a:pt x="130" y="4"/>
                    <a:pt x="131" y="4"/>
                  </a:cubicBezTo>
                  <a:cubicBezTo>
                    <a:pt x="132" y="4"/>
                    <a:pt x="134" y="5"/>
                    <a:pt x="134" y="5"/>
                  </a:cubicBezTo>
                  <a:cubicBezTo>
                    <a:pt x="134" y="5"/>
                    <a:pt x="134" y="6"/>
                    <a:pt x="134" y="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19" name="Freeform 146">
              <a:extLst>
                <a:ext uri="{FF2B5EF4-FFF2-40B4-BE49-F238E27FC236}">
                  <a16:creationId xmlns:a16="http://schemas.microsoft.com/office/drawing/2014/main" id="{4430D82A-6001-43F1-872E-FE1E7344811F}"/>
                </a:ext>
              </a:extLst>
            </p:cNvPr>
            <p:cNvSpPr>
              <a:spLocks/>
            </p:cNvSpPr>
            <p:nvPr/>
          </p:nvSpPr>
          <p:spPr bwMode="auto">
            <a:xfrm>
              <a:off x="4436771" y="2496566"/>
              <a:ext cx="612722" cy="488008"/>
            </a:xfrm>
            <a:custGeom>
              <a:avLst/>
              <a:gdLst/>
              <a:ahLst/>
              <a:cxnLst>
                <a:cxn ang="0">
                  <a:pos x="150" y="176"/>
                </a:cxn>
                <a:cxn ang="0">
                  <a:pos x="146" y="160"/>
                </a:cxn>
                <a:cxn ang="0">
                  <a:pos x="131" y="141"/>
                </a:cxn>
                <a:cxn ang="0">
                  <a:pos x="111" y="130"/>
                </a:cxn>
                <a:cxn ang="0">
                  <a:pos x="102" y="116"/>
                </a:cxn>
                <a:cxn ang="0">
                  <a:pos x="75" y="107"/>
                </a:cxn>
                <a:cxn ang="0">
                  <a:pos x="52" y="111"/>
                </a:cxn>
                <a:cxn ang="0">
                  <a:pos x="35" y="119"/>
                </a:cxn>
                <a:cxn ang="0">
                  <a:pos x="31" y="132"/>
                </a:cxn>
                <a:cxn ang="0">
                  <a:pos x="21" y="140"/>
                </a:cxn>
                <a:cxn ang="0">
                  <a:pos x="6" y="142"/>
                </a:cxn>
                <a:cxn ang="0">
                  <a:pos x="2" y="134"/>
                </a:cxn>
                <a:cxn ang="0">
                  <a:pos x="0" y="123"/>
                </a:cxn>
                <a:cxn ang="0">
                  <a:pos x="6" y="116"/>
                </a:cxn>
                <a:cxn ang="0">
                  <a:pos x="16" y="110"/>
                </a:cxn>
                <a:cxn ang="0">
                  <a:pos x="17" y="99"/>
                </a:cxn>
                <a:cxn ang="0">
                  <a:pos x="12" y="84"/>
                </a:cxn>
                <a:cxn ang="0">
                  <a:pos x="4" y="69"/>
                </a:cxn>
                <a:cxn ang="0">
                  <a:pos x="8" y="63"/>
                </a:cxn>
                <a:cxn ang="0">
                  <a:pos x="41" y="47"/>
                </a:cxn>
                <a:cxn ang="0">
                  <a:pos x="79" y="45"/>
                </a:cxn>
                <a:cxn ang="0">
                  <a:pos x="99" y="31"/>
                </a:cxn>
                <a:cxn ang="0">
                  <a:pos x="130" y="26"/>
                </a:cxn>
                <a:cxn ang="0">
                  <a:pos x="155" y="19"/>
                </a:cxn>
                <a:cxn ang="0">
                  <a:pos x="173" y="5"/>
                </a:cxn>
                <a:cxn ang="0">
                  <a:pos x="204" y="1"/>
                </a:cxn>
                <a:cxn ang="0">
                  <a:pos x="216" y="1"/>
                </a:cxn>
                <a:cxn ang="0">
                  <a:pos x="220" y="15"/>
                </a:cxn>
                <a:cxn ang="0">
                  <a:pos x="232" y="27"/>
                </a:cxn>
                <a:cxn ang="0">
                  <a:pos x="232" y="39"/>
                </a:cxn>
                <a:cxn ang="0">
                  <a:pos x="227" y="59"/>
                </a:cxn>
                <a:cxn ang="0">
                  <a:pos x="220" y="76"/>
                </a:cxn>
                <a:cxn ang="0">
                  <a:pos x="222" y="93"/>
                </a:cxn>
                <a:cxn ang="0">
                  <a:pos x="224" y="108"/>
                </a:cxn>
                <a:cxn ang="0">
                  <a:pos x="217" y="114"/>
                </a:cxn>
                <a:cxn ang="0">
                  <a:pos x="210" y="133"/>
                </a:cxn>
                <a:cxn ang="0">
                  <a:pos x="205" y="159"/>
                </a:cxn>
                <a:cxn ang="0">
                  <a:pos x="202" y="172"/>
                </a:cxn>
                <a:cxn ang="0">
                  <a:pos x="188" y="185"/>
                </a:cxn>
                <a:cxn ang="0">
                  <a:pos x="164" y="186"/>
                </a:cxn>
                <a:cxn ang="0">
                  <a:pos x="150" y="177"/>
                </a:cxn>
              </a:cxnLst>
              <a:rect l="0" t="0" r="r" b="b"/>
              <a:pathLst>
                <a:path w="234" h="187">
                  <a:moveTo>
                    <a:pt x="150" y="177"/>
                  </a:moveTo>
                  <a:cubicBezTo>
                    <a:pt x="150" y="177"/>
                    <a:pt x="150" y="176"/>
                    <a:pt x="150" y="176"/>
                  </a:cubicBezTo>
                  <a:cubicBezTo>
                    <a:pt x="149" y="175"/>
                    <a:pt x="148" y="171"/>
                    <a:pt x="148" y="170"/>
                  </a:cubicBezTo>
                  <a:cubicBezTo>
                    <a:pt x="148" y="167"/>
                    <a:pt x="147" y="162"/>
                    <a:pt x="146" y="160"/>
                  </a:cubicBezTo>
                  <a:cubicBezTo>
                    <a:pt x="145" y="157"/>
                    <a:pt x="142" y="151"/>
                    <a:pt x="140" y="148"/>
                  </a:cubicBezTo>
                  <a:cubicBezTo>
                    <a:pt x="138" y="146"/>
                    <a:pt x="133" y="142"/>
                    <a:pt x="131" y="141"/>
                  </a:cubicBezTo>
                  <a:cubicBezTo>
                    <a:pt x="128" y="139"/>
                    <a:pt x="123" y="136"/>
                    <a:pt x="121" y="135"/>
                  </a:cubicBezTo>
                  <a:cubicBezTo>
                    <a:pt x="118" y="133"/>
                    <a:pt x="113" y="132"/>
                    <a:pt x="111" y="130"/>
                  </a:cubicBezTo>
                  <a:cubicBezTo>
                    <a:pt x="109" y="128"/>
                    <a:pt x="107" y="124"/>
                    <a:pt x="106" y="122"/>
                  </a:cubicBezTo>
                  <a:cubicBezTo>
                    <a:pt x="105" y="121"/>
                    <a:pt x="103" y="117"/>
                    <a:pt x="102" y="116"/>
                  </a:cubicBezTo>
                  <a:cubicBezTo>
                    <a:pt x="100" y="114"/>
                    <a:pt x="94" y="111"/>
                    <a:pt x="91" y="110"/>
                  </a:cubicBezTo>
                  <a:cubicBezTo>
                    <a:pt x="87" y="109"/>
                    <a:pt x="79" y="107"/>
                    <a:pt x="75" y="107"/>
                  </a:cubicBezTo>
                  <a:cubicBezTo>
                    <a:pt x="71" y="106"/>
                    <a:pt x="63" y="108"/>
                    <a:pt x="60" y="109"/>
                  </a:cubicBezTo>
                  <a:cubicBezTo>
                    <a:pt x="58" y="109"/>
                    <a:pt x="54" y="111"/>
                    <a:pt x="52" y="111"/>
                  </a:cubicBezTo>
                  <a:cubicBezTo>
                    <a:pt x="50" y="112"/>
                    <a:pt x="45" y="114"/>
                    <a:pt x="43" y="115"/>
                  </a:cubicBezTo>
                  <a:cubicBezTo>
                    <a:pt x="41" y="116"/>
                    <a:pt x="37" y="117"/>
                    <a:pt x="35" y="119"/>
                  </a:cubicBezTo>
                  <a:cubicBezTo>
                    <a:pt x="34" y="120"/>
                    <a:pt x="32" y="124"/>
                    <a:pt x="32" y="126"/>
                  </a:cubicBezTo>
                  <a:cubicBezTo>
                    <a:pt x="31" y="127"/>
                    <a:pt x="32" y="131"/>
                    <a:pt x="31" y="132"/>
                  </a:cubicBezTo>
                  <a:cubicBezTo>
                    <a:pt x="31" y="134"/>
                    <a:pt x="28" y="136"/>
                    <a:pt x="27" y="137"/>
                  </a:cubicBezTo>
                  <a:cubicBezTo>
                    <a:pt x="26" y="138"/>
                    <a:pt x="23" y="139"/>
                    <a:pt x="21" y="140"/>
                  </a:cubicBezTo>
                  <a:cubicBezTo>
                    <a:pt x="19" y="141"/>
                    <a:pt x="14" y="142"/>
                    <a:pt x="11" y="142"/>
                  </a:cubicBezTo>
                  <a:cubicBezTo>
                    <a:pt x="10" y="142"/>
                    <a:pt x="8" y="142"/>
                    <a:pt x="6" y="142"/>
                  </a:cubicBezTo>
                  <a:cubicBezTo>
                    <a:pt x="6" y="141"/>
                    <a:pt x="6" y="140"/>
                    <a:pt x="6" y="139"/>
                  </a:cubicBezTo>
                  <a:cubicBezTo>
                    <a:pt x="5" y="138"/>
                    <a:pt x="2" y="136"/>
                    <a:pt x="2" y="134"/>
                  </a:cubicBezTo>
                  <a:cubicBezTo>
                    <a:pt x="1" y="132"/>
                    <a:pt x="2" y="129"/>
                    <a:pt x="2" y="127"/>
                  </a:cubicBezTo>
                  <a:cubicBezTo>
                    <a:pt x="2" y="126"/>
                    <a:pt x="0" y="124"/>
                    <a:pt x="0" y="123"/>
                  </a:cubicBezTo>
                  <a:cubicBezTo>
                    <a:pt x="0" y="121"/>
                    <a:pt x="1" y="118"/>
                    <a:pt x="1" y="117"/>
                  </a:cubicBezTo>
                  <a:cubicBezTo>
                    <a:pt x="2" y="117"/>
                    <a:pt x="5" y="117"/>
                    <a:pt x="6" y="116"/>
                  </a:cubicBezTo>
                  <a:cubicBezTo>
                    <a:pt x="7" y="115"/>
                    <a:pt x="9" y="114"/>
                    <a:pt x="10" y="113"/>
                  </a:cubicBezTo>
                  <a:cubicBezTo>
                    <a:pt x="11" y="112"/>
                    <a:pt x="14" y="111"/>
                    <a:pt x="16" y="110"/>
                  </a:cubicBezTo>
                  <a:cubicBezTo>
                    <a:pt x="16" y="109"/>
                    <a:pt x="18" y="108"/>
                    <a:pt x="18" y="107"/>
                  </a:cubicBezTo>
                  <a:cubicBezTo>
                    <a:pt x="19" y="105"/>
                    <a:pt x="18" y="101"/>
                    <a:pt x="17" y="99"/>
                  </a:cubicBezTo>
                  <a:cubicBezTo>
                    <a:pt x="16" y="97"/>
                    <a:pt x="12" y="94"/>
                    <a:pt x="12" y="91"/>
                  </a:cubicBezTo>
                  <a:cubicBezTo>
                    <a:pt x="11" y="90"/>
                    <a:pt x="12" y="86"/>
                    <a:pt x="12" y="84"/>
                  </a:cubicBezTo>
                  <a:cubicBezTo>
                    <a:pt x="11" y="82"/>
                    <a:pt x="10" y="78"/>
                    <a:pt x="10" y="76"/>
                  </a:cubicBezTo>
                  <a:cubicBezTo>
                    <a:pt x="9" y="74"/>
                    <a:pt x="6" y="70"/>
                    <a:pt x="4" y="69"/>
                  </a:cubicBezTo>
                  <a:cubicBezTo>
                    <a:pt x="4" y="69"/>
                    <a:pt x="3" y="69"/>
                    <a:pt x="3" y="69"/>
                  </a:cubicBezTo>
                  <a:cubicBezTo>
                    <a:pt x="4" y="67"/>
                    <a:pt x="7" y="64"/>
                    <a:pt x="8" y="63"/>
                  </a:cubicBezTo>
                  <a:cubicBezTo>
                    <a:pt x="11" y="60"/>
                    <a:pt x="20" y="57"/>
                    <a:pt x="23" y="55"/>
                  </a:cubicBezTo>
                  <a:cubicBezTo>
                    <a:pt x="28" y="53"/>
                    <a:pt x="36" y="49"/>
                    <a:pt x="41" y="47"/>
                  </a:cubicBezTo>
                  <a:cubicBezTo>
                    <a:pt x="47" y="46"/>
                    <a:pt x="59" y="47"/>
                    <a:pt x="65" y="46"/>
                  </a:cubicBezTo>
                  <a:cubicBezTo>
                    <a:pt x="69" y="46"/>
                    <a:pt x="76" y="46"/>
                    <a:pt x="79" y="45"/>
                  </a:cubicBezTo>
                  <a:cubicBezTo>
                    <a:pt x="82" y="43"/>
                    <a:pt x="86" y="39"/>
                    <a:pt x="89" y="37"/>
                  </a:cubicBezTo>
                  <a:cubicBezTo>
                    <a:pt x="91" y="36"/>
                    <a:pt x="96" y="32"/>
                    <a:pt x="99" y="31"/>
                  </a:cubicBezTo>
                  <a:cubicBezTo>
                    <a:pt x="102" y="30"/>
                    <a:pt x="109" y="28"/>
                    <a:pt x="112" y="28"/>
                  </a:cubicBezTo>
                  <a:cubicBezTo>
                    <a:pt x="116" y="27"/>
                    <a:pt x="126" y="26"/>
                    <a:pt x="130" y="26"/>
                  </a:cubicBezTo>
                  <a:cubicBezTo>
                    <a:pt x="133" y="25"/>
                    <a:pt x="140" y="24"/>
                    <a:pt x="143" y="24"/>
                  </a:cubicBezTo>
                  <a:cubicBezTo>
                    <a:pt x="146" y="23"/>
                    <a:pt x="152" y="21"/>
                    <a:pt x="155" y="19"/>
                  </a:cubicBezTo>
                  <a:cubicBezTo>
                    <a:pt x="157" y="17"/>
                    <a:pt x="158" y="13"/>
                    <a:pt x="160" y="11"/>
                  </a:cubicBezTo>
                  <a:cubicBezTo>
                    <a:pt x="162" y="9"/>
                    <a:pt x="169" y="6"/>
                    <a:pt x="173" y="5"/>
                  </a:cubicBezTo>
                  <a:cubicBezTo>
                    <a:pt x="177" y="4"/>
                    <a:pt x="186" y="4"/>
                    <a:pt x="191" y="3"/>
                  </a:cubicBezTo>
                  <a:cubicBezTo>
                    <a:pt x="194" y="3"/>
                    <a:pt x="200" y="1"/>
                    <a:pt x="204" y="1"/>
                  </a:cubicBezTo>
                  <a:cubicBezTo>
                    <a:pt x="206" y="0"/>
                    <a:pt x="213" y="0"/>
                    <a:pt x="216" y="0"/>
                  </a:cubicBezTo>
                  <a:cubicBezTo>
                    <a:pt x="216" y="1"/>
                    <a:pt x="216" y="1"/>
                    <a:pt x="216" y="1"/>
                  </a:cubicBezTo>
                  <a:cubicBezTo>
                    <a:pt x="216" y="3"/>
                    <a:pt x="215" y="6"/>
                    <a:pt x="216" y="8"/>
                  </a:cubicBezTo>
                  <a:cubicBezTo>
                    <a:pt x="216" y="10"/>
                    <a:pt x="219" y="14"/>
                    <a:pt x="220" y="15"/>
                  </a:cubicBezTo>
                  <a:cubicBezTo>
                    <a:pt x="221" y="17"/>
                    <a:pt x="224" y="19"/>
                    <a:pt x="225" y="20"/>
                  </a:cubicBezTo>
                  <a:cubicBezTo>
                    <a:pt x="227" y="22"/>
                    <a:pt x="231" y="25"/>
                    <a:pt x="232" y="27"/>
                  </a:cubicBezTo>
                  <a:cubicBezTo>
                    <a:pt x="233" y="28"/>
                    <a:pt x="234" y="31"/>
                    <a:pt x="234" y="33"/>
                  </a:cubicBezTo>
                  <a:cubicBezTo>
                    <a:pt x="234" y="34"/>
                    <a:pt x="232" y="38"/>
                    <a:pt x="232" y="39"/>
                  </a:cubicBezTo>
                  <a:cubicBezTo>
                    <a:pt x="231" y="42"/>
                    <a:pt x="231" y="47"/>
                    <a:pt x="230" y="49"/>
                  </a:cubicBezTo>
                  <a:cubicBezTo>
                    <a:pt x="230" y="52"/>
                    <a:pt x="228" y="57"/>
                    <a:pt x="227" y="59"/>
                  </a:cubicBezTo>
                  <a:cubicBezTo>
                    <a:pt x="226" y="61"/>
                    <a:pt x="223" y="65"/>
                    <a:pt x="222" y="67"/>
                  </a:cubicBezTo>
                  <a:cubicBezTo>
                    <a:pt x="221" y="69"/>
                    <a:pt x="220" y="74"/>
                    <a:pt x="220" y="76"/>
                  </a:cubicBezTo>
                  <a:cubicBezTo>
                    <a:pt x="220" y="78"/>
                    <a:pt x="220" y="82"/>
                    <a:pt x="220" y="84"/>
                  </a:cubicBezTo>
                  <a:cubicBezTo>
                    <a:pt x="220" y="87"/>
                    <a:pt x="221" y="91"/>
                    <a:pt x="222" y="93"/>
                  </a:cubicBezTo>
                  <a:cubicBezTo>
                    <a:pt x="222" y="96"/>
                    <a:pt x="222" y="101"/>
                    <a:pt x="222" y="103"/>
                  </a:cubicBezTo>
                  <a:cubicBezTo>
                    <a:pt x="223" y="104"/>
                    <a:pt x="223" y="107"/>
                    <a:pt x="224" y="108"/>
                  </a:cubicBezTo>
                  <a:cubicBezTo>
                    <a:pt x="224" y="108"/>
                    <a:pt x="225" y="108"/>
                    <a:pt x="225" y="108"/>
                  </a:cubicBezTo>
                  <a:cubicBezTo>
                    <a:pt x="223" y="110"/>
                    <a:pt x="219" y="112"/>
                    <a:pt x="217" y="114"/>
                  </a:cubicBezTo>
                  <a:cubicBezTo>
                    <a:pt x="216" y="116"/>
                    <a:pt x="214" y="120"/>
                    <a:pt x="213" y="122"/>
                  </a:cubicBezTo>
                  <a:cubicBezTo>
                    <a:pt x="212" y="125"/>
                    <a:pt x="211" y="130"/>
                    <a:pt x="210" y="133"/>
                  </a:cubicBezTo>
                  <a:cubicBezTo>
                    <a:pt x="210" y="137"/>
                    <a:pt x="209" y="145"/>
                    <a:pt x="208" y="149"/>
                  </a:cubicBezTo>
                  <a:cubicBezTo>
                    <a:pt x="208" y="151"/>
                    <a:pt x="206" y="157"/>
                    <a:pt x="205" y="159"/>
                  </a:cubicBezTo>
                  <a:cubicBezTo>
                    <a:pt x="205" y="161"/>
                    <a:pt x="205" y="164"/>
                    <a:pt x="205" y="166"/>
                  </a:cubicBezTo>
                  <a:cubicBezTo>
                    <a:pt x="204" y="167"/>
                    <a:pt x="203" y="170"/>
                    <a:pt x="202" y="172"/>
                  </a:cubicBezTo>
                  <a:cubicBezTo>
                    <a:pt x="201" y="174"/>
                    <a:pt x="199" y="178"/>
                    <a:pt x="197" y="179"/>
                  </a:cubicBezTo>
                  <a:cubicBezTo>
                    <a:pt x="196" y="181"/>
                    <a:pt x="190" y="184"/>
                    <a:pt x="188" y="185"/>
                  </a:cubicBezTo>
                  <a:cubicBezTo>
                    <a:pt x="185" y="186"/>
                    <a:pt x="180" y="187"/>
                    <a:pt x="178" y="187"/>
                  </a:cubicBezTo>
                  <a:cubicBezTo>
                    <a:pt x="174" y="187"/>
                    <a:pt x="167" y="187"/>
                    <a:pt x="164" y="186"/>
                  </a:cubicBezTo>
                  <a:cubicBezTo>
                    <a:pt x="162" y="185"/>
                    <a:pt x="157" y="184"/>
                    <a:pt x="155" y="182"/>
                  </a:cubicBezTo>
                  <a:cubicBezTo>
                    <a:pt x="154" y="181"/>
                    <a:pt x="151" y="179"/>
                    <a:pt x="150" y="17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20" name="Freeform 147">
              <a:extLst>
                <a:ext uri="{FF2B5EF4-FFF2-40B4-BE49-F238E27FC236}">
                  <a16:creationId xmlns:a16="http://schemas.microsoft.com/office/drawing/2014/main" id="{9C5F2D32-637E-43A6-8891-8C2AC76D4ABB}"/>
                </a:ext>
              </a:extLst>
            </p:cNvPr>
            <p:cNvSpPr>
              <a:spLocks/>
            </p:cNvSpPr>
            <p:nvPr/>
          </p:nvSpPr>
          <p:spPr bwMode="auto">
            <a:xfrm>
              <a:off x="4290369" y="1506994"/>
              <a:ext cx="729302" cy="669657"/>
            </a:xfrm>
            <a:custGeom>
              <a:avLst/>
              <a:gdLst/>
              <a:ahLst/>
              <a:cxnLst>
                <a:cxn ang="0">
                  <a:pos x="251" y="190"/>
                </a:cxn>
                <a:cxn ang="0">
                  <a:pos x="229" y="222"/>
                </a:cxn>
                <a:cxn ang="0">
                  <a:pos x="185" y="250"/>
                </a:cxn>
                <a:cxn ang="0">
                  <a:pos x="169" y="252"/>
                </a:cxn>
                <a:cxn ang="0">
                  <a:pos x="159" y="226"/>
                </a:cxn>
                <a:cxn ang="0">
                  <a:pos x="152" y="198"/>
                </a:cxn>
                <a:cxn ang="0">
                  <a:pos x="146" y="186"/>
                </a:cxn>
                <a:cxn ang="0">
                  <a:pos x="126" y="177"/>
                </a:cxn>
                <a:cxn ang="0">
                  <a:pos x="95" y="161"/>
                </a:cxn>
                <a:cxn ang="0">
                  <a:pos x="61" y="164"/>
                </a:cxn>
                <a:cxn ang="0">
                  <a:pos x="37" y="166"/>
                </a:cxn>
                <a:cxn ang="0">
                  <a:pos x="21" y="155"/>
                </a:cxn>
                <a:cxn ang="0">
                  <a:pos x="1" y="155"/>
                </a:cxn>
                <a:cxn ang="0">
                  <a:pos x="3" y="131"/>
                </a:cxn>
                <a:cxn ang="0">
                  <a:pos x="19" y="116"/>
                </a:cxn>
                <a:cxn ang="0">
                  <a:pos x="42" y="113"/>
                </a:cxn>
                <a:cxn ang="0">
                  <a:pos x="71" y="110"/>
                </a:cxn>
                <a:cxn ang="0">
                  <a:pos x="91" y="96"/>
                </a:cxn>
                <a:cxn ang="0">
                  <a:pos x="96" y="73"/>
                </a:cxn>
                <a:cxn ang="0">
                  <a:pos x="101" y="63"/>
                </a:cxn>
                <a:cxn ang="0">
                  <a:pos x="112" y="57"/>
                </a:cxn>
                <a:cxn ang="0">
                  <a:pos x="125" y="45"/>
                </a:cxn>
                <a:cxn ang="0">
                  <a:pos x="144" y="45"/>
                </a:cxn>
                <a:cxn ang="0">
                  <a:pos x="161" y="37"/>
                </a:cxn>
                <a:cxn ang="0">
                  <a:pos x="176" y="20"/>
                </a:cxn>
                <a:cxn ang="0">
                  <a:pos x="178" y="3"/>
                </a:cxn>
                <a:cxn ang="0">
                  <a:pos x="183" y="2"/>
                </a:cxn>
                <a:cxn ang="0">
                  <a:pos x="197" y="11"/>
                </a:cxn>
                <a:cxn ang="0">
                  <a:pos x="208" y="14"/>
                </a:cxn>
                <a:cxn ang="0">
                  <a:pos x="204" y="26"/>
                </a:cxn>
                <a:cxn ang="0">
                  <a:pos x="200" y="52"/>
                </a:cxn>
                <a:cxn ang="0">
                  <a:pos x="209" y="72"/>
                </a:cxn>
                <a:cxn ang="0">
                  <a:pos x="233" y="87"/>
                </a:cxn>
                <a:cxn ang="0">
                  <a:pos x="245" y="99"/>
                </a:cxn>
                <a:cxn ang="0">
                  <a:pos x="248" y="110"/>
                </a:cxn>
                <a:cxn ang="0">
                  <a:pos x="251" y="120"/>
                </a:cxn>
                <a:cxn ang="0">
                  <a:pos x="260" y="126"/>
                </a:cxn>
                <a:cxn ang="0">
                  <a:pos x="264" y="136"/>
                </a:cxn>
                <a:cxn ang="0">
                  <a:pos x="279" y="146"/>
                </a:cxn>
                <a:cxn ang="0">
                  <a:pos x="257" y="178"/>
                </a:cxn>
              </a:cxnLst>
              <a:rect l="0" t="0" r="r" b="b"/>
              <a:pathLst>
                <a:path w="279" h="257">
                  <a:moveTo>
                    <a:pt x="254" y="184"/>
                  </a:moveTo>
                  <a:cubicBezTo>
                    <a:pt x="253" y="186"/>
                    <a:pt x="252" y="189"/>
                    <a:pt x="251" y="190"/>
                  </a:cubicBezTo>
                  <a:cubicBezTo>
                    <a:pt x="249" y="194"/>
                    <a:pt x="245" y="200"/>
                    <a:pt x="242" y="203"/>
                  </a:cubicBezTo>
                  <a:cubicBezTo>
                    <a:pt x="239" y="208"/>
                    <a:pt x="233" y="218"/>
                    <a:pt x="229" y="222"/>
                  </a:cubicBezTo>
                  <a:cubicBezTo>
                    <a:pt x="224" y="227"/>
                    <a:pt x="212" y="236"/>
                    <a:pt x="206" y="240"/>
                  </a:cubicBezTo>
                  <a:cubicBezTo>
                    <a:pt x="201" y="243"/>
                    <a:pt x="190" y="248"/>
                    <a:pt x="185" y="250"/>
                  </a:cubicBezTo>
                  <a:cubicBezTo>
                    <a:pt x="182" y="252"/>
                    <a:pt x="175" y="255"/>
                    <a:pt x="171" y="257"/>
                  </a:cubicBezTo>
                  <a:cubicBezTo>
                    <a:pt x="170" y="255"/>
                    <a:pt x="169" y="253"/>
                    <a:pt x="169" y="252"/>
                  </a:cubicBezTo>
                  <a:cubicBezTo>
                    <a:pt x="167" y="250"/>
                    <a:pt x="163" y="246"/>
                    <a:pt x="162" y="244"/>
                  </a:cubicBezTo>
                  <a:cubicBezTo>
                    <a:pt x="160" y="239"/>
                    <a:pt x="160" y="230"/>
                    <a:pt x="159" y="226"/>
                  </a:cubicBezTo>
                  <a:cubicBezTo>
                    <a:pt x="158" y="223"/>
                    <a:pt x="157" y="217"/>
                    <a:pt x="156" y="214"/>
                  </a:cubicBezTo>
                  <a:cubicBezTo>
                    <a:pt x="155" y="210"/>
                    <a:pt x="153" y="202"/>
                    <a:pt x="152" y="198"/>
                  </a:cubicBezTo>
                  <a:cubicBezTo>
                    <a:pt x="152" y="196"/>
                    <a:pt x="152" y="191"/>
                    <a:pt x="151" y="189"/>
                  </a:cubicBezTo>
                  <a:cubicBezTo>
                    <a:pt x="150" y="188"/>
                    <a:pt x="147" y="187"/>
                    <a:pt x="146" y="186"/>
                  </a:cubicBezTo>
                  <a:cubicBezTo>
                    <a:pt x="144" y="185"/>
                    <a:pt x="138" y="185"/>
                    <a:pt x="136" y="184"/>
                  </a:cubicBezTo>
                  <a:cubicBezTo>
                    <a:pt x="133" y="183"/>
                    <a:pt x="129" y="179"/>
                    <a:pt x="126" y="177"/>
                  </a:cubicBezTo>
                  <a:cubicBezTo>
                    <a:pt x="122" y="175"/>
                    <a:pt x="114" y="171"/>
                    <a:pt x="110" y="169"/>
                  </a:cubicBezTo>
                  <a:cubicBezTo>
                    <a:pt x="106" y="167"/>
                    <a:pt x="99" y="163"/>
                    <a:pt x="95" y="161"/>
                  </a:cubicBezTo>
                  <a:cubicBezTo>
                    <a:pt x="92" y="160"/>
                    <a:pt x="86" y="158"/>
                    <a:pt x="83" y="158"/>
                  </a:cubicBezTo>
                  <a:cubicBezTo>
                    <a:pt x="77" y="158"/>
                    <a:pt x="66" y="163"/>
                    <a:pt x="61" y="164"/>
                  </a:cubicBezTo>
                  <a:cubicBezTo>
                    <a:pt x="58" y="164"/>
                    <a:pt x="52" y="166"/>
                    <a:pt x="49" y="166"/>
                  </a:cubicBezTo>
                  <a:cubicBezTo>
                    <a:pt x="46" y="167"/>
                    <a:pt x="39" y="167"/>
                    <a:pt x="37" y="166"/>
                  </a:cubicBezTo>
                  <a:cubicBezTo>
                    <a:pt x="34" y="165"/>
                    <a:pt x="32" y="161"/>
                    <a:pt x="30" y="160"/>
                  </a:cubicBezTo>
                  <a:cubicBezTo>
                    <a:pt x="28" y="158"/>
                    <a:pt x="24" y="156"/>
                    <a:pt x="21" y="155"/>
                  </a:cubicBezTo>
                  <a:cubicBezTo>
                    <a:pt x="19" y="154"/>
                    <a:pt x="15" y="152"/>
                    <a:pt x="12" y="152"/>
                  </a:cubicBezTo>
                  <a:cubicBezTo>
                    <a:pt x="9" y="152"/>
                    <a:pt x="4" y="154"/>
                    <a:pt x="1" y="155"/>
                  </a:cubicBezTo>
                  <a:cubicBezTo>
                    <a:pt x="1" y="152"/>
                    <a:pt x="0" y="149"/>
                    <a:pt x="1" y="147"/>
                  </a:cubicBezTo>
                  <a:cubicBezTo>
                    <a:pt x="1" y="143"/>
                    <a:pt x="2" y="135"/>
                    <a:pt x="3" y="131"/>
                  </a:cubicBezTo>
                  <a:cubicBezTo>
                    <a:pt x="4" y="129"/>
                    <a:pt x="7" y="125"/>
                    <a:pt x="9" y="123"/>
                  </a:cubicBezTo>
                  <a:cubicBezTo>
                    <a:pt x="11" y="121"/>
                    <a:pt x="16" y="117"/>
                    <a:pt x="19" y="116"/>
                  </a:cubicBezTo>
                  <a:cubicBezTo>
                    <a:pt x="21" y="115"/>
                    <a:pt x="26" y="113"/>
                    <a:pt x="28" y="113"/>
                  </a:cubicBezTo>
                  <a:cubicBezTo>
                    <a:pt x="32" y="112"/>
                    <a:pt x="39" y="113"/>
                    <a:pt x="42" y="113"/>
                  </a:cubicBezTo>
                  <a:cubicBezTo>
                    <a:pt x="45" y="113"/>
                    <a:pt x="51" y="112"/>
                    <a:pt x="54" y="112"/>
                  </a:cubicBezTo>
                  <a:cubicBezTo>
                    <a:pt x="58" y="111"/>
                    <a:pt x="67" y="112"/>
                    <a:pt x="71" y="110"/>
                  </a:cubicBezTo>
                  <a:cubicBezTo>
                    <a:pt x="73" y="110"/>
                    <a:pt x="78" y="107"/>
                    <a:pt x="80" y="106"/>
                  </a:cubicBezTo>
                  <a:cubicBezTo>
                    <a:pt x="83" y="104"/>
                    <a:pt x="89" y="99"/>
                    <a:pt x="91" y="96"/>
                  </a:cubicBezTo>
                  <a:cubicBezTo>
                    <a:pt x="93" y="93"/>
                    <a:pt x="95" y="87"/>
                    <a:pt x="96" y="84"/>
                  </a:cubicBezTo>
                  <a:cubicBezTo>
                    <a:pt x="96" y="82"/>
                    <a:pt x="96" y="77"/>
                    <a:pt x="96" y="73"/>
                  </a:cubicBezTo>
                  <a:cubicBezTo>
                    <a:pt x="97" y="72"/>
                    <a:pt x="97" y="71"/>
                    <a:pt x="98" y="70"/>
                  </a:cubicBezTo>
                  <a:cubicBezTo>
                    <a:pt x="99" y="68"/>
                    <a:pt x="100" y="65"/>
                    <a:pt x="101" y="63"/>
                  </a:cubicBezTo>
                  <a:cubicBezTo>
                    <a:pt x="101" y="62"/>
                    <a:pt x="102" y="58"/>
                    <a:pt x="104" y="57"/>
                  </a:cubicBezTo>
                  <a:cubicBezTo>
                    <a:pt x="105" y="56"/>
                    <a:pt x="110" y="58"/>
                    <a:pt x="112" y="57"/>
                  </a:cubicBezTo>
                  <a:cubicBezTo>
                    <a:pt x="114" y="57"/>
                    <a:pt x="118" y="53"/>
                    <a:pt x="120" y="51"/>
                  </a:cubicBezTo>
                  <a:cubicBezTo>
                    <a:pt x="121" y="50"/>
                    <a:pt x="123" y="46"/>
                    <a:pt x="125" y="45"/>
                  </a:cubicBezTo>
                  <a:cubicBezTo>
                    <a:pt x="127" y="44"/>
                    <a:pt x="132" y="45"/>
                    <a:pt x="134" y="45"/>
                  </a:cubicBezTo>
                  <a:cubicBezTo>
                    <a:pt x="137" y="45"/>
                    <a:pt x="142" y="45"/>
                    <a:pt x="144" y="45"/>
                  </a:cubicBezTo>
                  <a:cubicBezTo>
                    <a:pt x="146" y="45"/>
                    <a:pt x="150" y="43"/>
                    <a:pt x="152" y="42"/>
                  </a:cubicBezTo>
                  <a:cubicBezTo>
                    <a:pt x="154" y="41"/>
                    <a:pt x="159" y="38"/>
                    <a:pt x="161" y="37"/>
                  </a:cubicBezTo>
                  <a:cubicBezTo>
                    <a:pt x="164" y="35"/>
                    <a:pt x="170" y="32"/>
                    <a:pt x="172" y="29"/>
                  </a:cubicBezTo>
                  <a:cubicBezTo>
                    <a:pt x="173" y="27"/>
                    <a:pt x="175" y="22"/>
                    <a:pt x="176" y="20"/>
                  </a:cubicBezTo>
                  <a:cubicBezTo>
                    <a:pt x="176" y="18"/>
                    <a:pt x="176" y="13"/>
                    <a:pt x="176" y="11"/>
                  </a:cubicBezTo>
                  <a:cubicBezTo>
                    <a:pt x="176" y="9"/>
                    <a:pt x="178" y="5"/>
                    <a:pt x="178" y="3"/>
                  </a:cubicBezTo>
                  <a:cubicBezTo>
                    <a:pt x="178" y="2"/>
                    <a:pt x="178" y="1"/>
                    <a:pt x="178" y="0"/>
                  </a:cubicBezTo>
                  <a:cubicBezTo>
                    <a:pt x="180" y="1"/>
                    <a:pt x="182" y="1"/>
                    <a:pt x="183" y="2"/>
                  </a:cubicBezTo>
                  <a:cubicBezTo>
                    <a:pt x="185" y="2"/>
                    <a:pt x="188" y="4"/>
                    <a:pt x="189" y="5"/>
                  </a:cubicBezTo>
                  <a:cubicBezTo>
                    <a:pt x="191" y="7"/>
                    <a:pt x="195" y="10"/>
                    <a:pt x="197" y="11"/>
                  </a:cubicBezTo>
                  <a:cubicBezTo>
                    <a:pt x="199" y="12"/>
                    <a:pt x="205" y="13"/>
                    <a:pt x="207" y="14"/>
                  </a:cubicBezTo>
                  <a:cubicBezTo>
                    <a:pt x="207" y="14"/>
                    <a:pt x="207" y="14"/>
                    <a:pt x="208" y="14"/>
                  </a:cubicBezTo>
                  <a:cubicBezTo>
                    <a:pt x="208" y="15"/>
                    <a:pt x="207" y="16"/>
                    <a:pt x="207" y="17"/>
                  </a:cubicBezTo>
                  <a:cubicBezTo>
                    <a:pt x="207" y="19"/>
                    <a:pt x="204" y="24"/>
                    <a:pt x="204" y="26"/>
                  </a:cubicBezTo>
                  <a:cubicBezTo>
                    <a:pt x="203" y="29"/>
                    <a:pt x="201" y="36"/>
                    <a:pt x="200" y="39"/>
                  </a:cubicBezTo>
                  <a:cubicBezTo>
                    <a:pt x="200" y="43"/>
                    <a:pt x="200" y="49"/>
                    <a:pt x="200" y="52"/>
                  </a:cubicBezTo>
                  <a:cubicBezTo>
                    <a:pt x="201" y="56"/>
                    <a:pt x="204" y="63"/>
                    <a:pt x="205" y="66"/>
                  </a:cubicBezTo>
                  <a:cubicBezTo>
                    <a:pt x="206" y="68"/>
                    <a:pt x="208" y="71"/>
                    <a:pt x="209" y="72"/>
                  </a:cubicBezTo>
                  <a:cubicBezTo>
                    <a:pt x="212" y="75"/>
                    <a:pt x="217" y="79"/>
                    <a:pt x="219" y="80"/>
                  </a:cubicBezTo>
                  <a:cubicBezTo>
                    <a:pt x="223" y="82"/>
                    <a:pt x="230" y="85"/>
                    <a:pt x="233" y="87"/>
                  </a:cubicBezTo>
                  <a:cubicBezTo>
                    <a:pt x="235" y="89"/>
                    <a:pt x="239" y="94"/>
                    <a:pt x="242" y="96"/>
                  </a:cubicBezTo>
                  <a:cubicBezTo>
                    <a:pt x="243" y="96"/>
                    <a:pt x="245" y="98"/>
                    <a:pt x="245" y="99"/>
                  </a:cubicBezTo>
                  <a:cubicBezTo>
                    <a:pt x="246" y="100"/>
                    <a:pt x="248" y="102"/>
                    <a:pt x="248" y="104"/>
                  </a:cubicBezTo>
                  <a:cubicBezTo>
                    <a:pt x="248" y="105"/>
                    <a:pt x="248" y="109"/>
                    <a:pt x="248" y="110"/>
                  </a:cubicBezTo>
                  <a:cubicBezTo>
                    <a:pt x="248" y="112"/>
                    <a:pt x="249" y="115"/>
                    <a:pt x="249" y="116"/>
                  </a:cubicBezTo>
                  <a:cubicBezTo>
                    <a:pt x="249" y="117"/>
                    <a:pt x="250" y="119"/>
                    <a:pt x="251" y="120"/>
                  </a:cubicBezTo>
                  <a:cubicBezTo>
                    <a:pt x="252" y="121"/>
                    <a:pt x="255" y="121"/>
                    <a:pt x="257" y="122"/>
                  </a:cubicBezTo>
                  <a:cubicBezTo>
                    <a:pt x="258" y="123"/>
                    <a:pt x="260" y="125"/>
                    <a:pt x="260" y="126"/>
                  </a:cubicBezTo>
                  <a:cubicBezTo>
                    <a:pt x="261" y="127"/>
                    <a:pt x="262" y="130"/>
                    <a:pt x="262" y="132"/>
                  </a:cubicBezTo>
                  <a:cubicBezTo>
                    <a:pt x="263" y="133"/>
                    <a:pt x="264" y="135"/>
                    <a:pt x="264" y="136"/>
                  </a:cubicBezTo>
                  <a:cubicBezTo>
                    <a:pt x="266" y="138"/>
                    <a:pt x="271" y="140"/>
                    <a:pt x="273" y="142"/>
                  </a:cubicBezTo>
                  <a:cubicBezTo>
                    <a:pt x="274" y="143"/>
                    <a:pt x="277" y="145"/>
                    <a:pt x="279" y="146"/>
                  </a:cubicBezTo>
                  <a:cubicBezTo>
                    <a:pt x="276" y="149"/>
                    <a:pt x="272" y="153"/>
                    <a:pt x="270" y="156"/>
                  </a:cubicBezTo>
                  <a:cubicBezTo>
                    <a:pt x="266" y="161"/>
                    <a:pt x="260" y="172"/>
                    <a:pt x="257" y="178"/>
                  </a:cubicBezTo>
                  <a:cubicBezTo>
                    <a:pt x="256" y="179"/>
                    <a:pt x="255" y="181"/>
                    <a:pt x="254" y="18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21" name="Freeform 148">
              <a:extLst>
                <a:ext uri="{FF2B5EF4-FFF2-40B4-BE49-F238E27FC236}">
                  <a16:creationId xmlns:a16="http://schemas.microsoft.com/office/drawing/2014/main" id="{E724E450-47D3-4C23-9291-19857DC27920}"/>
                </a:ext>
              </a:extLst>
            </p:cNvPr>
            <p:cNvSpPr>
              <a:spLocks/>
            </p:cNvSpPr>
            <p:nvPr/>
          </p:nvSpPr>
          <p:spPr bwMode="auto">
            <a:xfrm>
              <a:off x="4293079" y="2236295"/>
              <a:ext cx="710323" cy="439208"/>
            </a:xfrm>
            <a:custGeom>
              <a:avLst/>
              <a:gdLst/>
              <a:ahLst/>
              <a:cxnLst>
                <a:cxn ang="0">
                  <a:pos x="0" y="102"/>
                </a:cxn>
                <a:cxn ang="0">
                  <a:pos x="0" y="79"/>
                </a:cxn>
                <a:cxn ang="0">
                  <a:pos x="14" y="56"/>
                </a:cxn>
                <a:cxn ang="0">
                  <a:pos x="31" y="24"/>
                </a:cxn>
                <a:cxn ang="0">
                  <a:pos x="33" y="9"/>
                </a:cxn>
                <a:cxn ang="0">
                  <a:pos x="41" y="10"/>
                </a:cxn>
                <a:cxn ang="0">
                  <a:pos x="63" y="7"/>
                </a:cxn>
                <a:cxn ang="0">
                  <a:pos x="89" y="1"/>
                </a:cxn>
                <a:cxn ang="0">
                  <a:pos x="127" y="4"/>
                </a:cxn>
                <a:cxn ang="0">
                  <a:pos x="158" y="12"/>
                </a:cxn>
                <a:cxn ang="0">
                  <a:pos x="177" y="11"/>
                </a:cxn>
                <a:cxn ang="0">
                  <a:pos x="177" y="4"/>
                </a:cxn>
                <a:cxn ang="0">
                  <a:pos x="187" y="5"/>
                </a:cxn>
                <a:cxn ang="0">
                  <a:pos x="199" y="16"/>
                </a:cxn>
                <a:cxn ang="0">
                  <a:pos x="212" y="33"/>
                </a:cxn>
                <a:cxn ang="0">
                  <a:pos x="227" y="46"/>
                </a:cxn>
                <a:cxn ang="0">
                  <a:pos x="239" y="61"/>
                </a:cxn>
                <a:cxn ang="0">
                  <a:pos x="250" y="75"/>
                </a:cxn>
                <a:cxn ang="0">
                  <a:pos x="268" y="89"/>
                </a:cxn>
                <a:cxn ang="0">
                  <a:pos x="271" y="100"/>
                </a:cxn>
                <a:cxn ang="0">
                  <a:pos x="246" y="103"/>
                </a:cxn>
                <a:cxn ang="0">
                  <a:pos x="215" y="111"/>
                </a:cxn>
                <a:cxn ang="0">
                  <a:pos x="198" y="124"/>
                </a:cxn>
                <a:cxn ang="0">
                  <a:pos x="167" y="128"/>
                </a:cxn>
                <a:cxn ang="0">
                  <a:pos x="144" y="137"/>
                </a:cxn>
                <a:cxn ang="0">
                  <a:pos x="120" y="146"/>
                </a:cxn>
                <a:cxn ang="0">
                  <a:pos x="78" y="155"/>
                </a:cxn>
                <a:cxn ang="0">
                  <a:pos x="58" y="169"/>
                </a:cxn>
                <a:cxn ang="0">
                  <a:pos x="39" y="167"/>
                </a:cxn>
                <a:cxn ang="0">
                  <a:pos x="24" y="158"/>
                </a:cxn>
                <a:cxn ang="0">
                  <a:pos x="16" y="135"/>
                </a:cxn>
                <a:cxn ang="0">
                  <a:pos x="4" y="109"/>
                </a:cxn>
              </a:cxnLst>
              <a:rect l="0" t="0" r="r" b="b"/>
              <a:pathLst>
                <a:path w="272" h="169">
                  <a:moveTo>
                    <a:pt x="3" y="108"/>
                  </a:moveTo>
                  <a:cubicBezTo>
                    <a:pt x="2" y="106"/>
                    <a:pt x="1" y="103"/>
                    <a:pt x="0" y="102"/>
                  </a:cubicBezTo>
                  <a:cubicBezTo>
                    <a:pt x="0" y="99"/>
                    <a:pt x="0" y="94"/>
                    <a:pt x="0" y="92"/>
                  </a:cubicBezTo>
                  <a:cubicBezTo>
                    <a:pt x="0" y="88"/>
                    <a:pt x="0" y="82"/>
                    <a:pt x="0" y="79"/>
                  </a:cubicBezTo>
                  <a:cubicBezTo>
                    <a:pt x="1" y="76"/>
                    <a:pt x="4" y="71"/>
                    <a:pt x="5" y="69"/>
                  </a:cubicBezTo>
                  <a:cubicBezTo>
                    <a:pt x="7" y="66"/>
                    <a:pt x="12" y="60"/>
                    <a:pt x="14" y="56"/>
                  </a:cubicBezTo>
                  <a:cubicBezTo>
                    <a:pt x="17" y="52"/>
                    <a:pt x="23" y="43"/>
                    <a:pt x="26" y="38"/>
                  </a:cubicBezTo>
                  <a:cubicBezTo>
                    <a:pt x="28" y="34"/>
                    <a:pt x="30" y="27"/>
                    <a:pt x="31" y="24"/>
                  </a:cubicBezTo>
                  <a:cubicBezTo>
                    <a:pt x="32" y="21"/>
                    <a:pt x="34" y="16"/>
                    <a:pt x="33" y="13"/>
                  </a:cubicBezTo>
                  <a:cubicBezTo>
                    <a:pt x="33" y="12"/>
                    <a:pt x="33" y="11"/>
                    <a:pt x="33" y="9"/>
                  </a:cubicBezTo>
                  <a:cubicBezTo>
                    <a:pt x="33" y="9"/>
                    <a:pt x="34" y="9"/>
                    <a:pt x="34" y="9"/>
                  </a:cubicBezTo>
                  <a:cubicBezTo>
                    <a:pt x="36" y="10"/>
                    <a:pt x="39" y="10"/>
                    <a:pt x="41" y="10"/>
                  </a:cubicBezTo>
                  <a:cubicBezTo>
                    <a:pt x="45" y="10"/>
                    <a:pt x="51" y="11"/>
                    <a:pt x="55" y="10"/>
                  </a:cubicBezTo>
                  <a:cubicBezTo>
                    <a:pt x="57" y="10"/>
                    <a:pt x="61" y="8"/>
                    <a:pt x="63" y="7"/>
                  </a:cubicBezTo>
                  <a:cubicBezTo>
                    <a:pt x="66" y="6"/>
                    <a:pt x="72" y="2"/>
                    <a:pt x="75" y="1"/>
                  </a:cubicBezTo>
                  <a:cubicBezTo>
                    <a:pt x="78" y="0"/>
                    <a:pt x="86" y="1"/>
                    <a:pt x="89" y="1"/>
                  </a:cubicBezTo>
                  <a:cubicBezTo>
                    <a:pt x="93" y="1"/>
                    <a:pt x="101" y="1"/>
                    <a:pt x="106" y="1"/>
                  </a:cubicBezTo>
                  <a:cubicBezTo>
                    <a:pt x="111" y="1"/>
                    <a:pt x="121" y="3"/>
                    <a:pt x="127" y="4"/>
                  </a:cubicBezTo>
                  <a:cubicBezTo>
                    <a:pt x="131" y="5"/>
                    <a:pt x="140" y="8"/>
                    <a:pt x="145" y="9"/>
                  </a:cubicBezTo>
                  <a:cubicBezTo>
                    <a:pt x="148" y="10"/>
                    <a:pt x="155" y="11"/>
                    <a:pt x="158" y="12"/>
                  </a:cubicBezTo>
                  <a:cubicBezTo>
                    <a:pt x="161" y="12"/>
                    <a:pt x="167" y="12"/>
                    <a:pt x="170" y="12"/>
                  </a:cubicBezTo>
                  <a:cubicBezTo>
                    <a:pt x="172" y="12"/>
                    <a:pt x="175" y="12"/>
                    <a:pt x="177" y="11"/>
                  </a:cubicBezTo>
                  <a:cubicBezTo>
                    <a:pt x="177" y="10"/>
                    <a:pt x="177" y="7"/>
                    <a:pt x="177" y="6"/>
                  </a:cubicBezTo>
                  <a:cubicBezTo>
                    <a:pt x="177" y="5"/>
                    <a:pt x="177" y="5"/>
                    <a:pt x="177" y="4"/>
                  </a:cubicBezTo>
                  <a:cubicBezTo>
                    <a:pt x="179" y="4"/>
                    <a:pt x="181" y="4"/>
                    <a:pt x="182" y="4"/>
                  </a:cubicBezTo>
                  <a:cubicBezTo>
                    <a:pt x="183" y="4"/>
                    <a:pt x="186" y="5"/>
                    <a:pt x="187" y="5"/>
                  </a:cubicBezTo>
                  <a:cubicBezTo>
                    <a:pt x="189" y="6"/>
                    <a:pt x="191" y="8"/>
                    <a:pt x="192" y="9"/>
                  </a:cubicBezTo>
                  <a:cubicBezTo>
                    <a:pt x="194" y="10"/>
                    <a:pt x="198" y="14"/>
                    <a:pt x="199" y="16"/>
                  </a:cubicBezTo>
                  <a:cubicBezTo>
                    <a:pt x="201" y="18"/>
                    <a:pt x="205" y="22"/>
                    <a:pt x="207" y="24"/>
                  </a:cubicBezTo>
                  <a:cubicBezTo>
                    <a:pt x="208" y="26"/>
                    <a:pt x="211" y="31"/>
                    <a:pt x="212" y="33"/>
                  </a:cubicBezTo>
                  <a:cubicBezTo>
                    <a:pt x="214" y="34"/>
                    <a:pt x="217" y="38"/>
                    <a:pt x="219" y="40"/>
                  </a:cubicBezTo>
                  <a:cubicBezTo>
                    <a:pt x="221" y="42"/>
                    <a:pt x="225" y="45"/>
                    <a:pt x="227" y="46"/>
                  </a:cubicBezTo>
                  <a:cubicBezTo>
                    <a:pt x="229" y="47"/>
                    <a:pt x="232" y="50"/>
                    <a:pt x="233" y="51"/>
                  </a:cubicBezTo>
                  <a:cubicBezTo>
                    <a:pt x="235" y="53"/>
                    <a:pt x="237" y="59"/>
                    <a:pt x="239" y="61"/>
                  </a:cubicBezTo>
                  <a:cubicBezTo>
                    <a:pt x="240" y="63"/>
                    <a:pt x="242" y="67"/>
                    <a:pt x="244" y="69"/>
                  </a:cubicBezTo>
                  <a:cubicBezTo>
                    <a:pt x="245" y="71"/>
                    <a:pt x="248" y="74"/>
                    <a:pt x="250" y="75"/>
                  </a:cubicBezTo>
                  <a:cubicBezTo>
                    <a:pt x="252" y="77"/>
                    <a:pt x="257" y="80"/>
                    <a:pt x="260" y="82"/>
                  </a:cubicBezTo>
                  <a:cubicBezTo>
                    <a:pt x="262" y="83"/>
                    <a:pt x="266" y="87"/>
                    <a:pt x="268" y="89"/>
                  </a:cubicBezTo>
                  <a:cubicBezTo>
                    <a:pt x="269" y="89"/>
                    <a:pt x="270" y="91"/>
                    <a:pt x="271" y="92"/>
                  </a:cubicBezTo>
                  <a:cubicBezTo>
                    <a:pt x="272" y="94"/>
                    <a:pt x="271" y="98"/>
                    <a:pt x="271" y="100"/>
                  </a:cubicBezTo>
                  <a:cubicBezTo>
                    <a:pt x="268" y="100"/>
                    <a:pt x="261" y="100"/>
                    <a:pt x="259" y="101"/>
                  </a:cubicBezTo>
                  <a:cubicBezTo>
                    <a:pt x="255" y="101"/>
                    <a:pt x="249" y="103"/>
                    <a:pt x="246" y="103"/>
                  </a:cubicBezTo>
                  <a:cubicBezTo>
                    <a:pt x="241" y="104"/>
                    <a:pt x="232" y="104"/>
                    <a:pt x="228" y="105"/>
                  </a:cubicBezTo>
                  <a:cubicBezTo>
                    <a:pt x="224" y="106"/>
                    <a:pt x="217" y="109"/>
                    <a:pt x="215" y="111"/>
                  </a:cubicBezTo>
                  <a:cubicBezTo>
                    <a:pt x="213" y="113"/>
                    <a:pt x="212" y="117"/>
                    <a:pt x="210" y="119"/>
                  </a:cubicBezTo>
                  <a:cubicBezTo>
                    <a:pt x="207" y="121"/>
                    <a:pt x="201" y="123"/>
                    <a:pt x="198" y="124"/>
                  </a:cubicBezTo>
                  <a:cubicBezTo>
                    <a:pt x="195" y="124"/>
                    <a:pt x="188" y="125"/>
                    <a:pt x="185" y="126"/>
                  </a:cubicBezTo>
                  <a:cubicBezTo>
                    <a:pt x="181" y="126"/>
                    <a:pt x="171" y="127"/>
                    <a:pt x="167" y="128"/>
                  </a:cubicBezTo>
                  <a:cubicBezTo>
                    <a:pt x="164" y="128"/>
                    <a:pt x="157" y="130"/>
                    <a:pt x="154" y="131"/>
                  </a:cubicBezTo>
                  <a:cubicBezTo>
                    <a:pt x="151" y="132"/>
                    <a:pt x="146" y="136"/>
                    <a:pt x="144" y="137"/>
                  </a:cubicBezTo>
                  <a:cubicBezTo>
                    <a:pt x="141" y="139"/>
                    <a:pt x="137" y="143"/>
                    <a:pt x="134" y="145"/>
                  </a:cubicBezTo>
                  <a:cubicBezTo>
                    <a:pt x="131" y="146"/>
                    <a:pt x="124" y="146"/>
                    <a:pt x="120" y="146"/>
                  </a:cubicBezTo>
                  <a:cubicBezTo>
                    <a:pt x="114" y="147"/>
                    <a:pt x="102" y="146"/>
                    <a:pt x="96" y="147"/>
                  </a:cubicBezTo>
                  <a:cubicBezTo>
                    <a:pt x="91" y="149"/>
                    <a:pt x="83" y="153"/>
                    <a:pt x="78" y="155"/>
                  </a:cubicBezTo>
                  <a:cubicBezTo>
                    <a:pt x="75" y="157"/>
                    <a:pt x="66" y="160"/>
                    <a:pt x="63" y="163"/>
                  </a:cubicBezTo>
                  <a:cubicBezTo>
                    <a:pt x="62" y="164"/>
                    <a:pt x="59" y="167"/>
                    <a:pt x="58" y="169"/>
                  </a:cubicBezTo>
                  <a:cubicBezTo>
                    <a:pt x="56" y="168"/>
                    <a:pt x="52" y="167"/>
                    <a:pt x="50" y="167"/>
                  </a:cubicBezTo>
                  <a:cubicBezTo>
                    <a:pt x="47" y="166"/>
                    <a:pt x="42" y="167"/>
                    <a:pt x="39" y="167"/>
                  </a:cubicBezTo>
                  <a:cubicBezTo>
                    <a:pt x="36" y="166"/>
                    <a:pt x="31" y="164"/>
                    <a:pt x="29" y="162"/>
                  </a:cubicBezTo>
                  <a:cubicBezTo>
                    <a:pt x="27" y="161"/>
                    <a:pt x="24" y="159"/>
                    <a:pt x="24" y="158"/>
                  </a:cubicBezTo>
                  <a:cubicBezTo>
                    <a:pt x="22" y="156"/>
                    <a:pt x="21" y="149"/>
                    <a:pt x="20" y="146"/>
                  </a:cubicBezTo>
                  <a:cubicBezTo>
                    <a:pt x="19" y="143"/>
                    <a:pt x="18" y="138"/>
                    <a:pt x="16" y="135"/>
                  </a:cubicBezTo>
                  <a:cubicBezTo>
                    <a:pt x="15" y="132"/>
                    <a:pt x="10" y="126"/>
                    <a:pt x="9" y="123"/>
                  </a:cubicBezTo>
                  <a:cubicBezTo>
                    <a:pt x="7" y="120"/>
                    <a:pt x="6" y="112"/>
                    <a:pt x="4" y="109"/>
                  </a:cubicBezTo>
                  <a:cubicBezTo>
                    <a:pt x="4" y="108"/>
                    <a:pt x="4" y="108"/>
                    <a:pt x="3" y="10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22" name="Freeform 149">
              <a:extLst>
                <a:ext uri="{FF2B5EF4-FFF2-40B4-BE49-F238E27FC236}">
                  <a16:creationId xmlns:a16="http://schemas.microsoft.com/office/drawing/2014/main" id="{D9411E22-6A9C-4018-9BDC-0E9BA9A59126}"/>
                </a:ext>
              </a:extLst>
            </p:cNvPr>
            <p:cNvSpPr>
              <a:spLocks/>
            </p:cNvSpPr>
            <p:nvPr/>
          </p:nvSpPr>
          <p:spPr bwMode="auto">
            <a:xfrm>
              <a:off x="3967740" y="2867996"/>
              <a:ext cx="902817" cy="740147"/>
            </a:xfrm>
            <a:custGeom>
              <a:avLst/>
              <a:gdLst/>
              <a:ahLst/>
              <a:cxnLst>
                <a:cxn ang="0">
                  <a:pos x="340" y="150"/>
                </a:cxn>
                <a:cxn ang="0">
                  <a:pos x="344" y="165"/>
                </a:cxn>
                <a:cxn ang="0">
                  <a:pos x="332" y="182"/>
                </a:cxn>
                <a:cxn ang="0">
                  <a:pos x="340" y="205"/>
                </a:cxn>
                <a:cxn ang="0">
                  <a:pos x="310" y="239"/>
                </a:cxn>
                <a:cxn ang="0">
                  <a:pos x="298" y="260"/>
                </a:cxn>
                <a:cxn ang="0">
                  <a:pos x="276" y="255"/>
                </a:cxn>
                <a:cxn ang="0">
                  <a:pos x="253" y="273"/>
                </a:cxn>
                <a:cxn ang="0">
                  <a:pos x="222" y="269"/>
                </a:cxn>
                <a:cxn ang="0">
                  <a:pos x="192" y="284"/>
                </a:cxn>
                <a:cxn ang="0">
                  <a:pos x="183" y="274"/>
                </a:cxn>
                <a:cxn ang="0">
                  <a:pos x="188" y="264"/>
                </a:cxn>
                <a:cxn ang="0">
                  <a:pos x="173" y="257"/>
                </a:cxn>
                <a:cxn ang="0">
                  <a:pos x="160" y="238"/>
                </a:cxn>
                <a:cxn ang="0">
                  <a:pos x="151" y="219"/>
                </a:cxn>
                <a:cxn ang="0">
                  <a:pos x="148" y="235"/>
                </a:cxn>
                <a:cxn ang="0">
                  <a:pos x="151" y="254"/>
                </a:cxn>
                <a:cxn ang="0">
                  <a:pos x="129" y="271"/>
                </a:cxn>
                <a:cxn ang="0">
                  <a:pos x="107" y="277"/>
                </a:cxn>
                <a:cxn ang="0">
                  <a:pos x="96" y="269"/>
                </a:cxn>
                <a:cxn ang="0">
                  <a:pos x="90" y="262"/>
                </a:cxn>
                <a:cxn ang="0">
                  <a:pos x="99" y="246"/>
                </a:cxn>
                <a:cxn ang="0">
                  <a:pos x="90" y="220"/>
                </a:cxn>
                <a:cxn ang="0">
                  <a:pos x="79" y="212"/>
                </a:cxn>
                <a:cxn ang="0">
                  <a:pos x="69" y="201"/>
                </a:cxn>
                <a:cxn ang="0">
                  <a:pos x="69" y="180"/>
                </a:cxn>
                <a:cxn ang="0">
                  <a:pos x="62" y="157"/>
                </a:cxn>
                <a:cxn ang="0">
                  <a:pos x="41" y="144"/>
                </a:cxn>
                <a:cxn ang="0">
                  <a:pos x="34" y="114"/>
                </a:cxn>
                <a:cxn ang="0">
                  <a:pos x="18" y="124"/>
                </a:cxn>
                <a:cxn ang="0">
                  <a:pos x="1" y="113"/>
                </a:cxn>
                <a:cxn ang="0">
                  <a:pos x="10" y="97"/>
                </a:cxn>
                <a:cxn ang="0">
                  <a:pos x="8" y="83"/>
                </a:cxn>
                <a:cxn ang="0">
                  <a:pos x="5" y="70"/>
                </a:cxn>
                <a:cxn ang="0">
                  <a:pos x="19" y="75"/>
                </a:cxn>
                <a:cxn ang="0">
                  <a:pos x="30" y="64"/>
                </a:cxn>
                <a:cxn ang="0">
                  <a:pos x="40" y="77"/>
                </a:cxn>
                <a:cxn ang="0">
                  <a:pos x="59" y="69"/>
                </a:cxn>
                <a:cxn ang="0">
                  <a:pos x="77" y="86"/>
                </a:cxn>
                <a:cxn ang="0">
                  <a:pos x="91" y="86"/>
                </a:cxn>
                <a:cxn ang="0">
                  <a:pos x="102" y="84"/>
                </a:cxn>
                <a:cxn ang="0">
                  <a:pos x="111" y="84"/>
                </a:cxn>
                <a:cxn ang="0">
                  <a:pos x="108" y="61"/>
                </a:cxn>
                <a:cxn ang="0">
                  <a:pos x="98" y="35"/>
                </a:cxn>
                <a:cxn ang="0">
                  <a:pos x="120" y="10"/>
                </a:cxn>
                <a:cxn ang="0">
                  <a:pos x="144" y="11"/>
                </a:cxn>
                <a:cxn ang="0">
                  <a:pos x="181" y="0"/>
                </a:cxn>
                <a:cxn ang="0">
                  <a:pos x="184" y="19"/>
                </a:cxn>
                <a:cxn ang="0">
                  <a:pos x="195" y="56"/>
                </a:cxn>
                <a:cxn ang="0">
                  <a:pos x="202" y="73"/>
                </a:cxn>
                <a:cxn ang="0">
                  <a:pos x="212" y="66"/>
                </a:cxn>
                <a:cxn ang="0">
                  <a:pos x="214" y="78"/>
                </a:cxn>
                <a:cxn ang="0">
                  <a:pos x="230" y="98"/>
                </a:cxn>
                <a:cxn ang="0">
                  <a:pos x="223" y="128"/>
                </a:cxn>
                <a:cxn ang="0">
                  <a:pos x="251" y="148"/>
                </a:cxn>
                <a:cxn ang="0">
                  <a:pos x="277" y="157"/>
                </a:cxn>
                <a:cxn ang="0">
                  <a:pos x="305" y="148"/>
                </a:cxn>
                <a:cxn ang="0">
                  <a:pos x="329" y="136"/>
                </a:cxn>
              </a:cxnLst>
              <a:rect l="0" t="0" r="r" b="b"/>
              <a:pathLst>
                <a:path w="346" h="284">
                  <a:moveTo>
                    <a:pt x="346" y="138"/>
                  </a:moveTo>
                  <a:cubicBezTo>
                    <a:pt x="346" y="139"/>
                    <a:pt x="346" y="140"/>
                    <a:pt x="346" y="141"/>
                  </a:cubicBezTo>
                  <a:cubicBezTo>
                    <a:pt x="345" y="142"/>
                    <a:pt x="345" y="145"/>
                    <a:pt x="344" y="146"/>
                  </a:cubicBezTo>
                  <a:cubicBezTo>
                    <a:pt x="343" y="148"/>
                    <a:pt x="341" y="149"/>
                    <a:pt x="340" y="150"/>
                  </a:cubicBezTo>
                  <a:cubicBezTo>
                    <a:pt x="339" y="151"/>
                    <a:pt x="337" y="152"/>
                    <a:pt x="336" y="154"/>
                  </a:cubicBezTo>
                  <a:cubicBezTo>
                    <a:pt x="336" y="155"/>
                    <a:pt x="336" y="157"/>
                    <a:pt x="336" y="158"/>
                  </a:cubicBezTo>
                  <a:cubicBezTo>
                    <a:pt x="337" y="159"/>
                    <a:pt x="339" y="161"/>
                    <a:pt x="340" y="162"/>
                  </a:cubicBezTo>
                  <a:cubicBezTo>
                    <a:pt x="341" y="163"/>
                    <a:pt x="344" y="164"/>
                    <a:pt x="344" y="165"/>
                  </a:cubicBezTo>
                  <a:cubicBezTo>
                    <a:pt x="345" y="166"/>
                    <a:pt x="346" y="169"/>
                    <a:pt x="346" y="171"/>
                  </a:cubicBezTo>
                  <a:cubicBezTo>
                    <a:pt x="346" y="172"/>
                    <a:pt x="345" y="174"/>
                    <a:pt x="344" y="176"/>
                  </a:cubicBezTo>
                  <a:cubicBezTo>
                    <a:pt x="344" y="177"/>
                    <a:pt x="341" y="178"/>
                    <a:pt x="340" y="179"/>
                  </a:cubicBezTo>
                  <a:cubicBezTo>
                    <a:pt x="339" y="180"/>
                    <a:pt x="334" y="180"/>
                    <a:pt x="332" y="182"/>
                  </a:cubicBezTo>
                  <a:cubicBezTo>
                    <a:pt x="331" y="183"/>
                    <a:pt x="330" y="188"/>
                    <a:pt x="331" y="190"/>
                  </a:cubicBezTo>
                  <a:cubicBezTo>
                    <a:pt x="331" y="191"/>
                    <a:pt x="334" y="194"/>
                    <a:pt x="335" y="195"/>
                  </a:cubicBezTo>
                  <a:cubicBezTo>
                    <a:pt x="336" y="197"/>
                    <a:pt x="339" y="200"/>
                    <a:pt x="340" y="202"/>
                  </a:cubicBezTo>
                  <a:cubicBezTo>
                    <a:pt x="340" y="203"/>
                    <a:pt x="340" y="204"/>
                    <a:pt x="340" y="205"/>
                  </a:cubicBezTo>
                  <a:cubicBezTo>
                    <a:pt x="339" y="207"/>
                    <a:pt x="335" y="209"/>
                    <a:pt x="334" y="210"/>
                  </a:cubicBezTo>
                  <a:cubicBezTo>
                    <a:pt x="331" y="212"/>
                    <a:pt x="325" y="215"/>
                    <a:pt x="322" y="217"/>
                  </a:cubicBezTo>
                  <a:cubicBezTo>
                    <a:pt x="320" y="220"/>
                    <a:pt x="315" y="226"/>
                    <a:pt x="313" y="229"/>
                  </a:cubicBezTo>
                  <a:cubicBezTo>
                    <a:pt x="312" y="232"/>
                    <a:pt x="311" y="237"/>
                    <a:pt x="310" y="239"/>
                  </a:cubicBezTo>
                  <a:cubicBezTo>
                    <a:pt x="309" y="242"/>
                    <a:pt x="308" y="247"/>
                    <a:pt x="307" y="249"/>
                  </a:cubicBezTo>
                  <a:cubicBezTo>
                    <a:pt x="306" y="250"/>
                    <a:pt x="306" y="252"/>
                    <a:pt x="305" y="254"/>
                  </a:cubicBezTo>
                  <a:cubicBezTo>
                    <a:pt x="304" y="254"/>
                    <a:pt x="304" y="255"/>
                    <a:pt x="303" y="255"/>
                  </a:cubicBezTo>
                  <a:cubicBezTo>
                    <a:pt x="302" y="256"/>
                    <a:pt x="300" y="259"/>
                    <a:pt x="298" y="260"/>
                  </a:cubicBezTo>
                  <a:cubicBezTo>
                    <a:pt x="297" y="260"/>
                    <a:pt x="293" y="261"/>
                    <a:pt x="291" y="261"/>
                  </a:cubicBezTo>
                  <a:cubicBezTo>
                    <a:pt x="290" y="260"/>
                    <a:pt x="287" y="259"/>
                    <a:pt x="286" y="258"/>
                  </a:cubicBezTo>
                  <a:cubicBezTo>
                    <a:pt x="285" y="258"/>
                    <a:pt x="283" y="255"/>
                    <a:pt x="282" y="254"/>
                  </a:cubicBezTo>
                  <a:cubicBezTo>
                    <a:pt x="281" y="254"/>
                    <a:pt x="278" y="255"/>
                    <a:pt x="276" y="255"/>
                  </a:cubicBezTo>
                  <a:cubicBezTo>
                    <a:pt x="275" y="256"/>
                    <a:pt x="274" y="258"/>
                    <a:pt x="273" y="259"/>
                  </a:cubicBezTo>
                  <a:cubicBezTo>
                    <a:pt x="271" y="261"/>
                    <a:pt x="269" y="266"/>
                    <a:pt x="267" y="267"/>
                  </a:cubicBezTo>
                  <a:cubicBezTo>
                    <a:pt x="265" y="269"/>
                    <a:pt x="261" y="271"/>
                    <a:pt x="259" y="272"/>
                  </a:cubicBezTo>
                  <a:cubicBezTo>
                    <a:pt x="257" y="272"/>
                    <a:pt x="255" y="273"/>
                    <a:pt x="253" y="273"/>
                  </a:cubicBezTo>
                  <a:cubicBezTo>
                    <a:pt x="251" y="273"/>
                    <a:pt x="248" y="272"/>
                    <a:pt x="246" y="271"/>
                  </a:cubicBezTo>
                  <a:cubicBezTo>
                    <a:pt x="244" y="270"/>
                    <a:pt x="242" y="267"/>
                    <a:pt x="240" y="266"/>
                  </a:cubicBezTo>
                  <a:cubicBezTo>
                    <a:pt x="238" y="266"/>
                    <a:pt x="234" y="266"/>
                    <a:pt x="232" y="266"/>
                  </a:cubicBezTo>
                  <a:cubicBezTo>
                    <a:pt x="229" y="266"/>
                    <a:pt x="224" y="268"/>
                    <a:pt x="222" y="269"/>
                  </a:cubicBezTo>
                  <a:cubicBezTo>
                    <a:pt x="219" y="270"/>
                    <a:pt x="214" y="272"/>
                    <a:pt x="212" y="274"/>
                  </a:cubicBezTo>
                  <a:cubicBezTo>
                    <a:pt x="210" y="275"/>
                    <a:pt x="205" y="279"/>
                    <a:pt x="203" y="281"/>
                  </a:cubicBezTo>
                  <a:cubicBezTo>
                    <a:pt x="201" y="282"/>
                    <a:pt x="197" y="283"/>
                    <a:pt x="195" y="283"/>
                  </a:cubicBezTo>
                  <a:cubicBezTo>
                    <a:pt x="195" y="283"/>
                    <a:pt x="193" y="284"/>
                    <a:pt x="192" y="284"/>
                  </a:cubicBezTo>
                  <a:cubicBezTo>
                    <a:pt x="191" y="284"/>
                    <a:pt x="189" y="283"/>
                    <a:pt x="188" y="282"/>
                  </a:cubicBezTo>
                  <a:cubicBezTo>
                    <a:pt x="188" y="281"/>
                    <a:pt x="187" y="280"/>
                    <a:pt x="186" y="279"/>
                  </a:cubicBezTo>
                  <a:cubicBezTo>
                    <a:pt x="186" y="279"/>
                    <a:pt x="184" y="278"/>
                    <a:pt x="184" y="277"/>
                  </a:cubicBezTo>
                  <a:cubicBezTo>
                    <a:pt x="183" y="276"/>
                    <a:pt x="183" y="275"/>
                    <a:pt x="183" y="274"/>
                  </a:cubicBezTo>
                  <a:cubicBezTo>
                    <a:pt x="183" y="273"/>
                    <a:pt x="185" y="272"/>
                    <a:pt x="186" y="272"/>
                  </a:cubicBezTo>
                  <a:cubicBezTo>
                    <a:pt x="186" y="271"/>
                    <a:pt x="187" y="270"/>
                    <a:pt x="188" y="270"/>
                  </a:cubicBezTo>
                  <a:cubicBezTo>
                    <a:pt x="188" y="269"/>
                    <a:pt x="189" y="268"/>
                    <a:pt x="189" y="267"/>
                  </a:cubicBezTo>
                  <a:cubicBezTo>
                    <a:pt x="189" y="266"/>
                    <a:pt x="188" y="264"/>
                    <a:pt x="188" y="264"/>
                  </a:cubicBezTo>
                  <a:cubicBezTo>
                    <a:pt x="187" y="263"/>
                    <a:pt x="186" y="264"/>
                    <a:pt x="186" y="264"/>
                  </a:cubicBezTo>
                  <a:cubicBezTo>
                    <a:pt x="185" y="263"/>
                    <a:pt x="182" y="263"/>
                    <a:pt x="181" y="263"/>
                  </a:cubicBezTo>
                  <a:cubicBezTo>
                    <a:pt x="180" y="263"/>
                    <a:pt x="179" y="262"/>
                    <a:pt x="178" y="262"/>
                  </a:cubicBezTo>
                  <a:cubicBezTo>
                    <a:pt x="176" y="261"/>
                    <a:pt x="174" y="258"/>
                    <a:pt x="173" y="257"/>
                  </a:cubicBezTo>
                  <a:cubicBezTo>
                    <a:pt x="172" y="256"/>
                    <a:pt x="170" y="255"/>
                    <a:pt x="169" y="253"/>
                  </a:cubicBezTo>
                  <a:cubicBezTo>
                    <a:pt x="168" y="252"/>
                    <a:pt x="168" y="250"/>
                    <a:pt x="167" y="249"/>
                  </a:cubicBezTo>
                  <a:cubicBezTo>
                    <a:pt x="166" y="247"/>
                    <a:pt x="164" y="244"/>
                    <a:pt x="163" y="243"/>
                  </a:cubicBezTo>
                  <a:cubicBezTo>
                    <a:pt x="162" y="242"/>
                    <a:pt x="160" y="240"/>
                    <a:pt x="160" y="238"/>
                  </a:cubicBezTo>
                  <a:cubicBezTo>
                    <a:pt x="159" y="237"/>
                    <a:pt x="158" y="233"/>
                    <a:pt x="158" y="231"/>
                  </a:cubicBezTo>
                  <a:cubicBezTo>
                    <a:pt x="157" y="230"/>
                    <a:pt x="158" y="227"/>
                    <a:pt x="157" y="226"/>
                  </a:cubicBezTo>
                  <a:cubicBezTo>
                    <a:pt x="157" y="225"/>
                    <a:pt x="155" y="222"/>
                    <a:pt x="154" y="221"/>
                  </a:cubicBezTo>
                  <a:cubicBezTo>
                    <a:pt x="153" y="220"/>
                    <a:pt x="152" y="219"/>
                    <a:pt x="151" y="219"/>
                  </a:cubicBezTo>
                  <a:cubicBezTo>
                    <a:pt x="150" y="219"/>
                    <a:pt x="148" y="220"/>
                    <a:pt x="147" y="221"/>
                  </a:cubicBezTo>
                  <a:cubicBezTo>
                    <a:pt x="146" y="221"/>
                    <a:pt x="145" y="223"/>
                    <a:pt x="145" y="224"/>
                  </a:cubicBezTo>
                  <a:cubicBezTo>
                    <a:pt x="144" y="226"/>
                    <a:pt x="145" y="229"/>
                    <a:pt x="146" y="231"/>
                  </a:cubicBezTo>
                  <a:cubicBezTo>
                    <a:pt x="146" y="232"/>
                    <a:pt x="148" y="234"/>
                    <a:pt x="148" y="235"/>
                  </a:cubicBezTo>
                  <a:cubicBezTo>
                    <a:pt x="149" y="236"/>
                    <a:pt x="150" y="237"/>
                    <a:pt x="151" y="238"/>
                  </a:cubicBezTo>
                  <a:cubicBezTo>
                    <a:pt x="151" y="239"/>
                    <a:pt x="151" y="242"/>
                    <a:pt x="152" y="243"/>
                  </a:cubicBezTo>
                  <a:cubicBezTo>
                    <a:pt x="152" y="244"/>
                    <a:pt x="154" y="247"/>
                    <a:pt x="154" y="248"/>
                  </a:cubicBezTo>
                  <a:cubicBezTo>
                    <a:pt x="154" y="249"/>
                    <a:pt x="152" y="252"/>
                    <a:pt x="151" y="254"/>
                  </a:cubicBezTo>
                  <a:cubicBezTo>
                    <a:pt x="150" y="255"/>
                    <a:pt x="147" y="258"/>
                    <a:pt x="146" y="258"/>
                  </a:cubicBezTo>
                  <a:cubicBezTo>
                    <a:pt x="144" y="259"/>
                    <a:pt x="140" y="259"/>
                    <a:pt x="138" y="260"/>
                  </a:cubicBezTo>
                  <a:cubicBezTo>
                    <a:pt x="136" y="261"/>
                    <a:pt x="133" y="263"/>
                    <a:pt x="132" y="265"/>
                  </a:cubicBezTo>
                  <a:cubicBezTo>
                    <a:pt x="131" y="266"/>
                    <a:pt x="131" y="270"/>
                    <a:pt x="129" y="271"/>
                  </a:cubicBezTo>
                  <a:cubicBezTo>
                    <a:pt x="128" y="271"/>
                    <a:pt x="126" y="271"/>
                    <a:pt x="125" y="271"/>
                  </a:cubicBezTo>
                  <a:cubicBezTo>
                    <a:pt x="124" y="272"/>
                    <a:pt x="121" y="274"/>
                    <a:pt x="119" y="275"/>
                  </a:cubicBezTo>
                  <a:cubicBezTo>
                    <a:pt x="117" y="275"/>
                    <a:pt x="114" y="276"/>
                    <a:pt x="113" y="277"/>
                  </a:cubicBezTo>
                  <a:cubicBezTo>
                    <a:pt x="111" y="277"/>
                    <a:pt x="108" y="277"/>
                    <a:pt x="107" y="277"/>
                  </a:cubicBezTo>
                  <a:cubicBezTo>
                    <a:pt x="105" y="277"/>
                    <a:pt x="102" y="277"/>
                    <a:pt x="101" y="276"/>
                  </a:cubicBezTo>
                  <a:cubicBezTo>
                    <a:pt x="100" y="276"/>
                    <a:pt x="101" y="274"/>
                    <a:pt x="101" y="273"/>
                  </a:cubicBezTo>
                  <a:cubicBezTo>
                    <a:pt x="101" y="272"/>
                    <a:pt x="101" y="271"/>
                    <a:pt x="100" y="270"/>
                  </a:cubicBezTo>
                  <a:cubicBezTo>
                    <a:pt x="100" y="269"/>
                    <a:pt x="97" y="269"/>
                    <a:pt x="96" y="269"/>
                  </a:cubicBezTo>
                  <a:cubicBezTo>
                    <a:pt x="95" y="269"/>
                    <a:pt x="92" y="271"/>
                    <a:pt x="91" y="271"/>
                  </a:cubicBezTo>
                  <a:cubicBezTo>
                    <a:pt x="90" y="271"/>
                    <a:pt x="87" y="270"/>
                    <a:pt x="87" y="269"/>
                  </a:cubicBezTo>
                  <a:cubicBezTo>
                    <a:pt x="86" y="268"/>
                    <a:pt x="86" y="266"/>
                    <a:pt x="87" y="265"/>
                  </a:cubicBezTo>
                  <a:cubicBezTo>
                    <a:pt x="87" y="264"/>
                    <a:pt x="89" y="263"/>
                    <a:pt x="90" y="262"/>
                  </a:cubicBezTo>
                  <a:cubicBezTo>
                    <a:pt x="91" y="262"/>
                    <a:pt x="93" y="260"/>
                    <a:pt x="94" y="259"/>
                  </a:cubicBezTo>
                  <a:cubicBezTo>
                    <a:pt x="95" y="258"/>
                    <a:pt x="96" y="256"/>
                    <a:pt x="97" y="254"/>
                  </a:cubicBezTo>
                  <a:cubicBezTo>
                    <a:pt x="98" y="253"/>
                    <a:pt x="99" y="250"/>
                    <a:pt x="99" y="249"/>
                  </a:cubicBezTo>
                  <a:cubicBezTo>
                    <a:pt x="99" y="248"/>
                    <a:pt x="99" y="246"/>
                    <a:pt x="99" y="246"/>
                  </a:cubicBezTo>
                  <a:cubicBezTo>
                    <a:pt x="98" y="245"/>
                    <a:pt x="96" y="243"/>
                    <a:pt x="95" y="243"/>
                  </a:cubicBezTo>
                  <a:cubicBezTo>
                    <a:pt x="95" y="241"/>
                    <a:pt x="94" y="239"/>
                    <a:pt x="93" y="237"/>
                  </a:cubicBezTo>
                  <a:cubicBezTo>
                    <a:pt x="93" y="236"/>
                    <a:pt x="93" y="232"/>
                    <a:pt x="92" y="231"/>
                  </a:cubicBezTo>
                  <a:cubicBezTo>
                    <a:pt x="92" y="228"/>
                    <a:pt x="91" y="223"/>
                    <a:pt x="90" y="220"/>
                  </a:cubicBezTo>
                  <a:cubicBezTo>
                    <a:pt x="90" y="218"/>
                    <a:pt x="89" y="215"/>
                    <a:pt x="88" y="213"/>
                  </a:cubicBezTo>
                  <a:cubicBezTo>
                    <a:pt x="87" y="212"/>
                    <a:pt x="86" y="210"/>
                    <a:pt x="85" y="209"/>
                  </a:cubicBezTo>
                  <a:cubicBezTo>
                    <a:pt x="84" y="209"/>
                    <a:pt x="83" y="209"/>
                    <a:pt x="82" y="209"/>
                  </a:cubicBezTo>
                  <a:cubicBezTo>
                    <a:pt x="81" y="209"/>
                    <a:pt x="80" y="211"/>
                    <a:pt x="79" y="212"/>
                  </a:cubicBezTo>
                  <a:cubicBezTo>
                    <a:pt x="78" y="212"/>
                    <a:pt x="75" y="212"/>
                    <a:pt x="74" y="212"/>
                  </a:cubicBezTo>
                  <a:cubicBezTo>
                    <a:pt x="73" y="211"/>
                    <a:pt x="71" y="211"/>
                    <a:pt x="70" y="210"/>
                  </a:cubicBezTo>
                  <a:cubicBezTo>
                    <a:pt x="69" y="209"/>
                    <a:pt x="68" y="207"/>
                    <a:pt x="67" y="206"/>
                  </a:cubicBezTo>
                  <a:cubicBezTo>
                    <a:pt x="67" y="205"/>
                    <a:pt x="68" y="202"/>
                    <a:pt x="69" y="201"/>
                  </a:cubicBezTo>
                  <a:cubicBezTo>
                    <a:pt x="69" y="200"/>
                    <a:pt x="70" y="198"/>
                    <a:pt x="71" y="198"/>
                  </a:cubicBezTo>
                  <a:cubicBezTo>
                    <a:pt x="71" y="197"/>
                    <a:pt x="73" y="195"/>
                    <a:pt x="74" y="194"/>
                  </a:cubicBezTo>
                  <a:cubicBezTo>
                    <a:pt x="74" y="193"/>
                    <a:pt x="74" y="189"/>
                    <a:pt x="74" y="188"/>
                  </a:cubicBezTo>
                  <a:cubicBezTo>
                    <a:pt x="73" y="186"/>
                    <a:pt x="71" y="182"/>
                    <a:pt x="69" y="180"/>
                  </a:cubicBezTo>
                  <a:cubicBezTo>
                    <a:pt x="68" y="178"/>
                    <a:pt x="65" y="176"/>
                    <a:pt x="65" y="175"/>
                  </a:cubicBezTo>
                  <a:cubicBezTo>
                    <a:pt x="64" y="173"/>
                    <a:pt x="63" y="169"/>
                    <a:pt x="63" y="167"/>
                  </a:cubicBezTo>
                  <a:cubicBezTo>
                    <a:pt x="63" y="165"/>
                    <a:pt x="64" y="162"/>
                    <a:pt x="64" y="160"/>
                  </a:cubicBezTo>
                  <a:cubicBezTo>
                    <a:pt x="64" y="159"/>
                    <a:pt x="63" y="157"/>
                    <a:pt x="62" y="157"/>
                  </a:cubicBezTo>
                  <a:cubicBezTo>
                    <a:pt x="61" y="156"/>
                    <a:pt x="58" y="157"/>
                    <a:pt x="57" y="156"/>
                  </a:cubicBezTo>
                  <a:cubicBezTo>
                    <a:pt x="55" y="156"/>
                    <a:pt x="52" y="155"/>
                    <a:pt x="51" y="154"/>
                  </a:cubicBezTo>
                  <a:cubicBezTo>
                    <a:pt x="49" y="154"/>
                    <a:pt x="46" y="152"/>
                    <a:pt x="45" y="150"/>
                  </a:cubicBezTo>
                  <a:cubicBezTo>
                    <a:pt x="43" y="149"/>
                    <a:pt x="42" y="145"/>
                    <a:pt x="41" y="144"/>
                  </a:cubicBezTo>
                  <a:cubicBezTo>
                    <a:pt x="40" y="141"/>
                    <a:pt x="37" y="136"/>
                    <a:pt x="37" y="134"/>
                  </a:cubicBezTo>
                  <a:cubicBezTo>
                    <a:pt x="37" y="132"/>
                    <a:pt x="38" y="129"/>
                    <a:pt x="38" y="128"/>
                  </a:cubicBezTo>
                  <a:cubicBezTo>
                    <a:pt x="37" y="126"/>
                    <a:pt x="36" y="122"/>
                    <a:pt x="35" y="120"/>
                  </a:cubicBezTo>
                  <a:cubicBezTo>
                    <a:pt x="35" y="118"/>
                    <a:pt x="35" y="115"/>
                    <a:pt x="34" y="114"/>
                  </a:cubicBezTo>
                  <a:cubicBezTo>
                    <a:pt x="33" y="114"/>
                    <a:pt x="31" y="115"/>
                    <a:pt x="31" y="116"/>
                  </a:cubicBezTo>
                  <a:cubicBezTo>
                    <a:pt x="30" y="116"/>
                    <a:pt x="28" y="118"/>
                    <a:pt x="27" y="118"/>
                  </a:cubicBezTo>
                  <a:cubicBezTo>
                    <a:pt x="26" y="119"/>
                    <a:pt x="22" y="120"/>
                    <a:pt x="21" y="121"/>
                  </a:cubicBezTo>
                  <a:cubicBezTo>
                    <a:pt x="20" y="122"/>
                    <a:pt x="19" y="124"/>
                    <a:pt x="18" y="124"/>
                  </a:cubicBezTo>
                  <a:cubicBezTo>
                    <a:pt x="17" y="125"/>
                    <a:pt x="14" y="124"/>
                    <a:pt x="13" y="124"/>
                  </a:cubicBezTo>
                  <a:cubicBezTo>
                    <a:pt x="11" y="124"/>
                    <a:pt x="8" y="122"/>
                    <a:pt x="7" y="121"/>
                  </a:cubicBezTo>
                  <a:cubicBezTo>
                    <a:pt x="6" y="120"/>
                    <a:pt x="5" y="118"/>
                    <a:pt x="4" y="117"/>
                  </a:cubicBezTo>
                  <a:cubicBezTo>
                    <a:pt x="3" y="116"/>
                    <a:pt x="1" y="114"/>
                    <a:pt x="1" y="113"/>
                  </a:cubicBezTo>
                  <a:cubicBezTo>
                    <a:pt x="0" y="111"/>
                    <a:pt x="1" y="108"/>
                    <a:pt x="1" y="106"/>
                  </a:cubicBezTo>
                  <a:cubicBezTo>
                    <a:pt x="1" y="105"/>
                    <a:pt x="0" y="102"/>
                    <a:pt x="1" y="101"/>
                  </a:cubicBezTo>
                  <a:cubicBezTo>
                    <a:pt x="1" y="101"/>
                    <a:pt x="2" y="99"/>
                    <a:pt x="3" y="98"/>
                  </a:cubicBezTo>
                  <a:cubicBezTo>
                    <a:pt x="4" y="97"/>
                    <a:pt x="8" y="98"/>
                    <a:pt x="10" y="97"/>
                  </a:cubicBezTo>
                  <a:cubicBezTo>
                    <a:pt x="11" y="97"/>
                    <a:pt x="13" y="96"/>
                    <a:pt x="14" y="95"/>
                  </a:cubicBezTo>
                  <a:cubicBezTo>
                    <a:pt x="14" y="94"/>
                    <a:pt x="14" y="93"/>
                    <a:pt x="14" y="92"/>
                  </a:cubicBezTo>
                  <a:cubicBezTo>
                    <a:pt x="14" y="91"/>
                    <a:pt x="12" y="89"/>
                    <a:pt x="11" y="88"/>
                  </a:cubicBezTo>
                  <a:cubicBezTo>
                    <a:pt x="10" y="87"/>
                    <a:pt x="9" y="85"/>
                    <a:pt x="8" y="83"/>
                  </a:cubicBezTo>
                  <a:cubicBezTo>
                    <a:pt x="7" y="83"/>
                    <a:pt x="6" y="81"/>
                    <a:pt x="6" y="80"/>
                  </a:cubicBezTo>
                  <a:cubicBezTo>
                    <a:pt x="5" y="79"/>
                    <a:pt x="4" y="78"/>
                    <a:pt x="3" y="77"/>
                  </a:cubicBezTo>
                  <a:cubicBezTo>
                    <a:pt x="3" y="76"/>
                    <a:pt x="2" y="73"/>
                    <a:pt x="1" y="70"/>
                  </a:cubicBezTo>
                  <a:cubicBezTo>
                    <a:pt x="3" y="70"/>
                    <a:pt x="4" y="70"/>
                    <a:pt x="5" y="70"/>
                  </a:cubicBezTo>
                  <a:cubicBezTo>
                    <a:pt x="7" y="70"/>
                    <a:pt x="9" y="70"/>
                    <a:pt x="11" y="70"/>
                  </a:cubicBezTo>
                  <a:cubicBezTo>
                    <a:pt x="11" y="70"/>
                    <a:pt x="12" y="70"/>
                    <a:pt x="12" y="70"/>
                  </a:cubicBezTo>
                  <a:cubicBezTo>
                    <a:pt x="12" y="71"/>
                    <a:pt x="12" y="72"/>
                    <a:pt x="12" y="72"/>
                  </a:cubicBezTo>
                  <a:cubicBezTo>
                    <a:pt x="13" y="74"/>
                    <a:pt x="18" y="74"/>
                    <a:pt x="19" y="75"/>
                  </a:cubicBezTo>
                  <a:cubicBezTo>
                    <a:pt x="20" y="75"/>
                    <a:pt x="21" y="77"/>
                    <a:pt x="21" y="77"/>
                  </a:cubicBezTo>
                  <a:cubicBezTo>
                    <a:pt x="23" y="77"/>
                    <a:pt x="25" y="75"/>
                    <a:pt x="26" y="74"/>
                  </a:cubicBezTo>
                  <a:cubicBezTo>
                    <a:pt x="27" y="73"/>
                    <a:pt x="29" y="71"/>
                    <a:pt x="29" y="70"/>
                  </a:cubicBezTo>
                  <a:cubicBezTo>
                    <a:pt x="30" y="69"/>
                    <a:pt x="29" y="65"/>
                    <a:pt x="30" y="64"/>
                  </a:cubicBezTo>
                  <a:cubicBezTo>
                    <a:pt x="31" y="64"/>
                    <a:pt x="33" y="66"/>
                    <a:pt x="34" y="66"/>
                  </a:cubicBezTo>
                  <a:cubicBezTo>
                    <a:pt x="34" y="67"/>
                    <a:pt x="34" y="70"/>
                    <a:pt x="34" y="71"/>
                  </a:cubicBezTo>
                  <a:cubicBezTo>
                    <a:pt x="35" y="72"/>
                    <a:pt x="36" y="73"/>
                    <a:pt x="36" y="74"/>
                  </a:cubicBezTo>
                  <a:cubicBezTo>
                    <a:pt x="37" y="75"/>
                    <a:pt x="39" y="76"/>
                    <a:pt x="40" y="77"/>
                  </a:cubicBezTo>
                  <a:cubicBezTo>
                    <a:pt x="41" y="77"/>
                    <a:pt x="43" y="77"/>
                    <a:pt x="44" y="76"/>
                  </a:cubicBezTo>
                  <a:cubicBezTo>
                    <a:pt x="45" y="75"/>
                    <a:pt x="46" y="72"/>
                    <a:pt x="47" y="71"/>
                  </a:cubicBezTo>
                  <a:cubicBezTo>
                    <a:pt x="49" y="70"/>
                    <a:pt x="52" y="69"/>
                    <a:pt x="54" y="69"/>
                  </a:cubicBezTo>
                  <a:cubicBezTo>
                    <a:pt x="55" y="68"/>
                    <a:pt x="58" y="68"/>
                    <a:pt x="59" y="69"/>
                  </a:cubicBezTo>
                  <a:cubicBezTo>
                    <a:pt x="61" y="69"/>
                    <a:pt x="64" y="70"/>
                    <a:pt x="66" y="71"/>
                  </a:cubicBezTo>
                  <a:cubicBezTo>
                    <a:pt x="67" y="71"/>
                    <a:pt x="70" y="72"/>
                    <a:pt x="71" y="73"/>
                  </a:cubicBezTo>
                  <a:cubicBezTo>
                    <a:pt x="72" y="74"/>
                    <a:pt x="73" y="77"/>
                    <a:pt x="73" y="79"/>
                  </a:cubicBezTo>
                  <a:cubicBezTo>
                    <a:pt x="74" y="81"/>
                    <a:pt x="76" y="85"/>
                    <a:pt x="77" y="86"/>
                  </a:cubicBezTo>
                  <a:cubicBezTo>
                    <a:pt x="78" y="88"/>
                    <a:pt x="80" y="92"/>
                    <a:pt x="81" y="93"/>
                  </a:cubicBezTo>
                  <a:cubicBezTo>
                    <a:pt x="83" y="94"/>
                    <a:pt x="86" y="94"/>
                    <a:pt x="87" y="94"/>
                  </a:cubicBezTo>
                  <a:cubicBezTo>
                    <a:pt x="88" y="94"/>
                    <a:pt x="90" y="91"/>
                    <a:pt x="90" y="90"/>
                  </a:cubicBezTo>
                  <a:cubicBezTo>
                    <a:pt x="91" y="89"/>
                    <a:pt x="91" y="87"/>
                    <a:pt x="91" y="86"/>
                  </a:cubicBezTo>
                  <a:cubicBezTo>
                    <a:pt x="91" y="85"/>
                    <a:pt x="89" y="83"/>
                    <a:pt x="90" y="83"/>
                  </a:cubicBezTo>
                  <a:cubicBezTo>
                    <a:pt x="90" y="82"/>
                    <a:pt x="92" y="81"/>
                    <a:pt x="92" y="81"/>
                  </a:cubicBezTo>
                  <a:cubicBezTo>
                    <a:pt x="94" y="80"/>
                    <a:pt x="97" y="80"/>
                    <a:pt x="98" y="80"/>
                  </a:cubicBezTo>
                  <a:cubicBezTo>
                    <a:pt x="99" y="81"/>
                    <a:pt x="101" y="83"/>
                    <a:pt x="102" y="84"/>
                  </a:cubicBezTo>
                  <a:cubicBezTo>
                    <a:pt x="103" y="85"/>
                    <a:pt x="105" y="88"/>
                    <a:pt x="106" y="89"/>
                  </a:cubicBezTo>
                  <a:cubicBezTo>
                    <a:pt x="107" y="89"/>
                    <a:pt x="108" y="91"/>
                    <a:pt x="110" y="91"/>
                  </a:cubicBezTo>
                  <a:cubicBezTo>
                    <a:pt x="110" y="92"/>
                    <a:pt x="111" y="91"/>
                    <a:pt x="111" y="91"/>
                  </a:cubicBezTo>
                  <a:cubicBezTo>
                    <a:pt x="112" y="90"/>
                    <a:pt x="112" y="86"/>
                    <a:pt x="111" y="84"/>
                  </a:cubicBezTo>
                  <a:cubicBezTo>
                    <a:pt x="111" y="82"/>
                    <a:pt x="108" y="80"/>
                    <a:pt x="108" y="78"/>
                  </a:cubicBezTo>
                  <a:cubicBezTo>
                    <a:pt x="107" y="76"/>
                    <a:pt x="105" y="73"/>
                    <a:pt x="105" y="72"/>
                  </a:cubicBezTo>
                  <a:cubicBezTo>
                    <a:pt x="105" y="70"/>
                    <a:pt x="105" y="67"/>
                    <a:pt x="105" y="65"/>
                  </a:cubicBezTo>
                  <a:cubicBezTo>
                    <a:pt x="105" y="64"/>
                    <a:pt x="107" y="62"/>
                    <a:pt x="108" y="61"/>
                  </a:cubicBezTo>
                  <a:cubicBezTo>
                    <a:pt x="108" y="60"/>
                    <a:pt x="110" y="58"/>
                    <a:pt x="110" y="56"/>
                  </a:cubicBezTo>
                  <a:cubicBezTo>
                    <a:pt x="110" y="54"/>
                    <a:pt x="108" y="51"/>
                    <a:pt x="108" y="49"/>
                  </a:cubicBezTo>
                  <a:cubicBezTo>
                    <a:pt x="106" y="47"/>
                    <a:pt x="103" y="44"/>
                    <a:pt x="102" y="42"/>
                  </a:cubicBezTo>
                  <a:cubicBezTo>
                    <a:pt x="101" y="40"/>
                    <a:pt x="100" y="36"/>
                    <a:pt x="98" y="35"/>
                  </a:cubicBezTo>
                  <a:cubicBezTo>
                    <a:pt x="99" y="33"/>
                    <a:pt x="100" y="31"/>
                    <a:pt x="100" y="31"/>
                  </a:cubicBezTo>
                  <a:cubicBezTo>
                    <a:pt x="101" y="28"/>
                    <a:pt x="103" y="23"/>
                    <a:pt x="104" y="21"/>
                  </a:cubicBezTo>
                  <a:cubicBezTo>
                    <a:pt x="105" y="19"/>
                    <a:pt x="108" y="14"/>
                    <a:pt x="111" y="13"/>
                  </a:cubicBezTo>
                  <a:cubicBezTo>
                    <a:pt x="112" y="11"/>
                    <a:pt x="117" y="10"/>
                    <a:pt x="120" y="10"/>
                  </a:cubicBezTo>
                  <a:cubicBezTo>
                    <a:pt x="121" y="10"/>
                    <a:pt x="123" y="10"/>
                    <a:pt x="124" y="10"/>
                  </a:cubicBezTo>
                  <a:cubicBezTo>
                    <a:pt x="126" y="11"/>
                    <a:pt x="128" y="14"/>
                    <a:pt x="130" y="15"/>
                  </a:cubicBezTo>
                  <a:cubicBezTo>
                    <a:pt x="132" y="15"/>
                    <a:pt x="137" y="15"/>
                    <a:pt x="139" y="15"/>
                  </a:cubicBezTo>
                  <a:cubicBezTo>
                    <a:pt x="141" y="14"/>
                    <a:pt x="143" y="12"/>
                    <a:pt x="144" y="11"/>
                  </a:cubicBezTo>
                  <a:cubicBezTo>
                    <a:pt x="147" y="10"/>
                    <a:pt x="153" y="8"/>
                    <a:pt x="156" y="7"/>
                  </a:cubicBezTo>
                  <a:cubicBezTo>
                    <a:pt x="157" y="6"/>
                    <a:pt x="161" y="5"/>
                    <a:pt x="163" y="4"/>
                  </a:cubicBezTo>
                  <a:cubicBezTo>
                    <a:pt x="165" y="3"/>
                    <a:pt x="169" y="1"/>
                    <a:pt x="172" y="0"/>
                  </a:cubicBezTo>
                  <a:cubicBezTo>
                    <a:pt x="174" y="0"/>
                    <a:pt x="178" y="0"/>
                    <a:pt x="181" y="0"/>
                  </a:cubicBezTo>
                  <a:cubicBezTo>
                    <a:pt x="182" y="0"/>
                    <a:pt x="184" y="0"/>
                    <a:pt x="186" y="0"/>
                  </a:cubicBezTo>
                  <a:cubicBezTo>
                    <a:pt x="187" y="1"/>
                    <a:pt x="187" y="2"/>
                    <a:pt x="187" y="2"/>
                  </a:cubicBezTo>
                  <a:cubicBezTo>
                    <a:pt x="187" y="4"/>
                    <a:pt x="187" y="7"/>
                    <a:pt x="187" y="9"/>
                  </a:cubicBezTo>
                  <a:cubicBezTo>
                    <a:pt x="186" y="11"/>
                    <a:pt x="185" y="16"/>
                    <a:pt x="184" y="19"/>
                  </a:cubicBezTo>
                  <a:cubicBezTo>
                    <a:pt x="184" y="22"/>
                    <a:pt x="183" y="29"/>
                    <a:pt x="183" y="33"/>
                  </a:cubicBezTo>
                  <a:cubicBezTo>
                    <a:pt x="183" y="37"/>
                    <a:pt x="183" y="44"/>
                    <a:pt x="184" y="48"/>
                  </a:cubicBezTo>
                  <a:cubicBezTo>
                    <a:pt x="185" y="49"/>
                    <a:pt x="187" y="52"/>
                    <a:pt x="189" y="53"/>
                  </a:cubicBezTo>
                  <a:cubicBezTo>
                    <a:pt x="190" y="54"/>
                    <a:pt x="193" y="55"/>
                    <a:pt x="195" y="56"/>
                  </a:cubicBezTo>
                  <a:cubicBezTo>
                    <a:pt x="196" y="56"/>
                    <a:pt x="199" y="56"/>
                    <a:pt x="200" y="57"/>
                  </a:cubicBezTo>
                  <a:cubicBezTo>
                    <a:pt x="201" y="58"/>
                    <a:pt x="202" y="59"/>
                    <a:pt x="202" y="60"/>
                  </a:cubicBezTo>
                  <a:cubicBezTo>
                    <a:pt x="203" y="62"/>
                    <a:pt x="202" y="65"/>
                    <a:pt x="202" y="67"/>
                  </a:cubicBezTo>
                  <a:cubicBezTo>
                    <a:pt x="202" y="69"/>
                    <a:pt x="202" y="72"/>
                    <a:pt x="202" y="73"/>
                  </a:cubicBezTo>
                  <a:cubicBezTo>
                    <a:pt x="203" y="74"/>
                    <a:pt x="205" y="75"/>
                    <a:pt x="206" y="76"/>
                  </a:cubicBezTo>
                  <a:cubicBezTo>
                    <a:pt x="207" y="76"/>
                    <a:pt x="209" y="78"/>
                    <a:pt x="210" y="77"/>
                  </a:cubicBezTo>
                  <a:cubicBezTo>
                    <a:pt x="212" y="76"/>
                    <a:pt x="212" y="72"/>
                    <a:pt x="212" y="71"/>
                  </a:cubicBezTo>
                  <a:cubicBezTo>
                    <a:pt x="212" y="70"/>
                    <a:pt x="211" y="67"/>
                    <a:pt x="212" y="66"/>
                  </a:cubicBezTo>
                  <a:cubicBezTo>
                    <a:pt x="212" y="66"/>
                    <a:pt x="213" y="64"/>
                    <a:pt x="214" y="64"/>
                  </a:cubicBezTo>
                  <a:cubicBezTo>
                    <a:pt x="215" y="64"/>
                    <a:pt x="216" y="66"/>
                    <a:pt x="216" y="67"/>
                  </a:cubicBezTo>
                  <a:cubicBezTo>
                    <a:pt x="217" y="69"/>
                    <a:pt x="217" y="71"/>
                    <a:pt x="217" y="73"/>
                  </a:cubicBezTo>
                  <a:cubicBezTo>
                    <a:pt x="217" y="74"/>
                    <a:pt x="214" y="76"/>
                    <a:pt x="214" y="78"/>
                  </a:cubicBezTo>
                  <a:cubicBezTo>
                    <a:pt x="214" y="80"/>
                    <a:pt x="216" y="83"/>
                    <a:pt x="217" y="84"/>
                  </a:cubicBezTo>
                  <a:cubicBezTo>
                    <a:pt x="219" y="86"/>
                    <a:pt x="222" y="88"/>
                    <a:pt x="223" y="88"/>
                  </a:cubicBezTo>
                  <a:cubicBezTo>
                    <a:pt x="225" y="89"/>
                    <a:pt x="229" y="89"/>
                    <a:pt x="230" y="91"/>
                  </a:cubicBezTo>
                  <a:cubicBezTo>
                    <a:pt x="231" y="92"/>
                    <a:pt x="230" y="96"/>
                    <a:pt x="230" y="98"/>
                  </a:cubicBezTo>
                  <a:cubicBezTo>
                    <a:pt x="230" y="99"/>
                    <a:pt x="229" y="101"/>
                    <a:pt x="229" y="102"/>
                  </a:cubicBezTo>
                  <a:cubicBezTo>
                    <a:pt x="228" y="104"/>
                    <a:pt x="226" y="107"/>
                    <a:pt x="225" y="109"/>
                  </a:cubicBezTo>
                  <a:cubicBezTo>
                    <a:pt x="224" y="110"/>
                    <a:pt x="223" y="114"/>
                    <a:pt x="223" y="116"/>
                  </a:cubicBezTo>
                  <a:cubicBezTo>
                    <a:pt x="223" y="119"/>
                    <a:pt x="222" y="125"/>
                    <a:pt x="223" y="128"/>
                  </a:cubicBezTo>
                  <a:cubicBezTo>
                    <a:pt x="224" y="130"/>
                    <a:pt x="226" y="133"/>
                    <a:pt x="227" y="134"/>
                  </a:cubicBezTo>
                  <a:cubicBezTo>
                    <a:pt x="228" y="136"/>
                    <a:pt x="230" y="139"/>
                    <a:pt x="231" y="140"/>
                  </a:cubicBezTo>
                  <a:cubicBezTo>
                    <a:pt x="234" y="142"/>
                    <a:pt x="240" y="145"/>
                    <a:pt x="243" y="146"/>
                  </a:cubicBezTo>
                  <a:cubicBezTo>
                    <a:pt x="245" y="147"/>
                    <a:pt x="249" y="147"/>
                    <a:pt x="251" y="148"/>
                  </a:cubicBezTo>
                  <a:cubicBezTo>
                    <a:pt x="252" y="148"/>
                    <a:pt x="255" y="150"/>
                    <a:pt x="256" y="151"/>
                  </a:cubicBezTo>
                  <a:cubicBezTo>
                    <a:pt x="258" y="151"/>
                    <a:pt x="261" y="153"/>
                    <a:pt x="263" y="153"/>
                  </a:cubicBezTo>
                  <a:cubicBezTo>
                    <a:pt x="265" y="154"/>
                    <a:pt x="269" y="153"/>
                    <a:pt x="271" y="154"/>
                  </a:cubicBezTo>
                  <a:cubicBezTo>
                    <a:pt x="273" y="154"/>
                    <a:pt x="276" y="157"/>
                    <a:pt x="277" y="157"/>
                  </a:cubicBezTo>
                  <a:cubicBezTo>
                    <a:pt x="280" y="158"/>
                    <a:pt x="285" y="158"/>
                    <a:pt x="287" y="157"/>
                  </a:cubicBezTo>
                  <a:cubicBezTo>
                    <a:pt x="289" y="157"/>
                    <a:pt x="292" y="156"/>
                    <a:pt x="294" y="156"/>
                  </a:cubicBezTo>
                  <a:cubicBezTo>
                    <a:pt x="296" y="155"/>
                    <a:pt x="300" y="153"/>
                    <a:pt x="301" y="152"/>
                  </a:cubicBezTo>
                  <a:cubicBezTo>
                    <a:pt x="303" y="151"/>
                    <a:pt x="304" y="149"/>
                    <a:pt x="305" y="148"/>
                  </a:cubicBezTo>
                  <a:cubicBezTo>
                    <a:pt x="308" y="147"/>
                    <a:pt x="313" y="149"/>
                    <a:pt x="316" y="148"/>
                  </a:cubicBezTo>
                  <a:cubicBezTo>
                    <a:pt x="318" y="147"/>
                    <a:pt x="323" y="146"/>
                    <a:pt x="324" y="144"/>
                  </a:cubicBezTo>
                  <a:cubicBezTo>
                    <a:pt x="326" y="143"/>
                    <a:pt x="328" y="139"/>
                    <a:pt x="328" y="138"/>
                  </a:cubicBezTo>
                  <a:cubicBezTo>
                    <a:pt x="328" y="137"/>
                    <a:pt x="329" y="137"/>
                    <a:pt x="329" y="136"/>
                  </a:cubicBezTo>
                  <a:cubicBezTo>
                    <a:pt x="331" y="136"/>
                    <a:pt x="335" y="137"/>
                    <a:pt x="337" y="137"/>
                  </a:cubicBezTo>
                  <a:cubicBezTo>
                    <a:pt x="339" y="137"/>
                    <a:pt x="343" y="137"/>
                    <a:pt x="346" y="13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23" name="Freeform 150">
              <a:extLst>
                <a:ext uri="{FF2B5EF4-FFF2-40B4-BE49-F238E27FC236}">
                  <a16:creationId xmlns:a16="http://schemas.microsoft.com/office/drawing/2014/main" id="{22C524E4-2B42-47D5-A120-28AFA7B45A66}"/>
                </a:ext>
              </a:extLst>
            </p:cNvPr>
            <p:cNvSpPr>
              <a:spLocks/>
            </p:cNvSpPr>
            <p:nvPr/>
          </p:nvSpPr>
          <p:spPr bwMode="auto">
            <a:xfrm>
              <a:off x="4192767" y="3797922"/>
              <a:ext cx="658812" cy="610011"/>
            </a:xfrm>
            <a:custGeom>
              <a:avLst/>
              <a:gdLst/>
              <a:ahLst/>
              <a:cxnLst>
                <a:cxn ang="0">
                  <a:pos x="252" y="209"/>
                </a:cxn>
                <a:cxn ang="0">
                  <a:pos x="251" y="213"/>
                </a:cxn>
                <a:cxn ang="0">
                  <a:pos x="242" y="210"/>
                </a:cxn>
                <a:cxn ang="0">
                  <a:pos x="232" y="220"/>
                </a:cxn>
                <a:cxn ang="0">
                  <a:pos x="219" y="230"/>
                </a:cxn>
                <a:cxn ang="0">
                  <a:pos x="208" y="218"/>
                </a:cxn>
                <a:cxn ang="0">
                  <a:pos x="198" y="209"/>
                </a:cxn>
                <a:cxn ang="0">
                  <a:pos x="190" y="220"/>
                </a:cxn>
                <a:cxn ang="0">
                  <a:pos x="179" y="229"/>
                </a:cxn>
                <a:cxn ang="0">
                  <a:pos x="165" y="233"/>
                </a:cxn>
                <a:cxn ang="0">
                  <a:pos x="149" y="232"/>
                </a:cxn>
                <a:cxn ang="0">
                  <a:pos x="146" y="221"/>
                </a:cxn>
                <a:cxn ang="0">
                  <a:pos x="120" y="180"/>
                </a:cxn>
                <a:cxn ang="0">
                  <a:pos x="92" y="153"/>
                </a:cxn>
                <a:cxn ang="0">
                  <a:pos x="69" y="137"/>
                </a:cxn>
                <a:cxn ang="0">
                  <a:pos x="57" y="139"/>
                </a:cxn>
                <a:cxn ang="0">
                  <a:pos x="53" y="143"/>
                </a:cxn>
                <a:cxn ang="0">
                  <a:pos x="51" y="133"/>
                </a:cxn>
                <a:cxn ang="0">
                  <a:pos x="54" y="116"/>
                </a:cxn>
                <a:cxn ang="0">
                  <a:pos x="48" y="99"/>
                </a:cxn>
                <a:cxn ang="0">
                  <a:pos x="31" y="82"/>
                </a:cxn>
                <a:cxn ang="0">
                  <a:pos x="9" y="78"/>
                </a:cxn>
                <a:cxn ang="0">
                  <a:pos x="0" y="65"/>
                </a:cxn>
                <a:cxn ang="0">
                  <a:pos x="4" y="52"/>
                </a:cxn>
                <a:cxn ang="0">
                  <a:pos x="22" y="42"/>
                </a:cxn>
                <a:cxn ang="0">
                  <a:pos x="36" y="33"/>
                </a:cxn>
                <a:cxn ang="0">
                  <a:pos x="59" y="8"/>
                </a:cxn>
                <a:cxn ang="0">
                  <a:pos x="69" y="0"/>
                </a:cxn>
                <a:cxn ang="0">
                  <a:pos x="85" y="2"/>
                </a:cxn>
                <a:cxn ang="0">
                  <a:pos x="93" y="4"/>
                </a:cxn>
                <a:cxn ang="0">
                  <a:pos x="100" y="13"/>
                </a:cxn>
                <a:cxn ang="0">
                  <a:pos x="111" y="17"/>
                </a:cxn>
                <a:cxn ang="0">
                  <a:pos x="119" y="20"/>
                </a:cxn>
                <a:cxn ang="0">
                  <a:pos x="120" y="31"/>
                </a:cxn>
                <a:cxn ang="0">
                  <a:pos x="124" y="46"/>
                </a:cxn>
                <a:cxn ang="0">
                  <a:pos x="142" y="65"/>
                </a:cxn>
                <a:cxn ang="0">
                  <a:pos x="165" y="72"/>
                </a:cxn>
                <a:cxn ang="0">
                  <a:pos x="182" y="69"/>
                </a:cxn>
                <a:cxn ang="0">
                  <a:pos x="195" y="52"/>
                </a:cxn>
                <a:cxn ang="0">
                  <a:pos x="207" y="48"/>
                </a:cxn>
                <a:cxn ang="0">
                  <a:pos x="214" y="58"/>
                </a:cxn>
                <a:cxn ang="0">
                  <a:pos x="223" y="76"/>
                </a:cxn>
                <a:cxn ang="0">
                  <a:pos x="228" y="82"/>
                </a:cxn>
                <a:cxn ang="0">
                  <a:pos x="226" y="86"/>
                </a:cxn>
                <a:cxn ang="0">
                  <a:pos x="214" y="92"/>
                </a:cxn>
                <a:cxn ang="0">
                  <a:pos x="202" y="104"/>
                </a:cxn>
                <a:cxn ang="0">
                  <a:pos x="199" y="117"/>
                </a:cxn>
                <a:cxn ang="0">
                  <a:pos x="197" y="132"/>
                </a:cxn>
                <a:cxn ang="0">
                  <a:pos x="194" y="152"/>
                </a:cxn>
                <a:cxn ang="0">
                  <a:pos x="201" y="163"/>
                </a:cxn>
                <a:cxn ang="0">
                  <a:pos x="212" y="169"/>
                </a:cxn>
                <a:cxn ang="0">
                  <a:pos x="223" y="170"/>
                </a:cxn>
                <a:cxn ang="0">
                  <a:pos x="234" y="174"/>
                </a:cxn>
                <a:cxn ang="0">
                  <a:pos x="242" y="188"/>
                </a:cxn>
                <a:cxn ang="0">
                  <a:pos x="248" y="198"/>
                </a:cxn>
                <a:cxn ang="0">
                  <a:pos x="252" y="205"/>
                </a:cxn>
              </a:cxnLst>
              <a:rect l="0" t="0" r="r" b="b"/>
              <a:pathLst>
                <a:path w="253" h="233">
                  <a:moveTo>
                    <a:pt x="252" y="205"/>
                  </a:moveTo>
                  <a:cubicBezTo>
                    <a:pt x="253" y="206"/>
                    <a:pt x="252" y="208"/>
                    <a:pt x="252" y="209"/>
                  </a:cubicBezTo>
                  <a:cubicBezTo>
                    <a:pt x="252" y="211"/>
                    <a:pt x="251" y="214"/>
                    <a:pt x="251" y="214"/>
                  </a:cubicBezTo>
                  <a:cubicBezTo>
                    <a:pt x="251" y="214"/>
                    <a:pt x="251" y="213"/>
                    <a:pt x="251" y="213"/>
                  </a:cubicBezTo>
                  <a:cubicBezTo>
                    <a:pt x="251" y="213"/>
                    <a:pt x="249" y="212"/>
                    <a:pt x="248" y="212"/>
                  </a:cubicBezTo>
                  <a:cubicBezTo>
                    <a:pt x="247" y="212"/>
                    <a:pt x="244" y="210"/>
                    <a:pt x="242" y="210"/>
                  </a:cubicBezTo>
                  <a:cubicBezTo>
                    <a:pt x="241" y="210"/>
                    <a:pt x="237" y="212"/>
                    <a:pt x="236" y="213"/>
                  </a:cubicBezTo>
                  <a:cubicBezTo>
                    <a:pt x="234" y="214"/>
                    <a:pt x="233" y="218"/>
                    <a:pt x="232" y="220"/>
                  </a:cubicBezTo>
                  <a:cubicBezTo>
                    <a:pt x="230" y="222"/>
                    <a:pt x="226" y="227"/>
                    <a:pt x="224" y="228"/>
                  </a:cubicBezTo>
                  <a:cubicBezTo>
                    <a:pt x="223" y="229"/>
                    <a:pt x="220" y="230"/>
                    <a:pt x="219" y="230"/>
                  </a:cubicBezTo>
                  <a:cubicBezTo>
                    <a:pt x="217" y="230"/>
                    <a:pt x="213" y="229"/>
                    <a:pt x="212" y="227"/>
                  </a:cubicBezTo>
                  <a:cubicBezTo>
                    <a:pt x="210" y="226"/>
                    <a:pt x="209" y="220"/>
                    <a:pt x="208" y="218"/>
                  </a:cubicBezTo>
                  <a:cubicBezTo>
                    <a:pt x="207" y="217"/>
                    <a:pt x="205" y="213"/>
                    <a:pt x="204" y="212"/>
                  </a:cubicBezTo>
                  <a:cubicBezTo>
                    <a:pt x="203" y="211"/>
                    <a:pt x="200" y="208"/>
                    <a:pt x="198" y="209"/>
                  </a:cubicBezTo>
                  <a:cubicBezTo>
                    <a:pt x="197" y="209"/>
                    <a:pt x="195" y="212"/>
                    <a:pt x="195" y="213"/>
                  </a:cubicBezTo>
                  <a:cubicBezTo>
                    <a:pt x="193" y="215"/>
                    <a:pt x="191" y="218"/>
                    <a:pt x="190" y="220"/>
                  </a:cubicBezTo>
                  <a:cubicBezTo>
                    <a:pt x="189" y="221"/>
                    <a:pt x="185" y="223"/>
                    <a:pt x="184" y="224"/>
                  </a:cubicBezTo>
                  <a:cubicBezTo>
                    <a:pt x="182" y="225"/>
                    <a:pt x="180" y="228"/>
                    <a:pt x="179" y="229"/>
                  </a:cubicBezTo>
                  <a:cubicBezTo>
                    <a:pt x="177" y="230"/>
                    <a:pt x="174" y="231"/>
                    <a:pt x="172" y="231"/>
                  </a:cubicBezTo>
                  <a:cubicBezTo>
                    <a:pt x="170" y="231"/>
                    <a:pt x="167" y="232"/>
                    <a:pt x="165" y="233"/>
                  </a:cubicBezTo>
                  <a:cubicBezTo>
                    <a:pt x="162" y="233"/>
                    <a:pt x="157" y="233"/>
                    <a:pt x="155" y="232"/>
                  </a:cubicBezTo>
                  <a:cubicBezTo>
                    <a:pt x="154" y="232"/>
                    <a:pt x="151" y="232"/>
                    <a:pt x="149" y="232"/>
                  </a:cubicBezTo>
                  <a:cubicBezTo>
                    <a:pt x="149" y="232"/>
                    <a:pt x="149" y="231"/>
                    <a:pt x="149" y="231"/>
                  </a:cubicBezTo>
                  <a:cubicBezTo>
                    <a:pt x="148" y="229"/>
                    <a:pt x="147" y="223"/>
                    <a:pt x="146" y="221"/>
                  </a:cubicBezTo>
                  <a:cubicBezTo>
                    <a:pt x="145" y="216"/>
                    <a:pt x="141" y="208"/>
                    <a:pt x="138" y="204"/>
                  </a:cubicBezTo>
                  <a:cubicBezTo>
                    <a:pt x="134" y="198"/>
                    <a:pt x="125" y="186"/>
                    <a:pt x="120" y="180"/>
                  </a:cubicBezTo>
                  <a:cubicBezTo>
                    <a:pt x="116" y="175"/>
                    <a:pt x="105" y="167"/>
                    <a:pt x="101" y="163"/>
                  </a:cubicBezTo>
                  <a:cubicBezTo>
                    <a:pt x="99" y="160"/>
                    <a:pt x="94" y="156"/>
                    <a:pt x="92" y="153"/>
                  </a:cubicBezTo>
                  <a:cubicBezTo>
                    <a:pt x="88" y="150"/>
                    <a:pt x="81" y="144"/>
                    <a:pt x="77" y="141"/>
                  </a:cubicBezTo>
                  <a:cubicBezTo>
                    <a:pt x="75" y="140"/>
                    <a:pt x="71" y="137"/>
                    <a:pt x="69" y="137"/>
                  </a:cubicBezTo>
                  <a:cubicBezTo>
                    <a:pt x="67" y="136"/>
                    <a:pt x="63" y="135"/>
                    <a:pt x="61" y="136"/>
                  </a:cubicBezTo>
                  <a:cubicBezTo>
                    <a:pt x="60" y="136"/>
                    <a:pt x="57" y="137"/>
                    <a:pt x="57" y="139"/>
                  </a:cubicBezTo>
                  <a:cubicBezTo>
                    <a:pt x="56" y="139"/>
                    <a:pt x="57" y="142"/>
                    <a:pt x="56" y="142"/>
                  </a:cubicBezTo>
                  <a:cubicBezTo>
                    <a:pt x="55" y="143"/>
                    <a:pt x="53" y="143"/>
                    <a:pt x="53" y="143"/>
                  </a:cubicBezTo>
                  <a:cubicBezTo>
                    <a:pt x="52" y="142"/>
                    <a:pt x="52" y="139"/>
                    <a:pt x="52" y="138"/>
                  </a:cubicBezTo>
                  <a:cubicBezTo>
                    <a:pt x="52" y="137"/>
                    <a:pt x="51" y="134"/>
                    <a:pt x="51" y="133"/>
                  </a:cubicBezTo>
                  <a:cubicBezTo>
                    <a:pt x="51" y="131"/>
                    <a:pt x="53" y="128"/>
                    <a:pt x="53" y="126"/>
                  </a:cubicBezTo>
                  <a:cubicBezTo>
                    <a:pt x="53" y="124"/>
                    <a:pt x="54" y="119"/>
                    <a:pt x="54" y="116"/>
                  </a:cubicBezTo>
                  <a:cubicBezTo>
                    <a:pt x="54" y="114"/>
                    <a:pt x="53" y="110"/>
                    <a:pt x="53" y="108"/>
                  </a:cubicBezTo>
                  <a:cubicBezTo>
                    <a:pt x="52" y="106"/>
                    <a:pt x="50" y="101"/>
                    <a:pt x="48" y="99"/>
                  </a:cubicBezTo>
                  <a:cubicBezTo>
                    <a:pt x="46" y="95"/>
                    <a:pt x="39" y="89"/>
                    <a:pt x="36" y="86"/>
                  </a:cubicBezTo>
                  <a:cubicBezTo>
                    <a:pt x="35" y="85"/>
                    <a:pt x="32" y="83"/>
                    <a:pt x="31" y="82"/>
                  </a:cubicBezTo>
                  <a:cubicBezTo>
                    <a:pt x="28" y="81"/>
                    <a:pt x="22" y="80"/>
                    <a:pt x="18" y="79"/>
                  </a:cubicBezTo>
                  <a:cubicBezTo>
                    <a:pt x="16" y="79"/>
                    <a:pt x="11" y="79"/>
                    <a:pt x="9" y="78"/>
                  </a:cubicBezTo>
                  <a:cubicBezTo>
                    <a:pt x="7" y="77"/>
                    <a:pt x="3" y="74"/>
                    <a:pt x="2" y="72"/>
                  </a:cubicBezTo>
                  <a:cubicBezTo>
                    <a:pt x="1" y="70"/>
                    <a:pt x="0" y="67"/>
                    <a:pt x="0" y="65"/>
                  </a:cubicBezTo>
                  <a:cubicBezTo>
                    <a:pt x="0" y="63"/>
                    <a:pt x="0" y="60"/>
                    <a:pt x="1" y="58"/>
                  </a:cubicBezTo>
                  <a:cubicBezTo>
                    <a:pt x="1" y="56"/>
                    <a:pt x="3" y="53"/>
                    <a:pt x="4" y="52"/>
                  </a:cubicBezTo>
                  <a:cubicBezTo>
                    <a:pt x="7" y="49"/>
                    <a:pt x="13" y="45"/>
                    <a:pt x="16" y="44"/>
                  </a:cubicBezTo>
                  <a:cubicBezTo>
                    <a:pt x="17" y="43"/>
                    <a:pt x="20" y="43"/>
                    <a:pt x="22" y="42"/>
                  </a:cubicBezTo>
                  <a:cubicBezTo>
                    <a:pt x="23" y="41"/>
                    <a:pt x="27" y="40"/>
                    <a:pt x="29" y="39"/>
                  </a:cubicBezTo>
                  <a:cubicBezTo>
                    <a:pt x="31" y="38"/>
                    <a:pt x="34" y="34"/>
                    <a:pt x="36" y="33"/>
                  </a:cubicBezTo>
                  <a:cubicBezTo>
                    <a:pt x="39" y="30"/>
                    <a:pt x="44" y="23"/>
                    <a:pt x="47" y="20"/>
                  </a:cubicBezTo>
                  <a:cubicBezTo>
                    <a:pt x="50" y="17"/>
                    <a:pt x="56" y="11"/>
                    <a:pt x="59" y="8"/>
                  </a:cubicBezTo>
                  <a:cubicBezTo>
                    <a:pt x="61" y="6"/>
                    <a:pt x="63" y="3"/>
                    <a:pt x="65" y="1"/>
                  </a:cubicBezTo>
                  <a:cubicBezTo>
                    <a:pt x="67" y="0"/>
                    <a:pt x="69" y="0"/>
                    <a:pt x="69" y="0"/>
                  </a:cubicBezTo>
                  <a:cubicBezTo>
                    <a:pt x="72" y="0"/>
                    <a:pt x="77" y="0"/>
                    <a:pt x="80" y="0"/>
                  </a:cubicBezTo>
                  <a:cubicBezTo>
                    <a:pt x="81" y="0"/>
                    <a:pt x="83" y="2"/>
                    <a:pt x="85" y="2"/>
                  </a:cubicBezTo>
                  <a:cubicBezTo>
                    <a:pt x="86" y="2"/>
                    <a:pt x="89" y="2"/>
                    <a:pt x="90" y="2"/>
                  </a:cubicBezTo>
                  <a:cubicBezTo>
                    <a:pt x="91" y="3"/>
                    <a:pt x="93" y="4"/>
                    <a:pt x="93" y="4"/>
                  </a:cubicBezTo>
                  <a:cubicBezTo>
                    <a:pt x="94" y="5"/>
                    <a:pt x="95" y="8"/>
                    <a:pt x="95" y="9"/>
                  </a:cubicBezTo>
                  <a:cubicBezTo>
                    <a:pt x="96" y="10"/>
                    <a:pt x="99" y="12"/>
                    <a:pt x="100" y="13"/>
                  </a:cubicBezTo>
                  <a:cubicBezTo>
                    <a:pt x="101" y="14"/>
                    <a:pt x="104" y="15"/>
                    <a:pt x="105" y="15"/>
                  </a:cubicBezTo>
                  <a:cubicBezTo>
                    <a:pt x="106" y="16"/>
                    <a:pt x="109" y="17"/>
                    <a:pt x="111" y="17"/>
                  </a:cubicBezTo>
                  <a:cubicBezTo>
                    <a:pt x="112" y="17"/>
                    <a:pt x="115" y="17"/>
                    <a:pt x="116" y="17"/>
                  </a:cubicBezTo>
                  <a:cubicBezTo>
                    <a:pt x="117" y="17"/>
                    <a:pt x="119" y="19"/>
                    <a:pt x="119" y="20"/>
                  </a:cubicBezTo>
                  <a:cubicBezTo>
                    <a:pt x="120" y="21"/>
                    <a:pt x="121" y="25"/>
                    <a:pt x="121" y="26"/>
                  </a:cubicBezTo>
                  <a:cubicBezTo>
                    <a:pt x="121" y="27"/>
                    <a:pt x="120" y="30"/>
                    <a:pt x="120" y="31"/>
                  </a:cubicBezTo>
                  <a:cubicBezTo>
                    <a:pt x="120" y="32"/>
                    <a:pt x="120" y="35"/>
                    <a:pt x="121" y="36"/>
                  </a:cubicBezTo>
                  <a:cubicBezTo>
                    <a:pt x="122" y="39"/>
                    <a:pt x="123" y="44"/>
                    <a:pt x="124" y="46"/>
                  </a:cubicBezTo>
                  <a:cubicBezTo>
                    <a:pt x="125" y="49"/>
                    <a:pt x="130" y="55"/>
                    <a:pt x="133" y="57"/>
                  </a:cubicBezTo>
                  <a:cubicBezTo>
                    <a:pt x="135" y="59"/>
                    <a:pt x="139" y="63"/>
                    <a:pt x="142" y="65"/>
                  </a:cubicBezTo>
                  <a:cubicBezTo>
                    <a:pt x="144" y="67"/>
                    <a:pt x="149" y="69"/>
                    <a:pt x="152" y="70"/>
                  </a:cubicBezTo>
                  <a:cubicBezTo>
                    <a:pt x="155" y="71"/>
                    <a:pt x="162" y="72"/>
                    <a:pt x="165" y="72"/>
                  </a:cubicBezTo>
                  <a:cubicBezTo>
                    <a:pt x="167" y="72"/>
                    <a:pt x="172" y="72"/>
                    <a:pt x="174" y="72"/>
                  </a:cubicBezTo>
                  <a:cubicBezTo>
                    <a:pt x="176" y="72"/>
                    <a:pt x="180" y="70"/>
                    <a:pt x="182" y="69"/>
                  </a:cubicBezTo>
                  <a:cubicBezTo>
                    <a:pt x="185" y="67"/>
                    <a:pt x="189" y="62"/>
                    <a:pt x="191" y="59"/>
                  </a:cubicBezTo>
                  <a:cubicBezTo>
                    <a:pt x="192" y="58"/>
                    <a:pt x="194" y="54"/>
                    <a:pt x="195" y="52"/>
                  </a:cubicBezTo>
                  <a:cubicBezTo>
                    <a:pt x="196" y="51"/>
                    <a:pt x="199" y="48"/>
                    <a:pt x="200" y="48"/>
                  </a:cubicBezTo>
                  <a:cubicBezTo>
                    <a:pt x="202" y="47"/>
                    <a:pt x="206" y="48"/>
                    <a:pt x="207" y="48"/>
                  </a:cubicBezTo>
                  <a:cubicBezTo>
                    <a:pt x="209" y="49"/>
                    <a:pt x="211" y="50"/>
                    <a:pt x="212" y="51"/>
                  </a:cubicBezTo>
                  <a:cubicBezTo>
                    <a:pt x="213" y="53"/>
                    <a:pt x="213" y="56"/>
                    <a:pt x="214" y="58"/>
                  </a:cubicBezTo>
                  <a:cubicBezTo>
                    <a:pt x="215" y="61"/>
                    <a:pt x="217" y="66"/>
                    <a:pt x="218" y="69"/>
                  </a:cubicBezTo>
                  <a:cubicBezTo>
                    <a:pt x="219" y="70"/>
                    <a:pt x="222" y="74"/>
                    <a:pt x="223" y="76"/>
                  </a:cubicBezTo>
                  <a:cubicBezTo>
                    <a:pt x="225" y="77"/>
                    <a:pt x="227" y="80"/>
                    <a:pt x="228" y="82"/>
                  </a:cubicBezTo>
                  <a:cubicBezTo>
                    <a:pt x="228" y="82"/>
                    <a:pt x="228" y="82"/>
                    <a:pt x="228" y="82"/>
                  </a:cubicBezTo>
                  <a:cubicBezTo>
                    <a:pt x="228" y="82"/>
                    <a:pt x="228" y="82"/>
                    <a:pt x="228" y="83"/>
                  </a:cubicBezTo>
                  <a:cubicBezTo>
                    <a:pt x="227" y="83"/>
                    <a:pt x="227" y="85"/>
                    <a:pt x="226" y="86"/>
                  </a:cubicBezTo>
                  <a:cubicBezTo>
                    <a:pt x="225" y="87"/>
                    <a:pt x="222" y="89"/>
                    <a:pt x="221" y="89"/>
                  </a:cubicBezTo>
                  <a:cubicBezTo>
                    <a:pt x="219" y="90"/>
                    <a:pt x="216" y="91"/>
                    <a:pt x="214" y="92"/>
                  </a:cubicBezTo>
                  <a:cubicBezTo>
                    <a:pt x="213" y="93"/>
                    <a:pt x="209" y="96"/>
                    <a:pt x="208" y="98"/>
                  </a:cubicBezTo>
                  <a:cubicBezTo>
                    <a:pt x="206" y="99"/>
                    <a:pt x="204" y="102"/>
                    <a:pt x="202" y="104"/>
                  </a:cubicBezTo>
                  <a:cubicBezTo>
                    <a:pt x="201" y="105"/>
                    <a:pt x="200" y="108"/>
                    <a:pt x="199" y="109"/>
                  </a:cubicBezTo>
                  <a:cubicBezTo>
                    <a:pt x="199" y="111"/>
                    <a:pt x="199" y="115"/>
                    <a:pt x="199" y="117"/>
                  </a:cubicBezTo>
                  <a:cubicBezTo>
                    <a:pt x="199" y="119"/>
                    <a:pt x="199" y="122"/>
                    <a:pt x="199" y="124"/>
                  </a:cubicBezTo>
                  <a:cubicBezTo>
                    <a:pt x="199" y="126"/>
                    <a:pt x="197" y="130"/>
                    <a:pt x="197" y="132"/>
                  </a:cubicBezTo>
                  <a:cubicBezTo>
                    <a:pt x="196" y="134"/>
                    <a:pt x="196" y="140"/>
                    <a:pt x="195" y="142"/>
                  </a:cubicBezTo>
                  <a:cubicBezTo>
                    <a:pt x="195" y="145"/>
                    <a:pt x="194" y="150"/>
                    <a:pt x="194" y="152"/>
                  </a:cubicBezTo>
                  <a:cubicBezTo>
                    <a:pt x="195" y="155"/>
                    <a:pt x="195" y="159"/>
                    <a:pt x="196" y="161"/>
                  </a:cubicBezTo>
                  <a:cubicBezTo>
                    <a:pt x="197" y="162"/>
                    <a:pt x="199" y="163"/>
                    <a:pt x="201" y="163"/>
                  </a:cubicBezTo>
                  <a:cubicBezTo>
                    <a:pt x="202" y="164"/>
                    <a:pt x="204" y="164"/>
                    <a:pt x="205" y="164"/>
                  </a:cubicBezTo>
                  <a:cubicBezTo>
                    <a:pt x="207" y="165"/>
                    <a:pt x="210" y="168"/>
                    <a:pt x="212" y="169"/>
                  </a:cubicBezTo>
                  <a:cubicBezTo>
                    <a:pt x="213" y="170"/>
                    <a:pt x="216" y="171"/>
                    <a:pt x="217" y="171"/>
                  </a:cubicBezTo>
                  <a:cubicBezTo>
                    <a:pt x="219" y="171"/>
                    <a:pt x="222" y="170"/>
                    <a:pt x="223" y="170"/>
                  </a:cubicBezTo>
                  <a:cubicBezTo>
                    <a:pt x="224" y="170"/>
                    <a:pt x="227" y="171"/>
                    <a:pt x="228" y="171"/>
                  </a:cubicBezTo>
                  <a:cubicBezTo>
                    <a:pt x="230" y="172"/>
                    <a:pt x="233" y="173"/>
                    <a:pt x="234" y="174"/>
                  </a:cubicBezTo>
                  <a:cubicBezTo>
                    <a:pt x="236" y="176"/>
                    <a:pt x="237" y="180"/>
                    <a:pt x="238" y="182"/>
                  </a:cubicBezTo>
                  <a:cubicBezTo>
                    <a:pt x="239" y="184"/>
                    <a:pt x="241" y="186"/>
                    <a:pt x="242" y="188"/>
                  </a:cubicBezTo>
                  <a:cubicBezTo>
                    <a:pt x="243" y="189"/>
                    <a:pt x="245" y="190"/>
                    <a:pt x="245" y="191"/>
                  </a:cubicBezTo>
                  <a:cubicBezTo>
                    <a:pt x="246" y="193"/>
                    <a:pt x="248" y="196"/>
                    <a:pt x="248" y="198"/>
                  </a:cubicBezTo>
                  <a:cubicBezTo>
                    <a:pt x="249" y="199"/>
                    <a:pt x="249" y="201"/>
                    <a:pt x="250" y="202"/>
                  </a:cubicBezTo>
                  <a:cubicBezTo>
                    <a:pt x="250" y="203"/>
                    <a:pt x="252" y="204"/>
                    <a:pt x="252" y="20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24" name="Freeform 151">
              <a:extLst>
                <a:ext uri="{FF2B5EF4-FFF2-40B4-BE49-F238E27FC236}">
                  <a16:creationId xmlns:a16="http://schemas.microsoft.com/office/drawing/2014/main" id="{BA4ED633-8247-4549-9D31-A477FB93546A}"/>
                </a:ext>
              </a:extLst>
            </p:cNvPr>
            <p:cNvSpPr>
              <a:spLocks/>
            </p:cNvSpPr>
            <p:nvPr/>
          </p:nvSpPr>
          <p:spPr bwMode="auto">
            <a:xfrm>
              <a:off x="4444904" y="2773104"/>
              <a:ext cx="384984" cy="506987"/>
            </a:xfrm>
            <a:custGeom>
              <a:avLst/>
              <a:gdLst/>
              <a:ahLst/>
              <a:cxnLst>
                <a:cxn ang="0">
                  <a:pos x="145" y="174"/>
                </a:cxn>
                <a:cxn ang="0">
                  <a:pos x="133" y="184"/>
                </a:cxn>
                <a:cxn ang="0">
                  <a:pos x="118" y="188"/>
                </a:cxn>
                <a:cxn ang="0">
                  <a:pos x="104" y="193"/>
                </a:cxn>
                <a:cxn ang="0">
                  <a:pos x="88" y="190"/>
                </a:cxn>
                <a:cxn ang="0">
                  <a:pos x="73" y="187"/>
                </a:cxn>
                <a:cxn ang="0">
                  <a:pos x="60" y="182"/>
                </a:cxn>
                <a:cxn ang="0">
                  <a:pos x="44" y="170"/>
                </a:cxn>
                <a:cxn ang="0">
                  <a:pos x="40" y="152"/>
                </a:cxn>
                <a:cxn ang="0">
                  <a:pos x="46" y="138"/>
                </a:cxn>
                <a:cxn ang="0">
                  <a:pos x="47" y="127"/>
                </a:cxn>
                <a:cxn ang="0">
                  <a:pos x="34" y="120"/>
                </a:cxn>
                <a:cxn ang="0">
                  <a:pos x="34" y="109"/>
                </a:cxn>
                <a:cxn ang="0">
                  <a:pos x="31" y="100"/>
                </a:cxn>
                <a:cxn ang="0">
                  <a:pos x="29" y="107"/>
                </a:cxn>
                <a:cxn ang="0">
                  <a:pos x="23" y="112"/>
                </a:cxn>
                <a:cxn ang="0">
                  <a:pos x="19" y="103"/>
                </a:cxn>
                <a:cxn ang="0">
                  <a:pos x="17" y="93"/>
                </a:cxn>
                <a:cxn ang="0">
                  <a:pos x="6" y="89"/>
                </a:cxn>
                <a:cxn ang="0">
                  <a:pos x="0" y="69"/>
                </a:cxn>
                <a:cxn ang="0">
                  <a:pos x="4" y="45"/>
                </a:cxn>
                <a:cxn ang="0">
                  <a:pos x="3" y="36"/>
                </a:cxn>
                <a:cxn ang="0">
                  <a:pos x="18" y="34"/>
                </a:cxn>
                <a:cxn ang="0">
                  <a:pos x="28" y="26"/>
                </a:cxn>
                <a:cxn ang="0">
                  <a:pos x="32" y="13"/>
                </a:cxn>
                <a:cxn ang="0">
                  <a:pos x="49" y="5"/>
                </a:cxn>
                <a:cxn ang="0">
                  <a:pos x="72" y="1"/>
                </a:cxn>
                <a:cxn ang="0">
                  <a:pos x="99" y="10"/>
                </a:cxn>
                <a:cxn ang="0">
                  <a:pos x="108" y="24"/>
                </a:cxn>
                <a:cxn ang="0">
                  <a:pos x="128" y="35"/>
                </a:cxn>
                <a:cxn ang="0">
                  <a:pos x="143" y="54"/>
                </a:cxn>
                <a:cxn ang="0">
                  <a:pos x="147" y="70"/>
                </a:cxn>
                <a:cxn ang="0">
                  <a:pos x="143" y="76"/>
                </a:cxn>
                <a:cxn ang="0">
                  <a:pos x="134" y="102"/>
                </a:cxn>
                <a:cxn ang="0">
                  <a:pos x="132" y="121"/>
                </a:cxn>
                <a:cxn ang="0">
                  <a:pos x="138" y="142"/>
                </a:cxn>
                <a:cxn ang="0">
                  <a:pos x="146" y="165"/>
                </a:cxn>
              </a:cxnLst>
              <a:rect l="0" t="0" r="r" b="b"/>
              <a:pathLst>
                <a:path w="147" h="194">
                  <a:moveTo>
                    <a:pt x="146" y="172"/>
                  </a:moveTo>
                  <a:cubicBezTo>
                    <a:pt x="146" y="173"/>
                    <a:pt x="145" y="173"/>
                    <a:pt x="145" y="174"/>
                  </a:cubicBezTo>
                  <a:cubicBezTo>
                    <a:pt x="145" y="175"/>
                    <a:pt x="143" y="179"/>
                    <a:pt x="141" y="180"/>
                  </a:cubicBezTo>
                  <a:cubicBezTo>
                    <a:pt x="140" y="182"/>
                    <a:pt x="135" y="183"/>
                    <a:pt x="133" y="184"/>
                  </a:cubicBezTo>
                  <a:cubicBezTo>
                    <a:pt x="130" y="185"/>
                    <a:pt x="125" y="183"/>
                    <a:pt x="122" y="184"/>
                  </a:cubicBezTo>
                  <a:cubicBezTo>
                    <a:pt x="121" y="185"/>
                    <a:pt x="120" y="187"/>
                    <a:pt x="118" y="188"/>
                  </a:cubicBezTo>
                  <a:cubicBezTo>
                    <a:pt x="117" y="189"/>
                    <a:pt x="113" y="191"/>
                    <a:pt x="111" y="192"/>
                  </a:cubicBezTo>
                  <a:cubicBezTo>
                    <a:pt x="109" y="192"/>
                    <a:pt x="106" y="193"/>
                    <a:pt x="104" y="193"/>
                  </a:cubicBezTo>
                  <a:cubicBezTo>
                    <a:pt x="102" y="194"/>
                    <a:pt x="97" y="194"/>
                    <a:pt x="94" y="193"/>
                  </a:cubicBezTo>
                  <a:cubicBezTo>
                    <a:pt x="93" y="193"/>
                    <a:pt x="90" y="190"/>
                    <a:pt x="88" y="190"/>
                  </a:cubicBezTo>
                  <a:cubicBezTo>
                    <a:pt x="86" y="189"/>
                    <a:pt x="82" y="190"/>
                    <a:pt x="80" y="189"/>
                  </a:cubicBezTo>
                  <a:cubicBezTo>
                    <a:pt x="78" y="189"/>
                    <a:pt x="75" y="187"/>
                    <a:pt x="73" y="187"/>
                  </a:cubicBezTo>
                  <a:cubicBezTo>
                    <a:pt x="72" y="186"/>
                    <a:pt x="69" y="184"/>
                    <a:pt x="68" y="184"/>
                  </a:cubicBezTo>
                  <a:cubicBezTo>
                    <a:pt x="66" y="183"/>
                    <a:pt x="62" y="183"/>
                    <a:pt x="60" y="182"/>
                  </a:cubicBezTo>
                  <a:cubicBezTo>
                    <a:pt x="57" y="181"/>
                    <a:pt x="51" y="178"/>
                    <a:pt x="48" y="176"/>
                  </a:cubicBezTo>
                  <a:cubicBezTo>
                    <a:pt x="47" y="175"/>
                    <a:pt x="45" y="172"/>
                    <a:pt x="44" y="170"/>
                  </a:cubicBezTo>
                  <a:cubicBezTo>
                    <a:pt x="43" y="169"/>
                    <a:pt x="41" y="166"/>
                    <a:pt x="40" y="164"/>
                  </a:cubicBezTo>
                  <a:cubicBezTo>
                    <a:pt x="39" y="161"/>
                    <a:pt x="40" y="155"/>
                    <a:pt x="40" y="152"/>
                  </a:cubicBezTo>
                  <a:cubicBezTo>
                    <a:pt x="40" y="150"/>
                    <a:pt x="41" y="146"/>
                    <a:pt x="42" y="145"/>
                  </a:cubicBezTo>
                  <a:cubicBezTo>
                    <a:pt x="43" y="143"/>
                    <a:pt x="45" y="140"/>
                    <a:pt x="46" y="138"/>
                  </a:cubicBezTo>
                  <a:cubicBezTo>
                    <a:pt x="46" y="137"/>
                    <a:pt x="47" y="135"/>
                    <a:pt x="47" y="134"/>
                  </a:cubicBezTo>
                  <a:cubicBezTo>
                    <a:pt x="47" y="132"/>
                    <a:pt x="48" y="128"/>
                    <a:pt x="47" y="127"/>
                  </a:cubicBezTo>
                  <a:cubicBezTo>
                    <a:pt x="46" y="125"/>
                    <a:pt x="42" y="125"/>
                    <a:pt x="40" y="124"/>
                  </a:cubicBezTo>
                  <a:cubicBezTo>
                    <a:pt x="39" y="124"/>
                    <a:pt x="36" y="122"/>
                    <a:pt x="34" y="120"/>
                  </a:cubicBezTo>
                  <a:cubicBezTo>
                    <a:pt x="33" y="119"/>
                    <a:pt x="31" y="116"/>
                    <a:pt x="31" y="114"/>
                  </a:cubicBezTo>
                  <a:cubicBezTo>
                    <a:pt x="31" y="112"/>
                    <a:pt x="34" y="110"/>
                    <a:pt x="34" y="109"/>
                  </a:cubicBezTo>
                  <a:cubicBezTo>
                    <a:pt x="34" y="107"/>
                    <a:pt x="34" y="105"/>
                    <a:pt x="33" y="103"/>
                  </a:cubicBezTo>
                  <a:cubicBezTo>
                    <a:pt x="33" y="102"/>
                    <a:pt x="32" y="100"/>
                    <a:pt x="31" y="100"/>
                  </a:cubicBezTo>
                  <a:cubicBezTo>
                    <a:pt x="30" y="100"/>
                    <a:pt x="29" y="102"/>
                    <a:pt x="29" y="102"/>
                  </a:cubicBezTo>
                  <a:cubicBezTo>
                    <a:pt x="28" y="103"/>
                    <a:pt x="29" y="106"/>
                    <a:pt x="29" y="107"/>
                  </a:cubicBezTo>
                  <a:cubicBezTo>
                    <a:pt x="29" y="108"/>
                    <a:pt x="29" y="112"/>
                    <a:pt x="27" y="113"/>
                  </a:cubicBezTo>
                  <a:cubicBezTo>
                    <a:pt x="26" y="114"/>
                    <a:pt x="24" y="112"/>
                    <a:pt x="23" y="112"/>
                  </a:cubicBezTo>
                  <a:cubicBezTo>
                    <a:pt x="22" y="111"/>
                    <a:pt x="20" y="110"/>
                    <a:pt x="19" y="109"/>
                  </a:cubicBezTo>
                  <a:cubicBezTo>
                    <a:pt x="19" y="108"/>
                    <a:pt x="19" y="105"/>
                    <a:pt x="19" y="103"/>
                  </a:cubicBezTo>
                  <a:cubicBezTo>
                    <a:pt x="19" y="101"/>
                    <a:pt x="20" y="98"/>
                    <a:pt x="19" y="96"/>
                  </a:cubicBezTo>
                  <a:cubicBezTo>
                    <a:pt x="19" y="95"/>
                    <a:pt x="18" y="94"/>
                    <a:pt x="17" y="93"/>
                  </a:cubicBezTo>
                  <a:cubicBezTo>
                    <a:pt x="16" y="92"/>
                    <a:pt x="13" y="92"/>
                    <a:pt x="12" y="92"/>
                  </a:cubicBezTo>
                  <a:cubicBezTo>
                    <a:pt x="10" y="91"/>
                    <a:pt x="7" y="90"/>
                    <a:pt x="6" y="89"/>
                  </a:cubicBezTo>
                  <a:cubicBezTo>
                    <a:pt x="4" y="88"/>
                    <a:pt x="2" y="85"/>
                    <a:pt x="1" y="84"/>
                  </a:cubicBezTo>
                  <a:cubicBezTo>
                    <a:pt x="0" y="80"/>
                    <a:pt x="0" y="73"/>
                    <a:pt x="0" y="69"/>
                  </a:cubicBezTo>
                  <a:cubicBezTo>
                    <a:pt x="0" y="65"/>
                    <a:pt x="1" y="58"/>
                    <a:pt x="1" y="55"/>
                  </a:cubicBezTo>
                  <a:cubicBezTo>
                    <a:pt x="2" y="52"/>
                    <a:pt x="3" y="47"/>
                    <a:pt x="4" y="45"/>
                  </a:cubicBezTo>
                  <a:cubicBezTo>
                    <a:pt x="4" y="43"/>
                    <a:pt x="4" y="40"/>
                    <a:pt x="4" y="38"/>
                  </a:cubicBezTo>
                  <a:cubicBezTo>
                    <a:pt x="4" y="38"/>
                    <a:pt x="4" y="37"/>
                    <a:pt x="3" y="36"/>
                  </a:cubicBezTo>
                  <a:cubicBezTo>
                    <a:pt x="5" y="36"/>
                    <a:pt x="7" y="36"/>
                    <a:pt x="8" y="36"/>
                  </a:cubicBezTo>
                  <a:cubicBezTo>
                    <a:pt x="11" y="36"/>
                    <a:pt x="16" y="35"/>
                    <a:pt x="18" y="34"/>
                  </a:cubicBezTo>
                  <a:cubicBezTo>
                    <a:pt x="20" y="33"/>
                    <a:pt x="23" y="32"/>
                    <a:pt x="24" y="31"/>
                  </a:cubicBezTo>
                  <a:cubicBezTo>
                    <a:pt x="25" y="30"/>
                    <a:pt x="28" y="28"/>
                    <a:pt x="28" y="26"/>
                  </a:cubicBezTo>
                  <a:cubicBezTo>
                    <a:pt x="29" y="25"/>
                    <a:pt x="28" y="21"/>
                    <a:pt x="29" y="20"/>
                  </a:cubicBezTo>
                  <a:cubicBezTo>
                    <a:pt x="29" y="18"/>
                    <a:pt x="31" y="14"/>
                    <a:pt x="32" y="13"/>
                  </a:cubicBezTo>
                  <a:cubicBezTo>
                    <a:pt x="34" y="11"/>
                    <a:pt x="38" y="10"/>
                    <a:pt x="40" y="9"/>
                  </a:cubicBezTo>
                  <a:cubicBezTo>
                    <a:pt x="42" y="8"/>
                    <a:pt x="47" y="6"/>
                    <a:pt x="49" y="5"/>
                  </a:cubicBezTo>
                  <a:cubicBezTo>
                    <a:pt x="51" y="5"/>
                    <a:pt x="55" y="3"/>
                    <a:pt x="57" y="3"/>
                  </a:cubicBezTo>
                  <a:cubicBezTo>
                    <a:pt x="60" y="2"/>
                    <a:pt x="68" y="0"/>
                    <a:pt x="72" y="1"/>
                  </a:cubicBezTo>
                  <a:cubicBezTo>
                    <a:pt x="76" y="1"/>
                    <a:pt x="84" y="3"/>
                    <a:pt x="88" y="4"/>
                  </a:cubicBezTo>
                  <a:cubicBezTo>
                    <a:pt x="91" y="5"/>
                    <a:pt x="97" y="8"/>
                    <a:pt x="99" y="10"/>
                  </a:cubicBezTo>
                  <a:cubicBezTo>
                    <a:pt x="100" y="11"/>
                    <a:pt x="102" y="15"/>
                    <a:pt x="103" y="16"/>
                  </a:cubicBezTo>
                  <a:cubicBezTo>
                    <a:pt x="104" y="18"/>
                    <a:pt x="106" y="22"/>
                    <a:pt x="108" y="24"/>
                  </a:cubicBezTo>
                  <a:cubicBezTo>
                    <a:pt x="110" y="26"/>
                    <a:pt x="115" y="27"/>
                    <a:pt x="118" y="29"/>
                  </a:cubicBezTo>
                  <a:cubicBezTo>
                    <a:pt x="120" y="30"/>
                    <a:pt x="125" y="33"/>
                    <a:pt x="128" y="35"/>
                  </a:cubicBezTo>
                  <a:cubicBezTo>
                    <a:pt x="130" y="36"/>
                    <a:pt x="135" y="40"/>
                    <a:pt x="137" y="42"/>
                  </a:cubicBezTo>
                  <a:cubicBezTo>
                    <a:pt x="139" y="45"/>
                    <a:pt x="142" y="51"/>
                    <a:pt x="143" y="54"/>
                  </a:cubicBezTo>
                  <a:cubicBezTo>
                    <a:pt x="144" y="56"/>
                    <a:pt x="145" y="61"/>
                    <a:pt x="145" y="64"/>
                  </a:cubicBezTo>
                  <a:cubicBezTo>
                    <a:pt x="145" y="65"/>
                    <a:pt x="146" y="69"/>
                    <a:pt x="147" y="70"/>
                  </a:cubicBezTo>
                  <a:cubicBezTo>
                    <a:pt x="147" y="70"/>
                    <a:pt x="147" y="71"/>
                    <a:pt x="147" y="71"/>
                  </a:cubicBezTo>
                  <a:cubicBezTo>
                    <a:pt x="146" y="73"/>
                    <a:pt x="144" y="75"/>
                    <a:pt x="143" y="76"/>
                  </a:cubicBezTo>
                  <a:cubicBezTo>
                    <a:pt x="142" y="79"/>
                    <a:pt x="140" y="85"/>
                    <a:pt x="139" y="89"/>
                  </a:cubicBezTo>
                  <a:cubicBezTo>
                    <a:pt x="138" y="92"/>
                    <a:pt x="135" y="99"/>
                    <a:pt x="134" y="102"/>
                  </a:cubicBezTo>
                  <a:cubicBezTo>
                    <a:pt x="134" y="105"/>
                    <a:pt x="135" y="111"/>
                    <a:pt x="134" y="114"/>
                  </a:cubicBezTo>
                  <a:cubicBezTo>
                    <a:pt x="134" y="116"/>
                    <a:pt x="132" y="119"/>
                    <a:pt x="132" y="121"/>
                  </a:cubicBezTo>
                  <a:cubicBezTo>
                    <a:pt x="131" y="124"/>
                    <a:pt x="131" y="129"/>
                    <a:pt x="132" y="132"/>
                  </a:cubicBezTo>
                  <a:cubicBezTo>
                    <a:pt x="132" y="135"/>
                    <a:pt x="137" y="139"/>
                    <a:pt x="138" y="142"/>
                  </a:cubicBezTo>
                  <a:cubicBezTo>
                    <a:pt x="139" y="144"/>
                    <a:pt x="140" y="149"/>
                    <a:pt x="141" y="152"/>
                  </a:cubicBezTo>
                  <a:cubicBezTo>
                    <a:pt x="143" y="155"/>
                    <a:pt x="146" y="161"/>
                    <a:pt x="146" y="165"/>
                  </a:cubicBezTo>
                  <a:cubicBezTo>
                    <a:pt x="147" y="167"/>
                    <a:pt x="146" y="170"/>
                    <a:pt x="146" y="17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25" name="Freeform 152">
              <a:extLst>
                <a:ext uri="{FF2B5EF4-FFF2-40B4-BE49-F238E27FC236}">
                  <a16:creationId xmlns:a16="http://schemas.microsoft.com/office/drawing/2014/main" id="{DFD24A6E-8727-4693-BC18-F2B582BAB677}"/>
                </a:ext>
              </a:extLst>
            </p:cNvPr>
            <p:cNvSpPr>
              <a:spLocks/>
            </p:cNvSpPr>
            <p:nvPr/>
          </p:nvSpPr>
          <p:spPr bwMode="auto">
            <a:xfrm>
              <a:off x="4179210" y="1902823"/>
              <a:ext cx="580188" cy="363295"/>
            </a:xfrm>
            <a:custGeom>
              <a:avLst/>
              <a:gdLst/>
              <a:ahLst/>
              <a:cxnLst>
                <a:cxn ang="0">
                  <a:pos x="16" y="21"/>
                </a:cxn>
                <a:cxn ang="0">
                  <a:pos x="17" y="20"/>
                </a:cxn>
                <a:cxn ang="0">
                  <a:pos x="25" y="12"/>
                </a:cxn>
                <a:cxn ang="0">
                  <a:pos x="36" y="6"/>
                </a:cxn>
                <a:cxn ang="0">
                  <a:pos x="44" y="3"/>
                </a:cxn>
                <a:cxn ang="0">
                  <a:pos x="44" y="3"/>
                </a:cxn>
                <a:cxn ang="0">
                  <a:pos x="55" y="0"/>
                </a:cxn>
                <a:cxn ang="0">
                  <a:pos x="64" y="3"/>
                </a:cxn>
                <a:cxn ang="0">
                  <a:pos x="73" y="8"/>
                </a:cxn>
                <a:cxn ang="0">
                  <a:pos x="80" y="14"/>
                </a:cxn>
                <a:cxn ang="0">
                  <a:pos x="92" y="14"/>
                </a:cxn>
                <a:cxn ang="0">
                  <a:pos x="104" y="12"/>
                </a:cxn>
                <a:cxn ang="0">
                  <a:pos x="126" y="6"/>
                </a:cxn>
                <a:cxn ang="0">
                  <a:pos x="138" y="9"/>
                </a:cxn>
                <a:cxn ang="0">
                  <a:pos x="153" y="17"/>
                </a:cxn>
                <a:cxn ang="0">
                  <a:pos x="169" y="25"/>
                </a:cxn>
                <a:cxn ang="0">
                  <a:pos x="179" y="32"/>
                </a:cxn>
                <a:cxn ang="0">
                  <a:pos x="189" y="34"/>
                </a:cxn>
                <a:cxn ang="0">
                  <a:pos x="194" y="37"/>
                </a:cxn>
                <a:cxn ang="0">
                  <a:pos x="195" y="46"/>
                </a:cxn>
                <a:cxn ang="0">
                  <a:pos x="199" y="62"/>
                </a:cxn>
                <a:cxn ang="0">
                  <a:pos x="202" y="74"/>
                </a:cxn>
                <a:cxn ang="0">
                  <a:pos x="205" y="92"/>
                </a:cxn>
                <a:cxn ang="0">
                  <a:pos x="212" y="100"/>
                </a:cxn>
                <a:cxn ang="0">
                  <a:pos x="214" y="105"/>
                </a:cxn>
                <a:cxn ang="0">
                  <a:pos x="215" y="107"/>
                </a:cxn>
                <a:cxn ang="0">
                  <a:pos x="215" y="116"/>
                </a:cxn>
                <a:cxn ang="0">
                  <a:pos x="218" y="121"/>
                </a:cxn>
                <a:cxn ang="0">
                  <a:pos x="222" y="127"/>
                </a:cxn>
                <a:cxn ang="0">
                  <a:pos x="221" y="131"/>
                </a:cxn>
                <a:cxn ang="0">
                  <a:pos x="221" y="133"/>
                </a:cxn>
                <a:cxn ang="0">
                  <a:pos x="221" y="138"/>
                </a:cxn>
                <a:cxn ang="0">
                  <a:pos x="214" y="139"/>
                </a:cxn>
                <a:cxn ang="0">
                  <a:pos x="202" y="139"/>
                </a:cxn>
                <a:cxn ang="0">
                  <a:pos x="189" y="136"/>
                </a:cxn>
                <a:cxn ang="0">
                  <a:pos x="171" y="131"/>
                </a:cxn>
                <a:cxn ang="0">
                  <a:pos x="150" y="128"/>
                </a:cxn>
                <a:cxn ang="0">
                  <a:pos x="133" y="128"/>
                </a:cxn>
                <a:cxn ang="0">
                  <a:pos x="119" y="128"/>
                </a:cxn>
                <a:cxn ang="0">
                  <a:pos x="107" y="134"/>
                </a:cxn>
                <a:cxn ang="0">
                  <a:pos x="99" y="137"/>
                </a:cxn>
                <a:cxn ang="0">
                  <a:pos x="85" y="137"/>
                </a:cxn>
                <a:cxn ang="0">
                  <a:pos x="78" y="136"/>
                </a:cxn>
                <a:cxn ang="0">
                  <a:pos x="77" y="136"/>
                </a:cxn>
                <a:cxn ang="0">
                  <a:pos x="73" y="130"/>
                </a:cxn>
                <a:cxn ang="0">
                  <a:pos x="61" y="126"/>
                </a:cxn>
                <a:cxn ang="0">
                  <a:pos x="51" y="126"/>
                </a:cxn>
                <a:cxn ang="0">
                  <a:pos x="38" y="124"/>
                </a:cxn>
                <a:cxn ang="0">
                  <a:pos x="31" y="119"/>
                </a:cxn>
                <a:cxn ang="0">
                  <a:pos x="28" y="110"/>
                </a:cxn>
                <a:cxn ang="0">
                  <a:pos x="28" y="99"/>
                </a:cxn>
                <a:cxn ang="0">
                  <a:pos x="23" y="90"/>
                </a:cxn>
                <a:cxn ang="0">
                  <a:pos x="22" y="83"/>
                </a:cxn>
                <a:cxn ang="0">
                  <a:pos x="18" y="69"/>
                </a:cxn>
                <a:cxn ang="0">
                  <a:pos x="12" y="63"/>
                </a:cxn>
                <a:cxn ang="0">
                  <a:pos x="6" y="59"/>
                </a:cxn>
                <a:cxn ang="0">
                  <a:pos x="1" y="54"/>
                </a:cxn>
                <a:cxn ang="0">
                  <a:pos x="1" y="42"/>
                </a:cxn>
                <a:cxn ang="0">
                  <a:pos x="3" y="33"/>
                </a:cxn>
                <a:cxn ang="0">
                  <a:pos x="8" y="26"/>
                </a:cxn>
                <a:cxn ang="0">
                  <a:pos x="16" y="21"/>
                </a:cxn>
              </a:cxnLst>
              <a:rect l="0" t="0" r="r" b="b"/>
              <a:pathLst>
                <a:path w="222" h="139">
                  <a:moveTo>
                    <a:pt x="16" y="21"/>
                  </a:moveTo>
                  <a:cubicBezTo>
                    <a:pt x="16" y="21"/>
                    <a:pt x="16" y="20"/>
                    <a:pt x="17" y="20"/>
                  </a:cubicBezTo>
                  <a:cubicBezTo>
                    <a:pt x="19" y="18"/>
                    <a:pt x="23" y="13"/>
                    <a:pt x="25" y="12"/>
                  </a:cubicBezTo>
                  <a:cubicBezTo>
                    <a:pt x="28" y="10"/>
                    <a:pt x="34" y="7"/>
                    <a:pt x="36" y="6"/>
                  </a:cubicBezTo>
                  <a:cubicBezTo>
                    <a:pt x="38" y="5"/>
                    <a:pt x="42" y="3"/>
                    <a:pt x="44" y="3"/>
                  </a:cubicBezTo>
                  <a:cubicBezTo>
                    <a:pt x="44" y="3"/>
                    <a:pt x="44" y="3"/>
                    <a:pt x="44" y="3"/>
                  </a:cubicBezTo>
                  <a:cubicBezTo>
                    <a:pt x="47" y="2"/>
                    <a:pt x="52" y="0"/>
                    <a:pt x="55" y="0"/>
                  </a:cubicBezTo>
                  <a:cubicBezTo>
                    <a:pt x="58" y="0"/>
                    <a:pt x="62" y="2"/>
                    <a:pt x="64" y="3"/>
                  </a:cubicBezTo>
                  <a:cubicBezTo>
                    <a:pt x="67" y="4"/>
                    <a:pt x="71" y="6"/>
                    <a:pt x="73" y="8"/>
                  </a:cubicBezTo>
                  <a:cubicBezTo>
                    <a:pt x="75" y="9"/>
                    <a:pt x="77" y="13"/>
                    <a:pt x="80" y="14"/>
                  </a:cubicBezTo>
                  <a:cubicBezTo>
                    <a:pt x="82" y="15"/>
                    <a:pt x="89" y="15"/>
                    <a:pt x="92" y="14"/>
                  </a:cubicBezTo>
                  <a:cubicBezTo>
                    <a:pt x="95" y="14"/>
                    <a:pt x="101" y="12"/>
                    <a:pt x="104" y="12"/>
                  </a:cubicBezTo>
                  <a:cubicBezTo>
                    <a:pt x="109" y="11"/>
                    <a:pt x="120" y="6"/>
                    <a:pt x="126" y="6"/>
                  </a:cubicBezTo>
                  <a:cubicBezTo>
                    <a:pt x="129" y="6"/>
                    <a:pt x="135" y="8"/>
                    <a:pt x="138" y="9"/>
                  </a:cubicBezTo>
                  <a:cubicBezTo>
                    <a:pt x="142" y="11"/>
                    <a:pt x="149" y="15"/>
                    <a:pt x="153" y="17"/>
                  </a:cubicBezTo>
                  <a:cubicBezTo>
                    <a:pt x="157" y="19"/>
                    <a:pt x="165" y="23"/>
                    <a:pt x="169" y="25"/>
                  </a:cubicBezTo>
                  <a:cubicBezTo>
                    <a:pt x="172" y="27"/>
                    <a:pt x="176" y="31"/>
                    <a:pt x="179" y="32"/>
                  </a:cubicBezTo>
                  <a:cubicBezTo>
                    <a:pt x="181" y="33"/>
                    <a:pt x="187" y="33"/>
                    <a:pt x="189" y="34"/>
                  </a:cubicBezTo>
                  <a:cubicBezTo>
                    <a:pt x="190" y="35"/>
                    <a:pt x="193" y="36"/>
                    <a:pt x="194" y="37"/>
                  </a:cubicBezTo>
                  <a:cubicBezTo>
                    <a:pt x="195" y="39"/>
                    <a:pt x="195" y="44"/>
                    <a:pt x="195" y="46"/>
                  </a:cubicBezTo>
                  <a:cubicBezTo>
                    <a:pt x="196" y="50"/>
                    <a:pt x="198" y="58"/>
                    <a:pt x="199" y="62"/>
                  </a:cubicBezTo>
                  <a:cubicBezTo>
                    <a:pt x="200" y="65"/>
                    <a:pt x="201" y="71"/>
                    <a:pt x="202" y="74"/>
                  </a:cubicBezTo>
                  <a:cubicBezTo>
                    <a:pt x="203" y="78"/>
                    <a:pt x="203" y="87"/>
                    <a:pt x="205" y="92"/>
                  </a:cubicBezTo>
                  <a:cubicBezTo>
                    <a:pt x="206" y="94"/>
                    <a:pt x="210" y="98"/>
                    <a:pt x="212" y="100"/>
                  </a:cubicBezTo>
                  <a:cubicBezTo>
                    <a:pt x="212" y="101"/>
                    <a:pt x="213" y="103"/>
                    <a:pt x="214" y="105"/>
                  </a:cubicBezTo>
                  <a:cubicBezTo>
                    <a:pt x="214" y="106"/>
                    <a:pt x="215" y="106"/>
                    <a:pt x="215" y="107"/>
                  </a:cubicBezTo>
                  <a:cubicBezTo>
                    <a:pt x="215" y="109"/>
                    <a:pt x="214" y="114"/>
                    <a:pt x="215" y="116"/>
                  </a:cubicBezTo>
                  <a:cubicBezTo>
                    <a:pt x="215" y="117"/>
                    <a:pt x="217" y="120"/>
                    <a:pt x="218" y="121"/>
                  </a:cubicBezTo>
                  <a:cubicBezTo>
                    <a:pt x="219" y="122"/>
                    <a:pt x="221" y="125"/>
                    <a:pt x="222" y="127"/>
                  </a:cubicBezTo>
                  <a:cubicBezTo>
                    <a:pt x="222" y="128"/>
                    <a:pt x="222" y="129"/>
                    <a:pt x="221" y="131"/>
                  </a:cubicBezTo>
                  <a:cubicBezTo>
                    <a:pt x="221" y="132"/>
                    <a:pt x="221" y="132"/>
                    <a:pt x="221" y="133"/>
                  </a:cubicBezTo>
                  <a:cubicBezTo>
                    <a:pt x="221" y="134"/>
                    <a:pt x="221" y="137"/>
                    <a:pt x="221" y="138"/>
                  </a:cubicBezTo>
                  <a:cubicBezTo>
                    <a:pt x="219" y="139"/>
                    <a:pt x="216" y="139"/>
                    <a:pt x="214" y="139"/>
                  </a:cubicBezTo>
                  <a:cubicBezTo>
                    <a:pt x="211" y="139"/>
                    <a:pt x="205" y="139"/>
                    <a:pt x="202" y="139"/>
                  </a:cubicBezTo>
                  <a:cubicBezTo>
                    <a:pt x="199" y="138"/>
                    <a:pt x="192" y="137"/>
                    <a:pt x="189" y="136"/>
                  </a:cubicBezTo>
                  <a:cubicBezTo>
                    <a:pt x="184" y="135"/>
                    <a:pt x="175" y="132"/>
                    <a:pt x="171" y="131"/>
                  </a:cubicBezTo>
                  <a:cubicBezTo>
                    <a:pt x="165" y="130"/>
                    <a:pt x="155" y="128"/>
                    <a:pt x="150" y="128"/>
                  </a:cubicBezTo>
                  <a:cubicBezTo>
                    <a:pt x="145" y="128"/>
                    <a:pt x="137" y="128"/>
                    <a:pt x="133" y="128"/>
                  </a:cubicBezTo>
                  <a:cubicBezTo>
                    <a:pt x="130" y="128"/>
                    <a:pt x="122" y="127"/>
                    <a:pt x="119" y="128"/>
                  </a:cubicBezTo>
                  <a:cubicBezTo>
                    <a:pt x="116" y="129"/>
                    <a:pt x="110" y="133"/>
                    <a:pt x="107" y="134"/>
                  </a:cubicBezTo>
                  <a:cubicBezTo>
                    <a:pt x="105" y="135"/>
                    <a:pt x="101" y="137"/>
                    <a:pt x="99" y="137"/>
                  </a:cubicBezTo>
                  <a:cubicBezTo>
                    <a:pt x="95" y="138"/>
                    <a:pt x="89" y="137"/>
                    <a:pt x="85" y="137"/>
                  </a:cubicBezTo>
                  <a:cubicBezTo>
                    <a:pt x="83" y="137"/>
                    <a:pt x="80" y="137"/>
                    <a:pt x="78" y="136"/>
                  </a:cubicBezTo>
                  <a:cubicBezTo>
                    <a:pt x="78" y="136"/>
                    <a:pt x="77" y="136"/>
                    <a:pt x="77" y="136"/>
                  </a:cubicBezTo>
                  <a:cubicBezTo>
                    <a:pt x="76" y="134"/>
                    <a:pt x="75" y="131"/>
                    <a:pt x="73" y="130"/>
                  </a:cubicBezTo>
                  <a:cubicBezTo>
                    <a:pt x="71" y="128"/>
                    <a:pt x="64" y="127"/>
                    <a:pt x="61" y="126"/>
                  </a:cubicBezTo>
                  <a:cubicBezTo>
                    <a:pt x="59" y="126"/>
                    <a:pt x="54" y="126"/>
                    <a:pt x="51" y="126"/>
                  </a:cubicBezTo>
                  <a:cubicBezTo>
                    <a:pt x="48" y="126"/>
                    <a:pt x="41" y="125"/>
                    <a:pt x="38" y="124"/>
                  </a:cubicBezTo>
                  <a:cubicBezTo>
                    <a:pt x="36" y="123"/>
                    <a:pt x="33" y="121"/>
                    <a:pt x="31" y="119"/>
                  </a:cubicBezTo>
                  <a:cubicBezTo>
                    <a:pt x="30" y="117"/>
                    <a:pt x="29" y="112"/>
                    <a:pt x="28" y="110"/>
                  </a:cubicBezTo>
                  <a:cubicBezTo>
                    <a:pt x="28" y="107"/>
                    <a:pt x="29" y="101"/>
                    <a:pt x="28" y="99"/>
                  </a:cubicBezTo>
                  <a:cubicBezTo>
                    <a:pt x="28" y="96"/>
                    <a:pt x="24" y="93"/>
                    <a:pt x="23" y="90"/>
                  </a:cubicBezTo>
                  <a:cubicBezTo>
                    <a:pt x="23" y="89"/>
                    <a:pt x="22" y="85"/>
                    <a:pt x="22" y="83"/>
                  </a:cubicBezTo>
                  <a:cubicBezTo>
                    <a:pt x="21" y="80"/>
                    <a:pt x="20" y="73"/>
                    <a:pt x="18" y="69"/>
                  </a:cubicBezTo>
                  <a:cubicBezTo>
                    <a:pt x="17" y="67"/>
                    <a:pt x="14" y="64"/>
                    <a:pt x="12" y="63"/>
                  </a:cubicBezTo>
                  <a:cubicBezTo>
                    <a:pt x="11" y="61"/>
                    <a:pt x="7" y="61"/>
                    <a:pt x="6" y="59"/>
                  </a:cubicBezTo>
                  <a:cubicBezTo>
                    <a:pt x="4" y="58"/>
                    <a:pt x="2" y="55"/>
                    <a:pt x="1" y="54"/>
                  </a:cubicBezTo>
                  <a:cubicBezTo>
                    <a:pt x="0" y="51"/>
                    <a:pt x="1" y="45"/>
                    <a:pt x="1" y="42"/>
                  </a:cubicBezTo>
                  <a:cubicBezTo>
                    <a:pt x="1" y="40"/>
                    <a:pt x="2" y="35"/>
                    <a:pt x="3" y="33"/>
                  </a:cubicBezTo>
                  <a:cubicBezTo>
                    <a:pt x="4" y="31"/>
                    <a:pt x="7" y="27"/>
                    <a:pt x="8" y="26"/>
                  </a:cubicBezTo>
                  <a:cubicBezTo>
                    <a:pt x="10" y="24"/>
                    <a:pt x="13" y="22"/>
                    <a:pt x="16" y="2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26" name="Freeform 153">
              <a:extLst>
                <a:ext uri="{FF2B5EF4-FFF2-40B4-BE49-F238E27FC236}">
                  <a16:creationId xmlns:a16="http://schemas.microsoft.com/office/drawing/2014/main" id="{A9A3EA06-AD60-4460-ADE8-10F5AFF6BAAE}"/>
                </a:ext>
              </a:extLst>
            </p:cNvPr>
            <p:cNvSpPr>
              <a:spLocks/>
            </p:cNvSpPr>
            <p:nvPr/>
          </p:nvSpPr>
          <p:spPr bwMode="auto">
            <a:xfrm>
              <a:off x="7429890" y="2680925"/>
              <a:ext cx="509698" cy="366007"/>
            </a:xfrm>
            <a:custGeom>
              <a:avLst/>
              <a:gdLst/>
              <a:ahLst/>
              <a:cxnLst>
                <a:cxn ang="0">
                  <a:pos x="108" y="74"/>
                </a:cxn>
                <a:cxn ang="0">
                  <a:pos x="109" y="63"/>
                </a:cxn>
                <a:cxn ang="0">
                  <a:pos x="93" y="58"/>
                </a:cxn>
                <a:cxn ang="0">
                  <a:pos x="82" y="63"/>
                </a:cxn>
                <a:cxn ang="0">
                  <a:pos x="74" y="73"/>
                </a:cxn>
                <a:cxn ang="0">
                  <a:pos x="67" y="86"/>
                </a:cxn>
                <a:cxn ang="0">
                  <a:pos x="55" y="97"/>
                </a:cxn>
                <a:cxn ang="0">
                  <a:pos x="41" y="97"/>
                </a:cxn>
                <a:cxn ang="0">
                  <a:pos x="13" y="83"/>
                </a:cxn>
                <a:cxn ang="0">
                  <a:pos x="2" y="73"/>
                </a:cxn>
                <a:cxn ang="0">
                  <a:pos x="1" y="60"/>
                </a:cxn>
                <a:cxn ang="0">
                  <a:pos x="3" y="45"/>
                </a:cxn>
                <a:cxn ang="0">
                  <a:pos x="16" y="34"/>
                </a:cxn>
                <a:cxn ang="0">
                  <a:pos x="34" y="36"/>
                </a:cxn>
                <a:cxn ang="0">
                  <a:pos x="48" y="32"/>
                </a:cxn>
                <a:cxn ang="0">
                  <a:pos x="64" y="24"/>
                </a:cxn>
                <a:cxn ang="0">
                  <a:pos x="80" y="20"/>
                </a:cxn>
                <a:cxn ang="0">
                  <a:pos x="81" y="8"/>
                </a:cxn>
                <a:cxn ang="0">
                  <a:pos x="85" y="2"/>
                </a:cxn>
                <a:cxn ang="0">
                  <a:pos x="111" y="0"/>
                </a:cxn>
                <a:cxn ang="0">
                  <a:pos x="129" y="3"/>
                </a:cxn>
                <a:cxn ang="0">
                  <a:pos x="131" y="11"/>
                </a:cxn>
                <a:cxn ang="0">
                  <a:pos x="138" y="14"/>
                </a:cxn>
                <a:cxn ang="0">
                  <a:pos x="144" y="16"/>
                </a:cxn>
                <a:cxn ang="0">
                  <a:pos x="139" y="25"/>
                </a:cxn>
                <a:cxn ang="0">
                  <a:pos x="136" y="35"/>
                </a:cxn>
                <a:cxn ang="0">
                  <a:pos x="145" y="43"/>
                </a:cxn>
                <a:cxn ang="0">
                  <a:pos x="158" y="50"/>
                </a:cxn>
                <a:cxn ang="0">
                  <a:pos x="168" y="65"/>
                </a:cxn>
                <a:cxn ang="0">
                  <a:pos x="178" y="79"/>
                </a:cxn>
                <a:cxn ang="0">
                  <a:pos x="185" y="90"/>
                </a:cxn>
                <a:cxn ang="0">
                  <a:pos x="191" y="106"/>
                </a:cxn>
                <a:cxn ang="0">
                  <a:pos x="195" y="118"/>
                </a:cxn>
                <a:cxn ang="0">
                  <a:pos x="189" y="123"/>
                </a:cxn>
                <a:cxn ang="0">
                  <a:pos x="180" y="122"/>
                </a:cxn>
                <a:cxn ang="0">
                  <a:pos x="172" y="112"/>
                </a:cxn>
                <a:cxn ang="0">
                  <a:pos x="169" y="94"/>
                </a:cxn>
                <a:cxn ang="0">
                  <a:pos x="159" y="90"/>
                </a:cxn>
                <a:cxn ang="0">
                  <a:pos x="153" y="93"/>
                </a:cxn>
                <a:cxn ang="0">
                  <a:pos x="160" y="104"/>
                </a:cxn>
                <a:cxn ang="0">
                  <a:pos x="169" y="110"/>
                </a:cxn>
                <a:cxn ang="0">
                  <a:pos x="172" y="119"/>
                </a:cxn>
                <a:cxn ang="0">
                  <a:pos x="176" y="127"/>
                </a:cxn>
                <a:cxn ang="0">
                  <a:pos x="165" y="137"/>
                </a:cxn>
                <a:cxn ang="0">
                  <a:pos x="138" y="137"/>
                </a:cxn>
                <a:cxn ang="0">
                  <a:pos x="123" y="135"/>
                </a:cxn>
                <a:cxn ang="0">
                  <a:pos x="112" y="124"/>
                </a:cxn>
                <a:cxn ang="0">
                  <a:pos x="97" y="120"/>
                </a:cxn>
                <a:cxn ang="0">
                  <a:pos x="79" y="120"/>
                </a:cxn>
                <a:cxn ang="0">
                  <a:pos x="66" y="108"/>
                </a:cxn>
                <a:cxn ang="0">
                  <a:pos x="65" y="99"/>
                </a:cxn>
                <a:cxn ang="0">
                  <a:pos x="75" y="97"/>
                </a:cxn>
                <a:cxn ang="0">
                  <a:pos x="82" y="89"/>
                </a:cxn>
                <a:cxn ang="0">
                  <a:pos x="87" y="80"/>
                </a:cxn>
                <a:cxn ang="0">
                  <a:pos x="99" y="79"/>
                </a:cxn>
              </a:cxnLst>
              <a:rect l="0" t="0" r="r" b="b"/>
              <a:pathLst>
                <a:path w="195" h="140">
                  <a:moveTo>
                    <a:pt x="103" y="78"/>
                  </a:moveTo>
                  <a:cubicBezTo>
                    <a:pt x="104" y="77"/>
                    <a:pt x="106" y="75"/>
                    <a:pt x="108" y="74"/>
                  </a:cubicBezTo>
                  <a:cubicBezTo>
                    <a:pt x="109" y="72"/>
                    <a:pt x="112" y="69"/>
                    <a:pt x="112" y="67"/>
                  </a:cubicBezTo>
                  <a:cubicBezTo>
                    <a:pt x="112" y="66"/>
                    <a:pt x="110" y="64"/>
                    <a:pt x="109" y="63"/>
                  </a:cubicBezTo>
                  <a:cubicBezTo>
                    <a:pt x="107" y="61"/>
                    <a:pt x="102" y="60"/>
                    <a:pt x="99" y="59"/>
                  </a:cubicBezTo>
                  <a:cubicBezTo>
                    <a:pt x="98" y="59"/>
                    <a:pt x="94" y="58"/>
                    <a:pt x="93" y="58"/>
                  </a:cubicBezTo>
                  <a:cubicBezTo>
                    <a:pt x="91" y="58"/>
                    <a:pt x="88" y="59"/>
                    <a:pt x="86" y="60"/>
                  </a:cubicBezTo>
                  <a:cubicBezTo>
                    <a:pt x="85" y="60"/>
                    <a:pt x="83" y="62"/>
                    <a:pt x="82" y="63"/>
                  </a:cubicBezTo>
                  <a:cubicBezTo>
                    <a:pt x="81" y="64"/>
                    <a:pt x="79" y="67"/>
                    <a:pt x="78" y="68"/>
                  </a:cubicBezTo>
                  <a:cubicBezTo>
                    <a:pt x="77" y="69"/>
                    <a:pt x="75" y="72"/>
                    <a:pt x="74" y="73"/>
                  </a:cubicBezTo>
                  <a:cubicBezTo>
                    <a:pt x="73" y="75"/>
                    <a:pt x="72" y="77"/>
                    <a:pt x="71" y="79"/>
                  </a:cubicBezTo>
                  <a:cubicBezTo>
                    <a:pt x="70" y="81"/>
                    <a:pt x="68" y="84"/>
                    <a:pt x="67" y="86"/>
                  </a:cubicBezTo>
                  <a:cubicBezTo>
                    <a:pt x="65" y="88"/>
                    <a:pt x="62" y="92"/>
                    <a:pt x="61" y="94"/>
                  </a:cubicBezTo>
                  <a:cubicBezTo>
                    <a:pt x="59" y="95"/>
                    <a:pt x="57" y="97"/>
                    <a:pt x="55" y="97"/>
                  </a:cubicBezTo>
                  <a:cubicBezTo>
                    <a:pt x="53" y="98"/>
                    <a:pt x="48" y="99"/>
                    <a:pt x="46" y="99"/>
                  </a:cubicBezTo>
                  <a:cubicBezTo>
                    <a:pt x="45" y="99"/>
                    <a:pt x="43" y="97"/>
                    <a:pt x="41" y="97"/>
                  </a:cubicBezTo>
                  <a:cubicBezTo>
                    <a:pt x="37" y="95"/>
                    <a:pt x="29" y="92"/>
                    <a:pt x="25" y="90"/>
                  </a:cubicBezTo>
                  <a:cubicBezTo>
                    <a:pt x="22" y="88"/>
                    <a:pt x="16" y="84"/>
                    <a:pt x="13" y="83"/>
                  </a:cubicBezTo>
                  <a:cubicBezTo>
                    <a:pt x="12" y="82"/>
                    <a:pt x="9" y="82"/>
                    <a:pt x="8" y="81"/>
                  </a:cubicBezTo>
                  <a:cubicBezTo>
                    <a:pt x="6" y="79"/>
                    <a:pt x="3" y="75"/>
                    <a:pt x="2" y="73"/>
                  </a:cubicBezTo>
                  <a:cubicBezTo>
                    <a:pt x="1" y="71"/>
                    <a:pt x="0" y="68"/>
                    <a:pt x="0" y="66"/>
                  </a:cubicBezTo>
                  <a:cubicBezTo>
                    <a:pt x="0" y="65"/>
                    <a:pt x="1" y="62"/>
                    <a:pt x="1" y="60"/>
                  </a:cubicBezTo>
                  <a:cubicBezTo>
                    <a:pt x="1" y="58"/>
                    <a:pt x="2" y="54"/>
                    <a:pt x="2" y="52"/>
                  </a:cubicBezTo>
                  <a:cubicBezTo>
                    <a:pt x="2" y="50"/>
                    <a:pt x="2" y="47"/>
                    <a:pt x="3" y="45"/>
                  </a:cubicBezTo>
                  <a:cubicBezTo>
                    <a:pt x="4" y="43"/>
                    <a:pt x="7" y="40"/>
                    <a:pt x="8" y="39"/>
                  </a:cubicBezTo>
                  <a:cubicBezTo>
                    <a:pt x="10" y="37"/>
                    <a:pt x="13" y="35"/>
                    <a:pt x="16" y="34"/>
                  </a:cubicBezTo>
                  <a:cubicBezTo>
                    <a:pt x="18" y="34"/>
                    <a:pt x="23" y="34"/>
                    <a:pt x="25" y="34"/>
                  </a:cubicBezTo>
                  <a:cubicBezTo>
                    <a:pt x="27" y="35"/>
                    <a:pt x="32" y="36"/>
                    <a:pt x="34" y="36"/>
                  </a:cubicBezTo>
                  <a:cubicBezTo>
                    <a:pt x="36" y="36"/>
                    <a:pt x="39" y="36"/>
                    <a:pt x="41" y="36"/>
                  </a:cubicBezTo>
                  <a:cubicBezTo>
                    <a:pt x="43" y="35"/>
                    <a:pt x="46" y="33"/>
                    <a:pt x="48" y="32"/>
                  </a:cubicBezTo>
                  <a:cubicBezTo>
                    <a:pt x="51" y="31"/>
                    <a:pt x="56" y="28"/>
                    <a:pt x="58" y="27"/>
                  </a:cubicBezTo>
                  <a:cubicBezTo>
                    <a:pt x="60" y="26"/>
                    <a:pt x="62" y="25"/>
                    <a:pt x="64" y="24"/>
                  </a:cubicBezTo>
                  <a:cubicBezTo>
                    <a:pt x="66" y="24"/>
                    <a:pt x="70" y="24"/>
                    <a:pt x="73" y="23"/>
                  </a:cubicBezTo>
                  <a:cubicBezTo>
                    <a:pt x="74" y="23"/>
                    <a:pt x="78" y="21"/>
                    <a:pt x="80" y="20"/>
                  </a:cubicBezTo>
                  <a:cubicBezTo>
                    <a:pt x="81" y="19"/>
                    <a:pt x="84" y="16"/>
                    <a:pt x="84" y="14"/>
                  </a:cubicBezTo>
                  <a:cubicBezTo>
                    <a:pt x="84" y="12"/>
                    <a:pt x="81" y="10"/>
                    <a:pt x="81" y="8"/>
                  </a:cubicBezTo>
                  <a:cubicBezTo>
                    <a:pt x="81" y="7"/>
                    <a:pt x="81" y="5"/>
                    <a:pt x="82" y="4"/>
                  </a:cubicBezTo>
                  <a:cubicBezTo>
                    <a:pt x="82" y="3"/>
                    <a:pt x="84" y="2"/>
                    <a:pt x="85" y="2"/>
                  </a:cubicBezTo>
                  <a:cubicBezTo>
                    <a:pt x="88" y="0"/>
                    <a:pt x="95" y="1"/>
                    <a:pt x="99" y="1"/>
                  </a:cubicBezTo>
                  <a:cubicBezTo>
                    <a:pt x="102" y="0"/>
                    <a:pt x="108" y="0"/>
                    <a:pt x="111" y="0"/>
                  </a:cubicBezTo>
                  <a:cubicBezTo>
                    <a:pt x="113" y="0"/>
                    <a:pt x="119" y="1"/>
                    <a:pt x="121" y="1"/>
                  </a:cubicBezTo>
                  <a:cubicBezTo>
                    <a:pt x="123" y="1"/>
                    <a:pt x="127" y="2"/>
                    <a:pt x="129" y="3"/>
                  </a:cubicBezTo>
                  <a:cubicBezTo>
                    <a:pt x="129" y="4"/>
                    <a:pt x="130" y="5"/>
                    <a:pt x="130" y="6"/>
                  </a:cubicBezTo>
                  <a:cubicBezTo>
                    <a:pt x="130" y="7"/>
                    <a:pt x="130" y="10"/>
                    <a:pt x="131" y="11"/>
                  </a:cubicBezTo>
                  <a:cubicBezTo>
                    <a:pt x="131" y="12"/>
                    <a:pt x="133" y="13"/>
                    <a:pt x="134" y="14"/>
                  </a:cubicBezTo>
                  <a:cubicBezTo>
                    <a:pt x="135" y="14"/>
                    <a:pt x="137" y="14"/>
                    <a:pt x="138" y="14"/>
                  </a:cubicBezTo>
                  <a:cubicBezTo>
                    <a:pt x="139" y="14"/>
                    <a:pt x="141" y="12"/>
                    <a:pt x="142" y="12"/>
                  </a:cubicBezTo>
                  <a:cubicBezTo>
                    <a:pt x="143" y="13"/>
                    <a:pt x="144" y="15"/>
                    <a:pt x="144" y="16"/>
                  </a:cubicBezTo>
                  <a:cubicBezTo>
                    <a:pt x="144" y="18"/>
                    <a:pt x="143" y="20"/>
                    <a:pt x="143" y="22"/>
                  </a:cubicBezTo>
                  <a:cubicBezTo>
                    <a:pt x="142" y="22"/>
                    <a:pt x="140" y="24"/>
                    <a:pt x="139" y="25"/>
                  </a:cubicBezTo>
                  <a:cubicBezTo>
                    <a:pt x="139" y="26"/>
                    <a:pt x="137" y="28"/>
                    <a:pt x="136" y="29"/>
                  </a:cubicBezTo>
                  <a:cubicBezTo>
                    <a:pt x="136" y="31"/>
                    <a:pt x="135" y="34"/>
                    <a:pt x="136" y="35"/>
                  </a:cubicBezTo>
                  <a:cubicBezTo>
                    <a:pt x="136" y="37"/>
                    <a:pt x="139" y="40"/>
                    <a:pt x="140" y="41"/>
                  </a:cubicBezTo>
                  <a:cubicBezTo>
                    <a:pt x="141" y="42"/>
                    <a:pt x="144" y="43"/>
                    <a:pt x="145" y="43"/>
                  </a:cubicBezTo>
                  <a:cubicBezTo>
                    <a:pt x="147" y="44"/>
                    <a:pt x="150" y="44"/>
                    <a:pt x="152" y="45"/>
                  </a:cubicBezTo>
                  <a:cubicBezTo>
                    <a:pt x="154" y="46"/>
                    <a:pt x="157" y="49"/>
                    <a:pt x="158" y="50"/>
                  </a:cubicBezTo>
                  <a:cubicBezTo>
                    <a:pt x="160" y="52"/>
                    <a:pt x="163" y="55"/>
                    <a:pt x="164" y="57"/>
                  </a:cubicBezTo>
                  <a:cubicBezTo>
                    <a:pt x="166" y="59"/>
                    <a:pt x="167" y="63"/>
                    <a:pt x="168" y="65"/>
                  </a:cubicBezTo>
                  <a:cubicBezTo>
                    <a:pt x="169" y="66"/>
                    <a:pt x="172" y="70"/>
                    <a:pt x="173" y="72"/>
                  </a:cubicBezTo>
                  <a:cubicBezTo>
                    <a:pt x="175" y="73"/>
                    <a:pt x="177" y="77"/>
                    <a:pt x="178" y="79"/>
                  </a:cubicBezTo>
                  <a:cubicBezTo>
                    <a:pt x="179" y="80"/>
                    <a:pt x="181" y="83"/>
                    <a:pt x="182" y="84"/>
                  </a:cubicBezTo>
                  <a:cubicBezTo>
                    <a:pt x="183" y="86"/>
                    <a:pt x="185" y="89"/>
                    <a:pt x="185" y="90"/>
                  </a:cubicBezTo>
                  <a:cubicBezTo>
                    <a:pt x="186" y="92"/>
                    <a:pt x="187" y="97"/>
                    <a:pt x="188" y="99"/>
                  </a:cubicBezTo>
                  <a:cubicBezTo>
                    <a:pt x="188" y="101"/>
                    <a:pt x="190" y="105"/>
                    <a:pt x="191" y="106"/>
                  </a:cubicBezTo>
                  <a:cubicBezTo>
                    <a:pt x="192" y="108"/>
                    <a:pt x="194" y="110"/>
                    <a:pt x="194" y="111"/>
                  </a:cubicBezTo>
                  <a:cubicBezTo>
                    <a:pt x="195" y="113"/>
                    <a:pt x="195" y="116"/>
                    <a:pt x="195" y="118"/>
                  </a:cubicBezTo>
                  <a:cubicBezTo>
                    <a:pt x="195" y="119"/>
                    <a:pt x="193" y="121"/>
                    <a:pt x="192" y="122"/>
                  </a:cubicBezTo>
                  <a:cubicBezTo>
                    <a:pt x="192" y="122"/>
                    <a:pt x="190" y="123"/>
                    <a:pt x="189" y="123"/>
                  </a:cubicBezTo>
                  <a:cubicBezTo>
                    <a:pt x="188" y="123"/>
                    <a:pt x="185" y="123"/>
                    <a:pt x="184" y="123"/>
                  </a:cubicBezTo>
                  <a:cubicBezTo>
                    <a:pt x="183" y="123"/>
                    <a:pt x="181" y="123"/>
                    <a:pt x="180" y="122"/>
                  </a:cubicBezTo>
                  <a:cubicBezTo>
                    <a:pt x="179" y="122"/>
                    <a:pt x="176" y="121"/>
                    <a:pt x="175" y="120"/>
                  </a:cubicBezTo>
                  <a:cubicBezTo>
                    <a:pt x="174" y="118"/>
                    <a:pt x="173" y="114"/>
                    <a:pt x="172" y="112"/>
                  </a:cubicBezTo>
                  <a:cubicBezTo>
                    <a:pt x="172" y="109"/>
                    <a:pt x="173" y="104"/>
                    <a:pt x="172" y="102"/>
                  </a:cubicBezTo>
                  <a:cubicBezTo>
                    <a:pt x="172" y="100"/>
                    <a:pt x="171" y="96"/>
                    <a:pt x="169" y="94"/>
                  </a:cubicBezTo>
                  <a:cubicBezTo>
                    <a:pt x="168" y="93"/>
                    <a:pt x="166" y="91"/>
                    <a:pt x="164" y="90"/>
                  </a:cubicBezTo>
                  <a:cubicBezTo>
                    <a:pt x="163" y="90"/>
                    <a:pt x="161" y="90"/>
                    <a:pt x="159" y="90"/>
                  </a:cubicBezTo>
                  <a:cubicBezTo>
                    <a:pt x="158" y="90"/>
                    <a:pt x="156" y="90"/>
                    <a:pt x="155" y="90"/>
                  </a:cubicBezTo>
                  <a:cubicBezTo>
                    <a:pt x="155" y="91"/>
                    <a:pt x="154" y="92"/>
                    <a:pt x="153" y="93"/>
                  </a:cubicBezTo>
                  <a:cubicBezTo>
                    <a:pt x="153" y="95"/>
                    <a:pt x="153" y="97"/>
                    <a:pt x="154" y="99"/>
                  </a:cubicBezTo>
                  <a:cubicBezTo>
                    <a:pt x="155" y="100"/>
                    <a:pt x="158" y="103"/>
                    <a:pt x="160" y="104"/>
                  </a:cubicBezTo>
                  <a:cubicBezTo>
                    <a:pt x="161" y="105"/>
                    <a:pt x="163" y="106"/>
                    <a:pt x="165" y="107"/>
                  </a:cubicBezTo>
                  <a:cubicBezTo>
                    <a:pt x="166" y="108"/>
                    <a:pt x="168" y="109"/>
                    <a:pt x="169" y="110"/>
                  </a:cubicBezTo>
                  <a:cubicBezTo>
                    <a:pt x="169" y="111"/>
                    <a:pt x="170" y="113"/>
                    <a:pt x="171" y="115"/>
                  </a:cubicBezTo>
                  <a:cubicBezTo>
                    <a:pt x="171" y="116"/>
                    <a:pt x="172" y="118"/>
                    <a:pt x="172" y="119"/>
                  </a:cubicBezTo>
                  <a:cubicBezTo>
                    <a:pt x="173" y="120"/>
                    <a:pt x="174" y="122"/>
                    <a:pt x="174" y="123"/>
                  </a:cubicBezTo>
                  <a:cubicBezTo>
                    <a:pt x="175" y="124"/>
                    <a:pt x="176" y="126"/>
                    <a:pt x="176" y="127"/>
                  </a:cubicBezTo>
                  <a:cubicBezTo>
                    <a:pt x="176" y="128"/>
                    <a:pt x="176" y="131"/>
                    <a:pt x="175" y="131"/>
                  </a:cubicBezTo>
                  <a:cubicBezTo>
                    <a:pt x="173" y="134"/>
                    <a:pt x="168" y="136"/>
                    <a:pt x="165" y="137"/>
                  </a:cubicBezTo>
                  <a:cubicBezTo>
                    <a:pt x="161" y="138"/>
                    <a:pt x="151" y="140"/>
                    <a:pt x="146" y="140"/>
                  </a:cubicBezTo>
                  <a:cubicBezTo>
                    <a:pt x="144" y="139"/>
                    <a:pt x="140" y="137"/>
                    <a:pt x="138" y="137"/>
                  </a:cubicBezTo>
                  <a:cubicBezTo>
                    <a:pt x="136" y="136"/>
                    <a:pt x="133" y="136"/>
                    <a:pt x="132" y="136"/>
                  </a:cubicBezTo>
                  <a:cubicBezTo>
                    <a:pt x="130" y="136"/>
                    <a:pt x="125" y="135"/>
                    <a:pt x="123" y="135"/>
                  </a:cubicBezTo>
                  <a:cubicBezTo>
                    <a:pt x="121" y="134"/>
                    <a:pt x="117" y="132"/>
                    <a:pt x="115" y="131"/>
                  </a:cubicBezTo>
                  <a:cubicBezTo>
                    <a:pt x="114" y="130"/>
                    <a:pt x="113" y="126"/>
                    <a:pt x="112" y="124"/>
                  </a:cubicBezTo>
                  <a:cubicBezTo>
                    <a:pt x="111" y="123"/>
                    <a:pt x="109" y="121"/>
                    <a:pt x="107" y="120"/>
                  </a:cubicBezTo>
                  <a:cubicBezTo>
                    <a:pt x="105" y="120"/>
                    <a:pt x="99" y="120"/>
                    <a:pt x="97" y="120"/>
                  </a:cubicBezTo>
                  <a:cubicBezTo>
                    <a:pt x="94" y="121"/>
                    <a:pt x="90" y="122"/>
                    <a:pt x="88" y="122"/>
                  </a:cubicBezTo>
                  <a:cubicBezTo>
                    <a:pt x="86" y="122"/>
                    <a:pt x="81" y="121"/>
                    <a:pt x="79" y="120"/>
                  </a:cubicBezTo>
                  <a:cubicBezTo>
                    <a:pt x="77" y="119"/>
                    <a:pt x="73" y="116"/>
                    <a:pt x="71" y="115"/>
                  </a:cubicBezTo>
                  <a:cubicBezTo>
                    <a:pt x="70" y="113"/>
                    <a:pt x="67" y="110"/>
                    <a:pt x="66" y="108"/>
                  </a:cubicBezTo>
                  <a:cubicBezTo>
                    <a:pt x="65" y="107"/>
                    <a:pt x="63" y="104"/>
                    <a:pt x="63" y="103"/>
                  </a:cubicBezTo>
                  <a:cubicBezTo>
                    <a:pt x="64" y="101"/>
                    <a:pt x="65" y="99"/>
                    <a:pt x="65" y="99"/>
                  </a:cubicBezTo>
                  <a:cubicBezTo>
                    <a:pt x="66" y="98"/>
                    <a:pt x="70" y="96"/>
                    <a:pt x="71" y="96"/>
                  </a:cubicBezTo>
                  <a:cubicBezTo>
                    <a:pt x="72" y="96"/>
                    <a:pt x="74" y="98"/>
                    <a:pt x="75" y="97"/>
                  </a:cubicBezTo>
                  <a:cubicBezTo>
                    <a:pt x="77" y="97"/>
                    <a:pt x="78" y="95"/>
                    <a:pt x="79" y="94"/>
                  </a:cubicBezTo>
                  <a:cubicBezTo>
                    <a:pt x="80" y="93"/>
                    <a:pt x="81" y="90"/>
                    <a:pt x="82" y="89"/>
                  </a:cubicBezTo>
                  <a:cubicBezTo>
                    <a:pt x="82" y="88"/>
                    <a:pt x="81" y="84"/>
                    <a:pt x="82" y="83"/>
                  </a:cubicBezTo>
                  <a:cubicBezTo>
                    <a:pt x="82" y="82"/>
                    <a:pt x="86" y="80"/>
                    <a:pt x="87" y="80"/>
                  </a:cubicBezTo>
                  <a:cubicBezTo>
                    <a:pt x="89" y="79"/>
                    <a:pt x="92" y="79"/>
                    <a:pt x="94" y="79"/>
                  </a:cubicBezTo>
                  <a:cubicBezTo>
                    <a:pt x="95" y="79"/>
                    <a:pt x="98" y="80"/>
                    <a:pt x="99" y="79"/>
                  </a:cubicBezTo>
                  <a:cubicBezTo>
                    <a:pt x="100" y="79"/>
                    <a:pt x="102" y="78"/>
                    <a:pt x="103" y="7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27" name="Freeform 154">
              <a:extLst>
                <a:ext uri="{FF2B5EF4-FFF2-40B4-BE49-F238E27FC236}">
                  <a16:creationId xmlns:a16="http://schemas.microsoft.com/office/drawing/2014/main" id="{4139B191-A28C-478A-85D6-EED4270EE8DA}"/>
                </a:ext>
              </a:extLst>
            </p:cNvPr>
            <p:cNvSpPr>
              <a:spLocks/>
            </p:cNvSpPr>
            <p:nvPr/>
          </p:nvSpPr>
          <p:spPr bwMode="auto">
            <a:xfrm>
              <a:off x="6814456" y="2526390"/>
              <a:ext cx="67780" cy="86757"/>
            </a:xfrm>
            <a:custGeom>
              <a:avLst/>
              <a:gdLst/>
              <a:ahLst/>
              <a:cxnLst>
                <a:cxn ang="0">
                  <a:pos x="17" y="24"/>
                </a:cxn>
                <a:cxn ang="0">
                  <a:pos x="23" y="19"/>
                </a:cxn>
                <a:cxn ang="0">
                  <a:pos x="26" y="11"/>
                </a:cxn>
                <a:cxn ang="0">
                  <a:pos x="23" y="5"/>
                </a:cxn>
                <a:cxn ang="0">
                  <a:pos x="20" y="1"/>
                </a:cxn>
                <a:cxn ang="0">
                  <a:pos x="11" y="2"/>
                </a:cxn>
                <a:cxn ang="0">
                  <a:pos x="4" y="8"/>
                </a:cxn>
                <a:cxn ang="0">
                  <a:pos x="1" y="15"/>
                </a:cxn>
                <a:cxn ang="0">
                  <a:pos x="2" y="23"/>
                </a:cxn>
                <a:cxn ang="0">
                  <a:pos x="4" y="27"/>
                </a:cxn>
                <a:cxn ang="0">
                  <a:pos x="6" y="33"/>
                </a:cxn>
                <a:cxn ang="0">
                  <a:pos x="10" y="34"/>
                </a:cxn>
                <a:cxn ang="0">
                  <a:pos x="13" y="27"/>
                </a:cxn>
                <a:cxn ang="0">
                  <a:pos x="17" y="24"/>
                </a:cxn>
              </a:cxnLst>
              <a:rect l="0" t="0" r="r" b="b"/>
              <a:pathLst>
                <a:path w="26" h="34">
                  <a:moveTo>
                    <a:pt x="17" y="24"/>
                  </a:moveTo>
                  <a:cubicBezTo>
                    <a:pt x="19" y="22"/>
                    <a:pt x="22" y="20"/>
                    <a:pt x="23" y="19"/>
                  </a:cubicBezTo>
                  <a:cubicBezTo>
                    <a:pt x="25" y="17"/>
                    <a:pt x="26" y="13"/>
                    <a:pt x="26" y="11"/>
                  </a:cubicBezTo>
                  <a:cubicBezTo>
                    <a:pt x="26" y="10"/>
                    <a:pt x="24" y="7"/>
                    <a:pt x="23" y="5"/>
                  </a:cubicBezTo>
                  <a:cubicBezTo>
                    <a:pt x="22" y="4"/>
                    <a:pt x="21" y="1"/>
                    <a:pt x="20" y="1"/>
                  </a:cubicBezTo>
                  <a:cubicBezTo>
                    <a:pt x="18" y="0"/>
                    <a:pt x="13" y="1"/>
                    <a:pt x="11" y="2"/>
                  </a:cubicBezTo>
                  <a:cubicBezTo>
                    <a:pt x="9" y="3"/>
                    <a:pt x="5" y="6"/>
                    <a:pt x="4" y="8"/>
                  </a:cubicBezTo>
                  <a:cubicBezTo>
                    <a:pt x="3" y="9"/>
                    <a:pt x="1" y="13"/>
                    <a:pt x="1" y="15"/>
                  </a:cubicBezTo>
                  <a:cubicBezTo>
                    <a:pt x="0" y="17"/>
                    <a:pt x="1" y="21"/>
                    <a:pt x="2" y="23"/>
                  </a:cubicBezTo>
                  <a:cubicBezTo>
                    <a:pt x="2" y="24"/>
                    <a:pt x="4" y="26"/>
                    <a:pt x="4" y="27"/>
                  </a:cubicBezTo>
                  <a:cubicBezTo>
                    <a:pt x="5" y="28"/>
                    <a:pt x="5" y="32"/>
                    <a:pt x="6" y="33"/>
                  </a:cubicBezTo>
                  <a:cubicBezTo>
                    <a:pt x="7" y="34"/>
                    <a:pt x="9" y="34"/>
                    <a:pt x="10" y="34"/>
                  </a:cubicBezTo>
                  <a:cubicBezTo>
                    <a:pt x="11" y="33"/>
                    <a:pt x="12" y="29"/>
                    <a:pt x="13" y="27"/>
                  </a:cubicBezTo>
                  <a:cubicBezTo>
                    <a:pt x="14" y="26"/>
                    <a:pt x="16" y="25"/>
                    <a:pt x="17" y="2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28" name="Freeform 155">
              <a:extLst>
                <a:ext uri="{FF2B5EF4-FFF2-40B4-BE49-F238E27FC236}">
                  <a16:creationId xmlns:a16="http://schemas.microsoft.com/office/drawing/2014/main" id="{136FAE53-A24F-4D58-BABA-E02435FBC3C1}"/>
                </a:ext>
              </a:extLst>
            </p:cNvPr>
            <p:cNvSpPr>
              <a:spLocks/>
            </p:cNvSpPr>
            <p:nvPr/>
          </p:nvSpPr>
          <p:spPr bwMode="auto">
            <a:xfrm>
              <a:off x="6871391" y="2119716"/>
              <a:ext cx="271116" cy="227737"/>
            </a:xfrm>
            <a:custGeom>
              <a:avLst/>
              <a:gdLst/>
              <a:ahLst/>
              <a:cxnLst>
                <a:cxn ang="0">
                  <a:pos x="27" y="71"/>
                </a:cxn>
                <a:cxn ang="0">
                  <a:pos x="27" y="63"/>
                </a:cxn>
                <a:cxn ang="0">
                  <a:pos x="19" y="63"/>
                </a:cxn>
                <a:cxn ang="0">
                  <a:pos x="10" y="66"/>
                </a:cxn>
                <a:cxn ang="0">
                  <a:pos x="2" y="65"/>
                </a:cxn>
                <a:cxn ang="0">
                  <a:pos x="5" y="58"/>
                </a:cxn>
                <a:cxn ang="0">
                  <a:pos x="3" y="52"/>
                </a:cxn>
                <a:cxn ang="0">
                  <a:pos x="8" y="41"/>
                </a:cxn>
                <a:cxn ang="0">
                  <a:pos x="5" y="34"/>
                </a:cxn>
                <a:cxn ang="0">
                  <a:pos x="1" y="25"/>
                </a:cxn>
                <a:cxn ang="0">
                  <a:pos x="8" y="12"/>
                </a:cxn>
                <a:cxn ang="0">
                  <a:pos x="25" y="14"/>
                </a:cxn>
                <a:cxn ang="0">
                  <a:pos x="39" y="11"/>
                </a:cxn>
                <a:cxn ang="0">
                  <a:pos x="56" y="11"/>
                </a:cxn>
                <a:cxn ang="0">
                  <a:pos x="59" y="19"/>
                </a:cxn>
                <a:cxn ang="0">
                  <a:pos x="67" y="27"/>
                </a:cxn>
                <a:cxn ang="0">
                  <a:pos x="76" y="23"/>
                </a:cxn>
                <a:cxn ang="0">
                  <a:pos x="80" y="19"/>
                </a:cxn>
                <a:cxn ang="0">
                  <a:pos x="87" y="9"/>
                </a:cxn>
                <a:cxn ang="0">
                  <a:pos x="97" y="9"/>
                </a:cxn>
                <a:cxn ang="0">
                  <a:pos x="99" y="4"/>
                </a:cxn>
                <a:cxn ang="0">
                  <a:pos x="104" y="3"/>
                </a:cxn>
                <a:cxn ang="0">
                  <a:pos x="102" y="16"/>
                </a:cxn>
                <a:cxn ang="0">
                  <a:pos x="92" y="27"/>
                </a:cxn>
                <a:cxn ang="0">
                  <a:pos x="89" y="38"/>
                </a:cxn>
                <a:cxn ang="0">
                  <a:pos x="83" y="41"/>
                </a:cxn>
                <a:cxn ang="0">
                  <a:pos x="79" y="52"/>
                </a:cxn>
                <a:cxn ang="0">
                  <a:pos x="80" y="61"/>
                </a:cxn>
                <a:cxn ang="0">
                  <a:pos x="84" y="68"/>
                </a:cxn>
                <a:cxn ang="0">
                  <a:pos x="81" y="76"/>
                </a:cxn>
                <a:cxn ang="0">
                  <a:pos x="85" y="83"/>
                </a:cxn>
                <a:cxn ang="0">
                  <a:pos x="84" y="87"/>
                </a:cxn>
                <a:cxn ang="0">
                  <a:pos x="78" y="81"/>
                </a:cxn>
                <a:cxn ang="0">
                  <a:pos x="70" y="74"/>
                </a:cxn>
                <a:cxn ang="0">
                  <a:pos x="61" y="68"/>
                </a:cxn>
                <a:cxn ang="0">
                  <a:pos x="58" y="58"/>
                </a:cxn>
                <a:cxn ang="0">
                  <a:pos x="61" y="50"/>
                </a:cxn>
                <a:cxn ang="0">
                  <a:pos x="63" y="43"/>
                </a:cxn>
                <a:cxn ang="0">
                  <a:pos x="57" y="41"/>
                </a:cxn>
                <a:cxn ang="0">
                  <a:pos x="51" y="40"/>
                </a:cxn>
                <a:cxn ang="0">
                  <a:pos x="45" y="52"/>
                </a:cxn>
                <a:cxn ang="0">
                  <a:pos x="39" y="59"/>
                </a:cxn>
                <a:cxn ang="0">
                  <a:pos x="39" y="65"/>
                </a:cxn>
                <a:cxn ang="0">
                  <a:pos x="45" y="66"/>
                </a:cxn>
                <a:cxn ang="0">
                  <a:pos x="47" y="74"/>
                </a:cxn>
                <a:cxn ang="0">
                  <a:pos x="39" y="78"/>
                </a:cxn>
                <a:cxn ang="0">
                  <a:pos x="32" y="76"/>
                </a:cxn>
              </a:cxnLst>
              <a:rect l="0" t="0" r="r" b="b"/>
              <a:pathLst>
                <a:path w="104" h="87">
                  <a:moveTo>
                    <a:pt x="28" y="75"/>
                  </a:moveTo>
                  <a:cubicBezTo>
                    <a:pt x="28" y="74"/>
                    <a:pt x="27" y="72"/>
                    <a:pt x="27" y="71"/>
                  </a:cubicBezTo>
                  <a:cubicBezTo>
                    <a:pt x="27" y="70"/>
                    <a:pt x="29" y="68"/>
                    <a:pt x="29" y="66"/>
                  </a:cubicBezTo>
                  <a:cubicBezTo>
                    <a:pt x="29" y="66"/>
                    <a:pt x="28" y="64"/>
                    <a:pt x="27" y="63"/>
                  </a:cubicBezTo>
                  <a:cubicBezTo>
                    <a:pt x="27" y="62"/>
                    <a:pt x="25" y="61"/>
                    <a:pt x="24" y="61"/>
                  </a:cubicBezTo>
                  <a:cubicBezTo>
                    <a:pt x="23" y="61"/>
                    <a:pt x="20" y="62"/>
                    <a:pt x="19" y="63"/>
                  </a:cubicBezTo>
                  <a:cubicBezTo>
                    <a:pt x="18" y="63"/>
                    <a:pt x="17" y="65"/>
                    <a:pt x="16" y="66"/>
                  </a:cubicBezTo>
                  <a:cubicBezTo>
                    <a:pt x="15" y="67"/>
                    <a:pt x="11" y="66"/>
                    <a:pt x="10" y="66"/>
                  </a:cubicBezTo>
                  <a:cubicBezTo>
                    <a:pt x="8" y="66"/>
                    <a:pt x="5" y="68"/>
                    <a:pt x="4" y="67"/>
                  </a:cubicBezTo>
                  <a:cubicBezTo>
                    <a:pt x="3" y="67"/>
                    <a:pt x="2" y="66"/>
                    <a:pt x="2" y="65"/>
                  </a:cubicBezTo>
                  <a:cubicBezTo>
                    <a:pt x="2" y="64"/>
                    <a:pt x="2" y="62"/>
                    <a:pt x="2" y="61"/>
                  </a:cubicBezTo>
                  <a:cubicBezTo>
                    <a:pt x="3" y="60"/>
                    <a:pt x="5" y="59"/>
                    <a:pt x="5" y="58"/>
                  </a:cubicBezTo>
                  <a:cubicBezTo>
                    <a:pt x="6" y="57"/>
                    <a:pt x="6" y="55"/>
                    <a:pt x="6" y="54"/>
                  </a:cubicBezTo>
                  <a:cubicBezTo>
                    <a:pt x="5" y="53"/>
                    <a:pt x="4" y="53"/>
                    <a:pt x="3" y="52"/>
                  </a:cubicBezTo>
                  <a:cubicBezTo>
                    <a:pt x="2" y="50"/>
                    <a:pt x="2" y="45"/>
                    <a:pt x="3" y="44"/>
                  </a:cubicBezTo>
                  <a:cubicBezTo>
                    <a:pt x="4" y="43"/>
                    <a:pt x="7" y="42"/>
                    <a:pt x="8" y="41"/>
                  </a:cubicBezTo>
                  <a:cubicBezTo>
                    <a:pt x="8" y="40"/>
                    <a:pt x="9" y="38"/>
                    <a:pt x="8" y="37"/>
                  </a:cubicBezTo>
                  <a:cubicBezTo>
                    <a:pt x="8" y="36"/>
                    <a:pt x="6" y="35"/>
                    <a:pt x="5" y="34"/>
                  </a:cubicBezTo>
                  <a:cubicBezTo>
                    <a:pt x="4" y="34"/>
                    <a:pt x="1" y="33"/>
                    <a:pt x="1" y="32"/>
                  </a:cubicBezTo>
                  <a:cubicBezTo>
                    <a:pt x="0" y="31"/>
                    <a:pt x="1" y="27"/>
                    <a:pt x="1" y="25"/>
                  </a:cubicBezTo>
                  <a:cubicBezTo>
                    <a:pt x="1" y="23"/>
                    <a:pt x="1" y="18"/>
                    <a:pt x="2" y="17"/>
                  </a:cubicBezTo>
                  <a:cubicBezTo>
                    <a:pt x="2" y="15"/>
                    <a:pt x="6" y="12"/>
                    <a:pt x="8" y="12"/>
                  </a:cubicBezTo>
                  <a:cubicBezTo>
                    <a:pt x="10" y="11"/>
                    <a:pt x="14" y="11"/>
                    <a:pt x="16" y="11"/>
                  </a:cubicBezTo>
                  <a:cubicBezTo>
                    <a:pt x="18" y="11"/>
                    <a:pt x="23" y="13"/>
                    <a:pt x="25" y="14"/>
                  </a:cubicBezTo>
                  <a:cubicBezTo>
                    <a:pt x="27" y="14"/>
                    <a:pt x="32" y="14"/>
                    <a:pt x="34" y="14"/>
                  </a:cubicBezTo>
                  <a:cubicBezTo>
                    <a:pt x="35" y="13"/>
                    <a:pt x="38" y="11"/>
                    <a:pt x="39" y="11"/>
                  </a:cubicBezTo>
                  <a:cubicBezTo>
                    <a:pt x="41" y="10"/>
                    <a:pt x="46" y="10"/>
                    <a:pt x="48" y="10"/>
                  </a:cubicBezTo>
                  <a:cubicBezTo>
                    <a:pt x="50" y="10"/>
                    <a:pt x="55" y="10"/>
                    <a:pt x="56" y="11"/>
                  </a:cubicBezTo>
                  <a:cubicBezTo>
                    <a:pt x="57" y="12"/>
                    <a:pt x="58" y="13"/>
                    <a:pt x="58" y="14"/>
                  </a:cubicBezTo>
                  <a:cubicBezTo>
                    <a:pt x="58" y="15"/>
                    <a:pt x="58" y="18"/>
                    <a:pt x="59" y="19"/>
                  </a:cubicBezTo>
                  <a:cubicBezTo>
                    <a:pt x="59" y="21"/>
                    <a:pt x="60" y="24"/>
                    <a:pt x="61" y="25"/>
                  </a:cubicBezTo>
                  <a:cubicBezTo>
                    <a:pt x="62" y="26"/>
                    <a:pt x="65" y="27"/>
                    <a:pt x="67" y="27"/>
                  </a:cubicBezTo>
                  <a:cubicBezTo>
                    <a:pt x="69" y="27"/>
                    <a:pt x="71" y="25"/>
                    <a:pt x="73" y="24"/>
                  </a:cubicBezTo>
                  <a:cubicBezTo>
                    <a:pt x="74" y="24"/>
                    <a:pt x="75" y="23"/>
                    <a:pt x="76" y="23"/>
                  </a:cubicBezTo>
                  <a:cubicBezTo>
                    <a:pt x="77" y="23"/>
                    <a:pt x="80" y="23"/>
                    <a:pt x="80" y="23"/>
                  </a:cubicBezTo>
                  <a:cubicBezTo>
                    <a:pt x="81" y="22"/>
                    <a:pt x="80" y="20"/>
                    <a:pt x="80" y="19"/>
                  </a:cubicBezTo>
                  <a:cubicBezTo>
                    <a:pt x="81" y="18"/>
                    <a:pt x="82" y="15"/>
                    <a:pt x="82" y="14"/>
                  </a:cubicBezTo>
                  <a:cubicBezTo>
                    <a:pt x="83" y="13"/>
                    <a:pt x="85" y="10"/>
                    <a:pt x="87" y="9"/>
                  </a:cubicBezTo>
                  <a:cubicBezTo>
                    <a:pt x="88" y="8"/>
                    <a:pt x="91" y="8"/>
                    <a:pt x="92" y="8"/>
                  </a:cubicBezTo>
                  <a:cubicBezTo>
                    <a:pt x="93" y="8"/>
                    <a:pt x="96" y="9"/>
                    <a:pt x="97" y="9"/>
                  </a:cubicBezTo>
                  <a:cubicBezTo>
                    <a:pt x="98" y="9"/>
                    <a:pt x="99" y="8"/>
                    <a:pt x="99" y="7"/>
                  </a:cubicBezTo>
                  <a:cubicBezTo>
                    <a:pt x="100" y="6"/>
                    <a:pt x="99" y="4"/>
                    <a:pt x="99" y="4"/>
                  </a:cubicBezTo>
                  <a:cubicBezTo>
                    <a:pt x="100" y="2"/>
                    <a:pt x="102" y="0"/>
                    <a:pt x="103" y="0"/>
                  </a:cubicBezTo>
                  <a:cubicBezTo>
                    <a:pt x="104" y="0"/>
                    <a:pt x="104" y="2"/>
                    <a:pt x="104" y="3"/>
                  </a:cubicBezTo>
                  <a:cubicBezTo>
                    <a:pt x="104" y="5"/>
                    <a:pt x="104" y="7"/>
                    <a:pt x="104" y="9"/>
                  </a:cubicBezTo>
                  <a:cubicBezTo>
                    <a:pt x="104" y="10"/>
                    <a:pt x="103" y="14"/>
                    <a:pt x="102" y="16"/>
                  </a:cubicBezTo>
                  <a:cubicBezTo>
                    <a:pt x="101" y="18"/>
                    <a:pt x="98" y="21"/>
                    <a:pt x="96" y="22"/>
                  </a:cubicBezTo>
                  <a:cubicBezTo>
                    <a:pt x="95" y="24"/>
                    <a:pt x="93" y="26"/>
                    <a:pt x="92" y="27"/>
                  </a:cubicBezTo>
                  <a:cubicBezTo>
                    <a:pt x="91" y="29"/>
                    <a:pt x="90" y="32"/>
                    <a:pt x="90" y="34"/>
                  </a:cubicBezTo>
                  <a:cubicBezTo>
                    <a:pt x="89" y="35"/>
                    <a:pt x="89" y="37"/>
                    <a:pt x="89" y="38"/>
                  </a:cubicBezTo>
                  <a:cubicBezTo>
                    <a:pt x="88" y="39"/>
                    <a:pt x="86" y="40"/>
                    <a:pt x="85" y="41"/>
                  </a:cubicBezTo>
                  <a:cubicBezTo>
                    <a:pt x="85" y="41"/>
                    <a:pt x="83" y="41"/>
                    <a:pt x="83" y="41"/>
                  </a:cubicBezTo>
                  <a:cubicBezTo>
                    <a:pt x="82" y="42"/>
                    <a:pt x="82" y="46"/>
                    <a:pt x="81" y="48"/>
                  </a:cubicBezTo>
                  <a:cubicBezTo>
                    <a:pt x="81" y="49"/>
                    <a:pt x="79" y="51"/>
                    <a:pt x="79" y="52"/>
                  </a:cubicBezTo>
                  <a:cubicBezTo>
                    <a:pt x="78" y="53"/>
                    <a:pt x="77" y="55"/>
                    <a:pt x="77" y="57"/>
                  </a:cubicBezTo>
                  <a:cubicBezTo>
                    <a:pt x="78" y="58"/>
                    <a:pt x="79" y="60"/>
                    <a:pt x="80" y="61"/>
                  </a:cubicBezTo>
                  <a:cubicBezTo>
                    <a:pt x="80" y="62"/>
                    <a:pt x="82" y="63"/>
                    <a:pt x="83" y="63"/>
                  </a:cubicBezTo>
                  <a:cubicBezTo>
                    <a:pt x="83" y="64"/>
                    <a:pt x="84" y="66"/>
                    <a:pt x="84" y="68"/>
                  </a:cubicBezTo>
                  <a:cubicBezTo>
                    <a:pt x="84" y="69"/>
                    <a:pt x="84" y="72"/>
                    <a:pt x="83" y="74"/>
                  </a:cubicBezTo>
                  <a:cubicBezTo>
                    <a:pt x="83" y="75"/>
                    <a:pt x="82" y="76"/>
                    <a:pt x="81" y="76"/>
                  </a:cubicBezTo>
                  <a:cubicBezTo>
                    <a:pt x="81" y="77"/>
                    <a:pt x="81" y="79"/>
                    <a:pt x="81" y="79"/>
                  </a:cubicBezTo>
                  <a:cubicBezTo>
                    <a:pt x="82" y="80"/>
                    <a:pt x="84" y="82"/>
                    <a:pt x="85" y="83"/>
                  </a:cubicBezTo>
                  <a:cubicBezTo>
                    <a:pt x="85" y="83"/>
                    <a:pt x="85" y="85"/>
                    <a:pt x="85" y="86"/>
                  </a:cubicBezTo>
                  <a:cubicBezTo>
                    <a:pt x="85" y="86"/>
                    <a:pt x="84" y="87"/>
                    <a:pt x="84" y="87"/>
                  </a:cubicBezTo>
                  <a:cubicBezTo>
                    <a:pt x="83" y="86"/>
                    <a:pt x="82" y="85"/>
                    <a:pt x="81" y="84"/>
                  </a:cubicBezTo>
                  <a:cubicBezTo>
                    <a:pt x="80" y="83"/>
                    <a:pt x="78" y="82"/>
                    <a:pt x="78" y="81"/>
                  </a:cubicBezTo>
                  <a:cubicBezTo>
                    <a:pt x="76" y="80"/>
                    <a:pt x="74" y="77"/>
                    <a:pt x="73" y="76"/>
                  </a:cubicBezTo>
                  <a:cubicBezTo>
                    <a:pt x="72" y="76"/>
                    <a:pt x="71" y="75"/>
                    <a:pt x="70" y="74"/>
                  </a:cubicBezTo>
                  <a:cubicBezTo>
                    <a:pt x="69" y="74"/>
                    <a:pt x="67" y="72"/>
                    <a:pt x="66" y="71"/>
                  </a:cubicBezTo>
                  <a:cubicBezTo>
                    <a:pt x="65" y="70"/>
                    <a:pt x="62" y="69"/>
                    <a:pt x="61" y="68"/>
                  </a:cubicBezTo>
                  <a:cubicBezTo>
                    <a:pt x="60" y="67"/>
                    <a:pt x="58" y="64"/>
                    <a:pt x="58" y="63"/>
                  </a:cubicBezTo>
                  <a:cubicBezTo>
                    <a:pt x="58" y="62"/>
                    <a:pt x="58" y="59"/>
                    <a:pt x="58" y="58"/>
                  </a:cubicBezTo>
                  <a:cubicBezTo>
                    <a:pt x="58" y="57"/>
                    <a:pt x="59" y="56"/>
                    <a:pt x="60" y="56"/>
                  </a:cubicBezTo>
                  <a:cubicBezTo>
                    <a:pt x="60" y="54"/>
                    <a:pt x="61" y="51"/>
                    <a:pt x="61" y="50"/>
                  </a:cubicBezTo>
                  <a:cubicBezTo>
                    <a:pt x="61" y="49"/>
                    <a:pt x="60" y="46"/>
                    <a:pt x="60" y="45"/>
                  </a:cubicBezTo>
                  <a:cubicBezTo>
                    <a:pt x="61" y="44"/>
                    <a:pt x="63" y="44"/>
                    <a:pt x="63" y="43"/>
                  </a:cubicBezTo>
                  <a:cubicBezTo>
                    <a:pt x="63" y="42"/>
                    <a:pt x="61" y="41"/>
                    <a:pt x="61" y="41"/>
                  </a:cubicBezTo>
                  <a:cubicBezTo>
                    <a:pt x="60" y="40"/>
                    <a:pt x="58" y="41"/>
                    <a:pt x="57" y="41"/>
                  </a:cubicBezTo>
                  <a:cubicBezTo>
                    <a:pt x="57" y="40"/>
                    <a:pt x="56" y="40"/>
                    <a:pt x="55" y="40"/>
                  </a:cubicBezTo>
                  <a:cubicBezTo>
                    <a:pt x="54" y="39"/>
                    <a:pt x="52" y="40"/>
                    <a:pt x="51" y="40"/>
                  </a:cubicBezTo>
                  <a:cubicBezTo>
                    <a:pt x="50" y="41"/>
                    <a:pt x="47" y="43"/>
                    <a:pt x="46" y="45"/>
                  </a:cubicBezTo>
                  <a:cubicBezTo>
                    <a:pt x="45" y="46"/>
                    <a:pt x="46" y="51"/>
                    <a:pt x="45" y="52"/>
                  </a:cubicBezTo>
                  <a:cubicBezTo>
                    <a:pt x="45" y="53"/>
                    <a:pt x="43" y="55"/>
                    <a:pt x="42" y="56"/>
                  </a:cubicBezTo>
                  <a:cubicBezTo>
                    <a:pt x="41" y="57"/>
                    <a:pt x="39" y="58"/>
                    <a:pt x="39" y="59"/>
                  </a:cubicBezTo>
                  <a:cubicBezTo>
                    <a:pt x="38" y="59"/>
                    <a:pt x="36" y="61"/>
                    <a:pt x="36" y="62"/>
                  </a:cubicBezTo>
                  <a:cubicBezTo>
                    <a:pt x="37" y="63"/>
                    <a:pt x="38" y="65"/>
                    <a:pt x="39" y="65"/>
                  </a:cubicBezTo>
                  <a:cubicBezTo>
                    <a:pt x="40" y="65"/>
                    <a:pt x="43" y="63"/>
                    <a:pt x="44" y="63"/>
                  </a:cubicBezTo>
                  <a:cubicBezTo>
                    <a:pt x="44" y="64"/>
                    <a:pt x="45" y="65"/>
                    <a:pt x="45" y="66"/>
                  </a:cubicBezTo>
                  <a:cubicBezTo>
                    <a:pt x="46" y="67"/>
                    <a:pt x="47" y="69"/>
                    <a:pt x="47" y="70"/>
                  </a:cubicBezTo>
                  <a:cubicBezTo>
                    <a:pt x="47" y="71"/>
                    <a:pt x="47" y="73"/>
                    <a:pt x="47" y="74"/>
                  </a:cubicBezTo>
                  <a:cubicBezTo>
                    <a:pt x="46" y="75"/>
                    <a:pt x="44" y="77"/>
                    <a:pt x="43" y="78"/>
                  </a:cubicBezTo>
                  <a:cubicBezTo>
                    <a:pt x="42" y="78"/>
                    <a:pt x="40" y="78"/>
                    <a:pt x="39" y="78"/>
                  </a:cubicBezTo>
                  <a:cubicBezTo>
                    <a:pt x="38" y="77"/>
                    <a:pt x="36" y="76"/>
                    <a:pt x="35" y="76"/>
                  </a:cubicBezTo>
                  <a:cubicBezTo>
                    <a:pt x="35" y="75"/>
                    <a:pt x="33" y="76"/>
                    <a:pt x="32" y="76"/>
                  </a:cubicBezTo>
                  <a:cubicBezTo>
                    <a:pt x="31" y="76"/>
                    <a:pt x="29" y="75"/>
                    <a:pt x="28" y="7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grpSp>
      <p:grpSp>
        <p:nvGrpSpPr>
          <p:cNvPr id="185" name="Group 184">
            <a:extLst>
              <a:ext uri="{FF2B5EF4-FFF2-40B4-BE49-F238E27FC236}">
                <a16:creationId xmlns:a16="http://schemas.microsoft.com/office/drawing/2014/main" id="{DF0497F4-5711-4C3A-8B1B-EA88BDD80674}"/>
              </a:ext>
            </a:extLst>
          </p:cNvPr>
          <p:cNvGrpSpPr/>
          <p:nvPr/>
        </p:nvGrpSpPr>
        <p:grpSpPr>
          <a:xfrm>
            <a:off x="1611578" y="2148596"/>
            <a:ext cx="3594912" cy="1375905"/>
            <a:chOff x="2243731" y="2891162"/>
            <a:chExt cx="3594912" cy="1375905"/>
          </a:xfrm>
        </p:grpSpPr>
        <p:grpSp>
          <p:nvGrpSpPr>
            <p:cNvPr id="186" name="Group 185">
              <a:extLst>
                <a:ext uri="{FF2B5EF4-FFF2-40B4-BE49-F238E27FC236}">
                  <a16:creationId xmlns:a16="http://schemas.microsoft.com/office/drawing/2014/main" id="{9E83892E-47AF-4D4A-8BEC-065CB7722703}"/>
                </a:ext>
              </a:extLst>
            </p:cNvPr>
            <p:cNvGrpSpPr/>
            <p:nvPr/>
          </p:nvGrpSpPr>
          <p:grpSpPr>
            <a:xfrm>
              <a:off x="2243731" y="3192308"/>
              <a:ext cx="2743200" cy="508758"/>
              <a:chOff x="1066801" y="2238247"/>
              <a:chExt cx="2743200" cy="508758"/>
            </a:xfrm>
          </p:grpSpPr>
          <p:sp>
            <p:nvSpPr>
              <p:cNvPr id="194" name="Freeform: Shape 193">
                <a:extLst>
                  <a:ext uri="{FF2B5EF4-FFF2-40B4-BE49-F238E27FC236}">
                    <a16:creationId xmlns:a16="http://schemas.microsoft.com/office/drawing/2014/main" id="{5DF9DB98-4378-4F36-8664-F24C1C61F9E9}"/>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5" name="Text Box 10">
                <a:extLst>
                  <a:ext uri="{FF2B5EF4-FFF2-40B4-BE49-F238E27FC236}">
                    <a16:creationId xmlns:a16="http://schemas.microsoft.com/office/drawing/2014/main" id="{8363145B-998B-4AE1-A188-311450EBA9D4}"/>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187" name="Group 186">
              <a:extLst>
                <a:ext uri="{FF2B5EF4-FFF2-40B4-BE49-F238E27FC236}">
                  <a16:creationId xmlns:a16="http://schemas.microsoft.com/office/drawing/2014/main" id="{6DE98FA9-8796-4747-94A9-493CC8E8DF28}"/>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188" name="Freeform: Shape 187">
                <a:extLst>
                  <a:ext uri="{FF2B5EF4-FFF2-40B4-BE49-F238E27FC236}">
                    <a16:creationId xmlns:a16="http://schemas.microsoft.com/office/drawing/2014/main" id="{B6FAE51C-1488-4D0E-80D8-144F448E91B4}"/>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9" name="Oval 188">
                <a:extLst>
                  <a:ext uri="{FF2B5EF4-FFF2-40B4-BE49-F238E27FC236}">
                    <a16:creationId xmlns:a16="http://schemas.microsoft.com/office/drawing/2014/main" id="{154D7565-F2D9-44C2-97DF-FED794C1E0CD}"/>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90" name="Graphic 26" descr="Hike">
                <a:extLst>
                  <a:ext uri="{FF2B5EF4-FFF2-40B4-BE49-F238E27FC236}">
                    <a16:creationId xmlns:a16="http://schemas.microsoft.com/office/drawing/2014/main" id="{44B98995-E577-4CC7-BE87-313E623DCE74}"/>
                  </a:ext>
                </a:extLst>
              </p:cNvPr>
              <p:cNvGrpSpPr>
                <a:grpSpLocks noChangeAspect="1"/>
              </p:cNvGrpSpPr>
              <p:nvPr/>
            </p:nvGrpSpPr>
            <p:grpSpPr>
              <a:xfrm>
                <a:off x="3835579" y="2208930"/>
                <a:ext cx="548640" cy="548640"/>
                <a:chOff x="5638800" y="2971800"/>
                <a:chExt cx="914400" cy="914400"/>
              </a:xfrm>
              <a:solidFill>
                <a:srgbClr val="4D4D4D"/>
              </a:solidFill>
            </p:grpSpPr>
            <p:sp>
              <p:nvSpPr>
                <p:cNvPr id="191" name="Freeform: Shape 190">
                  <a:extLst>
                    <a:ext uri="{FF2B5EF4-FFF2-40B4-BE49-F238E27FC236}">
                      <a16:creationId xmlns:a16="http://schemas.microsoft.com/office/drawing/2014/main" id="{74C4A6D8-A529-4DC4-A180-1135309C4FAA}"/>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192" name="Freeform: Shape 191">
                  <a:extLst>
                    <a:ext uri="{FF2B5EF4-FFF2-40B4-BE49-F238E27FC236}">
                      <a16:creationId xmlns:a16="http://schemas.microsoft.com/office/drawing/2014/main" id="{0623A100-25F7-4BA2-A492-A59656B6089B}"/>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193" name="Freeform: Shape 192">
                  <a:extLst>
                    <a:ext uri="{FF2B5EF4-FFF2-40B4-BE49-F238E27FC236}">
                      <a16:creationId xmlns:a16="http://schemas.microsoft.com/office/drawing/2014/main" id="{4BC5F925-25FE-4A95-ADA0-3567CA6F1E7D}"/>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196" name="TextBox 195">
            <a:extLst>
              <a:ext uri="{FF2B5EF4-FFF2-40B4-BE49-F238E27FC236}">
                <a16:creationId xmlns:a16="http://schemas.microsoft.com/office/drawing/2014/main" id="{3A16EF70-DF45-4D52-A254-B5B6E2705B32}"/>
              </a:ext>
            </a:extLst>
          </p:cNvPr>
          <p:cNvSpPr txBox="1"/>
          <p:nvPr/>
        </p:nvSpPr>
        <p:spPr>
          <a:xfrm>
            <a:off x="7719206" y="1233756"/>
            <a:ext cx="4023360" cy="1138773"/>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197" name="TextBox 196">
            <a:extLst>
              <a:ext uri="{FF2B5EF4-FFF2-40B4-BE49-F238E27FC236}">
                <a16:creationId xmlns:a16="http://schemas.microsoft.com/office/drawing/2014/main" id="{D88FCA19-B2B6-425F-A1F4-F793A2ED759E}"/>
              </a:ext>
            </a:extLst>
          </p:cNvPr>
          <p:cNvSpPr txBox="1"/>
          <p:nvPr/>
        </p:nvSpPr>
        <p:spPr>
          <a:xfrm>
            <a:off x="10326" y="3055067"/>
            <a:ext cx="3309283" cy="1523494"/>
          </a:xfrm>
          <a:prstGeom prst="rect">
            <a:avLst/>
          </a:prstGeom>
          <a:noFill/>
        </p:spPr>
        <p:txBody>
          <a:bodyPr wrap="square" rtlCol="0">
            <a:spAutoFit/>
          </a:bodyPr>
          <a:lstStyle/>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r"/>
            <a:endParaRPr lang="en-US" sz="400" dirty="0">
              <a:solidFill>
                <a:schemeClr val="bg1"/>
              </a:solidFill>
              <a:latin typeface="Candara" panose="020E0502030303020204" pitchFamily="34" charset="0"/>
            </a:endParaRPr>
          </a:p>
          <a:p>
            <a:pPr marL="171450" indent="-1714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198" name="Group 197">
            <a:extLst>
              <a:ext uri="{FF2B5EF4-FFF2-40B4-BE49-F238E27FC236}">
                <a16:creationId xmlns:a16="http://schemas.microsoft.com/office/drawing/2014/main" id="{1310696A-9D30-4972-BF14-BB3E960071D9}"/>
              </a:ext>
            </a:extLst>
          </p:cNvPr>
          <p:cNvGrpSpPr/>
          <p:nvPr/>
        </p:nvGrpSpPr>
        <p:grpSpPr>
          <a:xfrm>
            <a:off x="6409708" y="239191"/>
            <a:ext cx="3509383" cy="1375905"/>
            <a:chOff x="6025615" y="1230029"/>
            <a:chExt cx="3509383" cy="1375905"/>
          </a:xfrm>
        </p:grpSpPr>
        <p:grpSp>
          <p:nvGrpSpPr>
            <p:cNvPr id="199" name="Group 198">
              <a:extLst>
                <a:ext uri="{FF2B5EF4-FFF2-40B4-BE49-F238E27FC236}">
                  <a16:creationId xmlns:a16="http://schemas.microsoft.com/office/drawing/2014/main" id="{AAC08419-F1F0-4234-B167-76712A1FCB5A}"/>
                </a:ext>
              </a:extLst>
            </p:cNvPr>
            <p:cNvGrpSpPr/>
            <p:nvPr/>
          </p:nvGrpSpPr>
          <p:grpSpPr>
            <a:xfrm>
              <a:off x="6791798" y="1528954"/>
              <a:ext cx="2743200" cy="508758"/>
              <a:chOff x="7772400" y="675620"/>
              <a:chExt cx="2743200" cy="508758"/>
            </a:xfrm>
          </p:grpSpPr>
          <p:sp>
            <p:nvSpPr>
              <p:cNvPr id="204" name="Freeform: Shape 203">
                <a:extLst>
                  <a:ext uri="{FF2B5EF4-FFF2-40B4-BE49-F238E27FC236}">
                    <a16:creationId xmlns:a16="http://schemas.microsoft.com/office/drawing/2014/main" id="{9F90DBED-A076-4514-B2D7-6388D58472C5}"/>
                  </a:ext>
                </a:extLst>
              </p:cNvPr>
              <p:cNvSpPr>
                <a:spLocks noChangeAspect="1"/>
              </p:cNvSpPr>
              <p:nvPr/>
            </p:nvSpPr>
            <p:spPr>
              <a:xfrm>
                <a:off x="7772400" y="675620"/>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5" name="Text Box 10">
                <a:extLst>
                  <a:ext uri="{FF2B5EF4-FFF2-40B4-BE49-F238E27FC236}">
                    <a16:creationId xmlns:a16="http://schemas.microsoft.com/office/drawing/2014/main" id="{10925ABB-6227-4B2E-8247-F716F29CD611}"/>
                  </a:ext>
                </a:extLst>
              </p:cNvPr>
              <p:cNvSpPr txBox="1">
                <a:spLocks noChangeArrowheads="1"/>
              </p:cNvSpPr>
              <p:nvPr/>
            </p:nvSpPr>
            <p:spPr bwMode="auto">
              <a:xfrm>
                <a:off x="8250564" y="745133"/>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200" name="Group 199">
              <a:extLst>
                <a:ext uri="{FF2B5EF4-FFF2-40B4-BE49-F238E27FC236}">
                  <a16:creationId xmlns:a16="http://schemas.microsoft.com/office/drawing/2014/main" id="{EDF7BC74-BE40-42A5-A5B5-98399E1B790A}"/>
                </a:ext>
              </a:extLst>
            </p:cNvPr>
            <p:cNvGrpSpPr/>
            <p:nvPr/>
          </p:nvGrpSpPr>
          <p:grpSpPr>
            <a:xfrm>
              <a:off x="6025615" y="1230029"/>
              <a:ext cx="1097280" cy="1375905"/>
              <a:chOff x="7006217" y="376695"/>
              <a:chExt cx="1097280" cy="1375905"/>
            </a:xfrm>
            <a:effectLst>
              <a:outerShdw blurRad="76200" dir="18900000" sy="23000" kx="-1200000" algn="bl" rotWithShape="0">
                <a:prstClr val="black">
                  <a:alpha val="13000"/>
                </a:prstClr>
              </a:outerShdw>
            </a:effectLst>
          </p:grpSpPr>
          <p:sp>
            <p:nvSpPr>
              <p:cNvPr id="201" name="Freeform: Shape 200">
                <a:extLst>
                  <a:ext uri="{FF2B5EF4-FFF2-40B4-BE49-F238E27FC236}">
                    <a16:creationId xmlns:a16="http://schemas.microsoft.com/office/drawing/2014/main" id="{8166EA90-BF24-4A5A-B51B-9ADF585683EC}"/>
                  </a:ext>
                </a:extLst>
              </p:cNvPr>
              <p:cNvSpPr>
                <a:spLocks noChangeAspect="1"/>
              </p:cNvSpPr>
              <p:nvPr/>
            </p:nvSpPr>
            <p:spPr>
              <a:xfrm>
                <a:off x="7006217" y="376695"/>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2" name="Oval 201">
                <a:extLst>
                  <a:ext uri="{FF2B5EF4-FFF2-40B4-BE49-F238E27FC236}">
                    <a16:creationId xmlns:a16="http://schemas.microsoft.com/office/drawing/2014/main" id="{A55AEC11-1D31-49A4-932B-315F7902893A}"/>
                  </a:ext>
                </a:extLst>
              </p:cNvPr>
              <p:cNvSpPr>
                <a:spLocks noChangeAspect="1"/>
              </p:cNvSpPr>
              <p:nvPr/>
            </p:nvSpPr>
            <p:spPr>
              <a:xfrm>
                <a:off x="7138654" y="516309"/>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203" name="Graphic 202" descr="Tent">
                <a:extLst>
                  <a:ext uri="{FF2B5EF4-FFF2-40B4-BE49-F238E27FC236}">
                    <a16:creationId xmlns:a16="http://schemas.microsoft.com/office/drawing/2014/main" id="{0B95E8C0-27F8-43AC-9042-7A3102693AE7}"/>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7263383" y="616045"/>
                <a:ext cx="548640" cy="548640"/>
              </a:xfrm>
              <a:prstGeom prst="rect">
                <a:avLst/>
              </a:prstGeom>
            </p:spPr>
          </p:pic>
        </p:grpSp>
      </p:grpSp>
      <p:graphicFrame>
        <p:nvGraphicFramePr>
          <p:cNvPr id="206" name="Chart 205">
            <a:extLst>
              <a:ext uri="{FF2B5EF4-FFF2-40B4-BE49-F238E27FC236}">
                <a16:creationId xmlns:a16="http://schemas.microsoft.com/office/drawing/2014/main" id="{914F1F5D-A7B3-4021-8847-0E0753DD853F}"/>
              </a:ext>
            </a:extLst>
          </p:cNvPr>
          <p:cNvGraphicFramePr>
            <a:graphicFrameLocks noChangeAspect="1"/>
          </p:cNvGraphicFramePr>
          <p:nvPr>
            <p:extLst/>
          </p:nvPr>
        </p:nvGraphicFramePr>
        <p:xfrm>
          <a:off x="6222105" y="9476"/>
          <a:ext cx="1463040" cy="1548508"/>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207" name="Chart 206">
            <a:extLst>
              <a:ext uri="{FF2B5EF4-FFF2-40B4-BE49-F238E27FC236}">
                <a16:creationId xmlns:a16="http://schemas.microsoft.com/office/drawing/2014/main" id="{CEB60AEE-9BEA-4A84-B509-81AA51F2AAE5}"/>
              </a:ext>
            </a:extLst>
          </p:cNvPr>
          <p:cNvGraphicFramePr>
            <a:graphicFrameLocks noChangeAspect="1"/>
          </p:cNvGraphicFramePr>
          <p:nvPr>
            <p:extLst/>
          </p:nvPr>
        </p:nvGraphicFramePr>
        <p:xfrm>
          <a:off x="3921571" y="1928443"/>
          <a:ext cx="1463040" cy="1548508"/>
        </p:xfrm>
        <a:graphic>
          <a:graphicData uri="http://schemas.openxmlformats.org/drawingml/2006/chart">
            <c:chart xmlns:c="http://schemas.openxmlformats.org/drawingml/2006/chart" xmlns:r="http://schemas.openxmlformats.org/officeDocument/2006/relationships" r:id="rId6"/>
          </a:graphicData>
        </a:graphic>
      </p:graphicFrame>
      <p:grpSp>
        <p:nvGrpSpPr>
          <p:cNvPr id="208" name="Group 207">
            <a:extLst>
              <a:ext uri="{FF2B5EF4-FFF2-40B4-BE49-F238E27FC236}">
                <a16:creationId xmlns:a16="http://schemas.microsoft.com/office/drawing/2014/main" id="{E7EE3F1A-0E27-40CB-8718-3F88D2D37F75}"/>
              </a:ext>
            </a:extLst>
          </p:cNvPr>
          <p:cNvGrpSpPr/>
          <p:nvPr/>
        </p:nvGrpSpPr>
        <p:grpSpPr>
          <a:xfrm>
            <a:off x="2188192" y="4079623"/>
            <a:ext cx="3594912" cy="1375905"/>
            <a:chOff x="2243731" y="2891162"/>
            <a:chExt cx="3594912" cy="1375905"/>
          </a:xfrm>
        </p:grpSpPr>
        <p:grpSp>
          <p:nvGrpSpPr>
            <p:cNvPr id="209" name="Group 208">
              <a:extLst>
                <a:ext uri="{FF2B5EF4-FFF2-40B4-BE49-F238E27FC236}">
                  <a16:creationId xmlns:a16="http://schemas.microsoft.com/office/drawing/2014/main" id="{6A7B32EE-C107-4CE5-8E0A-5CECA6682CAE}"/>
                </a:ext>
              </a:extLst>
            </p:cNvPr>
            <p:cNvGrpSpPr/>
            <p:nvPr/>
          </p:nvGrpSpPr>
          <p:grpSpPr>
            <a:xfrm>
              <a:off x="2243731" y="3192308"/>
              <a:ext cx="2743200" cy="508758"/>
              <a:chOff x="1066801" y="2238247"/>
              <a:chExt cx="2743200" cy="508758"/>
            </a:xfrm>
          </p:grpSpPr>
          <p:sp>
            <p:nvSpPr>
              <p:cNvPr id="217" name="Freeform: Shape 216">
                <a:extLst>
                  <a:ext uri="{FF2B5EF4-FFF2-40B4-BE49-F238E27FC236}">
                    <a16:creationId xmlns:a16="http://schemas.microsoft.com/office/drawing/2014/main" id="{2BB87F69-96DD-45C5-AFC4-03CFCBAC3E80}"/>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18" name="Text Box 10">
                <a:extLst>
                  <a:ext uri="{FF2B5EF4-FFF2-40B4-BE49-F238E27FC236}">
                    <a16:creationId xmlns:a16="http://schemas.microsoft.com/office/drawing/2014/main" id="{0B8E9588-F025-4CCA-8A6A-70A90DEFA858}"/>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210" name="Group 209">
              <a:extLst>
                <a:ext uri="{FF2B5EF4-FFF2-40B4-BE49-F238E27FC236}">
                  <a16:creationId xmlns:a16="http://schemas.microsoft.com/office/drawing/2014/main" id="{BECFD2A5-2170-4708-A218-5E79FF31B0EE}"/>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211" name="Freeform: Shape 210">
                <a:extLst>
                  <a:ext uri="{FF2B5EF4-FFF2-40B4-BE49-F238E27FC236}">
                    <a16:creationId xmlns:a16="http://schemas.microsoft.com/office/drawing/2014/main" id="{95505DEC-024E-4F8F-BFC1-967945A2ADA9}"/>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2" name="Oval 211">
                <a:extLst>
                  <a:ext uri="{FF2B5EF4-FFF2-40B4-BE49-F238E27FC236}">
                    <a16:creationId xmlns:a16="http://schemas.microsoft.com/office/drawing/2014/main" id="{DC0BFA1A-2726-4518-B9AD-74C4525B145C}"/>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13" name="Graphic 26" descr="Hike">
                <a:extLst>
                  <a:ext uri="{FF2B5EF4-FFF2-40B4-BE49-F238E27FC236}">
                    <a16:creationId xmlns:a16="http://schemas.microsoft.com/office/drawing/2014/main" id="{35F6F2F5-A481-43DE-A9C7-73B04B82FB31}"/>
                  </a:ext>
                </a:extLst>
              </p:cNvPr>
              <p:cNvGrpSpPr>
                <a:grpSpLocks noChangeAspect="1"/>
              </p:cNvGrpSpPr>
              <p:nvPr/>
            </p:nvGrpSpPr>
            <p:grpSpPr>
              <a:xfrm>
                <a:off x="3835579" y="2208930"/>
                <a:ext cx="548640" cy="548640"/>
                <a:chOff x="5638800" y="2971800"/>
                <a:chExt cx="914400" cy="914400"/>
              </a:xfrm>
              <a:solidFill>
                <a:srgbClr val="4D4D4D"/>
              </a:solidFill>
            </p:grpSpPr>
            <p:sp>
              <p:nvSpPr>
                <p:cNvPr id="214" name="Freeform: Shape 213">
                  <a:extLst>
                    <a:ext uri="{FF2B5EF4-FFF2-40B4-BE49-F238E27FC236}">
                      <a16:creationId xmlns:a16="http://schemas.microsoft.com/office/drawing/2014/main" id="{69886E2F-A56E-4798-8ACA-1B59BDDF4416}"/>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215" name="Freeform: Shape 214">
                  <a:extLst>
                    <a:ext uri="{FF2B5EF4-FFF2-40B4-BE49-F238E27FC236}">
                      <a16:creationId xmlns:a16="http://schemas.microsoft.com/office/drawing/2014/main" id="{65E20BD1-8C55-4656-A08D-358AA7827759}"/>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216" name="Freeform: Shape 215">
                  <a:extLst>
                    <a:ext uri="{FF2B5EF4-FFF2-40B4-BE49-F238E27FC236}">
                      <a16:creationId xmlns:a16="http://schemas.microsoft.com/office/drawing/2014/main" id="{A27C8E80-D7D3-4BBD-A527-56F9743D8171}"/>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219" name="TextBox 218">
            <a:extLst>
              <a:ext uri="{FF2B5EF4-FFF2-40B4-BE49-F238E27FC236}">
                <a16:creationId xmlns:a16="http://schemas.microsoft.com/office/drawing/2014/main" id="{FD0F1506-A580-4BA6-8DA2-E0AA5DB29C4E}"/>
              </a:ext>
            </a:extLst>
          </p:cNvPr>
          <p:cNvSpPr txBox="1"/>
          <p:nvPr/>
        </p:nvSpPr>
        <p:spPr>
          <a:xfrm>
            <a:off x="463977" y="5220622"/>
            <a:ext cx="4023360" cy="938719"/>
          </a:xfrm>
          <a:prstGeom prst="rect">
            <a:avLst/>
          </a:prstGeom>
          <a:noFill/>
        </p:spPr>
        <p:txBody>
          <a:bodyPr wrap="square" rtlCol="0">
            <a:spAutoFit/>
          </a:bodyPr>
          <a:lstStyle/>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r"/>
            <a:endParaRPr lang="en-US" sz="400" dirty="0">
              <a:solidFill>
                <a:schemeClr val="bg1"/>
              </a:solidFill>
              <a:latin typeface="Candara" panose="020E0502030303020204" pitchFamily="34" charset="0"/>
            </a:endParaRPr>
          </a:p>
          <a:p>
            <a:pPr marL="171450" indent="-1714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aphicFrame>
        <p:nvGraphicFramePr>
          <p:cNvPr id="220" name="Chart 219">
            <a:extLst>
              <a:ext uri="{FF2B5EF4-FFF2-40B4-BE49-F238E27FC236}">
                <a16:creationId xmlns:a16="http://schemas.microsoft.com/office/drawing/2014/main" id="{3ECF8CC6-840D-488D-AADD-33045E1FEA5F}"/>
              </a:ext>
            </a:extLst>
          </p:cNvPr>
          <p:cNvGraphicFramePr>
            <a:graphicFrameLocks noChangeAspect="1"/>
          </p:cNvGraphicFramePr>
          <p:nvPr>
            <p:extLst/>
          </p:nvPr>
        </p:nvGraphicFramePr>
        <p:xfrm>
          <a:off x="4498185" y="3861857"/>
          <a:ext cx="1463040" cy="1548508"/>
        </p:xfrm>
        <a:graphic>
          <a:graphicData uri="http://schemas.openxmlformats.org/drawingml/2006/chart">
            <c:chart xmlns:c="http://schemas.openxmlformats.org/drawingml/2006/chart" xmlns:r="http://schemas.openxmlformats.org/officeDocument/2006/relationships" r:id="rId7"/>
          </a:graphicData>
        </a:graphic>
      </p:graphicFrame>
    </p:spTree>
    <p:extLst>
      <p:ext uri="{BB962C8B-B14F-4D97-AF65-F5344CB8AC3E}">
        <p14:creationId xmlns:p14="http://schemas.microsoft.com/office/powerpoint/2010/main" val="28393508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9"/>
                                        </p:tgtEl>
                                        <p:attrNameLst>
                                          <p:attrName>style.visibility</p:attrName>
                                        </p:attrNameLst>
                                      </p:cBhvr>
                                      <p:to>
                                        <p:strVal val="visible"/>
                                      </p:to>
                                    </p:set>
                                    <p:animEffect transition="in" filter="wipe(left)">
                                      <p:cBhvr>
                                        <p:cTn id="7" dur="1000"/>
                                        <p:tgtEl>
                                          <p:spTgt spid="69"/>
                                        </p:tgtEl>
                                      </p:cBhvr>
                                    </p:animEffect>
                                  </p:childTnLst>
                                </p:cTn>
                              </p:par>
                            </p:childTnLst>
                          </p:cTn>
                        </p:par>
                        <p:par>
                          <p:cTn id="8" fill="hold">
                            <p:stCondLst>
                              <p:cond delay="1000"/>
                            </p:stCondLst>
                            <p:childTnLst>
                              <p:par>
                                <p:cTn id="9" presetID="31" presetClass="entr" presetSubtype="0" fill="hold" nodeType="after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p:cTn id="11" dur="1000" fill="hold"/>
                                        <p:tgtEl>
                                          <p:spTgt spid="2"/>
                                        </p:tgtEl>
                                        <p:attrNameLst>
                                          <p:attrName>ppt_w</p:attrName>
                                        </p:attrNameLst>
                                      </p:cBhvr>
                                      <p:tavLst>
                                        <p:tav tm="0">
                                          <p:val>
                                            <p:fltVal val="0"/>
                                          </p:val>
                                        </p:tav>
                                        <p:tav tm="100000">
                                          <p:val>
                                            <p:strVal val="#ppt_w"/>
                                          </p:val>
                                        </p:tav>
                                      </p:tavLst>
                                    </p:anim>
                                    <p:anim calcmode="lin" valueType="num">
                                      <p:cBhvr>
                                        <p:cTn id="12" dur="1000" fill="hold"/>
                                        <p:tgtEl>
                                          <p:spTgt spid="2"/>
                                        </p:tgtEl>
                                        <p:attrNameLst>
                                          <p:attrName>ppt_h</p:attrName>
                                        </p:attrNameLst>
                                      </p:cBhvr>
                                      <p:tavLst>
                                        <p:tav tm="0">
                                          <p:val>
                                            <p:fltVal val="0"/>
                                          </p:val>
                                        </p:tav>
                                        <p:tav tm="100000">
                                          <p:val>
                                            <p:strVal val="#ppt_h"/>
                                          </p:val>
                                        </p:tav>
                                      </p:tavLst>
                                    </p:anim>
                                    <p:anim calcmode="lin" valueType="num">
                                      <p:cBhvr>
                                        <p:cTn id="13" dur="1000" fill="hold"/>
                                        <p:tgtEl>
                                          <p:spTgt spid="2"/>
                                        </p:tgtEl>
                                        <p:attrNameLst>
                                          <p:attrName>style.rotation</p:attrName>
                                        </p:attrNameLst>
                                      </p:cBhvr>
                                      <p:tavLst>
                                        <p:tav tm="0">
                                          <p:val>
                                            <p:fltVal val="90"/>
                                          </p:val>
                                        </p:tav>
                                        <p:tav tm="100000">
                                          <p:val>
                                            <p:fltVal val="0"/>
                                          </p:val>
                                        </p:tav>
                                      </p:tavLst>
                                    </p:anim>
                                    <p:animEffect transition="in" filter="fade">
                                      <p:cBhvr>
                                        <p:cTn id="14" dur="1000"/>
                                        <p:tgtEl>
                                          <p:spTgt spid="2"/>
                                        </p:tgtEl>
                                      </p:cBhvr>
                                    </p:animEffect>
                                  </p:childTnLst>
                                </p:cTn>
                              </p:par>
                            </p:childTnLst>
                          </p:cTn>
                        </p:par>
                        <p:par>
                          <p:cTn id="15" fill="hold">
                            <p:stCondLst>
                              <p:cond delay="2000"/>
                            </p:stCondLst>
                            <p:childTnLst>
                              <p:par>
                                <p:cTn id="16" presetID="2" presetClass="entr" presetSubtype="8" fill="hold" nodeType="afterEffect">
                                  <p:stCondLst>
                                    <p:cond delay="0"/>
                                  </p:stCondLst>
                                  <p:childTnLst>
                                    <p:set>
                                      <p:cBhvr>
                                        <p:cTn id="17" dur="1" fill="hold">
                                          <p:stCondLst>
                                            <p:cond delay="0"/>
                                          </p:stCondLst>
                                        </p:cTn>
                                        <p:tgtEl>
                                          <p:spTgt spid="185"/>
                                        </p:tgtEl>
                                        <p:attrNameLst>
                                          <p:attrName>style.visibility</p:attrName>
                                        </p:attrNameLst>
                                      </p:cBhvr>
                                      <p:to>
                                        <p:strVal val="visible"/>
                                      </p:to>
                                    </p:set>
                                    <p:anim calcmode="lin" valueType="num">
                                      <p:cBhvr additive="base">
                                        <p:cTn id="18" dur="500" fill="hold"/>
                                        <p:tgtEl>
                                          <p:spTgt spid="185"/>
                                        </p:tgtEl>
                                        <p:attrNameLst>
                                          <p:attrName>ppt_x</p:attrName>
                                        </p:attrNameLst>
                                      </p:cBhvr>
                                      <p:tavLst>
                                        <p:tav tm="0">
                                          <p:val>
                                            <p:strVal val="0-#ppt_w/2"/>
                                          </p:val>
                                        </p:tav>
                                        <p:tav tm="100000">
                                          <p:val>
                                            <p:strVal val="#ppt_x"/>
                                          </p:val>
                                        </p:tav>
                                      </p:tavLst>
                                    </p:anim>
                                    <p:anim calcmode="lin" valueType="num">
                                      <p:cBhvr additive="base">
                                        <p:cTn id="19" dur="500" fill="hold"/>
                                        <p:tgtEl>
                                          <p:spTgt spid="185"/>
                                        </p:tgtEl>
                                        <p:attrNameLst>
                                          <p:attrName>ppt_y</p:attrName>
                                        </p:attrNameLst>
                                      </p:cBhvr>
                                      <p:tavLst>
                                        <p:tav tm="0">
                                          <p:val>
                                            <p:strVal val="#ppt_y"/>
                                          </p:val>
                                        </p:tav>
                                        <p:tav tm="100000">
                                          <p:val>
                                            <p:strVal val="#ppt_y"/>
                                          </p:val>
                                        </p:tav>
                                      </p:tavLst>
                                    </p:anim>
                                  </p:childTnLst>
                                </p:cTn>
                              </p:par>
                            </p:childTnLst>
                          </p:cTn>
                        </p:par>
                        <p:par>
                          <p:cTn id="20" fill="hold">
                            <p:stCondLst>
                              <p:cond delay="2500"/>
                            </p:stCondLst>
                            <p:childTnLst>
                              <p:par>
                                <p:cTn id="21" presetID="42" presetClass="entr" presetSubtype="0" fill="hold" grpId="0" nodeType="afterEffect">
                                  <p:stCondLst>
                                    <p:cond delay="0"/>
                                  </p:stCondLst>
                                  <p:childTnLst>
                                    <p:set>
                                      <p:cBhvr>
                                        <p:cTn id="22" dur="1" fill="hold">
                                          <p:stCondLst>
                                            <p:cond delay="0"/>
                                          </p:stCondLst>
                                        </p:cTn>
                                        <p:tgtEl>
                                          <p:spTgt spid="197"/>
                                        </p:tgtEl>
                                        <p:attrNameLst>
                                          <p:attrName>style.visibility</p:attrName>
                                        </p:attrNameLst>
                                      </p:cBhvr>
                                      <p:to>
                                        <p:strVal val="visible"/>
                                      </p:to>
                                    </p:set>
                                    <p:animEffect transition="in" filter="fade">
                                      <p:cBhvr>
                                        <p:cTn id="23" dur="1000"/>
                                        <p:tgtEl>
                                          <p:spTgt spid="197"/>
                                        </p:tgtEl>
                                      </p:cBhvr>
                                    </p:animEffect>
                                    <p:anim calcmode="lin" valueType="num">
                                      <p:cBhvr>
                                        <p:cTn id="24" dur="1000" fill="hold"/>
                                        <p:tgtEl>
                                          <p:spTgt spid="197"/>
                                        </p:tgtEl>
                                        <p:attrNameLst>
                                          <p:attrName>ppt_x</p:attrName>
                                        </p:attrNameLst>
                                      </p:cBhvr>
                                      <p:tavLst>
                                        <p:tav tm="0">
                                          <p:val>
                                            <p:strVal val="#ppt_x"/>
                                          </p:val>
                                        </p:tav>
                                        <p:tav tm="100000">
                                          <p:val>
                                            <p:strVal val="#ppt_x"/>
                                          </p:val>
                                        </p:tav>
                                      </p:tavLst>
                                    </p:anim>
                                    <p:anim calcmode="lin" valueType="num">
                                      <p:cBhvr>
                                        <p:cTn id="25" dur="1000" fill="hold"/>
                                        <p:tgtEl>
                                          <p:spTgt spid="197"/>
                                        </p:tgtEl>
                                        <p:attrNameLst>
                                          <p:attrName>ppt_y</p:attrName>
                                        </p:attrNameLst>
                                      </p:cBhvr>
                                      <p:tavLst>
                                        <p:tav tm="0">
                                          <p:val>
                                            <p:strVal val="#ppt_y+.1"/>
                                          </p:val>
                                        </p:tav>
                                        <p:tav tm="100000">
                                          <p:val>
                                            <p:strVal val="#ppt_y"/>
                                          </p:val>
                                        </p:tav>
                                      </p:tavLst>
                                    </p:anim>
                                  </p:childTnLst>
                                </p:cTn>
                              </p:par>
                            </p:childTnLst>
                          </p:cTn>
                        </p:par>
                        <p:par>
                          <p:cTn id="26" fill="hold">
                            <p:stCondLst>
                              <p:cond delay="3500"/>
                            </p:stCondLst>
                            <p:childTnLst>
                              <p:par>
                                <p:cTn id="27" presetID="31" presetClass="entr" presetSubtype="0" fill="hold" grpId="0" nodeType="afterEffect">
                                  <p:stCondLst>
                                    <p:cond delay="0"/>
                                  </p:stCondLst>
                                  <p:childTnLst>
                                    <p:set>
                                      <p:cBhvr>
                                        <p:cTn id="28" dur="1" fill="hold">
                                          <p:stCondLst>
                                            <p:cond delay="0"/>
                                          </p:stCondLst>
                                        </p:cTn>
                                        <p:tgtEl>
                                          <p:spTgt spid="207"/>
                                        </p:tgtEl>
                                        <p:attrNameLst>
                                          <p:attrName>style.visibility</p:attrName>
                                        </p:attrNameLst>
                                      </p:cBhvr>
                                      <p:to>
                                        <p:strVal val="visible"/>
                                      </p:to>
                                    </p:set>
                                    <p:anim calcmode="lin" valueType="num">
                                      <p:cBhvr>
                                        <p:cTn id="29" dur="1000" fill="hold"/>
                                        <p:tgtEl>
                                          <p:spTgt spid="207"/>
                                        </p:tgtEl>
                                        <p:attrNameLst>
                                          <p:attrName>ppt_w</p:attrName>
                                        </p:attrNameLst>
                                      </p:cBhvr>
                                      <p:tavLst>
                                        <p:tav tm="0">
                                          <p:val>
                                            <p:fltVal val="0"/>
                                          </p:val>
                                        </p:tav>
                                        <p:tav tm="100000">
                                          <p:val>
                                            <p:strVal val="#ppt_w"/>
                                          </p:val>
                                        </p:tav>
                                      </p:tavLst>
                                    </p:anim>
                                    <p:anim calcmode="lin" valueType="num">
                                      <p:cBhvr>
                                        <p:cTn id="30" dur="1000" fill="hold"/>
                                        <p:tgtEl>
                                          <p:spTgt spid="207"/>
                                        </p:tgtEl>
                                        <p:attrNameLst>
                                          <p:attrName>ppt_h</p:attrName>
                                        </p:attrNameLst>
                                      </p:cBhvr>
                                      <p:tavLst>
                                        <p:tav tm="0">
                                          <p:val>
                                            <p:fltVal val="0"/>
                                          </p:val>
                                        </p:tav>
                                        <p:tav tm="100000">
                                          <p:val>
                                            <p:strVal val="#ppt_h"/>
                                          </p:val>
                                        </p:tav>
                                      </p:tavLst>
                                    </p:anim>
                                    <p:anim calcmode="lin" valueType="num">
                                      <p:cBhvr>
                                        <p:cTn id="31" dur="1000" fill="hold"/>
                                        <p:tgtEl>
                                          <p:spTgt spid="207"/>
                                        </p:tgtEl>
                                        <p:attrNameLst>
                                          <p:attrName>style.rotation</p:attrName>
                                        </p:attrNameLst>
                                      </p:cBhvr>
                                      <p:tavLst>
                                        <p:tav tm="0">
                                          <p:val>
                                            <p:fltVal val="90"/>
                                          </p:val>
                                        </p:tav>
                                        <p:tav tm="100000">
                                          <p:val>
                                            <p:fltVal val="0"/>
                                          </p:val>
                                        </p:tav>
                                      </p:tavLst>
                                    </p:anim>
                                    <p:animEffect transition="in" filter="fade">
                                      <p:cBhvr>
                                        <p:cTn id="32" dur="1000"/>
                                        <p:tgtEl>
                                          <p:spTgt spid="207"/>
                                        </p:tgtEl>
                                      </p:cBhvr>
                                    </p:animEffect>
                                  </p:childTnLst>
                                </p:cTn>
                              </p:par>
                            </p:childTnLst>
                          </p:cTn>
                        </p:par>
                        <p:par>
                          <p:cTn id="33" fill="hold">
                            <p:stCondLst>
                              <p:cond delay="4500"/>
                            </p:stCondLst>
                            <p:childTnLst>
                              <p:par>
                                <p:cTn id="34" presetID="2" presetClass="entr" presetSubtype="2" fill="hold" nodeType="afterEffect">
                                  <p:stCondLst>
                                    <p:cond delay="0"/>
                                  </p:stCondLst>
                                  <p:childTnLst>
                                    <p:set>
                                      <p:cBhvr>
                                        <p:cTn id="35" dur="1" fill="hold">
                                          <p:stCondLst>
                                            <p:cond delay="0"/>
                                          </p:stCondLst>
                                        </p:cTn>
                                        <p:tgtEl>
                                          <p:spTgt spid="198"/>
                                        </p:tgtEl>
                                        <p:attrNameLst>
                                          <p:attrName>style.visibility</p:attrName>
                                        </p:attrNameLst>
                                      </p:cBhvr>
                                      <p:to>
                                        <p:strVal val="visible"/>
                                      </p:to>
                                    </p:set>
                                    <p:anim calcmode="lin" valueType="num">
                                      <p:cBhvr additive="base">
                                        <p:cTn id="36" dur="500" fill="hold"/>
                                        <p:tgtEl>
                                          <p:spTgt spid="198"/>
                                        </p:tgtEl>
                                        <p:attrNameLst>
                                          <p:attrName>ppt_x</p:attrName>
                                        </p:attrNameLst>
                                      </p:cBhvr>
                                      <p:tavLst>
                                        <p:tav tm="0">
                                          <p:val>
                                            <p:strVal val="1+#ppt_w/2"/>
                                          </p:val>
                                        </p:tav>
                                        <p:tav tm="100000">
                                          <p:val>
                                            <p:strVal val="#ppt_x"/>
                                          </p:val>
                                        </p:tav>
                                      </p:tavLst>
                                    </p:anim>
                                    <p:anim calcmode="lin" valueType="num">
                                      <p:cBhvr additive="base">
                                        <p:cTn id="37" dur="500" fill="hold"/>
                                        <p:tgtEl>
                                          <p:spTgt spid="198"/>
                                        </p:tgtEl>
                                        <p:attrNameLst>
                                          <p:attrName>ppt_y</p:attrName>
                                        </p:attrNameLst>
                                      </p:cBhvr>
                                      <p:tavLst>
                                        <p:tav tm="0">
                                          <p:val>
                                            <p:strVal val="#ppt_y"/>
                                          </p:val>
                                        </p:tav>
                                        <p:tav tm="100000">
                                          <p:val>
                                            <p:strVal val="#ppt_y"/>
                                          </p:val>
                                        </p:tav>
                                      </p:tavLst>
                                    </p:anim>
                                  </p:childTnLst>
                                </p:cTn>
                              </p:par>
                            </p:childTnLst>
                          </p:cTn>
                        </p:par>
                        <p:par>
                          <p:cTn id="38" fill="hold">
                            <p:stCondLst>
                              <p:cond delay="5000"/>
                            </p:stCondLst>
                            <p:childTnLst>
                              <p:par>
                                <p:cTn id="39" presetID="42" presetClass="entr" presetSubtype="0" fill="hold" grpId="0" nodeType="afterEffect">
                                  <p:stCondLst>
                                    <p:cond delay="0"/>
                                  </p:stCondLst>
                                  <p:childTnLst>
                                    <p:set>
                                      <p:cBhvr>
                                        <p:cTn id="40" dur="1" fill="hold">
                                          <p:stCondLst>
                                            <p:cond delay="0"/>
                                          </p:stCondLst>
                                        </p:cTn>
                                        <p:tgtEl>
                                          <p:spTgt spid="196"/>
                                        </p:tgtEl>
                                        <p:attrNameLst>
                                          <p:attrName>style.visibility</p:attrName>
                                        </p:attrNameLst>
                                      </p:cBhvr>
                                      <p:to>
                                        <p:strVal val="visible"/>
                                      </p:to>
                                    </p:set>
                                    <p:animEffect transition="in" filter="fade">
                                      <p:cBhvr>
                                        <p:cTn id="41" dur="1000"/>
                                        <p:tgtEl>
                                          <p:spTgt spid="196"/>
                                        </p:tgtEl>
                                      </p:cBhvr>
                                    </p:animEffect>
                                    <p:anim calcmode="lin" valueType="num">
                                      <p:cBhvr>
                                        <p:cTn id="42" dur="1000" fill="hold"/>
                                        <p:tgtEl>
                                          <p:spTgt spid="196"/>
                                        </p:tgtEl>
                                        <p:attrNameLst>
                                          <p:attrName>ppt_x</p:attrName>
                                        </p:attrNameLst>
                                      </p:cBhvr>
                                      <p:tavLst>
                                        <p:tav tm="0">
                                          <p:val>
                                            <p:strVal val="#ppt_x"/>
                                          </p:val>
                                        </p:tav>
                                        <p:tav tm="100000">
                                          <p:val>
                                            <p:strVal val="#ppt_x"/>
                                          </p:val>
                                        </p:tav>
                                      </p:tavLst>
                                    </p:anim>
                                    <p:anim calcmode="lin" valueType="num">
                                      <p:cBhvr>
                                        <p:cTn id="43" dur="1000" fill="hold"/>
                                        <p:tgtEl>
                                          <p:spTgt spid="196"/>
                                        </p:tgtEl>
                                        <p:attrNameLst>
                                          <p:attrName>ppt_y</p:attrName>
                                        </p:attrNameLst>
                                      </p:cBhvr>
                                      <p:tavLst>
                                        <p:tav tm="0">
                                          <p:val>
                                            <p:strVal val="#ppt_y+.1"/>
                                          </p:val>
                                        </p:tav>
                                        <p:tav tm="100000">
                                          <p:val>
                                            <p:strVal val="#ppt_y"/>
                                          </p:val>
                                        </p:tav>
                                      </p:tavLst>
                                    </p:anim>
                                  </p:childTnLst>
                                </p:cTn>
                              </p:par>
                            </p:childTnLst>
                          </p:cTn>
                        </p:par>
                        <p:par>
                          <p:cTn id="44" fill="hold">
                            <p:stCondLst>
                              <p:cond delay="6000"/>
                            </p:stCondLst>
                            <p:childTnLst>
                              <p:par>
                                <p:cTn id="45" presetID="31" presetClass="entr" presetSubtype="0" fill="hold" grpId="0" nodeType="afterEffect">
                                  <p:stCondLst>
                                    <p:cond delay="0"/>
                                  </p:stCondLst>
                                  <p:childTnLst>
                                    <p:set>
                                      <p:cBhvr>
                                        <p:cTn id="46" dur="1" fill="hold">
                                          <p:stCondLst>
                                            <p:cond delay="0"/>
                                          </p:stCondLst>
                                        </p:cTn>
                                        <p:tgtEl>
                                          <p:spTgt spid="206"/>
                                        </p:tgtEl>
                                        <p:attrNameLst>
                                          <p:attrName>style.visibility</p:attrName>
                                        </p:attrNameLst>
                                      </p:cBhvr>
                                      <p:to>
                                        <p:strVal val="visible"/>
                                      </p:to>
                                    </p:set>
                                    <p:anim calcmode="lin" valueType="num">
                                      <p:cBhvr>
                                        <p:cTn id="47" dur="1000" fill="hold"/>
                                        <p:tgtEl>
                                          <p:spTgt spid="206"/>
                                        </p:tgtEl>
                                        <p:attrNameLst>
                                          <p:attrName>ppt_w</p:attrName>
                                        </p:attrNameLst>
                                      </p:cBhvr>
                                      <p:tavLst>
                                        <p:tav tm="0">
                                          <p:val>
                                            <p:fltVal val="0"/>
                                          </p:val>
                                        </p:tav>
                                        <p:tav tm="100000">
                                          <p:val>
                                            <p:strVal val="#ppt_w"/>
                                          </p:val>
                                        </p:tav>
                                      </p:tavLst>
                                    </p:anim>
                                    <p:anim calcmode="lin" valueType="num">
                                      <p:cBhvr>
                                        <p:cTn id="48" dur="1000" fill="hold"/>
                                        <p:tgtEl>
                                          <p:spTgt spid="206"/>
                                        </p:tgtEl>
                                        <p:attrNameLst>
                                          <p:attrName>ppt_h</p:attrName>
                                        </p:attrNameLst>
                                      </p:cBhvr>
                                      <p:tavLst>
                                        <p:tav tm="0">
                                          <p:val>
                                            <p:fltVal val="0"/>
                                          </p:val>
                                        </p:tav>
                                        <p:tav tm="100000">
                                          <p:val>
                                            <p:strVal val="#ppt_h"/>
                                          </p:val>
                                        </p:tav>
                                      </p:tavLst>
                                    </p:anim>
                                    <p:anim calcmode="lin" valueType="num">
                                      <p:cBhvr>
                                        <p:cTn id="49" dur="1000" fill="hold"/>
                                        <p:tgtEl>
                                          <p:spTgt spid="206"/>
                                        </p:tgtEl>
                                        <p:attrNameLst>
                                          <p:attrName>style.rotation</p:attrName>
                                        </p:attrNameLst>
                                      </p:cBhvr>
                                      <p:tavLst>
                                        <p:tav tm="0">
                                          <p:val>
                                            <p:fltVal val="90"/>
                                          </p:val>
                                        </p:tav>
                                        <p:tav tm="100000">
                                          <p:val>
                                            <p:fltVal val="0"/>
                                          </p:val>
                                        </p:tav>
                                      </p:tavLst>
                                    </p:anim>
                                    <p:animEffect transition="in" filter="fade">
                                      <p:cBhvr>
                                        <p:cTn id="50" dur="1000"/>
                                        <p:tgtEl>
                                          <p:spTgt spid="206"/>
                                        </p:tgtEl>
                                      </p:cBhvr>
                                    </p:animEffect>
                                  </p:childTnLst>
                                </p:cTn>
                              </p:par>
                            </p:childTnLst>
                          </p:cTn>
                        </p:par>
                        <p:par>
                          <p:cTn id="51" fill="hold">
                            <p:stCondLst>
                              <p:cond delay="7000"/>
                            </p:stCondLst>
                            <p:childTnLst>
                              <p:par>
                                <p:cTn id="52" presetID="2" presetClass="entr" presetSubtype="8" fill="hold" nodeType="afterEffect">
                                  <p:stCondLst>
                                    <p:cond delay="0"/>
                                  </p:stCondLst>
                                  <p:childTnLst>
                                    <p:set>
                                      <p:cBhvr>
                                        <p:cTn id="53" dur="1" fill="hold">
                                          <p:stCondLst>
                                            <p:cond delay="0"/>
                                          </p:stCondLst>
                                        </p:cTn>
                                        <p:tgtEl>
                                          <p:spTgt spid="208"/>
                                        </p:tgtEl>
                                        <p:attrNameLst>
                                          <p:attrName>style.visibility</p:attrName>
                                        </p:attrNameLst>
                                      </p:cBhvr>
                                      <p:to>
                                        <p:strVal val="visible"/>
                                      </p:to>
                                    </p:set>
                                    <p:anim calcmode="lin" valueType="num">
                                      <p:cBhvr additive="base">
                                        <p:cTn id="54" dur="500" fill="hold"/>
                                        <p:tgtEl>
                                          <p:spTgt spid="208"/>
                                        </p:tgtEl>
                                        <p:attrNameLst>
                                          <p:attrName>ppt_x</p:attrName>
                                        </p:attrNameLst>
                                      </p:cBhvr>
                                      <p:tavLst>
                                        <p:tav tm="0">
                                          <p:val>
                                            <p:strVal val="0-#ppt_w/2"/>
                                          </p:val>
                                        </p:tav>
                                        <p:tav tm="100000">
                                          <p:val>
                                            <p:strVal val="#ppt_x"/>
                                          </p:val>
                                        </p:tav>
                                      </p:tavLst>
                                    </p:anim>
                                    <p:anim calcmode="lin" valueType="num">
                                      <p:cBhvr additive="base">
                                        <p:cTn id="55" dur="500" fill="hold"/>
                                        <p:tgtEl>
                                          <p:spTgt spid="208"/>
                                        </p:tgtEl>
                                        <p:attrNameLst>
                                          <p:attrName>ppt_y</p:attrName>
                                        </p:attrNameLst>
                                      </p:cBhvr>
                                      <p:tavLst>
                                        <p:tav tm="0">
                                          <p:val>
                                            <p:strVal val="#ppt_y"/>
                                          </p:val>
                                        </p:tav>
                                        <p:tav tm="100000">
                                          <p:val>
                                            <p:strVal val="#ppt_y"/>
                                          </p:val>
                                        </p:tav>
                                      </p:tavLst>
                                    </p:anim>
                                  </p:childTnLst>
                                </p:cTn>
                              </p:par>
                            </p:childTnLst>
                          </p:cTn>
                        </p:par>
                        <p:par>
                          <p:cTn id="56" fill="hold">
                            <p:stCondLst>
                              <p:cond delay="7500"/>
                            </p:stCondLst>
                            <p:childTnLst>
                              <p:par>
                                <p:cTn id="57" presetID="42" presetClass="entr" presetSubtype="0" fill="hold" grpId="0" nodeType="afterEffect">
                                  <p:stCondLst>
                                    <p:cond delay="0"/>
                                  </p:stCondLst>
                                  <p:childTnLst>
                                    <p:set>
                                      <p:cBhvr>
                                        <p:cTn id="58" dur="1" fill="hold">
                                          <p:stCondLst>
                                            <p:cond delay="0"/>
                                          </p:stCondLst>
                                        </p:cTn>
                                        <p:tgtEl>
                                          <p:spTgt spid="219"/>
                                        </p:tgtEl>
                                        <p:attrNameLst>
                                          <p:attrName>style.visibility</p:attrName>
                                        </p:attrNameLst>
                                      </p:cBhvr>
                                      <p:to>
                                        <p:strVal val="visible"/>
                                      </p:to>
                                    </p:set>
                                    <p:animEffect transition="in" filter="fade">
                                      <p:cBhvr>
                                        <p:cTn id="59" dur="1000"/>
                                        <p:tgtEl>
                                          <p:spTgt spid="219"/>
                                        </p:tgtEl>
                                      </p:cBhvr>
                                    </p:animEffect>
                                    <p:anim calcmode="lin" valueType="num">
                                      <p:cBhvr>
                                        <p:cTn id="60" dur="1000" fill="hold"/>
                                        <p:tgtEl>
                                          <p:spTgt spid="219"/>
                                        </p:tgtEl>
                                        <p:attrNameLst>
                                          <p:attrName>ppt_x</p:attrName>
                                        </p:attrNameLst>
                                      </p:cBhvr>
                                      <p:tavLst>
                                        <p:tav tm="0">
                                          <p:val>
                                            <p:strVal val="#ppt_x"/>
                                          </p:val>
                                        </p:tav>
                                        <p:tav tm="100000">
                                          <p:val>
                                            <p:strVal val="#ppt_x"/>
                                          </p:val>
                                        </p:tav>
                                      </p:tavLst>
                                    </p:anim>
                                    <p:anim calcmode="lin" valueType="num">
                                      <p:cBhvr>
                                        <p:cTn id="61" dur="1000" fill="hold"/>
                                        <p:tgtEl>
                                          <p:spTgt spid="219"/>
                                        </p:tgtEl>
                                        <p:attrNameLst>
                                          <p:attrName>ppt_y</p:attrName>
                                        </p:attrNameLst>
                                      </p:cBhvr>
                                      <p:tavLst>
                                        <p:tav tm="0">
                                          <p:val>
                                            <p:strVal val="#ppt_y+.1"/>
                                          </p:val>
                                        </p:tav>
                                        <p:tav tm="100000">
                                          <p:val>
                                            <p:strVal val="#ppt_y"/>
                                          </p:val>
                                        </p:tav>
                                      </p:tavLst>
                                    </p:anim>
                                  </p:childTnLst>
                                </p:cTn>
                              </p:par>
                            </p:childTnLst>
                          </p:cTn>
                        </p:par>
                        <p:par>
                          <p:cTn id="62" fill="hold">
                            <p:stCondLst>
                              <p:cond delay="8500"/>
                            </p:stCondLst>
                            <p:childTnLst>
                              <p:par>
                                <p:cTn id="63" presetID="31" presetClass="entr" presetSubtype="0" fill="hold" grpId="0" nodeType="afterEffect">
                                  <p:stCondLst>
                                    <p:cond delay="0"/>
                                  </p:stCondLst>
                                  <p:childTnLst>
                                    <p:set>
                                      <p:cBhvr>
                                        <p:cTn id="64" dur="1" fill="hold">
                                          <p:stCondLst>
                                            <p:cond delay="0"/>
                                          </p:stCondLst>
                                        </p:cTn>
                                        <p:tgtEl>
                                          <p:spTgt spid="220"/>
                                        </p:tgtEl>
                                        <p:attrNameLst>
                                          <p:attrName>style.visibility</p:attrName>
                                        </p:attrNameLst>
                                      </p:cBhvr>
                                      <p:to>
                                        <p:strVal val="visible"/>
                                      </p:to>
                                    </p:set>
                                    <p:anim calcmode="lin" valueType="num">
                                      <p:cBhvr>
                                        <p:cTn id="65" dur="1000" fill="hold"/>
                                        <p:tgtEl>
                                          <p:spTgt spid="220"/>
                                        </p:tgtEl>
                                        <p:attrNameLst>
                                          <p:attrName>ppt_w</p:attrName>
                                        </p:attrNameLst>
                                      </p:cBhvr>
                                      <p:tavLst>
                                        <p:tav tm="0">
                                          <p:val>
                                            <p:fltVal val="0"/>
                                          </p:val>
                                        </p:tav>
                                        <p:tav tm="100000">
                                          <p:val>
                                            <p:strVal val="#ppt_w"/>
                                          </p:val>
                                        </p:tav>
                                      </p:tavLst>
                                    </p:anim>
                                    <p:anim calcmode="lin" valueType="num">
                                      <p:cBhvr>
                                        <p:cTn id="66" dur="1000" fill="hold"/>
                                        <p:tgtEl>
                                          <p:spTgt spid="220"/>
                                        </p:tgtEl>
                                        <p:attrNameLst>
                                          <p:attrName>ppt_h</p:attrName>
                                        </p:attrNameLst>
                                      </p:cBhvr>
                                      <p:tavLst>
                                        <p:tav tm="0">
                                          <p:val>
                                            <p:fltVal val="0"/>
                                          </p:val>
                                        </p:tav>
                                        <p:tav tm="100000">
                                          <p:val>
                                            <p:strVal val="#ppt_h"/>
                                          </p:val>
                                        </p:tav>
                                      </p:tavLst>
                                    </p:anim>
                                    <p:anim calcmode="lin" valueType="num">
                                      <p:cBhvr>
                                        <p:cTn id="67" dur="1000" fill="hold"/>
                                        <p:tgtEl>
                                          <p:spTgt spid="220"/>
                                        </p:tgtEl>
                                        <p:attrNameLst>
                                          <p:attrName>style.rotation</p:attrName>
                                        </p:attrNameLst>
                                      </p:cBhvr>
                                      <p:tavLst>
                                        <p:tav tm="0">
                                          <p:val>
                                            <p:fltVal val="90"/>
                                          </p:val>
                                        </p:tav>
                                        <p:tav tm="100000">
                                          <p:val>
                                            <p:fltVal val="0"/>
                                          </p:val>
                                        </p:tav>
                                      </p:tavLst>
                                    </p:anim>
                                    <p:animEffect transition="in" filter="fade">
                                      <p:cBhvr>
                                        <p:cTn id="68" dur="1000"/>
                                        <p:tgtEl>
                                          <p:spTgt spid="2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9" grpId="0"/>
      <p:bldP spid="196" grpId="0"/>
      <p:bldP spid="197" grpId="0"/>
      <p:bldGraphic spid="206" grpId="0">
        <p:bldAsOne/>
      </p:bldGraphic>
      <p:bldGraphic spid="207" grpId="0">
        <p:bldAsOne/>
      </p:bldGraphic>
      <p:bldP spid="219" grpId="0"/>
      <p:bldGraphic spid="220" grpId="0">
        <p:bldAsOne/>
      </p:bldGraphic>
    </p:bldLst>
  </p:timing>
</p:sld>
</file>

<file path=ppt/slides/slide5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54" name="Freeform 5"/>
          <p:cNvSpPr>
            <a:spLocks noEditPoints="1"/>
          </p:cNvSpPr>
          <p:nvPr/>
        </p:nvSpPr>
        <p:spPr bwMode="auto">
          <a:xfrm>
            <a:off x="5271025" y="2196058"/>
            <a:ext cx="583288" cy="615070"/>
          </a:xfrm>
          <a:custGeom>
            <a:avLst/>
            <a:gdLst/>
            <a:ahLst/>
            <a:cxnLst>
              <a:cxn ang="0">
                <a:pos x="153" y="48"/>
              </a:cxn>
              <a:cxn ang="0">
                <a:pos x="151" y="49"/>
              </a:cxn>
              <a:cxn ang="0">
                <a:pos x="166" y="55"/>
              </a:cxn>
              <a:cxn ang="0">
                <a:pos x="169" y="53"/>
              </a:cxn>
              <a:cxn ang="0">
                <a:pos x="159" y="49"/>
              </a:cxn>
              <a:cxn ang="0">
                <a:pos x="175" y="57"/>
              </a:cxn>
              <a:cxn ang="0">
                <a:pos x="169" y="60"/>
              </a:cxn>
              <a:cxn ang="0">
                <a:pos x="176" y="68"/>
              </a:cxn>
              <a:cxn ang="0">
                <a:pos x="178" y="60"/>
              </a:cxn>
              <a:cxn ang="0">
                <a:pos x="188" y="49"/>
              </a:cxn>
              <a:cxn ang="0">
                <a:pos x="188" y="49"/>
              </a:cxn>
              <a:cxn ang="0">
                <a:pos x="176" y="14"/>
              </a:cxn>
              <a:cxn ang="0">
                <a:pos x="179" y="23"/>
              </a:cxn>
              <a:cxn ang="0">
                <a:pos x="179" y="15"/>
              </a:cxn>
              <a:cxn ang="0">
                <a:pos x="179" y="8"/>
              </a:cxn>
              <a:cxn ang="0">
                <a:pos x="193" y="12"/>
              </a:cxn>
              <a:cxn ang="0">
                <a:pos x="191" y="22"/>
              </a:cxn>
              <a:cxn ang="0">
                <a:pos x="179" y="12"/>
              </a:cxn>
              <a:cxn ang="0">
                <a:pos x="0" y="157"/>
              </a:cxn>
              <a:cxn ang="0">
                <a:pos x="4" y="152"/>
              </a:cxn>
              <a:cxn ang="0">
                <a:pos x="4" y="143"/>
              </a:cxn>
              <a:cxn ang="0">
                <a:pos x="10" y="124"/>
              </a:cxn>
              <a:cxn ang="0">
                <a:pos x="29" y="110"/>
              </a:cxn>
              <a:cxn ang="0">
                <a:pos x="21" y="103"/>
              </a:cxn>
              <a:cxn ang="0">
                <a:pos x="25" y="92"/>
              </a:cxn>
              <a:cxn ang="0">
                <a:pos x="34" y="82"/>
              </a:cxn>
              <a:cxn ang="0">
                <a:pos x="44" y="79"/>
              </a:cxn>
              <a:cxn ang="0">
                <a:pos x="49" y="70"/>
              </a:cxn>
              <a:cxn ang="0">
                <a:pos x="55" y="53"/>
              </a:cxn>
              <a:cxn ang="0">
                <a:pos x="51" y="37"/>
              </a:cxn>
              <a:cxn ang="0">
                <a:pos x="58" y="13"/>
              </a:cxn>
              <a:cxn ang="0">
                <a:pos x="74" y="3"/>
              </a:cxn>
              <a:cxn ang="0">
                <a:pos x="94" y="0"/>
              </a:cxn>
              <a:cxn ang="0">
                <a:pos x="120" y="1"/>
              </a:cxn>
              <a:cxn ang="0">
                <a:pos x="149" y="1"/>
              </a:cxn>
              <a:cxn ang="0">
                <a:pos x="171" y="12"/>
              </a:cxn>
              <a:cxn ang="0">
                <a:pos x="168" y="14"/>
              </a:cxn>
              <a:cxn ang="0">
                <a:pos x="165" y="18"/>
              </a:cxn>
              <a:cxn ang="0">
                <a:pos x="179" y="28"/>
              </a:cxn>
              <a:cxn ang="0">
                <a:pos x="183" y="35"/>
              </a:cxn>
              <a:cxn ang="0">
                <a:pos x="186" y="41"/>
              </a:cxn>
              <a:cxn ang="0">
                <a:pos x="173" y="45"/>
              </a:cxn>
              <a:cxn ang="0">
                <a:pos x="163" y="45"/>
              </a:cxn>
              <a:cxn ang="0">
                <a:pos x="153" y="45"/>
              </a:cxn>
              <a:cxn ang="0">
                <a:pos x="150" y="51"/>
              </a:cxn>
              <a:cxn ang="0">
                <a:pos x="163" y="57"/>
              </a:cxn>
              <a:cxn ang="0">
                <a:pos x="162" y="62"/>
              </a:cxn>
              <a:cxn ang="0">
                <a:pos x="157" y="71"/>
              </a:cxn>
              <a:cxn ang="0">
                <a:pos x="166" y="73"/>
              </a:cxn>
              <a:cxn ang="0">
                <a:pos x="176" y="80"/>
              </a:cxn>
              <a:cxn ang="0">
                <a:pos x="175" y="87"/>
              </a:cxn>
              <a:cxn ang="0">
                <a:pos x="184" y="103"/>
              </a:cxn>
              <a:cxn ang="0">
                <a:pos x="191" y="121"/>
              </a:cxn>
              <a:cxn ang="0">
                <a:pos x="171" y="109"/>
              </a:cxn>
              <a:cxn ang="0">
                <a:pos x="136" y="106"/>
              </a:cxn>
              <a:cxn ang="0">
                <a:pos x="125" y="116"/>
              </a:cxn>
              <a:cxn ang="0">
                <a:pos x="107" y="117"/>
              </a:cxn>
              <a:cxn ang="0">
                <a:pos x="91" y="138"/>
              </a:cxn>
              <a:cxn ang="0">
                <a:pos x="89" y="155"/>
              </a:cxn>
              <a:cxn ang="0">
                <a:pos x="78" y="173"/>
              </a:cxn>
              <a:cxn ang="0">
                <a:pos x="70" y="190"/>
              </a:cxn>
              <a:cxn ang="0">
                <a:pos x="47" y="202"/>
              </a:cxn>
              <a:cxn ang="0">
                <a:pos x="3" y="165"/>
              </a:cxn>
            </a:cxnLst>
            <a:rect l="0" t="0" r="r" b="b"/>
            <a:pathLst>
              <a:path w="197" h="207">
                <a:moveTo>
                  <a:pt x="159" y="49"/>
                </a:moveTo>
                <a:cubicBezTo>
                  <a:pt x="157" y="49"/>
                  <a:pt x="155" y="48"/>
                  <a:pt x="153" y="48"/>
                </a:cubicBezTo>
                <a:cubicBezTo>
                  <a:pt x="151" y="48"/>
                  <a:pt x="151" y="48"/>
                  <a:pt x="151" y="48"/>
                </a:cubicBezTo>
                <a:cubicBezTo>
                  <a:pt x="151" y="49"/>
                  <a:pt x="151" y="49"/>
                  <a:pt x="151" y="49"/>
                </a:cubicBezTo>
                <a:cubicBezTo>
                  <a:pt x="154" y="52"/>
                  <a:pt x="156" y="52"/>
                  <a:pt x="160" y="53"/>
                </a:cubicBezTo>
                <a:cubicBezTo>
                  <a:pt x="163" y="53"/>
                  <a:pt x="163" y="55"/>
                  <a:pt x="166" y="55"/>
                </a:cubicBezTo>
                <a:cubicBezTo>
                  <a:pt x="167" y="55"/>
                  <a:pt x="168" y="55"/>
                  <a:pt x="169" y="55"/>
                </a:cubicBezTo>
                <a:cubicBezTo>
                  <a:pt x="169" y="53"/>
                  <a:pt x="169" y="53"/>
                  <a:pt x="169" y="53"/>
                </a:cubicBezTo>
                <a:cubicBezTo>
                  <a:pt x="168" y="52"/>
                  <a:pt x="167" y="52"/>
                  <a:pt x="165" y="51"/>
                </a:cubicBezTo>
                <a:cubicBezTo>
                  <a:pt x="163" y="51"/>
                  <a:pt x="162" y="49"/>
                  <a:pt x="159" y="49"/>
                </a:cubicBezTo>
                <a:cubicBezTo>
                  <a:pt x="159" y="49"/>
                  <a:pt x="159" y="49"/>
                  <a:pt x="159" y="49"/>
                </a:cubicBezTo>
                <a:close/>
                <a:moveTo>
                  <a:pt x="175" y="57"/>
                </a:moveTo>
                <a:cubicBezTo>
                  <a:pt x="173" y="57"/>
                  <a:pt x="171" y="58"/>
                  <a:pt x="169" y="57"/>
                </a:cubicBezTo>
                <a:cubicBezTo>
                  <a:pt x="169" y="60"/>
                  <a:pt x="169" y="60"/>
                  <a:pt x="169" y="60"/>
                </a:cubicBezTo>
                <a:cubicBezTo>
                  <a:pt x="169" y="61"/>
                  <a:pt x="170" y="62"/>
                  <a:pt x="171" y="63"/>
                </a:cubicBezTo>
                <a:cubicBezTo>
                  <a:pt x="173" y="65"/>
                  <a:pt x="174" y="66"/>
                  <a:pt x="176" y="68"/>
                </a:cubicBezTo>
                <a:cubicBezTo>
                  <a:pt x="177" y="67"/>
                  <a:pt x="177" y="67"/>
                  <a:pt x="177" y="67"/>
                </a:cubicBezTo>
                <a:cubicBezTo>
                  <a:pt x="177" y="65"/>
                  <a:pt x="178" y="63"/>
                  <a:pt x="178" y="60"/>
                </a:cubicBezTo>
                <a:cubicBezTo>
                  <a:pt x="178" y="58"/>
                  <a:pt x="177" y="57"/>
                  <a:pt x="175" y="57"/>
                </a:cubicBezTo>
                <a:close/>
                <a:moveTo>
                  <a:pt x="188" y="49"/>
                </a:moveTo>
                <a:cubicBezTo>
                  <a:pt x="187" y="50"/>
                  <a:pt x="187" y="50"/>
                  <a:pt x="187" y="50"/>
                </a:cubicBezTo>
                <a:cubicBezTo>
                  <a:pt x="193" y="58"/>
                  <a:pt x="197" y="50"/>
                  <a:pt x="188" y="49"/>
                </a:cubicBezTo>
                <a:close/>
                <a:moveTo>
                  <a:pt x="179" y="15"/>
                </a:moveTo>
                <a:cubicBezTo>
                  <a:pt x="178" y="15"/>
                  <a:pt x="177" y="14"/>
                  <a:pt x="176" y="14"/>
                </a:cubicBezTo>
                <a:cubicBezTo>
                  <a:pt x="175" y="16"/>
                  <a:pt x="174" y="17"/>
                  <a:pt x="174" y="19"/>
                </a:cubicBezTo>
                <a:cubicBezTo>
                  <a:pt x="174" y="22"/>
                  <a:pt x="177" y="23"/>
                  <a:pt x="179" y="23"/>
                </a:cubicBezTo>
                <a:cubicBezTo>
                  <a:pt x="181" y="23"/>
                  <a:pt x="183" y="23"/>
                  <a:pt x="183" y="21"/>
                </a:cubicBezTo>
                <a:cubicBezTo>
                  <a:pt x="183" y="19"/>
                  <a:pt x="181" y="16"/>
                  <a:pt x="179" y="15"/>
                </a:cubicBezTo>
                <a:close/>
                <a:moveTo>
                  <a:pt x="176" y="10"/>
                </a:moveTo>
                <a:cubicBezTo>
                  <a:pt x="176" y="8"/>
                  <a:pt x="178" y="8"/>
                  <a:pt x="179" y="8"/>
                </a:cubicBezTo>
                <a:cubicBezTo>
                  <a:pt x="181" y="8"/>
                  <a:pt x="182" y="7"/>
                  <a:pt x="183" y="8"/>
                </a:cubicBezTo>
                <a:cubicBezTo>
                  <a:pt x="187" y="9"/>
                  <a:pt x="189" y="11"/>
                  <a:pt x="193" y="12"/>
                </a:cubicBezTo>
                <a:cubicBezTo>
                  <a:pt x="193" y="18"/>
                  <a:pt x="193" y="18"/>
                  <a:pt x="193" y="18"/>
                </a:cubicBezTo>
                <a:cubicBezTo>
                  <a:pt x="193" y="20"/>
                  <a:pt x="192" y="20"/>
                  <a:pt x="191" y="22"/>
                </a:cubicBezTo>
                <a:cubicBezTo>
                  <a:pt x="188" y="20"/>
                  <a:pt x="186" y="19"/>
                  <a:pt x="184" y="16"/>
                </a:cubicBezTo>
                <a:cubicBezTo>
                  <a:pt x="182" y="14"/>
                  <a:pt x="181" y="13"/>
                  <a:pt x="179" y="12"/>
                </a:cubicBezTo>
                <a:cubicBezTo>
                  <a:pt x="178" y="11"/>
                  <a:pt x="176" y="11"/>
                  <a:pt x="176" y="10"/>
                </a:cubicBezTo>
                <a:close/>
                <a:moveTo>
                  <a:pt x="0" y="157"/>
                </a:moveTo>
                <a:cubicBezTo>
                  <a:pt x="0" y="157"/>
                  <a:pt x="0" y="157"/>
                  <a:pt x="0" y="157"/>
                </a:cubicBezTo>
                <a:cubicBezTo>
                  <a:pt x="1" y="155"/>
                  <a:pt x="2" y="154"/>
                  <a:pt x="4" y="152"/>
                </a:cubicBezTo>
                <a:cubicBezTo>
                  <a:pt x="5" y="151"/>
                  <a:pt x="6" y="151"/>
                  <a:pt x="6" y="149"/>
                </a:cubicBezTo>
                <a:cubicBezTo>
                  <a:pt x="6" y="147"/>
                  <a:pt x="4" y="145"/>
                  <a:pt x="4" y="143"/>
                </a:cubicBezTo>
                <a:cubicBezTo>
                  <a:pt x="4" y="138"/>
                  <a:pt x="6" y="136"/>
                  <a:pt x="6" y="131"/>
                </a:cubicBezTo>
                <a:cubicBezTo>
                  <a:pt x="7" y="128"/>
                  <a:pt x="8" y="126"/>
                  <a:pt x="10" y="124"/>
                </a:cubicBezTo>
                <a:cubicBezTo>
                  <a:pt x="15" y="120"/>
                  <a:pt x="21" y="120"/>
                  <a:pt x="25" y="115"/>
                </a:cubicBezTo>
                <a:cubicBezTo>
                  <a:pt x="27" y="113"/>
                  <a:pt x="29" y="113"/>
                  <a:pt x="29" y="110"/>
                </a:cubicBezTo>
                <a:cubicBezTo>
                  <a:pt x="29" y="107"/>
                  <a:pt x="25" y="106"/>
                  <a:pt x="21" y="106"/>
                </a:cubicBezTo>
                <a:cubicBezTo>
                  <a:pt x="21" y="103"/>
                  <a:pt x="21" y="103"/>
                  <a:pt x="21" y="103"/>
                </a:cubicBezTo>
                <a:cubicBezTo>
                  <a:pt x="21" y="102"/>
                  <a:pt x="23" y="101"/>
                  <a:pt x="23" y="100"/>
                </a:cubicBezTo>
                <a:cubicBezTo>
                  <a:pt x="24" y="97"/>
                  <a:pt x="23" y="95"/>
                  <a:pt x="25" y="92"/>
                </a:cubicBezTo>
                <a:cubicBezTo>
                  <a:pt x="27" y="89"/>
                  <a:pt x="30" y="87"/>
                  <a:pt x="30" y="82"/>
                </a:cubicBezTo>
                <a:cubicBezTo>
                  <a:pt x="34" y="82"/>
                  <a:pt x="34" y="82"/>
                  <a:pt x="34" y="82"/>
                </a:cubicBezTo>
                <a:cubicBezTo>
                  <a:pt x="35" y="82"/>
                  <a:pt x="36" y="83"/>
                  <a:pt x="38" y="83"/>
                </a:cubicBezTo>
                <a:cubicBezTo>
                  <a:pt x="41" y="83"/>
                  <a:pt x="42" y="81"/>
                  <a:pt x="44" y="79"/>
                </a:cubicBezTo>
                <a:cubicBezTo>
                  <a:pt x="46" y="78"/>
                  <a:pt x="47" y="78"/>
                  <a:pt x="49" y="76"/>
                </a:cubicBezTo>
                <a:cubicBezTo>
                  <a:pt x="50" y="74"/>
                  <a:pt x="49" y="72"/>
                  <a:pt x="49" y="70"/>
                </a:cubicBezTo>
                <a:cubicBezTo>
                  <a:pt x="50" y="66"/>
                  <a:pt x="49" y="63"/>
                  <a:pt x="51" y="59"/>
                </a:cubicBezTo>
                <a:cubicBezTo>
                  <a:pt x="52" y="56"/>
                  <a:pt x="55" y="56"/>
                  <a:pt x="55" y="53"/>
                </a:cubicBezTo>
                <a:cubicBezTo>
                  <a:pt x="55" y="49"/>
                  <a:pt x="51" y="47"/>
                  <a:pt x="51" y="43"/>
                </a:cubicBezTo>
                <a:cubicBezTo>
                  <a:pt x="51" y="37"/>
                  <a:pt x="51" y="37"/>
                  <a:pt x="51" y="37"/>
                </a:cubicBezTo>
                <a:cubicBezTo>
                  <a:pt x="51" y="31"/>
                  <a:pt x="54" y="29"/>
                  <a:pt x="56" y="24"/>
                </a:cubicBezTo>
                <a:cubicBezTo>
                  <a:pt x="57" y="20"/>
                  <a:pt x="57" y="17"/>
                  <a:pt x="58" y="13"/>
                </a:cubicBezTo>
                <a:cubicBezTo>
                  <a:pt x="59" y="10"/>
                  <a:pt x="62" y="10"/>
                  <a:pt x="64" y="8"/>
                </a:cubicBezTo>
                <a:cubicBezTo>
                  <a:pt x="67" y="5"/>
                  <a:pt x="70" y="3"/>
                  <a:pt x="74" y="3"/>
                </a:cubicBezTo>
                <a:cubicBezTo>
                  <a:pt x="76" y="3"/>
                  <a:pt x="78" y="4"/>
                  <a:pt x="80" y="4"/>
                </a:cubicBezTo>
                <a:cubicBezTo>
                  <a:pt x="86" y="4"/>
                  <a:pt x="88" y="0"/>
                  <a:pt x="94" y="0"/>
                </a:cubicBezTo>
                <a:cubicBezTo>
                  <a:pt x="98" y="0"/>
                  <a:pt x="100" y="3"/>
                  <a:pt x="105" y="3"/>
                </a:cubicBezTo>
                <a:cubicBezTo>
                  <a:pt x="111" y="3"/>
                  <a:pt x="114" y="1"/>
                  <a:pt x="120" y="1"/>
                </a:cubicBezTo>
                <a:cubicBezTo>
                  <a:pt x="124" y="1"/>
                  <a:pt x="126" y="2"/>
                  <a:pt x="130" y="2"/>
                </a:cubicBezTo>
                <a:cubicBezTo>
                  <a:pt x="138" y="2"/>
                  <a:pt x="142" y="1"/>
                  <a:pt x="149" y="1"/>
                </a:cubicBezTo>
                <a:cubicBezTo>
                  <a:pt x="154" y="1"/>
                  <a:pt x="155" y="6"/>
                  <a:pt x="160" y="7"/>
                </a:cubicBezTo>
                <a:cubicBezTo>
                  <a:pt x="164" y="8"/>
                  <a:pt x="167" y="10"/>
                  <a:pt x="171" y="12"/>
                </a:cubicBezTo>
                <a:cubicBezTo>
                  <a:pt x="171" y="12"/>
                  <a:pt x="171" y="12"/>
                  <a:pt x="171" y="12"/>
                </a:cubicBezTo>
                <a:cubicBezTo>
                  <a:pt x="170" y="13"/>
                  <a:pt x="169" y="13"/>
                  <a:pt x="168" y="14"/>
                </a:cubicBezTo>
                <a:cubicBezTo>
                  <a:pt x="166" y="15"/>
                  <a:pt x="162" y="14"/>
                  <a:pt x="162" y="16"/>
                </a:cubicBezTo>
                <a:cubicBezTo>
                  <a:pt x="162" y="18"/>
                  <a:pt x="164" y="18"/>
                  <a:pt x="165" y="18"/>
                </a:cubicBezTo>
                <a:cubicBezTo>
                  <a:pt x="166" y="19"/>
                  <a:pt x="167" y="20"/>
                  <a:pt x="168" y="21"/>
                </a:cubicBezTo>
                <a:cubicBezTo>
                  <a:pt x="173" y="23"/>
                  <a:pt x="176" y="24"/>
                  <a:pt x="179" y="28"/>
                </a:cubicBezTo>
                <a:cubicBezTo>
                  <a:pt x="178" y="29"/>
                  <a:pt x="178" y="29"/>
                  <a:pt x="177" y="30"/>
                </a:cubicBezTo>
                <a:cubicBezTo>
                  <a:pt x="180" y="31"/>
                  <a:pt x="183" y="32"/>
                  <a:pt x="183" y="35"/>
                </a:cubicBezTo>
                <a:cubicBezTo>
                  <a:pt x="183" y="36"/>
                  <a:pt x="183" y="36"/>
                  <a:pt x="183" y="37"/>
                </a:cubicBezTo>
                <a:cubicBezTo>
                  <a:pt x="183" y="39"/>
                  <a:pt x="186" y="39"/>
                  <a:pt x="186" y="41"/>
                </a:cubicBezTo>
                <a:cubicBezTo>
                  <a:pt x="186" y="43"/>
                  <a:pt x="185" y="44"/>
                  <a:pt x="184" y="45"/>
                </a:cubicBezTo>
                <a:cubicBezTo>
                  <a:pt x="180" y="45"/>
                  <a:pt x="177" y="45"/>
                  <a:pt x="173" y="45"/>
                </a:cubicBezTo>
                <a:cubicBezTo>
                  <a:pt x="167" y="45"/>
                  <a:pt x="167" y="34"/>
                  <a:pt x="167" y="45"/>
                </a:cubicBezTo>
                <a:cubicBezTo>
                  <a:pt x="163" y="45"/>
                  <a:pt x="163" y="45"/>
                  <a:pt x="163" y="45"/>
                </a:cubicBezTo>
                <a:cubicBezTo>
                  <a:pt x="162" y="45"/>
                  <a:pt x="161" y="44"/>
                  <a:pt x="159" y="44"/>
                </a:cubicBezTo>
                <a:cubicBezTo>
                  <a:pt x="157" y="44"/>
                  <a:pt x="155" y="45"/>
                  <a:pt x="153" y="45"/>
                </a:cubicBezTo>
                <a:cubicBezTo>
                  <a:pt x="142" y="45"/>
                  <a:pt x="148" y="43"/>
                  <a:pt x="150" y="48"/>
                </a:cubicBezTo>
                <a:cubicBezTo>
                  <a:pt x="150" y="49"/>
                  <a:pt x="149" y="50"/>
                  <a:pt x="150" y="51"/>
                </a:cubicBezTo>
                <a:cubicBezTo>
                  <a:pt x="151" y="54"/>
                  <a:pt x="154" y="54"/>
                  <a:pt x="156" y="57"/>
                </a:cubicBezTo>
                <a:cubicBezTo>
                  <a:pt x="163" y="57"/>
                  <a:pt x="163" y="57"/>
                  <a:pt x="163" y="57"/>
                </a:cubicBezTo>
                <a:cubicBezTo>
                  <a:pt x="164" y="57"/>
                  <a:pt x="164" y="57"/>
                  <a:pt x="164" y="58"/>
                </a:cubicBezTo>
                <a:cubicBezTo>
                  <a:pt x="164" y="60"/>
                  <a:pt x="163" y="61"/>
                  <a:pt x="162" y="62"/>
                </a:cubicBezTo>
                <a:cubicBezTo>
                  <a:pt x="160" y="65"/>
                  <a:pt x="161" y="67"/>
                  <a:pt x="159" y="68"/>
                </a:cubicBezTo>
                <a:cubicBezTo>
                  <a:pt x="157" y="70"/>
                  <a:pt x="153" y="70"/>
                  <a:pt x="157" y="71"/>
                </a:cubicBezTo>
                <a:cubicBezTo>
                  <a:pt x="159" y="71"/>
                  <a:pt x="159" y="72"/>
                  <a:pt x="161" y="72"/>
                </a:cubicBezTo>
                <a:cubicBezTo>
                  <a:pt x="163" y="73"/>
                  <a:pt x="164" y="72"/>
                  <a:pt x="166" y="73"/>
                </a:cubicBezTo>
                <a:cubicBezTo>
                  <a:pt x="167" y="75"/>
                  <a:pt x="168" y="76"/>
                  <a:pt x="170" y="76"/>
                </a:cubicBezTo>
                <a:cubicBezTo>
                  <a:pt x="173" y="77"/>
                  <a:pt x="176" y="77"/>
                  <a:pt x="176" y="80"/>
                </a:cubicBezTo>
                <a:cubicBezTo>
                  <a:pt x="176" y="83"/>
                  <a:pt x="176" y="83"/>
                  <a:pt x="176" y="83"/>
                </a:cubicBezTo>
                <a:cubicBezTo>
                  <a:pt x="180" y="83"/>
                  <a:pt x="175" y="84"/>
                  <a:pt x="175" y="87"/>
                </a:cubicBezTo>
                <a:cubicBezTo>
                  <a:pt x="175" y="89"/>
                  <a:pt x="182" y="93"/>
                  <a:pt x="184" y="97"/>
                </a:cubicBezTo>
                <a:cubicBezTo>
                  <a:pt x="185" y="99"/>
                  <a:pt x="184" y="101"/>
                  <a:pt x="184" y="103"/>
                </a:cubicBezTo>
                <a:cubicBezTo>
                  <a:pt x="185" y="106"/>
                  <a:pt x="186" y="108"/>
                  <a:pt x="188" y="111"/>
                </a:cubicBezTo>
                <a:cubicBezTo>
                  <a:pt x="190" y="115"/>
                  <a:pt x="191" y="118"/>
                  <a:pt x="191" y="121"/>
                </a:cubicBezTo>
                <a:cubicBezTo>
                  <a:pt x="191" y="121"/>
                  <a:pt x="191" y="121"/>
                  <a:pt x="191" y="121"/>
                </a:cubicBezTo>
                <a:cubicBezTo>
                  <a:pt x="180" y="121"/>
                  <a:pt x="181" y="113"/>
                  <a:pt x="171" y="109"/>
                </a:cubicBezTo>
                <a:cubicBezTo>
                  <a:pt x="167" y="108"/>
                  <a:pt x="162" y="108"/>
                  <a:pt x="160" y="104"/>
                </a:cubicBezTo>
                <a:cubicBezTo>
                  <a:pt x="152" y="95"/>
                  <a:pt x="144" y="99"/>
                  <a:pt x="136" y="106"/>
                </a:cubicBezTo>
                <a:cubicBezTo>
                  <a:pt x="134" y="107"/>
                  <a:pt x="130" y="108"/>
                  <a:pt x="130" y="109"/>
                </a:cubicBezTo>
                <a:cubicBezTo>
                  <a:pt x="128" y="111"/>
                  <a:pt x="129" y="114"/>
                  <a:pt x="125" y="116"/>
                </a:cubicBezTo>
                <a:cubicBezTo>
                  <a:pt x="125" y="119"/>
                  <a:pt x="119" y="127"/>
                  <a:pt x="115" y="126"/>
                </a:cubicBezTo>
                <a:cubicBezTo>
                  <a:pt x="111" y="125"/>
                  <a:pt x="110" y="117"/>
                  <a:pt x="107" y="117"/>
                </a:cubicBezTo>
                <a:cubicBezTo>
                  <a:pt x="107" y="118"/>
                  <a:pt x="107" y="118"/>
                  <a:pt x="107" y="118"/>
                </a:cubicBezTo>
                <a:cubicBezTo>
                  <a:pt x="105" y="128"/>
                  <a:pt x="96" y="130"/>
                  <a:pt x="91" y="138"/>
                </a:cubicBezTo>
                <a:cubicBezTo>
                  <a:pt x="88" y="142"/>
                  <a:pt x="93" y="142"/>
                  <a:pt x="92" y="145"/>
                </a:cubicBezTo>
                <a:cubicBezTo>
                  <a:pt x="89" y="155"/>
                  <a:pt x="89" y="155"/>
                  <a:pt x="89" y="155"/>
                </a:cubicBezTo>
                <a:cubicBezTo>
                  <a:pt x="87" y="159"/>
                  <a:pt x="85" y="163"/>
                  <a:pt x="82" y="166"/>
                </a:cubicBezTo>
                <a:cubicBezTo>
                  <a:pt x="84" y="170"/>
                  <a:pt x="82" y="172"/>
                  <a:pt x="78" y="173"/>
                </a:cubicBezTo>
                <a:cubicBezTo>
                  <a:pt x="75" y="178"/>
                  <a:pt x="73" y="177"/>
                  <a:pt x="73" y="184"/>
                </a:cubicBezTo>
                <a:cubicBezTo>
                  <a:pt x="74" y="187"/>
                  <a:pt x="73" y="190"/>
                  <a:pt x="70" y="190"/>
                </a:cubicBezTo>
                <a:cubicBezTo>
                  <a:pt x="63" y="190"/>
                  <a:pt x="60" y="195"/>
                  <a:pt x="55" y="196"/>
                </a:cubicBezTo>
                <a:cubicBezTo>
                  <a:pt x="52" y="196"/>
                  <a:pt x="49" y="201"/>
                  <a:pt x="47" y="202"/>
                </a:cubicBezTo>
                <a:cubicBezTo>
                  <a:pt x="32" y="207"/>
                  <a:pt x="25" y="195"/>
                  <a:pt x="18" y="186"/>
                </a:cubicBezTo>
                <a:cubicBezTo>
                  <a:pt x="13" y="179"/>
                  <a:pt x="5" y="174"/>
                  <a:pt x="3" y="165"/>
                </a:cubicBezTo>
                <a:lnTo>
                  <a:pt x="0" y="157"/>
                </a:ln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5" name="Freeform 6"/>
          <p:cNvSpPr>
            <a:spLocks/>
          </p:cNvSpPr>
          <p:nvPr/>
        </p:nvSpPr>
        <p:spPr bwMode="auto">
          <a:xfrm>
            <a:off x="5121464" y="2478353"/>
            <a:ext cx="914193" cy="916060"/>
          </a:xfrm>
          <a:custGeom>
            <a:avLst/>
            <a:gdLst/>
            <a:ahLst/>
            <a:cxnLst>
              <a:cxn ang="0">
                <a:pos x="53" y="70"/>
              </a:cxn>
              <a:cxn ang="0">
                <a:pos x="97" y="107"/>
              </a:cxn>
              <a:cxn ang="0">
                <a:pos x="120" y="95"/>
              </a:cxn>
              <a:cxn ang="0">
                <a:pos x="128" y="78"/>
              </a:cxn>
              <a:cxn ang="0">
                <a:pos x="139" y="60"/>
              </a:cxn>
              <a:cxn ang="0">
                <a:pos x="141" y="43"/>
              </a:cxn>
              <a:cxn ang="0">
                <a:pos x="157" y="22"/>
              </a:cxn>
              <a:cxn ang="0">
                <a:pos x="175" y="21"/>
              </a:cxn>
              <a:cxn ang="0">
                <a:pos x="186" y="11"/>
              </a:cxn>
              <a:cxn ang="0">
                <a:pos x="221" y="14"/>
              </a:cxn>
              <a:cxn ang="0">
                <a:pos x="241" y="26"/>
              </a:cxn>
              <a:cxn ang="0">
                <a:pos x="245" y="38"/>
              </a:cxn>
              <a:cxn ang="0">
                <a:pos x="240" y="56"/>
              </a:cxn>
              <a:cxn ang="0">
                <a:pos x="260" y="74"/>
              </a:cxn>
              <a:cxn ang="0">
                <a:pos x="277" y="86"/>
              </a:cxn>
              <a:cxn ang="0">
                <a:pos x="290" y="94"/>
              </a:cxn>
              <a:cxn ang="0">
                <a:pos x="298" y="103"/>
              </a:cxn>
              <a:cxn ang="0">
                <a:pos x="302" y="117"/>
              </a:cxn>
              <a:cxn ang="0">
                <a:pos x="289" y="120"/>
              </a:cxn>
              <a:cxn ang="0">
                <a:pos x="276" y="120"/>
              </a:cxn>
              <a:cxn ang="0">
                <a:pos x="266" y="118"/>
              </a:cxn>
              <a:cxn ang="0">
                <a:pos x="245" y="103"/>
              </a:cxn>
              <a:cxn ang="0">
                <a:pos x="243" y="105"/>
              </a:cxn>
              <a:cxn ang="0">
                <a:pos x="250" y="121"/>
              </a:cxn>
              <a:cxn ang="0">
                <a:pos x="233" y="127"/>
              </a:cxn>
              <a:cxn ang="0">
                <a:pos x="225" y="146"/>
              </a:cxn>
              <a:cxn ang="0">
                <a:pos x="219" y="151"/>
              </a:cxn>
              <a:cxn ang="0">
                <a:pos x="214" y="175"/>
              </a:cxn>
              <a:cxn ang="0">
                <a:pos x="217" y="191"/>
              </a:cxn>
              <a:cxn ang="0">
                <a:pos x="217" y="200"/>
              </a:cxn>
              <a:cxn ang="0">
                <a:pos x="222" y="202"/>
              </a:cxn>
              <a:cxn ang="0">
                <a:pos x="219" y="212"/>
              </a:cxn>
              <a:cxn ang="0">
                <a:pos x="221" y="219"/>
              </a:cxn>
              <a:cxn ang="0">
                <a:pos x="211" y="224"/>
              </a:cxn>
              <a:cxn ang="0">
                <a:pos x="202" y="225"/>
              </a:cxn>
              <a:cxn ang="0">
                <a:pos x="194" y="233"/>
              </a:cxn>
              <a:cxn ang="0">
                <a:pos x="187" y="240"/>
              </a:cxn>
              <a:cxn ang="0">
                <a:pos x="177" y="248"/>
              </a:cxn>
              <a:cxn ang="0">
                <a:pos x="159" y="268"/>
              </a:cxn>
              <a:cxn ang="0">
                <a:pos x="153" y="291"/>
              </a:cxn>
              <a:cxn ang="0">
                <a:pos x="149" y="299"/>
              </a:cxn>
              <a:cxn ang="0">
                <a:pos x="153" y="303"/>
              </a:cxn>
              <a:cxn ang="0">
                <a:pos x="161" y="303"/>
              </a:cxn>
              <a:cxn ang="0">
                <a:pos x="163" y="308"/>
              </a:cxn>
              <a:cxn ang="0">
                <a:pos x="146" y="304"/>
              </a:cxn>
              <a:cxn ang="0">
                <a:pos x="132" y="285"/>
              </a:cxn>
              <a:cxn ang="0">
                <a:pos x="133" y="265"/>
              </a:cxn>
              <a:cxn ang="0">
                <a:pos x="120" y="247"/>
              </a:cxn>
              <a:cxn ang="0">
                <a:pos x="117" y="243"/>
              </a:cxn>
              <a:cxn ang="0">
                <a:pos x="88" y="202"/>
              </a:cxn>
              <a:cxn ang="0">
                <a:pos x="73" y="178"/>
              </a:cxn>
              <a:cxn ang="0">
                <a:pos x="68" y="161"/>
              </a:cxn>
              <a:cxn ang="0">
                <a:pos x="69" y="138"/>
              </a:cxn>
              <a:cxn ang="0">
                <a:pos x="54" y="130"/>
              </a:cxn>
              <a:cxn ang="0">
                <a:pos x="11" y="135"/>
              </a:cxn>
              <a:cxn ang="0">
                <a:pos x="2" y="133"/>
              </a:cxn>
              <a:cxn ang="0">
                <a:pos x="0" y="114"/>
              </a:cxn>
              <a:cxn ang="0">
                <a:pos x="13" y="103"/>
              </a:cxn>
              <a:cxn ang="0">
                <a:pos x="18" y="80"/>
              </a:cxn>
              <a:cxn ang="0">
                <a:pos x="25" y="78"/>
              </a:cxn>
              <a:cxn ang="0">
                <a:pos x="34" y="80"/>
              </a:cxn>
              <a:cxn ang="0">
                <a:pos x="44" y="76"/>
              </a:cxn>
              <a:cxn ang="0">
                <a:pos x="50" y="62"/>
              </a:cxn>
            </a:cxnLst>
            <a:rect l="0" t="0" r="r" b="b"/>
            <a:pathLst>
              <a:path w="308" h="308">
                <a:moveTo>
                  <a:pt x="50" y="62"/>
                </a:moveTo>
                <a:cubicBezTo>
                  <a:pt x="53" y="70"/>
                  <a:pt x="53" y="70"/>
                  <a:pt x="53" y="70"/>
                </a:cubicBezTo>
                <a:cubicBezTo>
                  <a:pt x="55" y="79"/>
                  <a:pt x="63" y="84"/>
                  <a:pt x="68" y="91"/>
                </a:cubicBezTo>
                <a:cubicBezTo>
                  <a:pt x="75" y="100"/>
                  <a:pt x="82" y="112"/>
                  <a:pt x="97" y="107"/>
                </a:cubicBezTo>
                <a:cubicBezTo>
                  <a:pt x="99" y="106"/>
                  <a:pt x="102" y="101"/>
                  <a:pt x="105" y="101"/>
                </a:cubicBezTo>
                <a:cubicBezTo>
                  <a:pt x="110" y="100"/>
                  <a:pt x="113" y="95"/>
                  <a:pt x="120" y="95"/>
                </a:cubicBezTo>
                <a:cubicBezTo>
                  <a:pt x="123" y="95"/>
                  <a:pt x="124" y="92"/>
                  <a:pt x="123" y="89"/>
                </a:cubicBezTo>
                <a:cubicBezTo>
                  <a:pt x="123" y="82"/>
                  <a:pt x="125" y="83"/>
                  <a:pt x="128" y="78"/>
                </a:cubicBezTo>
                <a:cubicBezTo>
                  <a:pt x="132" y="77"/>
                  <a:pt x="134" y="75"/>
                  <a:pt x="132" y="71"/>
                </a:cubicBezTo>
                <a:cubicBezTo>
                  <a:pt x="135" y="68"/>
                  <a:pt x="137" y="64"/>
                  <a:pt x="139" y="60"/>
                </a:cubicBezTo>
                <a:cubicBezTo>
                  <a:pt x="142" y="50"/>
                  <a:pt x="142" y="50"/>
                  <a:pt x="142" y="50"/>
                </a:cubicBezTo>
                <a:cubicBezTo>
                  <a:pt x="143" y="47"/>
                  <a:pt x="138" y="47"/>
                  <a:pt x="141" y="43"/>
                </a:cubicBezTo>
                <a:cubicBezTo>
                  <a:pt x="146" y="35"/>
                  <a:pt x="155" y="33"/>
                  <a:pt x="157" y="23"/>
                </a:cubicBezTo>
                <a:cubicBezTo>
                  <a:pt x="157" y="23"/>
                  <a:pt x="157" y="23"/>
                  <a:pt x="157" y="22"/>
                </a:cubicBezTo>
                <a:cubicBezTo>
                  <a:pt x="160" y="22"/>
                  <a:pt x="161" y="30"/>
                  <a:pt x="165" y="31"/>
                </a:cubicBezTo>
                <a:cubicBezTo>
                  <a:pt x="169" y="32"/>
                  <a:pt x="175" y="24"/>
                  <a:pt x="175" y="21"/>
                </a:cubicBezTo>
                <a:cubicBezTo>
                  <a:pt x="179" y="19"/>
                  <a:pt x="178" y="16"/>
                  <a:pt x="180" y="14"/>
                </a:cubicBezTo>
                <a:cubicBezTo>
                  <a:pt x="180" y="13"/>
                  <a:pt x="184" y="12"/>
                  <a:pt x="186" y="11"/>
                </a:cubicBezTo>
                <a:cubicBezTo>
                  <a:pt x="194" y="4"/>
                  <a:pt x="202" y="0"/>
                  <a:pt x="210" y="9"/>
                </a:cubicBezTo>
                <a:cubicBezTo>
                  <a:pt x="212" y="13"/>
                  <a:pt x="217" y="13"/>
                  <a:pt x="221" y="14"/>
                </a:cubicBezTo>
                <a:cubicBezTo>
                  <a:pt x="231" y="18"/>
                  <a:pt x="230" y="26"/>
                  <a:pt x="241" y="26"/>
                </a:cubicBezTo>
                <a:cubicBezTo>
                  <a:pt x="241" y="26"/>
                  <a:pt x="241" y="26"/>
                  <a:pt x="241" y="26"/>
                </a:cubicBezTo>
                <a:cubicBezTo>
                  <a:pt x="242" y="28"/>
                  <a:pt x="242" y="29"/>
                  <a:pt x="243" y="31"/>
                </a:cubicBezTo>
                <a:cubicBezTo>
                  <a:pt x="243" y="34"/>
                  <a:pt x="245" y="35"/>
                  <a:pt x="245" y="38"/>
                </a:cubicBezTo>
                <a:cubicBezTo>
                  <a:pt x="241" y="42"/>
                  <a:pt x="241" y="42"/>
                  <a:pt x="241" y="42"/>
                </a:cubicBezTo>
                <a:cubicBezTo>
                  <a:pt x="240" y="49"/>
                  <a:pt x="238" y="47"/>
                  <a:pt x="240" y="56"/>
                </a:cubicBezTo>
                <a:cubicBezTo>
                  <a:pt x="241" y="59"/>
                  <a:pt x="244" y="59"/>
                  <a:pt x="247" y="61"/>
                </a:cubicBezTo>
                <a:cubicBezTo>
                  <a:pt x="253" y="64"/>
                  <a:pt x="253" y="71"/>
                  <a:pt x="260" y="74"/>
                </a:cubicBezTo>
                <a:cubicBezTo>
                  <a:pt x="265" y="76"/>
                  <a:pt x="269" y="75"/>
                  <a:pt x="273" y="79"/>
                </a:cubicBezTo>
                <a:cubicBezTo>
                  <a:pt x="275" y="81"/>
                  <a:pt x="275" y="84"/>
                  <a:pt x="277" y="86"/>
                </a:cubicBezTo>
                <a:cubicBezTo>
                  <a:pt x="279" y="87"/>
                  <a:pt x="280" y="87"/>
                  <a:pt x="283" y="88"/>
                </a:cubicBezTo>
                <a:cubicBezTo>
                  <a:pt x="286" y="89"/>
                  <a:pt x="287" y="92"/>
                  <a:pt x="290" y="94"/>
                </a:cubicBezTo>
                <a:cubicBezTo>
                  <a:pt x="293" y="95"/>
                  <a:pt x="293" y="98"/>
                  <a:pt x="295" y="100"/>
                </a:cubicBezTo>
                <a:cubicBezTo>
                  <a:pt x="295" y="101"/>
                  <a:pt x="296" y="102"/>
                  <a:pt x="298" y="103"/>
                </a:cubicBezTo>
                <a:cubicBezTo>
                  <a:pt x="303" y="105"/>
                  <a:pt x="308" y="104"/>
                  <a:pt x="308" y="109"/>
                </a:cubicBezTo>
                <a:cubicBezTo>
                  <a:pt x="308" y="113"/>
                  <a:pt x="305" y="115"/>
                  <a:pt x="302" y="117"/>
                </a:cubicBezTo>
                <a:cubicBezTo>
                  <a:pt x="300" y="119"/>
                  <a:pt x="299" y="122"/>
                  <a:pt x="296" y="122"/>
                </a:cubicBezTo>
                <a:cubicBezTo>
                  <a:pt x="293" y="122"/>
                  <a:pt x="291" y="120"/>
                  <a:pt x="289" y="120"/>
                </a:cubicBezTo>
                <a:cubicBezTo>
                  <a:pt x="285" y="120"/>
                  <a:pt x="284" y="122"/>
                  <a:pt x="280" y="122"/>
                </a:cubicBezTo>
                <a:cubicBezTo>
                  <a:pt x="278" y="122"/>
                  <a:pt x="278" y="120"/>
                  <a:pt x="276" y="120"/>
                </a:cubicBezTo>
                <a:cubicBezTo>
                  <a:pt x="274" y="120"/>
                  <a:pt x="273" y="121"/>
                  <a:pt x="271" y="121"/>
                </a:cubicBezTo>
                <a:cubicBezTo>
                  <a:pt x="269" y="121"/>
                  <a:pt x="268" y="118"/>
                  <a:pt x="266" y="118"/>
                </a:cubicBezTo>
                <a:cubicBezTo>
                  <a:pt x="260" y="117"/>
                  <a:pt x="257" y="117"/>
                  <a:pt x="252" y="113"/>
                </a:cubicBezTo>
                <a:cubicBezTo>
                  <a:pt x="248" y="110"/>
                  <a:pt x="249" y="106"/>
                  <a:pt x="245" y="103"/>
                </a:cubicBezTo>
                <a:cubicBezTo>
                  <a:pt x="243" y="103"/>
                  <a:pt x="243" y="103"/>
                  <a:pt x="243" y="103"/>
                </a:cubicBezTo>
                <a:cubicBezTo>
                  <a:pt x="243" y="105"/>
                  <a:pt x="243" y="105"/>
                  <a:pt x="243" y="105"/>
                </a:cubicBezTo>
                <a:cubicBezTo>
                  <a:pt x="243" y="108"/>
                  <a:pt x="246" y="108"/>
                  <a:pt x="247" y="110"/>
                </a:cubicBezTo>
                <a:cubicBezTo>
                  <a:pt x="249" y="114"/>
                  <a:pt x="250" y="116"/>
                  <a:pt x="250" y="121"/>
                </a:cubicBezTo>
                <a:cubicBezTo>
                  <a:pt x="250" y="127"/>
                  <a:pt x="245" y="118"/>
                  <a:pt x="241" y="118"/>
                </a:cubicBezTo>
                <a:cubicBezTo>
                  <a:pt x="236" y="118"/>
                  <a:pt x="235" y="123"/>
                  <a:pt x="233" y="127"/>
                </a:cubicBezTo>
                <a:cubicBezTo>
                  <a:pt x="229" y="132"/>
                  <a:pt x="226" y="135"/>
                  <a:pt x="225" y="141"/>
                </a:cubicBezTo>
                <a:cubicBezTo>
                  <a:pt x="225" y="143"/>
                  <a:pt x="225" y="144"/>
                  <a:pt x="225" y="146"/>
                </a:cubicBezTo>
                <a:cubicBezTo>
                  <a:pt x="225" y="146"/>
                  <a:pt x="223" y="146"/>
                  <a:pt x="223" y="147"/>
                </a:cubicBezTo>
                <a:cubicBezTo>
                  <a:pt x="221" y="148"/>
                  <a:pt x="220" y="149"/>
                  <a:pt x="219" y="151"/>
                </a:cubicBezTo>
                <a:cubicBezTo>
                  <a:pt x="218" y="155"/>
                  <a:pt x="218" y="157"/>
                  <a:pt x="218" y="161"/>
                </a:cubicBezTo>
                <a:cubicBezTo>
                  <a:pt x="217" y="167"/>
                  <a:pt x="214" y="169"/>
                  <a:pt x="214" y="175"/>
                </a:cubicBezTo>
                <a:cubicBezTo>
                  <a:pt x="214" y="180"/>
                  <a:pt x="213" y="183"/>
                  <a:pt x="215" y="187"/>
                </a:cubicBezTo>
                <a:cubicBezTo>
                  <a:pt x="216" y="188"/>
                  <a:pt x="217" y="189"/>
                  <a:pt x="217" y="191"/>
                </a:cubicBezTo>
                <a:cubicBezTo>
                  <a:pt x="217" y="194"/>
                  <a:pt x="216" y="195"/>
                  <a:pt x="216" y="198"/>
                </a:cubicBezTo>
                <a:cubicBezTo>
                  <a:pt x="216" y="199"/>
                  <a:pt x="216" y="200"/>
                  <a:pt x="217" y="200"/>
                </a:cubicBezTo>
                <a:cubicBezTo>
                  <a:pt x="220" y="200"/>
                  <a:pt x="224" y="194"/>
                  <a:pt x="224" y="196"/>
                </a:cubicBezTo>
                <a:cubicBezTo>
                  <a:pt x="224" y="198"/>
                  <a:pt x="222" y="200"/>
                  <a:pt x="222" y="202"/>
                </a:cubicBezTo>
                <a:cubicBezTo>
                  <a:pt x="222" y="205"/>
                  <a:pt x="223" y="206"/>
                  <a:pt x="222" y="209"/>
                </a:cubicBezTo>
                <a:cubicBezTo>
                  <a:pt x="221" y="210"/>
                  <a:pt x="219" y="210"/>
                  <a:pt x="219" y="212"/>
                </a:cubicBezTo>
                <a:cubicBezTo>
                  <a:pt x="219" y="215"/>
                  <a:pt x="224" y="210"/>
                  <a:pt x="224" y="216"/>
                </a:cubicBezTo>
                <a:cubicBezTo>
                  <a:pt x="224" y="218"/>
                  <a:pt x="222" y="219"/>
                  <a:pt x="221" y="219"/>
                </a:cubicBezTo>
                <a:cubicBezTo>
                  <a:pt x="220" y="219"/>
                  <a:pt x="220" y="219"/>
                  <a:pt x="219" y="219"/>
                </a:cubicBezTo>
                <a:cubicBezTo>
                  <a:pt x="215" y="219"/>
                  <a:pt x="215" y="224"/>
                  <a:pt x="211" y="224"/>
                </a:cubicBezTo>
                <a:cubicBezTo>
                  <a:pt x="208" y="224"/>
                  <a:pt x="208" y="219"/>
                  <a:pt x="205" y="219"/>
                </a:cubicBezTo>
                <a:cubicBezTo>
                  <a:pt x="202" y="219"/>
                  <a:pt x="202" y="222"/>
                  <a:pt x="202" y="225"/>
                </a:cubicBezTo>
                <a:cubicBezTo>
                  <a:pt x="201" y="227"/>
                  <a:pt x="199" y="228"/>
                  <a:pt x="198" y="230"/>
                </a:cubicBezTo>
                <a:cubicBezTo>
                  <a:pt x="197" y="232"/>
                  <a:pt x="196" y="232"/>
                  <a:pt x="194" y="233"/>
                </a:cubicBezTo>
                <a:cubicBezTo>
                  <a:pt x="193" y="234"/>
                  <a:pt x="193" y="236"/>
                  <a:pt x="191" y="237"/>
                </a:cubicBezTo>
                <a:cubicBezTo>
                  <a:pt x="190" y="238"/>
                  <a:pt x="188" y="238"/>
                  <a:pt x="187" y="240"/>
                </a:cubicBezTo>
                <a:cubicBezTo>
                  <a:pt x="186" y="241"/>
                  <a:pt x="184" y="241"/>
                  <a:pt x="183" y="242"/>
                </a:cubicBezTo>
                <a:cubicBezTo>
                  <a:pt x="180" y="243"/>
                  <a:pt x="179" y="246"/>
                  <a:pt x="177" y="248"/>
                </a:cubicBezTo>
                <a:cubicBezTo>
                  <a:pt x="173" y="252"/>
                  <a:pt x="171" y="254"/>
                  <a:pt x="168" y="258"/>
                </a:cubicBezTo>
                <a:cubicBezTo>
                  <a:pt x="165" y="262"/>
                  <a:pt x="162" y="264"/>
                  <a:pt x="159" y="268"/>
                </a:cubicBezTo>
                <a:cubicBezTo>
                  <a:pt x="158" y="270"/>
                  <a:pt x="156" y="271"/>
                  <a:pt x="155" y="273"/>
                </a:cubicBezTo>
                <a:cubicBezTo>
                  <a:pt x="152" y="279"/>
                  <a:pt x="155" y="284"/>
                  <a:pt x="153" y="291"/>
                </a:cubicBezTo>
                <a:cubicBezTo>
                  <a:pt x="152" y="293"/>
                  <a:pt x="146" y="299"/>
                  <a:pt x="148" y="300"/>
                </a:cubicBezTo>
                <a:cubicBezTo>
                  <a:pt x="149" y="299"/>
                  <a:pt x="149" y="299"/>
                  <a:pt x="149" y="299"/>
                </a:cubicBezTo>
                <a:cubicBezTo>
                  <a:pt x="151" y="299"/>
                  <a:pt x="151" y="299"/>
                  <a:pt x="151" y="299"/>
                </a:cubicBezTo>
                <a:cubicBezTo>
                  <a:pt x="151" y="301"/>
                  <a:pt x="151" y="303"/>
                  <a:pt x="153" y="303"/>
                </a:cubicBezTo>
                <a:cubicBezTo>
                  <a:pt x="155" y="303"/>
                  <a:pt x="156" y="301"/>
                  <a:pt x="158" y="301"/>
                </a:cubicBezTo>
                <a:cubicBezTo>
                  <a:pt x="160" y="301"/>
                  <a:pt x="160" y="303"/>
                  <a:pt x="161" y="303"/>
                </a:cubicBezTo>
                <a:cubicBezTo>
                  <a:pt x="162" y="304"/>
                  <a:pt x="163" y="305"/>
                  <a:pt x="163" y="306"/>
                </a:cubicBezTo>
                <a:cubicBezTo>
                  <a:pt x="163" y="307"/>
                  <a:pt x="163" y="308"/>
                  <a:pt x="163" y="308"/>
                </a:cubicBezTo>
                <a:cubicBezTo>
                  <a:pt x="163" y="308"/>
                  <a:pt x="163" y="308"/>
                  <a:pt x="163" y="308"/>
                </a:cubicBezTo>
                <a:cubicBezTo>
                  <a:pt x="156" y="308"/>
                  <a:pt x="153" y="305"/>
                  <a:pt x="146" y="304"/>
                </a:cubicBezTo>
                <a:cubicBezTo>
                  <a:pt x="140" y="304"/>
                  <a:pt x="132" y="301"/>
                  <a:pt x="132" y="295"/>
                </a:cubicBezTo>
                <a:cubicBezTo>
                  <a:pt x="132" y="285"/>
                  <a:pt x="132" y="285"/>
                  <a:pt x="132" y="285"/>
                </a:cubicBezTo>
                <a:cubicBezTo>
                  <a:pt x="132" y="280"/>
                  <a:pt x="133" y="277"/>
                  <a:pt x="133" y="272"/>
                </a:cubicBezTo>
                <a:cubicBezTo>
                  <a:pt x="133" y="265"/>
                  <a:pt x="133" y="265"/>
                  <a:pt x="133" y="265"/>
                </a:cubicBezTo>
                <a:cubicBezTo>
                  <a:pt x="133" y="259"/>
                  <a:pt x="130" y="256"/>
                  <a:pt x="125" y="252"/>
                </a:cubicBezTo>
                <a:cubicBezTo>
                  <a:pt x="124" y="250"/>
                  <a:pt x="122" y="248"/>
                  <a:pt x="120" y="247"/>
                </a:cubicBezTo>
                <a:cubicBezTo>
                  <a:pt x="120" y="247"/>
                  <a:pt x="120" y="247"/>
                  <a:pt x="120" y="247"/>
                </a:cubicBezTo>
                <a:cubicBezTo>
                  <a:pt x="119" y="246"/>
                  <a:pt x="118" y="244"/>
                  <a:pt x="117" y="243"/>
                </a:cubicBezTo>
                <a:cubicBezTo>
                  <a:pt x="115" y="229"/>
                  <a:pt x="105" y="225"/>
                  <a:pt x="94" y="217"/>
                </a:cubicBezTo>
                <a:cubicBezTo>
                  <a:pt x="89" y="214"/>
                  <a:pt x="89" y="208"/>
                  <a:pt x="88" y="202"/>
                </a:cubicBezTo>
                <a:cubicBezTo>
                  <a:pt x="86" y="193"/>
                  <a:pt x="86" y="187"/>
                  <a:pt x="79" y="180"/>
                </a:cubicBezTo>
                <a:cubicBezTo>
                  <a:pt x="77" y="178"/>
                  <a:pt x="75" y="179"/>
                  <a:pt x="73" y="178"/>
                </a:cubicBezTo>
                <a:cubicBezTo>
                  <a:pt x="71" y="175"/>
                  <a:pt x="73" y="171"/>
                  <a:pt x="72" y="168"/>
                </a:cubicBezTo>
                <a:cubicBezTo>
                  <a:pt x="70" y="165"/>
                  <a:pt x="68" y="164"/>
                  <a:pt x="68" y="161"/>
                </a:cubicBezTo>
                <a:cubicBezTo>
                  <a:pt x="68" y="156"/>
                  <a:pt x="72" y="153"/>
                  <a:pt x="72" y="148"/>
                </a:cubicBezTo>
                <a:cubicBezTo>
                  <a:pt x="72" y="144"/>
                  <a:pt x="70" y="142"/>
                  <a:pt x="69" y="138"/>
                </a:cubicBezTo>
                <a:cubicBezTo>
                  <a:pt x="67" y="134"/>
                  <a:pt x="65" y="130"/>
                  <a:pt x="61" y="130"/>
                </a:cubicBezTo>
                <a:cubicBezTo>
                  <a:pt x="54" y="130"/>
                  <a:pt x="54" y="130"/>
                  <a:pt x="54" y="130"/>
                </a:cubicBezTo>
                <a:cubicBezTo>
                  <a:pt x="39" y="130"/>
                  <a:pt x="31" y="135"/>
                  <a:pt x="16" y="135"/>
                </a:cubicBezTo>
                <a:cubicBezTo>
                  <a:pt x="11" y="135"/>
                  <a:pt x="11" y="135"/>
                  <a:pt x="11" y="135"/>
                </a:cubicBezTo>
                <a:cubicBezTo>
                  <a:pt x="7" y="135"/>
                  <a:pt x="5" y="133"/>
                  <a:pt x="2" y="133"/>
                </a:cubicBezTo>
                <a:cubicBezTo>
                  <a:pt x="2" y="133"/>
                  <a:pt x="2" y="133"/>
                  <a:pt x="2" y="133"/>
                </a:cubicBezTo>
                <a:cubicBezTo>
                  <a:pt x="2" y="128"/>
                  <a:pt x="0" y="125"/>
                  <a:pt x="0" y="120"/>
                </a:cubicBezTo>
                <a:cubicBezTo>
                  <a:pt x="0" y="114"/>
                  <a:pt x="0" y="114"/>
                  <a:pt x="0" y="114"/>
                </a:cubicBezTo>
                <a:cubicBezTo>
                  <a:pt x="0" y="111"/>
                  <a:pt x="2" y="110"/>
                  <a:pt x="4" y="109"/>
                </a:cubicBezTo>
                <a:cubicBezTo>
                  <a:pt x="7" y="106"/>
                  <a:pt x="9" y="105"/>
                  <a:pt x="13" y="103"/>
                </a:cubicBezTo>
                <a:cubicBezTo>
                  <a:pt x="17" y="99"/>
                  <a:pt x="18" y="95"/>
                  <a:pt x="18" y="90"/>
                </a:cubicBezTo>
                <a:cubicBezTo>
                  <a:pt x="18" y="86"/>
                  <a:pt x="18" y="84"/>
                  <a:pt x="18" y="80"/>
                </a:cubicBezTo>
                <a:cubicBezTo>
                  <a:pt x="18" y="80"/>
                  <a:pt x="18" y="80"/>
                  <a:pt x="18" y="80"/>
                </a:cubicBezTo>
                <a:cubicBezTo>
                  <a:pt x="20" y="79"/>
                  <a:pt x="22" y="78"/>
                  <a:pt x="25" y="78"/>
                </a:cubicBezTo>
                <a:cubicBezTo>
                  <a:pt x="31" y="78"/>
                  <a:pt x="31" y="78"/>
                  <a:pt x="31" y="78"/>
                </a:cubicBezTo>
                <a:cubicBezTo>
                  <a:pt x="32" y="78"/>
                  <a:pt x="33" y="80"/>
                  <a:pt x="34" y="80"/>
                </a:cubicBezTo>
                <a:cubicBezTo>
                  <a:pt x="40" y="80"/>
                  <a:pt x="40" y="80"/>
                  <a:pt x="40" y="80"/>
                </a:cubicBezTo>
                <a:cubicBezTo>
                  <a:pt x="42" y="80"/>
                  <a:pt x="43" y="78"/>
                  <a:pt x="44" y="76"/>
                </a:cubicBezTo>
                <a:cubicBezTo>
                  <a:pt x="46" y="73"/>
                  <a:pt x="46" y="70"/>
                  <a:pt x="47" y="66"/>
                </a:cubicBezTo>
                <a:cubicBezTo>
                  <a:pt x="48" y="64"/>
                  <a:pt x="49" y="63"/>
                  <a:pt x="50" y="62"/>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6" name="Freeform 7"/>
          <p:cNvSpPr>
            <a:spLocks noEditPoints="1"/>
          </p:cNvSpPr>
          <p:nvPr/>
        </p:nvSpPr>
        <p:spPr bwMode="auto">
          <a:xfrm>
            <a:off x="6762896" y="2164275"/>
            <a:ext cx="691720" cy="772108"/>
          </a:xfrm>
          <a:custGeom>
            <a:avLst/>
            <a:gdLst/>
            <a:ahLst/>
            <a:cxnLst>
              <a:cxn ang="0">
                <a:pos x="223" y="6"/>
              </a:cxn>
              <a:cxn ang="0">
                <a:pos x="224" y="21"/>
              </a:cxn>
              <a:cxn ang="0">
                <a:pos x="223" y="35"/>
              </a:cxn>
              <a:cxn ang="0">
                <a:pos x="226" y="26"/>
              </a:cxn>
              <a:cxn ang="0">
                <a:pos x="230" y="12"/>
              </a:cxn>
              <a:cxn ang="0">
                <a:pos x="223" y="2"/>
              </a:cxn>
              <a:cxn ang="0">
                <a:pos x="155" y="54"/>
              </a:cxn>
              <a:cxn ang="0">
                <a:pos x="162" y="65"/>
              </a:cxn>
              <a:cxn ang="0">
                <a:pos x="170" y="73"/>
              </a:cxn>
              <a:cxn ang="0">
                <a:pos x="167" y="57"/>
              </a:cxn>
              <a:cxn ang="0">
                <a:pos x="144" y="107"/>
              </a:cxn>
              <a:cxn ang="0">
                <a:pos x="143" y="112"/>
              </a:cxn>
              <a:cxn ang="0">
                <a:pos x="148" y="107"/>
              </a:cxn>
              <a:cxn ang="0">
                <a:pos x="144" y="107"/>
              </a:cxn>
              <a:cxn ang="0">
                <a:pos x="0" y="218"/>
              </a:cxn>
              <a:cxn ang="0">
                <a:pos x="24" y="242"/>
              </a:cxn>
              <a:cxn ang="0">
                <a:pos x="22" y="257"/>
              </a:cxn>
              <a:cxn ang="0">
                <a:pos x="30" y="255"/>
              </a:cxn>
              <a:cxn ang="0">
                <a:pos x="42" y="257"/>
              </a:cxn>
              <a:cxn ang="0">
                <a:pos x="65" y="253"/>
              </a:cxn>
              <a:cxn ang="0">
                <a:pos x="74" y="252"/>
              </a:cxn>
              <a:cxn ang="0">
                <a:pos x="103" y="221"/>
              </a:cxn>
              <a:cxn ang="0">
                <a:pos x="116" y="209"/>
              </a:cxn>
              <a:cxn ang="0">
                <a:pos x="127" y="191"/>
              </a:cxn>
              <a:cxn ang="0">
                <a:pos x="130" y="180"/>
              </a:cxn>
              <a:cxn ang="0">
                <a:pos x="126" y="174"/>
              </a:cxn>
              <a:cxn ang="0">
                <a:pos x="117" y="170"/>
              </a:cxn>
              <a:cxn ang="0">
                <a:pos x="106" y="183"/>
              </a:cxn>
              <a:cxn ang="0">
                <a:pos x="104" y="194"/>
              </a:cxn>
              <a:cxn ang="0">
                <a:pos x="87" y="204"/>
              </a:cxn>
              <a:cxn ang="0">
                <a:pos x="80" y="203"/>
              </a:cxn>
              <a:cxn ang="0">
                <a:pos x="67" y="218"/>
              </a:cxn>
              <a:cxn ang="0">
                <a:pos x="51" y="225"/>
              </a:cxn>
              <a:cxn ang="0">
                <a:pos x="33" y="222"/>
              </a:cxn>
              <a:cxn ang="0">
                <a:pos x="26" y="222"/>
              </a:cxn>
              <a:cxn ang="0">
                <a:pos x="13" y="219"/>
              </a:cxn>
              <a:cxn ang="0">
                <a:pos x="7" y="219"/>
              </a:cxn>
              <a:cxn ang="0">
                <a:pos x="0" y="218"/>
              </a:cxn>
            </a:cxnLst>
            <a:rect l="0" t="0" r="r" b="b"/>
            <a:pathLst>
              <a:path w="233" h="260">
                <a:moveTo>
                  <a:pt x="223" y="2"/>
                </a:moveTo>
                <a:cubicBezTo>
                  <a:pt x="222" y="3"/>
                  <a:pt x="223" y="4"/>
                  <a:pt x="223" y="6"/>
                </a:cubicBezTo>
                <a:cubicBezTo>
                  <a:pt x="223" y="9"/>
                  <a:pt x="219" y="10"/>
                  <a:pt x="219" y="13"/>
                </a:cubicBezTo>
                <a:cubicBezTo>
                  <a:pt x="219" y="16"/>
                  <a:pt x="224" y="17"/>
                  <a:pt x="224" y="21"/>
                </a:cubicBezTo>
                <a:cubicBezTo>
                  <a:pt x="224" y="26"/>
                  <a:pt x="219" y="28"/>
                  <a:pt x="219" y="33"/>
                </a:cubicBezTo>
                <a:cubicBezTo>
                  <a:pt x="219" y="35"/>
                  <a:pt x="221" y="35"/>
                  <a:pt x="223" y="35"/>
                </a:cubicBezTo>
                <a:cubicBezTo>
                  <a:pt x="226" y="35"/>
                  <a:pt x="226" y="35"/>
                  <a:pt x="226" y="35"/>
                </a:cubicBezTo>
                <a:cubicBezTo>
                  <a:pt x="226" y="26"/>
                  <a:pt x="226" y="26"/>
                  <a:pt x="226" y="26"/>
                </a:cubicBezTo>
                <a:cubicBezTo>
                  <a:pt x="229" y="24"/>
                  <a:pt x="233" y="22"/>
                  <a:pt x="233" y="18"/>
                </a:cubicBezTo>
                <a:cubicBezTo>
                  <a:pt x="233" y="15"/>
                  <a:pt x="231" y="14"/>
                  <a:pt x="230" y="12"/>
                </a:cubicBezTo>
                <a:cubicBezTo>
                  <a:pt x="228" y="8"/>
                  <a:pt x="230" y="5"/>
                  <a:pt x="227" y="1"/>
                </a:cubicBezTo>
                <a:cubicBezTo>
                  <a:pt x="226" y="0"/>
                  <a:pt x="224" y="2"/>
                  <a:pt x="223" y="2"/>
                </a:cubicBezTo>
                <a:close/>
                <a:moveTo>
                  <a:pt x="162" y="50"/>
                </a:moveTo>
                <a:cubicBezTo>
                  <a:pt x="159" y="50"/>
                  <a:pt x="155" y="51"/>
                  <a:pt x="155" y="54"/>
                </a:cubicBezTo>
                <a:cubicBezTo>
                  <a:pt x="155" y="56"/>
                  <a:pt x="159" y="55"/>
                  <a:pt x="160" y="56"/>
                </a:cubicBezTo>
                <a:cubicBezTo>
                  <a:pt x="163" y="59"/>
                  <a:pt x="162" y="62"/>
                  <a:pt x="162" y="65"/>
                </a:cubicBezTo>
                <a:cubicBezTo>
                  <a:pt x="162" y="67"/>
                  <a:pt x="164" y="68"/>
                  <a:pt x="165" y="69"/>
                </a:cubicBezTo>
                <a:cubicBezTo>
                  <a:pt x="167" y="70"/>
                  <a:pt x="168" y="73"/>
                  <a:pt x="170" y="73"/>
                </a:cubicBezTo>
                <a:cubicBezTo>
                  <a:pt x="172" y="73"/>
                  <a:pt x="173" y="70"/>
                  <a:pt x="173" y="68"/>
                </a:cubicBezTo>
                <a:cubicBezTo>
                  <a:pt x="173" y="63"/>
                  <a:pt x="168" y="62"/>
                  <a:pt x="167" y="57"/>
                </a:cubicBezTo>
                <a:cubicBezTo>
                  <a:pt x="167" y="54"/>
                  <a:pt x="165" y="50"/>
                  <a:pt x="162" y="50"/>
                </a:cubicBezTo>
                <a:close/>
                <a:moveTo>
                  <a:pt x="144" y="107"/>
                </a:moveTo>
                <a:cubicBezTo>
                  <a:pt x="144" y="108"/>
                  <a:pt x="143" y="108"/>
                  <a:pt x="143" y="109"/>
                </a:cubicBezTo>
                <a:cubicBezTo>
                  <a:pt x="143" y="112"/>
                  <a:pt x="143" y="112"/>
                  <a:pt x="143" y="112"/>
                </a:cubicBezTo>
                <a:cubicBezTo>
                  <a:pt x="144" y="112"/>
                  <a:pt x="144" y="112"/>
                  <a:pt x="144" y="112"/>
                </a:cubicBezTo>
                <a:cubicBezTo>
                  <a:pt x="146" y="111"/>
                  <a:pt x="148" y="110"/>
                  <a:pt x="148" y="107"/>
                </a:cubicBezTo>
                <a:cubicBezTo>
                  <a:pt x="148" y="106"/>
                  <a:pt x="147" y="106"/>
                  <a:pt x="145" y="106"/>
                </a:cubicBezTo>
                <a:cubicBezTo>
                  <a:pt x="144" y="106"/>
                  <a:pt x="145" y="106"/>
                  <a:pt x="144" y="107"/>
                </a:cubicBezTo>
                <a:close/>
                <a:moveTo>
                  <a:pt x="0" y="218"/>
                </a:moveTo>
                <a:cubicBezTo>
                  <a:pt x="0" y="218"/>
                  <a:pt x="0" y="218"/>
                  <a:pt x="0" y="218"/>
                </a:cubicBezTo>
                <a:cubicBezTo>
                  <a:pt x="1" y="224"/>
                  <a:pt x="6" y="225"/>
                  <a:pt x="12" y="228"/>
                </a:cubicBezTo>
                <a:cubicBezTo>
                  <a:pt x="19" y="230"/>
                  <a:pt x="24" y="235"/>
                  <a:pt x="24" y="242"/>
                </a:cubicBezTo>
                <a:cubicBezTo>
                  <a:pt x="24" y="247"/>
                  <a:pt x="21" y="250"/>
                  <a:pt x="21" y="254"/>
                </a:cubicBezTo>
                <a:cubicBezTo>
                  <a:pt x="21" y="255"/>
                  <a:pt x="22" y="256"/>
                  <a:pt x="22" y="257"/>
                </a:cubicBezTo>
                <a:cubicBezTo>
                  <a:pt x="22" y="257"/>
                  <a:pt x="22" y="257"/>
                  <a:pt x="22" y="257"/>
                </a:cubicBezTo>
                <a:cubicBezTo>
                  <a:pt x="24" y="256"/>
                  <a:pt x="26" y="255"/>
                  <a:pt x="30" y="255"/>
                </a:cubicBezTo>
                <a:cubicBezTo>
                  <a:pt x="32" y="255"/>
                  <a:pt x="32" y="260"/>
                  <a:pt x="35" y="260"/>
                </a:cubicBezTo>
                <a:cubicBezTo>
                  <a:pt x="38" y="260"/>
                  <a:pt x="39" y="257"/>
                  <a:pt x="42" y="257"/>
                </a:cubicBezTo>
                <a:cubicBezTo>
                  <a:pt x="49" y="257"/>
                  <a:pt x="49" y="257"/>
                  <a:pt x="49" y="257"/>
                </a:cubicBezTo>
                <a:cubicBezTo>
                  <a:pt x="55" y="257"/>
                  <a:pt x="58" y="253"/>
                  <a:pt x="65" y="253"/>
                </a:cubicBezTo>
                <a:cubicBezTo>
                  <a:pt x="66" y="253"/>
                  <a:pt x="67" y="254"/>
                  <a:pt x="69" y="254"/>
                </a:cubicBezTo>
                <a:cubicBezTo>
                  <a:pt x="71" y="254"/>
                  <a:pt x="72" y="253"/>
                  <a:pt x="74" y="252"/>
                </a:cubicBezTo>
                <a:cubicBezTo>
                  <a:pt x="81" y="250"/>
                  <a:pt x="85" y="248"/>
                  <a:pt x="90" y="242"/>
                </a:cubicBezTo>
                <a:cubicBezTo>
                  <a:pt x="95" y="234"/>
                  <a:pt x="94" y="226"/>
                  <a:pt x="103" y="221"/>
                </a:cubicBezTo>
                <a:cubicBezTo>
                  <a:pt x="105" y="220"/>
                  <a:pt x="105" y="219"/>
                  <a:pt x="107" y="217"/>
                </a:cubicBezTo>
                <a:cubicBezTo>
                  <a:pt x="111" y="214"/>
                  <a:pt x="113" y="213"/>
                  <a:pt x="116" y="209"/>
                </a:cubicBezTo>
                <a:cubicBezTo>
                  <a:pt x="118" y="206"/>
                  <a:pt x="118" y="204"/>
                  <a:pt x="120" y="202"/>
                </a:cubicBezTo>
                <a:cubicBezTo>
                  <a:pt x="124" y="199"/>
                  <a:pt x="125" y="195"/>
                  <a:pt x="127" y="191"/>
                </a:cubicBezTo>
                <a:cubicBezTo>
                  <a:pt x="128" y="187"/>
                  <a:pt x="133" y="186"/>
                  <a:pt x="133" y="182"/>
                </a:cubicBezTo>
                <a:cubicBezTo>
                  <a:pt x="133" y="181"/>
                  <a:pt x="131" y="181"/>
                  <a:pt x="130" y="180"/>
                </a:cubicBezTo>
                <a:cubicBezTo>
                  <a:pt x="129" y="179"/>
                  <a:pt x="128" y="176"/>
                  <a:pt x="129" y="174"/>
                </a:cubicBezTo>
                <a:cubicBezTo>
                  <a:pt x="128" y="174"/>
                  <a:pt x="127" y="174"/>
                  <a:pt x="126" y="174"/>
                </a:cubicBezTo>
                <a:cubicBezTo>
                  <a:pt x="125" y="174"/>
                  <a:pt x="124" y="175"/>
                  <a:pt x="124" y="175"/>
                </a:cubicBezTo>
                <a:cubicBezTo>
                  <a:pt x="120" y="175"/>
                  <a:pt x="120" y="172"/>
                  <a:pt x="117" y="170"/>
                </a:cubicBezTo>
                <a:cubicBezTo>
                  <a:pt x="115" y="173"/>
                  <a:pt x="113" y="175"/>
                  <a:pt x="110" y="177"/>
                </a:cubicBezTo>
                <a:cubicBezTo>
                  <a:pt x="108" y="179"/>
                  <a:pt x="106" y="180"/>
                  <a:pt x="106" y="183"/>
                </a:cubicBezTo>
                <a:cubicBezTo>
                  <a:pt x="106" y="186"/>
                  <a:pt x="107" y="187"/>
                  <a:pt x="107" y="189"/>
                </a:cubicBezTo>
                <a:cubicBezTo>
                  <a:pt x="107" y="191"/>
                  <a:pt x="105" y="192"/>
                  <a:pt x="104" y="194"/>
                </a:cubicBezTo>
                <a:cubicBezTo>
                  <a:pt x="101" y="195"/>
                  <a:pt x="100" y="197"/>
                  <a:pt x="98" y="199"/>
                </a:cubicBezTo>
                <a:cubicBezTo>
                  <a:pt x="94" y="202"/>
                  <a:pt x="92" y="204"/>
                  <a:pt x="87" y="204"/>
                </a:cubicBezTo>
                <a:cubicBezTo>
                  <a:pt x="85" y="204"/>
                  <a:pt x="84" y="203"/>
                  <a:pt x="83" y="203"/>
                </a:cubicBezTo>
                <a:cubicBezTo>
                  <a:pt x="81" y="203"/>
                  <a:pt x="81" y="203"/>
                  <a:pt x="80" y="203"/>
                </a:cubicBezTo>
                <a:cubicBezTo>
                  <a:pt x="80" y="206"/>
                  <a:pt x="78" y="208"/>
                  <a:pt x="76" y="211"/>
                </a:cubicBezTo>
                <a:cubicBezTo>
                  <a:pt x="73" y="214"/>
                  <a:pt x="71" y="217"/>
                  <a:pt x="67" y="218"/>
                </a:cubicBezTo>
                <a:cubicBezTo>
                  <a:pt x="62" y="219"/>
                  <a:pt x="59" y="220"/>
                  <a:pt x="55" y="223"/>
                </a:cubicBezTo>
                <a:cubicBezTo>
                  <a:pt x="53" y="224"/>
                  <a:pt x="53" y="225"/>
                  <a:pt x="51" y="225"/>
                </a:cubicBezTo>
                <a:cubicBezTo>
                  <a:pt x="44" y="225"/>
                  <a:pt x="41" y="224"/>
                  <a:pt x="35" y="223"/>
                </a:cubicBezTo>
                <a:cubicBezTo>
                  <a:pt x="34" y="223"/>
                  <a:pt x="34" y="222"/>
                  <a:pt x="33" y="222"/>
                </a:cubicBezTo>
                <a:cubicBezTo>
                  <a:pt x="31" y="222"/>
                  <a:pt x="30" y="224"/>
                  <a:pt x="28" y="224"/>
                </a:cubicBezTo>
                <a:cubicBezTo>
                  <a:pt x="27" y="224"/>
                  <a:pt x="27" y="222"/>
                  <a:pt x="26" y="222"/>
                </a:cubicBezTo>
                <a:cubicBezTo>
                  <a:pt x="23" y="221"/>
                  <a:pt x="21" y="219"/>
                  <a:pt x="18" y="219"/>
                </a:cubicBezTo>
                <a:cubicBezTo>
                  <a:pt x="13" y="219"/>
                  <a:pt x="13" y="219"/>
                  <a:pt x="13" y="219"/>
                </a:cubicBezTo>
                <a:cubicBezTo>
                  <a:pt x="12" y="218"/>
                  <a:pt x="12" y="217"/>
                  <a:pt x="10" y="217"/>
                </a:cubicBezTo>
                <a:cubicBezTo>
                  <a:pt x="9" y="217"/>
                  <a:pt x="8" y="219"/>
                  <a:pt x="7" y="219"/>
                </a:cubicBezTo>
                <a:cubicBezTo>
                  <a:pt x="4" y="219"/>
                  <a:pt x="2" y="219"/>
                  <a:pt x="0" y="218"/>
                </a:cubicBezTo>
                <a:cubicBezTo>
                  <a:pt x="0" y="218"/>
                  <a:pt x="0" y="218"/>
                  <a:pt x="0" y="218"/>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7" name="Freeform 8"/>
          <p:cNvSpPr>
            <a:spLocks noEditPoints="1"/>
          </p:cNvSpPr>
          <p:nvPr/>
        </p:nvSpPr>
        <p:spPr bwMode="auto">
          <a:xfrm>
            <a:off x="8839927" y="3097161"/>
            <a:ext cx="1142273" cy="1531130"/>
          </a:xfrm>
          <a:custGeom>
            <a:avLst/>
            <a:gdLst/>
            <a:ahLst/>
            <a:cxnLst>
              <a:cxn ang="0">
                <a:pos x="14" y="155"/>
              </a:cxn>
              <a:cxn ang="0">
                <a:pos x="41" y="165"/>
              </a:cxn>
              <a:cxn ang="0">
                <a:pos x="67" y="151"/>
              </a:cxn>
              <a:cxn ang="0">
                <a:pos x="84" y="126"/>
              </a:cxn>
              <a:cxn ang="0">
                <a:pos x="104" y="97"/>
              </a:cxn>
              <a:cxn ang="0">
                <a:pos x="117" y="96"/>
              </a:cxn>
              <a:cxn ang="0">
                <a:pos x="137" y="93"/>
              </a:cxn>
              <a:cxn ang="0">
                <a:pos x="154" y="80"/>
              </a:cxn>
              <a:cxn ang="0">
                <a:pos x="182" y="54"/>
              </a:cxn>
              <a:cxn ang="0">
                <a:pos x="223" y="65"/>
              </a:cxn>
              <a:cxn ang="0">
                <a:pos x="271" y="84"/>
              </a:cxn>
              <a:cxn ang="0">
                <a:pos x="318" y="103"/>
              </a:cxn>
              <a:cxn ang="0">
                <a:pos x="350" y="108"/>
              </a:cxn>
              <a:cxn ang="0">
                <a:pos x="381" y="118"/>
              </a:cxn>
              <a:cxn ang="0">
                <a:pos x="384" y="515"/>
              </a:cxn>
              <a:cxn ang="0">
                <a:pos x="362" y="491"/>
              </a:cxn>
              <a:cxn ang="0">
                <a:pos x="323" y="456"/>
              </a:cxn>
              <a:cxn ang="0">
                <a:pos x="291" y="454"/>
              </a:cxn>
              <a:cxn ang="0">
                <a:pos x="270" y="452"/>
              </a:cxn>
              <a:cxn ang="0">
                <a:pos x="233" y="463"/>
              </a:cxn>
              <a:cxn ang="0">
                <a:pos x="205" y="466"/>
              </a:cxn>
              <a:cxn ang="0">
                <a:pos x="182" y="470"/>
              </a:cxn>
              <a:cxn ang="0">
                <a:pos x="195" y="436"/>
              </a:cxn>
              <a:cxn ang="0">
                <a:pos x="225" y="409"/>
              </a:cxn>
              <a:cxn ang="0">
                <a:pos x="267" y="417"/>
              </a:cxn>
              <a:cxn ang="0">
                <a:pos x="244" y="397"/>
              </a:cxn>
              <a:cxn ang="0">
                <a:pos x="266" y="395"/>
              </a:cxn>
              <a:cxn ang="0">
                <a:pos x="239" y="382"/>
              </a:cxn>
              <a:cxn ang="0">
                <a:pos x="251" y="372"/>
              </a:cxn>
              <a:cxn ang="0">
                <a:pos x="242" y="357"/>
              </a:cxn>
              <a:cxn ang="0">
                <a:pos x="221" y="322"/>
              </a:cxn>
              <a:cxn ang="0">
                <a:pos x="214" y="311"/>
              </a:cxn>
              <a:cxn ang="0">
                <a:pos x="208" y="304"/>
              </a:cxn>
              <a:cxn ang="0">
                <a:pos x="198" y="289"/>
              </a:cxn>
              <a:cxn ang="0">
                <a:pos x="185" y="277"/>
              </a:cxn>
              <a:cxn ang="0">
                <a:pos x="165" y="269"/>
              </a:cxn>
              <a:cxn ang="0">
                <a:pos x="152" y="262"/>
              </a:cxn>
              <a:cxn ang="0">
                <a:pos x="118" y="252"/>
              </a:cxn>
              <a:cxn ang="0">
                <a:pos x="86" y="240"/>
              </a:cxn>
              <a:cxn ang="0">
                <a:pos x="58" y="231"/>
              </a:cxn>
              <a:cxn ang="0">
                <a:pos x="21" y="222"/>
              </a:cxn>
              <a:cxn ang="0">
                <a:pos x="2" y="206"/>
              </a:cxn>
              <a:cxn ang="0">
                <a:pos x="7" y="177"/>
              </a:cxn>
              <a:cxn ang="0">
                <a:pos x="249" y="455"/>
              </a:cxn>
              <a:cxn ang="0">
                <a:pos x="249" y="455"/>
              </a:cxn>
              <a:cxn ang="0">
                <a:pos x="248" y="373"/>
              </a:cxn>
              <a:cxn ang="0">
                <a:pos x="55" y="12"/>
              </a:cxn>
              <a:cxn ang="0">
                <a:pos x="89" y="36"/>
              </a:cxn>
              <a:cxn ang="0">
                <a:pos x="86" y="18"/>
              </a:cxn>
              <a:cxn ang="0">
                <a:pos x="61" y="4"/>
              </a:cxn>
              <a:cxn ang="0">
                <a:pos x="59" y="63"/>
              </a:cxn>
              <a:cxn ang="0">
                <a:pos x="101" y="74"/>
              </a:cxn>
              <a:cxn ang="0">
                <a:pos x="130" y="66"/>
              </a:cxn>
              <a:cxn ang="0">
                <a:pos x="62" y="58"/>
              </a:cxn>
            </a:cxnLst>
            <a:rect l="0" t="0" r="r" b="b"/>
            <a:pathLst>
              <a:path w="385" h="515">
                <a:moveTo>
                  <a:pt x="6" y="142"/>
                </a:moveTo>
                <a:cubicBezTo>
                  <a:pt x="9" y="142"/>
                  <a:pt x="9" y="138"/>
                  <a:pt x="11" y="138"/>
                </a:cubicBezTo>
                <a:cubicBezTo>
                  <a:pt x="12" y="138"/>
                  <a:pt x="13" y="139"/>
                  <a:pt x="13" y="141"/>
                </a:cubicBezTo>
                <a:cubicBezTo>
                  <a:pt x="13" y="144"/>
                  <a:pt x="10" y="146"/>
                  <a:pt x="10" y="149"/>
                </a:cubicBezTo>
                <a:cubicBezTo>
                  <a:pt x="10" y="150"/>
                  <a:pt x="12" y="151"/>
                  <a:pt x="13" y="152"/>
                </a:cubicBezTo>
                <a:cubicBezTo>
                  <a:pt x="13" y="153"/>
                  <a:pt x="13" y="153"/>
                  <a:pt x="14" y="155"/>
                </a:cubicBezTo>
                <a:cubicBezTo>
                  <a:pt x="14" y="156"/>
                  <a:pt x="15" y="158"/>
                  <a:pt x="17" y="159"/>
                </a:cubicBezTo>
                <a:cubicBezTo>
                  <a:pt x="18" y="158"/>
                  <a:pt x="18" y="158"/>
                  <a:pt x="18" y="158"/>
                </a:cubicBezTo>
                <a:cubicBezTo>
                  <a:pt x="19" y="159"/>
                  <a:pt x="19" y="161"/>
                  <a:pt x="21" y="162"/>
                </a:cubicBezTo>
                <a:cubicBezTo>
                  <a:pt x="24" y="164"/>
                  <a:pt x="25" y="164"/>
                  <a:pt x="28" y="164"/>
                </a:cubicBezTo>
                <a:cubicBezTo>
                  <a:pt x="32" y="165"/>
                  <a:pt x="34" y="165"/>
                  <a:pt x="38" y="165"/>
                </a:cubicBezTo>
                <a:cubicBezTo>
                  <a:pt x="41" y="165"/>
                  <a:pt x="41" y="165"/>
                  <a:pt x="41" y="165"/>
                </a:cubicBezTo>
                <a:cubicBezTo>
                  <a:pt x="43" y="165"/>
                  <a:pt x="43" y="166"/>
                  <a:pt x="45" y="166"/>
                </a:cubicBezTo>
                <a:cubicBezTo>
                  <a:pt x="48" y="166"/>
                  <a:pt x="50" y="165"/>
                  <a:pt x="52" y="163"/>
                </a:cubicBezTo>
                <a:cubicBezTo>
                  <a:pt x="54" y="161"/>
                  <a:pt x="56" y="161"/>
                  <a:pt x="57" y="158"/>
                </a:cubicBezTo>
                <a:cubicBezTo>
                  <a:pt x="58" y="155"/>
                  <a:pt x="59" y="153"/>
                  <a:pt x="61" y="153"/>
                </a:cubicBezTo>
                <a:cubicBezTo>
                  <a:pt x="63" y="153"/>
                  <a:pt x="64" y="153"/>
                  <a:pt x="65" y="152"/>
                </a:cubicBezTo>
                <a:cubicBezTo>
                  <a:pt x="66" y="152"/>
                  <a:pt x="67" y="152"/>
                  <a:pt x="67" y="151"/>
                </a:cubicBezTo>
                <a:cubicBezTo>
                  <a:pt x="67" y="149"/>
                  <a:pt x="67" y="148"/>
                  <a:pt x="67" y="147"/>
                </a:cubicBezTo>
                <a:cubicBezTo>
                  <a:pt x="72" y="147"/>
                  <a:pt x="74" y="143"/>
                  <a:pt x="77" y="140"/>
                </a:cubicBezTo>
                <a:cubicBezTo>
                  <a:pt x="77" y="138"/>
                  <a:pt x="78" y="137"/>
                  <a:pt x="79" y="135"/>
                </a:cubicBezTo>
                <a:cubicBezTo>
                  <a:pt x="80" y="133"/>
                  <a:pt x="79" y="131"/>
                  <a:pt x="80" y="130"/>
                </a:cubicBezTo>
                <a:cubicBezTo>
                  <a:pt x="81" y="128"/>
                  <a:pt x="82" y="129"/>
                  <a:pt x="83" y="128"/>
                </a:cubicBezTo>
                <a:cubicBezTo>
                  <a:pt x="84" y="127"/>
                  <a:pt x="83" y="126"/>
                  <a:pt x="84" y="126"/>
                </a:cubicBezTo>
                <a:cubicBezTo>
                  <a:pt x="85" y="124"/>
                  <a:pt x="86" y="124"/>
                  <a:pt x="87" y="124"/>
                </a:cubicBezTo>
                <a:cubicBezTo>
                  <a:pt x="90" y="122"/>
                  <a:pt x="92" y="121"/>
                  <a:pt x="95" y="119"/>
                </a:cubicBezTo>
                <a:cubicBezTo>
                  <a:pt x="98" y="117"/>
                  <a:pt x="97" y="114"/>
                  <a:pt x="98" y="111"/>
                </a:cubicBezTo>
                <a:cubicBezTo>
                  <a:pt x="99" y="108"/>
                  <a:pt x="102" y="107"/>
                  <a:pt x="102" y="103"/>
                </a:cubicBezTo>
                <a:cubicBezTo>
                  <a:pt x="102" y="99"/>
                  <a:pt x="102" y="99"/>
                  <a:pt x="102" y="99"/>
                </a:cubicBezTo>
                <a:cubicBezTo>
                  <a:pt x="102" y="98"/>
                  <a:pt x="103" y="98"/>
                  <a:pt x="104" y="97"/>
                </a:cubicBezTo>
                <a:cubicBezTo>
                  <a:pt x="104" y="97"/>
                  <a:pt x="105" y="98"/>
                  <a:pt x="105" y="97"/>
                </a:cubicBezTo>
                <a:cubicBezTo>
                  <a:pt x="106" y="97"/>
                  <a:pt x="107" y="97"/>
                  <a:pt x="107" y="96"/>
                </a:cubicBezTo>
                <a:cubicBezTo>
                  <a:pt x="109" y="96"/>
                  <a:pt x="110" y="95"/>
                  <a:pt x="111" y="95"/>
                </a:cubicBezTo>
                <a:cubicBezTo>
                  <a:pt x="112" y="94"/>
                  <a:pt x="112" y="94"/>
                  <a:pt x="113" y="94"/>
                </a:cubicBezTo>
                <a:cubicBezTo>
                  <a:pt x="114" y="94"/>
                  <a:pt x="114" y="95"/>
                  <a:pt x="114" y="96"/>
                </a:cubicBezTo>
                <a:cubicBezTo>
                  <a:pt x="115" y="97"/>
                  <a:pt x="116" y="96"/>
                  <a:pt x="117" y="96"/>
                </a:cubicBezTo>
                <a:cubicBezTo>
                  <a:pt x="119" y="97"/>
                  <a:pt x="120" y="97"/>
                  <a:pt x="122" y="97"/>
                </a:cubicBezTo>
                <a:cubicBezTo>
                  <a:pt x="125" y="97"/>
                  <a:pt x="125" y="97"/>
                  <a:pt x="125" y="97"/>
                </a:cubicBezTo>
                <a:cubicBezTo>
                  <a:pt x="126" y="97"/>
                  <a:pt x="126" y="96"/>
                  <a:pt x="127" y="96"/>
                </a:cubicBezTo>
                <a:cubicBezTo>
                  <a:pt x="129" y="96"/>
                  <a:pt x="130" y="96"/>
                  <a:pt x="132" y="95"/>
                </a:cubicBezTo>
                <a:cubicBezTo>
                  <a:pt x="133" y="94"/>
                  <a:pt x="133" y="94"/>
                  <a:pt x="134" y="93"/>
                </a:cubicBezTo>
                <a:cubicBezTo>
                  <a:pt x="135" y="93"/>
                  <a:pt x="136" y="93"/>
                  <a:pt x="137" y="93"/>
                </a:cubicBezTo>
                <a:cubicBezTo>
                  <a:pt x="139" y="92"/>
                  <a:pt x="139" y="91"/>
                  <a:pt x="141" y="91"/>
                </a:cubicBezTo>
                <a:cubicBezTo>
                  <a:pt x="144" y="90"/>
                  <a:pt x="146" y="90"/>
                  <a:pt x="149" y="90"/>
                </a:cubicBezTo>
                <a:cubicBezTo>
                  <a:pt x="150" y="90"/>
                  <a:pt x="151" y="89"/>
                  <a:pt x="152" y="89"/>
                </a:cubicBezTo>
                <a:cubicBezTo>
                  <a:pt x="154" y="89"/>
                  <a:pt x="156" y="89"/>
                  <a:pt x="156" y="87"/>
                </a:cubicBezTo>
                <a:cubicBezTo>
                  <a:pt x="156" y="86"/>
                  <a:pt x="154" y="85"/>
                  <a:pt x="154" y="83"/>
                </a:cubicBezTo>
                <a:cubicBezTo>
                  <a:pt x="154" y="80"/>
                  <a:pt x="154" y="80"/>
                  <a:pt x="154" y="80"/>
                </a:cubicBezTo>
                <a:cubicBezTo>
                  <a:pt x="154" y="80"/>
                  <a:pt x="155" y="79"/>
                  <a:pt x="155" y="79"/>
                </a:cubicBezTo>
                <a:cubicBezTo>
                  <a:pt x="155" y="75"/>
                  <a:pt x="153" y="73"/>
                  <a:pt x="153" y="69"/>
                </a:cubicBezTo>
                <a:cubicBezTo>
                  <a:pt x="153" y="67"/>
                  <a:pt x="160" y="67"/>
                  <a:pt x="164" y="65"/>
                </a:cubicBezTo>
                <a:cubicBezTo>
                  <a:pt x="166" y="63"/>
                  <a:pt x="167" y="63"/>
                  <a:pt x="169" y="62"/>
                </a:cubicBezTo>
                <a:cubicBezTo>
                  <a:pt x="170" y="61"/>
                  <a:pt x="171" y="60"/>
                  <a:pt x="173" y="59"/>
                </a:cubicBezTo>
                <a:cubicBezTo>
                  <a:pt x="176" y="57"/>
                  <a:pt x="178" y="56"/>
                  <a:pt x="182" y="54"/>
                </a:cubicBezTo>
                <a:cubicBezTo>
                  <a:pt x="185" y="53"/>
                  <a:pt x="187" y="51"/>
                  <a:pt x="191" y="51"/>
                </a:cubicBezTo>
                <a:cubicBezTo>
                  <a:pt x="195" y="51"/>
                  <a:pt x="197" y="53"/>
                  <a:pt x="200" y="55"/>
                </a:cubicBezTo>
                <a:cubicBezTo>
                  <a:pt x="202" y="56"/>
                  <a:pt x="203" y="57"/>
                  <a:pt x="204" y="58"/>
                </a:cubicBezTo>
                <a:cubicBezTo>
                  <a:pt x="206" y="58"/>
                  <a:pt x="207" y="59"/>
                  <a:pt x="208" y="59"/>
                </a:cubicBezTo>
                <a:cubicBezTo>
                  <a:pt x="212" y="61"/>
                  <a:pt x="214" y="60"/>
                  <a:pt x="217" y="61"/>
                </a:cubicBezTo>
                <a:cubicBezTo>
                  <a:pt x="220" y="62"/>
                  <a:pt x="221" y="64"/>
                  <a:pt x="223" y="65"/>
                </a:cubicBezTo>
                <a:cubicBezTo>
                  <a:pt x="226" y="66"/>
                  <a:pt x="228" y="66"/>
                  <a:pt x="231" y="67"/>
                </a:cubicBezTo>
                <a:cubicBezTo>
                  <a:pt x="233" y="67"/>
                  <a:pt x="234" y="67"/>
                  <a:pt x="236" y="67"/>
                </a:cubicBezTo>
                <a:cubicBezTo>
                  <a:pt x="240" y="68"/>
                  <a:pt x="243" y="69"/>
                  <a:pt x="247" y="71"/>
                </a:cubicBezTo>
                <a:cubicBezTo>
                  <a:pt x="249" y="72"/>
                  <a:pt x="249" y="75"/>
                  <a:pt x="252" y="77"/>
                </a:cubicBezTo>
                <a:cubicBezTo>
                  <a:pt x="254" y="78"/>
                  <a:pt x="256" y="78"/>
                  <a:pt x="259" y="79"/>
                </a:cubicBezTo>
                <a:cubicBezTo>
                  <a:pt x="264" y="80"/>
                  <a:pt x="266" y="82"/>
                  <a:pt x="271" y="84"/>
                </a:cubicBezTo>
                <a:cubicBezTo>
                  <a:pt x="273" y="85"/>
                  <a:pt x="274" y="85"/>
                  <a:pt x="276" y="87"/>
                </a:cubicBezTo>
                <a:cubicBezTo>
                  <a:pt x="277" y="88"/>
                  <a:pt x="278" y="88"/>
                  <a:pt x="280" y="89"/>
                </a:cubicBezTo>
                <a:cubicBezTo>
                  <a:pt x="283" y="90"/>
                  <a:pt x="284" y="91"/>
                  <a:pt x="287" y="92"/>
                </a:cubicBezTo>
                <a:cubicBezTo>
                  <a:pt x="293" y="95"/>
                  <a:pt x="297" y="94"/>
                  <a:pt x="303" y="98"/>
                </a:cubicBezTo>
                <a:cubicBezTo>
                  <a:pt x="307" y="100"/>
                  <a:pt x="309" y="103"/>
                  <a:pt x="315" y="103"/>
                </a:cubicBezTo>
                <a:cubicBezTo>
                  <a:pt x="316" y="103"/>
                  <a:pt x="317" y="103"/>
                  <a:pt x="318" y="103"/>
                </a:cubicBezTo>
                <a:cubicBezTo>
                  <a:pt x="324" y="100"/>
                  <a:pt x="322" y="99"/>
                  <a:pt x="329" y="102"/>
                </a:cubicBezTo>
                <a:cubicBezTo>
                  <a:pt x="331" y="102"/>
                  <a:pt x="332" y="104"/>
                  <a:pt x="334" y="105"/>
                </a:cubicBezTo>
                <a:cubicBezTo>
                  <a:pt x="337" y="107"/>
                  <a:pt x="339" y="107"/>
                  <a:pt x="342" y="108"/>
                </a:cubicBezTo>
                <a:cubicBezTo>
                  <a:pt x="343" y="109"/>
                  <a:pt x="344" y="110"/>
                  <a:pt x="346" y="110"/>
                </a:cubicBezTo>
                <a:cubicBezTo>
                  <a:pt x="346" y="110"/>
                  <a:pt x="346" y="109"/>
                  <a:pt x="346" y="109"/>
                </a:cubicBezTo>
                <a:cubicBezTo>
                  <a:pt x="346" y="105"/>
                  <a:pt x="347" y="107"/>
                  <a:pt x="350" y="108"/>
                </a:cubicBezTo>
                <a:cubicBezTo>
                  <a:pt x="352" y="108"/>
                  <a:pt x="353" y="108"/>
                  <a:pt x="355" y="108"/>
                </a:cubicBezTo>
                <a:cubicBezTo>
                  <a:pt x="356" y="108"/>
                  <a:pt x="357" y="109"/>
                  <a:pt x="358" y="109"/>
                </a:cubicBezTo>
                <a:cubicBezTo>
                  <a:pt x="362" y="109"/>
                  <a:pt x="362" y="109"/>
                  <a:pt x="362" y="109"/>
                </a:cubicBezTo>
                <a:cubicBezTo>
                  <a:pt x="365" y="109"/>
                  <a:pt x="366" y="111"/>
                  <a:pt x="368" y="113"/>
                </a:cubicBezTo>
                <a:cubicBezTo>
                  <a:pt x="369" y="114"/>
                  <a:pt x="370" y="115"/>
                  <a:pt x="371" y="115"/>
                </a:cubicBezTo>
                <a:cubicBezTo>
                  <a:pt x="375" y="117"/>
                  <a:pt x="377" y="118"/>
                  <a:pt x="381" y="118"/>
                </a:cubicBezTo>
                <a:cubicBezTo>
                  <a:pt x="382" y="118"/>
                  <a:pt x="382" y="118"/>
                  <a:pt x="383" y="118"/>
                </a:cubicBezTo>
                <a:cubicBezTo>
                  <a:pt x="383" y="118"/>
                  <a:pt x="383" y="118"/>
                  <a:pt x="383" y="118"/>
                </a:cubicBezTo>
                <a:cubicBezTo>
                  <a:pt x="384" y="346"/>
                  <a:pt x="384" y="346"/>
                  <a:pt x="384" y="346"/>
                </a:cubicBezTo>
                <a:cubicBezTo>
                  <a:pt x="379" y="354"/>
                  <a:pt x="373" y="357"/>
                  <a:pt x="373" y="365"/>
                </a:cubicBezTo>
                <a:cubicBezTo>
                  <a:pt x="373" y="373"/>
                  <a:pt x="382" y="374"/>
                  <a:pt x="385" y="382"/>
                </a:cubicBezTo>
                <a:cubicBezTo>
                  <a:pt x="384" y="515"/>
                  <a:pt x="384" y="515"/>
                  <a:pt x="384" y="515"/>
                </a:cubicBezTo>
                <a:cubicBezTo>
                  <a:pt x="384" y="515"/>
                  <a:pt x="384" y="515"/>
                  <a:pt x="384" y="515"/>
                </a:cubicBezTo>
                <a:cubicBezTo>
                  <a:pt x="383" y="514"/>
                  <a:pt x="383" y="510"/>
                  <a:pt x="380" y="509"/>
                </a:cubicBezTo>
                <a:cubicBezTo>
                  <a:pt x="377" y="508"/>
                  <a:pt x="375" y="508"/>
                  <a:pt x="373" y="505"/>
                </a:cubicBezTo>
                <a:cubicBezTo>
                  <a:pt x="372" y="503"/>
                  <a:pt x="371" y="502"/>
                  <a:pt x="369" y="501"/>
                </a:cubicBezTo>
                <a:cubicBezTo>
                  <a:pt x="367" y="498"/>
                  <a:pt x="366" y="497"/>
                  <a:pt x="364" y="495"/>
                </a:cubicBezTo>
                <a:cubicBezTo>
                  <a:pt x="363" y="494"/>
                  <a:pt x="362" y="493"/>
                  <a:pt x="362" y="491"/>
                </a:cubicBezTo>
                <a:cubicBezTo>
                  <a:pt x="358" y="487"/>
                  <a:pt x="356" y="484"/>
                  <a:pt x="352" y="480"/>
                </a:cubicBezTo>
                <a:cubicBezTo>
                  <a:pt x="350" y="477"/>
                  <a:pt x="349" y="475"/>
                  <a:pt x="346" y="474"/>
                </a:cubicBezTo>
                <a:cubicBezTo>
                  <a:pt x="344" y="473"/>
                  <a:pt x="343" y="473"/>
                  <a:pt x="341" y="472"/>
                </a:cubicBezTo>
                <a:cubicBezTo>
                  <a:pt x="338" y="470"/>
                  <a:pt x="337" y="468"/>
                  <a:pt x="334" y="466"/>
                </a:cubicBezTo>
                <a:cubicBezTo>
                  <a:pt x="332" y="463"/>
                  <a:pt x="330" y="463"/>
                  <a:pt x="328" y="461"/>
                </a:cubicBezTo>
                <a:cubicBezTo>
                  <a:pt x="326" y="459"/>
                  <a:pt x="325" y="458"/>
                  <a:pt x="323" y="456"/>
                </a:cubicBezTo>
                <a:cubicBezTo>
                  <a:pt x="322" y="456"/>
                  <a:pt x="321" y="456"/>
                  <a:pt x="321" y="454"/>
                </a:cubicBezTo>
                <a:cubicBezTo>
                  <a:pt x="321" y="451"/>
                  <a:pt x="330" y="446"/>
                  <a:pt x="321" y="450"/>
                </a:cubicBezTo>
                <a:cubicBezTo>
                  <a:pt x="319" y="451"/>
                  <a:pt x="318" y="451"/>
                  <a:pt x="316" y="451"/>
                </a:cubicBezTo>
                <a:cubicBezTo>
                  <a:pt x="312" y="451"/>
                  <a:pt x="310" y="450"/>
                  <a:pt x="306" y="450"/>
                </a:cubicBezTo>
                <a:cubicBezTo>
                  <a:pt x="302" y="450"/>
                  <a:pt x="300" y="452"/>
                  <a:pt x="296" y="453"/>
                </a:cubicBezTo>
                <a:cubicBezTo>
                  <a:pt x="294" y="453"/>
                  <a:pt x="293" y="453"/>
                  <a:pt x="291" y="454"/>
                </a:cubicBezTo>
                <a:cubicBezTo>
                  <a:pt x="289" y="455"/>
                  <a:pt x="289" y="456"/>
                  <a:pt x="286" y="456"/>
                </a:cubicBezTo>
                <a:cubicBezTo>
                  <a:pt x="284" y="456"/>
                  <a:pt x="284" y="456"/>
                  <a:pt x="284" y="456"/>
                </a:cubicBezTo>
                <a:cubicBezTo>
                  <a:pt x="280" y="456"/>
                  <a:pt x="278" y="452"/>
                  <a:pt x="278" y="448"/>
                </a:cubicBezTo>
                <a:cubicBezTo>
                  <a:pt x="278" y="446"/>
                  <a:pt x="278" y="446"/>
                  <a:pt x="278" y="446"/>
                </a:cubicBezTo>
                <a:cubicBezTo>
                  <a:pt x="278" y="439"/>
                  <a:pt x="276" y="449"/>
                  <a:pt x="273" y="451"/>
                </a:cubicBezTo>
                <a:cubicBezTo>
                  <a:pt x="272" y="452"/>
                  <a:pt x="271" y="451"/>
                  <a:pt x="270" y="452"/>
                </a:cubicBezTo>
                <a:cubicBezTo>
                  <a:pt x="268" y="453"/>
                  <a:pt x="267" y="453"/>
                  <a:pt x="265" y="455"/>
                </a:cubicBezTo>
                <a:cubicBezTo>
                  <a:pt x="260" y="458"/>
                  <a:pt x="261" y="465"/>
                  <a:pt x="257" y="457"/>
                </a:cubicBezTo>
                <a:cubicBezTo>
                  <a:pt x="257" y="456"/>
                  <a:pt x="257" y="456"/>
                  <a:pt x="256" y="455"/>
                </a:cubicBezTo>
                <a:cubicBezTo>
                  <a:pt x="255" y="454"/>
                  <a:pt x="254" y="454"/>
                  <a:pt x="254" y="453"/>
                </a:cubicBezTo>
                <a:cubicBezTo>
                  <a:pt x="254" y="443"/>
                  <a:pt x="249" y="451"/>
                  <a:pt x="239" y="459"/>
                </a:cubicBezTo>
                <a:cubicBezTo>
                  <a:pt x="237" y="461"/>
                  <a:pt x="236" y="461"/>
                  <a:pt x="233" y="463"/>
                </a:cubicBezTo>
                <a:cubicBezTo>
                  <a:pt x="230" y="466"/>
                  <a:pt x="227" y="469"/>
                  <a:pt x="222" y="469"/>
                </a:cubicBezTo>
                <a:cubicBezTo>
                  <a:pt x="221" y="469"/>
                  <a:pt x="220" y="469"/>
                  <a:pt x="218" y="468"/>
                </a:cubicBezTo>
                <a:cubicBezTo>
                  <a:pt x="217" y="468"/>
                  <a:pt x="216" y="466"/>
                  <a:pt x="215" y="466"/>
                </a:cubicBezTo>
                <a:cubicBezTo>
                  <a:pt x="211" y="466"/>
                  <a:pt x="211" y="466"/>
                  <a:pt x="211" y="466"/>
                </a:cubicBezTo>
                <a:cubicBezTo>
                  <a:pt x="210" y="466"/>
                  <a:pt x="209" y="466"/>
                  <a:pt x="208" y="466"/>
                </a:cubicBezTo>
                <a:cubicBezTo>
                  <a:pt x="205" y="466"/>
                  <a:pt x="205" y="466"/>
                  <a:pt x="205" y="466"/>
                </a:cubicBezTo>
                <a:cubicBezTo>
                  <a:pt x="203" y="466"/>
                  <a:pt x="202" y="467"/>
                  <a:pt x="201" y="467"/>
                </a:cubicBezTo>
                <a:cubicBezTo>
                  <a:pt x="197" y="467"/>
                  <a:pt x="197" y="467"/>
                  <a:pt x="197" y="467"/>
                </a:cubicBezTo>
                <a:cubicBezTo>
                  <a:pt x="196" y="467"/>
                  <a:pt x="195" y="466"/>
                  <a:pt x="193" y="466"/>
                </a:cubicBezTo>
                <a:cubicBezTo>
                  <a:pt x="191" y="466"/>
                  <a:pt x="189" y="466"/>
                  <a:pt x="187" y="467"/>
                </a:cubicBezTo>
                <a:cubicBezTo>
                  <a:pt x="186" y="468"/>
                  <a:pt x="185" y="468"/>
                  <a:pt x="184" y="469"/>
                </a:cubicBezTo>
                <a:cubicBezTo>
                  <a:pt x="184" y="470"/>
                  <a:pt x="183" y="470"/>
                  <a:pt x="182" y="470"/>
                </a:cubicBezTo>
                <a:cubicBezTo>
                  <a:pt x="181" y="470"/>
                  <a:pt x="181" y="469"/>
                  <a:pt x="181" y="469"/>
                </a:cubicBezTo>
                <a:cubicBezTo>
                  <a:pt x="181" y="466"/>
                  <a:pt x="182" y="464"/>
                  <a:pt x="183" y="461"/>
                </a:cubicBezTo>
                <a:cubicBezTo>
                  <a:pt x="183" y="459"/>
                  <a:pt x="184" y="457"/>
                  <a:pt x="184" y="455"/>
                </a:cubicBezTo>
                <a:cubicBezTo>
                  <a:pt x="185" y="453"/>
                  <a:pt x="187" y="453"/>
                  <a:pt x="188" y="451"/>
                </a:cubicBezTo>
                <a:cubicBezTo>
                  <a:pt x="189" y="447"/>
                  <a:pt x="191" y="446"/>
                  <a:pt x="193" y="443"/>
                </a:cubicBezTo>
                <a:cubicBezTo>
                  <a:pt x="194" y="440"/>
                  <a:pt x="194" y="438"/>
                  <a:pt x="195" y="436"/>
                </a:cubicBezTo>
                <a:cubicBezTo>
                  <a:pt x="196" y="434"/>
                  <a:pt x="197" y="433"/>
                  <a:pt x="198" y="431"/>
                </a:cubicBezTo>
                <a:cubicBezTo>
                  <a:pt x="199" y="429"/>
                  <a:pt x="201" y="429"/>
                  <a:pt x="201" y="427"/>
                </a:cubicBezTo>
                <a:cubicBezTo>
                  <a:pt x="202" y="425"/>
                  <a:pt x="203" y="424"/>
                  <a:pt x="204" y="422"/>
                </a:cubicBezTo>
                <a:cubicBezTo>
                  <a:pt x="205" y="419"/>
                  <a:pt x="207" y="419"/>
                  <a:pt x="209" y="418"/>
                </a:cubicBezTo>
                <a:cubicBezTo>
                  <a:pt x="212" y="416"/>
                  <a:pt x="213" y="414"/>
                  <a:pt x="216" y="412"/>
                </a:cubicBezTo>
                <a:cubicBezTo>
                  <a:pt x="219" y="411"/>
                  <a:pt x="221" y="410"/>
                  <a:pt x="225" y="409"/>
                </a:cubicBezTo>
                <a:cubicBezTo>
                  <a:pt x="226" y="409"/>
                  <a:pt x="227" y="409"/>
                  <a:pt x="228" y="408"/>
                </a:cubicBezTo>
                <a:cubicBezTo>
                  <a:pt x="234" y="407"/>
                  <a:pt x="237" y="406"/>
                  <a:pt x="242" y="406"/>
                </a:cubicBezTo>
                <a:cubicBezTo>
                  <a:pt x="247" y="406"/>
                  <a:pt x="250" y="409"/>
                  <a:pt x="254" y="412"/>
                </a:cubicBezTo>
                <a:cubicBezTo>
                  <a:pt x="256" y="414"/>
                  <a:pt x="256" y="415"/>
                  <a:pt x="258" y="416"/>
                </a:cubicBezTo>
                <a:cubicBezTo>
                  <a:pt x="260" y="417"/>
                  <a:pt x="261" y="417"/>
                  <a:pt x="264" y="417"/>
                </a:cubicBezTo>
                <a:cubicBezTo>
                  <a:pt x="265" y="417"/>
                  <a:pt x="266" y="418"/>
                  <a:pt x="267" y="417"/>
                </a:cubicBezTo>
                <a:cubicBezTo>
                  <a:pt x="266" y="415"/>
                  <a:pt x="263" y="416"/>
                  <a:pt x="261" y="414"/>
                </a:cubicBezTo>
                <a:cubicBezTo>
                  <a:pt x="260" y="413"/>
                  <a:pt x="260" y="413"/>
                  <a:pt x="259" y="411"/>
                </a:cubicBezTo>
                <a:cubicBezTo>
                  <a:pt x="259" y="410"/>
                  <a:pt x="258" y="409"/>
                  <a:pt x="257" y="407"/>
                </a:cubicBezTo>
                <a:cubicBezTo>
                  <a:pt x="254" y="405"/>
                  <a:pt x="254" y="404"/>
                  <a:pt x="251" y="402"/>
                </a:cubicBezTo>
                <a:cubicBezTo>
                  <a:pt x="250" y="400"/>
                  <a:pt x="249" y="400"/>
                  <a:pt x="247" y="398"/>
                </a:cubicBezTo>
                <a:cubicBezTo>
                  <a:pt x="246" y="398"/>
                  <a:pt x="245" y="398"/>
                  <a:pt x="244" y="397"/>
                </a:cubicBezTo>
                <a:cubicBezTo>
                  <a:pt x="248" y="397"/>
                  <a:pt x="251" y="396"/>
                  <a:pt x="255" y="396"/>
                </a:cubicBezTo>
                <a:cubicBezTo>
                  <a:pt x="256" y="396"/>
                  <a:pt x="257" y="395"/>
                  <a:pt x="259" y="395"/>
                </a:cubicBezTo>
                <a:cubicBezTo>
                  <a:pt x="261" y="395"/>
                  <a:pt x="262" y="396"/>
                  <a:pt x="264" y="397"/>
                </a:cubicBezTo>
                <a:cubicBezTo>
                  <a:pt x="265" y="398"/>
                  <a:pt x="267" y="398"/>
                  <a:pt x="269" y="398"/>
                </a:cubicBezTo>
                <a:cubicBezTo>
                  <a:pt x="270" y="398"/>
                  <a:pt x="272" y="397"/>
                  <a:pt x="271" y="395"/>
                </a:cubicBezTo>
                <a:cubicBezTo>
                  <a:pt x="269" y="395"/>
                  <a:pt x="268" y="395"/>
                  <a:pt x="266" y="395"/>
                </a:cubicBezTo>
                <a:cubicBezTo>
                  <a:pt x="263" y="394"/>
                  <a:pt x="261" y="392"/>
                  <a:pt x="258" y="392"/>
                </a:cubicBezTo>
                <a:cubicBezTo>
                  <a:pt x="255" y="392"/>
                  <a:pt x="255" y="392"/>
                  <a:pt x="255" y="392"/>
                </a:cubicBezTo>
                <a:cubicBezTo>
                  <a:pt x="252" y="392"/>
                  <a:pt x="251" y="391"/>
                  <a:pt x="248" y="389"/>
                </a:cubicBezTo>
                <a:cubicBezTo>
                  <a:pt x="247" y="389"/>
                  <a:pt x="246" y="388"/>
                  <a:pt x="245" y="387"/>
                </a:cubicBezTo>
                <a:cubicBezTo>
                  <a:pt x="243" y="386"/>
                  <a:pt x="243" y="385"/>
                  <a:pt x="241" y="383"/>
                </a:cubicBezTo>
                <a:cubicBezTo>
                  <a:pt x="240" y="383"/>
                  <a:pt x="240" y="382"/>
                  <a:pt x="239" y="382"/>
                </a:cubicBezTo>
                <a:cubicBezTo>
                  <a:pt x="238" y="381"/>
                  <a:pt x="237" y="381"/>
                  <a:pt x="237" y="379"/>
                </a:cubicBezTo>
                <a:cubicBezTo>
                  <a:pt x="237" y="378"/>
                  <a:pt x="238" y="377"/>
                  <a:pt x="239" y="377"/>
                </a:cubicBezTo>
                <a:cubicBezTo>
                  <a:pt x="240" y="377"/>
                  <a:pt x="241" y="378"/>
                  <a:pt x="242" y="378"/>
                </a:cubicBezTo>
                <a:cubicBezTo>
                  <a:pt x="244" y="378"/>
                  <a:pt x="245" y="377"/>
                  <a:pt x="247" y="376"/>
                </a:cubicBezTo>
                <a:cubicBezTo>
                  <a:pt x="249" y="375"/>
                  <a:pt x="251" y="375"/>
                  <a:pt x="254" y="375"/>
                </a:cubicBezTo>
                <a:cubicBezTo>
                  <a:pt x="253" y="373"/>
                  <a:pt x="252" y="373"/>
                  <a:pt x="251" y="372"/>
                </a:cubicBezTo>
                <a:cubicBezTo>
                  <a:pt x="250" y="370"/>
                  <a:pt x="249" y="369"/>
                  <a:pt x="247" y="368"/>
                </a:cubicBezTo>
                <a:cubicBezTo>
                  <a:pt x="246" y="367"/>
                  <a:pt x="245" y="367"/>
                  <a:pt x="244" y="366"/>
                </a:cubicBezTo>
                <a:cubicBezTo>
                  <a:pt x="243" y="365"/>
                  <a:pt x="242" y="365"/>
                  <a:pt x="242" y="364"/>
                </a:cubicBezTo>
                <a:cubicBezTo>
                  <a:pt x="242" y="362"/>
                  <a:pt x="244" y="362"/>
                  <a:pt x="245" y="362"/>
                </a:cubicBezTo>
                <a:cubicBezTo>
                  <a:pt x="244" y="361"/>
                  <a:pt x="244" y="361"/>
                  <a:pt x="243" y="361"/>
                </a:cubicBezTo>
                <a:cubicBezTo>
                  <a:pt x="242" y="359"/>
                  <a:pt x="242" y="358"/>
                  <a:pt x="242" y="357"/>
                </a:cubicBezTo>
                <a:cubicBezTo>
                  <a:pt x="239" y="353"/>
                  <a:pt x="236" y="352"/>
                  <a:pt x="232" y="349"/>
                </a:cubicBezTo>
                <a:cubicBezTo>
                  <a:pt x="231" y="348"/>
                  <a:pt x="231" y="347"/>
                  <a:pt x="230" y="346"/>
                </a:cubicBezTo>
                <a:cubicBezTo>
                  <a:pt x="229" y="345"/>
                  <a:pt x="228" y="345"/>
                  <a:pt x="228" y="344"/>
                </a:cubicBezTo>
                <a:cubicBezTo>
                  <a:pt x="228" y="338"/>
                  <a:pt x="228" y="338"/>
                  <a:pt x="228" y="338"/>
                </a:cubicBezTo>
                <a:cubicBezTo>
                  <a:pt x="228" y="334"/>
                  <a:pt x="225" y="332"/>
                  <a:pt x="224" y="329"/>
                </a:cubicBezTo>
                <a:cubicBezTo>
                  <a:pt x="223" y="326"/>
                  <a:pt x="222" y="325"/>
                  <a:pt x="221" y="322"/>
                </a:cubicBezTo>
                <a:cubicBezTo>
                  <a:pt x="220" y="321"/>
                  <a:pt x="218" y="321"/>
                  <a:pt x="218" y="319"/>
                </a:cubicBezTo>
                <a:cubicBezTo>
                  <a:pt x="218" y="318"/>
                  <a:pt x="220" y="317"/>
                  <a:pt x="221" y="316"/>
                </a:cubicBezTo>
                <a:cubicBezTo>
                  <a:pt x="222" y="316"/>
                  <a:pt x="223" y="316"/>
                  <a:pt x="223" y="315"/>
                </a:cubicBezTo>
                <a:cubicBezTo>
                  <a:pt x="223" y="314"/>
                  <a:pt x="222" y="314"/>
                  <a:pt x="221" y="314"/>
                </a:cubicBezTo>
                <a:cubicBezTo>
                  <a:pt x="219" y="313"/>
                  <a:pt x="218" y="313"/>
                  <a:pt x="216" y="312"/>
                </a:cubicBezTo>
                <a:cubicBezTo>
                  <a:pt x="215" y="312"/>
                  <a:pt x="214" y="312"/>
                  <a:pt x="214" y="311"/>
                </a:cubicBezTo>
                <a:cubicBezTo>
                  <a:pt x="214" y="309"/>
                  <a:pt x="216" y="308"/>
                  <a:pt x="217" y="307"/>
                </a:cubicBezTo>
                <a:cubicBezTo>
                  <a:pt x="218" y="306"/>
                  <a:pt x="218" y="305"/>
                  <a:pt x="219" y="304"/>
                </a:cubicBezTo>
                <a:cubicBezTo>
                  <a:pt x="217" y="305"/>
                  <a:pt x="215" y="304"/>
                  <a:pt x="213" y="305"/>
                </a:cubicBezTo>
                <a:cubicBezTo>
                  <a:pt x="211" y="305"/>
                  <a:pt x="211" y="307"/>
                  <a:pt x="209" y="307"/>
                </a:cubicBezTo>
                <a:cubicBezTo>
                  <a:pt x="208" y="307"/>
                  <a:pt x="208" y="305"/>
                  <a:pt x="208" y="305"/>
                </a:cubicBezTo>
                <a:cubicBezTo>
                  <a:pt x="208" y="304"/>
                  <a:pt x="208" y="304"/>
                  <a:pt x="208" y="304"/>
                </a:cubicBezTo>
                <a:cubicBezTo>
                  <a:pt x="208" y="301"/>
                  <a:pt x="208" y="301"/>
                  <a:pt x="208" y="301"/>
                </a:cubicBezTo>
                <a:cubicBezTo>
                  <a:pt x="208" y="299"/>
                  <a:pt x="209" y="299"/>
                  <a:pt x="209" y="297"/>
                </a:cubicBezTo>
                <a:cubicBezTo>
                  <a:pt x="209" y="296"/>
                  <a:pt x="208" y="296"/>
                  <a:pt x="208" y="295"/>
                </a:cubicBezTo>
                <a:cubicBezTo>
                  <a:pt x="207" y="293"/>
                  <a:pt x="207" y="291"/>
                  <a:pt x="206" y="291"/>
                </a:cubicBezTo>
                <a:cubicBezTo>
                  <a:pt x="205" y="291"/>
                  <a:pt x="204" y="292"/>
                  <a:pt x="203" y="292"/>
                </a:cubicBezTo>
                <a:cubicBezTo>
                  <a:pt x="201" y="292"/>
                  <a:pt x="200" y="291"/>
                  <a:pt x="198" y="289"/>
                </a:cubicBezTo>
                <a:cubicBezTo>
                  <a:pt x="197" y="287"/>
                  <a:pt x="198" y="285"/>
                  <a:pt x="196" y="285"/>
                </a:cubicBezTo>
                <a:cubicBezTo>
                  <a:pt x="195" y="285"/>
                  <a:pt x="194" y="286"/>
                  <a:pt x="193" y="286"/>
                </a:cubicBezTo>
                <a:cubicBezTo>
                  <a:pt x="190" y="286"/>
                  <a:pt x="190" y="283"/>
                  <a:pt x="189" y="280"/>
                </a:cubicBezTo>
                <a:cubicBezTo>
                  <a:pt x="188" y="280"/>
                  <a:pt x="188" y="280"/>
                  <a:pt x="188" y="280"/>
                </a:cubicBezTo>
                <a:cubicBezTo>
                  <a:pt x="187" y="280"/>
                  <a:pt x="187" y="280"/>
                  <a:pt x="187" y="280"/>
                </a:cubicBezTo>
                <a:cubicBezTo>
                  <a:pt x="185" y="280"/>
                  <a:pt x="185" y="279"/>
                  <a:pt x="185" y="277"/>
                </a:cubicBezTo>
                <a:cubicBezTo>
                  <a:pt x="185" y="277"/>
                  <a:pt x="184" y="277"/>
                  <a:pt x="183" y="276"/>
                </a:cubicBezTo>
                <a:cubicBezTo>
                  <a:pt x="181" y="276"/>
                  <a:pt x="178" y="276"/>
                  <a:pt x="178" y="274"/>
                </a:cubicBezTo>
                <a:cubicBezTo>
                  <a:pt x="178" y="272"/>
                  <a:pt x="179" y="271"/>
                  <a:pt x="177" y="271"/>
                </a:cubicBezTo>
                <a:cubicBezTo>
                  <a:pt x="176" y="271"/>
                  <a:pt x="175" y="272"/>
                  <a:pt x="174" y="272"/>
                </a:cubicBezTo>
                <a:cubicBezTo>
                  <a:pt x="172" y="272"/>
                  <a:pt x="172" y="271"/>
                  <a:pt x="170" y="270"/>
                </a:cubicBezTo>
                <a:cubicBezTo>
                  <a:pt x="169" y="270"/>
                  <a:pt x="167" y="270"/>
                  <a:pt x="165" y="269"/>
                </a:cubicBezTo>
                <a:cubicBezTo>
                  <a:pt x="164" y="268"/>
                  <a:pt x="165" y="266"/>
                  <a:pt x="164" y="266"/>
                </a:cubicBezTo>
                <a:cubicBezTo>
                  <a:pt x="163" y="266"/>
                  <a:pt x="163" y="266"/>
                  <a:pt x="162" y="266"/>
                </a:cubicBezTo>
                <a:cubicBezTo>
                  <a:pt x="161" y="266"/>
                  <a:pt x="159" y="266"/>
                  <a:pt x="159" y="265"/>
                </a:cubicBezTo>
                <a:cubicBezTo>
                  <a:pt x="158" y="262"/>
                  <a:pt x="160" y="261"/>
                  <a:pt x="158" y="263"/>
                </a:cubicBezTo>
                <a:cubicBezTo>
                  <a:pt x="155" y="263"/>
                  <a:pt x="155" y="263"/>
                  <a:pt x="155" y="263"/>
                </a:cubicBezTo>
                <a:cubicBezTo>
                  <a:pt x="154" y="263"/>
                  <a:pt x="153" y="262"/>
                  <a:pt x="152" y="262"/>
                </a:cubicBezTo>
                <a:cubicBezTo>
                  <a:pt x="151" y="262"/>
                  <a:pt x="150" y="262"/>
                  <a:pt x="149" y="261"/>
                </a:cubicBezTo>
                <a:cubicBezTo>
                  <a:pt x="147" y="259"/>
                  <a:pt x="150" y="257"/>
                  <a:pt x="145" y="260"/>
                </a:cubicBezTo>
                <a:cubicBezTo>
                  <a:pt x="144" y="261"/>
                  <a:pt x="143" y="262"/>
                  <a:pt x="142" y="262"/>
                </a:cubicBezTo>
                <a:cubicBezTo>
                  <a:pt x="138" y="262"/>
                  <a:pt x="141" y="259"/>
                  <a:pt x="134" y="259"/>
                </a:cubicBezTo>
                <a:cubicBezTo>
                  <a:pt x="130" y="259"/>
                  <a:pt x="129" y="257"/>
                  <a:pt x="126" y="256"/>
                </a:cubicBezTo>
                <a:cubicBezTo>
                  <a:pt x="123" y="254"/>
                  <a:pt x="121" y="253"/>
                  <a:pt x="118" y="252"/>
                </a:cubicBezTo>
                <a:cubicBezTo>
                  <a:pt x="116" y="251"/>
                  <a:pt x="114" y="251"/>
                  <a:pt x="111" y="249"/>
                </a:cubicBezTo>
                <a:cubicBezTo>
                  <a:pt x="109" y="248"/>
                  <a:pt x="108" y="247"/>
                  <a:pt x="106" y="246"/>
                </a:cubicBezTo>
                <a:cubicBezTo>
                  <a:pt x="105" y="245"/>
                  <a:pt x="105" y="244"/>
                  <a:pt x="103" y="244"/>
                </a:cubicBezTo>
                <a:cubicBezTo>
                  <a:pt x="98" y="244"/>
                  <a:pt x="98" y="244"/>
                  <a:pt x="98" y="244"/>
                </a:cubicBezTo>
                <a:cubicBezTo>
                  <a:pt x="96" y="244"/>
                  <a:pt x="95" y="243"/>
                  <a:pt x="93" y="243"/>
                </a:cubicBezTo>
                <a:cubicBezTo>
                  <a:pt x="90" y="243"/>
                  <a:pt x="88" y="242"/>
                  <a:pt x="86" y="240"/>
                </a:cubicBezTo>
                <a:cubicBezTo>
                  <a:pt x="84" y="239"/>
                  <a:pt x="82" y="239"/>
                  <a:pt x="81" y="237"/>
                </a:cubicBezTo>
                <a:cubicBezTo>
                  <a:pt x="80" y="235"/>
                  <a:pt x="79" y="232"/>
                  <a:pt x="76" y="232"/>
                </a:cubicBezTo>
                <a:cubicBezTo>
                  <a:pt x="74" y="232"/>
                  <a:pt x="74" y="232"/>
                  <a:pt x="74" y="232"/>
                </a:cubicBezTo>
                <a:cubicBezTo>
                  <a:pt x="71" y="232"/>
                  <a:pt x="69" y="233"/>
                  <a:pt x="67" y="233"/>
                </a:cubicBezTo>
                <a:cubicBezTo>
                  <a:pt x="64" y="233"/>
                  <a:pt x="64" y="233"/>
                  <a:pt x="64" y="233"/>
                </a:cubicBezTo>
                <a:cubicBezTo>
                  <a:pt x="61" y="233"/>
                  <a:pt x="60" y="231"/>
                  <a:pt x="58" y="231"/>
                </a:cubicBezTo>
                <a:cubicBezTo>
                  <a:pt x="54" y="230"/>
                  <a:pt x="51" y="229"/>
                  <a:pt x="47" y="229"/>
                </a:cubicBezTo>
                <a:cubicBezTo>
                  <a:pt x="44" y="229"/>
                  <a:pt x="43" y="229"/>
                  <a:pt x="40" y="230"/>
                </a:cubicBezTo>
                <a:cubicBezTo>
                  <a:pt x="39" y="230"/>
                  <a:pt x="39" y="231"/>
                  <a:pt x="38" y="231"/>
                </a:cubicBezTo>
                <a:cubicBezTo>
                  <a:pt x="35" y="231"/>
                  <a:pt x="35" y="231"/>
                  <a:pt x="35" y="231"/>
                </a:cubicBezTo>
                <a:cubicBezTo>
                  <a:pt x="32" y="231"/>
                  <a:pt x="31" y="229"/>
                  <a:pt x="28" y="228"/>
                </a:cubicBezTo>
                <a:cubicBezTo>
                  <a:pt x="25" y="226"/>
                  <a:pt x="23" y="225"/>
                  <a:pt x="21" y="222"/>
                </a:cubicBezTo>
                <a:cubicBezTo>
                  <a:pt x="19" y="221"/>
                  <a:pt x="17" y="220"/>
                  <a:pt x="15" y="219"/>
                </a:cubicBezTo>
                <a:cubicBezTo>
                  <a:pt x="13" y="218"/>
                  <a:pt x="11" y="218"/>
                  <a:pt x="9" y="218"/>
                </a:cubicBezTo>
                <a:cubicBezTo>
                  <a:pt x="8" y="217"/>
                  <a:pt x="7" y="217"/>
                  <a:pt x="6" y="216"/>
                </a:cubicBezTo>
                <a:cubicBezTo>
                  <a:pt x="5" y="215"/>
                  <a:pt x="6" y="214"/>
                  <a:pt x="5" y="213"/>
                </a:cubicBezTo>
                <a:cubicBezTo>
                  <a:pt x="4" y="210"/>
                  <a:pt x="0" y="211"/>
                  <a:pt x="0" y="209"/>
                </a:cubicBezTo>
                <a:cubicBezTo>
                  <a:pt x="0" y="207"/>
                  <a:pt x="2" y="208"/>
                  <a:pt x="2" y="206"/>
                </a:cubicBezTo>
                <a:cubicBezTo>
                  <a:pt x="2" y="205"/>
                  <a:pt x="1" y="204"/>
                  <a:pt x="1" y="203"/>
                </a:cubicBezTo>
                <a:cubicBezTo>
                  <a:pt x="1" y="202"/>
                  <a:pt x="4" y="199"/>
                  <a:pt x="3" y="199"/>
                </a:cubicBezTo>
                <a:cubicBezTo>
                  <a:pt x="3" y="199"/>
                  <a:pt x="3" y="199"/>
                  <a:pt x="3" y="199"/>
                </a:cubicBezTo>
                <a:cubicBezTo>
                  <a:pt x="8" y="198"/>
                  <a:pt x="10" y="199"/>
                  <a:pt x="14" y="199"/>
                </a:cubicBezTo>
                <a:cubicBezTo>
                  <a:pt x="14" y="194"/>
                  <a:pt x="12" y="191"/>
                  <a:pt x="10" y="187"/>
                </a:cubicBezTo>
                <a:cubicBezTo>
                  <a:pt x="8" y="183"/>
                  <a:pt x="8" y="180"/>
                  <a:pt x="7" y="177"/>
                </a:cubicBezTo>
                <a:cubicBezTo>
                  <a:pt x="6" y="175"/>
                  <a:pt x="5" y="174"/>
                  <a:pt x="5" y="173"/>
                </a:cubicBezTo>
                <a:cubicBezTo>
                  <a:pt x="3" y="168"/>
                  <a:pt x="3" y="165"/>
                  <a:pt x="3" y="160"/>
                </a:cubicBezTo>
                <a:cubicBezTo>
                  <a:pt x="3" y="156"/>
                  <a:pt x="5" y="154"/>
                  <a:pt x="6" y="151"/>
                </a:cubicBezTo>
                <a:cubicBezTo>
                  <a:pt x="7" y="148"/>
                  <a:pt x="6" y="145"/>
                  <a:pt x="6" y="142"/>
                </a:cubicBezTo>
                <a:cubicBezTo>
                  <a:pt x="6" y="142"/>
                  <a:pt x="6" y="142"/>
                  <a:pt x="6" y="142"/>
                </a:cubicBezTo>
                <a:close/>
                <a:moveTo>
                  <a:pt x="249" y="455"/>
                </a:moveTo>
                <a:cubicBezTo>
                  <a:pt x="247" y="455"/>
                  <a:pt x="246" y="456"/>
                  <a:pt x="244" y="458"/>
                </a:cubicBezTo>
                <a:cubicBezTo>
                  <a:pt x="242" y="460"/>
                  <a:pt x="239" y="461"/>
                  <a:pt x="238" y="465"/>
                </a:cubicBezTo>
                <a:cubicBezTo>
                  <a:pt x="243" y="466"/>
                  <a:pt x="246" y="468"/>
                  <a:pt x="252" y="468"/>
                </a:cubicBezTo>
                <a:cubicBezTo>
                  <a:pt x="256" y="468"/>
                  <a:pt x="256" y="468"/>
                  <a:pt x="256" y="468"/>
                </a:cubicBezTo>
                <a:cubicBezTo>
                  <a:pt x="256" y="465"/>
                  <a:pt x="256" y="465"/>
                  <a:pt x="256" y="465"/>
                </a:cubicBezTo>
                <a:cubicBezTo>
                  <a:pt x="253" y="461"/>
                  <a:pt x="253" y="455"/>
                  <a:pt x="249" y="455"/>
                </a:cubicBezTo>
                <a:close/>
                <a:moveTo>
                  <a:pt x="244" y="370"/>
                </a:moveTo>
                <a:cubicBezTo>
                  <a:pt x="243" y="369"/>
                  <a:pt x="242" y="369"/>
                  <a:pt x="240" y="368"/>
                </a:cubicBezTo>
                <a:cubicBezTo>
                  <a:pt x="240" y="369"/>
                  <a:pt x="239" y="369"/>
                  <a:pt x="239" y="370"/>
                </a:cubicBezTo>
                <a:cubicBezTo>
                  <a:pt x="239" y="371"/>
                  <a:pt x="240" y="372"/>
                  <a:pt x="241" y="373"/>
                </a:cubicBezTo>
                <a:cubicBezTo>
                  <a:pt x="242" y="374"/>
                  <a:pt x="242" y="375"/>
                  <a:pt x="243" y="375"/>
                </a:cubicBezTo>
                <a:cubicBezTo>
                  <a:pt x="245" y="375"/>
                  <a:pt x="248" y="374"/>
                  <a:pt x="248" y="373"/>
                </a:cubicBezTo>
                <a:cubicBezTo>
                  <a:pt x="248" y="371"/>
                  <a:pt x="246" y="370"/>
                  <a:pt x="244" y="370"/>
                </a:cubicBezTo>
                <a:close/>
                <a:moveTo>
                  <a:pt x="51" y="1"/>
                </a:moveTo>
                <a:cubicBezTo>
                  <a:pt x="41" y="1"/>
                  <a:pt x="45" y="0"/>
                  <a:pt x="49" y="7"/>
                </a:cubicBezTo>
                <a:cubicBezTo>
                  <a:pt x="49" y="9"/>
                  <a:pt x="50" y="11"/>
                  <a:pt x="52" y="11"/>
                </a:cubicBezTo>
                <a:cubicBezTo>
                  <a:pt x="52" y="11"/>
                  <a:pt x="53" y="10"/>
                  <a:pt x="54" y="10"/>
                </a:cubicBezTo>
                <a:cubicBezTo>
                  <a:pt x="55" y="10"/>
                  <a:pt x="55" y="11"/>
                  <a:pt x="55" y="12"/>
                </a:cubicBezTo>
                <a:cubicBezTo>
                  <a:pt x="57" y="13"/>
                  <a:pt x="58" y="13"/>
                  <a:pt x="60" y="14"/>
                </a:cubicBezTo>
                <a:cubicBezTo>
                  <a:pt x="60" y="15"/>
                  <a:pt x="61" y="16"/>
                  <a:pt x="62" y="16"/>
                </a:cubicBezTo>
                <a:cubicBezTo>
                  <a:pt x="63" y="16"/>
                  <a:pt x="64" y="14"/>
                  <a:pt x="65" y="13"/>
                </a:cubicBezTo>
                <a:cubicBezTo>
                  <a:pt x="71" y="17"/>
                  <a:pt x="69" y="24"/>
                  <a:pt x="74" y="30"/>
                </a:cubicBezTo>
                <a:cubicBezTo>
                  <a:pt x="77" y="32"/>
                  <a:pt x="79" y="32"/>
                  <a:pt x="83" y="34"/>
                </a:cubicBezTo>
                <a:cubicBezTo>
                  <a:pt x="85" y="34"/>
                  <a:pt x="87" y="36"/>
                  <a:pt x="89" y="36"/>
                </a:cubicBezTo>
                <a:cubicBezTo>
                  <a:pt x="94" y="36"/>
                  <a:pt x="96" y="35"/>
                  <a:pt x="99" y="32"/>
                </a:cubicBezTo>
                <a:cubicBezTo>
                  <a:pt x="101" y="30"/>
                  <a:pt x="102" y="30"/>
                  <a:pt x="102" y="28"/>
                </a:cubicBezTo>
                <a:cubicBezTo>
                  <a:pt x="102" y="25"/>
                  <a:pt x="102" y="25"/>
                  <a:pt x="102" y="25"/>
                </a:cubicBezTo>
                <a:cubicBezTo>
                  <a:pt x="100" y="25"/>
                  <a:pt x="98" y="25"/>
                  <a:pt x="96" y="25"/>
                </a:cubicBezTo>
                <a:cubicBezTo>
                  <a:pt x="93" y="24"/>
                  <a:pt x="92" y="25"/>
                  <a:pt x="90" y="23"/>
                </a:cubicBezTo>
                <a:cubicBezTo>
                  <a:pt x="89" y="21"/>
                  <a:pt x="88" y="20"/>
                  <a:pt x="86" y="18"/>
                </a:cubicBezTo>
                <a:cubicBezTo>
                  <a:pt x="85" y="17"/>
                  <a:pt x="85" y="15"/>
                  <a:pt x="84" y="14"/>
                </a:cubicBezTo>
                <a:cubicBezTo>
                  <a:pt x="82" y="11"/>
                  <a:pt x="80" y="10"/>
                  <a:pt x="78" y="8"/>
                </a:cubicBezTo>
                <a:cubicBezTo>
                  <a:pt x="76" y="6"/>
                  <a:pt x="75" y="5"/>
                  <a:pt x="73" y="5"/>
                </a:cubicBezTo>
                <a:cubicBezTo>
                  <a:pt x="71" y="5"/>
                  <a:pt x="71" y="6"/>
                  <a:pt x="70" y="8"/>
                </a:cubicBezTo>
                <a:cubicBezTo>
                  <a:pt x="68" y="6"/>
                  <a:pt x="65" y="7"/>
                  <a:pt x="62" y="6"/>
                </a:cubicBezTo>
                <a:cubicBezTo>
                  <a:pt x="62" y="5"/>
                  <a:pt x="62" y="4"/>
                  <a:pt x="61" y="4"/>
                </a:cubicBezTo>
                <a:cubicBezTo>
                  <a:pt x="60" y="3"/>
                  <a:pt x="59" y="4"/>
                  <a:pt x="57" y="3"/>
                </a:cubicBezTo>
                <a:cubicBezTo>
                  <a:pt x="55" y="2"/>
                  <a:pt x="54" y="1"/>
                  <a:pt x="51" y="1"/>
                </a:cubicBezTo>
                <a:close/>
                <a:moveTo>
                  <a:pt x="47" y="59"/>
                </a:moveTo>
                <a:cubicBezTo>
                  <a:pt x="47" y="59"/>
                  <a:pt x="47" y="60"/>
                  <a:pt x="46" y="60"/>
                </a:cubicBezTo>
                <a:cubicBezTo>
                  <a:pt x="49" y="61"/>
                  <a:pt x="50" y="63"/>
                  <a:pt x="52" y="63"/>
                </a:cubicBezTo>
                <a:cubicBezTo>
                  <a:pt x="59" y="63"/>
                  <a:pt x="59" y="63"/>
                  <a:pt x="59" y="63"/>
                </a:cubicBezTo>
                <a:cubicBezTo>
                  <a:pt x="62" y="63"/>
                  <a:pt x="64" y="65"/>
                  <a:pt x="67" y="66"/>
                </a:cubicBezTo>
                <a:cubicBezTo>
                  <a:pt x="71" y="67"/>
                  <a:pt x="74" y="67"/>
                  <a:pt x="78" y="68"/>
                </a:cubicBezTo>
                <a:cubicBezTo>
                  <a:pt x="82" y="69"/>
                  <a:pt x="84" y="71"/>
                  <a:pt x="88" y="72"/>
                </a:cubicBezTo>
                <a:cubicBezTo>
                  <a:pt x="90" y="73"/>
                  <a:pt x="92" y="72"/>
                  <a:pt x="94" y="74"/>
                </a:cubicBezTo>
                <a:cubicBezTo>
                  <a:pt x="95" y="75"/>
                  <a:pt x="95" y="77"/>
                  <a:pt x="97" y="77"/>
                </a:cubicBezTo>
                <a:cubicBezTo>
                  <a:pt x="99" y="77"/>
                  <a:pt x="99" y="75"/>
                  <a:pt x="101" y="74"/>
                </a:cubicBezTo>
                <a:cubicBezTo>
                  <a:pt x="103" y="73"/>
                  <a:pt x="105" y="73"/>
                  <a:pt x="107" y="73"/>
                </a:cubicBezTo>
                <a:cubicBezTo>
                  <a:pt x="111" y="73"/>
                  <a:pt x="113" y="75"/>
                  <a:pt x="116" y="75"/>
                </a:cubicBezTo>
                <a:cubicBezTo>
                  <a:pt x="122" y="75"/>
                  <a:pt x="122" y="75"/>
                  <a:pt x="122" y="75"/>
                </a:cubicBezTo>
                <a:cubicBezTo>
                  <a:pt x="125" y="75"/>
                  <a:pt x="126" y="73"/>
                  <a:pt x="128" y="72"/>
                </a:cubicBezTo>
                <a:cubicBezTo>
                  <a:pt x="130" y="71"/>
                  <a:pt x="134" y="72"/>
                  <a:pt x="134" y="69"/>
                </a:cubicBezTo>
                <a:cubicBezTo>
                  <a:pt x="134" y="67"/>
                  <a:pt x="132" y="66"/>
                  <a:pt x="130" y="66"/>
                </a:cubicBezTo>
                <a:cubicBezTo>
                  <a:pt x="122" y="66"/>
                  <a:pt x="122" y="66"/>
                  <a:pt x="122" y="66"/>
                </a:cubicBezTo>
                <a:cubicBezTo>
                  <a:pt x="114" y="66"/>
                  <a:pt x="110" y="66"/>
                  <a:pt x="103" y="64"/>
                </a:cubicBezTo>
                <a:cubicBezTo>
                  <a:pt x="99" y="64"/>
                  <a:pt x="97" y="61"/>
                  <a:pt x="93" y="61"/>
                </a:cubicBezTo>
                <a:cubicBezTo>
                  <a:pt x="87" y="61"/>
                  <a:pt x="87" y="61"/>
                  <a:pt x="87" y="61"/>
                </a:cubicBezTo>
                <a:cubicBezTo>
                  <a:pt x="83" y="62"/>
                  <a:pt x="81" y="62"/>
                  <a:pt x="76" y="62"/>
                </a:cubicBezTo>
                <a:cubicBezTo>
                  <a:pt x="71" y="62"/>
                  <a:pt x="68" y="58"/>
                  <a:pt x="62" y="58"/>
                </a:cubicBezTo>
                <a:cubicBezTo>
                  <a:pt x="60" y="58"/>
                  <a:pt x="59" y="59"/>
                  <a:pt x="57" y="59"/>
                </a:cubicBezTo>
                <a:cubicBezTo>
                  <a:pt x="53" y="59"/>
                  <a:pt x="51" y="59"/>
                  <a:pt x="47" y="59"/>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8" name="Freeform 9"/>
          <p:cNvSpPr>
            <a:spLocks noEditPoints="1"/>
          </p:cNvSpPr>
          <p:nvPr/>
        </p:nvSpPr>
        <p:spPr bwMode="auto">
          <a:xfrm>
            <a:off x="7959386" y="2986860"/>
            <a:ext cx="960930" cy="768369"/>
          </a:xfrm>
          <a:custGeom>
            <a:avLst/>
            <a:gdLst/>
            <a:ahLst/>
            <a:cxnLst>
              <a:cxn ang="0">
                <a:pos x="312" y="55"/>
              </a:cxn>
              <a:cxn ang="0">
                <a:pos x="77" y="21"/>
              </a:cxn>
              <a:cxn ang="0">
                <a:pos x="68" y="14"/>
              </a:cxn>
              <a:cxn ang="0">
                <a:pos x="46" y="16"/>
              </a:cxn>
              <a:cxn ang="0">
                <a:pos x="63" y="0"/>
              </a:cxn>
              <a:cxn ang="0">
                <a:pos x="95" y="15"/>
              </a:cxn>
              <a:cxn ang="0">
                <a:pos x="14" y="23"/>
              </a:cxn>
              <a:cxn ang="0">
                <a:pos x="2" y="69"/>
              </a:cxn>
              <a:cxn ang="0">
                <a:pos x="55" y="54"/>
              </a:cxn>
              <a:cxn ang="0">
                <a:pos x="81" y="58"/>
              </a:cxn>
              <a:cxn ang="0">
                <a:pos x="59" y="66"/>
              </a:cxn>
              <a:cxn ang="0">
                <a:pos x="41" y="118"/>
              </a:cxn>
              <a:cxn ang="0">
                <a:pos x="10" y="107"/>
              </a:cxn>
              <a:cxn ang="0">
                <a:pos x="41" y="113"/>
              </a:cxn>
              <a:cxn ang="0">
                <a:pos x="287" y="239"/>
              </a:cxn>
              <a:cxn ang="0">
                <a:pos x="270" y="235"/>
              </a:cxn>
              <a:cxn ang="0">
                <a:pos x="253" y="224"/>
              </a:cxn>
              <a:cxn ang="0">
                <a:pos x="242" y="220"/>
              </a:cxn>
              <a:cxn ang="0">
                <a:pos x="248" y="187"/>
              </a:cxn>
              <a:cxn ang="0">
                <a:pos x="239" y="186"/>
              </a:cxn>
              <a:cxn ang="0">
                <a:pos x="231" y="208"/>
              </a:cxn>
              <a:cxn ang="0">
                <a:pos x="222" y="233"/>
              </a:cxn>
              <a:cxn ang="0">
                <a:pos x="187" y="239"/>
              </a:cxn>
              <a:cxn ang="0">
                <a:pos x="181" y="219"/>
              </a:cxn>
              <a:cxn ang="0">
                <a:pos x="189" y="209"/>
              </a:cxn>
              <a:cxn ang="0">
                <a:pos x="177" y="198"/>
              </a:cxn>
              <a:cxn ang="0">
                <a:pos x="154" y="177"/>
              </a:cxn>
              <a:cxn ang="0">
                <a:pos x="139" y="169"/>
              </a:cxn>
              <a:cxn ang="0">
                <a:pos x="157" y="161"/>
              </a:cxn>
              <a:cxn ang="0">
                <a:pos x="184" y="167"/>
              </a:cxn>
              <a:cxn ang="0">
                <a:pos x="217" y="149"/>
              </a:cxn>
              <a:cxn ang="0">
                <a:pos x="236" y="151"/>
              </a:cxn>
              <a:cxn ang="0">
                <a:pos x="245" y="156"/>
              </a:cxn>
              <a:cxn ang="0">
                <a:pos x="251" y="135"/>
              </a:cxn>
              <a:cxn ang="0">
                <a:pos x="247" y="127"/>
              </a:cxn>
              <a:cxn ang="0">
                <a:pos x="222" y="133"/>
              </a:cxn>
              <a:cxn ang="0">
                <a:pos x="181" y="137"/>
              </a:cxn>
              <a:cxn ang="0">
                <a:pos x="153" y="132"/>
              </a:cxn>
              <a:cxn ang="0">
                <a:pos x="135" y="111"/>
              </a:cxn>
              <a:cxn ang="0">
                <a:pos x="130" y="92"/>
              </a:cxn>
              <a:cxn ang="0">
                <a:pos x="107" y="87"/>
              </a:cxn>
              <a:cxn ang="0">
                <a:pos x="98" y="82"/>
              </a:cxn>
              <a:cxn ang="0">
                <a:pos x="81" y="87"/>
              </a:cxn>
              <a:cxn ang="0">
                <a:pos x="87" y="73"/>
              </a:cxn>
              <a:cxn ang="0">
                <a:pos x="110" y="45"/>
              </a:cxn>
              <a:cxn ang="0">
                <a:pos x="154" y="22"/>
              </a:cxn>
              <a:cxn ang="0">
                <a:pos x="200" y="29"/>
              </a:cxn>
              <a:cxn ang="0">
                <a:pos x="234" y="42"/>
              </a:cxn>
              <a:cxn ang="0">
                <a:pos x="263" y="57"/>
              </a:cxn>
              <a:cxn ang="0">
                <a:pos x="269" y="95"/>
              </a:cxn>
              <a:cxn ang="0">
                <a:pos x="265" y="127"/>
              </a:cxn>
              <a:cxn ang="0">
                <a:pos x="288" y="171"/>
              </a:cxn>
              <a:cxn ang="0">
                <a:pos x="297" y="151"/>
              </a:cxn>
              <a:cxn ang="0">
                <a:pos x="303" y="188"/>
              </a:cxn>
            </a:cxnLst>
            <a:rect l="0" t="0" r="r" b="b"/>
            <a:pathLst>
              <a:path w="324" h="258">
                <a:moveTo>
                  <a:pt x="312" y="55"/>
                </a:moveTo>
                <a:cubicBezTo>
                  <a:pt x="309" y="55"/>
                  <a:pt x="307" y="57"/>
                  <a:pt x="307" y="59"/>
                </a:cubicBezTo>
                <a:cubicBezTo>
                  <a:pt x="307" y="66"/>
                  <a:pt x="315" y="69"/>
                  <a:pt x="322" y="69"/>
                </a:cubicBezTo>
                <a:cubicBezTo>
                  <a:pt x="324" y="69"/>
                  <a:pt x="324" y="69"/>
                  <a:pt x="324" y="69"/>
                </a:cubicBezTo>
                <a:cubicBezTo>
                  <a:pt x="324" y="67"/>
                  <a:pt x="324" y="67"/>
                  <a:pt x="324" y="67"/>
                </a:cubicBezTo>
                <a:cubicBezTo>
                  <a:pt x="324" y="63"/>
                  <a:pt x="321" y="63"/>
                  <a:pt x="319" y="61"/>
                </a:cubicBezTo>
                <a:cubicBezTo>
                  <a:pt x="316" y="58"/>
                  <a:pt x="315" y="55"/>
                  <a:pt x="312" y="55"/>
                </a:cubicBezTo>
                <a:close/>
                <a:moveTo>
                  <a:pt x="222" y="249"/>
                </a:moveTo>
                <a:cubicBezTo>
                  <a:pt x="221" y="248"/>
                  <a:pt x="221" y="248"/>
                  <a:pt x="220" y="248"/>
                </a:cubicBezTo>
                <a:cubicBezTo>
                  <a:pt x="218" y="248"/>
                  <a:pt x="217" y="249"/>
                  <a:pt x="217" y="250"/>
                </a:cubicBezTo>
                <a:cubicBezTo>
                  <a:pt x="217" y="253"/>
                  <a:pt x="221" y="252"/>
                  <a:pt x="223" y="253"/>
                </a:cubicBezTo>
                <a:cubicBezTo>
                  <a:pt x="225" y="253"/>
                  <a:pt x="225" y="255"/>
                  <a:pt x="226" y="255"/>
                </a:cubicBezTo>
                <a:cubicBezTo>
                  <a:pt x="242" y="258"/>
                  <a:pt x="225" y="253"/>
                  <a:pt x="222" y="249"/>
                </a:cubicBezTo>
                <a:close/>
                <a:moveTo>
                  <a:pt x="77" y="21"/>
                </a:moveTo>
                <a:cubicBezTo>
                  <a:pt x="73" y="18"/>
                  <a:pt x="72" y="13"/>
                  <a:pt x="67" y="13"/>
                </a:cubicBezTo>
                <a:cubicBezTo>
                  <a:pt x="62" y="12"/>
                  <a:pt x="63" y="4"/>
                  <a:pt x="58" y="4"/>
                </a:cubicBezTo>
                <a:cubicBezTo>
                  <a:pt x="57" y="4"/>
                  <a:pt x="57" y="4"/>
                  <a:pt x="56" y="4"/>
                </a:cubicBezTo>
                <a:cubicBezTo>
                  <a:pt x="56" y="8"/>
                  <a:pt x="56" y="8"/>
                  <a:pt x="56" y="8"/>
                </a:cubicBezTo>
                <a:cubicBezTo>
                  <a:pt x="56" y="10"/>
                  <a:pt x="58" y="10"/>
                  <a:pt x="59" y="12"/>
                </a:cubicBezTo>
                <a:cubicBezTo>
                  <a:pt x="60" y="13"/>
                  <a:pt x="60" y="16"/>
                  <a:pt x="62" y="16"/>
                </a:cubicBezTo>
                <a:cubicBezTo>
                  <a:pt x="64" y="16"/>
                  <a:pt x="66" y="14"/>
                  <a:pt x="68" y="14"/>
                </a:cubicBezTo>
                <a:cubicBezTo>
                  <a:pt x="72" y="14"/>
                  <a:pt x="72" y="18"/>
                  <a:pt x="72" y="22"/>
                </a:cubicBezTo>
                <a:cubicBezTo>
                  <a:pt x="72" y="24"/>
                  <a:pt x="69" y="24"/>
                  <a:pt x="67" y="25"/>
                </a:cubicBezTo>
                <a:cubicBezTo>
                  <a:pt x="66" y="26"/>
                  <a:pt x="65" y="27"/>
                  <a:pt x="63" y="27"/>
                </a:cubicBezTo>
                <a:cubicBezTo>
                  <a:pt x="59" y="27"/>
                  <a:pt x="58" y="22"/>
                  <a:pt x="58" y="18"/>
                </a:cubicBezTo>
                <a:cubicBezTo>
                  <a:pt x="54" y="18"/>
                  <a:pt x="54" y="18"/>
                  <a:pt x="54" y="18"/>
                </a:cubicBezTo>
                <a:cubicBezTo>
                  <a:pt x="52" y="20"/>
                  <a:pt x="52" y="22"/>
                  <a:pt x="49" y="23"/>
                </a:cubicBezTo>
                <a:cubicBezTo>
                  <a:pt x="49" y="20"/>
                  <a:pt x="49" y="16"/>
                  <a:pt x="46" y="16"/>
                </a:cubicBezTo>
                <a:cubicBezTo>
                  <a:pt x="43" y="16"/>
                  <a:pt x="41" y="16"/>
                  <a:pt x="38" y="16"/>
                </a:cubicBezTo>
                <a:cubicBezTo>
                  <a:pt x="36" y="15"/>
                  <a:pt x="34" y="14"/>
                  <a:pt x="34" y="12"/>
                </a:cubicBezTo>
                <a:cubicBezTo>
                  <a:pt x="34" y="11"/>
                  <a:pt x="34" y="11"/>
                  <a:pt x="34" y="10"/>
                </a:cubicBezTo>
                <a:cubicBezTo>
                  <a:pt x="40" y="10"/>
                  <a:pt x="40" y="10"/>
                  <a:pt x="40" y="10"/>
                </a:cubicBezTo>
                <a:cubicBezTo>
                  <a:pt x="40" y="6"/>
                  <a:pt x="43" y="4"/>
                  <a:pt x="47" y="3"/>
                </a:cubicBezTo>
                <a:cubicBezTo>
                  <a:pt x="51" y="2"/>
                  <a:pt x="53" y="0"/>
                  <a:pt x="57" y="0"/>
                </a:cubicBezTo>
                <a:cubicBezTo>
                  <a:pt x="63" y="0"/>
                  <a:pt x="63" y="0"/>
                  <a:pt x="63" y="0"/>
                </a:cubicBezTo>
                <a:cubicBezTo>
                  <a:pt x="64" y="0"/>
                  <a:pt x="66" y="0"/>
                  <a:pt x="67" y="0"/>
                </a:cubicBezTo>
                <a:cubicBezTo>
                  <a:pt x="70" y="0"/>
                  <a:pt x="71" y="1"/>
                  <a:pt x="74" y="2"/>
                </a:cubicBezTo>
                <a:cubicBezTo>
                  <a:pt x="77" y="2"/>
                  <a:pt x="78" y="1"/>
                  <a:pt x="81" y="2"/>
                </a:cubicBezTo>
                <a:cubicBezTo>
                  <a:pt x="82" y="2"/>
                  <a:pt x="82" y="4"/>
                  <a:pt x="83" y="4"/>
                </a:cubicBezTo>
                <a:cubicBezTo>
                  <a:pt x="85" y="6"/>
                  <a:pt x="86" y="4"/>
                  <a:pt x="88" y="5"/>
                </a:cubicBezTo>
                <a:cubicBezTo>
                  <a:pt x="90" y="5"/>
                  <a:pt x="90" y="7"/>
                  <a:pt x="92" y="9"/>
                </a:cubicBezTo>
                <a:cubicBezTo>
                  <a:pt x="94" y="11"/>
                  <a:pt x="95" y="12"/>
                  <a:pt x="95" y="15"/>
                </a:cubicBezTo>
                <a:cubicBezTo>
                  <a:pt x="95" y="18"/>
                  <a:pt x="94" y="21"/>
                  <a:pt x="91" y="21"/>
                </a:cubicBezTo>
                <a:cubicBezTo>
                  <a:pt x="89" y="21"/>
                  <a:pt x="89" y="18"/>
                  <a:pt x="86" y="18"/>
                </a:cubicBezTo>
                <a:cubicBezTo>
                  <a:pt x="84" y="18"/>
                  <a:pt x="83" y="21"/>
                  <a:pt x="81" y="21"/>
                </a:cubicBezTo>
                <a:cubicBezTo>
                  <a:pt x="79" y="21"/>
                  <a:pt x="78" y="21"/>
                  <a:pt x="77" y="21"/>
                </a:cubicBezTo>
                <a:close/>
                <a:moveTo>
                  <a:pt x="9" y="25"/>
                </a:moveTo>
                <a:cubicBezTo>
                  <a:pt x="9" y="26"/>
                  <a:pt x="10" y="26"/>
                  <a:pt x="11" y="26"/>
                </a:cubicBezTo>
                <a:cubicBezTo>
                  <a:pt x="13" y="26"/>
                  <a:pt x="14" y="25"/>
                  <a:pt x="14" y="23"/>
                </a:cubicBezTo>
                <a:cubicBezTo>
                  <a:pt x="12" y="22"/>
                  <a:pt x="10" y="23"/>
                  <a:pt x="9" y="25"/>
                </a:cubicBezTo>
                <a:close/>
                <a:moveTo>
                  <a:pt x="2" y="69"/>
                </a:moveTo>
                <a:cubicBezTo>
                  <a:pt x="3" y="72"/>
                  <a:pt x="6" y="72"/>
                  <a:pt x="9" y="72"/>
                </a:cubicBezTo>
                <a:cubicBezTo>
                  <a:pt x="12" y="72"/>
                  <a:pt x="12" y="72"/>
                  <a:pt x="12" y="72"/>
                </a:cubicBezTo>
                <a:cubicBezTo>
                  <a:pt x="12" y="71"/>
                  <a:pt x="13" y="71"/>
                  <a:pt x="13" y="70"/>
                </a:cubicBezTo>
                <a:cubicBezTo>
                  <a:pt x="13" y="68"/>
                  <a:pt x="10" y="67"/>
                  <a:pt x="8" y="67"/>
                </a:cubicBezTo>
                <a:cubicBezTo>
                  <a:pt x="6" y="67"/>
                  <a:pt x="4" y="68"/>
                  <a:pt x="2" y="69"/>
                </a:cubicBezTo>
                <a:close/>
                <a:moveTo>
                  <a:pt x="67" y="44"/>
                </a:moveTo>
                <a:cubicBezTo>
                  <a:pt x="66" y="44"/>
                  <a:pt x="66" y="45"/>
                  <a:pt x="65" y="46"/>
                </a:cubicBezTo>
                <a:cubicBezTo>
                  <a:pt x="63" y="47"/>
                  <a:pt x="61" y="46"/>
                  <a:pt x="59" y="47"/>
                </a:cubicBezTo>
                <a:cubicBezTo>
                  <a:pt x="55" y="48"/>
                  <a:pt x="53" y="49"/>
                  <a:pt x="49" y="49"/>
                </a:cubicBezTo>
                <a:cubicBezTo>
                  <a:pt x="47" y="49"/>
                  <a:pt x="46" y="49"/>
                  <a:pt x="45" y="48"/>
                </a:cubicBezTo>
                <a:cubicBezTo>
                  <a:pt x="45" y="50"/>
                  <a:pt x="45" y="51"/>
                  <a:pt x="44" y="54"/>
                </a:cubicBezTo>
                <a:cubicBezTo>
                  <a:pt x="48" y="54"/>
                  <a:pt x="51" y="54"/>
                  <a:pt x="55" y="54"/>
                </a:cubicBezTo>
                <a:cubicBezTo>
                  <a:pt x="58" y="54"/>
                  <a:pt x="59" y="51"/>
                  <a:pt x="62" y="51"/>
                </a:cubicBezTo>
                <a:cubicBezTo>
                  <a:pt x="66" y="50"/>
                  <a:pt x="68" y="49"/>
                  <a:pt x="70" y="46"/>
                </a:cubicBezTo>
                <a:cubicBezTo>
                  <a:pt x="69" y="45"/>
                  <a:pt x="68" y="44"/>
                  <a:pt x="67" y="44"/>
                </a:cubicBezTo>
                <a:close/>
                <a:moveTo>
                  <a:pt x="69" y="53"/>
                </a:moveTo>
                <a:cubicBezTo>
                  <a:pt x="71" y="53"/>
                  <a:pt x="72" y="54"/>
                  <a:pt x="73" y="55"/>
                </a:cubicBezTo>
                <a:cubicBezTo>
                  <a:pt x="76" y="56"/>
                  <a:pt x="78" y="54"/>
                  <a:pt x="81" y="54"/>
                </a:cubicBezTo>
                <a:cubicBezTo>
                  <a:pt x="81" y="58"/>
                  <a:pt x="81" y="58"/>
                  <a:pt x="81" y="58"/>
                </a:cubicBezTo>
                <a:cubicBezTo>
                  <a:pt x="81" y="61"/>
                  <a:pt x="79" y="63"/>
                  <a:pt x="79" y="66"/>
                </a:cubicBezTo>
                <a:cubicBezTo>
                  <a:pt x="79" y="71"/>
                  <a:pt x="79" y="71"/>
                  <a:pt x="79" y="71"/>
                </a:cubicBezTo>
                <a:cubicBezTo>
                  <a:pt x="79" y="73"/>
                  <a:pt x="77" y="73"/>
                  <a:pt x="76" y="75"/>
                </a:cubicBezTo>
                <a:cubicBezTo>
                  <a:pt x="74" y="77"/>
                  <a:pt x="75" y="81"/>
                  <a:pt x="72" y="81"/>
                </a:cubicBezTo>
                <a:cubicBezTo>
                  <a:pt x="70" y="81"/>
                  <a:pt x="70" y="79"/>
                  <a:pt x="68" y="79"/>
                </a:cubicBezTo>
                <a:cubicBezTo>
                  <a:pt x="65" y="77"/>
                  <a:pt x="64" y="75"/>
                  <a:pt x="62" y="73"/>
                </a:cubicBezTo>
                <a:cubicBezTo>
                  <a:pt x="61" y="70"/>
                  <a:pt x="60" y="69"/>
                  <a:pt x="59" y="66"/>
                </a:cubicBezTo>
                <a:cubicBezTo>
                  <a:pt x="58" y="63"/>
                  <a:pt x="57" y="61"/>
                  <a:pt x="55" y="59"/>
                </a:cubicBezTo>
                <a:cubicBezTo>
                  <a:pt x="55" y="57"/>
                  <a:pt x="55" y="57"/>
                  <a:pt x="55" y="57"/>
                </a:cubicBezTo>
                <a:cubicBezTo>
                  <a:pt x="60" y="57"/>
                  <a:pt x="62" y="56"/>
                  <a:pt x="67" y="55"/>
                </a:cubicBezTo>
                <a:cubicBezTo>
                  <a:pt x="68" y="54"/>
                  <a:pt x="68" y="53"/>
                  <a:pt x="69" y="53"/>
                </a:cubicBezTo>
                <a:close/>
                <a:moveTo>
                  <a:pt x="41" y="113"/>
                </a:moveTo>
                <a:cubicBezTo>
                  <a:pt x="40" y="114"/>
                  <a:pt x="38" y="114"/>
                  <a:pt x="38" y="115"/>
                </a:cubicBezTo>
                <a:cubicBezTo>
                  <a:pt x="38" y="117"/>
                  <a:pt x="40" y="117"/>
                  <a:pt x="41" y="118"/>
                </a:cubicBezTo>
                <a:cubicBezTo>
                  <a:pt x="41" y="119"/>
                  <a:pt x="40" y="120"/>
                  <a:pt x="39" y="120"/>
                </a:cubicBezTo>
                <a:cubicBezTo>
                  <a:pt x="37" y="120"/>
                  <a:pt x="37" y="120"/>
                  <a:pt x="37" y="120"/>
                </a:cubicBezTo>
                <a:cubicBezTo>
                  <a:pt x="32" y="120"/>
                  <a:pt x="30" y="124"/>
                  <a:pt x="25" y="124"/>
                </a:cubicBezTo>
                <a:cubicBezTo>
                  <a:pt x="22" y="124"/>
                  <a:pt x="21" y="121"/>
                  <a:pt x="18" y="120"/>
                </a:cubicBezTo>
                <a:cubicBezTo>
                  <a:pt x="11" y="118"/>
                  <a:pt x="7" y="118"/>
                  <a:pt x="0" y="113"/>
                </a:cubicBezTo>
                <a:cubicBezTo>
                  <a:pt x="1" y="112"/>
                  <a:pt x="1" y="112"/>
                  <a:pt x="1" y="112"/>
                </a:cubicBezTo>
                <a:cubicBezTo>
                  <a:pt x="5" y="112"/>
                  <a:pt x="6" y="108"/>
                  <a:pt x="10" y="107"/>
                </a:cubicBezTo>
                <a:cubicBezTo>
                  <a:pt x="13" y="107"/>
                  <a:pt x="15" y="106"/>
                  <a:pt x="17" y="105"/>
                </a:cubicBezTo>
                <a:cubicBezTo>
                  <a:pt x="19" y="105"/>
                  <a:pt x="19" y="103"/>
                  <a:pt x="20" y="103"/>
                </a:cubicBezTo>
                <a:cubicBezTo>
                  <a:pt x="23" y="102"/>
                  <a:pt x="25" y="102"/>
                  <a:pt x="28" y="102"/>
                </a:cubicBezTo>
                <a:cubicBezTo>
                  <a:pt x="29" y="102"/>
                  <a:pt x="29" y="103"/>
                  <a:pt x="31" y="103"/>
                </a:cubicBezTo>
                <a:cubicBezTo>
                  <a:pt x="33" y="103"/>
                  <a:pt x="35" y="101"/>
                  <a:pt x="37" y="100"/>
                </a:cubicBezTo>
                <a:cubicBezTo>
                  <a:pt x="38" y="104"/>
                  <a:pt x="40" y="105"/>
                  <a:pt x="41" y="108"/>
                </a:cubicBezTo>
                <a:cubicBezTo>
                  <a:pt x="41" y="113"/>
                  <a:pt x="41" y="113"/>
                  <a:pt x="41" y="113"/>
                </a:cubicBezTo>
                <a:close/>
                <a:moveTo>
                  <a:pt x="300" y="236"/>
                </a:moveTo>
                <a:cubicBezTo>
                  <a:pt x="300" y="236"/>
                  <a:pt x="300" y="236"/>
                  <a:pt x="300" y="236"/>
                </a:cubicBezTo>
                <a:cubicBezTo>
                  <a:pt x="300" y="236"/>
                  <a:pt x="300" y="236"/>
                  <a:pt x="299" y="236"/>
                </a:cubicBezTo>
                <a:cubicBezTo>
                  <a:pt x="297" y="236"/>
                  <a:pt x="296" y="237"/>
                  <a:pt x="295" y="237"/>
                </a:cubicBezTo>
                <a:cubicBezTo>
                  <a:pt x="293" y="238"/>
                  <a:pt x="294" y="240"/>
                  <a:pt x="292" y="241"/>
                </a:cubicBezTo>
                <a:cubicBezTo>
                  <a:pt x="292" y="242"/>
                  <a:pt x="291" y="241"/>
                  <a:pt x="291" y="241"/>
                </a:cubicBezTo>
                <a:cubicBezTo>
                  <a:pt x="289" y="241"/>
                  <a:pt x="288" y="240"/>
                  <a:pt x="287" y="239"/>
                </a:cubicBezTo>
                <a:cubicBezTo>
                  <a:pt x="287" y="238"/>
                  <a:pt x="287" y="237"/>
                  <a:pt x="287" y="237"/>
                </a:cubicBezTo>
                <a:cubicBezTo>
                  <a:pt x="286" y="235"/>
                  <a:pt x="284" y="236"/>
                  <a:pt x="282" y="235"/>
                </a:cubicBezTo>
                <a:cubicBezTo>
                  <a:pt x="282" y="235"/>
                  <a:pt x="281" y="234"/>
                  <a:pt x="280" y="234"/>
                </a:cubicBezTo>
                <a:cubicBezTo>
                  <a:pt x="279" y="234"/>
                  <a:pt x="279" y="236"/>
                  <a:pt x="278" y="237"/>
                </a:cubicBezTo>
                <a:cubicBezTo>
                  <a:pt x="277" y="243"/>
                  <a:pt x="279" y="240"/>
                  <a:pt x="275" y="238"/>
                </a:cubicBezTo>
                <a:cubicBezTo>
                  <a:pt x="274" y="238"/>
                  <a:pt x="273" y="238"/>
                  <a:pt x="272" y="238"/>
                </a:cubicBezTo>
                <a:cubicBezTo>
                  <a:pt x="271" y="237"/>
                  <a:pt x="271" y="236"/>
                  <a:pt x="270" y="235"/>
                </a:cubicBezTo>
                <a:cubicBezTo>
                  <a:pt x="269" y="235"/>
                  <a:pt x="268" y="235"/>
                  <a:pt x="267" y="234"/>
                </a:cubicBezTo>
                <a:cubicBezTo>
                  <a:pt x="267" y="232"/>
                  <a:pt x="270" y="232"/>
                  <a:pt x="270" y="231"/>
                </a:cubicBezTo>
                <a:cubicBezTo>
                  <a:pt x="270" y="230"/>
                  <a:pt x="269" y="229"/>
                  <a:pt x="268" y="228"/>
                </a:cubicBezTo>
                <a:cubicBezTo>
                  <a:pt x="266" y="226"/>
                  <a:pt x="267" y="225"/>
                  <a:pt x="267" y="229"/>
                </a:cubicBezTo>
                <a:cubicBezTo>
                  <a:pt x="265" y="229"/>
                  <a:pt x="265" y="229"/>
                  <a:pt x="265" y="229"/>
                </a:cubicBezTo>
                <a:cubicBezTo>
                  <a:pt x="263" y="229"/>
                  <a:pt x="262" y="229"/>
                  <a:pt x="260" y="229"/>
                </a:cubicBezTo>
                <a:cubicBezTo>
                  <a:pt x="253" y="229"/>
                  <a:pt x="261" y="231"/>
                  <a:pt x="253" y="224"/>
                </a:cubicBezTo>
                <a:cubicBezTo>
                  <a:pt x="252" y="222"/>
                  <a:pt x="251" y="222"/>
                  <a:pt x="250" y="221"/>
                </a:cubicBezTo>
                <a:cubicBezTo>
                  <a:pt x="249" y="220"/>
                  <a:pt x="248" y="219"/>
                  <a:pt x="248" y="217"/>
                </a:cubicBezTo>
                <a:cubicBezTo>
                  <a:pt x="248" y="217"/>
                  <a:pt x="248" y="216"/>
                  <a:pt x="247" y="216"/>
                </a:cubicBezTo>
                <a:cubicBezTo>
                  <a:pt x="246" y="216"/>
                  <a:pt x="245" y="216"/>
                  <a:pt x="245" y="217"/>
                </a:cubicBezTo>
                <a:cubicBezTo>
                  <a:pt x="245" y="220"/>
                  <a:pt x="245" y="220"/>
                  <a:pt x="245" y="220"/>
                </a:cubicBezTo>
                <a:cubicBezTo>
                  <a:pt x="245" y="223"/>
                  <a:pt x="246" y="222"/>
                  <a:pt x="243" y="221"/>
                </a:cubicBezTo>
                <a:cubicBezTo>
                  <a:pt x="243" y="221"/>
                  <a:pt x="242" y="221"/>
                  <a:pt x="242" y="220"/>
                </a:cubicBezTo>
                <a:cubicBezTo>
                  <a:pt x="240" y="218"/>
                  <a:pt x="240" y="216"/>
                  <a:pt x="239" y="214"/>
                </a:cubicBezTo>
                <a:cubicBezTo>
                  <a:pt x="238" y="213"/>
                  <a:pt x="237" y="212"/>
                  <a:pt x="237" y="211"/>
                </a:cubicBezTo>
                <a:cubicBezTo>
                  <a:pt x="237" y="208"/>
                  <a:pt x="239" y="207"/>
                  <a:pt x="239" y="205"/>
                </a:cubicBezTo>
                <a:cubicBezTo>
                  <a:pt x="239" y="202"/>
                  <a:pt x="237" y="201"/>
                  <a:pt x="237" y="198"/>
                </a:cubicBezTo>
                <a:cubicBezTo>
                  <a:pt x="237" y="196"/>
                  <a:pt x="238" y="194"/>
                  <a:pt x="240" y="193"/>
                </a:cubicBezTo>
                <a:cubicBezTo>
                  <a:pt x="242" y="192"/>
                  <a:pt x="243" y="192"/>
                  <a:pt x="244" y="191"/>
                </a:cubicBezTo>
                <a:cubicBezTo>
                  <a:pt x="246" y="190"/>
                  <a:pt x="246" y="189"/>
                  <a:pt x="248" y="187"/>
                </a:cubicBezTo>
                <a:cubicBezTo>
                  <a:pt x="248" y="187"/>
                  <a:pt x="249" y="186"/>
                  <a:pt x="250" y="186"/>
                </a:cubicBezTo>
                <a:cubicBezTo>
                  <a:pt x="250" y="186"/>
                  <a:pt x="252" y="186"/>
                  <a:pt x="252" y="185"/>
                </a:cubicBezTo>
                <a:cubicBezTo>
                  <a:pt x="252" y="184"/>
                  <a:pt x="251" y="183"/>
                  <a:pt x="250" y="182"/>
                </a:cubicBezTo>
                <a:cubicBezTo>
                  <a:pt x="250" y="182"/>
                  <a:pt x="249" y="181"/>
                  <a:pt x="249" y="180"/>
                </a:cubicBezTo>
                <a:cubicBezTo>
                  <a:pt x="249" y="175"/>
                  <a:pt x="249" y="175"/>
                  <a:pt x="249" y="175"/>
                </a:cubicBezTo>
                <a:cubicBezTo>
                  <a:pt x="247" y="176"/>
                  <a:pt x="246" y="178"/>
                  <a:pt x="245" y="181"/>
                </a:cubicBezTo>
                <a:cubicBezTo>
                  <a:pt x="243" y="183"/>
                  <a:pt x="241" y="184"/>
                  <a:pt x="239" y="186"/>
                </a:cubicBezTo>
                <a:cubicBezTo>
                  <a:pt x="237" y="188"/>
                  <a:pt x="237" y="190"/>
                  <a:pt x="237" y="192"/>
                </a:cubicBezTo>
                <a:cubicBezTo>
                  <a:pt x="237" y="195"/>
                  <a:pt x="236" y="197"/>
                  <a:pt x="236" y="200"/>
                </a:cubicBezTo>
                <a:cubicBezTo>
                  <a:pt x="236" y="204"/>
                  <a:pt x="236" y="204"/>
                  <a:pt x="236" y="204"/>
                </a:cubicBezTo>
                <a:cubicBezTo>
                  <a:pt x="236" y="205"/>
                  <a:pt x="235" y="206"/>
                  <a:pt x="234" y="206"/>
                </a:cubicBezTo>
                <a:cubicBezTo>
                  <a:pt x="232" y="206"/>
                  <a:pt x="232" y="204"/>
                  <a:pt x="230" y="204"/>
                </a:cubicBezTo>
                <a:cubicBezTo>
                  <a:pt x="229" y="204"/>
                  <a:pt x="228" y="205"/>
                  <a:pt x="228" y="206"/>
                </a:cubicBezTo>
                <a:cubicBezTo>
                  <a:pt x="228" y="207"/>
                  <a:pt x="230" y="207"/>
                  <a:pt x="231" y="208"/>
                </a:cubicBezTo>
                <a:cubicBezTo>
                  <a:pt x="232" y="209"/>
                  <a:pt x="233" y="210"/>
                  <a:pt x="233" y="211"/>
                </a:cubicBezTo>
                <a:cubicBezTo>
                  <a:pt x="233" y="213"/>
                  <a:pt x="231" y="214"/>
                  <a:pt x="230" y="215"/>
                </a:cubicBezTo>
                <a:cubicBezTo>
                  <a:pt x="228" y="218"/>
                  <a:pt x="227" y="219"/>
                  <a:pt x="225" y="221"/>
                </a:cubicBezTo>
                <a:cubicBezTo>
                  <a:pt x="224" y="222"/>
                  <a:pt x="224" y="223"/>
                  <a:pt x="223" y="223"/>
                </a:cubicBezTo>
                <a:cubicBezTo>
                  <a:pt x="222" y="224"/>
                  <a:pt x="222" y="224"/>
                  <a:pt x="222" y="225"/>
                </a:cubicBezTo>
                <a:cubicBezTo>
                  <a:pt x="222" y="228"/>
                  <a:pt x="222" y="230"/>
                  <a:pt x="225" y="231"/>
                </a:cubicBezTo>
                <a:cubicBezTo>
                  <a:pt x="224" y="232"/>
                  <a:pt x="223" y="232"/>
                  <a:pt x="222" y="233"/>
                </a:cubicBezTo>
                <a:cubicBezTo>
                  <a:pt x="221" y="236"/>
                  <a:pt x="220" y="237"/>
                  <a:pt x="218" y="239"/>
                </a:cubicBezTo>
                <a:cubicBezTo>
                  <a:pt x="215" y="241"/>
                  <a:pt x="214" y="244"/>
                  <a:pt x="210" y="244"/>
                </a:cubicBezTo>
                <a:cubicBezTo>
                  <a:pt x="207" y="244"/>
                  <a:pt x="207" y="244"/>
                  <a:pt x="207" y="244"/>
                </a:cubicBezTo>
                <a:cubicBezTo>
                  <a:pt x="202" y="244"/>
                  <a:pt x="202" y="244"/>
                  <a:pt x="202" y="244"/>
                </a:cubicBezTo>
                <a:cubicBezTo>
                  <a:pt x="199" y="244"/>
                  <a:pt x="199" y="247"/>
                  <a:pt x="196" y="247"/>
                </a:cubicBezTo>
                <a:cubicBezTo>
                  <a:pt x="193" y="247"/>
                  <a:pt x="193" y="244"/>
                  <a:pt x="191" y="242"/>
                </a:cubicBezTo>
                <a:cubicBezTo>
                  <a:pt x="189" y="241"/>
                  <a:pt x="189" y="240"/>
                  <a:pt x="187" y="239"/>
                </a:cubicBezTo>
                <a:cubicBezTo>
                  <a:pt x="186" y="238"/>
                  <a:pt x="185" y="238"/>
                  <a:pt x="185" y="237"/>
                </a:cubicBezTo>
                <a:cubicBezTo>
                  <a:pt x="185" y="236"/>
                  <a:pt x="187" y="236"/>
                  <a:pt x="187" y="235"/>
                </a:cubicBezTo>
                <a:cubicBezTo>
                  <a:pt x="187" y="234"/>
                  <a:pt x="186" y="234"/>
                  <a:pt x="186" y="233"/>
                </a:cubicBezTo>
                <a:cubicBezTo>
                  <a:pt x="186" y="232"/>
                  <a:pt x="185" y="231"/>
                  <a:pt x="185" y="229"/>
                </a:cubicBezTo>
                <a:cubicBezTo>
                  <a:pt x="185" y="227"/>
                  <a:pt x="185" y="227"/>
                  <a:pt x="185" y="227"/>
                </a:cubicBezTo>
                <a:cubicBezTo>
                  <a:pt x="185" y="224"/>
                  <a:pt x="184" y="223"/>
                  <a:pt x="182" y="221"/>
                </a:cubicBezTo>
                <a:cubicBezTo>
                  <a:pt x="182" y="220"/>
                  <a:pt x="181" y="220"/>
                  <a:pt x="181" y="219"/>
                </a:cubicBezTo>
                <a:cubicBezTo>
                  <a:pt x="181" y="218"/>
                  <a:pt x="182" y="219"/>
                  <a:pt x="183" y="219"/>
                </a:cubicBezTo>
                <a:cubicBezTo>
                  <a:pt x="184" y="219"/>
                  <a:pt x="184" y="219"/>
                  <a:pt x="185" y="219"/>
                </a:cubicBezTo>
                <a:cubicBezTo>
                  <a:pt x="186" y="219"/>
                  <a:pt x="186" y="218"/>
                  <a:pt x="187" y="218"/>
                </a:cubicBezTo>
                <a:cubicBezTo>
                  <a:pt x="190" y="218"/>
                  <a:pt x="190" y="218"/>
                  <a:pt x="190" y="218"/>
                </a:cubicBezTo>
                <a:cubicBezTo>
                  <a:pt x="191" y="218"/>
                  <a:pt x="191" y="217"/>
                  <a:pt x="192" y="216"/>
                </a:cubicBezTo>
                <a:cubicBezTo>
                  <a:pt x="192" y="215"/>
                  <a:pt x="193" y="214"/>
                  <a:pt x="193" y="212"/>
                </a:cubicBezTo>
                <a:cubicBezTo>
                  <a:pt x="193" y="210"/>
                  <a:pt x="191" y="209"/>
                  <a:pt x="189" y="209"/>
                </a:cubicBezTo>
                <a:cubicBezTo>
                  <a:pt x="188" y="208"/>
                  <a:pt x="188" y="207"/>
                  <a:pt x="187" y="206"/>
                </a:cubicBezTo>
                <a:cubicBezTo>
                  <a:pt x="187" y="205"/>
                  <a:pt x="186" y="205"/>
                  <a:pt x="186" y="204"/>
                </a:cubicBezTo>
                <a:cubicBezTo>
                  <a:pt x="186" y="200"/>
                  <a:pt x="186" y="200"/>
                  <a:pt x="186" y="200"/>
                </a:cubicBezTo>
                <a:cubicBezTo>
                  <a:pt x="186" y="199"/>
                  <a:pt x="185" y="198"/>
                  <a:pt x="184" y="197"/>
                </a:cubicBezTo>
                <a:cubicBezTo>
                  <a:pt x="184" y="197"/>
                  <a:pt x="184" y="196"/>
                  <a:pt x="183" y="196"/>
                </a:cubicBezTo>
                <a:cubicBezTo>
                  <a:pt x="181" y="196"/>
                  <a:pt x="182" y="201"/>
                  <a:pt x="179" y="201"/>
                </a:cubicBezTo>
                <a:cubicBezTo>
                  <a:pt x="178" y="201"/>
                  <a:pt x="178" y="199"/>
                  <a:pt x="177" y="198"/>
                </a:cubicBezTo>
                <a:cubicBezTo>
                  <a:pt x="177" y="198"/>
                  <a:pt x="177" y="197"/>
                  <a:pt x="176" y="197"/>
                </a:cubicBezTo>
                <a:cubicBezTo>
                  <a:pt x="175" y="196"/>
                  <a:pt x="174" y="196"/>
                  <a:pt x="174" y="195"/>
                </a:cubicBezTo>
                <a:cubicBezTo>
                  <a:pt x="174" y="194"/>
                  <a:pt x="175" y="193"/>
                  <a:pt x="175" y="192"/>
                </a:cubicBezTo>
                <a:cubicBezTo>
                  <a:pt x="175" y="189"/>
                  <a:pt x="173" y="188"/>
                  <a:pt x="170" y="186"/>
                </a:cubicBezTo>
                <a:cubicBezTo>
                  <a:pt x="168" y="184"/>
                  <a:pt x="167" y="183"/>
                  <a:pt x="164" y="181"/>
                </a:cubicBezTo>
                <a:cubicBezTo>
                  <a:pt x="162" y="180"/>
                  <a:pt x="161" y="179"/>
                  <a:pt x="158" y="178"/>
                </a:cubicBezTo>
                <a:cubicBezTo>
                  <a:pt x="157" y="177"/>
                  <a:pt x="156" y="177"/>
                  <a:pt x="154" y="177"/>
                </a:cubicBezTo>
                <a:cubicBezTo>
                  <a:pt x="152" y="177"/>
                  <a:pt x="151" y="176"/>
                  <a:pt x="149" y="176"/>
                </a:cubicBezTo>
                <a:cubicBezTo>
                  <a:pt x="148" y="176"/>
                  <a:pt x="147" y="178"/>
                  <a:pt x="145" y="178"/>
                </a:cubicBezTo>
                <a:cubicBezTo>
                  <a:pt x="143" y="178"/>
                  <a:pt x="143" y="178"/>
                  <a:pt x="143" y="178"/>
                </a:cubicBezTo>
                <a:cubicBezTo>
                  <a:pt x="143" y="177"/>
                  <a:pt x="143" y="176"/>
                  <a:pt x="143" y="176"/>
                </a:cubicBezTo>
                <a:cubicBezTo>
                  <a:pt x="142" y="175"/>
                  <a:pt x="141" y="175"/>
                  <a:pt x="140" y="175"/>
                </a:cubicBezTo>
                <a:cubicBezTo>
                  <a:pt x="139" y="175"/>
                  <a:pt x="138" y="174"/>
                  <a:pt x="138" y="172"/>
                </a:cubicBezTo>
                <a:cubicBezTo>
                  <a:pt x="138" y="171"/>
                  <a:pt x="139" y="170"/>
                  <a:pt x="139" y="169"/>
                </a:cubicBezTo>
                <a:cubicBezTo>
                  <a:pt x="139" y="168"/>
                  <a:pt x="138" y="167"/>
                  <a:pt x="137" y="167"/>
                </a:cubicBezTo>
                <a:cubicBezTo>
                  <a:pt x="136" y="167"/>
                  <a:pt x="136" y="168"/>
                  <a:pt x="135" y="168"/>
                </a:cubicBezTo>
                <a:cubicBezTo>
                  <a:pt x="133" y="168"/>
                  <a:pt x="138" y="166"/>
                  <a:pt x="138" y="166"/>
                </a:cubicBezTo>
                <a:cubicBezTo>
                  <a:pt x="141" y="165"/>
                  <a:pt x="143" y="163"/>
                  <a:pt x="146" y="163"/>
                </a:cubicBezTo>
                <a:cubicBezTo>
                  <a:pt x="145" y="163"/>
                  <a:pt x="146" y="161"/>
                  <a:pt x="147" y="161"/>
                </a:cubicBezTo>
                <a:cubicBezTo>
                  <a:pt x="150" y="161"/>
                  <a:pt x="150" y="161"/>
                  <a:pt x="150" y="161"/>
                </a:cubicBezTo>
                <a:cubicBezTo>
                  <a:pt x="153" y="161"/>
                  <a:pt x="154" y="161"/>
                  <a:pt x="157" y="161"/>
                </a:cubicBezTo>
                <a:cubicBezTo>
                  <a:pt x="158" y="161"/>
                  <a:pt x="158" y="160"/>
                  <a:pt x="159" y="160"/>
                </a:cubicBezTo>
                <a:cubicBezTo>
                  <a:pt x="162" y="160"/>
                  <a:pt x="162" y="164"/>
                  <a:pt x="165" y="164"/>
                </a:cubicBezTo>
                <a:cubicBezTo>
                  <a:pt x="166" y="164"/>
                  <a:pt x="166" y="163"/>
                  <a:pt x="167" y="163"/>
                </a:cubicBezTo>
                <a:cubicBezTo>
                  <a:pt x="169" y="163"/>
                  <a:pt x="170" y="164"/>
                  <a:pt x="172" y="164"/>
                </a:cubicBezTo>
                <a:cubicBezTo>
                  <a:pt x="174" y="165"/>
                  <a:pt x="175" y="165"/>
                  <a:pt x="176" y="165"/>
                </a:cubicBezTo>
                <a:cubicBezTo>
                  <a:pt x="178" y="166"/>
                  <a:pt x="178" y="168"/>
                  <a:pt x="180" y="168"/>
                </a:cubicBezTo>
                <a:cubicBezTo>
                  <a:pt x="182" y="168"/>
                  <a:pt x="183" y="168"/>
                  <a:pt x="184" y="167"/>
                </a:cubicBezTo>
                <a:cubicBezTo>
                  <a:pt x="186" y="166"/>
                  <a:pt x="187" y="165"/>
                  <a:pt x="188" y="164"/>
                </a:cubicBezTo>
                <a:cubicBezTo>
                  <a:pt x="189" y="164"/>
                  <a:pt x="189" y="163"/>
                  <a:pt x="189" y="162"/>
                </a:cubicBezTo>
                <a:cubicBezTo>
                  <a:pt x="192" y="160"/>
                  <a:pt x="192" y="158"/>
                  <a:pt x="194" y="155"/>
                </a:cubicBezTo>
                <a:cubicBezTo>
                  <a:pt x="196" y="151"/>
                  <a:pt x="198" y="150"/>
                  <a:pt x="202" y="149"/>
                </a:cubicBezTo>
                <a:cubicBezTo>
                  <a:pt x="205" y="148"/>
                  <a:pt x="207" y="147"/>
                  <a:pt x="210" y="147"/>
                </a:cubicBezTo>
                <a:cubicBezTo>
                  <a:pt x="211" y="146"/>
                  <a:pt x="211" y="145"/>
                  <a:pt x="212" y="145"/>
                </a:cubicBezTo>
                <a:cubicBezTo>
                  <a:pt x="215" y="145"/>
                  <a:pt x="215" y="148"/>
                  <a:pt x="217" y="149"/>
                </a:cubicBezTo>
                <a:cubicBezTo>
                  <a:pt x="218" y="150"/>
                  <a:pt x="219" y="150"/>
                  <a:pt x="220" y="151"/>
                </a:cubicBezTo>
                <a:cubicBezTo>
                  <a:pt x="221" y="152"/>
                  <a:pt x="221" y="162"/>
                  <a:pt x="223" y="155"/>
                </a:cubicBezTo>
                <a:cubicBezTo>
                  <a:pt x="224" y="154"/>
                  <a:pt x="224" y="152"/>
                  <a:pt x="226" y="152"/>
                </a:cubicBezTo>
                <a:cubicBezTo>
                  <a:pt x="227" y="152"/>
                  <a:pt x="227" y="154"/>
                  <a:pt x="228" y="154"/>
                </a:cubicBezTo>
                <a:cubicBezTo>
                  <a:pt x="232" y="154"/>
                  <a:pt x="232" y="154"/>
                  <a:pt x="232" y="154"/>
                </a:cubicBezTo>
                <a:cubicBezTo>
                  <a:pt x="233" y="154"/>
                  <a:pt x="234" y="153"/>
                  <a:pt x="235" y="152"/>
                </a:cubicBezTo>
                <a:cubicBezTo>
                  <a:pt x="235" y="152"/>
                  <a:pt x="235" y="151"/>
                  <a:pt x="236" y="151"/>
                </a:cubicBezTo>
                <a:cubicBezTo>
                  <a:pt x="237" y="151"/>
                  <a:pt x="237" y="152"/>
                  <a:pt x="238" y="153"/>
                </a:cubicBezTo>
                <a:cubicBezTo>
                  <a:pt x="239" y="154"/>
                  <a:pt x="239" y="155"/>
                  <a:pt x="239" y="157"/>
                </a:cubicBezTo>
                <a:cubicBezTo>
                  <a:pt x="239" y="158"/>
                  <a:pt x="238" y="159"/>
                  <a:pt x="238" y="161"/>
                </a:cubicBezTo>
                <a:cubicBezTo>
                  <a:pt x="238" y="165"/>
                  <a:pt x="241" y="158"/>
                  <a:pt x="241" y="157"/>
                </a:cubicBezTo>
                <a:cubicBezTo>
                  <a:pt x="241" y="152"/>
                  <a:pt x="241" y="152"/>
                  <a:pt x="241" y="152"/>
                </a:cubicBezTo>
                <a:cubicBezTo>
                  <a:pt x="241" y="151"/>
                  <a:pt x="241" y="151"/>
                  <a:pt x="241" y="151"/>
                </a:cubicBezTo>
                <a:cubicBezTo>
                  <a:pt x="244" y="151"/>
                  <a:pt x="243" y="156"/>
                  <a:pt x="245" y="156"/>
                </a:cubicBezTo>
                <a:cubicBezTo>
                  <a:pt x="246" y="151"/>
                  <a:pt x="246" y="151"/>
                  <a:pt x="246" y="151"/>
                </a:cubicBezTo>
                <a:cubicBezTo>
                  <a:pt x="246" y="149"/>
                  <a:pt x="240" y="146"/>
                  <a:pt x="246" y="146"/>
                </a:cubicBezTo>
                <a:cubicBezTo>
                  <a:pt x="248" y="146"/>
                  <a:pt x="249" y="147"/>
                  <a:pt x="250" y="147"/>
                </a:cubicBezTo>
                <a:cubicBezTo>
                  <a:pt x="252" y="147"/>
                  <a:pt x="253" y="145"/>
                  <a:pt x="253" y="144"/>
                </a:cubicBezTo>
                <a:cubicBezTo>
                  <a:pt x="253" y="143"/>
                  <a:pt x="252" y="143"/>
                  <a:pt x="252" y="142"/>
                </a:cubicBezTo>
                <a:cubicBezTo>
                  <a:pt x="252" y="140"/>
                  <a:pt x="254" y="139"/>
                  <a:pt x="254" y="136"/>
                </a:cubicBezTo>
                <a:cubicBezTo>
                  <a:pt x="251" y="135"/>
                  <a:pt x="251" y="135"/>
                  <a:pt x="251" y="135"/>
                </a:cubicBezTo>
                <a:cubicBezTo>
                  <a:pt x="250" y="135"/>
                  <a:pt x="249" y="136"/>
                  <a:pt x="247" y="136"/>
                </a:cubicBezTo>
                <a:cubicBezTo>
                  <a:pt x="246" y="136"/>
                  <a:pt x="246" y="136"/>
                  <a:pt x="245" y="136"/>
                </a:cubicBezTo>
                <a:cubicBezTo>
                  <a:pt x="245" y="134"/>
                  <a:pt x="247" y="134"/>
                  <a:pt x="249" y="133"/>
                </a:cubicBezTo>
                <a:cubicBezTo>
                  <a:pt x="250" y="132"/>
                  <a:pt x="251" y="131"/>
                  <a:pt x="252" y="130"/>
                </a:cubicBezTo>
                <a:cubicBezTo>
                  <a:pt x="253" y="129"/>
                  <a:pt x="254" y="128"/>
                  <a:pt x="254" y="128"/>
                </a:cubicBezTo>
                <a:cubicBezTo>
                  <a:pt x="254" y="127"/>
                  <a:pt x="253" y="126"/>
                  <a:pt x="252" y="126"/>
                </a:cubicBezTo>
                <a:cubicBezTo>
                  <a:pt x="250" y="126"/>
                  <a:pt x="249" y="127"/>
                  <a:pt x="247" y="127"/>
                </a:cubicBezTo>
                <a:cubicBezTo>
                  <a:pt x="244" y="128"/>
                  <a:pt x="243" y="129"/>
                  <a:pt x="240" y="130"/>
                </a:cubicBezTo>
                <a:cubicBezTo>
                  <a:pt x="238" y="131"/>
                  <a:pt x="238" y="131"/>
                  <a:pt x="236" y="132"/>
                </a:cubicBezTo>
                <a:cubicBezTo>
                  <a:pt x="236" y="133"/>
                  <a:pt x="236" y="133"/>
                  <a:pt x="235" y="133"/>
                </a:cubicBezTo>
                <a:cubicBezTo>
                  <a:pt x="231" y="133"/>
                  <a:pt x="231" y="133"/>
                  <a:pt x="231" y="133"/>
                </a:cubicBezTo>
                <a:cubicBezTo>
                  <a:pt x="230" y="133"/>
                  <a:pt x="229" y="134"/>
                  <a:pt x="228" y="134"/>
                </a:cubicBezTo>
                <a:cubicBezTo>
                  <a:pt x="225" y="134"/>
                  <a:pt x="225" y="134"/>
                  <a:pt x="225" y="134"/>
                </a:cubicBezTo>
                <a:cubicBezTo>
                  <a:pt x="224" y="134"/>
                  <a:pt x="223" y="133"/>
                  <a:pt x="222" y="133"/>
                </a:cubicBezTo>
                <a:cubicBezTo>
                  <a:pt x="220" y="132"/>
                  <a:pt x="218" y="132"/>
                  <a:pt x="216" y="132"/>
                </a:cubicBezTo>
                <a:cubicBezTo>
                  <a:pt x="213" y="132"/>
                  <a:pt x="212" y="132"/>
                  <a:pt x="209" y="133"/>
                </a:cubicBezTo>
                <a:cubicBezTo>
                  <a:pt x="208" y="133"/>
                  <a:pt x="207" y="134"/>
                  <a:pt x="206" y="134"/>
                </a:cubicBezTo>
                <a:cubicBezTo>
                  <a:pt x="201" y="134"/>
                  <a:pt x="201" y="134"/>
                  <a:pt x="201" y="134"/>
                </a:cubicBezTo>
                <a:cubicBezTo>
                  <a:pt x="199" y="134"/>
                  <a:pt x="198" y="136"/>
                  <a:pt x="195" y="136"/>
                </a:cubicBezTo>
                <a:cubicBezTo>
                  <a:pt x="192" y="136"/>
                  <a:pt x="190" y="134"/>
                  <a:pt x="186" y="134"/>
                </a:cubicBezTo>
                <a:cubicBezTo>
                  <a:pt x="184" y="134"/>
                  <a:pt x="183" y="135"/>
                  <a:pt x="181" y="137"/>
                </a:cubicBezTo>
                <a:cubicBezTo>
                  <a:pt x="180" y="138"/>
                  <a:pt x="179" y="138"/>
                  <a:pt x="178" y="138"/>
                </a:cubicBezTo>
                <a:cubicBezTo>
                  <a:pt x="176" y="138"/>
                  <a:pt x="175" y="135"/>
                  <a:pt x="173" y="133"/>
                </a:cubicBezTo>
                <a:cubicBezTo>
                  <a:pt x="173" y="132"/>
                  <a:pt x="172" y="131"/>
                  <a:pt x="171" y="131"/>
                </a:cubicBezTo>
                <a:cubicBezTo>
                  <a:pt x="170" y="131"/>
                  <a:pt x="169" y="132"/>
                  <a:pt x="168" y="132"/>
                </a:cubicBezTo>
                <a:cubicBezTo>
                  <a:pt x="165" y="133"/>
                  <a:pt x="163" y="133"/>
                  <a:pt x="160" y="134"/>
                </a:cubicBezTo>
                <a:cubicBezTo>
                  <a:pt x="158" y="135"/>
                  <a:pt x="158" y="137"/>
                  <a:pt x="155" y="137"/>
                </a:cubicBezTo>
                <a:cubicBezTo>
                  <a:pt x="153" y="137"/>
                  <a:pt x="153" y="134"/>
                  <a:pt x="153" y="132"/>
                </a:cubicBezTo>
                <a:cubicBezTo>
                  <a:pt x="152" y="130"/>
                  <a:pt x="151" y="129"/>
                  <a:pt x="149" y="129"/>
                </a:cubicBezTo>
                <a:cubicBezTo>
                  <a:pt x="147" y="128"/>
                  <a:pt x="145" y="127"/>
                  <a:pt x="143" y="126"/>
                </a:cubicBezTo>
                <a:cubicBezTo>
                  <a:pt x="142" y="126"/>
                  <a:pt x="140" y="126"/>
                  <a:pt x="140" y="124"/>
                </a:cubicBezTo>
                <a:cubicBezTo>
                  <a:pt x="140" y="119"/>
                  <a:pt x="144" y="120"/>
                  <a:pt x="138" y="120"/>
                </a:cubicBezTo>
                <a:cubicBezTo>
                  <a:pt x="137" y="120"/>
                  <a:pt x="137" y="119"/>
                  <a:pt x="137" y="118"/>
                </a:cubicBezTo>
                <a:cubicBezTo>
                  <a:pt x="136" y="116"/>
                  <a:pt x="135" y="116"/>
                  <a:pt x="135" y="115"/>
                </a:cubicBezTo>
                <a:cubicBezTo>
                  <a:pt x="135" y="111"/>
                  <a:pt x="135" y="111"/>
                  <a:pt x="135" y="111"/>
                </a:cubicBezTo>
                <a:cubicBezTo>
                  <a:pt x="135" y="110"/>
                  <a:pt x="133" y="109"/>
                  <a:pt x="133" y="108"/>
                </a:cubicBezTo>
                <a:cubicBezTo>
                  <a:pt x="133" y="105"/>
                  <a:pt x="138" y="101"/>
                  <a:pt x="137" y="101"/>
                </a:cubicBezTo>
                <a:cubicBezTo>
                  <a:pt x="136" y="101"/>
                  <a:pt x="135" y="102"/>
                  <a:pt x="134" y="102"/>
                </a:cubicBezTo>
                <a:cubicBezTo>
                  <a:pt x="133" y="102"/>
                  <a:pt x="133" y="102"/>
                  <a:pt x="133" y="102"/>
                </a:cubicBezTo>
                <a:cubicBezTo>
                  <a:pt x="132" y="100"/>
                  <a:pt x="133" y="99"/>
                  <a:pt x="132" y="98"/>
                </a:cubicBezTo>
                <a:cubicBezTo>
                  <a:pt x="132" y="98"/>
                  <a:pt x="131" y="97"/>
                  <a:pt x="131" y="96"/>
                </a:cubicBezTo>
                <a:cubicBezTo>
                  <a:pt x="131" y="95"/>
                  <a:pt x="136" y="92"/>
                  <a:pt x="130" y="92"/>
                </a:cubicBezTo>
                <a:cubicBezTo>
                  <a:pt x="127" y="92"/>
                  <a:pt x="125" y="99"/>
                  <a:pt x="125" y="93"/>
                </a:cubicBezTo>
                <a:cubicBezTo>
                  <a:pt x="125" y="88"/>
                  <a:pt x="124" y="94"/>
                  <a:pt x="121" y="94"/>
                </a:cubicBezTo>
                <a:cubicBezTo>
                  <a:pt x="120" y="94"/>
                  <a:pt x="120" y="94"/>
                  <a:pt x="120" y="93"/>
                </a:cubicBezTo>
                <a:cubicBezTo>
                  <a:pt x="119" y="92"/>
                  <a:pt x="120" y="91"/>
                  <a:pt x="119" y="91"/>
                </a:cubicBezTo>
                <a:cubicBezTo>
                  <a:pt x="118" y="90"/>
                  <a:pt x="117" y="91"/>
                  <a:pt x="115" y="90"/>
                </a:cubicBezTo>
                <a:cubicBezTo>
                  <a:pt x="114" y="90"/>
                  <a:pt x="113" y="90"/>
                  <a:pt x="111" y="89"/>
                </a:cubicBezTo>
                <a:cubicBezTo>
                  <a:pt x="110" y="89"/>
                  <a:pt x="109" y="87"/>
                  <a:pt x="107" y="87"/>
                </a:cubicBezTo>
                <a:cubicBezTo>
                  <a:pt x="106" y="87"/>
                  <a:pt x="105" y="88"/>
                  <a:pt x="104" y="89"/>
                </a:cubicBezTo>
                <a:cubicBezTo>
                  <a:pt x="104" y="89"/>
                  <a:pt x="104" y="90"/>
                  <a:pt x="104" y="90"/>
                </a:cubicBezTo>
                <a:cubicBezTo>
                  <a:pt x="103" y="90"/>
                  <a:pt x="102" y="89"/>
                  <a:pt x="102" y="88"/>
                </a:cubicBezTo>
                <a:cubicBezTo>
                  <a:pt x="101" y="87"/>
                  <a:pt x="100" y="87"/>
                  <a:pt x="100" y="85"/>
                </a:cubicBezTo>
                <a:cubicBezTo>
                  <a:pt x="100" y="84"/>
                  <a:pt x="100" y="84"/>
                  <a:pt x="100" y="83"/>
                </a:cubicBezTo>
                <a:cubicBezTo>
                  <a:pt x="100" y="83"/>
                  <a:pt x="100" y="83"/>
                  <a:pt x="100" y="82"/>
                </a:cubicBezTo>
                <a:cubicBezTo>
                  <a:pt x="98" y="82"/>
                  <a:pt x="98" y="82"/>
                  <a:pt x="98" y="82"/>
                </a:cubicBezTo>
                <a:cubicBezTo>
                  <a:pt x="96" y="82"/>
                  <a:pt x="95" y="82"/>
                  <a:pt x="94" y="82"/>
                </a:cubicBezTo>
                <a:cubicBezTo>
                  <a:pt x="95" y="84"/>
                  <a:pt x="96" y="84"/>
                  <a:pt x="96" y="86"/>
                </a:cubicBezTo>
                <a:cubicBezTo>
                  <a:pt x="96" y="87"/>
                  <a:pt x="95" y="87"/>
                  <a:pt x="94" y="87"/>
                </a:cubicBezTo>
                <a:cubicBezTo>
                  <a:pt x="92" y="88"/>
                  <a:pt x="92" y="90"/>
                  <a:pt x="89" y="90"/>
                </a:cubicBezTo>
                <a:cubicBezTo>
                  <a:pt x="89" y="90"/>
                  <a:pt x="88" y="90"/>
                  <a:pt x="87" y="89"/>
                </a:cubicBezTo>
                <a:cubicBezTo>
                  <a:pt x="87" y="88"/>
                  <a:pt x="87" y="88"/>
                  <a:pt x="87" y="88"/>
                </a:cubicBezTo>
                <a:cubicBezTo>
                  <a:pt x="85" y="87"/>
                  <a:pt x="83" y="87"/>
                  <a:pt x="81" y="87"/>
                </a:cubicBezTo>
                <a:cubicBezTo>
                  <a:pt x="79" y="87"/>
                  <a:pt x="78" y="87"/>
                  <a:pt x="77" y="87"/>
                </a:cubicBezTo>
                <a:cubicBezTo>
                  <a:pt x="75" y="87"/>
                  <a:pt x="75" y="86"/>
                  <a:pt x="75" y="84"/>
                </a:cubicBezTo>
                <a:cubicBezTo>
                  <a:pt x="75" y="83"/>
                  <a:pt x="76" y="82"/>
                  <a:pt x="77" y="80"/>
                </a:cubicBezTo>
                <a:cubicBezTo>
                  <a:pt x="77" y="79"/>
                  <a:pt x="78" y="78"/>
                  <a:pt x="78" y="77"/>
                </a:cubicBezTo>
                <a:cubicBezTo>
                  <a:pt x="78" y="76"/>
                  <a:pt x="78" y="75"/>
                  <a:pt x="78" y="75"/>
                </a:cubicBezTo>
                <a:cubicBezTo>
                  <a:pt x="79" y="74"/>
                  <a:pt x="80" y="74"/>
                  <a:pt x="81" y="74"/>
                </a:cubicBezTo>
                <a:cubicBezTo>
                  <a:pt x="84" y="74"/>
                  <a:pt x="85" y="73"/>
                  <a:pt x="87" y="73"/>
                </a:cubicBezTo>
                <a:cubicBezTo>
                  <a:pt x="88" y="72"/>
                  <a:pt x="89" y="71"/>
                  <a:pt x="89" y="70"/>
                </a:cubicBezTo>
                <a:cubicBezTo>
                  <a:pt x="90" y="68"/>
                  <a:pt x="91" y="67"/>
                  <a:pt x="92" y="65"/>
                </a:cubicBezTo>
                <a:cubicBezTo>
                  <a:pt x="94" y="60"/>
                  <a:pt x="94" y="57"/>
                  <a:pt x="96" y="52"/>
                </a:cubicBezTo>
                <a:cubicBezTo>
                  <a:pt x="97" y="50"/>
                  <a:pt x="97" y="49"/>
                  <a:pt x="98" y="48"/>
                </a:cubicBezTo>
                <a:cubicBezTo>
                  <a:pt x="99" y="46"/>
                  <a:pt x="101" y="46"/>
                  <a:pt x="102" y="45"/>
                </a:cubicBezTo>
                <a:cubicBezTo>
                  <a:pt x="104" y="44"/>
                  <a:pt x="105" y="43"/>
                  <a:pt x="107" y="42"/>
                </a:cubicBezTo>
                <a:cubicBezTo>
                  <a:pt x="108" y="43"/>
                  <a:pt x="108" y="45"/>
                  <a:pt x="110" y="45"/>
                </a:cubicBezTo>
                <a:cubicBezTo>
                  <a:pt x="113" y="45"/>
                  <a:pt x="114" y="43"/>
                  <a:pt x="117" y="42"/>
                </a:cubicBezTo>
                <a:cubicBezTo>
                  <a:pt x="121" y="41"/>
                  <a:pt x="124" y="41"/>
                  <a:pt x="128" y="39"/>
                </a:cubicBezTo>
                <a:cubicBezTo>
                  <a:pt x="131" y="38"/>
                  <a:pt x="131" y="36"/>
                  <a:pt x="133" y="34"/>
                </a:cubicBezTo>
                <a:cubicBezTo>
                  <a:pt x="136" y="32"/>
                  <a:pt x="137" y="32"/>
                  <a:pt x="139" y="31"/>
                </a:cubicBezTo>
                <a:cubicBezTo>
                  <a:pt x="141" y="30"/>
                  <a:pt x="142" y="28"/>
                  <a:pt x="143" y="27"/>
                </a:cubicBezTo>
                <a:cubicBezTo>
                  <a:pt x="144" y="25"/>
                  <a:pt x="146" y="25"/>
                  <a:pt x="148" y="24"/>
                </a:cubicBezTo>
                <a:cubicBezTo>
                  <a:pt x="150" y="23"/>
                  <a:pt x="151" y="22"/>
                  <a:pt x="154" y="22"/>
                </a:cubicBezTo>
                <a:cubicBezTo>
                  <a:pt x="155" y="21"/>
                  <a:pt x="155" y="21"/>
                  <a:pt x="156" y="21"/>
                </a:cubicBezTo>
                <a:cubicBezTo>
                  <a:pt x="161" y="20"/>
                  <a:pt x="163" y="19"/>
                  <a:pt x="168" y="19"/>
                </a:cubicBezTo>
                <a:cubicBezTo>
                  <a:pt x="173" y="19"/>
                  <a:pt x="176" y="20"/>
                  <a:pt x="181" y="22"/>
                </a:cubicBezTo>
                <a:cubicBezTo>
                  <a:pt x="185" y="24"/>
                  <a:pt x="188" y="26"/>
                  <a:pt x="193" y="26"/>
                </a:cubicBezTo>
                <a:cubicBezTo>
                  <a:pt x="194" y="26"/>
                  <a:pt x="195" y="26"/>
                  <a:pt x="196" y="26"/>
                </a:cubicBezTo>
                <a:cubicBezTo>
                  <a:pt x="197" y="26"/>
                  <a:pt x="198" y="26"/>
                  <a:pt x="198" y="27"/>
                </a:cubicBezTo>
                <a:cubicBezTo>
                  <a:pt x="199" y="27"/>
                  <a:pt x="199" y="28"/>
                  <a:pt x="200" y="29"/>
                </a:cubicBezTo>
                <a:cubicBezTo>
                  <a:pt x="204" y="31"/>
                  <a:pt x="206" y="32"/>
                  <a:pt x="210" y="33"/>
                </a:cubicBezTo>
                <a:cubicBezTo>
                  <a:pt x="211" y="34"/>
                  <a:pt x="212" y="35"/>
                  <a:pt x="213" y="36"/>
                </a:cubicBezTo>
                <a:cubicBezTo>
                  <a:pt x="215" y="37"/>
                  <a:pt x="216" y="38"/>
                  <a:pt x="217" y="39"/>
                </a:cubicBezTo>
                <a:cubicBezTo>
                  <a:pt x="219" y="41"/>
                  <a:pt x="219" y="42"/>
                  <a:pt x="221" y="42"/>
                </a:cubicBezTo>
                <a:cubicBezTo>
                  <a:pt x="224" y="42"/>
                  <a:pt x="224" y="42"/>
                  <a:pt x="224" y="42"/>
                </a:cubicBezTo>
                <a:cubicBezTo>
                  <a:pt x="227" y="42"/>
                  <a:pt x="228" y="43"/>
                  <a:pt x="231" y="43"/>
                </a:cubicBezTo>
                <a:cubicBezTo>
                  <a:pt x="232" y="43"/>
                  <a:pt x="233" y="42"/>
                  <a:pt x="234" y="42"/>
                </a:cubicBezTo>
                <a:cubicBezTo>
                  <a:pt x="236" y="42"/>
                  <a:pt x="237" y="44"/>
                  <a:pt x="239" y="44"/>
                </a:cubicBezTo>
                <a:cubicBezTo>
                  <a:pt x="241" y="44"/>
                  <a:pt x="241" y="44"/>
                  <a:pt x="241" y="44"/>
                </a:cubicBezTo>
                <a:cubicBezTo>
                  <a:pt x="243" y="44"/>
                  <a:pt x="243" y="43"/>
                  <a:pt x="244" y="43"/>
                </a:cubicBezTo>
                <a:cubicBezTo>
                  <a:pt x="247" y="43"/>
                  <a:pt x="247" y="45"/>
                  <a:pt x="249" y="46"/>
                </a:cubicBezTo>
                <a:cubicBezTo>
                  <a:pt x="252" y="47"/>
                  <a:pt x="254" y="47"/>
                  <a:pt x="257" y="47"/>
                </a:cubicBezTo>
                <a:cubicBezTo>
                  <a:pt x="259" y="48"/>
                  <a:pt x="260" y="48"/>
                  <a:pt x="261" y="50"/>
                </a:cubicBezTo>
                <a:cubicBezTo>
                  <a:pt x="263" y="52"/>
                  <a:pt x="262" y="54"/>
                  <a:pt x="263" y="57"/>
                </a:cubicBezTo>
                <a:cubicBezTo>
                  <a:pt x="263" y="60"/>
                  <a:pt x="264" y="61"/>
                  <a:pt x="265" y="64"/>
                </a:cubicBezTo>
                <a:cubicBezTo>
                  <a:pt x="265" y="67"/>
                  <a:pt x="265" y="68"/>
                  <a:pt x="267" y="70"/>
                </a:cubicBezTo>
                <a:cubicBezTo>
                  <a:pt x="269" y="72"/>
                  <a:pt x="271" y="73"/>
                  <a:pt x="272" y="75"/>
                </a:cubicBezTo>
                <a:cubicBezTo>
                  <a:pt x="273" y="77"/>
                  <a:pt x="274" y="78"/>
                  <a:pt x="274" y="80"/>
                </a:cubicBezTo>
                <a:cubicBezTo>
                  <a:pt x="274" y="82"/>
                  <a:pt x="273" y="83"/>
                  <a:pt x="272" y="84"/>
                </a:cubicBezTo>
                <a:cubicBezTo>
                  <a:pt x="272" y="87"/>
                  <a:pt x="272" y="89"/>
                  <a:pt x="272" y="91"/>
                </a:cubicBezTo>
                <a:cubicBezTo>
                  <a:pt x="271" y="93"/>
                  <a:pt x="270" y="93"/>
                  <a:pt x="269" y="95"/>
                </a:cubicBezTo>
                <a:cubicBezTo>
                  <a:pt x="268" y="96"/>
                  <a:pt x="268" y="96"/>
                  <a:pt x="267" y="97"/>
                </a:cubicBezTo>
                <a:cubicBezTo>
                  <a:pt x="266" y="98"/>
                  <a:pt x="264" y="98"/>
                  <a:pt x="264" y="100"/>
                </a:cubicBezTo>
                <a:cubicBezTo>
                  <a:pt x="264" y="102"/>
                  <a:pt x="264" y="102"/>
                  <a:pt x="264" y="104"/>
                </a:cubicBezTo>
                <a:cubicBezTo>
                  <a:pt x="265" y="108"/>
                  <a:pt x="265" y="110"/>
                  <a:pt x="266" y="114"/>
                </a:cubicBezTo>
                <a:cubicBezTo>
                  <a:pt x="267" y="115"/>
                  <a:pt x="267" y="116"/>
                  <a:pt x="267" y="117"/>
                </a:cubicBezTo>
                <a:cubicBezTo>
                  <a:pt x="267" y="120"/>
                  <a:pt x="267" y="120"/>
                  <a:pt x="267" y="120"/>
                </a:cubicBezTo>
                <a:cubicBezTo>
                  <a:pt x="267" y="123"/>
                  <a:pt x="265" y="124"/>
                  <a:pt x="265" y="127"/>
                </a:cubicBezTo>
                <a:cubicBezTo>
                  <a:pt x="265" y="130"/>
                  <a:pt x="267" y="131"/>
                  <a:pt x="268" y="134"/>
                </a:cubicBezTo>
                <a:cubicBezTo>
                  <a:pt x="269" y="136"/>
                  <a:pt x="269" y="137"/>
                  <a:pt x="269" y="139"/>
                </a:cubicBezTo>
                <a:cubicBezTo>
                  <a:pt x="269" y="141"/>
                  <a:pt x="269" y="142"/>
                  <a:pt x="270" y="143"/>
                </a:cubicBezTo>
                <a:cubicBezTo>
                  <a:pt x="272" y="146"/>
                  <a:pt x="275" y="146"/>
                  <a:pt x="277" y="149"/>
                </a:cubicBezTo>
                <a:cubicBezTo>
                  <a:pt x="279" y="153"/>
                  <a:pt x="280" y="156"/>
                  <a:pt x="282" y="161"/>
                </a:cubicBezTo>
                <a:cubicBezTo>
                  <a:pt x="283" y="163"/>
                  <a:pt x="284" y="165"/>
                  <a:pt x="285" y="167"/>
                </a:cubicBezTo>
                <a:cubicBezTo>
                  <a:pt x="286" y="169"/>
                  <a:pt x="286" y="171"/>
                  <a:pt x="288" y="171"/>
                </a:cubicBezTo>
                <a:cubicBezTo>
                  <a:pt x="289" y="171"/>
                  <a:pt x="290" y="170"/>
                  <a:pt x="290" y="169"/>
                </a:cubicBezTo>
                <a:cubicBezTo>
                  <a:pt x="290" y="167"/>
                  <a:pt x="289" y="167"/>
                  <a:pt x="288" y="165"/>
                </a:cubicBezTo>
                <a:cubicBezTo>
                  <a:pt x="287" y="162"/>
                  <a:pt x="287" y="159"/>
                  <a:pt x="287" y="155"/>
                </a:cubicBezTo>
                <a:cubicBezTo>
                  <a:pt x="287" y="152"/>
                  <a:pt x="287" y="152"/>
                  <a:pt x="287" y="152"/>
                </a:cubicBezTo>
                <a:cubicBezTo>
                  <a:pt x="287" y="151"/>
                  <a:pt x="288" y="151"/>
                  <a:pt x="289" y="151"/>
                </a:cubicBezTo>
                <a:cubicBezTo>
                  <a:pt x="290" y="151"/>
                  <a:pt x="290" y="150"/>
                  <a:pt x="290" y="150"/>
                </a:cubicBezTo>
                <a:cubicBezTo>
                  <a:pt x="293" y="150"/>
                  <a:pt x="294" y="150"/>
                  <a:pt x="297" y="151"/>
                </a:cubicBezTo>
                <a:cubicBezTo>
                  <a:pt x="298" y="152"/>
                  <a:pt x="298" y="154"/>
                  <a:pt x="298" y="156"/>
                </a:cubicBezTo>
                <a:cubicBezTo>
                  <a:pt x="298" y="165"/>
                  <a:pt x="298" y="165"/>
                  <a:pt x="298" y="165"/>
                </a:cubicBezTo>
                <a:cubicBezTo>
                  <a:pt x="298" y="166"/>
                  <a:pt x="298" y="166"/>
                  <a:pt x="299" y="167"/>
                </a:cubicBezTo>
                <a:cubicBezTo>
                  <a:pt x="299" y="169"/>
                  <a:pt x="299" y="170"/>
                  <a:pt x="299" y="173"/>
                </a:cubicBezTo>
                <a:cubicBezTo>
                  <a:pt x="300" y="175"/>
                  <a:pt x="300" y="179"/>
                  <a:pt x="303" y="179"/>
                </a:cubicBezTo>
                <a:cubicBezTo>
                  <a:pt x="303" y="179"/>
                  <a:pt x="303" y="179"/>
                  <a:pt x="303" y="179"/>
                </a:cubicBezTo>
                <a:cubicBezTo>
                  <a:pt x="303" y="182"/>
                  <a:pt x="304" y="185"/>
                  <a:pt x="303" y="188"/>
                </a:cubicBezTo>
                <a:cubicBezTo>
                  <a:pt x="302" y="191"/>
                  <a:pt x="300" y="193"/>
                  <a:pt x="300" y="197"/>
                </a:cubicBezTo>
                <a:cubicBezTo>
                  <a:pt x="300" y="202"/>
                  <a:pt x="300" y="205"/>
                  <a:pt x="302" y="210"/>
                </a:cubicBezTo>
                <a:cubicBezTo>
                  <a:pt x="302" y="211"/>
                  <a:pt x="303" y="212"/>
                  <a:pt x="304" y="214"/>
                </a:cubicBezTo>
                <a:cubicBezTo>
                  <a:pt x="305" y="217"/>
                  <a:pt x="305" y="220"/>
                  <a:pt x="307" y="224"/>
                </a:cubicBezTo>
                <a:cubicBezTo>
                  <a:pt x="309" y="228"/>
                  <a:pt x="311" y="231"/>
                  <a:pt x="311" y="236"/>
                </a:cubicBezTo>
                <a:cubicBezTo>
                  <a:pt x="307" y="236"/>
                  <a:pt x="305" y="235"/>
                  <a:pt x="300" y="236"/>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9" name="Freeform 10"/>
          <p:cNvSpPr>
            <a:spLocks noEditPoints="1"/>
          </p:cNvSpPr>
          <p:nvPr/>
        </p:nvSpPr>
        <p:spPr bwMode="auto">
          <a:xfrm>
            <a:off x="6990978" y="2513874"/>
            <a:ext cx="938496" cy="865583"/>
          </a:xfrm>
          <a:custGeom>
            <a:avLst/>
            <a:gdLst/>
            <a:ahLst/>
            <a:cxnLst>
              <a:cxn ang="0">
                <a:pos x="314" y="170"/>
              </a:cxn>
              <a:cxn ang="0">
                <a:pos x="303" y="156"/>
              </a:cxn>
              <a:cxn ang="0">
                <a:pos x="236" y="28"/>
              </a:cxn>
              <a:cxn ang="0">
                <a:pos x="259" y="22"/>
              </a:cxn>
              <a:cxn ang="0">
                <a:pos x="245" y="6"/>
              </a:cxn>
              <a:cxn ang="0">
                <a:pos x="184" y="256"/>
              </a:cxn>
              <a:cxn ang="0">
                <a:pos x="213" y="260"/>
              </a:cxn>
              <a:cxn ang="0">
                <a:pos x="232" y="259"/>
              </a:cxn>
              <a:cxn ang="0">
                <a:pos x="205" y="239"/>
              </a:cxn>
              <a:cxn ang="0">
                <a:pos x="202" y="234"/>
              </a:cxn>
              <a:cxn ang="0">
                <a:pos x="194" y="228"/>
              </a:cxn>
              <a:cxn ang="0">
                <a:pos x="187" y="195"/>
              </a:cxn>
              <a:cxn ang="0">
                <a:pos x="199" y="204"/>
              </a:cxn>
              <a:cxn ang="0">
                <a:pos x="212" y="201"/>
              </a:cxn>
              <a:cxn ang="0">
                <a:pos x="200" y="189"/>
              </a:cxn>
              <a:cxn ang="0">
                <a:pos x="190" y="181"/>
              </a:cxn>
              <a:cxn ang="0">
                <a:pos x="172" y="199"/>
              </a:cxn>
              <a:cxn ang="0">
                <a:pos x="179" y="206"/>
              </a:cxn>
              <a:cxn ang="0">
                <a:pos x="189" y="153"/>
              </a:cxn>
              <a:cxn ang="0">
                <a:pos x="168" y="173"/>
              </a:cxn>
              <a:cxn ang="0">
                <a:pos x="177" y="184"/>
              </a:cxn>
              <a:cxn ang="0">
                <a:pos x="173" y="172"/>
              </a:cxn>
              <a:cxn ang="0">
                <a:pos x="206" y="174"/>
              </a:cxn>
              <a:cxn ang="0">
                <a:pos x="201" y="141"/>
              </a:cxn>
              <a:cxn ang="0">
                <a:pos x="194" y="120"/>
              </a:cxn>
              <a:cxn ang="0">
                <a:pos x="187" y="95"/>
              </a:cxn>
              <a:cxn ang="0">
                <a:pos x="190" y="74"/>
              </a:cxn>
              <a:cxn ang="0">
                <a:pos x="203" y="42"/>
              </a:cxn>
              <a:cxn ang="0">
                <a:pos x="224" y="27"/>
              </a:cxn>
              <a:cxn ang="0">
                <a:pos x="213" y="48"/>
              </a:cxn>
              <a:cxn ang="0">
                <a:pos x="215" y="90"/>
              </a:cxn>
              <a:cxn ang="0">
                <a:pos x="206" y="108"/>
              </a:cxn>
              <a:cxn ang="0">
                <a:pos x="221" y="94"/>
              </a:cxn>
              <a:cxn ang="0">
                <a:pos x="238" y="71"/>
              </a:cxn>
              <a:cxn ang="0">
                <a:pos x="266" y="76"/>
              </a:cxn>
              <a:cxn ang="0">
                <a:pos x="250" y="101"/>
              </a:cxn>
              <a:cxn ang="0">
                <a:pos x="237" y="116"/>
              </a:cxn>
              <a:cxn ang="0">
                <a:pos x="262" y="127"/>
              </a:cxn>
              <a:cxn ang="0">
                <a:pos x="241" y="134"/>
              </a:cxn>
              <a:cxn ang="0">
                <a:pos x="216" y="144"/>
              </a:cxn>
              <a:cxn ang="0">
                <a:pos x="222" y="175"/>
              </a:cxn>
              <a:cxn ang="0">
                <a:pos x="245" y="211"/>
              </a:cxn>
              <a:cxn ang="0">
                <a:pos x="228" y="202"/>
              </a:cxn>
              <a:cxn ang="0">
                <a:pos x="231" y="16"/>
              </a:cxn>
              <a:cxn ang="0">
                <a:pos x="206" y="27"/>
              </a:cxn>
              <a:cxn ang="0">
                <a:pos x="2" y="265"/>
              </a:cxn>
              <a:cxn ang="0">
                <a:pos x="22" y="257"/>
              </a:cxn>
              <a:cxn ang="0">
                <a:pos x="51" y="261"/>
              </a:cxn>
              <a:cxn ang="0">
                <a:pos x="58" y="262"/>
              </a:cxn>
              <a:cxn ang="0">
                <a:pos x="39" y="275"/>
              </a:cxn>
              <a:cxn ang="0">
                <a:pos x="0" y="267"/>
              </a:cxn>
              <a:cxn ang="0">
                <a:pos x="98" y="265"/>
              </a:cxn>
              <a:cxn ang="0">
                <a:pos x="91" y="272"/>
              </a:cxn>
              <a:cxn ang="0">
                <a:pos x="66" y="271"/>
              </a:cxn>
              <a:cxn ang="0">
                <a:pos x="95" y="291"/>
              </a:cxn>
              <a:cxn ang="0">
                <a:pos x="94" y="279"/>
              </a:cxn>
            </a:cxnLst>
            <a:rect l="0" t="0" r="r" b="b"/>
            <a:pathLst>
              <a:path w="316" h="291">
                <a:moveTo>
                  <a:pt x="303" y="156"/>
                </a:moveTo>
                <a:cubicBezTo>
                  <a:pt x="303" y="156"/>
                  <a:pt x="302" y="156"/>
                  <a:pt x="302" y="157"/>
                </a:cubicBezTo>
                <a:cubicBezTo>
                  <a:pt x="302" y="160"/>
                  <a:pt x="304" y="162"/>
                  <a:pt x="307" y="164"/>
                </a:cubicBezTo>
                <a:cubicBezTo>
                  <a:pt x="309" y="167"/>
                  <a:pt x="310" y="170"/>
                  <a:pt x="314" y="170"/>
                </a:cubicBezTo>
                <a:cubicBezTo>
                  <a:pt x="316" y="170"/>
                  <a:pt x="316" y="170"/>
                  <a:pt x="316" y="170"/>
                </a:cubicBezTo>
                <a:cubicBezTo>
                  <a:pt x="316" y="168"/>
                  <a:pt x="316" y="168"/>
                  <a:pt x="316" y="168"/>
                </a:cubicBezTo>
                <a:cubicBezTo>
                  <a:pt x="316" y="165"/>
                  <a:pt x="312" y="165"/>
                  <a:pt x="310" y="163"/>
                </a:cubicBezTo>
                <a:cubicBezTo>
                  <a:pt x="307" y="160"/>
                  <a:pt x="306" y="157"/>
                  <a:pt x="303" y="156"/>
                </a:cubicBezTo>
                <a:close/>
                <a:moveTo>
                  <a:pt x="245" y="6"/>
                </a:moveTo>
                <a:cubicBezTo>
                  <a:pt x="242" y="9"/>
                  <a:pt x="240" y="11"/>
                  <a:pt x="238" y="15"/>
                </a:cubicBezTo>
                <a:cubicBezTo>
                  <a:pt x="236" y="24"/>
                  <a:pt x="236" y="16"/>
                  <a:pt x="236" y="23"/>
                </a:cubicBezTo>
                <a:cubicBezTo>
                  <a:pt x="236" y="28"/>
                  <a:pt x="236" y="28"/>
                  <a:pt x="236" y="28"/>
                </a:cubicBezTo>
                <a:cubicBezTo>
                  <a:pt x="236" y="39"/>
                  <a:pt x="240" y="33"/>
                  <a:pt x="244" y="33"/>
                </a:cubicBezTo>
                <a:cubicBezTo>
                  <a:pt x="247" y="33"/>
                  <a:pt x="248" y="34"/>
                  <a:pt x="251" y="34"/>
                </a:cubicBezTo>
                <a:cubicBezTo>
                  <a:pt x="254" y="34"/>
                  <a:pt x="254" y="31"/>
                  <a:pt x="255" y="29"/>
                </a:cubicBezTo>
                <a:cubicBezTo>
                  <a:pt x="257" y="26"/>
                  <a:pt x="259" y="25"/>
                  <a:pt x="259" y="22"/>
                </a:cubicBezTo>
                <a:cubicBezTo>
                  <a:pt x="260" y="20"/>
                  <a:pt x="260" y="18"/>
                  <a:pt x="261" y="16"/>
                </a:cubicBezTo>
                <a:cubicBezTo>
                  <a:pt x="262" y="14"/>
                  <a:pt x="263" y="13"/>
                  <a:pt x="263" y="10"/>
                </a:cubicBezTo>
                <a:cubicBezTo>
                  <a:pt x="263" y="8"/>
                  <a:pt x="262" y="8"/>
                  <a:pt x="261" y="7"/>
                </a:cubicBezTo>
                <a:cubicBezTo>
                  <a:pt x="252" y="1"/>
                  <a:pt x="251" y="0"/>
                  <a:pt x="245" y="6"/>
                </a:cubicBezTo>
                <a:close/>
                <a:moveTo>
                  <a:pt x="200" y="238"/>
                </a:moveTo>
                <a:cubicBezTo>
                  <a:pt x="198" y="239"/>
                  <a:pt x="197" y="240"/>
                  <a:pt x="196" y="241"/>
                </a:cubicBezTo>
                <a:cubicBezTo>
                  <a:pt x="193" y="243"/>
                  <a:pt x="191" y="244"/>
                  <a:pt x="187" y="243"/>
                </a:cubicBezTo>
                <a:cubicBezTo>
                  <a:pt x="186" y="248"/>
                  <a:pt x="184" y="251"/>
                  <a:pt x="184" y="256"/>
                </a:cubicBezTo>
                <a:cubicBezTo>
                  <a:pt x="184" y="258"/>
                  <a:pt x="187" y="258"/>
                  <a:pt x="188" y="260"/>
                </a:cubicBezTo>
                <a:cubicBezTo>
                  <a:pt x="191" y="261"/>
                  <a:pt x="192" y="264"/>
                  <a:pt x="195" y="264"/>
                </a:cubicBezTo>
                <a:cubicBezTo>
                  <a:pt x="200" y="264"/>
                  <a:pt x="203" y="260"/>
                  <a:pt x="208" y="260"/>
                </a:cubicBezTo>
                <a:cubicBezTo>
                  <a:pt x="213" y="260"/>
                  <a:pt x="213" y="260"/>
                  <a:pt x="213" y="260"/>
                </a:cubicBezTo>
                <a:cubicBezTo>
                  <a:pt x="215" y="260"/>
                  <a:pt x="216" y="259"/>
                  <a:pt x="218" y="259"/>
                </a:cubicBezTo>
                <a:cubicBezTo>
                  <a:pt x="222" y="259"/>
                  <a:pt x="224" y="262"/>
                  <a:pt x="228" y="262"/>
                </a:cubicBezTo>
                <a:cubicBezTo>
                  <a:pt x="232" y="262"/>
                  <a:pt x="232" y="262"/>
                  <a:pt x="232" y="262"/>
                </a:cubicBezTo>
                <a:cubicBezTo>
                  <a:pt x="232" y="259"/>
                  <a:pt x="232" y="259"/>
                  <a:pt x="232" y="259"/>
                </a:cubicBezTo>
                <a:cubicBezTo>
                  <a:pt x="232" y="254"/>
                  <a:pt x="228" y="251"/>
                  <a:pt x="224" y="250"/>
                </a:cubicBezTo>
                <a:cubicBezTo>
                  <a:pt x="221" y="249"/>
                  <a:pt x="221" y="246"/>
                  <a:pt x="218" y="245"/>
                </a:cubicBezTo>
                <a:cubicBezTo>
                  <a:pt x="215" y="244"/>
                  <a:pt x="213" y="244"/>
                  <a:pt x="211" y="243"/>
                </a:cubicBezTo>
                <a:cubicBezTo>
                  <a:pt x="208" y="243"/>
                  <a:pt x="208" y="240"/>
                  <a:pt x="205" y="239"/>
                </a:cubicBezTo>
                <a:cubicBezTo>
                  <a:pt x="200" y="238"/>
                  <a:pt x="200" y="238"/>
                  <a:pt x="200" y="238"/>
                </a:cubicBezTo>
                <a:close/>
                <a:moveTo>
                  <a:pt x="194" y="228"/>
                </a:moveTo>
                <a:cubicBezTo>
                  <a:pt x="192" y="228"/>
                  <a:pt x="192" y="230"/>
                  <a:pt x="191" y="232"/>
                </a:cubicBezTo>
                <a:cubicBezTo>
                  <a:pt x="195" y="234"/>
                  <a:pt x="198" y="233"/>
                  <a:pt x="202" y="234"/>
                </a:cubicBezTo>
                <a:cubicBezTo>
                  <a:pt x="203" y="233"/>
                  <a:pt x="203" y="233"/>
                  <a:pt x="203" y="233"/>
                </a:cubicBezTo>
                <a:cubicBezTo>
                  <a:pt x="203" y="232"/>
                  <a:pt x="203" y="232"/>
                  <a:pt x="203" y="232"/>
                </a:cubicBezTo>
                <a:cubicBezTo>
                  <a:pt x="200" y="232"/>
                  <a:pt x="199" y="232"/>
                  <a:pt x="197" y="230"/>
                </a:cubicBezTo>
                <a:cubicBezTo>
                  <a:pt x="196" y="229"/>
                  <a:pt x="195" y="228"/>
                  <a:pt x="194" y="228"/>
                </a:cubicBezTo>
                <a:close/>
                <a:moveTo>
                  <a:pt x="185" y="177"/>
                </a:moveTo>
                <a:cubicBezTo>
                  <a:pt x="182" y="177"/>
                  <a:pt x="181" y="180"/>
                  <a:pt x="181" y="182"/>
                </a:cubicBezTo>
                <a:cubicBezTo>
                  <a:pt x="180" y="184"/>
                  <a:pt x="179" y="185"/>
                  <a:pt x="179" y="187"/>
                </a:cubicBezTo>
                <a:cubicBezTo>
                  <a:pt x="179" y="191"/>
                  <a:pt x="183" y="192"/>
                  <a:pt x="187" y="195"/>
                </a:cubicBezTo>
                <a:cubicBezTo>
                  <a:pt x="188" y="196"/>
                  <a:pt x="189" y="196"/>
                  <a:pt x="189" y="198"/>
                </a:cubicBezTo>
                <a:cubicBezTo>
                  <a:pt x="189" y="199"/>
                  <a:pt x="188" y="200"/>
                  <a:pt x="188" y="202"/>
                </a:cubicBezTo>
                <a:cubicBezTo>
                  <a:pt x="188" y="204"/>
                  <a:pt x="191" y="206"/>
                  <a:pt x="193" y="206"/>
                </a:cubicBezTo>
                <a:cubicBezTo>
                  <a:pt x="196" y="206"/>
                  <a:pt x="197" y="204"/>
                  <a:pt x="199" y="204"/>
                </a:cubicBezTo>
                <a:cubicBezTo>
                  <a:pt x="200" y="204"/>
                  <a:pt x="201" y="206"/>
                  <a:pt x="201" y="207"/>
                </a:cubicBezTo>
                <a:cubicBezTo>
                  <a:pt x="203" y="209"/>
                  <a:pt x="205" y="211"/>
                  <a:pt x="207" y="211"/>
                </a:cubicBezTo>
                <a:cubicBezTo>
                  <a:pt x="212" y="211"/>
                  <a:pt x="215" y="207"/>
                  <a:pt x="215" y="203"/>
                </a:cubicBezTo>
                <a:cubicBezTo>
                  <a:pt x="215" y="202"/>
                  <a:pt x="213" y="201"/>
                  <a:pt x="212" y="201"/>
                </a:cubicBezTo>
                <a:cubicBezTo>
                  <a:pt x="210" y="200"/>
                  <a:pt x="210" y="200"/>
                  <a:pt x="208" y="199"/>
                </a:cubicBezTo>
                <a:cubicBezTo>
                  <a:pt x="206" y="199"/>
                  <a:pt x="204" y="201"/>
                  <a:pt x="202" y="199"/>
                </a:cubicBezTo>
                <a:cubicBezTo>
                  <a:pt x="199" y="198"/>
                  <a:pt x="198" y="196"/>
                  <a:pt x="197" y="193"/>
                </a:cubicBezTo>
                <a:cubicBezTo>
                  <a:pt x="199" y="192"/>
                  <a:pt x="199" y="191"/>
                  <a:pt x="200" y="189"/>
                </a:cubicBezTo>
                <a:cubicBezTo>
                  <a:pt x="201" y="188"/>
                  <a:pt x="202" y="187"/>
                  <a:pt x="202" y="186"/>
                </a:cubicBezTo>
                <a:cubicBezTo>
                  <a:pt x="202" y="184"/>
                  <a:pt x="199" y="183"/>
                  <a:pt x="198" y="181"/>
                </a:cubicBezTo>
                <a:cubicBezTo>
                  <a:pt x="196" y="179"/>
                  <a:pt x="196" y="177"/>
                  <a:pt x="194" y="176"/>
                </a:cubicBezTo>
                <a:cubicBezTo>
                  <a:pt x="193" y="178"/>
                  <a:pt x="192" y="179"/>
                  <a:pt x="190" y="181"/>
                </a:cubicBezTo>
                <a:cubicBezTo>
                  <a:pt x="189" y="181"/>
                  <a:pt x="189" y="182"/>
                  <a:pt x="188" y="182"/>
                </a:cubicBezTo>
                <a:cubicBezTo>
                  <a:pt x="186" y="182"/>
                  <a:pt x="186" y="179"/>
                  <a:pt x="185" y="177"/>
                </a:cubicBezTo>
                <a:close/>
                <a:moveTo>
                  <a:pt x="170" y="202"/>
                </a:moveTo>
                <a:cubicBezTo>
                  <a:pt x="170" y="201"/>
                  <a:pt x="172" y="200"/>
                  <a:pt x="172" y="199"/>
                </a:cubicBezTo>
                <a:cubicBezTo>
                  <a:pt x="173" y="197"/>
                  <a:pt x="173" y="194"/>
                  <a:pt x="175" y="194"/>
                </a:cubicBezTo>
                <a:cubicBezTo>
                  <a:pt x="175" y="194"/>
                  <a:pt x="176" y="194"/>
                  <a:pt x="176" y="194"/>
                </a:cubicBezTo>
                <a:cubicBezTo>
                  <a:pt x="176" y="198"/>
                  <a:pt x="179" y="200"/>
                  <a:pt x="179" y="204"/>
                </a:cubicBezTo>
                <a:cubicBezTo>
                  <a:pt x="179" y="205"/>
                  <a:pt x="179" y="205"/>
                  <a:pt x="179" y="206"/>
                </a:cubicBezTo>
                <a:cubicBezTo>
                  <a:pt x="177" y="205"/>
                  <a:pt x="177" y="205"/>
                  <a:pt x="176" y="205"/>
                </a:cubicBezTo>
                <a:cubicBezTo>
                  <a:pt x="173" y="204"/>
                  <a:pt x="170" y="204"/>
                  <a:pt x="170" y="202"/>
                </a:cubicBezTo>
                <a:close/>
                <a:moveTo>
                  <a:pt x="190" y="153"/>
                </a:moveTo>
                <a:cubicBezTo>
                  <a:pt x="190" y="153"/>
                  <a:pt x="189" y="153"/>
                  <a:pt x="189" y="153"/>
                </a:cubicBezTo>
                <a:cubicBezTo>
                  <a:pt x="187" y="153"/>
                  <a:pt x="187" y="155"/>
                  <a:pt x="187" y="156"/>
                </a:cubicBezTo>
                <a:cubicBezTo>
                  <a:pt x="187" y="158"/>
                  <a:pt x="188" y="160"/>
                  <a:pt x="189" y="161"/>
                </a:cubicBezTo>
                <a:cubicBezTo>
                  <a:pt x="190" y="158"/>
                  <a:pt x="190" y="156"/>
                  <a:pt x="190" y="153"/>
                </a:cubicBezTo>
                <a:close/>
                <a:moveTo>
                  <a:pt x="168" y="173"/>
                </a:moveTo>
                <a:cubicBezTo>
                  <a:pt x="168" y="186"/>
                  <a:pt x="168" y="186"/>
                  <a:pt x="168" y="186"/>
                </a:cubicBezTo>
                <a:cubicBezTo>
                  <a:pt x="168" y="188"/>
                  <a:pt x="168" y="190"/>
                  <a:pt x="170" y="190"/>
                </a:cubicBezTo>
                <a:cubicBezTo>
                  <a:pt x="173" y="190"/>
                  <a:pt x="174" y="189"/>
                  <a:pt x="177" y="189"/>
                </a:cubicBezTo>
                <a:cubicBezTo>
                  <a:pt x="177" y="184"/>
                  <a:pt x="177" y="184"/>
                  <a:pt x="177" y="184"/>
                </a:cubicBezTo>
                <a:cubicBezTo>
                  <a:pt x="176" y="182"/>
                  <a:pt x="176" y="182"/>
                  <a:pt x="176" y="182"/>
                </a:cubicBezTo>
                <a:cubicBezTo>
                  <a:pt x="177" y="180"/>
                  <a:pt x="177" y="179"/>
                  <a:pt x="177" y="177"/>
                </a:cubicBezTo>
                <a:cubicBezTo>
                  <a:pt x="177" y="176"/>
                  <a:pt x="177" y="175"/>
                  <a:pt x="178" y="175"/>
                </a:cubicBezTo>
                <a:cubicBezTo>
                  <a:pt x="175" y="174"/>
                  <a:pt x="175" y="172"/>
                  <a:pt x="173" y="172"/>
                </a:cubicBezTo>
                <a:cubicBezTo>
                  <a:pt x="171" y="171"/>
                  <a:pt x="170" y="173"/>
                  <a:pt x="168" y="173"/>
                </a:cubicBezTo>
                <a:close/>
                <a:moveTo>
                  <a:pt x="228" y="202"/>
                </a:moveTo>
                <a:cubicBezTo>
                  <a:pt x="219" y="200"/>
                  <a:pt x="220" y="191"/>
                  <a:pt x="215" y="184"/>
                </a:cubicBezTo>
                <a:cubicBezTo>
                  <a:pt x="212" y="180"/>
                  <a:pt x="211" y="177"/>
                  <a:pt x="206" y="174"/>
                </a:cubicBezTo>
                <a:cubicBezTo>
                  <a:pt x="205" y="174"/>
                  <a:pt x="203" y="174"/>
                  <a:pt x="202" y="172"/>
                </a:cubicBezTo>
                <a:cubicBezTo>
                  <a:pt x="201" y="171"/>
                  <a:pt x="201" y="169"/>
                  <a:pt x="201" y="167"/>
                </a:cubicBezTo>
                <a:cubicBezTo>
                  <a:pt x="201" y="160"/>
                  <a:pt x="200" y="156"/>
                  <a:pt x="200" y="149"/>
                </a:cubicBezTo>
                <a:cubicBezTo>
                  <a:pt x="200" y="146"/>
                  <a:pt x="201" y="144"/>
                  <a:pt x="201" y="141"/>
                </a:cubicBezTo>
                <a:cubicBezTo>
                  <a:pt x="201" y="137"/>
                  <a:pt x="202" y="134"/>
                  <a:pt x="199" y="131"/>
                </a:cubicBezTo>
                <a:cubicBezTo>
                  <a:pt x="197" y="130"/>
                  <a:pt x="195" y="131"/>
                  <a:pt x="195" y="129"/>
                </a:cubicBezTo>
                <a:cubicBezTo>
                  <a:pt x="195" y="123"/>
                  <a:pt x="195" y="123"/>
                  <a:pt x="195" y="123"/>
                </a:cubicBezTo>
                <a:cubicBezTo>
                  <a:pt x="194" y="120"/>
                  <a:pt x="194" y="120"/>
                  <a:pt x="194" y="120"/>
                </a:cubicBezTo>
                <a:cubicBezTo>
                  <a:pt x="194" y="117"/>
                  <a:pt x="194" y="116"/>
                  <a:pt x="195" y="114"/>
                </a:cubicBezTo>
                <a:cubicBezTo>
                  <a:pt x="196" y="112"/>
                  <a:pt x="197" y="111"/>
                  <a:pt x="197" y="109"/>
                </a:cubicBezTo>
                <a:cubicBezTo>
                  <a:pt x="197" y="104"/>
                  <a:pt x="192" y="106"/>
                  <a:pt x="192" y="102"/>
                </a:cubicBezTo>
                <a:cubicBezTo>
                  <a:pt x="192" y="94"/>
                  <a:pt x="191" y="95"/>
                  <a:pt x="187" y="95"/>
                </a:cubicBezTo>
                <a:cubicBezTo>
                  <a:pt x="184" y="95"/>
                  <a:pt x="185" y="93"/>
                  <a:pt x="185" y="91"/>
                </a:cubicBezTo>
                <a:cubicBezTo>
                  <a:pt x="185" y="90"/>
                  <a:pt x="186" y="89"/>
                  <a:pt x="186" y="88"/>
                </a:cubicBezTo>
                <a:cubicBezTo>
                  <a:pt x="186" y="86"/>
                  <a:pt x="186" y="86"/>
                  <a:pt x="186" y="86"/>
                </a:cubicBezTo>
                <a:cubicBezTo>
                  <a:pt x="187" y="81"/>
                  <a:pt x="188" y="79"/>
                  <a:pt x="190" y="74"/>
                </a:cubicBezTo>
                <a:cubicBezTo>
                  <a:pt x="191" y="71"/>
                  <a:pt x="194" y="70"/>
                  <a:pt x="194" y="67"/>
                </a:cubicBezTo>
                <a:cubicBezTo>
                  <a:pt x="194" y="66"/>
                  <a:pt x="193" y="66"/>
                  <a:pt x="193" y="65"/>
                </a:cubicBezTo>
                <a:cubicBezTo>
                  <a:pt x="193" y="61"/>
                  <a:pt x="195" y="59"/>
                  <a:pt x="196" y="55"/>
                </a:cubicBezTo>
                <a:cubicBezTo>
                  <a:pt x="197" y="50"/>
                  <a:pt x="199" y="46"/>
                  <a:pt x="203" y="42"/>
                </a:cubicBezTo>
                <a:cubicBezTo>
                  <a:pt x="207" y="38"/>
                  <a:pt x="209" y="36"/>
                  <a:pt x="212" y="32"/>
                </a:cubicBezTo>
                <a:cubicBezTo>
                  <a:pt x="214" y="30"/>
                  <a:pt x="215" y="27"/>
                  <a:pt x="217" y="26"/>
                </a:cubicBezTo>
                <a:cubicBezTo>
                  <a:pt x="219" y="25"/>
                  <a:pt x="221" y="25"/>
                  <a:pt x="223" y="25"/>
                </a:cubicBezTo>
                <a:cubicBezTo>
                  <a:pt x="223" y="26"/>
                  <a:pt x="224" y="26"/>
                  <a:pt x="224" y="27"/>
                </a:cubicBezTo>
                <a:cubicBezTo>
                  <a:pt x="224" y="30"/>
                  <a:pt x="222" y="32"/>
                  <a:pt x="220" y="34"/>
                </a:cubicBezTo>
                <a:cubicBezTo>
                  <a:pt x="218" y="35"/>
                  <a:pt x="218" y="37"/>
                  <a:pt x="217" y="39"/>
                </a:cubicBezTo>
                <a:cubicBezTo>
                  <a:pt x="216" y="40"/>
                  <a:pt x="215" y="40"/>
                  <a:pt x="214" y="41"/>
                </a:cubicBezTo>
                <a:cubicBezTo>
                  <a:pt x="212" y="43"/>
                  <a:pt x="213" y="45"/>
                  <a:pt x="213" y="48"/>
                </a:cubicBezTo>
                <a:cubicBezTo>
                  <a:pt x="218" y="50"/>
                  <a:pt x="223" y="52"/>
                  <a:pt x="223" y="57"/>
                </a:cubicBezTo>
                <a:cubicBezTo>
                  <a:pt x="223" y="64"/>
                  <a:pt x="223" y="67"/>
                  <a:pt x="223" y="73"/>
                </a:cubicBezTo>
                <a:cubicBezTo>
                  <a:pt x="223" y="76"/>
                  <a:pt x="221" y="76"/>
                  <a:pt x="220" y="79"/>
                </a:cubicBezTo>
                <a:cubicBezTo>
                  <a:pt x="219" y="83"/>
                  <a:pt x="215" y="85"/>
                  <a:pt x="215" y="90"/>
                </a:cubicBezTo>
                <a:cubicBezTo>
                  <a:pt x="212" y="90"/>
                  <a:pt x="210" y="91"/>
                  <a:pt x="207" y="93"/>
                </a:cubicBezTo>
                <a:cubicBezTo>
                  <a:pt x="204" y="95"/>
                  <a:pt x="201" y="96"/>
                  <a:pt x="198" y="100"/>
                </a:cubicBezTo>
                <a:cubicBezTo>
                  <a:pt x="200" y="101"/>
                  <a:pt x="201" y="102"/>
                  <a:pt x="203" y="103"/>
                </a:cubicBezTo>
                <a:cubicBezTo>
                  <a:pt x="204" y="105"/>
                  <a:pt x="204" y="106"/>
                  <a:pt x="206" y="108"/>
                </a:cubicBezTo>
                <a:cubicBezTo>
                  <a:pt x="207" y="109"/>
                  <a:pt x="209" y="108"/>
                  <a:pt x="211" y="108"/>
                </a:cubicBezTo>
                <a:cubicBezTo>
                  <a:pt x="212" y="108"/>
                  <a:pt x="212" y="109"/>
                  <a:pt x="213" y="109"/>
                </a:cubicBezTo>
                <a:cubicBezTo>
                  <a:pt x="215" y="109"/>
                  <a:pt x="215" y="107"/>
                  <a:pt x="216" y="105"/>
                </a:cubicBezTo>
                <a:cubicBezTo>
                  <a:pt x="219" y="101"/>
                  <a:pt x="219" y="98"/>
                  <a:pt x="221" y="94"/>
                </a:cubicBezTo>
                <a:cubicBezTo>
                  <a:pt x="224" y="89"/>
                  <a:pt x="231" y="90"/>
                  <a:pt x="233" y="84"/>
                </a:cubicBezTo>
                <a:cubicBezTo>
                  <a:pt x="231" y="84"/>
                  <a:pt x="229" y="83"/>
                  <a:pt x="229" y="81"/>
                </a:cubicBezTo>
                <a:cubicBezTo>
                  <a:pt x="229" y="80"/>
                  <a:pt x="230" y="79"/>
                  <a:pt x="231" y="78"/>
                </a:cubicBezTo>
                <a:cubicBezTo>
                  <a:pt x="233" y="75"/>
                  <a:pt x="235" y="73"/>
                  <a:pt x="238" y="71"/>
                </a:cubicBezTo>
                <a:cubicBezTo>
                  <a:pt x="241" y="70"/>
                  <a:pt x="241" y="68"/>
                  <a:pt x="244" y="67"/>
                </a:cubicBezTo>
                <a:cubicBezTo>
                  <a:pt x="250" y="64"/>
                  <a:pt x="254" y="62"/>
                  <a:pt x="261" y="62"/>
                </a:cubicBezTo>
                <a:cubicBezTo>
                  <a:pt x="266" y="62"/>
                  <a:pt x="263" y="62"/>
                  <a:pt x="263" y="65"/>
                </a:cubicBezTo>
                <a:cubicBezTo>
                  <a:pt x="263" y="70"/>
                  <a:pt x="266" y="72"/>
                  <a:pt x="266" y="76"/>
                </a:cubicBezTo>
                <a:cubicBezTo>
                  <a:pt x="266" y="81"/>
                  <a:pt x="265" y="84"/>
                  <a:pt x="263" y="89"/>
                </a:cubicBezTo>
                <a:cubicBezTo>
                  <a:pt x="262" y="91"/>
                  <a:pt x="263" y="93"/>
                  <a:pt x="261" y="94"/>
                </a:cubicBezTo>
                <a:cubicBezTo>
                  <a:pt x="260" y="96"/>
                  <a:pt x="258" y="96"/>
                  <a:pt x="257" y="96"/>
                </a:cubicBezTo>
                <a:cubicBezTo>
                  <a:pt x="254" y="98"/>
                  <a:pt x="253" y="100"/>
                  <a:pt x="250" y="101"/>
                </a:cubicBezTo>
                <a:cubicBezTo>
                  <a:pt x="245" y="103"/>
                  <a:pt x="239" y="103"/>
                  <a:pt x="238" y="108"/>
                </a:cubicBezTo>
                <a:cubicBezTo>
                  <a:pt x="235" y="108"/>
                  <a:pt x="235" y="108"/>
                  <a:pt x="235" y="108"/>
                </a:cubicBezTo>
                <a:cubicBezTo>
                  <a:pt x="235" y="110"/>
                  <a:pt x="235" y="110"/>
                  <a:pt x="235" y="110"/>
                </a:cubicBezTo>
                <a:cubicBezTo>
                  <a:pt x="235" y="112"/>
                  <a:pt x="236" y="113"/>
                  <a:pt x="237" y="116"/>
                </a:cubicBezTo>
                <a:cubicBezTo>
                  <a:pt x="240" y="116"/>
                  <a:pt x="241" y="118"/>
                  <a:pt x="243" y="119"/>
                </a:cubicBezTo>
                <a:cubicBezTo>
                  <a:pt x="246" y="120"/>
                  <a:pt x="248" y="119"/>
                  <a:pt x="251" y="120"/>
                </a:cubicBezTo>
                <a:cubicBezTo>
                  <a:pt x="253" y="121"/>
                  <a:pt x="255" y="122"/>
                  <a:pt x="257" y="123"/>
                </a:cubicBezTo>
                <a:cubicBezTo>
                  <a:pt x="259" y="125"/>
                  <a:pt x="262" y="125"/>
                  <a:pt x="262" y="127"/>
                </a:cubicBezTo>
                <a:cubicBezTo>
                  <a:pt x="262" y="131"/>
                  <a:pt x="261" y="134"/>
                  <a:pt x="264" y="137"/>
                </a:cubicBezTo>
                <a:cubicBezTo>
                  <a:pt x="277" y="151"/>
                  <a:pt x="266" y="140"/>
                  <a:pt x="254" y="137"/>
                </a:cubicBezTo>
                <a:cubicBezTo>
                  <a:pt x="252" y="136"/>
                  <a:pt x="252" y="134"/>
                  <a:pt x="250" y="134"/>
                </a:cubicBezTo>
                <a:cubicBezTo>
                  <a:pt x="241" y="134"/>
                  <a:pt x="241" y="134"/>
                  <a:pt x="241" y="134"/>
                </a:cubicBezTo>
                <a:cubicBezTo>
                  <a:pt x="239" y="134"/>
                  <a:pt x="239" y="132"/>
                  <a:pt x="238" y="132"/>
                </a:cubicBezTo>
                <a:cubicBezTo>
                  <a:pt x="234" y="131"/>
                  <a:pt x="231" y="130"/>
                  <a:pt x="227" y="130"/>
                </a:cubicBezTo>
                <a:cubicBezTo>
                  <a:pt x="222" y="130"/>
                  <a:pt x="222" y="130"/>
                  <a:pt x="222" y="130"/>
                </a:cubicBezTo>
                <a:cubicBezTo>
                  <a:pt x="215" y="130"/>
                  <a:pt x="217" y="136"/>
                  <a:pt x="216" y="144"/>
                </a:cubicBezTo>
                <a:cubicBezTo>
                  <a:pt x="216" y="146"/>
                  <a:pt x="215" y="148"/>
                  <a:pt x="215" y="151"/>
                </a:cubicBezTo>
                <a:cubicBezTo>
                  <a:pt x="215" y="155"/>
                  <a:pt x="215" y="158"/>
                  <a:pt x="216" y="162"/>
                </a:cubicBezTo>
                <a:cubicBezTo>
                  <a:pt x="218" y="165"/>
                  <a:pt x="219" y="166"/>
                  <a:pt x="220" y="169"/>
                </a:cubicBezTo>
                <a:cubicBezTo>
                  <a:pt x="220" y="171"/>
                  <a:pt x="221" y="173"/>
                  <a:pt x="222" y="175"/>
                </a:cubicBezTo>
                <a:cubicBezTo>
                  <a:pt x="225" y="179"/>
                  <a:pt x="224" y="183"/>
                  <a:pt x="226" y="187"/>
                </a:cubicBezTo>
                <a:cubicBezTo>
                  <a:pt x="228" y="191"/>
                  <a:pt x="231" y="192"/>
                  <a:pt x="233" y="196"/>
                </a:cubicBezTo>
                <a:cubicBezTo>
                  <a:pt x="234" y="199"/>
                  <a:pt x="236" y="201"/>
                  <a:pt x="238" y="203"/>
                </a:cubicBezTo>
                <a:cubicBezTo>
                  <a:pt x="241" y="206"/>
                  <a:pt x="242" y="208"/>
                  <a:pt x="245" y="211"/>
                </a:cubicBezTo>
                <a:cubicBezTo>
                  <a:pt x="248" y="212"/>
                  <a:pt x="236" y="212"/>
                  <a:pt x="236" y="208"/>
                </a:cubicBezTo>
                <a:cubicBezTo>
                  <a:pt x="236" y="207"/>
                  <a:pt x="236" y="207"/>
                  <a:pt x="236" y="206"/>
                </a:cubicBezTo>
                <a:cubicBezTo>
                  <a:pt x="236" y="205"/>
                  <a:pt x="234" y="205"/>
                  <a:pt x="232" y="205"/>
                </a:cubicBezTo>
                <a:cubicBezTo>
                  <a:pt x="231" y="205"/>
                  <a:pt x="230" y="203"/>
                  <a:pt x="228" y="202"/>
                </a:cubicBezTo>
                <a:close/>
                <a:moveTo>
                  <a:pt x="228" y="15"/>
                </a:moveTo>
                <a:cubicBezTo>
                  <a:pt x="228" y="18"/>
                  <a:pt x="228" y="18"/>
                  <a:pt x="228" y="18"/>
                </a:cubicBezTo>
                <a:cubicBezTo>
                  <a:pt x="228" y="20"/>
                  <a:pt x="229" y="21"/>
                  <a:pt x="230" y="22"/>
                </a:cubicBezTo>
                <a:cubicBezTo>
                  <a:pt x="231" y="20"/>
                  <a:pt x="231" y="19"/>
                  <a:pt x="231" y="16"/>
                </a:cubicBezTo>
                <a:cubicBezTo>
                  <a:pt x="231" y="15"/>
                  <a:pt x="229" y="15"/>
                  <a:pt x="228" y="15"/>
                </a:cubicBezTo>
                <a:close/>
                <a:moveTo>
                  <a:pt x="205" y="25"/>
                </a:moveTo>
                <a:cubicBezTo>
                  <a:pt x="205" y="27"/>
                  <a:pt x="205" y="27"/>
                  <a:pt x="205" y="27"/>
                </a:cubicBezTo>
                <a:cubicBezTo>
                  <a:pt x="206" y="27"/>
                  <a:pt x="206" y="27"/>
                  <a:pt x="206" y="27"/>
                </a:cubicBezTo>
                <a:cubicBezTo>
                  <a:pt x="208" y="27"/>
                  <a:pt x="210" y="26"/>
                  <a:pt x="210" y="24"/>
                </a:cubicBezTo>
                <a:cubicBezTo>
                  <a:pt x="210" y="22"/>
                  <a:pt x="208" y="21"/>
                  <a:pt x="207" y="22"/>
                </a:cubicBezTo>
                <a:cubicBezTo>
                  <a:pt x="205" y="22"/>
                  <a:pt x="205" y="24"/>
                  <a:pt x="205" y="25"/>
                </a:cubicBezTo>
                <a:close/>
                <a:moveTo>
                  <a:pt x="2" y="265"/>
                </a:moveTo>
                <a:cubicBezTo>
                  <a:pt x="2" y="263"/>
                  <a:pt x="3" y="262"/>
                  <a:pt x="3" y="260"/>
                </a:cubicBezTo>
                <a:cubicBezTo>
                  <a:pt x="3" y="257"/>
                  <a:pt x="6" y="258"/>
                  <a:pt x="8" y="258"/>
                </a:cubicBezTo>
                <a:cubicBezTo>
                  <a:pt x="12" y="258"/>
                  <a:pt x="14" y="256"/>
                  <a:pt x="17" y="256"/>
                </a:cubicBezTo>
                <a:cubicBezTo>
                  <a:pt x="19" y="256"/>
                  <a:pt x="20" y="257"/>
                  <a:pt x="22" y="257"/>
                </a:cubicBezTo>
                <a:cubicBezTo>
                  <a:pt x="27" y="259"/>
                  <a:pt x="31" y="258"/>
                  <a:pt x="37" y="260"/>
                </a:cubicBezTo>
                <a:cubicBezTo>
                  <a:pt x="40" y="261"/>
                  <a:pt x="42" y="263"/>
                  <a:pt x="46" y="264"/>
                </a:cubicBezTo>
                <a:cubicBezTo>
                  <a:pt x="47" y="263"/>
                  <a:pt x="47" y="262"/>
                  <a:pt x="47" y="261"/>
                </a:cubicBezTo>
                <a:cubicBezTo>
                  <a:pt x="49" y="261"/>
                  <a:pt x="50" y="261"/>
                  <a:pt x="51" y="261"/>
                </a:cubicBezTo>
                <a:cubicBezTo>
                  <a:pt x="51" y="265"/>
                  <a:pt x="51" y="265"/>
                  <a:pt x="51" y="265"/>
                </a:cubicBezTo>
                <a:cubicBezTo>
                  <a:pt x="52" y="265"/>
                  <a:pt x="52" y="265"/>
                  <a:pt x="52" y="265"/>
                </a:cubicBezTo>
                <a:cubicBezTo>
                  <a:pt x="53" y="264"/>
                  <a:pt x="54" y="263"/>
                  <a:pt x="55" y="262"/>
                </a:cubicBezTo>
                <a:cubicBezTo>
                  <a:pt x="58" y="262"/>
                  <a:pt x="58" y="262"/>
                  <a:pt x="58" y="262"/>
                </a:cubicBezTo>
                <a:cubicBezTo>
                  <a:pt x="58" y="265"/>
                  <a:pt x="59" y="267"/>
                  <a:pt x="61" y="270"/>
                </a:cubicBezTo>
                <a:cubicBezTo>
                  <a:pt x="55" y="273"/>
                  <a:pt x="52" y="273"/>
                  <a:pt x="46" y="273"/>
                </a:cubicBezTo>
                <a:cubicBezTo>
                  <a:pt x="45" y="273"/>
                  <a:pt x="44" y="273"/>
                  <a:pt x="43" y="273"/>
                </a:cubicBezTo>
                <a:cubicBezTo>
                  <a:pt x="41" y="273"/>
                  <a:pt x="41" y="275"/>
                  <a:pt x="39" y="275"/>
                </a:cubicBezTo>
                <a:cubicBezTo>
                  <a:pt x="36" y="275"/>
                  <a:pt x="35" y="272"/>
                  <a:pt x="33" y="272"/>
                </a:cubicBezTo>
                <a:cubicBezTo>
                  <a:pt x="31" y="272"/>
                  <a:pt x="30" y="273"/>
                  <a:pt x="28" y="274"/>
                </a:cubicBezTo>
                <a:cubicBezTo>
                  <a:pt x="21" y="275"/>
                  <a:pt x="17" y="279"/>
                  <a:pt x="9" y="279"/>
                </a:cubicBezTo>
                <a:cubicBezTo>
                  <a:pt x="3" y="279"/>
                  <a:pt x="0" y="273"/>
                  <a:pt x="0" y="267"/>
                </a:cubicBezTo>
                <a:cubicBezTo>
                  <a:pt x="0" y="267"/>
                  <a:pt x="2" y="266"/>
                  <a:pt x="2" y="265"/>
                </a:cubicBezTo>
                <a:close/>
                <a:moveTo>
                  <a:pt x="63" y="266"/>
                </a:moveTo>
                <a:cubicBezTo>
                  <a:pt x="69" y="266"/>
                  <a:pt x="73" y="266"/>
                  <a:pt x="80" y="266"/>
                </a:cubicBezTo>
                <a:cubicBezTo>
                  <a:pt x="87" y="266"/>
                  <a:pt x="91" y="265"/>
                  <a:pt x="98" y="265"/>
                </a:cubicBezTo>
                <a:cubicBezTo>
                  <a:pt x="106" y="265"/>
                  <a:pt x="111" y="266"/>
                  <a:pt x="119" y="267"/>
                </a:cubicBezTo>
                <a:cubicBezTo>
                  <a:pt x="119" y="269"/>
                  <a:pt x="119" y="269"/>
                  <a:pt x="119" y="269"/>
                </a:cubicBezTo>
                <a:cubicBezTo>
                  <a:pt x="111" y="272"/>
                  <a:pt x="106" y="273"/>
                  <a:pt x="98" y="273"/>
                </a:cubicBezTo>
                <a:cubicBezTo>
                  <a:pt x="95" y="273"/>
                  <a:pt x="94" y="272"/>
                  <a:pt x="91" y="272"/>
                </a:cubicBezTo>
                <a:cubicBezTo>
                  <a:pt x="89" y="272"/>
                  <a:pt x="88" y="273"/>
                  <a:pt x="87" y="274"/>
                </a:cubicBezTo>
                <a:cubicBezTo>
                  <a:pt x="81" y="275"/>
                  <a:pt x="78" y="275"/>
                  <a:pt x="72" y="275"/>
                </a:cubicBezTo>
                <a:cubicBezTo>
                  <a:pt x="70" y="275"/>
                  <a:pt x="69" y="275"/>
                  <a:pt x="68" y="274"/>
                </a:cubicBezTo>
                <a:cubicBezTo>
                  <a:pt x="67" y="274"/>
                  <a:pt x="67" y="272"/>
                  <a:pt x="66" y="271"/>
                </a:cubicBezTo>
                <a:cubicBezTo>
                  <a:pt x="65" y="270"/>
                  <a:pt x="64" y="271"/>
                  <a:pt x="62" y="271"/>
                </a:cubicBezTo>
                <a:cubicBezTo>
                  <a:pt x="63" y="266"/>
                  <a:pt x="63" y="266"/>
                  <a:pt x="63" y="266"/>
                </a:cubicBezTo>
                <a:close/>
                <a:moveTo>
                  <a:pt x="93" y="286"/>
                </a:moveTo>
                <a:cubicBezTo>
                  <a:pt x="93" y="288"/>
                  <a:pt x="93" y="291"/>
                  <a:pt x="95" y="291"/>
                </a:cubicBezTo>
                <a:cubicBezTo>
                  <a:pt x="97" y="291"/>
                  <a:pt x="98" y="288"/>
                  <a:pt x="99" y="286"/>
                </a:cubicBezTo>
                <a:cubicBezTo>
                  <a:pt x="99" y="284"/>
                  <a:pt x="101" y="283"/>
                  <a:pt x="101" y="281"/>
                </a:cubicBezTo>
                <a:cubicBezTo>
                  <a:pt x="101" y="279"/>
                  <a:pt x="99" y="276"/>
                  <a:pt x="96" y="276"/>
                </a:cubicBezTo>
                <a:cubicBezTo>
                  <a:pt x="95" y="277"/>
                  <a:pt x="95" y="277"/>
                  <a:pt x="94" y="279"/>
                </a:cubicBezTo>
                <a:cubicBezTo>
                  <a:pt x="93" y="281"/>
                  <a:pt x="93" y="283"/>
                  <a:pt x="93" y="286"/>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0" name="Freeform 11"/>
          <p:cNvSpPr>
            <a:spLocks noEditPoints="1"/>
          </p:cNvSpPr>
          <p:nvPr/>
        </p:nvSpPr>
        <p:spPr bwMode="auto">
          <a:xfrm>
            <a:off x="7241492" y="3484149"/>
            <a:ext cx="1630216" cy="998318"/>
          </a:xfrm>
          <a:custGeom>
            <a:avLst/>
            <a:gdLst/>
            <a:ahLst/>
            <a:cxnLst>
              <a:cxn ang="0">
                <a:pos x="423" y="176"/>
              </a:cxn>
              <a:cxn ang="0">
                <a:pos x="442" y="163"/>
              </a:cxn>
              <a:cxn ang="0">
                <a:pos x="447" y="167"/>
              </a:cxn>
              <a:cxn ang="0">
                <a:pos x="530" y="160"/>
              </a:cxn>
              <a:cxn ang="0">
                <a:pos x="513" y="178"/>
              </a:cxn>
              <a:cxn ang="0">
                <a:pos x="520" y="205"/>
              </a:cxn>
              <a:cxn ang="0">
                <a:pos x="544" y="204"/>
              </a:cxn>
              <a:cxn ang="0">
                <a:pos x="543" y="181"/>
              </a:cxn>
              <a:cxn ang="0">
                <a:pos x="517" y="205"/>
              </a:cxn>
              <a:cxn ang="0">
                <a:pos x="508" y="201"/>
              </a:cxn>
              <a:cxn ang="0">
                <a:pos x="528" y="211"/>
              </a:cxn>
              <a:cxn ang="0">
                <a:pos x="505" y="204"/>
              </a:cxn>
              <a:cxn ang="0">
                <a:pos x="522" y="239"/>
              </a:cxn>
              <a:cxn ang="0">
                <a:pos x="504" y="239"/>
              </a:cxn>
              <a:cxn ang="0">
                <a:pos x="507" y="212"/>
              </a:cxn>
              <a:cxn ang="0">
                <a:pos x="540" y="231"/>
              </a:cxn>
              <a:cxn ang="0">
                <a:pos x="548" y="222"/>
              </a:cxn>
              <a:cxn ang="0">
                <a:pos x="195" y="327"/>
              </a:cxn>
              <a:cxn ang="0">
                <a:pos x="237" y="311"/>
              </a:cxn>
              <a:cxn ang="0">
                <a:pos x="170" y="263"/>
              </a:cxn>
              <a:cxn ang="0">
                <a:pos x="319" y="279"/>
              </a:cxn>
              <a:cxn ang="0">
                <a:pos x="319" y="279"/>
              </a:cxn>
              <a:cxn ang="0">
                <a:pos x="320" y="294"/>
              </a:cxn>
              <a:cxn ang="0">
                <a:pos x="327" y="323"/>
              </a:cxn>
              <a:cxn ang="0">
                <a:pos x="312" y="328"/>
              </a:cxn>
              <a:cxn ang="0">
                <a:pos x="378" y="270"/>
              </a:cxn>
              <a:cxn ang="0">
                <a:pos x="340" y="279"/>
              </a:cxn>
              <a:cxn ang="0">
                <a:pos x="359" y="260"/>
              </a:cxn>
              <a:cxn ang="0">
                <a:pos x="352" y="297"/>
              </a:cxn>
              <a:cxn ang="0">
                <a:pos x="337" y="312"/>
              </a:cxn>
              <a:cxn ang="0">
                <a:pos x="327" y="296"/>
              </a:cxn>
              <a:cxn ang="0">
                <a:pos x="99" y="293"/>
              </a:cxn>
              <a:cxn ang="0">
                <a:pos x="130" y="320"/>
              </a:cxn>
              <a:cxn ang="0">
                <a:pos x="143" y="321"/>
              </a:cxn>
              <a:cxn ang="0">
                <a:pos x="8" y="303"/>
              </a:cxn>
              <a:cxn ang="0">
                <a:pos x="57" y="300"/>
              </a:cxn>
              <a:cxn ang="0">
                <a:pos x="55" y="289"/>
              </a:cxn>
              <a:cxn ang="0">
                <a:pos x="133" y="34"/>
              </a:cxn>
              <a:cxn ang="0">
                <a:pos x="160" y="30"/>
              </a:cxn>
              <a:cxn ang="0">
                <a:pos x="195" y="26"/>
              </a:cxn>
              <a:cxn ang="0">
                <a:pos x="230" y="35"/>
              </a:cxn>
              <a:cxn ang="0">
                <a:pos x="278" y="50"/>
              </a:cxn>
              <a:cxn ang="0">
                <a:pos x="311" y="48"/>
              </a:cxn>
              <a:cxn ang="0">
                <a:pos x="287" y="17"/>
              </a:cxn>
              <a:cxn ang="0">
                <a:pos x="225" y="1"/>
              </a:cxn>
              <a:cxn ang="0">
                <a:pos x="190" y="5"/>
              </a:cxn>
              <a:cxn ang="0">
                <a:pos x="142" y="16"/>
              </a:cxn>
              <a:cxn ang="0">
                <a:pos x="174" y="47"/>
              </a:cxn>
              <a:cxn ang="0">
                <a:pos x="162" y="51"/>
              </a:cxn>
              <a:cxn ang="0">
                <a:pos x="155" y="50"/>
              </a:cxn>
              <a:cxn ang="0">
                <a:pos x="123" y="22"/>
              </a:cxn>
              <a:cxn ang="0">
                <a:pos x="138" y="9"/>
              </a:cxn>
              <a:cxn ang="0">
                <a:pos x="113" y="28"/>
              </a:cxn>
              <a:cxn ang="0">
                <a:pos x="21" y="22"/>
              </a:cxn>
              <a:cxn ang="0">
                <a:pos x="41" y="57"/>
              </a:cxn>
              <a:cxn ang="0">
                <a:pos x="81" y="54"/>
              </a:cxn>
              <a:cxn ang="0">
                <a:pos x="80" y="29"/>
              </a:cxn>
              <a:cxn ang="0">
                <a:pos x="47" y="17"/>
              </a:cxn>
              <a:cxn ang="0">
                <a:pos x="84" y="65"/>
              </a:cxn>
            </a:cxnLst>
            <a:rect l="0" t="0" r="r" b="b"/>
            <a:pathLst>
              <a:path w="550" h="336">
                <a:moveTo>
                  <a:pt x="418" y="173"/>
                </a:moveTo>
                <a:cubicBezTo>
                  <a:pt x="418" y="176"/>
                  <a:pt x="420" y="177"/>
                  <a:pt x="420" y="180"/>
                </a:cubicBezTo>
                <a:cubicBezTo>
                  <a:pt x="420" y="184"/>
                  <a:pt x="419" y="185"/>
                  <a:pt x="419" y="189"/>
                </a:cubicBezTo>
                <a:cubicBezTo>
                  <a:pt x="421" y="189"/>
                  <a:pt x="423" y="189"/>
                  <a:pt x="425" y="191"/>
                </a:cubicBezTo>
                <a:cubicBezTo>
                  <a:pt x="426" y="189"/>
                  <a:pt x="427" y="188"/>
                  <a:pt x="427" y="186"/>
                </a:cubicBezTo>
                <a:cubicBezTo>
                  <a:pt x="427" y="182"/>
                  <a:pt x="425" y="180"/>
                  <a:pt x="423" y="176"/>
                </a:cubicBezTo>
                <a:cubicBezTo>
                  <a:pt x="422" y="174"/>
                  <a:pt x="423" y="173"/>
                  <a:pt x="422" y="171"/>
                </a:cubicBezTo>
                <a:cubicBezTo>
                  <a:pt x="421" y="169"/>
                  <a:pt x="418" y="171"/>
                  <a:pt x="418" y="173"/>
                </a:cubicBezTo>
                <a:close/>
                <a:moveTo>
                  <a:pt x="450" y="151"/>
                </a:moveTo>
                <a:cubicBezTo>
                  <a:pt x="449" y="151"/>
                  <a:pt x="449" y="151"/>
                  <a:pt x="448" y="151"/>
                </a:cubicBezTo>
                <a:cubicBezTo>
                  <a:pt x="447" y="151"/>
                  <a:pt x="447" y="151"/>
                  <a:pt x="447" y="151"/>
                </a:cubicBezTo>
                <a:cubicBezTo>
                  <a:pt x="446" y="156"/>
                  <a:pt x="444" y="158"/>
                  <a:pt x="442" y="163"/>
                </a:cubicBezTo>
                <a:cubicBezTo>
                  <a:pt x="441" y="166"/>
                  <a:pt x="441" y="168"/>
                  <a:pt x="440" y="171"/>
                </a:cubicBezTo>
                <a:cubicBezTo>
                  <a:pt x="439" y="173"/>
                  <a:pt x="437" y="173"/>
                  <a:pt x="435" y="173"/>
                </a:cubicBezTo>
                <a:cubicBezTo>
                  <a:pt x="435" y="180"/>
                  <a:pt x="429" y="209"/>
                  <a:pt x="437" y="183"/>
                </a:cubicBezTo>
                <a:cubicBezTo>
                  <a:pt x="437" y="181"/>
                  <a:pt x="437" y="180"/>
                  <a:pt x="437" y="178"/>
                </a:cubicBezTo>
                <a:cubicBezTo>
                  <a:pt x="438" y="176"/>
                  <a:pt x="440" y="175"/>
                  <a:pt x="442" y="173"/>
                </a:cubicBezTo>
                <a:cubicBezTo>
                  <a:pt x="443" y="171"/>
                  <a:pt x="446" y="170"/>
                  <a:pt x="447" y="167"/>
                </a:cubicBezTo>
                <a:cubicBezTo>
                  <a:pt x="449" y="163"/>
                  <a:pt x="449" y="161"/>
                  <a:pt x="450" y="156"/>
                </a:cubicBezTo>
                <a:cubicBezTo>
                  <a:pt x="450" y="155"/>
                  <a:pt x="451" y="153"/>
                  <a:pt x="450" y="151"/>
                </a:cubicBezTo>
                <a:close/>
                <a:moveTo>
                  <a:pt x="539" y="166"/>
                </a:moveTo>
                <a:cubicBezTo>
                  <a:pt x="539" y="160"/>
                  <a:pt x="539" y="160"/>
                  <a:pt x="539" y="160"/>
                </a:cubicBezTo>
                <a:cubicBezTo>
                  <a:pt x="537" y="160"/>
                  <a:pt x="536" y="160"/>
                  <a:pt x="535" y="159"/>
                </a:cubicBezTo>
                <a:cubicBezTo>
                  <a:pt x="530" y="160"/>
                  <a:pt x="530" y="160"/>
                  <a:pt x="530" y="160"/>
                </a:cubicBezTo>
                <a:cubicBezTo>
                  <a:pt x="530" y="162"/>
                  <a:pt x="530" y="165"/>
                  <a:pt x="528" y="166"/>
                </a:cubicBezTo>
                <a:cubicBezTo>
                  <a:pt x="527" y="167"/>
                  <a:pt x="526" y="167"/>
                  <a:pt x="525" y="168"/>
                </a:cubicBezTo>
                <a:cubicBezTo>
                  <a:pt x="523" y="171"/>
                  <a:pt x="523" y="176"/>
                  <a:pt x="519" y="176"/>
                </a:cubicBezTo>
                <a:cubicBezTo>
                  <a:pt x="518" y="176"/>
                  <a:pt x="517" y="175"/>
                  <a:pt x="516" y="175"/>
                </a:cubicBezTo>
                <a:cubicBezTo>
                  <a:pt x="513" y="175"/>
                  <a:pt x="513" y="175"/>
                  <a:pt x="513" y="175"/>
                </a:cubicBezTo>
                <a:cubicBezTo>
                  <a:pt x="513" y="178"/>
                  <a:pt x="513" y="178"/>
                  <a:pt x="513" y="178"/>
                </a:cubicBezTo>
                <a:cubicBezTo>
                  <a:pt x="513" y="182"/>
                  <a:pt x="522" y="180"/>
                  <a:pt x="522" y="184"/>
                </a:cubicBezTo>
                <a:cubicBezTo>
                  <a:pt x="522" y="185"/>
                  <a:pt x="520" y="185"/>
                  <a:pt x="520" y="186"/>
                </a:cubicBezTo>
                <a:cubicBezTo>
                  <a:pt x="520" y="188"/>
                  <a:pt x="518" y="190"/>
                  <a:pt x="518" y="192"/>
                </a:cubicBezTo>
                <a:cubicBezTo>
                  <a:pt x="518" y="193"/>
                  <a:pt x="519" y="193"/>
                  <a:pt x="519" y="194"/>
                </a:cubicBezTo>
                <a:cubicBezTo>
                  <a:pt x="519" y="196"/>
                  <a:pt x="516" y="197"/>
                  <a:pt x="516" y="199"/>
                </a:cubicBezTo>
                <a:cubicBezTo>
                  <a:pt x="516" y="202"/>
                  <a:pt x="518" y="203"/>
                  <a:pt x="520" y="205"/>
                </a:cubicBezTo>
                <a:cubicBezTo>
                  <a:pt x="522" y="207"/>
                  <a:pt x="523" y="207"/>
                  <a:pt x="526" y="209"/>
                </a:cubicBezTo>
                <a:cubicBezTo>
                  <a:pt x="529" y="210"/>
                  <a:pt x="531" y="211"/>
                  <a:pt x="534" y="213"/>
                </a:cubicBezTo>
                <a:cubicBezTo>
                  <a:pt x="536" y="214"/>
                  <a:pt x="537" y="215"/>
                  <a:pt x="539" y="215"/>
                </a:cubicBezTo>
                <a:cubicBezTo>
                  <a:pt x="540" y="215"/>
                  <a:pt x="541" y="214"/>
                  <a:pt x="542" y="213"/>
                </a:cubicBezTo>
                <a:cubicBezTo>
                  <a:pt x="543" y="212"/>
                  <a:pt x="545" y="211"/>
                  <a:pt x="545" y="208"/>
                </a:cubicBezTo>
                <a:cubicBezTo>
                  <a:pt x="545" y="207"/>
                  <a:pt x="544" y="206"/>
                  <a:pt x="544" y="204"/>
                </a:cubicBezTo>
                <a:cubicBezTo>
                  <a:pt x="544" y="203"/>
                  <a:pt x="545" y="202"/>
                  <a:pt x="545" y="201"/>
                </a:cubicBezTo>
                <a:cubicBezTo>
                  <a:pt x="545" y="197"/>
                  <a:pt x="541" y="195"/>
                  <a:pt x="539" y="192"/>
                </a:cubicBezTo>
                <a:cubicBezTo>
                  <a:pt x="539" y="191"/>
                  <a:pt x="539" y="191"/>
                  <a:pt x="539" y="191"/>
                </a:cubicBezTo>
                <a:cubicBezTo>
                  <a:pt x="541" y="191"/>
                  <a:pt x="542" y="192"/>
                  <a:pt x="544" y="191"/>
                </a:cubicBezTo>
                <a:cubicBezTo>
                  <a:pt x="545" y="190"/>
                  <a:pt x="545" y="188"/>
                  <a:pt x="545" y="186"/>
                </a:cubicBezTo>
                <a:cubicBezTo>
                  <a:pt x="545" y="184"/>
                  <a:pt x="543" y="183"/>
                  <a:pt x="543" y="181"/>
                </a:cubicBezTo>
                <a:cubicBezTo>
                  <a:pt x="543" y="178"/>
                  <a:pt x="544" y="176"/>
                  <a:pt x="544" y="173"/>
                </a:cubicBezTo>
                <a:cubicBezTo>
                  <a:pt x="544" y="170"/>
                  <a:pt x="539" y="171"/>
                  <a:pt x="539" y="168"/>
                </a:cubicBezTo>
                <a:cubicBezTo>
                  <a:pt x="539" y="168"/>
                  <a:pt x="539" y="167"/>
                  <a:pt x="539" y="166"/>
                </a:cubicBezTo>
                <a:close/>
                <a:moveTo>
                  <a:pt x="513" y="195"/>
                </a:moveTo>
                <a:cubicBezTo>
                  <a:pt x="513" y="196"/>
                  <a:pt x="513" y="196"/>
                  <a:pt x="513" y="197"/>
                </a:cubicBezTo>
                <a:cubicBezTo>
                  <a:pt x="513" y="201"/>
                  <a:pt x="515" y="203"/>
                  <a:pt x="517" y="205"/>
                </a:cubicBezTo>
                <a:cubicBezTo>
                  <a:pt x="519" y="207"/>
                  <a:pt x="522" y="208"/>
                  <a:pt x="522" y="211"/>
                </a:cubicBezTo>
                <a:cubicBezTo>
                  <a:pt x="522" y="211"/>
                  <a:pt x="522" y="212"/>
                  <a:pt x="522" y="212"/>
                </a:cubicBezTo>
                <a:cubicBezTo>
                  <a:pt x="519" y="210"/>
                  <a:pt x="517" y="209"/>
                  <a:pt x="514" y="208"/>
                </a:cubicBezTo>
                <a:cubicBezTo>
                  <a:pt x="513" y="207"/>
                  <a:pt x="512" y="207"/>
                  <a:pt x="511" y="206"/>
                </a:cubicBezTo>
                <a:cubicBezTo>
                  <a:pt x="511" y="205"/>
                  <a:pt x="512" y="205"/>
                  <a:pt x="511" y="204"/>
                </a:cubicBezTo>
                <a:cubicBezTo>
                  <a:pt x="511" y="202"/>
                  <a:pt x="508" y="202"/>
                  <a:pt x="508" y="201"/>
                </a:cubicBezTo>
                <a:cubicBezTo>
                  <a:pt x="507" y="199"/>
                  <a:pt x="507" y="198"/>
                  <a:pt x="507" y="196"/>
                </a:cubicBezTo>
                <a:cubicBezTo>
                  <a:pt x="507" y="195"/>
                  <a:pt x="508" y="195"/>
                  <a:pt x="508" y="194"/>
                </a:cubicBezTo>
                <a:cubicBezTo>
                  <a:pt x="509" y="195"/>
                  <a:pt x="510" y="195"/>
                  <a:pt x="511" y="195"/>
                </a:cubicBezTo>
                <a:cubicBezTo>
                  <a:pt x="512" y="195"/>
                  <a:pt x="512" y="195"/>
                  <a:pt x="513" y="195"/>
                </a:cubicBezTo>
                <a:close/>
                <a:moveTo>
                  <a:pt x="522" y="214"/>
                </a:moveTo>
                <a:cubicBezTo>
                  <a:pt x="522" y="211"/>
                  <a:pt x="526" y="210"/>
                  <a:pt x="528" y="211"/>
                </a:cubicBezTo>
                <a:cubicBezTo>
                  <a:pt x="530" y="212"/>
                  <a:pt x="530" y="215"/>
                  <a:pt x="532" y="216"/>
                </a:cubicBezTo>
                <a:cubicBezTo>
                  <a:pt x="534" y="217"/>
                  <a:pt x="536" y="217"/>
                  <a:pt x="536" y="219"/>
                </a:cubicBezTo>
                <a:cubicBezTo>
                  <a:pt x="536" y="222"/>
                  <a:pt x="535" y="224"/>
                  <a:pt x="533" y="224"/>
                </a:cubicBezTo>
                <a:cubicBezTo>
                  <a:pt x="530" y="224"/>
                  <a:pt x="530" y="222"/>
                  <a:pt x="529" y="220"/>
                </a:cubicBezTo>
                <a:cubicBezTo>
                  <a:pt x="527" y="217"/>
                  <a:pt x="522" y="217"/>
                  <a:pt x="522" y="214"/>
                </a:cubicBezTo>
                <a:close/>
                <a:moveTo>
                  <a:pt x="505" y="204"/>
                </a:moveTo>
                <a:cubicBezTo>
                  <a:pt x="509" y="207"/>
                  <a:pt x="511" y="207"/>
                  <a:pt x="515" y="210"/>
                </a:cubicBezTo>
                <a:cubicBezTo>
                  <a:pt x="517" y="212"/>
                  <a:pt x="517" y="214"/>
                  <a:pt x="519" y="217"/>
                </a:cubicBezTo>
                <a:cubicBezTo>
                  <a:pt x="521" y="219"/>
                  <a:pt x="524" y="218"/>
                  <a:pt x="526" y="220"/>
                </a:cubicBezTo>
                <a:cubicBezTo>
                  <a:pt x="527" y="222"/>
                  <a:pt x="527" y="224"/>
                  <a:pt x="528" y="226"/>
                </a:cubicBezTo>
                <a:cubicBezTo>
                  <a:pt x="528" y="228"/>
                  <a:pt x="529" y="228"/>
                  <a:pt x="529" y="230"/>
                </a:cubicBezTo>
                <a:cubicBezTo>
                  <a:pt x="529" y="235"/>
                  <a:pt x="523" y="235"/>
                  <a:pt x="522" y="239"/>
                </a:cubicBezTo>
                <a:cubicBezTo>
                  <a:pt x="520" y="244"/>
                  <a:pt x="517" y="248"/>
                  <a:pt x="512" y="248"/>
                </a:cubicBezTo>
                <a:cubicBezTo>
                  <a:pt x="511" y="248"/>
                  <a:pt x="510" y="248"/>
                  <a:pt x="509" y="248"/>
                </a:cubicBezTo>
                <a:cubicBezTo>
                  <a:pt x="509" y="245"/>
                  <a:pt x="509" y="245"/>
                  <a:pt x="509" y="245"/>
                </a:cubicBezTo>
                <a:cubicBezTo>
                  <a:pt x="507" y="245"/>
                  <a:pt x="505" y="244"/>
                  <a:pt x="503" y="244"/>
                </a:cubicBezTo>
                <a:cubicBezTo>
                  <a:pt x="503" y="242"/>
                  <a:pt x="503" y="242"/>
                  <a:pt x="503" y="242"/>
                </a:cubicBezTo>
                <a:cubicBezTo>
                  <a:pt x="504" y="239"/>
                  <a:pt x="504" y="239"/>
                  <a:pt x="504" y="239"/>
                </a:cubicBezTo>
                <a:cubicBezTo>
                  <a:pt x="504" y="233"/>
                  <a:pt x="504" y="233"/>
                  <a:pt x="504" y="233"/>
                </a:cubicBezTo>
                <a:cubicBezTo>
                  <a:pt x="504" y="231"/>
                  <a:pt x="505" y="230"/>
                  <a:pt x="505" y="228"/>
                </a:cubicBezTo>
                <a:cubicBezTo>
                  <a:pt x="505" y="223"/>
                  <a:pt x="505" y="223"/>
                  <a:pt x="505" y="223"/>
                </a:cubicBezTo>
                <a:cubicBezTo>
                  <a:pt x="507" y="223"/>
                  <a:pt x="508" y="223"/>
                  <a:pt x="510" y="222"/>
                </a:cubicBezTo>
                <a:cubicBezTo>
                  <a:pt x="510" y="221"/>
                  <a:pt x="508" y="220"/>
                  <a:pt x="508" y="219"/>
                </a:cubicBezTo>
                <a:cubicBezTo>
                  <a:pt x="508" y="216"/>
                  <a:pt x="508" y="215"/>
                  <a:pt x="507" y="212"/>
                </a:cubicBezTo>
                <a:cubicBezTo>
                  <a:pt x="507" y="209"/>
                  <a:pt x="505" y="208"/>
                  <a:pt x="505" y="205"/>
                </a:cubicBezTo>
                <a:cubicBezTo>
                  <a:pt x="505" y="205"/>
                  <a:pt x="505" y="205"/>
                  <a:pt x="505" y="204"/>
                </a:cubicBezTo>
                <a:close/>
                <a:moveTo>
                  <a:pt x="537" y="239"/>
                </a:moveTo>
                <a:cubicBezTo>
                  <a:pt x="538" y="239"/>
                  <a:pt x="538" y="240"/>
                  <a:pt x="539" y="240"/>
                </a:cubicBezTo>
                <a:cubicBezTo>
                  <a:pt x="543" y="240"/>
                  <a:pt x="543" y="234"/>
                  <a:pt x="543" y="230"/>
                </a:cubicBezTo>
                <a:cubicBezTo>
                  <a:pt x="543" y="229"/>
                  <a:pt x="541" y="230"/>
                  <a:pt x="540" y="231"/>
                </a:cubicBezTo>
                <a:cubicBezTo>
                  <a:pt x="539" y="233"/>
                  <a:pt x="540" y="233"/>
                  <a:pt x="539" y="235"/>
                </a:cubicBezTo>
                <a:cubicBezTo>
                  <a:pt x="539" y="235"/>
                  <a:pt x="538" y="235"/>
                  <a:pt x="537" y="236"/>
                </a:cubicBezTo>
                <a:cubicBezTo>
                  <a:pt x="537" y="237"/>
                  <a:pt x="537" y="238"/>
                  <a:pt x="537" y="239"/>
                </a:cubicBezTo>
                <a:close/>
                <a:moveTo>
                  <a:pt x="550" y="219"/>
                </a:moveTo>
                <a:cubicBezTo>
                  <a:pt x="550" y="219"/>
                  <a:pt x="549" y="219"/>
                  <a:pt x="549" y="219"/>
                </a:cubicBezTo>
                <a:cubicBezTo>
                  <a:pt x="548" y="219"/>
                  <a:pt x="548" y="221"/>
                  <a:pt x="548" y="222"/>
                </a:cubicBezTo>
                <a:cubicBezTo>
                  <a:pt x="548" y="224"/>
                  <a:pt x="548" y="226"/>
                  <a:pt x="547" y="228"/>
                </a:cubicBezTo>
                <a:cubicBezTo>
                  <a:pt x="548" y="228"/>
                  <a:pt x="548" y="228"/>
                  <a:pt x="548" y="228"/>
                </a:cubicBezTo>
                <a:cubicBezTo>
                  <a:pt x="550" y="225"/>
                  <a:pt x="549" y="223"/>
                  <a:pt x="550" y="219"/>
                </a:cubicBezTo>
                <a:close/>
                <a:moveTo>
                  <a:pt x="189" y="324"/>
                </a:moveTo>
                <a:cubicBezTo>
                  <a:pt x="189" y="325"/>
                  <a:pt x="189" y="326"/>
                  <a:pt x="189" y="327"/>
                </a:cubicBezTo>
                <a:cubicBezTo>
                  <a:pt x="191" y="328"/>
                  <a:pt x="193" y="327"/>
                  <a:pt x="195" y="327"/>
                </a:cubicBezTo>
                <a:cubicBezTo>
                  <a:pt x="196" y="328"/>
                  <a:pt x="197" y="330"/>
                  <a:pt x="198" y="330"/>
                </a:cubicBezTo>
                <a:cubicBezTo>
                  <a:pt x="200" y="330"/>
                  <a:pt x="199" y="328"/>
                  <a:pt x="199" y="327"/>
                </a:cubicBezTo>
                <a:cubicBezTo>
                  <a:pt x="199" y="323"/>
                  <a:pt x="193" y="324"/>
                  <a:pt x="189" y="324"/>
                </a:cubicBezTo>
                <a:close/>
                <a:moveTo>
                  <a:pt x="236" y="302"/>
                </a:moveTo>
                <a:cubicBezTo>
                  <a:pt x="234" y="302"/>
                  <a:pt x="232" y="304"/>
                  <a:pt x="232" y="306"/>
                </a:cubicBezTo>
                <a:cubicBezTo>
                  <a:pt x="232" y="308"/>
                  <a:pt x="235" y="309"/>
                  <a:pt x="237" y="311"/>
                </a:cubicBezTo>
                <a:cubicBezTo>
                  <a:pt x="240" y="314"/>
                  <a:pt x="241" y="317"/>
                  <a:pt x="246" y="317"/>
                </a:cubicBezTo>
                <a:cubicBezTo>
                  <a:pt x="246" y="313"/>
                  <a:pt x="250" y="312"/>
                  <a:pt x="250" y="308"/>
                </a:cubicBezTo>
                <a:cubicBezTo>
                  <a:pt x="250" y="306"/>
                  <a:pt x="249" y="304"/>
                  <a:pt x="249" y="302"/>
                </a:cubicBezTo>
                <a:cubicBezTo>
                  <a:pt x="236" y="302"/>
                  <a:pt x="236" y="302"/>
                  <a:pt x="236" y="302"/>
                </a:cubicBezTo>
                <a:close/>
                <a:moveTo>
                  <a:pt x="170" y="261"/>
                </a:moveTo>
                <a:cubicBezTo>
                  <a:pt x="170" y="263"/>
                  <a:pt x="170" y="263"/>
                  <a:pt x="170" y="263"/>
                </a:cubicBezTo>
                <a:cubicBezTo>
                  <a:pt x="173" y="263"/>
                  <a:pt x="174" y="266"/>
                  <a:pt x="176" y="267"/>
                </a:cubicBezTo>
                <a:cubicBezTo>
                  <a:pt x="177" y="264"/>
                  <a:pt x="177" y="262"/>
                  <a:pt x="178" y="260"/>
                </a:cubicBezTo>
                <a:cubicBezTo>
                  <a:pt x="177" y="259"/>
                  <a:pt x="177" y="258"/>
                  <a:pt x="175" y="257"/>
                </a:cubicBezTo>
                <a:cubicBezTo>
                  <a:pt x="174" y="257"/>
                  <a:pt x="174" y="258"/>
                  <a:pt x="173" y="259"/>
                </a:cubicBezTo>
                <a:cubicBezTo>
                  <a:pt x="172" y="259"/>
                  <a:pt x="171" y="260"/>
                  <a:pt x="170" y="261"/>
                </a:cubicBezTo>
                <a:close/>
                <a:moveTo>
                  <a:pt x="319" y="279"/>
                </a:moveTo>
                <a:cubicBezTo>
                  <a:pt x="319" y="281"/>
                  <a:pt x="319" y="281"/>
                  <a:pt x="319" y="281"/>
                </a:cubicBezTo>
                <a:cubicBezTo>
                  <a:pt x="319" y="283"/>
                  <a:pt x="320" y="284"/>
                  <a:pt x="322" y="284"/>
                </a:cubicBezTo>
                <a:cubicBezTo>
                  <a:pt x="323" y="284"/>
                  <a:pt x="323" y="283"/>
                  <a:pt x="324" y="283"/>
                </a:cubicBezTo>
                <a:cubicBezTo>
                  <a:pt x="326" y="282"/>
                  <a:pt x="327" y="281"/>
                  <a:pt x="328" y="279"/>
                </a:cubicBezTo>
                <a:cubicBezTo>
                  <a:pt x="328" y="278"/>
                  <a:pt x="328" y="278"/>
                  <a:pt x="328" y="278"/>
                </a:cubicBezTo>
                <a:cubicBezTo>
                  <a:pt x="325" y="277"/>
                  <a:pt x="323" y="279"/>
                  <a:pt x="319" y="279"/>
                </a:cubicBezTo>
                <a:close/>
                <a:moveTo>
                  <a:pt x="320" y="294"/>
                </a:moveTo>
                <a:cubicBezTo>
                  <a:pt x="315" y="294"/>
                  <a:pt x="315" y="294"/>
                  <a:pt x="315" y="294"/>
                </a:cubicBezTo>
                <a:cubicBezTo>
                  <a:pt x="315" y="295"/>
                  <a:pt x="315" y="296"/>
                  <a:pt x="315" y="297"/>
                </a:cubicBezTo>
                <a:cubicBezTo>
                  <a:pt x="315" y="298"/>
                  <a:pt x="315" y="300"/>
                  <a:pt x="316" y="300"/>
                </a:cubicBezTo>
                <a:cubicBezTo>
                  <a:pt x="319" y="300"/>
                  <a:pt x="321" y="298"/>
                  <a:pt x="323" y="295"/>
                </a:cubicBezTo>
                <a:cubicBezTo>
                  <a:pt x="322" y="294"/>
                  <a:pt x="321" y="294"/>
                  <a:pt x="320" y="294"/>
                </a:cubicBezTo>
                <a:close/>
                <a:moveTo>
                  <a:pt x="320" y="319"/>
                </a:moveTo>
                <a:cubicBezTo>
                  <a:pt x="318" y="321"/>
                  <a:pt x="315" y="322"/>
                  <a:pt x="315" y="324"/>
                </a:cubicBezTo>
                <a:cubicBezTo>
                  <a:pt x="315" y="325"/>
                  <a:pt x="314" y="326"/>
                  <a:pt x="314" y="327"/>
                </a:cubicBezTo>
                <a:cubicBezTo>
                  <a:pt x="315" y="327"/>
                  <a:pt x="315" y="328"/>
                  <a:pt x="317" y="328"/>
                </a:cubicBezTo>
                <a:cubicBezTo>
                  <a:pt x="319" y="328"/>
                  <a:pt x="321" y="327"/>
                  <a:pt x="323" y="325"/>
                </a:cubicBezTo>
                <a:cubicBezTo>
                  <a:pt x="325" y="325"/>
                  <a:pt x="327" y="324"/>
                  <a:pt x="327" y="323"/>
                </a:cubicBezTo>
                <a:cubicBezTo>
                  <a:pt x="327" y="322"/>
                  <a:pt x="325" y="321"/>
                  <a:pt x="324" y="321"/>
                </a:cubicBezTo>
                <a:cubicBezTo>
                  <a:pt x="323" y="320"/>
                  <a:pt x="322" y="319"/>
                  <a:pt x="320" y="319"/>
                </a:cubicBezTo>
                <a:close/>
                <a:moveTo>
                  <a:pt x="310" y="329"/>
                </a:moveTo>
                <a:cubicBezTo>
                  <a:pt x="308" y="332"/>
                  <a:pt x="306" y="333"/>
                  <a:pt x="306" y="336"/>
                </a:cubicBezTo>
                <a:cubicBezTo>
                  <a:pt x="309" y="335"/>
                  <a:pt x="312" y="334"/>
                  <a:pt x="312" y="330"/>
                </a:cubicBezTo>
                <a:cubicBezTo>
                  <a:pt x="312" y="329"/>
                  <a:pt x="312" y="329"/>
                  <a:pt x="312" y="328"/>
                </a:cubicBezTo>
                <a:cubicBezTo>
                  <a:pt x="311" y="328"/>
                  <a:pt x="311" y="328"/>
                  <a:pt x="310" y="327"/>
                </a:cubicBezTo>
                <a:cubicBezTo>
                  <a:pt x="310" y="328"/>
                  <a:pt x="310" y="328"/>
                  <a:pt x="310" y="329"/>
                </a:cubicBezTo>
                <a:close/>
                <a:moveTo>
                  <a:pt x="372" y="260"/>
                </a:moveTo>
                <a:cubicBezTo>
                  <a:pt x="369" y="261"/>
                  <a:pt x="368" y="261"/>
                  <a:pt x="365" y="261"/>
                </a:cubicBezTo>
                <a:cubicBezTo>
                  <a:pt x="365" y="263"/>
                  <a:pt x="365" y="263"/>
                  <a:pt x="365" y="263"/>
                </a:cubicBezTo>
                <a:cubicBezTo>
                  <a:pt x="370" y="264"/>
                  <a:pt x="373" y="266"/>
                  <a:pt x="378" y="270"/>
                </a:cubicBezTo>
                <a:cubicBezTo>
                  <a:pt x="378" y="269"/>
                  <a:pt x="378" y="269"/>
                  <a:pt x="378" y="268"/>
                </a:cubicBezTo>
                <a:cubicBezTo>
                  <a:pt x="378" y="264"/>
                  <a:pt x="376" y="260"/>
                  <a:pt x="372" y="260"/>
                </a:cubicBezTo>
                <a:close/>
                <a:moveTo>
                  <a:pt x="329" y="292"/>
                </a:moveTo>
                <a:cubicBezTo>
                  <a:pt x="329" y="290"/>
                  <a:pt x="331" y="289"/>
                  <a:pt x="332" y="287"/>
                </a:cubicBezTo>
                <a:cubicBezTo>
                  <a:pt x="333" y="284"/>
                  <a:pt x="333" y="281"/>
                  <a:pt x="336" y="280"/>
                </a:cubicBezTo>
                <a:cubicBezTo>
                  <a:pt x="337" y="280"/>
                  <a:pt x="339" y="280"/>
                  <a:pt x="340" y="279"/>
                </a:cubicBezTo>
                <a:cubicBezTo>
                  <a:pt x="341" y="277"/>
                  <a:pt x="341" y="275"/>
                  <a:pt x="343" y="274"/>
                </a:cubicBezTo>
                <a:cubicBezTo>
                  <a:pt x="344" y="273"/>
                  <a:pt x="345" y="274"/>
                  <a:pt x="346" y="273"/>
                </a:cubicBezTo>
                <a:cubicBezTo>
                  <a:pt x="348" y="272"/>
                  <a:pt x="347" y="269"/>
                  <a:pt x="349" y="267"/>
                </a:cubicBezTo>
                <a:cubicBezTo>
                  <a:pt x="350" y="267"/>
                  <a:pt x="351" y="267"/>
                  <a:pt x="351" y="266"/>
                </a:cubicBezTo>
                <a:cubicBezTo>
                  <a:pt x="353" y="265"/>
                  <a:pt x="351" y="262"/>
                  <a:pt x="353" y="261"/>
                </a:cubicBezTo>
                <a:cubicBezTo>
                  <a:pt x="355" y="260"/>
                  <a:pt x="356" y="261"/>
                  <a:pt x="359" y="260"/>
                </a:cubicBezTo>
                <a:cubicBezTo>
                  <a:pt x="359" y="261"/>
                  <a:pt x="358" y="262"/>
                  <a:pt x="359" y="263"/>
                </a:cubicBezTo>
                <a:cubicBezTo>
                  <a:pt x="360" y="264"/>
                  <a:pt x="362" y="264"/>
                  <a:pt x="362" y="265"/>
                </a:cubicBezTo>
                <a:cubicBezTo>
                  <a:pt x="362" y="268"/>
                  <a:pt x="357" y="267"/>
                  <a:pt x="357" y="270"/>
                </a:cubicBezTo>
                <a:cubicBezTo>
                  <a:pt x="357" y="273"/>
                  <a:pt x="357" y="275"/>
                  <a:pt x="359" y="278"/>
                </a:cubicBezTo>
                <a:cubicBezTo>
                  <a:pt x="359" y="278"/>
                  <a:pt x="360" y="278"/>
                  <a:pt x="360" y="278"/>
                </a:cubicBezTo>
                <a:cubicBezTo>
                  <a:pt x="360" y="286"/>
                  <a:pt x="355" y="290"/>
                  <a:pt x="352" y="297"/>
                </a:cubicBezTo>
                <a:cubicBezTo>
                  <a:pt x="350" y="297"/>
                  <a:pt x="350" y="297"/>
                  <a:pt x="350" y="297"/>
                </a:cubicBezTo>
                <a:cubicBezTo>
                  <a:pt x="348" y="297"/>
                  <a:pt x="348" y="299"/>
                  <a:pt x="348" y="300"/>
                </a:cubicBezTo>
                <a:cubicBezTo>
                  <a:pt x="346" y="303"/>
                  <a:pt x="344" y="304"/>
                  <a:pt x="342" y="307"/>
                </a:cubicBezTo>
                <a:cubicBezTo>
                  <a:pt x="342" y="308"/>
                  <a:pt x="340" y="308"/>
                  <a:pt x="340" y="308"/>
                </a:cubicBezTo>
                <a:cubicBezTo>
                  <a:pt x="339" y="311"/>
                  <a:pt x="340" y="315"/>
                  <a:pt x="337" y="316"/>
                </a:cubicBezTo>
                <a:cubicBezTo>
                  <a:pt x="337" y="314"/>
                  <a:pt x="337" y="313"/>
                  <a:pt x="337" y="312"/>
                </a:cubicBezTo>
                <a:cubicBezTo>
                  <a:pt x="335" y="312"/>
                  <a:pt x="334" y="314"/>
                  <a:pt x="331" y="314"/>
                </a:cubicBezTo>
                <a:cubicBezTo>
                  <a:pt x="329" y="314"/>
                  <a:pt x="328" y="314"/>
                  <a:pt x="327" y="314"/>
                </a:cubicBezTo>
                <a:cubicBezTo>
                  <a:pt x="327" y="310"/>
                  <a:pt x="325" y="308"/>
                  <a:pt x="325" y="304"/>
                </a:cubicBezTo>
                <a:cubicBezTo>
                  <a:pt x="325" y="302"/>
                  <a:pt x="327" y="301"/>
                  <a:pt x="327" y="299"/>
                </a:cubicBezTo>
                <a:cubicBezTo>
                  <a:pt x="327" y="298"/>
                  <a:pt x="327" y="298"/>
                  <a:pt x="327" y="297"/>
                </a:cubicBezTo>
                <a:cubicBezTo>
                  <a:pt x="327" y="297"/>
                  <a:pt x="327" y="297"/>
                  <a:pt x="327" y="296"/>
                </a:cubicBezTo>
                <a:cubicBezTo>
                  <a:pt x="329" y="297"/>
                  <a:pt x="329" y="297"/>
                  <a:pt x="329" y="297"/>
                </a:cubicBezTo>
                <a:cubicBezTo>
                  <a:pt x="330" y="296"/>
                  <a:pt x="330" y="296"/>
                  <a:pt x="330" y="296"/>
                </a:cubicBezTo>
                <a:cubicBezTo>
                  <a:pt x="330" y="294"/>
                  <a:pt x="329" y="294"/>
                  <a:pt x="329" y="292"/>
                </a:cubicBezTo>
                <a:close/>
                <a:moveTo>
                  <a:pt x="100" y="284"/>
                </a:moveTo>
                <a:cubicBezTo>
                  <a:pt x="100" y="290"/>
                  <a:pt x="100" y="290"/>
                  <a:pt x="100" y="290"/>
                </a:cubicBezTo>
                <a:cubicBezTo>
                  <a:pt x="100" y="291"/>
                  <a:pt x="99" y="292"/>
                  <a:pt x="99" y="293"/>
                </a:cubicBezTo>
                <a:cubicBezTo>
                  <a:pt x="99" y="293"/>
                  <a:pt x="99" y="293"/>
                  <a:pt x="100" y="293"/>
                </a:cubicBezTo>
                <a:cubicBezTo>
                  <a:pt x="102" y="293"/>
                  <a:pt x="102" y="291"/>
                  <a:pt x="104" y="290"/>
                </a:cubicBezTo>
                <a:cubicBezTo>
                  <a:pt x="106" y="289"/>
                  <a:pt x="108" y="289"/>
                  <a:pt x="108" y="287"/>
                </a:cubicBezTo>
                <a:cubicBezTo>
                  <a:pt x="108" y="286"/>
                  <a:pt x="107" y="287"/>
                  <a:pt x="106" y="286"/>
                </a:cubicBezTo>
                <a:cubicBezTo>
                  <a:pt x="103" y="285"/>
                  <a:pt x="102" y="284"/>
                  <a:pt x="100" y="284"/>
                </a:cubicBezTo>
                <a:close/>
                <a:moveTo>
                  <a:pt x="130" y="320"/>
                </a:moveTo>
                <a:cubicBezTo>
                  <a:pt x="128" y="320"/>
                  <a:pt x="127" y="320"/>
                  <a:pt x="125" y="320"/>
                </a:cubicBezTo>
                <a:cubicBezTo>
                  <a:pt x="125" y="323"/>
                  <a:pt x="125" y="323"/>
                  <a:pt x="125" y="323"/>
                </a:cubicBezTo>
                <a:cubicBezTo>
                  <a:pt x="127" y="325"/>
                  <a:pt x="127" y="327"/>
                  <a:pt x="130" y="327"/>
                </a:cubicBezTo>
                <a:cubicBezTo>
                  <a:pt x="134" y="328"/>
                  <a:pt x="136" y="328"/>
                  <a:pt x="139" y="330"/>
                </a:cubicBezTo>
                <a:cubicBezTo>
                  <a:pt x="142" y="327"/>
                  <a:pt x="144" y="325"/>
                  <a:pt x="145" y="321"/>
                </a:cubicBezTo>
                <a:cubicBezTo>
                  <a:pt x="144" y="321"/>
                  <a:pt x="144" y="321"/>
                  <a:pt x="143" y="321"/>
                </a:cubicBezTo>
                <a:cubicBezTo>
                  <a:pt x="140" y="321"/>
                  <a:pt x="138" y="322"/>
                  <a:pt x="135" y="322"/>
                </a:cubicBezTo>
                <a:cubicBezTo>
                  <a:pt x="133" y="322"/>
                  <a:pt x="131" y="321"/>
                  <a:pt x="130" y="320"/>
                </a:cubicBezTo>
                <a:close/>
                <a:moveTo>
                  <a:pt x="26" y="297"/>
                </a:moveTo>
                <a:cubicBezTo>
                  <a:pt x="21" y="297"/>
                  <a:pt x="19" y="293"/>
                  <a:pt x="15" y="293"/>
                </a:cubicBezTo>
                <a:cubicBezTo>
                  <a:pt x="13" y="293"/>
                  <a:pt x="14" y="297"/>
                  <a:pt x="12" y="298"/>
                </a:cubicBezTo>
                <a:cubicBezTo>
                  <a:pt x="11" y="301"/>
                  <a:pt x="9" y="301"/>
                  <a:pt x="8" y="303"/>
                </a:cubicBezTo>
                <a:cubicBezTo>
                  <a:pt x="6" y="306"/>
                  <a:pt x="6" y="307"/>
                  <a:pt x="5" y="310"/>
                </a:cubicBezTo>
                <a:cubicBezTo>
                  <a:pt x="0" y="319"/>
                  <a:pt x="9" y="312"/>
                  <a:pt x="15" y="312"/>
                </a:cubicBezTo>
                <a:cubicBezTo>
                  <a:pt x="19" y="312"/>
                  <a:pt x="21" y="314"/>
                  <a:pt x="25" y="314"/>
                </a:cubicBezTo>
                <a:cubicBezTo>
                  <a:pt x="30" y="314"/>
                  <a:pt x="32" y="313"/>
                  <a:pt x="36" y="312"/>
                </a:cubicBezTo>
                <a:cubicBezTo>
                  <a:pt x="41" y="311"/>
                  <a:pt x="44" y="310"/>
                  <a:pt x="47" y="306"/>
                </a:cubicBezTo>
                <a:cubicBezTo>
                  <a:pt x="50" y="303"/>
                  <a:pt x="53" y="302"/>
                  <a:pt x="57" y="300"/>
                </a:cubicBezTo>
                <a:cubicBezTo>
                  <a:pt x="60" y="299"/>
                  <a:pt x="61" y="299"/>
                  <a:pt x="64" y="299"/>
                </a:cubicBezTo>
                <a:cubicBezTo>
                  <a:pt x="66" y="298"/>
                  <a:pt x="67" y="298"/>
                  <a:pt x="67" y="297"/>
                </a:cubicBezTo>
                <a:cubicBezTo>
                  <a:pt x="67" y="296"/>
                  <a:pt x="66" y="296"/>
                  <a:pt x="66" y="295"/>
                </a:cubicBezTo>
                <a:cubicBezTo>
                  <a:pt x="65" y="294"/>
                  <a:pt x="65" y="292"/>
                  <a:pt x="64" y="292"/>
                </a:cubicBezTo>
                <a:cubicBezTo>
                  <a:pt x="62" y="292"/>
                  <a:pt x="60" y="294"/>
                  <a:pt x="58" y="293"/>
                </a:cubicBezTo>
                <a:cubicBezTo>
                  <a:pt x="57" y="292"/>
                  <a:pt x="57" y="290"/>
                  <a:pt x="55" y="289"/>
                </a:cubicBezTo>
                <a:cubicBezTo>
                  <a:pt x="52" y="288"/>
                  <a:pt x="49" y="289"/>
                  <a:pt x="45" y="291"/>
                </a:cubicBezTo>
                <a:cubicBezTo>
                  <a:pt x="43" y="292"/>
                  <a:pt x="43" y="293"/>
                  <a:pt x="41" y="294"/>
                </a:cubicBezTo>
                <a:cubicBezTo>
                  <a:pt x="38" y="296"/>
                  <a:pt x="36" y="295"/>
                  <a:pt x="33" y="296"/>
                </a:cubicBezTo>
                <a:cubicBezTo>
                  <a:pt x="30" y="296"/>
                  <a:pt x="28" y="297"/>
                  <a:pt x="26" y="297"/>
                </a:cubicBezTo>
                <a:close/>
                <a:moveTo>
                  <a:pt x="128" y="23"/>
                </a:moveTo>
                <a:cubicBezTo>
                  <a:pt x="130" y="27"/>
                  <a:pt x="133" y="29"/>
                  <a:pt x="133" y="34"/>
                </a:cubicBezTo>
                <a:cubicBezTo>
                  <a:pt x="133" y="40"/>
                  <a:pt x="133" y="40"/>
                  <a:pt x="133" y="40"/>
                </a:cubicBezTo>
                <a:cubicBezTo>
                  <a:pt x="134" y="41"/>
                  <a:pt x="134" y="41"/>
                  <a:pt x="134" y="41"/>
                </a:cubicBezTo>
                <a:cubicBezTo>
                  <a:pt x="136" y="38"/>
                  <a:pt x="138" y="37"/>
                  <a:pt x="139" y="34"/>
                </a:cubicBezTo>
                <a:cubicBezTo>
                  <a:pt x="142" y="28"/>
                  <a:pt x="141" y="22"/>
                  <a:pt x="146" y="18"/>
                </a:cubicBezTo>
                <a:cubicBezTo>
                  <a:pt x="147" y="19"/>
                  <a:pt x="147" y="21"/>
                  <a:pt x="147" y="23"/>
                </a:cubicBezTo>
                <a:cubicBezTo>
                  <a:pt x="153" y="24"/>
                  <a:pt x="156" y="25"/>
                  <a:pt x="160" y="30"/>
                </a:cubicBezTo>
                <a:cubicBezTo>
                  <a:pt x="161" y="32"/>
                  <a:pt x="163" y="32"/>
                  <a:pt x="164" y="34"/>
                </a:cubicBezTo>
                <a:cubicBezTo>
                  <a:pt x="166" y="37"/>
                  <a:pt x="165" y="40"/>
                  <a:pt x="168" y="40"/>
                </a:cubicBezTo>
                <a:cubicBezTo>
                  <a:pt x="170" y="40"/>
                  <a:pt x="171" y="39"/>
                  <a:pt x="173" y="39"/>
                </a:cubicBezTo>
                <a:cubicBezTo>
                  <a:pt x="176" y="38"/>
                  <a:pt x="178" y="38"/>
                  <a:pt x="181" y="38"/>
                </a:cubicBezTo>
                <a:cubicBezTo>
                  <a:pt x="181" y="35"/>
                  <a:pt x="181" y="32"/>
                  <a:pt x="183" y="30"/>
                </a:cubicBezTo>
                <a:cubicBezTo>
                  <a:pt x="186" y="27"/>
                  <a:pt x="191" y="28"/>
                  <a:pt x="195" y="26"/>
                </a:cubicBezTo>
                <a:cubicBezTo>
                  <a:pt x="195" y="34"/>
                  <a:pt x="195" y="34"/>
                  <a:pt x="195" y="34"/>
                </a:cubicBezTo>
                <a:cubicBezTo>
                  <a:pt x="199" y="34"/>
                  <a:pt x="201" y="33"/>
                  <a:pt x="205" y="34"/>
                </a:cubicBezTo>
                <a:cubicBezTo>
                  <a:pt x="209" y="36"/>
                  <a:pt x="211" y="38"/>
                  <a:pt x="215" y="39"/>
                </a:cubicBezTo>
                <a:cubicBezTo>
                  <a:pt x="219" y="39"/>
                  <a:pt x="221" y="39"/>
                  <a:pt x="225" y="39"/>
                </a:cubicBezTo>
                <a:cubicBezTo>
                  <a:pt x="227" y="39"/>
                  <a:pt x="229" y="39"/>
                  <a:pt x="231" y="38"/>
                </a:cubicBezTo>
                <a:cubicBezTo>
                  <a:pt x="230" y="35"/>
                  <a:pt x="230" y="35"/>
                  <a:pt x="230" y="35"/>
                </a:cubicBezTo>
                <a:cubicBezTo>
                  <a:pt x="230" y="33"/>
                  <a:pt x="230" y="33"/>
                  <a:pt x="230" y="33"/>
                </a:cubicBezTo>
                <a:cubicBezTo>
                  <a:pt x="248" y="33"/>
                  <a:pt x="248" y="33"/>
                  <a:pt x="248" y="33"/>
                </a:cubicBezTo>
                <a:cubicBezTo>
                  <a:pt x="252" y="33"/>
                  <a:pt x="254" y="36"/>
                  <a:pt x="256" y="39"/>
                </a:cubicBezTo>
                <a:cubicBezTo>
                  <a:pt x="257" y="42"/>
                  <a:pt x="260" y="41"/>
                  <a:pt x="263" y="42"/>
                </a:cubicBezTo>
                <a:cubicBezTo>
                  <a:pt x="267" y="43"/>
                  <a:pt x="268" y="46"/>
                  <a:pt x="273" y="48"/>
                </a:cubicBezTo>
                <a:cubicBezTo>
                  <a:pt x="275" y="49"/>
                  <a:pt x="276" y="49"/>
                  <a:pt x="278" y="50"/>
                </a:cubicBezTo>
                <a:cubicBezTo>
                  <a:pt x="285" y="53"/>
                  <a:pt x="288" y="56"/>
                  <a:pt x="294" y="58"/>
                </a:cubicBezTo>
                <a:cubicBezTo>
                  <a:pt x="297" y="59"/>
                  <a:pt x="299" y="59"/>
                  <a:pt x="301" y="60"/>
                </a:cubicBezTo>
                <a:cubicBezTo>
                  <a:pt x="303" y="63"/>
                  <a:pt x="304" y="66"/>
                  <a:pt x="308" y="66"/>
                </a:cubicBezTo>
                <a:cubicBezTo>
                  <a:pt x="308" y="65"/>
                  <a:pt x="308" y="64"/>
                  <a:pt x="308" y="62"/>
                </a:cubicBezTo>
                <a:cubicBezTo>
                  <a:pt x="308" y="58"/>
                  <a:pt x="308" y="55"/>
                  <a:pt x="310" y="51"/>
                </a:cubicBezTo>
                <a:cubicBezTo>
                  <a:pt x="310" y="50"/>
                  <a:pt x="311" y="49"/>
                  <a:pt x="311" y="48"/>
                </a:cubicBezTo>
                <a:cubicBezTo>
                  <a:pt x="311" y="45"/>
                  <a:pt x="308" y="44"/>
                  <a:pt x="307" y="42"/>
                </a:cubicBezTo>
                <a:cubicBezTo>
                  <a:pt x="306" y="40"/>
                  <a:pt x="307" y="39"/>
                  <a:pt x="305" y="38"/>
                </a:cubicBezTo>
                <a:cubicBezTo>
                  <a:pt x="303" y="37"/>
                  <a:pt x="301" y="39"/>
                  <a:pt x="299" y="37"/>
                </a:cubicBezTo>
                <a:cubicBezTo>
                  <a:pt x="297" y="35"/>
                  <a:pt x="297" y="33"/>
                  <a:pt x="296" y="30"/>
                </a:cubicBezTo>
                <a:cubicBezTo>
                  <a:pt x="296" y="26"/>
                  <a:pt x="296" y="24"/>
                  <a:pt x="294" y="21"/>
                </a:cubicBezTo>
                <a:cubicBezTo>
                  <a:pt x="292" y="18"/>
                  <a:pt x="289" y="19"/>
                  <a:pt x="287" y="17"/>
                </a:cubicBezTo>
                <a:cubicBezTo>
                  <a:pt x="286" y="16"/>
                  <a:pt x="286" y="14"/>
                  <a:pt x="284" y="12"/>
                </a:cubicBezTo>
                <a:cubicBezTo>
                  <a:pt x="282" y="11"/>
                  <a:pt x="281" y="12"/>
                  <a:pt x="279" y="12"/>
                </a:cubicBezTo>
                <a:cubicBezTo>
                  <a:pt x="265" y="14"/>
                  <a:pt x="265" y="14"/>
                  <a:pt x="265" y="14"/>
                </a:cubicBezTo>
                <a:cubicBezTo>
                  <a:pt x="258" y="14"/>
                  <a:pt x="254" y="9"/>
                  <a:pt x="248" y="6"/>
                </a:cubicBezTo>
                <a:cubicBezTo>
                  <a:pt x="246" y="6"/>
                  <a:pt x="245" y="6"/>
                  <a:pt x="244" y="6"/>
                </a:cubicBezTo>
                <a:cubicBezTo>
                  <a:pt x="237" y="3"/>
                  <a:pt x="233" y="1"/>
                  <a:pt x="225" y="1"/>
                </a:cubicBezTo>
                <a:cubicBezTo>
                  <a:pt x="223" y="1"/>
                  <a:pt x="222" y="0"/>
                  <a:pt x="221" y="1"/>
                </a:cubicBezTo>
                <a:cubicBezTo>
                  <a:pt x="218" y="2"/>
                  <a:pt x="218" y="4"/>
                  <a:pt x="216" y="6"/>
                </a:cubicBezTo>
                <a:cubicBezTo>
                  <a:pt x="214" y="8"/>
                  <a:pt x="211" y="8"/>
                  <a:pt x="208" y="9"/>
                </a:cubicBezTo>
                <a:cubicBezTo>
                  <a:pt x="208" y="9"/>
                  <a:pt x="208" y="10"/>
                  <a:pt x="207" y="10"/>
                </a:cubicBezTo>
                <a:cubicBezTo>
                  <a:pt x="202" y="10"/>
                  <a:pt x="203" y="1"/>
                  <a:pt x="198" y="1"/>
                </a:cubicBezTo>
                <a:cubicBezTo>
                  <a:pt x="195" y="1"/>
                  <a:pt x="194" y="5"/>
                  <a:pt x="190" y="5"/>
                </a:cubicBezTo>
                <a:cubicBezTo>
                  <a:pt x="185" y="5"/>
                  <a:pt x="183" y="4"/>
                  <a:pt x="178" y="4"/>
                </a:cubicBezTo>
                <a:cubicBezTo>
                  <a:pt x="172" y="4"/>
                  <a:pt x="172" y="4"/>
                  <a:pt x="172" y="4"/>
                </a:cubicBezTo>
                <a:cubicBezTo>
                  <a:pt x="169" y="4"/>
                  <a:pt x="167" y="5"/>
                  <a:pt x="163" y="5"/>
                </a:cubicBezTo>
                <a:cubicBezTo>
                  <a:pt x="158" y="5"/>
                  <a:pt x="155" y="4"/>
                  <a:pt x="150" y="4"/>
                </a:cubicBezTo>
                <a:cubicBezTo>
                  <a:pt x="148" y="4"/>
                  <a:pt x="148" y="6"/>
                  <a:pt x="146" y="8"/>
                </a:cubicBezTo>
                <a:cubicBezTo>
                  <a:pt x="144" y="11"/>
                  <a:pt x="143" y="13"/>
                  <a:pt x="142" y="16"/>
                </a:cubicBezTo>
                <a:cubicBezTo>
                  <a:pt x="141" y="19"/>
                  <a:pt x="137" y="18"/>
                  <a:pt x="134" y="19"/>
                </a:cubicBezTo>
                <a:cubicBezTo>
                  <a:pt x="132" y="20"/>
                  <a:pt x="131" y="22"/>
                  <a:pt x="128" y="23"/>
                </a:cubicBezTo>
                <a:close/>
                <a:moveTo>
                  <a:pt x="177" y="44"/>
                </a:moveTo>
                <a:cubicBezTo>
                  <a:pt x="179" y="44"/>
                  <a:pt x="181" y="45"/>
                  <a:pt x="182" y="47"/>
                </a:cubicBezTo>
                <a:cubicBezTo>
                  <a:pt x="180" y="48"/>
                  <a:pt x="179" y="50"/>
                  <a:pt x="176" y="50"/>
                </a:cubicBezTo>
                <a:cubicBezTo>
                  <a:pt x="175" y="50"/>
                  <a:pt x="175" y="48"/>
                  <a:pt x="174" y="47"/>
                </a:cubicBezTo>
                <a:cubicBezTo>
                  <a:pt x="173" y="46"/>
                  <a:pt x="172" y="45"/>
                  <a:pt x="172" y="44"/>
                </a:cubicBezTo>
                <a:cubicBezTo>
                  <a:pt x="177" y="44"/>
                  <a:pt x="177" y="44"/>
                  <a:pt x="177" y="44"/>
                </a:cubicBezTo>
                <a:close/>
                <a:moveTo>
                  <a:pt x="164" y="44"/>
                </a:moveTo>
                <a:cubicBezTo>
                  <a:pt x="167" y="44"/>
                  <a:pt x="169" y="45"/>
                  <a:pt x="171" y="47"/>
                </a:cubicBezTo>
                <a:cubicBezTo>
                  <a:pt x="171" y="50"/>
                  <a:pt x="171" y="50"/>
                  <a:pt x="171" y="50"/>
                </a:cubicBezTo>
                <a:cubicBezTo>
                  <a:pt x="167" y="50"/>
                  <a:pt x="165" y="51"/>
                  <a:pt x="162" y="51"/>
                </a:cubicBezTo>
                <a:cubicBezTo>
                  <a:pt x="162" y="48"/>
                  <a:pt x="162" y="47"/>
                  <a:pt x="162" y="44"/>
                </a:cubicBezTo>
                <a:cubicBezTo>
                  <a:pt x="163" y="44"/>
                  <a:pt x="163" y="44"/>
                  <a:pt x="164" y="44"/>
                </a:cubicBezTo>
                <a:close/>
                <a:moveTo>
                  <a:pt x="150" y="45"/>
                </a:moveTo>
                <a:cubicBezTo>
                  <a:pt x="150" y="43"/>
                  <a:pt x="153" y="41"/>
                  <a:pt x="155" y="43"/>
                </a:cubicBezTo>
                <a:cubicBezTo>
                  <a:pt x="157" y="44"/>
                  <a:pt x="157" y="45"/>
                  <a:pt x="157" y="47"/>
                </a:cubicBezTo>
                <a:cubicBezTo>
                  <a:pt x="157" y="48"/>
                  <a:pt x="157" y="50"/>
                  <a:pt x="155" y="50"/>
                </a:cubicBezTo>
                <a:cubicBezTo>
                  <a:pt x="152" y="50"/>
                  <a:pt x="150" y="48"/>
                  <a:pt x="150" y="45"/>
                </a:cubicBezTo>
                <a:close/>
                <a:moveTo>
                  <a:pt x="117" y="26"/>
                </a:moveTo>
                <a:cubicBezTo>
                  <a:pt x="117" y="27"/>
                  <a:pt x="119" y="28"/>
                  <a:pt x="121" y="28"/>
                </a:cubicBezTo>
                <a:cubicBezTo>
                  <a:pt x="124" y="28"/>
                  <a:pt x="124" y="28"/>
                  <a:pt x="124" y="28"/>
                </a:cubicBezTo>
                <a:cubicBezTo>
                  <a:pt x="124" y="28"/>
                  <a:pt x="124" y="27"/>
                  <a:pt x="124" y="27"/>
                </a:cubicBezTo>
                <a:cubicBezTo>
                  <a:pt x="124" y="25"/>
                  <a:pt x="125" y="23"/>
                  <a:pt x="123" y="22"/>
                </a:cubicBezTo>
                <a:cubicBezTo>
                  <a:pt x="121" y="22"/>
                  <a:pt x="121" y="23"/>
                  <a:pt x="120" y="24"/>
                </a:cubicBezTo>
                <a:cubicBezTo>
                  <a:pt x="119" y="24"/>
                  <a:pt x="117" y="25"/>
                  <a:pt x="117" y="26"/>
                </a:cubicBezTo>
                <a:close/>
                <a:moveTo>
                  <a:pt x="132" y="11"/>
                </a:moveTo>
                <a:cubicBezTo>
                  <a:pt x="132" y="10"/>
                  <a:pt x="133" y="10"/>
                  <a:pt x="134" y="9"/>
                </a:cubicBezTo>
                <a:cubicBezTo>
                  <a:pt x="134" y="8"/>
                  <a:pt x="135" y="6"/>
                  <a:pt x="137" y="6"/>
                </a:cubicBezTo>
                <a:cubicBezTo>
                  <a:pt x="138" y="7"/>
                  <a:pt x="138" y="8"/>
                  <a:pt x="138" y="9"/>
                </a:cubicBezTo>
                <a:cubicBezTo>
                  <a:pt x="138" y="11"/>
                  <a:pt x="138" y="13"/>
                  <a:pt x="136" y="13"/>
                </a:cubicBezTo>
                <a:cubicBezTo>
                  <a:pt x="134" y="13"/>
                  <a:pt x="132" y="13"/>
                  <a:pt x="132" y="11"/>
                </a:cubicBezTo>
                <a:close/>
                <a:moveTo>
                  <a:pt x="105" y="31"/>
                </a:moveTo>
                <a:cubicBezTo>
                  <a:pt x="106" y="32"/>
                  <a:pt x="107" y="33"/>
                  <a:pt x="107" y="34"/>
                </a:cubicBezTo>
                <a:cubicBezTo>
                  <a:pt x="110" y="33"/>
                  <a:pt x="112" y="32"/>
                  <a:pt x="113" y="30"/>
                </a:cubicBezTo>
                <a:cubicBezTo>
                  <a:pt x="113" y="28"/>
                  <a:pt x="113" y="28"/>
                  <a:pt x="113" y="28"/>
                </a:cubicBezTo>
                <a:cubicBezTo>
                  <a:pt x="110" y="28"/>
                  <a:pt x="108" y="29"/>
                  <a:pt x="105" y="31"/>
                </a:cubicBezTo>
                <a:close/>
                <a:moveTo>
                  <a:pt x="47" y="17"/>
                </a:moveTo>
                <a:cubicBezTo>
                  <a:pt x="42" y="17"/>
                  <a:pt x="39" y="19"/>
                  <a:pt x="33" y="20"/>
                </a:cubicBezTo>
                <a:cubicBezTo>
                  <a:pt x="31" y="21"/>
                  <a:pt x="31" y="23"/>
                  <a:pt x="29" y="23"/>
                </a:cubicBezTo>
                <a:cubicBezTo>
                  <a:pt x="26" y="23"/>
                  <a:pt x="26" y="19"/>
                  <a:pt x="23" y="19"/>
                </a:cubicBezTo>
                <a:cubicBezTo>
                  <a:pt x="22" y="19"/>
                  <a:pt x="22" y="20"/>
                  <a:pt x="21" y="22"/>
                </a:cubicBezTo>
                <a:cubicBezTo>
                  <a:pt x="20" y="23"/>
                  <a:pt x="18" y="24"/>
                  <a:pt x="18" y="27"/>
                </a:cubicBezTo>
                <a:cubicBezTo>
                  <a:pt x="18" y="31"/>
                  <a:pt x="19" y="34"/>
                  <a:pt x="20" y="38"/>
                </a:cubicBezTo>
                <a:cubicBezTo>
                  <a:pt x="21" y="39"/>
                  <a:pt x="23" y="39"/>
                  <a:pt x="24" y="40"/>
                </a:cubicBezTo>
                <a:cubicBezTo>
                  <a:pt x="27" y="42"/>
                  <a:pt x="25" y="45"/>
                  <a:pt x="27" y="49"/>
                </a:cubicBezTo>
                <a:cubicBezTo>
                  <a:pt x="28" y="51"/>
                  <a:pt x="31" y="49"/>
                  <a:pt x="33" y="50"/>
                </a:cubicBezTo>
                <a:cubicBezTo>
                  <a:pt x="37" y="51"/>
                  <a:pt x="38" y="54"/>
                  <a:pt x="41" y="57"/>
                </a:cubicBezTo>
                <a:cubicBezTo>
                  <a:pt x="44" y="61"/>
                  <a:pt x="47" y="61"/>
                  <a:pt x="52" y="62"/>
                </a:cubicBezTo>
                <a:cubicBezTo>
                  <a:pt x="55" y="63"/>
                  <a:pt x="57" y="65"/>
                  <a:pt x="60" y="65"/>
                </a:cubicBezTo>
                <a:cubicBezTo>
                  <a:pt x="66" y="65"/>
                  <a:pt x="66" y="65"/>
                  <a:pt x="66" y="65"/>
                </a:cubicBezTo>
                <a:cubicBezTo>
                  <a:pt x="68" y="65"/>
                  <a:pt x="69" y="64"/>
                  <a:pt x="71" y="62"/>
                </a:cubicBezTo>
                <a:cubicBezTo>
                  <a:pt x="72" y="61"/>
                  <a:pt x="73" y="61"/>
                  <a:pt x="74" y="60"/>
                </a:cubicBezTo>
                <a:cubicBezTo>
                  <a:pt x="76" y="58"/>
                  <a:pt x="77" y="54"/>
                  <a:pt x="81" y="54"/>
                </a:cubicBezTo>
                <a:cubicBezTo>
                  <a:pt x="84" y="53"/>
                  <a:pt x="88" y="54"/>
                  <a:pt x="90" y="51"/>
                </a:cubicBezTo>
                <a:cubicBezTo>
                  <a:pt x="91" y="49"/>
                  <a:pt x="91" y="48"/>
                  <a:pt x="91" y="46"/>
                </a:cubicBezTo>
                <a:cubicBezTo>
                  <a:pt x="91" y="41"/>
                  <a:pt x="91" y="38"/>
                  <a:pt x="89" y="33"/>
                </a:cubicBezTo>
                <a:cubicBezTo>
                  <a:pt x="87" y="33"/>
                  <a:pt x="86" y="34"/>
                  <a:pt x="84" y="34"/>
                </a:cubicBezTo>
                <a:cubicBezTo>
                  <a:pt x="82" y="34"/>
                  <a:pt x="80" y="33"/>
                  <a:pt x="80" y="31"/>
                </a:cubicBezTo>
                <a:cubicBezTo>
                  <a:pt x="80" y="29"/>
                  <a:pt x="80" y="29"/>
                  <a:pt x="80" y="29"/>
                </a:cubicBezTo>
                <a:cubicBezTo>
                  <a:pt x="82" y="29"/>
                  <a:pt x="83" y="28"/>
                  <a:pt x="84" y="28"/>
                </a:cubicBezTo>
                <a:cubicBezTo>
                  <a:pt x="83" y="24"/>
                  <a:pt x="79" y="23"/>
                  <a:pt x="75" y="22"/>
                </a:cubicBezTo>
                <a:cubicBezTo>
                  <a:pt x="72" y="21"/>
                  <a:pt x="70" y="20"/>
                  <a:pt x="68" y="18"/>
                </a:cubicBezTo>
                <a:cubicBezTo>
                  <a:pt x="67" y="17"/>
                  <a:pt x="67" y="16"/>
                  <a:pt x="65" y="16"/>
                </a:cubicBezTo>
                <a:cubicBezTo>
                  <a:pt x="61" y="16"/>
                  <a:pt x="58" y="18"/>
                  <a:pt x="54" y="18"/>
                </a:cubicBezTo>
                <a:cubicBezTo>
                  <a:pt x="52" y="18"/>
                  <a:pt x="50" y="17"/>
                  <a:pt x="47" y="17"/>
                </a:cubicBezTo>
                <a:close/>
                <a:moveTo>
                  <a:pt x="84" y="65"/>
                </a:moveTo>
                <a:cubicBezTo>
                  <a:pt x="86" y="64"/>
                  <a:pt x="86" y="61"/>
                  <a:pt x="88" y="61"/>
                </a:cubicBezTo>
                <a:cubicBezTo>
                  <a:pt x="90" y="61"/>
                  <a:pt x="90" y="62"/>
                  <a:pt x="91" y="64"/>
                </a:cubicBezTo>
                <a:cubicBezTo>
                  <a:pt x="91" y="64"/>
                  <a:pt x="92" y="64"/>
                  <a:pt x="92" y="65"/>
                </a:cubicBezTo>
                <a:cubicBezTo>
                  <a:pt x="92" y="66"/>
                  <a:pt x="92" y="66"/>
                  <a:pt x="91" y="67"/>
                </a:cubicBezTo>
                <a:cubicBezTo>
                  <a:pt x="88" y="66"/>
                  <a:pt x="87" y="66"/>
                  <a:pt x="84" y="65"/>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1" name="Freeform 12"/>
          <p:cNvSpPr>
            <a:spLocks noEditPoints="1"/>
          </p:cNvSpPr>
          <p:nvPr/>
        </p:nvSpPr>
        <p:spPr bwMode="auto">
          <a:xfrm>
            <a:off x="6368430" y="3489759"/>
            <a:ext cx="501029" cy="514116"/>
          </a:xfrm>
          <a:custGeom>
            <a:avLst/>
            <a:gdLst/>
            <a:ahLst/>
            <a:cxnLst>
              <a:cxn ang="0">
                <a:pos x="126" y="75"/>
              </a:cxn>
              <a:cxn ang="0">
                <a:pos x="140" y="84"/>
              </a:cxn>
              <a:cxn ang="0">
                <a:pos x="131" y="70"/>
              </a:cxn>
              <a:cxn ang="0">
                <a:pos x="58" y="141"/>
              </a:cxn>
              <a:cxn ang="0">
                <a:pos x="61" y="155"/>
              </a:cxn>
              <a:cxn ang="0">
                <a:pos x="72" y="160"/>
              </a:cxn>
              <a:cxn ang="0">
                <a:pos x="69" y="141"/>
              </a:cxn>
              <a:cxn ang="0">
                <a:pos x="90" y="124"/>
              </a:cxn>
              <a:cxn ang="0">
                <a:pos x="87" y="146"/>
              </a:cxn>
              <a:cxn ang="0">
                <a:pos x="90" y="154"/>
              </a:cxn>
              <a:cxn ang="0">
                <a:pos x="102" y="155"/>
              </a:cxn>
              <a:cxn ang="0">
                <a:pos x="107" y="146"/>
              </a:cxn>
              <a:cxn ang="0">
                <a:pos x="116" y="126"/>
              </a:cxn>
              <a:cxn ang="0">
                <a:pos x="108" y="110"/>
              </a:cxn>
              <a:cxn ang="0">
                <a:pos x="90" y="124"/>
              </a:cxn>
              <a:cxn ang="0">
                <a:pos x="136" y="101"/>
              </a:cxn>
              <a:cxn ang="0">
                <a:pos x="144" y="119"/>
              </a:cxn>
              <a:cxn ang="0">
                <a:pos x="139" y="115"/>
              </a:cxn>
              <a:cxn ang="0">
                <a:pos x="131" y="124"/>
              </a:cxn>
              <a:cxn ang="0">
                <a:pos x="131" y="141"/>
              </a:cxn>
              <a:cxn ang="0">
                <a:pos x="141" y="149"/>
              </a:cxn>
              <a:cxn ang="0">
                <a:pos x="130" y="154"/>
              </a:cxn>
              <a:cxn ang="0">
                <a:pos x="122" y="167"/>
              </a:cxn>
              <a:cxn ang="0">
                <a:pos x="110" y="173"/>
              </a:cxn>
              <a:cxn ang="0">
                <a:pos x="109" y="157"/>
              </a:cxn>
              <a:cxn ang="0">
                <a:pos x="116" y="143"/>
              </a:cxn>
              <a:cxn ang="0">
                <a:pos x="119" y="131"/>
              </a:cxn>
              <a:cxn ang="0">
                <a:pos x="122" y="111"/>
              </a:cxn>
              <a:cxn ang="0">
                <a:pos x="167" y="155"/>
              </a:cxn>
              <a:cxn ang="0">
                <a:pos x="161" y="148"/>
              </a:cxn>
              <a:cxn ang="0">
                <a:pos x="85" y="17"/>
              </a:cxn>
              <a:cxn ang="0">
                <a:pos x="14" y="4"/>
              </a:cxn>
              <a:cxn ang="0">
                <a:pos x="96" y="22"/>
              </a:cxn>
              <a:cxn ang="0">
                <a:pos x="89" y="34"/>
              </a:cxn>
              <a:cxn ang="0">
                <a:pos x="85" y="39"/>
              </a:cxn>
              <a:cxn ang="0">
                <a:pos x="108" y="70"/>
              </a:cxn>
              <a:cxn ang="0">
                <a:pos x="114" y="98"/>
              </a:cxn>
              <a:cxn ang="0">
                <a:pos x="102" y="96"/>
              </a:cxn>
              <a:cxn ang="0">
                <a:pos x="75" y="105"/>
              </a:cxn>
              <a:cxn ang="0">
                <a:pos x="67" y="122"/>
              </a:cxn>
              <a:cxn ang="0">
                <a:pos x="46" y="118"/>
              </a:cxn>
              <a:cxn ang="0">
                <a:pos x="37" y="106"/>
              </a:cxn>
              <a:cxn ang="0">
                <a:pos x="47" y="81"/>
              </a:cxn>
              <a:cxn ang="0">
                <a:pos x="37" y="72"/>
              </a:cxn>
              <a:cxn ang="0">
                <a:pos x="6" y="48"/>
              </a:cxn>
              <a:cxn ang="0">
                <a:pos x="9" y="25"/>
              </a:cxn>
              <a:cxn ang="0">
                <a:pos x="14" y="8"/>
              </a:cxn>
              <a:cxn ang="0">
                <a:pos x="46" y="10"/>
              </a:cxn>
              <a:cxn ang="0">
                <a:pos x="32" y="7"/>
              </a:cxn>
            </a:cxnLst>
            <a:rect l="0" t="0" r="r" b="b"/>
            <a:pathLst>
              <a:path w="169" h="173">
                <a:moveTo>
                  <a:pt x="131" y="70"/>
                </a:moveTo>
                <a:cubicBezTo>
                  <a:pt x="130" y="70"/>
                  <a:pt x="130" y="71"/>
                  <a:pt x="129" y="72"/>
                </a:cubicBezTo>
                <a:cubicBezTo>
                  <a:pt x="128" y="73"/>
                  <a:pt x="126" y="73"/>
                  <a:pt x="126" y="75"/>
                </a:cubicBezTo>
                <a:cubicBezTo>
                  <a:pt x="126" y="76"/>
                  <a:pt x="128" y="76"/>
                  <a:pt x="129" y="77"/>
                </a:cubicBezTo>
                <a:cubicBezTo>
                  <a:pt x="131" y="81"/>
                  <a:pt x="133" y="86"/>
                  <a:pt x="138" y="86"/>
                </a:cubicBezTo>
                <a:cubicBezTo>
                  <a:pt x="139" y="86"/>
                  <a:pt x="139" y="85"/>
                  <a:pt x="140" y="84"/>
                </a:cubicBezTo>
                <a:cubicBezTo>
                  <a:pt x="143" y="81"/>
                  <a:pt x="145" y="79"/>
                  <a:pt x="145" y="75"/>
                </a:cubicBezTo>
                <a:cubicBezTo>
                  <a:pt x="145" y="71"/>
                  <a:pt x="140" y="72"/>
                  <a:pt x="136" y="72"/>
                </a:cubicBezTo>
                <a:cubicBezTo>
                  <a:pt x="134" y="72"/>
                  <a:pt x="133" y="70"/>
                  <a:pt x="131" y="70"/>
                </a:cubicBezTo>
                <a:close/>
                <a:moveTo>
                  <a:pt x="62" y="136"/>
                </a:moveTo>
                <a:cubicBezTo>
                  <a:pt x="61" y="137"/>
                  <a:pt x="61" y="139"/>
                  <a:pt x="61" y="141"/>
                </a:cubicBezTo>
                <a:cubicBezTo>
                  <a:pt x="61" y="141"/>
                  <a:pt x="59" y="141"/>
                  <a:pt x="58" y="141"/>
                </a:cubicBezTo>
                <a:cubicBezTo>
                  <a:pt x="57" y="142"/>
                  <a:pt x="56" y="144"/>
                  <a:pt x="56" y="145"/>
                </a:cubicBezTo>
                <a:cubicBezTo>
                  <a:pt x="56" y="147"/>
                  <a:pt x="58" y="148"/>
                  <a:pt x="59" y="150"/>
                </a:cubicBezTo>
                <a:cubicBezTo>
                  <a:pt x="60" y="152"/>
                  <a:pt x="59" y="154"/>
                  <a:pt x="61" y="155"/>
                </a:cubicBezTo>
                <a:cubicBezTo>
                  <a:pt x="61" y="155"/>
                  <a:pt x="62" y="155"/>
                  <a:pt x="63" y="155"/>
                </a:cubicBezTo>
                <a:cubicBezTo>
                  <a:pt x="66" y="157"/>
                  <a:pt x="66" y="160"/>
                  <a:pt x="69" y="160"/>
                </a:cubicBezTo>
                <a:cubicBezTo>
                  <a:pt x="70" y="160"/>
                  <a:pt x="71" y="160"/>
                  <a:pt x="72" y="160"/>
                </a:cubicBezTo>
                <a:cubicBezTo>
                  <a:pt x="72" y="157"/>
                  <a:pt x="71" y="155"/>
                  <a:pt x="71" y="152"/>
                </a:cubicBezTo>
                <a:cubicBezTo>
                  <a:pt x="71" y="150"/>
                  <a:pt x="72" y="148"/>
                  <a:pt x="72" y="145"/>
                </a:cubicBezTo>
                <a:cubicBezTo>
                  <a:pt x="72" y="143"/>
                  <a:pt x="69" y="143"/>
                  <a:pt x="69" y="141"/>
                </a:cubicBezTo>
                <a:cubicBezTo>
                  <a:pt x="68" y="140"/>
                  <a:pt x="69" y="139"/>
                  <a:pt x="68" y="138"/>
                </a:cubicBezTo>
                <a:cubicBezTo>
                  <a:pt x="67" y="136"/>
                  <a:pt x="65" y="137"/>
                  <a:pt x="62" y="136"/>
                </a:cubicBezTo>
                <a:close/>
                <a:moveTo>
                  <a:pt x="90" y="124"/>
                </a:moveTo>
                <a:cubicBezTo>
                  <a:pt x="90" y="128"/>
                  <a:pt x="91" y="131"/>
                  <a:pt x="91" y="135"/>
                </a:cubicBezTo>
                <a:cubicBezTo>
                  <a:pt x="91" y="137"/>
                  <a:pt x="90" y="137"/>
                  <a:pt x="89" y="139"/>
                </a:cubicBezTo>
                <a:cubicBezTo>
                  <a:pt x="87" y="141"/>
                  <a:pt x="88" y="143"/>
                  <a:pt x="87" y="146"/>
                </a:cubicBezTo>
                <a:cubicBezTo>
                  <a:pt x="86" y="148"/>
                  <a:pt x="85" y="150"/>
                  <a:pt x="85" y="152"/>
                </a:cubicBezTo>
                <a:cubicBezTo>
                  <a:pt x="85" y="154"/>
                  <a:pt x="86" y="155"/>
                  <a:pt x="88" y="156"/>
                </a:cubicBezTo>
                <a:cubicBezTo>
                  <a:pt x="90" y="154"/>
                  <a:pt x="90" y="154"/>
                  <a:pt x="90" y="154"/>
                </a:cubicBezTo>
                <a:cubicBezTo>
                  <a:pt x="92" y="154"/>
                  <a:pt x="92" y="156"/>
                  <a:pt x="94" y="156"/>
                </a:cubicBezTo>
                <a:cubicBezTo>
                  <a:pt x="97" y="156"/>
                  <a:pt x="96" y="151"/>
                  <a:pt x="99" y="151"/>
                </a:cubicBezTo>
                <a:cubicBezTo>
                  <a:pt x="101" y="151"/>
                  <a:pt x="101" y="154"/>
                  <a:pt x="102" y="155"/>
                </a:cubicBezTo>
                <a:cubicBezTo>
                  <a:pt x="102" y="156"/>
                  <a:pt x="104" y="156"/>
                  <a:pt x="105" y="157"/>
                </a:cubicBezTo>
                <a:cubicBezTo>
                  <a:pt x="106" y="154"/>
                  <a:pt x="108" y="152"/>
                  <a:pt x="108" y="149"/>
                </a:cubicBezTo>
                <a:cubicBezTo>
                  <a:pt x="108" y="148"/>
                  <a:pt x="108" y="147"/>
                  <a:pt x="107" y="146"/>
                </a:cubicBezTo>
                <a:cubicBezTo>
                  <a:pt x="107" y="140"/>
                  <a:pt x="107" y="140"/>
                  <a:pt x="107" y="140"/>
                </a:cubicBezTo>
                <a:cubicBezTo>
                  <a:pt x="110" y="137"/>
                  <a:pt x="110" y="135"/>
                  <a:pt x="112" y="131"/>
                </a:cubicBezTo>
                <a:cubicBezTo>
                  <a:pt x="114" y="129"/>
                  <a:pt x="116" y="129"/>
                  <a:pt x="116" y="126"/>
                </a:cubicBezTo>
                <a:cubicBezTo>
                  <a:pt x="116" y="122"/>
                  <a:pt x="115" y="119"/>
                  <a:pt x="114" y="115"/>
                </a:cubicBezTo>
                <a:cubicBezTo>
                  <a:pt x="114" y="112"/>
                  <a:pt x="115" y="108"/>
                  <a:pt x="112" y="108"/>
                </a:cubicBezTo>
                <a:cubicBezTo>
                  <a:pt x="111" y="108"/>
                  <a:pt x="110" y="110"/>
                  <a:pt x="108" y="110"/>
                </a:cubicBezTo>
                <a:cubicBezTo>
                  <a:pt x="104" y="113"/>
                  <a:pt x="102" y="113"/>
                  <a:pt x="98" y="115"/>
                </a:cubicBezTo>
                <a:cubicBezTo>
                  <a:pt x="95" y="116"/>
                  <a:pt x="93" y="116"/>
                  <a:pt x="91" y="118"/>
                </a:cubicBezTo>
                <a:cubicBezTo>
                  <a:pt x="89" y="120"/>
                  <a:pt x="90" y="122"/>
                  <a:pt x="90" y="124"/>
                </a:cubicBezTo>
                <a:close/>
                <a:moveTo>
                  <a:pt x="122" y="111"/>
                </a:moveTo>
                <a:cubicBezTo>
                  <a:pt x="122" y="104"/>
                  <a:pt x="125" y="99"/>
                  <a:pt x="131" y="96"/>
                </a:cubicBezTo>
                <a:cubicBezTo>
                  <a:pt x="134" y="94"/>
                  <a:pt x="134" y="99"/>
                  <a:pt x="136" y="101"/>
                </a:cubicBezTo>
                <a:cubicBezTo>
                  <a:pt x="138" y="103"/>
                  <a:pt x="141" y="104"/>
                  <a:pt x="141" y="107"/>
                </a:cubicBezTo>
                <a:cubicBezTo>
                  <a:pt x="141" y="110"/>
                  <a:pt x="141" y="112"/>
                  <a:pt x="142" y="114"/>
                </a:cubicBezTo>
                <a:cubicBezTo>
                  <a:pt x="142" y="116"/>
                  <a:pt x="144" y="117"/>
                  <a:pt x="144" y="119"/>
                </a:cubicBezTo>
                <a:cubicBezTo>
                  <a:pt x="144" y="119"/>
                  <a:pt x="144" y="120"/>
                  <a:pt x="144" y="120"/>
                </a:cubicBezTo>
                <a:cubicBezTo>
                  <a:pt x="143" y="120"/>
                  <a:pt x="143" y="120"/>
                  <a:pt x="143" y="120"/>
                </a:cubicBezTo>
                <a:cubicBezTo>
                  <a:pt x="141" y="119"/>
                  <a:pt x="141" y="115"/>
                  <a:pt x="139" y="115"/>
                </a:cubicBezTo>
                <a:cubicBezTo>
                  <a:pt x="138" y="115"/>
                  <a:pt x="137" y="117"/>
                  <a:pt x="136" y="117"/>
                </a:cubicBezTo>
                <a:cubicBezTo>
                  <a:pt x="135" y="117"/>
                  <a:pt x="135" y="116"/>
                  <a:pt x="134" y="116"/>
                </a:cubicBezTo>
                <a:cubicBezTo>
                  <a:pt x="131" y="116"/>
                  <a:pt x="132" y="121"/>
                  <a:pt x="131" y="124"/>
                </a:cubicBezTo>
                <a:cubicBezTo>
                  <a:pt x="131" y="127"/>
                  <a:pt x="128" y="129"/>
                  <a:pt x="128" y="133"/>
                </a:cubicBezTo>
                <a:cubicBezTo>
                  <a:pt x="128" y="136"/>
                  <a:pt x="129" y="138"/>
                  <a:pt x="128" y="141"/>
                </a:cubicBezTo>
                <a:cubicBezTo>
                  <a:pt x="131" y="141"/>
                  <a:pt x="131" y="141"/>
                  <a:pt x="131" y="141"/>
                </a:cubicBezTo>
                <a:cubicBezTo>
                  <a:pt x="132" y="141"/>
                  <a:pt x="133" y="140"/>
                  <a:pt x="133" y="140"/>
                </a:cubicBezTo>
                <a:cubicBezTo>
                  <a:pt x="135" y="140"/>
                  <a:pt x="137" y="142"/>
                  <a:pt x="138" y="143"/>
                </a:cubicBezTo>
                <a:cubicBezTo>
                  <a:pt x="139" y="146"/>
                  <a:pt x="141" y="146"/>
                  <a:pt x="141" y="149"/>
                </a:cubicBezTo>
                <a:cubicBezTo>
                  <a:pt x="141" y="152"/>
                  <a:pt x="138" y="152"/>
                  <a:pt x="135" y="153"/>
                </a:cubicBezTo>
                <a:cubicBezTo>
                  <a:pt x="134" y="154"/>
                  <a:pt x="134" y="156"/>
                  <a:pt x="132" y="156"/>
                </a:cubicBezTo>
                <a:cubicBezTo>
                  <a:pt x="131" y="156"/>
                  <a:pt x="131" y="155"/>
                  <a:pt x="130" y="154"/>
                </a:cubicBezTo>
                <a:cubicBezTo>
                  <a:pt x="122" y="160"/>
                  <a:pt x="122" y="160"/>
                  <a:pt x="122" y="160"/>
                </a:cubicBezTo>
                <a:cubicBezTo>
                  <a:pt x="123" y="161"/>
                  <a:pt x="123" y="161"/>
                  <a:pt x="123" y="162"/>
                </a:cubicBezTo>
                <a:cubicBezTo>
                  <a:pt x="123" y="164"/>
                  <a:pt x="123" y="165"/>
                  <a:pt x="122" y="167"/>
                </a:cubicBezTo>
                <a:cubicBezTo>
                  <a:pt x="122" y="170"/>
                  <a:pt x="122" y="173"/>
                  <a:pt x="119" y="173"/>
                </a:cubicBezTo>
                <a:cubicBezTo>
                  <a:pt x="117" y="173"/>
                  <a:pt x="116" y="172"/>
                  <a:pt x="115" y="170"/>
                </a:cubicBezTo>
                <a:cubicBezTo>
                  <a:pt x="113" y="171"/>
                  <a:pt x="112" y="173"/>
                  <a:pt x="110" y="173"/>
                </a:cubicBezTo>
                <a:cubicBezTo>
                  <a:pt x="108" y="173"/>
                  <a:pt x="108" y="171"/>
                  <a:pt x="107" y="170"/>
                </a:cubicBezTo>
                <a:cubicBezTo>
                  <a:pt x="105" y="168"/>
                  <a:pt x="104" y="167"/>
                  <a:pt x="104" y="164"/>
                </a:cubicBezTo>
                <a:cubicBezTo>
                  <a:pt x="104" y="160"/>
                  <a:pt x="107" y="159"/>
                  <a:pt x="109" y="157"/>
                </a:cubicBezTo>
                <a:cubicBezTo>
                  <a:pt x="111" y="154"/>
                  <a:pt x="111" y="152"/>
                  <a:pt x="113" y="149"/>
                </a:cubicBezTo>
                <a:cubicBezTo>
                  <a:pt x="114" y="147"/>
                  <a:pt x="116" y="147"/>
                  <a:pt x="118" y="144"/>
                </a:cubicBezTo>
                <a:cubicBezTo>
                  <a:pt x="117" y="144"/>
                  <a:pt x="116" y="144"/>
                  <a:pt x="116" y="143"/>
                </a:cubicBezTo>
                <a:cubicBezTo>
                  <a:pt x="116" y="141"/>
                  <a:pt x="118" y="140"/>
                  <a:pt x="118" y="138"/>
                </a:cubicBezTo>
                <a:cubicBezTo>
                  <a:pt x="118" y="136"/>
                  <a:pt x="117" y="136"/>
                  <a:pt x="117" y="134"/>
                </a:cubicBezTo>
                <a:cubicBezTo>
                  <a:pt x="117" y="133"/>
                  <a:pt x="118" y="132"/>
                  <a:pt x="119" y="131"/>
                </a:cubicBezTo>
                <a:cubicBezTo>
                  <a:pt x="120" y="128"/>
                  <a:pt x="118" y="127"/>
                  <a:pt x="119" y="124"/>
                </a:cubicBezTo>
                <a:cubicBezTo>
                  <a:pt x="120" y="122"/>
                  <a:pt x="122" y="120"/>
                  <a:pt x="122" y="117"/>
                </a:cubicBezTo>
                <a:cubicBezTo>
                  <a:pt x="122" y="111"/>
                  <a:pt x="122" y="111"/>
                  <a:pt x="122" y="111"/>
                </a:cubicBezTo>
                <a:close/>
                <a:moveTo>
                  <a:pt x="161" y="148"/>
                </a:moveTo>
                <a:cubicBezTo>
                  <a:pt x="162" y="150"/>
                  <a:pt x="162" y="152"/>
                  <a:pt x="163" y="153"/>
                </a:cubicBezTo>
                <a:cubicBezTo>
                  <a:pt x="164" y="155"/>
                  <a:pt x="166" y="154"/>
                  <a:pt x="167" y="155"/>
                </a:cubicBezTo>
                <a:cubicBezTo>
                  <a:pt x="168" y="154"/>
                  <a:pt x="169" y="153"/>
                  <a:pt x="169" y="151"/>
                </a:cubicBezTo>
                <a:cubicBezTo>
                  <a:pt x="169" y="149"/>
                  <a:pt x="169" y="148"/>
                  <a:pt x="167" y="147"/>
                </a:cubicBezTo>
                <a:cubicBezTo>
                  <a:pt x="165" y="146"/>
                  <a:pt x="163" y="147"/>
                  <a:pt x="161" y="148"/>
                </a:cubicBezTo>
                <a:close/>
                <a:moveTo>
                  <a:pt x="50" y="9"/>
                </a:moveTo>
                <a:cubicBezTo>
                  <a:pt x="56" y="12"/>
                  <a:pt x="61" y="10"/>
                  <a:pt x="67" y="12"/>
                </a:cubicBezTo>
                <a:cubicBezTo>
                  <a:pt x="75" y="13"/>
                  <a:pt x="78" y="17"/>
                  <a:pt x="85" y="17"/>
                </a:cubicBezTo>
                <a:cubicBezTo>
                  <a:pt x="87" y="17"/>
                  <a:pt x="87" y="17"/>
                  <a:pt x="88" y="16"/>
                </a:cubicBezTo>
                <a:cubicBezTo>
                  <a:pt x="50" y="9"/>
                  <a:pt x="50" y="9"/>
                  <a:pt x="50" y="9"/>
                </a:cubicBezTo>
                <a:close/>
                <a:moveTo>
                  <a:pt x="14" y="4"/>
                </a:moveTo>
                <a:cubicBezTo>
                  <a:pt x="88" y="16"/>
                  <a:pt x="88" y="16"/>
                  <a:pt x="88" y="16"/>
                </a:cubicBezTo>
                <a:cubicBezTo>
                  <a:pt x="90" y="17"/>
                  <a:pt x="91" y="16"/>
                  <a:pt x="94" y="17"/>
                </a:cubicBezTo>
                <a:cubicBezTo>
                  <a:pt x="96" y="17"/>
                  <a:pt x="96" y="20"/>
                  <a:pt x="96" y="22"/>
                </a:cubicBezTo>
                <a:cubicBezTo>
                  <a:pt x="96" y="25"/>
                  <a:pt x="93" y="26"/>
                  <a:pt x="91" y="27"/>
                </a:cubicBezTo>
                <a:cubicBezTo>
                  <a:pt x="89" y="28"/>
                  <a:pt x="88" y="28"/>
                  <a:pt x="88" y="29"/>
                </a:cubicBezTo>
                <a:cubicBezTo>
                  <a:pt x="88" y="29"/>
                  <a:pt x="94" y="41"/>
                  <a:pt x="89" y="34"/>
                </a:cubicBezTo>
                <a:cubicBezTo>
                  <a:pt x="88" y="33"/>
                  <a:pt x="87" y="32"/>
                  <a:pt x="86" y="32"/>
                </a:cubicBezTo>
                <a:cubicBezTo>
                  <a:pt x="85" y="32"/>
                  <a:pt x="85" y="32"/>
                  <a:pt x="84" y="32"/>
                </a:cubicBezTo>
                <a:cubicBezTo>
                  <a:pt x="84" y="35"/>
                  <a:pt x="85" y="37"/>
                  <a:pt x="85" y="39"/>
                </a:cubicBezTo>
                <a:cubicBezTo>
                  <a:pt x="85" y="42"/>
                  <a:pt x="83" y="43"/>
                  <a:pt x="83" y="45"/>
                </a:cubicBezTo>
                <a:cubicBezTo>
                  <a:pt x="83" y="53"/>
                  <a:pt x="95" y="51"/>
                  <a:pt x="99" y="58"/>
                </a:cubicBezTo>
                <a:cubicBezTo>
                  <a:pt x="102" y="64"/>
                  <a:pt x="106" y="65"/>
                  <a:pt x="108" y="70"/>
                </a:cubicBezTo>
                <a:cubicBezTo>
                  <a:pt x="109" y="74"/>
                  <a:pt x="111" y="78"/>
                  <a:pt x="115" y="78"/>
                </a:cubicBezTo>
                <a:cubicBezTo>
                  <a:pt x="120" y="78"/>
                  <a:pt x="123" y="72"/>
                  <a:pt x="123" y="84"/>
                </a:cubicBezTo>
                <a:cubicBezTo>
                  <a:pt x="123" y="105"/>
                  <a:pt x="114" y="86"/>
                  <a:pt x="114" y="98"/>
                </a:cubicBezTo>
                <a:cubicBezTo>
                  <a:pt x="114" y="99"/>
                  <a:pt x="114" y="101"/>
                  <a:pt x="112" y="101"/>
                </a:cubicBezTo>
                <a:cubicBezTo>
                  <a:pt x="110" y="101"/>
                  <a:pt x="110" y="97"/>
                  <a:pt x="108" y="96"/>
                </a:cubicBezTo>
                <a:cubicBezTo>
                  <a:pt x="106" y="96"/>
                  <a:pt x="105" y="96"/>
                  <a:pt x="102" y="96"/>
                </a:cubicBezTo>
                <a:cubicBezTo>
                  <a:pt x="95" y="96"/>
                  <a:pt x="92" y="98"/>
                  <a:pt x="85" y="100"/>
                </a:cubicBezTo>
                <a:cubicBezTo>
                  <a:pt x="82" y="101"/>
                  <a:pt x="81" y="101"/>
                  <a:pt x="78" y="102"/>
                </a:cubicBezTo>
                <a:cubicBezTo>
                  <a:pt x="77" y="103"/>
                  <a:pt x="77" y="104"/>
                  <a:pt x="75" y="105"/>
                </a:cubicBezTo>
                <a:cubicBezTo>
                  <a:pt x="73" y="107"/>
                  <a:pt x="72" y="109"/>
                  <a:pt x="72" y="112"/>
                </a:cubicBezTo>
                <a:cubicBezTo>
                  <a:pt x="72" y="116"/>
                  <a:pt x="74" y="117"/>
                  <a:pt x="77" y="120"/>
                </a:cubicBezTo>
                <a:cubicBezTo>
                  <a:pt x="73" y="122"/>
                  <a:pt x="71" y="122"/>
                  <a:pt x="67" y="122"/>
                </a:cubicBezTo>
                <a:cubicBezTo>
                  <a:pt x="63" y="122"/>
                  <a:pt x="61" y="120"/>
                  <a:pt x="57" y="120"/>
                </a:cubicBezTo>
                <a:cubicBezTo>
                  <a:pt x="55" y="120"/>
                  <a:pt x="54" y="122"/>
                  <a:pt x="52" y="122"/>
                </a:cubicBezTo>
                <a:cubicBezTo>
                  <a:pt x="49" y="122"/>
                  <a:pt x="49" y="119"/>
                  <a:pt x="46" y="118"/>
                </a:cubicBezTo>
                <a:cubicBezTo>
                  <a:pt x="44" y="117"/>
                  <a:pt x="42" y="118"/>
                  <a:pt x="40" y="116"/>
                </a:cubicBezTo>
                <a:cubicBezTo>
                  <a:pt x="39" y="115"/>
                  <a:pt x="39" y="113"/>
                  <a:pt x="38" y="111"/>
                </a:cubicBezTo>
                <a:cubicBezTo>
                  <a:pt x="38" y="109"/>
                  <a:pt x="37" y="108"/>
                  <a:pt x="37" y="106"/>
                </a:cubicBezTo>
                <a:cubicBezTo>
                  <a:pt x="37" y="100"/>
                  <a:pt x="40" y="98"/>
                  <a:pt x="40" y="93"/>
                </a:cubicBezTo>
                <a:cubicBezTo>
                  <a:pt x="40" y="86"/>
                  <a:pt x="40" y="86"/>
                  <a:pt x="40" y="86"/>
                </a:cubicBezTo>
                <a:cubicBezTo>
                  <a:pt x="44" y="86"/>
                  <a:pt x="45" y="84"/>
                  <a:pt x="47" y="81"/>
                </a:cubicBezTo>
                <a:cubicBezTo>
                  <a:pt x="48" y="79"/>
                  <a:pt x="49" y="79"/>
                  <a:pt x="49" y="77"/>
                </a:cubicBezTo>
                <a:cubicBezTo>
                  <a:pt x="49" y="75"/>
                  <a:pt x="46" y="75"/>
                  <a:pt x="43" y="74"/>
                </a:cubicBezTo>
                <a:cubicBezTo>
                  <a:pt x="41" y="74"/>
                  <a:pt x="39" y="73"/>
                  <a:pt x="37" y="72"/>
                </a:cubicBezTo>
                <a:cubicBezTo>
                  <a:pt x="34" y="70"/>
                  <a:pt x="33" y="68"/>
                  <a:pt x="30" y="67"/>
                </a:cubicBezTo>
                <a:cubicBezTo>
                  <a:pt x="28" y="67"/>
                  <a:pt x="25" y="67"/>
                  <a:pt x="24" y="64"/>
                </a:cubicBezTo>
                <a:cubicBezTo>
                  <a:pt x="22" y="54"/>
                  <a:pt x="13" y="54"/>
                  <a:pt x="6" y="48"/>
                </a:cubicBezTo>
                <a:cubicBezTo>
                  <a:pt x="3" y="46"/>
                  <a:pt x="0" y="45"/>
                  <a:pt x="0" y="42"/>
                </a:cubicBezTo>
                <a:cubicBezTo>
                  <a:pt x="0" y="38"/>
                  <a:pt x="3" y="36"/>
                  <a:pt x="5" y="32"/>
                </a:cubicBezTo>
                <a:cubicBezTo>
                  <a:pt x="7" y="29"/>
                  <a:pt x="7" y="27"/>
                  <a:pt x="9" y="25"/>
                </a:cubicBezTo>
                <a:cubicBezTo>
                  <a:pt x="11" y="24"/>
                  <a:pt x="13" y="23"/>
                  <a:pt x="13" y="21"/>
                </a:cubicBezTo>
                <a:cubicBezTo>
                  <a:pt x="13" y="14"/>
                  <a:pt x="13" y="14"/>
                  <a:pt x="13" y="14"/>
                </a:cubicBezTo>
                <a:cubicBezTo>
                  <a:pt x="13" y="11"/>
                  <a:pt x="14" y="10"/>
                  <a:pt x="14" y="8"/>
                </a:cubicBezTo>
                <a:cubicBezTo>
                  <a:pt x="14" y="6"/>
                  <a:pt x="14" y="5"/>
                  <a:pt x="14" y="4"/>
                </a:cubicBezTo>
                <a:cubicBezTo>
                  <a:pt x="50" y="9"/>
                  <a:pt x="50" y="9"/>
                  <a:pt x="50" y="9"/>
                </a:cubicBezTo>
                <a:cubicBezTo>
                  <a:pt x="49" y="9"/>
                  <a:pt x="48" y="10"/>
                  <a:pt x="46" y="10"/>
                </a:cubicBezTo>
                <a:cubicBezTo>
                  <a:pt x="40" y="10"/>
                  <a:pt x="40" y="10"/>
                  <a:pt x="40" y="10"/>
                </a:cubicBezTo>
                <a:cubicBezTo>
                  <a:pt x="38" y="10"/>
                  <a:pt x="37" y="9"/>
                  <a:pt x="35" y="8"/>
                </a:cubicBezTo>
                <a:cubicBezTo>
                  <a:pt x="34" y="7"/>
                  <a:pt x="33" y="8"/>
                  <a:pt x="32" y="7"/>
                </a:cubicBezTo>
                <a:cubicBezTo>
                  <a:pt x="29" y="4"/>
                  <a:pt x="28" y="0"/>
                  <a:pt x="24" y="0"/>
                </a:cubicBezTo>
                <a:cubicBezTo>
                  <a:pt x="20" y="0"/>
                  <a:pt x="18" y="2"/>
                  <a:pt x="14" y="4"/>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9525">
            <a:solidFill>
              <a:schemeClr val="bg1">
                <a:alpha val="50000"/>
              </a:schemeClr>
            </a:solidFill>
            <a:round/>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2" name="Freeform 13"/>
          <p:cNvSpPr>
            <a:spLocks noEditPoints="1"/>
          </p:cNvSpPr>
          <p:nvPr/>
        </p:nvSpPr>
        <p:spPr bwMode="auto">
          <a:xfrm>
            <a:off x="6368430" y="3489759"/>
            <a:ext cx="501029" cy="514116"/>
          </a:xfrm>
          <a:custGeom>
            <a:avLst/>
            <a:gdLst/>
            <a:ahLst/>
            <a:cxnLst>
              <a:cxn ang="0">
                <a:pos x="126" y="75"/>
              </a:cxn>
              <a:cxn ang="0">
                <a:pos x="140" y="84"/>
              </a:cxn>
              <a:cxn ang="0">
                <a:pos x="131" y="70"/>
              </a:cxn>
              <a:cxn ang="0">
                <a:pos x="58" y="141"/>
              </a:cxn>
              <a:cxn ang="0">
                <a:pos x="61" y="155"/>
              </a:cxn>
              <a:cxn ang="0">
                <a:pos x="72" y="160"/>
              </a:cxn>
              <a:cxn ang="0">
                <a:pos x="69" y="141"/>
              </a:cxn>
              <a:cxn ang="0">
                <a:pos x="90" y="124"/>
              </a:cxn>
              <a:cxn ang="0">
                <a:pos x="87" y="146"/>
              </a:cxn>
              <a:cxn ang="0">
                <a:pos x="90" y="154"/>
              </a:cxn>
              <a:cxn ang="0">
                <a:pos x="102" y="155"/>
              </a:cxn>
              <a:cxn ang="0">
                <a:pos x="107" y="146"/>
              </a:cxn>
              <a:cxn ang="0">
                <a:pos x="116" y="126"/>
              </a:cxn>
              <a:cxn ang="0">
                <a:pos x="108" y="110"/>
              </a:cxn>
              <a:cxn ang="0">
                <a:pos x="90" y="124"/>
              </a:cxn>
              <a:cxn ang="0">
                <a:pos x="119" y="124"/>
              </a:cxn>
              <a:cxn ang="0">
                <a:pos x="118" y="138"/>
              </a:cxn>
              <a:cxn ang="0">
                <a:pos x="113" y="149"/>
              </a:cxn>
              <a:cxn ang="0">
                <a:pos x="107" y="170"/>
              </a:cxn>
              <a:cxn ang="0">
                <a:pos x="119" y="173"/>
              </a:cxn>
              <a:cxn ang="0">
                <a:pos x="122" y="160"/>
              </a:cxn>
              <a:cxn ang="0">
                <a:pos x="135" y="153"/>
              </a:cxn>
              <a:cxn ang="0">
                <a:pos x="133" y="140"/>
              </a:cxn>
              <a:cxn ang="0">
                <a:pos x="128" y="133"/>
              </a:cxn>
              <a:cxn ang="0">
                <a:pos x="136" y="117"/>
              </a:cxn>
              <a:cxn ang="0">
                <a:pos x="144" y="120"/>
              </a:cxn>
              <a:cxn ang="0">
                <a:pos x="141" y="107"/>
              </a:cxn>
              <a:cxn ang="0">
                <a:pos x="122" y="111"/>
              </a:cxn>
              <a:cxn ang="0">
                <a:pos x="167" y="155"/>
              </a:cxn>
              <a:cxn ang="0">
                <a:pos x="161" y="148"/>
              </a:cxn>
              <a:cxn ang="0">
                <a:pos x="85" y="17"/>
              </a:cxn>
              <a:cxn ang="0">
                <a:pos x="24" y="0"/>
              </a:cxn>
              <a:cxn ang="0">
                <a:pos x="40" y="10"/>
              </a:cxn>
              <a:cxn ang="0">
                <a:pos x="14" y="4"/>
              </a:cxn>
              <a:cxn ang="0">
                <a:pos x="13" y="21"/>
              </a:cxn>
              <a:cxn ang="0">
                <a:pos x="0" y="42"/>
              </a:cxn>
              <a:cxn ang="0">
                <a:pos x="30" y="67"/>
              </a:cxn>
              <a:cxn ang="0">
                <a:pos x="49" y="77"/>
              </a:cxn>
              <a:cxn ang="0">
                <a:pos x="40" y="93"/>
              </a:cxn>
              <a:cxn ang="0">
                <a:pos x="40" y="116"/>
              </a:cxn>
              <a:cxn ang="0">
                <a:pos x="57" y="120"/>
              </a:cxn>
              <a:cxn ang="0">
                <a:pos x="72" y="112"/>
              </a:cxn>
              <a:cxn ang="0">
                <a:pos x="85" y="100"/>
              </a:cxn>
              <a:cxn ang="0">
                <a:pos x="112" y="101"/>
              </a:cxn>
              <a:cxn ang="0">
                <a:pos x="115" y="78"/>
              </a:cxn>
              <a:cxn ang="0">
                <a:pos x="83" y="45"/>
              </a:cxn>
              <a:cxn ang="0">
                <a:pos x="86" y="32"/>
              </a:cxn>
              <a:cxn ang="0">
                <a:pos x="91" y="27"/>
              </a:cxn>
              <a:cxn ang="0">
                <a:pos x="88" y="16"/>
              </a:cxn>
            </a:cxnLst>
            <a:rect l="0" t="0" r="r" b="b"/>
            <a:pathLst>
              <a:path w="169" h="173">
                <a:moveTo>
                  <a:pt x="131" y="70"/>
                </a:moveTo>
                <a:cubicBezTo>
                  <a:pt x="130" y="70"/>
                  <a:pt x="130" y="71"/>
                  <a:pt x="129" y="72"/>
                </a:cubicBezTo>
                <a:cubicBezTo>
                  <a:pt x="128" y="73"/>
                  <a:pt x="126" y="73"/>
                  <a:pt x="126" y="75"/>
                </a:cubicBezTo>
                <a:cubicBezTo>
                  <a:pt x="126" y="76"/>
                  <a:pt x="128" y="76"/>
                  <a:pt x="129" y="77"/>
                </a:cubicBezTo>
                <a:cubicBezTo>
                  <a:pt x="131" y="81"/>
                  <a:pt x="133" y="86"/>
                  <a:pt x="138" y="86"/>
                </a:cubicBezTo>
                <a:cubicBezTo>
                  <a:pt x="139" y="86"/>
                  <a:pt x="139" y="85"/>
                  <a:pt x="140" y="84"/>
                </a:cubicBezTo>
                <a:cubicBezTo>
                  <a:pt x="143" y="81"/>
                  <a:pt x="145" y="79"/>
                  <a:pt x="145" y="75"/>
                </a:cubicBezTo>
                <a:cubicBezTo>
                  <a:pt x="145" y="71"/>
                  <a:pt x="140" y="72"/>
                  <a:pt x="136" y="72"/>
                </a:cubicBezTo>
                <a:cubicBezTo>
                  <a:pt x="134" y="72"/>
                  <a:pt x="133" y="70"/>
                  <a:pt x="131" y="70"/>
                </a:cubicBezTo>
                <a:close/>
                <a:moveTo>
                  <a:pt x="62" y="136"/>
                </a:moveTo>
                <a:cubicBezTo>
                  <a:pt x="61" y="137"/>
                  <a:pt x="61" y="139"/>
                  <a:pt x="61" y="141"/>
                </a:cubicBezTo>
                <a:cubicBezTo>
                  <a:pt x="61" y="141"/>
                  <a:pt x="59" y="141"/>
                  <a:pt x="58" y="141"/>
                </a:cubicBezTo>
                <a:cubicBezTo>
                  <a:pt x="57" y="142"/>
                  <a:pt x="56" y="144"/>
                  <a:pt x="56" y="145"/>
                </a:cubicBezTo>
                <a:cubicBezTo>
                  <a:pt x="56" y="147"/>
                  <a:pt x="58" y="148"/>
                  <a:pt x="59" y="150"/>
                </a:cubicBezTo>
                <a:cubicBezTo>
                  <a:pt x="60" y="152"/>
                  <a:pt x="59" y="154"/>
                  <a:pt x="61" y="155"/>
                </a:cubicBezTo>
                <a:cubicBezTo>
                  <a:pt x="61" y="155"/>
                  <a:pt x="62" y="155"/>
                  <a:pt x="63" y="155"/>
                </a:cubicBezTo>
                <a:cubicBezTo>
                  <a:pt x="66" y="157"/>
                  <a:pt x="66" y="160"/>
                  <a:pt x="69" y="160"/>
                </a:cubicBezTo>
                <a:cubicBezTo>
                  <a:pt x="70" y="160"/>
                  <a:pt x="71" y="160"/>
                  <a:pt x="72" y="160"/>
                </a:cubicBezTo>
                <a:cubicBezTo>
                  <a:pt x="72" y="157"/>
                  <a:pt x="71" y="155"/>
                  <a:pt x="71" y="152"/>
                </a:cubicBezTo>
                <a:cubicBezTo>
                  <a:pt x="71" y="150"/>
                  <a:pt x="72" y="148"/>
                  <a:pt x="72" y="145"/>
                </a:cubicBezTo>
                <a:cubicBezTo>
                  <a:pt x="72" y="143"/>
                  <a:pt x="69" y="143"/>
                  <a:pt x="69" y="141"/>
                </a:cubicBezTo>
                <a:cubicBezTo>
                  <a:pt x="68" y="140"/>
                  <a:pt x="69" y="139"/>
                  <a:pt x="68" y="138"/>
                </a:cubicBezTo>
                <a:cubicBezTo>
                  <a:pt x="67" y="136"/>
                  <a:pt x="65" y="137"/>
                  <a:pt x="62" y="136"/>
                </a:cubicBezTo>
                <a:close/>
                <a:moveTo>
                  <a:pt x="90" y="124"/>
                </a:moveTo>
                <a:cubicBezTo>
                  <a:pt x="90" y="128"/>
                  <a:pt x="91" y="131"/>
                  <a:pt x="91" y="135"/>
                </a:cubicBezTo>
                <a:cubicBezTo>
                  <a:pt x="91" y="137"/>
                  <a:pt x="90" y="137"/>
                  <a:pt x="89" y="139"/>
                </a:cubicBezTo>
                <a:cubicBezTo>
                  <a:pt x="87" y="141"/>
                  <a:pt x="88" y="143"/>
                  <a:pt x="87" y="146"/>
                </a:cubicBezTo>
                <a:cubicBezTo>
                  <a:pt x="86" y="148"/>
                  <a:pt x="85" y="150"/>
                  <a:pt x="85" y="152"/>
                </a:cubicBezTo>
                <a:cubicBezTo>
                  <a:pt x="85" y="154"/>
                  <a:pt x="86" y="155"/>
                  <a:pt x="88" y="156"/>
                </a:cubicBezTo>
                <a:cubicBezTo>
                  <a:pt x="90" y="154"/>
                  <a:pt x="90" y="154"/>
                  <a:pt x="90" y="154"/>
                </a:cubicBezTo>
                <a:cubicBezTo>
                  <a:pt x="92" y="154"/>
                  <a:pt x="92" y="156"/>
                  <a:pt x="94" y="156"/>
                </a:cubicBezTo>
                <a:cubicBezTo>
                  <a:pt x="97" y="156"/>
                  <a:pt x="96" y="151"/>
                  <a:pt x="99" y="151"/>
                </a:cubicBezTo>
                <a:cubicBezTo>
                  <a:pt x="101" y="151"/>
                  <a:pt x="101" y="154"/>
                  <a:pt x="102" y="155"/>
                </a:cubicBezTo>
                <a:cubicBezTo>
                  <a:pt x="102" y="156"/>
                  <a:pt x="104" y="156"/>
                  <a:pt x="105" y="157"/>
                </a:cubicBezTo>
                <a:cubicBezTo>
                  <a:pt x="106" y="154"/>
                  <a:pt x="108" y="152"/>
                  <a:pt x="108" y="149"/>
                </a:cubicBezTo>
                <a:cubicBezTo>
                  <a:pt x="108" y="148"/>
                  <a:pt x="108" y="147"/>
                  <a:pt x="107" y="146"/>
                </a:cubicBezTo>
                <a:cubicBezTo>
                  <a:pt x="107" y="140"/>
                  <a:pt x="107" y="140"/>
                  <a:pt x="107" y="140"/>
                </a:cubicBezTo>
                <a:cubicBezTo>
                  <a:pt x="110" y="137"/>
                  <a:pt x="110" y="135"/>
                  <a:pt x="112" y="131"/>
                </a:cubicBezTo>
                <a:cubicBezTo>
                  <a:pt x="114" y="129"/>
                  <a:pt x="116" y="129"/>
                  <a:pt x="116" y="126"/>
                </a:cubicBezTo>
                <a:cubicBezTo>
                  <a:pt x="116" y="122"/>
                  <a:pt x="115" y="119"/>
                  <a:pt x="114" y="115"/>
                </a:cubicBezTo>
                <a:cubicBezTo>
                  <a:pt x="114" y="112"/>
                  <a:pt x="115" y="108"/>
                  <a:pt x="112" y="108"/>
                </a:cubicBezTo>
                <a:cubicBezTo>
                  <a:pt x="111" y="108"/>
                  <a:pt x="110" y="110"/>
                  <a:pt x="108" y="110"/>
                </a:cubicBezTo>
                <a:cubicBezTo>
                  <a:pt x="104" y="113"/>
                  <a:pt x="102" y="113"/>
                  <a:pt x="98" y="115"/>
                </a:cubicBezTo>
                <a:cubicBezTo>
                  <a:pt x="95" y="116"/>
                  <a:pt x="93" y="116"/>
                  <a:pt x="91" y="118"/>
                </a:cubicBezTo>
                <a:cubicBezTo>
                  <a:pt x="89" y="120"/>
                  <a:pt x="90" y="122"/>
                  <a:pt x="90" y="124"/>
                </a:cubicBezTo>
                <a:close/>
                <a:moveTo>
                  <a:pt x="122" y="111"/>
                </a:moveTo>
                <a:cubicBezTo>
                  <a:pt x="122" y="117"/>
                  <a:pt x="122" y="117"/>
                  <a:pt x="122" y="117"/>
                </a:cubicBezTo>
                <a:cubicBezTo>
                  <a:pt x="122" y="120"/>
                  <a:pt x="120" y="122"/>
                  <a:pt x="119" y="124"/>
                </a:cubicBezTo>
                <a:cubicBezTo>
                  <a:pt x="118" y="127"/>
                  <a:pt x="120" y="128"/>
                  <a:pt x="119" y="131"/>
                </a:cubicBezTo>
                <a:cubicBezTo>
                  <a:pt x="118" y="132"/>
                  <a:pt x="117" y="133"/>
                  <a:pt x="117" y="134"/>
                </a:cubicBezTo>
                <a:cubicBezTo>
                  <a:pt x="117" y="136"/>
                  <a:pt x="118" y="136"/>
                  <a:pt x="118" y="138"/>
                </a:cubicBezTo>
                <a:cubicBezTo>
                  <a:pt x="118" y="140"/>
                  <a:pt x="116" y="141"/>
                  <a:pt x="116" y="143"/>
                </a:cubicBezTo>
                <a:cubicBezTo>
                  <a:pt x="116" y="144"/>
                  <a:pt x="117" y="144"/>
                  <a:pt x="118" y="144"/>
                </a:cubicBezTo>
                <a:cubicBezTo>
                  <a:pt x="116" y="147"/>
                  <a:pt x="114" y="147"/>
                  <a:pt x="113" y="149"/>
                </a:cubicBezTo>
                <a:cubicBezTo>
                  <a:pt x="111" y="152"/>
                  <a:pt x="111" y="154"/>
                  <a:pt x="109" y="157"/>
                </a:cubicBezTo>
                <a:cubicBezTo>
                  <a:pt x="107" y="159"/>
                  <a:pt x="104" y="160"/>
                  <a:pt x="104" y="164"/>
                </a:cubicBezTo>
                <a:cubicBezTo>
                  <a:pt x="104" y="167"/>
                  <a:pt x="105" y="168"/>
                  <a:pt x="107" y="170"/>
                </a:cubicBezTo>
                <a:cubicBezTo>
                  <a:pt x="108" y="171"/>
                  <a:pt x="108" y="173"/>
                  <a:pt x="110" y="173"/>
                </a:cubicBezTo>
                <a:cubicBezTo>
                  <a:pt x="112" y="173"/>
                  <a:pt x="113" y="171"/>
                  <a:pt x="115" y="170"/>
                </a:cubicBezTo>
                <a:cubicBezTo>
                  <a:pt x="116" y="172"/>
                  <a:pt x="117" y="173"/>
                  <a:pt x="119" y="173"/>
                </a:cubicBezTo>
                <a:cubicBezTo>
                  <a:pt x="122" y="173"/>
                  <a:pt x="122" y="170"/>
                  <a:pt x="122" y="167"/>
                </a:cubicBezTo>
                <a:cubicBezTo>
                  <a:pt x="123" y="165"/>
                  <a:pt x="123" y="164"/>
                  <a:pt x="123" y="162"/>
                </a:cubicBezTo>
                <a:cubicBezTo>
                  <a:pt x="123" y="161"/>
                  <a:pt x="123" y="161"/>
                  <a:pt x="122" y="160"/>
                </a:cubicBezTo>
                <a:cubicBezTo>
                  <a:pt x="130" y="154"/>
                  <a:pt x="130" y="154"/>
                  <a:pt x="130" y="154"/>
                </a:cubicBezTo>
                <a:cubicBezTo>
                  <a:pt x="131" y="155"/>
                  <a:pt x="131" y="156"/>
                  <a:pt x="132" y="156"/>
                </a:cubicBezTo>
                <a:cubicBezTo>
                  <a:pt x="134" y="156"/>
                  <a:pt x="134" y="154"/>
                  <a:pt x="135" y="153"/>
                </a:cubicBezTo>
                <a:cubicBezTo>
                  <a:pt x="138" y="152"/>
                  <a:pt x="141" y="152"/>
                  <a:pt x="141" y="149"/>
                </a:cubicBezTo>
                <a:cubicBezTo>
                  <a:pt x="141" y="146"/>
                  <a:pt x="139" y="146"/>
                  <a:pt x="138" y="143"/>
                </a:cubicBezTo>
                <a:cubicBezTo>
                  <a:pt x="137" y="142"/>
                  <a:pt x="135" y="140"/>
                  <a:pt x="133" y="140"/>
                </a:cubicBezTo>
                <a:cubicBezTo>
                  <a:pt x="133" y="140"/>
                  <a:pt x="132" y="141"/>
                  <a:pt x="131" y="141"/>
                </a:cubicBezTo>
                <a:cubicBezTo>
                  <a:pt x="128" y="141"/>
                  <a:pt x="128" y="141"/>
                  <a:pt x="128" y="141"/>
                </a:cubicBezTo>
                <a:cubicBezTo>
                  <a:pt x="129" y="138"/>
                  <a:pt x="128" y="136"/>
                  <a:pt x="128" y="133"/>
                </a:cubicBezTo>
                <a:cubicBezTo>
                  <a:pt x="128" y="129"/>
                  <a:pt x="131" y="127"/>
                  <a:pt x="131" y="124"/>
                </a:cubicBezTo>
                <a:cubicBezTo>
                  <a:pt x="132" y="121"/>
                  <a:pt x="131" y="116"/>
                  <a:pt x="134" y="116"/>
                </a:cubicBezTo>
                <a:cubicBezTo>
                  <a:pt x="135" y="116"/>
                  <a:pt x="135" y="117"/>
                  <a:pt x="136" y="117"/>
                </a:cubicBezTo>
                <a:cubicBezTo>
                  <a:pt x="137" y="117"/>
                  <a:pt x="138" y="115"/>
                  <a:pt x="139" y="115"/>
                </a:cubicBezTo>
                <a:cubicBezTo>
                  <a:pt x="141" y="115"/>
                  <a:pt x="141" y="119"/>
                  <a:pt x="143" y="120"/>
                </a:cubicBezTo>
                <a:cubicBezTo>
                  <a:pt x="144" y="120"/>
                  <a:pt x="144" y="120"/>
                  <a:pt x="144" y="120"/>
                </a:cubicBezTo>
                <a:cubicBezTo>
                  <a:pt x="144" y="120"/>
                  <a:pt x="144" y="119"/>
                  <a:pt x="144" y="119"/>
                </a:cubicBezTo>
                <a:cubicBezTo>
                  <a:pt x="144" y="117"/>
                  <a:pt x="142" y="116"/>
                  <a:pt x="142" y="114"/>
                </a:cubicBezTo>
                <a:cubicBezTo>
                  <a:pt x="141" y="112"/>
                  <a:pt x="141" y="110"/>
                  <a:pt x="141" y="107"/>
                </a:cubicBezTo>
                <a:cubicBezTo>
                  <a:pt x="141" y="104"/>
                  <a:pt x="138" y="103"/>
                  <a:pt x="136" y="101"/>
                </a:cubicBezTo>
                <a:cubicBezTo>
                  <a:pt x="134" y="99"/>
                  <a:pt x="134" y="94"/>
                  <a:pt x="131" y="96"/>
                </a:cubicBezTo>
                <a:cubicBezTo>
                  <a:pt x="125" y="99"/>
                  <a:pt x="122" y="104"/>
                  <a:pt x="122" y="111"/>
                </a:cubicBezTo>
                <a:close/>
                <a:moveTo>
                  <a:pt x="161" y="148"/>
                </a:moveTo>
                <a:cubicBezTo>
                  <a:pt x="162" y="150"/>
                  <a:pt x="162" y="152"/>
                  <a:pt x="163" y="153"/>
                </a:cubicBezTo>
                <a:cubicBezTo>
                  <a:pt x="164" y="155"/>
                  <a:pt x="166" y="154"/>
                  <a:pt x="167" y="155"/>
                </a:cubicBezTo>
                <a:cubicBezTo>
                  <a:pt x="168" y="154"/>
                  <a:pt x="169" y="153"/>
                  <a:pt x="169" y="151"/>
                </a:cubicBezTo>
                <a:cubicBezTo>
                  <a:pt x="169" y="149"/>
                  <a:pt x="169" y="148"/>
                  <a:pt x="167" y="147"/>
                </a:cubicBezTo>
                <a:cubicBezTo>
                  <a:pt x="165" y="146"/>
                  <a:pt x="163" y="147"/>
                  <a:pt x="161" y="148"/>
                </a:cubicBezTo>
                <a:close/>
                <a:moveTo>
                  <a:pt x="50" y="9"/>
                </a:moveTo>
                <a:cubicBezTo>
                  <a:pt x="56" y="12"/>
                  <a:pt x="61" y="10"/>
                  <a:pt x="67" y="12"/>
                </a:cubicBezTo>
                <a:cubicBezTo>
                  <a:pt x="75" y="13"/>
                  <a:pt x="78" y="17"/>
                  <a:pt x="85" y="17"/>
                </a:cubicBezTo>
                <a:cubicBezTo>
                  <a:pt x="87" y="17"/>
                  <a:pt x="87" y="17"/>
                  <a:pt x="88" y="16"/>
                </a:cubicBezTo>
                <a:moveTo>
                  <a:pt x="14" y="4"/>
                </a:moveTo>
                <a:cubicBezTo>
                  <a:pt x="18" y="2"/>
                  <a:pt x="20" y="0"/>
                  <a:pt x="24" y="0"/>
                </a:cubicBezTo>
                <a:cubicBezTo>
                  <a:pt x="28" y="0"/>
                  <a:pt x="29" y="4"/>
                  <a:pt x="32" y="7"/>
                </a:cubicBezTo>
                <a:cubicBezTo>
                  <a:pt x="33" y="8"/>
                  <a:pt x="34" y="7"/>
                  <a:pt x="35" y="8"/>
                </a:cubicBezTo>
                <a:cubicBezTo>
                  <a:pt x="37" y="9"/>
                  <a:pt x="38" y="10"/>
                  <a:pt x="40" y="10"/>
                </a:cubicBezTo>
                <a:cubicBezTo>
                  <a:pt x="46" y="10"/>
                  <a:pt x="46" y="10"/>
                  <a:pt x="46" y="10"/>
                </a:cubicBezTo>
                <a:cubicBezTo>
                  <a:pt x="48" y="10"/>
                  <a:pt x="49" y="9"/>
                  <a:pt x="50" y="9"/>
                </a:cubicBezTo>
                <a:cubicBezTo>
                  <a:pt x="14" y="4"/>
                  <a:pt x="14" y="4"/>
                  <a:pt x="14" y="4"/>
                </a:cubicBezTo>
                <a:cubicBezTo>
                  <a:pt x="14" y="5"/>
                  <a:pt x="14" y="6"/>
                  <a:pt x="14" y="8"/>
                </a:cubicBezTo>
                <a:cubicBezTo>
                  <a:pt x="14" y="10"/>
                  <a:pt x="13" y="11"/>
                  <a:pt x="13" y="14"/>
                </a:cubicBezTo>
                <a:cubicBezTo>
                  <a:pt x="13" y="21"/>
                  <a:pt x="13" y="21"/>
                  <a:pt x="13" y="21"/>
                </a:cubicBezTo>
                <a:cubicBezTo>
                  <a:pt x="13" y="23"/>
                  <a:pt x="11" y="24"/>
                  <a:pt x="9" y="25"/>
                </a:cubicBezTo>
                <a:cubicBezTo>
                  <a:pt x="7" y="27"/>
                  <a:pt x="7" y="29"/>
                  <a:pt x="5" y="32"/>
                </a:cubicBezTo>
                <a:cubicBezTo>
                  <a:pt x="3" y="36"/>
                  <a:pt x="0" y="38"/>
                  <a:pt x="0" y="42"/>
                </a:cubicBezTo>
                <a:cubicBezTo>
                  <a:pt x="0" y="45"/>
                  <a:pt x="3" y="46"/>
                  <a:pt x="6" y="48"/>
                </a:cubicBezTo>
                <a:cubicBezTo>
                  <a:pt x="13" y="54"/>
                  <a:pt x="22" y="54"/>
                  <a:pt x="24" y="64"/>
                </a:cubicBezTo>
                <a:cubicBezTo>
                  <a:pt x="25" y="67"/>
                  <a:pt x="28" y="67"/>
                  <a:pt x="30" y="67"/>
                </a:cubicBezTo>
                <a:cubicBezTo>
                  <a:pt x="33" y="68"/>
                  <a:pt x="34" y="70"/>
                  <a:pt x="37" y="72"/>
                </a:cubicBezTo>
                <a:cubicBezTo>
                  <a:pt x="39" y="73"/>
                  <a:pt x="41" y="74"/>
                  <a:pt x="43" y="74"/>
                </a:cubicBezTo>
                <a:cubicBezTo>
                  <a:pt x="46" y="75"/>
                  <a:pt x="49" y="75"/>
                  <a:pt x="49" y="77"/>
                </a:cubicBezTo>
                <a:cubicBezTo>
                  <a:pt x="49" y="79"/>
                  <a:pt x="48" y="79"/>
                  <a:pt x="47" y="81"/>
                </a:cubicBezTo>
                <a:cubicBezTo>
                  <a:pt x="45" y="84"/>
                  <a:pt x="44" y="86"/>
                  <a:pt x="40" y="86"/>
                </a:cubicBezTo>
                <a:cubicBezTo>
                  <a:pt x="40" y="93"/>
                  <a:pt x="40" y="93"/>
                  <a:pt x="40" y="93"/>
                </a:cubicBezTo>
                <a:cubicBezTo>
                  <a:pt x="40" y="98"/>
                  <a:pt x="37" y="100"/>
                  <a:pt x="37" y="106"/>
                </a:cubicBezTo>
                <a:cubicBezTo>
                  <a:pt x="37" y="108"/>
                  <a:pt x="38" y="109"/>
                  <a:pt x="38" y="111"/>
                </a:cubicBezTo>
                <a:cubicBezTo>
                  <a:pt x="39" y="113"/>
                  <a:pt x="39" y="115"/>
                  <a:pt x="40" y="116"/>
                </a:cubicBezTo>
                <a:cubicBezTo>
                  <a:pt x="42" y="118"/>
                  <a:pt x="44" y="117"/>
                  <a:pt x="46" y="118"/>
                </a:cubicBezTo>
                <a:cubicBezTo>
                  <a:pt x="49" y="119"/>
                  <a:pt x="49" y="122"/>
                  <a:pt x="52" y="122"/>
                </a:cubicBezTo>
                <a:cubicBezTo>
                  <a:pt x="54" y="122"/>
                  <a:pt x="55" y="120"/>
                  <a:pt x="57" y="120"/>
                </a:cubicBezTo>
                <a:cubicBezTo>
                  <a:pt x="61" y="120"/>
                  <a:pt x="63" y="122"/>
                  <a:pt x="67" y="122"/>
                </a:cubicBezTo>
                <a:cubicBezTo>
                  <a:pt x="71" y="122"/>
                  <a:pt x="73" y="122"/>
                  <a:pt x="77" y="120"/>
                </a:cubicBezTo>
                <a:cubicBezTo>
                  <a:pt x="74" y="117"/>
                  <a:pt x="72" y="116"/>
                  <a:pt x="72" y="112"/>
                </a:cubicBezTo>
                <a:cubicBezTo>
                  <a:pt x="72" y="109"/>
                  <a:pt x="73" y="107"/>
                  <a:pt x="75" y="105"/>
                </a:cubicBezTo>
                <a:cubicBezTo>
                  <a:pt x="77" y="104"/>
                  <a:pt x="77" y="103"/>
                  <a:pt x="78" y="102"/>
                </a:cubicBezTo>
                <a:cubicBezTo>
                  <a:pt x="81" y="101"/>
                  <a:pt x="82" y="101"/>
                  <a:pt x="85" y="100"/>
                </a:cubicBezTo>
                <a:cubicBezTo>
                  <a:pt x="92" y="98"/>
                  <a:pt x="95" y="96"/>
                  <a:pt x="102" y="96"/>
                </a:cubicBezTo>
                <a:cubicBezTo>
                  <a:pt x="105" y="96"/>
                  <a:pt x="106" y="96"/>
                  <a:pt x="108" y="96"/>
                </a:cubicBezTo>
                <a:cubicBezTo>
                  <a:pt x="110" y="97"/>
                  <a:pt x="110" y="101"/>
                  <a:pt x="112" y="101"/>
                </a:cubicBezTo>
                <a:cubicBezTo>
                  <a:pt x="114" y="101"/>
                  <a:pt x="114" y="99"/>
                  <a:pt x="114" y="98"/>
                </a:cubicBezTo>
                <a:cubicBezTo>
                  <a:pt x="114" y="86"/>
                  <a:pt x="123" y="105"/>
                  <a:pt x="123" y="84"/>
                </a:cubicBezTo>
                <a:cubicBezTo>
                  <a:pt x="123" y="72"/>
                  <a:pt x="120" y="78"/>
                  <a:pt x="115" y="78"/>
                </a:cubicBezTo>
                <a:cubicBezTo>
                  <a:pt x="111" y="78"/>
                  <a:pt x="109" y="74"/>
                  <a:pt x="108" y="70"/>
                </a:cubicBezTo>
                <a:cubicBezTo>
                  <a:pt x="106" y="65"/>
                  <a:pt x="102" y="64"/>
                  <a:pt x="99" y="58"/>
                </a:cubicBezTo>
                <a:cubicBezTo>
                  <a:pt x="95" y="51"/>
                  <a:pt x="83" y="53"/>
                  <a:pt x="83" y="45"/>
                </a:cubicBezTo>
                <a:cubicBezTo>
                  <a:pt x="83" y="43"/>
                  <a:pt x="85" y="42"/>
                  <a:pt x="85" y="39"/>
                </a:cubicBezTo>
                <a:cubicBezTo>
                  <a:pt x="85" y="37"/>
                  <a:pt x="84" y="35"/>
                  <a:pt x="84" y="32"/>
                </a:cubicBezTo>
                <a:cubicBezTo>
                  <a:pt x="85" y="32"/>
                  <a:pt x="85" y="32"/>
                  <a:pt x="86" y="32"/>
                </a:cubicBezTo>
                <a:cubicBezTo>
                  <a:pt x="87" y="32"/>
                  <a:pt x="88" y="33"/>
                  <a:pt x="89" y="34"/>
                </a:cubicBezTo>
                <a:cubicBezTo>
                  <a:pt x="94" y="41"/>
                  <a:pt x="88" y="29"/>
                  <a:pt x="88" y="29"/>
                </a:cubicBezTo>
                <a:cubicBezTo>
                  <a:pt x="88" y="28"/>
                  <a:pt x="89" y="28"/>
                  <a:pt x="91" y="27"/>
                </a:cubicBezTo>
                <a:cubicBezTo>
                  <a:pt x="93" y="26"/>
                  <a:pt x="96" y="25"/>
                  <a:pt x="96" y="22"/>
                </a:cubicBezTo>
                <a:cubicBezTo>
                  <a:pt x="96" y="20"/>
                  <a:pt x="96" y="17"/>
                  <a:pt x="94" y="17"/>
                </a:cubicBezTo>
                <a:cubicBezTo>
                  <a:pt x="91" y="16"/>
                  <a:pt x="90" y="17"/>
                  <a:pt x="88" y="16"/>
                </a:cubicBezTo>
                <a:lnTo>
                  <a:pt x="14" y="4"/>
                </a:ln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3" name="Freeform 14"/>
          <p:cNvSpPr>
            <a:spLocks noEditPoints="1"/>
          </p:cNvSpPr>
          <p:nvPr/>
        </p:nvSpPr>
        <p:spPr bwMode="auto">
          <a:xfrm>
            <a:off x="6099220" y="3312155"/>
            <a:ext cx="444945" cy="974016"/>
          </a:xfrm>
          <a:custGeom>
            <a:avLst/>
            <a:gdLst/>
            <a:ahLst/>
            <a:cxnLst>
              <a:cxn ang="0">
                <a:pos x="64" y="242"/>
              </a:cxn>
              <a:cxn ang="0">
                <a:pos x="66" y="255"/>
              </a:cxn>
              <a:cxn ang="0">
                <a:pos x="67" y="269"/>
              </a:cxn>
              <a:cxn ang="0">
                <a:pos x="69" y="268"/>
              </a:cxn>
              <a:cxn ang="0">
                <a:pos x="69" y="259"/>
              </a:cxn>
              <a:cxn ang="0">
                <a:pos x="71" y="245"/>
              </a:cxn>
              <a:cxn ang="0">
                <a:pos x="68" y="241"/>
              </a:cxn>
              <a:cxn ang="0">
                <a:pos x="77" y="313"/>
              </a:cxn>
              <a:cxn ang="0">
                <a:pos x="80" y="321"/>
              </a:cxn>
              <a:cxn ang="0">
                <a:pos x="81" y="315"/>
              </a:cxn>
              <a:cxn ang="0">
                <a:pos x="92" y="324"/>
              </a:cxn>
              <a:cxn ang="0">
                <a:pos x="101" y="325"/>
              </a:cxn>
              <a:cxn ang="0">
                <a:pos x="97" y="321"/>
              </a:cxn>
              <a:cxn ang="0">
                <a:pos x="104" y="324"/>
              </a:cxn>
              <a:cxn ang="0">
                <a:pos x="108" y="327"/>
              </a:cxn>
              <a:cxn ang="0">
                <a:pos x="105" y="64"/>
              </a:cxn>
              <a:cxn ang="0">
                <a:pos x="123" y="67"/>
              </a:cxn>
              <a:cxn ang="0">
                <a:pos x="131" y="70"/>
              </a:cxn>
              <a:cxn ang="0">
                <a:pos x="141" y="69"/>
              </a:cxn>
              <a:cxn ang="0">
                <a:pos x="147" y="57"/>
              </a:cxn>
              <a:cxn ang="0">
                <a:pos x="140" y="39"/>
              </a:cxn>
              <a:cxn ang="0">
                <a:pos x="126" y="29"/>
              </a:cxn>
              <a:cxn ang="0">
                <a:pos x="84" y="20"/>
              </a:cxn>
              <a:cxn ang="0">
                <a:pos x="69" y="0"/>
              </a:cxn>
              <a:cxn ang="0">
                <a:pos x="39" y="7"/>
              </a:cxn>
              <a:cxn ang="0">
                <a:pos x="38" y="6"/>
              </a:cxn>
              <a:cxn ang="0">
                <a:pos x="37" y="39"/>
              </a:cxn>
              <a:cxn ang="0">
                <a:pos x="29" y="58"/>
              </a:cxn>
              <a:cxn ang="0">
                <a:pos x="15" y="63"/>
              </a:cxn>
              <a:cxn ang="0">
                <a:pos x="10" y="87"/>
              </a:cxn>
              <a:cxn ang="0">
                <a:pos x="3" y="107"/>
              </a:cxn>
              <a:cxn ang="0">
                <a:pos x="8" y="114"/>
              </a:cxn>
              <a:cxn ang="0">
                <a:pos x="13" y="131"/>
              </a:cxn>
              <a:cxn ang="0">
                <a:pos x="16" y="150"/>
              </a:cxn>
              <a:cxn ang="0">
                <a:pos x="12" y="172"/>
              </a:cxn>
              <a:cxn ang="0">
                <a:pos x="9" y="182"/>
              </a:cxn>
              <a:cxn ang="0">
                <a:pos x="3" y="209"/>
              </a:cxn>
              <a:cxn ang="0">
                <a:pos x="4" y="227"/>
              </a:cxn>
              <a:cxn ang="0">
                <a:pos x="12" y="230"/>
              </a:cxn>
              <a:cxn ang="0">
                <a:pos x="18" y="233"/>
              </a:cxn>
              <a:cxn ang="0">
                <a:pos x="31" y="231"/>
              </a:cxn>
              <a:cxn ang="0">
                <a:pos x="43" y="228"/>
              </a:cxn>
              <a:cxn ang="0">
                <a:pos x="62" y="227"/>
              </a:cxn>
              <a:cxn ang="0">
                <a:pos x="67" y="226"/>
              </a:cxn>
              <a:cxn ang="0">
                <a:pos x="56" y="198"/>
              </a:cxn>
              <a:cxn ang="0">
                <a:pos x="56" y="185"/>
              </a:cxn>
              <a:cxn ang="0">
                <a:pos x="63" y="175"/>
              </a:cxn>
              <a:cxn ang="0">
                <a:pos x="62" y="166"/>
              </a:cxn>
              <a:cxn ang="0">
                <a:pos x="60" y="154"/>
              </a:cxn>
              <a:cxn ang="0">
                <a:pos x="59" y="138"/>
              </a:cxn>
              <a:cxn ang="0">
                <a:pos x="61" y="124"/>
              </a:cxn>
              <a:cxn ang="0">
                <a:pos x="65" y="108"/>
              </a:cxn>
              <a:cxn ang="0">
                <a:pos x="65" y="94"/>
              </a:cxn>
              <a:cxn ang="0">
                <a:pos x="62" y="84"/>
              </a:cxn>
              <a:cxn ang="0">
                <a:pos x="57" y="76"/>
              </a:cxn>
              <a:cxn ang="0">
                <a:pos x="57" y="65"/>
              </a:cxn>
              <a:cxn ang="0">
                <a:pos x="71" y="56"/>
              </a:cxn>
              <a:cxn ang="0">
                <a:pos x="88" y="48"/>
              </a:cxn>
              <a:cxn ang="0">
                <a:pos x="104" y="56"/>
              </a:cxn>
              <a:cxn ang="0">
                <a:pos x="104" y="62"/>
              </a:cxn>
            </a:cxnLst>
            <a:rect l="0" t="0" r="r" b="b"/>
            <a:pathLst>
              <a:path w="150" h="328">
                <a:moveTo>
                  <a:pt x="68" y="241"/>
                </a:moveTo>
                <a:cubicBezTo>
                  <a:pt x="66" y="237"/>
                  <a:pt x="64" y="238"/>
                  <a:pt x="64" y="242"/>
                </a:cubicBezTo>
                <a:cubicBezTo>
                  <a:pt x="64" y="244"/>
                  <a:pt x="66" y="246"/>
                  <a:pt x="66" y="248"/>
                </a:cubicBezTo>
                <a:cubicBezTo>
                  <a:pt x="66" y="255"/>
                  <a:pt x="66" y="255"/>
                  <a:pt x="66" y="255"/>
                </a:cubicBezTo>
                <a:cubicBezTo>
                  <a:pt x="66" y="259"/>
                  <a:pt x="64" y="260"/>
                  <a:pt x="64" y="263"/>
                </a:cubicBezTo>
                <a:cubicBezTo>
                  <a:pt x="64" y="266"/>
                  <a:pt x="67" y="267"/>
                  <a:pt x="67" y="269"/>
                </a:cubicBezTo>
                <a:cubicBezTo>
                  <a:pt x="67" y="275"/>
                  <a:pt x="67" y="275"/>
                  <a:pt x="67" y="275"/>
                </a:cubicBezTo>
                <a:cubicBezTo>
                  <a:pt x="71" y="287"/>
                  <a:pt x="69" y="272"/>
                  <a:pt x="69" y="268"/>
                </a:cubicBezTo>
                <a:cubicBezTo>
                  <a:pt x="70" y="267"/>
                  <a:pt x="71" y="266"/>
                  <a:pt x="71" y="264"/>
                </a:cubicBezTo>
                <a:cubicBezTo>
                  <a:pt x="71" y="262"/>
                  <a:pt x="69" y="261"/>
                  <a:pt x="69" y="259"/>
                </a:cubicBezTo>
                <a:cubicBezTo>
                  <a:pt x="69" y="256"/>
                  <a:pt x="71" y="254"/>
                  <a:pt x="71" y="251"/>
                </a:cubicBezTo>
                <a:cubicBezTo>
                  <a:pt x="71" y="245"/>
                  <a:pt x="71" y="245"/>
                  <a:pt x="71" y="245"/>
                </a:cubicBezTo>
                <a:cubicBezTo>
                  <a:pt x="70" y="244"/>
                  <a:pt x="68" y="243"/>
                  <a:pt x="68" y="242"/>
                </a:cubicBezTo>
                <a:cubicBezTo>
                  <a:pt x="68" y="241"/>
                  <a:pt x="68" y="241"/>
                  <a:pt x="68" y="241"/>
                </a:cubicBezTo>
                <a:close/>
                <a:moveTo>
                  <a:pt x="81" y="315"/>
                </a:moveTo>
                <a:cubicBezTo>
                  <a:pt x="79" y="315"/>
                  <a:pt x="78" y="314"/>
                  <a:pt x="77" y="313"/>
                </a:cubicBezTo>
                <a:cubicBezTo>
                  <a:pt x="77" y="314"/>
                  <a:pt x="76" y="314"/>
                  <a:pt x="76" y="315"/>
                </a:cubicBezTo>
                <a:cubicBezTo>
                  <a:pt x="76" y="318"/>
                  <a:pt x="78" y="321"/>
                  <a:pt x="80" y="321"/>
                </a:cubicBezTo>
                <a:cubicBezTo>
                  <a:pt x="83" y="321"/>
                  <a:pt x="85" y="319"/>
                  <a:pt x="86" y="316"/>
                </a:cubicBezTo>
                <a:cubicBezTo>
                  <a:pt x="84" y="315"/>
                  <a:pt x="83" y="315"/>
                  <a:pt x="81" y="315"/>
                </a:cubicBezTo>
                <a:close/>
                <a:moveTo>
                  <a:pt x="97" y="321"/>
                </a:moveTo>
                <a:cubicBezTo>
                  <a:pt x="95" y="321"/>
                  <a:pt x="92" y="322"/>
                  <a:pt x="92" y="324"/>
                </a:cubicBezTo>
                <a:cubicBezTo>
                  <a:pt x="92" y="326"/>
                  <a:pt x="94" y="325"/>
                  <a:pt x="96" y="325"/>
                </a:cubicBezTo>
                <a:cubicBezTo>
                  <a:pt x="98" y="325"/>
                  <a:pt x="99" y="325"/>
                  <a:pt x="101" y="325"/>
                </a:cubicBezTo>
                <a:cubicBezTo>
                  <a:pt x="101" y="322"/>
                  <a:pt x="101" y="322"/>
                  <a:pt x="101" y="322"/>
                </a:cubicBezTo>
                <a:cubicBezTo>
                  <a:pt x="99" y="322"/>
                  <a:pt x="99" y="321"/>
                  <a:pt x="97" y="321"/>
                </a:cubicBezTo>
                <a:close/>
                <a:moveTo>
                  <a:pt x="105" y="323"/>
                </a:moveTo>
                <a:cubicBezTo>
                  <a:pt x="105" y="324"/>
                  <a:pt x="104" y="324"/>
                  <a:pt x="104" y="324"/>
                </a:cubicBezTo>
                <a:cubicBezTo>
                  <a:pt x="104" y="326"/>
                  <a:pt x="106" y="327"/>
                  <a:pt x="107" y="328"/>
                </a:cubicBezTo>
                <a:cubicBezTo>
                  <a:pt x="107" y="328"/>
                  <a:pt x="108" y="327"/>
                  <a:pt x="108" y="327"/>
                </a:cubicBezTo>
                <a:cubicBezTo>
                  <a:pt x="108" y="325"/>
                  <a:pt x="107" y="324"/>
                  <a:pt x="105" y="323"/>
                </a:cubicBezTo>
                <a:close/>
                <a:moveTo>
                  <a:pt x="105" y="64"/>
                </a:moveTo>
                <a:cubicBezTo>
                  <a:pt x="109" y="62"/>
                  <a:pt x="111" y="60"/>
                  <a:pt x="115" y="60"/>
                </a:cubicBezTo>
                <a:cubicBezTo>
                  <a:pt x="119" y="60"/>
                  <a:pt x="120" y="64"/>
                  <a:pt x="123" y="67"/>
                </a:cubicBezTo>
                <a:cubicBezTo>
                  <a:pt x="124" y="68"/>
                  <a:pt x="125" y="67"/>
                  <a:pt x="126" y="68"/>
                </a:cubicBezTo>
                <a:cubicBezTo>
                  <a:pt x="128" y="69"/>
                  <a:pt x="129" y="70"/>
                  <a:pt x="131" y="70"/>
                </a:cubicBezTo>
                <a:cubicBezTo>
                  <a:pt x="137" y="70"/>
                  <a:pt x="137" y="70"/>
                  <a:pt x="137" y="70"/>
                </a:cubicBezTo>
                <a:cubicBezTo>
                  <a:pt x="139" y="70"/>
                  <a:pt x="140" y="69"/>
                  <a:pt x="141" y="69"/>
                </a:cubicBezTo>
                <a:cubicBezTo>
                  <a:pt x="141" y="69"/>
                  <a:pt x="141" y="69"/>
                  <a:pt x="141" y="69"/>
                </a:cubicBezTo>
                <a:cubicBezTo>
                  <a:pt x="144" y="65"/>
                  <a:pt x="144" y="62"/>
                  <a:pt x="147" y="57"/>
                </a:cubicBezTo>
                <a:cubicBezTo>
                  <a:pt x="148" y="54"/>
                  <a:pt x="150" y="53"/>
                  <a:pt x="150" y="50"/>
                </a:cubicBezTo>
                <a:cubicBezTo>
                  <a:pt x="150" y="44"/>
                  <a:pt x="145" y="42"/>
                  <a:pt x="140" y="39"/>
                </a:cubicBezTo>
                <a:cubicBezTo>
                  <a:pt x="136" y="36"/>
                  <a:pt x="134" y="34"/>
                  <a:pt x="129" y="31"/>
                </a:cubicBezTo>
                <a:cubicBezTo>
                  <a:pt x="128" y="30"/>
                  <a:pt x="128" y="29"/>
                  <a:pt x="126" y="29"/>
                </a:cubicBezTo>
                <a:cubicBezTo>
                  <a:pt x="103" y="29"/>
                  <a:pt x="103" y="29"/>
                  <a:pt x="103" y="29"/>
                </a:cubicBezTo>
                <a:cubicBezTo>
                  <a:pt x="95" y="29"/>
                  <a:pt x="89" y="26"/>
                  <a:pt x="84" y="20"/>
                </a:cubicBezTo>
                <a:cubicBezTo>
                  <a:pt x="80" y="15"/>
                  <a:pt x="79" y="12"/>
                  <a:pt x="75" y="7"/>
                </a:cubicBezTo>
                <a:cubicBezTo>
                  <a:pt x="73" y="4"/>
                  <a:pt x="72" y="0"/>
                  <a:pt x="69" y="0"/>
                </a:cubicBezTo>
                <a:cubicBezTo>
                  <a:pt x="61" y="0"/>
                  <a:pt x="60" y="12"/>
                  <a:pt x="52" y="12"/>
                </a:cubicBezTo>
                <a:cubicBezTo>
                  <a:pt x="47" y="12"/>
                  <a:pt x="42" y="12"/>
                  <a:pt x="39" y="7"/>
                </a:cubicBezTo>
                <a:cubicBezTo>
                  <a:pt x="39" y="7"/>
                  <a:pt x="38" y="7"/>
                  <a:pt x="38" y="6"/>
                </a:cubicBezTo>
                <a:cubicBezTo>
                  <a:pt x="38" y="6"/>
                  <a:pt x="38" y="6"/>
                  <a:pt x="38" y="6"/>
                </a:cubicBezTo>
                <a:cubicBezTo>
                  <a:pt x="36" y="12"/>
                  <a:pt x="35" y="16"/>
                  <a:pt x="35" y="22"/>
                </a:cubicBezTo>
                <a:cubicBezTo>
                  <a:pt x="35" y="28"/>
                  <a:pt x="35" y="33"/>
                  <a:pt x="37" y="39"/>
                </a:cubicBezTo>
                <a:cubicBezTo>
                  <a:pt x="38" y="44"/>
                  <a:pt x="40" y="47"/>
                  <a:pt x="40" y="52"/>
                </a:cubicBezTo>
                <a:cubicBezTo>
                  <a:pt x="40" y="57"/>
                  <a:pt x="34" y="57"/>
                  <a:pt x="29" y="58"/>
                </a:cubicBezTo>
                <a:cubicBezTo>
                  <a:pt x="28" y="58"/>
                  <a:pt x="27" y="59"/>
                  <a:pt x="25" y="59"/>
                </a:cubicBezTo>
                <a:cubicBezTo>
                  <a:pt x="21" y="60"/>
                  <a:pt x="18" y="60"/>
                  <a:pt x="15" y="63"/>
                </a:cubicBezTo>
                <a:cubicBezTo>
                  <a:pt x="13" y="66"/>
                  <a:pt x="13" y="68"/>
                  <a:pt x="13" y="71"/>
                </a:cubicBezTo>
                <a:cubicBezTo>
                  <a:pt x="12" y="77"/>
                  <a:pt x="11" y="81"/>
                  <a:pt x="10" y="87"/>
                </a:cubicBezTo>
                <a:cubicBezTo>
                  <a:pt x="10" y="92"/>
                  <a:pt x="11" y="95"/>
                  <a:pt x="8" y="99"/>
                </a:cubicBezTo>
                <a:cubicBezTo>
                  <a:pt x="7" y="102"/>
                  <a:pt x="5" y="104"/>
                  <a:pt x="3" y="107"/>
                </a:cubicBezTo>
                <a:cubicBezTo>
                  <a:pt x="3" y="107"/>
                  <a:pt x="3" y="107"/>
                  <a:pt x="3" y="107"/>
                </a:cubicBezTo>
                <a:cubicBezTo>
                  <a:pt x="5" y="108"/>
                  <a:pt x="7" y="111"/>
                  <a:pt x="8" y="114"/>
                </a:cubicBezTo>
                <a:cubicBezTo>
                  <a:pt x="9" y="118"/>
                  <a:pt x="9" y="120"/>
                  <a:pt x="10" y="123"/>
                </a:cubicBezTo>
                <a:cubicBezTo>
                  <a:pt x="11" y="126"/>
                  <a:pt x="12" y="128"/>
                  <a:pt x="13" y="131"/>
                </a:cubicBezTo>
                <a:cubicBezTo>
                  <a:pt x="15" y="137"/>
                  <a:pt x="15" y="140"/>
                  <a:pt x="15" y="146"/>
                </a:cubicBezTo>
                <a:cubicBezTo>
                  <a:pt x="15" y="148"/>
                  <a:pt x="16" y="149"/>
                  <a:pt x="16" y="150"/>
                </a:cubicBezTo>
                <a:cubicBezTo>
                  <a:pt x="16" y="155"/>
                  <a:pt x="13" y="157"/>
                  <a:pt x="13" y="161"/>
                </a:cubicBezTo>
                <a:cubicBezTo>
                  <a:pt x="12" y="165"/>
                  <a:pt x="13" y="168"/>
                  <a:pt x="12" y="172"/>
                </a:cubicBezTo>
                <a:cubicBezTo>
                  <a:pt x="11" y="175"/>
                  <a:pt x="7" y="176"/>
                  <a:pt x="7" y="179"/>
                </a:cubicBezTo>
                <a:cubicBezTo>
                  <a:pt x="7" y="180"/>
                  <a:pt x="8" y="181"/>
                  <a:pt x="9" y="182"/>
                </a:cubicBezTo>
                <a:cubicBezTo>
                  <a:pt x="10" y="186"/>
                  <a:pt x="10" y="186"/>
                  <a:pt x="10" y="186"/>
                </a:cubicBezTo>
                <a:cubicBezTo>
                  <a:pt x="4" y="194"/>
                  <a:pt x="6" y="200"/>
                  <a:pt x="3" y="209"/>
                </a:cubicBezTo>
                <a:cubicBezTo>
                  <a:pt x="2" y="212"/>
                  <a:pt x="0" y="214"/>
                  <a:pt x="0" y="217"/>
                </a:cubicBezTo>
                <a:cubicBezTo>
                  <a:pt x="0" y="221"/>
                  <a:pt x="2" y="223"/>
                  <a:pt x="4" y="227"/>
                </a:cubicBezTo>
                <a:cubicBezTo>
                  <a:pt x="6" y="227"/>
                  <a:pt x="7" y="225"/>
                  <a:pt x="9" y="225"/>
                </a:cubicBezTo>
                <a:cubicBezTo>
                  <a:pt x="11" y="225"/>
                  <a:pt x="10" y="230"/>
                  <a:pt x="12" y="230"/>
                </a:cubicBezTo>
                <a:cubicBezTo>
                  <a:pt x="14" y="230"/>
                  <a:pt x="14" y="230"/>
                  <a:pt x="15" y="229"/>
                </a:cubicBezTo>
                <a:cubicBezTo>
                  <a:pt x="16" y="231"/>
                  <a:pt x="17" y="232"/>
                  <a:pt x="18" y="233"/>
                </a:cubicBezTo>
                <a:cubicBezTo>
                  <a:pt x="20" y="235"/>
                  <a:pt x="22" y="234"/>
                  <a:pt x="24" y="234"/>
                </a:cubicBezTo>
                <a:cubicBezTo>
                  <a:pt x="27" y="234"/>
                  <a:pt x="29" y="233"/>
                  <a:pt x="31" y="231"/>
                </a:cubicBezTo>
                <a:cubicBezTo>
                  <a:pt x="32" y="229"/>
                  <a:pt x="33" y="226"/>
                  <a:pt x="35" y="226"/>
                </a:cubicBezTo>
                <a:cubicBezTo>
                  <a:pt x="38" y="226"/>
                  <a:pt x="40" y="228"/>
                  <a:pt x="43" y="228"/>
                </a:cubicBezTo>
                <a:cubicBezTo>
                  <a:pt x="49" y="228"/>
                  <a:pt x="52" y="224"/>
                  <a:pt x="58" y="224"/>
                </a:cubicBezTo>
                <a:cubicBezTo>
                  <a:pt x="61" y="224"/>
                  <a:pt x="61" y="226"/>
                  <a:pt x="62" y="227"/>
                </a:cubicBezTo>
                <a:cubicBezTo>
                  <a:pt x="67" y="227"/>
                  <a:pt x="67" y="227"/>
                  <a:pt x="67" y="227"/>
                </a:cubicBezTo>
                <a:cubicBezTo>
                  <a:pt x="67" y="226"/>
                  <a:pt x="67" y="226"/>
                  <a:pt x="67" y="226"/>
                </a:cubicBezTo>
                <a:cubicBezTo>
                  <a:pt x="63" y="223"/>
                  <a:pt x="63" y="219"/>
                  <a:pt x="61" y="214"/>
                </a:cubicBezTo>
                <a:cubicBezTo>
                  <a:pt x="58" y="208"/>
                  <a:pt x="56" y="204"/>
                  <a:pt x="56" y="198"/>
                </a:cubicBezTo>
                <a:cubicBezTo>
                  <a:pt x="56" y="195"/>
                  <a:pt x="56" y="194"/>
                  <a:pt x="56" y="192"/>
                </a:cubicBezTo>
                <a:cubicBezTo>
                  <a:pt x="56" y="185"/>
                  <a:pt x="56" y="185"/>
                  <a:pt x="56" y="185"/>
                </a:cubicBezTo>
                <a:cubicBezTo>
                  <a:pt x="56" y="182"/>
                  <a:pt x="61" y="183"/>
                  <a:pt x="62" y="180"/>
                </a:cubicBezTo>
                <a:cubicBezTo>
                  <a:pt x="63" y="178"/>
                  <a:pt x="62" y="177"/>
                  <a:pt x="63" y="175"/>
                </a:cubicBezTo>
                <a:cubicBezTo>
                  <a:pt x="63" y="173"/>
                  <a:pt x="65" y="173"/>
                  <a:pt x="65" y="171"/>
                </a:cubicBezTo>
                <a:cubicBezTo>
                  <a:pt x="65" y="169"/>
                  <a:pt x="63" y="168"/>
                  <a:pt x="62" y="166"/>
                </a:cubicBezTo>
                <a:cubicBezTo>
                  <a:pt x="61" y="163"/>
                  <a:pt x="61" y="161"/>
                  <a:pt x="61" y="158"/>
                </a:cubicBezTo>
                <a:cubicBezTo>
                  <a:pt x="61" y="156"/>
                  <a:pt x="60" y="155"/>
                  <a:pt x="60" y="154"/>
                </a:cubicBezTo>
                <a:cubicBezTo>
                  <a:pt x="60" y="152"/>
                  <a:pt x="61" y="151"/>
                  <a:pt x="61" y="148"/>
                </a:cubicBezTo>
                <a:cubicBezTo>
                  <a:pt x="61" y="144"/>
                  <a:pt x="59" y="142"/>
                  <a:pt x="59" y="138"/>
                </a:cubicBezTo>
                <a:cubicBezTo>
                  <a:pt x="59" y="132"/>
                  <a:pt x="59" y="132"/>
                  <a:pt x="59" y="132"/>
                </a:cubicBezTo>
                <a:cubicBezTo>
                  <a:pt x="59" y="129"/>
                  <a:pt x="59" y="126"/>
                  <a:pt x="61" y="124"/>
                </a:cubicBezTo>
                <a:cubicBezTo>
                  <a:pt x="64" y="121"/>
                  <a:pt x="67" y="119"/>
                  <a:pt x="67" y="115"/>
                </a:cubicBezTo>
                <a:cubicBezTo>
                  <a:pt x="67" y="113"/>
                  <a:pt x="65" y="111"/>
                  <a:pt x="65" y="108"/>
                </a:cubicBezTo>
                <a:cubicBezTo>
                  <a:pt x="64" y="106"/>
                  <a:pt x="65" y="104"/>
                  <a:pt x="65" y="102"/>
                </a:cubicBezTo>
                <a:cubicBezTo>
                  <a:pt x="65" y="94"/>
                  <a:pt x="65" y="94"/>
                  <a:pt x="65" y="94"/>
                </a:cubicBezTo>
                <a:cubicBezTo>
                  <a:pt x="65" y="91"/>
                  <a:pt x="64" y="90"/>
                  <a:pt x="63" y="87"/>
                </a:cubicBezTo>
                <a:cubicBezTo>
                  <a:pt x="62" y="86"/>
                  <a:pt x="63" y="85"/>
                  <a:pt x="62" y="84"/>
                </a:cubicBezTo>
                <a:cubicBezTo>
                  <a:pt x="61" y="82"/>
                  <a:pt x="59" y="82"/>
                  <a:pt x="57" y="81"/>
                </a:cubicBezTo>
                <a:cubicBezTo>
                  <a:pt x="56" y="79"/>
                  <a:pt x="57" y="78"/>
                  <a:pt x="57" y="76"/>
                </a:cubicBezTo>
                <a:cubicBezTo>
                  <a:pt x="56" y="73"/>
                  <a:pt x="53" y="71"/>
                  <a:pt x="53" y="68"/>
                </a:cubicBezTo>
                <a:cubicBezTo>
                  <a:pt x="53" y="66"/>
                  <a:pt x="55" y="66"/>
                  <a:pt x="57" y="65"/>
                </a:cubicBezTo>
                <a:cubicBezTo>
                  <a:pt x="60" y="64"/>
                  <a:pt x="62" y="63"/>
                  <a:pt x="65" y="61"/>
                </a:cubicBezTo>
                <a:cubicBezTo>
                  <a:pt x="67" y="59"/>
                  <a:pt x="69" y="59"/>
                  <a:pt x="71" y="56"/>
                </a:cubicBezTo>
                <a:cubicBezTo>
                  <a:pt x="74" y="54"/>
                  <a:pt x="74" y="51"/>
                  <a:pt x="78" y="50"/>
                </a:cubicBezTo>
                <a:cubicBezTo>
                  <a:pt x="81" y="49"/>
                  <a:pt x="84" y="48"/>
                  <a:pt x="88" y="48"/>
                </a:cubicBezTo>
                <a:cubicBezTo>
                  <a:pt x="91" y="48"/>
                  <a:pt x="93" y="50"/>
                  <a:pt x="96" y="51"/>
                </a:cubicBezTo>
                <a:cubicBezTo>
                  <a:pt x="100" y="52"/>
                  <a:pt x="104" y="52"/>
                  <a:pt x="104" y="56"/>
                </a:cubicBezTo>
                <a:cubicBezTo>
                  <a:pt x="104" y="57"/>
                  <a:pt x="102" y="58"/>
                  <a:pt x="102" y="60"/>
                </a:cubicBezTo>
                <a:cubicBezTo>
                  <a:pt x="102" y="61"/>
                  <a:pt x="103" y="61"/>
                  <a:pt x="104" y="62"/>
                </a:cubicBezTo>
                <a:cubicBezTo>
                  <a:pt x="104" y="63"/>
                  <a:pt x="104" y="63"/>
                  <a:pt x="105" y="64"/>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4" name="Freeform 15"/>
          <p:cNvSpPr>
            <a:spLocks/>
          </p:cNvSpPr>
          <p:nvPr/>
        </p:nvSpPr>
        <p:spPr bwMode="auto">
          <a:xfrm>
            <a:off x="5994527" y="3123335"/>
            <a:ext cx="222472" cy="508507"/>
          </a:xfrm>
          <a:custGeom>
            <a:avLst/>
            <a:gdLst/>
            <a:ahLst/>
            <a:cxnLst>
              <a:cxn ang="0">
                <a:pos x="38" y="170"/>
              </a:cxn>
              <a:cxn ang="0">
                <a:pos x="43" y="162"/>
              </a:cxn>
              <a:cxn ang="0">
                <a:pos x="45" y="150"/>
              </a:cxn>
              <a:cxn ang="0">
                <a:pos x="48" y="134"/>
              </a:cxn>
              <a:cxn ang="0">
                <a:pos x="50" y="126"/>
              </a:cxn>
              <a:cxn ang="0">
                <a:pos x="60" y="122"/>
              </a:cxn>
              <a:cxn ang="0">
                <a:pos x="64" y="121"/>
              </a:cxn>
              <a:cxn ang="0">
                <a:pos x="75" y="115"/>
              </a:cxn>
              <a:cxn ang="0">
                <a:pos x="72" y="102"/>
              </a:cxn>
              <a:cxn ang="0">
                <a:pos x="70" y="85"/>
              </a:cxn>
              <a:cxn ang="0">
                <a:pos x="73" y="69"/>
              </a:cxn>
              <a:cxn ang="0">
                <a:pos x="73" y="69"/>
              </a:cxn>
              <a:cxn ang="0">
                <a:pos x="67" y="59"/>
              </a:cxn>
              <a:cxn ang="0">
                <a:pos x="58" y="44"/>
              </a:cxn>
              <a:cxn ang="0">
                <a:pos x="52" y="36"/>
              </a:cxn>
              <a:cxn ang="0">
                <a:pos x="49" y="32"/>
              </a:cxn>
              <a:cxn ang="0">
                <a:pos x="52" y="24"/>
              </a:cxn>
              <a:cxn ang="0">
                <a:pos x="53" y="13"/>
              </a:cxn>
              <a:cxn ang="0">
                <a:pos x="51" y="0"/>
              </a:cxn>
              <a:cxn ang="0">
                <a:pos x="51" y="0"/>
              </a:cxn>
              <a:cxn ang="0">
                <a:pos x="42" y="14"/>
              </a:cxn>
              <a:cxn ang="0">
                <a:pos x="38" y="22"/>
              </a:cxn>
              <a:cxn ang="0">
                <a:pos x="33" y="29"/>
              </a:cxn>
              <a:cxn ang="0">
                <a:pos x="34" y="33"/>
              </a:cxn>
              <a:cxn ang="0">
                <a:pos x="31" y="41"/>
              </a:cxn>
              <a:cxn ang="0">
                <a:pos x="32" y="43"/>
              </a:cxn>
              <a:cxn ang="0">
                <a:pos x="34" y="51"/>
              </a:cxn>
              <a:cxn ang="0">
                <a:pos x="33" y="57"/>
              </a:cxn>
              <a:cxn ang="0">
                <a:pos x="36" y="64"/>
              </a:cxn>
              <a:cxn ang="0">
                <a:pos x="36" y="71"/>
              </a:cxn>
              <a:cxn ang="0">
                <a:pos x="31" y="71"/>
              </a:cxn>
              <a:cxn ang="0">
                <a:pos x="28" y="74"/>
              </a:cxn>
              <a:cxn ang="0">
                <a:pos x="25" y="80"/>
              </a:cxn>
              <a:cxn ang="0">
                <a:pos x="21" y="91"/>
              </a:cxn>
              <a:cxn ang="0">
                <a:pos x="22" y="98"/>
              </a:cxn>
              <a:cxn ang="0">
                <a:pos x="22" y="103"/>
              </a:cxn>
              <a:cxn ang="0">
                <a:pos x="7" y="113"/>
              </a:cxn>
              <a:cxn ang="0">
                <a:pos x="3" y="112"/>
              </a:cxn>
              <a:cxn ang="0">
                <a:pos x="1" y="112"/>
              </a:cxn>
              <a:cxn ang="0">
                <a:pos x="1" y="116"/>
              </a:cxn>
              <a:cxn ang="0">
                <a:pos x="0" y="124"/>
              </a:cxn>
              <a:cxn ang="0">
                <a:pos x="1" y="125"/>
              </a:cxn>
              <a:cxn ang="0">
                <a:pos x="4" y="124"/>
              </a:cxn>
              <a:cxn ang="0">
                <a:pos x="6" y="124"/>
              </a:cxn>
              <a:cxn ang="0">
                <a:pos x="6" y="131"/>
              </a:cxn>
              <a:cxn ang="0">
                <a:pos x="6" y="134"/>
              </a:cxn>
              <a:cxn ang="0">
                <a:pos x="5" y="138"/>
              </a:cxn>
              <a:cxn ang="0">
                <a:pos x="1" y="139"/>
              </a:cxn>
              <a:cxn ang="0">
                <a:pos x="0" y="143"/>
              </a:cxn>
              <a:cxn ang="0">
                <a:pos x="1" y="147"/>
              </a:cxn>
              <a:cxn ang="0">
                <a:pos x="3" y="158"/>
              </a:cxn>
              <a:cxn ang="0">
                <a:pos x="7" y="163"/>
              </a:cxn>
              <a:cxn ang="0">
                <a:pos x="12" y="169"/>
              </a:cxn>
              <a:cxn ang="0">
                <a:pos x="15" y="169"/>
              </a:cxn>
              <a:cxn ang="0">
                <a:pos x="17" y="171"/>
              </a:cxn>
              <a:cxn ang="0">
                <a:pos x="29" y="167"/>
              </a:cxn>
              <a:cxn ang="0">
                <a:pos x="38" y="170"/>
              </a:cxn>
            </a:cxnLst>
            <a:rect l="0" t="0" r="r" b="b"/>
            <a:pathLst>
              <a:path w="75" h="171">
                <a:moveTo>
                  <a:pt x="38" y="170"/>
                </a:moveTo>
                <a:cubicBezTo>
                  <a:pt x="40" y="167"/>
                  <a:pt x="42" y="165"/>
                  <a:pt x="43" y="162"/>
                </a:cubicBezTo>
                <a:cubicBezTo>
                  <a:pt x="46" y="158"/>
                  <a:pt x="45" y="155"/>
                  <a:pt x="45" y="150"/>
                </a:cubicBezTo>
                <a:cubicBezTo>
                  <a:pt x="46" y="144"/>
                  <a:pt x="47" y="140"/>
                  <a:pt x="48" y="134"/>
                </a:cubicBezTo>
                <a:cubicBezTo>
                  <a:pt x="48" y="131"/>
                  <a:pt x="48" y="129"/>
                  <a:pt x="50" y="126"/>
                </a:cubicBezTo>
                <a:cubicBezTo>
                  <a:pt x="53" y="123"/>
                  <a:pt x="56" y="123"/>
                  <a:pt x="60" y="122"/>
                </a:cubicBezTo>
                <a:cubicBezTo>
                  <a:pt x="62" y="122"/>
                  <a:pt x="63" y="121"/>
                  <a:pt x="64" y="121"/>
                </a:cubicBezTo>
                <a:cubicBezTo>
                  <a:pt x="69" y="120"/>
                  <a:pt x="75" y="120"/>
                  <a:pt x="75" y="115"/>
                </a:cubicBezTo>
                <a:cubicBezTo>
                  <a:pt x="75" y="110"/>
                  <a:pt x="73" y="107"/>
                  <a:pt x="72" y="102"/>
                </a:cubicBezTo>
                <a:cubicBezTo>
                  <a:pt x="70" y="96"/>
                  <a:pt x="70" y="91"/>
                  <a:pt x="70" y="85"/>
                </a:cubicBezTo>
                <a:cubicBezTo>
                  <a:pt x="70" y="79"/>
                  <a:pt x="71" y="75"/>
                  <a:pt x="73" y="69"/>
                </a:cubicBezTo>
                <a:cubicBezTo>
                  <a:pt x="73" y="69"/>
                  <a:pt x="73" y="69"/>
                  <a:pt x="73" y="69"/>
                </a:cubicBezTo>
                <a:cubicBezTo>
                  <a:pt x="70" y="66"/>
                  <a:pt x="69" y="63"/>
                  <a:pt x="67" y="59"/>
                </a:cubicBezTo>
                <a:cubicBezTo>
                  <a:pt x="64" y="53"/>
                  <a:pt x="61" y="50"/>
                  <a:pt x="58" y="44"/>
                </a:cubicBezTo>
                <a:cubicBezTo>
                  <a:pt x="56" y="41"/>
                  <a:pt x="54" y="39"/>
                  <a:pt x="52" y="36"/>
                </a:cubicBezTo>
                <a:cubicBezTo>
                  <a:pt x="51" y="34"/>
                  <a:pt x="49" y="34"/>
                  <a:pt x="49" y="32"/>
                </a:cubicBezTo>
                <a:cubicBezTo>
                  <a:pt x="49" y="29"/>
                  <a:pt x="51" y="27"/>
                  <a:pt x="52" y="24"/>
                </a:cubicBezTo>
                <a:cubicBezTo>
                  <a:pt x="53" y="20"/>
                  <a:pt x="53" y="18"/>
                  <a:pt x="53" y="13"/>
                </a:cubicBezTo>
                <a:cubicBezTo>
                  <a:pt x="53" y="8"/>
                  <a:pt x="53" y="5"/>
                  <a:pt x="51" y="0"/>
                </a:cubicBezTo>
                <a:cubicBezTo>
                  <a:pt x="51" y="0"/>
                  <a:pt x="51" y="0"/>
                  <a:pt x="51" y="0"/>
                </a:cubicBezTo>
                <a:cubicBezTo>
                  <a:pt x="47" y="4"/>
                  <a:pt x="44" y="7"/>
                  <a:pt x="42" y="14"/>
                </a:cubicBezTo>
                <a:cubicBezTo>
                  <a:pt x="40" y="17"/>
                  <a:pt x="40" y="19"/>
                  <a:pt x="38" y="22"/>
                </a:cubicBezTo>
                <a:cubicBezTo>
                  <a:pt x="36" y="25"/>
                  <a:pt x="33" y="26"/>
                  <a:pt x="33" y="29"/>
                </a:cubicBezTo>
                <a:cubicBezTo>
                  <a:pt x="33" y="31"/>
                  <a:pt x="34" y="32"/>
                  <a:pt x="34" y="33"/>
                </a:cubicBezTo>
                <a:cubicBezTo>
                  <a:pt x="34" y="36"/>
                  <a:pt x="31" y="38"/>
                  <a:pt x="31" y="41"/>
                </a:cubicBezTo>
                <a:cubicBezTo>
                  <a:pt x="31" y="41"/>
                  <a:pt x="32" y="42"/>
                  <a:pt x="32" y="43"/>
                </a:cubicBezTo>
                <a:cubicBezTo>
                  <a:pt x="33" y="46"/>
                  <a:pt x="34" y="48"/>
                  <a:pt x="34" y="51"/>
                </a:cubicBezTo>
                <a:cubicBezTo>
                  <a:pt x="34" y="53"/>
                  <a:pt x="33" y="54"/>
                  <a:pt x="33" y="57"/>
                </a:cubicBezTo>
                <a:cubicBezTo>
                  <a:pt x="33" y="60"/>
                  <a:pt x="36" y="61"/>
                  <a:pt x="36" y="64"/>
                </a:cubicBezTo>
                <a:cubicBezTo>
                  <a:pt x="36" y="71"/>
                  <a:pt x="36" y="71"/>
                  <a:pt x="36" y="71"/>
                </a:cubicBezTo>
                <a:cubicBezTo>
                  <a:pt x="34" y="71"/>
                  <a:pt x="33" y="71"/>
                  <a:pt x="31" y="71"/>
                </a:cubicBezTo>
                <a:cubicBezTo>
                  <a:pt x="29" y="71"/>
                  <a:pt x="29" y="72"/>
                  <a:pt x="28" y="74"/>
                </a:cubicBezTo>
                <a:cubicBezTo>
                  <a:pt x="26" y="76"/>
                  <a:pt x="25" y="78"/>
                  <a:pt x="25" y="80"/>
                </a:cubicBezTo>
                <a:cubicBezTo>
                  <a:pt x="23" y="85"/>
                  <a:pt x="21" y="87"/>
                  <a:pt x="21" y="91"/>
                </a:cubicBezTo>
                <a:cubicBezTo>
                  <a:pt x="21" y="94"/>
                  <a:pt x="22" y="95"/>
                  <a:pt x="22" y="98"/>
                </a:cubicBezTo>
                <a:cubicBezTo>
                  <a:pt x="22" y="103"/>
                  <a:pt x="22" y="103"/>
                  <a:pt x="22" y="103"/>
                </a:cubicBezTo>
                <a:cubicBezTo>
                  <a:pt x="15" y="105"/>
                  <a:pt x="14" y="113"/>
                  <a:pt x="7" y="113"/>
                </a:cubicBezTo>
                <a:cubicBezTo>
                  <a:pt x="6" y="113"/>
                  <a:pt x="5" y="112"/>
                  <a:pt x="3" y="112"/>
                </a:cubicBezTo>
                <a:cubicBezTo>
                  <a:pt x="1" y="112"/>
                  <a:pt x="1" y="112"/>
                  <a:pt x="1" y="112"/>
                </a:cubicBezTo>
                <a:cubicBezTo>
                  <a:pt x="1" y="116"/>
                  <a:pt x="1" y="116"/>
                  <a:pt x="1" y="116"/>
                </a:cubicBezTo>
                <a:cubicBezTo>
                  <a:pt x="1" y="119"/>
                  <a:pt x="0" y="121"/>
                  <a:pt x="0" y="124"/>
                </a:cubicBezTo>
                <a:cubicBezTo>
                  <a:pt x="0" y="124"/>
                  <a:pt x="1" y="124"/>
                  <a:pt x="1" y="125"/>
                </a:cubicBezTo>
                <a:cubicBezTo>
                  <a:pt x="2" y="125"/>
                  <a:pt x="2" y="124"/>
                  <a:pt x="4" y="124"/>
                </a:cubicBezTo>
                <a:cubicBezTo>
                  <a:pt x="5" y="124"/>
                  <a:pt x="5" y="124"/>
                  <a:pt x="6" y="124"/>
                </a:cubicBezTo>
                <a:cubicBezTo>
                  <a:pt x="6" y="131"/>
                  <a:pt x="6" y="131"/>
                  <a:pt x="6" y="131"/>
                </a:cubicBezTo>
                <a:cubicBezTo>
                  <a:pt x="6" y="132"/>
                  <a:pt x="6" y="133"/>
                  <a:pt x="6" y="134"/>
                </a:cubicBezTo>
                <a:cubicBezTo>
                  <a:pt x="5" y="136"/>
                  <a:pt x="6" y="137"/>
                  <a:pt x="5" y="138"/>
                </a:cubicBezTo>
                <a:cubicBezTo>
                  <a:pt x="4" y="139"/>
                  <a:pt x="2" y="138"/>
                  <a:pt x="1" y="139"/>
                </a:cubicBezTo>
                <a:cubicBezTo>
                  <a:pt x="0" y="141"/>
                  <a:pt x="0" y="142"/>
                  <a:pt x="0" y="143"/>
                </a:cubicBezTo>
                <a:cubicBezTo>
                  <a:pt x="0" y="145"/>
                  <a:pt x="1" y="146"/>
                  <a:pt x="1" y="147"/>
                </a:cubicBezTo>
                <a:cubicBezTo>
                  <a:pt x="3" y="151"/>
                  <a:pt x="3" y="154"/>
                  <a:pt x="3" y="158"/>
                </a:cubicBezTo>
                <a:cubicBezTo>
                  <a:pt x="3" y="161"/>
                  <a:pt x="6" y="161"/>
                  <a:pt x="7" y="163"/>
                </a:cubicBezTo>
                <a:cubicBezTo>
                  <a:pt x="8" y="166"/>
                  <a:pt x="9" y="169"/>
                  <a:pt x="12" y="169"/>
                </a:cubicBezTo>
                <a:cubicBezTo>
                  <a:pt x="13" y="169"/>
                  <a:pt x="14" y="169"/>
                  <a:pt x="15" y="169"/>
                </a:cubicBezTo>
                <a:cubicBezTo>
                  <a:pt x="15" y="170"/>
                  <a:pt x="16" y="171"/>
                  <a:pt x="17" y="171"/>
                </a:cubicBezTo>
                <a:cubicBezTo>
                  <a:pt x="22" y="171"/>
                  <a:pt x="24" y="167"/>
                  <a:pt x="29" y="167"/>
                </a:cubicBezTo>
                <a:cubicBezTo>
                  <a:pt x="33" y="167"/>
                  <a:pt x="35" y="168"/>
                  <a:pt x="38" y="17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5" name="Freeform 16"/>
          <p:cNvSpPr>
            <a:spLocks noEditPoints="1"/>
          </p:cNvSpPr>
          <p:nvPr/>
        </p:nvSpPr>
        <p:spPr bwMode="auto">
          <a:xfrm>
            <a:off x="6140349" y="2743823"/>
            <a:ext cx="712285" cy="796412"/>
          </a:xfrm>
          <a:custGeom>
            <a:avLst/>
            <a:gdLst/>
            <a:ahLst/>
            <a:cxnLst>
              <a:cxn ang="0">
                <a:pos x="217" y="151"/>
              </a:cxn>
              <a:cxn ang="0">
                <a:pos x="195" y="163"/>
              </a:cxn>
              <a:cxn ang="0">
                <a:pos x="199" y="173"/>
              </a:cxn>
              <a:cxn ang="0">
                <a:pos x="217" y="161"/>
              </a:cxn>
              <a:cxn ang="0">
                <a:pos x="221" y="173"/>
              </a:cxn>
              <a:cxn ang="0">
                <a:pos x="231" y="171"/>
              </a:cxn>
              <a:cxn ang="0">
                <a:pos x="231" y="154"/>
              </a:cxn>
              <a:cxn ang="0">
                <a:pos x="165" y="267"/>
              </a:cxn>
              <a:cxn ang="0">
                <a:pos x="144" y="263"/>
              </a:cxn>
              <a:cxn ang="0">
                <a:pos x="133" y="248"/>
              </a:cxn>
              <a:cxn ang="0">
                <a:pos x="115" y="222"/>
              </a:cxn>
              <a:cxn ang="0">
                <a:pos x="70" y="211"/>
              </a:cxn>
              <a:cxn ang="0">
                <a:pos x="38" y="203"/>
              </a:cxn>
              <a:cxn ang="0">
                <a:pos x="24" y="197"/>
              </a:cxn>
              <a:cxn ang="0">
                <a:pos x="3" y="164"/>
              </a:cxn>
              <a:cxn ang="0">
                <a:pos x="4" y="141"/>
              </a:cxn>
              <a:cxn ang="0">
                <a:pos x="4" y="126"/>
              </a:cxn>
              <a:cxn ang="0">
                <a:pos x="14" y="89"/>
              </a:cxn>
              <a:cxn ang="0">
                <a:pos x="7" y="80"/>
              </a:cxn>
              <a:cxn ang="0">
                <a:pos x="16" y="85"/>
              </a:cxn>
              <a:cxn ang="0">
                <a:pos x="13" y="67"/>
              </a:cxn>
              <a:cxn ang="0">
                <a:pos x="23" y="50"/>
              </a:cxn>
              <a:cxn ang="0">
                <a:pos x="30" y="37"/>
              </a:cxn>
              <a:cxn ang="0">
                <a:pos x="47" y="22"/>
              </a:cxn>
              <a:cxn ang="0">
                <a:pos x="54" y="32"/>
              </a:cxn>
              <a:cxn ang="0">
                <a:pos x="64" y="24"/>
              </a:cxn>
              <a:cxn ang="0">
                <a:pos x="75" y="9"/>
              </a:cxn>
              <a:cxn ang="0">
                <a:pos x="91" y="0"/>
              </a:cxn>
              <a:cxn ang="0">
                <a:pos x="111" y="2"/>
              </a:cxn>
              <a:cxn ang="0">
                <a:pos x="116" y="17"/>
              </a:cxn>
              <a:cxn ang="0">
                <a:pos x="145" y="19"/>
              </a:cxn>
              <a:cxn ang="0">
                <a:pos x="156" y="18"/>
              </a:cxn>
              <a:cxn ang="0">
                <a:pos x="137" y="26"/>
              </a:cxn>
              <a:cxn ang="0">
                <a:pos x="111" y="25"/>
              </a:cxn>
              <a:cxn ang="0">
                <a:pos x="99" y="41"/>
              </a:cxn>
              <a:cxn ang="0">
                <a:pos x="97" y="52"/>
              </a:cxn>
              <a:cxn ang="0">
                <a:pos x="82" y="56"/>
              </a:cxn>
              <a:cxn ang="0">
                <a:pos x="62" y="48"/>
              </a:cxn>
              <a:cxn ang="0">
                <a:pos x="26" y="92"/>
              </a:cxn>
              <a:cxn ang="0">
                <a:pos x="32" y="120"/>
              </a:cxn>
              <a:cxn ang="0">
                <a:pos x="49" y="136"/>
              </a:cxn>
              <a:cxn ang="0">
                <a:pos x="58" y="149"/>
              </a:cxn>
              <a:cxn ang="0">
                <a:pos x="75" y="163"/>
              </a:cxn>
              <a:cxn ang="0">
                <a:pos x="93" y="161"/>
              </a:cxn>
              <a:cxn ang="0">
                <a:pos x="133" y="138"/>
              </a:cxn>
              <a:cxn ang="0">
                <a:pos x="146" y="136"/>
              </a:cxn>
              <a:cxn ang="0">
                <a:pos x="171" y="127"/>
              </a:cxn>
              <a:cxn ang="0">
                <a:pos x="197" y="129"/>
              </a:cxn>
              <a:cxn ang="0">
                <a:pos x="217" y="113"/>
              </a:cxn>
              <a:cxn ang="0">
                <a:pos x="235" y="125"/>
              </a:cxn>
              <a:cxn ang="0">
                <a:pos x="227" y="145"/>
              </a:cxn>
              <a:cxn ang="0">
                <a:pos x="211" y="133"/>
              </a:cxn>
              <a:cxn ang="0">
                <a:pos x="181" y="157"/>
              </a:cxn>
              <a:cxn ang="0">
                <a:pos x="151" y="186"/>
              </a:cxn>
              <a:cxn ang="0">
                <a:pos x="121" y="198"/>
              </a:cxn>
              <a:cxn ang="0">
                <a:pos x="130" y="219"/>
              </a:cxn>
              <a:cxn ang="0">
                <a:pos x="146" y="236"/>
              </a:cxn>
              <a:cxn ang="0">
                <a:pos x="159" y="254"/>
              </a:cxn>
              <a:cxn ang="0">
                <a:pos x="164" y="255"/>
              </a:cxn>
            </a:cxnLst>
            <a:rect l="0" t="0" r="r" b="b"/>
            <a:pathLst>
              <a:path w="240" h="268">
                <a:moveTo>
                  <a:pt x="221" y="161"/>
                </a:moveTo>
                <a:cubicBezTo>
                  <a:pt x="220" y="158"/>
                  <a:pt x="220" y="155"/>
                  <a:pt x="220" y="152"/>
                </a:cubicBezTo>
                <a:cubicBezTo>
                  <a:pt x="219" y="151"/>
                  <a:pt x="218" y="151"/>
                  <a:pt x="217" y="151"/>
                </a:cubicBezTo>
                <a:cubicBezTo>
                  <a:pt x="213" y="151"/>
                  <a:pt x="211" y="153"/>
                  <a:pt x="208" y="153"/>
                </a:cubicBezTo>
                <a:cubicBezTo>
                  <a:pt x="200" y="153"/>
                  <a:pt x="200" y="153"/>
                  <a:pt x="200" y="153"/>
                </a:cubicBezTo>
                <a:cubicBezTo>
                  <a:pt x="197" y="156"/>
                  <a:pt x="197" y="159"/>
                  <a:pt x="195" y="163"/>
                </a:cubicBezTo>
                <a:cubicBezTo>
                  <a:pt x="195" y="165"/>
                  <a:pt x="195" y="165"/>
                  <a:pt x="195" y="165"/>
                </a:cubicBezTo>
                <a:cubicBezTo>
                  <a:pt x="197" y="164"/>
                  <a:pt x="198" y="164"/>
                  <a:pt x="199" y="165"/>
                </a:cubicBezTo>
                <a:cubicBezTo>
                  <a:pt x="199" y="168"/>
                  <a:pt x="198" y="170"/>
                  <a:pt x="199" y="173"/>
                </a:cubicBezTo>
                <a:cubicBezTo>
                  <a:pt x="199" y="173"/>
                  <a:pt x="200" y="173"/>
                  <a:pt x="200" y="173"/>
                </a:cubicBezTo>
                <a:cubicBezTo>
                  <a:pt x="203" y="173"/>
                  <a:pt x="204" y="171"/>
                  <a:pt x="206" y="169"/>
                </a:cubicBezTo>
                <a:cubicBezTo>
                  <a:pt x="210" y="165"/>
                  <a:pt x="212" y="163"/>
                  <a:pt x="217" y="161"/>
                </a:cubicBezTo>
                <a:cubicBezTo>
                  <a:pt x="218" y="162"/>
                  <a:pt x="218" y="162"/>
                  <a:pt x="218" y="163"/>
                </a:cubicBezTo>
                <a:cubicBezTo>
                  <a:pt x="218" y="170"/>
                  <a:pt x="218" y="170"/>
                  <a:pt x="218" y="170"/>
                </a:cubicBezTo>
                <a:cubicBezTo>
                  <a:pt x="218" y="171"/>
                  <a:pt x="221" y="171"/>
                  <a:pt x="221" y="173"/>
                </a:cubicBezTo>
                <a:cubicBezTo>
                  <a:pt x="222" y="174"/>
                  <a:pt x="221" y="175"/>
                  <a:pt x="221" y="177"/>
                </a:cubicBezTo>
                <a:cubicBezTo>
                  <a:pt x="225" y="177"/>
                  <a:pt x="225" y="177"/>
                  <a:pt x="225" y="177"/>
                </a:cubicBezTo>
                <a:cubicBezTo>
                  <a:pt x="228" y="177"/>
                  <a:pt x="228" y="172"/>
                  <a:pt x="231" y="171"/>
                </a:cubicBezTo>
                <a:cubicBezTo>
                  <a:pt x="234" y="169"/>
                  <a:pt x="237" y="169"/>
                  <a:pt x="238" y="166"/>
                </a:cubicBezTo>
                <a:cubicBezTo>
                  <a:pt x="240" y="162"/>
                  <a:pt x="238" y="159"/>
                  <a:pt x="239" y="155"/>
                </a:cubicBezTo>
                <a:cubicBezTo>
                  <a:pt x="236" y="155"/>
                  <a:pt x="234" y="154"/>
                  <a:pt x="231" y="154"/>
                </a:cubicBezTo>
                <a:cubicBezTo>
                  <a:pt x="229" y="154"/>
                  <a:pt x="229" y="155"/>
                  <a:pt x="228" y="157"/>
                </a:cubicBezTo>
                <a:cubicBezTo>
                  <a:pt x="226" y="159"/>
                  <a:pt x="224" y="161"/>
                  <a:pt x="221" y="161"/>
                </a:cubicBezTo>
                <a:close/>
                <a:moveTo>
                  <a:pt x="165" y="267"/>
                </a:moveTo>
                <a:cubicBezTo>
                  <a:pt x="165" y="267"/>
                  <a:pt x="165" y="267"/>
                  <a:pt x="165" y="267"/>
                </a:cubicBezTo>
                <a:cubicBezTo>
                  <a:pt x="164" y="268"/>
                  <a:pt x="164" y="268"/>
                  <a:pt x="162" y="268"/>
                </a:cubicBezTo>
                <a:cubicBezTo>
                  <a:pt x="155" y="268"/>
                  <a:pt x="152" y="264"/>
                  <a:pt x="144" y="263"/>
                </a:cubicBezTo>
                <a:cubicBezTo>
                  <a:pt x="138" y="261"/>
                  <a:pt x="133" y="263"/>
                  <a:pt x="127" y="260"/>
                </a:cubicBezTo>
                <a:cubicBezTo>
                  <a:pt x="127" y="260"/>
                  <a:pt x="127" y="260"/>
                  <a:pt x="127" y="260"/>
                </a:cubicBezTo>
                <a:cubicBezTo>
                  <a:pt x="130" y="256"/>
                  <a:pt x="130" y="253"/>
                  <a:pt x="133" y="248"/>
                </a:cubicBezTo>
                <a:cubicBezTo>
                  <a:pt x="134" y="245"/>
                  <a:pt x="136" y="244"/>
                  <a:pt x="136" y="241"/>
                </a:cubicBezTo>
                <a:cubicBezTo>
                  <a:pt x="136" y="235"/>
                  <a:pt x="131" y="233"/>
                  <a:pt x="126" y="230"/>
                </a:cubicBezTo>
                <a:cubicBezTo>
                  <a:pt x="122" y="227"/>
                  <a:pt x="120" y="225"/>
                  <a:pt x="115" y="222"/>
                </a:cubicBezTo>
                <a:cubicBezTo>
                  <a:pt x="114" y="221"/>
                  <a:pt x="114" y="220"/>
                  <a:pt x="112" y="220"/>
                </a:cubicBezTo>
                <a:cubicBezTo>
                  <a:pt x="89" y="220"/>
                  <a:pt x="89" y="220"/>
                  <a:pt x="89" y="220"/>
                </a:cubicBezTo>
                <a:cubicBezTo>
                  <a:pt x="81" y="220"/>
                  <a:pt x="75" y="217"/>
                  <a:pt x="70" y="211"/>
                </a:cubicBezTo>
                <a:cubicBezTo>
                  <a:pt x="66" y="206"/>
                  <a:pt x="65" y="203"/>
                  <a:pt x="61" y="198"/>
                </a:cubicBezTo>
                <a:cubicBezTo>
                  <a:pt x="59" y="195"/>
                  <a:pt x="58" y="191"/>
                  <a:pt x="55" y="191"/>
                </a:cubicBezTo>
                <a:cubicBezTo>
                  <a:pt x="47" y="191"/>
                  <a:pt x="46" y="203"/>
                  <a:pt x="38" y="203"/>
                </a:cubicBezTo>
                <a:cubicBezTo>
                  <a:pt x="33" y="203"/>
                  <a:pt x="28" y="203"/>
                  <a:pt x="25" y="198"/>
                </a:cubicBezTo>
                <a:cubicBezTo>
                  <a:pt x="25" y="198"/>
                  <a:pt x="24" y="198"/>
                  <a:pt x="24" y="197"/>
                </a:cubicBezTo>
                <a:cubicBezTo>
                  <a:pt x="24" y="197"/>
                  <a:pt x="24" y="197"/>
                  <a:pt x="24" y="197"/>
                </a:cubicBezTo>
                <a:cubicBezTo>
                  <a:pt x="21" y="194"/>
                  <a:pt x="20" y="191"/>
                  <a:pt x="18" y="187"/>
                </a:cubicBezTo>
                <a:cubicBezTo>
                  <a:pt x="15" y="181"/>
                  <a:pt x="12" y="178"/>
                  <a:pt x="9" y="172"/>
                </a:cubicBezTo>
                <a:cubicBezTo>
                  <a:pt x="7" y="169"/>
                  <a:pt x="5" y="167"/>
                  <a:pt x="3" y="164"/>
                </a:cubicBezTo>
                <a:cubicBezTo>
                  <a:pt x="2" y="162"/>
                  <a:pt x="0" y="162"/>
                  <a:pt x="0" y="160"/>
                </a:cubicBezTo>
                <a:cubicBezTo>
                  <a:pt x="0" y="157"/>
                  <a:pt x="2" y="155"/>
                  <a:pt x="3" y="152"/>
                </a:cubicBezTo>
                <a:cubicBezTo>
                  <a:pt x="4" y="148"/>
                  <a:pt x="4" y="146"/>
                  <a:pt x="4" y="141"/>
                </a:cubicBezTo>
                <a:cubicBezTo>
                  <a:pt x="4" y="136"/>
                  <a:pt x="4" y="133"/>
                  <a:pt x="2" y="128"/>
                </a:cubicBezTo>
                <a:cubicBezTo>
                  <a:pt x="2" y="128"/>
                  <a:pt x="2" y="128"/>
                  <a:pt x="2" y="128"/>
                </a:cubicBezTo>
                <a:cubicBezTo>
                  <a:pt x="3" y="127"/>
                  <a:pt x="3" y="127"/>
                  <a:pt x="4" y="126"/>
                </a:cubicBezTo>
                <a:cubicBezTo>
                  <a:pt x="9" y="120"/>
                  <a:pt x="7" y="115"/>
                  <a:pt x="9" y="107"/>
                </a:cubicBezTo>
                <a:cubicBezTo>
                  <a:pt x="11" y="102"/>
                  <a:pt x="11" y="99"/>
                  <a:pt x="12" y="94"/>
                </a:cubicBezTo>
                <a:cubicBezTo>
                  <a:pt x="12" y="92"/>
                  <a:pt x="14" y="92"/>
                  <a:pt x="14" y="89"/>
                </a:cubicBezTo>
                <a:cubicBezTo>
                  <a:pt x="14" y="85"/>
                  <a:pt x="8" y="86"/>
                  <a:pt x="4" y="85"/>
                </a:cubicBezTo>
                <a:cubicBezTo>
                  <a:pt x="4" y="84"/>
                  <a:pt x="4" y="84"/>
                  <a:pt x="4" y="84"/>
                </a:cubicBezTo>
                <a:cubicBezTo>
                  <a:pt x="5" y="82"/>
                  <a:pt x="6" y="80"/>
                  <a:pt x="7" y="80"/>
                </a:cubicBezTo>
                <a:cubicBezTo>
                  <a:pt x="11" y="80"/>
                  <a:pt x="11" y="83"/>
                  <a:pt x="14" y="85"/>
                </a:cubicBezTo>
                <a:cubicBezTo>
                  <a:pt x="14" y="85"/>
                  <a:pt x="14" y="86"/>
                  <a:pt x="15" y="86"/>
                </a:cubicBezTo>
                <a:cubicBezTo>
                  <a:pt x="15" y="86"/>
                  <a:pt x="15" y="85"/>
                  <a:pt x="16" y="85"/>
                </a:cubicBezTo>
                <a:cubicBezTo>
                  <a:pt x="16" y="84"/>
                  <a:pt x="17" y="83"/>
                  <a:pt x="17" y="82"/>
                </a:cubicBezTo>
                <a:cubicBezTo>
                  <a:pt x="17" y="75"/>
                  <a:pt x="17" y="75"/>
                  <a:pt x="17" y="75"/>
                </a:cubicBezTo>
                <a:cubicBezTo>
                  <a:pt x="17" y="72"/>
                  <a:pt x="13" y="71"/>
                  <a:pt x="13" y="67"/>
                </a:cubicBezTo>
                <a:cubicBezTo>
                  <a:pt x="13" y="65"/>
                  <a:pt x="17" y="64"/>
                  <a:pt x="17" y="62"/>
                </a:cubicBezTo>
                <a:cubicBezTo>
                  <a:pt x="17" y="58"/>
                  <a:pt x="18" y="56"/>
                  <a:pt x="20" y="53"/>
                </a:cubicBezTo>
                <a:cubicBezTo>
                  <a:pt x="22" y="52"/>
                  <a:pt x="22" y="51"/>
                  <a:pt x="23" y="50"/>
                </a:cubicBezTo>
                <a:cubicBezTo>
                  <a:pt x="25" y="49"/>
                  <a:pt x="28" y="49"/>
                  <a:pt x="28" y="47"/>
                </a:cubicBezTo>
                <a:cubicBezTo>
                  <a:pt x="28" y="44"/>
                  <a:pt x="27" y="43"/>
                  <a:pt x="27" y="40"/>
                </a:cubicBezTo>
                <a:cubicBezTo>
                  <a:pt x="27" y="38"/>
                  <a:pt x="29" y="38"/>
                  <a:pt x="30" y="37"/>
                </a:cubicBezTo>
                <a:cubicBezTo>
                  <a:pt x="33" y="35"/>
                  <a:pt x="34" y="34"/>
                  <a:pt x="37" y="33"/>
                </a:cubicBezTo>
                <a:cubicBezTo>
                  <a:pt x="39" y="32"/>
                  <a:pt x="39" y="29"/>
                  <a:pt x="40" y="27"/>
                </a:cubicBezTo>
                <a:cubicBezTo>
                  <a:pt x="41" y="24"/>
                  <a:pt x="47" y="14"/>
                  <a:pt x="47" y="22"/>
                </a:cubicBezTo>
                <a:cubicBezTo>
                  <a:pt x="47" y="30"/>
                  <a:pt x="47" y="30"/>
                  <a:pt x="47" y="30"/>
                </a:cubicBezTo>
                <a:cubicBezTo>
                  <a:pt x="47" y="31"/>
                  <a:pt x="48" y="31"/>
                  <a:pt x="49" y="32"/>
                </a:cubicBezTo>
                <a:cubicBezTo>
                  <a:pt x="54" y="32"/>
                  <a:pt x="54" y="32"/>
                  <a:pt x="54" y="32"/>
                </a:cubicBezTo>
                <a:cubicBezTo>
                  <a:pt x="55" y="32"/>
                  <a:pt x="56" y="33"/>
                  <a:pt x="58" y="33"/>
                </a:cubicBezTo>
                <a:cubicBezTo>
                  <a:pt x="59" y="33"/>
                  <a:pt x="59" y="31"/>
                  <a:pt x="60" y="30"/>
                </a:cubicBezTo>
                <a:cubicBezTo>
                  <a:pt x="62" y="28"/>
                  <a:pt x="63" y="26"/>
                  <a:pt x="64" y="24"/>
                </a:cubicBezTo>
                <a:cubicBezTo>
                  <a:pt x="66" y="21"/>
                  <a:pt x="68" y="21"/>
                  <a:pt x="71" y="19"/>
                </a:cubicBezTo>
                <a:cubicBezTo>
                  <a:pt x="72" y="18"/>
                  <a:pt x="73" y="18"/>
                  <a:pt x="73" y="17"/>
                </a:cubicBezTo>
                <a:cubicBezTo>
                  <a:pt x="73" y="14"/>
                  <a:pt x="75" y="12"/>
                  <a:pt x="75" y="9"/>
                </a:cubicBezTo>
                <a:cubicBezTo>
                  <a:pt x="75" y="1"/>
                  <a:pt x="75" y="1"/>
                  <a:pt x="75" y="1"/>
                </a:cubicBezTo>
                <a:cubicBezTo>
                  <a:pt x="78" y="1"/>
                  <a:pt x="79" y="2"/>
                  <a:pt x="82" y="2"/>
                </a:cubicBezTo>
                <a:cubicBezTo>
                  <a:pt x="86" y="2"/>
                  <a:pt x="87" y="0"/>
                  <a:pt x="91" y="0"/>
                </a:cubicBezTo>
                <a:cubicBezTo>
                  <a:pt x="93" y="0"/>
                  <a:pt x="93" y="2"/>
                  <a:pt x="95" y="3"/>
                </a:cubicBezTo>
                <a:cubicBezTo>
                  <a:pt x="97" y="5"/>
                  <a:pt x="99" y="6"/>
                  <a:pt x="102" y="6"/>
                </a:cubicBezTo>
                <a:cubicBezTo>
                  <a:pt x="106" y="6"/>
                  <a:pt x="107" y="2"/>
                  <a:pt x="111" y="2"/>
                </a:cubicBezTo>
                <a:cubicBezTo>
                  <a:pt x="112" y="2"/>
                  <a:pt x="114" y="2"/>
                  <a:pt x="114" y="3"/>
                </a:cubicBezTo>
                <a:cubicBezTo>
                  <a:pt x="114" y="5"/>
                  <a:pt x="112" y="6"/>
                  <a:pt x="112" y="9"/>
                </a:cubicBezTo>
                <a:cubicBezTo>
                  <a:pt x="112" y="12"/>
                  <a:pt x="113" y="17"/>
                  <a:pt x="116" y="17"/>
                </a:cubicBezTo>
                <a:cubicBezTo>
                  <a:pt x="123" y="17"/>
                  <a:pt x="123" y="17"/>
                  <a:pt x="123" y="17"/>
                </a:cubicBezTo>
                <a:cubicBezTo>
                  <a:pt x="129" y="17"/>
                  <a:pt x="133" y="14"/>
                  <a:pt x="140" y="14"/>
                </a:cubicBezTo>
                <a:cubicBezTo>
                  <a:pt x="143" y="14"/>
                  <a:pt x="145" y="16"/>
                  <a:pt x="145" y="19"/>
                </a:cubicBezTo>
                <a:cubicBezTo>
                  <a:pt x="145" y="20"/>
                  <a:pt x="145" y="20"/>
                  <a:pt x="146" y="20"/>
                </a:cubicBezTo>
                <a:cubicBezTo>
                  <a:pt x="149" y="20"/>
                  <a:pt x="149" y="17"/>
                  <a:pt x="151" y="16"/>
                </a:cubicBezTo>
                <a:cubicBezTo>
                  <a:pt x="153" y="16"/>
                  <a:pt x="154" y="18"/>
                  <a:pt x="156" y="18"/>
                </a:cubicBezTo>
                <a:cubicBezTo>
                  <a:pt x="156" y="18"/>
                  <a:pt x="156" y="18"/>
                  <a:pt x="156" y="18"/>
                </a:cubicBezTo>
                <a:cubicBezTo>
                  <a:pt x="156" y="21"/>
                  <a:pt x="155" y="26"/>
                  <a:pt x="152" y="26"/>
                </a:cubicBezTo>
                <a:cubicBezTo>
                  <a:pt x="137" y="26"/>
                  <a:pt x="137" y="26"/>
                  <a:pt x="137" y="26"/>
                </a:cubicBezTo>
                <a:cubicBezTo>
                  <a:pt x="135" y="26"/>
                  <a:pt x="134" y="26"/>
                  <a:pt x="133" y="26"/>
                </a:cubicBezTo>
                <a:cubicBezTo>
                  <a:pt x="128" y="26"/>
                  <a:pt x="128" y="26"/>
                  <a:pt x="128" y="26"/>
                </a:cubicBezTo>
                <a:cubicBezTo>
                  <a:pt x="121" y="26"/>
                  <a:pt x="117" y="25"/>
                  <a:pt x="111" y="25"/>
                </a:cubicBezTo>
                <a:cubicBezTo>
                  <a:pt x="104" y="25"/>
                  <a:pt x="95" y="27"/>
                  <a:pt x="95" y="34"/>
                </a:cubicBezTo>
                <a:cubicBezTo>
                  <a:pt x="95" y="35"/>
                  <a:pt x="96" y="35"/>
                  <a:pt x="97" y="36"/>
                </a:cubicBezTo>
                <a:cubicBezTo>
                  <a:pt x="98" y="38"/>
                  <a:pt x="98" y="39"/>
                  <a:pt x="99" y="41"/>
                </a:cubicBezTo>
                <a:cubicBezTo>
                  <a:pt x="101" y="45"/>
                  <a:pt x="101" y="49"/>
                  <a:pt x="104" y="52"/>
                </a:cubicBezTo>
                <a:cubicBezTo>
                  <a:pt x="104" y="52"/>
                  <a:pt x="104" y="52"/>
                  <a:pt x="104" y="52"/>
                </a:cubicBezTo>
                <a:cubicBezTo>
                  <a:pt x="97" y="52"/>
                  <a:pt x="97" y="52"/>
                  <a:pt x="97" y="52"/>
                </a:cubicBezTo>
                <a:cubicBezTo>
                  <a:pt x="94" y="52"/>
                  <a:pt x="93" y="56"/>
                  <a:pt x="90" y="56"/>
                </a:cubicBezTo>
                <a:cubicBezTo>
                  <a:pt x="88" y="56"/>
                  <a:pt x="88" y="55"/>
                  <a:pt x="86" y="55"/>
                </a:cubicBezTo>
                <a:cubicBezTo>
                  <a:pt x="85" y="55"/>
                  <a:pt x="84" y="56"/>
                  <a:pt x="82" y="56"/>
                </a:cubicBezTo>
                <a:cubicBezTo>
                  <a:pt x="80" y="56"/>
                  <a:pt x="79" y="54"/>
                  <a:pt x="78" y="53"/>
                </a:cubicBezTo>
                <a:cubicBezTo>
                  <a:pt x="74" y="52"/>
                  <a:pt x="72" y="51"/>
                  <a:pt x="68" y="50"/>
                </a:cubicBezTo>
                <a:cubicBezTo>
                  <a:pt x="66" y="49"/>
                  <a:pt x="65" y="48"/>
                  <a:pt x="62" y="48"/>
                </a:cubicBezTo>
                <a:cubicBezTo>
                  <a:pt x="54" y="48"/>
                  <a:pt x="50" y="52"/>
                  <a:pt x="43" y="58"/>
                </a:cubicBezTo>
                <a:cubicBezTo>
                  <a:pt x="35" y="64"/>
                  <a:pt x="32" y="70"/>
                  <a:pt x="30" y="80"/>
                </a:cubicBezTo>
                <a:cubicBezTo>
                  <a:pt x="30" y="85"/>
                  <a:pt x="26" y="87"/>
                  <a:pt x="26" y="92"/>
                </a:cubicBezTo>
                <a:cubicBezTo>
                  <a:pt x="26" y="100"/>
                  <a:pt x="26" y="100"/>
                  <a:pt x="26" y="100"/>
                </a:cubicBezTo>
                <a:cubicBezTo>
                  <a:pt x="26" y="102"/>
                  <a:pt x="28" y="103"/>
                  <a:pt x="28" y="105"/>
                </a:cubicBezTo>
                <a:cubicBezTo>
                  <a:pt x="30" y="111"/>
                  <a:pt x="30" y="114"/>
                  <a:pt x="32" y="120"/>
                </a:cubicBezTo>
                <a:cubicBezTo>
                  <a:pt x="34" y="124"/>
                  <a:pt x="34" y="127"/>
                  <a:pt x="37" y="130"/>
                </a:cubicBezTo>
                <a:cubicBezTo>
                  <a:pt x="39" y="134"/>
                  <a:pt x="41" y="137"/>
                  <a:pt x="45" y="137"/>
                </a:cubicBezTo>
                <a:cubicBezTo>
                  <a:pt x="47" y="137"/>
                  <a:pt x="48" y="136"/>
                  <a:pt x="49" y="136"/>
                </a:cubicBezTo>
                <a:cubicBezTo>
                  <a:pt x="51" y="136"/>
                  <a:pt x="52" y="138"/>
                  <a:pt x="54" y="139"/>
                </a:cubicBezTo>
                <a:cubicBezTo>
                  <a:pt x="55" y="140"/>
                  <a:pt x="57" y="140"/>
                  <a:pt x="57" y="142"/>
                </a:cubicBezTo>
                <a:cubicBezTo>
                  <a:pt x="59" y="144"/>
                  <a:pt x="57" y="146"/>
                  <a:pt x="58" y="149"/>
                </a:cubicBezTo>
                <a:cubicBezTo>
                  <a:pt x="59" y="154"/>
                  <a:pt x="62" y="155"/>
                  <a:pt x="65" y="159"/>
                </a:cubicBezTo>
                <a:cubicBezTo>
                  <a:pt x="67" y="161"/>
                  <a:pt x="67" y="164"/>
                  <a:pt x="70" y="164"/>
                </a:cubicBezTo>
                <a:cubicBezTo>
                  <a:pt x="72" y="164"/>
                  <a:pt x="73" y="163"/>
                  <a:pt x="75" y="163"/>
                </a:cubicBezTo>
                <a:cubicBezTo>
                  <a:pt x="77" y="163"/>
                  <a:pt x="78" y="166"/>
                  <a:pt x="81" y="166"/>
                </a:cubicBezTo>
                <a:cubicBezTo>
                  <a:pt x="84" y="166"/>
                  <a:pt x="86" y="166"/>
                  <a:pt x="89" y="166"/>
                </a:cubicBezTo>
                <a:cubicBezTo>
                  <a:pt x="92" y="166"/>
                  <a:pt x="91" y="163"/>
                  <a:pt x="93" y="161"/>
                </a:cubicBezTo>
                <a:cubicBezTo>
                  <a:pt x="94" y="159"/>
                  <a:pt x="95" y="157"/>
                  <a:pt x="97" y="155"/>
                </a:cubicBezTo>
                <a:cubicBezTo>
                  <a:pt x="101" y="151"/>
                  <a:pt x="103" y="149"/>
                  <a:pt x="106" y="145"/>
                </a:cubicBezTo>
                <a:cubicBezTo>
                  <a:pt x="127" y="120"/>
                  <a:pt x="118" y="138"/>
                  <a:pt x="133" y="138"/>
                </a:cubicBezTo>
                <a:cubicBezTo>
                  <a:pt x="134" y="138"/>
                  <a:pt x="135" y="137"/>
                  <a:pt x="137" y="137"/>
                </a:cubicBezTo>
                <a:cubicBezTo>
                  <a:pt x="139" y="137"/>
                  <a:pt x="140" y="138"/>
                  <a:pt x="142" y="138"/>
                </a:cubicBezTo>
                <a:cubicBezTo>
                  <a:pt x="143" y="138"/>
                  <a:pt x="144" y="137"/>
                  <a:pt x="146" y="136"/>
                </a:cubicBezTo>
                <a:cubicBezTo>
                  <a:pt x="148" y="135"/>
                  <a:pt x="150" y="137"/>
                  <a:pt x="152" y="136"/>
                </a:cubicBezTo>
                <a:cubicBezTo>
                  <a:pt x="156" y="134"/>
                  <a:pt x="155" y="129"/>
                  <a:pt x="159" y="128"/>
                </a:cubicBezTo>
                <a:cubicBezTo>
                  <a:pt x="163" y="126"/>
                  <a:pt x="166" y="127"/>
                  <a:pt x="171" y="127"/>
                </a:cubicBezTo>
                <a:cubicBezTo>
                  <a:pt x="174" y="126"/>
                  <a:pt x="175" y="126"/>
                  <a:pt x="178" y="126"/>
                </a:cubicBezTo>
                <a:cubicBezTo>
                  <a:pt x="184" y="126"/>
                  <a:pt x="186" y="129"/>
                  <a:pt x="192" y="129"/>
                </a:cubicBezTo>
                <a:cubicBezTo>
                  <a:pt x="197" y="129"/>
                  <a:pt x="197" y="129"/>
                  <a:pt x="197" y="129"/>
                </a:cubicBezTo>
                <a:cubicBezTo>
                  <a:pt x="200" y="129"/>
                  <a:pt x="201" y="126"/>
                  <a:pt x="201" y="123"/>
                </a:cubicBezTo>
                <a:cubicBezTo>
                  <a:pt x="185" y="117"/>
                  <a:pt x="195" y="117"/>
                  <a:pt x="207" y="117"/>
                </a:cubicBezTo>
                <a:cubicBezTo>
                  <a:pt x="211" y="116"/>
                  <a:pt x="213" y="113"/>
                  <a:pt x="217" y="113"/>
                </a:cubicBezTo>
                <a:cubicBezTo>
                  <a:pt x="220" y="113"/>
                  <a:pt x="222" y="114"/>
                  <a:pt x="225" y="116"/>
                </a:cubicBezTo>
                <a:cubicBezTo>
                  <a:pt x="228" y="117"/>
                  <a:pt x="229" y="119"/>
                  <a:pt x="232" y="121"/>
                </a:cubicBezTo>
                <a:cubicBezTo>
                  <a:pt x="233" y="122"/>
                  <a:pt x="235" y="123"/>
                  <a:pt x="235" y="125"/>
                </a:cubicBezTo>
                <a:cubicBezTo>
                  <a:pt x="235" y="129"/>
                  <a:pt x="233" y="131"/>
                  <a:pt x="232" y="135"/>
                </a:cubicBezTo>
                <a:cubicBezTo>
                  <a:pt x="231" y="137"/>
                  <a:pt x="230" y="138"/>
                  <a:pt x="230" y="140"/>
                </a:cubicBezTo>
                <a:cubicBezTo>
                  <a:pt x="230" y="142"/>
                  <a:pt x="229" y="145"/>
                  <a:pt x="227" y="145"/>
                </a:cubicBezTo>
                <a:cubicBezTo>
                  <a:pt x="223" y="145"/>
                  <a:pt x="222" y="142"/>
                  <a:pt x="220" y="140"/>
                </a:cubicBezTo>
                <a:cubicBezTo>
                  <a:pt x="218" y="139"/>
                  <a:pt x="217" y="139"/>
                  <a:pt x="216" y="137"/>
                </a:cubicBezTo>
                <a:cubicBezTo>
                  <a:pt x="215" y="135"/>
                  <a:pt x="214" y="133"/>
                  <a:pt x="211" y="133"/>
                </a:cubicBezTo>
                <a:cubicBezTo>
                  <a:pt x="210" y="133"/>
                  <a:pt x="209" y="134"/>
                  <a:pt x="207" y="135"/>
                </a:cubicBezTo>
                <a:cubicBezTo>
                  <a:pt x="198" y="136"/>
                  <a:pt x="193" y="141"/>
                  <a:pt x="189" y="149"/>
                </a:cubicBezTo>
                <a:cubicBezTo>
                  <a:pt x="187" y="153"/>
                  <a:pt x="184" y="153"/>
                  <a:pt x="181" y="157"/>
                </a:cubicBezTo>
                <a:cubicBezTo>
                  <a:pt x="176" y="163"/>
                  <a:pt x="174" y="166"/>
                  <a:pt x="170" y="172"/>
                </a:cubicBezTo>
                <a:cubicBezTo>
                  <a:pt x="166" y="177"/>
                  <a:pt x="163" y="179"/>
                  <a:pt x="158" y="182"/>
                </a:cubicBezTo>
                <a:cubicBezTo>
                  <a:pt x="155" y="184"/>
                  <a:pt x="154" y="185"/>
                  <a:pt x="151" y="186"/>
                </a:cubicBezTo>
                <a:cubicBezTo>
                  <a:pt x="149" y="186"/>
                  <a:pt x="147" y="185"/>
                  <a:pt x="145" y="186"/>
                </a:cubicBezTo>
                <a:cubicBezTo>
                  <a:pt x="142" y="188"/>
                  <a:pt x="141" y="191"/>
                  <a:pt x="138" y="193"/>
                </a:cubicBezTo>
                <a:cubicBezTo>
                  <a:pt x="132" y="196"/>
                  <a:pt x="128" y="197"/>
                  <a:pt x="121" y="198"/>
                </a:cubicBezTo>
                <a:cubicBezTo>
                  <a:pt x="123" y="202"/>
                  <a:pt x="122" y="204"/>
                  <a:pt x="124" y="207"/>
                </a:cubicBezTo>
                <a:cubicBezTo>
                  <a:pt x="126" y="211"/>
                  <a:pt x="131" y="212"/>
                  <a:pt x="131" y="216"/>
                </a:cubicBezTo>
                <a:cubicBezTo>
                  <a:pt x="131" y="217"/>
                  <a:pt x="130" y="218"/>
                  <a:pt x="130" y="219"/>
                </a:cubicBezTo>
                <a:cubicBezTo>
                  <a:pt x="130" y="224"/>
                  <a:pt x="139" y="222"/>
                  <a:pt x="140" y="226"/>
                </a:cubicBezTo>
                <a:cubicBezTo>
                  <a:pt x="140" y="228"/>
                  <a:pt x="140" y="229"/>
                  <a:pt x="140" y="231"/>
                </a:cubicBezTo>
                <a:cubicBezTo>
                  <a:pt x="142" y="232"/>
                  <a:pt x="146" y="233"/>
                  <a:pt x="146" y="236"/>
                </a:cubicBezTo>
                <a:cubicBezTo>
                  <a:pt x="147" y="239"/>
                  <a:pt x="146" y="242"/>
                  <a:pt x="147" y="245"/>
                </a:cubicBezTo>
                <a:cubicBezTo>
                  <a:pt x="149" y="247"/>
                  <a:pt x="153" y="245"/>
                  <a:pt x="154" y="248"/>
                </a:cubicBezTo>
                <a:cubicBezTo>
                  <a:pt x="156" y="251"/>
                  <a:pt x="156" y="254"/>
                  <a:pt x="159" y="254"/>
                </a:cubicBezTo>
                <a:cubicBezTo>
                  <a:pt x="160" y="254"/>
                  <a:pt x="161" y="254"/>
                  <a:pt x="162" y="254"/>
                </a:cubicBezTo>
                <a:cubicBezTo>
                  <a:pt x="164" y="254"/>
                  <a:pt x="164" y="254"/>
                  <a:pt x="164" y="254"/>
                </a:cubicBezTo>
                <a:cubicBezTo>
                  <a:pt x="164" y="255"/>
                  <a:pt x="164" y="255"/>
                  <a:pt x="164" y="255"/>
                </a:cubicBezTo>
                <a:cubicBezTo>
                  <a:pt x="164" y="257"/>
                  <a:pt x="163" y="258"/>
                  <a:pt x="163" y="261"/>
                </a:cubicBezTo>
                <a:cubicBezTo>
                  <a:pt x="163" y="263"/>
                  <a:pt x="162" y="266"/>
                  <a:pt x="165" y="267"/>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6" name="Freeform 17"/>
          <p:cNvSpPr>
            <a:spLocks/>
          </p:cNvSpPr>
          <p:nvPr/>
        </p:nvSpPr>
        <p:spPr bwMode="auto">
          <a:xfrm>
            <a:off x="6422645" y="2798040"/>
            <a:ext cx="411293" cy="130866"/>
          </a:xfrm>
          <a:custGeom>
            <a:avLst/>
            <a:gdLst/>
            <a:ahLst/>
            <a:cxnLst>
              <a:cxn ang="0">
                <a:pos x="61" y="0"/>
              </a:cxn>
              <a:cxn ang="0">
                <a:pos x="57" y="8"/>
              </a:cxn>
              <a:cxn ang="0">
                <a:pos x="42" y="8"/>
              </a:cxn>
              <a:cxn ang="0">
                <a:pos x="38" y="8"/>
              </a:cxn>
              <a:cxn ang="0">
                <a:pos x="33" y="8"/>
              </a:cxn>
              <a:cxn ang="0">
                <a:pos x="16" y="7"/>
              </a:cxn>
              <a:cxn ang="0">
                <a:pos x="0" y="16"/>
              </a:cxn>
              <a:cxn ang="0">
                <a:pos x="2" y="18"/>
              </a:cxn>
              <a:cxn ang="0">
                <a:pos x="4" y="23"/>
              </a:cxn>
              <a:cxn ang="0">
                <a:pos x="9" y="34"/>
              </a:cxn>
              <a:cxn ang="0">
                <a:pos x="9" y="34"/>
              </a:cxn>
              <a:cxn ang="0">
                <a:pos x="9" y="34"/>
              </a:cxn>
              <a:cxn ang="0">
                <a:pos x="15" y="34"/>
              </a:cxn>
              <a:cxn ang="0">
                <a:pos x="21" y="34"/>
              </a:cxn>
              <a:cxn ang="0">
                <a:pos x="27" y="28"/>
              </a:cxn>
              <a:cxn ang="0">
                <a:pos x="45" y="37"/>
              </a:cxn>
              <a:cxn ang="0">
                <a:pos x="57" y="33"/>
              </a:cxn>
              <a:cxn ang="0">
                <a:pos x="59" y="34"/>
              </a:cxn>
              <a:cxn ang="0">
                <a:pos x="64" y="34"/>
              </a:cxn>
              <a:cxn ang="0">
                <a:pos x="68" y="34"/>
              </a:cxn>
              <a:cxn ang="0">
                <a:pos x="70" y="34"/>
              </a:cxn>
              <a:cxn ang="0">
                <a:pos x="83" y="32"/>
              </a:cxn>
              <a:cxn ang="0">
                <a:pos x="108" y="34"/>
              </a:cxn>
              <a:cxn ang="0">
                <a:pos x="117" y="36"/>
              </a:cxn>
              <a:cxn ang="0">
                <a:pos x="133" y="44"/>
              </a:cxn>
              <a:cxn ang="0">
                <a:pos x="137" y="44"/>
              </a:cxn>
              <a:cxn ang="0">
                <a:pos x="137" y="44"/>
              </a:cxn>
              <a:cxn ang="0">
                <a:pos x="136" y="41"/>
              </a:cxn>
              <a:cxn ang="0">
                <a:pos x="139" y="29"/>
              </a:cxn>
              <a:cxn ang="0">
                <a:pos x="127" y="15"/>
              </a:cxn>
              <a:cxn ang="0">
                <a:pos x="115" y="5"/>
              </a:cxn>
              <a:cxn ang="0">
                <a:pos x="115" y="5"/>
              </a:cxn>
              <a:cxn ang="0">
                <a:pos x="112" y="4"/>
              </a:cxn>
              <a:cxn ang="0">
                <a:pos x="108" y="9"/>
              </a:cxn>
              <a:cxn ang="0">
                <a:pos x="104" y="12"/>
              </a:cxn>
              <a:cxn ang="0">
                <a:pos x="86" y="2"/>
              </a:cxn>
              <a:cxn ang="0">
                <a:pos x="82" y="3"/>
              </a:cxn>
              <a:cxn ang="0">
                <a:pos x="71" y="0"/>
              </a:cxn>
              <a:cxn ang="0">
                <a:pos x="62" y="0"/>
              </a:cxn>
              <a:cxn ang="0">
                <a:pos x="61" y="0"/>
              </a:cxn>
            </a:cxnLst>
            <a:rect l="0" t="0" r="r" b="b"/>
            <a:pathLst>
              <a:path w="139" h="44">
                <a:moveTo>
                  <a:pt x="61" y="0"/>
                </a:moveTo>
                <a:cubicBezTo>
                  <a:pt x="61" y="3"/>
                  <a:pt x="60" y="8"/>
                  <a:pt x="57" y="8"/>
                </a:cubicBezTo>
                <a:cubicBezTo>
                  <a:pt x="42" y="8"/>
                  <a:pt x="42" y="8"/>
                  <a:pt x="42" y="8"/>
                </a:cubicBezTo>
                <a:cubicBezTo>
                  <a:pt x="40" y="8"/>
                  <a:pt x="39" y="8"/>
                  <a:pt x="38" y="8"/>
                </a:cubicBezTo>
                <a:cubicBezTo>
                  <a:pt x="33" y="8"/>
                  <a:pt x="33" y="8"/>
                  <a:pt x="33" y="8"/>
                </a:cubicBezTo>
                <a:cubicBezTo>
                  <a:pt x="26" y="8"/>
                  <a:pt x="22" y="7"/>
                  <a:pt x="16" y="7"/>
                </a:cubicBezTo>
                <a:cubicBezTo>
                  <a:pt x="9" y="7"/>
                  <a:pt x="0" y="9"/>
                  <a:pt x="0" y="16"/>
                </a:cubicBezTo>
                <a:cubicBezTo>
                  <a:pt x="0" y="17"/>
                  <a:pt x="1" y="17"/>
                  <a:pt x="2" y="18"/>
                </a:cubicBezTo>
                <a:cubicBezTo>
                  <a:pt x="3" y="20"/>
                  <a:pt x="3" y="21"/>
                  <a:pt x="4" y="23"/>
                </a:cubicBezTo>
                <a:cubicBezTo>
                  <a:pt x="6" y="27"/>
                  <a:pt x="6" y="31"/>
                  <a:pt x="9" y="34"/>
                </a:cubicBezTo>
                <a:cubicBezTo>
                  <a:pt x="9" y="34"/>
                  <a:pt x="9" y="34"/>
                  <a:pt x="9" y="34"/>
                </a:cubicBezTo>
                <a:cubicBezTo>
                  <a:pt x="9" y="34"/>
                  <a:pt x="9" y="34"/>
                  <a:pt x="9" y="34"/>
                </a:cubicBezTo>
                <a:cubicBezTo>
                  <a:pt x="11" y="34"/>
                  <a:pt x="12" y="34"/>
                  <a:pt x="15" y="34"/>
                </a:cubicBezTo>
                <a:cubicBezTo>
                  <a:pt x="21" y="34"/>
                  <a:pt x="21" y="34"/>
                  <a:pt x="21" y="34"/>
                </a:cubicBezTo>
                <a:cubicBezTo>
                  <a:pt x="24" y="34"/>
                  <a:pt x="24" y="28"/>
                  <a:pt x="27" y="28"/>
                </a:cubicBezTo>
                <a:cubicBezTo>
                  <a:pt x="35" y="28"/>
                  <a:pt x="37" y="37"/>
                  <a:pt x="45" y="37"/>
                </a:cubicBezTo>
                <a:cubicBezTo>
                  <a:pt x="50" y="37"/>
                  <a:pt x="52" y="33"/>
                  <a:pt x="57" y="33"/>
                </a:cubicBezTo>
                <a:cubicBezTo>
                  <a:pt x="58" y="33"/>
                  <a:pt x="58" y="33"/>
                  <a:pt x="59" y="34"/>
                </a:cubicBezTo>
                <a:cubicBezTo>
                  <a:pt x="60" y="34"/>
                  <a:pt x="62" y="34"/>
                  <a:pt x="64" y="34"/>
                </a:cubicBezTo>
                <a:cubicBezTo>
                  <a:pt x="65" y="34"/>
                  <a:pt x="66" y="34"/>
                  <a:pt x="68" y="34"/>
                </a:cubicBezTo>
                <a:cubicBezTo>
                  <a:pt x="69" y="34"/>
                  <a:pt x="69" y="34"/>
                  <a:pt x="70" y="34"/>
                </a:cubicBezTo>
                <a:cubicBezTo>
                  <a:pt x="76" y="34"/>
                  <a:pt x="78" y="32"/>
                  <a:pt x="83" y="32"/>
                </a:cubicBezTo>
                <a:cubicBezTo>
                  <a:pt x="93" y="32"/>
                  <a:pt x="98" y="33"/>
                  <a:pt x="108" y="34"/>
                </a:cubicBezTo>
                <a:cubicBezTo>
                  <a:pt x="112" y="35"/>
                  <a:pt x="114" y="34"/>
                  <a:pt x="117" y="36"/>
                </a:cubicBezTo>
                <a:cubicBezTo>
                  <a:pt x="123" y="39"/>
                  <a:pt x="126" y="44"/>
                  <a:pt x="133" y="44"/>
                </a:cubicBezTo>
                <a:cubicBezTo>
                  <a:pt x="134" y="44"/>
                  <a:pt x="136" y="44"/>
                  <a:pt x="137" y="44"/>
                </a:cubicBezTo>
                <a:cubicBezTo>
                  <a:pt x="137" y="44"/>
                  <a:pt x="137" y="44"/>
                  <a:pt x="137" y="44"/>
                </a:cubicBezTo>
                <a:cubicBezTo>
                  <a:pt x="137" y="43"/>
                  <a:pt x="136" y="42"/>
                  <a:pt x="136" y="41"/>
                </a:cubicBezTo>
                <a:cubicBezTo>
                  <a:pt x="136" y="37"/>
                  <a:pt x="139" y="34"/>
                  <a:pt x="139" y="29"/>
                </a:cubicBezTo>
                <a:cubicBezTo>
                  <a:pt x="139" y="22"/>
                  <a:pt x="134" y="17"/>
                  <a:pt x="127" y="15"/>
                </a:cubicBezTo>
                <a:cubicBezTo>
                  <a:pt x="121" y="12"/>
                  <a:pt x="116" y="11"/>
                  <a:pt x="115" y="5"/>
                </a:cubicBezTo>
                <a:cubicBezTo>
                  <a:pt x="115" y="5"/>
                  <a:pt x="115" y="5"/>
                  <a:pt x="115" y="5"/>
                </a:cubicBezTo>
                <a:cubicBezTo>
                  <a:pt x="114" y="5"/>
                  <a:pt x="113" y="4"/>
                  <a:pt x="112" y="4"/>
                </a:cubicBezTo>
                <a:cubicBezTo>
                  <a:pt x="111" y="6"/>
                  <a:pt x="109" y="7"/>
                  <a:pt x="108" y="9"/>
                </a:cubicBezTo>
                <a:cubicBezTo>
                  <a:pt x="107" y="10"/>
                  <a:pt x="106" y="12"/>
                  <a:pt x="104" y="12"/>
                </a:cubicBezTo>
                <a:cubicBezTo>
                  <a:pt x="96" y="12"/>
                  <a:pt x="94" y="2"/>
                  <a:pt x="86" y="2"/>
                </a:cubicBezTo>
                <a:cubicBezTo>
                  <a:pt x="84" y="2"/>
                  <a:pt x="84" y="3"/>
                  <a:pt x="82" y="3"/>
                </a:cubicBezTo>
                <a:cubicBezTo>
                  <a:pt x="78" y="3"/>
                  <a:pt x="76" y="0"/>
                  <a:pt x="71" y="0"/>
                </a:cubicBezTo>
                <a:cubicBezTo>
                  <a:pt x="62" y="0"/>
                  <a:pt x="62" y="0"/>
                  <a:pt x="62" y="0"/>
                </a:cubicBezTo>
                <a:cubicBezTo>
                  <a:pt x="62" y="0"/>
                  <a:pt x="61" y="0"/>
                  <a:pt x="61"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7" name="Freeform 18"/>
          <p:cNvSpPr>
            <a:spLocks noEditPoints="1"/>
          </p:cNvSpPr>
          <p:nvPr/>
        </p:nvSpPr>
        <p:spPr bwMode="auto">
          <a:xfrm>
            <a:off x="5199984" y="3213071"/>
            <a:ext cx="405685" cy="521594"/>
          </a:xfrm>
          <a:custGeom>
            <a:avLst/>
            <a:gdLst/>
            <a:ahLst/>
            <a:cxnLst>
              <a:cxn ang="0">
                <a:pos x="124" y="141"/>
              </a:cxn>
              <a:cxn ang="0">
                <a:pos x="127" y="128"/>
              </a:cxn>
              <a:cxn ang="0">
                <a:pos x="117" y="117"/>
              </a:cxn>
              <a:cxn ang="0">
                <a:pos x="108" y="124"/>
              </a:cxn>
              <a:cxn ang="0">
                <a:pos x="104" y="134"/>
              </a:cxn>
              <a:cxn ang="0">
                <a:pos x="102" y="144"/>
              </a:cxn>
              <a:cxn ang="0">
                <a:pos x="106" y="157"/>
              </a:cxn>
              <a:cxn ang="0">
                <a:pos x="107" y="167"/>
              </a:cxn>
              <a:cxn ang="0">
                <a:pos x="113" y="161"/>
              </a:cxn>
              <a:cxn ang="0">
                <a:pos x="118" y="154"/>
              </a:cxn>
              <a:cxn ang="0">
                <a:pos x="119" y="143"/>
              </a:cxn>
              <a:cxn ang="0">
                <a:pos x="119" y="132"/>
              </a:cxn>
              <a:cxn ang="0">
                <a:pos x="117" y="126"/>
              </a:cxn>
              <a:cxn ang="0">
                <a:pos x="94" y="0"/>
              </a:cxn>
              <a:cxn ang="0">
                <a:pos x="107" y="18"/>
              </a:cxn>
              <a:cxn ang="0">
                <a:pos x="106" y="38"/>
              </a:cxn>
              <a:cxn ang="0">
                <a:pos x="120" y="57"/>
              </a:cxn>
              <a:cxn ang="0">
                <a:pos x="137" y="61"/>
              </a:cxn>
              <a:cxn ang="0">
                <a:pos x="133" y="76"/>
              </a:cxn>
              <a:cxn ang="0">
                <a:pos x="127" y="74"/>
              </a:cxn>
              <a:cxn ang="0">
                <a:pos x="125" y="78"/>
              </a:cxn>
              <a:cxn ang="0">
                <a:pos x="122" y="99"/>
              </a:cxn>
              <a:cxn ang="0">
                <a:pos x="118" y="105"/>
              </a:cxn>
              <a:cxn ang="0">
                <a:pos x="111" y="95"/>
              </a:cxn>
              <a:cxn ang="0">
                <a:pos x="110" y="96"/>
              </a:cxn>
              <a:cxn ang="0">
                <a:pos x="116" y="109"/>
              </a:cxn>
              <a:cxn ang="0">
                <a:pos x="112" y="118"/>
              </a:cxn>
              <a:cxn ang="0">
                <a:pos x="102" y="127"/>
              </a:cxn>
              <a:cxn ang="0">
                <a:pos x="90" y="143"/>
              </a:cxn>
              <a:cxn ang="0">
                <a:pos x="61" y="157"/>
              </a:cxn>
              <a:cxn ang="0">
                <a:pos x="29" y="171"/>
              </a:cxn>
              <a:cxn ang="0">
                <a:pos x="18" y="169"/>
              </a:cxn>
              <a:cxn ang="0">
                <a:pos x="14" y="147"/>
              </a:cxn>
              <a:cxn ang="0">
                <a:pos x="6" y="133"/>
              </a:cxn>
              <a:cxn ang="0">
                <a:pos x="0" y="130"/>
              </a:cxn>
              <a:cxn ang="0">
                <a:pos x="25" y="90"/>
              </a:cxn>
              <a:cxn ang="0">
                <a:pos x="38" y="60"/>
              </a:cxn>
              <a:cxn ang="0">
                <a:pos x="54" y="52"/>
              </a:cxn>
              <a:cxn ang="0">
                <a:pos x="73" y="24"/>
              </a:cxn>
              <a:cxn ang="0">
                <a:pos x="88" y="4"/>
              </a:cxn>
            </a:cxnLst>
            <a:rect l="0" t="0" r="r" b="b"/>
            <a:pathLst>
              <a:path w="137" h="175">
                <a:moveTo>
                  <a:pt x="121" y="137"/>
                </a:moveTo>
                <a:cubicBezTo>
                  <a:pt x="121" y="139"/>
                  <a:pt x="123" y="140"/>
                  <a:pt x="124" y="141"/>
                </a:cubicBezTo>
                <a:cubicBezTo>
                  <a:pt x="125" y="142"/>
                  <a:pt x="125" y="142"/>
                  <a:pt x="125" y="142"/>
                </a:cubicBezTo>
                <a:cubicBezTo>
                  <a:pt x="127" y="128"/>
                  <a:pt x="127" y="128"/>
                  <a:pt x="127" y="128"/>
                </a:cubicBezTo>
                <a:cubicBezTo>
                  <a:pt x="123" y="126"/>
                  <a:pt x="121" y="133"/>
                  <a:pt x="121" y="137"/>
                </a:cubicBezTo>
                <a:close/>
                <a:moveTo>
                  <a:pt x="117" y="117"/>
                </a:moveTo>
                <a:cubicBezTo>
                  <a:pt x="115" y="120"/>
                  <a:pt x="113" y="121"/>
                  <a:pt x="111" y="123"/>
                </a:cubicBezTo>
                <a:cubicBezTo>
                  <a:pt x="110" y="124"/>
                  <a:pt x="109" y="123"/>
                  <a:pt x="108" y="124"/>
                </a:cubicBezTo>
                <a:cubicBezTo>
                  <a:pt x="107" y="126"/>
                  <a:pt x="108" y="128"/>
                  <a:pt x="107" y="130"/>
                </a:cubicBezTo>
                <a:cubicBezTo>
                  <a:pt x="106" y="132"/>
                  <a:pt x="104" y="132"/>
                  <a:pt x="104" y="134"/>
                </a:cubicBezTo>
                <a:cubicBezTo>
                  <a:pt x="103" y="136"/>
                  <a:pt x="103" y="137"/>
                  <a:pt x="103" y="139"/>
                </a:cubicBezTo>
                <a:cubicBezTo>
                  <a:pt x="103" y="141"/>
                  <a:pt x="102" y="142"/>
                  <a:pt x="102" y="144"/>
                </a:cubicBezTo>
                <a:cubicBezTo>
                  <a:pt x="103" y="145"/>
                  <a:pt x="104" y="146"/>
                  <a:pt x="104" y="148"/>
                </a:cubicBezTo>
                <a:cubicBezTo>
                  <a:pt x="105" y="151"/>
                  <a:pt x="106" y="153"/>
                  <a:pt x="106" y="157"/>
                </a:cubicBezTo>
                <a:cubicBezTo>
                  <a:pt x="106" y="160"/>
                  <a:pt x="105" y="162"/>
                  <a:pt x="105" y="165"/>
                </a:cubicBezTo>
                <a:cubicBezTo>
                  <a:pt x="105" y="166"/>
                  <a:pt x="106" y="167"/>
                  <a:pt x="107" y="167"/>
                </a:cubicBezTo>
                <a:cubicBezTo>
                  <a:pt x="108" y="167"/>
                  <a:pt x="108" y="166"/>
                  <a:pt x="108" y="166"/>
                </a:cubicBezTo>
                <a:cubicBezTo>
                  <a:pt x="110" y="164"/>
                  <a:pt x="110" y="162"/>
                  <a:pt x="113" y="161"/>
                </a:cubicBezTo>
                <a:cubicBezTo>
                  <a:pt x="115" y="160"/>
                  <a:pt x="118" y="160"/>
                  <a:pt x="118" y="158"/>
                </a:cubicBezTo>
                <a:cubicBezTo>
                  <a:pt x="118" y="154"/>
                  <a:pt x="118" y="154"/>
                  <a:pt x="118" y="154"/>
                </a:cubicBezTo>
                <a:cubicBezTo>
                  <a:pt x="118" y="152"/>
                  <a:pt x="121" y="151"/>
                  <a:pt x="121" y="148"/>
                </a:cubicBezTo>
                <a:cubicBezTo>
                  <a:pt x="121" y="146"/>
                  <a:pt x="119" y="145"/>
                  <a:pt x="119" y="143"/>
                </a:cubicBezTo>
                <a:cubicBezTo>
                  <a:pt x="118" y="141"/>
                  <a:pt x="118" y="139"/>
                  <a:pt x="118" y="136"/>
                </a:cubicBezTo>
                <a:cubicBezTo>
                  <a:pt x="118" y="135"/>
                  <a:pt x="119" y="134"/>
                  <a:pt x="119" y="132"/>
                </a:cubicBezTo>
                <a:cubicBezTo>
                  <a:pt x="119" y="131"/>
                  <a:pt x="118" y="130"/>
                  <a:pt x="117" y="130"/>
                </a:cubicBezTo>
                <a:cubicBezTo>
                  <a:pt x="117" y="128"/>
                  <a:pt x="117" y="127"/>
                  <a:pt x="117" y="126"/>
                </a:cubicBezTo>
                <a:cubicBezTo>
                  <a:pt x="117" y="124"/>
                  <a:pt x="119" y="116"/>
                  <a:pt x="117" y="117"/>
                </a:cubicBezTo>
                <a:close/>
                <a:moveTo>
                  <a:pt x="94" y="0"/>
                </a:moveTo>
                <a:cubicBezTo>
                  <a:pt x="96" y="1"/>
                  <a:pt x="98" y="3"/>
                  <a:pt x="99" y="5"/>
                </a:cubicBezTo>
                <a:cubicBezTo>
                  <a:pt x="104" y="9"/>
                  <a:pt x="107" y="12"/>
                  <a:pt x="107" y="18"/>
                </a:cubicBezTo>
                <a:cubicBezTo>
                  <a:pt x="107" y="25"/>
                  <a:pt x="107" y="25"/>
                  <a:pt x="107" y="25"/>
                </a:cubicBezTo>
                <a:cubicBezTo>
                  <a:pt x="107" y="30"/>
                  <a:pt x="106" y="33"/>
                  <a:pt x="106" y="38"/>
                </a:cubicBezTo>
                <a:cubicBezTo>
                  <a:pt x="106" y="48"/>
                  <a:pt x="106" y="48"/>
                  <a:pt x="106" y="48"/>
                </a:cubicBezTo>
                <a:cubicBezTo>
                  <a:pt x="106" y="54"/>
                  <a:pt x="114" y="57"/>
                  <a:pt x="120" y="57"/>
                </a:cubicBezTo>
                <a:cubicBezTo>
                  <a:pt x="127" y="58"/>
                  <a:pt x="130" y="61"/>
                  <a:pt x="137" y="61"/>
                </a:cubicBezTo>
                <a:cubicBezTo>
                  <a:pt x="137" y="61"/>
                  <a:pt x="137" y="61"/>
                  <a:pt x="137" y="61"/>
                </a:cubicBezTo>
                <a:cubicBezTo>
                  <a:pt x="136" y="65"/>
                  <a:pt x="133" y="67"/>
                  <a:pt x="133" y="71"/>
                </a:cubicBezTo>
                <a:cubicBezTo>
                  <a:pt x="133" y="76"/>
                  <a:pt x="133" y="76"/>
                  <a:pt x="133" y="76"/>
                </a:cubicBezTo>
                <a:cubicBezTo>
                  <a:pt x="132" y="77"/>
                  <a:pt x="132" y="77"/>
                  <a:pt x="132" y="77"/>
                </a:cubicBezTo>
                <a:cubicBezTo>
                  <a:pt x="130" y="76"/>
                  <a:pt x="129" y="74"/>
                  <a:pt x="127" y="74"/>
                </a:cubicBezTo>
                <a:cubicBezTo>
                  <a:pt x="124" y="74"/>
                  <a:pt x="121" y="76"/>
                  <a:pt x="121" y="78"/>
                </a:cubicBezTo>
                <a:cubicBezTo>
                  <a:pt x="122" y="79"/>
                  <a:pt x="123" y="79"/>
                  <a:pt x="125" y="78"/>
                </a:cubicBezTo>
                <a:cubicBezTo>
                  <a:pt x="125" y="80"/>
                  <a:pt x="125" y="80"/>
                  <a:pt x="125" y="80"/>
                </a:cubicBezTo>
                <a:cubicBezTo>
                  <a:pt x="122" y="99"/>
                  <a:pt x="122" y="99"/>
                  <a:pt x="122" y="99"/>
                </a:cubicBezTo>
                <a:cubicBezTo>
                  <a:pt x="121" y="102"/>
                  <a:pt x="121" y="102"/>
                  <a:pt x="121" y="102"/>
                </a:cubicBezTo>
                <a:cubicBezTo>
                  <a:pt x="120" y="103"/>
                  <a:pt x="120" y="105"/>
                  <a:pt x="118" y="105"/>
                </a:cubicBezTo>
                <a:cubicBezTo>
                  <a:pt x="116" y="105"/>
                  <a:pt x="116" y="102"/>
                  <a:pt x="114" y="101"/>
                </a:cubicBezTo>
                <a:cubicBezTo>
                  <a:pt x="113" y="99"/>
                  <a:pt x="111" y="97"/>
                  <a:pt x="111" y="95"/>
                </a:cubicBezTo>
                <a:cubicBezTo>
                  <a:pt x="109" y="95"/>
                  <a:pt x="109" y="95"/>
                  <a:pt x="109" y="95"/>
                </a:cubicBezTo>
                <a:cubicBezTo>
                  <a:pt x="110" y="95"/>
                  <a:pt x="110" y="95"/>
                  <a:pt x="110" y="96"/>
                </a:cubicBezTo>
                <a:cubicBezTo>
                  <a:pt x="110" y="98"/>
                  <a:pt x="108" y="99"/>
                  <a:pt x="108" y="102"/>
                </a:cubicBezTo>
                <a:cubicBezTo>
                  <a:pt x="108" y="106"/>
                  <a:pt x="116" y="105"/>
                  <a:pt x="116" y="109"/>
                </a:cubicBezTo>
                <a:cubicBezTo>
                  <a:pt x="116" y="112"/>
                  <a:pt x="112" y="112"/>
                  <a:pt x="112" y="115"/>
                </a:cubicBezTo>
                <a:cubicBezTo>
                  <a:pt x="112" y="116"/>
                  <a:pt x="112" y="116"/>
                  <a:pt x="112" y="118"/>
                </a:cubicBezTo>
                <a:cubicBezTo>
                  <a:pt x="112" y="120"/>
                  <a:pt x="109" y="119"/>
                  <a:pt x="108" y="121"/>
                </a:cubicBezTo>
                <a:cubicBezTo>
                  <a:pt x="105" y="122"/>
                  <a:pt x="104" y="124"/>
                  <a:pt x="102" y="127"/>
                </a:cubicBezTo>
                <a:cubicBezTo>
                  <a:pt x="99" y="131"/>
                  <a:pt x="101" y="135"/>
                  <a:pt x="98" y="139"/>
                </a:cubicBezTo>
                <a:cubicBezTo>
                  <a:pt x="96" y="142"/>
                  <a:pt x="93" y="141"/>
                  <a:pt x="90" y="143"/>
                </a:cubicBezTo>
                <a:cubicBezTo>
                  <a:pt x="83" y="147"/>
                  <a:pt x="79" y="148"/>
                  <a:pt x="73" y="152"/>
                </a:cubicBezTo>
                <a:cubicBezTo>
                  <a:pt x="69" y="155"/>
                  <a:pt x="65" y="155"/>
                  <a:pt x="61" y="157"/>
                </a:cubicBezTo>
                <a:cubicBezTo>
                  <a:pt x="55" y="158"/>
                  <a:pt x="53" y="160"/>
                  <a:pt x="48" y="162"/>
                </a:cubicBezTo>
                <a:cubicBezTo>
                  <a:pt x="40" y="165"/>
                  <a:pt x="36" y="166"/>
                  <a:pt x="29" y="171"/>
                </a:cubicBezTo>
                <a:cubicBezTo>
                  <a:pt x="27" y="172"/>
                  <a:pt x="26" y="175"/>
                  <a:pt x="22" y="175"/>
                </a:cubicBezTo>
                <a:cubicBezTo>
                  <a:pt x="20" y="175"/>
                  <a:pt x="19" y="172"/>
                  <a:pt x="18" y="169"/>
                </a:cubicBezTo>
                <a:cubicBezTo>
                  <a:pt x="17" y="166"/>
                  <a:pt x="16" y="165"/>
                  <a:pt x="16" y="162"/>
                </a:cubicBezTo>
                <a:cubicBezTo>
                  <a:pt x="15" y="156"/>
                  <a:pt x="15" y="153"/>
                  <a:pt x="14" y="147"/>
                </a:cubicBezTo>
                <a:cubicBezTo>
                  <a:pt x="14" y="143"/>
                  <a:pt x="14" y="140"/>
                  <a:pt x="12" y="136"/>
                </a:cubicBezTo>
                <a:cubicBezTo>
                  <a:pt x="11" y="134"/>
                  <a:pt x="8" y="134"/>
                  <a:pt x="6" y="133"/>
                </a:cubicBezTo>
                <a:cubicBezTo>
                  <a:pt x="4" y="132"/>
                  <a:pt x="2" y="131"/>
                  <a:pt x="0" y="130"/>
                </a:cubicBezTo>
                <a:cubicBezTo>
                  <a:pt x="0" y="130"/>
                  <a:pt x="0" y="130"/>
                  <a:pt x="0" y="130"/>
                </a:cubicBezTo>
                <a:cubicBezTo>
                  <a:pt x="2" y="121"/>
                  <a:pt x="2" y="114"/>
                  <a:pt x="9" y="107"/>
                </a:cubicBezTo>
                <a:cubicBezTo>
                  <a:pt x="15" y="100"/>
                  <a:pt x="20" y="98"/>
                  <a:pt x="25" y="90"/>
                </a:cubicBezTo>
                <a:cubicBezTo>
                  <a:pt x="30" y="82"/>
                  <a:pt x="33" y="78"/>
                  <a:pt x="36" y="70"/>
                </a:cubicBezTo>
                <a:cubicBezTo>
                  <a:pt x="37" y="66"/>
                  <a:pt x="37" y="64"/>
                  <a:pt x="38" y="60"/>
                </a:cubicBezTo>
                <a:cubicBezTo>
                  <a:pt x="39" y="56"/>
                  <a:pt x="42" y="52"/>
                  <a:pt x="46" y="52"/>
                </a:cubicBezTo>
                <a:cubicBezTo>
                  <a:pt x="54" y="52"/>
                  <a:pt x="54" y="52"/>
                  <a:pt x="54" y="52"/>
                </a:cubicBezTo>
                <a:cubicBezTo>
                  <a:pt x="60" y="52"/>
                  <a:pt x="63" y="47"/>
                  <a:pt x="66" y="42"/>
                </a:cubicBezTo>
                <a:cubicBezTo>
                  <a:pt x="71" y="36"/>
                  <a:pt x="71" y="31"/>
                  <a:pt x="73" y="24"/>
                </a:cubicBezTo>
                <a:cubicBezTo>
                  <a:pt x="76" y="18"/>
                  <a:pt x="76" y="13"/>
                  <a:pt x="81" y="8"/>
                </a:cubicBezTo>
                <a:cubicBezTo>
                  <a:pt x="83" y="6"/>
                  <a:pt x="85" y="6"/>
                  <a:pt x="88" y="4"/>
                </a:cubicBezTo>
                <a:cubicBezTo>
                  <a:pt x="91" y="3"/>
                  <a:pt x="91" y="1"/>
                  <a:pt x="94"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8" name="Freeform 19"/>
          <p:cNvSpPr>
            <a:spLocks/>
          </p:cNvSpPr>
          <p:nvPr/>
        </p:nvSpPr>
        <p:spPr bwMode="auto">
          <a:xfrm>
            <a:off x="4564349" y="2865343"/>
            <a:ext cx="914193" cy="759021"/>
          </a:xfrm>
          <a:custGeom>
            <a:avLst/>
            <a:gdLst/>
            <a:ahLst/>
            <a:cxnLst>
              <a:cxn ang="0">
                <a:pos x="302" y="121"/>
              </a:cxn>
              <a:cxn ang="0">
                <a:pos x="287" y="141"/>
              </a:cxn>
              <a:cxn ang="0">
                <a:pos x="268" y="169"/>
              </a:cxn>
              <a:cxn ang="0">
                <a:pos x="252" y="177"/>
              </a:cxn>
              <a:cxn ang="0">
                <a:pos x="239" y="207"/>
              </a:cxn>
              <a:cxn ang="0">
                <a:pos x="214" y="247"/>
              </a:cxn>
              <a:cxn ang="0">
                <a:pos x="209" y="246"/>
              </a:cxn>
              <a:cxn ang="0">
                <a:pos x="188" y="251"/>
              </a:cxn>
              <a:cxn ang="0">
                <a:pos x="173" y="248"/>
              </a:cxn>
              <a:cxn ang="0">
                <a:pos x="174" y="236"/>
              </a:cxn>
              <a:cxn ang="0">
                <a:pos x="170" y="232"/>
              </a:cxn>
              <a:cxn ang="0">
                <a:pos x="159" y="236"/>
              </a:cxn>
              <a:cxn ang="0">
                <a:pos x="149" y="227"/>
              </a:cxn>
              <a:cxn ang="0">
                <a:pos x="138" y="218"/>
              </a:cxn>
              <a:cxn ang="0">
                <a:pos x="132" y="227"/>
              </a:cxn>
              <a:cxn ang="0">
                <a:pos x="127" y="236"/>
              </a:cxn>
              <a:cxn ang="0">
                <a:pos x="105" y="246"/>
              </a:cxn>
              <a:cxn ang="0">
                <a:pos x="78" y="248"/>
              </a:cxn>
              <a:cxn ang="0">
                <a:pos x="63" y="247"/>
              </a:cxn>
              <a:cxn ang="0">
                <a:pos x="64" y="232"/>
              </a:cxn>
              <a:cxn ang="0">
                <a:pos x="58" y="213"/>
              </a:cxn>
              <a:cxn ang="0">
                <a:pos x="43" y="219"/>
              </a:cxn>
              <a:cxn ang="0">
                <a:pos x="30" y="219"/>
              </a:cxn>
              <a:cxn ang="0">
                <a:pos x="9" y="227"/>
              </a:cxn>
              <a:cxn ang="0">
                <a:pos x="0" y="221"/>
              </a:cxn>
              <a:cxn ang="0">
                <a:pos x="19" y="211"/>
              </a:cxn>
              <a:cxn ang="0">
                <a:pos x="27" y="201"/>
              </a:cxn>
              <a:cxn ang="0">
                <a:pos x="22" y="178"/>
              </a:cxn>
              <a:cxn ang="0">
                <a:pos x="18" y="154"/>
              </a:cxn>
              <a:cxn ang="0">
                <a:pos x="16" y="141"/>
              </a:cxn>
              <a:cxn ang="0">
                <a:pos x="17" y="132"/>
              </a:cxn>
              <a:cxn ang="0">
                <a:pos x="32" y="125"/>
              </a:cxn>
              <a:cxn ang="0">
                <a:pos x="51" y="111"/>
              </a:cxn>
              <a:cxn ang="0">
                <a:pos x="68" y="93"/>
              </a:cxn>
              <a:cxn ang="0">
                <a:pos x="87" y="84"/>
              </a:cxn>
              <a:cxn ang="0">
                <a:pos x="118" y="78"/>
              </a:cxn>
              <a:cxn ang="0">
                <a:pos x="143" y="73"/>
              </a:cxn>
              <a:cxn ang="0">
                <a:pos x="154" y="69"/>
              </a:cxn>
              <a:cxn ang="0">
                <a:pos x="155" y="55"/>
              </a:cxn>
              <a:cxn ang="0">
                <a:pos x="170" y="41"/>
              </a:cxn>
              <a:cxn ang="0">
                <a:pos x="171" y="20"/>
              </a:cxn>
              <a:cxn ang="0">
                <a:pos x="181" y="7"/>
              </a:cxn>
              <a:cxn ang="0">
                <a:pos x="190" y="3"/>
              </a:cxn>
              <a:cxn ang="0">
                <a:pos x="204" y="5"/>
              </a:cxn>
              <a:cxn ang="0">
                <a:pos x="249" y="0"/>
              </a:cxn>
              <a:cxn ang="0">
                <a:pos x="260" y="18"/>
              </a:cxn>
              <a:cxn ang="0">
                <a:pos x="260" y="38"/>
              </a:cxn>
              <a:cxn ang="0">
                <a:pos x="267" y="50"/>
              </a:cxn>
              <a:cxn ang="0">
                <a:pos x="282" y="87"/>
              </a:cxn>
              <a:cxn ang="0">
                <a:pos x="308" y="117"/>
              </a:cxn>
            </a:cxnLst>
            <a:rect l="0" t="0" r="r" b="b"/>
            <a:pathLst>
              <a:path w="308" h="255">
                <a:moveTo>
                  <a:pt x="308" y="117"/>
                </a:moveTo>
                <a:cubicBezTo>
                  <a:pt x="305" y="118"/>
                  <a:pt x="305" y="120"/>
                  <a:pt x="302" y="121"/>
                </a:cubicBezTo>
                <a:cubicBezTo>
                  <a:pt x="299" y="123"/>
                  <a:pt x="297" y="123"/>
                  <a:pt x="295" y="125"/>
                </a:cubicBezTo>
                <a:cubicBezTo>
                  <a:pt x="290" y="130"/>
                  <a:pt x="290" y="135"/>
                  <a:pt x="287" y="141"/>
                </a:cubicBezTo>
                <a:cubicBezTo>
                  <a:pt x="285" y="148"/>
                  <a:pt x="285" y="153"/>
                  <a:pt x="280" y="159"/>
                </a:cubicBezTo>
                <a:cubicBezTo>
                  <a:pt x="277" y="164"/>
                  <a:pt x="274" y="169"/>
                  <a:pt x="268" y="169"/>
                </a:cubicBezTo>
                <a:cubicBezTo>
                  <a:pt x="260" y="169"/>
                  <a:pt x="260" y="169"/>
                  <a:pt x="260" y="169"/>
                </a:cubicBezTo>
                <a:cubicBezTo>
                  <a:pt x="256" y="169"/>
                  <a:pt x="253" y="173"/>
                  <a:pt x="252" y="177"/>
                </a:cubicBezTo>
                <a:cubicBezTo>
                  <a:pt x="251" y="181"/>
                  <a:pt x="251" y="183"/>
                  <a:pt x="250" y="187"/>
                </a:cubicBezTo>
                <a:cubicBezTo>
                  <a:pt x="247" y="195"/>
                  <a:pt x="244" y="199"/>
                  <a:pt x="239" y="207"/>
                </a:cubicBezTo>
                <a:cubicBezTo>
                  <a:pt x="234" y="215"/>
                  <a:pt x="229" y="217"/>
                  <a:pt x="223" y="224"/>
                </a:cubicBezTo>
                <a:cubicBezTo>
                  <a:pt x="216" y="231"/>
                  <a:pt x="216" y="238"/>
                  <a:pt x="214" y="247"/>
                </a:cubicBezTo>
                <a:cubicBezTo>
                  <a:pt x="214" y="247"/>
                  <a:pt x="214" y="247"/>
                  <a:pt x="214" y="247"/>
                </a:cubicBezTo>
                <a:cubicBezTo>
                  <a:pt x="213" y="246"/>
                  <a:pt x="211" y="246"/>
                  <a:pt x="209" y="246"/>
                </a:cubicBezTo>
                <a:cubicBezTo>
                  <a:pt x="205" y="246"/>
                  <a:pt x="203" y="248"/>
                  <a:pt x="200" y="249"/>
                </a:cubicBezTo>
                <a:cubicBezTo>
                  <a:pt x="196" y="251"/>
                  <a:pt x="193" y="251"/>
                  <a:pt x="188" y="251"/>
                </a:cubicBezTo>
                <a:cubicBezTo>
                  <a:pt x="185" y="251"/>
                  <a:pt x="184" y="251"/>
                  <a:pt x="181" y="250"/>
                </a:cubicBezTo>
                <a:cubicBezTo>
                  <a:pt x="178" y="250"/>
                  <a:pt x="175" y="250"/>
                  <a:pt x="173" y="248"/>
                </a:cubicBezTo>
                <a:cubicBezTo>
                  <a:pt x="173" y="242"/>
                  <a:pt x="173" y="242"/>
                  <a:pt x="173" y="242"/>
                </a:cubicBezTo>
                <a:cubicBezTo>
                  <a:pt x="173" y="239"/>
                  <a:pt x="174" y="238"/>
                  <a:pt x="174" y="236"/>
                </a:cubicBezTo>
                <a:cubicBezTo>
                  <a:pt x="174" y="234"/>
                  <a:pt x="173" y="233"/>
                  <a:pt x="171" y="232"/>
                </a:cubicBezTo>
                <a:cubicBezTo>
                  <a:pt x="171" y="231"/>
                  <a:pt x="170" y="232"/>
                  <a:pt x="170" y="232"/>
                </a:cubicBezTo>
                <a:cubicBezTo>
                  <a:pt x="167" y="232"/>
                  <a:pt x="165" y="232"/>
                  <a:pt x="162" y="232"/>
                </a:cubicBezTo>
                <a:cubicBezTo>
                  <a:pt x="162" y="234"/>
                  <a:pt x="161" y="236"/>
                  <a:pt x="159" y="236"/>
                </a:cubicBezTo>
                <a:cubicBezTo>
                  <a:pt x="156" y="236"/>
                  <a:pt x="154" y="235"/>
                  <a:pt x="151" y="233"/>
                </a:cubicBezTo>
                <a:cubicBezTo>
                  <a:pt x="150" y="231"/>
                  <a:pt x="150" y="230"/>
                  <a:pt x="149" y="227"/>
                </a:cubicBezTo>
                <a:cubicBezTo>
                  <a:pt x="148" y="225"/>
                  <a:pt x="144" y="227"/>
                  <a:pt x="142" y="224"/>
                </a:cubicBezTo>
                <a:cubicBezTo>
                  <a:pt x="140" y="222"/>
                  <a:pt x="140" y="220"/>
                  <a:pt x="138" y="218"/>
                </a:cubicBezTo>
                <a:cubicBezTo>
                  <a:pt x="137" y="216"/>
                  <a:pt x="137" y="223"/>
                  <a:pt x="135" y="224"/>
                </a:cubicBezTo>
                <a:cubicBezTo>
                  <a:pt x="134" y="225"/>
                  <a:pt x="132" y="225"/>
                  <a:pt x="132" y="227"/>
                </a:cubicBezTo>
                <a:cubicBezTo>
                  <a:pt x="132" y="229"/>
                  <a:pt x="133" y="229"/>
                  <a:pt x="133" y="231"/>
                </a:cubicBezTo>
                <a:cubicBezTo>
                  <a:pt x="133" y="234"/>
                  <a:pt x="130" y="235"/>
                  <a:pt x="127" y="236"/>
                </a:cubicBezTo>
                <a:cubicBezTo>
                  <a:pt x="123" y="238"/>
                  <a:pt x="122" y="240"/>
                  <a:pt x="119" y="241"/>
                </a:cubicBezTo>
                <a:cubicBezTo>
                  <a:pt x="114" y="244"/>
                  <a:pt x="110" y="246"/>
                  <a:pt x="105" y="246"/>
                </a:cubicBezTo>
                <a:cubicBezTo>
                  <a:pt x="99" y="246"/>
                  <a:pt x="97" y="240"/>
                  <a:pt x="91" y="240"/>
                </a:cubicBezTo>
                <a:cubicBezTo>
                  <a:pt x="85" y="240"/>
                  <a:pt x="82" y="244"/>
                  <a:pt x="78" y="248"/>
                </a:cubicBezTo>
                <a:cubicBezTo>
                  <a:pt x="74" y="251"/>
                  <a:pt x="73" y="255"/>
                  <a:pt x="69" y="255"/>
                </a:cubicBezTo>
                <a:cubicBezTo>
                  <a:pt x="65" y="255"/>
                  <a:pt x="63" y="251"/>
                  <a:pt x="63" y="247"/>
                </a:cubicBezTo>
                <a:cubicBezTo>
                  <a:pt x="63" y="243"/>
                  <a:pt x="64" y="241"/>
                  <a:pt x="64" y="238"/>
                </a:cubicBezTo>
                <a:cubicBezTo>
                  <a:pt x="64" y="232"/>
                  <a:pt x="64" y="232"/>
                  <a:pt x="64" y="232"/>
                </a:cubicBezTo>
                <a:cubicBezTo>
                  <a:pt x="64" y="227"/>
                  <a:pt x="62" y="224"/>
                  <a:pt x="61" y="219"/>
                </a:cubicBezTo>
                <a:cubicBezTo>
                  <a:pt x="61" y="216"/>
                  <a:pt x="60" y="213"/>
                  <a:pt x="58" y="213"/>
                </a:cubicBezTo>
                <a:cubicBezTo>
                  <a:pt x="56" y="213"/>
                  <a:pt x="55" y="215"/>
                  <a:pt x="53" y="216"/>
                </a:cubicBezTo>
                <a:cubicBezTo>
                  <a:pt x="50" y="218"/>
                  <a:pt x="47" y="219"/>
                  <a:pt x="43" y="219"/>
                </a:cubicBezTo>
                <a:cubicBezTo>
                  <a:pt x="41" y="219"/>
                  <a:pt x="40" y="218"/>
                  <a:pt x="37" y="218"/>
                </a:cubicBezTo>
                <a:cubicBezTo>
                  <a:pt x="35" y="218"/>
                  <a:pt x="33" y="219"/>
                  <a:pt x="30" y="219"/>
                </a:cubicBezTo>
                <a:cubicBezTo>
                  <a:pt x="28" y="219"/>
                  <a:pt x="26" y="218"/>
                  <a:pt x="24" y="220"/>
                </a:cubicBezTo>
                <a:cubicBezTo>
                  <a:pt x="19" y="224"/>
                  <a:pt x="15" y="227"/>
                  <a:pt x="9" y="227"/>
                </a:cubicBezTo>
                <a:cubicBezTo>
                  <a:pt x="7" y="227"/>
                  <a:pt x="7" y="225"/>
                  <a:pt x="5" y="224"/>
                </a:cubicBezTo>
                <a:cubicBezTo>
                  <a:pt x="3" y="223"/>
                  <a:pt x="2" y="222"/>
                  <a:pt x="0" y="221"/>
                </a:cubicBezTo>
                <a:cubicBezTo>
                  <a:pt x="0" y="221"/>
                  <a:pt x="0" y="221"/>
                  <a:pt x="0" y="221"/>
                </a:cubicBezTo>
                <a:cubicBezTo>
                  <a:pt x="4" y="214"/>
                  <a:pt x="12" y="214"/>
                  <a:pt x="19" y="211"/>
                </a:cubicBezTo>
                <a:cubicBezTo>
                  <a:pt x="22" y="210"/>
                  <a:pt x="22" y="207"/>
                  <a:pt x="24" y="205"/>
                </a:cubicBezTo>
                <a:cubicBezTo>
                  <a:pt x="26" y="204"/>
                  <a:pt x="27" y="203"/>
                  <a:pt x="27" y="201"/>
                </a:cubicBezTo>
                <a:cubicBezTo>
                  <a:pt x="27" y="194"/>
                  <a:pt x="26" y="190"/>
                  <a:pt x="24" y="184"/>
                </a:cubicBezTo>
                <a:cubicBezTo>
                  <a:pt x="23" y="182"/>
                  <a:pt x="22" y="180"/>
                  <a:pt x="22" y="178"/>
                </a:cubicBezTo>
                <a:cubicBezTo>
                  <a:pt x="19" y="174"/>
                  <a:pt x="18" y="171"/>
                  <a:pt x="18" y="167"/>
                </a:cubicBezTo>
                <a:cubicBezTo>
                  <a:pt x="18" y="154"/>
                  <a:pt x="18" y="154"/>
                  <a:pt x="18" y="154"/>
                </a:cubicBezTo>
                <a:cubicBezTo>
                  <a:pt x="18" y="151"/>
                  <a:pt x="17" y="150"/>
                  <a:pt x="17" y="147"/>
                </a:cubicBezTo>
                <a:cubicBezTo>
                  <a:pt x="17" y="145"/>
                  <a:pt x="17" y="143"/>
                  <a:pt x="16" y="141"/>
                </a:cubicBezTo>
                <a:cubicBezTo>
                  <a:pt x="15" y="139"/>
                  <a:pt x="12" y="138"/>
                  <a:pt x="12" y="136"/>
                </a:cubicBezTo>
                <a:cubicBezTo>
                  <a:pt x="12" y="133"/>
                  <a:pt x="15" y="133"/>
                  <a:pt x="17" y="132"/>
                </a:cubicBezTo>
                <a:cubicBezTo>
                  <a:pt x="18" y="131"/>
                  <a:pt x="19" y="130"/>
                  <a:pt x="21" y="130"/>
                </a:cubicBezTo>
                <a:cubicBezTo>
                  <a:pt x="25" y="128"/>
                  <a:pt x="27" y="126"/>
                  <a:pt x="32" y="125"/>
                </a:cubicBezTo>
                <a:cubicBezTo>
                  <a:pt x="37" y="124"/>
                  <a:pt x="40" y="121"/>
                  <a:pt x="44" y="118"/>
                </a:cubicBezTo>
                <a:cubicBezTo>
                  <a:pt x="46" y="115"/>
                  <a:pt x="49" y="114"/>
                  <a:pt x="51" y="111"/>
                </a:cubicBezTo>
                <a:cubicBezTo>
                  <a:pt x="52" y="106"/>
                  <a:pt x="52" y="102"/>
                  <a:pt x="56" y="100"/>
                </a:cubicBezTo>
                <a:cubicBezTo>
                  <a:pt x="60" y="97"/>
                  <a:pt x="63" y="95"/>
                  <a:pt x="68" y="93"/>
                </a:cubicBezTo>
                <a:cubicBezTo>
                  <a:pt x="69" y="92"/>
                  <a:pt x="71" y="92"/>
                  <a:pt x="72" y="91"/>
                </a:cubicBezTo>
                <a:cubicBezTo>
                  <a:pt x="78" y="88"/>
                  <a:pt x="81" y="84"/>
                  <a:pt x="87" y="84"/>
                </a:cubicBezTo>
                <a:cubicBezTo>
                  <a:pt x="93" y="84"/>
                  <a:pt x="96" y="86"/>
                  <a:pt x="102" y="86"/>
                </a:cubicBezTo>
                <a:cubicBezTo>
                  <a:pt x="109" y="86"/>
                  <a:pt x="112" y="82"/>
                  <a:pt x="118" y="78"/>
                </a:cubicBezTo>
                <a:cubicBezTo>
                  <a:pt x="125" y="75"/>
                  <a:pt x="129" y="73"/>
                  <a:pt x="137" y="73"/>
                </a:cubicBezTo>
                <a:cubicBezTo>
                  <a:pt x="143" y="73"/>
                  <a:pt x="143" y="73"/>
                  <a:pt x="143" y="73"/>
                </a:cubicBezTo>
                <a:cubicBezTo>
                  <a:pt x="146" y="73"/>
                  <a:pt x="148" y="74"/>
                  <a:pt x="150" y="72"/>
                </a:cubicBezTo>
                <a:cubicBezTo>
                  <a:pt x="152" y="71"/>
                  <a:pt x="154" y="70"/>
                  <a:pt x="154" y="69"/>
                </a:cubicBezTo>
                <a:cubicBezTo>
                  <a:pt x="154" y="64"/>
                  <a:pt x="154" y="64"/>
                  <a:pt x="154" y="64"/>
                </a:cubicBezTo>
                <a:cubicBezTo>
                  <a:pt x="154" y="60"/>
                  <a:pt x="152" y="57"/>
                  <a:pt x="155" y="55"/>
                </a:cubicBezTo>
                <a:cubicBezTo>
                  <a:pt x="159" y="53"/>
                  <a:pt x="164" y="54"/>
                  <a:pt x="167" y="51"/>
                </a:cubicBezTo>
                <a:cubicBezTo>
                  <a:pt x="169" y="47"/>
                  <a:pt x="169" y="45"/>
                  <a:pt x="170" y="41"/>
                </a:cubicBezTo>
                <a:cubicBezTo>
                  <a:pt x="171" y="36"/>
                  <a:pt x="171" y="33"/>
                  <a:pt x="171" y="28"/>
                </a:cubicBezTo>
                <a:cubicBezTo>
                  <a:pt x="171" y="20"/>
                  <a:pt x="171" y="20"/>
                  <a:pt x="171" y="20"/>
                </a:cubicBezTo>
                <a:cubicBezTo>
                  <a:pt x="171" y="16"/>
                  <a:pt x="172" y="13"/>
                  <a:pt x="175" y="10"/>
                </a:cubicBezTo>
                <a:cubicBezTo>
                  <a:pt x="176" y="7"/>
                  <a:pt x="179" y="8"/>
                  <a:pt x="181" y="7"/>
                </a:cubicBezTo>
                <a:cubicBezTo>
                  <a:pt x="185" y="6"/>
                  <a:pt x="186" y="5"/>
                  <a:pt x="190" y="3"/>
                </a:cubicBezTo>
                <a:cubicBezTo>
                  <a:pt x="190" y="3"/>
                  <a:pt x="190" y="3"/>
                  <a:pt x="190" y="3"/>
                </a:cubicBezTo>
                <a:cubicBezTo>
                  <a:pt x="193" y="3"/>
                  <a:pt x="195" y="5"/>
                  <a:pt x="199" y="5"/>
                </a:cubicBezTo>
                <a:cubicBezTo>
                  <a:pt x="204" y="5"/>
                  <a:pt x="204" y="5"/>
                  <a:pt x="204" y="5"/>
                </a:cubicBezTo>
                <a:cubicBezTo>
                  <a:pt x="219" y="5"/>
                  <a:pt x="227" y="0"/>
                  <a:pt x="242" y="0"/>
                </a:cubicBezTo>
                <a:cubicBezTo>
                  <a:pt x="249" y="0"/>
                  <a:pt x="249" y="0"/>
                  <a:pt x="249" y="0"/>
                </a:cubicBezTo>
                <a:cubicBezTo>
                  <a:pt x="253" y="0"/>
                  <a:pt x="255" y="4"/>
                  <a:pt x="257" y="8"/>
                </a:cubicBezTo>
                <a:cubicBezTo>
                  <a:pt x="258" y="12"/>
                  <a:pt x="260" y="14"/>
                  <a:pt x="260" y="18"/>
                </a:cubicBezTo>
                <a:cubicBezTo>
                  <a:pt x="260" y="23"/>
                  <a:pt x="256" y="26"/>
                  <a:pt x="256" y="31"/>
                </a:cubicBezTo>
                <a:cubicBezTo>
                  <a:pt x="256" y="34"/>
                  <a:pt x="258" y="35"/>
                  <a:pt x="260" y="38"/>
                </a:cubicBezTo>
                <a:cubicBezTo>
                  <a:pt x="261" y="41"/>
                  <a:pt x="259" y="45"/>
                  <a:pt x="261" y="48"/>
                </a:cubicBezTo>
                <a:cubicBezTo>
                  <a:pt x="263" y="49"/>
                  <a:pt x="265" y="48"/>
                  <a:pt x="267" y="50"/>
                </a:cubicBezTo>
                <a:cubicBezTo>
                  <a:pt x="274" y="57"/>
                  <a:pt x="274" y="63"/>
                  <a:pt x="276" y="72"/>
                </a:cubicBezTo>
                <a:cubicBezTo>
                  <a:pt x="277" y="78"/>
                  <a:pt x="277" y="84"/>
                  <a:pt x="282" y="87"/>
                </a:cubicBezTo>
                <a:cubicBezTo>
                  <a:pt x="293" y="95"/>
                  <a:pt x="303" y="99"/>
                  <a:pt x="305" y="113"/>
                </a:cubicBezTo>
                <a:cubicBezTo>
                  <a:pt x="306" y="114"/>
                  <a:pt x="307" y="116"/>
                  <a:pt x="308" y="117"/>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9" name="Freeform 20"/>
          <p:cNvSpPr>
            <a:spLocks/>
          </p:cNvSpPr>
          <p:nvPr/>
        </p:nvSpPr>
        <p:spPr bwMode="auto">
          <a:xfrm>
            <a:off x="4224097" y="2622306"/>
            <a:ext cx="951583" cy="901104"/>
          </a:xfrm>
          <a:custGeom>
            <a:avLst/>
            <a:gdLst/>
            <a:ahLst/>
            <a:cxnLst>
              <a:cxn ang="0">
                <a:pos x="316" y="55"/>
              </a:cxn>
              <a:cxn ang="0">
                <a:pos x="303" y="72"/>
              </a:cxn>
              <a:cxn ang="0">
                <a:pos x="296" y="89"/>
              </a:cxn>
              <a:cxn ang="0">
                <a:pos x="286" y="110"/>
              </a:cxn>
              <a:cxn ang="0">
                <a:pos x="270" y="137"/>
              </a:cxn>
              <a:cxn ang="0">
                <a:pos x="265" y="154"/>
              </a:cxn>
              <a:cxn ang="0">
                <a:pos x="233" y="160"/>
              </a:cxn>
              <a:cxn ang="0">
                <a:pos x="187" y="173"/>
              </a:cxn>
              <a:cxn ang="0">
                <a:pos x="166" y="193"/>
              </a:cxn>
              <a:cxn ang="0">
                <a:pos x="136" y="212"/>
              </a:cxn>
              <a:cxn ang="0">
                <a:pos x="131" y="223"/>
              </a:cxn>
              <a:cxn ang="0">
                <a:pos x="133" y="249"/>
              </a:cxn>
              <a:cxn ang="0">
                <a:pos x="142" y="283"/>
              </a:cxn>
              <a:cxn ang="0">
                <a:pos x="115" y="303"/>
              </a:cxn>
              <a:cxn ang="0">
                <a:pos x="99" y="296"/>
              </a:cxn>
              <a:cxn ang="0">
                <a:pos x="82" y="286"/>
              </a:cxn>
              <a:cxn ang="0">
                <a:pos x="78" y="268"/>
              </a:cxn>
              <a:cxn ang="0">
                <a:pos x="75" y="251"/>
              </a:cxn>
              <a:cxn ang="0">
                <a:pos x="63" y="232"/>
              </a:cxn>
              <a:cxn ang="0">
                <a:pos x="73" y="211"/>
              </a:cxn>
              <a:cxn ang="0">
                <a:pos x="65" y="196"/>
              </a:cxn>
              <a:cxn ang="0">
                <a:pos x="50" y="179"/>
              </a:cxn>
              <a:cxn ang="0">
                <a:pos x="52" y="184"/>
              </a:cxn>
              <a:cxn ang="0">
                <a:pos x="36" y="200"/>
              </a:cxn>
              <a:cxn ang="0">
                <a:pos x="35" y="190"/>
              </a:cxn>
              <a:cxn ang="0">
                <a:pos x="45" y="180"/>
              </a:cxn>
              <a:cxn ang="0">
                <a:pos x="37" y="172"/>
              </a:cxn>
              <a:cxn ang="0">
                <a:pos x="26" y="169"/>
              </a:cxn>
              <a:cxn ang="0">
                <a:pos x="33" y="167"/>
              </a:cxn>
              <a:cxn ang="0">
                <a:pos x="22" y="158"/>
              </a:cxn>
              <a:cxn ang="0">
                <a:pos x="15" y="141"/>
              </a:cxn>
              <a:cxn ang="0">
                <a:pos x="23" y="128"/>
              </a:cxn>
              <a:cxn ang="0">
                <a:pos x="10" y="103"/>
              </a:cxn>
              <a:cxn ang="0">
                <a:pos x="4" y="96"/>
              </a:cxn>
              <a:cxn ang="0">
                <a:pos x="1" y="81"/>
              </a:cxn>
              <a:cxn ang="0">
                <a:pos x="3" y="69"/>
              </a:cxn>
              <a:cxn ang="0">
                <a:pos x="5" y="55"/>
              </a:cxn>
              <a:cxn ang="0">
                <a:pos x="9" y="43"/>
              </a:cxn>
              <a:cxn ang="0">
                <a:pos x="15" y="27"/>
              </a:cxn>
              <a:cxn ang="0">
                <a:pos x="27" y="10"/>
              </a:cxn>
              <a:cxn ang="0">
                <a:pos x="38" y="0"/>
              </a:cxn>
              <a:cxn ang="0">
                <a:pos x="46" y="12"/>
              </a:cxn>
              <a:cxn ang="0">
                <a:pos x="72" y="44"/>
              </a:cxn>
              <a:cxn ang="0">
                <a:pos x="86" y="59"/>
              </a:cxn>
              <a:cxn ang="0">
                <a:pos x="105" y="69"/>
              </a:cxn>
              <a:cxn ang="0">
                <a:pos x="137" y="58"/>
              </a:cxn>
              <a:cxn ang="0">
                <a:pos x="158" y="60"/>
              </a:cxn>
              <a:cxn ang="0">
                <a:pos x="180" y="55"/>
              </a:cxn>
              <a:cxn ang="0">
                <a:pos x="199" y="42"/>
              </a:cxn>
              <a:cxn ang="0">
                <a:pos x="207" y="30"/>
              </a:cxn>
              <a:cxn ang="0">
                <a:pos x="244" y="27"/>
              </a:cxn>
              <a:cxn ang="0">
                <a:pos x="273" y="43"/>
              </a:cxn>
              <a:cxn ang="0">
                <a:pos x="289" y="46"/>
              </a:cxn>
              <a:cxn ang="0">
                <a:pos x="316" y="32"/>
              </a:cxn>
            </a:cxnLst>
            <a:rect l="0" t="0" r="r" b="b"/>
            <a:pathLst>
              <a:path w="321" h="303">
                <a:moveTo>
                  <a:pt x="321" y="32"/>
                </a:moveTo>
                <a:cubicBezTo>
                  <a:pt x="321" y="36"/>
                  <a:pt x="321" y="38"/>
                  <a:pt x="321" y="42"/>
                </a:cubicBezTo>
                <a:cubicBezTo>
                  <a:pt x="321" y="47"/>
                  <a:pt x="320" y="51"/>
                  <a:pt x="316" y="55"/>
                </a:cubicBezTo>
                <a:cubicBezTo>
                  <a:pt x="312" y="57"/>
                  <a:pt x="310" y="58"/>
                  <a:pt x="307" y="61"/>
                </a:cubicBezTo>
                <a:cubicBezTo>
                  <a:pt x="305" y="62"/>
                  <a:pt x="303" y="63"/>
                  <a:pt x="303" y="66"/>
                </a:cubicBezTo>
                <a:cubicBezTo>
                  <a:pt x="303" y="72"/>
                  <a:pt x="303" y="72"/>
                  <a:pt x="303" y="72"/>
                </a:cubicBezTo>
                <a:cubicBezTo>
                  <a:pt x="303" y="77"/>
                  <a:pt x="305" y="80"/>
                  <a:pt x="305" y="85"/>
                </a:cubicBezTo>
                <a:cubicBezTo>
                  <a:pt x="305" y="85"/>
                  <a:pt x="305" y="85"/>
                  <a:pt x="305" y="85"/>
                </a:cubicBezTo>
                <a:cubicBezTo>
                  <a:pt x="301" y="87"/>
                  <a:pt x="300" y="88"/>
                  <a:pt x="296" y="89"/>
                </a:cubicBezTo>
                <a:cubicBezTo>
                  <a:pt x="294" y="90"/>
                  <a:pt x="291" y="89"/>
                  <a:pt x="290" y="92"/>
                </a:cubicBezTo>
                <a:cubicBezTo>
                  <a:pt x="287" y="95"/>
                  <a:pt x="286" y="98"/>
                  <a:pt x="286" y="102"/>
                </a:cubicBezTo>
                <a:cubicBezTo>
                  <a:pt x="286" y="110"/>
                  <a:pt x="286" y="110"/>
                  <a:pt x="286" y="110"/>
                </a:cubicBezTo>
                <a:cubicBezTo>
                  <a:pt x="286" y="115"/>
                  <a:pt x="286" y="118"/>
                  <a:pt x="285" y="123"/>
                </a:cubicBezTo>
                <a:cubicBezTo>
                  <a:pt x="284" y="127"/>
                  <a:pt x="284" y="129"/>
                  <a:pt x="282" y="133"/>
                </a:cubicBezTo>
                <a:cubicBezTo>
                  <a:pt x="279" y="136"/>
                  <a:pt x="274" y="135"/>
                  <a:pt x="270" y="137"/>
                </a:cubicBezTo>
                <a:cubicBezTo>
                  <a:pt x="267" y="139"/>
                  <a:pt x="269" y="142"/>
                  <a:pt x="269" y="146"/>
                </a:cubicBezTo>
                <a:cubicBezTo>
                  <a:pt x="269" y="151"/>
                  <a:pt x="269" y="151"/>
                  <a:pt x="269" y="151"/>
                </a:cubicBezTo>
                <a:cubicBezTo>
                  <a:pt x="269" y="152"/>
                  <a:pt x="267" y="153"/>
                  <a:pt x="265" y="154"/>
                </a:cubicBezTo>
                <a:cubicBezTo>
                  <a:pt x="263" y="156"/>
                  <a:pt x="261" y="155"/>
                  <a:pt x="258" y="155"/>
                </a:cubicBezTo>
                <a:cubicBezTo>
                  <a:pt x="252" y="155"/>
                  <a:pt x="252" y="155"/>
                  <a:pt x="252" y="155"/>
                </a:cubicBezTo>
                <a:cubicBezTo>
                  <a:pt x="244" y="155"/>
                  <a:pt x="240" y="157"/>
                  <a:pt x="233" y="160"/>
                </a:cubicBezTo>
                <a:cubicBezTo>
                  <a:pt x="227" y="164"/>
                  <a:pt x="224" y="168"/>
                  <a:pt x="217" y="168"/>
                </a:cubicBezTo>
                <a:cubicBezTo>
                  <a:pt x="211" y="168"/>
                  <a:pt x="208" y="166"/>
                  <a:pt x="202" y="166"/>
                </a:cubicBezTo>
                <a:cubicBezTo>
                  <a:pt x="196" y="166"/>
                  <a:pt x="193" y="170"/>
                  <a:pt x="187" y="173"/>
                </a:cubicBezTo>
                <a:cubicBezTo>
                  <a:pt x="186" y="174"/>
                  <a:pt x="184" y="174"/>
                  <a:pt x="183" y="175"/>
                </a:cubicBezTo>
                <a:cubicBezTo>
                  <a:pt x="178" y="177"/>
                  <a:pt x="175" y="179"/>
                  <a:pt x="171" y="182"/>
                </a:cubicBezTo>
                <a:cubicBezTo>
                  <a:pt x="167" y="184"/>
                  <a:pt x="167" y="188"/>
                  <a:pt x="166" y="193"/>
                </a:cubicBezTo>
                <a:cubicBezTo>
                  <a:pt x="164" y="196"/>
                  <a:pt x="161" y="197"/>
                  <a:pt x="159" y="200"/>
                </a:cubicBezTo>
                <a:cubicBezTo>
                  <a:pt x="155" y="203"/>
                  <a:pt x="152" y="206"/>
                  <a:pt x="147" y="207"/>
                </a:cubicBezTo>
                <a:cubicBezTo>
                  <a:pt x="142" y="208"/>
                  <a:pt x="140" y="210"/>
                  <a:pt x="136" y="212"/>
                </a:cubicBezTo>
                <a:cubicBezTo>
                  <a:pt x="134" y="212"/>
                  <a:pt x="133" y="213"/>
                  <a:pt x="132" y="214"/>
                </a:cubicBezTo>
                <a:cubicBezTo>
                  <a:pt x="130" y="215"/>
                  <a:pt x="127" y="215"/>
                  <a:pt x="127" y="218"/>
                </a:cubicBezTo>
                <a:cubicBezTo>
                  <a:pt x="127" y="220"/>
                  <a:pt x="130" y="221"/>
                  <a:pt x="131" y="223"/>
                </a:cubicBezTo>
                <a:cubicBezTo>
                  <a:pt x="132" y="225"/>
                  <a:pt x="132" y="227"/>
                  <a:pt x="132" y="229"/>
                </a:cubicBezTo>
                <a:cubicBezTo>
                  <a:pt x="132" y="232"/>
                  <a:pt x="133" y="233"/>
                  <a:pt x="133" y="236"/>
                </a:cubicBezTo>
                <a:cubicBezTo>
                  <a:pt x="133" y="249"/>
                  <a:pt x="133" y="249"/>
                  <a:pt x="133" y="249"/>
                </a:cubicBezTo>
                <a:cubicBezTo>
                  <a:pt x="133" y="253"/>
                  <a:pt x="134" y="256"/>
                  <a:pt x="137" y="260"/>
                </a:cubicBezTo>
                <a:cubicBezTo>
                  <a:pt x="137" y="262"/>
                  <a:pt x="138" y="264"/>
                  <a:pt x="139" y="266"/>
                </a:cubicBezTo>
                <a:cubicBezTo>
                  <a:pt x="141" y="272"/>
                  <a:pt x="142" y="276"/>
                  <a:pt x="142" y="283"/>
                </a:cubicBezTo>
                <a:cubicBezTo>
                  <a:pt x="142" y="285"/>
                  <a:pt x="141" y="286"/>
                  <a:pt x="139" y="287"/>
                </a:cubicBezTo>
                <a:cubicBezTo>
                  <a:pt x="137" y="289"/>
                  <a:pt x="137" y="292"/>
                  <a:pt x="134" y="293"/>
                </a:cubicBezTo>
                <a:cubicBezTo>
                  <a:pt x="127" y="296"/>
                  <a:pt x="119" y="296"/>
                  <a:pt x="115" y="303"/>
                </a:cubicBezTo>
                <a:cubicBezTo>
                  <a:pt x="115" y="303"/>
                  <a:pt x="115" y="303"/>
                  <a:pt x="115" y="303"/>
                </a:cubicBezTo>
                <a:cubicBezTo>
                  <a:pt x="115" y="303"/>
                  <a:pt x="115" y="303"/>
                  <a:pt x="114" y="302"/>
                </a:cubicBezTo>
                <a:cubicBezTo>
                  <a:pt x="110" y="298"/>
                  <a:pt x="105" y="296"/>
                  <a:pt x="99" y="296"/>
                </a:cubicBezTo>
                <a:cubicBezTo>
                  <a:pt x="93" y="296"/>
                  <a:pt x="91" y="302"/>
                  <a:pt x="85" y="302"/>
                </a:cubicBezTo>
                <a:cubicBezTo>
                  <a:pt x="82" y="302"/>
                  <a:pt x="82" y="298"/>
                  <a:pt x="82" y="295"/>
                </a:cubicBezTo>
                <a:cubicBezTo>
                  <a:pt x="82" y="286"/>
                  <a:pt x="82" y="286"/>
                  <a:pt x="82" y="286"/>
                </a:cubicBezTo>
                <a:cubicBezTo>
                  <a:pt x="82" y="283"/>
                  <a:pt x="79" y="282"/>
                  <a:pt x="79" y="279"/>
                </a:cubicBezTo>
                <a:cubicBezTo>
                  <a:pt x="79" y="277"/>
                  <a:pt x="81" y="276"/>
                  <a:pt x="81" y="274"/>
                </a:cubicBezTo>
                <a:cubicBezTo>
                  <a:pt x="81" y="271"/>
                  <a:pt x="79" y="270"/>
                  <a:pt x="78" y="268"/>
                </a:cubicBezTo>
                <a:cubicBezTo>
                  <a:pt x="78" y="264"/>
                  <a:pt x="78" y="262"/>
                  <a:pt x="77" y="259"/>
                </a:cubicBezTo>
                <a:cubicBezTo>
                  <a:pt x="77" y="258"/>
                  <a:pt x="76" y="257"/>
                  <a:pt x="75" y="256"/>
                </a:cubicBezTo>
                <a:cubicBezTo>
                  <a:pt x="74" y="254"/>
                  <a:pt x="75" y="253"/>
                  <a:pt x="75" y="251"/>
                </a:cubicBezTo>
                <a:cubicBezTo>
                  <a:pt x="75" y="248"/>
                  <a:pt x="74" y="247"/>
                  <a:pt x="74" y="245"/>
                </a:cubicBezTo>
                <a:cubicBezTo>
                  <a:pt x="74" y="242"/>
                  <a:pt x="75" y="240"/>
                  <a:pt x="74" y="238"/>
                </a:cubicBezTo>
                <a:cubicBezTo>
                  <a:pt x="71" y="235"/>
                  <a:pt x="63" y="237"/>
                  <a:pt x="63" y="232"/>
                </a:cubicBezTo>
                <a:cubicBezTo>
                  <a:pt x="63" y="229"/>
                  <a:pt x="66" y="229"/>
                  <a:pt x="68" y="227"/>
                </a:cubicBezTo>
                <a:cubicBezTo>
                  <a:pt x="69" y="226"/>
                  <a:pt x="69" y="224"/>
                  <a:pt x="70" y="223"/>
                </a:cubicBezTo>
                <a:cubicBezTo>
                  <a:pt x="72" y="218"/>
                  <a:pt x="73" y="216"/>
                  <a:pt x="73" y="211"/>
                </a:cubicBezTo>
                <a:cubicBezTo>
                  <a:pt x="73" y="209"/>
                  <a:pt x="72" y="208"/>
                  <a:pt x="72" y="205"/>
                </a:cubicBezTo>
                <a:cubicBezTo>
                  <a:pt x="72" y="204"/>
                  <a:pt x="73" y="203"/>
                  <a:pt x="72" y="201"/>
                </a:cubicBezTo>
                <a:cubicBezTo>
                  <a:pt x="70" y="198"/>
                  <a:pt x="67" y="199"/>
                  <a:pt x="65" y="196"/>
                </a:cubicBezTo>
                <a:cubicBezTo>
                  <a:pt x="64" y="194"/>
                  <a:pt x="64" y="192"/>
                  <a:pt x="64" y="189"/>
                </a:cubicBezTo>
                <a:cubicBezTo>
                  <a:pt x="61" y="189"/>
                  <a:pt x="59" y="187"/>
                  <a:pt x="57" y="185"/>
                </a:cubicBezTo>
                <a:cubicBezTo>
                  <a:pt x="54" y="183"/>
                  <a:pt x="52" y="182"/>
                  <a:pt x="50" y="179"/>
                </a:cubicBezTo>
                <a:cubicBezTo>
                  <a:pt x="49" y="180"/>
                  <a:pt x="49" y="180"/>
                  <a:pt x="49" y="180"/>
                </a:cubicBezTo>
                <a:cubicBezTo>
                  <a:pt x="49" y="182"/>
                  <a:pt x="49" y="182"/>
                  <a:pt x="49" y="182"/>
                </a:cubicBezTo>
                <a:cubicBezTo>
                  <a:pt x="50" y="182"/>
                  <a:pt x="50" y="184"/>
                  <a:pt x="52" y="184"/>
                </a:cubicBezTo>
                <a:cubicBezTo>
                  <a:pt x="53" y="190"/>
                  <a:pt x="53" y="190"/>
                  <a:pt x="53" y="190"/>
                </a:cubicBezTo>
                <a:cubicBezTo>
                  <a:pt x="53" y="194"/>
                  <a:pt x="49" y="195"/>
                  <a:pt x="46" y="196"/>
                </a:cubicBezTo>
                <a:cubicBezTo>
                  <a:pt x="42" y="197"/>
                  <a:pt x="40" y="200"/>
                  <a:pt x="36" y="200"/>
                </a:cubicBezTo>
                <a:cubicBezTo>
                  <a:pt x="36" y="200"/>
                  <a:pt x="35" y="200"/>
                  <a:pt x="34" y="200"/>
                </a:cubicBezTo>
                <a:cubicBezTo>
                  <a:pt x="34" y="195"/>
                  <a:pt x="34" y="195"/>
                  <a:pt x="34" y="195"/>
                </a:cubicBezTo>
                <a:cubicBezTo>
                  <a:pt x="34" y="193"/>
                  <a:pt x="35" y="192"/>
                  <a:pt x="35" y="190"/>
                </a:cubicBezTo>
                <a:cubicBezTo>
                  <a:pt x="34" y="187"/>
                  <a:pt x="33" y="184"/>
                  <a:pt x="35" y="182"/>
                </a:cubicBezTo>
                <a:cubicBezTo>
                  <a:pt x="37" y="181"/>
                  <a:pt x="38" y="182"/>
                  <a:pt x="40" y="182"/>
                </a:cubicBezTo>
                <a:cubicBezTo>
                  <a:pt x="42" y="181"/>
                  <a:pt x="43" y="180"/>
                  <a:pt x="45" y="180"/>
                </a:cubicBezTo>
                <a:cubicBezTo>
                  <a:pt x="45" y="178"/>
                  <a:pt x="45" y="178"/>
                  <a:pt x="45" y="178"/>
                </a:cubicBezTo>
                <a:cubicBezTo>
                  <a:pt x="44" y="176"/>
                  <a:pt x="44" y="176"/>
                  <a:pt x="44" y="176"/>
                </a:cubicBezTo>
                <a:cubicBezTo>
                  <a:pt x="41" y="175"/>
                  <a:pt x="40" y="172"/>
                  <a:pt x="37" y="172"/>
                </a:cubicBezTo>
                <a:cubicBezTo>
                  <a:pt x="34" y="172"/>
                  <a:pt x="32" y="174"/>
                  <a:pt x="31" y="177"/>
                </a:cubicBezTo>
                <a:cubicBezTo>
                  <a:pt x="30" y="176"/>
                  <a:pt x="30" y="176"/>
                  <a:pt x="30" y="176"/>
                </a:cubicBezTo>
                <a:cubicBezTo>
                  <a:pt x="28" y="173"/>
                  <a:pt x="27" y="171"/>
                  <a:pt x="26" y="169"/>
                </a:cubicBezTo>
                <a:cubicBezTo>
                  <a:pt x="25" y="167"/>
                  <a:pt x="22" y="167"/>
                  <a:pt x="22" y="165"/>
                </a:cubicBezTo>
                <a:cubicBezTo>
                  <a:pt x="22" y="163"/>
                  <a:pt x="24" y="163"/>
                  <a:pt x="26" y="163"/>
                </a:cubicBezTo>
                <a:cubicBezTo>
                  <a:pt x="29" y="163"/>
                  <a:pt x="30" y="167"/>
                  <a:pt x="33" y="167"/>
                </a:cubicBezTo>
                <a:cubicBezTo>
                  <a:pt x="37" y="167"/>
                  <a:pt x="31" y="163"/>
                  <a:pt x="30" y="162"/>
                </a:cubicBezTo>
                <a:cubicBezTo>
                  <a:pt x="28" y="161"/>
                  <a:pt x="29" y="157"/>
                  <a:pt x="27" y="157"/>
                </a:cubicBezTo>
                <a:cubicBezTo>
                  <a:pt x="25" y="157"/>
                  <a:pt x="24" y="158"/>
                  <a:pt x="22" y="158"/>
                </a:cubicBezTo>
                <a:cubicBezTo>
                  <a:pt x="18" y="158"/>
                  <a:pt x="17" y="155"/>
                  <a:pt x="15" y="152"/>
                </a:cubicBezTo>
                <a:cubicBezTo>
                  <a:pt x="14" y="149"/>
                  <a:pt x="13" y="147"/>
                  <a:pt x="13" y="145"/>
                </a:cubicBezTo>
                <a:cubicBezTo>
                  <a:pt x="13" y="143"/>
                  <a:pt x="15" y="143"/>
                  <a:pt x="15" y="141"/>
                </a:cubicBezTo>
                <a:cubicBezTo>
                  <a:pt x="15" y="139"/>
                  <a:pt x="13" y="138"/>
                  <a:pt x="13" y="136"/>
                </a:cubicBezTo>
                <a:cubicBezTo>
                  <a:pt x="13" y="133"/>
                  <a:pt x="16" y="133"/>
                  <a:pt x="19" y="131"/>
                </a:cubicBezTo>
                <a:cubicBezTo>
                  <a:pt x="21" y="130"/>
                  <a:pt x="23" y="130"/>
                  <a:pt x="23" y="128"/>
                </a:cubicBezTo>
                <a:cubicBezTo>
                  <a:pt x="23" y="126"/>
                  <a:pt x="21" y="126"/>
                  <a:pt x="21" y="125"/>
                </a:cubicBezTo>
                <a:cubicBezTo>
                  <a:pt x="20" y="121"/>
                  <a:pt x="18" y="119"/>
                  <a:pt x="17" y="116"/>
                </a:cubicBezTo>
                <a:cubicBezTo>
                  <a:pt x="15" y="110"/>
                  <a:pt x="15" y="103"/>
                  <a:pt x="10" y="103"/>
                </a:cubicBezTo>
                <a:cubicBezTo>
                  <a:pt x="8" y="103"/>
                  <a:pt x="8" y="103"/>
                  <a:pt x="6" y="103"/>
                </a:cubicBezTo>
                <a:cubicBezTo>
                  <a:pt x="5" y="103"/>
                  <a:pt x="4" y="103"/>
                  <a:pt x="4" y="101"/>
                </a:cubicBezTo>
                <a:cubicBezTo>
                  <a:pt x="4" y="96"/>
                  <a:pt x="4" y="96"/>
                  <a:pt x="4" y="96"/>
                </a:cubicBezTo>
                <a:cubicBezTo>
                  <a:pt x="4" y="95"/>
                  <a:pt x="2" y="95"/>
                  <a:pt x="2" y="94"/>
                </a:cubicBezTo>
                <a:cubicBezTo>
                  <a:pt x="2" y="85"/>
                  <a:pt x="2" y="85"/>
                  <a:pt x="2" y="85"/>
                </a:cubicBezTo>
                <a:cubicBezTo>
                  <a:pt x="2" y="83"/>
                  <a:pt x="1" y="83"/>
                  <a:pt x="1" y="81"/>
                </a:cubicBezTo>
                <a:cubicBezTo>
                  <a:pt x="1" y="75"/>
                  <a:pt x="1" y="75"/>
                  <a:pt x="1" y="75"/>
                </a:cubicBezTo>
                <a:cubicBezTo>
                  <a:pt x="0" y="74"/>
                  <a:pt x="0" y="74"/>
                  <a:pt x="0" y="73"/>
                </a:cubicBezTo>
                <a:cubicBezTo>
                  <a:pt x="0" y="71"/>
                  <a:pt x="1" y="70"/>
                  <a:pt x="3" y="69"/>
                </a:cubicBezTo>
                <a:cubicBezTo>
                  <a:pt x="4" y="68"/>
                  <a:pt x="3" y="67"/>
                  <a:pt x="4" y="66"/>
                </a:cubicBezTo>
                <a:cubicBezTo>
                  <a:pt x="6" y="65"/>
                  <a:pt x="6" y="63"/>
                  <a:pt x="6" y="61"/>
                </a:cubicBezTo>
                <a:cubicBezTo>
                  <a:pt x="6" y="59"/>
                  <a:pt x="6" y="57"/>
                  <a:pt x="5" y="55"/>
                </a:cubicBezTo>
                <a:cubicBezTo>
                  <a:pt x="4" y="54"/>
                  <a:pt x="4" y="54"/>
                  <a:pt x="4" y="53"/>
                </a:cubicBezTo>
                <a:cubicBezTo>
                  <a:pt x="4" y="50"/>
                  <a:pt x="6" y="49"/>
                  <a:pt x="9" y="49"/>
                </a:cubicBezTo>
                <a:cubicBezTo>
                  <a:pt x="9" y="43"/>
                  <a:pt x="9" y="43"/>
                  <a:pt x="9" y="43"/>
                </a:cubicBezTo>
                <a:cubicBezTo>
                  <a:pt x="10" y="42"/>
                  <a:pt x="11" y="40"/>
                  <a:pt x="11" y="39"/>
                </a:cubicBezTo>
                <a:cubicBezTo>
                  <a:pt x="11" y="31"/>
                  <a:pt x="11" y="31"/>
                  <a:pt x="11" y="31"/>
                </a:cubicBezTo>
                <a:cubicBezTo>
                  <a:pt x="11" y="28"/>
                  <a:pt x="13" y="28"/>
                  <a:pt x="15" y="27"/>
                </a:cubicBezTo>
                <a:cubicBezTo>
                  <a:pt x="18" y="25"/>
                  <a:pt x="19" y="24"/>
                  <a:pt x="21" y="22"/>
                </a:cubicBezTo>
                <a:cubicBezTo>
                  <a:pt x="23" y="19"/>
                  <a:pt x="25" y="18"/>
                  <a:pt x="27" y="15"/>
                </a:cubicBezTo>
                <a:cubicBezTo>
                  <a:pt x="28" y="14"/>
                  <a:pt x="27" y="12"/>
                  <a:pt x="27" y="10"/>
                </a:cubicBezTo>
                <a:cubicBezTo>
                  <a:pt x="28" y="6"/>
                  <a:pt x="31" y="3"/>
                  <a:pt x="35" y="1"/>
                </a:cubicBezTo>
                <a:cubicBezTo>
                  <a:pt x="36" y="1"/>
                  <a:pt x="37" y="0"/>
                  <a:pt x="38" y="0"/>
                </a:cubicBezTo>
                <a:cubicBezTo>
                  <a:pt x="38" y="0"/>
                  <a:pt x="38" y="0"/>
                  <a:pt x="38" y="0"/>
                </a:cubicBezTo>
                <a:cubicBezTo>
                  <a:pt x="38" y="1"/>
                  <a:pt x="38" y="2"/>
                  <a:pt x="38" y="3"/>
                </a:cubicBezTo>
                <a:cubicBezTo>
                  <a:pt x="38" y="6"/>
                  <a:pt x="40" y="8"/>
                  <a:pt x="42" y="10"/>
                </a:cubicBezTo>
                <a:cubicBezTo>
                  <a:pt x="43" y="11"/>
                  <a:pt x="45" y="11"/>
                  <a:pt x="46" y="12"/>
                </a:cubicBezTo>
                <a:cubicBezTo>
                  <a:pt x="47" y="14"/>
                  <a:pt x="46" y="16"/>
                  <a:pt x="47" y="18"/>
                </a:cubicBezTo>
                <a:cubicBezTo>
                  <a:pt x="48" y="27"/>
                  <a:pt x="54" y="31"/>
                  <a:pt x="62" y="35"/>
                </a:cubicBezTo>
                <a:cubicBezTo>
                  <a:pt x="67" y="38"/>
                  <a:pt x="68" y="40"/>
                  <a:pt x="72" y="44"/>
                </a:cubicBezTo>
                <a:cubicBezTo>
                  <a:pt x="75" y="47"/>
                  <a:pt x="78" y="47"/>
                  <a:pt x="81" y="49"/>
                </a:cubicBezTo>
                <a:cubicBezTo>
                  <a:pt x="83" y="51"/>
                  <a:pt x="84" y="52"/>
                  <a:pt x="85" y="55"/>
                </a:cubicBezTo>
                <a:cubicBezTo>
                  <a:pt x="85" y="56"/>
                  <a:pt x="85" y="58"/>
                  <a:pt x="86" y="59"/>
                </a:cubicBezTo>
                <a:cubicBezTo>
                  <a:pt x="88" y="60"/>
                  <a:pt x="89" y="60"/>
                  <a:pt x="90" y="61"/>
                </a:cubicBezTo>
                <a:cubicBezTo>
                  <a:pt x="92" y="62"/>
                  <a:pt x="92" y="64"/>
                  <a:pt x="94" y="65"/>
                </a:cubicBezTo>
                <a:cubicBezTo>
                  <a:pt x="97" y="68"/>
                  <a:pt x="100" y="69"/>
                  <a:pt x="105" y="69"/>
                </a:cubicBezTo>
                <a:cubicBezTo>
                  <a:pt x="110" y="69"/>
                  <a:pt x="114" y="67"/>
                  <a:pt x="119" y="64"/>
                </a:cubicBezTo>
                <a:cubicBezTo>
                  <a:pt x="120" y="64"/>
                  <a:pt x="120" y="62"/>
                  <a:pt x="121" y="61"/>
                </a:cubicBezTo>
                <a:cubicBezTo>
                  <a:pt x="127" y="59"/>
                  <a:pt x="131" y="59"/>
                  <a:pt x="137" y="58"/>
                </a:cubicBezTo>
                <a:cubicBezTo>
                  <a:pt x="139" y="57"/>
                  <a:pt x="140" y="56"/>
                  <a:pt x="143" y="56"/>
                </a:cubicBezTo>
                <a:cubicBezTo>
                  <a:pt x="146" y="56"/>
                  <a:pt x="148" y="60"/>
                  <a:pt x="151" y="60"/>
                </a:cubicBezTo>
                <a:cubicBezTo>
                  <a:pt x="158" y="60"/>
                  <a:pt x="158" y="60"/>
                  <a:pt x="158" y="60"/>
                </a:cubicBezTo>
                <a:cubicBezTo>
                  <a:pt x="164" y="60"/>
                  <a:pt x="167" y="61"/>
                  <a:pt x="174" y="61"/>
                </a:cubicBezTo>
                <a:cubicBezTo>
                  <a:pt x="175" y="61"/>
                  <a:pt x="177" y="61"/>
                  <a:pt x="178" y="60"/>
                </a:cubicBezTo>
                <a:cubicBezTo>
                  <a:pt x="179" y="58"/>
                  <a:pt x="178" y="56"/>
                  <a:pt x="180" y="55"/>
                </a:cubicBezTo>
                <a:cubicBezTo>
                  <a:pt x="182" y="54"/>
                  <a:pt x="184" y="54"/>
                  <a:pt x="187" y="53"/>
                </a:cubicBezTo>
                <a:cubicBezTo>
                  <a:pt x="189" y="53"/>
                  <a:pt x="190" y="51"/>
                  <a:pt x="192" y="50"/>
                </a:cubicBezTo>
                <a:cubicBezTo>
                  <a:pt x="196" y="48"/>
                  <a:pt x="199" y="46"/>
                  <a:pt x="199" y="42"/>
                </a:cubicBezTo>
                <a:cubicBezTo>
                  <a:pt x="199" y="39"/>
                  <a:pt x="198" y="38"/>
                  <a:pt x="199" y="35"/>
                </a:cubicBezTo>
                <a:cubicBezTo>
                  <a:pt x="201" y="34"/>
                  <a:pt x="203" y="34"/>
                  <a:pt x="205" y="33"/>
                </a:cubicBezTo>
                <a:cubicBezTo>
                  <a:pt x="206" y="32"/>
                  <a:pt x="206" y="31"/>
                  <a:pt x="207" y="30"/>
                </a:cubicBezTo>
                <a:cubicBezTo>
                  <a:pt x="210" y="28"/>
                  <a:pt x="213" y="29"/>
                  <a:pt x="216" y="29"/>
                </a:cubicBezTo>
                <a:cubicBezTo>
                  <a:pt x="222" y="29"/>
                  <a:pt x="226" y="29"/>
                  <a:pt x="232" y="29"/>
                </a:cubicBezTo>
                <a:cubicBezTo>
                  <a:pt x="237" y="28"/>
                  <a:pt x="240" y="27"/>
                  <a:pt x="244" y="27"/>
                </a:cubicBezTo>
                <a:cubicBezTo>
                  <a:pt x="251" y="27"/>
                  <a:pt x="251" y="35"/>
                  <a:pt x="257" y="36"/>
                </a:cubicBezTo>
                <a:cubicBezTo>
                  <a:pt x="261" y="38"/>
                  <a:pt x="263" y="37"/>
                  <a:pt x="266" y="39"/>
                </a:cubicBezTo>
                <a:cubicBezTo>
                  <a:pt x="269" y="41"/>
                  <a:pt x="270" y="43"/>
                  <a:pt x="273" y="43"/>
                </a:cubicBezTo>
                <a:cubicBezTo>
                  <a:pt x="275" y="43"/>
                  <a:pt x="276" y="42"/>
                  <a:pt x="278" y="42"/>
                </a:cubicBezTo>
                <a:cubicBezTo>
                  <a:pt x="281" y="42"/>
                  <a:pt x="283" y="42"/>
                  <a:pt x="285" y="44"/>
                </a:cubicBezTo>
                <a:cubicBezTo>
                  <a:pt x="287" y="44"/>
                  <a:pt x="287" y="46"/>
                  <a:pt x="289" y="46"/>
                </a:cubicBezTo>
                <a:cubicBezTo>
                  <a:pt x="294" y="46"/>
                  <a:pt x="296" y="43"/>
                  <a:pt x="299" y="40"/>
                </a:cubicBezTo>
                <a:cubicBezTo>
                  <a:pt x="302" y="37"/>
                  <a:pt x="303" y="32"/>
                  <a:pt x="307" y="32"/>
                </a:cubicBezTo>
                <a:cubicBezTo>
                  <a:pt x="316" y="32"/>
                  <a:pt x="316" y="32"/>
                  <a:pt x="316" y="32"/>
                </a:cubicBezTo>
                <a:cubicBezTo>
                  <a:pt x="318" y="32"/>
                  <a:pt x="319" y="32"/>
                  <a:pt x="321" y="32"/>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0" name="Freeform 21"/>
          <p:cNvSpPr>
            <a:spLocks noEditPoints="1"/>
          </p:cNvSpPr>
          <p:nvPr/>
        </p:nvSpPr>
        <p:spPr bwMode="auto">
          <a:xfrm>
            <a:off x="6020700" y="4431992"/>
            <a:ext cx="1147882" cy="502899"/>
          </a:xfrm>
          <a:custGeom>
            <a:avLst/>
            <a:gdLst/>
            <a:ahLst/>
            <a:cxnLst>
              <a:cxn ang="0">
                <a:pos x="378" y="69"/>
              </a:cxn>
              <a:cxn ang="0">
                <a:pos x="369" y="85"/>
              </a:cxn>
              <a:cxn ang="0">
                <a:pos x="328" y="124"/>
              </a:cxn>
              <a:cxn ang="0">
                <a:pos x="288" y="127"/>
              </a:cxn>
              <a:cxn ang="0">
                <a:pos x="282" y="110"/>
              </a:cxn>
              <a:cxn ang="0">
                <a:pos x="300" y="82"/>
              </a:cxn>
              <a:cxn ang="0">
                <a:pos x="345" y="63"/>
              </a:cxn>
              <a:cxn ang="0">
                <a:pos x="371" y="45"/>
              </a:cxn>
              <a:cxn ang="0">
                <a:pos x="182" y="140"/>
              </a:cxn>
              <a:cxn ang="0">
                <a:pos x="22" y="77"/>
              </a:cxn>
              <a:cxn ang="0">
                <a:pos x="8" y="96"/>
              </a:cxn>
              <a:cxn ang="0">
                <a:pos x="58" y="112"/>
              </a:cxn>
              <a:cxn ang="0">
                <a:pos x="93" y="132"/>
              </a:cxn>
              <a:cxn ang="0">
                <a:pos x="115" y="113"/>
              </a:cxn>
              <a:cxn ang="0">
                <a:pos x="75" y="83"/>
              </a:cxn>
              <a:cxn ang="0">
                <a:pos x="41" y="76"/>
              </a:cxn>
              <a:cxn ang="0">
                <a:pos x="236" y="169"/>
              </a:cxn>
              <a:cxn ang="0">
                <a:pos x="273" y="152"/>
              </a:cxn>
              <a:cxn ang="0">
                <a:pos x="271" y="141"/>
              </a:cxn>
              <a:cxn ang="0">
                <a:pos x="254" y="154"/>
              </a:cxn>
              <a:cxn ang="0">
                <a:pos x="344" y="6"/>
              </a:cxn>
              <a:cxn ang="0">
                <a:pos x="339" y="21"/>
              </a:cxn>
              <a:cxn ang="0">
                <a:pos x="376" y="13"/>
              </a:cxn>
              <a:cxn ang="0">
                <a:pos x="241" y="28"/>
              </a:cxn>
              <a:cxn ang="0">
                <a:pos x="253" y="21"/>
              </a:cxn>
              <a:cxn ang="0">
                <a:pos x="249" y="15"/>
              </a:cxn>
              <a:cxn ang="0">
                <a:pos x="267" y="13"/>
              </a:cxn>
              <a:cxn ang="0">
                <a:pos x="290" y="18"/>
              </a:cxn>
              <a:cxn ang="0">
                <a:pos x="283" y="29"/>
              </a:cxn>
              <a:cxn ang="0">
                <a:pos x="262" y="27"/>
              </a:cxn>
              <a:cxn ang="0">
                <a:pos x="272" y="13"/>
              </a:cxn>
              <a:cxn ang="0">
                <a:pos x="278" y="15"/>
              </a:cxn>
              <a:cxn ang="0">
                <a:pos x="324" y="6"/>
              </a:cxn>
              <a:cxn ang="0">
                <a:pos x="310" y="23"/>
              </a:cxn>
              <a:cxn ang="0">
                <a:pos x="309" y="14"/>
              </a:cxn>
              <a:cxn ang="0">
                <a:pos x="237" y="31"/>
              </a:cxn>
              <a:cxn ang="0">
                <a:pos x="197" y="38"/>
              </a:cxn>
              <a:cxn ang="0">
                <a:pos x="156" y="44"/>
              </a:cxn>
              <a:cxn ang="0">
                <a:pos x="119" y="47"/>
              </a:cxn>
              <a:cxn ang="0">
                <a:pos x="83" y="44"/>
              </a:cxn>
              <a:cxn ang="0">
                <a:pos x="61" y="47"/>
              </a:cxn>
              <a:cxn ang="0">
                <a:pos x="60" y="22"/>
              </a:cxn>
              <a:cxn ang="0">
                <a:pos x="91" y="9"/>
              </a:cxn>
              <a:cxn ang="0">
                <a:pos x="112" y="16"/>
              </a:cxn>
              <a:cxn ang="0">
                <a:pos x="145" y="25"/>
              </a:cxn>
              <a:cxn ang="0">
                <a:pos x="179" y="25"/>
              </a:cxn>
              <a:cxn ang="0">
                <a:pos x="224" y="19"/>
              </a:cxn>
              <a:cxn ang="0">
                <a:pos x="233" y="7"/>
              </a:cxn>
              <a:cxn ang="0">
                <a:pos x="244" y="15"/>
              </a:cxn>
              <a:cxn ang="0">
                <a:pos x="237" y="31"/>
              </a:cxn>
              <a:cxn ang="0">
                <a:pos x="30" y="39"/>
              </a:cxn>
              <a:cxn ang="0">
                <a:pos x="34" y="23"/>
              </a:cxn>
            </a:cxnLst>
            <a:rect l="0" t="0" r="r" b="b"/>
            <a:pathLst>
              <a:path w="387" h="169">
                <a:moveTo>
                  <a:pt x="371" y="45"/>
                </a:moveTo>
                <a:cubicBezTo>
                  <a:pt x="371" y="48"/>
                  <a:pt x="373" y="51"/>
                  <a:pt x="375" y="51"/>
                </a:cubicBezTo>
                <a:cubicBezTo>
                  <a:pt x="386" y="51"/>
                  <a:pt x="386" y="51"/>
                  <a:pt x="386" y="51"/>
                </a:cubicBezTo>
                <a:cubicBezTo>
                  <a:pt x="386" y="52"/>
                  <a:pt x="387" y="53"/>
                  <a:pt x="387" y="54"/>
                </a:cubicBezTo>
                <a:cubicBezTo>
                  <a:pt x="387" y="61"/>
                  <a:pt x="378" y="63"/>
                  <a:pt x="378" y="69"/>
                </a:cubicBezTo>
                <a:cubicBezTo>
                  <a:pt x="378" y="73"/>
                  <a:pt x="380" y="75"/>
                  <a:pt x="381" y="79"/>
                </a:cubicBezTo>
                <a:cubicBezTo>
                  <a:pt x="381" y="79"/>
                  <a:pt x="381" y="79"/>
                  <a:pt x="381" y="79"/>
                </a:cubicBezTo>
                <a:cubicBezTo>
                  <a:pt x="381" y="79"/>
                  <a:pt x="380" y="80"/>
                  <a:pt x="380" y="81"/>
                </a:cubicBezTo>
                <a:cubicBezTo>
                  <a:pt x="378" y="82"/>
                  <a:pt x="376" y="81"/>
                  <a:pt x="373" y="82"/>
                </a:cubicBezTo>
                <a:cubicBezTo>
                  <a:pt x="371" y="82"/>
                  <a:pt x="371" y="84"/>
                  <a:pt x="369" y="85"/>
                </a:cubicBezTo>
                <a:cubicBezTo>
                  <a:pt x="367" y="88"/>
                  <a:pt x="368" y="91"/>
                  <a:pt x="366" y="93"/>
                </a:cubicBezTo>
                <a:cubicBezTo>
                  <a:pt x="361" y="97"/>
                  <a:pt x="357" y="98"/>
                  <a:pt x="355" y="104"/>
                </a:cubicBezTo>
                <a:cubicBezTo>
                  <a:pt x="350" y="108"/>
                  <a:pt x="346" y="110"/>
                  <a:pt x="342" y="115"/>
                </a:cubicBezTo>
                <a:cubicBezTo>
                  <a:pt x="340" y="116"/>
                  <a:pt x="340" y="117"/>
                  <a:pt x="339" y="119"/>
                </a:cubicBezTo>
                <a:cubicBezTo>
                  <a:pt x="337" y="123"/>
                  <a:pt x="333" y="124"/>
                  <a:pt x="328" y="124"/>
                </a:cubicBezTo>
                <a:cubicBezTo>
                  <a:pt x="325" y="124"/>
                  <a:pt x="323" y="124"/>
                  <a:pt x="320" y="124"/>
                </a:cubicBezTo>
                <a:cubicBezTo>
                  <a:pt x="312" y="124"/>
                  <a:pt x="311" y="133"/>
                  <a:pt x="303" y="133"/>
                </a:cubicBezTo>
                <a:cubicBezTo>
                  <a:pt x="301" y="133"/>
                  <a:pt x="300" y="132"/>
                  <a:pt x="298" y="132"/>
                </a:cubicBezTo>
                <a:cubicBezTo>
                  <a:pt x="296" y="132"/>
                  <a:pt x="294" y="133"/>
                  <a:pt x="293" y="132"/>
                </a:cubicBezTo>
                <a:cubicBezTo>
                  <a:pt x="291" y="130"/>
                  <a:pt x="291" y="128"/>
                  <a:pt x="288" y="127"/>
                </a:cubicBezTo>
                <a:cubicBezTo>
                  <a:pt x="281" y="128"/>
                  <a:pt x="281" y="128"/>
                  <a:pt x="281" y="128"/>
                </a:cubicBezTo>
                <a:cubicBezTo>
                  <a:pt x="278" y="128"/>
                  <a:pt x="276" y="128"/>
                  <a:pt x="274" y="128"/>
                </a:cubicBezTo>
                <a:cubicBezTo>
                  <a:pt x="270" y="128"/>
                  <a:pt x="270" y="134"/>
                  <a:pt x="266" y="134"/>
                </a:cubicBezTo>
                <a:cubicBezTo>
                  <a:pt x="267" y="127"/>
                  <a:pt x="270" y="124"/>
                  <a:pt x="275" y="120"/>
                </a:cubicBezTo>
                <a:cubicBezTo>
                  <a:pt x="278" y="116"/>
                  <a:pt x="279" y="114"/>
                  <a:pt x="282" y="110"/>
                </a:cubicBezTo>
                <a:cubicBezTo>
                  <a:pt x="283" y="108"/>
                  <a:pt x="286" y="107"/>
                  <a:pt x="286" y="105"/>
                </a:cubicBezTo>
                <a:cubicBezTo>
                  <a:pt x="286" y="104"/>
                  <a:pt x="285" y="103"/>
                  <a:pt x="285" y="102"/>
                </a:cubicBezTo>
                <a:cubicBezTo>
                  <a:pt x="285" y="101"/>
                  <a:pt x="287" y="101"/>
                  <a:pt x="287" y="100"/>
                </a:cubicBezTo>
                <a:cubicBezTo>
                  <a:pt x="287" y="93"/>
                  <a:pt x="287" y="93"/>
                  <a:pt x="287" y="93"/>
                </a:cubicBezTo>
                <a:cubicBezTo>
                  <a:pt x="292" y="89"/>
                  <a:pt x="295" y="87"/>
                  <a:pt x="300" y="82"/>
                </a:cubicBezTo>
                <a:cubicBezTo>
                  <a:pt x="303" y="80"/>
                  <a:pt x="302" y="77"/>
                  <a:pt x="305" y="76"/>
                </a:cubicBezTo>
                <a:cubicBezTo>
                  <a:pt x="308" y="74"/>
                  <a:pt x="310" y="76"/>
                  <a:pt x="313" y="75"/>
                </a:cubicBezTo>
                <a:cubicBezTo>
                  <a:pt x="315" y="74"/>
                  <a:pt x="316" y="72"/>
                  <a:pt x="318" y="71"/>
                </a:cubicBezTo>
                <a:cubicBezTo>
                  <a:pt x="322" y="69"/>
                  <a:pt x="325" y="67"/>
                  <a:pt x="330" y="66"/>
                </a:cubicBezTo>
                <a:cubicBezTo>
                  <a:pt x="336" y="66"/>
                  <a:pt x="340" y="66"/>
                  <a:pt x="345" y="63"/>
                </a:cubicBezTo>
                <a:cubicBezTo>
                  <a:pt x="348" y="61"/>
                  <a:pt x="349" y="58"/>
                  <a:pt x="353" y="57"/>
                </a:cubicBezTo>
                <a:cubicBezTo>
                  <a:pt x="354" y="57"/>
                  <a:pt x="354" y="57"/>
                  <a:pt x="354" y="57"/>
                </a:cubicBezTo>
                <a:cubicBezTo>
                  <a:pt x="361" y="57"/>
                  <a:pt x="364" y="52"/>
                  <a:pt x="369" y="47"/>
                </a:cubicBezTo>
                <a:cubicBezTo>
                  <a:pt x="370" y="47"/>
                  <a:pt x="370" y="46"/>
                  <a:pt x="371" y="45"/>
                </a:cubicBezTo>
                <a:cubicBezTo>
                  <a:pt x="371" y="45"/>
                  <a:pt x="371" y="45"/>
                  <a:pt x="371" y="45"/>
                </a:cubicBezTo>
                <a:close/>
                <a:moveTo>
                  <a:pt x="173" y="149"/>
                </a:moveTo>
                <a:cubicBezTo>
                  <a:pt x="175" y="149"/>
                  <a:pt x="175" y="151"/>
                  <a:pt x="177" y="151"/>
                </a:cubicBezTo>
                <a:cubicBezTo>
                  <a:pt x="179" y="151"/>
                  <a:pt x="180" y="149"/>
                  <a:pt x="181" y="148"/>
                </a:cubicBezTo>
                <a:cubicBezTo>
                  <a:pt x="183" y="146"/>
                  <a:pt x="186" y="145"/>
                  <a:pt x="186" y="143"/>
                </a:cubicBezTo>
                <a:cubicBezTo>
                  <a:pt x="186" y="141"/>
                  <a:pt x="184" y="140"/>
                  <a:pt x="182" y="140"/>
                </a:cubicBezTo>
                <a:cubicBezTo>
                  <a:pt x="181" y="140"/>
                  <a:pt x="180" y="139"/>
                  <a:pt x="179" y="139"/>
                </a:cubicBezTo>
                <a:cubicBezTo>
                  <a:pt x="177" y="139"/>
                  <a:pt x="177" y="142"/>
                  <a:pt x="175" y="144"/>
                </a:cubicBezTo>
                <a:cubicBezTo>
                  <a:pt x="169" y="148"/>
                  <a:pt x="165" y="146"/>
                  <a:pt x="173" y="149"/>
                </a:cubicBezTo>
                <a:close/>
                <a:moveTo>
                  <a:pt x="25" y="77"/>
                </a:moveTo>
                <a:cubicBezTo>
                  <a:pt x="24" y="77"/>
                  <a:pt x="24" y="77"/>
                  <a:pt x="22" y="77"/>
                </a:cubicBezTo>
                <a:cubicBezTo>
                  <a:pt x="20" y="77"/>
                  <a:pt x="18" y="77"/>
                  <a:pt x="16" y="78"/>
                </a:cubicBezTo>
                <a:cubicBezTo>
                  <a:pt x="12" y="80"/>
                  <a:pt x="9" y="80"/>
                  <a:pt x="5" y="83"/>
                </a:cubicBezTo>
                <a:cubicBezTo>
                  <a:pt x="3" y="85"/>
                  <a:pt x="0" y="86"/>
                  <a:pt x="0" y="89"/>
                </a:cubicBezTo>
                <a:cubicBezTo>
                  <a:pt x="0" y="91"/>
                  <a:pt x="2" y="92"/>
                  <a:pt x="4" y="93"/>
                </a:cubicBezTo>
                <a:cubicBezTo>
                  <a:pt x="5" y="94"/>
                  <a:pt x="6" y="95"/>
                  <a:pt x="8" y="96"/>
                </a:cubicBezTo>
                <a:cubicBezTo>
                  <a:pt x="9" y="96"/>
                  <a:pt x="10" y="96"/>
                  <a:pt x="11" y="96"/>
                </a:cubicBezTo>
                <a:cubicBezTo>
                  <a:pt x="13" y="97"/>
                  <a:pt x="14" y="99"/>
                  <a:pt x="16" y="99"/>
                </a:cubicBezTo>
                <a:cubicBezTo>
                  <a:pt x="22" y="101"/>
                  <a:pt x="26" y="101"/>
                  <a:pt x="33" y="101"/>
                </a:cubicBezTo>
                <a:cubicBezTo>
                  <a:pt x="40" y="102"/>
                  <a:pt x="44" y="104"/>
                  <a:pt x="50" y="106"/>
                </a:cubicBezTo>
                <a:cubicBezTo>
                  <a:pt x="54" y="108"/>
                  <a:pt x="55" y="110"/>
                  <a:pt x="58" y="112"/>
                </a:cubicBezTo>
                <a:cubicBezTo>
                  <a:pt x="60" y="113"/>
                  <a:pt x="62" y="112"/>
                  <a:pt x="64" y="113"/>
                </a:cubicBezTo>
                <a:cubicBezTo>
                  <a:pt x="65" y="113"/>
                  <a:pt x="66" y="113"/>
                  <a:pt x="66" y="114"/>
                </a:cubicBezTo>
                <a:cubicBezTo>
                  <a:pt x="66" y="117"/>
                  <a:pt x="66" y="117"/>
                  <a:pt x="66" y="117"/>
                </a:cubicBezTo>
                <a:cubicBezTo>
                  <a:pt x="66" y="123"/>
                  <a:pt x="72" y="127"/>
                  <a:pt x="79" y="128"/>
                </a:cubicBezTo>
                <a:cubicBezTo>
                  <a:pt x="84" y="129"/>
                  <a:pt x="88" y="128"/>
                  <a:pt x="93" y="132"/>
                </a:cubicBezTo>
                <a:cubicBezTo>
                  <a:pt x="94" y="131"/>
                  <a:pt x="94" y="130"/>
                  <a:pt x="96" y="129"/>
                </a:cubicBezTo>
                <a:cubicBezTo>
                  <a:pt x="99" y="127"/>
                  <a:pt x="101" y="129"/>
                  <a:pt x="104" y="128"/>
                </a:cubicBezTo>
                <a:cubicBezTo>
                  <a:pt x="108" y="127"/>
                  <a:pt x="110" y="124"/>
                  <a:pt x="112" y="121"/>
                </a:cubicBezTo>
                <a:cubicBezTo>
                  <a:pt x="114" y="118"/>
                  <a:pt x="116" y="117"/>
                  <a:pt x="116" y="114"/>
                </a:cubicBezTo>
                <a:cubicBezTo>
                  <a:pt x="116" y="113"/>
                  <a:pt x="115" y="114"/>
                  <a:pt x="115" y="113"/>
                </a:cubicBezTo>
                <a:cubicBezTo>
                  <a:pt x="114" y="110"/>
                  <a:pt x="112" y="109"/>
                  <a:pt x="109" y="108"/>
                </a:cubicBezTo>
                <a:cubicBezTo>
                  <a:pt x="106" y="106"/>
                  <a:pt x="106" y="104"/>
                  <a:pt x="104" y="102"/>
                </a:cubicBezTo>
                <a:cubicBezTo>
                  <a:pt x="102" y="99"/>
                  <a:pt x="100" y="99"/>
                  <a:pt x="98" y="98"/>
                </a:cubicBezTo>
                <a:cubicBezTo>
                  <a:pt x="94" y="95"/>
                  <a:pt x="92" y="93"/>
                  <a:pt x="89" y="91"/>
                </a:cubicBezTo>
                <a:cubicBezTo>
                  <a:pt x="83" y="88"/>
                  <a:pt x="81" y="84"/>
                  <a:pt x="75" y="83"/>
                </a:cubicBezTo>
                <a:cubicBezTo>
                  <a:pt x="72" y="82"/>
                  <a:pt x="70" y="81"/>
                  <a:pt x="67" y="79"/>
                </a:cubicBezTo>
                <a:cubicBezTo>
                  <a:pt x="65" y="77"/>
                  <a:pt x="64" y="74"/>
                  <a:pt x="61" y="74"/>
                </a:cubicBezTo>
                <a:cubicBezTo>
                  <a:pt x="59" y="74"/>
                  <a:pt x="59" y="76"/>
                  <a:pt x="57" y="76"/>
                </a:cubicBezTo>
                <a:cubicBezTo>
                  <a:pt x="54" y="77"/>
                  <a:pt x="53" y="78"/>
                  <a:pt x="50" y="78"/>
                </a:cubicBezTo>
                <a:cubicBezTo>
                  <a:pt x="46" y="78"/>
                  <a:pt x="45" y="76"/>
                  <a:pt x="41" y="76"/>
                </a:cubicBezTo>
                <a:cubicBezTo>
                  <a:pt x="38" y="76"/>
                  <a:pt x="37" y="77"/>
                  <a:pt x="34" y="77"/>
                </a:cubicBezTo>
                <a:cubicBezTo>
                  <a:pt x="33" y="77"/>
                  <a:pt x="32" y="76"/>
                  <a:pt x="32" y="76"/>
                </a:cubicBezTo>
                <a:cubicBezTo>
                  <a:pt x="29" y="76"/>
                  <a:pt x="28" y="77"/>
                  <a:pt x="25" y="77"/>
                </a:cubicBezTo>
                <a:close/>
                <a:moveTo>
                  <a:pt x="236" y="163"/>
                </a:moveTo>
                <a:cubicBezTo>
                  <a:pt x="236" y="166"/>
                  <a:pt x="237" y="167"/>
                  <a:pt x="236" y="169"/>
                </a:cubicBezTo>
                <a:cubicBezTo>
                  <a:pt x="237" y="169"/>
                  <a:pt x="237" y="169"/>
                  <a:pt x="238" y="169"/>
                </a:cubicBezTo>
                <a:cubicBezTo>
                  <a:pt x="240" y="169"/>
                  <a:pt x="242" y="168"/>
                  <a:pt x="244" y="167"/>
                </a:cubicBezTo>
                <a:cubicBezTo>
                  <a:pt x="248" y="164"/>
                  <a:pt x="251" y="164"/>
                  <a:pt x="256" y="164"/>
                </a:cubicBezTo>
                <a:cubicBezTo>
                  <a:pt x="261" y="164"/>
                  <a:pt x="261" y="158"/>
                  <a:pt x="265" y="157"/>
                </a:cubicBezTo>
                <a:cubicBezTo>
                  <a:pt x="268" y="156"/>
                  <a:pt x="271" y="155"/>
                  <a:pt x="273" y="152"/>
                </a:cubicBezTo>
                <a:cubicBezTo>
                  <a:pt x="273" y="151"/>
                  <a:pt x="273" y="151"/>
                  <a:pt x="273" y="151"/>
                </a:cubicBezTo>
                <a:cubicBezTo>
                  <a:pt x="271" y="151"/>
                  <a:pt x="270" y="150"/>
                  <a:pt x="269" y="150"/>
                </a:cubicBezTo>
                <a:cubicBezTo>
                  <a:pt x="269" y="149"/>
                  <a:pt x="268" y="148"/>
                  <a:pt x="268" y="147"/>
                </a:cubicBezTo>
                <a:cubicBezTo>
                  <a:pt x="268" y="145"/>
                  <a:pt x="271" y="145"/>
                  <a:pt x="271" y="143"/>
                </a:cubicBezTo>
                <a:cubicBezTo>
                  <a:pt x="271" y="141"/>
                  <a:pt x="271" y="141"/>
                  <a:pt x="271" y="141"/>
                </a:cubicBezTo>
                <a:cubicBezTo>
                  <a:pt x="269" y="141"/>
                  <a:pt x="269" y="141"/>
                  <a:pt x="269" y="141"/>
                </a:cubicBezTo>
                <a:cubicBezTo>
                  <a:pt x="268" y="141"/>
                  <a:pt x="268" y="143"/>
                  <a:pt x="266" y="143"/>
                </a:cubicBezTo>
                <a:cubicBezTo>
                  <a:pt x="265" y="144"/>
                  <a:pt x="264" y="145"/>
                  <a:pt x="262" y="145"/>
                </a:cubicBezTo>
                <a:cubicBezTo>
                  <a:pt x="260" y="146"/>
                  <a:pt x="260" y="148"/>
                  <a:pt x="258" y="149"/>
                </a:cubicBezTo>
                <a:cubicBezTo>
                  <a:pt x="256" y="151"/>
                  <a:pt x="256" y="153"/>
                  <a:pt x="254" y="154"/>
                </a:cubicBezTo>
                <a:cubicBezTo>
                  <a:pt x="251" y="155"/>
                  <a:pt x="250" y="156"/>
                  <a:pt x="248" y="157"/>
                </a:cubicBezTo>
                <a:cubicBezTo>
                  <a:pt x="243" y="159"/>
                  <a:pt x="236" y="158"/>
                  <a:pt x="236" y="163"/>
                </a:cubicBezTo>
                <a:close/>
                <a:moveTo>
                  <a:pt x="354" y="5"/>
                </a:moveTo>
                <a:cubicBezTo>
                  <a:pt x="353" y="5"/>
                  <a:pt x="353" y="5"/>
                  <a:pt x="352" y="5"/>
                </a:cubicBezTo>
                <a:cubicBezTo>
                  <a:pt x="349" y="5"/>
                  <a:pt x="347" y="6"/>
                  <a:pt x="344" y="6"/>
                </a:cubicBezTo>
                <a:cubicBezTo>
                  <a:pt x="341" y="6"/>
                  <a:pt x="340" y="2"/>
                  <a:pt x="337" y="2"/>
                </a:cubicBezTo>
                <a:cubicBezTo>
                  <a:pt x="336" y="2"/>
                  <a:pt x="336" y="4"/>
                  <a:pt x="335" y="5"/>
                </a:cubicBezTo>
                <a:cubicBezTo>
                  <a:pt x="334" y="6"/>
                  <a:pt x="331" y="10"/>
                  <a:pt x="334" y="10"/>
                </a:cubicBezTo>
                <a:cubicBezTo>
                  <a:pt x="343" y="10"/>
                  <a:pt x="320" y="23"/>
                  <a:pt x="332" y="23"/>
                </a:cubicBezTo>
                <a:cubicBezTo>
                  <a:pt x="335" y="23"/>
                  <a:pt x="336" y="21"/>
                  <a:pt x="339" y="21"/>
                </a:cubicBezTo>
                <a:cubicBezTo>
                  <a:pt x="340" y="21"/>
                  <a:pt x="340" y="22"/>
                  <a:pt x="341" y="22"/>
                </a:cubicBezTo>
                <a:cubicBezTo>
                  <a:pt x="345" y="22"/>
                  <a:pt x="345" y="18"/>
                  <a:pt x="349" y="18"/>
                </a:cubicBezTo>
                <a:cubicBezTo>
                  <a:pt x="351" y="18"/>
                  <a:pt x="352" y="19"/>
                  <a:pt x="354" y="19"/>
                </a:cubicBezTo>
                <a:cubicBezTo>
                  <a:pt x="363" y="19"/>
                  <a:pt x="367" y="14"/>
                  <a:pt x="376" y="14"/>
                </a:cubicBezTo>
                <a:cubicBezTo>
                  <a:pt x="376" y="14"/>
                  <a:pt x="376" y="13"/>
                  <a:pt x="376" y="13"/>
                </a:cubicBezTo>
                <a:cubicBezTo>
                  <a:pt x="376" y="9"/>
                  <a:pt x="375" y="4"/>
                  <a:pt x="372" y="4"/>
                </a:cubicBezTo>
                <a:cubicBezTo>
                  <a:pt x="369" y="4"/>
                  <a:pt x="368" y="5"/>
                  <a:pt x="365" y="5"/>
                </a:cubicBezTo>
                <a:cubicBezTo>
                  <a:pt x="362" y="5"/>
                  <a:pt x="361" y="4"/>
                  <a:pt x="359" y="4"/>
                </a:cubicBezTo>
                <a:cubicBezTo>
                  <a:pt x="357" y="4"/>
                  <a:pt x="356" y="5"/>
                  <a:pt x="354" y="5"/>
                </a:cubicBezTo>
                <a:close/>
                <a:moveTo>
                  <a:pt x="241" y="28"/>
                </a:moveTo>
                <a:cubicBezTo>
                  <a:pt x="241" y="29"/>
                  <a:pt x="242" y="30"/>
                  <a:pt x="242" y="31"/>
                </a:cubicBezTo>
                <a:cubicBezTo>
                  <a:pt x="244" y="30"/>
                  <a:pt x="244" y="28"/>
                  <a:pt x="247" y="26"/>
                </a:cubicBezTo>
                <a:cubicBezTo>
                  <a:pt x="250" y="24"/>
                  <a:pt x="254" y="25"/>
                  <a:pt x="256" y="22"/>
                </a:cubicBezTo>
                <a:cubicBezTo>
                  <a:pt x="256" y="21"/>
                  <a:pt x="256" y="21"/>
                  <a:pt x="256" y="21"/>
                </a:cubicBezTo>
                <a:cubicBezTo>
                  <a:pt x="253" y="21"/>
                  <a:pt x="253" y="21"/>
                  <a:pt x="253" y="21"/>
                </a:cubicBezTo>
                <a:cubicBezTo>
                  <a:pt x="249" y="21"/>
                  <a:pt x="247" y="21"/>
                  <a:pt x="245" y="24"/>
                </a:cubicBezTo>
                <a:cubicBezTo>
                  <a:pt x="243" y="25"/>
                  <a:pt x="241" y="25"/>
                  <a:pt x="241" y="28"/>
                </a:cubicBezTo>
                <a:close/>
                <a:moveTo>
                  <a:pt x="260" y="8"/>
                </a:moveTo>
                <a:cubicBezTo>
                  <a:pt x="256" y="10"/>
                  <a:pt x="254" y="11"/>
                  <a:pt x="251" y="13"/>
                </a:cubicBezTo>
                <a:cubicBezTo>
                  <a:pt x="250" y="14"/>
                  <a:pt x="249" y="14"/>
                  <a:pt x="249" y="15"/>
                </a:cubicBezTo>
                <a:cubicBezTo>
                  <a:pt x="249" y="18"/>
                  <a:pt x="249" y="18"/>
                  <a:pt x="249" y="18"/>
                </a:cubicBezTo>
                <a:cubicBezTo>
                  <a:pt x="255" y="18"/>
                  <a:pt x="255" y="18"/>
                  <a:pt x="255" y="18"/>
                </a:cubicBezTo>
                <a:cubicBezTo>
                  <a:pt x="256" y="18"/>
                  <a:pt x="256" y="18"/>
                  <a:pt x="257" y="18"/>
                </a:cubicBezTo>
                <a:cubicBezTo>
                  <a:pt x="258" y="18"/>
                  <a:pt x="259" y="19"/>
                  <a:pt x="261" y="19"/>
                </a:cubicBezTo>
                <a:cubicBezTo>
                  <a:pt x="264" y="19"/>
                  <a:pt x="267" y="16"/>
                  <a:pt x="267" y="13"/>
                </a:cubicBezTo>
                <a:cubicBezTo>
                  <a:pt x="267" y="10"/>
                  <a:pt x="262" y="11"/>
                  <a:pt x="260" y="8"/>
                </a:cubicBezTo>
                <a:close/>
                <a:moveTo>
                  <a:pt x="294" y="6"/>
                </a:moveTo>
                <a:cubicBezTo>
                  <a:pt x="297" y="8"/>
                  <a:pt x="299" y="8"/>
                  <a:pt x="302" y="8"/>
                </a:cubicBezTo>
                <a:cubicBezTo>
                  <a:pt x="301" y="12"/>
                  <a:pt x="297" y="12"/>
                  <a:pt x="294" y="14"/>
                </a:cubicBezTo>
                <a:cubicBezTo>
                  <a:pt x="292" y="15"/>
                  <a:pt x="291" y="16"/>
                  <a:pt x="290" y="18"/>
                </a:cubicBezTo>
                <a:cubicBezTo>
                  <a:pt x="289" y="19"/>
                  <a:pt x="290" y="22"/>
                  <a:pt x="288" y="22"/>
                </a:cubicBezTo>
                <a:cubicBezTo>
                  <a:pt x="287" y="22"/>
                  <a:pt x="287" y="20"/>
                  <a:pt x="285" y="20"/>
                </a:cubicBezTo>
                <a:cubicBezTo>
                  <a:pt x="284" y="20"/>
                  <a:pt x="283" y="21"/>
                  <a:pt x="281" y="22"/>
                </a:cubicBezTo>
                <a:cubicBezTo>
                  <a:pt x="282" y="24"/>
                  <a:pt x="284" y="25"/>
                  <a:pt x="284" y="27"/>
                </a:cubicBezTo>
                <a:cubicBezTo>
                  <a:pt x="284" y="28"/>
                  <a:pt x="283" y="28"/>
                  <a:pt x="283" y="29"/>
                </a:cubicBezTo>
                <a:cubicBezTo>
                  <a:pt x="282" y="29"/>
                  <a:pt x="282" y="29"/>
                  <a:pt x="282" y="29"/>
                </a:cubicBezTo>
                <a:cubicBezTo>
                  <a:pt x="277" y="27"/>
                  <a:pt x="277" y="27"/>
                  <a:pt x="277" y="27"/>
                </a:cubicBezTo>
                <a:cubicBezTo>
                  <a:pt x="275" y="28"/>
                  <a:pt x="274" y="30"/>
                  <a:pt x="272" y="30"/>
                </a:cubicBezTo>
                <a:cubicBezTo>
                  <a:pt x="270" y="30"/>
                  <a:pt x="269" y="28"/>
                  <a:pt x="268" y="28"/>
                </a:cubicBezTo>
                <a:cubicBezTo>
                  <a:pt x="266" y="27"/>
                  <a:pt x="264" y="27"/>
                  <a:pt x="262" y="27"/>
                </a:cubicBezTo>
                <a:cubicBezTo>
                  <a:pt x="262" y="24"/>
                  <a:pt x="265" y="24"/>
                  <a:pt x="266" y="22"/>
                </a:cubicBezTo>
                <a:cubicBezTo>
                  <a:pt x="266" y="22"/>
                  <a:pt x="266" y="21"/>
                  <a:pt x="266" y="20"/>
                </a:cubicBezTo>
                <a:cubicBezTo>
                  <a:pt x="269" y="17"/>
                  <a:pt x="272" y="17"/>
                  <a:pt x="276" y="17"/>
                </a:cubicBezTo>
                <a:cubicBezTo>
                  <a:pt x="276" y="14"/>
                  <a:pt x="276" y="14"/>
                  <a:pt x="276" y="14"/>
                </a:cubicBezTo>
                <a:cubicBezTo>
                  <a:pt x="274" y="14"/>
                  <a:pt x="272" y="14"/>
                  <a:pt x="272" y="13"/>
                </a:cubicBezTo>
                <a:cubicBezTo>
                  <a:pt x="272" y="12"/>
                  <a:pt x="272" y="12"/>
                  <a:pt x="273" y="11"/>
                </a:cubicBezTo>
                <a:cubicBezTo>
                  <a:pt x="275" y="11"/>
                  <a:pt x="276" y="11"/>
                  <a:pt x="278" y="10"/>
                </a:cubicBezTo>
                <a:cubicBezTo>
                  <a:pt x="279" y="10"/>
                  <a:pt x="279" y="8"/>
                  <a:pt x="280" y="8"/>
                </a:cubicBezTo>
                <a:cubicBezTo>
                  <a:pt x="281" y="8"/>
                  <a:pt x="281" y="9"/>
                  <a:pt x="281" y="9"/>
                </a:cubicBezTo>
                <a:cubicBezTo>
                  <a:pt x="281" y="12"/>
                  <a:pt x="278" y="12"/>
                  <a:pt x="278" y="15"/>
                </a:cubicBezTo>
                <a:cubicBezTo>
                  <a:pt x="278" y="16"/>
                  <a:pt x="279" y="18"/>
                  <a:pt x="281" y="18"/>
                </a:cubicBezTo>
                <a:cubicBezTo>
                  <a:pt x="285" y="18"/>
                  <a:pt x="284" y="12"/>
                  <a:pt x="286" y="9"/>
                </a:cubicBezTo>
                <a:cubicBezTo>
                  <a:pt x="287" y="9"/>
                  <a:pt x="287" y="10"/>
                  <a:pt x="287" y="10"/>
                </a:cubicBezTo>
                <a:cubicBezTo>
                  <a:pt x="290" y="10"/>
                  <a:pt x="291" y="7"/>
                  <a:pt x="294" y="6"/>
                </a:cubicBezTo>
                <a:close/>
                <a:moveTo>
                  <a:pt x="324" y="6"/>
                </a:moveTo>
                <a:cubicBezTo>
                  <a:pt x="325" y="10"/>
                  <a:pt x="324" y="13"/>
                  <a:pt x="322" y="16"/>
                </a:cubicBezTo>
                <a:cubicBezTo>
                  <a:pt x="321" y="19"/>
                  <a:pt x="321" y="20"/>
                  <a:pt x="319" y="22"/>
                </a:cubicBezTo>
                <a:cubicBezTo>
                  <a:pt x="317" y="25"/>
                  <a:pt x="317" y="28"/>
                  <a:pt x="314" y="28"/>
                </a:cubicBezTo>
                <a:cubicBezTo>
                  <a:pt x="313" y="28"/>
                  <a:pt x="313" y="28"/>
                  <a:pt x="312" y="28"/>
                </a:cubicBezTo>
                <a:cubicBezTo>
                  <a:pt x="312" y="26"/>
                  <a:pt x="311" y="24"/>
                  <a:pt x="310" y="23"/>
                </a:cubicBezTo>
                <a:cubicBezTo>
                  <a:pt x="309" y="22"/>
                  <a:pt x="309" y="20"/>
                  <a:pt x="308" y="20"/>
                </a:cubicBezTo>
                <a:cubicBezTo>
                  <a:pt x="307" y="20"/>
                  <a:pt x="306" y="21"/>
                  <a:pt x="305" y="21"/>
                </a:cubicBezTo>
                <a:cubicBezTo>
                  <a:pt x="304" y="21"/>
                  <a:pt x="304" y="21"/>
                  <a:pt x="303" y="21"/>
                </a:cubicBezTo>
                <a:cubicBezTo>
                  <a:pt x="304" y="19"/>
                  <a:pt x="305" y="18"/>
                  <a:pt x="306" y="17"/>
                </a:cubicBezTo>
                <a:cubicBezTo>
                  <a:pt x="307" y="16"/>
                  <a:pt x="307" y="14"/>
                  <a:pt x="309" y="14"/>
                </a:cubicBezTo>
                <a:cubicBezTo>
                  <a:pt x="311" y="14"/>
                  <a:pt x="311" y="16"/>
                  <a:pt x="312" y="16"/>
                </a:cubicBezTo>
                <a:cubicBezTo>
                  <a:pt x="317" y="16"/>
                  <a:pt x="318" y="12"/>
                  <a:pt x="320" y="8"/>
                </a:cubicBezTo>
                <a:cubicBezTo>
                  <a:pt x="321" y="7"/>
                  <a:pt x="322" y="6"/>
                  <a:pt x="323" y="6"/>
                </a:cubicBezTo>
                <a:cubicBezTo>
                  <a:pt x="323" y="6"/>
                  <a:pt x="324" y="6"/>
                  <a:pt x="324" y="6"/>
                </a:cubicBezTo>
                <a:close/>
                <a:moveTo>
                  <a:pt x="237" y="31"/>
                </a:moveTo>
                <a:cubicBezTo>
                  <a:pt x="233" y="32"/>
                  <a:pt x="231" y="34"/>
                  <a:pt x="227" y="35"/>
                </a:cubicBezTo>
                <a:cubicBezTo>
                  <a:pt x="224" y="36"/>
                  <a:pt x="222" y="35"/>
                  <a:pt x="220" y="36"/>
                </a:cubicBezTo>
                <a:cubicBezTo>
                  <a:pt x="216" y="37"/>
                  <a:pt x="214" y="39"/>
                  <a:pt x="210" y="39"/>
                </a:cubicBezTo>
                <a:cubicBezTo>
                  <a:pt x="204" y="39"/>
                  <a:pt x="204" y="39"/>
                  <a:pt x="204" y="39"/>
                </a:cubicBezTo>
                <a:cubicBezTo>
                  <a:pt x="201" y="39"/>
                  <a:pt x="200" y="38"/>
                  <a:pt x="197" y="38"/>
                </a:cubicBezTo>
                <a:cubicBezTo>
                  <a:pt x="190" y="38"/>
                  <a:pt x="188" y="43"/>
                  <a:pt x="181" y="45"/>
                </a:cubicBezTo>
                <a:cubicBezTo>
                  <a:pt x="180" y="46"/>
                  <a:pt x="179" y="47"/>
                  <a:pt x="177" y="47"/>
                </a:cubicBezTo>
                <a:cubicBezTo>
                  <a:pt x="176" y="47"/>
                  <a:pt x="175" y="46"/>
                  <a:pt x="173" y="46"/>
                </a:cubicBezTo>
                <a:cubicBezTo>
                  <a:pt x="162" y="46"/>
                  <a:pt x="165" y="43"/>
                  <a:pt x="158" y="43"/>
                </a:cubicBezTo>
                <a:cubicBezTo>
                  <a:pt x="157" y="43"/>
                  <a:pt x="157" y="44"/>
                  <a:pt x="156" y="44"/>
                </a:cubicBezTo>
                <a:cubicBezTo>
                  <a:pt x="154" y="44"/>
                  <a:pt x="153" y="43"/>
                  <a:pt x="152" y="43"/>
                </a:cubicBezTo>
                <a:cubicBezTo>
                  <a:pt x="148" y="43"/>
                  <a:pt x="147" y="46"/>
                  <a:pt x="146" y="49"/>
                </a:cubicBezTo>
                <a:cubicBezTo>
                  <a:pt x="144" y="50"/>
                  <a:pt x="143" y="49"/>
                  <a:pt x="140" y="49"/>
                </a:cubicBezTo>
                <a:cubicBezTo>
                  <a:pt x="136" y="49"/>
                  <a:pt x="134" y="51"/>
                  <a:pt x="130" y="51"/>
                </a:cubicBezTo>
                <a:cubicBezTo>
                  <a:pt x="125" y="51"/>
                  <a:pt x="122" y="50"/>
                  <a:pt x="119" y="47"/>
                </a:cubicBezTo>
                <a:cubicBezTo>
                  <a:pt x="117" y="46"/>
                  <a:pt x="116" y="44"/>
                  <a:pt x="113" y="44"/>
                </a:cubicBezTo>
                <a:cubicBezTo>
                  <a:pt x="111" y="44"/>
                  <a:pt x="110" y="46"/>
                  <a:pt x="107" y="46"/>
                </a:cubicBezTo>
                <a:cubicBezTo>
                  <a:pt x="105" y="46"/>
                  <a:pt x="104" y="45"/>
                  <a:pt x="103" y="44"/>
                </a:cubicBezTo>
                <a:cubicBezTo>
                  <a:pt x="100" y="43"/>
                  <a:pt x="98" y="44"/>
                  <a:pt x="96" y="44"/>
                </a:cubicBezTo>
                <a:cubicBezTo>
                  <a:pt x="91" y="44"/>
                  <a:pt x="88" y="44"/>
                  <a:pt x="83" y="44"/>
                </a:cubicBezTo>
                <a:cubicBezTo>
                  <a:pt x="81" y="44"/>
                  <a:pt x="80" y="45"/>
                  <a:pt x="78" y="44"/>
                </a:cubicBezTo>
                <a:cubicBezTo>
                  <a:pt x="76" y="43"/>
                  <a:pt x="76" y="40"/>
                  <a:pt x="74" y="40"/>
                </a:cubicBezTo>
                <a:cubicBezTo>
                  <a:pt x="72" y="40"/>
                  <a:pt x="72" y="43"/>
                  <a:pt x="70" y="43"/>
                </a:cubicBezTo>
                <a:cubicBezTo>
                  <a:pt x="65" y="43"/>
                  <a:pt x="65" y="43"/>
                  <a:pt x="65" y="43"/>
                </a:cubicBezTo>
                <a:cubicBezTo>
                  <a:pt x="63" y="43"/>
                  <a:pt x="62" y="45"/>
                  <a:pt x="61" y="47"/>
                </a:cubicBezTo>
                <a:cubicBezTo>
                  <a:pt x="60" y="46"/>
                  <a:pt x="60" y="46"/>
                  <a:pt x="60" y="46"/>
                </a:cubicBezTo>
                <a:cubicBezTo>
                  <a:pt x="59" y="42"/>
                  <a:pt x="53" y="43"/>
                  <a:pt x="53" y="38"/>
                </a:cubicBezTo>
                <a:cubicBezTo>
                  <a:pt x="53" y="32"/>
                  <a:pt x="53" y="32"/>
                  <a:pt x="53" y="32"/>
                </a:cubicBezTo>
                <a:cubicBezTo>
                  <a:pt x="53" y="30"/>
                  <a:pt x="54" y="28"/>
                  <a:pt x="55" y="27"/>
                </a:cubicBezTo>
                <a:cubicBezTo>
                  <a:pt x="59" y="23"/>
                  <a:pt x="54" y="22"/>
                  <a:pt x="60" y="22"/>
                </a:cubicBezTo>
                <a:cubicBezTo>
                  <a:pt x="63" y="22"/>
                  <a:pt x="64" y="20"/>
                  <a:pt x="65" y="19"/>
                </a:cubicBezTo>
                <a:cubicBezTo>
                  <a:pt x="67" y="17"/>
                  <a:pt x="70" y="18"/>
                  <a:pt x="72" y="16"/>
                </a:cubicBezTo>
                <a:cubicBezTo>
                  <a:pt x="76" y="14"/>
                  <a:pt x="78" y="11"/>
                  <a:pt x="83" y="11"/>
                </a:cubicBezTo>
                <a:cubicBezTo>
                  <a:pt x="85" y="11"/>
                  <a:pt x="86" y="11"/>
                  <a:pt x="87" y="11"/>
                </a:cubicBezTo>
                <a:cubicBezTo>
                  <a:pt x="89" y="11"/>
                  <a:pt x="90" y="9"/>
                  <a:pt x="91" y="9"/>
                </a:cubicBezTo>
                <a:cubicBezTo>
                  <a:pt x="93" y="9"/>
                  <a:pt x="94" y="11"/>
                  <a:pt x="95" y="11"/>
                </a:cubicBezTo>
                <a:cubicBezTo>
                  <a:pt x="97" y="11"/>
                  <a:pt x="97" y="10"/>
                  <a:pt x="99" y="10"/>
                </a:cubicBezTo>
                <a:cubicBezTo>
                  <a:pt x="100" y="10"/>
                  <a:pt x="100" y="11"/>
                  <a:pt x="101" y="11"/>
                </a:cubicBezTo>
                <a:cubicBezTo>
                  <a:pt x="102" y="11"/>
                  <a:pt x="102" y="10"/>
                  <a:pt x="103" y="10"/>
                </a:cubicBezTo>
                <a:cubicBezTo>
                  <a:pt x="107" y="10"/>
                  <a:pt x="108" y="16"/>
                  <a:pt x="112" y="16"/>
                </a:cubicBezTo>
                <a:cubicBezTo>
                  <a:pt x="114" y="16"/>
                  <a:pt x="115" y="15"/>
                  <a:pt x="118" y="15"/>
                </a:cubicBezTo>
                <a:cubicBezTo>
                  <a:pt x="124" y="15"/>
                  <a:pt x="124" y="15"/>
                  <a:pt x="124" y="15"/>
                </a:cubicBezTo>
                <a:cubicBezTo>
                  <a:pt x="125" y="15"/>
                  <a:pt x="125" y="16"/>
                  <a:pt x="126" y="17"/>
                </a:cubicBezTo>
                <a:cubicBezTo>
                  <a:pt x="132" y="20"/>
                  <a:pt x="132" y="20"/>
                  <a:pt x="132" y="20"/>
                </a:cubicBezTo>
                <a:cubicBezTo>
                  <a:pt x="137" y="22"/>
                  <a:pt x="141" y="22"/>
                  <a:pt x="145" y="25"/>
                </a:cubicBezTo>
                <a:cubicBezTo>
                  <a:pt x="148" y="27"/>
                  <a:pt x="150" y="30"/>
                  <a:pt x="153" y="30"/>
                </a:cubicBezTo>
                <a:cubicBezTo>
                  <a:pt x="157" y="30"/>
                  <a:pt x="158" y="24"/>
                  <a:pt x="163" y="24"/>
                </a:cubicBezTo>
                <a:cubicBezTo>
                  <a:pt x="164" y="24"/>
                  <a:pt x="165" y="25"/>
                  <a:pt x="166" y="25"/>
                </a:cubicBezTo>
                <a:cubicBezTo>
                  <a:pt x="168" y="25"/>
                  <a:pt x="169" y="24"/>
                  <a:pt x="171" y="24"/>
                </a:cubicBezTo>
                <a:cubicBezTo>
                  <a:pt x="174" y="24"/>
                  <a:pt x="176" y="25"/>
                  <a:pt x="179" y="25"/>
                </a:cubicBezTo>
                <a:cubicBezTo>
                  <a:pt x="191" y="25"/>
                  <a:pt x="186" y="25"/>
                  <a:pt x="199" y="31"/>
                </a:cubicBezTo>
                <a:cubicBezTo>
                  <a:pt x="202" y="32"/>
                  <a:pt x="203" y="33"/>
                  <a:pt x="206" y="33"/>
                </a:cubicBezTo>
                <a:cubicBezTo>
                  <a:pt x="210" y="33"/>
                  <a:pt x="212" y="32"/>
                  <a:pt x="214" y="29"/>
                </a:cubicBezTo>
                <a:cubicBezTo>
                  <a:pt x="216" y="27"/>
                  <a:pt x="215" y="26"/>
                  <a:pt x="216" y="24"/>
                </a:cubicBezTo>
                <a:cubicBezTo>
                  <a:pt x="217" y="20"/>
                  <a:pt x="221" y="21"/>
                  <a:pt x="224" y="19"/>
                </a:cubicBezTo>
                <a:cubicBezTo>
                  <a:pt x="226" y="17"/>
                  <a:pt x="227" y="17"/>
                  <a:pt x="229" y="16"/>
                </a:cubicBezTo>
                <a:cubicBezTo>
                  <a:pt x="233" y="16"/>
                  <a:pt x="234" y="14"/>
                  <a:pt x="238" y="13"/>
                </a:cubicBezTo>
                <a:cubicBezTo>
                  <a:pt x="240" y="13"/>
                  <a:pt x="242" y="11"/>
                  <a:pt x="242" y="9"/>
                </a:cubicBezTo>
                <a:cubicBezTo>
                  <a:pt x="242" y="8"/>
                  <a:pt x="241" y="6"/>
                  <a:pt x="239" y="6"/>
                </a:cubicBezTo>
                <a:cubicBezTo>
                  <a:pt x="237" y="6"/>
                  <a:pt x="236" y="7"/>
                  <a:pt x="233" y="7"/>
                </a:cubicBezTo>
                <a:cubicBezTo>
                  <a:pt x="233" y="6"/>
                  <a:pt x="233" y="6"/>
                  <a:pt x="233" y="6"/>
                </a:cubicBezTo>
                <a:cubicBezTo>
                  <a:pt x="235" y="3"/>
                  <a:pt x="237" y="0"/>
                  <a:pt x="240" y="0"/>
                </a:cubicBezTo>
                <a:cubicBezTo>
                  <a:pt x="243" y="0"/>
                  <a:pt x="244" y="3"/>
                  <a:pt x="245" y="5"/>
                </a:cubicBezTo>
                <a:cubicBezTo>
                  <a:pt x="246" y="8"/>
                  <a:pt x="247" y="9"/>
                  <a:pt x="247" y="12"/>
                </a:cubicBezTo>
                <a:cubicBezTo>
                  <a:pt x="247" y="16"/>
                  <a:pt x="247" y="14"/>
                  <a:pt x="244" y="15"/>
                </a:cubicBezTo>
                <a:cubicBezTo>
                  <a:pt x="242" y="16"/>
                  <a:pt x="243" y="19"/>
                  <a:pt x="241" y="21"/>
                </a:cubicBezTo>
                <a:cubicBezTo>
                  <a:pt x="239" y="22"/>
                  <a:pt x="238" y="21"/>
                  <a:pt x="236" y="21"/>
                </a:cubicBezTo>
                <a:cubicBezTo>
                  <a:pt x="235" y="22"/>
                  <a:pt x="235" y="22"/>
                  <a:pt x="235" y="22"/>
                </a:cubicBezTo>
                <a:cubicBezTo>
                  <a:pt x="237" y="24"/>
                  <a:pt x="237" y="25"/>
                  <a:pt x="237" y="28"/>
                </a:cubicBezTo>
                <a:cubicBezTo>
                  <a:pt x="237" y="29"/>
                  <a:pt x="237" y="30"/>
                  <a:pt x="237" y="31"/>
                </a:cubicBezTo>
                <a:close/>
                <a:moveTo>
                  <a:pt x="34" y="23"/>
                </a:moveTo>
                <a:cubicBezTo>
                  <a:pt x="26" y="22"/>
                  <a:pt x="30" y="23"/>
                  <a:pt x="27" y="31"/>
                </a:cubicBezTo>
                <a:cubicBezTo>
                  <a:pt x="28" y="33"/>
                  <a:pt x="28" y="33"/>
                  <a:pt x="28" y="33"/>
                </a:cubicBezTo>
                <a:cubicBezTo>
                  <a:pt x="28" y="34"/>
                  <a:pt x="28" y="35"/>
                  <a:pt x="28" y="36"/>
                </a:cubicBezTo>
                <a:cubicBezTo>
                  <a:pt x="28" y="37"/>
                  <a:pt x="28" y="39"/>
                  <a:pt x="30" y="39"/>
                </a:cubicBezTo>
                <a:cubicBezTo>
                  <a:pt x="31" y="39"/>
                  <a:pt x="31" y="37"/>
                  <a:pt x="32" y="36"/>
                </a:cubicBezTo>
                <a:cubicBezTo>
                  <a:pt x="32" y="33"/>
                  <a:pt x="33" y="30"/>
                  <a:pt x="36" y="30"/>
                </a:cubicBezTo>
                <a:cubicBezTo>
                  <a:pt x="37" y="30"/>
                  <a:pt x="37" y="30"/>
                  <a:pt x="37" y="30"/>
                </a:cubicBezTo>
                <a:cubicBezTo>
                  <a:pt x="38" y="30"/>
                  <a:pt x="39" y="29"/>
                  <a:pt x="39" y="28"/>
                </a:cubicBezTo>
                <a:cubicBezTo>
                  <a:pt x="39" y="26"/>
                  <a:pt x="36" y="24"/>
                  <a:pt x="34" y="23"/>
                </a:cubicBezTo>
                <a:close/>
                <a:moveTo>
                  <a:pt x="42" y="40"/>
                </a:moveTo>
                <a:cubicBezTo>
                  <a:pt x="43" y="42"/>
                  <a:pt x="43" y="42"/>
                  <a:pt x="43" y="42"/>
                </a:cubicBezTo>
                <a:cubicBezTo>
                  <a:pt x="44" y="42"/>
                  <a:pt x="45" y="42"/>
                  <a:pt x="47" y="42"/>
                </a:cubicBezTo>
                <a:cubicBezTo>
                  <a:pt x="48" y="29"/>
                  <a:pt x="44" y="33"/>
                  <a:pt x="42" y="4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1" name="Freeform 22"/>
          <p:cNvSpPr>
            <a:spLocks noEditPoints="1"/>
          </p:cNvSpPr>
          <p:nvPr/>
        </p:nvSpPr>
        <p:spPr bwMode="auto">
          <a:xfrm>
            <a:off x="5469192" y="4431992"/>
            <a:ext cx="600115" cy="181343"/>
          </a:xfrm>
          <a:custGeom>
            <a:avLst/>
            <a:gdLst/>
            <a:ahLst/>
            <a:cxnLst>
              <a:cxn ang="0">
                <a:pos x="14" y="33"/>
              </a:cxn>
              <a:cxn ang="0">
                <a:pos x="10" y="38"/>
              </a:cxn>
              <a:cxn ang="0">
                <a:pos x="1" y="39"/>
              </a:cxn>
              <a:cxn ang="0">
                <a:pos x="3" y="45"/>
              </a:cxn>
              <a:cxn ang="0">
                <a:pos x="11" y="49"/>
              </a:cxn>
              <a:cxn ang="0">
                <a:pos x="14" y="46"/>
              </a:cxn>
              <a:cxn ang="0">
                <a:pos x="26" y="49"/>
              </a:cxn>
              <a:cxn ang="0">
                <a:pos x="35" y="50"/>
              </a:cxn>
              <a:cxn ang="0">
                <a:pos x="44" y="45"/>
              </a:cxn>
              <a:cxn ang="0">
                <a:pos x="48" y="34"/>
              </a:cxn>
              <a:cxn ang="0">
                <a:pos x="53" y="16"/>
              </a:cxn>
              <a:cxn ang="0">
                <a:pos x="34" y="8"/>
              </a:cxn>
              <a:cxn ang="0">
                <a:pos x="18" y="18"/>
              </a:cxn>
              <a:cxn ang="0">
                <a:pos x="97" y="7"/>
              </a:cxn>
              <a:cxn ang="0">
                <a:pos x="100" y="13"/>
              </a:cxn>
              <a:cxn ang="0">
                <a:pos x="107" y="11"/>
              </a:cxn>
              <a:cxn ang="0">
                <a:pos x="110" y="3"/>
              </a:cxn>
              <a:cxn ang="0">
                <a:pos x="102" y="5"/>
              </a:cxn>
              <a:cxn ang="0">
                <a:pos x="166" y="44"/>
              </a:cxn>
              <a:cxn ang="0">
                <a:pos x="154" y="46"/>
              </a:cxn>
              <a:cxn ang="0">
                <a:pos x="156" y="34"/>
              </a:cxn>
              <a:cxn ang="0">
                <a:pos x="143" y="44"/>
              </a:cxn>
              <a:cxn ang="0">
                <a:pos x="127" y="51"/>
              </a:cxn>
              <a:cxn ang="0">
                <a:pos x="112" y="51"/>
              </a:cxn>
              <a:cxn ang="0">
                <a:pos x="98" y="57"/>
              </a:cxn>
              <a:cxn ang="0">
                <a:pos x="73" y="61"/>
              </a:cxn>
              <a:cxn ang="0">
                <a:pos x="60" y="57"/>
              </a:cxn>
              <a:cxn ang="0">
                <a:pos x="57" y="52"/>
              </a:cxn>
              <a:cxn ang="0">
                <a:pos x="57" y="45"/>
              </a:cxn>
              <a:cxn ang="0">
                <a:pos x="56" y="39"/>
              </a:cxn>
              <a:cxn ang="0">
                <a:pos x="68" y="24"/>
              </a:cxn>
              <a:cxn ang="0">
                <a:pos x="80" y="16"/>
              </a:cxn>
              <a:cxn ang="0">
                <a:pos x="93" y="23"/>
              </a:cxn>
              <a:cxn ang="0">
                <a:pos x="102" y="21"/>
              </a:cxn>
              <a:cxn ang="0">
                <a:pos x="106" y="24"/>
              </a:cxn>
              <a:cxn ang="0">
                <a:pos x="108" y="28"/>
              </a:cxn>
              <a:cxn ang="0">
                <a:pos x="116" y="36"/>
              </a:cxn>
              <a:cxn ang="0">
                <a:pos x="127" y="38"/>
              </a:cxn>
              <a:cxn ang="0">
                <a:pos x="140" y="36"/>
              </a:cxn>
              <a:cxn ang="0">
                <a:pos x="142" y="28"/>
              </a:cxn>
              <a:cxn ang="0">
                <a:pos x="127" y="21"/>
              </a:cxn>
              <a:cxn ang="0">
                <a:pos x="112" y="5"/>
              </a:cxn>
              <a:cxn ang="0">
                <a:pos x="129" y="0"/>
              </a:cxn>
              <a:cxn ang="0">
                <a:pos x="139" y="6"/>
              </a:cxn>
              <a:cxn ang="0">
                <a:pos x="150" y="17"/>
              </a:cxn>
              <a:cxn ang="0">
                <a:pos x="161" y="10"/>
              </a:cxn>
              <a:cxn ang="0">
                <a:pos x="171" y="17"/>
              </a:cxn>
              <a:cxn ang="0">
                <a:pos x="172" y="25"/>
              </a:cxn>
              <a:cxn ang="0">
                <a:pos x="180" y="12"/>
              </a:cxn>
              <a:cxn ang="0">
                <a:pos x="190" y="14"/>
              </a:cxn>
              <a:cxn ang="0">
                <a:pos x="193" y="25"/>
              </a:cxn>
              <a:cxn ang="0">
                <a:pos x="196" y="34"/>
              </a:cxn>
              <a:cxn ang="0">
                <a:pos x="201" y="29"/>
              </a:cxn>
              <a:cxn ang="0">
                <a:pos x="201" y="37"/>
              </a:cxn>
              <a:cxn ang="0">
                <a:pos x="191" y="40"/>
              </a:cxn>
              <a:cxn ang="0">
                <a:pos x="178" y="38"/>
              </a:cxn>
              <a:cxn ang="0">
                <a:pos x="174" y="39"/>
              </a:cxn>
              <a:cxn ang="0">
                <a:pos x="182" y="46"/>
              </a:cxn>
              <a:cxn ang="0">
                <a:pos x="168" y="43"/>
              </a:cxn>
              <a:cxn ang="0">
                <a:pos x="195" y="2"/>
              </a:cxn>
              <a:cxn ang="0">
                <a:pos x="195" y="11"/>
              </a:cxn>
              <a:cxn ang="0">
                <a:pos x="195" y="2"/>
              </a:cxn>
            </a:cxnLst>
            <a:rect l="0" t="0" r="r" b="b"/>
            <a:pathLst>
              <a:path w="202" h="61">
                <a:moveTo>
                  <a:pt x="12" y="22"/>
                </a:moveTo>
                <a:cubicBezTo>
                  <a:pt x="15" y="25"/>
                  <a:pt x="14" y="29"/>
                  <a:pt x="14" y="33"/>
                </a:cubicBezTo>
                <a:cubicBezTo>
                  <a:pt x="14" y="35"/>
                  <a:pt x="14" y="37"/>
                  <a:pt x="13" y="39"/>
                </a:cubicBezTo>
                <a:cubicBezTo>
                  <a:pt x="12" y="39"/>
                  <a:pt x="11" y="39"/>
                  <a:pt x="10" y="38"/>
                </a:cubicBezTo>
                <a:cubicBezTo>
                  <a:pt x="10" y="40"/>
                  <a:pt x="8" y="42"/>
                  <a:pt x="6" y="42"/>
                </a:cubicBezTo>
                <a:cubicBezTo>
                  <a:pt x="4" y="42"/>
                  <a:pt x="3" y="40"/>
                  <a:pt x="1" y="39"/>
                </a:cubicBezTo>
                <a:cubicBezTo>
                  <a:pt x="1" y="40"/>
                  <a:pt x="0" y="40"/>
                  <a:pt x="0" y="41"/>
                </a:cubicBezTo>
                <a:cubicBezTo>
                  <a:pt x="0" y="43"/>
                  <a:pt x="1" y="44"/>
                  <a:pt x="3" y="45"/>
                </a:cubicBezTo>
                <a:cubicBezTo>
                  <a:pt x="5" y="45"/>
                  <a:pt x="5" y="45"/>
                  <a:pt x="7" y="45"/>
                </a:cubicBezTo>
                <a:cubicBezTo>
                  <a:pt x="9" y="46"/>
                  <a:pt x="9" y="48"/>
                  <a:pt x="11" y="49"/>
                </a:cubicBezTo>
                <a:cubicBezTo>
                  <a:pt x="12" y="46"/>
                  <a:pt x="12" y="46"/>
                  <a:pt x="12" y="46"/>
                </a:cubicBezTo>
                <a:cubicBezTo>
                  <a:pt x="12" y="46"/>
                  <a:pt x="13" y="46"/>
                  <a:pt x="14" y="46"/>
                </a:cubicBezTo>
                <a:cubicBezTo>
                  <a:pt x="15" y="46"/>
                  <a:pt x="16" y="48"/>
                  <a:pt x="17" y="49"/>
                </a:cubicBezTo>
                <a:cubicBezTo>
                  <a:pt x="21" y="49"/>
                  <a:pt x="23" y="49"/>
                  <a:pt x="26" y="49"/>
                </a:cubicBezTo>
                <a:cubicBezTo>
                  <a:pt x="28" y="50"/>
                  <a:pt x="29" y="51"/>
                  <a:pt x="32" y="51"/>
                </a:cubicBezTo>
                <a:cubicBezTo>
                  <a:pt x="33" y="51"/>
                  <a:pt x="34" y="50"/>
                  <a:pt x="35" y="50"/>
                </a:cubicBezTo>
                <a:cubicBezTo>
                  <a:pt x="37" y="50"/>
                  <a:pt x="38" y="50"/>
                  <a:pt x="39" y="50"/>
                </a:cubicBezTo>
                <a:cubicBezTo>
                  <a:pt x="42" y="50"/>
                  <a:pt x="44" y="48"/>
                  <a:pt x="44" y="45"/>
                </a:cubicBezTo>
                <a:cubicBezTo>
                  <a:pt x="44" y="44"/>
                  <a:pt x="43" y="43"/>
                  <a:pt x="43" y="41"/>
                </a:cubicBezTo>
                <a:cubicBezTo>
                  <a:pt x="43" y="38"/>
                  <a:pt x="46" y="37"/>
                  <a:pt x="48" y="34"/>
                </a:cubicBezTo>
                <a:cubicBezTo>
                  <a:pt x="49" y="32"/>
                  <a:pt x="49" y="30"/>
                  <a:pt x="50" y="27"/>
                </a:cubicBezTo>
                <a:cubicBezTo>
                  <a:pt x="52" y="23"/>
                  <a:pt x="53" y="21"/>
                  <a:pt x="53" y="16"/>
                </a:cubicBezTo>
                <a:cubicBezTo>
                  <a:pt x="53" y="13"/>
                  <a:pt x="50" y="13"/>
                  <a:pt x="47" y="12"/>
                </a:cubicBezTo>
                <a:cubicBezTo>
                  <a:pt x="42" y="10"/>
                  <a:pt x="39" y="8"/>
                  <a:pt x="34" y="8"/>
                </a:cubicBezTo>
                <a:cubicBezTo>
                  <a:pt x="31" y="8"/>
                  <a:pt x="29" y="7"/>
                  <a:pt x="26" y="9"/>
                </a:cubicBezTo>
                <a:cubicBezTo>
                  <a:pt x="22" y="11"/>
                  <a:pt x="21" y="15"/>
                  <a:pt x="18" y="18"/>
                </a:cubicBezTo>
                <a:cubicBezTo>
                  <a:pt x="16" y="20"/>
                  <a:pt x="14" y="20"/>
                  <a:pt x="12" y="22"/>
                </a:cubicBezTo>
                <a:close/>
                <a:moveTo>
                  <a:pt x="97" y="7"/>
                </a:moveTo>
                <a:cubicBezTo>
                  <a:pt x="97" y="10"/>
                  <a:pt x="99" y="11"/>
                  <a:pt x="101" y="12"/>
                </a:cubicBezTo>
                <a:cubicBezTo>
                  <a:pt x="100" y="12"/>
                  <a:pt x="100" y="13"/>
                  <a:pt x="100" y="13"/>
                </a:cubicBezTo>
                <a:cubicBezTo>
                  <a:pt x="100" y="15"/>
                  <a:pt x="101" y="17"/>
                  <a:pt x="102" y="17"/>
                </a:cubicBezTo>
                <a:cubicBezTo>
                  <a:pt x="105" y="17"/>
                  <a:pt x="105" y="14"/>
                  <a:pt x="107" y="11"/>
                </a:cubicBezTo>
                <a:cubicBezTo>
                  <a:pt x="109" y="8"/>
                  <a:pt x="110" y="6"/>
                  <a:pt x="111" y="3"/>
                </a:cubicBezTo>
                <a:cubicBezTo>
                  <a:pt x="110" y="3"/>
                  <a:pt x="110" y="3"/>
                  <a:pt x="110" y="3"/>
                </a:cubicBezTo>
                <a:cubicBezTo>
                  <a:pt x="108" y="4"/>
                  <a:pt x="106" y="2"/>
                  <a:pt x="104" y="3"/>
                </a:cubicBezTo>
                <a:cubicBezTo>
                  <a:pt x="103" y="3"/>
                  <a:pt x="103" y="4"/>
                  <a:pt x="102" y="5"/>
                </a:cubicBezTo>
                <a:cubicBezTo>
                  <a:pt x="100" y="6"/>
                  <a:pt x="97" y="6"/>
                  <a:pt x="97" y="7"/>
                </a:cubicBezTo>
                <a:close/>
                <a:moveTo>
                  <a:pt x="166" y="44"/>
                </a:moveTo>
                <a:cubicBezTo>
                  <a:pt x="163" y="45"/>
                  <a:pt x="162" y="46"/>
                  <a:pt x="159" y="46"/>
                </a:cubicBezTo>
                <a:cubicBezTo>
                  <a:pt x="157" y="46"/>
                  <a:pt x="156" y="46"/>
                  <a:pt x="154" y="46"/>
                </a:cubicBezTo>
                <a:cubicBezTo>
                  <a:pt x="154" y="43"/>
                  <a:pt x="154" y="43"/>
                  <a:pt x="154" y="43"/>
                </a:cubicBezTo>
                <a:cubicBezTo>
                  <a:pt x="154" y="39"/>
                  <a:pt x="156" y="37"/>
                  <a:pt x="156" y="34"/>
                </a:cubicBezTo>
                <a:cubicBezTo>
                  <a:pt x="156" y="26"/>
                  <a:pt x="150" y="37"/>
                  <a:pt x="147" y="40"/>
                </a:cubicBezTo>
                <a:cubicBezTo>
                  <a:pt x="145" y="41"/>
                  <a:pt x="145" y="42"/>
                  <a:pt x="143" y="44"/>
                </a:cubicBezTo>
                <a:cubicBezTo>
                  <a:pt x="140" y="46"/>
                  <a:pt x="137" y="46"/>
                  <a:pt x="132" y="47"/>
                </a:cubicBezTo>
                <a:cubicBezTo>
                  <a:pt x="130" y="47"/>
                  <a:pt x="130" y="51"/>
                  <a:pt x="127" y="51"/>
                </a:cubicBezTo>
                <a:cubicBezTo>
                  <a:pt x="123" y="51"/>
                  <a:pt x="121" y="50"/>
                  <a:pt x="117" y="50"/>
                </a:cubicBezTo>
                <a:cubicBezTo>
                  <a:pt x="115" y="50"/>
                  <a:pt x="114" y="51"/>
                  <a:pt x="112" y="51"/>
                </a:cubicBezTo>
                <a:cubicBezTo>
                  <a:pt x="111" y="52"/>
                  <a:pt x="111" y="53"/>
                  <a:pt x="110" y="53"/>
                </a:cubicBezTo>
                <a:cubicBezTo>
                  <a:pt x="106" y="55"/>
                  <a:pt x="103" y="57"/>
                  <a:pt x="98" y="57"/>
                </a:cubicBezTo>
                <a:cubicBezTo>
                  <a:pt x="85" y="55"/>
                  <a:pt x="85" y="55"/>
                  <a:pt x="85" y="55"/>
                </a:cubicBezTo>
                <a:cubicBezTo>
                  <a:pt x="80" y="56"/>
                  <a:pt x="78" y="61"/>
                  <a:pt x="73" y="61"/>
                </a:cubicBezTo>
                <a:cubicBezTo>
                  <a:pt x="70" y="61"/>
                  <a:pt x="68" y="60"/>
                  <a:pt x="66" y="59"/>
                </a:cubicBezTo>
                <a:cubicBezTo>
                  <a:pt x="64" y="58"/>
                  <a:pt x="63" y="57"/>
                  <a:pt x="60" y="57"/>
                </a:cubicBezTo>
                <a:cubicBezTo>
                  <a:pt x="59" y="56"/>
                  <a:pt x="56" y="56"/>
                  <a:pt x="56" y="55"/>
                </a:cubicBezTo>
                <a:cubicBezTo>
                  <a:pt x="56" y="54"/>
                  <a:pt x="57" y="53"/>
                  <a:pt x="57" y="52"/>
                </a:cubicBezTo>
                <a:cubicBezTo>
                  <a:pt x="57" y="51"/>
                  <a:pt x="55" y="51"/>
                  <a:pt x="55" y="50"/>
                </a:cubicBezTo>
                <a:cubicBezTo>
                  <a:pt x="55" y="48"/>
                  <a:pt x="55" y="46"/>
                  <a:pt x="57" y="45"/>
                </a:cubicBezTo>
                <a:cubicBezTo>
                  <a:pt x="57" y="44"/>
                  <a:pt x="59" y="44"/>
                  <a:pt x="59" y="43"/>
                </a:cubicBezTo>
                <a:cubicBezTo>
                  <a:pt x="59" y="41"/>
                  <a:pt x="56" y="41"/>
                  <a:pt x="56" y="39"/>
                </a:cubicBezTo>
                <a:cubicBezTo>
                  <a:pt x="56" y="34"/>
                  <a:pt x="58" y="31"/>
                  <a:pt x="59" y="27"/>
                </a:cubicBezTo>
                <a:cubicBezTo>
                  <a:pt x="63" y="27"/>
                  <a:pt x="65" y="25"/>
                  <a:pt x="68" y="24"/>
                </a:cubicBezTo>
                <a:cubicBezTo>
                  <a:pt x="72" y="23"/>
                  <a:pt x="74" y="22"/>
                  <a:pt x="77" y="20"/>
                </a:cubicBezTo>
                <a:cubicBezTo>
                  <a:pt x="79" y="19"/>
                  <a:pt x="78" y="16"/>
                  <a:pt x="80" y="16"/>
                </a:cubicBezTo>
                <a:cubicBezTo>
                  <a:pt x="83" y="16"/>
                  <a:pt x="84" y="18"/>
                  <a:pt x="86" y="19"/>
                </a:cubicBezTo>
                <a:cubicBezTo>
                  <a:pt x="89" y="20"/>
                  <a:pt x="90" y="23"/>
                  <a:pt x="93" y="23"/>
                </a:cubicBezTo>
                <a:cubicBezTo>
                  <a:pt x="95" y="23"/>
                  <a:pt x="95" y="21"/>
                  <a:pt x="97" y="21"/>
                </a:cubicBezTo>
                <a:cubicBezTo>
                  <a:pt x="102" y="21"/>
                  <a:pt x="102" y="21"/>
                  <a:pt x="102" y="21"/>
                </a:cubicBezTo>
                <a:cubicBezTo>
                  <a:pt x="103" y="21"/>
                  <a:pt x="103" y="21"/>
                  <a:pt x="104" y="21"/>
                </a:cubicBezTo>
                <a:cubicBezTo>
                  <a:pt x="104" y="22"/>
                  <a:pt x="105" y="23"/>
                  <a:pt x="106" y="24"/>
                </a:cubicBezTo>
                <a:cubicBezTo>
                  <a:pt x="108" y="23"/>
                  <a:pt x="108" y="23"/>
                  <a:pt x="108" y="23"/>
                </a:cubicBezTo>
                <a:cubicBezTo>
                  <a:pt x="108" y="25"/>
                  <a:pt x="108" y="26"/>
                  <a:pt x="108" y="28"/>
                </a:cubicBezTo>
                <a:cubicBezTo>
                  <a:pt x="111" y="28"/>
                  <a:pt x="113" y="27"/>
                  <a:pt x="115" y="29"/>
                </a:cubicBezTo>
                <a:cubicBezTo>
                  <a:pt x="116" y="31"/>
                  <a:pt x="115" y="34"/>
                  <a:pt x="116" y="36"/>
                </a:cubicBezTo>
                <a:cubicBezTo>
                  <a:pt x="117" y="38"/>
                  <a:pt x="119" y="37"/>
                  <a:pt x="121" y="37"/>
                </a:cubicBezTo>
                <a:cubicBezTo>
                  <a:pt x="124" y="37"/>
                  <a:pt x="125" y="38"/>
                  <a:pt x="127" y="38"/>
                </a:cubicBezTo>
                <a:cubicBezTo>
                  <a:pt x="130" y="38"/>
                  <a:pt x="131" y="34"/>
                  <a:pt x="134" y="34"/>
                </a:cubicBezTo>
                <a:cubicBezTo>
                  <a:pt x="136" y="34"/>
                  <a:pt x="138" y="36"/>
                  <a:pt x="140" y="36"/>
                </a:cubicBezTo>
                <a:cubicBezTo>
                  <a:pt x="143" y="36"/>
                  <a:pt x="146" y="34"/>
                  <a:pt x="146" y="31"/>
                </a:cubicBezTo>
                <a:cubicBezTo>
                  <a:pt x="146" y="29"/>
                  <a:pt x="144" y="29"/>
                  <a:pt x="142" y="28"/>
                </a:cubicBezTo>
                <a:cubicBezTo>
                  <a:pt x="139" y="26"/>
                  <a:pt x="139" y="23"/>
                  <a:pt x="135" y="22"/>
                </a:cubicBezTo>
                <a:cubicBezTo>
                  <a:pt x="132" y="20"/>
                  <a:pt x="130" y="21"/>
                  <a:pt x="127" y="21"/>
                </a:cubicBezTo>
                <a:cubicBezTo>
                  <a:pt x="124" y="21"/>
                  <a:pt x="123" y="19"/>
                  <a:pt x="120" y="16"/>
                </a:cubicBezTo>
                <a:cubicBezTo>
                  <a:pt x="116" y="13"/>
                  <a:pt x="112" y="10"/>
                  <a:pt x="112" y="5"/>
                </a:cubicBezTo>
                <a:cubicBezTo>
                  <a:pt x="112" y="2"/>
                  <a:pt x="117" y="2"/>
                  <a:pt x="120" y="2"/>
                </a:cubicBezTo>
                <a:cubicBezTo>
                  <a:pt x="124" y="2"/>
                  <a:pt x="125" y="0"/>
                  <a:pt x="129" y="0"/>
                </a:cubicBezTo>
                <a:cubicBezTo>
                  <a:pt x="132" y="0"/>
                  <a:pt x="135" y="0"/>
                  <a:pt x="137" y="2"/>
                </a:cubicBezTo>
                <a:cubicBezTo>
                  <a:pt x="138" y="3"/>
                  <a:pt x="138" y="5"/>
                  <a:pt x="139" y="6"/>
                </a:cubicBezTo>
                <a:cubicBezTo>
                  <a:pt x="141" y="8"/>
                  <a:pt x="143" y="10"/>
                  <a:pt x="145" y="12"/>
                </a:cubicBezTo>
                <a:cubicBezTo>
                  <a:pt x="146" y="15"/>
                  <a:pt x="147" y="17"/>
                  <a:pt x="150" y="17"/>
                </a:cubicBezTo>
                <a:cubicBezTo>
                  <a:pt x="151" y="17"/>
                  <a:pt x="151" y="16"/>
                  <a:pt x="152" y="16"/>
                </a:cubicBezTo>
                <a:cubicBezTo>
                  <a:pt x="156" y="13"/>
                  <a:pt x="157" y="10"/>
                  <a:pt x="161" y="10"/>
                </a:cubicBezTo>
                <a:cubicBezTo>
                  <a:pt x="165" y="10"/>
                  <a:pt x="167" y="11"/>
                  <a:pt x="169" y="14"/>
                </a:cubicBezTo>
                <a:cubicBezTo>
                  <a:pt x="170" y="15"/>
                  <a:pt x="171" y="15"/>
                  <a:pt x="171" y="17"/>
                </a:cubicBezTo>
                <a:cubicBezTo>
                  <a:pt x="171" y="25"/>
                  <a:pt x="171" y="25"/>
                  <a:pt x="171" y="25"/>
                </a:cubicBezTo>
                <a:cubicBezTo>
                  <a:pt x="172" y="25"/>
                  <a:pt x="172" y="25"/>
                  <a:pt x="172" y="25"/>
                </a:cubicBezTo>
                <a:cubicBezTo>
                  <a:pt x="174" y="23"/>
                  <a:pt x="173" y="20"/>
                  <a:pt x="174" y="18"/>
                </a:cubicBezTo>
                <a:cubicBezTo>
                  <a:pt x="175" y="15"/>
                  <a:pt x="177" y="12"/>
                  <a:pt x="180" y="12"/>
                </a:cubicBezTo>
                <a:cubicBezTo>
                  <a:pt x="182" y="12"/>
                  <a:pt x="184" y="13"/>
                  <a:pt x="186" y="13"/>
                </a:cubicBezTo>
                <a:cubicBezTo>
                  <a:pt x="188" y="14"/>
                  <a:pt x="189" y="13"/>
                  <a:pt x="190" y="14"/>
                </a:cubicBezTo>
                <a:cubicBezTo>
                  <a:pt x="192" y="15"/>
                  <a:pt x="191" y="17"/>
                  <a:pt x="192" y="19"/>
                </a:cubicBezTo>
                <a:cubicBezTo>
                  <a:pt x="192" y="21"/>
                  <a:pt x="193" y="23"/>
                  <a:pt x="193" y="25"/>
                </a:cubicBezTo>
                <a:cubicBezTo>
                  <a:pt x="193" y="27"/>
                  <a:pt x="192" y="27"/>
                  <a:pt x="192" y="29"/>
                </a:cubicBezTo>
                <a:cubicBezTo>
                  <a:pt x="192" y="32"/>
                  <a:pt x="194" y="33"/>
                  <a:pt x="196" y="34"/>
                </a:cubicBezTo>
                <a:cubicBezTo>
                  <a:pt x="198" y="34"/>
                  <a:pt x="198" y="34"/>
                  <a:pt x="198" y="34"/>
                </a:cubicBezTo>
                <a:cubicBezTo>
                  <a:pt x="198" y="32"/>
                  <a:pt x="198" y="30"/>
                  <a:pt x="201" y="29"/>
                </a:cubicBezTo>
                <a:cubicBezTo>
                  <a:pt x="201" y="30"/>
                  <a:pt x="202" y="31"/>
                  <a:pt x="202" y="32"/>
                </a:cubicBezTo>
                <a:cubicBezTo>
                  <a:pt x="202" y="34"/>
                  <a:pt x="202" y="35"/>
                  <a:pt x="201" y="37"/>
                </a:cubicBezTo>
                <a:cubicBezTo>
                  <a:pt x="201" y="39"/>
                  <a:pt x="198" y="39"/>
                  <a:pt x="197" y="39"/>
                </a:cubicBezTo>
                <a:cubicBezTo>
                  <a:pt x="195" y="40"/>
                  <a:pt x="193" y="40"/>
                  <a:pt x="191" y="40"/>
                </a:cubicBezTo>
                <a:cubicBezTo>
                  <a:pt x="188" y="40"/>
                  <a:pt x="187" y="38"/>
                  <a:pt x="184" y="38"/>
                </a:cubicBezTo>
                <a:cubicBezTo>
                  <a:pt x="182" y="38"/>
                  <a:pt x="181" y="38"/>
                  <a:pt x="178" y="38"/>
                </a:cubicBezTo>
                <a:cubicBezTo>
                  <a:pt x="175" y="38"/>
                  <a:pt x="175" y="38"/>
                  <a:pt x="175" y="38"/>
                </a:cubicBezTo>
                <a:cubicBezTo>
                  <a:pt x="174" y="39"/>
                  <a:pt x="174" y="39"/>
                  <a:pt x="174" y="39"/>
                </a:cubicBezTo>
                <a:cubicBezTo>
                  <a:pt x="178" y="42"/>
                  <a:pt x="184" y="39"/>
                  <a:pt x="186" y="44"/>
                </a:cubicBezTo>
                <a:cubicBezTo>
                  <a:pt x="185" y="45"/>
                  <a:pt x="184" y="46"/>
                  <a:pt x="182" y="46"/>
                </a:cubicBezTo>
                <a:cubicBezTo>
                  <a:pt x="179" y="46"/>
                  <a:pt x="177" y="43"/>
                  <a:pt x="174" y="43"/>
                </a:cubicBezTo>
                <a:cubicBezTo>
                  <a:pt x="168" y="43"/>
                  <a:pt x="168" y="43"/>
                  <a:pt x="168" y="43"/>
                </a:cubicBezTo>
                <a:cubicBezTo>
                  <a:pt x="167" y="43"/>
                  <a:pt x="167" y="43"/>
                  <a:pt x="166" y="44"/>
                </a:cubicBezTo>
                <a:close/>
                <a:moveTo>
                  <a:pt x="195" y="2"/>
                </a:moveTo>
                <a:cubicBezTo>
                  <a:pt x="193" y="3"/>
                  <a:pt x="191" y="4"/>
                  <a:pt x="191" y="6"/>
                </a:cubicBezTo>
                <a:cubicBezTo>
                  <a:pt x="191" y="9"/>
                  <a:pt x="192" y="11"/>
                  <a:pt x="195" y="11"/>
                </a:cubicBezTo>
                <a:cubicBezTo>
                  <a:pt x="198" y="11"/>
                  <a:pt x="198" y="8"/>
                  <a:pt x="198" y="5"/>
                </a:cubicBezTo>
                <a:cubicBezTo>
                  <a:pt x="198" y="3"/>
                  <a:pt x="196" y="2"/>
                  <a:pt x="195" y="2"/>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2" name="Freeform 23"/>
          <p:cNvSpPr>
            <a:spLocks noEditPoints="1"/>
          </p:cNvSpPr>
          <p:nvPr/>
        </p:nvSpPr>
        <p:spPr bwMode="auto">
          <a:xfrm>
            <a:off x="5220548" y="4426383"/>
            <a:ext cx="218733" cy="145822"/>
          </a:xfrm>
          <a:custGeom>
            <a:avLst/>
            <a:gdLst/>
            <a:ahLst/>
            <a:cxnLst>
              <a:cxn ang="0">
                <a:pos x="0" y="3"/>
              </a:cxn>
              <a:cxn ang="0">
                <a:pos x="0" y="4"/>
              </a:cxn>
              <a:cxn ang="0">
                <a:pos x="3" y="8"/>
              </a:cxn>
              <a:cxn ang="0">
                <a:pos x="5" y="11"/>
              </a:cxn>
              <a:cxn ang="0">
                <a:pos x="8" y="20"/>
              </a:cxn>
              <a:cxn ang="0">
                <a:pos x="12" y="21"/>
              </a:cxn>
              <a:cxn ang="0">
                <a:pos x="21" y="23"/>
              </a:cxn>
              <a:cxn ang="0">
                <a:pos x="32" y="26"/>
              </a:cxn>
              <a:cxn ang="0">
                <a:pos x="38" y="33"/>
              </a:cxn>
              <a:cxn ang="0">
                <a:pos x="43" y="39"/>
              </a:cxn>
              <a:cxn ang="0">
                <a:pos x="39" y="47"/>
              </a:cxn>
              <a:cxn ang="0">
                <a:pos x="39" y="49"/>
              </a:cxn>
              <a:cxn ang="0">
                <a:pos x="42" y="49"/>
              </a:cxn>
              <a:cxn ang="0">
                <a:pos x="46" y="45"/>
              </a:cxn>
              <a:cxn ang="0">
                <a:pos x="48" y="39"/>
              </a:cxn>
              <a:cxn ang="0">
                <a:pos x="58" y="31"/>
              </a:cxn>
              <a:cxn ang="0">
                <a:pos x="63" y="30"/>
              </a:cxn>
              <a:cxn ang="0">
                <a:pos x="65" y="28"/>
              </a:cxn>
              <a:cxn ang="0">
                <a:pos x="72" y="25"/>
              </a:cxn>
              <a:cxn ang="0">
                <a:pos x="74" y="17"/>
              </a:cxn>
              <a:cxn ang="0">
                <a:pos x="66" y="9"/>
              </a:cxn>
              <a:cxn ang="0">
                <a:pos x="55" y="2"/>
              </a:cxn>
              <a:cxn ang="0">
                <a:pos x="49" y="2"/>
              </a:cxn>
              <a:cxn ang="0">
                <a:pos x="44" y="0"/>
              </a:cxn>
              <a:cxn ang="0">
                <a:pos x="41" y="3"/>
              </a:cxn>
              <a:cxn ang="0">
                <a:pos x="36" y="5"/>
              </a:cxn>
              <a:cxn ang="0">
                <a:pos x="26" y="6"/>
              </a:cxn>
              <a:cxn ang="0">
                <a:pos x="19" y="6"/>
              </a:cxn>
              <a:cxn ang="0">
                <a:pos x="12" y="6"/>
              </a:cxn>
              <a:cxn ang="0">
                <a:pos x="9" y="4"/>
              </a:cxn>
              <a:cxn ang="0">
                <a:pos x="0" y="3"/>
              </a:cxn>
              <a:cxn ang="0">
                <a:pos x="62" y="41"/>
              </a:cxn>
              <a:cxn ang="0">
                <a:pos x="66" y="37"/>
              </a:cxn>
              <a:cxn ang="0">
                <a:pos x="68" y="38"/>
              </a:cxn>
              <a:cxn ang="0">
                <a:pos x="70" y="43"/>
              </a:cxn>
              <a:cxn ang="0">
                <a:pos x="69" y="44"/>
              </a:cxn>
              <a:cxn ang="0">
                <a:pos x="62" y="41"/>
              </a:cxn>
            </a:cxnLst>
            <a:rect l="0" t="0" r="r" b="b"/>
            <a:pathLst>
              <a:path w="74" h="49">
                <a:moveTo>
                  <a:pt x="0" y="3"/>
                </a:moveTo>
                <a:cubicBezTo>
                  <a:pt x="0" y="3"/>
                  <a:pt x="0" y="4"/>
                  <a:pt x="0" y="4"/>
                </a:cubicBezTo>
                <a:cubicBezTo>
                  <a:pt x="0" y="6"/>
                  <a:pt x="2" y="6"/>
                  <a:pt x="3" y="8"/>
                </a:cubicBezTo>
                <a:cubicBezTo>
                  <a:pt x="4" y="9"/>
                  <a:pt x="4" y="10"/>
                  <a:pt x="5" y="11"/>
                </a:cubicBezTo>
                <a:cubicBezTo>
                  <a:pt x="6" y="15"/>
                  <a:pt x="5" y="18"/>
                  <a:pt x="8" y="20"/>
                </a:cubicBezTo>
                <a:cubicBezTo>
                  <a:pt x="10" y="21"/>
                  <a:pt x="10" y="20"/>
                  <a:pt x="12" y="21"/>
                </a:cubicBezTo>
                <a:cubicBezTo>
                  <a:pt x="15" y="22"/>
                  <a:pt x="17" y="23"/>
                  <a:pt x="21" y="23"/>
                </a:cubicBezTo>
                <a:cubicBezTo>
                  <a:pt x="25" y="23"/>
                  <a:pt x="28" y="23"/>
                  <a:pt x="32" y="26"/>
                </a:cubicBezTo>
                <a:cubicBezTo>
                  <a:pt x="35" y="28"/>
                  <a:pt x="35" y="31"/>
                  <a:pt x="38" y="33"/>
                </a:cubicBezTo>
                <a:cubicBezTo>
                  <a:pt x="40" y="35"/>
                  <a:pt x="43" y="36"/>
                  <a:pt x="43" y="39"/>
                </a:cubicBezTo>
                <a:cubicBezTo>
                  <a:pt x="43" y="42"/>
                  <a:pt x="39" y="43"/>
                  <a:pt x="39" y="47"/>
                </a:cubicBezTo>
                <a:cubicBezTo>
                  <a:pt x="39" y="49"/>
                  <a:pt x="39" y="49"/>
                  <a:pt x="39" y="49"/>
                </a:cubicBezTo>
                <a:cubicBezTo>
                  <a:pt x="42" y="49"/>
                  <a:pt x="42" y="49"/>
                  <a:pt x="42" y="49"/>
                </a:cubicBezTo>
                <a:cubicBezTo>
                  <a:pt x="44" y="49"/>
                  <a:pt x="46" y="48"/>
                  <a:pt x="46" y="45"/>
                </a:cubicBezTo>
                <a:cubicBezTo>
                  <a:pt x="47" y="43"/>
                  <a:pt x="46" y="41"/>
                  <a:pt x="48" y="39"/>
                </a:cubicBezTo>
                <a:cubicBezTo>
                  <a:pt x="52" y="36"/>
                  <a:pt x="53" y="32"/>
                  <a:pt x="58" y="31"/>
                </a:cubicBezTo>
                <a:cubicBezTo>
                  <a:pt x="60" y="30"/>
                  <a:pt x="61" y="31"/>
                  <a:pt x="63" y="30"/>
                </a:cubicBezTo>
                <a:cubicBezTo>
                  <a:pt x="64" y="30"/>
                  <a:pt x="64" y="28"/>
                  <a:pt x="65" y="28"/>
                </a:cubicBezTo>
                <a:cubicBezTo>
                  <a:pt x="67" y="27"/>
                  <a:pt x="69" y="27"/>
                  <a:pt x="72" y="25"/>
                </a:cubicBezTo>
                <a:cubicBezTo>
                  <a:pt x="74" y="23"/>
                  <a:pt x="74" y="21"/>
                  <a:pt x="74" y="17"/>
                </a:cubicBezTo>
                <a:cubicBezTo>
                  <a:pt x="74" y="13"/>
                  <a:pt x="69" y="13"/>
                  <a:pt x="66" y="9"/>
                </a:cubicBezTo>
                <a:cubicBezTo>
                  <a:pt x="63" y="5"/>
                  <a:pt x="60" y="2"/>
                  <a:pt x="55" y="2"/>
                </a:cubicBezTo>
                <a:cubicBezTo>
                  <a:pt x="49" y="2"/>
                  <a:pt x="49" y="2"/>
                  <a:pt x="49" y="2"/>
                </a:cubicBezTo>
                <a:cubicBezTo>
                  <a:pt x="47" y="2"/>
                  <a:pt x="46" y="0"/>
                  <a:pt x="44" y="0"/>
                </a:cubicBezTo>
                <a:cubicBezTo>
                  <a:pt x="43" y="0"/>
                  <a:pt x="42" y="2"/>
                  <a:pt x="41" y="3"/>
                </a:cubicBezTo>
                <a:cubicBezTo>
                  <a:pt x="39" y="3"/>
                  <a:pt x="38" y="4"/>
                  <a:pt x="36" y="5"/>
                </a:cubicBezTo>
                <a:cubicBezTo>
                  <a:pt x="32" y="7"/>
                  <a:pt x="30" y="6"/>
                  <a:pt x="26" y="6"/>
                </a:cubicBezTo>
                <a:cubicBezTo>
                  <a:pt x="23" y="6"/>
                  <a:pt x="22" y="6"/>
                  <a:pt x="19" y="6"/>
                </a:cubicBezTo>
                <a:cubicBezTo>
                  <a:pt x="12" y="6"/>
                  <a:pt x="12" y="6"/>
                  <a:pt x="12" y="6"/>
                </a:cubicBezTo>
                <a:cubicBezTo>
                  <a:pt x="11" y="6"/>
                  <a:pt x="10" y="4"/>
                  <a:pt x="9" y="4"/>
                </a:cubicBezTo>
                <a:cubicBezTo>
                  <a:pt x="6" y="3"/>
                  <a:pt x="4" y="3"/>
                  <a:pt x="0" y="3"/>
                </a:cubicBezTo>
                <a:close/>
                <a:moveTo>
                  <a:pt x="62" y="41"/>
                </a:moveTo>
                <a:cubicBezTo>
                  <a:pt x="63" y="39"/>
                  <a:pt x="64" y="37"/>
                  <a:pt x="66" y="37"/>
                </a:cubicBezTo>
                <a:cubicBezTo>
                  <a:pt x="67" y="37"/>
                  <a:pt x="67" y="38"/>
                  <a:pt x="68" y="38"/>
                </a:cubicBezTo>
                <a:cubicBezTo>
                  <a:pt x="69" y="40"/>
                  <a:pt x="70" y="41"/>
                  <a:pt x="70" y="43"/>
                </a:cubicBezTo>
                <a:cubicBezTo>
                  <a:pt x="70" y="43"/>
                  <a:pt x="70" y="44"/>
                  <a:pt x="69" y="44"/>
                </a:cubicBezTo>
                <a:cubicBezTo>
                  <a:pt x="66" y="43"/>
                  <a:pt x="64" y="43"/>
                  <a:pt x="62" y="41"/>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3" name="Freeform 24"/>
          <p:cNvSpPr>
            <a:spLocks noEditPoints="1"/>
          </p:cNvSpPr>
          <p:nvPr/>
        </p:nvSpPr>
        <p:spPr bwMode="auto">
          <a:xfrm>
            <a:off x="4564349" y="4198303"/>
            <a:ext cx="854368" cy="349599"/>
          </a:xfrm>
          <a:custGeom>
            <a:avLst/>
            <a:gdLst/>
            <a:ahLst/>
            <a:cxnLst>
              <a:cxn ang="0">
                <a:pos x="287" y="10"/>
              </a:cxn>
              <a:cxn ang="0">
                <a:pos x="278" y="4"/>
              </a:cxn>
              <a:cxn ang="0">
                <a:pos x="211" y="19"/>
              </a:cxn>
              <a:cxn ang="0">
                <a:pos x="218" y="25"/>
              </a:cxn>
              <a:cxn ang="0">
                <a:pos x="216" y="17"/>
              </a:cxn>
              <a:cxn ang="0">
                <a:pos x="59" y="1"/>
              </a:cxn>
              <a:cxn ang="0">
                <a:pos x="71" y="0"/>
              </a:cxn>
              <a:cxn ang="0">
                <a:pos x="86" y="7"/>
              </a:cxn>
              <a:cxn ang="0">
                <a:pos x="109" y="7"/>
              </a:cxn>
              <a:cxn ang="0">
                <a:pos x="117" y="14"/>
              </a:cxn>
              <a:cxn ang="0">
                <a:pos x="127" y="7"/>
              </a:cxn>
              <a:cxn ang="0">
                <a:pos x="139" y="6"/>
              </a:cxn>
              <a:cxn ang="0">
                <a:pos x="149" y="7"/>
              </a:cxn>
              <a:cxn ang="0">
                <a:pos x="170" y="8"/>
              </a:cxn>
              <a:cxn ang="0">
                <a:pos x="190" y="5"/>
              </a:cxn>
              <a:cxn ang="0">
                <a:pos x="195" y="14"/>
              </a:cxn>
              <a:cxn ang="0">
                <a:pos x="186" y="22"/>
              </a:cxn>
              <a:cxn ang="0">
                <a:pos x="171" y="24"/>
              </a:cxn>
              <a:cxn ang="0">
                <a:pos x="166" y="28"/>
              </a:cxn>
              <a:cxn ang="0">
                <a:pos x="145" y="26"/>
              </a:cxn>
              <a:cxn ang="0">
                <a:pos x="115" y="27"/>
              </a:cxn>
              <a:cxn ang="0">
                <a:pos x="105" y="39"/>
              </a:cxn>
              <a:cxn ang="0">
                <a:pos x="118" y="46"/>
              </a:cxn>
              <a:cxn ang="0">
                <a:pos x="129" y="50"/>
              </a:cxn>
              <a:cxn ang="0">
                <a:pos x="146" y="57"/>
              </a:cxn>
              <a:cxn ang="0">
                <a:pos x="159" y="57"/>
              </a:cxn>
              <a:cxn ang="0">
                <a:pos x="184" y="56"/>
              </a:cxn>
              <a:cxn ang="0">
                <a:pos x="201" y="56"/>
              </a:cxn>
              <a:cxn ang="0">
                <a:pos x="215" y="59"/>
              </a:cxn>
              <a:cxn ang="0">
                <a:pos x="220" y="70"/>
              </a:cxn>
              <a:cxn ang="0">
                <a:pos x="218" y="82"/>
              </a:cxn>
              <a:cxn ang="0">
                <a:pos x="220" y="108"/>
              </a:cxn>
              <a:cxn ang="0">
                <a:pos x="218" y="117"/>
              </a:cxn>
              <a:cxn ang="0">
                <a:pos x="210" y="111"/>
              </a:cxn>
              <a:cxn ang="0">
                <a:pos x="200" y="112"/>
              </a:cxn>
              <a:cxn ang="0">
                <a:pos x="179" y="105"/>
              </a:cxn>
              <a:cxn ang="0">
                <a:pos x="158" y="97"/>
              </a:cxn>
              <a:cxn ang="0">
                <a:pos x="147" y="91"/>
              </a:cxn>
              <a:cxn ang="0">
                <a:pos x="128" y="98"/>
              </a:cxn>
              <a:cxn ang="0">
                <a:pos x="115" y="100"/>
              </a:cxn>
              <a:cxn ang="0">
                <a:pos x="94" y="95"/>
              </a:cxn>
              <a:cxn ang="0">
                <a:pos x="82" y="93"/>
              </a:cxn>
              <a:cxn ang="0">
                <a:pos x="71" y="92"/>
              </a:cxn>
              <a:cxn ang="0">
                <a:pos x="62" y="91"/>
              </a:cxn>
              <a:cxn ang="0">
                <a:pos x="55" y="95"/>
              </a:cxn>
              <a:cxn ang="0">
                <a:pos x="46" y="93"/>
              </a:cxn>
              <a:cxn ang="0">
                <a:pos x="25" y="90"/>
              </a:cxn>
              <a:cxn ang="0">
                <a:pos x="17" y="89"/>
              </a:cxn>
              <a:cxn ang="0">
                <a:pos x="0" y="84"/>
              </a:cxn>
              <a:cxn ang="0">
                <a:pos x="0" y="75"/>
              </a:cxn>
              <a:cxn ang="0">
                <a:pos x="5" y="78"/>
              </a:cxn>
              <a:cxn ang="0">
                <a:pos x="25" y="66"/>
              </a:cxn>
              <a:cxn ang="0">
                <a:pos x="29" y="53"/>
              </a:cxn>
              <a:cxn ang="0">
                <a:pos x="28" y="27"/>
              </a:cxn>
              <a:cxn ang="0">
                <a:pos x="46" y="21"/>
              </a:cxn>
              <a:cxn ang="0">
                <a:pos x="59" y="1"/>
              </a:cxn>
            </a:cxnLst>
            <a:rect l="0" t="0" r="r" b="b"/>
            <a:pathLst>
              <a:path w="288" h="118">
                <a:moveTo>
                  <a:pt x="279" y="8"/>
                </a:moveTo>
                <a:cubicBezTo>
                  <a:pt x="282" y="8"/>
                  <a:pt x="284" y="10"/>
                  <a:pt x="287" y="10"/>
                </a:cubicBezTo>
                <a:cubicBezTo>
                  <a:pt x="287" y="10"/>
                  <a:pt x="288" y="10"/>
                  <a:pt x="288" y="9"/>
                </a:cubicBezTo>
                <a:cubicBezTo>
                  <a:pt x="288" y="5"/>
                  <a:pt x="282" y="4"/>
                  <a:pt x="278" y="4"/>
                </a:cubicBezTo>
                <a:cubicBezTo>
                  <a:pt x="266" y="4"/>
                  <a:pt x="264" y="8"/>
                  <a:pt x="279" y="8"/>
                </a:cubicBezTo>
                <a:close/>
                <a:moveTo>
                  <a:pt x="211" y="19"/>
                </a:moveTo>
                <a:cubicBezTo>
                  <a:pt x="212" y="22"/>
                  <a:pt x="214" y="22"/>
                  <a:pt x="216" y="25"/>
                </a:cubicBezTo>
                <a:cubicBezTo>
                  <a:pt x="218" y="25"/>
                  <a:pt x="218" y="25"/>
                  <a:pt x="218" y="25"/>
                </a:cubicBezTo>
                <a:cubicBezTo>
                  <a:pt x="218" y="19"/>
                  <a:pt x="218" y="19"/>
                  <a:pt x="218" y="19"/>
                </a:cubicBezTo>
                <a:cubicBezTo>
                  <a:pt x="217" y="18"/>
                  <a:pt x="217" y="17"/>
                  <a:pt x="216" y="17"/>
                </a:cubicBezTo>
                <a:cubicBezTo>
                  <a:pt x="214" y="17"/>
                  <a:pt x="212" y="17"/>
                  <a:pt x="211" y="19"/>
                </a:cubicBezTo>
                <a:close/>
                <a:moveTo>
                  <a:pt x="59" y="1"/>
                </a:moveTo>
                <a:cubicBezTo>
                  <a:pt x="62" y="2"/>
                  <a:pt x="64" y="2"/>
                  <a:pt x="66" y="2"/>
                </a:cubicBezTo>
                <a:cubicBezTo>
                  <a:pt x="68" y="2"/>
                  <a:pt x="69" y="0"/>
                  <a:pt x="71" y="0"/>
                </a:cubicBezTo>
                <a:cubicBezTo>
                  <a:pt x="74" y="0"/>
                  <a:pt x="74" y="4"/>
                  <a:pt x="76" y="5"/>
                </a:cubicBezTo>
                <a:cubicBezTo>
                  <a:pt x="79" y="7"/>
                  <a:pt x="82" y="7"/>
                  <a:pt x="86" y="7"/>
                </a:cubicBezTo>
                <a:cubicBezTo>
                  <a:pt x="92" y="7"/>
                  <a:pt x="96" y="5"/>
                  <a:pt x="103" y="5"/>
                </a:cubicBezTo>
                <a:cubicBezTo>
                  <a:pt x="105" y="5"/>
                  <a:pt x="107" y="6"/>
                  <a:pt x="109" y="7"/>
                </a:cubicBezTo>
                <a:cubicBezTo>
                  <a:pt x="110" y="8"/>
                  <a:pt x="112" y="8"/>
                  <a:pt x="113" y="9"/>
                </a:cubicBezTo>
                <a:cubicBezTo>
                  <a:pt x="114" y="10"/>
                  <a:pt x="114" y="14"/>
                  <a:pt x="117" y="14"/>
                </a:cubicBezTo>
                <a:cubicBezTo>
                  <a:pt x="119" y="14"/>
                  <a:pt x="120" y="11"/>
                  <a:pt x="121" y="10"/>
                </a:cubicBezTo>
                <a:cubicBezTo>
                  <a:pt x="123" y="8"/>
                  <a:pt x="124" y="7"/>
                  <a:pt x="127" y="7"/>
                </a:cubicBezTo>
                <a:cubicBezTo>
                  <a:pt x="132" y="7"/>
                  <a:pt x="132" y="7"/>
                  <a:pt x="132" y="7"/>
                </a:cubicBezTo>
                <a:cubicBezTo>
                  <a:pt x="135" y="7"/>
                  <a:pt x="136" y="6"/>
                  <a:pt x="139" y="6"/>
                </a:cubicBezTo>
                <a:cubicBezTo>
                  <a:pt x="144" y="6"/>
                  <a:pt x="144" y="6"/>
                  <a:pt x="144" y="6"/>
                </a:cubicBezTo>
                <a:cubicBezTo>
                  <a:pt x="146" y="6"/>
                  <a:pt x="147" y="7"/>
                  <a:pt x="149" y="7"/>
                </a:cubicBezTo>
                <a:cubicBezTo>
                  <a:pt x="165" y="7"/>
                  <a:pt x="165" y="7"/>
                  <a:pt x="165" y="7"/>
                </a:cubicBezTo>
                <a:cubicBezTo>
                  <a:pt x="167" y="7"/>
                  <a:pt x="168" y="8"/>
                  <a:pt x="170" y="8"/>
                </a:cubicBezTo>
                <a:cubicBezTo>
                  <a:pt x="174" y="8"/>
                  <a:pt x="176" y="8"/>
                  <a:pt x="180" y="8"/>
                </a:cubicBezTo>
                <a:cubicBezTo>
                  <a:pt x="184" y="6"/>
                  <a:pt x="186" y="5"/>
                  <a:pt x="190" y="5"/>
                </a:cubicBezTo>
                <a:cubicBezTo>
                  <a:pt x="193" y="5"/>
                  <a:pt x="195" y="7"/>
                  <a:pt x="197" y="9"/>
                </a:cubicBezTo>
                <a:cubicBezTo>
                  <a:pt x="202" y="13"/>
                  <a:pt x="201" y="12"/>
                  <a:pt x="195" y="14"/>
                </a:cubicBezTo>
                <a:cubicBezTo>
                  <a:pt x="192" y="15"/>
                  <a:pt x="190" y="16"/>
                  <a:pt x="188" y="16"/>
                </a:cubicBezTo>
                <a:cubicBezTo>
                  <a:pt x="187" y="19"/>
                  <a:pt x="188" y="22"/>
                  <a:pt x="186" y="22"/>
                </a:cubicBezTo>
                <a:cubicBezTo>
                  <a:pt x="182" y="22"/>
                  <a:pt x="180" y="20"/>
                  <a:pt x="176" y="20"/>
                </a:cubicBezTo>
                <a:cubicBezTo>
                  <a:pt x="174" y="20"/>
                  <a:pt x="171" y="22"/>
                  <a:pt x="171" y="24"/>
                </a:cubicBezTo>
                <a:cubicBezTo>
                  <a:pt x="166" y="24"/>
                  <a:pt x="166" y="24"/>
                  <a:pt x="166" y="24"/>
                </a:cubicBezTo>
                <a:cubicBezTo>
                  <a:pt x="166" y="26"/>
                  <a:pt x="166" y="27"/>
                  <a:pt x="166" y="28"/>
                </a:cubicBezTo>
                <a:cubicBezTo>
                  <a:pt x="150" y="28"/>
                  <a:pt x="150" y="28"/>
                  <a:pt x="150" y="28"/>
                </a:cubicBezTo>
                <a:cubicBezTo>
                  <a:pt x="148" y="28"/>
                  <a:pt x="147" y="27"/>
                  <a:pt x="145" y="26"/>
                </a:cubicBezTo>
                <a:cubicBezTo>
                  <a:pt x="137" y="25"/>
                  <a:pt x="132" y="24"/>
                  <a:pt x="124" y="24"/>
                </a:cubicBezTo>
                <a:cubicBezTo>
                  <a:pt x="120" y="24"/>
                  <a:pt x="117" y="24"/>
                  <a:pt x="115" y="27"/>
                </a:cubicBezTo>
                <a:cubicBezTo>
                  <a:pt x="115" y="28"/>
                  <a:pt x="115" y="30"/>
                  <a:pt x="114" y="30"/>
                </a:cubicBezTo>
                <a:cubicBezTo>
                  <a:pt x="110" y="33"/>
                  <a:pt x="108" y="35"/>
                  <a:pt x="105" y="39"/>
                </a:cubicBezTo>
                <a:cubicBezTo>
                  <a:pt x="108" y="41"/>
                  <a:pt x="111" y="41"/>
                  <a:pt x="114" y="43"/>
                </a:cubicBezTo>
                <a:cubicBezTo>
                  <a:pt x="115" y="44"/>
                  <a:pt x="116" y="45"/>
                  <a:pt x="118" y="46"/>
                </a:cubicBezTo>
                <a:cubicBezTo>
                  <a:pt x="119" y="47"/>
                  <a:pt x="119" y="49"/>
                  <a:pt x="120" y="49"/>
                </a:cubicBezTo>
                <a:cubicBezTo>
                  <a:pt x="124" y="50"/>
                  <a:pt x="126" y="50"/>
                  <a:pt x="129" y="50"/>
                </a:cubicBezTo>
                <a:cubicBezTo>
                  <a:pt x="133" y="51"/>
                  <a:pt x="135" y="53"/>
                  <a:pt x="139" y="55"/>
                </a:cubicBezTo>
                <a:cubicBezTo>
                  <a:pt x="141" y="56"/>
                  <a:pt x="143" y="56"/>
                  <a:pt x="146" y="57"/>
                </a:cubicBezTo>
                <a:cubicBezTo>
                  <a:pt x="149" y="58"/>
                  <a:pt x="150" y="60"/>
                  <a:pt x="153" y="60"/>
                </a:cubicBezTo>
                <a:cubicBezTo>
                  <a:pt x="156" y="60"/>
                  <a:pt x="157" y="58"/>
                  <a:pt x="159" y="57"/>
                </a:cubicBezTo>
                <a:cubicBezTo>
                  <a:pt x="162" y="56"/>
                  <a:pt x="165" y="56"/>
                  <a:pt x="168" y="56"/>
                </a:cubicBezTo>
                <a:cubicBezTo>
                  <a:pt x="174" y="56"/>
                  <a:pt x="178" y="56"/>
                  <a:pt x="184" y="56"/>
                </a:cubicBezTo>
                <a:cubicBezTo>
                  <a:pt x="188" y="56"/>
                  <a:pt x="190" y="51"/>
                  <a:pt x="194" y="51"/>
                </a:cubicBezTo>
                <a:cubicBezTo>
                  <a:pt x="197" y="51"/>
                  <a:pt x="198" y="56"/>
                  <a:pt x="201" y="56"/>
                </a:cubicBezTo>
                <a:cubicBezTo>
                  <a:pt x="210" y="56"/>
                  <a:pt x="210" y="56"/>
                  <a:pt x="210" y="56"/>
                </a:cubicBezTo>
                <a:cubicBezTo>
                  <a:pt x="213" y="56"/>
                  <a:pt x="213" y="58"/>
                  <a:pt x="215" y="59"/>
                </a:cubicBezTo>
                <a:cubicBezTo>
                  <a:pt x="217" y="62"/>
                  <a:pt x="220" y="63"/>
                  <a:pt x="220" y="67"/>
                </a:cubicBezTo>
                <a:cubicBezTo>
                  <a:pt x="220" y="68"/>
                  <a:pt x="220" y="68"/>
                  <a:pt x="220" y="70"/>
                </a:cubicBezTo>
                <a:cubicBezTo>
                  <a:pt x="220" y="72"/>
                  <a:pt x="222" y="74"/>
                  <a:pt x="222" y="76"/>
                </a:cubicBezTo>
                <a:cubicBezTo>
                  <a:pt x="222" y="79"/>
                  <a:pt x="220" y="80"/>
                  <a:pt x="218" y="82"/>
                </a:cubicBezTo>
                <a:cubicBezTo>
                  <a:pt x="215" y="87"/>
                  <a:pt x="213" y="90"/>
                  <a:pt x="213" y="96"/>
                </a:cubicBezTo>
                <a:cubicBezTo>
                  <a:pt x="213" y="100"/>
                  <a:pt x="218" y="106"/>
                  <a:pt x="220" y="108"/>
                </a:cubicBezTo>
                <a:cubicBezTo>
                  <a:pt x="221" y="108"/>
                  <a:pt x="233" y="118"/>
                  <a:pt x="228" y="118"/>
                </a:cubicBezTo>
                <a:cubicBezTo>
                  <a:pt x="224" y="118"/>
                  <a:pt x="222" y="118"/>
                  <a:pt x="218" y="117"/>
                </a:cubicBezTo>
                <a:cubicBezTo>
                  <a:pt x="217" y="117"/>
                  <a:pt x="218" y="115"/>
                  <a:pt x="216" y="114"/>
                </a:cubicBezTo>
                <a:cubicBezTo>
                  <a:pt x="214" y="112"/>
                  <a:pt x="213" y="111"/>
                  <a:pt x="210" y="111"/>
                </a:cubicBezTo>
                <a:cubicBezTo>
                  <a:pt x="208" y="111"/>
                  <a:pt x="207" y="112"/>
                  <a:pt x="205" y="112"/>
                </a:cubicBezTo>
                <a:cubicBezTo>
                  <a:pt x="200" y="112"/>
                  <a:pt x="200" y="112"/>
                  <a:pt x="200" y="112"/>
                </a:cubicBezTo>
                <a:cubicBezTo>
                  <a:pt x="199" y="112"/>
                  <a:pt x="198" y="112"/>
                  <a:pt x="197" y="111"/>
                </a:cubicBezTo>
                <a:cubicBezTo>
                  <a:pt x="192" y="106"/>
                  <a:pt x="186" y="107"/>
                  <a:pt x="179" y="105"/>
                </a:cubicBezTo>
                <a:cubicBezTo>
                  <a:pt x="176" y="104"/>
                  <a:pt x="175" y="103"/>
                  <a:pt x="172" y="102"/>
                </a:cubicBezTo>
                <a:cubicBezTo>
                  <a:pt x="167" y="101"/>
                  <a:pt x="164" y="98"/>
                  <a:pt x="158" y="97"/>
                </a:cubicBezTo>
                <a:cubicBezTo>
                  <a:pt x="157" y="97"/>
                  <a:pt x="157" y="95"/>
                  <a:pt x="156" y="94"/>
                </a:cubicBezTo>
                <a:cubicBezTo>
                  <a:pt x="153" y="92"/>
                  <a:pt x="150" y="91"/>
                  <a:pt x="147" y="91"/>
                </a:cubicBezTo>
                <a:cubicBezTo>
                  <a:pt x="143" y="91"/>
                  <a:pt x="141" y="92"/>
                  <a:pt x="138" y="92"/>
                </a:cubicBezTo>
                <a:cubicBezTo>
                  <a:pt x="133" y="93"/>
                  <a:pt x="130" y="94"/>
                  <a:pt x="128" y="98"/>
                </a:cubicBezTo>
                <a:cubicBezTo>
                  <a:pt x="122" y="98"/>
                  <a:pt x="122" y="98"/>
                  <a:pt x="122" y="98"/>
                </a:cubicBezTo>
                <a:cubicBezTo>
                  <a:pt x="120" y="98"/>
                  <a:pt x="118" y="100"/>
                  <a:pt x="115" y="100"/>
                </a:cubicBezTo>
                <a:cubicBezTo>
                  <a:pt x="111" y="100"/>
                  <a:pt x="108" y="98"/>
                  <a:pt x="103" y="97"/>
                </a:cubicBezTo>
                <a:cubicBezTo>
                  <a:pt x="100" y="96"/>
                  <a:pt x="97" y="97"/>
                  <a:pt x="94" y="95"/>
                </a:cubicBezTo>
                <a:cubicBezTo>
                  <a:pt x="92" y="94"/>
                  <a:pt x="90" y="93"/>
                  <a:pt x="88" y="93"/>
                </a:cubicBezTo>
                <a:cubicBezTo>
                  <a:pt x="82" y="93"/>
                  <a:pt x="82" y="93"/>
                  <a:pt x="82" y="93"/>
                </a:cubicBezTo>
                <a:cubicBezTo>
                  <a:pt x="78" y="93"/>
                  <a:pt x="77" y="91"/>
                  <a:pt x="73" y="91"/>
                </a:cubicBezTo>
                <a:cubicBezTo>
                  <a:pt x="73" y="91"/>
                  <a:pt x="72" y="92"/>
                  <a:pt x="71" y="92"/>
                </a:cubicBezTo>
                <a:cubicBezTo>
                  <a:pt x="68" y="92"/>
                  <a:pt x="67" y="90"/>
                  <a:pt x="64" y="90"/>
                </a:cubicBezTo>
                <a:cubicBezTo>
                  <a:pt x="63" y="90"/>
                  <a:pt x="63" y="91"/>
                  <a:pt x="62" y="91"/>
                </a:cubicBezTo>
                <a:cubicBezTo>
                  <a:pt x="59" y="92"/>
                  <a:pt x="57" y="93"/>
                  <a:pt x="57" y="95"/>
                </a:cubicBezTo>
                <a:cubicBezTo>
                  <a:pt x="55" y="95"/>
                  <a:pt x="55" y="95"/>
                  <a:pt x="55" y="95"/>
                </a:cubicBezTo>
                <a:cubicBezTo>
                  <a:pt x="52" y="95"/>
                  <a:pt x="51" y="93"/>
                  <a:pt x="49" y="93"/>
                </a:cubicBezTo>
                <a:cubicBezTo>
                  <a:pt x="48" y="93"/>
                  <a:pt x="47" y="93"/>
                  <a:pt x="46" y="93"/>
                </a:cubicBezTo>
                <a:cubicBezTo>
                  <a:pt x="42" y="93"/>
                  <a:pt x="40" y="90"/>
                  <a:pt x="36" y="90"/>
                </a:cubicBezTo>
                <a:cubicBezTo>
                  <a:pt x="31" y="90"/>
                  <a:pt x="29" y="90"/>
                  <a:pt x="25" y="90"/>
                </a:cubicBezTo>
                <a:cubicBezTo>
                  <a:pt x="22" y="90"/>
                  <a:pt x="21" y="87"/>
                  <a:pt x="18" y="86"/>
                </a:cubicBezTo>
                <a:cubicBezTo>
                  <a:pt x="18" y="87"/>
                  <a:pt x="18" y="89"/>
                  <a:pt x="17" y="89"/>
                </a:cubicBezTo>
                <a:cubicBezTo>
                  <a:pt x="11" y="89"/>
                  <a:pt x="8" y="86"/>
                  <a:pt x="3" y="84"/>
                </a:cubicBezTo>
                <a:cubicBezTo>
                  <a:pt x="2" y="84"/>
                  <a:pt x="1" y="84"/>
                  <a:pt x="0" y="84"/>
                </a:cubicBezTo>
                <a:cubicBezTo>
                  <a:pt x="0" y="84"/>
                  <a:pt x="0" y="84"/>
                  <a:pt x="0" y="84"/>
                </a:cubicBezTo>
                <a:cubicBezTo>
                  <a:pt x="0" y="80"/>
                  <a:pt x="1" y="79"/>
                  <a:pt x="0" y="75"/>
                </a:cubicBezTo>
                <a:cubicBezTo>
                  <a:pt x="0" y="75"/>
                  <a:pt x="0" y="75"/>
                  <a:pt x="0" y="75"/>
                </a:cubicBezTo>
                <a:cubicBezTo>
                  <a:pt x="2" y="77"/>
                  <a:pt x="3" y="78"/>
                  <a:pt x="5" y="78"/>
                </a:cubicBezTo>
                <a:cubicBezTo>
                  <a:pt x="11" y="78"/>
                  <a:pt x="15" y="76"/>
                  <a:pt x="20" y="73"/>
                </a:cubicBezTo>
                <a:cubicBezTo>
                  <a:pt x="22" y="71"/>
                  <a:pt x="23" y="69"/>
                  <a:pt x="25" y="66"/>
                </a:cubicBezTo>
                <a:cubicBezTo>
                  <a:pt x="27" y="63"/>
                  <a:pt x="31" y="62"/>
                  <a:pt x="31" y="59"/>
                </a:cubicBezTo>
                <a:cubicBezTo>
                  <a:pt x="31" y="57"/>
                  <a:pt x="29" y="56"/>
                  <a:pt x="29" y="53"/>
                </a:cubicBezTo>
                <a:cubicBezTo>
                  <a:pt x="29" y="36"/>
                  <a:pt x="29" y="36"/>
                  <a:pt x="29" y="36"/>
                </a:cubicBezTo>
                <a:cubicBezTo>
                  <a:pt x="29" y="33"/>
                  <a:pt x="28" y="31"/>
                  <a:pt x="28" y="27"/>
                </a:cubicBezTo>
                <a:cubicBezTo>
                  <a:pt x="28" y="23"/>
                  <a:pt x="32" y="21"/>
                  <a:pt x="36" y="21"/>
                </a:cubicBezTo>
                <a:cubicBezTo>
                  <a:pt x="40" y="21"/>
                  <a:pt x="42" y="21"/>
                  <a:pt x="46" y="21"/>
                </a:cubicBezTo>
                <a:cubicBezTo>
                  <a:pt x="52" y="21"/>
                  <a:pt x="52" y="13"/>
                  <a:pt x="53" y="7"/>
                </a:cubicBezTo>
                <a:cubicBezTo>
                  <a:pt x="54" y="4"/>
                  <a:pt x="57" y="3"/>
                  <a:pt x="59" y="1"/>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4" name="Freeform 25"/>
          <p:cNvSpPr>
            <a:spLocks/>
          </p:cNvSpPr>
          <p:nvPr/>
        </p:nvSpPr>
        <p:spPr bwMode="auto">
          <a:xfrm>
            <a:off x="4437221" y="4351602"/>
            <a:ext cx="130866" cy="95346"/>
          </a:xfrm>
          <a:custGeom>
            <a:avLst/>
            <a:gdLst/>
            <a:ahLst/>
            <a:cxnLst>
              <a:cxn ang="0">
                <a:pos x="0" y="15"/>
              </a:cxn>
              <a:cxn ang="0">
                <a:pos x="4" y="6"/>
              </a:cxn>
              <a:cxn ang="0">
                <a:pos x="11" y="3"/>
              </a:cxn>
              <a:cxn ang="0">
                <a:pos x="20" y="0"/>
              </a:cxn>
              <a:cxn ang="0">
                <a:pos x="22" y="3"/>
              </a:cxn>
              <a:cxn ang="0">
                <a:pos x="32" y="10"/>
              </a:cxn>
              <a:cxn ang="0">
                <a:pos x="39" y="14"/>
              </a:cxn>
              <a:cxn ang="0">
                <a:pos x="43" y="18"/>
              </a:cxn>
              <a:cxn ang="0">
                <a:pos x="43" y="23"/>
              </a:cxn>
              <a:cxn ang="0">
                <a:pos x="43" y="23"/>
              </a:cxn>
              <a:cxn ang="0">
                <a:pos x="43" y="32"/>
              </a:cxn>
              <a:cxn ang="0">
                <a:pos x="43" y="32"/>
              </a:cxn>
              <a:cxn ang="0">
                <a:pos x="38" y="31"/>
              </a:cxn>
              <a:cxn ang="0">
                <a:pos x="27" y="28"/>
              </a:cxn>
              <a:cxn ang="0">
                <a:pos x="13" y="24"/>
              </a:cxn>
              <a:cxn ang="0">
                <a:pos x="0" y="15"/>
              </a:cxn>
            </a:cxnLst>
            <a:rect l="0" t="0" r="r" b="b"/>
            <a:pathLst>
              <a:path w="44" h="32">
                <a:moveTo>
                  <a:pt x="0" y="15"/>
                </a:moveTo>
                <a:cubicBezTo>
                  <a:pt x="2" y="12"/>
                  <a:pt x="2" y="9"/>
                  <a:pt x="4" y="6"/>
                </a:cubicBezTo>
                <a:cubicBezTo>
                  <a:pt x="6" y="4"/>
                  <a:pt x="9" y="5"/>
                  <a:pt x="11" y="3"/>
                </a:cubicBezTo>
                <a:cubicBezTo>
                  <a:pt x="14" y="2"/>
                  <a:pt x="16" y="0"/>
                  <a:pt x="20" y="0"/>
                </a:cubicBezTo>
                <a:cubicBezTo>
                  <a:pt x="21" y="1"/>
                  <a:pt x="21" y="2"/>
                  <a:pt x="22" y="3"/>
                </a:cubicBezTo>
                <a:cubicBezTo>
                  <a:pt x="26" y="6"/>
                  <a:pt x="28" y="7"/>
                  <a:pt x="32" y="10"/>
                </a:cubicBezTo>
                <a:cubicBezTo>
                  <a:pt x="35" y="11"/>
                  <a:pt x="36" y="12"/>
                  <a:pt x="39" y="14"/>
                </a:cubicBezTo>
                <a:cubicBezTo>
                  <a:pt x="41" y="15"/>
                  <a:pt x="43" y="16"/>
                  <a:pt x="43" y="18"/>
                </a:cubicBezTo>
                <a:cubicBezTo>
                  <a:pt x="43" y="23"/>
                  <a:pt x="43" y="23"/>
                  <a:pt x="43" y="23"/>
                </a:cubicBezTo>
                <a:cubicBezTo>
                  <a:pt x="43" y="23"/>
                  <a:pt x="43" y="23"/>
                  <a:pt x="43" y="23"/>
                </a:cubicBezTo>
                <a:cubicBezTo>
                  <a:pt x="44" y="27"/>
                  <a:pt x="43" y="28"/>
                  <a:pt x="43" y="32"/>
                </a:cubicBezTo>
                <a:cubicBezTo>
                  <a:pt x="43" y="32"/>
                  <a:pt x="43" y="32"/>
                  <a:pt x="43" y="32"/>
                </a:cubicBezTo>
                <a:cubicBezTo>
                  <a:pt x="41" y="32"/>
                  <a:pt x="40" y="32"/>
                  <a:pt x="38" y="31"/>
                </a:cubicBezTo>
                <a:cubicBezTo>
                  <a:pt x="34" y="29"/>
                  <a:pt x="31" y="28"/>
                  <a:pt x="27" y="28"/>
                </a:cubicBezTo>
                <a:cubicBezTo>
                  <a:pt x="22" y="27"/>
                  <a:pt x="18" y="28"/>
                  <a:pt x="13" y="24"/>
                </a:cubicBezTo>
                <a:cubicBezTo>
                  <a:pt x="8" y="20"/>
                  <a:pt x="5" y="17"/>
                  <a:pt x="0" y="15"/>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91" name="Freeform 26"/>
          <p:cNvSpPr>
            <a:spLocks/>
          </p:cNvSpPr>
          <p:nvPr/>
        </p:nvSpPr>
        <p:spPr bwMode="auto">
          <a:xfrm>
            <a:off x="4188577" y="4132870"/>
            <a:ext cx="551507" cy="297253"/>
          </a:xfrm>
          <a:custGeom>
            <a:avLst/>
            <a:gdLst/>
            <a:ahLst/>
            <a:cxnLst>
              <a:cxn ang="0">
                <a:pos x="186" y="23"/>
              </a:cxn>
              <a:cxn ang="0">
                <a:pos x="180" y="29"/>
              </a:cxn>
              <a:cxn ang="0">
                <a:pos x="173" y="43"/>
              </a:cxn>
              <a:cxn ang="0">
                <a:pos x="163" y="43"/>
              </a:cxn>
              <a:cxn ang="0">
                <a:pos x="155" y="49"/>
              </a:cxn>
              <a:cxn ang="0">
                <a:pos x="156" y="58"/>
              </a:cxn>
              <a:cxn ang="0">
                <a:pos x="156" y="75"/>
              </a:cxn>
              <a:cxn ang="0">
                <a:pos x="158" y="81"/>
              </a:cxn>
              <a:cxn ang="0">
                <a:pos x="152" y="88"/>
              </a:cxn>
              <a:cxn ang="0">
                <a:pos x="147" y="95"/>
              </a:cxn>
              <a:cxn ang="0">
                <a:pos x="132" y="100"/>
              </a:cxn>
              <a:cxn ang="0">
                <a:pos x="127" y="97"/>
              </a:cxn>
              <a:cxn ang="0">
                <a:pos x="127" y="97"/>
              </a:cxn>
              <a:cxn ang="0">
                <a:pos x="127" y="92"/>
              </a:cxn>
              <a:cxn ang="0">
                <a:pos x="123" y="88"/>
              </a:cxn>
              <a:cxn ang="0">
                <a:pos x="116" y="84"/>
              </a:cxn>
              <a:cxn ang="0">
                <a:pos x="106" y="77"/>
              </a:cxn>
              <a:cxn ang="0">
                <a:pos x="104" y="74"/>
              </a:cxn>
              <a:cxn ang="0">
                <a:pos x="95" y="77"/>
              </a:cxn>
              <a:cxn ang="0">
                <a:pos x="88" y="80"/>
              </a:cxn>
              <a:cxn ang="0">
                <a:pos x="84" y="89"/>
              </a:cxn>
              <a:cxn ang="0">
                <a:pos x="84" y="89"/>
              </a:cxn>
              <a:cxn ang="0">
                <a:pos x="78" y="87"/>
              </a:cxn>
              <a:cxn ang="0">
                <a:pos x="66" y="85"/>
              </a:cxn>
              <a:cxn ang="0">
                <a:pos x="55" y="82"/>
              </a:cxn>
              <a:cxn ang="0">
                <a:pos x="49" y="82"/>
              </a:cxn>
              <a:cxn ang="0">
                <a:pos x="46" y="83"/>
              </a:cxn>
              <a:cxn ang="0">
                <a:pos x="44" y="82"/>
              </a:cxn>
              <a:cxn ang="0">
                <a:pos x="26" y="78"/>
              </a:cxn>
              <a:cxn ang="0">
                <a:pos x="22" y="79"/>
              </a:cxn>
              <a:cxn ang="0">
                <a:pos x="13" y="76"/>
              </a:cxn>
              <a:cxn ang="0">
                <a:pos x="10" y="74"/>
              </a:cxn>
              <a:cxn ang="0">
                <a:pos x="10" y="74"/>
              </a:cxn>
              <a:cxn ang="0">
                <a:pos x="5" y="63"/>
              </a:cxn>
              <a:cxn ang="0">
                <a:pos x="0" y="57"/>
              </a:cxn>
              <a:cxn ang="0">
                <a:pos x="2" y="51"/>
              </a:cxn>
              <a:cxn ang="0">
                <a:pos x="15" y="46"/>
              </a:cxn>
              <a:cxn ang="0">
                <a:pos x="17" y="37"/>
              </a:cxn>
              <a:cxn ang="0">
                <a:pos x="17" y="32"/>
              </a:cxn>
              <a:cxn ang="0">
                <a:pos x="20" y="24"/>
              </a:cxn>
              <a:cxn ang="0">
                <a:pos x="20" y="24"/>
              </a:cxn>
              <a:cxn ang="0">
                <a:pos x="22" y="23"/>
              </a:cxn>
              <a:cxn ang="0">
                <a:pos x="26" y="26"/>
              </a:cxn>
              <a:cxn ang="0">
                <a:pos x="37" y="28"/>
              </a:cxn>
              <a:cxn ang="0">
                <a:pos x="44" y="28"/>
              </a:cxn>
              <a:cxn ang="0">
                <a:pos x="55" y="26"/>
              </a:cxn>
              <a:cxn ang="0">
                <a:pos x="67" y="27"/>
              </a:cxn>
              <a:cxn ang="0">
                <a:pos x="79" y="30"/>
              </a:cxn>
              <a:cxn ang="0">
                <a:pos x="85" y="30"/>
              </a:cxn>
              <a:cxn ang="0">
                <a:pos x="89" y="28"/>
              </a:cxn>
              <a:cxn ang="0">
                <a:pos x="100" y="32"/>
              </a:cxn>
              <a:cxn ang="0">
                <a:pos x="104" y="30"/>
              </a:cxn>
              <a:cxn ang="0">
                <a:pos x="119" y="18"/>
              </a:cxn>
              <a:cxn ang="0">
                <a:pos x="125" y="10"/>
              </a:cxn>
              <a:cxn ang="0">
                <a:pos x="127" y="4"/>
              </a:cxn>
              <a:cxn ang="0">
                <a:pos x="133" y="0"/>
              </a:cxn>
              <a:cxn ang="0">
                <a:pos x="146" y="9"/>
              </a:cxn>
              <a:cxn ang="0">
                <a:pos x="150" y="15"/>
              </a:cxn>
              <a:cxn ang="0">
                <a:pos x="161" y="19"/>
              </a:cxn>
              <a:cxn ang="0">
                <a:pos x="170" y="14"/>
              </a:cxn>
              <a:cxn ang="0">
                <a:pos x="173" y="15"/>
              </a:cxn>
              <a:cxn ang="0">
                <a:pos x="179" y="19"/>
              </a:cxn>
              <a:cxn ang="0">
                <a:pos x="186" y="23"/>
              </a:cxn>
            </a:cxnLst>
            <a:rect l="0" t="0" r="r" b="b"/>
            <a:pathLst>
              <a:path w="186" h="100">
                <a:moveTo>
                  <a:pt x="186" y="23"/>
                </a:moveTo>
                <a:cubicBezTo>
                  <a:pt x="184" y="25"/>
                  <a:pt x="181" y="26"/>
                  <a:pt x="180" y="29"/>
                </a:cubicBezTo>
                <a:cubicBezTo>
                  <a:pt x="179" y="35"/>
                  <a:pt x="179" y="43"/>
                  <a:pt x="173" y="43"/>
                </a:cubicBezTo>
                <a:cubicBezTo>
                  <a:pt x="169" y="43"/>
                  <a:pt x="167" y="43"/>
                  <a:pt x="163" y="43"/>
                </a:cubicBezTo>
                <a:cubicBezTo>
                  <a:pt x="159" y="43"/>
                  <a:pt x="155" y="45"/>
                  <a:pt x="155" y="49"/>
                </a:cubicBezTo>
                <a:cubicBezTo>
                  <a:pt x="155" y="53"/>
                  <a:pt x="156" y="55"/>
                  <a:pt x="156" y="58"/>
                </a:cubicBezTo>
                <a:cubicBezTo>
                  <a:pt x="156" y="75"/>
                  <a:pt x="156" y="75"/>
                  <a:pt x="156" y="75"/>
                </a:cubicBezTo>
                <a:cubicBezTo>
                  <a:pt x="156" y="78"/>
                  <a:pt x="158" y="79"/>
                  <a:pt x="158" y="81"/>
                </a:cubicBezTo>
                <a:cubicBezTo>
                  <a:pt x="158" y="84"/>
                  <a:pt x="154" y="85"/>
                  <a:pt x="152" y="88"/>
                </a:cubicBezTo>
                <a:cubicBezTo>
                  <a:pt x="150" y="91"/>
                  <a:pt x="149" y="93"/>
                  <a:pt x="147" y="95"/>
                </a:cubicBezTo>
                <a:cubicBezTo>
                  <a:pt x="142" y="98"/>
                  <a:pt x="138" y="100"/>
                  <a:pt x="132" y="100"/>
                </a:cubicBezTo>
                <a:cubicBezTo>
                  <a:pt x="130" y="100"/>
                  <a:pt x="129" y="99"/>
                  <a:pt x="127" y="97"/>
                </a:cubicBezTo>
                <a:cubicBezTo>
                  <a:pt x="127" y="97"/>
                  <a:pt x="127" y="97"/>
                  <a:pt x="127" y="97"/>
                </a:cubicBezTo>
                <a:cubicBezTo>
                  <a:pt x="127" y="92"/>
                  <a:pt x="127" y="92"/>
                  <a:pt x="127" y="92"/>
                </a:cubicBezTo>
                <a:cubicBezTo>
                  <a:pt x="127" y="90"/>
                  <a:pt x="125" y="89"/>
                  <a:pt x="123" y="88"/>
                </a:cubicBezTo>
                <a:cubicBezTo>
                  <a:pt x="120" y="86"/>
                  <a:pt x="119" y="85"/>
                  <a:pt x="116" y="84"/>
                </a:cubicBezTo>
                <a:cubicBezTo>
                  <a:pt x="112" y="81"/>
                  <a:pt x="110" y="80"/>
                  <a:pt x="106" y="77"/>
                </a:cubicBezTo>
                <a:cubicBezTo>
                  <a:pt x="105" y="76"/>
                  <a:pt x="105" y="75"/>
                  <a:pt x="104" y="74"/>
                </a:cubicBezTo>
                <a:cubicBezTo>
                  <a:pt x="100" y="74"/>
                  <a:pt x="98" y="76"/>
                  <a:pt x="95" y="77"/>
                </a:cubicBezTo>
                <a:cubicBezTo>
                  <a:pt x="93" y="79"/>
                  <a:pt x="90" y="78"/>
                  <a:pt x="88" y="80"/>
                </a:cubicBezTo>
                <a:cubicBezTo>
                  <a:pt x="86" y="83"/>
                  <a:pt x="86" y="86"/>
                  <a:pt x="84" y="89"/>
                </a:cubicBezTo>
                <a:cubicBezTo>
                  <a:pt x="84" y="89"/>
                  <a:pt x="84" y="89"/>
                  <a:pt x="84" y="89"/>
                </a:cubicBezTo>
                <a:cubicBezTo>
                  <a:pt x="82" y="88"/>
                  <a:pt x="80" y="87"/>
                  <a:pt x="78" y="87"/>
                </a:cubicBezTo>
                <a:cubicBezTo>
                  <a:pt x="73" y="85"/>
                  <a:pt x="71" y="86"/>
                  <a:pt x="66" y="85"/>
                </a:cubicBezTo>
                <a:cubicBezTo>
                  <a:pt x="62" y="84"/>
                  <a:pt x="59" y="82"/>
                  <a:pt x="55" y="82"/>
                </a:cubicBezTo>
                <a:cubicBezTo>
                  <a:pt x="49" y="82"/>
                  <a:pt x="49" y="82"/>
                  <a:pt x="49" y="82"/>
                </a:cubicBezTo>
                <a:cubicBezTo>
                  <a:pt x="48" y="82"/>
                  <a:pt x="47" y="83"/>
                  <a:pt x="46" y="83"/>
                </a:cubicBezTo>
                <a:cubicBezTo>
                  <a:pt x="45" y="83"/>
                  <a:pt x="45" y="83"/>
                  <a:pt x="44" y="82"/>
                </a:cubicBezTo>
                <a:cubicBezTo>
                  <a:pt x="44" y="74"/>
                  <a:pt x="33" y="78"/>
                  <a:pt x="26" y="78"/>
                </a:cubicBezTo>
                <a:cubicBezTo>
                  <a:pt x="24" y="78"/>
                  <a:pt x="23" y="79"/>
                  <a:pt x="22" y="79"/>
                </a:cubicBezTo>
                <a:cubicBezTo>
                  <a:pt x="18" y="79"/>
                  <a:pt x="14" y="80"/>
                  <a:pt x="13" y="76"/>
                </a:cubicBezTo>
                <a:cubicBezTo>
                  <a:pt x="12" y="73"/>
                  <a:pt x="12" y="73"/>
                  <a:pt x="10" y="74"/>
                </a:cubicBezTo>
                <a:cubicBezTo>
                  <a:pt x="10" y="74"/>
                  <a:pt x="10" y="74"/>
                  <a:pt x="10" y="74"/>
                </a:cubicBezTo>
                <a:cubicBezTo>
                  <a:pt x="8" y="70"/>
                  <a:pt x="7" y="68"/>
                  <a:pt x="5" y="63"/>
                </a:cubicBezTo>
                <a:cubicBezTo>
                  <a:pt x="3" y="61"/>
                  <a:pt x="0" y="60"/>
                  <a:pt x="0" y="57"/>
                </a:cubicBezTo>
                <a:cubicBezTo>
                  <a:pt x="0" y="55"/>
                  <a:pt x="1" y="53"/>
                  <a:pt x="2" y="51"/>
                </a:cubicBezTo>
                <a:cubicBezTo>
                  <a:pt x="5" y="46"/>
                  <a:pt x="10" y="49"/>
                  <a:pt x="15" y="46"/>
                </a:cubicBezTo>
                <a:cubicBezTo>
                  <a:pt x="17" y="44"/>
                  <a:pt x="17" y="41"/>
                  <a:pt x="17" y="37"/>
                </a:cubicBezTo>
                <a:cubicBezTo>
                  <a:pt x="17" y="32"/>
                  <a:pt x="17" y="32"/>
                  <a:pt x="17" y="32"/>
                </a:cubicBezTo>
                <a:cubicBezTo>
                  <a:pt x="17" y="29"/>
                  <a:pt x="19" y="27"/>
                  <a:pt x="20" y="24"/>
                </a:cubicBezTo>
                <a:cubicBezTo>
                  <a:pt x="20" y="24"/>
                  <a:pt x="20" y="24"/>
                  <a:pt x="20" y="24"/>
                </a:cubicBezTo>
                <a:cubicBezTo>
                  <a:pt x="20" y="23"/>
                  <a:pt x="21" y="23"/>
                  <a:pt x="22" y="23"/>
                </a:cubicBezTo>
                <a:cubicBezTo>
                  <a:pt x="24" y="23"/>
                  <a:pt x="24" y="25"/>
                  <a:pt x="26" y="26"/>
                </a:cubicBezTo>
                <a:cubicBezTo>
                  <a:pt x="29" y="29"/>
                  <a:pt x="32" y="28"/>
                  <a:pt x="37" y="28"/>
                </a:cubicBezTo>
                <a:cubicBezTo>
                  <a:pt x="39" y="28"/>
                  <a:pt x="41" y="29"/>
                  <a:pt x="44" y="28"/>
                </a:cubicBezTo>
                <a:cubicBezTo>
                  <a:pt x="51" y="25"/>
                  <a:pt x="45" y="23"/>
                  <a:pt x="55" y="26"/>
                </a:cubicBezTo>
                <a:cubicBezTo>
                  <a:pt x="59" y="28"/>
                  <a:pt x="62" y="27"/>
                  <a:pt x="67" y="27"/>
                </a:cubicBezTo>
                <a:cubicBezTo>
                  <a:pt x="72" y="28"/>
                  <a:pt x="74" y="30"/>
                  <a:pt x="79" y="30"/>
                </a:cubicBezTo>
                <a:cubicBezTo>
                  <a:pt x="85" y="30"/>
                  <a:pt x="85" y="30"/>
                  <a:pt x="85" y="30"/>
                </a:cubicBezTo>
                <a:cubicBezTo>
                  <a:pt x="87" y="30"/>
                  <a:pt x="88" y="28"/>
                  <a:pt x="89" y="28"/>
                </a:cubicBezTo>
                <a:cubicBezTo>
                  <a:pt x="94" y="28"/>
                  <a:pt x="96" y="32"/>
                  <a:pt x="100" y="32"/>
                </a:cubicBezTo>
                <a:cubicBezTo>
                  <a:pt x="102" y="32"/>
                  <a:pt x="103" y="31"/>
                  <a:pt x="104" y="30"/>
                </a:cubicBezTo>
                <a:cubicBezTo>
                  <a:pt x="111" y="28"/>
                  <a:pt x="115" y="25"/>
                  <a:pt x="119" y="18"/>
                </a:cubicBezTo>
                <a:cubicBezTo>
                  <a:pt x="121" y="14"/>
                  <a:pt x="122" y="12"/>
                  <a:pt x="125" y="10"/>
                </a:cubicBezTo>
                <a:cubicBezTo>
                  <a:pt x="127" y="8"/>
                  <a:pt x="126" y="6"/>
                  <a:pt x="127" y="4"/>
                </a:cubicBezTo>
                <a:cubicBezTo>
                  <a:pt x="129" y="2"/>
                  <a:pt x="130" y="0"/>
                  <a:pt x="133" y="0"/>
                </a:cubicBezTo>
                <a:cubicBezTo>
                  <a:pt x="139" y="0"/>
                  <a:pt x="143" y="4"/>
                  <a:pt x="146" y="9"/>
                </a:cubicBezTo>
                <a:cubicBezTo>
                  <a:pt x="148" y="11"/>
                  <a:pt x="148" y="13"/>
                  <a:pt x="150" y="15"/>
                </a:cubicBezTo>
                <a:cubicBezTo>
                  <a:pt x="154" y="18"/>
                  <a:pt x="156" y="19"/>
                  <a:pt x="161" y="19"/>
                </a:cubicBezTo>
                <a:cubicBezTo>
                  <a:pt x="165" y="19"/>
                  <a:pt x="166" y="14"/>
                  <a:pt x="170" y="14"/>
                </a:cubicBezTo>
                <a:cubicBezTo>
                  <a:pt x="171" y="14"/>
                  <a:pt x="172" y="15"/>
                  <a:pt x="173" y="15"/>
                </a:cubicBezTo>
                <a:cubicBezTo>
                  <a:pt x="176" y="17"/>
                  <a:pt x="177" y="18"/>
                  <a:pt x="179" y="19"/>
                </a:cubicBezTo>
                <a:cubicBezTo>
                  <a:pt x="182" y="21"/>
                  <a:pt x="184" y="23"/>
                  <a:pt x="186" y="23"/>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5" name="Freeform 27"/>
          <p:cNvSpPr>
            <a:spLocks/>
          </p:cNvSpPr>
          <p:nvPr/>
        </p:nvSpPr>
        <p:spPr bwMode="auto">
          <a:xfrm>
            <a:off x="3777284" y="4067437"/>
            <a:ext cx="469248" cy="317817"/>
          </a:xfrm>
          <a:custGeom>
            <a:avLst/>
            <a:gdLst/>
            <a:ahLst/>
            <a:cxnLst>
              <a:cxn ang="0">
                <a:pos x="158" y="46"/>
              </a:cxn>
              <a:cxn ang="0">
                <a:pos x="155" y="54"/>
              </a:cxn>
              <a:cxn ang="0">
                <a:pos x="155" y="59"/>
              </a:cxn>
              <a:cxn ang="0">
                <a:pos x="153" y="68"/>
              </a:cxn>
              <a:cxn ang="0">
                <a:pos x="140" y="73"/>
              </a:cxn>
              <a:cxn ang="0">
                <a:pos x="138" y="79"/>
              </a:cxn>
              <a:cxn ang="0">
                <a:pos x="143" y="85"/>
              </a:cxn>
              <a:cxn ang="0">
                <a:pos x="148" y="96"/>
              </a:cxn>
              <a:cxn ang="0">
                <a:pos x="148" y="96"/>
              </a:cxn>
              <a:cxn ang="0">
                <a:pos x="143" y="99"/>
              </a:cxn>
              <a:cxn ang="0">
                <a:pos x="137" y="101"/>
              </a:cxn>
              <a:cxn ang="0">
                <a:pos x="132" y="100"/>
              </a:cxn>
              <a:cxn ang="0">
                <a:pos x="123" y="107"/>
              </a:cxn>
              <a:cxn ang="0">
                <a:pos x="96" y="100"/>
              </a:cxn>
              <a:cxn ang="0">
                <a:pos x="78" y="95"/>
              </a:cxn>
              <a:cxn ang="0">
                <a:pos x="70" y="90"/>
              </a:cxn>
              <a:cxn ang="0">
                <a:pos x="65" y="89"/>
              </a:cxn>
              <a:cxn ang="0">
                <a:pos x="55" y="86"/>
              </a:cxn>
              <a:cxn ang="0">
                <a:pos x="41" y="84"/>
              </a:cxn>
              <a:cxn ang="0">
                <a:pos x="36" y="84"/>
              </a:cxn>
              <a:cxn ang="0">
                <a:pos x="21" y="81"/>
              </a:cxn>
              <a:cxn ang="0">
                <a:pos x="12" y="81"/>
              </a:cxn>
              <a:cxn ang="0">
                <a:pos x="5" y="79"/>
              </a:cxn>
              <a:cxn ang="0">
                <a:pos x="0" y="79"/>
              </a:cxn>
              <a:cxn ang="0">
                <a:pos x="0" y="74"/>
              </a:cxn>
              <a:cxn ang="0">
                <a:pos x="8" y="61"/>
              </a:cxn>
              <a:cxn ang="0">
                <a:pos x="5" y="57"/>
              </a:cxn>
              <a:cxn ang="0">
                <a:pos x="5" y="57"/>
              </a:cxn>
              <a:cxn ang="0">
                <a:pos x="4" y="55"/>
              </a:cxn>
              <a:cxn ang="0">
                <a:pos x="6" y="49"/>
              </a:cxn>
              <a:cxn ang="0">
                <a:pos x="2" y="33"/>
              </a:cxn>
              <a:cxn ang="0">
                <a:pos x="9" y="22"/>
              </a:cxn>
              <a:cxn ang="0">
                <a:pos x="21" y="20"/>
              </a:cxn>
              <a:cxn ang="0">
                <a:pos x="21" y="20"/>
              </a:cxn>
              <a:cxn ang="0">
                <a:pos x="31" y="20"/>
              </a:cxn>
              <a:cxn ang="0">
                <a:pos x="33" y="18"/>
              </a:cxn>
              <a:cxn ang="0">
                <a:pos x="36" y="14"/>
              </a:cxn>
              <a:cxn ang="0">
                <a:pos x="43" y="2"/>
              </a:cxn>
              <a:cxn ang="0">
                <a:pos x="43" y="2"/>
              </a:cxn>
              <a:cxn ang="0">
                <a:pos x="44" y="2"/>
              </a:cxn>
              <a:cxn ang="0">
                <a:pos x="49" y="2"/>
              </a:cxn>
              <a:cxn ang="0">
                <a:pos x="56" y="0"/>
              </a:cxn>
              <a:cxn ang="0">
                <a:pos x="68" y="5"/>
              </a:cxn>
              <a:cxn ang="0">
                <a:pos x="72" y="10"/>
              </a:cxn>
              <a:cxn ang="0">
                <a:pos x="78" y="11"/>
              </a:cxn>
              <a:cxn ang="0">
                <a:pos x="85" y="9"/>
              </a:cxn>
              <a:cxn ang="0">
                <a:pos x="92" y="12"/>
              </a:cxn>
              <a:cxn ang="0">
                <a:pos x="107" y="17"/>
              </a:cxn>
              <a:cxn ang="0">
                <a:pos x="109" y="14"/>
              </a:cxn>
              <a:cxn ang="0">
                <a:pos x="113" y="13"/>
              </a:cxn>
              <a:cxn ang="0">
                <a:pos x="125" y="21"/>
              </a:cxn>
              <a:cxn ang="0">
                <a:pos x="131" y="26"/>
              </a:cxn>
              <a:cxn ang="0">
                <a:pos x="133" y="41"/>
              </a:cxn>
              <a:cxn ang="0">
                <a:pos x="141" y="45"/>
              </a:cxn>
              <a:cxn ang="0">
                <a:pos x="146" y="46"/>
              </a:cxn>
              <a:cxn ang="0">
                <a:pos x="149" y="45"/>
              </a:cxn>
              <a:cxn ang="0">
                <a:pos x="155" y="48"/>
              </a:cxn>
              <a:cxn ang="0">
                <a:pos x="158" y="46"/>
              </a:cxn>
            </a:cxnLst>
            <a:rect l="0" t="0" r="r" b="b"/>
            <a:pathLst>
              <a:path w="158" h="107">
                <a:moveTo>
                  <a:pt x="158" y="46"/>
                </a:moveTo>
                <a:cubicBezTo>
                  <a:pt x="157" y="49"/>
                  <a:pt x="155" y="51"/>
                  <a:pt x="155" y="54"/>
                </a:cubicBezTo>
                <a:cubicBezTo>
                  <a:pt x="155" y="59"/>
                  <a:pt x="155" y="59"/>
                  <a:pt x="155" y="59"/>
                </a:cubicBezTo>
                <a:cubicBezTo>
                  <a:pt x="155" y="63"/>
                  <a:pt x="155" y="66"/>
                  <a:pt x="153" y="68"/>
                </a:cubicBezTo>
                <a:cubicBezTo>
                  <a:pt x="148" y="71"/>
                  <a:pt x="143" y="68"/>
                  <a:pt x="140" y="73"/>
                </a:cubicBezTo>
                <a:cubicBezTo>
                  <a:pt x="139" y="75"/>
                  <a:pt x="138" y="77"/>
                  <a:pt x="138" y="79"/>
                </a:cubicBezTo>
                <a:cubicBezTo>
                  <a:pt x="138" y="82"/>
                  <a:pt x="141" y="83"/>
                  <a:pt x="143" y="85"/>
                </a:cubicBezTo>
                <a:cubicBezTo>
                  <a:pt x="145" y="90"/>
                  <a:pt x="146" y="92"/>
                  <a:pt x="148" y="96"/>
                </a:cubicBezTo>
                <a:cubicBezTo>
                  <a:pt x="148" y="96"/>
                  <a:pt x="148" y="96"/>
                  <a:pt x="148" y="96"/>
                </a:cubicBezTo>
                <a:cubicBezTo>
                  <a:pt x="147" y="97"/>
                  <a:pt x="145" y="98"/>
                  <a:pt x="143" y="99"/>
                </a:cubicBezTo>
                <a:cubicBezTo>
                  <a:pt x="141" y="99"/>
                  <a:pt x="139" y="101"/>
                  <a:pt x="137" y="101"/>
                </a:cubicBezTo>
                <a:cubicBezTo>
                  <a:pt x="135" y="101"/>
                  <a:pt x="134" y="100"/>
                  <a:pt x="132" y="100"/>
                </a:cubicBezTo>
                <a:cubicBezTo>
                  <a:pt x="128" y="100"/>
                  <a:pt x="128" y="107"/>
                  <a:pt x="123" y="107"/>
                </a:cubicBezTo>
                <a:cubicBezTo>
                  <a:pt x="112" y="107"/>
                  <a:pt x="106" y="104"/>
                  <a:pt x="96" y="100"/>
                </a:cubicBezTo>
                <a:cubicBezTo>
                  <a:pt x="89" y="97"/>
                  <a:pt x="84" y="97"/>
                  <a:pt x="78" y="95"/>
                </a:cubicBezTo>
                <a:cubicBezTo>
                  <a:pt x="74" y="94"/>
                  <a:pt x="73" y="92"/>
                  <a:pt x="70" y="90"/>
                </a:cubicBezTo>
                <a:cubicBezTo>
                  <a:pt x="69" y="89"/>
                  <a:pt x="67" y="89"/>
                  <a:pt x="65" y="89"/>
                </a:cubicBezTo>
                <a:cubicBezTo>
                  <a:pt x="61" y="88"/>
                  <a:pt x="59" y="87"/>
                  <a:pt x="55" y="86"/>
                </a:cubicBezTo>
                <a:cubicBezTo>
                  <a:pt x="50" y="85"/>
                  <a:pt x="47" y="84"/>
                  <a:pt x="41" y="84"/>
                </a:cubicBezTo>
                <a:cubicBezTo>
                  <a:pt x="36" y="84"/>
                  <a:pt x="36" y="84"/>
                  <a:pt x="36" y="84"/>
                </a:cubicBezTo>
                <a:cubicBezTo>
                  <a:pt x="31" y="84"/>
                  <a:pt x="27" y="81"/>
                  <a:pt x="21" y="81"/>
                </a:cubicBezTo>
                <a:cubicBezTo>
                  <a:pt x="12" y="81"/>
                  <a:pt x="12" y="81"/>
                  <a:pt x="12" y="81"/>
                </a:cubicBezTo>
                <a:cubicBezTo>
                  <a:pt x="9" y="81"/>
                  <a:pt x="8" y="79"/>
                  <a:pt x="5" y="79"/>
                </a:cubicBezTo>
                <a:cubicBezTo>
                  <a:pt x="0" y="79"/>
                  <a:pt x="0" y="79"/>
                  <a:pt x="0" y="79"/>
                </a:cubicBezTo>
                <a:cubicBezTo>
                  <a:pt x="0" y="77"/>
                  <a:pt x="0" y="76"/>
                  <a:pt x="0" y="74"/>
                </a:cubicBezTo>
                <a:cubicBezTo>
                  <a:pt x="0" y="68"/>
                  <a:pt x="8" y="67"/>
                  <a:pt x="8" y="61"/>
                </a:cubicBezTo>
                <a:cubicBezTo>
                  <a:pt x="8" y="58"/>
                  <a:pt x="7" y="57"/>
                  <a:pt x="5" y="57"/>
                </a:cubicBezTo>
                <a:cubicBezTo>
                  <a:pt x="5" y="57"/>
                  <a:pt x="5" y="57"/>
                  <a:pt x="5" y="57"/>
                </a:cubicBezTo>
                <a:cubicBezTo>
                  <a:pt x="5" y="56"/>
                  <a:pt x="4" y="56"/>
                  <a:pt x="4" y="55"/>
                </a:cubicBezTo>
                <a:cubicBezTo>
                  <a:pt x="4" y="53"/>
                  <a:pt x="6" y="52"/>
                  <a:pt x="6" y="49"/>
                </a:cubicBezTo>
                <a:cubicBezTo>
                  <a:pt x="6" y="43"/>
                  <a:pt x="2" y="40"/>
                  <a:pt x="2" y="33"/>
                </a:cubicBezTo>
                <a:cubicBezTo>
                  <a:pt x="2" y="28"/>
                  <a:pt x="3" y="22"/>
                  <a:pt x="9" y="22"/>
                </a:cubicBezTo>
                <a:cubicBezTo>
                  <a:pt x="14" y="21"/>
                  <a:pt x="17" y="23"/>
                  <a:pt x="21" y="20"/>
                </a:cubicBezTo>
                <a:cubicBezTo>
                  <a:pt x="21" y="20"/>
                  <a:pt x="21" y="20"/>
                  <a:pt x="21" y="20"/>
                </a:cubicBezTo>
                <a:cubicBezTo>
                  <a:pt x="25" y="20"/>
                  <a:pt x="27" y="20"/>
                  <a:pt x="31" y="20"/>
                </a:cubicBezTo>
                <a:cubicBezTo>
                  <a:pt x="32" y="20"/>
                  <a:pt x="32" y="18"/>
                  <a:pt x="33" y="18"/>
                </a:cubicBezTo>
                <a:cubicBezTo>
                  <a:pt x="34" y="17"/>
                  <a:pt x="35" y="16"/>
                  <a:pt x="36" y="14"/>
                </a:cubicBezTo>
                <a:cubicBezTo>
                  <a:pt x="40" y="10"/>
                  <a:pt x="41" y="7"/>
                  <a:pt x="43" y="2"/>
                </a:cubicBezTo>
                <a:cubicBezTo>
                  <a:pt x="43" y="2"/>
                  <a:pt x="43" y="2"/>
                  <a:pt x="43" y="2"/>
                </a:cubicBezTo>
                <a:cubicBezTo>
                  <a:pt x="43" y="2"/>
                  <a:pt x="44" y="2"/>
                  <a:pt x="44" y="2"/>
                </a:cubicBezTo>
                <a:cubicBezTo>
                  <a:pt x="49" y="2"/>
                  <a:pt x="49" y="2"/>
                  <a:pt x="49" y="2"/>
                </a:cubicBezTo>
                <a:cubicBezTo>
                  <a:pt x="52" y="2"/>
                  <a:pt x="53" y="0"/>
                  <a:pt x="56" y="0"/>
                </a:cubicBezTo>
                <a:cubicBezTo>
                  <a:pt x="61" y="0"/>
                  <a:pt x="64" y="2"/>
                  <a:pt x="68" y="5"/>
                </a:cubicBezTo>
                <a:cubicBezTo>
                  <a:pt x="70" y="6"/>
                  <a:pt x="70" y="8"/>
                  <a:pt x="72" y="10"/>
                </a:cubicBezTo>
                <a:cubicBezTo>
                  <a:pt x="74" y="12"/>
                  <a:pt x="75" y="11"/>
                  <a:pt x="78" y="11"/>
                </a:cubicBezTo>
                <a:cubicBezTo>
                  <a:pt x="81" y="11"/>
                  <a:pt x="82" y="9"/>
                  <a:pt x="85" y="9"/>
                </a:cubicBezTo>
                <a:cubicBezTo>
                  <a:pt x="88" y="9"/>
                  <a:pt x="89" y="11"/>
                  <a:pt x="92" y="12"/>
                </a:cubicBezTo>
                <a:cubicBezTo>
                  <a:pt x="98" y="15"/>
                  <a:pt x="101" y="17"/>
                  <a:pt x="107" y="17"/>
                </a:cubicBezTo>
                <a:cubicBezTo>
                  <a:pt x="109" y="17"/>
                  <a:pt x="109" y="15"/>
                  <a:pt x="109" y="14"/>
                </a:cubicBezTo>
                <a:cubicBezTo>
                  <a:pt x="110" y="13"/>
                  <a:pt x="111" y="13"/>
                  <a:pt x="113" y="13"/>
                </a:cubicBezTo>
                <a:cubicBezTo>
                  <a:pt x="119" y="13"/>
                  <a:pt x="122" y="16"/>
                  <a:pt x="125" y="21"/>
                </a:cubicBezTo>
                <a:cubicBezTo>
                  <a:pt x="126" y="24"/>
                  <a:pt x="130" y="23"/>
                  <a:pt x="131" y="26"/>
                </a:cubicBezTo>
                <a:cubicBezTo>
                  <a:pt x="132" y="32"/>
                  <a:pt x="130" y="36"/>
                  <a:pt x="133" y="41"/>
                </a:cubicBezTo>
                <a:cubicBezTo>
                  <a:pt x="135" y="44"/>
                  <a:pt x="137" y="44"/>
                  <a:pt x="141" y="45"/>
                </a:cubicBezTo>
                <a:cubicBezTo>
                  <a:pt x="143" y="46"/>
                  <a:pt x="144" y="46"/>
                  <a:pt x="146" y="46"/>
                </a:cubicBezTo>
                <a:cubicBezTo>
                  <a:pt x="147" y="46"/>
                  <a:pt x="148" y="45"/>
                  <a:pt x="149" y="45"/>
                </a:cubicBezTo>
                <a:cubicBezTo>
                  <a:pt x="152" y="45"/>
                  <a:pt x="152" y="48"/>
                  <a:pt x="155" y="48"/>
                </a:cubicBezTo>
                <a:cubicBezTo>
                  <a:pt x="156" y="48"/>
                  <a:pt x="157" y="47"/>
                  <a:pt x="158" y="46"/>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6" name="Freeform 28"/>
          <p:cNvSpPr>
            <a:spLocks/>
          </p:cNvSpPr>
          <p:nvPr/>
        </p:nvSpPr>
        <p:spPr bwMode="auto">
          <a:xfrm>
            <a:off x="3635201" y="4039395"/>
            <a:ext cx="205647" cy="200038"/>
          </a:xfrm>
          <a:custGeom>
            <a:avLst/>
            <a:gdLst/>
            <a:ahLst/>
            <a:cxnLst>
              <a:cxn ang="0">
                <a:pos x="53" y="66"/>
              </a:cxn>
              <a:cxn ang="0">
                <a:pos x="52" y="64"/>
              </a:cxn>
              <a:cxn ang="0">
                <a:pos x="54" y="58"/>
              </a:cxn>
              <a:cxn ang="0">
                <a:pos x="50" y="42"/>
              </a:cxn>
              <a:cxn ang="0">
                <a:pos x="57" y="31"/>
              </a:cxn>
              <a:cxn ang="0">
                <a:pos x="69" y="29"/>
              </a:cxn>
              <a:cxn ang="0">
                <a:pos x="69" y="29"/>
              </a:cxn>
              <a:cxn ang="0">
                <a:pos x="65" y="17"/>
              </a:cxn>
              <a:cxn ang="0">
                <a:pos x="67" y="12"/>
              </a:cxn>
              <a:cxn ang="0">
                <a:pos x="67" y="12"/>
              </a:cxn>
              <a:cxn ang="0">
                <a:pos x="64" y="10"/>
              </a:cxn>
              <a:cxn ang="0">
                <a:pos x="61" y="7"/>
              </a:cxn>
              <a:cxn ang="0">
                <a:pos x="55" y="9"/>
              </a:cxn>
              <a:cxn ang="0">
                <a:pos x="45" y="6"/>
              </a:cxn>
              <a:cxn ang="0">
                <a:pos x="42" y="4"/>
              </a:cxn>
              <a:cxn ang="0">
                <a:pos x="36" y="4"/>
              </a:cxn>
              <a:cxn ang="0">
                <a:pos x="25" y="1"/>
              </a:cxn>
              <a:cxn ang="0">
                <a:pos x="14" y="29"/>
              </a:cxn>
              <a:cxn ang="0">
                <a:pos x="8" y="42"/>
              </a:cxn>
              <a:cxn ang="0">
                <a:pos x="7" y="46"/>
              </a:cxn>
              <a:cxn ang="0">
                <a:pos x="1" y="52"/>
              </a:cxn>
              <a:cxn ang="0">
                <a:pos x="0" y="57"/>
              </a:cxn>
              <a:cxn ang="0">
                <a:pos x="0" y="58"/>
              </a:cxn>
              <a:cxn ang="0">
                <a:pos x="13" y="58"/>
              </a:cxn>
              <a:cxn ang="0">
                <a:pos x="19" y="56"/>
              </a:cxn>
              <a:cxn ang="0">
                <a:pos x="20" y="55"/>
              </a:cxn>
              <a:cxn ang="0">
                <a:pos x="26" y="55"/>
              </a:cxn>
              <a:cxn ang="0">
                <a:pos x="32" y="60"/>
              </a:cxn>
              <a:cxn ang="0">
                <a:pos x="48" y="67"/>
              </a:cxn>
              <a:cxn ang="0">
                <a:pos x="52" y="66"/>
              </a:cxn>
              <a:cxn ang="0">
                <a:pos x="53" y="66"/>
              </a:cxn>
            </a:cxnLst>
            <a:rect l="0" t="0" r="r" b="b"/>
            <a:pathLst>
              <a:path w="69" h="67">
                <a:moveTo>
                  <a:pt x="53" y="66"/>
                </a:moveTo>
                <a:cubicBezTo>
                  <a:pt x="53" y="65"/>
                  <a:pt x="52" y="65"/>
                  <a:pt x="52" y="64"/>
                </a:cubicBezTo>
                <a:cubicBezTo>
                  <a:pt x="52" y="62"/>
                  <a:pt x="54" y="61"/>
                  <a:pt x="54" y="58"/>
                </a:cubicBezTo>
                <a:cubicBezTo>
                  <a:pt x="54" y="52"/>
                  <a:pt x="50" y="49"/>
                  <a:pt x="50" y="42"/>
                </a:cubicBezTo>
                <a:cubicBezTo>
                  <a:pt x="50" y="37"/>
                  <a:pt x="51" y="31"/>
                  <a:pt x="57" y="31"/>
                </a:cubicBezTo>
                <a:cubicBezTo>
                  <a:pt x="62" y="30"/>
                  <a:pt x="65" y="32"/>
                  <a:pt x="69" y="29"/>
                </a:cubicBezTo>
                <a:cubicBezTo>
                  <a:pt x="69" y="29"/>
                  <a:pt x="69" y="29"/>
                  <a:pt x="69" y="29"/>
                </a:cubicBezTo>
                <a:cubicBezTo>
                  <a:pt x="66" y="25"/>
                  <a:pt x="65" y="22"/>
                  <a:pt x="65" y="17"/>
                </a:cubicBezTo>
                <a:cubicBezTo>
                  <a:pt x="65" y="15"/>
                  <a:pt x="66" y="13"/>
                  <a:pt x="67" y="12"/>
                </a:cubicBezTo>
                <a:cubicBezTo>
                  <a:pt x="67" y="12"/>
                  <a:pt x="67" y="12"/>
                  <a:pt x="67" y="12"/>
                </a:cubicBezTo>
                <a:cubicBezTo>
                  <a:pt x="66" y="12"/>
                  <a:pt x="65" y="11"/>
                  <a:pt x="64" y="10"/>
                </a:cubicBezTo>
                <a:cubicBezTo>
                  <a:pt x="63" y="9"/>
                  <a:pt x="63" y="7"/>
                  <a:pt x="61" y="7"/>
                </a:cubicBezTo>
                <a:cubicBezTo>
                  <a:pt x="59" y="7"/>
                  <a:pt x="58" y="9"/>
                  <a:pt x="55" y="9"/>
                </a:cubicBezTo>
                <a:cubicBezTo>
                  <a:pt x="51" y="9"/>
                  <a:pt x="49" y="7"/>
                  <a:pt x="45" y="6"/>
                </a:cubicBezTo>
                <a:cubicBezTo>
                  <a:pt x="44" y="5"/>
                  <a:pt x="43" y="4"/>
                  <a:pt x="42" y="4"/>
                </a:cubicBezTo>
                <a:cubicBezTo>
                  <a:pt x="36" y="4"/>
                  <a:pt x="36" y="4"/>
                  <a:pt x="36" y="4"/>
                </a:cubicBezTo>
                <a:cubicBezTo>
                  <a:pt x="30" y="4"/>
                  <a:pt x="32" y="0"/>
                  <a:pt x="25" y="1"/>
                </a:cubicBezTo>
                <a:cubicBezTo>
                  <a:pt x="17" y="10"/>
                  <a:pt x="16" y="18"/>
                  <a:pt x="14" y="29"/>
                </a:cubicBezTo>
                <a:cubicBezTo>
                  <a:pt x="13" y="34"/>
                  <a:pt x="10" y="37"/>
                  <a:pt x="8" y="42"/>
                </a:cubicBezTo>
                <a:cubicBezTo>
                  <a:pt x="7" y="43"/>
                  <a:pt x="7" y="45"/>
                  <a:pt x="7" y="46"/>
                </a:cubicBezTo>
                <a:cubicBezTo>
                  <a:pt x="5" y="49"/>
                  <a:pt x="3" y="49"/>
                  <a:pt x="1" y="52"/>
                </a:cubicBezTo>
                <a:cubicBezTo>
                  <a:pt x="0" y="53"/>
                  <a:pt x="1" y="55"/>
                  <a:pt x="0" y="57"/>
                </a:cubicBezTo>
                <a:cubicBezTo>
                  <a:pt x="0" y="58"/>
                  <a:pt x="0" y="58"/>
                  <a:pt x="0" y="58"/>
                </a:cubicBezTo>
                <a:cubicBezTo>
                  <a:pt x="5" y="58"/>
                  <a:pt x="8" y="58"/>
                  <a:pt x="13" y="58"/>
                </a:cubicBezTo>
                <a:cubicBezTo>
                  <a:pt x="16" y="58"/>
                  <a:pt x="17" y="57"/>
                  <a:pt x="19" y="56"/>
                </a:cubicBezTo>
                <a:cubicBezTo>
                  <a:pt x="19" y="56"/>
                  <a:pt x="19" y="55"/>
                  <a:pt x="20" y="55"/>
                </a:cubicBezTo>
                <a:cubicBezTo>
                  <a:pt x="22" y="55"/>
                  <a:pt x="23" y="55"/>
                  <a:pt x="26" y="55"/>
                </a:cubicBezTo>
                <a:cubicBezTo>
                  <a:pt x="29" y="55"/>
                  <a:pt x="30" y="58"/>
                  <a:pt x="32" y="60"/>
                </a:cubicBezTo>
                <a:cubicBezTo>
                  <a:pt x="38" y="64"/>
                  <a:pt x="41" y="67"/>
                  <a:pt x="48" y="67"/>
                </a:cubicBezTo>
                <a:cubicBezTo>
                  <a:pt x="50" y="67"/>
                  <a:pt x="51" y="66"/>
                  <a:pt x="52" y="66"/>
                </a:cubicBezTo>
                <a:cubicBezTo>
                  <a:pt x="53" y="66"/>
                  <a:pt x="53" y="66"/>
                  <a:pt x="53" y="66"/>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7" name="Freeform 29"/>
          <p:cNvSpPr>
            <a:spLocks/>
          </p:cNvSpPr>
          <p:nvPr/>
        </p:nvSpPr>
        <p:spPr bwMode="auto">
          <a:xfrm>
            <a:off x="3827760" y="4039395"/>
            <a:ext cx="78520" cy="85997"/>
          </a:xfrm>
          <a:custGeom>
            <a:avLst/>
            <a:gdLst/>
            <a:ahLst/>
            <a:cxnLst>
              <a:cxn ang="0">
                <a:pos x="2" y="12"/>
              </a:cxn>
              <a:cxn ang="0">
                <a:pos x="10" y="14"/>
              </a:cxn>
              <a:cxn ang="0">
                <a:pos x="21" y="9"/>
              </a:cxn>
              <a:cxn ang="0">
                <a:pos x="26" y="11"/>
              </a:cxn>
              <a:cxn ang="0">
                <a:pos x="26" y="11"/>
              </a:cxn>
              <a:cxn ang="0">
                <a:pos x="19" y="23"/>
              </a:cxn>
              <a:cxn ang="0">
                <a:pos x="16" y="27"/>
              </a:cxn>
              <a:cxn ang="0">
                <a:pos x="14" y="29"/>
              </a:cxn>
              <a:cxn ang="0">
                <a:pos x="4" y="29"/>
              </a:cxn>
              <a:cxn ang="0">
                <a:pos x="4" y="29"/>
              </a:cxn>
              <a:cxn ang="0">
                <a:pos x="0" y="17"/>
              </a:cxn>
              <a:cxn ang="0">
                <a:pos x="2" y="12"/>
              </a:cxn>
            </a:cxnLst>
            <a:rect l="0" t="0" r="r" b="b"/>
            <a:pathLst>
              <a:path w="26" h="29">
                <a:moveTo>
                  <a:pt x="2" y="12"/>
                </a:moveTo>
                <a:cubicBezTo>
                  <a:pt x="4" y="13"/>
                  <a:pt x="7" y="14"/>
                  <a:pt x="10" y="14"/>
                </a:cubicBezTo>
                <a:cubicBezTo>
                  <a:pt x="20" y="14"/>
                  <a:pt x="16" y="0"/>
                  <a:pt x="21" y="9"/>
                </a:cubicBezTo>
                <a:cubicBezTo>
                  <a:pt x="22" y="11"/>
                  <a:pt x="24" y="11"/>
                  <a:pt x="26" y="11"/>
                </a:cubicBezTo>
                <a:cubicBezTo>
                  <a:pt x="26" y="11"/>
                  <a:pt x="26" y="11"/>
                  <a:pt x="26" y="11"/>
                </a:cubicBezTo>
                <a:cubicBezTo>
                  <a:pt x="24" y="16"/>
                  <a:pt x="23" y="19"/>
                  <a:pt x="19" y="23"/>
                </a:cubicBezTo>
                <a:cubicBezTo>
                  <a:pt x="18" y="25"/>
                  <a:pt x="17" y="26"/>
                  <a:pt x="16" y="27"/>
                </a:cubicBezTo>
                <a:cubicBezTo>
                  <a:pt x="15" y="27"/>
                  <a:pt x="15" y="29"/>
                  <a:pt x="14" y="29"/>
                </a:cubicBezTo>
                <a:cubicBezTo>
                  <a:pt x="10" y="29"/>
                  <a:pt x="8" y="29"/>
                  <a:pt x="4" y="29"/>
                </a:cubicBezTo>
                <a:cubicBezTo>
                  <a:pt x="4" y="29"/>
                  <a:pt x="4" y="29"/>
                  <a:pt x="4" y="29"/>
                </a:cubicBezTo>
                <a:cubicBezTo>
                  <a:pt x="1" y="25"/>
                  <a:pt x="0" y="22"/>
                  <a:pt x="0" y="17"/>
                </a:cubicBezTo>
                <a:cubicBezTo>
                  <a:pt x="0" y="15"/>
                  <a:pt x="1" y="13"/>
                  <a:pt x="2" y="12"/>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8" name="Freeform 30"/>
          <p:cNvSpPr>
            <a:spLocks/>
          </p:cNvSpPr>
          <p:nvPr/>
        </p:nvSpPr>
        <p:spPr bwMode="auto">
          <a:xfrm>
            <a:off x="3294950" y="3674840"/>
            <a:ext cx="400075" cy="373902"/>
          </a:xfrm>
          <a:custGeom>
            <a:avLst/>
            <a:gdLst/>
            <a:ahLst/>
            <a:cxnLst>
              <a:cxn ang="0">
                <a:pos x="4" y="54"/>
              </a:cxn>
              <a:cxn ang="0">
                <a:pos x="11" y="61"/>
              </a:cxn>
              <a:cxn ang="0">
                <a:pos x="19" y="67"/>
              </a:cxn>
              <a:cxn ang="0">
                <a:pos x="24" y="67"/>
              </a:cxn>
              <a:cxn ang="0">
                <a:pos x="34" y="65"/>
              </a:cxn>
              <a:cxn ang="0">
                <a:pos x="32" y="56"/>
              </a:cxn>
              <a:cxn ang="0">
                <a:pos x="43" y="36"/>
              </a:cxn>
              <a:cxn ang="0">
                <a:pos x="49" y="32"/>
              </a:cxn>
              <a:cxn ang="0">
                <a:pos x="66" y="28"/>
              </a:cxn>
              <a:cxn ang="0">
                <a:pos x="88" y="15"/>
              </a:cxn>
              <a:cxn ang="0">
                <a:pos x="97" y="4"/>
              </a:cxn>
              <a:cxn ang="0">
                <a:pos x="99" y="1"/>
              </a:cxn>
              <a:cxn ang="0">
                <a:pos x="108" y="0"/>
              </a:cxn>
              <a:cxn ang="0">
                <a:pos x="117" y="6"/>
              </a:cxn>
              <a:cxn ang="0">
                <a:pos x="130" y="21"/>
              </a:cxn>
              <a:cxn ang="0">
                <a:pos x="130" y="21"/>
              </a:cxn>
              <a:cxn ang="0">
                <a:pos x="130" y="21"/>
              </a:cxn>
              <a:cxn ang="0">
                <a:pos x="130" y="30"/>
              </a:cxn>
              <a:cxn ang="0">
                <a:pos x="132" y="33"/>
              </a:cxn>
              <a:cxn ang="0">
                <a:pos x="135" y="41"/>
              </a:cxn>
              <a:cxn ang="0">
                <a:pos x="132" y="58"/>
              </a:cxn>
              <a:cxn ang="0">
                <a:pos x="134" y="65"/>
              </a:cxn>
              <a:cxn ang="0">
                <a:pos x="131" y="73"/>
              </a:cxn>
              <a:cxn ang="0">
                <a:pos x="128" y="87"/>
              </a:cxn>
              <a:cxn ang="0">
                <a:pos x="128" y="91"/>
              </a:cxn>
              <a:cxn ang="0">
                <a:pos x="130" y="103"/>
              </a:cxn>
              <a:cxn ang="0">
                <a:pos x="124" y="121"/>
              </a:cxn>
              <a:cxn ang="0">
                <a:pos x="124" y="121"/>
              </a:cxn>
              <a:cxn ang="0">
                <a:pos x="121" y="119"/>
              </a:cxn>
              <a:cxn ang="0">
                <a:pos x="114" y="115"/>
              </a:cxn>
              <a:cxn ang="0">
                <a:pos x="114" y="110"/>
              </a:cxn>
              <a:cxn ang="0">
                <a:pos x="114" y="110"/>
              </a:cxn>
              <a:cxn ang="0">
                <a:pos x="107" y="109"/>
              </a:cxn>
              <a:cxn ang="0">
                <a:pos x="98" y="105"/>
              </a:cxn>
              <a:cxn ang="0">
                <a:pos x="87" y="117"/>
              </a:cxn>
              <a:cxn ang="0">
                <a:pos x="86" y="117"/>
              </a:cxn>
              <a:cxn ang="0">
                <a:pos x="74" y="109"/>
              </a:cxn>
              <a:cxn ang="0">
                <a:pos x="68" y="107"/>
              </a:cxn>
              <a:cxn ang="0">
                <a:pos x="53" y="100"/>
              </a:cxn>
              <a:cxn ang="0">
                <a:pos x="53" y="101"/>
              </a:cxn>
              <a:cxn ang="0">
                <a:pos x="52" y="103"/>
              </a:cxn>
              <a:cxn ang="0">
                <a:pos x="56" y="110"/>
              </a:cxn>
              <a:cxn ang="0">
                <a:pos x="59" y="119"/>
              </a:cxn>
              <a:cxn ang="0">
                <a:pos x="61" y="124"/>
              </a:cxn>
              <a:cxn ang="0">
                <a:pos x="61" y="125"/>
              </a:cxn>
              <a:cxn ang="0">
                <a:pos x="57" y="125"/>
              </a:cxn>
              <a:cxn ang="0">
                <a:pos x="52" y="124"/>
              </a:cxn>
              <a:cxn ang="0">
                <a:pos x="51" y="119"/>
              </a:cxn>
              <a:cxn ang="0">
                <a:pos x="47" y="116"/>
              </a:cxn>
              <a:cxn ang="0">
                <a:pos x="40" y="109"/>
              </a:cxn>
              <a:cxn ang="0">
                <a:pos x="36" y="106"/>
              </a:cxn>
              <a:cxn ang="0">
                <a:pos x="31" y="101"/>
              </a:cxn>
              <a:cxn ang="0">
                <a:pos x="28" y="99"/>
              </a:cxn>
              <a:cxn ang="0">
                <a:pos x="24" y="94"/>
              </a:cxn>
              <a:cxn ang="0">
                <a:pos x="18" y="84"/>
              </a:cxn>
              <a:cxn ang="0">
                <a:pos x="17" y="83"/>
              </a:cxn>
              <a:cxn ang="0">
                <a:pos x="14" y="78"/>
              </a:cxn>
              <a:cxn ang="0">
                <a:pos x="8" y="73"/>
              </a:cxn>
              <a:cxn ang="0">
                <a:pos x="3" y="71"/>
              </a:cxn>
              <a:cxn ang="0">
                <a:pos x="2" y="68"/>
              </a:cxn>
              <a:cxn ang="0">
                <a:pos x="0" y="67"/>
              </a:cxn>
              <a:cxn ang="0">
                <a:pos x="0" y="67"/>
              </a:cxn>
              <a:cxn ang="0">
                <a:pos x="4" y="54"/>
              </a:cxn>
            </a:cxnLst>
            <a:rect l="0" t="0" r="r" b="b"/>
            <a:pathLst>
              <a:path w="135" h="126">
                <a:moveTo>
                  <a:pt x="4" y="54"/>
                </a:moveTo>
                <a:cubicBezTo>
                  <a:pt x="8" y="56"/>
                  <a:pt x="9" y="58"/>
                  <a:pt x="11" y="61"/>
                </a:cubicBezTo>
                <a:cubicBezTo>
                  <a:pt x="14" y="64"/>
                  <a:pt x="15" y="67"/>
                  <a:pt x="19" y="67"/>
                </a:cubicBezTo>
                <a:cubicBezTo>
                  <a:pt x="24" y="67"/>
                  <a:pt x="24" y="67"/>
                  <a:pt x="24" y="67"/>
                </a:cubicBezTo>
                <a:cubicBezTo>
                  <a:pt x="28" y="67"/>
                  <a:pt x="30" y="65"/>
                  <a:pt x="34" y="65"/>
                </a:cubicBezTo>
                <a:cubicBezTo>
                  <a:pt x="34" y="62"/>
                  <a:pt x="32" y="59"/>
                  <a:pt x="32" y="56"/>
                </a:cubicBezTo>
                <a:cubicBezTo>
                  <a:pt x="32" y="47"/>
                  <a:pt x="36" y="41"/>
                  <a:pt x="43" y="36"/>
                </a:cubicBezTo>
                <a:cubicBezTo>
                  <a:pt x="46" y="34"/>
                  <a:pt x="47" y="33"/>
                  <a:pt x="49" y="32"/>
                </a:cubicBezTo>
                <a:cubicBezTo>
                  <a:pt x="56" y="30"/>
                  <a:pt x="60" y="30"/>
                  <a:pt x="66" y="28"/>
                </a:cubicBezTo>
                <a:cubicBezTo>
                  <a:pt x="76" y="24"/>
                  <a:pt x="81" y="21"/>
                  <a:pt x="88" y="15"/>
                </a:cubicBezTo>
                <a:cubicBezTo>
                  <a:pt x="92" y="12"/>
                  <a:pt x="94" y="8"/>
                  <a:pt x="97" y="4"/>
                </a:cubicBezTo>
                <a:cubicBezTo>
                  <a:pt x="97" y="3"/>
                  <a:pt x="98" y="2"/>
                  <a:pt x="99" y="1"/>
                </a:cubicBezTo>
                <a:cubicBezTo>
                  <a:pt x="102" y="0"/>
                  <a:pt x="104" y="0"/>
                  <a:pt x="108" y="0"/>
                </a:cubicBezTo>
                <a:cubicBezTo>
                  <a:pt x="112" y="0"/>
                  <a:pt x="114" y="3"/>
                  <a:pt x="117" y="6"/>
                </a:cubicBezTo>
                <a:cubicBezTo>
                  <a:pt x="121" y="13"/>
                  <a:pt x="122" y="18"/>
                  <a:pt x="130" y="21"/>
                </a:cubicBezTo>
                <a:cubicBezTo>
                  <a:pt x="130" y="21"/>
                  <a:pt x="130" y="21"/>
                  <a:pt x="130" y="21"/>
                </a:cubicBezTo>
                <a:cubicBezTo>
                  <a:pt x="130" y="21"/>
                  <a:pt x="130" y="21"/>
                  <a:pt x="130" y="21"/>
                </a:cubicBezTo>
                <a:cubicBezTo>
                  <a:pt x="130" y="25"/>
                  <a:pt x="130" y="26"/>
                  <a:pt x="130" y="30"/>
                </a:cubicBezTo>
                <a:cubicBezTo>
                  <a:pt x="130" y="31"/>
                  <a:pt x="131" y="32"/>
                  <a:pt x="132" y="33"/>
                </a:cubicBezTo>
                <a:cubicBezTo>
                  <a:pt x="134" y="36"/>
                  <a:pt x="135" y="38"/>
                  <a:pt x="135" y="41"/>
                </a:cubicBezTo>
                <a:cubicBezTo>
                  <a:pt x="135" y="48"/>
                  <a:pt x="132" y="51"/>
                  <a:pt x="132" y="58"/>
                </a:cubicBezTo>
                <a:cubicBezTo>
                  <a:pt x="132" y="61"/>
                  <a:pt x="134" y="62"/>
                  <a:pt x="134" y="65"/>
                </a:cubicBezTo>
                <a:cubicBezTo>
                  <a:pt x="134" y="68"/>
                  <a:pt x="133" y="70"/>
                  <a:pt x="131" y="73"/>
                </a:cubicBezTo>
                <a:cubicBezTo>
                  <a:pt x="129" y="78"/>
                  <a:pt x="128" y="81"/>
                  <a:pt x="128" y="87"/>
                </a:cubicBezTo>
                <a:cubicBezTo>
                  <a:pt x="128" y="91"/>
                  <a:pt x="128" y="91"/>
                  <a:pt x="128" y="91"/>
                </a:cubicBezTo>
                <a:cubicBezTo>
                  <a:pt x="130" y="103"/>
                  <a:pt x="130" y="103"/>
                  <a:pt x="130" y="103"/>
                </a:cubicBezTo>
                <a:cubicBezTo>
                  <a:pt x="130" y="111"/>
                  <a:pt x="128" y="115"/>
                  <a:pt x="124" y="121"/>
                </a:cubicBezTo>
                <a:cubicBezTo>
                  <a:pt x="124" y="122"/>
                  <a:pt x="124" y="122"/>
                  <a:pt x="124" y="121"/>
                </a:cubicBezTo>
                <a:cubicBezTo>
                  <a:pt x="123" y="121"/>
                  <a:pt x="122" y="119"/>
                  <a:pt x="121" y="119"/>
                </a:cubicBezTo>
                <a:cubicBezTo>
                  <a:pt x="118" y="119"/>
                  <a:pt x="114" y="118"/>
                  <a:pt x="114" y="115"/>
                </a:cubicBezTo>
                <a:cubicBezTo>
                  <a:pt x="114" y="110"/>
                  <a:pt x="114" y="110"/>
                  <a:pt x="114" y="110"/>
                </a:cubicBezTo>
                <a:cubicBezTo>
                  <a:pt x="114" y="110"/>
                  <a:pt x="114" y="110"/>
                  <a:pt x="114" y="110"/>
                </a:cubicBezTo>
                <a:cubicBezTo>
                  <a:pt x="111" y="110"/>
                  <a:pt x="110" y="110"/>
                  <a:pt x="107" y="109"/>
                </a:cubicBezTo>
                <a:cubicBezTo>
                  <a:pt x="104" y="108"/>
                  <a:pt x="102" y="105"/>
                  <a:pt x="98" y="105"/>
                </a:cubicBezTo>
                <a:cubicBezTo>
                  <a:pt x="92" y="105"/>
                  <a:pt x="89" y="111"/>
                  <a:pt x="87" y="117"/>
                </a:cubicBezTo>
                <a:cubicBezTo>
                  <a:pt x="86" y="117"/>
                  <a:pt x="86" y="117"/>
                  <a:pt x="86" y="117"/>
                </a:cubicBezTo>
                <a:cubicBezTo>
                  <a:pt x="82" y="114"/>
                  <a:pt x="79" y="111"/>
                  <a:pt x="74" y="109"/>
                </a:cubicBezTo>
                <a:cubicBezTo>
                  <a:pt x="72" y="109"/>
                  <a:pt x="70" y="109"/>
                  <a:pt x="68" y="107"/>
                </a:cubicBezTo>
                <a:cubicBezTo>
                  <a:pt x="63" y="104"/>
                  <a:pt x="59" y="101"/>
                  <a:pt x="53" y="100"/>
                </a:cubicBezTo>
                <a:cubicBezTo>
                  <a:pt x="53" y="100"/>
                  <a:pt x="53" y="100"/>
                  <a:pt x="53" y="101"/>
                </a:cubicBezTo>
                <a:cubicBezTo>
                  <a:pt x="52" y="102"/>
                  <a:pt x="52" y="102"/>
                  <a:pt x="52" y="103"/>
                </a:cubicBezTo>
                <a:cubicBezTo>
                  <a:pt x="52" y="106"/>
                  <a:pt x="56" y="107"/>
                  <a:pt x="56" y="110"/>
                </a:cubicBezTo>
                <a:cubicBezTo>
                  <a:pt x="58" y="113"/>
                  <a:pt x="58" y="115"/>
                  <a:pt x="59" y="119"/>
                </a:cubicBezTo>
                <a:cubicBezTo>
                  <a:pt x="59" y="121"/>
                  <a:pt x="61" y="122"/>
                  <a:pt x="61" y="124"/>
                </a:cubicBezTo>
                <a:cubicBezTo>
                  <a:pt x="61" y="124"/>
                  <a:pt x="61" y="125"/>
                  <a:pt x="61" y="125"/>
                </a:cubicBezTo>
                <a:cubicBezTo>
                  <a:pt x="57" y="125"/>
                  <a:pt x="57" y="125"/>
                  <a:pt x="57" y="125"/>
                </a:cubicBezTo>
                <a:cubicBezTo>
                  <a:pt x="55" y="125"/>
                  <a:pt x="53" y="126"/>
                  <a:pt x="52" y="124"/>
                </a:cubicBezTo>
                <a:cubicBezTo>
                  <a:pt x="51" y="122"/>
                  <a:pt x="52" y="121"/>
                  <a:pt x="51" y="119"/>
                </a:cubicBezTo>
                <a:cubicBezTo>
                  <a:pt x="50" y="118"/>
                  <a:pt x="49" y="118"/>
                  <a:pt x="47" y="116"/>
                </a:cubicBezTo>
                <a:cubicBezTo>
                  <a:pt x="44" y="114"/>
                  <a:pt x="43" y="112"/>
                  <a:pt x="40" y="109"/>
                </a:cubicBezTo>
                <a:cubicBezTo>
                  <a:pt x="38" y="108"/>
                  <a:pt x="37" y="108"/>
                  <a:pt x="36" y="106"/>
                </a:cubicBezTo>
                <a:cubicBezTo>
                  <a:pt x="35" y="104"/>
                  <a:pt x="34" y="102"/>
                  <a:pt x="31" y="101"/>
                </a:cubicBezTo>
                <a:cubicBezTo>
                  <a:pt x="30" y="100"/>
                  <a:pt x="29" y="100"/>
                  <a:pt x="28" y="99"/>
                </a:cubicBezTo>
                <a:cubicBezTo>
                  <a:pt x="26" y="97"/>
                  <a:pt x="26" y="95"/>
                  <a:pt x="24" y="94"/>
                </a:cubicBezTo>
                <a:cubicBezTo>
                  <a:pt x="20" y="90"/>
                  <a:pt x="18" y="88"/>
                  <a:pt x="18" y="84"/>
                </a:cubicBezTo>
                <a:cubicBezTo>
                  <a:pt x="18" y="83"/>
                  <a:pt x="18" y="83"/>
                  <a:pt x="17" y="83"/>
                </a:cubicBezTo>
                <a:cubicBezTo>
                  <a:pt x="15" y="83"/>
                  <a:pt x="15" y="80"/>
                  <a:pt x="14" y="78"/>
                </a:cubicBezTo>
                <a:cubicBezTo>
                  <a:pt x="13" y="75"/>
                  <a:pt x="11" y="74"/>
                  <a:pt x="8" y="73"/>
                </a:cubicBezTo>
                <a:cubicBezTo>
                  <a:pt x="6" y="72"/>
                  <a:pt x="4" y="73"/>
                  <a:pt x="3" y="71"/>
                </a:cubicBezTo>
                <a:cubicBezTo>
                  <a:pt x="2" y="70"/>
                  <a:pt x="3" y="68"/>
                  <a:pt x="2" y="68"/>
                </a:cubicBezTo>
                <a:cubicBezTo>
                  <a:pt x="1" y="67"/>
                  <a:pt x="0" y="67"/>
                  <a:pt x="0" y="67"/>
                </a:cubicBezTo>
                <a:cubicBezTo>
                  <a:pt x="0" y="67"/>
                  <a:pt x="0" y="67"/>
                  <a:pt x="0" y="67"/>
                </a:cubicBezTo>
                <a:cubicBezTo>
                  <a:pt x="0" y="62"/>
                  <a:pt x="0" y="58"/>
                  <a:pt x="4" y="54"/>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9" name="Freeform 31"/>
          <p:cNvSpPr>
            <a:spLocks noEditPoints="1"/>
          </p:cNvSpPr>
          <p:nvPr/>
        </p:nvSpPr>
        <p:spPr bwMode="auto">
          <a:xfrm>
            <a:off x="2821962" y="3407500"/>
            <a:ext cx="484204" cy="560854"/>
          </a:xfrm>
          <a:custGeom>
            <a:avLst/>
            <a:gdLst/>
            <a:ahLst/>
            <a:cxnLst>
              <a:cxn ang="0">
                <a:pos x="67" y="176"/>
              </a:cxn>
              <a:cxn ang="0">
                <a:pos x="70" y="184"/>
              </a:cxn>
              <a:cxn ang="0">
                <a:pos x="75" y="188"/>
              </a:cxn>
              <a:cxn ang="0">
                <a:pos x="81" y="181"/>
              </a:cxn>
              <a:cxn ang="0">
                <a:pos x="71" y="177"/>
              </a:cxn>
              <a:cxn ang="0">
                <a:pos x="159" y="157"/>
              </a:cxn>
              <a:cxn ang="0">
                <a:pos x="155" y="156"/>
              </a:cxn>
              <a:cxn ang="0">
                <a:pos x="143" y="152"/>
              </a:cxn>
              <a:cxn ang="0">
                <a:pos x="137" y="146"/>
              </a:cxn>
              <a:cxn ang="0">
                <a:pos x="122" y="132"/>
              </a:cxn>
              <a:cxn ang="0">
                <a:pos x="109" y="122"/>
              </a:cxn>
              <a:cxn ang="0">
                <a:pos x="83" y="104"/>
              </a:cxn>
              <a:cxn ang="0">
                <a:pos x="74" y="96"/>
              </a:cxn>
              <a:cxn ang="0">
                <a:pos x="73" y="85"/>
              </a:cxn>
              <a:cxn ang="0">
                <a:pos x="53" y="69"/>
              </a:cxn>
              <a:cxn ang="0">
                <a:pos x="17" y="24"/>
              </a:cxn>
              <a:cxn ang="0">
                <a:pos x="0" y="14"/>
              </a:cxn>
              <a:cxn ang="0">
                <a:pos x="11" y="5"/>
              </a:cxn>
              <a:cxn ang="0">
                <a:pos x="25" y="0"/>
              </a:cxn>
              <a:cxn ang="0">
                <a:pos x="43" y="17"/>
              </a:cxn>
              <a:cxn ang="0">
                <a:pos x="58" y="28"/>
              </a:cxn>
              <a:cxn ang="0">
                <a:pos x="74" y="29"/>
              </a:cxn>
              <a:cxn ang="0">
                <a:pos x="74" y="41"/>
              </a:cxn>
              <a:cxn ang="0">
                <a:pos x="90" y="54"/>
              </a:cxn>
              <a:cxn ang="0">
                <a:pos x="107" y="63"/>
              </a:cxn>
              <a:cxn ang="0">
                <a:pos x="108" y="85"/>
              </a:cxn>
              <a:cxn ang="0">
                <a:pos x="102" y="93"/>
              </a:cxn>
              <a:cxn ang="0">
                <a:pos x="108" y="98"/>
              </a:cxn>
              <a:cxn ang="0">
                <a:pos x="123" y="108"/>
              </a:cxn>
              <a:cxn ang="0">
                <a:pos x="129" y="117"/>
              </a:cxn>
              <a:cxn ang="0">
                <a:pos x="149" y="121"/>
              </a:cxn>
              <a:cxn ang="0">
                <a:pos x="163" y="144"/>
              </a:cxn>
            </a:cxnLst>
            <a:rect l="0" t="0" r="r" b="b"/>
            <a:pathLst>
              <a:path w="163" h="189">
                <a:moveTo>
                  <a:pt x="71" y="177"/>
                </a:moveTo>
                <a:cubicBezTo>
                  <a:pt x="69" y="177"/>
                  <a:pt x="69" y="176"/>
                  <a:pt x="67" y="176"/>
                </a:cubicBezTo>
                <a:cubicBezTo>
                  <a:pt x="65" y="176"/>
                  <a:pt x="65" y="178"/>
                  <a:pt x="64" y="179"/>
                </a:cubicBezTo>
                <a:cubicBezTo>
                  <a:pt x="66" y="181"/>
                  <a:pt x="68" y="181"/>
                  <a:pt x="70" y="184"/>
                </a:cubicBezTo>
                <a:cubicBezTo>
                  <a:pt x="71" y="186"/>
                  <a:pt x="71" y="189"/>
                  <a:pt x="73" y="189"/>
                </a:cubicBezTo>
                <a:cubicBezTo>
                  <a:pt x="74" y="189"/>
                  <a:pt x="75" y="188"/>
                  <a:pt x="75" y="188"/>
                </a:cubicBezTo>
                <a:cubicBezTo>
                  <a:pt x="78" y="187"/>
                  <a:pt x="81" y="187"/>
                  <a:pt x="81" y="184"/>
                </a:cubicBezTo>
                <a:cubicBezTo>
                  <a:pt x="81" y="181"/>
                  <a:pt x="81" y="181"/>
                  <a:pt x="81" y="181"/>
                </a:cubicBezTo>
                <a:cubicBezTo>
                  <a:pt x="79" y="181"/>
                  <a:pt x="77" y="182"/>
                  <a:pt x="75" y="180"/>
                </a:cubicBezTo>
                <a:cubicBezTo>
                  <a:pt x="73" y="180"/>
                  <a:pt x="72" y="178"/>
                  <a:pt x="71" y="177"/>
                </a:cubicBezTo>
                <a:close/>
                <a:moveTo>
                  <a:pt x="163" y="144"/>
                </a:moveTo>
                <a:cubicBezTo>
                  <a:pt x="159" y="148"/>
                  <a:pt x="159" y="152"/>
                  <a:pt x="159" y="157"/>
                </a:cubicBezTo>
                <a:cubicBezTo>
                  <a:pt x="159" y="157"/>
                  <a:pt x="159" y="157"/>
                  <a:pt x="159" y="157"/>
                </a:cubicBezTo>
                <a:cubicBezTo>
                  <a:pt x="158" y="157"/>
                  <a:pt x="156" y="157"/>
                  <a:pt x="155" y="156"/>
                </a:cubicBezTo>
                <a:cubicBezTo>
                  <a:pt x="153" y="155"/>
                  <a:pt x="152" y="154"/>
                  <a:pt x="149" y="153"/>
                </a:cubicBezTo>
                <a:cubicBezTo>
                  <a:pt x="147" y="153"/>
                  <a:pt x="144" y="154"/>
                  <a:pt x="143" y="152"/>
                </a:cubicBezTo>
                <a:cubicBezTo>
                  <a:pt x="141" y="150"/>
                  <a:pt x="142" y="149"/>
                  <a:pt x="141" y="148"/>
                </a:cubicBezTo>
                <a:cubicBezTo>
                  <a:pt x="139" y="147"/>
                  <a:pt x="138" y="147"/>
                  <a:pt x="137" y="146"/>
                </a:cubicBezTo>
                <a:cubicBezTo>
                  <a:pt x="136" y="144"/>
                  <a:pt x="136" y="142"/>
                  <a:pt x="134" y="141"/>
                </a:cubicBezTo>
                <a:cubicBezTo>
                  <a:pt x="129" y="138"/>
                  <a:pt x="127" y="135"/>
                  <a:pt x="122" y="132"/>
                </a:cubicBezTo>
                <a:cubicBezTo>
                  <a:pt x="118" y="130"/>
                  <a:pt x="114" y="131"/>
                  <a:pt x="111" y="128"/>
                </a:cubicBezTo>
                <a:cubicBezTo>
                  <a:pt x="110" y="126"/>
                  <a:pt x="110" y="124"/>
                  <a:pt x="109" y="122"/>
                </a:cubicBezTo>
                <a:cubicBezTo>
                  <a:pt x="107" y="120"/>
                  <a:pt x="105" y="120"/>
                  <a:pt x="102" y="118"/>
                </a:cubicBezTo>
                <a:cubicBezTo>
                  <a:pt x="95" y="113"/>
                  <a:pt x="91" y="110"/>
                  <a:pt x="83" y="104"/>
                </a:cubicBezTo>
                <a:cubicBezTo>
                  <a:pt x="79" y="101"/>
                  <a:pt x="78" y="99"/>
                  <a:pt x="74" y="96"/>
                </a:cubicBezTo>
                <a:cubicBezTo>
                  <a:pt x="74" y="96"/>
                  <a:pt x="74" y="96"/>
                  <a:pt x="74" y="96"/>
                </a:cubicBezTo>
                <a:cubicBezTo>
                  <a:pt x="74" y="95"/>
                  <a:pt x="75" y="94"/>
                  <a:pt x="75" y="93"/>
                </a:cubicBezTo>
                <a:cubicBezTo>
                  <a:pt x="75" y="89"/>
                  <a:pt x="74" y="88"/>
                  <a:pt x="73" y="85"/>
                </a:cubicBezTo>
                <a:cubicBezTo>
                  <a:pt x="71" y="81"/>
                  <a:pt x="70" y="78"/>
                  <a:pt x="67" y="75"/>
                </a:cubicBezTo>
                <a:cubicBezTo>
                  <a:pt x="62" y="71"/>
                  <a:pt x="59" y="71"/>
                  <a:pt x="53" y="69"/>
                </a:cubicBezTo>
                <a:cubicBezTo>
                  <a:pt x="44" y="65"/>
                  <a:pt x="41" y="59"/>
                  <a:pt x="34" y="52"/>
                </a:cubicBezTo>
                <a:cubicBezTo>
                  <a:pt x="26" y="42"/>
                  <a:pt x="26" y="33"/>
                  <a:pt x="17" y="24"/>
                </a:cubicBezTo>
                <a:cubicBezTo>
                  <a:pt x="14" y="21"/>
                  <a:pt x="11" y="22"/>
                  <a:pt x="7" y="20"/>
                </a:cubicBezTo>
                <a:cubicBezTo>
                  <a:pt x="4" y="18"/>
                  <a:pt x="2" y="16"/>
                  <a:pt x="0" y="14"/>
                </a:cubicBezTo>
                <a:cubicBezTo>
                  <a:pt x="0" y="14"/>
                  <a:pt x="0" y="14"/>
                  <a:pt x="0" y="14"/>
                </a:cubicBezTo>
                <a:cubicBezTo>
                  <a:pt x="1" y="8"/>
                  <a:pt x="5" y="7"/>
                  <a:pt x="11" y="5"/>
                </a:cubicBezTo>
                <a:cubicBezTo>
                  <a:pt x="16" y="3"/>
                  <a:pt x="20" y="2"/>
                  <a:pt x="25" y="0"/>
                </a:cubicBezTo>
                <a:cubicBezTo>
                  <a:pt x="25" y="0"/>
                  <a:pt x="25" y="0"/>
                  <a:pt x="25" y="0"/>
                </a:cubicBezTo>
                <a:cubicBezTo>
                  <a:pt x="27" y="2"/>
                  <a:pt x="28" y="3"/>
                  <a:pt x="30" y="5"/>
                </a:cubicBezTo>
                <a:cubicBezTo>
                  <a:pt x="35" y="10"/>
                  <a:pt x="37" y="13"/>
                  <a:pt x="43" y="17"/>
                </a:cubicBezTo>
                <a:cubicBezTo>
                  <a:pt x="46" y="21"/>
                  <a:pt x="47" y="24"/>
                  <a:pt x="51" y="26"/>
                </a:cubicBezTo>
                <a:cubicBezTo>
                  <a:pt x="54" y="27"/>
                  <a:pt x="55" y="27"/>
                  <a:pt x="58" y="28"/>
                </a:cubicBezTo>
                <a:cubicBezTo>
                  <a:pt x="62" y="28"/>
                  <a:pt x="63" y="30"/>
                  <a:pt x="67" y="30"/>
                </a:cubicBezTo>
                <a:cubicBezTo>
                  <a:pt x="70" y="30"/>
                  <a:pt x="71" y="30"/>
                  <a:pt x="74" y="29"/>
                </a:cubicBezTo>
                <a:cubicBezTo>
                  <a:pt x="74" y="29"/>
                  <a:pt x="74" y="29"/>
                  <a:pt x="74" y="29"/>
                </a:cubicBezTo>
                <a:cubicBezTo>
                  <a:pt x="73" y="34"/>
                  <a:pt x="73" y="36"/>
                  <a:pt x="74" y="41"/>
                </a:cubicBezTo>
                <a:cubicBezTo>
                  <a:pt x="78" y="46"/>
                  <a:pt x="83" y="43"/>
                  <a:pt x="88" y="46"/>
                </a:cubicBezTo>
                <a:cubicBezTo>
                  <a:pt x="92" y="47"/>
                  <a:pt x="89" y="51"/>
                  <a:pt x="90" y="54"/>
                </a:cubicBezTo>
                <a:cubicBezTo>
                  <a:pt x="91" y="57"/>
                  <a:pt x="93" y="57"/>
                  <a:pt x="94" y="59"/>
                </a:cubicBezTo>
                <a:cubicBezTo>
                  <a:pt x="99" y="62"/>
                  <a:pt x="102" y="63"/>
                  <a:pt x="107" y="63"/>
                </a:cubicBezTo>
                <a:cubicBezTo>
                  <a:pt x="113" y="64"/>
                  <a:pt x="120" y="65"/>
                  <a:pt x="120" y="70"/>
                </a:cubicBezTo>
                <a:cubicBezTo>
                  <a:pt x="120" y="78"/>
                  <a:pt x="113" y="80"/>
                  <a:pt x="108" y="85"/>
                </a:cubicBezTo>
                <a:cubicBezTo>
                  <a:pt x="105" y="87"/>
                  <a:pt x="101" y="87"/>
                  <a:pt x="101" y="90"/>
                </a:cubicBezTo>
                <a:cubicBezTo>
                  <a:pt x="101" y="91"/>
                  <a:pt x="102" y="92"/>
                  <a:pt x="102" y="93"/>
                </a:cubicBezTo>
                <a:cubicBezTo>
                  <a:pt x="102" y="94"/>
                  <a:pt x="102" y="96"/>
                  <a:pt x="103" y="97"/>
                </a:cubicBezTo>
                <a:cubicBezTo>
                  <a:pt x="105" y="98"/>
                  <a:pt x="106" y="98"/>
                  <a:pt x="108" y="98"/>
                </a:cubicBezTo>
                <a:cubicBezTo>
                  <a:pt x="112" y="99"/>
                  <a:pt x="114" y="100"/>
                  <a:pt x="117" y="102"/>
                </a:cubicBezTo>
                <a:cubicBezTo>
                  <a:pt x="119" y="104"/>
                  <a:pt x="122" y="105"/>
                  <a:pt x="123" y="108"/>
                </a:cubicBezTo>
                <a:cubicBezTo>
                  <a:pt x="124" y="110"/>
                  <a:pt x="123" y="112"/>
                  <a:pt x="124" y="115"/>
                </a:cubicBezTo>
                <a:cubicBezTo>
                  <a:pt x="125" y="116"/>
                  <a:pt x="127" y="117"/>
                  <a:pt x="129" y="117"/>
                </a:cubicBezTo>
                <a:cubicBezTo>
                  <a:pt x="139" y="117"/>
                  <a:pt x="139" y="117"/>
                  <a:pt x="139" y="117"/>
                </a:cubicBezTo>
                <a:cubicBezTo>
                  <a:pt x="143" y="117"/>
                  <a:pt x="145" y="120"/>
                  <a:pt x="149" y="121"/>
                </a:cubicBezTo>
                <a:cubicBezTo>
                  <a:pt x="156" y="125"/>
                  <a:pt x="158" y="130"/>
                  <a:pt x="161" y="137"/>
                </a:cubicBezTo>
                <a:cubicBezTo>
                  <a:pt x="162" y="140"/>
                  <a:pt x="163" y="141"/>
                  <a:pt x="163" y="144"/>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0" name="Freeform 32"/>
          <p:cNvSpPr>
            <a:spLocks noEditPoints="1"/>
          </p:cNvSpPr>
          <p:nvPr/>
        </p:nvSpPr>
        <p:spPr bwMode="auto">
          <a:xfrm>
            <a:off x="3547333" y="3246723"/>
            <a:ext cx="568333" cy="334644"/>
          </a:xfrm>
          <a:custGeom>
            <a:avLst/>
            <a:gdLst/>
            <a:ahLst/>
            <a:cxnLst>
              <a:cxn ang="0">
                <a:pos x="166" y="65"/>
              </a:cxn>
              <a:cxn ang="0">
                <a:pos x="157" y="66"/>
              </a:cxn>
              <a:cxn ang="0">
                <a:pos x="149" y="86"/>
              </a:cxn>
              <a:cxn ang="0">
                <a:pos x="150" y="94"/>
              </a:cxn>
              <a:cxn ang="0">
                <a:pos x="152" y="103"/>
              </a:cxn>
              <a:cxn ang="0">
                <a:pos x="161" y="104"/>
              </a:cxn>
              <a:cxn ang="0">
                <a:pos x="172" y="101"/>
              </a:cxn>
              <a:cxn ang="0">
                <a:pos x="180" y="104"/>
              </a:cxn>
              <a:cxn ang="0">
                <a:pos x="190" y="94"/>
              </a:cxn>
              <a:cxn ang="0">
                <a:pos x="184" y="75"/>
              </a:cxn>
              <a:cxn ang="0">
                <a:pos x="177" y="71"/>
              </a:cxn>
              <a:cxn ang="0">
                <a:pos x="169" y="67"/>
              </a:cxn>
              <a:cxn ang="0">
                <a:pos x="37" y="4"/>
              </a:cxn>
              <a:cxn ang="0">
                <a:pos x="39" y="12"/>
              </a:cxn>
              <a:cxn ang="0">
                <a:pos x="39" y="19"/>
              </a:cxn>
              <a:cxn ang="0">
                <a:pos x="35" y="14"/>
              </a:cxn>
              <a:cxn ang="0">
                <a:pos x="33" y="9"/>
              </a:cxn>
              <a:cxn ang="0">
                <a:pos x="27" y="6"/>
              </a:cxn>
              <a:cxn ang="0">
                <a:pos x="17" y="19"/>
              </a:cxn>
              <a:cxn ang="0">
                <a:pos x="7" y="28"/>
              </a:cxn>
              <a:cxn ang="0">
                <a:pos x="4" y="37"/>
              </a:cxn>
              <a:cxn ang="0">
                <a:pos x="11" y="39"/>
              </a:cxn>
              <a:cxn ang="0">
                <a:pos x="27" y="38"/>
              </a:cxn>
              <a:cxn ang="0">
                <a:pos x="45" y="58"/>
              </a:cxn>
              <a:cxn ang="0">
                <a:pos x="49" y="71"/>
              </a:cxn>
              <a:cxn ang="0">
                <a:pos x="62" y="90"/>
              </a:cxn>
              <a:cxn ang="0">
                <a:pos x="83" y="103"/>
              </a:cxn>
              <a:cxn ang="0">
                <a:pos x="93" y="87"/>
              </a:cxn>
              <a:cxn ang="0">
                <a:pos x="96" y="74"/>
              </a:cxn>
              <a:cxn ang="0">
                <a:pos x="89" y="63"/>
              </a:cxn>
              <a:cxn ang="0">
                <a:pos x="74" y="59"/>
              </a:cxn>
              <a:cxn ang="0">
                <a:pos x="60" y="27"/>
              </a:cxn>
              <a:cxn ang="0">
                <a:pos x="56" y="11"/>
              </a:cxn>
              <a:cxn ang="0">
                <a:pos x="50" y="3"/>
              </a:cxn>
              <a:cxn ang="0">
                <a:pos x="46" y="3"/>
              </a:cxn>
            </a:cxnLst>
            <a:rect l="0" t="0" r="r" b="b"/>
            <a:pathLst>
              <a:path w="192" h="113">
                <a:moveTo>
                  <a:pt x="168" y="65"/>
                </a:moveTo>
                <a:cubicBezTo>
                  <a:pt x="167" y="65"/>
                  <a:pt x="167" y="65"/>
                  <a:pt x="166" y="65"/>
                </a:cubicBezTo>
                <a:cubicBezTo>
                  <a:pt x="165" y="65"/>
                  <a:pt x="164" y="66"/>
                  <a:pt x="163" y="66"/>
                </a:cubicBezTo>
                <a:cubicBezTo>
                  <a:pt x="157" y="66"/>
                  <a:pt x="157" y="66"/>
                  <a:pt x="157" y="66"/>
                </a:cubicBezTo>
                <a:cubicBezTo>
                  <a:pt x="152" y="66"/>
                  <a:pt x="155" y="73"/>
                  <a:pt x="153" y="77"/>
                </a:cubicBezTo>
                <a:cubicBezTo>
                  <a:pt x="151" y="80"/>
                  <a:pt x="151" y="82"/>
                  <a:pt x="149" y="86"/>
                </a:cubicBezTo>
                <a:cubicBezTo>
                  <a:pt x="151" y="87"/>
                  <a:pt x="152" y="87"/>
                  <a:pt x="152" y="88"/>
                </a:cubicBezTo>
                <a:cubicBezTo>
                  <a:pt x="152" y="91"/>
                  <a:pt x="150" y="92"/>
                  <a:pt x="150" y="94"/>
                </a:cubicBezTo>
                <a:cubicBezTo>
                  <a:pt x="150" y="96"/>
                  <a:pt x="152" y="96"/>
                  <a:pt x="152" y="97"/>
                </a:cubicBezTo>
                <a:cubicBezTo>
                  <a:pt x="153" y="100"/>
                  <a:pt x="152" y="101"/>
                  <a:pt x="152" y="103"/>
                </a:cubicBezTo>
                <a:cubicBezTo>
                  <a:pt x="152" y="104"/>
                  <a:pt x="153" y="105"/>
                  <a:pt x="154" y="105"/>
                </a:cubicBezTo>
                <a:cubicBezTo>
                  <a:pt x="157" y="105"/>
                  <a:pt x="159" y="105"/>
                  <a:pt x="161" y="104"/>
                </a:cubicBezTo>
                <a:cubicBezTo>
                  <a:pt x="163" y="103"/>
                  <a:pt x="165" y="103"/>
                  <a:pt x="165" y="102"/>
                </a:cubicBezTo>
                <a:cubicBezTo>
                  <a:pt x="168" y="95"/>
                  <a:pt x="165" y="95"/>
                  <a:pt x="172" y="101"/>
                </a:cubicBezTo>
                <a:cubicBezTo>
                  <a:pt x="173" y="102"/>
                  <a:pt x="174" y="102"/>
                  <a:pt x="174" y="103"/>
                </a:cubicBezTo>
                <a:cubicBezTo>
                  <a:pt x="177" y="113"/>
                  <a:pt x="175" y="105"/>
                  <a:pt x="180" y="104"/>
                </a:cubicBezTo>
                <a:cubicBezTo>
                  <a:pt x="183" y="103"/>
                  <a:pt x="186" y="101"/>
                  <a:pt x="186" y="98"/>
                </a:cubicBezTo>
                <a:cubicBezTo>
                  <a:pt x="186" y="96"/>
                  <a:pt x="189" y="96"/>
                  <a:pt x="190" y="94"/>
                </a:cubicBezTo>
                <a:cubicBezTo>
                  <a:pt x="191" y="90"/>
                  <a:pt x="192" y="87"/>
                  <a:pt x="192" y="83"/>
                </a:cubicBezTo>
                <a:cubicBezTo>
                  <a:pt x="192" y="78"/>
                  <a:pt x="188" y="77"/>
                  <a:pt x="184" y="75"/>
                </a:cubicBezTo>
                <a:cubicBezTo>
                  <a:pt x="182" y="73"/>
                  <a:pt x="182" y="70"/>
                  <a:pt x="180" y="70"/>
                </a:cubicBezTo>
                <a:cubicBezTo>
                  <a:pt x="179" y="70"/>
                  <a:pt x="178" y="70"/>
                  <a:pt x="177" y="71"/>
                </a:cubicBezTo>
                <a:cubicBezTo>
                  <a:pt x="176" y="69"/>
                  <a:pt x="175" y="66"/>
                  <a:pt x="173" y="66"/>
                </a:cubicBezTo>
                <a:cubicBezTo>
                  <a:pt x="172" y="66"/>
                  <a:pt x="171" y="67"/>
                  <a:pt x="169" y="67"/>
                </a:cubicBezTo>
                <a:cubicBezTo>
                  <a:pt x="169" y="67"/>
                  <a:pt x="168" y="66"/>
                  <a:pt x="168" y="65"/>
                </a:cubicBezTo>
                <a:close/>
                <a:moveTo>
                  <a:pt x="37" y="4"/>
                </a:moveTo>
                <a:cubicBezTo>
                  <a:pt x="37" y="6"/>
                  <a:pt x="39" y="6"/>
                  <a:pt x="39" y="8"/>
                </a:cubicBezTo>
                <a:cubicBezTo>
                  <a:pt x="39" y="9"/>
                  <a:pt x="39" y="10"/>
                  <a:pt x="39" y="12"/>
                </a:cubicBezTo>
                <a:cubicBezTo>
                  <a:pt x="39" y="15"/>
                  <a:pt x="41" y="16"/>
                  <a:pt x="41" y="19"/>
                </a:cubicBezTo>
                <a:cubicBezTo>
                  <a:pt x="39" y="19"/>
                  <a:pt x="39" y="19"/>
                  <a:pt x="39" y="19"/>
                </a:cubicBezTo>
                <a:cubicBezTo>
                  <a:pt x="37" y="19"/>
                  <a:pt x="37" y="17"/>
                  <a:pt x="35" y="17"/>
                </a:cubicBezTo>
                <a:cubicBezTo>
                  <a:pt x="35" y="16"/>
                  <a:pt x="35" y="15"/>
                  <a:pt x="35" y="14"/>
                </a:cubicBezTo>
                <a:cubicBezTo>
                  <a:pt x="35" y="13"/>
                  <a:pt x="36" y="13"/>
                  <a:pt x="36" y="12"/>
                </a:cubicBezTo>
                <a:cubicBezTo>
                  <a:pt x="36" y="10"/>
                  <a:pt x="34" y="10"/>
                  <a:pt x="33" y="9"/>
                </a:cubicBezTo>
                <a:cubicBezTo>
                  <a:pt x="31" y="7"/>
                  <a:pt x="32" y="4"/>
                  <a:pt x="29" y="4"/>
                </a:cubicBezTo>
                <a:cubicBezTo>
                  <a:pt x="28" y="4"/>
                  <a:pt x="28" y="6"/>
                  <a:pt x="27" y="6"/>
                </a:cubicBezTo>
                <a:cubicBezTo>
                  <a:pt x="21" y="7"/>
                  <a:pt x="15" y="9"/>
                  <a:pt x="15" y="15"/>
                </a:cubicBezTo>
                <a:cubicBezTo>
                  <a:pt x="15" y="17"/>
                  <a:pt x="17" y="18"/>
                  <a:pt x="17" y="19"/>
                </a:cubicBezTo>
                <a:cubicBezTo>
                  <a:pt x="17" y="22"/>
                  <a:pt x="15" y="23"/>
                  <a:pt x="12" y="25"/>
                </a:cubicBezTo>
                <a:cubicBezTo>
                  <a:pt x="10" y="26"/>
                  <a:pt x="9" y="27"/>
                  <a:pt x="7" y="28"/>
                </a:cubicBezTo>
                <a:cubicBezTo>
                  <a:pt x="4" y="30"/>
                  <a:pt x="0" y="31"/>
                  <a:pt x="0" y="35"/>
                </a:cubicBezTo>
                <a:cubicBezTo>
                  <a:pt x="0" y="37"/>
                  <a:pt x="2" y="37"/>
                  <a:pt x="4" y="37"/>
                </a:cubicBezTo>
                <a:cubicBezTo>
                  <a:pt x="6" y="37"/>
                  <a:pt x="7" y="36"/>
                  <a:pt x="8" y="36"/>
                </a:cubicBezTo>
                <a:cubicBezTo>
                  <a:pt x="10" y="37"/>
                  <a:pt x="10" y="38"/>
                  <a:pt x="11" y="39"/>
                </a:cubicBezTo>
                <a:cubicBezTo>
                  <a:pt x="15" y="41"/>
                  <a:pt x="17" y="40"/>
                  <a:pt x="21" y="40"/>
                </a:cubicBezTo>
                <a:cubicBezTo>
                  <a:pt x="24" y="40"/>
                  <a:pt x="25" y="38"/>
                  <a:pt x="27" y="38"/>
                </a:cubicBezTo>
                <a:cubicBezTo>
                  <a:pt x="34" y="38"/>
                  <a:pt x="41" y="41"/>
                  <a:pt x="42" y="48"/>
                </a:cubicBezTo>
                <a:cubicBezTo>
                  <a:pt x="43" y="52"/>
                  <a:pt x="42" y="55"/>
                  <a:pt x="45" y="58"/>
                </a:cubicBezTo>
                <a:cubicBezTo>
                  <a:pt x="47" y="60"/>
                  <a:pt x="50" y="60"/>
                  <a:pt x="51" y="64"/>
                </a:cubicBezTo>
                <a:cubicBezTo>
                  <a:pt x="49" y="71"/>
                  <a:pt x="49" y="71"/>
                  <a:pt x="49" y="71"/>
                </a:cubicBezTo>
                <a:cubicBezTo>
                  <a:pt x="51" y="75"/>
                  <a:pt x="51" y="78"/>
                  <a:pt x="53" y="82"/>
                </a:cubicBezTo>
                <a:cubicBezTo>
                  <a:pt x="55" y="86"/>
                  <a:pt x="58" y="87"/>
                  <a:pt x="62" y="90"/>
                </a:cubicBezTo>
                <a:cubicBezTo>
                  <a:pt x="67" y="94"/>
                  <a:pt x="70" y="97"/>
                  <a:pt x="77" y="99"/>
                </a:cubicBezTo>
                <a:cubicBezTo>
                  <a:pt x="80" y="100"/>
                  <a:pt x="80" y="103"/>
                  <a:pt x="83" y="103"/>
                </a:cubicBezTo>
                <a:cubicBezTo>
                  <a:pt x="87" y="103"/>
                  <a:pt x="87" y="99"/>
                  <a:pt x="89" y="97"/>
                </a:cubicBezTo>
                <a:cubicBezTo>
                  <a:pt x="91" y="93"/>
                  <a:pt x="93" y="91"/>
                  <a:pt x="93" y="87"/>
                </a:cubicBezTo>
                <a:cubicBezTo>
                  <a:pt x="93" y="79"/>
                  <a:pt x="93" y="79"/>
                  <a:pt x="93" y="79"/>
                </a:cubicBezTo>
                <a:cubicBezTo>
                  <a:pt x="93" y="77"/>
                  <a:pt x="95" y="76"/>
                  <a:pt x="96" y="74"/>
                </a:cubicBezTo>
                <a:cubicBezTo>
                  <a:pt x="99" y="70"/>
                  <a:pt x="106" y="66"/>
                  <a:pt x="98" y="66"/>
                </a:cubicBezTo>
                <a:cubicBezTo>
                  <a:pt x="94" y="66"/>
                  <a:pt x="92" y="64"/>
                  <a:pt x="89" y="63"/>
                </a:cubicBezTo>
                <a:cubicBezTo>
                  <a:pt x="84" y="63"/>
                  <a:pt x="81" y="62"/>
                  <a:pt x="77" y="61"/>
                </a:cubicBezTo>
                <a:cubicBezTo>
                  <a:pt x="76" y="60"/>
                  <a:pt x="74" y="60"/>
                  <a:pt x="74" y="59"/>
                </a:cubicBezTo>
                <a:cubicBezTo>
                  <a:pt x="68" y="50"/>
                  <a:pt x="67" y="44"/>
                  <a:pt x="64" y="35"/>
                </a:cubicBezTo>
                <a:cubicBezTo>
                  <a:pt x="62" y="32"/>
                  <a:pt x="61" y="30"/>
                  <a:pt x="60" y="27"/>
                </a:cubicBezTo>
                <a:cubicBezTo>
                  <a:pt x="59" y="23"/>
                  <a:pt x="60" y="21"/>
                  <a:pt x="59" y="17"/>
                </a:cubicBezTo>
                <a:cubicBezTo>
                  <a:pt x="59" y="14"/>
                  <a:pt x="58" y="13"/>
                  <a:pt x="56" y="11"/>
                </a:cubicBezTo>
                <a:cubicBezTo>
                  <a:pt x="55" y="9"/>
                  <a:pt x="56" y="7"/>
                  <a:pt x="55" y="5"/>
                </a:cubicBezTo>
                <a:cubicBezTo>
                  <a:pt x="54" y="4"/>
                  <a:pt x="52" y="4"/>
                  <a:pt x="50" y="3"/>
                </a:cubicBezTo>
                <a:cubicBezTo>
                  <a:pt x="50" y="3"/>
                  <a:pt x="50" y="2"/>
                  <a:pt x="49" y="1"/>
                </a:cubicBezTo>
                <a:cubicBezTo>
                  <a:pt x="48" y="0"/>
                  <a:pt x="47" y="2"/>
                  <a:pt x="46" y="3"/>
                </a:cubicBezTo>
                <a:cubicBezTo>
                  <a:pt x="43" y="5"/>
                  <a:pt x="40" y="4"/>
                  <a:pt x="37" y="4"/>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1" name="Freeform 33"/>
          <p:cNvSpPr>
            <a:spLocks/>
          </p:cNvSpPr>
          <p:nvPr/>
        </p:nvSpPr>
        <p:spPr bwMode="auto">
          <a:xfrm>
            <a:off x="3038826" y="3306546"/>
            <a:ext cx="671156" cy="566462"/>
          </a:xfrm>
          <a:custGeom>
            <a:avLst/>
            <a:gdLst/>
            <a:ahLst/>
            <a:cxnLst>
              <a:cxn ang="0">
                <a:pos x="97" y="185"/>
              </a:cxn>
              <a:cxn ang="0">
                <a:pos x="110" y="191"/>
              </a:cxn>
              <a:cxn ang="0">
                <a:pos x="118" y="180"/>
              </a:cxn>
              <a:cxn ang="0">
                <a:pos x="135" y="156"/>
              </a:cxn>
              <a:cxn ang="0">
                <a:pos x="174" y="139"/>
              </a:cxn>
              <a:cxn ang="0">
                <a:pos x="185" y="125"/>
              </a:cxn>
              <a:cxn ang="0">
                <a:pos x="203" y="130"/>
              </a:cxn>
              <a:cxn ang="0">
                <a:pos x="216" y="145"/>
              </a:cxn>
              <a:cxn ang="0">
                <a:pos x="218" y="132"/>
              </a:cxn>
              <a:cxn ang="0">
                <a:pos x="220" y="119"/>
              </a:cxn>
              <a:cxn ang="0">
                <a:pos x="217" y="110"/>
              </a:cxn>
              <a:cxn ang="0">
                <a:pos x="222" y="95"/>
              </a:cxn>
              <a:cxn ang="0">
                <a:pos x="224" y="92"/>
              </a:cxn>
              <a:cxn ang="0">
                <a:pos x="217" y="70"/>
              </a:cxn>
              <a:cxn ang="0">
                <a:pos x="214" y="58"/>
              </a:cxn>
              <a:cxn ang="0">
                <a:pos x="205" y="50"/>
              </a:cxn>
              <a:cxn ang="0">
                <a:pos x="202" y="38"/>
              </a:cxn>
              <a:cxn ang="0">
                <a:pos x="189" y="34"/>
              </a:cxn>
              <a:cxn ang="0">
                <a:pos x="174" y="36"/>
              </a:cxn>
              <a:cxn ang="0">
                <a:pos x="162" y="33"/>
              </a:cxn>
              <a:cxn ang="0">
                <a:pos x="159" y="31"/>
              </a:cxn>
              <a:cxn ang="0">
                <a:pos x="150" y="47"/>
              </a:cxn>
              <a:cxn ang="0">
                <a:pos x="149" y="43"/>
              </a:cxn>
              <a:cxn ang="0">
                <a:pos x="147" y="34"/>
              </a:cxn>
              <a:cxn ang="0">
                <a:pos x="151" y="30"/>
              </a:cxn>
              <a:cxn ang="0">
                <a:pos x="152" y="14"/>
              </a:cxn>
              <a:cxn ang="0">
                <a:pos x="146" y="13"/>
              </a:cxn>
              <a:cxn ang="0">
                <a:pos x="139" y="4"/>
              </a:cxn>
              <a:cxn ang="0">
                <a:pos x="137" y="6"/>
              </a:cxn>
              <a:cxn ang="0">
                <a:pos x="135" y="4"/>
              </a:cxn>
              <a:cxn ang="0">
                <a:pos x="136" y="1"/>
              </a:cxn>
              <a:cxn ang="0">
                <a:pos x="120" y="4"/>
              </a:cxn>
              <a:cxn ang="0">
                <a:pos x="101" y="1"/>
              </a:cxn>
              <a:cxn ang="0">
                <a:pos x="81" y="11"/>
              </a:cxn>
              <a:cxn ang="0">
                <a:pos x="72" y="30"/>
              </a:cxn>
              <a:cxn ang="0">
                <a:pos x="63" y="40"/>
              </a:cxn>
              <a:cxn ang="0">
                <a:pos x="55" y="28"/>
              </a:cxn>
              <a:cxn ang="0">
                <a:pos x="40" y="34"/>
              </a:cxn>
              <a:cxn ang="0">
                <a:pos x="12" y="50"/>
              </a:cxn>
              <a:cxn ang="0">
                <a:pos x="1" y="63"/>
              </a:cxn>
              <a:cxn ang="0">
                <a:pos x="1" y="75"/>
              </a:cxn>
              <a:cxn ang="0">
                <a:pos x="17" y="88"/>
              </a:cxn>
              <a:cxn ang="0">
                <a:pos x="34" y="97"/>
              </a:cxn>
              <a:cxn ang="0">
                <a:pos x="35" y="119"/>
              </a:cxn>
              <a:cxn ang="0">
                <a:pos x="29" y="127"/>
              </a:cxn>
              <a:cxn ang="0">
                <a:pos x="35" y="132"/>
              </a:cxn>
              <a:cxn ang="0">
                <a:pos x="50" y="142"/>
              </a:cxn>
              <a:cxn ang="0">
                <a:pos x="56" y="151"/>
              </a:cxn>
              <a:cxn ang="0">
                <a:pos x="76" y="155"/>
              </a:cxn>
              <a:cxn ang="0">
                <a:pos x="90" y="178"/>
              </a:cxn>
            </a:cxnLst>
            <a:rect l="0" t="0" r="r" b="b"/>
            <a:pathLst>
              <a:path w="226" h="191">
                <a:moveTo>
                  <a:pt x="90" y="178"/>
                </a:moveTo>
                <a:cubicBezTo>
                  <a:pt x="94" y="180"/>
                  <a:pt x="95" y="182"/>
                  <a:pt x="97" y="185"/>
                </a:cubicBezTo>
                <a:cubicBezTo>
                  <a:pt x="100" y="188"/>
                  <a:pt x="101" y="191"/>
                  <a:pt x="105" y="191"/>
                </a:cubicBezTo>
                <a:cubicBezTo>
                  <a:pt x="110" y="191"/>
                  <a:pt x="110" y="191"/>
                  <a:pt x="110" y="191"/>
                </a:cubicBezTo>
                <a:cubicBezTo>
                  <a:pt x="114" y="191"/>
                  <a:pt x="116" y="189"/>
                  <a:pt x="120" y="189"/>
                </a:cubicBezTo>
                <a:cubicBezTo>
                  <a:pt x="120" y="186"/>
                  <a:pt x="118" y="183"/>
                  <a:pt x="118" y="180"/>
                </a:cubicBezTo>
                <a:cubicBezTo>
                  <a:pt x="118" y="171"/>
                  <a:pt x="122" y="165"/>
                  <a:pt x="129" y="160"/>
                </a:cubicBezTo>
                <a:cubicBezTo>
                  <a:pt x="132" y="158"/>
                  <a:pt x="133" y="157"/>
                  <a:pt x="135" y="156"/>
                </a:cubicBezTo>
                <a:cubicBezTo>
                  <a:pt x="142" y="154"/>
                  <a:pt x="146" y="154"/>
                  <a:pt x="152" y="152"/>
                </a:cubicBezTo>
                <a:cubicBezTo>
                  <a:pt x="162" y="148"/>
                  <a:pt x="167" y="145"/>
                  <a:pt x="174" y="139"/>
                </a:cubicBezTo>
                <a:cubicBezTo>
                  <a:pt x="178" y="136"/>
                  <a:pt x="180" y="132"/>
                  <a:pt x="183" y="128"/>
                </a:cubicBezTo>
                <a:cubicBezTo>
                  <a:pt x="183" y="127"/>
                  <a:pt x="184" y="126"/>
                  <a:pt x="185" y="125"/>
                </a:cubicBezTo>
                <a:cubicBezTo>
                  <a:pt x="188" y="124"/>
                  <a:pt x="190" y="124"/>
                  <a:pt x="194" y="124"/>
                </a:cubicBezTo>
                <a:cubicBezTo>
                  <a:pt x="198" y="124"/>
                  <a:pt x="200" y="127"/>
                  <a:pt x="203" y="130"/>
                </a:cubicBezTo>
                <a:cubicBezTo>
                  <a:pt x="207" y="137"/>
                  <a:pt x="208" y="142"/>
                  <a:pt x="216" y="145"/>
                </a:cubicBezTo>
                <a:cubicBezTo>
                  <a:pt x="216" y="145"/>
                  <a:pt x="216" y="145"/>
                  <a:pt x="216" y="145"/>
                </a:cubicBezTo>
                <a:cubicBezTo>
                  <a:pt x="216" y="143"/>
                  <a:pt x="216" y="143"/>
                  <a:pt x="216" y="143"/>
                </a:cubicBezTo>
                <a:cubicBezTo>
                  <a:pt x="216" y="139"/>
                  <a:pt x="217" y="136"/>
                  <a:pt x="218" y="132"/>
                </a:cubicBezTo>
                <a:cubicBezTo>
                  <a:pt x="220" y="129"/>
                  <a:pt x="222" y="128"/>
                  <a:pt x="222" y="124"/>
                </a:cubicBezTo>
                <a:cubicBezTo>
                  <a:pt x="222" y="122"/>
                  <a:pt x="222" y="120"/>
                  <a:pt x="220" y="119"/>
                </a:cubicBezTo>
                <a:cubicBezTo>
                  <a:pt x="218" y="117"/>
                  <a:pt x="215" y="117"/>
                  <a:pt x="215" y="115"/>
                </a:cubicBezTo>
                <a:cubicBezTo>
                  <a:pt x="215" y="113"/>
                  <a:pt x="216" y="112"/>
                  <a:pt x="217" y="110"/>
                </a:cubicBezTo>
                <a:cubicBezTo>
                  <a:pt x="217" y="107"/>
                  <a:pt x="217" y="105"/>
                  <a:pt x="218" y="103"/>
                </a:cubicBezTo>
                <a:cubicBezTo>
                  <a:pt x="219" y="100"/>
                  <a:pt x="220" y="98"/>
                  <a:pt x="222" y="95"/>
                </a:cubicBezTo>
                <a:cubicBezTo>
                  <a:pt x="222" y="94"/>
                  <a:pt x="224" y="94"/>
                  <a:pt x="224" y="93"/>
                </a:cubicBezTo>
                <a:cubicBezTo>
                  <a:pt x="224" y="92"/>
                  <a:pt x="224" y="92"/>
                  <a:pt x="224" y="92"/>
                </a:cubicBezTo>
                <a:cubicBezTo>
                  <a:pt x="224" y="90"/>
                  <a:pt x="226" y="89"/>
                  <a:pt x="226" y="87"/>
                </a:cubicBezTo>
                <a:cubicBezTo>
                  <a:pt x="226" y="80"/>
                  <a:pt x="221" y="77"/>
                  <a:pt x="217" y="70"/>
                </a:cubicBezTo>
                <a:cubicBezTo>
                  <a:pt x="216" y="68"/>
                  <a:pt x="214" y="66"/>
                  <a:pt x="214" y="64"/>
                </a:cubicBezTo>
                <a:cubicBezTo>
                  <a:pt x="214" y="58"/>
                  <a:pt x="214" y="58"/>
                  <a:pt x="214" y="58"/>
                </a:cubicBezTo>
                <a:cubicBezTo>
                  <a:pt x="214" y="56"/>
                  <a:pt x="214" y="55"/>
                  <a:pt x="213" y="53"/>
                </a:cubicBezTo>
                <a:cubicBezTo>
                  <a:pt x="211" y="51"/>
                  <a:pt x="208" y="52"/>
                  <a:pt x="205" y="50"/>
                </a:cubicBezTo>
                <a:cubicBezTo>
                  <a:pt x="202" y="49"/>
                  <a:pt x="201" y="46"/>
                  <a:pt x="201" y="42"/>
                </a:cubicBezTo>
                <a:cubicBezTo>
                  <a:pt x="201" y="41"/>
                  <a:pt x="202" y="40"/>
                  <a:pt x="202" y="38"/>
                </a:cubicBezTo>
                <a:cubicBezTo>
                  <a:pt x="202" y="35"/>
                  <a:pt x="198" y="36"/>
                  <a:pt x="195" y="36"/>
                </a:cubicBezTo>
                <a:cubicBezTo>
                  <a:pt x="193" y="36"/>
                  <a:pt x="192" y="34"/>
                  <a:pt x="189" y="34"/>
                </a:cubicBezTo>
                <a:cubicBezTo>
                  <a:pt x="185" y="34"/>
                  <a:pt x="182" y="34"/>
                  <a:pt x="178" y="34"/>
                </a:cubicBezTo>
                <a:cubicBezTo>
                  <a:pt x="176" y="34"/>
                  <a:pt x="176" y="36"/>
                  <a:pt x="174" y="36"/>
                </a:cubicBezTo>
                <a:cubicBezTo>
                  <a:pt x="172" y="36"/>
                  <a:pt x="171" y="34"/>
                  <a:pt x="168" y="34"/>
                </a:cubicBezTo>
                <a:cubicBezTo>
                  <a:pt x="166" y="34"/>
                  <a:pt x="164" y="34"/>
                  <a:pt x="162" y="33"/>
                </a:cubicBezTo>
                <a:cubicBezTo>
                  <a:pt x="161" y="33"/>
                  <a:pt x="160" y="32"/>
                  <a:pt x="159" y="31"/>
                </a:cubicBezTo>
                <a:cubicBezTo>
                  <a:pt x="159" y="31"/>
                  <a:pt x="159" y="31"/>
                  <a:pt x="159" y="31"/>
                </a:cubicBezTo>
                <a:cubicBezTo>
                  <a:pt x="157" y="34"/>
                  <a:pt x="155" y="34"/>
                  <a:pt x="153" y="37"/>
                </a:cubicBezTo>
                <a:cubicBezTo>
                  <a:pt x="151" y="41"/>
                  <a:pt x="151" y="43"/>
                  <a:pt x="150" y="47"/>
                </a:cubicBezTo>
                <a:cubicBezTo>
                  <a:pt x="149" y="48"/>
                  <a:pt x="149" y="48"/>
                  <a:pt x="149" y="47"/>
                </a:cubicBezTo>
                <a:cubicBezTo>
                  <a:pt x="149" y="46"/>
                  <a:pt x="149" y="44"/>
                  <a:pt x="149" y="43"/>
                </a:cubicBezTo>
                <a:cubicBezTo>
                  <a:pt x="149" y="41"/>
                  <a:pt x="149" y="40"/>
                  <a:pt x="149" y="38"/>
                </a:cubicBezTo>
                <a:cubicBezTo>
                  <a:pt x="149" y="36"/>
                  <a:pt x="148" y="35"/>
                  <a:pt x="147" y="34"/>
                </a:cubicBezTo>
                <a:cubicBezTo>
                  <a:pt x="147" y="34"/>
                  <a:pt x="147" y="34"/>
                  <a:pt x="147" y="34"/>
                </a:cubicBezTo>
                <a:cubicBezTo>
                  <a:pt x="148" y="32"/>
                  <a:pt x="150" y="32"/>
                  <a:pt x="151" y="30"/>
                </a:cubicBezTo>
                <a:cubicBezTo>
                  <a:pt x="154" y="27"/>
                  <a:pt x="157" y="24"/>
                  <a:pt x="157" y="19"/>
                </a:cubicBezTo>
                <a:cubicBezTo>
                  <a:pt x="157" y="17"/>
                  <a:pt x="155" y="14"/>
                  <a:pt x="152" y="14"/>
                </a:cubicBezTo>
                <a:cubicBezTo>
                  <a:pt x="151" y="14"/>
                  <a:pt x="150" y="15"/>
                  <a:pt x="148" y="15"/>
                </a:cubicBezTo>
                <a:cubicBezTo>
                  <a:pt x="147" y="15"/>
                  <a:pt x="147" y="14"/>
                  <a:pt x="146" y="13"/>
                </a:cubicBezTo>
                <a:cubicBezTo>
                  <a:pt x="145" y="12"/>
                  <a:pt x="143" y="13"/>
                  <a:pt x="143" y="11"/>
                </a:cubicBezTo>
                <a:cubicBezTo>
                  <a:pt x="142" y="8"/>
                  <a:pt x="142" y="5"/>
                  <a:pt x="139" y="4"/>
                </a:cubicBezTo>
                <a:cubicBezTo>
                  <a:pt x="139" y="4"/>
                  <a:pt x="139" y="4"/>
                  <a:pt x="138" y="4"/>
                </a:cubicBezTo>
                <a:cubicBezTo>
                  <a:pt x="137" y="6"/>
                  <a:pt x="137" y="6"/>
                  <a:pt x="137" y="6"/>
                </a:cubicBezTo>
                <a:cubicBezTo>
                  <a:pt x="137" y="7"/>
                  <a:pt x="137" y="7"/>
                  <a:pt x="137" y="7"/>
                </a:cubicBezTo>
                <a:cubicBezTo>
                  <a:pt x="136" y="6"/>
                  <a:pt x="135" y="5"/>
                  <a:pt x="135" y="4"/>
                </a:cubicBezTo>
                <a:cubicBezTo>
                  <a:pt x="135" y="3"/>
                  <a:pt x="135" y="2"/>
                  <a:pt x="136" y="1"/>
                </a:cubicBezTo>
                <a:cubicBezTo>
                  <a:pt x="136" y="1"/>
                  <a:pt x="136" y="1"/>
                  <a:pt x="136" y="1"/>
                </a:cubicBezTo>
                <a:cubicBezTo>
                  <a:pt x="132" y="1"/>
                  <a:pt x="129" y="0"/>
                  <a:pt x="126" y="2"/>
                </a:cubicBezTo>
                <a:cubicBezTo>
                  <a:pt x="124" y="3"/>
                  <a:pt x="123" y="4"/>
                  <a:pt x="120" y="4"/>
                </a:cubicBezTo>
                <a:cubicBezTo>
                  <a:pt x="115" y="4"/>
                  <a:pt x="113" y="1"/>
                  <a:pt x="108" y="1"/>
                </a:cubicBezTo>
                <a:cubicBezTo>
                  <a:pt x="101" y="1"/>
                  <a:pt x="101" y="1"/>
                  <a:pt x="101" y="1"/>
                </a:cubicBezTo>
                <a:cubicBezTo>
                  <a:pt x="96" y="1"/>
                  <a:pt x="94" y="3"/>
                  <a:pt x="90" y="6"/>
                </a:cubicBezTo>
                <a:cubicBezTo>
                  <a:pt x="87" y="9"/>
                  <a:pt x="84" y="9"/>
                  <a:pt x="81" y="11"/>
                </a:cubicBezTo>
                <a:cubicBezTo>
                  <a:pt x="79" y="13"/>
                  <a:pt x="79" y="15"/>
                  <a:pt x="78" y="17"/>
                </a:cubicBezTo>
                <a:cubicBezTo>
                  <a:pt x="75" y="22"/>
                  <a:pt x="74" y="25"/>
                  <a:pt x="72" y="30"/>
                </a:cubicBezTo>
                <a:cubicBezTo>
                  <a:pt x="71" y="33"/>
                  <a:pt x="73" y="35"/>
                  <a:pt x="71" y="38"/>
                </a:cubicBezTo>
                <a:cubicBezTo>
                  <a:pt x="69" y="40"/>
                  <a:pt x="66" y="40"/>
                  <a:pt x="63" y="40"/>
                </a:cubicBezTo>
                <a:cubicBezTo>
                  <a:pt x="61" y="40"/>
                  <a:pt x="59" y="40"/>
                  <a:pt x="58" y="38"/>
                </a:cubicBezTo>
                <a:cubicBezTo>
                  <a:pt x="55" y="35"/>
                  <a:pt x="57" y="31"/>
                  <a:pt x="55" y="28"/>
                </a:cubicBezTo>
                <a:cubicBezTo>
                  <a:pt x="54" y="26"/>
                  <a:pt x="52" y="26"/>
                  <a:pt x="50" y="26"/>
                </a:cubicBezTo>
                <a:cubicBezTo>
                  <a:pt x="45" y="26"/>
                  <a:pt x="43" y="29"/>
                  <a:pt x="40" y="34"/>
                </a:cubicBezTo>
                <a:cubicBezTo>
                  <a:pt x="36" y="40"/>
                  <a:pt x="32" y="43"/>
                  <a:pt x="26" y="46"/>
                </a:cubicBezTo>
                <a:cubicBezTo>
                  <a:pt x="20" y="48"/>
                  <a:pt x="16" y="47"/>
                  <a:pt x="12" y="50"/>
                </a:cubicBezTo>
                <a:cubicBezTo>
                  <a:pt x="9" y="53"/>
                  <a:pt x="8" y="55"/>
                  <a:pt x="5" y="57"/>
                </a:cubicBezTo>
                <a:cubicBezTo>
                  <a:pt x="3" y="59"/>
                  <a:pt x="3" y="61"/>
                  <a:pt x="1" y="63"/>
                </a:cubicBezTo>
                <a:cubicBezTo>
                  <a:pt x="1" y="63"/>
                  <a:pt x="1" y="63"/>
                  <a:pt x="1" y="63"/>
                </a:cubicBezTo>
                <a:cubicBezTo>
                  <a:pt x="0" y="68"/>
                  <a:pt x="0" y="70"/>
                  <a:pt x="1" y="75"/>
                </a:cubicBezTo>
                <a:cubicBezTo>
                  <a:pt x="5" y="80"/>
                  <a:pt x="10" y="77"/>
                  <a:pt x="15" y="80"/>
                </a:cubicBezTo>
                <a:cubicBezTo>
                  <a:pt x="19" y="81"/>
                  <a:pt x="16" y="85"/>
                  <a:pt x="17" y="88"/>
                </a:cubicBezTo>
                <a:cubicBezTo>
                  <a:pt x="18" y="91"/>
                  <a:pt x="20" y="91"/>
                  <a:pt x="21" y="93"/>
                </a:cubicBezTo>
                <a:cubicBezTo>
                  <a:pt x="26" y="96"/>
                  <a:pt x="29" y="97"/>
                  <a:pt x="34" y="97"/>
                </a:cubicBezTo>
                <a:cubicBezTo>
                  <a:pt x="40" y="98"/>
                  <a:pt x="47" y="99"/>
                  <a:pt x="47" y="104"/>
                </a:cubicBezTo>
                <a:cubicBezTo>
                  <a:pt x="47" y="112"/>
                  <a:pt x="40" y="114"/>
                  <a:pt x="35" y="119"/>
                </a:cubicBezTo>
                <a:cubicBezTo>
                  <a:pt x="32" y="121"/>
                  <a:pt x="28" y="121"/>
                  <a:pt x="28" y="124"/>
                </a:cubicBezTo>
                <a:cubicBezTo>
                  <a:pt x="28" y="125"/>
                  <a:pt x="29" y="126"/>
                  <a:pt x="29" y="127"/>
                </a:cubicBezTo>
                <a:cubicBezTo>
                  <a:pt x="29" y="128"/>
                  <a:pt x="29" y="130"/>
                  <a:pt x="30" y="131"/>
                </a:cubicBezTo>
                <a:cubicBezTo>
                  <a:pt x="32" y="132"/>
                  <a:pt x="33" y="132"/>
                  <a:pt x="35" y="132"/>
                </a:cubicBezTo>
                <a:cubicBezTo>
                  <a:pt x="39" y="133"/>
                  <a:pt x="41" y="134"/>
                  <a:pt x="44" y="136"/>
                </a:cubicBezTo>
                <a:cubicBezTo>
                  <a:pt x="46" y="138"/>
                  <a:pt x="49" y="139"/>
                  <a:pt x="50" y="142"/>
                </a:cubicBezTo>
                <a:cubicBezTo>
                  <a:pt x="51" y="144"/>
                  <a:pt x="50" y="146"/>
                  <a:pt x="51" y="149"/>
                </a:cubicBezTo>
                <a:cubicBezTo>
                  <a:pt x="52" y="150"/>
                  <a:pt x="54" y="151"/>
                  <a:pt x="56" y="151"/>
                </a:cubicBezTo>
                <a:cubicBezTo>
                  <a:pt x="66" y="151"/>
                  <a:pt x="66" y="151"/>
                  <a:pt x="66" y="151"/>
                </a:cubicBezTo>
                <a:cubicBezTo>
                  <a:pt x="70" y="151"/>
                  <a:pt x="72" y="154"/>
                  <a:pt x="76" y="155"/>
                </a:cubicBezTo>
                <a:cubicBezTo>
                  <a:pt x="83" y="159"/>
                  <a:pt x="85" y="164"/>
                  <a:pt x="88" y="171"/>
                </a:cubicBezTo>
                <a:cubicBezTo>
                  <a:pt x="89" y="174"/>
                  <a:pt x="90" y="175"/>
                  <a:pt x="90" y="178"/>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2" name="Freeform 34"/>
          <p:cNvSpPr>
            <a:spLocks/>
          </p:cNvSpPr>
          <p:nvPr/>
        </p:nvSpPr>
        <p:spPr bwMode="auto">
          <a:xfrm>
            <a:off x="2891134" y="3123335"/>
            <a:ext cx="555247" cy="372033"/>
          </a:xfrm>
          <a:custGeom>
            <a:avLst/>
            <a:gdLst/>
            <a:ahLst/>
            <a:cxnLst>
              <a:cxn ang="0">
                <a:pos x="2" y="95"/>
              </a:cxn>
              <a:cxn ang="0">
                <a:pos x="7" y="100"/>
              </a:cxn>
              <a:cxn ang="0">
                <a:pos x="20" y="112"/>
              </a:cxn>
              <a:cxn ang="0">
                <a:pos x="28" y="121"/>
              </a:cxn>
              <a:cxn ang="0">
                <a:pos x="35" y="123"/>
              </a:cxn>
              <a:cxn ang="0">
                <a:pos x="44" y="125"/>
              </a:cxn>
              <a:cxn ang="0">
                <a:pos x="51" y="124"/>
              </a:cxn>
              <a:cxn ang="0">
                <a:pos x="51" y="124"/>
              </a:cxn>
              <a:cxn ang="0">
                <a:pos x="55" y="118"/>
              </a:cxn>
              <a:cxn ang="0">
                <a:pos x="62" y="111"/>
              </a:cxn>
              <a:cxn ang="0">
                <a:pos x="76" y="107"/>
              </a:cxn>
              <a:cxn ang="0">
                <a:pos x="90" y="95"/>
              </a:cxn>
              <a:cxn ang="0">
                <a:pos x="100" y="87"/>
              </a:cxn>
              <a:cxn ang="0">
                <a:pos x="105" y="89"/>
              </a:cxn>
              <a:cxn ang="0">
                <a:pos x="108" y="99"/>
              </a:cxn>
              <a:cxn ang="0">
                <a:pos x="113" y="101"/>
              </a:cxn>
              <a:cxn ang="0">
                <a:pos x="121" y="99"/>
              </a:cxn>
              <a:cxn ang="0">
                <a:pos x="122" y="91"/>
              </a:cxn>
              <a:cxn ang="0">
                <a:pos x="128" y="78"/>
              </a:cxn>
              <a:cxn ang="0">
                <a:pos x="131" y="72"/>
              </a:cxn>
              <a:cxn ang="0">
                <a:pos x="140" y="67"/>
              </a:cxn>
              <a:cxn ang="0">
                <a:pos x="151" y="62"/>
              </a:cxn>
              <a:cxn ang="0">
                <a:pos x="158" y="62"/>
              </a:cxn>
              <a:cxn ang="0">
                <a:pos x="170" y="65"/>
              </a:cxn>
              <a:cxn ang="0">
                <a:pos x="176" y="63"/>
              </a:cxn>
              <a:cxn ang="0">
                <a:pos x="186" y="62"/>
              </a:cxn>
              <a:cxn ang="0">
                <a:pos x="186" y="62"/>
              </a:cxn>
              <a:cxn ang="0">
                <a:pos x="187" y="58"/>
              </a:cxn>
              <a:cxn ang="0">
                <a:pos x="180" y="40"/>
              </a:cxn>
              <a:cxn ang="0">
                <a:pos x="180" y="29"/>
              </a:cxn>
              <a:cxn ang="0">
                <a:pos x="178" y="15"/>
              </a:cxn>
              <a:cxn ang="0">
                <a:pos x="178" y="15"/>
              </a:cxn>
              <a:cxn ang="0">
                <a:pos x="173" y="15"/>
              </a:cxn>
              <a:cxn ang="0">
                <a:pos x="167" y="18"/>
              </a:cxn>
              <a:cxn ang="0">
                <a:pos x="150" y="11"/>
              </a:cxn>
              <a:cxn ang="0">
                <a:pos x="144" y="17"/>
              </a:cxn>
              <a:cxn ang="0">
                <a:pos x="144" y="17"/>
              </a:cxn>
              <a:cxn ang="0">
                <a:pos x="131" y="6"/>
              </a:cxn>
              <a:cxn ang="0">
                <a:pos x="123" y="0"/>
              </a:cxn>
              <a:cxn ang="0">
                <a:pos x="123" y="0"/>
              </a:cxn>
              <a:cxn ang="0">
                <a:pos x="95" y="3"/>
              </a:cxn>
              <a:cxn ang="0">
                <a:pos x="86" y="2"/>
              </a:cxn>
              <a:cxn ang="0">
                <a:pos x="81" y="10"/>
              </a:cxn>
              <a:cxn ang="0">
                <a:pos x="76" y="16"/>
              </a:cxn>
              <a:cxn ang="0">
                <a:pos x="70" y="19"/>
              </a:cxn>
              <a:cxn ang="0">
                <a:pos x="54" y="12"/>
              </a:cxn>
              <a:cxn ang="0">
                <a:pos x="48" y="7"/>
              </a:cxn>
              <a:cxn ang="0">
                <a:pos x="35" y="11"/>
              </a:cxn>
              <a:cxn ang="0">
                <a:pos x="30" y="14"/>
              </a:cxn>
              <a:cxn ang="0">
                <a:pos x="29" y="15"/>
              </a:cxn>
              <a:cxn ang="0">
                <a:pos x="29" y="15"/>
              </a:cxn>
              <a:cxn ang="0">
                <a:pos x="16" y="33"/>
              </a:cxn>
              <a:cxn ang="0">
                <a:pos x="3" y="54"/>
              </a:cxn>
              <a:cxn ang="0">
                <a:pos x="0" y="75"/>
              </a:cxn>
              <a:cxn ang="0">
                <a:pos x="2" y="95"/>
              </a:cxn>
            </a:cxnLst>
            <a:rect l="0" t="0" r="r" b="b"/>
            <a:pathLst>
              <a:path w="187" h="125">
                <a:moveTo>
                  <a:pt x="2" y="95"/>
                </a:moveTo>
                <a:cubicBezTo>
                  <a:pt x="4" y="97"/>
                  <a:pt x="5" y="98"/>
                  <a:pt x="7" y="100"/>
                </a:cubicBezTo>
                <a:cubicBezTo>
                  <a:pt x="12" y="105"/>
                  <a:pt x="14" y="108"/>
                  <a:pt x="20" y="112"/>
                </a:cubicBezTo>
                <a:cubicBezTo>
                  <a:pt x="23" y="116"/>
                  <a:pt x="24" y="119"/>
                  <a:pt x="28" y="121"/>
                </a:cubicBezTo>
                <a:cubicBezTo>
                  <a:pt x="31" y="122"/>
                  <a:pt x="32" y="122"/>
                  <a:pt x="35" y="123"/>
                </a:cubicBezTo>
                <a:cubicBezTo>
                  <a:pt x="39" y="123"/>
                  <a:pt x="40" y="125"/>
                  <a:pt x="44" y="125"/>
                </a:cubicBezTo>
                <a:cubicBezTo>
                  <a:pt x="47" y="125"/>
                  <a:pt x="48" y="125"/>
                  <a:pt x="51" y="124"/>
                </a:cubicBezTo>
                <a:cubicBezTo>
                  <a:pt x="51" y="124"/>
                  <a:pt x="51" y="124"/>
                  <a:pt x="51" y="124"/>
                </a:cubicBezTo>
                <a:cubicBezTo>
                  <a:pt x="53" y="122"/>
                  <a:pt x="53" y="120"/>
                  <a:pt x="55" y="118"/>
                </a:cubicBezTo>
                <a:cubicBezTo>
                  <a:pt x="58" y="116"/>
                  <a:pt x="59" y="114"/>
                  <a:pt x="62" y="111"/>
                </a:cubicBezTo>
                <a:cubicBezTo>
                  <a:pt x="66" y="108"/>
                  <a:pt x="70" y="109"/>
                  <a:pt x="76" y="107"/>
                </a:cubicBezTo>
                <a:cubicBezTo>
                  <a:pt x="82" y="104"/>
                  <a:pt x="86" y="101"/>
                  <a:pt x="90" y="95"/>
                </a:cubicBezTo>
                <a:cubicBezTo>
                  <a:pt x="93" y="90"/>
                  <a:pt x="95" y="87"/>
                  <a:pt x="100" y="87"/>
                </a:cubicBezTo>
                <a:cubicBezTo>
                  <a:pt x="102" y="87"/>
                  <a:pt x="104" y="87"/>
                  <a:pt x="105" y="89"/>
                </a:cubicBezTo>
                <a:cubicBezTo>
                  <a:pt x="107" y="92"/>
                  <a:pt x="105" y="96"/>
                  <a:pt x="108" y="99"/>
                </a:cubicBezTo>
                <a:cubicBezTo>
                  <a:pt x="109" y="101"/>
                  <a:pt x="111" y="101"/>
                  <a:pt x="113" y="101"/>
                </a:cubicBezTo>
                <a:cubicBezTo>
                  <a:pt x="116" y="101"/>
                  <a:pt x="119" y="101"/>
                  <a:pt x="121" y="99"/>
                </a:cubicBezTo>
                <a:cubicBezTo>
                  <a:pt x="123" y="96"/>
                  <a:pt x="121" y="94"/>
                  <a:pt x="122" y="91"/>
                </a:cubicBezTo>
                <a:cubicBezTo>
                  <a:pt x="124" y="86"/>
                  <a:pt x="125" y="83"/>
                  <a:pt x="128" y="78"/>
                </a:cubicBezTo>
                <a:cubicBezTo>
                  <a:pt x="129" y="76"/>
                  <a:pt x="129" y="74"/>
                  <a:pt x="131" y="72"/>
                </a:cubicBezTo>
                <a:cubicBezTo>
                  <a:pt x="134" y="70"/>
                  <a:pt x="137" y="70"/>
                  <a:pt x="140" y="67"/>
                </a:cubicBezTo>
                <a:cubicBezTo>
                  <a:pt x="144" y="64"/>
                  <a:pt x="146" y="62"/>
                  <a:pt x="151" y="62"/>
                </a:cubicBezTo>
                <a:cubicBezTo>
                  <a:pt x="158" y="62"/>
                  <a:pt x="158" y="62"/>
                  <a:pt x="158" y="62"/>
                </a:cubicBezTo>
                <a:cubicBezTo>
                  <a:pt x="163" y="62"/>
                  <a:pt x="165" y="65"/>
                  <a:pt x="170" y="65"/>
                </a:cubicBezTo>
                <a:cubicBezTo>
                  <a:pt x="173" y="65"/>
                  <a:pt x="174" y="64"/>
                  <a:pt x="176" y="63"/>
                </a:cubicBezTo>
                <a:cubicBezTo>
                  <a:pt x="179" y="61"/>
                  <a:pt x="182" y="62"/>
                  <a:pt x="186" y="62"/>
                </a:cubicBezTo>
                <a:cubicBezTo>
                  <a:pt x="186" y="62"/>
                  <a:pt x="186" y="62"/>
                  <a:pt x="186" y="62"/>
                </a:cubicBezTo>
                <a:cubicBezTo>
                  <a:pt x="186" y="61"/>
                  <a:pt x="187" y="60"/>
                  <a:pt x="187" y="58"/>
                </a:cubicBezTo>
                <a:cubicBezTo>
                  <a:pt x="187" y="51"/>
                  <a:pt x="180" y="47"/>
                  <a:pt x="180" y="40"/>
                </a:cubicBezTo>
                <a:cubicBezTo>
                  <a:pt x="180" y="29"/>
                  <a:pt x="180" y="29"/>
                  <a:pt x="180" y="29"/>
                </a:cubicBezTo>
                <a:cubicBezTo>
                  <a:pt x="180" y="24"/>
                  <a:pt x="178" y="20"/>
                  <a:pt x="178" y="15"/>
                </a:cubicBezTo>
                <a:cubicBezTo>
                  <a:pt x="178" y="15"/>
                  <a:pt x="178" y="15"/>
                  <a:pt x="178" y="15"/>
                </a:cubicBezTo>
                <a:cubicBezTo>
                  <a:pt x="173" y="15"/>
                  <a:pt x="173" y="15"/>
                  <a:pt x="173" y="15"/>
                </a:cubicBezTo>
                <a:cubicBezTo>
                  <a:pt x="167" y="18"/>
                  <a:pt x="167" y="18"/>
                  <a:pt x="167" y="18"/>
                </a:cubicBezTo>
                <a:cubicBezTo>
                  <a:pt x="161" y="14"/>
                  <a:pt x="157" y="11"/>
                  <a:pt x="150" y="11"/>
                </a:cubicBezTo>
                <a:cubicBezTo>
                  <a:pt x="147" y="11"/>
                  <a:pt x="146" y="14"/>
                  <a:pt x="144" y="17"/>
                </a:cubicBezTo>
                <a:cubicBezTo>
                  <a:pt x="144" y="17"/>
                  <a:pt x="144" y="17"/>
                  <a:pt x="144" y="17"/>
                </a:cubicBezTo>
                <a:cubicBezTo>
                  <a:pt x="142" y="11"/>
                  <a:pt x="137" y="9"/>
                  <a:pt x="131" y="6"/>
                </a:cubicBezTo>
                <a:cubicBezTo>
                  <a:pt x="127" y="4"/>
                  <a:pt x="125" y="2"/>
                  <a:pt x="123" y="0"/>
                </a:cubicBezTo>
                <a:cubicBezTo>
                  <a:pt x="123" y="0"/>
                  <a:pt x="123" y="0"/>
                  <a:pt x="123" y="0"/>
                </a:cubicBezTo>
                <a:cubicBezTo>
                  <a:pt x="112" y="1"/>
                  <a:pt x="106" y="3"/>
                  <a:pt x="95" y="3"/>
                </a:cubicBezTo>
                <a:cubicBezTo>
                  <a:pt x="91" y="3"/>
                  <a:pt x="89" y="2"/>
                  <a:pt x="86" y="2"/>
                </a:cubicBezTo>
                <a:cubicBezTo>
                  <a:pt x="82" y="2"/>
                  <a:pt x="82" y="7"/>
                  <a:pt x="81" y="10"/>
                </a:cubicBezTo>
                <a:cubicBezTo>
                  <a:pt x="80" y="13"/>
                  <a:pt x="78" y="14"/>
                  <a:pt x="76" y="16"/>
                </a:cubicBezTo>
                <a:cubicBezTo>
                  <a:pt x="74" y="18"/>
                  <a:pt x="72" y="19"/>
                  <a:pt x="70" y="19"/>
                </a:cubicBezTo>
                <a:cubicBezTo>
                  <a:pt x="63" y="19"/>
                  <a:pt x="59" y="17"/>
                  <a:pt x="54" y="12"/>
                </a:cubicBezTo>
                <a:cubicBezTo>
                  <a:pt x="52" y="10"/>
                  <a:pt x="51" y="7"/>
                  <a:pt x="48" y="7"/>
                </a:cubicBezTo>
                <a:cubicBezTo>
                  <a:pt x="43" y="7"/>
                  <a:pt x="39" y="8"/>
                  <a:pt x="35" y="11"/>
                </a:cubicBezTo>
                <a:cubicBezTo>
                  <a:pt x="33" y="13"/>
                  <a:pt x="32" y="14"/>
                  <a:pt x="30" y="14"/>
                </a:cubicBezTo>
                <a:cubicBezTo>
                  <a:pt x="29" y="14"/>
                  <a:pt x="29" y="14"/>
                  <a:pt x="29" y="15"/>
                </a:cubicBezTo>
                <a:cubicBezTo>
                  <a:pt x="29" y="15"/>
                  <a:pt x="29" y="15"/>
                  <a:pt x="29" y="15"/>
                </a:cubicBezTo>
                <a:cubicBezTo>
                  <a:pt x="24" y="21"/>
                  <a:pt x="20" y="25"/>
                  <a:pt x="16" y="33"/>
                </a:cubicBezTo>
                <a:cubicBezTo>
                  <a:pt x="12" y="41"/>
                  <a:pt x="7" y="45"/>
                  <a:pt x="3" y="54"/>
                </a:cubicBezTo>
                <a:cubicBezTo>
                  <a:pt x="0" y="62"/>
                  <a:pt x="0" y="67"/>
                  <a:pt x="0" y="75"/>
                </a:cubicBezTo>
                <a:cubicBezTo>
                  <a:pt x="0" y="83"/>
                  <a:pt x="0" y="88"/>
                  <a:pt x="2" y="95"/>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 name="Freeform 35"/>
          <p:cNvSpPr>
            <a:spLocks noEditPoints="1"/>
          </p:cNvSpPr>
          <p:nvPr/>
        </p:nvSpPr>
        <p:spPr bwMode="auto">
          <a:xfrm>
            <a:off x="3336079" y="2224100"/>
            <a:ext cx="893627" cy="878669"/>
          </a:xfrm>
          <a:custGeom>
            <a:avLst/>
            <a:gdLst/>
            <a:ahLst/>
            <a:cxnLst>
              <a:cxn ang="0">
                <a:pos x="12" y="185"/>
              </a:cxn>
              <a:cxn ang="0">
                <a:pos x="7" y="185"/>
              </a:cxn>
              <a:cxn ang="0">
                <a:pos x="0" y="192"/>
              </a:cxn>
              <a:cxn ang="0">
                <a:pos x="11" y="193"/>
              </a:cxn>
              <a:cxn ang="0">
                <a:pos x="14" y="184"/>
              </a:cxn>
              <a:cxn ang="0">
                <a:pos x="13" y="197"/>
              </a:cxn>
              <a:cxn ang="0">
                <a:pos x="15" y="208"/>
              </a:cxn>
              <a:cxn ang="0">
                <a:pos x="18" y="207"/>
              </a:cxn>
              <a:cxn ang="0">
                <a:pos x="16" y="202"/>
              </a:cxn>
              <a:cxn ang="0">
                <a:pos x="28" y="184"/>
              </a:cxn>
              <a:cxn ang="0">
                <a:pos x="35" y="184"/>
              </a:cxn>
              <a:cxn ang="0">
                <a:pos x="40" y="182"/>
              </a:cxn>
              <a:cxn ang="0">
                <a:pos x="44" y="190"/>
              </a:cxn>
              <a:cxn ang="0">
                <a:pos x="42" y="201"/>
              </a:cxn>
              <a:cxn ang="0">
                <a:pos x="31" y="197"/>
              </a:cxn>
              <a:cxn ang="0">
                <a:pos x="23" y="196"/>
              </a:cxn>
              <a:cxn ang="0">
                <a:pos x="21" y="191"/>
              </a:cxn>
              <a:cxn ang="0">
                <a:pos x="28" y="184"/>
              </a:cxn>
              <a:cxn ang="0">
                <a:pos x="39" y="255"/>
              </a:cxn>
              <a:cxn ang="0">
                <a:pos x="32" y="266"/>
              </a:cxn>
              <a:cxn ang="0">
                <a:pos x="36" y="271"/>
              </a:cxn>
              <a:cxn ang="0">
                <a:pos x="58" y="272"/>
              </a:cxn>
              <a:cxn ang="0">
                <a:pos x="61" y="271"/>
              </a:cxn>
              <a:cxn ang="0">
                <a:pos x="52" y="267"/>
              </a:cxn>
              <a:cxn ang="0">
                <a:pos x="46" y="257"/>
              </a:cxn>
              <a:cxn ang="0">
                <a:pos x="24" y="279"/>
              </a:cxn>
              <a:cxn ang="0">
                <a:pos x="34" y="276"/>
              </a:cxn>
              <a:cxn ang="0">
                <a:pos x="40" y="282"/>
              </a:cxn>
              <a:cxn ang="0">
                <a:pos x="32" y="290"/>
              </a:cxn>
              <a:cxn ang="0">
                <a:pos x="25" y="287"/>
              </a:cxn>
              <a:cxn ang="0">
                <a:pos x="23" y="279"/>
              </a:cxn>
              <a:cxn ang="0">
                <a:pos x="111" y="74"/>
              </a:cxn>
              <a:cxn ang="0">
                <a:pos x="108" y="70"/>
              </a:cxn>
              <a:cxn ang="0">
                <a:pos x="108" y="77"/>
              </a:cxn>
              <a:cxn ang="0">
                <a:pos x="109" y="85"/>
              </a:cxn>
              <a:cxn ang="0">
                <a:pos x="114" y="79"/>
              </a:cxn>
              <a:cxn ang="0">
                <a:pos x="114" y="74"/>
              </a:cxn>
              <a:cxn ang="0">
                <a:pos x="111" y="74"/>
              </a:cxn>
              <a:cxn ang="0">
                <a:pos x="145" y="61"/>
              </a:cxn>
              <a:cxn ang="0">
                <a:pos x="144" y="54"/>
              </a:cxn>
              <a:cxn ang="0">
                <a:pos x="300" y="75"/>
              </a:cxn>
              <a:cxn ang="0">
                <a:pos x="295" y="80"/>
              </a:cxn>
              <a:cxn ang="0">
                <a:pos x="297" y="83"/>
              </a:cxn>
              <a:cxn ang="0">
                <a:pos x="300" y="75"/>
              </a:cxn>
              <a:cxn ang="0">
                <a:pos x="253" y="8"/>
              </a:cxn>
              <a:cxn ang="0">
                <a:pos x="256" y="28"/>
              </a:cxn>
              <a:cxn ang="0">
                <a:pos x="262" y="34"/>
              </a:cxn>
              <a:cxn ang="0">
                <a:pos x="269" y="24"/>
              </a:cxn>
              <a:cxn ang="0">
                <a:pos x="270" y="15"/>
              </a:cxn>
              <a:cxn ang="0">
                <a:pos x="264" y="7"/>
              </a:cxn>
            </a:cxnLst>
            <a:rect l="0" t="0" r="r" b="b"/>
            <a:pathLst>
              <a:path w="301" h="296">
                <a:moveTo>
                  <a:pt x="12" y="184"/>
                </a:moveTo>
                <a:cubicBezTo>
                  <a:pt x="12" y="184"/>
                  <a:pt x="12" y="185"/>
                  <a:pt x="12" y="185"/>
                </a:cubicBezTo>
                <a:cubicBezTo>
                  <a:pt x="12" y="186"/>
                  <a:pt x="11" y="187"/>
                  <a:pt x="10" y="187"/>
                </a:cubicBezTo>
                <a:cubicBezTo>
                  <a:pt x="8" y="187"/>
                  <a:pt x="8" y="185"/>
                  <a:pt x="7" y="185"/>
                </a:cubicBezTo>
                <a:cubicBezTo>
                  <a:pt x="6" y="185"/>
                  <a:pt x="5" y="186"/>
                  <a:pt x="4" y="187"/>
                </a:cubicBezTo>
                <a:cubicBezTo>
                  <a:pt x="2" y="188"/>
                  <a:pt x="1" y="189"/>
                  <a:pt x="0" y="192"/>
                </a:cubicBezTo>
                <a:cubicBezTo>
                  <a:pt x="3" y="193"/>
                  <a:pt x="4" y="196"/>
                  <a:pt x="7" y="196"/>
                </a:cubicBezTo>
                <a:cubicBezTo>
                  <a:pt x="9" y="196"/>
                  <a:pt x="9" y="195"/>
                  <a:pt x="11" y="193"/>
                </a:cubicBezTo>
                <a:cubicBezTo>
                  <a:pt x="12" y="191"/>
                  <a:pt x="14" y="190"/>
                  <a:pt x="14" y="187"/>
                </a:cubicBezTo>
                <a:cubicBezTo>
                  <a:pt x="14" y="184"/>
                  <a:pt x="14" y="184"/>
                  <a:pt x="14" y="184"/>
                </a:cubicBezTo>
                <a:cubicBezTo>
                  <a:pt x="13" y="184"/>
                  <a:pt x="12" y="184"/>
                  <a:pt x="12" y="184"/>
                </a:cubicBezTo>
                <a:close/>
                <a:moveTo>
                  <a:pt x="13" y="197"/>
                </a:moveTo>
                <a:cubicBezTo>
                  <a:pt x="13" y="198"/>
                  <a:pt x="12" y="199"/>
                  <a:pt x="12" y="200"/>
                </a:cubicBezTo>
                <a:cubicBezTo>
                  <a:pt x="12" y="203"/>
                  <a:pt x="15" y="204"/>
                  <a:pt x="15" y="208"/>
                </a:cubicBezTo>
                <a:cubicBezTo>
                  <a:pt x="16" y="208"/>
                  <a:pt x="16" y="208"/>
                  <a:pt x="17" y="208"/>
                </a:cubicBezTo>
                <a:cubicBezTo>
                  <a:pt x="18" y="208"/>
                  <a:pt x="18" y="207"/>
                  <a:pt x="18" y="207"/>
                </a:cubicBezTo>
                <a:cubicBezTo>
                  <a:pt x="19" y="206"/>
                  <a:pt x="21" y="206"/>
                  <a:pt x="21" y="204"/>
                </a:cubicBezTo>
                <a:cubicBezTo>
                  <a:pt x="21" y="202"/>
                  <a:pt x="18" y="202"/>
                  <a:pt x="16" y="202"/>
                </a:cubicBezTo>
                <a:cubicBezTo>
                  <a:pt x="16" y="200"/>
                  <a:pt x="15" y="198"/>
                  <a:pt x="13" y="197"/>
                </a:cubicBezTo>
                <a:close/>
                <a:moveTo>
                  <a:pt x="28" y="184"/>
                </a:moveTo>
                <a:cubicBezTo>
                  <a:pt x="29" y="183"/>
                  <a:pt x="32" y="182"/>
                  <a:pt x="32" y="184"/>
                </a:cubicBezTo>
                <a:cubicBezTo>
                  <a:pt x="35" y="184"/>
                  <a:pt x="35" y="184"/>
                  <a:pt x="35" y="184"/>
                </a:cubicBezTo>
                <a:cubicBezTo>
                  <a:pt x="37" y="184"/>
                  <a:pt x="37" y="182"/>
                  <a:pt x="39" y="182"/>
                </a:cubicBezTo>
                <a:cubicBezTo>
                  <a:pt x="40" y="182"/>
                  <a:pt x="40" y="182"/>
                  <a:pt x="40" y="182"/>
                </a:cubicBezTo>
                <a:cubicBezTo>
                  <a:pt x="40" y="183"/>
                  <a:pt x="40" y="184"/>
                  <a:pt x="40" y="185"/>
                </a:cubicBezTo>
                <a:cubicBezTo>
                  <a:pt x="40" y="188"/>
                  <a:pt x="43" y="187"/>
                  <a:pt x="44" y="190"/>
                </a:cubicBezTo>
                <a:cubicBezTo>
                  <a:pt x="45" y="193"/>
                  <a:pt x="45" y="194"/>
                  <a:pt x="45" y="197"/>
                </a:cubicBezTo>
                <a:cubicBezTo>
                  <a:pt x="45" y="198"/>
                  <a:pt x="43" y="199"/>
                  <a:pt x="42" y="201"/>
                </a:cubicBezTo>
                <a:cubicBezTo>
                  <a:pt x="41" y="202"/>
                  <a:pt x="41" y="205"/>
                  <a:pt x="39" y="205"/>
                </a:cubicBezTo>
                <a:cubicBezTo>
                  <a:pt x="35" y="205"/>
                  <a:pt x="35" y="199"/>
                  <a:pt x="31" y="197"/>
                </a:cubicBezTo>
                <a:cubicBezTo>
                  <a:pt x="32" y="195"/>
                  <a:pt x="35" y="193"/>
                  <a:pt x="31" y="193"/>
                </a:cubicBezTo>
                <a:cubicBezTo>
                  <a:pt x="28" y="193"/>
                  <a:pt x="27" y="196"/>
                  <a:pt x="23" y="196"/>
                </a:cubicBezTo>
                <a:cubicBezTo>
                  <a:pt x="22" y="196"/>
                  <a:pt x="22" y="195"/>
                  <a:pt x="21" y="195"/>
                </a:cubicBezTo>
                <a:cubicBezTo>
                  <a:pt x="21" y="194"/>
                  <a:pt x="21" y="193"/>
                  <a:pt x="21" y="191"/>
                </a:cubicBezTo>
                <a:cubicBezTo>
                  <a:pt x="21" y="188"/>
                  <a:pt x="23" y="188"/>
                  <a:pt x="25" y="187"/>
                </a:cubicBezTo>
                <a:cubicBezTo>
                  <a:pt x="27" y="187"/>
                  <a:pt x="27" y="185"/>
                  <a:pt x="28" y="184"/>
                </a:cubicBezTo>
                <a:close/>
                <a:moveTo>
                  <a:pt x="40" y="256"/>
                </a:moveTo>
                <a:cubicBezTo>
                  <a:pt x="39" y="256"/>
                  <a:pt x="39" y="255"/>
                  <a:pt x="39" y="255"/>
                </a:cubicBezTo>
                <a:cubicBezTo>
                  <a:pt x="36" y="255"/>
                  <a:pt x="37" y="259"/>
                  <a:pt x="35" y="261"/>
                </a:cubicBezTo>
                <a:cubicBezTo>
                  <a:pt x="34" y="263"/>
                  <a:pt x="32" y="264"/>
                  <a:pt x="32" y="266"/>
                </a:cubicBezTo>
                <a:cubicBezTo>
                  <a:pt x="32" y="267"/>
                  <a:pt x="33" y="267"/>
                  <a:pt x="33" y="268"/>
                </a:cubicBezTo>
                <a:cubicBezTo>
                  <a:pt x="34" y="269"/>
                  <a:pt x="35" y="271"/>
                  <a:pt x="36" y="271"/>
                </a:cubicBezTo>
                <a:cubicBezTo>
                  <a:pt x="41" y="271"/>
                  <a:pt x="44" y="269"/>
                  <a:pt x="49" y="269"/>
                </a:cubicBezTo>
                <a:cubicBezTo>
                  <a:pt x="53" y="269"/>
                  <a:pt x="56" y="269"/>
                  <a:pt x="58" y="272"/>
                </a:cubicBezTo>
                <a:cubicBezTo>
                  <a:pt x="58" y="274"/>
                  <a:pt x="59" y="275"/>
                  <a:pt x="60" y="276"/>
                </a:cubicBezTo>
                <a:cubicBezTo>
                  <a:pt x="61" y="274"/>
                  <a:pt x="61" y="273"/>
                  <a:pt x="61" y="271"/>
                </a:cubicBezTo>
                <a:cubicBezTo>
                  <a:pt x="61" y="268"/>
                  <a:pt x="59" y="266"/>
                  <a:pt x="56" y="264"/>
                </a:cubicBezTo>
                <a:cubicBezTo>
                  <a:pt x="55" y="266"/>
                  <a:pt x="54" y="266"/>
                  <a:pt x="52" y="267"/>
                </a:cubicBezTo>
                <a:cubicBezTo>
                  <a:pt x="51" y="264"/>
                  <a:pt x="49" y="262"/>
                  <a:pt x="47" y="260"/>
                </a:cubicBezTo>
                <a:cubicBezTo>
                  <a:pt x="46" y="259"/>
                  <a:pt x="46" y="258"/>
                  <a:pt x="46" y="257"/>
                </a:cubicBezTo>
                <a:cubicBezTo>
                  <a:pt x="44" y="255"/>
                  <a:pt x="42" y="256"/>
                  <a:pt x="40" y="256"/>
                </a:cubicBezTo>
                <a:close/>
                <a:moveTo>
                  <a:pt x="24" y="279"/>
                </a:moveTo>
                <a:cubicBezTo>
                  <a:pt x="26" y="279"/>
                  <a:pt x="28" y="280"/>
                  <a:pt x="30" y="279"/>
                </a:cubicBezTo>
                <a:cubicBezTo>
                  <a:pt x="32" y="278"/>
                  <a:pt x="32" y="275"/>
                  <a:pt x="34" y="276"/>
                </a:cubicBezTo>
                <a:cubicBezTo>
                  <a:pt x="35" y="276"/>
                  <a:pt x="35" y="278"/>
                  <a:pt x="36" y="279"/>
                </a:cubicBezTo>
                <a:cubicBezTo>
                  <a:pt x="37" y="280"/>
                  <a:pt x="40" y="280"/>
                  <a:pt x="40" y="282"/>
                </a:cubicBezTo>
                <a:cubicBezTo>
                  <a:pt x="40" y="286"/>
                  <a:pt x="38" y="288"/>
                  <a:pt x="36" y="292"/>
                </a:cubicBezTo>
                <a:cubicBezTo>
                  <a:pt x="35" y="292"/>
                  <a:pt x="34" y="291"/>
                  <a:pt x="32" y="290"/>
                </a:cubicBezTo>
                <a:cubicBezTo>
                  <a:pt x="30" y="292"/>
                  <a:pt x="30" y="294"/>
                  <a:pt x="28" y="296"/>
                </a:cubicBezTo>
                <a:cubicBezTo>
                  <a:pt x="25" y="294"/>
                  <a:pt x="26" y="291"/>
                  <a:pt x="25" y="287"/>
                </a:cubicBezTo>
                <a:cubicBezTo>
                  <a:pt x="25" y="285"/>
                  <a:pt x="22" y="285"/>
                  <a:pt x="22" y="284"/>
                </a:cubicBezTo>
                <a:cubicBezTo>
                  <a:pt x="22" y="282"/>
                  <a:pt x="23" y="281"/>
                  <a:pt x="23" y="279"/>
                </a:cubicBezTo>
                <a:cubicBezTo>
                  <a:pt x="23" y="279"/>
                  <a:pt x="23" y="279"/>
                  <a:pt x="24" y="279"/>
                </a:cubicBezTo>
                <a:close/>
                <a:moveTo>
                  <a:pt x="111" y="74"/>
                </a:moveTo>
                <a:cubicBezTo>
                  <a:pt x="110" y="74"/>
                  <a:pt x="110" y="72"/>
                  <a:pt x="110" y="71"/>
                </a:cubicBezTo>
                <a:cubicBezTo>
                  <a:pt x="110" y="70"/>
                  <a:pt x="109" y="70"/>
                  <a:pt x="108" y="70"/>
                </a:cubicBezTo>
                <a:cubicBezTo>
                  <a:pt x="108" y="70"/>
                  <a:pt x="107" y="70"/>
                  <a:pt x="107" y="71"/>
                </a:cubicBezTo>
                <a:cubicBezTo>
                  <a:pt x="107" y="73"/>
                  <a:pt x="108" y="74"/>
                  <a:pt x="108" y="77"/>
                </a:cubicBezTo>
                <a:cubicBezTo>
                  <a:pt x="108" y="84"/>
                  <a:pt x="108" y="84"/>
                  <a:pt x="108" y="84"/>
                </a:cubicBezTo>
                <a:cubicBezTo>
                  <a:pt x="109" y="85"/>
                  <a:pt x="109" y="85"/>
                  <a:pt x="109" y="85"/>
                </a:cubicBezTo>
                <a:cubicBezTo>
                  <a:pt x="110" y="84"/>
                  <a:pt x="110" y="83"/>
                  <a:pt x="111" y="81"/>
                </a:cubicBezTo>
                <a:cubicBezTo>
                  <a:pt x="111" y="80"/>
                  <a:pt x="113" y="80"/>
                  <a:pt x="114" y="79"/>
                </a:cubicBezTo>
                <a:cubicBezTo>
                  <a:pt x="115" y="78"/>
                  <a:pt x="115" y="76"/>
                  <a:pt x="115" y="75"/>
                </a:cubicBezTo>
                <a:cubicBezTo>
                  <a:pt x="114" y="74"/>
                  <a:pt x="114" y="74"/>
                  <a:pt x="114" y="74"/>
                </a:cubicBezTo>
                <a:cubicBezTo>
                  <a:pt x="112" y="75"/>
                  <a:pt x="112" y="75"/>
                  <a:pt x="112" y="75"/>
                </a:cubicBezTo>
                <a:cubicBezTo>
                  <a:pt x="112" y="75"/>
                  <a:pt x="111" y="74"/>
                  <a:pt x="111" y="74"/>
                </a:cubicBezTo>
                <a:close/>
                <a:moveTo>
                  <a:pt x="142" y="58"/>
                </a:moveTo>
                <a:cubicBezTo>
                  <a:pt x="142" y="59"/>
                  <a:pt x="144" y="60"/>
                  <a:pt x="145" y="61"/>
                </a:cubicBezTo>
                <a:cubicBezTo>
                  <a:pt x="145" y="61"/>
                  <a:pt x="146" y="60"/>
                  <a:pt x="146" y="60"/>
                </a:cubicBezTo>
                <a:cubicBezTo>
                  <a:pt x="146" y="58"/>
                  <a:pt x="146" y="54"/>
                  <a:pt x="144" y="54"/>
                </a:cubicBezTo>
                <a:cubicBezTo>
                  <a:pt x="143" y="55"/>
                  <a:pt x="142" y="56"/>
                  <a:pt x="142" y="58"/>
                </a:cubicBezTo>
                <a:close/>
                <a:moveTo>
                  <a:pt x="300" y="75"/>
                </a:moveTo>
                <a:cubicBezTo>
                  <a:pt x="299" y="74"/>
                  <a:pt x="299" y="74"/>
                  <a:pt x="298" y="73"/>
                </a:cubicBezTo>
                <a:cubicBezTo>
                  <a:pt x="298" y="76"/>
                  <a:pt x="295" y="77"/>
                  <a:pt x="295" y="80"/>
                </a:cubicBezTo>
                <a:cubicBezTo>
                  <a:pt x="295" y="83"/>
                  <a:pt x="295" y="83"/>
                  <a:pt x="295" y="83"/>
                </a:cubicBezTo>
                <a:cubicBezTo>
                  <a:pt x="295" y="83"/>
                  <a:pt x="296" y="83"/>
                  <a:pt x="297" y="83"/>
                </a:cubicBezTo>
                <a:cubicBezTo>
                  <a:pt x="299" y="83"/>
                  <a:pt x="301" y="81"/>
                  <a:pt x="301" y="79"/>
                </a:cubicBezTo>
                <a:cubicBezTo>
                  <a:pt x="301" y="78"/>
                  <a:pt x="300" y="76"/>
                  <a:pt x="300" y="75"/>
                </a:cubicBezTo>
                <a:close/>
                <a:moveTo>
                  <a:pt x="260" y="0"/>
                </a:moveTo>
                <a:cubicBezTo>
                  <a:pt x="257" y="3"/>
                  <a:pt x="256" y="5"/>
                  <a:pt x="253" y="8"/>
                </a:cubicBezTo>
                <a:cubicBezTo>
                  <a:pt x="251" y="10"/>
                  <a:pt x="248" y="10"/>
                  <a:pt x="248" y="13"/>
                </a:cubicBezTo>
                <a:cubicBezTo>
                  <a:pt x="248" y="27"/>
                  <a:pt x="264" y="23"/>
                  <a:pt x="256" y="28"/>
                </a:cubicBezTo>
                <a:cubicBezTo>
                  <a:pt x="255" y="28"/>
                  <a:pt x="256" y="29"/>
                  <a:pt x="255" y="30"/>
                </a:cubicBezTo>
                <a:cubicBezTo>
                  <a:pt x="251" y="34"/>
                  <a:pt x="256" y="34"/>
                  <a:pt x="262" y="34"/>
                </a:cubicBezTo>
                <a:cubicBezTo>
                  <a:pt x="265" y="34"/>
                  <a:pt x="266" y="31"/>
                  <a:pt x="268" y="28"/>
                </a:cubicBezTo>
                <a:cubicBezTo>
                  <a:pt x="268" y="27"/>
                  <a:pt x="269" y="26"/>
                  <a:pt x="269" y="24"/>
                </a:cubicBezTo>
                <a:cubicBezTo>
                  <a:pt x="269" y="20"/>
                  <a:pt x="269" y="20"/>
                  <a:pt x="269" y="20"/>
                </a:cubicBezTo>
                <a:cubicBezTo>
                  <a:pt x="269" y="18"/>
                  <a:pt x="270" y="17"/>
                  <a:pt x="270" y="15"/>
                </a:cubicBezTo>
                <a:cubicBezTo>
                  <a:pt x="270" y="14"/>
                  <a:pt x="269" y="14"/>
                  <a:pt x="268" y="13"/>
                </a:cubicBezTo>
                <a:cubicBezTo>
                  <a:pt x="266" y="12"/>
                  <a:pt x="265" y="10"/>
                  <a:pt x="264" y="7"/>
                </a:cubicBezTo>
                <a:cubicBezTo>
                  <a:pt x="262" y="5"/>
                  <a:pt x="263" y="2"/>
                  <a:pt x="26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4" name="Freeform 36"/>
          <p:cNvSpPr>
            <a:spLocks noEditPoints="1"/>
          </p:cNvSpPr>
          <p:nvPr/>
        </p:nvSpPr>
        <p:spPr bwMode="auto">
          <a:xfrm>
            <a:off x="2663054" y="2553133"/>
            <a:ext cx="652461" cy="628156"/>
          </a:xfrm>
          <a:custGeom>
            <a:avLst/>
            <a:gdLst/>
            <a:ahLst/>
            <a:cxnLst>
              <a:cxn ang="0">
                <a:pos x="85" y="20"/>
              </a:cxn>
              <a:cxn ang="0">
                <a:pos x="78" y="38"/>
              </a:cxn>
              <a:cxn ang="0">
                <a:pos x="95" y="32"/>
              </a:cxn>
              <a:cxn ang="0">
                <a:pos x="125" y="50"/>
              </a:cxn>
              <a:cxn ang="0">
                <a:pos x="110" y="48"/>
              </a:cxn>
              <a:cxn ang="0">
                <a:pos x="135" y="62"/>
              </a:cxn>
              <a:cxn ang="0">
                <a:pos x="140" y="57"/>
              </a:cxn>
              <a:cxn ang="0">
                <a:pos x="129" y="49"/>
              </a:cxn>
              <a:cxn ang="0">
                <a:pos x="136" y="67"/>
              </a:cxn>
              <a:cxn ang="0">
                <a:pos x="133" y="88"/>
              </a:cxn>
              <a:cxn ang="0">
                <a:pos x="126" y="72"/>
              </a:cxn>
              <a:cxn ang="0">
                <a:pos x="125" y="60"/>
              </a:cxn>
              <a:cxn ang="0">
                <a:pos x="151" y="83"/>
              </a:cxn>
              <a:cxn ang="0">
                <a:pos x="168" y="91"/>
              </a:cxn>
              <a:cxn ang="0">
                <a:pos x="178" y="86"/>
              </a:cxn>
              <a:cxn ang="0">
                <a:pos x="160" y="75"/>
              </a:cxn>
              <a:cxn ang="0">
                <a:pos x="142" y="77"/>
              </a:cxn>
              <a:cxn ang="0">
                <a:pos x="142" y="85"/>
              </a:cxn>
              <a:cxn ang="0">
                <a:pos x="158" y="95"/>
              </a:cxn>
              <a:cxn ang="0">
                <a:pos x="174" y="98"/>
              </a:cxn>
              <a:cxn ang="0">
                <a:pos x="156" y="83"/>
              </a:cxn>
              <a:cxn ang="0">
                <a:pos x="193" y="93"/>
              </a:cxn>
              <a:cxn ang="0">
                <a:pos x="199" y="101"/>
              </a:cxn>
              <a:cxn ang="0">
                <a:pos x="200" y="96"/>
              </a:cxn>
              <a:cxn ang="0">
                <a:pos x="193" y="76"/>
              </a:cxn>
              <a:cxn ang="0">
                <a:pos x="199" y="83"/>
              </a:cxn>
              <a:cxn ang="0">
                <a:pos x="13" y="0"/>
              </a:cxn>
              <a:cxn ang="0">
                <a:pos x="47" y="31"/>
              </a:cxn>
              <a:cxn ang="0">
                <a:pos x="45" y="5"/>
              </a:cxn>
              <a:cxn ang="0">
                <a:pos x="53" y="7"/>
              </a:cxn>
              <a:cxn ang="0">
                <a:pos x="95" y="44"/>
              </a:cxn>
              <a:cxn ang="0">
                <a:pos x="121" y="65"/>
              </a:cxn>
              <a:cxn ang="0">
                <a:pos x="123" y="81"/>
              </a:cxn>
              <a:cxn ang="0">
                <a:pos x="143" y="99"/>
              </a:cxn>
              <a:cxn ang="0">
                <a:pos x="173" y="110"/>
              </a:cxn>
              <a:cxn ang="0">
                <a:pos x="153" y="131"/>
              </a:cxn>
              <a:cxn ang="0">
                <a:pos x="159" y="130"/>
              </a:cxn>
              <a:cxn ang="0">
                <a:pos x="180" y="117"/>
              </a:cxn>
              <a:cxn ang="0">
                <a:pos x="200" y="117"/>
              </a:cxn>
              <a:cxn ang="0">
                <a:pos x="219" y="143"/>
              </a:cxn>
              <a:cxn ang="0">
                <a:pos x="211" y="146"/>
              </a:cxn>
              <a:cxn ang="0">
                <a:pos x="202" y="151"/>
              </a:cxn>
              <a:cxn ang="0">
                <a:pos x="200" y="160"/>
              </a:cxn>
              <a:cxn ang="0">
                <a:pos x="209" y="159"/>
              </a:cxn>
              <a:cxn ang="0">
                <a:pos x="207" y="167"/>
              </a:cxn>
              <a:cxn ang="0">
                <a:pos x="202" y="176"/>
              </a:cxn>
              <a:cxn ang="0">
                <a:pos x="192" y="187"/>
              </a:cxn>
              <a:cxn ang="0">
                <a:pos x="200" y="192"/>
              </a:cxn>
              <a:cxn ang="0">
                <a:pos x="158" y="202"/>
              </a:cxn>
              <a:cxn ang="0">
                <a:pos x="131" y="204"/>
              </a:cxn>
              <a:cxn ang="0">
                <a:pos x="107" y="206"/>
              </a:cxn>
              <a:cxn ang="0">
                <a:pos x="72" y="187"/>
              </a:cxn>
              <a:cxn ang="0">
                <a:pos x="43" y="156"/>
              </a:cxn>
              <a:cxn ang="0">
                <a:pos x="44" y="131"/>
              </a:cxn>
              <a:cxn ang="0">
                <a:pos x="16" y="122"/>
              </a:cxn>
              <a:cxn ang="0">
                <a:pos x="3" y="99"/>
              </a:cxn>
              <a:cxn ang="0">
                <a:pos x="10" y="77"/>
              </a:cxn>
              <a:cxn ang="0">
                <a:pos x="9" y="59"/>
              </a:cxn>
              <a:cxn ang="0">
                <a:pos x="12" y="1"/>
              </a:cxn>
            </a:cxnLst>
            <a:rect l="0" t="0" r="r" b="b"/>
            <a:pathLst>
              <a:path w="220" h="211">
                <a:moveTo>
                  <a:pt x="92" y="19"/>
                </a:moveTo>
                <a:cubicBezTo>
                  <a:pt x="91" y="18"/>
                  <a:pt x="90" y="18"/>
                  <a:pt x="89" y="18"/>
                </a:cubicBezTo>
                <a:cubicBezTo>
                  <a:pt x="87" y="18"/>
                  <a:pt x="86" y="19"/>
                  <a:pt x="85" y="20"/>
                </a:cubicBezTo>
                <a:cubicBezTo>
                  <a:pt x="82" y="21"/>
                  <a:pt x="80" y="20"/>
                  <a:pt x="77" y="21"/>
                </a:cubicBezTo>
                <a:cubicBezTo>
                  <a:pt x="75" y="22"/>
                  <a:pt x="76" y="25"/>
                  <a:pt x="76" y="28"/>
                </a:cubicBezTo>
                <a:cubicBezTo>
                  <a:pt x="76" y="32"/>
                  <a:pt x="76" y="35"/>
                  <a:pt x="78" y="38"/>
                </a:cubicBezTo>
                <a:cubicBezTo>
                  <a:pt x="80" y="40"/>
                  <a:pt x="83" y="40"/>
                  <a:pt x="86" y="40"/>
                </a:cubicBezTo>
                <a:cubicBezTo>
                  <a:pt x="88" y="40"/>
                  <a:pt x="88" y="40"/>
                  <a:pt x="90" y="40"/>
                </a:cubicBezTo>
                <a:cubicBezTo>
                  <a:pt x="93" y="40"/>
                  <a:pt x="94" y="36"/>
                  <a:pt x="95" y="32"/>
                </a:cubicBezTo>
                <a:cubicBezTo>
                  <a:pt x="95" y="29"/>
                  <a:pt x="97" y="27"/>
                  <a:pt x="97" y="24"/>
                </a:cubicBezTo>
                <a:cubicBezTo>
                  <a:pt x="97" y="22"/>
                  <a:pt x="94" y="20"/>
                  <a:pt x="92" y="19"/>
                </a:cubicBezTo>
                <a:close/>
                <a:moveTo>
                  <a:pt x="125" y="50"/>
                </a:moveTo>
                <a:cubicBezTo>
                  <a:pt x="120" y="50"/>
                  <a:pt x="120" y="50"/>
                  <a:pt x="120" y="50"/>
                </a:cubicBezTo>
                <a:cubicBezTo>
                  <a:pt x="116" y="50"/>
                  <a:pt x="114" y="47"/>
                  <a:pt x="111" y="47"/>
                </a:cubicBezTo>
                <a:cubicBezTo>
                  <a:pt x="110" y="48"/>
                  <a:pt x="110" y="48"/>
                  <a:pt x="110" y="48"/>
                </a:cubicBezTo>
                <a:cubicBezTo>
                  <a:pt x="111" y="50"/>
                  <a:pt x="112" y="50"/>
                  <a:pt x="114" y="51"/>
                </a:cubicBezTo>
                <a:cubicBezTo>
                  <a:pt x="118" y="54"/>
                  <a:pt x="120" y="56"/>
                  <a:pt x="125" y="57"/>
                </a:cubicBezTo>
                <a:cubicBezTo>
                  <a:pt x="129" y="57"/>
                  <a:pt x="132" y="59"/>
                  <a:pt x="135" y="62"/>
                </a:cubicBezTo>
                <a:cubicBezTo>
                  <a:pt x="137" y="63"/>
                  <a:pt x="138" y="65"/>
                  <a:pt x="140" y="65"/>
                </a:cubicBezTo>
                <a:cubicBezTo>
                  <a:pt x="141" y="65"/>
                  <a:pt x="141" y="64"/>
                  <a:pt x="141" y="62"/>
                </a:cubicBezTo>
                <a:cubicBezTo>
                  <a:pt x="141" y="60"/>
                  <a:pt x="141" y="59"/>
                  <a:pt x="140" y="57"/>
                </a:cubicBezTo>
                <a:cubicBezTo>
                  <a:pt x="140" y="55"/>
                  <a:pt x="140" y="53"/>
                  <a:pt x="139" y="52"/>
                </a:cubicBezTo>
                <a:cubicBezTo>
                  <a:pt x="137" y="51"/>
                  <a:pt x="136" y="52"/>
                  <a:pt x="134" y="52"/>
                </a:cubicBezTo>
                <a:cubicBezTo>
                  <a:pt x="132" y="51"/>
                  <a:pt x="131" y="50"/>
                  <a:pt x="129" y="49"/>
                </a:cubicBezTo>
                <a:cubicBezTo>
                  <a:pt x="128" y="49"/>
                  <a:pt x="127" y="50"/>
                  <a:pt x="125" y="50"/>
                </a:cubicBezTo>
                <a:close/>
                <a:moveTo>
                  <a:pt x="125" y="60"/>
                </a:moveTo>
                <a:cubicBezTo>
                  <a:pt x="130" y="60"/>
                  <a:pt x="133" y="63"/>
                  <a:pt x="136" y="67"/>
                </a:cubicBezTo>
                <a:cubicBezTo>
                  <a:pt x="137" y="69"/>
                  <a:pt x="139" y="69"/>
                  <a:pt x="139" y="71"/>
                </a:cubicBezTo>
                <a:cubicBezTo>
                  <a:pt x="139" y="75"/>
                  <a:pt x="138" y="77"/>
                  <a:pt x="138" y="82"/>
                </a:cubicBezTo>
                <a:cubicBezTo>
                  <a:pt x="137" y="85"/>
                  <a:pt x="136" y="88"/>
                  <a:pt x="133" y="88"/>
                </a:cubicBezTo>
                <a:cubicBezTo>
                  <a:pt x="129" y="88"/>
                  <a:pt x="129" y="84"/>
                  <a:pt x="128" y="81"/>
                </a:cubicBezTo>
                <a:cubicBezTo>
                  <a:pt x="128" y="79"/>
                  <a:pt x="126" y="78"/>
                  <a:pt x="126" y="75"/>
                </a:cubicBezTo>
                <a:cubicBezTo>
                  <a:pt x="126" y="74"/>
                  <a:pt x="126" y="73"/>
                  <a:pt x="126" y="72"/>
                </a:cubicBezTo>
                <a:cubicBezTo>
                  <a:pt x="126" y="68"/>
                  <a:pt x="122" y="67"/>
                  <a:pt x="122" y="63"/>
                </a:cubicBezTo>
                <a:cubicBezTo>
                  <a:pt x="122" y="60"/>
                  <a:pt x="122" y="60"/>
                  <a:pt x="122" y="60"/>
                </a:cubicBezTo>
                <a:cubicBezTo>
                  <a:pt x="125" y="60"/>
                  <a:pt x="125" y="60"/>
                  <a:pt x="125" y="60"/>
                </a:cubicBezTo>
                <a:close/>
                <a:moveTo>
                  <a:pt x="156" y="74"/>
                </a:moveTo>
                <a:cubicBezTo>
                  <a:pt x="155" y="74"/>
                  <a:pt x="155" y="75"/>
                  <a:pt x="154" y="76"/>
                </a:cubicBezTo>
                <a:cubicBezTo>
                  <a:pt x="153" y="78"/>
                  <a:pt x="148" y="83"/>
                  <a:pt x="151" y="83"/>
                </a:cubicBezTo>
                <a:cubicBezTo>
                  <a:pt x="153" y="83"/>
                  <a:pt x="154" y="82"/>
                  <a:pt x="156" y="82"/>
                </a:cubicBezTo>
                <a:cubicBezTo>
                  <a:pt x="161" y="82"/>
                  <a:pt x="164" y="84"/>
                  <a:pt x="167" y="88"/>
                </a:cubicBezTo>
                <a:cubicBezTo>
                  <a:pt x="167" y="89"/>
                  <a:pt x="167" y="90"/>
                  <a:pt x="168" y="91"/>
                </a:cubicBezTo>
                <a:cubicBezTo>
                  <a:pt x="172" y="93"/>
                  <a:pt x="174" y="93"/>
                  <a:pt x="179" y="93"/>
                </a:cubicBezTo>
                <a:cubicBezTo>
                  <a:pt x="180" y="93"/>
                  <a:pt x="181" y="92"/>
                  <a:pt x="181" y="91"/>
                </a:cubicBezTo>
                <a:cubicBezTo>
                  <a:pt x="181" y="88"/>
                  <a:pt x="179" y="88"/>
                  <a:pt x="178" y="86"/>
                </a:cubicBezTo>
                <a:cubicBezTo>
                  <a:pt x="176" y="84"/>
                  <a:pt x="175" y="83"/>
                  <a:pt x="172" y="81"/>
                </a:cubicBezTo>
                <a:cubicBezTo>
                  <a:pt x="168" y="79"/>
                  <a:pt x="167" y="75"/>
                  <a:pt x="163" y="75"/>
                </a:cubicBezTo>
                <a:cubicBezTo>
                  <a:pt x="162" y="75"/>
                  <a:pt x="161" y="75"/>
                  <a:pt x="160" y="75"/>
                </a:cubicBezTo>
                <a:cubicBezTo>
                  <a:pt x="159" y="74"/>
                  <a:pt x="158" y="74"/>
                  <a:pt x="156" y="74"/>
                </a:cubicBezTo>
                <a:close/>
                <a:moveTo>
                  <a:pt x="151" y="85"/>
                </a:moveTo>
                <a:cubicBezTo>
                  <a:pt x="147" y="85"/>
                  <a:pt x="147" y="77"/>
                  <a:pt x="142" y="77"/>
                </a:cubicBezTo>
                <a:cubicBezTo>
                  <a:pt x="141" y="77"/>
                  <a:pt x="141" y="77"/>
                  <a:pt x="141" y="77"/>
                </a:cubicBezTo>
                <a:cubicBezTo>
                  <a:pt x="141" y="78"/>
                  <a:pt x="140" y="78"/>
                  <a:pt x="140" y="79"/>
                </a:cubicBezTo>
                <a:cubicBezTo>
                  <a:pt x="140" y="82"/>
                  <a:pt x="142" y="83"/>
                  <a:pt x="142" y="85"/>
                </a:cubicBezTo>
                <a:cubicBezTo>
                  <a:pt x="142" y="87"/>
                  <a:pt x="138" y="88"/>
                  <a:pt x="138" y="90"/>
                </a:cubicBezTo>
                <a:cubicBezTo>
                  <a:pt x="138" y="95"/>
                  <a:pt x="143" y="96"/>
                  <a:pt x="147" y="96"/>
                </a:cubicBezTo>
                <a:cubicBezTo>
                  <a:pt x="151" y="96"/>
                  <a:pt x="154" y="95"/>
                  <a:pt x="158" y="95"/>
                </a:cubicBezTo>
                <a:cubicBezTo>
                  <a:pt x="161" y="95"/>
                  <a:pt x="163" y="95"/>
                  <a:pt x="165" y="97"/>
                </a:cubicBezTo>
                <a:cubicBezTo>
                  <a:pt x="167" y="99"/>
                  <a:pt x="167" y="102"/>
                  <a:pt x="170" y="102"/>
                </a:cubicBezTo>
                <a:cubicBezTo>
                  <a:pt x="172" y="102"/>
                  <a:pt x="174" y="100"/>
                  <a:pt x="174" y="98"/>
                </a:cubicBezTo>
                <a:cubicBezTo>
                  <a:pt x="174" y="93"/>
                  <a:pt x="168" y="93"/>
                  <a:pt x="165" y="90"/>
                </a:cubicBezTo>
                <a:cubicBezTo>
                  <a:pt x="164" y="87"/>
                  <a:pt x="162" y="86"/>
                  <a:pt x="159" y="85"/>
                </a:cubicBezTo>
                <a:cubicBezTo>
                  <a:pt x="157" y="85"/>
                  <a:pt x="157" y="83"/>
                  <a:pt x="156" y="83"/>
                </a:cubicBezTo>
                <a:cubicBezTo>
                  <a:pt x="154" y="83"/>
                  <a:pt x="153" y="85"/>
                  <a:pt x="151" y="85"/>
                </a:cubicBezTo>
                <a:close/>
                <a:moveTo>
                  <a:pt x="193" y="91"/>
                </a:moveTo>
                <a:cubicBezTo>
                  <a:pt x="193" y="92"/>
                  <a:pt x="193" y="92"/>
                  <a:pt x="193" y="93"/>
                </a:cubicBezTo>
                <a:cubicBezTo>
                  <a:pt x="193" y="97"/>
                  <a:pt x="194" y="98"/>
                  <a:pt x="194" y="102"/>
                </a:cubicBezTo>
                <a:cubicBezTo>
                  <a:pt x="195" y="102"/>
                  <a:pt x="196" y="102"/>
                  <a:pt x="196" y="102"/>
                </a:cubicBezTo>
                <a:cubicBezTo>
                  <a:pt x="198" y="102"/>
                  <a:pt x="198" y="101"/>
                  <a:pt x="199" y="101"/>
                </a:cubicBezTo>
                <a:cubicBezTo>
                  <a:pt x="200" y="101"/>
                  <a:pt x="201" y="102"/>
                  <a:pt x="202" y="103"/>
                </a:cubicBezTo>
                <a:cubicBezTo>
                  <a:pt x="202" y="102"/>
                  <a:pt x="203" y="102"/>
                  <a:pt x="203" y="101"/>
                </a:cubicBezTo>
                <a:cubicBezTo>
                  <a:pt x="203" y="99"/>
                  <a:pt x="202" y="98"/>
                  <a:pt x="200" y="96"/>
                </a:cubicBezTo>
                <a:cubicBezTo>
                  <a:pt x="199" y="93"/>
                  <a:pt x="197" y="91"/>
                  <a:pt x="193" y="91"/>
                </a:cubicBezTo>
                <a:close/>
                <a:moveTo>
                  <a:pt x="195" y="76"/>
                </a:moveTo>
                <a:cubicBezTo>
                  <a:pt x="193" y="76"/>
                  <a:pt x="193" y="76"/>
                  <a:pt x="193" y="76"/>
                </a:cubicBezTo>
                <a:cubicBezTo>
                  <a:pt x="193" y="78"/>
                  <a:pt x="193" y="80"/>
                  <a:pt x="191" y="81"/>
                </a:cubicBezTo>
                <a:cubicBezTo>
                  <a:pt x="193" y="83"/>
                  <a:pt x="195" y="83"/>
                  <a:pt x="198" y="84"/>
                </a:cubicBezTo>
                <a:cubicBezTo>
                  <a:pt x="198" y="84"/>
                  <a:pt x="199" y="84"/>
                  <a:pt x="199" y="83"/>
                </a:cubicBezTo>
                <a:cubicBezTo>
                  <a:pt x="199" y="82"/>
                  <a:pt x="197" y="82"/>
                  <a:pt x="197" y="81"/>
                </a:cubicBezTo>
                <a:cubicBezTo>
                  <a:pt x="195" y="79"/>
                  <a:pt x="195" y="78"/>
                  <a:pt x="195" y="76"/>
                </a:cubicBezTo>
                <a:close/>
                <a:moveTo>
                  <a:pt x="13" y="0"/>
                </a:moveTo>
                <a:cubicBezTo>
                  <a:pt x="15" y="5"/>
                  <a:pt x="17" y="9"/>
                  <a:pt x="22" y="12"/>
                </a:cubicBezTo>
                <a:cubicBezTo>
                  <a:pt x="29" y="16"/>
                  <a:pt x="34" y="15"/>
                  <a:pt x="39" y="20"/>
                </a:cubicBezTo>
                <a:cubicBezTo>
                  <a:pt x="43" y="24"/>
                  <a:pt x="43" y="27"/>
                  <a:pt x="47" y="31"/>
                </a:cubicBezTo>
                <a:cubicBezTo>
                  <a:pt x="47" y="32"/>
                  <a:pt x="47" y="31"/>
                  <a:pt x="47" y="30"/>
                </a:cubicBezTo>
                <a:cubicBezTo>
                  <a:pt x="47" y="21"/>
                  <a:pt x="40" y="16"/>
                  <a:pt x="40" y="7"/>
                </a:cubicBezTo>
                <a:cubicBezTo>
                  <a:pt x="40" y="5"/>
                  <a:pt x="43" y="5"/>
                  <a:pt x="45" y="5"/>
                </a:cubicBezTo>
                <a:cubicBezTo>
                  <a:pt x="46" y="5"/>
                  <a:pt x="46" y="6"/>
                  <a:pt x="47" y="6"/>
                </a:cubicBezTo>
                <a:cubicBezTo>
                  <a:pt x="49" y="7"/>
                  <a:pt x="51" y="6"/>
                  <a:pt x="53" y="6"/>
                </a:cubicBezTo>
                <a:cubicBezTo>
                  <a:pt x="53" y="6"/>
                  <a:pt x="53" y="6"/>
                  <a:pt x="53" y="7"/>
                </a:cubicBezTo>
                <a:cubicBezTo>
                  <a:pt x="54" y="15"/>
                  <a:pt x="68" y="14"/>
                  <a:pt x="70" y="22"/>
                </a:cubicBezTo>
                <a:cubicBezTo>
                  <a:pt x="72" y="31"/>
                  <a:pt x="72" y="38"/>
                  <a:pt x="80" y="42"/>
                </a:cubicBezTo>
                <a:cubicBezTo>
                  <a:pt x="85" y="45"/>
                  <a:pt x="89" y="43"/>
                  <a:pt x="95" y="44"/>
                </a:cubicBezTo>
                <a:cubicBezTo>
                  <a:pt x="98" y="44"/>
                  <a:pt x="99" y="46"/>
                  <a:pt x="101" y="48"/>
                </a:cubicBezTo>
                <a:cubicBezTo>
                  <a:pt x="106" y="52"/>
                  <a:pt x="108" y="54"/>
                  <a:pt x="113" y="58"/>
                </a:cubicBezTo>
                <a:cubicBezTo>
                  <a:pt x="116" y="60"/>
                  <a:pt x="121" y="61"/>
                  <a:pt x="121" y="65"/>
                </a:cubicBezTo>
                <a:cubicBezTo>
                  <a:pt x="121" y="66"/>
                  <a:pt x="120" y="67"/>
                  <a:pt x="120" y="69"/>
                </a:cubicBezTo>
                <a:cubicBezTo>
                  <a:pt x="120" y="71"/>
                  <a:pt x="122" y="71"/>
                  <a:pt x="122" y="73"/>
                </a:cubicBezTo>
                <a:cubicBezTo>
                  <a:pt x="123" y="76"/>
                  <a:pt x="121" y="79"/>
                  <a:pt x="123" y="81"/>
                </a:cubicBezTo>
                <a:cubicBezTo>
                  <a:pt x="124" y="84"/>
                  <a:pt x="125" y="84"/>
                  <a:pt x="127" y="86"/>
                </a:cubicBezTo>
                <a:cubicBezTo>
                  <a:pt x="130" y="90"/>
                  <a:pt x="133" y="91"/>
                  <a:pt x="136" y="94"/>
                </a:cubicBezTo>
                <a:cubicBezTo>
                  <a:pt x="138" y="97"/>
                  <a:pt x="140" y="99"/>
                  <a:pt x="143" y="99"/>
                </a:cubicBezTo>
                <a:cubicBezTo>
                  <a:pt x="154" y="99"/>
                  <a:pt x="154" y="99"/>
                  <a:pt x="154" y="99"/>
                </a:cubicBezTo>
                <a:cubicBezTo>
                  <a:pt x="157" y="99"/>
                  <a:pt x="159" y="101"/>
                  <a:pt x="162" y="101"/>
                </a:cubicBezTo>
                <a:cubicBezTo>
                  <a:pt x="166" y="103"/>
                  <a:pt x="172" y="105"/>
                  <a:pt x="173" y="110"/>
                </a:cubicBezTo>
                <a:cubicBezTo>
                  <a:pt x="173" y="112"/>
                  <a:pt x="171" y="113"/>
                  <a:pt x="170" y="115"/>
                </a:cubicBezTo>
                <a:cubicBezTo>
                  <a:pt x="167" y="119"/>
                  <a:pt x="166" y="123"/>
                  <a:pt x="161" y="126"/>
                </a:cubicBezTo>
                <a:cubicBezTo>
                  <a:pt x="158" y="128"/>
                  <a:pt x="156" y="129"/>
                  <a:pt x="153" y="131"/>
                </a:cubicBezTo>
                <a:cubicBezTo>
                  <a:pt x="153" y="131"/>
                  <a:pt x="153" y="131"/>
                  <a:pt x="153" y="131"/>
                </a:cubicBezTo>
                <a:cubicBezTo>
                  <a:pt x="154" y="132"/>
                  <a:pt x="154" y="132"/>
                  <a:pt x="154" y="132"/>
                </a:cubicBezTo>
                <a:cubicBezTo>
                  <a:pt x="156" y="132"/>
                  <a:pt x="157" y="131"/>
                  <a:pt x="159" y="130"/>
                </a:cubicBezTo>
                <a:cubicBezTo>
                  <a:pt x="161" y="130"/>
                  <a:pt x="161" y="130"/>
                  <a:pt x="161" y="130"/>
                </a:cubicBezTo>
                <a:cubicBezTo>
                  <a:pt x="163" y="130"/>
                  <a:pt x="163" y="129"/>
                  <a:pt x="164" y="129"/>
                </a:cubicBezTo>
                <a:cubicBezTo>
                  <a:pt x="172" y="127"/>
                  <a:pt x="175" y="123"/>
                  <a:pt x="180" y="117"/>
                </a:cubicBezTo>
                <a:cubicBezTo>
                  <a:pt x="183" y="113"/>
                  <a:pt x="185" y="109"/>
                  <a:pt x="189" y="109"/>
                </a:cubicBezTo>
                <a:cubicBezTo>
                  <a:pt x="191" y="109"/>
                  <a:pt x="191" y="111"/>
                  <a:pt x="192" y="112"/>
                </a:cubicBezTo>
                <a:cubicBezTo>
                  <a:pt x="195" y="114"/>
                  <a:pt x="197" y="115"/>
                  <a:pt x="200" y="117"/>
                </a:cubicBezTo>
                <a:cubicBezTo>
                  <a:pt x="204" y="119"/>
                  <a:pt x="206" y="119"/>
                  <a:pt x="210" y="122"/>
                </a:cubicBezTo>
                <a:cubicBezTo>
                  <a:pt x="214" y="123"/>
                  <a:pt x="213" y="127"/>
                  <a:pt x="214" y="130"/>
                </a:cubicBezTo>
                <a:cubicBezTo>
                  <a:pt x="216" y="135"/>
                  <a:pt x="219" y="138"/>
                  <a:pt x="219" y="143"/>
                </a:cubicBezTo>
                <a:cubicBezTo>
                  <a:pt x="219" y="145"/>
                  <a:pt x="219" y="145"/>
                  <a:pt x="219" y="145"/>
                </a:cubicBezTo>
                <a:cubicBezTo>
                  <a:pt x="219" y="145"/>
                  <a:pt x="220" y="145"/>
                  <a:pt x="219" y="145"/>
                </a:cubicBezTo>
                <a:cubicBezTo>
                  <a:pt x="216" y="145"/>
                  <a:pt x="215" y="145"/>
                  <a:pt x="211" y="146"/>
                </a:cubicBezTo>
                <a:cubicBezTo>
                  <a:pt x="210" y="146"/>
                  <a:pt x="209" y="145"/>
                  <a:pt x="208" y="146"/>
                </a:cubicBezTo>
                <a:cubicBezTo>
                  <a:pt x="207" y="147"/>
                  <a:pt x="208" y="148"/>
                  <a:pt x="207" y="150"/>
                </a:cubicBezTo>
                <a:cubicBezTo>
                  <a:pt x="206" y="152"/>
                  <a:pt x="204" y="152"/>
                  <a:pt x="202" y="151"/>
                </a:cubicBezTo>
                <a:cubicBezTo>
                  <a:pt x="201" y="151"/>
                  <a:pt x="201" y="151"/>
                  <a:pt x="201" y="152"/>
                </a:cubicBezTo>
                <a:cubicBezTo>
                  <a:pt x="201" y="154"/>
                  <a:pt x="201" y="155"/>
                  <a:pt x="201" y="158"/>
                </a:cubicBezTo>
                <a:cubicBezTo>
                  <a:pt x="201" y="159"/>
                  <a:pt x="201" y="159"/>
                  <a:pt x="200" y="160"/>
                </a:cubicBezTo>
                <a:cubicBezTo>
                  <a:pt x="199" y="160"/>
                  <a:pt x="199" y="160"/>
                  <a:pt x="200" y="161"/>
                </a:cubicBezTo>
                <a:cubicBezTo>
                  <a:pt x="200" y="161"/>
                  <a:pt x="200" y="161"/>
                  <a:pt x="201" y="161"/>
                </a:cubicBezTo>
                <a:cubicBezTo>
                  <a:pt x="204" y="161"/>
                  <a:pt x="206" y="159"/>
                  <a:pt x="209" y="159"/>
                </a:cubicBezTo>
                <a:cubicBezTo>
                  <a:pt x="212" y="159"/>
                  <a:pt x="215" y="162"/>
                  <a:pt x="215" y="165"/>
                </a:cubicBezTo>
                <a:cubicBezTo>
                  <a:pt x="215" y="167"/>
                  <a:pt x="213" y="168"/>
                  <a:pt x="211" y="168"/>
                </a:cubicBezTo>
                <a:cubicBezTo>
                  <a:pt x="209" y="168"/>
                  <a:pt x="208" y="168"/>
                  <a:pt x="207" y="167"/>
                </a:cubicBezTo>
                <a:cubicBezTo>
                  <a:pt x="207" y="167"/>
                  <a:pt x="207" y="167"/>
                  <a:pt x="207" y="168"/>
                </a:cubicBezTo>
                <a:cubicBezTo>
                  <a:pt x="207" y="169"/>
                  <a:pt x="207" y="170"/>
                  <a:pt x="207" y="171"/>
                </a:cubicBezTo>
                <a:cubicBezTo>
                  <a:pt x="206" y="173"/>
                  <a:pt x="205" y="175"/>
                  <a:pt x="202" y="176"/>
                </a:cubicBezTo>
                <a:cubicBezTo>
                  <a:pt x="200" y="176"/>
                  <a:pt x="198" y="175"/>
                  <a:pt x="197" y="177"/>
                </a:cubicBezTo>
                <a:cubicBezTo>
                  <a:pt x="195" y="179"/>
                  <a:pt x="197" y="181"/>
                  <a:pt x="196" y="183"/>
                </a:cubicBezTo>
                <a:cubicBezTo>
                  <a:pt x="195" y="185"/>
                  <a:pt x="194" y="186"/>
                  <a:pt x="192" y="187"/>
                </a:cubicBezTo>
                <a:cubicBezTo>
                  <a:pt x="192" y="187"/>
                  <a:pt x="192" y="187"/>
                  <a:pt x="192" y="187"/>
                </a:cubicBezTo>
                <a:cubicBezTo>
                  <a:pt x="196" y="188"/>
                  <a:pt x="198" y="190"/>
                  <a:pt x="200" y="192"/>
                </a:cubicBezTo>
                <a:cubicBezTo>
                  <a:pt x="200" y="192"/>
                  <a:pt x="200" y="192"/>
                  <a:pt x="200" y="192"/>
                </a:cubicBezTo>
                <a:cubicBezTo>
                  <a:pt x="189" y="193"/>
                  <a:pt x="183" y="195"/>
                  <a:pt x="172" y="195"/>
                </a:cubicBezTo>
                <a:cubicBezTo>
                  <a:pt x="168" y="195"/>
                  <a:pt x="166" y="194"/>
                  <a:pt x="163" y="194"/>
                </a:cubicBezTo>
                <a:cubicBezTo>
                  <a:pt x="159" y="194"/>
                  <a:pt x="159" y="199"/>
                  <a:pt x="158" y="202"/>
                </a:cubicBezTo>
                <a:cubicBezTo>
                  <a:pt x="157" y="205"/>
                  <a:pt x="155" y="206"/>
                  <a:pt x="153" y="208"/>
                </a:cubicBezTo>
                <a:cubicBezTo>
                  <a:pt x="151" y="210"/>
                  <a:pt x="149" y="211"/>
                  <a:pt x="147" y="211"/>
                </a:cubicBezTo>
                <a:cubicBezTo>
                  <a:pt x="140" y="211"/>
                  <a:pt x="136" y="209"/>
                  <a:pt x="131" y="204"/>
                </a:cubicBezTo>
                <a:cubicBezTo>
                  <a:pt x="129" y="202"/>
                  <a:pt x="128" y="199"/>
                  <a:pt x="125" y="199"/>
                </a:cubicBezTo>
                <a:cubicBezTo>
                  <a:pt x="120" y="199"/>
                  <a:pt x="116" y="200"/>
                  <a:pt x="112" y="203"/>
                </a:cubicBezTo>
                <a:cubicBezTo>
                  <a:pt x="110" y="205"/>
                  <a:pt x="109" y="206"/>
                  <a:pt x="107" y="206"/>
                </a:cubicBezTo>
                <a:cubicBezTo>
                  <a:pt x="106" y="206"/>
                  <a:pt x="106" y="206"/>
                  <a:pt x="106" y="207"/>
                </a:cubicBezTo>
                <a:cubicBezTo>
                  <a:pt x="106" y="207"/>
                  <a:pt x="106" y="207"/>
                  <a:pt x="106" y="207"/>
                </a:cubicBezTo>
                <a:cubicBezTo>
                  <a:pt x="91" y="202"/>
                  <a:pt x="84" y="196"/>
                  <a:pt x="72" y="187"/>
                </a:cubicBezTo>
                <a:cubicBezTo>
                  <a:pt x="65" y="183"/>
                  <a:pt x="63" y="178"/>
                  <a:pt x="58" y="173"/>
                </a:cubicBezTo>
                <a:cubicBezTo>
                  <a:pt x="54" y="169"/>
                  <a:pt x="51" y="167"/>
                  <a:pt x="47" y="163"/>
                </a:cubicBezTo>
                <a:cubicBezTo>
                  <a:pt x="45" y="161"/>
                  <a:pt x="43" y="159"/>
                  <a:pt x="43" y="156"/>
                </a:cubicBezTo>
                <a:cubicBezTo>
                  <a:pt x="43" y="150"/>
                  <a:pt x="43" y="150"/>
                  <a:pt x="43" y="150"/>
                </a:cubicBezTo>
                <a:cubicBezTo>
                  <a:pt x="43" y="144"/>
                  <a:pt x="48" y="142"/>
                  <a:pt x="48" y="136"/>
                </a:cubicBezTo>
                <a:cubicBezTo>
                  <a:pt x="48" y="134"/>
                  <a:pt x="46" y="133"/>
                  <a:pt x="44" y="131"/>
                </a:cubicBezTo>
                <a:cubicBezTo>
                  <a:pt x="41" y="130"/>
                  <a:pt x="40" y="128"/>
                  <a:pt x="37" y="126"/>
                </a:cubicBezTo>
                <a:cubicBezTo>
                  <a:pt x="32" y="123"/>
                  <a:pt x="28" y="122"/>
                  <a:pt x="22" y="122"/>
                </a:cubicBezTo>
                <a:cubicBezTo>
                  <a:pt x="16" y="122"/>
                  <a:pt x="16" y="122"/>
                  <a:pt x="16" y="122"/>
                </a:cubicBezTo>
                <a:cubicBezTo>
                  <a:pt x="13" y="122"/>
                  <a:pt x="10" y="122"/>
                  <a:pt x="8" y="120"/>
                </a:cubicBezTo>
                <a:cubicBezTo>
                  <a:pt x="4" y="117"/>
                  <a:pt x="5" y="114"/>
                  <a:pt x="5" y="109"/>
                </a:cubicBezTo>
                <a:cubicBezTo>
                  <a:pt x="5" y="105"/>
                  <a:pt x="4" y="103"/>
                  <a:pt x="3" y="99"/>
                </a:cubicBezTo>
                <a:cubicBezTo>
                  <a:pt x="3" y="99"/>
                  <a:pt x="3" y="99"/>
                  <a:pt x="3" y="99"/>
                </a:cubicBezTo>
                <a:cubicBezTo>
                  <a:pt x="8" y="98"/>
                  <a:pt x="11" y="94"/>
                  <a:pt x="11" y="89"/>
                </a:cubicBezTo>
                <a:cubicBezTo>
                  <a:pt x="11" y="84"/>
                  <a:pt x="12" y="81"/>
                  <a:pt x="10" y="77"/>
                </a:cubicBezTo>
                <a:cubicBezTo>
                  <a:pt x="8" y="74"/>
                  <a:pt x="6" y="73"/>
                  <a:pt x="3" y="71"/>
                </a:cubicBezTo>
                <a:cubicBezTo>
                  <a:pt x="1" y="71"/>
                  <a:pt x="0" y="70"/>
                  <a:pt x="0" y="69"/>
                </a:cubicBezTo>
                <a:cubicBezTo>
                  <a:pt x="0" y="64"/>
                  <a:pt x="5" y="63"/>
                  <a:pt x="9" y="59"/>
                </a:cubicBezTo>
                <a:cubicBezTo>
                  <a:pt x="15" y="54"/>
                  <a:pt x="19" y="49"/>
                  <a:pt x="19" y="41"/>
                </a:cubicBezTo>
                <a:cubicBezTo>
                  <a:pt x="19" y="29"/>
                  <a:pt x="11" y="23"/>
                  <a:pt x="11" y="10"/>
                </a:cubicBezTo>
                <a:cubicBezTo>
                  <a:pt x="11" y="7"/>
                  <a:pt x="12" y="5"/>
                  <a:pt x="12" y="1"/>
                </a:cubicBezTo>
                <a:cubicBezTo>
                  <a:pt x="12" y="1"/>
                  <a:pt x="13" y="0"/>
                  <a:pt x="13"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5" name="Freeform 37"/>
          <p:cNvSpPr>
            <a:spLocks noEditPoints="1"/>
          </p:cNvSpPr>
          <p:nvPr/>
        </p:nvSpPr>
        <p:spPr bwMode="auto">
          <a:xfrm>
            <a:off x="2380757" y="2826082"/>
            <a:ext cx="596376" cy="749674"/>
          </a:xfrm>
          <a:custGeom>
            <a:avLst/>
            <a:gdLst/>
            <a:ahLst/>
            <a:cxnLst>
              <a:cxn ang="0">
                <a:pos x="3" y="121"/>
              </a:cxn>
              <a:cxn ang="0">
                <a:pos x="3" y="130"/>
              </a:cxn>
              <a:cxn ang="0">
                <a:pos x="15" y="149"/>
              </a:cxn>
              <a:cxn ang="0">
                <a:pos x="26" y="158"/>
              </a:cxn>
              <a:cxn ang="0">
                <a:pos x="39" y="161"/>
              </a:cxn>
              <a:cxn ang="0">
                <a:pos x="38" y="152"/>
              </a:cxn>
              <a:cxn ang="0">
                <a:pos x="43" y="153"/>
              </a:cxn>
              <a:cxn ang="0">
                <a:pos x="40" y="146"/>
              </a:cxn>
              <a:cxn ang="0">
                <a:pos x="34" y="140"/>
              </a:cxn>
              <a:cxn ang="0">
                <a:pos x="28" y="126"/>
              </a:cxn>
              <a:cxn ang="0">
                <a:pos x="21" y="115"/>
              </a:cxn>
              <a:cxn ang="0">
                <a:pos x="18" y="108"/>
              </a:cxn>
              <a:cxn ang="0">
                <a:pos x="86" y="204"/>
              </a:cxn>
              <a:cxn ang="0">
                <a:pos x="83" y="203"/>
              </a:cxn>
              <a:cxn ang="0">
                <a:pos x="86" y="213"/>
              </a:cxn>
              <a:cxn ang="0">
                <a:pos x="87" y="225"/>
              </a:cxn>
              <a:cxn ang="0">
                <a:pos x="98" y="216"/>
              </a:cxn>
              <a:cxn ang="0">
                <a:pos x="89" y="208"/>
              </a:cxn>
              <a:cxn ang="0">
                <a:pos x="100" y="221"/>
              </a:cxn>
              <a:cxn ang="0">
                <a:pos x="114" y="239"/>
              </a:cxn>
              <a:cxn ang="0">
                <a:pos x="111" y="241"/>
              </a:cxn>
              <a:cxn ang="0">
                <a:pos x="114" y="252"/>
              </a:cxn>
              <a:cxn ang="0">
                <a:pos x="105" y="242"/>
              </a:cxn>
              <a:cxn ang="0">
                <a:pos x="101" y="237"/>
              </a:cxn>
              <a:cxn ang="0">
                <a:pos x="97" y="231"/>
              </a:cxn>
              <a:cxn ang="0">
                <a:pos x="98" y="221"/>
              </a:cxn>
              <a:cxn ang="0">
                <a:pos x="98" y="7"/>
              </a:cxn>
              <a:cxn ang="0">
                <a:pos x="103" y="28"/>
              </a:cxn>
              <a:cxn ang="0">
                <a:pos x="117" y="30"/>
              </a:cxn>
              <a:cxn ang="0">
                <a:pos x="139" y="39"/>
              </a:cxn>
              <a:cxn ang="0">
                <a:pos x="138" y="58"/>
              </a:cxn>
              <a:cxn ang="0">
                <a:pos x="142" y="71"/>
              </a:cxn>
              <a:cxn ang="0">
                <a:pos x="167" y="95"/>
              </a:cxn>
              <a:cxn ang="0">
                <a:pos x="201" y="115"/>
              </a:cxn>
              <a:cxn ang="0">
                <a:pos x="175" y="154"/>
              </a:cxn>
              <a:cxn ang="0">
                <a:pos x="174" y="195"/>
              </a:cxn>
              <a:cxn ang="0">
                <a:pos x="160" y="200"/>
              </a:cxn>
              <a:cxn ang="0">
                <a:pos x="149" y="209"/>
              </a:cxn>
              <a:cxn ang="0">
                <a:pos x="146" y="183"/>
              </a:cxn>
              <a:cxn ang="0">
                <a:pos x="137" y="166"/>
              </a:cxn>
              <a:cxn ang="0">
                <a:pos x="127" y="154"/>
              </a:cxn>
              <a:cxn ang="0">
                <a:pos x="124" y="148"/>
              </a:cxn>
              <a:cxn ang="0">
                <a:pos x="120" y="140"/>
              </a:cxn>
              <a:cxn ang="0">
                <a:pos x="120" y="135"/>
              </a:cxn>
              <a:cxn ang="0">
                <a:pos x="113" y="129"/>
              </a:cxn>
              <a:cxn ang="0">
                <a:pos x="111" y="126"/>
              </a:cxn>
              <a:cxn ang="0">
                <a:pos x="108" y="123"/>
              </a:cxn>
              <a:cxn ang="0">
                <a:pos x="109" y="116"/>
              </a:cxn>
              <a:cxn ang="0">
                <a:pos x="98" y="94"/>
              </a:cxn>
              <a:cxn ang="0">
                <a:pos x="87" y="83"/>
              </a:cxn>
              <a:cxn ang="0">
                <a:pos x="78" y="74"/>
              </a:cxn>
              <a:cxn ang="0">
                <a:pos x="74" y="70"/>
              </a:cxn>
              <a:cxn ang="0">
                <a:pos x="72" y="65"/>
              </a:cxn>
              <a:cxn ang="0">
                <a:pos x="65" y="58"/>
              </a:cxn>
              <a:cxn ang="0">
                <a:pos x="42" y="38"/>
              </a:cxn>
              <a:cxn ang="0">
                <a:pos x="40" y="36"/>
              </a:cxn>
              <a:cxn ang="0">
                <a:pos x="73" y="27"/>
              </a:cxn>
              <a:cxn ang="0">
                <a:pos x="81" y="22"/>
              </a:cxn>
              <a:cxn ang="0">
                <a:pos x="75" y="0"/>
              </a:cxn>
              <a:cxn ang="0">
                <a:pos x="98" y="7"/>
              </a:cxn>
            </a:cxnLst>
            <a:rect l="0" t="0" r="r" b="b"/>
            <a:pathLst>
              <a:path w="201" h="252">
                <a:moveTo>
                  <a:pt x="5" y="110"/>
                </a:moveTo>
                <a:cubicBezTo>
                  <a:pt x="4" y="114"/>
                  <a:pt x="5" y="117"/>
                  <a:pt x="3" y="121"/>
                </a:cubicBezTo>
                <a:cubicBezTo>
                  <a:pt x="2" y="123"/>
                  <a:pt x="1" y="123"/>
                  <a:pt x="0" y="125"/>
                </a:cubicBezTo>
                <a:cubicBezTo>
                  <a:pt x="2" y="126"/>
                  <a:pt x="2" y="128"/>
                  <a:pt x="3" y="130"/>
                </a:cubicBezTo>
                <a:cubicBezTo>
                  <a:pt x="5" y="133"/>
                  <a:pt x="7" y="134"/>
                  <a:pt x="8" y="137"/>
                </a:cubicBezTo>
                <a:cubicBezTo>
                  <a:pt x="10" y="142"/>
                  <a:pt x="13" y="144"/>
                  <a:pt x="15" y="149"/>
                </a:cubicBezTo>
                <a:cubicBezTo>
                  <a:pt x="16" y="151"/>
                  <a:pt x="16" y="152"/>
                  <a:pt x="17" y="153"/>
                </a:cubicBezTo>
                <a:cubicBezTo>
                  <a:pt x="19" y="156"/>
                  <a:pt x="22" y="156"/>
                  <a:pt x="26" y="158"/>
                </a:cubicBezTo>
                <a:cubicBezTo>
                  <a:pt x="29" y="159"/>
                  <a:pt x="31" y="161"/>
                  <a:pt x="36" y="161"/>
                </a:cubicBezTo>
                <a:cubicBezTo>
                  <a:pt x="37" y="161"/>
                  <a:pt x="38" y="161"/>
                  <a:pt x="39" y="161"/>
                </a:cubicBezTo>
                <a:cubicBezTo>
                  <a:pt x="39" y="155"/>
                  <a:pt x="39" y="155"/>
                  <a:pt x="39" y="155"/>
                </a:cubicBezTo>
                <a:cubicBezTo>
                  <a:pt x="38" y="152"/>
                  <a:pt x="38" y="152"/>
                  <a:pt x="38" y="152"/>
                </a:cubicBezTo>
                <a:cubicBezTo>
                  <a:pt x="39" y="151"/>
                  <a:pt x="39" y="151"/>
                  <a:pt x="39" y="151"/>
                </a:cubicBezTo>
                <a:cubicBezTo>
                  <a:pt x="40" y="152"/>
                  <a:pt x="41" y="153"/>
                  <a:pt x="43" y="153"/>
                </a:cubicBezTo>
                <a:cubicBezTo>
                  <a:pt x="43" y="153"/>
                  <a:pt x="43" y="153"/>
                  <a:pt x="44" y="153"/>
                </a:cubicBezTo>
                <a:cubicBezTo>
                  <a:pt x="44" y="150"/>
                  <a:pt x="42" y="148"/>
                  <a:pt x="40" y="146"/>
                </a:cubicBezTo>
                <a:cubicBezTo>
                  <a:pt x="38" y="145"/>
                  <a:pt x="36" y="145"/>
                  <a:pt x="36" y="144"/>
                </a:cubicBezTo>
                <a:cubicBezTo>
                  <a:pt x="35" y="142"/>
                  <a:pt x="34" y="141"/>
                  <a:pt x="34" y="140"/>
                </a:cubicBezTo>
                <a:cubicBezTo>
                  <a:pt x="32" y="138"/>
                  <a:pt x="30" y="137"/>
                  <a:pt x="29" y="133"/>
                </a:cubicBezTo>
                <a:cubicBezTo>
                  <a:pt x="29" y="130"/>
                  <a:pt x="29" y="128"/>
                  <a:pt x="28" y="126"/>
                </a:cubicBezTo>
                <a:cubicBezTo>
                  <a:pt x="26" y="123"/>
                  <a:pt x="24" y="121"/>
                  <a:pt x="22" y="117"/>
                </a:cubicBezTo>
                <a:cubicBezTo>
                  <a:pt x="22" y="116"/>
                  <a:pt x="21" y="116"/>
                  <a:pt x="21" y="115"/>
                </a:cubicBezTo>
                <a:cubicBezTo>
                  <a:pt x="21" y="110"/>
                  <a:pt x="21" y="110"/>
                  <a:pt x="21" y="110"/>
                </a:cubicBezTo>
                <a:cubicBezTo>
                  <a:pt x="21" y="109"/>
                  <a:pt x="20" y="108"/>
                  <a:pt x="18" y="108"/>
                </a:cubicBezTo>
                <a:cubicBezTo>
                  <a:pt x="13" y="108"/>
                  <a:pt x="10" y="110"/>
                  <a:pt x="5" y="110"/>
                </a:cubicBezTo>
                <a:close/>
                <a:moveTo>
                  <a:pt x="86" y="204"/>
                </a:moveTo>
                <a:cubicBezTo>
                  <a:pt x="85" y="204"/>
                  <a:pt x="85" y="203"/>
                  <a:pt x="85" y="203"/>
                </a:cubicBezTo>
                <a:cubicBezTo>
                  <a:pt x="83" y="203"/>
                  <a:pt x="83" y="203"/>
                  <a:pt x="83" y="203"/>
                </a:cubicBezTo>
                <a:cubicBezTo>
                  <a:pt x="83" y="204"/>
                  <a:pt x="83" y="205"/>
                  <a:pt x="83" y="206"/>
                </a:cubicBezTo>
                <a:cubicBezTo>
                  <a:pt x="83" y="209"/>
                  <a:pt x="86" y="210"/>
                  <a:pt x="86" y="213"/>
                </a:cubicBezTo>
                <a:cubicBezTo>
                  <a:pt x="86" y="223"/>
                  <a:pt x="86" y="223"/>
                  <a:pt x="86" y="223"/>
                </a:cubicBezTo>
                <a:cubicBezTo>
                  <a:pt x="86" y="224"/>
                  <a:pt x="86" y="225"/>
                  <a:pt x="87" y="225"/>
                </a:cubicBezTo>
                <a:cubicBezTo>
                  <a:pt x="90" y="225"/>
                  <a:pt x="91" y="222"/>
                  <a:pt x="93" y="221"/>
                </a:cubicBezTo>
                <a:cubicBezTo>
                  <a:pt x="95" y="220"/>
                  <a:pt x="98" y="219"/>
                  <a:pt x="98" y="216"/>
                </a:cubicBezTo>
                <a:cubicBezTo>
                  <a:pt x="98" y="213"/>
                  <a:pt x="95" y="212"/>
                  <a:pt x="92" y="210"/>
                </a:cubicBezTo>
                <a:cubicBezTo>
                  <a:pt x="91" y="209"/>
                  <a:pt x="90" y="209"/>
                  <a:pt x="89" y="208"/>
                </a:cubicBezTo>
                <a:cubicBezTo>
                  <a:pt x="88" y="206"/>
                  <a:pt x="88" y="204"/>
                  <a:pt x="86" y="204"/>
                </a:cubicBezTo>
                <a:close/>
                <a:moveTo>
                  <a:pt x="100" y="221"/>
                </a:moveTo>
                <a:cubicBezTo>
                  <a:pt x="104" y="221"/>
                  <a:pt x="105" y="225"/>
                  <a:pt x="107" y="229"/>
                </a:cubicBezTo>
                <a:cubicBezTo>
                  <a:pt x="110" y="233"/>
                  <a:pt x="114" y="234"/>
                  <a:pt x="114" y="239"/>
                </a:cubicBezTo>
                <a:cubicBezTo>
                  <a:pt x="114" y="240"/>
                  <a:pt x="114" y="240"/>
                  <a:pt x="114" y="241"/>
                </a:cubicBezTo>
                <a:cubicBezTo>
                  <a:pt x="113" y="241"/>
                  <a:pt x="112" y="241"/>
                  <a:pt x="111" y="241"/>
                </a:cubicBezTo>
                <a:cubicBezTo>
                  <a:pt x="111" y="243"/>
                  <a:pt x="111" y="243"/>
                  <a:pt x="111" y="243"/>
                </a:cubicBezTo>
                <a:cubicBezTo>
                  <a:pt x="112" y="246"/>
                  <a:pt x="114" y="248"/>
                  <a:pt x="114" y="252"/>
                </a:cubicBezTo>
                <a:cubicBezTo>
                  <a:pt x="113" y="252"/>
                  <a:pt x="113" y="252"/>
                  <a:pt x="113" y="252"/>
                </a:cubicBezTo>
                <a:cubicBezTo>
                  <a:pt x="109" y="249"/>
                  <a:pt x="107" y="246"/>
                  <a:pt x="105" y="242"/>
                </a:cubicBezTo>
                <a:cubicBezTo>
                  <a:pt x="105" y="240"/>
                  <a:pt x="105" y="239"/>
                  <a:pt x="104" y="238"/>
                </a:cubicBezTo>
                <a:cubicBezTo>
                  <a:pt x="103" y="238"/>
                  <a:pt x="102" y="238"/>
                  <a:pt x="101" y="237"/>
                </a:cubicBezTo>
                <a:cubicBezTo>
                  <a:pt x="100" y="236"/>
                  <a:pt x="100" y="234"/>
                  <a:pt x="99" y="233"/>
                </a:cubicBezTo>
                <a:cubicBezTo>
                  <a:pt x="98" y="232"/>
                  <a:pt x="97" y="232"/>
                  <a:pt x="97" y="231"/>
                </a:cubicBezTo>
                <a:cubicBezTo>
                  <a:pt x="97" y="230"/>
                  <a:pt x="98" y="229"/>
                  <a:pt x="98" y="228"/>
                </a:cubicBezTo>
                <a:cubicBezTo>
                  <a:pt x="98" y="225"/>
                  <a:pt x="98" y="224"/>
                  <a:pt x="98" y="221"/>
                </a:cubicBezTo>
                <a:cubicBezTo>
                  <a:pt x="98" y="221"/>
                  <a:pt x="99" y="221"/>
                  <a:pt x="100" y="221"/>
                </a:cubicBezTo>
                <a:close/>
                <a:moveTo>
                  <a:pt x="98" y="7"/>
                </a:moveTo>
                <a:cubicBezTo>
                  <a:pt x="99" y="11"/>
                  <a:pt x="100" y="13"/>
                  <a:pt x="100" y="17"/>
                </a:cubicBezTo>
                <a:cubicBezTo>
                  <a:pt x="100" y="22"/>
                  <a:pt x="99" y="25"/>
                  <a:pt x="103" y="28"/>
                </a:cubicBezTo>
                <a:cubicBezTo>
                  <a:pt x="105" y="30"/>
                  <a:pt x="108" y="30"/>
                  <a:pt x="111" y="30"/>
                </a:cubicBezTo>
                <a:cubicBezTo>
                  <a:pt x="117" y="30"/>
                  <a:pt x="117" y="30"/>
                  <a:pt x="117" y="30"/>
                </a:cubicBezTo>
                <a:cubicBezTo>
                  <a:pt x="123" y="30"/>
                  <a:pt x="127" y="31"/>
                  <a:pt x="132" y="34"/>
                </a:cubicBezTo>
                <a:cubicBezTo>
                  <a:pt x="135" y="36"/>
                  <a:pt x="136" y="38"/>
                  <a:pt x="139" y="39"/>
                </a:cubicBezTo>
                <a:cubicBezTo>
                  <a:pt x="141" y="41"/>
                  <a:pt x="143" y="42"/>
                  <a:pt x="143" y="44"/>
                </a:cubicBezTo>
                <a:cubicBezTo>
                  <a:pt x="143" y="50"/>
                  <a:pt x="138" y="52"/>
                  <a:pt x="138" y="58"/>
                </a:cubicBezTo>
                <a:cubicBezTo>
                  <a:pt x="138" y="64"/>
                  <a:pt x="138" y="64"/>
                  <a:pt x="138" y="64"/>
                </a:cubicBezTo>
                <a:cubicBezTo>
                  <a:pt x="138" y="67"/>
                  <a:pt x="140" y="69"/>
                  <a:pt x="142" y="71"/>
                </a:cubicBezTo>
                <a:cubicBezTo>
                  <a:pt x="146" y="75"/>
                  <a:pt x="149" y="77"/>
                  <a:pt x="153" y="81"/>
                </a:cubicBezTo>
                <a:cubicBezTo>
                  <a:pt x="158" y="86"/>
                  <a:pt x="160" y="91"/>
                  <a:pt x="167" y="95"/>
                </a:cubicBezTo>
                <a:cubicBezTo>
                  <a:pt x="179" y="104"/>
                  <a:pt x="186" y="110"/>
                  <a:pt x="201" y="115"/>
                </a:cubicBezTo>
                <a:cubicBezTo>
                  <a:pt x="201" y="115"/>
                  <a:pt x="201" y="115"/>
                  <a:pt x="201" y="115"/>
                </a:cubicBezTo>
                <a:cubicBezTo>
                  <a:pt x="196" y="121"/>
                  <a:pt x="192" y="125"/>
                  <a:pt x="188" y="133"/>
                </a:cubicBezTo>
                <a:cubicBezTo>
                  <a:pt x="184" y="141"/>
                  <a:pt x="179" y="145"/>
                  <a:pt x="175" y="154"/>
                </a:cubicBezTo>
                <a:cubicBezTo>
                  <a:pt x="172" y="162"/>
                  <a:pt x="172" y="167"/>
                  <a:pt x="172" y="175"/>
                </a:cubicBezTo>
                <a:cubicBezTo>
                  <a:pt x="172" y="183"/>
                  <a:pt x="172" y="188"/>
                  <a:pt x="174" y="195"/>
                </a:cubicBezTo>
                <a:cubicBezTo>
                  <a:pt x="174" y="195"/>
                  <a:pt x="174" y="195"/>
                  <a:pt x="174" y="195"/>
                </a:cubicBezTo>
                <a:cubicBezTo>
                  <a:pt x="169" y="197"/>
                  <a:pt x="165" y="198"/>
                  <a:pt x="160" y="200"/>
                </a:cubicBezTo>
                <a:cubicBezTo>
                  <a:pt x="154" y="202"/>
                  <a:pt x="150" y="203"/>
                  <a:pt x="149" y="209"/>
                </a:cubicBezTo>
                <a:cubicBezTo>
                  <a:pt x="149" y="209"/>
                  <a:pt x="149" y="209"/>
                  <a:pt x="149" y="209"/>
                </a:cubicBezTo>
                <a:cubicBezTo>
                  <a:pt x="147" y="207"/>
                  <a:pt x="146" y="204"/>
                  <a:pt x="146" y="200"/>
                </a:cubicBezTo>
                <a:cubicBezTo>
                  <a:pt x="146" y="183"/>
                  <a:pt x="146" y="183"/>
                  <a:pt x="146" y="183"/>
                </a:cubicBezTo>
                <a:cubicBezTo>
                  <a:pt x="146" y="179"/>
                  <a:pt x="144" y="177"/>
                  <a:pt x="142" y="174"/>
                </a:cubicBezTo>
                <a:cubicBezTo>
                  <a:pt x="141" y="171"/>
                  <a:pt x="140" y="167"/>
                  <a:pt x="137" y="166"/>
                </a:cubicBezTo>
                <a:cubicBezTo>
                  <a:pt x="134" y="163"/>
                  <a:pt x="132" y="161"/>
                  <a:pt x="130" y="157"/>
                </a:cubicBezTo>
                <a:cubicBezTo>
                  <a:pt x="129" y="156"/>
                  <a:pt x="129" y="155"/>
                  <a:pt x="127" y="154"/>
                </a:cubicBezTo>
                <a:cubicBezTo>
                  <a:pt x="125" y="153"/>
                  <a:pt x="124" y="152"/>
                  <a:pt x="124" y="150"/>
                </a:cubicBezTo>
                <a:cubicBezTo>
                  <a:pt x="124" y="148"/>
                  <a:pt x="124" y="148"/>
                  <a:pt x="124" y="148"/>
                </a:cubicBezTo>
                <a:cubicBezTo>
                  <a:pt x="124" y="146"/>
                  <a:pt x="123" y="145"/>
                  <a:pt x="122" y="143"/>
                </a:cubicBezTo>
                <a:cubicBezTo>
                  <a:pt x="122" y="142"/>
                  <a:pt x="121" y="140"/>
                  <a:pt x="120" y="140"/>
                </a:cubicBezTo>
                <a:cubicBezTo>
                  <a:pt x="119" y="139"/>
                  <a:pt x="120" y="139"/>
                  <a:pt x="120" y="139"/>
                </a:cubicBezTo>
                <a:cubicBezTo>
                  <a:pt x="120" y="135"/>
                  <a:pt x="120" y="135"/>
                  <a:pt x="120" y="135"/>
                </a:cubicBezTo>
                <a:cubicBezTo>
                  <a:pt x="120" y="133"/>
                  <a:pt x="118" y="133"/>
                  <a:pt x="117" y="132"/>
                </a:cubicBezTo>
                <a:cubicBezTo>
                  <a:pt x="115" y="131"/>
                  <a:pt x="114" y="129"/>
                  <a:pt x="113" y="129"/>
                </a:cubicBezTo>
                <a:cubicBezTo>
                  <a:pt x="112" y="129"/>
                  <a:pt x="112" y="130"/>
                  <a:pt x="111" y="130"/>
                </a:cubicBezTo>
                <a:cubicBezTo>
                  <a:pt x="111" y="130"/>
                  <a:pt x="111" y="126"/>
                  <a:pt x="111" y="126"/>
                </a:cubicBezTo>
                <a:cubicBezTo>
                  <a:pt x="111" y="125"/>
                  <a:pt x="111" y="124"/>
                  <a:pt x="110" y="123"/>
                </a:cubicBezTo>
                <a:cubicBezTo>
                  <a:pt x="110" y="122"/>
                  <a:pt x="109" y="123"/>
                  <a:pt x="108" y="123"/>
                </a:cubicBezTo>
                <a:cubicBezTo>
                  <a:pt x="108" y="123"/>
                  <a:pt x="108" y="120"/>
                  <a:pt x="108" y="119"/>
                </a:cubicBezTo>
                <a:cubicBezTo>
                  <a:pt x="108" y="118"/>
                  <a:pt x="109" y="117"/>
                  <a:pt x="109" y="116"/>
                </a:cubicBezTo>
                <a:cubicBezTo>
                  <a:pt x="109" y="114"/>
                  <a:pt x="107" y="112"/>
                  <a:pt x="106" y="110"/>
                </a:cubicBezTo>
                <a:cubicBezTo>
                  <a:pt x="104" y="103"/>
                  <a:pt x="102" y="100"/>
                  <a:pt x="98" y="94"/>
                </a:cubicBezTo>
                <a:cubicBezTo>
                  <a:pt x="94" y="91"/>
                  <a:pt x="92" y="89"/>
                  <a:pt x="89" y="85"/>
                </a:cubicBezTo>
                <a:cubicBezTo>
                  <a:pt x="88" y="84"/>
                  <a:pt x="88" y="84"/>
                  <a:pt x="87" y="83"/>
                </a:cubicBezTo>
                <a:cubicBezTo>
                  <a:pt x="85" y="80"/>
                  <a:pt x="84" y="79"/>
                  <a:pt x="81" y="77"/>
                </a:cubicBezTo>
                <a:cubicBezTo>
                  <a:pt x="79" y="76"/>
                  <a:pt x="79" y="75"/>
                  <a:pt x="78" y="74"/>
                </a:cubicBezTo>
                <a:cubicBezTo>
                  <a:pt x="77" y="73"/>
                  <a:pt x="77" y="72"/>
                  <a:pt x="76" y="71"/>
                </a:cubicBezTo>
                <a:cubicBezTo>
                  <a:pt x="75" y="71"/>
                  <a:pt x="74" y="71"/>
                  <a:pt x="74" y="70"/>
                </a:cubicBezTo>
                <a:cubicBezTo>
                  <a:pt x="74" y="67"/>
                  <a:pt x="74" y="67"/>
                  <a:pt x="74" y="67"/>
                </a:cubicBezTo>
                <a:cubicBezTo>
                  <a:pt x="74" y="66"/>
                  <a:pt x="73" y="66"/>
                  <a:pt x="72" y="65"/>
                </a:cubicBezTo>
                <a:cubicBezTo>
                  <a:pt x="70" y="62"/>
                  <a:pt x="70" y="62"/>
                  <a:pt x="70" y="62"/>
                </a:cubicBezTo>
                <a:cubicBezTo>
                  <a:pt x="68" y="60"/>
                  <a:pt x="67" y="59"/>
                  <a:pt x="65" y="58"/>
                </a:cubicBezTo>
                <a:cubicBezTo>
                  <a:pt x="60" y="54"/>
                  <a:pt x="57" y="52"/>
                  <a:pt x="53" y="48"/>
                </a:cubicBezTo>
                <a:cubicBezTo>
                  <a:pt x="49" y="44"/>
                  <a:pt x="47" y="41"/>
                  <a:pt x="42" y="38"/>
                </a:cubicBezTo>
                <a:cubicBezTo>
                  <a:pt x="42" y="37"/>
                  <a:pt x="41" y="37"/>
                  <a:pt x="40" y="36"/>
                </a:cubicBezTo>
                <a:cubicBezTo>
                  <a:pt x="40" y="36"/>
                  <a:pt x="40" y="36"/>
                  <a:pt x="40" y="36"/>
                </a:cubicBezTo>
                <a:cubicBezTo>
                  <a:pt x="48" y="32"/>
                  <a:pt x="50" y="26"/>
                  <a:pt x="59" y="26"/>
                </a:cubicBezTo>
                <a:cubicBezTo>
                  <a:pt x="64" y="26"/>
                  <a:pt x="67" y="27"/>
                  <a:pt x="73" y="27"/>
                </a:cubicBezTo>
                <a:cubicBezTo>
                  <a:pt x="76" y="27"/>
                  <a:pt x="78" y="27"/>
                  <a:pt x="81" y="26"/>
                </a:cubicBezTo>
                <a:cubicBezTo>
                  <a:pt x="81" y="25"/>
                  <a:pt x="81" y="24"/>
                  <a:pt x="81" y="22"/>
                </a:cubicBezTo>
                <a:cubicBezTo>
                  <a:pt x="81" y="15"/>
                  <a:pt x="75" y="12"/>
                  <a:pt x="75" y="5"/>
                </a:cubicBezTo>
                <a:cubicBezTo>
                  <a:pt x="75" y="0"/>
                  <a:pt x="75" y="0"/>
                  <a:pt x="75" y="0"/>
                </a:cubicBezTo>
                <a:cubicBezTo>
                  <a:pt x="79" y="4"/>
                  <a:pt x="82" y="9"/>
                  <a:pt x="88" y="9"/>
                </a:cubicBezTo>
                <a:cubicBezTo>
                  <a:pt x="91" y="9"/>
                  <a:pt x="94" y="6"/>
                  <a:pt x="98" y="7"/>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6" name="Freeform 38"/>
          <p:cNvSpPr>
            <a:spLocks noEditPoints="1"/>
          </p:cNvSpPr>
          <p:nvPr/>
        </p:nvSpPr>
        <p:spPr bwMode="auto">
          <a:xfrm>
            <a:off x="2111546" y="2235317"/>
            <a:ext cx="607592" cy="822585"/>
          </a:xfrm>
          <a:custGeom>
            <a:avLst/>
            <a:gdLst/>
            <a:ahLst/>
            <a:cxnLst>
              <a:cxn ang="0">
                <a:pos x="81" y="259"/>
              </a:cxn>
              <a:cxn ang="0">
                <a:pos x="83" y="268"/>
              </a:cxn>
              <a:cxn ang="0">
                <a:pos x="81" y="277"/>
              </a:cxn>
              <a:cxn ang="0">
                <a:pos x="88" y="274"/>
              </a:cxn>
              <a:cxn ang="0">
                <a:pos x="86" y="263"/>
              </a:cxn>
              <a:cxn ang="0">
                <a:pos x="7" y="165"/>
              </a:cxn>
              <a:cxn ang="0">
                <a:pos x="5" y="169"/>
              </a:cxn>
              <a:cxn ang="0">
                <a:pos x="9" y="174"/>
              </a:cxn>
              <a:cxn ang="0">
                <a:pos x="17" y="190"/>
              </a:cxn>
              <a:cxn ang="0">
                <a:pos x="22" y="194"/>
              </a:cxn>
              <a:cxn ang="0">
                <a:pos x="36" y="205"/>
              </a:cxn>
              <a:cxn ang="0">
                <a:pos x="42" y="217"/>
              </a:cxn>
              <a:cxn ang="0">
                <a:pos x="47" y="213"/>
              </a:cxn>
              <a:cxn ang="0">
                <a:pos x="51" y="194"/>
              </a:cxn>
              <a:cxn ang="0">
                <a:pos x="45" y="187"/>
              </a:cxn>
              <a:cxn ang="0">
                <a:pos x="35" y="177"/>
              </a:cxn>
              <a:cxn ang="0">
                <a:pos x="24" y="164"/>
              </a:cxn>
              <a:cxn ang="0">
                <a:pos x="18" y="162"/>
              </a:cxn>
              <a:cxn ang="0">
                <a:pos x="199" y="107"/>
              </a:cxn>
              <a:cxn ang="0">
                <a:pos x="197" y="117"/>
              </a:cxn>
              <a:cxn ang="0">
                <a:pos x="195" y="166"/>
              </a:cxn>
              <a:cxn ang="0">
                <a:pos x="189" y="178"/>
              </a:cxn>
              <a:cxn ang="0">
                <a:pos x="197" y="196"/>
              </a:cxn>
              <a:cxn ang="0">
                <a:pos x="189" y="206"/>
              </a:cxn>
              <a:cxn ang="0">
                <a:pos x="166" y="199"/>
              </a:cxn>
              <a:cxn ang="0">
                <a:pos x="172" y="221"/>
              </a:cxn>
              <a:cxn ang="0">
                <a:pos x="164" y="226"/>
              </a:cxn>
              <a:cxn ang="0">
                <a:pos x="131" y="235"/>
              </a:cxn>
              <a:cxn ang="0">
                <a:pos x="126" y="232"/>
              </a:cxn>
              <a:cxn ang="0">
                <a:pos x="124" y="226"/>
              </a:cxn>
              <a:cxn ang="0">
                <a:pos x="122" y="216"/>
              </a:cxn>
              <a:cxn ang="0">
                <a:pos x="119" y="208"/>
              </a:cxn>
              <a:cxn ang="0">
                <a:pos x="114" y="197"/>
              </a:cxn>
              <a:cxn ang="0">
                <a:pos x="108" y="177"/>
              </a:cxn>
              <a:cxn ang="0">
                <a:pos x="102" y="163"/>
              </a:cxn>
              <a:cxn ang="0">
                <a:pos x="97" y="149"/>
              </a:cxn>
              <a:cxn ang="0">
                <a:pos x="83" y="132"/>
              </a:cxn>
              <a:cxn ang="0">
                <a:pos x="76" y="129"/>
              </a:cxn>
              <a:cxn ang="0">
                <a:pos x="70" y="125"/>
              </a:cxn>
              <a:cxn ang="0">
                <a:pos x="64" y="120"/>
              </a:cxn>
              <a:cxn ang="0">
                <a:pos x="58" y="117"/>
              </a:cxn>
              <a:cxn ang="0">
                <a:pos x="61" y="103"/>
              </a:cxn>
              <a:cxn ang="0">
                <a:pos x="61" y="74"/>
              </a:cxn>
              <a:cxn ang="0">
                <a:pos x="51" y="37"/>
              </a:cxn>
              <a:cxn ang="0">
                <a:pos x="72" y="0"/>
              </a:cxn>
              <a:cxn ang="0">
                <a:pos x="74" y="4"/>
              </a:cxn>
              <a:cxn ang="0">
                <a:pos x="84" y="6"/>
              </a:cxn>
              <a:cxn ang="0">
                <a:pos x="91" y="11"/>
              </a:cxn>
              <a:cxn ang="0">
                <a:pos x="115" y="30"/>
              </a:cxn>
              <a:cxn ang="0">
                <a:pos x="138" y="45"/>
              </a:cxn>
              <a:cxn ang="0">
                <a:pos x="149" y="55"/>
              </a:cxn>
              <a:cxn ang="0">
                <a:pos x="167" y="67"/>
              </a:cxn>
              <a:cxn ang="0">
                <a:pos x="174" y="88"/>
              </a:cxn>
              <a:cxn ang="0">
                <a:pos x="176" y="91"/>
              </a:cxn>
              <a:cxn ang="0">
                <a:pos x="180" y="87"/>
              </a:cxn>
              <a:cxn ang="0">
                <a:pos x="181" y="94"/>
              </a:cxn>
              <a:cxn ang="0">
                <a:pos x="182" y="96"/>
              </a:cxn>
              <a:cxn ang="0">
                <a:pos x="188" y="87"/>
              </a:cxn>
              <a:cxn ang="0">
                <a:pos x="196" y="102"/>
              </a:cxn>
            </a:cxnLst>
            <a:rect l="0" t="0" r="r" b="b"/>
            <a:pathLst>
              <a:path w="205" h="277">
                <a:moveTo>
                  <a:pt x="83" y="259"/>
                </a:moveTo>
                <a:cubicBezTo>
                  <a:pt x="81" y="259"/>
                  <a:pt x="81" y="259"/>
                  <a:pt x="81" y="259"/>
                </a:cubicBezTo>
                <a:cubicBezTo>
                  <a:pt x="81" y="262"/>
                  <a:pt x="81" y="262"/>
                  <a:pt x="81" y="262"/>
                </a:cubicBezTo>
                <a:cubicBezTo>
                  <a:pt x="83" y="268"/>
                  <a:pt x="83" y="268"/>
                  <a:pt x="83" y="268"/>
                </a:cubicBezTo>
                <a:cubicBezTo>
                  <a:pt x="81" y="270"/>
                  <a:pt x="78" y="271"/>
                  <a:pt x="78" y="274"/>
                </a:cubicBezTo>
                <a:cubicBezTo>
                  <a:pt x="78" y="276"/>
                  <a:pt x="80" y="277"/>
                  <a:pt x="81" y="277"/>
                </a:cubicBezTo>
                <a:cubicBezTo>
                  <a:pt x="83" y="277"/>
                  <a:pt x="83" y="275"/>
                  <a:pt x="84" y="274"/>
                </a:cubicBezTo>
                <a:cubicBezTo>
                  <a:pt x="86" y="273"/>
                  <a:pt x="87" y="275"/>
                  <a:pt x="88" y="274"/>
                </a:cubicBezTo>
                <a:cubicBezTo>
                  <a:pt x="89" y="273"/>
                  <a:pt x="89" y="272"/>
                  <a:pt x="89" y="271"/>
                </a:cubicBezTo>
                <a:cubicBezTo>
                  <a:pt x="89" y="268"/>
                  <a:pt x="88" y="266"/>
                  <a:pt x="86" y="263"/>
                </a:cubicBezTo>
                <a:cubicBezTo>
                  <a:pt x="85" y="262"/>
                  <a:pt x="84" y="260"/>
                  <a:pt x="83" y="259"/>
                </a:cubicBezTo>
                <a:close/>
                <a:moveTo>
                  <a:pt x="7" y="165"/>
                </a:moveTo>
                <a:cubicBezTo>
                  <a:pt x="4" y="165"/>
                  <a:pt x="0" y="163"/>
                  <a:pt x="0" y="166"/>
                </a:cubicBezTo>
                <a:cubicBezTo>
                  <a:pt x="0" y="168"/>
                  <a:pt x="4" y="167"/>
                  <a:pt x="5" y="169"/>
                </a:cubicBezTo>
                <a:cubicBezTo>
                  <a:pt x="6" y="171"/>
                  <a:pt x="6" y="172"/>
                  <a:pt x="7" y="173"/>
                </a:cubicBezTo>
                <a:cubicBezTo>
                  <a:pt x="7" y="174"/>
                  <a:pt x="8" y="174"/>
                  <a:pt x="9" y="174"/>
                </a:cubicBezTo>
                <a:cubicBezTo>
                  <a:pt x="11" y="175"/>
                  <a:pt x="12" y="177"/>
                  <a:pt x="13" y="179"/>
                </a:cubicBezTo>
                <a:cubicBezTo>
                  <a:pt x="14" y="183"/>
                  <a:pt x="15" y="186"/>
                  <a:pt x="17" y="190"/>
                </a:cubicBezTo>
                <a:cubicBezTo>
                  <a:pt x="18" y="192"/>
                  <a:pt x="19" y="193"/>
                  <a:pt x="19" y="195"/>
                </a:cubicBezTo>
                <a:cubicBezTo>
                  <a:pt x="20" y="195"/>
                  <a:pt x="21" y="194"/>
                  <a:pt x="22" y="194"/>
                </a:cubicBezTo>
                <a:cubicBezTo>
                  <a:pt x="25" y="194"/>
                  <a:pt x="26" y="197"/>
                  <a:pt x="29" y="198"/>
                </a:cubicBezTo>
                <a:cubicBezTo>
                  <a:pt x="32" y="201"/>
                  <a:pt x="35" y="202"/>
                  <a:pt x="36" y="205"/>
                </a:cubicBezTo>
                <a:cubicBezTo>
                  <a:pt x="37" y="209"/>
                  <a:pt x="35" y="213"/>
                  <a:pt x="38" y="216"/>
                </a:cubicBezTo>
                <a:cubicBezTo>
                  <a:pt x="39" y="218"/>
                  <a:pt x="40" y="217"/>
                  <a:pt x="42" y="217"/>
                </a:cubicBezTo>
                <a:cubicBezTo>
                  <a:pt x="43" y="217"/>
                  <a:pt x="44" y="217"/>
                  <a:pt x="45" y="217"/>
                </a:cubicBezTo>
                <a:cubicBezTo>
                  <a:pt x="47" y="217"/>
                  <a:pt x="47" y="215"/>
                  <a:pt x="47" y="213"/>
                </a:cubicBezTo>
                <a:cubicBezTo>
                  <a:pt x="48" y="210"/>
                  <a:pt x="49" y="209"/>
                  <a:pt x="49" y="206"/>
                </a:cubicBezTo>
                <a:cubicBezTo>
                  <a:pt x="51" y="201"/>
                  <a:pt x="51" y="198"/>
                  <a:pt x="51" y="194"/>
                </a:cubicBezTo>
                <a:cubicBezTo>
                  <a:pt x="51" y="192"/>
                  <a:pt x="51" y="190"/>
                  <a:pt x="50" y="189"/>
                </a:cubicBezTo>
                <a:cubicBezTo>
                  <a:pt x="49" y="187"/>
                  <a:pt x="47" y="188"/>
                  <a:pt x="45" y="187"/>
                </a:cubicBezTo>
                <a:cubicBezTo>
                  <a:pt x="43" y="185"/>
                  <a:pt x="43" y="183"/>
                  <a:pt x="41" y="181"/>
                </a:cubicBezTo>
                <a:cubicBezTo>
                  <a:pt x="39" y="179"/>
                  <a:pt x="37" y="179"/>
                  <a:pt x="35" y="177"/>
                </a:cubicBezTo>
                <a:cubicBezTo>
                  <a:pt x="32" y="174"/>
                  <a:pt x="31" y="172"/>
                  <a:pt x="29" y="168"/>
                </a:cubicBezTo>
                <a:cubicBezTo>
                  <a:pt x="28" y="166"/>
                  <a:pt x="25" y="166"/>
                  <a:pt x="24" y="164"/>
                </a:cubicBezTo>
                <a:cubicBezTo>
                  <a:pt x="23" y="162"/>
                  <a:pt x="22" y="160"/>
                  <a:pt x="20" y="160"/>
                </a:cubicBezTo>
                <a:cubicBezTo>
                  <a:pt x="19" y="160"/>
                  <a:pt x="19" y="161"/>
                  <a:pt x="18" y="162"/>
                </a:cubicBezTo>
                <a:cubicBezTo>
                  <a:pt x="14" y="163"/>
                  <a:pt x="12" y="165"/>
                  <a:pt x="7" y="165"/>
                </a:cubicBezTo>
                <a:close/>
                <a:moveTo>
                  <a:pt x="199" y="107"/>
                </a:moveTo>
                <a:cubicBezTo>
                  <a:pt x="199" y="107"/>
                  <a:pt x="198" y="108"/>
                  <a:pt x="198" y="108"/>
                </a:cubicBezTo>
                <a:cubicBezTo>
                  <a:pt x="198" y="112"/>
                  <a:pt x="197" y="114"/>
                  <a:pt x="197" y="117"/>
                </a:cubicBezTo>
                <a:cubicBezTo>
                  <a:pt x="197" y="130"/>
                  <a:pt x="205" y="136"/>
                  <a:pt x="205" y="148"/>
                </a:cubicBezTo>
                <a:cubicBezTo>
                  <a:pt x="205" y="156"/>
                  <a:pt x="201" y="161"/>
                  <a:pt x="195" y="166"/>
                </a:cubicBezTo>
                <a:cubicBezTo>
                  <a:pt x="191" y="170"/>
                  <a:pt x="186" y="171"/>
                  <a:pt x="186" y="176"/>
                </a:cubicBezTo>
                <a:cubicBezTo>
                  <a:pt x="186" y="177"/>
                  <a:pt x="187" y="178"/>
                  <a:pt x="189" y="178"/>
                </a:cubicBezTo>
                <a:cubicBezTo>
                  <a:pt x="192" y="180"/>
                  <a:pt x="194" y="181"/>
                  <a:pt x="196" y="184"/>
                </a:cubicBezTo>
                <a:cubicBezTo>
                  <a:pt x="198" y="188"/>
                  <a:pt x="197" y="191"/>
                  <a:pt x="197" y="196"/>
                </a:cubicBezTo>
                <a:cubicBezTo>
                  <a:pt x="197" y="201"/>
                  <a:pt x="194" y="205"/>
                  <a:pt x="189" y="206"/>
                </a:cubicBezTo>
                <a:cubicBezTo>
                  <a:pt x="189" y="206"/>
                  <a:pt x="189" y="206"/>
                  <a:pt x="189" y="206"/>
                </a:cubicBezTo>
                <a:cubicBezTo>
                  <a:pt x="185" y="205"/>
                  <a:pt x="182" y="208"/>
                  <a:pt x="179" y="208"/>
                </a:cubicBezTo>
                <a:cubicBezTo>
                  <a:pt x="173" y="208"/>
                  <a:pt x="170" y="203"/>
                  <a:pt x="166" y="199"/>
                </a:cubicBezTo>
                <a:cubicBezTo>
                  <a:pt x="166" y="204"/>
                  <a:pt x="166" y="204"/>
                  <a:pt x="166" y="204"/>
                </a:cubicBezTo>
                <a:cubicBezTo>
                  <a:pt x="166" y="211"/>
                  <a:pt x="172" y="214"/>
                  <a:pt x="172" y="221"/>
                </a:cubicBezTo>
                <a:cubicBezTo>
                  <a:pt x="172" y="223"/>
                  <a:pt x="172" y="224"/>
                  <a:pt x="172" y="225"/>
                </a:cubicBezTo>
                <a:cubicBezTo>
                  <a:pt x="169" y="226"/>
                  <a:pt x="167" y="226"/>
                  <a:pt x="164" y="226"/>
                </a:cubicBezTo>
                <a:cubicBezTo>
                  <a:pt x="158" y="226"/>
                  <a:pt x="155" y="225"/>
                  <a:pt x="150" y="225"/>
                </a:cubicBezTo>
                <a:cubicBezTo>
                  <a:pt x="141" y="225"/>
                  <a:pt x="139" y="231"/>
                  <a:pt x="131" y="235"/>
                </a:cubicBezTo>
                <a:cubicBezTo>
                  <a:pt x="131" y="235"/>
                  <a:pt x="131" y="235"/>
                  <a:pt x="131" y="235"/>
                </a:cubicBezTo>
                <a:cubicBezTo>
                  <a:pt x="129" y="234"/>
                  <a:pt x="128" y="234"/>
                  <a:pt x="126" y="232"/>
                </a:cubicBezTo>
                <a:cubicBezTo>
                  <a:pt x="125" y="231"/>
                  <a:pt x="123" y="230"/>
                  <a:pt x="123" y="229"/>
                </a:cubicBezTo>
                <a:cubicBezTo>
                  <a:pt x="123" y="228"/>
                  <a:pt x="124" y="227"/>
                  <a:pt x="124" y="226"/>
                </a:cubicBezTo>
                <a:cubicBezTo>
                  <a:pt x="124" y="224"/>
                  <a:pt x="122" y="223"/>
                  <a:pt x="122" y="220"/>
                </a:cubicBezTo>
                <a:cubicBezTo>
                  <a:pt x="122" y="216"/>
                  <a:pt x="122" y="216"/>
                  <a:pt x="122" y="216"/>
                </a:cubicBezTo>
                <a:cubicBezTo>
                  <a:pt x="122" y="214"/>
                  <a:pt x="121" y="214"/>
                  <a:pt x="119" y="214"/>
                </a:cubicBezTo>
                <a:cubicBezTo>
                  <a:pt x="118" y="214"/>
                  <a:pt x="119" y="209"/>
                  <a:pt x="119" y="208"/>
                </a:cubicBezTo>
                <a:cubicBezTo>
                  <a:pt x="119" y="205"/>
                  <a:pt x="117" y="202"/>
                  <a:pt x="114" y="200"/>
                </a:cubicBezTo>
                <a:cubicBezTo>
                  <a:pt x="114" y="197"/>
                  <a:pt x="114" y="197"/>
                  <a:pt x="114" y="197"/>
                </a:cubicBezTo>
                <a:cubicBezTo>
                  <a:pt x="114" y="194"/>
                  <a:pt x="113" y="193"/>
                  <a:pt x="112" y="190"/>
                </a:cubicBezTo>
                <a:cubicBezTo>
                  <a:pt x="110" y="185"/>
                  <a:pt x="110" y="182"/>
                  <a:pt x="108" y="177"/>
                </a:cubicBezTo>
                <a:cubicBezTo>
                  <a:pt x="107" y="174"/>
                  <a:pt x="107" y="172"/>
                  <a:pt x="106" y="169"/>
                </a:cubicBezTo>
                <a:cubicBezTo>
                  <a:pt x="105" y="166"/>
                  <a:pt x="103" y="165"/>
                  <a:pt x="102" y="163"/>
                </a:cubicBezTo>
                <a:cubicBezTo>
                  <a:pt x="102" y="162"/>
                  <a:pt x="101" y="161"/>
                  <a:pt x="101" y="160"/>
                </a:cubicBezTo>
                <a:cubicBezTo>
                  <a:pt x="100" y="155"/>
                  <a:pt x="100" y="152"/>
                  <a:pt x="97" y="149"/>
                </a:cubicBezTo>
                <a:cubicBezTo>
                  <a:pt x="93" y="145"/>
                  <a:pt x="93" y="141"/>
                  <a:pt x="90" y="136"/>
                </a:cubicBezTo>
                <a:cubicBezTo>
                  <a:pt x="88" y="134"/>
                  <a:pt x="86" y="133"/>
                  <a:pt x="83" y="132"/>
                </a:cubicBezTo>
                <a:cubicBezTo>
                  <a:pt x="82" y="131"/>
                  <a:pt x="81" y="131"/>
                  <a:pt x="79" y="130"/>
                </a:cubicBezTo>
                <a:cubicBezTo>
                  <a:pt x="78" y="130"/>
                  <a:pt x="76" y="130"/>
                  <a:pt x="76" y="129"/>
                </a:cubicBezTo>
                <a:cubicBezTo>
                  <a:pt x="76" y="127"/>
                  <a:pt x="75" y="128"/>
                  <a:pt x="73" y="128"/>
                </a:cubicBezTo>
                <a:cubicBezTo>
                  <a:pt x="71" y="128"/>
                  <a:pt x="71" y="127"/>
                  <a:pt x="70" y="125"/>
                </a:cubicBezTo>
                <a:cubicBezTo>
                  <a:pt x="70" y="124"/>
                  <a:pt x="69" y="124"/>
                  <a:pt x="68" y="123"/>
                </a:cubicBezTo>
                <a:cubicBezTo>
                  <a:pt x="66" y="122"/>
                  <a:pt x="66" y="121"/>
                  <a:pt x="64" y="120"/>
                </a:cubicBezTo>
                <a:cubicBezTo>
                  <a:pt x="62" y="119"/>
                  <a:pt x="60" y="118"/>
                  <a:pt x="58" y="117"/>
                </a:cubicBezTo>
                <a:cubicBezTo>
                  <a:pt x="58" y="117"/>
                  <a:pt x="58" y="117"/>
                  <a:pt x="58" y="117"/>
                </a:cubicBezTo>
                <a:cubicBezTo>
                  <a:pt x="58" y="115"/>
                  <a:pt x="59" y="115"/>
                  <a:pt x="60" y="113"/>
                </a:cubicBezTo>
                <a:cubicBezTo>
                  <a:pt x="60" y="109"/>
                  <a:pt x="60" y="107"/>
                  <a:pt x="61" y="103"/>
                </a:cubicBezTo>
                <a:cubicBezTo>
                  <a:pt x="62" y="99"/>
                  <a:pt x="63" y="97"/>
                  <a:pt x="63" y="93"/>
                </a:cubicBezTo>
                <a:cubicBezTo>
                  <a:pt x="63" y="86"/>
                  <a:pt x="62" y="81"/>
                  <a:pt x="61" y="74"/>
                </a:cubicBezTo>
                <a:cubicBezTo>
                  <a:pt x="61" y="69"/>
                  <a:pt x="61" y="69"/>
                  <a:pt x="61" y="69"/>
                </a:cubicBezTo>
                <a:cubicBezTo>
                  <a:pt x="51" y="37"/>
                  <a:pt x="51" y="37"/>
                  <a:pt x="51" y="37"/>
                </a:cubicBezTo>
                <a:cubicBezTo>
                  <a:pt x="52" y="29"/>
                  <a:pt x="57" y="26"/>
                  <a:pt x="60" y="18"/>
                </a:cubicBezTo>
                <a:cubicBezTo>
                  <a:pt x="64" y="10"/>
                  <a:pt x="64" y="4"/>
                  <a:pt x="72" y="0"/>
                </a:cubicBezTo>
                <a:cubicBezTo>
                  <a:pt x="72" y="0"/>
                  <a:pt x="72" y="0"/>
                  <a:pt x="72" y="0"/>
                </a:cubicBezTo>
                <a:cubicBezTo>
                  <a:pt x="73" y="1"/>
                  <a:pt x="73" y="3"/>
                  <a:pt x="74" y="4"/>
                </a:cubicBezTo>
                <a:cubicBezTo>
                  <a:pt x="75" y="5"/>
                  <a:pt x="76" y="5"/>
                  <a:pt x="77" y="6"/>
                </a:cubicBezTo>
                <a:cubicBezTo>
                  <a:pt x="84" y="6"/>
                  <a:pt x="84" y="6"/>
                  <a:pt x="84" y="6"/>
                </a:cubicBezTo>
                <a:cubicBezTo>
                  <a:pt x="85" y="7"/>
                  <a:pt x="85" y="8"/>
                  <a:pt x="86" y="9"/>
                </a:cubicBezTo>
                <a:cubicBezTo>
                  <a:pt x="88" y="11"/>
                  <a:pt x="89" y="10"/>
                  <a:pt x="91" y="11"/>
                </a:cubicBezTo>
                <a:cubicBezTo>
                  <a:pt x="92" y="12"/>
                  <a:pt x="98" y="15"/>
                  <a:pt x="98" y="15"/>
                </a:cubicBezTo>
                <a:cubicBezTo>
                  <a:pt x="99" y="24"/>
                  <a:pt x="107" y="27"/>
                  <a:pt x="115" y="30"/>
                </a:cubicBezTo>
                <a:cubicBezTo>
                  <a:pt x="123" y="33"/>
                  <a:pt x="127" y="36"/>
                  <a:pt x="133" y="41"/>
                </a:cubicBezTo>
                <a:cubicBezTo>
                  <a:pt x="135" y="42"/>
                  <a:pt x="136" y="44"/>
                  <a:pt x="138" y="45"/>
                </a:cubicBezTo>
                <a:cubicBezTo>
                  <a:pt x="140" y="46"/>
                  <a:pt x="142" y="47"/>
                  <a:pt x="144" y="48"/>
                </a:cubicBezTo>
                <a:cubicBezTo>
                  <a:pt x="147" y="50"/>
                  <a:pt x="146" y="53"/>
                  <a:pt x="149" y="55"/>
                </a:cubicBezTo>
                <a:cubicBezTo>
                  <a:pt x="153" y="57"/>
                  <a:pt x="156" y="57"/>
                  <a:pt x="159" y="60"/>
                </a:cubicBezTo>
                <a:cubicBezTo>
                  <a:pt x="162" y="62"/>
                  <a:pt x="164" y="64"/>
                  <a:pt x="167" y="67"/>
                </a:cubicBezTo>
                <a:cubicBezTo>
                  <a:pt x="172" y="71"/>
                  <a:pt x="176" y="73"/>
                  <a:pt x="176" y="78"/>
                </a:cubicBezTo>
                <a:cubicBezTo>
                  <a:pt x="176" y="82"/>
                  <a:pt x="174" y="84"/>
                  <a:pt x="174" y="88"/>
                </a:cubicBezTo>
                <a:cubicBezTo>
                  <a:pt x="174" y="89"/>
                  <a:pt x="175" y="90"/>
                  <a:pt x="176" y="91"/>
                </a:cubicBezTo>
                <a:cubicBezTo>
                  <a:pt x="176" y="92"/>
                  <a:pt x="176" y="92"/>
                  <a:pt x="176" y="91"/>
                </a:cubicBezTo>
                <a:cubicBezTo>
                  <a:pt x="178" y="90"/>
                  <a:pt x="178" y="88"/>
                  <a:pt x="180" y="87"/>
                </a:cubicBezTo>
                <a:cubicBezTo>
                  <a:pt x="180" y="87"/>
                  <a:pt x="180" y="87"/>
                  <a:pt x="180" y="87"/>
                </a:cubicBezTo>
                <a:cubicBezTo>
                  <a:pt x="181" y="88"/>
                  <a:pt x="181" y="88"/>
                  <a:pt x="181" y="88"/>
                </a:cubicBezTo>
                <a:cubicBezTo>
                  <a:pt x="181" y="94"/>
                  <a:pt x="181" y="94"/>
                  <a:pt x="181" y="94"/>
                </a:cubicBezTo>
                <a:cubicBezTo>
                  <a:pt x="181" y="95"/>
                  <a:pt x="181" y="96"/>
                  <a:pt x="182" y="96"/>
                </a:cubicBezTo>
                <a:cubicBezTo>
                  <a:pt x="182" y="96"/>
                  <a:pt x="182" y="96"/>
                  <a:pt x="182" y="96"/>
                </a:cubicBezTo>
                <a:cubicBezTo>
                  <a:pt x="185" y="93"/>
                  <a:pt x="184" y="89"/>
                  <a:pt x="188" y="87"/>
                </a:cubicBezTo>
                <a:cubicBezTo>
                  <a:pt x="188" y="86"/>
                  <a:pt x="188" y="86"/>
                  <a:pt x="188" y="87"/>
                </a:cubicBezTo>
                <a:cubicBezTo>
                  <a:pt x="190" y="89"/>
                  <a:pt x="191" y="90"/>
                  <a:pt x="193" y="92"/>
                </a:cubicBezTo>
                <a:cubicBezTo>
                  <a:pt x="195" y="95"/>
                  <a:pt x="195" y="98"/>
                  <a:pt x="196" y="102"/>
                </a:cubicBezTo>
                <a:cubicBezTo>
                  <a:pt x="197" y="104"/>
                  <a:pt x="198" y="105"/>
                  <a:pt x="199" y="107"/>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7" name="Freeform 39"/>
          <p:cNvSpPr>
            <a:spLocks noEditPoints="1"/>
          </p:cNvSpPr>
          <p:nvPr/>
        </p:nvSpPr>
        <p:spPr bwMode="auto">
          <a:xfrm>
            <a:off x="1752600" y="1923109"/>
            <a:ext cx="573942" cy="691719"/>
          </a:xfrm>
          <a:custGeom>
            <a:avLst/>
            <a:gdLst/>
            <a:ahLst/>
            <a:cxnLst>
              <a:cxn ang="0">
                <a:pos x="41" y="185"/>
              </a:cxn>
              <a:cxn ang="0">
                <a:pos x="44" y="197"/>
              </a:cxn>
              <a:cxn ang="0">
                <a:pos x="60" y="201"/>
              </a:cxn>
              <a:cxn ang="0">
                <a:pos x="81" y="215"/>
              </a:cxn>
              <a:cxn ang="0">
                <a:pos x="79" y="206"/>
              </a:cxn>
              <a:cxn ang="0">
                <a:pos x="67" y="197"/>
              </a:cxn>
              <a:cxn ang="0">
                <a:pos x="60" y="189"/>
              </a:cxn>
              <a:cxn ang="0">
                <a:pos x="49" y="180"/>
              </a:cxn>
              <a:cxn ang="0">
                <a:pos x="129" y="225"/>
              </a:cxn>
              <a:cxn ang="0">
                <a:pos x="136" y="227"/>
              </a:cxn>
              <a:cxn ang="0">
                <a:pos x="125" y="222"/>
              </a:cxn>
              <a:cxn ang="0">
                <a:pos x="16" y="8"/>
              </a:cxn>
              <a:cxn ang="0">
                <a:pos x="17" y="1"/>
              </a:cxn>
              <a:cxn ang="0">
                <a:pos x="0" y="11"/>
              </a:cxn>
              <a:cxn ang="0">
                <a:pos x="7" y="15"/>
              </a:cxn>
              <a:cxn ang="0">
                <a:pos x="181" y="123"/>
              </a:cxn>
              <a:cxn ang="0">
                <a:pos x="182" y="179"/>
              </a:cxn>
              <a:cxn ang="0">
                <a:pos x="181" y="218"/>
              </a:cxn>
              <a:cxn ang="0">
                <a:pos x="178" y="221"/>
              </a:cxn>
              <a:cxn ang="0">
                <a:pos x="165" y="220"/>
              </a:cxn>
              <a:cxn ang="0">
                <a:pos x="156" y="210"/>
              </a:cxn>
              <a:cxn ang="0">
                <a:pos x="156" y="192"/>
              </a:cxn>
              <a:cxn ang="0">
                <a:pos x="140" y="179"/>
              </a:cxn>
              <a:cxn ang="0">
                <a:pos x="125" y="158"/>
              </a:cxn>
              <a:cxn ang="0">
                <a:pos x="115" y="140"/>
              </a:cxn>
              <a:cxn ang="0">
                <a:pos x="108" y="133"/>
              </a:cxn>
              <a:cxn ang="0">
                <a:pos x="98" y="129"/>
              </a:cxn>
              <a:cxn ang="0">
                <a:pos x="71" y="112"/>
              </a:cxn>
              <a:cxn ang="0">
                <a:pos x="62" y="106"/>
              </a:cxn>
              <a:cxn ang="0">
                <a:pos x="51" y="96"/>
              </a:cxn>
              <a:cxn ang="0">
                <a:pos x="36" y="80"/>
              </a:cxn>
              <a:cxn ang="0">
                <a:pos x="30" y="76"/>
              </a:cxn>
              <a:cxn ang="0">
                <a:pos x="21" y="65"/>
              </a:cxn>
              <a:cxn ang="0">
                <a:pos x="10" y="42"/>
              </a:cxn>
              <a:cxn ang="0">
                <a:pos x="8" y="30"/>
              </a:cxn>
              <a:cxn ang="0">
                <a:pos x="13" y="19"/>
              </a:cxn>
              <a:cxn ang="0">
                <a:pos x="36" y="17"/>
              </a:cxn>
              <a:cxn ang="0">
                <a:pos x="53" y="29"/>
              </a:cxn>
              <a:cxn ang="0">
                <a:pos x="71" y="38"/>
              </a:cxn>
              <a:cxn ang="0">
                <a:pos x="91" y="42"/>
              </a:cxn>
              <a:cxn ang="0">
                <a:pos x="118" y="39"/>
              </a:cxn>
              <a:cxn ang="0">
                <a:pos x="143" y="40"/>
              </a:cxn>
              <a:cxn ang="0">
                <a:pos x="154" y="47"/>
              </a:cxn>
              <a:cxn ang="0">
                <a:pos x="175" y="63"/>
              </a:cxn>
              <a:cxn ang="0">
                <a:pos x="194" y="92"/>
              </a:cxn>
              <a:cxn ang="0">
                <a:pos x="192" y="103"/>
              </a:cxn>
            </a:cxnLst>
            <a:rect l="0" t="0" r="r" b="b"/>
            <a:pathLst>
              <a:path w="194" h="233">
                <a:moveTo>
                  <a:pt x="45" y="179"/>
                </a:moveTo>
                <a:cubicBezTo>
                  <a:pt x="44" y="179"/>
                  <a:pt x="43" y="179"/>
                  <a:pt x="42" y="180"/>
                </a:cubicBezTo>
                <a:cubicBezTo>
                  <a:pt x="41" y="182"/>
                  <a:pt x="42" y="183"/>
                  <a:pt x="41" y="185"/>
                </a:cubicBezTo>
                <a:cubicBezTo>
                  <a:pt x="40" y="186"/>
                  <a:pt x="38" y="185"/>
                  <a:pt x="37" y="187"/>
                </a:cubicBezTo>
                <a:cubicBezTo>
                  <a:pt x="39" y="189"/>
                  <a:pt x="41" y="189"/>
                  <a:pt x="42" y="192"/>
                </a:cubicBezTo>
                <a:cubicBezTo>
                  <a:pt x="44" y="193"/>
                  <a:pt x="42" y="197"/>
                  <a:pt x="44" y="197"/>
                </a:cubicBezTo>
                <a:cubicBezTo>
                  <a:pt x="45" y="197"/>
                  <a:pt x="46" y="196"/>
                  <a:pt x="47" y="196"/>
                </a:cubicBezTo>
                <a:cubicBezTo>
                  <a:pt x="49" y="196"/>
                  <a:pt x="50" y="198"/>
                  <a:pt x="52" y="199"/>
                </a:cubicBezTo>
                <a:cubicBezTo>
                  <a:pt x="55" y="199"/>
                  <a:pt x="57" y="199"/>
                  <a:pt x="60" y="201"/>
                </a:cubicBezTo>
                <a:cubicBezTo>
                  <a:pt x="66" y="203"/>
                  <a:pt x="67" y="206"/>
                  <a:pt x="72" y="209"/>
                </a:cubicBezTo>
                <a:cubicBezTo>
                  <a:pt x="74" y="210"/>
                  <a:pt x="75" y="212"/>
                  <a:pt x="76" y="214"/>
                </a:cubicBezTo>
                <a:cubicBezTo>
                  <a:pt x="78" y="215"/>
                  <a:pt x="79" y="215"/>
                  <a:pt x="81" y="215"/>
                </a:cubicBezTo>
                <a:cubicBezTo>
                  <a:pt x="84" y="215"/>
                  <a:pt x="86" y="213"/>
                  <a:pt x="86" y="211"/>
                </a:cubicBezTo>
                <a:cubicBezTo>
                  <a:pt x="86" y="208"/>
                  <a:pt x="84" y="205"/>
                  <a:pt x="81" y="205"/>
                </a:cubicBezTo>
                <a:cubicBezTo>
                  <a:pt x="80" y="205"/>
                  <a:pt x="80" y="206"/>
                  <a:pt x="79" y="206"/>
                </a:cubicBezTo>
                <a:cubicBezTo>
                  <a:pt x="77" y="206"/>
                  <a:pt x="78" y="203"/>
                  <a:pt x="76" y="202"/>
                </a:cubicBezTo>
                <a:cubicBezTo>
                  <a:pt x="74" y="200"/>
                  <a:pt x="73" y="201"/>
                  <a:pt x="71" y="200"/>
                </a:cubicBezTo>
                <a:cubicBezTo>
                  <a:pt x="69" y="200"/>
                  <a:pt x="68" y="198"/>
                  <a:pt x="67" y="197"/>
                </a:cubicBezTo>
                <a:cubicBezTo>
                  <a:pt x="65" y="196"/>
                  <a:pt x="62" y="196"/>
                  <a:pt x="62" y="193"/>
                </a:cubicBezTo>
                <a:cubicBezTo>
                  <a:pt x="62" y="192"/>
                  <a:pt x="63" y="192"/>
                  <a:pt x="63" y="190"/>
                </a:cubicBezTo>
                <a:cubicBezTo>
                  <a:pt x="62" y="190"/>
                  <a:pt x="61" y="189"/>
                  <a:pt x="60" y="189"/>
                </a:cubicBezTo>
                <a:cubicBezTo>
                  <a:pt x="59" y="189"/>
                  <a:pt x="58" y="189"/>
                  <a:pt x="58" y="189"/>
                </a:cubicBezTo>
                <a:cubicBezTo>
                  <a:pt x="55" y="189"/>
                  <a:pt x="55" y="187"/>
                  <a:pt x="53" y="186"/>
                </a:cubicBezTo>
                <a:cubicBezTo>
                  <a:pt x="51" y="184"/>
                  <a:pt x="49" y="183"/>
                  <a:pt x="49" y="180"/>
                </a:cubicBezTo>
                <a:cubicBezTo>
                  <a:pt x="48" y="180"/>
                  <a:pt x="47" y="179"/>
                  <a:pt x="45" y="179"/>
                </a:cubicBezTo>
                <a:close/>
                <a:moveTo>
                  <a:pt x="124" y="222"/>
                </a:moveTo>
                <a:cubicBezTo>
                  <a:pt x="126" y="224"/>
                  <a:pt x="127" y="224"/>
                  <a:pt x="129" y="225"/>
                </a:cubicBezTo>
                <a:cubicBezTo>
                  <a:pt x="132" y="227"/>
                  <a:pt x="133" y="229"/>
                  <a:pt x="135" y="232"/>
                </a:cubicBezTo>
                <a:cubicBezTo>
                  <a:pt x="136" y="232"/>
                  <a:pt x="136" y="233"/>
                  <a:pt x="136" y="231"/>
                </a:cubicBezTo>
                <a:cubicBezTo>
                  <a:pt x="136" y="230"/>
                  <a:pt x="136" y="229"/>
                  <a:pt x="136" y="227"/>
                </a:cubicBezTo>
                <a:cubicBezTo>
                  <a:pt x="136" y="225"/>
                  <a:pt x="137" y="223"/>
                  <a:pt x="135" y="222"/>
                </a:cubicBezTo>
                <a:cubicBezTo>
                  <a:pt x="134" y="221"/>
                  <a:pt x="132" y="221"/>
                  <a:pt x="131" y="221"/>
                </a:cubicBezTo>
                <a:cubicBezTo>
                  <a:pt x="128" y="221"/>
                  <a:pt x="127" y="221"/>
                  <a:pt x="125" y="222"/>
                </a:cubicBezTo>
                <a:cubicBezTo>
                  <a:pt x="124" y="222"/>
                  <a:pt x="123" y="222"/>
                  <a:pt x="124" y="222"/>
                </a:cubicBezTo>
                <a:close/>
                <a:moveTo>
                  <a:pt x="13" y="6"/>
                </a:moveTo>
                <a:cubicBezTo>
                  <a:pt x="14" y="7"/>
                  <a:pt x="14" y="8"/>
                  <a:pt x="16" y="8"/>
                </a:cubicBezTo>
                <a:cubicBezTo>
                  <a:pt x="18" y="8"/>
                  <a:pt x="18" y="8"/>
                  <a:pt x="18" y="8"/>
                </a:cubicBezTo>
                <a:cubicBezTo>
                  <a:pt x="18" y="5"/>
                  <a:pt x="18" y="5"/>
                  <a:pt x="18" y="5"/>
                </a:cubicBezTo>
                <a:cubicBezTo>
                  <a:pt x="18" y="4"/>
                  <a:pt x="18" y="3"/>
                  <a:pt x="17" y="1"/>
                </a:cubicBezTo>
                <a:cubicBezTo>
                  <a:pt x="17" y="0"/>
                  <a:pt x="16" y="2"/>
                  <a:pt x="15" y="3"/>
                </a:cubicBezTo>
                <a:cubicBezTo>
                  <a:pt x="12" y="3"/>
                  <a:pt x="5" y="0"/>
                  <a:pt x="13" y="6"/>
                </a:cubicBezTo>
                <a:close/>
                <a:moveTo>
                  <a:pt x="0" y="11"/>
                </a:moveTo>
                <a:cubicBezTo>
                  <a:pt x="0" y="11"/>
                  <a:pt x="0" y="12"/>
                  <a:pt x="0" y="13"/>
                </a:cubicBezTo>
                <a:cubicBezTo>
                  <a:pt x="3" y="14"/>
                  <a:pt x="4" y="15"/>
                  <a:pt x="7" y="16"/>
                </a:cubicBezTo>
                <a:cubicBezTo>
                  <a:pt x="7" y="16"/>
                  <a:pt x="7" y="15"/>
                  <a:pt x="7" y="15"/>
                </a:cubicBezTo>
                <a:cubicBezTo>
                  <a:pt x="7" y="12"/>
                  <a:pt x="3" y="11"/>
                  <a:pt x="0" y="11"/>
                </a:cubicBezTo>
                <a:close/>
                <a:moveTo>
                  <a:pt x="193" y="105"/>
                </a:moveTo>
                <a:cubicBezTo>
                  <a:pt x="185" y="109"/>
                  <a:pt x="185" y="115"/>
                  <a:pt x="181" y="123"/>
                </a:cubicBezTo>
                <a:cubicBezTo>
                  <a:pt x="178" y="131"/>
                  <a:pt x="173" y="134"/>
                  <a:pt x="172" y="142"/>
                </a:cubicBezTo>
                <a:cubicBezTo>
                  <a:pt x="182" y="174"/>
                  <a:pt x="182" y="174"/>
                  <a:pt x="182" y="174"/>
                </a:cubicBezTo>
                <a:cubicBezTo>
                  <a:pt x="182" y="179"/>
                  <a:pt x="182" y="179"/>
                  <a:pt x="182" y="179"/>
                </a:cubicBezTo>
                <a:cubicBezTo>
                  <a:pt x="183" y="186"/>
                  <a:pt x="184" y="191"/>
                  <a:pt x="184" y="198"/>
                </a:cubicBezTo>
                <a:cubicBezTo>
                  <a:pt x="184" y="202"/>
                  <a:pt x="183" y="204"/>
                  <a:pt x="182" y="208"/>
                </a:cubicBezTo>
                <a:cubicBezTo>
                  <a:pt x="181" y="212"/>
                  <a:pt x="181" y="214"/>
                  <a:pt x="181" y="218"/>
                </a:cubicBezTo>
                <a:cubicBezTo>
                  <a:pt x="180" y="220"/>
                  <a:pt x="179" y="220"/>
                  <a:pt x="179" y="222"/>
                </a:cubicBezTo>
                <a:cubicBezTo>
                  <a:pt x="179" y="222"/>
                  <a:pt x="179" y="222"/>
                  <a:pt x="179" y="222"/>
                </a:cubicBezTo>
                <a:cubicBezTo>
                  <a:pt x="179" y="222"/>
                  <a:pt x="178" y="222"/>
                  <a:pt x="178" y="221"/>
                </a:cubicBezTo>
                <a:cubicBezTo>
                  <a:pt x="176" y="220"/>
                  <a:pt x="175" y="219"/>
                  <a:pt x="173" y="219"/>
                </a:cubicBezTo>
                <a:cubicBezTo>
                  <a:pt x="172" y="219"/>
                  <a:pt x="171" y="221"/>
                  <a:pt x="169" y="221"/>
                </a:cubicBezTo>
                <a:cubicBezTo>
                  <a:pt x="168" y="221"/>
                  <a:pt x="167" y="220"/>
                  <a:pt x="165" y="220"/>
                </a:cubicBezTo>
                <a:cubicBezTo>
                  <a:pt x="163" y="219"/>
                  <a:pt x="162" y="220"/>
                  <a:pt x="161" y="219"/>
                </a:cubicBezTo>
                <a:cubicBezTo>
                  <a:pt x="159" y="217"/>
                  <a:pt x="159" y="216"/>
                  <a:pt x="158" y="214"/>
                </a:cubicBezTo>
                <a:cubicBezTo>
                  <a:pt x="157" y="213"/>
                  <a:pt x="156" y="212"/>
                  <a:pt x="156" y="210"/>
                </a:cubicBezTo>
                <a:cubicBezTo>
                  <a:pt x="156" y="207"/>
                  <a:pt x="156" y="207"/>
                  <a:pt x="156" y="207"/>
                </a:cubicBezTo>
                <a:cubicBezTo>
                  <a:pt x="156" y="204"/>
                  <a:pt x="157" y="202"/>
                  <a:pt x="157" y="198"/>
                </a:cubicBezTo>
                <a:cubicBezTo>
                  <a:pt x="157" y="196"/>
                  <a:pt x="157" y="194"/>
                  <a:pt x="156" y="192"/>
                </a:cubicBezTo>
                <a:cubicBezTo>
                  <a:pt x="155" y="191"/>
                  <a:pt x="154" y="191"/>
                  <a:pt x="154" y="190"/>
                </a:cubicBezTo>
                <a:cubicBezTo>
                  <a:pt x="153" y="188"/>
                  <a:pt x="152" y="186"/>
                  <a:pt x="149" y="185"/>
                </a:cubicBezTo>
                <a:cubicBezTo>
                  <a:pt x="145" y="183"/>
                  <a:pt x="143" y="182"/>
                  <a:pt x="140" y="179"/>
                </a:cubicBezTo>
                <a:cubicBezTo>
                  <a:pt x="137" y="174"/>
                  <a:pt x="135" y="170"/>
                  <a:pt x="133" y="165"/>
                </a:cubicBezTo>
                <a:cubicBezTo>
                  <a:pt x="132" y="163"/>
                  <a:pt x="132" y="161"/>
                  <a:pt x="130" y="160"/>
                </a:cubicBezTo>
                <a:cubicBezTo>
                  <a:pt x="128" y="159"/>
                  <a:pt x="127" y="159"/>
                  <a:pt x="125" y="158"/>
                </a:cubicBezTo>
                <a:cubicBezTo>
                  <a:pt x="123" y="156"/>
                  <a:pt x="123" y="154"/>
                  <a:pt x="122" y="152"/>
                </a:cubicBezTo>
                <a:cubicBezTo>
                  <a:pt x="120" y="149"/>
                  <a:pt x="121" y="146"/>
                  <a:pt x="119" y="143"/>
                </a:cubicBezTo>
                <a:cubicBezTo>
                  <a:pt x="118" y="141"/>
                  <a:pt x="116" y="141"/>
                  <a:pt x="115" y="140"/>
                </a:cubicBezTo>
                <a:cubicBezTo>
                  <a:pt x="114" y="140"/>
                  <a:pt x="113" y="139"/>
                  <a:pt x="112" y="139"/>
                </a:cubicBezTo>
                <a:cubicBezTo>
                  <a:pt x="111" y="138"/>
                  <a:pt x="110" y="138"/>
                  <a:pt x="109" y="137"/>
                </a:cubicBezTo>
                <a:cubicBezTo>
                  <a:pt x="108" y="136"/>
                  <a:pt x="109" y="134"/>
                  <a:pt x="108" y="133"/>
                </a:cubicBezTo>
                <a:cubicBezTo>
                  <a:pt x="107" y="131"/>
                  <a:pt x="106" y="131"/>
                  <a:pt x="104" y="130"/>
                </a:cubicBezTo>
                <a:cubicBezTo>
                  <a:pt x="102" y="130"/>
                  <a:pt x="102" y="129"/>
                  <a:pt x="100" y="129"/>
                </a:cubicBezTo>
                <a:cubicBezTo>
                  <a:pt x="98" y="129"/>
                  <a:pt x="98" y="129"/>
                  <a:pt x="98" y="129"/>
                </a:cubicBezTo>
                <a:cubicBezTo>
                  <a:pt x="95" y="129"/>
                  <a:pt x="94" y="130"/>
                  <a:pt x="91" y="130"/>
                </a:cubicBezTo>
                <a:cubicBezTo>
                  <a:pt x="85" y="130"/>
                  <a:pt x="81" y="126"/>
                  <a:pt x="77" y="121"/>
                </a:cubicBezTo>
                <a:cubicBezTo>
                  <a:pt x="75" y="117"/>
                  <a:pt x="73" y="115"/>
                  <a:pt x="71" y="112"/>
                </a:cubicBezTo>
                <a:cubicBezTo>
                  <a:pt x="70" y="110"/>
                  <a:pt x="69" y="108"/>
                  <a:pt x="68" y="106"/>
                </a:cubicBezTo>
                <a:cubicBezTo>
                  <a:pt x="67" y="106"/>
                  <a:pt x="66" y="106"/>
                  <a:pt x="65" y="106"/>
                </a:cubicBezTo>
                <a:cubicBezTo>
                  <a:pt x="64" y="106"/>
                  <a:pt x="63" y="107"/>
                  <a:pt x="62" y="106"/>
                </a:cubicBezTo>
                <a:cubicBezTo>
                  <a:pt x="61" y="106"/>
                  <a:pt x="61" y="105"/>
                  <a:pt x="61" y="104"/>
                </a:cubicBezTo>
                <a:cubicBezTo>
                  <a:pt x="61" y="103"/>
                  <a:pt x="60" y="103"/>
                  <a:pt x="59" y="102"/>
                </a:cubicBezTo>
                <a:cubicBezTo>
                  <a:pt x="56" y="100"/>
                  <a:pt x="53" y="100"/>
                  <a:pt x="51" y="96"/>
                </a:cubicBezTo>
                <a:cubicBezTo>
                  <a:pt x="49" y="92"/>
                  <a:pt x="47" y="90"/>
                  <a:pt x="44" y="87"/>
                </a:cubicBezTo>
                <a:cubicBezTo>
                  <a:pt x="41" y="86"/>
                  <a:pt x="41" y="84"/>
                  <a:pt x="39" y="83"/>
                </a:cubicBezTo>
                <a:cubicBezTo>
                  <a:pt x="38" y="81"/>
                  <a:pt x="37" y="81"/>
                  <a:pt x="36" y="80"/>
                </a:cubicBezTo>
                <a:cubicBezTo>
                  <a:pt x="35" y="79"/>
                  <a:pt x="34" y="77"/>
                  <a:pt x="33" y="77"/>
                </a:cubicBezTo>
                <a:cubicBezTo>
                  <a:pt x="32" y="77"/>
                  <a:pt x="31" y="77"/>
                  <a:pt x="30" y="77"/>
                </a:cubicBezTo>
                <a:cubicBezTo>
                  <a:pt x="30" y="77"/>
                  <a:pt x="30" y="76"/>
                  <a:pt x="30" y="76"/>
                </a:cubicBezTo>
                <a:cubicBezTo>
                  <a:pt x="29" y="74"/>
                  <a:pt x="28" y="74"/>
                  <a:pt x="27" y="73"/>
                </a:cubicBezTo>
                <a:cubicBezTo>
                  <a:pt x="26" y="72"/>
                  <a:pt x="26" y="71"/>
                  <a:pt x="25" y="69"/>
                </a:cubicBezTo>
                <a:cubicBezTo>
                  <a:pt x="24" y="67"/>
                  <a:pt x="22" y="67"/>
                  <a:pt x="21" y="65"/>
                </a:cubicBezTo>
                <a:cubicBezTo>
                  <a:pt x="20" y="64"/>
                  <a:pt x="20" y="62"/>
                  <a:pt x="19" y="61"/>
                </a:cubicBezTo>
                <a:cubicBezTo>
                  <a:pt x="18" y="57"/>
                  <a:pt x="16" y="55"/>
                  <a:pt x="14" y="52"/>
                </a:cubicBezTo>
                <a:cubicBezTo>
                  <a:pt x="12" y="48"/>
                  <a:pt x="11" y="46"/>
                  <a:pt x="10" y="42"/>
                </a:cubicBezTo>
                <a:cubicBezTo>
                  <a:pt x="9" y="40"/>
                  <a:pt x="9" y="38"/>
                  <a:pt x="8" y="35"/>
                </a:cubicBezTo>
                <a:cubicBezTo>
                  <a:pt x="8" y="34"/>
                  <a:pt x="8" y="34"/>
                  <a:pt x="8" y="33"/>
                </a:cubicBezTo>
                <a:cubicBezTo>
                  <a:pt x="8" y="30"/>
                  <a:pt x="8" y="30"/>
                  <a:pt x="8" y="30"/>
                </a:cubicBezTo>
                <a:cubicBezTo>
                  <a:pt x="8" y="27"/>
                  <a:pt x="6" y="25"/>
                  <a:pt x="6" y="22"/>
                </a:cubicBezTo>
                <a:cubicBezTo>
                  <a:pt x="6" y="20"/>
                  <a:pt x="8" y="20"/>
                  <a:pt x="10" y="20"/>
                </a:cubicBezTo>
                <a:cubicBezTo>
                  <a:pt x="11" y="20"/>
                  <a:pt x="12" y="19"/>
                  <a:pt x="13" y="19"/>
                </a:cubicBezTo>
                <a:cubicBezTo>
                  <a:pt x="16" y="18"/>
                  <a:pt x="18" y="17"/>
                  <a:pt x="20" y="14"/>
                </a:cubicBezTo>
                <a:cubicBezTo>
                  <a:pt x="24" y="15"/>
                  <a:pt x="25" y="17"/>
                  <a:pt x="29" y="17"/>
                </a:cubicBezTo>
                <a:cubicBezTo>
                  <a:pt x="36" y="17"/>
                  <a:pt x="36" y="17"/>
                  <a:pt x="36" y="17"/>
                </a:cubicBezTo>
                <a:cubicBezTo>
                  <a:pt x="40" y="17"/>
                  <a:pt x="42" y="18"/>
                  <a:pt x="45" y="21"/>
                </a:cubicBezTo>
                <a:cubicBezTo>
                  <a:pt x="47" y="22"/>
                  <a:pt x="49" y="22"/>
                  <a:pt x="50" y="23"/>
                </a:cubicBezTo>
                <a:cubicBezTo>
                  <a:pt x="51" y="25"/>
                  <a:pt x="51" y="27"/>
                  <a:pt x="53" y="29"/>
                </a:cubicBezTo>
                <a:cubicBezTo>
                  <a:pt x="55" y="32"/>
                  <a:pt x="57" y="33"/>
                  <a:pt x="61" y="35"/>
                </a:cubicBezTo>
                <a:cubicBezTo>
                  <a:pt x="63" y="37"/>
                  <a:pt x="64" y="39"/>
                  <a:pt x="67" y="39"/>
                </a:cubicBezTo>
                <a:cubicBezTo>
                  <a:pt x="69" y="39"/>
                  <a:pt x="70" y="38"/>
                  <a:pt x="71" y="38"/>
                </a:cubicBezTo>
                <a:cubicBezTo>
                  <a:pt x="76" y="38"/>
                  <a:pt x="77" y="41"/>
                  <a:pt x="81" y="41"/>
                </a:cubicBezTo>
                <a:cubicBezTo>
                  <a:pt x="83" y="41"/>
                  <a:pt x="83" y="41"/>
                  <a:pt x="84" y="41"/>
                </a:cubicBezTo>
                <a:cubicBezTo>
                  <a:pt x="87" y="41"/>
                  <a:pt x="89" y="42"/>
                  <a:pt x="91" y="42"/>
                </a:cubicBezTo>
                <a:cubicBezTo>
                  <a:pt x="97" y="42"/>
                  <a:pt x="100" y="38"/>
                  <a:pt x="106" y="38"/>
                </a:cubicBezTo>
                <a:cubicBezTo>
                  <a:pt x="108" y="38"/>
                  <a:pt x="109" y="39"/>
                  <a:pt x="111" y="39"/>
                </a:cubicBezTo>
                <a:cubicBezTo>
                  <a:pt x="118" y="39"/>
                  <a:pt x="118" y="39"/>
                  <a:pt x="118" y="39"/>
                </a:cubicBezTo>
                <a:cubicBezTo>
                  <a:pt x="123" y="39"/>
                  <a:pt x="124" y="46"/>
                  <a:pt x="128" y="46"/>
                </a:cubicBezTo>
                <a:cubicBezTo>
                  <a:pt x="131" y="46"/>
                  <a:pt x="132" y="43"/>
                  <a:pt x="136" y="42"/>
                </a:cubicBezTo>
                <a:cubicBezTo>
                  <a:pt x="139" y="42"/>
                  <a:pt x="140" y="41"/>
                  <a:pt x="143" y="40"/>
                </a:cubicBezTo>
                <a:cubicBezTo>
                  <a:pt x="144" y="40"/>
                  <a:pt x="145" y="39"/>
                  <a:pt x="146" y="39"/>
                </a:cubicBezTo>
                <a:cubicBezTo>
                  <a:pt x="147" y="39"/>
                  <a:pt x="148" y="40"/>
                  <a:pt x="149" y="41"/>
                </a:cubicBezTo>
                <a:cubicBezTo>
                  <a:pt x="151" y="43"/>
                  <a:pt x="152" y="45"/>
                  <a:pt x="154" y="47"/>
                </a:cubicBezTo>
                <a:cubicBezTo>
                  <a:pt x="157" y="51"/>
                  <a:pt x="160" y="52"/>
                  <a:pt x="164" y="56"/>
                </a:cubicBezTo>
                <a:cubicBezTo>
                  <a:pt x="166" y="57"/>
                  <a:pt x="167" y="59"/>
                  <a:pt x="170" y="60"/>
                </a:cubicBezTo>
                <a:cubicBezTo>
                  <a:pt x="172" y="61"/>
                  <a:pt x="173" y="61"/>
                  <a:pt x="175" y="63"/>
                </a:cubicBezTo>
                <a:cubicBezTo>
                  <a:pt x="178" y="67"/>
                  <a:pt x="175" y="71"/>
                  <a:pt x="177" y="75"/>
                </a:cubicBezTo>
                <a:cubicBezTo>
                  <a:pt x="179" y="79"/>
                  <a:pt x="182" y="81"/>
                  <a:pt x="186" y="83"/>
                </a:cubicBezTo>
                <a:cubicBezTo>
                  <a:pt x="190" y="85"/>
                  <a:pt x="194" y="87"/>
                  <a:pt x="194" y="92"/>
                </a:cubicBezTo>
                <a:cubicBezTo>
                  <a:pt x="194" y="94"/>
                  <a:pt x="192" y="94"/>
                  <a:pt x="192" y="96"/>
                </a:cubicBezTo>
                <a:cubicBezTo>
                  <a:pt x="192" y="102"/>
                  <a:pt x="192" y="102"/>
                  <a:pt x="192" y="102"/>
                </a:cubicBezTo>
                <a:cubicBezTo>
                  <a:pt x="192" y="102"/>
                  <a:pt x="192" y="103"/>
                  <a:pt x="192" y="103"/>
                </a:cubicBezTo>
                <a:cubicBezTo>
                  <a:pt x="191" y="104"/>
                  <a:pt x="191" y="104"/>
                  <a:pt x="192" y="104"/>
                </a:cubicBezTo>
                <a:cubicBezTo>
                  <a:pt x="192" y="104"/>
                  <a:pt x="193" y="104"/>
                  <a:pt x="193" y="105"/>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7" name="TextBox 36">
            <a:extLst>
              <a:ext uri="{FF2B5EF4-FFF2-40B4-BE49-F238E27FC236}">
                <a16:creationId xmlns:a16="http://schemas.microsoft.com/office/drawing/2014/main" id="{E785917D-A286-40A9-9181-17EFAEAE44D1}"/>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INDONESIA MAP</a:t>
            </a:r>
          </a:p>
          <a:p>
            <a:r>
              <a:rPr lang="en-US" dirty="0">
                <a:solidFill>
                  <a:schemeClr val="bg1"/>
                </a:solidFill>
                <a:latin typeface="Candara" panose="020E0502030303020204" pitchFamily="34" charset="0"/>
              </a:rPr>
              <a:t>Your Subtitle</a:t>
            </a:r>
          </a:p>
        </p:txBody>
      </p:sp>
      <p:grpSp>
        <p:nvGrpSpPr>
          <p:cNvPr id="89" name="Group 88">
            <a:extLst>
              <a:ext uri="{FF2B5EF4-FFF2-40B4-BE49-F238E27FC236}">
                <a16:creationId xmlns:a16="http://schemas.microsoft.com/office/drawing/2014/main" id="{AA9B502A-7798-4CEB-9FA9-8F8BF470B26F}"/>
              </a:ext>
            </a:extLst>
          </p:cNvPr>
          <p:cNvGrpSpPr/>
          <p:nvPr/>
        </p:nvGrpSpPr>
        <p:grpSpPr>
          <a:xfrm>
            <a:off x="2522841" y="1743915"/>
            <a:ext cx="3594912" cy="1375905"/>
            <a:chOff x="2243731" y="2891162"/>
            <a:chExt cx="3594912" cy="1375905"/>
          </a:xfrm>
        </p:grpSpPr>
        <p:grpSp>
          <p:nvGrpSpPr>
            <p:cNvPr id="90" name="Group 89">
              <a:extLst>
                <a:ext uri="{FF2B5EF4-FFF2-40B4-BE49-F238E27FC236}">
                  <a16:creationId xmlns:a16="http://schemas.microsoft.com/office/drawing/2014/main" id="{D6F8D699-829C-4FEE-8BE0-7186E9ADD919}"/>
                </a:ext>
              </a:extLst>
            </p:cNvPr>
            <p:cNvGrpSpPr/>
            <p:nvPr/>
          </p:nvGrpSpPr>
          <p:grpSpPr>
            <a:xfrm>
              <a:off x="2243731" y="3192308"/>
              <a:ext cx="2743200" cy="508758"/>
              <a:chOff x="1066801" y="2238247"/>
              <a:chExt cx="2743200" cy="508758"/>
            </a:xfrm>
          </p:grpSpPr>
          <p:sp>
            <p:nvSpPr>
              <p:cNvPr id="99" name="Freeform: Shape 98">
                <a:extLst>
                  <a:ext uri="{FF2B5EF4-FFF2-40B4-BE49-F238E27FC236}">
                    <a16:creationId xmlns:a16="http://schemas.microsoft.com/office/drawing/2014/main" id="{5CD3ED6E-C32F-4849-9E77-5D78EF3ABFC5}"/>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0" name="Text Box 10">
                <a:extLst>
                  <a:ext uri="{FF2B5EF4-FFF2-40B4-BE49-F238E27FC236}">
                    <a16:creationId xmlns:a16="http://schemas.microsoft.com/office/drawing/2014/main" id="{0980B258-9A89-4BD5-B4E6-2B61C4F7506F}"/>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92" name="Group 91">
              <a:extLst>
                <a:ext uri="{FF2B5EF4-FFF2-40B4-BE49-F238E27FC236}">
                  <a16:creationId xmlns:a16="http://schemas.microsoft.com/office/drawing/2014/main" id="{47DD23A8-23D4-48ED-B5F3-8921D968EAEF}"/>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93" name="Freeform: Shape 92">
                <a:extLst>
                  <a:ext uri="{FF2B5EF4-FFF2-40B4-BE49-F238E27FC236}">
                    <a16:creationId xmlns:a16="http://schemas.microsoft.com/office/drawing/2014/main" id="{68CA0329-6E73-4303-91A6-15465DFBDF7A}"/>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 name="Oval 93">
                <a:extLst>
                  <a:ext uri="{FF2B5EF4-FFF2-40B4-BE49-F238E27FC236}">
                    <a16:creationId xmlns:a16="http://schemas.microsoft.com/office/drawing/2014/main" id="{27AA5624-387D-4D5C-A1BF-36961304F50B}"/>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95" name="Graphic 26" descr="Hike">
                <a:extLst>
                  <a:ext uri="{FF2B5EF4-FFF2-40B4-BE49-F238E27FC236}">
                    <a16:creationId xmlns:a16="http://schemas.microsoft.com/office/drawing/2014/main" id="{1B2492A5-4517-4A7A-9E03-4BB03EA8DC47}"/>
                  </a:ext>
                </a:extLst>
              </p:cNvPr>
              <p:cNvGrpSpPr>
                <a:grpSpLocks noChangeAspect="1"/>
              </p:cNvGrpSpPr>
              <p:nvPr/>
            </p:nvGrpSpPr>
            <p:grpSpPr>
              <a:xfrm>
                <a:off x="3835579" y="2208930"/>
                <a:ext cx="548640" cy="548640"/>
                <a:chOff x="5638800" y="2971800"/>
                <a:chExt cx="914400" cy="914400"/>
              </a:xfrm>
              <a:solidFill>
                <a:srgbClr val="4D4D4D"/>
              </a:solidFill>
            </p:grpSpPr>
            <p:sp>
              <p:nvSpPr>
                <p:cNvPr id="96" name="Freeform: Shape 95">
                  <a:extLst>
                    <a:ext uri="{FF2B5EF4-FFF2-40B4-BE49-F238E27FC236}">
                      <a16:creationId xmlns:a16="http://schemas.microsoft.com/office/drawing/2014/main" id="{47C7375F-12BB-4590-A9FC-E73676DA25CD}"/>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97" name="Freeform: Shape 96">
                  <a:extLst>
                    <a:ext uri="{FF2B5EF4-FFF2-40B4-BE49-F238E27FC236}">
                      <a16:creationId xmlns:a16="http://schemas.microsoft.com/office/drawing/2014/main" id="{B5938922-D062-4309-B50F-B56C8B0130B9}"/>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98" name="Freeform: Shape 97">
                  <a:extLst>
                    <a:ext uri="{FF2B5EF4-FFF2-40B4-BE49-F238E27FC236}">
                      <a16:creationId xmlns:a16="http://schemas.microsoft.com/office/drawing/2014/main" id="{CFBEBF91-7490-467F-A13B-B6DB5A00CA3C}"/>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101" name="TextBox 100">
            <a:extLst>
              <a:ext uri="{FF2B5EF4-FFF2-40B4-BE49-F238E27FC236}">
                <a16:creationId xmlns:a16="http://schemas.microsoft.com/office/drawing/2014/main" id="{95532AD5-52CF-4CBB-BA06-41056A3E6532}"/>
              </a:ext>
            </a:extLst>
          </p:cNvPr>
          <p:cNvSpPr txBox="1"/>
          <p:nvPr/>
        </p:nvSpPr>
        <p:spPr>
          <a:xfrm>
            <a:off x="8219124" y="585531"/>
            <a:ext cx="4023360" cy="1138773"/>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102" name="TextBox 101">
            <a:extLst>
              <a:ext uri="{FF2B5EF4-FFF2-40B4-BE49-F238E27FC236}">
                <a16:creationId xmlns:a16="http://schemas.microsoft.com/office/drawing/2014/main" id="{443DB578-F574-4D67-BF58-803730ADD97F}"/>
              </a:ext>
            </a:extLst>
          </p:cNvPr>
          <p:cNvSpPr txBox="1"/>
          <p:nvPr/>
        </p:nvSpPr>
        <p:spPr>
          <a:xfrm>
            <a:off x="-51206" y="2670040"/>
            <a:ext cx="2341031" cy="1923604"/>
          </a:xfrm>
          <a:prstGeom prst="rect">
            <a:avLst/>
          </a:prstGeom>
          <a:noFill/>
        </p:spPr>
        <p:txBody>
          <a:bodyPr wrap="square" rtlCol="0">
            <a:spAutoFit/>
          </a:bodyPr>
          <a:lstStyle/>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r"/>
            <a:endParaRPr lang="en-US" sz="400" dirty="0">
              <a:solidFill>
                <a:schemeClr val="bg1"/>
              </a:solidFill>
              <a:latin typeface="Candara" panose="020E0502030303020204" pitchFamily="34" charset="0"/>
            </a:endParaRPr>
          </a:p>
          <a:p>
            <a:pPr marL="171450" indent="-1714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103" name="Group 102">
            <a:extLst>
              <a:ext uri="{FF2B5EF4-FFF2-40B4-BE49-F238E27FC236}">
                <a16:creationId xmlns:a16="http://schemas.microsoft.com/office/drawing/2014/main" id="{E1E1E418-D1EF-4225-A89A-BDB658802A4A}"/>
              </a:ext>
            </a:extLst>
          </p:cNvPr>
          <p:cNvGrpSpPr/>
          <p:nvPr/>
        </p:nvGrpSpPr>
        <p:grpSpPr>
          <a:xfrm>
            <a:off x="7121844" y="1482793"/>
            <a:ext cx="3509383" cy="1375905"/>
            <a:chOff x="6025615" y="1230029"/>
            <a:chExt cx="3509383" cy="1375905"/>
          </a:xfrm>
        </p:grpSpPr>
        <p:grpSp>
          <p:nvGrpSpPr>
            <p:cNvPr id="104" name="Group 103">
              <a:extLst>
                <a:ext uri="{FF2B5EF4-FFF2-40B4-BE49-F238E27FC236}">
                  <a16:creationId xmlns:a16="http://schemas.microsoft.com/office/drawing/2014/main" id="{685678D8-7680-4337-BDFD-E93D937B12DB}"/>
                </a:ext>
              </a:extLst>
            </p:cNvPr>
            <p:cNvGrpSpPr/>
            <p:nvPr/>
          </p:nvGrpSpPr>
          <p:grpSpPr>
            <a:xfrm>
              <a:off x="6791798" y="1528954"/>
              <a:ext cx="2743200" cy="508758"/>
              <a:chOff x="7772400" y="675620"/>
              <a:chExt cx="2743200" cy="508758"/>
            </a:xfrm>
          </p:grpSpPr>
          <p:sp>
            <p:nvSpPr>
              <p:cNvPr id="109" name="Freeform: Shape 108">
                <a:extLst>
                  <a:ext uri="{FF2B5EF4-FFF2-40B4-BE49-F238E27FC236}">
                    <a16:creationId xmlns:a16="http://schemas.microsoft.com/office/drawing/2014/main" id="{659DCC53-2DE3-4622-B89F-D60BB481606E}"/>
                  </a:ext>
                </a:extLst>
              </p:cNvPr>
              <p:cNvSpPr>
                <a:spLocks noChangeAspect="1"/>
              </p:cNvSpPr>
              <p:nvPr/>
            </p:nvSpPr>
            <p:spPr>
              <a:xfrm>
                <a:off x="7772400" y="675620"/>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0" name="Text Box 10">
                <a:extLst>
                  <a:ext uri="{FF2B5EF4-FFF2-40B4-BE49-F238E27FC236}">
                    <a16:creationId xmlns:a16="http://schemas.microsoft.com/office/drawing/2014/main" id="{069FBB0F-498D-4116-AA7A-5DC45281E59C}"/>
                  </a:ext>
                </a:extLst>
              </p:cNvPr>
              <p:cNvSpPr txBox="1">
                <a:spLocks noChangeArrowheads="1"/>
              </p:cNvSpPr>
              <p:nvPr/>
            </p:nvSpPr>
            <p:spPr bwMode="auto">
              <a:xfrm>
                <a:off x="8250564" y="745133"/>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105" name="Group 104">
              <a:extLst>
                <a:ext uri="{FF2B5EF4-FFF2-40B4-BE49-F238E27FC236}">
                  <a16:creationId xmlns:a16="http://schemas.microsoft.com/office/drawing/2014/main" id="{88E59BC1-132B-41C6-9699-DC4E7D8B6426}"/>
                </a:ext>
              </a:extLst>
            </p:cNvPr>
            <p:cNvGrpSpPr/>
            <p:nvPr/>
          </p:nvGrpSpPr>
          <p:grpSpPr>
            <a:xfrm>
              <a:off x="6025615" y="1230029"/>
              <a:ext cx="1097280" cy="1375905"/>
              <a:chOff x="7006217" y="376695"/>
              <a:chExt cx="1097280" cy="1375905"/>
            </a:xfrm>
            <a:effectLst>
              <a:outerShdw blurRad="76200" dir="18900000" sy="23000" kx="-1200000" algn="bl" rotWithShape="0">
                <a:prstClr val="black">
                  <a:alpha val="13000"/>
                </a:prstClr>
              </a:outerShdw>
            </a:effectLst>
          </p:grpSpPr>
          <p:sp>
            <p:nvSpPr>
              <p:cNvPr id="106" name="Freeform: Shape 105">
                <a:extLst>
                  <a:ext uri="{FF2B5EF4-FFF2-40B4-BE49-F238E27FC236}">
                    <a16:creationId xmlns:a16="http://schemas.microsoft.com/office/drawing/2014/main" id="{A562E364-6BBF-4B51-AB97-F6279102CD1C}"/>
                  </a:ext>
                </a:extLst>
              </p:cNvPr>
              <p:cNvSpPr>
                <a:spLocks noChangeAspect="1"/>
              </p:cNvSpPr>
              <p:nvPr/>
            </p:nvSpPr>
            <p:spPr>
              <a:xfrm>
                <a:off x="7006217" y="376695"/>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7" name="Oval 106">
                <a:extLst>
                  <a:ext uri="{FF2B5EF4-FFF2-40B4-BE49-F238E27FC236}">
                    <a16:creationId xmlns:a16="http://schemas.microsoft.com/office/drawing/2014/main" id="{21C6AE47-4C7A-4C71-84C2-996B85A64296}"/>
                  </a:ext>
                </a:extLst>
              </p:cNvPr>
              <p:cNvSpPr>
                <a:spLocks noChangeAspect="1"/>
              </p:cNvSpPr>
              <p:nvPr/>
            </p:nvSpPr>
            <p:spPr>
              <a:xfrm>
                <a:off x="7138654" y="516309"/>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08" name="Graphic 107" descr="Tent">
                <a:extLst>
                  <a:ext uri="{FF2B5EF4-FFF2-40B4-BE49-F238E27FC236}">
                    <a16:creationId xmlns:a16="http://schemas.microsoft.com/office/drawing/2014/main" id="{661A1D43-1937-43EA-813B-05E0CAEBE13D}"/>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7263383" y="616045"/>
                <a:ext cx="548640" cy="548640"/>
              </a:xfrm>
              <a:prstGeom prst="rect">
                <a:avLst/>
              </a:prstGeom>
            </p:spPr>
          </p:pic>
        </p:grpSp>
      </p:grpSp>
      <p:graphicFrame>
        <p:nvGraphicFramePr>
          <p:cNvPr id="111" name="Chart 110">
            <a:extLst>
              <a:ext uri="{FF2B5EF4-FFF2-40B4-BE49-F238E27FC236}">
                <a16:creationId xmlns:a16="http://schemas.microsoft.com/office/drawing/2014/main" id="{25F482B3-0953-42A5-8551-FE23B7144767}"/>
              </a:ext>
            </a:extLst>
          </p:cNvPr>
          <p:cNvGraphicFramePr>
            <a:graphicFrameLocks noChangeAspect="1"/>
          </p:cNvGraphicFramePr>
          <p:nvPr>
            <p:extLst/>
          </p:nvPr>
        </p:nvGraphicFramePr>
        <p:xfrm>
          <a:off x="6934241" y="1253078"/>
          <a:ext cx="1463040" cy="1548508"/>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112" name="Chart 111">
            <a:extLst>
              <a:ext uri="{FF2B5EF4-FFF2-40B4-BE49-F238E27FC236}">
                <a16:creationId xmlns:a16="http://schemas.microsoft.com/office/drawing/2014/main" id="{4683B088-9DBC-4A99-95F7-6931633E482C}"/>
              </a:ext>
            </a:extLst>
          </p:cNvPr>
          <p:cNvGraphicFramePr>
            <a:graphicFrameLocks noChangeAspect="1"/>
          </p:cNvGraphicFramePr>
          <p:nvPr>
            <p:extLst/>
          </p:nvPr>
        </p:nvGraphicFramePr>
        <p:xfrm>
          <a:off x="4832834" y="1523762"/>
          <a:ext cx="1463040" cy="1548508"/>
        </p:xfrm>
        <a:graphic>
          <a:graphicData uri="http://schemas.openxmlformats.org/drawingml/2006/chart">
            <c:chart xmlns:c="http://schemas.openxmlformats.org/drawingml/2006/chart" xmlns:r="http://schemas.openxmlformats.org/officeDocument/2006/relationships" r:id="rId6"/>
          </a:graphicData>
        </a:graphic>
      </p:graphicFrame>
      <p:grpSp>
        <p:nvGrpSpPr>
          <p:cNvPr id="113" name="Group 112">
            <a:extLst>
              <a:ext uri="{FF2B5EF4-FFF2-40B4-BE49-F238E27FC236}">
                <a16:creationId xmlns:a16="http://schemas.microsoft.com/office/drawing/2014/main" id="{ECAEA29B-BFC2-4ACF-B0D9-5E9A9089BE06}"/>
              </a:ext>
            </a:extLst>
          </p:cNvPr>
          <p:cNvGrpSpPr/>
          <p:nvPr/>
        </p:nvGrpSpPr>
        <p:grpSpPr>
          <a:xfrm>
            <a:off x="6908719" y="3185055"/>
            <a:ext cx="3594912" cy="1375905"/>
            <a:chOff x="2243731" y="2891162"/>
            <a:chExt cx="3594912" cy="1375905"/>
          </a:xfrm>
        </p:grpSpPr>
        <p:grpSp>
          <p:nvGrpSpPr>
            <p:cNvPr id="114" name="Group 113">
              <a:extLst>
                <a:ext uri="{FF2B5EF4-FFF2-40B4-BE49-F238E27FC236}">
                  <a16:creationId xmlns:a16="http://schemas.microsoft.com/office/drawing/2014/main" id="{CDBA751D-999C-490E-A60F-D8CDE75E7F19}"/>
                </a:ext>
              </a:extLst>
            </p:cNvPr>
            <p:cNvGrpSpPr/>
            <p:nvPr/>
          </p:nvGrpSpPr>
          <p:grpSpPr>
            <a:xfrm>
              <a:off x="2243731" y="3192308"/>
              <a:ext cx="2743200" cy="508758"/>
              <a:chOff x="1066801" y="2238247"/>
              <a:chExt cx="2743200" cy="508758"/>
            </a:xfrm>
          </p:grpSpPr>
          <p:sp>
            <p:nvSpPr>
              <p:cNvPr id="122" name="Freeform: Shape 121">
                <a:extLst>
                  <a:ext uri="{FF2B5EF4-FFF2-40B4-BE49-F238E27FC236}">
                    <a16:creationId xmlns:a16="http://schemas.microsoft.com/office/drawing/2014/main" id="{25DA65B4-0DBD-4216-B561-14EF8D740EF5}"/>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3" name="Text Box 10">
                <a:extLst>
                  <a:ext uri="{FF2B5EF4-FFF2-40B4-BE49-F238E27FC236}">
                    <a16:creationId xmlns:a16="http://schemas.microsoft.com/office/drawing/2014/main" id="{C62C149D-AD3E-4354-A50D-5A18AA16F69C}"/>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115" name="Group 114">
              <a:extLst>
                <a:ext uri="{FF2B5EF4-FFF2-40B4-BE49-F238E27FC236}">
                  <a16:creationId xmlns:a16="http://schemas.microsoft.com/office/drawing/2014/main" id="{A5C6717A-1C7B-49EA-878A-0D3B9A143219}"/>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116" name="Freeform: Shape 115">
                <a:extLst>
                  <a:ext uri="{FF2B5EF4-FFF2-40B4-BE49-F238E27FC236}">
                    <a16:creationId xmlns:a16="http://schemas.microsoft.com/office/drawing/2014/main" id="{F02EDF65-A6AB-41F4-8C6C-5D6804CFA75B}"/>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7" name="Oval 116">
                <a:extLst>
                  <a:ext uri="{FF2B5EF4-FFF2-40B4-BE49-F238E27FC236}">
                    <a16:creationId xmlns:a16="http://schemas.microsoft.com/office/drawing/2014/main" id="{CB7636D2-298A-48F4-9C41-749F376A7726}"/>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18" name="Graphic 26" descr="Hike">
                <a:extLst>
                  <a:ext uri="{FF2B5EF4-FFF2-40B4-BE49-F238E27FC236}">
                    <a16:creationId xmlns:a16="http://schemas.microsoft.com/office/drawing/2014/main" id="{1E94B463-5D3F-4306-971C-B670B8D2FE76}"/>
                  </a:ext>
                </a:extLst>
              </p:cNvPr>
              <p:cNvGrpSpPr>
                <a:grpSpLocks noChangeAspect="1"/>
              </p:cNvGrpSpPr>
              <p:nvPr/>
            </p:nvGrpSpPr>
            <p:grpSpPr>
              <a:xfrm>
                <a:off x="3835579" y="2208930"/>
                <a:ext cx="548640" cy="548640"/>
                <a:chOff x="5638800" y="2971800"/>
                <a:chExt cx="914400" cy="914400"/>
              </a:xfrm>
              <a:solidFill>
                <a:srgbClr val="4D4D4D"/>
              </a:solidFill>
            </p:grpSpPr>
            <p:sp>
              <p:nvSpPr>
                <p:cNvPr id="119" name="Freeform: Shape 118">
                  <a:extLst>
                    <a:ext uri="{FF2B5EF4-FFF2-40B4-BE49-F238E27FC236}">
                      <a16:creationId xmlns:a16="http://schemas.microsoft.com/office/drawing/2014/main" id="{55AD0F6F-7142-4468-B502-69211169EDB9}"/>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120" name="Freeform: Shape 119">
                  <a:extLst>
                    <a:ext uri="{FF2B5EF4-FFF2-40B4-BE49-F238E27FC236}">
                      <a16:creationId xmlns:a16="http://schemas.microsoft.com/office/drawing/2014/main" id="{706280CC-3958-497A-A484-6A9ACB0691AC}"/>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121" name="Freeform: Shape 120">
                  <a:extLst>
                    <a:ext uri="{FF2B5EF4-FFF2-40B4-BE49-F238E27FC236}">
                      <a16:creationId xmlns:a16="http://schemas.microsoft.com/office/drawing/2014/main" id="{9EAF7194-63E7-49E6-B9B8-66BB7E2B16A1}"/>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124" name="TextBox 123">
            <a:extLst>
              <a:ext uri="{FF2B5EF4-FFF2-40B4-BE49-F238E27FC236}">
                <a16:creationId xmlns:a16="http://schemas.microsoft.com/office/drawing/2014/main" id="{87A537EF-274E-4BF5-AE90-9428A7517638}"/>
              </a:ext>
            </a:extLst>
          </p:cNvPr>
          <p:cNvSpPr txBox="1"/>
          <p:nvPr/>
        </p:nvSpPr>
        <p:spPr>
          <a:xfrm>
            <a:off x="6504559" y="4796322"/>
            <a:ext cx="4023360" cy="938719"/>
          </a:xfrm>
          <a:prstGeom prst="rect">
            <a:avLst/>
          </a:prstGeom>
          <a:noFill/>
        </p:spPr>
        <p:txBody>
          <a:bodyPr wrap="square" rtlCol="0">
            <a:spAutoFit/>
          </a:bodyPr>
          <a:lstStyle/>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r"/>
            <a:endParaRPr lang="en-US" sz="400" dirty="0">
              <a:solidFill>
                <a:schemeClr val="bg1"/>
              </a:solidFill>
              <a:latin typeface="Candara" panose="020E0502030303020204" pitchFamily="34" charset="0"/>
            </a:endParaRPr>
          </a:p>
          <a:p>
            <a:pPr marL="171450" indent="-1714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aphicFrame>
        <p:nvGraphicFramePr>
          <p:cNvPr id="138" name="Chart 137">
            <a:extLst>
              <a:ext uri="{FF2B5EF4-FFF2-40B4-BE49-F238E27FC236}">
                <a16:creationId xmlns:a16="http://schemas.microsoft.com/office/drawing/2014/main" id="{21DF081E-FBCC-496B-8D18-D34725A8BF22}"/>
              </a:ext>
            </a:extLst>
          </p:cNvPr>
          <p:cNvGraphicFramePr>
            <a:graphicFrameLocks noChangeAspect="1"/>
          </p:cNvGraphicFramePr>
          <p:nvPr>
            <p:extLst/>
          </p:nvPr>
        </p:nvGraphicFramePr>
        <p:xfrm>
          <a:off x="9218712" y="2967289"/>
          <a:ext cx="1463040" cy="1548508"/>
        </p:xfrm>
        <a:graphic>
          <a:graphicData uri="http://schemas.openxmlformats.org/drawingml/2006/chart">
            <c:chart xmlns:c="http://schemas.openxmlformats.org/drawingml/2006/chart" xmlns:r="http://schemas.openxmlformats.org/officeDocument/2006/relationships" r:id="rId7"/>
          </a:graphicData>
        </a:graphic>
      </p:graphicFrame>
    </p:spTree>
    <p:extLst>
      <p:ext uri="{BB962C8B-B14F-4D97-AF65-F5344CB8AC3E}">
        <p14:creationId xmlns:p14="http://schemas.microsoft.com/office/powerpoint/2010/main" val="4194627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7"/>
                                        </p:tgtEl>
                                        <p:attrNameLst>
                                          <p:attrName>style.visibility</p:attrName>
                                        </p:attrNameLst>
                                      </p:cBhvr>
                                      <p:to>
                                        <p:strVal val="visible"/>
                                      </p:to>
                                    </p:set>
                                    <p:animEffect transition="in" filter="wipe(left)">
                                      <p:cBhvr>
                                        <p:cTn id="7" dur="1000"/>
                                        <p:tgtEl>
                                          <p:spTgt spid="37"/>
                                        </p:tgtEl>
                                      </p:cBhvr>
                                    </p:animEffect>
                                  </p:childTnLst>
                                </p:cTn>
                              </p:par>
                            </p:childTnLst>
                          </p:cTn>
                        </p:par>
                        <p:par>
                          <p:cTn id="8" fill="hold">
                            <p:stCondLst>
                              <p:cond delay="1000"/>
                            </p:stCondLst>
                            <p:childTnLst>
                              <p:par>
                                <p:cTn id="9" presetID="31" presetClass="entr" presetSubtype="0" fill="hold" grpId="0" nodeType="afterEffect">
                                  <p:stCondLst>
                                    <p:cond delay="0"/>
                                  </p:stCondLst>
                                  <p:childTnLst>
                                    <p:set>
                                      <p:cBhvr>
                                        <p:cTn id="10" dur="1" fill="hold">
                                          <p:stCondLst>
                                            <p:cond delay="0"/>
                                          </p:stCondLst>
                                        </p:cTn>
                                        <p:tgtEl>
                                          <p:spTgt spid="54"/>
                                        </p:tgtEl>
                                        <p:attrNameLst>
                                          <p:attrName>style.visibility</p:attrName>
                                        </p:attrNameLst>
                                      </p:cBhvr>
                                      <p:to>
                                        <p:strVal val="visible"/>
                                      </p:to>
                                    </p:set>
                                    <p:anim calcmode="lin" valueType="num">
                                      <p:cBhvr>
                                        <p:cTn id="11" dur="1000" fill="hold"/>
                                        <p:tgtEl>
                                          <p:spTgt spid="54"/>
                                        </p:tgtEl>
                                        <p:attrNameLst>
                                          <p:attrName>ppt_w</p:attrName>
                                        </p:attrNameLst>
                                      </p:cBhvr>
                                      <p:tavLst>
                                        <p:tav tm="0">
                                          <p:val>
                                            <p:fltVal val="0"/>
                                          </p:val>
                                        </p:tav>
                                        <p:tav tm="100000">
                                          <p:val>
                                            <p:strVal val="#ppt_w"/>
                                          </p:val>
                                        </p:tav>
                                      </p:tavLst>
                                    </p:anim>
                                    <p:anim calcmode="lin" valueType="num">
                                      <p:cBhvr>
                                        <p:cTn id="12" dur="1000" fill="hold"/>
                                        <p:tgtEl>
                                          <p:spTgt spid="54"/>
                                        </p:tgtEl>
                                        <p:attrNameLst>
                                          <p:attrName>ppt_h</p:attrName>
                                        </p:attrNameLst>
                                      </p:cBhvr>
                                      <p:tavLst>
                                        <p:tav tm="0">
                                          <p:val>
                                            <p:fltVal val="0"/>
                                          </p:val>
                                        </p:tav>
                                        <p:tav tm="100000">
                                          <p:val>
                                            <p:strVal val="#ppt_h"/>
                                          </p:val>
                                        </p:tav>
                                      </p:tavLst>
                                    </p:anim>
                                    <p:anim calcmode="lin" valueType="num">
                                      <p:cBhvr>
                                        <p:cTn id="13" dur="1000" fill="hold"/>
                                        <p:tgtEl>
                                          <p:spTgt spid="54"/>
                                        </p:tgtEl>
                                        <p:attrNameLst>
                                          <p:attrName>style.rotation</p:attrName>
                                        </p:attrNameLst>
                                      </p:cBhvr>
                                      <p:tavLst>
                                        <p:tav tm="0">
                                          <p:val>
                                            <p:fltVal val="90"/>
                                          </p:val>
                                        </p:tav>
                                        <p:tav tm="100000">
                                          <p:val>
                                            <p:fltVal val="0"/>
                                          </p:val>
                                        </p:tav>
                                      </p:tavLst>
                                    </p:anim>
                                    <p:animEffect transition="in" filter="fade">
                                      <p:cBhvr>
                                        <p:cTn id="14" dur="1000"/>
                                        <p:tgtEl>
                                          <p:spTgt spid="54"/>
                                        </p:tgtEl>
                                      </p:cBhvr>
                                    </p:animEffect>
                                  </p:childTnLst>
                                </p:cTn>
                              </p:par>
                              <p:par>
                                <p:cTn id="15" presetID="31" presetClass="entr" presetSubtype="0" fill="hold" grpId="0" nodeType="withEffect">
                                  <p:stCondLst>
                                    <p:cond delay="0"/>
                                  </p:stCondLst>
                                  <p:childTnLst>
                                    <p:set>
                                      <p:cBhvr>
                                        <p:cTn id="16" dur="1" fill="hold">
                                          <p:stCondLst>
                                            <p:cond delay="0"/>
                                          </p:stCondLst>
                                        </p:cTn>
                                        <p:tgtEl>
                                          <p:spTgt spid="55"/>
                                        </p:tgtEl>
                                        <p:attrNameLst>
                                          <p:attrName>style.visibility</p:attrName>
                                        </p:attrNameLst>
                                      </p:cBhvr>
                                      <p:to>
                                        <p:strVal val="visible"/>
                                      </p:to>
                                    </p:set>
                                    <p:anim calcmode="lin" valueType="num">
                                      <p:cBhvr>
                                        <p:cTn id="17" dur="1000" fill="hold"/>
                                        <p:tgtEl>
                                          <p:spTgt spid="55"/>
                                        </p:tgtEl>
                                        <p:attrNameLst>
                                          <p:attrName>ppt_w</p:attrName>
                                        </p:attrNameLst>
                                      </p:cBhvr>
                                      <p:tavLst>
                                        <p:tav tm="0">
                                          <p:val>
                                            <p:fltVal val="0"/>
                                          </p:val>
                                        </p:tav>
                                        <p:tav tm="100000">
                                          <p:val>
                                            <p:strVal val="#ppt_w"/>
                                          </p:val>
                                        </p:tav>
                                      </p:tavLst>
                                    </p:anim>
                                    <p:anim calcmode="lin" valueType="num">
                                      <p:cBhvr>
                                        <p:cTn id="18" dur="1000" fill="hold"/>
                                        <p:tgtEl>
                                          <p:spTgt spid="55"/>
                                        </p:tgtEl>
                                        <p:attrNameLst>
                                          <p:attrName>ppt_h</p:attrName>
                                        </p:attrNameLst>
                                      </p:cBhvr>
                                      <p:tavLst>
                                        <p:tav tm="0">
                                          <p:val>
                                            <p:fltVal val="0"/>
                                          </p:val>
                                        </p:tav>
                                        <p:tav tm="100000">
                                          <p:val>
                                            <p:strVal val="#ppt_h"/>
                                          </p:val>
                                        </p:tav>
                                      </p:tavLst>
                                    </p:anim>
                                    <p:anim calcmode="lin" valueType="num">
                                      <p:cBhvr>
                                        <p:cTn id="19" dur="1000" fill="hold"/>
                                        <p:tgtEl>
                                          <p:spTgt spid="55"/>
                                        </p:tgtEl>
                                        <p:attrNameLst>
                                          <p:attrName>style.rotation</p:attrName>
                                        </p:attrNameLst>
                                      </p:cBhvr>
                                      <p:tavLst>
                                        <p:tav tm="0">
                                          <p:val>
                                            <p:fltVal val="90"/>
                                          </p:val>
                                        </p:tav>
                                        <p:tav tm="100000">
                                          <p:val>
                                            <p:fltVal val="0"/>
                                          </p:val>
                                        </p:tav>
                                      </p:tavLst>
                                    </p:anim>
                                    <p:animEffect transition="in" filter="fade">
                                      <p:cBhvr>
                                        <p:cTn id="20" dur="1000"/>
                                        <p:tgtEl>
                                          <p:spTgt spid="55"/>
                                        </p:tgtEl>
                                      </p:cBhvr>
                                    </p:animEffect>
                                  </p:childTnLst>
                                </p:cTn>
                              </p:par>
                              <p:par>
                                <p:cTn id="21" presetID="31" presetClass="entr" presetSubtype="0" fill="hold" grpId="0" nodeType="withEffect">
                                  <p:stCondLst>
                                    <p:cond delay="0"/>
                                  </p:stCondLst>
                                  <p:childTnLst>
                                    <p:set>
                                      <p:cBhvr>
                                        <p:cTn id="22" dur="1" fill="hold">
                                          <p:stCondLst>
                                            <p:cond delay="0"/>
                                          </p:stCondLst>
                                        </p:cTn>
                                        <p:tgtEl>
                                          <p:spTgt spid="56"/>
                                        </p:tgtEl>
                                        <p:attrNameLst>
                                          <p:attrName>style.visibility</p:attrName>
                                        </p:attrNameLst>
                                      </p:cBhvr>
                                      <p:to>
                                        <p:strVal val="visible"/>
                                      </p:to>
                                    </p:set>
                                    <p:anim calcmode="lin" valueType="num">
                                      <p:cBhvr>
                                        <p:cTn id="23" dur="1000" fill="hold"/>
                                        <p:tgtEl>
                                          <p:spTgt spid="56"/>
                                        </p:tgtEl>
                                        <p:attrNameLst>
                                          <p:attrName>ppt_w</p:attrName>
                                        </p:attrNameLst>
                                      </p:cBhvr>
                                      <p:tavLst>
                                        <p:tav tm="0">
                                          <p:val>
                                            <p:fltVal val="0"/>
                                          </p:val>
                                        </p:tav>
                                        <p:tav tm="100000">
                                          <p:val>
                                            <p:strVal val="#ppt_w"/>
                                          </p:val>
                                        </p:tav>
                                      </p:tavLst>
                                    </p:anim>
                                    <p:anim calcmode="lin" valueType="num">
                                      <p:cBhvr>
                                        <p:cTn id="24" dur="1000" fill="hold"/>
                                        <p:tgtEl>
                                          <p:spTgt spid="56"/>
                                        </p:tgtEl>
                                        <p:attrNameLst>
                                          <p:attrName>ppt_h</p:attrName>
                                        </p:attrNameLst>
                                      </p:cBhvr>
                                      <p:tavLst>
                                        <p:tav tm="0">
                                          <p:val>
                                            <p:fltVal val="0"/>
                                          </p:val>
                                        </p:tav>
                                        <p:tav tm="100000">
                                          <p:val>
                                            <p:strVal val="#ppt_h"/>
                                          </p:val>
                                        </p:tav>
                                      </p:tavLst>
                                    </p:anim>
                                    <p:anim calcmode="lin" valueType="num">
                                      <p:cBhvr>
                                        <p:cTn id="25" dur="1000" fill="hold"/>
                                        <p:tgtEl>
                                          <p:spTgt spid="56"/>
                                        </p:tgtEl>
                                        <p:attrNameLst>
                                          <p:attrName>style.rotation</p:attrName>
                                        </p:attrNameLst>
                                      </p:cBhvr>
                                      <p:tavLst>
                                        <p:tav tm="0">
                                          <p:val>
                                            <p:fltVal val="90"/>
                                          </p:val>
                                        </p:tav>
                                        <p:tav tm="100000">
                                          <p:val>
                                            <p:fltVal val="0"/>
                                          </p:val>
                                        </p:tav>
                                      </p:tavLst>
                                    </p:anim>
                                    <p:animEffect transition="in" filter="fade">
                                      <p:cBhvr>
                                        <p:cTn id="26" dur="1000"/>
                                        <p:tgtEl>
                                          <p:spTgt spid="56"/>
                                        </p:tgtEl>
                                      </p:cBhvr>
                                    </p:animEffect>
                                  </p:childTnLst>
                                </p:cTn>
                              </p:par>
                              <p:par>
                                <p:cTn id="27" presetID="31" presetClass="entr" presetSubtype="0" fill="hold" grpId="0" nodeType="withEffect">
                                  <p:stCondLst>
                                    <p:cond delay="0"/>
                                  </p:stCondLst>
                                  <p:childTnLst>
                                    <p:set>
                                      <p:cBhvr>
                                        <p:cTn id="28" dur="1" fill="hold">
                                          <p:stCondLst>
                                            <p:cond delay="0"/>
                                          </p:stCondLst>
                                        </p:cTn>
                                        <p:tgtEl>
                                          <p:spTgt spid="57"/>
                                        </p:tgtEl>
                                        <p:attrNameLst>
                                          <p:attrName>style.visibility</p:attrName>
                                        </p:attrNameLst>
                                      </p:cBhvr>
                                      <p:to>
                                        <p:strVal val="visible"/>
                                      </p:to>
                                    </p:set>
                                    <p:anim calcmode="lin" valueType="num">
                                      <p:cBhvr>
                                        <p:cTn id="29" dur="1000" fill="hold"/>
                                        <p:tgtEl>
                                          <p:spTgt spid="57"/>
                                        </p:tgtEl>
                                        <p:attrNameLst>
                                          <p:attrName>ppt_w</p:attrName>
                                        </p:attrNameLst>
                                      </p:cBhvr>
                                      <p:tavLst>
                                        <p:tav tm="0">
                                          <p:val>
                                            <p:fltVal val="0"/>
                                          </p:val>
                                        </p:tav>
                                        <p:tav tm="100000">
                                          <p:val>
                                            <p:strVal val="#ppt_w"/>
                                          </p:val>
                                        </p:tav>
                                      </p:tavLst>
                                    </p:anim>
                                    <p:anim calcmode="lin" valueType="num">
                                      <p:cBhvr>
                                        <p:cTn id="30" dur="1000" fill="hold"/>
                                        <p:tgtEl>
                                          <p:spTgt spid="57"/>
                                        </p:tgtEl>
                                        <p:attrNameLst>
                                          <p:attrName>ppt_h</p:attrName>
                                        </p:attrNameLst>
                                      </p:cBhvr>
                                      <p:tavLst>
                                        <p:tav tm="0">
                                          <p:val>
                                            <p:fltVal val="0"/>
                                          </p:val>
                                        </p:tav>
                                        <p:tav tm="100000">
                                          <p:val>
                                            <p:strVal val="#ppt_h"/>
                                          </p:val>
                                        </p:tav>
                                      </p:tavLst>
                                    </p:anim>
                                    <p:anim calcmode="lin" valueType="num">
                                      <p:cBhvr>
                                        <p:cTn id="31" dur="1000" fill="hold"/>
                                        <p:tgtEl>
                                          <p:spTgt spid="57"/>
                                        </p:tgtEl>
                                        <p:attrNameLst>
                                          <p:attrName>style.rotation</p:attrName>
                                        </p:attrNameLst>
                                      </p:cBhvr>
                                      <p:tavLst>
                                        <p:tav tm="0">
                                          <p:val>
                                            <p:fltVal val="90"/>
                                          </p:val>
                                        </p:tav>
                                        <p:tav tm="100000">
                                          <p:val>
                                            <p:fltVal val="0"/>
                                          </p:val>
                                        </p:tav>
                                      </p:tavLst>
                                    </p:anim>
                                    <p:animEffect transition="in" filter="fade">
                                      <p:cBhvr>
                                        <p:cTn id="32" dur="1000"/>
                                        <p:tgtEl>
                                          <p:spTgt spid="57"/>
                                        </p:tgtEl>
                                      </p:cBhvr>
                                    </p:animEffect>
                                  </p:childTnLst>
                                </p:cTn>
                              </p:par>
                              <p:par>
                                <p:cTn id="33" presetID="31" presetClass="entr" presetSubtype="0" fill="hold" grpId="0" nodeType="withEffect">
                                  <p:stCondLst>
                                    <p:cond delay="0"/>
                                  </p:stCondLst>
                                  <p:childTnLst>
                                    <p:set>
                                      <p:cBhvr>
                                        <p:cTn id="34" dur="1" fill="hold">
                                          <p:stCondLst>
                                            <p:cond delay="0"/>
                                          </p:stCondLst>
                                        </p:cTn>
                                        <p:tgtEl>
                                          <p:spTgt spid="58"/>
                                        </p:tgtEl>
                                        <p:attrNameLst>
                                          <p:attrName>style.visibility</p:attrName>
                                        </p:attrNameLst>
                                      </p:cBhvr>
                                      <p:to>
                                        <p:strVal val="visible"/>
                                      </p:to>
                                    </p:set>
                                    <p:anim calcmode="lin" valueType="num">
                                      <p:cBhvr>
                                        <p:cTn id="35" dur="1000" fill="hold"/>
                                        <p:tgtEl>
                                          <p:spTgt spid="58"/>
                                        </p:tgtEl>
                                        <p:attrNameLst>
                                          <p:attrName>ppt_w</p:attrName>
                                        </p:attrNameLst>
                                      </p:cBhvr>
                                      <p:tavLst>
                                        <p:tav tm="0">
                                          <p:val>
                                            <p:fltVal val="0"/>
                                          </p:val>
                                        </p:tav>
                                        <p:tav tm="100000">
                                          <p:val>
                                            <p:strVal val="#ppt_w"/>
                                          </p:val>
                                        </p:tav>
                                      </p:tavLst>
                                    </p:anim>
                                    <p:anim calcmode="lin" valueType="num">
                                      <p:cBhvr>
                                        <p:cTn id="36" dur="1000" fill="hold"/>
                                        <p:tgtEl>
                                          <p:spTgt spid="58"/>
                                        </p:tgtEl>
                                        <p:attrNameLst>
                                          <p:attrName>ppt_h</p:attrName>
                                        </p:attrNameLst>
                                      </p:cBhvr>
                                      <p:tavLst>
                                        <p:tav tm="0">
                                          <p:val>
                                            <p:fltVal val="0"/>
                                          </p:val>
                                        </p:tav>
                                        <p:tav tm="100000">
                                          <p:val>
                                            <p:strVal val="#ppt_h"/>
                                          </p:val>
                                        </p:tav>
                                      </p:tavLst>
                                    </p:anim>
                                    <p:anim calcmode="lin" valueType="num">
                                      <p:cBhvr>
                                        <p:cTn id="37" dur="1000" fill="hold"/>
                                        <p:tgtEl>
                                          <p:spTgt spid="58"/>
                                        </p:tgtEl>
                                        <p:attrNameLst>
                                          <p:attrName>style.rotation</p:attrName>
                                        </p:attrNameLst>
                                      </p:cBhvr>
                                      <p:tavLst>
                                        <p:tav tm="0">
                                          <p:val>
                                            <p:fltVal val="90"/>
                                          </p:val>
                                        </p:tav>
                                        <p:tav tm="100000">
                                          <p:val>
                                            <p:fltVal val="0"/>
                                          </p:val>
                                        </p:tav>
                                      </p:tavLst>
                                    </p:anim>
                                    <p:animEffect transition="in" filter="fade">
                                      <p:cBhvr>
                                        <p:cTn id="38" dur="1000"/>
                                        <p:tgtEl>
                                          <p:spTgt spid="58"/>
                                        </p:tgtEl>
                                      </p:cBhvr>
                                    </p:animEffect>
                                  </p:childTnLst>
                                </p:cTn>
                              </p:par>
                              <p:par>
                                <p:cTn id="39" presetID="31" presetClass="entr" presetSubtype="0" fill="hold" grpId="0" nodeType="withEffect">
                                  <p:stCondLst>
                                    <p:cond delay="0"/>
                                  </p:stCondLst>
                                  <p:childTnLst>
                                    <p:set>
                                      <p:cBhvr>
                                        <p:cTn id="40" dur="1" fill="hold">
                                          <p:stCondLst>
                                            <p:cond delay="0"/>
                                          </p:stCondLst>
                                        </p:cTn>
                                        <p:tgtEl>
                                          <p:spTgt spid="59"/>
                                        </p:tgtEl>
                                        <p:attrNameLst>
                                          <p:attrName>style.visibility</p:attrName>
                                        </p:attrNameLst>
                                      </p:cBhvr>
                                      <p:to>
                                        <p:strVal val="visible"/>
                                      </p:to>
                                    </p:set>
                                    <p:anim calcmode="lin" valueType="num">
                                      <p:cBhvr>
                                        <p:cTn id="41" dur="1000" fill="hold"/>
                                        <p:tgtEl>
                                          <p:spTgt spid="59"/>
                                        </p:tgtEl>
                                        <p:attrNameLst>
                                          <p:attrName>ppt_w</p:attrName>
                                        </p:attrNameLst>
                                      </p:cBhvr>
                                      <p:tavLst>
                                        <p:tav tm="0">
                                          <p:val>
                                            <p:fltVal val="0"/>
                                          </p:val>
                                        </p:tav>
                                        <p:tav tm="100000">
                                          <p:val>
                                            <p:strVal val="#ppt_w"/>
                                          </p:val>
                                        </p:tav>
                                      </p:tavLst>
                                    </p:anim>
                                    <p:anim calcmode="lin" valueType="num">
                                      <p:cBhvr>
                                        <p:cTn id="42" dur="1000" fill="hold"/>
                                        <p:tgtEl>
                                          <p:spTgt spid="59"/>
                                        </p:tgtEl>
                                        <p:attrNameLst>
                                          <p:attrName>ppt_h</p:attrName>
                                        </p:attrNameLst>
                                      </p:cBhvr>
                                      <p:tavLst>
                                        <p:tav tm="0">
                                          <p:val>
                                            <p:fltVal val="0"/>
                                          </p:val>
                                        </p:tav>
                                        <p:tav tm="100000">
                                          <p:val>
                                            <p:strVal val="#ppt_h"/>
                                          </p:val>
                                        </p:tav>
                                      </p:tavLst>
                                    </p:anim>
                                    <p:anim calcmode="lin" valueType="num">
                                      <p:cBhvr>
                                        <p:cTn id="43" dur="1000" fill="hold"/>
                                        <p:tgtEl>
                                          <p:spTgt spid="59"/>
                                        </p:tgtEl>
                                        <p:attrNameLst>
                                          <p:attrName>style.rotation</p:attrName>
                                        </p:attrNameLst>
                                      </p:cBhvr>
                                      <p:tavLst>
                                        <p:tav tm="0">
                                          <p:val>
                                            <p:fltVal val="90"/>
                                          </p:val>
                                        </p:tav>
                                        <p:tav tm="100000">
                                          <p:val>
                                            <p:fltVal val="0"/>
                                          </p:val>
                                        </p:tav>
                                      </p:tavLst>
                                    </p:anim>
                                    <p:animEffect transition="in" filter="fade">
                                      <p:cBhvr>
                                        <p:cTn id="44" dur="1000"/>
                                        <p:tgtEl>
                                          <p:spTgt spid="59"/>
                                        </p:tgtEl>
                                      </p:cBhvr>
                                    </p:animEffect>
                                  </p:childTnLst>
                                </p:cTn>
                              </p:par>
                              <p:par>
                                <p:cTn id="45" presetID="31" presetClass="entr" presetSubtype="0" fill="hold" grpId="0" nodeType="withEffect">
                                  <p:stCondLst>
                                    <p:cond delay="0"/>
                                  </p:stCondLst>
                                  <p:childTnLst>
                                    <p:set>
                                      <p:cBhvr>
                                        <p:cTn id="46" dur="1" fill="hold">
                                          <p:stCondLst>
                                            <p:cond delay="0"/>
                                          </p:stCondLst>
                                        </p:cTn>
                                        <p:tgtEl>
                                          <p:spTgt spid="60"/>
                                        </p:tgtEl>
                                        <p:attrNameLst>
                                          <p:attrName>style.visibility</p:attrName>
                                        </p:attrNameLst>
                                      </p:cBhvr>
                                      <p:to>
                                        <p:strVal val="visible"/>
                                      </p:to>
                                    </p:set>
                                    <p:anim calcmode="lin" valueType="num">
                                      <p:cBhvr>
                                        <p:cTn id="47" dur="1000" fill="hold"/>
                                        <p:tgtEl>
                                          <p:spTgt spid="60"/>
                                        </p:tgtEl>
                                        <p:attrNameLst>
                                          <p:attrName>ppt_w</p:attrName>
                                        </p:attrNameLst>
                                      </p:cBhvr>
                                      <p:tavLst>
                                        <p:tav tm="0">
                                          <p:val>
                                            <p:fltVal val="0"/>
                                          </p:val>
                                        </p:tav>
                                        <p:tav tm="100000">
                                          <p:val>
                                            <p:strVal val="#ppt_w"/>
                                          </p:val>
                                        </p:tav>
                                      </p:tavLst>
                                    </p:anim>
                                    <p:anim calcmode="lin" valueType="num">
                                      <p:cBhvr>
                                        <p:cTn id="48" dur="1000" fill="hold"/>
                                        <p:tgtEl>
                                          <p:spTgt spid="60"/>
                                        </p:tgtEl>
                                        <p:attrNameLst>
                                          <p:attrName>ppt_h</p:attrName>
                                        </p:attrNameLst>
                                      </p:cBhvr>
                                      <p:tavLst>
                                        <p:tav tm="0">
                                          <p:val>
                                            <p:fltVal val="0"/>
                                          </p:val>
                                        </p:tav>
                                        <p:tav tm="100000">
                                          <p:val>
                                            <p:strVal val="#ppt_h"/>
                                          </p:val>
                                        </p:tav>
                                      </p:tavLst>
                                    </p:anim>
                                    <p:anim calcmode="lin" valueType="num">
                                      <p:cBhvr>
                                        <p:cTn id="49" dur="1000" fill="hold"/>
                                        <p:tgtEl>
                                          <p:spTgt spid="60"/>
                                        </p:tgtEl>
                                        <p:attrNameLst>
                                          <p:attrName>style.rotation</p:attrName>
                                        </p:attrNameLst>
                                      </p:cBhvr>
                                      <p:tavLst>
                                        <p:tav tm="0">
                                          <p:val>
                                            <p:fltVal val="90"/>
                                          </p:val>
                                        </p:tav>
                                        <p:tav tm="100000">
                                          <p:val>
                                            <p:fltVal val="0"/>
                                          </p:val>
                                        </p:tav>
                                      </p:tavLst>
                                    </p:anim>
                                    <p:animEffect transition="in" filter="fade">
                                      <p:cBhvr>
                                        <p:cTn id="50" dur="1000"/>
                                        <p:tgtEl>
                                          <p:spTgt spid="60"/>
                                        </p:tgtEl>
                                      </p:cBhvr>
                                    </p:animEffect>
                                  </p:childTnLst>
                                </p:cTn>
                              </p:par>
                              <p:par>
                                <p:cTn id="51" presetID="31" presetClass="entr" presetSubtype="0" fill="hold" grpId="0" nodeType="withEffect">
                                  <p:stCondLst>
                                    <p:cond delay="0"/>
                                  </p:stCondLst>
                                  <p:childTnLst>
                                    <p:set>
                                      <p:cBhvr>
                                        <p:cTn id="52" dur="1" fill="hold">
                                          <p:stCondLst>
                                            <p:cond delay="0"/>
                                          </p:stCondLst>
                                        </p:cTn>
                                        <p:tgtEl>
                                          <p:spTgt spid="61"/>
                                        </p:tgtEl>
                                        <p:attrNameLst>
                                          <p:attrName>style.visibility</p:attrName>
                                        </p:attrNameLst>
                                      </p:cBhvr>
                                      <p:to>
                                        <p:strVal val="visible"/>
                                      </p:to>
                                    </p:set>
                                    <p:anim calcmode="lin" valueType="num">
                                      <p:cBhvr>
                                        <p:cTn id="53" dur="1000" fill="hold"/>
                                        <p:tgtEl>
                                          <p:spTgt spid="61"/>
                                        </p:tgtEl>
                                        <p:attrNameLst>
                                          <p:attrName>ppt_w</p:attrName>
                                        </p:attrNameLst>
                                      </p:cBhvr>
                                      <p:tavLst>
                                        <p:tav tm="0">
                                          <p:val>
                                            <p:fltVal val="0"/>
                                          </p:val>
                                        </p:tav>
                                        <p:tav tm="100000">
                                          <p:val>
                                            <p:strVal val="#ppt_w"/>
                                          </p:val>
                                        </p:tav>
                                      </p:tavLst>
                                    </p:anim>
                                    <p:anim calcmode="lin" valueType="num">
                                      <p:cBhvr>
                                        <p:cTn id="54" dur="1000" fill="hold"/>
                                        <p:tgtEl>
                                          <p:spTgt spid="61"/>
                                        </p:tgtEl>
                                        <p:attrNameLst>
                                          <p:attrName>ppt_h</p:attrName>
                                        </p:attrNameLst>
                                      </p:cBhvr>
                                      <p:tavLst>
                                        <p:tav tm="0">
                                          <p:val>
                                            <p:fltVal val="0"/>
                                          </p:val>
                                        </p:tav>
                                        <p:tav tm="100000">
                                          <p:val>
                                            <p:strVal val="#ppt_h"/>
                                          </p:val>
                                        </p:tav>
                                      </p:tavLst>
                                    </p:anim>
                                    <p:anim calcmode="lin" valueType="num">
                                      <p:cBhvr>
                                        <p:cTn id="55" dur="1000" fill="hold"/>
                                        <p:tgtEl>
                                          <p:spTgt spid="61"/>
                                        </p:tgtEl>
                                        <p:attrNameLst>
                                          <p:attrName>style.rotation</p:attrName>
                                        </p:attrNameLst>
                                      </p:cBhvr>
                                      <p:tavLst>
                                        <p:tav tm="0">
                                          <p:val>
                                            <p:fltVal val="90"/>
                                          </p:val>
                                        </p:tav>
                                        <p:tav tm="100000">
                                          <p:val>
                                            <p:fltVal val="0"/>
                                          </p:val>
                                        </p:tav>
                                      </p:tavLst>
                                    </p:anim>
                                    <p:animEffect transition="in" filter="fade">
                                      <p:cBhvr>
                                        <p:cTn id="56" dur="1000"/>
                                        <p:tgtEl>
                                          <p:spTgt spid="61"/>
                                        </p:tgtEl>
                                      </p:cBhvr>
                                    </p:animEffect>
                                  </p:childTnLst>
                                </p:cTn>
                              </p:par>
                              <p:par>
                                <p:cTn id="57" presetID="31" presetClass="entr" presetSubtype="0" fill="hold" grpId="0" nodeType="withEffect">
                                  <p:stCondLst>
                                    <p:cond delay="0"/>
                                  </p:stCondLst>
                                  <p:childTnLst>
                                    <p:set>
                                      <p:cBhvr>
                                        <p:cTn id="58" dur="1" fill="hold">
                                          <p:stCondLst>
                                            <p:cond delay="0"/>
                                          </p:stCondLst>
                                        </p:cTn>
                                        <p:tgtEl>
                                          <p:spTgt spid="62"/>
                                        </p:tgtEl>
                                        <p:attrNameLst>
                                          <p:attrName>style.visibility</p:attrName>
                                        </p:attrNameLst>
                                      </p:cBhvr>
                                      <p:to>
                                        <p:strVal val="visible"/>
                                      </p:to>
                                    </p:set>
                                    <p:anim calcmode="lin" valueType="num">
                                      <p:cBhvr>
                                        <p:cTn id="59" dur="1000" fill="hold"/>
                                        <p:tgtEl>
                                          <p:spTgt spid="62"/>
                                        </p:tgtEl>
                                        <p:attrNameLst>
                                          <p:attrName>ppt_w</p:attrName>
                                        </p:attrNameLst>
                                      </p:cBhvr>
                                      <p:tavLst>
                                        <p:tav tm="0">
                                          <p:val>
                                            <p:fltVal val="0"/>
                                          </p:val>
                                        </p:tav>
                                        <p:tav tm="100000">
                                          <p:val>
                                            <p:strVal val="#ppt_w"/>
                                          </p:val>
                                        </p:tav>
                                      </p:tavLst>
                                    </p:anim>
                                    <p:anim calcmode="lin" valueType="num">
                                      <p:cBhvr>
                                        <p:cTn id="60" dur="1000" fill="hold"/>
                                        <p:tgtEl>
                                          <p:spTgt spid="62"/>
                                        </p:tgtEl>
                                        <p:attrNameLst>
                                          <p:attrName>ppt_h</p:attrName>
                                        </p:attrNameLst>
                                      </p:cBhvr>
                                      <p:tavLst>
                                        <p:tav tm="0">
                                          <p:val>
                                            <p:fltVal val="0"/>
                                          </p:val>
                                        </p:tav>
                                        <p:tav tm="100000">
                                          <p:val>
                                            <p:strVal val="#ppt_h"/>
                                          </p:val>
                                        </p:tav>
                                      </p:tavLst>
                                    </p:anim>
                                    <p:anim calcmode="lin" valueType="num">
                                      <p:cBhvr>
                                        <p:cTn id="61" dur="1000" fill="hold"/>
                                        <p:tgtEl>
                                          <p:spTgt spid="62"/>
                                        </p:tgtEl>
                                        <p:attrNameLst>
                                          <p:attrName>style.rotation</p:attrName>
                                        </p:attrNameLst>
                                      </p:cBhvr>
                                      <p:tavLst>
                                        <p:tav tm="0">
                                          <p:val>
                                            <p:fltVal val="90"/>
                                          </p:val>
                                        </p:tav>
                                        <p:tav tm="100000">
                                          <p:val>
                                            <p:fltVal val="0"/>
                                          </p:val>
                                        </p:tav>
                                      </p:tavLst>
                                    </p:anim>
                                    <p:animEffect transition="in" filter="fade">
                                      <p:cBhvr>
                                        <p:cTn id="62" dur="1000"/>
                                        <p:tgtEl>
                                          <p:spTgt spid="62"/>
                                        </p:tgtEl>
                                      </p:cBhvr>
                                    </p:animEffect>
                                  </p:childTnLst>
                                </p:cTn>
                              </p:par>
                              <p:par>
                                <p:cTn id="63" presetID="31" presetClass="entr" presetSubtype="0" fill="hold" grpId="0" nodeType="withEffect">
                                  <p:stCondLst>
                                    <p:cond delay="0"/>
                                  </p:stCondLst>
                                  <p:childTnLst>
                                    <p:set>
                                      <p:cBhvr>
                                        <p:cTn id="64" dur="1" fill="hold">
                                          <p:stCondLst>
                                            <p:cond delay="0"/>
                                          </p:stCondLst>
                                        </p:cTn>
                                        <p:tgtEl>
                                          <p:spTgt spid="63"/>
                                        </p:tgtEl>
                                        <p:attrNameLst>
                                          <p:attrName>style.visibility</p:attrName>
                                        </p:attrNameLst>
                                      </p:cBhvr>
                                      <p:to>
                                        <p:strVal val="visible"/>
                                      </p:to>
                                    </p:set>
                                    <p:anim calcmode="lin" valueType="num">
                                      <p:cBhvr>
                                        <p:cTn id="65" dur="1000" fill="hold"/>
                                        <p:tgtEl>
                                          <p:spTgt spid="63"/>
                                        </p:tgtEl>
                                        <p:attrNameLst>
                                          <p:attrName>ppt_w</p:attrName>
                                        </p:attrNameLst>
                                      </p:cBhvr>
                                      <p:tavLst>
                                        <p:tav tm="0">
                                          <p:val>
                                            <p:fltVal val="0"/>
                                          </p:val>
                                        </p:tav>
                                        <p:tav tm="100000">
                                          <p:val>
                                            <p:strVal val="#ppt_w"/>
                                          </p:val>
                                        </p:tav>
                                      </p:tavLst>
                                    </p:anim>
                                    <p:anim calcmode="lin" valueType="num">
                                      <p:cBhvr>
                                        <p:cTn id="66" dur="1000" fill="hold"/>
                                        <p:tgtEl>
                                          <p:spTgt spid="63"/>
                                        </p:tgtEl>
                                        <p:attrNameLst>
                                          <p:attrName>ppt_h</p:attrName>
                                        </p:attrNameLst>
                                      </p:cBhvr>
                                      <p:tavLst>
                                        <p:tav tm="0">
                                          <p:val>
                                            <p:fltVal val="0"/>
                                          </p:val>
                                        </p:tav>
                                        <p:tav tm="100000">
                                          <p:val>
                                            <p:strVal val="#ppt_h"/>
                                          </p:val>
                                        </p:tav>
                                      </p:tavLst>
                                    </p:anim>
                                    <p:anim calcmode="lin" valueType="num">
                                      <p:cBhvr>
                                        <p:cTn id="67" dur="1000" fill="hold"/>
                                        <p:tgtEl>
                                          <p:spTgt spid="63"/>
                                        </p:tgtEl>
                                        <p:attrNameLst>
                                          <p:attrName>style.rotation</p:attrName>
                                        </p:attrNameLst>
                                      </p:cBhvr>
                                      <p:tavLst>
                                        <p:tav tm="0">
                                          <p:val>
                                            <p:fltVal val="90"/>
                                          </p:val>
                                        </p:tav>
                                        <p:tav tm="100000">
                                          <p:val>
                                            <p:fltVal val="0"/>
                                          </p:val>
                                        </p:tav>
                                      </p:tavLst>
                                    </p:anim>
                                    <p:animEffect transition="in" filter="fade">
                                      <p:cBhvr>
                                        <p:cTn id="68" dur="1000"/>
                                        <p:tgtEl>
                                          <p:spTgt spid="63"/>
                                        </p:tgtEl>
                                      </p:cBhvr>
                                    </p:animEffect>
                                  </p:childTnLst>
                                </p:cTn>
                              </p:par>
                              <p:par>
                                <p:cTn id="69" presetID="31" presetClass="entr" presetSubtype="0" fill="hold" grpId="0" nodeType="withEffect">
                                  <p:stCondLst>
                                    <p:cond delay="0"/>
                                  </p:stCondLst>
                                  <p:childTnLst>
                                    <p:set>
                                      <p:cBhvr>
                                        <p:cTn id="70" dur="1" fill="hold">
                                          <p:stCondLst>
                                            <p:cond delay="0"/>
                                          </p:stCondLst>
                                        </p:cTn>
                                        <p:tgtEl>
                                          <p:spTgt spid="64"/>
                                        </p:tgtEl>
                                        <p:attrNameLst>
                                          <p:attrName>style.visibility</p:attrName>
                                        </p:attrNameLst>
                                      </p:cBhvr>
                                      <p:to>
                                        <p:strVal val="visible"/>
                                      </p:to>
                                    </p:set>
                                    <p:anim calcmode="lin" valueType="num">
                                      <p:cBhvr>
                                        <p:cTn id="71" dur="1000" fill="hold"/>
                                        <p:tgtEl>
                                          <p:spTgt spid="64"/>
                                        </p:tgtEl>
                                        <p:attrNameLst>
                                          <p:attrName>ppt_w</p:attrName>
                                        </p:attrNameLst>
                                      </p:cBhvr>
                                      <p:tavLst>
                                        <p:tav tm="0">
                                          <p:val>
                                            <p:fltVal val="0"/>
                                          </p:val>
                                        </p:tav>
                                        <p:tav tm="100000">
                                          <p:val>
                                            <p:strVal val="#ppt_w"/>
                                          </p:val>
                                        </p:tav>
                                      </p:tavLst>
                                    </p:anim>
                                    <p:anim calcmode="lin" valueType="num">
                                      <p:cBhvr>
                                        <p:cTn id="72" dur="1000" fill="hold"/>
                                        <p:tgtEl>
                                          <p:spTgt spid="64"/>
                                        </p:tgtEl>
                                        <p:attrNameLst>
                                          <p:attrName>ppt_h</p:attrName>
                                        </p:attrNameLst>
                                      </p:cBhvr>
                                      <p:tavLst>
                                        <p:tav tm="0">
                                          <p:val>
                                            <p:fltVal val="0"/>
                                          </p:val>
                                        </p:tav>
                                        <p:tav tm="100000">
                                          <p:val>
                                            <p:strVal val="#ppt_h"/>
                                          </p:val>
                                        </p:tav>
                                      </p:tavLst>
                                    </p:anim>
                                    <p:anim calcmode="lin" valueType="num">
                                      <p:cBhvr>
                                        <p:cTn id="73" dur="1000" fill="hold"/>
                                        <p:tgtEl>
                                          <p:spTgt spid="64"/>
                                        </p:tgtEl>
                                        <p:attrNameLst>
                                          <p:attrName>style.rotation</p:attrName>
                                        </p:attrNameLst>
                                      </p:cBhvr>
                                      <p:tavLst>
                                        <p:tav tm="0">
                                          <p:val>
                                            <p:fltVal val="90"/>
                                          </p:val>
                                        </p:tav>
                                        <p:tav tm="100000">
                                          <p:val>
                                            <p:fltVal val="0"/>
                                          </p:val>
                                        </p:tav>
                                      </p:tavLst>
                                    </p:anim>
                                    <p:animEffect transition="in" filter="fade">
                                      <p:cBhvr>
                                        <p:cTn id="74" dur="1000"/>
                                        <p:tgtEl>
                                          <p:spTgt spid="64"/>
                                        </p:tgtEl>
                                      </p:cBhvr>
                                    </p:animEffect>
                                  </p:childTnLst>
                                </p:cTn>
                              </p:par>
                              <p:par>
                                <p:cTn id="75" presetID="31" presetClass="entr" presetSubtype="0" fill="hold" grpId="0" nodeType="withEffect">
                                  <p:stCondLst>
                                    <p:cond delay="0"/>
                                  </p:stCondLst>
                                  <p:childTnLst>
                                    <p:set>
                                      <p:cBhvr>
                                        <p:cTn id="76" dur="1" fill="hold">
                                          <p:stCondLst>
                                            <p:cond delay="0"/>
                                          </p:stCondLst>
                                        </p:cTn>
                                        <p:tgtEl>
                                          <p:spTgt spid="65"/>
                                        </p:tgtEl>
                                        <p:attrNameLst>
                                          <p:attrName>style.visibility</p:attrName>
                                        </p:attrNameLst>
                                      </p:cBhvr>
                                      <p:to>
                                        <p:strVal val="visible"/>
                                      </p:to>
                                    </p:set>
                                    <p:anim calcmode="lin" valueType="num">
                                      <p:cBhvr>
                                        <p:cTn id="77" dur="1000" fill="hold"/>
                                        <p:tgtEl>
                                          <p:spTgt spid="65"/>
                                        </p:tgtEl>
                                        <p:attrNameLst>
                                          <p:attrName>ppt_w</p:attrName>
                                        </p:attrNameLst>
                                      </p:cBhvr>
                                      <p:tavLst>
                                        <p:tav tm="0">
                                          <p:val>
                                            <p:fltVal val="0"/>
                                          </p:val>
                                        </p:tav>
                                        <p:tav tm="100000">
                                          <p:val>
                                            <p:strVal val="#ppt_w"/>
                                          </p:val>
                                        </p:tav>
                                      </p:tavLst>
                                    </p:anim>
                                    <p:anim calcmode="lin" valueType="num">
                                      <p:cBhvr>
                                        <p:cTn id="78" dur="1000" fill="hold"/>
                                        <p:tgtEl>
                                          <p:spTgt spid="65"/>
                                        </p:tgtEl>
                                        <p:attrNameLst>
                                          <p:attrName>ppt_h</p:attrName>
                                        </p:attrNameLst>
                                      </p:cBhvr>
                                      <p:tavLst>
                                        <p:tav tm="0">
                                          <p:val>
                                            <p:fltVal val="0"/>
                                          </p:val>
                                        </p:tav>
                                        <p:tav tm="100000">
                                          <p:val>
                                            <p:strVal val="#ppt_h"/>
                                          </p:val>
                                        </p:tav>
                                      </p:tavLst>
                                    </p:anim>
                                    <p:anim calcmode="lin" valueType="num">
                                      <p:cBhvr>
                                        <p:cTn id="79" dur="1000" fill="hold"/>
                                        <p:tgtEl>
                                          <p:spTgt spid="65"/>
                                        </p:tgtEl>
                                        <p:attrNameLst>
                                          <p:attrName>style.rotation</p:attrName>
                                        </p:attrNameLst>
                                      </p:cBhvr>
                                      <p:tavLst>
                                        <p:tav tm="0">
                                          <p:val>
                                            <p:fltVal val="90"/>
                                          </p:val>
                                        </p:tav>
                                        <p:tav tm="100000">
                                          <p:val>
                                            <p:fltVal val="0"/>
                                          </p:val>
                                        </p:tav>
                                      </p:tavLst>
                                    </p:anim>
                                    <p:animEffect transition="in" filter="fade">
                                      <p:cBhvr>
                                        <p:cTn id="80" dur="1000"/>
                                        <p:tgtEl>
                                          <p:spTgt spid="65"/>
                                        </p:tgtEl>
                                      </p:cBhvr>
                                    </p:animEffect>
                                  </p:childTnLst>
                                </p:cTn>
                              </p:par>
                              <p:par>
                                <p:cTn id="81" presetID="31" presetClass="entr" presetSubtype="0" fill="hold" grpId="0" nodeType="withEffect">
                                  <p:stCondLst>
                                    <p:cond delay="0"/>
                                  </p:stCondLst>
                                  <p:childTnLst>
                                    <p:set>
                                      <p:cBhvr>
                                        <p:cTn id="82" dur="1" fill="hold">
                                          <p:stCondLst>
                                            <p:cond delay="0"/>
                                          </p:stCondLst>
                                        </p:cTn>
                                        <p:tgtEl>
                                          <p:spTgt spid="66"/>
                                        </p:tgtEl>
                                        <p:attrNameLst>
                                          <p:attrName>style.visibility</p:attrName>
                                        </p:attrNameLst>
                                      </p:cBhvr>
                                      <p:to>
                                        <p:strVal val="visible"/>
                                      </p:to>
                                    </p:set>
                                    <p:anim calcmode="lin" valueType="num">
                                      <p:cBhvr>
                                        <p:cTn id="83" dur="1000" fill="hold"/>
                                        <p:tgtEl>
                                          <p:spTgt spid="66"/>
                                        </p:tgtEl>
                                        <p:attrNameLst>
                                          <p:attrName>ppt_w</p:attrName>
                                        </p:attrNameLst>
                                      </p:cBhvr>
                                      <p:tavLst>
                                        <p:tav tm="0">
                                          <p:val>
                                            <p:fltVal val="0"/>
                                          </p:val>
                                        </p:tav>
                                        <p:tav tm="100000">
                                          <p:val>
                                            <p:strVal val="#ppt_w"/>
                                          </p:val>
                                        </p:tav>
                                      </p:tavLst>
                                    </p:anim>
                                    <p:anim calcmode="lin" valueType="num">
                                      <p:cBhvr>
                                        <p:cTn id="84" dur="1000" fill="hold"/>
                                        <p:tgtEl>
                                          <p:spTgt spid="66"/>
                                        </p:tgtEl>
                                        <p:attrNameLst>
                                          <p:attrName>ppt_h</p:attrName>
                                        </p:attrNameLst>
                                      </p:cBhvr>
                                      <p:tavLst>
                                        <p:tav tm="0">
                                          <p:val>
                                            <p:fltVal val="0"/>
                                          </p:val>
                                        </p:tav>
                                        <p:tav tm="100000">
                                          <p:val>
                                            <p:strVal val="#ppt_h"/>
                                          </p:val>
                                        </p:tav>
                                      </p:tavLst>
                                    </p:anim>
                                    <p:anim calcmode="lin" valueType="num">
                                      <p:cBhvr>
                                        <p:cTn id="85" dur="1000" fill="hold"/>
                                        <p:tgtEl>
                                          <p:spTgt spid="66"/>
                                        </p:tgtEl>
                                        <p:attrNameLst>
                                          <p:attrName>style.rotation</p:attrName>
                                        </p:attrNameLst>
                                      </p:cBhvr>
                                      <p:tavLst>
                                        <p:tav tm="0">
                                          <p:val>
                                            <p:fltVal val="90"/>
                                          </p:val>
                                        </p:tav>
                                        <p:tav tm="100000">
                                          <p:val>
                                            <p:fltVal val="0"/>
                                          </p:val>
                                        </p:tav>
                                      </p:tavLst>
                                    </p:anim>
                                    <p:animEffect transition="in" filter="fade">
                                      <p:cBhvr>
                                        <p:cTn id="86" dur="1000"/>
                                        <p:tgtEl>
                                          <p:spTgt spid="66"/>
                                        </p:tgtEl>
                                      </p:cBhvr>
                                    </p:animEffect>
                                  </p:childTnLst>
                                </p:cTn>
                              </p:par>
                              <p:par>
                                <p:cTn id="87" presetID="31" presetClass="entr" presetSubtype="0" fill="hold" grpId="0" nodeType="withEffect">
                                  <p:stCondLst>
                                    <p:cond delay="0"/>
                                  </p:stCondLst>
                                  <p:childTnLst>
                                    <p:set>
                                      <p:cBhvr>
                                        <p:cTn id="88" dur="1" fill="hold">
                                          <p:stCondLst>
                                            <p:cond delay="0"/>
                                          </p:stCondLst>
                                        </p:cTn>
                                        <p:tgtEl>
                                          <p:spTgt spid="67"/>
                                        </p:tgtEl>
                                        <p:attrNameLst>
                                          <p:attrName>style.visibility</p:attrName>
                                        </p:attrNameLst>
                                      </p:cBhvr>
                                      <p:to>
                                        <p:strVal val="visible"/>
                                      </p:to>
                                    </p:set>
                                    <p:anim calcmode="lin" valueType="num">
                                      <p:cBhvr>
                                        <p:cTn id="89" dur="1000" fill="hold"/>
                                        <p:tgtEl>
                                          <p:spTgt spid="67"/>
                                        </p:tgtEl>
                                        <p:attrNameLst>
                                          <p:attrName>ppt_w</p:attrName>
                                        </p:attrNameLst>
                                      </p:cBhvr>
                                      <p:tavLst>
                                        <p:tav tm="0">
                                          <p:val>
                                            <p:fltVal val="0"/>
                                          </p:val>
                                        </p:tav>
                                        <p:tav tm="100000">
                                          <p:val>
                                            <p:strVal val="#ppt_w"/>
                                          </p:val>
                                        </p:tav>
                                      </p:tavLst>
                                    </p:anim>
                                    <p:anim calcmode="lin" valueType="num">
                                      <p:cBhvr>
                                        <p:cTn id="90" dur="1000" fill="hold"/>
                                        <p:tgtEl>
                                          <p:spTgt spid="67"/>
                                        </p:tgtEl>
                                        <p:attrNameLst>
                                          <p:attrName>ppt_h</p:attrName>
                                        </p:attrNameLst>
                                      </p:cBhvr>
                                      <p:tavLst>
                                        <p:tav tm="0">
                                          <p:val>
                                            <p:fltVal val="0"/>
                                          </p:val>
                                        </p:tav>
                                        <p:tav tm="100000">
                                          <p:val>
                                            <p:strVal val="#ppt_h"/>
                                          </p:val>
                                        </p:tav>
                                      </p:tavLst>
                                    </p:anim>
                                    <p:anim calcmode="lin" valueType="num">
                                      <p:cBhvr>
                                        <p:cTn id="91" dur="1000" fill="hold"/>
                                        <p:tgtEl>
                                          <p:spTgt spid="67"/>
                                        </p:tgtEl>
                                        <p:attrNameLst>
                                          <p:attrName>style.rotation</p:attrName>
                                        </p:attrNameLst>
                                      </p:cBhvr>
                                      <p:tavLst>
                                        <p:tav tm="0">
                                          <p:val>
                                            <p:fltVal val="90"/>
                                          </p:val>
                                        </p:tav>
                                        <p:tav tm="100000">
                                          <p:val>
                                            <p:fltVal val="0"/>
                                          </p:val>
                                        </p:tav>
                                      </p:tavLst>
                                    </p:anim>
                                    <p:animEffect transition="in" filter="fade">
                                      <p:cBhvr>
                                        <p:cTn id="92" dur="1000"/>
                                        <p:tgtEl>
                                          <p:spTgt spid="67"/>
                                        </p:tgtEl>
                                      </p:cBhvr>
                                    </p:animEffect>
                                  </p:childTnLst>
                                </p:cTn>
                              </p:par>
                              <p:par>
                                <p:cTn id="93" presetID="31" presetClass="entr" presetSubtype="0" fill="hold" grpId="0" nodeType="withEffect">
                                  <p:stCondLst>
                                    <p:cond delay="0"/>
                                  </p:stCondLst>
                                  <p:childTnLst>
                                    <p:set>
                                      <p:cBhvr>
                                        <p:cTn id="94" dur="1" fill="hold">
                                          <p:stCondLst>
                                            <p:cond delay="0"/>
                                          </p:stCondLst>
                                        </p:cTn>
                                        <p:tgtEl>
                                          <p:spTgt spid="68"/>
                                        </p:tgtEl>
                                        <p:attrNameLst>
                                          <p:attrName>style.visibility</p:attrName>
                                        </p:attrNameLst>
                                      </p:cBhvr>
                                      <p:to>
                                        <p:strVal val="visible"/>
                                      </p:to>
                                    </p:set>
                                    <p:anim calcmode="lin" valueType="num">
                                      <p:cBhvr>
                                        <p:cTn id="95" dur="1000" fill="hold"/>
                                        <p:tgtEl>
                                          <p:spTgt spid="68"/>
                                        </p:tgtEl>
                                        <p:attrNameLst>
                                          <p:attrName>ppt_w</p:attrName>
                                        </p:attrNameLst>
                                      </p:cBhvr>
                                      <p:tavLst>
                                        <p:tav tm="0">
                                          <p:val>
                                            <p:fltVal val="0"/>
                                          </p:val>
                                        </p:tav>
                                        <p:tav tm="100000">
                                          <p:val>
                                            <p:strVal val="#ppt_w"/>
                                          </p:val>
                                        </p:tav>
                                      </p:tavLst>
                                    </p:anim>
                                    <p:anim calcmode="lin" valueType="num">
                                      <p:cBhvr>
                                        <p:cTn id="96" dur="1000" fill="hold"/>
                                        <p:tgtEl>
                                          <p:spTgt spid="68"/>
                                        </p:tgtEl>
                                        <p:attrNameLst>
                                          <p:attrName>ppt_h</p:attrName>
                                        </p:attrNameLst>
                                      </p:cBhvr>
                                      <p:tavLst>
                                        <p:tav tm="0">
                                          <p:val>
                                            <p:fltVal val="0"/>
                                          </p:val>
                                        </p:tav>
                                        <p:tav tm="100000">
                                          <p:val>
                                            <p:strVal val="#ppt_h"/>
                                          </p:val>
                                        </p:tav>
                                      </p:tavLst>
                                    </p:anim>
                                    <p:anim calcmode="lin" valueType="num">
                                      <p:cBhvr>
                                        <p:cTn id="97" dur="1000" fill="hold"/>
                                        <p:tgtEl>
                                          <p:spTgt spid="68"/>
                                        </p:tgtEl>
                                        <p:attrNameLst>
                                          <p:attrName>style.rotation</p:attrName>
                                        </p:attrNameLst>
                                      </p:cBhvr>
                                      <p:tavLst>
                                        <p:tav tm="0">
                                          <p:val>
                                            <p:fltVal val="90"/>
                                          </p:val>
                                        </p:tav>
                                        <p:tav tm="100000">
                                          <p:val>
                                            <p:fltVal val="0"/>
                                          </p:val>
                                        </p:tav>
                                      </p:tavLst>
                                    </p:anim>
                                    <p:animEffect transition="in" filter="fade">
                                      <p:cBhvr>
                                        <p:cTn id="98" dur="1000"/>
                                        <p:tgtEl>
                                          <p:spTgt spid="68"/>
                                        </p:tgtEl>
                                      </p:cBhvr>
                                    </p:animEffect>
                                  </p:childTnLst>
                                </p:cTn>
                              </p:par>
                              <p:par>
                                <p:cTn id="99" presetID="31" presetClass="entr" presetSubtype="0" fill="hold" grpId="0" nodeType="withEffect">
                                  <p:stCondLst>
                                    <p:cond delay="0"/>
                                  </p:stCondLst>
                                  <p:childTnLst>
                                    <p:set>
                                      <p:cBhvr>
                                        <p:cTn id="100" dur="1" fill="hold">
                                          <p:stCondLst>
                                            <p:cond delay="0"/>
                                          </p:stCondLst>
                                        </p:cTn>
                                        <p:tgtEl>
                                          <p:spTgt spid="69"/>
                                        </p:tgtEl>
                                        <p:attrNameLst>
                                          <p:attrName>style.visibility</p:attrName>
                                        </p:attrNameLst>
                                      </p:cBhvr>
                                      <p:to>
                                        <p:strVal val="visible"/>
                                      </p:to>
                                    </p:set>
                                    <p:anim calcmode="lin" valueType="num">
                                      <p:cBhvr>
                                        <p:cTn id="101" dur="1000" fill="hold"/>
                                        <p:tgtEl>
                                          <p:spTgt spid="69"/>
                                        </p:tgtEl>
                                        <p:attrNameLst>
                                          <p:attrName>ppt_w</p:attrName>
                                        </p:attrNameLst>
                                      </p:cBhvr>
                                      <p:tavLst>
                                        <p:tav tm="0">
                                          <p:val>
                                            <p:fltVal val="0"/>
                                          </p:val>
                                        </p:tav>
                                        <p:tav tm="100000">
                                          <p:val>
                                            <p:strVal val="#ppt_w"/>
                                          </p:val>
                                        </p:tav>
                                      </p:tavLst>
                                    </p:anim>
                                    <p:anim calcmode="lin" valueType="num">
                                      <p:cBhvr>
                                        <p:cTn id="102" dur="1000" fill="hold"/>
                                        <p:tgtEl>
                                          <p:spTgt spid="69"/>
                                        </p:tgtEl>
                                        <p:attrNameLst>
                                          <p:attrName>ppt_h</p:attrName>
                                        </p:attrNameLst>
                                      </p:cBhvr>
                                      <p:tavLst>
                                        <p:tav tm="0">
                                          <p:val>
                                            <p:fltVal val="0"/>
                                          </p:val>
                                        </p:tav>
                                        <p:tav tm="100000">
                                          <p:val>
                                            <p:strVal val="#ppt_h"/>
                                          </p:val>
                                        </p:tav>
                                      </p:tavLst>
                                    </p:anim>
                                    <p:anim calcmode="lin" valueType="num">
                                      <p:cBhvr>
                                        <p:cTn id="103" dur="1000" fill="hold"/>
                                        <p:tgtEl>
                                          <p:spTgt spid="69"/>
                                        </p:tgtEl>
                                        <p:attrNameLst>
                                          <p:attrName>style.rotation</p:attrName>
                                        </p:attrNameLst>
                                      </p:cBhvr>
                                      <p:tavLst>
                                        <p:tav tm="0">
                                          <p:val>
                                            <p:fltVal val="90"/>
                                          </p:val>
                                        </p:tav>
                                        <p:tav tm="100000">
                                          <p:val>
                                            <p:fltVal val="0"/>
                                          </p:val>
                                        </p:tav>
                                      </p:tavLst>
                                    </p:anim>
                                    <p:animEffect transition="in" filter="fade">
                                      <p:cBhvr>
                                        <p:cTn id="104" dur="1000"/>
                                        <p:tgtEl>
                                          <p:spTgt spid="69"/>
                                        </p:tgtEl>
                                      </p:cBhvr>
                                    </p:animEffect>
                                  </p:childTnLst>
                                </p:cTn>
                              </p:par>
                              <p:par>
                                <p:cTn id="105" presetID="31" presetClass="entr" presetSubtype="0" fill="hold" grpId="0" nodeType="withEffect">
                                  <p:stCondLst>
                                    <p:cond delay="0"/>
                                  </p:stCondLst>
                                  <p:childTnLst>
                                    <p:set>
                                      <p:cBhvr>
                                        <p:cTn id="106" dur="1" fill="hold">
                                          <p:stCondLst>
                                            <p:cond delay="0"/>
                                          </p:stCondLst>
                                        </p:cTn>
                                        <p:tgtEl>
                                          <p:spTgt spid="70"/>
                                        </p:tgtEl>
                                        <p:attrNameLst>
                                          <p:attrName>style.visibility</p:attrName>
                                        </p:attrNameLst>
                                      </p:cBhvr>
                                      <p:to>
                                        <p:strVal val="visible"/>
                                      </p:to>
                                    </p:set>
                                    <p:anim calcmode="lin" valueType="num">
                                      <p:cBhvr>
                                        <p:cTn id="107" dur="1000" fill="hold"/>
                                        <p:tgtEl>
                                          <p:spTgt spid="70"/>
                                        </p:tgtEl>
                                        <p:attrNameLst>
                                          <p:attrName>ppt_w</p:attrName>
                                        </p:attrNameLst>
                                      </p:cBhvr>
                                      <p:tavLst>
                                        <p:tav tm="0">
                                          <p:val>
                                            <p:fltVal val="0"/>
                                          </p:val>
                                        </p:tav>
                                        <p:tav tm="100000">
                                          <p:val>
                                            <p:strVal val="#ppt_w"/>
                                          </p:val>
                                        </p:tav>
                                      </p:tavLst>
                                    </p:anim>
                                    <p:anim calcmode="lin" valueType="num">
                                      <p:cBhvr>
                                        <p:cTn id="108" dur="1000" fill="hold"/>
                                        <p:tgtEl>
                                          <p:spTgt spid="70"/>
                                        </p:tgtEl>
                                        <p:attrNameLst>
                                          <p:attrName>ppt_h</p:attrName>
                                        </p:attrNameLst>
                                      </p:cBhvr>
                                      <p:tavLst>
                                        <p:tav tm="0">
                                          <p:val>
                                            <p:fltVal val="0"/>
                                          </p:val>
                                        </p:tav>
                                        <p:tav tm="100000">
                                          <p:val>
                                            <p:strVal val="#ppt_h"/>
                                          </p:val>
                                        </p:tav>
                                      </p:tavLst>
                                    </p:anim>
                                    <p:anim calcmode="lin" valueType="num">
                                      <p:cBhvr>
                                        <p:cTn id="109" dur="1000" fill="hold"/>
                                        <p:tgtEl>
                                          <p:spTgt spid="70"/>
                                        </p:tgtEl>
                                        <p:attrNameLst>
                                          <p:attrName>style.rotation</p:attrName>
                                        </p:attrNameLst>
                                      </p:cBhvr>
                                      <p:tavLst>
                                        <p:tav tm="0">
                                          <p:val>
                                            <p:fltVal val="90"/>
                                          </p:val>
                                        </p:tav>
                                        <p:tav tm="100000">
                                          <p:val>
                                            <p:fltVal val="0"/>
                                          </p:val>
                                        </p:tav>
                                      </p:tavLst>
                                    </p:anim>
                                    <p:animEffect transition="in" filter="fade">
                                      <p:cBhvr>
                                        <p:cTn id="110" dur="1000"/>
                                        <p:tgtEl>
                                          <p:spTgt spid="70"/>
                                        </p:tgtEl>
                                      </p:cBhvr>
                                    </p:animEffect>
                                  </p:childTnLst>
                                </p:cTn>
                              </p:par>
                              <p:par>
                                <p:cTn id="111" presetID="31" presetClass="entr" presetSubtype="0" fill="hold" grpId="0" nodeType="withEffect">
                                  <p:stCondLst>
                                    <p:cond delay="0"/>
                                  </p:stCondLst>
                                  <p:childTnLst>
                                    <p:set>
                                      <p:cBhvr>
                                        <p:cTn id="112" dur="1" fill="hold">
                                          <p:stCondLst>
                                            <p:cond delay="0"/>
                                          </p:stCondLst>
                                        </p:cTn>
                                        <p:tgtEl>
                                          <p:spTgt spid="71"/>
                                        </p:tgtEl>
                                        <p:attrNameLst>
                                          <p:attrName>style.visibility</p:attrName>
                                        </p:attrNameLst>
                                      </p:cBhvr>
                                      <p:to>
                                        <p:strVal val="visible"/>
                                      </p:to>
                                    </p:set>
                                    <p:anim calcmode="lin" valueType="num">
                                      <p:cBhvr>
                                        <p:cTn id="113" dur="1000" fill="hold"/>
                                        <p:tgtEl>
                                          <p:spTgt spid="71"/>
                                        </p:tgtEl>
                                        <p:attrNameLst>
                                          <p:attrName>ppt_w</p:attrName>
                                        </p:attrNameLst>
                                      </p:cBhvr>
                                      <p:tavLst>
                                        <p:tav tm="0">
                                          <p:val>
                                            <p:fltVal val="0"/>
                                          </p:val>
                                        </p:tav>
                                        <p:tav tm="100000">
                                          <p:val>
                                            <p:strVal val="#ppt_w"/>
                                          </p:val>
                                        </p:tav>
                                      </p:tavLst>
                                    </p:anim>
                                    <p:anim calcmode="lin" valueType="num">
                                      <p:cBhvr>
                                        <p:cTn id="114" dur="1000" fill="hold"/>
                                        <p:tgtEl>
                                          <p:spTgt spid="71"/>
                                        </p:tgtEl>
                                        <p:attrNameLst>
                                          <p:attrName>ppt_h</p:attrName>
                                        </p:attrNameLst>
                                      </p:cBhvr>
                                      <p:tavLst>
                                        <p:tav tm="0">
                                          <p:val>
                                            <p:fltVal val="0"/>
                                          </p:val>
                                        </p:tav>
                                        <p:tav tm="100000">
                                          <p:val>
                                            <p:strVal val="#ppt_h"/>
                                          </p:val>
                                        </p:tav>
                                      </p:tavLst>
                                    </p:anim>
                                    <p:anim calcmode="lin" valueType="num">
                                      <p:cBhvr>
                                        <p:cTn id="115" dur="1000" fill="hold"/>
                                        <p:tgtEl>
                                          <p:spTgt spid="71"/>
                                        </p:tgtEl>
                                        <p:attrNameLst>
                                          <p:attrName>style.rotation</p:attrName>
                                        </p:attrNameLst>
                                      </p:cBhvr>
                                      <p:tavLst>
                                        <p:tav tm="0">
                                          <p:val>
                                            <p:fltVal val="90"/>
                                          </p:val>
                                        </p:tav>
                                        <p:tav tm="100000">
                                          <p:val>
                                            <p:fltVal val="0"/>
                                          </p:val>
                                        </p:tav>
                                      </p:tavLst>
                                    </p:anim>
                                    <p:animEffect transition="in" filter="fade">
                                      <p:cBhvr>
                                        <p:cTn id="116" dur="1000"/>
                                        <p:tgtEl>
                                          <p:spTgt spid="71"/>
                                        </p:tgtEl>
                                      </p:cBhvr>
                                    </p:animEffect>
                                  </p:childTnLst>
                                </p:cTn>
                              </p:par>
                              <p:par>
                                <p:cTn id="117" presetID="31" presetClass="entr" presetSubtype="0" fill="hold" grpId="0" nodeType="withEffect">
                                  <p:stCondLst>
                                    <p:cond delay="0"/>
                                  </p:stCondLst>
                                  <p:childTnLst>
                                    <p:set>
                                      <p:cBhvr>
                                        <p:cTn id="118" dur="1" fill="hold">
                                          <p:stCondLst>
                                            <p:cond delay="0"/>
                                          </p:stCondLst>
                                        </p:cTn>
                                        <p:tgtEl>
                                          <p:spTgt spid="72"/>
                                        </p:tgtEl>
                                        <p:attrNameLst>
                                          <p:attrName>style.visibility</p:attrName>
                                        </p:attrNameLst>
                                      </p:cBhvr>
                                      <p:to>
                                        <p:strVal val="visible"/>
                                      </p:to>
                                    </p:set>
                                    <p:anim calcmode="lin" valueType="num">
                                      <p:cBhvr>
                                        <p:cTn id="119" dur="1000" fill="hold"/>
                                        <p:tgtEl>
                                          <p:spTgt spid="72"/>
                                        </p:tgtEl>
                                        <p:attrNameLst>
                                          <p:attrName>ppt_w</p:attrName>
                                        </p:attrNameLst>
                                      </p:cBhvr>
                                      <p:tavLst>
                                        <p:tav tm="0">
                                          <p:val>
                                            <p:fltVal val="0"/>
                                          </p:val>
                                        </p:tav>
                                        <p:tav tm="100000">
                                          <p:val>
                                            <p:strVal val="#ppt_w"/>
                                          </p:val>
                                        </p:tav>
                                      </p:tavLst>
                                    </p:anim>
                                    <p:anim calcmode="lin" valueType="num">
                                      <p:cBhvr>
                                        <p:cTn id="120" dur="1000" fill="hold"/>
                                        <p:tgtEl>
                                          <p:spTgt spid="72"/>
                                        </p:tgtEl>
                                        <p:attrNameLst>
                                          <p:attrName>ppt_h</p:attrName>
                                        </p:attrNameLst>
                                      </p:cBhvr>
                                      <p:tavLst>
                                        <p:tav tm="0">
                                          <p:val>
                                            <p:fltVal val="0"/>
                                          </p:val>
                                        </p:tav>
                                        <p:tav tm="100000">
                                          <p:val>
                                            <p:strVal val="#ppt_h"/>
                                          </p:val>
                                        </p:tav>
                                      </p:tavLst>
                                    </p:anim>
                                    <p:anim calcmode="lin" valueType="num">
                                      <p:cBhvr>
                                        <p:cTn id="121" dur="1000" fill="hold"/>
                                        <p:tgtEl>
                                          <p:spTgt spid="72"/>
                                        </p:tgtEl>
                                        <p:attrNameLst>
                                          <p:attrName>style.rotation</p:attrName>
                                        </p:attrNameLst>
                                      </p:cBhvr>
                                      <p:tavLst>
                                        <p:tav tm="0">
                                          <p:val>
                                            <p:fltVal val="90"/>
                                          </p:val>
                                        </p:tav>
                                        <p:tav tm="100000">
                                          <p:val>
                                            <p:fltVal val="0"/>
                                          </p:val>
                                        </p:tav>
                                      </p:tavLst>
                                    </p:anim>
                                    <p:animEffect transition="in" filter="fade">
                                      <p:cBhvr>
                                        <p:cTn id="122" dur="1000"/>
                                        <p:tgtEl>
                                          <p:spTgt spid="72"/>
                                        </p:tgtEl>
                                      </p:cBhvr>
                                    </p:animEffect>
                                  </p:childTnLst>
                                </p:cTn>
                              </p:par>
                              <p:par>
                                <p:cTn id="123" presetID="31" presetClass="entr" presetSubtype="0" fill="hold" grpId="0" nodeType="withEffect">
                                  <p:stCondLst>
                                    <p:cond delay="0"/>
                                  </p:stCondLst>
                                  <p:childTnLst>
                                    <p:set>
                                      <p:cBhvr>
                                        <p:cTn id="124" dur="1" fill="hold">
                                          <p:stCondLst>
                                            <p:cond delay="0"/>
                                          </p:stCondLst>
                                        </p:cTn>
                                        <p:tgtEl>
                                          <p:spTgt spid="73"/>
                                        </p:tgtEl>
                                        <p:attrNameLst>
                                          <p:attrName>style.visibility</p:attrName>
                                        </p:attrNameLst>
                                      </p:cBhvr>
                                      <p:to>
                                        <p:strVal val="visible"/>
                                      </p:to>
                                    </p:set>
                                    <p:anim calcmode="lin" valueType="num">
                                      <p:cBhvr>
                                        <p:cTn id="125" dur="1000" fill="hold"/>
                                        <p:tgtEl>
                                          <p:spTgt spid="73"/>
                                        </p:tgtEl>
                                        <p:attrNameLst>
                                          <p:attrName>ppt_w</p:attrName>
                                        </p:attrNameLst>
                                      </p:cBhvr>
                                      <p:tavLst>
                                        <p:tav tm="0">
                                          <p:val>
                                            <p:fltVal val="0"/>
                                          </p:val>
                                        </p:tav>
                                        <p:tav tm="100000">
                                          <p:val>
                                            <p:strVal val="#ppt_w"/>
                                          </p:val>
                                        </p:tav>
                                      </p:tavLst>
                                    </p:anim>
                                    <p:anim calcmode="lin" valueType="num">
                                      <p:cBhvr>
                                        <p:cTn id="126" dur="1000" fill="hold"/>
                                        <p:tgtEl>
                                          <p:spTgt spid="73"/>
                                        </p:tgtEl>
                                        <p:attrNameLst>
                                          <p:attrName>ppt_h</p:attrName>
                                        </p:attrNameLst>
                                      </p:cBhvr>
                                      <p:tavLst>
                                        <p:tav tm="0">
                                          <p:val>
                                            <p:fltVal val="0"/>
                                          </p:val>
                                        </p:tav>
                                        <p:tav tm="100000">
                                          <p:val>
                                            <p:strVal val="#ppt_h"/>
                                          </p:val>
                                        </p:tav>
                                      </p:tavLst>
                                    </p:anim>
                                    <p:anim calcmode="lin" valueType="num">
                                      <p:cBhvr>
                                        <p:cTn id="127" dur="1000" fill="hold"/>
                                        <p:tgtEl>
                                          <p:spTgt spid="73"/>
                                        </p:tgtEl>
                                        <p:attrNameLst>
                                          <p:attrName>style.rotation</p:attrName>
                                        </p:attrNameLst>
                                      </p:cBhvr>
                                      <p:tavLst>
                                        <p:tav tm="0">
                                          <p:val>
                                            <p:fltVal val="90"/>
                                          </p:val>
                                        </p:tav>
                                        <p:tav tm="100000">
                                          <p:val>
                                            <p:fltVal val="0"/>
                                          </p:val>
                                        </p:tav>
                                      </p:tavLst>
                                    </p:anim>
                                    <p:animEffect transition="in" filter="fade">
                                      <p:cBhvr>
                                        <p:cTn id="128" dur="1000"/>
                                        <p:tgtEl>
                                          <p:spTgt spid="73"/>
                                        </p:tgtEl>
                                      </p:cBhvr>
                                    </p:animEffect>
                                  </p:childTnLst>
                                </p:cTn>
                              </p:par>
                              <p:par>
                                <p:cTn id="129" presetID="31" presetClass="entr" presetSubtype="0" fill="hold" grpId="0" nodeType="withEffect">
                                  <p:stCondLst>
                                    <p:cond delay="0"/>
                                  </p:stCondLst>
                                  <p:childTnLst>
                                    <p:set>
                                      <p:cBhvr>
                                        <p:cTn id="130" dur="1" fill="hold">
                                          <p:stCondLst>
                                            <p:cond delay="0"/>
                                          </p:stCondLst>
                                        </p:cTn>
                                        <p:tgtEl>
                                          <p:spTgt spid="74"/>
                                        </p:tgtEl>
                                        <p:attrNameLst>
                                          <p:attrName>style.visibility</p:attrName>
                                        </p:attrNameLst>
                                      </p:cBhvr>
                                      <p:to>
                                        <p:strVal val="visible"/>
                                      </p:to>
                                    </p:set>
                                    <p:anim calcmode="lin" valueType="num">
                                      <p:cBhvr>
                                        <p:cTn id="131" dur="1000" fill="hold"/>
                                        <p:tgtEl>
                                          <p:spTgt spid="74"/>
                                        </p:tgtEl>
                                        <p:attrNameLst>
                                          <p:attrName>ppt_w</p:attrName>
                                        </p:attrNameLst>
                                      </p:cBhvr>
                                      <p:tavLst>
                                        <p:tav tm="0">
                                          <p:val>
                                            <p:fltVal val="0"/>
                                          </p:val>
                                        </p:tav>
                                        <p:tav tm="100000">
                                          <p:val>
                                            <p:strVal val="#ppt_w"/>
                                          </p:val>
                                        </p:tav>
                                      </p:tavLst>
                                    </p:anim>
                                    <p:anim calcmode="lin" valueType="num">
                                      <p:cBhvr>
                                        <p:cTn id="132" dur="1000" fill="hold"/>
                                        <p:tgtEl>
                                          <p:spTgt spid="74"/>
                                        </p:tgtEl>
                                        <p:attrNameLst>
                                          <p:attrName>ppt_h</p:attrName>
                                        </p:attrNameLst>
                                      </p:cBhvr>
                                      <p:tavLst>
                                        <p:tav tm="0">
                                          <p:val>
                                            <p:fltVal val="0"/>
                                          </p:val>
                                        </p:tav>
                                        <p:tav tm="100000">
                                          <p:val>
                                            <p:strVal val="#ppt_h"/>
                                          </p:val>
                                        </p:tav>
                                      </p:tavLst>
                                    </p:anim>
                                    <p:anim calcmode="lin" valueType="num">
                                      <p:cBhvr>
                                        <p:cTn id="133" dur="1000" fill="hold"/>
                                        <p:tgtEl>
                                          <p:spTgt spid="74"/>
                                        </p:tgtEl>
                                        <p:attrNameLst>
                                          <p:attrName>style.rotation</p:attrName>
                                        </p:attrNameLst>
                                      </p:cBhvr>
                                      <p:tavLst>
                                        <p:tav tm="0">
                                          <p:val>
                                            <p:fltVal val="90"/>
                                          </p:val>
                                        </p:tav>
                                        <p:tav tm="100000">
                                          <p:val>
                                            <p:fltVal val="0"/>
                                          </p:val>
                                        </p:tav>
                                      </p:tavLst>
                                    </p:anim>
                                    <p:animEffect transition="in" filter="fade">
                                      <p:cBhvr>
                                        <p:cTn id="134" dur="1000"/>
                                        <p:tgtEl>
                                          <p:spTgt spid="74"/>
                                        </p:tgtEl>
                                      </p:cBhvr>
                                    </p:animEffect>
                                  </p:childTnLst>
                                </p:cTn>
                              </p:par>
                              <p:par>
                                <p:cTn id="135" presetID="31" presetClass="entr" presetSubtype="0" fill="hold" grpId="0" nodeType="withEffect">
                                  <p:stCondLst>
                                    <p:cond delay="0"/>
                                  </p:stCondLst>
                                  <p:childTnLst>
                                    <p:set>
                                      <p:cBhvr>
                                        <p:cTn id="136" dur="1" fill="hold">
                                          <p:stCondLst>
                                            <p:cond delay="0"/>
                                          </p:stCondLst>
                                        </p:cTn>
                                        <p:tgtEl>
                                          <p:spTgt spid="91"/>
                                        </p:tgtEl>
                                        <p:attrNameLst>
                                          <p:attrName>style.visibility</p:attrName>
                                        </p:attrNameLst>
                                      </p:cBhvr>
                                      <p:to>
                                        <p:strVal val="visible"/>
                                      </p:to>
                                    </p:set>
                                    <p:anim calcmode="lin" valueType="num">
                                      <p:cBhvr>
                                        <p:cTn id="137" dur="1000" fill="hold"/>
                                        <p:tgtEl>
                                          <p:spTgt spid="91"/>
                                        </p:tgtEl>
                                        <p:attrNameLst>
                                          <p:attrName>ppt_w</p:attrName>
                                        </p:attrNameLst>
                                      </p:cBhvr>
                                      <p:tavLst>
                                        <p:tav tm="0">
                                          <p:val>
                                            <p:fltVal val="0"/>
                                          </p:val>
                                        </p:tav>
                                        <p:tav tm="100000">
                                          <p:val>
                                            <p:strVal val="#ppt_w"/>
                                          </p:val>
                                        </p:tav>
                                      </p:tavLst>
                                    </p:anim>
                                    <p:anim calcmode="lin" valueType="num">
                                      <p:cBhvr>
                                        <p:cTn id="138" dur="1000" fill="hold"/>
                                        <p:tgtEl>
                                          <p:spTgt spid="91"/>
                                        </p:tgtEl>
                                        <p:attrNameLst>
                                          <p:attrName>ppt_h</p:attrName>
                                        </p:attrNameLst>
                                      </p:cBhvr>
                                      <p:tavLst>
                                        <p:tav tm="0">
                                          <p:val>
                                            <p:fltVal val="0"/>
                                          </p:val>
                                        </p:tav>
                                        <p:tav tm="100000">
                                          <p:val>
                                            <p:strVal val="#ppt_h"/>
                                          </p:val>
                                        </p:tav>
                                      </p:tavLst>
                                    </p:anim>
                                    <p:anim calcmode="lin" valueType="num">
                                      <p:cBhvr>
                                        <p:cTn id="139" dur="1000" fill="hold"/>
                                        <p:tgtEl>
                                          <p:spTgt spid="91"/>
                                        </p:tgtEl>
                                        <p:attrNameLst>
                                          <p:attrName>style.rotation</p:attrName>
                                        </p:attrNameLst>
                                      </p:cBhvr>
                                      <p:tavLst>
                                        <p:tav tm="0">
                                          <p:val>
                                            <p:fltVal val="90"/>
                                          </p:val>
                                        </p:tav>
                                        <p:tav tm="100000">
                                          <p:val>
                                            <p:fltVal val="0"/>
                                          </p:val>
                                        </p:tav>
                                      </p:tavLst>
                                    </p:anim>
                                    <p:animEffect transition="in" filter="fade">
                                      <p:cBhvr>
                                        <p:cTn id="140" dur="1000"/>
                                        <p:tgtEl>
                                          <p:spTgt spid="91"/>
                                        </p:tgtEl>
                                      </p:cBhvr>
                                    </p:animEffect>
                                  </p:childTnLst>
                                </p:cTn>
                              </p:par>
                              <p:par>
                                <p:cTn id="141" presetID="31" presetClass="entr" presetSubtype="0" fill="hold" grpId="0" nodeType="withEffect">
                                  <p:stCondLst>
                                    <p:cond delay="0"/>
                                  </p:stCondLst>
                                  <p:childTnLst>
                                    <p:set>
                                      <p:cBhvr>
                                        <p:cTn id="142" dur="1" fill="hold">
                                          <p:stCondLst>
                                            <p:cond delay="0"/>
                                          </p:stCondLst>
                                        </p:cTn>
                                        <p:tgtEl>
                                          <p:spTgt spid="125"/>
                                        </p:tgtEl>
                                        <p:attrNameLst>
                                          <p:attrName>style.visibility</p:attrName>
                                        </p:attrNameLst>
                                      </p:cBhvr>
                                      <p:to>
                                        <p:strVal val="visible"/>
                                      </p:to>
                                    </p:set>
                                    <p:anim calcmode="lin" valueType="num">
                                      <p:cBhvr>
                                        <p:cTn id="143" dur="1000" fill="hold"/>
                                        <p:tgtEl>
                                          <p:spTgt spid="125"/>
                                        </p:tgtEl>
                                        <p:attrNameLst>
                                          <p:attrName>ppt_w</p:attrName>
                                        </p:attrNameLst>
                                      </p:cBhvr>
                                      <p:tavLst>
                                        <p:tav tm="0">
                                          <p:val>
                                            <p:fltVal val="0"/>
                                          </p:val>
                                        </p:tav>
                                        <p:tav tm="100000">
                                          <p:val>
                                            <p:strVal val="#ppt_w"/>
                                          </p:val>
                                        </p:tav>
                                      </p:tavLst>
                                    </p:anim>
                                    <p:anim calcmode="lin" valueType="num">
                                      <p:cBhvr>
                                        <p:cTn id="144" dur="1000" fill="hold"/>
                                        <p:tgtEl>
                                          <p:spTgt spid="125"/>
                                        </p:tgtEl>
                                        <p:attrNameLst>
                                          <p:attrName>ppt_h</p:attrName>
                                        </p:attrNameLst>
                                      </p:cBhvr>
                                      <p:tavLst>
                                        <p:tav tm="0">
                                          <p:val>
                                            <p:fltVal val="0"/>
                                          </p:val>
                                        </p:tav>
                                        <p:tav tm="100000">
                                          <p:val>
                                            <p:strVal val="#ppt_h"/>
                                          </p:val>
                                        </p:tav>
                                      </p:tavLst>
                                    </p:anim>
                                    <p:anim calcmode="lin" valueType="num">
                                      <p:cBhvr>
                                        <p:cTn id="145" dur="1000" fill="hold"/>
                                        <p:tgtEl>
                                          <p:spTgt spid="125"/>
                                        </p:tgtEl>
                                        <p:attrNameLst>
                                          <p:attrName>style.rotation</p:attrName>
                                        </p:attrNameLst>
                                      </p:cBhvr>
                                      <p:tavLst>
                                        <p:tav tm="0">
                                          <p:val>
                                            <p:fltVal val="90"/>
                                          </p:val>
                                        </p:tav>
                                        <p:tav tm="100000">
                                          <p:val>
                                            <p:fltVal val="0"/>
                                          </p:val>
                                        </p:tav>
                                      </p:tavLst>
                                    </p:anim>
                                    <p:animEffect transition="in" filter="fade">
                                      <p:cBhvr>
                                        <p:cTn id="146" dur="1000"/>
                                        <p:tgtEl>
                                          <p:spTgt spid="125"/>
                                        </p:tgtEl>
                                      </p:cBhvr>
                                    </p:animEffect>
                                  </p:childTnLst>
                                </p:cTn>
                              </p:par>
                              <p:par>
                                <p:cTn id="147" presetID="31" presetClass="entr" presetSubtype="0" fill="hold" grpId="0" nodeType="withEffect">
                                  <p:stCondLst>
                                    <p:cond delay="0"/>
                                  </p:stCondLst>
                                  <p:childTnLst>
                                    <p:set>
                                      <p:cBhvr>
                                        <p:cTn id="148" dur="1" fill="hold">
                                          <p:stCondLst>
                                            <p:cond delay="0"/>
                                          </p:stCondLst>
                                        </p:cTn>
                                        <p:tgtEl>
                                          <p:spTgt spid="126"/>
                                        </p:tgtEl>
                                        <p:attrNameLst>
                                          <p:attrName>style.visibility</p:attrName>
                                        </p:attrNameLst>
                                      </p:cBhvr>
                                      <p:to>
                                        <p:strVal val="visible"/>
                                      </p:to>
                                    </p:set>
                                    <p:anim calcmode="lin" valueType="num">
                                      <p:cBhvr>
                                        <p:cTn id="149" dur="1000" fill="hold"/>
                                        <p:tgtEl>
                                          <p:spTgt spid="126"/>
                                        </p:tgtEl>
                                        <p:attrNameLst>
                                          <p:attrName>ppt_w</p:attrName>
                                        </p:attrNameLst>
                                      </p:cBhvr>
                                      <p:tavLst>
                                        <p:tav tm="0">
                                          <p:val>
                                            <p:fltVal val="0"/>
                                          </p:val>
                                        </p:tav>
                                        <p:tav tm="100000">
                                          <p:val>
                                            <p:strVal val="#ppt_w"/>
                                          </p:val>
                                        </p:tav>
                                      </p:tavLst>
                                    </p:anim>
                                    <p:anim calcmode="lin" valueType="num">
                                      <p:cBhvr>
                                        <p:cTn id="150" dur="1000" fill="hold"/>
                                        <p:tgtEl>
                                          <p:spTgt spid="126"/>
                                        </p:tgtEl>
                                        <p:attrNameLst>
                                          <p:attrName>ppt_h</p:attrName>
                                        </p:attrNameLst>
                                      </p:cBhvr>
                                      <p:tavLst>
                                        <p:tav tm="0">
                                          <p:val>
                                            <p:fltVal val="0"/>
                                          </p:val>
                                        </p:tav>
                                        <p:tav tm="100000">
                                          <p:val>
                                            <p:strVal val="#ppt_h"/>
                                          </p:val>
                                        </p:tav>
                                      </p:tavLst>
                                    </p:anim>
                                    <p:anim calcmode="lin" valueType="num">
                                      <p:cBhvr>
                                        <p:cTn id="151" dur="1000" fill="hold"/>
                                        <p:tgtEl>
                                          <p:spTgt spid="126"/>
                                        </p:tgtEl>
                                        <p:attrNameLst>
                                          <p:attrName>style.rotation</p:attrName>
                                        </p:attrNameLst>
                                      </p:cBhvr>
                                      <p:tavLst>
                                        <p:tav tm="0">
                                          <p:val>
                                            <p:fltVal val="90"/>
                                          </p:val>
                                        </p:tav>
                                        <p:tav tm="100000">
                                          <p:val>
                                            <p:fltVal val="0"/>
                                          </p:val>
                                        </p:tav>
                                      </p:tavLst>
                                    </p:anim>
                                    <p:animEffect transition="in" filter="fade">
                                      <p:cBhvr>
                                        <p:cTn id="152" dur="1000"/>
                                        <p:tgtEl>
                                          <p:spTgt spid="126"/>
                                        </p:tgtEl>
                                      </p:cBhvr>
                                    </p:animEffect>
                                  </p:childTnLst>
                                </p:cTn>
                              </p:par>
                              <p:par>
                                <p:cTn id="153" presetID="31" presetClass="entr" presetSubtype="0" fill="hold" grpId="0" nodeType="withEffect">
                                  <p:stCondLst>
                                    <p:cond delay="0"/>
                                  </p:stCondLst>
                                  <p:childTnLst>
                                    <p:set>
                                      <p:cBhvr>
                                        <p:cTn id="154" dur="1" fill="hold">
                                          <p:stCondLst>
                                            <p:cond delay="0"/>
                                          </p:stCondLst>
                                        </p:cTn>
                                        <p:tgtEl>
                                          <p:spTgt spid="127"/>
                                        </p:tgtEl>
                                        <p:attrNameLst>
                                          <p:attrName>style.visibility</p:attrName>
                                        </p:attrNameLst>
                                      </p:cBhvr>
                                      <p:to>
                                        <p:strVal val="visible"/>
                                      </p:to>
                                    </p:set>
                                    <p:anim calcmode="lin" valueType="num">
                                      <p:cBhvr>
                                        <p:cTn id="155" dur="1000" fill="hold"/>
                                        <p:tgtEl>
                                          <p:spTgt spid="127"/>
                                        </p:tgtEl>
                                        <p:attrNameLst>
                                          <p:attrName>ppt_w</p:attrName>
                                        </p:attrNameLst>
                                      </p:cBhvr>
                                      <p:tavLst>
                                        <p:tav tm="0">
                                          <p:val>
                                            <p:fltVal val="0"/>
                                          </p:val>
                                        </p:tav>
                                        <p:tav tm="100000">
                                          <p:val>
                                            <p:strVal val="#ppt_w"/>
                                          </p:val>
                                        </p:tav>
                                      </p:tavLst>
                                    </p:anim>
                                    <p:anim calcmode="lin" valueType="num">
                                      <p:cBhvr>
                                        <p:cTn id="156" dur="1000" fill="hold"/>
                                        <p:tgtEl>
                                          <p:spTgt spid="127"/>
                                        </p:tgtEl>
                                        <p:attrNameLst>
                                          <p:attrName>ppt_h</p:attrName>
                                        </p:attrNameLst>
                                      </p:cBhvr>
                                      <p:tavLst>
                                        <p:tav tm="0">
                                          <p:val>
                                            <p:fltVal val="0"/>
                                          </p:val>
                                        </p:tav>
                                        <p:tav tm="100000">
                                          <p:val>
                                            <p:strVal val="#ppt_h"/>
                                          </p:val>
                                        </p:tav>
                                      </p:tavLst>
                                    </p:anim>
                                    <p:anim calcmode="lin" valueType="num">
                                      <p:cBhvr>
                                        <p:cTn id="157" dur="1000" fill="hold"/>
                                        <p:tgtEl>
                                          <p:spTgt spid="127"/>
                                        </p:tgtEl>
                                        <p:attrNameLst>
                                          <p:attrName>style.rotation</p:attrName>
                                        </p:attrNameLst>
                                      </p:cBhvr>
                                      <p:tavLst>
                                        <p:tav tm="0">
                                          <p:val>
                                            <p:fltVal val="90"/>
                                          </p:val>
                                        </p:tav>
                                        <p:tav tm="100000">
                                          <p:val>
                                            <p:fltVal val="0"/>
                                          </p:val>
                                        </p:tav>
                                      </p:tavLst>
                                    </p:anim>
                                    <p:animEffect transition="in" filter="fade">
                                      <p:cBhvr>
                                        <p:cTn id="158" dur="1000"/>
                                        <p:tgtEl>
                                          <p:spTgt spid="127"/>
                                        </p:tgtEl>
                                      </p:cBhvr>
                                    </p:animEffect>
                                  </p:childTnLst>
                                </p:cTn>
                              </p:par>
                              <p:par>
                                <p:cTn id="159" presetID="31" presetClass="entr" presetSubtype="0" fill="hold" grpId="0" nodeType="withEffect">
                                  <p:stCondLst>
                                    <p:cond delay="0"/>
                                  </p:stCondLst>
                                  <p:childTnLst>
                                    <p:set>
                                      <p:cBhvr>
                                        <p:cTn id="160" dur="1" fill="hold">
                                          <p:stCondLst>
                                            <p:cond delay="0"/>
                                          </p:stCondLst>
                                        </p:cTn>
                                        <p:tgtEl>
                                          <p:spTgt spid="128"/>
                                        </p:tgtEl>
                                        <p:attrNameLst>
                                          <p:attrName>style.visibility</p:attrName>
                                        </p:attrNameLst>
                                      </p:cBhvr>
                                      <p:to>
                                        <p:strVal val="visible"/>
                                      </p:to>
                                    </p:set>
                                    <p:anim calcmode="lin" valueType="num">
                                      <p:cBhvr>
                                        <p:cTn id="161" dur="1000" fill="hold"/>
                                        <p:tgtEl>
                                          <p:spTgt spid="128"/>
                                        </p:tgtEl>
                                        <p:attrNameLst>
                                          <p:attrName>ppt_w</p:attrName>
                                        </p:attrNameLst>
                                      </p:cBhvr>
                                      <p:tavLst>
                                        <p:tav tm="0">
                                          <p:val>
                                            <p:fltVal val="0"/>
                                          </p:val>
                                        </p:tav>
                                        <p:tav tm="100000">
                                          <p:val>
                                            <p:strVal val="#ppt_w"/>
                                          </p:val>
                                        </p:tav>
                                      </p:tavLst>
                                    </p:anim>
                                    <p:anim calcmode="lin" valueType="num">
                                      <p:cBhvr>
                                        <p:cTn id="162" dur="1000" fill="hold"/>
                                        <p:tgtEl>
                                          <p:spTgt spid="128"/>
                                        </p:tgtEl>
                                        <p:attrNameLst>
                                          <p:attrName>ppt_h</p:attrName>
                                        </p:attrNameLst>
                                      </p:cBhvr>
                                      <p:tavLst>
                                        <p:tav tm="0">
                                          <p:val>
                                            <p:fltVal val="0"/>
                                          </p:val>
                                        </p:tav>
                                        <p:tav tm="100000">
                                          <p:val>
                                            <p:strVal val="#ppt_h"/>
                                          </p:val>
                                        </p:tav>
                                      </p:tavLst>
                                    </p:anim>
                                    <p:anim calcmode="lin" valueType="num">
                                      <p:cBhvr>
                                        <p:cTn id="163" dur="1000" fill="hold"/>
                                        <p:tgtEl>
                                          <p:spTgt spid="128"/>
                                        </p:tgtEl>
                                        <p:attrNameLst>
                                          <p:attrName>style.rotation</p:attrName>
                                        </p:attrNameLst>
                                      </p:cBhvr>
                                      <p:tavLst>
                                        <p:tav tm="0">
                                          <p:val>
                                            <p:fltVal val="90"/>
                                          </p:val>
                                        </p:tav>
                                        <p:tav tm="100000">
                                          <p:val>
                                            <p:fltVal val="0"/>
                                          </p:val>
                                        </p:tav>
                                      </p:tavLst>
                                    </p:anim>
                                    <p:animEffect transition="in" filter="fade">
                                      <p:cBhvr>
                                        <p:cTn id="164" dur="1000"/>
                                        <p:tgtEl>
                                          <p:spTgt spid="128"/>
                                        </p:tgtEl>
                                      </p:cBhvr>
                                    </p:animEffect>
                                  </p:childTnLst>
                                </p:cTn>
                              </p:par>
                              <p:par>
                                <p:cTn id="165" presetID="31" presetClass="entr" presetSubtype="0" fill="hold" grpId="0" nodeType="withEffect">
                                  <p:stCondLst>
                                    <p:cond delay="0"/>
                                  </p:stCondLst>
                                  <p:childTnLst>
                                    <p:set>
                                      <p:cBhvr>
                                        <p:cTn id="166" dur="1" fill="hold">
                                          <p:stCondLst>
                                            <p:cond delay="0"/>
                                          </p:stCondLst>
                                        </p:cTn>
                                        <p:tgtEl>
                                          <p:spTgt spid="129"/>
                                        </p:tgtEl>
                                        <p:attrNameLst>
                                          <p:attrName>style.visibility</p:attrName>
                                        </p:attrNameLst>
                                      </p:cBhvr>
                                      <p:to>
                                        <p:strVal val="visible"/>
                                      </p:to>
                                    </p:set>
                                    <p:anim calcmode="lin" valueType="num">
                                      <p:cBhvr>
                                        <p:cTn id="167" dur="1000" fill="hold"/>
                                        <p:tgtEl>
                                          <p:spTgt spid="129"/>
                                        </p:tgtEl>
                                        <p:attrNameLst>
                                          <p:attrName>ppt_w</p:attrName>
                                        </p:attrNameLst>
                                      </p:cBhvr>
                                      <p:tavLst>
                                        <p:tav tm="0">
                                          <p:val>
                                            <p:fltVal val="0"/>
                                          </p:val>
                                        </p:tav>
                                        <p:tav tm="100000">
                                          <p:val>
                                            <p:strVal val="#ppt_w"/>
                                          </p:val>
                                        </p:tav>
                                      </p:tavLst>
                                    </p:anim>
                                    <p:anim calcmode="lin" valueType="num">
                                      <p:cBhvr>
                                        <p:cTn id="168" dur="1000" fill="hold"/>
                                        <p:tgtEl>
                                          <p:spTgt spid="129"/>
                                        </p:tgtEl>
                                        <p:attrNameLst>
                                          <p:attrName>ppt_h</p:attrName>
                                        </p:attrNameLst>
                                      </p:cBhvr>
                                      <p:tavLst>
                                        <p:tav tm="0">
                                          <p:val>
                                            <p:fltVal val="0"/>
                                          </p:val>
                                        </p:tav>
                                        <p:tav tm="100000">
                                          <p:val>
                                            <p:strVal val="#ppt_h"/>
                                          </p:val>
                                        </p:tav>
                                      </p:tavLst>
                                    </p:anim>
                                    <p:anim calcmode="lin" valueType="num">
                                      <p:cBhvr>
                                        <p:cTn id="169" dur="1000" fill="hold"/>
                                        <p:tgtEl>
                                          <p:spTgt spid="129"/>
                                        </p:tgtEl>
                                        <p:attrNameLst>
                                          <p:attrName>style.rotation</p:attrName>
                                        </p:attrNameLst>
                                      </p:cBhvr>
                                      <p:tavLst>
                                        <p:tav tm="0">
                                          <p:val>
                                            <p:fltVal val="90"/>
                                          </p:val>
                                        </p:tav>
                                        <p:tav tm="100000">
                                          <p:val>
                                            <p:fltVal val="0"/>
                                          </p:val>
                                        </p:tav>
                                      </p:tavLst>
                                    </p:anim>
                                    <p:animEffect transition="in" filter="fade">
                                      <p:cBhvr>
                                        <p:cTn id="170" dur="1000"/>
                                        <p:tgtEl>
                                          <p:spTgt spid="129"/>
                                        </p:tgtEl>
                                      </p:cBhvr>
                                    </p:animEffect>
                                  </p:childTnLst>
                                </p:cTn>
                              </p:par>
                              <p:par>
                                <p:cTn id="171" presetID="31" presetClass="entr" presetSubtype="0" fill="hold" grpId="0" nodeType="withEffect">
                                  <p:stCondLst>
                                    <p:cond delay="0"/>
                                  </p:stCondLst>
                                  <p:childTnLst>
                                    <p:set>
                                      <p:cBhvr>
                                        <p:cTn id="172" dur="1" fill="hold">
                                          <p:stCondLst>
                                            <p:cond delay="0"/>
                                          </p:stCondLst>
                                        </p:cTn>
                                        <p:tgtEl>
                                          <p:spTgt spid="130"/>
                                        </p:tgtEl>
                                        <p:attrNameLst>
                                          <p:attrName>style.visibility</p:attrName>
                                        </p:attrNameLst>
                                      </p:cBhvr>
                                      <p:to>
                                        <p:strVal val="visible"/>
                                      </p:to>
                                    </p:set>
                                    <p:anim calcmode="lin" valueType="num">
                                      <p:cBhvr>
                                        <p:cTn id="173" dur="1000" fill="hold"/>
                                        <p:tgtEl>
                                          <p:spTgt spid="130"/>
                                        </p:tgtEl>
                                        <p:attrNameLst>
                                          <p:attrName>ppt_w</p:attrName>
                                        </p:attrNameLst>
                                      </p:cBhvr>
                                      <p:tavLst>
                                        <p:tav tm="0">
                                          <p:val>
                                            <p:fltVal val="0"/>
                                          </p:val>
                                        </p:tav>
                                        <p:tav tm="100000">
                                          <p:val>
                                            <p:strVal val="#ppt_w"/>
                                          </p:val>
                                        </p:tav>
                                      </p:tavLst>
                                    </p:anim>
                                    <p:anim calcmode="lin" valueType="num">
                                      <p:cBhvr>
                                        <p:cTn id="174" dur="1000" fill="hold"/>
                                        <p:tgtEl>
                                          <p:spTgt spid="130"/>
                                        </p:tgtEl>
                                        <p:attrNameLst>
                                          <p:attrName>ppt_h</p:attrName>
                                        </p:attrNameLst>
                                      </p:cBhvr>
                                      <p:tavLst>
                                        <p:tav tm="0">
                                          <p:val>
                                            <p:fltVal val="0"/>
                                          </p:val>
                                        </p:tav>
                                        <p:tav tm="100000">
                                          <p:val>
                                            <p:strVal val="#ppt_h"/>
                                          </p:val>
                                        </p:tav>
                                      </p:tavLst>
                                    </p:anim>
                                    <p:anim calcmode="lin" valueType="num">
                                      <p:cBhvr>
                                        <p:cTn id="175" dur="1000" fill="hold"/>
                                        <p:tgtEl>
                                          <p:spTgt spid="130"/>
                                        </p:tgtEl>
                                        <p:attrNameLst>
                                          <p:attrName>style.rotation</p:attrName>
                                        </p:attrNameLst>
                                      </p:cBhvr>
                                      <p:tavLst>
                                        <p:tav tm="0">
                                          <p:val>
                                            <p:fltVal val="90"/>
                                          </p:val>
                                        </p:tav>
                                        <p:tav tm="100000">
                                          <p:val>
                                            <p:fltVal val="0"/>
                                          </p:val>
                                        </p:tav>
                                      </p:tavLst>
                                    </p:anim>
                                    <p:animEffect transition="in" filter="fade">
                                      <p:cBhvr>
                                        <p:cTn id="176" dur="1000"/>
                                        <p:tgtEl>
                                          <p:spTgt spid="130"/>
                                        </p:tgtEl>
                                      </p:cBhvr>
                                    </p:animEffect>
                                  </p:childTnLst>
                                </p:cTn>
                              </p:par>
                              <p:par>
                                <p:cTn id="177" presetID="31" presetClass="entr" presetSubtype="0" fill="hold" grpId="0" nodeType="withEffect">
                                  <p:stCondLst>
                                    <p:cond delay="0"/>
                                  </p:stCondLst>
                                  <p:childTnLst>
                                    <p:set>
                                      <p:cBhvr>
                                        <p:cTn id="178" dur="1" fill="hold">
                                          <p:stCondLst>
                                            <p:cond delay="0"/>
                                          </p:stCondLst>
                                        </p:cTn>
                                        <p:tgtEl>
                                          <p:spTgt spid="131"/>
                                        </p:tgtEl>
                                        <p:attrNameLst>
                                          <p:attrName>style.visibility</p:attrName>
                                        </p:attrNameLst>
                                      </p:cBhvr>
                                      <p:to>
                                        <p:strVal val="visible"/>
                                      </p:to>
                                    </p:set>
                                    <p:anim calcmode="lin" valueType="num">
                                      <p:cBhvr>
                                        <p:cTn id="179" dur="1000" fill="hold"/>
                                        <p:tgtEl>
                                          <p:spTgt spid="131"/>
                                        </p:tgtEl>
                                        <p:attrNameLst>
                                          <p:attrName>ppt_w</p:attrName>
                                        </p:attrNameLst>
                                      </p:cBhvr>
                                      <p:tavLst>
                                        <p:tav tm="0">
                                          <p:val>
                                            <p:fltVal val="0"/>
                                          </p:val>
                                        </p:tav>
                                        <p:tav tm="100000">
                                          <p:val>
                                            <p:strVal val="#ppt_w"/>
                                          </p:val>
                                        </p:tav>
                                      </p:tavLst>
                                    </p:anim>
                                    <p:anim calcmode="lin" valueType="num">
                                      <p:cBhvr>
                                        <p:cTn id="180" dur="1000" fill="hold"/>
                                        <p:tgtEl>
                                          <p:spTgt spid="131"/>
                                        </p:tgtEl>
                                        <p:attrNameLst>
                                          <p:attrName>ppt_h</p:attrName>
                                        </p:attrNameLst>
                                      </p:cBhvr>
                                      <p:tavLst>
                                        <p:tav tm="0">
                                          <p:val>
                                            <p:fltVal val="0"/>
                                          </p:val>
                                        </p:tav>
                                        <p:tav tm="100000">
                                          <p:val>
                                            <p:strVal val="#ppt_h"/>
                                          </p:val>
                                        </p:tav>
                                      </p:tavLst>
                                    </p:anim>
                                    <p:anim calcmode="lin" valueType="num">
                                      <p:cBhvr>
                                        <p:cTn id="181" dur="1000" fill="hold"/>
                                        <p:tgtEl>
                                          <p:spTgt spid="131"/>
                                        </p:tgtEl>
                                        <p:attrNameLst>
                                          <p:attrName>style.rotation</p:attrName>
                                        </p:attrNameLst>
                                      </p:cBhvr>
                                      <p:tavLst>
                                        <p:tav tm="0">
                                          <p:val>
                                            <p:fltVal val="90"/>
                                          </p:val>
                                        </p:tav>
                                        <p:tav tm="100000">
                                          <p:val>
                                            <p:fltVal val="0"/>
                                          </p:val>
                                        </p:tav>
                                      </p:tavLst>
                                    </p:anim>
                                    <p:animEffect transition="in" filter="fade">
                                      <p:cBhvr>
                                        <p:cTn id="182" dur="1000"/>
                                        <p:tgtEl>
                                          <p:spTgt spid="131"/>
                                        </p:tgtEl>
                                      </p:cBhvr>
                                    </p:animEffect>
                                  </p:childTnLst>
                                </p:cTn>
                              </p:par>
                              <p:par>
                                <p:cTn id="183" presetID="31" presetClass="entr" presetSubtype="0" fill="hold" grpId="0" nodeType="withEffect">
                                  <p:stCondLst>
                                    <p:cond delay="0"/>
                                  </p:stCondLst>
                                  <p:childTnLst>
                                    <p:set>
                                      <p:cBhvr>
                                        <p:cTn id="184" dur="1" fill="hold">
                                          <p:stCondLst>
                                            <p:cond delay="0"/>
                                          </p:stCondLst>
                                        </p:cTn>
                                        <p:tgtEl>
                                          <p:spTgt spid="132"/>
                                        </p:tgtEl>
                                        <p:attrNameLst>
                                          <p:attrName>style.visibility</p:attrName>
                                        </p:attrNameLst>
                                      </p:cBhvr>
                                      <p:to>
                                        <p:strVal val="visible"/>
                                      </p:to>
                                    </p:set>
                                    <p:anim calcmode="lin" valueType="num">
                                      <p:cBhvr>
                                        <p:cTn id="185" dur="1000" fill="hold"/>
                                        <p:tgtEl>
                                          <p:spTgt spid="132"/>
                                        </p:tgtEl>
                                        <p:attrNameLst>
                                          <p:attrName>ppt_w</p:attrName>
                                        </p:attrNameLst>
                                      </p:cBhvr>
                                      <p:tavLst>
                                        <p:tav tm="0">
                                          <p:val>
                                            <p:fltVal val="0"/>
                                          </p:val>
                                        </p:tav>
                                        <p:tav tm="100000">
                                          <p:val>
                                            <p:strVal val="#ppt_w"/>
                                          </p:val>
                                        </p:tav>
                                      </p:tavLst>
                                    </p:anim>
                                    <p:anim calcmode="lin" valueType="num">
                                      <p:cBhvr>
                                        <p:cTn id="186" dur="1000" fill="hold"/>
                                        <p:tgtEl>
                                          <p:spTgt spid="132"/>
                                        </p:tgtEl>
                                        <p:attrNameLst>
                                          <p:attrName>ppt_h</p:attrName>
                                        </p:attrNameLst>
                                      </p:cBhvr>
                                      <p:tavLst>
                                        <p:tav tm="0">
                                          <p:val>
                                            <p:fltVal val="0"/>
                                          </p:val>
                                        </p:tav>
                                        <p:tav tm="100000">
                                          <p:val>
                                            <p:strVal val="#ppt_h"/>
                                          </p:val>
                                        </p:tav>
                                      </p:tavLst>
                                    </p:anim>
                                    <p:anim calcmode="lin" valueType="num">
                                      <p:cBhvr>
                                        <p:cTn id="187" dur="1000" fill="hold"/>
                                        <p:tgtEl>
                                          <p:spTgt spid="132"/>
                                        </p:tgtEl>
                                        <p:attrNameLst>
                                          <p:attrName>style.rotation</p:attrName>
                                        </p:attrNameLst>
                                      </p:cBhvr>
                                      <p:tavLst>
                                        <p:tav tm="0">
                                          <p:val>
                                            <p:fltVal val="90"/>
                                          </p:val>
                                        </p:tav>
                                        <p:tav tm="100000">
                                          <p:val>
                                            <p:fltVal val="0"/>
                                          </p:val>
                                        </p:tav>
                                      </p:tavLst>
                                    </p:anim>
                                    <p:animEffect transition="in" filter="fade">
                                      <p:cBhvr>
                                        <p:cTn id="188" dur="1000"/>
                                        <p:tgtEl>
                                          <p:spTgt spid="132"/>
                                        </p:tgtEl>
                                      </p:cBhvr>
                                    </p:animEffect>
                                  </p:childTnLst>
                                </p:cTn>
                              </p:par>
                              <p:par>
                                <p:cTn id="189" presetID="31" presetClass="entr" presetSubtype="0" fill="hold" grpId="0" nodeType="withEffect">
                                  <p:stCondLst>
                                    <p:cond delay="0"/>
                                  </p:stCondLst>
                                  <p:childTnLst>
                                    <p:set>
                                      <p:cBhvr>
                                        <p:cTn id="190" dur="1" fill="hold">
                                          <p:stCondLst>
                                            <p:cond delay="0"/>
                                          </p:stCondLst>
                                        </p:cTn>
                                        <p:tgtEl>
                                          <p:spTgt spid="133"/>
                                        </p:tgtEl>
                                        <p:attrNameLst>
                                          <p:attrName>style.visibility</p:attrName>
                                        </p:attrNameLst>
                                      </p:cBhvr>
                                      <p:to>
                                        <p:strVal val="visible"/>
                                      </p:to>
                                    </p:set>
                                    <p:anim calcmode="lin" valueType="num">
                                      <p:cBhvr>
                                        <p:cTn id="191" dur="1000" fill="hold"/>
                                        <p:tgtEl>
                                          <p:spTgt spid="133"/>
                                        </p:tgtEl>
                                        <p:attrNameLst>
                                          <p:attrName>ppt_w</p:attrName>
                                        </p:attrNameLst>
                                      </p:cBhvr>
                                      <p:tavLst>
                                        <p:tav tm="0">
                                          <p:val>
                                            <p:fltVal val="0"/>
                                          </p:val>
                                        </p:tav>
                                        <p:tav tm="100000">
                                          <p:val>
                                            <p:strVal val="#ppt_w"/>
                                          </p:val>
                                        </p:tav>
                                      </p:tavLst>
                                    </p:anim>
                                    <p:anim calcmode="lin" valueType="num">
                                      <p:cBhvr>
                                        <p:cTn id="192" dur="1000" fill="hold"/>
                                        <p:tgtEl>
                                          <p:spTgt spid="133"/>
                                        </p:tgtEl>
                                        <p:attrNameLst>
                                          <p:attrName>ppt_h</p:attrName>
                                        </p:attrNameLst>
                                      </p:cBhvr>
                                      <p:tavLst>
                                        <p:tav tm="0">
                                          <p:val>
                                            <p:fltVal val="0"/>
                                          </p:val>
                                        </p:tav>
                                        <p:tav tm="100000">
                                          <p:val>
                                            <p:strVal val="#ppt_h"/>
                                          </p:val>
                                        </p:tav>
                                      </p:tavLst>
                                    </p:anim>
                                    <p:anim calcmode="lin" valueType="num">
                                      <p:cBhvr>
                                        <p:cTn id="193" dur="1000" fill="hold"/>
                                        <p:tgtEl>
                                          <p:spTgt spid="133"/>
                                        </p:tgtEl>
                                        <p:attrNameLst>
                                          <p:attrName>style.rotation</p:attrName>
                                        </p:attrNameLst>
                                      </p:cBhvr>
                                      <p:tavLst>
                                        <p:tav tm="0">
                                          <p:val>
                                            <p:fltVal val="90"/>
                                          </p:val>
                                        </p:tav>
                                        <p:tav tm="100000">
                                          <p:val>
                                            <p:fltVal val="0"/>
                                          </p:val>
                                        </p:tav>
                                      </p:tavLst>
                                    </p:anim>
                                    <p:animEffect transition="in" filter="fade">
                                      <p:cBhvr>
                                        <p:cTn id="194" dur="1000"/>
                                        <p:tgtEl>
                                          <p:spTgt spid="133"/>
                                        </p:tgtEl>
                                      </p:cBhvr>
                                    </p:animEffect>
                                  </p:childTnLst>
                                </p:cTn>
                              </p:par>
                              <p:par>
                                <p:cTn id="195" presetID="31" presetClass="entr" presetSubtype="0" fill="hold" grpId="0" nodeType="withEffect">
                                  <p:stCondLst>
                                    <p:cond delay="0"/>
                                  </p:stCondLst>
                                  <p:childTnLst>
                                    <p:set>
                                      <p:cBhvr>
                                        <p:cTn id="196" dur="1" fill="hold">
                                          <p:stCondLst>
                                            <p:cond delay="0"/>
                                          </p:stCondLst>
                                        </p:cTn>
                                        <p:tgtEl>
                                          <p:spTgt spid="134"/>
                                        </p:tgtEl>
                                        <p:attrNameLst>
                                          <p:attrName>style.visibility</p:attrName>
                                        </p:attrNameLst>
                                      </p:cBhvr>
                                      <p:to>
                                        <p:strVal val="visible"/>
                                      </p:to>
                                    </p:set>
                                    <p:anim calcmode="lin" valueType="num">
                                      <p:cBhvr>
                                        <p:cTn id="197" dur="1000" fill="hold"/>
                                        <p:tgtEl>
                                          <p:spTgt spid="134"/>
                                        </p:tgtEl>
                                        <p:attrNameLst>
                                          <p:attrName>ppt_w</p:attrName>
                                        </p:attrNameLst>
                                      </p:cBhvr>
                                      <p:tavLst>
                                        <p:tav tm="0">
                                          <p:val>
                                            <p:fltVal val="0"/>
                                          </p:val>
                                        </p:tav>
                                        <p:tav tm="100000">
                                          <p:val>
                                            <p:strVal val="#ppt_w"/>
                                          </p:val>
                                        </p:tav>
                                      </p:tavLst>
                                    </p:anim>
                                    <p:anim calcmode="lin" valueType="num">
                                      <p:cBhvr>
                                        <p:cTn id="198" dur="1000" fill="hold"/>
                                        <p:tgtEl>
                                          <p:spTgt spid="134"/>
                                        </p:tgtEl>
                                        <p:attrNameLst>
                                          <p:attrName>ppt_h</p:attrName>
                                        </p:attrNameLst>
                                      </p:cBhvr>
                                      <p:tavLst>
                                        <p:tav tm="0">
                                          <p:val>
                                            <p:fltVal val="0"/>
                                          </p:val>
                                        </p:tav>
                                        <p:tav tm="100000">
                                          <p:val>
                                            <p:strVal val="#ppt_h"/>
                                          </p:val>
                                        </p:tav>
                                      </p:tavLst>
                                    </p:anim>
                                    <p:anim calcmode="lin" valueType="num">
                                      <p:cBhvr>
                                        <p:cTn id="199" dur="1000" fill="hold"/>
                                        <p:tgtEl>
                                          <p:spTgt spid="134"/>
                                        </p:tgtEl>
                                        <p:attrNameLst>
                                          <p:attrName>style.rotation</p:attrName>
                                        </p:attrNameLst>
                                      </p:cBhvr>
                                      <p:tavLst>
                                        <p:tav tm="0">
                                          <p:val>
                                            <p:fltVal val="90"/>
                                          </p:val>
                                        </p:tav>
                                        <p:tav tm="100000">
                                          <p:val>
                                            <p:fltVal val="0"/>
                                          </p:val>
                                        </p:tav>
                                      </p:tavLst>
                                    </p:anim>
                                    <p:animEffect transition="in" filter="fade">
                                      <p:cBhvr>
                                        <p:cTn id="200" dur="1000"/>
                                        <p:tgtEl>
                                          <p:spTgt spid="134"/>
                                        </p:tgtEl>
                                      </p:cBhvr>
                                    </p:animEffect>
                                  </p:childTnLst>
                                </p:cTn>
                              </p:par>
                              <p:par>
                                <p:cTn id="201" presetID="31" presetClass="entr" presetSubtype="0" fill="hold" grpId="0" nodeType="withEffect">
                                  <p:stCondLst>
                                    <p:cond delay="0"/>
                                  </p:stCondLst>
                                  <p:childTnLst>
                                    <p:set>
                                      <p:cBhvr>
                                        <p:cTn id="202" dur="1" fill="hold">
                                          <p:stCondLst>
                                            <p:cond delay="0"/>
                                          </p:stCondLst>
                                        </p:cTn>
                                        <p:tgtEl>
                                          <p:spTgt spid="135"/>
                                        </p:tgtEl>
                                        <p:attrNameLst>
                                          <p:attrName>style.visibility</p:attrName>
                                        </p:attrNameLst>
                                      </p:cBhvr>
                                      <p:to>
                                        <p:strVal val="visible"/>
                                      </p:to>
                                    </p:set>
                                    <p:anim calcmode="lin" valueType="num">
                                      <p:cBhvr>
                                        <p:cTn id="203" dur="1000" fill="hold"/>
                                        <p:tgtEl>
                                          <p:spTgt spid="135"/>
                                        </p:tgtEl>
                                        <p:attrNameLst>
                                          <p:attrName>ppt_w</p:attrName>
                                        </p:attrNameLst>
                                      </p:cBhvr>
                                      <p:tavLst>
                                        <p:tav tm="0">
                                          <p:val>
                                            <p:fltVal val="0"/>
                                          </p:val>
                                        </p:tav>
                                        <p:tav tm="100000">
                                          <p:val>
                                            <p:strVal val="#ppt_w"/>
                                          </p:val>
                                        </p:tav>
                                      </p:tavLst>
                                    </p:anim>
                                    <p:anim calcmode="lin" valueType="num">
                                      <p:cBhvr>
                                        <p:cTn id="204" dur="1000" fill="hold"/>
                                        <p:tgtEl>
                                          <p:spTgt spid="135"/>
                                        </p:tgtEl>
                                        <p:attrNameLst>
                                          <p:attrName>ppt_h</p:attrName>
                                        </p:attrNameLst>
                                      </p:cBhvr>
                                      <p:tavLst>
                                        <p:tav tm="0">
                                          <p:val>
                                            <p:fltVal val="0"/>
                                          </p:val>
                                        </p:tav>
                                        <p:tav tm="100000">
                                          <p:val>
                                            <p:strVal val="#ppt_h"/>
                                          </p:val>
                                        </p:tav>
                                      </p:tavLst>
                                    </p:anim>
                                    <p:anim calcmode="lin" valueType="num">
                                      <p:cBhvr>
                                        <p:cTn id="205" dur="1000" fill="hold"/>
                                        <p:tgtEl>
                                          <p:spTgt spid="135"/>
                                        </p:tgtEl>
                                        <p:attrNameLst>
                                          <p:attrName>style.rotation</p:attrName>
                                        </p:attrNameLst>
                                      </p:cBhvr>
                                      <p:tavLst>
                                        <p:tav tm="0">
                                          <p:val>
                                            <p:fltVal val="90"/>
                                          </p:val>
                                        </p:tav>
                                        <p:tav tm="100000">
                                          <p:val>
                                            <p:fltVal val="0"/>
                                          </p:val>
                                        </p:tav>
                                      </p:tavLst>
                                    </p:anim>
                                    <p:animEffect transition="in" filter="fade">
                                      <p:cBhvr>
                                        <p:cTn id="206" dur="1000"/>
                                        <p:tgtEl>
                                          <p:spTgt spid="135"/>
                                        </p:tgtEl>
                                      </p:cBhvr>
                                    </p:animEffect>
                                  </p:childTnLst>
                                </p:cTn>
                              </p:par>
                              <p:par>
                                <p:cTn id="207" presetID="31" presetClass="entr" presetSubtype="0" fill="hold" grpId="0" nodeType="withEffect">
                                  <p:stCondLst>
                                    <p:cond delay="0"/>
                                  </p:stCondLst>
                                  <p:childTnLst>
                                    <p:set>
                                      <p:cBhvr>
                                        <p:cTn id="208" dur="1" fill="hold">
                                          <p:stCondLst>
                                            <p:cond delay="0"/>
                                          </p:stCondLst>
                                        </p:cTn>
                                        <p:tgtEl>
                                          <p:spTgt spid="136"/>
                                        </p:tgtEl>
                                        <p:attrNameLst>
                                          <p:attrName>style.visibility</p:attrName>
                                        </p:attrNameLst>
                                      </p:cBhvr>
                                      <p:to>
                                        <p:strVal val="visible"/>
                                      </p:to>
                                    </p:set>
                                    <p:anim calcmode="lin" valueType="num">
                                      <p:cBhvr>
                                        <p:cTn id="209" dur="1000" fill="hold"/>
                                        <p:tgtEl>
                                          <p:spTgt spid="136"/>
                                        </p:tgtEl>
                                        <p:attrNameLst>
                                          <p:attrName>ppt_w</p:attrName>
                                        </p:attrNameLst>
                                      </p:cBhvr>
                                      <p:tavLst>
                                        <p:tav tm="0">
                                          <p:val>
                                            <p:fltVal val="0"/>
                                          </p:val>
                                        </p:tav>
                                        <p:tav tm="100000">
                                          <p:val>
                                            <p:strVal val="#ppt_w"/>
                                          </p:val>
                                        </p:tav>
                                      </p:tavLst>
                                    </p:anim>
                                    <p:anim calcmode="lin" valueType="num">
                                      <p:cBhvr>
                                        <p:cTn id="210" dur="1000" fill="hold"/>
                                        <p:tgtEl>
                                          <p:spTgt spid="136"/>
                                        </p:tgtEl>
                                        <p:attrNameLst>
                                          <p:attrName>ppt_h</p:attrName>
                                        </p:attrNameLst>
                                      </p:cBhvr>
                                      <p:tavLst>
                                        <p:tav tm="0">
                                          <p:val>
                                            <p:fltVal val="0"/>
                                          </p:val>
                                        </p:tav>
                                        <p:tav tm="100000">
                                          <p:val>
                                            <p:strVal val="#ppt_h"/>
                                          </p:val>
                                        </p:tav>
                                      </p:tavLst>
                                    </p:anim>
                                    <p:anim calcmode="lin" valueType="num">
                                      <p:cBhvr>
                                        <p:cTn id="211" dur="1000" fill="hold"/>
                                        <p:tgtEl>
                                          <p:spTgt spid="136"/>
                                        </p:tgtEl>
                                        <p:attrNameLst>
                                          <p:attrName>style.rotation</p:attrName>
                                        </p:attrNameLst>
                                      </p:cBhvr>
                                      <p:tavLst>
                                        <p:tav tm="0">
                                          <p:val>
                                            <p:fltVal val="90"/>
                                          </p:val>
                                        </p:tav>
                                        <p:tav tm="100000">
                                          <p:val>
                                            <p:fltVal val="0"/>
                                          </p:val>
                                        </p:tav>
                                      </p:tavLst>
                                    </p:anim>
                                    <p:animEffect transition="in" filter="fade">
                                      <p:cBhvr>
                                        <p:cTn id="212" dur="1000"/>
                                        <p:tgtEl>
                                          <p:spTgt spid="136"/>
                                        </p:tgtEl>
                                      </p:cBhvr>
                                    </p:animEffect>
                                  </p:childTnLst>
                                </p:cTn>
                              </p:par>
                              <p:par>
                                <p:cTn id="213" presetID="31" presetClass="entr" presetSubtype="0" fill="hold" grpId="0" nodeType="withEffect">
                                  <p:stCondLst>
                                    <p:cond delay="0"/>
                                  </p:stCondLst>
                                  <p:childTnLst>
                                    <p:set>
                                      <p:cBhvr>
                                        <p:cTn id="214" dur="1" fill="hold">
                                          <p:stCondLst>
                                            <p:cond delay="0"/>
                                          </p:stCondLst>
                                        </p:cTn>
                                        <p:tgtEl>
                                          <p:spTgt spid="137"/>
                                        </p:tgtEl>
                                        <p:attrNameLst>
                                          <p:attrName>style.visibility</p:attrName>
                                        </p:attrNameLst>
                                      </p:cBhvr>
                                      <p:to>
                                        <p:strVal val="visible"/>
                                      </p:to>
                                    </p:set>
                                    <p:anim calcmode="lin" valueType="num">
                                      <p:cBhvr>
                                        <p:cTn id="215" dur="1000" fill="hold"/>
                                        <p:tgtEl>
                                          <p:spTgt spid="137"/>
                                        </p:tgtEl>
                                        <p:attrNameLst>
                                          <p:attrName>ppt_w</p:attrName>
                                        </p:attrNameLst>
                                      </p:cBhvr>
                                      <p:tavLst>
                                        <p:tav tm="0">
                                          <p:val>
                                            <p:fltVal val="0"/>
                                          </p:val>
                                        </p:tav>
                                        <p:tav tm="100000">
                                          <p:val>
                                            <p:strVal val="#ppt_w"/>
                                          </p:val>
                                        </p:tav>
                                      </p:tavLst>
                                    </p:anim>
                                    <p:anim calcmode="lin" valueType="num">
                                      <p:cBhvr>
                                        <p:cTn id="216" dur="1000" fill="hold"/>
                                        <p:tgtEl>
                                          <p:spTgt spid="137"/>
                                        </p:tgtEl>
                                        <p:attrNameLst>
                                          <p:attrName>ppt_h</p:attrName>
                                        </p:attrNameLst>
                                      </p:cBhvr>
                                      <p:tavLst>
                                        <p:tav tm="0">
                                          <p:val>
                                            <p:fltVal val="0"/>
                                          </p:val>
                                        </p:tav>
                                        <p:tav tm="100000">
                                          <p:val>
                                            <p:strVal val="#ppt_h"/>
                                          </p:val>
                                        </p:tav>
                                      </p:tavLst>
                                    </p:anim>
                                    <p:anim calcmode="lin" valueType="num">
                                      <p:cBhvr>
                                        <p:cTn id="217" dur="1000" fill="hold"/>
                                        <p:tgtEl>
                                          <p:spTgt spid="137"/>
                                        </p:tgtEl>
                                        <p:attrNameLst>
                                          <p:attrName>style.rotation</p:attrName>
                                        </p:attrNameLst>
                                      </p:cBhvr>
                                      <p:tavLst>
                                        <p:tav tm="0">
                                          <p:val>
                                            <p:fltVal val="90"/>
                                          </p:val>
                                        </p:tav>
                                        <p:tav tm="100000">
                                          <p:val>
                                            <p:fltVal val="0"/>
                                          </p:val>
                                        </p:tav>
                                      </p:tavLst>
                                    </p:anim>
                                    <p:animEffect transition="in" filter="fade">
                                      <p:cBhvr>
                                        <p:cTn id="218" dur="1000"/>
                                        <p:tgtEl>
                                          <p:spTgt spid="137"/>
                                        </p:tgtEl>
                                      </p:cBhvr>
                                    </p:animEffect>
                                  </p:childTnLst>
                                </p:cTn>
                              </p:par>
                            </p:childTnLst>
                          </p:cTn>
                        </p:par>
                        <p:par>
                          <p:cTn id="219" fill="hold">
                            <p:stCondLst>
                              <p:cond delay="2000"/>
                            </p:stCondLst>
                            <p:childTnLst>
                              <p:par>
                                <p:cTn id="220" presetID="2" presetClass="entr" presetSubtype="8" fill="hold" nodeType="afterEffect">
                                  <p:stCondLst>
                                    <p:cond delay="0"/>
                                  </p:stCondLst>
                                  <p:childTnLst>
                                    <p:set>
                                      <p:cBhvr>
                                        <p:cTn id="221" dur="1" fill="hold">
                                          <p:stCondLst>
                                            <p:cond delay="0"/>
                                          </p:stCondLst>
                                        </p:cTn>
                                        <p:tgtEl>
                                          <p:spTgt spid="89"/>
                                        </p:tgtEl>
                                        <p:attrNameLst>
                                          <p:attrName>style.visibility</p:attrName>
                                        </p:attrNameLst>
                                      </p:cBhvr>
                                      <p:to>
                                        <p:strVal val="visible"/>
                                      </p:to>
                                    </p:set>
                                    <p:anim calcmode="lin" valueType="num">
                                      <p:cBhvr additive="base">
                                        <p:cTn id="222" dur="500" fill="hold"/>
                                        <p:tgtEl>
                                          <p:spTgt spid="89"/>
                                        </p:tgtEl>
                                        <p:attrNameLst>
                                          <p:attrName>ppt_x</p:attrName>
                                        </p:attrNameLst>
                                      </p:cBhvr>
                                      <p:tavLst>
                                        <p:tav tm="0">
                                          <p:val>
                                            <p:strVal val="0-#ppt_w/2"/>
                                          </p:val>
                                        </p:tav>
                                        <p:tav tm="100000">
                                          <p:val>
                                            <p:strVal val="#ppt_x"/>
                                          </p:val>
                                        </p:tav>
                                      </p:tavLst>
                                    </p:anim>
                                    <p:anim calcmode="lin" valueType="num">
                                      <p:cBhvr additive="base">
                                        <p:cTn id="223" dur="500" fill="hold"/>
                                        <p:tgtEl>
                                          <p:spTgt spid="89"/>
                                        </p:tgtEl>
                                        <p:attrNameLst>
                                          <p:attrName>ppt_y</p:attrName>
                                        </p:attrNameLst>
                                      </p:cBhvr>
                                      <p:tavLst>
                                        <p:tav tm="0">
                                          <p:val>
                                            <p:strVal val="#ppt_y"/>
                                          </p:val>
                                        </p:tav>
                                        <p:tav tm="100000">
                                          <p:val>
                                            <p:strVal val="#ppt_y"/>
                                          </p:val>
                                        </p:tav>
                                      </p:tavLst>
                                    </p:anim>
                                  </p:childTnLst>
                                </p:cTn>
                              </p:par>
                            </p:childTnLst>
                          </p:cTn>
                        </p:par>
                        <p:par>
                          <p:cTn id="224" fill="hold">
                            <p:stCondLst>
                              <p:cond delay="2500"/>
                            </p:stCondLst>
                            <p:childTnLst>
                              <p:par>
                                <p:cTn id="225" presetID="42" presetClass="entr" presetSubtype="0" fill="hold" grpId="0" nodeType="afterEffect">
                                  <p:stCondLst>
                                    <p:cond delay="0"/>
                                  </p:stCondLst>
                                  <p:childTnLst>
                                    <p:set>
                                      <p:cBhvr>
                                        <p:cTn id="226" dur="1" fill="hold">
                                          <p:stCondLst>
                                            <p:cond delay="0"/>
                                          </p:stCondLst>
                                        </p:cTn>
                                        <p:tgtEl>
                                          <p:spTgt spid="102"/>
                                        </p:tgtEl>
                                        <p:attrNameLst>
                                          <p:attrName>style.visibility</p:attrName>
                                        </p:attrNameLst>
                                      </p:cBhvr>
                                      <p:to>
                                        <p:strVal val="visible"/>
                                      </p:to>
                                    </p:set>
                                    <p:animEffect transition="in" filter="fade">
                                      <p:cBhvr>
                                        <p:cTn id="227" dur="1000"/>
                                        <p:tgtEl>
                                          <p:spTgt spid="102"/>
                                        </p:tgtEl>
                                      </p:cBhvr>
                                    </p:animEffect>
                                    <p:anim calcmode="lin" valueType="num">
                                      <p:cBhvr>
                                        <p:cTn id="228" dur="1000" fill="hold"/>
                                        <p:tgtEl>
                                          <p:spTgt spid="102"/>
                                        </p:tgtEl>
                                        <p:attrNameLst>
                                          <p:attrName>ppt_x</p:attrName>
                                        </p:attrNameLst>
                                      </p:cBhvr>
                                      <p:tavLst>
                                        <p:tav tm="0">
                                          <p:val>
                                            <p:strVal val="#ppt_x"/>
                                          </p:val>
                                        </p:tav>
                                        <p:tav tm="100000">
                                          <p:val>
                                            <p:strVal val="#ppt_x"/>
                                          </p:val>
                                        </p:tav>
                                      </p:tavLst>
                                    </p:anim>
                                    <p:anim calcmode="lin" valueType="num">
                                      <p:cBhvr>
                                        <p:cTn id="229" dur="1000" fill="hold"/>
                                        <p:tgtEl>
                                          <p:spTgt spid="102"/>
                                        </p:tgtEl>
                                        <p:attrNameLst>
                                          <p:attrName>ppt_y</p:attrName>
                                        </p:attrNameLst>
                                      </p:cBhvr>
                                      <p:tavLst>
                                        <p:tav tm="0">
                                          <p:val>
                                            <p:strVal val="#ppt_y+.1"/>
                                          </p:val>
                                        </p:tav>
                                        <p:tav tm="100000">
                                          <p:val>
                                            <p:strVal val="#ppt_y"/>
                                          </p:val>
                                        </p:tav>
                                      </p:tavLst>
                                    </p:anim>
                                  </p:childTnLst>
                                </p:cTn>
                              </p:par>
                            </p:childTnLst>
                          </p:cTn>
                        </p:par>
                        <p:par>
                          <p:cTn id="230" fill="hold">
                            <p:stCondLst>
                              <p:cond delay="3500"/>
                            </p:stCondLst>
                            <p:childTnLst>
                              <p:par>
                                <p:cTn id="231" presetID="31" presetClass="entr" presetSubtype="0" fill="hold" grpId="0" nodeType="afterEffect">
                                  <p:stCondLst>
                                    <p:cond delay="0"/>
                                  </p:stCondLst>
                                  <p:childTnLst>
                                    <p:set>
                                      <p:cBhvr>
                                        <p:cTn id="232" dur="1" fill="hold">
                                          <p:stCondLst>
                                            <p:cond delay="0"/>
                                          </p:stCondLst>
                                        </p:cTn>
                                        <p:tgtEl>
                                          <p:spTgt spid="112"/>
                                        </p:tgtEl>
                                        <p:attrNameLst>
                                          <p:attrName>style.visibility</p:attrName>
                                        </p:attrNameLst>
                                      </p:cBhvr>
                                      <p:to>
                                        <p:strVal val="visible"/>
                                      </p:to>
                                    </p:set>
                                    <p:anim calcmode="lin" valueType="num">
                                      <p:cBhvr>
                                        <p:cTn id="233" dur="1000" fill="hold"/>
                                        <p:tgtEl>
                                          <p:spTgt spid="112"/>
                                        </p:tgtEl>
                                        <p:attrNameLst>
                                          <p:attrName>ppt_w</p:attrName>
                                        </p:attrNameLst>
                                      </p:cBhvr>
                                      <p:tavLst>
                                        <p:tav tm="0">
                                          <p:val>
                                            <p:fltVal val="0"/>
                                          </p:val>
                                        </p:tav>
                                        <p:tav tm="100000">
                                          <p:val>
                                            <p:strVal val="#ppt_w"/>
                                          </p:val>
                                        </p:tav>
                                      </p:tavLst>
                                    </p:anim>
                                    <p:anim calcmode="lin" valueType="num">
                                      <p:cBhvr>
                                        <p:cTn id="234" dur="1000" fill="hold"/>
                                        <p:tgtEl>
                                          <p:spTgt spid="112"/>
                                        </p:tgtEl>
                                        <p:attrNameLst>
                                          <p:attrName>ppt_h</p:attrName>
                                        </p:attrNameLst>
                                      </p:cBhvr>
                                      <p:tavLst>
                                        <p:tav tm="0">
                                          <p:val>
                                            <p:fltVal val="0"/>
                                          </p:val>
                                        </p:tav>
                                        <p:tav tm="100000">
                                          <p:val>
                                            <p:strVal val="#ppt_h"/>
                                          </p:val>
                                        </p:tav>
                                      </p:tavLst>
                                    </p:anim>
                                    <p:anim calcmode="lin" valueType="num">
                                      <p:cBhvr>
                                        <p:cTn id="235" dur="1000" fill="hold"/>
                                        <p:tgtEl>
                                          <p:spTgt spid="112"/>
                                        </p:tgtEl>
                                        <p:attrNameLst>
                                          <p:attrName>style.rotation</p:attrName>
                                        </p:attrNameLst>
                                      </p:cBhvr>
                                      <p:tavLst>
                                        <p:tav tm="0">
                                          <p:val>
                                            <p:fltVal val="90"/>
                                          </p:val>
                                        </p:tav>
                                        <p:tav tm="100000">
                                          <p:val>
                                            <p:fltVal val="0"/>
                                          </p:val>
                                        </p:tav>
                                      </p:tavLst>
                                    </p:anim>
                                    <p:animEffect transition="in" filter="fade">
                                      <p:cBhvr>
                                        <p:cTn id="236" dur="1000"/>
                                        <p:tgtEl>
                                          <p:spTgt spid="112"/>
                                        </p:tgtEl>
                                      </p:cBhvr>
                                    </p:animEffect>
                                  </p:childTnLst>
                                </p:cTn>
                              </p:par>
                            </p:childTnLst>
                          </p:cTn>
                        </p:par>
                        <p:par>
                          <p:cTn id="237" fill="hold">
                            <p:stCondLst>
                              <p:cond delay="4500"/>
                            </p:stCondLst>
                            <p:childTnLst>
                              <p:par>
                                <p:cTn id="238" presetID="2" presetClass="entr" presetSubtype="2" fill="hold" nodeType="afterEffect">
                                  <p:stCondLst>
                                    <p:cond delay="0"/>
                                  </p:stCondLst>
                                  <p:childTnLst>
                                    <p:set>
                                      <p:cBhvr>
                                        <p:cTn id="239" dur="1" fill="hold">
                                          <p:stCondLst>
                                            <p:cond delay="0"/>
                                          </p:stCondLst>
                                        </p:cTn>
                                        <p:tgtEl>
                                          <p:spTgt spid="103"/>
                                        </p:tgtEl>
                                        <p:attrNameLst>
                                          <p:attrName>style.visibility</p:attrName>
                                        </p:attrNameLst>
                                      </p:cBhvr>
                                      <p:to>
                                        <p:strVal val="visible"/>
                                      </p:to>
                                    </p:set>
                                    <p:anim calcmode="lin" valueType="num">
                                      <p:cBhvr additive="base">
                                        <p:cTn id="240" dur="500" fill="hold"/>
                                        <p:tgtEl>
                                          <p:spTgt spid="103"/>
                                        </p:tgtEl>
                                        <p:attrNameLst>
                                          <p:attrName>ppt_x</p:attrName>
                                        </p:attrNameLst>
                                      </p:cBhvr>
                                      <p:tavLst>
                                        <p:tav tm="0">
                                          <p:val>
                                            <p:strVal val="1+#ppt_w/2"/>
                                          </p:val>
                                        </p:tav>
                                        <p:tav tm="100000">
                                          <p:val>
                                            <p:strVal val="#ppt_x"/>
                                          </p:val>
                                        </p:tav>
                                      </p:tavLst>
                                    </p:anim>
                                    <p:anim calcmode="lin" valueType="num">
                                      <p:cBhvr additive="base">
                                        <p:cTn id="241" dur="500" fill="hold"/>
                                        <p:tgtEl>
                                          <p:spTgt spid="103"/>
                                        </p:tgtEl>
                                        <p:attrNameLst>
                                          <p:attrName>ppt_y</p:attrName>
                                        </p:attrNameLst>
                                      </p:cBhvr>
                                      <p:tavLst>
                                        <p:tav tm="0">
                                          <p:val>
                                            <p:strVal val="#ppt_y"/>
                                          </p:val>
                                        </p:tav>
                                        <p:tav tm="100000">
                                          <p:val>
                                            <p:strVal val="#ppt_y"/>
                                          </p:val>
                                        </p:tav>
                                      </p:tavLst>
                                    </p:anim>
                                  </p:childTnLst>
                                </p:cTn>
                              </p:par>
                            </p:childTnLst>
                          </p:cTn>
                        </p:par>
                        <p:par>
                          <p:cTn id="242" fill="hold">
                            <p:stCondLst>
                              <p:cond delay="5000"/>
                            </p:stCondLst>
                            <p:childTnLst>
                              <p:par>
                                <p:cTn id="243" presetID="42" presetClass="entr" presetSubtype="0" fill="hold" grpId="0" nodeType="afterEffect">
                                  <p:stCondLst>
                                    <p:cond delay="0"/>
                                  </p:stCondLst>
                                  <p:childTnLst>
                                    <p:set>
                                      <p:cBhvr>
                                        <p:cTn id="244" dur="1" fill="hold">
                                          <p:stCondLst>
                                            <p:cond delay="0"/>
                                          </p:stCondLst>
                                        </p:cTn>
                                        <p:tgtEl>
                                          <p:spTgt spid="101"/>
                                        </p:tgtEl>
                                        <p:attrNameLst>
                                          <p:attrName>style.visibility</p:attrName>
                                        </p:attrNameLst>
                                      </p:cBhvr>
                                      <p:to>
                                        <p:strVal val="visible"/>
                                      </p:to>
                                    </p:set>
                                    <p:animEffect transition="in" filter="fade">
                                      <p:cBhvr>
                                        <p:cTn id="245" dur="1000"/>
                                        <p:tgtEl>
                                          <p:spTgt spid="101"/>
                                        </p:tgtEl>
                                      </p:cBhvr>
                                    </p:animEffect>
                                    <p:anim calcmode="lin" valueType="num">
                                      <p:cBhvr>
                                        <p:cTn id="246" dur="1000" fill="hold"/>
                                        <p:tgtEl>
                                          <p:spTgt spid="101"/>
                                        </p:tgtEl>
                                        <p:attrNameLst>
                                          <p:attrName>ppt_x</p:attrName>
                                        </p:attrNameLst>
                                      </p:cBhvr>
                                      <p:tavLst>
                                        <p:tav tm="0">
                                          <p:val>
                                            <p:strVal val="#ppt_x"/>
                                          </p:val>
                                        </p:tav>
                                        <p:tav tm="100000">
                                          <p:val>
                                            <p:strVal val="#ppt_x"/>
                                          </p:val>
                                        </p:tav>
                                      </p:tavLst>
                                    </p:anim>
                                    <p:anim calcmode="lin" valueType="num">
                                      <p:cBhvr>
                                        <p:cTn id="247" dur="1000" fill="hold"/>
                                        <p:tgtEl>
                                          <p:spTgt spid="101"/>
                                        </p:tgtEl>
                                        <p:attrNameLst>
                                          <p:attrName>ppt_y</p:attrName>
                                        </p:attrNameLst>
                                      </p:cBhvr>
                                      <p:tavLst>
                                        <p:tav tm="0">
                                          <p:val>
                                            <p:strVal val="#ppt_y+.1"/>
                                          </p:val>
                                        </p:tav>
                                        <p:tav tm="100000">
                                          <p:val>
                                            <p:strVal val="#ppt_y"/>
                                          </p:val>
                                        </p:tav>
                                      </p:tavLst>
                                    </p:anim>
                                  </p:childTnLst>
                                </p:cTn>
                              </p:par>
                            </p:childTnLst>
                          </p:cTn>
                        </p:par>
                        <p:par>
                          <p:cTn id="248" fill="hold">
                            <p:stCondLst>
                              <p:cond delay="6000"/>
                            </p:stCondLst>
                            <p:childTnLst>
                              <p:par>
                                <p:cTn id="249" presetID="31" presetClass="entr" presetSubtype="0" fill="hold" grpId="0" nodeType="afterEffect">
                                  <p:stCondLst>
                                    <p:cond delay="0"/>
                                  </p:stCondLst>
                                  <p:childTnLst>
                                    <p:set>
                                      <p:cBhvr>
                                        <p:cTn id="250" dur="1" fill="hold">
                                          <p:stCondLst>
                                            <p:cond delay="0"/>
                                          </p:stCondLst>
                                        </p:cTn>
                                        <p:tgtEl>
                                          <p:spTgt spid="111"/>
                                        </p:tgtEl>
                                        <p:attrNameLst>
                                          <p:attrName>style.visibility</p:attrName>
                                        </p:attrNameLst>
                                      </p:cBhvr>
                                      <p:to>
                                        <p:strVal val="visible"/>
                                      </p:to>
                                    </p:set>
                                    <p:anim calcmode="lin" valueType="num">
                                      <p:cBhvr>
                                        <p:cTn id="251" dur="1000" fill="hold"/>
                                        <p:tgtEl>
                                          <p:spTgt spid="111"/>
                                        </p:tgtEl>
                                        <p:attrNameLst>
                                          <p:attrName>ppt_w</p:attrName>
                                        </p:attrNameLst>
                                      </p:cBhvr>
                                      <p:tavLst>
                                        <p:tav tm="0">
                                          <p:val>
                                            <p:fltVal val="0"/>
                                          </p:val>
                                        </p:tav>
                                        <p:tav tm="100000">
                                          <p:val>
                                            <p:strVal val="#ppt_w"/>
                                          </p:val>
                                        </p:tav>
                                      </p:tavLst>
                                    </p:anim>
                                    <p:anim calcmode="lin" valueType="num">
                                      <p:cBhvr>
                                        <p:cTn id="252" dur="1000" fill="hold"/>
                                        <p:tgtEl>
                                          <p:spTgt spid="111"/>
                                        </p:tgtEl>
                                        <p:attrNameLst>
                                          <p:attrName>ppt_h</p:attrName>
                                        </p:attrNameLst>
                                      </p:cBhvr>
                                      <p:tavLst>
                                        <p:tav tm="0">
                                          <p:val>
                                            <p:fltVal val="0"/>
                                          </p:val>
                                        </p:tav>
                                        <p:tav tm="100000">
                                          <p:val>
                                            <p:strVal val="#ppt_h"/>
                                          </p:val>
                                        </p:tav>
                                      </p:tavLst>
                                    </p:anim>
                                    <p:anim calcmode="lin" valueType="num">
                                      <p:cBhvr>
                                        <p:cTn id="253" dur="1000" fill="hold"/>
                                        <p:tgtEl>
                                          <p:spTgt spid="111"/>
                                        </p:tgtEl>
                                        <p:attrNameLst>
                                          <p:attrName>style.rotation</p:attrName>
                                        </p:attrNameLst>
                                      </p:cBhvr>
                                      <p:tavLst>
                                        <p:tav tm="0">
                                          <p:val>
                                            <p:fltVal val="90"/>
                                          </p:val>
                                        </p:tav>
                                        <p:tav tm="100000">
                                          <p:val>
                                            <p:fltVal val="0"/>
                                          </p:val>
                                        </p:tav>
                                      </p:tavLst>
                                    </p:anim>
                                    <p:animEffect transition="in" filter="fade">
                                      <p:cBhvr>
                                        <p:cTn id="254" dur="1000"/>
                                        <p:tgtEl>
                                          <p:spTgt spid="111"/>
                                        </p:tgtEl>
                                      </p:cBhvr>
                                    </p:animEffect>
                                  </p:childTnLst>
                                </p:cTn>
                              </p:par>
                            </p:childTnLst>
                          </p:cTn>
                        </p:par>
                        <p:par>
                          <p:cTn id="255" fill="hold">
                            <p:stCondLst>
                              <p:cond delay="7000"/>
                            </p:stCondLst>
                            <p:childTnLst>
                              <p:par>
                                <p:cTn id="256" presetID="2" presetClass="entr" presetSubtype="8" fill="hold" nodeType="afterEffect">
                                  <p:stCondLst>
                                    <p:cond delay="0"/>
                                  </p:stCondLst>
                                  <p:childTnLst>
                                    <p:set>
                                      <p:cBhvr>
                                        <p:cTn id="257" dur="1" fill="hold">
                                          <p:stCondLst>
                                            <p:cond delay="0"/>
                                          </p:stCondLst>
                                        </p:cTn>
                                        <p:tgtEl>
                                          <p:spTgt spid="113"/>
                                        </p:tgtEl>
                                        <p:attrNameLst>
                                          <p:attrName>style.visibility</p:attrName>
                                        </p:attrNameLst>
                                      </p:cBhvr>
                                      <p:to>
                                        <p:strVal val="visible"/>
                                      </p:to>
                                    </p:set>
                                    <p:anim calcmode="lin" valueType="num">
                                      <p:cBhvr additive="base">
                                        <p:cTn id="258" dur="500" fill="hold"/>
                                        <p:tgtEl>
                                          <p:spTgt spid="113"/>
                                        </p:tgtEl>
                                        <p:attrNameLst>
                                          <p:attrName>ppt_x</p:attrName>
                                        </p:attrNameLst>
                                      </p:cBhvr>
                                      <p:tavLst>
                                        <p:tav tm="0">
                                          <p:val>
                                            <p:strVal val="0-#ppt_w/2"/>
                                          </p:val>
                                        </p:tav>
                                        <p:tav tm="100000">
                                          <p:val>
                                            <p:strVal val="#ppt_x"/>
                                          </p:val>
                                        </p:tav>
                                      </p:tavLst>
                                    </p:anim>
                                    <p:anim calcmode="lin" valueType="num">
                                      <p:cBhvr additive="base">
                                        <p:cTn id="259" dur="500" fill="hold"/>
                                        <p:tgtEl>
                                          <p:spTgt spid="113"/>
                                        </p:tgtEl>
                                        <p:attrNameLst>
                                          <p:attrName>ppt_y</p:attrName>
                                        </p:attrNameLst>
                                      </p:cBhvr>
                                      <p:tavLst>
                                        <p:tav tm="0">
                                          <p:val>
                                            <p:strVal val="#ppt_y"/>
                                          </p:val>
                                        </p:tav>
                                        <p:tav tm="100000">
                                          <p:val>
                                            <p:strVal val="#ppt_y"/>
                                          </p:val>
                                        </p:tav>
                                      </p:tavLst>
                                    </p:anim>
                                  </p:childTnLst>
                                </p:cTn>
                              </p:par>
                            </p:childTnLst>
                          </p:cTn>
                        </p:par>
                        <p:par>
                          <p:cTn id="260" fill="hold">
                            <p:stCondLst>
                              <p:cond delay="7500"/>
                            </p:stCondLst>
                            <p:childTnLst>
                              <p:par>
                                <p:cTn id="261" presetID="42" presetClass="entr" presetSubtype="0" fill="hold" grpId="0" nodeType="afterEffect">
                                  <p:stCondLst>
                                    <p:cond delay="0"/>
                                  </p:stCondLst>
                                  <p:childTnLst>
                                    <p:set>
                                      <p:cBhvr>
                                        <p:cTn id="262" dur="1" fill="hold">
                                          <p:stCondLst>
                                            <p:cond delay="0"/>
                                          </p:stCondLst>
                                        </p:cTn>
                                        <p:tgtEl>
                                          <p:spTgt spid="124"/>
                                        </p:tgtEl>
                                        <p:attrNameLst>
                                          <p:attrName>style.visibility</p:attrName>
                                        </p:attrNameLst>
                                      </p:cBhvr>
                                      <p:to>
                                        <p:strVal val="visible"/>
                                      </p:to>
                                    </p:set>
                                    <p:animEffect transition="in" filter="fade">
                                      <p:cBhvr>
                                        <p:cTn id="263" dur="1000"/>
                                        <p:tgtEl>
                                          <p:spTgt spid="124"/>
                                        </p:tgtEl>
                                      </p:cBhvr>
                                    </p:animEffect>
                                    <p:anim calcmode="lin" valueType="num">
                                      <p:cBhvr>
                                        <p:cTn id="264" dur="1000" fill="hold"/>
                                        <p:tgtEl>
                                          <p:spTgt spid="124"/>
                                        </p:tgtEl>
                                        <p:attrNameLst>
                                          <p:attrName>ppt_x</p:attrName>
                                        </p:attrNameLst>
                                      </p:cBhvr>
                                      <p:tavLst>
                                        <p:tav tm="0">
                                          <p:val>
                                            <p:strVal val="#ppt_x"/>
                                          </p:val>
                                        </p:tav>
                                        <p:tav tm="100000">
                                          <p:val>
                                            <p:strVal val="#ppt_x"/>
                                          </p:val>
                                        </p:tav>
                                      </p:tavLst>
                                    </p:anim>
                                    <p:anim calcmode="lin" valueType="num">
                                      <p:cBhvr>
                                        <p:cTn id="265" dur="1000" fill="hold"/>
                                        <p:tgtEl>
                                          <p:spTgt spid="124"/>
                                        </p:tgtEl>
                                        <p:attrNameLst>
                                          <p:attrName>ppt_y</p:attrName>
                                        </p:attrNameLst>
                                      </p:cBhvr>
                                      <p:tavLst>
                                        <p:tav tm="0">
                                          <p:val>
                                            <p:strVal val="#ppt_y+.1"/>
                                          </p:val>
                                        </p:tav>
                                        <p:tav tm="100000">
                                          <p:val>
                                            <p:strVal val="#ppt_y"/>
                                          </p:val>
                                        </p:tav>
                                      </p:tavLst>
                                    </p:anim>
                                  </p:childTnLst>
                                </p:cTn>
                              </p:par>
                            </p:childTnLst>
                          </p:cTn>
                        </p:par>
                        <p:par>
                          <p:cTn id="266" fill="hold">
                            <p:stCondLst>
                              <p:cond delay="8500"/>
                            </p:stCondLst>
                            <p:childTnLst>
                              <p:par>
                                <p:cTn id="267" presetID="31" presetClass="entr" presetSubtype="0" fill="hold" grpId="0" nodeType="afterEffect">
                                  <p:stCondLst>
                                    <p:cond delay="0"/>
                                  </p:stCondLst>
                                  <p:childTnLst>
                                    <p:set>
                                      <p:cBhvr>
                                        <p:cTn id="268" dur="1" fill="hold">
                                          <p:stCondLst>
                                            <p:cond delay="0"/>
                                          </p:stCondLst>
                                        </p:cTn>
                                        <p:tgtEl>
                                          <p:spTgt spid="138"/>
                                        </p:tgtEl>
                                        <p:attrNameLst>
                                          <p:attrName>style.visibility</p:attrName>
                                        </p:attrNameLst>
                                      </p:cBhvr>
                                      <p:to>
                                        <p:strVal val="visible"/>
                                      </p:to>
                                    </p:set>
                                    <p:anim calcmode="lin" valueType="num">
                                      <p:cBhvr>
                                        <p:cTn id="269" dur="1000" fill="hold"/>
                                        <p:tgtEl>
                                          <p:spTgt spid="138"/>
                                        </p:tgtEl>
                                        <p:attrNameLst>
                                          <p:attrName>ppt_w</p:attrName>
                                        </p:attrNameLst>
                                      </p:cBhvr>
                                      <p:tavLst>
                                        <p:tav tm="0">
                                          <p:val>
                                            <p:fltVal val="0"/>
                                          </p:val>
                                        </p:tav>
                                        <p:tav tm="100000">
                                          <p:val>
                                            <p:strVal val="#ppt_w"/>
                                          </p:val>
                                        </p:tav>
                                      </p:tavLst>
                                    </p:anim>
                                    <p:anim calcmode="lin" valueType="num">
                                      <p:cBhvr>
                                        <p:cTn id="270" dur="1000" fill="hold"/>
                                        <p:tgtEl>
                                          <p:spTgt spid="138"/>
                                        </p:tgtEl>
                                        <p:attrNameLst>
                                          <p:attrName>ppt_h</p:attrName>
                                        </p:attrNameLst>
                                      </p:cBhvr>
                                      <p:tavLst>
                                        <p:tav tm="0">
                                          <p:val>
                                            <p:fltVal val="0"/>
                                          </p:val>
                                        </p:tav>
                                        <p:tav tm="100000">
                                          <p:val>
                                            <p:strVal val="#ppt_h"/>
                                          </p:val>
                                        </p:tav>
                                      </p:tavLst>
                                    </p:anim>
                                    <p:anim calcmode="lin" valueType="num">
                                      <p:cBhvr>
                                        <p:cTn id="271" dur="1000" fill="hold"/>
                                        <p:tgtEl>
                                          <p:spTgt spid="138"/>
                                        </p:tgtEl>
                                        <p:attrNameLst>
                                          <p:attrName>style.rotation</p:attrName>
                                        </p:attrNameLst>
                                      </p:cBhvr>
                                      <p:tavLst>
                                        <p:tav tm="0">
                                          <p:val>
                                            <p:fltVal val="90"/>
                                          </p:val>
                                        </p:tav>
                                        <p:tav tm="100000">
                                          <p:val>
                                            <p:fltVal val="0"/>
                                          </p:val>
                                        </p:tav>
                                      </p:tavLst>
                                    </p:anim>
                                    <p:animEffect transition="in" filter="fade">
                                      <p:cBhvr>
                                        <p:cTn id="272" dur="1000"/>
                                        <p:tgtEl>
                                          <p:spTgt spid="13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 grpId="0" animBg="1"/>
      <p:bldP spid="55" grpId="0" animBg="1"/>
      <p:bldP spid="56" grpId="0" animBg="1"/>
      <p:bldP spid="57" grpId="0" animBg="1"/>
      <p:bldP spid="58" grpId="0" animBg="1"/>
      <p:bldP spid="59" grpId="0" animBg="1"/>
      <p:bldP spid="60" grpId="0" animBg="1"/>
      <p:bldP spid="61" grpId="0" animBg="1"/>
      <p:bldP spid="62" grpId="0" animBg="1"/>
      <p:bldP spid="63" grpId="0" animBg="1"/>
      <p:bldP spid="64" grpId="0" animBg="1"/>
      <p:bldP spid="65" grpId="0" animBg="1"/>
      <p:bldP spid="66" grpId="0" animBg="1"/>
      <p:bldP spid="67" grpId="0" animBg="1"/>
      <p:bldP spid="68" grpId="0" animBg="1"/>
      <p:bldP spid="69" grpId="0" animBg="1"/>
      <p:bldP spid="70" grpId="0" animBg="1"/>
      <p:bldP spid="71" grpId="0" animBg="1"/>
      <p:bldP spid="72" grpId="0" animBg="1"/>
      <p:bldP spid="73" grpId="0" animBg="1"/>
      <p:bldP spid="74" grpId="0" animBg="1"/>
      <p:bldP spid="91" grpId="0" animBg="1"/>
      <p:bldP spid="125" grpId="0" animBg="1"/>
      <p:bldP spid="126" grpId="0" animBg="1"/>
      <p:bldP spid="127" grpId="0" animBg="1"/>
      <p:bldP spid="128" grpId="0" animBg="1"/>
      <p:bldP spid="129" grpId="0" animBg="1"/>
      <p:bldP spid="130" grpId="0" animBg="1"/>
      <p:bldP spid="131" grpId="0" animBg="1"/>
      <p:bldP spid="132" grpId="0" animBg="1"/>
      <p:bldP spid="133" grpId="0" animBg="1"/>
      <p:bldP spid="134" grpId="0" animBg="1"/>
      <p:bldP spid="135" grpId="0" animBg="1"/>
      <p:bldP spid="136" grpId="0" animBg="1"/>
      <p:bldP spid="137" grpId="0" animBg="1"/>
      <p:bldP spid="37" grpId="0"/>
      <p:bldP spid="101" grpId="0"/>
      <p:bldP spid="102" grpId="0"/>
      <p:bldGraphic spid="111" grpId="0">
        <p:bldAsOne/>
      </p:bldGraphic>
      <p:bldGraphic spid="112" grpId="0">
        <p:bldAsOne/>
      </p:bldGraphic>
      <p:bldP spid="124" grpId="0"/>
      <p:bldGraphic spid="138" grpId="0">
        <p:bldAsOne/>
      </p:bldGraphic>
    </p:bldLst>
  </p:timing>
</p:sld>
</file>

<file path=ppt/slides/slide52.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9000" b="-9000"/>
          </a:stretch>
        </a:blipFill>
        <a:effectLst/>
      </p:bgPr>
    </p:bg>
    <p:spTree>
      <p:nvGrpSpPr>
        <p:cNvPr id="1" name=""/>
        <p:cNvGrpSpPr/>
        <p:nvPr/>
      </p:nvGrpSpPr>
      <p:grpSpPr>
        <a:xfrm>
          <a:off x="0" y="0"/>
          <a:ext cx="0" cy="0"/>
          <a:chOff x="0" y="0"/>
          <a:chExt cx="0" cy="0"/>
        </a:xfrm>
      </p:grpSpPr>
      <p:sp>
        <p:nvSpPr>
          <p:cNvPr id="65" name="Freeform 5">
            <a:extLst>
              <a:ext uri="{FF2B5EF4-FFF2-40B4-BE49-F238E27FC236}">
                <a16:creationId xmlns:a16="http://schemas.microsoft.com/office/drawing/2014/main" id="{44670ADC-CD75-49C1-8853-0DB11932DED6}"/>
              </a:ext>
            </a:extLst>
          </p:cNvPr>
          <p:cNvSpPr>
            <a:spLocks noEditPoints="1"/>
          </p:cNvSpPr>
          <p:nvPr/>
        </p:nvSpPr>
        <p:spPr bwMode="auto">
          <a:xfrm>
            <a:off x="5447115" y="3275039"/>
            <a:ext cx="841728" cy="594328"/>
          </a:xfrm>
          <a:custGeom>
            <a:avLst/>
            <a:gdLst/>
            <a:ahLst/>
            <a:cxnLst>
              <a:cxn ang="0">
                <a:pos x="216" y="185"/>
              </a:cxn>
              <a:cxn ang="0">
                <a:pos x="226" y="166"/>
              </a:cxn>
              <a:cxn ang="0">
                <a:pos x="225" y="137"/>
              </a:cxn>
              <a:cxn ang="0">
                <a:pos x="231" y="88"/>
              </a:cxn>
              <a:cxn ang="0">
                <a:pos x="227" y="64"/>
              </a:cxn>
              <a:cxn ang="0">
                <a:pos x="207" y="62"/>
              </a:cxn>
              <a:cxn ang="0">
                <a:pos x="196" y="49"/>
              </a:cxn>
              <a:cxn ang="0">
                <a:pos x="200" y="36"/>
              </a:cxn>
              <a:cxn ang="0">
                <a:pos x="208" y="10"/>
              </a:cxn>
              <a:cxn ang="0">
                <a:pos x="168" y="0"/>
              </a:cxn>
              <a:cxn ang="0">
                <a:pos x="123" y="15"/>
              </a:cxn>
              <a:cxn ang="0">
                <a:pos x="102" y="12"/>
              </a:cxn>
              <a:cxn ang="0">
                <a:pos x="93" y="44"/>
              </a:cxn>
              <a:cxn ang="0">
                <a:pos x="73" y="64"/>
              </a:cxn>
              <a:cxn ang="0">
                <a:pos x="60" y="91"/>
              </a:cxn>
              <a:cxn ang="0">
                <a:pos x="55" y="80"/>
              </a:cxn>
              <a:cxn ang="0">
                <a:pos x="40" y="81"/>
              </a:cxn>
              <a:cxn ang="0">
                <a:pos x="24" y="97"/>
              </a:cxn>
              <a:cxn ang="0">
                <a:pos x="19" y="131"/>
              </a:cxn>
              <a:cxn ang="0">
                <a:pos x="6" y="147"/>
              </a:cxn>
              <a:cxn ang="0">
                <a:pos x="1" y="167"/>
              </a:cxn>
              <a:cxn ang="0">
                <a:pos x="18" y="198"/>
              </a:cxn>
              <a:cxn ang="0">
                <a:pos x="2" y="218"/>
              </a:cxn>
              <a:cxn ang="0">
                <a:pos x="37" y="223"/>
              </a:cxn>
              <a:cxn ang="0">
                <a:pos x="71" y="245"/>
              </a:cxn>
              <a:cxn ang="0">
                <a:pos x="112" y="245"/>
              </a:cxn>
              <a:cxn ang="0">
                <a:pos x="142" y="241"/>
              </a:cxn>
              <a:cxn ang="0">
                <a:pos x="170" y="245"/>
              </a:cxn>
              <a:cxn ang="0">
                <a:pos x="210" y="240"/>
              </a:cxn>
              <a:cxn ang="0">
                <a:pos x="234" y="223"/>
              </a:cxn>
              <a:cxn ang="0">
                <a:pos x="251" y="213"/>
              </a:cxn>
              <a:cxn ang="0">
                <a:pos x="347" y="138"/>
              </a:cxn>
              <a:cxn ang="0">
                <a:pos x="358" y="143"/>
              </a:cxn>
              <a:cxn ang="0">
                <a:pos x="346" y="159"/>
              </a:cxn>
              <a:cxn ang="0">
                <a:pos x="332" y="184"/>
              </a:cxn>
              <a:cxn ang="0">
                <a:pos x="339" y="193"/>
              </a:cxn>
              <a:cxn ang="0">
                <a:pos x="333" y="200"/>
              </a:cxn>
              <a:cxn ang="0">
                <a:pos x="326" y="203"/>
              </a:cxn>
              <a:cxn ang="0">
                <a:pos x="340" y="214"/>
              </a:cxn>
              <a:cxn ang="0">
                <a:pos x="350" y="226"/>
              </a:cxn>
              <a:cxn ang="0">
                <a:pos x="340" y="240"/>
              </a:cxn>
              <a:cxn ang="0">
                <a:pos x="330" y="235"/>
              </a:cxn>
              <a:cxn ang="0">
                <a:pos x="315" y="236"/>
              </a:cxn>
              <a:cxn ang="0">
                <a:pos x="281" y="238"/>
              </a:cxn>
              <a:cxn ang="0">
                <a:pos x="287" y="222"/>
              </a:cxn>
              <a:cxn ang="0">
                <a:pos x="289" y="213"/>
              </a:cxn>
              <a:cxn ang="0">
                <a:pos x="279" y="206"/>
              </a:cxn>
              <a:cxn ang="0">
                <a:pos x="266" y="190"/>
              </a:cxn>
              <a:cxn ang="0">
                <a:pos x="257" y="173"/>
              </a:cxn>
              <a:cxn ang="0">
                <a:pos x="253" y="144"/>
              </a:cxn>
              <a:cxn ang="0">
                <a:pos x="255" y="127"/>
              </a:cxn>
              <a:cxn ang="0">
                <a:pos x="266" y="131"/>
              </a:cxn>
              <a:cxn ang="0">
                <a:pos x="262" y="136"/>
              </a:cxn>
              <a:cxn ang="0">
                <a:pos x="269" y="142"/>
              </a:cxn>
              <a:cxn ang="0">
                <a:pos x="282" y="137"/>
              </a:cxn>
              <a:cxn ang="0">
                <a:pos x="299" y="140"/>
              </a:cxn>
            </a:cxnLst>
            <a:rect l="0" t="0" r="r" b="b"/>
            <a:pathLst>
              <a:path w="361" h="256">
                <a:moveTo>
                  <a:pt x="251" y="213"/>
                </a:moveTo>
                <a:cubicBezTo>
                  <a:pt x="251" y="213"/>
                  <a:pt x="218" y="196"/>
                  <a:pt x="216" y="185"/>
                </a:cubicBezTo>
                <a:cubicBezTo>
                  <a:pt x="216" y="183"/>
                  <a:pt x="220" y="180"/>
                  <a:pt x="221" y="178"/>
                </a:cubicBezTo>
                <a:cubicBezTo>
                  <a:pt x="222" y="175"/>
                  <a:pt x="225" y="169"/>
                  <a:pt x="226" y="166"/>
                </a:cubicBezTo>
                <a:cubicBezTo>
                  <a:pt x="226" y="163"/>
                  <a:pt x="225" y="156"/>
                  <a:pt x="225" y="153"/>
                </a:cubicBezTo>
                <a:cubicBezTo>
                  <a:pt x="224" y="149"/>
                  <a:pt x="224" y="141"/>
                  <a:pt x="225" y="137"/>
                </a:cubicBezTo>
                <a:cubicBezTo>
                  <a:pt x="225" y="129"/>
                  <a:pt x="228" y="115"/>
                  <a:pt x="228" y="108"/>
                </a:cubicBezTo>
                <a:cubicBezTo>
                  <a:pt x="229" y="103"/>
                  <a:pt x="230" y="93"/>
                  <a:pt x="231" y="88"/>
                </a:cubicBezTo>
                <a:cubicBezTo>
                  <a:pt x="232" y="83"/>
                  <a:pt x="238" y="70"/>
                  <a:pt x="235" y="65"/>
                </a:cubicBezTo>
                <a:cubicBezTo>
                  <a:pt x="234" y="63"/>
                  <a:pt x="229" y="63"/>
                  <a:pt x="227" y="64"/>
                </a:cubicBezTo>
                <a:cubicBezTo>
                  <a:pt x="225" y="64"/>
                  <a:pt x="220" y="67"/>
                  <a:pt x="218" y="67"/>
                </a:cubicBezTo>
                <a:cubicBezTo>
                  <a:pt x="215" y="67"/>
                  <a:pt x="209" y="63"/>
                  <a:pt x="207" y="62"/>
                </a:cubicBezTo>
                <a:cubicBezTo>
                  <a:pt x="205" y="61"/>
                  <a:pt x="201" y="60"/>
                  <a:pt x="200" y="59"/>
                </a:cubicBezTo>
                <a:cubicBezTo>
                  <a:pt x="198" y="57"/>
                  <a:pt x="197" y="52"/>
                  <a:pt x="196" y="49"/>
                </a:cubicBezTo>
                <a:cubicBezTo>
                  <a:pt x="196" y="48"/>
                  <a:pt x="195" y="45"/>
                  <a:pt x="195" y="44"/>
                </a:cubicBezTo>
                <a:cubicBezTo>
                  <a:pt x="196" y="41"/>
                  <a:pt x="199" y="38"/>
                  <a:pt x="200" y="36"/>
                </a:cubicBezTo>
                <a:cubicBezTo>
                  <a:pt x="202" y="32"/>
                  <a:pt x="208" y="23"/>
                  <a:pt x="209" y="19"/>
                </a:cubicBezTo>
                <a:cubicBezTo>
                  <a:pt x="209" y="17"/>
                  <a:pt x="209" y="12"/>
                  <a:pt x="208" y="10"/>
                </a:cubicBezTo>
                <a:cubicBezTo>
                  <a:pt x="206" y="7"/>
                  <a:pt x="197" y="6"/>
                  <a:pt x="193" y="5"/>
                </a:cubicBezTo>
                <a:cubicBezTo>
                  <a:pt x="187" y="4"/>
                  <a:pt x="175" y="0"/>
                  <a:pt x="168" y="0"/>
                </a:cubicBezTo>
                <a:cubicBezTo>
                  <a:pt x="162" y="0"/>
                  <a:pt x="144" y="8"/>
                  <a:pt x="144" y="8"/>
                </a:cubicBezTo>
                <a:cubicBezTo>
                  <a:pt x="144" y="8"/>
                  <a:pt x="129" y="16"/>
                  <a:pt x="123" y="15"/>
                </a:cubicBezTo>
                <a:cubicBezTo>
                  <a:pt x="121" y="15"/>
                  <a:pt x="119" y="11"/>
                  <a:pt x="117" y="10"/>
                </a:cubicBezTo>
                <a:cubicBezTo>
                  <a:pt x="114" y="9"/>
                  <a:pt x="106" y="10"/>
                  <a:pt x="102" y="12"/>
                </a:cubicBezTo>
                <a:cubicBezTo>
                  <a:pt x="97" y="14"/>
                  <a:pt x="86" y="21"/>
                  <a:pt x="84" y="26"/>
                </a:cubicBezTo>
                <a:cubicBezTo>
                  <a:pt x="83" y="31"/>
                  <a:pt x="94" y="39"/>
                  <a:pt x="93" y="44"/>
                </a:cubicBezTo>
                <a:cubicBezTo>
                  <a:pt x="92" y="48"/>
                  <a:pt x="84" y="51"/>
                  <a:pt x="82" y="53"/>
                </a:cubicBezTo>
                <a:cubicBezTo>
                  <a:pt x="79" y="56"/>
                  <a:pt x="75" y="61"/>
                  <a:pt x="73" y="64"/>
                </a:cubicBezTo>
                <a:cubicBezTo>
                  <a:pt x="71" y="66"/>
                  <a:pt x="69" y="73"/>
                  <a:pt x="68" y="76"/>
                </a:cubicBezTo>
                <a:cubicBezTo>
                  <a:pt x="66" y="80"/>
                  <a:pt x="64" y="89"/>
                  <a:pt x="60" y="91"/>
                </a:cubicBezTo>
                <a:cubicBezTo>
                  <a:pt x="59" y="92"/>
                  <a:pt x="55" y="91"/>
                  <a:pt x="54" y="89"/>
                </a:cubicBezTo>
                <a:cubicBezTo>
                  <a:pt x="52" y="87"/>
                  <a:pt x="56" y="82"/>
                  <a:pt x="55" y="80"/>
                </a:cubicBezTo>
                <a:cubicBezTo>
                  <a:pt x="54" y="77"/>
                  <a:pt x="48" y="73"/>
                  <a:pt x="45" y="74"/>
                </a:cubicBezTo>
                <a:cubicBezTo>
                  <a:pt x="43" y="74"/>
                  <a:pt x="41" y="79"/>
                  <a:pt x="40" y="81"/>
                </a:cubicBezTo>
                <a:cubicBezTo>
                  <a:pt x="37" y="84"/>
                  <a:pt x="32" y="90"/>
                  <a:pt x="29" y="92"/>
                </a:cubicBezTo>
                <a:cubicBezTo>
                  <a:pt x="28" y="94"/>
                  <a:pt x="24" y="96"/>
                  <a:pt x="24" y="97"/>
                </a:cubicBezTo>
                <a:cubicBezTo>
                  <a:pt x="21" y="103"/>
                  <a:pt x="23" y="116"/>
                  <a:pt x="22" y="122"/>
                </a:cubicBezTo>
                <a:cubicBezTo>
                  <a:pt x="21" y="125"/>
                  <a:pt x="20" y="129"/>
                  <a:pt x="19" y="131"/>
                </a:cubicBezTo>
                <a:cubicBezTo>
                  <a:pt x="18" y="133"/>
                  <a:pt x="16" y="139"/>
                  <a:pt x="14" y="141"/>
                </a:cubicBezTo>
                <a:cubicBezTo>
                  <a:pt x="12" y="143"/>
                  <a:pt x="7" y="145"/>
                  <a:pt x="6" y="147"/>
                </a:cubicBezTo>
                <a:cubicBezTo>
                  <a:pt x="4" y="150"/>
                  <a:pt x="2" y="155"/>
                  <a:pt x="1" y="158"/>
                </a:cubicBezTo>
                <a:cubicBezTo>
                  <a:pt x="1" y="160"/>
                  <a:pt x="0" y="165"/>
                  <a:pt x="1" y="167"/>
                </a:cubicBezTo>
                <a:cubicBezTo>
                  <a:pt x="3" y="174"/>
                  <a:pt x="14" y="185"/>
                  <a:pt x="17" y="192"/>
                </a:cubicBezTo>
                <a:cubicBezTo>
                  <a:pt x="18" y="194"/>
                  <a:pt x="19" y="197"/>
                  <a:pt x="18" y="198"/>
                </a:cubicBezTo>
                <a:cubicBezTo>
                  <a:pt x="17" y="201"/>
                  <a:pt x="10" y="205"/>
                  <a:pt x="8" y="208"/>
                </a:cubicBezTo>
                <a:cubicBezTo>
                  <a:pt x="6" y="210"/>
                  <a:pt x="2" y="218"/>
                  <a:pt x="2" y="218"/>
                </a:cubicBezTo>
                <a:cubicBezTo>
                  <a:pt x="2" y="218"/>
                  <a:pt x="8" y="219"/>
                  <a:pt x="9" y="219"/>
                </a:cubicBezTo>
                <a:cubicBezTo>
                  <a:pt x="16" y="220"/>
                  <a:pt x="30" y="221"/>
                  <a:pt x="37" y="223"/>
                </a:cubicBezTo>
                <a:cubicBezTo>
                  <a:pt x="39" y="223"/>
                  <a:pt x="44" y="224"/>
                  <a:pt x="47" y="225"/>
                </a:cubicBezTo>
                <a:cubicBezTo>
                  <a:pt x="54" y="229"/>
                  <a:pt x="64" y="241"/>
                  <a:pt x="71" y="245"/>
                </a:cubicBezTo>
                <a:cubicBezTo>
                  <a:pt x="76" y="248"/>
                  <a:pt x="87" y="253"/>
                  <a:pt x="93" y="253"/>
                </a:cubicBezTo>
                <a:cubicBezTo>
                  <a:pt x="98" y="253"/>
                  <a:pt x="107" y="246"/>
                  <a:pt x="112" y="245"/>
                </a:cubicBezTo>
                <a:cubicBezTo>
                  <a:pt x="115" y="244"/>
                  <a:pt x="120" y="242"/>
                  <a:pt x="122" y="241"/>
                </a:cubicBezTo>
                <a:cubicBezTo>
                  <a:pt x="127" y="240"/>
                  <a:pt x="137" y="241"/>
                  <a:pt x="142" y="241"/>
                </a:cubicBezTo>
                <a:cubicBezTo>
                  <a:pt x="145" y="240"/>
                  <a:pt x="151" y="238"/>
                  <a:pt x="154" y="239"/>
                </a:cubicBezTo>
                <a:cubicBezTo>
                  <a:pt x="158" y="239"/>
                  <a:pt x="167" y="243"/>
                  <a:pt x="170" y="245"/>
                </a:cubicBezTo>
                <a:cubicBezTo>
                  <a:pt x="175" y="247"/>
                  <a:pt x="182" y="256"/>
                  <a:pt x="187" y="256"/>
                </a:cubicBezTo>
                <a:cubicBezTo>
                  <a:pt x="194" y="256"/>
                  <a:pt x="204" y="244"/>
                  <a:pt x="210" y="240"/>
                </a:cubicBezTo>
                <a:cubicBezTo>
                  <a:pt x="213" y="237"/>
                  <a:pt x="218" y="231"/>
                  <a:pt x="222" y="229"/>
                </a:cubicBezTo>
                <a:cubicBezTo>
                  <a:pt x="225" y="227"/>
                  <a:pt x="231" y="225"/>
                  <a:pt x="234" y="223"/>
                </a:cubicBezTo>
                <a:cubicBezTo>
                  <a:pt x="238" y="222"/>
                  <a:pt x="245" y="220"/>
                  <a:pt x="248" y="217"/>
                </a:cubicBezTo>
                <a:cubicBezTo>
                  <a:pt x="249" y="217"/>
                  <a:pt x="251" y="213"/>
                  <a:pt x="251" y="213"/>
                </a:cubicBezTo>
                <a:close/>
                <a:moveTo>
                  <a:pt x="332" y="138"/>
                </a:moveTo>
                <a:cubicBezTo>
                  <a:pt x="332" y="138"/>
                  <a:pt x="343" y="138"/>
                  <a:pt x="347" y="138"/>
                </a:cubicBezTo>
                <a:cubicBezTo>
                  <a:pt x="348" y="139"/>
                  <a:pt x="350" y="140"/>
                  <a:pt x="351" y="140"/>
                </a:cubicBezTo>
                <a:cubicBezTo>
                  <a:pt x="353" y="141"/>
                  <a:pt x="357" y="141"/>
                  <a:pt x="358" y="143"/>
                </a:cubicBezTo>
                <a:cubicBezTo>
                  <a:pt x="360" y="144"/>
                  <a:pt x="361" y="150"/>
                  <a:pt x="360" y="152"/>
                </a:cubicBezTo>
                <a:cubicBezTo>
                  <a:pt x="358" y="155"/>
                  <a:pt x="349" y="156"/>
                  <a:pt x="346" y="159"/>
                </a:cubicBezTo>
                <a:cubicBezTo>
                  <a:pt x="344" y="161"/>
                  <a:pt x="339" y="165"/>
                  <a:pt x="337" y="168"/>
                </a:cubicBezTo>
                <a:cubicBezTo>
                  <a:pt x="335" y="172"/>
                  <a:pt x="331" y="180"/>
                  <a:pt x="332" y="184"/>
                </a:cubicBezTo>
                <a:cubicBezTo>
                  <a:pt x="332" y="185"/>
                  <a:pt x="335" y="187"/>
                  <a:pt x="336" y="188"/>
                </a:cubicBezTo>
                <a:cubicBezTo>
                  <a:pt x="337" y="189"/>
                  <a:pt x="339" y="191"/>
                  <a:pt x="339" y="193"/>
                </a:cubicBezTo>
                <a:cubicBezTo>
                  <a:pt x="339" y="194"/>
                  <a:pt x="338" y="197"/>
                  <a:pt x="337" y="198"/>
                </a:cubicBezTo>
                <a:cubicBezTo>
                  <a:pt x="337" y="199"/>
                  <a:pt x="334" y="200"/>
                  <a:pt x="333" y="200"/>
                </a:cubicBezTo>
                <a:cubicBezTo>
                  <a:pt x="332" y="200"/>
                  <a:pt x="328" y="199"/>
                  <a:pt x="327" y="200"/>
                </a:cubicBezTo>
                <a:cubicBezTo>
                  <a:pt x="326" y="200"/>
                  <a:pt x="326" y="203"/>
                  <a:pt x="326" y="203"/>
                </a:cubicBezTo>
                <a:cubicBezTo>
                  <a:pt x="329" y="206"/>
                  <a:pt x="339" y="204"/>
                  <a:pt x="341" y="207"/>
                </a:cubicBezTo>
                <a:cubicBezTo>
                  <a:pt x="342" y="208"/>
                  <a:pt x="339" y="212"/>
                  <a:pt x="340" y="214"/>
                </a:cubicBezTo>
                <a:cubicBezTo>
                  <a:pt x="340" y="215"/>
                  <a:pt x="344" y="217"/>
                  <a:pt x="345" y="218"/>
                </a:cubicBezTo>
                <a:cubicBezTo>
                  <a:pt x="347" y="220"/>
                  <a:pt x="349" y="224"/>
                  <a:pt x="350" y="226"/>
                </a:cubicBezTo>
                <a:cubicBezTo>
                  <a:pt x="350" y="227"/>
                  <a:pt x="351" y="229"/>
                  <a:pt x="351" y="230"/>
                </a:cubicBezTo>
                <a:cubicBezTo>
                  <a:pt x="350" y="233"/>
                  <a:pt x="344" y="239"/>
                  <a:pt x="340" y="240"/>
                </a:cubicBezTo>
                <a:cubicBezTo>
                  <a:pt x="339" y="240"/>
                  <a:pt x="337" y="238"/>
                  <a:pt x="336" y="237"/>
                </a:cubicBezTo>
                <a:cubicBezTo>
                  <a:pt x="335" y="236"/>
                  <a:pt x="332" y="236"/>
                  <a:pt x="330" y="235"/>
                </a:cubicBezTo>
                <a:cubicBezTo>
                  <a:pt x="329" y="235"/>
                  <a:pt x="326" y="235"/>
                  <a:pt x="325" y="235"/>
                </a:cubicBezTo>
                <a:cubicBezTo>
                  <a:pt x="322" y="235"/>
                  <a:pt x="315" y="236"/>
                  <a:pt x="315" y="236"/>
                </a:cubicBezTo>
                <a:cubicBezTo>
                  <a:pt x="315" y="236"/>
                  <a:pt x="301" y="226"/>
                  <a:pt x="295" y="226"/>
                </a:cubicBezTo>
                <a:cubicBezTo>
                  <a:pt x="291" y="227"/>
                  <a:pt x="285" y="238"/>
                  <a:pt x="281" y="238"/>
                </a:cubicBezTo>
                <a:cubicBezTo>
                  <a:pt x="279" y="237"/>
                  <a:pt x="276" y="231"/>
                  <a:pt x="276" y="231"/>
                </a:cubicBezTo>
                <a:cubicBezTo>
                  <a:pt x="276" y="231"/>
                  <a:pt x="285" y="225"/>
                  <a:pt x="287" y="222"/>
                </a:cubicBezTo>
                <a:cubicBezTo>
                  <a:pt x="288" y="221"/>
                  <a:pt x="289" y="218"/>
                  <a:pt x="289" y="217"/>
                </a:cubicBezTo>
                <a:cubicBezTo>
                  <a:pt x="289" y="216"/>
                  <a:pt x="289" y="214"/>
                  <a:pt x="289" y="213"/>
                </a:cubicBezTo>
                <a:cubicBezTo>
                  <a:pt x="288" y="211"/>
                  <a:pt x="286" y="209"/>
                  <a:pt x="285" y="208"/>
                </a:cubicBezTo>
                <a:cubicBezTo>
                  <a:pt x="284" y="207"/>
                  <a:pt x="281" y="206"/>
                  <a:pt x="279" y="206"/>
                </a:cubicBezTo>
                <a:cubicBezTo>
                  <a:pt x="277" y="204"/>
                  <a:pt x="273" y="201"/>
                  <a:pt x="271" y="199"/>
                </a:cubicBezTo>
                <a:cubicBezTo>
                  <a:pt x="269" y="197"/>
                  <a:pt x="267" y="192"/>
                  <a:pt x="266" y="190"/>
                </a:cubicBezTo>
                <a:cubicBezTo>
                  <a:pt x="265" y="188"/>
                  <a:pt x="261" y="185"/>
                  <a:pt x="260" y="182"/>
                </a:cubicBezTo>
                <a:cubicBezTo>
                  <a:pt x="259" y="180"/>
                  <a:pt x="257" y="176"/>
                  <a:pt x="257" y="173"/>
                </a:cubicBezTo>
                <a:cubicBezTo>
                  <a:pt x="256" y="170"/>
                  <a:pt x="255" y="162"/>
                  <a:pt x="254" y="158"/>
                </a:cubicBezTo>
                <a:cubicBezTo>
                  <a:pt x="254" y="155"/>
                  <a:pt x="253" y="148"/>
                  <a:pt x="253" y="144"/>
                </a:cubicBezTo>
                <a:cubicBezTo>
                  <a:pt x="253" y="141"/>
                  <a:pt x="252" y="136"/>
                  <a:pt x="252" y="133"/>
                </a:cubicBezTo>
                <a:cubicBezTo>
                  <a:pt x="253" y="131"/>
                  <a:pt x="254" y="128"/>
                  <a:pt x="255" y="127"/>
                </a:cubicBezTo>
                <a:cubicBezTo>
                  <a:pt x="257" y="126"/>
                  <a:pt x="260" y="126"/>
                  <a:pt x="261" y="127"/>
                </a:cubicBezTo>
                <a:cubicBezTo>
                  <a:pt x="263" y="127"/>
                  <a:pt x="266" y="129"/>
                  <a:pt x="266" y="131"/>
                </a:cubicBezTo>
                <a:cubicBezTo>
                  <a:pt x="267" y="132"/>
                  <a:pt x="267" y="133"/>
                  <a:pt x="267" y="134"/>
                </a:cubicBezTo>
                <a:cubicBezTo>
                  <a:pt x="266" y="135"/>
                  <a:pt x="262" y="135"/>
                  <a:pt x="262" y="136"/>
                </a:cubicBezTo>
                <a:cubicBezTo>
                  <a:pt x="261" y="137"/>
                  <a:pt x="262" y="139"/>
                  <a:pt x="262" y="140"/>
                </a:cubicBezTo>
                <a:cubicBezTo>
                  <a:pt x="263" y="141"/>
                  <a:pt x="267" y="142"/>
                  <a:pt x="269" y="142"/>
                </a:cubicBezTo>
                <a:cubicBezTo>
                  <a:pt x="270" y="142"/>
                  <a:pt x="273" y="142"/>
                  <a:pt x="274" y="141"/>
                </a:cubicBezTo>
                <a:cubicBezTo>
                  <a:pt x="276" y="140"/>
                  <a:pt x="280" y="138"/>
                  <a:pt x="282" y="137"/>
                </a:cubicBezTo>
                <a:cubicBezTo>
                  <a:pt x="284" y="135"/>
                  <a:pt x="286" y="129"/>
                  <a:pt x="288" y="129"/>
                </a:cubicBezTo>
                <a:cubicBezTo>
                  <a:pt x="292" y="129"/>
                  <a:pt x="296" y="139"/>
                  <a:pt x="299" y="140"/>
                </a:cubicBezTo>
                <a:cubicBezTo>
                  <a:pt x="307" y="143"/>
                  <a:pt x="332" y="138"/>
                  <a:pt x="332" y="13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66" name="Freeform 6">
            <a:extLst>
              <a:ext uri="{FF2B5EF4-FFF2-40B4-BE49-F238E27FC236}">
                <a16:creationId xmlns:a16="http://schemas.microsoft.com/office/drawing/2014/main" id="{B3F68F92-A111-4134-BA0C-9CF82C671602}"/>
              </a:ext>
            </a:extLst>
          </p:cNvPr>
          <p:cNvSpPr>
            <a:spLocks/>
          </p:cNvSpPr>
          <p:nvPr/>
        </p:nvSpPr>
        <p:spPr bwMode="auto">
          <a:xfrm>
            <a:off x="5757075" y="3181199"/>
            <a:ext cx="679640" cy="631295"/>
          </a:xfrm>
          <a:custGeom>
            <a:avLst/>
            <a:gdLst/>
            <a:ahLst/>
            <a:cxnLst>
              <a:cxn ang="0">
                <a:pos x="198" y="155"/>
              </a:cxn>
              <a:cxn ang="0">
                <a:pos x="202" y="137"/>
              </a:cxn>
              <a:cxn ang="0">
                <a:pos x="198" y="132"/>
              </a:cxn>
              <a:cxn ang="0">
                <a:pos x="200" y="120"/>
              </a:cxn>
              <a:cxn ang="0">
                <a:pos x="222" y="111"/>
              </a:cxn>
              <a:cxn ang="0">
                <a:pos x="241" y="98"/>
              </a:cxn>
              <a:cxn ang="0">
                <a:pos x="257" y="89"/>
              </a:cxn>
              <a:cxn ang="0">
                <a:pos x="278" y="69"/>
              </a:cxn>
              <a:cxn ang="0">
                <a:pos x="281" y="54"/>
              </a:cxn>
              <a:cxn ang="0">
                <a:pos x="287" y="39"/>
              </a:cxn>
              <a:cxn ang="0">
                <a:pos x="291" y="30"/>
              </a:cxn>
              <a:cxn ang="0">
                <a:pos x="264" y="32"/>
              </a:cxn>
              <a:cxn ang="0">
                <a:pos x="205" y="26"/>
              </a:cxn>
              <a:cxn ang="0">
                <a:pos x="197" y="13"/>
              </a:cxn>
              <a:cxn ang="0">
                <a:pos x="177" y="13"/>
              </a:cxn>
              <a:cxn ang="0">
                <a:pos x="162" y="14"/>
              </a:cxn>
              <a:cxn ang="0">
                <a:pos x="139" y="16"/>
              </a:cxn>
              <a:cxn ang="0">
                <a:pos x="129" y="1"/>
              </a:cxn>
              <a:cxn ang="0">
                <a:pos x="110" y="16"/>
              </a:cxn>
              <a:cxn ang="0">
                <a:pos x="92" y="17"/>
              </a:cxn>
              <a:cxn ang="0">
                <a:pos x="81" y="15"/>
              </a:cxn>
              <a:cxn ang="0">
                <a:pos x="47" y="6"/>
              </a:cxn>
              <a:cxn ang="0">
                <a:pos x="25" y="11"/>
              </a:cxn>
              <a:cxn ang="0">
                <a:pos x="11" y="48"/>
              </a:cxn>
              <a:cxn ang="0">
                <a:pos x="60" y="45"/>
              </a:cxn>
              <a:cxn ang="0">
                <a:pos x="76" y="59"/>
              </a:cxn>
              <a:cxn ang="0">
                <a:pos x="62" y="84"/>
              </a:cxn>
              <a:cxn ang="0">
                <a:pos x="67" y="99"/>
              </a:cxn>
              <a:cxn ang="0">
                <a:pos x="85" y="107"/>
              </a:cxn>
              <a:cxn ang="0">
                <a:pos x="102" y="105"/>
              </a:cxn>
              <a:cxn ang="0">
                <a:pos x="95" y="148"/>
              </a:cxn>
              <a:cxn ang="0">
                <a:pos x="92" y="193"/>
              </a:cxn>
              <a:cxn ang="0">
                <a:pos x="88" y="218"/>
              </a:cxn>
              <a:cxn ang="0">
                <a:pos x="118" y="253"/>
              </a:cxn>
              <a:cxn ang="0">
                <a:pos x="143" y="271"/>
              </a:cxn>
              <a:cxn ang="0">
                <a:pos x="156" y="257"/>
              </a:cxn>
              <a:cxn ang="0">
                <a:pos x="152" y="248"/>
              </a:cxn>
              <a:cxn ang="0">
                <a:pos x="138" y="239"/>
              </a:cxn>
              <a:cxn ang="0">
                <a:pos x="127" y="222"/>
              </a:cxn>
              <a:cxn ang="0">
                <a:pos x="121" y="198"/>
              </a:cxn>
              <a:cxn ang="0">
                <a:pos x="119" y="173"/>
              </a:cxn>
              <a:cxn ang="0">
                <a:pos x="128" y="167"/>
              </a:cxn>
              <a:cxn ang="0">
                <a:pos x="134" y="174"/>
              </a:cxn>
              <a:cxn ang="0">
                <a:pos x="129" y="180"/>
              </a:cxn>
              <a:cxn ang="0">
                <a:pos x="141" y="181"/>
              </a:cxn>
              <a:cxn ang="0">
                <a:pos x="155" y="169"/>
              </a:cxn>
              <a:cxn ang="0">
                <a:pos x="199" y="178"/>
              </a:cxn>
            </a:cxnLst>
            <a:rect l="0" t="0" r="r" b="b"/>
            <a:pathLst>
              <a:path w="292" h="271">
                <a:moveTo>
                  <a:pt x="199" y="178"/>
                </a:moveTo>
                <a:cubicBezTo>
                  <a:pt x="199" y="178"/>
                  <a:pt x="197" y="161"/>
                  <a:pt x="198" y="155"/>
                </a:cubicBezTo>
                <a:cubicBezTo>
                  <a:pt x="199" y="151"/>
                  <a:pt x="204" y="145"/>
                  <a:pt x="204" y="141"/>
                </a:cubicBezTo>
                <a:cubicBezTo>
                  <a:pt x="204" y="140"/>
                  <a:pt x="203" y="137"/>
                  <a:pt x="202" y="137"/>
                </a:cubicBezTo>
                <a:cubicBezTo>
                  <a:pt x="201" y="136"/>
                  <a:pt x="200" y="138"/>
                  <a:pt x="199" y="137"/>
                </a:cubicBezTo>
                <a:cubicBezTo>
                  <a:pt x="198" y="137"/>
                  <a:pt x="199" y="133"/>
                  <a:pt x="198" y="132"/>
                </a:cubicBezTo>
                <a:cubicBezTo>
                  <a:pt x="197" y="131"/>
                  <a:pt x="193" y="134"/>
                  <a:pt x="192" y="133"/>
                </a:cubicBezTo>
                <a:cubicBezTo>
                  <a:pt x="190" y="129"/>
                  <a:pt x="198" y="123"/>
                  <a:pt x="200" y="120"/>
                </a:cubicBezTo>
                <a:cubicBezTo>
                  <a:pt x="202" y="119"/>
                  <a:pt x="207" y="117"/>
                  <a:pt x="209" y="116"/>
                </a:cubicBezTo>
                <a:cubicBezTo>
                  <a:pt x="212" y="115"/>
                  <a:pt x="219" y="113"/>
                  <a:pt x="222" y="111"/>
                </a:cubicBezTo>
                <a:cubicBezTo>
                  <a:pt x="225" y="110"/>
                  <a:pt x="231" y="106"/>
                  <a:pt x="233" y="104"/>
                </a:cubicBezTo>
                <a:cubicBezTo>
                  <a:pt x="236" y="103"/>
                  <a:pt x="239" y="99"/>
                  <a:pt x="241" y="98"/>
                </a:cubicBezTo>
                <a:cubicBezTo>
                  <a:pt x="242" y="97"/>
                  <a:pt x="245" y="97"/>
                  <a:pt x="246" y="96"/>
                </a:cubicBezTo>
                <a:cubicBezTo>
                  <a:pt x="249" y="95"/>
                  <a:pt x="254" y="91"/>
                  <a:pt x="257" y="89"/>
                </a:cubicBezTo>
                <a:cubicBezTo>
                  <a:pt x="259" y="87"/>
                  <a:pt x="263" y="81"/>
                  <a:pt x="265" y="78"/>
                </a:cubicBezTo>
                <a:cubicBezTo>
                  <a:pt x="268" y="76"/>
                  <a:pt x="275" y="72"/>
                  <a:pt x="278" y="69"/>
                </a:cubicBezTo>
                <a:cubicBezTo>
                  <a:pt x="279" y="68"/>
                  <a:pt x="282" y="65"/>
                  <a:pt x="282" y="64"/>
                </a:cubicBezTo>
                <a:cubicBezTo>
                  <a:pt x="283" y="61"/>
                  <a:pt x="281" y="56"/>
                  <a:pt x="281" y="54"/>
                </a:cubicBezTo>
                <a:cubicBezTo>
                  <a:pt x="281" y="52"/>
                  <a:pt x="281" y="47"/>
                  <a:pt x="282" y="45"/>
                </a:cubicBezTo>
                <a:cubicBezTo>
                  <a:pt x="283" y="43"/>
                  <a:pt x="286" y="40"/>
                  <a:pt x="287" y="39"/>
                </a:cubicBezTo>
                <a:cubicBezTo>
                  <a:pt x="288" y="37"/>
                  <a:pt x="292" y="35"/>
                  <a:pt x="292" y="34"/>
                </a:cubicBezTo>
                <a:cubicBezTo>
                  <a:pt x="292" y="33"/>
                  <a:pt x="292" y="31"/>
                  <a:pt x="291" y="30"/>
                </a:cubicBezTo>
                <a:cubicBezTo>
                  <a:pt x="291" y="28"/>
                  <a:pt x="289" y="23"/>
                  <a:pt x="289" y="23"/>
                </a:cubicBezTo>
                <a:cubicBezTo>
                  <a:pt x="289" y="23"/>
                  <a:pt x="270" y="30"/>
                  <a:pt x="264" y="32"/>
                </a:cubicBezTo>
                <a:cubicBezTo>
                  <a:pt x="257" y="34"/>
                  <a:pt x="244" y="37"/>
                  <a:pt x="237" y="36"/>
                </a:cubicBezTo>
                <a:cubicBezTo>
                  <a:pt x="229" y="36"/>
                  <a:pt x="210" y="33"/>
                  <a:pt x="205" y="26"/>
                </a:cubicBezTo>
                <a:cubicBezTo>
                  <a:pt x="203" y="25"/>
                  <a:pt x="203" y="17"/>
                  <a:pt x="203" y="17"/>
                </a:cubicBezTo>
                <a:cubicBezTo>
                  <a:pt x="203" y="17"/>
                  <a:pt x="198" y="14"/>
                  <a:pt x="197" y="13"/>
                </a:cubicBezTo>
                <a:cubicBezTo>
                  <a:pt x="194" y="11"/>
                  <a:pt x="190" y="13"/>
                  <a:pt x="188" y="13"/>
                </a:cubicBezTo>
                <a:cubicBezTo>
                  <a:pt x="184" y="13"/>
                  <a:pt x="180" y="13"/>
                  <a:pt x="177" y="13"/>
                </a:cubicBezTo>
                <a:cubicBezTo>
                  <a:pt x="175" y="13"/>
                  <a:pt x="172" y="14"/>
                  <a:pt x="170" y="14"/>
                </a:cubicBezTo>
                <a:cubicBezTo>
                  <a:pt x="167" y="14"/>
                  <a:pt x="164" y="14"/>
                  <a:pt x="162" y="14"/>
                </a:cubicBezTo>
                <a:cubicBezTo>
                  <a:pt x="159" y="14"/>
                  <a:pt x="154" y="16"/>
                  <a:pt x="151" y="16"/>
                </a:cubicBezTo>
                <a:cubicBezTo>
                  <a:pt x="148" y="16"/>
                  <a:pt x="141" y="18"/>
                  <a:pt x="139" y="16"/>
                </a:cubicBezTo>
                <a:cubicBezTo>
                  <a:pt x="136" y="13"/>
                  <a:pt x="141" y="3"/>
                  <a:pt x="138" y="1"/>
                </a:cubicBezTo>
                <a:cubicBezTo>
                  <a:pt x="136" y="0"/>
                  <a:pt x="131" y="1"/>
                  <a:pt x="129" y="1"/>
                </a:cubicBezTo>
                <a:cubicBezTo>
                  <a:pt x="127" y="2"/>
                  <a:pt x="123" y="5"/>
                  <a:pt x="121" y="6"/>
                </a:cubicBezTo>
                <a:cubicBezTo>
                  <a:pt x="118" y="8"/>
                  <a:pt x="114" y="16"/>
                  <a:pt x="110" y="16"/>
                </a:cubicBezTo>
                <a:cubicBezTo>
                  <a:pt x="107" y="17"/>
                  <a:pt x="103" y="12"/>
                  <a:pt x="100" y="12"/>
                </a:cubicBezTo>
                <a:cubicBezTo>
                  <a:pt x="98" y="13"/>
                  <a:pt x="94" y="18"/>
                  <a:pt x="92" y="17"/>
                </a:cubicBezTo>
                <a:cubicBezTo>
                  <a:pt x="91" y="17"/>
                  <a:pt x="90" y="14"/>
                  <a:pt x="89" y="14"/>
                </a:cubicBezTo>
                <a:cubicBezTo>
                  <a:pt x="87" y="13"/>
                  <a:pt x="83" y="15"/>
                  <a:pt x="81" y="15"/>
                </a:cubicBezTo>
                <a:cubicBezTo>
                  <a:pt x="78" y="15"/>
                  <a:pt x="71" y="15"/>
                  <a:pt x="67" y="14"/>
                </a:cubicBezTo>
                <a:cubicBezTo>
                  <a:pt x="62" y="13"/>
                  <a:pt x="52" y="6"/>
                  <a:pt x="47" y="6"/>
                </a:cubicBezTo>
                <a:cubicBezTo>
                  <a:pt x="44" y="7"/>
                  <a:pt x="39" y="12"/>
                  <a:pt x="36" y="12"/>
                </a:cubicBezTo>
                <a:cubicBezTo>
                  <a:pt x="33" y="13"/>
                  <a:pt x="27" y="10"/>
                  <a:pt x="25" y="11"/>
                </a:cubicBezTo>
                <a:cubicBezTo>
                  <a:pt x="19" y="11"/>
                  <a:pt x="6" y="15"/>
                  <a:pt x="3" y="21"/>
                </a:cubicBezTo>
                <a:cubicBezTo>
                  <a:pt x="0" y="27"/>
                  <a:pt x="11" y="48"/>
                  <a:pt x="11" y="48"/>
                </a:cubicBezTo>
                <a:cubicBezTo>
                  <a:pt x="11" y="48"/>
                  <a:pt x="29" y="40"/>
                  <a:pt x="35" y="40"/>
                </a:cubicBezTo>
                <a:cubicBezTo>
                  <a:pt x="42" y="40"/>
                  <a:pt x="54" y="44"/>
                  <a:pt x="60" y="45"/>
                </a:cubicBezTo>
                <a:cubicBezTo>
                  <a:pt x="64" y="46"/>
                  <a:pt x="73" y="47"/>
                  <a:pt x="75" y="50"/>
                </a:cubicBezTo>
                <a:cubicBezTo>
                  <a:pt x="76" y="52"/>
                  <a:pt x="76" y="57"/>
                  <a:pt x="76" y="59"/>
                </a:cubicBezTo>
                <a:cubicBezTo>
                  <a:pt x="75" y="63"/>
                  <a:pt x="69" y="72"/>
                  <a:pt x="67" y="76"/>
                </a:cubicBezTo>
                <a:cubicBezTo>
                  <a:pt x="66" y="78"/>
                  <a:pt x="63" y="81"/>
                  <a:pt x="62" y="84"/>
                </a:cubicBezTo>
                <a:cubicBezTo>
                  <a:pt x="62" y="85"/>
                  <a:pt x="63" y="88"/>
                  <a:pt x="63" y="89"/>
                </a:cubicBezTo>
                <a:cubicBezTo>
                  <a:pt x="64" y="92"/>
                  <a:pt x="65" y="97"/>
                  <a:pt x="67" y="99"/>
                </a:cubicBezTo>
                <a:cubicBezTo>
                  <a:pt x="68" y="100"/>
                  <a:pt x="72" y="101"/>
                  <a:pt x="74" y="102"/>
                </a:cubicBezTo>
                <a:cubicBezTo>
                  <a:pt x="76" y="103"/>
                  <a:pt x="82" y="107"/>
                  <a:pt x="85" y="107"/>
                </a:cubicBezTo>
                <a:cubicBezTo>
                  <a:pt x="87" y="107"/>
                  <a:pt x="92" y="104"/>
                  <a:pt x="94" y="104"/>
                </a:cubicBezTo>
                <a:cubicBezTo>
                  <a:pt x="96" y="103"/>
                  <a:pt x="101" y="103"/>
                  <a:pt x="102" y="105"/>
                </a:cubicBezTo>
                <a:cubicBezTo>
                  <a:pt x="105" y="110"/>
                  <a:pt x="99" y="123"/>
                  <a:pt x="98" y="128"/>
                </a:cubicBezTo>
                <a:cubicBezTo>
                  <a:pt x="97" y="133"/>
                  <a:pt x="96" y="143"/>
                  <a:pt x="95" y="148"/>
                </a:cubicBezTo>
                <a:cubicBezTo>
                  <a:pt x="95" y="155"/>
                  <a:pt x="92" y="169"/>
                  <a:pt x="92" y="177"/>
                </a:cubicBezTo>
                <a:cubicBezTo>
                  <a:pt x="91" y="181"/>
                  <a:pt x="91" y="189"/>
                  <a:pt x="92" y="193"/>
                </a:cubicBezTo>
                <a:cubicBezTo>
                  <a:pt x="92" y="196"/>
                  <a:pt x="93" y="203"/>
                  <a:pt x="93" y="206"/>
                </a:cubicBezTo>
                <a:cubicBezTo>
                  <a:pt x="92" y="209"/>
                  <a:pt x="89" y="215"/>
                  <a:pt x="88" y="218"/>
                </a:cubicBezTo>
                <a:cubicBezTo>
                  <a:pt x="87" y="220"/>
                  <a:pt x="83" y="223"/>
                  <a:pt x="83" y="225"/>
                </a:cubicBezTo>
                <a:cubicBezTo>
                  <a:pt x="85" y="236"/>
                  <a:pt x="118" y="253"/>
                  <a:pt x="118" y="253"/>
                </a:cubicBezTo>
                <a:cubicBezTo>
                  <a:pt x="118" y="253"/>
                  <a:pt x="133" y="262"/>
                  <a:pt x="138" y="266"/>
                </a:cubicBezTo>
                <a:cubicBezTo>
                  <a:pt x="139" y="267"/>
                  <a:pt x="143" y="271"/>
                  <a:pt x="143" y="271"/>
                </a:cubicBezTo>
                <a:cubicBezTo>
                  <a:pt x="143" y="271"/>
                  <a:pt x="152" y="265"/>
                  <a:pt x="154" y="262"/>
                </a:cubicBezTo>
                <a:cubicBezTo>
                  <a:pt x="155" y="261"/>
                  <a:pt x="156" y="258"/>
                  <a:pt x="156" y="257"/>
                </a:cubicBezTo>
                <a:cubicBezTo>
                  <a:pt x="156" y="256"/>
                  <a:pt x="156" y="254"/>
                  <a:pt x="156" y="253"/>
                </a:cubicBezTo>
                <a:cubicBezTo>
                  <a:pt x="155" y="251"/>
                  <a:pt x="153" y="249"/>
                  <a:pt x="152" y="248"/>
                </a:cubicBezTo>
                <a:cubicBezTo>
                  <a:pt x="151" y="247"/>
                  <a:pt x="148" y="246"/>
                  <a:pt x="146" y="246"/>
                </a:cubicBezTo>
                <a:cubicBezTo>
                  <a:pt x="144" y="244"/>
                  <a:pt x="140" y="241"/>
                  <a:pt x="138" y="239"/>
                </a:cubicBezTo>
                <a:cubicBezTo>
                  <a:pt x="136" y="237"/>
                  <a:pt x="134" y="232"/>
                  <a:pt x="133" y="230"/>
                </a:cubicBezTo>
                <a:cubicBezTo>
                  <a:pt x="132" y="228"/>
                  <a:pt x="128" y="225"/>
                  <a:pt x="127" y="222"/>
                </a:cubicBezTo>
                <a:cubicBezTo>
                  <a:pt x="126" y="220"/>
                  <a:pt x="124" y="216"/>
                  <a:pt x="124" y="213"/>
                </a:cubicBezTo>
                <a:cubicBezTo>
                  <a:pt x="123" y="210"/>
                  <a:pt x="122" y="202"/>
                  <a:pt x="121" y="198"/>
                </a:cubicBezTo>
                <a:cubicBezTo>
                  <a:pt x="121" y="195"/>
                  <a:pt x="120" y="188"/>
                  <a:pt x="120" y="184"/>
                </a:cubicBezTo>
                <a:cubicBezTo>
                  <a:pt x="120" y="181"/>
                  <a:pt x="119" y="176"/>
                  <a:pt x="119" y="173"/>
                </a:cubicBezTo>
                <a:cubicBezTo>
                  <a:pt x="120" y="171"/>
                  <a:pt x="121" y="168"/>
                  <a:pt x="122" y="167"/>
                </a:cubicBezTo>
                <a:cubicBezTo>
                  <a:pt x="124" y="166"/>
                  <a:pt x="127" y="166"/>
                  <a:pt x="128" y="167"/>
                </a:cubicBezTo>
                <a:cubicBezTo>
                  <a:pt x="130" y="167"/>
                  <a:pt x="133" y="169"/>
                  <a:pt x="133" y="171"/>
                </a:cubicBezTo>
                <a:cubicBezTo>
                  <a:pt x="134" y="172"/>
                  <a:pt x="134" y="173"/>
                  <a:pt x="134" y="174"/>
                </a:cubicBezTo>
                <a:cubicBezTo>
                  <a:pt x="133" y="175"/>
                  <a:pt x="129" y="175"/>
                  <a:pt x="129" y="176"/>
                </a:cubicBezTo>
                <a:cubicBezTo>
                  <a:pt x="128" y="177"/>
                  <a:pt x="129" y="179"/>
                  <a:pt x="129" y="180"/>
                </a:cubicBezTo>
                <a:cubicBezTo>
                  <a:pt x="130" y="181"/>
                  <a:pt x="134" y="182"/>
                  <a:pt x="136" y="182"/>
                </a:cubicBezTo>
                <a:cubicBezTo>
                  <a:pt x="137" y="182"/>
                  <a:pt x="140" y="182"/>
                  <a:pt x="141" y="181"/>
                </a:cubicBezTo>
                <a:cubicBezTo>
                  <a:pt x="143" y="180"/>
                  <a:pt x="147" y="178"/>
                  <a:pt x="149" y="177"/>
                </a:cubicBezTo>
                <a:cubicBezTo>
                  <a:pt x="151" y="175"/>
                  <a:pt x="153" y="169"/>
                  <a:pt x="155" y="169"/>
                </a:cubicBezTo>
                <a:cubicBezTo>
                  <a:pt x="159" y="169"/>
                  <a:pt x="163" y="179"/>
                  <a:pt x="166" y="180"/>
                </a:cubicBezTo>
                <a:cubicBezTo>
                  <a:pt x="174" y="183"/>
                  <a:pt x="199" y="178"/>
                  <a:pt x="199" y="17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67" name="Freeform 7">
            <a:extLst>
              <a:ext uri="{FF2B5EF4-FFF2-40B4-BE49-F238E27FC236}">
                <a16:creationId xmlns:a16="http://schemas.microsoft.com/office/drawing/2014/main" id="{42C91EC8-5254-4E3C-8A09-2B3D960B492E}"/>
              </a:ext>
            </a:extLst>
          </p:cNvPr>
          <p:cNvSpPr>
            <a:spLocks/>
          </p:cNvSpPr>
          <p:nvPr/>
        </p:nvSpPr>
        <p:spPr bwMode="auto">
          <a:xfrm>
            <a:off x="6101161" y="2552746"/>
            <a:ext cx="526081" cy="429395"/>
          </a:xfrm>
          <a:custGeom>
            <a:avLst/>
            <a:gdLst/>
            <a:ahLst/>
            <a:cxnLst>
              <a:cxn ang="0">
                <a:pos x="212" y="99"/>
              </a:cxn>
              <a:cxn ang="0">
                <a:pos x="199" y="95"/>
              </a:cxn>
              <a:cxn ang="0">
                <a:pos x="193" y="84"/>
              </a:cxn>
              <a:cxn ang="0">
                <a:pos x="176" y="81"/>
              </a:cxn>
              <a:cxn ang="0">
                <a:pos x="172" y="69"/>
              </a:cxn>
              <a:cxn ang="0">
                <a:pos x="168" y="53"/>
              </a:cxn>
              <a:cxn ang="0">
                <a:pos x="163" y="44"/>
              </a:cxn>
              <a:cxn ang="0">
                <a:pos x="155" y="36"/>
              </a:cxn>
              <a:cxn ang="0">
                <a:pos x="142" y="32"/>
              </a:cxn>
              <a:cxn ang="0">
                <a:pos x="124" y="29"/>
              </a:cxn>
              <a:cxn ang="0">
                <a:pos x="105" y="31"/>
              </a:cxn>
              <a:cxn ang="0">
                <a:pos x="86" y="42"/>
              </a:cxn>
              <a:cxn ang="0">
                <a:pos x="59" y="44"/>
              </a:cxn>
              <a:cxn ang="0">
                <a:pos x="41" y="36"/>
              </a:cxn>
              <a:cxn ang="0">
                <a:pos x="20" y="23"/>
              </a:cxn>
              <a:cxn ang="0">
                <a:pos x="10" y="3"/>
              </a:cxn>
              <a:cxn ang="0">
                <a:pos x="4" y="9"/>
              </a:cxn>
              <a:cxn ang="0">
                <a:pos x="6" y="32"/>
              </a:cxn>
              <a:cxn ang="0">
                <a:pos x="10" y="53"/>
              </a:cxn>
              <a:cxn ang="0">
                <a:pos x="13" y="76"/>
              </a:cxn>
              <a:cxn ang="0">
                <a:pos x="19" y="94"/>
              </a:cxn>
              <a:cxn ang="0">
                <a:pos x="13" y="118"/>
              </a:cxn>
              <a:cxn ang="0">
                <a:pos x="29" y="143"/>
              </a:cxn>
              <a:cxn ang="0">
                <a:pos x="41" y="141"/>
              </a:cxn>
              <a:cxn ang="0">
                <a:pos x="46" y="145"/>
              </a:cxn>
              <a:cxn ang="0">
                <a:pos x="56" y="151"/>
              </a:cxn>
              <a:cxn ang="0">
                <a:pos x="72" y="144"/>
              </a:cxn>
              <a:cxn ang="0">
                <a:pos x="80" y="169"/>
              </a:cxn>
              <a:cxn ang="0">
                <a:pos x="100" y="177"/>
              </a:cxn>
              <a:cxn ang="0">
                <a:pos x="119" y="172"/>
              </a:cxn>
              <a:cxn ang="0">
                <a:pos x="134" y="184"/>
              </a:cxn>
              <a:cxn ang="0">
                <a:pos x="153" y="180"/>
              </a:cxn>
              <a:cxn ang="0">
                <a:pos x="168" y="171"/>
              </a:cxn>
              <a:cxn ang="0">
                <a:pos x="186" y="171"/>
              </a:cxn>
              <a:cxn ang="0">
                <a:pos x="200" y="171"/>
              </a:cxn>
              <a:cxn ang="0">
                <a:pos x="201" y="156"/>
              </a:cxn>
              <a:cxn ang="0">
                <a:pos x="212" y="146"/>
              </a:cxn>
              <a:cxn ang="0">
                <a:pos x="220" y="123"/>
              </a:cxn>
              <a:cxn ang="0">
                <a:pos x="225" y="102"/>
              </a:cxn>
            </a:cxnLst>
            <a:rect l="0" t="0" r="r" b="b"/>
            <a:pathLst>
              <a:path w="226" h="185">
                <a:moveTo>
                  <a:pt x="223" y="93"/>
                </a:moveTo>
                <a:cubicBezTo>
                  <a:pt x="223" y="93"/>
                  <a:pt x="215" y="98"/>
                  <a:pt x="212" y="99"/>
                </a:cubicBezTo>
                <a:cubicBezTo>
                  <a:pt x="210" y="100"/>
                  <a:pt x="204" y="99"/>
                  <a:pt x="201" y="98"/>
                </a:cubicBezTo>
                <a:cubicBezTo>
                  <a:pt x="200" y="98"/>
                  <a:pt x="199" y="96"/>
                  <a:pt x="199" y="95"/>
                </a:cubicBezTo>
                <a:cubicBezTo>
                  <a:pt x="197" y="93"/>
                  <a:pt x="198" y="87"/>
                  <a:pt x="196" y="85"/>
                </a:cubicBezTo>
                <a:cubicBezTo>
                  <a:pt x="195" y="84"/>
                  <a:pt x="194" y="85"/>
                  <a:pt x="193" y="84"/>
                </a:cubicBezTo>
                <a:cubicBezTo>
                  <a:pt x="190" y="84"/>
                  <a:pt x="183" y="84"/>
                  <a:pt x="180" y="83"/>
                </a:cubicBezTo>
                <a:cubicBezTo>
                  <a:pt x="179" y="83"/>
                  <a:pt x="177" y="82"/>
                  <a:pt x="176" y="81"/>
                </a:cubicBezTo>
                <a:cubicBezTo>
                  <a:pt x="175" y="80"/>
                  <a:pt x="173" y="78"/>
                  <a:pt x="173" y="76"/>
                </a:cubicBezTo>
                <a:cubicBezTo>
                  <a:pt x="172" y="74"/>
                  <a:pt x="173" y="71"/>
                  <a:pt x="172" y="69"/>
                </a:cubicBezTo>
                <a:cubicBezTo>
                  <a:pt x="172" y="67"/>
                  <a:pt x="171" y="63"/>
                  <a:pt x="170" y="61"/>
                </a:cubicBezTo>
                <a:cubicBezTo>
                  <a:pt x="170" y="59"/>
                  <a:pt x="169" y="55"/>
                  <a:pt x="168" y="53"/>
                </a:cubicBezTo>
                <a:cubicBezTo>
                  <a:pt x="168" y="51"/>
                  <a:pt x="169" y="47"/>
                  <a:pt x="168" y="46"/>
                </a:cubicBezTo>
                <a:cubicBezTo>
                  <a:pt x="167" y="45"/>
                  <a:pt x="165" y="44"/>
                  <a:pt x="163" y="44"/>
                </a:cubicBezTo>
                <a:cubicBezTo>
                  <a:pt x="162" y="44"/>
                  <a:pt x="160" y="46"/>
                  <a:pt x="158" y="45"/>
                </a:cubicBezTo>
                <a:cubicBezTo>
                  <a:pt x="156" y="44"/>
                  <a:pt x="157" y="38"/>
                  <a:pt x="155" y="36"/>
                </a:cubicBezTo>
                <a:cubicBezTo>
                  <a:pt x="153" y="35"/>
                  <a:pt x="148" y="39"/>
                  <a:pt x="146" y="38"/>
                </a:cubicBezTo>
                <a:cubicBezTo>
                  <a:pt x="144" y="37"/>
                  <a:pt x="143" y="33"/>
                  <a:pt x="142" y="32"/>
                </a:cubicBezTo>
                <a:cubicBezTo>
                  <a:pt x="141" y="31"/>
                  <a:pt x="139" y="29"/>
                  <a:pt x="138" y="28"/>
                </a:cubicBezTo>
                <a:cubicBezTo>
                  <a:pt x="135" y="27"/>
                  <a:pt x="127" y="29"/>
                  <a:pt x="124" y="29"/>
                </a:cubicBezTo>
                <a:cubicBezTo>
                  <a:pt x="121" y="29"/>
                  <a:pt x="115" y="28"/>
                  <a:pt x="112" y="28"/>
                </a:cubicBezTo>
                <a:cubicBezTo>
                  <a:pt x="110" y="29"/>
                  <a:pt x="107" y="30"/>
                  <a:pt x="105" y="31"/>
                </a:cubicBezTo>
                <a:cubicBezTo>
                  <a:pt x="103" y="32"/>
                  <a:pt x="99" y="37"/>
                  <a:pt x="97" y="38"/>
                </a:cubicBezTo>
                <a:cubicBezTo>
                  <a:pt x="95" y="39"/>
                  <a:pt x="89" y="41"/>
                  <a:pt x="86" y="42"/>
                </a:cubicBezTo>
                <a:cubicBezTo>
                  <a:pt x="82" y="43"/>
                  <a:pt x="74" y="43"/>
                  <a:pt x="70" y="43"/>
                </a:cubicBezTo>
                <a:cubicBezTo>
                  <a:pt x="67" y="43"/>
                  <a:pt x="62" y="44"/>
                  <a:pt x="59" y="44"/>
                </a:cubicBezTo>
                <a:cubicBezTo>
                  <a:pt x="56" y="43"/>
                  <a:pt x="49" y="41"/>
                  <a:pt x="46" y="40"/>
                </a:cubicBezTo>
                <a:cubicBezTo>
                  <a:pt x="44" y="39"/>
                  <a:pt x="42" y="36"/>
                  <a:pt x="41" y="36"/>
                </a:cubicBezTo>
                <a:cubicBezTo>
                  <a:pt x="37" y="34"/>
                  <a:pt x="29" y="38"/>
                  <a:pt x="26" y="36"/>
                </a:cubicBezTo>
                <a:cubicBezTo>
                  <a:pt x="22" y="34"/>
                  <a:pt x="22" y="27"/>
                  <a:pt x="20" y="23"/>
                </a:cubicBezTo>
                <a:cubicBezTo>
                  <a:pt x="18" y="20"/>
                  <a:pt x="15" y="16"/>
                  <a:pt x="14" y="13"/>
                </a:cubicBezTo>
                <a:cubicBezTo>
                  <a:pt x="12" y="10"/>
                  <a:pt x="11" y="6"/>
                  <a:pt x="10" y="3"/>
                </a:cubicBezTo>
                <a:cubicBezTo>
                  <a:pt x="10" y="2"/>
                  <a:pt x="9" y="0"/>
                  <a:pt x="9" y="0"/>
                </a:cubicBezTo>
                <a:cubicBezTo>
                  <a:pt x="9" y="0"/>
                  <a:pt x="5" y="7"/>
                  <a:pt x="4" y="9"/>
                </a:cubicBezTo>
                <a:cubicBezTo>
                  <a:pt x="3" y="12"/>
                  <a:pt x="0" y="16"/>
                  <a:pt x="0" y="19"/>
                </a:cubicBezTo>
                <a:cubicBezTo>
                  <a:pt x="0" y="23"/>
                  <a:pt x="4" y="28"/>
                  <a:pt x="6" y="32"/>
                </a:cubicBezTo>
                <a:cubicBezTo>
                  <a:pt x="7" y="34"/>
                  <a:pt x="8" y="37"/>
                  <a:pt x="9" y="40"/>
                </a:cubicBezTo>
                <a:cubicBezTo>
                  <a:pt x="10" y="44"/>
                  <a:pt x="10" y="49"/>
                  <a:pt x="10" y="53"/>
                </a:cubicBezTo>
                <a:cubicBezTo>
                  <a:pt x="10" y="57"/>
                  <a:pt x="9" y="62"/>
                  <a:pt x="10" y="67"/>
                </a:cubicBezTo>
                <a:cubicBezTo>
                  <a:pt x="10" y="70"/>
                  <a:pt x="12" y="73"/>
                  <a:pt x="13" y="76"/>
                </a:cubicBezTo>
                <a:cubicBezTo>
                  <a:pt x="14" y="79"/>
                  <a:pt x="14" y="83"/>
                  <a:pt x="15" y="86"/>
                </a:cubicBezTo>
                <a:cubicBezTo>
                  <a:pt x="16" y="89"/>
                  <a:pt x="19" y="92"/>
                  <a:pt x="19" y="94"/>
                </a:cubicBezTo>
                <a:cubicBezTo>
                  <a:pt x="19" y="97"/>
                  <a:pt x="16" y="100"/>
                  <a:pt x="15" y="103"/>
                </a:cubicBezTo>
                <a:cubicBezTo>
                  <a:pt x="14" y="107"/>
                  <a:pt x="13" y="118"/>
                  <a:pt x="13" y="118"/>
                </a:cubicBezTo>
                <a:cubicBezTo>
                  <a:pt x="13" y="118"/>
                  <a:pt x="20" y="130"/>
                  <a:pt x="22" y="134"/>
                </a:cubicBezTo>
                <a:cubicBezTo>
                  <a:pt x="24" y="136"/>
                  <a:pt x="27" y="142"/>
                  <a:pt x="29" y="143"/>
                </a:cubicBezTo>
                <a:cubicBezTo>
                  <a:pt x="30" y="144"/>
                  <a:pt x="34" y="146"/>
                  <a:pt x="36" y="146"/>
                </a:cubicBezTo>
                <a:cubicBezTo>
                  <a:pt x="38" y="145"/>
                  <a:pt x="39" y="142"/>
                  <a:pt x="41" y="141"/>
                </a:cubicBezTo>
                <a:cubicBezTo>
                  <a:pt x="42" y="140"/>
                  <a:pt x="43" y="139"/>
                  <a:pt x="44" y="140"/>
                </a:cubicBezTo>
                <a:cubicBezTo>
                  <a:pt x="45" y="140"/>
                  <a:pt x="46" y="144"/>
                  <a:pt x="46" y="145"/>
                </a:cubicBezTo>
                <a:cubicBezTo>
                  <a:pt x="46" y="148"/>
                  <a:pt x="47" y="156"/>
                  <a:pt x="47" y="156"/>
                </a:cubicBezTo>
                <a:cubicBezTo>
                  <a:pt x="47" y="156"/>
                  <a:pt x="54" y="152"/>
                  <a:pt x="56" y="151"/>
                </a:cubicBezTo>
                <a:cubicBezTo>
                  <a:pt x="59" y="150"/>
                  <a:pt x="63" y="147"/>
                  <a:pt x="66" y="146"/>
                </a:cubicBezTo>
                <a:cubicBezTo>
                  <a:pt x="67" y="145"/>
                  <a:pt x="71" y="143"/>
                  <a:pt x="72" y="144"/>
                </a:cubicBezTo>
                <a:cubicBezTo>
                  <a:pt x="76" y="147"/>
                  <a:pt x="75" y="157"/>
                  <a:pt x="77" y="161"/>
                </a:cubicBezTo>
                <a:cubicBezTo>
                  <a:pt x="78" y="163"/>
                  <a:pt x="79" y="168"/>
                  <a:pt x="80" y="169"/>
                </a:cubicBezTo>
                <a:cubicBezTo>
                  <a:pt x="81" y="170"/>
                  <a:pt x="84" y="171"/>
                  <a:pt x="86" y="171"/>
                </a:cubicBezTo>
                <a:cubicBezTo>
                  <a:pt x="89" y="173"/>
                  <a:pt x="96" y="177"/>
                  <a:pt x="100" y="177"/>
                </a:cubicBezTo>
                <a:cubicBezTo>
                  <a:pt x="102" y="177"/>
                  <a:pt x="106" y="174"/>
                  <a:pt x="109" y="173"/>
                </a:cubicBezTo>
                <a:cubicBezTo>
                  <a:pt x="111" y="173"/>
                  <a:pt x="116" y="172"/>
                  <a:pt x="119" y="172"/>
                </a:cubicBezTo>
                <a:cubicBezTo>
                  <a:pt x="122" y="172"/>
                  <a:pt x="129" y="170"/>
                  <a:pt x="132" y="172"/>
                </a:cubicBezTo>
                <a:cubicBezTo>
                  <a:pt x="134" y="174"/>
                  <a:pt x="132" y="182"/>
                  <a:pt x="134" y="184"/>
                </a:cubicBezTo>
                <a:cubicBezTo>
                  <a:pt x="136" y="185"/>
                  <a:pt x="142" y="185"/>
                  <a:pt x="144" y="184"/>
                </a:cubicBezTo>
                <a:cubicBezTo>
                  <a:pt x="146" y="184"/>
                  <a:pt x="151" y="181"/>
                  <a:pt x="153" y="180"/>
                </a:cubicBezTo>
                <a:cubicBezTo>
                  <a:pt x="155" y="178"/>
                  <a:pt x="158" y="175"/>
                  <a:pt x="160" y="174"/>
                </a:cubicBezTo>
                <a:cubicBezTo>
                  <a:pt x="162" y="173"/>
                  <a:pt x="166" y="172"/>
                  <a:pt x="168" y="171"/>
                </a:cubicBezTo>
                <a:cubicBezTo>
                  <a:pt x="170" y="171"/>
                  <a:pt x="172" y="168"/>
                  <a:pt x="173" y="168"/>
                </a:cubicBezTo>
                <a:cubicBezTo>
                  <a:pt x="176" y="168"/>
                  <a:pt x="182" y="171"/>
                  <a:pt x="186" y="171"/>
                </a:cubicBezTo>
                <a:cubicBezTo>
                  <a:pt x="188" y="172"/>
                  <a:pt x="193" y="174"/>
                  <a:pt x="196" y="173"/>
                </a:cubicBezTo>
                <a:cubicBezTo>
                  <a:pt x="197" y="173"/>
                  <a:pt x="199" y="172"/>
                  <a:pt x="200" y="171"/>
                </a:cubicBezTo>
                <a:cubicBezTo>
                  <a:pt x="200" y="170"/>
                  <a:pt x="200" y="167"/>
                  <a:pt x="200" y="166"/>
                </a:cubicBezTo>
                <a:cubicBezTo>
                  <a:pt x="200" y="164"/>
                  <a:pt x="200" y="159"/>
                  <a:pt x="201" y="156"/>
                </a:cubicBezTo>
                <a:cubicBezTo>
                  <a:pt x="202" y="155"/>
                  <a:pt x="204" y="152"/>
                  <a:pt x="205" y="151"/>
                </a:cubicBezTo>
                <a:cubicBezTo>
                  <a:pt x="207" y="149"/>
                  <a:pt x="211" y="147"/>
                  <a:pt x="212" y="146"/>
                </a:cubicBezTo>
                <a:cubicBezTo>
                  <a:pt x="214" y="144"/>
                  <a:pt x="216" y="140"/>
                  <a:pt x="217" y="138"/>
                </a:cubicBezTo>
                <a:cubicBezTo>
                  <a:pt x="218" y="134"/>
                  <a:pt x="218" y="127"/>
                  <a:pt x="220" y="123"/>
                </a:cubicBezTo>
                <a:cubicBezTo>
                  <a:pt x="221" y="119"/>
                  <a:pt x="226" y="111"/>
                  <a:pt x="226" y="107"/>
                </a:cubicBezTo>
                <a:cubicBezTo>
                  <a:pt x="226" y="106"/>
                  <a:pt x="226" y="103"/>
                  <a:pt x="225" y="102"/>
                </a:cubicBezTo>
                <a:cubicBezTo>
                  <a:pt x="225" y="100"/>
                  <a:pt x="223" y="93"/>
                  <a:pt x="223" y="9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68" name="Freeform 8">
            <a:extLst>
              <a:ext uri="{FF2B5EF4-FFF2-40B4-BE49-F238E27FC236}">
                <a16:creationId xmlns:a16="http://schemas.microsoft.com/office/drawing/2014/main" id="{E8768F9C-5D1E-4C27-961F-FF0398651087}"/>
              </a:ext>
            </a:extLst>
          </p:cNvPr>
          <p:cNvSpPr>
            <a:spLocks/>
          </p:cNvSpPr>
          <p:nvPr/>
        </p:nvSpPr>
        <p:spPr bwMode="auto">
          <a:xfrm>
            <a:off x="5091655" y="2461749"/>
            <a:ext cx="1205719" cy="1353588"/>
          </a:xfrm>
          <a:custGeom>
            <a:avLst/>
            <a:gdLst/>
            <a:ahLst/>
            <a:cxnLst>
              <a:cxn ang="0">
                <a:pos x="507" y="325"/>
              </a:cxn>
              <a:cxn ang="0">
                <a:pos x="474" y="322"/>
              </a:cxn>
              <a:cxn ang="0">
                <a:pos x="437" y="325"/>
              </a:cxn>
              <a:cxn ang="0">
                <a:pos x="407" y="315"/>
              </a:cxn>
              <a:cxn ang="0">
                <a:pos x="374" y="323"/>
              </a:cxn>
              <a:cxn ang="0">
                <a:pos x="322" y="321"/>
              </a:cxn>
              <a:cxn ang="0">
                <a:pos x="276" y="364"/>
              </a:cxn>
              <a:cxn ang="0">
                <a:pos x="246" y="393"/>
              </a:cxn>
              <a:cxn ang="0">
                <a:pos x="213" y="440"/>
              </a:cxn>
              <a:cxn ang="0">
                <a:pos x="193" y="430"/>
              </a:cxn>
              <a:cxn ang="0">
                <a:pos x="172" y="480"/>
              </a:cxn>
              <a:cxn ang="0">
                <a:pos x="154" y="516"/>
              </a:cxn>
              <a:cxn ang="0">
                <a:pos x="155" y="567"/>
              </a:cxn>
              <a:cxn ang="0">
                <a:pos x="94" y="561"/>
              </a:cxn>
              <a:cxn ang="0">
                <a:pos x="18" y="500"/>
              </a:cxn>
              <a:cxn ang="0">
                <a:pos x="21" y="455"/>
              </a:cxn>
              <a:cxn ang="0">
                <a:pos x="16" y="417"/>
              </a:cxn>
              <a:cxn ang="0">
                <a:pos x="55" y="398"/>
              </a:cxn>
              <a:cxn ang="0">
                <a:pos x="77" y="359"/>
              </a:cxn>
              <a:cxn ang="0">
                <a:pos x="75" y="316"/>
              </a:cxn>
              <a:cxn ang="0">
                <a:pos x="40" y="303"/>
              </a:cxn>
              <a:cxn ang="0">
                <a:pos x="20" y="268"/>
              </a:cxn>
              <a:cxn ang="0">
                <a:pos x="27" y="224"/>
              </a:cxn>
              <a:cxn ang="0">
                <a:pos x="33" y="188"/>
              </a:cxn>
              <a:cxn ang="0">
                <a:pos x="25" y="147"/>
              </a:cxn>
              <a:cxn ang="0">
                <a:pos x="14" y="105"/>
              </a:cxn>
              <a:cxn ang="0">
                <a:pos x="1" y="59"/>
              </a:cxn>
              <a:cxn ang="0">
                <a:pos x="45" y="49"/>
              </a:cxn>
              <a:cxn ang="0">
                <a:pos x="82" y="52"/>
              </a:cxn>
              <a:cxn ang="0">
                <a:pos x="87" y="7"/>
              </a:cxn>
              <a:cxn ang="0">
                <a:pos x="108" y="12"/>
              </a:cxn>
              <a:cxn ang="0">
                <a:pos x="132" y="23"/>
              </a:cxn>
              <a:cxn ang="0">
                <a:pos x="137" y="50"/>
              </a:cxn>
              <a:cxn ang="0">
                <a:pos x="168" y="39"/>
              </a:cxn>
              <a:cxn ang="0">
                <a:pos x="192" y="28"/>
              </a:cxn>
              <a:cxn ang="0">
                <a:pos x="202" y="49"/>
              </a:cxn>
              <a:cxn ang="0">
                <a:pos x="254" y="46"/>
              </a:cxn>
              <a:cxn ang="0">
                <a:pos x="247" y="65"/>
              </a:cxn>
              <a:cxn ang="0">
                <a:pos x="275" y="66"/>
              </a:cxn>
              <a:cxn ang="0">
                <a:pos x="286" y="27"/>
              </a:cxn>
              <a:cxn ang="0">
                <a:pos x="331" y="4"/>
              </a:cxn>
              <a:cxn ang="0">
                <a:pos x="354" y="23"/>
              </a:cxn>
              <a:cxn ang="0">
                <a:pos x="371" y="93"/>
              </a:cxn>
              <a:cxn ang="0">
                <a:pos x="396" y="159"/>
              </a:cxn>
              <a:cxn ang="0">
                <a:pos x="446" y="157"/>
              </a:cxn>
              <a:cxn ang="0">
                <a:pos x="474" y="180"/>
              </a:cxn>
              <a:cxn ang="0">
                <a:pos x="473" y="199"/>
              </a:cxn>
              <a:cxn ang="0">
                <a:pos x="441" y="235"/>
              </a:cxn>
              <a:cxn ang="0">
                <a:pos x="429" y="257"/>
              </a:cxn>
              <a:cxn ang="0">
                <a:pos x="471" y="267"/>
              </a:cxn>
              <a:cxn ang="0">
                <a:pos x="498" y="284"/>
              </a:cxn>
            </a:cxnLst>
            <a:rect l="0" t="0" r="r" b="b"/>
            <a:pathLst>
              <a:path w="518" h="582">
                <a:moveTo>
                  <a:pt x="514" y="296"/>
                </a:moveTo>
                <a:cubicBezTo>
                  <a:pt x="518" y="301"/>
                  <a:pt x="517" y="314"/>
                  <a:pt x="515" y="320"/>
                </a:cubicBezTo>
                <a:cubicBezTo>
                  <a:pt x="515" y="321"/>
                  <a:pt x="512" y="323"/>
                  <a:pt x="511" y="324"/>
                </a:cubicBezTo>
                <a:cubicBezTo>
                  <a:pt x="510" y="324"/>
                  <a:pt x="508" y="325"/>
                  <a:pt x="507" y="325"/>
                </a:cubicBezTo>
                <a:cubicBezTo>
                  <a:pt x="504" y="325"/>
                  <a:pt x="498" y="323"/>
                  <a:pt x="495" y="323"/>
                </a:cubicBezTo>
                <a:cubicBezTo>
                  <a:pt x="494" y="324"/>
                  <a:pt x="489" y="326"/>
                  <a:pt x="489" y="326"/>
                </a:cubicBezTo>
                <a:cubicBezTo>
                  <a:pt x="489" y="326"/>
                  <a:pt x="484" y="323"/>
                  <a:pt x="483" y="322"/>
                </a:cubicBezTo>
                <a:cubicBezTo>
                  <a:pt x="480" y="320"/>
                  <a:pt x="476" y="322"/>
                  <a:pt x="474" y="322"/>
                </a:cubicBezTo>
                <a:cubicBezTo>
                  <a:pt x="470" y="322"/>
                  <a:pt x="466" y="322"/>
                  <a:pt x="463" y="322"/>
                </a:cubicBezTo>
                <a:cubicBezTo>
                  <a:pt x="461" y="322"/>
                  <a:pt x="458" y="323"/>
                  <a:pt x="456" y="323"/>
                </a:cubicBezTo>
                <a:cubicBezTo>
                  <a:pt x="453" y="323"/>
                  <a:pt x="450" y="323"/>
                  <a:pt x="448" y="323"/>
                </a:cubicBezTo>
                <a:cubicBezTo>
                  <a:pt x="445" y="323"/>
                  <a:pt x="440" y="325"/>
                  <a:pt x="437" y="325"/>
                </a:cubicBezTo>
                <a:cubicBezTo>
                  <a:pt x="434" y="325"/>
                  <a:pt x="427" y="327"/>
                  <a:pt x="425" y="325"/>
                </a:cubicBezTo>
                <a:cubicBezTo>
                  <a:pt x="422" y="322"/>
                  <a:pt x="427" y="312"/>
                  <a:pt x="424" y="310"/>
                </a:cubicBezTo>
                <a:cubicBezTo>
                  <a:pt x="422" y="309"/>
                  <a:pt x="417" y="310"/>
                  <a:pt x="415" y="310"/>
                </a:cubicBezTo>
                <a:cubicBezTo>
                  <a:pt x="413" y="311"/>
                  <a:pt x="409" y="314"/>
                  <a:pt x="407" y="315"/>
                </a:cubicBezTo>
                <a:cubicBezTo>
                  <a:pt x="404" y="317"/>
                  <a:pt x="400" y="325"/>
                  <a:pt x="396" y="325"/>
                </a:cubicBezTo>
                <a:cubicBezTo>
                  <a:pt x="393" y="326"/>
                  <a:pt x="389" y="321"/>
                  <a:pt x="386" y="321"/>
                </a:cubicBezTo>
                <a:cubicBezTo>
                  <a:pt x="384" y="322"/>
                  <a:pt x="380" y="327"/>
                  <a:pt x="378" y="326"/>
                </a:cubicBezTo>
                <a:cubicBezTo>
                  <a:pt x="377" y="326"/>
                  <a:pt x="376" y="323"/>
                  <a:pt x="374" y="323"/>
                </a:cubicBezTo>
                <a:cubicBezTo>
                  <a:pt x="373" y="322"/>
                  <a:pt x="369" y="324"/>
                  <a:pt x="367" y="324"/>
                </a:cubicBezTo>
                <a:cubicBezTo>
                  <a:pt x="364" y="324"/>
                  <a:pt x="357" y="324"/>
                  <a:pt x="353" y="323"/>
                </a:cubicBezTo>
                <a:cubicBezTo>
                  <a:pt x="348" y="322"/>
                  <a:pt x="338" y="315"/>
                  <a:pt x="333" y="315"/>
                </a:cubicBezTo>
                <a:cubicBezTo>
                  <a:pt x="330" y="316"/>
                  <a:pt x="325" y="321"/>
                  <a:pt x="322" y="321"/>
                </a:cubicBezTo>
                <a:cubicBezTo>
                  <a:pt x="319" y="322"/>
                  <a:pt x="314" y="319"/>
                  <a:pt x="311" y="320"/>
                </a:cubicBezTo>
                <a:cubicBezTo>
                  <a:pt x="305" y="320"/>
                  <a:pt x="292" y="324"/>
                  <a:pt x="289" y="330"/>
                </a:cubicBezTo>
                <a:cubicBezTo>
                  <a:pt x="286" y="336"/>
                  <a:pt x="297" y="357"/>
                  <a:pt x="297" y="357"/>
                </a:cubicBezTo>
                <a:cubicBezTo>
                  <a:pt x="297" y="357"/>
                  <a:pt x="282" y="365"/>
                  <a:pt x="276" y="364"/>
                </a:cubicBezTo>
                <a:cubicBezTo>
                  <a:pt x="274" y="364"/>
                  <a:pt x="272" y="360"/>
                  <a:pt x="270" y="359"/>
                </a:cubicBezTo>
                <a:cubicBezTo>
                  <a:pt x="267" y="358"/>
                  <a:pt x="259" y="359"/>
                  <a:pt x="255" y="361"/>
                </a:cubicBezTo>
                <a:cubicBezTo>
                  <a:pt x="250" y="363"/>
                  <a:pt x="239" y="370"/>
                  <a:pt x="237" y="375"/>
                </a:cubicBezTo>
                <a:cubicBezTo>
                  <a:pt x="236" y="380"/>
                  <a:pt x="247" y="388"/>
                  <a:pt x="246" y="393"/>
                </a:cubicBezTo>
                <a:cubicBezTo>
                  <a:pt x="245" y="397"/>
                  <a:pt x="237" y="400"/>
                  <a:pt x="235" y="402"/>
                </a:cubicBezTo>
                <a:cubicBezTo>
                  <a:pt x="232" y="405"/>
                  <a:pt x="228" y="410"/>
                  <a:pt x="226" y="413"/>
                </a:cubicBezTo>
                <a:cubicBezTo>
                  <a:pt x="224" y="415"/>
                  <a:pt x="222" y="422"/>
                  <a:pt x="221" y="425"/>
                </a:cubicBezTo>
                <a:cubicBezTo>
                  <a:pt x="219" y="429"/>
                  <a:pt x="217" y="438"/>
                  <a:pt x="213" y="440"/>
                </a:cubicBezTo>
                <a:cubicBezTo>
                  <a:pt x="212" y="441"/>
                  <a:pt x="208" y="440"/>
                  <a:pt x="207" y="438"/>
                </a:cubicBezTo>
                <a:cubicBezTo>
                  <a:pt x="205" y="436"/>
                  <a:pt x="209" y="431"/>
                  <a:pt x="208" y="429"/>
                </a:cubicBezTo>
                <a:cubicBezTo>
                  <a:pt x="207" y="426"/>
                  <a:pt x="201" y="422"/>
                  <a:pt x="198" y="423"/>
                </a:cubicBezTo>
                <a:cubicBezTo>
                  <a:pt x="196" y="423"/>
                  <a:pt x="194" y="428"/>
                  <a:pt x="193" y="430"/>
                </a:cubicBezTo>
                <a:cubicBezTo>
                  <a:pt x="190" y="433"/>
                  <a:pt x="185" y="439"/>
                  <a:pt x="182" y="441"/>
                </a:cubicBezTo>
                <a:cubicBezTo>
                  <a:pt x="181" y="443"/>
                  <a:pt x="177" y="445"/>
                  <a:pt x="177" y="446"/>
                </a:cubicBezTo>
                <a:cubicBezTo>
                  <a:pt x="174" y="452"/>
                  <a:pt x="176" y="465"/>
                  <a:pt x="175" y="471"/>
                </a:cubicBezTo>
                <a:cubicBezTo>
                  <a:pt x="174" y="474"/>
                  <a:pt x="173" y="478"/>
                  <a:pt x="172" y="480"/>
                </a:cubicBezTo>
                <a:cubicBezTo>
                  <a:pt x="171" y="482"/>
                  <a:pt x="169" y="488"/>
                  <a:pt x="167" y="490"/>
                </a:cubicBezTo>
                <a:cubicBezTo>
                  <a:pt x="165" y="492"/>
                  <a:pt x="160" y="494"/>
                  <a:pt x="159" y="496"/>
                </a:cubicBezTo>
                <a:cubicBezTo>
                  <a:pt x="157" y="499"/>
                  <a:pt x="155" y="504"/>
                  <a:pt x="154" y="507"/>
                </a:cubicBezTo>
                <a:cubicBezTo>
                  <a:pt x="154" y="509"/>
                  <a:pt x="153" y="514"/>
                  <a:pt x="154" y="516"/>
                </a:cubicBezTo>
                <a:cubicBezTo>
                  <a:pt x="156" y="523"/>
                  <a:pt x="167" y="534"/>
                  <a:pt x="170" y="541"/>
                </a:cubicBezTo>
                <a:cubicBezTo>
                  <a:pt x="171" y="543"/>
                  <a:pt x="172" y="546"/>
                  <a:pt x="171" y="547"/>
                </a:cubicBezTo>
                <a:cubicBezTo>
                  <a:pt x="170" y="550"/>
                  <a:pt x="163" y="554"/>
                  <a:pt x="161" y="557"/>
                </a:cubicBezTo>
                <a:cubicBezTo>
                  <a:pt x="159" y="559"/>
                  <a:pt x="155" y="567"/>
                  <a:pt x="155" y="567"/>
                </a:cubicBezTo>
                <a:cubicBezTo>
                  <a:pt x="155" y="567"/>
                  <a:pt x="143" y="568"/>
                  <a:pt x="140" y="569"/>
                </a:cubicBezTo>
                <a:cubicBezTo>
                  <a:pt x="134" y="570"/>
                  <a:pt x="122" y="574"/>
                  <a:pt x="116" y="576"/>
                </a:cubicBezTo>
                <a:cubicBezTo>
                  <a:pt x="114" y="577"/>
                  <a:pt x="109" y="582"/>
                  <a:pt x="106" y="581"/>
                </a:cubicBezTo>
                <a:cubicBezTo>
                  <a:pt x="100" y="579"/>
                  <a:pt x="97" y="566"/>
                  <a:pt x="94" y="561"/>
                </a:cubicBezTo>
                <a:cubicBezTo>
                  <a:pt x="90" y="557"/>
                  <a:pt x="83" y="548"/>
                  <a:pt x="80" y="544"/>
                </a:cubicBezTo>
                <a:cubicBezTo>
                  <a:pt x="75" y="539"/>
                  <a:pt x="64" y="530"/>
                  <a:pt x="58" y="526"/>
                </a:cubicBezTo>
                <a:cubicBezTo>
                  <a:pt x="53" y="523"/>
                  <a:pt x="43" y="518"/>
                  <a:pt x="38" y="515"/>
                </a:cubicBezTo>
                <a:cubicBezTo>
                  <a:pt x="33" y="511"/>
                  <a:pt x="22" y="505"/>
                  <a:pt x="18" y="500"/>
                </a:cubicBezTo>
                <a:cubicBezTo>
                  <a:pt x="17" y="498"/>
                  <a:pt x="15" y="494"/>
                  <a:pt x="14" y="493"/>
                </a:cubicBezTo>
                <a:cubicBezTo>
                  <a:pt x="13" y="489"/>
                  <a:pt x="10" y="483"/>
                  <a:pt x="10" y="480"/>
                </a:cubicBezTo>
                <a:cubicBezTo>
                  <a:pt x="9" y="474"/>
                  <a:pt x="4" y="459"/>
                  <a:pt x="8" y="455"/>
                </a:cubicBezTo>
                <a:cubicBezTo>
                  <a:pt x="10" y="453"/>
                  <a:pt x="18" y="457"/>
                  <a:pt x="21" y="455"/>
                </a:cubicBezTo>
                <a:cubicBezTo>
                  <a:pt x="23" y="454"/>
                  <a:pt x="24" y="449"/>
                  <a:pt x="25" y="446"/>
                </a:cubicBezTo>
                <a:cubicBezTo>
                  <a:pt x="26" y="442"/>
                  <a:pt x="26" y="433"/>
                  <a:pt x="25" y="429"/>
                </a:cubicBezTo>
                <a:cubicBezTo>
                  <a:pt x="25" y="427"/>
                  <a:pt x="23" y="423"/>
                  <a:pt x="22" y="421"/>
                </a:cubicBezTo>
                <a:cubicBezTo>
                  <a:pt x="21" y="420"/>
                  <a:pt x="16" y="418"/>
                  <a:pt x="16" y="417"/>
                </a:cubicBezTo>
                <a:cubicBezTo>
                  <a:pt x="16" y="413"/>
                  <a:pt x="23" y="410"/>
                  <a:pt x="26" y="408"/>
                </a:cubicBezTo>
                <a:cubicBezTo>
                  <a:pt x="28" y="407"/>
                  <a:pt x="33" y="405"/>
                  <a:pt x="35" y="403"/>
                </a:cubicBezTo>
                <a:cubicBezTo>
                  <a:pt x="37" y="402"/>
                  <a:pt x="40" y="398"/>
                  <a:pt x="42" y="397"/>
                </a:cubicBezTo>
                <a:cubicBezTo>
                  <a:pt x="45" y="396"/>
                  <a:pt x="52" y="400"/>
                  <a:pt x="55" y="398"/>
                </a:cubicBezTo>
                <a:cubicBezTo>
                  <a:pt x="58" y="397"/>
                  <a:pt x="61" y="392"/>
                  <a:pt x="63" y="390"/>
                </a:cubicBezTo>
                <a:cubicBezTo>
                  <a:pt x="64" y="388"/>
                  <a:pt x="66" y="385"/>
                  <a:pt x="67" y="383"/>
                </a:cubicBezTo>
                <a:cubicBezTo>
                  <a:pt x="68" y="380"/>
                  <a:pt x="68" y="373"/>
                  <a:pt x="70" y="371"/>
                </a:cubicBezTo>
                <a:cubicBezTo>
                  <a:pt x="71" y="367"/>
                  <a:pt x="75" y="362"/>
                  <a:pt x="77" y="359"/>
                </a:cubicBezTo>
                <a:cubicBezTo>
                  <a:pt x="78" y="356"/>
                  <a:pt x="82" y="351"/>
                  <a:pt x="82" y="347"/>
                </a:cubicBezTo>
                <a:cubicBezTo>
                  <a:pt x="83" y="345"/>
                  <a:pt x="82" y="341"/>
                  <a:pt x="82" y="339"/>
                </a:cubicBezTo>
                <a:cubicBezTo>
                  <a:pt x="81" y="336"/>
                  <a:pt x="78" y="330"/>
                  <a:pt x="77" y="326"/>
                </a:cubicBezTo>
                <a:cubicBezTo>
                  <a:pt x="76" y="324"/>
                  <a:pt x="76" y="318"/>
                  <a:pt x="75" y="316"/>
                </a:cubicBezTo>
                <a:cubicBezTo>
                  <a:pt x="73" y="314"/>
                  <a:pt x="68" y="314"/>
                  <a:pt x="66" y="313"/>
                </a:cubicBezTo>
                <a:cubicBezTo>
                  <a:pt x="63" y="313"/>
                  <a:pt x="57" y="312"/>
                  <a:pt x="54" y="312"/>
                </a:cubicBezTo>
                <a:cubicBezTo>
                  <a:pt x="51" y="312"/>
                  <a:pt x="45" y="315"/>
                  <a:pt x="43" y="314"/>
                </a:cubicBezTo>
                <a:cubicBezTo>
                  <a:pt x="40" y="312"/>
                  <a:pt x="40" y="306"/>
                  <a:pt x="40" y="303"/>
                </a:cubicBezTo>
                <a:cubicBezTo>
                  <a:pt x="39" y="300"/>
                  <a:pt x="39" y="295"/>
                  <a:pt x="39" y="292"/>
                </a:cubicBezTo>
                <a:cubicBezTo>
                  <a:pt x="38" y="290"/>
                  <a:pt x="37" y="287"/>
                  <a:pt x="36" y="285"/>
                </a:cubicBezTo>
                <a:cubicBezTo>
                  <a:pt x="34" y="283"/>
                  <a:pt x="30" y="278"/>
                  <a:pt x="28" y="276"/>
                </a:cubicBezTo>
                <a:cubicBezTo>
                  <a:pt x="26" y="274"/>
                  <a:pt x="20" y="271"/>
                  <a:pt x="20" y="268"/>
                </a:cubicBezTo>
                <a:cubicBezTo>
                  <a:pt x="19" y="266"/>
                  <a:pt x="23" y="261"/>
                  <a:pt x="24" y="259"/>
                </a:cubicBezTo>
                <a:cubicBezTo>
                  <a:pt x="25" y="255"/>
                  <a:pt x="25" y="247"/>
                  <a:pt x="25" y="243"/>
                </a:cubicBezTo>
                <a:cubicBezTo>
                  <a:pt x="26" y="241"/>
                  <a:pt x="27" y="237"/>
                  <a:pt x="27" y="234"/>
                </a:cubicBezTo>
                <a:cubicBezTo>
                  <a:pt x="27" y="232"/>
                  <a:pt x="27" y="227"/>
                  <a:pt x="27" y="224"/>
                </a:cubicBezTo>
                <a:cubicBezTo>
                  <a:pt x="27" y="223"/>
                  <a:pt x="26" y="219"/>
                  <a:pt x="26" y="217"/>
                </a:cubicBezTo>
                <a:cubicBezTo>
                  <a:pt x="25" y="214"/>
                  <a:pt x="23" y="207"/>
                  <a:pt x="23" y="204"/>
                </a:cubicBezTo>
                <a:cubicBezTo>
                  <a:pt x="23" y="202"/>
                  <a:pt x="25" y="197"/>
                  <a:pt x="26" y="195"/>
                </a:cubicBezTo>
                <a:cubicBezTo>
                  <a:pt x="28" y="193"/>
                  <a:pt x="32" y="190"/>
                  <a:pt x="33" y="188"/>
                </a:cubicBezTo>
                <a:cubicBezTo>
                  <a:pt x="34" y="186"/>
                  <a:pt x="36" y="181"/>
                  <a:pt x="36" y="179"/>
                </a:cubicBezTo>
                <a:cubicBezTo>
                  <a:pt x="36" y="176"/>
                  <a:pt x="34" y="172"/>
                  <a:pt x="33" y="170"/>
                </a:cubicBezTo>
                <a:cubicBezTo>
                  <a:pt x="31" y="167"/>
                  <a:pt x="26" y="162"/>
                  <a:pt x="25" y="158"/>
                </a:cubicBezTo>
                <a:cubicBezTo>
                  <a:pt x="24" y="156"/>
                  <a:pt x="25" y="150"/>
                  <a:pt x="25" y="147"/>
                </a:cubicBezTo>
                <a:cubicBezTo>
                  <a:pt x="26" y="142"/>
                  <a:pt x="28" y="134"/>
                  <a:pt x="28" y="129"/>
                </a:cubicBezTo>
                <a:cubicBezTo>
                  <a:pt x="28" y="127"/>
                  <a:pt x="27" y="124"/>
                  <a:pt x="26" y="123"/>
                </a:cubicBezTo>
                <a:cubicBezTo>
                  <a:pt x="25" y="120"/>
                  <a:pt x="22" y="116"/>
                  <a:pt x="21" y="114"/>
                </a:cubicBezTo>
                <a:cubicBezTo>
                  <a:pt x="19" y="112"/>
                  <a:pt x="15" y="108"/>
                  <a:pt x="14" y="105"/>
                </a:cubicBezTo>
                <a:cubicBezTo>
                  <a:pt x="11" y="101"/>
                  <a:pt x="6" y="91"/>
                  <a:pt x="4" y="86"/>
                </a:cubicBezTo>
                <a:cubicBezTo>
                  <a:pt x="3" y="82"/>
                  <a:pt x="1" y="75"/>
                  <a:pt x="1" y="71"/>
                </a:cubicBezTo>
                <a:cubicBezTo>
                  <a:pt x="0" y="69"/>
                  <a:pt x="1" y="65"/>
                  <a:pt x="1" y="63"/>
                </a:cubicBezTo>
                <a:cubicBezTo>
                  <a:pt x="1" y="62"/>
                  <a:pt x="1" y="60"/>
                  <a:pt x="1" y="59"/>
                </a:cubicBezTo>
                <a:cubicBezTo>
                  <a:pt x="4" y="56"/>
                  <a:pt x="13" y="59"/>
                  <a:pt x="16" y="58"/>
                </a:cubicBezTo>
                <a:cubicBezTo>
                  <a:pt x="18" y="57"/>
                  <a:pt x="21" y="54"/>
                  <a:pt x="23" y="53"/>
                </a:cubicBezTo>
                <a:cubicBezTo>
                  <a:pt x="25" y="52"/>
                  <a:pt x="28" y="51"/>
                  <a:pt x="30" y="51"/>
                </a:cubicBezTo>
                <a:cubicBezTo>
                  <a:pt x="34" y="50"/>
                  <a:pt x="41" y="49"/>
                  <a:pt x="45" y="49"/>
                </a:cubicBezTo>
                <a:cubicBezTo>
                  <a:pt x="48" y="49"/>
                  <a:pt x="54" y="50"/>
                  <a:pt x="56" y="51"/>
                </a:cubicBezTo>
                <a:cubicBezTo>
                  <a:pt x="58" y="51"/>
                  <a:pt x="61" y="53"/>
                  <a:pt x="63" y="54"/>
                </a:cubicBezTo>
                <a:cubicBezTo>
                  <a:pt x="66" y="55"/>
                  <a:pt x="74" y="55"/>
                  <a:pt x="77" y="55"/>
                </a:cubicBezTo>
                <a:cubicBezTo>
                  <a:pt x="78" y="54"/>
                  <a:pt x="81" y="53"/>
                  <a:pt x="82" y="52"/>
                </a:cubicBezTo>
                <a:cubicBezTo>
                  <a:pt x="82" y="51"/>
                  <a:pt x="84" y="49"/>
                  <a:pt x="85" y="48"/>
                </a:cubicBezTo>
                <a:cubicBezTo>
                  <a:pt x="85" y="47"/>
                  <a:pt x="86" y="46"/>
                  <a:pt x="87" y="45"/>
                </a:cubicBezTo>
                <a:cubicBezTo>
                  <a:pt x="88" y="37"/>
                  <a:pt x="86" y="22"/>
                  <a:pt x="87" y="14"/>
                </a:cubicBezTo>
                <a:cubicBezTo>
                  <a:pt x="87" y="12"/>
                  <a:pt x="86" y="8"/>
                  <a:pt x="87" y="7"/>
                </a:cubicBezTo>
                <a:cubicBezTo>
                  <a:pt x="88" y="6"/>
                  <a:pt x="91" y="7"/>
                  <a:pt x="92" y="7"/>
                </a:cubicBezTo>
                <a:cubicBezTo>
                  <a:pt x="93" y="8"/>
                  <a:pt x="95" y="11"/>
                  <a:pt x="96" y="12"/>
                </a:cubicBezTo>
                <a:cubicBezTo>
                  <a:pt x="98" y="12"/>
                  <a:pt x="101" y="12"/>
                  <a:pt x="103" y="12"/>
                </a:cubicBezTo>
                <a:cubicBezTo>
                  <a:pt x="104" y="12"/>
                  <a:pt x="107" y="12"/>
                  <a:pt x="108" y="12"/>
                </a:cubicBezTo>
                <a:cubicBezTo>
                  <a:pt x="111" y="11"/>
                  <a:pt x="116" y="9"/>
                  <a:pt x="118" y="9"/>
                </a:cubicBezTo>
                <a:cubicBezTo>
                  <a:pt x="120" y="8"/>
                  <a:pt x="123" y="6"/>
                  <a:pt x="124" y="6"/>
                </a:cubicBezTo>
                <a:cubicBezTo>
                  <a:pt x="127" y="7"/>
                  <a:pt x="129" y="14"/>
                  <a:pt x="130" y="16"/>
                </a:cubicBezTo>
                <a:cubicBezTo>
                  <a:pt x="131" y="18"/>
                  <a:pt x="132" y="21"/>
                  <a:pt x="132" y="23"/>
                </a:cubicBezTo>
                <a:cubicBezTo>
                  <a:pt x="133" y="26"/>
                  <a:pt x="132" y="31"/>
                  <a:pt x="132" y="33"/>
                </a:cubicBezTo>
                <a:cubicBezTo>
                  <a:pt x="132" y="36"/>
                  <a:pt x="132" y="43"/>
                  <a:pt x="131" y="46"/>
                </a:cubicBezTo>
                <a:cubicBezTo>
                  <a:pt x="131" y="47"/>
                  <a:pt x="130" y="49"/>
                  <a:pt x="131" y="50"/>
                </a:cubicBezTo>
                <a:cubicBezTo>
                  <a:pt x="132" y="52"/>
                  <a:pt x="136" y="50"/>
                  <a:pt x="137" y="50"/>
                </a:cubicBezTo>
                <a:cubicBezTo>
                  <a:pt x="140" y="50"/>
                  <a:pt x="145" y="51"/>
                  <a:pt x="147" y="51"/>
                </a:cubicBezTo>
                <a:cubicBezTo>
                  <a:pt x="149" y="51"/>
                  <a:pt x="154" y="51"/>
                  <a:pt x="156" y="50"/>
                </a:cubicBezTo>
                <a:cubicBezTo>
                  <a:pt x="158" y="50"/>
                  <a:pt x="164" y="49"/>
                  <a:pt x="165" y="48"/>
                </a:cubicBezTo>
                <a:cubicBezTo>
                  <a:pt x="167" y="46"/>
                  <a:pt x="167" y="42"/>
                  <a:pt x="168" y="39"/>
                </a:cubicBezTo>
                <a:cubicBezTo>
                  <a:pt x="169" y="38"/>
                  <a:pt x="169" y="33"/>
                  <a:pt x="170" y="32"/>
                </a:cubicBezTo>
                <a:cubicBezTo>
                  <a:pt x="171" y="31"/>
                  <a:pt x="173" y="29"/>
                  <a:pt x="174" y="29"/>
                </a:cubicBezTo>
                <a:cubicBezTo>
                  <a:pt x="176" y="28"/>
                  <a:pt x="181" y="26"/>
                  <a:pt x="183" y="26"/>
                </a:cubicBezTo>
                <a:cubicBezTo>
                  <a:pt x="185" y="26"/>
                  <a:pt x="190" y="27"/>
                  <a:pt x="192" y="28"/>
                </a:cubicBezTo>
                <a:cubicBezTo>
                  <a:pt x="193" y="28"/>
                  <a:pt x="197" y="28"/>
                  <a:pt x="198" y="29"/>
                </a:cubicBezTo>
                <a:cubicBezTo>
                  <a:pt x="198" y="29"/>
                  <a:pt x="199" y="30"/>
                  <a:pt x="199" y="31"/>
                </a:cubicBezTo>
                <a:cubicBezTo>
                  <a:pt x="200" y="33"/>
                  <a:pt x="202" y="37"/>
                  <a:pt x="202" y="39"/>
                </a:cubicBezTo>
                <a:cubicBezTo>
                  <a:pt x="203" y="41"/>
                  <a:pt x="201" y="47"/>
                  <a:pt x="202" y="49"/>
                </a:cubicBezTo>
                <a:cubicBezTo>
                  <a:pt x="204" y="51"/>
                  <a:pt x="209" y="51"/>
                  <a:pt x="212" y="51"/>
                </a:cubicBezTo>
                <a:cubicBezTo>
                  <a:pt x="216" y="51"/>
                  <a:pt x="226" y="50"/>
                  <a:pt x="230" y="49"/>
                </a:cubicBezTo>
                <a:cubicBezTo>
                  <a:pt x="235" y="49"/>
                  <a:pt x="244" y="48"/>
                  <a:pt x="248" y="47"/>
                </a:cubicBezTo>
                <a:cubicBezTo>
                  <a:pt x="249" y="47"/>
                  <a:pt x="253" y="45"/>
                  <a:pt x="254" y="46"/>
                </a:cubicBezTo>
                <a:cubicBezTo>
                  <a:pt x="255" y="46"/>
                  <a:pt x="256" y="50"/>
                  <a:pt x="255" y="51"/>
                </a:cubicBezTo>
                <a:cubicBezTo>
                  <a:pt x="254" y="53"/>
                  <a:pt x="248" y="53"/>
                  <a:pt x="246" y="55"/>
                </a:cubicBezTo>
                <a:cubicBezTo>
                  <a:pt x="246" y="56"/>
                  <a:pt x="246" y="59"/>
                  <a:pt x="246" y="60"/>
                </a:cubicBezTo>
                <a:cubicBezTo>
                  <a:pt x="246" y="62"/>
                  <a:pt x="247" y="64"/>
                  <a:pt x="247" y="65"/>
                </a:cubicBezTo>
                <a:cubicBezTo>
                  <a:pt x="248" y="67"/>
                  <a:pt x="252" y="69"/>
                  <a:pt x="253" y="70"/>
                </a:cubicBezTo>
                <a:cubicBezTo>
                  <a:pt x="255" y="71"/>
                  <a:pt x="259" y="73"/>
                  <a:pt x="261" y="73"/>
                </a:cubicBezTo>
                <a:cubicBezTo>
                  <a:pt x="263" y="73"/>
                  <a:pt x="267" y="72"/>
                  <a:pt x="268" y="72"/>
                </a:cubicBezTo>
                <a:cubicBezTo>
                  <a:pt x="270" y="71"/>
                  <a:pt x="274" y="68"/>
                  <a:pt x="275" y="66"/>
                </a:cubicBezTo>
                <a:cubicBezTo>
                  <a:pt x="276" y="64"/>
                  <a:pt x="278" y="60"/>
                  <a:pt x="279" y="58"/>
                </a:cubicBezTo>
                <a:cubicBezTo>
                  <a:pt x="279" y="56"/>
                  <a:pt x="280" y="52"/>
                  <a:pt x="280" y="50"/>
                </a:cubicBezTo>
                <a:cubicBezTo>
                  <a:pt x="281" y="46"/>
                  <a:pt x="282" y="39"/>
                  <a:pt x="283" y="36"/>
                </a:cubicBezTo>
                <a:cubicBezTo>
                  <a:pt x="283" y="34"/>
                  <a:pt x="285" y="29"/>
                  <a:pt x="286" y="27"/>
                </a:cubicBezTo>
                <a:cubicBezTo>
                  <a:pt x="288" y="25"/>
                  <a:pt x="293" y="23"/>
                  <a:pt x="295" y="22"/>
                </a:cubicBezTo>
                <a:cubicBezTo>
                  <a:pt x="300" y="18"/>
                  <a:pt x="305" y="4"/>
                  <a:pt x="311" y="1"/>
                </a:cubicBezTo>
                <a:cubicBezTo>
                  <a:pt x="313" y="0"/>
                  <a:pt x="317" y="1"/>
                  <a:pt x="319" y="1"/>
                </a:cubicBezTo>
                <a:cubicBezTo>
                  <a:pt x="322" y="1"/>
                  <a:pt x="328" y="2"/>
                  <a:pt x="331" y="4"/>
                </a:cubicBezTo>
                <a:cubicBezTo>
                  <a:pt x="332" y="5"/>
                  <a:pt x="333" y="9"/>
                  <a:pt x="334" y="10"/>
                </a:cubicBezTo>
                <a:cubicBezTo>
                  <a:pt x="337" y="12"/>
                  <a:pt x="345" y="12"/>
                  <a:pt x="349" y="14"/>
                </a:cubicBezTo>
                <a:cubicBezTo>
                  <a:pt x="350" y="14"/>
                  <a:pt x="351" y="15"/>
                  <a:pt x="351" y="16"/>
                </a:cubicBezTo>
                <a:cubicBezTo>
                  <a:pt x="352" y="17"/>
                  <a:pt x="353" y="21"/>
                  <a:pt x="354" y="23"/>
                </a:cubicBezTo>
                <a:cubicBezTo>
                  <a:pt x="354" y="26"/>
                  <a:pt x="354" y="32"/>
                  <a:pt x="354" y="34"/>
                </a:cubicBezTo>
                <a:cubicBezTo>
                  <a:pt x="355" y="39"/>
                  <a:pt x="357" y="47"/>
                  <a:pt x="358" y="51"/>
                </a:cubicBezTo>
                <a:cubicBezTo>
                  <a:pt x="359" y="57"/>
                  <a:pt x="363" y="69"/>
                  <a:pt x="365" y="75"/>
                </a:cubicBezTo>
                <a:cubicBezTo>
                  <a:pt x="367" y="79"/>
                  <a:pt x="370" y="88"/>
                  <a:pt x="371" y="93"/>
                </a:cubicBezTo>
                <a:cubicBezTo>
                  <a:pt x="372" y="97"/>
                  <a:pt x="373" y="105"/>
                  <a:pt x="374" y="109"/>
                </a:cubicBezTo>
                <a:cubicBezTo>
                  <a:pt x="376" y="114"/>
                  <a:pt x="380" y="124"/>
                  <a:pt x="382" y="129"/>
                </a:cubicBezTo>
                <a:cubicBezTo>
                  <a:pt x="383" y="133"/>
                  <a:pt x="387" y="140"/>
                  <a:pt x="389" y="144"/>
                </a:cubicBezTo>
                <a:cubicBezTo>
                  <a:pt x="391" y="148"/>
                  <a:pt x="394" y="155"/>
                  <a:pt x="396" y="159"/>
                </a:cubicBezTo>
                <a:cubicBezTo>
                  <a:pt x="397" y="161"/>
                  <a:pt x="399" y="167"/>
                  <a:pt x="402" y="168"/>
                </a:cubicBezTo>
                <a:cubicBezTo>
                  <a:pt x="403" y="168"/>
                  <a:pt x="408" y="167"/>
                  <a:pt x="410" y="166"/>
                </a:cubicBezTo>
                <a:cubicBezTo>
                  <a:pt x="414" y="166"/>
                  <a:pt x="424" y="163"/>
                  <a:pt x="429" y="162"/>
                </a:cubicBezTo>
                <a:cubicBezTo>
                  <a:pt x="433" y="161"/>
                  <a:pt x="446" y="157"/>
                  <a:pt x="446" y="157"/>
                </a:cubicBezTo>
                <a:cubicBezTo>
                  <a:pt x="446" y="157"/>
                  <a:pt x="453" y="169"/>
                  <a:pt x="455" y="173"/>
                </a:cubicBezTo>
                <a:cubicBezTo>
                  <a:pt x="457" y="175"/>
                  <a:pt x="460" y="181"/>
                  <a:pt x="462" y="182"/>
                </a:cubicBezTo>
                <a:cubicBezTo>
                  <a:pt x="463" y="183"/>
                  <a:pt x="467" y="185"/>
                  <a:pt x="469" y="185"/>
                </a:cubicBezTo>
                <a:cubicBezTo>
                  <a:pt x="471" y="184"/>
                  <a:pt x="472" y="181"/>
                  <a:pt x="474" y="180"/>
                </a:cubicBezTo>
                <a:cubicBezTo>
                  <a:pt x="475" y="179"/>
                  <a:pt x="476" y="178"/>
                  <a:pt x="477" y="179"/>
                </a:cubicBezTo>
                <a:cubicBezTo>
                  <a:pt x="478" y="179"/>
                  <a:pt x="479" y="183"/>
                  <a:pt x="479" y="184"/>
                </a:cubicBezTo>
                <a:cubicBezTo>
                  <a:pt x="479" y="187"/>
                  <a:pt x="480" y="195"/>
                  <a:pt x="480" y="195"/>
                </a:cubicBezTo>
                <a:cubicBezTo>
                  <a:pt x="480" y="195"/>
                  <a:pt x="475" y="198"/>
                  <a:pt x="473" y="199"/>
                </a:cubicBezTo>
                <a:cubicBezTo>
                  <a:pt x="472" y="200"/>
                  <a:pt x="469" y="202"/>
                  <a:pt x="467" y="203"/>
                </a:cubicBezTo>
                <a:cubicBezTo>
                  <a:pt x="463" y="207"/>
                  <a:pt x="457" y="217"/>
                  <a:pt x="454" y="221"/>
                </a:cubicBezTo>
                <a:cubicBezTo>
                  <a:pt x="451" y="224"/>
                  <a:pt x="443" y="228"/>
                  <a:pt x="441" y="232"/>
                </a:cubicBezTo>
                <a:cubicBezTo>
                  <a:pt x="441" y="233"/>
                  <a:pt x="441" y="234"/>
                  <a:pt x="441" y="235"/>
                </a:cubicBezTo>
                <a:cubicBezTo>
                  <a:pt x="440" y="237"/>
                  <a:pt x="438" y="241"/>
                  <a:pt x="437" y="243"/>
                </a:cubicBezTo>
                <a:cubicBezTo>
                  <a:pt x="436" y="245"/>
                  <a:pt x="434" y="248"/>
                  <a:pt x="432" y="249"/>
                </a:cubicBezTo>
                <a:cubicBezTo>
                  <a:pt x="431" y="250"/>
                  <a:pt x="427" y="252"/>
                  <a:pt x="427" y="254"/>
                </a:cubicBezTo>
                <a:cubicBezTo>
                  <a:pt x="427" y="255"/>
                  <a:pt x="428" y="256"/>
                  <a:pt x="429" y="257"/>
                </a:cubicBezTo>
                <a:cubicBezTo>
                  <a:pt x="431" y="258"/>
                  <a:pt x="435" y="261"/>
                  <a:pt x="437" y="262"/>
                </a:cubicBezTo>
                <a:cubicBezTo>
                  <a:pt x="440" y="263"/>
                  <a:pt x="447" y="264"/>
                  <a:pt x="451" y="265"/>
                </a:cubicBezTo>
                <a:cubicBezTo>
                  <a:pt x="454" y="266"/>
                  <a:pt x="459" y="267"/>
                  <a:pt x="462" y="267"/>
                </a:cubicBezTo>
                <a:cubicBezTo>
                  <a:pt x="464" y="268"/>
                  <a:pt x="468" y="267"/>
                  <a:pt x="471" y="267"/>
                </a:cubicBezTo>
                <a:cubicBezTo>
                  <a:pt x="472" y="267"/>
                  <a:pt x="474" y="266"/>
                  <a:pt x="476" y="266"/>
                </a:cubicBezTo>
                <a:cubicBezTo>
                  <a:pt x="477" y="266"/>
                  <a:pt x="480" y="267"/>
                  <a:pt x="482" y="267"/>
                </a:cubicBezTo>
                <a:cubicBezTo>
                  <a:pt x="483" y="269"/>
                  <a:pt x="486" y="273"/>
                  <a:pt x="487" y="275"/>
                </a:cubicBezTo>
                <a:cubicBezTo>
                  <a:pt x="490" y="277"/>
                  <a:pt x="495" y="281"/>
                  <a:pt x="498" y="284"/>
                </a:cubicBezTo>
                <a:cubicBezTo>
                  <a:pt x="499" y="285"/>
                  <a:pt x="502" y="289"/>
                  <a:pt x="503" y="290"/>
                </a:cubicBezTo>
                <a:cubicBezTo>
                  <a:pt x="505" y="291"/>
                  <a:pt x="507" y="293"/>
                  <a:pt x="509" y="294"/>
                </a:cubicBezTo>
                <a:cubicBezTo>
                  <a:pt x="510" y="294"/>
                  <a:pt x="514" y="295"/>
                  <a:pt x="514" y="29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69" name="Freeform 9">
            <a:extLst>
              <a:ext uri="{FF2B5EF4-FFF2-40B4-BE49-F238E27FC236}">
                <a16:creationId xmlns:a16="http://schemas.microsoft.com/office/drawing/2014/main" id="{AEB1D8E7-C786-42BE-89AF-D8A47FED96A8}"/>
              </a:ext>
            </a:extLst>
          </p:cNvPr>
          <p:cNvSpPr>
            <a:spLocks/>
          </p:cNvSpPr>
          <p:nvPr/>
        </p:nvSpPr>
        <p:spPr bwMode="auto">
          <a:xfrm>
            <a:off x="4892597" y="1548931"/>
            <a:ext cx="1288186" cy="1302402"/>
          </a:xfrm>
          <a:custGeom>
            <a:avLst/>
            <a:gdLst/>
            <a:ahLst/>
            <a:cxnLst>
              <a:cxn ang="0">
                <a:pos x="523" y="381"/>
              </a:cxn>
              <a:cxn ang="0">
                <a:pos x="527" y="421"/>
              </a:cxn>
              <a:cxn ang="0">
                <a:pos x="528" y="471"/>
              </a:cxn>
              <a:cxn ang="0">
                <a:pos x="538" y="525"/>
              </a:cxn>
              <a:cxn ang="0">
                <a:pos x="488" y="560"/>
              </a:cxn>
              <a:cxn ang="0">
                <a:pos x="457" y="485"/>
              </a:cxn>
              <a:cxn ang="0">
                <a:pos x="437" y="408"/>
              </a:cxn>
              <a:cxn ang="0">
                <a:pos x="397" y="393"/>
              </a:cxn>
              <a:cxn ang="0">
                <a:pos x="365" y="450"/>
              </a:cxn>
              <a:cxn ang="0">
                <a:pos x="333" y="457"/>
              </a:cxn>
              <a:cxn ang="0">
                <a:pos x="334" y="439"/>
              </a:cxn>
              <a:cxn ang="0">
                <a:pos x="285" y="423"/>
              </a:cxn>
              <a:cxn ang="0">
                <a:pos x="256" y="424"/>
              </a:cxn>
              <a:cxn ang="0">
                <a:pos x="223" y="442"/>
              </a:cxn>
              <a:cxn ang="0">
                <a:pos x="216" y="408"/>
              </a:cxn>
              <a:cxn ang="0">
                <a:pos x="182" y="404"/>
              </a:cxn>
              <a:cxn ang="0">
                <a:pos x="171" y="440"/>
              </a:cxn>
              <a:cxn ang="0">
                <a:pos x="131" y="441"/>
              </a:cxn>
              <a:cxn ang="0">
                <a:pos x="86" y="439"/>
              </a:cxn>
              <a:cxn ang="0">
                <a:pos x="106" y="383"/>
              </a:cxn>
              <a:cxn ang="0">
                <a:pos x="133" y="345"/>
              </a:cxn>
              <a:cxn ang="0">
                <a:pos x="155" y="339"/>
              </a:cxn>
              <a:cxn ang="0">
                <a:pos x="210" y="342"/>
              </a:cxn>
              <a:cxn ang="0">
                <a:pos x="237" y="275"/>
              </a:cxn>
              <a:cxn ang="0">
                <a:pos x="204" y="250"/>
              </a:cxn>
              <a:cxn ang="0">
                <a:pos x="192" y="212"/>
              </a:cxn>
              <a:cxn ang="0">
                <a:pos x="173" y="195"/>
              </a:cxn>
              <a:cxn ang="0">
                <a:pos x="143" y="167"/>
              </a:cxn>
              <a:cxn ang="0">
                <a:pos x="105" y="106"/>
              </a:cxn>
              <a:cxn ang="0">
                <a:pos x="78" y="91"/>
              </a:cxn>
              <a:cxn ang="0">
                <a:pos x="61" y="128"/>
              </a:cxn>
              <a:cxn ang="0">
                <a:pos x="39" y="117"/>
              </a:cxn>
              <a:cxn ang="0">
                <a:pos x="0" y="89"/>
              </a:cxn>
              <a:cxn ang="0">
                <a:pos x="57" y="72"/>
              </a:cxn>
              <a:cxn ang="0">
                <a:pos x="79" y="42"/>
              </a:cxn>
              <a:cxn ang="0">
                <a:pos x="110" y="41"/>
              </a:cxn>
              <a:cxn ang="0">
                <a:pos x="138" y="59"/>
              </a:cxn>
              <a:cxn ang="0">
                <a:pos x="157" y="86"/>
              </a:cxn>
              <a:cxn ang="0">
                <a:pos x="187" y="76"/>
              </a:cxn>
              <a:cxn ang="0">
                <a:pos x="237" y="81"/>
              </a:cxn>
              <a:cxn ang="0">
                <a:pos x="263" y="66"/>
              </a:cxn>
              <a:cxn ang="0">
                <a:pos x="288" y="67"/>
              </a:cxn>
              <a:cxn ang="0">
                <a:pos x="301" y="46"/>
              </a:cxn>
              <a:cxn ang="0">
                <a:pos x="334" y="31"/>
              </a:cxn>
              <a:cxn ang="0">
                <a:pos x="363" y="9"/>
              </a:cxn>
              <a:cxn ang="0">
                <a:pos x="388" y="10"/>
              </a:cxn>
              <a:cxn ang="0">
                <a:pos x="419" y="11"/>
              </a:cxn>
              <a:cxn ang="0">
                <a:pos x="449" y="37"/>
              </a:cxn>
              <a:cxn ang="0">
                <a:pos x="503" y="62"/>
              </a:cxn>
              <a:cxn ang="0">
                <a:pos x="530" y="54"/>
              </a:cxn>
              <a:cxn ang="0">
                <a:pos x="504" y="112"/>
              </a:cxn>
              <a:cxn ang="0">
                <a:pos x="485" y="190"/>
              </a:cxn>
              <a:cxn ang="0">
                <a:pos x="498" y="232"/>
              </a:cxn>
              <a:cxn ang="0">
                <a:pos x="496" y="285"/>
              </a:cxn>
              <a:cxn ang="0">
                <a:pos x="527" y="349"/>
              </a:cxn>
            </a:cxnLst>
            <a:rect l="0" t="0" r="r" b="b"/>
            <a:pathLst>
              <a:path w="553" h="560">
                <a:moveTo>
                  <a:pt x="552" y="346"/>
                </a:moveTo>
                <a:cubicBezTo>
                  <a:pt x="553" y="349"/>
                  <a:pt x="547" y="354"/>
                  <a:pt x="546" y="357"/>
                </a:cubicBezTo>
                <a:cubicBezTo>
                  <a:pt x="544" y="360"/>
                  <a:pt x="541" y="366"/>
                  <a:pt x="540" y="368"/>
                </a:cubicBezTo>
                <a:cubicBezTo>
                  <a:pt x="538" y="371"/>
                  <a:pt x="534" y="376"/>
                  <a:pt x="531" y="377"/>
                </a:cubicBezTo>
                <a:cubicBezTo>
                  <a:pt x="529" y="379"/>
                  <a:pt x="525" y="381"/>
                  <a:pt x="523" y="381"/>
                </a:cubicBezTo>
                <a:cubicBezTo>
                  <a:pt x="520" y="382"/>
                  <a:pt x="513" y="381"/>
                  <a:pt x="511" y="384"/>
                </a:cubicBezTo>
                <a:cubicBezTo>
                  <a:pt x="510" y="386"/>
                  <a:pt x="516" y="390"/>
                  <a:pt x="517" y="392"/>
                </a:cubicBezTo>
                <a:cubicBezTo>
                  <a:pt x="519" y="395"/>
                  <a:pt x="520" y="400"/>
                  <a:pt x="521" y="403"/>
                </a:cubicBezTo>
                <a:cubicBezTo>
                  <a:pt x="522" y="405"/>
                  <a:pt x="522" y="408"/>
                  <a:pt x="523" y="410"/>
                </a:cubicBezTo>
                <a:cubicBezTo>
                  <a:pt x="524" y="413"/>
                  <a:pt x="526" y="417"/>
                  <a:pt x="527" y="421"/>
                </a:cubicBezTo>
                <a:cubicBezTo>
                  <a:pt x="528" y="424"/>
                  <a:pt x="528" y="431"/>
                  <a:pt x="528" y="431"/>
                </a:cubicBezTo>
                <a:cubicBezTo>
                  <a:pt x="528" y="431"/>
                  <a:pt x="524" y="438"/>
                  <a:pt x="523" y="440"/>
                </a:cubicBezTo>
                <a:cubicBezTo>
                  <a:pt x="522" y="443"/>
                  <a:pt x="519" y="447"/>
                  <a:pt x="519" y="450"/>
                </a:cubicBezTo>
                <a:cubicBezTo>
                  <a:pt x="519" y="454"/>
                  <a:pt x="523" y="459"/>
                  <a:pt x="525" y="463"/>
                </a:cubicBezTo>
                <a:cubicBezTo>
                  <a:pt x="526" y="465"/>
                  <a:pt x="527" y="468"/>
                  <a:pt x="528" y="471"/>
                </a:cubicBezTo>
                <a:cubicBezTo>
                  <a:pt x="529" y="475"/>
                  <a:pt x="529" y="480"/>
                  <a:pt x="529" y="484"/>
                </a:cubicBezTo>
                <a:cubicBezTo>
                  <a:pt x="529" y="488"/>
                  <a:pt x="528" y="493"/>
                  <a:pt x="529" y="498"/>
                </a:cubicBezTo>
                <a:cubicBezTo>
                  <a:pt x="529" y="501"/>
                  <a:pt x="531" y="504"/>
                  <a:pt x="532" y="507"/>
                </a:cubicBezTo>
                <a:cubicBezTo>
                  <a:pt x="533" y="510"/>
                  <a:pt x="533" y="514"/>
                  <a:pt x="534" y="517"/>
                </a:cubicBezTo>
                <a:cubicBezTo>
                  <a:pt x="535" y="520"/>
                  <a:pt x="538" y="523"/>
                  <a:pt x="538" y="525"/>
                </a:cubicBezTo>
                <a:cubicBezTo>
                  <a:pt x="538" y="528"/>
                  <a:pt x="535" y="531"/>
                  <a:pt x="534" y="534"/>
                </a:cubicBezTo>
                <a:cubicBezTo>
                  <a:pt x="533" y="538"/>
                  <a:pt x="532" y="549"/>
                  <a:pt x="532" y="549"/>
                </a:cubicBezTo>
                <a:cubicBezTo>
                  <a:pt x="532" y="549"/>
                  <a:pt x="519" y="553"/>
                  <a:pt x="515" y="554"/>
                </a:cubicBezTo>
                <a:cubicBezTo>
                  <a:pt x="510" y="555"/>
                  <a:pt x="500" y="558"/>
                  <a:pt x="496" y="558"/>
                </a:cubicBezTo>
                <a:cubicBezTo>
                  <a:pt x="494" y="559"/>
                  <a:pt x="489" y="560"/>
                  <a:pt x="488" y="560"/>
                </a:cubicBezTo>
                <a:cubicBezTo>
                  <a:pt x="485" y="559"/>
                  <a:pt x="483" y="553"/>
                  <a:pt x="482" y="551"/>
                </a:cubicBezTo>
                <a:cubicBezTo>
                  <a:pt x="480" y="547"/>
                  <a:pt x="477" y="540"/>
                  <a:pt x="475" y="536"/>
                </a:cubicBezTo>
                <a:cubicBezTo>
                  <a:pt x="473" y="532"/>
                  <a:pt x="469" y="525"/>
                  <a:pt x="468" y="521"/>
                </a:cubicBezTo>
                <a:cubicBezTo>
                  <a:pt x="466" y="516"/>
                  <a:pt x="462" y="506"/>
                  <a:pt x="460" y="501"/>
                </a:cubicBezTo>
                <a:cubicBezTo>
                  <a:pt x="459" y="497"/>
                  <a:pt x="458" y="489"/>
                  <a:pt x="457" y="485"/>
                </a:cubicBezTo>
                <a:cubicBezTo>
                  <a:pt x="456" y="480"/>
                  <a:pt x="453" y="471"/>
                  <a:pt x="451" y="467"/>
                </a:cubicBezTo>
                <a:cubicBezTo>
                  <a:pt x="449" y="461"/>
                  <a:pt x="445" y="449"/>
                  <a:pt x="444" y="443"/>
                </a:cubicBezTo>
                <a:cubicBezTo>
                  <a:pt x="443" y="439"/>
                  <a:pt x="441" y="431"/>
                  <a:pt x="440" y="426"/>
                </a:cubicBezTo>
                <a:cubicBezTo>
                  <a:pt x="440" y="424"/>
                  <a:pt x="440" y="418"/>
                  <a:pt x="440" y="415"/>
                </a:cubicBezTo>
                <a:cubicBezTo>
                  <a:pt x="439" y="413"/>
                  <a:pt x="438" y="409"/>
                  <a:pt x="437" y="408"/>
                </a:cubicBezTo>
                <a:cubicBezTo>
                  <a:pt x="437" y="407"/>
                  <a:pt x="436" y="406"/>
                  <a:pt x="435" y="406"/>
                </a:cubicBezTo>
                <a:cubicBezTo>
                  <a:pt x="431" y="404"/>
                  <a:pt x="423" y="404"/>
                  <a:pt x="420" y="402"/>
                </a:cubicBezTo>
                <a:cubicBezTo>
                  <a:pt x="419" y="401"/>
                  <a:pt x="418" y="397"/>
                  <a:pt x="417" y="396"/>
                </a:cubicBezTo>
                <a:cubicBezTo>
                  <a:pt x="414" y="394"/>
                  <a:pt x="408" y="393"/>
                  <a:pt x="405" y="393"/>
                </a:cubicBezTo>
                <a:cubicBezTo>
                  <a:pt x="403" y="393"/>
                  <a:pt x="399" y="392"/>
                  <a:pt x="397" y="393"/>
                </a:cubicBezTo>
                <a:cubicBezTo>
                  <a:pt x="391" y="396"/>
                  <a:pt x="386" y="410"/>
                  <a:pt x="381" y="414"/>
                </a:cubicBezTo>
                <a:cubicBezTo>
                  <a:pt x="379" y="415"/>
                  <a:pt x="374" y="417"/>
                  <a:pt x="372" y="419"/>
                </a:cubicBezTo>
                <a:cubicBezTo>
                  <a:pt x="371" y="421"/>
                  <a:pt x="369" y="426"/>
                  <a:pt x="369" y="428"/>
                </a:cubicBezTo>
                <a:cubicBezTo>
                  <a:pt x="368" y="431"/>
                  <a:pt x="367" y="438"/>
                  <a:pt x="366" y="442"/>
                </a:cubicBezTo>
                <a:cubicBezTo>
                  <a:pt x="366" y="444"/>
                  <a:pt x="365" y="448"/>
                  <a:pt x="365" y="450"/>
                </a:cubicBezTo>
                <a:cubicBezTo>
                  <a:pt x="364" y="452"/>
                  <a:pt x="362" y="456"/>
                  <a:pt x="361" y="458"/>
                </a:cubicBezTo>
                <a:cubicBezTo>
                  <a:pt x="360" y="460"/>
                  <a:pt x="356" y="463"/>
                  <a:pt x="354" y="464"/>
                </a:cubicBezTo>
                <a:cubicBezTo>
                  <a:pt x="353" y="464"/>
                  <a:pt x="349" y="465"/>
                  <a:pt x="347" y="465"/>
                </a:cubicBezTo>
                <a:cubicBezTo>
                  <a:pt x="345" y="465"/>
                  <a:pt x="341" y="463"/>
                  <a:pt x="339" y="462"/>
                </a:cubicBezTo>
                <a:cubicBezTo>
                  <a:pt x="338" y="461"/>
                  <a:pt x="334" y="459"/>
                  <a:pt x="333" y="457"/>
                </a:cubicBezTo>
                <a:cubicBezTo>
                  <a:pt x="333" y="456"/>
                  <a:pt x="332" y="454"/>
                  <a:pt x="332" y="452"/>
                </a:cubicBezTo>
                <a:cubicBezTo>
                  <a:pt x="332" y="451"/>
                  <a:pt x="332" y="448"/>
                  <a:pt x="332" y="447"/>
                </a:cubicBezTo>
                <a:cubicBezTo>
                  <a:pt x="334" y="445"/>
                  <a:pt x="340" y="445"/>
                  <a:pt x="341" y="443"/>
                </a:cubicBezTo>
                <a:cubicBezTo>
                  <a:pt x="342" y="442"/>
                  <a:pt x="341" y="438"/>
                  <a:pt x="340" y="438"/>
                </a:cubicBezTo>
                <a:cubicBezTo>
                  <a:pt x="339" y="437"/>
                  <a:pt x="335" y="439"/>
                  <a:pt x="334" y="439"/>
                </a:cubicBezTo>
                <a:cubicBezTo>
                  <a:pt x="330" y="440"/>
                  <a:pt x="321" y="441"/>
                  <a:pt x="316" y="441"/>
                </a:cubicBezTo>
                <a:cubicBezTo>
                  <a:pt x="312" y="442"/>
                  <a:pt x="302" y="443"/>
                  <a:pt x="298" y="443"/>
                </a:cubicBezTo>
                <a:cubicBezTo>
                  <a:pt x="295" y="443"/>
                  <a:pt x="290" y="443"/>
                  <a:pt x="288" y="441"/>
                </a:cubicBezTo>
                <a:cubicBezTo>
                  <a:pt x="287" y="439"/>
                  <a:pt x="289" y="433"/>
                  <a:pt x="288" y="431"/>
                </a:cubicBezTo>
                <a:cubicBezTo>
                  <a:pt x="288" y="429"/>
                  <a:pt x="286" y="425"/>
                  <a:pt x="285" y="423"/>
                </a:cubicBezTo>
                <a:cubicBezTo>
                  <a:pt x="285" y="422"/>
                  <a:pt x="284" y="421"/>
                  <a:pt x="284" y="421"/>
                </a:cubicBezTo>
                <a:cubicBezTo>
                  <a:pt x="283" y="420"/>
                  <a:pt x="279" y="420"/>
                  <a:pt x="278" y="420"/>
                </a:cubicBezTo>
                <a:cubicBezTo>
                  <a:pt x="276" y="419"/>
                  <a:pt x="271" y="418"/>
                  <a:pt x="269" y="418"/>
                </a:cubicBezTo>
                <a:cubicBezTo>
                  <a:pt x="267" y="418"/>
                  <a:pt x="262" y="420"/>
                  <a:pt x="260" y="421"/>
                </a:cubicBezTo>
                <a:cubicBezTo>
                  <a:pt x="259" y="421"/>
                  <a:pt x="257" y="423"/>
                  <a:pt x="256" y="424"/>
                </a:cubicBezTo>
                <a:cubicBezTo>
                  <a:pt x="255" y="425"/>
                  <a:pt x="255" y="430"/>
                  <a:pt x="254" y="431"/>
                </a:cubicBezTo>
                <a:cubicBezTo>
                  <a:pt x="253" y="434"/>
                  <a:pt x="253" y="438"/>
                  <a:pt x="251" y="440"/>
                </a:cubicBezTo>
                <a:cubicBezTo>
                  <a:pt x="250" y="441"/>
                  <a:pt x="244" y="442"/>
                  <a:pt x="242" y="442"/>
                </a:cubicBezTo>
                <a:cubicBezTo>
                  <a:pt x="240" y="443"/>
                  <a:pt x="235" y="443"/>
                  <a:pt x="233" y="443"/>
                </a:cubicBezTo>
                <a:cubicBezTo>
                  <a:pt x="231" y="443"/>
                  <a:pt x="226" y="442"/>
                  <a:pt x="223" y="442"/>
                </a:cubicBezTo>
                <a:cubicBezTo>
                  <a:pt x="222" y="442"/>
                  <a:pt x="218" y="444"/>
                  <a:pt x="217" y="442"/>
                </a:cubicBezTo>
                <a:cubicBezTo>
                  <a:pt x="216" y="441"/>
                  <a:pt x="217" y="439"/>
                  <a:pt x="217" y="438"/>
                </a:cubicBezTo>
                <a:cubicBezTo>
                  <a:pt x="218" y="435"/>
                  <a:pt x="218" y="428"/>
                  <a:pt x="218" y="425"/>
                </a:cubicBezTo>
                <a:cubicBezTo>
                  <a:pt x="218" y="423"/>
                  <a:pt x="219" y="418"/>
                  <a:pt x="218" y="415"/>
                </a:cubicBezTo>
                <a:cubicBezTo>
                  <a:pt x="218" y="413"/>
                  <a:pt x="217" y="410"/>
                  <a:pt x="216" y="408"/>
                </a:cubicBezTo>
                <a:cubicBezTo>
                  <a:pt x="215" y="406"/>
                  <a:pt x="213" y="399"/>
                  <a:pt x="210" y="398"/>
                </a:cubicBezTo>
                <a:cubicBezTo>
                  <a:pt x="209" y="398"/>
                  <a:pt x="206" y="400"/>
                  <a:pt x="204" y="401"/>
                </a:cubicBezTo>
                <a:cubicBezTo>
                  <a:pt x="202" y="401"/>
                  <a:pt x="197" y="403"/>
                  <a:pt x="194" y="404"/>
                </a:cubicBezTo>
                <a:cubicBezTo>
                  <a:pt x="193" y="404"/>
                  <a:pt x="190" y="404"/>
                  <a:pt x="189" y="404"/>
                </a:cubicBezTo>
                <a:cubicBezTo>
                  <a:pt x="187" y="404"/>
                  <a:pt x="184" y="404"/>
                  <a:pt x="182" y="404"/>
                </a:cubicBezTo>
                <a:cubicBezTo>
                  <a:pt x="181" y="403"/>
                  <a:pt x="179" y="400"/>
                  <a:pt x="178" y="399"/>
                </a:cubicBezTo>
                <a:cubicBezTo>
                  <a:pt x="177" y="399"/>
                  <a:pt x="174" y="398"/>
                  <a:pt x="173" y="399"/>
                </a:cubicBezTo>
                <a:cubicBezTo>
                  <a:pt x="172" y="400"/>
                  <a:pt x="173" y="404"/>
                  <a:pt x="173" y="406"/>
                </a:cubicBezTo>
                <a:cubicBezTo>
                  <a:pt x="172" y="414"/>
                  <a:pt x="174" y="429"/>
                  <a:pt x="173" y="437"/>
                </a:cubicBezTo>
                <a:cubicBezTo>
                  <a:pt x="172" y="438"/>
                  <a:pt x="171" y="439"/>
                  <a:pt x="171" y="440"/>
                </a:cubicBezTo>
                <a:cubicBezTo>
                  <a:pt x="170" y="441"/>
                  <a:pt x="168" y="443"/>
                  <a:pt x="168" y="444"/>
                </a:cubicBezTo>
                <a:cubicBezTo>
                  <a:pt x="167" y="445"/>
                  <a:pt x="164" y="446"/>
                  <a:pt x="163" y="447"/>
                </a:cubicBezTo>
                <a:cubicBezTo>
                  <a:pt x="160" y="447"/>
                  <a:pt x="152" y="447"/>
                  <a:pt x="149" y="446"/>
                </a:cubicBezTo>
                <a:cubicBezTo>
                  <a:pt x="147" y="445"/>
                  <a:pt x="144" y="443"/>
                  <a:pt x="142" y="443"/>
                </a:cubicBezTo>
                <a:cubicBezTo>
                  <a:pt x="140" y="442"/>
                  <a:pt x="134" y="441"/>
                  <a:pt x="131" y="441"/>
                </a:cubicBezTo>
                <a:cubicBezTo>
                  <a:pt x="127" y="441"/>
                  <a:pt x="120" y="442"/>
                  <a:pt x="116" y="443"/>
                </a:cubicBezTo>
                <a:cubicBezTo>
                  <a:pt x="114" y="443"/>
                  <a:pt x="111" y="444"/>
                  <a:pt x="109" y="445"/>
                </a:cubicBezTo>
                <a:cubicBezTo>
                  <a:pt x="107" y="446"/>
                  <a:pt x="104" y="449"/>
                  <a:pt x="102" y="450"/>
                </a:cubicBezTo>
                <a:cubicBezTo>
                  <a:pt x="99" y="451"/>
                  <a:pt x="90" y="453"/>
                  <a:pt x="87" y="451"/>
                </a:cubicBezTo>
                <a:cubicBezTo>
                  <a:pt x="85" y="449"/>
                  <a:pt x="86" y="442"/>
                  <a:pt x="86" y="439"/>
                </a:cubicBezTo>
                <a:cubicBezTo>
                  <a:pt x="85" y="434"/>
                  <a:pt x="85" y="424"/>
                  <a:pt x="86" y="420"/>
                </a:cubicBezTo>
                <a:cubicBezTo>
                  <a:pt x="86" y="417"/>
                  <a:pt x="87" y="411"/>
                  <a:pt x="88" y="408"/>
                </a:cubicBezTo>
                <a:cubicBezTo>
                  <a:pt x="89" y="407"/>
                  <a:pt x="89" y="405"/>
                  <a:pt x="90" y="404"/>
                </a:cubicBezTo>
                <a:cubicBezTo>
                  <a:pt x="92" y="402"/>
                  <a:pt x="95" y="399"/>
                  <a:pt x="97" y="397"/>
                </a:cubicBezTo>
                <a:cubicBezTo>
                  <a:pt x="100" y="393"/>
                  <a:pt x="103" y="387"/>
                  <a:pt x="106" y="383"/>
                </a:cubicBezTo>
                <a:cubicBezTo>
                  <a:pt x="107" y="381"/>
                  <a:pt x="108" y="377"/>
                  <a:pt x="110" y="375"/>
                </a:cubicBezTo>
                <a:cubicBezTo>
                  <a:pt x="112" y="372"/>
                  <a:pt x="116" y="370"/>
                  <a:pt x="117" y="367"/>
                </a:cubicBezTo>
                <a:cubicBezTo>
                  <a:pt x="118" y="366"/>
                  <a:pt x="119" y="363"/>
                  <a:pt x="120" y="361"/>
                </a:cubicBezTo>
                <a:cubicBezTo>
                  <a:pt x="122" y="359"/>
                  <a:pt x="126" y="357"/>
                  <a:pt x="128" y="354"/>
                </a:cubicBezTo>
                <a:cubicBezTo>
                  <a:pt x="130" y="352"/>
                  <a:pt x="133" y="348"/>
                  <a:pt x="133" y="345"/>
                </a:cubicBezTo>
                <a:cubicBezTo>
                  <a:pt x="134" y="342"/>
                  <a:pt x="130" y="337"/>
                  <a:pt x="130" y="333"/>
                </a:cubicBezTo>
                <a:cubicBezTo>
                  <a:pt x="131" y="331"/>
                  <a:pt x="131" y="327"/>
                  <a:pt x="133" y="326"/>
                </a:cubicBezTo>
                <a:cubicBezTo>
                  <a:pt x="135" y="325"/>
                  <a:pt x="138" y="329"/>
                  <a:pt x="140" y="331"/>
                </a:cubicBezTo>
                <a:cubicBezTo>
                  <a:pt x="142" y="332"/>
                  <a:pt x="145" y="335"/>
                  <a:pt x="147" y="336"/>
                </a:cubicBezTo>
                <a:cubicBezTo>
                  <a:pt x="149" y="337"/>
                  <a:pt x="153" y="339"/>
                  <a:pt x="155" y="339"/>
                </a:cubicBezTo>
                <a:cubicBezTo>
                  <a:pt x="158" y="340"/>
                  <a:pt x="163" y="341"/>
                  <a:pt x="166" y="342"/>
                </a:cubicBezTo>
                <a:cubicBezTo>
                  <a:pt x="171" y="342"/>
                  <a:pt x="181" y="343"/>
                  <a:pt x="186" y="343"/>
                </a:cubicBezTo>
                <a:cubicBezTo>
                  <a:pt x="189" y="344"/>
                  <a:pt x="196" y="344"/>
                  <a:pt x="199" y="344"/>
                </a:cubicBezTo>
                <a:cubicBezTo>
                  <a:pt x="201" y="344"/>
                  <a:pt x="204" y="344"/>
                  <a:pt x="205" y="343"/>
                </a:cubicBezTo>
                <a:cubicBezTo>
                  <a:pt x="206" y="343"/>
                  <a:pt x="209" y="342"/>
                  <a:pt x="210" y="342"/>
                </a:cubicBezTo>
                <a:cubicBezTo>
                  <a:pt x="211" y="340"/>
                  <a:pt x="213" y="337"/>
                  <a:pt x="214" y="335"/>
                </a:cubicBezTo>
                <a:cubicBezTo>
                  <a:pt x="215" y="333"/>
                  <a:pt x="216" y="326"/>
                  <a:pt x="217" y="323"/>
                </a:cubicBezTo>
                <a:cubicBezTo>
                  <a:pt x="219" y="318"/>
                  <a:pt x="222" y="309"/>
                  <a:pt x="224" y="304"/>
                </a:cubicBezTo>
                <a:cubicBezTo>
                  <a:pt x="226" y="301"/>
                  <a:pt x="229" y="294"/>
                  <a:pt x="231" y="291"/>
                </a:cubicBezTo>
                <a:cubicBezTo>
                  <a:pt x="232" y="287"/>
                  <a:pt x="237" y="279"/>
                  <a:pt x="237" y="275"/>
                </a:cubicBezTo>
                <a:cubicBezTo>
                  <a:pt x="238" y="273"/>
                  <a:pt x="237" y="269"/>
                  <a:pt x="236" y="267"/>
                </a:cubicBezTo>
                <a:cubicBezTo>
                  <a:pt x="234" y="265"/>
                  <a:pt x="229" y="260"/>
                  <a:pt x="226" y="258"/>
                </a:cubicBezTo>
                <a:cubicBezTo>
                  <a:pt x="224" y="257"/>
                  <a:pt x="220" y="257"/>
                  <a:pt x="218" y="257"/>
                </a:cubicBezTo>
                <a:cubicBezTo>
                  <a:pt x="216" y="256"/>
                  <a:pt x="213" y="255"/>
                  <a:pt x="212" y="254"/>
                </a:cubicBezTo>
                <a:cubicBezTo>
                  <a:pt x="210" y="253"/>
                  <a:pt x="206" y="251"/>
                  <a:pt x="204" y="250"/>
                </a:cubicBezTo>
                <a:cubicBezTo>
                  <a:pt x="202" y="248"/>
                  <a:pt x="196" y="245"/>
                  <a:pt x="193" y="244"/>
                </a:cubicBezTo>
                <a:cubicBezTo>
                  <a:pt x="191" y="242"/>
                  <a:pt x="186" y="239"/>
                  <a:pt x="186" y="237"/>
                </a:cubicBezTo>
                <a:cubicBezTo>
                  <a:pt x="187" y="235"/>
                  <a:pt x="194" y="234"/>
                  <a:pt x="195" y="232"/>
                </a:cubicBezTo>
                <a:cubicBezTo>
                  <a:pt x="196" y="230"/>
                  <a:pt x="195" y="225"/>
                  <a:pt x="195" y="223"/>
                </a:cubicBezTo>
                <a:cubicBezTo>
                  <a:pt x="194" y="220"/>
                  <a:pt x="194" y="214"/>
                  <a:pt x="192" y="212"/>
                </a:cubicBezTo>
                <a:cubicBezTo>
                  <a:pt x="191" y="211"/>
                  <a:pt x="188" y="212"/>
                  <a:pt x="186" y="211"/>
                </a:cubicBezTo>
                <a:cubicBezTo>
                  <a:pt x="185" y="209"/>
                  <a:pt x="184" y="205"/>
                  <a:pt x="184" y="203"/>
                </a:cubicBezTo>
                <a:cubicBezTo>
                  <a:pt x="184" y="201"/>
                  <a:pt x="185" y="198"/>
                  <a:pt x="184" y="196"/>
                </a:cubicBezTo>
                <a:cubicBezTo>
                  <a:pt x="182" y="195"/>
                  <a:pt x="178" y="196"/>
                  <a:pt x="176" y="196"/>
                </a:cubicBezTo>
                <a:cubicBezTo>
                  <a:pt x="175" y="196"/>
                  <a:pt x="173" y="195"/>
                  <a:pt x="173" y="195"/>
                </a:cubicBezTo>
                <a:cubicBezTo>
                  <a:pt x="173" y="195"/>
                  <a:pt x="165" y="191"/>
                  <a:pt x="163" y="189"/>
                </a:cubicBezTo>
                <a:cubicBezTo>
                  <a:pt x="161" y="186"/>
                  <a:pt x="161" y="180"/>
                  <a:pt x="161" y="176"/>
                </a:cubicBezTo>
                <a:cubicBezTo>
                  <a:pt x="161" y="174"/>
                  <a:pt x="163" y="170"/>
                  <a:pt x="162" y="168"/>
                </a:cubicBezTo>
                <a:cubicBezTo>
                  <a:pt x="160" y="166"/>
                  <a:pt x="154" y="167"/>
                  <a:pt x="152" y="167"/>
                </a:cubicBezTo>
                <a:cubicBezTo>
                  <a:pt x="150" y="167"/>
                  <a:pt x="145" y="167"/>
                  <a:pt x="143" y="167"/>
                </a:cubicBezTo>
                <a:cubicBezTo>
                  <a:pt x="141" y="166"/>
                  <a:pt x="138" y="164"/>
                  <a:pt x="137" y="163"/>
                </a:cubicBezTo>
                <a:cubicBezTo>
                  <a:pt x="134" y="161"/>
                  <a:pt x="130" y="155"/>
                  <a:pt x="128" y="152"/>
                </a:cubicBezTo>
                <a:cubicBezTo>
                  <a:pt x="127" y="148"/>
                  <a:pt x="126" y="141"/>
                  <a:pt x="124" y="137"/>
                </a:cubicBezTo>
                <a:cubicBezTo>
                  <a:pt x="122" y="132"/>
                  <a:pt x="117" y="123"/>
                  <a:pt x="114" y="118"/>
                </a:cubicBezTo>
                <a:cubicBezTo>
                  <a:pt x="112" y="115"/>
                  <a:pt x="107" y="109"/>
                  <a:pt x="105" y="106"/>
                </a:cubicBezTo>
                <a:cubicBezTo>
                  <a:pt x="103" y="104"/>
                  <a:pt x="99" y="99"/>
                  <a:pt x="97" y="97"/>
                </a:cubicBezTo>
                <a:cubicBezTo>
                  <a:pt x="96" y="96"/>
                  <a:pt x="95" y="94"/>
                  <a:pt x="94" y="93"/>
                </a:cubicBezTo>
                <a:cubicBezTo>
                  <a:pt x="93" y="91"/>
                  <a:pt x="90" y="89"/>
                  <a:pt x="88" y="89"/>
                </a:cubicBezTo>
                <a:cubicBezTo>
                  <a:pt x="87" y="88"/>
                  <a:pt x="84" y="88"/>
                  <a:pt x="83" y="88"/>
                </a:cubicBezTo>
                <a:cubicBezTo>
                  <a:pt x="81" y="89"/>
                  <a:pt x="79" y="90"/>
                  <a:pt x="78" y="91"/>
                </a:cubicBezTo>
                <a:cubicBezTo>
                  <a:pt x="77" y="93"/>
                  <a:pt x="75" y="95"/>
                  <a:pt x="75" y="97"/>
                </a:cubicBezTo>
                <a:cubicBezTo>
                  <a:pt x="74" y="99"/>
                  <a:pt x="74" y="103"/>
                  <a:pt x="73" y="105"/>
                </a:cubicBezTo>
                <a:cubicBezTo>
                  <a:pt x="73" y="107"/>
                  <a:pt x="72" y="110"/>
                  <a:pt x="71" y="112"/>
                </a:cubicBezTo>
                <a:cubicBezTo>
                  <a:pt x="70" y="114"/>
                  <a:pt x="70" y="119"/>
                  <a:pt x="68" y="120"/>
                </a:cubicBezTo>
                <a:cubicBezTo>
                  <a:pt x="67" y="123"/>
                  <a:pt x="63" y="126"/>
                  <a:pt x="61" y="128"/>
                </a:cubicBezTo>
                <a:cubicBezTo>
                  <a:pt x="59" y="129"/>
                  <a:pt x="55" y="133"/>
                  <a:pt x="53" y="134"/>
                </a:cubicBezTo>
                <a:cubicBezTo>
                  <a:pt x="50" y="135"/>
                  <a:pt x="43" y="136"/>
                  <a:pt x="41" y="134"/>
                </a:cubicBezTo>
                <a:cubicBezTo>
                  <a:pt x="39" y="133"/>
                  <a:pt x="40" y="128"/>
                  <a:pt x="40" y="126"/>
                </a:cubicBezTo>
                <a:cubicBezTo>
                  <a:pt x="40" y="125"/>
                  <a:pt x="41" y="122"/>
                  <a:pt x="41" y="121"/>
                </a:cubicBezTo>
                <a:cubicBezTo>
                  <a:pt x="41" y="120"/>
                  <a:pt x="40" y="117"/>
                  <a:pt x="39" y="117"/>
                </a:cubicBezTo>
                <a:cubicBezTo>
                  <a:pt x="38" y="116"/>
                  <a:pt x="35" y="115"/>
                  <a:pt x="33" y="114"/>
                </a:cubicBezTo>
                <a:cubicBezTo>
                  <a:pt x="30" y="112"/>
                  <a:pt x="25" y="106"/>
                  <a:pt x="22" y="104"/>
                </a:cubicBezTo>
                <a:cubicBezTo>
                  <a:pt x="20" y="102"/>
                  <a:pt x="14" y="100"/>
                  <a:pt x="12" y="99"/>
                </a:cubicBezTo>
                <a:cubicBezTo>
                  <a:pt x="9" y="98"/>
                  <a:pt x="3" y="97"/>
                  <a:pt x="2" y="95"/>
                </a:cubicBezTo>
                <a:cubicBezTo>
                  <a:pt x="1" y="94"/>
                  <a:pt x="0" y="89"/>
                  <a:pt x="0" y="89"/>
                </a:cubicBezTo>
                <a:cubicBezTo>
                  <a:pt x="0" y="89"/>
                  <a:pt x="7" y="88"/>
                  <a:pt x="10" y="87"/>
                </a:cubicBezTo>
                <a:cubicBezTo>
                  <a:pt x="14" y="87"/>
                  <a:pt x="19" y="86"/>
                  <a:pt x="23" y="84"/>
                </a:cubicBezTo>
                <a:cubicBezTo>
                  <a:pt x="26" y="83"/>
                  <a:pt x="30" y="81"/>
                  <a:pt x="33" y="80"/>
                </a:cubicBezTo>
                <a:cubicBezTo>
                  <a:pt x="37" y="79"/>
                  <a:pt x="43" y="78"/>
                  <a:pt x="47" y="76"/>
                </a:cubicBezTo>
                <a:cubicBezTo>
                  <a:pt x="50" y="75"/>
                  <a:pt x="54" y="74"/>
                  <a:pt x="57" y="72"/>
                </a:cubicBezTo>
                <a:cubicBezTo>
                  <a:pt x="59" y="69"/>
                  <a:pt x="63" y="66"/>
                  <a:pt x="64" y="63"/>
                </a:cubicBezTo>
                <a:cubicBezTo>
                  <a:pt x="66" y="60"/>
                  <a:pt x="67" y="55"/>
                  <a:pt x="68" y="52"/>
                </a:cubicBezTo>
                <a:cubicBezTo>
                  <a:pt x="69" y="50"/>
                  <a:pt x="70" y="47"/>
                  <a:pt x="71" y="45"/>
                </a:cubicBezTo>
                <a:cubicBezTo>
                  <a:pt x="72" y="44"/>
                  <a:pt x="73" y="42"/>
                  <a:pt x="74" y="42"/>
                </a:cubicBezTo>
                <a:cubicBezTo>
                  <a:pt x="76" y="41"/>
                  <a:pt x="78" y="42"/>
                  <a:pt x="79" y="42"/>
                </a:cubicBezTo>
                <a:cubicBezTo>
                  <a:pt x="82" y="43"/>
                  <a:pt x="85" y="45"/>
                  <a:pt x="87" y="46"/>
                </a:cubicBezTo>
                <a:cubicBezTo>
                  <a:pt x="89" y="47"/>
                  <a:pt x="92" y="47"/>
                  <a:pt x="94" y="47"/>
                </a:cubicBezTo>
                <a:cubicBezTo>
                  <a:pt x="96" y="47"/>
                  <a:pt x="98" y="46"/>
                  <a:pt x="100" y="46"/>
                </a:cubicBezTo>
                <a:cubicBezTo>
                  <a:pt x="101" y="45"/>
                  <a:pt x="103" y="45"/>
                  <a:pt x="105" y="44"/>
                </a:cubicBezTo>
                <a:cubicBezTo>
                  <a:pt x="106" y="43"/>
                  <a:pt x="108" y="42"/>
                  <a:pt x="110" y="41"/>
                </a:cubicBezTo>
                <a:cubicBezTo>
                  <a:pt x="112" y="40"/>
                  <a:pt x="116" y="40"/>
                  <a:pt x="119" y="40"/>
                </a:cubicBezTo>
                <a:cubicBezTo>
                  <a:pt x="120" y="40"/>
                  <a:pt x="123" y="40"/>
                  <a:pt x="125" y="41"/>
                </a:cubicBezTo>
                <a:cubicBezTo>
                  <a:pt x="127" y="42"/>
                  <a:pt x="130" y="43"/>
                  <a:pt x="132" y="45"/>
                </a:cubicBezTo>
                <a:cubicBezTo>
                  <a:pt x="133" y="47"/>
                  <a:pt x="134" y="50"/>
                  <a:pt x="135" y="52"/>
                </a:cubicBezTo>
                <a:cubicBezTo>
                  <a:pt x="136" y="54"/>
                  <a:pt x="138" y="57"/>
                  <a:pt x="138" y="59"/>
                </a:cubicBezTo>
                <a:cubicBezTo>
                  <a:pt x="139" y="60"/>
                  <a:pt x="140" y="62"/>
                  <a:pt x="140" y="64"/>
                </a:cubicBezTo>
                <a:cubicBezTo>
                  <a:pt x="141" y="66"/>
                  <a:pt x="141" y="69"/>
                  <a:pt x="141" y="71"/>
                </a:cubicBezTo>
                <a:cubicBezTo>
                  <a:pt x="142" y="73"/>
                  <a:pt x="142" y="76"/>
                  <a:pt x="143" y="77"/>
                </a:cubicBezTo>
                <a:cubicBezTo>
                  <a:pt x="144" y="79"/>
                  <a:pt x="146" y="81"/>
                  <a:pt x="147" y="82"/>
                </a:cubicBezTo>
                <a:cubicBezTo>
                  <a:pt x="150" y="84"/>
                  <a:pt x="155" y="84"/>
                  <a:pt x="157" y="86"/>
                </a:cubicBezTo>
                <a:cubicBezTo>
                  <a:pt x="158" y="87"/>
                  <a:pt x="159" y="90"/>
                  <a:pt x="160" y="90"/>
                </a:cubicBezTo>
                <a:cubicBezTo>
                  <a:pt x="163" y="91"/>
                  <a:pt x="167" y="90"/>
                  <a:pt x="169" y="88"/>
                </a:cubicBezTo>
                <a:cubicBezTo>
                  <a:pt x="171" y="87"/>
                  <a:pt x="172" y="84"/>
                  <a:pt x="173" y="82"/>
                </a:cubicBezTo>
                <a:cubicBezTo>
                  <a:pt x="174" y="80"/>
                  <a:pt x="176" y="77"/>
                  <a:pt x="178" y="76"/>
                </a:cubicBezTo>
                <a:cubicBezTo>
                  <a:pt x="180" y="74"/>
                  <a:pt x="184" y="75"/>
                  <a:pt x="187" y="76"/>
                </a:cubicBezTo>
                <a:cubicBezTo>
                  <a:pt x="190" y="76"/>
                  <a:pt x="195" y="76"/>
                  <a:pt x="199" y="76"/>
                </a:cubicBezTo>
                <a:cubicBezTo>
                  <a:pt x="202" y="77"/>
                  <a:pt x="207" y="77"/>
                  <a:pt x="210" y="77"/>
                </a:cubicBezTo>
                <a:cubicBezTo>
                  <a:pt x="212" y="78"/>
                  <a:pt x="214" y="80"/>
                  <a:pt x="216" y="80"/>
                </a:cubicBezTo>
                <a:cubicBezTo>
                  <a:pt x="219" y="81"/>
                  <a:pt x="222" y="81"/>
                  <a:pt x="224" y="81"/>
                </a:cubicBezTo>
                <a:cubicBezTo>
                  <a:pt x="228" y="82"/>
                  <a:pt x="233" y="82"/>
                  <a:pt x="237" y="81"/>
                </a:cubicBezTo>
                <a:cubicBezTo>
                  <a:pt x="239" y="81"/>
                  <a:pt x="243" y="81"/>
                  <a:pt x="245" y="79"/>
                </a:cubicBezTo>
                <a:cubicBezTo>
                  <a:pt x="247" y="79"/>
                  <a:pt x="248" y="77"/>
                  <a:pt x="250" y="76"/>
                </a:cubicBezTo>
                <a:cubicBezTo>
                  <a:pt x="251" y="74"/>
                  <a:pt x="253" y="73"/>
                  <a:pt x="255" y="72"/>
                </a:cubicBezTo>
                <a:cubicBezTo>
                  <a:pt x="256" y="70"/>
                  <a:pt x="257" y="68"/>
                  <a:pt x="259" y="67"/>
                </a:cubicBezTo>
                <a:cubicBezTo>
                  <a:pt x="260" y="66"/>
                  <a:pt x="261" y="65"/>
                  <a:pt x="263" y="66"/>
                </a:cubicBezTo>
                <a:cubicBezTo>
                  <a:pt x="264" y="66"/>
                  <a:pt x="266" y="68"/>
                  <a:pt x="268" y="69"/>
                </a:cubicBezTo>
                <a:cubicBezTo>
                  <a:pt x="269" y="69"/>
                  <a:pt x="270" y="71"/>
                  <a:pt x="272" y="72"/>
                </a:cubicBezTo>
                <a:cubicBezTo>
                  <a:pt x="274" y="72"/>
                  <a:pt x="278" y="72"/>
                  <a:pt x="281" y="72"/>
                </a:cubicBezTo>
                <a:cubicBezTo>
                  <a:pt x="283" y="72"/>
                  <a:pt x="284" y="72"/>
                  <a:pt x="285" y="72"/>
                </a:cubicBezTo>
                <a:cubicBezTo>
                  <a:pt x="287" y="71"/>
                  <a:pt x="287" y="68"/>
                  <a:pt x="288" y="67"/>
                </a:cubicBezTo>
                <a:cubicBezTo>
                  <a:pt x="289" y="65"/>
                  <a:pt x="291" y="63"/>
                  <a:pt x="291" y="61"/>
                </a:cubicBezTo>
                <a:cubicBezTo>
                  <a:pt x="292" y="59"/>
                  <a:pt x="291" y="56"/>
                  <a:pt x="291" y="54"/>
                </a:cubicBezTo>
                <a:cubicBezTo>
                  <a:pt x="291" y="53"/>
                  <a:pt x="291" y="52"/>
                  <a:pt x="291" y="52"/>
                </a:cubicBezTo>
                <a:cubicBezTo>
                  <a:pt x="292" y="50"/>
                  <a:pt x="294" y="47"/>
                  <a:pt x="296" y="46"/>
                </a:cubicBezTo>
                <a:cubicBezTo>
                  <a:pt x="298" y="45"/>
                  <a:pt x="300" y="46"/>
                  <a:pt x="301" y="46"/>
                </a:cubicBezTo>
                <a:cubicBezTo>
                  <a:pt x="304" y="46"/>
                  <a:pt x="307" y="45"/>
                  <a:pt x="309" y="44"/>
                </a:cubicBezTo>
                <a:cubicBezTo>
                  <a:pt x="310" y="44"/>
                  <a:pt x="310" y="43"/>
                  <a:pt x="311" y="43"/>
                </a:cubicBezTo>
                <a:cubicBezTo>
                  <a:pt x="314" y="41"/>
                  <a:pt x="317" y="37"/>
                  <a:pt x="320" y="35"/>
                </a:cubicBezTo>
                <a:cubicBezTo>
                  <a:pt x="321" y="34"/>
                  <a:pt x="323" y="32"/>
                  <a:pt x="325" y="31"/>
                </a:cubicBezTo>
                <a:cubicBezTo>
                  <a:pt x="327" y="30"/>
                  <a:pt x="331" y="31"/>
                  <a:pt x="334" y="31"/>
                </a:cubicBezTo>
                <a:cubicBezTo>
                  <a:pt x="335" y="31"/>
                  <a:pt x="336" y="31"/>
                  <a:pt x="338" y="30"/>
                </a:cubicBezTo>
                <a:cubicBezTo>
                  <a:pt x="340" y="29"/>
                  <a:pt x="343" y="27"/>
                  <a:pt x="345" y="26"/>
                </a:cubicBezTo>
                <a:cubicBezTo>
                  <a:pt x="347" y="25"/>
                  <a:pt x="350" y="25"/>
                  <a:pt x="351" y="23"/>
                </a:cubicBezTo>
                <a:cubicBezTo>
                  <a:pt x="352" y="22"/>
                  <a:pt x="352" y="20"/>
                  <a:pt x="352" y="19"/>
                </a:cubicBezTo>
                <a:cubicBezTo>
                  <a:pt x="355" y="16"/>
                  <a:pt x="360" y="12"/>
                  <a:pt x="363" y="9"/>
                </a:cubicBezTo>
                <a:cubicBezTo>
                  <a:pt x="365" y="8"/>
                  <a:pt x="368" y="7"/>
                  <a:pt x="369" y="5"/>
                </a:cubicBezTo>
                <a:cubicBezTo>
                  <a:pt x="371" y="4"/>
                  <a:pt x="371" y="1"/>
                  <a:pt x="373" y="1"/>
                </a:cubicBezTo>
                <a:cubicBezTo>
                  <a:pt x="375" y="0"/>
                  <a:pt x="378" y="0"/>
                  <a:pt x="379" y="2"/>
                </a:cubicBezTo>
                <a:cubicBezTo>
                  <a:pt x="380" y="2"/>
                  <a:pt x="380" y="4"/>
                  <a:pt x="381" y="5"/>
                </a:cubicBezTo>
                <a:cubicBezTo>
                  <a:pt x="383" y="7"/>
                  <a:pt x="386" y="9"/>
                  <a:pt x="388" y="10"/>
                </a:cubicBezTo>
                <a:cubicBezTo>
                  <a:pt x="389" y="11"/>
                  <a:pt x="391" y="11"/>
                  <a:pt x="392" y="11"/>
                </a:cubicBezTo>
                <a:cubicBezTo>
                  <a:pt x="393" y="12"/>
                  <a:pt x="395" y="12"/>
                  <a:pt x="396" y="11"/>
                </a:cubicBezTo>
                <a:cubicBezTo>
                  <a:pt x="399" y="11"/>
                  <a:pt x="403" y="10"/>
                  <a:pt x="407" y="9"/>
                </a:cubicBezTo>
                <a:cubicBezTo>
                  <a:pt x="409" y="9"/>
                  <a:pt x="411" y="9"/>
                  <a:pt x="414" y="9"/>
                </a:cubicBezTo>
                <a:cubicBezTo>
                  <a:pt x="415" y="10"/>
                  <a:pt x="418" y="11"/>
                  <a:pt x="419" y="11"/>
                </a:cubicBezTo>
                <a:cubicBezTo>
                  <a:pt x="422" y="12"/>
                  <a:pt x="426" y="11"/>
                  <a:pt x="428" y="11"/>
                </a:cubicBezTo>
                <a:cubicBezTo>
                  <a:pt x="431" y="12"/>
                  <a:pt x="434" y="12"/>
                  <a:pt x="436" y="13"/>
                </a:cubicBezTo>
                <a:cubicBezTo>
                  <a:pt x="438" y="14"/>
                  <a:pt x="439" y="17"/>
                  <a:pt x="439" y="18"/>
                </a:cubicBezTo>
                <a:cubicBezTo>
                  <a:pt x="440" y="21"/>
                  <a:pt x="439" y="25"/>
                  <a:pt x="440" y="28"/>
                </a:cubicBezTo>
                <a:cubicBezTo>
                  <a:pt x="442" y="32"/>
                  <a:pt x="446" y="34"/>
                  <a:pt x="449" y="37"/>
                </a:cubicBezTo>
                <a:cubicBezTo>
                  <a:pt x="452" y="40"/>
                  <a:pt x="454" y="47"/>
                  <a:pt x="460" y="48"/>
                </a:cubicBezTo>
                <a:cubicBezTo>
                  <a:pt x="466" y="49"/>
                  <a:pt x="465" y="51"/>
                  <a:pt x="467" y="53"/>
                </a:cubicBezTo>
                <a:cubicBezTo>
                  <a:pt x="470" y="55"/>
                  <a:pt x="475" y="60"/>
                  <a:pt x="479" y="60"/>
                </a:cubicBezTo>
                <a:cubicBezTo>
                  <a:pt x="483" y="60"/>
                  <a:pt x="488" y="61"/>
                  <a:pt x="491" y="62"/>
                </a:cubicBezTo>
                <a:cubicBezTo>
                  <a:pt x="495" y="62"/>
                  <a:pt x="500" y="62"/>
                  <a:pt x="503" y="62"/>
                </a:cubicBezTo>
                <a:cubicBezTo>
                  <a:pt x="506" y="62"/>
                  <a:pt x="512" y="64"/>
                  <a:pt x="514" y="62"/>
                </a:cubicBezTo>
                <a:cubicBezTo>
                  <a:pt x="515" y="61"/>
                  <a:pt x="514" y="59"/>
                  <a:pt x="515" y="58"/>
                </a:cubicBezTo>
                <a:cubicBezTo>
                  <a:pt x="516" y="56"/>
                  <a:pt x="519" y="53"/>
                  <a:pt x="521" y="52"/>
                </a:cubicBezTo>
                <a:cubicBezTo>
                  <a:pt x="522" y="51"/>
                  <a:pt x="524" y="52"/>
                  <a:pt x="525" y="52"/>
                </a:cubicBezTo>
                <a:cubicBezTo>
                  <a:pt x="527" y="52"/>
                  <a:pt x="530" y="54"/>
                  <a:pt x="530" y="54"/>
                </a:cubicBezTo>
                <a:cubicBezTo>
                  <a:pt x="530" y="54"/>
                  <a:pt x="525" y="59"/>
                  <a:pt x="525" y="61"/>
                </a:cubicBezTo>
                <a:cubicBezTo>
                  <a:pt x="525" y="62"/>
                  <a:pt x="527" y="63"/>
                  <a:pt x="528" y="64"/>
                </a:cubicBezTo>
                <a:cubicBezTo>
                  <a:pt x="529" y="67"/>
                  <a:pt x="527" y="74"/>
                  <a:pt x="527" y="77"/>
                </a:cubicBezTo>
                <a:cubicBezTo>
                  <a:pt x="525" y="83"/>
                  <a:pt x="522" y="93"/>
                  <a:pt x="518" y="98"/>
                </a:cubicBezTo>
                <a:cubicBezTo>
                  <a:pt x="516" y="102"/>
                  <a:pt x="508" y="109"/>
                  <a:pt x="504" y="112"/>
                </a:cubicBezTo>
                <a:cubicBezTo>
                  <a:pt x="501" y="115"/>
                  <a:pt x="494" y="119"/>
                  <a:pt x="492" y="122"/>
                </a:cubicBezTo>
                <a:cubicBezTo>
                  <a:pt x="491" y="126"/>
                  <a:pt x="493" y="133"/>
                  <a:pt x="492" y="137"/>
                </a:cubicBezTo>
                <a:cubicBezTo>
                  <a:pt x="491" y="140"/>
                  <a:pt x="487" y="146"/>
                  <a:pt x="486" y="149"/>
                </a:cubicBezTo>
                <a:cubicBezTo>
                  <a:pt x="484" y="154"/>
                  <a:pt x="479" y="165"/>
                  <a:pt x="479" y="171"/>
                </a:cubicBezTo>
                <a:cubicBezTo>
                  <a:pt x="479" y="176"/>
                  <a:pt x="482" y="186"/>
                  <a:pt x="485" y="190"/>
                </a:cubicBezTo>
                <a:cubicBezTo>
                  <a:pt x="486" y="192"/>
                  <a:pt x="489" y="193"/>
                  <a:pt x="490" y="195"/>
                </a:cubicBezTo>
                <a:cubicBezTo>
                  <a:pt x="491" y="196"/>
                  <a:pt x="491" y="199"/>
                  <a:pt x="492" y="201"/>
                </a:cubicBezTo>
                <a:cubicBezTo>
                  <a:pt x="492" y="203"/>
                  <a:pt x="493" y="208"/>
                  <a:pt x="494" y="211"/>
                </a:cubicBezTo>
                <a:cubicBezTo>
                  <a:pt x="494" y="215"/>
                  <a:pt x="496" y="224"/>
                  <a:pt x="497" y="228"/>
                </a:cubicBezTo>
                <a:cubicBezTo>
                  <a:pt x="497" y="229"/>
                  <a:pt x="497" y="231"/>
                  <a:pt x="498" y="232"/>
                </a:cubicBezTo>
                <a:cubicBezTo>
                  <a:pt x="499" y="233"/>
                  <a:pt x="503" y="234"/>
                  <a:pt x="505" y="235"/>
                </a:cubicBezTo>
                <a:cubicBezTo>
                  <a:pt x="509" y="237"/>
                  <a:pt x="516" y="239"/>
                  <a:pt x="518" y="242"/>
                </a:cubicBezTo>
                <a:cubicBezTo>
                  <a:pt x="520" y="245"/>
                  <a:pt x="521" y="251"/>
                  <a:pt x="520" y="253"/>
                </a:cubicBezTo>
                <a:cubicBezTo>
                  <a:pt x="520" y="255"/>
                  <a:pt x="518" y="258"/>
                  <a:pt x="518" y="260"/>
                </a:cubicBezTo>
                <a:cubicBezTo>
                  <a:pt x="513" y="267"/>
                  <a:pt x="498" y="277"/>
                  <a:pt x="496" y="285"/>
                </a:cubicBezTo>
                <a:cubicBezTo>
                  <a:pt x="496" y="287"/>
                  <a:pt x="496" y="291"/>
                  <a:pt x="498" y="293"/>
                </a:cubicBezTo>
                <a:cubicBezTo>
                  <a:pt x="502" y="298"/>
                  <a:pt x="519" y="299"/>
                  <a:pt x="522" y="305"/>
                </a:cubicBezTo>
                <a:cubicBezTo>
                  <a:pt x="523" y="307"/>
                  <a:pt x="520" y="312"/>
                  <a:pt x="520" y="314"/>
                </a:cubicBezTo>
                <a:cubicBezTo>
                  <a:pt x="519" y="321"/>
                  <a:pt x="519" y="335"/>
                  <a:pt x="521" y="342"/>
                </a:cubicBezTo>
                <a:cubicBezTo>
                  <a:pt x="522" y="344"/>
                  <a:pt x="526" y="347"/>
                  <a:pt x="527" y="349"/>
                </a:cubicBezTo>
                <a:cubicBezTo>
                  <a:pt x="528" y="350"/>
                  <a:pt x="531" y="352"/>
                  <a:pt x="532" y="353"/>
                </a:cubicBezTo>
                <a:cubicBezTo>
                  <a:pt x="534" y="354"/>
                  <a:pt x="539" y="356"/>
                  <a:pt x="542" y="355"/>
                </a:cubicBezTo>
                <a:cubicBezTo>
                  <a:pt x="544" y="353"/>
                  <a:pt x="546" y="346"/>
                  <a:pt x="549" y="345"/>
                </a:cubicBezTo>
                <a:cubicBezTo>
                  <a:pt x="549" y="345"/>
                  <a:pt x="552" y="346"/>
                  <a:pt x="552" y="34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0" name="Freeform 10">
            <a:extLst>
              <a:ext uri="{FF2B5EF4-FFF2-40B4-BE49-F238E27FC236}">
                <a16:creationId xmlns:a16="http://schemas.microsoft.com/office/drawing/2014/main" id="{E9765006-0102-49F4-9668-7C2DCA4813BB}"/>
              </a:ext>
            </a:extLst>
          </p:cNvPr>
          <p:cNvSpPr>
            <a:spLocks/>
          </p:cNvSpPr>
          <p:nvPr/>
        </p:nvSpPr>
        <p:spPr bwMode="auto">
          <a:xfrm>
            <a:off x="4266988" y="1711019"/>
            <a:ext cx="1037943" cy="605703"/>
          </a:xfrm>
          <a:custGeom>
            <a:avLst/>
            <a:gdLst/>
            <a:ahLst/>
            <a:cxnLst>
              <a:cxn ang="0">
                <a:pos x="427" y="185"/>
              </a:cxn>
              <a:cxn ang="0">
                <a:pos x="390" y="191"/>
              </a:cxn>
              <a:cxn ang="0">
                <a:pos x="357" y="222"/>
              </a:cxn>
              <a:cxn ang="0">
                <a:pos x="317" y="242"/>
              </a:cxn>
              <a:cxn ang="0">
                <a:pos x="308" y="259"/>
              </a:cxn>
              <a:cxn ang="0">
                <a:pos x="284" y="249"/>
              </a:cxn>
              <a:cxn ang="0">
                <a:pos x="266" y="225"/>
              </a:cxn>
              <a:cxn ang="0">
                <a:pos x="217" y="225"/>
              </a:cxn>
              <a:cxn ang="0">
                <a:pos x="199" y="197"/>
              </a:cxn>
              <a:cxn ang="0">
                <a:pos x="223" y="175"/>
              </a:cxn>
              <a:cxn ang="0">
                <a:pos x="235" y="148"/>
              </a:cxn>
              <a:cxn ang="0">
                <a:pos x="252" y="121"/>
              </a:cxn>
              <a:cxn ang="0">
                <a:pos x="251" y="97"/>
              </a:cxn>
              <a:cxn ang="0">
                <a:pos x="217" y="85"/>
              </a:cxn>
              <a:cxn ang="0">
                <a:pos x="196" y="93"/>
              </a:cxn>
              <a:cxn ang="0">
                <a:pos x="186" y="115"/>
              </a:cxn>
              <a:cxn ang="0">
                <a:pos x="178" y="147"/>
              </a:cxn>
              <a:cxn ang="0">
                <a:pos x="147" y="173"/>
              </a:cxn>
              <a:cxn ang="0">
                <a:pos x="114" y="195"/>
              </a:cxn>
              <a:cxn ang="0">
                <a:pos x="80" y="199"/>
              </a:cxn>
              <a:cxn ang="0">
                <a:pos x="55" y="192"/>
              </a:cxn>
              <a:cxn ang="0">
                <a:pos x="46" y="208"/>
              </a:cxn>
              <a:cxn ang="0">
                <a:pos x="23" y="199"/>
              </a:cxn>
              <a:cxn ang="0">
                <a:pos x="0" y="169"/>
              </a:cxn>
              <a:cxn ang="0">
                <a:pos x="47" y="180"/>
              </a:cxn>
              <a:cxn ang="0">
                <a:pos x="61" y="169"/>
              </a:cxn>
              <a:cxn ang="0">
                <a:pos x="48" y="144"/>
              </a:cxn>
              <a:cxn ang="0">
                <a:pos x="29" y="135"/>
              </a:cxn>
              <a:cxn ang="0">
                <a:pos x="36" y="113"/>
              </a:cxn>
              <a:cxn ang="0">
                <a:pos x="50" y="115"/>
              </a:cxn>
              <a:cxn ang="0">
                <a:pos x="75" y="112"/>
              </a:cxn>
              <a:cxn ang="0">
                <a:pos x="93" y="114"/>
              </a:cxn>
              <a:cxn ang="0">
                <a:pos x="105" y="95"/>
              </a:cxn>
              <a:cxn ang="0">
                <a:pos x="96" y="80"/>
              </a:cxn>
              <a:cxn ang="0">
                <a:pos x="98" y="54"/>
              </a:cxn>
              <a:cxn ang="0">
                <a:pos x="99" y="18"/>
              </a:cxn>
              <a:cxn ang="0">
                <a:pos x="132" y="10"/>
              </a:cxn>
              <a:cxn ang="0">
                <a:pos x="154" y="25"/>
              </a:cxn>
              <a:cxn ang="0">
                <a:pos x="180" y="30"/>
              </a:cxn>
              <a:cxn ang="0">
                <a:pos x="193" y="0"/>
              </a:cxn>
              <a:cxn ang="0">
                <a:pos x="210" y="25"/>
              </a:cxn>
              <a:cxn ang="0">
                <a:pos x="239" y="30"/>
              </a:cxn>
              <a:cxn ang="0">
                <a:pos x="268" y="19"/>
              </a:cxn>
              <a:cxn ang="0">
                <a:pos x="290" y="34"/>
              </a:cxn>
              <a:cxn ang="0">
                <a:pos x="309" y="51"/>
              </a:cxn>
              <a:cxn ang="0">
                <a:pos x="321" y="64"/>
              </a:cxn>
              <a:cxn ang="0">
                <a:pos x="339" y="42"/>
              </a:cxn>
              <a:cxn ang="0">
                <a:pos x="346" y="21"/>
              </a:cxn>
              <a:cxn ang="0">
                <a:pos x="362" y="23"/>
              </a:cxn>
              <a:cxn ang="0">
                <a:pos x="382" y="48"/>
              </a:cxn>
              <a:cxn ang="0">
                <a:pos x="405" y="93"/>
              </a:cxn>
              <a:cxn ang="0">
                <a:pos x="430" y="98"/>
              </a:cxn>
              <a:cxn ang="0">
                <a:pos x="441" y="125"/>
              </a:cxn>
              <a:cxn ang="0">
                <a:pos x="433" y="151"/>
              </a:cxn>
            </a:cxnLst>
            <a:rect l="0" t="0" r="r" b="b"/>
            <a:pathLst>
              <a:path w="445" h="260">
                <a:moveTo>
                  <a:pt x="443" y="165"/>
                </a:moveTo>
                <a:cubicBezTo>
                  <a:pt x="445" y="167"/>
                  <a:pt x="443" y="173"/>
                  <a:pt x="442" y="175"/>
                </a:cubicBezTo>
                <a:cubicBezTo>
                  <a:pt x="440" y="179"/>
                  <a:pt x="431" y="183"/>
                  <a:pt x="427" y="185"/>
                </a:cubicBezTo>
                <a:cubicBezTo>
                  <a:pt x="425" y="187"/>
                  <a:pt x="419" y="191"/>
                  <a:pt x="415" y="191"/>
                </a:cubicBezTo>
                <a:cubicBezTo>
                  <a:pt x="412" y="192"/>
                  <a:pt x="404" y="189"/>
                  <a:pt x="400" y="189"/>
                </a:cubicBezTo>
                <a:cubicBezTo>
                  <a:pt x="397" y="189"/>
                  <a:pt x="392" y="190"/>
                  <a:pt x="390" y="191"/>
                </a:cubicBezTo>
                <a:cubicBezTo>
                  <a:pt x="387" y="193"/>
                  <a:pt x="383" y="200"/>
                  <a:pt x="381" y="203"/>
                </a:cubicBezTo>
                <a:cubicBezTo>
                  <a:pt x="377" y="206"/>
                  <a:pt x="371" y="212"/>
                  <a:pt x="368" y="215"/>
                </a:cubicBezTo>
                <a:cubicBezTo>
                  <a:pt x="365" y="217"/>
                  <a:pt x="360" y="221"/>
                  <a:pt x="357" y="222"/>
                </a:cubicBezTo>
                <a:cubicBezTo>
                  <a:pt x="354" y="224"/>
                  <a:pt x="348" y="226"/>
                  <a:pt x="345" y="228"/>
                </a:cubicBezTo>
                <a:cubicBezTo>
                  <a:pt x="341" y="229"/>
                  <a:pt x="332" y="232"/>
                  <a:pt x="328" y="234"/>
                </a:cubicBezTo>
                <a:cubicBezTo>
                  <a:pt x="325" y="236"/>
                  <a:pt x="319" y="239"/>
                  <a:pt x="317" y="242"/>
                </a:cubicBezTo>
                <a:cubicBezTo>
                  <a:pt x="316" y="244"/>
                  <a:pt x="316" y="248"/>
                  <a:pt x="316" y="251"/>
                </a:cubicBezTo>
                <a:cubicBezTo>
                  <a:pt x="316" y="253"/>
                  <a:pt x="317" y="257"/>
                  <a:pt x="316" y="258"/>
                </a:cubicBezTo>
                <a:cubicBezTo>
                  <a:pt x="314" y="260"/>
                  <a:pt x="310" y="259"/>
                  <a:pt x="308" y="259"/>
                </a:cubicBezTo>
                <a:cubicBezTo>
                  <a:pt x="305" y="259"/>
                  <a:pt x="301" y="259"/>
                  <a:pt x="299" y="258"/>
                </a:cubicBezTo>
                <a:cubicBezTo>
                  <a:pt x="296" y="257"/>
                  <a:pt x="292" y="255"/>
                  <a:pt x="290" y="254"/>
                </a:cubicBezTo>
                <a:cubicBezTo>
                  <a:pt x="288" y="253"/>
                  <a:pt x="285" y="250"/>
                  <a:pt x="284" y="249"/>
                </a:cubicBezTo>
                <a:cubicBezTo>
                  <a:pt x="282" y="247"/>
                  <a:pt x="278" y="244"/>
                  <a:pt x="276" y="242"/>
                </a:cubicBezTo>
                <a:cubicBezTo>
                  <a:pt x="274" y="240"/>
                  <a:pt x="271" y="236"/>
                  <a:pt x="270" y="233"/>
                </a:cubicBezTo>
                <a:cubicBezTo>
                  <a:pt x="269" y="231"/>
                  <a:pt x="267" y="227"/>
                  <a:pt x="266" y="225"/>
                </a:cubicBezTo>
                <a:cubicBezTo>
                  <a:pt x="264" y="224"/>
                  <a:pt x="260" y="221"/>
                  <a:pt x="258" y="221"/>
                </a:cubicBezTo>
                <a:cubicBezTo>
                  <a:pt x="253" y="219"/>
                  <a:pt x="242" y="223"/>
                  <a:pt x="237" y="224"/>
                </a:cubicBezTo>
                <a:cubicBezTo>
                  <a:pt x="232" y="224"/>
                  <a:pt x="222" y="224"/>
                  <a:pt x="217" y="225"/>
                </a:cubicBezTo>
                <a:cubicBezTo>
                  <a:pt x="214" y="225"/>
                  <a:pt x="207" y="227"/>
                  <a:pt x="204" y="225"/>
                </a:cubicBezTo>
                <a:cubicBezTo>
                  <a:pt x="201" y="222"/>
                  <a:pt x="202" y="214"/>
                  <a:pt x="201" y="210"/>
                </a:cubicBezTo>
                <a:cubicBezTo>
                  <a:pt x="200" y="207"/>
                  <a:pt x="199" y="201"/>
                  <a:pt x="199" y="197"/>
                </a:cubicBezTo>
                <a:cubicBezTo>
                  <a:pt x="198" y="193"/>
                  <a:pt x="195" y="183"/>
                  <a:pt x="198" y="180"/>
                </a:cubicBezTo>
                <a:cubicBezTo>
                  <a:pt x="201" y="176"/>
                  <a:pt x="211" y="180"/>
                  <a:pt x="216" y="178"/>
                </a:cubicBezTo>
                <a:cubicBezTo>
                  <a:pt x="218" y="178"/>
                  <a:pt x="221" y="176"/>
                  <a:pt x="223" y="175"/>
                </a:cubicBezTo>
                <a:cubicBezTo>
                  <a:pt x="225" y="175"/>
                  <a:pt x="229" y="173"/>
                  <a:pt x="230" y="171"/>
                </a:cubicBezTo>
                <a:cubicBezTo>
                  <a:pt x="232" y="170"/>
                  <a:pt x="233" y="165"/>
                  <a:pt x="234" y="163"/>
                </a:cubicBezTo>
                <a:cubicBezTo>
                  <a:pt x="235" y="159"/>
                  <a:pt x="234" y="152"/>
                  <a:pt x="235" y="148"/>
                </a:cubicBezTo>
                <a:cubicBezTo>
                  <a:pt x="235" y="146"/>
                  <a:pt x="235" y="140"/>
                  <a:pt x="237" y="138"/>
                </a:cubicBezTo>
                <a:cubicBezTo>
                  <a:pt x="238" y="135"/>
                  <a:pt x="243" y="131"/>
                  <a:pt x="245" y="129"/>
                </a:cubicBezTo>
                <a:cubicBezTo>
                  <a:pt x="247" y="127"/>
                  <a:pt x="250" y="123"/>
                  <a:pt x="252" y="121"/>
                </a:cubicBezTo>
                <a:cubicBezTo>
                  <a:pt x="254" y="117"/>
                  <a:pt x="258" y="109"/>
                  <a:pt x="259" y="106"/>
                </a:cubicBezTo>
                <a:cubicBezTo>
                  <a:pt x="260" y="105"/>
                  <a:pt x="261" y="102"/>
                  <a:pt x="261" y="101"/>
                </a:cubicBezTo>
                <a:cubicBezTo>
                  <a:pt x="260" y="99"/>
                  <a:pt x="254" y="97"/>
                  <a:pt x="251" y="97"/>
                </a:cubicBezTo>
                <a:cubicBezTo>
                  <a:pt x="248" y="96"/>
                  <a:pt x="242" y="98"/>
                  <a:pt x="239" y="98"/>
                </a:cubicBezTo>
                <a:cubicBezTo>
                  <a:pt x="236" y="98"/>
                  <a:pt x="228" y="97"/>
                  <a:pt x="224" y="95"/>
                </a:cubicBezTo>
                <a:cubicBezTo>
                  <a:pt x="222" y="94"/>
                  <a:pt x="220" y="87"/>
                  <a:pt x="217" y="85"/>
                </a:cubicBezTo>
                <a:cubicBezTo>
                  <a:pt x="216" y="84"/>
                  <a:pt x="214" y="83"/>
                  <a:pt x="213" y="83"/>
                </a:cubicBezTo>
                <a:cubicBezTo>
                  <a:pt x="210" y="84"/>
                  <a:pt x="208" y="91"/>
                  <a:pt x="205" y="92"/>
                </a:cubicBezTo>
                <a:cubicBezTo>
                  <a:pt x="203" y="93"/>
                  <a:pt x="198" y="92"/>
                  <a:pt x="196" y="93"/>
                </a:cubicBezTo>
                <a:cubicBezTo>
                  <a:pt x="192" y="93"/>
                  <a:pt x="182" y="90"/>
                  <a:pt x="179" y="93"/>
                </a:cubicBezTo>
                <a:cubicBezTo>
                  <a:pt x="177" y="95"/>
                  <a:pt x="178" y="103"/>
                  <a:pt x="179" y="106"/>
                </a:cubicBezTo>
                <a:cubicBezTo>
                  <a:pt x="179" y="108"/>
                  <a:pt x="184" y="112"/>
                  <a:pt x="186" y="115"/>
                </a:cubicBezTo>
                <a:cubicBezTo>
                  <a:pt x="187" y="117"/>
                  <a:pt x="188" y="122"/>
                  <a:pt x="188" y="124"/>
                </a:cubicBezTo>
                <a:cubicBezTo>
                  <a:pt x="188" y="128"/>
                  <a:pt x="185" y="134"/>
                  <a:pt x="184" y="137"/>
                </a:cubicBezTo>
                <a:cubicBezTo>
                  <a:pt x="182" y="140"/>
                  <a:pt x="178" y="145"/>
                  <a:pt x="178" y="147"/>
                </a:cubicBezTo>
                <a:cubicBezTo>
                  <a:pt x="177" y="150"/>
                  <a:pt x="179" y="156"/>
                  <a:pt x="177" y="158"/>
                </a:cubicBezTo>
                <a:cubicBezTo>
                  <a:pt x="172" y="162"/>
                  <a:pt x="156" y="156"/>
                  <a:pt x="151" y="160"/>
                </a:cubicBezTo>
                <a:cubicBezTo>
                  <a:pt x="149" y="162"/>
                  <a:pt x="150" y="171"/>
                  <a:pt x="147" y="173"/>
                </a:cubicBezTo>
                <a:cubicBezTo>
                  <a:pt x="142" y="178"/>
                  <a:pt x="126" y="173"/>
                  <a:pt x="121" y="177"/>
                </a:cubicBezTo>
                <a:cubicBezTo>
                  <a:pt x="118" y="179"/>
                  <a:pt x="117" y="186"/>
                  <a:pt x="116" y="189"/>
                </a:cubicBezTo>
                <a:cubicBezTo>
                  <a:pt x="116" y="191"/>
                  <a:pt x="116" y="194"/>
                  <a:pt x="114" y="195"/>
                </a:cubicBezTo>
                <a:cubicBezTo>
                  <a:pt x="112" y="198"/>
                  <a:pt x="105" y="198"/>
                  <a:pt x="102" y="199"/>
                </a:cubicBezTo>
                <a:cubicBezTo>
                  <a:pt x="99" y="201"/>
                  <a:pt x="95" y="207"/>
                  <a:pt x="92" y="207"/>
                </a:cubicBezTo>
                <a:cubicBezTo>
                  <a:pt x="89" y="207"/>
                  <a:pt x="82" y="202"/>
                  <a:pt x="80" y="199"/>
                </a:cubicBezTo>
                <a:cubicBezTo>
                  <a:pt x="79" y="198"/>
                  <a:pt x="80" y="193"/>
                  <a:pt x="79" y="192"/>
                </a:cubicBezTo>
                <a:cubicBezTo>
                  <a:pt x="76" y="190"/>
                  <a:pt x="69" y="191"/>
                  <a:pt x="66" y="191"/>
                </a:cubicBezTo>
                <a:cubicBezTo>
                  <a:pt x="63" y="191"/>
                  <a:pt x="58" y="191"/>
                  <a:pt x="55" y="192"/>
                </a:cubicBezTo>
                <a:cubicBezTo>
                  <a:pt x="53" y="192"/>
                  <a:pt x="51" y="194"/>
                  <a:pt x="50" y="195"/>
                </a:cubicBezTo>
                <a:cubicBezTo>
                  <a:pt x="48" y="197"/>
                  <a:pt x="47" y="201"/>
                  <a:pt x="47" y="203"/>
                </a:cubicBezTo>
                <a:cubicBezTo>
                  <a:pt x="46" y="204"/>
                  <a:pt x="46" y="208"/>
                  <a:pt x="46" y="208"/>
                </a:cubicBezTo>
                <a:cubicBezTo>
                  <a:pt x="46" y="208"/>
                  <a:pt x="41" y="209"/>
                  <a:pt x="39" y="209"/>
                </a:cubicBezTo>
                <a:cubicBezTo>
                  <a:pt x="37" y="209"/>
                  <a:pt x="31" y="209"/>
                  <a:pt x="29" y="207"/>
                </a:cubicBezTo>
                <a:cubicBezTo>
                  <a:pt x="27" y="206"/>
                  <a:pt x="25" y="201"/>
                  <a:pt x="23" y="199"/>
                </a:cubicBezTo>
                <a:cubicBezTo>
                  <a:pt x="19" y="194"/>
                  <a:pt x="9" y="187"/>
                  <a:pt x="5" y="183"/>
                </a:cubicBezTo>
                <a:cubicBezTo>
                  <a:pt x="4" y="181"/>
                  <a:pt x="2" y="178"/>
                  <a:pt x="1" y="176"/>
                </a:cubicBezTo>
                <a:cubicBezTo>
                  <a:pt x="1" y="174"/>
                  <a:pt x="0" y="169"/>
                  <a:pt x="0" y="169"/>
                </a:cubicBezTo>
                <a:cubicBezTo>
                  <a:pt x="0" y="169"/>
                  <a:pt x="18" y="171"/>
                  <a:pt x="24" y="172"/>
                </a:cubicBezTo>
                <a:cubicBezTo>
                  <a:pt x="27" y="173"/>
                  <a:pt x="34" y="174"/>
                  <a:pt x="37" y="175"/>
                </a:cubicBezTo>
                <a:cubicBezTo>
                  <a:pt x="40" y="176"/>
                  <a:pt x="44" y="180"/>
                  <a:pt x="47" y="180"/>
                </a:cubicBezTo>
                <a:cubicBezTo>
                  <a:pt x="49" y="180"/>
                  <a:pt x="53" y="180"/>
                  <a:pt x="55" y="179"/>
                </a:cubicBezTo>
                <a:cubicBezTo>
                  <a:pt x="56" y="179"/>
                  <a:pt x="58" y="177"/>
                  <a:pt x="58" y="176"/>
                </a:cubicBezTo>
                <a:cubicBezTo>
                  <a:pt x="59" y="175"/>
                  <a:pt x="61" y="171"/>
                  <a:pt x="61" y="169"/>
                </a:cubicBezTo>
                <a:cubicBezTo>
                  <a:pt x="61" y="167"/>
                  <a:pt x="62" y="163"/>
                  <a:pt x="62" y="161"/>
                </a:cubicBezTo>
                <a:cubicBezTo>
                  <a:pt x="61" y="159"/>
                  <a:pt x="59" y="155"/>
                  <a:pt x="57" y="153"/>
                </a:cubicBezTo>
                <a:cubicBezTo>
                  <a:pt x="56" y="150"/>
                  <a:pt x="51" y="146"/>
                  <a:pt x="48" y="144"/>
                </a:cubicBezTo>
                <a:cubicBezTo>
                  <a:pt x="46" y="142"/>
                  <a:pt x="41" y="138"/>
                  <a:pt x="38" y="136"/>
                </a:cubicBezTo>
                <a:cubicBezTo>
                  <a:pt x="37" y="135"/>
                  <a:pt x="36" y="132"/>
                  <a:pt x="35" y="132"/>
                </a:cubicBezTo>
                <a:cubicBezTo>
                  <a:pt x="33" y="132"/>
                  <a:pt x="30" y="135"/>
                  <a:pt x="29" y="135"/>
                </a:cubicBezTo>
                <a:cubicBezTo>
                  <a:pt x="27" y="134"/>
                  <a:pt x="25" y="132"/>
                  <a:pt x="25" y="132"/>
                </a:cubicBezTo>
                <a:cubicBezTo>
                  <a:pt x="25" y="132"/>
                  <a:pt x="29" y="121"/>
                  <a:pt x="31" y="118"/>
                </a:cubicBezTo>
                <a:cubicBezTo>
                  <a:pt x="32" y="117"/>
                  <a:pt x="35" y="114"/>
                  <a:pt x="36" y="113"/>
                </a:cubicBezTo>
                <a:cubicBezTo>
                  <a:pt x="38" y="112"/>
                  <a:pt x="42" y="108"/>
                  <a:pt x="42" y="108"/>
                </a:cubicBezTo>
                <a:cubicBezTo>
                  <a:pt x="42" y="108"/>
                  <a:pt x="44" y="112"/>
                  <a:pt x="45" y="113"/>
                </a:cubicBezTo>
                <a:cubicBezTo>
                  <a:pt x="46" y="114"/>
                  <a:pt x="49" y="115"/>
                  <a:pt x="50" y="115"/>
                </a:cubicBezTo>
                <a:cubicBezTo>
                  <a:pt x="52" y="116"/>
                  <a:pt x="55" y="117"/>
                  <a:pt x="57" y="118"/>
                </a:cubicBezTo>
                <a:cubicBezTo>
                  <a:pt x="59" y="118"/>
                  <a:pt x="62" y="117"/>
                  <a:pt x="64" y="117"/>
                </a:cubicBezTo>
                <a:cubicBezTo>
                  <a:pt x="67" y="116"/>
                  <a:pt x="72" y="113"/>
                  <a:pt x="75" y="112"/>
                </a:cubicBezTo>
                <a:cubicBezTo>
                  <a:pt x="76" y="112"/>
                  <a:pt x="80" y="113"/>
                  <a:pt x="81" y="113"/>
                </a:cubicBezTo>
                <a:cubicBezTo>
                  <a:pt x="83" y="113"/>
                  <a:pt x="87" y="113"/>
                  <a:pt x="89" y="113"/>
                </a:cubicBezTo>
                <a:cubicBezTo>
                  <a:pt x="90" y="113"/>
                  <a:pt x="92" y="114"/>
                  <a:pt x="93" y="114"/>
                </a:cubicBezTo>
                <a:cubicBezTo>
                  <a:pt x="94" y="113"/>
                  <a:pt x="96" y="110"/>
                  <a:pt x="97" y="109"/>
                </a:cubicBezTo>
                <a:cubicBezTo>
                  <a:pt x="98" y="108"/>
                  <a:pt x="99" y="105"/>
                  <a:pt x="100" y="103"/>
                </a:cubicBezTo>
                <a:cubicBezTo>
                  <a:pt x="101" y="101"/>
                  <a:pt x="104" y="98"/>
                  <a:pt x="105" y="95"/>
                </a:cubicBezTo>
                <a:cubicBezTo>
                  <a:pt x="105" y="94"/>
                  <a:pt x="105" y="92"/>
                  <a:pt x="104" y="90"/>
                </a:cubicBezTo>
                <a:cubicBezTo>
                  <a:pt x="104" y="89"/>
                  <a:pt x="105" y="86"/>
                  <a:pt x="104" y="85"/>
                </a:cubicBezTo>
                <a:cubicBezTo>
                  <a:pt x="103" y="83"/>
                  <a:pt x="99" y="81"/>
                  <a:pt x="96" y="80"/>
                </a:cubicBezTo>
                <a:cubicBezTo>
                  <a:pt x="94" y="79"/>
                  <a:pt x="90" y="79"/>
                  <a:pt x="90" y="79"/>
                </a:cubicBezTo>
                <a:cubicBezTo>
                  <a:pt x="90" y="79"/>
                  <a:pt x="97" y="71"/>
                  <a:pt x="98" y="68"/>
                </a:cubicBezTo>
                <a:cubicBezTo>
                  <a:pt x="99" y="64"/>
                  <a:pt x="99" y="57"/>
                  <a:pt x="98" y="54"/>
                </a:cubicBezTo>
                <a:cubicBezTo>
                  <a:pt x="97" y="52"/>
                  <a:pt x="92" y="49"/>
                  <a:pt x="91" y="46"/>
                </a:cubicBezTo>
                <a:cubicBezTo>
                  <a:pt x="90" y="43"/>
                  <a:pt x="88" y="34"/>
                  <a:pt x="89" y="31"/>
                </a:cubicBezTo>
                <a:cubicBezTo>
                  <a:pt x="90" y="27"/>
                  <a:pt x="95" y="20"/>
                  <a:pt x="99" y="18"/>
                </a:cubicBezTo>
                <a:cubicBezTo>
                  <a:pt x="101" y="16"/>
                  <a:pt x="108" y="15"/>
                  <a:pt x="111" y="14"/>
                </a:cubicBezTo>
                <a:cubicBezTo>
                  <a:pt x="114" y="13"/>
                  <a:pt x="120" y="12"/>
                  <a:pt x="122" y="11"/>
                </a:cubicBezTo>
                <a:cubicBezTo>
                  <a:pt x="125" y="11"/>
                  <a:pt x="130" y="11"/>
                  <a:pt x="132" y="10"/>
                </a:cubicBezTo>
                <a:cubicBezTo>
                  <a:pt x="135" y="9"/>
                  <a:pt x="142" y="5"/>
                  <a:pt x="142" y="5"/>
                </a:cubicBezTo>
                <a:cubicBezTo>
                  <a:pt x="142" y="5"/>
                  <a:pt x="151" y="7"/>
                  <a:pt x="152" y="10"/>
                </a:cubicBezTo>
                <a:cubicBezTo>
                  <a:pt x="155" y="13"/>
                  <a:pt x="151" y="22"/>
                  <a:pt x="154" y="25"/>
                </a:cubicBezTo>
                <a:cubicBezTo>
                  <a:pt x="156" y="26"/>
                  <a:pt x="160" y="23"/>
                  <a:pt x="162" y="24"/>
                </a:cubicBezTo>
                <a:cubicBezTo>
                  <a:pt x="165" y="25"/>
                  <a:pt x="166" y="31"/>
                  <a:pt x="169" y="32"/>
                </a:cubicBezTo>
                <a:cubicBezTo>
                  <a:pt x="172" y="33"/>
                  <a:pt x="178" y="31"/>
                  <a:pt x="180" y="30"/>
                </a:cubicBezTo>
                <a:cubicBezTo>
                  <a:pt x="182" y="29"/>
                  <a:pt x="186" y="26"/>
                  <a:pt x="186" y="24"/>
                </a:cubicBezTo>
                <a:cubicBezTo>
                  <a:pt x="188" y="20"/>
                  <a:pt x="182" y="11"/>
                  <a:pt x="184" y="7"/>
                </a:cubicBezTo>
                <a:cubicBezTo>
                  <a:pt x="185" y="4"/>
                  <a:pt x="193" y="0"/>
                  <a:pt x="193" y="0"/>
                </a:cubicBezTo>
                <a:cubicBezTo>
                  <a:pt x="193" y="0"/>
                  <a:pt x="196" y="7"/>
                  <a:pt x="197" y="9"/>
                </a:cubicBezTo>
                <a:cubicBezTo>
                  <a:pt x="199" y="12"/>
                  <a:pt x="202" y="16"/>
                  <a:pt x="204" y="18"/>
                </a:cubicBezTo>
                <a:cubicBezTo>
                  <a:pt x="206" y="20"/>
                  <a:pt x="208" y="24"/>
                  <a:pt x="210" y="25"/>
                </a:cubicBezTo>
                <a:cubicBezTo>
                  <a:pt x="213" y="27"/>
                  <a:pt x="217" y="29"/>
                  <a:pt x="220" y="30"/>
                </a:cubicBezTo>
                <a:cubicBezTo>
                  <a:pt x="223" y="31"/>
                  <a:pt x="226" y="33"/>
                  <a:pt x="229" y="33"/>
                </a:cubicBezTo>
                <a:cubicBezTo>
                  <a:pt x="232" y="33"/>
                  <a:pt x="236" y="31"/>
                  <a:pt x="239" y="30"/>
                </a:cubicBezTo>
                <a:cubicBezTo>
                  <a:pt x="243" y="29"/>
                  <a:pt x="248" y="28"/>
                  <a:pt x="252" y="26"/>
                </a:cubicBezTo>
                <a:cubicBezTo>
                  <a:pt x="254" y="25"/>
                  <a:pt x="256" y="23"/>
                  <a:pt x="258" y="22"/>
                </a:cubicBezTo>
                <a:cubicBezTo>
                  <a:pt x="261" y="21"/>
                  <a:pt x="268" y="19"/>
                  <a:pt x="268" y="19"/>
                </a:cubicBezTo>
                <a:cubicBezTo>
                  <a:pt x="268" y="19"/>
                  <a:pt x="269" y="24"/>
                  <a:pt x="270" y="25"/>
                </a:cubicBezTo>
                <a:cubicBezTo>
                  <a:pt x="271" y="27"/>
                  <a:pt x="277" y="28"/>
                  <a:pt x="280" y="29"/>
                </a:cubicBezTo>
                <a:cubicBezTo>
                  <a:pt x="282" y="30"/>
                  <a:pt x="288" y="32"/>
                  <a:pt x="290" y="34"/>
                </a:cubicBezTo>
                <a:cubicBezTo>
                  <a:pt x="293" y="36"/>
                  <a:pt x="298" y="42"/>
                  <a:pt x="301" y="44"/>
                </a:cubicBezTo>
                <a:cubicBezTo>
                  <a:pt x="303" y="45"/>
                  <a:pt x="306" y="46"/>
                  <a:pt x="307" y="47"/>
                </a:cubicBezTo>
                <a:cubicBezTo>
                  <a:pt x="308" y="47"/>
                  <a:pt x="309" y="50"/>
                  <a:pt x="309" y="51"/>
                </a:cubicBezTo>
                <a:cubicBezTo>
                  <a:pt x="309" y="52"/>
                  <a:pt x="308" y="55"/>
                  <a:pt x="308" y="56"/>
                </a:cubicBezTo>
                <a:cubicBezTo>
                  <a:pt x="308" y="58"/>
                  <a:pt x="307" y="63"/>
                  <a:pt x="309" y="64"/>
                </a:cubicBezTo>
                <a:cubicBezTo>
                  <a:pt x="311" y="66"/>
                  <a:pt x="318" y="65"/>
                  <a:pt x="321" y="64"/>
                </a:cubicBezTo>
                <a:cubicBezTo>
                  <a:pt x="323" y="63"/>
                  <a:pt x="327" y="59"/>
                  <a:pt x="329" y="58"/>
                </a:cubicBezTo>
                <a:cubicBezTo>
                  <a:pt x="331" y="56"/>
                  <a:pt x="335" y="53"/>
                  <a:pt x="336" y="50"/>
                </a:cubicBezTo>
                <a:cubicBezTo>
                  <a:pt x="338" y="49"/>
                  <a:pt x="338" y="44"/>
                  <a:pt x="339" y="42"/>
                </a:cubicBezTo>
                <a:cubicBezTo>
                  <a:pt x="340" y="40"/>
                  <a:pt x="341" y="37"/>
                  <a:pt x="341" y="35"/>
                </a:cubicBezTo>
                <a:cubicBezTo>
                  <a:pt x="342" y="33"/>
                  <a:pt x="342" y="29"/>
                  <a:pt x="343" y="27"/>
                </a:cubicBezTo>
                <a:cubicBezTo>
                  <a:pt x="343" y="25"/>
                  <a:pt x="345" y="23"/>
                  <a:pt x="346" y="21"/>
                </a:cubicBezTo>
                <a:cubicBezTo>
                  <a:pt x="347" y="20"/>
                  <a:pt x="349" y="19"/>
                  <a:pt x="351" y="18"/>
                </a:cubicBezTo>
                <a:cubicBezTo>
                  <a:pt x="352" y="18"/>
                  <a:pt x="355" y="18"/>
                  <a:pt x="356" y="19"/>
                </a:cubicBezTo>
                <a:cubicBezTo>
                  <a:pt x="358" y="19"/>
                  <a:pt x="361" y="21"/>
                  <a:pt x="362" y="23"/>
                </a:cubicBezTo>
                <a:cubicBezTo>
                  <a:pt x="363" y="24"/>
                  <a:pt x="364" y="26"/>
                  <a:pt x="365" y="27"/>
                </a:cubicBezTo>
                <a:cubicBezTo>
                  <a:pt x="367" y="29"/>
                  <a:pt x="371" y="34"/>
                  <a:pt x="373" y="36"/>
                </a:cubicBezTo>
                <a:cubicBezTo>
                  <a:pt x="375" y="39"/>
                  <a:pt x="380" y="45"/>
                  <a:pt x="382" y="48"/>
                </a:cubicBezTo>
                <a:cubicBezTo>
                  <a:pt x="385" y="53"/>
                  <a:pt x="390" y="62"/>
                  <a:pt x="392" y="67"/>
                </a:cubicBezTo>
                <a:cubicBezTo>
                  <a:pt x="394" y="71"/>
                  <a:pt x="395" y="78"/>
                  <a:pt x="396" y="82"/>
                </a:cubicBezTo>
                <a:cubicBezTo>
                  <a:pt x="398" y="85"/>
                  <a:pt x="402" y="91"/>
                  <a:pt x="405" y="93"/>
                </a:cubicBezTo>
                <a:cubicBezTo>
                  <a:pt x="406" y="94"/>
                  <a:pt x="409" y="96"/>
                  <a:pt x="411" y="97"/>
                </a:cubicBezTo>
                <a:cubicBezTo>
                  <a:pt x="413" y="97"/>
                  <a:pt x="418" y="97"/>
                  <a:pt x="420" y="97"/>
                </a:cubicBezTo>
                <a:cubicBezTo>
                  <a:pt x="422" y="97"/>
                  <a:pt x="428" y="96"/>
                  <a:pt x="430" y="98"/>
                </a:cubicBezTo>
                <a:cubicBezTo>
                  <a:pt x="431" y="100"/>
                  <a:pt x="429" y="104"/>
                  <a:pt x="429" y="106"/>
                </a:cubicBezTo>
                <a:cubicBezTo>
                  <a:pt x="429" y="110"/>
                  <a:pt x="429" y="116"/>
                  <a:pt x="431" y="119"/>
                </a:cubicBezTo>
                <a:cubicBezTo>
                  <a:pt x="432" y="121"/>
                  <a:pt x="441" y="125"/>
                  <a:pt x="441" y="125"/>
                </a:cubicBezTo>
                <a:cubicBezTo>
                  <a:pt x="441" y="125"/>
                  <a:pt x="439" y="131"/>
                  <a:pt x="438" y="133"/>
                </a:cubicBezTo>
                <a:cubicBezTo>
                  <a:pt x="437" y="135"/>
                  <a:pt x="435" y="139"/>
                  <a:pt x="434" y="141"/>
                </a:cubicBezTo>
                <a:cubicBezTo>
                  <a:pt x="434" y="143"/>
                  <a:pt x="432" y="149"/>
                  <a:pt x="433" y="151"/>
                </a:cubicBezTo>
                <a:cubicBezTo>
                  <a:pt x="434" y="153"/>
                  <a:pt x="437" y="156"/>
                  <a:pt x="438" y="158"/>
                </a:cubicBezTo>
                <a:cubicBezTo>
                  <a:pt x="440" y="160"/>
                  <a:pt x="442" y="164"/>
                  <a:pt x="443" y="16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1" name="Freeform 11">
            <a:extLst>
              <a:ext uri="{FF2B5EF4-FFF2-40B4-BE49-F238E27FC236}">
                <a16:creationId xmlns:a16="http://schemas.microsoft.com/office/drawing/2014/main" id="{7B3EBB92-2C0E-4186-891C-31FCFCB5B4BB}"/>
              </a:ext>
            </a:extLst>
          </p:cNvPr>
          <p:cNvSpPr>
            <a:spLocks/>
          </p:cNvSpPr>
          <p:nvPr/>
        </p:nvSpPr>
        <p:spPr bwMode="auto">
          <a:xfrm>
            <a:off x="3132362" y="4119610"/>
            <a:ext cx="3099607" cy="2095787"/>
          </a:xfrm>
          <a:custGeom>
            <a:avLst/>
            <a:gdLst/>
            <a:ahLst/>
            <a:cxnLst>
              <a:cxn ang="0">
                <a:pos x="1304" y="186"/>
              </a:cxn>
              <a:cxn ang="0">
                <a:pos x="1268" y="200"/>
              </a:cxn>
              <a:cxn ang="0">
                <a:pos x="1198" y="263"/>
              </a:cxn>
              <a:cxn ang="0">
                <a:pos x="1212" y="308"/>
              </a:cxn>
              <a:cxn ang="0">
                <a:pos x="1147" y="356"/>
              </a:cxn>
              <a:cxn ang="0">
                <a:pos x="1103" y="404"/>
              </a:cxn>
              <a:cxn ang="0">
                <a:pos x="1041" y="432"/>
              </a:cxn>
              <a:cxn ang="0">
                <a:pos x="1073" y="492"/>
              </a:cxn>
              <a:cxn ang="0">
                <a:pos x="1079" y="555"/>
              </a:cxn>
              <a:cxn ang="0">
                <a:pos x="1052" y="603"/>
              </a:cxn>
              <a:cxn ang="0">
                <a:pos x="988" y="638"/>
              </a:cxn>
              <a:cxn ang="0">
                <a:pos x="972" y="711"/>
              </a:cxn>
              <a:cxn ang="0">
                <a:pos x="864" y="767"/>
              </a:cxn>
              <a:cxn ang="0">
                <a:pos x="838" y="818"/>
              </a:cxn>
              <a:cxn ang="0">
                <a:pos x="766" y="806"/>
              </a:cxn>
              <a:cxn ang="0">
                <a:pos x="723" y="787"/>
              </a:cxn>
              <a:cxn ang="0">
                <a:pos x="658" y="767"/>
              </a:cxn>
              <a:cxn ang="0">
                <a:pos x="610" y="751"/>
              </a:cxn>
              <a:cxn ang="0">
                <a:pos x="574" y="780"/>
              </a:cxn>
              <a:cxn ang="0">
                <a:pos x="549" y="809"/>
              </a:cxn>
              <a:cxn ang="0">
                <a:pos x="497" y="840"/>
              </a:cxn>
              <a:cxn ang="0">
                <a:pos x="441" y="837"/>
              </a:cxn>
              <a:cxn ang="0">
                <a:pos x="389" y="859"/>
              </a:cxn>
              <a:cxn ang="0">
                <a:pos x="338" y="872"/>
              </a:cxn>
              <a:cxn ang="0">
                <a:pos x="308" y="873"/>
              </a:cxn>
              <a:cxn ang="0">
                <a:pos x="266" y="892"/>
              </a:cxn>
              <a:cxn ang="0">
                <a:pos x="219" y="818"/>
              </a:cxn>
              <a:cxn ang="0">
                <a:pos x="199" y="765"/>
              </a:cxn>
              <a:cxn ang="0">
                <a:pos x="145" y="673"/>
              </a:cxn>
              <a:cxn ang="0">
                <a:pos x="110" y="661"/>
              </a:cxn>
              <a:cxn ang="0">
                <a:pos x="92" y="652"/>
              </a:cxn>
              <a:cxn ang="0">
                <a:pos x="98" y="595"/>
              </a:cxn>
              <a:cxn ang="0">
                <a:pos x="25" y="588"/>
              </a:cxn>
              <a:cxn ang="0">
                <a:pos x="35" y="542"/>
              </a:cxn>
              <a:cxn ang="0">
                <a:pos x="66" y="446"/>
              </a:cxn>
              <a:cxn ang="0">
                <a:pos x="47" y="393"/>
              </a:cxn>
              <a:cxn ang="0">
                <a:pos x="13" y="356"/>
              </a:cxn>
              <a:cxn ang="0">
                <a:pos x="29" y="316"/>
              </a:cxn>
              <a:cxn ang="0">
                <a:pos x="85" y="304"/>
              </a:cxn>
              <a:cxn ang="0">
                <a:pos x="109" y="345"/>
              </a:cxn>
              <a:cxn ang="0">
                <a:pos x="143" y="391"/>
              </a:cxn>
              <a:cxn ang="0">
                <a:pos x="156" y="445"/>
              </a:cxn>
              <a:cxn ang="0">
                <a:pos x="190" y="506"/>
              </a:cxn>
              <a:cxn ang="0">
                <a:pos x="248" y="506"/>
              </a:cxn>
              <a:cxn ang="0">
                <a:pos x="326" y="421"/>
              </a:cxn>
              <a:cxn ang="0">
                <a:pos x="370" y="375"/>
              </a:cxn>
              <a:cxn ang="0">
                <a:pos x="410" y="323"/>
              </a:cxn>
              <a:cxn ang="0">
                <a:pos x="455" y="350"/>
              </a:cxn>
              <a:cxn ang="0">
                <a:pos x="570" y="326"/>
              </a:cxn>
              <a:cxn ang="0">
                <a:pos x="597" y="288"/>
              </a:cxn>
              <a:cxn ang="0">
                <a:pos x="655" y="265"/>
              </a:cxn>
              <a:cxn ang="0">
                <a:pos x="735" y="289"/>
              </a:cxn>
              <a:cxn ang="0">
                <a:pos x="904" y="187"/>
              </a:cxn>
              <a:cxn ang="0">
                <a:pos x="968" y="116"/>
              </a:cxn>
              <a:cxn ang="0">
                <a:pos x="1033" y="123"/>
              </a:cxn>
              <a:cxn ang="0">
                <a:pos x="1123" y="156"/>
              </a:cxn>
              <a:cxn ang="0">
                <a:pos x="1220" y="110"/>
              </a:cxn>
              <a:cxn ang="0">
                <a:pos x="1250" y="41"/>
              </a:cxn>
              <a:cxn ang="0">
                <a:pos x="1295" y="7"/>
              </a:cxn>
              <a:cxn ang="0">
                <a:pos x="1284" y="97"/>
              </a:cxn>
              <a:cxn ang="0">
                <a:pos x="1312" y="140"/>
              </a:cxn>
            </a:cxnLst>
            <a:rect l="0" t="0" r="r" b="b"/>
            <a:pathLst>
              <a:path w="1330" h="900">
                <a:moveTo>
                  <a:pt x="1330" y="146"/>
                </a:moveTo>
                <a:cubicBezTo>
                  <a:pt x="1330" y="146"/>
                  <a:pt x="1326" y="155"/>
                  <a:pt x="1324" y="157"/>
                </a:cubicBezTo>
                <a:cubicBezTo>
                  <a:pt x="1322" y="161"/>
                  <a:pt x="1314" y="166"/>
                  <a:pt x="1312" y="169"/>
                </a:cubicBezTo>
                <a:cubicBezTo>
                  <a:pt x="1310" y="171"/>
                  <a:pt x="1309" y="176"/>
                  <a:pt x="1308" y="178"/>
                </a:cubicBezTo>
                <a:cubicBezTo>
                  <a:pt x="1307" y="181"/>
                  <a:pt x="1306" y="185"/>
                  <a:pt x="1304" y="186"/>
                </a:cubicBezTo>
                <a:cubicBezTo>
                  <a:pt x="1303" y="187"/>
                  <a:pt x="1300" y="188"/>
                  <a:pt x="1298" y="188"/>
                </a:cubicBezTo>
                <a:cubicBezTo>
                  <a:pt x="1296" y="188"/>
                  <a:pt x="1290" y="187"/>
                  <a:pt x="1288" y="187"/>
                </a:cubicBezTo>
                <a:cubicBezTo>
                  <a:pt x="1284" y="187"/>
                  <a:pt x="1278" y="187"/>
                  <a:pt x="1274" y="187"/>
                </a:cubicBezTo>
                <a:cubicBezTo>
                  <a:pt x="1272" y="187"/>
                  <a:pt x="1268" y="184"/>
                  <a:pt x="1267" y="185"/>
                </a:cubicBezTo>
                <a:cubicBezTo>
                  <a:pt x="1264" y="187"/>
                  <a:pt x="1268" y="196"/>
                  <a:pt x="1268" y="200"/>
                </a:cubicBezTo>
                <a:cubicBezTo>
                  <a:pt x="1268" y="203"/>
                  <a:pt x="1268" y="208"/>
                  <a:pt x="1268" y="210"/>
                </a:cubicBezTo>
                <a:cubicBezTo>
                  <a:pt x="1267" y="216"/>
                  <a:pt x="1262" y="232"/>
                  <a:pt x="1262" y="232"/>
                </a:cubicBezTo>
                <a:cubicBezTo>
                  <a:pt x="1262" y="232"/>
                  <a:pt x="1238" y="243"/>
                  <a:pt x="1231" y="247"/>
                </a:cubicBezTo>
                <a:cubicBezTo>
                  <a:pt x="1226" y="250"/>
                  <a:pt x="1219" y="257"/>
                  <a:pt x="1214" y="259"/>
                </a:cubicBezTo>
                <a:cubicBezTo>
                  <a:pt x="1210" y="261"/>
                  <a:pt x="1202" y="261"/>
                  <a:pt x="1198" y="263"/>
                </a:cubicBezTo>
                <a:cubicBezTo>
                  <a:pt x="1196" y="264"/>
                  <a:pt x="1193" y="269"/>
                  <a:pt x="1192" y="272"/>
                </a:cubicBezTo>
                <a:cubicBezTo>
                  <a:pt x="1190" y="275"/>
                  <a:pt x="1187" y="283"/>
                  <a:pt x="1188" y="286"/>
                </a:cubicBezTo>
                <a:cubicBezTo>
                  <a:pt x="1189" y="289"/>
                  <a:pt x="1194" y="293"/>
                  <a:pt x="1197" y="295"/>
                </a:cubicBezTo>
                <a:cubicBezTo>
                  <a:pt x="1200" y="296"/>
                  <a:pt x="1206" y="295"/>
                  <a:pt x="1209" y="298"/>
                </a:cubicBezTo>
                <a:cubicBezTo>
                  <a:pt x="1211" y="299"/>
                  <a:pt x="1213" y="305"/>
                  <a:pt x="1212" y="308"/>
                </a:cubicBezTo>
                <a:cubicBezTo>
                  <a:pt x="1212" y="311"/>
                  <a:pt x="1209" y="318"/>
                  <a:pt x="1207" y="320"/>
                </a:cubicBezTo>
                <a:cubicBezTo>
                  <a:pt x="1201" y="325"/>
                  <a:pt x="1186" y="328"/>
                  <a:pt x="1180" y="331"/>
                </a:cubicBezTo>
                <a:cubicBezTo>
                  <a:pt x="1177" y="332"/>
                  <a:pt x="1170" y="336"/>
                  <a:pt x="1168" y="338"/>
                </a:cubicBezTo>
                <a:cubicBezTo>
                  <a:pt x="1165" y="341"/>
                  <a:pt x="1163" y="349"/>
                  <a:pt x="1160" y="352"/>
                </a:cubicBezTo>
                <a:cubicBezTo>
                  <a:pt x="1157" y="354"/>
                  <a:pt x="1150" y="354"/>
                  <a:pt x="1147" y="356"/>
                </a:cubicBezTo>
                <a:cubicBezTo>
                  <a:pt x="1145" y="357"/>
                  <a:pt x="1141" y="359"/>
                  <a:pt x="1140" y="361"/>
                </a:cubicBezTo>
                <a:cubicBezTo>
                  <a:pt x="1139" y="363"/>
                  <a:pt x="1140" y="366"/>
                  <a:pt x="1140" y="368"/>
                </a:cubicBezTo>
                <a:cubicBezTo>
                  <a:pt x="1139" y="371"/>
                  <a:pt x="1135" y="376"/>
                  <a:pt x="1133" y="379"/>
                </a:cubicBezTo>
                <a:cubicBezTo>
                  <a:pt x="1129" y="384"/>
                  <a:pt x="1122" y="396"/>
                  <a:pt x="1117" y="400"/>
                </a:cubicBezTo>
                <a:cubicBezTo>
                  <a:pt x="1114" y="402"/>
                  <a:pt x="1106" y="404"/>
                  <a:pt x="1103" y="404"/>
                </a:cubicBezTo>
                <a:cubicBezTo>
                  <a:pt x="1099" y="403"/>
                  <a:pt x="1093" y="399"/>
                  <a:pt x="1089" y="398"/>
                </a:cubicBezTo>
                <a:cubicBezTo>
                  <a:pt x="1086" y="398"/>
                  <a:pt x="1079" y="396"/>
                  <a:pt x="1076" y="397"/>
                </a:cubicBezTo>
                <a:cubicBezTo>
                  <a:pt x="1073" y="397"/>
                  <a:pt x="1068" y="400"/>
                  <a:pt x="1065" y="401"/>
                </a:cubicBezTo>
                <a:cubicBezTo>
                  <a:pt x="1062" y="404"/>
                  <a:pt x="1056" y="410"/>
                  <a:pt x="1053" y="413"/>
                </a:cubicBezTo>
                <a:cubicBezTo>
                  <a:pt x="1050" y="418"/>
                  <a:pt x="1044" y="428"/>
                  <a:pt x="1041" y="432"/>
                </a:cubicBezTo>
                <a:cubicBezTo>
                  <a:pt x="1038" y="435"/>
                  <a:pt x="1032" y="439"/>
                  <a:pt x="1030" y="442"/>
                </a:cubicBezTo>
                <a:cubicBezTo>
                  <a:pt x="1029" y="445"/>
                  <a:pt x="1027" y="452"/>
                  <a:pt x="1029" y="455"/>
                </a:cubicBezTo>
                <a:cubicBezTo>
                  <a:pt x="1031" y="459"/>
                  <a:pt x="1043" y="461"/>
                  <a:pt x="1048" y="464"/>
                </a:cubicBezTo>
                <a:cubicBezTo>
                  <a:pt x="1052" y="467"/>
                  <a:pt x="1059" y="473"/>
                  <a:pt x="1062" y="476"/>
                </a:cubicBezTo>
                <a:cubicBezTo>
                  <a:pt x="1065" y="480"/>
                  <a:pt x="1071" y="487"/>
                  <a:pt x="1073" y="492"/>
                </a:cubicBezTo>
                <a:cubicBezTo>
                  <a:pt x="1074" y="495"/>
                  <a:pt x="1074" y="502"/>
                  <a:pt x="1075" y="505"/>
                </a:cubicBezTo>
                <a:cubicBezTo>
                  <a:pt x="1076" y="510"/>
                  <a:pt x="1077" y="519"/>
                  <a:pt x="1080" y="523"/>
                </a:cubicBezTo>
                <a:cubicBezTo>
                  <a:pt x="1081" y="525"/>
                  <a:pt x="1087" y="528"/>
                  <a:pt x="1088" y="531"/>
                </a:cubicBezTo>
                <a:cubicBezTo>
                  <a:pt x="1090" y="534"/>
                  <a:pt x="1091" y="542"/>
                  <a:pt x="1090" y="545"/>
                </a:cubicBezTo>
                <a:cubicBezTo>
                  <a:pt x="1089" y="549"/>
                  <a:pt x="1080" y="552"/>
                  <a:pt x="1079" y="555"/>
                </a:cubicBezTo>
                <a:cubicBezTo>
                  <a:pt x="1078" y="559"/>
                  <a:pt x="1082" y="568"/>
                  <a:pt x="1082" y="572"/>
                </a:cubicBezTo>
                <a:cubicBezTo>
                  <a:pt x="1082" y="573"/>
                  <a:pt x="1082" y="576"/>
                  <a:pt x="1081" y="578"/>
                </a:cubicBezTo>
                <a:cubicBezTo>
                  <a:pt x="1080" y="580"/>
                  <a:pt x="1073" y="579"/>
                  <a:pt x="1071" y="581"/>
                </a:cubicBezTo>
                <a:cubicBezTo>
                  <a:pt x="1068" y="582"/>
                  <a:pt x="1062" y="587"/>
                  <a:pt x="1060" y="590"/>
                </a:cubicBezTo>
                <a:cubicBezTo>
                  <a:pt x="1057" y="593"/>
                  <a:pt x="1054" y="599"/>
                  <a:pt x="1052" y="603"/>
                </a:cubicBezTo>
                <a:cubicBezTo>
                  <a:pt x="1051" y="605"/>
                  <a:pt x="1052" y="611"/>
                  <a:pt x="1050" y="613"/>
                </a:cubicBezTo>
                <a:cubicBezTo>
                  <a:pt x="1048" y="615"/>
                  <a:pt x="1040" y="613"/>
                  <a:pt x="1037" y="613"/>
                </a:cubicBezTo>
                <a:cubicBezTo>
                  <a:pt x="1033" y="613"/>
                  <a:pt x="1025" y="614"/>
                  <a:pt x="1021" y="615"/>
                </a:cubicBezTo>
                <a:cubicBezTo>
                  <a:pt x="1016" y="616"/>
                  <a:pt x="1006" y="622"/>
                  <a:pt x="1001" y="625"/>
                </a:cubicBezTo>
                <a:cubicBezTo>
                  <a:pt x="998" y="628"/>
                  <a:pt x="991" y="634"/>
                  <a:pt x="988" y="638"/>
                </a:cubicBezTo>
                <a:cubicBezTo>
                  <a:pt x="987" y="639"/>
                  <a:pt x="984" y="643"/>
                  <a:pt x="984" y="645"/>
                </a:cubicBezTo>
                <a:cubicBezTo>
                  <a:pt x="982" y="652"/>
                  <a:pt x="981" y="666"/>
                  <a:pt x="983" y="673"/>
                </a:cubicBezTo>
                <a:cubicBezTo>
                  <a:pt x="984" y="677"/>
                  <a:pt x="990" y="682"/>
                  <a:pt x="989" y="686"/>
                </a:cubicBezTo>
                <a:cubicBezTo>
                  <a:pt x="989" y="689"/>
                  <a:pt x="981" y="692"/>
                  <a:pt x="979" y="695"/>
                </a:cubicBezTo>
                <a:cubicBezTo>
                  <a:pt x="976" y="698"/>
                  <a:pt x="974" y="707"/>
                  <a:pt x="972" y="711"/>
                </a:cubicBezTo>
                <a:cubicBezTo>
                  <a:pt x="970" y="716"/>
                  <a:pt x="966" y="725"/>
                  <a:pt x="963" y="729"/>
                </a:cubicBezTo>
                <a:cubicBezTo>
                  <a:pt x="961" y="732"/>
                  <a:pt x="956" y="737"/>
                  <a:pt x="953" y="738"/>
                </a:cubicBezTo>
                <a:cubicBezTo>
                  <a:pt x="939" y="744"/>
                  <a:pt x="907" y="737"/>
                  <a:pt x="892" y="742"/>
                </a:cubicBezTo>
                <a:cubicBezTo>
                  <a:pt x="888" y="743"/>
                  <a:pt x="881" y="749"/>
                  <a:pt x="878" y="752"/>
                </a:cubicBezTo>
                <a:cubicBezTo>
                  <a:pt x="874" y="755"/>
                  <a:pt x="866" y="763"/>
                  <a:pt x="864" y="767"/>
                </a:cubicBezTo>
                <a:cubicBezTo>
                  <a:pt x="861" y="771"/>
                  <a:pt x="859" y="779"/>
                  <a:pt x="859" y="784"/>
                </a:cubicBezTo>
                <a:cubicBezTo>
                  <a:pt x="858" y="790"/>
                  <a:pt x="861" y="804"/>
                  <a:pt x="861" y="810"/>
                </a:cubicBezTo>
                <a:cubicBezTo>
                  <a:pt x="861" y="811"/>
                  <a:pt x="862" y="813"/>
                  <a:pt x="861" y="814"/>
                </a:cubicBezTo>
                <a:cubicBezTo>
                  <a:pt x="860" y="816"/>
                  <a:pt x="854" y="819"/>
                  <a:pt x="852" y="819"/>
                </a:cubicBezTo>
                <a:cubicBezTo>
                  <a:pt x="848" y="820"/>
                  <a:pt x="842" y="819"/>
                  <a:pt x="838" y="818"/>
                </a:cubicBezTo>
                <a:cubicBezTo>
                  <a:pt x="834" y="818"/>
                  <a:pt x="827" y="815"/>
                  <a:pt x="823" y="815"/>
                </a:cubicBezTo>
                <a:cubicBezTo>
                  <a:pt x="819" y="816"/>
                  <a:pt x="813" y="825"/>
                  <a:pt x="809" y="825"/>
                </a:cubicBezTo>
                <a:cubicBezTo>
                  <a:pt x="803" y="825"/>
                  <a:pt x="797" y="812"/>
                  <a:pt x="792" y="809"/>
                </a:cubicBezTo>
                <a:cubicBezTo>
                  <a:pt x="789" y="808"/>
                  <a:pt x="781" y="805"/>
                  <a:pt x="778" y="805"/>
                </a:cubicBezTo>
                <a:cubicBezTo>
                  <a:pt x="775" y="805"/>
                  <a:pt x="769" y="805"/>
                  <a:pt x="766" y="806"/>
                </a:cubicBezTo>
                <a:cubicBezTo>
                  <a:pt x="762" y="807"/>
                  <a:pt x="754" y="812"/>
                  <a:pt x="749" y="814"/>
                </a:cubicBezTo>
                <a:cubicBezTo>
                  <a:pt x="748" y="814"/>
                  <a:pt x="747" y="815"/>
                  <a:pt x="746" y="815"/>
                </a:cubicBezTo>
                <a:cubicBezTo>
                  <a:pt x="744" y="815"/>
                  <a:pt x="741" y="814"/>
                  <a:pt x="740" y="812"/>
                </a:cubicBezTo>
                <a:cubicBezTo>
                  <a:pt x="737" y="809"/>
                  <a:pt x="738" y="798"/>
                  <a:pt x="735" y="794"/>
                </a:cubicBezTo>
                <a:cubicBezTo>
                  <a:pt x="733" y="791"/>
                  <a:pt x="726" y="788"/>
                  <a:pt x="723" y="787"/>
                </a:cubicBezTo>
                <a:cubicBezTo>
                  <a:pt x="721" y="785"/>
                  <a:pt x="715" y="781"/>
                  <a:pt x="713" y="779"/>
                </a:cubicBezTo>
                <a:cubicBezTo>
                  <a:pt x="712" y="778"/>
                  <a:pt x="709" y="774"/>
                  <a:pt x="708" y="772"/>
                </a:cubicBezTo>
                <a:cubicBezTo>
                  <a:pt x="706" y="770"/>
                  <a:pt x="700" y="767"/>
                  <a:pt x="698" y="766"/>
                </a:cubicBezTo>
                <a:cubicBezTo>
                  <a:pt x="693" y="764"/>
                  <a:pt x="684" y="763"/>
                  <a:pt x="680" y="764"/>
                </a:cubicBezTo>
                <a:cubicBezTo>
                  <a:pt x="674" y="764"/>
                  <a:pt x="664" y="767"/>
                  <a:pt x="658" y="767"/>
                </a:cubicBezTo>
                <a:cubicBezTo>
                  <a:pt x="655" y="767"/>
                  <a:pt x="648" y="767"/>
                  <a:pt x="645" y="765"/>
                </a:cubicBezTo>
                <a:cubicBezTo>
                  <a:pt x="641" y="763"/>
                  <a:pt x="637" y="754"/>
                  <a:pt x="633" y="752"/>
                </a:cubicBezTo>
                <a:cubicBezTo>
                  <a:pt x="631" y="750"/>
                  <a:pt x="625" y="747"/>
                  <a:pt x="622" y="747"/>
                </a:cubicBezTo>
                <a:cubicBezTo>
                  <a:pt x="620" y="746"/>
                  <a:pt x="617" y="749"/>
                  <a:pt x="615" y="749"/>
                </a:cubicBezTo>
                <a:cubicBezTo>
                  <a:pt x="614" y="750"/>
                  <a:pt x="611" y="750"/>
                  <a:pt x="610" y="751"/>
                </a:cubicBezTo>
                <a:cubicBezTo>
                  <a:pt x="607" y="753"/>
                  <a:pt x="604" y="760"/>
                  <a:pt x="603" y="763"/>
                </a:cubicBezTo>
                <a:cubicBezTo>
                  <a:pt x="603" y="766"/>
                  <a:pt x="606" y="770"/>
                  <a:pt x="606" y="772"/>
                </a:cubicBezTo>
                <a:cubicBezTo>
                  <a:pt x="605" y="774"/>
                  <a:pt x="599" y="777"/>
                  <a:pt x="596" y="778"/>
                </a:cubicBezTo>
                <a:cubicBezTo>
                  <a:pt x="594" y="779"/>
                  <a:pt x="589" y="778"/>
                  <a:pt x="587" y="778"/>
                </a:cubicBezTo>
                <a:cubicBezTo>
                  <a:pt x="584" y="778"/>
                  <a:pt x="577" y="779"/>
                  <a:pt x="574" y="780"/>
                </a:cubicBezTo>
                <a:cubicBezTo>
                  <a:pt x="572" y="781"/>
                  <a:pt x="569" y="782"/>
                  <a:pt x="567" y="783"/>
                </a:cubicBezTo>
                <a:cubicBezTo>
                  <a:pt x="565" y="784"/>
                  <a:pt x="562" y="788"/>
                  <a:pt x="559" y="789"/>
                </a:cubicBezTo>
                <a:cubicBezTo>
                  <a:pt x="558" y="789"/>
                  <a:pt x="554" y="788"/>
                  <a:pt x="552" y="790"/>
                </a:cubicBezTo>
                <a:cubicBezTo>
                  <a:pt x="549" y="792"/>
                  <a:pt x="546" y="801"/>
                  <a:pt x="547" y="805"/>
                </a:cubicBezTo>
                <a:cubicBezTo>
                  <a:pt x="547" y="806"/>
                  <a:pt x="549" y="808"/>
                  <a:pt x="549" y="809"/>
                </a:cubicBezTo>
                <a:cubicBezTo>
                  <a:pt x="548" y="810"/>
                  <a:pt x="543" y="811"/>
                  <a:pt x="542" y="812"/>
                </a:cubicBezTo>
                <a:cubicBezTo>
                  <a:pt x="537" y="814"/>
                  <a:pt x="529" y="819"/>
                  <a:pt x="525" y="821"/>
                </a:cubicBezTo>
                <a:cubicBezTo>
                  <a:pt x="522" y="823"/>
                  <a:pt x="514" y="825"/>
                  <a:pt x="511" y="827"/>
                </a:cubicBezTo>
                <a:cubicBezTo>
                  <a:pt x="509" y="829"/>
                  <a:pt x="508" y="836"/>
                  <a:pt x="506" y="838"/>
                </a:cubicBezTo>
                <a:cubicBezTo>
                  <a:pt x="504" y="839"/>
                  <a:pt x="499" y="839"/>
                  <a:pt x="497" y="840"/>
                </a:cubicBezTo>
                <a:cubicBezTo>
                  <a:pt x="495" y="841"/>
                  <a:pt x="492" y="842"/>
                  <a:pt x="490" y="843"/>
                </a:cubicBezTo>
                <a:cubicBezTo>
                  <a:pt x="489" y="844"/>
                  <a:pt x="486" y="848"/>
                  <a:pt x="484" y="848"/>
                </a:cubicBezTo>
                <a:cubicBezTo>
                  <a:pt x="480" y="849"/>
                  <a:pt x="474" y="844"/>
                  <a:pt x="470" y="842"/>
                </a:cubicBezTo>
                <a:cubicBezTo>
                  <a:pt x="467" y="840"/>
                  <a:pt x="459" y="837"/>
                  <a:pt x="455" y="836"/>
                </a:cubicBezTo>
                <a:cubicBezTo>
                  <a:pt x="452" y="836"/>
                  <a:pt x="445" y="837"/>
                  <a:pt x="441" y="837"/>
                </a:cubicBezTo>
                <a:cubicBezTo>
                  <a:pt x="437" y="836"/>
                  <a:pt x="428" y="834"/>
                  <a:pt x="423" y="833"/>
                </a:cubicBezTo>
                <a:cubicBezTo>
                  <a:pt x="419" y="832"/>
                  <a:pt x="411" y="829"/>
                  <a:pt x="408" y="831"/>
                </a:cubicBezTo>
                <a:cubicBezTo>
                  <a:pt x="405" y="832"/>
                  <a:pt x="405" y="838"/>
                  <a:pt x="403" y="840"/>
                </a:cubicBezTo>
                <a:cubicBezTo>
                  <a:pt x="402" y="843"/>
                  <a:pt x="397" y="850"/>
                  <a:pt x="395" y="853"/>
                </a:cubicBezTo>
                <a:cubicBezTo>
                  <a:pt x="394" y="854"/>
                  <a:pt x="391" y="858"/>
                  <a:pt x="389" y="859"/>
                </a:cubicBezTo>
                <a:cubicBezTo>
                  <a:pt x="386" y="860"/>
                  <a:pt x="381" y="860"/>
                  <a:pt x="378" y="861"/>
                </a:cubicBezTo>
                <a:cubicBezTo>
                  <a:pt x="376" y="861"/>
                  <a:pt x="372" y="862"/>
                  <a:pt x="370" y="862"/>
                </a:cubicBezTo>
                <a:cubicBezTo>
                  <a:pt x="367" y="863"/>
                  <a:pt x="360" y="863"/>
                  <a:pt x="357" y="864"/>
                </a:cubicBezTo>
                <a:cubicBezTo>
                  <a:pt x="354" y="864"/>
                  <a:pt x="349" y="863"/>
                  <a:pt x="347" y="864"/>
                </a:cubicBezTo>
                <a:cubicBezTo>
                  <a:pt x="344" y="865"/>
                  <a:pt x="340" y="869"/>
                  <a:pt x="338" y="872"/>
                </a:cubicBezTo>
                <a:cubicBezTo>
                  <a:pt x="337" y="874"/>
                  <a:pt x="338" y="879"/>
                  <a:pt x="337" y="881"/>
                </a:cubicBezTo>
                <a:cubicBezTo>
                  <a:pt x="337" y="885"/>
                  <a:pt x="341" y="894"/>
                  <a:pt x="337" y="897"/>
                </a:cubicBezTo>
                <a:cubicBezTo>
                  <a:pt x="336" y="898"/>
                  <a:pt x="332" y="896"/>
                  <a:pt x="331" y="895"/>
                </a:cubicBezTo>
                <a:cubicBezTo>
                  <a:pt x="328" y="894"/>
                  <a:pt x="325" y="887"/>
                  <a:pt x="323" y="885"/>
                </a:cubicBezTo>
                <a:cubicBezTo>
                  <a:pt x="319" y="882"/>
                  <a:pt x="312" y="875"/>
                  <a:pt x="308" y="873"/>
                </a:cubicBezTo>
                <a:cubicBezTo>
                  <a:pt x="304" y="872"/>
                  <a:pt x="295" y="873"/>
                  <a:pt x="291" y="875"/>
                </a:cubicBezTo>
                <a:cubicBezTo>
                  <a:pt x="288" y="876"/>
                  <a:pt x="284" y="882"/>
                  <a:pt x="282" y="884"/>
                </a:cubicBezTo>
                <a:cubicBezTo>
                  <a:pt x="280" y="888"/>
                  <a:pt x="278" y="896"/>
                  <a:pt x="275" y="898"/>
                </a:cubicBezTo>
                <a:cubicBezTo>
                  <a:pt x="273" y="899"/>
                  <a:pt x="270" y="900"/>
                  <a:pt x="269" y="899"/>
                </a:cubicBezTo>
                <a:cubicBezTo>
                  <a:pt x="267" y="898"/>
                  <a:pt x="266" y="894"/>
                  <a:pt x="266" y="892"/>
                </a:cubicBezTo>
                <a:cubicBezTo>
                  <a:pt x="264" y="889"/>
                  <a:pt x="262" y="881"/>
                  <a:pt x="260" y="878"/>
                </a:cubicBezTo>
                <a:cubicBezTo>
                  <a:pt x="259" y="874"/>
                  <a:pt x="254" y="868"/>
                  <a:pt x="252" y="864"/>
                </a:cubicBezTo>
                <a:cubicBezTo>
                  <a:pt x="250" y="861"/>
                  <a:pt x="248" y="855"/>
                  <a:pt x="244" y="850"/>
                </a:cubicBezTo>
                <a:cubicBezTo>
                  <a:pt x="240" y="846"/>
                  <a:pt x="233" y="834"/>
                  <a:pt x="229" y="829"/>
                </a:cubicBezTo>
                <a:cubicBezTo>
                  <a:pt x="226" y="826"/>
                  <a:pt x="220" y="822"/>
                  <a:pt x="219" y="818"/>
                </a:cubicBezTo>
                <a:cubicBezTo>
                  <a:pt x="217" y="815"/>
                  <a:pt x="219" y="806"/>
                  <a:pt x="219" y="802"/>
                </a:cubicBezTo>
                <a:cubicBezTo>
                  <a:pt x="219" y="798"/>
                  <a:pt x="220" y="788"/>
                  <a:pt x="217" y="785"/>
                </a:cubicBezTo>
                <a:cubicBezTo>
                  <a:pt x="215" y="783"/>
                  <a:pt x="209" y="783"/>
                  <a:pt x="206" y="782"/>
                </a:cubicBezTo>
                <a:cubicBezTo>
                  <a:pt x="203" y="781"/>
                  <a:pt x="195" y="782"/>
                  <a:pt x="194" y="779"/>
                </a:cubicBezTo>
                <a:cubicBezTo>
                  <a:pt x="192" y="776"/>
                  <a:pt x="199" y="769"/>
                  <a:pt x="199" y="765"/>
                </a:cubicBezTo>
                <a:cubicBezTo>
                  <a:pt x="199" y="761"/>
                  <a:pt x="197" y="753"/>
                  <a:pt x="195" y="749"/>
                </a:cubicBezTo>
                <a:cubicBezTo>
                  <a:pt x="193" y="744"/>
                  <a:pt x="187" y="733"/>
                  <a:pt x="183" y="728"/>
                </a:cubicBezTo>
                <a:cubicBezTo>
                  <a:pt x="180" y="723"/>
                  <a:pt x="171" y="713"/>
                  <a:pt x="167" y="708"/>
                </a:cubicBezTo>
                <a:cubicBezTo>
                  <a:pt x="164" y="703"/>
                  <a:pt x="158" y="692"/>
                  <a:pt x="154" y="687"/>
                </a:cubicBezTo>
                <a:cubicBezTo>
                  <a:pt x="152" y="684"/>
                  <a:pt x="148" y="676"/>
                  <a:pt x="145" y="673"/>
                </a:cubicBezTo>
                <a:cubicBezTo>
                  <a:pt x="143" y="672"/>
                  <a:pt x="140" y="672"/>
                  <a:pt x="138" y="671"/>
                </a:cubicBezTo>
                <a:cubicBezTo>
                  <a:pt x="135" y="669"/>
                  <a:pt x="134" y="660"/>
                  <a:pt x="132" y="658"/>
                </a:cubicBezTo>
                <a:cubicBezTo>
                  <a:pt x="130" y="656"/>
                  <a:pt x="127" y="656"/>
                  <a:pt x="125" y="655"/>
                </a:cubicBezTo>
                <a:cubicBezTo>
                  <a:pt x="122" y="655"/>
                  <a:pt x="115" y="654"/>
                  <a:pt x="112" y="656"/>
                </a:cubicBezTo>
                <a:cubicBezTo>
                  <a:pt x="111" y="657"/>
                  <a:pt x="111" y="660"/>
                  <a:pt x="110" y="661"/>
                </a:cubicBezTo>
                <a:cubicBezTo>
                  <a:pt x="109" y="664"/>
                  <a:pt x="106" y="669"/>
                  <a:pt x="105" y="672"/>
                </a:cubicBezTo>
                <a:cubicBezTo>
                  <a:pt x="104" y="673"/>
                  <a:pt x="101" y="677"/>
                  <a:pt x="100" y="678"/>
                </a:cubicBezTo>
                <a:cubicBezTo>
                  <a:pt x="98" y="679"/>
                  <a:pt x="93" y="680"/>
                  <a:pt x="91" y="679"/>
                </a:cubicBezTo>
                <a:cubicBezTo>
                  <a:pt x="89" y="677"/>
                  <a:pt x="90" y="671"/>
                  <a:pt x="90" y="669"/>
                </a:cubicBezTo>
                <a:cubicBezTo>
                  <a:pt x="90" y="665"/>
                  <a:pt x="90" y="656"/>
                  <a:pt x="92" y="652"/>
                </a:cubicBezTo>
                <a:cubicBezTo>
                  <a:pt x="93" y="650"/>
                  <a:pt x="98" y="649"/>
                  <a:pt x="100" y="646"/>
                </a:cubicBezTo>
                <a:cubicBezTo>
                  <a:pt x="101" y="644"/>
                  <a:pt x="101" y="638"/>
                  <a:pt x="101" y="635"/>
                </a:cubicBezTo>
                <a:cubicBezTo>
                  <a:pt x="101" y="630"/>
                  <a:pt x="98" y="619"/>
                  <a:pt x="99" y="614"/>
                </a:cubicBezTo>
                <a:cubicBezTo>
                  <a:pt x="99" y="611"/>
                  <a:pt x="104" y="608"/>
                  <a:pt x="104" y="605"/>
                </a:cubicBezTo>
                <a:cubicBezTo>
                  <a:pt x="104" y="602"/>
                  <a:pt x="101" y="596"/>
                  <a:pt x="98" y="595"/>
                </a:cubicBezTo>
                <a:cubicBezTo>
                  <a:pt x="95" y="592"/>
                  <a:pt x="85" y="592"/>
                  <a:pt x="80" y="590"/>
                </a:cubicBezTo>
                <a:cubicBezTo>
                  <a:pt x="77" y="589"/>
                  <a:pt x="70" y="585"/>
                  <a:pt x="66" y="584"/>
                </a:cubicBezTo>
                <a:cubicBezTo>
                  <a:pt x="63" y="584"/>
                  <a:pt x="58" y="585"/>
                  <a:pt x="55" y="586"/>
                </a:cubicBezTo>
                <a:cubicBezTo>
                  <a:pt x="53" y="586"/>
                  <a:pt x="47" y="587"/>
                  <a:pt x="45" y="587"/>
                </a:cubicBezTo>
                <a:cubicBezTo>
                  <a:pt x="40" y="588"/>
                  <a:pt x="29" y="590"/>
                  <a:pt x="25" y="588"/>
                </a:cubicBezTo>
                <a:cubicBezTo>
                  <a:pt x="22" y="587"/>
                  <a:pt x="19" y="581"/>
                  <a:pt x="17" y="578"/>
                </a:cubicBezTo>
                <a:cubicBezTo>
                  <a:pt x="15" y="577"/>
                  <a:pt x="10" y="575"/>
                  <a:pt x="9" y="572"/>
                </a:cubicBezTo>
                <a:cubicBezTo>
                  <a:pt x="9" y="570"/>
                  <a:pt x="11" y="566"/>
                  <a:pt x="12" y="564"/>
                </a:cubicBezTo>
                <a:cubicBezTo>
                  <a:pt x="14" y="560"/>
                  <a:pt x="19" y="553"/>
                  <a:pt x="23" y="549"/>
                </a:cubicBezTo>
                <a:cubicBezTo>
                  <a:pt x="25" y="547"/>
                  <a:pt x="34" y="545"/>
                  <a:pt x="35" y="542"/>
                </a:cubicBezTo>
                <a:cubicBezTo>
                  <a:pt x="38" y="538"/>
                  <a:pt x="34" y="527"/>
                  <a:pt x="34" y="522"/>
                </a:cubicBezTo>
                <a:cubicBezTo>
                  <a:pt x="33" y="517"/>
                  <a:pt x="31" y="508"/>
                  <a:pt x="32" y="504"/>
                </a:cubicBezTo>
                <a:cubicBezTo>
                  <a:pt x="32" y="498"/>
                  <a:pt x="39" y="488"/>
                  <a:pt x="42" y="483"/>
                </a:cubicBezTo>
                <a:cubicBezTo>
                  <a:pt x="45" y="477"/>
                  <a:pt x="53" y="468"/>
                  <a:pt x="57" y="463"/>
                </a:cubicBezTo>
                <a:cubicBezTo>
                  <a:pt x="59" y="459"/>
                  <a:pt x="65" y="451"/>
                  <a:pt x="66" y="446"/>
                </a:cubicBezTo>
                <a:cubicBezTo>
                  <a:pt x="68" y="443"/>
                  <a:pt x="69" y="434"/>
                  <a:pt x="69" y="430"/>
                </a:cubicBezTo>
                <a:cubicBezTo>
                  <a:pt x="70" y="426"/>
                  <a:pt x="71" y="417"/>
                  <a:pt x="69" y="412"/>
                </a:cubicBezTo>
                <a:cubicBezTo>
                  <a:pt x="68" y="410"/>
                  <a:pt x="65" y="404"/>
                  <a:pt x="63" y="403"/>
                </a:cubicBezTo>
                <a:cubicBezTo>
                  <a:pt x="60" y="401"/>
                  <a:pt x="54" y="401"/>
                  <a:pt x="52" y="400"/>
                </a:cubicBezTo>
                <a:cubicBezTo>
                  <a:pt x="50" y="399"/>
                  <a:pt x="48" y="395"/>
                  <a:pt x="47" y="393"/>
                </a:cubicBezTo>
                <a:cubicBezTo>
                  <a:pt x="46" y="391"/>
                  <a:pt x="43" y="387"/>
                  <a:pt x="42" y="386"/>
                </a:cubicBezTo>
                <a:cubicBezTo>
                  <a:pt x="39" y="383"/>
                  <a:pt x="33" y="378"/>
                  <a:pt x="29" y="377"/>
                </a:cubicBezTo>
                <a:cubicBezTo>
                  <a:pt x="28" y="376"/>
                  <a:pt x="25" y="376"/>
                  <a:pt x="23" y="375"/>
                </a:cubicBezTo>
                <a:cubicBezTo>
                  <a:pt x="22" y="374"/>
                  <a:pt x="20" y="370"/>
                  <a:pt x="19" y="369"/>
                </a:cubicBezTo>
                <a:cubicBezTo>
                  <a:pt x="17" y="366"/>
                  <a:pt x="15" y="359"/>
                  <a:pt x="13" y="356"/>
                </a:cubicBezTo>
                <a:cubicBezTo>
                  <a:pt x="11" y="353"/>
                  <a:pt x="6" y="348"/>
                  <a:pt x="4" y="345"/>
                </a:cubicBezTo>
                <a:cubicBezTo>
                  <a:pt x="3" y="343"/>
                  <a:pt x="0" y="339"/>
                  <a:pt x="1" y="338"/>
                </a:cubicBezTo>
                <a:cubicBezTo>
                  <a:pt x="3" y="334"/>
                  <a:pt x="12" y="335"/>
                  <a:pt x="15" y="333"/>
                </a:cubicBezTo>
                <a:cubicBezTo>
                  <a:pt x="18" y="332"/>
                  <a:pt x="22" y="327"/>
                  <a:pt x="23" y="325"/>
                </a:cubicBezTo>
                <a:cubicBezTo>
                  <a:pt x="25" y="323"/>
                  <a:pt x="28" y="319"/>
                  <a:pt x="29" y="316"/>
                </a:cubicBezTo>
                <a:cubicBezTo>
                  <a:pt x="29" y="311"/>
                  <a:pt x="26" y="302"/>
                  <a:pt x="26" y="297"/>
                </a:cubicBezTo>
                <a:cubicBezTo>
                  <a:pt x="25" y="289"/>
                  <a:pt x="22" y="267"/>
                  <a:pt x="22" y="267"/>
                </a:cubicBezTo>
                <a:cubicBezTo>
                  <a:pt x="22" y="267"/>
                  <a:pt x="60" y="263"/>
                  <a:pt x="70" y="270"/>
                </a:cubicBezTo>
                <a:cubicBezTo>
                  <a:pt x="76" y="275"/>
                  <a:pt x="78" y="292"/>
                  <a:pt x="81" y="298"/>
                </a:cubicBezTo>
                <a:cubicBezTo>
                  <a:pt x="82" y="299"/>
                  <a:pt x="84" y="303"/>
                  <a:pt x="85" y="304"/>
                </a:cubicBezTo>
                <a:cubicBezTo>
                  <a:pt x="87" y="306"/>
                  <a:pt x="90" y="310"/>
                  <a:pt x="92" y="312"/>
                </a:cubicBezTo>
                <a:cubicBezTo>
                  <a:pt x="94" y="314"/>
                  <a:pt x="97" y="316"/>
                  <a:pt x="99" y="319"/>
                </a:cubicBezTo>
                <a:cubicBezTo>
                  <a:pt x="100" y="321"/>
                  <a:pt x="100" y="324"/>
                  <a:pt x="101" y="326"/>
                </a:cubicBezTo>
                <a:cubicBezTo>
                  <a:pt x="102" y="330"/>
                  <a:pt x="104" y="334"/>
                  <a:pt x="106" y="338"/>
                </a:cubicBezTo>
                <a:cubicBezTo>
                  <a:pt x="106" y="340"/>
                  <a:pt x="107" y="343"/>
                  <a:pt x="109" y="345"/>
                </a:cubicBezTo>
                <a:cubicBezTo>
                  <a:pt x="111" y="347"/>
                  <a:pt x="115" y="348"/>
                  <a:pt x="117" y="351"/>
                </a:cubicBezTo>
                <a:cubicBezTo>
                  <a:pt x="121" y="354"/>
                  <a:pt x="125" y="358"/>
                  <a:pt x="127" y="362"/>
                </a:cubicBezTo>
                <a:cubicBezTo>
                  <a:pt x="129" y="366"/>
                  <a:pt x="131" y="371"/>
                  <a:pt x="133" y="375"/>
                </a:cubicBezTo>
                <a:cubicBezTo>
                  <a:pt x="134" y="377"/>
                  <a:pt x="137" y="379"/>
                  <a:pt x="139" y="382"/>
                </a:cubicBezTo>
                <a:cubicBezTo>
                  <a:pt x="140" y="384"/>
                  <a:pt x="142" y="388"/>
                  <a:pt x="143" y="391"/>
                </a:cubicBezTo>
                <a:cubicBezTo>
                  <a:pt x="145" y="395"/>
                  <a:pt x="148" y="400"/>
                  <a:pt x="149" y="404"/>
                </a:cubicBezTo>
                <a:cubicBezTo>
                  <a:pt x="150" y="407"/>
                  <a:pt x="152" y="411"/>
                  <a:pt x="152" y="414"/>
                </a:cubicBezTo>
                <a:cubicBezTo>
                  <a:pt x="153" y="416"/>
                  <a:pt x="152" y="420"/>
                  <a:pt x="152" y="422"/>
                </a:cubicBezTo>
                <a:cubicBezTo>
                  <a:pt x="152" y="426"/>
                  <a:pt x="152" y="430"/>
                  <a:pt x="152" y="434"/>
                </a:cubicBezTo>
                <a:cubicBezTo>
                  <a:pt x="153" y="437"/>
                  <a:pt x="155" y="441"/>
                  <a:pt x="156" y="445"/>
                </a:cubicBezTo>
                <a:cubicBezTo>
                  <a:pt x="158" y="448"/>
                  <a:pt x="159" y="453"/>
                  <a:pt x="162" y="456"/>
                </a:cubicBezTo>
                <a:cubicBezTo>
                  <a:pt x="163" y="458"/>
                  <a:pt x="166" y="459"/>
                  <a:pt x="168" y="460"/>
                </a:cubicBezTo>
                <a:cubicBezTo>
                  <a:pt x="171" y="463"/>
                  <a:pt x="173" y="468"/>
                  <a:pt x="175" y="471"/>
                </a:cubicBezTo>
                <a:cubicBezTo>
                  <a:pt x="179" y="476"/>
                  <a:pt x="185" y="482"/>
                  <a:pt x="187" y="487"/>
                </a:cubicBezTo>
                <a:cubicBezTo>
                  <a:pt x="189" y="492"/>
                  <a:pt x="189" y="500"/>
                  <a:pt x="190" y="506"/>
                </a:cubicBezTo>
                <a:cubicBezTo>
                  <a:pt x="190" y="508"/>
                  <a:pt x="190" y="512"/>
                  <a:pt x="191" y="514"/>
                </a:cubicBezTo>
                <a:cubicBezTo>
                  <a:pt x="193" y="522"/>
                  <a:pt x="193" y="536"/>
                  <a:pt x="201" y="538"/>
                </a:cubicBezTo>
                <a:cubicBezTo>
                  <a:pt x="201" y="538"/>
                  <a:pt x="202" y="536"/>
                  <a:pt x="203" y="535"/>
                </a:cubicBezTo>
                <a:cubicBezTo>
                  <a:pt x="208" y="531"/>
                  <a:pt x="218" y="524"/>
                  <a:pt x="223" y="521"/>
                </a:cubicBezTo>
                <a:cubicBezTo>
                  <a:pt x="229" y="517"/>
                  <a:pt x="242" y="510"/>
                  <a:pt x="248" y="506"/>
                </a:cubicBezTo>
                <a:cubicBezTo>
                  <a:pt x="253" y="502"/>
                  <a:pt x="263" y="494"/>
                  <a:pt x="268" y="490"/>
                </a:cubicBezTo>
                <a:cubicBezTo>
                  <a:pt x="273" y="485"/>
                  <a:pt x="283" y="475"/>
                  <a:pt x="289" y="470"/>
                </a:cubicBezTo>
                <a:cubicBezTo>
                  <a:pt x="293" y="466"/>
                  <a:pt x="302" y="459"/>
                  <a:pt x="305" y="454"/>
                </a:cubicBezTo>
                <a:cubicBezTo>
                  <a:pt x="309" y="450"/>
                  <a:pt x="316" y="440"/>
                  <a:pt x="319" y="434"/>
                </a:cubicBezTo>
                <a:cubicBezTo>
                  <a:pt x="321" y="431"/>
                  <a:pt x="324" y="425"/>
                  <a:pt x="326" y="421"/>
                </a:cubicBezTo>
                <a:cubicBezTo>
                  <a:pt x="327" y="419"/>
                  <a:pt x="332" y="413"/>
                  <a:pt x="332" y="410"/>
                </a:cubicBezTo>
                <a:cubicBezTo>
                  <a:pt x="332" y="406"/>
                  <a:pt x="324" y="398"/>
                  <a:pt x="325" y="394"/>
                </a:cubicBezTo>
                <a:cubicBezTo>
                  <a:pt x="325" y="391"/>
                  <a:pt x="332" y="387"/>
                  <a:pt x="334" y="385"/>
                </a:cubicBezTo>
                <a:cubicBezTo>
                  <a:pt x="338" y="382"/>
                  <a:pt x="349" y="375"/>
                  <a:pt x="349" y="375"/>
                </a:cubicBezTo>
                <a:cubicBezTo>
                  <a:pt x="349" y="375"/>
                  <a:pt x="365" y="376"/>
                  <a:pt x="370" y="375"/>
                </a:cubicBezTo>
                <a:cubicBezTo>
                  <a:pt x="373" y="374"/>
                  <a:pt x="378" y="370"/>
                  <a:pt x="380" y="368"/>
                </a:cubicBezTo>
                <a:cubicBezTo>
                  <a:pt x="382" y="365"/>
                  <a:pt x="384" y="358"/>
                  <a:pt x="385" y="354"/>
                </a:cubicBezTo>
                <a:cubicBezTo>
                  <a:pt x="385" y="350"/>
                  <a:pt x="385" y="342"/>
                  <a:pt x="387" y="339"/>
                </a:cubicBezTo>
                <a:cubicBezTo>
                  <a:pt x="389" y="336"/>
                  <a:pt x="394" y="334"/>
                  <a:pt x="397" y="332"/>
                </a:cubicBezTo>
                <a:cubicBezTo>
                  <a:pt x="400" y="330"/>
                  <a:pt x="406" y="324"/>
                  <a:pt x="410" y="323"/>
                </a:cubicBezTo>
                <a:cubicBezTo>
                  <a:pt x="414" y="322"/>
                  <a:pt x="422" y="323"/>
                  <a:pt x="424" y="326"/>
                </a:cubicBezTo>
                <a:cubicBezTo>
                  <a:pt x="428" y="330"/>
                  <a:pt x="423" y="343"/>
                  <a:pt x="424" y="348"/>
                </a:cubicBezTo>
                <a:cubicBezTo>
                  <a:pt x="425" y="350"/>
                  <a:pt x="428" y="354"/>
                  <a:pt x="429" y="356"/>
                </a:cubicBezTo>
                <a:cubicBezTo>
                  <a:pt x="431" y="358"/>
                  <a:pt x="436" y="360"/>
                  <a:pt x="439" y="360"/>
                </a:cubicBezTo>
                <a:cubicBezTo>
                  <a:pt x="444" y="359"/>
                  <a:pt x="451" y="352"/>
                  <a:pt x="455" y="350"/>
                </a:cubicBezTo>
                <a:cubicBezTo>
                  <a:pt x="459" y="347"/>
                  <a:pt x="467" y="342"/>
                  <a:pt x="471" y="339"/>
                </a:cubicBezTo>
                <a:cubicBezTo>
                  <a:pt x="477" y="335"/>
                  <a:pt x="492" y="323"/>
                  <a:pt x="494" y="321"/>
                </a:cubicBezTo>
                <a:cubicBezTo>
                  <a:pt x="496" y="320"/>
                  <a:pt x="516" y="313"/>
                  <a:pt x="524" y="313"/>
                </a:cubicBezTo>
                <a:cubicBezTo>
                  <a:pt x="529" y="313"/>
                  <a:pt x="537" y="316"/>
                  <a:pt x="541" y="317"/>
                </a:cubicBezTo>
                <a:cubicBezTo>
                  <a:pt x="548" y="319"/>
                  <a:pt x="562" y="326"/>
                  <a:pt x="570" y="326"/>
                </a:cubicBezTo>
                <a:cubicBezTo>
                  <a:pt x="574" y="326"/>
                  <a:pt x="581" y="323"/>
                  <a:pt x="585" y="321"/>
                </a:cubicBezTo>
                <a:cubicBezTo>
                  <a:pt x="589" y="320"/>
                  <a:pt x="596" y="317"/>
                  <a:pt x="600" y="314"/>
                </a:cubicBezTo>
                <a:cubicBezTo>
                  <a:pt x="602" y="312"/>
                  <a:pt x="607" y="307"/>
                  <a:pt x="609" y="305"/>
                </a:cubicBezTo>
                <a:cubicBezTo>
                  <a:pt x="610" y="303"/>
                  <a:pt x="613" y="300"/>
                  <a:pt x="613" y="299"/>
                </a:cubicBezTo>
                <a:cubicBezTo>
                  <a:pt x="612" y="294"/>
                  <a:pt x="597" y="293"/>
                  <a:pt x="597" y="288"/>
                </a:cubicBezTo>
                <a:cubicBezTo>
                  <a:pt x="597" y="286"/>
                  <a:pt x="602" y="283"/>
                  <a:pt x="603" y="282"/>
                </a:cubicBezTo>
                <a:cubicBezTo>
                  <a:pt x="605" y="280"/>
                  <a:pt x="609" y="278"/>
                  <a:pt x="612" y="277"/>
                </a:cubicBezTo>
                <a:cubicBezTo>
                  <a:pt x="615" y="276"/>
                  <a:pt x="623" y="277"/>
                  <a:pt x="627" y="277"/>
                </a:cubicBezTo>
                <a:cubicBezTo>
                  <a:pt x="632" y="277"/>
                  <a:pt x="641" y="280"/>
                  <a:pt x="645" y="278"/>
                </a:cubicBezTo>
                <a:cubicBezTo>
                  <a:pt x="649" y="276"/>
                  <a:pt x="653" y="268"/>
                  <a:pt x="655" y="265"/>
                </a:cubicBezTo>
                <a:cubicBezTo>
                  <a:pt x="657" y="261"/>
                  <a:pt x="660" y="254"/>
                  <a:pt x="663" y="251"/>
                </a:cubicBezTo>
                <a:cubicBezTo>
                  <a:pt x="665" y="248"/>
                  <a:pt x="669" y="242"/>
                  <a:pt x="672" y="241"/>
                </a:cubicBezTo>
                <a:cubicBezTo>
                  <a:pt x="677" y="240"/>
                  <a:pt x="687" y="243"/>
                  <a:pt x="692" y="245"/>
                </a:cubicBezTo>
                <a:cubicBezTo>
                  <a:pt x="700" y="248"/>
                  <a:pt x="713" y="259"/>
                  <a:pt x="719" y="265"/>
                </a:cubicBezTo>
                <a:cubicBezTo>
                  <a:pt x="724" y="270"/>
                  <a:pt x="728" y="288"/>
                  <a:pt x="735" y="289"/>
                </a:cubicBezTo>
                <a:cubicBezTo>
                  <a:pt x="752" y="291"/>
                  <a:pt x="774" y="257"/>
                  <a:pt x="787" y="246"/>
                </a:cubicBezTo>
                <a:cubicBezTo>
                  <a:pt x="798" y="236"/>
                  <a:pt x="818" y="212"/>
                  <a:pt x="832" y="207"/>
                </a:cubicBezTo>
                <a:cubicBezTo>
                  <a:pt x="840" y="204"/>
                  <a:pt x="857" y="206"/>
                  <a:pt x="865" y="205"/>
                </a:cubicBezTo>
                <a:cubicBezTo>
                  <a:pt x="870" y="205"/>
                  <a:pt x="881" y="204"/>
                  <a:pt x="886" y="202"/>
                </a:cubicBezTo>
                <a:cubicBezTo>
                  <a:pt x="891" y="199"/>
                  <a:pt x="900" y="191"/>
                  <a:pt x="904" y="187"/>
                </a:cubicBezTo>
                <a:cubicBezTo>
                  <a:pt x="906" y="184"/>
                  <a:pt x="909" y="178"/>
                  <a:pt x="912" y="176"/>
                </a:cubicBezTo>
                <a:cubicBezTo>
                  <a:pt x="917" y="172"/>
                  <a:pt x="932" y="170"/>
                  <a:pt x="936" y="164"/>
                </a:cubicBezTo>
                <a:cubicBezTo>
                  <a:pt x="941" y="157"/>
                  <a:pt x="934" y="136"/>
                  <a:pt x="939" y="129"/>
                </a:cubicBezTo>
                <a:cubicBezTo>
                  <a:pt x="941" y="126"/>
                  <a:pt x="951" y="125"/>
                  <a:pt x="954" y="123"/>
                </a:cubicBezTo>
                <a:cubicBezTo>
                  <a:pt x="958" y="122"/>
                  <a:pt x="965" y="118"/>
                  <a:pt x="968" y="116"/>
                </a:cubicBezTo>
                <a:cubicBezTo>
                  <a:pt x="971" y="115"/>
                  <a:pt x="975" y="111"/>
                  <a:pt x="978" y="110"/>
                </a:cubicBezTo>
                <a:cubicBezTo>
                  <a:pt x="980" y="109"/>
                  <a:pt x="986" y="109"/>
                  <a:pt x="989" y="109"/>
                </a:cubicBezTo>
                <a:cubicBezTo>
                  <a:pt x="992" y="110"/>
                  <a:pt x="998" y="115"/>
                  <a:pt x="1002" y="116"/>
                </a:cubicBezTo>
                <a:cubicBezTo>
                  <a:pt x="1006" y="118"/>
                  <a:pt x="1015" y="124"/>
                  <a:pt x="1019" y="124"/>
                </a:cubicBezTo>
                <a:cubicBezTo>
                  <a:pt x="1023" y="125"/>
                  <a:pt x="1030" y="123"/>
                  <a:pt x="1033" y="123"/>
                </a:cubicBezTo>
                <a:cubicBezTo>
                  <a:pt x="1037" y="124"/>
                  <a:pt x="1045" y="127"/>
                  <a:pt x="1049" y="129"/>
                </a:cubicBezTo>
                <a:cubicBezTo>
                  <a:pt x="1054" y="132"/>
                  <a:pt x="1064" y="141"/>
                  <a:pt x="1069" y="143"/>
                </a:cubicBezTo>
                <a:cubicBezTo>
                  <a:pt x="1075" y="145"/>
                  <a:pt x="1087" y="145"/>
                  <a:pt x="1092" y="147"/>
                </a:cubicBezTo>
                <a:cubicBezTo>
                  <a:pt x="1096" y="149"/>
                  <a:pt x="1100" y="158"/>
                  <a:pt x="1104" y="159"/>
                </a:cubicBezTo>
                <a:cubicBezTo>
                  <a:pt x="1109" y="161"/>
                  <a:pt x="1118" y="157"/>
                  <a:pt x="1123" y="156"/>
                </a:cubicBezTo>
                <a:cubicBezTo>
                  <a:pt x="1132" y="154"/>
                  <a:pt x="1150" y="150"/>
                  <a:pt x="1159" y="147"/>
                </a:cubicBezTo>
                <a:cubicBezTo>
                  <a:pt x="1163" y="146"/>
                  <a:pt x="1172" y="143"/>
                  <a:pt x="1176" y="141"/>
                </a:cubicBezTo>
                <a:cubicBezTo>
                  <a:pt x="1183" y="137"/>
                  <a:pt x="1197" y="130"/>
                  <a:pt x="1202" y="124"/>
                </a:cubicBezTo>
                <a:cubicBezTo>
                  <a:pt x="1204" y="123"/>
                  <a:pt x="1205" y="118"/>
                  <a:pt x="1207" y="116"/>
                </a:cubicBezTo>
                <a:cubicBezTo>
                  <a:pt x="1210" y="114"/>
                  <a:pt x="1217" y="112"/>
                  <a:pt x="1220" y="110"/>
                </a:cubicBezTo>
                <a:cubicBezTo>
                  <a:pt x="1222" y="108"/>
                  <a:pt x="1228" y="104"/>
                  <a:pt x="1230" y="102"/>
                </a:cubicBezTo>
                <a:cubicBezTo>
                  <a:pt x="1234" y="99"/>
                  <a:pt x="1241" y="94"/>
                  <a:pt x="1243" y="91"/>
                </a:cubicBezTo>
                <a:cubicBezTo>
                  <a:pt x="1244" y="88"/>
                  <a:pt x="1245" y="82"/>
                  <a:pt x="1246" y="80"/>
                </a:cubicBezTo>
                <a:cubicBezTo>
                  <a:pt x="1246" y="75"/>
                  <a:pt x="1245" y="66"/>
                  <a:pt x="1246" y="61"/>
                </a:cubicBezTo>
                <a:cubicBezTo>
                  <a:pt x="1246" y="56"/>
                  <a:pt x="1248" y="46"/>
                  <a:pt x="1250" y="41"/>
                </a:cubicBezTo>
                <a:cubicBezTo>
                  <a:pt x="1252" y="38"/>
                  <a:pt x="1256" y="31"/>
                  <a:pt x="1258" y="27"/>
                </a:cubicBezTo>
                <a:cubicBezTo>
                  <a:pt x="1260" y="24"/>
                  <a:pt x="1265" y="18"/>
                  <a:pt x="1267" y="15"/>
                </a:cubicBezTo>
                <a:cubicBezTo>
                  <a:pt x="1270" y="11"/>
                  <a:pt x="1281" y="0"/>
                  <a:pt x="1281" y="0"/>
                </a:cubicBezTo>
                <a:cubicBezTo>
                  <a:pt x="1281" y="0"/>
                  <a:pt x="1285" y="1"/>
                  <a:pt x="1287" y="2"/>
                </a:cubicBezTo>
                <a:cubicBezTo>
                  <a:pt x="1289" y="3"/>
                  <a:pt x="1294" y="5"/>
                  <a:pt x="1295" y="7"/>
                </a:cubicBezTo>
                <a:cubicBezTo>
                  <a:pt x="1296" y="9"/>
                  <a:pt x="1296" y="13"/>
                  <a:pt x="1296" y="15"/>
                </a:cubicBezTo>
                <a:cubicBezTo>
                  <a:pt x="1296" y="24"/>
                  <a:pt x="1296" y="43"/>
                  <a:pt x="1294" y="52"/>
                </a:cubicBezTo>
                <a:cubicBezTo>
                  <a:pt x="1293" y="58"/>
                  <a:pt x="1288" y="67"/>
                  <a:pt x="1286" y="72"/>
                </a:cubicBezTo>
                <a:cubicBezTo>
                  <a:pt x="1285" y="77"/>
                  <a:pt x="1280" y="85"/>
                  <a:pt x="1280" y="90"/>
                </a:cubicBezTo>
                <a:cubicBezTo>
                  <a:pt x="1281" y="92"/>
                  <a:pt x="1283" y="95"/>
                  <a:pt x="1284" y="97"/>
                </a:cubicBezTo>
                <a:cubicBezTo>
                  <a:pt x="1286" y="101"/>
                  <a:pt x="1291" y="107"/>
                  <a:pt x="1292" y="111"/>
                </a:cubicBezTo>
                <a:cubicBezTo>
                  <a:pt x="1293" y="113"/>
                  <a:pt x="1295" y="117"/>
                  <a:pt x="1296" y="119"/>
                </a:cubicBezTo>
                <a:cubicBezTo>
                  <a:pt x="1297" y="121"/>
                  <a:pt x="1299" y="126"/>
                  <a:pt x="1300" y="128"/>
                </a:cubicBezTo>
                <a:cubicBezTo>
                  <a:pt x="1301" y="130"/>
                  <a:pt x="1303" y="134"/>
                  <a:pt x="1304" y="135"/>
                </a:cubicBezTo>
                <a:cubicBezTo>
                  <a:pt x="1306" y="137"/>
                  <a:pt x="1310" y="139"/>
                  <a:pt x="1312" y="140"/>
                </a:cubicBezTo>
                <a:cubicBezTo>
                  <a:pt x="1314" y="141"/>
                  <a:pt x="1318" y="143"/>
                  <a:pt x="1320" y="144"/>
                </a:cubicBezTo>
                <a:cubicBezTo>
                  <a:pt x="1323" y="145"/>
                  <a:pt x="1330" y="146"/>
                  <a:pt x="1330" y="14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2" name="Freeform 12">
            <a:extLst>
              <a:ext uri="{FF2B5EF4-FFF2-40B4-BE49-F238E27FC236}">
                <a16:creationId xmlns:a16="http://schemas.microsoft.com/office/drawing/2014/main" id="{E0FC13F2-963C-49AA-AC21-5050955F81BE}"/>
              </a:ext>
            </a:extLst>
          </p:cNvPr>
          <p:cNvSpPr>
            <a:spLocks noEditPoints="1"/>
          </p:cNvSpPr>
          <p:nvPr/>
        </p:nvSpPr>
        <p:spPr bwMode="auto">
          <a:xfrm>
            <a:off x="3348482" y="2339472"/>
            <a:ext cx="2846521" cy="2655990"/>
          </a:xfrm>
          <a:custGeom>
            <a:avLst/>
            <a:gdLst/>
            <a:ahLst/>
            <a:cxnLst>
              <a:cxn ang="0">
                <a:pos x="1176" y="725"/>
              </a:cxn>
              <a:cxn ang="0">
                <a:pos x="1154" y="825"/>
              </a:cxn>
              <a:cxn ang="0">
                <a:pos x="1067" y="911"/>
              </a:cxn>
              <a:cxn ang="0">
                <a:pos x="910" y="880"/>
              </a:cxn>
              <a:cxn ang="0">
                <a:pos x="812" y="951"/>
              </a:cxn>
              <a:cxn ang="0">
                <a:pos x="580" y="1005"/>
              </a:cxn>
              <a:cxn ang="0">
                <a:pos x="521" y="1063"/>
              </a:cxn>
              <a:cxn ang="0">
                <a:pos x="379" y="1103"/>
              </a:cxn>
              <a:cxn ang="0">
                <a:pos x="295" y="1103"/>
              </a:cxn>
              <a:cxn ang="0">
                <a:pos x="245" y="1086"/>
              </a:cxn>
              <a:cxn ang="0">
                <a:pos x="268" y="998"/>
              </a:cxn>
              <a:cxn ang="0">
                <a:pos x="288" y="869"/>
              </a:cxn>
              <a:cxn ang="0">
                <a:pos x="340" y="773"/>
              </a:cxn>
              <a:cxn ang="0">
                <a:pos x="357" y="704"/>
              </a:cxn>
              <a:cxn ang="0">
                <a:pos x="317" y="636"/>
              </a:cxn>
              <a:cxn ang="0">
                <a:pos x="351" y="561"/>
              </a:cxn>
              <a:cxn ang="0">
                <a:pos x="356" y="545"/>
              </a:cxn>
              <a:cxn ang="0">
                <a:pos x="338" y="497"/>
              </a:cxn>
              <a:cxn ang="0">
                <a:pos x="279" y="488"/>
              </a:cxn>
              <a:cxn ang="0">
                <a:pos x="272" y="391"/>
              </a:cxn>
              <a:cxn ang="0">
                <a:pos x="142" y="396"/>
              </a:cxn>
              <a:cxn ang="0">
                <a:pos x="120" y="325"/>
              </a:cxn>
              <a:cxn ang="0">
                <a:pos x="165" y="268"/>
              </a:cxn>
              <a:cxn ang="0">
                <a:pos x="16" y="262"/>
              </a:cxn>
              <a:cxn ang="0">
                <a:pos x="37" y="187"/>
              </a:cxn>
              <a:cxn ang="0">
                <a:pos x="135" y="125"/>
              </a:cxn>
              <a:cxn ang="0">
                <a:pos x="233" y="34"/>
              </a:cxn>
              <a:cxn ang="0">
                <a:pos x="376" y="17"/>
              </a:cxn>
              <a:cxn ang="0">
                <a:pos x="497" y="23"/>
              </a:cxn>
              <a:cxn ang="0">
                <a:pos x="488" y="48"/>
              </a:cxn>
              <a:cxn ang="0">
                <a:pos x="431" y="91"/>
              </a:cxn>
              <a:cxn ang="0">
                <a:pos x="390" y="163"/>
              </a:cxn>
              <a:cxn ang="0">
                <a:pos x="428" y="157"/>
              </a:cxn>
              <a:cxn ang="0">
                <a:pos x="479" y="188"/>
              </a:cxn>
              <a:cxn ang="0">
                <a:pos x="428" y="236"/>
              </a:cxn>
              <a:cxn ang="0">
                <a:pos x="393" y="261"/>
              </a:cxn>
              <a:cxn ang="0">
                <a:pos x="432" y="274"/>
              </a:cxn>
              <a:cxn ang="0">
                <a:pos x="458" y="249"/>
              </a:cxn>
              <a:cxn ang="0">
                <a:pos x="524" y="182"/>
              </a:cxn>
              <a:cxn ang="0">
                <a:pos x="619" y="176"/>
              </a:cxn>
              <a:cxn ang="0">
                <a:pos x="580" y="109"/>
              </a:cxn>
              <a:cxn ang="0">
                <a:pos x="552" y="66"/>
              </a:cxn>
              <a:cxn ang="0">
                <a:pos x="621" y="44"/>
              </a:cxn>
              <a:cxn ang="0">
                <a:pos x="694" y="70"/>
              </a:cxn>
              <a:cxn ang="0">
                <a:pos x="753" y="64"/>
              </a:cxn>
              <a:cxn ang="0">
                <a:pos x="763" y="157"/>
              </a:cxn>
              <a:cxn ang="0">
                <a:pos x="782" y="240"/>
              </a:cxn>
              <a:cxn ang="0">
                <a:pos x="769" y="320"/>
              </a:cxn>
              <a:cxn ang="0">
                <a:pos x="824" y="368"/>
              </a:cxn>
              <a:cxn ang="0">
                <a:pos x="804" y="450"/>
              </a:cxn>
              <a:cxn ang="0">
                <a:pos x="770" y="507"/>
              </a:cxn>
              <a:cxn ang="0">
                <a:pos x="843" y="613"/>
              </a:cxn>
              <a:cxn ang="0">
                <a:pos x="973" y="646"/>
              </a:cxn>
              <a:cxn ang="0">
                <a:pos x="1112" y="641"/>
              </a:cxn>
              <a:cxn ang="0">
                <a:pos x="1197" y="627"/>
              </a:cxn>
              <a:cxn ang="0">
                <a:pos x="639" y="198"/>
              </a:cxn>
              <a:cxn ang="0">
                <a:pos x="619" y="212"/>
              </a:cxn>
            </a:cxnLst>
            <a:rect l="0" t="0" r="r" b="b"/>
            <a:pathLst>
              <a:path w="1222" h="1140">
                <a:moveTo>
                  <a:pt x="1221" y="712"/>
                </a:moveTo>
                <a:cubicBezTo>
                  <a:pt x="1222" y="715"/>
                  <a:pt x="1222" y="720"/>
                  <a:pt x="1221" y="723"/>
                </a:cubicBezTo>
                <a:cubicBezTo>
                  <a:pt x="1221" y="724"/>
                  <a:pt x="1220" y="727"/>
                  <a:pt x="1218" y="728"/>
                </a:cubicBezTo>
                <a:cubicBezTo>
                  <a:pt x="1217" y="730"/>
                  <a:pt x="1214" y="732"/>
                  <a:pt x="1212" y="732"/>
                </a:cubicBezTo>
                <a:cubicBezTo>
                  <a:pt x="1210" y="733"/>
                  <a:pt x="1205" y="732"/>
                  <a:pt x="1203" y="731"/>
                </a:cubicBezTo>
                <a:cubicBezTo>
                  <a:pt x="1201" y="731"/>
                  <a:pt x="1196" y="729"/>
                  <a:pt x="1194" y="728"/>
                </a:cubicBezTo>
                <a:cubicBezTo>
                  <a:pt x="1191" y="727"/>
                  <a:pt x="1186" y="726"/>
                  <a:pt x="1183" y="726"/>
                </a:cubicBezTo>
                <a:cubicBezTo>
                  <a:pt x="1181" y="726"/>
                  <a:pt x="1177" y="724"/>
                  <a:pt x="1176" y="725"/>
                </a:cubicBezTo>
                <a:cubicBezTo>
                  <a:pt x="1174" y="726"/>
                  <a:pt x="1176" y="730"/>
                  <a:pt x="1176" y="732"/>
                </a:cubicBezTo>
                <a:cubicBezTo>
                  <a:pt x="1177" y="735"/>
                  <a:pt x="1178" y="741"/>
                  <a:pt x="1179" y="744"/>
                </a:cubicBezTo>
                <a:cubicBezTo>
                  <a:pt x="1179" y="747"/>
                  <a:pt x="1181" y="751"/>
                  <a:pt x="1182" y="753"/>
                </a:cubicBezTo>
                <a:cubicBezTo>
                  <a:pt x="1183" y="756"/>
                  <a:pt x="1189" y="764"/>
                  <a:pt x="1189" y="764"/>
                </a:cubicBezTo>
                <a:cubicBezTo>
                  <a:pt x="1189" y="764"/>
                  <a:pt x="1178" y="775"/>
                  <a:pt x="1175" y="779"/>
                </a:cubicBezTo>
                <a:cubicBezTo>
                  <a:pt x="1173" y="782"/>
                  <a:pt x="1168" y="788"/>
                  <a:pt x="1166" y="791"/>
                </a:cubicBezTo>
                <a:cubicBezTo>
                  <a:pt x="1164" y="795"/>
                  <a:pt x="1160" y="802"/>
                  <a:pt x="1158" y="805"/>
                </a:cubicBezTo>
                <a:cubicBezTo>
                  <a:pt x="1156" y="810"/>
                  <a:pt x="1154" y="820"/>
                  <a:pt x="1154" y="825"/>
                </a:cubicBezTo>
                <a:cubicBezTo>
                  <a:pt x="1153" y="830"/>
                  <a:pt x="1154" y="839"/>
                  <a:pt x="1154" y="844"/>
                </a:cubicBezTo>
                <a:cubicBezTo>
                  <a:pt x="1153" y="846"/>
                  <a:pt x="1152" y="852"/>
                  <a:pt x="1151" y="855"/>
                </a:cubicBezTo>
                <a:cubicBezTo>
                  <a:pt x="1149" y="858"/>
                  <a:pt x="1142" y="863"/>
                  <a:pt x="1138" y="866"/>
                </a:cubicBezTo>
                <a:cubicBezTo>
                  <a:pt x="1136" y="868"/>
                  <a:pt x="1130" y="872"/>
                  <a:pt x="1128" y="874"/>
                </a:cubicBezTo>
                <a:cubicBezTo>
                  <a:pt x="1125" y="876"/>
                  <a:pt x="1118" y="878"/>
                  <a:pt x="1115" y="880"/>
                </a:cubicBezTo>
                <a:cubicBezTo>
                  <a:pt x="1113" y="882"/>
                  <a:pt x="1112" y="887"/>
                  <a:pt x="1110" y="888"/>
                </a:cubicBezTo>
                <a:cubicBezTo>
                  <a:pt x="1105" y="894"/>
                  <a:pt x="1091" y="901"/>
                  <a:pt x="1084" y="905"/>
                </a:cubicBezTo>
                <a:cubicBezTo>
                  <a:pt x="1080" y="907"/>
                  <a:pt x="1071" y="910"/>
                  <a:pt x="1067" y="911"/>
                </a:cubicBezTo>
                <a:cubicBezTo>
                  <a:pt x="1058" y="914"/>
                  <a:pt x="1040" y="918"/>
                  <a:pt x="1031" y="920"/>
                </a:cubicBezTo>
                <a:cubicBezTo>
                  <a:pt x="1026" y="921"/>
                  <a:pt x="1017" y="925"/>
                  <a:pt x="1012" y="923"/>
                </a:cubicBezTo>
                <a:cubicBezTo>
                  <a:pt x="1008" y="922"/>
                  <a:pt x="1004" y="913"/>
                  <a:pt x="1000" y="911"/>
                </a:cubicBezTo>
                <a:cubicBezTo>
                  <a:pt x="995" y="909"/>
                  <a:pt x="983" y="909"/>
                  <a:pt x="977" y="907"/>
                </a:cubicBezTo>
                <a:cubicBezTo>
                  <a:pt x="972" y="905"/>
                  <a:pt x="962" y="896"/>
                  <a:pt x="957" y="893"/>
                </a:cubicBezTo>
                <a:cubicBezTo>
                  <a:pt x="953" y="891"/>
                  <a:pt x="945" y="888"/>
                  <a:pt x="941" y="887"/>
                </a:cubicBezTo>
                <a:cubicBezTo>
                  <a:pt x="938" y="887"/>
                  <a:pt x="931" y="889"/>
                  <a:pt x="927" y="888"/>
                </a:cubicBezTo>
                <a:cubicBezTo>
                  <a:pt x="923" y="888"/>
                  <a:pt x="914" y="882"/>
                  <a:pt x="910" y="880"/>
                </a:cubicBezTo>
                <a:cubicBezTo>
                  <a:pt x="906" y="879"/>
                  <a:pt x="900" y="874"/>
                  <a:pt x="897" y="873"/>
                </a:cubicBezTo>
                <a:cubicBezTo>
                  <a:pt x="894" y="873"/>
                  <a:pt x="888" y="873"/>
                  <a:pt x="886" y="874"/>
                </a:cubicBezTo>
                <a:cubicBezTo>
                  <a:pt x="883" y="875"/>
                  <a:pt x="879" y="879"/>
                  <a:pt x="876" y="880"/>
                </a:cubicBezTo>
                <a:cubicBezTo>
                  <a:pt x="873" y="882"/>
                  <a:pt x="866" y="886"/>
                  <a:pt x="862" y="887"/>
                </a:cubicBezTo>
                <a:cubicBezTo>
                  <a:pt x="859" y="889"/>
                  <a:pt x="849" y="890"/>
                  <a:pt x="847" y="893"/>
                </a:cubicBezTo>
                <a:cubicBezTo>
                  <a:pt x="842" y="900"/>
                  <a:pt x="849" y="921"/>
                  <a:pt x="844" y="928"/>
                </a:cubicBezTo>
                <a:cubicBezTo>
                  <a:pt x="840" y="934"/>
                  <a:pt x="825" y="936"/>
                  <a:pt x="820" y="940"/>
                </a:cubicBezTo>
                <a:cubicBezTo>
                  <a:pt x="817" y="942"/>
                  <a:pt x="814" y="948"/>
                  <a:pt x="812" y="951"/>
                </a:cubicBezTo>
                <a:cubicBezTo>
                  <a:pt x="808" y="955"/>
                  <a:pt x="799" y="963"/>
                  <a:pt x="794" y="966"/>
                </a:cubicBezTo>
                <a:cubicBezTo>
                  <a:pt x="789" y="968"/>
                  <a:pt x="778" y="969"/>
                  <a:pt x="773" y="969"/>
                </a:cubicBezTo>
                <a:cubicBezTo>
                  <a:pt x="765" y="970"/>
                  <a:pt x="748" y="968"/>
                  <a:pt x="740" y="971"/>
                </a:cubicBezTo>
                <a:cubicBezTo>
                  <a:pt x="726" y="976"/>
                  <a:pt x="706" y="1000"/>
                  <a:pt x="695" y="1010"/>
                </a:cubicBezTo>
                <a:cubicBezTo>
                  <a:pt x="682" y="1021"/>
                  <a:pt x="660" y="1055"/>
                  <a:pt x="643" y="1053"/>
                </a:cubicBezTo>
                <a:cubicBezTo>
                  <a:pt x="636" y="1052"/>
                  <a:pt x="632" y="1034"/>
                  <a:pt x="627" y="1029"/>
                </a:cubicBezTo>
                <a:cubicBezTo>
                  <a:pt x="621" y="1023"/>
                  <a:pt x="608" y="1012"/>
                  <a:pt x="600" y="1009"/>
                </a:cubicBezTo>
                <a:cubicBezTo>
                  <a:pt x="595" y="1007"/>
                  <a:pt x="585" y="1004"/>
                  <a:pt x="580" y="1005"/>
                </a:cubicBezTo>
                <a:cubicBezTo>
                  <a:pt x="577" y="1006"/>
                  <a:pt x="573" y="1012"/>
                  <a:pt x="571" y="1015"/>
                </a:cubicBezTo>
                <a:cubicBezTo>
                  <a:pt x="568" y="1018"/>
                  <a:pt x="565" y="1025"/>
                  <a:pt x="563" y="1029"/>
                </a:cubicBezTo>
                <a:cubicBezTo>
                  <a:pt x="561" y="1032"/>
                  <a:pt x="557" y="1040"/>
                  <a:pt x="553" y="1042"/>
                </a:cubicBezTo>
                <a:cubicBezTo>
                  <a:pt x="549" y="1044"/>
                  <a:pt x="540" y="1041"/>
                  <a:pt x="535" y="1041"/>
                </a:cubicBezTo>
                <a:cubicBezTo>
                  <a:pt x="531" y="1041"/>
                  <a:pt x="523" y="1040"/>
                  <a:pt x="520" y="1041"/>
                </a:cubicBezTo>
                <a:cubicBezTo>
                  <a:pt x="517" y="1042"/>
                  <a:pt x="513" y="1044"/>
                  <a:pt x="511" y="1046"/>
                </a:cubicBezTo>
                <a:cubicBezTo>
                  <a:pt x="510" y="1047"/>
                  <a:pt x="505" y="1050"/>
                  <a:pt x="505" y="1052"/>
                </a:cubicBezTo>
                <a:cubicBezTo>
                  <a:pt x="505" y="1057"/>
                  <a:pt x="520" y="1058"/>
                  <a:pt x="521" y="1063"/>
                </a:cubicBezTo>
                <a:cubicBezTo>
                  <a:pt x="521" y="1064"/>
                  <a:pt x="518" y="1067"/>
                  <a:pt x="517" y="1069"/>
                </a:cubicBezTo>
                <a:cubicBezTo>
                  <a:pt x="515" y="1071"/>
                  <a:pt x="510" y="1076"/>
                  <a:pt x="508" y="1078"/>
                </a:cubicBezTo>
                <a:cubicBezTo>
                  <a:pt x="504" y="1081"/>
                  <a:pt x="497" y="1084"/>
                  <a:pt x="493" y="1085"/>
                </a:cubicBezTo>
                <a:cubicBezTo>
                  <a:pt x="489" y="1087"/>
                  <a:pt x="482" y="1090"/>
                  <a:pt x="478" y="1090"/>
                </a:cubicBezTo>
                <a:cubicBezTo>
                  <a:pt x="470" y="1090"/>
                  <a:pt x="456" y="1083"/>
                  <a:pt x="449" y="1081"/>
                </a:cubicBezTo>
                <a:cubicBezTo>
                  <a:pt x="445" y="1080"/>
                  <a:pt x="437" y="1077"/>
                  <a:pt x="432" y="1077"/>
                </a:cubicBezTo>
                <a:cubicBezTo>
                  <a:pt x="424" y="1077"/>
                  <a:pt x="404" y="1084"/>
                  <a:pt x="402" y="1085"/>
                </a:cubicBezTo>
                <a:cubicBezTo>
                  <a:pt x="400" y="1087"/>
                  <a:pt x="385" y="1099"/>
                  <a:pt x="379" y="1103"/>
                </a:cubicBezTo>
                <a:cubicBezTo>
                  <a:pt x="375" y="1106"/>
                  <a:pt x="367" y="1111"/>
                  <a:pt x="363" y="1114"/>
                </a:cubicBezTo>
                <a:cubicBezTo>
                  <a:pt x="359" y="1116"/>
                  <a:pt x="352" y="1123"/>
                  <a:pt x="347" y="1124"/>
                </a:cubicBezTo>
                <a:cubicBezTo>
                  <a:pt x="344" y="1124"/>
                  <a:pt x="339" y="1122"/>
                  <a:pt x="337" y="1120"/>
                </a:cubicBezTo>
                <a:cubicBezTo>
                  <a:pt x="336" y="1118"/>
                  <a:pt x="333" y="1114"/>
                  <a:pt x="332" y="1112"/>
                </a:cubicBezTo>
                <a:cubicBezTo>
                  <a:pt x="331" y="1107"/>
                  <a:pt x="336" y="1094"/>
                  <a:pt x="332" y="1090"/>
                </a:cubicBezTo>
                <a:cubicBezTo>
                  <a:pt x="330" y="1087"/>
                  <a:pt x="322" y="1086"/>
                  <a:pt x="318" y="1087"/>
                </a:cubicBezTo>
                <a:cubicBezTo>
                  <a:pt x="314" y="1088"/>
                  <a:pt x="308" y="1094"/>
                  <a:pt x="305" y="1096"/>
                </a:cubicBezTo>
                <a:cubicBezTo>
                  <a:pt x="302" y="1098"/>
                  <a:pt x="297" y="1100"/>
                  <a:pt x="295" y="1103"/>
                </a:cubicBezTo>
                <a:cubicBezTo>
                  <a:pt x="293" y="1106"/>
                  <a:pt x="293" y="1114"/>
                  <a:pt x="293" y="1118"/>
                </a:cubicBezTo>
                <a:cubicBezTo>
                  <a:pt x="292" y="1122"/>
                  <a:pt x="290" y="1129"/>
                  <a:pt x="288" y="1132"/>
                </a:cubicBezTo>
                <a:cubicBezTo>
                  <a:pt x="286" y="1134"/>
                  <a:pt x="281" y="1138"/>
                  <a:pt x="278" y="1139"/>
                </a:cubicBezTo>
                <a:cubicBezTo>
                  <a:pt x="273" y="1140"/>
                  <a:pt x="257" y="1139"/>
                  <a:pt x="257" y="1139"/>
                </a:cubicBezTo>
                <a:cubicBezTo>
                  <a:pt x="257" y="1139"/>
                  <a:pt x="261" y="1131"/>
                  <a:pt x="261" y="1128"/>
                </a:cubicBezTo>
                <a:cubicBezTo>
                  <a:pt x="261" y="1123"/>
                  <a:pt x="257" y="1112"/>
                  <a:pt x="256" y="1106"/>
                </a:cubicBezTo>
                <a:cubicBezTo>
                  <a:pt x="256" y="1104"/>
                  <a:pt x="258" y="1098"/>
                  <a:pt x="257" y="1096"/>
                </a:cubicBezTo>
                <a:cubicBezTo>
                  <a:pt x="255" y="1093"/>
                  <a:pt x="247" y="1089"/>
                  <a:pt x="245" y="1086"/>
                </a:cubicBezTo>
                <a:cubicBezTo>
                  <a:pt x="242" y="1080"/>
                  <a:pt x="243" y="1066"/>
                  <a:pt x="245" y="1060"/>
                </a:cubicBezTo>
                <a:cubicBezTo>
                  <a:pt x="246" y="1057"/>
                  <a:pt x="250" y="1052"/>
                  <a:pt x="251" y="1049"/>
                </a:cubicBezTo>
                <a:cubicBezTo>
                  <a:pt x="252" y="1046"/>
                  <a:pt x="251" y="1040"/>
                  <a:pt x="251" y="1037"/>
                </a:cubicBezTo>
                <a:cubicBezTo>
                  <a:pt x="249" y="1034"/>
                  <a:pt x="244" y="1029"/>
                  <a:pt x="243" y="1026"/>
                </a:cubicBezTo>
                <a:cubicBezTo>
                  <a:pt x="242" y="1023"/>
                  <a:pt x="242" y="1017"/>
                  <a:pt x="242" y="1014"/>
                </a:cubicBezTo>
                <a:cubicBezTo>
                  <a:pt x="243" y="1012"/>
                  <a:pt x="245" y="1009"/>
                  <a:pt x="247" y="1008"/>
                </a:cubicBezTo>
                <a:cubicBezTo>
                  <a:pt x="250" y="1007"/>
                  <a:pt x="257" y="1008"/>
                  <a:pt x="260" y="1006"/>
                </a:cubicBezTo>
                <a:cubicBezTo>
                  <a:pt x="262" y="1005"/>
                  <a:pt x="267" y="1001"/>
                  <a:pt x="268" y="998"/>
                </a:cubicBezTo>
                <a:cubicBezTo>
                  <a:pt x="270" y="994"/>
                  <a:pt x="268" y="986"/>
                  <a:pt x="268" y="982"/>
                </a:cubicBezTo>
                <a:cubicBezTo>
                  <a:pt x="269" y="979"/>
                  <a:pt x="265" y="968"/>
                  <a:pt x="267" y="964"/>
                </a:cubicBezTo>
                <a:cubicBezTo>
                  <a:pt x="268" y="959"/>
                  <a:pt x="275" y="953"/>
                  <a:pt x="278" y="949"/>
                </a:cubicBezTo>
                <a:cubicBezTo>
                  <a:pt x="280" y="947"/>
                  <a:pt x="285" y="941"/>
                  <a:pt x="286" y="938"/>
                </a:cubicBezTo>
                <a:cubicBezTo>
                  <a:pt x="287" y="933"/>
                  <a:pt x="285" y="923"/>
                  <a:pt x="285" y="918"/>
                </a:cubicBezTo>
                <a:cubicBezTo>
                  <a:pt x="284" y="912"/>
                  <a:pt x="283" y="902"/>
                  <a:pt x="282" y="896"/>
                </a:cubicBezTo>
                <a:cubicBezTo>
                  <a:pt x="281" y="892"/>
                  <a:pt x="278" y="882"/>
                  <a:pt x="278" y="882"/>
                </a:cubicBezTo>
                <a:cubicBezTo>
                  <a:pt x="278" y="882"/>
                  <a:pt x="285" y="872"/>
                  <a:pt x="288" y="869"/>
                </a:cubicBezTo>
                <a:cubicBezTo>
                  <a:pt x="291" y="865"/>
                  <a:pt x="300" y="859"/>
                  <a:pt x="304" y="856"/>
                </a:cubicBezTo>
                <a:cubicBezTo>
                  <a:pt x="307" y="854"/>
                  <a:pt x="313" y="850"/>
                  <a:pt x="317" y="849"/>
                </a:cubicBezTo>
                <a:cubicBezTo>
                  <a:pt x="321" y="848"/>
                  <a:pt x="331" y="852"/>
                  <a:pt x="335" y="851"/>
                </a:cubicBezTo>
                <a:cubicBezTo>
                  <a:pt x="339" y="850"/>
                  <a:pt x="347" y="847"/>
                  <a:pt x="348" y="844"/>
                </a:cubicBezTo>
                <a:cubicBezTo>
                  <a:pt x="349" y="838"/>
                  <a:pt x="337" y="830"/>
                  <a:pt x="336" y="825"/>
                </a:cubicBezTo>
                <a:cubicBezTo>
                  <a:pt x="334" y="819"/>
                  <a:pt x="337" y="807"/>
                  <a:pt x="337" y="801"/>
                </a:cubicBezTo>
                <a:cubicBezTo>
                  <a:pt x="338" y="796"/>
                  <a:pt x="338" y="787"/>
                  <a:pt x="338" y="782"/>
                </a:cubicBezTo>
                <a:cubicBezTo>
                  <a:pt x="339" y="780"/>
                  <a:pt x="339" y="775"/>
                  <a:pt x="340" y="773"/>
                </a:cubicBezTo>
                <a:cubicBezTo>
                  <a:pt x="342" y="770"/>
                  <a:pt x="348" y="766"/>
                  <a:pt x="351" y="766"/>
                </a:cubicBezTo>
                <a:cubicBezTo>
                  <a:pt x="354" y="766"/>
                  <a:pt x="360" y="771"/>
                  <a:pt x="364" y="772"/>
                </a:cubicBezTo>
                <a:cubicBezTo>
                  <a:pt x="365" y="772"/>
                  <a:pt x="368" y="771"/>
                  <a:pt x="369" y="770"/>
                </a:cubicBezTo>
                <a:cubicBezTo>
                  <a:pt x="372" y="770"/>
                  <a:pt x="378" y="773"/>
                  <a:pt x="380" y="771"/>
                </a:cubicBezTo>
                <a:cubicBezTo>
                  <a:pt x="383" y="768"/>
                  <a:pt x="382" y="758"/>
                  <a:pt x="382" y="754"/>
                </a:cubicBezTo>
                <a:cubicBezTo>
                  <a:pt x="382" y="747"/>
                  <a:pt x="384" y="732"/>
                  <a:pt x="381" y="726"/>
                </a:cubicBezTo>
                <a:cubicBezTo>
                  <a:pt x="380" y="723"/>
                  <a:pt x="374" y="719"/>
                  <a:pt x="372" y="717"/>
                </a:cubicBezTo>
                <a:cubicBezTo>
                  <a:pt x="368" y="713"/>
                  <a:pt x="361" y="707"/>
                  <a:pt x="357" y="704"/>
                </a:cubicBezTo>
                <a:cubicBezTo>
                  <a:pt x="355" y="702"/>
                  <a:pt x="350" y="699"/>
                  <a:pt x="347" y="697"/>
                </a:cubicBezTo>
                <a:cubicBezTo>
                  <a:pt x="343" y="695"/>
                  <a:pt x="334" y="693"/>
                  <a:pt x="330" y="691"/>
                </a:cubicBezTo>
                <a:cubicBezTo>
                  <a:pt x="327" y="689"/>
                  <a:pt x="322" y="689"/>
                  <a:pt x="321" y="686"/>
                </a:cubicBezTo>
                <a:cubicBezTo>
                  <a:pt x="319" y="684"/>
                  <a:pt x="320" y="679"/>
                  <a:pt x="321" y="676"/>
                </a:cubicBezTo>
                <a:cubicBezTo>
                  <a:pt x="322" y="673"/>
                  <a:pt x="326" y="670"/>
                  <a:pt x="328" y="667"/>
                </a:cubicBezTo>
                <a:cubicBezTo>
                  <a:pt x="329" y="664"/>
                  <a:pt x="330" y="661"/>
                  <a:pt x="330" y="659"/>
                </a:cubicBezTo>
                <a:cubicBezTo>
                  <a:pt x="329" y="656"/>
                  <a:pt x="325" y="653"/>
                  <a:pt x="323" y="650"/>
                </a:cubicBezTo>
                <a:cubicBezTo>
                  <a:pt x="321" y="646"/>
                  <a:pt x="318" y="640"/>
                  <a:pt x="317" y="636"/>
                </a:cubicBezTo>
                <a:cubicBezTo>
                  <a:pt x="317" y="633"/>
                  <a:pt x="317" y="629"/>
                  <a:pt x="318" y="627"/>
                </a:cubicBezTo>
                <a:cubicBezTo>
                  <a:pt x="320" y="624"/>
                  <a:pt x="326" y="623"/>
                  <a:pt x="328" y="620"/>
                </a:cubicBezTo>
                <a:cubicBezTo>
                  <a:pt x="329" y="618"/>
                  <a:pt x="328" y="614"/>
                  <a:pt x="329" y="611"/>
                </a:cubicBezTo>
                <a:cubicBezTo>
                  <a:pt x="329" y="608"/>
                  <a:pt x="329" y="604"/>
                  <a:pt x="330" y="601"/>
                </a:cubicBezTo>
                <a:cubicBezTo>
                  <a:pt x="331" y="598"/>
                  <a:pt x="334" y="594"/>
                  <a:pt x="335" y="591"/>
                </a:cubicBezTo>
                <a:cubicBezTo>
                  <a:pt x="337" y="588"/>
                  <a:pt x="337" y="584"/>
                  <a:pt x="338" y="581"/>
                </a:cubicBezTo>
                <a:cubicBezTo>
                  <a:pt x="340" y="578"/>
                  <a:pt x="342" y="573"/>
                  <a:pt x="344" y="570"/>
                </a:cubicBezTo>
                <a:cubicBezTo>
                  <a:pt x="346" y="567"/>
                  <a:pt x="351" y="564"/>
                  <a:pt x="351" y="561"/>
                </a:cubicBezTo>
                <a:cubicBezTo>
                  <a:pt x="351" y="560"/>
                  <a:pt x="349" y="560"/>
                  <a:pt x="348" y="559"/>
                </a:cubicBezTo>
                <a:cubicBezTo>
                  <a:pt x="346" y="558"/>
                  <a:pt x="342" y="556"/>
                  <a:pt x="340" y="554"/>
                </a:cubicBezTo>
                <a:cubicBezTo>
                  <a:pt x="338" y="552"/>
                  <a:pt x="331" y="547"/>
                  <a:pt x="332" y="544"/>
                </a:cubicBezTo>
                <a:cubicBezTo>
                  <a:pt x="332" y="542"/>
                  <a:pt x="334" y="538"/>
                  <a:pt x="335" y="536"/>
                </a:cubicBezTo>
                <a:cubicBezTo>
                  <a:pt x="336" y="534"/>
                  <a:pt x="339" y="527"/>
                  <a:pt x="342" y="527"/>
                </a:cubicBezTo>
                <a:cubicBezTo>
                  <a:pt x="343" y="527"/>
                  <a:pt x="343" y="531"/>
                  <a:pt x="344" y="533"/>
                </a:cubicBezTo>
                <a:cubicBezTo>
                  <a:pt x="346" y="535"/>
                  <a:pt x="351" y="537"/>
                  <a:pt x="353" y="539"/>
                </a:cubicBezTo>
                <a:cubicBezTo>
                  <a:pt x="354" y="541"/>
                  <a:pt x="354" y="545"/>
                  <a:pt x="356" y="545"/>
                </a:cubicBezTo>
                <a:cubicBezTo>
                  <a:pt x="361" y="544"/>
                  <a:pt x="366" y="536"/>
                  <a:pt x="369" y="532"/>
                </a:cubicBezTo>
                <a:cubicBezTo>
                  <a:pt x="370" y="531"/>
                  <a:pt x="372" y="529"/>
                  <a:pt x="371" y="528"/>
                </a:cubicBezTo>
                <a:cubicBezTo>
                  <a:pt x="371" y="526"/>
                  <a:pt x="367" y="525"/>
                  <a:pt x="367" y="523"/>
                </a:cubicBezTo>
                <a:cubicBezTo>
                  <a:pt x="365" y="521"/>
                  <a:pt x="366" y="517"/>
                  <a:pt x="366" y="514"/>
                </a:cubicBezTo>
                <a:cubicBezTo>
                  <a:pt x="365" y="512"/>
                  <a:pt x="367" y="508"/>
                  <a:pt x="366" y="506"/>
                </a:cubicBezTo>
                <a:cubicBezTo>
                  <a:pt x="364" y="503"/>
                  <a:pt x="361" y="500"/>
                  <a:pt x="358" y="498"/>
                </a:cubicBezTo>
                <a:cubicBezTo>
                  <a:pt x="355" y="496"/>
                  <a:pt x="351" y="495"/>
                  <a:pt x="348" y="495"/>
                </a:cubicBezTo>
                <a:cubicBezTo>
                  <a:pt x="345" y="495"/>
                  <a:pt x="341" y="495"/>
                  <a:pt x="338" y="497"/>
                </a:cubicBezTo>
                <a:cubicBezTo>
                  <a:pt x="337" y="498"/>
                  <a:pt x="337" y="501"/>
                  <a:pt x="335" y="502"/>
                </a:cubicBezTo>
                <a:cubicBezTo>
                  <a:pt x="333" y="503"/>
                  <a:pt x="329" y="499"/>
                  <a:pt x="327" y="498"/>
                </a:cubicBezTo>
                <a:cubicBezTo>
                  <a:pt x="325" y="497"/>
                  <a:pt x="323" y="495"/>
                  <a:pt x="321" y="495"/>
                </a:cubicBezTo>
                <a:cubicBezTo>
                  <a:pt x="318" y="495"/>
                  <a:pt x="315" y="496"/>
                  <a:pt x="312" y="497"/>
                </a:cubicBezTo>
                <a:cubicBezTo>
                  <a:pt x="311" y="497"/>
                  <a:pt x="310" y="499"/>
                  <a:pt x="309" y="499"/>
                </a:cubicBezTo>
                <a:cubicBezTo>
                  <a:pt x="306" y="500"/>
                  <a:pt x="302" y="498"/>
                  <a:pt x="299" y="497"/>
                </a:cubicBezTo>
                <a:cubicBezTo>
                  <a:pt x="294" y="495"/>
                  <a:pt x="290" y="488"/>
                  <a:pt x="285" y="487"/>
                </a:cubicBezTo>
                <a:cubicBezTo>
                  <a:pt x="283" y="487"/>
                  <a:pt x="281" y="489"/>
                  <a:pt x="279" y="488"/>
                </a:cubicBezTo>
                <a:cubicBezTo>
                  <a:pt x="278" y="488"/>
                  <a:pt x="276" y="487"/>
                  <a:pt x="274" y="485"/>
                </a:cubicBezTo>
                <a:cubicBezTo>
                  <a:pt x="273" y="484"/>
                  <a:pt x="270" y="479"/>
                  <a:pt x="270" y="479"/>
                </a:cubicBezTo>
                <a:cubicBezTo>
                  <a:pt x="269" y="482"/>
                  <a:pt x="257" y="480"/>
                  <a:pt x="255" y="478"/>
                </a:cubicBezTo>
                <a:cubicBezTo>
                  <a:pt x="250" y="472"/>
                  <a:pt x="258" y="456"/>
                  <a:pt x="259" y="449"/>
                </a:cubicBezTo>
                <a:cubicBezTo>
                  <a:pt x="259" y="444"/>
                  <a:pt x="258" y="434"/>
                  <a:pt x="257" y="429"/>
                </a:cubicBezTo>
                <a:cubicBezTo>
                  <a:pt x="256" y="423"/>
                  <a:pt x="251" y="413"/>
                  <a:pt x="252" y="408"/>
                </a:cubicBezTo>
                <a:cubicBezTo>
                  <a:pt x="252" y="406"/>
                  <a:pt x="256" y="402"/>
                  <a:pt x="258" y="400"/>
                </a:cubicBezTo>
                <a:cubicBezTo>
                  <a:pt x="261" y="397"/>
                  <a:pt x="271" y="395"/>
                  <a:pt x="272" y="391"/>
                </a:cubicBezTo>
                <a:cubicBezTo>
                  <a:pt x="273" y="388"/>
                  <a:pt x="271" y="381"/>
                  <a:pt x="270" y="378"/>
                </a:cubicBezTo>
                <a:cubicBezTo>
                  <a:pt x="268" y="374"/>
                  <a:pt x="262" y="365"/>
                  <a:pt x="257" y="365"/>
                </a:cubicBezTo>
                <a:cubicBezTo>
                  <a:pt x="255" y="365"/>
                  <a:pt x="251" y="369"/>
                  <a:pt x="249" y="370"/>
                </a:cubicBezTo>
                <a:cubicBezTo>
                  <a:pt x="242" y="374"/>
                  <a:pt x="226" y="382"/>
                  <a:pt x="218" y="385"/>
                </a:cubicBezTo>
                <a:cubicBezTo>
                  <a:pt x="209" y="387"/>
                  <a:pt x="192" y="389"/>
                  <a:pt x="184" y="390"/>
                </a:cubicBezTo>
                <a:cubicBezTo>
                  <a:pt x="180" y="391"/>
                  <a:pt x="172" y="390"/>
                  <a:pt x="168" y="391"/>
                </a:cubicBezTo>
                <a:cubicBezTo>
                  <a:pt x="162" y="392"/>
                  <a:pt x="144" y="398"/>
                  <a:pt x="144" y="398"/>
                </a:cubicBezTo>
                <a:cubicBezTo>
                  <a:pt x="142" y="396"/>
                  <a:pt x="142" y="396"/>
                  <a:pt x="142" y="396"/>
                </a:cubicBezTo>
                <a:cubicBezTo>
                  <a:pt x="142" y="396"/>
                  <a:pt x="131" y="393"/>
                  <a:pt x="128" y="392"/>
                </a:cubicBezTo>
                <a:cubicBezTo>
                  <a:pt x="123" y="390"/>
                  <a:pt x="110" y="383"/>
                  <a:pt x="110" y="383"/>
                </a:cubicBezTo>
                <a:cubicBezTo>
                  <a:pt x="110" y="383"/>
                  <a:pt x="93" y="372"/>
                  <a:pt x="91" y="366"/>
                </a:cubicBezTo>
                <a:cubicBezTo>
                  <a:pt x="91" y="363"/>
                  <a:pt x="94" y="359"/>
                  <a:pt x="96" y="356"/>
                </a:cubicBezTo>
                <a:cubicBezTo>
                  <a:pt x="97" y="354"/>
                  <a:pt x="99" y="350"/>
                  <a:pt x="100" y="347"/>
                </a:cubicBezTo>
                <a:cubicBezTo>
                  <a:pt x="102" y="344"/>
                  <a:pt x="103" y="340"/>
                  <a:pt x="105" y="338"/>
                </a:cubicBezTo>
                <a:cubicBezTo>
                  <a:pt x="106" y="335"/>
                  <a:pt x="109" y="333"/>
                  <a:pt x="111" y="331"/>
                </a:cubicBezTo>
                <a:cubicBezTo>
                  <a:pt x="114" y="329"/>
                  <a:pt x="118" y="327"/>
                  <a:pt x="120" y="325"/>
                </a:cubicBezTo>
                <a:cubicBezTo>
                  <a:pt x="123" y="323"/>
                  <a:pt x="126" y="321"/>
                  <a:pt x="129" y="320"/>
                </a:cubicBezTo>
                <a:cubicBezTo>
                  <a:pt x="132" y="319"/>
                  <a:pt x="135" y="318"/>
                  <a:pt x="137" y="317"/>
                </a:cubicBezTo>
                <a:cubicBezTo>
                  <a:pt x="140" y="316"/>
                  <a:pt x="143" y="317"/>
                  <a:pt x="145" y="316"/>
                </a:cubicBezTo>
                <a:cubicBezTo>
                  <a:pt x="148" y="316"/>
                  <a:pt x="152" y="315"/>
                  <a:pt x="154" y="315"/>
                </a:cubicBezTo>
                <a:cubicBezTo>
                  <a:pt x="156" y="314"/>
                  <a:pt x="162" y="312"/>
                  <a:pt x="164" y="310"/>
                </a:cubicBezTo>
                <a:cubicBezTo>
                  <a:pt x="166" y="307"/>
                  <a:pt x="166" y="297"/>
                  <a:pt x="167" y="293"/>
                </a:cubicBezTo>
                <a:cubicBezTo>
                  <a:pt x="167" y="290"/>
                  <a:pt x="168" y="283"/>
                  <a:pt x="168" y="280"/>
                </a:cubicBezTo>
                <a:cubicBezTo>
                  <a:pt x="168" y="277"/>
                  <a:pt x="167" y="271"/>
                  <a:pt x="165" y="268"/>
                </a:cubicBezTo>
                <a:cubicBezTo>
                  <a:pt x="161" y="263"/>
                  <a:pt x="148" y="257"/>
                  <a:pt x="142" y="253"/>
                </a:cubicBezTo>
                <a:cubicBezTo>
                  <a:pt x="136" y="250"/>
                  <a:pt x="123" y="244"/>
                  <a:pt x="117" y="240"/>
                </a:cubicBezTo>
                <a:cubicBezTo>
                  <a:pt x="116" y="239"/>
                  <a:pt x="113" y="237"/>
                  <a:pt x="111" y="236"/>
                </a:cubicBezTo>
                <a:cubicBezTo>
                  <a:pt x="106" y="235"/>
                  <a:pt x="96" y="236"/>
                  <a:pt x="91" y="237"/>
                </a:cubicBezTo>
                <a:cubicBezTo>
                  <a:pt x="83" y="237"/>
                  <a:pt x="68" y="238"/>
                  <a:pt x="61" y="241"/>
                </a:cubicBezTo>
                <a:cubicBezTo>
                  <a:pt x="56" y="242"/>
                  <a:pt x="48" y="247"/>
                  <a:pt x="43" y="249"/>
                </a:cubicBezTo>
                <a:cubicBezTo>
                  <a:pt x="39" y="251"/>
                  <a:pt x="32" y="255"/>
                  <a:pt x="28" y="257"/>
                </a:cubicBezTo>
                <a:cubicBezTo>
                  <a:pt x="25" y="258"/>
                  <a:pt x="19" y="261"/>
                  <a:pt x="16" y="262"/>
                </a:cubicBezTo>
                <a:cubicBezTo>
                  <a:pt x="13" y="264"/>
                  <a:pt x="6" y="270"/>
                  <a:pt x="3" y="268"/>
                </a:cubicBezTo>
                <a:cubicBezTo>
                  <a:pt x="0" y="266"/>
                  <a:pt x="0" y="258"/>
                  <a:pt x="1" y="255"/>
                </a:cubicBezTo>
                <a:cubicBezTo>
                  <a:pt x="2" y="252"/>
                  <a:pt x="7" y="248"/>
                  <a:pt x="9" y="245"/>
                </a:cubicBezTo>
                <a:cubicBezTo>
                  <a:pt x="10" y="242"/>
                  <a:pt x="12" y="234"/>
                  <a:pt x="13" y="230"/>
                </a:cubicBezTo>
                <a:cubicBezTo>
                  <a:pt x="13" y="225"/>
                  <a:pt x="12" y="215"/>
                  <a:pt x="11" y="209"/>
                </a:cubicBezTo>
                <a:cubicBezTo>
                  <a:pt x="10" y="206"/>
                  <a:pt x="5" y="196"/>
                  <a:pt x="5" y="196"/>
                </a:cubicBezTo>
                <a:cubicBezTo>
                  <a:pt x="5" y="196"/>
                  <a:pt x="20" y="196"/>
                  <a:pt x="25" y="194"/>
                </a:cubicBezTo>
                <a:cubicBezTo>
                  <a:pt x="28" y="193"/>
                  <a:pt x="34" y="189"/>
                  <a:pt x="37" y="187"/>
                </a:cubicBezTo>
                <a:cubicBezTo>
                  <a:pt x="41" y="183"/>
                  <a:pt x="49" y="176"/>
                  <a:pt x="53" y="172"/>
                </a:cubicBezTo>
                <a:cubicBezTo>
                  <a:pt x="56" y="170"/>
                  <a:pt x="60" y="164"/>
                  <a:pt x="63" y="163"/>
                </a:cubicBezTo>
                <a:cubicBezTo>
                  <a:pt x="68" y="161"/>
                  <a:pt x="78" y="165"/>
                  <a:pt x="83" y="165"/>
                </a:cubicBezTo>
                <a:cubicBezTo>
                  <a:pt x="86" y="165"/>
                  <a:pt x="92" y="165"/>
                  <a:pt x="94" y="164"/>
                </a:cubicBezTo>
                <a:cubicBezTo>
                  <a:pt x="97" y="162"/>
                  <a:pt x="99" y="157"/>
                  <a:pt x="100" y="155"/>
                </a:cubicBezTo>
                <a:cubicBezTo>
                  <a:pt x="101" y="153"/>
                  <a:pt x="99" y="148"/>
                  <a:pt x="101" y="146"/>
                </a:cubicBezTo>
                <a:cubicBezTo>
                  <a:pt x="105" y="142"/>
                  <a:pt x="117" y="146"/>
                  <a:pt x="122" y="143"/>
                </a:cubicBezTo>
                <a:cubicBezTo>
                  <a:pt x="126" y="140"/>
                  <a:pt x="132" y="130"/>
                  <a:pt x="135" y="125"/>
                </a:cubicBezTo>
                <a:cubicBezTo>
                  <a:pt x="138" y="120"/>
                  <a:pt x="144" y="108"/>
                  <a:pt x="146" y="101"/>
                </a:cubicBezTo>
                <a:cubicBezTo>
                  <a:pt x="147" y="99"/>
                  <a:pt x="145" y="91"/>
                  <a:pt x="148" y="89"/>
                </a:cubicBezTo>
                <a:cubicBezTo>
                  <a:pt x="153" y="86"/>
                  <a:pt x="167" y="94"/>
                  <a:pt x="174" y="95"/>
                </a:cubicBezTo>
                <a:cubicBezTo>
                  <a:pt x="186" y="96"/>
                  <a:pt x="213" y="101"/>
                  <a:pt x="220" y="92"/>
                </a:cubicBezTo>
                <a:cubicBezTo>
                  <a:pt x="223" y="87"/>
                  <a:pt x="213" y="74"/>
                  <a:pt x="216" y="69"/>
                </a:cubicBezTo>
                <a:cubicBezTo>
                  <a:pt x="217" y="65"/>
                  <a:pt x="227" y="64"/>
                  <a:pt x="229" y="61"/>
                </a:cubicBezTo>
                <a:cubicBezTo>
                  <a:pt x="230" y="58"/>
                  <a:pt x="227" y="50"/>
                  <a:pt x="228" y="46"/>
                </a:cubicBezTo>
                <a:cubicBezTo>
                  <a:pt x="228" y="43"/>
                  <a:pt x="230" y="36"/>
                  <a:pt x="233" y="34"/>
                </a:cubicBezTo>
                <a:cubicBezTo>
                  <a:pt x="236" y="32"/>
                  <a:pt x="243" y="32"/>
                  <a:pt x="246" y="32"/>
                </a:cubicBezTo>
                <a:cubicBezTo>
                  <a:pt x="250" y="31"/>
                  <a:pt x="257" y="30"/>
                  <a:pt x="260" y="32"/>
                </a:cubicBezTo>
                <a:cubicBezTo>
                  <a:pt x="264" y="33"/>
                  <a:pt x="268" y="42"/>
                  <a:pt x="271" y="44"/>
                </a:cubicBezTo>
                <a:cubicBezTo>
                  <a:pt x="276" y="46"/>
                  <a:pt x="287" y="48"/>
                  <a:pt x="292" y="48"/>
                </a:cubicBezTo>
                <a:cubicBezTo>
                  <a:pt x="298" y="48"/>
                  <a:pt x="311" y="48"/>
                  <a:pt x="317" y="47"/>
                </a:cubicBezTo>
                <a:cubicBezTo>
                  <a:pt x="323" y="46"/>
                  <a:pt x="334" y="44"/>
                  <a:pt x="339" y="42"/>
                </a:cubicBezTo>
                <a:cubicBezTo>
                  <a:pt x="344" y="41"/>
                  <a:pt x="353" y="36"/>
                  <a:pt x="357" y="33"/>
                </a:cubicBezTo>
                <a:cubicBezTo>
                  <a:pt x="362" y="29"/>
                  <a:pt x="372" y="22"/>
                  <a:pt x="376" y="17"/>
                </a:cubicBezTo>
                <a:cubicBezTo>
                  <a:pt x="380" y="13"/>
                  <a:pt x="384" y="1"/>
                  <a:pt x="389" y="0"/>
                </a:cubicBezTo>
                <a:cubicBezTo>
                  <a:pt x="391" y="0"/>
                  <a:pt x="394" y="1"/>
                  <a:pt x="395" y="2"/>
                </a:cubicBezTo>
                <a:cubicBezTo>
                  <a:pt x="397" y="6"/>
                  <a:pt x="394" y="17"/>
                  <a:pt x="398" y="20"/>
                </a:cubicBezTo>
                <a:cubicBezTo>
                  <a:pt x="401" y="22"/>
                  <a:pt x="409" y="18"/>
                  <a:pt x="413" y="18"/>
                </a:cubicBezTo>
                <a:cubicBezTo>
                  <a:pt x="421" y="19"/>
                  <a:pt x="437" y="21"/>
                  <a:pt x="445" y="22"/>
                </a:cubicBezTo>
                <a:cubicBezTo>
                  <a:pt x="449" y="22"/>
                  <a:pt x="459" y="23"/>
                  <a:pt x="463" y="24"/>
                </a:cubicBezTo>
                <a:cubicBezTo>
                  <a:pt x="469" y="25"/>
                  <a:pt x="479" y="32"/>
                  <a:pt x="485" y="32"/>
                </a:cubicBezTo>
                <a:cubicBezTo>
                  <a:pt x="489" y="31"/>
                  <a:pt x="494" y="25"/>
                  <a:pt x="497" y="23"/>
                </a:cubicBezTo>
                <a:cubicBezTo>
                  <a:pt x="500" y="20"/>
                  <a:pt x="504" y="12"/>
                  <a:pt x="508" y="10"/>
                </a:cubicBezTo>
                <a:cubicBezTo>
                  <a:pt x="513" y="7"/>
                  <a:pt x="525" y="9"/>
                  <a:pt x="531" y="10"/>
                </a:cubicBezTo>
                <a:cubicBezTo>
                  <a:pt x="533" y="10"/>
                  <a:pt x="538" y="10"/>
                  <a:pt x="538" y="10"/>
                </a:cubicBezTo>
                <a:cubicBezTo>
                  <a:pt x="538" y="10"/>
                  <a:pt x="532" y="20"/>
                  <a:pt x="529" y="23"/>
                </a:cubicBezTo>
                <a:cubicBezTo>
                  <a:pt x="528" y="24"/>
                  <a:pt x="524" y="27"/>
                  <a:pt x="522" y="29"/>
                </a:cubicBezTo>
                <a:cubicBezTo>
                  <a:pt x="521" y="31"/>
                  <a:pt x="519" y="35"/>
                  <a:pt x="517" y="36"/>
                </a:cubicBezTo>
                <a:cubicBezTo>
                  <a:pt x="515" y="38"/>
                  <a:pt x="511" y="41"/>
                  <a:pt x="509" y="42"/>
                </a:cubicBezTo>
                <a:cubicBezTo>
                  <a:pt x="504" y="44"/>
                  <a:pt x="493" y="46"/>
                  <a:pt x="488" y="48"/>
                </a:cubicBezTo>
                <a:cubicBezTo>
                  <a:pt x="485" y="49"/>
                  <a:pt x="480" y="50"/>
                  <a:pt x="478" y="52"/>
                </a:cubicBezTo>
                <a:cubicBezTo>
                  <a:pt x="475" y="53"/>
                  <a:pt x="470" y="57"/>
                  <a:pt x="469" y="59"/>
                </a:cubicBezTo>
                <a:cubicBezTo>
                  <a:pt x="467" y="61"/>
                  <a:pt x="467" y="67"/>
                  <a:pt x="466" y="69"/>
                </a:cubicBezTo>
                <a:cubicBezTo>
                  <a:pt x="466" y="70"/>
                  <a:pt x="465" y="72"/>
                  <a:pt x="464" y="73"/>
                </a:cubicBezTo>
                <a:cubicBezTo>
                  <a:pt x="463" y="74"/>
                  <a:pt x="461" y="74"/>
                  <a:pt x="459" y="75"/>
                </a:cubicBezTo>
                <a:cubicBezTo>
                  <a:pt x="456" y="76"/>
                  <a:pt x="448" y="77"/>
                  <a:pt x="444" y="78"/>
                </a:cubicBezTo>
                <a:cubicBezTo>
                  <a:pt x="441" y="79"/>
                  <a:pt x="434" y="77"/>
                  <a:pt x="431" y="80"/>
                </a:cubicBezTo>
                <a:cubicBezTo>
                  <a:pt x="430" y="82"/>
                  <a:pt x="432" y="88"/>
                  <a:pt x="431" y="91"/>
                </a:cubicBezTo>
                <a:cubicBezTo>
                  <a:pt x="429" y="94"/>
                  <a:pt x="422" y="99"/>
                  <a:pt x="419" y="101"/>
                </a:cubicBezTo>
                <a:cubicBezTo>
                  <a:pt x="416" y="103"/>
                  <a:pt x="409" y="107"/>
                  <a:pt x="405" y="109"/>
                </a:cubicBezTo>
                <a:cubicBezTo>
                  <a:pt x="400" y="112"/>
                  <a:pt x="389" y="117"/>
                  <a:pt x="384" y="119"/>
                </a:cubicBezTo>
                <a:cubicBezTo>
                  <a:pt x="379" y="121"/>
                  <a:pt x="368" y="122"/>
                  <a:pt x="365" y="127"/>
                </a:cubicBezTo>
                <a:cubicBezTo>
                  <a:pt x="362" y="132"/>
                  <a:pt x="366" y="145"/>
                  <a:pt x="368" y="151"/>
                </a:cubicBezTo>
                <a:cubicBezTo>
                  <a:pt x="369" y="153"/>
                  <a:pt x="372" y="156"/>
                  <a:pt x="374" y="157"/>
                </a:cubicBezTo>
                <a:cubicBezTo>
                  <a:pt x="376" y="159"/>
                  <a:pt x="383" y="160"/>
                  <a:pt x="386" y="161"/>
                </a:cubicBezTo>
                <a:cubicBezTo>
                  <a:pt x="387" y="161"/>
                  <a:pt x="389" y="162"/>
                  <a:pt x="390" y="163"/>
                </a:cubicBezTo>
                <a:cubicBezTo>
                  <a:pt x="393" y="166"/>
                  <a:pt x="393" y="176"/>
                  <a:pt x="394" y="180"/>
                </a:cubicBezTo>
                <a:cubicBezTo>
                  <a:pt x="395" y="181"/>
                  <a:pt x="396" y="185"/>
                  <a:pt x="397" y="186"/>
                </a:cubicBezTo>
                <a:cubicBezTo>
                  <a:pt x="399" y="186"/>
                  <a:pt x="402" y="184"/>
                  <a:pt x="403" y="183"/>
                </a:cubicBezTo>
                <a:cubicBezTo>
                  <a:pt x="405" y="182"/>
                  <a:pt x="406" y="180"/>
                  <a:pt x="407" y="179"/>
                </a:cubicBezTo>
                <a:cubicBezTo>
                  <a:pt x="410" y="177"/>
                  <a:pt x="414" y="177"/>
                  <a:pt x="416" y="175"/>
                </a:cubicBezTo>
                <a:cubicBezTo>
                  <a:pt x="418" y="174"/>
                  <a:pt x="421" y="171"/>
                  <a:pt x="422" y="168"/>
                </a:cubicBezTo>
                <a:cubicBezTo>
                  <a:pt x="423" y="166"/>
                  <a:pt x="423" y="163"/>
                  <a:pt x="424" y="161"/>
                </a:cubicBezTo>
                <a:cubicBezTo>
                  <a:pt x="425" y="159"/>
                  <a:pt x="426" y="157"/>
                  <a:pt x="428" y="157"/>
                </a:cubicBezTo>
                <a:cubicBezTo>
                  <a:pt x="430" y="156"/>
                  <a:pt x="434" y="158"/>
                  <a:pt x="436" y="158"/>
                </a:cubicBezTo>
                <a:cubicBezTo>
                  <a:pt x="439" y="157"/>
                  <a:pt x="442" y="156"/>
                  <a:pt x="444" y="155"/>
                </a:cubicBezTo>
                <a:cubicBezTo>
                  <a:pt x="446" y="154"/>
                  <a:pt x="448" y="151"/>
                  <a:pt x="450" y="150"/>
                </a:cubicBezTo>
                <a:cubicBezTo>
                  <a:pt x="452" y="148"/>
                  <a:pt x="456" y="146"/>
                  <a:pt x="459" y="145"/>
                </a:cubicBezTo>
                <a:cubicBezTo>
                  <a:pt x="461" y="144"/>
                  <a:pt x="464" y="142"/>
                  <a:pt x="467" y="143"/>
                </a:cubicBezTo>
                <a:cubicBezTo>
                  <a:pt x="470" y="144"/>
                  <a:pt x="467" y="154"/>
                  <a:pt x="468" y="158"/>
                </a:cubicBezTo>
                <a:cubicBezTo>
                  <a:pt x="468" y="161"/>
                  <a:pt x="468" y="168"/>
                  <a:pt x="469" y="172"/>
                </a:cubicBezTo>
                <a:cubicBezTo>
                  <a:pt x="470" y="176"/>
                  <a:pt x="479" y="183"/>
                  <a:pt x="479" y="188"/>
                </a:cubicBezTo>
                <a:cubicBezTo>
                  <a:pt x="480" y="192"/>
                  <a:pt x="476" y="199"/>
                  <a:pt x="473" y="201"/>
                </a:cubicBezTo>
                <a:cubicBezTo>
                  <a:pt x="472" y="202"/>
                  <a:pt x="469" y="203"/>
                  <a:pt x="467" y="203"/>
                </a:cubicBezTo>
                <a:cubicBezTo>
                  <a:pt x="465" y="203"/>
                  <a:pt x="460" y="202"/>
                  <a:pt x="457" y="202"/>
                </a:cubicBezTo>
                <a:cubicBezTo>
                  <a:pt x="454" y="202"/>
                  <a:pt x="446" y="200"/>
                  <a:pt x="443" y="201"/>
                </a:cubicBezTo>
                <a:cubicBezTo>
                  <a:pt x="440" y="203"/>
                  <a:pt x="437" y="208"/>
                  <a:pt x="436" y="211"/>
                </a:cubicBezTo>
                <a:cubicBezTo>
                  <a:pt x="434" y="212"/>
                  <a:pt x="431" y="216"/>
                  <a:pt x="431" y="218"/>
                </a:cubicBezTo>
                <a:cubicBezTo>
                  <a:pt x="430" y="221"/>
                  <a:pt x="431" y="226"/>
                  <a:pt x="431" y="228"/>
                </a:cubicBezTo>
                <a:cubicBezTo>
                  <a:pt x="430" y="230"/>
                  <a:pt x="430" y="234"/>
                  <a:pt x="428" y="236"/>
                </a:cubicBezTo>
                <a:cubicBezTo>
                  <a:pt x="425" y="238"/>
                  <a:pt x="416" y="236"/>
                  <a:pt x="412" y="237"/>
                </a:cubicBezTo>
                <a:cubicBezTo>
                  <a:pt x="410" y="237"/>
                  <a:pt x="406" y="238"/>
                  <a:pt x="404" y="238"/>
                </a:cubicBezTo>
                <a:cubicBezTo>
                  <a:pt x="403" y="237"/>
                  <a:pt x="401" y="234"/>
                  <a:pt x="399" y="234"/>
                </a:cubicBezTo>
                <a:cubicBezTo>
                  <a:pt x="397" y="232"/>
                  <a:pt x="392" y="231"/>
                  <a:pt x="389" y="232"/>
                </a:cubicBezTo>
                <a:cubicBezTo>
                  <a:pt x="388" y="232"/>
                  <a:pt x="386" y="234"/>
                  <a:pt x="385" y="235"/>
                </a:cubicBezTo>
                <a:cubicBezTo>
                  <a:pt x="384" y="236"/>
                  <a:pt x="384" y="241"/>
                  <a:pt x="385" y="243"/>
                </a:cubicBezTo>
                <a:cubicBezTo>
                  <a:pt x="385" y="245"/>
                  <a:pt x="387" y="249"/>
                  <a:pt x="388" y="251"/>
                </a:cubicBezTo>
                <a:cubicBezTo>
                  <a:pt x="389" y="254"/>
                  <a:pt x="392" y="259"/>
                  <a:pt x="393" y="261"/>
                </a:cubicBezTo>
                <a:cubicBezTo>
                  <a:pt x="395" y="265"/>
                  <a:pt x="399" y="271"/>
                  <a:pt x="401" y="274"/>
                </a:cubicBezTo>
                <a:cubicBezTo>
                  <a:pt x="401" y="275"/>
                  <a:pt x="402" y="277"/>
                  <a:pt x="403" y="277"/>
                </a:cubicBezTo>
                <a:cubicBezTo>
                  <a:pt x="404" y="277"/>
                  <a:pt x="405" y="275"/>
                  <a:pt x="406" y="275"/>
                </a:cubicBezTo>
                <a:cubicBezTo>
                  <a:pt x="408" y="273"/>
                  <a:pt x="414" y="269"/>
                  <a:pt x="416" y="267"/>
                </a:cubicBezTo>
                <a:cubicBezTo>
                  <a:pt x="418" y="266"/>
                  <a:pt x="423" y="263"/>
                  <a:pt x="425" y="262"/>
                </a:cubicBezTo>
                <a:cubicBezTo>
                  <a:pt x="427" y="262"/>
                  <a:pt x="432" y="259"/>
                  <a:pt x="433" y="260"/>
                </a:cubicBezTo>
                <a:cubicBezTo>
                  <a:pt x="435" y="261"/>
                  <a:pt x="433" y="266"/>
                  <a:pt x="433" y="268"/>
                </a:cubicBezTo>
                <a:cubicBezTo>
                  <a:pt x="433" y="270"/>
                  <a:pt x="432" y="273"/>
                  <a:pt x="432" y="274"/>
                </a:cubicBezTo>
                <a:cubicBezTo>
                  <a:pt x="433" y="276"/>
                  <a:pt x="435" y="280"/>
                  <a:pt x="437" y="281"/>
                </a:cubicBezTo>
                <a:cubicBezTo>
                  <a:pt x="439" y="282"/>
                  <a:pt x="444" y="281"/>
                  <a:pt x="447" y="280"/>
                </a:cubicBezTo>
                <a:cubicBezTo>
                  <a:pt x="449" y="280"/>
                  <a:pt x="454" y="278"/>
                  <a:pt x="457" y="276"/>
                </a:cubicBezTo>
                <a:cubicBezTo>
                  <a:pt x="458" y="275"/>
                  <a:pt x="462" y="273"/>
                  <a:pt x="463" y="272"/>
                </a:cubicBezTo>
                <a:cubicBezTo>
                  <a:pt x="464" y="270"/>
                  <a:pt x="465" y="266"/>
                  <a:pt x="464" y="264"/>
                </a:cubicBezTo>
                <a:cubicBezTo>
                  <a:pt x="464" y="263"/>
                  <a:pt x="461" y="260"/>
                  <a:pt x="460" y="259"/>
                </a:cubicBezTo>
                <a:cubicBezTo>
                  <a:pt x="459" y="257"/>
                  <a:pt x="457" y="254"/>
                  <a:pt x="457" y="252"/>
                </a:cubicBezTo>
                <a:cubicBezTo>
                  <a:pt x="457" y="251"/>
                  <a:pt x="458" y="249"/>
                  <a:pt x="458" y="249"/>
                </a:cubicBezTo>
                <a:cubicBezTo>
                  <a:pt x="461" y="246"/>
                  <a:pt x="468" y="244"/>
                  <a:pt x="472" y="242"/>
                </a:cubicBezTo>
                <a:cubicBezTo>
                  <a:pt x="474" y="241"/>
                  <a:pt x="480" y="238"/>
                  <a:pt x="482" y="236"/>
                </a:cubicBezTo>
                <a:cubicBezTo>
                  <a:pt x="485" y="234"/>
                  <a:pt x="491" y="231"/>
                  <a:pt x="493" y="229"/>
                </a:cubicBezTo>
                <a:cubicBezTo>
                  <a:pt x="496" y="226"/>
                  <a:pt x="499" y="219"/>
                  <a:pt x="500" y="215"/>
                </a:cubicBezTo>
                <a:cubicBezTo>
                  <a:pt x="502" y="211"/>
                  <a:pt x="503" y="204"/>
                  <a:pt x="504" y="200"/>
                </a:cubicBezTo>
                <a:cubicBezTo>
                  <a:pt x="505" y="197"/>
                  <a:pt x="504" y="190"/>
                  <a:pt x="506" y="188"/>
                </a:cubicBezTo>
                <a:cubicBezTo>
                  <a:pt x="508" y="186"/>
                  <a:pt x="514" y="186"/>
                  <a:pt x="517" y="185"/>
                </a:cubicBezTo>
                <a:cubicBezTo>
                  <a:pt x="519" y="184"/>
                  <a:pt x="522" y="182"/>
                  <a:pt x="524" y="182"/>
                </a:cubicBezTo>
                <a:cubicBezTo>
                  <a:pt x="527" y="182"/>
                  <a:pt x="531" y="183"/>
                  <a:pt x="533" y="184"/>
                </a:cubicBezTo>
                <a:cubicBezTo>
                  <a:pt x="536" y="185"/>
                  <a:pt x="540" y="188"/>
                  <a:pt x="542" y="190"/>
                </a:cubicBezTo>
                <a:cubicBezTo>
                  <a:pt x="544" y="191"/>
                  <a:pt x="548" y="196"/>
                  <a:pt x="550" y="197"/>
                </a:cubicBezTo>
                <a:cubicBezTo>
                  <a:pt x="554" y="199"/>
                  <a:pt x="564" y="200"/>
                  <a:pt x="569" y="200"/>
                </a:cubicBezTo>
                <a:cubicBezTo>
                  <a:pt x="573" y="201"/>
                  <a:pt x="583" y="202"/>
                  <a:pt x="588" y="202"/>
                </a:cubicBezTo>
                <a:cubicBezTo>
                  <a:pt x="590" y="201"/>
                  <a:pt x="596" y="200"/>
                  <a:pt x="598" y="198"/>
                </a:cubicBezTo>
                <a:cubicBezTo>
                  <a:pt x="602" y="196"/>
                  <a:pt x="608" y="190"/>
                  <a:pt x="611" y="187"/>
                </a:cubicBezTo>
                <a:cubicBezTo>
                  <a:pt x="613" y="185"/>
                  <a:pt x="618" y="180"/>
                  <a:pt x="619" y="176"/>
                </a:cubicBezTo>
                <a:cubicBezTo>
                  <a:pt x="620" y="175"/>
                  <a:pt x="620" y="171"/>
                  <a:pt x="619" y="169"/>
                </a:cubicBezTo>
                <a:cubicBezTo>
                  <a:pt x="619" y="166"/>
                  <a:pt x="619" y="161"/>
                  <a:pt x="618" y="158"/>
                </a:cubicBezTo>
                <a:cubicBezTo>
                  <a:pt x="617" y="156"/>
                  <a:pt x="612" y="152"/>
                  <a:pt x="610" y="151"/>
                </a:cubicBezTo>
                <a:cubicBezTo>
                  <a:pt x="608" y="149"/>
                  <a:pt x="603" y="148"/>
                  <a:pt x="601" y="146"/>
                </a:cubicBezTo>
                <a:cubicBezTo>
                  <a:pt x="599" y="145"/>
                  <a:pt x="596" y="141"/>
                  <a:pt x="595" y="139"/>
                </a:cubicBezTo>
                <a:cubicBezTo>
                  <a:pt x="593" y="137"/>
                  <a:pt x="590" y="133"/>
                  <a:pt x="589" y="131"/>
                </a:cubicBezTo>
                <a:cubicBezTo>
                  <a:pt x="586" y="127"/>
                  <a:pt x="581" y="118"/>
                  <a:pt x="580" y="113"/>
                </a:cubicBezTo>
                <a:cubicBezTo>
                  <a:pt x="580" y="112"/>
                  <a:pt x="581" y="110"/>
                  <a:pt x="580" y="109"/>
                </a:cubicBezTo>
                <a:cubicBezTo>
                  <a:pt x="580" y="107"/>
                  <a:pt x="580" y="103"/>
                  <a:pt x="579" y="102"/>
                </a:cubicBezTo>
                <a:cubicBezTo>
                  <a:pt x="577" y="100"/>
                  <a:pt x="573" y="99"/>
                  <a:pt x="571" y="98"/>
                </a:cubicBezTo>
                <a:cubicBezTo>
                  <a:pt x="570" y="97"/>
                  <a:pt x="568" y="94"/>
                  <a:pt x="566" y="94"/>
                </a:cubicBezTo>
                <a:cubicBezTo>
                  <a:pt x="565" y="93"/>
                  <a:pt x="561" y="94"/>
                  <a:pt x="560" y="94"/>
                </a:cubicBezTo>
                <a:cubicBezTo>
                  <a:pt x="558" y="94"/>
                  <a:pt x="554" y="94"/>
                  <a:pt x="553" y="93"/>
                </a:cubicBezTo>
                <a:cubicBezTo>
                  <a:pt x="552" y="91"/>
                  <a:pt x="554" y="86"/>
                  <a:pt x="553" y="83"/>
                </a:cubicBezTo>
                <a:cubicBezTo>
                  <a:pt x="553" y="81"/>
                  <a:pt x="550" y="76"/>
                  <a:pt x="550" y="74"/>
                </a:cubicBezTo>
                <a:cubicBezTo>
                  <a:pt x="550" y="72"/>
                  <a:pt x="551" y="68"/>
                  <a:pt x="552" y="66"/>
                </a:cubicBezTo>
                <a:cubicBezTo>
                  <a:pt x="552" y="64"/>
                  <a:pt x="551" y="61"/>
                  <a:pt x="551" y="60"/>
                </a:cubicBezTo>
                <a:cubicBezTo>
                  <a:pt x="551" y="58"/>
                  <a:pt x="549" y="55"/>
                  <a:pt x="550" y="53"/>
                </a:cubicBezTo>
                <a:cubicBezTo>
                  <a:pt x="552" y="52"/>
                  <a:pt x="557" y="54"/>
                  <a:pt x="559" y="54"/>
                </a:cubicBezTo>
                <a:cubicBezTo>
                  <a:pt x="565" y="55"/>
                  <a:pt x="579" y="57"/>
                  <a:pt x="585" y="57"/>
                </a:cubicBezTo>
                <a:cubicBezTo>
                  <a:pt x="587" y="57"/>
                  <a:pt x="591" y="56"/>
                  <a:pt x="592" y="56"/>
                </a:cubicBezTo>
                <a:cubicBezTo>
                  <a:pt x="595" y="55"/>
                  <a:pt x="600" y="52"/>
                  <a:pt x="603" y="51"/>
                </a:cubicBezTo>
                <a:cubicBezTo>
                  <a:pt x="606" y="51"/>
                  <a:pt x="611" y="49"/>
                  <a:pt x="614" y="48"/>
                </a:cubicBezTo>
                <a:cubicBezTo>
                  <a:pt x="616" y="47"/>
                  <a:pt x="619" y="44"/>
                  <a:pt x="621" y="44"/>
                </a:cubicBezTo>
                <a:cubicBezTo>
                  <a:pt x="624" y="43"/>
                  <a:pt x="630" y="44"/>
                  <a:pt x="633" y="45"/>
                </a:cubicBezTo>
                <a:cubicBezTo>
                  <a:pt x="634" y="46"/>
                  <a:pt x="636" y="49"/>
                  <a:pt x="637" y="50"/>
                </a:cubicBezTo>
                <a:cubicBezTo>
                  <a:pt x="639" y="53"/>
                  <a:pt x="644" y="60"/>
                  <a:pt x="646" y="63"/>
                </a:cubicBezTo>
                <a:cubicBezTo>
                  <a:pt x="648" y="67"/>
                  <a:pt x="649" y="76"/>
                  <a:pt x="653" y="79"/>
                </a:cubicBezTo>
                <a:cubicBezTo>
                  <a:pt x="655" y="81"/>
                  <a:pt x="662" y="81"/>
                  <a:pt x="665" y="81"/>
                </a:cubicBezTo>
                <a:cubicBezTo>
                  <a:pt x="668" y="81"/>
                  <a:pt x="674" y="80"/>
                  <a:pt x="677" y="79"/>
                </a:cubicBezTo>
                <a:cubicBezTo>
                  <a:pt x="680" y="78"/>
                  <a:pt x="687" y="75"/>
                  <a:pt x="690" y="73"/>
                </a:cubicBezTo>
                <a:cubicBezTo>
                  <a:pt x="691" y="73"/>
                  <a:pt x="693" y="70"/>
                  <a:pt x="694" y="70"/>
                </a:cubicBezTo>
                <a:cubicBezTo>
                  <a:pt x="697" y="71"/>
                  <a:pt x="698" y="80"/>
                  <a:pt x="701" y="80"/>
                </a:cubicBezTo>
                <a:cubicBezTo>
                  <a:pt x="703" y="81"/>
                  <a:pt x="705" y="76"/>
                  <a:pt x="707" y="74"/>
                </a:cubicBezTo>
                <a:cubicBezTo>
                  <a:pt x="709" y="72"/>
                  <a:pt x="712" y="71"/>
                  <a:pt x="713" y="70"/>
                </a:cubicBezTo>
                <a:cubicBezTo>
                  <a:pt x="715" y="68"/>
                  <a:pt x="716" y="66"/>
                  <a:pt x="717" y="65"/>
                </a:cubicBezTo>
                <a:cubicBezTo>
                  <a:pt x="718" y="64"/>
                  <a:pt x="720" y="64"/>
                  <a:pt x="721" y="64"/>
                </a:cubicBezTo>
                <a:cubicBezTo>
                  <a:pt x="725" y="63"/>
                  <a:pt x="730" y="65"/>
                  <a:pt x="734" y="65"/>
                </a:cubicBezTo>
                <a:cubicBezTo>
                  <a:pt x="737" y="65"/>
                  <a:pt x="741" y="64"/>
                  <a:pt x="744" y="64"/>
                </a:cubicBezTo>
                <a:cubicBezTo>
                  <a:pt x="747" y="64"/>
                  <a:pt x="751" y="62"/>
                  <a:pt x="753" y="64"/>
                </a:cubicBezTo>
                <a:cubicBezTo>
                  <a:pt x="754" y="65"/>
                  <a:pt x="752" y="67"/>
                  <a:pt x="751" y="68"/>
                </a:cubicBezTo>
                <a:cubicBezTo>
                  <a:pt x="750" y="71"/>
                  <a:pt x="749" y="77"/>
                  <a:pt x="749" y="80"/>
                </a:cubicBezTo>
                <a:cubicBezTo>
                  <a:pt x="748" y="84"/>
                  <a:pt x="748" y="94"/>
                  <a:pt x="749" y="99"/>
                </a:cubicBezTo>
                <a:cubicBezTo>
                  <a:pt x="749" y="102"/>
                  <a:pt x="750" y="108"/>
                  <a:pt x="750" y="111"/>
                </a:cubicBezTo>
                <a:cubicBezTo>
                  <a:pt x="750" y="112"/>
                  <a:pt x="750" y="114"/>
                  <a:pt x="750" y="115"/>
                </a:cubicBezTo>
                <a:cubicBezTo>
                  <a:pt x="750" y="117"/>
                  <a:pt x="749" y="121"/>
                  <a:pt x="750" y="123"/>
                </a:cubicBezTo>
                <a:cubicBezTo>
                  <a:pt x="750" y="127"/>
                  <a:pt x="752" y="134"/>
                  <a:pt x="753" y="138"/>
                </a:cubicBezTo>
                <a:cubicBezTo>
                  <a:pt x="755" y="143"/>
                  <a:pt x="760" y="153"/>
                  <a:pt x="763" y="157"/>
                </a:cubicBezTo>
                <a:cubicBezTo>
                  <a:pt x="764" y="160"/>
                  <a:pt x="768" y="164"/>
                  <a:pt x="770" y="166"/>
                </a:cubicBezTo>
                <a:cubicBezTo>
                  <a:pt x="771" y="168"/>
                  <a:pt x="774" y="172"/>
                  <a:pt x="775" y="175"/>
                </a:cubicBezTo>
                <a:cubicBezTo>
                  <a:pt x="776" y="176"/>
                  <a:pt x="777" y="179"/>
                  <a:pt x="777" y="181"/>
                </a:cubicBezTo>
                <a:cubicBezTo>
                  <a:pt x="777" y="186"/>
                  <a:pt x="775" y="194"/>
                  <a:pt x="774" y="199"/>
                </a:cubicBezTo>
                <a:cubicBezTo>
                  <a:pt x="774" y="202"/>
                  <a:pt x="773" y="208"/>
                  <a:pt x="774" y="210"/>
                </a:cubicBezTo>
                <a:cubicBezTo>
                  <a:pt x="775" y="214"/>
                  <a:pt x="780" y="219"/>
                  <a:pt x="782" y="222"/>
                </a:cubicBezTo>
                <a:cubicBezTo>
                  <a:pt x="783" y="224"/>
                  <a:pt x="785" y="228"/>
                  <a:pt x="785" y="231"/>
                </a:cubicBezTo>
                <a:cubicBezTo>
                  <a:pt x="785" y="233"/>
                  <a:pt x="783" y="238"/>
                  <a:pt x="782" y="240"/>
                </a:cubicBezTo>
                <a:cubicBezTo>
                  <a:pt x="781" y="242"/>
                  <a:pt x="777" y="245"/>
                  <a:pt x="775" y="247"/>
                </a:cubicBezTo>
                <a:cubicBezTo>
                  <a:pt x="774" y="249"/>
                  <a:pt x="772" y="254"/>
                  <a:pt x="772" y="256"/>
                </a:cubicBezTo>
                <a:cubicBezTo>
                  <a:pt x="772" y="259"/>
                  <a:pt x="774" y="266"/>
                  <a:pt x="775" y="269"/>
                </a:cubicBezTo>
                <a:cubicBezTo>
                  <a:pt x="775" y="271"/>
                  <a:pt x="776" y="275"/>
                  <a:pt x="776" y="276"/>
                </a:cubicBezTo>
                <a:cubicBezTo>
                  <a:pt x="776" y="279"/>
                  <a:pt x="776" y="284"/>
                  <a:pt x="776" y="286"/>
                </a:cubicBezTo>
                <a:cubicBezTo>
                  <a:pt x="776" y="289"/>
                  <a:pt x="775" y="293"/>
                  <a:pt x="774" y="295"/>
                </a:cubicBezTo>
                <a:cubicBezTo>
                  <a:pt x="774" y="299"/>
                  <a:pt x="774" y="307"/>
                  <a:pt x="773" y="311"/>
                </a:cubicBezTo>
                <a:cubicBezTo>
                  <a:pt x="772" y="313"/>
                  <a:pt x="768" y="318"/>
                  <a:pt x="769" y="320"/>
                </a:cubicBezTo>
                <a:cubicBezTo>
                  <a:pt x="769" y="323"/>
                  <a:pt x="775" y="326"/>
                  <a:pt x="777" y="328"/>
                </a:cubicBezTo>
                <a:cubicBezTo>
                  <a:pt x="779" y="330"/>
                  <a:pt x="783" y="335"/>
                  <a:pt x="785" y="337"/>
                </a:cubicBezTo>
                <a:cubicBezTo>
                  <a:pt x="786" y="339"/>
                  <a:pt x="787" y="342"/>
                  <a:pt x="788" y="344"/>
                </a:cubicBezTo>
                <a:cubicBezTo>
                  <a:pt x="788" y="347"/>
                  <a:pt x="788" y="352"/>
                  <a:pt x="789" y="355"/>
                </a:cubicBezTo>
                <a:cubicBezTo>
                  <a:pt x="789" y="358"/>
                  <a:pt x="789" y="364"/>
                  <a:pt x="792" y="366"/>
                </a:cubicBezTo>
                <a:cubicBezTo>
                  <a:pt x="794" y="367"/>
                  <a:pt x="800" y="364"/>
                  <a:pt x="803" y="364"/>
                </a:cubicBezTo>
                <a:cubicBezTo>
                  <a:pt x="806" y="364"/>
                  <a:pt x="812" y="365"/>
                  <a:pt x="815" y="365"/>
                </a:cubicBezTo>
                <a:cubicBezTo>
                  <a:pt x="817" y="366"/>
                  <a:pt x="822" y="366"/>
                  <a:pt x="824" y="368"/>
                </a:cubicBezTo>
                <a:cubicBezTo>
                  <a:pt x="825" y="370"/>
                  <a:pt x="825" y="376"/>
                  <a:pt x="826" y="378"/>
                </a:cubicBezTo>
                <a:cubicBezTo>
                  <a:pt x="827" y="382"/>
                  <a:pt x="830" y="388"/>
                  <a:pt x="831" y="391"/>
                </a:cubicBezTo>
                <a:cubicBezTo>
                  <a:pt x="831" y="393"/>
                  <a:pt x="832" y="397"/>
                  <a:pt x="831" y="399"/>
                </a:cubicBezTo>
                <a:cubicBezTo>
                  <a:pt x="831" y="403"/>
                  <a:pt x="827" y="408"/>
                  <a:pt x="826" y="411"/>
                </a:cubicBezTo>
                <a:cubicBezTo>
                  <a:pt x="824" y="414"/>
                  <a:pt x="820" y="419"/>
                  <a:pt x="819" y="423"/>
                </a:cubicBezTo>
                <a:cubicBezTo>
                  <a:pt x="817" y="425"/>
                  <a:pt x="817" y="432"/>
                  <a:pt x="816" y="435"/>
                </a:cubicBezTo>
                <a:cubicBezTo>
                  <a:pt x="815" y="437"/>
                  <a:pt x="813" y="440"/>
                  <a:pt x="812" y="442"/>
                </a:cubicBezTo>
                <a:cubicBezTo>
                  <a:pt x="810" y="444"/>
                  <a:pt x="807" y="449"/>
                  <a:pt x="804" y="450"/>
                </a:cubicBezTo>
                <a:cubicBezTo>
                  <a:pt x="801" y="452"/>
                  <a:pt x="794" y="448"/>
                  <a:pt x="791" y="449"/>
                </a:cubicBezTo>
                <a:cubicBezTo>
                  <a:pt x="789" y="450"/>
                  <a:pt x="786" y="454"/>
                  <a:pt x="784" y="455"/>
                </a:cubicBezTo>
                <a:cubicBezTo>
                  <a:pt x="782" y="457"/>
                  <a:pt x="777" y="459"/>
                  <a:pt x="775" y="460"/>
                </a:cubicBezTo>
                <a:cubicBezTo>
                  <a:pt x="772" y="462"/>
                  <a:pt x="765" y="465"/>
                  <a:pt x="765" y="469"/>
                </a:cubicBezTo>
                <a:cubicBezTo>
                  <a:pt x="765" y="470"/>
                  <a:pt x="770" y="472"/>
                  <a:pt x="771" y="473"/>
                </a:cubicBezTo>
                <a:cubicBezTo>
                  <a:pt x="772" y="475"/>
                  <a:pt x="774" y="479"/>
                  <a:pt x="774" y="481"/>
                </a:cubicBezTo>
                <a:cubicBezTo>
                  <a:pt x="775" y="485"/>
                  <a:pt x="775" y="494"/>
                  <a:pt x="774" y="498"/>
                </a:cubicBezTo>
                <a:cubicBezTo>
                  <a:pt x="773" y="501"/>
                  <a:pt x="772" y="506"/>
                  <a:pt x="770" y="507"/>
                </a:cubicBezTo>
                <a:cubicBezTo>
                  <a:pt x="767" y="509"/>
                  <a:pt x="759" y="505"/>
                  <a:pt x="757" y="507"/>
                </a:cubicBezTo>
                <a:cubicBezTo>
                  <a:pt x="753" y="511"/>
                  <a:pt x="758" y="526"/>
                  <a:pt x="759" y="532"/>
                </a:cubicBezTo>
                <a:cubicBezTo>
                  <a:pt x="759" y="535"/>
                  <a:pt x="762" y="541"/>
                  <a:pt x="763" y="545"/>
                </a:cubicBezTo>
                <a:cubicBezTo>
                  <a:pt x="764" y="546"/>
                  <a:pt x="766" y="550"/>
                  <a:pt x="767" y="552"/>
                </a:cubicBezTo>
                <a:cubicBezTo>
                  <a:pt x="771" y="557"/>
                  <a:pt x="782" y="563"/>
                  <a:pt x="787" y="567"/>
                </a:cubicBezTo>
                <a:cubicBezTo>
                  <a:pt x="792" y="570"/>
                  <a:pt x="802" y="575"/>
                  <a:pt x="807" y="578"/>
                </a:cubicBezTo>
                <a:cubicBezTo>
                  <a:pt x="813" y="582"/>
                  <a:pt x="824" y="591"/>
                  <a:pt x="829" y="596"/>
                </a:cubicBezTo>
                <a:cubicBezTo>
                  <a:pt x="832" y="600"/>
                  <a:pt x="839" y="609"/>
                  <a:pt x="843" y="613"/>
                </a:cubicBezTo>
                <a:cubicBezTo>
                  <a:pt x="846" y="618"/>
                  <a:pt x="849" y="631"/>
                  <a:pt x="855" y="633"/>
                </a:cubicBezTo>
                <a:cubicBezTo>
                  <a:pt x="858" y="634"/>
                  <a:pt x="863" y="629"/>
                  <a:pt x="865" y="628"/>
                </a:cubicBezTo>
                <a:cubicBezTo>
                  <a:pt x="871" y="626"/>
                  <a:pt x="883" y="622"/>
                  <a:pt x="889" y="621"/>
                </a:cubicBezTo>
                <a:cubicBezTo>
                  <a:pt x="892" y="620"/>
                  <a:pt x="904" y="619"/>
                  <a:pt x="904" y="619"/>
                </a:cubicBezTo>
                <a:cubicBezTo>
                  <a:pt x="904" y="619"/>
                  <a:pt x="910" y="620"/>
                  <a:pt x="911" y="620"/>
                </a:cubicBezTo>
                <a:cubicBezTo>
                  <a:pt x="918" y="621"/>
                  <a:pt x="932" y="622"/>
                  <a:pt x="939" y="624"/>
                </a:cubicBezTo>
                <a:cubicBezTo>
                  <a:pt x="941" y="624"/>
                  <a:pt x="946" y="625"/>
                  <a:pt x="949" y="626"/>
                </a:cubicBezTo>
                <a:cubicBezTo>
                  <a:pt x="956" y="630"/>
                  <a:pt x="966" y="642"/>
                  <a:pt x="973" y="646"/>
                </a:cubicBezTo>
                <a:cubicBezTo>
                  <a:pt x="978" y="649"/>
                  <a:pt x="989" y="654"/>
                  <a:pt x="995" y="654"/>
                </a:cubicBezTo>
                <a:cubicBezTo>
                  <a:pt x="1000" y="654"/>
                  <a:pt x="1009" y="647"/>
                  <a:pt x="1014" y="646"/>
                </a:cubicBezTo>
                <a:cubicBezTo>
                  <a:pt x="1017" y="645"/>
                  <a:pt x="1022" y="643"/>
                  <a:pt x="1024" y="642"/>
                </a:cubicBezTo>
                <a:cubicBezTo>
                  <a:pt x="1029" y="641"/>
                  <a:pt x="1039" y="642"/>
                  <a:pt x="1044" y="642"/>
                </a:cubicBezTo>
                <a:cubicBezTo>
                  <a:pt x="1047" y="641"/>
                  <a:pt x="1053" y="639"/>
                  <a:pt x="1056" y="640"/>
                </a:cubicBezTo>
                <a:cubicBezTo>
                  <a:pt x="1060" y="640"/>
                  <a:pt x="1069" y="644"/>
                  <a:pt x="1072" y="646"/>
                </a:cubicBezTo>
                <a:cubicBezTo>
                  <a:pt x="1077" y="648"/>
                  <a:pt x="1084" y="657"/>
                  <a:pt x="1089" y="657"/>
                </a:cubicBezTo>
                <a:cubicBezTo>
                  <a:pt x="1096" y="657"/>
                  <a:pt x="1106" y="645"/>
                  <a:pt x="1112" y="641"/>
                </a:cubicBezTo>
                <a:cubicBezTo>
                  <a:pt x="1115" y="638"/>
                  <a:pt x="1120" y="632"/>
                  <a:pt x="1124" y="630"/>
                </a:cubicBezTo>
                <a:cubicBezTo>
                  <a:pt x="1127" y="628"/>
                  <a:pt x="1133" y="626"/>
                  <a:pt x="1136" y="624"/>
                </a:cubicBezTo>
                <a:cubicBezTo>
                  <a:pt x="1140" y="623"/>
                  <a:pt x="1147" y="621"/>
                  <a:pt x="1150" y="618"/>
                </a:cubicBezTo>
                <a:cubicBezTo>
                  <a:pt x="1151" y="618"/>
                  <a:pt x="1153" y="614"/>
                  <a:pt x="1153" y="614"/>
                </a:cubicBezTo>
                <a:cubicBezTo>
                  <a:pt x="1153" y="614"/>
                  <a:pt x="1168" y="623"/>
                  <a:pt x="1173" y="627"/>
                </a:cubicBezTo>
                <a:cubicBezTo>
                  <a:pt x="1174" y="628"/>
                  <a:pt x="1178" y="632"/>
                  <a:pt x="1178" y="632"/>
                </a:cubicBezTo>
                <a:cubicBezTo>
                  <a:pt x="1178" y="632"/>
                  <a:pt x="1181" y="638"/>
                  <a:pt x="1183" y="639"/>
                </a:cubicBezTo>
                <a:cubicBezTo>
                  <a:pt x="1187" y="639"/>
                  <a:pt x="1193" y="628"/>
                  <a:pt x="1197" y="627"/>
                </a:cubicBezTo>
                <a:cubicBezTo>
                  <a:pt x="1203" y="627"/>
                  <a:pt x="1217" y="637"/>
                  <a:pt x="1217" y="637"/>
                </a:cubicBezTo>
                <a:cubicBezTo>
                  <a:pt x="1217" y="637"/>
                  <a:pt x="1211" y="647"/>
                  <a:pt x="1210" y="651"/>
                </a:cubicBezTo>
                <a:cubicBezTo>
                  <a:pt x="1209" y="652"/>
                  <a:pt x="1209" y="656"/>
                  <a:pt x="1209" y="658"/>
                </a:cubicBezTo>
                <a:cubicBezTo>
                  <a:pt x="1209" y="662"/>
                  <a:pt x="1209" y="672"/>
                  <a:pt x="1211" y="676"/>
                </a:cubicBezTo>
                <a:cubicBezTo>
                  <a:pt x="1211" y="679"/>
                  <a:pt x="1216" y="685"/>
                  <a:pt x="1217" y="688"/>
                </a:cubicBezTo>
                <a:cubicBezTo>
                  <a:pt x="1218" y="691"/>
                  <a:pt x="1220" y="698"/>
                  <a:pt x="1221" y="701"/>
                </a:cubicBezTo>
                <a:cubicBezTo>
                  <a:pt x="1221" y="704"/>
                  <a:pt x="1221" y="709"/>
                  <a:pt x="1221" y="712"/>
                </a:cubicBezTo>
                <a:close/>
                <a:moveTo>
                  <a:pt x="639" y="198"/>
                </a:moveTo>
                <a:cubicBezTo>
                  <a:pt x="640" y="198"/>
                  <a:pt x="640" y="196"/>
                  <a:pt x="640" y="195"/>
                </a:cubicBezTo>
                <a:cubicBezTo>
                  <a:pt x="639" y="193"/>
                  <a:pt x="636" y="190"/>
                  <a:pt x="634" y="189"/>
                </a:cubicBezTo>
                <a:cubicBezTo>
                  <a:pt x="633" y="189"/>
                  <a:pt x="631" y="188"/>
                  <a:pt x="630" y="189"/>
                </a:cubicBezTo>
                <a:cubicBezTo>
                  <a:pt x="628" y="189"/>
                  <a:pt x="626" y="191"/>
                  <a:pt x="624" y="192"/>
                </a:cubicBezTo>
                <a:cubicBezTo>
                  <a:pt x="623" y="193"/>
                  <a:pt x="621" y="195"/>
                  <a:pt x="620" y="196"/>
                </a:cubicBezTo>
                <a:cubicBezTo>
                  <a:pt x="619" y="197"/>
                  <a:pt x="617" y="200"/>
                  <a:pt x="616" y="202"/>
                </a:cubicBezTo>
                <a:cubicBezTo>
                  <a:pt x="616" y="203"/>
                  <a:pt x="616" y="207"/>
                  <a:pt x="616" y="209"/>
                </a:cubicBezTo>
                <a:cubicBezTo>
                  <a:pt x="617" y="210"/>
                  <a:pt x="618" y="212"/>
                  <a:pt x="619" y="212"/>
                </a:cubicBezTo>
                <a:cubicBezTo>
                  <a:pt x="620" y="213"/>
                  <a:pt x="622" y="213"/>
                  <a:pt x="624" y="213"/>
                </a:cubicBezTo>
                <a:cubicBezTo>
                  <a:pt x="626" y="213"/>
                  <a:pt x="631" y="210"/>
                  <a:pt x="631" y="210"/>
                </a:cubicBezTo>
                <a:cubicBezTo>
                  <a:pt x="632" y="210"/>
                  <a:pt x="635" y="206"/>
                  <a:pt x="636" y="205"/>
                </a:cubicBezTo>
                <a:cubicBezTo>
                  <a:pt x="637" y="204"/>
                  <a:pt x="639" y="200"/>
                  <a:pt x="639" y="19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3" name="Freeform 13">
            <a:extLst>
              <a:ext uri="{FF2B5EF4-FFF2-40B4-BE49-F238E27FC236}">
                <a16:creationId xmlns:a16="http://schemas.microsoft.com/office/drawing/2014/main" id="{6CAFCE72-987B-41DB-A50D-3879A41EF1A8}"/>
              </a:ext>
            </a:extLst>
          </p:cNvPr>
          <p:cNvSpPr>
            <a:spLocks/>
          </p:cNvSpPr>
          <p:nvPr/>
        </p:nvSpPr>
        <p:spPr bwMode="auto">
          <a:xfrm>
            <a:off x="4781695" y="2777397"/>
            <a:ext cx="56874" cy="59718"/>
          </a:xfrm>
          <a:custGeom>
            <a:avLst/>
            <a:gdLst/>
            <a:ahLst/>
            <a:cxnLst>
              <a:cxn ang="0">
                <a:pos x="24" y="7"/>
              </a:cxn>
              <a:cxn ang="0">
                <a:pos x="23" y="10"/>
              </a:cxn>
              <a:cxn ang="0">
                <a:pos x="20" y="17"/>
              </a:cxn>
              <a:cxn ang="0">
                <a:pos x="15" y="22"/>
              </a:cxn>
              <a:cxn ang="0">
                <a:pos x="8" y="25"/>
              </a:cxn>
              <a:cxn ang="0">
                <a:pos x="3" y="24"/>
              </a:cxn>
              <a:cxn ang="0">
                <a:pos x="0" y="21"/>
              </a:cxn>
              <a:cxn ang="0">
                <a:pos x="0" y="14"/>
              </a:cxn>
              <a:cxn ang="0">
                <a:pos x="4" y="8"/>
              </a:cxn>
              <a:cxn ang="0">
                <a:pos x="8" y="4"/>
              </a:cxn>
              <a:cxn ang="0">
                <a:pos x="14" y="1"/>
              </a:cxn>
              <a:cxn ang="0">
                <a:pos x="18" y="1"/>
              </a:cxn>
              <a:cxn ang="0">
                <a:pos x="24" y="7"/>
              </a:cxn>
            </a:cxnLst>
            <a:rect l="0" t="0" r="r" b="b"/>
            <a:pathLst>
              <a:path w="24" h="25">
                <a:moveTo>
                  <a:pt x="24" y="7"/>
                </a:moveTo>
                <a:cubicBezTo>
                  <a:pt x="24" y="8"/>
                  <a:pt x="24" y="10"/>
                  <a:pt x="23" y="10"/>
                </a:cubicBezTo>
                <a:cubicBezTo>
                  <a:pt x="23" y="12"/>
                  <a:pt x="21" y="16"/>
                  <a:pt x="20" y="17"/>
                </a:cubicBezTo>
                <a:cubicBezTo>
                  <a:pt x="19" y="18"/>
                  <a:pt x="16" y="22"/>
                  <a:pt x="15" y="22"/>
                </a:cubicBezTo>
                <a:cubicBezTo>
                  <a:pt x="15" y="22"/>
                  <a:pt x="10" y="25"/>
                  <a:pt x="8" y="25"/>
                </a:cubicBezTo>
                <a:cubicBezTo>
                  <a:pt x="6" y="25"/>
                  <a:pt x="4" y="25"/>
                  <a:pt x="3" y="24"/>
                </a:cubicBezTo>
                <a:cubicBezTo>
                  <a:pt x="2" y="24"/>
                  <a:pt x="1" y="22"/>
                  <a:pt x="0" y="21"/>
                </a:cubicBezTo>
                <a:cubicBezTo>
                  <a:pt x="0" y="19"/>
                  <a:pt x="0" y="15"/>
                  <a:pt x="0" y="14"/>
                </a:cubicBezTo>
                <a:cubicBezTo>
                  <a:pt x="1" y="12"/>
                  <a:pt x="3" y="9"/>
                  <a:pt x="4" y="8"/>
                </a:cubicBezTo>
                <a:cubicBezTo>
                  <a:pt x="5" y="7"/>
                  <a:pt x="7" y="5"/>
                  <a:pt x="8" y="4"/>
                </a:cubicBezTo>
                <a:cubicBezTo>
                  <a:pt x="10" y="3"/>
                  <a:pt x="12" y="1"/>
                  <a:pt x="14" y="1"/>
                </a:cubicBezTo>
                <a:cubicBezTo>
                  <a:pt x="15" y="0"/>
                  <a:pt x="17" y="1"/>
                  <a:pt x="18" y="1"/>
                </a:cubicBezTo>
                <a:cubicBezTo>
                  <a:pt x="20" y="2"/>
                  <a:pt x="23" y="5"/>
                  <a:pt x="24" y="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4" name="Freeform 14">
            <a:extLst>
              <a:ext uri="{FF2B5EF4-FFF2-40B4-BE49-F238E27FC236}">
                <a16:creationId xmlns:a16="http://schemas.microsoft.com/office/drawing/2014/main" id="{32C1D55B-C872-40BF-BC48-E1B0E678E79B}"/>
              </a:ext>
            </a:extLst>
          </p:cNvPr>
          <p:cNvSpPr>
            <a:spLocks/>
          </p:cNvSpPr>
          <p:nvPr/>
        </p:nvSpPr>
        <p:spPr bwMode="auto">
          <a:xfrm>
            <a:off x="4326707" y="1884484"/>
            <a:ext cx="184840" cy="102372"/>
          </a:xfrm>
          <a:custGeom>
            <a:avLst/>
            <a:gdLst/>
            <a:ahLst/>
            <a:cxnLst>
              <a:cxn ang="0">
                <a:pos x="79" y="16"/>
              </a:cxn>
              <a:cxn ang="0">
                <a:pos x="80" y="21"/>
              </a:cxn>
              <a:cxn ang="0">
                <a:pos x="75" y="29"/>
              </a:cxn>
              <a:cxn ang="0">
                <a:pos x="72" y="35"/>
              </a:cxn>
              <a:cxn ang="0">
                <a:pos x="68" y="40"/>
              </a:cxn>
              <a:cxn ang="0">
                <a:pos x="64" y="39"/>
              </a:cxn>
              <a:cxn ang="0">
                <a:pos x="56" y="39"/>
              </a:cxn>
              <a:cxn ang="0">
                <a:pos x="50" y="38"/>
              </a:cxn>
              <a:cxn ang="0">
                <a:pos x="39" y="43"/>
              </a:cxn>
              <a:cxn ang="0">
                <a:pos x="32" y="44"/>
              </a:cxn>
              <a:cxn ang="0">
                <a:pos x="25" y="41"/>
              </a:cxn>
              <a:cxn ang="0">
                <a:pos x="20" y="39"/>
              </a:cxn>
              <a:cxn ang="0">
                <a:pos x="17" y="34"/>
              </a:cxn>
              <a:cxn ang="0">
                <a:pos x="19" y="32"/>
              </a:cxn>
              <a:cxn ang="0">
                <a:pos x="25" y="26"/>
              </a:cxn>
              <a:cxn ang="0">
                <a:pos x="16" y="18"/>
              </a:cxn>
              <a:cxn ang="0">
                <a:pos x="8" y="13"/>
              </a:cxn>
              <a:cxn ang="0">
                <a:pos x="1" y="11"/>
              </a:cxn>
              <a:cxn ang="0">
                <a:pos x="9" y="1"/>
              </a:cxn>
              <a:cxn ang="0">
                <a:pos x="16" y="0"/>
              </a:cxn>
              <a:cxn ang="0">
                <a:pos x="23" y="4"/>
              </a:cxn>
              <a:cxn ang="0">
                <a:pos x="31" y="13"/>
              </a:cxn>
              <a:cxn ang="0">
                <a:pos x="39" y="20"/>
              </a:cxn>
              <a:cxn ang="0">
                <a:pos x="57" y="15"/>
              </a:cxn>
              <a:cxn ang="0">
                <a:pos x="65" y="5"/>
              </a:cxn>
              <a:cxn ang="0">
                <a:pos x="71" y="6"/>
              </a:cxn>
              <a:cxn ang="0">
                <a:pos x="79" y="11"/>
              </a:cxn>
              <a:cxn ang="0">
                <a:pos x="79" y="16"/>
              </a:cxn>
            </a:cxnLst>
            <a:rect l="0" t="0" r="r" b="b"/>
            <a:pathLst>
              <a:path w="80" h="44">
                <a:moveTo>
                  <a:pt x="79" y="16"/>
                </a:moveTo>
                <a:cubicBezTo>
                  <a:pt x="80" y="18"/>
                  <a:pt x="80" y="20"/>
                  <a:pt x="80" y="21"/>
                </a:cubicBezTo>
                <a:cubicBezTo>
                  <a:pt x="79" y="24"/>
                  <a:pt x="76" y="27"/>
                  <a:pt x="75" y="29"/>
                </a:cubicBezTo>
                <a:cubicBezTo>
                  <a:pt x="74" y="31"/>
                  <a:pt x="73" y="34"/>
                  <a:pt x="72" y="35"/>
                </a:cubicBezTo>
                <a:cubicBezTo>
                  <a:pt x="71" y="36"/>
                  <a:pt x="69" y="39"/>
                  <a:pt x="68" y="40"/>
                </a:cubicBezTo>
                <a:cubicBezTo>
                  <a:pt x="67" y="40"/>
                  <a:pt x="65" y="39"/>
                  <a:pt x="64" y="39"/>
                </a:cubicBezTo>
                <a:cubicBezTo>
                  <a:pt x="62" y="39"/>
                  <a:pt x="58" y="39"/>
                  <a:pt x="56" y="39"/>
                </a:cubicBezTo>
                <a:cubicBezTo>
                  <a:pt x="55" y="39"/>
                  <a:pt x="51" y="38"/>
                  <a:pt x="50" y="38"/>
                </a:cubicBezTo>
                <a:cubicBezTo>
                  <a:pt x="47" y="39"/>
                  <a:pt x="42" y="42"/>
                  <a:pt x="39" y="43"/>
                </a:cubicBezTo>
                <a:cubicBezTo>
                  <a:pt x="37" y="43"/>
                  <a:pt x="34" y="44"/>
                  <a:pt x="32" y="44"/>
                </a:cubicBezTo>
                <a:cubicBezTo>
                  <a:pt x="30" y="43"/>
                  <a:pt x="27" y="42"/>
                  <a:pt x="25" y="41"/>
                </a:cubicBezTo>
                <a:cubicBezTo>
                  <a:pt x="24" y="41"/>
                  <a:pt x="21" y="40"/>
                  <a:pt x="20" y="39"/>
                </a:cubicBezTo>
                <a:cubicBezTo>
                  <a:pt x="19" y="38"/>
                  <a:pt x="17" y="34"/>
                  <a:pt x="17" y="34"/>
                </a:cubicBezTo>
                <a:cubicBezTo>
                  <a:pt x="17" y="34"/>
                  <a:pt x="18" y="33"/>
                  <a:pt x="19" y="32"/>
                </a:cubicBezTo>
                <a:cubicBezTo>
                  <a:pt x="20" y="31"/>
                  <a:pt x="25" y="28"/>
                  <a:pt x="25" y="26"/>
                </a:cubicBezTo>
                <a:cubicBezTo>
                  <a:pt x="25" y="23"/>
                  <a:pt x="18" y="20"/>
                  <a:pt x="16" y="18"/>
                </a:cubicBezTo>
                <a:cubicBezTo>
                  <a:pt x="14" y="17"/>
                  <a:pt x="10" y="14"/>
                  <a:pt x="8" y="13"/>
                </a:cubicBezTo>
                <a:cubicBezTo>
                  <a:pt x="6" y="12"/>
                  <a:pt x="2" y="12"/>
                  <a:pt x="1" y="11"/>
                </a:cubicBezTo>
                <a:cubicBezTo>
                  <a:pt x="0" y="8"/>
                  <a:pt x="6" y="3"/>
                  <a:pt x="9" y="1"/>
                </a:cubicBezTo>
                <a:cubicBezTo>
                  <a:pt x="11" y="0"/>
                  <a:pt x="14" y="0"/>
                  <a:pt x="16" y="0"/>
                </a:cubicBezTo>
                <a:cubicBezTo>
                  <a:pt x="18" y="1"/>
                  <a:pt x="21" y="3"/>
                  <a:pt x="23" y="4"/>
                </a:cubicBezTo>
                <a:cubicBezTo>
                  <a:pt x="25" y="6"/>
                  <a:pt x="30" y="10"/>
                  <a:pt x="31" y="13"/>
                </a:cubicBezTo>
                <a:cubicBezTo>
                  <a:pt x="33" y="15"/>
                  <a:pt x="34" y="19"/>
                  <a:pt x="39" y="20"/>
                </a:cubicBezTo>
                <a:cubicBezTo>
                  <a:pt x="44" y="20"/>
                  <a:pt x="53" y="18"/>
                  <a:pt x="57" y="15"/>
                </a:cubicBezTo>
                <a:cubicBezTo>
                  <a:pt x="59" y="13"/>
                  <a:pt x="65" y="5"/>
                  <a:pt x="65" y="5"/>
                </a:cubicBezTo>
                <a:cubicBezTo>
                  <a:pt x="65" y="5"/>
                  <a:pt x="70" y="5"/>
                  <a:pt x="71" y="6"/>
                </a:cubicBezTo>
                <a:cubicBezTo>
                  <a:pt x="74" y="7"/>
                  <a:pt x="78" y="9"/>
                  <a:pt x="79" y="11"/>
                </a:cubicBezTo>
                <a:cubicBezTo>
                  <a:pt x="80" y="12"/>
                  <a:pt x="79" y="15"/>
                  <a:pt x="79" y="1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5" name="Freeform 15">
            <a:extLst>
              <a:ext uri="{FF2B5EF4-FFF2-40B4-BE49-F238E27FC236}">
                <a16:creationId xmlns:a16="http://schemas.microsoft.com/office/drawing/2014/main" id="{D9AA5B9E-D69E-4DFB-BAA1-CAC3EB566DAB}"/>
              </a:ext>
            </a:extLst>
          </p:cNvPr>
          <p:cNvSpPr>
            <a:spLocks/>
          </p:cNvSpPr>
          <p:nvPr/>
        </p:nvSpPr>
        <p:spPr bwMode="auto">
          <a:xfrm>
            <a:off x="4261301" y="2018136"/>
            <a:ext cx="150716" cy="110904"/>
          </a:xfrm>
          <a:custGeom>
            <a:avLst/>
            <a:gdLst/>
            <a:ahLst/>
            <a:cxnLst>
              <a:cxn ang="0">
                <a:pos x="65" y="29"/>
              </a:cxn>
              <a:cxn ang="0">
                <a:pos x="64" y="37"/>
              </a:cxn>
              <a:cxn ang="0">
                <a:pos x="61" y="44"/>
              </a:cxn>
              <a:cxn ang="0">
                <a:pos x="58" y="47"/>
              </a:cxn>
              <a:cxn ang="0">
                <a:pos x="50" y="48"/>
              </a:cxn>
              <a:cxn ang="0">
                <a:pos x="40" y="43"/>
              </a:cxn>
              <a:cxn ang="0">
                <a:pos x="27" y="40"/>
              </a:cxn>
              <a:cxn ang="0">
                <a:pos x="3" y="37"/>
              </a:cxn>
              <a:cxn ang="0">
                <a:pos x="1" y="19"/>
              </a:cxn>
              <a:cxn ang="0">
                <a:pos x="0" y="19"/>
              </a:cxn>
              <a:cxn ang="0">
                <a:pos x="14" y="12"/>
              </a:cxn>
              <a:cxn ang="0">
                <a:pos x="28" y="0"/>
              </a:cxn>
              <a:cxn ang="0">
                <a:pos x="32" y="3"/>
              </a:cxn>
              <a:cxn ang="0">
                <a:pos x="38" y="0"/>
              </a:cxn>
              <a:cxn ang="0">
                <a:pos x="41" y="4"/>
              </a:cxn>
              <a:cxn ang="0">
                <a:pos x="51" y="12"/>
              </a:cxn>
              <a:cxn ang="0">
                <a:pos x="60" y="21"/>
              </a:cxn>
              <a:cxn ang="0">
                <a:pos x="65" y="29"/>
              </a:cxn>
            </a:cxnLst>
            <a:rect l="0" t="0" r="r" b="b"/>
            <a:pathLst>
              <a:path w="65" h="48">
                <a:moveTo>
                  <a:pt x="65" y="29"/>
                </a:moveTo>
                <a:cubicBezTo>
                  <a:pt x="65" y="31"/>
                  <a:pt x="64" y="35"/>
                  <a:pt x="64" y="37"/>
                </a:cubicBezTo>
                <a:cubicBezTo>
                  <a:pt x="64" y="39"/>
                  <a:pt x="62" y="43"/>
                  <a:pt x="61" y="44"/>
                </a:cubicBezTo>
                <a:cubicBezTo>
                  <a:pt x="61" y="45"/>
                  <a:pt x="59" y="47"/>
                  <a:pt x="58" y="47"/>
                </a:cubicBezTo>
                <a:cubicBezTo>
                  <a:pt x="56" y="48"/>
                  <a:pt x="52" y="48"/>
                  <a:pt x="50" y="48"/>
                </a:cubicBezTo>
                <a:cubicBezTo>
                  <a:pt x="47" y="48"/>
                  <a:pt x="43" y="44"/>
                  <a:pt x="40" y="43"/>
                </a:cubicBezTo>
                <a:cubicBezTo>
                  <a:pt x="37" y="42"/>
                  <a:pt x="30" y="41"/>
                  <a:pt x="27" y="40"/>
                </a:cubicBezTo>
                <a:cubicBezTo>
                  <a:pt x="21" y="39"/>
                  <a:pt x="3" y="37"/>
                  <a:pt x="3" y="37"/>
                </a:cubicBezTo>
                <a:cubicBezTo>
                  <a:pt x="3" y="37"/>
                  <a:pt x="2" y="23"/>
                  <a:pt x="1" y="19"/>
                </a:cubicBezTo>
                <a:cubicBezTo>
                  <a:pt x="1" y="19"/>
                  <a:pt x="0" y="19"/>
                  <a:pt x="0" y="19"/>
                </a:cubicBezTo>
                <a:cubicBezTo>
                  <a:pt x="1" y="15"/>
                  <a:pt x="10" y="14"/>
                  <a:pt x="14" y="12"/>
                </a:cubicBezTo>
                <a:cubicBezTo>
                  <a:pt x="17" y="9"/>
                  <a:pt x="28" y="0"/>
                  <a:pt x="28" y="0"/>
                </a:cubicBezTo>
                <a:cubicBezTo>
                  <a:pt x="28" y="0"/>
                  <a:pt x="30" y="2"/>
                  <a:pt x="32" y="3"/>
                </a:cubicBezTo>
                <a:cubicBezTo>
                  <a:pt x="33" y="3"/>
                  <a:pt x="36" y="0"/>
                  <a:pt x="38" y="0"/>
                </a:cubicBezTo>
                <a:cubicBezTo>
                  <a:pt x="39" y="0"/>
                  <a:pt x="40" y="3"/>
                  <a:pt x="41" y="4"/>
                </a:cubicBezTo>
                <a:cubicBezTo>
                  <a:pt x="44" y="6"/>
                  <a:pt x="49" y="10"/>
                  <a:pt x="51" y="12"/>
                </a:cubicBezTo>
                <a:cubicBezTo>
                  <a:pt x="54" y="14"/>
                  <a:pt x="59" y="18"/>
                  <a:pt x="60" y="21"/>
                </a:cubicBezTo>
                <a:cubicBezTo>
                  <a:pt x="62" y="23"/>
                  <a:pt x="64" y="27"/>
                  <a:pt x="65" y="2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6" name="Freeform 16">
            <a:extLst>
              <a:ext uri="{FF2B5EF4-FFF2-40B4-BE49-F238E27FC236}">
                <a16:creationId xmlns:a16="http://schemas.microsoft.com/office/drawing/2014/main" id="{50D0F78C-1B4E-46DD-8700-003B5CA2E84A}"/>
              </a:ext>
            </a:extLst>
          </p:cNvPr>
          <p:cNvSpPr>
            <a:spLocks/>
          </p:cNvSpPr>
          <p:nvPr/>
        </p:nvSpPr>
        <p:spPr bwMode="auto">
          <a:xfrm>
            <a:off x="4190210" y="1904389"/>
            <a:ext cx="1256905" cy="1091970"/>
          </a:xfrm>
          <a:custGeom>
            <a:avLst/>
            <a:gdLst/>
            <a:ahLst/>
            <a:cxnLst>
              <a:cxn ang="0">
                <a:pos x="152" y="183"/>
              </a:cxn>
              <a:cxn ang="0">
                <a:pos x="130" y="142"/>
              </a:cxn>
              <a:cxn ang="0">
                <a:pos x="80" y="120"/>
              </a:cxn>
              <a:cxn ang="0">
                <a:pos x="112" y="109"/>
              </a:cxn>
              <a:cxn ang="0">
                <a:pos x="147" y="112"/>
              </a:cxn>
              <a:cxn ang="0">
                <a:pos x="184" y="77"/>
              </a:cxn>
              <a:cxn ang="0">
                <a:pos x="221" y="41"/>
              </a:cxn>
              <a:cxn ang="0">
                <a:pos x="229" y="10"/>
              </a:cxn>
              <a:cxn ang="0">
                <a:pos x="257" y="12"/>
              </a:cxn>
              <a:cxn ang="0">
                <a:pos x="292" y="23"/>
              </a:cxn>
              <a:cxn ang="0">
                <a:pos x="268" y="65"/>
              </a:cxn>
              <a:cxn ang="0">
                <a:pos x="249" y="95"/>
              </a:cxn>
              <a:cxn ang="0">
                <a:pos x="237" y="142"/>
              </a:cxn>
              <a:cxn ang="0">
                <a:pos x="299" y="142"/>
              </a:cxn>
              <a:cxn ang="0">
                <a:pos x="323" y="171"/>
              </a:cxn>
              <a:cxn ang="0">
                <a:pos x="349" y="168"/>
              </a:cxn>
              <a:cxn ang="0">
                <a:pos x="390" y="139"/>
              </a:cxn>
              <a:cxn ang="0">
                <a:pos x="433" y="106"/>
              </a:cxn>
              <a:cxn ang="0">
                <a:pos x="476" y="82"/>
              </a:cxn>
              <a:cxn ang="0">
                <a:pos x="471" y="50"/>
              </a:cxn>
              <a:cxn ang="0">
                <a:pos x="485" y="50"/>
              </a:cxn>
              <a:cxn ang="0">
                <a:pos x="496" y="79"/>
              </a:cxn>
              <a:cxn ang="0">
                <a:pos x="513" y="101"/>
              </a:cxn>
              <a:cxn ang="0">
                <a:pos x="538" y="122"/>
              </a:cxn>
              <a:cxn ang="0">
                <a:pos x="515" y="182"/>
              </a:cxn>
              <a:cxn ang="0">
                <a:pos x="487" y="190"/>
              </a:cxn>
              <a:cxn ang="0">
                <a:pos x="441" y="178"/>
              </a:cxn>
              <a:cxn ang="0">
                <a:pos x="429" y="201"/>
              </a:cxn>
              <a:cxn ang="0">
                <a:pos x="407" y="230"/>
              </a:cxn>
              <a:cxn ang="0">
                <a:pos x="372" y="252"/>
              </a:cxn>
              <a:cxn ang="0">
                <a:pos x="345" y="261"/>
              </a:cxn>
              <a:cxn ang="0">
                <a:pos x="315" y="266"/>
              </a:cxn>
              <a:cxn ang="0">
                <a:pos x="275" y="237"/>
              </a:cxn>
              <a:cxn ang="0">
                <a:pos x="241" y="238"/>
              </a:cxn>
              <a:cxn ang="0">
                <a:pos x="188" y="240"/>
              </a:cxn>
              <a:cxn ang="0">
                <a:pos x="191" y="270"/>
              </a:cxn>
              <a:cxn ang="0">
                <a:pos x="209" y="285"/>
              </a:cxn>
              <a:cxn ang="0">
                <a:pos x="227" y="318"/>
              </a:cxn>
              <a:cxn ang="0">
                <a:pos x="256" y="345"/>
              </a:cxn>
              <a:cxn ang="0">
                <a:pos x="236" y="385"/>
              </a:cxn>
              <a:cxn ang="0">
                <a:pos x="180" y="377"/>
              </a:cxn>
              <a:cxn ang="0">
                <a:pos x="144" y="375"/>
              </a:cxn>
              <a:cxn ang="0">
                <a:pos x="120" y="423"/>
              </a:cxn>
              <a:cxn ang="0">
                <a:pos x="98" y="446"/>
              </a:cxn>
              <a:cxn ang="0">
                <a:pos x="85" y="467"/>
              </a:cxn>
              <a:cxn ang="0">
                <a:pos x="71" y="447"/>
              </a:cxn>
              <a:cxn ang="0">
                <a:pos x="41" y="464"/>
              </a:cxn>
              <a:cxn ang="0">
                <a:pos x="23" y="430"/>
              </a:cxn>
              <a:cxn ang="0">
                <a:pos x="42" y="425"/>
              </a:cxn>
              <a:cxn ang="0">
                <a:pos x="69" y="405"/>
              </a:cxn>
              <a:cxn ang="0">
                <a:pos x="105" y="390"/>
              </a:cxn>
              <a:cxn ang="0">
                <a:pos x="106" y="345"/>
              </a:cxn>
              <a:cxn ang="0">
                <a:pos x="82" y="342"/>
              </a:cxn>
              <a:cxn ang="0">
                <a:pos x="60" y="355"/>
              </a:cxn>
              <a:cxn ang="0">
                <a:pos x="35" y="373"/>
              </a:cxn>
              <a:cxn ang="0">
                <a:pos x="12" y="344"/>
              </a:cxn>
              <a:cxn ang="0">
                <a:pos x="43" y="296"/>
              </a:cxn>
              <a:cxn ang="0">
                <a:pos x="82" y="265"/>
              </a:cxn>
              <a:cxn ang="0">
                <a:pos x="107" y="246"/>
              </a:cxn>
              <a:cxn ang="0">
                <a:pos x="155" y="223"/>
              </a:cxn>
            </a:cxnLst>
            <a:rect l="0" t="0" r="r" b="b"/>
            <a:pathLst>
              <a:path w="539" h="469">
                <a:moveTo>
                  <a:pt x="176" y="197"/>
                </a:moveTo>
                <a:cubicBezTo>
                  <a:pt x="176" y="197"/>
                  <a:pt x="179" y="190"/>
                  <a:pt x="178" y="188"/>
                </a:cubicBezTo>
                <a:cubicBezTo>
                  <a:pt x="174" y="183"/>
                  <a:pt x="159" y="191"/>
                  <a:pt x="154" y="188"/>
                </a:cubicBezTo>
                <a:cubicBezTo>
                  <a:pt x="153" y="187"/>
                  <a:pt x="152" y="184"/>
                  <a:pt x="152" y="183"/>
                </a:cubicBezTo>
                <a:cubicBezTo>
                  <a:pt x="150" y="179"/>
                  <a:pt x="147" y="173"/>
                  <a:pt x="146" y="170"/>
                </a:cubicBezTo>
                <a:cubicBezTo>
                  <a:pt x="146" y="167"/>
                  <a:pt x="145" y="162"/>
                  <a:pt x="145" y="159"/>
                </a:cubicBezTo>
                <a:cubicBezTo>
                  <a:pt x="145" y="155"/>
                  <a:pt x="148" y="147"/>
                  <a:pt x="145" y="144"/>
                </a:cubicBezTo>
                <a:cubicBezTo>
                  <a:pt x="142" y="141"/>
                  <a:pt x="134" y="142"/>
                  <a:pt x="130" y="142"/>
                </a:cubicBezTo>
                <a:cubicBezTo>
                  <a:pt x="125" y="143"/>
                  <a:pt x="116" y="147"/>
                  <a:pt x="111" y="147"/>
                </a:cubicBezTo>
                <a:cubicBezTo>
                  <a:pt x="105" y="147"/>
                  <a:pt x="93" y="145"/>
                  <a:pt x="89" y="142"/>
                </a:cubicBezTo>
                <a:cubicBezTo>
                  <a:pt x="85" y="139"/>
                  <a:pt x="79" y="125"/>
                  <a:pt x="79" y="125"/>
                </a:cubicBezTo>
                <a:cubicBezTo>
                  <a:pt x="79" y="125"/>
                  <a:pt x="79" y="121"/>
                  <a:pt x="80" y="120"/>
                </a:cubicBezTo>
                <a:cubicBezTo>
                  <a:pt x="80" y="118"/>
                  <a:pt x="81" y="114"/>
                  <a:pt x="83" y="112"/>
                </a:cubicBezTo>
                <a:cubicBezTo>
                  <a:pt x="84" y="111"/>
                  <a:pt x="86" y="109"/>
                  <a:pt x="88" y="109"/>
                </a:cubicBezTo>
                <a:cubicBezTo>
                  <a:pt x="91" y="108"/>
                  <a:pt x="96" y="108"/>
                  <a:pt x="99" y="108"/>
                </a:cubicBezTo>
                <a:cubicBezTo>
                  <a:pt x="102" y="108"/>
                  <a:pt x="109" y="107"/>
                  <a:pt x="112" y="109"/>
                </a:cubicBezTo>
                <a:cubicBezTo>
                  <a:pt x="113" y="110"/>
                  <a:pt x="112" y="115"/>
                  <a:pt x="113" y="116"/>
                </a:cubicBezTo>
                <a:cubicBezTo>
                  <a:pt x="115" y="119"/>
                  <a:pt x="122" y="124"/>
                  <a:pt x="125" y="124"/>
                </a:cubicBezTo>
                <a:cubicBezTo>
                  <a:pt x="128" y="124"/>
                  <a:pt x="132" y="118"/>
                  <a:pt x="135" y="116"/>
                </a:cubicBezTo>
                <a:cubicBezTo>
                  <a:pt x="138" y="115"/>
                  <a:pt x="145" y="115"/>
                  <a:pt x="147" y="112"/>
                </a:cubicBezTo>
                <a:cubicBezTo>
                  <a:pt x="149" y="111"/>
                  <a:pt x="149" y="108"/>
                  <a:pt x="149" y="106"/>
                </a:cubicBezTo>
                <a:cubicBezTo>
                  <a:pt x="150" y="103"/>
                  <a:pt x="151" y="96"/>
                  <a:pt x="154" y="94"/>
                </a:cubicBezTo>
                <a:cubicBezTo>
                  <a:pt x="159" y="90"/>
                  <a:pt x="175" y="95"/>
                  <a:pt x="180" y="90"/>
                </a:cubicBezTo>
                <a:cubicBezTo>
                  <a:pt x="183" y="88"/>
                  <a:pt x="182" y="79"/>
                  <a:pt x="184" y="77"/>
                </a:cubicBezTo>
                <a:cubicBezTo>
                  <a:pt x="189" y="73"/>
                  <a:pt x="205" y="79"/>
                  <a:pt x="210" y="75"/>
                </a:cubicBezTo>
                <a:cubicBezTo>
                  <a:pt x="212" y="73"/>
                  <a:pt x="210" y="67"/>
                  <a:pt x="211" y="64"/>
                </a:cubicBezTo>
                <a:cubicBezTo>
                  <a:pt x="211" y="62"/>
                  <a:pt x="215" y="57"/>
                  <a:pt x="217" y="54"/>
                </a:cubicBezTo>
                <a:cubicBezTo>
                  <a:pt x="218" y="51"/>
                  <a:pt x="221" y="45"/>
                  <a:pt x="221" y="41"/>
                </a:cubicBezTo>
                <a:cubicBezTo>
                  <a:pt x="221" y="39"/>
                  <a:pt x="220" y="34"/>
                  <a:pt x="219" y="32"/>
                </a:cubicBezTo>
                <a:cubicBezTo>
                  <a:pt x="217" y="29"/>
                  <a:pt x="212" y="25"/>
                  <a:pt x="212" y="23"/>
                </a:cubicBezTo>
                <a:cubicBezTo>
                  <a:pt x="211" y="20"/>
                  <a:pt x="210" y="12"/>
                  <a:pt x="212" y="10"/>
                </a:cubicBezTo>
                <a:cubicBezTo>
                  <a:pt x="215" y="7"/>
                  <a:pt x="225" y="10"/>
                  <a:pt x="229" y="10"/>
                </a:cubicBezTo>
                <a:cubicBezTo>
                  <a:pt x="231" y="9"/>
                  <a:pt x="236" y="10"/>
                  <a:pt x="238" y="9"/>
                </a:cubicBezTo>
                <a:cubicBezTo>
                  <a:pt x="241" y="8"/>
                  <a:pt x="243" y="1"/>
                  <a:pt x="246" y="0"/>
                </a:cubicBezTo>
                <a:cubicBezTo>
                  <a:pt x="247" y="0"/>
                  <a:pt x="249" y="1"/>
                  <a:pt x="250" y="2"/>
                </a:cubicBezTo>
                <a:cubicBezTo>
                  <a:pt x="253" y="4"/>
                  <a:pt x="255" y="11"/>
                  <a:pt x="257" y="12"/>
                </a:cubicBezTo>
                <a:cubicBezTo>
                  <a:pt x="261" y="14"/>
                  <a:pt x="269" y="15"/>
                  <a:pt x="272" y="15"/>
                </a:cubicBezTo>
                <a:cubicBezTo>
                  <a:pt x="275" y="15"/>
                  <a:pt x="281" y="13"/>
                  <a:pt x="284" y="14"/>
                </a:cubicBezTo>
                <a:cubicBezTo>
                  <a:pt x="287" y="14"/>
                  <a:pt x="293" y="16"/>
                  <a:pt x="294" y="18"/>
                </a:cubicBezTo>
                <a:cubicBezTo>
                  <a:pt x="294" y="19"/>
                  <a:pt x="293" y="22"/>
                  <a:pt x="292" y="23"/>
                </a:cubicBezTo>
                <a:cubicBezTo>
                  <a:pt x="291" y="26"/>
                  <a:pt x="287" y="34"/>
                  <a:pt x="285" y="38"/>
                </a:cubicBezTo>
                <a:cubicBezTo>
                  <a:pt x="283" y="40"/>
                  <a:pt x="280" y="44"/>
                  <a:pt x="278" y="46"/>
                </a:cubicBezTo>
                <a:cubicBezTo>
                  <a:pt x="276" y="48"/>
                  <a:pt x="271" y="52"/>
                  <a:pt x="270" y="55"/>
                </a:cubicBezTo>
                <a:cubicBezTo>
                  <a:pt x="268" y="57"/>
                  <a:pt x="268" y="63"/>
                  <a:pt x="268" y="65"/>
                </a:cubicBezTo>
                <a:cubicBezTo>
                  <a:pt x="267" y="69"/>
                  <a:pt x="268" y="76"/>
                  <a:pt x="267" y="80"/>
                </a:cubicBezTo>
                <a:cubicBezTo>
                  <a:pt x="266" y="82"/>
                  <a:pt x="265" y="87"/>
                  <a:pt x="263" y="88"/>
                </a:cubicBezTo>
                <a:cubicBezTo>
                  <a:pt x="262" y="90"/>
                  <a:pt x="258" y="92"/>
                  <a:pt x="256" y="92"/>
                </a:cubicBezTo>
                <a:cubicBezTo>
                  <a:pt x="254" y="93"/>
                  <a:pt x="251" y="95"/>
                  <a:pt x="249" y="95"/>
                </a:cubicBezTo>
                <a:cubicBezTo>
                  <a:pt x="244" y="97"/>
                  <a:pt x="234" y="93"/>
                  <a:pt x="231" y="97"/>
                </a:cubicBezTo>
                <a:cubicBezTo>
                  <a:pt x="228" y="100"/>
                  <a:pt x="231" y="110"/>
                  <a:pt x="232" y="114"/>
                </a:cubicBezTo>
                <a:cubicBezTo>
                  <a:pt x="232" y="118"/>
                  <a:pt x="233" y="124"/>
                  <a:pt x="234" y="127"/>
                </a:cubicBezTo>
                <a:cubicBezTo>
                  <a:pt x="235" y="131"/>
                  <a:pt x="234" y="139"/>
                  <a:pt x="237" y="142"/>
                </a:cubicBezTo>
                <a:cubicBezTo>
                  <a:pt x="240" y="144"/>
                  <a:pt x="247" y="142"/>
                  <a:pt x="250" y="142"/>
                </a:cubicBezTo>
                <a:cubicBezTo>
                  <a:pt x="255" y="141"/>
                  <a:pt x="265" y="141"/>
                  <a:pt x="270" y="141"/>
                </a:cubicBezTo>
                <a:cubicBezTo>
                  <a:pt x="275" y="140"/>
                  <a:pt x="286" y="136"/>
                  <a:pt x="291" y="138"/>
                </a:cubicBezTo>
                <a:cubicBezTo>
                  <a:pt x="293" y="138"/>
                  <a:pt x="297" y="141"/>
                  <a:pt x="299" y="142"/>
                </a:cubicBezTo>
                <a:cubicBezTo>
                  <a:pt x="300" y="144"/>
                  <a:pt x="302" y="148"/>
                  <a:pt x="303" y="150"/>
                </a:cubicBezTo>
                <a:cubicBezTo>
                  <a:pt x="304" y="153"/>
                  <a:pt x="307" y="157"/>
                  <a:pt x="309" y="159"/>
                </a:cubicBezTo>
                <a:cubicBezTo>
                  <a:pt x="311" y="161"/>
                  <a:pt x="315" y="164"/>
                  <a:pt x="317" y="166"/>
                </a:cubicBezTo>
                <a:cubicBezTo>
                  <a:pt x="318" y="167"/>
                  <a:pt x="321" y="170"/>
                  <a:pt x="323" y="171"/>
                </a:cubicBezTo>
                <a:cubicBezTo>
                  <a:pt x="325" y="172"/>
                  <a:pt x="329" y="174"/>
                  <a:pt x="332" y="175"/>
                </a:cubicBezTo>
                <a:cubicBezTo>
                  <a:pt x="334" y="176"/>
                  <a:pt x="338" y="176"/>
                  <a:pt x="341" y="176"/>
                </a:cubicBezTo>
                <a:cubicBezTo>
                  <a:pt x="343" y="176"/>
                  <a:pt x="347" y="177"/>
                  <a:pt x="349" y="175"/>
                </a:cubicBezTo>
                <a:cubicBezTo>
                  <a:pt x="350" y="174"/>
                  <a:pt x="349" y="170"/>
                  <a:pt x="349" y="168"/>
                </a:cubicBezTo>
                <a:cubicBezTo>
                  <a:pt x="349" y="165"/>
                  <a:pt x="349" y="161"/>
                  <a:pt x="350" y="159"/>
                </a:cubicBezTo>
                <a:cubicBezTo>
                  <a:pt x="352" y="156"/>
                  <a:pt x="358" y="153"/>
                  <a:pt x="361" y="151"/>
                </a:cubicBezTo>
                <a:cubicBezTo>
                  <a:pt x="365" y="149"/>
                  <a:pt x="374" y="146"/>
                  <a:pt x="378" y="145"/>
                </a:cubicBezTo>
                <a:cubicBezTo>
                  <a:pt x="381" y="143"/>
                  <a:pt x="387" y="141"/>
                  <a:pt x="390" y="139"/>
                </a:cubicBezTo>
                <a:cubicBezTo>
                  <a:pt x="393" y="138"/>
                  <a:pt x="398" y="134"/>
                  <a:pt x="401" y="132"/>
                </a:cubicBezTo>
                <a:cubicBezTo>
                  <a:pt x="404" y="129"/>
                  <a:pt x="410" y="123"/>
                  <a:pt x="414" y="120"/>
                </a:cubicBezTo>
                <a:cubicBezTo>
                  <a:pt x="416" y="117"/>
                  <a:pt x="420" y="110"/>
                  <a:pt x="423" y="108"/>
                </a:cubicBezTo>
                <a:cubicBezTo>
                  <a:pt x="425" y="107"/>
                  <a:pt x="430" y="106"/>
                  <a:pt x="433" y="106"/>
                </a:cubicBezTo>
                <a:cubicBezTo>
                  <a:pt x="437" y="106"/>
                  <a:pt x="445" y="109"/>
                  <a:pt x="448" y="108"/>
                </a:cubicBezTo>
                <a:cubicBezTo>
                  <a:pt x="452" y="108"/>
                  <a:pt x="458" y="104"/>
                  <a:pt x="460" y="102"/>
                </a:cubicBezTo>
                <a:cubicBezTo>
                  <a:pt x="464" y="100"/>
                  <a:pt x="473" y="96"/>
                  <a:pt x="475" y="92"/>
                </a:cubicBezTo>
                <a:cubicBezTo>
                  <a:pt x="476" y="90"/>
                  <a:pt x="478" y="84"/>
                  <a:pt x="476" y="82"/>
                </a:cubicBezTo>
                <a:cubicBezTo>
                  <a:pt x="475" y="81"/>
                  <a:pt x="473" y="77"/>
                  <a:pt x="471" y="75"/>
                </a:cubicBezTo>
                <a:cubicBezTo>
                  <a:pt x="470" y="73"/>
                  <a:pt x="467" y="70"/>
                  <a:pt x="466" y="68"/>
                </a:cubicBezTo>
                <a:cubicBezTo>
                  <a:pt x="465" y="66"/>
                  <a:pt x="467" y="60"/>
                  <a:pt x="467" y="58"/>
                </a:cubicBezTo>
                <a:cubicBezTo>
                  <a:pt x="468" y="56"/>
                  <a:pt x="470" y="52"/>
                  <a:pt x="471" y="50"/>
                </a:cubicBezTo>
                <a:cubicBezTo>
                  <a:pt x="472" y="48"/>
                  <a:pt x="474" y="42"/>
                  <a:pt x="474" y="42"/>
                </a:cubicBezTo>
                <a:cubicBezTo>
                  <a:pt x="474" y="42"/>
                  <a:pt x="476" y="43"/>
                  <a:pt x="477" y="43"/>
                </a:cubicBezTo>
                <a:cubicBezTo>
                  <a:pt x="479" y="43"/>
                  <a:pt x="483" y="42"/>
                  <a:pt x="485" y="43"/>
                </a:cubicBezTo>
                <a:cubicBezTo>
                  <a:pt x="486" y="45"/>
                  <a:pt x="485" y="48"/>
                  <a:pt x="485" y="50"/>
                </a:cubicBezTo>
                <a:cubicBezTo>
                  <a:pt x="485" y="52"/>
                  <a:pt x="486" y="56"/>
                  <a:pt x="487" y="58"/>
                </a:cubicBezTo>
                <a:cubicBezTo>
                  <a:pt x="489" y="59"/>
                  <a:pt x="492" y="58"/>
                  <a:pt x="493" y="59"/>
                </a:cubicBezTo>
                <a:cubicBezTo>
                  <a:pt x="495" y="61"/>
                  <a:pt x="495" y="67"/>
                  <a:pt x="496" y="70"/>
                </a:cubicBezTo>
                <a:cubicBezTo>
                  <a:pt x="496" y="72"/>
                  <a:pt x="497" y="77"/>
                  <a:pt x="496" y="79"/>
                </a:cubicBezTo>
                <a:cubicBezTo>
                  <a:pt x="495" y="81"/>
                  <a:pt x="488" y="82"/>
                  <a:pt x="487" y="84"/>
                </a:cubicBezTo>
                <a:cubicBezTo>
                  <a:pt x="487" y="86"/>
                  <a:pt x="492" y="89"/>
                  <a:pt x="494" y="91"/>
                </a:cubicBezTo>
                <a:cubicBezTo>
                  <a:pt x="497" y="92"/>
                  <a:pt x="503" y="95"/>
                  <a:pt x="505" y="97"/>
                </a:cubicBezTo>
                <a:cubicBezTo>
                  <a:pt x="507" y="98"/>
                  <a:pt x="511" y="100"/>
                  <a:pt x="513" y="101"/>
                </a:cubicBezTo>
                <a:cubicBezTo>
                  <a:pt x="514" y="102"/>
                  <a:pt x="517" y="103"/>
                  <a:pt x="519" y="104"/>
                </a:cubicBezTo>
                <a:cubicBezTo>
                  <a:pt x="521" y="104"/>
                  <a:pt x="525" y="104"/>
                  <a:pt x="527" y="105"/>
                </a:cubicBezTo>
                <a:cubicBezTo>
                  <a:pt x="530" y="107"/>
                  <a:pt x="535" y="112"/>
                  <a:pt x="537" y="114"/>
                </a:cubicBezTo>
                <a:cubicBezTo>
                  <a:pt x="538" y="116"/>
                  <a:pt x="539" y="120"/>
                  <a:pt x="538" y="122"/>
                </a:cubicBezTo>
                <a:cubicBezTo>
                  <a:pt x="538" y="126"/>
                  <a:pt x="533" y="134"/>
                  <a:pt x="532" y="138"/>
                </a:cubicBezTo>
                <a:cubicBezTo>
                  <a:pt x="530" y="141"/>
                  <a:pt x="527" y="148"/>
                  <a:pt x="525" y="151"/>
                </a:cubicBezTo>
                <a:cubicBezTo>
                  <a:pt x="523" y="156"/>
                  <a:pt x="520" y="165"/>
                  <a:pt x="518" y="170"/>
                </a:cubicBezTo>
                <a:cubicBezTo>
                  <a:pt x="517" y="173"/>
                  <a:pt x="516" y="180"/>
                  <a:pt x="515" y="182"/>
                </a:cubicBezTo>
                <a:cubicBezTo>
                  <a:pt x="514" y="184"/>
                  <a:pt x="512" y="187"/>
                  <a:pt x="511" y="189"/>
                </a:cubicBezTo>
                <a:cubicBezTo>
                  <a:pt x="510" y="189"/>
                  <a:pt x="507" y="190"/>
                  <a:pt x="506" y="190"/>
                </a:cubicBezTo>
                <a:cubicBezTo>
                  <a:pt x="505" y="191"/>
                  <a:pt x="502" y="191"/>
                  <a:pt x="500" y="191"/>
                </a:cubicBezTo>
                <a:cubicBezTo>
                  <a:pt x="497" y="191"/>
                  <a:pt x="490" y="191"/>
                  <a:pt x="487" y="190"/>
                </a:cubicBezTo>
                <a:cubicBezTo>
                  <a:pt x="482" y="190"/>
                  <a:pt x="472" y="189"/>
                  <a:pt x="467" y="189"/>
                </a:cubicBezTo>
                <a:cubicBezTo>
                  <a:pt x="464" y="188"/>
                  <a:pt x="459" y="187"/>
                  <a:pt x="456" y="186"/>
                </a:cubicBezTo>
                <a:cubicBezTo>
                  <a:pt x="454" y="186"/>
                  <a:pt x="450" y="184"/>
                  <a:pt x="448" y="183"/>
                </a:cubicBezTo>
                <a:cubicBezTo>
                  <a:pt x="446" y="182"/>
                  <a:pt x="443" y="179"/>
                  <a:pt x="441" y="178"/>
                </a:cubicBezTo>
                <a:cubicBezTo>
                  <a:pt x="439" y="176"/>
                  <a:pt x="436" y="172"/>
                  <a:pt x="434" y="173"/>
                </a:cubicBezTo>
                <a:cubicBezTo>
                  <a:pt x="432" y="174"/>
                  <a:pt x="432" y="178"/>
                  <a:pt x="431" y="180"/>
                </a:cubicBezTo>
                <a:cubicBezTo>
                  <a:pt x="431" y="184"/>
                  <a:pt x="435" y="189"/>
                  <a:pt x="434" y="192"/>
                </a:cubicBezTo>
                <a:cubicBezTo>
                  <a:pt x="434" y="195"/>
                  <a:pt x="431" y="199"/>
                  <a:pt x="429" y="201"/>
                </a:cubicBezTo>
                <a:cubicBezTo>
                  <a:pt x="427" y="204"/>
                  <a:pt x="423" y="206"/>
                  <a:pt x="421" y="208"/>
                </a:cubicBezTo>
                <a:cubicBezTo>
                  <a:pt x="420" y="210"/>
                  <a:pt x="419" y="213"/>
                  <a:pt x="418" y="214"/>
                </a:cubicBezTo>
                <a:cubicBezTo>
                  <a:pt x="417" y="217"/>
                  <a:pt x="413" y="219"/>
                  <a:pt x="411" y="222"/>
                </a:cubicBezTo>
                <a:cubicBezTo>
                  <a:pt x="409" y="224"/>
                  <a:pt x="408" y="228"/>
                  <a:pt x="407" y="230"/>
                </a:cubicBezTo>
                <a:cubicBezTo>
                  <a:pt x="404" y="234"/>
                  <a:pt x="401" y="240"/>
                  <a:pt x="398" y="244"/>
                </a:cubicBezTo>
                <a:cubicBezTo>
                  <a:pt x="396" y="246"/>
                  <a:pt x="394" y="250"/>
                  <a:pt x="391" y="251"/>
                </a:cubicBezTo>
                <a:cubicBezTo>
                  <a:pt x="388" y="252"/>
                  <a:pt x="385" y="251"/>
                  <a:pt x="382" y="251"/>
                </a:cubicBezTo>
                <a:cubicBezTo>
                  <a:pt x="379" y="251"/>
                  <a:pt x="375" y="252"/>
                  <a:pt x="372" y="252"/>
                </a:cubicBezTo>
                <a:cubicBezTo>
                  <a:pt x="368" y="252"/>
                  <a:pt x="363" y="250"/>
                  <a:pt x="359" y="251"/>
                </a:cubicBezTo>
                <a:cubicBezTo>
                  <a:pt x="358" y="251"/>
                  <a:pt x="356" y="251"/>
                  <a:pt x="355" y="252"/>
                </a:cubicBezTo>
                <a:cubicBezTo>
                  <a:pt x="354" y="253"/>
                  <a:pt x="353" y="255"/>
                  <a:pt x="351" y="257"/>
                </a:cubicBezTo>
                <a:cubicBezTo>
                  <a:pt x="350" y="258"/>
                  <a:pt x="347" y="259"/>
                  <a:pt x="345" y="261"/>
                </a:cubicBezTo>
                <a:cubicBezTo>
                  <a:pt x="343" y="263"/>
                  <a:pt x="341" y="268"/>
                  <a:pt x="339" y="267"/>
                </a:cubicBezTo>
                <a:cubicBezTo>
                  <a:pt x="336" y="267"/>
                  <a:pt x="335" y="258"/>
                  <a:pt x="332" y="257"/>
                </a:cubicBezTo>
                <a:cubicBezTo>
                  <a:pt x="331" y="257"/>
                  <a:pt x="329" y="260"/>
                  <a:pt x="328" y="260"/>
                </a:cubicBezTo>
                <a:cubicBezTo>
                  <a:pt x="325" y="262"/>
                  <a:pt x="318" y="265"/>
                  <a:pt x="315" y="266"/>
                </a:cubicBezTo>
                <a:cubicBezTo>
                  <a:pt x="312" y="267"/>
                  <a:pt x="306" y="268"/>
                  <a:pt x="303" y="268"/>
                </a:cubicBezTo>
                <a:cubicBezTo>
                  <a:pt x="300" y="268"/>
                  <a:pt x="293" y="268"/>
                  <a:pt x="291" y="266"/>
                </a:cubicBezTo>
                <a:cubicBezTo>
                  <a:pt x="287" y="263"/>
                  <a:pt x="286" y="254"/>
                  <a:pt x="284" y="250"/>
                </a:cubicBezTo>
                <a:cubicBezTo>
                  <a:pt x="282" y="247"/>
                  <a:pt x="277" y="240"/>
                  <a:pt x="275" y="237"/>
                </a:cubicBezTo>
                <a:cubicBezTo>
                  <a:pt x="274" y="236"/>
                  <a:pt x="272" y="233"/>
                  <a:pt x="271" y="232"/>
                </a:cubicBezTo>
                <a:cubicBezTo>
                  <a:pt x="268" y="231"/>
                  <a:pt x="262" y="230"/>
                  <a:pt x="259" y="231"/>
                </a:cubicBezTo>
                <a:cubicBezTo>
                  <a:pt x="257" y="231"/>
                  <a:pt x="254" y="234"/>
                  <a:pt x="252" y="235"/>
                </a:cubicBezTo>
                <a:cubicBezTo>
                  <a:pt x="249" y="236"/>
                  <a:pt x="244" y="238"/>
                  <a:pt x="241" y="238"/>
                </a:cubicBezTo>
                <a:cubicBezTo>
                  <a:pt x="238" y="239"/>
                  <a:pt x="233" y="242"/>
                  <a:pt x="230" y="243"/>
                </a:cubicBezTo>
                <a:cubicBezTo>
                  <a:pt x="229" y="243"/>
                  <a:pt x="225" y="244"/>
                  <a:pt x="223" y="244"/>
                </a:cubicBezTo>
                <a:cubicBezTo>
                  <a:pt x="217" y="244"/>
                  <a:pt x="203" y="242"/>
                  <a:pt x="197" y="241"/>
                </a:cubicBezTo>
                <a:cubicBezTo>
                  <a:pt x="195" y="241"/>
                  <a:pt x="190" y="239"/>
                  <a:pt x="188" y="240"/>
                </a:cubicBezTo>
                <a:cubicBezTo>
                  <a:pt x="187" y="242"/>
                  <a:pt x="189" y="245"/>
                  <a:pt x="189" y="247"/>
                </a:cubicBezTo>
                <a:cubicBezTo>
                  <a:pt x="189" y="248"/>
                  <a:pt x="190" y="251"/>
                  <a:pt x="190" y="253"/>
                </a:cubicBezTo>
                <a:cubicBezTo>
                  <a:pt x="189" y="255"/>
                  <a:pt x="188" y="259"/>
                  <a:pt x="188" y="261"/>
                </a:cubicBezTo>
                <a:cubicBezTo>
                  <a:pt x="188" y="263"/>
                  <a:pt x="191" y="268"/>
                  <a:pt x="191" y="270"/>
                </a:cubicBezTo>
                <a:cubicBezTo>
                  <a:pt x="192" y="273"/>
                  <a:pt x="190" y="278"/>
                  <a:pt x="191" y="280"/>
                </a:cubicBezTo>
                <a:cubicBezTo>
                  <a:pt x="192" y="281"/>
                  <a:pt x="196" y="281"/>
                  <a:pt x="198" y="281"/>
                </a:cubicBezTo>
                <a:cubicBezTo>
                  <a:pt x="199" y="281"/>
                  <a:pt x="203" y="280"/>
                  <a:pt x="204" y="281"/>
                </a:cubicBezTo>
                <a:cubicBezTo>
                  <a:pt x="206" y="281"/>
                  <a:pt x="208" y="284"/>
                  <a:pt x="209" y="285"/>
                </a:cubicBezTo>
                <a:cubicBezTo>
                  <a:pt x="211" y="286"/>
                  <a:pt x="215" y="287"/>
                  <a:pt x="217" y="289"/>
                </a:cubicBezTo>
                <a:cubicBezTo>
                  <a:pt x="218" y="290"/>
                  <a:pt x="218" y="294"/>
                  <a:pt x="218" y="296"/>
                </a:cubicBezTo>
                <a:cubicBezTo>
                  <a:pt x="219" y="297"/>
                  <a:pt x="218" y="299"/>
                  <a:pt x="218" y="300"/>
                </a:cubicBezTo>
                <a:cubicBezTo>
                  <a:pt x="219" y="305"/>
                  <a:pt x="224" y="314"/>
                  <a:pt x="227" y="318"/>
                </a:cubicBezTo>
                <a:cubicBezTo>
                  <a:pt x="228" y="320"/>
                  <a:pt x="231" y="324"/>
                  <a:pt x="233" y="326"/>
                </a:cubicBezTo>
                <a:cubicBezTo>
                  <a:pt x="234" y="328"/>
                  <a:pt x="237" y="332"/>
                  <a:pt x="239" y="333"/>
                </a:cubicBezTo>
                <a:cubicBezTo>
                  <a:pt x="241" y="335"/>
                  <a:pt x="246" y="336"/>
                  <a:pt x="248" y="338"/>
                </a:cubicBezTo>
                <a:cubicBezTo>
                  <a:pt x="250" y="339"/>
                  <a:pt x="255" y="343"/>
                  <a:pt x="256" y="345"/>
                </a:cubicBezTo>
                <a:cubicBezTo>
                  <a:pt x="257" y="348"/>
                  <a:pt x="257" y="353"/>
                  <a:pt x="257" y="356"/>
                </a:cubicBezTo>
                <a:cubicBezTo>
                  <a:pt x="258" y="358"/>
                  <a:pt x="258" y="362"/>
                  <a:pt x="257" y="363"/>
                </a:cubicBezTo>
                <a:cubicBezTo>
                  <a:pt x="256" y="367"/>
                  <a:pt x="251" y="372"/>
                  <a:pt x="249" y="374"/>
                </a:cubicBezTo>
                <a:cubicBezTo>
                  <a:pt x="246" y="377"/>
                  <a:pt x="240" y="383"/>
                  <a:pt x="236" y="385"/>
                </a:cubicBezTo>
                <a:cubicBezTo>
                  <a:pt x="234" y="387"/>
                  <a:pt x="228" y="388"/>
                  <a:pt x="226" y="389"/>
                </a:cubicBezTo>
                <a:cubicBezTo>
                  <a:pt x="221" y="389"/>
                  <a:pt x="211" y="388"/>
                  <a:pt x="207" y="387"/>
                </a:cubicBezTo>
                <a:cubicBezTo>
                  <a:pt x="202" y="387"/>
                  <a:pt x="192" y="386"/>
                  <a:pt x="188" y="384"/>
                </a:cubicBezTo>
                <a:cubicBezTo>
                  <a:pt x="186" y="383"/>
                  <a:pt x="182" y="378"/>
                  <a:pt x="180" y="377"/>
                </a:cubicBezTo>
                <a:cubicBezTo>
                  <a:pt x="178" y="375"/>
                  <a:pt x="174" y="372"/>
                  <a:pt x="171" y="371"/>
                </a:cubicBezTo>
                <a:cubicBezTo>
                  <a:pt x="169" y="370"/>
                  <a:pt x="165" y="369"/>
                  <a:pt x="162" y="369"/>
                </a:cubicBezTo>
                <a:cubicBezTo>
                  <a:pt x="160" y="369"/>
                  <a:pt x="157" y="371"/>
                  <a:pt x="155" y="372"/>
                </a:cubicBezTo>
                <a:cubicBezTo>
                  <a:pt x="152" y="373"/>
                  <a:pt x="146" y="373"/>
                  <a:pt x="144" y="375"/>
                </a:cubicBezTo>
                <a:cubicBezTo>
                  <a:pt x="142" y="377"/>
                  <a:pt x="143" y="384"/>
                  <a:pt x="142" y="387"/>
                </a:cubicBezTo>
                <a:cubicBezTo>
                  <a:pt x="141" y="391"/>
                  <a:pt x="140" y="398"/>
                  <a:pt x="138" y="402"/>
                </a:cubicBezTo>
                <a:cubicBezTo>
                  <a:pt x="137" y="406"/>
                  <a:pt x="134" y="413"/>
                  <a:pt x="131" y="416"/>
                </a:cubicBezTo>
                <a:cubicBezTo>
                  <a:pt x="129" y="418"/>
                  <a:pt x="123" y="421"/>
                  <a:pt x="120" y="423"/>
                </a:cubicBezTo>
                <a:cubicBezTo>
                  <a:pt x="118" y="425"/>
                  <a:pt x="112" y="428"/>
                  <a:pt x="110" y="429"/>
                </a:cubicBezTo>
                <a:cubicBezTo>
                  <a:pt x="106" y="431"/>
                  <a:pt x="99" y="433"/>
                  <a:pt x="96" y="436"/>
                </a:cubicBezTo>
                <a:cubicBezTo>
                  <a:pt x="96" y="436"/>
                  <a:pt x="95" y="438"/>
                  <a:pt x="95" y="439"/>
                </a:cubicBezTo>
                <a:cubicBezTo>
                  <a:pt x="95" y="441"/>
                  <a:pt x="97" y="444"/>
                  <a:pt x="98" y="446"/>
                </a:cubicBezTo>
                <a:cubicBezTo>
                  <a:pt x="99" y="447"/>
                  <a:pt x="102" y="450"/>
                  <a:pt x="102" y="451"/>
                </a:cubicBezTo>
                <a:cubicBezTo>
                  <a:pt x="103" y="453"/>
                  <a:pt x="102" y="457"/>
                  <a:pt x="101" y="459"/>
                </a:cubicBezTo>
                <a:cubicBezTo>
                  <a:pt x="100" y="460"/>
                  <a:pt x="96" y="462"/>
                  <a:pt x="95" y="463"/>
                </a:cubicBezTo>
                <a:cubicBezTo>
                  <a:pt x="92" y="465"/>
                  <a:pt x="87" y="467"/>
                  <a:pt x="85" y="467"/>
                </a:cubicBezTo>
                <a:cubicBezTo>
                  <a:pt x="82" y="468"/>
                  <a:pt x="77" y="469"/>
                  <a:pt x="75" y="468"/>
                </a:cubicBezTo>
                <a:cubicBezTo>
                  <a:pt x="73" y="467"/>
                  <a:pt x="71" y="463"/>
                  <a:pt x="70" y="461"/>
                </a:cubicBezTo>
                <a:cubicBezTo>
                  <a:pt x="70" y="460"/>
                  <a:pt x="71" y="457"/>
                  <a:pt x="71" y="455"/>
                </a:cubicBezTo>
                <a:cubicBezTo>
                  <a:pt x="71" y="453"/>
                  <a:pt x="73" y="448"/>
                  <a:pt x="71" y="447"/>
                </a:cubicBezTo>
                <a:cubicBezTo>
                  <a:pt x="70" y="446"/>
                  <a:pt x="65" y="449"/>
                  <a:pt x="63" y="449"/>
                </a:cubicBezTo>
                <a:cubicBezTo>
                  <a:pt x="61" y="450"/>
                  <a:pt x="56" y="453"/>
                  <a:pt x="54" y="454"/>
                </a:cubicBezTo>
                <a:cubicBezTo>
                  <a:pt x="52" y="456"/>
                  <a:pt x="46" y="460"/>
                  <a:pt x="44" y="462"/>
                </a:cubicBezTo>
                <a:cubicBezTo>
                  <a:pt x="43" y="462"/>
                  <a:pt x="42" y="464"/>
                  <a:pt x="41" y="464"/>
                </a:cubicBezTo>
                <a:cubicBezTo>
                  <a:pt x="40" y="464"/>
                  <a:pt x="39" y="462"/>
                  <a:pt x="39" y="461"/>
                </a:cubicBezTo>
                <a:cubicBezTo>
                  <a:pt x="37" y="458"/>
                  <a:pt x="33" y="452"/>
                  <a:pt x="31" y="448"/>
                </a:cubicBezTo>
                <a:cubicBezTo>
                  <a:pt x="30" y="446"/>
                  <a:pt x="27" y="441"/>
                  <a:pt x="26" y="438"/>
                </a:cubicBezTo>
                <a:cubicBezTo>
                  <a:pt x="25" y="436"/>
                  <a:pt x="23" y="432"/>
                  <a:pt x="23" y="430"/>
                </a:cubicBezTo>
                <a:cubicBezTo>
                  <a:pt x="22" y="428"/>
                  <a:pt x="22" y="423"/>
                  <a:pt x="23" y="422"/>
                </a:cubicBezTo>
                <a:cubicBezTo>
                  <a:pt x="24" y="421"/>
                  <a:pt x="26" y="419"/>
                  <a:pt x="27" y="419"/>
                </a:cubicBezTo>
                <a:cubicBezTo>
                  <a:pt x="30" y="418"/>
                  <a:pt x="35" y="419"/>
                  <a:pt x="37" y="421"/>
                </a:cubicBezTo>
                <a:cubicBezTo>
                  <a:pt x="39" y="421"/>
                  <a:pt x="41" y="424"/>
                  <a:pt x="42" y="425"/>
                </a:cubicBezTo>
                <a:cubicBezTo>
                  <a:pt x="44" y="425"/>
                  <a:pt x="48" y="424"/>
                  <a:pt x="50" y="424"/>
                </a:cubicBezTo>
                <a:cubicBezTo>
                  <a:pt x="54" y="423"/>
                  <a:pt x="63" y="425"/>
                  <a:pt x="66" y="423"/>
                </a:cubicBezTo>
                <a:cubicBezTo>
                  <a:pt x="68" y="421"/>
                  <a:pt x="68" y="417"/>
                  <a:pt x="69" y="415"/>
                </a:cubicBezTo>
                <a:cubicBezTo>
                  <a:pt x="69" y="413"/>
                  <a:pt x="68" y="408"/>
                  <a:pt x="69" y="405"/>
                </a:cubicBezTo>
                <a:cubicBezTo>
                  <a:pt x="69" y="403"/>
                  <a:pt x="72" y="399"/>
                  <a:pt x="74" y="398"/>
                </a:cubicBezTo>
                <a:cubicBezTo>
                  <a:pt x="75" y="395"/>
                  <a:pt x="78" y="390"/>
                  <a:pt x="81" y="388"/>
                </a:cubicBezTo>
                <a:cubicBezTo>
                  <a:pt x="84" y="387"/>
                  <a:pt x="92" y="389"/>
                  <a:pt x="95" y="389"/>
                </a:cubicBezTo>
                <a:cubicBezTo>
                  <a:pt x="98" y="389"/>
                  <a:pt x="103" y="390"/>
                  <a:pt x="105" y="390"/>
                </a:cubicBezTo>
                <a:cubicBezTo>
                  <a:pt x="107" y="390"/>
                  <a:pt x="110" y="389"/>
                  <a:pt x="111" y="388"/>
                </a:cubicBezTo>
                <a:cubicBezTo>
                  <a:pt x="114" y="386"/>
                  <a:pt x="118" y="379"/>
                  <a:pt x="117" y="375"/>
                </a:cubicBezTo>
                <a:cubicBezTo>
                  <a:pt x="117" y="370"/>
                  <a:pt x="108" y="363"/>
                  <a:pt x="107" y="359"/>
                </a:cubicBezTo>
                <a:cubicBezTo>
                  <a:pt x="106" y="355"/>
                  <a:pt x="106" y="348"/>
                  <a:pt x="106" y="345"/>
                </a:cubicBezTo>
                <a:cubicBezTo>
                  <a:pt x="105" y="341"/>
                  <a:pt x="108" y="331"/>
                  <a:pt x="105" y="330"/>
                </a:cubicBezTo>
                <a:cubicBezTo>
                  <a:pt x="102" y="329"/>
                  <a:pt x="99" y="331"/>
                  <a:pt x="97" y="332"/>
                </a:cubicBezTo>
                <a:cubicBezTo>
                  <a:pt x="94" y="333"/>
                  <a:pt x="90" y="335"/>
                  <a:pt x="88" y="337"/>
                </a:cubicBezTo>
                <a:cubicBezTo>
                  <a:pt x="86" y="338"/>
                  <a:pt x="84" y="341"/>
                  <a:pt x="82" y="342"/>
                </a:cubicBezTo>
                <a:cubicBezTo>
                  <a:pt x="80" y="343"/>
                  <a:pt x="77" y="344"/>
                  <a:pt x="74" y="345"/>
                </a:cubicBezTo>
                <a:cubicBezTo>
                  <a:pt x="72" y="345"/>
                  <a:pt x="68" y="343"/>
                  <a:pt x="66" y="344"/>
                </a:cubicBezTo>
                <a:cubicBezTo>
                  <a:pt x="64" y="344"/>
                  <a:pt x="63" y="346"/>
                  <a:pt x="62" y="348"/>
                </a:cubicBezTo>
                <a:cubicBezTo>
                  <a:pt x="61" y="350"/>
                  <a:pt x="61" y="353"/>
                  <a:pt x="60" y="355"/>
                </a:cubicBezTo>
                <a:cubicBezTo>
                  <a:pt x="59" y="358"/>
                  <a:pt x="56" y="361"/>
                  <a:pt x="54" y="362"/>
                </a:cubicBezTo>
                <a:cubicBezTo>
                  <a:pt x="52" y="364"/>
                  <a:pt x="48" y="364"/>
                  <a:pt x="45" y="366"/>
                </a:cubicBezTo>
                <a:cubicBezTo>
                  <a:pt x="44" y="367"/>
                  <a:pt x="43" y="369"/>
                  <a:pt x="41" y="370"/>
                </a:cubicBezTo>
                <a:cubicBezTo>
                  <a:pt x="40" y="371"/>
                  <a:pt x="37" y="373"/>
                  <a:pt x="35" y="373"/>
                </a:cubicBezTo>
                <a:cubicBezTo>
                  <a:pt x="34" y="372"/>
                  <a:pt x="33" y="368"/>
                  <a:pt x="32" y="367"/>
                </a:cubicBezTo>
                <a:cubicBezTo>
                  <a:pt x="31" y="363"/>
                  <a:pt x="31" y="353"/>
                  <a:pt x="28" y="350"/>
                </a:cubicBezTo>
                <a:cubicBezTo>
                  <a:pt x="27" y="349"/>
                  <a:pt x="25" y="348"/>
                  <a:pt x="24" y="348"/>
                </a:cubicBezTo>
                <a:cubicBezTo>
                  <a:pt x="21" y="347"/>
                  <a:pt x="14" y="346"/>
                  <a:pt x="12" y="344"/>
                </a:cubicBezTo>
                <a:cubicBezTo>
                  <a:pt x="10" y="343"/>
                  <a:pt x="7" y="340"/>
                  <a:pt x="6" y="338"/>
                </a:cubicBezTo>
                <a:cubicBezTo>
                  <a:pt x="4" y="332"/>
                  <a:pt x="0" y="319"/>
                  <a:pt x="3" y="314"/>
                </a:cubicBezTo>
                <a:cubicBezTo>
                  <a:pt x="6" y="309"/>
                  <a:pt x="17" y="308"/>
                  <a:pt x="22" y="306"/>
                </a:cubicBezTo>
                <a:cubicBezTo>
                  <a:pt x="27" y="304"/>
                  <a:pt x="38" y="299"/>
                  <a:pt x="43" y="296"/>
                </a:cubicBezTo>
                <a:cubicBezTo>
                  <a:pt x="47" y="294"/>
                  <a:pt x="54" y="290"/>
                  <a:pt x="57" y="288"/>
                </a:cubicBezTo>
                <a:cubicBezTo>
                  <a:pt x="60" y="286"/>
                  <a:pt x="67" y="281"/>
                  <a:pt x="69" y="278"/>
                </a:cubicBezTo>
                <a:cubicBezTo>
                  <a:pt x="70" y="275"/>
                  <a:pt x="68" y="269"/>
                  <a:pt x="69" y="267"/>
                </a:cubicBezTo>
                <a:cubicBezTo>
                  <a:pt x="72" y="264"/>
                  <a:pt x="79" y="266"/>
                  <a:pt x="82" y="265"/>
                </a:cubicBezTo>
                <a:cubicBezTo>
                  <a:pt x="86" y="264"/>
                  <a:pt x="94" y="263"/>
                  <a:pt x="97" y="262"/>
                </a:cubicBezTo>
                <a:cubicBezTo>
                  <a:pt x="99" y="261"/>
                  <a:pt x="101" y="261"/>
                  <a:pt x="102" y="260"/>
                </a:cubicBezTo>
                <a:cubicBezTo>
                  <a:pt x="103" y="259"/>
                  <a:pt x="104" y="257"/>
                  <a:pt x="104" y="256"/>
                </a:cubicBezTo>
                <a:cubicBezTo>
                  <a:pt x="105" y="254"/>
                  <a:pt x="105" y="248"/>
                  <a:pt x="107" y="246"/>
                </a:cubicBezTo>
                <a:cubicBezTo>
                  <a:pt x="108" y="244"/>
                  <a:pt x="113" y="240"/>
                  <a:pt x="116" y="239"/>
                </a:cubicBezTo>
                <a:cubicBezTo>
                  <a:pt x="118" y="237"/>
                  <a:pt x="123" y="236"/>
                  <a:pt x="126" y="235"/>
                </a:cubicBezTo>
                <a:cubicBezTo>
                  <a:pt x="131" y="233"/>
                  <a:pt x="142" y="231"/>
                  <a:pt x="147" y="229"/>
                </a:cubicBezTo>
                <a:cubicBezTo>
                  <a:pt x="149" y="228"/>
                  <a:pt x="153" y="225"/>
                  <a:pt x="155" y="223"/>
                </a:cubicBezTo>
                <a:cubicBezTo>
                  <a:pt x="157" y="222"/>
                  <a:pt x="159" y="218"/>
                  <a:pt x="160" y="216"/>
                </a:cubicBezTo>
                <a:cubicBezTo>
                  <a:pt x="162" y="214"/>
                  <a:pt x="166" y="211"/>
                  <a:pt x="167" y="210"/>
                </a:cubicBezTo>
                <a:cubicBezTo>
                  <a:pt x="170" y="207"/>
                  <a:pt x="176" y="197"/>
                  <a:pt x="176" y="19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7" name="Freeform 17">
            <a:extLst>
              <a:ext uri="{FF2B5EF4-FFF2-40B4-BE49-F238E27FC236}">
                <a16:creationId xmlns:a16="http://schemas.microsoft.com/office/drawing/2014/main" id="{AAC1C474-E6D2-41F4-9CED-644B2CE6792B}"/>
              </a:ext>
            </a:extLst>
          </p:cNvPr>
          <p:cNvSpPr>
            <a:spLocks/>
          </p:cNvSpPr>
          <p:nvPr/>
        </p:nvSpPr>
        <p:spPr bwMode="auto">
          <a:xfrm>
            <a:off x="3274546" y="1864578"/>
            <a:ext cx="1333685" cy="932724"/>
          </a:xfrm>
          <a:custGeom>
            <a:avLst/>
            <a:gdLst/>
            <a:ahLst/>
            <a:cxnLst>
              <a:cxn ang="0">
                <a:pos x="562" y="214"/>
              </a:cxn>
              <a:cxn ang="0">
                <a:pos x="516" y="236"/>
              </a:cxn>
              <a:cxn ang="0">
                <a:pos x="444" y="222"/>
              </a:cxn>
              <a:cxn ang="0">
                <a:pos x="420" y="204"/>
              </a:cxn>
              <a:cxn ang="0">
                <a:pos x="370" y="246"/>
              </a:cxn>
              <a:cxn ang="0">
                <a:pos x="302" y="248"/>
              </a:cxn>
              <a:cxn ang="0">
                <a:pos x="264" y="238"/>
              </a:cxn>
              <a:cxn ang="0">
                <a:pos x="247" y="273"/>
              </a:cxn>
              <a:cxn ang="0">
                <a:pos x="179" y="293"/>
              </a:cxn>
              <a:cxn ang="0">
                <a:pos x="153" y="347"/>
              </a:cxn>
              <a:cxn ang="0">
                <a:pos x="125" y="368"/>
              </a:cxn>
              <a:cxn ang="0">
                <a:pos x="84" y="376"/>
              </a:cxn>
              <a:cxn ang="0">
                <a:pos x="36" y="400"/>
              </a:cxn>
              <a:cxn ang="0">
                <a:pos x="11" y="385"/>
              </a:cxn>
              <a:cxn ang="0">
                <a:pos x="0" y="376"/>
              </a:cxn>
              <a:cxn ang="0">
                <a:pos x="18" y="368"/>
              </a:cxn>
              <a:cxn ang="0">
                <a:pos x="43" y="334"/>
              </a:cxn>
              <a:cxn ang="0">
                <a:pos x="79" y="304"/>
              </a:cxn>
              <a:cxn ang="0">
                <a:pos x="85" y="286"/>
              </a:cxn>
              <a:cxn ang="0">
                <a:pos x="81" y="255"/>
              </a:cxn>
              <a:cxn ang="0">
                <a:pos x="92" y="247"/>
              </a:cxn>
              <a:cxn ang="0">
                <a:pos x="114" y="239"/>
              </a:cxn>
              <a:cxn ang="0">
                <a:pos x="133" y="221"/>
              </a:cxn>
              <a:cxn ang="0">
                <a:pos x="161" y="199"/>
              </a:cxn>
              <a:cxn ang="0">
                <a:pos x="171" y="179"/>
              </a:cxn>
              <a:cxn ang="0">
                <a:pos x="148" y="148"/>
              </a:cxn>
              <a:cxn ang="0">
                <a:pos x="104" y="156"/>
              </a:cxn>
              <a:cxn ang="0">
                <a:pos x="44" y="159"/>
              </a:cxn>
              <a:cxn ang="0">
                <a:pos x="55" y="125"/>
              </a:cxn>
              <a:cxn ang="0">
                <a:pos x="72" y="101"/>
              </a:cxn>
              <a:cxn ang="0">
                <a:pos x="89" y="76"/>
              </a:cxn>
              <a:cxn ang="0">
                <a:pos x="119" y="58"/>
              </a:cxn>
              <a:cxn ang="0">
                <a:pos x="108" y="23"/>
              </a:cxn>
              <a:cxn ang="0">
                <a:pos x="122" y="2"/>
              </a:cxn>
              <a:cxn ang="0">
                <a:pos x="171" y="11"/>
              </a:cxn>
              <a:cxn ang="0">
                <a:pos x="219" y="4"/>
              </a:cxn>
              <a:cxn ang="0">
                <a:pos x="246" y="19"/>
              </a:cxn>
              <a:cxn ang="0">
                <a:pos x="269" y="31"/>
              </a:cxn>
              <a:cxn ang="0">
                <a:pos x="256" y="68"/>
              </a:cxn>
              <a:cxn ang="0">
                <a:pos x="290" y="83"/>
              </a:cxn>
              <a:cxn ang="0">
                <a:pos x="322" y="97"/>
              </a:cxn>
              <a:cxn ang="0">
                <a:pos x="343" y="84"/>
              </a:cxn>
              <a:cxn ang="0">
                <a:pos x="371" y="78"/>
              </a:cxn>
              <a:cxn ang="0">
                <a:pos x="406" y="101"/>
              </a:cxn>
              <a:cxn ang="0">
                <a:pos x="431" y="117"/>
              </a:cxn>
              <a:cxn ang="0">
                <a:pos x="465" y="143"/>
              </a:cxn>
              <a:cxn ang="0">
                <a:pos x="504" y="164"/>
              </a:cxn>
              <a:cxn ang="0">
                <a:pos x="538" y="176"/>
              </a:cxn>
              <a:cxn ang="0">
                <a:pos x="547" y="205"/>
              </a:cxn>
            </a:cxnLst>
            <a:rect l="0" t="0" r="r" b="b"/>
            <a:pathLst>
              <a:path w="572" h="400">
                <a:moveTo>
                  <a:pt x="571" y="205"/>
                </a:moveTo>
                <a:cubicBezTo>
                  <a:pt x="572" y="207"/>
                  <a:pt x="569" y="214"/>
                  <a:pt x="569" y="214"/>
                </a:cubicBezTo>
                <a:cubicBezTo>
                  <a:pt x="569" y="214"/>
                  <a:pt x="564" y="214"/>
                  <a:pt x="562" y="214"/>
                </a:cubicBezTo>
                <a:cubicBezTo>
                  <a:pt x="556" y="213"/>
                  <a:pt x="544" y="211"/>
                  <a:pt x="539" y="214"/>
                </a:cubicBezTo>
                <a:cubicBezTo>
                  <a:pt x="535" y="216"/>
                  <a:pt x="531" y="224"/>
                  <a:pt x="528" y="227"/>
                </a:cubicBezTo>
                <a:cubicBezTo>
                  <a:pt x="525" y="229"/>
                  <a:pt x="520" y="235"/>
                  <a:pt x="516" y="236"/>
                </a:cubicBezTo>
                <a:cubicBezTo>
                  <a:pt x="510" y="236"/>
                  <a:pt x="500" y="229"/>
                  <a:pt x="494" y="228"/>
                </a:cubicBezTo>
                <a:cubicBezTo>
                  <a:pt x="490" y="227"/>
                  <a:pt x="480" y="226"/>
                  <a:pt x="476" y="226"/>
                </a:cubicBezTo>
                <a:cubicBezTo>
                  <a:pt x="468" y="225"/>
                  <a:pt x="452" y="223"/>
                  <a:pt x="444" y="222"/>
                </a:cubicBezTo>
                <a:cubicBezTo>
                  <a:pt x="440" y="222"/>
                  <a:pt x="432" y="226"/>
                  <a:pt x="429" y="224"/>
                </a:cubicBezTo>
                <a:cubicBezTo>
                  <a:pt x="425" y="221"/>
                  <a:pt x="428" y="210"/>
                  <a:pt x="426" y="206"/>
                </a:cubicBezTo>
                <a:cubicBezTo>
                  <a:pt x="425" y="205"/>
                  <a:pt x="422" y="204"/>
                  <a:pt x="420" y="204"/>
                </a:cubicBezTo>
                <a:cubicBezTo>
                  <a:pt x="415" y="205"/>
                  <a:pt x="411" y="217"/>
                  <a:pt x="407" y="221"/>
                </a:cubicBezTo>
                <a:cubicBezTo>
                  <a:pt x="403" y="226"/>
                  <a:pt x="393" y="233"/>
                  <a:pt x="388" y="237"/>
                </a:cubicBezTo>
                <a:cubicBezTo>
                  <a:pt x="384" y="240"/>
                  <a:pt x="375" y="245"/>
                  <a:pt x="370" y="246"/>
                </a:cubicBezTo>
                <a:cubicBezTo>
                  <a:pt x="365" y="248"/>
                  <a:pt x="354" y="250"/>
                  <a:pt x="348" y="251"/>
                </a:cubicBezTo>
                <a:cubicBezTo>
                  <a:pt x="342" y="252"/>
                  <a:pt x="329" y="252"/>
                  <a:pt x="323" y="252"/>
                </a:cubicBezTo>
                <a:cubicBezTo>
                  <a:pt x="318" y="252"/>
                  <a:pt x="307" y="250"/>
                  <a:pt x="302" y="248"/>
                </a:cubicBezTo>
                <a:cubicBezTo>
                  <a:pt x="299" y="246"/>
                  <a:pt x="295" y="237"/>
                  <a:pt x="291" y="236"/>
                </a:cubicBezTo>
                <a:cubicBezTo>
                  <a:pt x="288" y="234"/>
                  <a:pt x="281" y="235"/>
                  <a:pt x="277" y="236"/>
                </a:cubicBezTo>
                <a:cubicBezTo>
                  <a:pt x="274" y="236"/>
                  <a:pt x="267" y="236"/>
                  <a:pt x="264" y="238"/>
                </a:cubicBezTo>
                <a:cubicBezTo>
                  <a:pt x="261" y="240"/>
                  <a:pt x="259" y="247"/>
                  <a:pt x="259" y="250"/>
                </a:cubicBezTo>
                <a:cubicBezTo>
                  <a:pt x="258" y="254"/>
                  <a:pt x="261" y="262"/>
                  <a:pt x="260" y="265"/>
                </a:cubicBezTo>
                <a:cubicBezTo>
                  <a:pt x="258" y="268"/>
                  <a:pt x="248" y="269"/>
                  <a:pt x="247" y="273"/>
                </a:cubicBezTo>
                <a:cubicBezTo>
                  <a:pt x="244" y="278"/>
                  <a:pt x="254" y="291"/>
                  <a:pt x="251" y="296"/>
                </a:cubicBezTo>
                <a:cubicBezTo>
                  <a:pt x="244" y="305"/>
                  <a:pt x="217" y="300"/>
                  <a:pt x="205" y="299"/>
                </a:cubicBezTo>
                <a:cubicBezTo>
                  <a:pt x="198" y="298"/>
                  <a:pt x="184" y="290"/>
                  <a:pt x="179" y="293"/>
                </a:cubicBezTo>
                <a:cubicBezTo>
                  <a:pt x="176" y="295"/>
                  <a:pt x="178" y="303"/>
                  <a:pt x="177" y="305"/>
                </a:cubicBezTo>
                <a:cubicBezTo>
                  <a:pt x="175" y="312"/>
                  <a:pt x="169" y="324"/>
                  <a:pt x="166" y="329"/>
                </a:cubicBezTo>
                <a:cubicBezTo>
                  <a:pt x="163" y="334"/>
                  <a:pt x="157" y="344"/>
                  <a:pt x="153" y="347"/>
                </a:cubicBezTo>
                <a:cubicBezTo>
                  <a:pt x="148" y="350"/>
                  <a:pt x="136" y="346"/>
                  <a:pt x="132" y="350"/>
                </a:cubicBezTo>
                <a:cubicBezTo>
                  <a:pt x="130" y="352"/>
                  <a:pt x="132" y="357"/>
                  <a:pt x="131" y="359"/>
                </a:cubicBezTo>
                <a:cubicBezTo>
                  <a:pt x="130" y="361"/>
                  <a:pt x="128" y="366"/>
                  <a:pt x="125" y="368"/>
                </a:cubicBezTo>
                <a:cubicBezTo>
                  <a:pt x="123" y="369"/>
                  <a:pt x="117" y="369"/>
                  <a:pt x="114" y="369"/>
                </a:cubicBezTo>
                <a:cubicBezTo>
                  <a:pt x="109" y="369"/>
                  <a:pt x="99" y="365"/>
                  <a:pt x="94" y="367"/>
                </a:cubicBezTo>
                <a:cubicBezTo>
                  <a:pt x="91" y="368"/>
                  <a:pt x="87" y="374"/>
                  <a:pt x="84" y="376"/>
                </a:cubicBezTo>
                <a:cubicBezTo>
                  <a:pt x="80" y="380"/>
                  <a:pt x="72" y="387"/>
                  <a:pt x="68" y="391"/>
                </a:cubicBezTo>
                <a:cubicBezTo>
                  <a:pt x="65" y="393"/>
                  <a:pt x="59" y="397"/>
                  <a:pt x="56" y="398"/>
                </a:cubicBezTo>
                <a:cubicBezTo>
                  <a:pt x="51" y="400"/>
                  <a:pt x="36" y="400"/>
                  <a:pt x="36" y="400"/>
                </a:cubicBezTo>
                <a:cubicBezTo>
                  <a:pt x="36" y="400"/>
                  <a:pt x="30" y="392"/>
                  <a:pt x="27" y="391"/>
                </a:cubicBezTo>
                <a:cubicBezTo>
                  <a:pt x="23" y="389"/>
                  <a:pt x="11" y="391"/>
                  <a:pt x="11" y="391"/>
                </a:cubicBezTo>
                <a:cubicBezTo>
                  <a:pt x="11" y="391"/>
                  <a:pt x="11" y="387"/>
                  <a:pt x="11" y="385"/>
                </a:cubicBezTo>
                <a:cubicBezTo>
                  <a:pt x="11" y="383"/>
                  <a:pt x="11" y="380"/>
                  <a:pt x="10" y="379"/>
                </a:cubicBezTo>
                <a:cubicBezTo>
                  <a:pt x="8" y="378"/>
                  <a:pt x="6" y="381"/>
                  <a:pt x="5" y="381"/>
                </a:cubicBezTo>
                <a:cubicBezTo>
                  <a:pt x="3" y="381"/>
                  <a:pt x="0" y="378"/>
                  <a:pt x="0" y="376"/>
                </a:cubicBezTo>
                <a:cubicBezTo>
                  <a:pt x="0" y="374"/>
                  <a:pt x="3" y="372"/>
                  <a:pt x="5" y="371"/>
                </a:cubicBezTo>
                <a:cubicBezTo>
                  <a:pt x="6" y="371"/>
                  <a:pt x="9" y="372"/>
                  <a:pt x="11" y="371"/>
                </a:cubicBezTo>
                <a:cubicBezTo>
                  <a:pt x="13" y="371"/>
                  <a:pt x="16" y="369"/>
                  <a:pt x="18" y="368"/>
                </a:cubicBezTo>
                <a:cubicBezTo>
                  <a:pt x="21" y="365"/>
                  <a:pt x="24" y="360"/>
                  <a:pt x="26" y="357"/>
                </a:cubicBezTo>
                <a:cubicBezTo>
                  <a:pt x="28" y="354"/>
                  <a:pt x="29" y="351"/>
                  <a:pt x="31" y="348"/>
                </a:cubicBezTo>
                <a:cubicBezTo>
                  <a:pt x="34" y="343"/>
                  <a:pt x="39" y="337"/>
                  <a:pt x="43" y="334"/>
                </a:cubicBezTo>
                <a:cubicBezTo>
                  <a:pt x="47" y="330"/>
                  <a:pt x="53" y="327"/>
                  <a:pt x="57" y="324"/>
                </a:cubicBezTo>
                <a:cubicBezTo>
                  <a:pt x="62" y="320"/>
                  <a:pt x="68" y="315"/>
                  <a:pt x="73" y="311"/>
                </a:cubicBezTo>
                <a:cubicBezTo>
                  <a:pt x="75" y="309"/>
                  <a:pt x="77" y="306"/>
                  <a:pt x="79" y="304"/>
                </a:cubicBezTo>
                <a:cubicBezTo>
                  <a:pt x="80" y="303"/>
                  <a:pt x="84" y="302"/>
                  <a:pt x="85" y="300"/>
                </a:cubicBezTo>
                <a:cubicBezTo>
                  <a:pt x="86" y="298"/>
                  <a:pt x="86" y="296"/>
                  <a:pt x="86" y="294"/>
                </a:cubicBezTo>
                <a:cubicBezTo>
                  <a:pt x="86" y="291"/>
                  <a:pt x="85" y="288"/>
                  <a:pt x="85" y="286"/>
                </a:cubicBezTo>
                <a:cubicBezTo>
                  <a:pt x="85" y="283"/>
                  <a:pt x="86" y="278"/>
                  <a:pt x="86" y="274"/>
                </a:cubicBezTo>
                <a:cubicBezTo>
                  <a:pt x="86" y="270"/>
                  <a:pt x="88" y="264"/>
                  <a:pt x="86" y="260"/>
                </a:cubicBezTo>
                <a:cubicBezTo>
                  <a:pt x="86" y="258"/>
                  <a:pt x="82" y="257"/>
                  <a:pt x="81" y="255"/>
                </a:cubicBezTo>
                <a:cubicBezTo>
                  <a:pt x="81" y="254"/>
                  <a:pt x="81" y="252"/>
                  <a:pt x="81" y="251"/>
                </a:cubicBezTo>
                <a:cubicBezTo>
                  <a:pt x="82" y="250"/>
                  <a:pt x="82" y="249"/>
                  <a:pt x="82" y="248"/>
                </a:cubicBezTo>
                <a:cubicBezTo>
                  <a:pt x="85" y="246"/>
                  <a:pt x="89" y="248"/>
                  <a:pt x="92" y="247"/>
                </a:cubicBezTo>
                <a:cubicBezTo>
                  <a:pt x="94" y="247"/>
                  <a:pt x="96" y="245"/>
                  <a:pt x="98" y="244"/>
                </a:cubicBezTo>
                <a:cubicBezTo>
                  <a:pt x="100" y="243"/>
                  <a:pt x="103" y="239"/>
                  <a:pt x="106" y="239"/>
                </a:cubicBezTo>
                <a:cubicBezTo>
                  <a:pt x="108" y="238"/>
                  <a:pt x="112" y="239"/>
                  <a:pt x="114" y="239"/>
                </a:cubicBezTo>
                <a:cubicBezTo>
                  <a:pt x="117" y="238"/>
                  <a:pt x="120" y="237"/>
                  <a:pt x="122" y="236"/>
                </a:cubicBezTo>
                <a:cubicBezTo>
                  <a:pt x="124" y="235"/>
                  <a:pt x="130" y="232"/>
                  <a:pt x="131" y="230"/>
                </a:cubicBezTo>
                <a:cubicBezTo>
                  <a:pt x="132" y="228"/>
                  <a:pt x="132" y="223"/>
                  <a:pt x="133" y="221"/>
                </a:cubicBezTo>
                <a:cubicBezTo>
                  <a:pt x="134" y="218"/>
                  <a:pt x="136" y="213"/>
                  <a:pt x="137" y="211"/>
                </a:cubicBezTo>
                <a:cubicBezTo>
                  <a:pt x="139" y="208"/>
                  <a:pt x="143" y="204"/>
                  <a:pt x="145" y="203"/>
                </a:cubicBezTo>
                <a:cubicBezTo>
                  <a:pt x="149" y="201"/>
                  <a:pt x="158" y="202"/>
                  <a:pt x="161" y="199"/>
                </a:cubicBezTo>
                <a:cubicBezTo>
                  <a:pt x="163" y="198"/>
                  <a:pt x="165" y="194"/>
                  <a:pt x="165" y="192"/>
                </a:cubicBezTo>
                <a:cubicBezTo>
                  <a:pt x="166" y="190"/>
                  <a:pt x="165" y="186"/>
                  <a:pt x="166" y="185"/>
                </a:cubicBezTo>
                <a:cubicBezTo>
                  <a:pt x="167" y="183"/>
                  <a:pt x="171" y="181"/>
                  <a:pt x="171" y="179"/>
                </a:cubicBezTo>
                <a:cubicBezTo>
                  <a:pt x="172" y="174"/>
                  <a:pt x="165" y="166"/>
                  <a:pt x="162" y="162"/>
                </a:cubicBezTo>
                <a:cubicBezTo>
                  <a:pt x="161" y="160"/>
                  <a:pt x="156" y="156"/>
                  <a:pt x="154" y="154"/>
                </a:cubicBezTo>
                <a:cubicBezTo>
                  <a:pt x="153" y="153"/>
                  <a:pt x="150" y="149"/>
                  <a:pt x="148" y="148"/>
                </a:cubicBezTo>
                <a:cubicBezTo>
                  <a:pt x="144" y="147"/>
                  <a:pt x="135" y="146"/>
                  <a:pt x="131" y="147"/>
                </a:cubicBezTo>
                <a:cubicBezTo>
                  <a:pt x="127" y="147"/>
                  <a:pt x="119" y="150"/>
                  <a:pt x="115" y="151"/>
                </a:cubicBezTo>
                <a:cubicBezTo>
                  <a:pt x="112" y="152"/>
                  <a:pt x="107" y="155"/>
                  <a:pt x="104" y="156"/>
                </a:cubicBezTo>
                <a:cubicBezTo>
                  <a:pt x="101" y="158"/>
                  <a:pt x="94" y="161"/>
                  <a:pt x="91" y="162"/>
                </a:cubicBezTo>
                <a:cubicBezTo>
                  <a:pt x="87" y="162"/>
                  <a:pt x="80" y="161"/>
                  <a:pt x="76" y="161"/>
                </a:cubicBezTo>
                <a:cubicBezTo>
                  <a:pt x="68" y="161"/>
                  <a:pt x="50" y="165"/>
                  <a:pt x="44" y="159"/>
                </a:cubicBezTo>
                <a:cubicBezTo>
                  <a:pt x="41" y="157"/>
                  <a:pt x="41" y="149"/>
                  <a:pt x="41" y="145"/>
                </a:cubicBezTo>
                <a:cubicBezTo>
                  <a:pt x="41" y="142"/>
                  <a:pt x="44" y="137"/>
                  <a:pt x="45" y="134"/>
                </a:cubicBezTo>
                <a:cubicBezTo>
                  <a:pt x="47" y="132"/>
                  <a:pt x="53" y="128"/>
                  <a:pt x="55" y="125"/>
                </a:cubicBezTo>
                <a:cubicBezTo>
                  <a:pt x="57" y="122"/>
                  <a:pt x="55" y="114"/>
                  <a:pt x="57" y="111"/>
                </a:cubicBezTo>
                <a:cubicBezTo>
                  <a:pt x="59" y="109"/>
                  <a:pt x="64" y="105"/>
                  <a:pt x="66" y="104"/>
                </a:cubicBezTo>
                <a:cubicBezTo>
                  <a:pt x="67" y="103"/>
                  <a:pt x="71" y="102"/>
                  <a:pt x="72" y="101"/>
                </a:cubicBezTo>
                <a:cubicBezTo>
                  <a:pt x="75" y="98"/>
                  <a:pt x="74" y="88"/>
                  <a:pt x="76" y="85"/>
                </a:cubicBezTo>
                <a:cubicBezTo>
                  <a:pt x="76" y="83"/>
                  <a:pt x="79" y="79"/>
                  <a:pt x="80" y="78"/>
                </a:cubicBezTo>
                <a:cubicBezTo>
                  <a:pt x="82" y="77"/>
                  <a:pt x="87" y="77"/>
                  <a:pt x="89" y="76"/>
                </a:cubicBezTo>
                <a:cubicBezTo>
                  <a:pt x="91" y="75"/>
                  <a:pt x="94" y="71"/>
                  <a:pt x="96" y="70"/>
                </a:cubicBezTo>
                <a:cubicBezTo>
                  <a:pt x="99" y="67"/>
                  <a:pt x="105" y="63"/>
                  <a:pt x="108" y="61"/>
                </a:cubicBezTo>
                <a:cubicBezTo>
                  <a:pt x="111" y="60"/>
                  <a:pt x="117" y="60"/>
                  <a:pt x="119" y="58"/>
                </a:cubicBezTo>
                <a:cubicBezTo>
                  <a:pt x="120" y="57"/>
                  <a:pt x="122" y="53"/>
                  <a:pt x="122" y="51"/>
                </a:cubicBezTo>
                <a:cubicBezTo>
                  <a:pt x="123" y="47"/>
                  <a:pt x="119" y="40"/>
                  <a:pt x="117" y="37"/>
                </a:cubicBezTo>
                <a:cubicBezTo>
                  <a:pt x="115" y="33"/>
                  <a:pt x="109" y="27"/>
                  <a:pt x="108" y="23"/>
                </a:cubicBezTo>
                <a:cubicBezTo>
                  <a:pt x="108" y="21"/>
                  <a:pt x="110" y="16"/>
                  <a:pt x="111" y="13"/>
                </a:cubicBezTo>
                <a:cubicBezTo>
                  <a:pt x="111" y="12"/>
                  <a:pt x="113" y="8"/>
                  <a:pt x="114" y="7"/>
                </a:cubicBezTo>
                <a:cubicBezTo>
                  <a:pt x="116" y="5"/>
                  <a:pt x="120" y="3"/>
                  <a:pt x="122" y="2"/>
                </a:cubicBezTo>
                <a:cubicBezTo>
                  <a:pt x="126" y="1"/>
                  <a:pt x="136" y="0"/>
                  <a:pt x="140" y="1"/>
                </a:cubicBezTo>
                <a:cubicBezTo>
                  <a:pt x="144" y="2"/>
                  <a:pt x="149" y="6"/>
                  <a:pt x="153" y="7"/>
                </a:cubicBezTo>
                <a:cubicBezTo>
                  <a:pt x="157" y="8"/>
                  <a:pt x="167" y="10"/>
                  <a:pt x="171" y="11"/>
                </a:cubicBezTo>
                <a:cubicBezTo>
                  <a:pt x="176" y="12"/>
                  <a:pt x="187" y="16"/>
                  <a:pt x="192" y="16"/>
                </a:cubicBezTo>
                <a:cubicBezTo>
                  <a:pt x="196" y="15"/>
                  <a:pt x="203" y="11"/>
                  <a:pt x="206" y="9"/>
                </a:cubicBezTo>
                <a:cubicBezTo>
                  <a:pt x="209" y="8"/>
                  <a:pt x="215" y="5"/>
                  <a:pt x="219" y="4"/>
                </a:cubicBezTo>
                <a:cubicBezTo>
                  <a:pt x="221" y="3"/>
                  <a:pt x="227" y="3"/>
                  <a:pt x="229" y="4"/>
                </a:cubicBezTo>
                <a:cubicBezTo>
                  <a:pt x="232" y="5"/>
                  <a:pt x="238" y="10"/>
                  <a:pt x="240" y="12"/>
                </a:cubicBezTo>
                <a:cubicBezTo>
                  <a:pt x="242" y="14"/>
                  <a:pt x="244" y="18"/>
                  <a:pt x="246" y="19"/>
                </a:cubicBezTo>
                <a:cubicBezTo>
                  <a:pt x="249" y="21"/>
                  <a:pt x="255" y="23"/>
                  <a:pt x="258" y="23"/>
                </a:cubicBezTo>
                <a:cubicBezTo>
                  <a:pt x="261" y="23"/>
                  <a:pt x="267" y="17"/>
                  <a:pt x="269" y="19"/>
                </a:cubicBezTo>
                <a:cubicBezTo>
                  <a:pt x="272" y="20"/>
                  <a:pt x="270" y="28"/>
                  <a:pt x="269" y="31"/>
                </a:cubicBezTo>
                <a:cubicBezTo>
                  <a:pt x="268" y="34"/>
                  <a:pt x="263" y="39"/>
                  <a:pt x="262" y="42"/>
                </a:cubicBezTo>
                <a:cubicBezTo>
                  <a:pt x="260" y="44"/>
                  <a:pt x="257" y="50"/>
                  <a:pt x="256" y="53"/>
                </a:cubicBezTo>
                <a:cubicBezTo>
                  <a:pt x="256" y="57"/>
                  <a:pt x="255" y="65"/>
                  <a:pt x="256" y="68"/>
                </a:cubicBezTo>
                <a:cubicBezTo>
                  <a:pt x="257" y="70"/>
                  <a:pt x="260" y="71"/>
                  <a:pt x="261" y="72"/>
                </a:cubicBezTo>
                <a:cubicBezTo>
                  <a:pt x="264" y="74"/>
                  <a:pt x="272" y="75"/>
                  <a:pt x="275" y="76"/>
                </a:cubicBezTo>
                <a:cubicBezTo>
                  <a:pt x="279" y="78"/>
                  <a:pt x="286" y="82"/>
                  <a:pt x="290" y="83"/>
                </a:cubicBezTo>
                <a:cubicBezTo>
                  <a:pt x="293" y="84"/>
                  <a:pt x="301" y="80"/>
                  <a:pt x="305" y="82"/>
                </a:cubicBezTo>
                <a:cubicBezTo>
                  <a:pt x="307" y="83"/>
                  <a:pt x="309" y="88"/>
                  <a:pt x="311" y="90"/>
                </a:cubicBezTo>
                <a:cubicBezTo>
                  <a:pt x="313" y="92"/>
                  <a:pt x="319" y="97"/>
                  <a:pt x="322" y="97"/>
                </a:cubicBezTo>
                <a:cubicBezTo>
                  <a:pt x="324" y="96"/>
                  <a:pt x="325" y="93"/>
                  <a:pt x="327" y="91"/>
                </a:cubicBezTo>
                <a:cubicBezTo>
                  <a:pt x="329" y="90"/>
                  <a:pt x="331" y="88"/>
                  <a:pt x="334" y="87"/>
                </a:cubicBezTo>
                <a:cubicBezTo>
                  <a:pt x="336" y="86"/>
                  <a:pt x="340" y="85"/>
                  <a:pt x="343" y="84"/>
                </a:cubicBezTo>
                <a:cubicBezTo>
                  <a:pt x="345" y="83"/>
                  <a:pt x="349" y="82"/>
                  <a:pt x="351" y="82"/>
                </a:cubicBezTo>
                <a:cubicBezTo>
                  <a:pt x="353" y="81"/>
                  <a:pt x="356" y="80"/>
                  <a:pt x="359" y="79"/>
                </a:cubicBezTo>
                <a:cubicBezTo>
                  <a:pt x="362" y="79"/>
                  <a:pt x="368" y="78"/>
                  <a:pt x="371" y="78"/>
                </a:cubicBezTo>
                <a:cubicBezTo>
                  <a:pt x="378" y="78"/>
                  <a:pt x="388" y="73"/>
                  <a:pt x="392" y="77"/>
                </a:cubicBezTo>
                <a:cubicBezTo>
                  <a:pt x="394" y="79"/>
                  <a:pt x="391" y="85"/>
                  <a:pt x="392" y="87"/>
                </a:cubicBezTo>
                <a:cubicBezTo>
                  <a:pt x="394" y="92"/>
                  <a:pt x="402" y="99"/>
                  <a:pt x="406" y="101"/>
                </a:cubicBezTo>
                <a:cubicBezTo>
                  <a:pt x="411" y="103"/>
                  <a:pt x="426" y="103"/>
                  <a:pt x="426" y="103"/>
                </a:cubicBezTo>
                <a:cubicBezTo>
                  <a:pt x="426" y="103"/>
                  <a:pt x="427" y="108"/>
                  <a:pt x="427" y="110"/>
                </a:cubicBezTo>
                <a:cubicBezTo>
                  <a:pt x="428" y="112"/>
                  <a:pt x="430" y="115"/>
                  <a:pt x="431" y="117"/>
                </a:cubicBezTo>
                <a:cubicBezTo>
                  <a:pt x="435" y="121"/>
                  <a:pt x="445" y="128"/>
                  <a:pt x="449" y="133"/>
                </a:cubicBezTo>
                <a:cubicBezTo>
                  <a:pt x="451" y="135"/>
                  <a:pt x="453" y="140"/>
                  <a:pt x="455" y="141"/>
                </a:cubicBezTo>
                <a:cubicBezTo>
                  <a:pt x="457" y="143"/>
                  <a:pt x="463" y="143"/>
                  <a:pt x="465" y="143"/>
                </a:cubicBezTo>
                <a:cubicBezTo>
                  <a:pt x="467" y="143"/>
                  <a:pt x="472" y="142"/>
                  <a:pt x="472" y="142"/>
                </a:cubicBezTo>
                <a:cubicBezTo>
                  <a:pt x="472" y="142"/>
                  <a:pt x="478" y="156"/>
                  <a:pt x="482" y="159"/>
                </a:cubicBezTo>
                <a:cubicBezTo>
                  <a:pt x="486" y="162"/>
                  <a:pt x="498" y="164"/>
                  <a:pt x="504" y="164"/>
                </a:cubicBezTo>
                <a:cubicBezTo>
                  <a:pt x="509" y="164"/>
                  <a:pt x="518" y="160"/>
                  <a:pt x="523" y="159"/>
                </a:cubicBezTo>
                <a:cubicBezTo>
                  <a:pt x="527" y="159"/>
                  <a:pt x="535" y="158"/>
                  <a:pt x="538" y="161"/>
                </a:cubicBezTo>
                <a:cubicBezTo>
                  <a:pt x="541" y="164"/>
                  <a:pt x="538" y="172"/>
                  <a:pt x="538" y="176"/>
                </a:cubicBezTo>
                <a:cubicBezTo>
                  <a:pt x="538" y="179"/>
                  <a:pt x="539" y="184"/>
                  <a:pt x="539" y="187"/>
                </a:cubicBezTo>
                <a:cubicBezTo>
                  <a:pt x="540" y="190"/>
                  <a:pt x="543" y="196"/>
                  <a:pt x="545" y="200"/>
                </a:cubicBezTo>
                <a:cubicBezTo>
                  <a:pt x="545" y="201"/>
                  <a:pt x="546" y="204"/>
                  <a:pt x="547" y="205"/>
                </a:cubicBezTo>
                <a:cubicBezTo>
                  <a:pt x="552" y="208"/>
                  <a:pt x="567" y="200"/>
                  <a:pt x="571" y="20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8" name="Freeform 18">
            <a:extLst>
              <a:ext uri="{FF2B5EF4-FFF2-40B4-BE49-F238E27FC236}">
                <a16:creationId xmlns:a16="http://schemas.microsoft.com/office/drawing/2014/main" id="{D9349038-4461-4EF3-966F-6D09F5E64EDD}"/>
              </a:ext>
            </a:extLst>
          </p:cNvPr>
          <p:cNvSpPr>
            <a:spLocks/>
          </p:cNvSpPr>
          <p:nvPr/>
        </p:nvSpPr>
        <p:spPr bwMode="auto">
          <a:xfrm>
            <a:off x="3129518" y="3454191"/>
            <a:ext cx="298587" cy="332711"/>
          </a:xfrm>
          <a:custGeom>
            <a:avLst/>
            <a:gdLst/>
            <a:ahLst/>
            <a:cxnLst>
              <a:cxn ang="0">
                <a:pos x="117" y="34"/>
              </a:cxn>
              <a:cxn ang="0">
                <a:pos x="128" y="52"/>
              </a:cxn>
              <a:cxn ang="0">
                <a:pos x="119" y="60"/>
              </a:cxn>
              <a:cxn ang="0">
                <a:pos x="111" y="79"/>
              </a:cxn>
              <a:cxn ang="0">
                <a:pos x="110" y="86"/>
              </a:cxn>
              <a:cxn ang="0">
                <a:pos x="104" y="102"/>
              </a:cxn>
              <a:cxn ang="0">
                <a:pos x="113" y="103"/>
              </a:cxn>
              <a:cxn ang="0">
                <a:pos x="115" y="97"/>
              </a:cxn>
              <a:cxn ang="0">
                <a:pos x="121" y="96"/>
              </a:cxn>
              <a:cxn ang="0">
                <a:pos x="125" y="99"/>
              </a:cxn>
              <a:cxn ang="0">
                <a:pos x="122" y="107"/>
              </a:cxn>
              <a:cxn ang="0">
                <a:pos x="122" y="120"/>
              </a:cxn>
              <a:cxn ang="0">
                <a:pos x="118" y="134"/>
              </a:cxn>
              <a:cxn ang="0">
                <a:pos x="111" y="141"/>
              </a:cxn>
              <a:cxn ang="0">
                <a:pos x="101" y="141"/>
              </a:cxn>
              <a:cxn ang="0">
                <a:pos x="87" y="136"/>
              </a:cxn>
              <a:cxn ang="0">
                <a:pos x="77" y="130"/>
              </a:cxn>
              <a:cxn ang="0">
                <a:pos x="69" y="138"/>
              </a:cxn>
              <a:cxn ang="0">
                <a:pos x="61" y="143"/>
              </a:cxn>
              <a:cxn ang="0">
                <a:pos x="53" y="141"/>
              </a:cxn>
              <a:cxn ang="0">
                <a:pos x="36" y="134"/>
              </a:cxn>
              <a:cxn ang="0">
                <a:pos x="20" y="122"/>
              </a:cxn>
              <a:cxn ang="0">
                <a:pos x="26" y="118"/>
              </a:cxn>
              <a:cxn ang="0">
                <a:pos x="11" y="108"/>
              </a:cxn>
              <a:cxn ang="0">
                <a:pos x="5" y="102"/>
              </a:cxn>
              <a:cxn ang="0">
                <a:pos x="3" y="63"/>
              </a:cxn>
              <a:cxn ang="0">
                <a:pos x="88" y="0"/>
              </a:cxn>
              <a:cxn ang="0">
                <a:pos x="106" y="16"/>
              </a:cxn>
              <a:cxn ang="0">
                <a:pos x="114" y="16"/>
              </a:cxn>
              <a:cxn ang="0">
                <a:pos x="122" y="25"/>
              </a:cxn>
              <a:cxn ang="0">
                <a:pos x="104" y="35"/>
              </a:cxn>
              <a:cxn ang="0">
                <a:pos x="105" y="39"/>
              </a:cxn>
              <a:cxn ang="0">
                <a:pos x="117" y="34"/>
              </a:cxn>
            </a:cxnLst>
            <a:rect l="0" t="0" r="r" b="b"/>
            <a:pathLst>
              <a:path w="129" h="143">
                <a:moveTo>
                  <a:pt x="117" y="34"/>
                </a:moveTo>
                <a:cubicBezTo>
                  <a:pt x="122" y="35"/>
                  <a:pt x="129" y="46"/>
                  <a:pt x="128" y="52"/>
                </a:cubicBezTo>
                <a:cubicBezTo>
                  <a:pt x="128" y="55"/>
                  <a:pt x="121" y="57"/>
                  <a:pt x="119" y="60"/>
                </a:cubicBezTo>
                <a:cubicBezTo>
                  <a:pt x="116" y="64"/>
                  <a:pt x="112" y="74"/>
                  <a:pt x="111" y="79"/>
                </a:cubicBezTo>
                <a:cubicBezTo>
                  <a:pt x="111" y="80"/>
                  <a:pt x="111" y="84"/>
                  <a:pt x="110" y="86"/>
                </a:cubicBezTo>
                <a:cubicBezTo>
                  <a:pt x="109" y="90"/>
                  <a:pt x="102" y="99"/>
                  <a:pt x="104" y="102"/>
                </a:cubicBezTo>
                <a:cubicBezTo>
                  <a:pt x="105" y="104"/>
                  <a:pt x="111" y="104"/>
                  <a:pt x="113" y="103"/>
                </a:cubicBezTo>
                <a:cubicBezTo>
                  <a:pt x="114" y="102"/>
                  <a:pt x="114" y="98"/>
                  <a:pt x="115" y="97"/>
                </a:cubicBezTo>
                <a:cubicBezTo>
                  <a:pt x="116" y="96"/>
                  <a:pt x="119" y="96"/>
                  <a:pt x="121" y="96"/>
                </a:cubicBezTo>
                <a:cubicBezTo>
                  <a:pt x="122" y="96"/>
                  <a:pt x="125" y="97"/>
                  <a:pt x="125" y="99"/>
                </a:cubicBezTo>
                <a:cubicBezTo>
                  <a:pt x="126" y="101"/>
                  <a:pt x="123" y="105"/>
                  <a:pt x="122" y="107"/>
                </a:cubicBezTo>
                <a:cubicBezTo>
                  <a:pt x="122" y="110"/>
                  <a:pt x="123" y="117"/>
                  <a:pt x="122" y="120"/>
                </a:cubicBezTo>
                <a:cubicBezTo>
                  <a:pt x="122" y="124"/>
                  <a:pt x="120" y="131"/>
                  <a:pt x="118" y="134"/>
                </a:cubicBezTo>
                <a:cubicBezTo>
                  <a:pt x="117" y="136"/>
                  <a:pt x="113" y="140"/>
                  <a:pt x="111" y="141"/>
                </a:cubicBezTo>
                <a:cubicBezTo>
                  <a:pt x="109" y="142"/>
                  <a:pt x="103" y="142"/>
                  <a:pt x="101" y="141"/>
                </a:cubicBezTo>
                <a:cubicBezTo>
                  <a:pt x="97" y="141"/>
                  <a:pt x="90" y="137"/>
                  <a:pt x="87" y="136"/>
                </a:cubicBezTo>
                <a:cubicBezTo>
                  <a:pt x="84" y="134"/>
                  <a:pt x="80" y="129"/>
                  <a:pt x="77" y="130"/>
                </a:cubicBezTo>
                <a:cubicBezTo>
                  <a:pt x="74" y="130"/>
                  <a:pt x="71" y="136"/>
                  <a:pt x="69" y="138"/>
                </a:cubicBezTo>
                <a:cubicBezTo>
                  <a:pt x="67" y="140"/>
                  <a:pt x="63" y="142"/>
                  <a:pt x="61" y="143"/>
                </a:cubicBezTo>
                <a:cubicBezTo>
                  <a:pt x="59" y="143"/>
                  <a:pt x="55" y="142"/>
                  <a:pt x="53" y="141"/>
                </a:cubicBezTo>
                <a:cubicBezTo>
                  <a:pt x="49" y="140"/>
                  <a:pt x="40" y="136"/>
                  <a:pt x="36" y="134"/>
                </a:cubicBezTo>
                <a:cubicBezTo>
                  <a:pt x="32" y="131"/>
                  <a:pt x="20" y="127"/>
                  <a:pt x="20" y="122"/>
                </a:cubicBezTo>
                <a:cubicBezTo>
                  <a:pt x="20" y="120"/>
                  <a:pt x="26" y="120"/>
                  <a:pt x="26" y="118"/>
                </a:cubicBezTo>
                <a:cubicBezTo>
                  <a:pt x="26" y="114"/>
                  <a:pt x="15" y="111"/>
                  <a:pt x="11" y="108"/>
                </a:cubicBezTo>
                <a:cubicBezTo>
                  <a:pt x="10" y="107"/>
                  <a:pt x="6" y="104"/>
                  <a:pt x="5" y="102"/>
                </a:cubicBezTo>
                <a:cubicBezTo>
                  <a:pt x="0" y="94"/>
                  <a:pt x="3" y="63"/>
                  <a:pt x="3" y="63"/>
                </a:cubicBezTo>
                <a:cubicBezTo>
                  <a:pt x="88" y="0"/>
                  <a:pt x="88" y="0"/>
                  <a:pt x="88" y="0"/>
                </a:cubicBezTo>
                <a:cubicBezTo>
                  <a:pt x="88" y="0"/>
                  <a:pt x="100" y="14"/>
                  <a:pt x="106" y="16"/>
                </a:cubicBezTo>
                <a:cubicBezTo>
                  <a:pt x="108" y="17"/>
                  <a:pt x="112" y="15"/>
                  <a:pt x="114" y="16"/>
                </a:cubicBezTo>
                <a:cubicBezTo>
                  <a:pt x="117" y="17"/>
                  <a:pt x="123" y="22"/>
                  <a:pt x="122" y="25"/>
                </a:cubicBezTo>
                <a:cubicBezTo>
                  <a:pt x="121" y="30"/>
                  <a:pt x="106" y="30"/>
                  <a:pt x="104" y="35"/>
                </a:cubicBezTo>
                <a:cubicBezTo>
                  <a:pt x="104" y="36"/>
                  <a:pt x="104" y="38"/>
                  <a:pt x="105" y="39"/>
                </a:cubicBezTo>
                <a:cubicBezTo>
                  <a:pt x="108" y="40"/>
                  <a:pt x="114" y="33"/>
                  <a:pt x="117" y="3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9" name="Freeform 19">
            <a:extLst>
              <a:ext uri="{FF2B5EF4-FFF2-40B4-BE49-F238E27FC236}">
                <a16:creationId xmlns:a16="http://schemas.microsoft.com/office/drawing/2014/main" id="{D2980E64-CF56-48DB-BA19-ACE502BAD165}"/>
              </a:ext>
            </a:extLst>
          </p:cNvPr>
          <p:cNvSpPr>
            <a:spLocks/>
          </p:cNvSpPr>
          <p:nvPr/>
        </p:nvSpPr>
        <p:spPr bwMode="auto">
          <a:xfrm>
            <a:off x="3120988" y="3857993"/>
            <a:ext cx="51186" cy="71093"/>
          </a:xfrm>
          <a:custGeom>
            <a:avLst/>
            <a:gdLst/>
            <a:ahLst/>
            <a:cxnLst>
              <a:cxn ang="0">
                <a:pos x="19" y="2"/>
              </a:cxn>
              <a:cxn ang="0">
                <a:pos x="20" y="13"/>
              </a:cxn>
              <a:cxn ang="0">
                <a:pos x="17" y="25"/>
              </a:cxn>
              <a:cxn ang="0">
                <a:pos x="11" y="31"/>
              </a:cxn>
              <a:cxn ang="0">
                <a:pos x="3" y="24"/>
              </a:cxn>
              <a:cxn ang="0">
                <a:pos x="1" y="14"/>
              </a:cxn>
              <a:cxn ang="0">
                <a:pos x="8" y="3"/>
              </a:cxn>
              <a:cxn ang="0">
                <a:pos x="19" y="2"/>
              </a:cxn>
            </a:cxnLst>
            <a:rect l="0" t="0" r="r" b="b"/>
            <a:pathLst>
              <a:path w="21" h="31">
                <a:moveTo>
                  <a:pt x="19" y="2"/>
                </a:moveTo>
                <a:cubicBezTo>
                  <a:pt x="21" y="4"/>
                  <a:pt x="20" y="10"/>
                  <a:pt x="20" y="13"/>
                </a:cubicBezTo>
                <a:cubicBezTo>
                  <a:pt x="20" y="16"/>
                  <a:pt x="18" y="22"/>
                  <a:pt x="17" y="25"/>
                </a:cubicBezTo>
                <a:cubicBezTo>
                  <a:pt x="16" y="27"/>
                  <a:pt x="13" y="30"/>
                  <a:pt x="11" y="31"/>
                </a:cubicBezTo>
                <a:cubicBezTo>
                  <a:pt x="8" y="31"/>
                  <a:pt x="4" y="26"/>
                  <a:pt x="3" y="24"/>
                </a:cubicBezTo>
                <a:cubicBezTo>
                  <a:pt x="1" y="22"/>
                  <a:pt x="0" y="17"/>
                  <a:pt x="1" y="14"/>
                </a:cubicBezTo>
                <a:cubicBezTo>
                  <a:pt x="1" y="11"/>
                  <a:pt x="5" y="5"/>
                  <a:pt x="8" y="3"/>
                </a:cubicBezTo>
                <a:cubicBezTo>
                  <a:pt x="10" y="2"/>
                  <a:pt x="17" y="0"/>
                  <a:pt x="19" y="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0" name="Freeform 20">
            <a:extLst>
              <a:ext uri="{FF2B5EF4-FFF2-40B4-BE49-F238E27FC236}">
                <a16:creationId xmlns:a16="http://schemas.microsoft.com/office/drawing/2014/main" id="{C5F763B1-0FB7-4A6F-BFDF-A0F29A1C0882}"/>
              </a:ext>
            </a:extLst>
          </p:cNvPr>
          <p:cNvSpPr>
            <a:spLocks/>
          </p:cNvSpPr>
          <p:nvPr/>
        </p:nvSpPr>
        <p:spPr bwMode="auto">
          <a:xfrm>
            <a:off x="3206298" y="3883585"/>
            <a:ext cx="45499" cy="54031"/>
          </a:xfrm>
          <a:custGeom>
            <a:avLst/>
            <a:gdLst/>
            <a:ahLst/>
            <a:cxnLst>
              <a:cxn ang="0">
                <a:pos x="20" y="8"/>
              </a:cxn>
              <a:cxn ang="0">
                <a:pos x="13" y="18"/>
              </a:cxn>
              <a:cxn ang="0">
                <a:pos x="5" y="22"/>
              </a:cxn>
              <a:cxn ang="0">
                <a:pos x="1" y="16"/>
              </a:cxn>
              <a:cxn ang="0">
                <a:pos x="3" y="2"/>
              </a:cxn>
              <a:cxn ang="0">
                <a:pos x="12" y="3"/>
              </a:cxn>
              <a:cxn ang="0">
                <a:pos x="20" y="8"/>
              </a:cxn>
            </a:cxnLst>
            <a:rect l="0" t="0" r="r" b="b"/>
            <a:pathLst>
              <a:path w="20" h="23">
                <a:moveTo>
                  <a:pt x="20" y="8"/>
                </a:moveTo>
                <a:cubicBezTo>
                  <a:pt x="20" y="11"/>
                  <a:pt x="15" y="16"/>
                  <a:pt x="13" y="18"/>
                </a:cubicBezTo>
                <a:cubicBezTo>
                  <a:pt x="11" y="20"/>
                  <a:pt x="7" y="23"/>
                  <a:pt x="5" y="22"/>
                </a:cubicBezTo>
                <a:cubicBezTo>
                  <a:pt x="3" y="22"/>
                  <a:pt x="2" y="18"/>
                  <a:pt x="1" y="16"/>
                </a:cubicBezTo>
                <a:cubicBezTo>
                  <a:pt x="0" y="13"/>
                  <a:pt x="0" y="4"/>
                  <a:pt x="3" y="2"/>
                </a:cubicBezTo>
                <a:cubicBezTo>
                  <a:pt x="4" y="0"/>
                  <a:pt x="10" y="2"/>
                  <a:pt x="12" y="3"/>
                </a:cubicBezTo>
                <a:cubicBezTo>
                  <a:pt x="14" y="4"/>
                  <a:pt x="19" y="6"/>
                  <a:pt x="20" y="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1" name="Freeform 21">
            <a:extLst>
              <a:ext uri="{FF2B5EF4-FFF2-40B4-BE49-F238E27FC236}">
                <a16:creationId xmlns:a16="http://schemas.microsoft.com/office/drawing/2014/main" id="{4AD21259-277F-43A1-9E86-509247EC61E4}"/>
              </a:ext>
            </a:extLst>
          </p:cNvPr>
          <p:cNvSpPr>
            <a:spLocks/>
          </p:cNvSpPr>
          <p:nvPr/>
        </p:nvSpPr>
        <p:spPr bwMode="auto">
          <a:xfrm>
            <a:off x="3237578" y="3789744"/>
            <a:ext cx="110904" cy="133653"/>
          </a:xfrm>
          <a:custGeom>
            <a:avLst/>
            <a:gdLst/>
            <a:ahLst/>
            <a:cxnLst>
              <a:cxn ang="0">
                <a:pos x="48" y="28"/>
              </a:cxn>
              <a:cxn ang="0">
                <a:pos x="38" y="46"/>
              </a:cxn>
              <a:cxn ang="0">
                <a:pos x="31" y="57"/>
              </a:cxn>
              <a:cxn ang="0">
                <a:pos x="24" y="56"/>
              </a:cxn>
              <a:cxn ang="0">
                <a:pos x="16" y="48"/>
              </a:cxn>
              <a:cxn ang="0">
                <a:pos x="1" y="39"/>
              </a:cxn>
              <a:cxn ang="0">
                <a:pos x="14" y="22"/>
              </a:cxn>
              <a:cxn ang="0">
                <a:pos x="22" y="9"/>
              </a:cxn>
              <a:cxn ang="0">
                <a:pos x="19" y="4"/>
              </a:cxn>
              <a:cxn ang="0">
                <a:pos x="25" y="0"/>
              </a:cxn>
              <a:cxn ang="0">
                <a:pos x="33" y="11"/>
              </a:cxn>
              <a:cxn ang="0">
                <a:pos x="44" y="22"/>
              </a:cxn>
              <a:cxn ang="0">
                <a:pos x="48" y="28"/>
              </a:cxn>
            </a:cxnLst>
            <a:rect l="0" t="0" r="r" b="b"/>
            <a:pathLst>
              <a:path w="48" h="58">
                <a:moveTo>
                  <a:pt x="48" y="28"/>
                </a:moveTo>
                <a:cubicBezTo>
                  <a:pt x="48" y="33"/>
                  <a:pt x="40" y="42"/>
                  <a:pt x="38" y="46"/>
                </a:cubicBezTo>
                <a:cubicBezTo>
                  <a:pt x="36" y="49"/>
                  <a:pt x="34" y="56"/>
                  <a:pt x="31" y="57"/>
                </a:cubicBezTo>
                <a:cubicBezTo>
                  <a:pt x="29" y="58"/>
                  <a:pt x="25" y="56"/>
                  <a:pt x="24" y="56"/>
                </a:cubicBezTo>
                <a:cubicBezTo>
                  <a:pt x="21" y="54"/>
                  <a:pt x="18" y="49"/>
                  <a:pt x="16" y="48"/>
                </a:cubicBezTo>
                <a:cubicBezTo>
                  <a:pt x="12" y="45"/>
                  <a:pt x="2" y="44"/>
                  <a:pt x="1" y="39"/>
                </a:cubicBezTo>
                <a:cubicBezTo>
                  <a:pt x="0" y="34"/>
                  <a:pt x="11" y="27"/>
                  <a:pt x="14" y="22"/>
                </a:cubicBezTo>
                <a:cubicBezTo>
                  <a:pt x="16" y="19"/>
                  <a:pt x="22" y="13"/>
                  <a:pt x="22" y="9"/>
                </a:cubicBezTo>
                <a:cubicBezTo>
                  <a:pt x="22" y="8"/>
                  <a:pt x="19" y="5"/>
                  <a:pt x="19" y="4"/>
                </a:cubicBezTo>
                <a:cubicBezTo>
                  <a:pt x="20" y="2"/>
                  <a:pt x="23" y="0"/>
                  <a:pt x="25" y="0"/>
                </a:cubicBezTo>
                <a:cubicBezTo>
                  <a:pt x="28" y="1"/>
                  <a:pt x="31" y="8"/>
                  <a:pt x="33" y="11"/>
                </a:cubicBezTo>
                <a:cubicBezTo>
                  <a:pt x="35" y="14"/>
                  <a:pt x="42" y="19"/>
                  <a:pt x="44" y="22"/>
                </a:cubicBezTo>
                <a:cubicBezTo>
                  <a:pt x="45" y="23"/>
                  <a:pt x="48" y="26"/>
                  <a:pt x="48" y="2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2" name="Freeform 22">
            <a:extLst>
              <a:ext uri="{FF2B5EF4-FFF2-40B4-BE49-F238E27FC236}">
                <a16:creationId xmlns:a16="http://schemas.microsoft.com/office/drawing/2014/main" id="{9EB6FE5C-46AD-4B2A-81D2-35D3975A1D5B}"/>
              </a:ext>
            </a:extLst>
          </p:cNvPr>
          <p:cNvSpPr>
            <a:spLocks/>
          </p:cNvSpPr>
          <p:nvPr/>
        </p:nvSpPr>
        <p:spPr bwMode="auto">
          <a:xfrm>
            <a:off x="3180704" y="3189729"/>
            <a:ext cx="1060692" cy="1507146"/>
          </a:xfrm>
          <a:custGeom>
            <a:avLst/>
            <a:gdLst/>
            <a:ahLst/>
            <a:cxnLst>
              <a:cxn ang="0">
                <a:pos x="452" y="406"/>
              </a:cxn>
              <a:cxn ang="0">
                <a:pos x="423" y="401"/>
              </a:cxn>
              <a:cxn ang="0">
                <a:pos x="409" y="436"/>
              </a:cxn>
              <a:cxn ang="0">
                <a:pos x="407" y="486"/>
              </a:cxn>
              <a:cxn ang="0">
                <a:pos x="360" y="504"/>
              </a:cxn>
              <a:cxn ang="0">
                <a:pos x="314" y="522"/>
              </a:cxn>
              <a:cxn ang="0">
                <a:pos x="280" y="544"/>
              </a:cxn>
              <a:cxn ang="0">
                <a:pos x="244" y="582"/>
              </a:cxn>
              <a:cxn ang="0">
                <a:pos x="197" y="599"/>
              </a:cxn>
              <a:cxn ang="0">
                <a:pos x="165" y="640"/>
              </a:cxn>
              <a:cxn ang="0">
                <a:pos x="148" y="619"/>
              </a:cxn>
              <a:cxn ang="0">
                <a:pos x="125" y="578"/>
              </a:cxn>
              <a:cxn ang="0">
                <a:pos x="87" y="549"/>
              </a:cxn>
              <a:cxn ang="0">
                <a:pos x="61" y="569"/>
              </a:cxn>
              <a:cxn ang="0">
                <a:pos x="30" y="563"/>
              </a:cxn>
              <a:cxn ang="0">
                <a:pos x="18" y="539"/>
              </a:cxn>
              <a:cxn ang="0">
                <a:pos x="46" y="542"/>
              </a:cxn>
              <a:cxn ang="0">
                <a:pos x="61" y="530"/>
              </a:cxn>
              <a:cxn ang="0">
                <a:pos x="77" y="515"/>
              </a:cxn>
              <a:cxn ang="0">
                <a:pos x="85" y="496"/>
              </a:cxn>
              <a:cxn ang="0">
                <a:pos x="53" y="479"/>
              </a:cxn>
              <a:cxn ang="0">
                <a:pos x="26" y="479"/>
              </a:cxn>
              <a:cxn ang="0">
                <a:pos x="6" y="479"/>
              </a:cxn>
              <a:cxn ang="0">
                <a:pos x="3" y="406"/>
              </a:cxn>
              <a:cxn ang="0">
                <a:pos x="30" y="386"/>
              </a:cxn>
              <a:cxn ang="0">
                <a:pos x="55" y="391"/>
              </a:cxn>
              <a:cxn ang="0">
                <a:pos x="83" y="342"/>
              </a:cxn>
              <a:cxn ang="0">
                <a:pos x="105" y="285"/>
              </a:cxn>
              <a:cxn ang="0">
                <a:pos x="132" y="248"/>
              </a:cxn>
              <a:cxn ang="0">
                <a:pos x="155" y="203"/>
              </a:cxn>
              <a:cxn ang="0">
                <a:pos x="150" y="150"/>
              </a:cxn>
              <a:cxn ang="0">
                <a:pos x="111" y="117"/>
              </a:cxn>
              <a:cxn ang="0">
                <a:pos x="140" y="85"/>
              </a:cxn>
              <a:cxn ang="0">
                <a:pos x="157" y="108"/>
              </a:cxn>
              <a:cxn ang="0">
                <a:pos x="184" y="144"/>
              </a:cxn>
              <a:cxn ang="0">
                <a:pos x="188" y="181"/>
              </a:cxn>
              <a:cxn ang="0">
                <a:pos x="212" y="168"/>
              </a:cxn>
              <a:cxn ang="0">
                <a:pos x="232" y="128"/>
              </a:cxn>
              <a:cxn ang="0">
                <a:pos x="217" y="71"/>
              </a:cxn>
              <a:cxn ang="0">
                <a:pos x="216" y="33"/>
              </a:cxn>
              <a:cxn ang="0">
                <a:pos x="290" y="20"/>
              </a:cxn>
              <a:cxn ang="0">
                <a:pos x="342" y="13"/>
              </a:cxn>
              <a:cxn ang="0">
                <a:pos x="324" y="43"/>
              </a:cxn>
              <a:cxn ang="0">
                <a:pos x="327" y="113"/>
              </a:cxn>
              <a:cxn ang="0">
                <a:pos x="351" y="123"/>
              </a:cxn>
              <a:cxn ang="0">
                <a:pos x="381" y="134"/>
              </a:cxn>
              <a:cxn ang="0">
                <a:pos x="399" y="133"/>
              </a:cxn>
              <a:cxn ang="0">
                <a:pos x="420" y="130"/>
              </a:cxn>
              <a:cxn ang="0">
                <a:pos x="438" y="149"/>
              </a:cxn>
              <a:cxn ang="0">
                <a:pos x="441" y="167"/>
              </a:cxn>
              <a:cxn ang="0">
                <a:pos x="416" y="168"/>
              </a:cxn>
              <a:cxn ang="0">
                <a:pos x="404" y="179"/>
              </a:cxn>
              <a:cxn ang="0">
                <a:pos x="423" y="196"/>
              </a:cxn>
              <a:cxn ang="0">
                <a:pos x="407" y="226"/>
              </a:cxn>
              <a:cxn ang="0">
                <a:pos x="400" y="255"/>
              </a:cxn>
              <a:cxn ang="0">
                <a:pos x="395" y="285"/>
              </a:cxn>
              <a:cxn ang="0">
                <a:pos x="393" y="311"/>
              </a:cxn>
              <a:cxn ang="0">
                <a:pos x="419" y="332"/>
              </a:cxn>
              <a:cxn ang="0">
                <a:pos x="453" y="361"/>
              </a:cxn>
            </a:cxnLst>
            <a:rect l="0" t="0" r="r" b="b"/>
            <a:pathLst>
              <a:path w="456" h="647">
                <a:moveTo>
                  <a:pt x="453" y="361"/>
                </a:moveTo>
                <a:cubicBezTo>
                  <a:pt x="456" y="367"/>
                  <a:pt x="454" y="382"/>
                  <a:pt x="454" y="389"/>
                </a:cubicBezTo>
                <a:cubicBezTo>
                  <a:pt x="454" y="393"/>
                  <a:pt x="455" y="403"/>
                  <a:pt x="452" y="406"/>
                </a:cubicBezTo>
                <a:cubicBezTo>
                  <a:pt x="450" y="408"/>
                  <a:pt x="444" y="405"/>
                  <a:pt x="441" y="405"/>
                </a:cubicBezTo>
                <a:cubicBezTo>
                  <a:pt x="440" y="406"/>
                  <a:pt x="437" y="407"/>
                  <a:pt x="436" y="407"/>
                </a:cubicBezTo>
                <a:cubicBezTo>
                  <a:pt x="432" y="406"/>
                  <a:pt x="426" y="401"/>
                  <a:pt x="423" y="401"/>
                </a:cubicBezTo>
                <a:cubicBezTo>
                  <a:pt x="420" y="401"/>
                  <a:pt x="414" y="405"/>
                  <a:pt x="412" y="408"/>
                </a:cubicBezTo>
                <a:cubicBezTo>
                  <a:pt x="411" y="410"/>
                  <a:pt x="411" y="415"/>
                  <a:pt x="410" y="417"/>
                </a:cubicBezTo>
                <a:cubicBezTo>
                  <a:pt x="410" y="422"/>
                  <a:pt x="410" y="431"/>
                  <a:pt x="409" y="436"/>
                </a:cubicBezTo>
                <a:cubicBezTo>
                  <a:pt x="409" y="442"/>
                  <a:pt x="406" y="454"/>
                  <a:pt x="408" y="460"/>
                </a:cubicBezTo>
                <a:cubicBezTo>
                  <a:pt x="409" y="465"/>
                  <a:pt x="421" y="473"/>
                  <a:pt x="420" y="479"/>
                </a:cubicBezTo>
                <a:cubicBezTo>
                  <a:pt x="419" y="482"/>
                  <a:pt x="411" y="485"/>
                  <a:pt x="407" y="486"/>
                </a:cubicBezTo>
                <a:cubicBezTo>
                  <a:pt x="403" y="487"/>
                  <a:pt x="393" y="483"/>
                  <a:pt x="389" y="484"/>
                </a:cubicBezTo>
                <a:cubicBezTo>
                  <a:pt x="385" y="485"/>
                  <a:pt x="379" y="489"/>
                  <a:pt x="376" y="491"/>
                </a:cubicBezTo>
                <a:cubicBezTo>
                  <a:pt x="372" y="494"/>
                  <a:pt x="363" y="500"/>
                  <a:pt x="360" y="504"/>
                </a:cubicBezTo>
                <a:cubicBezTo>
                  <a:pt x="357" y="507"/>
                  <a:pt x="350" y="517"/>
                  <a:pt x="350" y="517"/>
                </a:cubicBezTo>
                <a:cubicBezTo>
                  <a:pt x="350" y="517"/>
                  <a:pt x="333" y="529"/>
                  <a:pt x="327" y="529"/>
                </a:cubicBezTo>
                <a:cubicBezTo>
                  <a:pt x="323" y="529"/>
                  <a:pt x="318" y="521"/>
                  <a:pt x="314" y="522"/>
                </a:cubicBezTo>
                <a:cubicBezTo>
                  <a:pt x="310" y="522"/>
                  <a:pt x="305" y="530"/>
                  <a:pt x="302" y="532"/>
                </a:cubicBezTo>
                <a:cubicBezTo>
                  <a:pt x="300" y="533"/>
                  <a:pt x="295" y="536"/>
                  <a:pt x="292" y="537"/>
                </a:cubicBezTo>
                <a:cubicBezTo>
                  <a:pt x="289" y="539"/>
                  <a:pt x="283" y="541"/>
                  <a:pt x="280" y="544"/>
                </a:cubicBezTo>
                <a:cubicBezTo>
                  <a:pt x="277" y="547"/>
                  <a:pt x="274" y="555"/>
                  <a:pt x="271" y="558"/>
                </a:cubicBezTo>
                <a:cubicBezTo>
                  <a:pt x="268" y="563"/>
                  <a:pt x="261" y="571"/>
                  <a:pt x="257" y="574"/>
                </a:cubicBezTo>
                <a:cubicBezTo>
                  <a:pt x="254" y="576"/>
                  <a:pt x="248" y="581"/>
                  <a:pt x="244" y="582"/>
                </a:cubicBezTo>
                <a:cubicBezTo>
                  <a:pt x="239" y="584"/>
                  <a:pt x="228" y="583"/>
                  <a:pt x="222" y="584"/>
                </a:cubicBezTo>
                <a:cubicBezTo>
                  <a:pt x="219" y="585"/>
                  <a:pt x="212" y="586"/>
                  <a:pt x="209" y="588"/>
                </a:cubicBezTo>
                <a:cubicBezTo>
                  <a:pt x="206" y="589"/>
                  <a:pt x="200" y="596"/>
                  <a:pt x="197" y="599"/>
                </a:cubicBezTo>
                <a:cubicBezTo>
                  <a:pt x="194" y="602"/>
                  <a:pt x="186" y="611"/>
                  <a:pt x="186" y="614"/>
                </a:cubicBezTo>
                <a:cubicBezTo>
                  <a:pt x="187" y="617"/>
                  <a:pt x="179" y="627"/>
                  <a:pt x="176" y="630"/>
                </a:cubicBezTo>
                <a:cubicBezTo>
                  <a:pt x="173" y="633"/>
                  <a:pt x="168" y="638"/>
                  <a:pt x="165" y="640"/>
                </a:cubicBezTo>
                <a:cubicBezTo>
                  <a:pt x="161" y="641"/>
                  <a:pt x="153" y="647"/>
                  <a:pt x="150" y="645"/>
                </a:cubicBezTo>
                <a:cubicBezTo>
                  <a:pt x="148" y="643"/>
                  <a:pt x="152" y="639"/>
                  <a:pt x="152" y="637"/>
                </a:cubicBezTo>
                <a:cubicBezTo>
                  <a:pt x="152" y="632"/>
                  <a:pt x="149" y="624"/>
                  <a:pt x="148" y="619"/>
                </a:cubicBezTo>
                <a:cubicBezTo>
                  <a:pt x="146" y="613"/>
                  <a:pt x="143" y="601"/>
                  <a:pt x="142" y="595"/>
                </a:cubicBezTo>
                <a:cubicBezTo>
                  <a:pt x="142" y="592"/>
                  <a:pt x="143" y="584"/>
                  <a:pt x="141" y="582"/>
                </a:cubicBezTo>
                <a:cubicBezTo>
                  <a:pt x="138" y="579"/>
                  <a:pt x="129" y="579"/>
                  <a:pt x="125" y="578"/>
                </a:cubicBezTo>
                <a:cubicBezTo>
                  <a:pt x="121" y="576"/>
                  <a:pt x="114" y="573"/>
                  <a:pt x="111" y="571"/>
                </a:cubicBezTo>
                <a:cubicBezTo>
                  <a:pt x="106" y="568"/>
                  <a:pt x="99" y="561"/>
                  <a:pt x="95" y="557"/>
                </a:cubicBezTo>
                <a:cubicBezTo>
                  <a:pt x="93" y="555"/>
                  <a:pt x="89" y="550"/>
                  <a:pt x="87" y="549"/>
                </a:cubicBezTo>
                <a:cubicBezTo>
                  <a:pt x="85" y="548"/>
                  <a:pt x="83" y="546"/>
                  <a:pt x="82" y="547"/>
                </a:cubicBezTo>
                <a:cubicBezTo>
                  <a:pt x="77" y="547"/>
                  <a:pt x="71" y="555"/>
                  <a:pt x="68" y="558"/>
                </a:cubicBezTo>
                <a:cubicBezTo>
                  <a:pt x="66" y="561"/>
                  <a:pt x="63" y="567"/>
                  <a:pt x="61" y="569"/>
                </a:cubicBezTo>
                <a:cubicBezTo>
                  <a:pt x="58" y="572"/>
                  <a:pt x="51" y="576"/>
                  <a:pt x="48" y="576"/>
                </a:cubicBezTo>
                <a:cubicBezTo>
                  <a:pt x="44" y="577"/>
                  <a:pt x="38" y="576"/>
                  <a:pt x="35" y="575"/>
                </a:cubicBezTo>
                <a:cubicBezTo>
                  <a:pt x="33" y="573"/>
                  <a:pt x="31" y="566"/>
                  <a:pt x="30" y="563"/>
                </a:cubicBezTo>
                <a:cubicBezTo>
                  <a:pt x="29" y="561"/>
                  <a:pt x="28" y="557"/>
                  <a:pt x="27" y="556"/>
                </a:cubicBezTo>
                <a:cubicBezTo>
                  <a:pt x="24" y="554"/>
                  <a:pt x="17" y="552"/>
                  <a:pt x="16" y="549"/>
                </a:cubicBezTo>
                <a:cubicBezTo>
                  <a:pt x="15" y="547"/>
                  <a:pt x="17" y="541"/>
                  <a:pt x="18" y="539"/>
                </a:cubicBezTo>
                <a:cubicBezTo>
                  <a:pt x="18" y="537"/>
                  <a:pt x="19" y="532"/>
                  <a:pt x="21" y="531"/>
                </a:cubicBezTo>
                <a:cubicBezTo>
                  <a:pt x="24" y="529"/>
                  <a:pt x="31" y="530"/>
                  <a:pt x="35" y="531"/>
                </a:cubicBezTo>
                <a:cubicBezTo>
                  <a:pt x="38" y="533"/>
                  <a:pt x="42" y="540"/>
                  <a:pt x="46" y="542"/>
                </a:cubicBezTo>
                <a:cubicBezTo>
                  <a:pt x="49" y="543"/>
                  <a:pt x="56" y="547"/>
                  <a:pt x="58" y="545"/>
                </a:cubicBezTo>
                <a:cubicBezTo>
                  <a:pt x="60" y="544"/>
                  <a:pt x="57" y="538"/>
                  <a:pt x="57" y="536"/>
                </a:cubicBezTo>
                <a:cubicBezTo>
                  <a:pt x="58" y="534"/>
                  <a:pt x="59" y="531"/>
                  <a:pt x="61" y="530"/>
                </a:cubicBezTo>
                <a:cubicBezTo>
                  <a:pt x="62" y="529"/>
                  <a:pt x="65" y="530"/>
                  <a:pt x="66" y="529"/>
                </a:cubicBezTo>
                <a:cubicBezTo>
                  <a:pt x="68" y="528"/>
                  <a:pt x="69" y="525"/>
                  <a:pt x="70" y="524"/>
                </a:cubicBezTo>
                <a:cubicBezTo>
                  <a:pt x="72" y="522"/>
                  <a:pt x="75" y="517"/>
                  <a:pt x="77" y="515"/>
                </a:cubicBezTo>
                <a:cubicBezTo>
                  <a:pt x="79" y="512"/>
                  <a:pt x="85" y="508"/>
                  <a:pt x="87" y="506"/>
                </a:cubicBezTo>
                <a:cubicBezTo>
                  <a:pt x="88" y="505"/>
                  <a:pt x="91" y="502"/>
                  <a:pt x="90" y="500"/>
                </a:cubicBezTo>
                <a:cubicBezTo>
                  <a:pt x="90" y="499"/>
                  <a:pt x="87" y="497"/>
                  <a:pt x="85" y="496"/>
                </a:cubicBezTo>
                <a:cubicBezTo>
                  <a:pt x="83" y="495"/>
                  <a:pt x="77" y="495"/>
                  <a:pt x="75" y="494"/>
                </a:cubicBezTo>
                <a:cubicBezTo>
                  <a:pt x="72" y="493"/>
                  <a:pt x="66" y="491"/>
                  <a:pt x="64" y="489"/>
                </a:cubicBezTo>
                <a:cubicBezTo>
                  <a:pt x="61" y="487"/>
                  <a:pt x="56" y="480"/>
                  <a:pt x="53" y="479"/>
                </a:cubicBezTo>
                <a:cubicBezTo>
                  <a:pt x="50" y="478"/>
                  <a:pt x="45" y="480"/>
                  <a:pt x="43" y="481"/>
                </a:cubicBezTo>
                <a:cubicBezTo>
                  <a:pt x="39" y="482"/>
                  <a:pt x="34" y="488"/>
                  <a:pt x="31" y="487"/>
                </a:cubicBezTo>
                <a:cubicBezTo>
                  <a:pt x="28" y="487"/>
                  <a:pt x="28" y="479"/>
                  <a:pt x="26" y="479"/>
                </a:cubicBezTo>
                <a:cubicBezTo>
                  <a:pt x="24" y="478"/>
                  <a:pt x="21" y="480"/>
                  <a:pt x="20" y="481"/>
                </a:cubicBezTo>
                <a:cubicBezTo>
                  <a:pt x="17" y="482"/>
                  <a:pt x="11" y="487"/>
                  <a:pt x="9" y="486"/>
                </a:cubicBezTo>
                <a:cubicBezTo>
                  <a:pt x="7" y="485"/>
                  <a:pt x="6" y="480"/>
                  <a:pt x="6" y="479"/>
                </a:cubicBezTo>
                <a:cubicBezTo>
                  <a:pt x="5" y="471"/>
                  <a:pt x="7" y="455"/>
                  <a:pt x="6" y="448"/>
                </a:cubicBezTo>
                <a:cubicBezTo>
                  <a:pt x="6" y="443"/>
                  <a:pt x="3" y="433"/>
                  <a:pt x="3" y="428"/>
                </a:cubicBezTo>
                <a:cubicBezTo>
                  <a:pt x="3" y="422"/>
                  <a:pt x="0" y="410"/>
                  <a:pt x="3" y="406"/>
                </a:cubicBezTo>
                <a:cubicBezTo>
                  <a:pt x="4" y="405"/>
                  <a:pt x="7" y="405"/>
                  <a:pt x="9" y="404"/>
                </a:cubicBezTo>
                <a:cubicBezTo>
                  <a:pt x="12" y="402"/>
                  <a:pt x="18" y="395"/>
                  <a:pt x="21" y="392"/>
                </a:cubicBezTo>
                <a:cubicBezTo>
                  <a:pt x="23" y="391"/>
                  <a:pt x="27" y="386"/>
                  <a:pt x="30" y="386"/>
                </a:cubicBezTo>
                <a:cubicBezTo>
                  <a:pt x="32" y="385"/>
                  <a:pt x="36" y="386"/>
                  <a:pt x="38" y="386"/>
                </a:cubicBezTo>
                <a:cubicBezTo>
                  <a:pt x="39" y="387"/>
                  <a:pt x="41" y="391"/>
                  <a:pt x="43" y="391"/>
                </a:cubicBezTo>
                <a:cubicBezTo>
                  <a:pt x="46" y="392"/>
                  <a:pt x="53" y="392"/>
                  <a:pt x="55" y="391"/>
                </a:cubicBezTo>
                <a:cubicBezTo>
                  <a:pt x="57" y="389"/>
                  <a:pt x="59" y="384"/>
                  <a:pt x="60" y="381"/>
                </a:cubicBezTo>
                <a:cubicBezTo>
                  <a:pt x="61" y="377"/>
                  <a:pt x="60" y="369"/>
                  <a:pt x="61" y="365"/>
                </a:cubicBezTo>
                <a:cubicBezTo>
                  <a:pt x="64" y="358"/>
                  <a:pt x="78" y="348"/>
                  <a:pt x="83" y="342"/>
                </a:cubicBezTo>
                <a:cubicBezTo>
                  <a:pt x="90" y="333"/>
                  <a:pt x="107" y="316"/>
                  <a:pt x="112" y="306"/>
                </a:cubicBezTo>
                <a:cubicBezTo>
                  <a:pt x="113" y="303"/>
                  <a:pt x="115" y="296"/>
                  <a:pt x="114" y="293"/>
                </a:cubicBezTo>
                <a:cubicBezTo>
                  <a:pt x="113" y="290"/>
                  <a:pt x="105" y="288"/>
                  <a:pt x="105" y="285"/>
                </a:cubicBezTo>
                <a:cubicBezTo>
                  <a:pt x="104" y="282"/>
                  <a:pt x="106" y="278"/>
                  <a:pt x="108" y="275"/>
                </a:cubicBezTo>
                <a:cubicBezTo>
                  <a:pt x="111" y="270"/>
                  <a:pt x="119" y="262"/>
                  <a:pt x="123" y="258"/>
                </a:cubicBezTo>
                <a:cubicBezTo>
                  <a:pt x="125" y="256"/>
                  <a:pt x="130" y="251"/>
                  <a:pt x="132" y="248"/>
                </a:cubicBezTo>
                <a:cubicBezTo>
                  <a:pt x="134" y="244"/>
                  <a:pt x="136" y="233"/>
                  <a:pt x="137" y="228"/>
                </a:cubicBezTo>
                <a:cubicBezTo>
                  <a:pt x="138" y="225"/>
                  <a:pt x="138" y="217"/>
                  <a:pt x="140" y="213"/>
                </a:cubicBezTo>
                <a:cubicBezTo>
                  <a:pt x="143" y="210"/>
                  <a:pt x="153" y="207"/>
                  <a:pt x="155" y="203"/>
                </a:cubicBezTo>
                <a:cubicBezTo>
                  <a:pt x="157" y="198"/>
                  <a:pt x="156" y="187"/>
                  <a:pt x="155" y="181"/>
                </a:cubicBezTo>
                <a:cubicBezTo>
                  <a:pt x="155" y="178"/>
                  <a:pt x="150" y="172"/>
                  <a:pt x="150" y="169"/>
                </a:cubicBezTo>
                <a:cubicBezTo>
                  <a:pt x="149" y="164"/>
                  <a:pt x="152" y="154"/>
                  <a:pt x="150" y="150"/>
                </a:cubicBezTo>
                <a:cubicBezTo>
                  <a:pt x="149" y="149"/>
                  <a:pt x="144" y="148"/>
                  <a:pt x="142" y="147"/>
                </a:cubicBezTo>
                <a:cubicBezTo>
                  <a:pt x="138" y="145"/>
                  <a:pt x="131" y="139"/>
                  <a:pt x="128" y="135"/>
                </a:cubicBezTo>
                <a:cubicBezTo>
                  <a:pt x="124" y="131"/>
                  <a:pt x="115" y="122"/>
                  <a:pt x="111" y="117"/>
                </a:cubicBezTo>
                <a:cubicBezTo>
                  <a:pt x="106" y="111"/>
                  <a:pt x="93" y="91"/>
                  <a:pt x="93" y="91"/>
                </a:cubicBezTo>
                <a:cubicBezTo>
                  <a:pt x="119" y="68"/>
                  <a:pt x="119" y="68"/>
                  <a:pt x="119" y="68"/>
                </a:cubicBezTo>
                <a:cubicBezTo>
                  <a:pt x="119" y="68"/>
                  <a:pt x="135" y="81"/>
                  <a:pt x="140" y="85"/>
                </a:cubicBezTo>
                <a:cubicBezTo>
                  <a:pt x="141" y="85"/>
                  <a:pt x="141" y="86"/>
                  <a:pt x="141" y="86"/>
                </a:cubicBezTo>
                <a:cubicBezTo>
                  <a:pt x="144" y="88"/>
                  <a:pt x="150" y="89"/>
                  <a:pt x="152" y="91"/>
                </a:cubicBezTo>
                <a:cubicBezTo>
                  <a:pt x="155" y="95"/>
                  <a:pt x="155" y="104"/>
                  <a:pt x="157" y="108"/>
                </a:cubicBezTo>
                <a:cubicBezTo>
                  <a:pt x="158" y="112"/>
                  <a:pt x="160" y="120"/>
                  <a:pt x="162" y="123"/>
                </a:cubicBezTo>
                <a:cubicBezTo>
                  <a:pt x="165" y="127"/>
                  <a:pt x="173" y="132"/>
                  <a:pt x="176" y="135"/>
                </a:cubicBezTo>
                <a:cubicBezTo>
                  <a:pt x="179" y="137"/>
                  <a:pt x="182" y="142"/>
                  <a:pt x="184" y="144"/>
                </a:cubicBezTo>
                <a:cubicBezTo>
                  <a:pt x="186" y="145"/>
                  <a:pt x="192" y="147"/>
                  <a:pt x="193" y="150"/>
                </a:cubicBezTo>
                <a:cubicBezTo>
                  <a:pt x="195" y="154"/>
                  <a:pt x="194" y="163"/>
                  <a:pt x="194" y="167"/>
                </a:cubicBezTo>
                <a:cubicBezTo>
                  <a:pt x="193" y="171"/>
                  <a:pt x="187" y="178"/>
                  <a:pt x="188" y="181"/>
                </a:cubicBezTo>
                <a:cubicBezTo>
                  <a:pt x="189" y="183"/>
                  <a:pt x="193" y="186"/>
                  <a:pt x="195" y="186"/>
                </a:cubicBezTo>
                <a:cubicBezTo>
                  <a:pt x="197" y="185"/>
                  <a:pt x="199" y="180"/>
                  <a:pt x="201" y="178"/>
                </a:cubicBezTo>
                <a:cubicBezTo>
                  <a:pt x="204" y="176"/>
                  <a:pt x="210" y="171"/>
                  <a:pt x="212" y="168"/>
                </a:cubicBezTo>
                <a:cubicBezTo>
                  <a:pt x="214" y="166"/>
                  <a:pt x="216" y="160"/>
                  <a:pt x="217" y="157"/>
                </a:cubicBezTo>
                <a:cubicBezTo>
                  <a:pt x="219" y="152"/>
                  <a:pt x="217" y="142"/>
                  <a:pt x="219" y="138"/>
                </a:cubicBezTo>
                <a:cubicBezTo>
                  <a:pt x="221" y="134"/>
                  <a:pt x="229" y="131"/>
                  <a:pt x="232" y="128"/>
                </a:cubicBezTo>
                <a:cubicBezTo>
                  <a:pt x="235" y="126"/>
                  <a:pt x="242" y="122"/>
                  <a:pt x="243" y="119"/>
                </a:cubicBezTo>
                <a:cubicBezTo>
                  <a:pt x="244" y="113"/>
                  <a:pt x="235" y="103"/>
                  <a:pt x="233" y="98"/>
                </a:cubicBezTo>
                <a:cubicBezTo>
                  <a:pt x="229" y="91"/>
                  <a:pt x="222" y="78"/>
                  <a:pt x="217" y="71"/>
                </a:cubicBezTo>
                <a:cubicBezTo>
                  <a:pt x="216" y="70"/>
                  <a:pt x="213" y="67"/>
                  <a:pt x="213" y="65"/>
                </a:cubicBezTo>
                <a:cubicBezTo>
                  <a:pt x="211" y="61"/>
                  <a:pt x="212" y="51"/>
                  <a:pt x="213" y="46"/>
                </a:cubicBezTo>
                <a:cubicBezTo>
                  <a:pt x="213" y="43"/>
                  <a:pt x="216" y="33"/>
                  <a:pt x="216" y="33"/>
                </a:cubicBezTo>
                <a:cubicBezTo>
                  <a:pt x="216" y="33"/>
                  <a:pt x="234" y="27"/>
                  <a:pt x="240" y="26"/>
                </a:cubicBezTo>
                <a:cubicBezTo>
                  <a:pt x="244" y="25"/>
                  <a:pt x="252" y="26"/>
                  <a:pt x="256" y="25"/>
                </a:cubicBezTo>
                <a:cubicBezTo>
                  <a:pt x="264" y="24"/>
                  <a:pt x="281" y="22"/>
                  <a:pt x="290" y="20"/>
                </a:cubicBezTo>
                <a:cubicBezTo>
                  <a:pt x="298" y="17"/>
                  <a:pt x="314" y="9"/>
                  <a:pt x="321" y="5"/>
                </a:cubicBezTo>
                <a:cubicBezTo>
                  <a:pt x="323" y="4"/>
                  <a:pt x="327" y="0"/>
                  <a:pt x="329" y="0"/>
                </a:cubicBezTo>
                <a:cubicBezTo>
                  <a:pt x="334" y="0"/>
                  <a:pt x="340" y="9"/>
                  <a:pt x="342" y="13"/>
                </a:cubicBezTo>
                <a:cubicBezTo>
                  <a:pt x="343" y="16"/>
                  <a:pt x="345" y="23"/>
                  <a:pt x="344" y="26"/>
                </a:cubicBezTo>
                <a:cubicBezTo>
                  <a:pt x="343" y="30"/>
                  <a:pt x="333" y="32"/>
                  <a:pt x="330" y="35"/>
                </a:cubicBezTo>
                <a:cubicBezTo>
                  <a:pt x="328" y="37"/>
                  <a:pt x="324" y="41"/>
                  <a:pt x="324" y="43"/>
                </a:cubicBezTo>
                <a:cubicBezTo>
                  <a:pt x="323" y="48"/>
                  <a:pt x="328" y="58"/>
                  <a:pt x="329" y="64"/>
                </a:cubicBezTo>
                <a:cubicBezTo>
                  <a:pt x="330" y="69"/>
                  <a:pt x="331" y="79"/>
                  <a:pt x="331" y="84"/>
                </a:cubicBezTo>
                <a:cubicBezTo>
                  <a:pt x="330" y="91"/>
                  <a:pt x="322" y="107"/>
                  <a:pt x="327" y="113"/>
                </a:cubicBezTo>
                <a:cubicBezTo>
                  <a:pt x="329" y="115"/>
                  <a:pt x="341" y="117"/>
                  <a:pt x="342" y="114"/>
                </a:cubicBezTo>
                <a:cubicBezTo>
                  <a:pt x="342" y="114"/>
                  <a:pt x="345" y="119"/>
                  <a:pt x="346" y="120"/>
                </a:cubicBezTo>
                <a:cubicBezTo>
                  <a:pt x="348" y="122"/>
                  <a:pt x="350" y="123"/>
                  <a:pt x="351" y="123"/>
                </a:cubicBezTo>
                <a:cubicBezTo>
                  <a:pt x="353" y="124"/>
                  <a:pt x="355" y="122"/>
                  <a:pt x="357" y="122"/>
                </a:cubicBezTo>
                <a:cubicBezTo>
                  <a:pt x="362" y="123"/>
                  <a:pt x="366" y="130"/>
                  <a:pt x="371" y="132"/>
                </a:cubicBezTo>
                <a:cubicBezTo>
                  <a:pt x="374" y="133"/>
                  <a:pt x="378" y="135"/>
                  <a:pt x="381" y="134"/>
                </a:cubicBezTo>
                <a:cubicBezTo>
                  <a:pt x="382" y="134"/>
                  <a:pt x="383" y="132"/>
                  <a:pt x="384" y="132"/>
                </a:cubicBezTo>
                <a:cubicBezTo>
                  <a:pt x="387" y="131"/>
                  <a:pt x="390" y="130"/>
                  <a:pt x="393" y="130"/>
                </a:cubicBezTo>
                <a:cubicBezTo>
                  <a:pt x="395" y="130"/>
                  <a:pt x="397" y="132"/>
                  <a:pt x="399" y="133"/>
                </a:cubicBezTo>
                <a:cubicBezTo>
                  <a:pt x="401" y="134"/>
                  <a:pt x="405" y="138"/>
                  <a:pt x="407" y="137"/>
                </a:cubicBezTo>
                <a:cubicBezTo>
                  <a:pt x="409" y="136"/>
                  <a:pt x="409" y="133"/>
                  <a:pt x="410" y="132"/>
                </a:cubicBezTo>
                <a:cubicBezTo>
                  <a:pt x="413" y="130"/>
                  <a:pt x="417" y="130"/>
                  <a:pt x="420" y="130"/>
                </a:cubicBezTo>
                <a:cubicBezTo>
                  <a:pt x="423" y="130"/>
                  <a:pt x="427" y="131"/>
                  <a:pt x="430" y="133"/>
                </a:cubicBezTo>
                <a:cubicBezTo>
                  <a:pt x="433" y="135"/>
                  <a:pt x="436" y="138"/>
                  <a:pt x="438" y="141"/>
                </a:cubicBezTo>
                <a:cubicBezTo>
                  <a:pt x="439" y="143"/>
                  <a:pt x="437" y="147"/>
                  <a:pt x="438" y="149"/>
                </a:cubicBezTo>
                <a:cubicBezTo>
                  <a:pt x="438" y="152"/>
                  <a:pt x="437" y="156"/>
                  <a:pt x="439" y="158"/>
                </a:cubicBezTo>
                <a:cubicBezTo>
                  <a:pt x="439" y="160"/>
                  <a:pt x="443" y="161"/>
                  <a:pt x="443" y="163"/>
                </a:cubicBezTo>
                <a:cubicBezTo>
                  <a:pt x="444" y="164"/>
                  <a:pt x="442" y="166"/>
                  <a:pt x="441" y="167"/>
                </a:cubicBezTo>
                <a:cubicBezTo>
                  <a:pt x="438" y="171"/>
                  <a:pt x="433" y="179"/>
                  <a:pt x="428" y="180"/>
                </a:cubicBezTo>
                <a:cubicBezTo>
                  <a:pt x="426" y="180"/>
                  <a:pt x="426" y="176"/>
                  <a:pt x="425" y="174"/>
                </a:cubicBezTo>
                <a:cubicBezTo>
                  <a:pt x="423" y="172"/>
                  <a:pt x="418" y="170"/>
                  <a:pt x="416" y="168"/>
                </a:cubicBezTo>
                <a:cubicBezTo>
                  <a:pt x="415" y="166"/>
                  <a:pt x="415" y="162"/>
                  <a:pt x="414" y="162"/>
                </a:cubicBezTo>
                <a:cubicBezTo>
                  <a:pt x="411" y="162"/>
                  <a:pt x="408" y="169"/>
                  <a:pt x="407" y="171"/>
                </a:cubicBezTo>
                <a:cubicBezTo>
                  <a:pt x="406" y="173"/>
                  <a:pt x="404" y="177"/>
                  <a:pt x="404" y="179"/>
                </a:cubicBezTo>
                <a:cubicBezTo>
                  <a:pt x="403" y="182"/>
                  <a:pt x="410" y="187"/>
                  <a:pt x="412" y="189"/>
                </a:cubicBezTo>
                <a:cubicBezTo>
                  <a:pt x="414" y="191"/>
                  <a:pt x="418" y="193"/>
                  <a:pt x="420" y="194"/>
                </a:cubicBezTo>
                <a:cubicBezTo>
                  <a:pt x="421" y="195"/>
                  <a:pt x="423" y="195"/>
                  <a:pt x="423" y="196"/>
                </a:cubicBezTo>
                <a:cubicBezTo>
                  <a:pt x="423" y="199"/>
                  <a:pt x="418" y="202"/>
                  <a:pt x="416" y="205"/>
                </a:cubicBezTo>
                <a:cubicBezTo>
                  <a:pt x="414" y="208"/>
                  <a:pt x="412" y="213"/>
                  <a:pt x="410" y="216"/>
                </a:cubicBezTo>
                <a:cubicBezTo>
                  <a:pt x="409" y="219"/>
                  <a:pt x="409" y="223"/>
                  <a:pt x="407" y="226"/>
                </a:cubicBezTo>
                <a:cubicBezTo>
                  <a:pt x="406" y="229"/>
                  <a:pt x="403" y="233"/>
                  <a:pt x="402" y="236"/>
                </a:cubicBezTo>
                <a:cubicBezTo>
                  <a:pt x="401" y="239"/>
                  <a:pt x="401" y="243"/>
                  <a:pt x="401" y="246"/>
                </a:cubicBezTo>
                <a:cubicBezTo>
                  <a:pt x="400" y="249"/>
                  <a:pt x="401" y="253"/>
                  <a:pt x="400" y="255"/>
                </a:cubicBezTo>
                <a:cubicBezTo>
                  <a:pt x="398" y="258"/>
                  <a:pt x="392" y="259"/>
                  <a:pt x="390" y="262"/>
                </a:cubicBezTo>
                <a:cubicBezTo>
                  <a:pt x="389" y="264"/>
                  <a:pt x="389" y="268"/>
                  <a:pt x="389" y="271"/>
                </a:cubicBezTo>
                <a:cubicBezTo>
                  <a:pt x="390" y="275"/>
                  <a:pt x="393" y="281"/>
                  <a:pt x="395" y="285"/>
                </a:cubicBezTo>
                <a:cubicBezTo>
                  <a:pt x="397" y="288"/>
                  <a:pt x="401" y="291"/>
                  <a:pt x="402" y="294"/>
                </a:cubicBezTo>
                <a:cubicBezTo>
                  <a:pt x="402" y="296"/>
                  <a:pt x="401" y="299"/>
                  <a:pt x="400" y="302"/>
                </a:cubicBezTo>
                <a:cubicBezTo>
                  <a:pt x="398" y="305"/>
                  <a:pt x="394" y="308"/>
                  <a:pt x="393" y="311"/>
                </a:cubicBezTo>
                <a:cubicBezTo>
                  <a:pt x="392" y="314"/>
                  <a:pt x="391" y="319"/>
                  <a:pt x="393" y="321"/>
                </a:cubicBezTo>
                <a:cubicBezTo>
                  <a:pt x="394" y="324"/>
                  <a:pt x="399" y="324"/>
                  <a:pt x="402" y="326"/>
                </a:cubicBezTo>
                <a:cubicBezTo>
                  <a:pt x="406" y="328"/>
                  <a:pt x="415" y="330"/>
                  <a:pt x="419" y="332"/>
                </a:cubicBezTo>
                <a:cubicBezTo>
                  <a:pt x="422" y="334"/>
                  <a:pt x="427" y="337"/>
                  <a:pt x="429" y="339"/>
                </a:cubicBezTo>
                <a:cubicBezTo>
                  <a:pt x="433" y="342"/>
                  <a:pt x="440" y="348"/>
                  <a:pt x="444" y="352"/>
                </a:cubicBezTo>
                <a:cubicBezTo>
                  <a:pt x="446" y="354"/>
                  <a:pt x="452" y="358"/>
                  <a:pt x="453" y="36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3" name="Freeform 23">
            <a:extLst>
              <a:ext uri="{FF2B5EF4-FFF2-40B4-BE49-F238E27FC236}">
                <a16:creationId xmlns:a16="http://schemas.microsoft.com/office/drawing/2014/main" id="{3499CA15-F0BE-4511-944E-368F93CB60C6}"/>
              </a:ext>
            </a:extLst>
          </p:cNvPr>
          <p:cNvSpPr>
            <a:spLocks/>
          </p:cNvSpPr>
          <p:nvPr/>
        </p:nvSpPr>
        <p:spPr bwMode="auto">
          <a:xfrm>
            <a:off x="4599700" y="1588742"/>
            <a:ext cx="176308" cy="199057"/>
          </a:xfrm>
          <a:custGeom>
            <a:avLst/>
            <a:gdLst/>
            <a:ahLst/>
            <a:cxnLst>
              <a:cxn ang="0">
                <a:pos x="76" y="26"/>
              </a:cxn>
              <a:cxn ang="0">
                <a:pos x="76" y="29"/>
              </a:cxn>
              <a:cxn ang="0">
                <a:pos x="69" y="34"/>
              </a:cxn>
              <a:cxn ang="0">
                <a:pos x="62" y="34"/>
              </a:cxn>
              <a:cxn ang="0">
                <a:pos x="60" y="38"/>
              </a:cxn>
              <a:cxn ang="0">
                <a:pos x="57" y="46"/>
              </a:cxn>
              <a:cxn ang="0">
                <a:pos x="51" y="52"/>
              </a:cxn>
              <a:cxn ang="0">
                <a:pos x="42" y="59"/>
              </a:cxn>
              <a:cxn ang="0">
                <a:pos x="44" y="76"/>
              </a:cxn>
              <a:cxn ang="0">
                <a:pos x="38" y="82"/>
              </a:cxn>
              <a:cxn ang="0">
                <a:pos x="27" y="84"/>
              </a:cxn>
              <a:cxn ang="0">
                <a:pos x="20" y="76"/>
              </a:cxn>
              <a:cxn ang="0">
                <a:pos x="12" y="77"/>
              </a:cxn>
              <a:cxn ang="0">
                <a:pos x="10" y="62"/>
              </a:cxn>
              <a:cxn ang="0">
                <a:pos x="0" y="57"/>
              </a:cxn>
              <a:cxn ang="0">
                <a:pos x="10" y="47"/>
              </a:cxn>
              <a:cxn ang="0">
                <a:pos x="13" y="32"/>
              </a:cxn>
              <a:cxn ang="0">
                <a:pos x="25" y="19"/>
              </a:cxn>
              <a:cxn ang="0">
                <a:pos x="34" y="15"/>
              </a:cxn>
              <a:cxn ang="0">
                <a:pos x="45" y="14"/>
              </a:cxn>
              <a:cxn ang="0">
                <a:pos x="54" y="10"/>
              </a:cxn>
              <a:cxn ang="0">
                <a:pos x="62" y="6"/>
              </a:cxn>
              <a:cxn ang="0">
                <a:pos x="70" y="0"/>
              </a:cxn>
              <a:cxn ang="0">
                <a:pos x="75" y="1"/>
              </a:cxn>
              <a:cxn ang="0">
                <a:pos x="74" y="6"/>
              </a:cxn>
              <a:cxn ang="0">
                <a:pos x="68" y="12"/>
              </a:cxn>
              <a:cxn ang="0">
                <a:pos x="69" y="20"/>
              </a:cxn>
              <a:cxn ang="0">
                <a:pos x="74" y="23"/>
              </a:cxn>
              <a:cxn ang="0">
                <a:pos x="76" y="26"/>
              </a:cxn>
            </a:cxnLst>
            <a:rect l="0" t="0" r="r" b="b"/>
            <a:pathLst>
              <a:path w="76" h="85">
                <a:moveTo>
                  <a:pt x="76" y="26"/>
                </a:moveTo>
                <a:cubicBezTo>
                  <a:pt x="76" y="26"/>
                  <a:pt x="76" y="28"/>
                  <a:pt x="76" y="29"/>
                </a:cubicBezTo>
                <a:cubicBezTo>
                  <a:pt x="75" y="31"/>
                  <a:pt x="71" y="34"/>
                  <a:pt x="69" y="34"/>
                </a:cubicBezTo>
                <a:cubicBezTo>
                  <a:pt x="68" y="35"/>
                  <a:pt x="64" y="33"/>
                  <a:pt x="62" y="34"/>
                </a:cubicBezTo>
                <a:cubicBezTo>
                  <a:pt x="61" y="34"/>
                  <a:pt x="60" y="37"/>
                  <a:pt x="60" y="38"/>
                </a:cubicBezTo>
                <a:cubicBezTo>
                  <a:pt x="59" y="40"/>
                  <a:pt x="58" y="44"/>
                  <a:pt x="57" y="46"/>
                </a:cubicBezTo>
                <a:cubicBezTo>
                  <a:pt x="56" y="47"/>
                  <a:pt x="51" y="52"/>
                  <a:pt x="51" y="52"/>
                </a:cubicBezTo>
                <a:cubicBezTo>
                  <a:pt x="51" y="52"/>
                  <a:pt x="43" y="56"/>
                  <a:pt x="42" y="59"/>
                </a:cubicBezTo>
                <a:cubicBezTo>
                  <a:pt x="40" y="63"/>
                  <a:pt x="46" y="72"/>
                  <a:pt x="44" y="76"/>
                </a:cubicBezTo>
                <a:cubicBezTo>
                  <a:pt x="44" y="78"/>
                  <a:pt x="40" y="81"/>
                  <a:pt x="38" y="82"/>
                </a:cubicBezTo>
                <a:cubicBezTo>
                  <a:pt x="36" y="83"/>
                  <a:pt x="30" y="85"/>
                  <a:pt x="27" y="84"/>
                </a:cubicBezTo>
                <a:cubicBezTo>
                  <a:pt x="24" y="83"/>
                  <a:pt x="23" y="77"/>
                  <a:pt x="20" y="76"/>
                </a:cubicBezTo>
                <a:cubicBezTo>
                  <a:pt x="18" y="75"/>
                  <a:pt x="14" y="78"/>
                  <a:pt x="12" y="77"/>
                </a:cubicBezTo>
                <a:cubicBezTo>
                  <a:pt x="9" y="74"/>
                  <a:pt x="13" y="65"/>
                  <a:pt x="10" y="62"/>
                </a:cubicBezTo>
                <a:cubicBezTo>
                  <a:pt x="9" y="59"/>
                  <a:pt x="0" y="57"/>
                  <a:pt x="0" y="57"/>
                </a:cubicBezTo>
                <a:cubicBezTo>
                  <a:pt x="0" y="57"/>
                  <a:pt x="9" y="50"/>
                  <a:pt x="10" y="47"/>
                </a:cubicBezTo>
                <a:cubicBezTo>
                  <a:pt x="12" y="43"/>
                  <a:pt x="11" y="36"/>
                  <a:pt x="13" y="32"/>
                </a:cubicBezTo>
                <a:cubicBezTo>
                  <a:pt x="15" y="28"/>
                  <a:pt x="21" y="22"/>
                  <a:pt x="25" y="19"/>
                </a:cubicBezTo>
                <a:cubicBezTo>
                  <a:pt x="27" y="18"/>
                  <a:pt x="31" y="16"/>
                  <a:pt x="34" y="15"/>
                </a:cubicBezTo>
                <a:cubicBezTo>
                  <a:pt x="36" y="14"/>
                  <a:pt x="42" y="15"/>
                  <a:pt x="45" y="14"/>
                </a:cubicBezTo>
                <a:cubicBezTo>
                  <a:pt x="47" y="13"/>
                  <a:pt x="52" y="11"/>
                  <a:pt x="54" y="10"/>
                </a:cubicBezTo>
                <a:cubicBezTo>
                  <a:pt x="56" y="9"/>
                  <a:pt x="60" y="7"/>
                  <a:pt x="62" y="6"/>
                </a:cubicBezTo>
                <a:cubicBezTo>
                  <a:pt x="64" y="5"/>
                  <a:pt x="68" y="1"/>
                  <a:pt x="70" y="0"/>
                </a:cubicBezTo>
                <a:cubicBezTo>
                  <a:pt x="71" y="0"/>
                  <a:pt x="74" y="0"/>
                  <a:pt x="75" y="1"/>
                </a:cubicBezTo>
                <a:cubicBezTo>
                  <a:pt x="76" y="2"/>
                  <a:pt x="75" y="5"/>
                  <a:pt x="74" y="6"/>
                </a:cubicBezTo>
                <a:cubicBezTo>
                  <a:pt x="73" y="8"/>
                  <a:pt x="69" y="10"/>
                  <a:pt x="68" y="12"/>
                </a:cubicBezTo>
                <a:cubicBezTo>
                  <a:pt x="67" y="14"/>
                  <a:pt x="67" y="19"/>
                  <a:pt x="69" y="20"/>
                </a:cubicBezTo>
                <a:cubicBezTo>
                  <a:pt x="70" y="22"/>
                  <a:pt x="73" y="22"/>
                  <a:pt x="74" y="23"/>
                </a:cubicBezTo>
                <a:cubicBezTo>
                  <a:pt x="75" y="23"/>
                  <a:pt x="76" y="25"/>
                  <a:pt x="76" y="2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4" name="Freeform 24">
            <a:extLst>
              <a:ext uri="{FF2B5EF4-FFF2-40B4-BE49-F238E27FC236}">
                <a16:creationId xmlns:a16="http://schemas.microsoft.com/office/drawing/2014/main" id="{B0B38F33-79A9-4D3A-B704-27085FD14E41}"/>
              </a:ext>
            </a:extLst>
          </p:cNvPr>
          <p:cNvSpPr>
            <a:spLocks/>
          </p:cNvSpPr>
          <p:nvPr/>
        </p:nvSpPr>
        <p:spPr bwMode="auto">
          <a:xfrm>
            <a:off x="2031859" y="4856121"/>
            <a:ext cx="150716" cy="122279"/>
          </a:xfrm>
          <a:custGeom>
            <a:avLst/>
            <a:gdLst/>
            <a:ahLst/>
            <a:cxnLst>
              <a:cxn ang="0">
                <a:pos x="65" y="28"/>
              </a:cxn>
              <a:cxn ang="0">
                <a:pos x="52" y="53"/>
              </a:cxn>
              <a:cxn ang="0">
                <a:pos x="32" y="41"/>
              </a:cxn>
              <a:cxn ang="0">
                <a:pos x="22" y="37"/>
              </a:cxn>
              <a:cxn ang="0">
                <a:pos x="23" y="26"/>
              </a:cxn>
              <a:cxn ang="0">
                <a:pos x="10" y="20"/>
              </a:cxn>
              <a:cxn ang="0">
                <a:pos x="1" y="16"/>
              </a:cxn>
              <a:cxn ang="0">
                <a:pos x="5" y="2"/>
              </a:cxn>
              <a:cxn ang="0">
                <a:pos x="22" y="7"/>
              </a:cxn>
              <a:cxn ang="0">
                <a:pos x="40" y="17"/>
              </a:cxn>
              <a:cxn ang="0">
                <a:pos x="65" y="28"/>
              </a:cxn>
            </a:cxnLst>
            <a:rect l="0" t="0" r="r" b="b"/>
            <a:pathLst>
              <a:path w="65" h="53">
                <a:moveTo>
                  <a:pt x="65" y="28"/>
                </a:moveTo>
                <a:cubicBezTo>
                  <a:pt x="52" y="53"/>
                  <a:pt x="52" y="53"/>
                  <a:pt x="52" y="53"/>
                </a:cubicBezTo>
                <a:cubicBezTo>
                  <a:pt x="52" y="53"/>
                  <a:pt x="37" y="43"/>
                  <a:pt x="32" y="41"/>
                </a:cubicBezTo>
                <a:cubicBezTo>
                  <a:pt x="29" y="40"/>
                  <a:pt x="24" y="39"/>
                  <a:pt x="22" y="37"/>
                </a:cubicBezTo>
                <a:cubicBezTo>
                  <a:pt x="21" y="35"/>
                  <a:pt x="25" y="29"/>
                  <a:pt x="23" y="26"/>
                </a:cubicBezTo>
                <a:cubicBezTo>
                  <a:pt x="22" y="23"/>
                  <a:pt x="13" y="21"/>
                  <a:pt x="10" y="20"/>
                </a:cubicBezTo>
                <a:cubicBezTo>
                  <a:pt x="8" y="19"/>
                  <a:pt x="2" y="18"/>
                  <a:pt x="1" y="16"/>
                </a:cubicBezTo>
                <a:cubicBezTo>
                  <a:pt x="0" y="13"/>
                  <a:pt x="2" y="4"/>
                  <a:pt x="5" y="2"/>
                </a:cubicBezTo>
                <a:cubicBezTo>
                  <a:pt x="9" y="0"/>
                  <a:pt x="18" y="5"/>
                  <a:pt x="22" y="7"/>
                </a:cubicBezTo>
                <a:cubicBezTo>
                  <a:pt x="27" y="9"/>
                  <a:pt x="35" y="15"/>
                  <a:pt x="40" y="17"/>
                </a:cubicBezTo>
                <a:cubicBezTo>
                  <a:pt x="46" y="20"/>
                  <a:pt x="65" y="28"/>
                  <a:pt x="65" y="2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5" name="Freeform 25">
            <a:extLst>
              <a:ext uri="{FF2B5EF4-FFF2-40B4-BE49-F238E27FC236}">
                <a16:creationId xmlns:a16="http://schemas.microsoft.com/office/drawing/2014/main" id="{6F695E3D-D381-44E1-808D-23FF371CEB54}"/>
              </a:ext>
            </a:extLst>
          </p:cNvPr>
          <p:cNvSpPr>
            <a:spLocks/>
          </p:cNvSpPr>
          <p:nvPr/>
        </p:nvSpPr>
        <p:spPr bwMode="auto">
          <a:xfrm>
            <a:off x="1676400" y="5003992"/>
            <a:ext cx="594329" cy="472050"/>
          </a:xfrm>
          <a:custGeom>
            <a:avLst/>
            <a:gdLst/>
            <a:ahLst/>
            <a:cxnLst>
              <a:cxn ang="0">
                <a:pos x="255" y="91"/>
              </a:cxn>
              <a:cxn ang="0">
                <a:pos x="244" y="106"/>
              </a:cxn>
              <a:cxn ang="0">
                <a:pos x="221" y="116"/>
              </a:cxn>
              <a:cxn ang="0">
                <a:pos x="199" y="124"/>
              </a:cxn>
              <a:cxn ang="0">
                <a:pos x="181" y="144"/>
              </a:cxn>
              <a:cxn ang="0">
                <a:pos x="162" y="166"/>
              </a:cxn>
              <a:cxn ang="0">
                <a:pos x="143" y="177"/>
              </a:cxn>
              <a:cxn ang="0">
                <a:pos x="126" y="189"/>
              </a:cxn>
              <a:cxn ang="0">
                <a:pos x="106" y="191"/>
              </a:cxn>
              <a:cxn ang="0">
                <a:pos x="76" y="187"/>
              </a:cxn>
              <a:cxn ang="0">
                <a:pos x="61" y="185"/>
              </a:cxn>
              <a:cxn ang="0">
                <a:pos x="49" y="201"/>
              </a:cxn>
              <a:cxn ang="0">
                <a:pos x="19" y="195"/>
              </a:cxn>
              <a:cxn ang="0">
                <a:pos x="6" y="187"/>
              </a:cxn>
              <a:cxn ang="0">
                <a:pos x="15" y="164"/>
              </a:cxn>
              <a:cxn ang="0">
                <a:pos x="14" y="146"/>
              </a:cxn>
              <a:cxn ang="0">
                <a:pos x="0" y="141"/>
              </a:cxn>
              <a:cxn ang="0">
                <a:pos x="10" y="122"/>
              </a:cxn>
              <a:cxn ang="0">
                <a:pos x="23" y="115"/>
              </a:cxn>
              <a:cxn ang="0">
                <a:pos x="33" y="102"/>
              </a:cxn>
              <a:cxn ang="0">
                <a:pos x="45" y="101"/>
              </a:cxn>
              <a:cxn ang="0">
                <a:pos x="63" y="101"/>
              </a:cxn>
              <a:cxn ang="0">
                <a:pos x="77" y="92"/>
              </a:cxn>
              <a:cxn ang="0">
                <a:pos x="103" y="86"/>
              </a:cxn>
              <a:cxn ang="0">
                <a:pos x="114" y="75"/>
              </a:cxn>
              <a:cxn ang="0">
                <a:pos x="108" y="55"/>
              </a:cxn>
              <a:cxn ang="0">
                <a:pos x="113" y="32"/>
              </a:cxn>
              <a:cxn ang="0">
                <a:pos x="120" y="9"/>
              </a:cxn>
              <a:cxn ang="0">
                <a:pos x="133" y="1"/>
              </a:cxn>
              <a:cxn ang="0">
                <a:pos x="165" y="21"/>
              </a:cxn>
              <a:cxn ang="0">
                <a:pos x="183" y="32"/>
              </a:cxn>
              <a:cxn ang="0">
                <a:pos x="206" y="64"/>
              </a:cxn>
              <a:cxn ang="0">
                <a:pos x="224" y="78"/>
              </a:cxn>
              <a:cxn ang="0">
                <a:pos x="241" y="76"/>
              </a:cxn>
              <a:cxn ang="0">
                <a:pos x="247" y="72"/>
              </a:cxn>
              <a:cxn ang="0">
                <a:pos x="254" y="82"/>
              </a:cxn>
            </a:cxnLst>
            <a:rect l="0" t="0" r="r" b="b"/>
            <a:pathLst>
              <a:path w="256" h="203">
                <a:moveTo>
                  <a:pt x="254" y="82"/>
                </a:moveTo>
                <a:cubicBezTo>
                  <a:pt x="255" y="84"/>
                  <a:pt x="256" y="89"/>
                  <a:pt x="255" y="91"/>
                </a:cubicBezTo>
                <a:cubicBezTo>
                  <a:pt x="255" y="93"/>
                  <a:pt x="251" y="95"/>
                  <a:pt x="250" y="97"/>
                </a:cubicBezTo>
                <a:cubicBezTo>
                  <a:pt x="248" y="99"/>
                  <a:pt x="246" y="104"/>
                  <a:pt x="244" y="106"/>
                </a:cubicBezTo>
                <a:cubicBezTo>
                  <a:pt x="242" y="108"/>
                  <a:pt x="236" y="110"/>
                  <a:pt x="234" y="111"/>
                </a:cubicBezTo>
                <a:cubicBezTo>
                  <a:pt x="231" y="112"/>
                  <a:pt x="224" y="115"/>
                  <a:pt x="221" y="116"/>
                </a:cubicBezTo>
                <a:cubicBezTo>
                  <a:pt x="218" y="117"/>
                  <a:pt x="213" y="120"/>
                  <a:pt x="211" y="121"/>
                </a:cubicBezTo>
                <a:cubicBezTo>
                  <a:pt x="208" y="122"/>
                  <a:pt x="202" y="123"/>
                  <a:pt x="199" y="124"/>
                </a:cubicBezTo>
                <a:cubicBezTo>
                  <a:pt x="197" y="126"/>
                  <a:pt x="193" y="130"/>
                  <a:pt x="191" y="132"/>
                </a:cubicBezTo>
                <a:cubicBezTo>
                  <a:pt x="189" y="135"/>
                  <a:pt x="184" y="141"/>
                  <a:pt x="181" y="144"/>
                </a:cubicBezTo>
                <a:cubicBezTo>
                  <a:pt x="179" y="146"/>
                  <a:pt x="174" y="151"/>
                  <a:pt x="172" y="154"/>
                </a:cubicBezTo>
                <a:cubicBezTo>
                  <a:pt x="170" y="157"/>
                  <a:pt x="165" y="163"/>
                  <a:pt x="162" y="166"/>
                </a:cubicBezTo>
                <a:cubicBezTo>
                  <a:pt x="160" y="168"/>
                  <a:pt x="155" y="171"/>
                  <a:pt x="152" y="172"/>
                </a:cubicBezTo>
                <a:cubicBezTo>
                  <a:pt x="150" y="174"/>
                  <a:pt x="145" y="176"/>
                  <a:pt x="143" y="177"/>
                </a:cubicBezTo>
                <a:cubicBezTo>
                  <a:pt x="140" y="178"/>
                  <a:pt x="135" y="181"/>
                  <a:pt x="132" y="183"/>
                </a:cubicBezTo>
                <a:cubicBezTo>
                  <a:pt x="130" y="184"/>
                  <a:pt x="127" y="187"/>
                  <a:pt x="126" y="189"/>
                </a:cubicBezTo>
                <a:cubicBezTo>
                  <a:pt x="124" y="190"/>
                  <a:pt x="120" y="192"/>
                  <a:pt x="117" y="192"/>
                </a:cubicBezTo>
                <a:cubicBezTo>
                  <a:pt x="114" y="193"/>
                  <a:pt x="109" y="191"/>
                  <a:pt x="106" y="191"/>
                </a:cubicBezTo>
                <a:cubicBezTo>
                  <a:pt x="102" y="190"/>
                  <a:pt x="96" y="188"/>
                  <a:pt x="92" y="188"/>
                </a:cubicBezTo>
                <a:cubicBezTo>
                  <a:pt x="88" y="187"/>
                  <a:pt x="80" y="188"/>
                  <a:pt x="76" y="187"/>
                </a:cubicBezTo>
                <a:cubicBezTo>
                  <a:pt x="73" y="187"/>
                  <a:pt x="69" y="184"/>
                  <a:pt x="66" y="184"/>
                </a:cubicBezTo>
                <a:cubicBezTo>
                  <a:pt x="65" y="184"/>
                  <a:pt x="62" y="184"/>
                  <a:pt x="61" y="185"/>
                </a:cubicBezTo>
                <a:cubicBezTo>
                  <a:pt x="59" y="186"/>
                  <a:pt x="56" y="189"/>
                  <a:pt x="55" y="190"/>
                </a:cubicBezTo>
                <a:cubicBezTo>
                  <a:pt x="53" y="193"/>
                  <a:pt x="52" y="200"/>
                  <a:pt x="49" y="201"/>
                </a:cubicBezTo>
                <a:cubicBezTo>
                  <a:pt x="45" y="203"/>
                  <a:pt x="37" y="198"/>
                  <a:pt x="34" y="198"/>
                </a:cubicBezTo>
                <a:cubicBezTo>
                  <a:pt x="30" y="197"/>
                  <a:pt x="23" y="195"/>
                  <a:pt x="19" y="195"/>
                </a:cubicBezTo>
                <a:cubicBezTo>
                  <a:pt x="15" y="194"/>
                  <a:pt x="7" y="198"/>
                  <a:pt x="4" y="195"/>
                </a:cubicBezTo>
                <a:cubicBezTo>
                  <a:pt x="3" y="194"/>
                  <a:pt x="5" y="189"/>
                  <a:pt x="6" y="187"/>
                </a:cubicBezTo>
                <a:cubicBezTo>
                  <a:pt x="6" y="184"/>
                  <a:pt x="9" y="178"/>
                  <a:pt x="11" y="175"/>
                </a:cubicBezTo>
                <a:cubicBezTo>
                  <a:pt x="12" y="173"/>
                  <a:pt x="15" y="167"/>
                  <a:pt x="15" y="164"/>
                </a:cubicBezTo>
                <a:cubicBezTo>
                  <a:pt x="16" y="161"/>
                  <a:pt x="16" y="155"/>
                  <a:pt x="16" y="152"/>
                </a:cubicBezTo>
                <a:cubicBezTo>
                  <a:pt x="16" y="150"/>
                  <a:pt x="15" y="147"/>
                  <a:pt x="14" y="146"/>
                </a:cubicBezTo>
                <a:cubicBezTo>
                  <a:pt x="12" y="145"/>
                  <a:pt x="9" y="145"/>
                  <a:pt x="7" y="144"/>
                </a:cubicBezTo>
                <a:cubicBezTo>
                  <a:pt x="5" y="143"/>
                  <a:pt x="1" y="142"/>
                  <a:pt x="0" y="141"/>
                </a:cubicBezTo>
                <a:cubicBezTo>
                  <a:pt x="0" y="139"/>
                  <a:pt x="2" y="135"/>
                  <a:pt x="3" y="134"/>
                </a:cubicBezTo>
                <a:cubicBezTo>
                  <a:pt x="4" y="131"/>
                  <a:pt x="7" y="124"/>
                  <a:pt x="10" y="122"/>
                </a:cubicBezTo>
                <a:cubicBezTo>
                  <a:pt x="12" y="121"/>
                  <a:pt x="18" y="121"/>
                  <a:pt x="20" y="120"/>
                </a:cubicBezTo>
                <a:cubicBezTo>
                  <a:pt x="21" y="119"/>
                  <a:pt x="22" y="116"/>
                  <a:pt x="23" y="115"/>
                </a:cubicBezTo>
                <a:cubicBezTo>
                  <a:pt x="24" y="113"/>
                  <a:pt x="27" y="110"/>
                  <a:pt x="28" y="108"/>
                </a:cubicBezTo>
                <a:cubicBezTo>
                  <a:pt x="29" y="106"/>
                  <a:pt x="31" y="103"/>
                  <a:pt x="33" y="102"/>
                </a:cubicBezTo>
                <a:cubicBezTo>
                  <a:pt x="34" y="101"/>
                  <a:pt x="38" y="100"/>
                  <a:pt x="40" y="100"/>
                </a:cubicBezTo>
                <a:cubicBezTo>
                  <a:pt x="41" y="100"/>
                  <a:pt x="44" y="100"/>
                  <a:pt x="45" y="101"/>
                </a:cubicBezTo>
                <a:cubicBezTo>
                  <a:pt x="48" y="101"/>
                  <a:pt x="53" y="101"/>
                  <a:pt x="56" y="101"/>
                </a:cubicBezTo>
                <a:cubicBezTo>
                  <a:pt x="58" y="101"/>
                  <a:pt x="62" y="101"/>
                  <a:pt x="63" y="101"/>
                </a:cubicBezTo>
                <a:cubicBezTo>
                  <a:pt x="65" y="100"/>
                  <a:pt x="68" y="96"/>
                  <a:pt x="70" y="95"/>
                </a:cubicBezTo>
                <a:cubicBezTo>
                  <a:pt x="72" y="94"/>
                  <a:pt x="72" y="94"/>
                  <a:pt x="77" y="92"/>
                </a:cubicBezTo>
                <a:cubicBezTo>
                  <a:pt x="81" y="91"/>
                  <a:pt x="87" y="91"/>
                  <a:pt x="90" y="90"/>
                </a:cubicBezTo>
                <a:cubicBezTo>
                  <a:pt x="93" y="89"/>
                  <a:pt x="99" y="87"/>
                  <a:pt x="103" y="86"/>
                </a:cubicBezTo>
                <a:cubicBezTo>
                  <a:pt x="105" y="85"/>
                  <a:pt x="109" y="84"/>
                  <a:pt x="111" y="82"/>
                </a:cubicBezTo>
                <a:cubicBezTo>
                  <a:pt x="112" y="81"/>
                  <a:pt x="114" y="77"/>
                  <a:pt x="114" y="75"/>
                </a:cubicBezTo>
                <a:cubicBezTo>
                  <a:pt x="115" y="72"/>
                  <a:pt x="115" y="65"/>
                  <a:pt x="114" y="62"/>
                </a:cubicBezTo>
                <a:cubicBezTo>
                  <a:pt x="113" y="60"/>
                  <a:pt x="109" y="57"/>
                  <a:pt x="108" y="55"/>
                </a:cubicBezTo>
                <a:cubicBezTo>
                  <a:pt x="107" y="52"/>
                  <a:pt x="107" y="46"/>
                  <a:pt x="108" y="43"/>
                </a:cubicBezTo>
                <a:cubicBezTo>
                  <a:pt x="108" y="40"/>
                  <a:pt x="111" y="35"/>
                  <a:pt x="113" y="32"/>
                </a:cubicBezTo>
                <a:cubicBezTo>
                  <a:pt x="114" y="31"/>
                  <a:pt x="117" y="29"/>
                  <a:pt x="117" y="27"/>
                </a:cubicBezTo>
                <a:cubicBezTo>
                  <a:pt x="119" y="23"/>
                  <a:pt x="118" y="13"/>
                  <a:pt x="120" y="9"/>
                </a:cubicBezTo>
                <a:cubicBezTo>
                  <a:pt x="121" y="6"/>
                  <a:pt x="129" y="1"/>
                  <a:pt x="129" y="1"/>
                </a:cubicBezTo>
                <a:cubicBezTo>
                  <a:pt x="129" y="1"/>
                  <a:pt x="132" y="0"/>
                  <a:pt x="133" y="1"/>
                </a:cubicBezTo>
                <a:cubicBezTo>
                  <a:pt x="137" y="2"/>
                  <a:pt x="144" y="8"/>
                  <a:pt x="147" y="10"/>
                </a:cubicBezTo>
                <a:cubicBezTo>
                  <a:pt x="152" y="13"/>
                  <a:pt x="161" y="18"/>
                  <a:pt x="165" y="21"/>
                </a:cubicBezTo>
                <a:cubicBezTo>
                  <a:pt x="169" y="23"/>
                  <a:pt x="177" y="28"/>
                  <a:pt x="181" y="30"/>
                </a:cubicBezTo>
                <a:cubicBezTo>
                  <a:pt x="182" y="31"/>
                  <a:pt x="183" y="31"/>
                  <a:pt x="183" y="32"/>
                </a:cubicBezTo>
                <a:cubicBezTo>
                  <a:pt x="188" y="35"/>
                  <a:pt x="196" y="45"/>
                  <a:pt x="200" y="50"/>
                </a:cubicBezTo>
                <a:cubicBezTo>
                  <a:pt x="202" y="53"/>
                  <a:pt x="204" y="61"/>
                  <a:pt x="206" y="64"/>
                </a:cubicBezTo>
                <a:cubicBezTo>
                  <a:pt x="209" y="66"/>
                  <a:pt x="215" y="69"/>
                  <a:pt x="217" y="72"/>
                </a:cubicBezTo>
                <a:cubicBezTo>
                  <a:pt x="219" y="73"/>
                  <a:pt x="222" y="77"/>
                  <a:pt x="224" y="78"/>
                </a:cubicBezTo>
                <a:cubicBezTo>
                  <a:pt x="226" y="79"/>
                  <a:pt x="232" y="79"/>
                  <a:pt x="234" y="78"/>
                </a:cubicBezTo>
                <a:cubicBezTo>
                  <a:pt x="236" y="78"/>
                  <a:pt x="240" y="77"/>
                  <a:pt x="241" y="76"/>
                </a:cubicBezTo>
                <a:cubicBezTo>
                  <a:pt x="242" y="75"/>
                  <a:pt x="242" y="72"/>
                  <a:pt x="243" y="72"/>
                </a:cubicBezTo>
                <a:cubicBezTo>
                  <a:pt x="244" y="71"/>
                  <a:pt x="246" y="71"/>
                  <a:pt x="247" y="72"/>
                </a:cubicBezTo>
                <a:cubicBezTo>
                  <a:pt x="249" y="72"/>
                  <a:pt x="253" y="74"/>
                  <a:pt x="254" y="75"/>
                </a:cubicBezTo>
                <a:cubicBezTo>
                  <a:pt x="255" y="77"/>
                  <a:pt x="254" y="80"/>
                  <a:pt x="254" y="8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6" name="Freeform 26">
            <a:extLst>
              <a:ext uri="{FF2B5EF4-FFF2-40B4-BE49-F238E27FC236}">
                <a16:creationId xmlns:a16="http://schemas.microsoft.com/office/drawing/2014/main" id="{284975BA-1F22-4E3B-8871-5C7AA704D913}"/>
              </a:ext>
            </a:extLst>
          </p:cNvPr>
          <p:cNvSpPr>
            <a:spLocks/>
          </p:cNvSpPr>
          <p:nvPr/>
        </p:nvSpPr>
        <p:spPr bwMode="auto">
          <a:xfrm>
            <a:off x="2526658" y="2771710"/>
            <a:ext cx="1211406" cy="830352"/>
          </a:xfrm>
          <a:custGeom>
            <a:avLst/>
            <a:gdLst/>
            <a:ahLst/>
            <a:cxnLst>
              <a:cxn ang="0">
                <a:pos x="520" y="108"/>
              </a:cxn>
              <a:cxn ang="0">
                <a:pos x="507" y="130"/>
              </a:cxn>
              <a:cxn ang="0">
                <a:pos x="490" y="132"/>
              </a:cxn>
              <a:cxn ang="0">
                <a:pos x="473" y="140"/>
              </a:cxn>
              <a:cxn ang="0">
                <a:pos x="458" y="153"/>
              </a:cxn>
              <a:cxn ang="0">
                <a:pos x="449" y="171"/>
              </a:cxn>
              <a:cxn ang="0">
                <a:pos x="463" y="198"/>
              </a:cxn>
              <a:cxn ang="0">
                <a:pos x="374" y="271"/>
              </a:cxn>
              <a:cxn ang="0">
                <a:pos x="262" y="357"/>
              </a:cxn>
              <a:cxn ang="0">
                <a:pos x="244" y="322"/>
              </a:cxn>
              <a:cxn ang="0">
                <a:pos x="230" y="290"/>
              </a:cxn>
              <a:cxn ang="0">
                <a:pos x="227" y="257"/>
              </a:cxn>
              <a:cxn ang="0">
                <a:pos x="197" y="278"/>
              </a:cxn>
              <a:cxn ang="0">
                <a:pos x="161" y="310"/>
              </a:cxn>
              <a:cxn ang="0">
                <a:pos x="114" y="327"/>
              </a:cxn>
              <a:cxn ang="0">
                <a:pos x="25" y="356"/>
              </a:cxn>
              <a:cxn ang="0">
                <a:pos x="27" y="311"/>
              </a:cxn>
              <a:cxn ang="0">
                <a:pos x="9" y="289"/>
              </a:cxn>
              <a:cxn ang="0">
                <a:pos x="13" y="258"/>
              </a:cxn>
              <a:cxn ang="0">
                <a:pos x="44" y="224"/>
              </a:cxn>
              <a:cxn ang="0">
                <a:pos x="60" y="222"/>
              </a:cxn>
              <a:cxn ang="0">
                <a:pos x="96" y="208"/>
              </a:cxn>
              <a:cxn ang="0">
                <a:pos x="127" y="195"/>
              </a:cxn>
              <a:cxn ang="0">
                <a:pos x="154" y="190"/>
              </a:cxn>
              <a:cxn ang="0">
                <a:pos x="175" y="153"/>
              </a:cxn>
              <a:cxn ang="0">
                <a:pos x="195" y="145"/>
              </a:cxn>
              <a:cxn ang="0">
                <a:pos x="205" y="135"/>
              </a:cxn>
              <a:cxn ang="0">
                <a:pos x="194" y="125"/>
              </a:cxn>
              <a:cxn ang="0">
                <a:pos x="197" y="112"/>
              </a:cxn>
              <a:cxn ang="0">
                <a:pos x="212" y="106"/>
              </a:cxn>
              <a:cxn ang="0">
                <a:pos x="217" y="90"/>
              </a:cxn>
              <a:cxn ang="0">
                <a:pos x="234" y="88"/>
              </a:cxn>
              <a:cxn ang="0">
                <a:pos x="249" y="78"/>
              </a:cxn>
              <a:cxn ang="0">
                <a:pos x="245" y="63"/>
              </a:cxn>
              <a:cxn ang="0">
                <a:pos x="257" y="51"/>
              </a:cxn>
              <a:cxn ang="0">
                <a:pos x="275" y="49"/>
              </a:cxn>
              <a:cxn ang="0">
                <a:pos x="300" y="32"/>
              </a:cxn>
              <a:cxn ang="0">
                <a:pos x="333" y="2"/>
              </a:cxn>
              <a:cxn ang="0">
                <a:pos x="358" y="11"/>
              </a:cxn>
              <a:cxn ang="0">
                <a:pos x="366" y="45"/>
              </a:cxn>
              <a:cxn ang="0">
                <a:pos x="354" y="70"/>
              </a:cxn>
              <a:cxn ang="0">
                <a:pos x="369" y="77"/>
              </a:cxn>
              <a:cxn ang="0">
                <a:pos x="396" y="64"/>
              </a:cxn>
              <a:cxn ang="0">
                <a:pos x="444" y="52"/>
              </a:cxn>
              <a:cxn ang="0">
                <a:pos x="470" y="55"/>
              </a:cxn>
              <a:cxn ang="0">
                <a:pos x="518" y="83"/>
              </a:cxn>
            </a:cxnLst>
            <a:rect l="0" t="0" r="r" b="b"/>
            <a:pathLst>
              <a:path w="521" h="357">
                <a:moveTo>
                  <a:pt x="521" y="95"/>
                </a:moveTo>
                <a:cubicBezTo>
                  <a:pt x="521" y="98"/>
                  <a:pt x="520" y="105"/>
                  <a:pt x="520" y="108"/>
                </a:cubicBezTo>
                <a:cubicBezTo>
                  <a:pt x="519" y="112"/>
                  <a:pt x="519" y="122"/>
                  <a:pt x="517" y="125"/>
                </a:cubicBezTo>
                <a:cubicBezTo>
                  <a:pt x="515" y="127"/>
                  <a:pt x="509" y="129"/>
                  <a:pt x="507" y="130"/>
                </a:cubicBezTo>
                <a:cubicBezTo>
                  <a:pt x="505" y="130"/>
                  <a:pt x="501" y="131"/>
                  <a:pt x="498" y="131"/>
                </a:cubicBezTo>
                <a:cubicBezTo>
                  <a:pt x="496" y="132"/>
                  <a:pt x="493" y="131"/>
                  <a:pt x="490" y="132"/>
                </a:cubicBezTo>
                <a:cubicBezTo>
                  <a:pt x="488" y="133"/>
                  <a:pt x="485" y="134"/>
                  <a:pt x="482" y="135"/>
                </a:cubicBezTo>
                <a:cubicBezTo>
                  <a:pt x="479" y="136"/>
                  <a:pt x="476" y="138"/>
                  <a:pt x="473" y="140"/>
                </a:cubicBezTo>
                <a:cubicBezTo>
                  <a:pt x="471" y="142"/>
                  <a:pt x="467" y="144"/>
                  <a:pt x="464" y="146"/>
                </a:cubicBezTo>
                <a:cubicBezTo>
                  <a:pt x="462" y="148"/>
                  <a:pt x="459" y="150"/>
                  <a:pt x="458" y="153"/>
                </a:cubicBezTo>
                <a:cubicBezTo>
                  <a:pt x="456" y="155"/>
                  <a:pt x="455" y="159"/>
                  <a:pt x="453" y="162"/>
                </a:cubicBezTo>
                <a:cubicBezTo>
                  <a:pt x="452" y="165"/>
                  <a:pt x="450" y="169"/>
                  <a:pt x="449" y="171"/>
                </a:cubicBezTo>
                <a:cubicBezTo>
                  <a:pt x="447" y="174"/>
                  <a:pt x="444" y="178"/>
                  <a:pt x="444" y="181"/>
                </a:cubicBezTo>
                <a:cubicBezTo>
                  <a:pt x="446" y="187"/>
                  <a:pt x="463" y="198"/>
                  <a:pt x="463" y="198"/>
                </a:cubicBezTo>
                <a:cubicBezTo>
                  <a:pt x="400" y="248"/>
                  <a:pt x="400" y="248"/>
                  <a:pt x="400" y="248"/>
                </a:cubicBezTo>
                <a:cubicBezTo>
                  <a:pt x="374" y="271"/>
                  <a:pt x="374" y="271"/>
                  <a:pt x="374" y="271"/>
                </a:cubicBezTo>
                <a:cubicBezTo>
                  <a:pt x="347" y="293"/>
                  <a:pt x="347" y="293"/>
                  <a:pt x="347" y="293"/>
                </a:cubicBezTo>
                <a:cubicBezTo>
                  <a:pt x="262" y="357"/>
                  <a:pt x="262" y="357"/>
                  <a:pt x="262" y="357"/>
                </a:cubicBezTo>
                <a:cubicBezTo>
                  <a:pt x="262" y="357"/>
                  <a:pt x="257" y="335"/>
                  <a:pt x="253" y="329"/>
                </a:cubicBezTo>
                <a:cubicBezTo>
                  <a:pt x="251" y="327"/>
                  <a:pt x="245" y="325"/>
                  <a:pt x="244" y="322"/>
                </a:cubicBezTo>
                <a:cubicBezTo>
                  <a:pt x="241" y="317"/>
                  <a:pt x="245" y="302"/>
                  <a:pt x="241" y="297"/>
                </a:cubicBezTo>
                <a:cubicBezTo>
                  <a:pt x="240" y="294"/>
                  <a:pt x="231" y="293"/>
                  <a:pt x="230" y="290"/>
                </a:cubicBezTo>
                <a:cubicBezTo>
                  <a:pt x="229" y="287"/>
                  <a:pt x="235" y="280"/>
                  <a:pt x="235" y="276"/>
                </a:cubicBezTo>
                <a:cubicBezTo>
                  <a:pt x="235" y="271"/>
                  <a:pt x="232" y="259"/>
                  <a:pt x="227" y="257"/>
                </a:cubicBezTo>
                <a:cubicBezTo>
                  <a:pt x="224" y="255"/>
                  <a:pt x="218" y="259"/>
                  <a:pt x="216" y="261"/>
                </a:cubicBezTo>
                <a:cubicBezTo>
                  <a:pt x="210" y="264"/>
                  <a:pt x="202" y="274"/>
                  <a:pt x="197" y="278"/>
                </a:cubicBezTo>
                <a:cubicBezTo>
                  <a:pt x="192" y="283"/>
                  <a:pt x="179" y="289"/>
                  <a:pt x="174" y="293"/>
                </a:cubicBezTo>
                <a:cubicBezTo>
                  <a:pt x="170" y="297"/>
                  <a:pt x="166" y="307"/>
                  <a:pt x="161" y="310"/>
                </a:cubicBezTo>
                <a:cubicBezTo>
                  <a:pt x="155" y="314"/>
                  <a:pt x="141" y="315"/>
                  <a:pt x="134" y="317"/>
                </a:cubicBezTo>
                <a:cubicBezTo>
                  <a:pt x="129" y="319"/>
                  <a:pt x="119" y="324"/>
                  <a:pt x="114" y="327"/>
                </a:cubicBezTo>
                <a:cubicBezTo>
                  <a:pt x="106" y="331"/>
                  <a:pt x="91" y="344"/>
                  <a:pt x="82" y="348"/>
                </a:cubicBezTo>
                <a:cubicBezTo>
                  <a:pt x="69" y="353"/>
                  <a:pt x="25" y="356"/>
                  <a:pt x="25" y="356"/>
                </a:cubicBezTo>
                <a:cubicBezTo>
                  <a:pt x="25" y="356"/>
                  <a:pt x="25" y="338"/>
                  <a:pt x="25" y="332"/>
                </a:cubicBezTo>
                <a:cubicBezTo>
                  <a:pt x="25" y="327"/>
                  <a:pt x="29" y="316"/>
                  <a:pt x="27" y="311"/>
                </a:cubicBezTo>
                <a:cubicBezTo>
                  <a:pt x="26" y="308"/>
                  <a:pt x="20" y="305"/>
                  <a:pt x="18" y="302"/>
                </a:cubicBezTo>
                <a:cubicBezTo>
                  <a:pt x="16" y="299"/>
                  <a:pt x="11" y="292"/>
                  <a:pt x="9" y="289"/>
                </a:cubicBezTo>
                <a:cubicBezTo>
                  <a:pt x="7" y="286"/>
                  <a:pt x="0" y="281"/>
                  <a:pt x="0" y="278"/>
                </a:cubicBezTo>
                <a:cubicBezTo>
                  <a:pt x="0" y="272"/>
                  <a:pt x="10" y="263"/>
                  <a:pt x="13" y="258"/>
                </a:cubicBezTo>
                <a:cubicBezTo>
                  <a:pt x="18" y="252"/>
                  <a:pt x="28" y="241"/>
                  <a:pt x="33" y="236"/>
                </a:cubicBezTo>
                <a:cubicBezTo>
                  <a:pt x="36" y="233"/>
                  <a:pt x="40" y="225"/>
                  <a:pt x="44" y="224"/>
                </a:cubicBezTo>
                <a:cubicBezTo>
                  <a:pt x="46" y="223"/>
                  <a:pt x="49" y="225"/>
                  <a:pt x="50" y="225"/>
                </a:cubicBezTo>
                <a:cubicBezTo>
                  <a:pt x="53" y="225"/>
                  <a:pt x="57" y="223"/>
                  <a:pt x="60" y="222"/>
                </a:cubicBezTo>
                <a:cubicBezTo>
                  <a:pt x="64" y="220"/>
                  <a:pt x="72" y="217"/>
                  <a:pt x="76" y="216"/>
                </a:cubicBezTo>
                <a:cubicBezTo>
                  <a:pt x="81" y="214"/>
                  <a:pt x="91" y="210"/>
                  <a:pt x="96" y="208"/>
                </a:cubicBezTo>
                <a:cubicBezTo>
                  <a:pt x="102" y="206"/>
                  <a:pt x="112" y="203"/>
                  <a:pt x="118" y="200"/>
                </a:cubicBezTo>
                <a:cubicBezTo>
                  <a:pt x="120" y="199"/>
                  <a:pt x="125" y="196"/>
                  <a:pt x="127" y="195"/>
                </a:cubicBezTo>
                <a:cubicBezTo>
                  <a:pt x="132" y="194"/>
                  <a:pt x="143" y="196"/>
                  <a:pt x="147" y="194"/>
                </a:cubicBezTo>
                <a:cubicBezTo>
                  <a:pt x="149" y="194"/>
                  <a:pt x="153" y="191"/>
                  <a:pt x="154" y="190"/>
                </a:cubicBezTo>
                <a:cubicBezTo>
                  <a:pt x="157" y="186"/>
                  <a:pt x="162" y="178"/>
                  <a:pt x="164" y="173"/>
                </a:cubicBezTo>
                <a:cubicBezTo>
                  <a:pt x="167" y="168"/>
                  <a:pt x="171" y="157"/>
                  <a:pt x="175" y="153"/>
                </a:cubicBezTo>
                <a:cubicBezTo>
                  <a:pt x="177" y="150"/>
                  <a:pt x="183" y="147"/>
                  <a:pt x="187" y="146"/>
                </a:cubicBezTo>
                <a:cubicBezTo>
                  <a:pt x="189" y="145"/>
                  <a:pt x="193" y="146"/>
                  <a:pt x="195" y="145"/>
                </a:cubicBezTo>
                <a:cubicBezTo>
                  <a:pt x="198" y="145"/>
                  <a:pt x="203" y="144"/>
                  <a:pt x="204" y="142"/>
                </a:cubicBezTo>
                <a:cubicBezTo>
                  <a:pt x="205" y="140"/>
                  <a:pt x="205" y="137"/>
                  <a:pt x="205" y="135"/>
                </a:cubicBezTo>
                <a:cubicBezTo>
                  <a:pt x="205" y="133"/>
                  <a:pt x="204" y="130"/>
                  <a:pt x="203" y="128"/>
                </a:cubicBezTo>
                <a:cubicBezTo>
                  <a:pt x="201" y="127"/>
                  <a:pt x="195" y="127"/>
                  <a:pt x="194" y="125"/>
                </a:cubicBezTo>
                <a:cubicBezTo>
                  <a:pt x="193" y="124"/>
                  <a:pt x="194" y="120"/>
                  <a:pt x="194" y="119"/>
                </a:cubicBezTo>
                <a:cubicBezTo>
                  <a:pt x="194" y="117"/>
                  <a:pt x="195" y="113"/>
                  <a:pt x="197" y="112"/>
                </a:cubicBezTo>
                <a:cubicBezTo>
                  <a:pt x="199" y="110"/>
                  <a:pt x="206" y="113"/>
                  <a:pt x="209" y="112"/>
                </a:cubicBezTo>
                <a:cubicBezTo>
                  <a:pt x="210" y="111"/>
                  <a:pt x="212" y="108"/>
                  <a:pt x="212" y="106"/>
                </a:cubicBezTo>
                <a:cubicBezTo>
                  <a:pt x="213" y="105"/>
                  <a:pt x="215" y="102"/>
                  <a:pt x="215" y="100"/>
                </a:cubicBezTo>
                <a:cubicBezTo>
                  <a:pt x="216" y="98"/>
                  <a:pt x="216" y="92"/>
                  <a:pt x="217" y="90"/>
                </a:cubicBezTo>
                <a:cubicBezTo>
                  <a:pt x="218" y="89"/>
                  <a:pt x="220" y="87"/>
                  <a:pt x="221" y="87"/>
                </a:cubicBezTo>
                <a:cubicBezTo>
                  <a:pt x="224" y="86"/>
                  <a:pt x="231" y="88"/>
                  <a:pt x="234" y="88"/>
                </a:cubicBezTo>
                <a:cubicBezTo>
                  <a:pt x="237" y="87"/>
                  <a:pt x="243" y="87"/>
                  <a:pt x="246" y="85"/>
                </a:cubicBezTo>
                <a:cubicBezTo>
                  <a:pt x="247" y="83"/>
                  <a:pt x="249" y="80"/>
                  <a:pt x="249" y="78"/>
                </a:cubicBezTo>
                <a:cubicBezTo>
                  <a:pt x="249" y="74"/>
                  <a:pt x="241" y="67"/>
                  <a:pt x="242" y="64"/>
                </a:cubicBezTo>
                <a:cubicBezTo>
                  <a:pt x="242" y="63"/>
                  <a:pt x="245" y="63"/>
                  <a:pt x="245" y="63"/>
                </a:cubicBezTo>
                <a:cubicBezTo>
                  <a:pt x="248" y="62"/>
                  <a:pt x="250" y="60"/>
                  <a:pt x="252" y="58"/>
                </a:cubicBezTo>
                <a:cubicBezTo>
                  <a:pt x="254" y="56"/>
                  <a:pt x="255" y="53"/>
                  <a:pt x="257" y="51"/>
                </a:cubicBezTo>
                <a:cubicBezTo>
                  <a:pt x="258" y="50"/>
                  <a:pt x="260" y="49"/>
                  <a:pt x="262" y="48"/>
                </a:cubicBezTo>
                <a:cubicBezTo>
                  <a:pt x="266" y="47"/>
                  <a:pt x="271" y="50"/>
                  <a:pt x="275" y="49"/>
                </a:cubicBezTo>
                <a:cubicBezTo>
                  <a:pt x="278" y="48"/>
                  <a:pt x="282" y="44"/>
                  <a:pt x="285" y="42"/>
                </a:cubicBezTo>
                <a:cubicBezTo>
                  <a:pt x="290" y="39"/>
                  <a:pt x="296" y="35"/>
                  <a:pt x="300" y="32"/>
                </a:cubicBezTo>
                <a:cubicBezTo>
                  <a:pt x="304" y="29"/>
                  <a:pt x="309" y="24"/>
                  <a:pt x="312" y="21"/>
                </a:cubicBezTo>
                <a:cubicBezTo>
                  <a:pt x="319" y="16"/>
                  <a:pt x="333" y="2"/>
                  <a:pt x="333" y="2"/>
                </a:cubicBezTo>
                <a:cubicBezTo>
                  <a:pt x="333" y="2"/>
                  <a:pt x="345" y="0"/>
                  <a:pt x="349" y="2"/>
                </a:cubicBezTo>
                <a:cubicBezTo>
                  <a:pt x="352" y="3"/>
                  <a:pt x="358" y="11"/>
                  <a:pt x="358" y="11"/>
                </a:cubicBezTo>
                <a:cubicBezTo>
                  <a:pt x="358" y="11"/>
                  <a:pt x="363" y="21"/>
                  <a:pt x="364" y="24"/>
                </a:cubicBezTo>
                <a:cubicBezTo>
                  <a:pt x="365" y="30"/>
                  <a:pt x="366" y="40"/>
                  <a:pt x="366" y="45"/>
                </a:cubicBezTo>
                <a:cubicBezTo>
                  <a:pt x="365" y="49"/>
                  <a:pt x="363" y="57"/>
                  <a:pt x="362" y="60"/>
                </a:cubicBezTo>
                <a:cubicBezTo>
                  <a:pt x="360" y="63"/>
                  <a:pt x="355" y="67"/>
                  <a:pt x="354" y="70"/>
                </a:cubicBezTo>
                <a:cubicBezTo>
                  <a:pt x="353" y="73"/>
                  <a:pt x="353" y="81"/>
                  <a:pt x="356" y="83"/>
                </a:cubicBezTo>
                <a:cubicBezTo>
                  <a:pt x="359" y="85"/>
                  <a:pt x="366" y="79"/>
                  <a:pt x="369" y="77"/>
                </a:cubicBezTo>
                <a:cubicBezTo>
                  <a:pt x="372" y="76"/>
                  <a:pt x="378" y="73"/>
                  <a:pt x="381" y="72"/>
                </a:cubicBezTo>
                <a:cubicBezTo>
                  <a:pt x="385" y="70"/>
                  <a:pt x="392" y="66"/>
                  <a:pt x="396" y="64"/>
                </a:cubicBezTo>
                <a:cubicBezTo>
                  <a:pt x="401" y="62"/>
                  <a:pt x="409" y="57"/>
                  <a:pt x="414" y="56"/>
                </a:cubicBezTo>
                <a:cubicBezTo>
                  <a:pt x="421" y="53"/>
                  <a:pt x="436" y="52"/>
                  <a:pt x="444" y="52"/>
                </a:cubicBezTo>
                <a:cubicBezTo>
                  <a:pt x="449" y="51"/>
                  <a:pt x="459" y="50"/>
                  <a:pt x="464" y="51"/>
                </a:cubicBezTo>
                <a:cubicBezTo>
                  <a:pt x="466" y="52"/>
                  <a:pt x="469" y="54"/>
                  <a:pt x="470" y="55"/>
                </a:cubicBezTo>
                <a:cubicBezTo>
                  <a:pt x="476" y="59"/>
                  <a:pt x="489" y="65"/>
                  <a:pt x="495" y="68"/>
                </a:cubicBezTo>
                <a:cubicBezTo>
                  <a:pt x="501" y="72"/>
                  <a:pt x="514" y="78"/>
                  <a:pt x="518" y="83"/>
                </a:cubicBezTo>
                <a:cubicBezTo>
                  <a:pt x="520" y="86"/>
                  <a:pt x="521" y="92"/>
                  <a:pt x="521" y="9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7" name="Freeform 27">
            <a:extLst>
              <a:ext uri="{FF2B5EF4-FFF2-40B4-BE49-F238E27FC236}">
                <a16:creationId xmlns:a16="http://schemas.microsoft.com/office/drawing/2014/main" id="{8A4F23EA-3E7A-4DFC-8F17-93817DE4478D}"/>
              </a:ext>
            </a:extLst>
          </p:cNvPr>
          <p:cNvSpPr>
            <a:spLocks noEditPoints="1"/>
          </p:cNvSpPr>
          <p:nvPr/>
        </p:nvSpPr>
        <p:spPr bwMode="auto">
          <a:xfrm>
            <a:off x="1858395" y="3363194"/>
            <a:ext cx="2158351" cy="2007632"/>
          </a:xfrm>
          <a:custGeom>
            <a:avLst/>
            <a:gdLst/>
            <a:ahLst/>
            <a:cxnLst>
              <a:cxn ang="0">
                <a:pos x="908" y="542"/>
              </a:cxn>
              <a:cxn ang="0">
                <a:pos x="883" y="586"/>
              </a:cxn>
              <a:cxn ang="0">
                <a:pos x="897" y="656"/>
              </a:cxn>
              <a:cxn ang="0">
                <a:pos x="873" y="718"/>
              </a:cxn>
              <a:cxn ang="0">
                <a:pos x="837" y="794"/>
              </a:cxn>
              <a:cxn ang="0">
                <a:pos x="749" y="862"/>
              </a:cxn>
              <a:cxn ang="0">
                <a:pos x="716" y="784"/>
              </a:cxn>
              <a:cxn ang="0">
                <a:pos x="700" y="738"/>
              </a:cxn>
              <a:cxn ang="0">
                <a:pos x="675" y="686"/>
              </a:cxn>
              <a:cxn ang="0">
                <a:pos x="647" y="643"/>
              </a:cxn>
              <a:cxn ang="0">
                <a:pos x="571" y="590"/>
              </a:cxn>
              <a:cxn ang="0">
                <a:pos x="115" y="657"/>
              </a:cxn>
              <a:cxn ang="0">
                <a:pos x="98" y="666"/>
              </a:cxn>
              <a:cxn ang="0">
                <a:pos x="103" y="734"/>
              </a:cxn>
              <a:cxn ang="0">
                <a:pos x="60" y="688"/>
              </a:cxn>
              <a:cxn ang="0">
                <a:pos x="18" y="607"/>
              </a:cxn>
              <a:cxn ang="0">
                <a:pos x="19" y="527"/>
              </a:cxn>
              <a:cxn ang="0">
                <a:pos x="60" y="450"/>
              </a:cxn>
              <a:cxn ang="0">
                <a:pos x="94" y="358"/>
              </a:cxn>
              <a:cxn ang="0">
                <a:pos x="222" y="256"/>
              </a:cxn>
              <a:cxn ang="0">
                <a:pos x="287" y="208"/>
              </a:cxn>
              <a:cxn ang="0">
                <a:pos x="286" y="159"/>
              </a:cxn>
              <a:cxn ang="0">
                <a:pos x="300" y="114"/>
              </a:cxn>
              <a:cxn ang="0">
                <a:pos x="448" y="55"/>
              </a:cxn>
              <a:cxn ang="0">
                <a:pos x="522" y="21"/>
              </a:cxn>
              <a:cxn ang="0">
                <a:pos x="549" y="101"/>
              </a:cxn>
              <a:cxn ang="0">
                <a:pos x="582" y="172"/>
              </a:cxn>
              <a:cxn ang="0">
                <a:pos x="633" y="174"/>
              </a:cxn>
              <a:cxn ang="0">
                <a:pos x="668" y="145"/>
              </a:cxn>
              <a:cxn ang="0">
                <a:pos x="650" y="140"/>
              </a:cxn>
              <a:cxn ang="0">
                <a:pos x="663" y="72"/>
              </a:cxn>
              <a:cxn ang="0">
                <a:pos x="652" y="54"/>
              </a:cxn>
              <a:cxn ang="0">
                <a:pos x="710" y="72"/>
              </a:cxn>
              <a:cxn ang="0">
                <a:pos x="708" y="138"/>
              </a:cxn>
              <a:cxn ang="0">
                <a:pos x="673" y="210"/>
              </a:cxn>
              <a:cxn ang="0">
                <a:pos x="628" y="306"/>
              </a:cxn>
              <a:cxn ang="0">
                <a:pos x="589" y="317"/>
              </a:cxn>
              <a:cxn ang="0">
                <a:pos x="574" y="404"/>
              </a:cxn>
              <a:cxn ang="0">
                <a:pos x="611" y="406"/>
              </a:cxn>
              <a:cxn ang="0">
                <a:pos x="658" y="425"/>
              </a:cxn>
              <a:cxn ang="0">
                <a:pos x="629" y="455"/>
              </a:cxn>
              <a:cxn ang="0">
                <a:pos x="589" y="456"/>
              </a:cxn>
              <a:cxn ang="0">
                <a:pos x="603" y="500"/>
              </a:cxn>
              <a:cxn ang="0">
                <a:pos x="655" y="474"/>
              </a:cxn>
              <a:cxn ang="0">
                <a:pos x="710" y="520"/>
              </a:cxn>
              <a:cxn ang="0">
                <a:pos x="744" y="555"/>
              </a:cxn>
              <a:cxn ang="0">
                <a:pos x="812" y="507"/>
              </a:cxn>
              <a:cxn ang="0">
                <a:pos x="870" y="457"/>
              </a:cxn>
              <a:cxn ang="0">
                <a:pos x="925" y="478"/>
              </a:cxn>
              <a:cxn ang="0">
                <a:pos x="617" y="182"/>
              </a:cxn>
              <a:cxn ang="0">
                <a:pos x="608" y="230"/>
              </a:cxn>
              <a:cxn ang="0">
                <a:pos x="599" y="231"/>
              </a:cxn>
              <a:cxn ang="0">
                <a:pos x="592" y="241"/>
              </a:cxn>
              <a:cxn ang="0">
                <a:pos x="546" y="236"/>
              </a:cxn>
            </a:cxnLst>
            <a:rect l="0" t="0" r="r" b="b"/>
            <a:pathLst>
              <a:path w="927" h="862">
                <a:moveTo>
                  <a:pt x="925" y="478"/>
                </a:moveTo>
                <a:cubicBezTo>
                  <a:pt x="925" y="483"/>
                  <a:pt x="927" y="493"/>
                  <a:pt x="926" y="498"/>
                </a:cubicBezTo>
                <a:cubicBezTo>
                  <a:pt x="925" y="501"/>
                  <a:pt x="920" y="507"/>
                  <a:pt x="918" y="509"/>
                </a:cubicBezTo>
                <a:cubicBezTo>
                  <a:pt x="915" y="513"/>
                  <a:pt x="908" y="519"/>
                  <a:pt x="907" y="524"/>
                </a:cubicBezTo>
                <a:cubicBezTo>
                  <a:pt x="905" y="528"/>
                  <a:pt x="909" y="539"/>
                  <a:pt x="908" y="542"/>
                </a:cubicBezTo>
                <a:cubicBezTo>
                  <a:pt x="908" y="546"/>
                  <a:pt x="910" y="554"/>
                  <a:pt x="908" y="558"/>
                </a:cubicBezTo>
                <a:cubicBezTo>
                  <a:pt x="907" y="561"/>
                  <a:pt x="902" y="565"/>
                  <a:pt x="900" y="566"/>
                </a:cubicBezTo>
                <a:cubicBezTo>
                  <a:pt x="897" y="568"/>
                  <a:pt x="890" y="567"/>
                  <a:pt x="887" y="568"/>
                </a:cubicBezTo>
                <a:cubicBezTo>
                  <a:pt x="885" y="569"/>
                  <a:pt x="883" y="572"/>
                  <a:pt x="882" y="574"/>
                </a:cubicBezTo>
                <a:cubicBezTo>
                  <a:pt x="882" y="577"/>
                  <a:pt x="882" y="583"/>
                  <a:pt x="883" y="586"/>
                </a:cubicBezTo>
                <a:cubicBezTo>
                  <a:pt x="884" y="589"/>
                  <a:pt x="889" y="594"/>
                  <a:pt x="891" y="597"/>
                </a:cubicBezTo>
                <a:cubicBezTo>
                  <a:pt x="891" y="600"/>
                  <a:pt x="892" y="606"/>
                  <a:pt x="891" y="609"/>
                </a:cubicBezTo>
                <a:cubicBezTo>
                  <a:pt x="890" y="612"/>
                  <a:pt x="886" y="617"/>
                  <a:pt x="885" y="620"/>
                </a:cubicBezTo>
                <a:cubicBezTo>
                  <a:pt x="883" y="626"/>
                  <a:pt x="882" y="640"/>
                  <a:pt x="885" y="646"/>
                </a:cubicBezTo>
                <a:cubicBezTo>
                  <a:pt x="887" y="649"/>
                  <a:pt x="895" y="653"/>
                  <a:pt x="897" y="656"/>
                </a:cubicBezTo>
                <a:cubicBezTo>
                  <a:pt x="898" y="658"/>
                  <a:pt x="896" y="664"/>
                  <a:pt x="896" y="666"/>
                </a:cubicBezTo>
                <a:cubicBezTo>
                  <a:pt x="897" y="672"/>
                  <a:pt x="901" y="683"/>
                  <a:pt x="901" y="688"/>
                </a:cubicBezTo>
                <a:cubicBezTo>
                  <a:pt x="901" y="691"/>
                  <a:pt x="897" y="698"/>
                  <a:pt x="897" y="698"/>
                </a:cubicBezTo>
                <a:cubicBezTo>
                  <a:pt x="897" y="698"/>
                  <a:pt x="886" y="706"/>
                  <a:pt x="882" y="709"/>
                </a:cubicBezTo>
                <a:cubicBezTo>
                  <a:pt x="880" y="711"/>
                  <a:pt x="873" y="715"/>
                  <a:pt x="873" y="718"/>
                </a:cubicBezTo>
                <a:cubicBezTo>
                  <a:pt x="872" y="722"/>
                  <a:pt x="880" y="730"/>
                  <a:pt x="880" y="734"/>
                </a:cubicBezTo>
                <a:cubicBezTo>
                  <a:pt x="880" y="737"/>
                  <a:pt x="875" y="743"/>
                  <a:pt x="874" y="745"/>
                </a:cubicBezTo>
                <a:cubicBezTo>
                  <a:pt x="872" y="749"/>
                  <a:pt x="869" y="755"/>
                  <a:pt x="867" y="758"/>
                </a:cubicBezTo>
                <a:cubicBezTo>
                  <a:pt x="864" y="764"/>
                  <a:pt x="857" y="774"/>
                  <a:pt x="853" y="778"/>
                </a:cubicBezTo>
                <a:cubicBezTo>
                  <a:pt x="850" y="783"/>
                  <a:pt x="841" y="790"/>
                  <a:pt x="837" y="794"/>
                </a:cubicBezTo>
                <a:cubicBezTo>
                  <a:pt x="831" y="799"/>
                  <a:pt x="821" y="809"/>
                  <a:pt x="816" y="814"/>
                </a:cubicBezTo>
                <a:cubicBezTo>
                  <a:pt x="811" y="818"/>
                  <a:pt x="801" y="826"/>
                  <a:pt x="796" y="830"/>
                </a:cubicBezTo>
                <a:cubicBezTo>
                  <a:pt x="790" y="834"/>
                  <a:pt x="777" y="841"/>
                  <a:pt x="771" y="845"/>
                </a:cubicBezTo>
                <a:cubicBezTo>
                  <a:pt x="766" y="848"/>
                  <a:pt x="756" y="855"/>
                  <a:pt x="751" y="859"/>
                </a:cubicBezTo>
                <a:cubicBezTo>
                  <a:pt x="750" y="860"/>
                  <a:pt x="749" y="862"/>
                  <a:pt x="749" y="862"/>
                </a:cubicBezTo>
                <a:cubicBezTo>
                  <a:pt x="741" y="860"/>
                  <a:pt x="741" y="846"/>
                  <a:pt x="739" y="838"/>
                </a:cubicBezTo>
                <a:cubicBezTo>
                  <a:pt x="738" y="836"/>
                  <a:pt x="738" y="832"/>
                  <a:pt x="738" y="830"/>
                </a:cubicBezTo>
                <a:cubicBezTo>
                  <a:pt x="737" y="824"/>
                  <a:pt x="737" y="816"/>
                  <a:pt x="735" y="811"/>
                </a:cubicBezTo>
                <a:cubicBezTo>
                  <a:pt x="733" y="806"/>
                  <a:pt x="727" y="800"/>
                  <a:pt x="723" y="795"/>
                </a:cubicBezTo>
                <a:cubicBezTo>
                  <a:pt x="721" y="792"/>
                  <a:pt x="719" y="787"/>
                  <a:pt x="716" y="784"/>
                </a:cubicBezTo>
                <a:cubicBezTo>
                  <a:pt x="714" y="783"/>
                  <a:pt x="711" y="782"/>
                  <a:pt x="710" y="780"/>
                </a:cubicBezTo>
                <a:cubicBezTo>
                  <a:pt x="707" y="777"/>
                  <a:pt x="706" y="772"/>
                  <a:pt x="704" y="769"/>
                </a:cubicBezTo>
                <a:cubicBezTo>
                  <a:pt x="703" y="765"/>
                  <a:pt x="701" y="761"/>
                  <a:pt x="700" y="758"/>
                </a:cubicBezTo>
                <a:cubicBezTo>
                  <a:pt x="700" y="754"/>
                  <a:pt x="700" y="750"/>
                  <a:pt x="700" y="746"/>
                </a:cubicBezTo>
                <a:cubicBezTo>
                  <a:pt x="700" y="744"/>
                  <a:pt x="701" y="740"/>
                  <a:pt x="700" y="738"/>
                </a:cubicBezTo>
                <a:cubicBezTo>
                  <a:pt x="700" y="735"/>
                  <a:pt x="698" y="731"/>
                  <a:pt x="697" y="728"/>
                </a:cubicBezTo>
                <a:cubicBezTo>
                  <a:pt x="696" y="724"/>
                  <a:pt x="693" y="719"/>
                  <a:pt x="691" y="715"/>
                </a:cubicBezTo>
                <a:cubicBezTo>
                  <a:pt x="690" y="712"/>
                  <a:pt x="688" y="708"/>
                  <a:pt x="687" y="706"/>
                </a:cubicBezTo>
                <a:cubicBezTo>
                  <a:pt x="685" y="703"/>
                  <a:pt x="682" y="701"/>
                  <a:pt x="681" y="699"/>
                </a:cubicBezTo>
                <a:cubicBezTo>
                  <a:pt x="679" y="695"/>
                  <a:pt x="677" y="690"/>
                  <a:pt x="675" y="686"/>
                </a:cubicBezTo>
                <a:cubicBezTo>
                  <a:pt x="673" y="682"/>
                  <a:pt x="669" y="678"/>
                  <a:pt x="665" y="675"/>
                </a:cubicBezTo>
                <a:cubicBezTo>
                  <a:pt x="663" y="672"/>
                  <a:pt x="659" y="671"/>
                  <a:pt x="657" y="669"/>
                </a:cubicBezTo>
                <a:cubicBezTo>
                  <a:pt x="655" y="667"/>
                  <a:pt x="654" y="664"/>
                  <a:pt x="654" y="662"/>
                </a:cubicBezTo>
                <a:cubicBezTo>
                  <a:pt x="652" y="658"/>
                  <a:pt x="650" y="654"/>
                  <a:pt x="649" y="650"/>
                </a:cubicBezTo>
                <a:cubicBezTo>
                  <a:pt x="648" y="648"/>
                  <a:pt x="648" y="645"/>
                  <a:pt x="647" y="643"/>
                </a:cubicBezTo>
                <a:cubicBezTo>
                  <a:pt x="645" y="640"/>
                  <a:pt x="642" y="638"/>
                  <a:pt x="640" y="636"/>
                </a:cubicBezTo>
                <a:cubicBezTo>
                  <a:pt x="638" y="634"/>
                  <a:pt x="635" y="630"/>
                  <a:pt x="633" y="628"/>
                </a:cubicBezTo>
                <a:cubicBezTo>
                  <a:pt x="632" y="627"/>
                  <a:pt x="630" y="623"/>
                  <a:pt x="629" y="622"/>
                </a:cubicBezTo>
                <a:cubicBezTo>
                  <a:pt x="626" y="616"/>
                  <a:pt x="624" y="599"/>
                  <a:pt x="618" y="594"/>
                </a:cubicBezTo>
                <a:cubicBezTo>
                  <a:pt x="608" y="587"/>
                  <a:pt x="571" y="590"/>
                  <a:pt x="571" y="590"/>
                </a:cubicBezTo>
                <a:cubicBezTo>
                  <a:pt x="571" y="590"/>
                  <a:pt x="483" y="567"/>
                  <a:pt x="453" y="565"/>
                </a:cubicBezTo>
                <a:cubicBezTo>
                  <a:pt x="423" y="562"/>
                  <a:pt x="362" y="565"/>
                  <a:pt x="333" y="570"/>
                </a:cubicBezTo>
                <a:cubicBezTo>
                  <a:pt x="299" y="577"/>
                  <a:pt x="233" y="600"/>
                  <a:pt x="202" y="617"/>
                </a:cubicBezTo>
                <a:cubicBezTo>
                  <a:pt x="185" y="627"/>
                  <a:pt x="140" y="668"/>
                  <a:pt x="140" y="668"/>
                </a:cubicBezTo>
                <a:cubicBezTo>
                  <a:pt x="140" y="668"/>
                  <a:pt x="121" y="660"/>
                  <a:pt x="115" y="657"/>
                </a:cubicBezTo>
                <a:cubicBezTo>
                  <a:pt x="110" y="655"/>
                  <a:pt x="102" y="649"/>
                  <a:pt x="97" y="647"/>
                </a:cubicBezTo>
                <a:cubicBezTo>
                  <a:pt x="93" y="645"/>
                  <a:pt x="84" y="640"/>
                  <a:pt x="80" y="642"/>
                </a:cubicBezTo>
                <a:cubicBezTo>
                  <a:pt x="77" y="644"/>
                  <a:pt x="75" y="653"/>
                  <a:pt x="76" y="656"/>
                </a:cubicBezTo>
                <a:cubicBezTo>
                  <a:pt x="77" y="658"/>
                  <a:pt x="83" y="659"/>
                  <a:pt x="85" y="660"/>
                </a:cubicBezTo>
                <a:cubicBezTo>
                  <a:pt x="88" y="661"/>
                  <a:pt x="97" y="663"/>
                  <a:pt x="98" y="666"/>
                </a:cubicBezTo>
                <a:cubicBezTo>
                  <a:pt x="100" y="669"/>
                  <a:pt x="96" y="675"/>
                  <a:pt x="97" y="677"/>
                </a:cubicBezTo>
                <a:cubicBezTo>
                  <a:pt x="99" y="679"/>
                  <a:pt x="104" y="680"/>
                  <a:pt x="107" y="681"/>
                </a:cubicBezTo>
                <a:cubicBezTo>
                  <a:pt x="112" y="683"/>
                  <a:pt x="127" y="693"/>
                  <a:pt x="127" y="693"/>
                </a:cubicBezTo>
                <a:cubicBezTo>
                  <a:pt x="105" y="736"/>
                  <a:pt x="105" y="736"/>
                  <a:pt x="105" y="736"/>
                </a:cubicBezTo>
                <a:cubicBezTo>
                  <a:pt x="105" y="736"/>
                  <a:pt x="104" y="735"/>
                  <a:pt x="103" y="734"/>
                </a:cubicBezTo>
                <a:cubicBezTo>
                  <a:pt x="99" y="732"/>
                  <a:pt x="91" y="727"/>
                  <a:pt x="87" y="725"/>
                </a:cubicBezTo>
                <a:cubicBezTo>
                  <a:pt x="83" y="722"/>
                  <a:pt x="74" y="717"/>
                  <a:pt x="69" y="714"/>
                </a:cubicBezTo>
                <a:cubicBezTo>
                  <a:pt x="66" y="712"/>
                  <a:pt x="59" y="706"/>
                  <a:pt x="55" y="705"/>
                </a:cubicBezTo>
                <a:cubicBezTo>
                  <a:pt x="54" y="704"/>
                  <a:pt x="51" y="705"/>
                  <a:pt x="51" y="705"/>
                </a:cubicBezTo>
                <a:cubicBezTo>
                  <a:pt x="51" y="705"/>
                  <a:pt x="58" y="692"/>
                  <a:pt x="60" y="688"/>
                </a:cubicBezTo>
                <a:cubicBezTo>
                  <a:pt x="62" y="685"/>
                  <a:pt x="68" y="678"/>
                  <a:pt x="69" y="674"/>
                </a:cubicBezTo>
                <a:cubicBezTo>
                  <a:pt x="70" y="671"/>
                  <a:pt x="70" y="664"/>
                  <a:pt x="70" y="660"/>
                </a:cubicBezTo>
                <a:cubicBezTo>
                  <a:pt x="69" y="657"/>
                  <a:pt x="66" y="651"/>
                  <a:pt x="65" y="648"/>
                </a:cubicBezTo>
                <a:cubicBezTo>
                  <a:pt x="60" y="641"/>
                  <a:pt x="48" y="630"/>
                  <a:pt x="42" y="625"/>
                </a:cubicBezTo>
                <a:cubicBezTo>
                  <a:pt x="36" y="620"/>
                  <a:pt x="24" y="612"/>
                  <a:pt x="18" y="607"/>
                </a:cubicBezTo>
                <a:cubicBezTo>
                  <a:pt x="14" y="605"/>
                  <a:pt x="2" y="601"/>
                  <a:pt x="1" y="596"/>
                </a:cubicBezTo>
                <a:cubicBezTo>
                  <a:pt x="0" y="593"/>
                  <a:pt x="7" y="587"/>
                  <a:pt x="8" y="584"/>
                </a:cubicBezTo>
                <a:cubicBezTo>
                  <a:pt x="10" y="580"/>
                  <a:pt x="11" y="573"/>
                  <a:pt x="11" y="569"/>
                </a:cubicBezTo>
                <a:cubicBezTo>
                  <a:pt x="12" y="562"/>
                  <a:pt x="8" y="549"/>
                  <a:pt x="10" y="543"/>
                </a:cubicBezTo>
                <a:cubicBezTo>
                  <a:pt x="11" y="539"/>
                  <a:pt x="16" y="531"/>
                  <a:pt x="19" y="527"/>
                </a:cubicBezTo>
                <a:cubicBezTo>
                  <a:pt x="22" y="523"/>
                  <a:pt x="28" y="513"/>
                  <a:pt x="31" y="508"/>
                </a:cubicBezTo>
                <a:cubicBezTo>
                  <a:pt x="34" y="504"/>
                  <a:pt x="39" y="496"/>
                  <a:pt x="42" y="493"/>
                </a:cubicBezTo>
                <a:cubicBezTo>
                  <a:pt x="44" y="490"/>
                  <a:pt x="49" y="485"/>
                  <a:pt x="51" y="482"/>
                </a:cubicBezTo>
                <a:cubicBezTo>
                  <a:pt x="54" y="479"/>
                  <a:pt x="63" y="475"/>
                  <a:pt x="65" y="471"/>
                </a:cubicBezTo>
                <a:cubicBezTo>
                  <a:pt x="66" y="466"/>
                  <a:pt x="62" y="455"/>
                  <a:pt x="60" y="450"/>
                </a:cubicBezTo>
                <a:cubicBezTo>
                  <a:pt x="59" y="448"/>
                  <a:pt x="55" y="443"/>
                  <a:pt x="53" y="441"/>
                </a:cubicBezTo>
                <a:cubicBezTo>
                  <a:pt x="48" y="435"/>
                  <a:pt x="33" y="426"/>
                  <a:pt x="33" y="419"/>
                </a:cubicBezTo>
                <a:cubicBezTo>
                  <a:pt x="33" y="415"/>
                  <a:pt x="39" y="409"/>
                  <a:pt x="42" y="406"/>
                </a:cubicBezTo>
                <a:cubicBezTo>
                  <a:pt x="45" y="402"/>
                  <a:pt x="54" y="394"/>
                  <a:pt x="59" y="390"/>
                </a:cubicBezTo>
                <a:cubicBezTo>
                  <a:pt x="68" y="382"/>
                  <a:pt x="85" y="366"/>
                  <a:pt x="94" y="358"/>
                </a:cubicBezTo>
                <a:cubicBezTo>
                  <a:pt x="105" y="348"/>
                  <a:pt x="128" y="328"/>
                  <a:pt x="139" y="317"/>
                </a:cubicBezTo>
                <a:cubicBezTo>
                  <a:pt x="143" y="313"/>
                  <a:pt x="150" y="305"/>
                  <a:pt x="154" y="301"/>
                </a:cubicBezTo>
                <a:cubicBezTo>
                  <a:pt x="157" y="298"/>
                  <a:pt x="165" y="290"/>
                  <a:pt x="169" y="287"/>
                </a:cubicBezTo>
                <a:cubicBezTo>
                  <a:pt x="173" y="285"/>
                  <a:pt x="183" y="282"/>
                  <a:pt x="187" y="280"/>
                </a:cubicBezTo>
                <a:cubicBezTo>
                  <a:pt x="196" y="275"/>
                  <a:pt x="214" y="263"/>
                  <a:pt x="222" y="256"/>
                </a:cubicBezTo>
                <a:cubicBezTo>
                  <a:pt x="229" y="251"/>
                  <a:pt x="244" y="240"/>
                  <a:pt x="248" y="233"/>
                </a:cubicBezTo>
                <a:cubicBezTo>
                  <a:pt x="250" y="230"/>
                  <a:pt x="249" y="225"/>
                  <a:pt x="251" y="223"/>
                </a:cubicBezTo>
                <a:cubicBezTo>
                  <a:pt x="252" y="221"/>
                  <a:pt x="255" y="220"/>
                  <a:pt x="257" y="219"/>
                </a:cubicBezTo>
                <a:cubicBezTo>
                  <a:pt x="261" y="218"/>
                  <a:pt x="270" y="217"/>
                  <a:pt x="274" y="216"/>
                </a:cubicBezTo>
                <a:cubicBezTo>
                  <a:pt x="278" y="214"/>
                  <a:pt x="284" y="210"/>
                  <a:pt x="287" y="208"/>
                </a:cubicBezTo>
                <a:cubicBezTo>
                  <a:pt x="290" y="206"/>
                  <a:pt x="295" y="200"/>
                  <a:pt x="297" y="197"/>
                </a:cubicBezTo>
                <a:cubicBezTo>
                  <a:pt x="300" y="194"/>
                  <a:pt x="307" y="187"/>
                  <a:pt x="308" y="182"/>
                </a:cubicBezTo>
                <a:cubicBezTo>
                  <a:pt x="308" y="179"/>
                  <a:pt x="305" y="173"/>
                  <a:pt x="303" y="171"/>
                </a:cubicBezTo>
                <a:cubicBezTo>
                  <a:pt x="301" y="169"/>
                  <a:pt x="294" y="167"/>
                  <a:pt x="291" y="165"/>
                </a:cubicBezTo>
                <a:cubicBezTo>
                  <a:pt x="290" y="164"/>
                  <a:pt x="287" y="161"/>
                  <a:pt x="286" y="159"/>
                </a:cubicBezTo>
                <a:cubicBezTo>
                  <a:pt x="285" y="158"/>
                  <a:pt x="283" y="154"/>
                  <a:pt x="283" y="152"/>
                </a:cubicBezTo>
                <a:cubicBezTo>
                  <a:pt x="284" y="150"/>
                  <a:pt x="289" y="149"/>
                  <a:pt x="291" y="147"/>
                </a:cubicBezTo>
                <a:cubicBezTo>
                  <a:pt x="293" y="143"/>
                  <a:pt x="292" y="133"/>
                  <a:pt x="292" y="129"/>
                </a:cubicBezTo>
                <a:cubicBezTo>
                  <a:pt x="292" y="127"/>
                  <a:pt x="292" y="123"/>
                  <a:pt x="293" y="121"/>
                </a:cubicBezTo>
                <a:cubicBezTo>
                  <a:pt x="294" y="118"/>
                  <a:pt x="298" y="116"/>
                  <a:pt x="300" y="114"/>
                </a:cubicBezTo>
                <a:cubicBezTo>
                  <a:pt x="303" y="111"/>
                  <a:pt x="312" y="101"/>
                  <a:pt x="312" y="101"/>
                </a:cubicBezTo>
                <a:cubicBezTo>
                  <a:pt x="312" y="101"/>
                  <a:pt x="356" y="98"/>
                  <a:pt x="369" y="93"/>
                </a:cubicBezTo>
                <a:cubicBezTo>
                  <a:pt x="378" y="89"/>
                  <a:pt x="393" y="76"/>
                  <a:pt x="401" y="72"/>
                </a:cubicBezTo>
                <a:cubicBezTo>
                  <a:pt x="406" y="69"/>
                  <a:pt x="416" y="64"/>
                  <a:pt x="421" y="62"/>
                </a:cubicBezTo>
                <a:cubicBezTo>
                  <a:pt x="428" y="60"/>
                  <a:pt x="442" y="59"/>
                  <a:pt x="448" y="55"/>
                </a:cubicBezTo>
                <a:cubicBezTo>
                  <a:pt x="453" y="52"/>
                  <a:pt x="457" y="42"/>
                  <a:pt x="461" y="38"/>
                </a:cubicBezTo>
                <a:cubicBezTo>
                  <a:pt x="466" y="34"/>
                  <a:pt x="479" y="28"/>
                  <a:pt x="484" y="23"/>
                </a:cubicBezTo>
                <a:cubicBezTo>
                  <a:pt x="489" y="19"/>
                  <a:pt x="497" y="9"/>
                  <a:pt x="503" y="6"/>
                </a:cubicBezTo>
                <a:cubicBezTo>
                  <a:pt x="505" y="4"/>
                  <a:pt x="511" y="0"/>
                  <a:pt x="514" y="2"/>
                </a:cubicBezTo>
                <a:cubicBezTo>
                  <a:pt x="519" y="4"/>
                  <a:pt x="522" y="16"/>
                  <a:pt x="522" y="21"/>
                </a:cubicBezTo>
                <a:cubicBezTo>
                  <a:pt x="522" y="25"/>
                  <a:pt x="516" y="32"/>
                  <a:pt x="517" y="35"/>
                </a:cubicBezTo>
                <a:cubicBezTo>
                  <a:pt x="518" y="38"/>
                  <a:pt x="527" y="39"/>
                  <a:pt x="528" y="42"/>
                </a:cubicBezTo>
                <a:cubicBezTo>
                  <a:pt x="532" y="47"/>
                  <a:pt x="528" y="62"/>
                  <a:pt x="531" y="67"/>
                </a:cubicBezTo>
                <a:cubicBezTo>
                  <a:pt x="532" y="70"/>
                  <a:pt x="538" y="72"/>
                  <a:pt x="540" y="74"/>
                </a:cubicBezTo>
                <a:cubicBezTo>
                  <a:pt x="544" y="80"/>
                  <a:pt x="549" y="101"/>
                  <a:pt x="549" y="101"/>
                </a:cubicBezTo>
                <a:cubicBezTo>
                  <a:pt x="549" y="101"/>
                  <a:pt x="546" y="132"/>
                  <a:pt x="551" y="140"/>
                </a:cubicBezTo>
                <a:cubicBezTo>
                  <a:pt x="552" y="142"/>
                  <a:pt x="556" y="145"/>
                  <a:pt x="557" y="146"/>
                </a:cubicBezTo>
                <a:cubicBezTo>
                  <a:pt x="561" y="149"/>
                  <a:pt x="572" y="152"/>
                  <a:pt x="572" y="156"/>
                </a:cubicBezTo>
                <a:cubicBezTo>
                  <a:pt x="572" y="158"/>
                  <a:pt x="566" y="158"/>
                  <a:pt x="566" y="160"/>
                </a:cubicBezTo>
                <a:cubicBezTo>
                  <a:pt x="566" y="165"/>
                  <a:pt x="578" y="169"/>
                  <a:pt x="582" y="172"/>
                </a:cubicBezTo>
                <a:cubicBezTo>
                  <a:pt x="586" y="174"/>
                  <a:pt x="595" y="178"/>
                  <a:pt x="599" y="179"/>
                </a:cubicBezTo>
                <a:cubicBezTo>
                  <a:pt x="601" y="180"/>
                  <a:pt x="605" y="181"/>
                  <a:pt x="607" y="181"/>
                </a:cubicBezTo>
                <a:cubicBezTo>
                  <a:pt x="609" y="180"/>
                  <a:pt x="613" y="178"/>
                  <a:pt x="615" y="176"/>
                </a:cubicBezTo>
                <a:cubicBezTo>
                  <a:pt x="617" y="174"/>
                  <a:pt x="620" y="168"/>
                  <a:pt x="623" y="168"/>
                </a:cubicBezTo>
                <a:cubicBezTo>
                  <a:pt x="626" y="167"/>
                  <a:pt x="630" y="172"/>
                  <a:pt x="633" y="174"/>
                </a:cubicBezTo>
                <a:cubicBezTo>
                  <a:pt x="636" y="175"/>
                  <a:pt x="643" y="179"/>
                  <a:pt x="647" y="179"/>
                </a:cubicBezTo>
                <a:cubicBezTo>
                  <a:pt x="649" y="180"/>
                  <a:pt x="655" y="180"/>
                  <a:pt x="657" y="179"/>
                </a:cubicBezTo>
                <a:cubicBezTo>
                  <a:pt x="659" y="178"/>
                  <a:pt x="663" y="174"/>
                  <a:pt x="664" y="172"/>
                </a:cubicBezTo>
                <a:cubicBezTo>
                  <a:pt x="666" y="169"/>
                  <a:pt x="668" y="162"/>
                  <a:pt x="668" y="158"/>
                </a:cubicBezTo>
                <a:cubicBezTo>
                  <a:pt x="669" y="155"/>
                  <a:pt x="668" y="148"/>
                  <a:pt x="668" y="145"/>
                </a:cubicBezTo>
                <a:cubicBezTo>
                  <a:pt x="669" y="143"/>
                  <a:pt x="672" y="139"/>
                  <a:pt x="671" y="137"/>
                </a:cubicBezTo>
                <a:cubicBezTo>
                  <a:pt x="671" y="135"/>
                  <a:pt x="668" y="134"/>
                  <a:pt x="667" y="134"/>
                </a:cubicBezTo>
                <a:cubicBezTo>
                  <a:pt x="665" y="134"/>
                  <a:pt x="662" y="134"/>
                  <a:pt x="661" y="135"/>
                </a:cubicBezTo>
                <a:cubicBezTo>
                  <a:pt x="660" y="136"/>
                  <a:pt x="660" y="140"/>
                  <a:pt x="659" y="141"/>
                </a:cubicBezTo>
                <a:cubicBezTo>
                  <a:pt x="657" y="142"/>
                  <a:pt x="651" y="142"/>
                  <a:pt x="650" y="140"/>
                </a:cubicBezTo>
                <a:cubicBezTo>
                  <a:pt x="648" y="137"/>
                  <a:pt x="655" y="128"/>
                  <a:pt x="656" y="124"/>
                </a:cubicBezTo>
                <a:cubicBezTo>
                  <a:pt x="657" y="122"/>
                  <a:pt x="657" y="118"/>
                  <a:pt x="657" y="117"/>
                </a:cubicBezTo>
                <a:cubicBezTo>
                  <a:pt x="658" y="112"/>
                  <a:pt x="662" y="102"/>
                  <a:pt x="665" y="98"/>
                </a:cubicBezTo>
                <a:cubicBezTo>
                  <a:pt x="667" y="95"/>
                  <a:pt x="674" y="93"/>
                  <a:pt x="674" y="90"/>
                </a:cubicBezTo>
                <a:cubicBezTo>
                  <a:pt x="675" y="84"/>
                  <a:pt x="668" y="73"/>
                  <a:pt x="663" y="72"/>
                </a:cubicBezTo>
                <a:cubicBezTo>
                  <a:pt x="660" y="71"/>
                  <a:pt x="654" y="78"/>
                  <a:pt x="651" y="77"/>
                </a:cubicBezTo>
                <a:cubicBezTo>
                  <a:pt x="650" y="76"/>
                  <a:pt x="650" y="74"/>
                  <a:pt x="650" y="73"/>
                </a:cubicBezTo>
                <a:cubicBezTo>
                  <a:pt x="652" y="68"/>
                  <a:pt x="667" y="68"/>
                  <a:pt x="668" y="63"/>
                </a:cubicBezTo>
                <a:cubicBezTo>
                  <a:pt x="669" y="60"/>
                  <a:pt x="663" y="55"/>
                  <a:pt x="660" y="54"/>
                </a:cubicBezTo>
                <a:cubicBezTo>
                  <a:pt x="658" y="53"/>
                  <a:pt x="654" y="55"/>
                  <a:pt x="652" y="54"/>
                </a:cubicBezTo>
                <a:cubicBezTo>
                  <a:pt x="646" y="52"/>
                  <a:pt x="634" y="38"/>
                  <a:pt x="634" y="38"/>
                </a:cubicBezTo>
                <a:cubicBezTo>
                  <a:pt x="661" y="16"/>
                  <a:pt x="661" y="16"/>
                  <a:pt x="661" y="16"/>
                </a:cubicBezTo>
                <a:cubicBezTo>
                  <a:pt x="661" y="16"/>
                  <a:pt x="674" y="36"/>
                  <a:pt x="679" y="42"/>
                </a:cubicBezTo>
                <a:cubicBezTo>
                  <a:pt x="683" y="47"/>
                  <a:pt x="692" y="56"/>
                  <a:pt x="696" y="60"/>
                </a:cubicBezTo>
                <a:cubicBezTo>
                  <a:pt x="699" y="64"/>
                  <a:pt x="706" y="70"/>
                  <a:pt x="710" y="72"/>
                </a:cubicBezTo>
                <a:cubicBezTo>
                  <a:pt x="712" y="73"/>
                  <a:pt x="717" y="74"/>
                  <a:pt x="718" y="75"/>
                </a:cubicBezTo>
                <a:cubicBezTo>
                  <a:pt x="720" y="79"/>
                  <a:pt x="717" y="89"/>
                  <a:pt x="718" y="94"/>
                </a:cubicBezTo>
                <a:cubicBezTo>
                  <a:pt x="718" y="97"/>
                  <a:pt x="723" y="103"/>
                  <a:pt x="723" y="106"/>
                </a:cubicBezTo>
                <a:cubicBezTo>
                  <a:pt x="724" y="112"/>
                  <a:pt x="725" y="123"/>
                  <a:pt x="723" y="128"/>
                </a:cubicBezTo>
                <a:cubicBezTo>
                  <a:pt x="721" y="132"/>
                  <a:pt x="711" y="135"/>
                  <a:pt x="708" y="138"/>
                </a:cubicBezTo>
                <a:cubicBezTo>
                  <a:pt x="706" y="142"/>
                  <a:pt x="706" y="150"/>
                  <a:pt x="705" y="153"/>
                </a:cubicBezTo>
                <a:cubicBezTo>
                  <a:pt x="704" y="158"/>
                  <a:pt x="702" y="169"/>
                  <a:pt x="700" y="173"/>
                </a:cubicBezTo>
                <a:cubicBezTo>
                  <a:pt x="698" y="176"/>
                  <a:pt x="693" y="181"/>
                  <a:pt x="691" y="183"/>
                </a:cubicBezTo>
                <a:cubicBezTo>
                  <a:pt x="687" y="187"/>
                  <a:pt x="679" y="195"/>
                  <a:pt x="676" y="200"/>
                </a:cubicBezTo>
                <a:cubicBezTo>
                  <a:pt x="674" y="203"/>
                  <a:pt x="672" y="207"/>
                  <a:pt x="673" y="210"/>
                </a:cubicBezTo>
                <a:cubicBezTo>
                  <a:pt x="673" y="213"/>
                  <a:pt x="681" y="215"/>
                  <a:pt x="682" y="218"/>
                </a:cubicBezTo>
                <a:cubicBezTo>
                  <a:pt x="683" y="221"/>
                  <a:pt x="681" y="228"/>
                  <a:pt x="680" y="231"/>
                </a:cubicBezTo>
                <a:cubicBezTo>
                  <a:pt x="675" y="241"/>
                  <a:pt x="658" y="258"/>
                  <a:pt x="651" y="267"/>
                </a:cubicBezTo>
                <a:cubicBezTo>
                  <a:pt x="646" y="273"/>
                  <a:pt x="632" y="283"/>
                  <a:pt x="629" y="290"/>
                </a:cubicBezTo>
                <a:cubicBezTo>
                  <a:pt x="628" y="294"/>
                  <a:pt x="629" y="302"/>
                  <a:pt x="628" y="306"/>
                </a:cubicBezTo>
                <a:cubicBezTo>
                  <a:pt x="627" y="309"/>
                  <a:pt x="625" y="314"/>
                  <a:pt x="623" y="316"/>
                </a:cubicBezTo>
                <a:cubicBezTo>
                  <a:pt x="621" y="317"/>
                  <a:pt x="614" y="317"/>
                  <a:pt x="611" y="316"/>
                </a:cubicBezTo>
                <a:cubicBezTo>
                  <a:pt x="609" y="316"/>
                  <a:pt x="607" y="312"/>
                  <a:pt x="606" y="311"/>
                </a:cubicBezTo>
                <a:cubicBezTo>
                  <a:pt x="604" y="311"/>
                  <a:pt x="600" y="310"/>
                  <a:pt x="598" y="311"/>
                </a:cubicBezTo>
                <a:cubicBezTo>
                  <a:pt x="595" y="311"/>
                  <a:pt x="591" y="316"/>
                  <a:pt x="589" y="317"/>
                </a:cubicBezTo>
                <a:cubicBezTo>
                  <a:pt x="586" y="320"/>
                  <a:pt x="580" y="327"/>
                  <a:pt x="577" y="329"/>
                </a:cubicBezTo>
                <a:cubicBezTo>
                  <a:pt x="575" y="330"/>
                  <a:pt x="572" y="330"/>
                  <a:pt x="571" y="331"/>
                </a:cubicBezTo>
                <a:cubicBezTo>
                  <a:pt x="568" y="335"/>
                  <a:pt x="571" y="347"/>
                  <a:pt x="571" y="353"/>
                </a:cubicBezTo>
                <a:cubicBezTo>
                  <a:pt x="571" y="358"/>
                  <a:pt x="574" y="368"/>
                  <a:pt x="574" y="373"/>
                </a:cubicBezTo>
                <a:cubicBezTo>
                  <a:pt x="575" y="380"/>
                  <a:pt x="573" y="396"/>
                  <a:pt x="574" y="404"/>
                </a:cubicBezTo>
                <a:cubicBezTo>
                  <a:pt x="574" y="405"/>
                  <a:pt x="575" y="410"/>
                  <a:pt x="577" y="411"/>
                </a:cubicBezTo>
                <a:cubicBezTo>
                  <a:pt x="579" y="412"/>
                  <a:pt x="585" y="407"/>
                  <a:pt x="588" y="406"/>
                </a:cubicBezTo>
                <a:cubicBezTo>
                  <a:pt x="589" y="405"/>
                  <a:pt x="592" y="403"/>
                  <a:pt x="594" y="404"/>
                </a:cubicBezTo>
                <a:cubicBezTo>
                  <a:pt x="596" y="404"/>
                  <a:pt x="596" y="412"/>
                  <a:pt x="599" y="412"/>
                </a:cubicBezTo>
                <a:cubicBezTo>
                  <a:pt x="602" y="413"/>
                  <a:pt x="607" y="407"/>
                  <a:pt x="611" y="406"/>
                </a:cubicBezTo>
                <a:cubicBezTo>
                  <a:pt x="613" y="405"/>
                  <a:pt x="618" y="403"/>
                  <a:pt x="621" y="404"/>
                </a:cubicBezTo>
                <a:cubicBezTo>
                  <a:pt x="624" y="405"/>
                  <a:pt x="629" y="412"/>
                  <a:pt x="632" y="414"/>
                </a:cubicBezTo>
                <a:cubicBezTo>
                  <a:pt x="634" y="416"/>
                  <a:pt x="640" y="418"/>
                  <a:pt x="643" y="419"/>
                </a:cubicBezTo>
                <a:cubicBezTo>
                  <a:pt x="645" y="420"/>
                  <a:pt x="651" y="420"/>
                  <a:pt x="653" y="421"/>
                </a:cubicBezTo>
                <a:cubicBezTo>
                  <a:pt x="655" y="422"/>
                  <a:pt x="658" y="424"/>
                  <a:pt x="658" y="425"/>
                </a:cubicBezTo>
                <a:cubicBezTo>
                  <a:pt x="659" y="427"/>
                  <a:pt x="656" y="430"/>
                  <a:pt x="655" y="431"/>
                </a:cubicBezTo>
                <a:cubicBezTo>
                  <a:pt x="653" y="433"/>
                  <a:pt x="647" y="437"/>
                  <a:pt x="645" y="440"/>
                </a:cubicBezTo>
                <a:cubicBezTo>
                  <a:pt x="643" y="442"/>
                  <a:pt x="640" y="447"/>
                  <a:pt x="638" y="449"/>
                </a:cubicBezTo>
                <a:cubicBezTo>
                  <a:pt x="637" y="450"/>
                  <a:pt x="636" y="453"/>
                  <a:pt x="634" y="454"/>
                </a:cubicBezTo>
                <a:cubicBezTo>
                  <a:pt x="633" y="455"/>
                  <a:pt x="630" y="454"/>
                  <a:pt x="629" y="455"/>
                </a:cubicBezTo>
                <a:cubicBezTo>
                  <a:pt x="627" y="456"/>
                  <a:pt x="626" y="459"/>
                  <a:pt x="625" y="461"/>
                </a:cubicBezTo>
                <a:cubicBezTo>
                  <a:pt x="625" y="463"/>
                  <a:pt x="628" y="469"/>
                  <a:pt x="626" y="470"/>
                </a:cubicBezTo>
                <a:cubicBezTo>
                  <a:pt x="624" y="472"/>
                  <a:pt x="617" y="468"/>
                  <a:pt x="614" y="467"/>
                </a:cubicBezTo>
                <a:cubicBezTo>
                  <a:pt x="610" y="465"/>
                  <a:pt x="606" y="458"/>
                  <a:pt x="603" y="456"/>
                </a:cubicBezTo>
                <a:cubicBezTo>
                  <a:pt x="599" y="455"/>
                  <a:pt x="592" y="454"/>
                  <a:pt x="589" y="456"/>
                </a:cubicBezTo>
                <a:cubicBezTo>
                  <a:pt x="587" y="457"/>
                  <a:pt x="586" y="462"/>
                  <a:pt x="586" y="464"/>
                </a:cubicBezTo>
                <a:cubicBezTo>
                  <a:pt x="585" y="466"/>
                  <a:pt x="583" y="472"/>
                  <a:pt x="584" y="474"/>
                </a:cubicBezTo>
                <a:cubicBezTo>
                  <a:pt x="585" y="477"/>
                  <a:pt x="592" y="479"/>
                  <a:pt x="595" y="481"/>
                </a:cubicBezTo>
                <a:cubicBezTo>
                  <a:pt x="596" y="482"/>
                  <a:pt x="597" y="486"/>
                  <a:pt x="598" y="488"/>
                </a:cubicBezTo>
                <a:cubicBezTo>
                  <a:pt x="599" y="491"/>
                  <a:pt x="601" y="498"/>
                  <a:pt x="603" y="500"/>
                </a:cubicBezTo>
                <a:cubicBezTo>
                  <a:pt x="606" y="501"/>
                  <a:pt x="612" y="502"/>
                  <a:pt x="616" y="501"/>
                </a:cubicBezTo>
                <a:cubicBezTo>
                  <a:pt x="619" y="501"/>
                  <a:pt x="626" y="497"/>
                  <a:pt x="629" y="494"/>
                </a:cubicBezTo>
                <a:cubicBezTo>
                  <a:pt x="631" y="492"/>
                  <a:pt x="634" y="486"/>
                  <a:pt x="636" y="483"/>
                </a:cubicBezTo>
                <a:cubicBezTo>
                  <a:pt x="639" y="480"/>
                  <a:pt x="645" y="472"/>
                  <a:pt x="650" y="472"/>
                </a:cubicBezTo>
                <a:cubicBezTo>
                  <a:pt x="651" y="471"/>
                  <a:pt x="653" y="473"/>
                  <a:pt x="655" y="474"/>
                </a:cubicBezTo>
                <a:cubicBezTo>
                  <a:pt x="657" y="475"/>
                  <a:pt x="661" y="480"/>
                  <a:pt x="663" y="482"/>
                </a:cubicBezTo>
                <a:cubicBezTo>
                  <a:pt x="667" y="486"/>
                  <a:pt x="674" y="493"/>
                  <a:pt x="679" y="496"/>
                </a:cubicBezTo>
                <a:cubicBezTo>
                  <a:pt x="682" y="498"/>
                  <a:pt x="689" y="501"/>
                  <a:pt x="693" y="503"/>
                </a:cubicBezTo>
                <a:cubicBezTo>
                  <a:pt x="697" y="504"/>
                  <a:pt x="706" y="504"/>
                  <a:pt x="709" y="507"/>
                </a:cubicBezTo>
                <a:cubicBezTo>
                  <a:pt x="711" y="509"/>
                  <a:pt x="710" y="517"/>
                  <a:pt x="710" y="520"/>
                </a:cubicBezTo>
                <a:cubicBezTo>
                  <a:pt x="711" y="526"/>
                  <a:pt x="714" y="538"/>
                  <a:pt x="716" y="544"/>
                </a:cubicBezTo>
                <a:cubicBezTo>
                  <a:pt x="717" y="549"/>
                  <a:pt x="720" y="557"/>
                  <a:pt x="720" y="562"/>
                </a:cubicBezTo>
                <a:cubicBezTo>
                  <a:pt x="720" y="564"/>
                  <a:pt x="716" y="568"/>
                  <a:pt x="718" y="570"/>
                </a:cubicBezTo>
                <a:cubicBezTo>
                  <a:pt x="721" y="572"/>
                  <a:pt x="729" y="566"/>
                  <a:pt x="733" y="565"/>
                </a:cubicBezTo>
                <a:cubicBezTo>
                  <a:pt x="736" y="563"/>
                  <a:pt x="741" y="558"/>
                  <a:pt x="744" y="555"/>
                </a:cubicBezTo>
                <a:cubicBezTo>
                  <a:pt x="747" y="552"/>
                  <a:pt x="755" y="542"/>
                  <a:pt x="754" y="539"/>
                </a:cubicBezTo>
                <a:cubicBezTo>
                  <a:pt x="754" y="536"/>
                  <a:pt x="762" y="527"/>
                  <a:pt x="765" y="524"/>
                </a:cubicBezTo>
                <a:cubicBezTo>
                  <a:pt x="768" y="521"/>
                  <a:pt x="774" y="514"/>
                  <a:pt x="777" y="513"/>
                </a:cubicBezTo>
                <a:cubicBezTo>
                  <a:pt x="780" y="511"/>
                  <a:pt x="787" y="510"/>
                  <a:pt x="790" y="509"/>
                </a:cubicBezTo>
                <a:cubicBezTo>
                  <a:pt x="796" y="508"/>
                  <a:pt x="807" y="509"/>
                  <a:pt x="812" y="507"/>
                </a:cubicBezTo>
                <a:cubicBezTo>
                  <a:pt x="816" y="506"/>
                  <a:pt x="822" y="501"/>
                  <a:pt x="825" y="499"/>
                </a:cubicBezTo>
                <a:cubicBezTo>
                  <a:pt x="829" y="496"/>
                  <a:pt x="836" y="488"/>
                  <a:pt x="839" y="483"/>
                </a:cubicBezTo>
                <a:cubicBezTo>
                  <a:pt x="842" y="480"/>
                  <a:pt x="845" y="472"/>
                  <a:pt x="848" y="469"/>
                </a:cubicBezTo>
                <a:cubicBezTo>
                  <a:pt x="851" y="466"/>
                  <a:pt x="857" y="464"/>
                  <a:pt x="860" y="462"/>
                </a:cubicBezTo>
                <a:cubicBezTo>
                  <a:pt x="863" y="461"/>
                  <a:pt x="868" y="458"/>
                  <a:pt x="870" y="457"/>
                </a:cubicBezTo>
                <a:cubicBezTo>
                  <a:pt x="873" y="455"/>
                  <a:pt x="878" y="447"/>
                  <a:pt x="882" y="447"/>
                </a:cubicBezTo>
                <a:cubicBezTo>
                  <a:pt x="886" y="446"/>
                  <a:pt x="891" y="454"/>
                  <a:pt x="895" y="454"/>
                </a:cubicBezTo>
                <a:cubicBezTo>
                  <a:pt x="901" y="454"/>
                  <a:pt x="918" y="442"/>
                  <a:pt x="918" y="442"/>
                </a:cubicBezTo>
                <a:cubicBezTo>
                  <a:pt x="918" y="442"/>
                  <a:pt x="921" y="452"/>
                  <a:pt x="922" y="456"/>
                </a:cubicBezTo>
                <a:cubicBezTo>
                  <a:pt x="923" y="462"/>
                  <a:pt x="924" y="472"/>
                  <a:pt x="925" y="478"/>
                </a:cubicBezTo>
                <a:close/>
                <a:moveTo>
                  <a:pt x="630" y="228"/>
                </a:moveTo>
                <a:cubicBezTo>
                  <a:pt x="632" y="224"/>
                  <a:pt x="640" y="215"/>
                  <a:pt x="640" y="210"/>
                </a:cubicBezTo>
                <a:cubicBezTo>
                  <a:pt x="640" y="208"/>
                  <a:pt x="637" y="205"/>
                  <a:pt x="636" y="204"/>
                </a:cubicBezTo>
                <a:cubicBezTo>
                  <a:pt x="634" y="201"/>
                  <a:pt x="627" y="196"/>
                  <a:pt x="625" y="193"/>
                </a:cubicBezTo>
                <a:cubicBezTo>
                  <a:pt x="623" y="190"/>
                  <a:pt x="620" y="183"/>
                  <a:pt x="617" y="182"/>
                </a:cubicBezTo>
                <a:cubicBezTo>
                  <a:pt x="615" y="182"/>
                  <a:pt x="612" y="184"/>
                  <a:pt x="611" y="186"/>
                </a:cubicBezTo>
                <a:cubicBezTo>
                  <a:pt x="611" y="187"/>
                  <a:pt x="614" y="190"/>
                  <a:pt x="614" y="191"/>
                </a:cubicBezTo>
                <a:cubicBezTo>
                  <a:pt x="614" y="195"/>
                  <a:pt x="608" y="201"/>
                  <a:pt x="606" y="204"/>
                </a:cubicBezTo>
                <a:cubicBezTo>
                  <a:pt x="603" y="209"/>
                  <a:pt x="592" y="216"/>
                  <a:pt x="593" y="221"/>
                </a:cubicBezTo>
                <a:cubicBezTo>
                  <a:pt x="594" y="226"/>
                  <a:pt x="604" y="227"/>
                  <a:pt x="608" y="230"/>
                </a:cubicBezTo>
                <a:cubicBezTo>
                  <a:pt x="610" y="231"/>
                  <a:pt x="613" y="236"/>
                  <a:pt x="616" y="238"/>
                </a:cubicBezTo>
                <a:cubicBezTo>
                  <a:pt x="617" y="238"/>
                  <a:pt x="621" y="240"/>
                  <a:pt x="623" y="239"/>
                </a:cubicBezTo>
                <a:cubicBezTo>
                  <a:pt x="626" y="238"/>
                  <a:pt x="628" y="231"/>
                  <a:pt x="630" y="228"/>
                </a:cubicBezTo>
                <a:close/>
                <a:moveTo>
                  <a:pt x="592" y="241"/>
                </a:moveTo>
                <a:cubicBezTo>
                  <a:pt x="594" y="239"/>
                  <a:pt x="599" y="234"/>
                  <a:pt x="599" y="231"/>
                </a:cubicBezTo>
                <a:cubicBezTo>
                  <a:pt x="598" y="229"/>
                  <a:pt x="593" y="227"/>
                  <a:pt x="591" y="226"/>
                </a:cubicBezTo>
                <a:cubicBezTo>
                  <a:pt x="589" y="225"/>
                  <a:pt x="583" y="223"/>
                  <a:pt x="582" y="225"/>
                </a:cubicBezTo>
                <a:cubicBezTo>
                  <a:pt x="579" y="227"/>
                  <a:pt x="579" y="236"/>
                  <a:pt x="580" y="239"/>
                </a:cubicBezTo>
                <a:cubicBezTo>
                  <a:pt x="581" y="241"/>
                  <a:pt x="582" y="245"/>
                  <a:pt x="584" y="245"/>
                </a:cubicBezTo>
                <a:cubicBezTo>
                  <a:pt x="586" y="246"/>
                  <a:pt x="590" y="243"/>
                  <a:pt x="592" y="241"/>
                </a:cubicBezTo>
                <a:close/>
                <a:moveTo>
                  <a:pt x="563" y="225"/>
                </a:moveTo>
                <a:cubicBezTo>
                  <a:pt x="563" y="222"/>
                  <a:pt x="564" y="216"/>
                  <a:pt x="562" y="214"/>
                </a:cubicBezTo>
                <a:cubicBezTo>
                  <a:pt x="560" y="212"/>
                  <a:pt x="553" y="214"/>
                  <a:pt x="551" y="215"/>
                </a:cubicBezTo>
                <a:cubicBezTo>
                  <a:pt x="548" y="217"/>
                  <a:pt x="544" y="223"/>
                  <a:pt x="544" y="226"/>
                </a:cubicBezTo>
                <a:cubicBezTo>
                  <a:pt x="543" y="229"/>
                  <a:pt x="544" y="234"/>
                  <a:pt x="546" y="236"/>
                </a:cubicBezTo>
                <a:cubicBezTo>
                  <a:pt x="547" y="238"/>
                  <a:pt x="551" y="243"/>
                  <a:pt x="554" y="243"/>
                </a:cubicBezTo>
                <a:cubicBezTo>
                  <a:pt x="556" y="242"/>
                  <a:pt x="559" y="239"/>
                  <a:pt x="560" y="237"/>
                </a:cubicBezTo>
                <a:cubicBezTo>
                  <a:pt x="561" y="234"/>
                  <a:pt x="563" y="228"/>
                  <a:pt x="563" y="22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8" name="Freeform 28">
            <a:extLst>
              <a:ext uri="{FF2B5EF4-FFF2-40B4-BE49-F238E27FC236}">
                <a16:creationId xmlns:a16="http://schemas.microsoft.com/office/drawing/2014/main" id="{FB49EAE0-8863-4926-815D-E1F024A7131A}"/>
              </a:ext>
            </a:extLst>
          </p:cNvPr>
          <p:cNvSpPr>
            <a:spLocks/>
          </p:cNvSpPr>
          <p:nvPr/>
        </p:nvSpPr>
        <p:spPr bwMode="auto">
          <a:xfrm>
            <a:off x="3456542" y="3232385"/>
            <a:ext cx="292900" cy="389584"/>
          </a:xfrm>
          <a:custGeom>
            <a:avLst/>
            <a:gdLst/>
            <a:ahLst/>
            <a:cxnLst>
              <a:cxn ang="0">
                <a:pos x="0" y="50"/>
              </a:cxn>
              <a:cxn ang="0">
                <a:pos x="21" y="67"/>
              </a:cxn>
              <a:cxn ang="0">
                <a:pos x="22" y="68"/>
              </a:cxn>
              <a:cxn ang="0">
                <a:pos x="33" y="73"/>
              </a:cxn>
              <a:cxn ang="0">
                <a:pos x="38" y="90"/>
              </a:cxn>
              <a:cxn ang="0">
                <a:pos x="43" y="105"/>
              </a:cxn>
              <a:cxn ang="0">
                <a:pos x="57" y="117"/>
              </a:cxn>
              <a:cxn ang="0">
                <a:pos x="65" y="126"/>
              </a:cxn>
              <a:cxn ang="0">
                <a:pos x="74" y="132"/>
              </a:cxn>
              <a:cxn ang="0">
                <a:pos x="75" y="149"/>
              </a:cxn>
              <a:cxn ang="0">
                <a:pos x="69" y="163"/>
              </a:cxn>
              <a:cxn ang="0">
                <a:pos x="76" y="168"/>
              </a:cxn>
              <a:cxn ang="0">
                <a:pos x="82" y="160"/>
              </a:cxn>
              <a:cxn ang="0">
                <a:pos x="93" y="150"/>
              </a:cxn>
              <a:cxn ang="0">
                <a:pos x="98" y="139"/>
              </a:cxn>
              <a:cxn ang="0">
                <a:pos x="100" y="120"/>
              </a:cxn>
              <a:cxn ang="0">
                <a:pos x="113" y="110"/>
              </a:cxn>
              <a:cxn ang="0">
                <a:pos x="124" y="101"/>
              </a:cxn>
              <a:cxn ang="0">
                <a:pos x="114" y="80"/>
              </a:cxn>
              <a:cxn ang="0">
                <a:pos x="98" y="53"/>
              </a:cxn>
              <a:cxn ang="0">
                <a:pos x="94" y="47"/>
              </a:cxn>
              <a:cxn ang="0">
                <a:pos x="94" y="28"/>
              </a:cxn>
              <a:cxn ang="0">
                <a:pos x="97" y="15"/>
              </a:cxn>
              <a:cxn ang="0">
                <a:pos x="95" y="13"/>
              </a:cxn>
              <a:cxn ang="0">
                <a:pos x="81" y="9"/>
              </a:cxn>
              <a:cxn ang="0">
                <a:pos x="63" y="0"/>
              </a:cxn>
              <a:cxn ang="0">
                <a:pos x="0" y="50"/>
              </a:cxn>
            </a:cxnLst>
            <a:rect l="0" t="0" r="r" b="b"/>
            <a:pathLst>
              <a:path w="125" h="168">
                <a:moveTo>
                  <a:pt x="0" y="50"/>
                </a:moveTo>
                <a:cubicBezTo>
                  <a:pt x="0" y="50"/>
                  <a:pt x="16" y="63"/>
                  <a:pt x="21" y="67"/>
                </a:cubicBezTo>
                <a:cubicBezTo>
                  <a:pt x="22" y="67"/>
                  <a:pt x="22" y="68"/>
                  <a:pt x="22" y="68"/>
                </a:cubicBezTo>
                <a:cubicBezTo>
                  <a:pt x="25" y="70"/>
                  <a:pt x="31" y="71"/>
                  <a:pt x="33" y="73"/>
                </a:cubicBezTo>
                <a:cubicBezTo>
                  <a:pt x="36" y="77"/>
                  <a:pt x="36" y="86"/>
                  <a:pt x="38" y="90"/>
                </a:cubicBezTo>
                <a:cubicBezTo>
                  <a:pt x="39" y="94"/>
                  <a:pt x="41" y="102"/>
                  <a:pt x="43" y="105"/>
                </a:cubicBezTo>
                <a:cubicBezTo>
                  <a:pt x="46" y="109"/>
                  <a:pt x="54" y="114"/>
                  <a:pt x="57" y="117"/>
                </a:cubicBezTo>
                <a:cubicBezTo>
                  <a:pt x="60" y="119"/>
                  <a:pt x="63" y="124"/>
                  <a:pt x="65" y="126"/>
                </a:cubicBezTo>
                <a:cubicBezTo>
                  <a:pt x="67" y="127"/>
                  <a:pt x="73" y="129"/>
                  <a:pt x="74" y="132"/>
                </a:cubicBezTo>
                <a:cubicBezTo>
                  <a:pt x="76" y="136"/>
                  <a:pt x="75" y="145"/>
                  <a:pt x="75" y="149"/>
                </a:cubicBezTo>
                <a:cubicBezTo>
                  <a:pt x="74" y="153"/>
                  <a:pt x="68" y="160"/>
                  <a:pt x="69" y="163"/>
                </a:cubicBezTo>
                <a:cubicBezTo>
                  <a:pt x="70" y="165"/>
                  <a:pt x="74" y="168"/>
                  <a:pt x="76" y="168"/>
                </a:cubicBezTo>
                <a:cubicBezTo>
                  <a:pt x="78" y="167"/>
                  <a:pt x="80" y="162"/>
                  <a:pt x="82" y="160"/>
                </a:cubicBezTo>
                <a:cubicBezTo>
                  <a:pt x="85" y="158"/>
                  <a:pt x="91" y="153"/>
                  <a:pt x="93" y="150"/>
                </a:cubicBezTo>
                <a:cubicBezTo>
                  <a:pt x="95" y="148"/>
                  <a:pt x="97" y="142"/>
                  <a:pt x="98" y="139"/>
                </a:cubicBezTo>
                <a:cubicBezTo>
                  <a:pt x="100" y="134"/>
                  <a:pt x="98" y="124"/>
                  <a:pt x="100" y="120"/>
                </a:cubicBezTo>
                <a:cubicBezTo>
                  <a:pt x="102" y="116"/>
                  <a:pt x="110" y="113"/>
                  <a:pt x="113" y="110"/>
                </a:cubicBezTo>
                <a:cubicBezTo>
                  <a:pt x="116" y="108"/>
                  <a:pt x="123" y="104"/>
                  <a:pt x="124" y="101"/>
                </a:cubicBezTo>
                <a:cubicBezTo>
                  <a:pt x="125" y="95"/>
                  <a:pt x="116" y="85"/>
                  <a:pt x="114" y="80"/>
                </a:cubicBezTo>
                <a:cubicBezTo>
                  <a:pt x="110" y="73"/>
                  <a:pt x="103" y="60"/>
                  <a:pt x="98" y="53"/>
                </a:cubicBezTo>
                <a:cubicBezTo>
                  <a:pt x="97" y="52"/>
                  <a:pt x="94" y="49"/>
                  <a:pt x="94" y="47"/>
                </a:cubicBezTo>
                <a:cubicBezTo>
                  <a:pt x="92" y="43"/>
                  <a:pt x="93" y="33"/>
                  <a:pt x="94" y="28"/>
                </a:cubicBezTo>
                <a:cubicBezTo>
                  <a:pt x="94" y="25"/>
                  <a:pt x="97" y="15"/>
                  <a:pt x="97" y="15"/>
                </a:cubicBezTo>
                <a:cubicBezTo>
                  <a:pt x="95" y="13"/>
                  <a:pt x="95" y="13"/>
                  <a:pt x="95" y="13"/>
                </a:cubicBezTo>
                <a:cubicBezTo>
                  <a:pt x="95" y="13"/>
                  <a:pt x="84" y="10"/>
                  <a:pt x="81" y="9"/>
                </a:cubicBezTo>
                <a:cubicBezTo>
                  <a:pt x="76" y="7"/>
                  <a:pt x="63" y="0"/>
                  <a:pt x="63" y="0"/>
                </a:cubicBezTo>
                <a:lnTo>
                  <a:pt x="0" y="50"/>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16" name="Freeform 29">
            <a:extLst>
              <a:ext uri="{FF2B5EF4-FFF2-40B4-BE49-F238E27FC236}">
                <a16:creationId xmlns:a16="http://schemas.microsoft.com/office/drawing/2014/main" id="{E977F849-C743-45BA-9EED-BF2B8EE4D722}"/>
              </a:ext>
            </a:extLst>
          </p:cNvPr>
          <p:cNvSpPr>
            <a:spLocks/>
          </p:cNvSpPr>
          <p:nvPr/>
        </p:nvSpPr>
        <p:spPr bwMode="auto">
          <a:xfrm>
            <a:off x="6561836" y="3047545"/>
            <a:ext cx="3344164" cy="2348873"/>
          </a:xfrm>
          <a:custGeom>
            <a:avLst/>
            <a:gdLst/>
            <a:ahLst/>
            <a:cxnLst>
              <a:cxn ang="0">
                <a:pos x="1418" y="219"/>
              </a:cxn>
              <a:cxn ang="0">
                <a:pos x="1399" y="298"/>
              </a:cxn>
              <a:cxn ang="0">
                <a:pos x="1387" y="359"/>
              </a:cxn>
              <a:cxn ang="0">
                <a:pos x="1347" y="429"/>
              </a:cxn>
              <a:cxn ang="0">
                <a:pos x="1410" y="493"/>
              </a:cxn>
              <a:cxn ang="0">
                <a:pos x="1398" y="593"/>
              </a:cxn>
              <a:cxn ang="0">
                <a:pos x="1290" y="581"/>
              </a:cxn>
              <a:cxn ang="0">
                <a:pos x="1254" y="531"/>
              </a:cxn>
              <a:cxn ang="0">
                <a:pos x="1227" y="499"/>
              </a:cxn>
              <a:cxn ang="0">
                <a:pos x="1172" y="520"/>
              </a:cxn>
              <a:cxn ang="0">
                <a:pos x="1113" y="566"/>
              </a:cxn>
              <a:cxn ang="0">
                <a:pos x="1084" y="671"/>
              </a:cxn>
              <a:cxn ang="0">
                <a:pos x="1122" y="732"/>
              </a:cxn>
              <a:cxn ang="0">
                <a:pos x="1174" y="760"/>
              </a:cxn>
              <a:cxn ang="0">
                <a:pos x="1135" y="835"/>
              </a:cxn>
              <a:cxn ang="0">
                <a:pos x="1158" y="944"/>
              </a:cxn>
              <a:cxn ang="0">
                <a:pos x="1093" y="944"/>
              </a:cxn>
              <a:cxn ang="0">
                <a:pos x="1052" y="850"/>
              </a:cxn>
              <a:cxn ang="0">
                <a:pos x="1015" y="772"/>
              </a:cxn>
              <a:cxn ang="0">
                <a:pos x="924" y="794"/>
              </a:cxn>
              <a:cxn ang="0">
                <a:pos x="839" y="814"/>
              </a:cxn>
              <a:cxn ang="0">
                <a:pos x="788" y="870"/>
              </a:cxn>
              <a:cxn ang="0">
                <a:pos x="681" y="831"/>
              </a:cxn>
              <a:cxn ang="0">
                <a:pos x="632" y="735"/>
              </a:cxn>
              <a:cxn ang="0">
                <a:pos x="615" y="636"/>
              </a:cxn>
              <a:cxn ang="0">
                <a:pos x="562" y="656"/>
              </a:cxn>
              <a:cxn ang="0">
                <a:pos x="483" y="669"/>
              </a:cxn>
              <a:cxn ang="0">
                <a:pos x="490" y="803"/>
              </a:cxn>
              <a:cxn ang="0">
                <a:pos x="452" y="938"/>
              </a:cxn>
              <a:cxn ang="0">
                <a:pos x="398" y="1009"/>
              </a:cxn>
              <a:cxn ang="0">
                <a:pos x="324" y="885"/>
              </a:cxn>
              <a:cxn ang="0">
                <a:pos x="345" y="776"/>
              </a:cxn>
              <a:cxn ang="0">
                <a:pos x="337" y="669"/>
              </a:cxn>
              <a:cxn ang="0">
                <a:pos x="297" y="569"/>
              </a:cxn>
              <a:cxn ang="0">
                <a:pos x="242" y="528"/>
              </a:cxn>
              <a:cxn ang="0">
                <a:pos x="195" y="499"/>
              </a:cxn>
              <a:cxn ang="0">
                <a:pos x="159" y="559"/>
              </a:cxn>
              <a:cxn ang="0">
                <a:pos x="72" y="553"/>
              </a:cxn>
              <a:cxn ang="0">
                <a:pos x="2" y="471"/>
              </a:cxn>
              <a:cxn ang="0">
                <a:pos x="54" y="400"/>
              </a:cxn>
              <a:cxn ang="0">
                <a:pos x="120" y="351"/>
              </a:cxn>
              <a:cxn ang="0">
                <a:pos x="185" y="283"/>
              </a:cxn>
              <a:cxn ang="0">
                <a:pos x="288" y="266"/>
              </a:cxn>
              <a:cxn ang="0">
                <a:pos x="343" y="223"/>
              </a:cxn>
              <a:cxn ang="0">
                <a:pos x="412" y="202"/>
              </a:cxn>
              <a:cxn ang="0">
                <a:pos x="477" y="175"/>
              </a:cxn>
              <a:cxn ang="0">
                <a:pos x="580" y="184"/>
              </a:cxn>
              <a:cxn ang="0">
                <a:pos x="636" y="180"/>
              </a:cxn>
              <a:cxn ang="0">
                <a:pos x="678" y="88"/>
              </a:cxn>
              <a:cxn ang="0">
                <a:pos x="675" y="13"/>
              </a:cxn>
              <a:cxn ang="0">
                <a:pos x="737" y="8"/>
              </a:cxn>
              <a:cxn ang="0">
                <a:pos x="873" y="29"/>
              </a:cxn>
              <a:cxn ang="0">
                <a:pos x="963" y="82"/>
              </a:cxn>
              <a:cxn ang="0">
                <a:pos x="994" y="170"/>
              </a:cxn>
              <a:cxn ang="0">
                <a:pos x="1117" y="234"/>
              </a:cxn>
              <a:cxn ang="0">
                <a:pos x="1243" y="177"/>
              </a:cxn>
              <a:cxn ang="0">
                <a:pos x="1299" y="134"/>
              </a:cxn>
              <a:cxn ang="0">
                <a:pos x="1382" y="100"/>
              </a:cxn>
              <a:cxn ang="0">
                <a:pos x="1435" y="160"/>
              </a:cxn>
            </a:cxnLst>
            <a:rect l="0" t="0" r="r" b="b"/>
            <a:pathLst>
              <a:path w="1436" h="1009">
                <a:moveTo>
                  <a:pt x="1436" y="161"/>
                </a:moveTo>
                <a:cubicBezTo>
                  <a:pt x="1436" y="162"/>
                  <a:pt x="1434" y="165"/>
                  <a:pt x="1433" y="166"/>
                </a:cubicBezTo>
                <a:cubicBezTo>
                  <a:pt x="1432" y="168"/>
                  <a:pt x="1428" y="169"/>
                  <a:pt x="1427" y="171"/>
                </a:cubicBezTo>
                <a:cubicBezTo>
                  <a:pt x="1425" y="174"/>
                  <a:pt x="1423" y="178"/>
                  <a:pt x="1422" y="181"/>
                </a:cubicBezTo>
                <a:cubicBezTo>
                  <a:pt x="1421" y="184"/>
                  <a:pt x="1419" y="188"/>
                  <a:pt x="1418" y="191"/>
                </a:cubicBezTo>
                <a:cubicBezTo>
                  <a:pt x="1417" y="194"/>
                  <a:pt x="1416" y="199"/>
                  <a:pt x="1415" y="203"/>
                </a:cubicBezTo>
                <a:cubicBezTo>
                  <a:pt x="1415" y="205"/>
                  <a:pt x="1414" y="208"/>
                  <a:pt x="1414" y="210"/>
                </a:cubicBezTo>
                <a:cubicBezTo>
                  <a:pt x="1414" y="213"/>
                  <a:pt x="1418" y="217"/>
                  <a:pt x="1418" y="219"/>
                </a:cubicBezTo>
                <a:cubicBezTo>
                  <a:pt x="1419" y="222"/>
                  <a:pt x="1416" y="228"/>
                  <a:pt x="1417" y="231"/>
                </a:cubicBezTo>
                <a:cubicBezTo>
                  <a:pt x="1417" y="233"/>
                  <a:pt x="1419" y="236"/>
                  <a:pt x="1419" y="238"/>
                </a:cubicBezTo>
                <a:cubicBezTo>
                  <a:pt x="1419" y="240"/>
                  <a:pt x="1418" y="244"/>
                  <a:pt x="1418" y="246"/>
                </a:cubicBezTo>
                <a:cubicBezTo>
                  <a:pt x="1417" y="249"/>
                  <a:pt x="1416" y="256"/>
                  <a:pt x="1414" y="260"/>
                </a:cubicBezTo>
                <a:cubicBezTo>
                  <a:pt x="1413" y="262"/>
                  <a:pt x="1410" y="268"/>
                  <a:pt x="1408" y="271"/>
                </a:cubicBezTo>
                <a:cubicBezTo>
                  <a:pt x="1407" y="273"/>
                  <a:pt x="1405" y="278"/>
                  <a:pt x="1405" y="281"/>
                </a:cubicBezTo>
                <a:cubicBezTo>
                  <a:pt x="1404" y="283"/>
                  <a:pt x="1406" y="288"/>
                  <a:pt x="1405" y="290"/>
                </a:cubicBezTo>
                <a:cubicBezTo>
                  <a:pt x="1404" y="292"/>
                  <a:pt x="1401" y="296"/>
                  <a:pt x="1399" y="298"/>
                </a:cubicBezTo>
                <a:cubicBezTo>
                  <a:pt x="1398" y="299"/>
                  <a:pt x="1393" y="302"/>
                  <a:pt x="1391" y="303"/>
                </a:cubicBezTo>
                <a:cubicBezTo>
                  <a:pt x="1390" y="304"/>
                  <a:pt x="1386" y="307"/>
                  <a:pt x="1385" y="309"/>
                </a:cubicBezTo>
                <a:cubicBezTo>
                  <a:pt x="1384" y="311"/>
                  <a:pt x="1384" y="315"/>
                  <a:pt x="1384" y="317"/>
                </a:cubicBezTo>
                <a:cubicBezTo>
                  <a:pt x="1384" y="320"/>
                  <a:pt x="1385" y="326"/>
                  <a:pt x="1386" y="329"/>
                </a:cubicBezTo>
                <a:cubicBezTo>
                  <a:pt x="1387" y="331"/>
                  <a:pt x="1390" y="335"/>
                  <a:pt x="1391" y="337"/>
                </a:cubicBezTo>
                <a:cubicBezTo>
                  <a:pt x="1393" y="340"/>
                  <a:pt x="1398" y="345"/>
                  <a:pt x="1398" y="348"/>
                </a:cubicBezTo>
                <a:cubicBezTo>
                  <a:pt x="1399" y="349"/>
                  <a:pt x="1398" y="352"/>
                  <a:pt x="1398" y="353"/>
                </a:cubicBezTo>
                <a:cubicBezTo>
                  <a:pt x="1396" y="356"/>
                  <a:pt x="1390" y="358"/>
                  <a:pt x="1387" y="359"/>
                </a:cubicBezTo>
                <a:cubicBezTo>
                  <a:pt x="1384" y="361"/>
                  <a:pt x="1377" y="365"/>
                  <a:pt x="1374" y="367"/>
                </a:cubicBezTo>
                <a:cubicBezTo>
                  <a:pt x="1371" y="369"/>
                  <a:pt x="1366" y="373"/>
                  <a:pt x="1365" y="375"/>
                </a:cubicBezTo>
                <a:cubicBezTo>
                  <a:pt x="1364" y="377"/>
                  <a:pt x="1363" y="380"/>
                  <a:pt x="1363" y="381"/>
                </a:cubicBezTo>
                <a:cubicBezTo>
                  <a:pt x="1363" y="383"/>
                  <a:pt x="1364" y="387"/>
                  <a:pt x="1366" y="389"/>
                </a:cubicBezTo>
                <a:cubicBezTo>
                  <a:pt x="1367" y="390"/>
                  <a:pt x="1371" y="392"/>
                  <a:pt x="1372" y="394"/>
                </a:cubicBezTo>
                <a:cubicBezTo>
                  <a:pt x="1373" y="395"/>
                  <a:pt x="1375" y="400"/>
                  <a:pt x="1375" y="402"/>
                </a:cubicBezTo>
                <a:cubicBezTo>
                  <a:pt x="1373" y="409"/>
                  <a:pt x="1357" y="418"/>
                  <a:pt x="1352" y="424"/>
                </a:cubicBezTo>
                <a:cubicBezTo>
                  <a:pt x="1350" y="425"/>
                  <a:pt x="1347" y="427"/>
                  <a:pt x="1347" y="429"/>
                </a:cubicBezTo>
                <a:cubicBezTo>
                  <a:pt x="1345" y="435"/>
                  <a:pt x="1347" y="446"/>
                  <a:pt x="1348" y="451"/>
                </a:cubicBezTo>
                <a:cubicBezTo>
                  <a:pt x="1349" y="453"/>
                  <a:pt x="1352" y="455"/>
                  <a:pt x="1353" y="457"/>
                </a:cubicBezTo>
                <a:cubicBezTo>
                  <a:pt x="1355" y="462"/>
                  <a:pt x="1357" y="472"/>
                  <a:pt x="1358" y="477"/>
                </a:cubicBezTo>
                <a:cubicBezTo>
                  <a:pt x="1359" y="480"/>
                  <a:pt x="1359" y="486"/>
                  <a:pt x="1361" y="488"/>
                </a:cubicBezTo>
                <a:cubicBezTo>
                  <a:pt x="1362" y="489"/>
                  <a:pt x="1365" y="492"/>
                  <a:pt x="1367" y="492"/>
                </a:cubicBezTo>
                <a:cubicBezTo>
                  <a:pt x="1370" y="493"/>
                  <a:pt x="1375" y="491"/>
                  <a:pt x="1377" y="491"/>
                </a:cubicBezTo>
                <a:cubicBezTo>
                  <a:pt x="1382" y="490"/>
                  <a:pt x="1390" y="486"/>
                  <a:pt x="1394" y="486"/>
                </a:cubicBezTo>
                <a:cubicBezTo>
                  <a:pt x="1398" y="487"/>
                  <a:pt x="1407" y="490"/>
                  <a:pt x="1410" y="493"/>
                </a:cubicBezTo>
                <a:cubicBezTo>
                  <a:pt x="1412" y="494"/>
                  <a:pt x="1415" y="499"/>
                  <a:pt x="1417" y="501"/>
                </a:cubicBezTo>
                <a:cubicBezTo>
                  <a:pt x="1420" y="504"/>
                  <a:pt x="1427" y="510"/>
                  <a:pt x="1429" y="514"/>
                </a:cubicBezTo>
                <a:cubicBezTo>
                  <a:pt x="1431" y="519"/>
                  <a:pt x="1430" y="532"/>
                  <a:pt x="1429" y="538"/>
                </a:cubicBezTo>
                <a:cubicBezTo>
                  <a:pt x="1429" y="542"/>
                  <a:pt x="1427" y="552"/>
                  <a:pt x="1426" y="556"/>
                </a:cubicBezTo>
                <a:cubicBezTo>
                  <a:pt x="1425" y="559"/>
                  <a:pt x="1421" y="565"/>
                  <a:pt x="1420" y="568"/>
                </a:cubicBezTo>
                <a:cubicBezTo>
                  <a:pt x="1419" y="571"/>
                  <a:pt x="1418" y="578"/>
                  <a:pt x="1417" y="581"/>
                </a:cubicBezTo>
                <a:cubicBezTo>
                  <a:pt x="1415" y="585"/>
                  <a:pt x="1411" y="593"/>
                  <a:pt x="1407" y="594"/>
                </a:cubicBezTo>
                <a:cubicBezTo>
                  <a:pt x="1405" y="595"/>
                  <a:pt x="1400" y="594"/>
                  <a:pt x="1398" y="593"/>
                </a:cubicBezTo>
                <a:cubicBezTo>
                  <a:pt x="1396" y="593"/>
                  <a:pt x="1393" y="590"/>
                  <a:pt x="1391" y="589"/>
                </a:cubicBezTo>
                <a:cubicBezTo>
                  <a:pt x="1388" y="588"/>
                  <a:pt x="1382" y="586"/>
                  <a:pt x="1378" y="586"/>
                </a:cubicBezTo>
                <a:cubicBezTo>
                  <a:pt x="1374" y="586"/>
                  <a:pt x="1365" y="588"/>
                  <a:pt x="1360" y="587"/>
                </a:cubicBezTo>
                <a:cubicBezTo>
                  <a:pt x="1357" y="587"/>
                  <a:pt x="1353" y="585"/>
                  <a:pt x="1350" y="584"/>
                </a:cubicBezTo>
                <a:cubicBezTo>
                  <a:pt x="1345" y="583"/>
                  <a:pt x="1334" y="582"/>
                  <a:pt x="1329" y="583"/>
                </a:cubicBezTo>
                <a:cubicBezTo>
                  <a:pt x="1326" y="584"/>
                  <a:pt x="1321" y="586"/>
                  <a:pt x="1319" y="587"/>
                </a:cubicBezTo>
                <a:cubicBezTo>
                  <a:pt x="1312" y="588"/>
                  <a:pt x="1298" y="591"/>
                  <a:pt x="1292" y="587"/>
                </a:cubicBezTo>
                <a:cubicBezTo>
                  <a:pt x="1291" y="586"/>
                  <a:pt x="1291" y="582"/>
                  <a:pt x="1290" y="581"/>
                </a:cubicBezTo>
                <a:cubicBezTo>
                  <a:pt x="1289" y="579"/>
                  <a:pt x="1287" y="575"/>
                  <a:pt x="1286" y="573"/>
                </a:cubicBezTo>
                <a:cubicBezTo>
                  <a:pt x="1285" y="570"/>
                  <a:pt x="1283" y="564"/>
                  <a:pt x="1281" y="562"/>
                </a:cubicBezTo>
                <a:cubicBezTo>
                  <a:pt x="1280" y="560"/>
                  <a:pt x="1274" y="557"/>
                  <a:pt x="1271" y="557"/>
                </a:cubicBezTo>
                <a:cubicBezTo>
                  <a:pt x="1268" y="555"/>
                  <a:pt x="1260" y="556"/>
                  <a:pt x="1257" y="556"/>
                </a:cubicBezTo>
                <a:cubicBezTo>
                  <a:pt x="1255" y="555"/>
                  <a:pt x="1252" y="554"/>
                  <a:pt x="1251" y="553"/>
                </a:cubicBezTo>
                <a:cubicBezTo>
                  <a:pt x="1249" y="552"/>
                  <a:pt x="1246" y="550"/>
                  <a:pt x="1245" y="548"/>
                </a:cubicBezTo>
                <a:cubicBezTo>
                  <a:pt x="1244" y="545"/>
                  <a:pt x="1245" y="540"/>
                  <a:pt x="1246" y="538"/>
                </a:cubicBezTo>
                <a:cubicBezTo>
                  <a:pt x="1247" y="536"/>
                  <a:pt x="1253" y="534"/>
                  <a:pt x="1254" y="531"/>
                </a:cubicBezTo>
                <a:cubicBezTo>
                  <a:pt x="1255" y="529"/>
                  <a:pt x="1254" y="522"/>
                  <a:pt x="1254" y="519"/>
                </a:cubicBezTo>
                <a:cubicBezTo>
                  <a:pt x="1253" y="518"/>
                  <a:pt x="1253" y="515"/>
                  <a:pt x="1252" y="514"/>
                </a:cubicBezTo>
                <a:cubicBezTo>
                  <a:pt x="1251" y="511"/>
                  <a:pt x="1246" y="507"/>
                  <a:pt x="1245" y="504"/>
                </a:cubicBezTo>
                <a:cubicBezTo>
                  <a:pt x="1243" y="502"/>
                  <a:pt x="1242" y="497"/>
                  <a:pt x="1241" y="494"/>
                </a:cubicBezTo>
                <a:cubicBezTo>
                  <a:pt x="1241" y="493"/>
                  <a:pt x="1241" y="490"/>
                  <a:pt x="1240" y="490"/>
                </a:cubicBezTo>
                <a:cubicBezTo>
                  <a:pt x="1238" y="488"/>
                  <a:pt x="1232" y="488"/>
                  <a:pt x="1230" y="489"/>
                </a:cubicBezTo>
                <a:cubicBezTo>
                  <a:pt x="1228" y="490"/>
                  <a:pt x="1227" y="494"/>
                  <a:pt x="1227" y="496"/>
                </a:cubicBezTo>
                <a:cubicBezTo>
                  <a:pt x="1227" y="497"/>
                  <a:pt x="1227" y="499"/>
                  <a:pt x="1227" y="499"/>
                </a:cubicBezTo>
                <a:cubicBezTo>
                  <a:pt x="1227" y="501"/>
                  <a:pt x="1225" y="504"/>
                  <a:pt x="1224" y="505"/>
                </a:cubicBezTo>
                <a:cubicBezTo>
                  <a:pt x="1223" y="506"/>
                  <a:pt x="1220" y="505"/>
                  <a:pt x="1219" y="505"/>
                </a:cubicBezTo>
                <a:cubicBezTo>
                  <a:pt x="1216" y="505"/>
                  <a:pt x="1212" y="502"/>
                  <a:pt x="1210" y="502"/>
                </a:cubicBezTo>
                <a:cubicBezTo>
                  <a:pt x="1208" y="501"/>
                  <a:pt x="1204" y="501"/>
                  <a:pt x="1202" y="501"/>
                </a:cubicBezTo>
                <a:cubicBezTo>
                  <a:pt x="1199" y="501"/>
                  <a:pt x="1193" y="502"/>
                  <a:pt x="1190" y="504"/>
                </a:cubicBezTo>
                <a:cubicBezTo>
                  <a:pt x="1189" y="505"/>
                  <a:pt x="1189" y="510"/>
                  <a:pt x="1187" y="512"/>
                </a:cubicBezTo>
                <a:cubicBezTo>
                  <a:pt x="1185" y="513"/>
                  <a:pt x="1180" y="513"/>
                  <a:pt x="1178" y="514"/>
                </a:cubicBezTo>
                <a:cubicBezTo>
                  <a:pt x="1176" y="515"/>
                  <a:pt x="1174" y="519"/>
                  <a:pt x="1172" y="520"/>
                </a:cubicBezTo>
                <a:cubicBezTo>
                  <a:pt x="1169" y="522"/>
                  <a:pt x="1162" y="523"/>
                  <a:pt x="1159" y="524"/>
                </a:cubicBezTo>
                <a:cubicBezTo>
                  <a:pt x="1158" y="525"/>
                  <a:pt x="1156" y="526"/>
                  <a:pt x="1155" y="526"/>
                </a:cubicBezTo>
                <a:cubicBezTo>
                  <a:pt x="1153" y="527"/>
                  <a:pt x="1148" y="524"/>
                  <a:pt x="1146" y="524"/>
                </a:cubicBezTo>
                <a:cubicBezTo>
                  <a:pt x="1143" y="524"/>
                  <a:pt x="1137" y="524"/>
                  <a:pt x="1134" y="526"/>
                </a:cubicBezTo>
                <a:cubicBezTo>
                  <a:pt x="1132" y="528"/>
                  <a:pt x="1129" y="535"/>
                  <a:pt x="1129" y="538"/>
                </a:cubicBezTo>
                <a:cubicBezTo>
                  <a:pt x="1128" y="542"/>
                  <a:pt x="1134" y="551"/>
                  <a:pt x="1132" y="554"/>
                </a:cubicBezTo>
                <a:cubicBezTo>
                  <a:pt x="1130" y="557"/>
                  <a:pt x="1124" y="558"/>
                  <a:pt x="1121" y="559"/>
                </a:cubicBezTo>
                <a:cubicBezTo>
                  <a:pt x="1119" y="561"/>
                  <a:pt x="1115" y="564"/>
                  <a:pt x="1113" y="566"/>
                </a:cubicBezTo>
                <a:cubicBezTo>
                  <a:pt x="1112" y="568"/>
                  <a:pt x="1112" y="575"/>
                  <a:pt x="1110" y="577"/>
                </a:cubicBezTo>
                <a:cubicBezTo>
                  <a:pt x="1107" y="582"/>
                  <a:pt x="1097" y="589"/>
                  <a:pt x="1094" y="594"/>
                </a:cubicBezTo>
                <a:cubicBezTo>
                  <a:pt x="1093" y="596"/>
                  <a:pt x="1092" y="601"/>
                  <a:pt x="1092" y="603"/>
                </a:cubicBezTo>
                <a:cubicBezTo>
                  <a:pt x="1091" y="607"/>
                  <a:pt x="1092" y="615"/>
                  <a:pt x="1092" y="619"/>
                </a:cubicBezTo>
                <a:cubicBezTo>
                  <a:pt x="1092" y="623"/>
                  <a:pt x="1092" y="629"/>
                  <a:pt x="1091" y="633"/>
                </a:cubicBezTo>
                <a:cubicBezTo>
                  <a:pt x="1090" y="634"/>
                  <a:pt x="1088" y="637"/>
                  <a:pt x="1088" y="638"/>
                </a:cubicBezTo>
                <a:cubicBezTo>
                  <a:pt x="1086" y="641"/>
                  <a:pt x="1082" y="647"/>
                  <a:pt x="1081" y="650"/>
                </a:cubicBezTo>
                <a:cubicBezTo>
                  <a:pt x="1080" y="655"/>
                  <a:pt x="1083" y="666"/>
                  <a:pt x="1084" y="671"/>
                </a:cubicBezTo>
                <a:cubicBezTo>
                  <a:pt x="1084" y="673"/>
                  <a:pt x="1087" y="677"/>
                  <a:pt x="1087" y="679"/>
                </a:cubicBezTo>
                <a:cubicBezTo>
                  <a:pt x="1087" y="681"/>
                  <a:pt x="1084" y="685"/>
                  <a:pt x="1084" y="688"/>
                </a:cubicBezTo>
                <a:cubicBezTo>
                  <a:pt x="1083" y="691"/>
                  <a:pt x="1082" y="699"/>
                  <a:pt x="1083" y="703"/>
                </a:cubicBezTo>
                <a:cubicBezTo>
                  <a:pt x="1084" y="706"/>
                  <a:pt x="1089" y="711"/>
                  <a:pt x="1091" y="714"/>
                </a:cubicBezTo>
                <a:cubicBezTo>
                  <a:pt x="1092" y="717"/>
                  <a:pt x="1094" y="724"/>
                  <a:pt x="1097" y="726"/>
                </a:cubicBezTo>
                <a:cubicBezTo>
                  <a:pt x="1098" y="727"/>
                  <a:pt x="1102" y="727"/>
                  <a:pt x="1104" y="728"/>
                </a:cubicBezTo>
                <a:cubicBezTo>
                  <a:pt x="1106" y="729"/>
                  <a:pt x="1111" y="732"/>
                  <a:pt x="1114" y="733"/>
                </a:cubicBezTo>
                <a:cubicBezTo>
                  <a:pt x="1116" y="733"/>
                  <a:pt x="1120" y="732"/>
                  <a:pt x="1122" y="732"/>
                </a:cubicBezTo>
                <a:cubicBezTo>
                  <a:pt x="1125" y="731"/>
                  <a:pt x="1132" y="730"/>
                  <a:pt x="1136" y="730"/>
                </a:cubicBezTo>
                <a:cubicBezTo>
                  <a:pt x="1138" y="730"/>
                  <a:pt x="1142" y="729"/>
                  <a:pt x="1146" y="727"/>
                </a:cubicBezTo>
                <a:cubicBezTo>
                  <a:pt x="1149" y="726"/>
                  <a:pt x="1155" y="721"/>
                  <a:pt x="1158" y="723"/>
                </a:cubicBezTo>
                <a:cubicBezTo>
                  <a:pt x="1159" y="723"/>
                  <a:pt x="1160" y="728"/>
                  <a:pt x="1160" y="729"/>
                </a:cubicBezTo>
                <a:cubicBezTo>
                  <a:pt x="1161" y="731"/>
                  <a:pt x="1163" y="736"/>
                  <a:pt x="1164" y="737"/>
                </a:cubicBezTo>
                <a:cubicBezTo>
                  <a:pt x="1166" y="740"/>
                  <a:pt x="1172" y="745"/>
                  <a:pt x="1174" y="748"/>
                </a:cubicBezTo>
                <a:cubicBezTo>
                  <a:pt x="1175" y="750"/>
                  <a:pt x="1176" y="754"/>
                  <a:pt x="1176" y="756"/>
                </a:cubicBezTo>
                <a:cubicBezTo>
                  <a:pt x="1176" y="757"/>
                  <a:pt x="1175" y="759"/>
                  <a:pt x="1174" y="760"/>
                </a:cubicBezTo>
                <a:cubicBezTo>
                  <a:pt x="1171" y="764"/>
                  <a:pt x="1164" y="769"/>
                  <a:pt x="1160" y="771"/>
                </a:cubicBezTo>
                <a:cubicBezTo>
                  <a:pt x="1158" y="772"/>
                  <a:pt x="1153" y="774"/>
                  <a:pt x="1150" y="775"/>
                </a:cubicBezTo>
                <a:cubicBezTo>
                  <a:pt x="1149" y="776"/>
                  <a:pt x="1145" y="779"/>
                  <a:pt x="1144" y="781"/>
                </a:cubicBezTo>
                <a:cubicBezTo>
                  <a:pt x="1144" y="781"/>
                  <a:pt x="1144" y="782"/>
                  <a:pt x="1144" y="783"/>
                </a:cubicBezTo>
                <a:cubicBezTo>
                  <a:pt x="1143" y="786"/>
                  <a:pt x="1141" y="792"/>
                  <a:pt x="1141" y="795"/>
                </a:cubicBezTo>
                <a:cubicBezTo>
                  <a:pt x="1140" y="799"/>
                  <a:pt x="1138" y="806"/>
                  <a:pt x="1137" y="809"/>
                </a:cubicBezTo>
                <a:cubicBezTo>
                  <a:pt x="1136" y="813"/>
                  <a:pt x="1133" y="820"/>
                  <a:pt x="1133" y="823"/>
                </a:cubicBezTo>
                <a:cubicBezTo>
                  <a:pt x="1132" y="826"/>
                  <a:pt x="1134" y="832"/>
                  <a:pt x="1135" y="835"/>
                </a:cubicBezTo>
                <a:cubicBezTo>
                  <a:pt x="1136" y="839"/>
                  <a:pt x="1140" y="847"/>
                  <a:pt x="1142" y="851"/>
                </a:cubicBezTo>
                <a:cubicBezTo>
                  <a:pt x="1144" y="855"/>
                  <a:pt x="1150" y="862"/>
                  <a:pt x="1153" y="865"/>
                </a:cubicBezTo>
                <a:cubicBezTo>
                  <a:pt x="1155" y="867"/>
                  <a:pt x="1159" y="870"/>
                  <a:pt x="1161" y="872"/>
                </a:cubicBezTo>
                <a:cubicBezTo>
                  <a:pt x="1164" y="875"/>
                  <a:pt x="1169" y="882"/>
                  <a:pt x="1172" y="886"/>
                </a:cubicBezTo>
                <a:cubicBezTo>
                  <a:pt x="1174" y="889"/>
                  <a:pt x="1177" y="895"/>
                  <a:pt x="1178" y="898"/>
                </a:cubicBezTo>
                <a:cubicBezTo>
                  <a:pt x="1180" y="901"/>
                  <a:pt x="1186" y="907"/>
                  <a:pt x="1186" y="911"/>
                </a:cubicBezTo>
                <a:cubicBezTo>
                  <a:pt x="1185" y="915"/>
                  <a:pt x="1176" y="921"/>
                  <a:pt x="1173" y="924"/>
                </a:cubicBezTo>
                <a:cubicBezTo>
                  <a:pt x="1169" y="929"/>
                  <a:pt x="1163" y="941"/>
                  <a:pt x="1158" y="944"/>
                </a:cubicBezTo>
                <a:cubicBezTo>
                  <a:pt x="1156" y="945"/>
                  <a:pt x="1153" y="946"/>
                  <a:pt x="1151" y="946"/>
                </a:cubicBezTo>
                <a:cubicBezTo>
                  <a:pt x="1148" y="946"/>
                  <a:pt x="1142" y="945"/>
                  <a:pt x="1139" y="945"/>
                </a:cubicBezTo>
                <a:cubicBezTo>
                  <a:pt x="1136" y="944"/>
                  <a:pt x="1129" y="942"/>
                  <a:pt x="1126" y="941"/>
                </a:cubicBezTo>
                <a:cubicBezTo>
                  <a:pt x="1123" y="941"/>
                  <a:pt x="1117" y="941"/>
                  <a:pt x="1114" y="942"/>
                </a:cubicBezTo>
                <a:cubicBezTo>
                  <a:pt x="1112" y="943"/>
                  <a:pt x="1110" y="948"/>
                  <a:pt x="1108" y="950"/>
                </a:cubicBezTo>
                <a:cubicBezTo>
                  <a:pt x="1107" y="951"/>
                  <a:pt x="1106" y="955"/>
                  <a:pt x="1104" y="955"/>
                </a:cubicBezTo>
                <a:cubicBezTo>
                  <a:pt x="1103" y="955"/>
                  <a:pt x="1101" y="951"/>
                  <a:pt x="1100" y="949"/>
                </a:cubicBezTo>
                <a:cubicBezTo>
                  <a:pt x="1098" y="948"/>
                  <a:pt x="1094" y="946"/>
                  <a:pt x="1093" y="944"/>
                </a:cubicBezTo>
                <a:cubicBezTo>
                  <a:pt x="1091" y="941"/>
                  <a:pt x="1093" y="934"/>
                  <a:pt x="1093" y="931"/>
                </a:cubicBezTo>
                <a:cubicBezTo>
                  <a:pt x="1094" y="926"/>
                  <a:pt x="1096" y="917"/>
                  <a:pt x="1095" y="912"/>
                </a:cubicBezTo>
                <a:cubicBezTo>
                  <a:pt x="1095" y="909"/>
                  <a:pt x="1094" y="902"/>
                  <a:pt x="1092" y="899"/>
                </a:cubicBezTo>
                <a:cubicBezTo>
                  <a:pt x="1089" y="895"/>
                  <a:pt x="1080" y="890"/>
                  <a:pt x="1076" y="888"/>
                </a:cubicBezTo>
                <a:cubicBezTo>
                  <a:pt x="1071" y="885"/>
                  <a:pt x="1061" y="882"/>
                  <a:pt x="1056" y="880"/>
                </a:cubicBezTo>
                <a:cubicBezTo>
                  <a:pt x="1055" y="879"/>
                  <a:pt x="1051" y="878"/>
                  <a:pt x="1050" y="876"/>
                </a:cubicBezTo>
                <a:cubicBezTo>
                  <a:pt x="1049" y="873"/>
                  <a:pt x="1052" y="865"/>
                  <a:pt x="1052" y="861"/>
                </a:cubicBezTo>
                <a:cubicBezTo>
                  <a:pt x="1052" y="859"/>
                  <a:pt x="1053" y="853"/>
                  <a:pt x="1052" y="850"/>
                </a:cubicBezTo>
                <a:cubicBezTo>
                  <a:pt x="1051" y="848"/>
                  <a:pt x="1047" y="845"/>
                  <a:pt x="1047" y="843"/>
                </a:cubicBezTo>
                <a:cubicBezTo>
                  <a:pt x="1045" y="840"/>
                  <a:pt x="1044" y="832"/>
                  <a:pt x="1046" y="829"/>
                </a:cubicBezTo>
                <a:cubicBezTo>
                  <a:pt x="1047" y="827"/>
                  <a:pt x="1050" y="828"/>
                  <a:pt x="1051" y="826"/>
                </a:cubicBezTo>
                <a:cubicBezTo>
                  <a:pt x="1053" y="823"/>
                  <a:pt x="1051" y="814"/>
                  <a:pt x="1050" y="810"/>
                </a:cubicBezTo>
                <a:cubicBezTo>
                  <a:pt x="1048" y="806"/>
                  <a:pt x="1039" y="801"/>
                  <a:pt x="1036" y="798"/>
                </a:cubicBezTo>
                <a:cubicBezTo>
                  <a:pt x="1034" y="795"/>
                  <a:pt x="1031" y="790"/>
                  <a:pt x="1030" y="788"/>
                </a:cubicBezTo>
                <a:cubicBezTo>
                  <a:pt x="1028" y="786"/>
                  <a:pt x="1025" y="780"/>
                  <a:pt x="1023" y="778"/>
                </a:cubicBezTo>
                <a:cubicBezTo>
                  <a:pt x="1021" y="776"/>
                  <a:pt x="1018" y="772"/>
                  <a:pt x="1015" y="772"/>
                </a:cubicBezTo>
                <a:cubicBezTo>
                  <a:pt x="1013" y="771"/>
                  <a:pt x="1009" y="775"/>
                  <a:pt x="1007" y="776"/>
                </a:cubicBezTo>
                <a:cubicBezTo>
                  <a:pt x="1004" y="777"/>
                  <a:pt x="1000" y="781"/>
                  <a:pt x="997" y="781"/>
                </a:cubicBezTo>
                <a:cubicBezTo>
                  <a:pt x="994" y="782"/>
                  <a:pt x="988" y="778"/>
                  <a:pt x="984" y="778"/>
                </a:cubicBezTo>
                <a:cubicBezTo>
                  <a:pt x="981" y="778"/>
                  <a:pt x="975" y="780"/>
                  <a:pt x="973" y="781"/>
                </a:cubicBezTo>
                <a:cubicBezTo>
                  <a:pt x="970" y="782"/>
                  <a:pt x="965" y="785"/>
                  <a:pt x="962" y="786"/>
                </a:cubicBezTo>
                <a:cubicBezTo>
                  <a:pt x="960" y="787"/>
                  <a:pt x="957" y="789"/>
                  <a:pt x="955" y="790"/>
                </a:cubicBezTo>
                <a:cubicBezTo>
                  <a:pt x="953" y="791"/>
                  <a:pt x="949" y="793"/>
                  <a:pt x="947" y="794"/>
                </a:cubicBezTo>
                <a:cubicBezTo>
                  <a:pt x="941" y="795"/>
                  <a:pt x="930" y="793"/>
                  <a:pt x="924" y="794"/>
                </a:cubicBezTo>
                <a:cubicBezTo>
                  <a:pt x="921" y="794"/>
                  <a:pt x="913" y="796"/>
                  <a:pt x="910" y="798"/>
                </a:cubicBezTo>
                <a:cubicBezTo>
                  <a:pt x="908" y="800"/>
                  <a:pt x="906" y="807"/>
                  <a:pt x="904" y="809"/>
                </a:cubicBezTo>
                <a:cubicBezTo>
                  <a:pt x="903" y="811"/>
                  <a:pt x="898" y="814"/>
                  <a:pt x="895" y="815"/>
                </a:cubicBezTo>
                <a:cubicBezTo>
                  <a:pt x="893" y="817"/>
                  <a:pt x="890" y="820"/>
                  <a:pt x="887" y="821"/>
                </a:cubicBezTo>
                <a:cubicBezTo>
                  <a:pt x="885" y="821"/>
                  <a:pt x="881" y="822"/>
                  <a:pt x="879" y="822"/>
                </a:cubicBezTo>
                <a:cubicBezTo>
                  <a:pt x="875" y="821"/>
                  <a:pt x="867" y="816"/>
                  <a:pt x="863" y="814"/>
                </a:cubicBezTo>
                <a:cubicBezTo>
                  <a:pt x="860" y="812"/>
                  <a:pt x="855" y="806"/>
                  <a:pt x="851" y="806"/>
                </a:cubicBezTo>
                <a:cubicBezTo>
                  <a:pt x="848" y="806"/>
                  <a:pt x="842" y="811"/>
                  <a:pt x="839" y="814"/>
                </a:cubicBezTo>
                <a:cubicBezTo>
                  <a:pt x="837" y="816"/>
                  <a:pt x="835" y="820"/>
                  <a:pt x="834" y="822"/>
                </a:cubicBezTo>
                <a:cubicBezTo>
                  <a:pt x="832" y="827"/>
                  <a:pt x="833" y="838"/>
                  <a:pt x="832" y="843"/>
                </a:cubicBezTo>
                <a:cubicBezTo>
                  <a:pt x="832" y="846"/>
                  <a:pt x="834" y="851"/>
                  <a:pt x="833" y="854"/>
                </a:cubicBezTo>
                <a:cubicBezTo>
                  <a:pt x="833" y="857"/>
                  <a:pt x="831" y="862"/>
                  <a:pt x="830" y="864"/>
                </a:cubicBezTo>
                <a:cubicBezTo>
                  <a:pt x="828" y="866"/>
                  <a:pt x="825" y="869"/>
                  <a:pt x="823" y="869"/>
                </a:cubicBezTo>
                <a:cubicBezTo>
                  <a:pt x="821" y="870"/>
                  <a:pt x="819" y="868"/>
                  <a:pt x="818" y="867"/>
                </a:cubicBezTo>
                <a:cubicBezTo>
                  <a:pt x="814" y="866"/>
                  <a:pt x="807" y="864"/>
                  <a:pt x="804" y="864"/>
                </a:cubicBezTo>
                <a:cubicBezTo>
                  <a:pt x="799" y="865"/>
                  <a:pt x="792" y="869"/>
                  <a:pt x="788" y="870"/>
                </a:cubicBezTo>
                <a:cubicBezTo>
                  <a:pt x="784" y="871"/>
                  <a:pt x="776" y="874"/>
                  <a:pt x="772" y="875"/>
                </a:cubicBezTo>
                <a:cubicBezTo>
                  <a:pt x="769" y="875"/>
                  <a:pt x="763" y="876"/>
                  <a:pt x="761" y="876"/>
                </a:cubicBezTo>
                <a:cubicBezTo>
                  <a:pt x="758" y="876"/>
                  <a:pt x="754" y="874"/>
                  <a:pt x="752" y="873"/>
                </a:cubicBezTo>
                <a:cubicBezTo>
                  <a:pt x="748" y="872"/>
                  <a:pt x="739" y="874"/>
                  <a:pt x="735" y="872"/>
                </a:cubicBezTo>
                <a:cubicBezTo>
                  <a:pt x="731" y="871"/>
                  <a:pt x="726" y="867"/>
                  <a:pt x="723" y="866"/>
                </a:cubicBezTo>
                <a:cubicBezTo>
                  <a:pt x="718" y="863"/>
                  <a:pt x="706" y="859"/>
                  <a:pt x="701" y="855"/>
                </a:cubicBezTo>
                <a:cubicBezTo>
                  <a:pt x="698" y="853"/>
                  <a:pt x="693" y="847"/>
                  <a:pt x="690" y="844"/>
                </a:cubicBezTo>
                <a:cubicBezTo>
                  <a:pt x="688" y="841"/>
                  <a:pt x="682" y="835"/>
                  <a:pt x="681" y="831"/>
                </a:cubicBezTo>
                <a:cubicBezTo>
                  <a:pt x="679" y="829"/>
                  <a:pt x="678" y="824"/>
                  <a:pt x="678" y="821"/>
                </a:cubicBezTo>
                <a:cubicBezTo>
                  <a:pt x="676" y="817"/>
                  <a:pt x="674" y="808"/>
                  <a:pt x="672" y="804"/>
                </a:cubicBezTo>
                <a:cubicBezTo>
                  <a:pt x="670" y="802"/>
                  <a:pt x="665" y="799"/>
                  <a:pt x="662" y="798"/>
                </a:cubicBezTo>
                <a:cubicBezTo>
                  <a:pt x="659" y="795"/>
                  <a:pt x="653" y="791"/>
                  <a:pt x="649" y="789"/>
                </a:cubicBezTo>
                <a:cubicBezTo>
                  <a:pt x="647" y="788"/>
                  <a:pt x="639" y="786"/>
                  <a:pt x="638" y="783"/>
                </a:cubicBezTo>
                <a:cubicBezTo>
                  <a:pt x="637" y="780"/>
                  <a:pt x="640" y="775"/>
                  <a:pt x="641" y="772"/>
                </a:cubicBezTo>
                <a:cubicBezTo>
                  <a:pt x="641" y="768"/>
                  <a:pt x="643" y="760"/>
                  <a:pt x="642" y="755"/>
                </a:cubicBezTo>
                <a:cubicBezTo>
                  <a:pt x="641" y="750"/>
                  <a:pt x="634" y="741"/>
                  <a:pt x="632" y="735"/>
                </a:cubicBezTo>
                <a:cubicBezTo>
                  <a:pt x="631" y="732"/>
                  <a:pt x="629" y="726"/>
                  <a:pt x="629" y="723"/>
                </a:cubicBezTo>
                <a:cubicBezTo>
                  <a:pt x="628" y="719"/>
                  <a:pt x="628" y="710"/>
                  <a:pt x="629" y="706"/>
                </a:cubicBezTo>
                <a:cubicBezTo>
                  <a:pt x="629" y="703"/>
                  <a:pt x="630" y="697"/>
                  <a:pt x="630" y="695"/>
                </a:cubicBezTo>
                <a:cubicBezTo>
                  <a:pt x="631" y="691"/>
                  <a:pt x="635" y="683"/>
                  <a:pt x="636" y="679"/>
                </a:cubicBezTo>
                <a:cubicBezTo>
                  <a:pt x="638" y="674"/>
                  <a:pt x="640" y="664"/>
                  <a:pt x="640" y="659"/>
                </a:cubicBezTo>
                <a:cubicBezTo>
                  <a:pt x="640" y="656"/>
                  <a:pt x="640" y="649"/>
                  <a:pt x="639" y="646"/>
                </a:cubicBezTo>
                <a:cubicBezTo>
                  <a:pt x="638" y="644"/>
                  <a:pt x="635" y="639"/>
                  <a:pt x="632" y="638"/>
                </a:cubicBezTo>
                <a:cubicBezTo>
                  <a:pt x="629" y="635"/>
                  <a:pt x="619" y="635"/>
                  <a:pt x="615" y="636"/>
                </a:cubicBezTo>
                <a:cubicBezTo>
                  <a:pt x="614" y="637"/>
                  <a:pt x="611" y="640"/>
                  <a:pt x="609" y="641"/>
                </a:cubicBezTo>
                <a:cubicBezTo>
                  <a:pt x="607" y="644"/>
                  <a:pt x="601" y="649"/>
                  <a:pt x="600" y="652"/>
                </a:cubicBezTo>
                <a:cubicBezTo>
                  <a:pt x="599" y="655"/>
                  <a:pt x="599" y="661"/>
                  <a:pt x="598" y="663"/>
                </a:cubicBezTo>
                <a:cubicBezTo>
                  <a:pt x="597" y="666"/>
                  <a:pt x="594" y="670"/>
                  <a:pt x="592" y="672"/>
                </a:cubicBezTo>
                <a:cubicBezTo>
                  <a:pt x="592" y="673"/>
                  <a:pt x="592" y="676"/>
                  <a:pt x="591" y="676"/>
                </a:cubicBezTo>
                <a:cubicBezTo>
                  <a:pt x="589" y="677"/>
                  <a:pt x="583" y="675"/>
                  <a:pt x="581" y="674"/>
                </a:cubicBezTo>
                <a:cubicBezTo>
                  <a:pt x="579" y="673"/>
                  <a:pt x="577" y="669"/>
                  <a:pt x="575" y="667"/>
                </a:cubicBezTo>
                <a:cubicBezTo>
                  <a:pt x="572" y="664"/>
                  <a:pt x="564" y="660"/>
                  <a:pt x="562" y="656"/>
                </a:cubicBezTo>
                <a:cubicBezTo>
                  <a:pt x="561" y="654"/>
                  <a:pt x="562" y="649"/>
                  <a:pt x="562" y="646"/>
                </a:cubicBezTo>
                <a:cubicBezTo>
                  <a:pt x="562" y="644"/>
                  <a:pt x="563" y="638"/>
                  <a:pt x="561" y="636"/>
                </a:cubicBezTo>
                <a:cubicBezTo>
                  <a:pt x="559" y="633"/>
                  <a:pt x="552" y="632"/>
                  <a:pt x="549" y="632"/>
                </a:cubicBezTo>
                <a:cubicBezTo>
                  <a:pt x="543" y="631"/>
                  <a:pt x="533" y="634"/>
                  <a:pt x="527" y="635"/>
                </a:cubicBezTo>
                <a:cubicBezTo>
                  <a:pt x="523" y="635"/>
                  <a:pt x="514" y="636"/>
                  <a:pt x="509" y="638"/>
                </a:cubicBezTo>
                <a:cubicBezTo>
                  <a:pt x="505" y="639"/>
                  <a:pt x="497" y="642"/>
                  <a:pt x="493" y="644"/>
                </a:cubicBezTo>
                <a:cubicBezTo>
                  <a:pt x="490" y="646"/>
                  <a:pt x="483" y="652"/>
                  <a:pt x="482" y="656"/>
                </a:cubicBezTo>
                <a:cubicBezTo>
                  <a:pt x="481" y="659"/>
                  <a:pt x="483" y="666"/>
                  <a:pt x="483" y="669"/>
                </a:cubicBezTo>
                <a:cubicBezTo>
                  <a:pt x="483" y="673"/>
                  <a:pt x="486" y="683"/>
                  <a:pt x="485" y="687"/>
                </a:cubicBezTo>
                <a:cubicBezTo>
                  <a:pt x="485" y="689"/>
                  <a:pt x="483" y="694"/>
                  <a:pt x="481" y="695"/>
                </a:cubicBezTo>
                <a:cubicBezTo>
                  <a:pt x="479" y="698"/>
                  <a:pt x="472" y="701"/>
                  <a:pt x="469" y="703"/>
                </a:cubicBezTo>
                <a:cubicBezTo>
                  <a:pt x="467" y="704"/>
                  <a:pt x="462" y="708"/>
                  <a:pt x="461" y="710"/>
                </a:cubicBezTo>
                <a:cubicBezTo>
                  <a:pt x="460" y="714"/>
                  <a:pt x="460" y="723"/>
                  <a:pt x="462" y="727"/>
                </a:cubicBezTo>
                <a:cubicBezTo>
                  <a:pt x="466" y="735"/>
                  <a:pt x="484" y="742"/>
                  <a:pt x="488" y="750"/>
                </a:cubicBezTo>
                <a:cubicBezTo>
                  <a:pt x="491" y="757"/>
                  <a:pt x="488" y="774"/>
                  <a:pt x="488" y="782"/>
                </a:cubicBezTo>
                <a:cubicBezTo>
                  <a:pt x="488" y="787"/>
                  <a:pt x="489" y="798"/>
                  <a:pt x="490" y="803"/>
                </a:cubicBezTo>
                <a:cubicBezTo>
                  <a:pt x="491" y="806"/>
                  <a:pt x="496" y="811"/>
                  <a:pt x="497" y="815"/>
                </a:cubicBezTo>
                <a:cubicBezTo>
                  <a:pt x="499" y="820"/>
                  <a:pt x="500" y="832"/>
                  <a:pt x="498" y="838"/>
                </a:cubicBezTo>
                <a:cubicBezTo>
                  <a:pt x="497" y="842"/>
                  <a:pt x="492" y="851"/>
                  <a:pt x="489" y="855"/>
                </a:cubicBezTo>
                <a:cubicBezTo>
                  <a:pt x="486" y="863"/>
                  <a:pt x="480" y="877"/>
                  <a:pt x="475" y="884"/>
                </a:cubicBezTo>
                <a:cubicBezTo>
                  <a:pt x="472" y="889"/>
                  <a:pt x="463" y="896"/>
                  <a:pt x="461" y="901"/>
                </a:cubicBezTo>
                <a:cubicBezTo>
                  <a:pt x="459" y="907"/>
                  <a:pt x="460" y="920"/>
                  <a:pt x="460" y="926"/>
                </a:cubicBezTo>
                <a:cubicBezTo>
                  <a:pt x="460" y="929"/>
                  <a:pt x="460" y="933"/>
                  <a:pt x="459" y="935"/>
                </a:cubicBezTo>
                <a:cubicBezTo>
                  <a:pt x="458" y="936"/>
                  <a:pt x="453" y="937"/>
                  <a:pt x="452" y="938"/>
                </a:cubicBezTo>
                <a:cubicBezTo>
                  <a:pt x="449" y="940"/>
                  <a:pt x="442" y="944"/>
                  <a:pt x="441" y="947"/>
                </a:cubicBezTo>
                <a:cubicBezTo>
                  <a:pt x="440" y="949"/>
                  <a:pt x="440" y="953"/>
                  <a:pt x="439" y="955"/>
                </a:cubicBezTo>
                <a:cubicBezTo>
                  <a:pt x="438" y="958"/>
                  <a:pt x="434" y="963"/>
                  <a:pt x="432" y="966"/>
                </a:cubicBezTo>
                <a:cubicBezTo>
                  <a:pt x="431" y="967"/>
                  <a:pt x="428" y="969"/>
                  <a:pt x="427" y="970"/>
                </a:cubicBezTo>
                <a:cubicBezTo>
                  <a:pt x="425" y="973"/>
                  <a:pt x="420" y="980"/>
                  <a:pt x="419" y="984"/>
                </a:cubicBezTo>
                <a:cubicBezTo>
                  <a:pt x="418" y="987"/>
                  <a:pt x="417" y="993"/>
                  <a:pt x="417" y="996"/>
                </a:cubicBezTo>
                <a:cubicBezTo>
                  <a:pt x="417" y="999"/>
                  <a:pt x="418" y="1004"/>
                  <a:pt x="416" y="1006"/>
                </a:cubicBezTo>
                <a:cubicBezTo>
                  <a:pt x="413" y="1009"/>
                  <a:pt x="398" y="1009"/>
                  <a:pt x="398" y="1009"/>
                </a:cubicBezTo>
                <a:cubicBezTo>
                  <a:pt x="398" y="1009"/>
                  <a:pt x="388" y="999"/>
                  <a:pt x="385" y="996"/>
                </a:cubicBezTo>
                <a:cubicBezTo>
                  <a:pt x="381" y="991"/>
                  <a:pt x="374" y="980"/>
                  <a:pt x="370" y="975"/>
                </a:cubicBezTo>
                <a:cubicBezTo>
                  <a:pt x="368" y="972"/>
                  <a:pt x="361" y="966"/>
                  <a:pt x="358" y="964"/>
                </a:cubicBezTo>
                <a:cubicBezTo>
                  <a:pt x="354" y="960"/>
                  <a:pt x="344" y="956"/>
                  <a:pt x="341" y="951"/>
                </a:cubicBezTo>
                <a:cubicBezTo>
                  <a:pt x="339" y="948"/>
                  <a:pt x="338" y="941"/>
                  <a:pt x="338" y="938"/>
                </a:cubicBezTo>
                <a:cubicBezTo>
                  <a:pt x="338" y="933"/>
                  <a:pt x="341" y="925"/>
                  <a:pt x="341" y="920"/>
                </a:cubicBezTo>
                <a:cubicBezTo>
                  <a:pt x="340" y="915"/>
                  <a:pt x="336" y="907"/>
                  <a:pt x="334" y="902"/>
                </a:cubicBezTo>
                <a:cubicBezTo>
                  <a:pt x="332" y="898"/>
                  <a:pt x="326" y="889"/>
                  <a:pt x="324" y="885"/>
                </a:cubicBezTo>
                <a:cubicBezTo>
                  <a:pt x="322" y="881"/>
                  <a:pt x="319" y="875"/>
                  <a:pt x="319" y="872"/>
                </a:cubicBezTo>
                <a:cubicBezTo>
                  <a:pt x="319" y="869"/>
                  <a:pt x="324" y="864"/>
                  <a:pt x="325" y="861"/>
                </a:cubicBezTo>
                <a:cubicBezTo>
                  <a:pt x="327" y="857"/>
                  <a:pt x="330" y="849"/>
                  <a:pt x="331" y="844"/>
                </a:cubicBezTo>
                <a:cubicBezTo>
                  <a:pt x="332" y="840"/>
                  <a:pt x="329" y="830"/>
                  <a:pt x="330" y="826"/>
                </a:cubicBezTo>
                <a:cubicBezTo>
                  <a:pt x="331" y="823"/>
                  <a:pt x="333" y="818"/>
                  <a:pt x="334" y="815"/>
                </a:cubicBezTo>
                <a:cubicBezTo>
                  <a:pt x="336" y="813"/>
                  <a:pt x="340" y="811"/>
                  <a:pt x="342" y="809"/>
                </a:cubicBezTo>
                <a:cubicBezTo>
                  <a:pt x="344" y="806"/>
                  <a:pt x="349" y="800"/>
                  <a:pt x="349" y="797"/>
                </a:cubicBezTo>
                <a:cubicBezTo>
                  <a:pt x="350" y="792"/>
                  <a:pt x="346" y="782"/>
                  <a:pt x="345" y="776"/>
                </a:cubicBezTo>
                <a:cubicBezTo>
                  <a:pt x="345" y="773"/>
                  <a:pt x="345" y="765"/>
                  <a:pt x="346" y="761"/>
                </a:cubicBezTo>
                <a:cubicBezTo>
                  <a:pt x="347" y="758"/>
                  <a:pt x="350" y="751"/>
                  <a:pt x="351" y="747"/>
                </a:cubicBezTo>
                <a:cubicBezTo>
                  <a:pt x="352" y="745"/>
                  <a:pt x="354" y="739"/>
                  <a:pt x="353" y="737"/>
                </a:cubicBezTo>
                <a:cubicBezTo>
                  <a:pt x="352" y="733"/>
                  <a:pt x="345" y="728"/>
                  <a:pt x="343" y="725"/>
                </a:cubicBezTo>
                <a:cubicBezTo>
                  <a:pt x="342" y="722"/>
                  <a:pt x="340" y="716"/>
                  <a:pt x="341" y="713"/>
                </a:cubicBezTo>
                <a:cubicBezTo>
                  <a:pt x="341" y="709"/>
                  <a:pt x="346" y="704"/>
                  <a:pt x="347" y="700"/>
                </a:cubicBezTo>
                <a:cubicBezTo>
                  <a:pt x="349" y="696"/>
                  <a:pt x="350" y="686"/>
                  <a:pt x="349" y="682"/>
                </a:cubicBezTo>
                <a:cubicBezTo>
                  <a:pt x="348" y="677"/>
                  <a:pt x="341" y="671"/>
                  <a:pt x="337" y="669"/>
                </a:cubicBezTo>
                <a:cubicBezTo>
                  <a:pt x="335" y="667"/>
                  <a:pt x="328" y="665"/>
                  <a:pt x="325" y="665"/>
                </a:cubicBezTo>
                <a:cubicBezTo>
                  <a:pt x="323" y="664"/>
                  <a:pt x="319" y="665"/>
                  <a:pt x="318" y="664"/>
                </a:cubicBezTo>
                <a:cubicBezTo>
                  <a:pt x="314" y="662"/>
                  <a:pt x="309" y="656"/>
                  <a:pt x="306" y="653"/>
                </a:cubicBezTo>
                <a:cubicBezTo>
                  <a:pt x="304" y="650"/>
                  <a:pt x="299" y="643"/>
                  <a:pt x="298" y="640"/>
                </a:cubicBezTo>
                <a:cubicBezTo>
                  <a:pt x="295" y="634"/>
                  <a:pt x="289" y="624"/>
                  <a:pt x="288" y="618"/>
                </a:cubicBezTo>
                <a:cubicBezTo>
                  <a:pt x="287" y="614"/>
                  <a:pt x="287" y="605"/>
                  <a:pt x="287" y="600"/>
                </a:cubicBezTo>
                <a:cubicBezTo>
                  <a:pt x="287" y="594"/>
                  <a:pt x="286" y="581"/>
                  <a:pt x="290" y="575"/>
                </a:cubicBezTo>
                <a:cubicBezTo>
                  <a:pt x="291" y="573"/>
                  <a:pt x="295" y="571"/>
                  <a:pt x="297" y="569"/>
                </a:cubicBezTo>
                <a:cubicBezTo>
                  <a:pt x="300" y="567"/>
                  <a:pt x="307" y="562"/>
                  <a:pt x="308" y="558"/>
                </a:cubicBezTo>
                <a:cubicBezTo>
                  <a:pt x="308" y="556"/>
                  <a:pt x="307" y="552"/>
                  <a:pt x="306" y="551"/>
                </a:cubicBezTo>
                <a:cubicBezTo>
                  <a:pt x="305" y="550"/>
                  <a:pt x="303" y="549"/>
                  <a:pt x="302" y="549"/>
                </a:cubicBezTo>
                <a:cubicBezTo>
                  <a:pt x="299" y="548"/>
                  <a:pt x="292" y="548"/>
                  <a:pt x="289" y="546"/>
                </a:cubicBezTo>
                <a:cubicBezTo>
                  <a:pt x="285" y="543"/>
                  <a:pt x="281" y="535"/>
                  <a:pt x="278" y="532"/>
                </a:cubicBezTo>
                <a:cubicBezTo>
                  <a:pt x="276" y="530"/>
                  <a:pt x="273" y="526"/>
                  <a:pt x="271" y="525"/>
                </a:cubicBezTo>
                <a:cubicBezTo>
                  <a:pt x="267" y="524"/>
                  <a:pt x="259" y="529"/>
                  <a:pt x="255" y="530"/>
                </a:cubicBezTo>
                <a:cubicBezTo>
                  <a:pt x="252" y="530"/>
                  <a:pt x="245" y="530"/>
                  <a:pt x="242" y="528"/>
                </a:cubicBezTo>
                <a:cubicBezTo>
                  <a:pt x="241" y="527"/>
                  <a:pt x="241" y="522"/>
                  <a:pt x="240" y="520"/>
                </a:cubicBezTo>
                <a:cubicBezTo>
                  <a:pt x="240" y="517"/>
                  <a:pt x="239" y="512"/>
                  <a:pt x="239" y="509"/>
                </a:cubicBezTo>
                <a:cubicBezTo>
                  <a:pt x="238" y="505"/>
                  <a:pt x="238" y="496"/>
                  <a:pt x="237" y="492"/>
                </a:cubicBezTo>
                <a:cubicBezTo>
                  <a:pt x="237" y="490"/>
                  <a:pt x="238" y="482"/>
                  <a:pt x="235" y="481"/>
                </a:cubicBezTo>
                <a:cubicBezTo>
                  <a:pt x="234" y="481"/>
                  <a:pt x="234" y="483"/>
                  <a:pt x="233" y="484"/>
                </a:cubicBezTo>
                <a:cubicBezTo>
                  <a:pt x="232" y="485"/>
                  <a:pt x="229" y="487"/>
                  <a:pt x="227" y="488"/>
                </a:cubicBezTo>
                <a:cubicBezTo>
                  <a:pt x="222" y="490"/>
                  <a:pt x="211" y="488"/>
                  <a:pt x="206" y="490"/>
                </a:cubicBezTo>
                <a:cubicBezTo>
                  <a:pt x="203" y="491"/>
                  <a:pt x="197" y="496"/>
                  <a:pt x="195" y="499"/>
                </a:cubicBezTo>
                <a:cubicBezTo>
                  <a:pt x="193" y="501"/>
                  <a:pt x="191" y="505"/>
                  <a:pt x="191" y="508"/>
                </a:cubicBezTo>
                <a:cubicBezTo>
                  <a:pt x="191" y="511"/>
                  <a:pt x="196" y="518"/>
                  <a:pt x="198" y="522"/>
                </a:cubicBezTo>
                <a:cubicBezTo>
                  <a:pt x="198" y="523"/>
                  <a:pt x="200" y="526"/>
                  <a:pt x="201" y="528"/>
                </a:cubicBezTo>
                <a:cubicBezTo>
                  <a:pt x="201" y="530"/>
                  <a:pt x="201" y="535"/>
                  <a:pt x="200" y="537"/>
                </a:cubicBezTo>
                <a:cubicBezTo>
                  <a:pt x="199" y="540"/>
                  <a:pt x="194" y="543"/>
                  <a:pt x="191" y="545"/>
                </a:cubicBezTo>
                <a:cubicBezTo>
                  <a:pt x="189" y="547"/>
                  <a:pt x="184" y="551"/>
                  <a:pt x="182" y="552"/>
                </a:cubicBezTo>
                <a:cubicBezTo>
                  <a:pt x="180" y="553"/>
                  <a:pt x="175" y="556"/>
                  <a:pt x="172" y="556"/>
                </a:cubicBezTo>
                <a:cubicBezTo>
                  <a:pt x="169" y="557"/>
                  <a:pt x="162" y="558"/>
                  <a:pt x="159" y="559"/>
                </a:cubicBezTo>
                <a:cubicBezTo>
                  <a:pt x="155" y="559"/>
                  <a:pt x="149" y="562"/>
                  <a:pt x="145" y="562"/>
                </a:cubicBezTo>
                <a:cubicBezTo>
                  <a:pt x="144" y="562"/>
                  <a:pt x="140" y="563"/>
                  <a:pt x="138" y="562"/>
                </a:cubicBezTo>
                <a:cubicBezTo>
                  <a:pt x="137" y="562"/>
                  <a:pt x="135" y="559"/>
                  <a:pt x="133" y="559"/>
                </a:cubicBezTo>
                <a:cubicBezTo>
                  <a:pt x="129" y="560"/>
                  <a:pt x="124" y="568"/>
                  <a:pt x="120" y="569"/>
                </a:cubicBezTo>
                <a:cubicBezTo>
                  <a:pt x="117" y="570"/>
                  <a:pt x="111" y="568"/>
                  <a:pt x="108" y="567"/>
                </a:cubicBezTo>
                <a:cubicBezTo>
                  <a:pt x="105" y="566"/>
                  <a:pt x="99" y="562"/>
                  <a:pt x="97" y="561"/>
                </a:cubicBezTo>
                <a:cubicBezTo>
                  <a:pt x="95" y="559"/>
                  <a:pt x="91" y="557"/>
                  <a:pt x="89" y="556"/>
                </a:cubicBezTo>
                <a:cubicBezTo>
                  <a:pt x="85" y="555"/>
                  <a:pt x="77" y="553"/>
                  <a:pt x="72" y="553"/>
                </a:cubicBezTo>
                <a:cubicBezTo>
                  <a:pt x="69" y="553"/>
                  <a:pt x="63" y="556"/>
                  <a:pt x="60" y="556"/>
                </a:cubicBezTo>
                <a:cubicBezTo>
                  <a:pt x="57" y="556"/>
                  <a:pt x="50" y="556"/>
                  <a:pt x="47" y="555"/>
                </a:cubicBezTo>
                <a:cubicBezTo>
                  <a:pt x="43" y="554"/>
                  <a:pt x="33" y="549"/>
                  <a:pt x="33" y="549"/>
                </a:cubicBezTo>
                <a:cubicBezTo>
                  <a:pt x="19" y="546"/>
                  <a:pt x="19" y="546"/>
                  <a:pt x="19" y="546"/>
                </a:cubicBezTo>
                <a:cubicBezTo>
                  <a:pt x="19" y="546"/>
                  <a:pt x="25" y="529"/>
                  <a:pt x="24" y="524"/>
                </a:cubicBezTo>
                <a:cubicBezTo>
                  <a:pt x="23" y="519"/>
                  <a:pt x="15" y="511"/>
                  <a:pt x="12" y="506"/>
                </a:cubicBezTo>
                <a:cubicBezTo>
                  <a:pt x="9" y="503"/>
                  <a:pt x="3" y="497"/>
                  <a:pt x="2" y="493"/>
                </a:cubicBezTo>
                <a:cubicBezTo>
                  <a:pt x="0" y="488"/>
                  <a:pt x="0" y="476"/>
                  <a:pt x="2" y="471"/>
                </a:cubicBezTo>
                <a:cubicBezTo>
                  <a:pt x="3" y="468"/>
                  <a:pt x="8" y="462"/>
                  <a:pt x="11" y="459"/>
                </a:cubicBezTo>
                <a:cubicBezTo>
                  <a:pt x="12" y="458"/>
                  <a:pt x="17" y="457"/>
                  <a:pt x="17" y="455"/>
                </a:cubicBezTo>
                <a:cubicBezTo>
                  <a:pt x="18" y="451"/>
                  <a:pt x="11" y="444"/>
                  <a:pt x="10" y="440"/>
                </a:cubicBezTo>
                <a:cubicBezTo>
                  <a:pt x="9" y="438"/>
                  <a:pt x="8" y="434"/>
                  <a:pt x="9" y="432"/>
                </a:cubicBezTo>
                <a:cubicBezTo>
                  <a:pt x="9" y="428"/>
                  <a:pt x="12" y="422"/>
                  <a:pt x="14" y="419"/>
                </a:cubicBezTo>
                <a:cubicBezTo>
                  <a:pt x="16" y="417"/>
                  <a:pt x="22" y="414"/>
                  <a:pt x="24" y="413"/>
                </a:cubicBezTo>
                <a:cubicBezTo>
                  <a:pt x="29" y="412"/>
                  <a:pt x="38" y="414"/>
                  <a:pt x="42" y="413"/>
                </a:cubicBezTo>
                <a:cubicBezTo>
                  <a:pt x="46" y="411"/>
                  <a:pt x="51" y="403"/>
                  <a:pt x="54" y="400"/>
                </a:cubicBezTo>
                <a:cubicBezTo>
                  <a:pt x="57" y="398"/>
                  <a:pt x="66" y="395"/>
                  <a:pt x="69" y="392"/>
                </a:cubicBezTo>
                <a:cubicBezTo>
                  <a:pt x="71" y="389"/>
                  <a:pt x="73" y="379"/>
                  <a:pt x="74" y="374"/>
                </a:cubicBezTo>
                <a:cubicBezTo>
                  <a:pt x="74" y="372"/>
                  <a:pt x="74" y="367"/>
                  <a:pt x="76" y="365"/>
                </a:cubicBezTo>
                <a:cubicBezTo>
                  <a:pt x="78" y="363"/>
                  <a:pt x="85" y="363"/>
                  <a:pt x="88" y="364"/>
                </a:cubicBezTo>
                <a:cubicBezTo>
                  <a:pt x="91" y="365"/>
                  <a:pt x="91" y="373"/>
                  <a:pt x="94" y="375"/>
                </a:cubicBezTo>
                <a:cubicBezTo>
                  <a:pt x="97" y="377"/>
                  <a:pt x="104" y="377"/>
                  <a:pt x="107" y="376"/>
                </a:cubicBezTo>
                <a:cubicBezTo>
                  <a:pt x="110" y="375"/>
                  <a:pt x="115" y="369"/>
                  <a:pt x="117" y="366"/>
                </a:cubicBezTo>
                <a:cubicBezTo>
                  <a:pt x="119" y="363"/>
                  <a:pt x="118" y="355"/>
                  <a:pt x="120" y="351"/>
                </a:cubicBezTo>
                <a:cubicBezTo>
                  <a:pt x="122" y="348"/>
                  <a:pt x="129" y="343"/>
                  <a:pt x="131" y="340"/>
                </a:cubicBezTo>
                <a:cubicBezTo>
                  <a:pt x="133" y="337"/>
                  <a:pt x="136" y="329"/>
                  <a:pt x="136" y="325"/>
                </a:cubicBezTo>
                <a:cubicBezTo>
                  <a:pt x="137" y="321"/>
                  <a:pt x="130" y="312"/>
                  <a:pt x="132" y="308"/>
                </a:cubicBezTo>
                <a:cubicBezTo>
                  <a:pt x="133" y="306"/>
                  <a:pt x="137" y="303"/>
                  <a:pt x="139" y="302"/>
                </a:cubicBezTo>
                <a:cubicBezTo>
                  <a:pt x="141" y="300"/>
                  <a:pt x="146" y="298"/>
                  <a:pt x="149" y="297"/>
                </a:cubicBezTo>
                <a:cubicBezTo>
                  <a:pt x="151" y="297"/>
                  <a:pt x="157" y="297"/>
                  <a:pt x="159" y="296"/>
                </a:cubicBezTo>
                <a:cubicBezTo>
                  <a:pt x="163" y="294"/>
                  <a:pt x="173" y="282"/>
                  <a:pt x="173" y="282"/>
                </a:cubicBezTo>
                <a:cubicBezTo>
                  <a:pt x="173" y="282"/>
                  <a:pt x="182" y="282"/>
                  <a:pt x="185" y="283"/>
                </a:cubicBezTo>
                <a:cubicBezTo>
                  <a:pt x="188" y="283"/>
                  <a:pt x="195" y="284"/>
                  <a:pt x="198" y="286"/>
                </a:cubicBezTo>
                <a:cubicBezTo>
                  <a:pt x="200" y="287"/>
                  <a:pt x="200" y="294"/>
                  <a:pt x="202" y="296"/>
                </a:cubicBezTo>
                <a:cubicBezTo>
                  <a:pt x="205" y="297"/>
                  <a:pt x="212" y="296"/>
                  <a:pt x="216" y="296"/>
                </a:cubicBezTo>
                <a:cubicBezTo>
                  <a:pt x="219" y="295"/>
                  <a:pt x="226" y="291"/>
                  <a:pt x="230" y="289"/>
                </a:cubicBezTo>
                <a:cubicBezTo>
                  <a:pt x="233" y="288"/>
                  <a:pt x="238" y="287"/>
                  <a:pt x="241" y="286"/>
                </a:cubicBezTo>
                <a:cubicBezTo>
                  <a:pt x="247" y="285"/>
                  <a:pt x="260" y="283"/>
                  <a:pt x="266" y="281"/>
                </a:cubicBezTo>
                <a:cubicBezTo>
                  <a:pt x="269" y="280"/>
                  <a:pt x="276" y="278"/>
                  <a:pt x="279" y="276"/>
                </a:cubicBezTo>
                <a:cubicBezTo>
                  <a:pt x="282" y="274"/>
                  <a:pt x="287" y="269"/>
                  <a:pt x="288" y="266"/>
                </a:cubicBezTo>
                <a:cubicBezTo>
                  <a:pt x="290" y="264"/>
                  <a:pt x="290" y="258"/>
                  <a:pt x="291" y="255"/>
                </a:cubicBezTo>
                <a:cubicBezTo>
                  <a:pt x="292" y="251"/>
                  <a:pt x="294" y="242"/>
                  <a:pt x="295" y="238"/>
                </a:cubicBezTo>
                <a:cubicBezTo>
                  <a:pt x="297" y="235"/>
                  <a:pt x="302" y="226"/>
                  <a:pt x="302" y="224"/>
                </a:cubicBezTo>
                <a:cubicBezTo>
                  <a:pt x="302" y="223"/>
                  <a:pt x="303" y="216"/>
                  <a:pt x="305" y="214"/>
                </a:cubicBezTo>
                <a:cubicBezTo>
                  <a:pt x="307" y="211"/>
                  <a:pt x="312" y="209"/>
                  <a:pt x="315" y="208"/>
                </a:cubicBezTo>
                <a:cubicBezTo>
                  <a:pt x="317" y="207"/>
                  <a:pt x="323" y="206"/>
                  <a:pt x="325" y="207"/>
                </a:cubicBezTo>
                <a:cubicBezTo>
                  <a:pt x="328" y="207"/>
                  <a:pt x="333" y="210"/>
                  <a:pt x="335" y="212"/>
                </a:cubicBezTo>
                <a:cubicBezTo>
                  <a:pt x="338" y="214"/>
                  <a:pt x="341" y="220"/>
                  <a:pt x="343" y="223"/>
                </a:cubicBezTo>
                <a:cubicBezTo>
                  <a:pt x="344" y="225"/>
                  <a:pt x="346" y="229"/>
                  <a:pt x="347" y="231"/>
                </a:cubicBezTo>
                <a:cubicBezTo>
                  <a:pt x="349" y="232"/>
                  <a:pt x="352" y="235"/>
                  <a:pt x="354" y="235"/>
                </a:cubicBezTo>
                <a:cubicBezTo>
                  <a:pt x="355" y="235"/>
                  <a:pt x="358" y="231"/>
                  <a:pt x="360" y="230"/>
                </a:cubicBezTo>
                <a:cubicBezTo>
                  <a:pt x="362" y="228"/>
                  <a:pt x="367" y="224"/>
                  <a:pt x="369" y="222"/>
                </a:cubicBezTo>
                <a:cubicBezTo>
                  <a:pt x="372" y="220"/>
                  <a:pt x="376" y="214"/>
                  <a:pt x="378" y="212"/>
                </a:cubicBezTo>
                <a:cubicBezTo>
                  <a:pt x="380" y="210"/>
                  <a:pt x="383" y="207"/>
                  <a:pt x="385" y="206"/>
                </a:cubicBezTo>
                <a:cubicBezTo>
                  <a:pt x="387" y="204"/>
                  <a:pt x="392" y="203"/>
                  <a:pt x="394" y="203"/>
                </a:cubicBezTo>
                <a:cubicBezTo>
                  <a:pt x="398" y="202"/>
                  <a:pt x="407" y="202"/>
                  <a:pt x="412" y="202"/>
                </a:cubicBezTo>
                <a:cubicBezTo>
                  <a:pt x="414" y="203"/>
                  <a:pt x="418" y="206"/>
                  <a:pt x="420" y="205"/>
                </a:cubicBezTo>
                <a:cubicBezTo>
                  <a:pt x="423" y="203"/>
                  <a:pt x="423" y="196"/>
                  <a:pt x="424" y="193"/>
                </a:cubicBezTo>
                <a:cubicBezTo>
                  <a:pt x="425" y="191"/>
                  <a:pt x="428" y="187"/>
                  <a:pt x="430" y="186"/>
                </a:cubicBezTo>
                <a:cubicBezTo>
                  <a:pt x="432" y="183"/>
                  <a:pt x="437" y="177"/>
                  <a:pt x="439" y="175"/>
                </a:cubicBezTo>
                <a:cubicBezTo>
                  <a:pt x="442" y="172"/>
                  <a:pt x="446" y="167"/>
                  <a:pt x="449" y="165"/>
                </a:cubicBezTo>
                <a:cubicBezTo>
                  <a:pt x="451" y="163"/>
                  <a:pt x="459" y="162"/>
                  <a:pt x="459" y="162"/>
                </a:cubicBezTo>
                <a:cubicBezTo>
                  <a:pt x="459" y="162"/>
                  <a:pt x="468" y="176"/>
                  <a:pt x="473" y="177"/>
                </a:cubicBezTo>
                <a:cubicBezTo>
                  <a:pt x="474" y="177"/>
                  <a:pt x="476" y="175"/>
                  <a:pt x="477" y="175"/>
                </a:cubicBezTo>
                <a:cubicBezTo>
                  <a:pt x="479" y="174"/>
                  <a:pt x="481" y="171"/>
                  <a:pt x="483" y="170"/>
                </a:cubicBezTo>
                <a:cubicBezTo>
                  <a:pt x="485" y="169"/>
                  <a:pt x="489" y="169"/>
                  <a:pt x="490" y="169"/>
                </a:cubicBezTo>
                <a:cubicBezTo>
                  <a:pt x="493" y="169"/>
                  <a:pt x="497" y="169"/>
                  <a:pt x="499" y="169"/>
                </a:cubicBezTo>
                <a:cubicBezTo>
                  <a:pt x="502" y="170"/>
                  <a:pt x="507" y="172"/>
                  <a:pt x="509" y="173"/>
                </a:cubicBezTo>
                <a:cubicBezTo>
                  <a:pt x="512" y="174"/>
                  <a:pt x="519" y="175"/>
                  <a:pt x="522" y="176"/>
                </a:cubicBezTo>
                <a:cubicBezTo>
                  <a:pt x="527" y="177"/>
                  <a:pt x="537" y="178"/>
                  <a:pt x="542" y="179"/>
                </a:cubicBezTo>
                <a:cubicBezTo>
                  <a:pt x="548" y="179"/>
                  <a:pt x="559" y="179"/>
                  <a:pt x="565" y="180"/>
                </a:cubicBezTo>
                <a:cubicBezTo>
                  <a:pt x="569" y="181"/>
                  <a:pt x="576" y="182"/>
                  <a:pt x="580" y="184"/>
                </a:cubicBezTo>
                <a:cubicBezTo>
                  <a:pt x="583" y="184"/>
                  <a:pt x="588" y="187"/>
                  <a:pt x="591" y="188"/>
                </a:cubicBezTo>
                <a:cubicBezTo>
                  <a:pt x="595" y="190"/>
                  <a:pt x="604" y="195"/>
                  <a:pt x="608" y="197"/>
                </a:cubicBezTo>
                <a:cubicBezTo>
                  <a:pt x="611" y="199"/>
                  <a:pt x="617" y="203"/>
                  <a:pt x="620" y="203"/>
                </a:cubicBezTo>
                <a:cubicBezTo>
                  <a:pt x="621" y="203"/>
                  <a:pt x="622" y="202"/>
                  <a:pt x="622" y="201"/>
                </a:cubicBezTo>
                <a:cubicBezTo>
                  <a:pt x="623" y="200"/>
                  <a:pt x="625" y="197"/>
                  <a:pt x="626" y="196"/>
                </a:cubicBezTo>
                <a:cubicBezTo>
                  <a:pt x="626" y="194"/>
                  <a:pt x="627" y="191"/>
                  <a:pt x="626" y="189"/>
                </a:cubicBezTo>
                <a:cubicBezTo>
                  <a:pt x="626" y="187"/>
                  <a:pt x="623" y="182"/>
                  <a:pt x="624" y="180"/>
                </a:cubicBezTo>
                <a:cubicBezTo>
                  <a:pt x="626" y="178"/>
                  <a:pt x="634" y="182"/>
                  <a:pt x="636" y="180"/>
                </a:cubicBezTo>
                <a:cubicBezTo>
                  <a:pt x="638" y="179"/>
                  <a:pt x="636" y="174"/>
                  <a:pt x="636" y="172"/>
                </a:cubicBezTo>
                <a:cubicBezTo>
                  <a:pt x="635" y="170"/>
                  <a:pt x="633" y="167"/>
                  <a:pt x="632" y="165"/>
                </a:cubicBezTo>
                <a:cubicBezTo>
                  <a:pt x="632" y="162"/>
                  <a:pt x="633" y="157"/>
                  <a:pt x="633" y="154"/>
                </a:cubicBezTo>
                <a:cubicBezTo>
                  <a:pt x="634" y="150"/>
                  <a:pt x="637" y="143"/>
                  <a:pt x="640" y="139"/>
                </a:cubicBezTo>
                <a:cubicBezTo>
                  <a:pt x="642" y="135"/>
                  <a:pt x="650" y="129"/>
                  <a:pt x="653" y="125"/>
                </a:cubicBezTo>
                <a:cubicBezTo>
                  <a:pt x="657" y="119"/>
                  <a:pt x="663" y="107"/>
                  <a:pt x="667" y="101"/>
                </a:cubicBezTo>
                <a:cubicBezTo>
                  <a:pt x="668" y="98"/>
                  <a:pt x="669" y="93"/>
                  <a:pt x="671" y="91"/>
                </a:cubicBezTo>
                <a:cubicBezTo>
                  <a:pt x="672" y="90"/>
                  <a:pt x="676" y="89"/>
                  <a:pt x="678" y="88"/>
                </a:cubicBezTo>
                <a:cubicBezTo>
                  <a:pt x="681" y="86"/>
                  <a:pt x="689" y="84"/>
                  <a:pt x="690" y="81"/>
                </a:cubicBezTo>
                <a:cubicBezTo>
                  <a:pt x="691" y="77"/>
                  <a:pt x="684" y="75"/>
                  <a:pt x="682" y="71"/>
                </a:cubicBezTo>
                <a:cubicBezTo>
                  <a:pt x="680" y="69"/>
                  <a:pt x="678" y="65"/>
                  <a:pt x="676" y="62"/>
                </a:cubicBezTo>
                <a:cubicBezTo>
                  <a:pt x="673" y="55"/>
                  <a:pt x="671" y="46"/>
                  <a:pt x="668" y="39"/>
                </a:cubicBezTo>
                <a:cubicBezTo>
                  <a:pt x="665" y="33"/>
                  <a:pt x="658" y="25"/>
                  <a:pt x="655" y="18"/>
                </a:cubicBezTo>
                <a:cubicBezTo>
                  <a:pt x="654" y="16"/>
                  <a:pt x="653" y="9"/>
                  <a:pt x="653" y="9"/>
                </a:cubicBezTo>
                <a:cubicBezTo>
                  <a:pt x="653" y="9"/>
                  <a:pt x="660" y="13"/>
                  <a:pt x="662" y="13"/>
                </a:cubicBezTo>
                <a:cubicBezTo>
                  <a:pt x="665" y="14"/>
                  <a:pt x="672" y="14"/>
                  <a:pt x="675" y="13"/>
                </a:cubicBezTo>
                <a:cubicBezTo>
                  <a:pt x="676" y="12"/>
                  <a:pt x="678" y="9"/>
                  <a:pt x="679" y="8"/>
                </a:cubicBezTo>
                <a:cubicBezTo>
                  <a:pt x="680" y="6"/>
                  <a:pt x="681" y="2"/>
                  <a:pt x="683" y="1"/>
                </a:cubicBezTo>
                <a:cubicBezTo>
                  <a:pt x="686" y="0"/>
                  <a:pt x="693" y="1"/>
                  <a:pt x="696" y="2"/>
                </a:cubicBezTo>
                <a:cubicBezTo>
                  <a:pt x="699" y="3"/>
                  <a:pt x="704" y="6"/>
                  <a:pt x="706" y="9"/>
                </a:cubicBezTo>
                <a:cubicBezTo>
                  <a:pt x="707" y="10"/>
                  <a:pt x="707" y="14"/>
                  <a:pt x="709" y="15"/>
                </a:cubicBezTo>
                <a:cubicBezTo>
                  <a:pt x="711" y="16"/>
                  <a:pt x="716" y="16"/>
                  <a:pt x="719" y="16"/>
                </a:cubicBezTo>
                <a:cubicBezTo>
                  <a:pt x="722" y="16"/>
                  <a:pt x="729" y="13"/>
                  <a:pt x="732" y="12"/>
                </a:cubicBezTo>
                <a:cubicBezTo>
                  <a:pt x="733" y="11"/>
                  <a:pt x="735" y="8"/>
                  <a:pt x="737" y="8"/>
                </a:cubicBezTo>
                <a:cubicBezTo>
                  <a:pt x="738" y="7"/>
                  <a:pt x="741" y="5"/>
                  <a:pt x="742" y="5"/>
                </a:cubicBezTo>
                <a:cubicBezTo>
                  <a:pt x="746" y="5"/>
                  <a:pt x="752" y="7"/>
                  <a:pt x="755" y="8"/>
                </a:cubicBezTo>
                <a:cubicBezTo>
                  <a:pt x="759" y="9"/>
                  <a:pt x="765" y="10"/>
                  <a:pt x="769" y="10"/>
                </a:cubicBezTo>
                <a:cubicBezTo>
                  <a:pt x="772" y="9"/>
                  <a:pt x="777" y="5"/>
                  <a:pt x="781" y="5"/>
                </a:cubicBezTo>
                <a:cubicBezTo>
                  <a:pt x="788" y="4"/>
                  <a:pt x="802" y="9"/>
                  <a:pt x="809" y="11"/>
                </a:cubicBezTo>
                <a:cubicBezTo>
                  <a:pt x="814" y="13"/>
                  <a:pt x="823" y="21"/>
                  <a:pt x="829" y="23"/>
                </a:cubicBezTo>
                <a:cubicBezTo>
                  <a:pt x="835" y="25"/>
                  <a:pt x="848" y="26"/>
                  <a:pt x="854" y="27"/>
                </a:cubicBezTo>
                <a:cubicBezTo>
                  <a:pt x="859" y="28"/>
                  <a:pt x="868" y="28"/>
                  <a:pt x="873" y="29"/>
                </a:cubicBezTo>
                <a:cubicBezTo>
                  <a:pt x="878" y="31"/>
                  <a:pt x="887" y="35"/>
                  <a:pt x="892" y="38"/>
                </a:cubicBezTo>
                <a:cubicBezTo>
                  <a:pt x="895" y="41"/>
                  <a:pt x="901" y="48"/>
                  <a:pt x="904" y="51"/>
                </a:cubicBezTo>
                <a:cubicBezTo>
                  <a:pt x="907" y="53"/>
                  <a:pt x="914" y="56"/>
                  <a:pt x="918" y="57"/>
                </a:cubicBezTo>
                <a:cubicBezTo>
                  <a:pt x="921" y="58"/>
                  <a:pt x="927" y="61"/>
                  <a:pt x="930" y="60"/>
                </a:cubicBezTo>
                <a:cubicBezTo>
                  <a:pt x="937" y="60"/>
                  <a:pt x="947" y="47"/>
                  <a:pt x="952" y="50"/>
                </a:cubicBezTo>
                <a:cubicBezTo>
                  <a:pt x="955" y="51"/>
                  <a:pt x="954" y="59"/>
                  <a:pt x="955" y="62"/>
                </a:cubicBezTo>
                <a:cubicBezTo>
                  <a:pt x="955" y="64"/>
                  <a:pt x="959" y="68"/>
                  <a:pt x="960" y="71"/>
                </a:cubicBezTo>
                <a:cubicBezTo>
                  <a:pt x="961" y="74"/>
                  <a:pt x="963" y="80"/>
                  <a:pt x="963" y="82"/>
                </a:cubicBezTo>
                <a:cubicBezTo>
                  <a:pt x="962" y="85"/>
                  <a:pt x="958" y="89"/>
                  <a:pt x="957" y="91"/>
                </a:cubicBezTo>
                <a:cubicBezTo>
                  <a:pt x="954" y="96"/>
                  <a:pt x="950" y="107"/>
                  <a:pt x="950" y="113"/>
                </a:cubicBezTo>
                <a:cubicBezTo>
                  <a:pt x="950" y="115"/>
                  <a:pt x="953" y="119"/>
                  <a:pt x="953" y="121"/>
                </a:cubicBezTo>
                <a:cubicBezTo>
                  <a:pt x="954" y="125"/>
                  <a:pt x="955" y="133"/>
                  <a:pt x="955" y="137"/>
                </a:cubicBezTo>
                <a:cubicBezTo>
                  <a:pt x="954" y="139"/>
                  <a:pt x="953" y="143"/>
                  <a:pt x="953" y="144"/>
                </a:cubicBezTo>
                <a:cubicBezTo>
                  <a:pt x="954" y="146"/>
                  <a:pt x="957" y="148"/>
                  <a:pt x="959" y="150"/>
                </a:cubicBezTo>
                <a:cubicBezTo>
                  <a:pt x="962" y="152"/>
                  <a:pt x="970" y="155"/>
                  <a:pt x="973" y="157"/>
                </a:cubicBezTo>
                <a:cubicBezTo>
                  <a:pt x="979" y="160"/>
                  <a:pt x="989" y="167"/>
                  <a:pt x="994" y="170"/>
                </a:cubicBezTo>
                <a:cubicBezTo>
                  <a:pt x="997" y="172"/>
                  <a:pt x="1003" y="177"/>
                  <a:pt x="1007" y="178"/>
                </a:cubicBezTo>
                <a:cubicBezTo>
                  <a:pt x="1013" y="179"/>
                  <a:pt x="1027" y="172"/>
                  <a:pt x="1033" y="175"/>
                </a:cubicBezTo>
                <a:cubicBezTo>
                  <a:pt x="1038" y="177"/>
                  <a:pt x="1043" y="188"/>
                  <a:pt x="1048" y="190"/>
                </a:cubicBezTo>
                <a:cubicBezTo>
                  <a:pt x="1051" y="192"/>
                  <a:pt x="1058" y="191"/>
                  <a:pt x="1061" y="192"/>
                </a:cubicBezTo>
                <a:cubicBezTo>
                  <a:pt x="1067" y="195"/>
                  <a:pt x="1078" y="201"/>
                  <a:pt x="1082" y="205"/>
                </a:cubicBezTo>
                <a:cubicBezTo>
                  <a:pt x="1086" y="209"/>
                  <a:pt x="1090" y="221"/>
                  <a:pt x="1093" y="226"/>
                </a:cubicBezTo>
                <a:cubicBezTo>
                  <a:pt x="1095" y="229"/>
                  <a:pt x="1098" y="234"/>
                  <a:pt x="1101" y="235"/>
                </a:cubicBezTo>
                <a:cubicBezTo>
                  <a:pt x="1105" y="237"/>
                  <a:pt x="1113" y="233"/>
                  <a:pt x="1117" y="234"/>
                </a:cubicBezTo>
                <a:cubicBezTo>
                  <a:pt x="1121" y="236"/>
                  <a:pt x="1122" y="247"/>
                  <a:pt x="1125" y="249"/>
                </a:cubicBezTo>
                <a:cubicBezTo>
                  <a:pt x="1134" y="254"/>
                  <a:pt x="1155" y="253"/>
                  <a:pt x="1165" y="251"/>
                </a:cubicBezTo>
                <a:cubicBezTo>
                  <a:pt x="1170" y="250"/>
                  <a:pt x="1179" y="246"/>
                  <a:pt x="1183" y="244"/>
                </a:cubicBezTo>
                <a:cubicBezTo>
                  <a:pt x="1187" y="241"/>
                  <a:pt x="1194" y="233"/>
                  <a:pt x="1198" y="230"/>
                </a:cubicBezTo>
                <a:cubicBezTo>
                  <a:pt x="1201" y="228"/>
                  <a:pt x="1207" y="224"/>
                  <a:pt x="1211" y="223"/>
                </a:cubicBezTo>
                <a:cubicBezTo>
                  <a:pt x="1217" y="221"/>
                  <a:pt x="1232" y="228"/>
                  <a:pt x="1236" y="224"/>
                </a:cubicBezTo>
                <a:cubicBezTo>
                  <a:pt x="1243" y="218"/>
                  <a:pt x="1235" y="196"/>
                  <a:pt x="1237" y="187"/>
                </a:cubicBezTo>
                <a:cubicBezTo>
                  <a:pt x="1238" y="184"/>
                  <a:pt x="1242" y="180"/>
                  <a:pt x="1243" y="177"/>
                </a:cubicBezTo>
                <a:cubicBezTo>
                  <a:pt x="1244" y="173"/>
                  <a:pt x="1243" y="166"/>
                  <a:pt x="1245" y="163"/>
                </a:cubicBezTo>
                <a:cubicBezTo>
                  <a:pt x="1246" y="161"/>
                  <a:pt x="1250" y="156"/>
                  <a:pt x="1252" y="156"/>
                </a:cubicBezTo>
                <a:cubicBezTo>
                  <a:pt x="1255" y="156"/>
                  <a:pt x="1258" y="160"/>
                  <a:pt x="1260" y="161"/>
                </a:cubicBezTo>
                <a:cubicBezTo>
                  <a:pt x="1263" y="162"/>
                  <a:pt x="1269" y="163"/>
                  <a:pt x="1272" y="163"/>
                </a:cubicBezTo>
                <a:cubicBezTo>
                  <a:pt x="1276" y="164"/>
                  <a:pt x="1286" y="164"/>
                  <a:pt x="1290" y="163"/>
                </a:cubicBezTo>
                <a:cubicBezTo>
                  <a:pt x="1293" y="162"/>
                  <a:pt x="1299" y="159"/>
                  <a:pt x="1300" y="156"/>
                </a:cubicBezTo>
                <a:cubicBezTo>
                  <a:pt x="1302" y="153"/>
                  <a:pt x="1302" y="146"/>
                  <a:pt x="1301" y="143"/>
                </a:cubicBezTo>
                <a:cubicBezTo>
                  <a:pt x="1301" y="141"/>
                  <a:pt x="1298" y="136"/>
                  <a:pt x="1299" y="134"/>
                </a:cubicBezTo>
                <a:cubicBezTo>
                  <a:pt x="1300" y="132"/>
                  <a:pt x="1305" y="134"/>
                  <a:pt x="1307" y="133"/>
                </a:cubicBezTo>
                <a:cubicBezTo>
                  <a:pt x="1310" y="131"/>
                  <a:pt x="1313" y="124"/>
                  <a:pt x="1315" y="120"/>
                </a:cubicBezTo>
                <a:cubicBezTo>
                  <a:pt x="1317" y="116"/>
                  <a:pt x="1320" y="108"/>
                  <a:pt x="1321" y="103"/>
                </a:cubicBezTo>
                <a:cubicBezTo>
                  <a:pt x="1322" y="99"/>
                  <a:pt x="1322" y="90"/>
                  <a:pt x="1324" y="87"/>
                </a:cubicBezTo>
                <a:cubicBezTo>
                  <a:pt x="1327" y="84"/>
                  <a:pt x="1335" y="82"/>
                  <a:pt x="1339" y="80"/>
                </a:cubicBezTo>
                <a:cubicBezTo>
                  <a:pt x="1343" y="79"/>
                  <a:pt x="1351" y="76"/>
                  <a:pt x="1355" y="76"/>
                </a:cubicBezTo>
                <a:cubicBezTo>
                  <a:pt x="1357" y="76"/>
                  <a:pt x="1360" y="77"/>
                  <a:pt x="1362" y="78"/>
                </a:cubicBezTo>
                <a:cubicBezTo>
                  <a:pt x="1368" y="82"/>
                  <a:pt x="1379" y="93"/>
                  <a:pt x="1382" y="100"/>
                </a:cubicBezTo>
                <a:cubicBezTo>
                  <a:pt x="1383" y="104"/>
                  <a:pt x="1381" y="112"/>
                  <a:pt x="1382" y="115"/>
                </a:cubicBezTo>
                <a:cubicBezTo>
                  <a:pt x="1383" y="117"/>
                  <a:pt x="1387" y="115"/>
                  <a:pt x="1390" y="116"/>
                </a:cubicBezTo>
                <a:cubicBezTo>
                  <a:pt x="1394" y="118"/>
                  <a:pt x="1397" y="125"/>
                  <a:pt x="1401" y="127"/>
                </a:cubicBezTo>
                <a:cubicBezTo>
                  <a:pt x="1406" y="128"/>
                  <a:pt x="1412" y="126"/>
                  <a:pt x="1416" y="128"/>
                </a:cubicBezTo>
                <a:cubicBezTo>
                  <a:pt x="1419" y="129"/>
                  <a:pt x="1422" y="131"/>
                  <a:pt x="1424" y="133"/>
                </a:cubicBezTo>
                <a:cubicBezTo>
                  <a:pt x="1427" y="135"/>
                  <a:pt x="1430" y="138"/>
                  <a:pt x="1431" y="141"/>
                </a:cubicBezTo>
                <a:cubicBezTo>
                  <a:pt x="1432" y="144"/>
                  <a:pt x="1432" y="148"/>
                  <a:pt x="1433" y="150"/>
                </a:cubicBezTo>
                <a:cubicBezTo>
                  <a:pt x="1434" y="153"/>
                  <a:pt x="1434" y="158"/>
                  <a:pt x="1435" y="160"/>
                </a:cubicBezTo>
                <a:cubicBezTo>
                  <a:pt x="1435" y="160"/>
                  <a:pt x="1436" y="161"/>
                  <a:pt x="1436" y="16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17" name="Freeform 30">
            <a:extLst>
              <a:ext uri="{FF2B5EF4-FFF2-40B4-BE49-F238E27FC236}">
                <a16:creationId xmlns:a16="http://schemas.microsoft.com/office/drawing/2014/main" id="{8C6C1535-A2C5-4452-85FA-B1656B8E428F}"/>
              </a:ext>
            </a:extLst>
          </p:cNvPr>
          <p:cNvSpPr>
            <a:spLocks noEditPoints="1"/>
          </p:cNvSpPr>
          <p:nvPr/>
        </p:nvSpPr>
        <p:spPr bwMode="auto">
          <a:xfrm>
            <a:off x="6803548" y="1691114"/>
            <a:ext cx="1612366" cy="1828482"/>
          </a:xfrm>
          <a:custGeom>
            <a:avLst/>
            <a:gdLst/>
            <a:ahLst/>
            <a:cxnLst>
              <a:cxn ang="0">
                <a:pos x="659" y="224"/>
              </a:cxn>
              <a:cxn ang="0">
                <a:pos x="627" y="287"/>
              </a:cxn>
              <a:cxn ang="0">
                <a:pos x="592" y="333"/>
              </a:cxn>
              <a:cxn ang="0">
                <a:pos x="560" y="391"/>
              </a:cxn>
              <a:cxn ang="0">
                <a:pos x="548" y="452"/>
              </a:cxn>
              <a:cxn ang="0">
                <a:pos x="572" y="521"/>
              </a:cxn>
              <a:cxn ang="0">
                <a:pos x="543" y="578"/>
              </a:cxn>
              <a:cxn ang="0">
                <a:pos x="578" y="653"/>
              </a:cxn>
              <a:cxn ang="0">
                <a:pos x="536" y="721"/>
              </a:cxn>
              <a:cxn ang="0">
                <a:pos x="522" y="771"/>
              </a:cxn>
              <a:cxn ang="0">
                <a:pos x="476" y="766"/>
              </a:cxn>
              <a:cxn ang="0">
                <a:pos x="386" y="751"/>
              </a:cxn>
              <a:cxn ang="0">
                <a:pos x="352" y="720"/>
              </a:cxn>
              <a:cxn ang="0">
                <a:pos x="343" y="632"/>
              </a:cxn>
              <a:cxn ang="0">
                <a:pos x="299" y="616"/>
              </a:cxn>
              <a:cxn ang="0">
                <a:pos x="269" y="590"/>
              </a:cxn>
              <a:cxn ang="0">
                <a:pos x="299" y="520"/>
              </a:cxn>
              <a:cxn ang="0">
                <a:pos x="210" y="491"/>
              </a:cxn>
              <a:cxn ang="0">
                <a:pos x="134" y="408"/>
              </a:cxn>
              <a:cxn ang="0">
                <a:pos x="2" y="398"/>
              </a:cxn>
              <a:cxn ang="0">
                <a:pos x="29" y="362"/>
              </a:cxn>
              <a:cxn ang="0">
                <a:pos x="88" y="353"/>
              </a:cxn>
              <a:cxn ang="0">
                <a:pos x="105" y="315"/>
              </a:cxn>
              <a:cxn ang="0">
                <a:pos x="126" y="244"/>
              </a:cxn>
              <a:cxn ang="0">
                <a:pos x="132" y="197"/>
              </a:cxn>
              <a:cxn ang="0">
                <a:pos x="182" y="155"/>
              </a:cxn>
              <a:cxn ang="0">
                <a:pos x="156" y="102"/>
              </a:cxn>
              <a:cxn ang="0">
                <a:pos x="212" y="89"/>
              </a:cxn>
              <a:cxn ang="0">
                <a:pos x="274" y="73"/>
              </a:cxn>
              <a:cxn ang="0">
                <a:pos x="323" y="97"/>
              </a:cxn>
              <a:cxn ang="0">
                <a:pos x="394" y="100"/>
              </a:cxn>
              <a:cxn ang="0">
                <a:pos x="376" y="66"/>
              </a:cxn>
              <a:cxn ang="0">
                <a:pos x="390" y="45"/>
              </a:cxn>
              <a:cxn ang="0">
                <a:pos x="425" y="54"/>
              </a:cxn>
              <a:cxn ang="0">
                <a:pos x="450" y="94"/>
              </a:cxn>
              <a:cxn ang="0">
                <a:pos x="493" y="61"/>
              </a:cxn>
              <a:cxn ang="0">
                <a:pos x="615" y="90"/>
              </a:cxn>
              <a:cxn ang="0">
                <a:pos x="641" y="118"/>
              </a:cxn>
              <a:cxn ang="0">
                <a:pos x="675" y="132"/>
              </a:cxn>
              <a:cxn ang="0">
                <a:pos x="678" y="197"/>
              </a:cxn>
              <a:cxn ang="0">
                <a:pos x="631" y="145"/>
              </a:cxn>
              <a:cxn ang="0">
                <a:pos x="550" y="122"/>
              </a:cxn>
              <a:cxn ang="0">
                <a:pos x="476" y="167"/>
              </a:cxn>
              <a:cxn ang="0">
                <a:pos x="396" y="187"/>
              </a:cxn>
              <a:cxn ang="0">
                <a:pos x="322" y="219"/>
              </a:cxn>
              <a:cxn ang="0">
                <a:pos x="310" y="267"/>
              </a:cxn>
              <a:cxn ang="0">
                <a:pos x="313" y="295"/>
              </a:cxn>
              <a:cxn ang="0">
                <a:pos x="348" y="351"/>
              </a:cxn>
              <a:cxn ang="0">
                <a:pos x="417" y="363"/>
              </a:cxn>
              <a:cxn ang="0">
                <a:pos x="491" y="361"/>
              </a:cxn>
              <a:cxn ang="0">
                <a:pos x="535" y="245"/>
              </a:cxn>
              <a:cxn ang="0">
                <a:pos x="543" y="192"/>
              </a:cxn>
              <a:cxn ang="0">
                <a:pos x="597" y="181"/>
              </a:cxn>
              <a:cxn ang="0">
                <a:pos x="523" y="58"/>
              </a:cxn>
              <a:cxn ang="0">
                <a:pos x="517" y="90"/>
              </a:cxn>
            </a:cxnLst>
            <a:rect l="0" t="0" r="r" b="b"/>
            <a:pathLst>
              <a:path w="692" h="785">
                <a:moveTo>
                  <a:pt x="690" y="212"/>
                </a:moveTo>
                <a:cubicBezTo>
                  <a:pt x="691" y="214"/>
                  <a:pt x="692" y="217"/>
                  <a:pt x="691" y="219"/>
                </a:cubicBezTo>
                <a:cubicBezTo>
                  <a:pt x="690" y="221"/>
                  <a:pt x="686" y="223"/>
                  <a:pt x="683" y="224"/>
                </a:cubicBezTo>
                <a:cubicBezTo>
                  <a:pt x="681" y="224"/>
                  <a:pt x="678" y="224"/>
                  <a:pt x="676" y="225"/>
                </a:cubicBezTo>
                <a:cubicBezTo>
                  <a:pt x="673" y="225"/>
                  <a:pt x="668" y="225"/>
                  <a:pt x="664" y="225"/>
                </a:cubicBezTo>
                <a:cubicBezTo>
                  <a:pt x="663" y="224"/>
                  <a:pt x="661" y="223"/>
                  <a:pt x="659" y="224"/>
                </a:cubicBezTo>
                <a:cubicBezTo>
                  <a:pt x="657" y="225"/>
                  <a:pt x="657" y="229"/>
                  <a:pt x="655" y="231"/>
                </a:cubicBezTo>
                <a:cubicBezTo>
                  <a:pt x="654" y="234"/>
                  <a:pt x="653" y="236"/>
                  <a:pt x="652" y="238"/>
                </a:cubicBezTo>
                <a:cubicBezTo>
                  <a:pt x="650" y="241"/>
                  <a:pt x="646" y="245"/>
                  <a:pt x="645" y="248"/>
                </a:cubicBezTo>
                <a:cubicBezTo>
                  <a:pt x="642" y="252"/>
                  <a:pt x="641" y="258"/>
                  <a:pt x="639" y="262"/>
                </a:cubicBezTo>
                <a:cubicBezTo>
                  <a:pt x="637" y="266"/>
                  <a:pt x="634" y="270"/>
                  <a:pt x="632" y="274"/>
                </a:cubicBezTo>
                <a:cubicBezTo>
                  <a:pt x="630" y="278"/>
                  <a:pt x="629" y="283"/>
                  <a:pt x="627" y="287"/>
                </a:cubicBezTo>
                <a:cubicBezTo>
                  <a:pt x="624" y="291"/>
                  <a:pt x="620" y="296"/>
                  <a:pt x="616" y="298"/>
                </a:cubicBezTo>
                <a:cubicBezTo>
                  <a:pt x="614" y="299"/>
                  <a:pt x="612" y="299"/>
                  <a:pt x="610" y="300"/>
                </a:cubicBezTo>
                <a:cubicBezTo>
                  <a:pt x="608" y="302"/>
                  <a:pt x="606" y="304"/>
                  <a:pt x="605" y="306"/>
                </a:cubicBezTo>
                <a:cubicBezTo>
                  <a:pt x="604" y="308"/>
                  <a:pt x="604" y="311"/>
                  <a:pt x="603" y="313"/>
                </a:cubicBezTo>
                <a:cubicBezTo>
                  <a:pt x="602" y="317"/>
                  <a:pt x="601" y="323"/>
                  <a:pt x="599" y="326"/>
                </a:cubicBezTo>
                <a:cubicBezTo>
                  <a:pt x="598" y="329"/>
                  <a:pt x="595" y="331"/>
                  <a:pt x="592" y="333"/>
                </a:cubicBezTo>
                <a:cubicBezTo>
                  <a:pt x="591" y="334"/>
                  <a:pt x="587" y="335"/>
                  <a:pt x="585" y="336"/>
                </a:cubicBezTo>
                <a:cubicBezTo>
                  <a:pt x="583" y="338"/>
                  <a:pt x="580" y="342"/>
                  <a:pt x="579" y="345"/>
                </a:cubicBezTo>
                <a:cubicBezTo>
                  <a:pt x="577" y="348"/>
                  <a:pt x="578" y="352"/>
                  <a:pt x="578" y="356"/>
                </a:cubicBezTo>
                <a:cubicBezTo>
                  <a:pt x="577" y="358"/>
                  <a:pt x="577" y="362"/>
                  <a:pt x="577" y="365"/>
                </a:cubicBezTo>
                <a:cubicBezTo>
                  <a:pt x="575" y="369"/>
                  <a:pt x="572" y="374"/>
                  <a:pt x="570" y="377"/>
                </a:cubicBezTo>
                <a:cubicBezTo>
                  <a:pt x="567" y="382"/>
                  <a:pt x="563" y="387"/>
                  <a:pt x="560" y="391"/>
                </a:cubicBezTo>
                <a:cubicBezTo>
                  <a:pt x="558" y="394"/>
                  <a:pt x="555" y="398"/>
                  <a:pt x="553" y="401"/>
                </a:cubicBezTo>
                <a:cubicBezTo>
                  <a:pt x="551" y="404"/>
                  <a:pt x="547" y="408"/>
                  <a:pt x="545" y="411"/>
                </a:cubicBezTo>
                <a:cubicBezTo>
                  <a:pt x="544" y="413"/>
                  <a:pt x="543" y="416"/>
                  <a:pt x="543" y="418"/>
                </a:cubicBezTo>
                <a:cubicBezTo>
                  <a:pt x="543" y="422"/>
                  <a:pt x="544" y="427"/>
                  <a:pt x="544" y="431"/>
                </a:cubicBezTo>
                <a:cubicBezTo>
                  <a:pt x="544" y="434"/>
                  <a:pt x="545" y="439"/>
                  <a:pt x="546" y="442"/>
                </a:cubicBezTo>
                <a:cubicBezTo>
                  <a:pt x="547" y="445"/>
                  <a:pt x="547" y="449"/>
                  <a:pt x="548" y="452"/>
                </a:cubicBezTo>
                <a:cubicBezTo>
                  <a:pt x="549" y="456"/>
                  <a:pt x="550" y="461"/>
                  <a:pt x="551" y="464"/>
                </a:cubicBezTo>
                <a:cubicBezTo>
                  <a:pt x="551" y="466"/>
                  <a:pt x="551" y="469"/>
                  <a:pt x="552" y="471"/>
                </a:cubicBezTo>
                <a:cubicBezTo>
                  <a:pt x="553" y="475"/>
                  <a:pt x="556" y="480"/>
                  <a:pt x="558" y="484"/>
                </a:cubicBezTo>
                <a:cubicBezTo>
                  <a:pt x="560" y="488"/>
                  <a:pt x="561" y="494"/>
                  <a:pt x="563" y="498"/>
                </a:cubicBezTo>
                <a:cubicBezTo>
                  <a:pt x="564" y="501"/>
                  <a:pt x="566" y="505"/>
                  <a:pt x="567" y="508"/>
                </a:cubicBezTo>
                <a:cubicBezTo>
                  <a:pt x="568" y="512"/>
                  <a:pt x="571" y="517"/>
                  <a:pt x="572" y="521"/>
                </a:cubicBezTo>
                <a:cubicBezTo>
                  <a:pt x="572" y="525"/>
                  <a:pt x="572" y="529"/>
                  <a:pt x="572" y="532"/>
                </a:cubicBezTo>
                <a:cubicBezTo>
                  <a:pt x="571" y="535"/>
                  <a:pt x="570" y="538"/>
                  <a:pt x="570" y="541"/>
                </a:cubicBezTo>
                <a:cubicBezTo>
                  <a:pt x="569" y="544"/>
                  <a:pt x="568" y="548"/>
                  <a:pt x="567" y="551"/>
                </a:cubicBezTo>
                <a:cubicBezTo>
                  <a:pt x="565" y="555"/>
                  <a:pt x="560" y="558"/>
                  <a:pt x="558" y="562"/>
                </a:cubicBezTo>
                <a:cubicBezTo>
                  <a:pt x="556" y="565"/>
                  <a:pt x="554" y="570"/>
                  <a:pt x="551" y="573"/>
                </a:cubicBezTo>
                <a:cubicBezTo>
                  <a:pt x="549" y="575"/>
                  <a:pt x="545" y="575"/>
                  <a:pt x="543" y="578"/>
                </a:cubicBezTo>
                <a:cubicBezTo>
                  <a:pt x="542" y="579"/>
                  <a:pt x="541" y="583"/>
                  <a:pt x="542" y="585"/>
                </a:cubicBezTo>
                <a:cubicBezTo>
                  <a:pt x="542" y="588"/>
                  <a:pt x="549" y="591"/>
                  <a:pt x="549" y="591"/>
                </a:cubicBezTo>
                <a:cubicBezTo>
                  <a:pt x="549" y="591"/>
                  <a:pt x="550" y="598"/>
                  <a:pt x="551" y="600"/>
                </a:cubicBezTo>
                <a:cubicBezTo>
                  <a:pt x="554" y="607"/>
                  <a:pt x="561" y="615"/>
                  <a:pt x="564" y="621"/>
                </a:cubicBezTo>
                <a:cubicBezTo>
                  <a:pt x="567" y="628"/>
                  <a:pt x="569" y="637"/>
                  <a:pt x="572" y="644"/>
                </a:cubicBezTo>
                <a:cubicBezTo>
                  <a:pt x="574" y="647"/>
                  <a:pt x="576" y="651"/>
                  <a:pt x="578" y="653"/>
                </a:cubicBezTo>
                <a:cubicBezTo>
                  <a:pt x="580" y="657"/>
                  <a:pt x="587" y="659"/>
                  <a:pt x="586" y="663"/>
                </a:cubicBezTo>
                <a:cubicBezTo>
                  <a:pt x="585" y="666"/>
                  <a:pt x="577" y="668"/>
                  <a:pt x="574" y="670"/>
                </a:cubicBezTo>
                <a:cubicBezTo>
                  <a:pt x="572" y="671"/>
                  <a:pt x="568" y="672"/>
                  <a:pt x="567" y="673"/>
                </a:cubicBezTo>
                <a:cubicBezTo>
                  <a:pt x="565" y="675"/>
                  <a:pt x="564" y="680"/>
                  <a:pt x="563" y="683"/>
                </a:cubicBezTo>
                <a:cubicBezTo>
                  <a:pt x="559" y="689"/>
                  <a:pt x="553" y="701"/>
                  <a:pt x="549" y="707"/>
                </a:cubicBezTo>
                <a:cubicBezTo>
                  <a:pt x="546" y="711"/>
                  <a:pt x="538" y="717"/>
                  <a:pt x="536" y="721"/>
                </a:cubicBezTo>
                <a:cubicBezTo>
                  <a:pt x="533" y="725"/>
                  <a:pt x="530" y="732"/>
                  <a:pt x="529" y="736"/>
                </a:cubicBezTo>
                <a:cubicBezTo>
                  <a:pt x="529" y="739"/>
                  <a:pt x="528" y="744"/>
                  <a:pt x="528" y="747"/>
                </a:cubicBezTo>
                <a:cubicBezTo>
                  <a:pt x="529" y="749"/>
                  <a:pt x="531" y="752"/>
                  <a:pt x="532" y="754"/>
                </a:cubicBezTo>
                <a:cubicBezTo>
                  <a:pt x="532" y="756"/>
                  <a:pt x="534" y="761"/>
                  <a:pt x="532" y="762"/>
                </a:cubicBezTo>
                <a:cubicBezTo>
                  <a:pt x="530" y="764"/>
                  <a:pt x="522" y="760"/>
                  <a:pt x="520" y="762"/>
                </a:cubicBezTo>
                <a:cubicBezTo>
                  <a:pt x="519" y="764"/>
                  <a:pt x="522" y="769"/>
                  <a:pt x="522" y="771"/>
                </a:cubicBezTo>
                <a:cubicBezTo>
                  <a:pt x="523" y="773"/>
                  <a:pt x="522" y="776"/>
                  <a:pt x="522" y="778"/>
                </a:cubicBezTo>
                <a:cubicBezTo>
                  <a:pt x="521" y="779"/>
                  <a:pt x="519" y="782"/>
                  <a:pt x="518" y="783"/>
                </a:cubicBezTo>
                <a:cubicBezTo>
                  <a:pt x="518" y="784"/>
                  <a:pt x="517" y="785"/>
                  <a:pt x="516" y="785"/>
                </a:cubicBezTo>
                <a:cubicBezTo>
                  <a:pt x="513" y="785"/>
                  <a:pt x="507" y="781"/>
                  <a:pt x="504" y="779"/>
                </a:cubicBezTo>
                <a:cubicBezTo>
                  <a:pt x="500" y="777"/>
                  <a:pt x="491" y="772"/>
                  <a:pt x="487" y="770"/>
                </a:cubicBezTo>
                <a:cubicBezTo>
                  <a:pt x="484" y="769"/>
                  <a:pt x="479" y="766"/>
                  <a:pt x="476" y="766"/>
                </a:cubicBezTo>
                <a:cubicBezTo>
                  <a:pt x="472" y="764"/>
                  <a:pt x="465" y="763"/>
                  <a:pt x="461" y="762"/>
                </a:cubicBezTo>
                <a:cubicBezTo>
                  <a:pt x="455" y="761"/>
                  <a:pt x="444" y="761"/>
                  <a:pt x="438" y="761"/>
                </a:cubicBezTo>
                <a:cubicBezTo>
                  <a:pt x="433" y="760"/>
                  <a:pt x="423" y="759"/>
                  <a:pt x="418" y="758"/>
                </a:cubicBezTo>
                <a:cubicBezTo>
                  <a:pt x="415" y="757"/>
                  <a:pt x="408" y="756"/>
                  <a:pt x="405" y="755"/>
                </a:cubicBezTo>
                <a:cubicBezTo>
                  <a:pt x="403" y="754"/>
                  <a:pt x="398" y="752"/>
                  <a:pt x="395" y="751"/>
                </a:cubicBezTo>
                <a:cubicBezTo>
                  <a:pt x="393" y="751"/>
                  <a:pt x="389" y="751"/>
                  <a:pt x="386" y="751"/>
                </a:cubicBezTo>
                <a:cubicBezTo>
                  <a:pt x="385" y="751"/>
                  <a:pt x="381" y="751"/>
                  <a:pt x="379" y="752"/>
                </a:cubicBezTo>
                <a:cubicBezTo>
                  <a:pt x="377" y="753"/>
                  <a:pt x="375" y="756"/>
                  <a:pt x="373" y="757"/>
                </a:cubicBezTo>
                <a:cubicBezTo>
                  <a:pt x="372" y="757"/>
                  <a:pt x="370" y="759"/>
                  <a:pt x="369" y="759"/>
                </a:cubicBezTo>
                <a:cubicBezTo>
                  <a:pt x="364" y="758"/>
                  <a:pt x="355" y="745"/>
                  <a:pt x="355" y="745"/>
                </a:cubicBezTo>
                <a:cubicBezTo>
                  <a:pt x="355" y="745"/>
                  <a:pt x="358" y="736"/>
                  <a:pt x="358" y="733"/>
                </a:cubicBezTo>
                <a:cubicBezTo>
                  <a:pt x="358" y="729"/>
                  <a:pt x="354" y="723"/>
                  <a:pt x="352" y="720"/>
                </a:cubicBezTo>
                <a:cubicBezTo>
                  <a:pt x="351" y="718"/>
                  <a:pt x="348" y="714"/>
                  <a:pt x="346" y="713"/>
                </a:cubicBezTo>
                <a:cubicBezTo>
                  <a:pt x="344" y="711"/>
                  <a:pt x="339" y="709"/>
                  <a:pt x="338" y="706"/>
                </a:cubicBezTo>
                <a:cubicBezTo>
                  <a:pt x="338" y="705"/>
                  <a:pt x="341" y="704"/>
                  <a:pt x="341" y="703"/>
                </a:cubicBezTo>
                <a:cubicBezTo>
                  <a:pt x="343" y="701"/>
                  <a:pt x="348" y="697"/>
                  <a:pt x="349" y="694"/>
                </a:cubicBezTo>
                <a:cubicBezTo>
                  <a:pt x="352" y="685"/>
                  <a:pt x="349" y="667"/>
                  <a:pt x="348" y="658"/>
                </a:cubicBezTo>
                <a:cubicBezTo>
                  <a:pt x="347" y="651"/>
                  <a:pt x="344" y="639"/>
                  <a:pt x="343" y="632"/>
                </a:cubicBezTo>
                <a:cubicBezTo>
                  <a:pt x="342" y="628"/>
                  <a:pt x="342" y="619"/>
                  <a:pt x="340" y="615"/>
                </a:cubicBezTo>
                <a:cubicBezTo>
                  <a:pt x="338" y="612"/>
                  <a:pt x="333" y="610"/>
                  <a:pt x="330" y="608"/>
                </a:cubicBezTo>
                <a:cubicBezTo>
                  <a:pt x="328" y="607"/>
                  <a:pt x="325" y="606"/>
                  <a:pt x="323" y="606"/>
                </a:cubicBezTo>
                <a:cubicBezTo>
                  <a:pt x="321" y="606"/>
                  <a:pt x="317" y="607"/>
                  <a:pt x="315" y="608"/>
                </a:cubicBezTo>
                <a:cubicBezTo>
                  <a:pt x="313" y="609"/>
                  <a:pt x="309" y="611"/>
                  <a:pt x="307" y="612"/>
                </a:cubicBezTo>
                <a:cubicBezTo>
                  <a:pt x="305" y="613"/>
                  <a:pt x="301" y="615"/>
                  <a:pt x="299" y="616"/>
                </a:cubicBezTo>
                <a:cubicBezTo>
                  <a:pt x="295" y="617"/>
                  <a:pt x="285" y="615"/>
                  <a:pt x="281" y="615"/>
                </a:cubicBezTo>
                <a:cubicBezTo>
                  <a:pt x="279" y="614"/>
                  <a:pt x="274" y="613"/>
                  <a:pt x="272" y="612"/>
                </a:cubicBezTo>
                <a:cubicBezTo>
                  <a:pt x="270" y="611"/>
                  <a:pt x="268" y="607"/>
                  <a:pt x="267" y="606"/>
                </a:cubicBezTo>
                <a:cubicBezTo>
                  <a:pt x="266" y="604"/>
                  <a:pt x="265" y="600"/>
                  <a:pt x="265" y="599"/>
                </a:cubicBezTo>
                <a:cubicBezTo>
                  <a:pt x="264" y="597"/>
                  <a:pt x="265" y="593"/>
                  <a:pt x="266" y="592"/>
                </a:cubicBezTo>
                <a:cubicBezTo>
                  <a:pt x="266" y="591"/>
                  <a:pt x="268" y="590"/>
                  <a:pt x="269" y="590"/>
                </a:cubicBezTo>
                <a:cubicBezTo>
                  <a:pt x="272" y="588"/>
                  <a:pt x="279" y="587"/>
                  <a:pt x="282" y="586"/>
                </a:cubicBezTo>
                <a:cubicBezTo>
                  <a:pt x="284" y="585"/>
                  <a:pt x="289" y="584"/>
                  <a:pt x="291" y="583"/>
                </a:cubicBezTo>
                <a:cubicBezTo>
                  <a:pt x="294" y="580"/>
                  <a:pt x="300" y="573"/>
                  <a:pt x="302" y="568"/>
                </a:cubicBezTo>
                <a:cubicBezTo>
                  <a:pt x="302" y="566"/>
                  <a:pt x="301" y="561"/>
                  <a:pt x="301" y="559"/>
                </a:cubicBezTo>
                <a:cubicBezTo>
                  <a:pt x="300" y="552"/>
                  <a:pt x="300" y="539"/>
                  <a:pt x="299" y="532"/>
                </a:cubicBezTo>
                <a:cubicBezTo>
                  <a:pt x="299" y="529"/>
                  <a:pt x="299" y="523"/>
                  <a:pt x="299" y="520"/>
                </a:cubicBezTo>
                <a:cubicBezTo>
                  <a:pt x="299" y="517"/>
                  <a:pt x="300" y="511"/>
                  <a:pt x="299" y="509"/>
                </a:cubicBezTo>
                <a:cubicBezTo>
                  <a:pt x="292" y="500"/>
                  <a:pt x="266" y="496"/>
                  <a:pt x="254" y="496"/>
                </a:cubicBezTo>
                <a:cubicBezTo>
                  <a:pt x="251" y="496"/>
                  <a:pt x="246" y="498"/>
                  <a:pt x="243" y="499"/>
                </a:cubicBezTo>
                <a:cubicBezTo>
                  <a:pt x="239" y="500"/>
                  <a:pt x="234" y="503"/>
                  <a:pt x="230" y="503"/>
                </a:cubicBezTo>
                <a:cubicBezTo>
                  <a:pt x="226" y="502"/>
                  <a:pt x="221" y="499"/>
                  <a:pt x="218" y="497"/>
                </a:cubicBezTo>
                <a:cubicBezTo>
                  <a:pt x="215" y="495"/>
                  <a:pt x="212" y="493"/>
                  <a:pt x="210" y="491"/>
                </a:cubicBezTo>
                <a:cubicBezTo>
                  <a:pt x="198" y="482"/>
                  <a:pt x="182" y="473"/>
                  <a:pt x="171" y="463"/>
                </a:cubicBezTo>
                <a:cubicBezTo>
                  <a:pt x="166" y="458"/>
                  <a:pt x="156" y="445"/>
                  <a:pt x="156" y="445"/>
                </a:cubicBezTo>
                <a:cubicBezTo>
                  <a:pt x="156" y="445"/>
                  <a:pt x="148" y="443"/>
                  <a:pt x="145" y="443"/>
                </a:cubicBezTo>
                <a:cubicBezTo>
                  <a:pt x="143" y="443"/>
                  <a:pt x="139" y="446"/>
                  <a:pt x="137" y="444"/>
                </a:cubicBezTo>
                <a:cubicBezTo>
                  <a:pt x="135" y="443"/>
                  <a:pt x="135" y="438"/>
                  <a:pt x="134" y="436"/>
                </a:cubicBezTo>
                <a:cubicBezTo>
                  <a:pt x="133" y="429"/>
                  <a:pt x="137" y="414"/>
                  <a:pt x="134" y="408"/>
                </a:cubicBezTo>
                <a:cubicBezTo>
                  <a:pt x="133" y="407"/>
                  <a:pt x="129" y="406"/>
                  <a:pt x="128" y="405"/>
                </a:cubicBezTo>
                <a:cubicBezTo>
                  <a:pt x="126" y="404"/>
                  <a:pt x="124" y="399"/>
                  <a:pt x="122" y="399"/>
                </a:cubicBezTo>
                <a:cubicBezTo>
                  <a:pt x="117" y="397"/>
                  <a:pt x="107" y="404"/>
                  <a:pt x="102" y="406"/>
                </a:cubicBezTo>
                <a:cubicBezTo>
                  <a:pt x="96" y="407"/>
                  <a:pt x="82" y="410"/>
                  <a:pt x="75" y="410"/>
                </a:cubicBezTo>
                <a:cubicBezTo>
                  <a:pt x="64" y="411"/>
                  <a:pt x="42" y="412"/>
                  <a:pt x="31" y="410"/>
                </a:cubicBezTo>
                <a:cubicBezTo>
                  <a:pt x="24" y="409"/>
                  <a:pt x="2" y="398"/>
                  <a:pt x="2" y="398"/>
                </a:cubicBezTo>
                <a:cubicBezTo>
                  <a:pt x="2" y="398"/>
                  <a:pt x="3" y="386"/>
                  <a:pt x="2" y="382"/>
                </a:cubicBezTo>
                <a:cubicBezTo>
                  <a:pt x="2" y="381"/>
                  <a:pt x="0" y="378"/>
                  <a:pt x="0" y="377"/>
                </a:cubicBezTo>
                <a:cubicBezTo>
                  <a:pt x="1" y="374"/>
                  <a:pt x="3" y="371"/>
                  <a:pt x="5" y="369"/>
                </a:cubicBezTo>
                <a:cubicBezTo>
                  <a:pt x="6" y="367"/>
                  <a:pt x="9" y="364"/>
                  <a:pt x="12" y="362"/>
                </a:cubicBezTo>
                <a:cubicBezTo>
                  <a:pt x="13" y="361"/>
                  <a:pt x="18" y="360"/>
                  <a:pt x="20" y="360"/>
                </a:cubicBezTo>
                <a:cubicBezTo>
                  <a:pt x="22" y="360"/>
                  <a:pt x="27" y="361"/>
                  <a:pt x="29" y="362"/>
                </a:cubicBezTo>
                <a:cubicBezTo>
                  <a:pt x="31" y="362"/>
                  <a:pt x="35" y="365"/>
                  <a:pt x="37" y="366"/>
                </a:cubicBezTo>
                <a:cubicBezTo>
                  <a:pt x="40" y="367"/>
                  <a:pt x="47" y="368"/>
                  <a:pt x="51" y="368"/>
                </a:cubicBezTo>
                <a:cubicBezTo>
                  <a:pt x="53" y="368"/>
                  <a:pt x="57" y="369"/>
                  <a:pt x="59" y="368"/>
                </a:cubicBezTo>
                <a:cubicBezTo>
                  <a:pt x="60" y="368"/>
                  <a:pt x="63" y="366"/>
                  <a:pt x="64" y="365"/>
                </a:cubicBezTo>
                <a:cubicBezTo>
                  <a:pt x="66" y="363"/>
                  <a:pt x="70" y="360"/>
                  <a:pt x="72" y="359"/>
                </a:cubicBezTo>
                <a:cubicBezTo>
                  <a:pt x="76" y="357"/>
                  <a:pt x="84" y="355"/>
                  <a:pt x="88" y="353"/>
                </a:cubicBezTo>
                <a:cubicBezTo>
                  <a:pt x="93" y="352"/>
                  <a:pt x="105" y="352"/>
                  <a:pt x="108" y="348"/>
                </a:cubicBezTo>
                <a:cubicBezTo>
                  <a:pt x="110" y="346"/>
                  <a:pt x="107" y="340"/>
                  <a:pt x="108" y="338"/>
                </a:cubicBezTo>
                <a:cubicBezTo>
                  <a:pt x="109" y="334"/>
                  <a:pt x="114" y="328"/>
                  <a:pt x="114" y="325"/>
                </a:cubicBezTo>
                <a:cubicBezTo>
                  <a:pt x="114" y="323"/>
                  <a:pt x="113" y="321"/>
                  <a:pt x="112" y="321"/>
                </a:cubicBezTo>
                <a:cubicBezTo>
                  <a:pt x="111" y="320"/>
                  <a:pt x="108" y="323"/>
                  <a:pt x="107" y="322"/>
                </a:cubicBezTo>
                <a:cubicBezTo>
                  <a:pt x="106" y="321"/>
                  <a:pt x="105" y="317"/>
                  <a:pt x="105" y="315"/>
                </a:cubicBezTo>
                <a:cubicBezTo>
                  <a:pt x="106" y="312"/>
                  <a:pt x="110" y="309"/>
                  <a:pt x="112" y="307"/>
                </a:cubicBezTo>
                <a:cubicBezTo>
                  <a:pt x="115" y="304"/>
                  <a:pt x="119" y="299"/>
                  <a:pt x="122" y="297"/>
                </a:cubicBezTo>
                <a:cubicBezTo>
                  <a:pt x="126" y="296"/>
                  <a:pt x="134" y="297"/>
                  <a:pt x="137" y="295"/>
                </a:cubicBezTo>
                <a:cubicBezTo>
                  <a:pt x="140" y="292"/>
                  <a:pt x="140" y="285"/>
                  <a:pt x="140" y="281"/>
                </a:cubicBezTo>
                <a:cubicBezTo>
                  <a:pt x="140" y="276"/>
                  <a:pt x="139" y="266"/>
                  <a:pt x="137" y="261"/>
                </a:cubicBezTo>
                <a:cubicBezTo>
                  <a:pt x="136" y="256"/>
                  <a:pt x="129" y="248"/>
                  <a:pt x="126" y="244"/>
                </a:cubicBezTo>
                <a:cubicBezTo>
                  <a:pt x="124" y="239"/>
                  <a:pt x="120" y="229"/>
                  <a:pt x="117" y="225"/>
                </a:cubicBezTo>
                <a:cubicBezTo>
                  <a:pt x="117" y="222"/>
                  <a:pt x="114" y="216"/>
                  <a:pt x="114" y="216"/>
                </a:cubicBezTo>
                <a:cubicBezTo>
                  <a:pt x="114" y="216"/>
                  <a:pt x="119" y="214"/>
                  <a:pt x="121" y="212"/>
                </a:cubicBezTo>
                <a:cubicBezTo>
                  <a:pt x="122" y="211"/>
                  <a:pt x="124" y="207"/>
                  <a:pt x="125" y="206"/>
                </a:cubicBezTo>
                <a:cubicBezTo>
                  <a:pt x="126" y="205"/>
                  <a:pt x="129" y="205"/>
                  <a:pt x="130" y="204"/>
                </a:cubicBezTo>
                <a:cubicBezTo>
                  <a:pt x="131" y="203"/>
                  <a:pt x="131" y="199"/>
                  <a:pt x="132" y="197"/>
                </a:cubicBezTo>
                <a:cubicBezTo>
                  <a:pt x="133" y="194"/>
                  <a:pt x="134" y="188"/>
                  <a:pt x="136" y="186"/>
                </a:cubicBezTo>
                <a:cubicBezTo>
                  <a:pt x="137" y="184"/>
                  <a:pt x="142" y="182"/>
                  <a:pt x="143" y="180"/>
                </a:cubicBezTo>
                <a:cubicBezTo>
                  <a:pt x="145" y="176"/>
                  <a:pt x="144" y="166"/>
                  <a:pt x="146" y="162"/>
                </a:cubicBezTo>
                <a:cubicBezTo>
                  <a:pt x="147" y="161"/>
                  <a:pt x="148" y="158"/>
                  <a:pt x="150" y="157"/>
                </a:cubicBezTo>
                <a:cubicBezTo>
                  <a:pt x="154" y="155"/>
                  <a:pt x="163" y="155"/>
                  <a:pt x="168" y="155"/>
                </a:cubicBezTo>
                <a:cubicBezTo>
                  <a:pt x="171" y="155"/>
                  <a:pt x="179" y="156"/>
                  <a:pt x="182" y="155"/>
                </a:cubicBezTo>
                <a:cubicBezTo>
                  <a:pt x="184" y="154"/>
                  <a:pt x="186" y="149"/>
                  <a:pt x="186" y="147"/>
                </a:cubicBezTo>
                <a:cubicBezTo>
                  <a:pt x="188" y="144"/>
                  <a:pt x="190" y="136"/>
                  <a:pt x="188" y="133"/>
                </a:cubicBezTo>
                <a:cubicBezTo>
                  <a:pt x="188" y="131"/>
                  <a:pt x="184" y="130"/>
                  <a:pt x="183" y="129"/>
                </a:cubicBezTo>
                <a:cubicBezTo>
                  <a:pt x="179" y="127"/>
                  <a:pt x="173" y="121"/>
                  <a:pt x="169" y="119"/>
                </a:cubicBezTo>
                <a:cubicBezTo>
                  <a:pt x="168" y="117"/>
                  <a:pt x="164" y="115"/>
                  <a:pt x="163" y="114"/>
                </a:cubicBezTo>
                <a:cubicBezTo>
                  <a:pt x="161" y="111"/>
                  <a:pt x="157" y="105"/>
                  <a:pt x="156" y="102"/>
                </a:cubicBezTo>
                <a:cubicBezTo>
                  <a:pt x="156" y="100"/>
                  <a:pt x="156" y="96"/>
                  <a:pt x="157" y="94"/>
                </a:cubicBezTo>
                <a:cubicBezTo>
                  <a:pt x="157" y="92"/>
                  <a:pt x="161" y="88"/>
                  <a:pt x="163" y="87"/>
                </a:cubicBezTo>
                <a:cubicBezTo>
                  <a:pt x="166" y="86"/>
                  <a:pt x="173" y="85"/>
                  <a:pt x="176" y="84"/>
                </a:cubicBezTo>
                <a:cubicBezTo>
                  <a:pt x="179" y="83"/>
                  <a:pt x="183" y="80"/>
                  <a:pt x="186" y="79"/>
                </a:cubicBezTo>
                <a:cubicBezTo>
                  <a:pt x="189" y="79"/>
                  <a:pt x="194" y="80"/>
                  <a:pt x="196" y="81"/>
                </a:cubicBezTo>
                <a:cubicBezTo>
                  <a:pt x="201" y="83"/>
                  <a:pt x="209" y="86"/>
                  <a:pt x="212" y="89"/>
                </a:cubicBezTo>
                <a:cubicBezTo>
                  <a:pt x="214" y="90"/>
                  <a:pt x="217" y="94"/>
                  <a:pt x="219" y="96"/>
                </a:cubicBezTo>
                <a:cubicBezTo>
                  <a:pt x="221" y="98"/>
                  <a:pt x="226" y="101"/>
                  <a:pt x="229" y="102"/>
                </a:cubicBezTo>
                <a:cubicBezTo>
                  <a:pt x="234" y="103"/>
                  <a:pt x="243" y="101"/>
                  <a:pt x="248" y="100"/>
                </a:cubicBezTo>
                <a:cubicBezTo>
                  <a:pt x="250" y="100"/>
                  <a:pt x="255" y="98"/>
                  <a:pt x="257" y="97"/>
                </a:cubicBezTo>
                <a:cubicBezTo>
                  <a:pt x="261" y="95"/>
                  <a:pt x="268" y="88"/>
                  <a:pt x="270" y="85"/>
                </a:cubicBezTo>
                <a:cubicBezTo>
                  <a:pt x="272" y="82"/>
                  <a:pt x="271" y="74"/>
                  <a:pt x="274" y="73"/>
                </a:cubicBezTo>
                <a:cubicBezTo>
                  <a:pt x="278" y="72"/>
                  <a:pt x="284" y="82"/>
                  <a:pt x="287" y="84"/>
                </a:cubicBezTo>
                <a:cubicBezTo>
                  <a:pt x="289" y="85"/>
                  <a:pt x="293" y="86"/>
                  <a:pt x="295" y="87"/>
                </a:cubicBezTo>
                <a:cubicBezTo>
                  <a:pt x="296" y="87"/>
                  <a:pt x="299" y="86"/>
                  <a:pt x="300" y="87"/>
                </a:cubicBezTo>
                <a:cubicBezTo>
                  <a:pt x="302" y="88"/>
                  <a:pt x="302" y="92"/>
                  <a:pt x="303" y="93"/>
                </a:cubicBezTo>
                <a:cubicBezTo>
                  <a:pt x="304" y="95"/>
                  <a:pt x="306" y="98"/>
                  <a:pt x="308" y="99"/>
                </a:cubicBezTo>
                <a:cubicBezTo>
                  <a:pt x="311" y="100"/>
                  <a:pt x="319" y="96"/>
                  <a:pt x="323" y="97"/>
                </a:cubicBezTo>
                <a:cubicBezTo>
                  <a:pt x="325" y="98"/>
                  <a:pt x="329" y="100"/>
                  <a:pt x="330" y="101"/>
                </a:cubicBezTo>
                <a:cubicBezTo>
                  <a:pt x="334" y="104"/>
                  <a:pt x="340" y="109"/>
                  <a:pt x="343" y="111"/>
                </a:cubicBezTo>
                <a:cubicBezTo>
                  <a:pt x="346" y="112"/>
                  <a:pt x="352" y="112"/>
                  <a:pt x="355" y="112"/>
                </a:cubicBezTo>
                <a:cubicBezTo>
                  <a:pt x="358" y="111"/>
                  <a:pt x="363" y="109"/>
                  <a:pt x="365" y="108"/>
                </a:cubicBezTo>
                <a:cubicBezTo>
                  <a:pt x="369" y="106"/>
                  <a:pt x="376" y="103"/>
                  <a:pt x="380" y="102"/>
                </a:cubicBezTo>
                <a:cubicBezTo>
                  <a:pt x="383" y="101"/>
                  <a:pt x="391" y="101"/>
                  <a:pt x="394" y="100"/>
                </a:cubicBezTo>
                <a:cubicBezTo>
                  <a:pt x="397" y="99"/>
                  <a:pt x="403" y="98"/>
                  <a:pt x="404" y="96"/>
                </a:cubicBezTo>
                <a:cubicBezTo>
                  <a:pt x="405" y="94"/>
                  <a:pt x="403" y="90"/>
                  <a:pt x="403" y="88"/>
                </a:cubicBezTo>
                <a:cubicBezTo>
                  <a:pt x="402" y="85"/>
                  <a:pt x="401" y="77"/>
                  <a:pt x="400" y="73"/>
                </a:cubicBezTo>
                <a:cubicBezTo>
                  <a:pt x="398" y="70"/>
                  <a:pt x="394" y="64"/>
                  <a:pt x="391" y="63"/>
                </a:cubicBezTo>
                <a:cubicBezTo>
                  <a:pt x="388" y="62"/>
                  <a:pt x="384" y="63"/>
                  <a:pt x="381" y="63"/>
                </a:cubicBezTo>
                <a:cubicBezTo>
                  <a:pt x="380" y="64"/>
                  <a:pt x="377" y="66"/>
                  <a:pt x="376" y="66"/>
                </a:cubicBezTo>
                <a:cubicBezTo>
                  <a:pt x="373" y="67"/>
                  <a:pt x="367" y="66"/>
                  <a:pt x="366" y="64"/>
                </a:cubicBezTo>
                <a:cubicBezTo>
                  <a:pt x="365" y="63"/>
                  <a:pt x="366" y="61"/>
                  <a:pt x="366" y="60"/>
                </a:cubicBezTo>
                <a:cubicBezTo>
                  <a:pt x="367" y="59"/>
                  <a:pt x="369" y="59"/>
                  <a:pt x="370" y="58"/>
                </a:cubicBezTo>
                <a:cubicBezTo>
                  <a:pt x="372" y="57"/>
                  <a:pt x="376" y="56"/>
                  <a:pt x="378" y="54"/>
                </a:cubicBezTo>
                <a:cubicBezTo>
                  <a:pt x="379" y="53"/>
                  <a:pt x="380" y="48"/>
                  <a:pt x="382" y="47"/>
                </a:cubicBezTo>
                <a:cubicBezTo>
                  <a:pt x="384" y="46"/>
                  <a:pt x="388" y="46"/>
                  <a:pt x="390" y="45"/>
                </a:cubicBezTo>
                <a:cubicBezTo>
                  <a:pt x="393" y="45"/>
                  <a:pt x="398" y="44"/>
                  <a:pt x="400" y="44"/>
                </a:cubicBezTo>
                <a:cubicBezTo>
                  <a:pt x="403" y="43"/>
                  <a:pt x="407" y="44"/>
                  <a:pt x="409" y="43"/>
                </a:cubicBezTo>
                <a:cubicBezTo>
                  <a:pt x="411" y="42"/>
                  <a:pt x="412" y="39"/>
                  <a:pt x="413" y="39"/>
                </a:cubicBezTo>
                <a:cubicBezTo>
                  <a:pt x="416" y="38"/>
                  <a:pt x="422" y="41"/>
                  <a:pt x="423" y="44"/>
                </a:cubicBezTo>
                <a:cubicBezTo>
                  <a:pt x="424" y="46"/>
                  <a:pt x="418" y="50"/>
                  <a:pt x="419" y="52"/>
                </a:cubicBezTo>
                <a:cubicBezTo>
                  <a:pt x="419" y="54"/>
                  <a:pt x="424" y="52"/>
                  <a:pt x="425" y="54"/>
                </a:cubicBezTo>
                <a:cubicBezTo>
                  <a:pt x="426" y="56"/>
                  <a:pt x="423" y="59"/>
                  <a:pt x="422" y="61"/>
                </a:cubicBezTo>
                <a:cubicBezTo>
                  <a:pt x="421" y="61"/>
                  <a:pt x="420" y="61"/>
                  <a:pt x="420" y="62"/>
                </a:cubicBezTo>
                <a:cubicBezTo>
                  <a:pt x="421" y="65"/>
                  <a:pt x="427" y="69"/>
                  <a:pt x="430" y="71"/>
                </a:cubicBezTo>
                <a:cubicBezTo>
                  <a:pt x="432" y="71"/>
                  <a:pt x="437" y="71"/>
                  <a:pt x="439" y="72"/>
                </a:cubicBezTo>
                <a:cubicBezTo>
                  <a:pt x="442" y="74"/>
                  <a:pt x="446" y="81"/>
                  <a:pt x="448" y="85"/>
                </a:cubicBezTo>
                <a:cubicBezTo>
                  <a:pt x="449" y="87"/>
                  <a:pt x="448" y="92"/>
                  <a:pt x="450" y="94"/>
                </a:cubicBezTo>
                <a:cubicBezTo>
                  <a:pt x="451" y="96"/>
                  <a:pt x="458" y="96"/>
                  <a:pt x="460" y="97"/>
                </a:cubicBezTo>
                <a:cubicBezTo>
                  <a:pt x="462" y="97"/>
                  <a:pt x="465" y="100"/>
                  <a:pt x="466" y="99"/>
                </a:cubicBezTo>
                <a:cubicBezTo>
                  <a:pt x="468" y="98"/>
                  <a:pt x="468" y="90"/>
                  <a:pt x="468" y="88"/>
                </a:cubicBezTo>
                <a:cubicBezTo>
                  <a:pt x="469" y="85"/>
                  <a:pt x="470" y="78"/>
                  <a:pt x="472" y="76"/>
                </a:cubicBezTo>
                <a:cubicBezTo>
                  <a:pt x="474" y="73"/>
                  <a:pt x="480" y="73"/>
                  <a:pt x="483" y="71"/>
                </a:cubicBezTo>
                <a:cubicBezTo>
                  <a:pt x="486" y="69"/>
                  <a:pt x="491" y="64"/>
                  <a:pt x="493" y="61"/>
                </a:cubicBezTo>
                <a:cubicBezTo>
                  <a:pt x="495" y="60"/>
                  <a:pt x="498" y="58"/>
                  <a:pt x="499" y="57"/>
                </a:cubicBezTo>
                <a:cubicBezTo>
                  <a:pt x="511" y="44"/>
                  <a:pt x="540" y="0"/>
                  <a:pt x="540" y="0"/>
                </a:cubicBezTo>
                <a:cubicBezTo>
                  <a:pt x="540" y="0"/>
                  <a:pt x="572" y="16"/>
                  <a:pt x="580" y="24"/>
                </a:cubicBezTo>
                <a:cubicBezTo>
                  <a:pt x="590" y="35"/>
                  <a:pt x="593" y="82"/>
                  <a:pt x="607" y="77"/>
                </a:cubicBezTo>
                <a:cubicBezTo>
                  <a:pt x="608" y="77"/>
                  <a:pt x="608" y="82"/>
                  <a:pt x="609" y="84"/>
                </a:cubicBezTo>
                <a:cubicBezTo>
                  <a:pt x="610" y="86"/>
                  <a:pt x="613" y="88"/>
                  <a:pt x="615" y="90"/>
                </a:cubicBezTo>
                <a:cubicBezTo>
                  <a:pt x="617" y="93"/>
                  <a:pt x="620" y="95"/>
                  <a:pt x="622" y="97"/>
                </a:cubicBezTo>
                <a:cubicBezTo>
                  <a:pt x="624" y="100"/>
                  <a:pt x="626" y="105"/>
                  <a:pt x="628" y="108"/>
                </a:cubicBezTo>
                <a:cubicBezTo>
                  <a:pt x="628" y="109"/>
                  <a:pt x="629" y="110"/>
                  <a:pt x="630" y="111"/>
                </a:cubicBezTo>
                <a:cubicBezTo>
                  <a:pt x="631" y="113"/>
                  <a:pt x="633" y="117"/>
                  <a:pt x="635" y="118"/>
                </a:cubicBezTo>
                <a:cubicBezTo>
                  <a:pt x="636" y="119"/>
                  <a:pt x="638" y="118"/>
                  <a:pt x="640" y="118"/>
                </a:cubicBezTo>
                <a:cubicBezTo>
                  <a:pt x="640" y="118"/>
                  <a:pt x="640" y="118"/>
                  <a:pt x="641" y="118"/>
                </a:cubicBezTo>
                <a:cubicBezTo>
                  <a:pt x="642" y="118"/>
                  <a:pt x="644" y="117"/>
                  <a:pt x="646" y="116"/>
                </a:cubicBezTo>
                <a:cubicBezTo>
                  <a:pt x="647" y="116"/>
                  <a:pt x="648" y="115"/>
                  <a:pt x="649" y="115"/>
                </a:cubicBezTo>
                <a:cubicBezTo>
                  <a:pt x="650" y="115"/>
                  <a:pt x="652" y="118"/>
                  <a:pt x="654" y="119"/>
                </a:cubicBezTo>
                <a:cubicBezTo>
                  <a:pt x="656" y="121"/>
                  <a:pt x="659" y="124"/>
                  <a:pt x="661" y="125"/>
                </a:cubicBezTo>
                <a:cubicBezTo>
                  <a:pt x="664" y="126"/>
                  <a:pt x="669" y="125"/>
                  <a:pt x="671" y="127"/>
                </a:cubicBezTo>
                <a:cubicBezTo>
                  <a:pt x="673" y="128"/>
                  <a:pt x="674" y="130"/>
                  <a:pt x="675" y="132"/>
                </a:cubicBezTo>
                <a:cubicBezTo>
                  <a:pt x="676" y="133"/>
                  <a:pt x="678" y="135"/>
                  <a:pt x="678" y="137"/>
                </a:cubicBezTo>
                <a:cubicBezTo>
                  <a:pt x="678" y="140"/>
                  <a:pt x="673" y="144"/>
                  <a:pt x="673" y="148"/>
                </a:cubicBezTo>
                <a:cubicBezTo>
                  <a:pt x="673" y="153"/>
                  <a:pt x="678" y="160"/>
                  <a:pt x="679" y="165"/>
                </a:cubicBezTo>
                <a:cubicBezTo>
                  <a:pt x="680" y="170"/>
                  <a:pt x="681" y="176"/>
                  <a:pt x="680" y="181"/>
                </a:cubicBezTo>
                <a:cubicBezTo>
                  <a:pt x="680" y="184"/>
                  <a:pt x="678" y="187"/>
                  <a:pt x="678" y="190"/>
                </a:cubicBezTo>
                <a:cubicBezTo>
                  <a:pt x="678" y="192"/>
                  <a:pt x="677" y="195"/>
                  <a:pt x="678" y="197"/>
                </a:cubicBezTo>
                <a:cubicBezTo>
                  <a:pt x="679" y="198"/>
                  <a:pt x="680" y="198"/>
                  <a:pt x="681" y="199"/>
                </a:cubicBezTo>
                <a:cubicBezTo>
                  <a:pt x="684" y="201"/>
                  <a:pt x="686" y="205"/>
                  <a:pt x="688" y="208"/>
                </a:cubicBezTo>
                <a:cubicBezTo>
                  <a:pt x="689" y="209"/>
                  <a:pt x="690" y="210"/>
                  <a:pt x="690" y="212"/>
                </a:cubicBezTo>
                <a:close/>
                <a:moveTo>
                  <a:pt x="625" y="164"/>
                </a:moveTo>
                <a:cubicBezTo>
                  <a:pt x="625" y="164"/>
                  <a:pt x="639" y="154"/>
                  <a:pt x="638" y="149"/>
                </a:cubicBezTo>
                <a:cubicBezTo>
                  <a:pt x="638" y="147"/>
                  <a:pt x="633" y="146"/>
                  <a:pt x="631" y="145"/>
                </a:cubicBezTo>
                <a:cubicBezTo>
                  <a:pt x="627" y="142"/>
                  <a:pt x="618" y="137"/>
                  <a:pt x="613" y="135"/>
                </a:cubicBezTo>
                <a:cubicBezTo>
                  <a:pt x="610" y="133"/>
                  <a:pt x="601" y="131"/>
                  <a:pt x="598" y="130"/>
                </a:cubicBezTo>
                <a:cubicBezTo>
                  <a:pt x="594" y="128"/>
                  <a:pt x="587" y="124"/>
                  <a:pt x="583" y="122"/>
                </a:cubicBezTo>
                <a:cubicBezTo>
                  <a:pt x="580" y="120"/>
                  <a:pt x="575" y="115"/>
                  <a:pt x="572" y="114"/>
                </a:cubicBezTo>
                <a:cubicBezTo>
                  <a:pt x="569" y="113"/>
                  <a:pt x="562" y="112"/>
                  <a:pt x="560" y="113"/>
                </a:cubicBezTo>
                <a:cubicBezTo>
                  <a:pt x="556" y="114"/>
                  <a:pt x="552" y="120"/>
                  <a:pt x="550" y="122"/>
                </a:cubicBezTo>
                <a:cubicBezTo>
                  <a:pt x="547" y="125"/>
                  <a:pt x="542" y="133"/>
                  <a:pt x="539" y="135"/>
                </a:cubicBezTo>
                <a:cubicBezTo>
                  <a:pt x="535" y="138"/>
                  <a:pt x="526" y="141"/>
                  <a:pt x="521" y="143"/>
                </a:cubicBezTo>
                <a:cubicBezTo>
                  <a:pt x="517" y="144"/>
                  <a:pt x="509" y="147"/>
                  <a:pt x="504" y="148"/>
                </a:cubicBezTo>
                <a:cubicBezTo>
                  <a:pt x="501" y="149"/>
                  <a:pt x="492" y="148"/>
                  <a:pt x="489" y="151"/>
                </a:cubicBezTo>
                <a:cubicBezTo>
                  <a:pt x="486" y="154"/>
                  <a:pt x="488" y="164"/>
                  <a:pt x="484" y="167"/>
                </a:cubicBezTo>
                <a:cubicBezTo>
                  <a:pt x="483" y="168"/>
                  <a:pt x="478" y="167"/>
                  <a:pt x="476" y="167"/>
                </a:cubicBezTo>
                <a:cubicBezTo>
                  <a:pt x="472" y="168"/>
                  <a:pt x="466" y="172"/>
                  <a:pt x="463" y="173"/>
                </a:cubicBezTo>
                <a:cubicBezTo>
                  <a:pt x="459" y="174"/>
                  <a:pt x="450" y="176"/>
                  <a:pt x="445" y="176"/>
                </a:cubicBezTo>
                <a:cubicBezTo>
                  <a:pt x="444" y="176"/>
                  <a:pt x="441" y="176"/>
                  <a:pt x="440" y="176"/>
                </a:cubicBezTo>
                <a:cubicBezTo>
                  <a:pt x="436" y="176"/>
                  <a:pt x="428" y="175"/>
                  <a:pt x="424" y="176"/>
                </a:cubicBezTo>
                <a:cubicBezTo>
                  <a:pt x="420" y="176"/>
                  <a:pt x="412" y="177"/>
                  <a:pt x="408" y="178"/>
                </a:cubicBezTo>
                <a:cubicBezTo>
                  <a:pt x="405" y="180"/>
                  <a:pt x="399" y="186"/>
                  <a:pt x="396" y="187"/>
                </a:cubicBezTo>
                <a:cubicBezTo>
                  <a:pt x="391" y="189"/>
                  <a:pt x="382" y="191"/>
                  <a:pt x="377" y="192"/>
                </a:cubicBezTo>
                <a:cubicBezTo>
                  <a:pt x="372" y="193"/>
                  <a:pt x="363" y="193"/>
                  <a:pt x="358" y="193"/>
                </a:cubicBezTo>
                <a:cubicBezTo>
                  <a:pt x="354" y="194"/>
                  <a:pt x="347" y="194"/>
                  <a:pt x="343" y="196"/>
                </a:cubicBezTo>
                <a:cubicBezTo>
                  <a:pt x="340" y="197"/>
                  <a:pt x="336" y="203"/>
                  <a:pt x="334" y="206"/>
                </a:cubicBezTo>
                <a:cubicBezTo>
                  <a:pt x="331" y="208"/>
                  <a:pt x="325" y="210"/>
                  <a:pt x="323" y="213"/>
                </a:cubicBezTo>
                <a:cubicBezTo>
                  <a:pt x="322" y="214"/>
                  <a:pt x="322" y="217"/>
                  <a:pt x="322" y="219"/>
                </a:cubicBezTo>
                <a:cubicBezTo>
                  <a:pt x="322" y="222"/>
                  <a:pt x="321" y="227"/>
                  <a:pt x="320" y="230"/>
                </a:cubicBezTo>
                <a:cubicBezTo>
                  <a:pt x="318" y="233"/>
                  <a:pt x="313" y="237"/>
                  <a:pt x="311" y="239"/>
                </a:cubicBezTo>
                <a:cubicBezTo>
                  <a:pt x="309" y="241"/>
                  <a:pt x="303" y="242"/>
                  <a:pt x="302" y="244"/>
                </a:cubicBezTo>
                <a:cubicBezTo>
                  <a:pt x="301" y="245"/>
                  <a:pt x="301" y="248"/>
                  <a:pt x="302" y="250"/>
                </a:cubicBezTo>
                <a:cubicBezTo>
                  <a:pt x="303" y="252"/>
                  <a:pt x="309" y="255"/>
                  <a:pt x="310" y="258"/>
                </a:cubicBezTo>
                <a:cubicBezTo>
                  <a:pt x="311" y="260"/>
                  <a:pt x="309" y="265"/>
                  <a:pt x="310" y="267"/>
                </a:cubicBezTo>
                <a:cubicBezTo>
                  <a:pt x="310" y="268"/>
                  <a:pt x="312" y="269"/>
                  <a:pt x="313" y="269"/>
                </a:cubicBezTo>
                <a:cubicBezTo>
                  <a:pt x="315" y="269"/>
                  <a:pt x="318" y="263"/>
                  <a:pt x="321" y="263"/>
                </a:cubicBezTo>
                <a:cubicBezTo>
                  <a:pt x="324" y="263"/>
                  <a:pt x="331" y="268"/>
                  <a:pt x="331" y="272"/>
                </a:cubicBezTo>
                <a:cubicBezTo>
                  <a:pt x="331" y="274"/>
                  <a:pt x="328" y="276"/>
                  <a:pt x="326" y="277"/>
                </a:cubicBezTo>
                <a:cubicBezTo>
                  <a:pt x="323" y="279"/>
                  <a:pt x="317" y="283"/>
                  <a:pt x="315" y="286"/>
                </a:cubicBezTo>
                <a:cubicBezTo>
                  <a:pt x="314" y="288"/>
                  <a:pt x="313" y="293"/>
                  <a:pt x="313" y="295"/>
                </a:cubicBezTo>
                <a:cubicBezTo>
                  <a:pt x="314" y="300"/>
                  <a:pt x="314" y="310"/>
                  <a:pt x="317" y="314"/>
                </a:cubicBezTo>
                <a:cubicBezTo>
                  <a:pt x="319" y="316"/>
                  <a:pt x="323" y="315"/>
                  <a:pt x="324" y="317"/>
                </a:cubicBezTo>
                <a:cubicBezTo>
                  <a:pt x="326" y="323"/>
                  <a:pt x="313" y="332"/>
                  <a:pt x="314" y="338"/>
                </a:cubicBezTo>
                <a:cubicBezTo>
                  <a:pt x="315" y="341"/>
                  <a:pt x="322" y="343"/>
                  <a:pt x="325" y="344"/>
                </a:cubicBezTo>
                <a:cubicBezTo>
                  <a:pt x="328" y="346"/>
                  <a:pt x="333" y="349"/>
                  <a:pt x="336" y="350"/>
                </a:cubicBezTo>
                <a:cubicBezTo>
                  <a:pt x="339" y="350"/>
                  <a:pt x="345" y="351"/>
                  <a:pt x="348" y="351"/>
                </a:cubicBezTo>
                <a:cubicBezTo>
                  <a:pt x="350" y="351"/>
                  <a:pt x="356" y="351"/>
                  <a:pt x="358" y="350"/>
                </a:cubicBezTo>
                <a:cubicBezTo>
                  <a:pt x="360" y="349"/>
                  <a:pt x="364" y="344"/>
                  <a:pt x="366" y="344"/>
                </a:cubicBezTo>
                <a:cubicBezTo>
                  <a:pt x="369" y="345"/>
                  <a:pt x="373" y="350"/>
                  <a:pt x="375" y="351"/>
                </a:cubicBezTo>
                <a:cubicBezTo>
                  <a:pt x="379" y="354"/>
                  <a:pt x="388" y="360"/>
                  <a:pt x="393" y="363"/>
                </a:cubicBezTo>
                <a:cubicBezTo>
                  <a:pt x="396" y="365"/>
                  <a:pt x="403" y="371"/>
                  <a:pt x="407" y="370"/>
                </a:cubicBezTo>
                <a:cubicBezTo>
                  <a:pt x="410" y="370"/>
                  <a:pt x="417" y="363"/>
                  <a:pt x="417" y="363"/>
                </a:cubicBezTo>
                <a:cubicBezTo>
                  <a:pt x="417" y="363"/>
                  <a:pt x="433" y="373"/>
                  <a:pt x="438" y="376"/>
                </a:cubicBezTo>
                <a:cubicBezTo>
                  <a:pt x="441" y="377"/>
                  <a:pt x="446" y="379"/>
                  <a:pt x="448" y="380"/>
                </a:cubicBezTo>
                <a:cubicBezTo>
                  <a:pt x="451" y="381"/>
                  <a:pt x="458" y="381"/>
                  <a:pt x="461" y="380"/>
                </a:cubicBezTo>
                <a:cubicBezTo>
                  <a:pt x="462" y="380"/>
                  <a:pt x="464" y="378"/>
                  <a:pt x="466" y="377"/>
                </a:cubicBezTo>
                <a:cubicBezTo>
                  <a:pt x="470" y="375"/>
                  <a:pt x="478" y="371"/>
                  <a:pt x="481" y="368"/>
                </a:cubicBezTo>
                <a:cubicBezTo>
                  <a:pt x="484" y="366"/>
                  <a:pt x="489" y="363"/>
                  <a:pt x="491" y="361"/>
                </a:cubicBezTo>
                <a:cubicBezTo>
                  <a:pt x="497" y="356"/>
                  <a:pt x="508" y="345"/>
                  <a:pt x="513" y="339"/>
                </a:cubicBezTo>
                <a:cubicBezTo>
                  <a:pt x="517" y="335"/>
                  <a:pt x="523" y="327"/>
                  <a:pt x="526" y="322"/>
                </a:cubicBezTo>
                <a:cubicBezTo>
                  <a:pt x="528" y="318"/>
                  <a:pt x="532" y="308"/>
                  <a:pt x="533" y="303"/>
                </a:cubicBezTo>
                <a:cubicBezTo>
                  <a:pt x="535" y="296"/>
                  <a:pt x="537" y="283"/>
                  <a:pt x="538" y="277"/>
                </a:cubicBezTo>
                <a:cubicBezTo>
                  <a:pt x="538" y="273"/>
                  <a:pt x="539" y="264"/>
                  <a:pt x="538" y="260"/>
                </a:cubicBezTo>
                <a:cubicBezTo>
                  <a:pt x="538" y="256"/>
                  <a:pt x="535" y="245"/>
                  <a:pt x="535" y="245"/>
                </a:cubicBezTo>
                <a:cubicBezTo>
                  <a:pt x="535" y="245"/>
                  <a:pt x="534" y="239"/>
                  <a:pt x="534" y="237"/>
                </a:cubicBezTo>
                <a:cubicBezTo>
                  <a:pt x="533" y="234"/>
                  <a:pt x="530" y="230"/>
                  <a:pt x="529" y="228"/>
                </a:cubicBezTo>
                <a:cubicBezTo>
                  <a:pt x="529" y="226"/>
                  <a:pt x="529" y="222"/>
                  <a:pt x="529" y="220"/>
                </a:cubicBezTo>
                <a:cubicBezTo>
                  <a:pt x="530" y="216"/>
                  <a:pt x="534" y="209"/>
                  <a:pt x="535" y="206"/>
                </a:cubicBezTo>
                <a:cubicBezTo>
                  <a:pt x="536" y="203"/>
                  <a:pt x="539" y="194"/>
                  <a:pt x="539" y="194"/>
                </a:cubicBezTo>
                <a:cubicBezTo>
                  <a:pt x="539" y="194"/>
                  <a:pt x="542" y="192"/>
                  <a:pt x="543" y="192"/>
                </a:cubicBezTo>
                <a:cubicBezTo>
                  <a:pt x="545" y="191"/>
                  <a:pt x="550" y="192"/>
                  <a:pt x="553" y="192"/>
                </a:cubicBezTo>
                <a:cubicBezTo>
                  <a:pt x="555" y="192"/>
                  <a:pt x="559" y="193"/>
                  <a:pt x="561" y="193"/>
                </a:cubicBezTo>
                <a:cubicBezTo>
                  <a:pt x="564" y="194"/>
                  <a:pt x="571" y="195"/>
                  <a:pt x="571" y="195"/>
                </a:cubicBezTo>
                <a:cubicBezTo>
                  <a:pt x="571" y="195"/>
                  <a:pt x="575" y="192"/>
                  <a:pt x="577" y="191"/>
                </a:cubicBezTo>
                <a:cubicBezTo>
                  <a:pt x="578" y="190"/>
                  <a:pt x="581" y="186"/>
                  <a:pt x="583" y="185"/>
                </a:cubicBezTo>
                <a:cubicBezTo>
                  <a:pt x="586" y="183"/>
                  <a:pt x="594" y="183"/>
                  <a:pt x="597" y="181"/>
                </a:cubicBezTo>
                <a:cubicBezTo>
                  <a:pt x="599" y="180"/>
                  <a:pt x="606" y="174"/>
                  <a:pt x="606" y="174"/>
                </a:cubicBezTo>
                <a:cubicBezTo>
                  <a:pt x="606" y="174"/>
                  <a:pt x="616" y="171"/>
                  <a:pt x="618" y="170"/>
                </a:cubicBezTo>
                <a:cubicBezTo>
                  <a:pt x="620" y="169"/>
                  <a:pt x="625" y="164"/>
                  <a:pt x="625" y="164"/>
                </a:cubicBezTo>
                <a:close/>
                <a:moveTo>
                  <a:pt x="532" y="71"/>
                </a:moveTo>
                <a:cubicBezTo>
                  <a:pt x="532" y="70"/>
                  <a:pt x="534" y="67"/>
                  <a:pt x="533" y="66"/>
                </a:cubicBezTo>
                <a:cubicBezTo>
                  <a:pt x="532" y="63"/>
                  <a:pt x="526" y="59"/>
                  <a:pt x="523" y="58"/>
                </a:cubicBezTo>
                <a:cubicBezTo>
                  <a:pt x="521" y="57"/>
                  <a:pt x="517" y="54"/>
                  <a:pt x="515" y="55"/>
                </a:cubicBezTo>
                <a:cubicBezTo>
                  <a:pt x="513" y="55"/>
                  <a:pt x="509" y="58"/>
                  <a:pt x="507" y="60"/>
                </a:cubicBezTo>
                <a:cubicBezTo>
                  <a:pt x="505" y="63"/>
                  <a:pt x="502" y="68"/>
                  <a:pt x="501" y="71"/>
                </a:cubicBezTo>
                <a:cubicBezTo>
                  <a:pt x="500" y="74"/>
                  <a:pt x="500" y="79"/>
                  <a:pt x="501" y="82"/>
                </a:cubicBezTo>
                <a:cubicBezTo>
                  <a:pt x="502" y="84"/>
                  <a:pt x="506" y="87"/>
                  <a:pt x="508" y="88"/>
                </a:cubicBezTo>
                <a:cubicBezTo>
                  <a:pt x="510" y="89"/>
                  <a:pt x="515" y="90"/>
                  <a:pt x="517" y="90"/>
                </a:cubicBezTo>
                <a:cubicBezTo>
                  <a:pt x="520" y="89"/>
                  <a:pt x="525" y="85"/>
                  <a:pt x="527" y="82"/>
                </a:cubicBezTo>
                <a:cubicBezTo>
                  <a:pt x="529" y="80"/>
                  <a:pt x="531" y="74"/>
                  <a:pt x="532" y="7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18" name="Freeform 31">
            <a:extLst>
              <a:ext uri="{FF2B5EF4-FFF2-40B4-BE49-F238E27FC236}">
                <a16:creationId xmlns:a16="http://schemas.microsoft.com/office/drawing/2014/main" id="{D7E3266E-3897-406B-A477-45E1939E7459}"/>
              </a:ext>
            </a:extLst>
          </p:cNvPr>
          <p:cNvSpPr>
            <a:spLocks/>
          </p:cNvSpPr>
          <p:nvPr/>
        </p:nvSpPr>
        <p:spPr bwMode="auto">
          <a:xfrm>
            <a:off x="6086941" y="2618152"/>
            <a:ext cx="1080597" cy="901445"/>
          </a:xfrm>
          <a:custGeom>
            <a:avLst/>
            <a:gdLst/>
            <a:ahLst/>
            <a:cxnLst>
              <a:cxn ang="0">
                <a:pos x="364" y="371"/>
              </a:cxn>
              <a:cxn ang="0">
                <a:pos x="350" y="386"/>
              </a:cxn>
              <a:cxn ang="0">
                <a:pos x="334" y="355"/>
              </a:cxn>
              <a:cxn ang="0">
                <a:pos x="334" y="326"/>
              </a:cxn>
              <a:cxn ang="0">
                <a:pos x="310" y="327"/>
              </a:cxn>
              <a:cxn ang="0">
                <a:pos x="291" y="326"/>
              </a:cxn>
              <a:cxn ang="0">
                <a:pos x="265" y="333"/>
              </a:cxn>
              <a:cxn ang="0">
                <a:pos x="238" y="351"/>
              </a:cxn>
              <a:cxn ang="0">
                <a:pos x="231" y="309"/>
              </a:cxn>
              <a:cxn ang="0">
                <a:pos x="195" y="315"/>
              </a:cxn>
              <a:cxn ang="0">
                <a:pos x="165" y="292"/>
              </a:cxn>
              <a:cxn ang="0">
                <a:pos x="148" y="265"/>
              </a:cxn>
              <a:cxn ang="0">
                <a:pos x="64" y="268"/>
              </a:cxn>
              <a:cxn ang="0">
                <a:pos x="80" y="258"/>
              </a:cxn>
              <a:cxn ang="0">
                <a:pos x="87" y="229"/>
              </a:cxn>
              <a:cxn ang="0">
                <a:pos x="71" y="217"/>
              </a:cxn>
              <a:cxn ang="0">
                <a:pos x="49" y="199"/>
              </a:cxn>
              <a:cxn ang="0">
                <a:pos x="24" y="198"/>
              </a:cxn>
              <a:cxn ang="0">
                <a:pos x="0" y="187"/>
              </a:cxn>
              <a:cxn ang="0">
                <a:pos x="14" y="168"/>
              </a:cxn>
              <a:cxn ang="0">
                <a:pos x="40" y="136"/>
              </a:cxn>
              <a:cxn ang="0">
                <a:pos x="62" y="123"/>
              </a:cxn>
              <a:cxn ang="0">
                <a:pos x="83" y="133"/>
              </a:cxn>
              <a:cxn ang="0">
                <a:pos x="106" y="149"/>
              </a:cxn>
              <a:cxn ang="0">
                <a:pos x="138" y="144"/>
              </a:cxn>
              <a:cxn ang="0">
                <a:pos x="159" y="152"/>
              </a:cxn>
              <a:cxn ang="0">
                <a:pos x="179" y="140"/>
              </a:cxn>
              <a:cxn ang="0">
                <a:pos x="206" y="143"/>
              </a:cxn>
              <a:cxn ang="0">
                <a:pos x="211" y="123"/>
              </a:cxn>
              <a:cxn ang="0">
                <a:pos x="226" y="95"/>
              </a:cxn>
              <a:cxn ang="0">
                <a:pos x="229" y="65"/>
              </a:cxn>
              <a:cxn ang="0">
                <a:pos x="224" y="44"/>
              </a:cxn>
              <a:cxn ang="0">
                <a:pos x="243" y="20"/>
              </a:cxn>
              <a:cxn ang="0">
                <a:pos x="287" y="2"/>
              </a:cxn>
              <a:cxn ang="0">
                <a:pos x="383" y="13"/>
              </a:cxn>
              <a:cxn ang="0">
                <a:pos x="436" y="8"/>
              </a:cxn>
              <a:cxn ang="0">
                <a:pos x="445" y="47"/>
              </a:cxn>
              <a:cxn ang="0">
                <a:pos x="461" y="54"/>
              </a:cxn>
              <a:cxn ang="0">
                <a:pos x="446" y="126"/>
              </a:cxn>
              <a:cxn ang="0">
                <a:pos x="431" y="141"/>
              </a:cxn>
              <a:cxn ang="0">
                <a:pos x="441" y="152"/>
              </a:cxn>
              <a:cxn ang="0">
                <a:pos x="429" y="193"/>
              </a:cxn>
              <a:cxn ang="0">
                <a:pos x="398" y="204"/>
              </a:cxn>
              <a:cxn ang="0">
                <a:pos x="387" y="226"/>
              </a:cxn>
              <a:cxn ang="0">
                <a:pos x="402" y="246"/>
              </a:cxn>
              <a:cxn ang="0">
                <a:pos x="409" y="253"/>
              </a:cxn>
              <a:cxn ang="0">
                <a:pos x="417" y="272"/>
              </a:cxn>
              <a:cxn ang="0">
                <a:pos x="440" y="299"/>
              </a:cxn>
              <a:cxn ang="0">
                <a:pos x="435" y="315"/>
              </a:cxn>
              <a:cxn ang="0">
                <a:pos x="437" y="330"/>
              </a:cxn>
              <a:cxn ang="0">
                <a:pos x="428" y="341"/>
              </a:cxn>
            </a:cxnLst>
            <a:rect l="0" t="0" r="r" b="b"/>
            <a:pathLst>
              <a:path w="464" h="387">
                <a:moveTo>
                  <a:pt x="417" y="347"/>
                </a:moveTo>
                <a:cubicBezTo>
                  <a:pt x="417" y="347"/>
                  <a:pt x="393" y="361"/>
                  <a:pt x="385" y="365"/>
                </a:cubicBezTo>
                <a:cubicBezTo>
                  <a:pt x="380" y="367"/>
                  <a:pt x="369" y="369"/>
                  <a:pt x="364" y="371"/>
                </a:cubicBezTo>
                <a:cubicBezTo>
                  <a:pt x="363" y="372"/>
                  <a:pt x="360" y="374"/>
                  <a:pt x="359" y="375"/>
                </a:cubicBezTo>
                <a:cubicBezTo>
                  <a:pt x="358" y="376"/>
                  <a:pt x="356" y="380"/>
                  <a:pt x="355" y="382"/>
                </a:cubicBezTo>
                <a:cubicBezTo>
                  <a:pt x="354" y="383"/>
                  <a:pt x="351" y="387"/>
                  <a:pt x="350" y="386"/>
                </a:cubicBezTo>
                <a:cubicBezTo>
                  <a:pt x="343" y="383"/>
                  <a:pt x="354" y="360"/>
                  <a:pt x="347" y="357"/>
                </a:cubicBezTo>
                <a:cubicBezTo>
                  <a:pt x="345" y="356"/>
                  <a:pt x="340" y="364"/>
                  <a:pt x="337" y="363"/>
                </a:cubicBezTo>
                <a:cubicBezTo>
                  <a:pt x="335" y="363"/>
                  <a:pt x="334" y="358"/>
                  <a:pt x="334" y="355"/>
                </a:cubicBezTo>
                <a:cubicBezTo>
                  <a:pt x="334" y="352"/>
                  <a:pt x="336" y="347"/>
                  <a:pt x="337" y="344"/>
                </a:cubicBezTo>
                <a:cubicBezTo>
                  <a:pt x="337" y="341"/>
                  <a:pt x="339" y="336"/>
                  <a:pt x="338" y="333"/>
                </a:cubicBezTo>
                <a:cubicBezTo>
                  <a:pt x="338" y="331"/>
                  <a:pt x="335" y="327"/>
                  <a:pt x="334" y="326"/>
                </a:cubicBezTo>
                <a:cubicBezTo>
                  <a:pt x="332" y="324"/>
                  <a:pt x="326" y="323"/>
                  <a:pt x="323" y="323"/>
                </a:cubicBezTo>
                <a:cubicBezTo>
                  <a:pt x="320" y="322"/>
                  <a:pt x="316" y="323"/>
                  <a:pt x="314" y="324"/>
                </a:cubicBezTo>
                <a:cubicBezTo>
                  <a:pt x="313" y="324"/>
                  <a:pt x="311" y="326"/>
                  <a:pt x="310" y="327"/>
                </a:cubicBezTo>
                <a:cubicBezTo>
                  <a:pt x="308" y="328"/>
                  <a:pt x="305" y="331"/>
                  <a:pt x="303" y="332"/>
                </a:cubicBezTo>
                <a:cubicBezTo>
                  <a:pt x="302" y="333"/>
                  <a:pt x="299" y="333"/>
                  <a:pt x="298" y="333"/>
                </a:cubicBezTo>
                <a:cubicBezTo>
                  <a:pt x="296" y="332"/>
                  <a:pt x="293" y="327"/>
                  <a:pt x="291" y="326"/>
                </a:cubicBezTo>
                <a:cubicBezTo>
                  <a:pt x="290" y="325"/>
                  <a:pt x="288" y="325"/>
                  <a:pt x="287" y="324"/>
                </a:cubicBezTo>
                <a:cubicBezTo>
                  <a:pt x="284" y="324"/>
                  <a:pt x="277" y="327"/>
                  <a:pt x="274" y="328"/>
                </a:cubicBezTo>
                <a:cubicBezTo>
                  <a:pt x="272" y="329"/>
                  <a:pt x="267" y="332"/>
                  <a:pt x="265" y="333"/>
                </a:cubicBezTo>
                <a:cubicBezTo>
                  <a:pt x="262" y="336"/>
                  <a:pt x="257" y="342"/>
                  <a:pt x="254" y="344"/>
                </a:cubicBezTo>
                <a:cubicBezTo>
                  <a:pt x="252" y="345"/>
                  <a:pt x="249" y="346"/>
                  <a:pt x="247" y="347"/>
                </a:cubicBezTo>
                <a:cubicBezTo>
                  <a:pt x="245" y="348"/>
                  <a:pt x="240" y="352"/>
                  <a:pt x="238" y="351"/>
                </a:cubicBezTo>
                <a:cubicBezTo>
                  <a:pt x="236" y="351"/>
                  <a:pt x="233" y="345"/>
                  <a:pt x="233" y="342"/>
                </a:cubicBezTo>
                <a:cubicBezTo>
                  <a:pt x="232" y="340"/>
                  <a:pt x="234" y="336"/>
                  <a:pt x="234" y="334"/>
                </a:cubicBezTo>
                <a:cubicBezTo>
                  <a:pt x="234" y="328"/>
                  <a:pt x="236" y="313"/>
                  <a:pt x="231" y="309"/>
                </a:cubicBezTo>
                <a:cubicBezTo>
                  <a:pt x="227" y="306"/>
                  <a:pt x="216" y="313"/>
                  <a:pt x="211" y="314"/>
                </a:cubicBezTo>
                <a:cubicBezTo>
                  <a:pt x="208" y="315"/>
                  <a:pt x="203" y="316"/>
                  <a:pt x="201" y="316"/>
                </a:cubicBezTo>
                <a:cubicBezTo>
                  <a:pt x="199" y="316"/>
                  <a:pt x="197" y="315"/>
                  <a:pt x="195" y="315"/>
                </a:cubicBezTo>
                <a:cubicBezTo>
                  <a:pt x="192" y="314"/>
                  <a:pt x="187" y="311"/>
                  <a:pt x="184" y="311"/>
                </a:cubicBezTo>
                <a:cubicBezTo>
                  <a:pt x="180" y="310"/>
                  <a:pt x="170" y="315"/>
                  <a:pt x="167" y="312"/>
                </a:cubicBezTo>
                <a:cubicBezTo>
                  <a:pt x="163" y="309"/>
                  <a:pt x="166" y="297"/>
                  <a:pt x="165" y="292"/>
                </a:cubicBezTo>
                <a:cubicBezTo>
                  <a:pt x="165" y="287"/>
                  <a:pt x="165" y="278"/>
                  <a:pt x="164" y="273"/>
                </a:cubicBezTo>
                <a:cubicBezTo>
                  <a:pt x="163" y="270"/>
                  <a:pt x="160" y="263"/>
                  <a:pt x="156" y="262"/>
                </a:cubicBezTo>
                <a:cubicBezTo>
                  <a:pt x="154" y="261"/>
                  <a:pt x="148" y="265"/>
                  <a:pt x="148" y="265"/>
                </a:cubicBezTo>
                <a:cubicBezTo>
                  <a:pt x="148" y="265"/>
                  <a:pt x="129" y="272"/>
                  <a:pt x="123" y="274"/>
                </a:cubicBezTo>
                <a:cubicBezTo>
                  <a:pt x="116" y="276"/>
                  <a:pt x="103" y="279"/>
                  <a:pt x="96" y="278"/>
                </a:cubicBezTo>
                <a:cubicBezTo>
                  <a:pt x="88" y="278"/>
                  <a:pt x="69" y="275"/>
                  <a:pt x="64" y="268"/>
                </a:cubicBezTo>
                <a:cubicBezTo>
                  <a:pt x="62" y="267"/>
                  <a:pt x="62" y="259"/>
                  <a:pt x="62" y="259"/>
                </a:cubicBezTo>
                <a:cubicBezTo>
                  <a:pt x="62" y="259"/>
                  <a:pt x="67" y="257"/>
                  <a:pt x="68" y="256"/>
                </a:cubicBezTo>
                <a:cubicBezTo>
                  <a:pt x="71" y="256"/>
                  <a:pt x="77" y="258"/>
                  <a:pt x="80" y="258"/>
                </a:cubicBezTo>
                <a:cubicBezTo>
                  <a:pt x="81" y="258"/>
                  <a:pt x="83" y="257"/>
                  <a:pt x="84" y="257"/>
                </a:cubicBezTo>
                <a:cubicBezTo>
                  <a:pt x="85" y="256"/>
                  <a:pt x="88" y="254"/>
                  <a:pt x="88" y="253"/>
                </a:cubicBezTo>
                <a:cubicBezTo>
                  <a:pt x="90" y="247"/>
                  <a:pt x="91" y="234"/>
                  <a:pt x="87" y="229"/>
                </a:cubicBezTo>
                <a:cubicBezTo>
                  <a:pt x="87" y="228"/>
                  <a:pt x="83" y="227"/>
                  <a:pt x="82" y="227"/>
                </a:cubicBezTo>
                <a:cubicBezTo>
                  <a:pt x="80" y="226"/>
                  <a:pt x="78" y="224"/>
                  <a:pt x="76" y="223"/>
                </a:cubicBezTo>
                <a:cubicBezTo>
                  <a:pt x="75" y="222"/>
                  <a:pt x="72" y="218"/>
                  <a:pt x="71" y="217"/>
                </a:cubicBezTo>
                <a:cubicBezTo>
                  <a:pt x="68" y="214"/>
                  <a:pt x="63" y="210"/>
                  <a:pt x="60" y="208"/>
                </a:cubicBezTo>
                <a:cubicBezTo>
                  <a:pt x="59" y="206"/>
                  <a:pt x="56" y="202"/>
                  <a:pt x="55" y="200"/>
                </a:cubicBezTo>
                <a:cubicBezTo>
                  <a:pt x="53" y="200"/>
                  <a:pt x="50" y="199"/>
                  <a:pt x="49" y="199"/>
                </a:cubicBezTo>
                <a:cubicBezTo>
                  <a:pt x="47" y="199"/>
                  <a:pt x="45" y="200"/>
                  <a:pt x="44" y="200"/>
                </a:cubicBezTo>
                <a:cubicBezTo>
                  <a:pt x="41" y="200"/>
                  <a:pt x="37" y="201"/>
                  <a:pt x="35" y="200"/>
                </a:cubicBezTo>
                <a:cubicBezTo>
                  <a:pt x="32" y="200"/>
                  <a:pt x="27" y="199"/>
                  <a:pt x="24" y="198"/>
                </a:cubicBezTo>
                <a:cubicBezTo>
                  <a:pt x="20" y="197"/>
                  <a:pt x="13" y="196"/>
                  <a:pt x="10" y="195"/>
                </a:cubicBezTo>
                <a:cubicBezTo>
                  <a:pt x="8" y="194"/>
                  <a:pt x="4" y="191"/>
                  <a:pt x="2" y="190"/>
                </a:cubicBezTo>
                <a:cubicBezTo>
                  <a:pt x="1" y="189"/>
                  <a:pt x="0" y="188"/>
                  <a:pt x="0" y="187"/>
                </a:cubicBezTo>
                <a:cubicBezTo>
                  <a:pt x="0" y="185"/>
                  <a:pt x="4" y="183"/>
                  <a:pt x="5" y="182"/>
                </a:cubicBezTo>
                <a:cubicBezTo>
                  <a:pt x="7" y="181"/>
                  <a:pt x="9" y="178"/>
                  <a:pt x="10" y="176"/>
                </a:cubicBezTo>
                <a:cubicBezTo>
                  <a:pt x="11" y="174"/>
                  <a:pt x="13" y="170"/>
                  <a:pt x="14" y="168"/>
                </a:cubicBezTo>
                <a:cubicBezTo>
                  <a:pt x="14" y="167"/>
                  <a:pt x="14" y="166"/>
                  <a:pt x="14" y="165"/>
                </a:cubicBezTo>
                <a:cubicBezTo>
                  <a:pt x="16" y="161"/>
                  <a:pt x="24" y="157"/>
                  <a:pt x="27" y="154"/>
                </a:cubicBezTo>
                <a:cubicBezTo>
                  <a:pt x="30" y="150"/>
                  <a:pt x="36" y="140"/>
                  <a:pt x="40" y="136"/>
                </a:cubicBezTo>
                <a:cubicBezTo>
                  <a:pt x="42" y="135"/>
                  <a:pt x="45" y="133"/>
                  <a:pt x="46" y="132"/>
                </a:cubicBezTo>
                <a:cubicBezTo>
                  <a:pt x="48" y="131"/>
                  <a:pt x="53" y="127"/>
                  <a:pt x="53" y="127"/>
                </a:cubicBezTo>
                <a:cubicBezTo>
                  <a:pt x="53" y="127"/>
                  <a:pt x="60" y="124"/>
                  <a:pt x="62" y="123"/>
                </a:cubicBezTo>
                <a:cubicBezTo>
                  <a:pt x="65" y="122"/>
                  <a:pt x="69" y="119"/>
                  <a:pt x="72" y="118"/>
                </a:cubicBezTo>
                <a:cubicBezTo>
                  <a:pt x="73" y="117"/>
                  <a:pt x="77" y="115"/>
                  <a:pt x="78" y="116"/>
                </a:cubicBezTo>
                <a:cubicBezTo>
                  <a:pt x="82" y="119"/>
                  <a:pt x="81" y="129"/>
                  <a:pt x="83" y="133"/>
                </a:cubicBezTo>
                <a:cubicBezTo>
                  <a:pt x="84" y="135"/>
                  <a:pt x="85" y="140"/>
                  <a:pt x="86" y="141"/>
                </a:cubicBezTo>
                <a:cubicBezTo>
                  <a:pt x="87" y="142"/>
                  <a:pt x="90" y="143"/>
                  <a:pt x="92" y="143"/>
                </a:cubicBezTo>
                <a:cubicBezTo>
                  <a:pt x="95" y="145"/>
                  <a:pt x="102" y="149"/>
                  <a:pt x="106" y="149"/>
                </a:cubicBezTo>
                <a:cubicBezTo>
                  <a:pt x="108" y="149"/>
                  <a:pt x="112" y="146"/>
                  <a:pt x="115" y="145"/>
                </a:cubicBezTo>
                <a:cubicBezTo>
                  <a:pt x="117" y="145"/>
                  <a:pt x="122" y="144"/>
                  <a:pt x="125" y="144"/>
                </a:cubicBezTo>
                <a:cubicBezTo>
                  <a:pt x="128" y="144"/>
                  <a:pt x="135" y="142"/>
                  <a:pt x="138" y="144"/>
                </a:cubicBezTo>
                <a:cubicBezTo>
                  <a:pt x="140" y="146"/>
                  <a:pt x="138" y="154"/>
                  <a:pt x="140" y="156"/>
                </a:cubicBezTo>
                <a:cubicBezTo>
                  <a:pt x="142" y="157"/>
                  <a:pt x="148" y="157"/>
                  <a:pt x="150" y="156"/>
                </a:cubicBezTo>
                <a:cubicBezTo>
                  <a:pt x="152" y="156"/>
                  <a:pt x="157" y="153"/>
                  <a:pt x="159" y="152"/>
                </a:cubicBezTo>
                <a:cubicBezTo>
                  <a:pt x="161" y="150"/>
                  <a:pt x="164" y="147"/>
                  <a:pt x="166" y="146"/>
                </a:cubicBezTo>
                <a:cubicBezTo>
                  <a:pt x="168" y="145"/>
                  <a:pt x="172" y="144"/>
                  <a:pt x="174" y="143"/>
                </a:cubicBezTo>
                <a:cubicBezTo>
                  <a:pt x="176" y="143"/>
                  <a:pt x="178" y="140"/>
                  <a:pt x="179" y="140"/>
                </a:cubicBezTo>
                <a:cubicBezTo>
                  <a:pt x="182" y="140"/>
                  <a:pt x="188" y="143"/>
                  <a:pt x="192" y="143"/>
                </a:cubicBezTo>
                <a:cubicBezTo>
                  <a:pt x="194" y="144"/>
                  <a:pt x="199" y="146"/>
                  <a:pt x="202" y="145"/>
                </a:cubicBezTo>
                <a:cubicBezTo>
                  <a:pt x="203" y="145"/>
                  <a:pt x="205" y="144"/>
                  <a:pt x="206" y="143"/>
                </a:cubicBezTo>
                <a:cubicBezTo>
                  <a:pt x="206" y="142"/>
                  <a:pt x="206" y="139"/>
                  <a:pt x="206" y="138"/>
                </a:cubicBezTo>
                <a:cubicBezTo>
                  <a:pt x="206" y="136"/>
                  <a:pt x="206" y="131"/>
                  <a:pt x="207" y="128"/>
                </a:cubicBezTo>
                <a:cubicBezTo>
                  <a:pt x="208" y="127"/>
                  <a:pt x="210" y="124"/>
                  <a:pt x="211" y="123"/>
                </a:cubicBezTo>
                <a:cubicBezTo>
                  <a:pt x="213" y="121"/>
                  <a:pt x="217" y="119"/>
                  <a:pt x="218" y="118"/>
                </a:cubicBezTo>
                <a:cubicBezTo>
                  <a:pt x="220" y="116"/>
                  <a:pt x="222" y="112"/>
                  <a:pt x="223" y="110"/>
                </a:cubicBezTo>
                <a:cubicBezTo>
                  <a:pt x="224" y="106"/>
                  <a:pt x="224" y="99"/>
                  <a:pt x="226" y="95"/>
                </a:cubicBezTo>
                <a:cubicBezTo>
                  <a:pt x="227" y="91"/>
                  <a:pt x="232" y="83"/>
                  <a:pt x="232" y="79"/>
                </a:cubicBezTo>
                <a:cubicBezTo>
                  <a:pt x="232" y="78"/>
                  <a:pt x="232" y="75"/>
                  <a:pt x="231" y="74"/>
                </a:cubicBezTo>
                <a:cubicBezTo>
                  <a:pt x="231" y="72"/>
                  <a:pt x="229" y="65"/>
                  <a:pt x="229" y="65"/>
                </a:cubicBezTo>
                <a:cubicBezTo>
                  <a:pt x="229" y="65"/>
                  <a:pt x="228" y="60"/>
                  <a:pt x="227" y="59"/>
                </a:cubicBezTo>
                <a:cubicBezTo>
                  <a:pt x="226" y="57"/>
                  <a:pt x="223" y="53"/>
                  <a:pt x="223" y="50"/>
                </a:cubicBezTo>
                <a:cubicBezTo>
                  <a:pt x="223" y="49"/>
                  <a:pt x="223" y="45"/>
                  <a:pt x="224" y="44"/>
                </a:cubicBezTo>
                <a:cubicBezTo>
                  <a:pt x="225" y="42"/>
                  <a:pt x="229" y="40"/>
                  <a:pt x="231" y="38"/>
                </a:cubicBezTo>
                <a:cubicBezTo>
                  <a:pt x="233" y="36"/>
                  <a:pt x="237" y="32"/>
                  <a:pt x="238" y="29"/>
                </a:cubicBezTo>
                <a:cubicBezTo>
                  <a:pt x="240" y="27"/>
                  <a:pt x="242" y="22"/>
                  <a:pt x="243" y="20"/>
                </a:cubicBezTo>
                <a:cubicBezTo>
                  <a:pt x="244" y="18"/>
                  <a:pt x="245" y="15"/>
                  <a:pt x="246" y="14"/>
                </a:cubicBezTo>
                <a:cubicBezTo>
                  <a:pt x="248" y="13"/>
                  <a:pt x="252" y="14"/>
                  <a:pt x="254" y="13"/>
                </a:cubicBezTo>
                <a:cubicBezTo>
                  <a:pt x="262" y="12"/>
                  <a:pt x="278" y="4"/>
                  <a:pt x="287" y="2"/>
                </a:cubicBezTo>
                <a:cubicBezTo>
                  <a:pt x="293" y="1"/>
                  <a:pt x="310" y="1"/>
                  <a:pt x="310" y="1"/>
                </a:cubicBezTo>
                <a:cubicBezTo>
                  <a:pt x="310" y="1"/>
                  <a:pt x="332" y="12"/>
                  <a:pt x="339" y="13"/>
                </a:cubicBezTo>
                <a:cubicBezTo>
                  <a:pt x="350" y="15"/>
                  <a:pt x="372" y="14"/>
                  <a:pt x="383" y="13"/>
                </a:cubicBezTo>
                <a:cubicBezTo>
                  <a:pt x="390" y="13"/>
                  <a:pt x="404" y="10"/>
                  <a:pt x="410" y="9"/>
                </a:cubicBezTo>
                <a:cubicBezTo>
                  <a:pt x="415" y="7"/>
                  <a:pt x="425" y="0"/>
                  <a:pt x="430" y="2"/>
                </a:cubicBezTo>
                <a:cubicBezTo>
                  <a:pt x="432" y="2"/>
                  <a:pt x="434" y="7"/>
                  <a:pt x="436" y="8"/>
                </a:cubicBezTo>
                <a:cubicBezTo>
                  <a:pt x="437" y="9"/>
                  <a:pt x="441" y="10"/>
                  <a:pt x="442" y="11"/>
                </a:cubicBezTo>
                <a:cubicBezTo>
                  <a:pt x="445" y="17"/>
                  <a:pt x="441" y="32"/>
                  <a:pt x="442" y="39"/>
                </a:cubicBezTo>
                <a:cubicBezTo>
                  <a:pt x="443" y="41"/>
                  <a:pt x="443" y="46"/>
                  <a:pt x="445" y="47"/>
                </a:cubicBezTo>
                <a:cubicBezTo>
                  <a:pt x="447" y="49"/>
                  <a:pt x="451" y="46"/>
                  <a:pt x="453" y="46"/>
                </a:cubicBezTo>
                <a:cubicBezTo>
                  <a:pt x="456" y="46"/>
                  <a:pt x="464" y="48"/>
                  <a:pt x="464" y="48"/>
                </a:cubicBezTo>
                <a:cubicBezTo>
                  <a:pt x="464" y="48"/>
                  <a:pt x="462" y="53"/>
                  <a:pt x="461" y="54"/>
                </a:cubicBezTo>
                <a:cubicBezTo>
                  <a:pt x="454" y="68"/>
                  <a:pt x="434" y="94"/>
                  <a:pt x="436" y="108"/>
                </a:cubicBezTo>
                <a:cubicBezTo>
                  <a:pt x="436" y="111"/>
                  <a:pt x="442" y="114"/>
                  <a:pt x="443" y="116"/>
                </a:cubicBezTo>
                <a:cubicBezTo>
                  <a:pt x="445" y="118"/>
                  <a:pt x="446" y="124"/>
                  <a:pt x="446" y="126"/>
                </a:cubicBezTo>
                <a:cubicBezTo>
                  <a:pt x="446" y="128"/>
                  <a:pt x="445" y="131"/>
                  <a:pt x="444" y="132"/>
                </a:cubicBezTo>
                <a:cubicBezTo>
                  <a:pt x="443" y="133"/>
                  <a:pt x="440" y="134"/>
                  <a:pt x="438" y="135"/>
                </a:cubicBezTo>
                <a:cubicBezTo>
                  <a:pt x="436" y="136"/>
                  <a:pt x="432" y="139"/>
                  <a:pt x="431" y="141"/>
                </a:cubicBezTo>
                <a:cubicBezTo>
                  <a:pt x="430" y="142"/>
                  <a:pt x="429" y="145"/>
                  <a:pt x="430" y="146"/>
                </a:cubicBezTo>
                <a:cubicBezTo>
                  <a:pt x="430" y="148"/>
                  <a:pt x="433" y="150"/>
                  <a:pt x="435" y="151"/>
                </a:cubicBezTo>
                <a:cubicBezTo>
                  <a:pt x="436" y="152"/>
                  <a:pt x="440" y="152"/>
                  <a:pt x="441" y="152"/>
                </a:cubicBezTo>
                <a:cubicBezTo>
                  <a:pt x="443" y="152"/>
                  <a:pt x="446" y="152"/>
                  <a:pt x="447" y="154"/>
                </a:cubicBezTo>
                <a:cubicBezTo>
                  <a:pt x="449" y="159"/>
                  <a:pt x="441" y="170"/>
                  <a:pt x="439" y="175"/>
                </a:cubicBezTo>
                <a:cubicBezTo>
                  <a:pt x="437" y="179"/>
                  <a:pt x="432" y="189"/>
                  <a:pt x="429" y="193"/>
                </a:cubicBezTo>
                <a:cubicBezTo>
                  <a:pt x="426" y="197"/>
                  <a:pt x="419" y="205"/>
                  <a:pt x="414" y="206"/>
                </a:cubicBezTo>
                <a:cubicBezTo>
                  <a:pt x="412" y="207"/>
                  <a:pt x="407" y="206"/>
                  <a:pt x="405" y="206"/>
                </a:cubicBezTo>
                <a:cubicBezTo>
                  <a:pt x="403" y="205"/>
                  <a:pt x="400" y="204"/>
                  <a:pt x="398" y="204"/>
                </a:cubicBezTo>
                <a:cubicBezTo>
                  <a:pt x="396" y="204"/>
                  <a:pt x="392" y="204"/>
                  <a:pt x="391" y="205"/>
                </a:cubicBezTo>
                <a:cubicBezTo>
                  <a:pt x="389" y="208"/>
                  <a:pt x="394" y="218"/>
                  <a:pt x="392" y="222"/>
                </a:cubicBezTo>
                <a:cubicBezTo>
                  <a:pt x="392" y="224"/>
                  <a:pt x="388" y="224"/>
                  <a:pt x="387" y="226"/>
                </a:cubicBezTo>
                <a:cubicBezTo>
                  <a:pt x="387" y="228"/>
                  <a:pt x="391" y="231"/>
                  <a:pt x="392" y="232"/>
                </a:cubicBezTo>
                <a:cubicBezTo>
                  <a:pt x="393" y="233"/>
                  <a:pt x="396" y="235"/>
                  <a:pt x="397" y="237"/>
                </a:cubicBezTo>
                <a:cubicBezTo>
                  <a:pt x="398" y="239"/>
                  <a:pt x="401" y="244"/>
                  <a:pt x="402" y="246"/>
                </a:cubicBezTo>
                <a:cubicBezTo>
                  <a:pt x="402" y="247"/>
                  <a:pt x="403" y="249"/>
                  <a:pt x="404" y="250"/>
                </a:cubicBezTo>
                <a:cubicBezTo>
                  <a:pt x="405" y="250"/>
                  <a:pt x="407" y="248"/>
                  <a:pt x="407" y="249"/>
                </a:cubicBezTo>
                <a:cubicBezTo>
                  <a:pt x="408" y="249"/>
                  <a:pt x="408" y="252"/>
                  <a:pt x="409" y="253"/>
                </a:cubicBezTo>
                <a:cubicBezTo>
                  <a:pt x="410" y="256"/>
                  <a:pt x="414" y="260"/>
                  <a:pt x="417" y="262"/>
                </a:cubicBezTo>
                <a:cubicBezTo>
                  <a:pt x="418" y="264"/>
                  <a:pt x="421" y="265"/>
                  <a:pt x="421" y="267"/>
                </a:cubicBezTo>
                <a:cubicBezTo>
                  <a:pt x="421" y="269"/>
                  <a:pt x="417" y="271"/>
                  <a:pt x="417" y="272"/>
                </a:cubicBezTo>
                <a:cubicBezTo>
                  <a:pt x="417" y="274"/>
                  <a:pt x="419" y="276"/>
                  <a:pt x="420" y="278"/>
                </a:cubicBezTo>
                <a:cubicBezTo>
                  <a:pt x="422" y="281"/>
                  <a:pt x="426" y="286"/>
                  <a:pt x="429" y="289"/>
                </a:cubicBezTo>
                <a:cubicBezTo>
                  <a:pt x="431" y="292"/>
                  <a:pt x="437" y="296"/>
                  <a:pt x="440" y="299"/>
                </a:cubicBezTo>
                <a:cubicBezTo>
                  <a:pt x="441" y="300"/>
                  <a:pt x="445" y="301"/>
                  <a:pt x="446" y="303"/>
                </a:cubicBezTo>
                <a:cubicBezTo>
                  <a:pt x="446" y="305"/>
                  <a:pt x="440" y="306"/>
                  <a:pt x="439" y="308"/>
                </a:cubicBezTo>
                <a:cubicBezTo>
                  <a:pt x="438" y="310"/>
                  <a:pt x="435" y="313"/>
                  <a:pt x="435" y="315"/>
                </a:cubicBezTo>
                <a:cubicBezTo>
                  <a:pt x="434" y="316"/>
                  <a:pt x="434" y="319"/>
                  <a:pt x="434" y="320"/>
                </a:cubicBezTo>
                <a:cubicBezTo>
                  <a:pt x="434" y="321"/>
                  <a:pt x="435" y="324"/>
                  <a:pt x="435" y="325"/>
                </a:cubicBezTo>
                <a:cubicBezTo>
                  <a:pt x="435" y="326"/>
                  <a:pt x="436" y="329"/>
                  <a:pt x="437" y="330"/>
                </a:cubicBezTo>
                <a:cubicBezTo>
                  <a:pt x="438" y="331"/>
                  <a:pt x="440" y="332"/>
                  <a:pt x="440" y="333"/>
                </a:cubicBezTo>
                <a:cubicBezTo>
                  <a:pt x="439" y="335"/>
                  <a:pt x="433" y="335"/>
                  <a:pt x="431" y="337"/>
                </a:cubicBezTo>
                <a:cubicBezTo>
                  <a:pt x="430" y="337"/>
                  <a:pt x="429" y="340"/>
                  <a:pt x="428" y="341"/>
                </a:cubicBezTo>
                <a:cubicBezTo>
                  <a:pt x="426" y="343"/>
                  <a:pt x="417" y="347"/>
                  <a:pt x="417" y="34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19" name="Freeform 32">
            <a:extLst>
              <a:ext uri="{FF2B5EF4-FFF2-40B4-BE49-F238E27FC236}">
                <a16:creationId xmlns:a16="http://schemas.microsoft.com/office/drawing/2014/main" id="{6DEBD727-C734-4C71-88DA-69C7AE5E29CF}"/>
              </a:ext>
            </a:extLst>
          </p:cNvPr>
          <p:cNvSpPr>
            <a:spLocks/>
          </p:cNvSpPr>
          <p:nvPr/>
        </p:nvSpPr>
        <p:spPr bwMode="auto">
          <a:xfrm>
            <a:off x="8148608" y="2023823"/>
            <a:ext cx="110904" cy="73935"/>
          </a:xfrm>
          <a:custGeom>
            <a:avLst/>
            <a:gdLst/>
            <a:ahLst/>
            <a:cxnLst>
              <a:cxn ang="0">
                <a:pos x="47" y="22"/>
              </a:cxn>
              <a:cxn ang="0">
                <a:pos x="40" y="28"/>
              </a:cxn>
              <a:cxn ang="0">
                <a:pos x="28" y="32"/>
              </a:cxn>
              <a:cxn ang="0">
                <a:pos x="20" y="28"/>
              </a:cxn>
              <a:cxn ang="0">
                <a:pos x="12" y="22"/>
              </a:cxn>
              <a:cxn ang="0">
                <a:pos x="2" y="15"/>
              </a:cxn>
              <a:cxn ang="0">
                <a:pos x="1" y="4"/>
              </a:cxn>
              <a:cxn ang="0">
                <a:pos x="14" y="0"/>
              </a:cxn>
              <a:cxn ang="0">
                <a:pos x="24" y="4"/>
              </a:cxn>
              <a:cxn ang="0">
                <a:pos x="36" y="14"/>
              </a:cxn>
              <a:cxn ang="0">
                <a:pos x="47" y="22"/>
              </a:cxn>
            </a:cxnLst>
            <a:rect l="0" t="0" r="r" b="b"/>
            <a:pathLst>
              <a:path w="47" h="32">
                <a:moveTo>
                  <a:pt x="47" y="22"/>
                </a:moveTo>
                <a:cubicBezTo>
                  <a:pt x="47" y="22"/>
                  <a:pt x="42" y="27"/>
                  <a:pt x="40" y="28"/>
                </a:cubicBezTo>
                <a:cubicBezTo>
                  <a:pt x="38" y="29"/>
                  <a:pt x="28" y="32"/>
                  <a:pt x="28" y="32"/>
                </a:cubicBezTo>
                <a:cubicBezTo>
                  <a:pt x="28" y="32"/>
                  <a:pt x="22" y="29"/>
                  <a:pt x="20" y="28"/>
                </a:cubicBezTo>
                <a:cubicBezTo>
                  <a:pt x="18" y="26"/>
                  <a:pt x="14" y="24"/>
                  <a:pt x="12" y="22"/>
                </a:cubicBezTo>
                <a:cubicBezTo>
                  <a:pt x="9" y="20"/>
                  <a:pt x="4" y="18"/>
                  <a:pt x="2" y="15"/>
                </a:cubicBezTo>
                <a:cubicBezTo>
                  <a:pt x="1" y="13"/>
                  <a:pt x="0" y="7"/>
                  <a:pt x="1" y="4"/>
                </a:cubicBezTo>
                <a:cubicBezTo>
                  <a:pt x="3" y="1"/>
                  <a:pt x="11" y="0"/>
                  <a:pt x="14" y="0"/>
                </a:cubicBezTo>
                <a:cubicBezTo>
                  <a:pt x="17" y="0"/>
                  <a:pt x="22" y="3"/>
                  <a:pt x="24" y="4"/>
                </a:cubicBezTo>
                <a:cubicBezTo>
                  <a:pt x="28" y="6"/>
                  <a:pt x="33" y="11"/>
                  <a:pt x="36" y="14"/>
                </a:cubicBezTo>
                <a:cubicBezTo>
                  <a:pt x="39" y="16"/>
                  <a:pt x="47" y="22"/>
                  <a:pt x="47" y="2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0" name="Freeform 33">
            <a:extLst>
              <a:ext uri="{FF2B5EF4-FFF2-40B4-BE49-F238E27FC236}">
                <a16:creationId xmlns:a16="http://schemas.microsoft.com/office/drawing/2014/main" id="{724EB987-AF85-4F0A-A5B6-C1B019D33BD8}"/>
              </a:ext>
            </a:extLst>
          </p:cNvPr>
          <p:cNvSpPr>
            <a:spLocks/>
          </p:cNvSpPr>
          <p:nvPr/>
        </p:nvSpPr>
        <p:spPr bwMode="auto">
          <a:xfrm>
            <a:off x="8051923" y="2040885"/>
            <a:ext cx="119434" cy="105217"/>
          </a:xfrm>
          <a:custGeom>
            <a:avLst/>
            <a:gdLst/>
            <a:ahLst/>
            <a:cxnLst>
              <a:cxn ang="0">
                <a:pos x="44" y="20"/>
              </a:cxn>
              <a:cxn ang="0">
                <a:pos x="51" y="26"/>
              </a:cxn>
              <a:cxn ang="0">
                <a:pos x="34" y="35"/>
              </a:cxn>
              <a:cxn ang="0">
                <a:pos x="35" y="44"/>
              </a:cxn>
              <a:cxn ang="0">
                <a:pos x="25" y="43"/>
              </a:cxn>
              <a:cxn ang="0">
                <a:pos x="17" y="42"/>
              </a:cxn>
              <a:cxn ang="0">
                <a:pos x="7" y="42"/>
              </a:cxn>
              <a:cxn ang="0">
                <a:pos x="3" y="45"/>
              </a:cxn>
              <a:cxn ang="0">
                <a:pos x="0" y="38"/>
              </a:cxn>
              <a:cxn ang="0">
                <a:pos x="6" y="31"/>
              </a:cxn>
              <a:cxn ang="0">
                <a:pos x="14" y="27"/>
              </a:cxn>
              <a:cxn ang="0">
                <a:pos x="18" y="22"/>
              </a:cxn>
              <a:cxn ang="0">
                <a:pos x="8" y="15"/>
              </a:cxn>
              <a:cxn ang="0">
                <a:pos x="12" y="10"/>
              </a:cxn>
              <a:cxn ang="0">
                <a:pos x="17" y="6"/>
              </a:cxn>
              <a:cxn ang="0">
                <a:pos x="27" y="3"/>
              </a:cxn>
              <a:cxn ang="0">
                <a:pos x="33" y="1"/>
              </a:cxn>
              <a:cxn ang="0">
                <a:pos x="36" y="8"/>
              </a:cxn>
              <a:cxn ang="0">
                <a:pos x="44" y="20"/>
              </a:cxn>
            </a:cxnLst>
            <a:rect l="0" t="0" r="r" b="b"/>
            <a:pathLst>
              <a:path w="51" h="45">
                <a:moveTo>
                  <a:pt x="44" y="20"/>
                </a:moveTo>
                <a:cubicBezTo>
                  <a:pt x="45" y="21"/>
                  <a:pt x="51" y="23"/>
                  <a:pt x="51" y="26"/>
                </a:cubicBezTo>
                <a:cubicBezTo>
                  <a:pt x="51" y="30"/>
                  <a:pt x="37" y="30"/>
                  <a:pt x="34" y="35"/>
                </a:cubicBezTo>
                <a:cubicBezTo>
                  <a:pt x="33" y="37"/>
                  <a:pt x="35" y="44"/>
                  <a:pt x="35" y="44"/>
                </a:cubicBezTo>
                <a:cubicBezTo>
                  <a:pt x="35" y="44"/>
                  <a:pt x="28" y="44"/>
                  <a:pt x="25" y="43"/>
                </a:cubicBezTo>
                <a:cubicBezTo>
                  <a:pt x="23" y="43"/>
                  <a:pt x="19" y="42"/>
                  <a:pt x="17" y="42"/>
                </a:cubicBezTo>
                <a:cubicBezTo>
                  <a:pt x="14" y="42"/>
                  <a:pt x="9" y="41"/>
                  <a:pt x="7" y="42"/>
                </a:cubicBezTo>
                <a:cubicBezTo>
                  <a:pt x="6" y="42"/>
                  <a:pt x="3" y="45"/>
                  <a:pt x="3" y="45"/>
                </a:cubicBezTo>
                <a:cubicBezTo>
                  <a:pt x="3" y="45"/>
                  <a:pt x="0" y="40"/>
                  <a:pt x="0" y="38"/>
                </a:cubicBezTo>
                <a:cubicBezTo>
                  <a:pt x="1" y="36"/>
                  <a:pt x="4" y="33"/>
                  <a:pt x="6" y="31"/>
                </a:cubicBezTo>
                <a:cubicBezTo>
                  <a:pt x="8" y="30"/>
                  <a:pt x="12" y="28"/>
                  <a:pt x="14" y="27"/>
                </a:cubicBezTo>
                <a:cubicBezTo>
                  <a:pt x="15" y="26"/>
                  <a:pt x="18" y="23"/>
                  <a:pt x="18" y="22"/>
                </a:cubicBezTo>
                <a:cubicBezTo>
                  <a:pt x="18" y="19"/>
                  <a:pt x="9" y="18"/>
                  <a:pt x="8" y="15"/>
                </a:cubicBezTo>
                <a:cubicBezTo>
                  <a:pt x="8" y="13"/>
                  <a:pt x="11" y="11"/>
                  <a:pt x="12" y="10"/>
                </a:cubicBezTo>
                <a:cubicBezTo>
                  <a:pt x="13" y="9"/>
                  <a:pt x="16" y="7"/>
                  <a:pt x="17" y="6"/>
                </a:cubicBezTo>
                <a:cubicBezTo>
                  <a:pt x="19" y="5"/>
                  <a:pt x="24" y="4"/>
                  <a:pt x="27" y="3"/>
                </a:cubicBezTo>
                <a:cubicBezTo>
                  <a:pt x="28" y="3"/>
                  <a:pt x="31" y="0"/>
                  <a:pt x="33" y="1"/>
                </a:cubicBezTo>
                <a:cubicBezTo>
                  <a:pt x="34" y="1"/>
                  <a:pt x="35" y="6"/>
                  <a:pt x="36" y="8"/>
                </a:cubicBezTo>
                <a:cubicBezTo>
                  <a:pt x="38" y="11"/>
                  <a:pt x="42" y="17"/>
                  <a:pt x="44" y="2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1" name="Freeform 34">
            <a:extLst>
              <a:ext uri="{FF2B5EF4-FFF2-40B4-BE49-F238E27FC236}">
                <a16:creationId xmlns:a16="http://schemas.microsoft.com/office/drawing/2014/main" id="{53D9FF17-EB7E-449D-9B89-0C77F47084B8}"/>
              </a:ext>
            </a:extLst>
          </p:cNvPr>
          <p:cNvSpPr>
            <a:spLocks/>
          </p:cNvSpPr>
          <p:nvPr/>
        </p:nvSpPr>
        <p:spPr bwMode="auto">
          <a:xfrm>
            <a:off x="7713524" y="2174539"/>
            <a:ext cx="344086" cy="403801"/>
          </a:xfrm>
          <a:custGeom>
            <a:avLst/>
            <a:gdLst/>
            <a:ahLst/>
            <a:cxnLst>
              <a:cxn ang="0">
                <a:pos x="147" y="53"/>
              </a:cxn>
              <a:cxn ang="0">
                <a:pos x="147" y="70"/>
              </a:cxn>
              <a:cxn ang="0">
                <a:pos x="142" y="96"/>
              </a:cxn>
              <a:cxn ang="0">
                <a:pos x="135" y="115"/>
              </a:cxn>
              <a:cxn ang="0">
                <a:pos x="122" y="132"/>
              </a:cxn>
              <a:cxn ang="0">
                <a:pos x="100" y="154"/>
              </a:cxn>
              <a:cxn ang="0">
                <a:pos x="90" y="161"/>
              </a:cxn>
              <a:cxn ang="0">
                <a:pos x="75" y="170"/>
              </a:cxn>
              <a:cxn ang="0">
                <a:pos x="70" y="173"/>
              </a:cxn>
              <a:cxn ang="0">
                <a:pos x="57" y="173"/>
              </a:cxn>
              <a:cxn ang="0">
                <a:pos x="47" y="169"/>
              </a:cxn>
              <a:cxn ang="0">
                <a:pos x="26" y="156"/>
              </a:cxn>
              <a:cxn ang="0">
                <a:pos x="23" y="139"/>
              </a:cxn>
              <a:cxn ang="0">
                <a:pos x="16" y="123"/>
              </a:cxn>
              <a:cxn ang="0">
                <a:pos x="8" y="116"/>
              </a:cxn>
              <a:cxn ang="0">
                <a:pos x="0" y="101"/>
              </a:cxn>
              <a:cxn ang="0">
                <a:pos x="4" y="79"/>
              </a:cxn>
              <a:cxn ang="0">
                <a:pos x="7" y="58"/>
              </a:cxn>
              <a:cxn ang="0">
                <a:pos x="18" y="46"/>
              </a:cxn>
              <a:cxn ang="0">
                <a:pos x="32" y="33"/>
              </a:cxn>
              <a:cxn ang="0">
                <a:pos x="38" y="23"/>
              </a:cxn>
              <a:cxn ang="0">
                <a:pos x="35" y="18"/>
              </a:cxn>
              <a:cxn ang="0">
                <a:pos x="29" y="6"/>
              </a:cxn>
              <a:cxn ang="0">
                <a:pos x="38" y="3"/>
              </a:cxn>
              <a:cxn ang="0">
                <a:pos x="50" y="0"/>
              </a:cxn>
              <a:cxn ang="0">
                <a:pos x="64" y="6"/>
              </a:cxn>
              <a:cxn ang="0">
                <a:pos x="86" y="15"/>
              </a:cxn>
              <a:cxn ang="0">
                <a:pos x="104" y="23"/>
              </a:cxn>
              <a:cxn ang="0">
                <a:pos x="111" y="37"/>
              </a:cxn>
              <a:cxn ang="0">
                <a:pos x="120" y="41"/>
              </a:cxn>
              <a:cxn ang="0">
                <a:pos x="132" y="41"/>
              </a:cxn>
              <a:cxn ang="0">
                <a:pos x="144" y="38"/>
              </a:cxn>
              <a:cxn ang="0">
                <a:pos x="147" y="53"/>
              </a:cxn>
            </a:cxnLst>
            <a:rect l="0" t="0" r="r" b="b"/>
            <a:pathLst>
              <a:path w="148" h="174">
                <a:moveTo>
                  <a:pt x="147" y="53"/>
                </a:moveTo>
                <a:cubicBezTo>
                  <a:pt x="148" y="57"/>
                  <a:pt x="147" y="66"/>
                  <a:pt x="147" y="70"/>
                </a:cubicBezTo>
                <a:cubicBezTo>
                  <a:pt x="146" y="76"/>
                  <a:pt x="144" y="89"/>
                  <a:pt x="142" y="96"/>
                </a:cubicBezTo>
                <a:cubicBezTo>
                  <a:pt x="141" y="101"/>
                  <a:pt x="137" y="111"/>
                  <a:pt x="135" y="115"/>
                </a:cubicBezTo>
                <a:cubicBezTo>
                  <a:pt x="132" y="120"/>
                  <a:pt x="126" y="128"/>
                  <a:pt x="122" y="132"/>
                </a:cubicBezTo>
                <a:cubicBezTo>
                  <a:pt x="117" y="138"/>
                  <a:pt x="106" y="149"/>
                  <a:pt x="100" y="154"/>
                </a:cubicBezTo>
                <a:cubicBezTo>
                  <a:pt x="98" y="156"/>
                  <a:pt x="93" y="159"/>
                  <a:pt x="90" y="161"/>
                </a:cubicBezTo>
                <a:cubicBezTo>
                  <a:pt x="87" y="164"/>
                  <a:pt x="79" y="168"/>
                  <a:pt x="75" y="170"/>
                </a:cubicBezTo>
                <a:cubicBezTo>
                  <a:pt x="73" y="171"/>
                  <a:pt x="71" y="173"/>
                  <a:pt x="70" y="173"/>
                </a:cubicBezTo>
                <a:cubicBezTo>
                  <a:pt x="67" y="174"/>
                  <a:pt x="60" y="174"/>
                  <a:pt x="57" y="173"/>
                </a:cubicBezTo>
                <a:cubicBezTo>
                  <a:pt x="55" y="172"/>
                  <a:pt x="50" y="170"/>
                  <a:pt x="47" y="169"/>
                </a:cubicBezTo>
                <a:cubicBezTo>
                  <a:pt x="42" y="166"/>
                  <a:pt x="26" y="156"/>
                  <a:pt x="26" y="156"/>
                </a:cubicBezTo>
                <a:cubicBezTo>
                  <a:pt x="26" y="156"/>
                  <a:pt x="24" y="143"/>
                  <a:pt x="23" y="139"/>
                </a:cubicBezTo>
                <a:cubicBezTo>
                  <a:pt x="22" y="135"/>
                  <a:pt x="19" y="126"/>
                  <a:pt x="16" y="123"/>
                </a:cubicBezTo>
                <a:cubicBezTo>
                  <a:pt x="15" y="121"/>
                  <a:pt x="10" y="118"/>
                  <a:pt x="8" y="116"/>
                </a:cubicBezTo>
                <a:cubicBezTo>
                  <a:pt x="5" y="113"/>
                  <a:pt x="1" y="105"/>
                  <a:pt x="0" y="101"/>
                </a:cubicBezTo>
                <a:cubicBezTo>
                  <a:pt x="0" y="95"/>
                  <a:pt x="3" y="84"/>
                  <a:pt x="4" y="79"/>
                </a:cubicBezTo>
                <a:cubicBezTo>
                  <a:pt x="5" y="74"/>
                  <a:pt x="5" y="63"/>
                  <a:pt x="7" y="58"/>
                </a:cubicBezTo>
                <a:cubicBezTo>
                  <a:pt x="9" y="54"/>
                  <a:pt x="15" y="49"/>
                  <a:pt x="18" y="46"/>
                </a:cubicBezTo>
                <a:cubicBezTo>
                  <a:pt x="21" y="42"/>
                  <a:pt x="29" y="37"/>
                  <a:pt x="32" y="33"/>
                </a:cubicBezTo>
                <a:cubicBezTo>
                  <a:pt x="34" y="31"/>
                  <a:pt x="39" y="26"/>
                  <a:pt x="38" y="23"/>
                </a:cubicBezTo>
                <a:cubicBezTo>
                  <a:pt x="38" y="22"/>
                  <a:pt x="35" y="20"/>
                  <a:pt x="35" y="18"/>
                </a:cubicBezTo>
                <a:cubicBezTo>
                  <a:pt x="33" y="15"/>
                  <a:pt x="28" y="9"/>
                  <a:pt x="29" y="6"/>
                </a:cubicBezTo>
                <a:cubicBezTo>
                  <a:pt x="30" y="3"/>
                  <a:pt x="36" y="3"/>
                  <a:pt x="38" y="3"/>
                </a:cubicBezTo>
                <a:cubicBezTo>
                  <a:pt x="41" y="2"/>
                  <a:pt x="47" y="0"/>
                  <a:pt x="50" y="0"/>
                </a:cubicBezTo>
                <a:cubicBezTo>
                  <a:pt x="54" y="1"/>
                  <a:pt x="60" y="5"/>
                  <a:pt x="64" y="6"/>
                </a:cubicBezTo>
                <a:cubicBezTo>
                  <a:pt x="69" y="8"/>
                  <a:pt x="80" y="12"/>
                  <a:pt x="86" y="15"/>
                </a:cubicBezTo>
                <a:cubicBezTo>
                  <a:pt x="90" y="17"/>
                  <a:pt x="100" y="19"/>
                  <a:pt x="104" y="23"/>
                </a:cubicBezTo>
                <a:cubicBezTo>
                  <a:pt x="107" y="25"/>
                  <a:pt x="108" y="34"/>
                  <a:pt x="111" y="37"/>
                </a:cubicBezTo>
                <a:cubicBezTo>
                  <a:pt x="113" y="38"/>
                  <a:pt x="118" y="40"/>
                  <a:pt x="120" y="41"/>
                </a:cubicBezTo>
                <a:cubicBezTo>
                  <a:pt x="123" y="42"/>
                  <a:pt x="129" y="41"/>
                  <a:pt x="132" y="41"/>
                </a:cubicBezTo>
                <a:cubicBezTo>
                  <a:pt x="135" y="40"/>
                  <a:pt x="144" y="38"/>
                  <a:pt x="144" y="38"/>
                </a:cubicBezTo>
                <a:cubicBezTo>
                  <a:pt x="144" y="38"/>
                  <a:pt x="147" y="49"/>
                  <a:pt x="147" y="5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2" name="Freeform 35">
            <a:extLst>
              <a:ext uri="{FF2B5EF4-FFF2-40B4-BE49-F238E27FC236}">
                <a16:creationId xmlns:a16="http://schemas.microsoft.com/office/drawing/2014/main" id="{1BA270DF-5897-472D-BE50-A8108208E4A2}"/>
              </a:ext>
            </a:extLst>
          </p:cNvPr>
          <p:cNvSpPr>
            <a:spLocks/>
          </p:cNvSpPr>
          <p:nvPr/>
        </p:nvSpPr>
        <p:spPr bwMode="auto">
          <a:xfrm>
            <a:off x="7505937" y="1952732"/>
            <a:ext cx="784855" cy="602858"/>
          </a:xfrm>
          <a:custGeom>
            <a:avLst/>
            <a:gdLst/>
            <a:ahLst/>
            <a:cxnLst>
              <a:cxn ang="0">
                <a:pos x="313" y="44"/>
              </a:cxn>
              <a:cxn ang="0">
                <a:pos x="291" y="30"/>
              </a:cxn>
              <a:cxn ang="0">
                <a:pos x="279" y="45"/>
              </a:cxn>
              <a:cxn ang="0">
                <a:pos x="297" y="58"/>
              </a:cxn>
              <a:cxn ang="0">
                <a:pos x="296" y="69"/>
              </a:cxn>
              <a:cxn ang="0">
                <a:pos x="276" y="79"/>
              </a:cxn>
              <a:cxn ang="0">
                <a:pos x="269" y="73"/>
              </a:cxn>
              <a:cxn ang="0">
                <a:pos x="279" y="58"/>
              </a:cxn>
              <a:cxn ang="0">
                <a:pos x="268" y="39"/>
              </a:cxn>
              <a:cxn ang="0">
                <a:pos x="252" y="44"/>
              </a:cxn>
              <a:cxn ang="0">
                <a:pos x="243" y="53"/>
              </a:cxn>
              <a:cxn ang="0">
                <a:pos x="249" y="65"/>
              </a:cxn>
              <a:cxn ang="0">
                <a:pos x="235" y="76"/>
              </a:cxn>
              <a:cxn ang="0">
                <a:pos x="234" y="94"/>
              </a:cxn>
              <a:cxn ang="0">
                <a:pos x="228" y="116"/>
              </a:cxn>
              <a:cxn ang="0">
                <a:pos x="234" y="133"/>
              </a:cxn>
              <a:cxn ang="0">
                <a:pos x="210" y="136"/>
              </a:cxn>
              <a:cxn ang="0">
                <a:pos x="194" y="118"/>
              </a:cxn>
              <a:cxn ang="0">
                <a:pos x="154" y="101"/>
              </a:cxn>
              <a:cxn ang="0">
                <a:pos x="128" y="98"/>
              </a:cxn>
              <a:cxn ang="0">
                <a:pos x="125" y="113"/>
              </a:cxn>
              <a:cxn ang="0">
                <a:pos x="122" y="128"/>
              </a:cxn>
              <a:cxn ang="0">
                <a:pos x="97" y="153"/>
              </a:cxn>
              <a:cxn ang="0">
                <a:pos x="90" y="196"/>
              </a:cxn>
              <a:cxn ang="0">
                <a:pos x="106" y="218"/>
              </a:cxn>
              <a:cxn ang="0">
                <a:pos x="116" y="251"/>
              </a:cxn>
              <a:cxn ang="0">
                <a:pos x="92" y="251"/>
              </a:cxn>
              <a:cxn ang="0">
                <a:pos x="65" y="232"/>
              </a:cxn>
              <a:cxn ang="0">
                <a:pos x="47" y="239"/>
              </a:cxn>
              <a:cxn ang="0">
                <a:pos x="24" y="232"/>
              </a:cxn>
              <a:cxn ang="0">
                <a:pos x="23" y="205"/>
              </a:cxn>
              <a:cxn ang="0">
                <a:pos x="12" y="183"/>
              </a:cxn>
              <a:cxn ang="0">
                <a:pos x="25" y="165"/>
              </a:cxn>
              <a:cxn ang="0">
                <a:pos x="20" y="151"/>
              </a:cxn>
              <a:cxn ang="0">
                <a:pos x="9" y="155"/>
              </a:cxn>
              <a:cxn ang="0">
                <a:pos x="1" y="138"/>
              </a:cxn>
              <a:cxn ang="0">
                <a:pos x="10" y="127"/>
              </a:cxn>
              <a:cxn ang="0">
                <a:pos x="21" y="107"/>
              </a:cxn>
              <a:cxn ang="0">
                <a:pos x="33" y="94"/>
              </a:cxn>
              <a:cxn ang="0">
                <a:pos x="57" y="81"/>
              </a:cxn>
              <a:cxn ang="0">
                <a:pos x="95" y="75"/>
              </a:cxn>
              <a:cxn ang="0">
                <a:pos x="123" y="64"/>
              </a:cxn>
              <a:cxn ang="0">
                <a:pos x="144" y="64"/>
              </a:cxn>
              <a:cxn ang="0">
                <a:pos x="175" y="55"/>
              </a:cxn>
              <a:cxn ang="0">
                <a:pos x="188" y="39"/>
              </a:cxn>
              <a:cxn ang="0">
                <a:pos x="220" y="31"/>
              </a:cxn>
              <a:cxn ang="0">
                <a:pos x="249" y="10"/>
              </a:cxn>
              <a:cxn ang="0">
                <a:pos x="271" y="2"/>
              </a:cxn>
              <a:cxn ang="0">
                <a:pos x="297" y="18"/>
              </a:cxn>
              <a:cxn ang="0">
                <a:pos x="330" y="33"/>
              </a:cxn>
              <a:cxn ang="0">
                <a:pos x="324" y="52"/>
              </a:cxn>
            </a:cxnLst>
            <a:rect l="0" t="0" r="r" b="b"/>
            <a:pathLst>
              <a:path w="338" h="259">
                <a:moveTo>
                  <a:pt x="324" y="52"/>
                </a:moveTo>
                <a:cubicBezTo>
                  <a:pt x="324" y="52"/>
                  <a:pt x="316" y="46"/>
                  <a:pt x="313" y="44"/>
                </a:cubicBezTo>
                <a:cubicBezTo>
                  <a:pt x="310" y="41"/>
                  <a:pt x="305" y="36"/>
                  <a:pt x="301" y="34"/>
                </a:cubicBezTo>
                <a:cubicBezTo>
                  <a:pt x="299" y="33"/>
                  <a:pt x="294" y="30"/>
                  <a:pt x="291" y="30"/>
                </a:cubicBezTo>
                <a:cubicBezTo>
                  <a:pt x="288" y="30"/>
                  <a:pt x="280" y="31"/>
                  <a:pt x="278" y="34"/>
                </a:cubicBezTo>
                <a:cubicBezTo>
                  <a:pt x="277" y="37"/>
                  <a:pt x="278" y="43"/>
                  <a:pt x="279" y="45"/>
                </a:cubicBezTo>
                <a:cubicBezTo>
                  <a:pt x="281" y="48"/>
                  <a:pt x="286" y="50"/>
                  <a:pt x="289" y="52"/>
                </a:cubicBezTo>
                <a:cubicBezTo>
                  <a:pt x="291" y="53"/>
                  <a:pt x="295" y="56"/>
                  <a:pt x="297" y="58"/>
                </a:cubicBezTo>
                <a:cubicBezTo>
                  <a:pt x="299" y="59"/>
                  <a:pt x="305" y="62"/>
                  <a:pt x="305" y="62"/>
                </a:cubicBezTo>
                <a:cubicBezTo>
                  <a:pt x="305" y="62"/>
                  <a:pt x="298" y="68"/>
                  <a:pt x="296" y="69"/>
                </a:cubicBezTo>
                <a:cubicBezTo>
                  <a:pt x="293" y="71"/>
                  <a:pt x="285" y="71"/>
                  <a:pt x="282" y="73"/>
                </a:cubicBezTo>
                <a:cubicBezTo>
                  <a:pt x="280" y="74"/>
                  <a:pt x="277" y="78"/>
                  <a:pt x="276" y="79"/>
                </a:cubicBezTo>
                <a:cubicBezTo>
                  <a:pt x="274" y="80"/>
                  <a:pt x="270" y="82"/>
                  <a:pt x="270" y="82"/>
                </a:cubicBezTo>
                <a:cubicBezTo>
                  <a:pt x="270" y="82"/>
                  <a:pt x="268" y="75"/>
                  <a:pt x="269" y="73"/>
                </a:cubicBezTo>
                <a:cubicBezTo>
                  <a:pt x="272" y="68"/>
                  <a:pt x="286" y="68"/>
                  <a:pt x="286" y="64"/>
                </a:cubicBezTo>
                <a:cubicBezTo>
                  <a:pt x="286" y="61"/>
                  <a:pt x="280" y="59"/>
                  <a:pt x="279" y="58"/>
                </a:cubicBezTo>
                <a:cubicBezTo>
                  <a:pt x="277" y="55"/>
                  <a:pt x="273" y="49"/>
                  <a:pt x="271" y="46"/>
                </a:cubicBezTo>
                <a:cubicBezTo>
                  <a:pt x="270" y="44"/>
                  <a:pt x="269" y="39"/>
                  <a:pt x="268" y="39"/>
                </a:cubicBezTo>
                <a:cubicBezTo>
                  <a:pt x="266" y="38"/>
                  <a:pt x="263" y="41"/>
                  <a:pt x="262" y="41"/>
                </a:cubicBezTo>
                <a:cubicBezTo>
                  <a:pt x="259" y="42"/>
                  <a:pt x="254" y="43"/>
                  <a:pt x="252" y="44"/>
                </a:cubicBezTo>
                <a:cubicBezTo>
                  <a:pt x="251" y="45"/>
                  <a:pt x="248" y="47"/>
                  <a:pt x="247" y="48"/>
                </a:cubicBezTo>
                <a:cubicBezTo>
                  <a:pt x="246" y="49"/>
                  <a:pt x="243" y="51"/>
                  <a:pt x="243" y="53"/>
                </a:cubicBezTo>
                <a:cubicBezTo>
                  <a:pt x="244" y="56"/>
                  <a:pt x="253" y="57"/>
                  <a:pt x="253" y="60"/>
                </a:cubicBezTo>
                <a:cubicBezTo>
                  <a:pt x="253" y="61"/>
                  <a:pt x="250" y="64"/>
                  <a:pt x="249" y="65"/>
                </a:cubicBezTo>
                <a:cubicBezTo>
                  <a:pt x="247" y="66"/>
                  <a:pt x="243" y="68"/>
                  <a:pt x="241" y="69"/>
                </a:cubicBezTo>
                <a:cubicBezTo>
                  <a:pt x="239" y="71"/>
                  <a:pt x="236" y="74"/>
                  <a:pt x="235" y="76"/>
                </a:cubicBezTo>
                <a:cubicBezTo>
                  <a:pt x="235" y="78"/>
                  <a:pt x="238" y="83"/>
                  <a:pt x="238" y="83"/>
                </a:cubicBezTo>
                <a:cubicBezTo>
                  <a:pt x="238" y="83"/>
                  <a:pt x="235" y="91"/>
                  <a:pt x="234" y="94"/>
                </a:cubicBezTo>
                <a:cubicBezTo>
                  <a:pt x="233" y="97"/>
                  <a:pt x="229" y="104"/>
                  <a:pt x="228" y="108"/>
                </a:cubicBezTo>
                <a:cubicBezTo>
                  <a:pt x="228" y="110"/>
                  <a:pt x="228" y="114"/>
                  <a:pt x="228" y="116"/>
                </a:cubicBezTo>
                <a:cubicBezTo>
                  <a:pt x="229" y="118"/>
                  <a:pt x="232" y="122"/>
                  <a:pt x="233" y="125"/>
                </a:cubicBezTo>
                <a:cubicBezTo>
                  <a:pt x="233" y="127"/>
                  <a:pt x="234" y="133"/>
                  <a:pt x="234" y="133"/>
                </a:cubicBezTo>
                <a:cubicBezTo>
                  <a:pt x="234" y="133"/>
                  <a:pt x="225" y="135"/>
                  <a:pt x="222" y="136"/>
                </a:cubicBezTo>
                <a:cubicBezTo>
                  <a:pt x="219" y="136"/>
                  <a:pt x="213" y="137"/>
                  <a:pt x="210" y="136"/>
                </a:cubicBezTo>
                <a:cubicBezTo>
                  <a:pt x="208" y="135"/>
                  <a:pt x="203" y="133"/>
                  <a:pt x="201" y="132"/>
                </a:cubicBezTo>
                <a:cubicBezTo>
                  <a:pt x="198" y="129"/>
                  <a:pt x="197" y="120"/>
                  <a:pt x="194" y="118"/>
                </a:cubicBezTo>
                <a:cubicBezTo>
                  <a:pt x="190" y="114"/>
                  <a:pt x="180" y="112"/>
                  <a:pt x="176" y="110"/>
                </a:cubicBezTo>
                <a:cubicBezTo>
                  <a:pt x="170" y="107"/>
                  <a:pt x="159" y="103"/>
                  <a:pt x="154" y="101"/>
                </a:cubicBezTo>
                <a:cubicBezTo>
                  <a:pt x="150" y="100"/>
                  <a:pt x="144" y="96"/>
                  <a:pt x="140" y="95"/>
                </a:cubicBezTo>
                <a:cubicBezTo>
                  <a:pt x="137" y="95"/>
                  <a:pt x="131" y="97"/>
                  <a:pt x="128" y="98"/>
                </a:cubicBezTo>
                <a:cubicBezTo>
                  <a:pt x="126" y="98"/>
                  <a:pt x="120" y="98"/>
                  <a:pt x="119" y="101"/>
                </a:cubicBezTo>
                <a:cubicBezTo>
                  <a:pt x="118" y="104"/>
                  <a:pt x="123" y="110"/>
                  <a:pt x="125" y="113"/>
                </a:cubicBezTo>
                <a:cubicBezTo>
                  <a:pt x="125" y="115"/>
                  <a:pt x="128" y="117"/>
                  <a:pt x="128" y="118"/>
                </a:cubicBezTo>
                <a:cubicBezTo>
                  <a:pt x="129" y="121"/>
                  <a:pt x="124" y="126"/>
                  <a:pt x="122" y="128"/>
                </a:cubicBezTo>
                <a:cubicBezTo>
                  <a:pt x="119" y="132"/>
                  <a:pt x="111" y="137"/>
                  <a:pt x="108" y="141"/>
                </a:cubicBezTo>
                <a:cubicBezTo>
                  <a:pt x="105" y="144"/>
                  <a:pt x="99" y="149"/>
                  <a:pt x="97" y="153"/>
                </a:cubicBezTo>
                <a:cubicBezTo>
                  <a:pt x="95" y="158"/>
                  <a:pt x="95" y="169"/>
                  <a:pt x="94" y="174"/>
                </a:cubicBezTo>
                <a:cubicBezTo>
                  <a:pt x="93" y="179"/>
                  <a:pt x="90" y="190"/>
                  <a:pt x="90" y="196"/>
                </a:cubicBezTo>
                <a:cubicBezTo>
                  <a:pt x="91" y="200"/>
                  <a:pt x="95" y="208"/>
                  <a:pt x="98" y="211"/>
                </a:cubicBezTo>
                <a:cubicBezTo>
                  <a:pt x="100" y="213"/>
                  <a:pt x="105" y="216"/>
                  <a:pt x="106" y="218"/>
                </a:cubicBezTo>
                <a:cubicBezTo>
                  <a:pt x="109" y="221"/>
                  <a:pt x="112" y="230"/>
                  <a:pt x="113" y="234"/>
                </a:cubicBezTo>
                <a:cubicBezTo>
                  <a:pt x="114" y="238"/>
                  <a:pt x="116" y="251"/>
                  <a:pt x="116" y="251"/>
                </a:cubicBezTo>
                <a:cubicBezTo>
                  <a:pt x="116" y="251"/>
                  <a:pt x="109" y="258"/>
                  <a:pt x="106" y="258"/>
                </a:cubicBezTo>
                <a:cubicBezTo>
                  <a:pt x="102" y="259"/>
                  <a:pt x="95" y="253"/>
                  <a:pt x="92" y="251"/>
                </a:cubicBezTo>
                <a:cubicBezTo>
                  <a:pt x="87" y="248"/>
                  <a:pt x="78" y="242"/>
                  <a:pt x="74" y="239"/>
                </a:cubicBezTo>
                <a:cubicBezTo>
                  <a:pt x="72" y="238"/>
                  <a:pt x="68" y="233"/>
                  <a:pt x="65" y="232"/>
                </a:cubicBezTo>
                <a:cubicBezTo>
                  <a:pt x="63" y="232"/>
                  <a:pt x="59" y="237"/>
                  <a:pt x="57" y="238"/>
                </a:cubicBezTo>
                <a:cubicBezTo>
                  <a:pt x="55" y="239"/>
                  <a:pt x="49" y="239"/>
                  <a:pt x="47" y="239"/>
                </a:cubicBezTo>
                <a:cubicBezTo>
                  <a:pt x="44" y="239"/>
                  <a:pt x="38" y="238"/>
                  <a:pt x="35" y="238"/>
                </a:cubicBezTo>
                <a:cubicBezTo>
                  <a:pt x="32" y="237"/>
                  <a:pt x="27" y="234"/>
                  <a:pt x="24" y="232"/>
                </a:cubicBezTo>
                <a:cubicBezTo>
                  <a:pt x="21" y="231"/>
                  <a:pt x="14" y="229"/>
                  <a:pt x="13" y="226"/>
                </a:cubicBezTo>
                <a:cubicBezTo>
                  <a:pt x="12" y="220"/>
                  <a:pt x="25" y="211"/>
                  <a:pt x="23" y="205"/>
                </a:cubicBezTo>
                <a:cubicBezTo>
                  <a:pt x="22" y="203"/>
                  <a:pt x="18" y="204"/>
                  <a:pt x="16" y="202"/>
                </a:cubicBezTo>
                <a:cubicBezTo>
                  <a:pt x="13" y="198"/>
                  <a:pt x="13" y="188"/>
                  <a:pt x="12" y="183"/>
                </a:cubicBezTo>
                <a:cubicBezTo>
                  <a:pt x="12" y="181"/>
                  <a:pt x="13" y="176"/>
                  <a:pt x="14" y="174"/>
                </a:cubicBezTo>
                <a:cubicBezTo>
                  <a:pt x="16" y="171"/>
                  <a:pt x="22" y="167"/>
                  <a:pt x="25" y="165"/>
                </a:cubicBezTo>
                <a:cubicBezTo>
                  <a:pt x="27" y="164"/>
                  <a:pt x="30" y="162"/>
                  <a:pt x="30" y="160"/>
                </a:cubicBezTo>
                <a:cubicBezTo>
                  <a:pt x="30" y="156"/>
                  <a:pt x="23" y="151"/>
                  <a:pt x="20" y="151"/>
                </a:cubicBezTo>
                <a:cubicBezTo>
                  <a:pt x="17" y="151"/>
                  <a:pt x="14" y="157"/>
                  <a:pt x="12" y="157"/>
                </a:cubicBezTo>
                <a:cubicBezTo>
                  <a:pt x="11" y="157"/>
                  <a:pt x="9" y="156"/>
                  <a:pt x="9" y="155"/>
                </a:cubicBezTo>
                <a:cubicBezTo>
                  <a:pt x="8" y="153"/>
                  <a:pt x="10" y="148"/>
                  <a:pt x="9" y="146"/>
                </a:cubicBezTo>
                <a:cubicBezTo>
                  <a:pt x="8" y="143"/>
                  <a:pt x="2" y="140"/>
                  <a:pt x="1" y="138"/>
                </a:cubicBezTo>
                <a:cubicBezTo>
                  <a:pt x="0" y="136"/>
                  <a:pt x="0" y="133"/>
                  <a:pt x="1" y="132"/>
                </a:cubicBezTo>
                <a:cubicBezTo>
                  <a:pt x="2" y="130"/>
                  <a:pt x="8" y="129"/>
                  <a:pt x="10" y="127"/>
                </a:cubicBezTo>
                <a:cubicBezTo>
                  <a:pt x="12" y="125"/>
                  <a:pt x="17" y="121"/>
                  <a:pt x="19" y="118"/>
                </a:cubicBezTo>
                <a:cubicBezTo>
                  <a:pt x="20" y="115"/>
                  <a:pt x="21" y="110"/>
                  <a:pt x="21" y="107"/>
                </a:cubicBezTo>
                <a:cubicBezTo>
                  <a:pt x="21" y="105"/>
                  <a:pt x="21" y="102"/>
                  <a:pt x="22" y="101"/>
                </a:cubicBezTo>
                <a:cubicBezTo>
                  <a:pt x="24" y="98"/>
                  <a:pt x="30" y="96"/>
                  <a:pt x="33" y="94"/>
                </a:cubicBezTo>
                <a:cubicBezTo>
                  <a:pt x="35" y="91"/>
                  <a:pt x="39" y="85"/>
                  <a:pt x="42" y="84"/>
                </a:cubicBezTo>
                <a:cubicBezTo>
                  <a:pt x="46" y="82"/>
                  <a:pt x="53" y="82"/>
                  <a:pt x="57" y="81"/>
                </a:cubicBezTo>
                <a:cubicBezTo>
                  <a:pt x="62" y="81"/>
                  <a:pt x="71" y="81"/>
                  <a:pt x="76" y="80"/>
                </a:cubicBezTo>
                <a:cubicBezTo>
                  <a:pt x="81" y="79"/>
                  <a:pt x="90" y="77"/>
                  <a:pt x="95" y="75"/>
                </a:cubicBezTo>
                <a:cubicBezTo>
                  <a:pt x="98" y="74"/>
                  <a:pt x="104" y="68"/>
                  <a:pt x="107" y="66"/>
                </a:cubicBezTo>
                <a:cubicBezTo>
                  <a:pt x="111" y="65"/>
                  <a:pt x="119" y="64"/>
                  <a:pt x="123" y="64"/>
                </a:cubicBezTo>
                <a:cubicBezTo>
                  <a:pt x="127" y="63"/>
                  <a:pt x="135" y="64"/>
                  <a:pt x="139" y="64"/>
                </a:cubicBezTo>
                <a:cubicBezTo>
                  <a:pt x="140" y="64"/>
                  <a:pt x="143" y="64"/>
                  <a:pt x="144" y="64"/>
                </a:cubicBezTo>
                <a:cubicBezTo>
                  <a:pt x="149" y="64"/>
                  <a:pt x="158" y="62"/>
                  <a:pt x="162" y="61"/>
                </a:cubicBezTo>
                <a:cubicBezTo>
                  <a:pt x="165" y="60"/>
                  <a:pt x="171" y="56"/>
                  <a:pt x="175" y="55"/>
                </a:cubicBezTo>
                <a:cubicBezTo>
                  <a:pt x="177" y="55"/>
                  <a:pt x="182" y="56"/>
                  <a:pt x="183" y="55"/>
                </a:cubicBezTo>
                <a:cubicBezTo>
                  <a:pt x="187" y="52"/>
                  <a:pt x="185" y="42"/>
                  <a:pt x="188" y="39"/>
                </a:cubicBezTo>
                <a:cubicBezTo>
                  <a:pt x="191" y="36"/>
                  <a:pt x="200" y="37"/>
                  <a:pt x="203" y="36"/>
                </a:cubicBezTo>
                <a:cubicBezTo>
                  <a:pt x="208" y="35"/>
                  <a:pt x="216" y="32"/>
                  <a:pt x="220" y="31"/>
                </a:cubicBezTo>
                <a:cubicBezTo>
                  <a:pt x="225" y="29"/>
                  <a:pt x="234" y="26"/>
                  <a:pt x="238" y="23"/>
                </a:cubicBezTo>
                <a:cubicBezTo>
                  <a:pt x="241" y="21"/>
                  <a:pt x="246" y="13"/>
                  <a:pt x="249" y="10"/>
                </a:cubicBezTo>
                <a:cubicBezTo>
                  <a:pt x="251" y="8"/>
                  <a:pt x="255" y="2"/>
                  <a:pt x="259" y="1"/>
                </a:cubicBezTo>
                <a:cubicBezTo>
                  <a:pt x="261" y="0"/>
                  <a:pt x="268" y="1"/>
                  <a:pt x="271" y="2"/>
                </a:cubicBezTo>
                <a:cubicBezTo>
                  <a:pt x="274" y="3"/>
                  <a:pt x="279" y="8"/>
                  <a:pt x="282" y="10"/>
                </a:cubicBezTo>
                <a:cubicBezTo>
                  <a:pt x="286" y="12"/>
                  <a:pt x="293" y="16"/>
                  <a:pt x="297" y="18"/>
                </a:cubicBezTo>
                <a:cubicBezTo>
                  <a:pt x="300" y="19"/>
                  <a:pt x="309" y="21"/>
                  <a:pt x="312" y="23"/>
                </a:cubicBezTo>
                <a:cubicBezTo>
                  <a:pt x="317" y="25"/>
                  <a:pt x="326" y="30"/>
                  <a:pt x="330" y="33"/>
                </a:cubicBezTo>
                <a:cubicBezTo>
                  <a:pt x="332" y="34"/>
                  <a:pt x="337" y="35"/>
                  <a:pt x="337" y="37"/>
                </a:cubicBezTo>
                <a:cubicBezTo>
                  <a:pt x="338" y="42"/>
                  <a:pt x="324" y="52"/>
                  <a:pt x="324" y="5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3" name="Freeform 36">
            <a:extLst>
              <a:ext uri="{FF2B5EF4-FFF2-40B4-BE49-F238E27FC236}">
                <a16:creationId xmlns:a16="http://schemas.microsoft.com/office/drawing/2014/main" id="{384D297E-481B-48D0-9145-EA92FAF402B9}"/>
              </a:ext>
            </a:extLst>
          </p:cNvPr>
          <p:cNvSpPr>
            <a:spLocks/>
          </p:cNvSpPr>
          <p:nvPr/>
        </p:nvSpPr>
        <p:spPr bwMode="auto">
          <a:xfrm>
            <a:off x="7969455" y="1819079"/>
            <a:ext cx="76780" cy="82467"/>
          </a:xfrm>
          <a:custGeom>
            <a:avLst/>
            <a:gdLst/>
            <a:ahLst/>
            <a:cxnLst>
              <a:cxn ang="0">
                <a:pos x="33" y="12"/>
              </a:cxn>
              <a:cxn ang="0">
                <a:pos x="32" y="17"/>
              </a:cxn>
              <a:cxn ang="0">
                <a:pos x="27" y="28"/>
              </a:cxn>
              <a:cxn ang="0">
                <a:pos x="17" y="36"/>
              </a:cxn>
              <a:cxn ang="0">
                <a:pos x="8" y="34"/>
              </a:cxn>
              <a:cxn ang="0">
                <a:pos x="1" y="28"/>
              </a:cxn>
              <a:cxn ang="0">
                <a:pos x="1" y="17"/>
              </a:cxn>
              <a:cxn ang="0">
                <a:pos x="7" y="6"/>
              </a:cxn>
              <a:cxn ang="0">
                <a:pos x="15" y="1"/>
              </a:cxn>
              <a:cxn ang="0">
                <a:pos x="23" y="4"/>
              </a:cxn>
              <a:cxn ang="0">
                <a:pos x="33" y="12"/>
              </a:cxn>
            </a:cxnLst>
            <a:rect l="0" t="0" r="r" b="b"/>
            <a:pathLst>
              <a:path w="34" h="36">
                <a:moveTo>
                  <a:pt x="33" y="12"/>
                </a:moveTo>
                <a:cubicBezTo>
                  <a:pt x="34" y="13"/>
                  <a:pt x="32" y="16"/>
                  <a:pt x="32" y="17"/>
                </a:cubicBezTo>
                <a:cubicBezTo>
                  <a:pt x="31" y="20"/>
                  <a:pt x="29" y="26"/>
                  <a:pt x="27" y="28"/>
                </a:cubicBezTo>
                <a:cubicBezTo>
                  <a:pt x="25" y="31"/>
                  <a:pt x="20" y="35"/>
                  <a:pt x="17" y="36"/>
                </a:cubicBezTo>
                <a:cubicBezTo>
                  <a:pt x="15" y="36"/>
                  <a:pt x="10" y="35"/>
                  <a:pt x="8" y="34"/>
                </a:cubicBezTo>
                <a:cubicBezTo>
                  <a:pt x="6" y="33"/>
                  <a:pt x="2" y="30"/>
                  <a:pt x="1" y="28"/>
                </a:cubicBezTo>
                <a:cubicBezTo>
                  <a:pt x="0" y="25"/>
                  <a:pt x="0" y="20"/>
                  <a:pt x="1" y="17"/>
                </a:cubicBezTo>
                <a:cubicBezTo>
                  <a:pt x="2" y="14"/>
                  <a:pt x="5" y="9"/>
                  <a:pt x="7" y="6"/>
                </a:cubicBezTo>
                <a:cubicBezTo>
                  <a:pt x="9" y="4"/>
                  <a:pt x="13" y="1"/>
                  <a:pt x="15" y="1"/>
                </a:cubicBezTo>
                <a:cubicBezTo>
                  <a:pt x="17" y="0"/>
                  <a:pt x="21" y="3"/>
                  <a:pt x="23" y="4"/>
                </a:cubicBezTo>
                <a:cubicBezTo>
                  <a:pt x="26" y="5"/>
                  <a:pt x="32" y="9"/>
                  <a:pt x="33" y="1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4" name="Freeform 37">
            <a:extLst>
              <a:ext uri="{FF2B5EF4-FFF2-40B4-BE49-F238E27FC236}">
                <a16:creationId xmlns:a16="http://schemas.microsoft.com/office/drawing/2014/main" id="{739D9ABC-58E0-4707-99C8-351C2C561235}"/>
              </a:ext>
            </a:extLst>
          </p:cNvPr>
          <p:cNvSpPr>
            <a:spLocks/>
          </p:cNvSpPr>
          <p:nvPr/>
        </p:nvSpPr>
        <p:spPr bwMode="auto">
          <a:xfrm>
            <a:off x="6578898" y="1349874"/>
            <a:ext cx="1481556" cy="844571"/>
          </a:xfrm>
          <a:custGeom>
            <a:avLst/>
            <a:gdLst/>
            <a:ahLst/>
            <a:cxnLst>
              <a:cxn ang="0">
                <a:pos x="44" y="4"/>
              </a:cxn>
              <a:cxn ang="0">
                <a:pos x="67" y="7"/>
              </a:cxn>
              <a:cxn ang="0">
                <a:pos x="87" y="15"/>
              </a:cxn>
              <a:cxn ang="0">
                <a:pos x="116" y="21"/>
              </a:cxn>
              <a:cxn ang="0">
                <a:pos x="136" y="25"/>
              </a:cxn>
              <a:cxn ang="0">
                <a:pos x="154" y="40"/>
              </a:cxn>
              <a:cxn ang="0">
                <a:pos x="184" y="53"/>
              </a:cxn>
              <a:cxn ang="0">
                <a:pos x="208" y="51"/>
              </a:cxn>
              <a:cxn ang="0">
                <a:pos x="340" y="22"/>
              </a:cxn>
              <a:cxn ang="0">
                <a:pos x="374" y="42"/>
              </a:cxn>
              <a:cxn ang="0">
                <a:pos x="412" y="48"/>
              </a:cxn>
              <a:cxn ang="0">
                <a:pos x="596" y="204"/>
              </a:cxn>
              <a:cxn ang="0">
                <a:pos x="569" y="223"/>
              </a:cxn>
              <a:cxn ang="0">
                <a:pos x="557" y="244"/>
              </a:cxn>
              <a:cxn ang="0">
                <a:pos x="536" y="219"/>
              </a:cxn>
              <a:cxn ang="0">
                <a:pos x="519" y="208"/>
              </a:cxn>
              <a:cxn ang="0">
                <a:pos x="520" y="191"/>
              </a:cxn>
              <a:cxn ang="0">
                <a:pos x="497" y="191"/>
              </a:cxn>
              <a:cxn ang="0">
                <a:pos x="475" y="201"/>
              </a:cxn>
              <a:cxn ang="0">
                <a:pos x="463" y="211"/>
              </a:cxn>
              <a:cxn ang="0">
                <a:pos x="488" y="210"/>
              </a:cxn>
              <a:cxn ang="0">
                <a:pos x="501" y="243"/>
              </a:cxn>
              <a:cxn ang="0">
                <a:pos x="462" y="255"/>
              </a:cxn>
              <a:cxn ang="0">
                <a:pos x="427" y="248"/>
              </a:cxn>
              <a:cxn ang="0">
                <a:pos x="400" y="240"/>
              </a:cxn>
              <a:cxn ang="0">
                <a:pos x="384" y="231"/>
              </a:cxn>
              <a:cxn ang="0">
                <a:pos x="354" y="244"/>
              </a:cxn>
              <a:cxn ang="0">
                <a:pos x="316" y="243"/>
              </a:cxn>
              <a:cxn ang="0">
                <a:pos x="283" y="226"/>
              </a:cxn>
              <a:cxn ang="0">
                <a:pos x="254" y="241"/>
              </a:cxn>
              <a:cxn ang="0">
                <a:pos x="266" y="266"/>
              </a:cxn>
              <a:cxn ang="0">
                <a:pos x="283" y="294"/>
              </a:cxn>
              <a:cxn ang="0">
                <a:pos x="247" y="304"/>
              </a:cxn>
              <a:cxn ang="0">
                <a:pos x="233" y="333"/>
              </a:cxn>
              <a:cxn ang="0">
                <a:pos x="222" y="353"/>
              </a:cxn>
              <a:cxn ang="0">
                <a:pos x="203" y="340"/>
              </a:cxn>
              <a:cxn ang="0">
                <a:pos x="166" y="326"/>
              </a:cxn>
              <a:cxn ang="0">
                <a:pos x="186" y="302"/>
              </a:cxn>
              <a:cxn ang="0">
                <a:pos x="171" y="282"/>
              </a:cxn>
              <a:cxn ang="0">
                <a:pos x="165" y="240"/>
              </a:cxn>
              <a:cxn ang="0">
                <a:pos x="173" y="191"/>
              </a:cxn>
              <a:cxn ang="0">
                <a:pos x="142" y="182"/>
              </a:cxn>
              <a:cxn ang="0">
                <a:pos x="124" y="171"/>
              </a:cxn>
              <a:cxn ang="0">
                <a:pos x="135" y="158"/>
              </a:cxn>
              <a:cxn ang="0">
                <a:pos x="108" y="139"/>
              </a:cxn>
              <a:cxn ang="0">
                <a:pos x="81" y="113"/>
              </a:cxn>
              <a:cxn ang="0">
                <a:pos x="63" y="108"/>
              </a:cxn>
              <a:cxn ang="0">
                <a:pos x="67" y="93"/>
              </a:cxn>
              <a:cxn ang="0">
                <a:pos x="92" y="98"/>
              </a:cxn>
              <a:cxn ang="0">
                <a:pos x="127" y="57"/>
              </a:cxn>
              <a:cxn ang="0">
                <a:pos x="104" y="47"/>
              </a:cxn>
              <a:cxn ang="0">
                <a:pos x="82" y="37"/>
              </a:cxn>
              <a:cxn ang="0">
                <a:pos x="75" y="46"/>
              </a:cxn>
              <a:cxn ang="0">
                <a:pos x="55" y="61"/>
              </a:cxn>
              <a:cxn ang="0">
                <a:pos x="18" y="53"/>
              </a:cxn>
              <a:cxn ang="0">
                <a:pos x="0" y="28"/>
              </a:cxn>
              <a:cxn ang="0">
                <a:pos x="14" y="9"/>
              </a:cxn>
              <a:cxn ang="0">
                <a:pos x="33" y="2"/>
              </a:cxn>
            </a:cxnLst>
            <a:rect l="0" t="0" r="r" b="b"/>
            <a:pathLst>
              <a:path w="637" h="363">
                <a:moveTo>
                  <a:pt x="33" y="2"/>
                </a:moveTo>
                <a:cubicBezTo>
                  <a:pt x="34" y="2"/>
                  <a:pt x="36" y="4"/>
                  <a:pt x="38" y="5"/>
                </a:cubicBezTo>
                <a:cubicBezTo>
                  <a:pt x="40" y="5"/>
                  <a:pt x="42" y="4"/>
                  <a:pt x="44" y="4"/>
                </a:cubicBezTo>
                <a:cubicBezTo>
                  <a:pt x="48" y="3"/>
                  <a:pt x="53" y="2"/>
                  <a:pt x="57" y="3"/>
                </a:cubicBezTo>
                <a:cubicBezTo>
                  <a:pt x="58" y="3"/>
                  <a:pt x="59" y="3"/>
                  <a:pt x="60" y="4"/>
                </a:cubicBezTo>
                <a:cubicBezTo>
                  <a:pt x="62" y="5"/>
                  <a:pt x="65" y="6"/>
                  <a:pt x="67" y="7"/>
                </a:cubicBezTo>
                <a:cubicBezTo>
                  <a:pt x="69" y="7"/>
                  <a:pt x="72" y="8"/>
                  <a:pt x="74" y="9"/>
                </a:cubicBezTo>
                <a:cubicBezTo>
                  <a:pt x="76" y="9"/>
                  <a:pt x="79" y="9"/>
                  <a:pt x="81" y="10"/>
                </a:cubicBezTo>
                <a:cubicBezTo>
                  <a:pt x="83" y="11"/>
                  <a:pt x="85" y="13"/>
                  <a:pt x="87" y="15"/>
                </a:cubicBezTo>
                <a:cubicBezTo>
                  <a:pt x="89" y="16"/>
                  <a:pt x="93" y="18"/>
                  <a:pt x="96" y="19"/>
                </a:cubicBezTo>
                <a:cubicBezTo>
                  <a:pt x="99" y="20"/>
                  <a:pt x="107" y="21"/>
                  <a:pt x="107" y="21"/>
                </a:cubicBezTo>
                <a:cubicBezTo>
                  <a:pt x="107" y="21"/>
                  <a:pt x="114" y="22"/>
                  <a:pt x="116" y="21"/>
                </a:cubicBezTo>
                <a:cubicBezTo>
                  <a:pt x="119" y="21"/>
                  <a:pt x="122" y="20"/>
                  <a:pt x="124" y="20"/>
                </a:cubicBezTo>
                <a:cubicBezTo>
                  <a:pt x="127" y="21"/>
                  <a:pt x="130" y="21"/>
                  <a:pt x="132" y="22"/>
                </a:cubicBezTo>
                <a:cubicBezTo>
                  <a:pt x="134" y="23"/>
                  <a:pt x="135" y="25"/>
                  <a:pt x="136" y="25"/>
                </a:cubicBezTo>
                <a:cubicBezTo>
                  <a:pt x="138" y="27"/>
                  <a:pt x="140" y="28"/>
                  <a:pt x="141" y="29"/>
                </a:cubicBezTo>
                <a:cubicBezTo>
                  <a:pt x="143" y="31"/>
                  <a:pt x="146" y="34"/>
                  <a:pt x="148" y="35"/>
                </a:cubicBezTo>
                <a:cubicBezTo>
                  <a:pt x="150" y="37"/>
                  <a:pt x="152" y="39"/>
                  <a:pt x="154" y="40"/>
                </a:cubicBezTo>
                <a:cubicBezTo>
                  <a:pt x="156" y="42"/>
                  <a:pt x="160" y="42"/>
                  <a:pt x="163" y="43"/>
                </a:cubicBezTo>
                <a:cubicBezTo>
                  <a:pt x="166" y="44"/>
                  <a:pt x="173" y="46"/>
                  <a:pt x="173" y="46"/>
                </a:cubicBezTo>
                <a:cubicBezTo>
                  <a:pt x="173" y="46"/>
                  <a:pt x="180" y="51"/>
                  <a:pt x="184" y="53"/>
                </a:cubicBezTo>
                <a:cubicBezTo>
                  <a:pt x="185" y="54"/>
                  <a:pt x="188" y="55"/>
                  <a:pt x="190" y="55"/>
                </a:cubicBezTo>
                <a:cubicBezTo>
                  <a:pt x="193" y="55"/>
                  <a:pt x="197" y="55"/>
                  <a:pt x="200" y="54"/>
                </a:cubicBezTo>
                <a:cubicBezTo>
                  <a:pt x="203" y="53"/>
                  <a:pt x="207" y="52"/>
                  <a:pt x="208" y="51"/>
                </a:cubicBezTo>
                <a:cubicBezTo>
                  <a:pt x="222" y="43"/>
                  <a:pt x="249" y="28"/>
                  <a:pt x="263" y="21"/>
                </a:cubicBezTo>
                <a:cubicBezTo>
                  <a:pt x="268" y="19"/>
                  <a:pt x="278" y="15"/>
                  <a:pt x="284" y="14"/>
                </a:cubicBezTo>
                <a:cubicBezTo>
                  <a:pt x="298" y="13"/>
                  <a:pt x="327" y="18"/>
                  <a:pt x="340" y="22"/>
                </a:cubicBezTo>
                <a:cubicBezTo>
                  <a:pt x="347" y="24"/>
                  <a:pt x="359" y="31"/>
                  <a:pt x="365" y="34"/>
                </a:cubicBezTo>
                <a:cubicBezTo>
                  <a:pt x="367" y="34"/>
                  <a:pt x="371" y="35"/>
                  <a:pt x="372" y="36"/>
                </a:cubicBezTo>
                <a:cubicBezTo>
                  <a:pt x="373" y="37"/>
                  <a:pt x="373" y="41"/>
                  <a:pt x="374" y="42"/>
                </a:cubicBezTo>
                <a:cubicBezTo>
                  <a:pt x="376" y="44"/>
                  <a:pt x="382" y="44"/>
                  <a:pt x="384" y="45"/>
                </a:cubicBezTo>
                <a:cubicBezTo>
                  <a:pt x="387" y="46"/>
                  <a:pt x="393" y="48"/>
                  <a:pt x="396" y="48"/>
                </a:cubicBezTo>
                <a:cubicBezTo>
                  <a:pt x="400" y="49"/>
                  <a:pt x="408" y="48"/>
                  <a:pt x="412" y="48"/>
                </a:cubicBezTo>
                <a:cubicBezTo>
                  <a:pt x="425" y="48"/>
                  <a:pt x="450" y="45"/>
                  <a:pt x="462" y="49"/>
                </a:cubicBezTo>
                <a:cubicBezTo>
                  <a:pt x="511" y="62"/>
                  <a:pt x="637" y="147"/>
                  <a:pt x="637" y="147"/>
                </a:cubicBezTo>
                <a:cubicBezTo>
                  <a:pt x="637" y="147"/>
                  <a:pt x="608" y="191"/>
                  <a:pt x="596" y="204"/>
                </a:cubicBezTo>
                <a:cubicBezTo>
                  <a:pt x="595" y="205"/>
                  <a:pt x="592" y="207"/>
                  <a:pt x="590" y="208"/>
                </a:cubicBezTo>
                <a:cubicBezTo>
                  <a:pt x="588" y="211"/>
                  <a:pt x="583" y="216"/>
                  <a:pt x="580" y="218"/>
                </a:cubicBezTo>
                <a:cubicBezTo>
                  <a:pt x="577" y="220"/>
                  <a:pt x="571" y="220"/>
                  <a:pt x="569" y="223"/>
                </a:cubicBezTo>
                <a:cubicBezTo>
                  <a:pt x="567" y="225"/>
                  <a:pt x="566" y="232"/>
                  <a:pt x="565" y="235"/>
                </a:cubicBezTo>
                <a:cubicBezTo>
                  <a:pt x="565" y="237"/>
                  <a:pt x="565" y="245"/>
                  <a:pt x="563" y="246"/>
                </a:cubicBezTo>
                <a:cubicBezTo>
                  <a:pt x="562" y="247"/>
                  <a:pt x="559" y="244"/>
                  <a:pt x="557" y="244"/>
                </a:cubicBezTo>
                <a:cubicBezTo>
                  <a:pt x="555" y="243"/>
                  <a:pt x="548" y="243"/>
                  <a:pt x="547" y="241"/>
                </a:cubicBezTo>
                <a:cubicBezTo>
                  <a:pt x="545" y="239"/>
                  <a:pt x="546" y="234"/>
                  <a:pt x="545" y="232"/>
                </a:cubicBezTo>
                <a:cubicBezTo>
                  <a:pt x="543" y="228"/>
                  <a:pt x="539" y="221"/>
                  <a:pt x="536" y="219"/>
                </a:cubicBezTo>
                <a:cubicBezTo>
                  <a:pt x="534" y="218"/>
                  <a:pt x="529" y="218"/>
                  <a:pt x="527" y="218"/>
                </a:cubicBezTo>
                <a:cubicBezTo>
                  <a:pt x="524" y="216"/>
                  <a:pt x="518" y="212"/>
                  <a:pt x="517" y="209"/>
                </a:cubicBezTo>
                <a:cubicBezTo>
                  <a:pt x="517" y="208"/>
                  <a:pt x="518" y="208"/>
                  <a:pt x="519" y="208"/>
                </a:cubicBezTo>
                <a:cubicBezTo>
                  <a:pt x="520" y="206"/>
                  <a:pt x="523" y="203"/>
                  <a:pt x="522" y="201"/>
                </a:cubicBezTo>
                <a:cubicBezTo>
                  <a:pt x="521" y="199"/>
                  <a:pt x="516" y="201"/>
                  <a:pt x="516" y="199"/>
                </a:cubicBezTo>
                <a:cubicBezTo>
                  <a:pt x="515" y="197"/>
                  <a:pt x="521" y="193"/>
                  <a:pt x="520" y="191"/>
                </a:cubicBezTo>
                <a:cubicBezTo>
                  <a:pt x="519" y="188"/>
                  <a:pt x="513" y="185"/>
                  <a:pt x="510" y="186"/>
                </a:cubicBezTo>
                <a:cubicBezTo>
                  <a:pt x="509" y="186"/>
                  <a:pt x="508" y="189"/>
                  <a:pt x="506" y="190"/>
                </a:cubicBezTo>
                <a:cubicBezTo>
                  <a:pt x="504" y="191"/>
                  <a:pt x="500" y="190"/>
                  <a:pt x="497" y="191"/>
                </a:cubicBezTo>
                <a:cubicBezTo>
                  <a:pt x="495" y="191"/>
                  <a:pt x="490" y="192"/>
                  <a:pt x="487" y="192"/>
                </a:cubicBezTo>
                <a:cubicBezTo>
                  <a:pt x="485" y="193"/>
                  <a:pt x="481" y="193"/>
                  <a:pt x="479" y="194"/>
                </a:cubicBezTo>
                <a:cubicBezTo>
                  <a:pt x="477" y="195"/>
                  <a:pt x="476" y="200"/>
                  <a:pt x="475" y="201"/>
                </a:cubicBezTo>
                <a:cubicBezTo>
                  <a:pt x="473" y="203"/>
                  <a:pt x="469" y="204"/>
                  <a:pt x="467" y="205"/>
                </a:cubicBezTo>
                <a:cubicBezTo>
                  <a:pt x="466" y="206"/>
                  <a:pt x="464" y="206"/>
                  <a:pt x="463" y="207"/>
                </a:cubicBezTo>
                <a:cubicBezTo>
                  <a:pt x="463" y="208"/>
                  <a:pt x="462" y="210"/>
                  <a:pt x="463" y="211"/>
                </a:cubicBezTo>
                <a:cubicBezTo>
                  <a:pt x="464" y="213"/>
                  <a:pt x="470" y="214"/>
                  <a:pt x="473" y="213"/>
                </a:cubicBezTo>
                <a:cubicBezTo>
                  <a:pt x="474" y="213"/>
                  <a:pt x="477" y="211"/>
                  <a:pt x="478" y="210"/>
                </a:cubicBezTo>
                <a:cubicBezTo>
                  <a:pt x="481" y="210"/>
                  <a:pt x="485" y="209"/>
                  <a:pt x="488" y="210"/>
                </a:cubicBezTo>
                <a:cubicBezTo>
                  <a:pt x="491" y="211"/>
                  <a:pt x="495" y="217"/>
                  <a:pt x="497" y="220"/>
                </a:cubicBezTo>
                <a:cubicBezTo>
                  <a:pt x="498" y="224"/>
                  <a:pt x="499" y="232"/>
                  <a:pt x="500" y="235"/>
                </a:cubicBezTo>
                <a:cubicBezTo>
                  <a:pt x="500" y="237"/>
                  <a:pt x="502" y="241"/>
                  <a:pt x="501" y="243"/>
                </a:cubicBezTo>
                <a:cubicBezTo>
                  <a:pt x="500" y="245"/>
                  <a:pt x="494" y="246"/>
                  <a:pt x="491" y="247"/>
                </a:cubicBezTo>
                <a:cubicBezTo>
                  <a:pt x="488" y="248"/>
                  <a:pt x="480" y="248"/>
                  <a:pt x="477" y="249"/>
                </a:cubicBezTo>
                <a:cubicBezTo>
                  <a:pt x="473" y="250"/>
                  <a:pt x="466" y="253"/>
                  <a:pt x="462" y="255"/>
                </a:cubicBezTo>
                <a:cubicBezTo>
                  <a:pt x="460" y="256"/>
                  <a:pt x="455" y="258"/>
                  <a:pt x="452" y="259"/>
                </a:cubicBezTo>
                <a:cubicBezTo>
                  <a:pt x="449" y="259"/>
                  <a:pt x="443" y="259"/>
                  <a:pt x="440" y="258"/>
                </a:cubicBezTo>
                <a:cubicBezTo>
                  <a:pt x="437" y="256"/>
                  <a:pt x="431" y="251"/>
                  <a:pt x="427" y="248"/>
                </a:cubicBezTo>
                <a:cubicBezTo>
                  <a:pt x="426" y="247"/>
                  <a:pt x="422" y="245"/>
                  <a:pt x="420" y="244"/>
                </a:cubicBezTo>
                <a:cubicBezTo>
                  <a:pt x="416" y="243"/>
                  <a:pt x="408" y="247"/>
                  <a:pt x="405" y="246"/>
                </a:cubicBezTo>
                <a:cubicBezTo>
                  <a:pt x="403" y="245"/>
                  <a:pt x="401" y="242"/>
                  <a:pt x="400" y="240"/>
                </a:cubicBezTo>
                <a:cubicBezTo>
                  <a:pt x="399" y="239"/>
                  <a:pt x="399" y="235"/>
                  <a:pt x="397" y="234"/>
                </a:cubicBezTo>
                <a:cubicBezTo>
                  <a:pt x="396" y="233"/>
                  <a:pt x="393" y="234"/>
                  <a:pt x="392" y="234"/>
                </a:cubicBezTo>
                <a:cubicBezTo>
                  <a:pt x="390" y="233"/>
                  <a:pt x="386" y="232"/>
                  <a:pt x="384" y="231"/>
                </a:cubicBezTo>
                <a:cubicBezTo>
                  <a:pt x="381" y="229"/>
                  <a:pt x="375" y="219"/>
                  <a:pt x="371" y="220"/>
                </a:cubicBezTo>
                <a:cubicBezTo>
                  <a:pt x="368" y="221"/>
                  <a:pt x="369" y="229"/>
                  <a:pt x="367" y="232"/>
                </a:cubicBezTo>
                <a:cubicBezTo>
                  <a:pt x="365" y="235"/>
                  <a:pt x="358" y="242"/>
                  <a:pt x="354" y="244"/>
                </a:cubicBezTo>
                <a:cubicBezTo>
                  <a:pt x="352" y="245"/>
                  <a:pt x="347" y="247"/>
                  <a:pt x="345" y="247"/>
                </a:cubicBezTo>
                <a:cubicBezTo>
                  <a:pt x="340" y="248"/>
                  <a:pt x="331" y="250"/>
                  <a:pt x="326" y="249"/>
                </a:cubicBezTo>
                <a:cubicBezTo>
                  <a:pt x="323" y="248"/>
                  <a:pt x="318" y="245"/>
                  <a:pt x="316" y="243"/>
                </a:cubicBezTo>
                <a:cubicBezTo>
                  <a:pt x="314" y="241"/>
                  <a:pt x="311" y="237"/>
                  <a:pt x="309" y="236"/>
                </a:cubicBezTo>
                <a:cubicBezTo>
                  <a:pt x="306" y="233"/>
                  <a:pt x="298" y="230"/>
                  <a:pt x="293" y="228"/>
                </a:cubicBezTo>
                <a:cubicBezTo>
                  <a:pt x="291" y="227"/>
                  <a:pt x="286" y="226"/>
                  <a:pt x="283" y="226"/>
                </a:cubicBezTo>
                <a:cubicBezTo>
                  <a:pt x="280" y="227"/>
                  <a:pt x="276" y="230"/>
                  <a:pt x="273" y="231"/>
                </a:cubicBezTo>
                <a:cubicBezTo>
                  <a:pt x="270" y="232"/>
                  <a:pt x="263" y="233"/>
                  <a:pt x="260" y="234"/>
                </a:cubicBezTo>
                <a:cubicBezTo>
                  <a:pt x="258" y="235"/>
                  <a:pt x="254" y="239"/>
                  <a:pt x="254" y="241"/>
                </a:cubicBezTo>
                <a:cubicBezTo>
                  <a:pt x="253" y="243"/>
                  <a:pt x="253" y="247"/>
                  <a:pt x="253" y="249"/>
                </a:cubicBezTo>
                <a:cubicBezTo>
                  <a:pt x="254" y="252"/>
                  <a:pt x="258" y="258"/>
                  <a:pt x="260" y="261"/>
                </a:cubicBezTo>
                <a:cubicBezTo>
                  <a:pt x="261" y="262"/>
                  <a:pt x="265" y="264"/>
                  <a:pt x="266" y="266"/>
                </a:cubicBezTo>
                <a:cubicBezTo>
                  <a:pt x="270" y="268"/>
                  <a:pt x="276" y="274"/>
                  <a:pt x="280" y="276"/>
                </a:cubicBezTo>
                <a:cubicBezTo>
                  <a:pt x="281" y="277"/>
                  <a:pt x="285" y="278"/>
                  <a:pt x="285" y="280"/>
                </a:cubicBezTo>
                <a:cubicBezTo>
                  <a:pt x="287" y="283"/>
                  <a:pt x="285" y="291"/>
                  <a:pt x="283" y="294"/>
                </a:cubicBezTo>
                <a:cubicBezTo>
                  <a:pt x="283" y="296"/>
                  <a:pt x="281" y="301"/>
                  <a:pt x="279" y="302"/>
                </a:cubicBezTo>
                <a:cubicBezTo>
                  <a:pt x="276" y="303"/>
                  <a:pt x="268" y="302"/>
                  <a:pt x="265" y="302"/>
                </a:cubicBezTo>
                <a:cubicBezTo>
                  <a:pt x="260" y="302"/>
                  <a:pt x="251" y="302"/>
                  <a:pt x="247" y="304"/>
                </a:cubicBezTo>
                <a:cubicBezTo>
                  <a:pt x="245" y="305"/>
                  <a:pt x="244" y="308"/>
                  <a:pt x="243" y="309"/>
                </a:cubicBezTo>
                <a:cubicBezTo>
                  <a:pt x="241" y="313"/>
                  <a:pt x="242" y="323"/>
                  <a:pt x="240" y="327"/>
                </a:cubicBezTo>
                <a:cubicBezTo>
                  <a:pt x="239" y="329"/>
                  <a:pt x="234" y="331"/>
                  <a:pt x="233" y="333"/>
                </a:cubicBezTo>
                <a:cubicBezTo>
                  <a:pt x="231" y="335"/>
                  <a:pt x="230" y="341"/>
                  <a:pt x="229" y="344"/>
                </a:cubicBezTo>
                <a:cubicBezTo>
                  <a:pt x="228" y="346"/>
                  <a:pt x="228" y="350"/>
                  <a:pt x="227" y="351"/>
                </a:cubicBezTo>
                <a:cubicBezTo>
                  <a:pt x="226" y="352"/>
                  <a:pt x="223" y="352"/>
                  <a:pt x="222" y="353"/>
                </a:cubicBezTo>
                <a:cubicBezTo>
                  <a:pt x="221" y="354"/>
                  <a:pt x="219" y="358"/>
                  <a:pt x="218" y="359"/>
                </a:cubicBezTo>
                <a:cubicBezTo>
                  <a:pt x="216" y="361"/>
                  <a:pt x="211" y="363"/>
                  <a:pt x="211" y="363"/>
                </a:cubicBezTo>
                <a:cubicBezTo>
                  <a:pt x="211" y="363"/>
                  <a:pt x="206" y="342"/>
                  <a:pt x="203" y="340"/>
                </a:cubicBezTo>
                <a:cubicBezTo>
                  <a:pt x="200" y="338"/>
                  <a:pt x="195" y="338"/>
                  <a:pt x="191" y="336"/>
                </a:cubicBezTo>
                <a:cubicBezTo>
                  <a:pt x="189" y="335"/>
                  <a:pt x="186" y="333"/>
                  <a:pt x="184" y="332"/>
                </a:cubicBezTo>
                <a:cubicBezTo>
                  <a:pt x="179" y="330"/>
                  <a:pt x="168" y="331"/>
                  <a:pt x="166" y="326"/>
                </a:cubicBezTo>
                <a:cubicBezTo>
                  <a:pt x="165" y="324"/>
                  <a:pt x="171" y="319"/>
                  <a:pt x="172" y="316"/>
                </a:cubicBezTo>
                <a:cubicBezTo>
                  <a:pt x="173" y="314"/>
                  <a:pt x="174" y="307"/>
                  <a:pt x="176" y="305"/>
                </a:cubicBezTo>
                <a:cubicBezTo>
                  <a:pt x="178" y="303"/>
                  <a:pt x="186" y="304"/>
                  <a:pt x="186" y="302"/>
                </a:cubicBezTo>
                <a:cubicBezTo>
                  <a:pt x="186" y="300"/>
                  <a:pt x="182" y="299"/>
                  <a:pt x="181" y="298"/>
                </a:cubicBezTo>
                <a:cubicBezTo>
                  <a:pt x="179" y="296"/>
                  <a:pt x="176" y="294"/>
                  <a:pt x="175" y="292"/>
                </a:cubicBezTo>
                <a:cubicBezTo>
                  <a:pt x="173" y="290"/>
                  <a:pt x="172" y="284"/>
                  <a:pt x="171" y="282"/>
                </a:cubicBezTo>
                <a:cubicBezTo>
                  <a:pt x="171" y="279"/>
                  <a:pt x="172" y="274"/>
                  <a:pt x="172" y="272"/>
                </a:cubicBezTo>
                <a:cubicBezTo>
                  <a:pt x="171" y="267"/>
                  <a:pt x="163" y="259"/>
                  <a:pt x="163" y="254"/>
                </a:cubicBezTo>
                <a:cubicBezTo>
                  <a:pt x="162" y="251"/>
                  <a:pt x="164" y="243"/>
                  <a:pt x="165" y="240"/>
                </a:cubicBezTo>
                <a:cubicBezTo>
                  <a:pt x="166" y="236"/>
                  <a:pt x="170" y="229"/>
                  <a:pt x="171" y="226"/>
                </a:cubicBezTo>
                <a:cubicBezTo>
                  <a:pt x="173" y="220"/>
                  <a:pt x="175" y="209"/>
                  <a:pt x="175" y="203"/>
                </a:cubicBezTo>
                <a:cubicBezTo>
                  <a:pt x="175" y="200"/>
                  <a:pt x="175" y="193"/>
                  <a:pt x="173" y="191"/>
                </a:cubicBezTo>
                <a:cubicBezTo>
                  <a:pt x="170" y="188"/>
                  <a:pt x="161" y="186"/>
                  <a:pt x="157" y="184"/>
                </a:cubicBezTo>
                <a:cubicBezTo>
                  <a:pt x="155" y="183"/>
                  <a:pt x="151" y="180"/>
                  <a:pt x="149" y="180"/>
                </a:cubicBezTo>
                <a:cubicBezTo>
                  <a:pt x="147" y="179"/>
                  <a:pt x="144" y="181"/>
                  <a:pt x="142" y="182"/>
                </a:cubicBezTo>
                <a:cubicBezTo>
                  <a:pt x="140" y="182"/>
                  <a:pt x="135" y="183"/>
                  <a:pt x="133" y="182"/>
                </a:cubicBezTo>
                <a:cubicBezTo>
                  <a:pt x="131" y="182"/>
                  <a:pt x="128" y="180"/>
                  <a:pt x="127" y="179"/>
                </a:cubicBezTo>
                <a:cubicBezTo>
                  <a:pt x="126" y="177"/>
                  <a:pt x="124" y="173"/>
                  <a:pt x="124" y="171"/>
                </a:cubicBezTo>
                <a:cubicBezTo>
                  <a:pt x="123" y="169"/>
                  <a:pt x="120" y="163"/>
                  <a:pt x="122" y="162"/>
                </a:cubicBezTo>
                <a:cubicBezTo>
                  <a:pt x="124" y="159"/>
                  <a:pt x="132" y="163"/>
                  <a:pt x="135" y="161"/>
                </a:cubicBezTo>
                <a:cubicBezTo>
                  <a:pt x="135" y="161"/>
                  <a:pt x="136" y="159"/>
                  <a:pt x="135" y="158"/>
                </a:cubicBezTo>
                <a:cubicBezTo>
                  <a:pt x="135" y="156"/>
                  <a:pt x="132" y="153"/>
                  <a:pt x="131" y="152"/>
                </a:cubicBezTo>
                <a:cubicBezTo>
                  <a:pt x="129" y="150"/>
                  <a:pt x="124" y="145"/>
                  <a:pt x="121" y="143"/>
                </a:cubicBezTo>
                <a:cubicBezTo>
                  <a:pt x="118" y="141"/>
                  <a:pt x="111" y="140"/>
                  <a:pt x="108" y="139"/>
                </a:cubicBezTo>
                <a:cubicBezTo>
                  <a:pt x="105" y="138"/>
                  <a:pt x="99" y="135"/>
                  <a:pt x="98" y="132"/>
                </a:cubicBezTo>
                <a:cubicBezTo>
                  <a:pt x="96" y="129"/>
                  <a:pt x="99" y="120"/>
                  <a:pt x="97" y="117"/>
                </a:cubicBezTo>
                <a:cubicBezTo>
                  <a:pt x="94" y="113"/>
                  <a:pt x="86" y="113"/>
                  <a:pt x="81" y="113"/>
                </a:cubicBezTo>
                <a:cubicBezTo>
                  <a:pt x="79" y="113"/>
                  <a:pt x="77" y="114"/>
                  <a:pt x="75" y="114"/>
                </a:cubicBezTo>
                <a:cubicBezTo>
                  <a:pt x="72" y="115"/>
                  <a:pt x="68" y="119"/>
                  <a:pt x="66" y="117"/>
                </a:cubicBezTo>
                <a:cubicBezTo>
                  <a:pt x="64" y="116"/>
                  <a:pt x="64" y="111"/>
                  <a:pt x="63" y="108"/>
                </a:cubicBezTo>
                <a:cubicBezTo>
                  <a:pt x="63" y="107"/>
                  <a:pt x="62" y="105"/>
                  <a:pt x="62" y="103"/>
                </a:cubicBezTo>
                <a:cubicBezTo>
                  <a:pt x="62" y="102"/>
                  <a:pt x="62" y="98"/>
                  <a:pt x="63" y="97"/>
                </a:cubicBezTo>
                <a:cubicBezTo>
                  <a:pt x="63" y="96"/>
                  <a:pt x="65" y="94"/>
                  <a:pt x="67" y="93"/>
                </a:cubicBezTo>
                <a:cubicBezTo>
                  <a:pt x="69" y="93"/>
                  <a:pt x="74" y="93"/>
                  <a:pt x="76" y="93"/>
                </a:cubicBezTo>
                <a:cubicBezTo>
                  <a:pt x="80" y="93"/>
                  <a:pt x="90" y="92"/>
                  <a:pt x="92" y="95"/>
                </a:cubicBezTo>
                <a:cubicBezTo>
                  <a:pt x="93" y="96"/>
                  <a:pt x="91" y="98"/>
                  <a:pt x="92" y="98"/>
                </a:cubicBezTo>
                <a:cubicBezTo>
                  <a:pt x="93" y="100"/>
                  <a:pt x="97" y="103"/>
                  <a:pt x="99" y="103"/>
                </a:cubicBezTo>
                <a:cubicBezTo>
                  <a:pt x="104" y="102"/>
                  <a:pt x="109" y="89"/>
                  <a:pt x="112" y="84"/>
                </a:cubicBezTo>
                <a:cubicBezTo>
                  <a:pt x="117" y="77"/>
                  <a:pt x="128" y="64"/>
                  <a:pt x="127" y="57"/>
                </a:cubicBezTo>
                <a:cubicBezTo>
                  <a:pt x="127" y="56"/>
                  <a:pt x="126" y="54"/>
                  <a:pt x="125" y="53"/>
                </a:cubicBezTo>
                <a:cubicBezTo>
                  <a:pt x="123" y="52"/>
                  <a:pt x="118" y="51"/>
                  <a:pt x="115" y="51"/>
                </a:cubicBezTo>
                <a:cubicBezTo>
                  <a:pt x="112" y="50"/>
                  <a:pt x="107" y="48"/>
                  <a:pt x="104" y="47"/>
                </a:cubicBezTo>
                <a:cubicBezTo>
                  <a:pt x="102" y="46"/>
                  <a:pt x="97" y="44"/>
                  <a:pt x="96" y="42"/>
                </a:cubicBezTo>
                <a:cubicBezTo>
                  <a:pt x="95" y="42"/>
                  <a:pt x="96" y="40"/>
                  <a:pt x="96" y="39"/>
                </a:cubicBezTo>
                <a:cubicBezTo>
                  <a:pt x="93" y="36"/>
                  <a:pt x="85" y="38"/>
                  <a:pt x="82" y="37"/>
                </a:cubicBezTo>
                <a:cubicBezTo>
                  <a:pt x="82" y="37"/>
                  <a:pt x="81" y="37"/>
                  <a:pt x="80" y="37"/>
                </a:cubicBezTo>
                <a:cubicBezTo>
                  <a:pt x="79" y="37"/>
                  <a:pt x="79" y="40"/>
                  <a:pt x="78" y="41"/>
                </a:cubicBezTo>
                <a:cubicBezTo>
                  <a:pt x="77" y="42"/>
                  <a:pt x="76" y="45"/>
                  <a:pt x="75" y="46"/>
                </a:cubicBezTo>
                <a:cubicBezTo>
                  <a:pt x="74" y="47"/>
                  <a:pt x="72" y="48"/>
                  <a:pt x="71" y="48"/>
                </a:cubicBezTo>
                <a:cubicBezTo>
                  <a:pt x="70" y="50"/>
                  <a:pt x="67" y="53"/>
                  <a:pt x="66" y="54"/>
                </a:cubicBezTo>
                <a:cubicBezTo>
                  <a:pt x="63" y="56"/>
                  <a:pt x="58" y="60"/>
                  <a:pt x="55" y="61"/>
                </a:cubicBezTo>
                <a:cubicBezTo>
                  <a:pt x="52" y="62"/>
                  <a:pt x="44" y="61"/>
                  <a:pt x="41" y="60"/>
                </a:cubicBezTo>
                <a:cubicBezTo>
                  <a:pt x="37" y="60"/>
                  <a:pt x="29" y="59"/>
                  <a:pt x="25" y="57"/>
                </a:cubicBezTo>
                <a:cubicBezTo>
                  <a:pt x="23" y="56"/>
                  <a:pt x="20" y="54"/>
                  <a:pt x="18" y="53"/>
                </a:cubicBezTo>
                <a:cubicBezTo>
                  <a:pt x="17" y="52"/>
                  <a:pt x="13" y="51"/>
                  <a:pt x="12" y="50"/>
                </a:cubicBezTo>
                <a:cubicBezTo>
                  <a:pt x="10" y="48"/>
                  <a:pt x="7" y="42"/>
                  <a:pt x="5" y="40"/>
                </a:cubicBezTo>
                <a:cubicBezTo>
                  <a:pt x="4" y="37"/>
                  <a:pt x="1" y="31"/>
                  <a:pt x="0" y="28"/>
                </a:cubicBezTo>
                <a:cubicBezTo>
                  <a:pt x="0" y="26"/>
                  <a:pt x="1" y="23"/>
                  <a:pt x="2" y="21"/>
                </a:cubicBezTo>
                <a:cubicBezTo>
                  <a:pt x="3" y="19"/>
                  <a:pt x="9" y="12"/>
                  <a:pt x="9" y="12"/>
                </a:cubicBezTo>
                <a:cubicBezTo>
                  <a:pt x="9" y="12"/>
                  <a:pt x="12" y="9"/>
                  <a:pt x="14" y="9"/>
                </a:cubicBezTo>
                <a:cubicBezTo>
                  <a:pt x="15" y="8"/>
                  <a:pt x="17" y="8"/>
                  <a:pt x="19" y="7"/>
                </a:cubicBezTo>
                <a:cubicBezTo>
                  <a:pt x="21" y="5"/>
                  <a:pt x="23" y="2"/>
                  <a:pt x="26" y="1"/>
                </a:cubicBezTo>
                <a:cubicBezTo>
                  <a:pt x="28" y="0"/>
                  <a:pt x="31" y="1"/>
                  <a:pt x="33" y="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5" name="Freeform 38">
            <a:extLst>
              <a:ext uri="{FF2B5EF4-FFF2-40B4-BE49-F238E27FC236}">
                <a16:creationId xmlns:a16="http://schemas.microsoft.com/office/drawing/2014/main" id="{C1DB554E-81B5-4E38-8111-DFB5AB3408F8}"/>
              </a:ext>
            </a:extLst>
          </p:cNvPr>
          <p:cNvSpPr>
            <a:spLocks/>
          </p:cNvSpPr>
          <p:nvPr/>
        </p:nvSpPr>
        <p:spPr bwMode="auto">
          <a:xfrm>
            <a:off x="6007319" y="1344186"/>
            <a:ext cx="1123253" cy="1441743"/>
          </a:xfrm>
          <a:custGeom>
            <a:avLst/>
            <a:gdLst/>
            <a:ahLst/>
            <a:cxnLst>
              <a:cxn ang="0">
                <a:pos x="258" y="591"/>
              </a:cxn>
              <a:cxn ang="0">
                <a:pos x="280" y="561"/>
              </a:cxn>
              <a:cxn ang="0">
                <a:pos x="344" y="532"/>
              </a:cxn>
              <a:cxn ang="0">
                <a:pos x="362" y="510"/>
              </a:cxn>
              <a:cxn ang="0">
                <a:pos x="401" y="518"/>
              </a:cxn>
              <a:cxn ang="0">
                <a:pos x="450" y="498"/>
              </a:cxn>
              <a:cxn ang="0">
                <a:pos x="449" y="472"/>
              </a:cxn>
              <a:cxn ang="0">
                <a:pos x="479" y="445"/>
              </a:cxn>
              <a:cxn ang="0">
                <a:pos x="459" y="375"/>
              </a:cxn>
              <a:cxn ang="0">
                <a:pos x="429" y="335"/>
              </a:cxn>
              <a:cxn ang="0">
                <a:pos x="431" y="305"/>
              </a:cxn>
              <a:cxn ang="0">
                <a:pos x="417" y="275"/>
              </a:cxn>
              <a:cxn ang="0">
                <a:pos x="420" y="206"/>
              </a:cxn>
              <a:cxn ang="0">
                <a:pos x="387" y="185"/>
              </a:cxn>
              <a:cxn ang="0">
                <a:pos x="367" y="165"/>
              </a:cxn>
              <a:cxn ang="0">
                <a:pos x="366" y="146"/>
              </a:cxn>
              <a:cxn ang="0">
                <a:pos x="326" y="116"/>
              </a:cxn>
              <a:cxn ang="0">
                <a:pos x="307" y="106"/>
              </a:cxn>
              <a:cxn ang="0">
                <a:pos x="337" y="98"/>
              </a:cxn>
              <a:cxn ang="0">
                <a:pos x="372" y="60"/>
              </a:cxn>
              <a:cxn ang="0">
                <a:pos x="341" y="45"/>
              </a:cxn>
              <a:cxn ang="0">
                <a:pos x="323" y="44"/>
              </a:cxn>
              <a:cxn ang="0">
                <a:pos x="300" y="64"/>
              </a:cxn>
              <a:cxn ang="0">
                <a:pos x="257" y="53"/>
              </a:cxn>
              <a:cxn ang="0">
                <a:pos x="254" y="15"/>
              </a:cxn>
              <a:cxn ang="0">
                <a:pos x="237" y="1"/>
              </a:cxn>
              <a:cxn ang="0">
                <a:pos x="218" y="5"/>
              </a:cxn>
              <a:cxn ang="0">
                <a:pos x="212" y="31"/>
              </a:cxn>
              <a:cxn ang="0">
                <a:pos x="220" y="63"/>
              </a:cxn>
              <a:cxn ang="0">
                <a:pos x="206" y="61"/>
              </a:cxn>
              <a:cxn ang="0">
                <a:pos x="201" y="79"/>
              </a:cxn>
              <a:cxn ang="0">
                <a:pos x="199" y="109"/>
              </a:cxn>
              <a:cxn ang="0">
                <a:pos x="172" y="144"/>
              </a:cxn>
              <a:cxn ang="0">
                <a:pos x="163" y="165"/>
              </a:cxn>
              <a:cxn ang="0">
                <a:pos x="144" y="140"/>
              </a:cxn>
              <a:cxn ang="0">
                <a:pos x="112" y="133"/>
              </a:cxn>
              <a:cxn ang="0">
                <a:pos x="66" y="146"/>
              </a:cxn>
              <a:cxn ang="0">
                <a:pos x="49" y="152"/>
              </a:cxn>
              <a:cxn ang="0">
                <a:pos x="13" y="210"/>
              </a:cxn>
              <a:cxn ang="0">
                <a:pos x="6" y="278"/>
              </a:cxn>
              <a:cxn ang="0">
                <a:pos x="18" y="316"/>
              </a:cxn>
              <a:cxn ang="0">
                <a:pos x="41" y="341"/>
              </a:cxn>
              <a:cxn ang="0">
                <a:pos x="43" y="393"/>
              </a:cxn>
              <a:cxn ang="0">
                <a:pos x="53" y="441"/>
              </a:cxn>
              <a:cxn ang="0">
                <a:pos x="67" y="445"/>
              </a:cxn>
              <a:cxn ang="0">
                <a:pos x="32" y="472"/>
              </a:cxn>
              <a:cxn ang="0">
                <a:pos x="48" y="509"/>
              </a:cxn>
              <a:cxn ang="0">
                <a:pos x="60" y="542"/>
              </a:cxn>
              <a:cxn ang="0">
                <a:pos x="99" y="563"/>
              </a:cxn>
              <a:cxn ang="0">
                <a:pos x="145" y="550"/>
              </a:cxn>
              <a:cxn ang="0">
                <a:pos x="182" y="551"/>
              </a:cxn>
              <a:cxn ang="0">
                <a:pos x="203" y="563"/>
              </a:cxn>
              <a:cxn ang="0">
                <a:pos x="212" y="588"/>
              </a:cxn>
              <a:cxn ang="0">
                <a:pos x="233" y="603"/>
              </a:cxn>
              <a:cxn ang="0">
                <a:pos x="252" y="618"/>
              </a:cxn>
            </a:cxnLst>
            <a:rect l="0" t="0" r="r" b="b"/>
            <a:pathLst>
              <a:path w="482" h="619">
                <a:moveTo>
                  <a:pt x="263" y="611"/>
                </a:moveTo>
                <a:cubicBezTo>
                  <a:pt x="263" y="611"/>
                  <a:pt x="262" y="607"/>
                  <a:pt x="261" y="606"/>
                </a:cubicBezTo>
                <a:cubicBezTo>
                  <a:pt x="260" y="604"/>
                  <a:pt x="257" y="600"/>
                  <a:pt x="257" y="597"/>
                </a:cubicBezTo>
                <a:cubicBezTo>
                  <a:pt x="257" y="596"/>
                  <a:pt x="257" y="592"/>
                  <a:pt x="258" y="591"/>
                </a:cubicBezTo>
                <a:cubicBezTo>
                  <a:pt x="259" y="589"/>
                  <a:pt x="263" y="587"/>
                  <a:pt x="265" y="585"/>
                </a:cubicBezTo>
                <a:cubicBezTo>
                  <a:pt x="267" y="583"/>
                  <a:pt x="271" y="579"/>
                  <a:pt x="272" y="576"/>
                </a:cubicBezTo>
                <a:cubicBezTo>
                  <a:pt x="274" y="574"/>
                  <a:pt x="276" y="569"/>
                  <a:pt x="277" y="567"/>
                </a:cubicBezTo>
                <a:cubicBezTo>
                  <a:pt x="278" y="565"/>
                  <a:pt x="279" y="562"/>
                  <a:pt x="280" y="561"/>
                </a:cubicBezTo>
                <a:cubicBezTo>
                  <a:pt x="282" y="560"/>
                  <a:pt x="286" y="561"/>
                  <a:pt x="288" y="560"/>
                </a:cubicBezTo>
                <a:cubicBezTo>
                  <a:pt x="296" y="559"/>
                  <a:pt x="312" y="551"/>
                  <a:pt x="321" y="549"/>
                </a:cubicBezTo>
                <a:cubicBezTo>
                  <a:pt x="327" y="548"/>
                  <a:pt x="344" y="548"/>
                  <a:pt x="344" y="548"/>
                </a:cubicBezTo>
                <a:cubicBezTo>
                  <a:pt x="344" y="548"/>
                  <a:pt x="345" y="536"/>
                  <a:pt x="344" y="532"/>
                </a:cubicBezTo>
                <a:cubicBezTo>
                  <a:pt x="344" y="531"/>
                  <a:pt x="342" y="528"/>
                  <a:pt x="342" y="527"/>
                </a:cubicBezTo>
                <a:cubicBezTo>
                  <a:pt x="343" y="524"/>
                  <a:pt x="345" y="521"/>
                  <a:pt x="347" y="519"/>
                </a:cubicBezTo>
                <a:cubicBezTo>
                  <a:pt x="348" y="517"/>
                  <a:pt x="351" y="514"/>
                  <a:pt x="354" y="512"/>
                </a:cubicBezTo>
                <a:cubicBezTo>
                  <a:pt x="355" y="511"/>
                  <a:pt x="360" y="510"/>
                  <a:pt x="362" y="510"/>
                </a:cubicBezTo>
                <a:cubicBezTo>
                  <a:pt x="364" y="510"/>
                  <a:pt x="369" y="511"/>
                  <a:pt x="371" y="512"/>
                </a:cubicBezTo>
                <a:cubicBezTo>
                  <a:pt x="373" y="512"/>
                  <a:pt x="377" y="515"/>
                  <a:pt x="379" y="516"/>
                </a:cubicBezTo>
                <a:cubicBezTo>
                  <a:pt x="382" y="517"/>
                  <a:pt x="389" y="518"/>
                  <a:pt x="393" y="518"/>
                </a:cubicBezTo>
                <a:cubicBezTo>
                  <a:pt x="395" y="518"/>
                  <a:pt x="399" y="519"/>
                  <a:pt x="401" y="518"/>
                </a:cubicBezTo>
                <a:cubicBezTo>
                  <a:pt x="402" y="518"/>
                  <a:pt x="405" y="516"/>
                  <a:pt x="406" y="515"/>
                </a:cubicBezTo>
                <a:cubicBezTo>
                  <a:pt x="408" y="513"/>
                  <a:pt x="412" y="510"/>
                  <a:pt x="414" y="509"/>
                </a:cubicBezTo>
                <a:cubicBezTo>
                  <a:pt x="418" y="507"/>
                  <a:pt x="426" y="505"/>
                  <a:pt x="430" y="503"/>
                </a:cubicBezTo>
                <a:cubicBezTo>
                  <a:pt x="435" y="502"/>
                  <a:pt x="447" y="502"/>
                  <a:pt x="450" y="498"/>
                </a:cubicBezTo>
                <a:cubicBezTo>
                  <a:pt x="452" y="496"/>
                  <a:pt x="449" y="490"/>
                  <a:pt x="450" y="488"/>
                </a:cubicBezTo>
                <a:cubicBezTo>
                  <a:pt x="451" y="484"/>
                  <a:pt x="456" y="478"/>
                  <a:pt x="456" y="475"/>
                </a:cubicBezTo>
                <a:cubicBezTo>
                  <a:pt x="456" y="473"/>
                  <a:pt x="455" y="471"/>
                  <a:pt x="454" y="471"/>
                </a:cubicBezTo>
                <a:cubicBezTo>
                  <a:pt x="453" y="470"/>
                  <a:pt x="450" y="473"/>
                  <a:pt x="449" y="472"/>
                </a:cubicBezTo>
                <a:cubicBezTo>
                  <a:pt x="448" y="471"/>
                  <a:pt x="447" y="467"/>
                  <a:pt x="447" y="465"/>
                </a:cubicBezTo>
                <a:cubicBezTo>
                  <a:pt x="448" y="462"/>
                  <a:pt x="452" y="459"/>
                  <a:pt x="454" y="457"/>
                </a:cubicBezTo>
                <a:cubicBezTo>
                  <a:pt x="457" y="454"/>
                  <a:pt x="461" y="449"/>
                  <a:pt x="464" y="447"/>
                </a:cubicBezTo>
                <a:cubicBezTo>
                  <a:pt x="468" y="446"/>
                  <a:pt x="476" y="447"/>
                  <a:pt x="479" y="445"/>
                </a:cubicBezTo>
                <a:cubicBezTo>
                  <a:pt x="482" y="442"/>
                  <a:pt x="482" y="435"/>
                  <a:pt x="482" y="431"/>
                </a:cubicBezTo>
                <a:cubicBezTo>
                  <a:pt x="482" y="426"/>
                  <a:pt x="481" y="416"/>
                  <a:pt x="479" y="411"/>
                </a:cubicBezTo>
                <a:cubicBezTo>
                  <a:pt x="478" y="406"/>
                  <a:pt x="471" y="398"/>
                  <a:pt x="468" y="394"/>
                </a:cubicBezTo>
                <a:cubicBezTo>
                  <a:pt x="466" y="389"/>
                  <a:pt x="462" y="379"/>
                  <a:pt x="459" y="375"/>
                </a:cubicBezTo>
                <a:cubicBezTo>
                  <a:pt x="458" y="370"/>
                  <a:pt x="458" y="370"/>
                  <a:pt x="456" y="366"/>
                </a:cubicBezTo>
                <a:cubicBezTo>
                  <a:pt x="456" y="366"/>
                  <a:pt x="451" y="345"/>
                  <a:pt x="448" y="343"/>
                </a:cubicBezTo>
                <a:cubicBezTo>
                  <a:pt x="445" y="341"/>
                  <a:pt x="440" y="341"/>
                  <a:pt x="436" y="339"/>
                </a:cubicBezTo>
                <a:cubicBezTo>
                  <a:pt x="434" y="338"/>
                  <a:pt x="431" y="336"/>
                  <a:pt x="429" y="335"/>
                </a:cubicBezTo>
                <a:cubicBezTo>
                  <a:pt x="424" y="333"/>
                  <a:pt x="413" y="334"/>
                  <a:pt x="411" y="329"/>
                </a:cubicBezTo>
                <a:cubicBezTo>
                  <a:pt x="410" y="327"/>
                  <a:pt x="416" y="322"/>
                  <a:pt x="417" y="319"/>
                </a:cubicBezTo>
                <a:cubicBezTo>
                  <a:pt x="418" y="317"/>
                  <a:pt x="419" y="310"/>
                  <a:pt x="421" y="308"/>
                </a:cubicBezTo>
                <a:cubicBezTo>
                  <a:pt x="423" y="306"/>
                  <a:pt x="431" y="307"/>
                  <a:pt x="431" y="305"/>
                </a:cubicBezTo>
                <a:cubicBezTo>
                  <a:pt x="431" y="303"/>
                  <a:pt x="427" y="302"/>
                  <a:pt x="426" y="301"/>
                </a:cubicBezTo>
                <a:cubicBezTo>
                  <a:pt x="424" y="299"/>
                  <a:pt x="421" y="297"/>
                  <a:pt x="420" y="295"/>
                </a:cubicBezTo>
                <a:cubicBezTo>
                  <a:pt x="418" y="293"/>
                  <a:pt x="417" y="287"/>
                  <a:pt x="416" y="285"/>
                </a:cubicBezTo>
                <a:cubicBezTo>
                  <a:pt x="416" y="282"/>
                  <a:pt x="417" y="277"/>
                  <a:pt x="417" y="275"/>
                </a:cubicBezTo>
                <a:cubicBezTo>
                  <a:pt x="416" y="270"/>
                  <a:pt x="408" y="262"/>
                  <a:pt x="408" y="257"/>
                </a:cubicBezTo>
                <a:cubicBezTo>
                  <a:pt x="407" y="254"/>
                  <a:pt x="409" y="246"/>
                  <a:pt x="410" y="243"/>
                </a:cubicBezTo>
                <a:cubicBezTo>
                  <a:pt x="411" y="239"/>
                  <a:pt x="415" y="232"/>
                  <a:pt x="416" y="229"/>
                </a:cubicBezTo>
                <a:cubicBezTo>
                  <a:pt x="418" y="223"/>
                  <a:pt x="420" y="212"/>
                  <a:pt x="420" y="206"/>
                </a:cubicBezTo>
                <a:cubicBezTo>
                  <a:pt x="420" y="203"/>
                  <a:pt x="420" y="196"/>
                  <a:pt x="418" y="194"/>
                </a:cubicBezTo>
                <a:cubicBezTo>
                  <a:pt x="415" y="191"/>
                  <a:pt x="406" y="189"/>
                  <a:pt x="402" y="187"/>
                </a:cubicBezTo>
                <a:cubicBezTo>
                  <a:pt x="400" y="186"/>
                  <a:pt x="396" y="183"/>
                  <a:pt x="394" y="183"/>
                </a:cubicBezTo>
                <a:cubicBezTo>
                  <a:pt x="392" y="182"/>
                  <a:pt x="389" y="184"/>
                  <a:pt x="387" y="185"/>
                </a:cubicBezTo>
                <a:cubicBezTo>
                  <a:pt x="385" y="185"/>
                  <a:pt x="380" y="186"/>
                  <a:pt x="378" y="185"/>
                </a:cubicBezTo>
                <a:cubicBezTo>
                  <a:pt x="376" y="185"/>
                  <a:pt x="373" y="183"/>
                  <a:pt x="372" y="182"/>
                </a:cubicBezTo>
                <a:cubicBezTo>
                  <a:pt x="371" y="180"/>
                  <a:pt x="369" y="176"/>
                  <a:pt x="369" y="174"/>
                </a:cubicBezTo>
                <a:cubicBezTo>
                  <a:pt x="368" y="172"/>
                  <a:pt x="365" y="166"/>
                  <a:pt x="367" y="165"/>
                </a:cubicBezTo>
                <a:cubicBezTo>
                  <a:pt x="369" y="162"/>
                  <a:pt x="377" y="166"/>
                  <a:pt x="380" y="164"/>
                </a:cubicBezTo>
                <a:cubicBezTo>
                  <a:pt x="380" y="164"/>
                  <a:pt x="381" y="162"/>
                  <a:pt x="380" y="161"/>
                </a:cubicBezTo>
                <a:cubicBezTo>
                  <a:pt x="380" y="159"/>
                  <a:pt x="377" y="156"/>
                  <a:pt x="376" y="155"/>
                </a:cubicBezTo>
                <a:cubicBezTo>
                  <a:pt x="374" y="153"/>
                  <a:pt x="369" y="148"/>
                  <a:pt x="366" y="146"/>
                </a:cubicBezTo>
                <a:cubicBezTo>
                  <a:pt x="363" y="144"/>
                  <a:pt x="356" y="143"/>
                  <a:pt x="353" y="142"/>
                </a:cubicBezTo>
                <a:cubicBezTo>
                  <a:pt x="350" y="141"/>
                  <a:pt x="344" y="138"/>
                  <a:pt x="343" y="135"/>
                </a:cubicBezTo>
                <a:cubicBezTo>
                  <a:pt x="341" y="132"/>
                  <a:pt x="344" y="123"/>
                  <a:pt x="342" y="120"/>
                </a:cubicBezTo>
                <a:cubicBezTo>
                  <a:pt x="339" y="116"/>
                  <a:pt x="331" y="116"/>
                  <a:pt x="326" y="116"/>
                </a:cubicBezTo>
                <a:cubicBezTo>
                  <a:pt x="324" y="116"/>
                  <a:pt x="322" y="117"/>
                  <a:pt x="320" y="117"/>
                </a:cubicBezTo>
                <a:cubicBezTo>
                  <a:pt x="317" y="118"/>
                  <a:pt x="313" y="122"/>
                  <a:pt x="311" y="120"/>
                </a:cubicBezTo>
                <a:cubicBezTo>
                  <a:pt x="309" y="119"/>
                  <a:pt x="309" y="114"/>
                  <a:pt x="308" y="111"/>
                </a:cubicBezTo>
                <a:cubicBezTo>
                  <a:pt x="308" y="110"/>
                  <a:pt x="307" y="108"/>
                  <a:pt x="307" y="106"/>
                </a:cubicBezTo>
                <a:cubicBezTo>
                  <a:pt x="307" y="105"/>
                  <a:pt x="307" y="101"/>
                  <a:pt x="308" y="100"/>
                </a:cubicBezTo>
                <a:cubicBezTo>
                  <a:pt x="308" y="99"/>
                  <a:pt x="310" y="97"/>
                  <a:pt x="312" y="96"/>
                </a:cubicBezTo>
                <a:cubicBezTo>
                  <a:pt x="314" y="96"/>
                  <a:pt x="319" y="96"/>
                  <a:pt x="321" y="96"/>
                </a:cubicBezTo>
                <a:cubicBezTo>
                  <a:pt x="325" y="96"/>
                  <a:pt x="335" y="95"/>
                  <a:pt x="337" y="98"/>
                </a:cubicBezTo>
                <a:cubicBezTo>
                  <a:pt x="338" y="99"/>
                  <a:pt x="336" y="101"/>
                  <a:pt x="337" y="101"/>
                </a:cubicBezTo>
                <a:cubicBezTo>
                  <a:pt x="338" y="103"/>
                  <a:pt x="342" y="106"/>
                  <a:pt x="344" y="106"/>
                </a:cubicBezTo>
                <a:cubicBezTo>
                  <a:pt x="349" y="105"/>
                  <a:pt x="354" y="92"/>
                  <a:pt x="357" y="87"/>
                </a:cubicBezTo>
                <a:cubicBezTo>
                  <a:pt x="362" y="80"/>
                  <a:pt x="373" y="67"/>
                  <a:pt x="372" y="60"/>
                </a:cubicBezTo>
                <a:cubicBezTo>
                  <a:pt x="372" y="59"/>
                  <a:pt x="371" y="57"/>
                  <a:pt x="370" y="56"/>
                </a:cubicBezTo>
                <a:cubicBezTo>
                  <a:pt x="368" y="55"/>
                  <a:pt x="363" y="54"/>
                  <a:pt x="360" y="54"/>
                </a:cubicBezTo>
                <a:cubicBezTo>
                  <a:pt x="357" y="53"/>
                  <a:pt x="352" y="51"/>
                  <a:pt x="349" y="50"/>
                </a:cubicBezTo>
                <a:cubicBezTo>
                  <a:pt x="347" y="49"/>
                  <a:pt x="342" y="47"/>
                  <a:pt x="341" y="45"/>
                </a:cubicBezTo>
                <a:cubicBezTo>
                  <a:pt x="340" y="45"/>
                  <a:pt x="341" y="43"/>
                  <a:pt x="341" y="42"/>
                </a:cubicBezTo>
                <a:cubicBezTo>
                  <a:pt x="338" y="39"/>
                  <a:pt x="330" y="41"/>
                  <a:pt x="327" y="40"/>
                </a:cubicBezTo>
                <a:cubicBezTo>
                  <a:pt x="327" y="40"/>
                  <a:pt x="326" y="40"/>
                  <a:pt x="325" y="40"/>
                </a:cubicBezTo>
                <a:cubicBezTo>
                  <a:pt x="324" y="40"/>
                  <a:pt x="324" y="43"/>
                  <a:pt x="323" y="44"/>
                </a:cubicBezTo>
                <a:cubicBezTo>
                  <a:pt x="322" y="45"/>
                  <a:pt x="321" y="48"/>
                  <a:pt x="320" y="49"/>
                </a:cubicBezTo>
                <a:cubicBezTo>
                  <a:pt x="319" y="50"/>
                  <a:pt x="317" y="51"/>
                  <a:pt x="316" y="51"/>
                </a:cubicBezTo>
                <a:cubicBezTo>
                  <a:pt x="315" y="53"/>
                  <a:pt x="312" y="56"/>
                  <a:pt x="311" y="57"/>
                </a:cubicBezTo>
                <a:cubicBezTo>
                  <a:pt x="308" y="59"/>
                  <a:pt x="303" y="63"/>
                  <a:pt x="300" y="64"/>
                </a:cubicBezTo>
                <a:cubicBezTo>
                  <a:pt x="297" y="65"/>
                  <a:pt x="289" y="64"/>
                  <a:pt x="286" y="63"/>
                </a:cubicBezTo>
                <a:cubicBezTo>
                  <a:pt x="282" y="63"/>
                  <a:pt x="274" y="62"/>
                  <a:pt x="270" y="60"/>
                </a:cubicBezTo>
                <a:cubicBezTo>
                  <a:pt x="268" y="59"/>
                  <a:pt x="265" y="57"/>
                  <a:pt x="263" y="56"/>
                </a:cubicBezTo>
                <a:cubicBezTo>
                  <a:pt x="262" y="55"/>
                  <a:pt x="258" y="54"/>
                  <a:pt x="257" y="53"/>
                </a:cubicBezTo>
                <a:cubicBezTo>
                  <a:pt x="255" y="51"/>
                  <a:pt x="252" y="45"/>
                  <a:pt x="250" y="43"/>
                </a:cubicBezTo>
                <a:cubicBezTo>
                  <a:pt x="249" y="40"/>
                  <a:pt x="246" y="34"/>
                  <a:pt x="245" y="31"/>
                </a:cubicBezTo>
                <a:cubicBezTo>
                  <a:pt x="245" y="29"/>
                  <a:pt x="246" y="26"/>
                  <a:pt x="247" y="24"/>
                </a:cubicBezTo>
                <a:cubicBezTo>
                  <a:pt x="248" y="22"/>
                  <a:pt x="254" y="15"/>
                  <a:pt x="254" y="15"/>
                </a:cubicBezTo>
                <a:cubicBezTo>
                  <a:pt x="252" y="13"/>
                  <a:pt x="252" y="13"/>
                  <a:pt x="252" y="13"/>
                </a:cubicBezTo>
                <a:cubicBezTo>
                  <a:pt x="252" y="13"/>
                  <a:pt x="248" y="9"/>
                  <a:pt x="246" y="8"/>
                </a:cubicBezTo>
                <a:cubicBezTo>
                  <a:pt x="245" y="7"/>
                  <a:pt x="243" y="5"/>
                  <a:pt x="241" y="4"/>
                </a:cubicBezTo>
                <a:cubicBezTo>
                  <a:pt x="240" y="3"/>
                  <a:pt x="239" y="1"/>
                  <a:pt x="237" y="1"/>
                </a:cubicBezTo>
                <a:cubicBezTo>
                  <a:pt x="236" y="0"/>
                  <a:pt x="234" y="0"/>
                  <a:pt x="232" y="0"/>
                </a:cubicBezTo>
                <a:cubicBezTo>
                  <a:pt x="230" y="0"/>
                  <a:pt x="227" y="0"/>
                  <a:pt x="224" y="1"/>
                </a:cubicBezTo>
                <a:cubicBezTo>
                  <a:pt x="223" y="1"/>
                  <a:pt x="220" y="0"/>
                  <a:pt x="218" y="2"/>
                </a:cubicBezTo>
                <a:cubicBezTo>
                  <a:pt x="218" y="2"/>
                  <a:pt x="219" y="4"/>
                  <a:pt x="218" y="5"/>
                </a:cubicBezTo>
                <a:cubicBezTo>
                  <a:pt x="218" y="7"/>
                  <a:pt x="218" y="10"/>
                  <a:pt x="218" y="13"/>
                </a:cubicBezTo>
                <a:cubicBezTo>
                  <a:pt x="217" y="14"/>
                  <a:pt x="217" y="17"/>
                  <a:pt x="217" y="19"/>
                </a:cubicBezTo>
                <a:cubicBezTo>
                  <a:pt x="216" y="20"/>
                  <a:pt x="213" y="22"/>
                  <a:pt x="213" y="23"/>
                </a:cubicBezTo>
                <a:cubicBezTo>
                  <a:pt x="212" y="26"/>
                  <a:pt x="211" y="29"/>
                  <a:pt x="212" y="31"/>
                </a:cubicBezTo>
                <a:cubicBezTo>
                  <a:pt x="212" y="34"/>
                  <a:pt x="213" y="41"/>
                  <a:pt x="213" y="41"/>
                </a:cubicBezTo>
                <a:cubicBezTo>
                  <a:pt x="213" y="41"/>
                  <a:pt x="218" y="43"/>
                  <a:pt x="219" y="45"/>
                </a:cubicBezTo>
                <a:cubicBezTo>
                  <a:pt x="221" y="47"/>
                  <a:pt x="221" y="51"/>
                  <a:pt x="221" y="53"/>
                </a:cubicBezTo>
                <a:cubicBezTo>
                  <a:pt x="222" y="56"/>
                  <a:pt x="222" y="60"/>
                  <a:pt x="220" y="63"/>
                </a:cubicBezTo>
                <a:cubicBezTo>
                  <a:pt x="219" y="65"/>
                  <a:pt x="216" y="67"/>
                  <a:pt x="214" y="68"/>
                </a:cubicBezTo>
                <a:cubicBezTo>
                  <a:pt x="212" y="68"/>
                  <a:pt x="211" y="67"/>
                  <a:pt x="210" y="67"/>
                </a:cubicBezTo>
                <a:cubicBezTo>
                  <a:pt x="209" y="67"/>
                  <a:pt x="207" y="67"/>
                  <a:pt x="207" y="66"/>
                </a:cubicBezTo>
                <a:cubicBezTo>
                  <a:pt x="206" y="65"/>
                  <a:pt x="206" y="62"/>
                  <a:pt x="206" y="61"/>
                </a:cubicBezTo>
                <a:cubicBezTo>
                  <a:pt x="205" y="59"/>
                  <a:pt x="206" y="55"/>
                  <a:pt x="204" y="55"/>
                </a:cubicBezTo>
                <a:cubicBezTo>
                  <a:pt x="201" y="55"/>
                  <a:pt x="201" y="60"/>
                  <a:pt x="201" y="63"/>
                </a:cubicBezTo>
                <a:cubicBezTo>
                  <a:pt x="200" y="65"/>
                  <a:pt x="200" y="68"/>
                  <a:pt x="200" y="70"/>
                </a:cubicBezTo>
                <a:cubicBezTo>
                  <a:pt x="200" y="73"/>
                  <a:pt x="200" y="76"/>
                  <a:pt x="201" y="79"/>
                </a:cubicBezTo>
                <a:cubicBezTo>
                  <a:pt x="201" y="80"/>
                  <a:pt x="202" y="82"/>
                  <a:pt x="203" y="84"/>
                </a:cubicBezTo>
                <a:cubicBezTo>
                  <a:pt x="203" y="86"/>
                  <a:pt x="204" y="90"/>
                  <a:pt x="204" y="93"/>
                </a:cubicBezTo>
                <a:cubicBezTo>
                  <a:pt x="204" y="95"/>
                  <a:pt x="204" y="100"/>
                  <a:pt x="203" y="102"/>
                </a:cubicBezTo>
                <a:cubicBezTo>
                  <a:pt x="202" y="105"/>
                  <a:pt x="200" y="107"/>
                  <a:pt x="199" y="109"/>
                </a:cubicBezTo>
                <a:cubicBezTo>
                  <a:pt x="197" y="112"/>
                  <a:pt x="192" y="116"/>
                  <a:pt x="192" y="116"/>
                </a:cubicBezTo>
                <a:cubicBezTo>
                  <a:pt x="192" y="116"/>
                  <a:pt x="185" y="123"/>
                  <a:pt x="183" y="127"/>
                </a:cubicBezTo>
                <a:cubicBezTo>
                  <a:pt x="181" y="131"/>
                  <a:pt x="182" y="137"/>
                  <a:pt x="179" y="140"/>
                </a:cubicBezTo>
                <a:cubicBezTo>
                  <a:pt x="178" y="142"/>
                  <a:pt x="173" y="142"/>
                  <a:pt x="172" y="144"/>
                </a:cubicBezTo>
                <a:cubicBezTo>
                  <a:pt x="171" y="146"/>
                  <a:pt x="173" y="150"/>
                  <a:pt x="173" y="153"/>
                </a:cubicBezTo>
                <a:cubicBezTo>
                  <a:pt x="173" y="155"/>
                  <a:pt x="172" y="158"/>
                  <a:pt x="171" y="160"/>
                </a:cubicBezTo>
                <a:cubicBezTo>
                  <a:pt x="170" y="161"/>
                  <a:pt x="169" y="163"/>
                  <a:pt x="167" y="164"/>
                </a:cubicBezTo>
                <a:cubicBezTo>
                  <a:pt x="166" y="165"/>
                  <a:pt x="164" y="166"/>
                  <a:pt x="163" y="165"/>
                </a:cubicBezTo>
                <a:cubicBezTo>
                  <a:pt x="161" y="164"/>
                  <a:pt x="161" y="160"/>
                  <a:pt x="160" y="158"/>
                </a:cubicBezTo>
                <a:cubicBezTo>
                  <a:pt x="159" y="155"/>
                  <a:pt x="159" y="152"/>
                  <a:pt x="157" y="150"/>
                </a:cubicBezTo>
                <a:cubicBezTo>
                  <a:pt x="156" y="147"/>
                  <a:pt x="153" y="144"/>
                  <a:pt x="150" y="143"/>
                </a:cubicBezTo>
                <a:cubicBezTo>
                  <a:pt x="149" y="142"/>
                  <a:pt x="146" y="141"/>
                  <a:pt x="144" y="140"/>
                </a:cubicBezTo>
                <a:cubicBezTo>
                  <a:pt x="141" y="139"/>
                  <a:pt x="138" y="138"/>
                  <a:pt x="136" y="137"/>
                </a:cubicBezTo>
                <a:cubicBezTo>
                  <a:pt x="133" y="136"/>
                  <a:pt x="130" y="134"/>
                  <a:pt x="127" y="134"/>
                </a:cubicBezTo>
                <a:cubicBezTo>
                  <a:pt x="124" y="134"/>
                  <a:pt x="121" y="134"/>
                  <a:pt x="119" y="134"/>
                </a:cubicBezTo>
                <a:cubicBezTo>
                  <a:pt x="117" y="134"/>
                  <a:pt x="112" y="133"/>
                  <a:pt x="112" y="133"/>
                </a:cubicBezTo>
                <a:cubicBezTo>
                  <a:pt x="112" y="133"/>
                  <a:pt x="110" y="137"/>
                  <a:pt x="108" y="138"/>
                </a:cubicBezTo>
                <a:cubicBezTo>
                  <a:pt x="104" y="141"/>
                  <a:pt x="97" y="141"/>
                  <a:pt x="92" y="142"/>
                </a:cubicBezTo>
                <a:cubicBezTo>
                  <a:pt x="89" y="143"/>
                  <a:pt x="84" y="144"/>
                  <a:pt x="80" y="145"/>
                </a:cubicBezTo>
                <a:cubicBezTo>
                  <a:pt x="76" y="145"/>
                  <a:pt x="70" y="146"/>
                  <a:pt x="66" y="146"/>
                </a:cubicBezTo>
                <a:cubicBezTo>
                  <a:pt x="63" y="146"/>
                  <a:pt x="59" y="146"/>
                  <a:pt x="57" y="145"/>
                </a:cubicBezTo>
                <a:cubicBezTo>
                  <a:pt x="55" y="144"/>
                  <a:pt x="51" y="142"/>
                  <a:pt x="51" y="142"/>
                </a:cubicBezTo>
                <a:cubicBezTo>
                  <a:pt x="51" y="142"/>
                  <a:pt x="46" y="147"/>
                  <a:pt x="46" y="149"/>
                </a:cubicBezTo>
                <a:cubicBezTo>
                  <a:pt x="46" y="150"/>
                  <a:pt x="48" y="151"/>
                  <a:pt x="49" y="152"/>
                </a:cubicBezTo>
                <a:cubicBezTo>
                  <a:pt x="50" y="155"/>
                  <a:pt x="48" y="162"/>
                  <a:pt x="48" y="165"/>
                </a:cubicBezTo>
                <a:cubicBezTo>
                  <a:pt x="46" y="171"/>
                  <a:pt x="43" y="181"/>
                  <a:pt x="39" y="186"/>
                </a:cubicBezTo>
                <a:cubicBezTo>
                  <a:pt x="37" y="190"/>
                  <a:pt x="29" y="197"/>
                  <a:pt x="25" y="200"/>
                </a:cubicBezTo>
                <a:cubicBezTo>
                  <a:pt x="22" y="203"/>
                  <a:pt x="15" y="207"/>
                  <a:pt x="13" y="210"/>
                </a:cubicBezTo>
                <a:cubicBezTo>
                  <a:pt x="12" y="214"/>
                  <a:pt x="14" y="221"/>
                  <a:pt x="13" y="225"/>
                </a:cubicBezTo>
                <a:cubicBezTo>
                  <a:pt x="12" y="228"/>
                  <a:pt x="8" y="234"/>
                  <a:pt x="7" y="237"/>
                </a:cubicBezTo>
                <a:cubicBezTo>
                  <a:pt x="5" y="242"/>
                  <a:pt x="0" y="253"/>
                  <a:pt x="0" y="259"/>
                </a:cubicBezTo>
                <a:cubicBezTo>
                  <a:pt x="0" y="264"/>
                  <a:pt x="3" y="274"/>
                  <a:pt x="6" y="278"/>
                </a:cubicBezTo>
                <a:cubicBezTo>
                  <a:pt x="7" y="280"/>
                  <a:pt x="10" y="281"/>
                  <a:pt x="11" y="283"/>
                </a:cubicBezTo>
                <a:cubicBezTo>
                  <a:pt x="12" y="284"/>
                  <a:pt x="12" y="287"/>
                  <a:pt x="13" y="289"/>
                </a:cubicBezTo>
                <a:cubicBezTo>
                  <a:pt x="13" y="291"/>
                  <a:pt x="14" y="296"/>
                  <a:pt x="15" y="299"/>
                </a:cubicBezTo>
                <a:cubicBezTo>
                  <a:pt x="15" y="303"/>
                  <a:pt x="17" y="312"/>
                  <a:pt x="18" y="316"/>
                </a:cubicBezTo>
                <a:cubicBezTo>
                  <a:pt x="18" y="317"/>
                  <a:pt x="18" y="319"/>
                  <a:pt x="19" y="320"/>
                </a:cubicBezTo>
                <a:cubicBezTo>
                  <a:pt x="20" y="321"/>
                  <a:pt x="24" y="322"/>
                  <a:pt x="26" y="323"/>
                </a:cubicBezTo>
                <a:cubicBezTo>
                  <a:pt x="30" y="325"/>
                  <a:pt x="37" y="327"/>
                  <a:pt x="39" y="330"/>
                </a:cubicBezTo>
                <a:cubicBezTo>
                  <a:pt x="41" y="333"/>
                  <a:pt x="42" y="339"/>
                  <a:pt x="41" y="341"/>
                </a:cubicBezTo>
                <a:cubicBezTo>
                  <a:pt x="41" y="343"/>
                  <a:pt x="39" y="346"/>
                  <a:pt x="39" y="348"/>
                </a:cubicBezTo>
                <a:cubicBezTo>
                  <a:pt x="34" y="355"/>
                  <a:pt x="19" y="365"/>
                  <a:pt x="17" y="373"/>
                </a:cubicBezTo>
                <a:cubicBezTo>
                  <a:pt x="17" y="375"/>
                  <a:pt x="17" y="379"/>
                  <a:pt x="19" y="381"/>
                </a:cubicBezTo>
                <a:cubicBezTo>
                  <a:pt x="23" y="386"/>
                  <a:pt x="40" y="387"/>
                  <a:pt x="43" y="393"/>
                </a:cubicBezTo>
                <a:cubicBezTo>
                  <a:pt x="44" y="395"/>
                  <a:pt x="41" y="400"/>
                  <a:pt x="41" y="402"/>
                </a:cubicBezTo>
                <a:cubicBezTo>
                  <a:pt x="40" y="409"/>
                  <a:pt x="40" y="423"/>
                  <a:pt x="42" y="430"/>
                </a:cubicBezTo>
                <a:cubicBezTo>
                  <a:pt x="43" y="432"/>
                  <a:pt x="47" y="435"/>
                  <a:pt x="48" y="437"/>
                </a:cubicBezTo>
                <a:cubicBezTo>
                  <a:pt x="49" y="438"/>
                  <a:pt x="52" y="440"/>
                  <a:pt x="53" y="441"/>
                </a:cubicBezTo>
                <a:cubicBezTo>
                  <a:pt x="55" y="442"/>
                  <a:pt x="60" y="444"/>
                  <a:pt x="63" y="443"/>
                </a:cubicBezTo>
                <a:cubicBezTo>
                  <a:pt x="65" y="441"/>
                  <a:pt x="67" y="434"/>
                  <a:pt x="70" y="433"/>
                </a:cubicBezTo>
                <a:cubicBezTo>
                  <a:pt x="70" y="433"/>
                  <a:pt x="73" y="434"/>
                  <a:pt x="73" y="434"/>
                </a:cubicBezTo>
                <a:cubicBezTo>
                  <a:pt x="74" y="437"/>
                  <a:pt x="68" y="442"/>
                  <a:pt x="67" y="445"/>
                </a:cubicBezTo>
                <a:cubicBezTo>
                  <a:pt x="65" y="448"/>
                  <a:pt x="62" y="454"/>
                  <a:pt x="61" y="456"/>
                </a:cubicBezTo>
                <a:cubicBezTo>
                  <a:pt x="59" y="459"/>
                  <a:pt x="55" y="464"/>
                  <a:pt x="52" y="465"/>
                </a:cubicBezTo>
                <a:cubicBezTo>
                  <a:pt x="50" y="467"/>
                  <a:pt x="46" y="469"/>
                  <a:pt x="44" y="469"/>
                </a:cubicBezTo>
                <a:cubicBezTo>
                  <a:pt x="41" y="470"/>
                  <a:pt x="34" y="469"/>
                  <a:pt x="32" y="472"/>
                </a:cubicBezTo>
                <a:cubicBezTo>
                  <a:pt x="31" y="474"/>
                  <a:pt x="37" y="478"/>
                  <a:pt x="38" y="480"/>
                </a:cubicBezTo>
                <a:cubicBezTo>
                  <a:pt x="40" y="483"/>
                  <a:pt x="41" y="488"/>
                  <a:pt x="42" y="491"/>
                </a:cubicBezTo>
                <a:cubicBezTo>
                  <a:pt x="43" y="493"/>
                  <a:pt x="43" y="496"/>
                  <a:pt x="44" y="498"/>
                </a:cubicBezTo>
                <a:cubicBezTo>
                  <a:pt x="45" y="501"/>
                  <a:pt x="47" y="505"/>
                  <a:pt x="48" y="509"/>
                </a:cubicBezTo>
                <a:cubicBezTo>
                  <a:pt x="49" y="512"/>
                  <a:pt x="49" y="519"/>
                  <a:pt x="49" y="519"/>
                </a:cubicBezTo>
                <a:cubicBezTo>
                  <a:pt x="49" y="519"/>
                  <a:pt x="50" y="521"/>
                  <a:pt x="50" y="522"/>
                </a:cubicBezTo>
                <a:cubicBezTo>
                  <a:pt x="51" y="525"/>
                  <a:pt x="52" y="529"/>
                  <a:pt x="54" y="532"/>
                </a:cubicBezTo>
                <a:cubicBezTo>
                  <a:pt x="55" y="535"/>
                  <a:pt x="58" y="539"/>
                  <a:pt x="60" y="542"/>
                </a:cubicBezTo>
                <a:cubicBezTo>
                  <a:pt x="62" y="546"/>
                  <a:pt x="62" y="553"/>
                  <a:pt x="66" y="555"/>
                </a:cubicBezTo>
                <a:cubicBezTo>
                  <a:pt x="69" y="557"/>
                  <a:pt x="77" y="553"/>
                  <a:pt x="81" y="555"/>
                </a:cubicBezTo>
                <a:cubicBezTo>
                  <a:pt x="82" y="555"/>
                  <a:pt x="84" y="558"/>
                  <a:pt x="86" y="559"/>
                </a:cubicBezTo>
                <a:cubicBezTo>
                  <a:pt x="89" y="560"/>
                  <a:pt x="96" y="562"/>
                  <a:pt x="99" y="563"/>
                </a:cubicBezTo>
                <a:cubicBezTo>
                  <a:pt x="102" y="563"/>
                  <a:pt x="107" y="562"/>
                  <a:pt x="110" y="562"/>
                </a:cubicBezTo>
                <a:cubicBezTo>
                  <a:pt x="114" y="562"/>
                  <a:pt x="122" y="562"/>
                  <a:pt x="126" y="561"/>
                </a:cubicBezTo>
                <a:cubicBezTo>
                  <a:pt x="129" y="560"/>
                  <a:pt x="135" y="558"/>
                  <a:pt x="137" y="557"/>
                </a:cubicBezTo>
                <a:cubicBezTo>
                  <a:pt x="139" y="556"/>
                  <a:pt x="143" y="551"/>
                  <a:pt x="145" y="550"/>
                </a:cubicBezTo>
                <a:cubicBezTo>
                  <a:pt x="147" y="549"/>
                  <a:pt x="150" y="548"/>
                  <a:pt x="152" y="547"/>
                </a:cubicBezTo>
                <a:cubicBezTo>
                  <a:pt x="155" y="547"/>
                  <a:pt x="161" y="548"/>
                  <a:pt x="164" y="548"/>
                </a:cubicBezTo>
                <a:cubicBezTo>
                  <a:pt x="167" y="548"/>
                  <a:pt x="175" y="546"/>
                  <a:pt x="178" y="547"/>
                </a:cubicBezTo>
                <a:cubicBezTo>
                  <a:pt x="179" y="548"/>
                  <a:pt x="181" y="550"/>
                  <a:pt x="182" y="551"/>
                </a:cubicBezTo>
                <a:cubicBezTo>
                  <a:pt x="183" y="552"/>
                  <a:pt x="184" y="556"/>
                  <a:pt x="186" y="557"/>
                </a:cubicBezTo>
                <a:cubicBezTo>
                  <a:pt x="188" y="558"/>
                  <a:pt x="193" y="554"/>
                  <a:pt x="195" y="555"/>
                </a:cubicBezTo>
                <a:cubicBezTo>
                  <a:pt x="197" y="557"/>
                  <a:pt x="196" y="563"/>
                  <a:pt x="198" y="564"/>
                </a:cubicBezTo>
                <a:cubicBezTo>
                  <a:pt x="200" y="565"/>
                  <a:pt x="202" y="563"/>
                  <a:pt x="203" y="563"/>
                </a:cubicBezTo>
                <a:cubicBezTo>
                  <a:pt x="205" y="563"/>
                  <a:pt x="207" y="564"/>
                  <a:pt x="208" y="565"/>
                </a:cubicBezTo>
                <a:cubicBezTo>
                  <a:pt x="209" y="566"/>
                  <a:pt x="208" y="570"/>
                  <a:pt x="208" y="572"/>
                </a:cubicBezTo>
                <a:cubicBezTo>
                  <a:pt x="209" y="574"/>
                  <a:pt x="210" y="578"/>
                  <a:pt x="210" y="580"/>
                </a:cubicBezTo>
                <a:cubicBezTo>
                  <a:pt x="211" y="582"/>
                  <a:pt x="212" y="586"/>
                  <a:pt x="212" y="588"/>
                </a:cubicBezTo>
                <a:cubicBezTo>
                  <a:pt x="213" y="590"/>
                  <a:pt x="212" y="593"/>
                  <a:pt x="213" y="595"/>
                </a:cubicBezTo>
                <a:cubicBezTo>
                  <a:pt x="213" y="597"/>
                  <a:pt x="215" y="599"/>
                  <a:pt x="216" y="600"/>
                </a:cubicBezTo>
                <a:cubicBezTo>
                  <a:pt x="217" y="601"/>
                  <a:pt x="219" y="602"/>
                  <a:pt x="220" y="602"/>
                </a:cubicBezTo>
                <a:cubicBezTo>
                  <a:pt x="223" y="603"/>
                  <a:pt x="230" y="603"/>
                  <a:pt x="233" y="603"/>
                </a:cubicBezTo>
                <a:cubicBezTo>
                  <a:pt x="234" y="604"/>
                  <a:pt x="235" y="603"/>
                  <a:pt x="236" y="604"/>
                </a:cubicBezTo>
                <a:cubicBezTo>
                  <a:pt x="238" y="606"/>
                  <a:pt x="237" y="612"/>
                  <a:pt x="239" y="614"/>
                </a:cubicBezTo>
                <a:cubicBezTo>
                  <a:pt x="239" y="615"/>
                  <a:pt x="240" y="617"/>
                  <a:pt x="241" y="617"/>
                </a:cubicBezTo>
                <a:cubicBezTo>
                  <a:pt x="244" y="618"/>
                  <a:pt x="250" y="619"/>
                  <a:pt x="252" y="618"/>
                </a:cubicBezTo>
                <a:cubicBezTo>
                  <a:pt x="255" y="617"/>
                  <a:pt x="263" y="612"/>
                  <a:pt x="263" y="612"/>
                </a:cubicBezTo>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6" name="Freeform 39">
            <a:extLst>
              <a:ext uri="{FF2B5EF4-FFF2-40B4-BE49-F238E27FC236}">
                <a16:creationId xmlns:a16="http://schemas.microsoft.com/office/drawing/2014/main" id="{03957135-BE65-44E0-95D1-B0E78B57B07E}"/>
              </a:ext>
            </a:extLst>
          </p:cNvPr>
          <p:cNvSpPr>
            <a:spLocks/>
          </p:cNvSpPr>
          <p:nvPr/>
        </p:nvSpPr>
        <p:spPr bwMode="auto">
          <a:xfrm>
            <a:off x="6007319" y="1344186"/>
            <a:ext cx="1123253" cy="1441743"/>
          </a:xfrm>
          <a:custGeom>
            <a:avLst/>
            <a:gdLst/>
            <a:ahLst/>
            <a:cxnLst>
              <a:cxn ang="0">
                <a:pos x="258" y="591"/>
              </a:cxn>
              <a:cxn ang="0">
                <a:pos x="280" y="561"/>
              </a:cxn>
              <a:cxn ang="0">
                <a:pos x="344" y="532"/>
              </a:cxn>
              <a:cxn ang="0">
                <a:pos x="362" y="510"/>
              </a:cxn>
              <a:cxn ang="0">
                <a:pos x="401" y="518"/>
              </a:cxn>
              <a:cxn ang="0">
                <a:pos x="450" y="498"/>
              </a:cxn>
              <a:cxn ang="0">
                <a:pos x="449" y="472"/>
              </a:cxn>
              <a:cxn ang="0">
                <a:pos x="479" y="445"/>
              </a:cxn>
              <a:cxn ang="0">
                <a:pos x="459" y="375"/>
              </a:cxn>
              <a:cxn ang="0">
                <a:pos x="429" y="335"/>
              </a:cxn>
              <a:cxn ang="0">
                <a:pos x="431" y="305"/>
              </a:cxn>
              <a:cxn ang="0">
                <a:pos x="417" y="275"/>
              </a:cxn>
              <a:cxn ang="0">
                <a:pos x="420" y="206"/>
              </a:cxn>
              <a:cxn ang="0">
                <a:pos x="387" y="185"/>
              </a:cxn>
              <a:cxn ang="0">
                <a:pos x="367" y="165"/>
              </a:cxn>
              <a:cxn ang="0">
                <a:pos x="366" y="146"/>
              </a:cxn>
              <a:cxn ang="0">
                <a:pos x="326" y="116"/>
              </a:cxn>
              <a:cxn ang="0">
                <a:pos x="307" y="106"/>
              </a:cxn>
              <a:cxn ang="0">
                <a:pos x="337" y="98"/>
              </a:cxn>
              <a:cxn ang="0">
                <a:pos x="372" y="60"/>
              </a:cxn>
              <a:cxn ang="0">
                <a:pos x="341" y="45"/>
              </a:cxn>
              <a:cxn ang="0">
                <a:pos x="323" y="44"/>
              </a:cxn>
              <a:cxn ang="0">
                <a:pos x="300" y="64"/>
              </a:cxn>
              <a:cxn ang="0">
                <a:pos x="257" y="53"/>
              </a:cxn>
              <a:cxn ang="0">
                <a:pos x="254" y="15"/>
              </a:cxn>
              <a:cxn ang="0">
                <a:pos x="237" y="1"/>
              </a:cxn>
              <a:cxn ang="0">
                <a:pos x="218" y="5"/>
              </a:cxn>
              <a:cxn ang="0">
                <a:pos x="212" y="31"/>
              </a:cxn>
              <a:cxn ang="0">
                <a:pos x="220" y="63"/>
              </a:cxn>
              <a:cxn ang="0">
                <a:pos x="206" y="61"/>
              </a:cxn>
              <a:cxn ang="0">
                <a:pos x="201" y="79"/>
              </a:cxn>
              <a:cxn ang="0">
                <a:pos x="199" y="109"/>
              </a:cxn>
              <a:cxn ang="0">
                <a:pos x="172" y="144"/>
              </a:cxn>
              <a:cxn ang="0">
                <a:pos x="163" y="165"/>
              </a:cxn>
              <a:cxn ang="0">
                <a:pos x="144" y="140"/>
              </a:cxn>
              <a:cxn ang="0">
                <a:pos x="112" y="133"/>
              </a:cxn>
              <a:cxn ang="0">
                <a:pos x="66" y="146"/>
              </a:cxn>
              <a:cxn ang="0">
                <a:pos x="49" y="152"/>
              </a:cxn>
              <a:cxn ang="0">
                <a:pos x="13" y="210"/>
              </a:cxn>
              <a:cxn ang="0">
                <a:pos x="6" y="278"/>
              </a:cxn>
              <a:cxn ang="0">
                <a:pos x="18" y="316"/>
              </a:cxn>
              <a:cxn ang="0">
                <a:pos x="41" y="341"/>
              </a:cxn>
              <a:cxn ang="0">
                <a:pos x="43" y="393"/>
              </a:cxn>
              <a:cxn ang="0">
                <a:pos x="53" y="441"/>
              </a:cxn>
              <a:cxn ang="0">
                <a:pos x="67" y="445"/>
              </a:cxn>
              <a:cxn ang="0">
                <a:pos x="32" y="472"/>
              </a:cxn>
              <a:cxn ang="0">
                <a:pos x="48" y="509"/>
              </a:cxn>
              <a:cxn ang="0">
                <a:pos x="60" y="542"/>
              </a:cxn>
              <a:cxn ang="0">
                <a:pos x="99" y="563"/>
              </a:cxn>
              <a:cxn ang="0">
                <a:pos x="145" y="550"/>
              </a:cxn>
              <a:cxn ang="0">
                <a:pos x="182" y="551"/>
              </a:cxn>
              <a:cxn ang="0">
                <a:pos x="203" y="563"/>
              </a:cxn>
              <a:cxn ang="0">
                <a:pos x="212" y="588"/>
              </a:cxn>
              <a:cxn ang="0">
                <a:pos x="233" y="603"/>
              </a:cxn>
              <a:cxn ang="0">
                <a:pos x="252" y="618"/>
              </a:cxn>
            </a:cxnLst>
            <a:rect l="0" t="0" r="r" b="b"/>
            <a:pathLst>
              <a:path w="482" h="619">
                <a:moveTo>
                  <a:pt x="263" y="611"/>
                </a:moveTo>
                <a:cubicBezTo>
                  <a:pt x="263" y="611"/>
                  <a:pt x="262" y="607"/>
                  <a:pt x="261" y="606"/>
                </a:cubicBezTo>
                <a:cubicBezTo>
                  <a:pt x="260" y="604"/>
                  <a:pt x="257" y="600"/>
                  <a:pt x="257" y="597"/>
                </a:cubicBezTo>
                <a:cubicBezTo>
                  <a:pt x="257" y="596"/>
                  <a:pt x="257" y="592"/>
                  <a:pt x="258" y="591"/>
                </a:cubicBezTo>
                <a:cubicBezTo>
                  <a:pt x="259" y="589"/>
                  <a:pt x="263" y="587"/>
                  <a:pt x="265" y="585"/>
                </a:cubicBezTo>
                <a:cubicBezTo>
                  <a:pt x="267" y="583"/>
                  <a:pt x="271" y="579"/>
                  <a:pt x="272" y="576"/>
                </a:cubicBezTo>
                <a:cubicBezTo>
                  <a:pt x="274" y="574"/>
                  <a:pt x="276" y="569"/>
                  <a:pt x="277" y="567"/>
                </a:cubicBezTo>
                <a:cubicBezTo>
                  <a:pt x="278" y="565"/>
                  <a:pt x="279" y="562"/>
                  <a:pt x="280" y="561"/>
                </a:cubicBezTo>
                <a:cubicBezTo>
                  <a:pt x="282" y="560"/>
                  <a:pt x="286" y="561"/>
                  <a:pt x="288" y="560"/>
                </a:cubicBezTo>
                <a:cubicBezTo>
                  <a:pt x="296" y="559"/>
                  <a:pt x="312" y="551"/>
                  <a:pt x="321" y="549"/>
                </a:cubicBezTo>
                <a:cubicBezTo>
                  <a:pt x="327" y="548"/>
                  <a:pt x="344" y="548"/>
                  <a:pt x="344" y="548"/>
                </a:cubicBezTo>
                <a:cubicBezTo>
                  <a:pt x="344" y="548"/>
                  <a:pt x="345" y="536"/>
                  <a:pt x="344" y="532"/>
                </a:cubicBezTo>
                <a:cubicBezTo>
                  <a:pt x="344" y="531"/>
                  <a:pt x="342" y="528"/>
                  <a:pt x="342" y="527"/>
                </a:cubicBezTo>
                <a:cubicBezTo>
                  <a:pt x="343" y="524"/>
                  <a:pt x="345" y="521"/>
                  <a:pt x="347" y="519"/>
                </a:cubicBezTo>
                <a:cubicBezTo>
                  <a:pt x="348" y="517"/>
                  <a:pt x="351" y="514"/>
                  <a:pt x="354" y="512"/>
                </a:cubicBezTo>
                <a:cubicBezTo>
                  <a:pt x="355" y="511"/>
                  <a:pt x="360" y="510"/>
                  <a:pt x="362" y="510"/>
                </a:cubicBezTo>
                <a:cubicBezTo>
                  <a:pt x="364" y="510"/>
                  <a:pt x="369" y="511"/>
                  <a:pt x="371" y="512"/>
                </a:cubicBezTo>
                <a:cubicBezTo>
                  <a:pt x="373" y="512"/>
                  <a:pt x="377" y="515"/>
                  <a:pt x="379" y="516"/>
                </a:cubicBezTo>
                <a:cubicBezTo>
                  <a:pt x="382" y="517"/>
                  <a:pt x="389" y="518"/>
                  <a:pt x="393" y="518"/>
                </a:cubicBezTo>
                <a:cubicBezTo>
                  <a:pt x="395" y="518"/>
                  <a:pt x="399" y="519"/>
                  <a:pt x="401" y="518"/>
                </a:cubicBezTo>
                <a:cubicBezTo>
                  <a:pt x="402" y="518"/>
                  <a:pt x="405" y="516"/>
                  <a:pt x="406" y="515"/>
                </a:cubicBezTo>
                <a:cubicBezTo>
                  <a:pt x="408" y="513"/>
                  <a:pt x="412" y="510"/>
                  <a:pt x="414" y="509"/>
                </a:cubicBezTo>
                <a:cubicBezTo>
                  <a:pt x="418" y="507"/>
                  <a:pt x="426" y="505"/>
                  <a:pt x="430" y="503"/>
                </a:cubicBezTo>
                <a:cubicBezTo>
                  <a:pt x="435" y="502"/>
                  <a:pt x="447" y="502"/>
                  <a:pt x="450" y="498"/>
                </a:cubicBezTo>
                <a:cubicBezTo>
                  <a:pt x="452" y="496"/>
                  <a:pt x="449" y="490"/>
                  <a:pt x="450" y="488"/>
                </a:cubicBezTo>
                <a:cubicBezTo>
                  <a:pt x="451" y="484"/>
                  <a:pt x="456" y="478"/>
                  <a:pt x="456" y="475"/>
                </a:cubicBezTo>
                <a:cubicBezTo>
                  <a:pt x="456" y="473"/>
                  <a:pt x="455" y="471"/>
                  <a:pt x="454" y="471"/>
                </a:cubicBezTo>
                <a:cubicBezTo>
                  <a:pt x="453" y="470"/>
                  <a:pt x="450" y="473"/>
                  <a:pt x="449" y="472"/>
                </a:cubicBezTo>
                <a:cubicBezTo>
                  <a:pt x="448" y="471"/>
                  <a:pt x="447" y="467"/>
                  <a:pt x="447" y="465"/>
                </a:cubicBezTo>
                <a:cubicBezTo>
                  <a:pt x="448" y="462"/>
                  <a:pt x="452" y="459"/>
                  <a:pt x="454" y="457"/>
                </a:cubicBezTo>
                <a:cubicBezTo>
                  <a:pt x="457" y="454"/>
                  <a:pt x="461" y="449"/>
                  <a:pt x="464" y="447"/>
                </a:cubicBezTo>
                <a:cubicBezTo>
                  <a:pt x="468" y="446"/>
                  <a:pt x="476" y="447"/>
                  <a:pt x="479" y="445"/>
                </a:cubicBezTo>
                <a:cubicBezTo>
                  <a:pt x="482" y="442"/>
                  <a:pt x="482" y="435"/>
                  <a:pt x="482" y="431"/>
                </a:cubicBezTo>
                <a:cubicBezTo>
                  <a:pt x="482" y="426"/>
                  <a:pt x="481" y="416"/>
                  <a:pt x="479" y="411"/>
                </a:cubicBezTo>
                <a:cubicBezTo>
                  <a:pt x="478" y="406"/>
                  <a:pt x="471" y="398"/>
                  <a:pt x="468" y="394"/>
                </a:cubicBezTo>
                <a:cubicBezTo>
                  <a:pt x="466" y="389"/>
                  <a:pt x="462" y="379"/>
                  <a:pt x="459" y="375"/>
                </a:cubicBezTo>
                <a:cubicBezTo>
                  <a:pt x="458" y="370"/>
                  <a:pt x="458" y="370"/>
                  <a:pt x="456" y="366"/>
                </a:cubicBezTo>
                <a:cubicBezTo>
                  <a:pt x="456" y="366"/>
                  <a:pt x="451" y="345"/>
                  <a:pt x="448" y="343"/>
                </a:cubicBezTo>
                <a:cubicBezTo>
                  <a:pt x="445" y="341"/>
                  <a:pt x="440" y="341"/>
                  <a:pt x="436" y="339"/>
                </a:cubicBezTo>
                <a:cubicBezTo>
                  <a:pt x="434" y="338"/>
                  <a:pt x="431" y="336"/>
                  <a:pt x="429" y="335"/>
                </a:cubicBezTo>
                <a:cubicBezTo>
                  <a:pt x="424" y="333"/>
                  <a:pt x="413" y="334"/>
                  <a:pt x="411" y="329"/>
                </a:cubicBezTo>
                <a:cubicBezTo>
                  <a:pt x="410" y="327"/>
                  <a:pt x="416" y="322"/>
                  <a:pt x="417" y="319"/>
                </a:cubicBezTo>
                <a:cubicBezTo>
                  <a:pt x="418" y="317"/>
                  <a:pt x="419" y="310"/>
                  <a:pt x="421" y="308"/>
                </a:cubicBezTo>
                <a:cubicBezTo>
                  <a:pt x="423" y="306"/>
                  <a:pt x="431" y="307"/>
                  <a:pt x="431" y="305"/>
                </a:cubicBezTo>
                <a:cubicBezTo>
                  <a:pt x="431" y="303"/>
                  <a:pt x="427" y="302"/>
                  <a:pt x="426" y="301"/>
                </a:cubicBezTo>
                <a:cubicBezTo>
                  <a:pt x="424" y="299"/>
                  <a:pt x="421" y="297"/>
                  <a:pt x="420" y="295"/>
                </a:cubicBezTo>
                <a:cubicBezTo>
                  <a:pt x="418" y="293"/>
                  <a:pt x="417" y="287"/>
                  <a:pt x="416" y="285"/>
                </a:cubicBezTo>
                <a:cubicBezTo>
                  <a:pt x="416" y="282"/>
                  <a:pt x="417" y="277"/>
                  <a:pt x="417" y="275"/>
                </a:cubicBezTo>
                <a:cubicBezTo>
                  <a:pt x="416" y="270"/>
                  <a:pt x="408" y="262"/>
                  <a:pt x="408" y="257"/>
                </a:cubicBezTo>
                <a:cubicBezTo>
                  <a:pt x="407" y="254"/>
                  <a:pt x="409" y="246"/>
                  <a:pt x="410" y="243"/>
                </a:cubicBezTo>
                <a:cubicBezTo>
                  <a:pt x="411" y="239"/>
                  <a:pt x="415" y="232"/>
                  <a:pt x="416" y="229"/>
                </a:cubicBezTo>
                <a:cubicBezTo>
                  <a:pt x="418" y="223"/>
                  <a:pt x="420" y="212"/>
                  <a:pt x="420" y="206"/>
                </a:cubicBezTo>
                <a:cubicBezTo>
                  <a:pt x="420" y="203"/>
                  <a:pt x="420" y="196"/>
                  <a:pt x="418" y="194"/>
                </a:cubicBezTo>
                <a:cubicBezTo>
                  <a:pt x="415" y="191"/>
                  <a:pt x="406" y="189"/>
                  <a:pt x="402" y="187"/>
                </a:cubicBezTo>
                <a:cubicBezTo>
                  <a:pt x="400" y="186"/>
                  <a:pt x="396" y="183"/>
                  <a:pt x="394" y="183"/>
                </a:cubicBezTo>
                <a:cubicBezTo>
                  <a:pt x="392" y="182"/>
                  <a:pt x="389" y="184"/>
                  <a:pt x="387" y="185"/>
                </a:cubicBezTo>
                <a:cubicBezTo>
                  <a:pt x="385" y="185"/>
                  <a:pt x="380" y="186"/>
                  <a:pt x="378" y="185"/>
                </a:cubicBezTo>
                <a:cubicBezTo>
                  <a:pt x="376" y="185"/>
                  <a:pt x="373" y="183"/>
                  <a:pt x="372" y="182"/>
                </a:cubicBezTo>
                <a:cubicBezTo>
                  <a:pt x="371" y="180"/>
                  <a:pt x="369" y="176"/>
                  <a:pt x="369" y="174"/>
                </a:cubicBezTo>
                <a:cubicBezTo>
                  <a:pt x="368" y="172"/>
                  <a:pt x="365" y="166"/>
                  <a:pt x="367" y="165"/>
                </a:cubicBezTo>
                <a:cubicBezTo>
                  <a:pt x="369" y="162"/>
                  <a:pt x="377" y="166"/>
                  <a:pt x="380" y="164"/>
                </a:cubicBezTo>
                <a:cubicBezTo>
                  <a:pt x="380" y="164"/>
                  <a:pt x="381" y="162"/>
                  <a:pt x="380" y="161"/>
                </a:cubicBezTo>
                <a:cubicBezTo>
                  <a:pt x="380" y="159"/>
                  <a:pt x="377" y="156"/>
                  <a:pt x="376" y="155"/>
                </a:cubicBezTo>
                <a:cubicBezTo>
                  <a:pt x="374" y="153"/>
                  <a:pt x="369" y="148"/>
                  <a:pt x="366" y="146"/>
                </a:cubicBezTo>
                <a:cubicBezTo>
                  <a:pt x="363" y="144"/>
                  <a:pt x="356" y="143"/>
                  <a:pt x="353" y="142"/>
                </a:cubicBezTo>
                <a:cubicBezTo>
                  <a:pt x="350" y="141"/>
                  <a:pt x="344" y="138"/>
                  <a:pt x="343" y="135"/>
                </a:cubicBezTo>
                <a:cubicBezTo>
                  <a:pt x="341" y="132"/>
                  <a:pt x="344" y="123"/>
                  <a:pt x="342" y="120"/>
                </a:cubicBezTo>
                <a:cubicBezTo>
                  <a:pt x="339" y="116"/>
                  <a:pt x="331" y="116"/>
                  <a:pt x="326" y="116"/>
                </a:cubicBezTo>
                <a:cubicBezTo>
                  <a:pt x="324" y="116"/>
                  <a:pt x="322" y="117"/>
                  <a:pt x="320" y="117"/>
                </a:cubicBezTo>
                <a:cubicBezTo>
                  <a:pt x="317" y="118"/>
                  <a:pt x="313" y="122"/>
                  <a:pt x="311" y="120"/>
                </a:cubicBezTo>
                <a:cubicBezTo>
                  <a:pt x="309" y="119"/>
                  <a:pt x="309" y="114"/>
                  <a:pt x="308" y="111"/>
                </a:cubicBezTo>
                <a:cubicBezTo>
                  <a:pt x="308" y="110"/>
                  <a:pt x="307" y="108"/>
                  <a:pt x="307" y="106"/>
                </a:cubicBezTo>
                <a:cubicBezTo>
                  <a:pt x="307" y="105"/>
                  <a:pt x="307" y="101"/>
                  <a:pt x="308" y="100"/>
                </a:cubicBezTo>
                <a:cubicBezTo>
                  <a:pt x="308" y="99"/>
                  <a:pt x="310" y="97"/>
                  <a:pt x="312" y="96"/>
                </a:cubicBezTo>
                <a:cubicBezTo>
                  <a:pt x="314" y="96"/>
                  <a:pt x="319" y="96"/>
                  <a:pt x="321" y="96"/>
                </a:cubicBezTo>
                <a:cubicBezTo>
                  <a:pt x="325" y="96"/>
                  <a:pt x="335" y="95"/>
                  <a:pt x="337" y="98"/>
                </a:cubicBezTo>
                <a:cubicBezTo>
                  <a:pt x="338" y="99"/>
                  <a:pt x="336" y="101"/>
                  <a:pt x="337" y="101"/>
                </a:cubicBezTo>
                <a:cubicBezTo>
                  <a:pt x="338" y="103"/>
                  <a:pt x="342" y="106"/>
                  <a:pt x="344" y="106"/>
                </a:cubicBezTo>
                <a:cubicBezTo>
                  <a:pt x="349" y="105"/>
                  <a:pt x="354" y="92"/>
                  <a:pt x="357" y="87"/>
                </a:cubicBezTo>
                <a:cubicBezTo>
                  <a:pt x="362" y="80"/>
                  <a:pt x="373" y="67"/>
                  <a:pt x="372" y="60"/>
                </a:cubicBezTo>
                <a:cubicBezTo>
                  <a:pt x="372" y="59"/>
                  <a:pt x="371" y="57"/>
                  <a:pt x="370" y="56"/>
                </a:cubicBezTo>
                <a:cubicBezTo>
                  <a:pt x="368" y="55"/>
                  <a:pt x="363" y="54"/>
                  <a:pt x="360" y="54"/>
                </a:cubicBezTo>
                <a:cubicBezTo>
                  <a:pt x="357" y="53"/>
                  <a:pt x="352" y="51"/>
                  <a:pt x="349" y="50"/>
                </a:cubicBezTo>
                <a:cubicBezTo>
                  <a:pt x="347" y="49"/>
                  <a:pt x="342" y="47"/>
                  <a:pt x="341" y="45"/>
                </a:cubicBezTo>
                <a:cubicBezTo>
                  <a:pt x="340" y="45"/>
                  <a:pt x="341" y="43"/>
                  <a:pt x="341" y="42"/>
                </a:cubicBezTo>
                <a:cubicBezTo>
                  <a:pt x="338" y="39"/>
                  <a:pt x="330" y="41"/>
                  <a:pt x="327" y="40"/>
                </a:cubicBezTo>
                <a:cubicBezTo>
                  <a:pt x="327" y="40"/>
                  <a:pt x="326" y="40"/>
                  <a:pt x="325" y="40"/>
                </a:cubicBezTo>
                <a:cubicBezTo>
                  <a:pt x="324" y="40"/>
                  <a:pt x="324" y="43"/>
                  <a:pt x="323" y="44"/>
                </a:cubicBezTo>
                <a:cubicBezTo>
                  <a:pt x="322" y="45"/>
                  <a:pt x="321" y="48"/>
                  <a:pt x="320" y="49"/>
                </a:cubicBezTo>
                <a:cubicBezTo>
                  <a:pt x="319" y="50"/>
                  <a:pt x="317" y="51"/>
                  <a:pt x="316" y="51"/>
                </a:cubicBezTo>
                <a:cubicBezTo>
                  <a:pt x="315" y="53"/>
                  <a:pt x="312" y="56"/>
                  <a:pt x="311" y="57"/>
                </a:cubicBezTo>
                <a:cubicBezTo>
                  <a:pt x="308" y="59"/>
                  <a:pt x="303" y="63"/>
                  <a:pt x="300" y="64"/>
                </a:cubicBezTo>
                <a:cubicBezTo>
                  <a:pt x="297" y="65"/>
                  <a:pt x="289" y="64"/>
                  <a:pt x="286" y="63"/>
                </a:cubicBezTo>
                <a:cubicBezTo>
                  <a:pt x="282" y="63"/>
                  <a:pt x="274" y="62"/>
                  <a:pt x="270" y="60"/>
                </a:cubicBezTo>
                <a:cubicBezTo>
                  <a:pt x="268" y="59"/>
                  <a:pt x="265" y="57"/>
                  <a:pt x="263" y="56"/>
                </a:cubicBezTo>
                <a:cubicBezTo>
                  <a:pt x="262" y="55"/>
                  <a:pt x="258" y="54"/>
                  <a:pt x="257" y="53"/>
                </a:cubicBezTo>
                <a:cubicBezTo>
                  <a:pt x="255" y="51"/>
                  <a:pt x="252" y="45"/>
                  <a:pt x="250" y="43"/>
                </a:cubicBezTo>
                <a:cubicBezTo>
                  <a:pt x="249" y="40"/>
                  <a:pt x="246" y="34"/>
                  <a:pt x="245" y="31"/>
                </a:cubicBezTo>
                <a:cubicBezTo>
                  <a:pt x="245" y="29"/>
                  <a:pt x="246" y="26"/>
                  <a:pt x="247" y="24"/>
                </a:cubicBezTo>
                <a:cubicBezTo>
                  <a:pt x="248" y="22"/>
                  <a:pt x="254" y="15"/>
                  <a:pt x="254" y="15"/>
                </a:cubicBezTo>
                <a:cubicBezTo>
                  <a:pt x="252" y="13"/>
                  <a:pt x="252" y="13"/>
                  <a:pt x="252" y="13"/>
                </a:cubicBezTo>
                <a:cubicBezTo>
                  <a:pt x="252" y="13"/>
                  <a:pt x="248" y="9"/>
                  <a:pt x="246" y="8"/>
                </a:cubicBezTo>
                <a:cubicBezTo>
                  <a:pt x="245" y="7"/>
                  <a:pt x="243" y="5"/>
                  <a:pt x="241" y="4"/>
                </a:cubicBezTo>
                <a:cubicBezTo>
                  <a:pt x="240" y="3"/>
                  <a:pt x="239" y="1"/>
                  <a:pt x="237" y="1"/>
                </a:cubicBezTo>
                <a:cubicBezTo>
                  <a:pt x="236" y="0"/>
                  <a:pt x="234" y="0"/>
                  <a:pt x="232" y="0"/>
                </a:cubicBezTo>
                <a:cubicBezTo>
                  <a:pt x="230" y="0"/>
                  <a:pt x="227" y="0"/>
                  <a:pt x="224" y="1"/>
                </a:cubicBezTo>
                <a:cubicBezTo>
                  <a:pt x="223" y="1"/>
                  <a:pt x="220" y="0"/>
                  <a:pt x="218" y="2"/>
                </a:cubicBezTo>
                <a:cubicBezTo>
                  <a:pt x="218" y="2"/>
                  <a:pt x="219" y="4"/>
                  <a:pt x="218" y="5"/>
                </a:cubicBezTo>
                <a:cubicBezTo>
                  <a:pt x="218" y="7"/>
                  <a:pt x="218" y="10"/>
                  <a:pt x="218" y="13"/>
                </a:cubicBezTo>
                <a:cubicBezTo>
                  <a:pt x="217" y="14"/>
                  <a:pt x="217" y="17"/>
                  <a:pt x="217" y="19"/>
                </a:cubicBezTo>
                <a:cubicBezTo>
                  <a:pt x="216" y="20"/>
                  <a:pt x="213" y="22"/>
                  <a:pt x="213" y="23"/>
                </a:cubicBezTo>
                <a:cubicBezTo>
                  <a:pt x="212" y="26"/>
                  <a:pt x="211" y="29"/>
                  <a:pt x="212" y="31"/>
                </a:cubicBezTo>
                <a:cubicBezTo>
                  <a:pt x="212" y="34"/>
                  <a:pt x="213" y="41"/>
                  <a:pt x="213" y="41"/>
                </a:cubicBezTo>
                <a:cubicBezTo>
                  <a:pt x="213" y="41"/>
                  <a:pt x="218" y="43"/>
                  <a:pt x="219" y="45"/>
                </a:cubicBezTo>
                <a:cubicBezTo>
                  <a:pt x="221" y="47"/>
                  <a:pt x="221" y="51"/>
                  <a:pt x="221" y="53"/>
                </a:cubicBezTo>
                <a:cubicBezTo>
                  <a:pt x="222" y="56"/>
                  <a:pt x="222" y="60"/>
                  <a:pt x="220" y="63"/>
                </a:cubicBezTo>
                <a:cubicBezTo>
                  <a:pt x="219" y="65"/>
                  <a:pt x="216" y="67"/>
                  <a:pt x="214" y="68"/>
                </a:cubicBezTo>
                <a:cubicBezTo>
                  <a:pt x="212" y="68"/>
                  <a:pt x="211" y="67"/>
                  <a:pt x="210" y="67"/>
                </a:cubicBezTo>
                <a:cubicBezTo>
                  <a:pt x="209" y="67"/>
                  <a:pt x="207" y="67"/>
                  <a:pt x="207" y="66"/>
                </a:cubicBezTo>
                <a:cubicBezTo>
                  <a:pt x="206" y="65"/>
                  <a:pt x="206" y="62"/>
                  <a:pt x="206" y="61"/>
                </a:cubicBezTo>
                <a:cubicBezTo>
                  <a:pt x="205" y="59"/>
                  <a:pt x="206" y="55"/>
                  <a:pt x="204" y="55"/>
                </a:cubicBezTo>
                <a:cubicBezTo>
                  <a:pt x="201" y="55"/>
                  <a:pt x="201" y="60"/>
                  <a:pt x="201" y="63"/>
                </a:cubicBezTo>
                <a:cubicBezTo>
                  <a:pt x="200" y="65"/>
                  <a:pt x="200" y="68"/>
                  <a:pt x="200" y="70"/>
                </a:cubicBezTo>
                <a:cubicBezTo>
                  <a:pt x="200" y="73"/>
                  <a:pt x="200" y="76"/>
                  <a:pt x="201" y="79"/>
                </a:cubicBezTo>
                <a:cubicBezTo>
                  <a:pt x="201" y="80"/>
                  <a:pt x="202" y="82"/>
                  <a:pt x="203" y="84"/>
                </a:cubicBezTo>
                <a:cubicBezTo>
                  <a:pt x="203" y="86"/>
                  <a:pt x="204" y="90"/>
                  <a:pt x="204" y="93"/>
                </a:cubicBezTo>
                <a:cubicBezTo>
                  <a:pt x="204" y="95"/>
                  <a:pt x="204" y="100"/>
                  <a:pt x="203" y="102"/>
                </a:cubicBezTo>
                <a:cubicBezTo>
                  <a:pt x="202" y="105"/>
                  <a:pt x="200" y="107"/>
                  <a:pt x="199" y="109"/>
                </a:cubicBezTo>
                <a:cubicBezTo>
                  <a:pt x="197" y="112"/>
                  <a:pt x="192" y="116"/>
                  <a:pt x="192" y="116"/>
                </a:cubicBezTo>
                <a:cubicBezTo>
                  <a:pt x="192" y="116"/>
                  <a:pt x="185" y="123"/>
                  <a:pt x="183" y="127"/>
                </a:cubicBezTo>
                <a:cubicBezTo>
                  <a:pt x="181" y="131"/>
                  <a:pt x="182" y="137"/>
                  <a:pt x="179" y="140"/>
                </a:cubicBezTo>
                <a:cubicBezTo>
                  <a:pt x="178" y="142"/>
                  <a:pt x="173" y="142"/>
                  <a:pt x="172" y="144"/>
                </a:cubicBezTo>
                <a:cubicBezTo>
                  <a:pt x="171" y="146"/>
                  <a:pt x="173" y="150"/>
                  <a:pt x="173" y="153"/>
                </a:cubicBezTo>
                <a:cubicBezTo>
                  <a:pt x="173" y="155"/>
                  <a:pt x="172" y="158"/>
                  <a:pt x="171" y="160"/>
                </a:cubicBezTo>
                <a:cubicBezTo>
                  <a:pt x="170" y="161"/>
                  <a:pt x="169" y="163"/>
                  <a:pt x="167" y="164"/>
                </a:cubicBezTo>
                <a:cubicBezTo>
                  <a:pt x="166" y="165"/>
                  <a:pt x="164" y="166"/>
                  <a:pt x="163" y="165"/>
                </a:cubicBezTo>
                <a:cubicBezTo>
                  <a:pt x="161" y="164"/>
                  <a:pt x="161" y="160"/>
                  <a:pt x="160" y="158"/>
                </a:cubicBezTo>
                <a:cubicBezTo>
                  <a:pt x="159" y="155"/>
                  <a:pt x="159" y="152"/>
                  <a:pt x="157" y="150"/>
                </a:cubicBezTo>
                <a:cubicBezTo>
                  <a:pt x="156" y="147"/>
                  <a:pt x="153" y="144"/>
                  <a:pt x="150" y="143"/>
                </a:cubicBezTo>
                <a:cubicBezTo>
                  <a:pt x="149" y="142"/>
                  <a:pt x="146" y="141"/>
                  <a:pt x="144" y="140"/>
                </a:cubicBezTo>
                <a:cubicBezTo>
                  <a:pt x="141" y="139"/>
                  <a:pt x="138" y="138"/>
                  <a:pt x="136" y="137"/>
                </a:cubicBezTo>
                <a:cubicBezTo>
                  <a:pt x="133" y="136"/>
                  <a:pt x="130" y="134"/>
                  <a:pt x="127" y="134"/>
                </a:cubicBezTo>
                <a:cubicBezTo>
                  <a:pt x="124" y="134"/>
                  <a:pt x="121" y="134"/>
                  <a:pt x="119" y="134"/>
                </a:cubicBezTo>
                <a:cubicBezTo>
                  <a:pt x="117" y="134"/>
                  <a:pt x="112" y="133"/>
                  <a:pt x="112" y="133"/>
                </a:cubicBezTo>
                <a:cubicBezTo>
                  <a:pt x="112" y="133"/>
                  <a:pt x="110" y="137"/>
                  <a:pt x="108" y="138"/>
                </a:cubicBezTo>
                <a:cubicBezTo>
                  <a:pt x="104" y="141"/>
                  <a:pt x="97" y="141"/>
                  <a:pt x="92" y="142"/>
                </a:cubicBezTo>
                <a:cubicBezTo>
                  <a:pt x="89" y="143"/>
                  <a:pt x="84" y="144"/>
                  <a:pt x="80" y="145"/>
                </a:cubicBezTo>
                <a:cubicBezTo>
                  <a:pt x="76" y="145"/>
                  <a:pt x="70" y="146"/>
                  <a:pt x="66" y="146"/>
                </a:cubicBezTo>
                <a:cubicBezTo>
                  <a:pt x="63" y="146"/>
                  <a:pt x="59" y="146"/>
                  <a:pt x="57" y="145"/>
                </a:cubicBezTo>
                <a:cubicBezTo>
                  <a:pt x="55" y="144"/>
                  <a:pt x="51" y="142"/>
                  <a:pt x="51" y="142"/>
                </a:cubicBezTo>
                <a:cubicBezTo>
                  <a:pt x="51" y="142"/>
                  <a:pt x="46" y="147"/>
                  <a:pt x="46" y="149"/>
                </a:cubicBezTo>
                <a:cubicBezTo>
                  <a:pt x="46" y="150"/>
                  <a:pt x="48" y="151"/>
                  <a:pt x="49" y="152"/>
                </a:cubicBezTo>
                <a:cubicBezTo>
                  <a:pt x="50" y="155"/>
                  <a:pt x="48" y="162"/>
                  <a:pt x="48" y="165"/>
                </a:cubicBezTo>
                <a:cubicBezTo>
                  <a:pt x="46" y="171"/>
                  <a:pt x="43" y="181"/>
                  <a:pt x="39" y="186"/>
                </a:cubicBezTo>
                <a:cubicBezTo>
                  <a:pt x="37" y="190"/>
                  <a:pt x="29" y="197"/>
                  <a:pt x="25" y="200"/>
                </a:cubicBezTo>
                <a:cubicBezTo>
                  <a:pt x="22" y="203"/>
                  <a:pt x="15" y="207"/>
                  <a:pt x="13" y="210"/>
                </a:cubicBezTo>
                <a:cubicBezTo>
                  <a:pt x="12" y="214"/>
                  <a:pt x="14" y="221"/>
                  <a:pt x="13" y="225"/>
                </a:cubicBezTo>
                <a:cubicBezTo>
                  <a:pt x="12" y="228"/>
                  <a:pt x="8" y="234"/>
                  <a:pt x="7" y="237"/>
                </a:cubicBezTo>
                <a:cubicBezTo>
                  <a:pt x="5" y="242"/>
                  <a:pt x="0" y="253"/>
                  <a:pt x="0" y="259"/>
                </a:cubicBezTo>
                <a:cubicBezTo>
                  <a:pt x="0" y="264"/>
                  <a:pt x="3" y="274"/>
                  <a:pt x="6" y="278"/>
                </a:cubicBezTo>
                <a:cubicBezTo>
                  <a:pt x="7" y="280"/>
                  <a:pt x="10" y="281"/>
                  <a:pt x="11" y="283"/>
                </a:cubicBezTo>
                <a:cubicBezTo>
                  <a:pt x="12" y="284"/>
                  <a:pt x="12" y="287"/>
                  <a:pt x="13" y="289"/>
                </a:cubicBezTo>
                <a:cubicBezTo>
                  <a:pt x="13" y="291"/>
                  <a:pt x="14" y="296"/>
                  <a:pt x="15" y="299"/>
                </a:cubicBezTo>
                <a:cubicBezTo>
                  <a:pt x="15" y="303"/>
                  <a:pt x="17" y="312"/>
                  <a:pt x="18" y="316"/>
                </a:cubicBezTo>
                <a:cubicBezTo>
                  <a:pt x="18" y="317"/>
                  <a:pt x="18" y="319"/>
                  <a:pt x="19" y="320"/>
                </a:cubicBezTo>
                <a:cubicBezTo>
                  <a:pt x="20" y="321"/>
                  <a:pt x="24" y="322"/>
                  <a:pt x="26" y="323"/>
                </a:cubicBezTo>
                <a:cubicBezTo>
                  <a:pt x="30" y="325"/>
                  <a:pt x="37" y="327"/>
                  <a:pt x="39" y="330"/>
                </a:cubicBezTo>
                <a:cubicBezTo>
                  <a:pt x="41" y="333"/>
                  <a:pt x="42" y="339"/>
                  <a:pt x="41" y="341"/>
                </a:cubicBezTo>
                <a:cubicBezTo>
                  <a:pt x="41" y="343"/>
                  <a:pt x="39" y="346"/>
                  <a:pt x="39" y="348"/>
                </a:cubicBezTo>
                <a:cubicBezTo>
                  <a:pt x="34" y="355"/>
                  <a:pt x="19" y="365"/>
                  <a:pt x="17" y="373"/>
                </a:cubicBezTo>
                <a:cubicBezTo>
                  <a:pt x="17" y="375"/>
                  <a:pt x="17" y="379"/>
                  <a:pt x="19" y="381"/>
                </a:cubicBezTo>
                <a:cubicBezTo>
                  <a:pt x="23" y="386"/>
                  <a:pt x="40" y="387"/>
                  <a:pt x="43" y="393"/>
                </a:cubicBezTo>
                <a:cubicBezTo>
                  <a:pt x="44" y="395"/>
                  <a:pt x="41" y="400"/>
                  <a:pt x="41" y="402"/>
                </a:cubicBezTo>
                <a:cubicBezTo>
                  <a:pt x="40" y="409"/>
                  <a:pt x="40" y="423"/>
                  <a:pt x="42" y="430"/>
                </a:cubicBezTo>
                <a:cubicBezTo>
                  <a:pt x="43" y="432"/>
                  <a:pt x="47" y="435"/>
                  <a:pt x="48" y="437"/>
                </a:cubicBezTo>
                <a:cubicBezTo>
                  <a:pt x="49" y="438"/>
                  <a:pt x="52" y="440"/>
                  <a:pt x="53" y="441"/>
                </a:cubicBezTo>
                <a:cubicBezTo>
                  <a:pt x="55" y="442"/>
                  <a:pt x="60" y="444"/>
                  <a:pt x="63" y="443"/>
                </a:cubicBezTo>
                <a:cubicBezTo>
                  <a:pt x="65" y="441"/>
                  <a:pt x="67" y="434"/>
                  <a:pt x="70" y="433"/>
                </a:cubicBezTo>
                <a:cubicBezTo>
                  <a:pt x="70" y="433"/>
                  <a:pt x="73" y="434"/>
                  <a:pt x="73" y="434"/>
                </a:cubicBezTo>
                <a:cubicBezTo>
                  <a:pt x="74" y="437"/>
                  <a:pt x="68" y="442"/>
                  <a:pt x="67" y="445"/>
                </a:cubicBezTo>
                <a:cubicBezTo>
                  <a:pt x="65" y="448"/>
                  <a:pt x="62" y="454"/>
                  <a:pt x="61" y="456"/>
                </a:cubicBezTo>
                <a:cubicBezTo>
                  <a:pt x="59" y="459"/>
                  <a:pt x="55" y="464"/>
                  <a:pt x="52" y="465"/>
                </a:cubicBezTo>
                <a:cubicBezTo>
                  <a:pt x="50" y="467"/>
                  <a:pt x="46" y="469"/>
                  <a:pt x="44" y="469"/>
                </a:cubicBezTo>
                <a:cubicBezTo>
                  <a:pt x="41" y="470"/>
                  <a:pt x="34" y="469"/>
                  <a:pt x="32" y="472"/>
                </a:cubicBezTo>
                <a:cubicBezTo>
                  <a:pt x="31" y="474"/>
                  <a:pt x="37" y="478"/>
                  <a:pt x="38" y="480"/>
                </a:cubicBezTo>
                <a:cubicBezTo>
                  <a:pt x="40" y="483"/>
                  <a:pt x="41" y="488"/>
                  <a:pt x="42" y="491"/>
                </a:cubicBezTo>
                <a:cubicBezTo>
                  <a:pt x="43" y="493"/>
                  <a:pt x="43" y="496"/>
                  <a:pt x="44" y="498"/>
                </a:cubicBezTo>
                <a:cubicBezTo>
                  <a:pt x="45" y="501"/>
                  <a:pt x="47" y="505"/>
                  <a:pt x="48" y="509"/>
                </a:cubicBezTo>
                <a:cubicBezTo>
                  <a:pt x="49" y="512"/>
                  <a:pt x="49" y="519"/>
                  <a:pt x="49" y="519"/>
                </a:cubicBezTo>
                <a:cubicBezTo>
                  <a:pt x="49" y="519"/>
                  <a:pt x="50" y="521"/>
                  <a:pt x="50" y="522"/>
                </a:cubicBezTo>
                <a:cubicBezTo>
                  <a:pt x="51" y="525"/>
                  <a:pt x="52" y="529"/>
                  <a:pt x="54" y="532"/>
                </a:cubicBezTo>
                <a:cubicBezTo>
                  <a:pt x="55" y="535"/>
                  <a:pt x="58" y="539"/>
                  <a:pt x="60" y="542"/>
                </a:cubicBezTo>
                <a:cubicBezTo>
                  <a:pt x="62" y="546"/>
                  <a:pt x="62" y="553"/>
                  <a:pt x="66" y="555"/>
                </a:cubicBezTo>
                <a:cubicBezTo>
                  <a:pt x="69" y="557"/>
                  <a:pt x="77" y="553"/>
                  <a:pt x="81" y="555"/>
                </a:cubicBezTo>
                <a:cubicBezTo>
                  <a:pt x="82" y="555"/>
                  <a:pt x="84" y="558"/>
                  <a:pt x="86" y="559"/>
                </a:cubicBezTo>
                <a:cubicBezTo>
                  <a:pt x="89" y="560"/>
                  <a:pt x="96" y="562"/>
                  <a:pt x="99" y="563"/>
                </a:cubicBezTo>
                <a:cubicBezTo>
                  <a:pt x="102" y="563"/>
                  <a:pt x="107" y="562"/>
                  <a:pt x="110" y="562"/>
                </a:cubicBezTo>
                <a:cubicBezTo>
                  <a:pt x="114" y="562"/>
                  <a:pt x="122" y="562"/>
                  <a:pt x="126" y="561"/>
                </a:cubicBezTo>
                <a:cubicBezTo>
                  <a:pt x="129" y="560"/>
                  <a:pt x="135" y="558"/>
                  <a:pt x="137" y="557"/>
                </a:cubicBezTo>
                <a:cubicBezTo>
                  <a:pt x="139" y="556"/>
                  <a:pt x="143" y="551"/>
                  <a:pt x="145" y="550"/>
                </a:cubicBezTo>
                <a:cubicBezTo>
                  <a:pt x="147" y="549"/>
                  <a:pt x="150" y="548"/>
                  <a:pt x="152" y="547"/>
                </a:cubicBezTo>
                <a:cubicBezTo>
                  <a:pt x="155" y="547"/>
                  <a:pt x="161" y="548"/>
                  <a:pt x="164" y="548"/>
                </a:cubicBezTo>
                <a:cubicBezTo>
                  <a:pt x="167" y="548"/>
                  <a:pt x="175" y="546"/>
                  <a:pt x="178" y="547"/>
                </a:cubicBezTo>
                <a:cubicBezTo>
                  <a:pt x="179" y="548"/>
                  <a:pt x="181" y="550"/>
                  <a:pt x="182" y="551"/>
                </a:cubicBezTo>
                <a:cubicBezTo>
                  <a:pt x="183" y="552"/>
                  <a:pt x="184" y="556"/>
                  <a:pt x="186" y="557"/>
                </a:cubicBezTo>
                <a:cubicBezTo>
                  <a:pt x="188" y="558"/>
                  <a:pt x="193" y="554"/>
                  <a:pt x="195" y="555"/>
                </a:cubicBezTo>
                <a:cubicBezTo>
                  <a:pt x="197" y="557"/>
                  <a:pt x="196" y="563"/>
                  <a:pt x="198" y="564"/>
                </a:cubicBezTo>
                <a:cubicBezTo>
                  <a:pt x="200" y="565"/>
                  <a:pt x="202" y="563"/>
                  <a:pt x="203" y="563"/>
                </a:cubicBezTo>
                <a:cubicBezTo>
                  <a:pt x="205" y="563"/>
                  <a:pt x="207" y="564"/>
                  <a:pt x="208" y="565"/>
                </a:cubicBezTo>
                <a:cubicBezTo>
                  <a:pt x="209" y="566"/>
                  <a:pt x="208" y="570"/>
                  <a:pt x="208" y="572"/>
                </a:cubicBezTo>
                <a:cubicBezTo>
                  <a:pt x="209" y="574"/>
                  <a:pt x="210" y="578"/>
                  <a:pt x="210" y="580"/>
                </a:cubicBezTo>
                <a:cubicBezTo>
                  <a:pt x="211" y="582"/>
                  <a:pt x="212" y="586"/>
                  <a:pt x="212" y="588"/>
                </a:cubicBezTo>
                <a:cubicBezTo>
                  <a:pt x="213" y="590"/>
                  <a:pt x="212" y="593"/>
                  <a:pt x="213" y="595"/>
                </a:cubicBezTo>
                <a:cubicBezTo>
                  <a:pt x="213" y="597"/>
                  <a:pt x="215" y="599"/>
                  <a:pt x="216" y="600"/>
                </a:cubicBezTo>
                <a:cubicBezTo>
                  <a:pt x="217" y="601"/>
                  <a:pt x="219" y="602"/>
                  <a:pt x="220" y="602"/>
                </a:cubicBezTo>
                <a:cubicBezTo>
                  <a:pt x="223" y="603"/>
                  <a:pt x="230" y="603"/>
                  <a:pt x="233" y="603"/>
                </a:cubicBezTo>
                <a:cubicBezTo>
                  <a:pt x="234" y="604"/>
                  <a:pt x="235" y="603"/>
                  <a:pt x="236" y="604"/>
                </a:cubicBezTo>
                <a:cubicBezTo>
                  <a:pt x="238" y="606"/>
                  <a:pt x="237" y="612"/>
                  <a:pt x="239" y="614"/>
                </a:cubicBezTo>
                <a:cubicBezTo>
                  <a:pt x="239" y="615"/>
                  <a:pt x="240" y="617"/>
                  <a:pt x="241" y="617"/>
                </a:cubicBezTo>
                <a:cubicBezTo>
                  <a:pt x="244" y="618"/>
                  <a:pt x="250" y="619"/>
                  <a:pt x="252" y="618"/>
                </a:cubicBezTo>
                <a:cubicBezTo>
                  <a:pt x="255" y="617"/>
                  <a:pt x="263" y="612"/>
                  <a:pt x="263" y="612"/>
                </a:cubicBezTo>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7" name="Freeform 40">
            <a:extLst>
              <a:ext uri="{FF2B5EF4-FFF2-40B4-BE49-F238E27FC236}">
                <a16:creationId xmlns:a16="http://schemas.microsoft.com/office/drawing/2014/main" id="{3CE08390-B390-40EF-A050-22F51602A0D2}"/>
              </a:ext>
            </a:extLst>
          </p:cNvPr>
          <p:cNvSpPr>
            <a:spLocks/>
          </p:cNvSpPr>
          <p:nvPr/>
        </p:nvSpPr>
        <p:spPr bwMode="auto">
          <a:xfrm>
            <a:off x="6795018" y="1261719"/>
            <a:ext cx="184840" cy="196214"/>
          </a:xfrm>
          <a:custGeom>
            <a:avLst/>
            <a:gdLst/>
            <a:ahLst/>
            <a:cxnLst>
              <a:cxn ang="0">
                <a:pos x="79" y="78"/>
              </a:cxn>
              <a:cxn ang="0">
                <a:pos x="80" y="84"/>
              </a:cxn>
              <a:cxn ang="0">
                <a:pos x="70" y="81"/>
              </a:cxn>
              <a:cxn ang="0">
                <a:pos x="61" y="78"/>
              </a:cxn>
              <a:cxn ang="0">
                <a:pos x="55" y="73"/>
              </a:cxn>
              <a:cxn ang="0">
                <a:pos x="48" y="67"/>
              </a:cxn>
              <a:cxn ang="0">
                <a:pos x="43" y="63"/>
              </a:cxn>
              <a:cxn ang="0">
                <a:pos x="39" y="60"/>
              </a:cxn>
              <a:cxn ang="0">
                <a:pos x="31" y="58"/>
              </a:cxn>
              <a:cxn ang="0">
                <a:pos x="23" y="59"/>
              </a:cxn>
              <a:cxn ang="0">
                <a:pos x="14" y="59"/>
              </a:cxn>
              <a:cxn ang="0">
                <a:pos x="17" y="53"/>
              </a:cxn>
              <a:cxn ang="0">
                <a:pos x="19" y="47"/>
              </a:cxn>
              <a:cxn ang="0">
                <a:pos x="23" y="41"/>
              </a:cxn>
              <a:cxn ang="0">
                <a:pos x="24" y="35"/>
              </a:cxn>
              <a:cxn ang="0">
                <a:pos x="21" y="31"/>
              </a:cxn>
              <a:cxn ang="0">
                <a:pos x="15" y="28"/>
              </a:cxn>
              <a:cxn ang="0">
                <a:pos x="9" y="27"/>
              </a:cxn>
              <a:cxn ang="0">
                <a:pos x="4" y="25"/>
              </a:cxn>
              <a:cxn ang="0">
                <a:pos x="1" y="21"/>
              </a:cxn>
              <a:cxn ang="0">
                <a:pos x="2" y="17"/>
              </a:cxn>
              <a:cxn ang="0">
                <a:pos x="2" y="11"/>
              </a:cxn>
              <a:cxn ang="0">
                <a:pos x="6" y="8"/>
              </a:cxn>
              <a:cxn ang="0">
                <a:pos x="12" y="3"/>
              </a:cxn>
              <a:cxn ang="0">
                <a:pos x="16" y="1"/>
              </a:cxn>
              <a:cxn ang="0">
                <a:pos x="19" y="0"/>
              </a:cxn>
              <a:cxn ang="0">
                <a:pos x="25" y="1"/>
              </a:cxn>
              <a:cxn ang="0">
                <a:pos x="25" y="3"/>
              </a:cxn>
              <a:cxn ang="0">
                <a:pos x="28" y="9"/>
              </a:cxn>
              <a:cxn ang="0">
                <a:pos x="32" y="11"/>
              </a:cxn>
              <a:cxn ang="0">
                <a:pos x="38" y="14"/>
              </a:cxn>
              <a:cxn ang="0">
                <a:pos x="47" y="17"/>
              </a:cxn>
              <a:cxn ang="0">
                <a:pos x="51" y="18"/>
              </a:cxn>
              <a:cxn ang="0">
                <a:pos x="59" y="21"/>
              </a:cxn>
              <a:cxn ang="0">
                <a:pos x="67" y="26"/>
              </a:cxn>
              <a:cxn ang="0">
                <a:pos x="72" y="30"/>
              </a:cxn>
              <a:cxn ang="0">
                <a:pos x="74" y="35"/>
              </a:cxn>
              <a:cxn ang="0">
                <a:pos x="71" y="37"/>
              </a:cxn>
              <a:cxn ang="0">
                <a:pos x="67" y="38"/>
              </a:cxn>
              <a:cxn ang="0">
                <a:pos x="62" y="37"/>
              </a:cxn>
              <a:cxn ang="0">
                <a:pos x="58" y="41"/>
              </a:cxn>
              <a:cxn ang="0">
                <a:pos x="58" y="47"/>
              </a:cxn>
              <a:cxn ang="0">
                <a:pos x="65" y="55"/>
              </a:cxn>
              <a:cxn ang="0">
                <a:pos x="69" y="65"/>
              </a:cxn>
              <a:cxn ang="0">
                <a:pos x="71" y="68"/>
              </a:cxn>
              <a:cxn ang="0">
                <a:pos x="76" y="73"/>
              </a:cxn>
              <a:cxn ang="0">
                <a:pos x="79" y="78"/>
              </a:cxn>
            </a:cxnLst>
            <a:rect l="0" t="0" r="r" b="b"/>
            <a:pathLst>
              <a:path w="80" h="84">
                <a:moveTo>
                  <a:pt x="79" y="78"/>
                </a:moveTo>
                <a:cubicBezTo>
                  <a:pt x="80" y="80"/>
                  <a:pt x="80" y="84"/>
                  <a:pt x="80" y="84"/>
                </a:cubicBezTo>
                <a:cubicBezTo>
                  <a:pt x="80" y="84"/>
                  <a:pt x="73" y="82"/>
                  <a:pt x="70" y="81"/>
                </a:cubicBezTo>
                <a:cubicBezTo>
                  <a:pt x="67" y="80"/>
                  <a:pt x="63" y="80"/>
                  <a:pt x="61" y="78"/>
                </a:cubicBezTo>
                <a:cubicBezTo>
                  <a:pt x="59" y="77"/>
                  <a:pt x="57" y="75"/>
                  <a:pt x="55" y="73"/>
                </a:cubicBezTo>
                <a:cubicBezTo>
                  <a:pt x="53" y="72"/>
                  <a:pt x="50" y="69"/>
                  <a:pt x="48" y="67"/>
                </a:cubicBezTo>
                <a:cubicBezTo>
                  <a:pt x="47" y="66"/>
                  <a:pt x="45" y="65"/>
                  <a:pt x="43" y="63"/>
                </a:cubicBezTo>
                <a:cubicBezTo>
                  <a:pt x="42" y="63"/>
                  <a:pt x="41" y="61"/>
                  <a:pt x="39" y="60"/>
                </a:cubicBezTo>
                <a:cubicBezTo>
                  <a:pt x="37" y="59"/>
                  <a:pt x="34" y="59"/>
                  <a:pt x="31" y="58"/>
                </a:cubicBezTo>
                <a:cubicBezTo>
                  <a:pt x="29" y="58"/>
                  <a:pt x="26" y="59"/>
                  <a:pt x="23" y="59"/>
                </a:cubicBezTo>
                <a:cubicBezTo>
                  <a:pt x="21" y="60"/>
                  <a:pt x="14" y="59"/>
                  <a:pt x="14" y="59"/>
                </a:cubicBezTo>
                <a:cubicBezTo>
                  <a:pt x="14" y="59"/>
                  <a:pt x="16" y="55"/>
                  <a:pt x="17" y="53"/>
                </a:cubicBezTo>
                <a:cubicBezTo>
                  <a:pt x="17" y="52"/>
                  <a:pt x="18" y="49"/>
                  <a:pt x="19" y="47"/>
                </a:cubicBezTo>
                <a:cubicBezTo>
                  <a:pt x="20" y="46"/>
                  <a:pt x="22" y="42"/>
                  <a:pt x="23" y="41"/>
                </a:cubicBezTo>
                <a:cubicBezTo>
                  <a:pt x="23" y="39"/>
                  <a:pt x="24" y="37"/>
                  <a:pt x="24" y="35"/>
                </a:cubicBezTo>
                <a:cubicBezTo>
                  <a:pt x="24" y="34"/>
                  <a:pt x="22" y="32"/>
                  <a:pt x="21" y="31"/>
                </a:cubicBezTo>
                <a:cubicBezTo>
                  <a:pt x="19" y="30"/>
                  <a:pt x="17" y="29"/>
                  <a:pt x="15" y="28"/>
                </a:cubicBezTo>
                <a:cubicBezTo>
                  <a:pt x="14" y="27"/>
                  <a:pt x="11" y="27"/>
                  <a:pt x="9" y="27"/>
                </a:cubicBezTo>
                <a:cubicBezTo>
                  <a:pt x="8" y="27"/>
                  <a:pt x="5" y="26"/>
                  <a:pt x="4" y="25"/>
                </a:cubicBezTo>
                <a:cubicBezTo>
                  <a:pt x="3" y="24"/>
                  <a:pt x="1" y="22"/>
                  <a:pt x="1" y="21"/>
                </a:cubicBezTo>
                <a:cubicBezTo>
                  <a:pt x="0" y="20"/>
                  <a:pt x="2" y="18"/>
                  <a:pt x="2" y="17"/>
                </a:cubicBezTo>
                <a:cubicBezTo>
                  <a:pt x="2" y="15"/>
                  <a:pt x="1" y="12"/>
                  <a:pt x="2" y="11"/>
                </a:cubicBezTo>
                <a:cubicBezTo>
                  <a:pt x="2" y="10"/>
                  <a:pt x="5" y="9"/>
                  <a:pt x="6" y="8"/>
                </a:cubicBezTo>
                <a:cubicBezTo>
                  <a:pt x="8" y="7"/>
                  <a:pt x="10" y="4"/>
                  <a:pt x="12" y="3"/>
                </a:cubicBezTo>
                <a:cubicBezTo>
                  <a:pt x="13" y="3"/>
                  <a:pt x="15" y="1"/>
                  <a:pt x="16" y="1"/>
                </a:cubicBezTo>
                <a:cubicBezTo>
                  <a:pt x="17" y="0"/>
                  <a:pt x="19" y="0"/>
                  <a:pt x="19" y="0"/>
                </a:cubicBezTo>
                <a:cubicBezTo>
                  <a:pt x="21" y="0"/>
                  <a:pt x="24" y="0"/>
                  <a:pt x="25" y="1"/>
                </a:cubicBezTo>
                <a:cubicBezTo>
                  <a:pt x="25" y="1"/>
                  <a:pt x="25" y="3"/>
                  <a:pt x="25" y="3"/>
                </a:cubicBezTo>
                <a:cubicBezTo>
                  <a:pt x="26" y="5"/>
                  <a:pt x="27" y="8"/>
                  <a:pt x="28" y="9"/>
                </a:cubicBezTo>
                <a:cubicBezTo>
                  <a:pt x="29" y="10"/>
                  <a:pt x="31" y="10"/>
                  <a:pt x="32" y="11"/>
                </a:cubicBezTo>
                <a:cubicBezTo>
                  <a:pt x="33" y="11"/>
                  <a:pt x="36" y="13"/>
                  <a:pt x="38" y="14"/>
                </a:cubicBezTo>
                <a:cubicBezTo>
                  <a:pt x="40" y="15"/>
                  <a:pt x="44" y="16"/>
                  <a:pt x="47" y="17"/>
                </a:cubicBezTo>
                <a:cubicBezTo>
                  <a:pt x="48" y="17"/>
                  <a:pt x="50" y="18"/>
                  <a:pt x="51" y="18"/>
                </a:cubicBezTo>
                <a:cubicBezTo>
                  <a:pt x="53" y="19"/>
                  <a:pt x="57" y="20"/>
                  <a:pt x="59" y="21"/>
                </a:cubicBezTo>
                <a:cubicBezTo>
                  <a:pt x="61" y="22"/>
                  <a:pt x="65" y="25"/>
                  <a:pt x="67" y="26"/>
                </a:cubicBezTo>
                <a:cubicBezTo>
                  <a:pt x="68" y="27"/>
                  <a:pt x="71" y="28"/>
                  <a:pt x="72" y="30"/>
                </a:cubicBezTo>
                <a:cubicBezTo>
                  <a:pt x="73" y="31"/>
                  <a:pt x="74" y="34"/>
                  <a:pt x="74" y="35"/>
                </a:cubicBezTo>
                <a:cubicBezTo>
                  <a:pt x="74" y="36"/>
                  <a:pt x="72" y="37"/>
                  <a:pt x="71" y="37"/>
                </a:cubicBezTo>
                <a:cubicBezTo>
                  <a:pt x="70" y="37"/>
                  <a:pt x="68" y="38"/>
                  <a:pt x="67" y="38"/>
                </a:cubicBezTo>
                <a:cubicBezTo>
                  <a:pt x="66" y="38"/>
                  <a:pt x="64" y="37"/>
                  <a:pt x="62" y="37"/>
                </a:cubicBezTo>
                <a:cubicBezTo>
                  <a:pt x="61" y="37"/>
                  <a:pt x="59" y="40"/>
                  <a:pt x="58" y="41"/>
                </a:cubicBezTo>
                <a:cubicBezTo>
                  <a:pt x="58" y="43"/>
                  <a:pt x="58" y="46"/>
                  <a:pt x="58" y="47"/>
                </a:cubicBezTo>
                <a:cubicBezTo>
                  <a:pt x="59" y="50"/>
                  <a:pt x="64" y="53"/>
                  <a:pt x="65" y="55"/>
                </a:cubicBezTo>
                <a:cubicBezTo>
                  <a:pt x="66" y="57"/>
                  <a:pt x="68" y="62"/>
                  <a:pt x="69" y="65"/>
                </a:cubicBezTo>
                <a:cubicBezTo>
                  <a:pt x="70" y="66"/>
                  <a:pt x="71" y="67"/>
                  <a:pt x="71" y="68"/>
                </a:cubicBezTo>
                <a:cubicBezTo>
                  <a:pt x="72" y="69"/>
                  <a:pt x="75" y="72"/>
                  <a:pt x="76" y="73"/>
                </a:cubicBezTo>
                <a:cubicBezTo>
                  <a:pt x="77" y="74"/>
                  <a:pt x="79" y="77"/>
                  <a:pt x="79" y="7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8" name="Freeform 41">
            <a:extLst>
              <a:ext uri="{FF2B5EF4-FFF2-40B4-BE49-F238E27FC236}">
                <a16:creationId xmlns:a16="http://schemas.microsoft.com/office/drawing/2014/main" id="{49F19793-40E8-4980-B8EA-3EDA7DC0C427}"/>
              </a:ext>
            </a:extLst>
          </p:cNvPr>
          <p:cNvSpPr>
            <a:spLocks/>
          </p:cNvSpPr>
          <p:nvPr/>
        </p:nvSpPr>
        <p:spPr bwMode="auto">
          <a:xfrm>
            <a:off x="6217751" y="1514807"/>
            <a:ext cx="236026" cy="216119"/>
          </a:xfrm>
          <a:custGeom>
            <a:avLst/>
            <a:gdLst/>
            <a:ahLst/>
            <a:cxnLst>
              <a:cxn ang="0">
                <a:pos x="98" y="42"/>
              </a:cxn>
              <a:cxn ang="0">
                <a:pos x="102" y="42"/>
              </a:cxn>
              <a:cxn ang="0">
                <a:pos x="93" y="53"/>
              </a:cxn>
              <a:cxn ang="0">
                <a:pos x="89" y="66"/>
              </a:cxn>
              <a:cxn ang="0">
                <a:pos x="82" y="70"/>
              </a:cxn>
              <a:cxn ang="0">
                <a:pos x="83" y="79"/>
              </a:cxn>
              <a:cxn ang="0">
                <a:pos x="81" y="86"/>
              </a:cxn>
              <a:cxn ang="0">
                <a:pos x="77" y="90"/>
              </a:cxn>
              <a:cxn ang="0">
                <a:pos x="73" y="91"/>
              </a:cxn>
              <a:cxn ang="0">
                <a:pos x="70" y="84"/>
              </a:cxn>
              <a:cxn ang="0">
                <a:pos x="67" y="76"/>
              </a:cxn>
              <a:cxn ang="0">
                <a:pos x="60" y="69"/>
              </a:cxn>
              <a:cxn ang="0">
                <a:pos x="54" y="66"/>
              </a:cxn>
              <a:cxn ang="0">
                <a:pos x="46" y="63"/>
              </a:cxn>
              <a:cxn ang="0">
                <a:pos x="37" y="60"/>
              </a:cxn>
              <a:cxn ang="0">
                <a:pos x="29" y="60"/>
              </a:cxn>
              <a:cxn ang="0">
                <a:pos x="22" y="59"/>
              </a:cxn>
              <a:cxn ang="0">
                <a:pos x="24" y="51"/>
              </a:cxn>
              <a:cxn ang="0">
                <a:pos x="14" y="52"/>
              </a:cxn>
              <a:cxn ang="0">
                <a:pos x="4" y="49"/>
              </a:cxn>
              <a:cxn ang="0">
                <a:pos x="0" y="45"/>
              </a:cxn>
              <a:cxn ang="0">
                <a:pos x="3" y="37"/>
              </a:cxn>
              <a:cxn ang="0">
                <a:pos x="4" y="30"/>
              </a:cxn>
              <a:cxn ang="0">
                <a:pos x="8" y="22"/>
              </a:cxn>
              <a:cxn ang="0">
                <a:pos x="16" y="17"/>
              </a:cxn>
              <a:cxn ang="0">
                <a:pos x="23" y="13"/>
              </a:cxn>
              <a:cxn ang="0">
                <a:pos x="32" y="8"/>
              </a:cxn>
              <a:cxn ang="0">
                <a:pos x="44" y="2"/>
              </a:cxn>
              <a:cxn ang="0">
                <a:pos x="54" y="1"/>
              </a:cxn>
              <a:cxn ang="0">
                <a:pos x="59" y="6"/>
              </a:cxn>
              <a:cxn ang="0">
                <a:pos x="66" y="11"/>
              </a:cxn>
              <a:cxn ang="0">
                <a:pos x="73" y="13"/>
              </a:cxn>
              <a:cxn ang="0">
                <a:pos x="80" y="17"/>
              </a:cxn>
              <a:cxn ang="0">
                <a:pos x="84" y="23"/>
              </a:cxn>
              <a:cxn ang="0">
                <a:pos x="86" y="29"/>
              </a:cxn>
              <a:cxn ang="0">
                <a:pos x="83" y="34"/>
              </a:cxn>
              <a:cxn ang="0">
                <a:pos x="86" y="38"/>
              </a:cxn>
              <a:cxn ang="0">
                <a:pos x="93" y="41"/>
              </a:cxn>
              <a:cxn ang="0">
                <a:pos x="98" y="42"/>
              </a:cxn>
            </a:cxnLst>
            <a:rect l="0" t="0" r="r" b="b"/>
            <a:pathLst>
              <a:path w="102" h="92">
                <a:moveTo>
                  <a:pt x="98" y="42"/>
                </a:moveTo>
                <a:cubicBezTo>
                  <a:pt x="99" y="42"/>
                  <a:pt x="102" y="42"/>
                  <a:pt x="102" y="42"/>
                </a:cubicBezTo>
                <a:cubicBezTo>
                  <a:pt x="102" y="42"/>
                  <a:pt x="95" y="49"/>
                  <a:pt x="93" y="53"/>
                </a:cubicBezTo>
                <a:cubicBezTo>
                  <a:pt x="91" y="57"/>
                  <a:pt x="92" y="63"/>
                  <a:pt x="89" y="66"/>
                </a:cubicBezTo>
                <a:cubicBezTo>
                  <a:pt x="88" y="68"/>
                  <a:pt x="83" y="68"/>
                  <a:pt x="82" y="70"/>
                </a:cubicBezTo>
                <a:cubicBezTo>
                  <a:pt x="81" y="72"/>
                  <a:pt x="83" y="76"/>
                  <a:pt x="83" y="79"/>
                </a:cubicBezTo>
                <a:cubicBezTo>
                  <a:pt x="83" y="81"/>
                  <a:pt x="82" y="84"/>
                  <a:pt x="81" y="86"/>
                </a:cubicBezTo>
                <a:cubicBezTo>
                  <a:pt x="80" y="87"/>
                  <a:pt x="79" y="89"/>
                  <a:pt x="77" y="90"/>
                </a:cubicBezTo>
                <a:cubicBezTo>
                  <a:pt x="76" y="91"/>
                  <a:pt x="74" y="92"/>
                  <a:pt x="73" y="91"/>
                </a:cubicBezTo>
                <a:cubicBezTo>
                  <a:pt x="71" y="90"/>
                  <a:pt x="71" y="86"/>
                  <a:pt x="70" y="84"/>
                </a:cubicBezTo>
                <a:cubicBezTo>
                  <a:pt x="69" y="81"/>
                  <a:pt x="69" y="78"/>
                  <a:pt x="67" y="76"/>
                </a:cubicBezTo>
                <a:cubicBezTo>
                  <a:pt x="66" y="73"/>
                  <a:pt x="63" y="70"/>
                  <a:pt x="60" y="69"/>
                </a:cubicBezTo>
                <a:cubicBezTo>
                  <a:pt x="59" y="68"/>
                  <a:pt x="56" y="67"/>
                  <a:pt x="54" y="66"/>
                </a:cubicBezTo>
                <a:cubicBezTo>
                  <a:pt x="51" y="65"/>
                  <a:pt x="48" y="64"/>
                  <a:pt x="46" y="63"/>
                </a:cubicBezTo>
                <a:cubicBezTo>
                  <a:pt x="43" y="62"/>
                  <a:pt x="40" y="60"/>
                  <a:pt x="37" y="60"/>
                </a:cubicBezTo>
                <a:cubicBezTo>
                  <a:pt x="34" y="60"/>
                  <a:pt x="31" y="60"/>
                  <a:pt x="29" y="60"/>
                </a:cubicBezTo>
                <a:cubicBezTo>
                  <a:pt x="27" y="60"/>
                  <a:pt x="22" y="59"/>
                  <a:pt x="22" y="59"/>
                </a:cubicBezTo>
                <a:cubicBezTo>
                  <a:pt x="22" y="59"/>
                  <a:pt x="25" y="52"/>
                  <a:pt x="24" y="51"/>
                </a:cubicBezTo>
                <a:cubicBezTo>
                  <a:pt x="22" y="49"/>
                  <a:pt x="17" y="52"/>
                  <a:pt x="14" y="52"/>
                </a:cubicBezTo>
                <a:cubicBezTo>
                  <a:pt x="12" y="52"/>
                  <a:pt x="6" y="51"/>
                  <a:pt x="4" y="49"/>
                </a:cubicBezTo>
                <a:cubicBezTo>
                  <a:pt x="3" y="49"/>
                  <a:pt x="1" y="46"/>
                  <a:pt x="0" y="45"/>
                </a:cubicBezTo>
                <a:cubicBezTo>
                  <a:pt x="0" y="43"/>
                  <a:pt x="2" y="39"/>
                  <a:pt x="3" y="37"/>
                </a:cubicBezTo>
                <a:cubicBezTo>
                  <a:pt x="3" y="35"/>
                  <a:pt x="3" y="32"/>
                  <a:pt x="4" y="30"/>
                </a:cubicBezTo>
                <a:cubicBezTo>
                  <a:pt x="5" y="28"/>
                  <a:pt x="6" y="24"/>
                  <a:pt x="8" y="22"/>
                </a:cubicBezTo>
                <a:cubicBezTo>
                  <a:pt x="9" y="20"/>
                  <a:pt x="14" y="18"/>
                  <a:pt x="16" y="17"/>
                </a:cubicBezTo>
                <a:cubicBezTo>
                  <a:pt x="18" y="16"/>
                  <a:pt x="21" y="14"/>
                  <a:pt x="23" y="13"/>
                </a:cubicBezTo>
                <a:cubicBezTo>
                  <a:pt x="25" y="12"/>
                  <a:pt x="30" y="9"/>
                  <a:pt x="32" y="8"/>
                </a:cubicBezTo>
                <a:cubicBezTo>
                  <a:pt x="35" y="6"/>
                  <a:pt x="41" y="3"/>
                  <a:pt x="44" y="2"/>
                </a:cubicBezTo>
                <a:cubicBezTo>
                  <a:pt x="46" y="1"/>
                  <a:pt x="51" y="0"/>
                  <a:pt x="54" y="1"/>
                </a:cubicBezTo>
                <a:cubicBezTo>
                  <a:pt x="55" y="2"/>
                  <a:pt x="58" y="5"/>
                  <a:pt x="59" y="6"/>
                </a:cubicBezTo>
                <a:cubicBezTo>
                  <a:pt x="61" y="7"/>
                  <a:pt x="64" y="10"/>
                  <a:pt x="66" y="11"/>
                </a:cubicBezTo>
                <a:cubicBezTo>
                  <a:pt x="68" y="12"/>
                  <a:pt x="71" y="12"/>
                  <a:pt x="73" y="13"/>
                </a:cubicBezTo>
                <a:cubicBezTo>
                  <a:pt x="75" y="14"/>
                  <a:pt x="79" y="15"/>
                  <a:pt x="80" y="17"/>
                </a:cubicBezTo>
                <a:cubicBezTo>
                  <a:pt x="82" y="18"/>
                  <a:pt x="83" y="21"/>
                  <a:pt x="84" y="23"/>
                </a:cubicBezTo>
                <a:cubicBezTo>
                  <a:pt x="85" y="24"/>
                  <a:pt x="86" y="27"/>
                  <a:pt x="86" y="29"/>
                </a:cubicBezTo>
                <a:cubicBezTo>
                  <a:pt x="86" y="30"/>
                  <a:pt x="83" y="32"/>
                  <a:pt x="83" y="34"/>
                </a:cubicBezTo>
                <a:cubicBezTo>
                  <a:pt x="83" y="35"/>
                  <a:pt x="85" y="37"/>
                  <a:pt x="86" y="38"/>
                </a:cubicBezTo>
                <a:cubicBezTo>
                  <a:pt x="88" y="39"/>
                  <a:pt x="91" y="41"/>
                  <a:pt x="93" y="41"/>
                </a:cubicBezTo>
                <a:cubicBezTo>
                  <a:pt x="94" y="42"/>
                  <a:pt x="97" y="42"/>
                  <a:pt x="98" y="4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9" name="Freeform 42">
            <a:extLst>
              <a:ext uri="{FF2B5EF4-FFF2-40B4-BE49-F238E27FC236}">
                <a16:creationId xmlns:a16="http://schemas.microsoft.com/office/drawing/2014/main" id="{95E7274E-F1C3-4DA3-8639-3A71A9C27294}"/>
              </a:ext>
            </a:extLst>
          </p:cNvPr>
          <p:cNvSpPr>
            <a:spLocks/>
          </p:cNvSpPr>
          <p:nvPr/>
        </p:nvSpPr>
        <p:spPr bwMode="auto">
          <a:xfrm>
            <a:off x="6138128" y="1059819"/>
            <a:ext cx="571580" cy="432238"/>
          </a:xfrm>
          <a:custGeom>
            <a:avLst/>
            <a:gdLst/>
            <a:ahLst/>
            <a:cxnLst>
              <a:cxn ang="0">
                <a:pos x="245" y="110"/>
              </a:cxn>
              <a:cxn ang="0">
                <a:pos x="234" y="110"/>
              </a:cxn>
              <a:cxn ang="0">
                <a:pos x="226" y="102"/>
              </a:cxn>
              <a:cxn ang="0">
                <a:pos x="209" y="102"/>
              </a:cxn>
              <a:cxn ang="0">
                <a:pos x="199" y="106"/>
              </a:cxn>
              <a:cxn ang="0">
                <a:pos x="196" y="117"/>
              </a:cxn>
              <a:cxn ang="0">
                <a:pos x="194" y="130"/>
              </a:cxn>
              <a:cxn ang="0">
                <a:pos x="190" y="130"/>
              </a:cxn>
              <a:cxn ang="0">
                <a:pos x="181" y="123"/>
              </a:cxn>
              <a:cxn ang="0">
                <a:pos x="168" y="123"/>
              </a:cxn>
              <a:cxn ang="0">
                <a:pos x="163" y="127"/>
              </a:cxn>
              <a:cxn ang="0">
                <a:pos x="161" y="141"/>
              </a:cxn>
              <a:cxn ang="0">
                <a:pos x="156" y="153"/>
              </a:cxn>
              <a:cxn ang="0">
                <a:pos x="152" y="157"/>
              </a:cxn>
              <a:cxn ang="0">
                <a:pos x="144" y="151"/>
              </a:cxn>
              <a:cxn ang="0">
                <a:pos x="135" y="150"/>
              </a:cxn>
              <a:cxn ang="0">
                <a:pos x="120" y="152"/>
              </a:cxn>
              <a:cxn ang="0">
                <a:pos x="102" y="154"/>
              </a:cxn>
              <a:cxn ang="0">
                <a:pos x="96" y="159"/>
              </a:cxn>
              <a:cxn ang="0">
                <a:pos x="87" y="165"/>
              </a:cxn>
              <a:cxn ang="0">
                <a:pos x="87" y="175"/>
              </a:cxn>
              <a:cxn ang="0">
                <a:pos x="64" y="176"/>
              </a:cxn>
              <a:cxn ang="0">
                <a:pos x="49" y="183"/>
              </a:cxn>
              <a:cxn ang="0">
                <a:pos x="44" y="184"/>
              </a:cxn>
              <a:cxn ang="0">
                <a:pos x="44" y="175"/>
              </a:cxn>
              <a:cxn ang="0">
                <a:pos x="40" y="166"/>
              </a:cxn>
              <a:cxn ang="0">
                <a:pos x="20" y="166"/>
              </a:cxn>
              <a:cxn ang="0">
                <a:pos x="7" y="155"/>
              </a:cxn>
              <a:cxn ang="0">
                <a:pos x="2" y="145"/>
              </a:cxn>
              <a:cxn ang="0">
                <a:pos x="8" y="130"/>
              </a:cxn>
              <a:cxn ang="0">
                <a:pos x="9" y="111"/>
              </a:cxn>
              <a:cxn ang="0">
                <a:pos x="24" y="97"/>
              </a:cxn>
              <a:cxn ang="0">
                <a:pos x="34" y="84"/>
              </a:cxn>
              <a:cxn ang="0">
                <a:pos x="40" y="67"/>
              </a:cxn>
              <a:cxn ang="0">
                <a:pos x="49" y="53"/>
              </a:cxn>
              <a:cxn ang="0">
                <a:pos x="62" y="43"/>
              </a:cxn>
              <a:cxn ang="0">
                <a:pos x="79" y="36"/>
              </a:cxn>
              <a:cxn ang="0">
                <a:pos x="92" y="35"/>
              </a:cxn>
              <a:cxn ang="0">
                <a:pos x="105" y="28"/>
              </a:cxn>
              <a:cxn ang="0">
                <a:pos x="121" y="29"/>
              </a:cxn>
              <a:cxn ang="0">
                <a:pos x="124" y="18"/>
              </a:cxn>
              <a:cxn ang="0">
                <a:pos x="119" y="9"/>
              </a:cxn>
              <a:cxn ang="0">
                <a:pos x="125" y="0"/>
              </a:cxn>
              <a:cxn ang="0">
                <a:pos x="147" y="3"/>
              </a:cxn>
              <a:cxn ang="0">
                <a:pos x="165" y="11"/>
              </a:cxn>
              <a:cxn ang="0">
                <a:pos x="163" y="22"/>
              </a:cxn>
              <a:cxn ang="0">
                <a:pos x="165" y="36"/>
              </a:cxn>
              <a:cxn ang="0">
                <a:pos x="173" y="49"/>
              </a:cxn>
              <a:cxn ang="0">
                <a:pos x="184" y="47"/>
              </a:cxn>
              <a:cxn ang="0">
                <a:pos x="184" y="23"/>
              </a:cxn>
              <a:cxn ang="0">
                <a:pos x="184" y="11"/>
              </a:cxn>
              <a:cxn ang="0">
                <a:pos x="198" y="23"/>
              </a:cxn>
              <a:cxn ang="0">
                <a:pos x="208" y="33"/>
              </a:cxn>
              <a:cxn ang="0">
                <a:pos x="210" y="43"/>
              </a:cxn>
              <a:cxn ang="0">
                <a:pos x="210" y="58"/>
              </a:cxn>
              <a:cxn ang="0">
                <a:pos x="219" y="54"/>
              </a:cxn>
              <a:cxn ang="0">
                <a:pos x="233" y="50"/>
              </a:cxn>
              <a:cxn ang="0">
                <a:pos x="245" y="64"/>
              </a:cxn>
              <a:cxn ang="0">
                <a:pos x="236" y="75"/>
              </a:cxn>
              <a:cxn ang="0">
                <a:pos x="234" y="90"/>
              </a:cxn>
              <a:cxn ang="0">
                <a:pos x="246" y="103"/>
              </a:cxn>
            </a:cxnLst>
            <a:rect l="0" t="0" r="r" b="b"/>
            <a:pathLst>
              <a:path w="246" h="186">
                <a:moveTo>
                  <a:pt x="246" y="103"/>
                </a:moveTo>
                <a:cubicBezTo>
                  <a:pt x="246" y="105"/>
                  <a:pt x="246" y="109"/>
                  <a:pt x="245" y="110"/>
                </a:cubicBezTo>
                <a:cubicBezTo>
                  <a:pt x="244" y="111"/>
                  <a:pt x="241" y="111"/>
                  <a:pt x="239" y="111"/>
                </a:cubicBezTo>
                <a:cubicBezTo>
                  <a:pt x="238" y="111"/>
                  <a:pt x="235" y="111"/>
                  <a:pt x="234" y="110"/>
                </a:cubicBezTo>
                <a:cubicBezTo>
                  <a:pt x="232" y="109"/>
                  <a:pt x="231" y="106"/>
                  <a:pt x="230" y="105"/>
                </a:cubicBezTo>
                <a:cubicBezTo>
                  <a:pt x="229" y="104"/>
                  <a:pt x="227" y="103"/>
                  <a:pt x="226" y="102"/>
                </a:cubicBezTo>
                <a:cubicBezTo>
                  <a:pt x="224" y="102"/>
                  <a:pt x="219" y="101"/>
                  <a:pt x="216" y="101"/>
                </a:cubicBezTo>
                <a:cubicBezTo>
                  <a:pt x="214" y="101"/>
                  <a:pt x="211" y="102"/>
                  <a:pt x="209" y="102"/>
                </a:cubicBezTo>
                <a:cubicBezTo>
                  <a:pt x="207" y="102"/>
                  <a:pt x="203" y="102"/>
                  <a:pt x="202" y="103"/>
                </a:cubicBezTo>
                <a:cubicBezTo>
                  <a:pt x="201" y="103"/>
                  <a:pt x="200" y="105"/>
                  <a:pt x="199" y="106"/>
                </a:cubicBezTo>
                <a:cubicBezTo>
                  <a:pt x="198" y="107"/>
                  <a:pt x="195" y="110"/>
                  <a:pt x="195" y="111"/>
                </a:cubicBezTo>
                <a:cubicBezTo>
                  <a:pt x="195" y="113"/>
                  <a:pt x="196" y="116"/>
                  <a:pt x="196" y="117"/>
                </a:cubicBezTo>
                <a:cubicBezTo>
                  <a:pt x="196" y="119"/>
                  <a:pt x="195" y="122"/>
                  <a:pt x="195" y="124"/>
                </a:cubicBezTo>
                <a:cubicBezTo>
                  <a:pt x="194" y="125"/>
                  <a:pt x="193" y="128"/>
                  <a:pt x="194" y="130"/>
                </a:cubicBezTo>
                <a:cubicBezTo>
                  <a:pt x="194" y="131"/>
                  <a:pt x="196" y="135"/>
                  <a:pt x="196" y="135"/>
                </a:cubicBezTo>
                <a:cubicBezTo>
                  <a:pt x="196" y="135"/>
                  <a:pt x="192" y="131"/>
                  <a:pt x="190" y="130"/>
                </a:cubicBezTo>
                <a:cubicBezTo>
                  <a:pt x="189" y="129"/>
                  <a:pt x="187" y="127"/>
                  <a:pt x="185" y="126"/>
                </a:cubicBezTo>
                <a:cubicBezTo>
                  <a:pt x="184" y="125"/>
                  <a:pt x="183" y="123"/>
                  <a:pt x="181" y="123"/>
                </a:cubicBezTo>
                <a:cubicBezTo>
                  <a:pt x="180" y="122"/>
                  <a:pt x="178" y="122"/>
                  <a:pt x="176" y="122"/>
                </a:cubicBezTo>
                <a:cubicBezTo>
                  <a:pt x="174" y="122"/>
                  <a:pt x="171" y="122"/>
                  <a:pt x="168" y="123"/>
                </a:cubicBezTo>
                <a:cubicBezTo>
                  <a:pt x="167" y="123"/>
                  <a:pt x="164" y="122"/>
                  <a:pt x="163" y="124"/>
                </a:cubicBezTo>
                <a:cubicBezTo>
                  <a:pt x="162" y="124"/>
                  <a:pt x="163" y="126"/>
                  <a:pt x="163" y="127"/>
                </a:cubicBezTo>
                <a:cubicBezTo>
                  <a:pt x="162" y="129"/>
                  <a:pt x="162" y="132"/>
                  <a:pt x="162" y="135"/>
                </a:cubicBezTo>
                <a:cubicBezTo>
                  <a:pt x="161" y="136"/>
                  <a:pt x="161" y="139"/>
                  <a:pt x="161" y="141"/>
                </a:cubicBezTo>
                <a:cubicBezTo>
                  <a:pt x="160" y="142"/>
                  <a:pt x="157" y="144"/>
                  <a:pt x="157" y="145"/>
                </a:cubicBezTo>
                <a:cubicBezTo>
                  <a:pt x="156" y="148"/>
                  <a:pt x="155" y="151"/>
                  <a:pt x="156" y="153"/>
                </a:cubicBezTo>
                <a:cubicBezTo>
                  <a:pt x="156" y="156"/>
                  <a:pt x="157" y="163"/>
                  <a:pt x="157" y="163"/>
                </a:cubicBezTo>
                <a:cubicBezTo>
                  <a:pt x="157" y="163"/>
                  <a:pt x="154" y="159"/>
                  <a:pt x="152" y="157"/>
                </a:cubicBezTo>
                <a:cubicBezTo>
                  <a:pt x="152" y="156"/>
                  <a:pt x="150" y="155"/>
                  <a:pt x="150" y="154"/>
                </a:cubicBezTo>
                <a:cubicBezTo>
                  <a:pt x="148" y="153"/>
                  <a:pt x="145" y="152"/>
                  <a:pt x="144" y="151"/>
                </a:cubicBezTo>
                <a:cubicBezTo>
                  <a:pt x="143" y="150"/>
                  <a:pt x="140" y="149"/>
                  <a:pt x="139" y="149"/>
                </a:cubicBezTo>
                <a:cubicBezTo>
                  <a:pt x="138" y="149"/>
                  <a:pt x="136" y="150"/>
                  <a:pt x="135" y="150"/>
                </a:cubicBezTo>
                <a:cubicBezTo>
                  <a:pt x="134" y="151"/>
                  <a:pt x="131" y="152"/>
                  <a:pt x="130" y="153"/>
                </a:cubicBezTo>
                <a:cubicBezTo>
                  <a:pt x="128" y="153"/>
                  <a:pt x="123" y="152"/>
                  <a:pt x="120" y="152"/>
                </a:cubicBezTo>
                <a:cubicBezTo>
                  <a:pt x="117" y="152"/>
                  <a:pt x="111" y="152"/>
                  <a:pt x="108" y="152"/>
                </a:cubicBezTo>
                <a:cubicBezTo>
                  <a:pt x="107" y="152"/>
                  <a:pt x="104" y="153"/>
                  <a:pt x="102" y="154"/>
                </a:cubicBezTo>
                <a:cubicBezTo>
                  <a:pt x="102" y="154"/>
                  <a:pt x="102" y="156"/>
                  <a:pt x="101" y="156"/>
                </a:cubicBezTo>
                <a:cubicBezTo>
                  <a:pt x="100" y="157"/>
                  <a:pt x="97" y="158"/>
                  <a:pt x="96" y="159"/>
                </a:cubicBezTo>
                <a:cubicBezTo>
                  <a:pt x="95" y="160"/>
                  <a:pt x="94" y="162"/>
                  <a:pt x="93" y="163"/>
                </a:cubicBezTo>
                <a:cubicBezTo>
                  <a:pt x="92" y="164"/>
                  <a:pt x="88" y="164"/>
                  <a:pt x="87" y="165"/>
                </a:cubicBezTo>
                <a:cubicBezTo>
                  <a:pt x="86" y="166"/>
                  <a:pt x="85" y="170"/>
                  <a:pt x="85" y="172"/>
                </a:cubicBezTo>
                <a:cubicBezTo>
                  <a:pt x="85" y="173"/>
                  <a:pt x="87" y="174"/>
                  <a:pt x="87" y="175"/>
                </a:cubicBezTo>
                <a:cubicBezTo>
                  <a:pt x="87" y="176"/>
                  <a:pt x="87" y="177"/>
                  <a:pt x="86" y="177"/>
                </a:cubicBezTo>
                <a:cubicBezTo>
                  <a:pt x="81" y="179"/>
                  <a:pt x="69" y="176"/>
                  <a:pt x="64" y="176"/>
                </a:cubicBezTo>
                <a:cubicBezTo>
                  <a:pt x="61" y="177"/>
                  <a:pt x="55" y="177"/>
                  <a:pt x="52" y="179"/>
                </a:cubicBezTo>
                <a:cubicBezTo>
                  <a:pt x="51" y="180"/>
                  <a:pt x="50" y="182"/>
                  <a:pt x="49" y="183"/>
                </a:cubicBezTo>
                <a:cubicBezTo>
                  <a:pt x="49" y="183"/>
                  <a:pt x="49" y="185"/>
                  <a:pt x="48" y="185"/>
                </a:cubicBezTo>
                <a:cubicBezTo>
                  <a:pt x="47" y="186"/>
                  <a:pt x="45" y="185"/>
                  <a:pt x="44" y="184"/>
                </a:cubicBezTo>
                <a:cubicBezTo>
                  <a:pt x="44" y="184"/>
                  <a:pt x="43" y="181"/>
                  <a:pt x="43" y="181"/>
                </a:cubicBezTo>
                <a:cubicBezTo>
                  <a:pt x="43" y="179"/>
                  <a:pt x="44" y="177"/>
                  <a:pt x="44" y="175"/>
                </a:cubicBezTo>
                <a:cubicBezTo>
                  <a:pt x="44" y="173"/>
                  <a:pt x="44" y="169"/>
                  <a:pt x="43" y="168"/>
                </a:cubicBezTo>
                <a:cubicBezTo>
                  <a:pt x="43" y="167"/>
                  <a:pt x="41" y="166"/>
                  <a:pt x="40" y="166"/>
                </a:cubicBezTo>
                <a:cubicBezTo>
                  <a:pt x="37" y="165"/>
                  <a:pt x="33" y="166"/>
                  <a:pt x="31" y="166"/>
                </a:cubicBezTo>
                <a:cubicBezTo>
                  <a:pt x="28" y="166"/>
                  <a:pt x="22" y="167"/>
                  <a:pt x="20" y="166"/>
                </a:cubicBezTo>
                <a:cubicBezTo>
                  <a:pt x="18" y="165"/>
                  <a:pt x="15" y="162"/>
                  <a:pt x="14" y="161"/>
                </a:cubicBezTo>
                <a:cubicBezTo>
                  <a:pt x="12" y="159"/>
                  <a:pt x="9" y="156"/>
                  <a:pt x="7" y="155"/>
                </a:cubicBezTo>
                <a:cubicBezTo>
                  <a:pt x="6" y="155"/>
                  <a:pt x="2" y="155"/>
                  <a:pt x="1" y="154"/>
                </a:cubicBezTo>
                <a:cubicBezTo>
                  <a:pt x="0" y="152"/>
                  <a:pt x="1" y="147"/>
                  <a:pt x="2" y="145"/>
                </a:cubicBezTo>
                <a:cubicBezTo>
                  <a:pt x="3" y="143"/>
                  <a:pt x="6" y="138"/>
                  <a:pt x="7" y="136"/>
                </a:cubicBezTo>
                <a:cubicBezTo>
                  <a:pt x="7" y="134"/>
                  <a:pt x="8" y="131"/>
                  <a:pt x="8" y="130"/>
                </a:cubicBezTo>
                <a:cubicBezTo>
                  <a:pt x="7" y="127"/>
                  <a:pt x="4" y="122"/>
                  <a:pt x="4" y="120"/>
                </a:cubicBezTo>
                <a:cubicBezTo>
                  <a:pt x="5" y="117"/>
                  <a:pt x="7" y="113"/>
                  <a:pt x="9" y="111"/>
                </a:cubicBezTo>
                <a:cubicBezTo>
                  <a:pt x="10" y="109"/>
                  <a:pt x="15" y="106"/>
                  <a:pt x="16" y="104"/>
                </a:cubicBezTo>
                <a:cubicBezTo>
                  <a:pt x="18" y="102"/>
                  <a:pt x="22" y="99"/>
                  <a:pt x="24" y="97"/>
                </a:cubicBezTo>
                <a:cubicBezTo>
                  <a:pt x="25" y="96"/>
                  <a:pt x="29" y="93"/>
                  <a:pt x="30" y="91"/>
                </a:cubicBezTo>
                <a:cubicBezTo>
                  <a:pt x="31" y="89"/>
                  <a:pt x="33" y="86"/>
                  <a:pt x="34" y="84"/>
                </a:cubicBezTo>
                <a:cubicBezTo>
                  <a:pt x="35" y="82"/>
                  <a:pt x="36" y="78"/>
                  <a:pt x="36" y="76"/>
                </a:cubicBezTo>
                <a:cubicBezTo>
                  <a:pt x="37" y="74"/>
                  <a:pt x="39" y="69"/>
                  <a:pt x="40" y="67"/>
                </a:cubicBezTo>
                <a:cubicBezTo>
                  <a:pt x="41" y="65"/>
                  <a:pt x="42" y="61"/>
                  <a:pt x="43" y="60"/>
                </a:cubicBezTo>
                <a:cubicBezTo>
                  <a:pt x="44" y="58"/>
                  <a:pt x="47" y="55"/>
                  <a:pt x="49" y="53"/>
                </a:cubicBezTo>
                <a:cubicBezTo>
                  <a:pt x="50" y="52"/>
                  <a:pt x="53" y="49"/>
                  <a:pt x="55" y="48"/>
                </a:cubicBezTo>
                <a:cubicBezTo>
                  <a:pt x="56" y="47"/>
                  <a:pt x="60" y="44"/>
                  <a:pt x="62" y="43"/>
                </a:cubicBezTo>
                <a:cubicBezTo>
                  <a:pt x="64" y="41"/>
                  <a:pt x="68" y="39"/>
                  <a:pt x="70" y="39"/>
                </a:cubicBezTo>
                <a:cubicBezTo>
                  <a:pt x="72" y="38"/>
                  <a:pt x="77" y="37"/>
                  <a:pt x="79" y="36"/>
                </a:cubicBezTo>
                <a:cubicBezTo>
                  <a:pt x="81" y="36"/>
                  <a:pt x="84" y="37"/>
                  <a:pt x="86" y="36"/>
                </a:cubicBezTo>
                <a:cubicBezTo>
                  <a:pt x="88" y="36"/>
                  <a:pt x="91" y="35"/>
                  <a:pt x="92" y="35"/>
                </a:cubicBezTo>
                <a:cubicBezTo>
                  <a:pt x="94" y="34"/>
                  <a:pt x="97" y="32"/>
                  <a:pt x="98" y="31"/>
                </a:cubicBezTo>
                <a:cubicBezTo>
                  <a:pt x="100" y="30"/>
                  <a:pt x="103" y="28"/>
                  <a:pt x="105" y="28"/>
                </a:cubicBezTo>
                <a:cubicBezTo>
                  <a:pt x="107" y="27"/>
                  <a:pt x="112" y="29"/>
                  <a:pt x="114" y="30"/>
                </a:cubicBezTo>
                <a:cubicBezTo>
                  <a:pt x="116" y="30"/>
                  <a:pt x="119" y="30"/>
                  <a:pt x="121" y="29"/>
                </a:cubicBezTo>
                <a:cubicBezTo>
                  <a:pt x="122" y="28"/>
                  <a:pt x="125" y="26"/>
                  <a:pt x="125" y="24"/>
                </a:cubicBezTo>
                <a:cubicBezTo>
                  <a:pt x="126" y="23"/>
                  <a:pt x="125" y="19"/>
                  <a:pt x="124" y="18"/>
                </a:cubicBezTo>
                <a:cubicBezTo>
                  <a:pt x="124" y="16"/>
                  <a:pt x="123" y="13"/>
                  <a:pt x="122" y="12"/>
                </a:cubicBezTo>
                <a:cubicBezTo>
                  <a:pt x="122" y="11"/>
                  <a:pt x="119" y="10"/>
                  <a:pt x="119" y="9"/>
                </a:cubicBezTo>
                <a:cubicBezTo>
                  <a:pt x="118" y="7"/>
                  <a:pt x="119" y="3"/>
                  <a:pt x="120" y="2"/>
                </a:cubicBezTo>
                <a:cubicBezTo>
                  <a:pt x="121" y="1"/>
                  <a:pt x="124" y="1"/>
                  <a:pt x="125" y="0"/>
                </a:cubicBezTo>
                <a:cubicBezTo>
                  <a:pt x="128" y="0"/>
                  <a:pt x="133" y="0"/>
                  <a:pt x="135" y="0"/>
                </a:cubicBezTo>
                <a:cubicBezTo>
                  <a:pt x="139" y="1"/>
                  <a:pt x="145" y="2"/>
                  <a:pt x="147" y="3"/>
                </a:cubicBezTo>
                <a:cubicBezTo>
                  <a:pt x="149" y="4"/>
                  <a:pt x="152" y="5"/>
                  <a:pt x="153" y="6"/>
                </a:cubicBezTo>
                <a:cubicBezTo>
                  <a:pt x="156" y="7"/>
                  <a:pt x="163" y="8"/>
                  <a:pt x="165" y="11"/>
                </a:cubicBezTo>
                <a:cubicBezTo>
                  <a:pt x="165" y="12"/>
                  <a:pt x="163" y="15"/>
                  <a:pt x="163" y="17"/>
                </a:cubicBezTo>
                <a:cubicBezTo>
                  <a:pt x="163" y="18"/>
                  <a:pt x="163" y="20"/>
                  <a:pt x="163" y="22"/>
                </a:cubicBezTo>
                <a:cubicBezTo>
                  <a:pt x="163" y="24"/>
                  <a:pt x="163" y="27"/>
                  <a:pt x="163" y="29"/>
                </a:cubicBezTo>
                <a:cubicBezTo>
                  <a:pt x="163" y="31"/>
                  <a:pt x="164" y="34"/>
                  <a:pt x="165" y="36"/>
                </a:cubicBezTo>
                <a:cubicBezTo>
                  <a:pt x="165" y="38"/>
                  <a:pt x="167" y="42"/>
                  <a:pt x="168" y="44"/>
                </a:cubicBezTo>
                <a:cubicBezTo>
                  <a:pt x="169" y="46"/>
                  <a:pt x="172" y="48"/>
                  <a:pt x="173" y="49"/>
                </a:cubicBezTo>
                <a:cubicBezTo>
                  <a:pt x="175" y="50"/>
                  <a:pt x="179" y="51"/>
                  <a:pt x="180" y="51"/>
                </a:cubicBezTo>
                <a:cubicBezTo>
                  <a:pt x="182" y="50"/>
                  <a:pt x="183" y="48"/>
                  <a:pt x="184" y="47"/>
                </a:cubicBezTo>
                <a:cubicBezTo>
                  <a:pt x="185" y="45"/>
                  <a:pt x="188" y="41"/>
                  <a:pt x="188" y="38"/>
                </a:cubicBezTo>
                <a:cubicBezTo>
                  <a:pt x="189" y="34"/>
                  <a:pt x="185" y="27"/>
                  <a:pt x="184" y="23"/>
                </a:cubicBezTo>
                <a:cubicBezTo>
                  <a:pt x="184" y="22"/>
                  <a:pt x="183" y="18"/>
                  <a:pt x="183" y="16"/>
                </a:cubicBezTo>
                <a:cubicBezTo>
                  <a:pt x="183" y="15"/>
                  <a:pt x="183" y="11"/>
                  <a:pt x="184" y="11"/>
                </a:cubicBezTo>
                <a:cubicBezTo>
                  <a:pt x="186" y="10"/>
                  <a:pt x="190" y="15"/>
                  <a:pt x="191" y="17"/>
                </a:cubicBezTo>
                <a:cubicBezTo>
                  <a:pt x="193" y="19"/>
                  <a:pt x="197" y="22"/>
                  <a:pt x="198" y="23"/>
                </a:cubicBezTo>
                <a:cubicBezTo>
                  <a:pt x="200" y="25"/>
                  <a:pt x="203" y="27"/>
                  <a:pt x="204" y="29"/>
                </a:cubicBezTo>
                <a:cubicBezTo>
                  <a:pt x="205" y="30"/>
                  <a:pt x="207" y="32"/>
                  <a:pt x="208" y="33"/>
                </a:cubicBezTo>
                <a:cubicBezTo>
                  <a:pt x="209" y="34"/>
                  <a:pt x="210" y="36"/>
                  <a:pt x="210" y="37"/>
                </a:cubicBezTo>
                <a:cubicBezTo>
                  <a:pt x="210" y="39"/>
                  <a:pt x="210" y="42"/>
                  <a:pt x="210" y="43"/>
                </a:cubicBezTo>
                <a:cubicBezTo>
                  <a:pt x="210" y="46"/>
                  <a:pt x="209" y="51"/>
                  <a:pt x="209" y="54"/>
                </a:cubicBezTo>
                <a:cubicBezTo>
                  <a:pt x="209" y="55"/>
                  <a:pt x="209" y="57"/>
                  <a:pt x="210" y="58"/>
                </a:cubicBezTo>
                <a:cubicBezTo>
                  <a:pt x="211" y="59"/>
                  <a:pt x="215" y="58"/>
                  <a:pt x="217" y="57"/>
                </a:cubicBezTo>
                <a:cubicBezTo>
                  <a:pt x="218" y="57"/>
                  <a:pt x="218" y="54"/>
                  <a:pt x="219" y="54"/>
                </a:cubicBezTo>
                <a:cubicBezTo>
                  <a:pt x="221" y="53"/>
                  <a:pt x="224" y="51"/>
                  <a:pt x="226" y="51"/>
                </a:cubicBezTo>
                <a:cubicBezTo>
                  <a:pt x="228" y="50"/>
                  <a:pt x="231" y="50"/>
                  <a:pt x="233" y="50"/>
                </a:cubicBezTo>
                <a:cubicBezTo>
                  <a:pt x="235" y="51"/>
                  <a:pt x="240" y="52"/>
                  <a:pt x="242" y="54"/>
                </a:cubicBezTo>
                <a:cubicBezTo>
                  <a:pt x="243" y="56"/>
                  <a:pt x="246" y="61"/>
                  <a:pt x="245" y="64"/>
                </a:cubicBezTo>
                <a:cubicBezTo>
                  <a:pt x="245" y="65"/>
                  <a:pt x="242" y="66"/>
                  <a:pt x="242" y="66"/>
                </a:cubicBezTo>
                <a:cubicBezTo>
                  <a:pt x="240" y="68"/>
                  <a:pt x="237" y="72"/>
                  <a:pt x="236" y="75"/>
                </a:cubicBezTo>
                <a:cubicBezTo>
                  <a:pt x="235" y="77"/>
                  <a:pt x="233" y="80"/>
                  <a:pt x="233" y="83"/>
                </a:cubicBezTo>
                <a:cubicBezTo>
                  <a:pt x="233" y="85"/>
                  <a:pt x="233" y="89"/>
                  <a:pt x="234" y="90"/>
                </a:cubicBezTo>
                <a:cubicBezTo>
                  <a:pt x="236" y="92"/>
                  <a:pt x="240" y="95"/>
                  <a:pt x="241" y="96"/>
                </a:cubicBezTo>
                <a:cubicBezTo>
                  <a:pt x="243" y="98"/>
                  <a:pt x="245" y="101"/>
                  <a:pt x="246" y="10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0" name="Freeform 43">
            <a:extLst>
              <a:ext uri="{FF2B5EF4-FFF2-40B4-BE49-F238E27FC236}">
                <a16:creationId xmlns:a16="http://schemas.microsoft.com/office/drawing/2014/main" id="{D4A27CAB-8BB1-4582-A072-38AC38BEB696}"/>
              </a:ext>
            </a:extLst>
          </p:cNvPr>
          <p:cNvSpPr>
            <a:spLocks/>
          </p:cNvSpPr>
          <p:nvPr/>
        </p:nvSpPr>
        <p:spPr bwMode="auto">
          <a:xfrm>
            <a:off x="6940044" y="2729054"/>
            <a:ext cx="696702" cy="1009504"/>
          </a:xfrm>
          <a:custGeom>
            <a:avLst/>
            <a:gdLst/>
            <a:ahLst/>
            <a:cxnLst>
              <a:cxn ang="0">
                <a:pos x="112" y="18"/>
              </a:cxn>
              <a:cxn ang="0">
                <a:pos x="159" y="52"/>
              </a:cxn>
              <a:cxn ang="0">
                <a:pos x="184" y="54"/>
              </a:cxn>
              <a:cxn ang="0">
                <a:pos x="240" y="64"/>
              </a:cxn>
              <a:cxn ang="0">
                <a:pos x="240" y="87"/>
              </a:cxn>
              <a:cxn ang="0">
                <a:pos x="243" y="123"/>
              </a:cxn>
              <a:cxn ang="0">
                <a:pos x="223" y="141"/>
              </a:cxn>
              <a:cxn ang="0">
                <a:pos x="207" y="147"/>
              </a:cxn>
              <a:cxn ang="0">
                <a:pos x="208" y="161"/>
              </a:cxn>
              <a:cxn ang="0">
                <a:pos x="222" y="170"/>
              </a:cxn>
              <a:cxn ang="0">
                <a:pos x="248" y="167"/>
              </a:cxn>
              <a:cxn ang="0">
                <a:pos x="264" y="161"/>
              </a:cxn>
              <a:cxn ang="0">
                <a:pos x="281" y="170"/>
              </a:cxn>
              <a:cxn ang="0">
                <a:pos x="289" y="213"/>
              </a:cxn>
              <a:cxn ang="0">
                <a:pos x="282" y="258"/>
              </a:cxn>
              <a:cxn ang="0">
                <a:pos x="287" y="268"/>
              </a:cxn>
              <a:cxn ang="0">
                <a:pos x="299" y="288"/>
              </a:cxn>
              <a:cxn ang="0">
                <a:pos x="286" y="302"/>
              </a:cxn>
              <a:cxn ang="0">
                <a:pos x="267" y="323"/>
              </a:cxn>
              <a:cxn ang="0">
                <a:pos x="257" y="342"/>
              </a:cxn>
              <a:cxn ang="0">
                <a:pos x="231" y="340"/>
              </a:cxn>
              <a:cxn ang="0">
                <a:pos x="215" y="349"/>
              </a:cxn>
              <a:cxn ang="0">
                <a:pos x="197" y="367"/>
              </a:cxn>
              <a:cxn ang="0">
                <a:pos x="184" y="368"/>
              </a:cxn>
              <a:cxn ang="0">
                <a:pos x="172" y="349"/>
              </a:cxn>
              <a:cxn ang="0">
                <a:pos x="152" y="345"/>
              </a:cxn>
              <a:cxn ang="0">
                <a:pos x="139" y="361"/>
              </a:cxn>
              <a:cxn ang="0">
                <a:pos x="128" y="392"/>
              </a:cxn>
              <a:cxn ang="0">
                <a:pos x="116" y="413"/>
              </a:cxn>
              <a:cxn ang="0">
                <a:pos x="78" y="423"/>
              </a:cxn>
              <a:cxn ang="0">
                <a:pos x="53" y="433"/>
              </a:cxn>
              <a:cxn ang="0">
                <a:pos x="35" y="423"/>
              </a:cxn>
              <a:cxn ang="0">
                <a:pos x="10" y="419"/>
              </a:cxn>
              <a:cxn ang="0">
                <a:pos x="2" y="391"/>
              </a:cxn>
              <a:cxn ang="0">
                <a:pos x="1" y="381"/>
              </a:cxn>
              <a:cxn ang="0">
                <a:pos x="29" y="373"/>
              </a:cxn>
              <a:cxn ang="0">
                <a:pos x="60" y="356"/>
              </a:cxn>
              <a:cxn ang="0">
                <a:pos x="69" y="336"/>
              </a:cxn>
              <a:cxn ang="0">
                <a:pos x="57" y="308"/>
              </a:cxn>
              <a:cxn ang="0">
                <a:pos x="61" y="293"/>
              </a:cxn>
              <a:cxn ang="0">
                <a:pos x="73" y="285"/>
              </a:cxn>
              <a:cxn ang="0">
                <a:pos x="68" y="277"/>
              </a:cxn>
              <a:cxn ang="0">
                <a:pos x="68" y="267"/>
              </a:cxn>
              <a:cxn ang="0">
                <a:pos x="79" y="255"/>
              </a:cxn>
              <a:cxn ang="0">
                <a:pos x="62" y="241"/>
              </a:cxn>
              <a:cxn ang="0">
                <a:pos x="50" y="224"/>
              </a:cxn>
              <a:cxn ang="0">
                <a:pos x="50" y="214"/>
              </a:cxn>
              <a:cxn ang="0">
                <a:pos x="40" y="201"/>
              </a:cxn>
              <a:cxn ang="0">
                <a:pos x="35" y="198"/>
              </a:cxn>
              <a:cxn ang="0">
                <a:pos x="25" y="184"/>
              </a:cxn>
              <a:cxn ang="0">
                <a:pos x="25" y="174"/>
              </a:cxn>
              <a:cxn ang="0">
                <a:pos x="31" y="156"/>
              </a:cxn>
              <a:cxn ang="0">
                <a:pos x="47" y="158"/>
              </a:cxn>
              <a:cxn ang="0">
                <a:pos x="72" y="127"/>
              </a:cxn>
              <a:cxn ang="0">
                <a:pos x="74" y="104"/>
              </a:cxn>
              <a:cxn ang="0">
                <a:pos x="63" y="98"/>
              </a:cxn>
              <a:cxn ang="0">
                <a:pos x="71" y="87"/>
              </a:cxn>
              <a:cxn ang="0">
                <a:pos x="79" y="78"/>
              </a:cxn>
              <a:cxn ang="0">
                <a:pos x="69" y="60"/>
              </a:cxn>
              <a:cxn ang="0">
                <a:pos x="97" y="0"/>
              </a:cxn>
            </a:cxnLst>
            <a:rect l="0" t="0" r="r" b="b"/>
            <a:pathLst>
              <a:path w="299" h="434">
                <a:moveTo>
                  <a:pt x="97" y="0"/>
                </a:moveTo>
                <a:cubicBezTo>
                  <a:pt x="97" y="0"/>
                  <a:pt x="107" y="13"/>
                  <a:pt x="112" y="18"/>
                </a:cubicBezTo>
                <a:cubicBezTo>
                  <a:pt x="123" y="28"/>
                  <a:pt x="139" y="37"/>
                  <a:pt x="151" y="46"/>
                </a:cubicBezTo>
                <a:cubicBezTo>
                  <a:pt x="153" y="48"/>
                  <a:pt x="156" y="50"/>
                  <a:pt x="159" y="52"/>
                </a:cubicBezTo>
                <a:cubicBezTo>
                  <a:pt x="162" y="54"/>
                  <a:pt x="167" y="57"/>
                  <a:pt x="171" y="58"/>
                </a:cubicBezTo>
                <a:cubicBezTo>
                  <a:pt x="175" y="58"/>
                  <a:pt x="180" y="55"/>
                  <a:pt x="184" y="54"/>
                </a:cubicBezTo>
                <a:cubicBezTo>
                  <a:pt x="187" y="53"/>
                  <a:pt x="192" y="51"/>
                  <a:pt x="195" y="51"/>
                </a:cubicBezTo>
                <a:cubicBezTo>
                  <a:pt x="207" y="51"/>
                  <a:pt x="233" y="55"/>
                  <a:pt x="240" y="64"/>
                </a:cubicBezTo>
                <a:cubicBezTo>
                  <a:pt x="241" y="66"/>
                  <a:pt x="240" y="72"/>
                  <a:pt x="240" y="75"/>
                </a:cubicBezTo>
                <a:cubicBezTo>
                  <a:pt x="240" y="78"/>
                  <a:pt x="240" y="84"/>
                  <a:pt x="240" y="87"/>
                </a:cubicBezTo>
                <a:cubicBezTo>
                  <a:pt x="241" y="94"/>
                  <a:pt x="241" y="107"/>
                  <a:pt x="242" y="114"/>
                </a:cubicBezTo>
                <a:cubicBezTo>
                  <a:pt x="242" y="116"/>
                  <a:pt x="243" y="121"/>
                  <a:pt x="243" y="123"/>
                </a:cubicBezTo>
                <a:cubicBezTo>
                  <a:pt x="241" y="128"/>
                  <a:pt x="235" y="135"/>
                  <a:pt x="232" y="138"/>
                </a:cubicBezTo>
                <a:cubicBezTo>
                  <a:pt x="230" y="139"/>
                  <a:pt x="225" y="140"/>
                  <a:pt x="223" y="141"/>
                </a:cubicBezTo>
                <a:cubicBezTo>
                  <a:pt x="220" y="142"/>
                  <a:pt x="213" y="143"/>
                  <a:pt x="210" y="145"/>
                </a:cubicBezTo>
                <a:cubicBezTo>
                  <a:pt x="209" y="145"/>
                  <a:pt x="207" y="146"/>
                  <a:pt x="207" y="147"/>
                </a:cubicBezTo>
                <a:cubicBezTo>
                  <a:pt x="206" y="148"/>
                  <a:pt x="205" y="152"/>
                  <a:pt x="206" y="154"/>
                </a:cubicBezTo>
                <a:cubicBezTo>
                  <a:pt x="206" y="155"/>
                  <a:pt x="207" y="159"/>
                  <a:pt x="208" y="161"/>
                </a:cubicBezTo>
                <a:cubicBezTo>
                  <a:pt x="209" y="162"/>
                  <a:pt x="211" y="166"/>
                  <a:pt x="213" y="167"/>
                </a:cubicBezTo>
                <a:cubicBezTo>
                  <a:pt x="215" y="168"/>
                  <a:pt x="220" y="169"/>
                  <a:pt x="222" y="170"/>
                </a:cubicBezTo>
                <a:cubicBezTo>
                  <a:pt x="226" y="170"/>
                  <a:pt x="236" y="172"/>
                  <a:pt x="240" y="171"/>
                </a:cubicBezTo>
                <a:cubicBezTo>
                  <a:pt x="242" y="170"/>
                  <a:pt x="246" y="168"/>
                  <a:pt x="248" y="167"/>
                </a:cubicBezTo>
                <a:cubicBezTo>
                  <a:pt x="250" y="166"/>
                  <a:pt x="254" y="164"/>
                  <a:pt x="256" y="163"/>
                </a:cubicBezTo>
                <a:cubicBezTo>
                  <a:pt x="258" y="162"/>
                  <a:pt x="262" y="161"/>
                  <a:pt x="264" y="161"/>
                </a:cubicBezTo>
                <a:cubicBezTo>
                  <a:pt x="266" y="161"/>
                  <a:pt x="269" y="162"/>
                  <a:pt x="271" y="163"/>
                </a:cubicBezTo>
                <a:cubicBezTo>
                  <a:pt x="274" y="165"/>
                  <a:pt x="279" y="167"/>
                  <a:pt x="281" y="170"/>
                </a:cubicBezTo>
                <a:cubicBezTo>
                  <a:pt x="283" y="174"/>
                  <a:pt x="283" y="183"/>
                  <a:pt x="284" y="187"/>
                </a:cubicBezTo>
                <a:cubicBezTo>
                  <a:pt x="285" y="194"/>
                  <a:pt x="288" y="206"/>
                  <a:pt x="289" y="213"/>
                </a:cubicBezTo>
                <a:cubicBezTo>
                  <a:pt x="290" y="222"/>
                  <a:pt x="293" y="240"/>
                  <a:pt x="290" y="249"/>
                </a:cubicBezTo>
                <a:cubicBezTo>
                  <a:pt x="289" y="252"/>
                  <a:pt x="284" y="256"/>
                  <a:pt x="282" y="258"/>
                </a:cubicBezTo>
                <a:cubicBezTo>
                  <a:pt x="282" y="259"/>
                  <a:pt x="279" y="260"/>
                  <a:pt x="279" y="261"/>
                </a:cubicBezTo>
                <a:cubicBezTo>
                  <a:pt x="280" y="264"/>
                  <a:pt x="285" y="266"/>
                  <a:pt x="287" y="268"/>
                </a:cubicBezTo>
                <a:cubicBezTo>
                  <a:pt x="289" y="269"/>
                  <a:pt x="292" y="273"/>
                  <a:pt x="293" y="275"/>
                </a:cubicBezTo>
                <a:cubicBezTo>
                  <a:pt x="295" y="278"/>
                  <a:pt x="299" y="284"/>
                  <a:pt x="299" y="288"/>
                </a:cubicBezTo>
                <a:cubicBezTo>
                  <a:pt x="299" y="291"/>
                  <a:pt x="297" y="299"/>
                  <a:pt x="297" y="299"/>
                </a:cubicBezTo>
                <a:cubicBezTo>
                  <a:pt x="297" y="299"/>
                  <a:pt x="288" y="300"/>
                  <a:pt x="286" y="302"/>
                </a:cubicBezTo>
                <a:cubicBezTo>
                  <a:pt x="283" y="304"/>
                  <a:pt x="279" y="309"/>
                  <a:pt x="276" y="312"/>
                </a:cubicBezTo>
                <a:cubicBezTo>
                  <a:pt x="274" y="314"/>
                  <a:pt x="269" y="320"/>
                  <a:pt x="267" y="323"/>
                </a:cubicBezTo>
                <a:cubicBezTo>
                  <a:pt x="265" y="324"/>
                  <a:pt x="262" y="328"/>
                  <a:pt x="261" y="330"/>
                </a:cubicBezTo>
                <a:cubicBezTo>
                  <a:pt x="260" y="333"/>
                  <a:pt x="260" y="340"/>
                  <a:pt x="257" y="342"/>
                </a:cubicBezTo>
                <a:cubicBezTo>
                  <a:pt x="255" y="343"/>
                  <a:pt x="251" y="340"/>
                  <a:pt x="249" y="339"/>
                </a:cubicBezTo>
                <a:cubicBezTo>
                  <a:pt x="244" y="339"/>
                  <a:pt x="235" y="339"/>
                  <a:pt x="231" y="340"/>
                </a:cubicBezTo>
                <a:cubicBezTo>
                  <a:pt x="229" y="340"/>
                  <a:pt x="224" y="341"/>
                  <a:pt x="222" y="343"/>
                </a:cubicBezTo>
                <a:cubicBezTo>
                  <a:pt x="220" y="344"/>
                  <a:pt x="217" y="347"/>
                  <a:pt x="215" y="349"/>
                </a:cubicBezTo>
                <a:cubicBezTo>
                  <a:pt x="213" y="351"/>
                  <a:pt x="209" y="357"/>
                  <a:pt x="206" y="359"/>
                </a:cubicBezTo>
                <a:cubicBezTo>
                  <a:pt x="204" y="361"/>
                  <a:pt x="199" y="365"/>
                  <a:pt x="197" y="367"/>
                </a:cubicBezTo>
                <a:cubicBezTo>
                  <a:pt x="195" y="368"/>
                  <a:pt x="192" y="372"/>
                  <a:pt x="191" y="372"/>
                </a:cubicBezTo>
                <a:cubicBezTo>
                  <a:pt x="189" y="372"/>
                  <a:pt x="186" y="369"/>
                  <a:pt x="184" y="368"/>
                </a:cubicBezTo>
                <a:cubicBezTo>
                  <a:pt x="183" y="366"/>
                  <a:pt x="181" y="362"/>
                  <a:pt x="180" y="360"/>
                </a:cubicBezTo>
                <a:cubicBezTo>
                  <a:pt x="178" y="357"/>
                  <a:pt x="175" y="351"/>
                  <a:pt x="172" y="349"/>
                </a:cubicBezTo>
                <a:cubicBezTo>
                  <a:pt x="170" y="347"/>
                  <a:pt x="165" y="344"/>
                  <a:pt x="162" y="344"/>
                </a:cubicBezTo>
                <a:cubicBezTo>
                  <a:pt x="160" y="343"/>
                  <a:pt x="154" y="344"/>
                  <a:pt x="152" y="345"/>
                </a:cubicBezTo>
                <a:cubicBezTo>
                  <a:pt x="149" y="346"/>
                  <a:pt x="144" y="348"/>
                  <a:pt x="142" y="351"/>
                </a:cubicBezTo>
                <a:cubicBezTo>
                  <a:pt x="140" y="353"/>
                  <a:pt x="139" y="360"/>
                  <a:pt x="139" y="361"/>
                </a:cubicBezTo>
                <a:cubicBezTo>
                  <a:pt x="139" y="363"/>
                  <a:pt x="134" y="372"/>
                  <a:pt x="132" y="375"/>
                </a:cubicBezTo>
                <a:cubicBezTo>
                  <a:pt x="131" y="379"/>
                  <a:pt x="129" y="388"/>
                  <a:pt x="128" y="392"/>
                </a:cubicBezTo>
                <a:cubicBezTo>
                  <a:pt x="127" y="395"/>
                  <a:pt x="127" y="401"/>
                  <a:pt x="125" y="403"/>
                </a:cubicBezTo>
                <a:cubicBezTo>
                  <a:pt x="124" y="406"/>
                  <a:pt x="119" y="411"/>
                  <a:pt x="116" y="413"/>
                </a:cubicBezTo>
                <a:cubicBezTo>
                  <a:pt x="113" y="415"/>
                  <a:pt x="106" y="417"/>
                  <a:pt x="103" y="418"/>
                </a:cubicBezTo>
                <a:cubicBezTo>
                  <a:pt x="97" y="420"/>
                  <a:pt x="84" y="422"/>
                  <a:pt x="78" y="423"/>
                </a:cubicBezTo>
                <a:cubicBezTo>
                  <a:pt x="75" y="424"/>
                  <a:pt x="70" y="425"/>
                  <a:pt x="67" y="426"/>
                </a:cubicBezTo>
                <a:cubicBezTo>
                  <a:pt x="63" y="428"/>
                  <a:pt x="56" y="432"/>
                  <a:pt x="53" y="433"/>
                </a:cubicBezTo>
                <a:cubicBezTo>
                  <a:pt x="49" y="433"/>
                  <a:pt x="42" y="434"/>
                  <a:pt x="39" y="433"/>
                </a:cubicBezTo>
                <a:cubicBezTo>
                  <a:pt x="37" y="431"/>
                  <a:pt x="37" y="424"/>
                  <a:pt x="35" y="423"/>
                </a:cubicBezTo>
                <a:cubicBezTo>
                  <a:pt x="32" y="421"/>
                  <a:pt x="25" y="420"/>
                  <a:pt x="22" y="420"/>
                </a:cubicBezTo>
                <a:cubicBezTo>
                  <a:pt x="19" y="419"/>
                  <a:pt x="10" y="419"/>
                  <a:pt x="10" y="419"/>
                </a:cubicBezTo>
                <a:cubicBezTo>
                  <a:pt x="10" y="419"/>
                  <a:pt x="8" y="409"/>
                  <a:pt x="7" y="406"/>
                </a:cubicBezTo>
                <a:cubicBezTo>
                  <a:pt x="6" y="402"/>
                  <a:pt x="3" y="395"/>
                  <a:pt x="2" y="391"/>
                </a:cubicBezTo>
                <a:cubicBezTo>
                  <a:pt x="1" y="390"/>
                  <a:pt x="1" y="387"/>
                  <a:pt x="0" y="386"/>
                </a:cubicBezTo>
                <a:cubicBezTo>
                  <a:pt x="0" y="385"/>
                  <a:pt x="0" y="382"/>
                  <a:pt x="1" y="381"/>
                </a:cubicBezTo>
                <a:cubicBezTo>
                  <a:pt x="3" y="379"/>
                  <a:pt x="10" y="379"/>
                  <a:pt x="14" y="378"/>
                </a:cubicBezTo>
                <a:cubicBezTo>
                  <a:pt x="17" y="376"/>
                  <a:pt x="25" y="374"/>
                  <a:pt x="29" y="373"/>
                </a:cubicBezTo>
                <a:cubicBezTo>
                  <a:pt x="33" y="371"/>
                  <a:pt x="42" y="368"/>
                  <a:pt x="46" y="365"/>
                </a:cubicBezTo>
                <a:cubicBezTo>
                  <a:pt x="50" y="363"/>
                  <a:pt x="57" y="359"/>
                  <a:pt x="60" y="356"/>
                </a:cubicBezTo>
                <a:cubicBezTo>
                  <a:pt x="63" y="354"/>
                  <a:pt x="67" y="349"/>
                  <a:pt x="68" y="346"/>
                </a:cubicBezTo>
                <a:cubicBezTo>
                  <a:pt x="69" y="344"/>
                  <a:pt x="69" y="339"/>
                  <a:pt x="69" y="336"/>
                </a:cubicBezTo>
                <a:cubicBezTo>
                  <a:pt x="68" y="333"/>
                  <a:pt x="67" y="327"/>
                  <a:pt x="66" y="324"/>
                </a:cubicBezTo>
                <a:cubicBezTo>
                  <a:pt x="65" y="319"/>
                  <a:pt x="60" y="312"/>
                  <a:pt x="57" y="308"/>
                </a:cubicBezTo>
                <a:cubicBezTo>
                  <a:pt x="55" y="306"/>
                  <a:pt x="50" y="299"/>
                  <a:pt x="50" y="299"/>
                </a:cubicBezTo>
                <a:cubicBezTo>
                  <a:pt x="50" y="299"/>
                  <a:pt x="59" y="295"/>
                  <a:pt x="61" y="293"/>
                </a:cubicBezTo>
                <a:cubicBezTo>
                  <a:pt x="62" y="292"/>
                  <a:pt x="63" y="289"/>
                  <a:pt x="64" y="289"/>
                </a:cubicBezTo>
                <a:cubicBezTo>
                  <a:pt x="66" y="287"/>
                  <a:pt x="72" y="287"/>
                  <a:pt x="73" y="285"/>
                </a:cubicBezTo>
                <a:cubicBezTo>
                  <a:pt x="73" y="284"/>
                  <a:pt x="71" y="283"/>
                  <a:pt x="70" y="282"/>
                </a:cubicBezTo>
                <a:cubicBezTo>
                  <a:pt x="69" y="281"/>
                  <a:pt x="68" y="278"/>
                  <a:pt x="68" y="277"/>
                </a:cubicBezTo>
                <a:cubicBezTo>
                  <a:pt x="68" y="276"/>
                  <a:pt x="67" y="273"/>
                  <a:pt x="67" y="272"/>
                </a:cubicBezTo>
                <a:cubicBezTo>
                  <a:pt x="67" y="271"/>
                  <a:pt x="67" y="268"/>
                  <a:pt x="68" y="267"/>
                </a:cubicBezTo>
                <a:cubicBezTo>
                  <a:pt x="68" y="265"/>
                  <a:pt x="71" y="262"/>
                  <a:pt x="72" y="260"/>
                </a:cubicBezTo>
                <a:cubicBezTo>
                  <a:pt x="73" y="258"/>
                  <a:pt x="79" y="257"/>
                  <a:pt x="79" y="255"/>
                </a:cubicBezTo>
                <a:cubicBezTo>
                  <a:pt x="78" y="253"/>
                  <a:pt x="74" y="252"/>
                  <a:pt x="73" y="251"/>
                </a:cubicBezTo>
                <a:cubicBezTo>
                  <a:pt x="70" y="248"/>
                  <a:pt x="64" y="244"/>
                  <a:pt x="62" y="241"/>
                </a:cubicBezTo>
                <a:cubicBezTo>
                  <a:pt x="59" y="238"/>
                  <a:pt x="55" y="233"/>
                  <a:pt x="53" y="230"/>
                </a:cubicBezTo>
                <a:cubicBezTo>
                  <a:pt x="52" y="228"/>
                  <a:pt x="50" y="226"/>
                  <a:pt x="50" y="224"/>
                </a:cubicBezTo>
                <a:cubicBezTo>
                  <a:pt x="50" y="223"/>
                  <a:pt x="54" y="221"/>
                  <a:pt x="54" y="219"/>
                </a:cubicBezTo>
                <a:cubicBezTo>
                  <a:pt x="54" y="217"/>
                  <a:pt x="51" y="216"/>
                  <a:pt x="50" y="214"/>
                </a:cubicBezTo>
                <a:cubicBezTo>
                  <a:pt x="47" y="212"/>
                  <a:pt x="43" y="208"/>
                  <a:pt x="42" y="205"/>
                </a:cubicBezTo>
                <a:cubicBezTo>
                  <a:pt x="41" y="204"/>
                  <a:pt x="41" y="201"/>
                  <a:pt x="40" y="201"/>
                </a:cubicBezTo>
                <a:cubicBezTo>
                  <a:pt x="40" y="200"/>
                  <a:pt x="38" y="202"/>
                  <a:pt x="37" y="202"/>
                </a:cubicBezTo>
                <a:cubicBezTo>
                  <a:pt x="36" y="201"/>
                  <a:pt x="35" y="199"/>
                  <a:pt x="35" y="198"/>
                </a:cubicBezTo>
                <a:cubicBezTo>
                  <a:pt x="34" y="196"/>
                  <a:pt x="31" y="191"/>
                  <a:pt x="30" y="189"/>
                </a:cubicBezTo>
                <a:cubicBezTo>
                  <a:pt x="29" y="187"/>
                  <a:pt x="26" y="185"/>
                  <a:pt x="25" y="184"/>
                </a:cubicBezTo>
                <a:cubicBezTo>
                  <a:pt x="24" y="183"/>
                  <a:pt x="20" y="180"/>
                  <a:pt x="20" y="178"/>
                </a:cubicBezTo>
                <a:cubicBezTo>
                  <a:pt x="21" y="176"/>
                  <a:pt x="25" y="176"/>
                  <a:pt x="25" y="174"/>
                </a:cubicBezTo>
                <a:cubicBezTo>
                  <a:pt x="27" y="170"/>
                  <a:pt x="22" y="160"/>
                  <a:pt x="24" y="157"/>
                </a:cubicBezTo>
                <a:cubicBezTo>
                  <a:pt x="25" y="156"/>
                  <a:pt x="29" y="156"/>
                  <a:pt x="31" y="156"/>
                </a:cubicBezTo>
                <a:cubicBezTo>
                  <a:pt x="33" y="156"/>
                  <a:pt x="36" y="157"/>
                  <a:pt x="38" y="158"/>
                </a:cubicBezTo>
                <a:cubicBezTo>
                  <a:pt x="40" y="158"/>
                  <a:pt x="45" y="159"/>
                  <a:pt x="47" y="158"/>
                </a:cubicBezTo>
                <a:cubicBezTo>
                  <a:pt x="52" y="157"/>
                  <a:pt x="59" y="149"/>
                  <a:pt x="62" y="145"/>
                </a:cubicBezTo>
                <a:cubicBezTo>
                  <a:pt x="65" y="141"/>
                  <a:pt x="70" y="131"/>
                  <a:pt x="72" y="127"/>
                </a:cubicBezTo>
                <a:cubicBezTo>
                  <a:pt x="74" y="122"/>
                  <a:pt x="82" y="111"/>
                  <a:pt x="80" y="106"/>
                </a:cubicBezTo>
                <a:cubicBezTo>
                  <a:pt x="79" y="104"/>
                  <a:pt x="76" y="104"/>
                  <a:pt x="74" y="104"/>
                </a:cubicBezTo>
                <a:cubicBezTo>
                  <a:pt x="73" y="104"/>
                  <a:pt x="69" y="104"/>
                  <a:pt x="68" y="103"/>
                </a:cubicBezTo>
                <a:cubicBezTo>
                  <a:pt x="66" y="102"/>
                  <a:pt x="63" y="100"/>
                  <a:pt x="63" y="98"/>
                </a:cubicBezTo>
                <a:cubicBezTo>
                  <a:pt x="62" y="97"/>
                  <a:pt x="63" y="94"/>
                  <a:pt x="64" y="93"/>
                </a:cubicBezTo>
                <a:cubicBezTo>
                  <a:pt x="65" y="91"/>
                  <a:pt x="69" y="88"/>
                  <a:pt x="71" y="87"/>
                </a:cubicBezTo>
                <a:cubicBezTo>
                  <a:pt x="73" y="86"/>
                  <a:pt x="76" y="85"/>
                  <a:pt x="77" y="84"/>
                </a:cubicBezTo>
                <a:cubicBezTo>
                  <a:pt x="78" y="83"/>
                  <a:pt x="79" y="80"/>
                  <a:pt x="79" y="78"/>
                </a:cubicBezTo>
                <a:cubicBezTo>
                  <a:pt x="79" y="76"/>
                  <a:pt x="78" y="70"/>
                  <a:pt x="76" y="68"/>
                </a:cubicBezTo>
                <a:cubicBezTo>
                  <a:pt x="75" y="66"/>
                  <a:pt x="69" y="63"/>
                  <a:pt x="69" y="60"/>
                </a:cubicBezTo>
                <a:cubicBezTo>
                  <a:pt x="67" y="46"/>
                  <a:pt x="87" y="20"/>
                  <a:pt x="94" y="6"/>
                </a:cubicBezTo>
                <a:cubicBezTo>
                  <a:pt x="94" y="5"/>
                  <a:pt x="97" y="0"/>
                  <a:pt x="97"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1" name="Freeform 44">
            <a:extLst>
              <a:ext uri="{FF2B5EF4-FFF2-40B4-BE49-F238E27FC236}">
                <a16:creationId xmlns:a16="http://schemas.microsoft.com/office/drawing/2014/main" id="{A707F026-006A-4A7E-8572-C015A978D999}"/>
              </a:ext>
            </a:extLst>
          </p:cNvPr>
          <p:cNvSpPr>
            <a:spLocks noEditPoints="1"/>
          </p:cNvSpPr>
          <p:nvPr/>
        </p:nvSpPr>
        <p:spPr bwMode="auto">
          <a:xfrm>
            <a:off x="6072724" y="4167952"/>
            <a:ext cx="1416151" cy="2149816"/>
          </a:xfrm>
          <a:custGeom>
            <a:avLst/>
            <a:gdLst/>
            <a:ahLst/>
            <a:cxnLst>
              <a:cxn ang="0">
                <a:pos x="587" y="547"/>
              </a:cxn>
              <a:cxn ang="0">
                <a:pos x="536" y="591"/>
              </a:cxn>
              <a:cxn ang="0">
                <a:pos x="542" y="636"/>
              </a:cxn>
              <a:cxn ang="0">
                <a:pos x="502" y="659"/>
              </a:cxn>
              <a:cxn ang="0">
                <a:pos x="491" y="703"/>
              </a:cxn>
              <a:cxn ang="0">
                <a:pos x="488" y="736"/>
              </a:cxn>
              <a:cxn ang="0">
                <a:pos x="482" y="768"/>
              </a:cxn>
              <a:cxn ang="0">
                <a:pos x="494" y="803"/>
              </a:cxn>
              <a:cxn ang="0">
                <a:pos x="539" y="832"/>
              </a:cxn>
              <a:cxn ang="0">
                <a:pos x="521" y="860"/>
              </a:cxn>
              <a:cxn ang="0">
                <a:pos x="506" y="916"/>
              </a:cxn>
              <a:cxn ang="0">
                <a:pos x="475" y="906"/>
              </a:cxn>
              <a:cxn ang="0">
                <a:pos x="433" y="894"/>
              </a:cxn>
              <a:cxn ang="0">
                <a:pos x="428" y="881"/>
              </a:cxn>
              <a:cxn ang="0">
                <a:pos x="422" y="830"/>
              </a:cxn>
              <a:cxn ang="0">
                <a:pos x="402" y="796"/>
              </a:cxn>
              <a:cxn ang="0">
                <a:pos x="384" y="760"/>
              </a:cxn>
              <a:cxn ang="0">
                <a:pos x="343" y="728"/>
              </a:cxn>
              <a:cxn ang="0">
                <a:pos x="328" y="707"/>
              </a:cxn>
              <a:cxn ang="0">
                <a:pos x="358" y="673"/>
              </a:cxn>
              <a:cxn ang="0">
                <a:pos x="374" y="656"/>
              </a:cxn>
              <a:cxn ang="0">
                <a:pos x="335" y="600"/>
              </a:cxn>
              <a:cxn ang="0">
                <a:pos x="313" y="613"/>
              </a:cxn>
              <a:cxn ang="0">
                <a:pos x="259" y="607"/>
              </a:cxn>
              <a:cxn ang="0">
                <a:pos x="222" y="593"/>
              </a:cxn>
              <a:cxn ang="0">
                <a:pos x="185" y="577"/>
              </a:cxn>
              <a:cxn ang="0">
                <a:pos x="150" y="523"/>
              </a:cxn>
              <a:cxn ang="0">
                <a:pos x="77" y="453"/>
              </a:cxn>
              <a:cxn ang="0">
                <a:pos x="55" y="408"/>
              </a:cxn>
              <a:cxn ang="0">
                <a:pos x="65" y="342"/>
              </a:cxn>
              <a:cxn ang="0">
                <a:pos x="66" y="254"/>
              </a:cxn>
              <a:cxn ang="0">
                <a:pos x="39" y="198"/>
              </a:cxn>
              <a:cxn ang="0">
                <a:pos x="6" y="179"/>
              </a:cxn>
              <a:cxn ang="0">
                <a:pos x="36" y="167"/>
              </a:cxn>
              <a:cxn ang="0">
                <a:pos x="62" y="136"/>
              </a:cxn>
              <a:cxn ang="0">
                <a:pos x="103" y="113"/>
              </a:cxn>
              <a:cxn ang="0">
                <a:pos x="118" y="66"/>
              </a:cxn>
              <a:cxn ang="0">
                <a:pos x="185" y="74"/>
              </a:cxn>
              <a:cxn ang="0">
                <a:pos x="224" y="74"/>
              </a:cxn>
              <a:cxn ang="0">
                <a:pos x="270" y="75"/>
              </a:cxn>
              <a:cxn ang="0">
                <a:pos x="318" y="86"/>
              </a:cxn>
              <a:cxn ang="0">
                <a:pos x="355" y="81"/>
              </a:cxn>
              <a:cxn ang="0">
                <a:pos x="401" y="64"/>
              </a:cxn>
              <a:cxn ang="0">
                <a:pos x="401" y="27"/>
              </a:cxn>
              <a:cxn ang="0">
                <a:pos x="443" y="3"/>
              </a:cxn>
              <a:cxn ang="0">
                <a:pos x="450" y="39"/>
              </a:cxn>
              <a:cxn ang="0">
                <a:pos x="488" y="51"/>
              </a:cxn>
              <a:cxn ang="0">
                <a:pos x="518" y="77"/>
              </a:cxn>
              <a:cxn ang="0">
                <a:pos x="498" y="137"/>
              </a:cxn>
              <a:cxn ang="0">
                <a:pos x="535" y="184"/>
              </a:cxn>
              <a:cxn ang="0">
                <a:pos x="551" y="232"/>
              </a:cxn>
              <a:cxn ang="0">
                <a:pos x="556" y="280"/>
              </a:cxn>
              <a:cxn ang="0">
                <a:pos x="544" y="334"/>
              </a:cxn>
              <a:cxn ang="0">
                <a:pos x="529" y="391"/>
              </a:cxn>
              <a:cxn ang="0">
                <a:pos x="548" y="457"/>
              </a:cxn>
              <a:cxn ang="0">
                <a:pos x="595" y="515"/>
              </a:cxn>
              <a:cxn ang="0">
                <a:pos x="471" y="732"/>
              </a:cxn>
              <a:cxn ang="0">
                <a:pos x="468" y="747"/>
              </a:cxn>
            </a:cxnLst>
            <a:rect l="0" t="0" r="r" b="b"/>
            <a:pathLst>
              <a:path w="608" h="923">
                <a:moveTo>
                  <a:pt x="608" y="528"/>
                </a:moveTo>
                <a:cubicBezTo>
                  <a:pt x="608" y="528"/>
                  <a:pt x="602" y="530"/>
                  <a:pt x="601" y="531"/>
                </a:cubicBezTo>
                <a:cubicBezTo>
                  <a:pt x="598" y="534"/>
                  <a:pt x="596" y="542"/>
                  <a:pt x="594" y="544"/>
                </a:cubicBezTo>
                <a:cubicBezTo>
                  <a:pt x="592" y="545"/>
                  <a:pt x="588" y="546"/>
                  <a:pt x="587" y="547"/>
                </a:cubicBezTo>
                <a:cubicBezTo>
                  <a:pt x="584" y="549"/>
                  <a:pt x="580" y="554"/>
                  <a:pt x="578" y="556"/>
                </a:cubicBezTo>
                <a:cubicBezTo>
                  <a:pt x="574" y="559"/>
                  <a:pt x="567" y="567"/>
                  <a:pt x="563" y="570"/>
                </a:cubicBezTo>
                <a:cubicBezTo>
                  <a:pt x="558" y="573"/>
                  <a:pt x="546" y="575"/>
                  <a:pt x="542" y="579"/>
                </a:cubicBezTo>
                <a:cubicBezTo>
                  <a:pt x="539" y="581"/>
                  <a:pt x="537" y="588"/>
                  <a:pt x="536" y="591"/>
                </a:cubicBezTo>
                <a:cubicBezTo>
                  <a:pt x="536" y="594"/>
                  <a:pt x="538" y="598"/>
                  <a:pt x="539" y="600"/>
                </a:cubicBezTo>
                <a:cubicBezTo>
                  <a:pt x="540" y="604"/>
                  <a:pt x="544" y="610"/>
                  <a:pt x="545" y="613"/>
                </a:cubicBezTo>
                <a:cubicBezTo>
                  <a:pt x="545" y="616"/>
                  <a:pt x="546" y="622"/>
                  <a:pt x="545" y="625"/>
                </a:cubicBezTo>
                <a:cubicBezTo>
                  <a:pt x="545" y="628"/>
                  <a:pt x="544" y="633"/>
                  <a:pt x="542" y="636"/>
                </a:cubicBezTo>
                <a:cubicBezTo>
                  <a:pt x="541" y="638"/>
                  <a:pt x="539" y="642"/>
                  <a:pt x="537" y="644"/>
                </a:cubicBezTo>
                <a:cubicBezTo>
                  <a:pt x="536" y="645"/>
                  <a:pt x="532" y="648"/>
                  <a:pt x="531" y="648"/>
                </a:cubicBezTo>
                <a:cubicBezTo>
                  <a:pt x="527" y="650"/>
                  <a:pt x="519" y="652"/>
                  <a:pt x="516" y="654"/>
                </a:cubicBezTo>
                <a:cubicBezTo>
                  <a:pt x="512" y="655"/>
                  <a:pt x="505" y="657"/>
                  <a:pt x="502" y="659"/>
                </a:cubicBezTo>
                <a:cubicBezTo>
                  <a:pt x="499" y="660"/>
                  <a:pt x="495" y="662"/>
                  <a:pt x="494" y="664"/>
                </a:cubicBezTo>
                <a:cubicBezTo>
                  <a:pt x="491" y="667"/>
                  <a:pt x="488" y="676"/>
                  <a:pt x="488" y="680"/>
                </a:cubicBezTo>
                <a:cubicBezTo>
                  <a:pt x="487" y="683"/>
                  <a:pt x="486" y="691"/>
                  <a:pt x="487" y="694"/>
                </a:cubicBezTo>
                <a:cubicBezTo>
                  <a:pt x="487" y="697"/>
                  <a:pt x="490" y="701"/>
                  <a:pt x="491" y="703"/>
                </a:cubicBezTo>
                <a:cubicBezTo>
                  <a:pt x="492" y="705"/>
                  <a:pt x="494" y="706"/>
                  <a:pt x="495" y="708"/>
                </a:cubicBezTo>
                <a:cubicBezTo>
                  <a:pt x="497" y="712"/>
                  <a:pt x="496" y="721"/>
                  <a:pt x="496" y="726"/>
                </a:cubicBezTo>
                <a:cubicBezTo>
                  <a:pt x="496" y="728"/>
                  <a:pt x="497" y="732"/>
                  <a:pt x="496" y="734"/>
                </a:cubicBezTo>
                <a:cubicBezTo>
                  <a:pt x="494" y="735"/>
                  <a:pt x="489" y="735"/>
                  <a:pt x="488" y="736"/>
                </a:cubicBezTo>
                <a:cubicBezTo>
                  <a:pt x="486" y="737"/>
                  <a:pt x="482" y="741"/>
                  <a:pt x="481" y="743"/>
                </a:cubicBezTo>
                <a:cubicBezTo>
                  <a:pt x="480" y="744"/>
                  <a:pt x="476" y="747"/>
                  <a:pt x="476" y="749"/>
                </a:cubicBezTo>
                <a:cubicBezTo>
                  <a:pt x="475" y="751"/>
                  <a:pt x="477" y="754"/>
                  <a:pt x="477" y="755"/>
                </a:cubicBezTo>
                <a:cubicBezTo>
                  <a:pt x="478" y="758"/>
                  <a:pt x="480" y="765"/>
                  <a:pt x="482" y="768"/>
                </a:cubicBezTo>
                <a:cubicBezTo>
                  <a:pt x="483" y="770"/>
                  <a:pt x="486" y="773"/>
                  <a:pt x="488" y="775"/>
                </a:cubicBezTo>
                <a:cubicBezTo>
                  <a:pt x="489" y="777"/>
                  <a:pt x="492" y="782"/>
                  <a:pt x="493" y="784"/>
                </a:cubicBezTo>
                <a:cubicBezTo>
                  <a:pt x="493" y="787"/>
                  <a:pt x="491" y="792"/>
                  <a:pt x="491" y="795"/>
                </a:cubicBezTo>
                <a:cubicBezTo>
                  <a:pt x="491" y="797"/>
                  <a:pt x="492" y="802"/>
                  <a:pt x="494" y="803"/>
                </a:cubicBezTo>
                <a:cubicBezTo>
                  <a:pt x="495" y="805"/>
                  <a:pt x="499" y="808"/>
                  <a:pt x="501" y="809"/>
                </a:cubicBezTo>
                <a:cubicBezTo>
                  <a:pt x="505" y="811"/>
                  <a:pt x="513" y="808"/>
                  <a:pt x="516" y="809"/>
                </a:cubicBezTo>
                <a:cubicBezTo>
                  <a:pt x="520" y="810"/>
                  <a:pt x="525" y="814"/>
                  <a:pt x="528" y="818"/>
                </a:cubicBezTo>
                <a:cubicBezTo>
                  <a:pt x="531" y="822"/>
                  <a:pt x="536" y="829"/>
                  <a:pt x="539" y="832"/>
                </a:cubicBezTo>
                <a:cubicBezTo>
                  <a:pt x="540" y="833"/>
                  <a:pt x="542" y="834"/>
                  <a:pt x="542" y="834"/>
                </a:cubicBezTo>
                <a:cubicBezTo>
                  <a:pt x="543" y="837"/>
                  <a:pt x="541" y="842"/>
                  <a:pt x="539" y="845"/>
                </a:cubicBezTo>
                <a:cubicBezTo>
                  <a:pt x="538" y="847"/>
                  <a:pt x="534" y="851"/>
                  <a:pt x="532" y="853"/>
                </a:cubicBezTo>
                <a:cubicBezTo>
                  <a:pt x="530" y="855"/>
                  <a:pt x="523" y="858"/>
                  <a:pt x="521" y="860"/>
                </a:cubicBezTo>
                <a:cubicBezTo>
                  <a:pt x="519" y="863"/>
                  <a:pt x="518" y="872"/>
                  <a:pt x="517" y="875"/>
                </a:cubicBezTo>
                <a:cubicBezTo>
                  <a:pt x="516" y="878"/>
                  <a:pt x="512" y="884"/>
                  <a:pt x="511" y="888"/>
                </a:cubicBezTo>
                <a:cubicBezTo>
                  <a:pt x="510" y="890"/>
                  <a:pt x="510" y="896"/>
                  <a:pt x="509" y="898"/>
                </a:cubicBezTo>
                <a:cubicBezTo>
                  <a:pt x="508" y="903"/>
                  <a:pt x="509" y="912"/>
                  <a:pt x="506" y="916"/>
                </a:cubicBezTo>
                <a:cubicBezTo>
                  <a:pt x="504" y="919"/>
                  <a:pt x="496" y="922"/>
                  <a:pt x="493" y="923"/>
                </a:cubicBezTo>
                <a:cubicBezTo>
                  <a:pt x="490" y="923"/>
                  <a:pt x="485" y="922"/>
                  <a:pt x="483" y="920"/>
                </a:cubicBezTo>
                <a:cubicBezTo>
                  <a:pt x="481" y="917"/>
                  <a:pt x="483" y="911"/>
                  <a:pt x="482" y="909"/>
                </a:cubicBezTo>
                <a:cubicBezTo>
                  <a:pt x="481" y="907"/>
                  <a:pt x="477" y="906"/>
                  <a:pt x="475" y="906"/>
                </a:cubicBezTo>
                <a:cubicBezTo>
                  <a:pt x="472" y="905"/>
                  <a:pt x="467" y="906"/>
                  <a:pt x="464" y="906"/>
                </a:cubicBezTo>
                <a:cubicBezTo>
                  <a:pt x="461" y="906"/>
                  <a:pt x="456" y="905"/>
                  <a:pt x="454" y="904"/>
                </a:cubicBezTo>
                <a:cubicBezTo>
                  <a:pt x="451" y="903"/>
                  <a:pt x="447" y="896"/>
                  <a:pt x="445" y="895"/>
                </a:cubicBezTo>
                <a:cubicBezTo>
                  <a:pt x="442" y="894"/>
                  <a:pt x="436" y="893"/>
                  <a:pt x="433" y="894"/>
                </a:cubicBezTo>
                <a:cubicBezTo>
                  <a:pt x="430" y="896"/>
                  <a:pt x="427" y="902"/>
                  <a:pt x="424" y="903"/>
                </a:cubicBezTo>
                <a:cubicBezTo>
                  <a:pt x="423" y="904"/>
                  <a:pt x="420" y="904"/>
                  <a:pt x="419" y="903"/>
                </a:cubicBezTo>
                <a:cubicBezTo>
                  <a:pt x="417" y="901"/>
                  <a:pt x="418" y="897"/>
                  <a:pt x="419" y="895"/>
                </a:cubicBezTo>
                <a:cubicBezTo>
                  <a:pt x="420" y="891"/>
                  <a:pt x="425" y="884"/>
                  <a:pt x="428" y="881"/>
                </a:cubicBezTo>
                <a:cubicBezTo>
                  <a:pt x="430" y="879"/>
                  <a:pt x="436" y="875"/>
                  <a:pt x="437" y="872"/>
                </a:cubicBezTo>
                <a:cubicBezTo>
                  <a:pt x="438" y="870"/>
                  <a:pt x="439" y="865"/>
                  <a:pt x="439" y="863"/>
                </a:cubicBezTo>
                <a:cubicBezTo>
                  <a:pt x="438" y="858"/>
                  <a:pt x="431" y="850"/>
                  <a:pt x="428" y="846"/>
                </a:cubicBezTo>
                <a:cubicBezTo>
                  <a:pt x="426" y="842"/>
                  <a:pt x="423" y="834"/>
                  <a:pt x="422" y="830"/>
                </a:cubicBezTo>
                <a:cubicBezTo>
                  <a:pt x="422" y="828"/>
                  <a:pt x="423" y="824"/>
                  <a:pt x="422" y="823"/>
                </a:cubicBezTo>
                <a:cubicBezTo>
                  <a:pt x="422" y="821"/>
                  <a:pt x="419" y="818"/>
                  <a:pt x="418" y="817"/>
                </a:cubicBezTo>
                <a:cubicBezTo>
                  <a:pt x="416" y="815"/>
                  <a:pt x="413" y="811"/>
                  <a:pt x="412" y="809"/>
                </a:cubicBezTo>
                <a:cubicBezTo>
                  <a:pt x="410" y="806"/>
                  <a:pt x="404" y="799"/>
                  <a:pt x="402" y="796"/>
                </a:cubicBezTo>
                <a:cubicBezTo>
                  <a:pt x="401" y="791"/>
                  <a:pt x="401" y="781"/>
                  <a:pt x="401" y="777"/>
                </a:cubicBezTo>
                <a:cubicBezTo>
                  <a:pt x="401" y="774"/>
                  <a:pt x="401" y="769"/>
                  <a:pt x="399" y="767"/>
                </a:cubicBezTo>
                <a:cubicBezTo>
                  <a:pt x="398" y="765"/>
                  <a:pt x="394" y="763"/>
                  <a:pt x="391" y="762"/>
                </a:cubicBezTo>
                <a:cubicBezTo>
                  <a:pt x="390" y="761"/>
                  <a:pt x="386" y="761"/>
                  <a:pt x="384" y="760"/>
                </a:cubicBezTo>
                <a:cubicBezTo>
                  <a:pt x="381" y="759"/>
                  <a:pt x="378" y="753"/>
                  <a:pt x="375" y="751"/>
                </a:cubicBezTo>
                <a:cubicBezTo>
                  <a:pt x="373" y="749"/>
                  <a:pt x="367" y="744"/>
                  <a:pt x="365" y="742"/>
                </a:cubicBezTo>
                <a:cubicBezTo>
                  <a:pt x="362" y="740"/>
                  <a:pt x="359" y="734"/>
                  <a:pt x="356" y="733"/>
                </a:cubicBezTo>
                <a:cubicBezTo>
                  <a:pt x="353" y="731"/>
                  <a:pt x="346" y="729"/>
                  <a:pt x="343" y="728"/>
                </a:cubicBezTo>
                <a:cubicBezTo>
                  <a:pt x="341" y="727"/>
                  <a:pt x="336" y="726"/>
                  <a:pt x="333" y="726"/>
                </a:cubicBezTo>
                <a:cubicBezTo>
                  <a:pt x="332" y="726"/>
                  <a:pt x="330" y="727"/>
                  <a:pt x="329" y="726"/>
                </a:cubicBezTo>
                <a:cubicBezTo>
                  <a:pt x="326" y="725"/>
                  <a:pt x="324" y="719"/>
                  <a:pt x="324" y="717"/>
                </a:cubicBezTo>
                <a:cubicBezTo>
                  <a:pt x="324" y="714"/>
                  <a:pt x="326" y="709"/>
                  <a:pt x="328" y="707"/>
                </a:cubicBezTo>
                <a:cubicBezTo>
                  <a:pt x="329" y="705"/>
                  <a:pt x="334" y="701"/>
                  <a:pt x="336" y="700"/>
                </a:cubicBezTo>
                <a:cubicBezTo>
                  <a:pt x="340" y="697"/>
                  <a:pt x="347" y="693"/>
                  <a:pt x="351" y="691"/>
                </a:cubicBezTo>
                <a:cubicBezTo>
                  <a:pt x="352" y="690"/>
                  <a:pt x="355" y="687"/>
                  <a:pt x="356" y="686"/>
                </a:cubicBezTo>
                <a:cubicBezTo>
                  <a:pt x="358" y="683"/>
                  <a:pt x="357" y="676"/>
                  <a:pt x="358" y="673"/>
                </a:cubicBezTo>
                <a:cubicBezTo>
                  <a:pt x="358" y="672"/>
                  <a:pt x="358" y="669"/>
                  <a:pt x="359" y="668"/>
                </a:cubicBezTo>
                <a:cubicBezTo>
                  <a:pt x="359" y="667"/>
                  <a:pt x="361" y="667"/>
                  <a:pt x="361" y="667"/>
                </a:cubicBezTo>
                <a:cubicBezTo>
                  <a:pt x="363" y="666"/>
                  <a:pt x="366" y="664"/>
                  <a:pt x="367" y="663"/>
                </a:cubicBezTo>
                <a:cubicBezTo>
                  <a:pt x="369" y="661"/>
                  <a:pt x="373" y="658"/>
                  <a:pt x="374" y="656"/>
                </a:cubicBezTo>
                <a:cubicBezTo>
                  <a:pt x="375" y="653"/>
                  <a:pt x="374" y="647"/>
                  <a:pt x="373" y="644"/>
                </a:cubicBezTo>
                <a:cubicBezTo>
                  <a:pt x="372" y="641"/>
                  <a:pt x="368" y="637"/>
                  <a:pt x="366" y="634"/>
                </a:cubicBezTo>
                <a:cubicBezTo>
                  <a:pt x="363" y="630"/>
                  <a:pt x="356" y="623"/>
                  <a:pt x="353" y="619"/>
                </a:cubicBezTo>
                <a:cubicBezTo>
                  <a:pt x="349" y="614"/>
                  <a:pt x="341" y="604"/>
                  <a:pt x="335" y="600"/>
                </a:cubicBezTo>
                <a:cubicBezTo>
                  <a:pt x="334" y="600"/>
                  <a:pt x="331" y="599"/>
                  <a:pt x="330" y="599"/>
                </a:cubicBezTo>
                <a:cubicBezTo>
                  <a:pt x="329" y="599"/>
                  <a:pt x="327" y="602"/>
                  <a:pt x="326" y="603"/>
                </a:cubicBezTo>
                <a:cubicBezTo>
                  <a:pt x="324" y="605"/>
                  <a:pt x="321" y="608"/>
                  <a:pt x="318" y="610"/>
                </a:cubicBezTo>
                <a:cubicBezTo>
                  <a:pt x="317" y="611"/>
                  <a:pt x="314" y="613"/>
                  <a:pt x="313" y="613"/>
                </a:cubicBezTo>
                <a:cubicBezTo>
                  <a:pt x="309" y="613"/>
                  <a:pt x="305" y="606"/>
                  <a:pt x="302" y="604"/>
                </a:cubicBezTo>
                <a:cubicBezTo>
                  <a:pt x="300" y="602"/>
                  <a:pt x="294" y="600"/>
                  <a:pt x="291" y="598"/>
                </a:cubicBezTo>
                <a:cubicBezTo>
                  <a:pt x="288" y="596"/>
                  <a:pt x="283" y="590"/>
                  <a:pt x="279" y="590"/>
                </a:cubicBezTo>
                <a:cubicBezTo>
                  <a:pt x="273" y="590"/>
                  <a:pt x="266" y="606"/>
                  <a:pt x="259" y="607"/>
                </a:cubicBezTo>
                <a:cubicBezTo>
                  <a:pt x="257" y="608"/>
                  <a:pt x="252" y="604"/>
                  <a:pt x="249" y="603"/>
                </a:cubicBezTo>
                <a:cubicBezTo>
                  <a:pt x="248" y="602"/>
                  <a:pt x="244" y="601"/>
                  <a:pt x="243" y="600"/>
                </a:cubicBezTo>
                <a:cubicBezTo>
                  <a:pt x="241" y="599"/>
                  <a:pt x="237" y="595"/>
                  <a:pt x="235" y="594"/>
                </a:cubicBezTo>
                <a:cubicBezTo>
                  <a:pt x="232" y="593"/>
                  <a:pt x="225" y="594"/>
                  <a:pt x="222" y="593"/>
                </a:cubicBezTo>
                <a:cubicBezTo>
                  <a:pt x="219" y="592"/>
                  <a:pt x="214" y="589"/>
                  <a:pt x="212" y="587"/>
                </a:cubicBezTo>
                <a:cubicBezTo>
                  <a:pt x="210" y="585"/>
                  <a:pt x="206" y="582"/>
                  <a:pt x="204" y="581"/>
                </a:cubicBezTo>
                <a:cubicBezTo>
                  <a:pt x="202" y="579"/>
                  <a:pt x="196" y="579"/>
                  <a:pt x="194" y="578"/>
                </a:cubicBezTo>
                <a:cubicBezTo>
                  <a:pt x="192" y="578"/>
                  <a:pt x="187" y="579"/>
                  <a:pt x="185" y="577"/>
                </a:cubicBezTo>
                <a:cubicBezTo>
                  <a:pt x="182" y="575"/>
                  <a:pt x="181" y="567"/>
                  <a:pt x="179" y="563"/>
                </a:cubicBezTo>
                <a:cubicBezTo>
                  <a:pt x="176" y="559"/>
                  <a:pt x="166" y="553"/>
                  <a:pt x="164" y="548"/>
                </a:cubicBezTo>
                <a:cubicBezTo>
                  <a:pt x="162" y="545"/>
                  <a:pt x="164" y="537"/>
                  <a:pt x="162" y="534"/>
                </a:cubicBezTo>
                <a:cubicBezTo>
                  <a:pt x="161" y="531"/>
                  <a:pt x="153" y="526"/>
                  <a:pt x="150" y="523"/>
                </a:cubicBezTo>
                <a:cubicBezTo>
                  <a:pt x="145" y="516"/>
                  <a:pt x="135" y="501"/>
                  <a:pt x="130" y="494"/>
                </a:cubicBezTo>
                <a:cubicBezTo>
                  <a:pt x="128" y="489"/>
                  <a:pt x="123" y="479"/>
                  <a:pt x="119" y="476"/>
                </a:cubicBezTo>
                <a:cubicBezTo>
                  <a:pt x="114" y="472"/>
                  <a:pt x="103" y="468"/>
                  <a:pt x="98" y="465"/>
                </a:cubicBezTo>
                <a:cubicBezTo>
                  <a:pt x="93" y="462"/>
                  <a:pt x="82" y="456"/>
                  <a:pt x="77" y="453"/>
                </a:cubicBezTo>
                <a:cubicBezTo>
                  <a:pt x="73" y="450"/>
                  <a:pt x="64" y="443"/>
                  <a:pt x="61" y="439"/>
                </a:cubicBezTo>
                <a:cubicBezTo>
                  <a:pt x="59" y="437"/>
                  <a:pt x="58" y="431"/>
                  <a:pt x="58" y="428"/>
                </a:cubicBezTo>
                <a:cubicBezTo>
                  <a:pt x="58" y="427"/>
                  <a:pt x="59" y="423"/>
                  <a:pt x="59" y="421"/>
                </a:cubicBezTo>
                <a:cubicBezTo>
                  <a:pt x="59" y="418"/>
                  <a:pt x="57" y="411"/>
                  <a:pt x="55" y="408"/>
                </a:cubicBezTo>
                <a:cubicBezTo>
                  <a:pt x="52" y="403"/>
                  <a:pt x="44" y="396"/>
                  <a:pt x="42" y="391"/>
                </a:cubicBezTo>
                <a:cubicBezTo>
                  <a:pt x="41" y="386"/>
                  <a:pt x="43" y="378"/>
                  <a:pt x="45" y="374"/>
                </a:cubicBezTo>
                <a:cubicBezTo>
                  <a:pt x="47" y="370"/>
                  <a:pt x="53" y="364"/>
                  <a:pt x="56" y="361"/>
                </a:cubicBezTo>
                <a:cubicBezTo>
                  <a:pt x="59" y="357"/>
                  <a:pt x="64" y="347"/>
                  <a:pt x="65" y="342"/>
                </a:cubicBezTo>
                <a:cubicBezTo>
                  <a:pt x="67" y="338"/>
                  <a:pt x="68" y="328"/>
                  <a:pt x="68" y="323"/>
                </a:cubicBezTo>
                <a:cubicBezTo>
                  <a:pt x="68" y="317"/>
                  <a:pt x="66" y="304"/>
                  <a:pt x="66" y="298"/>
                </a:cubicBezTo>
                <a:cubicBezTo>
                  <a:pt x="66" y="292"/>
                  <a:pt x="66" y="281"/>
                  <a:pt x="66" y="275"/>
                </a:cubicBezTo>
                <a:cubicBezTo>
                  <a:pt x="66" y="270"/>
                  <a:pt x="66" y="260"/>
                  <a:pt x="66" y="254"/>
                </a:cubicBezTo>
                <a:cubicBezTo>
                  <a:pt x="66" y="250"/>
                  <a:pt x="68" y="240"/>
                  <a:pt x="68" y="235"/>
                </a:cubicBezTo>
                <a:cubicBezTo>
                  <a:pt x="67" y="233"/>
                  <a:pt x="67" y="228"/>
                  <a:pt x="66" y="225"/>
                </a:cubicBezTo>
                <a:cubicBezTo>
                  <a:pt x="64" y="219"/>
                  <a:pt x="59" y="207"/>
                  <a:pt x="54" y="203"/>
                </a:cubicBezTo>
                <a:cubicBezTo>
                  <a:pt x="51" y="201"/>
                  <a:pt x="43" y="198"/>
                  <a:pt x="39" y="198"/>
                </a:cubicBezTo>
                <a:cubicBezTo>
                  <a:pt x="35" y="198"/>
                  <a:pt x="26" y="200"/>
                  <a:pt x="22" y="201"/>
                </a:cubicBezTo>
                <a:cubicBezTo>
                  <a:pt x="16" y="203"/>
                  <a:pt x="0" y="211"/>
                  <a:pt x="0" y="211"/>
                </a:cubicBezTo>
                <a:cubicBezTo>
                  <a:pt x="0" y="211"/>
                  <a:pt x="5" y="195"/>
                  <a:pt x="6" y="189"/>
                </a:cubicBezTo>
                <a:cubicBezTo>
                  <a:pt x="6" y="187"/>
                  <a:pt x="6" y="182"/>
                  <a:pt x="6" y="179"/>
                </a:cubicBezTo>
                <a:cubicBezTo>
                  <a:pt x="6" y="175"/>
                  <a:pt x="2" y="166"/>
                  <a:pt x="5" y="164"/>
                </a:cubicBezTo>
                <a:cubicBezTo>
                  <a:pt x="6" y="163"/>
                  <a:pt x="10" y="166"/>
                  <a:pt x="12" y="166"/>
                </a:cubicBezTo>
                <a:cubicBezTo>
                  <a:pt x="16" y="166"/>
                  <a:pt x="22" y="166"/>
                  <a:pt x="26" y="166"/>
                </a:cubicBezTo>
                <a:cubicBezTo>
                  <a:pt x="28" y="166"/>
                  <a:pt x="34" y="167"/>
                  <a:pt x="36" y="167"/>
                </a:cubicBezTo>
                <a:cubicBezTo>
                  <a:pt x="38" y="167"/>
                  <a:pt x="41" y="166"/>
                  <a:pt x="42" y="165"/>
                </a:cubicBezTo>
                <a:cubicBezTo>
                  <a:pt x="44" y="164"/>
                  <a:pt x="45" y="160"/>
                  <a:pt x="46" y="157"/>
                </a:cubicBezTo>
                <a:cubicBezTo>
                  <a:pt x="47" y="155"/>
                  <a:pt x="48" y="150"/>
                  <a:pt x="50" y="148"/>
                </a:cubicBezTo>
                <a:cubicBezTo>
                  <a:pt x="52" y="145"/>
                  <a:pt x="60" y="140"/>
                  <a:pt x="62" y="136"/>
                </a:cubicBezTo>
                <a:cubicBezTo>
                  <a:pt x="64" y="134"/>
                  <a:pt x="68" y="125"/>
                  <a:pt x="68" y="125"/>
                </a:cubicBezTo>
                <a:cubicBezTo>
                  <a:pt x="68" y="125"/>
                  <a:pt x="78" y="125"/>
                  <a:pt x="81" y="124"/>
                </a:cubicBezTo>
                <a:cubicBezTo>
                  <a:pt x="86" y="123"/>
                  <a:pt x="95" y="121"/>
                  <a:pt x="99" y="118"/>
                </a:cubicBezTo>
                <a:cubicBezTo>
                  <a:pt x="100" y="117"/>
                  <a:pt x="102" y="114"/>
                  <a:pt x="103" y="113"/>
                </a:cubicBezTo>
                <a:cubicBezTo>
                  <a:pt x="104" y="111"/>
                  <a:pt x="104" y="106"/>
                  <a:pt x="104" y="104"/>
                </a:cubicBezTo>
                <a:cubicBezTo>
                  <a:pt x="104" y="100"/>
                  <a:pt x="101" y="93"/>
                  <a:pt x="102" y="89"/>
                </a:cubicBezTo>
                <a:cubicBezTo>
                  <a:pt x="102" y="86"/>
                  <a:pt x="105" y="80"/>
                  <a:pt x="107" y="77"/>
                </a:cubicBezTo>
                <a:cubicBezTo>
                  <a:pt x="109" y="74"/>
                  <a:pt x="114" y="68"/>
                  <a:pt x="118" y="66"/>
                </a:cubicBezTo>
                <a:cubicBezTo>
                  <a:pt x="122" y="64"/>
                  <a:pt x="132" y="62"/>
                  <a:pt x="137" y="62"/>
                </a:cubicBezTo>
                <a:cubicBezTo>
                  <a:pt x="140" y="63"/>
                  <a:pt x="148" y="64"/>
                  <a:pt x="152" y="66"/>
                </a:cubicBezTo>
                <a:cubicBezTo>
                  <a:pt x="154" y="67"/>
                  <a:pt x="157" y="71"/>
                  <a:pt x="159" y="71"/>
                </a:cubicBezTo>
                <a:cubicBezTo>
                  <a:pt x="165" y="74"/>
                  <a:pt x="179" y="72"/>
                  <a:pt x="185" y="74"/>
                </a:cubicBezTo>
                <a:cubicBezTo>
                  <a:pt x="187" y="75"/>
                  <a:pt x="192" y="76"/>
                  <a:pt x="194" y="78"/>
                </a:cubicBezTo>
                <a:cubicBezTo>
                  <a:pt x="196" y="79"/>
                  <a:pt x="197" y="83"/>
                  <a:pt x="198" y="84"/>
                </a:cubicBezTo>
                <a:cubicBezTo>
                  <a:pt x="202" y="86"/>
                  <a:pt x="210" y="84"/>
                  <a:pt x="213" y="83"/>
                </a:cubicBezTo>
                <a:cubicBezTo>
                  <a:pt x="216" y="82"/>
                  <a:pt x="222" y="77"/>
                  <a:pt x="224" y="74"/>
                </a:cubicBezTo>
                <a:cubicBezTo>
                  <a:pt x="226" y="72"/>
                  <a:pt x="229" y="65"/>
                  <a:pt x="229" y="65"/>
                </a:cubicBezTo>
                <a:cubicBezTo>
                  <a:pt x="243" y="68"/>
                  <a:pt x="243" y="68"/>
                  <a:pt x="243" y="68"/>
                </a:cubicBezTo>
                <a:cubicBezTo>
                  <a:pt x="243" y="68"/>
                  <a:pt x="253" y="73"/>
                  <a:pt x="257" y="74"/>
                </a:cubicBezTo>
                <a:cubicBezTo>
                  <a:pt x="260" y="75"/>
                  <a:pt x="267" y="75"/>
                  <a:pt x="270" y="75"/>
                </a:cubicBezTo>
                <a:cubicBezTo>
                  <a:pt x="273" y="75"/>
                  <a:pt x="279" y="72"/>
                  <a:pt x="282" y="72"/>
                </a:cubicBezTo>
                <a:cubicBezTo>
                  <a:pt x="287" y="72"/>
                  <a:pt x="295" y="74"/>
                  <a:pt x="299" y="75"/>
                </a:cubicBezTo>
                <a:cubicBezTo>
                  <a:pt x="301" y="76"/>
                  <a:pt x="305" y="78"/>
                  <a:pt x="307" y="80"/>
                </a:cubicBezTo>
                <a:cubicBezTo>
                  <a:pt x="309" y="81"/>
                  <a:pt x="315" y="85"/>
                  <a:pt x="318" y="86"/>
                </a:cubicBezTo>
                <a:cubicBezTo>
                  <a:pt x="321" y="87"/>
                  <a:pt x="327" y="89"/>
                  <a:pt x="330" y="88"/>
                </a:cubicBezTo>
                <a:cubicBezTo>
                  <a:pt x="334" y="87"/>
                  <a:pt x="339" y="79"/>
                  <a:pt x="343" y="78"/>
                </a:cubicBezTo>
                <a:cubicBezTo>
                  <a:pt x="345" y="78"/>
                  <a:pt x="347" y="81"/>
                  <a:pt x="348" y="81"/>
                </a:cubicBezTo>
                <a:cubicBezTo>
                  <a:pt x="350" y="82"/>
                  <a:pt x="354" y="81"/>
                  <a:pt x="355" y="81"/>
                </a:cubicBezTo>
                <a:cubicBezTo>
                  <a:pt x="359" y="81"/>
                  <a:pt x="365" y="78"/>
                  <a:pt x="369" y="78"/>
                </a:cubicBezTo>
                <a:cubicBezTo>
                  <a:pt x="372" y="77"/>
                  <a:pt x="379" y="76"/>
                  <a:pt x="382" y="75"/>
                </a:cubicBezTo>
                <a:cubicBezTo>
                  <a:pt x="385" y="75"/>
                  <a:pt x="390" y="72"/>
                  <a:pt x="392" y="71"/>
                </a:cubicBezTo>
                <a:cubicBezTo>
                  <a:pt x="394" y="70"/>
                  <a:pt x="399" y="66"/>
                  <a:pt x="401" y="64"/>
                </a:cubicBezTo>
                <a:cubicBezTo>
                  <a:pt x="404" y="62"/>
                  <a:pt x="409" y="59"/>
                  <a:pt x="410" y="56"/>
                </a:cubicBezTo>
                <a:cubicBezTo>
                  <a:pt x="411" y="54"/>
                  <a:pt x="411" y="49"/>
                  <a:pt x="411" y="47"/>
                </a:cubicBezTo>
                <a:cubicBezTo>
                  <a:pt x="410" y="45"/>
                  <a:pt x="408" y="42"/>
                  <a:pt x="408" y="41"/>
                </a:cubicBezTo>
                <a:cubicBezTo>
                  <a:pt x="406" y="37"/>
                  <a:pt x="401" y="30"/>
                  <a:pt x="401" y="27"/>
                </a:cubicBezTo>
                <a:cubicBezTo>
                  <a:pt x="401" y="24"/>
                  <a:pt x="403" y="20"/>
                  <a:pt x="405" y="18"/>
                </a:cubicBezTo>
                <a:cubicBezTo>
                  <a:pt x="407" y="15"/>
                  <a:pt x="413" y="10"/>
                  <a:pt x="416" y="9"/>
                </a:cubicBezTo>
                <a:cubicBezTo>
                  <a:pt x="421" y="7"/>
                  <a:pt x="432" y="9"/>
                  <a:pt x="437" y="7"/>
                </a:cubicBezTo>
                <a:cubicBezTo>
                  <a:pt x="439" y="6"/>
                  <a:pt x="442" y="4"/>
                  <a:pt x="443" y="3"/>
                </a:cubicBezTo>
                <a:cubicBezTo>
                  <a:pt x="444" y="2"/>
                  <a:pt x="444" y="0"/>
                  <a:pt x="445" y="0"/>
                </a:cubicBezTo>
                <a:cubicBezTo>
                  <a:pt x="448" y="1"/>
                  <a:pt x="447" y="9"/>
                  <a:pt x="447" y="11"/>
                </a:cubicBezTo>
                <a:cubicBezTo>
                  <a:pt x="448" y="15"/>
                  <a:pt x="448" y="24"/>
                  <a:pt x="449" y="28"/>
                </a:cubicBezTo>
                <a:cubicBezTo>
                  <a:pt x="449" y="31"/>
                  <a:pt x="450" y="36"/>
                  <a:pt x="450" y="39"/>
                </a:cubicBezTo>
                <a:cubicBezTo>
                  <a:pt x="451" y="41"/>
                  <a:pt x="451" y="46"/>
                  <a:pt x="452" y="47"/>
                </a:cubicBezTo>
                <a:cubicBezTo>
                  <a:pt x="455" y="49"/>
                  <a:pt x="462" y="49"/>
                  <a:pt x="465" y="49"/>
                </a:cubicBezTo>
                <a:cubicBezTo>
                  <a:pt x="469" y="48"/>
                  <a:pt x="477" y="43"/>
                  <a:pt x="481" y="44"/>
                </a:cubicBezTo>
                <a:cubicBezTo>
                  <a:pt x="483" y="45"/>
                  <a:pt x="486" y="49"/>
                  <a:pt x="488" y="51"/>
                </a:cubicBezTo>
                <a:cubicBezTo>
                  <a:pt x="491" y="54"/>
                  <a:pt x="495" y="62"/>
                  <a:pt x="499" y="65"/>
                </a:cubicBezTo>
                <a:cubicBezTo>
                  <a:pt x="502" y="67"/>
                  <a:pt x="509" y="67"/>
                  <a:pt x="512" y="68"/>
                </a:cubicBezTo>
                <a:cubicBezTo>
                  <a:pt x="513" y="68"/>
                  <a:pt x="515" y="69"/>
                  <a:pt x="516" y="70"/>
                </a:cubicBezTo>
                <a:cubicBezTo>
                  <a:pt x="517" y="71"/>
                  <a:pt x="518" y="75"/>
                  <a:pt x="518" y="77"/>
                </a:cubicBezTo>
                <a:cubicBezTo>
                  <a:pt x="517" y="81"/>
                  <a:pt x="510" y="86"/>
                  <a:pt x="507" y="88"/>
                </a:cubicBezTo>
                <a:cubicBezTo>
                  <a:pt x="505" y="90"/>
                  <a:pt x="501" y="92"/>
                  <a:pt x="500" y="94"/>
                </a:cubicBezTo>
                <a:cubicBezTo>
                  <a:pt x="496" y="100"/>
                  <a:pt x="497" y="113"/>
                  <a:pt x="497" y="119"/>
                </a:cubicBezTo>
                <a:cubicBezTo>
                  <a:pt x="497" y="124"/>
                  <a:pt x="497" y="133"/>
                  <a:pt x="498" y="137"/>
                </a:cubicBezTo>
                <a:cubicBezTo>
                  <a:pt x="499" y="143"/>
                  <a:pt x="505" y="153"/>
                  <a:pt x="508" y="159"/>
                </a:cubicBezTo>
                <a:cubicBezTo>
                  <a:pt x="509" y="162"/>
                  <a:pt x="514" y="169"/>
                  <a:pt x="516" y="172"/>
                </a:cubicBezTo>
                <a:cubicBezTo>
                  <a:pt x="519" y="175"/>
                  <a:pt x="524" y="181"/>
                  <a:pt x="528" y="183"/>
                </a:cubicBezTo>
                <a:cubicBezTo>
                  <a:pt x="529" y="184"/>
                  <a:pt x="533" y="183"/>
                  <a:pt x="535" y="184"/>
                </a:cubicBezTo>
                <a:cubicBezTo>
                  <a:pt x="538" y="184"/>
                  <a:pt x="545" y="186"/>
                  <a:pt x="547" y="188"/>
                </a:cubicBezTo>
                <a:cubicBezTo>
                  <a:pt x="551" y="190"/>
                  <a:pt x="558" y="196"/>
                  <a:pt x="559" y="201"/>
                </a:cubicBezTo>
                <a:cubicBezTo>
                  <a:pt x="560" y="205"/>
                  <a:pt x="559" y="215"/>
                  <a:pt x="557" y="219"/>
                </a:cubicBezTo>
                <a:cubicBezTo>
                  <a:pt x="556" y="223"/>
                  <a:pt x="551" y="228"/>
                  <a:pt x="551" y="232"/>
                </a:cubicBezTo>
                <a:cubicBezTo>
                  <a:pt x="550" y="235"/>
                  <a:pt x="552" y="241"/>
                  <a:pt x="553" y="244"/>
                </a:cubicBezTo>
                <a:cubicBezTo>
                  <a:pt x="555" y="247"/>
                  <a:pt x="562" y="252"/>
                  <a:pt x="563" y="256"/>
                </a:cubicBezTo>
                <a:cubicBezTo>
                  <a:pt x="564" y="258"/>
                  <a:pt x="562" y="264"/>
                  <a:pt x="561" y="266"/>
                </a:cubicBezTo>
                <a:cubicBezTo>
                  <a:pt x="560" y="270"/>
                  <a:pt x="557" y="277"/>
                  <a:pt x="556" y="280"/>
                </a:cubicBezTo>
                <a:cubicBezTo>
                  <a:pt x="555" y="284"/>
                  <a:pt x="555" y="292"/>
                  <a:pt x="555" y="295"/>
                </a:cubicBezTo>
                <a:cubicBezTo>
                  <a:pt x="556" y="301"/>
                  <a:pt x="560" y="311"/>
                  <a:pt x="559" y="316"/>
                </a:cubicBezTo>
                <a:cubicBezTo>
                  <a:pt x="559" y="319"/>
                  <a:pt x="554" y="325"/>
                  <a:pt x="552" y="328"/>
                </a:cubicBezTo>
                <a:cubicBezTo>
                  <a:pt x="550" y="330"/>
                  <a:pt x="546" y="332"/>
                  <a:pt x="544" y="334"/>
                </a:cubicBezTo>
                <a:cubicBezTo>
                  <a:pt x="543" y="337"/>
                  <a:pt x="541" y="342"/>
                  <a:pt x="540" y="345"/>
                </a:cubicBezTo>
                <a:cubicBezTo>
                  <a:pt x="539" y="349"/>
                  <a:pt x="542" y="359"/>
                  <a:pt x="541" y="363"/>
                </a:cubicBezTo>
                <a:cubicBezTo>
                  <a:pt x="540" y="368"/>
                  <a:pt x="537" y="376"/>
                  <a:pt x="535" y="380"/>
                </a:cubicBezTo>
                <a:cubicBezTo>
                  <a:pt x="534" y="383"/>
                  <a:pt x="529" y="388"/>
                  <a:pt x="529" y="391"/>
                </a:cubicBezTo>
                <a:cubicBezTo>
                  <a:pt x="529" y="394"/>
                  <a:pt x="532" y="400"/>
                  <a:pt x="534" y="404"/>
                </a:cubicBezTo>
                <a:cubicBezTo>
                  <a:pt x="536" y="408"/>
                  <a:pt x="542" y="417"/>
                  <a:pt x="544" y="421"/>
                </a:cubicBezTo>
                <a:cubicBezTo>
                  <a:pt x="546" y="426"/>
                  <a:pt x="550" y="434"/>
                  <a:pt x="551" y="439"/>
                </a:cubicBezTo>
                <a:cubicBezTo>
                  <a:pt x="551" y="444"/>
                  <a:pt x="548" y="452"/>
                  <a:pt x="548" y="457"/>
                </a:cubicBezTo>
                <a:cubicBezTo>
                  <a:pt x="548" y="460"/>
                  <a:pt x="549" y="467"/>
                  <a:pt x="551" y="470"/>
                </a:cubicBezTo>
                <a:cubicBezTo>
                  <a:pt x="554" y="475"/>
                  <a:pt x="564" y="479"/>
                  <a:pt x="568" y="483"/>
                </a:cubicBezTo>
                <a:cubicBezTo>
                  <a:pt x="571" y="485"/>
                  <a:pt x="578" y="491"/>
                  <a:pt x="580" y="494"/>
                </a:cubicBezTo>
                <a:cubicBezTo>
                  <a:pt x="584" y="499"/>
                  <a:pt x="591" y="510"/>
                  <a:pt x="595" y="515"/>
                </a:cubicBezTo>
                <a:cubicBezTo>
                  <a:pt x="598" y="518"/>
                  <a:pt x="608" y="528"/>
                  <a:pt x="608" y="528"/>
                </a:cubicBezTo>
                <a:close/>
                <a:moveTo>
                  <a:pt x="474" y="738"/>
                </a:moveTo>
                <a:cubicBezTo>
                  <a:pt x="475" y="737"/>
                  <a:pt x="474" y="734"/>
                  <a:pt x="474" y="733"/>
                </a:cubicBezTo>
                <a:cubicBezTo>
                  <a:pt x="473" y="732"/>
                  <a:pt x="471" y="732"/>
                  <a:pt x="471" y="732"/>
                </a:cubicBezTo>
                <a:cubicBezTo>
                  <a:pt x="468" y="732"/>
                  <a:pt x="466" y="736"/>
                  <a:pt x="465" y="738"/>
                </a:cubicBezTo>
                <a:cubicBezTo>
                  <a:pt x="464" y="739"/>
                  <a:pt x="461" y="742"/>
                  <a:pt x="461" y="744"/>
                </a:cubicBezTo>
                <a:cubicBezTo>
                  <a:pt x="461" y="745"/>
                  <a:pt x="463" y="747"/>
                  <a:pt x="465" y="747"/>
                </a:cubicBezTo>
                <a:cubicBezTo>
                  <a:pt x="466" y="748"/>
                  <a:pt x="468" y="747"/>
                  <a:pt x="468" y="747"/>
                </a:cubicBezTo>
                <a:cubicBezTo>
                  <a:pt x="469" y="746"/>
                  <a:pt x="471" y="744"/>
                  <a:pt x="471" y="743"/>
                </a:cubicBezTo>
                <a:cubicBezTo>
                  <a:pt x="472" y="742"/>
                  <a:pt x="474" y="740"/>
                  <a:pt x="474" y="73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2" name="Freeform 45">
            <a:extLst>
              <a:ext uri="{FF2B5EF4-FFF2-40B4-BE49-F238E27FC236}">
                <a16:creationId xmlns:a16="http://schemas.microsoft.com/office/drawing/2014/main" id="{5F1AE340-2E6D-4876-94EC-41B1F037BBC7}"/>
              </a:ext>
            </a:extLst>
          </p:cNvPr>
          <p:cNvSpPr>
            <a:spLocks/>
          </p:cNvSpPr>
          <p:nvPr/>
        </p:nvSpPr>
        <p:spPr bwMode="auto">
          <a:xfrm>
            <a:off x="6081254" y="3223853"/>
            <a:ext cx="1020881" cy="1234154"/>
          </a:xfrm>
          <a:custGeom>
            <a:avLst/>
            <a:gdLst/>
            <a:ahLst/>
            <a:cxnLst>
              <a:cxn ang="0">
                <a:pos x="355" y="221"/>
              </a:cxn>
              <a:cxn ang="0">
                <a:pos x="342" y="249"/>
              </a:cxn>
              <a:cxn ang="0">
                <a:pos x="323" y="290"/>
              </a:cxn>
              <a:cxn ang="0">
                <a:pos x="294" y="288"/>
              </a:cxn>
              <a:cxn ang="0">
                <a:pos x="275" y="316"/>
              </a:cxn>
              <a:cxn ang="0">
                <a:pos x="230" y="337"/>
              </a:cxn>
              <a:cxn ang="0">
                <a:pos x="216" y="364"/>
              </a:cxn>
              <a:cxn ang="0">
                <a:pos x="208" y="395"/>
              </a:cxn>
              <a:cxn ang="0">
                <a:pos x="230" y="448"/>
              </a:cxn>
              <a:cxn ang="0">
                <a:pos x="209" y="488"/>
              </a:cxn>
              <a:cxn ang="0">
                <a:pos x="181" y="479"/>
              </a:cxn>
              <a:cxn ang="0">
                <a:pos x="133" y="467"/>
              </a:cxn>
              <a:cxn ang="0">
                <a:pos x="98" y="494"/>
              </a:cxn>
              <a:cxn ang="0">
                <a:pos x="95" y="523"/>
              </a:cxn>
              <a:cxn ang="0">
                <a:pos x="54" y="528"/>
              </a:cxn>
              <a:cxn ang="0">
                <a:pos x="34" y="512"/>
              </a:cxn>
              <a:cxn ang="0">
                <a:pos x="18" y="481"/>
              </a:cxn>
              <a:cxn ang="0">
                <a:pos x="28" y="436"/>
              </a:cxn>
              <a:cxn ang="0">
                <a:pos x="21" y="386"/>
              </a:cxn>
              <a:cxn ang="0">
                <a:pos x="5" y="364"/>
              </a:cxn>
              <a:cxn ang="0">
                <a:pos x="9" y="346"/>
              </a:cxn>
              <a:cxn ang="0">
                <a:pos x="38" y="352"/>
              </a:cxn>
              <a:cxn ang="0">
                <a:pos x="47" y="332"/>
              </a:cxn>
              <a:cxn ang="0">
                <a:pos x="37" y="296"/>
              </a:cxn>
              <a:cxn ang="0">
                <a:pos x="43" y="257"/>
              </a:cxn>
              <a:cxn ang="0">
                <a:pos x="64" y="258"/>
              </a:cxn>
              <a:cxn ang="0">
                <a:pos x="78" y="247"/>
              </a:cxn>
              <a:cxn ang="0">
                <a:pos x="69" y="228"/>
              </a:cxn>
              <a:cxn ang="0">
                <a:pos x="61" y="221"/>
              </a:cxn>
              <a:cxn ang="0">
                <a:pos x="64" y="209"/>
              </a:cxn>
              <a:cxn ang="0">
                <a:pos x="74" y="180"/>
              </a:cxn>
              <a:cxn ang="0">
                <a:pos x="79" y="161"/>
              </a:cxn>
              <a:cxn ang="0">
                <a:pos x="59" y="136"/>
              </a:cxn>
              <a:cxn ang="0">
                <a:pos x="60" y="118"/>
              </a:cxn>
              <a:cxn ang="0">
                <a:pos x="61" y="101"/>
              </a:cxn>
              <a:cxn ang="0">
                <a:pos x="94" y="85"/>
              </a:cxn>
              <a:cxn ang="0">
                <a:pos x="118" y="70"/>
              </a:cxn>
              <a:cxn ang="0">
                <a:pos x="143" y="45"/>
              </a:cxn>
              <a:cxn ang="0">
                <a:pos x="148" y="20"/>
              </a:cxn>
              <a:cxn ang="0">
                <a:pos x="150" y="4"/>
              </a:cxn>
              <a:cxn ang="0">
                <a:pos x="167" y="31"/>
              </a:cxn>
              <a:cxn ang="0">
                <a:pos x="197" y="54"/>
              </a:cxn>
              <a:cxn ang="0">
                <a:pos x="233" y="48"/>
              </a:cxn>
              <a:cxn ang="0">
                <a:pos x="240" y="90"/>
              </a:cxn>
              <a:cxn ang="0">
                <a:pos x="267" y="72"/>
              </a:cxn>
              <a:cxn ang="0">
                <a:pos x="293" y="65"/>
              </a:cxn>
              <a:cxn ang="0">
                <a:pos x="312" y="66"/>
              </a:cxn>
              <a:cxn ang="0">
                <a:pos x="336" y="65"/>
              </a:cxn>
              <a:cxn ang="0">
                <a:pos x="336" y="94"/>
              </a:cxn>
              <a:cxn ang="0">
                <a:pos x="352" y="125"/>
              </a:cxn>
              <a:cxn ang="0">
                <a:pos x="366" y="110"/>
              </a:cxn>
              <a:cxn ang="0">
                <a:pos x="426" y="95"/>
              </a:cxn>
              <a:cxn ang="0">
                <a:pos x="437" y="133"/>
              </a:cxn>
              <a:cxn ang="0">
                <a:pos x="398" y="160"/>
              </a:cxn>
              <a:cxn ang="0">
                <a:pos x="369" y="173"/>
              </a:cxn>
              <a:cxn ang="0">
                <a:pos x="379" y="206"/>
              </a:cxn>
            </a:cxnLst>
            <a:rect l="0" t="0" r="r" b="b"/>
            <a:pathLst>
              <a:path w="438" h="530">
                <a:moveTo>
                  <a:pt x="379" y="206"/>
                </a:moveTo>
                <a:cubicBezTo>
                  <a:pt x="379" y="206"/>
                  <a:pt x="369" y="218"/>
                  <a:pt x="365" y="220"/>
                </a:cubicBezTo>
                <a:cubicBezTo>
                  <a:pt x="363" y="221"/>
                  <a:pt x="357" y="221"/>
                  <a:pt x="355" y="221"/>
                </a:cubicBezTo>
                <a:cubicBezTo>
                  <a:pt x="352" y="222"/>
                  <a:pt x="347" y="224"/>
                  <a:pt x="345" y="226"/>
                </a:cubicBezTo>
                <a:cubicBezTo>
                  <a:pt x="343" y="227"/>
                  <a:pt x="339" y="230"/>
                  <a:pt x="338" y="232"/>
                </a:cubicBezTo>
                <a:cubicBezTo>
                  <a:pt x="336" y="236"/>
                  <a:pt x="343" y="245"/>
                  <a:pt x="342" y="249"/>
                </a:cubicBezTo>
                <a:cubicBezTo>
                  <a:pt x="342" y="253"/>
                  <a:pt x="339" y="261"/>
                  <a:pt x="337" y="264"/>
                </a:cubicBezTo>
                <a:cubicBezTo>
                  <a:pt x="335" y="267"/>
                  <a:pt x="328" y="272"/>
                  <a:pt x="326" y="275"/>
                </a:cubicBezTo>
                <a:cubicBezTo>
                  <a:pt x="324" y="279"/>
                  <a:pt x="325" y="287"/>
                  <a:pt x="323" y="290"/>
                </a:cubicBezTo>
                <a:cubicBezTo>
                  <a:pt x="321" y="293"/>
                  <a:pt x="316" y="299"/>
                  <a:pt x="313" y="300"/>
                </a:cubicBezTo>
                <a:cubicBezTo>
                  <a:pt x="310" y="301"/>
                  <a:pt x="303" y="301"/>
                  <a:pt x="300" y="299"/>
                </a:cubicBezTo>
                <a:cubicBezTo>
                  <a:pt x="297" y="297"/>
                  <a:pt x="297" y="289"/>
                  <a:pt x="294" y="288"/>
                </a:cubicBezTo>
                <a:cubicBezTo>
                  <a:pt x="291" y="287"/>
                  <a:pt x="284" y="287"/>
                  <a:pt x="282" y="289"/>
                </a:cubicBezTo>
                <a:cubicBezTo>
                  <a:pt x="280" y="291"/>
                  <a:pt x="280" y="296"/>
                  <a:pt x="280" y="298"/>
                </a:cubicBezTo>
                <a:cubicBezTo>
                  <a:pt x="279" y="303"/>
                  <a:pt x="277" y="313"/>
                  <a:pt x="275" y="316"/>
                </a:cubicBezTo>
                <a:cubicBezTo>
                  <a:pt x="272" y="319"/>
                  <a:pt x="263" y="322"/>
                  <a:pt x="260" y="324"/>
                </a:cubicBezTo>
                <a:cubicBezTo>
                  <a:pt x="257" y="327"/>
                  <a:pt x="252" y="335"/>
                  <a:pt x="248" y="337"/>
                </a:cubicBezTo>
                <a:cubicBezTo>
                  <a:pt x="244" y="338"/>
                  <a:pt x="235" y="336"/>
                  <a:pt x="230" y="337"/>
                </a:cubicBezTo>
                <a:cubicBezTo>
                  <a:pt x="228" y="338"/>
                  <a:pt x="222" y="341"/>
                  <a:pt x="220" y="343"/>
                </a:cubicBezTo>
                <a:cubicBezTo>
                  <a:pt x="218" y="346"/>
                  <a:pt x="215" y="352"/>
                  <a:pt x="215" y="356"/>
                </a:cubicBezTo>
                <a:cubicBezTo>
                  <a:pt x="214" y="358"/>
                  <a:pt x="215" y="362"/>
                  <a:pt x="216" y="364"/>
                </a:cubicBezTo>
                <a:cubicBezTo>
                  <a:pt x="217" y="368"/>
                  <a:pt x="224" y="375"/>
                  <a:pt x="223" y="379"/>
                </a:cubicBezTo>
                <a:cubicBezTo>
                  <a:pt x="223" y="381"/>
                  <a:pt x="218" y="382"/>
                  <a:pt x="217" y="383"/>
                </a:cubicBezTo>
                <a:cubicBezTo>
                  <a:pt x="214" y="386"/>
                  <a:pt x="209" y="392"/>
                  <a:pt x="208" y="395"/>
                </a:cubicBezTo>
                <a:cubicBezTo>
                  <a:pt x="206" y="400"/>
                  <a:pt x="206" y="412"/>
                  <a:pt x="208" y="417"/>
                </a:cubicBezTo>
                <a:cubicBezTo>
                  <a:pt x="209" y="421"/>
                  <a:pt x="215" y="427"/>
                  <a:pt x="218" y="430"/>
                </a:cubicBezTo>
                <a:cubicBezTo>
                  <a:pt x="221" y="435"/>
                  <a:pt x="229" y="443"/>
                  <a:pt x="230" y="448"/>
                </a:cubicBezTo>
                <a:cubicBezTo>
                  <a:pt x="231" y="453"/>
                  <a:pt x="225" y="470"/>
                  <a:pt x="225" y="470"/>
                </a:cubicBezTo>
                <a:cubicBezTo>
                  <a:pt x="225" y="470"/>
                  <a:pt x="222" y="477"/>
                  <a:pt x="220" y="479"/>
                </a:cubicBezTo>
                <a:cubicBezTo>
                  <a:pt x="218" y="482"/>
                  <a:pt x="212" y="487"/>
                  <a:pt x="209" y="488"/>
                </a:cubicBezTo>
                <a:cubicBezTo>
                  <a:pt x="206" y="489"/>
                  <a:pt x="198" y="491"/>
                  <a:pt x="194" y="489"/>
                </a:cubicBezTo>
                <a:cubicBezTo>
                  <a:pt x="193" y="488"/>
                  <a:pt x="192" y="484"/>
                  <a:pt x="190" y="483"/>
                </a:cubicBezTo>
                <a:cubicBezTo>
                  <a:pt x="188" y="481"/>
                  <a:pt x="183" y="480"/>
                  <a:pt x="181" y="479"/>
                </a:cubicBezTo>
                <a:cubicBezTo>
                  <a:pt x="175" y="477"/>
                  <a:pt x="161" y="479"/>
                  <a:pt x="155" y="476"/>
                </a:cubicBezTo>
                <a:cubicBezTo>
                  <a:pt x="153" y="476"/>
                  <a:pt x="150" y="472"/>
                  <a:pt x="148" y="471"/>
                </a:cubicBezTo>
                <a:cubicBezTo>
                  <a:pt x="144" y="469"/>
                  <a:pt x="136" y="468"/>
                  <a:pt x="133" y="467"/>
                </a:cubicBezTo>
                <a:cubicBezTo>
                  <a:pt x="128" y="467"/>
                  <a:pt x="118" y="469"/>
                  <a:pt x="114" y="471"/>
                </a:cubicBezTo>
                <a:cubicBezTo>
                  <a:pt x="110" y="473"/>
                  <a:pt x="105" y="479"/>
                  <a:pt x="103" y="482"/>
                </a:cubicBezTo>
                <a:cubicBezTo>
                  <a:pt x="101" y="485"/>
                  <a:pt x="98" y="491"/>
                  <a:pt x="98" y="494"/>
                </a:cubicBezTo>
                <a:cubicBezTo>
                  <a:pt x="97" y="498"/>
                  <a:pt x="100" y="505"/>
                  <a:pt x="100" y="509"/>
                </a:cubicBezTo>
                <a:cubicBezTo>
                  <a:pt x="100" y="511"/>
                  <a:pt x="100" y="516"/>
                  <a:pt x="99" y="518"/>
                </a:cubicBezTo>
                <a:cubicBezTo>
                  <a:pt x="98" y="519"/>
                  <a:pt x="96" y="522"/>
                  <a:pt x="95" y="523"/>
                </a:cubicBezTo>
                <a:cubicBezTo>
                  <a:pt x="91" y="526"/>
                  <a:pt x="82" y="528"/>
                  <a:pt x="77" y="529"/>
                </a:cubicBezTo>
                <a:cubicBezTo>
                  <a:pt x="74" y="530"/>
                  <a:pt x="64" y="530"/>
                  <a:pt x="64" y="530"/>
                </a:cubicBezTo>
                <a:cubicBezTo>
                  <a:pt x="64" y="530"/>
                  <a:pt x="57" y="529"/>
                  <a:pt x="54" y="528"/>
                </a:cubicBezTo>
                <a:cubicBezTo>
                  <a:pt x="52" y="527"/>
                  <a:pt x="48" y="525"/>
                  <a:pt x="46" y="524"/>
                </a:cubicBezTo>
                <a:cubicBezTo>
                  <a:pt x="44" y="523"/>
                  <a:pt x="40" y="521"/>
                  <a:pt x="38" y="519"/>
                </a:cubicBezTo>
                <a:cubicBezTo>
                  <a:pt x="37" y="518"/>
                  <a:pt x="35" y="514"/>
                  <a:pt x="34" y="512"/>
                </a:cubicBezTo>
                <a:cubicBezTo>
                  <a:pt x="33" y="510"/>
                  <a:pt x="31" y="505"/>
                  <a:pt x="30" y="503"/>
                </a:cubicBezTo>
                <a:cubicBezTo>
                  <a:pt x="29" y="501"/>
                  <a:pt x="27" y="497"/>
                  <a:pt x="26" y="495"/>
                </a:cubicBezTo>
                <a:cubicBezTo>
                  <a:pt x="25" y="491"/>
                  <a:pt x="20" y="485"/>
                  <a:pt x="18" y="481"/>
                </a:cubicBezTo>
                <a:cubicBezTo>
                  <a:pt x="17" y="479"/>
                  <a:pt x="15" y="476"/>
                  <a:pt x="14" y="474"/>
                </a:cubicBezTo>
                <a:cubicBezTo>
                  <a:pt x="14" y="469"/>
                  <a:pt x="19" y="461"/>
                  <a:pt x="20" y="456"/>
                </a:cubicBezTo>
                <a:cubicBezTo>
                  <a:pt x="22" y="451"/>
                  <a:pt x="27" y="442"/>
                  <a:pt x="28" y="436"/>
                </a:cubicBezTo>
                <a:cubicBezTo>
                  <a:pt x="30" y="427"/>
                  <a:pt x="30" y="408"/>
                  <a:pt x="30" y="399"/>
                </a:cubicBezTo>
                <a:cubicBezTo>
                  <a:pt x="30" y="397"/>
                  <a:pt x="30" y="393"/>
                  <a:pt x="29" y="391"/>
                </a:cubicBezTo>
                <a:cubicBezTo>
                  <a:pt x="28" y="389"/>
                  <a:pt x="23" y="387"/>
                  <a:pt x="21" y="386"/>
                </a:cubicBezTo>
                <a:cubicBezTo>
                  <a:pt x="19" y="385"/>
                  <a:pt x="15" y="384"/>
                  <a:pt x="15" y="384"/>
                </a:cubicBezTo>
                <a:cubicBezTo>
                  <a:pt x="15" y="384"/>
                  <a:pt x="9" y="376"/>
                  <a:pt x="8" y="373"/>
                </a:cubicBezTo>
                <a:cubicBezTo>
                  <a:pt x="7" y="371"/>
                  <a:pt x="5" y="367"/>
                  <a:pt x="5" y="364"/>
                </a:cubicBezTo>
                <a:cubicBezTo>
                  <a:pt x="4" y="361"/>
                  <a:pt x="3" y="355"/>
                  <a:pt x="2" y="352"/>
                </a:cubicBezTo>
                <a:cubicBezTo>
                  <a:pt x="2" y="350"/>
                  <a:pt x="0" y="346"/>
                  <a:pt x="2" y="345"/>
                </a:cubicBezTo>
                <a:cubicBezTo>
                  <a:pt x="3" y="344"/>
                  <a:pt x="7" y="346"/>
                  <a:pt x="9" y="346"/>
                </a:cubicBezTo>
                <a:cubicBezTo>
                  <a:pt x="12" y="346"/>
                  <a:pt x="17" y="347"/>
                  <a:pt x="20" y="348"/>
                </a:cubicBezTo>
                <a:cubicBezTo>
                  <a:pt x="22" y="349"/>
                  <a:pt x="27" y="351"/>
                  <a:pt x="29" y="351"/>
                </a:cubicBezTo>
                <a:cubicBezTo>
                  <a:pt x="31" y="352"/>
                  <a:pt x="36" y="353"/>
                  <a:pt x="38" y="352"/>
                </a:cubicBezTo>
                <a:cubicBezTo>
                  <a:pt x="40" y="352"/>
                  <a:pt x="43" y="350"/>
                  <a:pt x="44" y="348"/>
                </a:cubicBezTo>
                <a:cubicBezTo>
                  <a:pt x="46" y="347"/>
                  <a:pt x="47" y="344"/>
                  <a:pt x="47" y="343"/>
                </a:cubicBezTo>
                <a:cubicBezTo>
                  <a:pt x="48" y="340"/>
                  <a:pt x="48" y="335"/>
                  <a:pt x="47" y="332"/>
                </a:cubicBezTo>
                <a:cubicBezTo>
                  <a:pt x="47" y="329"/>
                  <a:pt x="47" y="324"/>
                  <a:pt x="47" y="321"/>
                </a:cubicBezTo>
                <a:cubicBezTo>
                  <a:pt x="46" y="318"/>
                  <a:pt x="44" y="311"/>
                  <a:pt x="43" y="308"/>
                </a:cubicBezTo>
                <a:cubicBezTo>
                  <a:pt x="42" y="305"/>
                  <a:pt x="37" y="299"/>
                  <a:pt x="37" y="296"/>
                </a:cubicBezTo>
                <a:cubicBezTo>
                  <a:pt x="35" y="292"/>
                  <a:pt x="35" y="282"/>
                  <a:pt x="35" y="278"/>
                </a:cubicBezTo>
                <a:cubicBezTo>
                  <a:pt x="35" y="276"/>
                  <a:pt x="35" y="272"/>
                  <a:pt x="36" y="271"/>
                </a:cubicBezTo>
                <a:cubicBezTo>
                  <a:pt x="37" y="267"/>
                  <a:pt x="43" y="257"/>
                  <a:pt x="43" y="257"/>
                </a:cubicBezTo>
                <a:cubicBezTo>
                  <a:pt x="43" y="257"/>
                  <a:pt x="50" y="256"/>
                  <a:pt x="53" y="256"/>
                </a:cubicBezTo>
                <a:cubicBezTo>
                  <a:pt x="54" y="256"/>
                  <a:pt x="57" y="256"/>
                  <a:pt x="58" y="256"/>
                </a:cubicBezTo>
                <a:cubicBezTo>
                  <a:pt x="60" y="257"/>
                  <a:pt x="63" y="257"/>
                  <a:pt x="64" y="258"/>
                </a:cubicBezTo>
                <a:cubicBezTo>
                  <a:pt x="65" y="259"/>
                  <a:pt x="67" y="261"/>
                  <a:pt x="68" y="261"/>
                </a:cubicBezTo>
                <a:cubicBezTo>
                  <a:pt x="72" y="260"/>
                  <a:pt x="78" y="254"/>
                  <a:pt x="79" y="251"/>
                </a:cubicBezTo>
                <a:cubicBezTo>
                  <a:pt x="79" y="250"/>
                  <a:pt x="78" y="248"/>
                  <a:pt x="78" y="247"/>
                </a:cubicBezTo>
                <a:cubicBezTo>
                  <a:pt x="77" y="245"/>
                  <a:pt x="75" y="241"/>
                  <a:pt x="73" y="239"/>
                </a:cubicBezTo>
                <a:cubicBezTo>
                  <a:pt x="72" y="238"/>
                  <a:pt x="68" y="236"/>
                  <a:pt x="68" y="235"/>
                </a:cubicBezTo>
                <a:cubicBezTo>
                  <a:pt x="67" y="233"/>
                  <a:pt x="70" y="229"/>
                  <a:pt x="69" y="228"/>
                </a:cubicBezTo>
                <a:cubicBezTo>
                  <a:pt x="67" y="225"/>
                  <a:pt x="57" y="227"/>
                  <a:pt x="54" y="224"/>
                </a:cubicBezTo>
                <a:cubicBezTo>
                  <a:pt x="54" y="224"/>
                  <a:pt x="54" y="221"/>
                  <a:pt x="55" y="221"/>
                </a:cubicBezTo>
                <a:cubicBezTo>
                  <a:pt x="56" y="220"/>
                  <a:pt x="60" y="221"/>
                  <a:pt x="61" y="221"/>
                </a:cubicBezTo>
                <a:cubicBezTo>
                  <a:pt x="62" y="221"/>
                  <a:pt x="65" y="220"/>
                  <a:pt x="65" y="219"/>
                </a:cubicBezTo>
                <a:cubicBezTo>
                  <a:pt x="66" y="218"/>
                  <a:pt x="67" y="215"/>
                  <a:pt x="67" y="214"/>
                </a:cubicBezTo>
                <a:cubicBezTo>
                  <a:pt x="67" y="212"/>
                  <a:pt x="65" y="210"/>
                  <a:pt x="64" y="209"/>
                </a:cubicBezTo>
                <a:cubicBezTo>
                  <a:pt x="63" y="208"/>
                  <a:pt x="60" y="206"/>
                  <a:pt x="60" y="205"/>
                </a:cubicBezTo>
                <a:cubicBezTo>
                  <a:pt x="59" y="201"/>
                  <a:pt x="63" y="193"/>
                  <a:pt x="65" y="189"/>
                </a:cubicBezTo>
                <a:cubicBezTo>
                  <a:pt x="67" y="186"/>
                  <a:pt x="72" y="182"/>
                  <a:pt x="74" y="180"/>
                </a:cubicBezTo>
                <a:cubicBezTo>
                  <a:pt x="77" y="177"/>
                  <a:pt x="86" y="176"/>
                  <a:pt x="88" y="173"/>
                </a:cubicBezTo>
                <a:cubicBezTo>
                  <a:pt x="89" y="171"/>
                  <a:pt x="88" y="165"/>
                  <a:pt x="86" y="164"/>
                </a:cubicBezTo>
                <a:cubicBezTo>
                  <a:pt x="85" y="162"/>
                  <a:pt x="81" y="162"/>
                  <a:pt x="79" y="161"/>
                </a:cubicBezTo>
                <a:cubicBezTo>
                  <a:pt x="78" y="161"/>
                  <a:pt x="76" y="160"/>
                  <a:pt x="75" y="159"/>
                </a:cubicBezTo>
                <a:cubicBezTo>
                  <a:pt x="71" y="159"/>
                  <a:pt x="60" y="159"/>
                  <a:pt x="60" y="159"/>
                </a:cubicBezTo>
                <a:cubicBezTo>
                  <a:pt x="60" y="159"/>
                  <a:pt x="58" y="142"/>
                  <a:pt x="59" y="136"/>
                </a:cubicBezTo>
                <a:cubicBezTo>
                  <a:pt x="60" y="132"/>
                  <a:pt x="65" y="126"/>
                  <a:pt x="65" y="122"/>
                </a:cubicBezTo>
                <a:cubicBezTo>
                  <a:pt x="65" y="121"/>
                  <a:pt x="64" y="118"/>
                  <a:pt x="63" y="118"/>
                </a:cubicBezTo>
                <a:cubicBezTo>
                  <a:pt x="62" y="117"/>
                  <a:pt x="61" y="119"/>
                  <a:pt x="60" y="118"/>
                </a:cubicBezTo>
                <a:cubicBezTo>
                  <a:pt x="59" y="118"/>
                  <a:pt x="60" y="114"/>
                  <a:pt x="59" y="113"/>
                </a:cubicBezTo>
                <a:cubicBezTo>
                  <a:pt x="58" y="112"/>
                  <a:pt x="54" y="115"/>
                  <a:pt x="53" y="114"/>
                </a:cubicBezTo>
                <a:cubicBezTo>
                  <a:pt x="51" y="110"/>
                  <a:pt x="59" y="104"/>
                  <a:pt x="61" y="101"/>
                </a:cubicBezTo>
                <a:cubicBezTo>
                  <a:pt x="63" y="100"/>
                  <a:pt x="68" y="98"/>
                  <a:pt x="70" y="97"/>
                </a:cubicBezTo>
                <a:cubicBezTo>
                  <a:pt x="73" y="96"/>
                  <a:pt x="80" y="94"/>
                  <a:pt x="83" y="92"/>
                </a:cubicBezTo>
                <a:cubicBezTo>
                  <a:pt x="86" y="91"/>
                  <a:pt x="92" y="87"/>
                  <a:pt x="94" y="85"/>
                </a:cubicBezTo>
                <a:cubicBezTo>
                  <a:pt x="97" y="84"/>
                  <a:pt x="100" y="80"/>
                  <a:pt x="102" y="79"/>
                </a:cubicBezTo>
                <a:cubicBezTo>
                  <a:pt x="103" y="78"/>
                  <a:pt x="106" y="78"/>
                  <a:pt x="107" y="77"/>
                </a:cubicBezTo>
                <a:cubicBezTo>
                  <a:pt x="110" y="76"/>
                  <a:pt x="115" y="72"/>
                  <a:pt x="118" y="70"/>
                </a:cubicBezTo>
                <a:cubicBezTo>
                  <a:pt x="120" y="68"/>
                  <a:pt x="124" y="62"/>
                  <a:pt x="126" y="59"/>
                </a:cubicBezTo>
                <a:cubicBezTo>
                  <a:pt x="129" y="57"/>
                  <a:pt x="136" y="53"/>
                  <a:pt x="139" y="50"/>
                </a:cubicBezTo>
                <a:cubicBezTo>
                  <a:pt x="140" y="49"/>
                  <a:pt x="143" y="46"/>
                  <a:pt x="143" y="45"/>
                </a:cubicBezTo>
                <a:cubicBezTo>
                  <a:pt x="144" y="42"/>
                  <a:pt x="142" y="37"/>
                  <a:pt x="142" y="35"/>
                </a:cubicBezTo>
                <a:cubicBezTo>
                  <a:pt x="142" y="33"/>
                  <a:pt x="142" y="28"/>
                  <a:pt x="143" y="26"/>
                </a:cubicBezTo>
                <a:cubicBezTo>
                  <a:pt x="144" y="24"/>
                  <a:pt x="147" y="21"/>
                  <a:pt x="148" y="20"/>
                </a:cubicBezTo>
                <a:cubicBezTo>
                  <a:pt x="149" y="18"/>
                  <a:pt x="153" y="16"/>
                  <a:pt x="153" y="15"/>
                </a:cubicBezTo>
                <a:cubicBezTo>
                  <a:pt x="153" y="14"/>
                  <a:pt x="153" y="12"/>
                  <a:pt x="152" y="11"/>
                </a:cubicBezTo>
                <a:cubicBezTo>
                  <a:pt x="152" y="9"/>
                  <a:pt x="150" y="4"/>
                  <a:pt x="150" y="4"/>
                </a:cubicBezTo>
                <a:cubicBezTo>
                  <a:pt x="150" y="4"/>
                  <a:pt x="156" y="0"/>
                  <a:pt x="158" y="1"/>
                </a:cubicBezTo>
                <a:cubicBezTo>
                  <a:pt x="162" y="2"/>
                  <a:pt x="165" y="9"/>
                  <a:pt x="166" y="12"/>
                </a:cubicBezTo>
                <a:cubicBezTo>
                  <a:pt x="167" y="17"/>
                  <a:pt x="167" y="26"/>
                  <a:pt x="167" y="31"/>
                </a:cubicBezTo>
                <a:cubicBezTo>
                  <a:pt x="168" y="36"/>
                  <a:pt x="165" y="48"/>
                  <a:pt x="169" y="51"/>
                </a:cubicBezTo>
                <a:cubicBezTo>
                  <a:pt x="172" y="54"/>
                  <a:pt x="182" y="49"/>
                  <a:pt x="186" y="50"/>
                </a:cubicBezTo>
                <a:cubicBezTo>
                  <a:pt x="189" y="50"/>
                  <a:pt x="194" y="53"/>
                  <a:pt x="197" y="54"/>
                </a:cubicBezTo>
                <a:cubicBezTo>
                  <a:pt x="199" y="54"/>
                  <a:pt x="201" y="55"/>
                  <a:pt x="203" y="55"/>
                </a:cubicBezTo>
                <a:cubicBezTo>
                  <a:pt x="205" y="55"/>
                  <a:pt x="210" y="54"/>
                  <a:pt x="213" y="53"/>
                </a:cubicBezTo>
                <a:cubicBezTo>
                  <a:pt x="218" y="52"/>
                  <a:pt x="229" y="45"/>
                  <a:pt x="233" y="48"/>
                </a:cubicBezTo>
                <a:cubicBezTo>
                  <a:pt x="238" y="52"/>
                  <a:pt x="236" y="67"/>
                  <a:pt x="236" y="73"/>
                </a:cubicBezTo>
                <a:cubicBezTo>
                  <a:pt x="236" y="75"/>
                  <a:pt x="234" y="79"/>
                  <a:pt x="235" y="81"/>
                </a:cubicBezTo>
                <a:cubicBezTo>
                  <a:pt x="235" y="84"/>
                  <a:pt x="238" y="90"/>
                  <a:pt x="240" y="90"/>
                </a:cubicBezTo>
                <a:cubicBezTo>
                  <a:pt x="242" y="91"/>
                  <a:pt x="247" y="87"/>
                  <a:pt x="249" y="86"/>
                </a:cubicBezTo>
                <a:cubicBezTo>
                  <a:pt x="251" y="85"/>
                  <a:pt x="254" y="84"/>
                  <a:pt x="256" y="83"/>
                </a:cubicBezTo>
                <a:cubicBezTo>
                  <a:pt x="259" y="81"/>
                  <a:pt x="264" y="75"/>
                  <a:pt x="267" y="72"/>
                </a:cubicBezTo>
                <a:cubicBezTo>
                  <a:pt x="269" y="71"/>
                  <a:pt x="274" y="68"/>
                  <a:pt x="276" y="67"/>
                </a:cubicBezTo>
                <a:cubicBezTo>
                  <a:pt x="279" y="66"/>
                  <a:pt x="286" y="63"/>
                  <a:pt x="289" y="63"/>
                </a:cubicBezTo>
                <a:cubicBezTo>
                  <a:pt x="290" y="64"/>
                  <a:pt x="292" y="64"/>
                  <a:pt x="293" y="65"/>
                </a:cubicBezTo>
                <a:cubicBezTo>
                  <a:pt x="295" y="66"/>
                  <a:pt x="298" y="71"/>
                  <a:pt x="300" y="72"/>
                </a:cubicBezTo>
                <a:cubicBezTo>
                  <a:pt x="301" y="72"/>
                  <a:pt x="304" y="72"/>
                  <a:pt x="305" y="71"/>
                </a:cubicBezTo>
                <a:cubicBezTo>
                  <a:pt x="307" y="70"/>
                  <a:pt x="310" y="67"/>
                  <a:pt x="312" y="66"/>
                </a:cubicBezTo>
                <a:cubicBezTo>
                  <a:pt x="313" y="65"/>
                  <a:pt x="315" y="63"/>
                  <a:pt x="316" y="63"/>
                </a:cubicBezTo>
                <a:cubicBezTo>
                  <a:pt x="318" y="62"/>
                  <a:pt x="322" y="61"/>
                  <a:pt x="325" y="62"/>
                </a:cubicBezTo>
                <a:cubicBezTo>
                  <a:pt x="328" y="62"/>
                  <a:pt x="334" y="63"/>
                  <a:pt x="336" y="65"/>
                </a:cubicBezTo>
                <a:cubicBezTo>
                  <a:pt x="337" y="66"/>
                  <a:pt x="340" y="70"/>
                  <a:pt x="340" y="72"/>
                </a:cubicBezTo>
                <a:cubicBezTo>
                  <a:pt x="341" y="75"/>
                  <a:pt x="339" y="80"/>
                  <a:pt x="339" y="83"/>
                </a:cubicBezTo>
                <a:cubicBezTo>
                  <a:pt x="338" y="86"/>
                  <a:pt x="336" y="91"/>
                  <a:pt x="336" y="94"/>
                </a:cubicBezTo>
                <a:cubicBezTo>
                  <a:pt x="336" y="97"/>
                  <a:pt x="337" y="102"/>
                  <a:pt x="339" y="102"/>
                </a:cubicBezTo>
                <a:cubicBezTo>
                  <a:pt x="342" y="103"/>
                  <a:pt x="347" y="95"/>
                  <a:pt x="349" y="96"/>
                </a:cubicBezTo>
                <a:cubicBezTo>
                  <a:pt x="356" y="99"/>
                  <a:pt x="345" y="122"/>
                  <a:pt x="352" y="125"/>
                </a:cubicBezTo>
                <a:cubicBezTo>
                  <a:pt x="353" y="126"/>
                  <a:pt x="356" y="122"/>
                  <a:pt x="357" y="121"/>
                </a:cubicBezTo>
                <a:cubicBezTo>
                  <a:pt x="358" y="119"/>
                  <a:pt x="360" y="115"/>
                  <a:pt x="361" y="114"/>
                </a:cubicBezTo>
                <a:cubicBezTo>
                  <a:pt x="362" y="113"/>
                  <a:pt x="365" y="111"/>
                  <a:pt x="366" y="110"/>
                </a:cubicBezTo>
                <a:cubicBezTo>
                  <a:pt x="371" y="108"/>
                  <a:pt x="382" y="106"/>
                  <a:pt x="387" y="104"/>
                </a:cubicBezTo>
                <a:cubicBezTo>
                  <a:pt x="395" y="100"/>
                  <a:pt x="419" y="86"/>
                  <a:pt x="419" y="86"/>
                </a:cubicBezTo>
                <a:cubicBezTo>
                  <a:pt x="419" y="86"/>
                  <a:pt x="424" y="93"/>
                  <a:pt x="426" y="95"/>
                </a:cubicBezTo>
                <a:cubicBezTo>
                  <a:pt x="429" y="99"/>
                  <a:pt x="434" y="106"/>
                  <a:pt x="435" y="111"/>
                </a:cubicBezTo>
                <a:cubicBezTo>
                  <a:pt x="436" y="114"/>
                  <a:pt x="437" y="120"/>
                  <a:pt x="438" y="123"/>
                </a:cubicBezTo>
                <a:cubicBezTo>
                  <a:pt x="438" y="126"/>
                  <a:pt x="438" y="131"/>
                  <a:pt x="437" y="133"/>
                </a:cubicBezTo>
                <a:cubicBezTo>
                  <a:pt x="436" y="136"/>
                  <a:pt x="432" y="141"/>
                  <a:pt x="429" y="143"/>
                </a:cubicBezTo>
                <a:cubicBezTo>
                  <a:pt x="426" y="146"/>
                  <a:pt x="419" y="150"/>
                  <a:pt x="415" y="152"/>
                </a:cubicBezTo>
                <a:cubicBezTo>
                  <a:pt x="411" y="155"/>
                  <a:pt x="402" y="158"/>
                  <a:pt x="398" y="160"/>
                </a:cubicBezTo>
                <a:cubicBezTo>
                  <a:pt x="394" y="161"/>
                  <a:pt x="386" y="163"/>
                  <a:pt x="383" y="165"/>
                </a:cubicBezTo>
                <a:cubicBezTo>
                  <a:pt x="379" y="166"/>
                  <a:pt x="372" y="166"/>
                  <a:pt x="370" y="168"/>
                </a:cubicBezTo>
                <a:cubicBezTo>
                  <a:pt x="369" y="169"/>
                  <a:pt x="369" y="172"/>
                  <a:pt x="369" y="173"/>
                </a:cubicBezTo>
                <a:cubicBezTo>
                  <a:pt x="370" y="174"/>
                  <a:pt x="370" y="177"/>
                  <a:pt x="371" y="178"/>
                </a:cubicBezTo>
                <a:cubicBezTo>
                  <a:pt x="372" y="182"/>
                  <a:pt x="375" y="189"/>
                  <a:pt x="376" y="193"/>
                </a:cubicBezTo>
                <a:cubicBezTo>
                  <a:pt x="377" y="196"/>
                  <a:pt x="379" y="206"/>
                  <a:pt x="379" y="206"/>
                </a:cubicBezTo>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3" name="Freeform 46">
            <a:extLst>
              <a:ext uri="{FF2B5EF4-FFF2-40B4-BE49-F238E27FC236}">
                <a16:creationId xmlns:a16="http://schemas.microsoft.com/office/drawing/2014/main" id="{A67C6E71-6391-4F3F-8E66-60C27E5BED19}"/>
              </a:ext>
            </a:extLst>
          </p:cNvPr>
          <p:cNvSpPr>
            <a:spLocks/>
          </p:cNvSpPr>
          <p:nvPr/>
        </p:nvSpPr>
        <p:spPr bwMode="auto">
          <a:xfrm>
            <a:off x="6081254" y="3223853"/>
            <a:ext cx="1020881" cy="1234154"/>
          </a:xfrm>
          <a:custGeom>
            <a:avLst/>
            <a:gdLst/>
            <a:ahLst/>
            <a:cxnLst>
              <a:cxn ang="0">
                <a:pos x="355" y="221"/>
              </a:cxn>
              <a:cxn ang="0">
                <a:pos x="342" y="249"/>
              </a:cxn>
              <a:cxn ang="0">
                <a:pos x="323" y="290"/>
              </a:cxn>
              <a:cxn ang="0">
                <a:pos x="294" y="288"/>
              </a:cxn>
              <a:cxn ang="0">
                <a:pos x="275" y="316"/>
              </a:cxn>
              <a:cxn ang="0">
                <a:pos x="230" y="337"/>
              </a:cxn>
              <a:cxn ang="0">
                <a:pos x="216" y="364"/>
              </a:cxn>
              <a:cxn ang="0">
                <a:pos x="208" y="395"/>
              </a:cxn>
              <a:cxn ang="0">
                <a:pos x="230" y="448"/>
              </a:cxn>
              <a:cxn ang="0">
                <a:pos x="209" y="488"/>
              </a:cxn>
              <a:cxn ang="0">
                <a:pos x="181" y="479"/>
              </a:cxn>
              <a:cxn ang="0">
                <a:pos x="133" y="467"/>
              </a:cxn>
              <a:cxn ang="0">
                <a:pos x="98" y="494"/>
              </a:cxn>
              <a:cxn ang="0">
                <a:pos x="95" y="523"/>
              </a:cxn>
              <a:cxn ang="0">
                <a:pos x="54" y="528"/>
              </a:cxn>
              <a:cxn ang="0">
                <a:pos x="34" y="512"/>
              </a:cxn>
              <a:cxn ang="0">
                <a:pos x="18" y="481"/>
              </a:cxn>
              <a:cxn ang="0">
                <a:pos x="28" y="436"/>
              </a:cxn>
              <a:cxn ang="0">
                <a:pos x="21" y="386"/>
              </a:cxn>
              <a:cxn ang="0">
                <a:pos x="5" y="364"/>
              </a:cxn>
              <a:cxn ang="0">
                <a:pos x="9" y="346"/>
              </a:cxn>
              <a:cxn ang="0">
                <a:pos x="38" y="352"/>
              </a:cxn>
              <a:cxn ang="0">
                <a:pos x="47" y="332"/>
              </a:cxn>
              <a:cxn ang="0">
                <a:pos x="37" y="296"/>
              </a:cxn>
              <a:cxn ang="0">
                <a:pos x="43" y="257"/>
              </a:cxn>
              <a:cxn ang="0">
                <a:pos x="64" y="258"/>
              </a:cxn>
              <a:cxn ang="0">
                <a:pos x="78" y="247"/>
              </a:cxn>
              <a:cxn ang="0">
                <a:pos x="69" y="228"/>
              </a:cxn>
              <a:cxn ang="0">
                <a:pos x="61" y="221"/>
              </a:cxn>
              <a:cxn ang="0">
                <a:pos x="64" y="209"/>
              </a:cxn>
              <a:cxn ang="0">
                <a:pos x="74" y="180"/>
              </a:cxn>
              <a:cxn ang="0">
                <a:pos x="79" y="161"/>
              </a:cxn>
              <a:cxn ang="0">
                <a:pos x="59" y="136"/>
              </a:cxn>
              <a:cxn ang="0">
                <a:pos x="60" y="118"/>
              </a:cxn>
              <a:cxn ang="0">
                <a:pos x="61" y="101"/>
              </a:cxn>
              <a:cxn ang="0">
                <a:pos x="94" y="85"/>
              </a:cxn>
              <a:cxn ang="0">
                <a:pos x="118" y="70"/>
              </a:cxn>
              <a:cxn ang="0">
                <a:pos x="143" y="45"/>
              </a:cxn>
              <a:cxn ang="0">
                <a:pos x="148" y="20"/>
              </a:cxn>
              <a:cxn ang="0">
                <a:pos x="150" y="4"/>
              </a:cxn>
              <a:cxn ang="0">
                <a:pos x="167" y="31"/>
              </a:cxn>
              <a:cxn ang="0">
                <a:pos x="197" y="54"/>
              </a:cxn>
              <a:cxn ang="0">
                <a:pos x="233" y="48"/>
              </a:cxn>
              <a:cxn ang="0">
                <a:pos x="240" y="90"/>
              </a:cxn>
              <a:cxn ang="0">
                <a:pos x="267" y="72"/>
              </a:cxn>
              <a:cxn ang="0">
                <a:pos x="293" y="65"/>
              </a:cxn>
              <a:cxn ang="0">
                <a:pos x="312" y="66"/>
              </a:cxn>
              <a:cxn ang="0">
                <a:pos x="336" y="65"/>
              </a:cxn>
              <a:cxn ang="0">
                <a:pos x="336" y="94"/>
              </a:cxn>
              <a:cxn ang="0">
                <a:pos x="352" y="125"/>
              </a:cxn>
              <a:cxn ang="0">
                <a:pos x="366" y="110"/>
              </a:cxn>
              <a:cxn ang="0">
                <a:pos x="426" y="95"/>
              </a:cxn>
              <a:cxn ang="0">
                <a:pos x="437" y="133"/>
              </a:cxn>
              <a:cxn ang="0">
                <a:pos x="398" y="160"/>
              </a:cxn>
              <a:cxn ang="0">
                <a:pos x="369" y="173"/>
              </a:cxn>
              <a:cxn ang="0">
                <a:pos x="379" y="206"/>
              </a:cxn>
            </a:cxnLst>
            <a:rect l="0" t="0" r="r" b="b"/>
            <a:pathLst>
              <a:path w="438" h="530">
                <a:moveTo>
                  <a:pt x="379" y="206"/>
                </a:moveTo>
                <a:cubicBezTo>
                  <a:pt x="379" y="206"/>
                  <a:pt x="369" y="218"/>
                  <a:pt x="365" y="220"/>
                </a:cubicBezTo>
                <a:cubicBezTo>
                  <a:pt x="363" y="221"/>
                  <a:pt x="357" y="221"/>
                  <a:pt x="355" y="221"/>
                </a:cubicBezTo>
                <a:cubicBezTo>
                  <a:pt x="352" y="222"/>
                  <a:pt x="347" y="224"/>
                  <a:pt x="345" y="226"/>
                </a:cubicBezTo>
                <a:cubicBezTo>
                  <a:pt x="343" y="227"/>
                  <a:pt x="339" y="230"/>
                  <a:pt x="338" y="232"/>
                </a:cubicBezTo>
                <a:cubicBezTo>
                  <a:pt x="336" y="236"/>
                  <a:pt x="343" y="245"/>
                  <a:pt x="342" y="249"/>
                </a:cubicBezTo>
                <a:cubicBezTo>
                  <a:pt x="342" y="253"/>
                  <a:pt x="339" y="261"/>
                  <a:pt x="337" y="264"/>
                </a:cubicBezTo>
                <a:cubicBezTo>
                  <a:pt x="335" y="267"/>
                  <a:pt x="328" y="272"/>
                  <a:pt x="326" y="275"/>
                </a:cubicBezTo>
                <a:cubicBezTo>
                  <a:pt x="324" y="279"/>
                  <a:pt x="325" y="287"/>
                  <a:pt x="323" y="290"/>
                </a:cubicBezTo>
                <a:cubicBezTo>
                  <a:pt x="321" y="293"/>
                  <a:pt x="316" y="299"/>
                  <a:pt x="313" y="300"/>
                </a:cubicBezTo>
                <a:cubicBezTo>
                  <a:pt x="310" y="301"/>
                  <a:pt x="303" y="301"/>
                  <a:pt x="300" y="299"/>
                </a:cubicBezTo>
                <a:cubicBezTo>
                  <a:pt x="297" y="297"/>
                  <a:pt x="297" y="289"/>
                  <a:pt x="294" y="288"/>
                </a:cubicBezTo>
                <a:cubicBezTo>
                  <a:pt x="291" y="287"/>
                  <a:pt x="284" y="287"/>
                  <a:pt x="282" y="289"/>
                </a:cubicBezTo>
                <a:cubicBezTo>
                  <a:pt x="280" y="291"/>
                  <a:pt x="280" y="296"/>
                  <a:pt x="280" y="298"/>
                </a:cubicBezTo>
                <a:cubicBezTo>
                  <a:pt x="279" y="303"/>
                  <a:pt x="277" y="313"/>
                  <a:pt x="275" y="316"/>
                </a:cubicBezTo>
                <a:cubicBezTo>
                  <a:pt x="272" y="319"/>
                  <a:pt x="263" y="322"/>
                  <a:pt x="260" y="324"/>
                </a:cubicBezTo>
                <a:cubicBezTo>
                  <a:pt x="257" y="327"/>
                  <a:pt x="252" y="335"/>
                  <a:pt x="248" y="337"/>
                </a:cubicBezTo>
                <a:cubicBezTo>
                  <a:pt x="244" y="338"/>
                  <a:pt x="235" y="336"/>
                  <a:pt x="230" y="337"/>
                </a:cubicBezTo>
                <a:cubicBezTo>
                  <a:pt x="228" y="338"/>
                  <a:pt x="222" y="341"/>
                  <a:pt x="220" y="343"/>
                </a:cubicBezTo>
                <a:cubicBezTo>
                  <a:pt x="218" y="346"/>
                  <a:pt x="215" y="352"/>
                  <a:pt x="215" y="356"/>
                </a:cubicBezTo>
                <a:cubicBezTo>
                  <a:pt x="214" y="358"/>
                  <a:pt x="215" y="362"/>
                  <a:pt x="216" y="364"/>
                </a:cubicBezTo>
                <a:cubicBezTo>
                  <a:pt x="217" y="368"/>
                  <a:pt x="224" y="375"/>
                  <a:pt x="223" y="379"/>
                </a:cubicBezTo>
                <a:cubicBezTo>
                  <a:pt x="223" y="381"/>
                  <a:pt x="218" y="382"/>
                  <a:pt x="217" y="383"/>
                </a:cubicBezTo>
                <a:cubicBezTo>
                  <a:pt x="214" y="386"/>
                  <a:pt x="209" y="392"/>
                  <a:pt x="208" y="395"/>
                </a:cubicBezTo>
                <a:cubicBezTo>
                  <a:pt x="206" y="400"/>
                  <a:pt x="206" y="412"/>
                  <a:pt x="208" y="417"/>
                </a:cubicBezTo>
                <a:cubicBezTo>
                  <a:pt x="209" y="421"/>
                  <a:pt x="215" y="427"/>
                  <a:pt x="218" y="430"/>
                </a:cubicBezTo>
                <a:cubicBezTo>
                  <a:pt x="221" y="435"/>
                  <a:pt x="229" y="443"/>
                  <a:pt x="230" y="448"/>
                </a:cubicBezTo>
                <a:cubicBezTo>
                  <a:pt x="231" y="453"/>
                  <a:pt x="225" y="470"/>
                  <a:pt x="225" y="470"/>
                </a:cubicBezTo>
                <a:cubicBezTo>
                  <a:pt x="225" y="470"/>
                  <a:pt x="222" y="477"/>
                  <a:pt x="220" y="479"/>
                </a:cubicBezTo>
                <a:cubicBezTo>
                  <a:pt x="218" y="482"/>
                  <a:pt x="212" y="487"/>
                  <a:pt x="209" y="488"/>
                </a:cubicBezTo>
                <a:cubicBezTo>
                  <a:pt x="206" y="489"/>
                  <a:pt x="198" y="491"/>
                  <a:pt x="194" y="489"/>
                </a:cubicBezTo>
                <a:cubicBezTo>
                  <a:pt x="193" y="488"/>
                  <a:pt x="192" y="484"/>
                  <a:pt x="190" y="483"/>
                </a:cubicBezTo>
                <a:cubicBezTo>
                  <a:pt x="188" y="481"/>
                  <a:pt x="183" y="480"/>
                  <a:pt x="181" y="479"/>
                </a:cubicBezTo>
                <a:cubicBezTo>
                  <a:pt x="175" y="477"/>
                  <a:pt x="161" y="479"/>
                  <a:pt x="155" y="476"/>
                </a:cubicBezTo>
                <a:cubicBezTo>
                  <a:pt x="153" y="476"/>
                  <a:pt x="150" y="472"/>
                  <a:pt x="148" y="471"/>
                </a:cubicBezTo>
                <a:cubicBezTo>
                  <a:pt x="144" y="469"/>
                  <a:pt x="136" y="468"/>
                  <a:pt x="133" y="467"/>
                </a:cubicBezTo>
                <a:cubicBezTo>
                  <a:pt x="128" y="467"/>
                  <a:pt x="118" y="469"/>
                  <a:pt x="114" y="471"/>
                </a:cubicBezTo>
                <a:cubicBezTo>
                  <a:pt x="110" y="473"/>
                  <a:pt x="105" y="479"/>
                  <a:pt x="103" y="482"/>
                </a:cubicBezTo>
                <a:cubicBezTo>
                  <a:pt x="101" y="485"/>
                  <a:pt x="98" y="491"/>
                  <a:pt x="98" y="494"/>
                </a:cubicBezTo>
                <a:cubicBezTo>
                  <a:pt x="97" y="498"/>
                  <a:pt x="100" y="505"/>
                  <a:pt x="100" y="509"/>
                </a:cubicBezTo>
                <a:cubicBezTo>
                  <a:pt x="100" y="511"/>
                  <a:pt x="100" y="516"/>
                  <a:pt x="99" y="518"/>
                </a:cubicBezTo>
                <a:cubicBezTo>
                  <a:pt x="98" y="519"/>
                  <a:pt x="96" y="522"/>
                  <a:pt x="95" y="523"/>
                </a:cubicBezTo>
                <a:cubicBezTo>
                  <a:pt x="91" y="526"/>
                  <a:pt x="82" y="528"/>
                  <a:pt x="77" y="529"/>
                </a:cubicBezTo>
                <a:cubicBezTo>
                  <a:pt x="74" y="530"/>
                  <a:pt x="64" y="530"/>
                  <a:pt x="64" y="530"/>
                </a:cubicBezTo>
                <a:cubicBezTo>
                  <a:pt x="64" y="530"/>
                  <a:pt x="57" y="529"/>
                  <a:pt x="54" y="528"/>
                </a:cubicBezTo>
                <a:cubicBezTo>
                  <a:pt x="52" y="527"/>
                  <a:pt x="48" y="525"/>
                  <a:pt x="46" y="524"/>
                </a:cubicBezTo>
                <a:cubicBezTo>
                  <a:pt x="44" y="523"/>
                  <a:pt x="40" y="521"/>
                  <a:pt x="38" y="519"/>
                </a:cubicBezTo>
                <a:cubicBezTo>
                  <a:pt x="37" y="518"/>
                  <a:pt x="35" y="514"/>
                  <a:pt x="34" y="512"/>
                </a:cubicBezTo>
                <a:cubicBezTo>
                  <a:pt x="33" y="510"/>
                  <a:pt x="31" y="505"/>
                  <a:pt x="30" y="503"/>
                </a:cubicBezTo>
                <a:cubicBezTo>
                  <a:pt x="29" y="501"/>
                  <a:pt x="27" y="497"/>
                  <a:pt x="26" y="495"/>
                </a:cubicBezTo>
                <a:cubicBezTo>
                  <a:pt x="25" y="491"/>
                  <a:pt x="20" y="485"/>
                  <a:pt x="18" y="481"/>
                </a:cubicBezTo>
                <a:cubicBezTo>
                  <a:pt x="17" y="479"/>
                  <a:pt x="15" y="476"/>
                  <a:pt x="14" y="474"/>
                </a:cubicBezTo>
                <a:cubicBezTo>
                  <a:pt x="14" y="469"/>
                  <a:pt x="19" y="461"/>
                  <a:pt x="20" y="456"/>
                </a:cubicBezTo>
                <a:cubicBezTo>
                  <a:pt x="22" y="451"/>
                  <a:pt x="27" y="442"/>
                  <a:pt x="28" y="436"/>
                </a:cubicBezTo>
                <a:cubicBezTo>
                  <a:pt x="30" y="427"/>
                  <a:pt x="30" y="408"/>
                  <a:pt x="30" y="399"/>
                </a:cubicBezTo>
                <a:cubicBezTo>
                  <a:pt x="30" y="397"/>
                  <a:pt x="30" y="393"/>
                  <a:pt x="29" y="391"/>
                </a:cubicBezTo>
                <a:cubicBezTo>
                  <a:pt x="28" y="389"/>
                  <a:pt x="23" y="387"/>
                  <a:pt x="21" y="386"/>
                </a:cubicBezTo>
                <a:cubicBezTo>
                  <a:pt x="19" y="385"/>
                  <a:pt x="15" y="384"/>
                  <a:pt x="15" y="384"/>
                </a:cubicBezTo>
                <a:cubicBezTo>
                  <a:pt x="15" y="384"/>
                  <a:pt x="9" y="376"/>
                  <a:pt x="8" y="373"/>
                </a:cubicBezTo>
                <a:cubicBezTo>
                  <a:pt x="7" y="371"/>
                  <a:pt x="5" y="367"/>
                  <a:pt x="5" y="364"/>
                </a:cubicBezTo>
                <a:cubicBezTo>
                  <a:pt x="4" y="361"/>
                  <a:pt x="3" y="355"/>
                  <a:pt x="2" y="352"/>
                </a:cubicBezTo>
                <a:cubicBezTo>
                  <a:pt x="2" y="350"/>
                  <a:pt x="0" y="346"/>
                  <a:pt x="2" y="345"/>
                </a:cubicBezTo>
                <a:cubicBezTo>
                  <a:pt x="3" y="344"/>
                  <a:pt x="7" y="346"/>
                  <a:pt x="9" y="346"/>
                </a:cubicBezTo>
                <a:cubicBezTo>
                  <a:pt x="12" y="346"/>
                  <a:pt x="17" y="347"/>
                  <a:pt x="20" y="348"/>
                </a:cubicBezTo>
                <a:cubicBezTo>
                  <a:pt x="22" y="349"/>
                  <a:pt x="27" y="351"/>
                  <a:pt x="29" y="351"/>
                </a:cubicBezTo>
                <a:cubicBezTo>
                  <a:pt x="31" y="352"/>
                  <a:pt x="36" y="353"/>
                  <a:pt x="38" y="352"/>
                </a:cubicBezTo>
                <a:cubicBezTo>
                  <a:pt x="40" y="352"/>
                  <a:pt x="43" y="350"/>
                  <a:pt x="44" y="348"/>
                </a:cubicBezTo>
                <a:cubicBezTo>
                  <a:pt x="46" y="347"/>
                  <a:pt x="47" y="344"/>
                  <a:pt x="47" y="343"/>
                </a:cubicBezTo>
                <a:cubicBezTo>
                  <a:pt x="48" y="340"/>
                  <a:pt x="48" y="335"/>
                  <a:pt x="47" y="332"/>
                </a:cubicBezTo>
                <a:cubicBezTo>
                  <a:pt x="47" y="329"/>
                  <a:pt x="47" y="324"/>
                  <a:pt x="47" y="321"/>
                </a:cubicBezTo>
                <a:cubicBezTo>
                  <a:pt x="46" y="318"/>
                  <a:pt x="44" y="311"/>
                  <a:pt x="43" y="308"/>
                </a:cubicBezTo>
                <a:cubicBezTo>
                  <a:pt x="42" y="305"/>
                  <a:pt x="37" y="299"/>
                  <a:pt x="37" y="296"/>
                </a:cubicBezTo>
                <a:cubicBezTo>
                  <a:pt x="35" y="292"/>
                  <a:pt x="35" y="282"/>
                  <a:pt x="35" y="278"/>
                </a:cubicBezTo>
                <a:cubicBezTo>
                  <a:pt x="35" y="276"/>
                  <a:pt x="35" y="272"/>
                  <a:pt x="36" y="271"/>
                </a:cubicBezTo>
                <a:cubicBezTo>
                  <a:pt x="37" y="267"/>
                  <a:pt x="43" y="257"/>
                  <a:pt x="43" y="257"/>
                </a:cubicBezTo>
                <a:cubicBezTo>
                  <a:pt x="43" y="257"/>
                  <a:pt x="50" y="256"/>
                  <a:pt x="53" y="256"/>
                </a:cubicBezTo>
                <a:cubicBezTo>
                  <a:pt x="54" y="256"/>
                  <a:pt x="57" y="256"/>
                  <a:pt x="58" y="256"/>
                </a:cubicBezTo>
                <a:cubicBezTo>
                  <a:pt x="60" y="257"/>
                  <a:pt x="63" y="257"/>
                  <a:pt x="64" y="258"/>
                </a:cubicBezTo>
                <a:cubicBezTo>
                  <a:pt x="65" y="259"/>
                  <a:pt x="67" y="261"/>
                  <a:pt x="68" y="261"/>
                </a:cubicBezTo>
                <a:cubicBezTo>
                  <a:pt x="72" y="260"/>
                  <a:pt x="78" y="254"/>
                  <a:pt x="79" y="251"/>
                </a:cubicBezTo>
                <a:cubicBezTo>
                  <a:pt x="79" y="250"/>
                  <a:pt x="78" y="248"/>
                  <a:pt x="78" y="247"/>
                </a:cubicBezTo>
                <a:cubicBezTo>
                  <a:pt x="77" y="245"/>
                  <a:pt x="75" y="241"/>
                  <a:pt x="73" y="239"/>
                </a:cubicBezTo>
                <a:cubicBezTo>
                  <a:pt x="72" y="238"/>
                  <a:pt x="68" y="236"/>
                  <a:pt x="68" y="235"/>
                </a:cubicBezTo>
                <a:cubicBezTo>
                  <a:pt x="67" y="233"/>
                  <a:pt x="70" y="229"/>
                  <a:pt x="69" y="228"/>
                </a:cubicBezTo>
                <a:cubicBezTo>
                  <a:pt x="67" y="225"/>
                  <a:pt x="57" y="227"/>
                  <a:pt x="54" y="224"/>
                </a:cubicBezTo>
                <a:cubicBezTo>
                  <a:pt x="54" y="224"/>
                  <a:pt x="54" y="221"/>
                  <a:pt x="55" y="221"/>
                </a:cubicBezTo>
                <a:cubicBezTo>
                  <a:pt x="56" y="220"/>
                  <a:pt x="60" y="221"/>
                  <a:pt x="61" y="221"/>
                </a:cubicBezTo>
                <a:cubicBezTo>
                  <a:pt x="62" y="221"/>
                  <a:pt x="65" y="220"/>
                  <a:pt x="65" y="219"/>
                </a:cubicBezTo>
                <a:cubicBezTo>
                  <a:pt x="66" y="218"/>
                  <a:pt x="67" y="215"/>
                  <a:pt x="67" y="214"/>
                </a:cubicBezTo>
                <a:cubicBezTo>
                  <a:pt x="67" y="212"/>
                  <a:pt x="65" y="210"/>
                  <a:pt x="64" y="209"/>
                </a:cubicBezTo>
                <a:cubicBezTo>
                  <a:pt x="63" y="208"/>
                  <a:pt x="60" y="206"/>
                  <a:pt x="60" y="205"/>
                </a:cubicBezTo>
                <a:cubicBezTo>
                  <a:pt x="59" y="201"/>
                  <a:pt x="63" y="193"/>
                  <a:pt x="65" y="189"/>
                </a:cubicBezTo>
                <a:cubicBezTo>
                  <a:pt x="67" y="186"/>
                  <a:pt x="72" y="182"/>
                  <a:pt x="74" y="180"/>
                </a:cubicBezTo>
                <a:cubicBezTo>
                  <a:pt x="77" y="177"/>
                  <a:pt x="86" y="176"/>
                  <a:pt x="88" y="173"/>
                </a:cubicBezTo>
                <a:cubicBezTo>
                  <a:pt x="89" y="171"/>
                  <a:pt x="88" y="165"/>
                  <a:pt x="86" y="164"/>
                </a:cubicBezTo>
                <a:cubicBezTo>
                  <a:pt x="85" y="162"/>
                  <a:pt x="81" y="162"/>
                  <a:pt x="79" y="161"/>
                </a:cubicBezTo>
                <a:cubicBezTo>
                  <a:pt x="78" y="161"/>
                  <a:pt x="76" y="160"/>
                  <a:pt x="75" y="159"/>
                </a:cubicBezTo>
                <a:cubicBezTo>
                  <a:pt x="71" y="159"/>
                  <a:pt x="60" y="159"/>
                  <a:pt x="60" y="159"/>
                </a:cubicBezTo>
                <a:cubicBezTo>
                  <a:pt x="60" y="159"/>
                  <a:pt x="58" y="142"/>
                  <a:pt x="59" y="136"/>
                </a:cubicBezTo>
                <a:cubicBezTo>
                  <a:pt x="60" y="132"/>
                  <a:pt x="65" y="126"/>
                  <a:pt x="65" y="122"/>
                </a:cubicBezTo>
                <a:cubicBezTo>
                  <a:pt x="65" y="121"/>
                  <a:pt x="64" y="118"/>
                  <a:pt x="63" y="118"/>
                </a:cubicBezTo>
                <a:cubicBezTo>
                  <a:pt x="62" y="117"/>
                  <a:pt x="61" y="119"/>
                  <a:pt x="60" y="118"/>
                </a:cubicBezTo>
                <a:cubicBezTo>
                  <a:pt x="59" y="118"/>
                  <a:pt x="60" y="114"/>
                  <a:pt x="59" y="113"/>
                </a:cubicBezTo>
                <a:cubicBezTo>
                  <a:pt x="58" y="112"/>
                  <a:pt x="54" y="115"/>
                  <a:pt x="53" y="114"/>
                </a:cubicBezTo>
                <a:cubicBezTo>
                  <a:pt x="51" y="110"/>
                  <a:pt x="59" y="104"/>
                  <a:pt x="61" y="101"/>
                </a:cubicBezTo>
                <a:cubicBezTo>
                  <a:pt x="63" y="100"/>
                  <a:pt x="68" y="98"/>
                  <a:pt x="70" y="97"/>
                </a:cubicBezTo>
                <a:cubicBezTo>
                  <a:pt x="73" y="96"/>
                  <a:pt x="80" y="94"/>
                  <a:pt x="83" y="92"/>
                </a:cubicBezTo>
                <a:cubicBezTo>
                  <a:pt x="86" y="91"/>
                  <a:pt x="92" y="87"/>
                  <a:pt x="94" y="85"/>
                </a:cubicBezTo>
                <a:cubicBezTo>
                  <a:pt x="97" y="84"/>
                  <a:pt x="100" y="80"/>
                  <a:pt x="102" y="79"/>
                </a:cubicBezTo>
                <a:cubicBezTo>
                  <a:pt x="103" y="78"/>
                  <a:pt x="106" y="78"/>
                  <a:pt x="107" y="77"/>
                </a:cubicBezTo>
                <a:cubicBezTo>
                  <a:pt x="110" y="76"/>
                  <a:pt x="115" y="72"/>
                  <a:pt x="118" y="70"/>
                </a:cubicBezTo>
                <a:cubicBezTo>
                  <a:pt x="120" y="68"/>
                  <a:pt x="124" y="62"/>
                  <a:pt x="126" y="59"/>
                </a:cubicBezTo>
                <a:cubicBezTo>
                  <a:pt x="129" y="57"/>
                  <a:pt x="136" y="53"/>
                  <a:pt x="139" y="50"/>
                </a:cubicBezTo>
                <a:cubicBezTo>
                  <a:pt x="140" y="49"/>
                  <a:pt x="143" y="46"/>
                  <a:pt x="143" y="45"/>
                </a:cubicBezTo>
                <a:cubicBezTo>
                  <a:pt x="144" y="42"/>
                  <a:pt x="142" y="37"/>
                  <a:pt x="142" y="35"/>
                </a:cubicBezTo>
                <a:cubicBezTo>
                  <a:pt x="142" y="33"/>
                  <a:pt x="142" y="28"/>
                  <a:pt x="143" y="26"/>
                </a:cubicBezTo>
                <a:cubicBezTo>
                  <a:pt x="144" y="24"/>
                  <a:pt x="147" y="21"/>
                  <a:pt x="148" y="20"/>
                </a:cubicBezTo>
                <a:cubicBezTo>
                  <a:pt x="149" y="18"/>
                  <a:pt x="153" y="16"/>
                  <a:pt x="153" y="15"/>
                </a:cubicBezTo>
                <a:cubicBezTo>
                  <a:pt x="153" y="14"/>
                  <a:pt x="153" y="12"/>
                  <a:pt x="152" y="11"/>
                </a:cubicBezTo>
                <a:cubicBezTo>
                  <a:pt x="152" y="9"/>
                  <a:pt x="150" y="4"/>
                  <a:pt x="150" y="4"/>
                </a:cubicBezTo>
                <a:cubicBezTo>
                  <a:pt x="150" y="4"/>
                  <a:pt x="156" y="0"/>
                  <a:pt x="158" y="1"/>
                </a:cubicBezTo>
                <a:cubicBezTo>
                  <a:pt x="162" y="2"/>
                  <a:pt x="165" y="9"/>
                  <a:pt x="166" y="12"/>
                </a:cubicBezTo>
                <a:cubicBezTo>
                  <a:pt x="167" y="17"/>
                  <a:pt x="167" y="26"/>
                  <a:pt x="167" y="31"/>
                </a:cubicBezTo>
                <a:cubicBezTo>
                  <a:pt x="168" y="36"/>
                  <a:pt x="165" y="48"/>
                  <a:pt x="169" y="51"/>
                </a:cubicBezTo>
                <a:cubicBezTo>
                  <a:pt x="172" y="54"/>
                  <a:pt x="182" y="49"/>
                  <a:pt x="186" y="50"/>
                </a:cubicBezTo>
                <a:cubicBezTo>
                  <a:pt x="189" y="50"/>
                  <a:pt x="194" y="53"/>
                  <a:pt x="197" y="54"/>
                </a:cubicBezTo>
                <a:cubicBezTo>
                  <a:pt x="199" y="54"/>
                  <a:pt x="201" y="55"/>
                  <a:pt x="203" y="55"/>
                </a:cubicBezTo>
                <a:cubicBezTo>
                  <a:pt x="205" y="55"/>
                  <a:pt x="210" y="54"/>
                  <a:pt x="213" y="53"/>
                </a:cubicBezTo>
                <a:cubicBezTo>
                  <a:pt x="218" y="52"/>
                  <a:pt x="229" y="45"/>
                  <a:pt x="233" y="48"/>
                </a:cubicBezTo>
                <a:cubicBezTo>
                  <a:pt x="238" y="52"/>
                  <a:pt x="236" y="67"/>
                  <a:pt x="236" y="73"/>
                </a:cubicBezTo>
                <a:cubicBezTo>
                  <a:pt x="236" y="75"/>
                  <a:pt x="234" y="79"/>
                  <a:pt x="235" y="81"/>
                </a:cubicBezTo>
                <a:cubicBezTo>
                  <a:pt x="235" y="84"/>
                  <a:pt x="238" y="90"/>
                  <a:pt x="240" y="90"/>
                </a:cubicBezTo>
                <a:cubicBezTo>
                  <a:pt x="242" y="91"/>
                  <a:pt x="247" y="87"/>
                  <a:pt x="249" y="86"/>
                </a:cubicBezTo>
                <a:cubicBezTo>
                  <a:pt x="251" y="85"/>
                  <a:pt x="254" y="84"/>
                  <a:pt x="256" y="83"/>
                </a:cubicBezTo>
                <a:cubicBezTo>
                  <a:pt x="259" y="81"/>
                  <a:pt x="264" y="75"/>
                  <a:pt x="267" y="72"/>
                </a:cubicBezTo>
                <a:cubicBezTo>
                  <a:pt x="269" y="71"/>
                  <a:pt x="274" y="68"/>
                  <a:pt x="276" y="67"/>
                </a:cubicBezTo>
                <a:cubicBezTo>
                  <a:pt x="279" y="66"/>
                  <a:pt x="286" y="63"/>
                  <a:pt x="289" y="63"/>
                </a:cubicBezTo>
                <a:cubicBezTo>
                  <a:pt x="290" y="64"/>
                  <a:pt x="292" y="64"/>
                  <a:pt x="293" y="65"/>
                </a:cubicBezTo>
                <a:cubicBezTo>
                  <a:pt x="295" y="66"/>
                  <a:pt x="298" y="71"/>
                  <a:pt x="300" y="72"/>
                </a:cubicBezTo>
                <a:cubicBezTo>
                  <a:pt x="301" y="72"/>
                  <a:pt x="304" y="72"/>
                  <a:pt x="305" y="71"/>
                </a:cubicBezTo>
                <a:cubicBezTo>
                  <a:pt x="307" y="70"/>
                  <a:pt x="310" y="67"/>
                  <a:pt x="312" y="66"/>
                </a:cubicBezTo>
                <a:cubicBezTo>
                  <a:pt x="313" y="65"/>
                  <a:pt x="315" y="63"/>
                  <a:pt x="316" y="63"/>
                </a:cubicBezTo>
                <a:cubicBezTo>
                  <a:pt x="318" y="62"/>
                  <a:pt x="322" y="61"/>
                  <a:pt x="325" y="62"/>
                </a:cubicBezTo>
                <a:cubicBezTo>
                  <a:pt x="328" y="62"/>
                  <a:pt x="334" y="63"/>
                  <a:pt x="336" y="65"/>
                </a:cubicBezTo>
                <a:cubicBezTo>
                  <a:pt x="337" y="66"/>
                  <a:pt x="340" y="70"/>
                  <a:pt x="340" y="72"/>
                </a:cubicBezTo>
                <a:cubicBezTo>
                  <a:pt x="341" y="75"/>
                  <a:pt x="339" y="80"/>
                  <a:pt x="339" y="83"/>
                </a:cubicBezTo>
                <a:cubicBezTo>
                  <a:pt x="338" y="86"/>
                  <a:pt x="336" y="91"/>
                  <a:pt x="336" y="94"/>
                </a:cubicBezTo>
                <a:cubicBezTo>
                  <a:pt x="336" y="97"/>
                  <a:pt x="337" y="102"/>
                  <a:pt x="339" y="102"/>
                </a:cubicBezTo>
                <a:cubicBezTo>
                  <a:pt x="342" y="103"/>
                  <a:pt x="347" y="95"/>
                  <a:pt x="349" y="96"/>
                </a:cubicBezTo>
                <a:cubicBezTo>
                  <a:pt x="356" y="99"/>
                  <a:pt x="345" y="122"/>
                  <a:pt x="352" y="125"/>
                </a:cubicBezTo>
                <a:cubicBezTo>
                  <a:pt x="353" y="126"/>
                  <a:pt x="356" y="122"/>
                  <a:pt x="357" y="121"/>
                </a:cubicBezTo>
                <a:cubicBezTo>
                  <a:pt x="358" y="119"/>
                  <a:pt x="360" y="115"/>
                  <a:pt x="361" y="114"/>
                </a:cubicBezTo>
                <a:cubicBezTo>
                  <a:pt x="362" y="113"/>
                  <a:pt x="365" y="111"/>
                  <a:pt x="366" y="110"/>
                </a:cubicBezTo>
                <a:cubicBezTo>
                  <a:pt x="371" y="108"/>
                  <a:pt x="382" y="106"/>
                  <a:pt x="387" y="104"/>
                </a:cubicBezTo>
                <a:cubicBezTo>
                  <a:pt x="395" y="100"/>
                  <a:pt x="419" y="86"/>
                  <a:pt x="419" y="86"/>
                </a:cubicBezTo>
                <a:cubicBezTo>
                  <a:pt x="419" y="86"/>
                  <a:pt x="424" y="93"/>
                  <a:pt x="426" y="95"/>
                </a:cubicBezTo>
                <a:cubicBezTo>
                  <a:pt x="429" y="99"/>
                  <a:pt x="434" y="106"/>
                  <a:pt x="435" y="111"/>
                </a:cubicBezTo>
                <a:cubicBezTo>
                  <a:pt x="436" y="114"/>
                  <a:pt x="437" y="120"/>
                  <a:pt x="438" y="123"/>
                </a:cubicBezTo>
                <a:cubicBezTo>
                  <a:pt x="438" y="126"/>
                  <a:pt x="438" y="131"/>
                  <a:pt x="437" y="133"/>
                </a:cubicBezTo>
                <a:cubicBezTo>
                  <a:pt x="436" y="136"/>
                  <a:pt x="432" y="141"/>
                  <a:pt x="429" y="143"/>
                </a:cubicBezTo>
                <a:cubicBezTo>
                  <a:pt x="426" y="146"/>
                  <a:pt x="419" y="150"/>
                  <a:pt x="415" y="152"/>
                </a:cubicBezTo>
                <a:cubicBezTo>
                  <a:pt x="411" y="155"/>
                  <a:pt x="402" y="158"/>
                  <a:pt x="398" y="160"/>
                </a:cubicBezTo>
                <a:cubicBezTo>
                  <a:pt x="394" y="161"/>
                  <a:pt x="386" y="163"/>
                  <a:pt x="383" y="165"/>
                </a:cubicBezTo>
                <a:cubicBezTo>
                  <a:pt x="379" y="166"/>
                  <a:pt x="372" y="166"/>
                  <a:pt x="370" y="168"/>
                </a:cubicBezTo>
                <a:cubicBezTo>
                  <a:pt x="369" y="169"/>
                  <a:pt x="369" y="172"/>
                  <a:pt x="369" y="173"/>
                </a:cubicBezTo>
                <a:cubicBezTo>
                  <a:pt x="370" y="174"/>
                  <a:pt x="370" y="177"/>
                  <a:pt x="371" y="178"/>
                </a:cubicBezTo>
                <a:cubicBezTo>
                  <a:pt x="372" y="182"/>
                  <a:pt x="375" y="189"/>
                  <a:pt x="376" y="193"/>
                </a:cubicBezTo>
                <a:cubicBezTo>
                  <a:pt x="377" y="196"/>
                  <a:pt x="379" y="206"/>
                  <a:pt x="379" y="206"/>
                </a:cubicBezTo>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4" name="Freeform 47">
            <a:extLst>
              <a:ext uri="{FF2B5EF4-FFF2-40B4-BE49-F238E27FC236}">
                <a16:creationId xmlns:a16="http://schemas.microsoft.com/office/drawing/2014/main" id="{FD861ED4-6CD5-4EF0-8471-AC3523BB8B43}"/>
              </a:ext>
            </a:extLst>
          </p:cNvPr>
          <p:cNvSpPr>
            <a:spLocks/>
          </p:cNvSpPr>
          <p:nvPr/>
        </p:nvSpPr>
        <p:spPr bwMode="auto">
          <a:xfrm>
            <a:off x="7269911" y="1028538"/>
            <a:ext cx="1288186" cy="890070"/>
          </a:xfrm>
          <a:custGeom>
            <a:avLst/>
            <a:gdLst/>
            <a:ahLst/>
            <a:cxnLst>
              <a:cxn ang="0">
                <a:pos x="549" y="350"/>
              </a:cxn>
              <a:cxn ang="0">
                <a:pos x="516" y="348"/>
              </a:cxn>
              <a:cxn ang="0">
                <a:pos x="503" y="369"/>
              </a:cxn>
              <a:cxn ang="0">
                <a:pos x="473" y="369"/>
              </a:cxn>
              <a:cxn ang="0">
                <a:pos x="471" y="352"/>
              </a:cxn>
              <a:cxn ang="0">
                <a:pos x="449" y="371"/>
              </a:cxn>
              <a:cxn ang="0">
                <a:pos x="423" y="370"/>
              </a:cxn>
              <a:cxn ang="0">
                <a:pos x="410" y="356"/>
              </a:cxn>
              <a:cxn ang="0">
                <a:pos x="398" y="376"/>
              </a:cxn>
              <a:cxn ang="0">
                <a:pos x="365" y="382"/>
              </a:cxn>
              <a:cxn ang="0">
                <a:pos x="318" y="354"/>
              </a:cxn>
              <a:cxn ang="0">
                <a:pos x="312" y="340"/>
              </a:cxn>
              <a:cxn ang="0">
                <a:pos x="281" y="317"/>
              </a:cxn>
              <a:cxn ang="0">
                <a:pos x="266" y="296"/>
              </a:cxn>
              <a:cxn ang="0">
                <a:pos x="269" y="278"/>
              </a:cxn>
              <a:cxn ang="0">
                <a:pos x="232" y="255"/>
              </a:cxn>
              <a:cxn ang="0">
                <a:pos x="209" y="238"/>
              </a:cxn>
              <a:cxn ang="0">
                <a:pos x="185" y="223"/>
              </a:cxn>
              <a:cxn ang="0">
                <a:pos x="157" y="212"/>
              </a:cxn>
              <a:cxn ang="0">
                <a:pos x="135" y="198"/>
              </a:cxn>
              <a:cxn ang="0">
                <a:pos x="112" y="184"/>
              </a:cxn>
              <a:cxn ang="0">
                <a:pos x="109" y="170"/>
              </a:cxn>
              <a:cxn ang="0">
                <a:pos x="135" y="172"/>
              </a:cxn>
              <a:cxn ang="0">
                <a:pos x="127" y="141"/>
              </a:cxn>
              <a:cxn ang="0">
                <a:pos x="123" y="134"/>
              </a:cxn>
              <a:cxn ang="0">
                <a:pos x="119" y="128"/>
              </a:cxn>
              <a:cxn ang="0">
                <a:pos x="112" y="116"/>
              </a:cxn>
              <a:cxn ang="0">
                <a:pos x="100" y="87"/>
              </a:cxn>
              <a:cxn ang="0">
                <a:pos x="84" y="75"/>
              </a:cxn>
              <a:cxn ang="0">
                <a:pos x="67" y="69"/>
              </a:cxn>
              <a:cxn ang="0">
                <a:pos x="42" y="55"/>
              </a:cxn>
              <a:cxn ang="0">
                <a:pos x="18" y="34"/>
              </a:cxn>
              <a:cxn ang="0">
                <a:pos x="12" y="21"/>
              </a:cxn>
              <a:cxn ang="0">
                <a:pos x="0" y="10"/>
              </a:cxn>
              <a:cxn ang="0">
                <a:pos x="14" y="1"/>
              </a:cxn>
              <a:cxn ang="0">
                <a:pos x="31" y="19"/>
              </a:cxn>
              <a:cxn ang="0">
                <a:pos x="49" y="27"/>
              </a:cxn>
              <a:cxn ang="0">
                <a:pos x="66" y="39"/>
              </a:cxn>
              <a:cxn ang="0">
                <a:pos x="84" y="55"/>
              </a:cxn>
              <a:cxn ang="0">
                <a:pos x="110" y="67"/>
              </a:cxn>
              <a:cxn ang="0">
                <a:pos x="134" y="82"/>
              </a:cxn>
              <a:cxn ang="0">
                <a:pos x="151" y="94"/>
              </a:cxn>
              <a:cxn ang="0">
                <a:pos x="151" y="116"/>
              </a:cxn>
              <a:cxn ang="0">
                <a:pos x="167" y="132"/>
              </a:cxn>
              <a:cxn ang="0">
                <a:pos x="203" y="156"/>
              </a:cxn>
              <a:cxn ang="0">
                <a:pos x="238" y="177"/>
              </a:cxn>
              <a:cxn ang="0">
                <a:pos x="272" y="175"/>
              </a:cxn>
              <a:cxn ang="0">
                <a:pos x="301" y="176"/>
              </a:cxn>
              <a:cxn ang="0">
                <a:pos x="329" y="191"/>
              </a:cxn>
              <a:cxn ang="0">
                <a:pos x="363" y="198"/>
              </a:cxn>
              <a:cxn ang="0">
                <a:pos x="382" y="227"/>
              </a:cxn>
              <a:cxn ang="0">
                <a:pos x="398" y="253"/>
              </a:cxn>
              <a:cxn ang="0">
                <a:pos x="422" y="263"/>
              </a:cxn>
              <a:cxn ang="0">
                <a:pos x="447" y="278"/>
              </a:cxn>
              <a:cxn ang="0">
                <a:pos x="466" y="288"/>
              </a:cxn>
              <a:cxn ang="0">
                <a:pos x="494" y="300"/>
              </a:cxn>
              <a:cxn ang="0">
                <a:pos x="513" y="309"/>
              </a:cxn>
              <a:cxn ang="0">
                <a:pos x="533" y="312"/>
              </a:cxn>
              <a:cxn ang="0">
                <a:pos x="542" y="328"/>
              </a:cxn>
            </a:cxnLst>
            <a:rect l="0" t="0" r="r" b="b"/>
            <a:pathLst>
              <a:path w="554" h="382">
                <a:moveTo>
                  <a:pt x="553" y="339"/>
                </a:moveTo>
                <a:cubicBezTo>
                  <a:pt x="553" y="340"/>
                  <a:pt x="554" y="343"/>
                  <a:pt x="554" y="345"/>
                </a:cubicBezTo>
                <a:cubicBezTo>
                  <a:pt x="554" y="346"/>
                  <a:pt x="553" y="348"/>
                  <a:pt x="552" y="348"/>
                </a:cubicBezTo>
                <a:cubicBezTo>
                  <a:pt x="551" y="349"/>
                  <a:pt x="550" y="350"/>
                  <a:pt x="549" y="350"/>
                </a:cubicBezTo>
                <a:cubicBezTo>
                  <a:pt x="547" y="351"/>
                  <a:pt x="542" y="351"/>
                  <a:pt x="540" y="351"/>
                </a:cubicBezTo>
                <a:cubicBezTo>
                  <a:pt x="538" y="351"/>
                  <a:pt x="533" y="351"/>
                  <a:pt x="531" y="350"/>
                </a:cubicBezTo>
                <a:cubicBezTo>
                  <a:pt x="530" y="350"/>
                  <a:pt x="527" y="350"/>
                  <a:pt x="525" y="350"/>
                </a:cubicBezTo>
                <a:cubicBezTo>
                  <a:pt x="522" y="349"/>
                  <a:pt x="518" y="348"/>
                  <a:pt x="516" y="348"/>
                </a:cubicBezTo>
                <a:cubicBezTo>
                  <a:pt x="514" y="349"/>
                  <a:pt x="512" y="352"/>
                  <a:pt x="510" y="353"/>
                </a:cubicBezTo>
                <a:cubicBezTo>
                  <a:pt x="509" y="354"/>
                  <a:pt x="506" y="355"/>
                  <a:pt x="505" y="356"/>
                </a:cubicBezTo>
                <a:cubicBezTo>
                  <a:pt x="504" y="357"/>
                  <a:pt x="504" y="360"/>
                  <a:pt x="504" y="361"/>
                </a:cubicBezTo>
                <a:cubicBezTo>
                  <a:pt x="504" y="363"/>
                  <a:pt x="504" y="367"/>
                  <a:pt x="503" y="369"/>
                </a:cubicBezTo>
                <a:cubicBezTo>
                  <a:pt x="503" y="371"/>
                  <a:pt x="499" y="373"/>
                  <a:pt x="498" y="373"/>
                </a:cubicBezTo>
                <a:cubicBezTo>
                  <a:pt x="496" y="374"/>
                  <a:pt x="493" y="374"/>
                  <a:pt x="491" y="373"/>
                </a:cubicBezTo>
                <a:cubicBezTo>
                  <a:pt x="487" y="373"/>
                  <a:pt x="483" y="373"/>
                  <a:pt x="480" y="373"/>
                </a:cubicBezTo>
                <a:cubicBezTo>
                  <a:pt x="478" y="372"/>
                  <a:pt x="474" y="371"/>
                  <a:pt x="473" y="369"/>
                </a:cubicBezTo>
                <a:cubicBezTo>
                  <a:pt x="472" y="368"/>
                  <a:pt x="472" y="365"/>
                  <a:pt x="472" y="364"/>
                </a:cubicBezTo>
                <a:cubicBezTo>
                  <a:pt x="473" y="362"/>
                  <a:pt x="475" y="359"/>
                  <a:pt x="475" y="357"/>
                </a:cubicBezTo>
                <a:cubicBezTo>
                  <a:pt x="475" y="356"/>
                  <a:pt x="475" y="353"/>
                  <a:pt x="474" y="352"/>
                </a:cubicBezTo>
                <a:cubicBezTo>
                  <a:pt x="473" y="351"/>
                  <a:pt x="471" y="351"/>
                  <a:pt x="471" y="352"/>
                </a:cubicBezTo>
                <a:cubicBezTo>
                  <a:pt x="469" y="352"/>
                  <a:pt x="467" y="352"/>
                  <a:pt x="466" y="353"/>
                </a:cubicBezTo>
                <a:cubicBezTo>
                  <a:pt x="465" y="354"/>
                  <a:pt x="463" y="356"/>
                  <a:pt x="462" y="357"/>
                </a:cubicBezTo>
                <a:cubicBezTo>
                  <a:pt x="460" y="359"/>
                  <a:pt x="457" y="363"/>
                  <a:pt x="456" y="365"/>
                </a:cubicBezTo>
                <a:cubicBezTo>
                  <a:pt x="454" y="366"/>
                  <a:pt x="451" y="369"/>
                  <a:pt x="449" y="371"/>
                </a:cubicBezTo>
                <a:cubicBezTo>
                  <a:pt x="448" y="372"/>
                  <a:pt x="446" y="374"/>
                  <a:pt x="444" y="374"/>
                </a:cubicBezTo>
                <a:cubicBezTo>
                  <a:pt x="442" y="375"/>
                  <a:pt x="438" y="375"/>
                  <a:pt x="436" y="375"/>
                </a:cubicBezTo>
                <a:cubicBezTo>
                  <a:pt x="434" y="374"/>
                  <a:pt x="430" y="374"/>
                  <a:pt x="428" y="373"/>
                </a:cubicBezTo>
                <a:cubicBezTo>
                  <a:pt x="427" y="373"/>
                  <a:pt x="425" y="371"/>
                  <a:pt x="423" y="370"/>
                </a:cubicBezTo>
                <a:cubicBezTo>
                  <a:pt x="422" y="369"/>
                  <a:pt x="419" y="366"/>
                  <a:pt x="418" y="365"/>
                </a:cubicBezTo>
                <a:cubicBezTo>
                  <a:pt x="417" y="364"/>
                  <a:pt x="417" y="360"/>
                  <a:pt x="416" y="358"/>
                </a:cubicBezTo>
                <a:cubicBezTo>
                  <a:pt x="416" y="357"/>
                  <a:pt x="414" y="356"/>
                  <a:pt x="414" y="356"/>
                </a:cubicBezTo>
                <a:cubicBezTo>
                  <a:pt x="413" y="356"/>
                  <a:pt x="411" y="355"/>
                  <a:pt x="410" y="356"/>
                </a:cubicBezTo>
                <a:cubicBezTo>
                  <a:pt x="409" y="356"/>
                  <a:pt x="408" y="359"/>
                  <a:pt x="407" y="360"/>
                </a:cubicBezTo>
                <a:cubicBezTo>
                  <a:pt x="407" y="361"/>
                  <a:pt x="406" y="363"/>
                  <a:pt x="406" y="364"/>
                </a:cubicBezTo>
                <a:cubicBezTo>
                  <a:pt x="405" y="366"/>
                  <a:pt x="404" y="369"/>
                  <a:pt x="404" y="370"/>
                </a:cubicBezTo>
                <a:cubicBezTo>
                  <a:pt x="403" y="371"/>
                  <a:pt x="400" y="374"/>
                  <a:pt x="398" y="376"/>
                </a:cubicBezTo>
                <a:cubicBezTo>
                  <a:pt x="397" y="377"/>
                  <a:pt x="393" y="378"/>
                  <a:pt x="391" y="379"/>
                </a:cubicBezTo>
                <a:cubicBezTo>
                  <a:pt x="389" y="380"/>
                  <a:pt x="383" y="380"/>
                  <a:pt x="380" y="380"/>
                </a:cubicBezTo>
                <a:cubicBezTo>
                  <a:pt x="377" y="381"/>
                  <a:pt x="373" y="381"/>
                  <a:pt x="370" y="382"/>
                </a:cubicBezTo>
                <a:cubicBezTo>
                  <a:pt x="369" y="382"/>
                  <a:pt x="366" y="382"/>
                  <a:pt x="365" y="382"/>
                </a:cubicBezTo>
                <a:cubicBezTo>
                  <a:pt x="362" y="382"/>
                  <a:pt x="357" y="381"/>
                  <a:pt x="355" y="380"/>
                </a:cubicBezTo>
                <a:cubicBezTo>
                  <a:pt x="351" y="378"/>
                  <a:pt x="346" y="375"/>
                  <a:pt x="343" y="373"/>
                </a:cubicBezTo>
                <a:cubicBezTo>
                  <a:pt x="341" y="371"/>
                  <a:pt x="335" y="367"/>
                  <a:pt x="332" y="365"/>
                </a:cubicBezTo>
                <a:cubicBezTo>
                  <a:pt x="329" y="362"/>
                  <a:pt x="322" y="358"/>
                  <a:pt x="318" y="354"/>
                </a:cubicBezTo>
                <a:cubicBezTo>
                  <a:pt x="317" y="353"/>
                  <a:pt x="315" y="351"/>
                  <a:pt x="314" y="351"/>
                </a:cubicBezTo>
                <a:cubicBezTo>
                  <a:pt x="313" y="350"/>
                  <a:pt x="309" y="351"/>
                  <a:pt x="309" y="349"/>
                </a:cubicBezTo>
                <a:cubicBezTo>
                  <a:pt x="308" y="348"/>
                  <a:pt x="311" y="346"/>
                  <a:pt x="311" y="345"/>
                </a:cubicBezTo>
                <a:cubicBezTo>
                  <a:pt x="312" y="344"/>
                  <a:pt x="312" y="341"/>
                  <a:pt x="312" y="340"/>
                </a:cubicBezTo>
                <a:cubicBezTo>
                  <a:pt x="311" y="338"/>
                  <a:pt x="308" y="336"/>
                  <a:pt x="306" y="335"/>
                </a:cubicBezTo>
                <a:cubicBezTo>
                  <a:pt x="305" y="334"/>
                  <a:pt x="301" y="333"/>
                  <a:pt x="300" y="332"/>
                </a:cubicBezTo>
                <a:cubicBezTo>
                  <a:pt x="297" y="330"/>
                  <a:pt x="293" y="327"/>
                  <a:pt x="290" y="325"/>
                </a:cubicBezTo>
                <a:cubicBezTo>
                  <a:pt x="288" y="323"/>
                  <a:pt x="284" y="319"/>
                  <a:pt x="281" y="317"/>
                </a:cubicBezTo>
                <a:cubicBezTo>
                  <a:pt x="280" y="316"/>
                  <a:pt x="277" y="314"/>
                  <a:pt x="275" y="313"/>
                </a:cubicBezTo>
                <a:cubicBezTo>
                  <a:pt x="274" y="311"/>
                  <a:pt x="271" y="308"/>
                  <a:pt x="270" y="307"/>
                </a:cubicBezTo>
                <a:cubicBezTo>
                  <a:pt x="269" y="306"/>
                  <a:pt x="267" y="303"/>
                  <a:pt x="267" y="302"/>
                </a:cubicBezTo>
                <a:cubicBezTo>
                  <a:pt x="266" y="301"/>
                  <a:pt x="266" y="297"/>
                  <a:pt x="266" y="296"/>
                </a:cubicBezTo>
                <a:cubicBezTo>
                  <a:pt x="266" y="294"/>
                  <a:pt x="267" y="291"/>
                  <a:pt x="268" y="289"/>
                </a:cubicBezTo>
                <a:cubicBezTo>
                  <a:pt x="268" y="288"/>
                  <a:pt x="270" y="286"/>
                  <a:pt x="270" y="285"/>
                </a:cubicBezTo>
                <a:cubicBezTo>
                  <a:pt x="271" y="284"/>
                  <a:pt x="271" y="283"/>
                  <a:pt x="271" y="283"/>
                </a:cubicBezTo>
                <a:cubicBezTo>
                  <a:pt x="271" y="281"/>
                  <a:pt x="270" y="279"/>
                  <a:pt x="269" y="278"/>
                </a:cubicBezTo>
                <a:cubicBezTo>
                  <a:pt x="268" y="276"/>
                  <a:pt x="265" y="274"/>
                  <a:pt x="263" y="272"/>
                </a:cubicBezTo>
                <a:cubicBezTo>
                  <a:pt x="261" y="271"/>
                  <a:pt x="256" y="269"/>
                  <a:pt x="254" y="268"/>
                </a:cubicBezTo>
                <a:cubicBezTo>
                  <a:pt x="251" y="266"/>
                  <a:pt x="244" y="263"/>
                  <a:pt x="241" y="262"/>
                </a:cubicBezTo>
                <a:cubicBezTo>
                  <a:pt x="239" y="260"/>
                  <a:pt x="234" y="257"/>
                  <a:pt x="232" y="255"/>
                </a:cubicBezTo>
                <a:cubicBezTo>
                  <a:pt x="230" y="254"/>
                  <a:pt x="226" y="250"/>
                  <a:pt x="224" y="249"/>
                </a:cubicBezTo>
                <a:cubicBezTo>
                  <a:pt x="222" y="248"/>
                  <a:pt x="218" y="245"/>
                  <a:pt x="216" y="244"/>
                </a:cubicBezTo>
                <a:cubicBezTo>
                  <a:pt x="215" y="243"/>
                  <a:pt x="214" y="242"/>
                  <a:pt x="213" y="242"/>
                </a:cubicBezTo>
                <a:cubicBezTo>
                  <a:pt x="212" y="241"/>
                  <a:pt x="210" y="239"/>
                  <a:pt x="209" y="238"/>
                </a:cubicBezTo>
                <a:cubicBezTo>
                  <a:pt x="208" y="237"/>
                  <a:pt x="205" y="235"/>
                  <a:pt x="204" y="234"/>
                </a:cubicBezTo>
                <a:cubicBezTo>
                  <a:pt x="203" y="233"/>
                  <a:pt x="200" y="232"/>
                  <a:pt x="199" y="231"/>
                </a:cubicBezTo>
                <a:cubicBezTo>
                  <a:pt x="197" y="230"/>
                  <a:pt x="194" y="228"/>
                  <a:pt x="192" y="227"/>
                </a:cubicBezTo>
                <a:cubicBezTo>
                  <a:pt x="190" y="226"/>
                  <a:pt x="187" y="224"/>
                  <a:pt x="185" y="223"/>
                </a:cubicBezTo>
                <a:cubicBezTo>
                  <a:pt x="183" y="223"/>
                  <a:pt x="180" y="222"/>
                  <a:pt x="179" y="221"/>
                </a:cubicBezTo>
                <a:cubicBezTo>
                  <a:pt x="177" y="221"/>
                  <a:pt x="174" y="220"/>
                  <a:pt x="173" y="220"/>
                </a:cubicBezTo>
                <a:cubicBezTo>
                  <a:pt x="171" y="219"/>
                  <a:pt x="167" y="216"/>
                  <a:pt x="164" y="215"/>
                </a:cubicBezTo>
                <a:cubicBezTo>
                  <a:pt x="163" y="214"/>
                  <a:pt x="159" y="212"/>
                  <a:pt x="157" y="212"/>
                </a:cubicBezTo>
                <a:cubicBezTo>
                  <a:pt x="156" y="211"/>
                  <a:pt x="152" y="211"/>
                  <a:pt x="151" y="210"/>
                </a:cubicBezTo>
                <a:cubicBezTo>
                  <a:pt x="149" y="209"/>
                  <a:pt x="147" y="207"/>
                  <a:pt x="146" y="205"/>
                </a:cubicBezTo>
                <a:cubicBezTo>
                  <a:pt x="145" y="204"/>
                  <a:pt x="142" y="203"/>
                  <a:pt x="141" y="202"/>
                </a:cubicBezTo>
                <a:cubicBezTo>
                  <a:pt x="140" y="201"/>
                  <a:pt x="137" y="199"/>
                  <a:pt x="135" y="198"/>
                </a:cubicBezTo>
                <a:cubicBezTo>
                  <a:pt x="134" y="198"/>
                  <a:pt x="131" y="196"/>
                  <a:pt x="130" y="196"/>
                </a:cubicBezTo>
                <a:cubicBezTo>
                  <a:pt x="128" y="195"/>
                  <a:pt x="123" y="194"/>
                  <a:pt x="122" y="193"/>
                </a:cubicBezTo>
                <a:cubicBezTo>
                  <a:pt x="120" y="192"/>
                  <a:pt x="119" y="189"/>
                  <a:pt x="118" y="188"/>
                </a:cubicBezTo>
                <a:cubicBezTo>
                  <a:pt x="116" y="187"/>
                  <a:pt x="113" y="185"/>
                  <a:pt x="112" y="184"/>
                </a:cubicBezTo>
                <a:cubicBezTo>
                  <a:pt x="111" y="183"/>
                  <a:pt x="110" y="181"/>
                  <a:pt x="110" y="179"/>
                </a:cubicBezTo>
                <a:cubicBezTo>
                  <a:pt x="110" y="179"/>
                  <a:pt x="110" y="179"/>
                  <a:pt x="110" y="179"/>
                </a:cubicBezTo>
                <a:cubicBezTo>
                  <a:pt x="110" y="178"/>
                  <a:pt x="111" y="175"/>
                  <a:pt x="111" y="174"/>
                </a:cubicBezTo>
                <a:cubicBezTo>
                  <a:pt x="111" y="173"/>
                  <a:pt x="109" y="171"/>
                  <a:pt x="109" y="170"/>
                </a:cubicBezTo>
                <a:cubicBezTo>
                  <a:pt x="110" y="169"/>
                  <a:pt x="114" y="169"/>
                  <a:pt x="115" y="169"/>
                </a:cubicBezTo>
                <a:cubicBezTo>
                  <a:pt x="116" y="170"/>
                  <a:pt x="118" y="172"/>
                  <a:pt x="119" y="173"/>
                </a:cubicBezTo>
                <a:cubicBezTo>
                  <a:pt x="120" y="173"/>
                  <a:pt x="123" y="173"/>
                  <a:pt x="124" y="173"/>
                </a:cubicBezTo>
                <a:cubicBezTo>
                  <a:pt x="127" y="174"/>
                  <a:pt x="132" y="174"/>
                  <a:pt x="135" y="172"/>
                </a:cubicBezTo>
                <a:cubicBezTo>
                  <a:pt x="136" y="171"/>
                  <a:pt x="137" y="168"/>
                  <a:pt x="137" y="166"/>
                </a:cubicBezTo>
                <a:cubicBezTo>
                  <a:pt x="138" y="163"/>
                  <a:pt x="138" y="158"/>
                  <a:pt x="138" y="155"/>
                </a:cubicBezTo>
                <a:cubicBezTo>
                  <a:pt x="137" y="154"/>
                  <a:pt x="136" y="151"/>
                  <a:pt x="135" y="149"/>
                </a:cubicBezTo>
                <a:cubicBezTo>
                  <a:pt x="133" y="147"/>
                  <a:pt x="130" y="143"/>
                  <a:pt x="127" y="141"/>
                </a:cubicBezTo>
                <a:cubicBezTo>
                  <a:pt x="126" y="140"/>
                  <a:pt x="124" y="139"/>
                  <a:pt x="122" y="138"/>
                </a:cubicBezTo>
                <a:cubicBezTo>
                  <a:pt x="122" y="138"/>
                  <a:pt x="121" y="138"/>
                  <a:pt x="120" y="138"/>
                </a:cubicBezTo>
                <a:cubicBezTo>
                  <a:pt x="120" y="137"/>
                  <a:pt x="120" y="136"/>
                  <a:pt x="120" y="135"/>
                </a:cubicBezTo>
                <a:cubicBezTo>
                  <a:pt x="121" y="134"/>
                  <a:pt x="122" y="134"/>
                  <a:pt x="123" y="134"/>
                </a:cubicBezTo>
                <a:cubicBezTo>
                  <a:pt x="124" y="133"/>
                  <a:pt x="128" y="131"/>
                  <a:pt x="128" y="130"/>
                </a:cubicBezTo>
                <a:cubicBezTo>
                  <a:pt x="128" y="129"/>
                  <a:pt x="127" y="128"/>
                  <a:pt x="127" y="127"/>
                </a:cubicBezTo>
                <a:cubicBezTo>
                  <a:pt x="126" y="127"/>
                  <a:pt x="124" y="128"/>
                  <a:pt x="123" y="128"/>
                </a:cubicBezTo>
                <a:cubicBezTo>
                  <a:pt x="122" y="129"/>
                  <a:pt x="120" y="128"/>
                  <a:pt x="119" y="128"/>
                </a:cubicBezTo>
                <a:cubicBezTo>
                  <a:pt x="118" y="128"/>
                  <a:pt x="116" y="128"/>
                  <a:pt x="115" y="127"/>
                </a:cubicBezTo>
                <a:cubicBezTo>
                  <a:pt x="114" y="127"/>
                  <a:pt x="113" y="126"/>
                  <a:pt x="113" y="125"/>
                </a:cubicBezTo>
                <a:cubicBezTo>
                  <a:pt x="112" y="125"/>
                  <a:pt x="112" y="123"/>
                  <a:pt x="112" y="122"/>
                </a:cubicBezTo>
                <a:cubicBezTo>
                  <a:pt x="112" y="120"/>
                  <a:pt x="112" y="118"/>
                  <a:pt x="112" y="116"/>
                </a:cubicBezTo>
                <a:cubicBezTo>
                  <a:pt x="113" y="114"/>
                  <a:pt x="113" y="110"/>
                  <a:pt x="113" y="108"/>
                </a:cubicBezTo>
                <a:cubicBezTo>
                  <a:pt x="113" y="106"/>
                  <a:pt x="113" y="101"/>
                  <a:pt x="112" y="99"/>
                </a:cubicBezTo>
                <a:cubicBezTo>
                  <a:pt x="111" y="98"/>
                  <a:pt x="107" y="95"/>
                  <a:pt x="106" y="94"/>
                </a:cubicBezTo>
                <a:cubicBezTo>
                  <a:pt x="105" y="92"/>
                  <a:pt x="102" y="89"/>
                  <a:pt x="100" y="87"/>
                </a:cubicBezTo>
                <a:cubicBezTo>
                  <a:pt x="99" y="86"/>
                  <a:pt x="96" y="83"/>
                  <a:pt x="95" y="82"/>
                </a:cubicBezTo>
                <a:cubicBezTo>
                  <a:pt x="94" y="81"/>
                  <a:pt x="91" y="79"/>
                  <a:pt x="90" y="78"/>
                </a:cubicBezTo>
                <a:cubicBezTo>
                  <a:pt x="90" y="77"/>
                  <a:pt x="89" y="76"/>
                  <a:pt x="88" y="76"/>
                </a:cubicBezTo>
                <a:cubicBezTo>
                  <a:pt x="87" y="76"/>
                  <a:pt x="86" y="75"/>
                  <a:pt x="84" y="75"/>
                </a:cubicBezTo>
                <a:cubicBezTo>
                  <a:pt x="83" y="75"/>
                  <a:pt x="80" y="75"/>
                  <a:pt x="79" y="74"/>
                </a:cubicBezTo>
                <a:cubicBezTo>
                  <a:pt x="78" y="74"/>
                  <a:pt x="76" y="74"/>
                  <a:pt x="75" y="74"/>
                </a:cubicBezTo>
                <a:cubicBezTo>
                  <a:pt x="74" y="73"/>
                  <a:pt x="71" y="73"/>
                  <a:pt x="70" y="72"/>
                </a:cubicBezTo>
                <a:cubicBezTo>
                  <a:pt x="69" y="71"/>
                  <a:pt x="67" y="69"/>
                  <a:pt x="67" y="69"/>
                </a:cubicBezTo>
                <a:cubicBezTo>
                  <a:pt x="66" y="68"/>
                  <a:pt x="64" y="65"/>
                  <a:pt x="63" y="65"/>
                </a:cubicBezTo>
                <a:cubicBezTo>
                  <a:pt x="62" y="64"/>
                  <a:pt x="59" y="63"/>
                  <a:pt x="58" y="63"/>
                </a:cubicBezTo>
                <a:cubicBezTo>
                  <a:pt x="56" y="62"/>
                  <a:pt x="52" y="60"/>
                  <a:pt x="50" y="59"/>
                </a:cubicBezTo>
                <a:cubicBezTo>
                  <a:pt x="48" y="59"/>
                  <a:pt x="44" y="57"/>
                  <a:pt x="42" y="55"/>
                </a:cubicBezTo>
                <a:cubicBezTo>
                  <a:pt x="40" y="54"/>
                  <a:pt x="37" y="51"/>
                  <a:pt x="35" y="49"/>
                </a:cubicBezTo>
                <a:cubicBezTo>
                  <a:pt x="34" y="48"/>
                  <a:pt x="30" y="46"/>
                  <a:pt x="28" y="45"/>
                </a:cubicBezTo>
                <a:cubicBezTo>
                  <a:pt x="27" y="43"/>
                  <a:pt x="24" y="41"/>
                  <a:pt x="22" y="39"/>
                </a:cubicBezTo>
                <a:cubicBezTo>
                  <a:pt x="21" y="38"/>
                  <a:pt x="19" y="36"/>
                  <a:pt x="18" y="34"/>
                </a:cubicBezTo>
                <a:cubicBezTo>
                  <a:pt x="17" y="33"/>
                  <a:pt x="14" y="32"/>
                  <a:pt x="13" y="30"/>
                </a:cubicBezTo>
                <a:cubicBezTo>
                  <a:pt x="13" y="30"/>
                  <a:pt x="12" y="28"/>
                  <a:pt x="12" y="27"/>
                </a:cubicBezTo>
                <a:cubicBezTo>
                  <a:pt x="12" y="26"/>
                  <a:pt x="15" y="24"/>
                  <a:pt x="14" y="23"/>
                </a:cubicBezTo>
                <a:cubicBezTo>
                  <a:pt x="14" y="22"/>
                  <a:pt x="12" y="22"/>
                  <a:pt x="12" y="21"/>
                </a:cubicBezTo>
                <a:cubicBezTo>
                  <a:pt x="11" y="21"/>
                  <a:pt x="8" y="20"/>
                  <a:pt x="7" y="19"/>
                </a:cubicBezTo>
                <a:cubicBezTo>
                  <a:pt x="6" y="18"/>
                  <a:pt x="4" y="16"/>
                  <a:pt x="3" y="15"/>
                </a:cubicBezTo>
                <a:cubicBezTo>
                  <a:pt x="3" y="15"/>
                  <a:pt x="1" y="13"/>
                  <a:pt x="0" y="13"/>
                </a:cubicBezTo>
                <a:cubicBezTo>
                  <a:pt x="0" y="12"/>
                  <a:pt x="0" y="10"/>
                  <a:pt x="0" y="10"/>
                </a:cubicBezTo>
                <a:cubicBezTo>
                  <a:pt x="1" y="9"/>
                  <a:pt x="1" y="6"/>
                  <a:pt x="1" y="5"/>
                </a:cubicBezTo>
                <a:cubicBezTo>
                  <a:pt x="1" y="4"/>
                  <a:pt x="3" y="2"/>
                  <a:pt x="3" y="2"/>
                </a:cubicBezTo>
                <a:cubicBezTo>
                  <a:pt x="4" y="1"/>
                  <a:pt x="6" y="1"/>
                  <a:pt x="7" y="1"/>
                </a:cubicBezTo>
                <a:cubicBezTo>
                  <a:pt x="9" y="0"/>
                  <a:pt x="13" y="1"/>
                  <a:pt x="14" y="1"/>
                </a:cubicBezTo>
                <a:cubicBezTo>
                  <a:pt x="16" y="2"/>
                  <a:pt x="20" y="3"/>
                  <a:pt x="21" y="4"/>
                </a:cubicBezTo>
                <a:cubicBezTo>
                  <a:pt x="23" y="5"/>
                  <a:pt x="27" y="8"/>
                  <a:pt x="28" y="10"/>
                </a:cubicBezTo>
                <a:cubicBezTo>
                  <a:pt x="29" y="11"/>
                  <a:pt x="29" y="14"/>
                  <a:pt x="30" y="15"/>
                </a:cubicBezTo>
                <a:cubicBezTo>
                  <a:pt x="30" y="16"/>
                  <a:pt x="30" y="18"/>
                  <a:pt x="31" y="19"/>
                </a:cubicBezTo>
                <a:cubicBezTo>
                  <a:pt x="31" y="19"/>
                  <a:pt x="33" y="20"/>
                  <a:pt x="33" y="21"/>
                </a:cubicBezTo>
                <a:cubicBezTo>
                  <a:pt x="34" y="21"/>
                  <a:pt x="36" y="23"/>
                  <a:pt x="37" y="23"/>
                </a:cubicBezTo>
                <a:cubicBezTo>
                  <a:pt x="38" y="24"/>
                  <a:pt x="40" y="26"/>
                  <a:pt x="42" y="26"/>
                </a:cubicBezTo>
                <a:cubicBezTo>
                  <a:pt x="44" y="27"/>
                  <a:pt x="47" y="26"/>
                  <a:pt x="49" y="27"/>
                </a:cubicBezTo>
                <a:cubicBezTo>
                  <a:pt x="51" y="27"/>
                  <a:pt x="52" y="29"/>
                  <a:pt x="53" y="30"/>
                </a:cubicBezTo>
                <a:cubicBezTo>
                  <a:pt x="54" y="31"/>
                  <a:pt x="54" y="33"/>
                  <a:pt x="55" y="34"/>
                </a:cubicBezTo>
                <a:cubicBezTo>
                  <a:pt x="55" y="36"/>
                  <a:pt x="58" y="38"/>
                  <a:pt x="60" y="39"/>
                </a:cubicBezTo>
                <a:cubicBezTo>
                  <a:pt x="61" y="39"/>
                  <a:pt x="64" y="39"/>
                  <a:pt x="66" y="39"/>
                </a:cubicBezTo>
                <a:cubicBezTo>
                  <a:pt x="67" y="40"/>
                  <a:pt x="70" y="41"/>
                  <a:pt x="71" y="43"/>
                </a:cubicBezTo>
                <a:cubicBezTo>
                  <a:pt x="72" y="44"/>
                  <a:pt x="72" y="46"/>
                  <a:pt x="72" y="47"/>
                </a:cubicBezTo>
                <a:cubicBezTo>
                  <a:pt x="73" y="49"/>
                  <a:pt x="75" y="52"/>
                  <a:pt x="77" y="54"/>
                </a:cubicBezTo>
                <a:cubicBezTo>
                  <a:pt x="79" y="54"/>
                  <a:pt x="82" y="55"/>
                  <a:pt x="84" y="55"/>
                </a:cubicBezTo>
                <a:cubicBezTo>
                  <a:pt x="86" y="56"/>
                  <a:pt x="89" y="57"/>
                  <a:pt x="91" y="57"/>
                </a:cubicBezTo>
                <a:cubicBezTo>
                  <a:pt x="93" y="58"/>
                  <a:pt x="97" y="58"/>
                  <a:pt x="98" y="59"/>
                </a:cubicBezTo>
                <a:cubicBezTo>
                  <a:pt x="100" y="60"/>
                  <a:pt x="103" y="62"/>
                  <a:pt x="104" y="63"/>
                </a:cubicBezTo>
                <a:cubicBezTo>
                  <a:pt x="106" y="64"/>
                  <a:pt x="109" y="66"/>
                  <a:pt x="110" y="67"/>
                </a:cubicBezTo>
                <a:cubicBezTo>
                  <a:pt x="112" y="69"/>
                  <a:pt x="116" y="72"/>
                  <a:pt x="118" y="73"/>
                </a:cubicBezTo>
                <a:cubicBezTo>
                  <a:pt x="120" y="74"/>
                  <a:pt x="123" y="77"/>
                  <a:pt x="124" y="78"/>
                </a:cubicBezTo>
                <a:cubicBezTo>
                  <a:pt x="125" y="79"/>
                  <a:pt x="127" y="80"/>
                  <a:pt x="128" y="80"/>
                </a:cubicBezTo>
                <a:cubicBezTo>
                  <a:pt x="130" y="81"/>
                  <a:pt x="132" y="82"/>
                  <a:pt x="134" y="82"/>
                </a:cubicBezTo>
                <a:cubicBezTo>
                  <a:pt x="135" y="83"/>
                  <a:pt x="139" y="83"/>
                  <a:pt x="141" y="84"/>
                </a:cubicBezTo>
                <a:cubicBezTo>
                  <a:pt x="142" y="85"/>
                  <a:pt x="143" y="88"/>
                  <a:pt x="144" y="89"/>
                </a:cubicBezTo>
                <a:cubicBezTo>
                  <a:pt x="145" y="90"/>
                  <a:pt x="147" y="92"/>
                  <a:pt x="148" y="92"/>
                </a:cubicBezTo>
                <a:cubicBezTo>
                  <a:pt x="149" y="93"/>
                  <a:pt x="151" y="94"/>
                  <a:pt x="151" y="94"/>
                </a:cubicBezTo>
                <a:cubicBezTo>
                  <a:pt x="152" y="95"/>
                  <a:pt x="151" y="97"/>
                  <a:pt x="151" y="98"/>
                </a:cubicBezTo>
                <a:cubicBezTo>
                  <a:pt x="151" y="100"/>
                  <a:pt x="151" y="104"/>
                  <a:pt x="150" y="107"/>
                </a:cubicBezTo>
                <a:cubicBezTo>
                  <a:pt x="150" y="108"/>
                  <a:pt x="149" y="112"/>
                  <a:pt x="150" y="114"/>
                </a:cubicBezTo>
                <a:cubicBezTo>
                  <a:pt x="150" y="114"/>
                  <a:pt x="150" y="116"/>
                  <a:pt x="151" y="116"/>
                </a:cubicBezTo>
                <a:cubicBezTo>
                  <a:pt x="152" y="117"/>
                  <a:pt x="154" y="118"/>
                  <a:pt x="155" y="119"/>
                </a:cubicBezTo>
                <a:cubicBezTo>
                  <a:pt x="156" y="119"/>
                  <a:pt x="158" y="121"/>
                  <a:pt x="159" y="121"/>
                </a:cubicBezTo>
                <a:cubicBezTo>
                  <a:pt x="160" y="123"/>
                  <a:pt x="161" y="125"/>
                  <a:pt x="162" y="127"/>
                </a:cubicBezTo>
                <a:cubicBezTo>
                  <a:pt x="163" y="128"/>
                  <a:pt x="165" y="131"/>
                  <a:pt x="167" y="132"/>
                </a:cubicBezTo>
                <a:cubicBezTo>
                  <a:pt x="168" y="133"/>
                  <a:pt x="171" y="134"/>
                  <a:pt x="173" y="135"/>
                </a:cubicBezTo>
                <a:cubicBezTo>
                  <a:pt x="175" y="136"/>
                  <a:pt x="181" y="140"/>
                  <a:pt x="183" y="142"/>
                </a:cubicBezTo>
                <a:cubicBezTo>
                  <a:pt x="185" y="143"/>
                  <a:pt x="189" y="145"/>
                  <a:pt x="190" y="146"/>
                </a:cubicBezTo>
                <a:cubicBezTo>
                  <a:pt x="194" y="148"/>
                  <a:pt x="199" y="153"/>
                  <a:pt x="203" y="156"/>
                </a:cubicBezTo>
                <a:cubicBezTo>
                  <a:pt x="205" y="157"/>
                  <a:pt x="209" y="160"/>
                  <a:pt x="211" y="162"/>
                </a:cubicBezTo>
                <a:cubicBezTo>
                  <a:pt x="213" y="163"/>
                  <a:pt x="218" y="166"/>
                  <a:pt x="222" y="168"/>
                </a:cubicBezTo>
                <a:cubicBezTo>
                  <a:pt x="224" y="169"/>
                  <a:pt x="228" y="170"/>
                  <a:pt x="230" y="171"/>
                </a:cubicBezTo>
                <a:cubicBezTo>
                  <a:pt x="232" y="173"/>
                  <a:pt x="236" y="176"/>
                  <a:pt x="238" y="177"/>
                </a:cubicBezTo>
                <a:cubicBezTo>
                  <a:pt x="240" y="178"/>
                  <a:pt x="243" y="179"/>
                  <a:pt x="245" y="180"/>
                </a:cubicBezTo>
                <a:cubicBezTo>
                  <a:pt x="248" y="180"/>
                  <a:pt x="253" y="179"/>
                  <a:pt x="255" y="179"/>
                </a:cubicBezTo>
                <a:cubicBezTo>
                  <a:pt x="257" y="178"/>
                  <a:pt x="261" y="178"/>
                  <a:pt x="262" y="177"/>
                </a:cubicBezTo>
                <a:cubicBezTo>
                  <a:pt x="265" y="177"/>
                  <a:pt x="270" y="176"/>
                  <a:pt x="272" y="175"/>
                </a:cubicBezTo>
                <a:cubicBezTo>
                  <a:pt x="275" y="174"/>
                  <a:pt x="280" y="173"/>
                  <a:pt x="283" y="172"/>
                </a:cubicBezTo>
                <a:cubicBezTo>
                  <a:pt x="284" y="172"/>
                  <a:pt x="287" y="171"/>
                  <a:pt x="289" y="171"/>
                </a:cubicBezTo>
                <a:cubicBezTo>
                  <a:pt x="291" y="171"/>
                  <a:pt x="296" y="171"/>
                  <a:pt x="298" y="172"/>
                </a:cubicBezTo>
                <a:cubicBezTo>
                  <a:pt x="299" y="173"/>
                  <a:pt x="300" y="175"/>
                  <a:pt x="301" y="176"/>
                </a:cubicBezTo>
                <a:cubicBezTo>
                  <a:pt x="302" y="177"/>
                  <a:pt x="306" y="180"/>
                  <a:pt x="308" y="181"/>
                </a:cubicBezTo>
                <a:cubicBezTo>
                  <a:pt x="309" y="183"/>
                  <a:pt x="312" y="185"/>
                  <a:pt x="314" y="186"/>
                </a:cubicBezTo>
                <a:cubicBezTo>
                  <a:pt x="315" y="187"/>
                  <a:pt x="319" y="187"/>
                  <a:pt x="320" y="188"/>
                </a:cubicBezTo>
                <a:cubicBezTo>
                  <a:pt x="323" y="189"/>
                  <a:pt x="326" y="190"/>
                  <a:pt x="329" y="191"/>
                </a:cubicBezTo>
                <a:cubicBezTo>
                  <a:pt x="332" y="192"/>
                  <a:pt x="336" y="193"/>
                  <a:pt x="339" y="193"/>
                </a:cubicBezTo>
                <a:cubicBezTo>
                  <a:pt x="342" y="194"/>
                  <a:pt x="346" y="193"/>
                  <a:pt x="348" y="193"/>
                </a:cubicBezTo>
                <a:cubicBezTo>
                  <a:pt x="350" y="193"/>
                  <a:pt x="354" y="193"/>
                  <a:pt x="355" y="194"/>
                </a:cubicBezTo>
                <a:cubicBezTo>
                  <a:pt x="357" y="194"/>
                  <a:pt x="361" y="197"/>
                  <a:pt x="363" y="198"/>
                </a:cubicBezTo>
                <a:cubicBezTo>
                  <a:pt x="364" y="199"/>
                  <a:pt x="367" y="201"/>
                  <a:pt x="368" y="202"/>
                </a:cubicBezTo>
                <a:cubicBezTo>
                  <a:pt x="369" y="204"/>
                  <a:pt x="371" y="207"/>
                  <a:pt x="372" y="209"/>
                </a:cubicBezTo>
                <a:cubicBezTo>
                  <a:pt x="374" y="212"/>
                  <a:pt x="376" y="218"/>
                  <a:pt x="378" y="221"/>
                </a:cubicBezTo>
                <a:cubicBezTo>
                  <a:pt x="379" y="223"/>
                  <a:pt x="381" y="225"/>
                  <a:pt x="382" y="227"/>
                </a:cubicBezTo>
                <a:cubicBezTo>
                  <a:pt x="383" y="230"/>
                  <a:pt x="385" y="235"/>
                  <a:pt x="386" y="237"/>
                </a:cubicBezTo>
                <a:cubicBezTo>
                  <a:pt x="386" y="239"/>
                  <a:pt x="386" y="242"/>
                  <a:pt x="387" y="244"/>
                </a:cubicBezTo>
                <a:cubicBezTo>
                  <a:pt x="388" y="246"/>
                  <a:pt x="390" y="249"/>
                  <a:pt x="392" y="251"/>
                </a:cubicBezTo>
                <a:cubicBezTo>
                  <a:pt x="393" y="252"/>
                  <a:pt x="396" y="253"/>
                  <a:pt x="398" y="253"/>
                </a:cubicBezTo>
                <a:cubicBezTo>
                  <a:pt x="400" y="255"/>
                  <a:pt x="403" y="258"/>
                  <a:pt x="405" y="260"/>
                </a:cubicBezTo>
                <a:cubicBezTo>
                  <a:pt x="407" y="261"/>
                  <a:pt x="409" y="263"/>
                  <a:pt x="411" y="263"/>
                </a:cubicBezTo>
                <a:cubicBezTo>
                  <a:pt x="412" y="264"/>
                  <a:pt x="415" y="263"/>
                  <a:pt x="416" y="263"/>
                </a:cubicBezTo>
                <a:cubicBezTo>
                  <a:pt x="418" y="263"/>
                  <a:pt x="421" y="263"/>
                  <a:pt x="422" y="263"/>
                </a:cubicBezTo>
                <a:cubicBezTo>
                  <a:pt x="425" y="262"/>
                  <a:pt x="430" y="260"/>
                  <a:pt x="432" y="260"/>
                </a:cubicBezTo>
                <a:cubicBezTo>
                  <a:pt x="434" y="260"/>
                  <a:pt x="436" y="261"/>
                  <a:pt x="437" y="262"/>
                </a:cubicBezTo>
                <a:cubicBezTo>
                  <a:pt x="439" y="263"/>
                  <a:pt x="442" y="269"/>
                  <a:pt x="443" y="271"/>
                </a:cubicBezTo>
                <a:cubicBezTo>
                  <a:pt x="444" y="273"/>
                  <a:pt x="446" y="277"/>
                  <a:pt x="447" y="278"/>
                </a:cubicBezTo>
                <a:cubicBezTo>
                  <a:pt x="448" y="279"/>
                  <a:pt x="449" y="280"/>
                  <a:pt x="450" y="280"/>
                </a:cubicBezTo>
                <a:cubicBezTo>
                  <a:pt x="451" y="281"/>
                  <a:pt x="454" y="283"/>
                  <a:pt x="456" y="284"/>
                </a:cubicBezTo>
                <a:cubicBezTo>
                  <a:pt x="457" y="284"/>
                  <a:pt x="459" y="284"/>
                  <a:pt x="460" y="284"/>
                </a:cubicBezTo>
                <a:cubicBezTo>
                  <a:pt x="462" y="285"/>
                  <a:pt x="465" y="287"/>
                  <a:pt x="466" y="288"/>
                </a:cubicBezTo>
                <a:cubicBezTo>
                  <a:pt x="468" y="289"/>
                  <a:pt x="470" y="292"/>
                  <a:pt x="471" y="293"/>
                </a:cubicBezTo>
                <a:cubicBezTo>
                  <a:pt x="473" y="294"/>
                  <a:pt x="477" y="296"/>
                  <a:pt x="479" y="297"/>
                </a:cubicBezTo>
                <a:cubicBezTo>
                  <a:pt x="481" y="298"/>
                  <a:pt x="485" y="299"/>
                  <a:pt x="487" y="299"/>
                </a:cubicBezTo>
                <a:cubicBezTo>
                  <a:pt x="489" y="299"/>
                  <a:pt x="492" y="300"/>
                  <a:pt x="494" y="300"/>
                </a:cubicBezTo>
                <a:cubicBezTo>
                  <a:pt x="496" y="301"/>
                  <a:pt x="499" y="302"/>
                  <a:pt x="500" y="303"/>
                </a:cubicBezTo>
                <a:cubicBezTo>
                  <a:pt x="502" y="305"/>
                  <a:pt x="503" y="308"/>
                  <a:pt x="504" y="310"/>
                </a:cubicBezTo>
                <a:cubicBezTo>
                  <a:pt x="505" y="311"/>
                  <a:pt x="508" y="314"/>
                  <a:pt x="510" y="313"/>
                </a:cubicBezTo>
                <a:cubicBezTo>
                  <a:pt x="511" y="313"/>
                  <a:pt x="512" y="310"/>
                  <a:pt x="513" y="309"/>
                </a:cubicBezTo>
                <a:cubicBezTo>
                  <a:pt x="514" y="308"/>
                  <a:pt x="517" y="309"/>
                  <a:pt x="519" y="308"/>
                </a:cubicBezTo>
                <a:cubicBezTo>
                  <a:pt x="521" y="308"/>
                  <a:pt x="524" y="307"/>
                  <a:pt x="526" y="307"/>
                </a:cubicBezTo>
                <a:cubicBezTo>
                  <a:pt x="527" y="308"/>
                  <a:pt x="528" y="309"/>
                  <a:pt x="529" y="309"/>
                </a:cubicBezTo>
                <a:cubicBezTo>
                  <a:pt x="530" y="310"/>
                  <a:pt x="532" y="312"/>
                  <a:pt x="533" y="312"/>
                </a:cubicBezTo>
                <a:cubicBezTo>
                  <a:pt x="534" y="314"/>
                  <a:pt x="536" y="317"/>
                  <a:pt x="536" y="319"/>
                </a:cubicBezTo>
                <a:cubicBezTo>
                  <a:pt x="536" y="321"/>
                  <a:pt x="535" y="323"/>
                  <a:pt x="536" y="325"/>
                </a:cubicBezTo>
                <a:cubicBezTo>
                  <a:pt x="536" y="326"/>
                  <a:pt x="537" y="327"/>
                  <a:pt x="538" y="328"/>
                </a:cubicBezTo>
                <a:cubicBezTo>
                  <a:pt x="539" y="328"/>
                  <a:pt x="541" y="328"/>
                  <a:pt x="542" y="328"/>
                </a:cubicBezTo>
                <a:cubicBezTo>
                  <a:pt x="543" y="329"/>
                  <a:pt x="547" y="329"/>
                  <a:pt x="548" y="330"/>
                </a:cubicBezTo>
                <a:cubicBezTo>
                  <a:pt x="549" y="331"/>
                  <a:pt x="550" y="333"/>
                  <a:pt x="551" y="334"/>
                </a:cubicBezTo>
                <a:cubicBezTo>
                  <a:pt x="552" y="335"/>
                  <a:pt x="552" y="337"/>
                  <a:pt x="553" y="33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5" name="Freeform 48">
            <a:extLst>
              <a:ext uri="{FF2B5EF4-FFF2-40B4-BE49-F238E27FC236}">
                <a16:creationId xmlns:a16="http://schemas.microsoft.com/office/drawing/2014/main" id="{C2CDC54B-467E-4630-975D-01F4CF6FE73B}"/>
              </a:ext>
            </a:extLst>
          </p:cNvPr>
          <p:cNvSpPr>
            <a:spLocks/>
          </p:cNvSpPr>
          <p:nvPr/>
        </p:nvSpPr>
        <p:spPr bwMode="auto">
          <a:xfrm>
            <a:off x="7386503" y="2837113"/>
            <a:ext cx="363991" cy="73935"/>
          </a:xfrm>
          <a:custGeom>
            <a:avLst/>
            <a:gdLst/>
            <a:ahLst/>
            <a:cxnLst>
              <a:cxn ang="0">
                <a:pos x="156" y="17"/>
              </a:cxn>
              <a:cxn ang="0">
                <a:pos x="157" y="21"/>
              </a:cxn>
              <a:cxn ang="0">
                <a:pos x="154" y="23"/>
              </a:cxn>
              <a:cxn ang="0">
                <a:pos x="153" y="26"/>
              </a:cxn>
              <a:cxn ang="0">
                <a:pos x="149" y="27"/>
              </a:cxn>
              <a:cxn ang="0">
                <a:pos x="145" y="28"/>
              </a:cxn>
              <a:cxn ang="0">
                <a:pos x="135" y="28"/>
              </a:cxn>
              <a:cxn ang="0">
                <a:pos x="130" y="29"/>
              </a:cxn>
              <a:cxn ang="0">
                <a:pos x="126" y="27"/>
              </a:cxn>
              <a:cxn ang="0">
                <a:pos x="123" y="27"/>
              </a:cxn>
              <a:cxn ang="0">
                <a:pos x="118" y="29"/>
              </a:cxn>
              <a:cxn ang="0">
                <a:pos x="110" y="28"/>
              </a:cxn>
              <a:cxn ang="0">
                <a:pos x="102" y="29"/>
              </a:cxn>
              <a:cxn ang="0">
                <a:pos x="96" y="30"/>
              </a:cxn>
              <a:cxn ang="0">
                <a:pos x="88" y="30"/>
              </a:cxn>
              <a:cxn ang="0">
                <a:pos x="79" y="29"/>
              </a:cxn>
              <a:cxn ang="0">
                <a:pos x="73" y="30"/>
              </a:cxn>
              <a:cxn ang="0">
                <a:pos x="67" y="29"/>
              </a:cxn>
              <a:cxn ang="0">
                <a:pos x="59" y="26"/>
              </a:cxn>
              <a:cxn ang="0">
                <a:pos x="52" y="24"/>
              </a:cxn>
              <a:cxn ang="0">
                <a:pos x="47" y="23"/>
              </a:cxn>
              <a:cxn ang="0">
                <a:pos x="40" y="22"/>
              </a:cxn>
              <a:cxn ang="0">
                <a:pos x="33" y="20"/>
              </a:cxn>
              <a:cxn ang="0">
                <a:pos x="27" y="18"/>
              </a:cxn>
              <a:cxn ang="0">
                <a:pos x="21" y="17"/>
              </a:cxn>
              <a:cxn ang="0">
                <a:pos x="14" y="16"/>
              </a:cxn>
              <a:cxn ang="0">
                <a:pos x="8" y="14"/>
              </a:cxn>
              <a:cxn ang="0">
                <a:pos x="3" y="12"/>
              </a:cxn>
              <a:cxn ang="0">
                <a:pos x="1" y="10"/>
              </a:cxn>
              <a:cxn ang="0">
                <a:pos x="1" y="8"/>
              </a:cxn>
              <a:cxn ang="0">
                <a:pos x="3" y="5"/>
              </a:cxn>
              <a:cxn ang="0">
                <a:pos x="4" y="4"/>
              </a:cxn>
              <a:cxn ang="0">
                <a:pos x="6" y="2"/>
              </a:cxn>
              <a:cxn ang="0">
                <a:pos x="11" y="0"/>
              </a:cxn>
              <a:cxn ang="0">
                <a:pos x="19" y="1"/>
              </a:cxn>
              <a:cxn ang="0">
                <a:pos x="25" y="2"/>
              </a:cxn>
              <a:cxn ang="0">
                <a:pos x="27" y="2"/>
              </a:cxn>
              <a:cxn ang="0">
                <a:pos x="31" y="4"/>
              </a:cxn>
              <a:cxn ang="0">
                <a:pos x="33" y="5"/>
              </a:cxn>
              <a:cxn ang="0">
                <a:pos x="41" y="5"/>
              </a:cxn>
              <a:cxn ang="0">
                <a:pos x="44" y="4"/>
              </a:cxn>
              <a:cxn ang="0">
                <a:pos x="47" y="6"/>
              </a:cxn>
              <a:cxn ang="0">
                <a:pos x="51" y="7"/>
              </a:cxn>
              <a:cxn ang="0">
                <a:pos x="57" y="5"/>
              </a:cxn>
              <a:cxn ang="0">
                <a:pos x="62" y="4"/>
              </a:cxn>
              <a:cxn ang="0">
                <a:pos x="66" y="7"/>
              </a:cxn>
              <a:cxn ang="0">
                <a:pos x="73" y="7"/>
              </a:cxn>
              <a:cxn ang="0">
                <a:pos x="80" y="10"/>
              </a:cxn>
              <a:cxn ang="0">
                <a:pos x="85" y="12"/>
              </a:cxn>
              <a:cxn ang="0">
                <a:pos x="89" y="13"/>
              </a:cxn>
              <a:cxn ang="0">
                <a:pos x="92" y="13"/>
              </a:cxn>
              <a:cxn ang="0">
                <a:pos x="103" y="12"/>
              </a:cxn>
              <a:cxn ang="0">
                <a:pos x="108" y="10"/>
              </a:cxn>
              <a:cxn ang="0">
                <a:pos x="114" y="10"/>
              </a:cxn>
              <a:cxn ang="0">
                <a:pos x="119" y="11"/>
              </a:cxn>
              <a:cxn ang="0">
                <a:pos x="125" y="13"/>
              </a:cxn>
              <a:cxn ang="0">
                <a:pos x="135" y="12"/>
              </a:cxn>
              <a:cxn ang="0">
                <a:pos x="146" y="12"/>
              </a:cxn>
              <a:cxn ang="0">
                <a:pos x="153" y="14"/>
              </a:cxn>
              <a:cxn ang="0">
                <a:pos x="156" y="17"/>
              </a:cxn>
            </a:cxnLst>
            <a:rect l="0" t="0" r="r" b="b"/>
            <a:pathLst>
              <a:path w="157" h="31">
                <a:moveTo>
                  <a:pt x="156" y="17"/>
                </a:moveTo>
                <a:cubicBezTo>
                  <a:pt x="157" y="18"/>
                  <a:pt x="157" y="20"/>
                  <a:pt x="157" y="21"/>
                </a:cubicBezTo>
                <a:cubicBezTo>
                  <a:pt x="156" y="22"/>
                  <a:pt x="155" y="23"/>
                  <a:pt x="154" y="23"/>
                </a:cubicBezTo>
                <a:cubicBezTo>
                  <a:pt x="154" y="24"/>
                  <a:pt x="153" y="26"/>
                  <a:pt x="153" y="26"/>
                </a:cubicBezTo>
                <a:cubicBezTo>
                  <a:pt x="152" y="27"/>
                  <a:pt x="150" y="27"/>
                  <a:pt x="149" y="27"/>
                </a:cubicBezTo>
                <a:cubicBezTo>
                  <a:pt x="148" y="27"/>
                  <a:pt x="146" y="28"/>
                  <a:pt x="145" y="28"/>
                </a:cubicBezTo>
                <a:cubicBezTo>
                  <a:pt x="142" y="29"/>
                  <a:pt x="137" y="28"/>
                  <a:pt x="135" y="28"/>
                </a:cubicBezTo>
                <a:cubicBezTo>
                  <a:pt x="134" y="28"/>
                  <a:pt x="131" y="29"/>
                  <a:pt x="130" y="29"/>
                </a:cubicBezTo>
                <a:cubicBezTo>
                  <a:pt x="129" y="29"/>
                  <a:pt x="127" y="27"/>
                  <a:pt x="126" y="27"/>
                </a:cubicBezTo>
                <a:cubicBezTo>
                  <a:pt x="125" y="26"/>
                  <a:pt x="124" y="27"/>
                  <a:pt x="123" y="27"/>
                </a:cubicBezTo>
                <a:cubicBezTo>
                  <a:pt x="121" y="27"/>
                  <a:pt x="119" y="29"/>
                  <a:pt x="118" y="29"/>
                </a:cubicBezTo>
                <a:cubicBezTo>
                  <a:pt x="116" y="29"/>
                  <a:pt x="112" y="28"/>
                  <a:pt x="110" y="28"/>
                </a:cubicBezTo>
                <a:cubicBezTo>
                  <a:pt x="108" y="28"/>
                  <a:pt x="104" y="28"/>
                  <a:pt x="102" y="29"/>
                </a:cubicBezTo>
                <a:cubicBezTo>
                  <a:pt x="101" y="29"/>
                  <a:pt x="98" y="30"/>
                  <a:pt x="96" y="30"/>
                </a:cubicBezTo>
                <a:cubicBezTo>
                  <a:pt x="94" y="31"/>
                  <a:pt x="90" y="30"/>
                  <a:pt x="88" y="30"/>
                </a:cubicBezTo>
                <a:cubicBezTo>
                  <a:pt x="86" y="29"/>
                  <a:pt x="82" y="29"/>
                  <a:pt x="79" y="29"/>
                </a:cubicBezTo>
                <a:cubicBezTo>
                  <a:pt x="78" y="29"/>
                  <a:pt x="75" y="30"/>
                  <a:pt x="73" y="30"/>
                </a:cubicBezTo>
                <a:cubicBezTo>
                  <a:pt x="72" y="30"/>
                  <a:pt x="69" y="29"/>
                  <a:pt x="67" y="29"/>
                </a:cubicBezTo>
                <a:cubicBezTo>
                  <a:pt x="64" y="28"/>
                  <a:pt x="61" y="27"/>
                  <a:pt x="59" y="26"/>
                </a:cubicBezTo>
                <a:cubicBezTo>
                  <a:pt x="57" y="25"/>
                  <a:pt x="54" y="24"/>
                  <a:pt x="52" y="24"/>
                </a:cubicBezTo>
                <a:cubicBezTo>
                  <a:pt x="51" y="23"/>
                  <a:pt x="49" y="23"/>
                  <a:pt x="47" y="23"/>
                </a:cubicBezTo>
                <a:cubicBezTo>
                  <a:pt x="45" y="22"/>
                  <a:pt x="42" y="22"/>
                  <a:pt x="40" y="22"/>
                </a:cubicBezTo>
                <a:cubicBezTo>
                  <a:pt x="38" y="21"/>
                  <a:pt x="35" y="20"/>
                  <a:pt x="33" y="20"/>
                </a:cubicBezTo>
                <a:cubicBezTo>
                  <a:pt x="32" y="19"/>
                  <a:pt x="29" y="18"/>
                  <a:pt x="27" y="18"/>
                </a:cubicBezTo>
                <a:cubicBezTo>
                  <a:pt x="26" y="17"/>
                  <a:pt x="23" y="17"/>
                  <a:pt x="21" y="17"/>
                </a:cubicBezTo>
                <a:cubicBezTo>
                  <a:pt x="19" y="17"/>
                  <a:pt x="16" y="17"/>
                  <a:pt x="14" y="16"/>
                </a:cubicBezTo>
                <a:cubicBezTo>
                  <a:pt x="12" y="16"/>
                  <a:pt x="9" y="15"/>
                  <a:pt x="8" y="14"/>
                </a:cubicBezTo>
                <a:cubicBezTo>
                  <a:pt x="7" y="14"/>
                  <a:pt x="4" y="12"/>
                  <a:pt x="3" y="12"/>
                </a:cubicBezTo>
                <a:cubicBezTo>
                  <a:pt x="2" y="11"/>
                  <a:pt x="1" y="11"/>
                  <a:pt x="1" y="10"/>
                </a:cubicBezTo>
                <a:cubicBezTo>
                  <a:pt x="0" y="10"/>
                  <a:pt x="1" y="9"/>
                  <a:pt x="1" y="8"/>
                </a:cubicBezTo>
                <a:cubicBezTo>
                  <a:pt x="1" y="7"/>
                  <a:pt x="2" y="6"/>
                  <a:pt x="3" y="5"/>
                </a:cubicBezTo>
                <a:cubicBezTo>
                  <a:pt x="3" y="5"/>
                  <a:pt x="3" y="4"/>
                  <a:pt x="4" y="4"/>
                </a:cubicBezTo>
                <a:cubicBezTo>
                  <a:pt x="4" y="3"/>
                  <a:pt x="5" y="2"/>
                  <a:pt x="6" y="2"/>
                </a:cubicBezTo>
                <a:cubicBezTo>
                  <a:pt x="7" y="1"/>
                  <a:pt x="10" y="0"/>
                  <a:pt x="11" y="0"/>
                </a:cubicBezTo>
                <a:cubicBezTo>
                  <a:pt x="13" y="0"/>
                  <a:pt x="17" y="0"/>
                  <a:pt x="19" y="1"/>
                </a:cubicBezTo>
                <a:cubicBezTo>
                  <a:pt x="20" y="1"/>
                  <a:pt x="23" y="1"/>
                  <a:pt x="25" y="2"/>
                </a:cubicBezTo>
                <a:cubicBezTo>
                  <a:pt x="25" y="2"/>
                  <a:pt x="26" y="2"/>
                  <a:pt x="27" y="2"/>
                </a:cubicBezTo>
                <a:cubicBezTo>
                  <a:pt x="28" y="3"/>
                  <a:pt x="30" y="4"/>
                  <a:pt x="31" y="4"/>
                </a:cubicBezTo>
                <a:cubicBezTo>
                  <a:pt x="31" y="4"/>
                  <a:pt x="32" y="5"/>
                  <a:pt x="33" y="5"/>
                </a:cubicBezTo>
                <a:cubicBezTo>
                  <a:pt x="35" y="6"/>
                  <a:pt x="39" y="5"/>
                  <a:pt x="41" y="5"/>
                </a:cubicBezTo>
                <a:cubicBezTo>
                  <a:pt x="41" y="5"/>
                  <a:pt x="43" y="4"/>
                  <a:pt x="44" y="4"/>
                </a:cubicBezTo>
                <a:cubicBezTo>
                  <a:pt x="45" y="5"/>
                  <a:pt x="46" y="6"/>
                  <a:pt x="47" y="6"/>
                </a:cubicBezTo>
                <a:cubicBezTo>
                  <a:pt x="48" y="6"/>
                  <a:pt x="50" y="7"/>
                  <a:pt x="51" y="7"/>
                </a:cubicBezTo>
                <a:cubicBezTo>
                  <a:pt x="53" y="6"/>
                  <a:pt x="55" y="5"/>
                  <a:pt x="57" y="5"/>
                </a:cubicBezTo>
                <a:cubicBezTo>
                  <a:pt x="58" y="4"/>
                  <a:pt x="60" y="4"/>
                  <a:pt x="62" y="4"/>
                </a:cubicBezTo>
                <a:cubicBezTo>
                  <a:pt x="63" y="5"/>
                  <a:pt x="65" y="6"/>
                  <a:pt x="66" y="7"/>
                </a:cubicBezTo>
                <a:cubicBezTo>
                  <a:pt x="68" y="7"/>
                  <a:pt x="71" y="6"/>
                  <a:pt x="73" y="7"/>
                </a:cubicBezTo>
                <a:cubicBezTo>
                  <a:pt x="75" y="7"/>
                  <a:pt x="78" y="9"/>
                  <a:pt x="80" y="10"/>
                </a:cubicBezTo>
                <a:cubicBezTo>
                  <a:pt x="81" y="10"/>
                  <a:pt x="83" y="11"/>
                  <a:pt x="85" y="12"/>
                </a:cubicBezTo>
                <a:cubicBezTo>
                  <a:pt x="86" y="12"/>
                  <a:pt x="88" y="13"/>
                  <a:pt x="89" y="13"/>
                </a:cubicBezTo>
                <a:cubicBezTo>
                  <a:pt x="90" y="13"/>
                  <a:pt x="92" y="13"/>
                  <a:pt x="92" y="13"/>
                </a:cubicBezTo>
                <a:cubicBezTo>
                  <a:pt x="95" y="13"/>
                  <a:pt x="100" y="13"/>
                  <a:pt x="103" y="12"/>
                </a:cubicBezTo>
                <a:cubicBezTo>
                  <a:pt x="104" y="12"/>
                  <a:pt x="107" y="10"/>
                  <a:pt x="108" y="10"/>
                </a:cubicBezTo>
                <a:cubicBezTo>
                  <a:pt x="110" y="10"/>
                  <a:pt x="113" y="10"/>
                  <a:pt x="114" y="10"/>
                </a:cubicBezTo>
                <a:cubicBezTo>
                  <a:pt x="115" y="10"/>
                  <a:pt x="118" y="11"/>
                  <a:pt x="119" y="11"/>
                </a:cubicBezTo>
                <a:cubicBezTo>
                  <a:pt x="120" y="11"/>
                  <a:pt x="123" y="13"/>
                  <a:pt x="125" y="13"/>
                </a:cubicBezTo>
                <a:cubicBezTo>
                  <a:pt x="127" y="13"/>
                  <a:pt x="132" y="12"/>
                  <a:pt x="135" y="12"/>
                </a:cubicBezTo>
                <a:cubicBezTo>
                  <a:pt x="138" y="11"/>
                  <a:pt x="143" y="11"/>
                  <a:pt x="146" y="12"/>
                </a:cubicBezTo>
                <a:cubicBezTo>
                  <a:pt x="148" y="12"/>
                  <a:pt x="151" y="13"/>
                  <a:pt x="153" y="14"/>
                </a:cubicBezTo>
                <a:cubicBezTo>
                  <a:pt x="154" y="14"/>
                  <a:pt x="156" y="16"/>
                  <a:pt x="156" y="1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6" name="Freeform 49">
            <a:extLst>
              <a:ext uri="{FF2B5EF4-FFF2-40B4-BE49-F238E27FC236}">
                <a16:creationId xmlns:a16="http://schemas.microsoft.com/office/drawing/2014/main" id="{8B58F001-ECB1-4FAE-A741-B1DF06BD9787}"/>
              </a:ext>
            </a:extLst>
          </p:cNvPr>
          <p:cNvSpPr>
            <a:spLocks/>
          </p:cNvSpPr>
          <p:nvPr/>
        </p:nvSpPr>
        <p:spPr bwMode="auto">
          <a:xfrm>
            <a:off x="7062323" y="1221908"/>
            <a:ext cx="369678" cy="247400"/>
          </a:xfrm>
          <a:custGeom>
            <a:avLst/>
            <a:gdLst/>
            <a:ahLst/>
            <a:cxnLst>
              <a:cxn ang="0">
                <a:pos x="159" y="87"/>
              </a:cxn>
              <a:cxn ang="0">
                <a:pos x="153" y="90"/>
              </a:cxn>
              <a:cxn ang="0">
                <a:pos x="140" y="87"/>
              </a:cxn>
              <a:cxn ang="0">
                <a:pos x="130" y="84"/>
              </a:cxn>
              <a:cxn ang="0">
                <a:pos x="119" y="81"/>
              </a:cxn>
              <a:cxn ang="0">
                <a:pos x="101" y="78"/>
              </a:cxn>
              <a:cxn ang="0">
                <a:pos x="78" y="78"/>
              </a:cxn>
              <a:cxn ang="0">
                <a:pos x="67" y="79"/>
              </a:cxn>
              <a:cxn ang="0">
                <a:pos x="56" y="85"/>
              </a:cxn>
              <a:cxn ang="0">
                <a:pos x="43" y="92"/>
              </a:cxn>
              <a:cxn ang="0">
                <a:pos x="36" y="97"/>
              </a:cxn>
              <a:cxn ang="0">
                <a:pos x="26" y="100"/>
              </a:cxn>
              <a:cxn ang="0">
                <a:pos x="15" y="104"/>
              </a:cxn>
              <a:cxn ang="0">
                <a:pos x="2" y="106"/>
              </a:cxn>
              <a:cxn ang="0">
                <a:pos x="13" y="97"/>
              </a:cxn>
              <a:cxn ang="0">
                <a:pos x="34" y="78"/>
              </a:cxn>
              <a:cxn ang="0">
                <a:pos x="62" y="61"/>
              </a:cxn>
              <a:cxn ang="0">
                <a:pos x="55" y="40"/>
              </a:cxn>
              <a:cxn ang="0">
                <a:pos x="30" y="25"/>
              </a:cxn>
              <a:cxn ang="0">
                <a:pos x="13" y="19"/>
              </a:cxn>
              <a:cxn ang="0">
                <a:pos x="17" y="9"/>
              </a:cxn>
              <a:cxn ang="0">
                <a:pos x="36" y="7"/>
              </a:cxn>
              <a:cxn ang="0">
                <a:pos x="59" y="17"/>
              </a:cxn>
              <a:cxn ang="0">
                <a:pos x="70" y="25"/>
              </a:cxn>
              <a:cxn ang="0">
                <a:pos x="64" y="19"/>
              </a:cxn>
              <a:cxn ang="0">
                <a:pos x="57" y="12"/>
              </a:cxn>
              <a:cxn ang="0">
                <a:pos x="52" y="7"/>
              </a:cxn>
              <a:cxn ang="0">
                <a:pos x="52" y="4"/>
              </a:cxn>
              <a:cxn ang="0">
                <a:pos x="59" y="0"/>
              </a:cxn>
              <a:cxn ang="0">
                <a:pos x="66" y="8"/>
              </a:cxn>
              <a:cxn ang="0">
                <a:pos x="76" y="15"/>
              </a:cxn>
              <a:cxn ang="0">
                <a:pos x="88" y="23"/>
              </a:cxn>
              <a:cxn ang="0">
                <a:pos x="95" y="26"/>
              </a:cxn>
              <a:cxn ang="0">
                <a:pos x="103" y="30"/>
              </a:cxn>
              <a:cxn ang="0">
                <a:pos x="106" y="31"/>
              </a:cxn>
              <a:cxn ang="0">
                <a:pos x="112" y="36"/>
              </a:cxn>
              <a:cxn ang="0">
                <a:pos x="119" y="42"/>
              </a:cxn>
              <a:cxn ang="0">
                <a:pos x="127" y="44"/>
              </a:cxn>
              <a:cxn ang="0">
                <a:pos x="136" y="47"/>
              </a:cxn>
              <a:cxn ang="0">
                <a:pos x="142" y="56"/>
              </a:cxn>
              <a:cxn ang="0">
                <a:pos x="142" y="60"/>
              </a:cxn>
              <a:cxn ang="0">
                <a:pos x="134" y="60"/>
              </a:cxn>
              <a:cxn ang="0">
                <a:pos x="125" y="62"/>
              </a:cxn>
              <a:cxn ang="0">
                <a:pos x="120" y="58"/>
              </a:cxn>
              <a:cxn ang="0">
                <a:pos x="113" y="52"/>
              </a:cxn>
              <a:cxn ang="0">
                <a:pos x="105" y="46"/>
              </a:cxn>
              <a:cxn ang="0">
                <a:pos x="99" y="44"/>
              </a:cxn>
              <a:cxn ang="0">
                <a:pos x="95" y="42"/>
              </a:cxn>
              <a:cxn ang="0">
                <a:pos x="95" y="50"/>
              </a:cxn>
              <a:cxn ang="0">
                <a:pos x="95" y="57"/>
              </a:cxn>
              <a:cxn ang="0">
                <a:pos x="101" y="60"/>
              </a:cxn>
              <a:cxn ang="0">
                <a:pos x="109" y="63"/>
              </a:cxn>
              <a:cxn ang="0">
                <a:pos x="121" y="65"/>
              </a:cxn>
              <a:cxn ang="0">
                <a:pos x="133" y="63"/>
              </a:cxn>
              <a:cxn ang="0">
                <a:pos x="147" y="67"/>
              </a:cxn>
              <a:cxn ang="0">
                <a:pos x="155" y="77"/>
              </a:cxn>
            </a:cxnLst>
            <a:rect l="0" t="0" r="r" b="b"/>
            <a:pathLst>
              <a:path w="159" h="106">
                <a:moveTo>
                  <a:pt x="157" y="82"/>
                </a:moveTo>
                <a:cubicBezTo>
                  <a:pt x="157" y="83"/>
                  <a:pt x="159" y="86"/>
                  <a:pt x="159" y="87"/>
                </a:cubicBezTo>
                <a:cubicBezTo>
                  <a:pt x="159" y="88"/>
                  <a:pt x="158" y="89"/>
                  <a:pt x="157" y="89"/>
                </a:cubicBezTo>
                <a:cubicBezTo>
                  <a:pt x="156" y="89"/>
                  <a:pt x="154" y="90"/>
                  <a:pt x="153" y="90"/>
                </a:cubicBezTo>
                <a:cubicBezTo>
                  <a:pt x="151" y="90"/>
                  <a:pt x="147" y="90"/>
                  <a:pt x="145" y="89"/>
                </a:cubicBezTo>
                <a:cubicBezTo>
                  <a:pt x="144" y="89"/>
                  <a:pt x="141" y="88"/>
                  <a:pt x="140" y="87"/>
                </a:cubicBezTo>
                <a:cubicBezTo>
                  <a:pt x="139" y="87"/>
                  <a:pt x="136" y="86"/>
                  <a:pt x="134" y="85"/>
                </a:cubicBezTo>
                <a:cubicBezTo>
                  <a:pt x="133" y="85"/>
                  <a:pt x="131" y="84"/>
                  <a:pt x="130" y="84"/>
                </a:cubicBezTo>
                <a:cubicBezTo>
                  <a:pt x="129" y="83"/>
                  <a:pt x="126" y="82"/>
                  <a:pt x="125" y="82"/>
                </a:cubicBezTo>
                <a:cubicBezTo>
                  <a:pt x="123" y="82"/>
                  <a:pt x="121" y="82"/>
                  <a:pt x="119" y="81"/>
                </a:cubicBezTo>
                <a:cubicBezTo>
                  <a:pt x="116" y="81"/>
                  <a:pt x="111" y="80"/>
                  <a:pt x="109" y="80"/>
                </a:cubicBezTo>
                <a:cubicBezTo>
                  <a:pt x="107" y="80"/>
                  <a:pt x="103" y="79"/>
                  <a:pt x="101" y="78"/>
                </a:cubicBezTo>
                <a:cubicBezTo>
                  <a:pt x="99" y="78"/>
                  <a:pt x="94" y="78"/>
                  <a:pt x="91" y="78"/>
                </a:cubicBezTo>
                <a:cubicBezTo>
                  <a:pt x="88" y="78"/>
                  <a:pt x="81" y="78"/>
                  <a:pt x="78" y="78"/>
                </a:cubicBezTo>
                <a:cubicBezTo>
                  <a:pt x="76" y="78"/>
                  <a:pt x="72" y="77"/>
                  <a:pt x="70" y="78"/>
                </a:cubicBezTo>
                <a:cubicBezTo>
                  <a:pt x="69" y="78"/>
                  <a:pt x="68" y="79"/>
                  <a:pt x="67" y="79"/>
                </a:cubicBezTo>
                <a:cubicBezTo>
                  <a:pt x="66" y="80"/>
                  <a:pt x="65" y="80"/>
                  <a:pt x="64" y="81"/>
                </a:cubicBezTo>
                <a:cubicBezTo>
                  <a:pt x="62" y="82"/>
                  <a:pt x="58" y="84"/>
                  <a:pt x="56" y="85"/>
                </a:cubicBezTo>
                <a:cubicBezTo>
                  <a:pt x="54" y="86"/>
                  <a:pt x="52" y="88"/>
                  <a:pt x="51" y="88"/>
                </a:cubicBezTo>
                <a:cubicBezTo>
                  <a:pt x="49" y="89"/>
                  <a:pt x="45" y="91"/>
                  <a:pt x="43" y="92"/>
                </a:cubicBezTo>
                <a:cubicBezTo>
                  <a:pt x="41" y="93"/>
                  <a:pt x="39" y="96"/>
                  <a:pt x="38" y="96"/>
                </a:cubicBezTo>
                <a:cubicBezTo>
                  <a:pt x="37" y="97"/>
                  <a:pt x="36" y="97"/>
                  <a:pt x="36" y="97"/>
                </a:cubicBezTo>
                <a:cubicBezTo>
                  <a:pt x="35" y="97"/>
                  <a:pt x="33" y="99"/>
                  <a:pt x="32" y="99"/>
                </a:cubicBezTo>
                <a:cubicBezTo>
                  <a:pt x="30" y="99"/>
                  <a:pt x="27" y="99"/>
                  <a:pt x="26" y="100"/>
                </a:cubicBezTo>
                <a:cubicBezTo>
                  <a:pt x="24" y="100"/>
                  <a:pt x="22" y="100"/>
                  <a:pt x="20" y="101"/>
                </a:cubicBezTo>
                <a:cubicBezTo>
                  <a:pt x="18" y="102"/>
                  <a:pt x="16" y="104"/>
                  <a:pt x="15" y="104"/>
                </a:cubicBezTo>
                <a:cubicBezTo>
                  <a:pt x="13" y="105"/>
                  <a:pt x="9" y="105"/>
                  <a:pt x="7" y="105"/>
                </a:cubicBezTo>
                <a:cubicBezTo>
                  <a:pt x="6" y="105"/>
                  <a:pt x="3" y="106"/>
                  <a:pt x="2" y="106"/>
                </a:cubicBezTo>
                <a:cubicBezTo>
                  <a:pt x="1" y="106"/>
                  <a:pt x="0" y="105"/>
                  <a:pt x="0" y="104"/>
                </a:cubicBezTo>
                <a:cubicBezTo>
                  <a:pt x="0" y="100"/>
                  <a:pt x="10" y="99"/>
                  <a:pt x="13" y="97"/>
                </a:cubicBezTo>
                <a:cubicBezTo>
                  <a:pt x="16" y="95"/>
                  <a:pt x="22" y="88"/>
                  <a:pt x="25" y="86"/>
                </a:cubicBezTo>
                <a:cubicBezTo>
                  <a:pt x="28" y="84"/>
                  <a:pt x="32" y="79"/>
                  <a:pt x="34" y="78"/>
                </a:cubicBezTo>
                <a:cubicBezTo>
                  <a:pt x="37" y="76"/>
                  <a:pt x="45" y="73"/>
                  <a:pt x="48" y="71"/>
                </a:cubicBezTo>
                <a:cubicBezTo>
                  <a:pt x="52" y="69"/>
                  <a:pt x="59" y="64"/>
                  <a:pt x="62" y="61"/>
                </a:cubicBezTo>
                <a:cubicBezTo>
                  <a:pt x="63" y="59"/>
                  <a:pt x="65" y="55"/>
                  <a:pt x="64" y="53"/>
                </a:cubicBezTo>
                <a:cubicBezTo>
                  <a:pt x="64" y="49"/>
                  <a:pt x="58" y="43"/>
                  <a:pt x="55" y="40"/>
                </a:cubicBezTo>
                <a:cubicBezTo>
                  <a:pt x="52" y="37"/>
                  <a:pt x="43" y="34"/>
                  <a:pt x="40" y="32"/>
                </a:cubicBezTo>
                <a:cubicBezTo>
                  <a:pt x="37" y="30"/>
                  <a:pt x="32" y="27"/>
                  <a:pt x="30" y="25"/>
                </a:cubicBezTo>
                <a:cubicBezTo>
                  <a:pt x="27" y="24"/>
                  <a:pt x="22" y="24"/>
                  <a:pt x="20" y="23"/>
                </a:cubicBezTo>
                <a:cubicBezTo>
                  <a:pt x="18" y="22"/>
                  <a:pt x="14" y="21"/>
                  <a:pt x="13" y="19"/>
                </a:cubicBezTo>
                <a:cubicBezTo>
                  <a:pt x="12" y="18"/>
                  <a:pt x="13" y="15"/>
                  <a:pt x="13" y="14"/>
                </a:cubicBezTo>
                <a:cubicBezTo>
                  <a:pt x="13" y="12"/>
                  <a:pt x="16" y="10"/>
                  <a:pt x="17" y="9"/>
                </a:cubicBezTo>
                <a:cubicBezTo>
                  <a:pt x="20" y="7"/>
                  <a:pt x="24" y="6"/>
                  <a:pt x="26" y="6"/>
                </a:cubicBezTo>
                <a:cubicBezTo>
                  <a:pt x="29" y="6"/>
                  <a:pt x="34" y="6"/>
                  <a:pt x="36" y="7"/>
                </a:cubicBezTo>
                <a:cubicBezTo>
                  <a:pt x="39" y="8"/>
                  <a:pt x="44" y="11"/>
                  <a:pt x="47" y="12"/>
                </a:cubicBezTo>
                <a:cubicBezTo>
                  <a:pt x="50" y="14"/>
                  <a:pt x="56" y="16"/>
                  <a:pt x="59" y="17"/>
                </a:cubicBezTo>
                <a:cubicBezTo>
                  <a:pt x="62" y="19"/>
                  <a:pt x="66" y="28"/>
                  <a:pt x="70" y="27"/>
                </a:cubicBezTo>
                <a:cubicBezTo>
                  <a:pt x="70" y="27"/>
                  <a:pt x="70" y="25"/>
                  <a:pt x="70" y="25"/>
                </a:cubicBezTo>
                <a:cubicBezTo>
                  <a:pt x="70" y="24"/>
                  <a:pt x="69" y="23"/>
                  <a:pt x="68" y="22"/>
                </a:cubicBezTo>
                <a:cubicBezTo>
                  <a:pt x="67" y="21"/>
                  <a:pt x="65" y="20"/>
                  <a:pt x="64" y="19"/>
                </a:cubicBezTo>
                <a:cubicBezTo>
                  <a:pt x="63" y="18"/>
                  <a:pt x="61" y="16"/>
                  <a:pt x="60" y="15"/>
                </a:cubicBezTo>
                <a:cubicBezTo>
                  <a:pt x="59" y="14"/>
                  <a:pt x="57" y="12"/>
                  <a:pt x="57" y="12"/>
                </a:cubicBezTo>
                <a:cubicBezTo>
                  <a:pt x="56" y="11"/>
                  <a:pt x="54" y="9"/>
                  <a:pt x="53" y="8"/>
                </a:cubicBezTo>
                <a:cubicBezTo>
                  <a:pt x="53" y="8"/>
                  <a:pt x="53" y="7"/>
                  <a:pt x="52" y="7"/>
                </a:cubicBezTo>
                <a:cubicBezTo>
                  <a:pt x="52" y="7"/>
                  <a:pt x="52" y="6"/>
                  <a:pt x="52" y="5"/>
                </a:cubicBezTo>
                <a:cubicBezTo>
                  <a:pt x="52" y="5"/>
                  <a:pt x="52" y="4"/>
                  <a:pt x="52" y="4"/>
                </a:cubicBezTo>
                <a:cubicBezTo>
                  <a:pt x="52" y="3"/>
                  <a:pt x="53" y="3"/>
                  <a:pt x="53" y="2"/>
                </a:cubicBezTo>
                <a:cubicBezTo>
                  <a:pt x="54" y="2"/>
                  <a:pt x="57" y="0"/>
                  <a:pt x="59" y="0"/>
                </a:cubicBezTo>
                <a:cubicBezTo>
                  <a:pt x="59" y="1"/>
                  <a:pt x="59" y="1"/>
                  <a:pt x="59" y="1"/>
                </a:cubicBezTo>
                <a:cubicBezTo>
                  <a:pt x="60" y="3"/>
                  <a:pt x="64" y="7"/>
                  <a:pt x="66" y="8"/>
                </a:cubicBezTo>
                <a:cubicBezTo>
                  <a:pt x="67" y="9"/>
                  <a:pt x="70" y="11"/>
                  <a:pt x="71" y="11"/>
                </a:cubicBezTo>
                <a:cubicBezTo>
                  <a:pt x="72" y="12"/>
                  <a:pt x="75" y="14"/>
                  <a:pt x="76" y="15"/>
                </a:cubicBezTo>
                <a:cubicBezTo>
                  <a:pt x="78" y="17"/>
                  <a:pt x="82" y="21"/>
                  <a:pt x="84" y="22"/>
                </a:cubicBezTo>
                <a:cubicBezTo>
                  <a:pt x="85" y="22"/>
                  <a:pt x="87" y="23"/>
                  <a:pt x="88" y="23"/>
                </a:cubicBezTo>
                <a:cubicBezTo>
                  <a:pt x="89" y="23"/>
                  <a:pt x="92" y="24"/>
                  <a:pt x="93" y="24"/>
                </a:cubicBezTo>
                <a:cubicBezTo>
                  <a:pt x="94" y="25"/>
                  <a:pt x="95" y="25"/>
                  <a:pt x="95" y="26"/>
                </a:cubicBezTo>
                <a:cubicBezTo>
                  <a:pt x="96" y="26"/>
                  <a:pt x="98" y="28"/>
                  <a:pt x="99" y="28"/>
                </a:cubicBezTo>
                <a:cubicBezTo>
                  <a:pt x="100" y="29"/>
                  <a:pt x="102" y="30"/>
                  <a:pt x="103" y="30"/>
                </a:cubicBezTo>
                <a:cubicBezTo>
                  <a:pt x="103" y="30"/>
                  <a:pt x="103" y="30"/>
                  <a:pt x="104" y="30"/>
                </a:cubicBezTo>
                <a:cubicBezTo>
                  <a:pt x="104" y="31"/>
                  <a:pt x="105" y="31"/>
                  <a:pt x="106" y="31"/>
                </a:cubicBezTo>
                <a:cubicBezTo>
                  <a:pt x="107" y="32"/>
                  <a:pt x="108" y="33"/>
                  <a:pt x="109" y="33"/>
                </a:cubicBezTo>
                <a:cubicBezTo>
                  <a:pt x="109" y="34"/>
                  <a:pt x="111" y="35"/>
                  <a:pt x="112" y="36"/>
                </a:cubicBezTo>
                <a:cubicBezTo>
                  <a:pt x="113" y="37"/>
                  <a:pt x="115" y="39"/>
                  <a:pt x="116" y="39"/>
                </a:cubicBezTo>
                <a:cubicBezTo>
                  <a:pt x="117" y="40"/>
                  <a:pt x="118" y="41"/>
                  <a:pt x="119" y="42"/>
                </a:cubicBezTo>
                <a:cubicBezTo>
                  <a:pt x="119" y="42"/>
                  <a:pt x="120" y="43"/>
                  <a:pt x="121" y="43"/>
                </a:cubicBezTo>
                <a:cubicBezTo>
                  <a:pt x="122" y="43"/>
                  <a:pt x="126" y="44"/>
                  <a:pt x="127" y="44"/>
                </a:cubicBezTo>
                <a:cubicBezTo>
                  <a:pt x="128" y="45"/>
                  <a:pt x="131" y="45"/>
                  <a:pt x="132" y="45"/>
                </a:cubicBezTo>
                <a:cubicBezTo>
                  <a:pt x="133" y="45"/>
                  <a:pt x="135" y="46"/>
                  <a:pt x="136" y="47"/>
                </a:cubicBezTo>
                <a:cubicBezTo>
                  <a:pt x="137" y="48"/>
                  <a:pt x="138" y="50"/>
                  <a:pt x="138" y="51"/>
                </a:cubicBezTo>
                <a:cubicBezTo>
                  <a:pt x="139" y="53"/>
                  <a:pt x="141" y="55"/>
                  <a:pt x="142" y="56"/>
                </a:cubicBezTo>
                <a:cubicBezTo>
                  <a:pt x="142" y="57"/>
                  <a:pt x="143" y="58"/>
                  <a:pt x="142" y="58"/>
                </a:cubicBezTo>
                <a:cubicBezTo>
                  <a:pt x="142" y="59"/>
                  <a:pt x="142" y="60"/>
                  <a:pt x="142" y="60"/>
                </a:cubicBezTo>
                <a:cubicBezTo>
                  <a:pt x="141" y="60"/>
                  <a:pt x="140" y="60"/>
                  <a:pt x="139" y="60"/>
                </a:cubicBezTo>
                <a:cubicBezTo>
                  <a:pt x="138" y="60"/>
                  <a:pt x="135" y="60"/>
                  <a:pt x="134" y="60"/>
                </a:cubicBezTo>
                <a:cubicBezTo>
                  <a:pt x="132" y="60"/>
                  <a:pt x="129" y="60"/>
                  <a:pt x="128" y="60"/>
                </a:cubicBezTo>
                <a:cubicBezTo>
                  <a:pt x="127" y="60"/>
                  <a:pt x="126" y="62"/>
                  <a:pt x="125" y="62"/>
                </a:cubicBezTo>
                <a:cubicBezTo>
                  <a:pt x="124" y="62"/>
                  <a:pt x="122" y="62"/>
                  <a:pt x="121" y="62"/>
                </a:cubicBezTo>
                <a:cubicBezTo>
                  <a:pt x="120" y="61"/>
                  <a:pt x="120" y="59"/>
                  <a:pt x="120" y="58"/>
                </a:cubicBezTo>
                <a:cubicBezTo>
                  <a:pt x="119" y="57"/>
                  <a:pt x="117" y="56"/>
                  <a:pt x="116" y="55"/>
                </a:cubicBezTo>
                <a:cubicBezTo>
                  <a:pt x="115" y="54"/>
                  <a:pt x="114" y="53"/>
                  <a:pt x="113" y="52"/>
                </a:cubicBezTo>
                <a:cubicBezTo>
                  <a:pt x="112" y="51"/>
                  <a:pt x="110" y="49"/>
                  <a:pt x="109" y="49"/>
                </a:cubicBezTo>
                <a:cubicBezTo>
                  <a:pt x="108" y="48"/>
                  <a:pt x="106" y="47"/>
                  <a:pt x="105" y="46"/>
                </a:cubicBezTo>
                <a:cubicBezTo>
                  <a:pt x="104" y="46"/>
                  <a:pt x="102" y="46"/>
                  <a:pt x="101" y="45"/>
                </a:cubicBezTo>
                <a:cubicBezTo>
                  <a:pt x="100" y="45"/>
                  <a:pt x="100" y="44"/>
                  <a:pt x="99" y="44"/>
                </a:cubicBezTo>
                <a:cubicBezTo>
                  <a:pt x="98" y="43"/>
                  <a:pt x="96" y="40"/>
                  <a:pt x="95" y="40"/>
                </a:cubicBezTo>
                <a:cubicBezTo>
                  <a:pt x="95" y="41"/>
                  <a:pt x="95" y="42"/>
                  <a:pt x="95" y="42"/>
                </a:cubicBezTo>
                <a:cubicBezTo>
                  <a:pt x="95" y="43"/>
                  <a:pt x="96" y="45"/>
                  <a:pt x="96" y="45"/>
                </a:cubicBezTo>
                <a:cubicBezTo>
                  <a:pt x="96" y="47"/>
                  <a:pt x="96" y="49"/>
                  <a:pt x="95" y="50"/>
                </a:cubicBezTo>
                <a:cubicBezTo>
                  <a:pt x="95" y="51"/>
                  <a:pt x="95" y="53"/>
                  <a:pt x="95" y="54"/>
                </a:cubicBezTo>
                <a:cubicBezTo>
                  <a:pt x="95" y="55"/>
                  <a:pt x="95" y="56"/>
                  <a:pt x="95" y="57"/>
                </a:cubicBezTo>
                <a:cubicBezTo>
                  <a:pt x="95" y="57"/>
                  <a:pt x="96" y="58"/>
                  <a:pt x="97" y="58"/>
                </a:cubicBezTo>
                <a:cubicBezTo>
                  <a:pt x="98" y="59"/>
                  <a:pt x="100" y="60"/>
                  <a:pt x="101" y="60"/>
                </a:cubicBezTo>
                <a:cubicBezTo>
                  <a:pt x="102" y="60"/>
                  <a:pt x="104" y="61"/>
                  <a:pt x="105" y="62"/>
                </a:cubicBezTo>
                <a:cubicBezTo>
                  <a:pt x="106" y="62"/>
                  <a:pt x="108" y="62"/>
                  <a:pt x="109" y="63"/>
                </a:cubicBezTo>
                <a:cubicBezTo>
                  <a:pt x="111" y="63"/>
                  <a:pt x="114" y="65"/>
                  <a:pt x="115" y="65"/>
                </a:cubicBezTo>
                <a:cubicBezTo>
                  <a:pt x="117" y="66"/>
                  <a:pt x="120" y="66"/>
                  <a:pt x="121" y="65"/>
                </a:cubicBezTo>
                <a:cubicBezTo>
                  <a:pt x="123" y="65"/>
                  <a:pt x="125" y="64"/>
                  <a:pt x="127" y="64"/>
                </a:cubicBezTo>
                <a:cubicBezTo>
                  <a:pt x="128" y="63"/>
                  <a:pt x="131" y="63"/>
                  <a:pt x="133" y="63"/>
                </a:cubicBezTo>
                <a:cubicBezTo>
                  <a:pt x="135" y="63"/>
                  <a:pt x="140" y="62"/>
                  <a:pt x="143" y="63"/>
                </a:cubicBezTo>
                <a:cubicBezTo>
                  <a:pt x="144" y="64"/>
                  <a:pt x="146" y="66"/>
                  <a:pt x="147" y="67"/>
                </a:cubicBezTo>
                <a:cubicBezTo>
                  <a:pt x="147" y="68"/>
                  <a:pt x="148" y="70"/>
                  <a:pt x="149" y="71"/>
                </a:cubicBezTo>
                <a:cubicBezTo>
                  <a:pt x="151" y="72"/>
                  <a:pt x="154" y="74"/>
                  <a:pt x="155" y="77"/>
                </a:cubicBezTo>
                <a:cubicBezTo>
                  <a:pt x="156" y="78"/>
                  <a:pt x="156" y="81"/>
                  <a:pt x="157" y="8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7" name="Freeform 50">
            <a:extLst>
              <a:ext uri="{FF2B5EF4-FFF2-40B4-BE49-F238E27FC236}">
                <a16:creationId xmlns:a16="http://schemas.microsoft.com/office/drawing/2014/main" id="{E2E9EFEF-145C-48E9-BE0C-F9ED794CF949}"/>
              </a:ext>
            </a:extLst>
          </p:cNvPr>
          <p:cNvSpPr>
            <a:spLocks/>
          </p:cNvSpPr>
          <p:nvPr/>
        </p:nvSpPr>
        <p:spPr bwMode="auto">
          <a:xfrm>
            <a:off x="6982700" y="5757566"/>
            <a:ext cx="440771" cy="329866"/>
          </a:xfrm>
          <a:custGeom>
            <a:avLst/>
            <a:gdLst/>
            <a:ahLst/>
            <a:cxnLst>
              <a:cxn ang="0">
                <a:pos x="189" y="8"/>
              </a:cxn>
              <a:cxn ang="0">
                <a:pos x="183" y="15"/>
              </a:cxn>
              <a:cxn ang="0">
                <a:pos x="170" y="26"/>
              </a:cxn>
              <a:cxn ang="0">
                <a:pos x="150" y="27"/>
              </a:cxn>
              <a:cxn ang="0">
                <a:pos x="126" y="28"/>
              </a:cxn>
              <a:cxn ang="0">
                <a:pos x="116" y="36"/>
              </a:cxn>
              <a:cxn ang="0">
                <a:pos x="101" y="44"/>
              </a:cxn>
              <a:cxn ang="0">
                <a:pos x="86" y="50"/>
              </a:cxn>
              <a:cxn ang="0">
                <a:pos x="73" y="60"/>
              </a:cxn>
              <a:cxn ang="0">
                <a:pos x="66" y="74"/>
              </a:cxn>
              <a:cxn ang="0">
                <a:pos x="62" y="87"/>
              </a:cxn>
              <a:cxn ang="0">
                <a:pos x="64" y="104"/>
              </a:cxn>
              <a:cxn ang="0">
                <a:pos x="72" y="117"/>
              </a:cxn>
              <a:cxn ang="0">
                <a:pos x="79" y="127"/>
              </a:cxn>
              <a:cxn ang="0">
                <a:pos x="74" y="140"/>
              </a:cxn>
              <a:cxn ang="0">
                <a:pos x="69" y="138"/>
              </a:cxn>
              <a:cxn ang="0">
                <a:pos x="67" y="123"/>
              </a:cxn>
              <a:cxn ang="0">
                <a:pos x="54" y="110"/>
              </a:cxn>
              <a:cxn ang="0">
                <a:pos x="46" y="113"/>
              </a:cxn>
              <a:cxn ang="0">
                <a:pos x="39" y="121"/>
              </a:cxn>
              <a:cxn ang="0">
                <a:pos x="24" y="137"/>
              </a:cxn>
              <a:cxn ang="0">
                <a:pos x="14" y="140"/>
              </a:cxn>
              <a:cxn ang="0">
                <a:pos x="12" y="130"/>
              </a:cxn>
              <a:cxn ang="0">
                <a:pos x="5" y="121"/>
              </a:cxn>
              <a:cxn ang="0">
                <a:pos x="5" y="105"/>
              </a:cxn>
              <a:cxn ang="0">
                <a:pos x="4" y="86"/>
              </a:cxn>
              <a:cxn ang="0">
                <a:pos x="0" y="78"/>
              </a:cxn>
              <a:cxn ang="0">
                <a:pos x="4" y="68"/>
              </a:cxn>
              <a:cxn ang="0">
                <a:pos x="8" y="59"/>
              </a:cxn>
              <a:cxn ang="0">
                <a:pos x="13" y="45"/>
              </a:cxn>
              <a:cxn ang="0">
                <a:pos x="22" y="46"/>
              </a:cxn>
              <a:cxn ang="0">
                <a:pos x="19" y="55"/>
              </a:cxn>
              <a:cxn ang="0">
                <a:pos x="14" y="66"/>
              </a:cxn>
              <a:cxn ang="0">
                <a:pos x="14" y="81"/>
              </a:cxn>
              <a:cxn ang="0">
                <a:pos x="16" y="91"/>
              </a:cxn>
              <a:cxn ang="0">
                <a:pos x="15" y="105"/>
              </a:cxn>
              <a:cxn ang="0">
                <a:pos x="19" y="116"/>
              </a:cxn>
              <a:cxn ang="0">
                <a:pos x="28" y="121"/>
              </a:cxn>
              <a:cxn ang="0">
                <a:pos x="39" y="111"/>
              </a:cxn>
              <a:cxn ang="0">
                <a:pos x="46" y="96"/>
              </a:cxn>
              <a:cxn ang="0">
                <a:pos x="53" y="79"/>
              </a:cxn>
              <a:cxn ang="0">
                <a:pos x="58" y="64"/>
              </a:cxn>
              <a:cxn ang="0">
                <a:pos x="58" y="50"/>
              </a:cxn>
              <a:cxn ang="0">
                <a:pos x="55" y="41"/>
              </a:cxn>
              <a:cxn ang="0">
                <a:pos x="59" y="35"/>
              </a:cxn>
              <a:cxn ang="0">
                <a:pos x="65" y="36"/>
              </a:cxn>
              <a:cxn ang="0">
                <a:pos x="78" y="38"/>
              </a:cxn>
              <a:cxn ang="0">
                <a:pos x="86" y="37"/>
              </a:cxn>
              <a:cxn ang="0">
                <a:pos x="95" y="33"/>
              </a:cxn>
              <a:cxn ang="0">
                <a:pos x="103" y="26"/>
              </a:cxn>
              <a:cxn ang="0">
                <a:pos x="111" y="22"/>
              </a:cxn>
              <a:cxn ang="0">
                <a:pos x="122" y="16"/>
              </a:cxn>
              <a:cxn ang="0">
                <a:pos x="141" y="16"/>
              </a:cxn>
              <a:cxn ang="0">
                <a:pos x="158" y="14"/>
              </a:cxn>
              <a:cxn ang="0">
                <a:pos x="169" y="9"/>
              </a:cxn>
              <a:cxn ang="0">
                <a:pos x="178" y="3"/>
              </a:cxn>
              <a:cxn ang="0">
                <a:pos x="188" y="3"/>
              </a:cxn>
            </a:cxnLst>
            <a:rect l="0" t="0" r="r" b="b"/>
            <a:pathLst>
              <a:path w="189" h="141">
                <a:moveTo>
                  <a:pt x="188" y="3"/>
                </a:moveTo>
                <a:cubicBezTo>
                  <a:pt x="188" y="4"/>
                  <a:pt x="189" y="6"/>
                  <a:pt x="189" y="8"/>
                </a:cubicBezTo>
                <a:cubicBezTo>
                  <a:pt x="189" y="8"/>
                  <a:pt x="188" y="9"/>
                  <a:pt x="187" y="10"/>
                </a:cubicBezTo>
                <a:cubicBezTo>
                  <a:pt x="186" y="11"/>
                  <a:pt x="184" y="14"/>
                  <a:pt x="183" y="15"/>
                </a:cubicBezTo>
                <a:cubicBezTo>
                  <a:pt x="181" y="17"/>
                  <a:pt x="178" y="19"/>
                  <a:pt x="176" y="21"/>
                </a:cubicBezTo>
                <a:cubicBezTo>
                  <a:pt x="174" y="22"/>
                  <a:pt x="172" y="25"/>
                  <a:pt x="170" y="26"/>
                </a:cubicBezTo>
                <a:cubicBezTo>
                  <a:pt x="167" y="27"/>
                  <a:pt x="161" y="27"/>
                  <a:pt x="158" y="28"/>
                </a:cubicBezTo>
                <a:cubicBezTo>
                  <a:pt x="155" y="28"/>
                  <a:pt x="152" y="27"/>
                  <a:pt x="150" y="27"/>
                </a:cubicBezTo>
                <a:cubicBezTo>
                  <a:pt x="146" y="27"/>
                  <a:pt x="139" y="27"/>
                  <a:pt x="135" y="27"/>
                </a:cubicBezTo>
                <a:cubicBezTo>
                  <a:pt x="133" y="27"/>
                  <a:pt x="128" y="27"/>
                  <a:pt x="126" y="28"/>
                </a:cubicBezTo>
                <a:cubicBezTo>
                  <a:pt x="125" y="28"/>
                  <a:pt x="123" y="30"/>
                  <a:pt x="122" y="31"/>
                </a:cubicBezTo>
                <a:cubicBezTo>
                  <a:pt x="120" y="32"/>
                  <a:pt x="118" y="35"/>
                  <a:pt x="116" y="36"/>
                </a:cubicBezTo>
                <a:cubicBezTo>
                  <a:pt x="115" y="38"/>
                  <a:pt x="112" y="40"/>
                  <a:pt x="110" y="41"/>
                </a:cubicBezTo>
                <a:cubicBezTo>
                  <a:pt x="108" y="42"/>
                  <a:pt x="103" y="43"/>
                  <a:pt x="101" y="44"/>
                </a:cubicBezTo>
                <a:cubicBezTo>
                  <a:pt x="99" y="45"/>
                  <a:pt x="95" y="46"/>
                  <a:pt x="93" y="47"/>
                </a:cubicBezTo>
                <a:cubicBezTo>
                  <a:pt x="91" y="48"/>
                  <a:pt x="88" y="49"/>
                  <a:pt x="86" y="50"/>
                </a:cubicBezTo>
                <a:cubicBezTo>
                  <a:pt x="84" y="51"/>
                  <a:pt x="80" y="53"/>
                  <a:pt x="79" y="55"/>
                </a:cubicBezTo>
                <a:cubicBezTo>
                  <a:pt x="77" y="56"/>
                  <a:pt x="74" y="59"/>
                  <a:pt x="73" y="60"/>
                </a:cubicBezTo>
                <a:cubicBezTo>
                  <a:pt x="72" y="62"/>
                  <a:pt x="70" y="66"/>
                  <a:pt x="69" y="67"/>
                </a:cubicBezTo>
                <a:cubicBezTo>
                  <a:pt x="68" y="69"/>
                  <a:pt x="67" y="72"/>
                  <a:pt x="66" y="74"/>
                </a:cubicBezTo>
                <a:cubicBezTo>
                  <a:pt x="65" y="75"/>
                  <a:pt x="64" y="77"/>
                  <a:pt x="64" y="78"/>
                </a:cubicBezTo>
                <a:cubicBezTo>
                  <a:pt x="63" y="80"/>
                  <a:pt x="63" y="85"/>
                  <a:pt x="62" y="87"/>
                </a:cubicBezTo>
                <a:cubicBezTo>
                  <a:pt x="62" y="90"/>
                  <a:pt x="62" y="95"/>
                  <a:pt x="62" y="97"/>
                </a:cubicBezTo>
                <a:cubicBezTo>
                  <a:pt x="63" y="99"/>
                  <a:pt x="63" y="102"/>
                  <a:pt x="64" y="104"/>
                </a:cubicBezTo>
                <a:cubicBezTo>
                  <a:pt x="64" y="106"/>
                  <a:pt x="66" y="110"/>
                  <a:pt x="67" y="112"/>
                </a:cubicBezTo>
                <a:cubicBezTo>
                  <a:pt x="68" y="113"/>
                  <a:pt x="71" y="115"/>
                  <a:pt x="72" y="117"/>
                </a:cubicBezTo>
                <a:cubicBezTo>
                  <a:pt x="73" y="118"/>
                  <a:pt x="75" y="120"/>
                  <a:pt x="76" y="121"/>
                </a:cubicBezTo>
                <a:cubicBezTo>
                  <a:pt x="77" y="123"/>
                  <a:pt x="78" y="125"/>
                  <a:pt x="79" y="127"/>
                </a:cubicBezTo>
                <a:cubicBezTo>
                  <a:pt x="79" y="129"/>
                  <a:pt x="79" y="132"/>
                  <a:pt x="78" y="134"/>
                </a:cubicBezTo>
                <a:cubicBezTo>
                  <a:pt x="78" y="135"/>
                  <a:pt x="76" y="139"/>
                  <a:pt x="74" y="140"/>
                </a:cubicBezTo>
                <a:cubicBezTo>
                  <a:pt x="74" y="140"/>
                  <a:pt x="72" y="140"/>
                  <a:pt x="72" y="140"/>
                </a:cubicBezTo>
                <a:cubicBezTo>
                  <a:pt x="71" y="140"/>
                  <a:pt x="69" y="139"/>
                  <a:pt x="69" y="138"/>
                </a:cubicBezTo>
                <a:cubicBezTo>
                  <a:pt x="68" y="136"/>
                  <a:pt x="69" y="131"/>
                  <a:pt x="69" y="129"/>
                </a:cubicBezTo>
                <a:cubicBezTo>
                  <a:pt x="68" y="128"/>
                  <a:pt x="68" y="124"/>
                  <a:pt x="67" y="123"/>
                </a:cubicBezTo>
                <a:cubicBezTo>
                  <a:pt x="66" y="121"/>
                  <a:pt x="61" y="117"/>
                  <a:pt x="59" y="115"/>
                </a:cubicBezTo>
                <a:cubicBezTo>
                  <a:pt x="58" y="114"/>
                  <a:pt x="56" y="111"/>
                  <a:pt x="54" y="110"/>
                </a:cubicBezTo>
                <a:cubicBezTo>
                  <a:pt x="53" y="110"/>
                  <a:pt x="52" y="110"/>
                  <a:pt x="51" y="110"/>
                </a:cubicBezTo>
                <a:cubicBezTo>
                  <a:pt x="49" y="111"/>
                  <a:pt x="46" y="112"/>
                  <a:pt x="46" y="113"/>
                </a:cubicBezTo>
                <a:cubicBezTo>
                  <a:pt x="45" y="113"/>
                  <a:pt x="45" y="116"/>
                  <a:pt x="44" y="117"/>
                </a:cubicBezTo>
                <a:cubicBezTo>
                  <a:pt x="43" y="118"/>
                  <a:pt x="40" y="120"/>
                  <a:pt x="39" y="121"/>
                </a:cubicBezTo>
                <a:cubicBezTo>
                  <a:pt x="37" y="124"/>
                  <a:pt x="33" y="128"/>
                  <a:pt x="30" y="130"/>
                </a:cubicBezTo>
                <a:cubicBezTo>
                  <a:pt x="29" y="132"/>
                  <a:pt x="26" y="135"/>
                  <a:pt x="24" y="137"/>
                </a:cubicBezTo>
                <a:cubicBezTo>
                  <a:pt x="23" y="138"/>
                  <a:pt x="20" y="141"/>
                  <a:pt x="18" y="141"/>
                </a:cubicBezTo>
                <a:cubicBezTo>
                  <a:pt x="17" y="141"/>
                  <a:pt x="15" y="141"/>
                  <a:pt x="14" y="140"/>
                </a:cubicBezTo>
                <a:cubicBezTo>
                  <a:pt x="13" y="138"/>
                  <a:pt x="15" y="134"/>
                  <a:pt x="14" y="132"/>
                </a:cubicBezTo>
                <a:cubicBezTo>
                  <a:pt x="14" y="131"/>
                  <a:pt x="13" y="131"/>
                  <a:pt x="12" y="130"/>
                </a:cubicBezTo>
                <a:cubicBezTo>
                  <a:pt x="11" y="130"/>
                  <a:pt x="10" y="129"/>
                  <a:pt x="9" y="128"/>
                </a:cubicBezTo>
                <a:cubicBezTo>
                  <a:pt x="8" y="127"/>
                  <a:pt x="5" y="123"/>
                  <a:pt x="5" y="121"/>
                </a:cubicBezTo>
                <a:cubicBezTo>
                  <a:pt x="5" y="119"/>
                  <a:pt x="6" y="116"/>
                  <a:pt x="6" y="114"/>
                </a:cubicBezTo>
                <a:cubicBezTo>
                  <a:pt x="6" y="111"/>
                  <a:pt x="6" y="107"/>
                  <a:pt x="5" y="105"/>
                </a:cubicBezTo>
                <a:cubicBezTo>
                  <a:pt x="5" y="101"/>
                  <a:pt x="5" y="95"/>
                  <a:pt x="4" y="92"/>
                </a:cubicBezTo>
                <a:cubicBezTo>
                  <a:pt x="4" y="90"/>
                  <a:pt x="5" y="87"/>
                  <a:pt x="4" y="86"/>
                </a:cubicBezTo>
                <a:cubicBezTo>
                  <a:pt x="4" y="85"/>
                  <a:pt x="3" y="83"/>
                  <a:pt x="2" y="82"/>
                </a:cubicBezTo>
                <a:cubicBezTo>
                  <a:pt x="2" y="81"/>
                  <a:pt x="0" y="79"/>
                  <a:pt x="0" y="78"/>
                </a:cubicBezTo>
                <a:cubicBezTo>
                  <a:pt x="0" y="77"/>
                  <a:pt x="1" y="73"/>
                  <a:pt x="1" y="71"/>
                </a:cubicBezTo>
                <a:cubicBezTo>
                  <a:pt x="2" y="70"/>
                  <a:pt x="4" y="69"/>
                  <a:pt x="4" y="68"/>
                </a:cubicBezTo>
                <a:cubicBezTo>
                  <a:pt x="5" y="67"/>
                  <a:pt x="8" y="65"/>
                  <a:pt x="8" y="64"/>
                </a:cubicBezTo>
                <a:cubicBezTo>
                  <a:pt x="8" y="63"/>
                  <a:pt x="8" y="60"/>
                  <a:pt x="8" y="59"/>
                </a:cubicBezTo>
                <a:cubicBezTo>
                  <a:pt x="8" y="56"/>
                  <a:pt x="7" y="51"/>
                  <a:pt x="8" y="49"/>
                </a:cubicBezTo>
                <a:cubicBezTo>
                  <a:pt x="9" y="47"/>
                  <a:pt x="12" y="45"/>
                  <a:pt x="13" y="45"/>
                </a:cubicBezTo>
                <a:cubicBezTo>
                  <a:pt x="14" y="44"/>
                  <a:pt x="17" y="44"/>
                  <a:pt x="18" y="44"/>
                </a:cubicBezTo>
                <a:cubicBezTo>
                  <a:pt x="19" y="44"/>
                  <a:pt x="22" y="45"/>
                  <a:pt x="22" y="46"/>
                </a:cubicBezTo>
                <a:cubicBezTo>
                  <a:pt x="23" y="46"/>
                  <a:pt x="23" y="48"/>
                  <a:pt x="22" y="49"/>
                </a:cubicBezTo>
                <a:cubicBezTo>
                  <a:pt x="22" y="50"/>
                  <a:pt x="20" y="53"/>
                  <a:pt x="19" y="55"/>
                </a:cubicBezTo>
                <a:cubicBezTo>
                  <a:pt x="19" y="56"/>
                  <a:pt x="16" y="59"/>
                  <a:pt x="16" y="60"/>
                </a:cubicBezTo>
                <a:cubicBezTo>
                  <a:pt x="15" y="62"/>
                  <a:pt x="14" y="65"/>
                  <a:pt x="14" y="66"/>
                </a:cubicBezTo>
                <a:cubicBezTo>
                  <a:pt x="14" y="68"/>
                  <a:pt x="13" y="72"/>
                  <a:pt x="13" y="74"/>
                </a:cubicBezTo>
                <a:cubicBezTo>
                  <a:pt x="13" y="76"/>
                  <a:pt x="14" y="79"/>
                  <a:pt x="14" y="81"/>
                </a:cubicBezTo>
                <a:cubicBezTo>
                  <a:pt x="14" y="83"/>
                  <a:pt x="15" y="84"/>
                  <a:pt x="15" y="85"/>
                </a:cubicBezTo>
                <a:cubicBezTo>
                  <a:pt x="15" y="87"/>
                  <a:pt x="16" y="90"/>
                  <a:pt x="16" y="91"/>
                </a:cubicBezTo>
                <a:cubicBezTo>
                  <a:pt x="16" y="93"/>
                  <a:pt x="16" y="97"/>
                  <a:pt x="16" y="99"/>
                </a:cubicBezTo>
                <a:cubicBezTo>
                  <a:pt x="16" y="100"/>
                  <a:pt x="15" y="103"/>
                  <a:pt x="15" y="105"/>
                </a:cubicBezTo>
                <a:cubicBezTo>
                  <a:pt x="15" y="106"/>
                  <a:pt x="16" y="109"/>
                  <a:pt x="16" y="111"/>
                </a:cubicBezTo>
                <a:cubicBezTo>
                  <a:pt x="17" y="112"/>
                  <a:pt x="19" y="114"/>
                  <a:pt x="19" y="116"/>
                </a:cubicBezTo>
                <a:cubicBezTo>
                  <a:pt x="20" y="117"/>
                  <a:pt x="22" y="120"/>
                  <a:pt x="24" y="121"/>
                </a:cubicBezTo>
                <a:cubicBezTo>
                  <a:pt x="25" y="122"/>
                  <a:pt x="27" y="121"/>
                  <a:pt x="28" y="121"/>
                </a:cubicBezTo>
                <a:cubicBezTo>
                  <a:pt x="30" y="120"/>
                  <a:pt x="32" y="117"/>
                  <a:pt x="34" y="115"/>
                </a:cubicBezTo>
                <a:cubicBezTo>
                  <a:pt x="35" y="114"/>
                  <a:pt x="38" y="112"/>
                  <a:pt x="39" y="111"/>
                </a:cubicBezTo>
                <a:cubicBezTo>
                  <a:pt x="40" y="110"/>
                  <a:pt x="41" y="106"/>
                  <a:pt x="42" y="104"/>
                </a:cubicBezTo>
                <a:cubicBezTo>
                  <a:pt x="43" y="102"/>
                  <a:pt x="45" y="98"/>
                  <a:pt x="46" y="96"/>
                </a:cubicBezTo>
                <a:cubicBezTo>
                  <a:pt x="47" y="94"/>
                  <a:pt x="50" y="91"/>
                  <a:pt x="51" y="88"/>
                </a:cubicBezTo>
                <a:cubicBezTo>
                  <a:pt x="52" y="85"/>
                  <a:pt x="52" y="81"/>
                  <a:pt x="53" y="79"/>
                </a:cubicBezTo>
                <a:cubicBezTo>
                  <a:pt x="53" y="77"/>
                  <a:pt x="55" y="73"/>
                  <a:pt x="56" y="71"/>
                </a:cubicBezTo>
                <a:cubicBezTo>
                  <a:pt x="57" y="70"/>
                  <a:pt x="58" y="66"/>
                  <a:pt x="58" y="64"/>
                </a:cubicBezTo>
                <a:cubicBezTo>
                  <a:pt x="59" y="62"/>
                  <a:pt x="60" y="59"/>
                  <a:pt x="60" y="57"/>
                </a:cubicBezTo>
                <a:cubicBezTo>
                  <a:pt x="60" y="55"/>
                  <a:pt x="59" y="52"/>
                  <a:pt x="58" y="50"/>
                </a:cubicBezTo>
                <a:cubicBezTo>
                  <a:pt x="58" y="48"/>
                  <a:pt x="56" y="46"/>
                  <a:pt x="56" y="44"/>
                </a:cubicBezTo>
                <a:cubicBezTo>
                  <a:pt x="56" y="44"/>
                  <a:pt x="55" y="42"/>
                  <a:pt x="55" y="41"/>
                </a:cubicBezTo>
                <a:cubicBezTo>
                  <a:pt x="55" y="40"/>
                  <a:pt x="56" y="37"/>
                  <a:pt x="57" y="36"/>
                </a:cubicBezTo>
                <a:cubicBezTo>
                  <a:pt x="57" y="35"/>
                  <a:pt x="59" y="35"/>
                  <a:pt x="59" y="35"/>
                </a:cubicBezTo>
                <a:cubicBezTo>
                  <a:pt x="60" y="35"/>
                  <a:pt x="61" y="36"/>
                  <a:pt x="61" y="36"/>
                </a:cubicBezTo>
                <a:cubicBezTo>
                  <a:pt x="62" y="36"/>
                  <a:pt x="64" y="36"/>
                  <a:pt x="65" y="36"/>
                </a:cubicBezTo>
                <a:cubicBezTo>
                  <a:pt x="67" y="36"/>
                  <a:pt x="69" y="37"/>
                  <a:pt x="70" y="38"/>
                </a:cubicBezTo>
                <a:cubicBezTo>
                  <a:pt x="72" y="38"/>
                  <a:pt x="76" y="38"/>
                  <a:pt x="78" y="38"/>
                </a:cubicBezTo>
                <a:cubicBezTo>
                  <a:pt x="79" y="38"/>
                  <a:pt x="80" y="37"/>
                  <a:pt x="82" y="37"/>
                </a:cubicBezTo>
                <a:cubicBezTo>
                  <a:pt x="83" y="37"/>
                  <a:pt x="85" y="37"/>
                  <a:pt x="86" y="37"/>
                </a:cubicBezTo>
                <a:cubicBezTo>
                  <a:pt x="87" y="36"/>
                  <a:pt x="90" y="35"/>
                  <a:pt x="91" y="34"/>
                </a:cubicBezTo>
                <a:cubicBezTo>
                  <a:pt x="92" y="34"/>
                  <a:pt x="94" y="33"/>
                  <a:pt x="95" y="33"/>
                </a:cubicBezTo>
                <a:cubicBezTo>
                  <a:pt x="96" y="32"/>
                  <a:pt x="98" y="30"/>
                  <a:pt x="99" y="30"/>
                </a:cubicBezTo>
                <a:cubicBezTo>
                  <a:pt x="100" y="29"/>
                  <a:pt x="102" y="27"/>
                  <a:pt x="103" y="26"/>
                </a:cubicBezTo>
                <a:cubicBezTo>
                  <a:pt x="105" y="25"/>
                  <a:pt x="107" y="24"/>
                  <a:pt x="109" y="23"/>
                </a:cubicBezTo>
                <a:cubicBezTo>
                  <a:pt x="109" y="23"/>
                  <a:pt x="110" y="22"/>
                  <a:pt x="111" y="22"/>
                </a:cubicBezTo>
                <a:cubicBezTo>
                  <a:pt x="112" y="21"/>
                  <a:pt x="115" y="20"/>
                  <a:pt x="117" y="19"/>
                </a:cubicBezTo>
                <a:cubicBezTo>
                  <a:pt x="118" y="18"/>
                  <a:pt x="121" y="16"/>
                  <a:pt x="122" y="16"/>
                </a:cubicBezTo>
                <a:cubicBezTo>
                  <a:pt x="124" y="15"/>
                  <a:pt x="129" y="15"/>
                  <a:pt x="132" y="14"/>
                </a:cubicBezTo>
                <a:cubicBezTo>
                  <a:pt x="135" y="14"/>
                  <a:pt x="139" y="16"/>
                  <a:pt x="141" y="16"/>
                </a:cubicBezTo>
                <a:cubicBezTo>
                  <a:pt x="144" y="16"/>
                  <a:pt x="148" y="15"/>
                  <a:pt x="150" y="15"/>
                </a:cubicBezTo>
                <a:cubicBezTo>
                  <a:pt x="152" y="15"/>
                  <a:pt x="156" y="14"/>
                  <a:pt x="158" y="14"/>
                </a:cubicBezTo>
                <a:cubicBezTo>
                  <a:pt x="159" y="13"/>
                  <a:pt x="162" y="13"/>
                  <a:pt x="164" y="12"/>
                </a:cubicBezTo>
                <a:cubicBezTo>
                  <a:pt x="165" y="12"/>
                  <a:pt x="168" y="10"/>
                  <a:pt x="169" y="9"/>
                </a:cubicBezTo>
                <a:cubicBezTo>
                  <a:pt x="171" y="8"/>
                  <a:pt x="174" y="7"/>
                  <a:pt x="175" y="6"/>
                </a:cubicBezTo>
                <a:cubicBezTo>
                  <a:pt x="176" y="5"/>
                  <a:pt x="177" y="4"/>
                  <a:pt x="178" y="3"/>
                </a:cubicBezTo>
                <a:cubicBezTo>
                  <a:pt x="179" y="2"/>
                  <a:pt x="181" y="0"/>
                  <a:pt x="183" y="1"/>
                </a:cubicBezTo>
                <a:cubicBezTo>
                  <a:pt x="185" y="1"/>
                  <a:pt x="187" y="2"/>
                  <a:pt x="188" y="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8" name="Freeform 51">
            <a:extLst>
              <a:ext uri="{FF2B5EF4-FFF2-40B4-BE49-F238E27FC236}">
                <a16:creationId xmlns:a16="http://schemas.microsoft.com/office/drawing/2014/main" id="{8D7957AF-8398-41FF-BE84-8CD07A200AC3}"/>
              </a:ext>
            </a:extLst>
          </p:cNvPr>
          <p:cNvSpPr>
            <a:spLocks/>
          </p:cNvSpPr>
          <p:nvPr/>
        </p:nvSpPr>
        <p:spPr bwMode="auto">
          <a:xfrm>
            <a:off x="6357092" y="2234255"/>
            <a:ext cx="739356" cy="460675"/>
          </a:xfrm>
          <a:custGeom>
            <a:avLst/>
            <a:gdLst/>
            <a:ahLst/>
            <a:cxnLst>
              <a:cxn ang="0">
                <a:pos x="317" y="166"/>
              </a:cxn>
              <a:cxn ang="0">
                <a:pos x="305" y="177"/>
              </a:cxn>
              <a:cxn ang="0">
                <a:pos x="285" y="184"/>
              </a:cxn>
              <a:cxn ang="0">
                <a:pos x="269" y="183"/>
              </a:cxn>
              <a:cxn ang="0">
                <a:pos x="253" y="185"/>
              </a:cxn>
              <a:cxn ang="0">
                <a:pos x="247" y="193"/>
              </a:cxn>
              <a:cxn ang="0">
                <a:pos x="234" y="195"/>
              </a:cxn>
              <a:cxn ang="0">
                <a:pos x="216" y="190"/>
              </a:cxn>
              <a:cxn ang="0">
                <a:pos x="201" y="181"/>
              </a:cxn>
              <a:cxn ang="0">
                <a:pos x="187" y="181"/>
              </a:cxn>
              <a:cxn ang="0">
                <a:pos x="175" y="181"/>
              </a:cxn>
              <a:cxn ang="0">
                <a:pos x="159" y="178"/>
              </a:cxn>
              <a:cxn ang="0">
                <a:pos x="151" y="186"/>
              </a:cxn>
              <a:cxn ang="0">
                <a:pos x="140" y="181"/>
              </a:cxn>
              <a:cxn ang="0">
                <a:pos x="126" y="165"/>
              </a:cxn>
              <a:cxn ang="0">
                <a:pos x="109" y="153"/>
              </a:cxn>
              <a:cxn ang="0">
                <a:pos x="101" y="141"/>
              </a:cxn>
              <a:cxn ang="0">
                <a:pos x="89" y="128"/>
              </a:cxn>
              <a:cxn ang="0">
                <a:pos x="70" y="127"/>
              </a:cxn>
              <a:cxn ang="0">
                <a:pos x="56" y="120"/>
              </a:cxn>
              <a:cxn ang="0">
                <a:pos x="45" y="111"/>
              </a:cxn>
              <a:cxn ang="0">
                <a:pos x="38" y="96"/>
              </a:cxn>
              <a:cxn ang="0">
                <a:pos x="29" y="77"/>
              </a:cxn>
              <a:cxn ang="0">
                <a:pos x="19" y="60"/>
              </a:cxn>
              <a:cxn ang="0">
                <a:pos x="13" y="43"/>
              </a:cxn>
              <a:cxn ang="0">
                <a:pos x="8" y="30"/>
              </a:cxn>
              <a:cxn ang="0">
                <a:pos x="2" y="19"/>
              </a:cxn>
              <a:cxn ang="0">
                <a:pos x="1" y="10"/>
              </a:cxn>
              <a:cxn ang="0">
                <a:pos x="7" y="0"/>
              </a:cxn>
              <a:cxn ang="0">
                <a:pos x="20" y="15"/>
              </a:cxn>
              <a:cxn ang="0">
                <a:pos x="28" y="34"/>
              </a:cxn>
              <a:cxn ang="0">
                <a:pos x="31" y="46"/>
              </a:cxn>
              <a:cxn ang="0">
                <a:pos x="38" y="61"/>
              </a:cxn>
              <a:cxn ang="0">
                <a:pos x="44" y="76"/>
              </a:cxn>
              <a:cxn ang="0">
                <a:pos x="59" y="91"/>
              </a:cxn>
              <a:cxn ang="0">
                <a:pos x="76" y="106"/>
              </a:cxn>
              <a:cxn ang="0">
                <a:pos x="97" y="114"/>
              </a:cxn>
              <a:cxn ang="0">
                <a:pos x="109" y="118"/>
              </a:cxn>
              <a:cxn ang="0">
                <a:pos x="124" y="131"/>
              </a:cxn>
              <a:cxn ang="0">
                <a:pos x="136" y="141"/>
              </a:cxn>
              <a:cxn ang="0">
                <a:pos x="148" y="146"/>
              </a:cxn>
              <a:cxn ang="0">
                <a:pos x="161" y="151"/>
              </a:cxn>
              <a:cxn ang="0">
                <a:pos x="182" y="153"/>
              </a:cxn>
              <a:cxn ang="0">
                <a:pos x="194" y="150"/>
              </a:cxn>
              <a:cxn ang="0">
                <a:pos x="203" y="144"/>
              </a:cxn>
              <a:cxn ang="0">
                <a:pos x="211" y="144"/>
              </a:cxn>
              <a:cxn ang="0">
                <a:pos x="220" y="154"/>
              </a:cxn>
              <a:cxn ang="0">
                <a:pos x="227" y="166"/>
              </a:cxn>
              <a:cxn ang="0">
                <a:pos x="243" y="171"/>
              </a:cxn>
              <a:cxn ang="0">
                <a:pos x="253" y="167"/>
              </a:cxn>
              <a:cxn ang="0">
                <a:pos x="263" y="170"/>
              </a:cxn>
              <a:cxn ang="0">
                <a:pos x="275" y="169"/>
              </a:cxn>
              <a:cxn ang="0">
                <a:pos x="288" y="167"/>
              </a:cxn>
              <a:cxn ang="0">
                <a:pos x="301" y="162"/>
              </a:cxn>
              <a:cxn ang="0">
                <a:pos x="310" y="158"/>
              </a:cxn>
              <a:cxn ang="0">
                <a:pos x="318" y="163"/>
              </a:cxn>
            </a:cxnLst>
            <a:rect l="0" t="0" r="r" b="b"/>
            <a:pathLst>
              <a:path w="318" h="197">
                <a:moveTo>
                  <a:pt x="318" y="163"/>
                </a:moveTo>
                <a:cubicBezTo>
                  <a:pt x="318" y="164"/>
                  <a:pt x="318" y="166"/>
                  <a:pt x="317" y="166"/>
                </a:cubicBezTo>
                <a:cubicBezTo>
                  <a:pt x="317" y="168"/>
                  <a:pt x="314" y="170"/>
                  <a:pt x="312" y="171"/>
                </a:cubicBezTo>
                <a:cubicBezTo>
                  <a:pt x="311" y="173"/>
                  <a:pt x="308" y="176"/>
                  <a:pt x="305" y="177"/>
                </a:cubicBezTo>
                <a:cubicBezTo>
                  <a:pt x="303" y="179"/>
                  <a:pt x="299" y="181"/>
                  <a:pt x="297" y="182"/>
                </a:cubicBezTo>
                <a:cubicBezTo>
                  <a:pt x="294" y="183"/>
                  <a:pt x="288" y="184"/>
                  <a:pt x="285" y="184"/>
                </a:cubicBezTo>
                <a:cubicBezTo>
                  <a:pt x="284" y="184"/>
                  <a:pt x="281" y="183"/>
                  <a:pt x="279" y="183"/>
                </a:cubicBezTo>
                <a:cubicBezTo>
                  <a:pt x="277" y="183"/>
                  <a:pt x="271" y="183"/>
                  <a:pt x="269" y="183"/>
                </a:cubicBezTo>
                <a:cubicBezTo>
                  <a:pt x="266" y="183"/>
                  <a:pt x="261" y="184"/>
                  <a:pt x="258" y="184"/>
                </a:cubicBezTo>
                <a:cubicBezTo>
                  <a:pt x="257" y="184"/>
                  <a:pt x="254" y="184"/>
                  <a:pt x="253" y="185"/>
                </a:cubicBezTo>
                <a:cubicBezTo>
                  <a:pt x="252" y="186"/>
                  <a:pt x="250" y="188"/>
                  <a:pt x="250" y="189"/>
                </a:cubicBezTo>
                <a:cubicBezTo>
                  <a:pt x="249" y="190"/>
                  <a:pt x="248" y="192"/>
                  <a:pt x="247" y="193"/>
                </a:cubicBezTo>
                <a:cubicBezTo>
                  <a:pt x="246" y="194"/>
                  <a:pt x="245" y="196"/>
                  <a:pt x="244" y="196"/>
                </a:cubicBezTo>
                <a:cubicBezTo>
                  <a:pt x="242" y="197"/>
                  <a:pt x="237" y="196"/>
                  <a:pt x="234" y="195"/>
                </a:cubicBezTo>
                <a:cubicBezTo>
                  <a:pt x="231" y="195"/>
                  <a:pt x="227" y="194"/>
                  <a:pt x="224" y="193"/>
                </a:cubicBezTo>
                <a:cubicBezTo>
                  <a:pt x="221" y="192"/>
                  <a:pt x="217" y="191"/>
                  <a:pt x="216" y="190"/>
                </a:cubicBezTo>
                <a:cubicBezTo>
                  <a:pt x="214" y="190"/>
                  <a:pt x="211" y="188"/>
                  <a:pt x="209" y="187"/>
                </a:cubicBezTo>
                <a:cubicBezTo>
                  <a:pt x="207" y="185"/>
                  <a:pt x="203" y="182"/>
                  <a:pt x="201" y="181"/>
                </a:cubicBezTo>
                <a:cubicBezTo>
                  <a:pt x="199" y="180"/>
                  <a:pt x="196" y="180"/>
                  <a:pt x="193" y="180"/>
                </a:cubicBezTo>
                <a:cubicBezTo>
                  <a:pt x="191" y="180"/>
                  <a:pt x="188" y="180"/>
                  <a:pt x="187" y="181"/>
                </a:cubicBezTo>
                <a:cubicBezTo>
                  <a:pt x="186" y="181"/>
                  <a:pt x="184" y="181"/>
                  <a:pt x="183" y="181"/>
                </a:cubicBezTo>
                <a:cubicBezTo>
                  <a:pt x="181" y="182"/>
                  <a:pt x="177" y="181"/>
                  <a:pt x="175" y="181"/>
                </a:cubicBezTo>
                <a:cubicBezTo>
                  <a:pt x="172" y="181"/>
                  <a:pt x="165" y="181"/>
                  <a:pt x="162" y="180"/>
                </a:cubicBezTo>
                <a:cubicBezTo>
                  <a:pt x="161" y="179"/>
                  <a:pt x="160" y="178"/>
                  <a:pt x="159" y="178"/>
                </a:cubicBezTo>
                <a:cubicBezTo>
                  <a:pt x="158" y="178"/>
                  <a:pt x="156" y="180"/>
                  <a:pt x="155" y="181"/>
                </a:cubicBezTo>
                <a:cubicBezTo>
                  <a:pt x="154" y="182"/>
                  <a:pt x="152" y="185"/>
                  <a:pt x="151" y="186"/>
                </a:cubicBezTo>
                <a:cubicBezTo>
                  <a:pt x="150" y="186"/>
                  <a:pt x="148" y="185"/>
                  <a:pt x="147" y="185"/>
                </a:cubicBezTo>
                <a:cubicBezTo>
                  <a:pt x="145" y="184"/>
                  <a:pt x="142" y="182"/>
                  <a:pt x="140" y="181"/>
                </a:cubicBezTo>
                <a:cubicBezTo>
                  <a:pt x="139" y="179"/>
                  <a:pt x="137" y="176"/>
                  <a:pt x="135" y="174"/>
                </a:cubicBezTo>
                <a:cubicBezTo>
                  <a:pt x="133" y="172"/>
                  <a:pt x="128" y="167"/>
                  <a:pt x="126" y="165"/>
                </a:cubicBezTo>
                <a:cubicBezTo>
                  <a:pt x="124" y="163"/>
                  <a:pt x="121" y="160"/>
                  <a:pt x="120" y="159"/>
                </a:cubicBezTo>
                <a:cubicBezTo>
                  <a:pt x="117" y="157"/>
                  <a:pt x="112" y="155"/>
                  <a:pt x="109" y="153"/>
                </a:cubicBezTo>
                <a:cubicBezTo>
                  <a:pt x="108" y="152"/>
                  <a:pt x="105" y="149"/>
                  <a:pt x="104" y="147"/>
                </a:cubicBezTo>
                <a:cubicBezTo>
                  <a:pt x="103" y="146"/>
                  <a:pt x="102" y="142"/>
                  <a:pt x="101" y="141"/>
                </a:cubicBezTo>
                <a:cubicBezTo>
                  <a:pt x="100" y="139"/>
                  <a:pt x="97" y="136"/>
                  <a:pt x="96" y="134"/>
                </a:cubicBezTo>
                <a:cubicBezTo>
                  <a:pt x="94" y="133"/>
                  <a:pt x="91" y="129"/>
                  <a:pt x="89" y="128"/>
                </a:cubicBezTo>
                <a:cubicBezTo>
                  <a:pt x="87" y="127"/>
                  <a:pt x="83" y="127"/>
                  <a:pt x="80" y="127"/>
                </a:cubicBezTo>
                <a:cubicBezTo>
                  <a:pt x="78" y="126"/>
                  <a:pt x="73" y="127"/>
                  <a:pt x="70" y="127"/>
                </a:cubicBezTo>
                <a:cubicBezTo>
                  <a:pt x="69" y="127"/>
                  <a:pt x="65" y="126"/>
                  <a:pt x="64" y="125"/>
                </a:cubicBezTo>
                <a:cubicBezTo>
                  <a:pt x="62" y="124"/>
                  <a:pt x="58" y="122"/>
                  <a:pt x="56" y="120"/>
                </a:cubicBezTo>
                <a:cubicBezTo>
                  <a:pt x="55" y="119"/>
                  <a:pt x="52" y="118"/>
                  <a:pt x="50" y="117"/>
                </a:cubicBezTo>
                <a:cubicBezTo>
                  <a:pt x="49" y="116"/>
                  <a:pt x="46" y="112"/>
                  <a:pt x="45" y="111"/>
                </a:cubicBezTo>
                <a:cubicBezTo>
                  <a:pt x="43" y="109"/>
                  <a:pt x="39" y="106"/>
                  <a:pt x="38" y="104"/>
                </a:cubicBezTo>
                <a:cubicBezTo>
                  <a:pt x="37" y="102"/>
                  <a:pt x="39" y="98"/>
                  <a:pt x="38" y="96"/>
                </a:cubicBezTo>
                <a:cubicBezTo>
                  <a:pt x="38" y="93"/>
                  <a:pt x="36" y="89"/>
                  <a:pt x="35" y="87"/>
                </a:cubicBezTo>
                <a:cubicBezTo>
                  <a:pt x="33" y="84"/>
                  <a:pt x="31" y="80"/>
                  <a:pt x="29" y="77"/>
                </a:cubicBezTo>
                <a:cubicBezTo>
                  <a:pt x="28" y="75"/>
                  <a:pt x="25" y="71"/>
                  <a:pt x="24" y="69"/>
                </a:cubicBezTo>
                <a:cubicBezTo>
                  <a:pt x="22" y="66"/>
                  <a:pt x="20" y="62"/>
                  <a:pt x="19" y="60"/>
                </a:cubicBezTo>
                <a:cubicBezTo>
                  <a:pt x="18" y="58"/>
                  <a:pt x="17" y="53"/>
                  <a:pt x="17" y="51"/>
                </a:cubicBezTo>
                <a:cubicBezTo>
                  <a:pt x="16" y="49"/>
                  <a:pt x="14" y="45"/>
                  <a:pt x="13" y="43"/>
                </a:cubicBezTo>
                <a:cubicBezTo>
                  <a:pt x="12" y="40"/>
                  <a:pt x="12" y="36"/>
                  <a:pt x="11" y="34"/>
                </a:cubicBezTo>
                <a:cubicBezTo>
                  <a:pt x="11" y="33"/>
                  <a:pt x="9" y="31"/>
                  <a:pt x="8" y="30"/>
                </a:cubicBezTo>
                <a:cubicBezTo>
                  <a:pt x="7" y="29"/>
                  <a:pt x="5" y="26"/>
                  <a:pt x="5" y="25"/>
                </a:cubicBezTo>
                <a:cubicBezTo>
                  <a:pt x="4" y="23"/>
                  <a:pt x="3" y="20"/>
                  <a:pt x="2" y="19"/>
                </a:cubicBezTo>
                <a:cubicBezTo>
                  <a:pt x="2" y="18"/>
                  <a:pt x="0" y="16"/>
                  <a:pt x="0" y="15"/>
                </a:cubicBezTo>
                <a:cubicBezTo>
                  <a:pt x="0" y="14"/>
                  <a:pt x="1" y="11"/>
                  <a:pt x="1" y="10"/>
                </a:cubicBezTo>
                <a:cubicBezTo>
                  <a:pt x="2" y="8"/>
                  <a:pt x="4" y="5"/>
                  <a:pt x="5" y="3"/>
                </a:cubicBezTo>
                <a:cubicBezTo>
                  <a:pt x="5" y="2"/>
                  <a:pt x="6" y="0"/>
                  <a:pt x="7" y="0"/>
                </a:cubicBezTo>
                <a:cubicBezTo>
                  <a:pt x="9" y="0"/>
                  <a:pt x="11" y="5"/>
                  <a:pt x="13" y="7"/>
                </a:cubicBezTo>
                <a:cubicBezTo>
                  <a:pt x="14" y="9"/>
                  <a:pt x="19" y="12"/>
                  <a:pt x="20" y="15"/>
                </a:cubicBezTo>
                <a:cubicBezTo>
                  <a:pt x="22" y="17"/>
                  <a:pt x="23" y="22"/>
                  <a:pt x="24" y="25"/>
                </a:cubicBezTo>
                <a:cubicBezTo>
                  <a:pt x="25" y="27"/>
                  <a:pt x="27" y="31"/>
                  <a:pt x="28" y="34"/>
                </a:cubicBezTo>
                <a:cubicBezTo>
                  <a:pt x="28" y="36"/>
                  <a:pt x="28" y="39"/>
                  <a:pt x="28" y="41"/>
                </a:cubicBezTo>
                <a:cubicBezTo>
                  <a:pt x="29" y="43"/>
                  <a:pt x="30" y="45"/>
                  <a:pt x="31" y="46"/>
                </a:cubicBezTo>
                <a:cubicBezTo>
                  <a:pt x="32" y="48"/>
                  <a:pt x="34" y="52"/>
                  <a:pt x="35" y="54"/>
                </a:cubicBezTo>
                <a:cubicBezTo>
                  <a:pt x="35" y="55"/>
                  <a:pt x="37" y="59"/>
                  <a:pt x="38" y="61"/>
                </a:cubicBezTo>
                <a:cubicBezTo>
                  <a:pt x="39" y="63"/>
                  <a:pt x="41" y="66"/>
                  <a:pt x="42" y="68"/>
                </a:cubicBezTo>
                <a:cubicBezTo>
                  <a:pt x="42" y="70"/>
                  <a:pt x="43" y="74"/>
                  <a:pt x="44" y="76"/>
                </a:cubicBezTo>
                <a:cubicBezTo>
                  <a:pt x="46" y="78"/>
                  <a:pt x="49" y="82"/>
                  <a:pt x="50" y="83"/>
                </a:cubicBezTo>
                <a:cubicBezTo>
                  <a:pt x="52" y="85"/>
                  <a:pt x="57" y="89"/>
                  <a:pt x="59" y="91"/>
                </a:cubicBezTo>
                <a:cubicBezTo>
                  <a:pt x="61" y="93"/>
                  <a:pt x="65" y="96"/>
                  <a:pt x="67" y="98"/>
                </a:cubicBezTo>
                <a:cubicBezTo>
                  <a:pt x="70" y="100"/>
                  <a:pt x="73" y="105"/>
                  <a:pt x="76" y="106"/>
                </a:cubicBezTo>
                <a:cubicBezTo>
                  <a:pt x="78" y="108"/>
                  <a:pt x="84" y="110"/>
                  <a:pt x="86" y="111"/>
                </a:cubicBezTo>
                <a:cubicBezTo>
                  <a:pt x="89" y="112"/>
                  <a:pt x="94" y="113"/>
                  <a:pt x="97" y="114"/>
                </a:cubicBezTo>
                <a:cubicBezTo>
                  <a:pt x="98" y="114"/>
                  <a:pt x="101" y="115"/>
                  <a:pt x="103" y="116"/>
                </a:cubicBezTo>
                <a:cubicBezTo>
                  <a:pt x="105" y="116"/>
                  <a:pt x="108" y="117"/>
                  <a:pt x="109" y="118"/>
                </a:cubicBezTo>
                <a:cubicBezTo>
                  <a:pt x="111" y="119"/>
                  <a:pt x="114" y="122"/>
                  <a:pt x="116" y="123"/>
                </a:cubicBezTo>
                <a:cubicBezTo>
                  <a:pt x="118" y="125"/>
                  <a:pt x="122" y="129"/>
                  <a:pt x="124" y="131"/>
                </a:cubicBezTo>
                <a:cubicBezTo>
                  <a:pt x="125" y="132"/>
                  <a:pt x="128" y="134"/>
                  <a:pt x="130" y="135"/>
                </a:cubicBezTo>
                <a:cubicBezTo>
                  <a:pt x="131" y="137"/>
                  <a:pt x="135" y="140"/>
                  <a:pt x="136" y="141"/>
                </a:cubicBezTo>
                <a:cubicBezTo>
                  <a:pt x="138" y="142"/>
                  <a:pt x="141" y="143"/>
                  <a:pt x="143" y="144"/>
                </a:cubicBezTo>
                <a:cubicBezTo>
                  <a:pt x="144" y="145"/>
                  <a:pt x="147" y="146"/>
                  <a:pt x="148" y="146"/>
                </a:cubicBezTo>
                <a:cubicBezTo>
                  <a:pt x="150" y="147"/>
                  <a:pt x="154" y="149"/>
                  <a:pt x="156" y="150"/>
                </a:cubicBezTo>
                <a:cubicBezTo>
                  <a:pt x="157" y="150"/>
                  <a:pt x="159" y="151"/>
                  <a:pt x="161" y="151"/>
                </a:cubicBezTo>
                <a:cubicBezTo>
                  <a:pt x="163" y="151"/>
                  <a:pt x="169" y="152"/>
                  <a:pt x="172" y="153"/>
                </a:cubicBezTo>
                <a:cubicBezTo>
                  <a:pt x="174" y="153"/>
                  <a:pt x="179" y="153"/>
                  <a:pt x="182" y="153"/>
                </a:cubicBezTo>
                <a:cubicBezTo>
                  <a:pt x="184" y="153"/>
                  <a:pt x="188" y="153"/>
                  <a:pt x="190" y="152"/>
                </a:cubicBezTo>
                <a:cubicBezTo>
                  <a:pt x="191" y="152"/>
                  <a:pt x="193" y="150"/>
                  <a:pt x="194" y="150"/>
                </a:cubicBezTo>
                <a:cubicBezTo>
                  <a:pt x="195" y="149"/>
                  <a:pt x="198" y="149"/>
                  <a:pt x="199" y="148"/>
                </a:cubicBezTo>
                <a:cubicBezTo>
                  <a:pt x="200" y="147"/>
                  <a:pt x="201" y="145"/>
                  <a:pt x="203" y="144"/>
                </a:cubicBezTo>
                <a:cubicBezTo>
                  <a:pt x="204" y="144"/>
                  <a:pt x="206" y="144"/>
                  <a:pt x="207" y="144"/>
                </a:cubicBezTo>
                <a:cubicBezTo>
                  <a:pt x="208" y="144"/>
                  <a:pt x="210" y="144"/>
                  <a:pt x="211" y="144"/>
                </a:cubicBezTo>
                <a:cubicBezTo>
                  <a:pt x="213" y="145"/>
                  <a:pt x="216" y="145"/>
                  <a:pt x="217" y="146"/>
                </a:cubicBezTo>
                <a:cubicBezTo>
                  <a:pt x="218" y="148"/>
                  <a:pt x="219" y="152"/>
                  <a:pt x="220" y="154"/>
                </a:cubicBezTo>
                <a:cubicBezTo>
                  <a:pt x="221" y="156"/>
                  <a:pt x="222" y="160"/>
                  <a:pt x="223" y="162"/>
                </a:cubicBezTo>
                <a:cubicBezTo>
                  <a:pt x="224" y="163"/>
                  <a:pt x="226" y="165"/>
                  <a:pt x="227" y="166"/>
                </a:cubicBezTo>
                <a:cubicBezTo>
                  <a:pt x="229" y="167"/>
                  <a:pt x="232" y="169"/>
                  <a:pt x="233" y="169"/>
                </a:cubicBezTo>
                <a:cubicBezTo>
                  <a:pt x="235" y="170"/>
                  <a:pt x="240" y="171"/>
                  <a:pt x="243" y="171"/>
                </a:cubicBezTo>
                <a:cubicBezTo>
                  <a:pt x="244" y="171"/>
                  <a:pt x="248" y="171"/>
                  <a:pt x="250" y="170"/>
                </a:cubicBezTo>
                <a:cubicBezTo>
                  <a:pt x="251" y="170"/>
                  <a:pt x="252" y="168"/>
                  <a:pt x="253" y="167"/>
                </a:cubicBezTo>
                <a:cubicBezTo>
                  <a:pt x="254" y="167"/>
                  <a:pt x="257" y="168"/>
                  <a:pt x="258" y="168"/>
                </a:cubicBezTo>
                <a:cubicBezTo>
                  <a:pt x="260" y="168"/>
                  <a:pt x="262" y="170"/>
                  <a:pt x="263" y="170"/>
                </a:cubicBezTo>
                <a:cubicBezTo>
                  <a:pt x="265" y="170"/>
                  <a:pt x="268" y="172"/>
                  <a:pt x="270" y="172"/>
                </a:cubicBezTo>
                <a:cubicBezTo>
                  <a:pt x="271" y="172"/>
                  <a:pt x="274" y="170"/>
                  <a:pt x="275" y="169"/>
                </a:cubicBezTo>
                <a:cubicBezTo>
                  <a:pt x="277" y="169"/>
                  <a:pt x="279" y="169"/>
                  <a:pt x="281" y="169"/>
                </a:cubicBezTo>
                <a:cubicBezTo>
                  <a:pt x="283" y="168"/>
                  <a:pt x="286" y="167"/>
                  <a:pt x="288" y="167"/>
                </a:cubicBezTo>
                <a:cubicBezTo>
                  <a:pt x="289" y="166"/>
                  <a:pt x="293" y="165"/>
                  <a:pt x="295" y="165"/>
                </a:cubicBezTo>
                <a:cubicBezTo>
                  <a:pt x="296" y="164"/>
                  <a:pt x="300" y="163"/>
                  <a:pt x="301" y="162"/>
                </a:cubicBezTo>
                <a:cubicBezTo>
                  <a:pt x="303" y="161"/>
                  <a:pt x="305" y="161"/>
                  <a:pt x="306" y="160"/>
                </a:cubicBezTo>
                <a:cubicBezTo>
                  <a:pt x="307" y="160"/>
                  <a:pt x="309" y="158"/>
                  <a:pt x="310" y="158"/>
                </a:cubicBezTo>
                <a:cubicBezTo>
                  <a:pt x="312" y="158"/>
                  <a:pt x="315" y="160"/>
                  <a:pt x="316" y="161"/>
                </a:cubicBezTo>
                <a:cubicBezTo>
                  <a:pt x="317" y="161"/>
                  <a:pt x="318" y="162"/>
                  <a:pt x="318" y="16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9" name="Freeform 52">
            <a:extLst>
              <a:ext uri="{FF2B5EF4-FFF2-40B4-BE49-F238E27FC236}">
                <a16:creationId xmlns:a16="http://schemas.microsoft.com/office/drawing/2014/main" id="{A2C20A67-AAD1-4216-AFD9-972CFFC1A611}"/>
              </a:ext>
            </a:extLst>
          </p:cNvPr>
          <p:cNvSpPr>
            <a:spLocks/>
          </p:cNvSpPr>
          <p:nvPr/>
        </p:nvSpPr>
        <p:spPr bwMode="auto">
          <a:xfrm>
            <a:off x="6638615" y="5382201"/>
            <a:ext cx="301430" cy="267305"/>
          </a:xfrm>
          <a:custGeom>
            <a:avLst/>
            <a:gdLst/>
            <a:ahLst/>
            <a:cxnLst>
              <a:cxn ang="0">
                <a:pos x="129" y="29"/>
              </a:cxn>
              <a:cxn ang="0">
                <a:pos x="128" y="32"/>
              </a:cxn>
              <a:cxn ang="0">
                <a:pos x="125" y="33"/>
              </a:cxn>
              <a:cxn ang="0">
                <a:pos x="120" y="36"/>
              </a:cxn>
              <a:cxn ang="0">
                <a:pos x="116" y="36"/>
              </a:cxn>
              <a:cxn ang="0">
                <a:pos x="110" y="37"/>
              </a:cxn>
              <a:cxn ang="0">
                <a:pos x="103" y="39"/>
              </a:cxn>
              <a:cxn ang="0">
                <a:pos x="92" y="42"/>
              </a:cxn>
              <a:cxn ang="0">
                <a:pos x="81" y="47"/>
              </a:cxn>
              <a:cxn ang="0">
                <a:pos x="76" y="54"/>
              </a:cxn>
              <a:cxn ang="0">
                <a:pos x="67" y="61"/>
              </a:cxn>
              <a:cxn ang="0">
                <a:pos x="59" y="67"/>
              </a:cxn>
              <a:cxn ang="0">
                <a:pos x="50" y="75"/>
              </a:cxn>
              <a:cxn ang="0">
                <a:pos x="48" y="78"/>
              </a:cxn>
              <a:cxn ang="0">
                <a:pos x="43" y="79"/>
              </a:cxn>
              <a:cxn ang="0">
                <a:pos x="40" y="81"/>
              </a:cxn>
              <a:cxn ang="0">
                <a:pos x="35" y="84"/>
              </a:cxn>
              <a:cxn ang="0">
                <a:pos x="29" y="91"/>
              </a:cxn>
              <a:cxn ang="0">
                <a:pos x="24" y="99"/>
              </a:cxn>
              <a:cxn ang="0">
                <a:pos x="20" y="108"/>
              </a:cxn>
              <a:cxn ang="0">
                <a:pos x="19" y="113"/>
              </a:cxn>
              <a:cxn ang="0">
                <a:pos x="1" y="113"/>
              </a:cxn>
              <a:cxn ang="0">
                <a:pos x="1" y="111"/>
              </a:cxn>
              <a:cxn ang="0">
                <a:pos x="0" y="106"/>
              </a:cxn>
              <a:cxn ang="0">
                <a:pos x="2" y="99"/>
              </a:cxn>
              <a:cxn ang="0">
                <a:pos x="5" y="88"/>
              </a:cxn>
              <a:cxn ang="0">
                <a:pos x="6" y="81"/>
              </a:cxn>
              <a:cxn ang="0">
                <a:pos x="13" y="70"/>
              </a:cxn>
              <a:cxn ang="0">
                <a:pos x="18" y="60"/>
              </a:cxn>
              <a:cxn ang="0">
                <a:pos x="22" y="51"/>
              </a:cxn>
              <a:cxn ang="0">
                <a:pos x="25" y="46"/>
              </a:cxn>
              <a:cxn ang="0">
                <a:pos x="31" y="40"/>
              </a:cxn>
              <a:cxn ang="0">
                <a:pos x="38" y="35"/>
              </a:cxn>
              <a:cxn ang="0">
                <a:pos x="42" y="31"/>
              </a:cxn>
              <a:cxn ang="0">
                <a:pos x="48" y="29"/>
              </a:cxn>
              <a:cxn ang="0">
                <a:pos x="55" y="28"/>
              </a:cxn>
              <a:cxn ang="0">
                <a:pos x="60" y="29"/>
              </a:cxn>
              <a:cxn ang="0">
                <a:pos x="65" y="32"/>
              </a:cxn>
              <a:cxn ang="0">
                <a:pos x="70" y="34"/>
              </a:cxn>
              <a:cxn ang="0">
                <a:pos x="76" y="34"/>
              </a:cxn>
              <a:cxn ang="0">
                <a:pos x="79" y="31"/>
              </a:cxn>
              <a:cxn ang="0">
                <a:pos x="85" y="25"/>
              </a:cxn>
              <a:cxn ang="0">
                <a:pos x="89" y="20"/>
              </a:cxn>
              <a:cxn ang="0">
                <a:pos x="90" y="13"/>
              </a:cxn>
              <a:cxn ang="0">
                <a:pos x="92" y="8"/>
              </a:cxn>
              <a:cxn ang="0">
                <a:pos x="96" y="5"/>
              </a:cxn>
              <a:cxn ang="0">
                <a:pos x="100" y="3"/>
              </a:cxn>
              <a:cxn ang="0">
                <a:pos x="108" y="0"/>
              </a:cxn>
              <a:cxn ang="0">
                <a:pos x="113" y="2"/>
              </a:cxn>
              <a:cxn ang="0">
                <a:pos x="119" y="7"/>
              </a:cxn>
              <a:cxn ang="0">
                <a:pos x="122" y="12"/>
              </a:cxn>
              <a:cxn ang="0">
                <a:pos x="125" y="17"/>
              </a:cxn>
              <a:cxn ang="0">
                <a:pos x="126" y="21"/>
              </a:cxn>
              <a:cxn ang="0">
                <a:pos x="126" y="24"/>
              </a:cxn>
              <a:cxn ang="0">
                <a:pos x="128" y="26"/>
              </a:cxn>
              <a:cxn ang="0">
                <a:pos x="129" y="29"/>
              </a:cxn>
            </a:cxnLst>
            <a:rect l="0" t="0" r="r" b="b"/>
            <a:pathLst>
              <a:path w="129" h="115">
                <a:moveTo>
                  <a:pt x="129" y="29"/>
                </a:moveTo>
                <a:cubicBezTo>
                  <a:pt x="129" y="30"/>
                  <a:pt x="129" y="31"/>
                  <a:pt x="128" y="32"/>
                </a:cubicBezTo>
                <a:cubicBezTo>
                  <a:pt x="128" y="32"/>
                  <a:pt x="126" y="33"/>
                  <a:pt x="125" y="33"/>
                </a:cubicBezTo>
                <a:cubicBezTo>
                  <a:pt x="124" y="34"/>
                  <a:pt x="122" y="35"/>
                  <a:pt x="120" y="36"/>
                </a:cubicBezTo>
                <a:cubicBezTo>
                  <a:pt x="119" y="36"/>
                  <a:pt x="117" y="36"/>
                  <a:pt x="116" y="36"/>
                </a:cubicBezTo>
                <a:cubicBezTo>
                  <a:pt x="114" y="36"/>
                  <a:pt x="112" y="37"/>
                  <a:pt x="110" y="37"/>
                </a:cubicBezTo>
                <a:cubicBezTo>
                  <a:pt x="109" y="38"/>
                  <a:pt x="105" y="39"/>
                  <a:pt x="103" y="39"/>
                </a:cubicBezTo>
                <a:cubicBezTo>
                  <a:pt x="100" y="40"/>
                  <a:pt x="95" y="41"/>
                  <a:pt x="92" y="42"/>
                </a:cubicBezTo>
                <a:cubicBezTo>
                  <a:pt x="89" y="43"/>
                  <a:pt x="84" y="46"/>
                  <a:pt x="81" y="47"/>
                </a:cubicBezTo>
                <a:cubicBezTo>
                  <a:pt x="80" y="49"/>
                  <a:pt x="78" y="53"/>
                  <a:pt x="76" y="54"/>
                </a:cubicBezTo>
                <a:cubicBezTo>
                  <a:pt x="74" y="56"/>
                  <a:pt x="70" y="59"/>
                  <a:pt x="67" y="61"/>
                </a:cubicBezTo>
                <a:cubicBezTo>
                  <a:pt x="65" y="63"/>
                  <a:pt x="61" y="65"/>
                  <a:pt x="59" y="67"/>
                </a:cubicBezTo>
                <a:cubicBezTo>
                  <a:pt x="57" y="69"/>
                  <a:pt x="52" y="72"/>
                  <a:pt x="50" y="75"/>
                </a:cubicBezTo>
                <a:cubicBezTo>
                  <a:pt x="49" y="76"/>
                  <a:pt x="49" y="78"/>
                  <a:pt x="48" y="78"/>
                </a:cubicBezTo>
                <a:cubicBezTo>
                  <a:pt x="47" y="79"/>
                  <a:pt x="44" y="79"/>
                  <a:pt x="43" y="79"/>
                </a:cubicBezTo>
                <a:cubicBezTo>
                  <a:pt x="42" y="79"/>
                  <a:pt x="41" y="80"/>
                  <a:pt x="40" y="81"/>
                </a:cubicBezTo>
                <a:cubicBezTo>
                  <a:pt x="39" y="81"/>
                  <a:pt x="36" y="83"/>
                  <a:pt x="35" y="84"/>
                </a:cubicBezTo>
                <a:cubicBezTo>
                  <a:pt x="33" y="86"/>
                  <a:pt x="30" y="89"/>
                  <a:pt x="29" y="91"/>
                </a:cubicBezTo>
                <a:cubicBezTo>
                  <a:pt x="28" y="93"/>
                  <a:pt x="25" y="97"/>
                  <a:pt x="24" y="99"/>
                </a:cubicBezTo>
                <a:cubicBezTo>
                  <a:pt x="23" y="101"/>
                  <a:pt x="21" y="105"/>
                  <a:pt x="20" y="108"/>
                </a:cubicBezTo>
                <a:cubicBezTo>
                  <a:pt x="20" y="109"/>
                  <a:pt x="20" y="112"/>
                  <a:pt x="19" y="113"/>
                </a:cubicBezTo>
                <a:cubicBezTo>
                  <a:pt x="16" y="115"/>
                  <a:pt x="5" y="115"/>
                  <a:pt x="1" y="113"/>
                </a:cubicBezTo>
                <a:cubicBezTo>
                  <a:pt x="1" y="112"/>
                  <a:pt x="1" y="112"/>
                  <a:pt x="1" y="111"/>
                </a:cubicBezTo>
                <a:cubicBezTo>
                  <a:pt x="1" y="110"/>
                  <a:pt x="0" y="107"/>
                  <a:pt x="0" y="106"/>
                </a:cubicBezTo>
                <a:cubicBezTo>
                  <a:pt x="0" y="104"/>
                  <a:pt x="2" y="101"/>
                  <a:pt x="2" y="99"/>
                </a:cubicBezTo>
                <a:cubicBezTo>
                  <a:pt x="3" y="97"/>
                  <a:pt x="4" y="91"/>
                  <a:pt x="5" y="88"/>
                </a:cubicBezTo>
                <a:cubicBezTo>
                  <a:pt x="5" y="87"/>
                  <a:pt x="5" y="83"/>
                  <a:pt x="6" y="81"/>
                </a:cubicBezTo>
                <a:cubicBezTo>
                  <a:pt x="7" y="78"/>
                  <a:pt x="12" y="73"/>
                  <a:pt x="13" y="70"/>
                </a:cubicBezTo>
                <a:cubicBezTo>
                  <a:pt x="14" y="68"/>
                  <a:pt x="16" y="63"/>
                  <a:pt x="18" y="60"/>
                </a:cubicBezTo>
                <a:cubicBezTo>
                  <a:pt x="19" y="58"/>
                  <a:pt x="20" y="53"/>
                  <a:pt x="22" y="51"/>
                </a:cubicBezTo>
                <a:cubicBezTo>
                  <a:pt x="22" y="50"/>
                  <a:pt x="24" y="47"/>
                  <a:pt x="25" y="46"/>
                </a:cubicBezTo>
                <a:cubicBezTo>
                  <a:pt x="26" y="44"/>
                  <a:pt x="29" y="42"/>
                  <a:pt x="31" y="40"/>
                </a:cubicBezTo>
                <a:cubicBezTo>
                  <a:pt x="33" y="38"/>
                  <a:pt x="36" y="36"/>
                  <a:pt x="38" y="35"/>
                </a:cubicBezTo>
                <a:cubicBezTo>
                  <a:pt x="39" y="34"/>
                  <a:pt x="41" y="32"/>
                  <a:pt x="42" y="31"/>
                </a:cubicBezTo>
                <a:cubicBezTo>
                  <a:pt x="44" y="31"/>
                  <a:pt x="47" y="29"/>
                  <a:pt x="48" y="29"/>
                </a:cubicBezTo>
                <a:cubicBezTo>
                  <a:pt x="50" y="28"/>
                  <a:pt x="53" y="28"/>
                  <a:pt x="55" y="28"/>
                </a:cubicBezTo>
                <a:cubicBezTo>
                  <a:pt x="56" y="28"/>
                  <a:pt x="59" y="29"/>
                  <a:pt x="60" y="29"/>
                </a:cubicBezTo>
                <a:cubicBezTo>
                  <a:pt x="61" y="30"/>
                  <a:pt x="63" y="31"/>
                  <a:pt x="65" y="32"/>
                </a:cubicBezTo>
                <a:cubicBezTo>
                  <a:pt x="66" y="33"/>
                  <a:pt x="69" y="34"/>
                  <a:pt x="70" y="34"/>
                </a:cubicBezTo>
                <a:cubicBezTo>
                  <a:pt x="71" y="35"/>
                  <a:pt x="74" y="35"/>
                  <a:pt x="76" y="34"/>
                </a:cubicBezTo>
                <a:cubicBezTo>
                  <a:pt x="77" y="34"/>
                  <a:pt x="78" y="32"/>
                  <a:pt x="79" y="31"/>
                </a:cubicBezTo>
                <a:cubicBezTo>
                  <a:pt x="80" y="29"/>
                  <a:pt x="83" y="26"/>
                  <a:pt x="85" y="25"/>
                </a:cubicBezTo>
                <a:cubicBezTo>
                  <a:pt x="86" y="24"/>
                  <a:pt x="88" y="21"/>
                  <a:pt x="89" y="20"/>
                </a:cubicBezTo>
                <a:cubicBezTo>
                  <a:pt x="89" y="18"/>
                  <a:pt x="89" y="15"/>
                  <a:pt x="90" y="13"/>
                </a:cubicBezTo>
                <a:cubicBezTo>
                  <a:pt x="90" y="12"/>
                  <a:pt x="91" y="9"/>
                  <a:pt x="92" y="8"/>
                </a:cubicBezTo>
                <a:cubicBezTo>
                  <a:pt x="93" y="7"/>
                  <a:pt x="95" y="6"/>
                  <a:pt x="96" y="5"/>
                </a:cubicBezTo>
                <a:cubicBezTo>
                  <a:pt x="97" y="4"/>
                  <a:pt x="99" y="4"/>
                  <a:pt x="100" y="3"/>
                </a:cubicBezTo>
                <a:cubicBezTo>
                  <a:pt x="102" y="3"/>
                  <a:pt x="106" y="1"/>
                  <a:pt x="108" y="0"/>
                </a:cubicBezTo>
                <a:cubicBezTo>
                  <a:pt x="109" y="0"/>
                  <a:pt x="112" y="1"/>
                  <a:pt x="113" y="2"/>
                </a:cubicBezTo>
                <a:cubicBezTo>
                  <a:pt x="115" y="3"/>
                  <a:pt x="117" y="6"/>
                  <a:pt x="119" y="7"/>
                </a:cubicBezTo>
                <a:cubicBezTo>
                  <a:pt x="120" y="9"/>
                  <a:pt x="121" y="10"/>
                  <a:pt x="122" y="12"/>
                </a:cubicBezTo>
                <a:cubicBezTo>
                  <a:pt x="123" y="13"/>
                  <a:pt x="124" y="15"/>
                  <a:pt x="125" y="17"/>
                </a:cubicBezTo>
                <a:cubicBezTo>
                  <a:pt x="125" y="18"/>
                  <a:pt x="126" y="20"/>
                  <a:pt x="126" y="21"/>
                </a:cubicBezTo>
                <a:cubicBezTo>
                  <a:pt x="126" y="22"/>
                  <a:pt x="126" y="23"/>
                  <a:pt x="126" y="24"/>
                </a:cubicBezTo>
                <a:cubicBezTo>
                  <a:pt x="127" y="25"/>
                  <a:pt x="128" y="26"/>
                  <a:pt x="128" y="26"/>
                </a:cubicBezTo>
                <a:cubicBezTo>
                  <a:pt x="128" y="27"/>
                  <a:pt x="129" y="28"/>
                  <a:pt x="129" y="2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0" name="Freeform 53">
            <a:extLst>
              <a:ext uri="{FF2B5EF4-FFF2-40B4-BE49-F238E27FC236}">
                <a16:creationId xmlns:a16="http://schemas.microsoft.com/office/drawing/2014/main" id="{FC2CA76A-D009-4DC0-96E7-3FB238F8CFDA}"/>
              </a:ext>
            </a:extLst>
          </p:cNvPr>
          <p:cNvSpPr>
            <a:spLocks/>
          </p:cNvSpPr>
          <p:nvPr/>
        </p:nvSpPr>
        <p:spPr bwMode="auto">
          <a:xfrm>
            <a:off x="6769424" y="2797302"/>
            <a:ext cx="105217" cy="193370"/>
          </a:xfrm>
          <a:custGeom>
            <a:avLst/>
            <a:gdLst/>
            <a:ahLst/>
            <a:cxnLst>
              <a:cxn ang="0">
                <a:pos x="44" y="72"/>
              </a:cxn>
              <a:cxn ang="0">
                <a:pos x="46" y="78"/>
              </a:cxn>
              <a:cxn ang="0">
                <a:pos x="44" y="81"/>
              </a:cxn>
              <a:cxn ang="0">
                <a:pos x="38" y="82"/>
              </a:cxn>
              <a:cxn ang="0">
                <a:pos x="34" y="76"/>
              </a:cxn>
              <a:cxn ang="0">
                <a:pos x="30" y="72"/>
              </a:cxn>
              <a:cxn ang="0">
                <a:pos x="25" y="65"/>
              </a:cxn>
              <a:cxn ang="0">
                <a:pos x="20" y="59"/>
              </a:cxn>
              <a:cxn ang="0">
                <a:pos x="16" y="54"/>
              </a:cxn>
              <a:cxn ang="0">
                <a:pos x="13" y="46"/>
              </a:cxn>
              <a:cxn ang="0">
                <a:pos x="10" y="36"/>
              </a:cxn>
              <a:cxn ang="0">
                <a:pos x="5" y="27"/>
              </a:cxn>
              <a:cxn ang="0">
                <a:pos x="1" y="20"/>
              </a:cxn>
              <a:cxn ang="0">
                <a:pos x="0" y="13"/>
              </a:cxn>
              <a:cxn ang="0">
                <a:pos x="1" y="8"/>
              </a:cxn>
              <a:cxn ang="0">
                <a:pos x="6" y="5"/>
              </a:cxn>
              <a:cxn ang="0">
                <a:pos x="9" y="3"/>
              </a:cxn>
              <a:cxn ang="0">
                <a:pos x="12" y="1"/>
              </a:cxn>
              <a:cxn ang="0">
                <a:pos x="19" y="1"/>
              </a:cxn>
              <a:cxn ang="0">
                <a:pos x="22" y="3"/>
              </a:cxn>
              <a:cxn ang="0">
                <a:pos x="24" y="6"/>
              </a:cxn>
              <a:cxn ang="0">
                <a:pos x="25" y="12"/>
              </a:cxn>
              <a:cxn ang="0">
                <a:pos x="25" y="22"/>
              </a:cxn>
              <a:cxn ang="0">
                <a:pos x="26" y="33"/>
              </a:cxn>
              <a:cxn ang="0">
                <a:pos x="27" y="42"/>
              </a:cxn>
              <a:cxn ang="0">
                <a:pos x="29" y="52"/>
              </a:cxn>
              <a:cxn ang="0">
                <a:pos x="30" y="58"/>
              </a:cxn>
              <a:cxn ang="0">
                <a:pos x="34" y="61"/>
              </a:cxn>
              <a:cxn ang="0">
                <a:pos x="37" y="64"/>
              </a:cxn>
              <a:cxn ang="0">
                <a:pos x="43" y="67"/>
              </a:cxn>
              <a:cxn ang="0">
                <a:pos x="44" y="72"/>
              </a:cxn>
            </a:cxnLst>
            <a:rect l="0" t="0" r="r" b="b"/>
            <a:pathLst>
              <a:path w="46" h="83">
                <a:moveTo>
                  <a:pt x="44" y="72"/>
                </a:moveTo>
                <a:cubicBezTo>
                  <a:pt x="45" y="73"/>
                  <a:pt x="46" y="76"/>
                  <a:pt x="46" y="78"/>
                </a:cubicBezTo>
                <a:cubicBezTo>
                  <a:pt x="46" y="79"/>
                  <a:pt x="45" y="81"/>
                  <a:pt x="44" y="81"/>
                </a:cubicBezTo>
                <a:cubicBezTo>
                  <a:pt x="43" y="82"/>
                  <a:pt x="40" y="83"/>
                  <a:pt x="38" y="82"/>
                </a:cubicBezTo>
                <a:cubicBezTo>
                  <a:pt x="36" y="81"/>
                  <a:pt x="35" y="78"/>
                  <a:pt x="34" y="76"/>
                </a:cubicBezTo>
                <a:cubicBezTo>
                  <a:pt x="33" y="75"/>
                  <a:pt x="31" y="73"/>
                  <a:pt x="30" y="72"/>
                </a:cubicBezTo>
                <a:cubicBezTo>
                  <a:pt x="29" y="70"/>
                  <a:pt x="26" y="67"/>
                  <a:pt x="25" y="65"/>
                </a:cubicBezTo>
                <a:cubicBezTo>
                  <a:pt x="23" y="64"/>
                  <a:pt x="21" y="61"/>
                  <a:pt x="20" y="59"/>
                </a:cubicBezTo>
                <a:cubicBezTo>
                  <a:pt x="19" y="58"/>
                  <a:pt x="17" y="55"/>
                  <a:pt x="16" y="54"/>
                </a:cubicBezTo>
                <a:cubicBezTo>
                  <a:pt x="15" y="52"/>
                  <a:pt x="14" y="48"/>
                  <a:pt x="13" y="46"/>
                </a:cubicBezTo>
                <a:cubicBezTo>
                  <a:pt x="12" y="44"/>
                  <a:pt x="11" y="38"/>
                  <a:pt x="10" y="36"/>
                </a:cubicBezTo>
                <a:cubicBezTo>
                  <a:pt x="9" y="33"/>
                  <a:pt x="7" y="29"/>
                  <a:pt x="5" y="27"/>
                </a:cubicBezTo>
                <a:cubicBezTo>
                  <a:pt x="4" y="25"/>
                  <a:pt x="2" y="22"/>
                  <a:pt x="1" y="20"/>
                </a:cubicBezTo>
                <a:cubicBezTo>
                  <a:pt x="1" y="18"/>
                  <a:pt x="0" y="15"/>
                  <a:pt x="0" y="13"/>
                </a:cubicBezTo>
                <a:cubicBezTo>
                  <a:pt x="0" y="12"/>
                  <a:pt x="0" y="9"/>
                  <a:pt x="1" y="8"/>
                </a:cubicBezTo>
                <a:cubicBezTo>
                  <a:pt x="2" y="7"/>
                  <a:pt x="5" y="5"/>
                  <a:pt x="6" y="5"/>
                </a:cubicBezTo>
                <a:cubicBezTo>
                  <a:pt x="7" y="4"/>
                  <a:pt x="8" y="3"/>
                  <a:pt x="9" y="3"/>
                </a:cubicBezTo>
                <a:cubicBezTo>
                  <a:pt x="10" y="2"/>
                  <a:pt x="11" y="1"/>
                  <a:pt x="12" y="1"/>
                </a:cubicBezTo>
                <a:cubicBezTo>
                  <a:pt x="14" y="0"/>
                  <a:pt x="17" y="0"/>
                  <a:pt x="19" y="1"/>
                </a:cubicBezTo>
                <a:cubicBezTo>
                  <a:pt x="20" y="1"/>
                  <a:pt x="21" y="3"/>
                  <a:pt x="22" y="3"/>
                </a:cubicBezTo>
                <a:cubicBezTo>
                  <a:pt x="23" y="4"/>
                  <a:pt x="24" y="5"/>
                  <a:pt x="24" y="6"/>
                </a:cubicBezTo>
                <a:cubicBezTo>
                  <a:pt x="25" y="7"/>
                  <a:pt x="25" y="10"/>
                  <a:pt x="25" y="12"/>
                </a:cubicBezTo>
                <a:cubicBezTo>
                  <a:pt x="25" y="14"/>
                  <a:pt x="25" y="20"/>
                  <a:pt x="25" y="22"/>
                </a:cubicBezTo>
                <a:cubicBezTo>
                  <a:pt x="25" y="25"/>
                  <a:pt x="25" y="31"/>
                  <a:pt x="26" y="33"/>
                </a:cubicBezTo>
                <a:cubicBezTo>
                  <a:pt x="26" y="35"/>
                  <a:pt x="26" y="40"/>
                  <a:pt x="27" y="42"/>
                </a:cubicBezTo>
                <a:cubicBezTo>
                  <a:pt x="27" y="45"/>
                  <a:pt x="28" y="50"/>
                  <a:pt x="29" y="52"/>
                </a:cubicBezTo>
                <a:cubicBezTo>
                  <a:pt x="29" y="53"/>
                  <a:pt x="30" y="56"/>
                  <a:pt x="30" y="58"/>
                </a:cubicBezTo>
                <a:cubicBezTo>
                  <a:pt x="31" y="59"/>
                  <a:pt x="33" y="60"/>
                  <a:pt x="34" y="61"/>
                </a:cubicBezTo>
                <a:cubicBezTo>
                  <a:pt x="35" y="62"/>
                  <a:pt x="36" y="64"/>
                  <a:pt x="37" y="64"/>
                </a:cubicBezTo>
                <a:cubicBezTo>
                  <a:pt x="38" y="65"/>
                  <a:pt x="42" y="66"/>
                  <a:pt x="43" y="67"/>
                </a:cubicBezTo>
                <a:cubicBezTo>
                  <a:pt x="43" y="68"/>
                  <a:pt x="44" y="71"/>
                  <a:pt x="44" y="7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1" name="Freeform 54">
            <a:extLst>
              <a:ext uri="{FF2B5EF4-FFF2-40B4-BE49-F238E27FC236}">
                <a16:creationId xmlns:a16="http://schemas.microsoft.com/office/drawing/2014/main" id="{675B8218-F0F1-4531-9492-2E4ABBEA4BA0}"/>
              </a:ext>
            </a:extLst>
          </p:cNvPr>
          <p:cNvSpPr>
            <a:spLocks/>
          </p:cNvSpPr>
          <p:nvPr/>
        </p:nvSpPr>
        <p:spPr bwMode="auto">
          <a:xfrm>
            <a:off x="6459464" y="2839958"/>
            <a:ext cx="102372" cy="90998"/>
          </a:xfrm>
          <a:custGeom>
            <a:avLst/>
            <a:gdLst/>
            <a:ahLst/>
            <a:cxnLst>
              <a:cxn ang="0">
                <a:pos x="44" y="27"/>
              </a:cxn>
              <a:cxn ang="0">
                <a:pos x="43" y="29"/>
              </a:cxn>
              <a:cxn ang="0">
                <a:pos x="39" y="36"/>
              </a:cxn>
              <a:cxn ang="0">
                <a:pos x="32" y="38"/>
              </a:cxn>
              <a:cxn ang="0">
                <a:pos x="28" y="38"/>
              </a:cxn>
              <a:cxn ang="0">
                <a:pos x="28" y="33"/>
              </a:cxn>
              <a:cxn ang="0">
                <a:pos x="23" y="26"/>
              </a:cxn>
              <a:cxn ang="0">
                <a:pos x="17" y="24"/>
              </a:cxn>
              <a:cxn ang="0">
                <a:pos x="13" y="21"/>
              </a:cxn>
              <a:cxn ang="0">
                <a:pos x="8" y="20"/>
              </a:cxn>
              <a:cxn ang="0">
                <a:pos x="1" y="13"/>
              </a:cxn>
              <a:cxn ang="0">
                <a:pos x="0" y="6"/>
              </a:cxn>
              <a:cxn ang="0">
                <a:pos x="4" y="2"/>
              </a:cxn>
              <a:cxn ang="0">
                <a:pos x="11" y="1"/>
              </a:cxn>
              <a:cxn ang="0">
                <a:pos x="15" y="3"/>
              </a:cxn>
              <a:cxn ang="0">
                <a:pos x="20" y="6"/>
              </a:cxn>
              <a:cxn ang="0">
                <a:pos x="29" y="9"/>
              </a:cxn>
              <a:cxn ang="0">
                <a:pos x="34" y="12"/>
              </a:cxn>
              <a:cxn ang="0">
                <a:pos x="39" y="19"/>
              </a:cxn>
              <a:cxn ang="0">
                <a:pos x="40" y="22"/>
              </a:cxn>
              <a:cxn ang="0">
                <a:pos x="44" y="27"/>
              </a:cxn>
            </a:cxnLst>
            <a:rect l="0" t="0" r="r" b="b"/>
            <a:pathLst>
              <a:path w="44" h="39">
                <a:moveTo>
                  <a:pt x="44" y="27"/>
                </a:moveTo>
                <a:cubicBezTo>
                  <a:pt x="44" y="28"/>
                  <a:pt x="43" y="29"/>
                  <a:pt x="43" y="29"/>
                </a:cubicBezTo>
                <a:cubicBezTo>
                  <a:pt x="42" y="31"/>
                  <a:pt x="41" y="35"/>
                  <a:pt x="39" y="36"/>
                </a:cubicBezTo>
                <a:cubicBezTo>
                  <a:pt x="38" y="37"/>
                  <a:pt x="34" y="38"/>
                  <a:pt x="32" y="38"/>
                </a:cubicBezTo>
                <a:cubicBezTo>
                  <a:pt x="31" y="38"/>
                  <a:pt x="29" y="39"/>
                  <a:pt x="28" y="38"/>
                </a:cubicBezTo>
                <a:cubicBezTo>
                  <a:pt x="27" y="37"/>
                  <a:pt x="28" y="34"/>
                  <a:pt x="28" y="33"/>
                </a:cubicBezTo>
                <a:cubicBezTo>
                  <a:pt x="27" y="31"/>
                  <a:pt x="25" y="27"/>
                  <a:pt x="23" y="26"/>
                </a:cubicBezTo>
                <a:cubicBezTo>
                  <a:pt x="22" y="25"/>
                  <a:pt x="19" y="25"/>
                  <a:pt x="17" y="24"/>
                </a:cubicBezTo>
                <a:cubicBezTo>
                  <a:pt x="16" y="23"/>
                  <a:pt x="14" y="21"/>
                  <a:pt x="13" y="21"/>
                </a:cubicBezTo>
                <a:cubicBezTo>
                  <a:pt x="12" y="20"/>
                  <a:pt x="9" y="20"/>
                  <a:pt x="8" y="20"/>
                </a:cubicBezTo>
                <a:cubicBezTo>
                  <a:pt x="6" y="19"/>
                  <a:pt x="2" y="15"/>
                  <a:pt x="1" y="13"/>
                </a:cubicBezTo>
                <a:cubicBezTo>
                  <a:pt x="0" y="11"/>
                  <a:pt x="0" y="8"/>
                  <a:pt x="0" y="6"/>
                </a:cubicBezTo>
                <a:cubicBezTo>
                  <a:pt x="1" y="5"/>
                  <a:pt x="3" y="3"/>
                  <a:pt x="4" y="2"/>
                </a:cubicBezTo>
                <a:cubicBezTo>
                  <a:pt x="6" y="2"/>
                  <a:pt x="9" y="0"/>
                  <a:pt x="11" y="1"/>
                </a:cubicBezTo>
                <a:cubicBezTo>
                  <a:pt x="12" y="1"/>
                  <a:pt x="14" y="2"/>
                  <a:pt x="15" y="3"/>
                </a:cubicBezTo>
                <a:cubicBezTo>
                  <a:pt x="16" y="4"/>
                  <a:pt x="18" y="6"/>
                  <a:pt x="20" y="6"/>
                </a:cubicBezTo>
                <a:cubicBezTo>
                  <a:pt x="22" y="7"/>
                  <a:pt x="26" y="8"/>
                  <a:pt x="29" y="9"/>
                </a:cubicBezTo>
                <a:cubicBezTo>
                  <a:pt x="30" y="9"/>
                  <a:pt x="32" y="11"/>
                  <a:pt x="34" y="12"/>
                </a:cubicBezTo>
                <a:cubicBezTo>
                  <a:pt x="35" y="14"/>
                  <a:pt x="37" y="17"/>
                  <a:pt x="39" y="19"/>
                </a:cubicBezTo>
                <a:cubicBezTo>
                  <a:pt x="39" y="20"/>
                  <a:pt x="40" y="22"/>
                  <a:pt x="40" y="22"/>
                </a:cubicBezTo>
                <a:cubicBezTo>
                  <a:pt x="41" y="24"/>
                  <a:pt x="44" y="25"/>
                  <a:pt x="44" y="2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2" name="Freeform 55">
            <a:extLst>
              <a:ext uri="{FF2B5EF4-FFF2-40B4-BE49-F238E27FC236}">
                <a16:creationId xmlns:a16="http://schemas.microsoft.com/office/drawing/2014/main" id="{FD6E39D4-CE9D-47E6-93DD-31F36420798A}"/>
              </a:ext>
            </a:extLst>
          </p:cNvPr>
          <p:cNvSpPr>
            <a:spLocks/>
          </p:cNvSpPr>
          <p:nvPr/>
        </p:nvSpPr>
        <p:spPr bwMode="auto">
          <a:xfrm>
            <a:off x="5896416" y="3002046"/>
            <a:ext cx="614234" cy="503331"/>
          </a:xfrm>
          <a:custGeom>
            <a:avLst/>
            <a:gdLst/>
            <a:ahLst/>
            <a:cxnLst>
              <a:cxn ang="0">
                <a:pos x="255" y="207"/>
              </a:cxn>
              <a:cxn ang="0">
                <a:pos x="244" y="211"/>
              </a:cxn>
              <a:cxn ang="0">
                <a:pos x="241" y="182"/>
              </a:cxn>
              <a:cxn ang="0">
                <a:pos x="234" y="162"/>
              </a:cxn>
              <a:cxn ang="0">
                <a:pos x="241" y="135"/>
              </a:cxn>
              <a:cxn ang="0">
                <a:pos x="236" y="104"/>
              </a:cxn>
              <a:cxn ang="0">
                <a:pos x="212" y="116"/>
              </a:cxn>
              <a:cxn ang="0">
                <a:pos x="182" y="127"/>
              </a:cxn>
              <a:cxn ang="0">
                <a:pos x="160" y="130"/>
              </a:cxn>
              <a:cxn ang="0">
                <a:pos x="127" y="120"/>
              </a:cxn>
              <a:cxn ang="0">
                <a:pos x="107" y="111"/>
              </a:cxn>
              <a:cxn ang="0">
                <a:pos x="120" y="98"/>
              </a:cxn>
              <a:cxn ang="0">
                <a:pos x="138" y="90"/>
              </a:cxn>
              <a:cxn ang="0">
                <a:pos x="103" y="91"/>
              </a:cxn>
              <a:cxn ang="0">
                <a:pos x="69" y="89"/>
              </a:cxn>
              <a:cxn ang="0">
                <a:pos x="51" y="111"/>
              </a:cxn>
              <a:cxn ang="0">
                <a:pos x="32" y="134"/>
              </a:cxn>
              <a:cxn ang="0">
                <a:pos x="11" y="141"/>
              </a:cxn>
              <a:cxn ang="0">
                <a:pos x="5" y="135"/>
              </a:cxn>
              <a:cxn ang="0">
                <a:pos x="18" y="125"/>
              </a:cxn>
              <a:cxn ang="0">
                <a:pos x="37" y="115"/>
              </a:cxn>
              <a:cxn ang="0">
                <a:pos x="25" y="109"/>
              </a:cxn>
              <a:cxn ang="0">
                <a:pos x="25" y="89"/>
              </a:cxn>
              <a:cxn ang="0">
                <a:pos x="32" y="79"/>
              </a:cxn>
              <a:cxn ang="0">
                <a:pos x="45" y="84"/>
              </a:cxn>
              <a:cxn ang="0">
                <a:pos x="44" y="62"/>
              </a:cxn>
              <a:cxn ang="0">
                <a:pos x="43" y="49"/>
              </a:cxn>
              <a:cxn ang="0">
                <a:pos x="28" y="31"/>
              </a:cxn>
              <a:cxn ang="0">
                <a:pos x="42" y="29"/>
              </a:cxn>
              <a:cxn ang="0">
                <a:pos x="58" y="49"/>
              </a:cxn>
              <a:cxn ang="0">
                <a:pos x="82" y="34"/>
              </a:cxn>
              <a:cxn ang="0">
                <a:pos x="104" y="14"/>
              </a:cxn>
              <a:cxn ang="0">
                <a:pos x="114" y="3"/>
              </a:cxn>
              <a:cxn ang="0">
                <a:pos x="117" y="13"/>
              </a:cxn>
              <a:cxn ang="0">
                <a:pos x="102" y="44"/>
              </a:cxn>
              <a:cxn ang="0">
                <a:pos x="91" y="56"/>
              </a:cxn>
              <a:cxn ang="0">
                <a:pos x="109" y="58"/>
              </a:cxn>
              <a:cxn ang="0">
                <a:pos x="128" y="56"/>
              </a:cxn>
              <a:cxn ang="0">
                <a:pos x="146" y="69"/>
              </a:cxn>
              <a:cxn ang="0">
                <a:pos x="152" y="87"/>
              </a:cxn>
              <a:cxn ang="0">
                <a:pos x="159" y="98"/>
              </a:cxn>
              <a:cxn ang="0">
                <a:pos x="185" y="100"/>
              </a:cxn>
              <a:cxn ang="0">
                <a:pos x="214" y="97"/>
              </a:cxn>
              <a:cxn ang="0">
                <a:pos x="235" y="89"/>
              </a:cxn>
              <a:cxn ang="0">
                <a:pos x="249" y="101"/>
              </a:cxn>
              <a:cxn ang="0">
                <a:pos x="254" y="130"/>
              </a:cxn>
              <a:cxn ang="0">
                <a:pos x="256" y="159"/>
              </a:cxn>
              <a:cxn ang="0">
                <a:pos x="258" y="180"/>
              </a:cxn>
            </a:cxnLst>
            <a:rect l="0" t="0" r="r" b="b"/>
            <a:pathLst>
              <a:path w="264" h="216">
                <a:moveTo>
                  <a:pt x="263" y="195"/>
                </a:moveTo>
                <a:cubicBezTo>
                  <a:pt x="263" y="197"/>
                  <a:pt x="264" y="201"/>
                  <a:pt x="264" y="203"/>
                </a:cubicBezTo>
                <a:cubicBezTo>
                  <a:pt x="263" y="204"/>
                  <a:pt x="262" y="205"/>
                  <a:pt x="261" y="206"/>
                </a:cubicBezTo>
                <a:cubicBezTo>
                  <a:pt x="260" y="207"/>
                  <a:pt x="257" y="206"/>
                  <a:pt x="255" y="207"/>
                </a:cubicBezTo>
                <a:cubicBezTo>
                  <a:pt x="255" y="208"/>
                  <a:pt x="254" y="210"/>
                  <a:pt x="253" y="211"/>
                </a:cubicBezTo>
                <a:cubicBezTo>
                  <a:pt x="252" y="213"/>
                  <a:pt x="251" y="216"/>
                  <a:pt x="250" y="216"/>
                </a:cubicBezTo>
                <a:cubicBezTo>
                  <a:pt x="249" y="216"/>
                  <a:pt x="247" y="216"/>
                  <a:pt x="246" y="215"/>
                </a:cubicBezTo>
                <a:cubicBezTo>
                  <a:pt x="245" y="214"/>
                  <a:pt x="244" y="212"/>
                  <a:pt x="244" y="211"/>
                </a:cubicBezTo>
                <a:cubicBezTo>
                  <a:pt x="243" y="210"/>
                  <a:pt x="242" y="207"/>
                  <a:pt x="242" y="206"/>
                </a:cubicBezTo>
                <a:cubicBezTo>
                  <a:pt x="241" y="204"/>
                  <a:pt x="241" y="199"/>
                  <a:pt x="240" y="197"/>
                </a:cubicBezTo>
                <a:cubicBezTo>
                  <a:pt x="240" y="195"/>
                  <a:pt x="241" y="190"/>
                  <a:pt x="241" y="187"/>
                </a:cubicBezTo>
                <a:cubicBezTo>
                  <a:pt x="241" y="186"/>
                  <a:pt x="241" y="184"/>
                  <a:pt x="241" y="182"/>
                </a:cubicBezTo>
                <a:cubicBezTo>
                  <a:pt x="241" y="181"/>
                  <a:pt x="239" y="179"/>
                  <a:pt x="239" y="178"/>
                </a:cubicBezTo>
                <a:cubicBezTo>
                  <a:pt x="238" y="176"/>
                  <a:pt x="237" y="173"/>
                  <a:pt x="237" y="172"/>
                </a:cubicBezTo>
                <a:cubicBezTo>
                  <a:pt x="236" y="171"/>
                  <a:pt x="235" y="169"/>
                  <a:pt x="234" y="168"/>
                </a:cubicBezTo>
                <a:cubicBezTo>
                  <a:pt x="234" y="166"/>
                  <a:pt x="233" y="163"/>
                  <a:pt x="234" y="162"/>
                </a:cubicBezTo>
                <a:cubicBezTo>
                  <a:pt x="234" y="160"/>
                  <a:pt x="235" y="157"/>
                  <a:pt x="235" y="156"/>
                </a:cubicBezTo>
                <a:cubicBezTo>
                  <a:pt x="236" y="154"/>
                  <a:pt x="237" y="151"/>
                  <a:pt x="237" y="149"/>
                </a:cubicBezTo>
                <a:cubicBezTo>
                  <a:pt x="238" y="146"/>
                  <a:pt x="239" y="142"/>
                  <a:pt x="239" y="140"/>
                </a:cubicBezTo>
                <a:cubicBezTo>
                  <a:pt x="240" y="139"/>
                  <a:pt x="241" y="136"/>
                  <a:pt x="241" y="135"/>
                </a:cubicBezTo>
                <a:cubicBezTo>
                  <a:pt x="241" y="133"/>
                  <a:pt x="242" y="129"/>
                  <a:pt x="242" y="126"/>
                </a:cubicBezTo>
                <a:cubicBezTo>
                  <a:pt x="242" y="124"/>
                  <a:pt x="241" y="119"/>
                  <a:pt x="241" y="117"/>
                </a:cubicBezTo>
                <a:cubicBezTo>
                  <a:pt x="240" y="114"/>
                  <a:pt x="240" y="109"/>
                  <a:pt x="239" y="107"/>
                </a:cubicBezTo>
                <a:cubicBezTo>
                  <a:pt x="239" y="106"/>
                  <a:pt x="237" y="104"/>
                  <a:pt x="236" y="104"/>
                </a:cubicBezTo>
                <a:cubicBezTo>
                  <a:pt x="235" y="104"/>
                  <a:pt x="233" y="104"/>
                  <a:pt x="232" y="105"/>
                </a:cubicBezTo>
                <a:cubicBezTo>
                  <a:pt x="230" y="105"/>
                  <a:pt x="228" y="108"/>
                  <a:pt x="227" y="109"/>
                </a:cubicBezTo>
                <a:cubicBezTo>
                  <a:pt x="224" y="110"/>
                  <a:pt x="219" y="110"/>
                  <a:pt x="217" y="112"/>
                </a:cubicBezTo>
                <a:cubicBezTo>
                  <a:pt x="215" y="113"/>
                  <a:pt x="213" y="115"/>
                  <a:pt x="212" y="116"/>
                </a:cubicBezTo>
                <a:cubicBezTo>
                  <a:pt x="211" y="117"/>
                  <a:pt x="209" y="118"/>
                  <a:pt x="208" y="119"/>
                </a:cubicBezTo>
                <a:cubicBezTo>
                  <a:pt x="206" y="119"/>
                  <a:pt x="202" y="121"/>
                  <a:pt x="200" y="122"/>
                </a:cubicBezTo>
                <a:cubicBezTo>
                  <a:pt x="198" y="122"/>
                  <a:pt x="194" y="124"/>
                  <a:pt x="191" y="125"/>
                </a:cubicBezTo>
                <a:cubicBezTo>
                  <a:pt x="189" y="125"/>
                  <a:pt x="184" y="127"/>
                  <a:pt x="182" y="127"/>
                </a:cubicBezTo>
                <a:cubicBezTo>
                  <a:pt x="181" y="128"/>
                  <a:pt x="178" y="129"/>
                  <a:pt x="177" y="129"/>
                </a:cubicBezTo>
                <a:cubicBezTo>
                  <a:pt x="175" y="129"/>
                  <a:pt x="172" y="131"/>
                  <a:pt x="170" y="131"/>
                </a:cubicBezTo>
                <a:cubicBezTo>
                  <a:pt x="168" y="131"/>
                  <a:pt x="165" y="132"/>
                  <a:pt x="163" y="131"/>
                </a:cubicBezTo>
                <a:cubicBezTo>
                  <a:pt x="162" y="131"/>
                  <a:pt x="161" y="130"/>
                  <a:pt x="160" y="130"/>
                </a:cubicBezTo>
                <a:cubicBezTo>
                  <a:pt x="158" y="129"/>
                  <a:pt x="152" y="129"/>
                  <a:pt x="150" y="128"/>
                </a:cubicBezTo>
                <a:cubicBezTo>
                  <a:pt x="149" y="127"/>
                  <a:pt x="146" y="125"/>
                  <a:pt x="145" y="125"/>
                </a:cubicBezTo>
                <a:cubicBezTo>
                  <a:pt x="143" y="124"/>
                  <a:pt x="139" y="122"/>
                  <a:pt x="137" y="122"/>
                </a:cubicBezTo>
                <a:cubicBezTo>
                  <a:pt x="135" y="121"/>
                  <a:pt x="130" y="121"/>
                  <a:pt x="127" y="120"/>
                </a:cubicBezTo>
                <a:cubicBezTo>
                  <a:pt x="124" y="120"/>
                  <a:pt x="121" y="120"/>
                  <a:pt x="119" y="120"/>
                </a:cubicBezTo>
                <a:cubicBezTo>
                  <a:pt x="117" y="119"/>
                  <a:pt x="115" y="118"/>
                  <a:pt x="113" y="117"/>
                </a:cubicBezTo>
                <a:cubicBezTo>
                  <a:pt x="112" y="117"/>
                  <a:pt x="110" y="115"/>
                  <a:pt x="109" y="114"/>
                </a:cubicBezTo>
                <a:cubicBezTo>
                  <a:pt x="109" y="113"/>
                  <a:pt x="107" y="112"/>
                  <a:pt x="107" y="111"/>
                </a:cubicBezTo>
                <a:cubicBezTo>
                  <a:pt x="106" y="110"/>
                  <a:pt x="107" y="107"/>
                  <a:pt x="107" y="106"/>
                </a:cubicBezTo>
                <a:cubicBezTo>
                  <a:pt x="108" y="105"/>
                  <a:pt x="109" y="103"/>
                  <a:pt x="110" y="102"/>
                </a:cubicBezTo>
                <a:cubicBezTo>
                  <a:pt x="111" y="101"/>
                  <a:pt x="113" y="100"/>
                  <a:pt x="114" y="100"/>
                </a:cubicBezTo>
                <a:cubicBezTo>
                  <a:pt x="115" y="99"/>
                  <a:pt x="119" y="98"/>
                  <a:pt x="120" y="98"/>
                </a:cubicBezTo>
                <a:cubicBezTo>
                  <a:pt x="122" y="97"/>
                  <a:pt x="125" y="97"/>
                  <a:pt x="127" y="97"/>
                </a:cubicBezTo>
                <a:cubicBezTo>
                  <a:pt x="128" y="97"/>
                  <a:pt x="132" y="96"/>
                  <a:pt x="133" y="95"/>
                </a:cubicBezTo>
                <a:cubicBezTo>
                  <a:pt x="134" y="95"/>
                  <a:pt x="137" y="94"/>
                  <a:pt x="138" y="93"/>
                </a:cubicBezTo>
                <a:cubicBezTo>
                  <a:pt x="138" y="92"/>
                  <a:pt x="138" y="90"/>
                  <a:pt x="138" y="90"/>
                </a:cubicBezTo>
                <a:cubicBezTo>
                  <a:pt x="136" y="88"/>
                  <a:pt x="131" y="90"/>
                  <a:pt x="129" y="90"/>
                </a:cubicBezTo>
                <a:cubicBezTo>
                  <a:pt x="126" y="90"/>
                  <a:pt x="121" y="90"/>
                  <a:pt x="118" y="90"/>
                </a:cubicBezTo>
                <a:cubicBezTo>
                  <a:pt x="116" y="90"/>
                  <a:pt x="113" y="91"/>
                  <a:pt x="111" y="91"/>
                </a:cubicBezTo>
                <a:cubicBezTo>
                  <a:pt x="109" y="91"/>
                  <a:pt x="105" y="91"/>
                  <a:pt x="103" y="91"/>
                </a:cubicBezTo>
                <a:cubicBezTo>
                  <a:pt x="101" y="91"/>
                  <a:pt x="97" y="95"/>
                  <a:pt x="95" y="94"/>
                </a:cubicBezTo>
                <a:cubicBezTo>
                  <a:pt x="92" y="94"/>
                  <a:pt x="84" y="95"/>
                  <a:pt x="81" y="95"/>
                </a:cubicBezTo>
                <a:cubicBezTo>
                  <a:pt x="80" y="95"/>
                  <a:pt x="78" y="89"/>
                  <a:pt x="77" y="89"/>
                </a:cubicBezTo>
                <a:cubicBezTo>
                  <a:pt x="75" y="89"/>
                  <a:pt x="71" y="88"/>
                  <a:pt x="69" y="89"/>
                </a:cubicBezTo>
                <a:cubicBezTo>
                  <a:pt x="67" y="90"/>
                  <a:pt x="65" y="92"/>
                  <a:pt x="64" y="94"/>
                </a:cubicBezTo>
                <a:cubicBezTo>
                  <a:pt x="63" y="95"/>
                  <a:pt x="61" y="97"/>
                  <a:pt x="60" y="98"/>
                </a:cubicBezTo>
                <a:cubicBezTo>
                  <a:pt x="58" y="100"/>
                  <a:pt x="56" y="105"/>
                  <a:pt x="54" y="107"/>
                </a:cubicBezTo>
                <a:cubicBezTo>
                  <a:pt x="53" y="108"/>
                  <a:pt x="52" y="110"/>
                  <a:pt x="51" y="111"/>
                </a:cubicBezTo>
                <a:cubicBezTo>
                  <a:pt x="50" y="113"/>
                  <a:pt x="48" y="117"/>
                  <a:pt x="47" y="119"/>
                </a:cubicBezTo>
                <a:cubicBezTo>
                  <a:pt x="46" y="120"/>
                  <a:pt x="43" y="123"/>
                  <a:pt x="42" y="124"/>
                </a:cubicBezTo>
                <a:cubicBezTo>
                  <a:pt x="41" y="126"/>
                  <a:pt x="39" y="130"/>
                  <a:pt x="37" y="131"/>
                </a:cubicBezTo>
                <a:cubicBezTo>
                  <a:pt x="36" y="132"/>
                  <a:pt x="33" y="133"/>
                  <a:pt x="32" y="134"/>
                </a:cubicBezTo>
                <a:cubicBezTo>
                  <a:pt x="30" y="134"/>
                  <a:pt x="27" y="136"/>
                  <a:pt x="25" y="136"/>
                </a:cubicBezTo>
                <a:cubicBezTo>
                  <a:pt x="24" y="137"/>
                  <a:pt x="22" y="139"/>
                  <a:pt x="20" y="140"/>
                </a:cubicBezTo>
                <a:cubicBezTo>
                  <a:pt x="19" y="140"/>
                  <a:pt x="17" y="140"/>
                  <a:pt x="16" y="140"/>
                </a:cubicBezTo>
                <a:cubicBezTo>
                  <a:pt x="15" y="141"/>
                  <a:pt x="12" y="141"/>
                  <a:pt x="11" y="141"/>
                </a:cubicBezTo>
                <a:cubicBezTo>
                  <a:pt x="10" y="141"/>
                  <a:pt x="7" y="141"/>
                  <a:pt x="5" y="141"/>
                </a:cubicBezTo>
                <a:cubicBezTo>
                  <a:pt x="4" y="141"/>
                  <a:pt x="1" y="141"/>
                  <a:pt x="1" y="140"/>
                </a:cubicBezTo>
                <a:cubicBezTo>
                  <a:pt x="0" y="139"/>
                  <a:pt x="2" y="137"/>
                  <a:pt x="2" y="137"/>
                </a:cubicBezTo>
                <a:cubicBezTo>
                  <a:pt x="3" y="136"/>
                  <a:pt x="5" y="135"/>
                  <a:pt x="5" y="135"/>
                </a:cubicBezTo>
                <a:cubicBezTo>
                  <a:pt x="6" y="134"/>
                  <a:pt x="8" y="133"/>
                  <a:pt x="9" y="132"/>
                </a:cubicBezTo>
                <a:cubicBezTo>
                  <a:pt x="10" y="131"/>
                  <a:pt x="11" y="129"/>
                  <a:pt x="12" y="129"/>
                </a:cubicBezTo>
                <a:cubicBezTo>
                  <a:pt x="13" y="128"/>
                  <a:pt x="14" y="126"/>
                  <a:pt x="14" y="126"/>
                </a:cubicBezTo>
                <a:cubicBezTo>
                  <a:pt x="15" y="126"/>
                  <a:pt x="17" y="126"/>
                  <a:pt x="18" y="125"/>
                </a:cubicBezTo>
                <a:cubicBezTo>
                  <a:pt x="20" y="125"/>
                  <a:pt x="23" y="125"/>
                  <a:pt x="24" y="124"/>
                </a:cubicBezTo>
                <a:cubicBezTo>
                  <a:pt x="26" y="124"/>
                  <a:pt x="28" y="122"/>
                  <a:pt x="30" y="121"/>
                </a:cubicBezTo>
                <a:cubicBezTo>
                  <a:pt x="31" y="120"/>
                  <a:pt x="34" y="119"/>
                  <a:pt x="35" y="118"/>
                </a:cubicBezTo>
                <a:cubicBezTo>
                  <a:pt x="36" y="118"/>
                  <a:pt x="37" y="116"/>
                  <a:pt x="37" y="115"/>
                </a:cubicBezTo>
                <a:cubicBezTo>
                  <a:pt x="37" y="114"/>
                  <a:pt x="37" y="113"/>
                  <a:pt x="37" y="112"/>
                </a:cubicBezTo>
                <a:cubicBezTo>
                  <a:pt x="36" y="112"/>
                  <a:pt x="33" y="112"/>
                  <a:pt x="32" y="112"/>
                </a:cubicBezTo>
                <a:cubicBezTo>
                  <a:pt x="31" y="112"/>
                  <a:pt x="28" y="112"/>
                  <a:pt x="27" y="111"/>
                </a:cubicBezTo>
                <a:cubicBezTo>
                  <a:pt x="27" y="111"/>
                  <a:pt x="26" y="109"/>
                  <a:pt x="25" y="109"/>
                </a:cubicBezTo>
                <a:cubicBezTo>
                  <a:pt x="25" y="107"/>
                  <a:pt x="25" y="104"/>
                  <a:pt x="25" y="102"/>
                </a:cubicBezTo>
                <a:cubicBezTo>
                  <a:pt x="25" y="101"/>
                  <a:pt x="26" y="97"/>
                  <a:pt x="26" y="95"/>
                </a:cubicBezTo>
                <a:cubicBezTo>
                  <a:pt x="26" y="94"/>
                  <a:pt x="26" y="92"/>
                  <a:pt x="26" y="91"/>
                </a:cubicBezTo>
                <a:cubicBezTo>
                  <a:pt x="26" y="91"/>
                  <a:pt x="25" y="89"/>
                  <a:pt x="25" y="89"/>
                </a:cubicBezTo>
                <a:cubicBezTo>
                  <a:pt x="24" y="87"/>
                  <a:pt x="24" y="85"/>
                  <a:pt x="24" y="84"/>
                </a:cubicBezTo>
                <a:cubicBezTo>
                  <a:pt x="24" y="83"/>
                  <a:pt x="25" y="81"/>
                  <a:pt x="26" y="80"/>
                </a:cubicBezTo>
                <a:cubicBezTo>
                  <a:pt x="26" y="80"/>
                  <a:pt x="28" y="79"/>
                  <a:pt x="29" y="79"/>
                </a:cubicBezTo>
                <a:cubicBezTo>
                  <a:pt x="30" y="78"/>
                  <a:pt x="31" y="79"/>
                  <a:pt x="32" y="79"/>
                </a:cubicBezTo>
                <a:cubicBezTo>
                  <a:pt x="33" y="80"/>
                  <a:pt x="34" y="81"/>
                  <a:pt x="35" y="82"/>
                </a:cubicBezTo>
                <a:cubicBezTo>
                  <a:pt x="35" y="83"/>
                  <a:pt x="36" y="84"/>
                  <a:pt x="36" y="85"/>
                </a:cubicBezTo>
                <a:cubicBezTo>
                  <a:pt x="37" y="85"/>
                  <a:pt x="39" y="85"/>
                  <a:pt x="40" y="85"/>
                </a:cubicBezTo>
                <a:cubicBezTo>
                  <a:pt x="41" y="86"/>
                  <a:pt x="44" y="85"/>
                  <a:pt x="45" y="84"/>
                </a:cubicBezTo>
                <a:cubicBezTo>
                  <a:pt x="46" y="84"/>
                  <a:pt x="48" y="83"/>
                  <a:pt x="48" y="82"/>
                </a:cubicBezTo>
                <a:cubicBezTo>
                  <a:pt x="48" y="80"/>
                  <a:pt x="47" y="76"/>
                  <a:pt x="47" y="74"/>
                </a:cubicBezTo>
                <a:cubicBezTo>
                  <a:pt x="46" y="72"/>
                  <a:pt x="47" y="67"/>
                  <a:pt x="46" y="65"/>
                </a:cubicBezTo>
                <a:cubicBezTo>
                  <a:pt x="46" y="64"/>
                  <a:pt x="44" y="63"/>
                  <a:pt x="44" y="62"/>
                </a:cubicBezTo>
                <a:cubicBezTo>
                  <a:pt x="43" y="62"/>
                  <a:pt x="43" y="61"/>
                  <a:pt x="43" y="60"/>
                </a:cubicBezTo>
                <a:cubicBezTo>
                  <a:pt x="43" y="59"/>
                  <a:pt x="45" y="59"/>
                  <a:pt x="46" y="58"/>
                </a:cubicBezTo>
                <a:cubicBezTo>
                  <a:pt x="47" y="57"/>
                  <a:pt x="46" y="54"/>
                  <a:pt x="46" y="53"/>
                </a:cubicBezTo>
                <a:cubicBezTo>
                  <a:pt x="46" y="52"/>
                  <a:pt x="44" y="50"/>
                  <a:pt x="43" y="49"/>
                </a:cubicBezTo>
                <a:cubicBezTo>
                  <a:pt x="43" y="47"/>
                  <a:pt x="41" y="45"/>
                  <a:pt x="40" y="44"/>
                </a:cubicBezTo>
                <a:cubicBezTo>
                  <a:pt x="39" y="42"/>
                  <a:pt x="38" y="40"/>
                  <a:pt x="37" y="39"/>
                </a:cubicBezTo>
                <a:cubicBezTo>
                  <a:pt x="36" y="38"/>
                  <a:pt x="33" y="37"/>
                  <a:pt x="32" y="36"/>
                </a:cubicBezTo>
                <a:cubicBezTo>
                  <a:pt x="31" y="35"/>
                  <a:pt x="29" y="32"/>
                  <a:pt x="28" y="31"/>
                </a:cubicBezTo>
                <a:cubicBezTo>
                  <a:pt x="28" y="30"/>
                  <a:pt x="29" y="29"/>
                  <a:pt x="29" y="29"/>
                </a:cubicBezTo>
                <a:cubicBezTo>
                  <a:pt x="29" y="28"/>
                  <a:pt x="30" y="27"/>
                  <a:pt x="31" y="26"/>
                </a:cubicBezTo>
                <a:cubicBezTo>
                  <a:pt x="32" y="26"/>
                  <a:pt x="34" y="26"/>
                  <a:pt x="36" y="27"/>
                </a:cubicBezTo>
                <a:cubicBezTo>
                  <a:pt x="37" y="27"/>
                  <a:pt x="40" y="28"/>
                  <a:pt x="42" y="29"/>
                </a:cubicBezTo>
                <a:cubicBezTo>
                  <a:pt x="44" y="30"/>
                  <a:pt x="46" y="33"/>
                  <a:pt x="48" y="34"/>
                </a:cubicBezTo>
                <a:cubicBezTo>
                  <a:pt x="49" y="36"/>
                  <a:pt x="52" y="39"/>
                  <a:pt x="53" y="41"/>
                </a:cubicBezTo>
                <a:cubicBezTo>
                  <a:pt x="53" y="41"/>
                  <a:pt x="54" y="43"/>
                  <a:pt x="54" y="44"/>
                </a:cubicBezTo>
                <a:cubicBezTo>
                  <a:pt x="55" y="45"/>
                  <a:pt x="57" y="48"/>
                  <a:pt x="58" y="49"/>
                </a:cubicBezTo>
                <a:cubicBezTo>
                  <a:pt x="59" y="50"/>
                  <a:pt x="62" y="50"/>
                  <a:pt x="64" y="50"/>
                </a:cubicBezTo>
                <a:cubicBezTo>
                  <a:pt x="65" y="50"/>
                  <a:pt x="67" y="48"/>
                  <a:pt x="68" y="47"/>
                </a:cubicBezTo>
                <a:cubicBezTo>
                  <a:pt x="70" y="46"/>
                  <a:pt x="73" y="43"/>
                  <a:pt x="74" y="42"/>
                </a:cubicBezTo>
                <a:cubicBezTo>
                  <a:pt x="76" y="40"/>
                  <a:pt x="80" y="36"/>
                  <a:pt x="82" y="34"/>
                </a:cubicBezTo>
                <a:cubicBezTo>
                  <a:pt x="83" y="32"/>
                  <a:pt x="86" y="29"/>
                  <a:pt x="87" y="28"/>
                </a:cubicBezTo>
                <a:cubicBezTo>
                  <a:pt x="88" y="27"/>
                  <a:pt x="91" y="25"/>
                  <a:pt x="93" y="24"/>
                </a:cubicBezTo>
                <a:cubicBezTo>
                  <a:pt x="94" y="23"/>
                  <a:pt x="96" y="20"/>
                  <a:pt x="97" y="19"/>
                </a:cubicBezTo>
                <a:cubicBezTo>
                  <a:pt x="99" y="18"/>
                  <a:pt x="102" y="15"/>
                  <a:pt x="104" y="14"/>
                </a:cubicBezTo>
                <a:cubicBezTo>
                  <a:pt x="105" y="13"/>
                  <a:pt x="107" y="12"/>
                  <a:pt x="108" y="11"/>
                </a:cubicBezTo>
                <a:cubicBezTo>
                  <a:pt x="108" y="10"/>
                  <a:pt x="108" y="8"/>
                  <a:pt x="109" y="8"/>
                </a:cubicBezTo>
                <a:cubicBezTo>
                  <a:pt x="109" y="7"/>
                  <a:pt x="111" y="6"/>
                  <a:pt x="112" y="5"/>
                </a:cubicBezTo>
                <a:cubicBezTo>
                  <a:pt x="113" y="4"/>
                  <a:pt x="114" y="3"/>
                  <a:pt x="114" y="3"/>
                </a:cubicBezTo>
                <a:cubicBezTo>
                  <a:pt x="115" y="2"/>
                  <a:pt x="116" y="0"/>
                  <a:pt x="117" y="1"/>
                </a:cubicBezTo>
                <a:cubicBezTo>
                  <a:pt x="118" y="1"/>
                  <a:pt x="118" y="2"/>
                  <a:pt x="118" y="3"/>
                </a:cubicBezTo>
                <a:cubicBezTo>
                  <a:pt x="119" y="4"/>
                  <a:pt x="119" y="7"/>
                  <a:pt x="119" y="8"/>
                </a:cubicBezTo>
                <a:cubicBezTo>
                  <a:pt x="119" y="9"/>
                  <a:pt x="117" y="12"/>
                  <a:pt x="117" y="13"/>
                </a:cubicBezTo>
                <a:cubicBezTo>
                  <a:pt x="116" y="16"/>
                  <a:pt x="114" y="21"/>
                  <a:pt x="113" y="24"/>
                </a:cubicBezTo>
                <a:cubicBezTo>
                  <a:pt x="112" y="27"/>
                  <a:pt x="110" y="32"/>
                  <a:pt x="108" y="35"/>
                </a:cubicBezTo>
                <a:cubicBezTo>
                  <a:pt x="107" y="36"/>
                  <a:pt x="106" y="38"/>
                  <a:pt x="105" y="39"/>
                </a:cubicBezTo>
                <a:cubicBezTo>
                  <a:pt x="104" y="40"/>
                  <a:pt x="103" y="43"/>
                  <a:pt x="102" y="44"/>
                </a:cubicBezTo>
                <a:cubicBezTo>
                  <a:pt x="101" y="44"/>
                  <a:pt x="99" y="45"/>
                  <a:pt x="98" y="46"/>
                </a:cubicBezTo>
                <a:cubicBezTo>
                  <a:pt x="97" y="47"/>
                  <a:pt x="95" y="49"/>
                  <a:pt x="94" y="49"/>
                </a:cubicBezTo>
                <a:cubicBezTo>
                  <a:pt x="93" y="50"/>
                  <a:pt x="92" y="51"/>
                  <a:pt x="92" y="52"/>
                </a:cubicBezTo>
                <a:cubicBezTo>
                  <a:pt x="91" y="53"/>
                  <a:pt x="91" y="55"/>
                  <a:pt x="91" y="56"/>
                </a:cubicBezTo>
                <a:cubicBezTo>
                  <a:pt x="92" y="57"/>
                  <a:pt x="94" y="59"/>
                  <a:pt x="95" y="59"/>
                </a:cubicBezTo>
                <a:cubicBezTo>
                  <a:pt x="95" y="60"/>
                  <a:pt x="97" y="60"/>
                  <a:pt x="98" y="60"/>
                </a:cubicBezTo>
                <a:cubicBezTo>
                  <a:pt x="100" y="61"/>
                  <a:pt x="103" y="61"/>
                  <a:pt x="105" y="60"/>
                </a:cubicBezTo>
                <a:cubicBezTo>
                  <a:pt x="106" y="60"/>
                  <a:pt x="108" y="59"/>
                  <a:pt x="109" y="58"/>
                </a:cubicBezTo>
                <a:cubicBezTo>
                  <a:pt x="110" y="57"/>
                  <a:pt x="112" y="56"/>
                  <a:pt x="113" y="55"/>
                </a:cubicBezTo>
                <a:cubicBezTo>
                  <a:pt x="114" y="55"/>
                  <a:pt x="115" y="54"/>
                  <a:pt x="116" y="54"/>
                </a:cubicBezTo>
                <a:cubicBezTo>
                  <a:pt x="118" y="54"/>
                  <a:pt x="121" y="53"/>
                  <a:pt x="123" y="53"/>
                </a:cubicBezTo>
                <a:cubicBezTo>
                  <a:pt x="124" y="53"/>
                  <a:pt x="127" y="55"/>
                  <a:pt x="128" y="56"/>
                </a:cubicBezTo>
                <a:cubicBezTo>
                  <a:pt x="129" y="57"/>
                  <a:pt x="130" y="59"/>
                  <a:pt x="131" y="60"/>
                </a:cubicBezTo>
                <a:cubicBezTo>
                  <a:pt x="132" y="61"/>
                  <a:pt x="134" y="62"/>
                  <a:pt x="135" y="63"/>
                </a:cubicBezTo>
                <a:cubicBezTo>
                  <a:pt x="136" y="63"/>
                  <a:pt x="138" y="64"/>
                  <a:pt x="139" y="64"/>
                </a:cubicBezTo>
                <a:cubicBezTo>
                  <a:pt x="141" y="65"/>
                  <a:pt x="144" y="67"/>
                  <a:pt x="146" y="69"/>
                </a:cubicBezTo>
                <a:cubicBezTo>
                  <a:pt x="147" y="69"/>
                  <a:pt x="148" y="72"/>
                  <a:pt x="149" y="73"/>
                </a:cubicBezTo>
                <a:cubicBezTo>
                  <a:pt x="150" y="74"/>
                  <a:pt x="151" y="77"/>
                  <a:pt x="152" y="78"/>
                </a:cubicBezTo>
                <a:cubicBezTo>
                  <a:pt x="152" y="79"/>
                  <a:pt x="153" y="82"/>
                  <a:pt x="153" y="83"/>
                </a:cubicBezTo>
                <a:cubicBezTo>
                  <a:pt x="153" y="84"/>
                  <a:pt x="152" y="86"/>
                  <a:pt x="152" y="87"/>
                </a:cubicBezTo>
                <a:cubicBezTo>
                  <a:pt x="151" y="88"/>
                  <a:pt x="149" y="90"/>
                  <a:pt x="149" y="92"/>
                </a:cubicBezTo>
                <a:cubicBezTo>
                  <a:pt x="149" y="92"/>
                  <a:pt x="151" y="93"/>
                  <a:pt x="151" y="94"/>
                </a:cubicBezTo>
                <a:cubicBezTo>
                  <a:pt x="152" y="95"/>
                  <a:pt x="154" y="96"/>
                  <a:pt x="154" y="96"/>
                </a:cubicBezTo>
                <a:cubicBezTo>
                  <a:pt x="156" y="97"/>
                  <a:pt x="158" y="98"/>
                  <a:pt x="159" y="98"/>
                </a:cubicBezTo>
                <a:cubicBezTo>
                  <a:pt x="161" y="98"/>
                  <a:pt x="163" y="100"/>
                  <a:pt x="164" y="100"/>
                </a:cubicBezTo>
                <a:cubicBezTo>
                  <a:pt x="167" y="101"/>
                  <a:pt x="173" y="100"/>
                  <a:pt x="176" y="100"/>
                </a:cubicBezTo>
                <a:cubicBezTo>
                  <a:pt x="177" y="100"/>
                  <a:pt x="179" y="98"/>
                  <a:pt x="180" y="98"/>
                </a:cubicBezTo>
                <a:cubicBezTo>
                  <a:pt x="181" y="98"/>
                  <a:pt x="183" y="100"/>
                  <a:pt x="185" y="100"/>
                </a:cubicBezTo>
                <a:cubicBezTo>
                  <a:pt x="186" y="100"/>
                  <a:pt x="190" y="100"/>
                  <a:pt x="192" y="100"/>
                </a:cubicBezTo>
                <a:cubicBezTo>
                  <a:pt x="194" y="100"/>
                  <a:pt x="199" y="102"/>
                  <a:pt x="201" y="102"/>
                </a:cubicBezTo>
                <a:cubicBezTo>
                  <a:pt x="203" y="102"/>
                  <a:pt x="207" y="101"/>
                  <a:pt x="209" y="100"/>
                </a:cubicBezTo>
                <a:cubicBezTo>
                  <a:pt x="210" y="99"/>
                  <a:pt x="212" y="98"/>
                  <a:pt x="214" y="97"/>
                </a:cubicBezTo>
                <a:cubicBezTo>
                  <a:pt x="214" y="96"/>
                  <a:pt x="216" y="95"/>
                  <a:pt x="217" y="94"/>
                </a:cubicBezTo>
                <a:cubicBezTo>
                  <a:pt x="218" y="93"/>
                  <a:pt x="220" y="92"/>
                  <a:pt x="221" y="91"/>
                </a:cubicBezTo>
                <a:cubicBezTo>
                  <a:pt x="222" y="91"/>
                  <a:pt x="224" y="91"/>
                  <a:pt x="225" y="90"/>
                </a:cubicBezTo>
                <a:cubicBezTo>
                  <a:pt x="228" y="90"/>
                  <a:pt x="233" y="89"/>
                  <a:pt x="235" y="89"/>
                </a:cubicBezTo>
                <a:cubicBezTo>
                  <a:pt x="237" y="89"/>
                  <a:pt x="240" y="89"/>
                  <a:pt x="241" y="89"/>
                </a:cubicBezTo>
                <a:cubicBezTo>
                  <a:pt x="243" y="90"/>
                  <a:pt x="244" y="94"/>
                  <a:pt x="245" y="95"/>
                </a:cubicBezTo>
                <a:cubicBezTo>
                  <a:pt x="245" y="96"/>
                  <a:pt x="247" y="97"/>
                  <a:pt x="247" y="98"/>
                </a:cubicBezTo>
                <a:cubicBezTo>
                  <a:pt x="248" y="99"/>
                  <a:pt x="249" y="101"/>
                  <a:pt x="249" y="101"/>
                </a:cubicBezTo>
                <a:cubicBezTo>
                  <a:pt x="250" y="102"/>
                  <a:pt x="252" y="104"/>
                  <a:pt x="253" y="105"/>
                </a:cubicBezTo>
                <a:cubicBezTo>
                  <a:pt x="253" y="107"/>
                  <a:pt x="253" y="111"/>
                  <a:pt x="253" y="113"/>
                </a:cubicBezTo>
                <a:cubicBezTo>
                  <a:pt x="253" y="115"/>
                  <a:pt x="253" y="120"/>
                  <a:pt x="253" y="123"/>
                </a:cubicBezTo>
                <a:cubicBezTo>
                  <a:pt x="253" y="125"/>
                  <a:pt x="254" y="128"/>
                  <a:pt x="254" y="130"/>
                </a:cubicBezTo>
                <a:cubicBezTo>
                  <a:pt x="254" y="132"/>
                  <a:pt x="255" y="137"/>
                  <a:pt x="256" y="139"/>
                </a:cubicBezTo>
                <a:cubicBezTo>
                  <a:pt x="256" y="141"/>
                  <a:pt x="257" y="144"/>
                  <a:pt x="257" y="146"/>
                </a:cubicBezTo>
                <a:cubicBezTo>
                  <a:pt x="258" y="148"/>
                  <a:pt x="258" y="152"/>
                  <a:pt x="257" y="154"/>
                </a:cubicBezTo>
                <a:cubicBezTo>
                  <a:pt x="257" y="155"/>
                  <a:pt x="256" y="158"/>
                  <a:pt x="256" y="159"/>
                </a:cubicBezTo>
                <a:cubicBezTo>
                  <a:pt x="255" y="161"/>
                  <a:pt x="254" y="165"/>
                  <a:pt x="254" y="166"/>
                </a:cubicBezTo>
                <a:cubicBezTo>
                  <a:pt x="253" y="168"/>
                  <a:pt x="252" y="172"/>
                  <a:pt x="253" y="174"/>
                </a:cubicBezTo>
                <a:cubicBezTo>
                  <a:pt x="253" y="174"/>
                  <a:pt x="254" y="176"/>
                  <a:pt x="255" y="176"/>
                </a:cubicBezTo>
                <a:cubicBezTo>
                  <a:pt x="256" y="177"/>
                  <a:pt x="257" y="179"/>
                  <a:pt x="258" y="180"/>
                </a:cubicBezTo>
                <a:cubicBezTo>
                  <a:pt x="259" y="181"/>
                  <a:pt x="260" y="182"/>
                  <a:pt x="261" y="183"/>
                </a:cubicBezTo>
                <a:cubicBezTo>
                  <a:pt x="261" y="184"/>
                  <a:pt x="262" y="186"/>
                  <a:pt x="262" y="187"/>
                </a:cubicBezTo>
                <a:cubicBezTo>
                  <a:pt x="263" y="189"/>
                  <a:pt x="263" y="193"/>
                  <a:pt x="263" y="19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3" name="Freeform 56">
            <a:extLst>
              <a:ext uri="{FF2B5EF4-FFF2-40B4-BE49-F238E27FC236}">
                <a16:creationId xmlns:a16="http://schemas.microsoft.com/office/drawing/2014/main" id="{75381B80-51FE-4446-A883-883C83E2DD54}"/>
              </a:ext>
            </a:extLst>
          </p:cNvPr>
          <p:cNvSpPr>
            <a:spLocks/>
          </p:cNvSpPr>
          <p:nvPr/>
        </p:nvSpPr>
        <p:spPr bwMode="auto">
          <a:xfrm>
            <a:off x="6214908" y="2723367"/>
            <a:ext cx="125122" cy="307117"/>
          </a:xfrm>
          <a:custGeom>
            <a:avLst/>
            <a:gdLst/>
            <a:ahLst/>
            <a:cxnLst>
              <a:cxn ang="0">
                <a:pos x="54" y="121"/>
              </a:cxn>
              <a:cxn ang="0">
                <a:pos x="53" y="128"/>
              </a:cxn>
              <a:cxn ang="0">
                <a:pos x="49" y="132"/>
              </a:cxn>
              <a:cxn ang="0">
                <a:pos x="46" y="129"/>
              </a:cxn>
              <a:cxn ang="0">
                <a:pos x="41" y="128"/>
              </a:cxn>
              <a:cxn ang="0">
                <a:pos x="37" y="126"/>
              </a:cxn>
              <a:cxn ang="0">
                <a:pos x="32" y="124"/>
              </a:cxn>
              <a:cxn ang="0">
                <a:pos x="31" y="123"/>
              </a:cxn>
              <a:cxn ang="0">
                <a:pos x="28" y="117"/>
              </a:cxn>
              <a:cxn ang="0">
                <a:pos x="23" y="112"/>
              </a:cxn>
              <a:cxn ang="0">
                <a:pos x="20" y="108"/>
              </a:cxn>
              <a:cxn ang="0">
                <a:pos x="15" y="105"/>
              </a:cxn>
              <a:cxn ang="0">
                <a:pos x="10" y="101"/>
              </a:cxn>
              <a:cxn ang="0">
                <a:pos x="8" y="97"/>
              </a:cxn>
              <a:cxn ang="0">
                <a:pos x="8" y="94"/>
              </a:cxn>
              <a:cxn ang="0">
                <a:pos x="11" y="90"/>
              </a:cxn>
              <a:cxn ang="0">
                <a:pos x="14" y="87"/>
              </a:cxn>
              <a:cxn ang="0">
                <a:pos x="19" y="83"/>
              </a:cxn>
              <a:cxn ang="0">
                <a:pos x="23" y="80"/>
              </a:cxn>
              <a:cxn ang="0">
                <a:pos x="23" y="77"/>
              </a:cxn>
              <a:cxn ang="0">
                <a:pos x="21" y="76"/>
              </a:cxn>
              <a:cxn ang="0">
                <a:pos x="16" y="75"/>
              </a:cxn>
              <a:cxn ang="0">
                <a:pos x="10" y="74"/>
              </a:cxn>
              <a:cxn ang="0">
                <a:pos x="7" y="71"/>
              </a:cxn>
              <a:cxn ang="0">
                <a:pos x="5" y="67"/>
              </a:cxn>
              <a:cxn ang="0">
                <a:pos x="3" y="59"/>
              </a:cxn>
              <a:cxn ang="0">
                <a:pos x="5" y="55"/>
              </a:cxn>
              <a:cxn ang="0">
                <a:pos x="6" y="51"/>
              </a:cxn>
              <a:cxn ang="0">
                <a:pos x="5" y="48"/>
              </a:cxn>
              <a:cxn ang="0">
                <a:pos x="2" y="46"/>
              </a:cxn>
              <a:cxn ang="0">
                <a:pos x="1" y="40"/>
              </a:cxn>
              <a:cxn ang="0">
                <a:pos x="2" y="32"/>
              </a:cxn>
              <a:cxn ang="0">
                <a:pos x="2" y="26"/>
              </a:cxn>
              <a:cxn ang="0">
                <a:pos x="0" y="17"/>
              </a:cxn>
              <a:cxn ang="0">
                <a:pos x="0" y="12"/>
              </a:cxn>
              <a:cxn ang="0">
                <a:pos x="2" y="9"/>
              </a:cxn>
              <a:cxn ang="0">
                <a:pos x="6" y="6"/>
              </a:cxn>
              <a:cxn ang="0">
                <a:pos x="10" y="3"/>
              </a:cxn>
              <a:cxn ang="0">
                <a:pos x="15" y="1"/>
              </a:cxn>
              <a:cxn ang="0">
                <a:pos x="19" y="4"/>
              </a:cxn>
              <a:cxn ang="0">
                <a:pos x="24" y="6"/>
              </a:cxn>
              <a:cxn ang="0">
                <a:pos x="30" y="9"/>
              </a:cxn>
              <a:cxn ang="0">
                <a:pos x="39" y="11"/>
              </a:cxn>
              <a:cxn ang="0">
                <a:pos x="43" y="13"/>
              </a:cxn>
              <a:cxn ang="0">
                <a:pos x="47" y="15"/>
              </a:cxn>
              <a:cxn ang="0">
                <a:pos x="47" y="18"/>
              </a:cxn>
              <a:cxn ang="0">
                <a:pos x="47" y="21"/>
              </a:cxn>
              <a:cxn ang="0">
                <a:pos x="44" y="26"/>
              </a:cxn>
              <a:cxn ang="0">
                <a:pos x="43" y="30"/>
              </a:cxn>
              <a:cxn ang="0">
                <a:pos x="41" y="36"/>
              </a:cxn>
              <a:cxn ang="0">
                <a:pos x="40" y="44"/>
              </a:cxn>
              <a:cxn ang="0">
                <a:pos x="38" y="50"/>
              </a:cxn>
              <a:cxn ang="0">
                <a:pos x="36" y="56"/>
              </a:cxn>
              <a:cxn ang="0">
                <a:pos x="34" y="60"/>
              </a:cxn>
              <a:cxn ang="0">
                <a:pos x="32" y="66"/>
              </a:cxn>
              <a:cxn ang="0">
                <a:pos x="31" y="71"/>
              </a:cxn>
              <a:cxn ang="0">
                <a:pos x="32" y="78"/>
              </a:cxn>
              <a:cxn ang="0">
                <a:pos x="35" y="82"/>
              </a:cxn>
              <a:cxn ang="0">
                <a:pos x="43" y="91"/>
              </a:cxn>
              <a:cxn ang="0">
                <a:pos x="50" y="97"/>
              </a:cxn>
              <a:cxn ang="0">
                <a:pos x="52" y="107"/>
              </a:cxn>
              <a:cxn ang="0">
                <a:pos x="54" y="121"/>
              </a:cxn>
            </a:cxnLst>
            <a:rect l="0" t="0" r="r" b="b"/>
            <a:pathLst>
              <a:path w="54" h="132">
                <a:moveTo>
                  <a:pt x="54" y="121"/>
                </a:moveTo>
                <a:cubicBezTo>
                  <a:pt x="54" y="123"/>
                  <a:pt x="54" y="126"/>
                  <a:pt x="53" y="128"/>
                </a:cubicBezTo>
                <a:cubicBezTo>
                  <a:pt x="53" y="129"/>
                  <a:pt x="50" y="132"/>
                  <a:pt x="49" y="132"/>
                </a:cubicBezTo>
                <a:cubicBezTo>
                  <a:pt x="48" y="132"/>
                  <a:pt x="46" y="130"/>
                  <a:pt x="46" y="129"/>
                </a:cubicBezTo>
                <a:cubicBezTo>
                  <a:pt x="45" y="129"/>
                  <a:pt x="42" y="128"/>
                  <a:pt x="41" y="128"/>
                </a:cubicBezTo>
                <a:cubicBezTo>
                  <a:pt x="40" y="127"/>
                  <a:pt x="38" y="127"/>
                  <a:pt x="37" y="126"/>
                </a:cubicBezTo>
                <a:cubicBezTo>
                  <a:pt x="36" y="126"/>
                  <a:pt x="33" y="125"/>
                  <a:pt x="32" y="124"/>
                </a:cubicBezTo>
                <a:cubicBezTo>
                  <a:pt x="32" y="124"/>
                  <a:pt x="31" y="123"/>
                  <a:pt x="31" y="123"/>
                </a:cubicBezTo>
                <a:cubicBezTo>
                  <a:pt x="30" y="121"/>
                  <a:pt x="29" y="118"/>
                  <a:pt x="28" y="117"/>
                </a:cubicBezTo>
                <a:cubicBezTo>
                  <a:pt x="27" y="115"/>
                  <a:pt x="24" y="113"/>
                  <a:pt x="23" y="112"/>
                </a:cubicBezTo>
                <a:cubicBezTo>
                  <a:pt x="22" y="111"/>
                  <a:pt x="21" y="109"/>
                  <a:pt x="20" y="108"/>
                </a:cubicBezTo>
                <a:cubicBezTo>
                  <a:pt x="19" y="107"/>
                  <a:pt x="16" y="106"/>
                  <a:pt x="15" y="105"/>
                </a:cubicBezTo>
                <a:cubicBezTo>
                  <a:pt x="14" y="105"/>
                  <a:pt x="11" y="103"/>
                  <a:pt x="10" y="101"/>
                </a:cubicBezTo>
                <a:cubicBezTo>
                  <a:pt x="9" y="100"/>
                  <a:pt x="8" y="98"/>
                  <a:pt x="8" y="97"/>
                </a:cubicBezTo>
                <a:cubicBezTo>
                  <a:pt x="8" y="96"/>
                  <a:pt x="8" y="94"/>
                  <a:pt x="8" y="94"/>
                </a:cubicBezTo>
                <a:cubicBezTo>
                  <a:pt x="8" y="93"/>
                  <a:pt x="10" y="91"/>
                  <a:pt x="11" y="90"/>
                </a:cubicBezTo>
                <a:cubicBezTo>
                  <a:pt x="11" y="90"/>
                  <a:pt x="13" y="88"/>
                  <a:pt x="14" y="87"/>
                </a:cubicBezTo>
                <a:cubicBezTo>
                  <a:pt x="15" y="86"/>
                  <a:pt x="17" y="84"/>
                  <a:pt x="19" y="83"/>
                </a:cubicBezTo>
                <a:cubicBezTo>
                  <a:pt x="20" y="82"/>
                  <a:pt x="22" y="81"/>
                  <a:pt x="23" y="80"/>
                </a:cubicBezTo>
                <a:cubicBezTo>
                  <a:pt x="23" y="79"/>
                  <a:pt x="23" y="78"/>
                  <a:pt x="23" y="77"/>
                </a:cubicBezTo>
                <a:cubicBezTo>
                  <a:pt x="23" y="77"/>
                  <a:pt x="22" y="76"/>
                  <a:pt x="21" y="76"/>
                </a:cubicBezTo>
                <a:cubicBezTo>
                  <a:pt x="20" y="76"/>
                  <a:pt x="17" y="76"/>
                  <a:pt x="16" y="75"/>
                </a:cubicBezTo>
                <a:cubicBezTo>
                  <a:pt x="15" y="75"/>
                  <a:pt x="12" y="75"/>
                  <a:pt x="10" y="74"/>
                </a:cubicBezTo>
                <a:cubicBezTo>
                  <a:pt x="9" y="74"/>
                  <a:pt x="8" y="72"/>
                  <a:pt x="7" y="71"/>
                </a:cubicBezTo>
                <a:cubicBezTo>
                  <a:pt x="6" y="70"/>
                  <a:pt x="5" y="68"/>
                  <a:pt x="5" y="67"/>
                </a:cubicBezTo>
                <a:cubicBezTo>
                  <a:pt x="4" y="65"/>
                  <a:pt x="3" y="61"/>
                  <a:pt x="3" y="59"/>
                </a:cubicBezTo>
                <a:cubicBezTo>
                  <a:pt x="3" y="58"/>
                  <a:pt x="4" y="56"/>
                  <a:pt x="5" y="55"/>
                </a:cubicBezTo>
                <a:cubicBezTo>
                  <a:pt x="5" y="54"/>
                  <a:pt x="6" y="52"/>
                  <a:pt x="6" y="51"/>
                </a:cubicBezTo>
                <a:cubicBezTo>
                  <a:pt x="6" y="50"/>
                  <a:pt x="6" y="49"/>
                  <a:pt x="5" y="48"/>
                </a:cubicBezTo>
                <a:cubicBezTo>
                  <a:pt x="5" y="47"/>
                  <a:pt x="2" y="47"/>
                  <a:pt x="2" y="46"/>
                </a:cubicBezTo>
                <a:cubicBezTo>
                  <a:pt x="1" y="45"/>
                  <a:pt x="1" y="41"/>
                  <a:pt x="1" y="40"/>
                </a:cubicBezTo>
                <a:cubicBezTo>
                  <a:pt x="1" y="38"/>
                  <a:pt x="2" y="34"/>
                  <a:pt x="2" y="32"/>
                </a:cubicBezTo>
                <a:cubicBezTo>
                  <a:pt x="2" y="30"/>
                  <a:pt x="2" y="27"/>
                  <a:pt x="2" y="26"/>
                </a:cubicBezTo>
                <a:cubicBezTo>
                  <a:pt x="2" y="24"/>
                  <a:pt x="0" y="20"/>
                  <a:pt x="0" y="17"/>
                </a:cubicBezTo>
                <a:cubicBezTo>
                  <a:pt x="0" y="16"/>
                  <a:pt x="0" y="13"/>
                  <a:pt x="0" y="12"/>
                </a:cubicBezTo>
                <a:cubicBezTo>
                  <a:pt x="0" y="11"/>
                  <a:pt x="2" y="10"/>
                  <a:pt x="2" y="9"/>
                </a:cubicBezTo>
                <a:cubicBezTo>
                  <a:pt x="3" y="8"/>
                  <a:pt x="5" y="7"/>
                  <a:pt x="6" y="6"/>
                </a:cubicBezTo>
                <a:cubicBezTo>
                  <a:pt x="7" y="5"/>
                  <a:pt x="9" y="4"/>
                  <a:pt x="10" y="3"/>
                </a:cubicBezTo>
                <a:cubicBezTo>
                  <a:pt x="11" y="2"/>
                  <a:pt x="13" y="0"/>
                  <a:pt x="15" y="1"/>
                </a:cubicBezTo>
                <a:cubicBezTo>
                  <a:pt x="16" y="1"/>
                  <a:pt x="18" y="3"/>
                  <a:pt x="19" y="4"/>
                </a:cubicBezTo>
                <a:cubicBezTo>
                  <a:pt x="20" y="5"/>
                  <a:pt x="22" y="6"/>
                  <a:pt x="24" y="6"/>
                </a:cubicBezTo>
                <a:cubicBezTo>
                  <a:pt x="25" y="7"/>
                  <a:pt x="28" y="8"/>
                  <a:pt x="30" y="9"/>
                </a:cubicBezTo>
                <a:cubicBezTo>
                  <a:pt x="32" y="9"/>
                  <a:pt x="37" y="10"/>
                  <a:pt x="39" y="11"/>
                </a:cubicBezTo>
                <a:cubicBezTo>
                  <a:pt x="41" y="11"/>
                  <a:pt x="43" y="12"/>
                  <a:pt x="43" y="13"/>
                </a:cubicBezTo>
                <a:cubicBezTo>
                  <a:pt x="44" y="13"/>
                  <a:pt x="46" y="14"/>
                  <a:pt x="47" y="15"/>
                </a:cubicBezTo>
                <a:cubicBezTo>
                  <a:pt x="47" y="16"/>
                  <a:pt x="47" y="18"/>
                  <a:pt x="47" y="18"/>
                </a:cubicBezTo>
                <a:cubicBezTo>
                  <a:pt x="47" y="19"/>
                  <a:pt x="47" y="20"/>
                  <a:pt x="47" y="21"/>
                </a:cubicBezTo>
                <a:cubicBezTo>
                  <a:pt x="46" y="22"/>
                  <a:pt x="44" y="25"/>
                  <a:pt x="44" y="26"/>
                </a:cubicBezTo>
                <a:cubicBezTo>
                  <a:pt x="43" y="27"/>
                  <a:pt x="43" y="29"/>
                  <a:pt x="43" y="30"/>
                </a:cubicBezTo>
                <a:cubicBezTo>
                  <a:pt x="42" y="32"/>
                  <a:pt x="42" y="35"/>
                  <a:pt x="41" y="36"/>
                </a:cubicBezTo>
                <a:cubicBezTo>
                  <a:pt x="41" y="38"/>
                  <a:pt x="40" y="42"/>
                  <a:pt x="40" y="44"/>
                </a:cubicBezTo>
                <a:cubicBezTo>
                  <a:pt x="40" y="46"/>
                  <a:pt x="39" y="49"/>
                  <a:pt x="38" y="50"/>
                </a:cubicBezTo>
                <a:cubicBezTo>
                  <a:pt x="38" y="52"/>
                  <a:pt x="37" y="55"/>
                  <a:pt x="36" y="56"/>
                </a:cubicBezTo>
                <a:cubicBezTo>
                  <a:pt x="36" y="57"/>
                  <a:pt x="34" y="59"/>
                  <a:pt x="34" y="60"/>
                </a:cubicBezTo>
                <a:cubicBezTo>
                  <a:pt x="33" y="62"/>
                  <a:pt x="32" y="64"/>
                  <a:pt x="32" y="66"/>
                </a:cubicBezTo>
                <a:cubicBezTo>
                  <a:pt x="31" y="67"/>
                  <a:pt x="31" y="70"/>
                  <a:pt x="31" y="71"/>
                </a:cubicBezTo>
                <a:cubicBezTo>
                  <a:pt x="31" y="73"/>
                  <a:pt x="32" y="76"/>
                  <a:pt x="32" y="78"/>
                </a:cubicBezTo>
                <a:cubicBezTo>
                  <a:pt x="33" y="79"/>
                  <a:pt x="35" y="81"/>
                  <a:pt x="35" y="82"/>
                </a:cubicBezTo>
                <a:cubicBezTo>
                  <a:pt x="37" y="85"/>
                  <a:pt x="41" y="89"/>
                  <a:pt x="43" y="91"/>
                </a:cubicBezTo>
                <a:cubicBezTo>
                  <a:pt x="45" y="93"/>
                  <a:pt x="49" y="95"/>
                  <a:pt x="50" y="97"/>
                </a:cubicBezTo>
                <a:cubicBezTo>
                  <a:pt x="51" y="99"/>
                  <a:pt x="51" y="105"/>
                  <a:pt x="52" y="107"/>
                </a:cubicBezTo>
                <a:cubicBezTo>
                  <a:pt x="52" y="111"/>
                  <a:pt x="54" y="117"/>
                  <a:pt x="54" y="12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4" name="Freeform 57">
            <a:extLst>
              <a:ext uri="{FF2B5EF4-FFF2-40B4-BE49-F238E27FC236}">
                <a16:creationId xmlns:a16="http://schemas.microsoft.com/office/drawing/2014/main" id="{3976154B-DBF3-49E9-9DCC-8246A4F01EE0}"/>
              </a:ext>
            </a:extLst>
          </p:cNvPr>
          <p:cNvSpPr>
            <a:spLocks/>
          </p:cNvSpPr>
          <p:nvPr/>
        </p:nvSpPr>
        <p:spPr bwMode="auto">
          <a:xfrm>
            <a:off x="5833855" y="2620994"/>
            <a:ext cx="62561" cy="99529"/>
          </a:xfrm>
          <a:custGeom>
            <a:avLst/>
            <a:gdLst/>
            <a:ahLst/>
            <a:cxnLst>
              <a:cxn ang="0">
                <a:pos x="27" y="32"/>
              </a:cxn>
              <a:cxn ang="0">
                <a:pos x="27" y="37"/>
              </a:cxn>
              <a:cxn ang="0">
                <a:pos x="23" y="42"/>
              </a:cxn>
              <a:cxn ang="0">
                <a:pos x="16" y="40"/>
              </a:cxn>
              <a:cxn ang="0">
                <a:pos x="11" y="36"/>
              </a:cxn>
              <a:cxn ang="0">
                <a:pos x="8" y="29"/>
              </a:cxn>
              <a:cxn ang="0">
                <a:pos x="4" y="21"/>
              </a:cxn>
              <a:cxn ang="0">
                <a:pos x="0" y="13"/>
              </a:cxn>
              <a:cxn ang="0">
                <a:pos x="0" y="9"/>
              </a:cxn>
              <a:cxn ang="0">
                <a:pos x="1" y="3"/>
              </a:cxn>
              <a:cxn ang="0">
                <a:pos x="3" y="1"/>
              </a:cxn>
              <a:cxn ang="0">
                <a:pos x="9" y="0"/>
              </a:cxn>
              <a:cxn ang="0">
                <a:pos x="14" y="3"/>
              </a:cxn>
              <a:cxn ang="0">
                <a:pos x="17" y="8"/>
              </a:cxn>
              <a:cxn ang="0">
                <a:pos x="20" y="16"/>
              </a:cxn>
              <a:cxn ang="0">
                <a:pos x="24" y="25"/>
              </a:cxn>
              <a:cxn ang="0">
                <a:pos x="27" y="32"/>
              </a:cxn>
            </a:cxnLst>
            <a:rect l="0" t="0" r="r" b="b"/>
            <a:pathLst>
              <a:path w="27" h="43">
                <a:moveTo>
                  <a:pt x="27" y="32"/>
                </a:moveTo>
                <a:cubicBezTo>
                  <a:pt x="27" y="33"/>
                  <a:pt x="27" y="36"/>
                  <a:pt x="27" y="37"/>
                </a:cubicBezTo>
                <a:cubicBezTo>
                  <a:pt x="27" y="39"/>
                  <a:pt x="25" y="42"/>
                  <a:pt x="23" y="42"/>
                </a:cubicBezTo>
                <a:cubicBezTo>
                  <a:pt x="21" y="43"/>
                  <a:pt x="18" y="41"/>
                  <a:pt x="16" y="40"/>
                </a:cubicBezTo>
                <a:cubicBezTo>
                  <a:pt x="15" y="39"/>
                  <a:pt x="12" y="37"/>
                  <a:pt x="11" y="36"/>
                </a:cubicBezTo>
                <a:cubicBezTo>
                  <a:pt x="10" y="34"/>
                  <a:pt x="9" y="31"/>
                  <a:pt x="8" y="29"/>
                </a:cubicBezTo>
                <a:cubicBezTo>
                  <a:pt x="7" y="27"/>
                  <a:pt x="5" y="23"/>
                  <a:pt x="4" y="21"/>
                </a:cubicBezTo>
                <a:cubicBezTo>
                  <a:pt x="3" y="19"/>
                  <a:pt x="1" y="15"/>
                  <a:pt x="0" y="13"/>
                </a:cubicBezTo>
                <a:cubicBezTo>
                  <a:pt x="0" y="12"/>
                  <a:pt x="0" y="10"/>
                  <a:pt x="0" y="9"/>
                </a:cubicBezTo>
                <a:cubicBezTo>
                  <a:pt x="0" y="7"/>
                  <a:pt x="0" y="5"/>
                  <a:pt x="1" y="3"/>
                </a:cubicBezTo>
                <a:cubicBezTo>
                  <a:pt x="1" y="3"/>
                  <a:pt x="2" y="1"/>
                  <a:pt x="3" y="1"/>
                </a:cubicBezTo>
                <a:cubicBezTo>
                  <a:pt x="4" y="0"/>
                  <a:pt x="7" y="0"/>
                  <a:pt x="9" y="0"/>
                </a:cubicBezTo>
                <a:cubicBezTo>
                  <a:pt x="11" y="1"/>
                  <a:pt x="13" y="2"/>
                  <a:pt x="14" y="3"/>
                </a:cubicBezTo>
                <a:cubicBezTo>
                  <a:pt x="15" y="4"/>
                  <a:pt x="16" y="7"/>
                  <a:pt x="17" y="8"/>
                </a:cubicBezTo>
                <a:cubicBezTo>
                  <a:pt x="18" y="10"/>
                  <a:pt x="19" y="14"/>
                  <a:pt x="20" y="16"/>
                </a:cubicBezTo>
                <a:cubicBezTo>
                  <a:pt x="21" y="18"/>
                  <a:pt x="23" y="22"/>
                  <a:pt x="24" y="25"/>
                </a:cubicBezTo>
                <a:cubicBezTo>
                  <a:pt x="25" y="27"/>
                  <a:pt x="26" y="30"/>
                  <a:pt x="27" y="3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5" name="Freeform 58">
            <a:extLst>
              <a:ext uri="{FF2B5EF4-FFF2-40B4-BE49-F238E27FC236}">
                <a16:creationId xmlns:a16="http://schemas.microsoft.com/office/drawing/2014/main" id="{7BDE1EC6-25DB-4735-BDAF-866DA578005A}"/>
              </a:ext>
            </a:extLst>
          </p:cNvPr>
          <p:cNvSpPr>
            <a:spLocks/>
          </p:cNvSpPr>
          <p:nvPr/>
        </p:nvSpPr>
        <p:spPr bwMode="auto">
          <a:xfrm>
            <a:off x="5754232" y="2348002"/>
            <a:ext cx="59718" cy="190527"/>
          </a:xfrm>
          <a:custGeom>
            <a:avLst/>
            <a:gdLst/>
            <a:ahLst/>
            <a:cxnLst>
              <a:cxn ang="0">
                <a:pos x="25" y="51"/>
              </a:cxn>
              <a:cxn ang="0">
                <a:pos x="26" y="64"/>
              </a:cxn>
              <a:cxn ang="0">
                <a:pos x="25" y="71"/>
              </a:cxn>
              <a:cxn ang="0">
                <a:pos x="22" y="79"/>
              </a:cxn>
              <a:cxn ang="0">
                <a:pos x="19" y="81"/>
              </a:cxn>
              <a:cxn ang="0">
                <a:pos x="16" y="78"/>
              </a:cxn>
              <a:cxn ang="0">
                <a:pos x="15" y="72"/>
              </a:cxn>
              <a:cxn ang="0">
                <a:pos x="13" y="66"/>
              </a:cxn>
              <a:cxn ang="0">
                <a:pos x="8" y="57"/>
              </a:cxn>
              <a:cxn ang="0">
                <a:pos x="6" y="52"/>
              </a:cxn>
              <a:cxn ang="0">
                <a:pos x="6" y="43"/>
              </a:cxn>
              <a:cxn ang="0">
                <a:pos x="3" y="30"/>
              </a:cxn>
              <a:cxn ang="0">
                <a:pos x="2" y="20"/>
              </a:cxn>
              <a:cxn ang="0">
                <a:pos x="0" y="6"/>
              </a:cxn>
              <a:cxn ang="0">
                <a:pos x="2" y="1"/>
              </a:cxn>
              <a:cxn ang="0">
                <a:pos x="4" y="0"/>
              </a:cxn>
              <a:cxn ang="0">
                <a:pos x="8" y="2"/>
              </a:cxn>
              <a:cxn ang="0">
                <a:pos x="12" y="10"/>
              </a:cxn>
              <a:cxn ang="0">
                <a:pos x="15" y="15"/>
              </a:cxn>
              <a:cxn ang="0">
                <a:pos x="19" y="27"/>
              </a:cxn>
              <a:cxn ang="0">
                <a:pos x="23" y="40"/>
              </a:cxn>
              <a:cxn ang="0">
                <a:pos x="25" y="51"/>
              </a:cxn>
            </a:cxnLst>
            <a:rect l="0" t="0" r="r" b="b"/>
            <a:pathLst>
              <a:path w="26" h="81">
                <a:moveTo>
                  <a:pt x="25" y="51"/>
                </a:moveTo>
                <a:cubicBezTo>
                  <a:pt x="26" y="54"/>
                  <a:pt x="26" y="61"/>
                  <a:pt x="26" y="64"/>
                </a:cubicBezTo>
                <a:cubicBezTo>
                  <a:pt x="26" y="66"/>
                  <a:pt x="26" y="69"/>
                  <a:pt x="25" y="71"/>
                </a:cubicBezTo>
                <a:cubicBezTo>
                  <a:pt x="25" y="73"/>
                  <a:pt x="23" y="77"/>
                  <a:pt x="22" y="79"/>
                </a:cubicBezTo>
                <a:cubicBezTo>
                  <a:pt x="21" y="80"/>
                  <a:pt x="20" y="81"/>
                  <a:pt x="19" y="81"/>
                </a:cubicBezTo>
                <a:cubicBezTo>
                  <a:pt x="18" y="81"/>
                  <a:pt x="17" y="79"/>
                  <a:pt x="16" y="78"/>
                </a:cubicBezTo>
                <a:cubicBezTo>
                  <a:pt x="16" y="77"/>
                  <a:pt x="15" y="74"/>
                  <a:pt x="15" y="72"/>
                </a:cubicBezTo>
                <a:cubicBezTo>
                  <a:pt x="14" y="70"/>
                  <a:pt x="13" y="67"/>
                  <a:pt x="13" y="66"/>
                </a:cubicBezTo>
                <a:cubicBezTo>
                  <a:pt x="12" y="63"/>
                  <a:pt x="9" y="59"/>
                  <a:pt x="8" y="57"/>
                </a:cubicBezTo>
                <a:cubicBezTo>
                  <a:pt x="7" y="56"/>
                  <a:pt x="6" y="54"/>
                  <a:pt x="6" y="52"/>
                </a:cubicBezTo>
                <a:cubicBezTo>
                  <a:pt x="6" y="50"/>
                  <a:pt x="6" y="45"/>
                  <a:pt x="6" y="43"/>
                </a:cubicBezTo>
                <a:cubicBezTo>
                  <a:pt x="5" y="39"/>
                  <a:pt x="4" y="33"/>
                  <a:pt x="3" y="30"/>
                </a:cubicBezTo>
                <a:cubicBezTo>
                  <a:pt x="3" y="27"/>
                  <a:pt x="2" y="22"/>
                  <a:pt x="2" y="20"/>
                </a:cubicBezTo>
                <a:cubicBezTo>
                  <a:pt x="2" y="17"/>
                  <a:pt x="0" y="10"/>
                  <a:pt x="0" y="6"/>
                </a:cubicBezTo>
                <a:cubicBezTo>
                  <a:pt x="0" y="5"/>
                  <a:pt x="1" y="3"/>
                  <a:pt x="2" y="1"/>
                </a:cubicBezTo>
                <a:cubicBezTo>
                  <a:pt x="2" y="1"/>
                  <a:pt x="3" y="0"/>
                  <a:pt x="4" y="0"/>
                </a:cubicBezTo>
                <a:cubicBezTo>
                  <a:pt x="5" y="0"/>
                  <a:pt x="7" y="1"/>
                  <a:pt x="8" y="2"/>
                </a:cubicBezTo>
                <a:cubicBezTo>
                  <a:pt x="9" y="4"/>
                  <a:pt x="11" y="8"/>
                  <a:pt x="12" y="10"/>
                </a:cubicBezTo>
                <a:cubicBezTo>
                  <a:pt x="13" y="11"/>
                  <a:pt x="15" y="13"/>
                  <a:pt x="15" y="15"/>
                </a:cubicBezTo>
                <a:cubicBezTo>
                  <a:pt x="17" y="18"/>
                  <a:pt x="18" y="24"/>
                  <a:pt x="19" y="27"/>
                </a:cubicBezTo>
                <a:cubicBezTo>
                  <a:pt x="20" y="30"/>
                  <a:pt x="22" y="37"/>
                  <a:pt x="23" y="40"/>
                </a:cubicBezTo>
                <a:cubicBezTo>
                  <a:pt x="24" y="43"/>
                  <a:pt x="25" y="48"/>
                  <a:pt x="25" y="5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6" name="Freeform 59">
            <a:extLst>
              <a:ext uri="{FF2B5EF4-FFF2-40B4-BE49-F238E27FC236}">
                <a16:creationId xmlns:a16="http://schemas.microsoft.com/office/drawing/2014/main" id="{CFF38FD4-22B7-42F1-815D-0D7A32CF24F4}"/>
              </a:ext>
            </a:extLst>
          </p:cNvPr>
          <p:cNvSpPr>
            <a:spLocks/>
          </p:cNvSpPr>
          <p:nvPr/>
        </p:nvSpPr>
        <p:spPr bwMode="auto">
          <a:xfrm>
            <a:off x="5606361" y="2734741"/>
            <a:ext cx="125122" cy="153558"/>
          </a:xfrm>
          <a:custGeom>
            <a:avLst/>
            <a:gdLst/>
            <a:ahLst/>
            <a:cxnLst>
              <a:cxn ang="0">
                <a:pos x="53" y="46"/>
              </a:cxn>
              <a:cxn ang="0">
                <a:pos x="53" y="52"/>
              </a:cxn>
              <a:cxn ang="0">
                <a:pos x="53" y="57"/>
              </a:cxn>
              <a:cxn ang="0">
                <a:pos x="51" y="62"/>
              </a:cxn>
              <a:cxn ang="0">
                <a:pos x="47" y="65"/>
              </a:cxn>
              <a:cxn ang="0">
                <a:pos x="43" y="63"/>
              </a:cxn>
              <a:cxn ang="0">
                <a:pos x="38" y="59"/>
              </a:cxn>
              <a:cxn ang="0">
                <a:pos x="32" y="54"/>
              </a:cxn>
              <a:cxn ang="0">
                <a:pos x="27" y="51"/>
              </a:cxn>
              <a:cxn ang="0">
                <a:pos x="18" y="45"/>
              </a:cxn>
              <a:cxn ang="0">
                <a:pos x="11" y="40"/>
              </a:cxn>
              <a:cxn ang="0">
                <a:pos x="7" y="33"/>
              </a:cxn>
              <a:cxn ang="0">
                <a:pos x="2" y="28"/>
              </a:cxn>
              <a:cxn ang="0">
                <a:pos x="1" y="13"/>
              </a:cxn>
              <a:cxn ang="0">
                <a:pos x="1" y="4"/>
              </a:cxn>
              <a:cxn ang="0">
                <a:pos x="5" y="0"/>
              </a:cxn>
              <a:cxn ang="0">
                <a:pos x="12" y="4"/>
              </a:cxn>
              <a:cxn ang="0">
                <a:pos x="15" y="7"/>
              </a:cxn>
              <a:cxn ang="0">
                <a:pos x="17" y="10"/>
              </a:cxn>
              <a:cxn ang="0">
                <a:pos x="19" y="15"/>
              </a:cxn>
              <a:cxn ang="0">
                <a:pos x="28" y="22"/>
              </a:cxn>
              <a:cxn ang="0">
                <a:pos x="37" y="31"/>
              </a:cxn>
              <a:cxn ang="0">
                <a:pos x="43" y="35"/>
              </a:cxn>
              <a:cxn ang="0">
                <a:pos x="50" y="40"/>
              </a:cxn>
              <a:cxn ang="0">
                <a:pos x="53" y="46"/>
              </a:cxn>
            </a:cxnLst>
            <a:rect l="0" t="0" r="r" b="b"/>
            <a:pathLst>
              <a:path w="53" h="65">
                <a:moveTo>
                  <a:pt x="53" y="46"/>
                </a:moveTo>
                <a:cubicBezTo>
                  <a:pt x="53" y="48"/>
                  <a:pt x="53" y="51"/>
                  <a:pt x="53" y="52"/>
                </a:cubicBezTo>
                <a:cubicBezTo>
                  <a:pt x="53" y="53"/>
                  <a:pt x="53" y="56"/>
                  <a:pt x="53" y="57"/>
                </a:cubicBezTo>
                <a:cubicBezTo>
                  <a:pt x="52" y="58"/>
                  <a:pt x="52" y="60"/>
                  <a:pt x="51" y="62"/>
                </a:cubicBezTo>
                <a:cubicBezTo>
                  <a:pt x="50" y="63"/>
                  <a:pt x="49" y="65"/>
                  <a:pt x="47" y="65"/>
                </a:cubicBezTo>
                <a:cubicBezTo>
                  <a:pt x="46" y="65"/>
                  <a:pt x="44" y="64"/>
                  <a:pt x="43" y="63"/>
                </a:cubicBezTo>
                <a:cubicBezTo>
                  <a:pt x="41" y="62"/>
                  <a:pt x="39" y="60"/>
                  <a:pt x="38" y="59"/>
                </a:cubicBezTo>
                <a:cubicBezTo>
                  <a:pt x="36" y="58"/>
                  <a:pt x="33" y="56"/>
                  <a:pt x="32" y="54"/>
                </a:cubicBezTo>
                <a:cubicBezTo>
                  <a:pt x="31" y="54"/>
                  <a:pt x="28" y="52"/>
                  <a:pt x="27" y="51"/>
                </a:cubicBezTo>
                <a:cubicBezTo>
                  <a:pt x="25" y="49"/>
                  <a:pt x="20" y="47"/>
                  <a:pt x="18" y="45"/>
                </a:cubicBezTo>
                <a:cubicBezTo>
                  <a:pt x="16" y="44"/>
                  <a:pt x="13" y="42"/>
                  <a:pt x="11" y="40"/>
                </a:cubicBezTo>
                <a:cubicBezTo>
                  <a:pt x="9" y="38"/>
                  <a:pt x="8" y="35"/>
                  <a:pt x="7" y="33"/>
                </a:cubicBezTo>
                <a:cubicBezTo>
                  <a:pt x="6" y="32"/>
                  <a:pt x="3" y="30"/>
                  <a:pt x="2" y="28"/>
                </a:cubicBezTo>
                <a:cubicBezTo>
                  <a:pt x="0" y="25"/>
                  <a:pt x="2" y="17"/>
                  <a:pt x="1" y="13"/>
                </a:cubicBezTo>
                <a:cubicBezTo>
                  <a:pt x="1" y="11"/>
                  <a:pt x="1" y="6"/>
                  <a:pt x="1" y="4"/>
                </a:cubicBezTo>
                <a:cubicBezTo>
                  <a:pt x="2" y="2"/>
                  <a:pt x="3" y="0"/>
                  <a:pt x="5" y="0"/>
                </a:cubicBezTo>
                <a:cubicBezTo>
                  <a:pt x="7" y="0"/>
                  <a:pt x="11" y="2"/>
                  <a:pt x="12" y="4"/>
                </a:cubicBezTo>
                <a:cubicBezTo>
                  <a:pt x="13" y="4"/>
                  <a:pt x="14" y="6"/>
                  <a:pt x="15" y="7"/>
                </a:cubicBezTo>
                <a:cubicBezTo>
                  <a:pt x="16" y="7"/>
                  <a:pt x="17" y="9"/>
                  <a:pt x="17" y="10"/>
                </a:cubicBezTo>
                <a:cubicBezTo>
                  <a:pt x="18" y="11"/>
                  <a:pt x="18" y="14"/>
                  <a:pt x="19" y="15"/>
                </a:cubicBezTo>
                <a:cubicBezTo>
                  <a:pt x="21" y="18"/>
                  <a:pt x="25" y="20"/>
                  <a:pt x="28" y="22"/>
                </a:cubicBezTo>
                <a:cubicBezTo>
                  <a:pt x="30" y="24"/>
                  <a:pt x="34" y="29"/>
                  <a:pt x="37" y="31"/>
                </a:cubicBezTo>
                <a:cubicBezTo>
                  <a:pt x="38" y="32"/>
                  <a:pt x="42" y="33"/>
                  <a:pt x="43" y="35"/>
                </a:cubicBezTo>
                <a:cubicBezTo>
                  <a:pt x="45" y="36"/>
                  <a:pt x="48" y="38"/>
                  <a:pt x="50" y="40"/>
                </a:cubicBezTo>
                <a:cubicBezTo>
                  <a:pt x="51" y="41"/>
                  <a:pt x="52" y="44"/>
                  <a:pt x="53" y="4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7" name="Freeform 60">
            <a:extLst>
              <a:ext uri="{FF2B5EF4-FFF2-40B4-BE49-F238E27FC236}">
                <a16:creationId xmlns:a16="http://schemas.microsoft.com/office/drawing/2014/main" id="{BEC60B61-2356-4B1C-83FA-B1F91896A920}"/>
              </a:ext>
            </a:extLst>
          </p:cNvPr>
          <p:cNvSpPr>
            <a:spLocks/>
          </p:cNvSpPr>
          <p:nvPr/>
        </p:nvSpPr>
        <p:spPr bwMode="auto">
          <a:xfrm>
            <a:off x="5176965" y="3866523"/>
            <a:ext cx="287212" cy="181995"/>
          </a:xfrm>
          <a:custGeom>
            <a:avLst/>
            <a:gdLst/>
            <a:ahLst/>
            <a:cxnLst>
              <a:cxn ang="0">
                <a:pos x="123" y="9"/>
              </a:cxn>
              <a:cxn ang="0">
                <a:pos x="121" y="14"/>
              </a:cxn>
              <a:cxn ang="0">
                <a:pos x="116" y="16"/>
              </a:cxn>
              <a:cxn ang="0">
                <a:pos x="108" y="22"/>
              </a:cxn>
              <a:cxn ang="0">
                <a:pos x="102" y="25"/>
              </a:cxn>
              <a:cxn ang="0">
                <a:pos x="97" y="28"/>
              </a:cxn>
              <a:cxn ang="0">
                <a:pos x="92" y="31"/>
              </a:cxn>
              <a:cxn ang="0">
                <a:pos x="85" y="33"/>
              </a:cxn>
              <a:cxn ang="0">
                <a:pos x="79" y="37"/>
              </a:cxn>
              <a:cxn ang="0">
                <a:pos x="78" y="42"/>
              </a:cxn>
              <a:cxn ang="0">
                <a:pos x="71" y="46"/>
              </a:cxn>
              <a:cxn ang="0">
                <a:pos x="64" y="50"/>
              </a:cxn>
              <a:cxn ang="0">
                <a:pos x="58" y="52"/>
              </a:cxn>
              <a:cxn ang="0">
                <a:pos x="52" y="54"/>
              </a:cxn>
              <a:cxn ang="0">
                <a:pos x="49" y="55"/>
              </a:cxn>
              <a:cxn ang="0">
                <a:pos x="44" y="60"/>
              </a:cxn>
              <a:cxn ang="0">
                <a:pos x="35" y="68"/>
              </a:cxn>
              <a:cxn ang="0">
                <a:pos x="29" y="72"/>
              </a:cxn>
              <a:cxn ang="0">
                <a:pos x="20" y="76"/>
              </a:cxn>
              <a:cxn ang="0">
                <a:pos x="12" y="79"/>
              </a:cxn>
              <a:cxn ang="0">
                <a:pos x="6" y="77"/>
              </a:cxn>
              <a:cxn ang="0">
                <a:pos x="1" y="76"/>
              </a:cxn>
              <a:cxn ang="0">
                <a:pos x="0" y="70"/>
              </a:cxn>
              <a:cxn ang="0">
                <a:pos x="1" y="67"/>
              </a:cxn>
              <a:cxn ang="0">
                <a:pos x="9" y="64"/>
              </a:cxn>
              <a:cxn ang="0">
                <a:pos x="16" y="60"/>
              </a:cxn>
              <a:cxn ang="0">
                <a:pos x="24" y="55"/>
              </a:cxn>
              <a:cxn ang="0">
                <a:pos x="31" y="48"/>
              </a:cxn>
              <a:cxn ang="0">
                <a:pos x="37" y="45"/>
              </a:cxn>
              <a:cxn ang="0">
                <a:pos x="46" y="37"/>
              </a:cxn>
              <a:cxn ang="0">
                <a:pos x="56" y="30"/>
              </a:cxn>
              <a:cxn ang="0">
                <a:pos x="62" y="24"/>
              </a:cxn>
              <a:cxn ang="0">
                <a:pos x="66" y="19"/>
              </a:cxn>
              <a:cxn ang="0">
                <a:pos x="71" y="11"/>
              </a:cxn>
              <a:cxn ang="0">
                <a:pos x="79" y="7"/>
              </a:cxn>
              <a:cxn ang="0">
                <a:pos x="86" y="3"/>
              </a:cxn>
              <a:cxn ang="0">
                <a:pos x="93" y="0"/>
              </a:cxn>
              <a:cxn ang="0">
                <a:pos x="100" y="0"/>
              </a:cxn>
              <a:cxn ang="0">
                <a:pos x="107" y="0"/>
              </a:cxn>
              <a:cxn ang="0">
                <a:pos x="112" y="2"/>
              </a:cxn>
              <a:cxn ang="0">
                <a:pos x="116" y="4"/>
              </a:cxn>
              <a:cxn ang="0">
                <a:pos x="120" y="6"/>
              </a:cxn>
              <a:cxn ang="0">
                <a:pos x="123" y="9"/>
              </a:cxn>
            </a:cxnLst>
            <a:rect l="0" t="0" r="r" b="b"/>
            <a:pathLst>
              <a:path w="123" h="79">
                <a:moveTo>
                  <a:pt x="123" y="9"/>
                </a:moveTo>
                <a:cubicBezTo>
                  <a:pt x="123" y="10"/>
                  <a:pt x="122" y="13"/>
                  <a:pt x="121" y="14"/>
                </a:cubicBezTo>
                <a:cubicBezTo>
                  <a:pt x="120" y="15"/>
                  <a:pt x="118" y="15"/>
                  <a:pt x="116" y="16"/>
                </a:cubicBezTo>
                <a:cubicBezTo>
                  <a:pt x="114" y="17"/>
                  <a:pt x="111" y="20"/>
                  <a:pt x="108" y="22"/>
                </a:cubicBezTo>
                <a:cubicBezTo>
                  <a:pt x="106" y="23"/>
                  <a:pt x="104" y="24"/>
                  <a:pt x="102" y="25"/>
                </a:cubicBezTo>
                <a:cubicBezTo>
                  <a:pt x="101" y="25"/>
                  <a:pt x="98" y="27"/>
                  <a:pt x="97" y="28"/>
                </a:cubicBezTo>
                <a:cubicBezTo>
                  <a:pt x="96" y="29"/>
                  <a:pt x="93" y="31"/>
                  <a:pt x="92" y="31"/>
                </a:cubicBezTo>
                <a:cubicBezTo>
                  <a:pt x="90" y="32"/>
                  <a:pt x="86" y="33"/>
                  <a:pt x="85" y="33"/>
                </a:cubicBezTo>
                <a:cubicBezTo>
                  <a:pt x="83" y="34"/>
                  <a:pt x="80" y="35"/>
                  <a:pt x="79" y="37"/>
                </a:cubicBezTo>
                <a:cubicBezTo>
                  <a:pt x="78" y="38"/>
                  <a:pt x="78" y="41"/>
                  <a:pt x="78" y="42"/>
                </a:cubicBezTo>
                <a:cubicBezTo>
                  <a:pt x="76" y="43"/>
                  <a:pt x="72" y="45"/>
                  <a:pt x="71" y="46"/>
                </a:cubicBezTo>
                <a:cubicBezTo>
                  <a:pt x="69" y="47"/>
                  <a:pt x="66" y="49"/>
                  <a:pt x="64" y="50"/>
                </a:cubicBezTo>
                <a:cubicBezTo>
                  <a:pt x="63" y="51"/>
                  <a:pt x="60" y="52"/>
                  <a:pt x="58" y="52"/>
                </a:cubicBezTo>
                <a:cubicBezTo>
                  <a:pt x="57" y="52"/>
                  <a:pt x="53" y="53"/>
                  <a:pt x="52" y="54"/>
                </a:cubicBezTo>
                <a:cubicBezTo>
                  <a:pt x="51" y="54"/>
                  <a:pt x="49" y="54"/>
                  <a:pt x="49" y="55"/>
                </a:cubicBezTo>
                <a:cubicBezTo>
                  <a:pt x="47" y="56"/>
                  <a:pt x="45" y="59"/>
                  <a:pt x="44" y="60"/>
                </a:cubicBezTo>
                <a:cubicBezTo>
                  <a:pt x="42" y="62"/>
                  <a:pt x="37" y="67"/>
                  <a:pt x="35" y="68"/>
                </a:cubicBezTo>
                <a:cubicBezTo>
                  <a:pt x="34" y="70"/>
                  <a:pt x="30" y="72"/>
                  <a:pt x="29" y="72"/>
                </a:cubicBezTo>
                <a:cubicBezTo>
                  <a:pt x="27" y="74"/>
                  <a:pt x="22" y="75"/>
                  <a:pt x="20" y="76"/>
                </a:cubicBezTo>
                <a:cubicBezTo>
                  <a:pt x="18" y="77"/>
                  <a:pt x="14" y="78"/>
                  <a:pt x="12" y="79"/>
                </a:cubicBezTo>
                <a:cubicBezTo>
                  <a:pt x="11" y="79"/>
                  <a:pt x="8" y="78"/>
                  <a:pt x="6" y="77"/>
                </a:cubicBezTo>
                <a:cubicBezTo>
                  <a:pt x="5" y="77"/>
                  <a:pt x="2" y="77"/>
                  <a:pt x="1" y="76"/>
                </a:cubicBezTo>
                <a:cubicBezTo>
                  <a:pt x="0" y="75"/>
                  <a:pt x="0" y="72"/>
                  <a:pt x="0" y="70"/>
                </a:cubicBezTo>
                <a:cubicBezTo>
                  <a:pt x="0" y="69"/>
                  <a:pt x="1" y="67"/>
                  <a:pt x="1" y="67"/>
                </a:cubicBezTo>
                <a:cubicBezTo>
                  <a:pt x="3" y="65"/>
                  <a:pt x="7" y="64"/>
                  <a:pt x="9" y="64"/>
                </a:cubicBezTo>
                <a:cubicBezTo>
                  <a:pt x="10" y="63"/>
                  <a:pt x="14" y="61"/>
                  <a:pt x="16" y="60"/>
                </a:cubicBezTo>
                <a:cubicBezTo>
                  <a:pt x="18" y="58"/>
                  <a:pt x="22" y="56"/>
                  <a:pt x="24" y="55"/>
                </a:cubicBezTo>
                <a:cubicBezTo>
                  <a:pt x="26" y="53"/>
                  <a:pt x="29" y="49"/>
                  <a:pt x="31" y="48"/>
                </a:cubicBezTo>
                <a:cubicBezTo>
                  <a:pt x="32" y="47"/>
                  <a:pt x="36" y="46"/>
                  <a:pt x="37" y="45"/>
                </a:cubicBezTo>
                <a:cubicBezTo>
                  <a:pt x="40" y="44"/>
                  <a:pt x="43" y="39"/>
                  <a:pt x="46" y="37"/>
                </a:cubicBezTo>
                <a:cubicBezTo>
                  <a:pt x="48" y="35"/>
                  <a:pt x="54" y="32"/>
                  <a:pt x="56" y="30"/>
                </a:cubicBezTo>
                <a:cubicBezTo>
                  <a:pt x="58" y="29"/>
                  <a:pt x="60" y="26"/>
                  <a:pt x="62" y="24"/>
                </a:cubicBezTo>
                <a:cubicBezTo>
                  <a:pt x="63" y="23"/>
                  <a:pt x="65" y="20"/>
                  <a:pt x="66" y="19"/>
                </a:cubicBezTo>
                <a:cubicBezTo>
                  <a:pt x="67" y="17"/>
                  <a:pt x="70" y="13"/>
                  <a:pt x="71" y="11"/>
                </a:cubicBezTo>
                <a:cubicBezTo>
                  <a:pt x="73" y="10"/>
                  <a:pt x="77" y="8"/>
                  <a:pt x="79" y="7"/>
                </a:cubicBezTo>
                <a:cubicBezTo>
                  <a:pt x="81" y="6"/>
                  <a:pt x="85" y="4"/>
                  <a:pt x="86" y="3"/>
                </a:cubicBezTo>
                <a:cubicBezTo>
                  <a:pt x="88" y="3"/>
                  <a:pt x="91" y="1"/>
                  <a:pt x="93" y="0"/>
                </a:cubicBezTo>
                <a:cubicBezTo>
                  <a:pt x="95" y="0"/>
                  <a:pt x="98" y="0"/>
                  <a:pt x="100" y="0"/>
                </a:cubicBezTo>
                <a:cubicBezTo>
                  <a:pt x="102" y="0"/>
                  <a:pt x="105" y="0"/>
                  <a:pt x="107" y="0"/>
                </a:cubicBezTo>
                <a:cubicBezTo>
                  <a:pt x="108" y="1"/>
                  <a:pt x="111" y="2"/>
                  <a:pt x="112" y="2"/>
                </a:cubicBezTo>
                <a:cubicBezTo>
                  <a:pt x="113" y="3"/>
                  <a:pt x="115" y="3"/>
                  <a:pt x="116" y="4"/>
                </a:cubicBezTo>
                <a:cubicBezTo>
                  <a:pt x="117" y="4"/>
                  <a:pt x="119" y="5"/>
                  <a:pt x="120" y="6"/>
                </a:cubicBezTo>
                <a:cubicBezTo>
                  <a:pt x="121" y="7"/>
                  <a:pt x="123" y="8"/>
                  <a:pt x="123" y="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8" name="Freeform 61">
            <a:extLst>
              <a:ext uri="{FF2B5EF4-FFF2-40B4-BE49-F238E27FC236}">
                <a16:creationId xmlns:a16="http://schemas.microsoft.com/office/drawing/2014/main" id="{BD40D5E8-941A-4C06-A582-C38A29A44F9A}"/>
              </a:ext>
            </a:extLst>
          </p:cNvPr>
          <p:cNvSpPr>
            <a:spLocks/>
          </p:cNvSpPr>
          <p:nvPr/>
        </p:nvSpPr>
        <p:spPr bwMode="auto">
          <a:xfrm>
            <a:off x="4702072" y="3877897"/>
            <a:ext cx="369678" cy="253088"/>
          </a:xfrm>
          <a:custGeom>
            <a:avLst/>
            <a:gdLst/>
            <a:ahLst/>
            <a:cxnLst>
              <a:cxn ang="0">
                <a:pos x="156" y="95"/>
              </a:cxn>
              <a:cxn ang="0">
                <a:pos x="157" y="99"/>
              </a:cxn>
              <a:cxn ang="0">
                <a:pos x="152" y="102"/>
              </a:cxn>
              <a:cxn ang="0">
                <a:pos x="145" y="102"/>
              </a:cxn>
              <a:cxn ang="0">
                <a:pos x="140" y="100"/>
              </a:cxn>
              <a:cxn ang="0">
                <a:pos x="131" y="101"/>
              </a:cxn>
              <a:cxn ang="0">
                <a:pos x="122" y="104"/>
              </a:cxn>
              <a:cxn ang="0">
                <a:pos x="114" y="107"/>
              </a:cxn>
              <a:cxn ang="0">
                <a:pos x="104" y="108"/>
              </a:cxn>
              <a:cxn ang="0">
                <a:pos x="98" y="104"/>
              </a:cxn>
              <a:cxn ang="0">
                <a:pos x="92" y="100"/>
              </a:cxn>
              <a:cxn ang="0">
                <a:pos x="86" y="96"/>
              </a:cxn>
              <a:cxn ang="0">
                <a:pos x="79" y="94"/>
              </a:cxn>
              <a:cxn ang="0">
                <a:pos x="71" y="93"/>
              </a:cxn>
              <a:cxn ang="0">
                <a:pos x="67" y="92"/>
              </a:cxn>
              <a:cxn ang="0">
                <a:pos x="64" y="88"/>
              </a:cxn>
              <a:cxn ang="0">
                <a:pos x="62" y="86"/>
              </a:cxn>
              <a:cxn ang="0">
                <a:pos x="61" y="80"/>
              </a:cxn>
              <a:cxn ang="0">
                <a:pos x="61" y="76"/>
              </a:cxn>
              <a:cxn ang="0">
                <a:pos x="56" y="75"/>
              </a:cxn>
              <a:cxn ang="0">
                <a:pos x="52" y="71"/>
              </a:cxn>
              <a:cxn ang="0">
                <a:pos x="48" y="68"/>
              </a:cxn>
              <a:cxn ang="0">
                <a:pos x="43" y="64"/>
              </a:cxn>
              <a:cxn ang="0">
                <a:pos x="38" y="60"/>
              </a:cxn>
              <a:cxn ang="0">
                <a:pos x="32" y="58"/>
              </a:cxn>
              <a:cxn ang="0">
                <a:pos x="28" y="58"/>
              </a:cxn>
              <a:cxn ang="0">
                <a:pos x="23" y="53"/>
              </a:cxn>
              <a:cxn ang="0">
                <a:pos x="17" y="46"/>
              </a:cxn>
              <a:cxn ang="0">
                <a:pos x="15" y="43"/>
              </a:cxn>
              <a:cxn ang="0">
                <a:pos x="13" y="38"/>
              </a:cxn>
              <a:cxn ang="0">
                <a:pos x="10" y="35"/>
              </a:cxn>
              <a:cxn ang="0">
                <a:pos x="5" y="33"/>
              </a:cxn>
              <a:cxn ang="0">
                <a:pos x="1" y="31"/>
              </a:cxn>
              <a:cxn ang="0">
                <a:pos x="1" y="25"/>
              </a:cxn>
              <a:cxn ang="0">
                <a:pos x="4" y="19"/>
              </a:cxn>
              <a:cxn ang="0">
                <a:pos x="2" y="12"/>
              </a:cxn>
              <a:cxn ang="0">
                <a:pos x="2" y="4"/>
              </a:cxn>
              <a:cxn ang="0">
                <a:pos x="7" y="0"/>
              </a:cxn>
              <a:cxn ang="0">
                <a:pos x="14" y="8"/>
              </a:cxn>
              <a:cxn ang="0">
                <a:pos x="24" y="19"/>
              </a:cxn>
              <a:cxn ang="0">
                <a:pos x="32" y="25"/>
              </a:cxn>
              <a:cxn ang="0">
                <a:pos x="40" y="28"/>
              </a:cxn>
              <a:cxn ang="0">
                <a:pos x="47" y="36"/>
              </a:cxn>
              <a:cxn ang="0">
                <a:pos x="50" y="38"/>
              </a:cxn>
              <a:cxn ang="0">
                <a:pos x="51" y="43"/>
              </a:cxn>
              <a:cxn ang="0">
                <a:pos x="56" y="45"/>
              </a:cxn>
              <a:cxn ang="0">
                <a:pos x="65" y="48"/>
              </a:cxn>
              <a:cxn ang="0">
                <a:pos x="74" y="52"/>
              </a:cxn>
              <a:cxn ang="0">
                <a:pos x="85" y="62"/>
              </a:cxn>
              <a:cxn ang="0">
                <a:pos x="90" y="70"/>
              </a:cxn>
              <a:cxn ang="0">
                <a:pos x="90" y="75"/>
              </a:cxn>
              <a:cxn ang="0">
                <a:pos x="98" y="79"/>
              </a:cxn>
              <a:cxn ang="0">
                <a:pos x="106" y="79"/>
              </a:cxn>
              <a:cxn ang="0">
                <a:pos x="115" y="77"/>
              </a:cxn>
              <a:cxn ang="0">
                <a:pos x="123" y="79"/>
              </a:cxn>
              <a:cxn ang="0">
                <a:pos x="130" y="80"/>
              </a:cxn>
              <a:cxn ang="0">
                <a:pos x="139" y="77"/>
              </a:cxn>
              <a:cxn ang="0">
                <a:pos x="144" y="80"/>
              </a:cxn>
              <a:cxn ang="0">
                <a:pos x="148" y="81"/>
              </a:cxn>
              <a:cxn ang="0">
                <a:pos x="150" y="88"/>
              </a:cxn>
              <a:cxn ang="0">
                <a:pos x="153" y="92"/>
              </a:cxn>
              <a:cxn ang="0">
                <a:pos x="156" y="95"/>
              </a:cxn>
            </a:cxnLst>
            <a:rect l="0" t="0" r="r" b="b"/>
            <a:pathLst>
              <a:path w="158" h="108">
                <a:moveTo>
                  <a:pt x="156" y="95"/>
                </a:moveTo>
                <a:cubicBezTo>
                  <a:pt x="157" y="96"/>
                  <a:pt x="158" y="98"/>
                  <a:pt x="157" y="99"/>
                </a:cubicBezTo>
                <a:cubicBezTo>
                  <a:pt x="157" y="100"/>
                  <a:pt x="153" y="101"/>
                  <a:pt x="152" y="102"/>
                </a:cubicBezTo>
                <a:cubicBezTo>
                  <a:pt x="150" y="102"/>
                  <a:pt x="147" y="103"/>
                  <a:pt x="145" y="102"/>
                </a:cubicBezTo>
                <a:cubicBezTo>
                  <a:pt x="143" y="102"/>
                  <a:pt x="141" y="100"/>
                  <a:pt x="140" y="100"/>
                </a:cubicBezTo>
                <a:cubicBezTo>
                  <a:pt x="137" y="100"/>
                  <a:pt x="133" y="100"/>
                  <a:pt x="131" y="101"/>
                </a:cubicBezTo>
                <a:cubicBezTo>
                  <a:pt x="128" y="101"/>
                  <a:pt x="124" y="103"/>
                  <a:pt x="122" y="104"/>
                </a:cubicBezTo>
                <a:cubicBezTo>
                  <a:pt x="120" y="104"/>
                  <a:pt x="116" y="107"/>
                  <a:pt x="114" y="107"/>
                </a:cubicBezTo>
                <a:cubicBezTo>
                  <a:pt x="111" y="108"/>
                  <a:pt x="106" y="108"/>
                  <a:pt x="104" y="108"/>
                </a:cubicBezTo>
                <a:cubicBezTo>
                  <a:pt x="102" y="107"/>
                  <a:pt x="99" y="105"/>
                  <a:pt x="98" y="104"/>
                </a:cubicBezTo>
                <a:cubicBezTo>
                  <a:pt x="96" y="104"/>
                  <a:pt x="94" y="101"/>
                  <a:pt x="92" y="100"/>
                </a:cubicBezTo>
                <a:cubicBezTo>
                  <a:pt x="91" y="99"/>
                  <a:pt x="88" y="97"/>
                  <a:pt x="86" y="96"/>
                </a:cubicBezTo>
                <a:cubicBezTo>
                  <a:pt x="84" y="96"/>
                  <a:pt x="81" y="95"/>
                  <a:pt x="79" y="94"/>
                </a:cubicBezTo>
                <a:cubicBezTo>
                  <a:pt x="77" y="94"/>
                  <a:pt x="73" y="94"/>
                  <a:pt x="71" y="93"/>
                </a:cubicBezTo>
                <a:cubicBezTo>
                  <a:pt x="70" y="93"/>
                  <a:pt x="68" y="92"/>
                  <a:pt x="67" y="92"/>
                </a:cubicBezTo>
                <a:cubicBezTo>
                  <a:pt x="67" y="91"/>
                  <a:pt x="65" y="89"/>
                  <a:pt x="64" y="88"/>
                </a:cubicBezTo>
                <a:cubicBezTo>
                  <a:pt x="64" y="88"/>
                  <a:pt x="62" y="87"/>
                  <a:pt x="62" y="86"/>
                </a:cubicBezTo>
                <a:cubicBezTo>
                  <a:pt x="61" y="85"/>
                  <a:pt x="61" y="82"/>
                  <a:pt x="61" y="80"/>
                </a:cubicBezTo>
                <a:cubicBezTo>
                  <a:pt x="61" y="79"/>
                  <a:pt x="62" y="77"/>
                  <a:pt x="61" y="76"/>
                </a:cubicBezTo>
                <a:cubicBezTo>
                  <a:pt x="60" y="75"/>
                  <a:pt x="57" y="75"/>
                  <a:pt x="56" y="75"/>
                </a:cubicBezTo>
                <a:cubicBezTo>
                  <a:pt x="55" y="74"/>
                  <a:pt x="53" y="72"/>
                  <a:pt x="52" y="71"/>
                </a:cubicBezTo>
                <a:cubicBezTo>
                  <a:pt x="51" y="70"/>
                  <a:pt x="49" y="69"/>
                  <a:pt x="48" y="68"/>
                </a:cubicBezTo>
                <a:cubicBezTo>
                  <a:pt x="47" y="66"/>
                  <a:pt x="45" y="65"/>
                  <a:pt x="43" y="64"/>
                </a:cubicBezTo>
                <a:cubicBezTo>
                  <a:pt x="42" y="63"/>
                  <a:pt x="39" y="60"/>
                  <a:pt x="38" y="60"/>
                </a:cubicBezTo>
                <a:cubicBezTo>
                  <a:pt x="36" y="59"/>
                  <a:pt x="33" y="59"/>
                  <a:pt x="32" y="58"/>
                </a:cubicBezTo>
                <a:cubicBezTo>
                  <a:pt x="31" y="58"/>
                  <a:pt x="29" y="58"/>
                  <a:pt x="28" y="58"/>
                </a:cubicBezTo>
                <a:cubicBezTo>
                  <a:pt x="26" y="57"/>
                  <a:pt x="24" y="54"/>
                  <a:pt x="23" y="53"/>
                </a:cubicBezTo>
                <a:cubicBezTo>
                  <a:pt x="22" y="52"/>
                  <a:pt x="19" y="48"/>
                  <a:pt x="17" y="46"/>
                </a:cubicBezTo>
                <a:cubicBezTo>
                  <a:pt x="17" y="46"/>
                  <a:pt x="15" y="44"/>
                  <a:pt x="15" y="43"/>
                </a:cubicBezTo>
                <a:cubicBezTo>
                  <a:pt x="14" y="41"/>
                  <a:pt x="13" y="39"/>
                  <a:pt x="13" y="38"/>
                </a:cubicBezTo>
                <a:cubicBezTo>
                  <a:pt x="12" y="37"/>
                  <a:pt x="11" y="35"/>
                  <a:pt x="10" y="35"/>
                </a:cubicBezTo>
                <a:cubicBezTo>
                  <a:pt x="9" y="34"/>
                  <a:pt x="6" y="34"/>
                  <a:pt x="5" y="33"/>
                </a:cubicBezTo>
                <a:cubicBezTo>
                  <a:pt x="3" y="33"/>
                  <a:pt x="2" y="32"/>
                  <a:pt x="1" y="31"/>
                </a:cubicBezTo>
                <a:cubicBezTo>
                  <a:pt x="0" y="30"/>
                  <a:pt x="1" y="26"/>
                  <a:pt x="1" y="25"/>
                </a:cubicBezTo>
                <a:cubicBezTo>
                  <a:pt x="1" y="23"/>
                  <a:pt x="4" y="21"/>
                  <a:pt x="4" y="19"/>
                </a:cubicBezTo>
                <a:cubicBezTo>
                  <a:pt x="4" y="18"/>
                  <a:pt x="3" y="14"/>
                  <a:pt x="2" y="12"/>
                </a:cubicBezTo>
                <a:cubicBezTo>
                  <a:pt x="2" y="10"/>
                  <a:pt x="2" y="6"/>
                  <a:pt x="2" y="4"/>
                </a:cubicBezTo>
                <a:cubicBezTo>
                  <a:pt x="3" y="3"/>
                  <a:pt x="5" y="0"/>
                  <a:pt x="7" y="0"/>
                </a:cubicBezTo>
                <a:cubicBezTo>
                  <a:pt x="10" y="1"/>
                  <a:pt x="12" y="6"/>
                  <a:pt x="14" y="8"/>
                </a:cubicBezTo>
                <a:cubicBezTo>
                  <a:pt x="17" y="12"/>
                  <a:pt x="21" y="17"/>
                  <a:pt x="24" y="19"/>
                </a:cubicBezTo>
                <a:cubicBezTo>
                  <a:pt x="26" y="21"/>
                  <a:pt x="29" y="24"/>
                  <a:pt x="32" y="25"/>
                </a:cubicBezTo>
                <a:cubicBezTo>
                  <a:pt x="34" y="26"/>
                  <a:pt x="39" y="27"/>
                  <a:pt x="40" y="28"/>
                </a:cubicBezTo>
                <a:cubicBezTo>
                  <a:pt x="43" y="29"/>
                  <a:pt x="45" y="34"/>
                  <a:pt x="47" y="36"/>
                </a:cubicBezTo>
                <a:cubicBezTo>
                  <a:pt x="47" y="37"/>
                  <a:pt x="49" y="37"/>
                  <a:pt x="50" y="38"/>
                </a:cubicBezTo>
                <a:cubicBezTo>
                  <a:pt x="50" y="39"/>
                  <a:pt x="50" y="42"/>
                  <a:pt x="51" y="43"/>
                </a:cubicBezTo>
                <a:cubicBezTo>
                  <a:pt x="52" y="44"/>
                  <a:pt x="55" y="44"/>
                  <a:pt x="56" y="45"/>
                </a:cubicBezTo>
                <a:cubicBezTo>
                  <a:pt x="59" y="45"/>
                  <a:pt x="63" y="47"/>
                  <a:pt x="65" y="48"/>
                </a:cubicBezTo>
                <a:cubicBezTo>
                  <a:pt x="68" y="49"/>
                  <a:pt x="72" y="51"/>
                  <a:pt x="74" y="52"/>
                </a:cubicBezTo>
                <a:cubicBezTo>
                  <a:pt x="77" y="54"/>
                  <a:pt x="83" y="59"/>
                  <a:pt x="85" y="62"/>
                </a:cubicBezTo>
                <a:cubicBezTo>
                  <a:pt x="87" y="64"/>
                  <a:pt x="89" y="68"/>
                  <a:pt x="90" y="70"/>
                </a:cubicBezTo>
                <a:cubicBezTo>
                  <a:pt x="90" y="72"/>
                  <a:pt x="90" y="74"/>
                  <a:pt x="90" y="75"/>
                </a:cubicBezTo>
                <a:cubicBezTo>
                  <a:pt x="92" y="77"/>
                  <a:pt x="96" y="78"/>
                  <a:pt x="98" y="79"/>
                </a:cubicBezTo>
                <a:cubicBezTo>
                  <a:pt x="100" y="79"/>
                  <a:pt x="104" y="79"/>
                  <a:pt x="106" y="79"/>
                </a:cubicBezTo>
                <a:cubicBezTo>
                  <a:pt x="108" y="79"/>
                  <a:pt x="113" y="77"/>
                  <a:pt x="115" y="77"/>
                </a:cubicBezTo>
                <a:cubicBezTo>
                  <a:pt x="117" y="78"/>
                  <a:pt x="121" y="79"/>
                  <a:pt x="123" y="79"/>
                </a:cubicBezTo>
                <a:cubicBezTo>
                  <a:pt x="125" y="79"/>
                  <a:pt x="128" y="80"/>
                  <a:pt x="130" y="80"/>
                </a:cubicBezTo>
                <a:cubicBezTo>
                  <a:pt x="132" y="79"/>
                  <a:pt x="136" y="77"/>
                  <a:pt x="139" y="77"/>
                </a:cubicBezTo>
                <a:cubicBezTo>
                  <a:pt x="140" y="78"/>
                  <a:pt x="143" y="79"/>
                  <a:pt x="144" y="80"/>
                </a:cubicBezTo>
                <a:cubicBezTo>
                  <a:pt x="145" y="80"/>
                  <a:pt x="148" y="80"/>
                  <a:pt x="148" y="81"/>
                </a:cubicBezTo>
                <a:cubicBezTo>
                  <a:pt x="150" y="83"/>
                  <a:pt x="149" y="87"/>
                  <a:pt x="150" y="88"/>
                </a:cubicBezTo>
                <a:cubicBezTo>
                  <a:pt x="150" y="90"/>
                  <a:pt x="152" y="91"/>
                  <a:pt x="153" y="92"/>
                </a:cubicBezTo>
                <a:cubicBezTo>
                  <a:pt x="154" y="92"/>
                  <a:pt x="156" y="94"/>
                  <a:pt x="156" y="9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9" name="Freeform 62">
            <a:extLst>
              <a:ext uri="{FF2B5EF4-FFF2-40B4-BE49-F238E27FC236}">
                <a16:creationId xmlns:a16="http://schemas.microsoft.com/office/drawing/2014/main" id="{B1FB76E2-90AA-4673-8868-6FCC6BD45549}"/>
              </a:ext>
            </a:extLst>
          </p:cNvPr>
          <p:cNvSpPr>
            <a:spLocks/>
          </p:cNvSpPr>
          <p:nvPr/>
        </p:nvSpPr>
        <p:spPr bwMode="auto">
          <a:xfrm>
            <a:off x="3698253" y="2842801"/>
            <a:ext cx="295742" cy="258775"/>
          </a:xfrm>
          <a:custGeom>
            <a:avLst/>
            <a:gdLst/>
            <a:ahLst/>
            <a:cxnLst>
              <a:cxn ang="0">
                <a:pos x="126" y="8"/>
              </a:cxn>
              <a:cxn ang="0">
                <a:pos x="119" y="14"/>
              </a:cxn>
              <a:cxn ang="0">
                <a:pos x="110" y="31"/>
              </a:cxn>
              <a:cxn ang="0">
                <a:pos x="103" y="45"/>
              </a:cxn>
              <a:cxn ang="0">
                <a:pos x="95" y="63"/>
              </a:cxn>
              <a:cxn ang="0">
                <a:pos x="84" y="79"/>
              </a:cxn>
              <a:cxn ang="0">
                <a:pos x="74" y="84"/>
              </a:cxn>
              <a:cxn ang="0">
                <a:pos x="68" y="96"/>
              </a:cxn>
              <a:cxn ang="0">
                <a:pos x="57" y="99"/>
              </a:cxn>
              <a:cxn ang="0">
                <a:pos x="48" y="105"/>
              </a:cxn>
              <a:cxn ang="0">
                <a:pos x="33" y="110"/>
              </a:cxn>
              <a:cxn ang="0">
                <a:pos x="23" y="109"/>
              </a:cxn>
              <a:cxn ang="0">
                <a:pos x="23" y="101"/>
              </a:cxn>
              <a:cxn ang="0">
                <a:pos x="32" y="96"/>
              </a:cxn>
              <a:cxn ang="0">
                <a:pos x="44" y="84"/>
              </a:cxn>
              <a:cxn ang="0">
                <a:pos x="54" y="76"/>
              </a:cxn>
              <a:cxn ang="0">
                <a:pos x="50" y="69"/>
              </a:cxn>
              <a:cxn ang="0">
                <a:pos x="46" y="79"/>
              </a:cxn>
              <a:cxn ang="0">
                <a:pos x="31" y="91"/>
              </a:cxn>
              <a:cxn ang="0">
                <a:pos x="16" y="101"/>
              </a:cxn>
              <a:cxn ang="0">
                <a:pos x="4" y="101"/>
              </a:cxn>
              <a:cxn ang="0">
                <a:pos x="0" y="96"/>
              </a:cxn>
              <a:cxn ang="0">
                <a:pos x="5" y="91"/>
              </a:cxn>
              <a:cxn ang="0">
                <a:pos x="21" y="84"/>
              </a:cxn>
              <a:cxn ang="0">
                <a:pos x="32" y="75"/>
              </a:cxn>
              <a:cxn ang="0">
                <a:pos x="40" y="66"/>
              </a:cxn>
              <a:cxn ang="0">
                <a:pos x="54" y="57"/>
              </a:cxn>
              <a:cxn ang="0">
                <a:pos x="69" y="48"/>
              </a:cxn>
              <a:cxn ang="0">
                <a:pos x="79" y="41"/>
              </a:cxn>
              <a:cxn ang="0">
                <a:pos x="85" y="31"/>
              </a:cxn>
              <a:cxn ang="0">
                <a:pos x="95" y="23"/>
              </a:cxn>
              <a:cxn ang="0">
                <a:pos x="107" y="12"/>
              </a:cxn>
              <a:cxn ang="0">
                <a:pos x="121" y="2"/>
              </a:cxn>
            </a:cxnLst>
            <a:rect l="0" t="0" r="r" b="b"/>
            <a:pathLst>
              <a:path w="127" h="111">
                <a:moveTo>
                  <a:pt x="126" y="1"/>
                </a:moveTo>
                <a:cubicBezTo>
                  <a:pt x="127" y="2"/>
                  <a:pt x="126" y="6"/>
                  <a:pt x="126" y="8"/>
                </a:cubicBezTo>
                <a:cubicBezTo>
                  <a:pt x="125" y="8"/>
                  <a:pt x="125" y="10"/>
                  <a:pt x="124" y="11"/>
                </a:cubicBezTo>
                <a:cubicBezTo>
                  <a:pt x="123" y="12"/>
                  <a:pt x="121" y="13"/>
                  <a:pt x="119" y="14"/>
                </a:cubicBezTo>
                <a:cubicBezTo>
                  <a:pt x="117" y="16"/>
                  <a:pt x="114" y="20"/>
                  <a:pt x="113" y="23"/>
                </a:cubicBezTo>
                <a:cubicBezTo>
                  <a:pt x="112" y="25"/>
                  <a:pt x="111" y="29"/>
                  <a:pt x="110" y="31"/>
                </a:cubicBezTo>
                <a:cubicBezTo>
                  <a:pt x="110" y="33"/>
                  <a:pt x="109" y="37"/>
                  <a:pt x="108" y="39"/>
                </a:cubicBezTo>
                <a:cubicBezTo>
                  <a:pt x="107" y="41"/>
                  <a:pt x="104" y="44"/>
                  <a:pt x="103" y="45"/>
                </a:cubicBezTo>
                <a:cubicBezTo>
                  <a:pt x="101" y="48"/>
                  <a:pt x="100" y="54"/>
                  <a:pt x="98" y="57"/>
                </a:cubicBezTo>
                <a:cubicBezTo>
                  <a:pt x="97" y="59"/>
                  <a:pt x="96" y="62"/>
                  <a:pt x="95" y="63"/>
                </a:cubicBezTo>
                <a:cubicBezTo>
                  <a:pt x="93" y="65"/>
                  <a:pt x="91" y="69"/>
                  <a:pt x="89" y="71"/>
                </a:cubicBezTo>
                <a:cubicBezTo>
                  <a:pt x="88" y="73"/>
                  <a:pt x="86" y="78"/>
                  <a:pt x="84" y="79"/>
                </a:cubicBezTo>
                <a:cubicBezTo>
                  <a:pt x="83" y="80"/>
                  <a:pt x="80" y="80"/>
                  <a:pt x="79" y="81"/>
                </a:cubicBezTo>
                <a:cubicBezTo>
                  <a:pt x="78" y="81"/>
                  <a:pt x="75" y="82"/>
                  <a:pt x="74" y="84"/>
                </a:cubicBezTo>
                <a:cubicBezTo>
                  <a:pt x="73" y="85"/>
                  <a:pt x="72" y="89"/>
                  <a:pt x="71" y="91"/>
                </a:cubicBezTo>
                <a:cubicBezTo>
                  <a:pt x="71" y="92"/>
                  <a:pt x="69" y="95"/>
                  <a:pt x="68" y="96"/>
                </a:cubicBezTo>
                <a:cubicBezTo>
                  <a:pt x="67" y="97"/>
                  <a:pt x="65" y="98"/>
                  <a:pt x="63" y="99"/>
                </a:cubicBezTo>
                <a:cubicBezTo>
                  <a:pt x="62" y="99"/>
                  <a:pt x="58" y="98"/>
                  <a:pt x="57" y="99"/>
                </a:cubicBezTo>
                <a:cubicBezTo>
                  <a:pt x="55" y="99"/>
                  <a:pt x="53" y="100"/>
                  <a:pt x="52" y="101"/>
                </a:cubicBezTo>
                <a:cubicBezTo>
                  <a:pt x="51" y="102"/>
                  <a:pt x="49" y="104"/>
                  <a:pt x="48" y="105"/>
                </a:cubicBezTo>
                <a:cubicBezTo>
                  <a:pt x="46" y="106"/>
                  <a:pt x="41" y="106"/>
                  <a:pt x="39" y="107"/>
                </a:cubicBezTo>
                <a:cubicBezTo>
                  <a:pt x="38" y="108"/>
                  <a:pt x="35" y="109"/>
                  <a:pt x="33" y="110"/>
                </a:cubicBezTo>
                <a:cubicBezTo>
                  <a:pt x="32" y="110"/>
                  <a:pt x="29" y="111"/>
                  <a:pt x="27" y="111"/>
                </a:cubicBezTo>
                <a:cubicBezTo>
                  <a:pt x="26" y="111"/>
                  <a:pt x="24" y="110"/>
                  <a:pt x="23" y="109"/>
                </a:cubicBezTo>
                <a:cubicBezTo>
                  <a:pt x="22" y="108"/>
                  <a:pt x="20" y="105"/>
                  <a:pt x="20" y="103"/>
                </a:cubicBezTo>
                <a:cubicBezTo>
                  <a:pt x="20" y="102"/>
                  <a:pt x="22" y="101"/>
                  <a:pt x="23" y="101"/>
                </a:cubicBezTo>
                <a:cubicBezTo>
                  <a:pt x="23" y="100"/>
                  <a:pt x="25" y="100"/>
                  <a:pt x="26" y="99"/>
                </a:cubicBezTo>
                <a:cubicBezTo>
                  <a:pt x="28" y="98"/>
                  <a:pt x="31" y="97"/>
                  <a:pt x="32" y="96"/>
                </a:cubicBezTo>
                <a:cubicBezTo>
                  <a:pt x="34" y="95"/>
                  <a:pt x="37" y="92"/>
                  <a:pt x="39" y="90"/>
                </a:cubicBezTo>
                <a:cubicBezTo>
                  <a:pt x="40" y="89"/>
                  <a:pt x="43" y="85"/>
                  <a:pt x="44" y="84"/>
                </a:cubicBezTo>
                <a:cubicBezTo>
                  <a:pt x="46" y="82"/>
                  <a:pt x="49" y="81"/>
                  <a:pt x="51" y="79"/>
                </a:cubicBezTo>
                <a:cubicBezTo>
                  <a:pt x="52" y="78"/>
                  <a:pt x="53" y="77"/>
                  <a:pt x="54" y="76"/>
                </a:cubicBezTo>
                <a:cubicBezTo>
                  <a:pt x="54" y="74"/>
                  <a:pt x="55" y="70"/>
                  <a:pt x="54" y="69"/>
                </a:cubicBezTo>
                <a:cubicBezTo>
                  <a:pt x="53" y="68"/>
                  <a:pt x="51" y="69"/>
                  <a:pt x="50" y="69"/>
                </a:cubicBezTo>
                <a:cubicBezTo>
                  <a:pt x="49" y="71"/>
                  <a:pt x="50" y="74"/>
                  <a:pt x="49" y="75"/>
                </a:cubicBezTo>
                <a:cubicBezTo>
                  <a:pt x="49" y="76"/>
                  <a:pt x="47" y="78"/>
                  <a:pt x="46" y="79"/>
                </a:cubicBezTo>
                <a:cubicBezTo>
                  <a:pt x="44" y="81"/>
                  <a:pt x="39" y="85"/>
                  <a:pt x="36" y="87"/>
                </a:cubicBezTo>
                <a:cubicBezTo>
                  <a:pt x="35" y="88"/>
                  <a:pt x="32" y="90"/>
                  <a:pt x="31" y="91"/>
                </a:cubicBezTo>
                <a:cubicBezTo>
                  <a:pt x="29" y="92"/>
                  <a:pt x="26" y="94"/>
                  <a:pt x="24" y="96"/>
                </a:cubicBezTo>
                <a:cubicBezTo>
                  <a:pt x="22" y="97"/>
                  <a:pt x="18" y="100"/>
                  <a:pt x="16" y="101"/>
                </a:cubicBezTo>
                <a:cubicBezTo>
                  <a:pt x="14" y="102"/>
                  <a:pt x="10" y="102"/>
                  <a:pt x="8" y="102"/>
                </a:cubicBezTo>
                <a:cubicBezTo>
                  <a:pt x="7" y="102"/>
                  <a:pt x="5" y="102"/>
                  <a:pt x="4" y="101"/>
                </a:cubicBezTo>
                <a:cubicBezTo>
                  <a:pt x="3" y="100"/>
                  <a:pt x="3" y="99"/>
                  <a:pt x="3" y="98"/>
                </a:cubicBezTo>
                <a:cubicBezTo>
                  <a:pt x="2" y="98"/>
                  <a:pt x="1" y="96"/>
                  <a:pt x="0" y="96"/>
                </a:cubicBezTo>
                <a:cubicBezTo>
                  <a:pt x="0" y="95"/>
                  <a:pt x="1" y="94"/>
                  <a:pt x="2" y="93"/>
                </a:cubicBezTo>
                <a:cubicBezTo>
                  <a:pt x="3" y="93"/>
                  <a:pt x="4" y="91"/>
                  <a:pt x="5" y="91"/>
                </a:cubicBezTo>
                <a:cubicBezTo>
                  <a:pt x="7" y="90"/>
                  <a:pt x="10" y="88"/>
                  <a:pt x="11" y="88"/>
                </a:cubicBezTo>
                <a:cubicBezTo>
                  <a:pt x="13" y="87"/>
                  <a:pt x="18" y="85"/>
                  <a:pt x="21" y="84"/>
                </a:cubicBezTo>
                <a:cubicBezTo>
                  <a:pt x="23" y="83"/>
                  <a:pt x="27" y="82"/>
                  <a:pt x="29" y="80"/>
                </a:cubicBezTo>
                <a:cubicBezTo>
                  <a:pt x="30" y="79"/>
                  <a:pt x="31" y="77"/>
                  <a:pt x="32" y="75"/>
                </a:cubicBezTo>
                <a:cubicBezTo>
                  <a:pt x="33" y="74"/>
                  <a:pt x="34" y="71"/>
                  <a:pt x="35" y="69"/>
                </a:cubicBezTo>
                <a:cubicBezTo>
                  <a:pt x="36" y="68"/>
                  <a:pt x="38" y="66"/>
                  <a:pt x="40" y="66"/>
                </a:cubicBezTo>
                <a:cubicBezTo>
                  <a:pt x="42" y="65"/>
                  <a:pt x="45" y="64"/>
                  <a:pt x="46" y="63"/>
                </a:cubicBezTo>
                <a:cubicBezTo>
                  <a:pt x="48" y="62"/>
                  <a:pt x="52" y="58"/>
                  <a:pt x="54" y="57"/>
                </a:cubicBezTo>
                <a:cubicBezTo>
                  <a:pt x="55" y="55"/>
                  <a:pt x="59" y="51"/>
                  <a:pt x="61" y="50"/>
                </a:cubicBezTo>
                <a:cubicBezTo>
                  <a:pt x="63" y="49"/>
                  <a:pt x="67" y="48"/>
                  <a:pt x="69" y="48"/>
                </a:cubicBezTo>
                <a:cubicBezTo>
                  <a:pt x="70" y="47"/>
                  <a:pt x="73" y="46"/>
                  <a:pt x="74" y="46"/>
                </a:cubicBezTo>
                <a:cubicBezTo>
                  <a:pt x="75" y="45"/>
                  <a:pt x="78" y="42"/>
                  <a:pt x="79" y="41"/>
                </a:cubicBezTo>
                <a:cubicBezTo>
                  <a:pt x="80" y="40"/>
                  <a:pt x="83" y="37"/>
                  <a:pt x="84" y="36"/>
                </a:cubicBezTo>
                <a:cubicBezTo>
                  <a:pt x="85" y="35"/>
                  <a:pt x="84" y="32"/>
                  <a:pt x="85" y="31"/>
                </a:cubicBezTo>
                <a:cubicBezTo>
                  <a:pt x="86" y="31"/>
                  <a:pt x="89" y="31"/>
                  <a:pt x="90" y="30"/>
                </a:cubicBezTo>
                <a:cubicBezTo>
                  <a:pt x="92" y="28"/>
                  <a:pt x="94" y="25"/>
                  <a:pt x="95" y="23"/>
                </a:cubicBezTo>
                <a:cubicBezTo>
                  <a:pt x="96" y="22"/>
                  <a:pt x="98" y="19"/>
                  <a:pt x="100" y="18"/>
                </a:cubicBezTo>
                <a:cubicBezTo>
                  <a:pt x="101" y="16"/>
                  <a:pt x="105" y="13"/>
                  <a:pt x="107" y="12"/>
                </a:cubicBezTo>
                <a:cubicBezTo>
                  <a:pt x="108" y="10"/>
                  <a:pt x="112" y="7"/>
                  <a:pt x="114" y="5"/>
                </a:cubicBezTo>
                <a:cubicBezTo>
                  <a:pt x="115" y="4"/>
                  <a:pt x="119" y="3"/>
                  <a:pt x="121" y="2"/>
                </a:cubicBezTo>
                <a:cubicBezTo>
                  <a:pt x="122" y="2"/>
                  <a:pt x="125" y="0"/>
                  <a:pt x="126" y="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50" name="Freeform 63">
            <a:extLst>
              <a:ext uri="{FF2B5EF4-FFF2-40B4-BE49-F238E27FC236}">
                <a16:creationId xmlns:a16="http://schemas.microsoft.com/office/drawing/2014/main" id="{7281107A-473C-4934-96E1-94561453ED1B}"/>
              </a:ext>
            </a:extLst>
          </p:cNvPr>
          <p:cNvSpPr>
            <a:spLocks/>
          </p:cNvSpPr>
          <p:nvPr/>
        </p:nvSpPr>
        <p:spPr bwMode="auto">
          <a:xfrm>
            <a:off x="3615787" y="3317695"/>
            <a:ext cx="187683" cy="142184"/>
          </a:xfrm>
          <a:custGeom>
            <a:avLst/>
            <a:gdLst/>
            <a:ahLst/>
            <a:cxnLst>
              <a:cxn ang="0">
                <a:pos x="79" y="7"/>
              </a:cxn>
              <a:cxn ang="0">
                <a:pos x="80" y="18"/>
              </a:cxn>
              <a:cxn ang="0">
                <a:pos x="73" y="21"/>
              </a:cxn>
              <a:cxn ang="0">
                <a:pos x="67" y="28"/>
              </a:cxn>
              <a:cxn ang="0">
                <a:pos x="60" y="36"/>
              </a:cxn>
              <a:cxn ang="0">
                <a:pos x="54" y="39"/>
              </a:cxn>
              <a:cxn ang="0">
                <a:pos x="47" y="41"/>
              </a:cxn>
              <a:cxn ang="0">
                <a:pos x="40" y="48"/>
              </a:cxn>
              <a:cxn ang="0">
                <a:pos x="37" y="53"/>
              </a:cxn>
              <a:cxn ang="0">
                <a:pos x="33" y="57"/>
              </a:cxn>
              <a:cxn ang="0">
                <a:pos x="25" y="61"/>
              </a:cxn>
              <a:cxn ang="0">
                <a:pos x="14" y="60"/>
              </a:cxn>
              <a:cxn ang="0">
                <a:pos x="8" y="57"/>
              </a:cxn>
              <a:cxn ang="0">
                <a:pos x="2" y="52"/>
              </a:cxn>
              <a:cxn ang="0">
                <a:pos x="0" y="46"/>
              </a:cxn>
              <a:cxn ang="0">
                <a:pos x="3" y="39"/>
              </a:cxn>
              <a:cxn ang="0">
                <a:pos x="7" y="34"/>
              </a:cxn>
              <a:cxn ang="0">
                <a:pos x="18" y="27"/>
              </a:cxn>
              <a:cxn ang="0">
                <a:pos x="28" y="18"/>
              </a:cxn>
              <a:cxn ang="0">
                <a:pos x="36" y="13"/>
              </a:cxn>
              <a:cxn ang="0">
                <a:pos x="41" y="12"/>
              </a:cxn>
              <a:cxn ang="0">
                <a:pos x="52" y="8"/>
              </a:cxn>
              <a:cxn ang="0">
                <a:pos x="62" y="2"/>
              </a:cxn>
              <a:cxn ang="0">
                <a:pos x="70" y="0"/>
              </a:cxn>
              <a:cxn ang="0">
                <a:pos x="77" y="2"/>
              </a:cxn>
              <a:cxn ang="0">
                <a:pos x="79" y="7"/>
              </a:cxn>
            </a:cxnLst>
            <a:rect l="0" t="0" r="r" b="b"/>
            <a:pathLst>
              <a:path w="81" h="61">
                <a:moveTo>
                  <a:pt x="79" y="7"/>
                </a:moveTo>
                <a:cubicBezTo>
                  <a:pt x="80" y="10"/>
                  <a:pt x="81" y="16"/>
                  <a:pt x="80" y="18"/>
                </a:cubicBezTo>
                <a:cubicBezTo>
                  <a:pt x="79" y="20"/>
                  <a:pt x="74" y="20"/>
                  <a:pt x="73" y="21"/>
                </a:cubicBezTo>
                <a:cubicBezTo>
                  <a:pt x="71" y="22"/>
                  <a:pt x="68" y="26"/>
                  <a:pt x="67" y="28"/>
                </a:cubicBezTo>
                <a:cubicBezTo>
                  <a:pt x="65" y="30"/>
                  <a:pt x="62" y="34"/>
                  <a:pt x="60" y="36"/>
                </a:cubicBezTo>
                <a:cubicBezTo>
                  <a:pt x="59" y="37"/>
                  <a:pt x="56" y="39"/>
                  <a:pt x="54" y="39"/>
                </a:cubicBezTo>
                <a:cubicBezTo>
                  <a:pt x="53" y="40"/>
                  <a:pt x="49" y="40"/>
                  <a:pt x="47" y="41"/>
                </a:cubicBezTo>
                <a:cubicBezTo>
                  <a:pt x="44" y="42"/>
                  <a:pt x="42" y="45"/>
                  <a:pt x="40" y="48"/>
                </a:cubicBezTo>
                <a:cubicBezTo>
                  <a:pt x="39" y="49"/>
                  <a:pt x="38" y="51"/>
                  <a:pt x="37" y="53"/>
                </a:cubicBezTo>
                <a:cubicBezTo>
                  <a:pt x="36" y="54"/>
                  <a:pt x="35" y="56"/>
                  <a:pt x="33" y="57"/>
                </a:cubicBezTo>
                <a:cubicBezTo>
                  <a:pt x="31" y="59"/>
                  <a:pt x="27" y="60"/>
                  <a:pt x="25" y="61"/>
                </a:cubicBezTo>
                <a:cubicBezTo>
                  <a:pt x="22" y="61"/>
                  <a:pt x="17" y="60"/>
                  <a:pt x="14" y="60"/>
                </a:cubicBezTo>
                <a:cubicBezTo>
                  <a:pt x="12" y="59"/>
                  <a:pt x="9" y="58"/>
                  <a:pt x="8" y="57"/>
                </a:cubicBezTo>
                <a:cubicBezTo>
                  <a:pt x="6" y="56"/>
                  <a:pt x="3" y="53"/>
                  <a:pt x="2" y="52"/>
                </a:cubicBezTo>
                <a:cubicBezTo>
                  <a:pt x="1" y="50"/>
                  <a:pt x="0" y="47"/>
                  <a:pt x="0" y="46"/>
                </a:cubicBezTo>
                <a:cubicBezTo>
                  <a:pt x="0" y="44"/>
                  <a:pt x="2" y="41"/>
                  <a:pt x="3" y="39"/>
                </a:cubicBezTo>
                <a:cubicBezTo>
                  <a:pt x="4" y="38"/>
                  <a:pt x="6" y="36"/>
                  <a:pt x="7" y="34"/>
                </a:cubicBezTo>
                <a:cubicBezTo>
                  <a:pt x="9" y="32"/>
                  <a:pt x="16" y="29"/>
                  <a:pt x="18" y="27"/>
                </a:cubicBezTo>
                <a:cubicBezTo>
                  <a:pt x="21" y="25"/>
                  <a:pt x="25" y="20"/>
                  <a:pt x="28" y="18"/>
                </a:cubicBezTo>
                <a:cubicBezTo>
                  <a:pt x="30" y="16"/>
                  <a:pt x="34" y="14"/>
                  <a:pt x="36" y="13"/>
                </a:cubicBezTo>
                <a:cubicBezTo>
                  <a:pt x="38" y="13"/>
                  <a:pt x="40" y="12"/>
                  <a:pt x="41" y="12"/>
                </a:cubicBezTo>
                <a:cubicBezTo>
                  <a:pt x="44" y="11"/>
                  <a:pt x="49" y="9"/>
                  <a:pt x="52" y="8"/>
                </a:cubicBezTo>
                <a:cubicBezTo>
                  <a:pt x="55" y="6"/>
                  <a:pt x="59" y="4"/>
                  <a:pt x="62" y="2"/>
                </a:cubicBezTo>
                <a:cubicBezTo>
                  <a:pt x="65" y="1"/>
                  <a:pt x="68" y="0"/>
                  <a:pt x="70" y="0"/>
                </a:cubicBezTo>
                <a:cubicBezTo>
                  <a:pt x="71" y="0"/>
                  <a:pt x="75" y="1"/>
                  <a:pt x="77" y="2"/>
                </a:cubicBezTo>
                <a:cubicBezTo>
                  <a:pt x="78" y="3"/>
                  <a:pt x="79" y="6"/>
                  <a:pt x="79" y="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51" name="Freeform 64">
            <a:extLst>
              <a:ext uri="{FF2B5EF4-FFF2-40B4-BE49-F238E27FC236}">
                <a16:creationId xmlns:a16="http://schemas.microsoft.com/office/drawing/2014/main" id="{BD6DD6AE-D518-41ED-98C0-73DA4DD4FE4E}"/>
              </a:ext>
            </a:extLst>
          </p:cNvPr>
          <p:cNvSpPr>
            <a:spLocks/>
          </p:cNvSpPr>
          <p:nvPr/>
        </p:nvSpPr>
        <p:spPr bwMode="auto">
          <a:xfrm>
            <a:off x="2887806" y="3178354"/>
            <a:ext cx="756418" cy="602858"/>
          </a:xfrm>
          <a:custGeom>
            <a:avLst/>
            <a:gdLst/>
            <a:ahLst/>
            <a:cxnLst>
              <a:cxn ang="0">
                <a:pos x="324" y="29"/>
              </a:cxn>
              <a:cxn ang="0">
                <a:pos x="317" y="46"/>
              </a:cxn>
              <a:cxn ang="0">
                <a:pos x="298" y="60"/>
              </a:cxn>
              <a:cxn ang="0">
                <a:pos x="276" y="76"/>
              </a:cxn>
              <a:cxn ang="0">
                <a:pos x="244" y="107"/>
              </a:cxn>
              <a:cxn ang="0">
                <a:pos x="208" y="131"/>
              </a:cxn>
              <a:cxn ang="0">
                <a:pos x="199" y="145"/>
              </a:cxn>
              <a:cxn ang="0">
                <a:pos x="176" y="169"/>
              </a:cxn>
              <a:cxn ang="0">
                <a:pos x="147" y="192"/>
              </a:cxn>
              <a:cxn ang="0">
                <a:pos x="127" y="203"/>
              </a:cxn>
              <a:cxn ang="0">
                <a:pos x="115" y="221"/>
              </a:cxn>
              <a:cxn ang="0">
                <a:pos x="101" y="238"/>
              </a:cxn>
              <a:cxn ang="0">
                <a:pos x="83" y="236"/>
              </a:cxn>
              <a:cxn ang="0">
                <a:pos x="70" y="232"/>
              </a:cxn>
              <a:cxn ang="0">
                <a:pos x="53" y="239"/>
              </a:cxn>
              <a:cxn ang="0">
                <a:pos x="40" y="248"/>
              </a:cxn>
              <a:cxn ang="0">
                <a:pos x="27" y="254"/>
              </a:cxn>
              <a:cxn ang="0">
                <a:pos x="4" y="256"/>
              </a:cxn>
              <a:cxn ang="0">
                <a:pos x="0" y="246"/>
              </a:cxn>
              <a:cxn ang="0">
                <a:pos x="12" y="232"/>
              </a:cxn>
              <a:cxn ang="0">
                <a:pos x="28" y="227"/>
              </a:cxn>
              <a:cxn ang="0">
                <a:pos x="40" y="214"/>
              </a:cxn>
              <a:cxn ang="0">
                <a:pos x="52" y="205"/>
              </a:cxn>
              <a:cxn ang="0">
                <a:pos x="65" y="190"/>
              </a:cxn>
              <a:cxn ang="0">
                <a:pos x="77" y="186"/>
              </a:cxn>
              <a:cxn ang="0">
                <a:pos x="92" y="166"/>
              </a:cxn>
              <a:cxn ang="0">
                <a:pos x="104" y="150"/>
              </a:cxn>
              <a:cxn ang="0">
                <a:pos x="118" y="126"/>
              </a:cxn>
              <a:cxn ang="0">
                <a:pos x="137" y="106"/>
              </a:cxn>
              <a:cxn ang="0">
                <a:pos x="147" y="102"/>
              </a:cxn>
              <a:cxn ang="0">
                <a:pos x="157" y="98"/>
              </a:cxn>
              <a:cxn ang="0">
                <a:pos x="163" y="96"/>
              </a:cxn>
              <a:cxn ang="0">
                <a:pos x="164" y="82"/>
              </a:cxn>
              <a:cxn ang="0">
                <a:pos x="176" y="81"/>
              </a:cxn>
              <a:cxn ang="0">
                <a:pos x="185" y="75"/>
              </a:cxn>
              <a:cxn ang="0">
                <a:pos x="185" y="58"/>
              </a:cxn>
              <a:cxn ang="0">
                <a:pos x="191" y="44"/>
              </a:cxn>
              <a:cxn ang="0">
                <a:pos x="199" y="37"/>
              </a:cxn>
              <a:cxn ang="0">
                <a:pos x="214" y="33"/>
              </a:cxn>
              <a:cxn ang="0">
                <a:pos x="229" y="25"/>
              </a:cxn>
              <a:cxn ang="0">
                <a:pos x="239" y="21"/>
              </a:cxn>
              <a:cxn ang="0">
                <a:pos x="253" y="12"/>
              </a:cxn>
              <a:cxn ang="0">
                <a:pos x="270" y="0"/>
              </a:cxn>
              <a:cxn ang="0">
                <a:pos x="283" y="2"/>
              </a:cxn>
              <a:cxn ang="0">
                <a:pos x="295" y="11"/>
              </a:cxn>
              <a:cxn ang="0">
                <a:pos x="312" y="8"/>
              </a:cxn>
              <a:cxn ang="0">
                <a:pos x="324" y="18"/>
              </a:cxn>
            </a:cxnLst>
            <a:rect l="0" t="0" r="r" b="b"/>
            <a:pathLst>
              <a:path w="325" h="259">
                <a:moveTo>
                  <a:pt x="324" y="18"/>
                </a:moveTo>
                <a:cubicBezTo>
                  <a:pt x="325" y="20"/>
                  <a:pt x="325" y="26"/>
                  <a:pt x="324" y="29"/>
                </a:cubicBezTo>
                <a:cubicBezTo>
                  <a:pt x="324" y="31"/>
                  <a:pt x="322" y="35"/>
                  <a:pt x="321" y="37"/>
                </a:cubicBezTo>
                <a:cubicBezTo>
                  <a:pt x="321" y="39"/>
                  <a:pt x="319" y="44"/>
                  <a:pt x="317" y="46"/>
                </a:cubicBezTo>
                <a:cubicBezTo>
                  <a:pt x="316" y="48"/>
                  <a:pt x="312" y="53"/>
                  <a:pt x="310" y="54"/>
                </a:cubicBezTo>
                <a:cubicBezTo>
                  <a:pt x="307" y="56"/>
                  <a:pt x="301" y="58"/>
                  <a:pt x="298" y="60"/>
                </a:cubicBezTo>
                <a:cubicBezTo>
                  <a:pt x="296" y="61"/>
                  <a:pt x="290" y="64"/>
                  <a:pt x="287" y="66"/>
                </a:cubicBezTo>
                <a:cubicBezTo>
                  <a:pt x="284" y="68"/>
                  <a:pt x="280" y="73"/>
                  <a:pt x="276" y="76"/>
                </a:cubicBezTo>
                <a:cubicBezTo>
                  <a:pt x="271" y="82"/>
                  <a:pt x="262" y="90"/>
                  <a:pt x="258" y="94"/>
                </a:cubicBezTo>
                <a:cubicBezTo>
                  <a:pt x="254" y="97"/>
                  <a:pt x="247" y="104"/>
                  <a:pt x="244" y="107"/>
                </a:cubicBezTo>
                <a:cubicBezTo>
                  <a:pt x="239" y="111"/>
                  <a:pt x="230" y="117"/>
                  <a:pt x="225" y="121"/>
                </a:cubicBezTo>
                <a:cubicBezTo>
                  <a:pt x="221" y="123"/>
                  <a:pt x="212" y="127"/>
                  <a:pt x="208" y="131"/>
                </a:cubicBezTo>
                <a:cubicBezTo>
                  <a:pt x="207" y="133"/>
                  <a:pt x="206" y="137"/>
                  <a:pt x="205" y="139"/>
                </a:cubicBezTo>
                <a:cubicBezTo>
                  <a:pt x="203" y="141"/>
                  <a:pt x="200" y="144"/>
                  <a:pt x="199" y="145"/>
                </a:cubicBezTo>
                <a:cubicBezTo>
                  <a:pt x="196" y="148"/>
                  <a:pt x="192" y="154"/>
                  <a:pt x="190" y="157"/>
                </a:cubicBezTo>
                <a:cubicBezTo>
                  <a:pt x="187" y="160"/>
                  <a:pt x="180" y="166"/>
                  <a:pt x="176" y="169"/>
                </a:cubicBezTo>
                <a:cubicBezTo>
                  <a:pt x="174" y="172"/>
                  <a:pt x="169" y="177"/>
                  <a:pt x="166" y="180"/>
                </a:cubicBezTo>
                <a:cubicBezTo>
                  <a:pt x="161" y="183"/>
                  <a:pt x="152" y="190"/>
                  <a:pt x="147" y="192"/>
                </a:cubicBezTo>
                <a:cubicBezTo>
                  <a:pt x="144" y="194"/>
                  <a:pt x="137" y="196"/>
                  <a:pt x="134" y="198"/>
                </a:cubicBezTo>
                <a:cubicBezTo>
                  <a:pt x="132" y="198"/>
                  <a:pt x="128" y="201"/>
                  <a:pt x="127" y="203"/>
                </a:cubicBezTo>
                <a:cubicBezTo>
                  <a:pt x="125" y="205"/>
                  <a:pt x="125" y="210"/>
                  <a:pt x="124" y="212"/>
                </a:cubicBezTo>
                <a:cubicBezTo>
                  <a:pt x="123" y="215"/>
                  <a:pt x="118" y="218"/>
                  <a:pt x="115" y="221"/>
                </a:cubicBezTo>
                <a:cubicBezTo>
                  <a:pt x="113" y="225"/>
                  <a:pt x="109" y="230"/>
                  <a:pt x="107" y="233"/>
                </a:cubicBezTo>
                <a:cubicBezTo>
                  <a:pt x="105" y="234"/>
                  <a:pt x="103" y="238"/>
                  <a:pt x="101" y="238"/>
                </a:cubicBezTo>
                <a:cubicBezTo>
                  <a:pt x="99" y="239"/>
                  <a:pt x="94" y="239"/>
                  <a:pt x="91" y="238"/>
                </a:cubicBezTo>
                <a:cubicBezTo>
                  <a:pt x="89" y="238"/>
                  <a:pt x="85" y="236"/>
                  <a:pt x="83" y="236"/>
                </a:cubicBezTo>
                <a:cubicBezTo>
                  <a:pt x="81" y="235"/>
                  <a:pt x="78" y="233"/>
                  <a:pt x="76" y="233"/>
                </a:cubicBezTo>
                <a:cubicBezTo>
                  <a:pt x="75" y="232"/>
                  <a:pt x="72" y="232"/>
                  <a:pt x="70" y="232"/>
                </a:cubicBezTo>
                <a:cubicBezTo>
                  <a:pt x="67" y="232"/>
                  <a:pt x="61" y="233"/>
                  <a:pt x="59" y="235"/>
                </a:cubicBezTo>
                <a:cubicBezTo>
                  <a:pt x="57" y="235"/>
                  <a:pt x="54" y="238"/>
                  <a:pt x="53" y="239"/>
                </a:cubicBezTo>
                <a:cubicBezTo>
                  <a:pt x="51" y="240"/>
                  <a:pt x="48" y="242"/>
                  <a:pt x="46" y="244"/>
                </a:cubicBezTo>
                <a:cubicBezTo>
                  <a:pt x="45" y="245"/>
                  <a:pt x="42" y="247"/>
                  <a:pt x="40" y="248"/>
                </a:cubicBezTo>
                <a:cubicBezTo>
                  <a:pt x="38" y="249"/>
                  <a:pt x="35" y="250"/>
                  <a:pt x="33" y="251"/>
                </a:cubicBezTo>
                <a:cubicBezTo>
                  <a:pt x="31" y="252"/>
                  <a:pt x="29" y="253"/>
                  <a:pt x="27" y="254"/>
                </a:cubicBezTo>
                <a:cubicBezTo>
                  <a:pt x="25" y="255"/>
                  <a:pt x="22" y="257"/>
                  <a:pt x="21" y="258"/>
                </a:cubicBezTo>
                <a:cubicBezTo>
                  <a:pt x="17" y="259"/>
                  <a:pt x="8" y="258"/>
                  <a:pt x="4" y="256"/>
                </a:cubicBezTo>
                <a:cubicBezTo>
                  <a:pt x="3" y="255"/>
                  <a:pt x="1" y="254"/>
                  <a:pt x="0" y="252"/>
                </a:cubicBezTo>
                <a:cubicBezTo>
                  <a:pt x="0" y="251"/>
                  <a:pt x="0" y="248"/>
                  <a:pt x="0" y="246"/>
                </a:cubicBezTo>
                <a:cubicBezTo>
                  <a:pt x="1" y="243"/>
                  <a:pt x="6" y="239"/>
                  <a:pt x="8" y="236"/>
                </a:cubicBezTo>
                <a:cubicBezTo>
                  <a:pt x="9" y="235"/>
                  <a:pt x="11" y="233"/>
                  <a:pt x="12" y="232"/>
                </a:cubicBezTo>
                <a:cubicBezTo>
                  <a:pt x="14" y="230"/>
                  <a:pt x="20" y="227"/>
                  <a:pt x="23" y="227"/>
                </a:cubicBezTo>
                <a:cubicBezTo>
                  <a:pt x="24" y="226"/>
                  <a:pt x="27" y="227"/>
                  <a:pt x="28" y="227"/>
                </a:cubicBezTo>
                <a:cubicBezTo>
                  <a:pt x="30" y="226"/>
                  <a:pt x="33" y="222"/>
                  <a:pt x="35" y="221"/>
                </a:cubicBezTo>
                <a:cubicBezTo>
                  <a:pt x="36" y="219"/>
                  <a:pt x="39" y="216"/>
                  <a:pt x="40" y="214"/>
                </a:cubicBezTo>
                <a:cubicBezTo>
                  <a:pt x="41" y="213"/>
                  <a:pt x="42" y="211"/>
                  <a:pt x="43" y="210"/>
                </a:cubicBezTo>
                <a:cubicBezTo>
                  <a:pt x="45" y="208"/>
                  <a:pt x="50" y="207"/>
                  <a:pt x="52" y="205"/>
                </a:cubicBezTo>
                <a:cubicBezTo>
                  <a:pt x="54" y="204"/>
                  <a:pt x="57" y="201"/>
                  <a:pt x="59" y="199"/>
                </a:cubicBezTo>
                <a:cubicBezTo>
                  <a:pt x="61" y="197"/>
                  <a:pt x="63" y="192"/>
                  <a:pt x="65" y="190"/>
                </a:cubicBezTo>
                <a:cubicBezTo>
                  <a:pt x="66" y="189"/>
                  <a:pt x="69" y="187"/>
                  <a:pt x="71" y="186"/>
                </a:cubicBezTo>
                <a:cubicBezTo>
                  <a:pt x="73" y="185"/>
                  <a:pt x="76" y="187"/>
                  <a:pt x="77" y="186"/>
                </a:cubicBezTo>
                <a:cubicBezTo>
                  <a:pt x="81" y="185"/>
                  <a:pt x="85" y="177"/>
                  <a:pt x="87" y="174"/>
                </a:cubicBezTo>
                <a:cubicBezTo>
                  <a:pt x="88" y="172"/>
                  <a:pt x="91" y="168"/>
                  <a:pt x="92" y="166"/>
                </a:cubicBezTo>
                <a:cubicBezTo>
                  <a:pt x="94" y="163"/>
                  <a:pt x="95" y="159"/>
                  <a:pt x="97" y="157"/>
                </a:cubicBezTo>
                <a:cubicBezTo>
                  <a:pt x="98" y="155"/>
                  <a:pt x="103" y="152"/>
                  <a:pt x="104" y="150"/>
                </a:cubicBezTo>
                <a:cubicBezTo>
                  <a:pt x="105" y="148"/>
                  <a:pt x="104" y="145"/>
                  <a:pt x="105" y="144"/>
                </a:cubicBezTo>
                <a:cubicBezTo>
                  <a:pt x="107" y="138"/>
                  <a:pt x="114" y="130"/>
                  <a:pt x="118" y="126"/>
                </a:cubicBezTo>
                <a:cubicBezTo>
                  <a:pt x="121" y="123"/>
                  <a:pt x="127" y="118"/>
                  <a:pt x="130" y="115"/>
                </a:cubicBezTo>
                <a:cubicBezTo>
                  <a:pt x="132" y="113"/>
                  <a:pt x="135" y="107"/>
                  <a:pt x="137" y="106"/>
                </a:cubicBezTo>
                <a:cubicBezTo>
                  <a:pt x="139" y="105"/>
                  <a:pt x="141" y="106"/>
                  <a:pt x="142" y="106"/>
                </a:cubicBezTo>
                <a:cubicBezTo>
                  <a:pt x="144" y="105"/>
                  <a:pt x="146" y="103"/>
                  <a:pt x="147" y="102"/>
                </a:cubicBezTo>
                <a:cubicBezTo>
                  <a:pt x="148" y="101"/>
                  <a:pt x="151" y="99"/>
                  <a:pt x="153" y="98"/>
                </a:cubicBezTo>
                <a:cubicBezTo>
                  <a:pt x="154" y="98"/>
                  <a:pt x="156" y="97"/>
                  <a:pt x="157" y="98"/>
                </a:cubicBezTo>
                <a:cubicBezTo>
                  <a:pt x="158" y="98"/>
                  <a:pt x="160" y="99"/>
                  <a:pt x="161" y="98"/>
                </a:cubicBezTo>
                <a:cubicBezTo>
                  <a:pt x="162" y="98"/>
                  <a:pt x="163" y="97"/>
                  <a:pt x="163" y="96"/>
                </a:cubicBezTo>
                <a:cubicBezTo>
                  <a:pt x="164" y="94"/>
                  <a:pt x="163" y="91"/>
                  <a:pt x="163" y="89"/>
                </a:cubicBezTo>
                <a:cubicBezTo>
                  <a:pt x="163" y="87"/>
                  <a:pt x="163" y="83"/>
                  <a:pt x="164" y="82"/>
                </a:cubicBezTo>
                <a:cubicBezTo>
                  <a:pt x="165" y="80"/>
                  <a:pt x="169" y="81"/>
                  <a:pt x="171" y="81"/>
                </a:cubicBezTo>
                <a:cubicBezTo>
                  <a:pt x="172" y="81"/>
                  <a:pt x="175" y="81"/>
                  <a:pt x="176" y="81"/>
                </a:cubicBezTo>
                <a:cubicBezTo>
                  <a:pt x="177" y="81"/>
                  <a:pt x="179" y="81"/>
                  <a:pt x="180" y="81"/>
                </a:cubicBezTo>
                <a:cubicBezTo>
                  <a:pt x="182" y="80"/>
                  <a:pt x="185" y="76"/>
                  <a:pt x="185" y="75"/>
                </a:cubicBezTo>
                <a:cubicBezTo>
                  <a:pt x="186" y="73"/>
                  <a:pt x="185" y="71"/>
                  <a:pt x="185" y="69"/>
                </a:cubicBezTo>
                <a:cubicBezTo>
                  <a:pt x="185" y="66"/>
                  <a:pt x="185" y="61"/>
                  <a:pt x="185" y="58"/>
                </a:cubicBezTo>
                <a:cubicBezTo>
                  <a:pt x="186" y="56"/>
                  <a:pt x="186" y="52"/>
                  <a:pt x="187" y="51"/>
                </a:cubicBezTo>
                <a:cubicBezTo>
                  <a:pt x="188" y="49"/>
                  <a:pt x="189" y="45"/>
                  <a:pt x="191" y="44"/>
                </a:cubicBezTo>
                <a:cubicBezTo>
                  <a:pt x="191" y="42"/>
                  <a:pt x="194" y="40"/>
                  <a:pt x="195" y="39"/>
                </a:cubicBezTo>
                <a:cubicBezTo>
                  <a:pt x="196" y="38"/>
                  <a:pt x="197" y="37"/>
                  <a:pt x="199" y="37"/>
                </a:cubicBezTo>
                <a:cubicBezTo>
                  <a:pt x="200" y="36"/>
                  <a:pt x="205" y="37"/>
                  <a:pt x="206" y="37"/>
                </a:cubicBezTo>
                <a:cubicBezTo>
                  <a:pt x="208" y="36"/>
                  <a:pt x="212" y="34"/>
                  <a:pt x="214" y="33"/>
                </a:cubicBezTo>
                <a:cubicBezTo>
                  <a:pt x="215" y="32"/>
                  <a:pt x="218" y="28"/>
                  <a:pt x="220" y="27"/>
                </a:cubicBezTo>
                <a:cubicBezTo>
                  <a:pt x="222" y="26"/>
                  <a:pt x="226" y="25"/>
                  <a:pt x="229" y="25"/>
                </a:cubicBezTo>
                <a:cubicBezTo>
                  <a:pt x="231" y="25"/>
                  <a:pt x="235" y="25"/>
                  <a:pt x="237" y="24"/>
                </a:cubicBezTo>
                <a:cubicBezTo>
                  <a:pt x="237" y="24"/>
                  <a:pt x="239" y="22"/>
                  <a:pt x="239" y="21"/>
                </a:cubicBezTo>
                <a:cubicBezTo>
                  <a:pt x="240" y="21"/>
                  <a:pt x="241" y="19"/>
                  <a:pt x="242" y="18"/>
                </a:cubicBezTo>
                <a:cubicBezTo>
                  <a:pt x="245" y="15"/>
                  <a:pt x="250" y="14"/>
                  <a:pt x="253" y="12"/>
                </a:cubicBezTo>
                <a:cubicBezTo>
                  <a:pt x="256" y="10"/>
                  <a:pt x="259" y="7"/>
                  <a:pt x="261" y="6"/>
                </a:cubicBezTo>
                <a:cubicBezTo>
                  <a:pt x="263" y="4"/>
                  <a:pt x="268" y="1"/>
                  <a:pt x="270" y="0"/>
                </a:cubicBezTo>
                <a:cubicBezTo>
                  <a:pt x="272" y="0"/>
                  <a:pt x="276" y="0"/>
                  <a:pt x="278" y="0"/>
                </a:cubicBezTo>
                <a:cubicBezTo>
                  <a:pt x="280" y="0"/>
                  <a:pt x="282" y="1"/>
                  <a:pt x="283" y="2"/>
                </a:cubicBezTo>
                <a:cubicBezTo>
                  <a:pt x="285" y="3"/>
                  <a:pt x="289" y="7"/>
                  <a:pt x="291" y="8"/>
                </a:cubicBezTo>
                <a:cubicBezTo>
                  <a:pt x="292" y="9"/>
                  <a:pt x="293" y="11"/>
                  <a:pt x="295" y="11"/>
                </a:cubicBezTo>
                <a:cubicBezTo>
                  <a:pt x="297" y="11"/>
                  <a:pt x="300" y="10"/>
                  <a:pt x="302" y="9"/>
                </a:cubicBezTo>
                <a:cubicBezTo>
                  <a:pt x="304" y="8"/>
                  <a:pt x="309" y="8"/>
                  <a:pt x="312" y="8"/>
                </a:cubicBezTo>
                <a:cubicBezTo>
                  <a:pt x="314" y="8"/>
                  <a:pt x="317" y="8"/>
                  <a:pt x="318" y="9"/>
                </a:cubicBezTo>
                <a:cubicBezTo>
                  <a:pt x="320" y="11"/>
                  <a:pt x="323" y="15"/>
                  <a:pt x="324" y="1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52" name="Freeform 65">
            <a:extLst>
              <a:ext uri="{FF2B5EF4-FFF2-40B4-BE49-F238E27FC236}">
                <a16:creationId xmlns:a16="http://schemas.microsoft.com/office/drawing/2014/main" id="{367601F9-5709-408B-98AC-803C6DCC7342}"/>
              </a:ext>
            </a:extLst>
          </p:cNvPr>
          <p:cNvSpPr>
            <a:spLocks/>
          </p:cNvSpPr>
          <p:nvPr/>
        </p:nvSpPr>
        <p:spPr bwMode="auto">
          <a:xfrm>
            <a:off x="1997735" y="4494975"/>
            <a:ext cx="1430370" cy="816135"/>
          </a:xfrm>
          <a:custGeom>
            <a:avLst/>
            <a:gdLst/>
            <a:ahLst/>
            <a:cxnLst>
              <a:cxn ang="0">
                <a:pos x="606" y="137"/>
              </a:cxn>
              <a:cxn ang="0">
                <a:pos x="573" y="137"/>
              </a:cxn>
              <a:cxn ang="0">
                <a:pos x="543" y="142"/>
              </a:cxn>
              <a:cxn ang="0">
                <a:pos x="520" y="138"/>
              </a:cxn>
              <a:cxn ang="0">
                <a:pos x="486" y="127"/>
              </a:cxn>
              <a:cxn ang="0">
                <a:pos x="450" y="123"/>
              </a:cxn>
              <a:cxn ang="0">
                <a:pos x="419" y="123"/>
              </a:cxn>
              <a:cxn ang="0">
                <a:pos x="374" y="120"/>
              </a:cxn>
              <a:cxn ang="0">
                <a:pos x="337" y="128"/>
              </a:cxn>
              <a:cxn ang="0">
                <a:pos x="303" y="130"/>
              </a:cxn>
              <a:cxn ang="0">
                <a:pos x="289" y="125"/>
              </a:cxn>
              <a:cxn ang="0">
                <a:pos x="269" y="131"/>
              </a:cxn>
              <a:cxn ang="0">
                <a:pos x="261" y="154"/>
              </a:cxn>
              <a:cxn ang="0">
                <a:pos x="230" y="173"/>
              </a:cxn>
              <a:cxn ang="0">
                <a:pos x="208" y="179"/>
              </a:cxn>
              <a:cxn ang="0">
                <a:pos x="194" y="193"/>
              </a:cxn>
              <a:cxn ang="0">
                <a:pos x="168" y="185"/>
              </a:cxn>
              <a:cxn ang="0">
                <a:pos x="155" y="164"/>
              </a:cxn>
              <a:cxn ang="0">
                <a:pos x="122" y="171"/>
              </a:cxn>
              <a:cxn ang="0">
                <a:pos x="98" y="199"/>
              </a:cxn>
              <a:cxn ang="0">
                <a:pos x="74" y="239"/>
              </a:cxn>
              <a:cxn ang="0">
                <a:pos x="62" y="262"/>
              </a:cxn>
              <a:cxn ang="0">
                <a:pos x="38" y="287"/>
              </a:cxn>
              <a:cxn ang="0">
                <a:pos x="33" y="323"/>
              </a:cxn>
              <a:cxn ang="0">
                <a:pos x="5" y="350"/>
              </a:cxn>
              <a:cxn ang="0">
                <a:pos x="6" y="335"/>
              </a:cxn>
              <a:cxn ang="0">
                <a:pos x="7" y="293"/>
              </a:cxn>
              <a:cxn ang="0">
                <a:pos x="22" y="249"/>
              </a:cxn>
              <a:cxn ang="0">
                <a:pos x="46" y="206"/>
              </a:cxn>
              <a:cxn ang="0">
                <a:pos x="56" y="175"/>
              </a:cxn>
              <a:cxn ang="0">
                <a:pos x="78" y="146"/>
              </a:cxn>
              <a:cxn ang="0">
                <a:pos x="108" y="131"/>
              </a:cxn>
              <a:cxn ang="0">
                <a:pos x="124" y="101"/>
              </a:cxn>
              <a:cxn ang="0">
                <a:pos x="155" y="66"/>
              </a:cxn>
              <a:cxn ang="0">
                <a:pos x="194" y="62"/>
              </a:cxn>
              <a:cxn ang="0">
                <a:pos x="236" y="48"/>
              </a:cxn>
              <a:cxn ang="0">
                <a:pos x="270" y="25"/>
              </a:cxn>
              <a:cxn ang="0">
                <a:pos x="289" y="1"/>
              </a:cxn>
              <a:cxn ang="0">
                <a:pos x="314" y="11"/>
              </a:cxn>
              <a:cxn ang="0">
                <a:pos x="334" y="7"/>
              </a:cxn>
              <a:cxn ang="0">
                <a:pos x="358" y="3"/>
              </a:cxn>
              <a:cxn ang="0">
                <a:pos x="381" y="16"/>
              </a:cxn>
              <a:cxn ang="0">
                <a:pos x="412" y="12"/>
              </a:cxn>
              <a:cxn ang="0">
                <a:pos x="438" y="26"/>
              </a:cxn>
              <a:cxn ang="0">
                <a:pos x="457" y="36"/>
              </a:cxn>
              <a:cxn ang="0">
                <a:pos x="487" y="45"/>
              </a:cxn>
              <a:cxn ang="0">
                <a:pos x="524" y="55"/>
              </a:cxn>
              <a:cxn ang="0">
                <a:pos x="558" y="70"/>
              </a:cxn>
              <a:cxn ang="0">
                <a:pos x="592" y="92"/>
              </a:cxn>
              <a:cxn ang="0">
                <a:pos x="613" y="119"/>
              </a:cxn>
            </a:cxnLst>
            <a:rect l="0" t="0" r="r" b="b"/>
            <a:pathLst>
              <a:path w="614" h="351">
                <a:moveTo>
                  <a:pt x="613" y="119"/>
                </a:moveTo>
                <a:cubicBezTo>
                  <a:pt x="614" y="122"/>
                  <a:pt x="612" y="127"/>
                  <a:pt x="611" y="130"/>
                </a:cubicBezTo>
                <a:cubicBezTo>
                  <a:pt x="610" y="132"/>
                  <a:pt x="608" y="136"/>
                  <a:pt x="606" y="137"/>
                </a:cubicBezTo>
                <a:cubicBezTo>
                  <a:pt x="604" y="138"/>
                  <a:pt x="599" y="139"/>
                  <a:pt x="596" y="139"/>
                </a:cubicBezTo>
                <a:cubicBezTo>
                  <a:pt x="594" y="140"/>
                  <a:pt x="589" y="139"/>
                  <a:pt x="586" y="139"/>
                </a:cubicBezTo>
                <a:cubicBezTo>
                  <a:pt x="582" y="138"/>
                  <a:pt x="576" y="136"/>
                  <a:pt x="573" y="137"/>
                </a:cubicBezTo>
                <a:cubicBezTo>
                  <a:pt x="570" y="137"/>
                  <a:pt x="566" y="140"/>
                  <a:pt x="564" y="140"/>
                </a:cubicBezTo>
                <a:cubicBezTo>
                  <a:pt x="561" y="141"/>
                  <a:pt x="555" y="144"/>
                  <a:pt x="552" y="144"/>
                </a:cubicBezTo>
                <a:cubicBezTo>
                  <a:pt x="550" y="144"/>
                  <a:pt x="546" y="141"/>
                  <a:pt x="543" y="142"/>
                </a:cubicBezTo>
                <a:cubicBezTo>
                  <a:pt x="542" y="143"/>
                  <a:pt x="540" y="147"/>
                  <a:pt x="538" y="147"/>
                </a:cubicBezTo>
                <a:cubicBezTo>
                  <a:pt x="536" y="148"/>
                  <a:pt x="532" y="143"/>
                  <a:pt x="530" y="142"/>
                </a:cubicBezTo>
                <a:cubicBezTo>
                  <a:pt x="528" y="141"/>
                  <a:pt x="523" y="138"/>
                  <a:pt x="520" y="138"/>
                </a:cubicBezTo>
                <a:cubicBezTo>
                  <a:pt x="518" y="137"/>
                  <a:pt x="513" y="136"/>
                  <a:pt x="511" y="136"/>
                </a:cubicBezTo>
                <a:cubicBezTo>
                  <a:pt x="508" y="136"/>
                  <a:pt x="502" y="137"/>
                  <a:pt x="499" y="136"/>
                </a:cubicBezTo>
                <a:cubicBezTo>
                  <a:pt x="495" y="135"/>
                  <a:pt x="490" y="129"/>
                  <a:pt x="486" y="127"/>
                </a:cubicBezTo>
                <a:cubicBezTo>
                  <a:pt x="482" y="126"/>
                  <a:pt x="474" y="125"/>
                  <a:pt x="470" y="124"/>
                </a:cubicBezTo>
                <a:cubicBezTo>
                  <a:pt x="467" y="124"/>
                  <a:pt x="461" y="125"/>
                  <a:pt x="458" y="124"/>
                </a:cubicBezTo>
                <a:cubicBezTo>
                  <a:pt x="456" y="124"/>
                  <a:pt x="452" y="123"/>
                  <a:pt x="450" y="123"/>
                </a:cubicBezTo>
                <a:cubicBezTo>
                  <a:pt x="448" y="122"/>
                  <a:pt x="446" y="121"/>
                  <a:pt x="444" y="121"/>
                </a:cubicBezTo>
                <a:cubicBezTo>
                  <a:pt x="441" y="120"/>
                  <a:pt x="433" y="121"/>
                  <a:pt x="429" y="121"/>
                </a:cubicBezTo>
                <a:cubicBezTo>
                  <a:pt x="427" y="121"/>
                  <a:pt x="421" y="122"/>
                  <a:pt x="419" y="123"/>
                </a:cubicBezTo>
                <a:cubicBezTo>
                  <a:pt x="412" y="123"/>
                  <a:pt x="397" y="123"/>
                  <a:pt x="390" y="123"/>
                </a:cubicBezTo>
                <a:cubicBezTo>
                  <a:pt x="389" y="123"/>
                  <a:pt x="385" y="122"/>
                  <a:pt x="383" y="122"/>
                </a:cubicBezTo>
                <a:cubicBezTo>
                  <a:pt x="381" y="121"/>
                  <a:pt x="377" y="120"/>
                  <a:pt x="374" y="120"/>
                </a:cubicBezTo>
                <a:cubicBezTo>
                  <a:pt x="372" y="120"/>
                  <a:pt x="368" y="122"/>
                  <a:pt x="366" y="123"/>
                </a:cubicBezTo>
                <a:cubicBezTo>
                  <a:pt x="362" y="124"/>
                  <a:pt x="354" y="125"/>
                  <a:pt x="349" y="126"/>
                </a:cubicBezTo>
                <a:cubicBezTo>
                  <a:pt x="345" y="127"/>
                  <a:pt x="340" y="127"/>
                  <a:pt x="337" y="128"/>
                </a:cubicBezTo>
                <a:cubicBezTo>
                  <a:pt x="336" y="128"/>
                  <a:pt x="333" y="130"/>
                  <a:pt x="332" y="131"/>
                </a:cubicBezTo>
                <a:cubicBezTo>
                  <a:pt x="327" y="132"/>
                  <a:pt x="318" y="132"/>
                  <a:pt x="313" y="131"/>
                </a:cubicBezTo>
                <a:cubicBezTo>
                  <a:pt x="311" y="131"/>
                  <a:pt x="304" y="132"/>
                  <a:pt x="303" y="130"/>
                </a:cubicBezTo>
                <a:cubicBezTo>
                  <a:pt x="302" y="129"/>
                  <a:pt x="303" y="127"/>
                  <a:pt x="303" y="126"/>
                </a:cubicBezTo>
                <a:cubicBezTo>
                  <a:pt x="301" y="125"/>
                  <a:pt x="297" y="128"/>
                  <a:pt x="295" y="128"/>
                </a:cubicBezTo>
                <a:cubicBezTo>
                  <a:pt x="293" y="128"/>
                  <a:pt x="290" y="125"/>
                  <a:pt x="289" y="125"/>
                </a:cubicBezTo>
                <a:cubicBezTo>
                  <a:pt x="286" y="125"/>
                  <a:pt x="281" y="126"/>
                  <a:pt x="279" y="127"/>
                </a:cubicBezTo>
                <a:cubicBezTo>
                  <a:pt x="278" y="127"/>
                  <a:pt x="276" y="129"/>
                  <a:pt x="275" y="130"/>
                </a:cubicBezTo>
                <a:cubicBezTo>
                  <a:pt x="274" y="130"/>
                  <a:pt x="270" y="131"/>
                  <a:pt x="269" y="131"/>
                </a:cubicBezTo>
                <a:cubicBezTo>
                  <a:pt x="267" y="133"/>
                  <a:pt x="264" y="137"/>
                  <a:pt x="263" y="139"/>
                </a:cubicBezTo>
                <a:cubicBezTo>
                  <a:pt x="262" y="141"/>
                  <a:pt x="262" y="144"/>
                  <a:pt x="262" y="147"/>
                </a:cubicBezTo>
                <a:cubicBezTo>
                  <a:pt x="262" y="149"/>
                  <a:pt x="262" y="153"/>
                  <a:pt x="261" y="154"/>
                </a:cubicBezTo>
                <a:cubicBezTo>
                  <a:pt x="260" y="156"/>
                  <a:pt x="257" y="159"/>
                  <a:pt x="255" y="160"/>
                </a:cubicBezTo>
                <a:cubicBezTo>
                  <a:pt x="253" y="161"/>
                  <a:pt x="248" y="164"/>
                  <a:pt x="245" y="165"/>
                </a:cubicBezTo>
                <a:cubicBezTo>
                  <a:pt x="241" y="167"/>
                  <a:pt x="234" y="172"/>
                  <a:pt x="230" y="173"/>
                </a:cubicBezTo>
                <a:cubicBezTo>
                  <a:pt x="228" y="174"/>
                  <a:pt x="222" y="173"/>
                  <a:pt x="220" y="173"/>
                </a:cubicBezTo>
                <a:cubicBezTo>
                  <a:pt x="218" y="173"/>
                  <a:pt x="214" y="175"/>
                  <a:pt x="212" y="176"/>
                </a:cubicBezTo>
                <a:cubicBezTo>
                  <a:pt x="211" y="176"/>
                  <a:pt x="209" y="178"/>
                  <a:pt x="208" y="179"/>
                </a:cubicBezTo>
                <a:cubicBezTo>
                  <a:pt x="207" y="180"/>
                  <a:pt x="205" y="183"/>
                  <a:pt x="204" y="185"/>
                </a:cubicBezTo>
                <a:cubicBezTo>
                  <a:pt x="203" y="186"/>
                  <a:pt x="200" y="188"/>
                  <a:pt x="199" y="189"/>
                </a:cubicBezTo>
                <a:cubicBezTo>
                  <a:pt x="198" y="190"/>
                  <a:pt x="195" y="192"/>
                  <a:pt x="194" y="193"/>
                </a:cubicBezTo>
                <a:cubicBezTo>
                  <a:pt x="192" y="193"/>
                  <a:pt x="188" y="194"/>
                  <a:pt x="186" y="194"/>
                </a:cubicBezTo>
                <a:cubicBezTo>
                  <a:pt x="184" y="194"/>
                  <a:pt x="181" y="193"/>
                  <a:pt x="179" y="193"/>
                </a:cubicBezTo>
                <a:cubicBezTo>
                  <a:pt x="176" y="191"/>
                  <a:pt x="170" y="187"/>
                  <a:pt x="168" y="185"/>
                </a:cubicBezTo>
                <a:cubicBezTo>
                  <a:pt x="167" y="183"/>
                  <a:pt x="166" y="179"/>
                  <a:pt x="166" y="177"/>
                </a:cubicBezTo>
                <a:cubicBezTo>
                  <a:pt x="165" y="176"/>
                  <a:pt x="164" y="172"/>
                  <a:pt x="163" y="170"/>
                </a:cubicBezTo>
                <a:cubicBezTo>
                  <a:pt x="162" y="168"/>
                  <a:pt x="157" y="165"/>
                  <a:pt x="155" y="164"/>
                </a:cubicBezTo>
                <a:cubicBezTo>
                  <a:pt x="154" y="163"/>
                  <a:pt x="151" y="162"/>
                  <a:pt x="150" y="162"/>
                </a:cubicBezTo>
                <a:cubicBezTo>
                  <a:pt x="144" y="161"/>
                  <a:pt x="133" y="161"/>
                  <a:pt x="128" y="163"/>
                </a:cubicBezTo>
                <a:cubicBezTo>
                  <a:pt x="126" y="165"/>
                  <a:pt x="124" y="170"/>
                  <a:pt x="122" y="171"/>
                </a:cubicBezTo>
                <a:cubicBezTo>
                  <a:pt x="120" y="173"/>
                  <a:pt x="115" y="176"/>
                  <a:pt x="113" y="178"/>
                </a:cubicBezTo>
                <a:cubicBezTo>
                  <a:pt x="110" y="180"/>
                  <a:pt x="108" y="184"/>
                  <a:pt x="106" y="185"/>
                </a:cubicBezTo>
                <a:cubicBezTo>
                  <a:pt x="104" y="189"/>
                  <a:pt x="100" y="195"/>
                  <a:pt x="98" y="199"/>
                </a:cubicBezTo>
                <a:cubicBezTo>
                  <a:pt x="94" y="204"/>
                  <a:pt x="89" y="214"/>
                  <a:pt x="86" y="219"/>
                </a:cubicBezTo>
                <a:cubicBezTo>
                  <a:pt x="84" y="223"/>
                  <a:pt x="80" y="230"/>
                  <a:pt x="78" y="233"/>
                </a:cubicBezTo>
                <a:cubicBezTo>
                  <a:pt x="77" y="235"/>
                  <a:pt x="75" y="238"/>
                  <a:pt x="74" y="239"/>
                </a:cubicBezTo>
                <a:cubicBezTo>
                  <a:pt x="73" y="240"/>
                  <a:pt x="71" y="241"/>
                  <a:pt x="70" y="242"/>
                </a:cubicBezTo>
                <a:cubicBezTo>
                  <a:pt x="69" y="244"/>
                  <a:pt x="69" y="248"/>
                  <a:pt x="68" y="250"/>
                </a:cubicBezTo>
                <a:cubicBezTo>
                  <a:pt x="67" y="253"/>
                  <a:pt x="63" y="258"/>
                  <a:pt x="62" y="262"/>
                </a:cubicBezTo>
                <a:cubicBezTo>
                  <a:pt x="61" y="265"/>
                  <a:pt x="61" y="272"/>
                  <a:pt x="59" y="275"/>
                </a:cubicBezTo>
                <a:cubicBezTo>
                  <a:pt x="57" y="276"/>
                  <a:pt x="54" y="278"/>
                  <a:pt x="52" y="278"/>
                </a:cubicBezTo>
                <a:cubicBezTo>
                  <a:pt x="49" y="280"/>
                  <a:pt x="41" y="284"/>
                  <a:pt x="38" y="287"/>
                </a:cubicBezTo>
                <a:cubicBezTo>
                  <a:pt x="37" y="289"/>
                  <a:pt x="37" y="295"/>
                  <a:pt x="36" y="298"/>
                </a:cubicBezTo>
                <a:cubicBezTo>
                  <a:pt x="36" y="302"/>
                  <a:pt x="32" y="309"/>
                  <a:pt x="32" y="313"/>
                </a:cubicBezTo>
                <a:cubicBezTo>
                  <a:pt x="32" y="315"/>
                  <a:pt x="34" y="320"/>
                  <a:pt x="33" y="323"/>
                </a:cubicBezTo>
                <a:cubicBezTo>
                  <a:pt x="32" y="325"/>
                  <a:pt x="29" y="329"/>
                  <a:pt x="28" y="331"/>
                </a:cubicBezTo>
                <a:cubicBezTo>
                  <a:pt x="24" y="334"/>
                  <a:pt x="17" y="341"/>
                  <a:pt x="13" y="344"/>
                </a:cubicBezTo>
                <a:cubicBezTo>
                  <a:pt x="12" y="345"/>
                  <a:pt x="8" y="351"/>
                  <a:pt x="5" y="350"/>
                </a:cubicBezTo>
                <a:cubicBezTo>
                  <a:pt x="4" y="349"/>
                  <a:pt x="3" y="345"/>
                  <a:pt x="3" y="344"/>
                </a:cubicBezTo>
                <a:cubicBezTo>
                  <a:pt x="3" y="342"/>
                  <a:pt x="7" y="341"/>
                  <a:pt x="7" y="339"/>
                </a:cubicBezTo>
                <a:cubicBezTo>
                  <a:pt x="8" y="338"/>
                  <a:pt x="7" y="336"/>
                  <a:pt x="6" y="335"/>
                </a:cubicBezTo>
                <a:cubicBezTo>
                  <a:pt x="6" y="333"/>
                  <a:pt x="2" y="330"/>
                  <a:pt x="2" y="328"/>
                </a:cubicBezTo>
                <a:cubicBezTo>
                  <a:pt x="0" y="321"/>
                  <a:pt x="1" y="308"/>
                  <a:pt x="3" y="301"/>
                </a:cubicBezTo>
                <a:cubicBezTo>
                  <a:pt x="3" y="299"/>
                  <a:pt x="6" y="295"/>
                  <a:pt x="7" y="293"/>
                </a:cubicBezTo>
                <a:cubicBezTo>
                  <a:pt x="10" y="290"/>
                  <a:pt x="16" y="286"/>
                  <a:pt x="18" y="283"/>
                </a:cubicBezTo>
                <a:cubicBezTo>
                  <a:pt x="19" y="280"/>
                  <a:pt x="21" y="274"/>
                  <a:pt x="21" y="271"/>
                </a:cubicBezTo>
                <a:cubicBezTo>
                  <a:pt x="22" y="266"/>
                  <a:pt x="20" y="254"/>
                  <a:pt x="22" y="249"/>
                </a:cubicBezTo>
                <a:cubicBezTo>
                  <a:pt x="23" y="246"/>
                  <a:pt x="28" y="243"/>
                  <a:pt x="30" y="240"/>
                </a:cubicBezTo>
                <a:cubicBezTo>
                  <a:pt x="33" y="237"/>
                  <a:pt x="38" y="229"/>
                  <a:pt x="40" y="224"/>
                </a:cubicBezTo>
                <a:cubicBezTo>
                  <a:pt x="42" y="220"/>
                  <a:pt x="45" y="211"/>
                  <a:pt x="46" y="206"/>
                </a:cubicBezTo>
                <a:cubicBezTo>
                  <a:pt x="47" y="203"/>
                  <a:pt x="47" y="196"/>
                  <a:pt x="47" y="193"/>
                </a:cubicBezTo>
                <a:cubicBezTo>
                  <a:pt x="47" y="191"/>
                  <a:pt x="48" y="186"/>
                  <a:pt x="50" y="183"/>
                </a:cubicBezTo>
                <a:cubicBezTo>
                  <a:pt x="51" y="180"/>
                  <a:pt x="54" y="177"/>
                  <a:pt x="56" y="175"/>
                </a:cubicBezTo>
                <a:cubicBezTo>
                  <a:pt x="58" y="172"/>
                  <a:pt x="61" y="165"/>
                  <a:pt x="63" y="162"/>
                </a:cubicBezTo>
                <a:cubicBezTo>
                  <a:pt x="66" y="159"/>
                  <a:pt x="76" y="155"/>
                  <a:pt x="78" y="151"/>
                </a:cubicBezTo>
                <a:cubicBezTo>
                  <a:pt x="79" y="150"/>
                  <a:pt x="77" y="147"/>
                  <a:pt x="78" y="146"/>
                </a:cubicBezTo>
                <a:cubicBezTo>
                  <a:pt x="80" y="143"/>
                  <a:pt x="86" y="144"/>
                  <a:pt x="89" y="143"/>
                </a:cubicBezTo>
                <a:cubicBezTo>
                  <a:pt x="92" y="142"/>
                  <a:pt x="98" y="140"/>
                  <a:pt x="101" y="139"/>
                </a:cubicBezTo>
                <a:cubicBezTo>
                  <a:pt x="103" y="137"/>
                  <a:pt x="107" y="133"/>
                  <a:pt x="108" y="131"/>
                </a:cubicBezTo>
                <a:cubicBezTo>
                  <a:pt x="109" y="128"/>
                  <a:pt x="110" y="122"/>
                  <a:pt x="111" y="119"/>
                </a:cubicBezTo>
                <a:cubicBezTo>
                  <a:pt x="112" y="116"/>
                  <a:pt x="112" y="108"/>
                  <a:pt x="114" y="105"/>
                </a:cubicBezTo>
                <a:cubicBezTo>
                  <a:pt x="116" y="103"/>
                  <a:pt x="122" y="102"/>
                  <a:pt x="124" y="101"/>
                </a:cubicBezTo>
                <a:cubicBezTo>
                  <a:pt x="126" y="99"/>
                  <a:pt x="127" y="93"/>
                  <a:pt x="128" y="91"/>
                </a:cubicBezTo>
                <a:cubicBezTo>
                  <a:pt x="131" y="87"/>
                  <a:pt x="136" y="83"/>
                  <a:pt x="139" y="80"/>
                </a:cubicBezTo>
                <a:cubicBezTo>
                  <a:pt x="143" y="77"/>
                  <a:pt x="151" y="70"/>
                  <a:pt x="155" y="66"/>
                </a:cubicBezTo>
                <a:cubicBezTo>
                  <a:pt x="157" y="64"/>
                  <a:pt x="160" y="60"/>
                  <a:pt x="163" y="59"/>
                </a:cubicBezTo>
                <a:cubicBezTo>
                  <a:pt x="166" y="58"/>
                  <a:pt x="174" y="59"/>
                  <a:pt x="177" y="59"/>
                </a:cubicBezTo>
                <a:cubicBezTo>
                  <a:pt x="181" y="59"/>
                  <a:pt x="190" y="61"/>
                  <a:pt x="194" y="62"/>
                </a:cubicBezTo>
                <a:cubicBezTo>
                  <a:pt x="197" y="62"/>
                  <a:pt x="203" y="63"/>
                  <a:pt x="205" y="62"/>
                </a:cubicBezTo>
                <a:cubicBezTo>
                  <a:pt x="209" y="62"/>
                  <a:pt x="215" y="59"/>
                  <a:pt x="219" y="57"/>
                </a:cubicBezTo>
                <a:cubicBezTo>
                  <a:pt x="223" y="55"/>
                  <a:pt x="231" y="50"/>
                  <a:pt x="236" y="48"/>
                </a:cubicBezTo>
                <a:cubicBezTo>
                  <a:pt x="239" y="47"/>
                  <a:pt x="246" y="44"/>
                  <a:pt x="250" y="42"/>
                </a:cubicBezTo>
                <a:cubicBezTo>
                  <a:pt x="253" y="40"/>
                  <a:pt x="259" y="34"/>
                  <a:pt x="262" y="32"/>
                </a:cubicBezTo>
                <a:cubicBezTo>
                  <a:pt x="264" y="30"/>
                  <a:pt x="269" y="27"/>
                  <a:pt x="270" y="25"/>
                </a:cubicBezTo>
                <a:cubicBezTo>
                  <a:pt x="272" y="23"/>
                  <a:pt x="272" y="17"/>
                  <a:pt x="274" y="15"/>
                </a:cubicBezTo>
                <a:cubicBezTo>
                  <a:pt x="275" y="12"/>
                  <a:pt x="281" y="9"/>
                  <a:pt x="283" y="7"/>
                </a:cubicBezTo>
                <a:cubicBezTo>
                  <a:pt x="285" y="5"/>
                  <a:pt x="287" y="1"/>
                  <a:pt x="289" y="1"/>
                </a:cubicBezTo>
                <a:cubicBezTo>
                  <a:pt x="292" y="0"/>
                  <a:pt x="296" y="2"/>
                  <a:pt x="297" y="3"/>
                </a:cubicBezTo>
                <a:cubicBezTo>
                  <a:pt x="299" y="4"/>
                  <a:pt x="302" y="8"/>
                  <a:pt x="304" y="9"/>
                </a:cubicBezTo>
                <a:cubicBezTo>
                  <a:pt x="306" y="10"/>
                  <a:pt x="311" y="11"/>
                  <a:pt x="314" y="11"/>
                </a:cubicBezTo>
                <a:cubicBezTo>
                  <a:pt x="317" y="11"/>
                  <a:pt x="320" y="11"/>
                  <a:pt x="322" y="11"/>
                </a:cubicBezTo>
                <a:cubicBezTo>
                  <a:pt x="324" y="11"/>
                  <a:pt x="328" y="11"/>
                  <a:pt x="329" y="10"/>
                </a:cubicBezTo>
                <a:cubicBezTo>
                  <a:pt x="331" y="10"/>
                  <a:pt x="333" y="8"/>
                  <a:pt x="334" y="7"/>
                </a:cubicBezTo>
                <a:cubicBezTo>
                  <a:pt x="335" y="6"/>
                  <a:pt x="338" y="4"/>
                  <a:pt x="339" y="3"/>
                </a:cubicBezTo>
                <a:cubicBezTo>
                  <a:pt x="341" y="2"/>
                  <a:pt x="345" y="2"/>
                  <a:pt x="347" y="1"/>
                </a:cubicBezTo>
                <a:cubicBezTo>
                  <a:pt x="350" y="1"/>
                  <a:pt x="356" y="2"/>
                  <a:pt x="358" y="3"/>
                </a:cubicBezTo>
                <a:cubicBezTo>
                  <a:pt x="360" y="4"/>
                  <a:pt x="363" y="7"/>
                  <a:pt x="365" y="8"/>
                </a:cubicBezTo>
                <a:cubicBezTo>
                  <a:pt x="367" y="9"/>
                  <a:pt x="371" y="10"/>
                  <a:pt x="373" y="11"/>
                </a:cubicBezTo>
                <a:cubicBezTo>
                  <a:pt x="375" y="12"/>
                  <a:pt x="379" y="16"/>
                  <a:pt x="381" y="16"/>
                </a:cubicBezTo>
                <a:cubicBezTo>
                  <a:pt x="384" y="17"/>
                  <a:pt x="389" y="17"/>
                  <a:pt x="391" y="16"/>
                </a:cubicBezTo>
                <a:cubicBezTo>
                  <a:pt x="394" y="16"/>
                  <a:pt x="401" y="15"/>
                  <a:pt x="404" y="15"/>
                </a:cubicBezTo>
                <a:cubicBezTo>
                  <a:pt x="406" y="14"/>
                  <a:pt x="410" y="12"/>
                  <a:pt x="412" y="12"/>
                </a:cubicBezTo>
                <a:cubicBezTo>
                  <a:pt x="414" y="12"/>
                  <a:pt x="418" y="15"/>
                  <a:pt x="420" y="16"/>
                </a:cubicBezTo>
                <a:cubicBezTo>
                  <a:pt x="422" y="17"/>
                  <a:pt x="428" y="18"/>
                  <a:pt x="431" y="19"/>
                </a:cubicBezTo>
                <a:cubicBezTo>
                  <a:pt x="433" y="20"/>
                  <a:pt x="436" y="24"/>
                  <a:pt x="438" y="26"/>
                </a:cubicBezTo>
                <a:cubicBezTo>
                  <a:pt x="440" y="28"/>
                  <a:pt x="442" y="30"/>
                  <a:pt x="443" y="31"/>
                </a:cubicBezTo>
                <a:cubicBezTo>
                  <a:pt x="445" y="32"/>
                  <a:pt x="448" y="35"/>
                  <a:pt x="450" y="36"/>
                </a:cubicBezTo>
                <a:cubicBezTo>
                  <a:pt x="451" y="37"/>
                  <a:pt x="455" y="36"/>
                  <a:pt x="457" y="36"/>
                </a:cubicBezTo>
                <a:cubicBezTo>
                  <a:pt x="460" y="35"/>
                  <a:pt x="465" y="32"/>
                  <a:pt x="468" y="32"/>
                </a:cubicBezTo>
                <a:cubicBezTo>
                  <a:pt x="471" y="33"/>
                  <a:pt x="475" y="38"/>
                  <a:pt x="478" y="39"/>
                </a:cubicBezTo>
                <a:cubicBezTo>
                  <a:pt x="480" y="41"/>
                  <a:pt x="485" y="43"/>
                  <a:pt x="487" y="45"/>
                </a:cubicBezTo>
                <a:cubicBezTo>
                  <a:pt x="489" y="46"/>
                  <a:pt x="492" y="50"/>
                  <a:pt x="494" y="51"/>
                </a:cubicBezTo>
                <a:cubicBezTo>
                  <a:pt x="497" y="53"/>
                  <a:pt x="505" y="52"/>
                  <a:pt x="509" y="53"/>
                </a:cubicBezTo>
                <a:cubicBezTo>
                  <a:pt x="513" y="53"/>
                  <a:pt x="520" y="54"/>
                  <a:pt x="524" y="55"/>
                </a:cubicBezTo>
                <a:cubicBezTo>
                  <a:pt x="527" y="55"/>
                  <a:pt x="534" y="57"/>
                  <a:pt x="537" y="59"/>
                </a:cubicBezTo>
                <a:cubicBezTo>
                  <a:pt x="540" y="61"/>
                  <a:pt x="544" y="66"/>
                  <a:pt x="547" y="68"/>
                </a:cubicBezTo>
                <a:cubicBezTo>
                  <a:pt x="550" y="69"/>
                  <a:pt x="556" y="69"/>
                  <a:pt x="558" y="70"/>
                </a:cubicBezTo>
                <a:cubicBezTo>
                  <a:pt x="562" y="72"/>
                  <a:pt x="566" y="78"/>
                  <a:pt x="569" y="79"/>
                </a:cubicBezTo>
                <a:cubicBezTo>
                  <a:pt x="571" y="81"/>
                  <a:pt x="576" y="82"/>
                  <a:pt x="579" y="83"/>
                </a:cubicBezTo>
                <a:cubicBezTo>
                  <a:pt x="582" y="85"/>
                  <a:pt x="589" y="89"/>
                  <a:pt x="592" y="92"/>
                </a:cubicBezTo>
                <a:cubicBezTo>
                  <a:pt x="595" y="94"/>
                  <a:pt x="600" y="99"/>
                  <a:pt x="603" y="101"/>
                </a:cubicBezTo>
                <a:cubicBezTo>
                  <a:pt x="604" y="104"/>
                  <a:pt x="607" y="109"/>
                  <a:pt x="609" y="111"/>
                </a:cubicBezTo>
                <a:cubicBezTo>
                  <a:pt x="610" y="113"/>
                  <a:pt x="613" y="117"/>
                  <a:pt x="613" y="11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90" name="TextBox 189">
            <a:extLst>
              <a:ext uri="{FF2B5EF4-FFF2-40B4-BE49-F238E27FC236}">
                <a16:creationId xmlns:a16="http://schemas.microsoft.com/office/drawing/2014/main" id="{845CB7A8-94F8-4DDB-B80F-EC94AD26022E}"/>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SWITZERLAND MAP</a:t>
            </a:r>
          </a:p>
          <a:p>
            <a:r>
              <a:rPr lang="en-US" dirty="0">
                <a:solidFill>
                  <a:schemeClr val="bg1"/>
                </a:solidFill>
                <a:latin typeface="Candara" panose="020E0502030303020204" pitchFamily="34" charset="0"/>
              </a:rPr>
              <a:t>Your Subtitle</a:t>
            </a:r>
          </a:p>
        </p:txBody>
      </p:sp>
      <p:grpSp>
        <p:nvGrpSpPr>
          <p:cNvPr id="94" name="Group 93">
            <a:extLst>
              <a:ext uri="{FF2B5EF4-FFF2-40B4-BE49-F238E27FC236}">
                <a16:creationId xmlns:a16="http://schemas.microsoft.com/office/drawing/2014/main" id="{3A0BCD6D-E388-492F-9999-072C4CB7767B}"/>
              </a:ext>
            </a:extLst>
          </p:cNvPr>
          <p:cNvGrpSpPr/>
          <p:nvPr/>
        </p:nvGrpSpPr>
        <p:grpSpPr>
          <a:xfrm>
            <a:off x="1100313" y="1658249"/>
            <a:ext cx="3594912" cy="1375905"/>
            <a:chOff x="2243731" y="2891162"/>
            <a:chExt cx="3594912" cy="1375905"/>
          </a:xfrm>
        </p:grpSpPr>
        <p:grpSp>
          <p:nvGrpSpPr>
            <p:cNvPr id="95" name="Group 94">
              <a:extLst>
                <a:ext uri="{FF2B5EF4-FFF2-40B4-BE49-F238E27FC236}">
                  <a16:creationId xmlns:a16="http://schemas.microsoft.com/office/drawing/2014/main" id="{64CE93D4-5B2F-4EDD-B414-C88C87039021}"/>
                </a:ext>
              </a:extLst>
            </p:cNvPr>
            <p:cNvGrpSpPr/>
            <p:nvPr/>
          </p:nvGrpSpPr>
          <p:grpSpPr>
            <a:xfrm>
              <a:off x="2243731" y="3192308"/>
              <a:ext cx="2743200" cy="508758"/>
              <a:chOff x="1066801" y="2238247"/>
              <a:chExt cx="2743200" cy="508758"/>
            </a:xfrm>
          </p:grpSpPr>
          <p:sp>
            <p:nvSpPr>
              <p:cNvPr id="103" name="Freeform: Shape 102">
                <a:extLst>
                  <a:ext uri="{FF2B5EF4-FFF2-40B4-BE49-F238E27FC236}">
                    <a16:creationId xmlns:a16="http://schemas.microsoft.com/office/drawing/2014/main" id="{FFEF36C4-0296-4ABE-852A-034BC99B63F9}"/>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4" name="Text Box 10">
                <a:extLst>
                  <a:ext uri="{FF2B5EF4-FFF2-40B4-BE49-F238E27FC236}">
                    <a16:creationId xmlns:a16="http://schemas.microsoft.com/office/drawing/2014/main" id="{B4F6F21B-1B0A-43A9-9E67-3CAF50795F91}"/>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96" name="Group 95">
              <a:extLst>
                <a:ext uri="{FF2B5EF4-FFF2-40B4-BE49-F238E27FC236}">
                  <a16:creationId xmlns:a16="http://schemas.microsoft.com/office/drawing/2014/main" id="{E921269E-4C6D-43C2-8283-4E58313F4E9D}"/>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97" name="Freeform: Shape 96">
                <a:extLst>
                  <a:ext uri="{FF2B5EF4-FFF2-40B4-BE49-F238E27FC236}">
                    <a16:creationId xmlns:a16="http://schemas.microsoft.com/office/drawing/2014/main" id="{672F58AC-63B0-4898-83F5-5081E8A81272}"/>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8" name="Oval 97">
                <a:extLst>
                  <a:ext uri="{FF2B5EF4-FFF2-40B4-BE49-F238E27FC236}">
                    <a16:creationId xmlns:a16="http://schemas.microsoft.com/office/drawing/2014/main" id="{2F8D1F95-4EAF-43D0-9580-8021BABFE48E}"/>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99" name="Graphic 26" descr="Hike">
                <a:extLst>
                  <a:ext uri="{FF2B5EF4-FFF2-40B4-BE49-F238E27FC236}">
                    <a16:creationId xmlns:a16="http://schemas.microsoft.com/office/drawing/2014/main" id="{E5DDE0D0-18EE-411A-8CC8-0D987060E93F}"/>
                  </a:ext>
                </a:extLst>
              </p:cNvPr>
              <p:cNvGrpSpPr>
                <a:grpSpLocks noChangeAspect="1"/>
              </p:cNvGrpSpPr>
              <p:nvPr/>
            </p:nvGrpSpPr>
            <p:grpSpPr>
              <a:xfrm>
                <a:off x="3835579" y="2208930"/>
                <a:ext cx="548640" cy="548640"/>
                <a:chOff x="5638800" y="2971800"/>
                <a:chExt cx="914400" cy="914400"/>
              </a:xfrm>
              <a:solidFill>
                <a:srgbClr val="4D4D4D"/>
              </a:solidFill>
            </p:grpSpPr>
            <p:sp>
              <p:nvSpPr>
                <p:cNvPr id="100" name="Freeform: Shape 99">
                  <a:extLst>
                    <a:ext uri="{FF2B5EF4-FFF2-40B4-BE49-F238E27FC236}">
                      <a16:creationId xmlns:a16="http://schemas.microsoft.com/office/drawing/2014/main" id="{BFF24014-095C-4DFF-BD01-F8A07D320227}"/>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101" name="Freeform: Shape 100">
                  <a:extLst>
                    <a:ext uri="{FF2B5EF4-FFF2-40B4-BE49-F238E27FC236}">
                      <a16:creationId xmlns:a16="http://schemas.microsoft.com/office/drawing/2014/main" id="{20D70FF5-525A-401B-B7DE-F952DBB154F9}"/>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102" name="Freeform: Shape 101">
                  <a:extLst>
                    <a:ext uri="{FF2B5EF4-FFF2-40B4-BE49-F238E27FC236}">
                      <a16:creationId xmlns:a16="http://schemas.microsoft.com/office/drawing/2014/main" id="{C42E7694-A4F8-49A5-8274-FAE4D201A1EE}"/>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105" name="TextBox 104">
            <a:extLst>
              <a:ext uri="{FF2B5EF4-FFF2-40B4-BE49-F238E27FC236}">
                <a16:creationId xmlns:a16="http://schemas.microsoft.com/office/drawing/2014/main" id="{977BBA25-D7D9-4388-9664-72F30A2B21C8}"/>
              </a:ext>
            </a:extLst>
          </p:cNvPr>
          <p:cNvSpPr txBox="1"/>
          <p:nvPr/>
        </p:nvSpPr>
        <p:spPr>
          <a:xfrm>
            <a:off x="8620657" y="1148743"/>
            <a:ext cx="3601410" cy="1323439"/>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106" name="TextBox 105">
            <a:extLst>
              <a:ext uri="{FF2B5EF4-FFF2-40B4-BE49-F238E27FC236}">
                <a16:creationId xmlns:a16="http://schemas.microsoft.com/office/drawing/2014/main" id="{C0599FE1-9387-43CA-AE4B-8AC7B3A8B643}"/>
              </a:ext>
            </a:extLst>
          </p:cNvPr>
          <p:cNvSpPr txBox="1"/>
          <p:nvPr/>
        </p:nvSpPr>
        <p:spPr>
          <a:xfrm>
            <a:off x="39991" y="2434564"/>
            <a:ext cx="2962983" cy="1523494"/>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107" name="Group 106">
            <a:extLst>
              <a:ext uri="{FF2B5EF4-FFF2-40B4-BE49-F238E27FC236}">
                <a16:creationId xmlns:a16="http://schemas.microsoft.com/office/drawing/2014/main" id="{2C723F79-FFB5-4675-90AE-F895B563A049}"/>
              </a:ext>
            </a:extLst>
          </p:cNvPr>
          <p:cNvGrpSpPr/>
          <p:nvPr/>
        </p:nvGrpSpPr>
        <p:grpSpPr>
          <a:xfrm>
            <a:off x="6409708" y="239191"/>
            <a:ext cx="3509383" cy="1375905"/>
            <a:chOff x="6025615" y="1230029"/>
            <a:chExt cx="3509383" cy="1375905"/>
          </a:xfrm>
        </p:grpSpPr>
        <p:grpSp>
          <p:nvGrpSpPr>
            <p:cNvPr id="108" name="Group 107">
              <a:extLst>
                <a:ext uri="{FF2B5EF4-FFF2-40B4-BE49-F238E27FC236}">
                  <a16:creationId xmlns:a16="http://schemas.microsoft.com/office/drawing/2014/main" id="{FC8BC3DB-B91B-4CB5-B788-592FFC921FC4}"/>
                </a:ext>
              </a:extLst>
            </p:cNvPr>
            <p:cNvGrpSpPr/>
            <p:nvPr/>
          </p:nvGrpSpPr>
          <p:grpSpPr>
            <a:xfrm>
              <a:off x="6791798" y="1528954"/>
              <a:ext cx="2743200" cy="508758"/>
              <a:chOff x="7772400" y="675620"/>
              <a:chExt cx="2743200" cy="508758"/>
            </a:xfrm>
          </p:grpSpPr>
          <p:sp>
            <p:nvSpPr>
              <p:cNvPr id="113" name="Freeform: Shape 112">
                <a:extLst>
                  <a:ext uri="{FF2B5EF4-FFF2-40B4-BE49-F238E27FC236}">
                    <a16:creationId xmlns:a16="http://schemas.microsoft.com/office/drawing/2014/main" id="{F076F8B8-E060-4210-AAB6-03B05DA308C4}"/>
                  </a:ext>
                </a:extLst>
              </p:cNvPr>
              <p:cNvSpPr>
                <a:spLocks noChangeAspect="1"/>
              </p:cNvSpPr>
              <p:nvPr/>
            </p:nvSpPr>
            <p:spPr>
              <a:xfrm>
                <a:off x="7772400" y="675620"/>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4" name="Text Box 10">
                <a:extLst>
                  <a:ext uri="{FF2B5EF4-FFF2-40B4-BE49-F238E27FC236}">
                    <a16:creationId xmlns:a16="http://schemas.microsoft.com/office/drawing/2014/main" id="{FD644E04-B721-4F0E-B086-C821CF738B9E}"/>
                  </a:ext>
                </a:extLst>
              </p:cNvPr>
              <p:cNvSpPr txBox="1">
                <a:spLocks noChangeArrowheads="1"/>
              </p:cNvSpPr>
              <p:nvPr/>
            </p:nvSpPr>
            <p:spPr bwMode="auto">
              <a:xfrm>
                <a:off x="8250564" y="745133"/>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109" name="Group 108">
              <a:extLst>
                <a:ext uri="{FF2B5EF4-FFF2-40B4-BE49-F238E27FC236}">
                  <a16:creationId xmlns:a16="http://schemas.microsoft.com/office/drawing/2014/main" id="{79128894-B588-4C63-884C-CA3D1C009065}"/>
                </a:ext>
              </a:extLst>
            </p:cNvPr>
            <p:cNvGrpSpPr/>
            <p:nvPr/>
          </p:nvGrpSpPr>
          <p:grpSpPr>
            <a:xfrm>
              <a:off x="6025615" y="1230029"/>
              <a:ext cx="1097280" cy="1375905"/>
              <a:chOff x="7006217" y="376695"/>
              <a:chExt cx="1097280" cy="1375905"/>
            </a:xfrm>
            <a:effectLst>
              <a:outerShdw blurRad="76200" dir="18900000" sy="23000" kx="-1200000" algn="bl" rotWithShape="0">
                <a:prstClr val="black">
                  <a:alpha val="13000"/>
                </a:prstClr>
              </a:outerShdw>
            </a:effectLst>
          </p:grpSpPr>
          <p:sp>
            <p:nvSpPr>
              <p:cNvPr id="110" name="Freeform: Shape 109">
                <a:extLst>
                  <a:ext uri="{FF2B5EF4-FFF2-40B4-BE49-F238E27FC236}">
                    <a16:creationId xmlns:a16="http://schemas.microsoft.com/office/drawing/2014/main" id="{FA5B488B-5452-464C-9B78-62C6673139A3}"/>
                  </a:ext>
                </a:extLst>
              </p:cNvPr>
              <p:cNvSpPr>
                <a:spLocks noChangeAspect="1"/>
              </p:cNvSpPr>
              <p:nvPr/>
            </p:nvSpPr>
            <p:spPr>
              <a:xfrm>
                <a:off x="7006217" y="376695"/>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1" name="Oval 110">
                <a:extLst>
                  <a:ext uri="{FF2B5EF4-FFF2-40B4-BE49-F238E27FC236}">
                    <a16:creationId xmlns:a16="http://schemas.microsoft.com/office/drawing/2014/main" id="{BBE5AF14-1074-44E5-8F7F-9A9C3F366916}"/>
                  </a:ext>
                </a:extLst>
              </p:cNvPr>
              <p:cNvSpPr>
                <a:spLocks noChangeAspect="1"/>
              </p:cNvSpPr>
              <p:nvPr/>
            </p:nvSpPr>
            <p:spPr>
              <a:xfrm>
                <a:off x="7138654" y="516309"/>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12" name="Graphic 111" descr="Tent">
                <a:extLst>
                  <a:ext uri="{FF2B5EF4-FFF2-40B4-BE49-F238E27FC236}">
                    <a16:creationId xmlns:a16="http://schemas.microsoft.com/office/drawing/2014/main" id="{EA293AE7-45D8-449D-872F-4B3DF46444A1}"/>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7263383" y="616045"/>
                <a:ext cx="548640" cy="548640"/>
              </a:xfrm>
              <a:prstGeom prst="rect">
                <a:avLst/>
              </a:prstGeom>
            </p:spPr>
          </p:pic>
        </p:grpSp>
      </p:grpSp>
      <p:graphicFrame>
        <p:nvGraphicFramePr>
          <p:cNvPr id="115" name="Chart 114">
            <a:extLst>
              <a:ext uri="{FF2B5EF4-FFF2-40B4-BE49-F238E27FC236}">
                <a16:creationId xmlns:a16="http://schemas.microsoft.com/office/drawing/2014/main" id="{AFAF1AB5-5726-403C-86F4-4E3938BF33BD}"/>
              </a:ext>
            </a:extLst>
          </p:cNvPr>
          <p:cNvGraphicFramePr>
            <a:graphicFrameLocks noChangeAspect="1"/>
          </p:cNvGraphicFramePr>
          <p:nvPr>
            <p:extLst/>
          </p:nvPr>
        </p:nvGraphicFramePr>
        <p:xfrm>
          <a:off x="6222105" y="9476"/>
          <a:ext cx="1463040" cy="1548508"/>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153" name="Chart 152">
            <a:extLst>
              <a:ext uri="{FF2B5EF4-FFF2-40B4-BE49-F238E27FC236}">
                <a16:creationId xmlns:a16="http://schemas.microsoft.com/office/drawing/2014/main" id="{0E0A9FF9-D67B-4CC5-A3DF-542ED2C14F17}"/>
              </a:ext>
            </a:extLst>
          </p:cNvPr>
          <p:cNvGraphicFramePr>
            <a:graphicFrameLocks noChangeAspect="1"/>
          </p:cNvGraphicFramePr>
          <p:nvPr>
            <p:extLst/>
          </p:nvPr>
        </p:nvGraphicFramePr>
        <p:xfrm>
          <a:off x="3410306" y="1438096"/>
          <a:ext cx="1463040" cy="1548508"/>
        </p:xfrm>
        <a:graphic>
          <a:graphicData uri="http://schemas.openxmlformats.org/drawingml/2006/chart">
            <c:chart xmlns:c="http://schemas.openxmlformats.org/drawingml/2006/chart" xmlns:r="http://schemas.openxmlformats.org/officeDocument/2006/relationships" r:id="rId7"/>
          </a:graphicData>
        </a:graphic>
      </p:graphicFrame>
      <p:grpSp>
        <p:nvGrpSpPr>
          <p:cNvPr id="154" name="Group 153">
            <a:extLst>
              <a:ext uri="{FF2B5EF4-FFF2-40B4-BE49-F238E27FC236}">
                <a16:creationId xmlns:a16="http://schemas.microsoft.com/office/drawing/2014/main" id="{C54BCCD3-1EF9-4062-91C9-A089469DA88C}"/>
              </a:ext>
            </a:extLst>
          </p:cNvPr>
          <p:cNvGrpSpPr/>
          <p:nvPr/>
        </p:nvGrpSpPr>
        <p:grpSpPr>
          <a:xfrm>
            <a:off x="6146058" y="3782859"/>
            <a:ext cx="3594912" cy="1375905"/>
            <a:chOff x="2243731" y="2891162"/>
            <a:chExt cx="3594912" cy="1375905"/>
          </a:xfrm>
        </p:grpSpPr>
        <p:grpSp>
          <p:nvGrpSpPr>
            <p:cNvPr id="155" name="Group 154">
              <a:extLst>
                <a:ext uri="{FF2B5EF4-FFF2-40B4-BE49-F238E27FC236}">
                  <a16:creationId xmlns:a16="http://schemas.microsoft.com/office/drawing/2014/main" id="{29776167-51DB-42B7-AB97-F007B0DDB0EB}"/>
                </a:ext>
              </a:extLst>
            </p:cNvPr>
            <p:cNvGrpSpPr/>
            <p:nvPr/>
          </p:nvGrpSpPr>
          <p:grpSpPr>
            <a:xfrm>
              <a:off x="2243731" y="3192308"/>
              <a:ext cx="2743200" cy="508758"/>
              <a:chOff x="1066801" y="2238247"/>
              <a:chExt cx="2743200" cy="508758"/>
            </a:xfrm>
          </p:grpSpPr>
          <p:sp>
            <p:nvSpPr>
              <p:cNvPr id="163" name="Freeform: Shape 162">
                <a:extLst>
                  <a:ext uri="{FF2B5EF4-FFF2-40B4-BE49-F238E27FC236}">
                    <a16:creationId xmlns:a16="http://schemas.microsoft.com/office/drawing/2014/main" id="{3F3D174D-A075-4435-A17A-C11846F42022}"/>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4" name="Text Box 10">
                <a:extLst>
                  <a:ext uri="{FF2B5EF4-FFF2-40B4-BE49-F238E27FC236}">
                    <a16:creationId xmlns:a16="http://schemas.microsoft.com/office/drawing/2014/main" id="{FE4F0B9A-42EB-4DF9-8A2A-9C9625206D67}"/>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156" name="Group 155">
              <a:extLst>
                <a:ext uri="{FF2B5EF4-FFF2-40B4-BE49-F238E27FC236}">
                  <a16:creationId xmlns:a16="http://schemas.microsoft.com/office/drawing/2014/main" id="{C4CF8C87-7FF0-4833-91BA-1D91FABCCC7A}"/>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157" name="Freeform: Shape 156">
                <a:extLst>
                  <a:ext uri="{FF2B5EF4-FFF2-40B4-BE49-F238E27FC236}">
                    <a16:creationId xmlns:a16="http://schemas.microsoft.com/office/drawing/2014/main" id="{FAE798D1-FA11-40D3-A32A-E903E2317D8D}"/>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8" name="Oval 157">
                <a:extLst>
                  <a:ext uri="{FF2B5EF4-FFF2-40B4-BE49-F238E27FC236}">
                    <a16:creationId xmlns:a16="http://schemas.microsoft.com/office/drawing/2014/main" id="{AB53FA2C-5EAC-4D4F-8DCB-E2CA45230220}"/>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59" name="Graphic 26" descr="Hike">
                <a:extLst>
                  <a:ext uri="{FF2B5EF4-FFF2-40B4-BE49-F238E27FC236}">
                    <a16:creationId xmlns:a16="http://schemas.microsoft.com/office/drawing/2014/main" id="{B9F0156D-CE3C-4837-91DF-FA26EE5EE67A}"/>
                  </a:ext>
                </a:extLst>
              </p:cNvPr>
              <p:cNvGrpSpPr>
                <a:grpSpLocks noChangeAspect="1"/>
              </p:cNvGrpSpPr>
              <p:nvPr/>
            </p:nvGrpSpPr>
            <p:grpSpPr>
              <a:xfrm>
                <a:off x="3835579" y="2208930"/>
                <a:ext cx="548640" cy="548640"/>
                <a:chOff x="5638800" y="2971800"/>
                <a:chExt cx="914400" cy="914400"/>
              </a:xfrm>
              <a:solidFill>
                <a:srgbClr val="4D4D4D"/>
              </a:solidFill>
            </p:grpSpPr>
            <p:sp>
              <p:nvSpPr>
                <p:cNvPr id="160" name="Freeform: Shape 159">
                  <a:extLst>
                    <a:ext uri="{FF2B5EF4-FFF2-40B4-BE49-F238E27FC236}">
                      <a16:creationId xmlns:a16="http://schemas.microsoft.com/office/drawing/2014/main" id="{C57EF651-4A1B-4D4E-B3CB-DE1D85C85049}"/>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161" name="Freeform: Shape 160">
                  <a:extLst>
                    <a:ext uri="{FF2B5EF4-FFF2-40B4-BE49-F238E27FC236}">
                      <a16:creationId xmlns:a16="http://schemas.microsoft.com/office/drawing/2014/main" id="{F7FB0694-F207-431D-9C7E-B46F01E72BFF}"/>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162" name="Freeform: Shape 161">
                  <a:extLst>
                    <a:ext uri="{FF2B5EF4-FFF2-40B4-BE49-F238E27FC236}">
                      <a16:creationId xmlns:a16="http://schemas.microsoft.com/office/drawing/2014/main" id="{ADD27B2A-149D-434E-AE46-465CE835FC08}"/>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165" name="TextBox 164">
            <a:extLst>
              <a:ext uri="{FF2B5EF4-FFF2-40B4-BE49-F238E27FC236}">
                <a16:creationId xmlns:a16="http://schemas.microsoft.com/office/drawing/2014/main" id="{FE7AD291-D203-414E-91EF-974F9BE1A300}"/>
              </a:ext>
            </a:extLst>
          </p:cNvPr>
          <p:cNvSpPr txBox="1"/>
          <p:nvPr/>
        </p:nvSpPr>
        <p:spPr>
          <a:xfrm>
            <a:off x="8057610" y="5508126"/>
            <a:ext cx="4023360" cy="1138773"/>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aphicFrame>
        <p:nvGraphicFramePr>
          <p:cNvPr id="166" name="Chart 165">
            <a:extLst>
              <a:ext uri="{FF2B5EF4-FFF2-40B4-BE49-F238E27FC236}">
                <a16:creationId xmlns:a16="http://schemas.microsoft.com/office/drawing/2014/main" id="{1CD7BFC7-1FE5-4668-AB21-9CD4FF6E6E11}"/>
              </a:ext>
            </a:extLst>
          </p:cNvPr>
          <p:cNvGraphicFramePr>
            <a:graphicFrameLocks noChangeAspect="1"/>
          </p:cNvGraphicFramePr>
          <p:nvPr>
            <p:extLst/>
          </p:nvPr>
        </p:nvGraphicFramePr>
        <p:xfrm>
          <a:off x="8456051" y="3565093"/>
          <a:ext cx="1463040" cy="1548508"/>
        </p:xfrm>
        <a:graphic>
          <a:graphicData uri="http://schemas.openxmlformats.org/drawingml/2006/chart">
            <c:chart xmlns:c="http://schemas.openxmlformats.org/drawingml/2006/chart" xmlns:r="http://schemas.openxmlformats.org/officeDocument/2006/relationships" r:id="rId8"/>
          </a:graphicData>
        </a:graphic>
      </p:graphicFrame>
    </p:spTree>
    <p:extLst>
      <p:ext uri="{BB962C8B-B14F-4D97-AF65-F5344CB8AC3E}">
        <p14:creationId xmlns:p14="http://schemas.microsoft.com/office/powerpoint/2010/main" val="214235761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90"/>
                                        </p:tgtEl>
                                        <p:attrNameLst>
                                          <p:attrName>style.visibility</p:attrName>
                                        </p:attrNameLst>
                                      </p:cBhvr>
                                      <p:to>
                                        <p:strVal val="visible"/>
                                      </p:to>
                                    </p:set>
                                    <p:animEffect transition="in" filter="wipe(left)">
                                      <p:cBhvr>
                                        <p:cTn id="7" dur="1000"/>
                                        <p:tgtEl>
                                          <p:spTgt spid="190"/>
                                        </p:tgtEl>
                                      </p:cBhvr>
                                    </p:animEffect>
                                  </p:childTnLst>
                                </p:cTn>
                              </p:par>
                              <p:par>
                                <p:cTn id="8" presetID="2" presetClass="entr" presetSubtype="4" fill="hold" grpId="0" nodeType="withEffect">
                                  <p:stCondLst>
                                    <p:cond delay="1250"/>
                                  </p:stCondLst>
                                  <p:childTnLst>
                                    <p:set>
                                      <p:cBhvr>
                                        <p:cTn id="9" dur="1" fill="hold">
                                          <p:stCondLst>
                                            <p:cond delay="0"/>
                                          </p:stCondLst>
                                        </p:cTn>
                                        <p:tgtEl>
                                          <p:spTgt spid="65"/>
                                        </p:tgtEl>
                                        <p:attrNameLst>
                                          <p:attrName>style.visibility</p:attrName>
                                        </p:attrNameLst>
                                      </p:cBhvr>
                                      <p:to>
                                        <p:strVal val="visible"/>
                                      </p:to>
                                    </p:set>
                                    <p:anim calcmode="lin" valueType="num">
                                      <p:cBhvr additive="base">
                                        <p:cTn id="10" dur="1250" fill="hold"/>
                                        <p:tgtEl>
                                          <p:spTgt spid="65"/>
                                        </p:tgtEl>
                                        <p:attrNameLst>
                                          <p:attrName>ppt_x</p:attrName>
                                        </p:attrNameLst>
                                      </p:cBhvr>
                                      <p:tavLst>
                                        <p:tav tm="0">
                                          <p:val>
                                            <p:strVal val="#ppt_x"/>
                                          </p:val>
                                        </p:tav>
                                        <p:tav tm="100000">
                                          <p:val>
                                            <p:strVal val="#ppt_x"/>
                                          </p:val>
                                        </p:tav>
                                      </p:tavLst>
                                    </p:anim>
                                    <p:anim calcmode="lin" valueType="num">
                                      <p:cBhvr additive="base">
                                        <p:cTn id="11" dur="1250" fill="hold"/>
                                        <p:tgtEl>
                                          <p:spTgt spid="65"/>
                                        </p:tgtEl>
                                        <p:attrNameLst>
                                          <p:attrName>ppt_y</p:attrName>
                                        </p:attrNameLst>
                                      </p:cBhvr>
                                      <p:tavLst>
                                        <p:tav tm="0">
                                          <p:val>
                                            <p:strVal val="1+#ppt_h/2"/>
                                          </p:val>
                                        </p:tav>
                                        <p:tav tm="100000">
                                          <p:val>
                                            <p:strVal val="#ppt_y"/>
                                          </p:val>
                                        </p:tav>
                                      </p:tavLst>
                                    </p:anim>
                                  </p:childTnLst>
                                </p:cTn>
                              </p:par>
                              <p:par>
                                <p:cTn id="12" presetID="2" presetClass="entr" presetSubtype="4" fill="hold" grpId="0" nodeType="withEffect">
                                  <p:stCondLst>
                                    <p:cond delay="1250"/>
                                  </p:stCondLst>
                                  <p:childTnLst>
                                    <p:set>
                                      <p:cBhvr>
                                        <p:cTn id="13" dur="1" fill="hold">
                                          <p:stCondLst>
                                            <p:cond delay="0"/>
                                          </p:stCondLst>
                                        </p:cTn>
                                        <p:tgtEl>
                                          <p:spTgt spid="66"/>
                                        </p:tgtEl>
                                        <p:attrNameLst>
                                          <p:attrName>style.visibility</p:attrName>
                                        </p:attrNameLst>
                                      </p:cBhvr>
                                      <p:to>
                                        <p:strVal val="visible"/>
                                      </p:to>
                                    </p:set>
                                    <p:anim calcmode="lin" valueType="num">
                                      <p:cBhvr additive="base">
                                        <p:cTn id="14" dur="1250" fill="hold"/>
                                        <p:tgtEl>
                                          <p:spTgt spid="66"/>
                                        </p:tgtEl>
                                        <p:attrNameLst>
                                          <p:attrName>ppt_x</p:attrName>
                                        </p:attrNameLst>
                                      </p:cBhvr>
                                      <p:tavLst>
                                        <p:tav tm="0">
                                          <p:val>
                                            <p:strVal val="#ppt_x"/>
                                          </p:val>
                                        </p:tav>
                                        <p:tav tm="100000">
                                          <p:val>
                                            <p:strVal val="#ppt_x"/>
                                          </p:val>
                                        </p:tav>
                                      </p:tavLst>
                                    </p:anim>
                                    <p:anim calcmode="lin" valueType="num">
                                      <p:cBhvr additive="base">
                                        <p:cTn id="15" dur="1250" fill="hold"/>
                                        <p:tgtEl>
                                          <p:spTgt spid="66"/>
                                        </p:tgtEl>
                                        <p:attrNameLst>
                                          <p:attrName>ppt_y</p:attrName>
                                        </p:attrNameLst>
                                      </p:cBhvr>
                                      <p:tavLst>
                                        <p:tav tm="0">
                                          <p:val>
                                            <p:strVal val="1+#ppt_h/2"/>
                                          </p:val>
                                        </p:tav>
                                        <p:tav tm="100000">
                                          <p:val>
                                            <p:strVal val="#ppt_y"/>
                                          </p:val>
                                        </p:tav>
                                      </p:tavLst>
                                    </p:anim>
                                  </p:childTnLst>
                                </p:cTn>
                              </p:par>
                              <p:par>
                                <p:cTn id="16" presetID="2" presetClass="entr" presetSubtype="4" fill="hold" grpId="0" nodeType="withEffect">
                                  <p:stCondLst>
                                    <p:cond delay="1250"/>
                                  </p:stCondLst>
                                  <p:childTnLst>
                                    <p:set>
                                      <p:cBhvr>
                                        <p:cTn id="17" dur="1" fill="hold">
                                          <p:stCondLst>
                                            <p:cond delay="0"/>
                                          </p:stCondLst>
                                        </p:cTn>
                                        <p:tgtEl>
                                          <p:spTgt spid="67"/>
                                        </p:tgtEl>
                                        <p:attrNameLst>
                                          <p:attrName>style.visibility</p:attrName>
                                        </p:attrNameLst>
                                      </p:cBhvr>
                                      <p:to>
                                        <p:strVal val="visible"/>
                                      </p:to>
                                    </p:set>
                                    <p:anim calcmode="lin" valueType="num">
                                      <p:cBhvr additive="base">
                                        <p:cTn id="18" dur="1250" fill="hold"/>
                                        <p:tgtEl>
                                          <p:spTgt spid="67"/>
                                        </p:tgtEl>
                                        <p:attrNameLst>
                                          <p:attrName>ppt_x</p:attrName>
                                        </p:attrNameLst>
                                      </p:cBhvr>
                                      <p:tavLst>
                                        <p:tav tm="0">
                                          <p:val>
                                            <p:strVal val="#ppt_x"/>
                                          </p:val>
                                        </p:tav>
                                        <p:tav tm="100000">
                                          <p:val>
                                            <p:strVal val="#ppt_x"/>
                                          </p:val>
                                        </p:tav>
                                      </p:tavLst>
                                    </p:anim>
                                    <p:anim calcmode="lin" valueType="num">
                                      <p:cBhvr additive="base">
                                        <p:cTn id="19" dur="1250" fill="hold"/>
                                        <p:tgtEl>
                                          <p:spTgt spid="67"/>
                                        </p:tgtEl>
                                        <p:attrNameLst>
                                          <p:attrName>ppt_y</p:attrName>
                                        </p:attrNameLst>
                                      </p:cBhvr>
                                      <p:tavLst>
                                        <p:tav tm="0">
                                          <p:val>
                                            <p:strVal val="1+#ppt_h/2"/>
                                          </p:val>
                                        </p:tav>
                                        <p:tav tm="100000">
                                          <p:val>
                                            <p:strVal val="#ppt_y"/>
                                          </p:val>
                                        </p:tav>
                                      </p:tavLst>
                                    </p:anim>
                                  </p:childTnLst>
                                </p:cTn>
                              </p:par>
                              <p:par>
                                <p:cTn id="20" presetID="2" presetClass="entr" presetSubtype="4" fill="hold" grpId="0" nodeType="withEffect">
                                  <p:stCondLst>
                                    <p:cond delay="1250"/>
                                  </p:stCondLst>
                                  <p:childTnLst>
                                    <p:set>
                                      <p:cBhvr>
                                        <p:cTn id="21" dur="1" fill="hold">
                                          <p:stCondLst>
                                            <p:cond delay="0"/>
                                          </p:stCondLst>
                                        </p:cTn>
                                        <p:tgtEl>
                                          <p:spTgt spid="68"/>
                                        </p:tgtEl>
                                        <p:attrNameLst>
                                          <p:attrName>style.visibility</p:attrName>
                                        </p:attrNameLst>
                                      </p:cBhvr>
                                      <p:to>
                                        <p:strVal val="visible"/>
                                      </p:to>
                                    </p:set>
                                    <p:anim calcmode="lin" valueType="num">
                                      <p:cBhvr additive="base">
                                        <p:cTn id="22" dur="1250" fill="hold"/>
                                        <p:tgtEl>
                                          <p:spTgt spid="68"/>
                                        </p:tgtEl>
                                        <p:attrNameLst>
                                          <p:attrName>ppt_x</p:attrName>
                                        </p:attrNameLst>
                                      </p:cBhvr>
                                      <p:tavLst>
                                        <p:tav tm="0">
                                          <p:val>
                                            <p:strVal val="#ppt_x"/>
                                          </p:val>
                                        </p:tav>
                                        <p:tav tm="100000">
                                          <p:val>
                                            <p:strVal val="#ppt_x"/>
                                          </p:val>
                                        </p:tav>
                                      </p:tavLst>
                                    </p:anim>
                                    <p:anim calcmode="lin" valueType="num">
                                      <p:cBhvr additive="base">
                                        <p:cTn id="23" dur="1250" fill="hold"/>
                                        <p:tgtEl>
                                          <p:spTgt spid="68"/>
                                        </p:tgtEl>
                                        <p:attrNameLst>
                                          <p:attrName>ppt_y</p:attrName>
                                        </p:attrNameLst>
                                      </p:cBhvr>
                                      <p:tavLst>
                                        <p:tav tm="0">
                                          <p:val>
                                            <p:strVal val="1+#ppt_h/2"/>
                                          </p:val>
                                        </p:tav>
                                        <p:tav tm="100000">
                                          <p:val>
                                            <p:strVal val="#ppt_y"/>
                                          </p:val>
                                        </p:tav>
                                      </p:tavLst>
                                    </p:anim>
                                  </p:childTnLst>
                                </p:cTn>
                              </p:par>
                              <p:par>
                                <p:cTn id="24" presetID="2" presetClass="entr" presetSubtype="4" fill="hold" grpId="0" nodeType="withEffect">
                                  <p:stCondLst>
                                    <p:cond delay="1250"/>
                                  </p:stCondLst>
                                  <p:childTnLst>
                                    <p:set>
                                      <p:cBhvr>
                                        <p:cTn id="25" dur="1" fill="hold">
                                          <p:stCondLst>
                                            <p:cond delay="0"/>
                                          </p:stCondLst>
                                        </p:cTn>
                                        <p:tgtEl>
                                          <p:spTgt spid="69"/>
                                        </p:tgtEl>
                                        <p:attrNameLst>
                                          <p:attrName>style.visibility</p:attrName>
                                        </p:attrNameLst>
                                      </p:cBhvr>
                                      <p:to>
                                        <p:strVal val="visible"/>
                                      </p:to>
                                    </p:set>
                                    <p:anim calcmode="lin" valueType="num">
                                      <p:cBhvr additive="base">
                                        <p:cTn id="26" dur="1250" fill="hold"/>
                                        <p:tgtEl>
                                          <p:spTgt spid="69"/>
                                        </p:tgtEl>
                                        <p:attrNameLst>
                                          <p:attrName>ppt_x</p:attrName>
                                        </p:attrNameLst>
                                      </p:cBhvr>
                                      <p:tavLst>
                                        <p:tav tm="0">
                                          <p:val>
                                            <p:strVal val="#ppt_x"/>
                                          </p:val>
                                        </p:tav>
                                        <p:tav tm="100000">
                                          <p:val>
                                            <p:strVal val="#ppt_x"/>
                                          </p:val>
                                        </p:tav>
                                      </p:tavLst>
                                    </p:anim>
                                    <p:anim calcmode="lin" valueType="num">
                                      <p:cBhvr additive="base">
                                        <p:cTn id="27" dur="1250" fill="hold"/>
                                        <p:tgtEl>
                                          <p:spTgt spid="69"/>
                                        </p:tgtEl>
                                        <p:attrNameLst>
                                          <p:attrName>ppt_y</p:attrName>
                                        </p:attrNameLst>
                                      </p:cBhvr>
                                      <p:tavLst>
                                        <p:tav tm="0">
                                          <p:val>
                                            <p:strVal val="1+#ppt_h/2"/>
                                          </p:val>
                                        </p:tav>
                                        <p:tav tm="100000">
                                          <p:val>
                                            <p:strVal val="#ppt_y"/>
                                          </p:val>
                                        </p:tav>
                                      </p:tavLst>
                                    </p:anim>
                                  </p:childTnLst>
                                </p:cTn>
                              </p:par>
                              <p:par>
                                <p:cTn id="28" presetID="2" presetClass="entr" presetSubtype="4" fill="hold" grpId="0" nodeType="withEffect">
                                  <p:stCondLst>
                                    <p:cond delay="1250"/>
                                  </p:stCondLst>
                                  <p:childTnLst>
                                    <p:set>
                                      <p:cBhvr>
                                        <p:cTn id="29" dur="1" fill="hold">
                                          <p:stCondLst>
                                            <p:cond delay="0"/>
                                          </p:stCondLst>
                                        </p:cTn>
                                        <p:tgtEl>
                                          <p:spTgt spid="70"/>
                                        </p:tgtEl>
                                        <p:attrNameLst>
                                          <p:attrName>style.visibility</p:attrName>
                                        </p:attrNameLst>
                                      </p:cBhvr>
                                      <p:to>
                                        <p:strVal val="visible"/>
                                      </p:to>
                                    </p:set>
                                    <p:anim calcmode="lin" valueType="num">
                                      <p:cBhvr additive="base">
                                        <p:cTn id="30" dur="1250" fill="hold"/>
                                        <p:tgtEl>
                                          <p:spTgt spid="70"/>
                                        </p:tgtEl>
                                        <p:attrNameLst>
                                          <p:attrName>ppt_x</p:attrName>
                                        </p:attrNameLst>
                                      </p:cBhvr>
                                      <p:tavLst>
                                        <p:tav tm="0">
                                          <p:val>
                                            <p:strVal val="#ppt_x"/>
                                          </p:val>
                                        </p:tav>
                                        <p:tav tm="100000">
                                          <p:val>
                                            <p:strVal val="#ppt_x"/>
                                          </p:val>
                                        </p:tav>
                                      </p:tavLst>
                                    </p:anim>
                                    <p:anim calcmode="lin" valueType="num">
                                      <p:cBhvr additive="base">
                                        <p:cTn id="31" dur="1250" fill="hold"/>
                                        <p:tgtEl>
                                          <p:spTgt spid="70"/>
                                        </p:tgtEl>
                                        <p:attrNameLst>
                                          <p:attrName>ppt_y</p:attrName>
                                        </p:attrNameLst>
                                      </p:cBhvr>
                                      <p:tavLst>
                                        <p:tav tm="0">
                                          <p:val>
                                            <p:strVal val="1+#ppt_h/2"/>
                                          </p:val>
                                        </p:tav>
                                        <p:tav tm="100000">
                                          <p:val>
                                            <p:strVal val="#ppt_y"/>
                                          </p:val>
                                        </p:tav>
                                      </p:tavLst>
                                    </p:anim>
                                  </p:childTnLst>
                                </p:cTn>
                              </p:par>
                              <p:par>
                                <p:cTn id="32" presetID="2" presetClass="entr" presetSubtype="4" fill="hold" grpId="0" nodeType="withEffect">
                                  <p:stCondLst>
                                    <p:cond delay="1250"/>
                                  </p:stCondLst>
                                  <p:childTnLst>
                                    <p:set>
                                      <p:cBhvr>
                                        <p:cTn id="33" dur="1" fill="hold">
                                          <p:stCondLst>
                                            <p:cond delay="0"/>
                                          </p:stCondLst>
                                        </p:cTn>
                                        <p:tgtEl>
                                          <p:spTgt spid="71"/>
                                        </p:tgtEl>
                                        <p:attrNameLst>
                                          <p:attrName>style.visibility</p:attrName>
                                        </p:attrNameLst>
                                      </p:cBhvr>
                                      <p:to>
                                        <p:strVal val="visible"/>
                                      </p:to>
                                    </p:set>
                                    <p:anim calcmode="lin" valueType="num">
                                      <p:cBhvr additive="base">
                                        <p:cTn id="34" dur="1250" fill="hold"/>
                                        <p:tgtEl>
                                          <p:spTgt spid="71"/>
                                        </p:tgtEl>
                                        <p:attrNameLst>
                                          <p:attrName>ppt_x</p:attrName>
                                        </p:attrNameLst>
                                      </p:cBhvr>
                                      <p:tavLst>
                                        <p:tav tm="0">
                                          <p:val>
                                            <p:strVal val="#ppt_x"/>
                                          </p:val>
                                        </p:tav>
                                        <p:tav tm="100000">
                                          <p:val>
                                            <p:strVal val="#ppt_x"/>
                                          </p:val>
                                        </p:tav>
                                      </p:tavLst>
                                    </p:anim>
                                    <p:anim calcmode="lin" valueType="num">
                                      <p:cBhvr additive="base">
                                        <p:cTn id="35" dur="1250" fill="hold"/>
                                        <p:tgtEl>
                                          <p:spTgt spid="71"/>
                                        </p:tgtEl>
                                        <p:attrNameLst>
                                          <p:attrName>ppt_y</p:attrName>
                                        </p:attrNameLst>
                                      </p:cBhvr>
                                      <p:tavLst>
                                        <p:tav tm="0">
                                          <p:val>
                                            <p:strVal val="1+#ppt_h/2"/>
                                          </p:val>
                                        </p:tav>
                                        <p:tav tm="100000">
                                          <p:val>
                                            <p:strVal val="#ppt_y"/>
                                          </p:val>
                                        </p:tav>
                                      </p:tavLst>
                                    </p:anim>
                                  </p:childTnLst>
                                </p:cTn>
                              </p:par>
                              <p:par>
                                <p:cTn id="36" presetID="2" presetClass="entr" presetSubtype="4" fill="hold" grpId="0" nodeType="withEffect">
                                  <p:stCondLst>
                                    <p:cond delay="1250"/>
                                  </p:stCondLst>
                                  <p:childTnLst>
                                    <p:set>
                                      <p:cBhvr>
                                        <p:cTn id="37" dur="1" fill="hold">
                                          <p:stCondLst>
                                            <p:cond delay="0"/>
                                          </p:stCondLst>
                                        </p:cTn>
                                        <p:tgtEl>
                                          <p:spTgt spid="72"/>
                                        </p:tgtEl>
                                        <p:attrNameLst>
                                          <p:attrName>style.visibility</p:attrName>
                                        </p:attrNameLst>
                                      </p:cBhvr>
                                      <p:to>
                                        <p:strVal val="visible"/>
                                      </p:to>
                                    </p:set>
                                    <p:anim calcmode="lin" valueType="num">
                                      <p:cBhvr additive="base">
                                        <p:cTn id="38" dur="1250" fill="hold"/>
                                        <p:tgtEl>
                                          <p:spTgt spid="72"/>
                                        </p:tgtEl>
                                        <p:attrNameLst>
                                          <p:attrName>ppt_x</p:attrName>
                                        </p:attrNameLst>
                                      </p:cBhvr>
                                      <p:tavLst>
                                        <p:tav tm="0">
                                          <p:val>
                                            <p:strVal val="#ppt_x"/>
                                          </p:val>
                                        </p:tav>
                                        <p:tav tm="100000">
                                          <p:val>
                                            <p:strVal val="#ppt_x"/>
                                          </p:val>
                                        </p:tav>
                                      </p:tavLst>
                                    </p:anim>
                                    <p:anim calcmode="lin" valueType="num">
                                      <p:cBhvr additive="base">
                                        <p:cTn id="39" dur="1250" fill="hold"/>
                                        <p:tgtEl>
                                          <p:spTgt spid="72"/>
                                        </p:tgtEl>
                                        <p:attrNameLst>
                                          <p:attrName>ppt_y</p:attrName>
                                        </p:attrNameLst>
                                      </p:cBhvr>
                                      <p:tavLst>
                                        <p:tav tm="0">
                                          <p:val>
                                            <p:strVal val="1+#ppt_h/2"/>
                                          </p:val>
                                        </p:tav>
                                        <p:tav tm="100000">
                                          <p:val>
                                            <p:strVal val="#ppt_y"/>
                                          </p:val>
                                        </p:tav>
                                      </p:tavLst>
                                    </p:anim>
                                  </p:childTnLst>
                                </p:cTn>
                              </p:par>
                              <p:par>
                                <p:cTn id="40" presetID="2" presetClass="entr" presetSubtype="4" fill="hold" grpId="0" nodeType="withEffect">
                                  <p:stCondLst>
                                    <p:cond delay="1250"/>
                                  </p:stCondLst>
                                  <p:childTnLst>
                                    <p:set>
                                      <p:cBhvr>
                                        <p:cTn id="41" dur="1" fill="hold">
                                          <p:stCondLst>
                                            <p:cond delay="0"/>
                                          </p:stCondLst>
                                        </p:cTn>
                                        <p:tgtEl>
                                          <p:spTgt spid="73"/>
                                        </p:tgtEl>
                                        <p:attrNameLst>
                                          <p:attrName>style.visibility</p:attrName>
                                        </p:attrNameLst>
                                      </p:cBhvr>
                                      <p:to>
                                        <p:strVal val="visible"/>
                                      </p:to>
                                    </p:set>
                                    <p:anim calcmode="lin" valueType="num">
                                      <p:cBhvr additive="base">
                                        <p:cTn id="42" dur="1250" fill="hold"/>
                                        <p:tgtEl>
                                          <p:spTgt spid="73"/>
                                        </p:tgtEl>
                                        <p:attrNameLst>
                                          <p:attrName>ppt_x</p:attrName>
                                        </p:attrNameLst>
                                      </p:cBhvr>
                                      <p:tavLst>
                                        <p:tav tm="0">
                                          <p:val>
                                            <p:strVal val="#ppt_x"/>
                                          </p:val>
                                        </p:tav>
                                        <p:tav tm="100000">
                                          <p:val>
                                            <p:strVal val="#ppt_x"/>
                                          </p:val>
                                        </p:tav>
                                      </p:tavLst>
                                    </p:anim>
                                    <p:anim calcmode="lin" valueType="num">
                                      <p:cBhvr additive="base">
                                        <p:cTn id="43" dur="1250" fill="hold"/>
                                        <p:tgtEl>
                                          <p:spTgt spid="73"/>
                                        </p:tgtEl>
                                        <p:attrNameLst>
                                          <p:attrName>ppt_y</p:attrName>
                                        </p:attrNameLst>
                                      </p:cBhvr>
                                      <p:tavLst>
                                        <p:tav tm="0">
                                          <p:val>
                                            <p:strVal val="1+#ppt_h/2"/>
                                          </p:val>
                                        </p:tav>
                                        <p:tav tm="100000">
                                          <p:val>
                                            <p:strVal val="#ppt_y"/>
                                          </p:val>
                                        </p:tav>
                                      </p:tavLst>
                                    </p:anim>
                                  </p:childTnLst>
                                </p:cTn>
                              </p:par>
                              <p:par>
                                <p:cTn id="44" presetID="2" presetClass="entr" presetSubtype="4" fill="hold" grpId="0" nodeType="withEffect">
                                  <p:stCondLst>
                                    <p:cond delay="1250"/>
                                  </p:stCondLst>
                                  <p:childTnLst>
                                    <p:set>
                                      <p:cBhvr>
                                        <p:cTn id="45" dur="1" fill="hold">
                                          <p:stCondLst>
                                            <p:cond delay="0"/>
                                          </p:stCondLst>
                                        </p:cTn>
                                        <p:tgtEl>
                                          <p:spTgt spid="74"/>
                                        </p:tgtEl>
                                        <p:attrNameLst>
                                          <p:attrName>style.visibility</p:attrName>
                                        </p:attrNameLst>
                                      </p:cBhvr>
                                      <p:to>
                                        <p:strVal val="visible"/>
                                      </p:to>
                                    </p:set>
                                    <p:anim calcmode="lin" valueType="num">
                                      <p:cBhvr additive="base">
                                        <p:cTn id="46" dur="1250" fill="hold"/>
                                        <p:tgtEl>
                                          <p:spTgt spid="74"/>
                                        </p:tgtEl>
                                        <p:attrNameLst>
                                          <p:attrName>ppt_x</p:attrName>
                                        </p:attrNameLst>
                                      </p:cBhvr>
                                      <p:tavLst>
                                        <p:tav tm="0">
                                          <p:val>
                                            <p:strVal val="#ppt_x"/>
                                          </p:val>
                                        </p:tav>
                                        <p:tav tm="100000">
                                          <p:val>
                                            <p:strVal val="#ppt_x"/>
                                          </p:val>
                                        </p:tav>
                                      </p:tavLst>
                                    </p:anim>
                                    <p:anim calcmode="lin" valueType="num">
                                      <p:cBhvr additive="base">
                                        <p:cTn id="47" dur="1250" fill="hold"/>
                                        <p:tgtEl>
                                          <p:spTgt spid="74"/>
                                        </p:tgtEl>
                                        <p:attrNameLst>
                                          <p:attrName>ppt_y</p:attrName>
                                        </p:attrNameLst>
                                      </p:cBhvr>
                                      <p:tavLst>
                                        <p:tav tm="0">
                                          <p:val>
                                            <p:strVal val="1+#ppt_h/2"/>
                                          </p:val>
                                        </p:tav>
                                        <p:tav tm="100000">
                                          <p:val>
                                            <p:strVal val="#ppt_y"/>
                                          </p:val>
                                        </p:tav>
                                      </p:tavLst>
                                    </p:anim>
                                  </p:childTnLst>
                                </p:cTn>
                              </p:par>
                              <p:par>
                                <p:cTn id="48" presetID="2" presetClass="entr" presetSubtype="4" fill="hold" grpId="0" nodeType="withEffect">
                                  <p:stCondLst>
                                    <p:cond delay="1250"/>
                                  </p:stCondLst>
                                  <p:childTnLst>
                                    <p:set>
                                      <p:cBhvr>
                                        <p:cTn id="49" dur="1" fill="hold">
                                          <p:stCondLst>
                                            <p:cond delay="0"/>
                                          </p:stCondLst>
                                        </p:cTn>
                                        <p:tgtEl>
                                          <p:spTgt spid="75"/>
                                        </p:tgtEl>
                                        <p:attrNameLst>
                                          <p:attrName>style.visibility</p:attrName>
                                        </p:attrNameLst>
                                      </p:cBhvr>
                                      <p:to>
                                        <p:strVal val="visible"/>
                                      </p:to>
                                    </p:set>
                                    <p:anim calcmode="lin" valueType="num">
                                      <p:cBhvr additive="base">
                                        <p:cTn id="50" dur="1250" fill="hold"/>
                                        <p:tgtEl>
                                          <p:spTgt spid="75"/>
                                        </p:tgtEl>
                                        <p:attrNameLst>
                                          <p:attrName>ppt_x</p:attrName>
                                        </p:attrNameLst>
                                      </p:cBhvr>
                                      <p:tavLst>
                                        <p:tav tm="0">
                                          <p:val>
                                            <p:strVal val="#ppt_x"/>
                                          </p:val>
                                        </p:tav>
                                        <p:tav tm="100000">
                                          <p:val>
                                            <p:strVal val="#ppt_x"/>
                                          </p:val>
                                        </p:tav>
                                      </p:tavLst>
                                    </p:anim>
                                    <p:anim calcmode="lin" valueType="num">
                                      <p:cBhvr additive="base">
                                        <p:cTn id="51" dur="1250" fill="hold"/>
                                        <p:tgtEl>
                                          <p:spTgt spid="75"/>
                                        </p:tgtEl>
                                        <p:attrNameLst>
                                          <p:attrName>ppt_y</p:attrName>
                                        </p:attrNameLst>
                                      </p:cBhvr>
                                      <p:tavLst>
                                        <p:tav tm="0">
                                          <p:val>
                                            <p:strVal val="1+#ppt_h/2"/>
                                          </p:val>
                                        </p:tav>
                                        <p:tav tm="100000">
                                          <p:val>
                                            <p:strVal val="#ppt_y"/>
                                          </p:val>
                                        </p:tav>
                                      </p:tavLst>
                                    </p:anim>
                                  </p:childTnLst>
                                </p:cTn>
                              </p:par>
                              <p:par>
                                <p:cTn id="52" presetID="2" presetClass="entr" presetSubtype="4" fill="hold" grpId="0" nodeType="withEffect">
                                  <p:stCondLst>
                                    <p:cond delay="1250"/>
                                  </p:stCondLst>
                                  <p:childTnLst>
                                    <p:set>
                                      <p:cBhvr>
                                        <p:cTn id="53" dur="1" fill="hold">
                                          <p:stCondLst>
                                            <p:cond delay="0"/>
                                          </p:stCondLst>
                                        </p:cTn>
                                        <p:tgtEl>
                                          <p:spTgt spid="76"/>
                                        </p:tgtEl>
                                        <p:attrNameLst>
                                          <p:attrName>style.visibility</p:attrName>
                                        </p:attrNameLst>
                                      </p:cBhvr>
                                      <p:to>
                                        <p:strVal val="visible"/>
                                      </p:to>
                                    </p:set>
                                    <p:anim calcmode="lin" valueType="num">
                                      <p:cBhvr additive="base">
                                        <p:cTn id="54" dur="1250" fill="hold"/>
                                        <p:tgtEl>
                                          <p:spTgt spid="76"/>
                                        </p:tgtEl>
                                        <p:attrNameLst>
                                          <p:attrName>ppt_x</p:attrName>
                                        </p:attrNameLst>
                                      </p:cBhvr>
                                      <p:tavLst>
                                        <p:tav tm="0">
                                          <p:val>
                                            <p:strVal val="#ppt_x"/>
                                          </p:val>
                                        </p:tav>
                                        <p:tav tm="100000">
                                          <p:val>
                                            <p:strVal val="#ppt_x"/>
                                          </p:val>
                                        </p:tav>
                                      </p:tavLst>
                                    </p:anim>
                                    <p:anim calcmode="lin" valueType="num">
                                      <p:cBhvr additive="base">
                                        <p:cTn id="55" dur="1250" fill="hold"/>
                                        <p:tgtEl>
                                          <p:spTgt spid="76"/>
                                        </p:tgtEl>
                                        <p:attrNameLst>
                                          <p:attrName>ppt_y</p:attrName>
                                        </p:attrNameLst>
                                      </p:cBhvr>
                                      <p:tavLst>
                                        <p:tav tm="0">
                                          <p:val>
                                            <p:strVal val="1+#ppt_h/2"/>
                                          </p:val>
                                        </p:tav>
                                        <p:tav tm="100000">
                                          <p:val>
                                            <p:strVal val="#ppt_y"/>
                                          </p:val>
                                        </p:tav>
                                      </p:tavLst>
                                    </p:anim>
                                  </p:childTnLst>
                                </p:cTn>
                              </p:par>
                              <p:par>
                                <p:cTn id="56" presetID="2" presetClass="entr" presetSubtype="4" fill="hold" grpId="0" nodeType="withEffect">
                                  <p:stCondLst>
                                    <p:cond delay="1250"/>
                                  </p:stCondLst>
                                  <p:childTnLst>
                                    <p:set>
                                      <p:cBhvr>
                                        <p:cTn id="57" dur="1" fill="hold">
                                          <p:stCondLst>
                                            <p:cond delay="0"/>
                                          </p:stCondLst>
                                        </p:cTn>
                                        <p:tgtEl>
                                          <p:spTgt spid="77"/>
                                        </p:tgtEl>
                                        <p:attrNameLst>
                                          <p:attrName>style.visibility</p:attrName>
                                        </p:attrNameLst>
                                      </p:cBhvr>
                                      <p:to>
                                        <p:strVal val="visible"/>
                                      </p:to>
                                    </p:set>
                                    <p:anim calcmode="lin" valueType="num">
                                      <p:cBhvr additive="base">
                                        <p:cTn id="58" dur="1250" fill="hold"/>
                                        <p:tgtEl>
                                          <p:spTgt spid="77"/>
                                        </p:tgtEl>
                                        <p:attrNameLst>
                                          <p:attrName>ppt_x</p:attrName>
                                        </p:attrNameLst>
                                      </p:cBhvr>
                                      <p:tavLst>
                                        <p:tav tm="0">
                                          <p:val>
                                            <p:strVal val="#ppt_x"/>
                                          </p:val>
                                        </p:tav>
                                        <p:tav tm="100000">
                                          <p:val>
                                            <p:strVal val="#ppt_x"/>
                                          </p:val>
                                        </p:tav>
                                      </p:tavLst>
                                    </p:anim>
                                    <p:anim calcmode="lin" valueType="num">
                                      <p:cBhvr additive="base">
                                        <p:cTn id="59" dur="1250" fill="hold"/>
                                        <p:tgtEl>
                                          <p:spTgt spid="77"/>
                                        </p:tgtEl>
                                        <p:attrNameLst>
                                          <p:attrName>ppt_y</p:attrName>
                                        </p:attrNameLst>
                                      </p:cBhvr>
                                      <p:tavLst>
                                        <p:tav tm="0">
                                          <p:val>
                                            <p:strVal val="1+#ppt_h/2"/>
                                          </p:val>
                                        </p:tav>
                                        <p:tav tm="100000">
                                          <p:val>
                                            <p:strVal val="#ppt_y"/>
                                          </p:val>
                                        </p:tav>
                                      </p:tavLst>
                                    </p:anim>
                                  </p:childTnLst>
                                </p:cTn>
                              </p:par>
                              <p:par>
                                <p:cTn id="60" presetID="2" presetClass="entr" presetSubtype="4" fill="hold" grpId="0" nodeType="withEffect">
                                  <p:stCondLst>
                                    <p:cond delay="1250"/>
                                  </p:stCondLst>
                                  <p:childTnLst>
                                    <p:set>
                                      <p:cBhvr>
                                        <p:cTn id="61" dur="1" fill="hold">
                                          <p:stCondLst>
                                            <p:cond delay="0"/>
                                          </p:stCondLst>
                                        </p:cTn>
                                        <p:tgtEl>
                                          <p:spTgt spid="78"/>
                                        </p:tgtEl>
                                        <p:attrNameLst>
                                          <p:attrName>style.visibility</p:attrName>
                                        </p:attrNameLst>
                                      </p:cBhvr>
                                      <p:to>
                                        <p:strVal val="visible"/>
                                      </p:to>
                                    </p:set>
                                    <p:anim calcmode="lin" valueType="num">
                                      <p:cBhvr additive="base">
                                        <p:cTn id="62" dur="1250" fill="hold"/>
                                        <p:tgtEl>
                                          <p:spTgt spid="78"/>
                                        </p:tgtEl>
                                        <p:attrNameLst>
                                          <p:attrName>ppt_x</p:attrName>
                                        </p:attrNameLst>
                                      </p:cBhvr>
                                      <p:tavLst>
                                        <p:tav tm="0">
                                          <p:val>
                                            <p:strVal val="#ppt_x"/>
                                          </p:val>
                                        </p:tav>
                                        <p:tav tm="100000">
                                          <p:val>
                                            <p:strVal val="#ppt_x"/>
                                          </p:val>
                                        </p:tav>
                                      </p:tavLst>
                                    </p:anim>
                                    <p:anim calcmode="lin" valueType="num">
                                      <p:cBhvr additive="base">
                                        <p:cTn id="63" dur="1250" fill="hold"/>
                                        <p:tgtEl>
                                          <p:spTgt spid="78"/>
                                        </p:tgtEl>
                                        <p:attrNameLst>
                                          <p:attrName>ppt_y</p:attrName>
                                        </p:attrNameLst>
                                      </p:cBhvr>
                                      <p:tavLst>
                                        <p:tav tm="0">
                                          <p:val>
                                            <p:strVal val="1+#ppt_h/2"/>
                                          </p:val>
                                        </p:tav>
                                        <p:tav tm="100000">
                                          <p:val>
                                            <p:strVal val="#ppt_y"/>
                                          </p:val>
                                        </p:tav>
                                      </p:tavLst>
                                    </p:anim>
                                  </p:childTnLst>
                                </p:cTn>
                              </p:par>
                              <p:par>
                                <p:cTn id="64" presetID="2" presetClass="entr" presetSubtype="4" fill="hold" grpId="0" nodeType="withEffect">
                                  <p:stCondLst>
                                    <p:cond delay="1250"/>
                                  </p:stCondLst>
                                  <p:childTnLst>
                                    <p:set>
                                      <p:cBhvr>
                                        <p:cTn id="65" dur="1" fill="hold">
                                          <p:stCondLst>
                                            <p:cond delay="0"/>
                                          </p:stCondLst>
                                        </p:cTn>
                                        <p:tgtEl>
                                          <p:spTgt spid="79"/>
                                        </p:tgtEl>
                                        <p:attrNameLst>
                                          <p:attrName>style.visibility</p:attrName>
                                        </p:attrNameLst>
                                      </p:cBhvr>
                                      <p:to>
                                        <p:strVal val="visible"/>
                                      </p:to>
                                    </p:set>
                                    <p:anim calcmode="lin" valueType="num">
                                      <p:cBhvr additive="base">
                                        <p:cTn id="66" dur="1250" fill="hold"/>
                                        <p:tgtEl>
                                          <p:spTgt spid="79"/>
                                        </p:tgtEl>
                                        <p:attrNameLst>
                                          <p:attrName>ppt_x</p:attrName>
                                        </p:attrNameLst>
                                      </p:cBhvr>
                                      <p:tavLst>
                                        <p:tav tm="0">
                                          <p:val>
                                            <p:strVal val="#ppt_x"/>
                                          </p:val>
                                        </p:tav>
                                        <p:tav tm="100000">
                                          <p:val>
                                            <p:strVal val="#ppt_x"/>
                                          </p:val>
                                        </p:tav>
                                      </p:tavLst>
                                    </p:anim>
                                    <p:anim calcmode="lin" valueType="num">
                                      <p:cBhvr additive="base">
                                        <p:cTn id="67" dur="1250" fill="hold"/>
                                        <p:tgtEl>
                                          <p:spTgt spid="79"/>
                                        </p:tgtEl>
                                        <p:attrNameLst>
                                          <p:attrName>ppt_y</p:attrName>
                                        </p:attrNameLst>
                                      </p:cBhvr>
                                      <p:tavLst>
                                        <p:tav tm="0">
                                          <p:val>
                                            <p:strVal val="1+#ppt_h/2"/>
                                          </p:val>
                                        </p:tav>
                                        <p:tav tm="100000">
                                          <p:val>
                                            <p:strVal val="#ppt_y"/>
                                          </p:val>
                                        </p:tav>
                                      </p:tavLst>
                                    </p:anim>
                                  </p:childTnLst>
                                </p:cTn>
                              </p:par>
                              <p:par>
                                <p:cTn id="68" presetID="2" presetClass="entr" presetSubtype="4" fill="hold" grpId="0" nodeType="withEffect">
                                  <p:stCondLst>
                                    <p:cond delay="1250"/>
                                  </p:stCondLst>
                                  <p:childTnLst>
                                    <p:set>
                                      <p:cBhvr>
                                        <p:cTn id="69" dur="1" fill="hold">
                                          <p:stCondLst>
                                            <p:cond delay="0"/>
                                          </p:stCondLst>
                                        </p:cTn>
                                        <p:tgtEl>
                                          <p:spTgt spid="80"/>
                                        </p:tgtEl>
                                        <p:attrNameLst>
                                          <p:attrName>style.visibility</p:attrName>
                                        </p:attrNameLst>
                                      </p:cBhvr>
                                      <p:to>
                                        <p:strVal val="visible"/>
                                      </p:to>
                                    </p:set>
                                    <p:anim calcmode="lin" valueType="num">
                                      <p:cBhvr additive="base">
                                        <p:cTn id="70" dur="1250" fill="hold"/>
                                        <p:tgtEl>
                                          <p:spTgt spid="80"/>
                                        </p:tgtEl>
                                        <p:attrNameLst>
                                          <p:attrName>ppt_x</p:attrName>
                                        </p:attrNameLst>
                                      </p:cBhvr>
                                      <p:tavLst>
                                        <p:tav tm="0">
                                          <p:val>
                                            <p:strVal val="#ppt_x"/>
                                          </p:val>
                                        </p:tav>
                                        <p:tav tm="100000">
                                          <p:val>
                                            <p:strVal val="#ppt_x"/>
                                          </p:val>
                                        </p:tav>
                                      </p:tavLst>
                                    </p:anim>
                                    <p:anim calcmode="lin" valueType="num">
                                      <p:cBhvr additive="base">
                                        <p:cTn id="71" dur="1250" fill="hold"/>
                                        <p:tgtEl>
                                          <p:spTgt spid="80"/>
                                        </p:tgtEl>
                                        <p:attrNameLst>
                                          <p:attrName>ppt_y</p:attrName>
                                        </p:attrNameLst>
                                      </p:cBhvr>
                                      <p:tavLst>
                                        <p:tav tm="0">
                                          <p:val>
                                            <p:strVal val="1+#ppt_h/2"/>
                                          </p:val>
                                        </p:tav>
                                        <p:tav tm="100000">
                                          <p:val>
                                            <p:strVal val="#ppt_y"/>
                                          </p:val>
                                        </p:tav>
                                      </p:tavLst>
                                    </p:anim>
                                  </p:childTnLst>
                                </p:cTn>
                              </p:par>
                              <p:par>
                                <p:cTn id="72" presetID="2" presetClass="entr" presetSubtype="4" fill="hold" grpId="0" nodeType="withEffect">
                                  <p:stCondLst>
                                    <p:cond delay="1250"/>
                                  </p:stCondLst>
                                  <p:childTnLst>
                                    <p:set>
                                      <p:cBhvr>
                                        <p:cTn id="73" dur="1" fill="hold">
                                          <p:stCondLst>
                                            <p:cond delay="0"/>
                                          </p:stCondLst>
                                        </p:cTn>
                                        <p:tgtEl>
                                          <p:spTgt spid="81"/>
                                        </p:tgtEl>
                                        <p:attrNameLst>
                                          <p:attrName>style.visibility</p:attrName>
                                        </p:attrNameLst>
                                      </p:cBhvr>
                                      <p:to>
                                        <p:strVal val="visible"/>
                                      </p:to>
                                    </p:set>
                                    <p:anim calcmode="lin" valueType="num">
                                      <p:cBhvr additive="base">
                                        <p:cTn id="74" dur="1250" fill="hold"/>
                                        <p:tgtEl>
                                          <p:spTgt spid="81"/>
                                        </p:tgtEl>
                                        <p:attrNameLst>
                                          <p:attrName>ppt_x</p:attrName>
                                        </p:attrNameLst>
                                      </p:cBhvr>
                                      <p:tavLst>
                                        <p:tav tm="0">
                                          <p:val>
                                            <p:strVal val="#ppt_x"/>
                                          </p:val>
                                        </p:tav>
                                        <p:tav tm="100000">
                                          <p:val>
                                            <p:strVal val="#ppt_x"/>
                                          </p:val>
                                        </p:tav>
                                      </p:tavLst>
                                    </p:anim>
                                    <p:anim calcmode="lin" valueType="num">
                                      <p:cBhvr additive="base">
                                        <p:cTn id="75" dur="1250" fill="hold"/>
                                        <p:tgtEl>
                                          <p:spTgt spid="81"/>
                                        </p:tgtEl>
                                        <p:attrNameLst>
                                          <p:attrName>ppt_y</p:attrName>
                                        </p:attrNameLst>
                                      </p:cBhvr>
                                      <p:tavLst>
                                        <p:tav tm="0">
                                          <p:val>
                                            <p:strVal val="1+#ppt_h/2"/>
                                          </p:val>
                                        </p:tav>
                                        <p:tav tm="100000">
                                          <p:val>
                                            <p:strVal val="#ppt_y"/>
                                          </p:val>
                                        </p:tav>
                                      </p:tavLst>
                                    </p:anim>
                                  </p:childTnLst>
                                </p:cTn>
                              </p:par>
                              <p:par>
                                <p:cTn id="76" presetID="2" presetClass="entr" presetSubtype="4" fill="hold" grpId="0" nodeType="withEffect">
                                  <p:stCondLst>
                                    <p:cond delay="1250"/>
                                  </p:stCondLst>
                                  <p:childTnLst>
                                    <p:set>
                                      <p:cBhvr>
                                        <p:cTn id="77" dur="1" fill="hold">
                                          <p:stCondLst>
                                            <p:cond delay="0"/>
                                          </p:stCondLst>
                                        </p:cTn>
                                        <p:tgtEl>
                                          <p:spTgt spid="82"/>
                                        </p:tgtEl>
                                        <p:attrNameLst>
                                          <p:attrName>style.visibility</p:attrName>
                                        </p:attrNameLst>
                                      </p:cBhvr>
                                      <p:to>
                                        <p:strVal val="visible"/>
                                      </p:to>
                                    </p:set>
                                    <p:anim calcmode="lin" valueType="num">
                                      <p:cBhvr additive="base">
                                        <p:cTn id="78" dur="1250" fill="hold"/>
                                        <p:tgtEl>
                                          <p:spTgt spid="82"/>
                                        </p:tgtEl>
                                        <p:attrNameLst>
                                          <p:attrName>ppt_x</p:attrName>
                                        </p:attrNameLst>
                                      </p:cBhvr>
                                      <p:tavLst>
                                        <p:tav tm="0">
                                          <p:val>
                                            <p:strVal val="#ppt_x"/>
                                          </p:val>
                                        </p:tav>
                                        <p:tav tm="100000">
                                          <p:val>
                                            <p:strVal val="#ppt_x"/>
                                          </p:val>
                                        </p:tav>
                                      </p:tavLst>
                                    </p:anim>
                                    <p:anim calcmode="lin" valueType="num">
                                      <p:cBhvr additive="base">
                                        <p:cTn id="79" dur="1250" fill="hold"/>
                                        <p:tgtEl>
                                          <p:spTgt spid="82"/>
                                        </p:tgtEl>
                                        <p:attrNameLst>
                                          <p:attrName>ppt_y</p:attrName>
                                        </p:attrNameLst>
                                      </p:cBhvr>
                                      <p:tavLst>
                                        <p:tav tm="0">
                                          <p:val>
                                            <p:strVal val="1+#ppt_h/2"/>
                                          </p:val>
                                        </p:tav>
                                        <p:tav tm="100000">
                                          <p:val>
                                            <p:strVal val="#ppt_y"/>
                                          </p:val>
                                        </p:tav>
                                      </p:tavLst>
                                    </p:anim>
                                  </p:childTnLst>
                                </p:cTn>
                              </p:par>
                              <p:par>
                                <p:cTn id="80" presetID="2" presetClass="entr" presetSubtype="4" fill="hold" grpId="0" nodeType="withEffect">
                                  <p:stCondLst>
                                    <p:cond delay="1250"/>
                                  </p:stCondLst>
                                  <p:childTnLst>
                                    <p:set>
                                      <p:cBhvr>
                                        <p:cTn id="81" dur="1" fill="hold">
                                          <p:stCondLst>
                                            <p:cond delay="0"/>
                                          </p:stCondLst>
                                        </p:cTn>
                                        <p:tgtEl>
                                          <p:spTgt spid="83"/>
                                        </p:tgtEl>
                                        <p:attrNameLst>
                                          <p:attrName>style.visibility</p:attrName>
                                        </p:attrNameLst>
                                      </p:cBhvr>
                                      <p:to>
                                        <p:strVal val="visible"/>
                                      </p:to>
                                    </p:set>
                                    <p:anim calcmode="lin" valueType="num">
                                      <p:cBhvr additive="base">
                                        <p:cTn id="82" dur="1250" fill="hold"/>
                                        <p:tgtEl>
                                          <p:spTgt spid="83"/>
                                        </p:tgtEl>
                                        <p:attrNameLst>
                                          <p:attrName>ppt_x</p:attrName>
                                        </p:attrNameLst>
                                      </p:cBhvr>
                                      <p:tavLst>
                                        <p:tav tm="0">
                                          <p:val>
                                            <p:strVal val="#ppt_x"/>
                                          </p:val>
                                        </p:tav>
                                        <p:tav tm="100000">
                                          <p:val>
                                            <p:strVal val="#ppt_x"/>
                                          </p:val>
                                        </p:tav>
                                      </p:tavLst>
                                    </p:anim>
                                    <p:anim calcmode="lin" valueType="num">
                                      <p:cBhvr additive="base">
                                        <p:cTn id="83" dur="1250" fill="hold"/>
                                        <p:tgtEl>
                                          <p:spTgt spid="83"/>
                                        </p:tgtEl>
                                        <p:attrNameLst>
                                          <p:attrName>ppt_y</p:attrName>
                                        </p:attrNameLst>
                                      </p:cBhvr>
                                      <p:tavLst>
                                        <p:tav tm="0">
                                          <p:val>
                                            <p:strVal val="1+#ppt_h/2"/>
                                          </p:val>
                                        </p:tav>
                                        <p:tav tm="100000">
                                          <p:val>
                                            <p:strVal val="#ppt_y"/>
                                          </p:val>
                                        </p:tav>
                                      </p:tavLst>
                                    </p:anim>
                                  </p:childTnLst>
                                </p:cTn>
                              </p:par>
                              <p:par>
                                <p:cTn id="84" presetID="2" presetClass="entr" presetSubtype="4" fill="hold" grpId="0" nodeType="withEffect">
                                  <p:stCondLst>
                                    <p:cond delay="1250"/>
                                  </p:stCondLst>
                                  <p:childTnLst>
                                    <p:set>
                                      <p:cBhvr>
                                        <p:cTn id="85" dur="1" fill="hold">
                                          <p:stCondLst>
                                            <p:cond delay="0"/>
                                          </p:stCondLst>
                                        </p:cTn>
                                        <p:tgtEl>
                                          <p:spTgt spid="84"/>
                                        </p:tgtEl>
                                        <p:attrNameLst>
                                          <p:attrName>style.visibility</p:attrName>
                                        </p:attrNameLst>
                                      </p:cBhvr>
                                      <p:to>
                                        <p:strVal val="visible"/>
                                      </p:to>
                                    </p:set>
                                    <p:anim calcmode="lin" valueType="num">
                                      <p:cBhvr additive="base">
                                        <p:cTn id="86" dur="1250" fill="hold"/>
                                        <p:tgtEl>
                                          <p:spTgt spid="84"/>
                                        </p:tgtEl>
                                        <p:attrNameLst>
                                          <p:attrName>ppt_x</p:attrName>
                                        </p:attrNameLst>
                                      </p:cBhvr>
                                      <p:tavLst>
                                        <p:tav tm="0">
                                          <p:val>
                                            <p:strVal val="#ppt_x"/>
                                          </p:val>
                                        </p:tav>
                                        <p:tav tm="100000">
                                          <p:val>
                                            <p:strVal val="#ppt_x"/>
                                          </p:val>
                                        </p:tav>
                                      </p:tavLst>
                                    </p:anim>
                                    <p:anim calcmode="lin" valueType="num">
                                      <p:cBhvr additive="base">
                                        <p:cTn id="87" dur="1250" fill="hold"/>
                                        <p:tgtEl>
                                          <p:spTgt spid="84"/>
                                        </p:tgtEl>
                                        <p:attrNameLst>
                                          <p:attrName>ppt_y</p:attrName>
                                        </p:attrNameLst>
                                      </p:cBhvr>
                                      <p:tavLst>
                                        <p:tav tm="0">
                                          <p:val>
                                            <p:strVal val="1+#ppt_h/2"/>
                                          </p:val>
                                        </p:tav>
                                        <p:tav tm="100000">
                                          <p:val>
                                            <p:strVal val="#ppt_y"/>
                                          </p:val>
                                        </p:tav>
                                      </p:tavLst>
                                    </p:anim>
                                  </p:childTnLst>
                                </p:cTn>
                              </p:par>
                              <p:par>
                                <p:cTn id="88" presetID="2" presetClass="entr" presetSubtype="4" fill="hold" grpId="0" nodeType="withEffect">
                                  <p:stCondLst>
                                    <p:cond delay="1250"/>
                                  </p:stCondLst>
                                  <p:childTnLst>
                                    <p:set>
                                      <p:cBhvr>
                                        <p:cTn id="89" dur="1" fill="hold">
                                          <p:stCondLst>
                                            <p:cond delay="0"/>
                                          </p:stCondLst>
                                        </p:cTn>
                                        <p:tgtEl>
                                          <p:spTgt spid="85"/>
                                        </p:tgtEl>
                                        <p:attrNameLst>
                                          <p:attrName>style.visibility</p:attrName>
                                        </p:attrNameLst>
                                      </p:cBhvr>
                                      <p:to>
                                        <p:strVal val="visible"/>
                                      </p:to>
                                    </p:set>
                                    <p:anim calcmode="lin" valueType="num">
                                      <p:cBhvr additive="base">
                                        <p:cTn id="90" dur="1250" fill="hold"/>
                                        <p:tgtEl>
                                          <p:spTgt spid="85"/>
                                        </p:tgtEl>
                                        <p:attrNameLst>
                                          <p:attrName>ppt_x</p:attrName>
                                        </p:attrNameLst>
                                      </p:cBhvr>
                                      <p:tavLst>
                                        <p:tav tm="0">
                                          <p:val>
                                            <p:strVal val="#ppt_x"/>
                                          </p:val>
                                        </p:tav>
                                        <p:tav tm="100000">
                                          <p:val>
                                            <p:strVal val="#ppt_x"/>
                                          </p:val>
                                        </p:tav>
                                      </p:tavLst>
                                    </p:anim>
                                    <p:anim calcmode="lin" valueType="num">
                                      <p:cBhvr additive="base">
                                        <p:cTn id="91" dur="1250" fill="hold"/>
                                        <p:tgtEl>
                                          <p:spTgt spid="85"/>
                                        </p:tgtEl>
                                        <p:attrNameLst>
                                          <p:attrName>ppt_y</p:attrName>
                                        </p:attrNameLst>
                                      </p:cBhvr>
                                      <p:tavLst>
                                        <p:tav tm="0">
                                          <p:val>
                                            <p:strVal val="1+#ppt_h/2"/>
                                          </p:val>
                                        </p:tav>
                                        <p:tav tm="100000">
                                          <p:val>
                                            <p:strVal val="#ppt_y"/>
                                          </p:val>
                                        </p:tav>
                                      </p:tavLst>
                                    </p:anim>
                                  </p:childTnLst>
                                </p:cTn>
                              </p:par>
                              <p:par>
                                <p:cTn id="92" presetID="2" presetClass="entr" presetSubtype="4" fill="hold" grpId="0" nodeType="withEffect">
                                  <p:stCondLst>
                                    <p:cond delay="1250"/>
                                  </p:stCondLst>
                                  <p:childTnLst>
                                    <p:set>
                                      <p:cBhvr>
                                        <p:cTn id="93" dur="1" fill="hold">
                                          <p:stCondLst>
                                            <p:cond delay="0"/>
                                          </p:stCondLst>
                                        </p:cTn>
                                        <p:tgtEl>
                                          <p:spTgt spid="86"/>
                                        </p:tgtEl>
                                        <p:attrNameLst>
                                          <p:attrName>style.visibility</p:attrName>
                                        </p:attrNameLst>
                                      </p:cBhvr>
                                      <p:to>
                                        <p:strVal val="visible"/>
                                      </p:to>
                                    </p:set>
                                    <p:anim calcmode="lin" valueType="num">
                                      <p:cBhvr additive="base">
                                        <p:cTn id="94" dur="1250" fill="hold"/>
                                        <p:tgtEl>
                                          <p:spTgt spid="86"/>
                                        </p:tgtEl>
                                        <p:attrNameLst>
                                          <p:attrName>ppt_x</p:attrName>
                                        </p:attrNameLst>
                                      </p:cBhvr>
                                      <p:tavLst>
                                        <p:tav tm="0">
                                          <p:val>
                                            <p:strVal val="#ppt_x"/>
                                          </p:val>
                                        </p:tav>
                                        <p:tav tm="100000">
                                          <p:val>
                                            <p:strVal val="#ppt_x"/>
                                          </p:val>
                                        </p:tav>
                                      </p:tavLst>
                                    </p:anim>
                                    <p:anim calcmode="lin" valueType="num">
                                      <p:cBhvr additive="base">
                                        <p:cTn id="95" dur="1250" fill="hold"/>
                                        <p:tgtEl>
                                          <p:spTgt spid="86"/>
                                        </p:tgtEl>
                                        <p:attrNameLst>
                                          <p:attrName>ppt_y</p:attrName>
                                        </p:attrNameLst>
                                      </p:cBhvr>
                                      <p:tavLst>
                                        <p:tav tm="0">
                                          <p:val>
                                            <p:strVal val="1+#ppt_h/2"/>
                                          </p:val>
                                        </p:tav>
                                        <p:tav tm="100000">
                                          <p:val>
                                            <p:strVal val="#ppt_y"/>
                                          </p:val>
                                        </p:tav>
                                      </p:tavLst>
                                    </p:anim>
                                  </p:childTnLst>
                                </p:cTn>
                              </p:par>
                              <p:par>
                                <p:cTn id="96" presetID="2" presetClass="entr" presetSubtype="4" fill="hold" grpId="0" nodeType="withEffect">
                                  <p:stCondLst>
                                    <p:cond delay="1250"/>
                                  </p:stCondLst>
                                  <p:childTnLst>
                                    <p:set>
                                      <p:cBhvr>
                                        <p:cTn id="97" dur="1" fill="hold">
                                          <p:stCondLst>
                                            <p:cond delay="0"/>
                                          </p:stCondLst>
                                        </p:cTn>
                                        <p:tgtEl>
                                          <p:spTgt spid="87"/>
                                        </p:tgtEl>
                                        <p:attrNameLst>
                                          <p:attrName>style.visibility</p:attrName>
                                        </p:attrNameLst>
                                      </p:cBhvr>
                                      <p:to>
                                        <p:strVal val="visible"/>
                                      </p:to>
                                    </p:set>
                                    <p:anim calcmode="lin" valueType="num">
                                      <p:cBhvr additive="base">
                                        <p:cTn id="98" dur="1250" fill="hold"/>
                                        <p:tgtEl>
                                          <p:spTgt spid="87"/>
                                        </p:tgtEl>
                                        <p:attrNameLst>
                                          <p:attrName>ppt_x</p:attrName>
                                        </p:attrNameLst>
                                      </p:cBhvr>
                                      <p:tavLst>
                                        <p:tav tm="0">
                                          <p:val>
                                            <p:strVal val="#ppt_x"/>
                                          </p:val>
                                        </p:tav>
                                        <p:tav tm="100000">
                                          <p:val>
                                            <p:strVal val="#ppt_x"/>
                                          </p:val>
                                        </p:tav>
                                      </p:tavLst>
                                    </p:anim>
                                    <p:anim calcmode="lin" valueType="num">
                                      <p:cBhvr additive="base">
                                        <p:cTn id="99" dur="1250" fill="hold"/>
                                        <p:tgtEl>
                                          <p:spTgt spid="87"/>
                                        </p:tgtEl>
                                        <p:attrNameLst>
                                          <p:attrName>ppt_y</p:attrName>
                                        </p:attrNameLst>
                                      </p:cBhvr>
                                      <p:tavLst>
                                        <p:tav tm="0">
                                          <p:val>
                                            <p:strVal val="1+#ppt_h/2"/>
                                          </p:val>
                                        </p:tav>
                                        <p:tav tm="100000">
                                          <p:val>
                                            <p:strVal val="#ppt_y"/>
                                          </p:val>
                                        </p:tav>
                                      </p:tavLst>
                                    </p:anim>
                                  </p:childTnLst>
                                </p:cTn>
                              </p:par>
                              <p:par>
                                <p:cTn id="100" presetID="2" presetClass="entr" presetSubtype="4" fill="hold" grpId="0" nodeType="withEffect">
                                  <p:stCondLst>
                                    <p:cond delay="1250"/>
                                  </p:stCondLst>
                                  <p:childTnLst>
                                    <p:set>
                                      <p:cBhvr>
                                        <p:cTn id="101" dur="1" fill="hold">
                                          <p:stCondLst>
                                            <p:cond delay="0"/>
                                          </p:stCondLst>
                                        </p:cTn>
                                        <p:tgtEl>
                                          <p:spTgt spid="88"/>
                                        </p:tgtEl>
                                        <p:attrNameLst>
                                          <p:attrName>style.visibility</p:attrName>
                                        </p:attrNameLst>
                                      </p:cBhvr>
                                      <p:to>
                                        <p:strVal val="visible"/>
                                      </p:to>
                                    </p:set>
                                    <p:anim calcmode="lin" valueType="num">
                                      <p:cBhvr additive="base">
                                        <p:cTn id="102" dur="1250" fill="hold"/>
                                        <p:tgtEl>
                                          <p:spTgt spid="88"/>
                                        </p:tgtEl>
                                        <p:attrNameLst>
                                          <p:attrName>ppt_x</p:attrName>
                                        </p:attrNameLst>
                                      </p:cBhvr>
                                      <p:tavLst>
                                        <p:tav tm="0">
                                          <p:val>
                                            <p:strVal val="#ppt_x"/>
                                          </p:val>
                                        </p:tav>
                                        <p:tav tm="100000">
                                          <p:val>
                                            <p:strVal val="#ppt_x"/>
                                          </p:val>
                                        </p:tav>
                                      </p:tavLst>
                                    </p:anim>
                                    <p:anim calcmode="lin" valueType="num">
                                      <p:cBhvr additive="base">
                                        <p:cTn id="103" dur="1250" fill="hold"/>
                                        <p:tgtEl>
                                          <p:spTgt spid="88"/>
                                        </p:tgtEl>
                                        <p:attrNameLst>
                                          <p:attrName>ppt_y</p:attrName>
                                        </p:attrNameLst>
                                      </p:cBhvr>
                                      <p:tavLst>
                                        <p:tav tm="0">
                                          <p:val>
                                            <p:strVal val="1+#ppt_h/2"/>
                                          </p:val>
                                        </p:tav>
                                        <p:tav tm="100000">
                                          <p:val>
                                            <p:strVal val="#ppt_y"/>
                                          </p:val>
                                        </p:tav>
                                      </p:tavLst>
                                    </p:anim>
                                  </p:childTnLst>
                                </p:cTn>
                              </p:par>
                              <p:par>
                                <p:cTn id="104" presetID="2" presetClass="entr" presetSubtype="4" fill="hold" grpId="0" nodeType="withEffect">
                                  <p:stCondLst>
                                    <p:cond delay="1250"/>
                                  </p:stCondLst>
                                  <p:childTnLst>
                                    <p:set>
                                      <p:cBhvr>
                                        <p:cTn id="105" dur="1" fill="hold">
                                          <p:stCondLst>
                                            <p:cond delay="0"/>
                                          </p:stCondLst>
                                        </p:cTn>
                                        <p:tgtEl>
                                          <p:spTgt spid="116"/>
                                        </p:tgtEl>
                                        <p:attrNameLst>
                                          <p:attrName>style.visibility</p:attrName>
                                        </p:attrNameLst>
                                      </p:cBhvr>
                                      <p:to>
                                        <p:strVal val="visible"/>
                                      </p:to>
                                    </p:set>
                                    <p:anim calcmode="lin" valueType="num">
                                      <p:cBhvr additive="base">
                                        <p:cTn id="106" dur="1250" fill="hold"/>
                                        <p:tgtEl>
                                          <p:spTgt spid="116"/>
                                        </p:tgtEl>
                                        <p:attrNameLst>
                                          <p:attrName>ppt_x</p:attrName>
                                        </p:attrNameLst>
                                      </p:cBhvr>
                                      <p:tavLst>
                                        <p:tav tm="0">
                                          <p:val>
                                            <p:strVal val="#ppt_x"/>
                                          </p:val>
                                        </p:tav>
                                        <p:tav tm="100000">
                                          <p:val>
                                            <p:strVal val="#ppt_x"/>
                                          </p:val>
                                        </p:tav>
                                      </p:tavLst>
                                    </p:anim>
                                    <p:anim calcmode="lin" valueType="num">
                                      <p:cBhvr additive="base">
                                        <p:cTn id="107" dur="1250" fill="hold"/>
                                        <p:tgtEl>
                                          <p:spTgt spid="116"/>
                                        </p:tgtEl>
                                        <p:attrNameLst>
                                          <p:attrName>ppt_y</p:attrName>
                                        </p:attrNameLst>
                                      </p:cBhvr>
                                      <p:tavLst>
                                        <p:tav tm="0">
                                          <p:val>
                                            <p:strVal val="1+#ppt_h/2"/>
                                          </p:val>
                                        </p:tav>
                                        <p:tav tm="100000">
                                          <p:val>
                                            <p:strVal val="#ppt_y"/>
                                          </p:val>
                                        </p:tav>
                                      </p:tavLst>
                                    </p:anim>
                                  </p:childTnLst>
                                </p:cTn>
                              </p:par>
                              <p:par>
                                <p:cTn id="108" presetID="2" presetClass="entr" presetSubtype="4" fill="hold" grpId="0" nodeType="withEffect">
                                  <p:stCondLst>
                                    <p:cond delay="1250"/>
                                  </p:stCondLst>
                                  <p:childTnLst>
                                    <p:set>
                                      <p:cBhvr>
                                        <p:cTn id="109" dur="1" fill="hold">
                                          <p:stCondLst>
                                            <p:cond delay="0"/>
                                          </p:stCondLst>
                                        </p:cTn>
                                        <p:tgtEl>
                                          <p:spTgt spid="117"/>
                                        </p:tgtEl>
                                        <p:attrNameLst>
                                          <p:attrName>style.visibility</p:attrName>
                                        </p:attrNameLst>
                                      </p:cBhvr>
                                      <p:to>
                                        <p:strVal val="visible"/>
                                      </p:to>
                                    </p:set>
                                    <p:anim calcmode="lin" valueType="num">
                                      <p:cBhvr additive="base">
                                        <p:cTn id="110" dur="1250" fill="hold"/>
                                        <p:tgtEl>
                                          <p:spTgt spid="117"/>
                                        </p:tgtEl>
                                        <p:attrNameLst>
                                          <p:attrName>ppt_x</p:attrName>
                                        </p:attrNameLst>
                                      </p:cBhvr>
                                      <p:tavLst>
                                        <p:tav tm="0">
                                          <p:val>
                                            <p:strVal val="#ppt_x"/>
                                          </p:val>
                                        </p:tav>
                                        <p:tav tm="100000">
                                          <p:val>
                                            <p:strVal val="#ppt_x"/>
                                          </p:val>
                                        </p:tav>
                                      </p:tavLst>
                                    </p:anim>
                                    <p:anim calcmode="lin" valueType="num">
                                      <p:cBhvr additive="base">
                                        <p:cTn id="111" dur="1250" fill="hold"/>
                                        <p:tgtEl>
                                          <p:spTgt spid="117"/>
                                        </p:tgtEl>
                                        <p:attrNameLst>
                                          <p:attrName>ppt_y</p:attrName>
                                        </p:attrNameLst>
                                      </p:cBhvr>
                                      <p:tavLst>
                                        <p:tav tm="0">
                                          <p:val>
                                            <p:strVal val="1+#ppt_h/2"/>
                                          </p:val>
                                        </p:tav>
                                        <p:tav tm="100000">
                                          <p:val>
                                            <p:strVal val="#ppt_y"/>
                                          </p:val>
                                        </p:tav>
                                      </p:tavLst>
                                    </p:anim>
                                  </p:childTnLst>
                                </p:cTn>
                              </p:par>
                              <p:par>
                                <p:cTn id="112" presetID="2" presetClass="entr" presetSubtype="4" fill="hold" grpId="0" nodeType="withEffect">
                                  <p:stCondLst>
                                    <p:cond delay="1250"/>
                                  </p:stCondLst>
                                  <p:childTnLst>
                                    <p:set>
                                      <p:cBhvr>
                                        <p:cTn id="113" dur="1" fill="hold">
                                          <p:stCondLst>
                                            <p:cond delay="0"/>
                                          </p:stCondLst>
                                        </p:cTn>
                                        <p:tgtEl>
                                          <p:spTgt spid="118"/>
                                        </p:tgtEl>
                                        <p:attrNameLst>
                                          <p:attrName>style.visibility</p:attrName>
                                        </p:attrNameLst>
                                      </p:cBhvr>
                                      <p:to>
                                        <p:strVal val="visible"/>
                                      </p:to>
                                    </p:set>
                                    <p:anim calcmode="lin" valueType="num">
                                      <p:cBhvr additive="base">
                                        <p:cTn id="114" dur="1250" fill="hold"/>
                                        <p:tgtEl>
                                          <p:spTgt spid="118"/>
                                        </p:tgtEl>
                                        <p:attrNameLst>
                                          <p:attrName>ppt_x</p:attrName>
                                        </p:attrNameLst>
                                      </p:cBhvr>
                                      <p:tavLst>
                                        <p:tav tm="0">
                                          <p:val>
                                            <p:strVal val="#ppt_x"/>
                                          </p:val>
                                        </p:tav>
                                        <p:tav tm="100000">
                                          <p:val>
                                            <p:strVal val="#ppt_x"/>
                                          </p:val>
                                        </p:tav>
                                      </p:tavLst>
                                    </p:anim>
                                    <p:anim calcmode="lin" valueType="num">
                                      <p:cBhvr additive="base">
                                        <p:cTn id="115" dur="1250" fill="hold"/>
                                        <p:tgtEl>
                                          <p:spTgt spid="118"/>
                                        </p:tgtEl>
                                        <p:attrNameLst>
                                          <p:attrName>ppt_y</p:attrName>
                                        </p:attrNameLst>
                                      </p:cBhvr>
                                      <p:tavLst>
                                        <p:tav tm="0">
                                          <p:val>
                                            <p:strVal val="1+#ppt_h/2"/>
                                          </p:val>
                                        </p:tav>
                                        <p:tav tm="100000">
                                          <p:val>
                                            <p:strVal val="#ppt_y"/>
                                          </p:val>
                                        </p:tav>
                                      </p:tavLst>
                                    </p:anim>
                                  </p:childTnLst>
                                </p:cTn>
                              </p:par>
                              <p:par>
                                <p:cTn id="116" presetID="2" presetClass="entr" presetSubtype="4" fill="hold" grpId="0" nodeType="withEffect">
                                  <p:stCondLst>
                                    <p:cond delay="1250"/>
                                  </p:stCondLst>
                                  <p:childTnLst>
                                    <p:set>
                                      <p:cBhvr>
                                        <p:cTn id="117" dur="1" fill="hold">
                                          <p:stCondLst>
                                            <p:cond delay="0"/>
                                          </p:stCondLst>
                                        </p:cTn>
                                        <p:tgtEl>
                                          <p:spTgt spid="119"/>
                                        </p:tgtEl>
                                        <p:attrNameLst>
                                          <p:attrName>style.visibility</p:attrName>
                                        </p:attrNameLst>
                                      </p:cBhvr>
                                      <p:to>
                                        <p:strVal val="visible"/>
                                      </p:to>
                                    </p:set>
                                    <p:anim calcmode="lin" valueType="num">
                                      <p:cBhvr additive="base">
                                        <p:cTn id="118" dur="1250" fill="hold"/>
                                        <p:tgtEl>
                                          <p:spTgt spid="119"/>
                                        </p:tgtEl>
                                        <p:attrNameLst>
                                          <p:attrName>ppt_x</p:attrName>
                                        </p:attrNameLst>
                                      </p:cBhvr>
                                      <p:tavLst>
                                        <p:tav tm="0">
                                          <p:val>
                                            <p:strVal val="#ppt_x"/>
                                          </p:val>
                                        </p:tav>
                                        <p:tav tm="100000">
                                          <p:val>
                                            <p:strVal val="#ppt_x"/>
                                          </p:val>
                                        </p:tav>
                                      </p:tavLst>
                                    </p:anim>
                                    <p:anim calcmode="lin" valueType="num">
                                      <p:cBhvr additive="base">
                                        <p:cTn id="119" dur="1250" fill="hold"/>
                                        <p:tgtEl>
                                          <p:spTgt spid="119"/>
                                        </p:tgtEl>
                                        <p:attrNameLst>
                                          <p:attrName>ppt_y</p:attrName>
                                        </p:attrNameLst>
                                      </p:cBhvr>
                                      <p:tavLst>
                                        <p:tav tm="0">
                                          <p:val>
                                            <p:strVal val="1+#ppt_h/2"/>
                                          </p:val>
                                        </p:tav>
                                        <p:tav tm="100000">
                                          <p:val>
                                            <p:strVal val="#ppt_y"/>
                                          </p:val>
                                        </p:tav>
                                      </p:tavLst>
                                    </p:anim>
                                  </p:childTnLst>
                                </p:cTn>
                              </p:par>
                              <p:par>
                                <p:cTn id="120" presetID="2" presetClass="entr" presetSubtype="4" fill="hold" grpId="0" nodeType="withEffect">
                                  <p:stCondLst>
                                    <p:cond delay="1250"/>
                                  </p:stCondLst>
                                  <p:childTnLst>
                                    <p:set>
                                      <p:cBhvr>
                                        <p:cTn id="121" dur="1" fill="hold">
                                          <p:stCondLst>
                                            <p:cond delay="0"/>
                                          </p:stCondLst>
                                        </p:cTn>
                                        <p:tgtEl>
                                          <p:spTgt spid="120"/>
                                        </p:tgtEl>
                                        <p:attrNameLst>
                                          <p:attrName>style.visibility</p:attrName>
                                        </p:attrNameLst>
                                      </p:cBhvr>
                                      <p:to>
                                        <p:strVal val="visible"/>
                                      </p:to>
                                    </p:set>
                                    <p:anim calcmode="lin" valueType="num">
                                      <p:cBhvr additive="base">
                                        <p:cTn id="122" dur="1250" fill="hold"/>
                                        <p:tgtEl>
                                          <p:spTgt spid="120"/>
                                        </p:tgtEl>
                                        <p:attrNameLst>
                                          <p:attrName>ppt_x</p:attrName>
                                        </p:attrNameLst>
                                      </p:cBhvr>
                                      <p:tavLst>
                                        <p:tav tm="0">
                                          <p:val>
                                            <p:strVal val="#ppt_x"/>
                                          </p:val>
                                        </p:tav>
                                        <p:tav tm="100000">
                                          <p:val>
                                            <p:strVal val="#ppt_x"/>
                                          </p:val>
                                        </p:tav>
                                      </p:tavLst>
                                    </p:anim>
                                    <p:anim calcmode="lin" valueType="num">
                                      <p:cBhvr additive="base">
                                        <p:cTn id="123" dur="1250" fill="hold"/>
                                        <p:tgtEl>
                                          <p:spTgt spid="120"/>
                                        </p:tgtEl>
                                        <p:attrNameLst>
                                          <p:attrName>ppt_y</p:attrName>
                                        </p:attrNameLst>
                                      </p:cBhvr>
                                      <p:tavLst>
                                        <p:tav tm="0">
                                          <p:val>
                                            <p:strVal val="1+#ppt_h/2"/>
                                          </p:val>
                                        </p:tav>
                                        <p:tav tm="100000">
                                          <p:val>
                                            <p:strVal val="#ppt_y"/>
                                          </p:val>
                                        </p:tav>
                                      </p:tavLst>
                                    </p:anim>
                                  </p:childTnLst>
                                </p:cTn>
                              </p:par>
                              <p:par>
                                <p:cTn id="124" presetID="2" presetClass="entr" presetSubtype="4" fill="hold" grpId="0" nodeType="withEffect">
                                  <p:stCondLst>
                                    <p:cond delay="1250"/>
                                  </p:stCondLst>
                                  <p:childTnLst>
                                    <p:set>
                                      <p:cBhvr>
                                        <p:cTn id="125" dur="1" fill="hold">
                                          <p:stCondLst>
                                            <p:cond delay="0"/>
                                          </p:stCondLst>
                                        </p:cTn>
                                        <p:tgtEl>
                                          <p:spTgt spid="121"/>
                                        </p:tgtEl>
                                        <p:attrNameLst>
                                          <p:attrName>style.visibility</p:attrName>
                                        </p:attrNameLst>
                                      </p:cBhvr>
                                      <p:to>
                                        <p:strVal val="visible"/>
                                      </p:to>
                                    </p:set>
                                    <p:anim calcmode="lin" valueType="num">
                                      <p:cBhvr additive="base">
                                        <p:cTn id="126" dur="1250" fill="hold"/>
                                        <p:tgtEl>
                                          <p:spTgt spid="121"/>
                                        </p:tgtEl>
                                        <p:attrNameLst>
                                          <p:attrName>ppt_x</p:attrName>
                                        </p:attrNameLst>
                                      </p:cBhvr>
                                      <p:tavLst>
                                        <p:tav tm="0">
                                          <p:val>
                                            <p:strVal val="#ppt_x"/>
                                          </p:val>
                                        </p:tav>
                                        <p:tav tm="100000">
                                          <p:val>
                                            <p:strVal val="#ppt_x"/>
                                          </p:val>
                                        </p:tav>
                                      </p:tavLst>
                                    </p:anim>
                                    <p:anim calcmode="lin" valueType="num">
                                      <p:cBhvr additive="base">
                                        <p:cTn id="127" dur="1250" fill="hold"/>
                                        <p:tgtEl>
                                          <p:spTgt spid="121"/>
                                        </p:tgtEl>
                                        <p:attrNameLst>
                                          <p:attrName>ppt_y</p:attrName>
                                        </p:attrNameLst>
                                      </p:cBhvr>
                                      <p:tavLst>
                                        <p:tav tm="0">
                                          <p:val>
                                            <p:strVal val="1+#ppt_h/2"/>
                                          </p:val>
                                        </p:tav>
                                        <p:tav tm="100000">
                                          <p:val>
                                            <p:strVal val="#ppt_y"/>
                                          </p:val>
                                        </p:tav>
                                      </p:tavLst>
                                    </p:anim>
                                  </p:childTnLst>
                                </p:cTn>
                              </p:par>
                              <p:par>
                                <p:cTn id="128" presetID="2" presetClass="entr" presetSubtype="4" fill="hold" grpId="0" nodeType="withEffect">
                                  <p:stCondLst>
                                    <p:cond delay="1250"/>
                                  </p:stCondLst>
                                  <p:childTnLst>
                                    <p:set>
                                      <p:cBhvr>
                                        <p:cTn id="129" dur="1" fill="hold">
                                          <p:stCondLst>
                                            <p:cond delay="0"/>
                                          </p:stCondLst>
                                        </p:cTn>
                                        <p:tgtEl>
                                          <p:spTgt spid="122"/>
                                        </p:tgtEl>
                                        <p:attrNameLst>
                                          <p:attrName>style.visibility</p:attrName>
                                        </p:attrNameLst>
                                      </p:cBhvr>
                                      <p:to>
                                        <p:strVal val="visible"/>
                                      </p:to>
                                    </p:set>
                                    <p:anim calcmode="lin" valueType="num">
                                      <p:cBhvr additive="base">
                                        <p:cTn id="130" dur="1250" fill="hold"/>
                                        <p:tgtEl>
                                          <p:spTgt spid="122"/>
                                        </p:tgtEl>
                                        <p:attrNameLst>
                                          <p:attrName>ppt_x</p:attrName>
                                        </p:attrNameLst>
                                      </p:cBhvr>
                                      <p:tavLst>
                                        <p:tav tm="0">
                                          <p:val>
                                            <p:strVal val="#ppt_x"/>
                                          </p:val>
                                        </p:tav>
                                        <p:tav tm="100000">
                                          <p:val>
                                            <p:strVal val="#ppt_x"/>
                                          </p:val>
                                        </p:tav>
                                      </p:tavLst>
                                    </p:anim>
                                    <p:anim calcmode="lin" valueType="num">
                                      <p:cBhvr additive="base">
                                        <p:cTn id="131" dur="1250" fill="hold"/>
                                        <p:tgtEl>
                                          <p:spTgt spid="122"/>
                                        </p:tgtEl>
                                        <p:attrNameLst>
                                          <p:attrName>ppt_y</p:attrName>
                                        </p:attrNameLst>
                                      </p:cBhvr>
                                      <p:tavLst>
                                        <p:tav tm="0">
                                          <p:val>
                                            <p:strVal val="1+#ppt_h/2"/>
                                          </p:val>
                                        </p:tav>
                                        <p:tav tm="100000">
                                          <p:val>
                                            <p:strVal val="#ppt_y"/>
                                          </p:val>
                                        </p:tav>
                                      </p:tavLst>
                                    </p:anim>
                                  </p:childTnLst>
                                </p:cTn>
                              </p:par>
                              <p:par>
                                <p:cTn id="132" presetID="2" presetClass="entr" presetSubtype="4" fill="hold" grpId="0" nodeType="withEffect">
                                  <p:stCondLst>
                                    <p:cond delay="1250"/>
                                  </p:stCondLst>
                                  <p:childTnLst>
                                    <p:set>
                                      <p:cBhvr>
                                        <p:cTn id="133" dur="1" fill="hold">
                                          <p:stCondLst>
                                            <p:cond delay="0"/>
                                          </p:stCondLst>
                                        </p:cTn>
                                        <p:tgtEl>
                                          <p:spTgt spid="123"/>
                                        </p:tgtEl>
                                        <p:attrNameLst>
                                          <p:attrName>style.visibility</p:attrName>
                                        </p:attrNameLst>
                                      </p:cBhvr>
                                      <p:to>
                                        <p:strVal val="visible"/>
                                      </p:to>
                                    </p:set>
                                    <p:anim calcmode="lin" valueType="num">
                                      <p:cBhvr additive="base">
                                        <p:cTn id="134" dur="1250" fill="hold"/>
                                        <p:tgtEl>
                                          <p:spTgt spid="123"/>
                                        </p:tgtEl>
                                        <p:attrNameLst>
                                          <p:attrName>ppt_x</p:attrName>
                                        </p:attrNameLst>
                                      </p:cBhvr>
                                      <p:tavLst>
                                        <p:tav tm="0">
                                          <p:val>
                                            <p:strVal val="#ppt_x"/>
                                          </p:val>
                                        </p:tav>
                                        <p:tav tm="100000">
                                          <p:val>
                                            <p:strVal val="#ppt_x"/>
                                          </p:val>
                                        </p:tav>
                                      </p:tavLst>
                                    </p:anim>
                                    <p:anim calcmode="lin" valueType="num">
                                      <p:cBhvr additive="base">
                                        <p:cTn id="135" dur="1250" fill="hold"/>
                                        <p:tgtEl>
                                          <p:spTgt spid="123"/>
                                        </p:tgtEl>
                                        <p:attrNameLst>
                                          <p:attrName>ppt_y</p:attrName>
                                        </p:attrNameLst>
                                      </p:cBhvr>
                                      <p:tavLst>
                                        <p:tav tm="0">
                                          <p:val>
                                            <p:strVal val="1+#ppt_h/2"/>
                                          </p:val>
                                        </p:tav>
                                        <p:tav tm="100000">
                                          <p:val>
                                            <p:strVal val="#ppt_y"/>
                                          </p:val>
                                        </p:tav>
                                      </p:tavLst>
                                    </p:anim>
                                  </p:childTnLst>
                                </p:cTn>
                              </p:par>
                              <p:par>
                                <p:cTn id="136" presetID="2" presetClass="entr" presetSubtype="4" fill="hold" grpId="0" nodeType="withEffect">
                                  <p:stCondLst>
                                    <p:cond delay="1250"/>
                                  </p:stCondLst>
                                  <p:childTnLst>
                                    <p:set>
                                      <p:cBhvr>
                                        <p:cTn id="137" dur="1" fill="hold">
                                          <p:stCondLst>
                                            <p:cond delay="0"/>
                                          </p:stCondLst>
                                        </p:cTn>
                                        <p:tgtEl>
                                          <p:spTgt spid="124"/>
                                        </p:tgtEl>
                                        <p:attrNameLst>
                                          <p:attrName>style.visibility</p:attrName>
                                        </p:attrNameLst>
                                      </p:cBhvr>
                                      <p:to>
                                        <p:strVal val="visible"/>
                                      </p:to>
                                    </p:set>
                                    <p:anim calcmode="lin" valueType="num">
                                      <p:cBhvr additive="base">
                                        <p:cTn id="138" dur="1250" fill="hold"/>
                                        <p:tgtEl>
                                          <p:spTgt spid="124"/>
                                        </p:tgtEl>
                                        <p:attrNameLst>
                                          <p:attrName>ppt_x</p:attrName>
                                        </p:attrNameLst>
                                      </p:cBhvr>
                                      <p:tavLst>
                                        <p:tav tm="0">
                                          <p:val>
                                            <p:strVal val="#ppt_x"/>
                                          </p:val>
                                        </p:tav>
                                        <p:tav tm="100000">
                                          <p:val>
                                            <p:strVal val="#ppt_x"/>
                                          </p:val>
                                        </p:tav>
                                      </p:tavLst>
                                    </p:anim>
                                    <p:anim calcmode="lin" valueType="num">
                                      <p:cBhvr additive="base">
                                        <p:cTn id="139" dur="1250" fill="hold"/>
                                        <p:tgtEl>
                                          <p:spTgt spid="124"/>
                                        </p:tgtEl>
                                        <p:attrNameLst>
                                          <p:attrName>ppt_y</p:attrName>
                                        </p:attrNameLst>
                                      </p:cBhvr>
                                      <p:tavLst>
                                        <p:tav tm="0">
                                          <p:val>
                                            <p:strVal val="1+#ppt_h/2"/>
                                          </p:val>
                                        </p:tav>
                                        <p:tav tm="100000">
                                          <p:val>
                                            <p:strVal val="#ppt_y"/>
                                          </p:val>
                                        </p:tav>
                                      </p:tavLst>
                                    </p:anim>
                                  </p:childTnLst>
                                </p:cTn>
                              </p:par>
                              <p:par>
                                <p:cTn id="140" presetID="2" presetClass="entr" presetSubtype="4" fill="hold" grpId="0" nodeType="withEffect">
                                  <p:stCondLst>
                                    <p:cond delay="1250"/>
                                  </p:stCondLst>
                                  <p:childTnLst>
                                    <p:set>
                                      <p:cBhvr>
                                        <p:cTn id="141" dur="1" fill="hold">
                                          <p:stCondLst>
                                            <p:cond delay="0"/>
                                          </p:stCondLst>
                                        </p:cTn>
                                        <p:tgtEl>
                                          <p:spTgt spid="125"/>
                                        </p:tgtEl>
                                        <p:attrNameLst>
                                          <p:attrName>style.visibility</p:attrName>
                                        </p:attrNameLst>
                                      </p:cBhvr>
                                      <p:to>
                                        <p:strVal val="visible"/>
                                      </p:to>
                                    </p:set>
                                    <p:anim calcmode="lin" valueType="num">
                                      <p:cBhvr additive="base">
                                        <p:cTn id="142" dur="1250" fill="hold"/>
                                        <p:tgtEl>
                                          <p:spTgt spid="125"/>
                                        </p:tgtEl>
                                        <p:attrNameLst>
                                          <p:attrName>ppt_x</p:attrName>
                                        </p:attrNameLst>
                                      </p:cBhvr>
                                      <p:tavLst>
                                        <p:tav tm="0">
                                          <p:val>
                                            <p:strVal val="#ppt_x"/>
                                          </p:val>
                                        </p:tav>
                                        <p:tav tm="100000">
                                          <p:val>
                                            <p:strVal val="#ppt_x"/>
                                          </p:val>
                                        </p:tav>
                                      </p:tavLst>
                                    </p:anim>
                                    <p:anim calcmode="lin" valueType="num">
                                      <p:cBhvr additive="base">
                                        <p:cTn id="143" dur="1250" fill="hold"/>
                                        <p:tgtEl>
                                          <p:spTgt spid="125"/>
                                        </p:tgtEl>
                                        <p:attrNameLst>
                                          <p:attrName>ppt_y</p:attrName>
                                        </p:attrNameLst>
                                      </p:cBhvr>
                                      <p:tavLst>
                                        <p:tav tm="0">
                                          <p:val>
                                            <p:strVal val="1+#ppt_h/2"/>
                                          </p:val>
                                        </p:tav>
                                        <p:tav tm="100000">
                                          <p:val>
                                            <p:strVal val="#ppt_y"/>
                                          </p:val>
                                        </p:tav>
                                      </p:tavLst>
                                    </p:anim>
                                  </p:childTnLst>
                                </p:cTn>
                              </p:par>
                              <p:par>
                                <p:cTn id="144" presetID="2" presetClass="entr" presetSubtype="4" fill="hold" grpId="0" nodeType="withEffect">
                                  <p:stCondLst>
                                    <p:cond delay="1250"/>
                                  </p:stCondLst>
                                  <p:childTnLst>
                                    <p:set>
                                      <p:cBhvr>
                                        <p:cTn id="145" dur="1" fill="hold">
                                          <p:stCondLst>
                                            <p:cond delay="0"/>
                                          </p:stCondLst>
                                        </p:cTn>
                                        <p:tgtEl>
                                          <p:spTgt spid="126"/>
                                        </p:tgtEl>
                                        <p:attrNameLst>
                                          <p:attrName>style.visibility</p:attrName>
                                        </p:attrNameLst>
                                      </p:cBhvr>
                                      <p:to>
                                        <p:strVal val="visible"/>
                                      </p:to>
                                    </p:set>
                                    <p:anim calcmode="lin" valueType="num">
                                      <p:cBhvr additive="base">
                                        <p:cTn id="146" dur="1250" fill="hold"/>
                                        <p:tgtEl>
                                          <p:spTgt spid="126"/>
                                        </p:tgtEl>
                                        <p:attrNameLst>
                                          <p:attrName>ppt_x</p:attrName>
                                        </p:attrNameLst>
                                      </p:cBhvr>
                                      <p:tavLst>
                                        <p:tav tm="0">
                                          <p:val>
                                            <p:strVal val="#ppt_x"/>
                                          </p:val>
                                        </p:tav>
                                        <p:tav tm="100000">
                                          <p:val>
                                            <p:strVal val="#ppt_x"/>
                                          </p:val>
                                        </p:tav>
                                      </p:tavLst>
                                    </p:anim>
                                    <p:anim calcmode="lin" valueType="num">
                                      <p:cBhvr additive="base">
                                        <p:cTn id="147" dur="1250" fill="hold"/>
                                        <p:tgtEl>
                                          <p:spTgt spid="126"/>
                                        </p:tgtEl>
                                        <p:attrNameLst>
                                          <p:attrName>ppt_y</p:attrName>
                                        </p:attrNameLst>
                                      </p:cBhvr>
                                      <p:tavLst>
                                        <p:tav tm="0">
                                          <p:val>
                                            <p:strVal val="1+#ppt_h/2"/>
                                          </p:val>
                                        </p:tav>
                                        <p:tav tm="100000">
                                          <p:val>
                                            <p:strVal val="#ppt_y"/>
                                          </p:val>
                                        </p:tav>
                                      </p:tavLst>
                                    </p:anim>
                                  </p:childTnLst>
                                </p:cTn>
                              </p:par>
                              <p:par>
                                <p:cTn id="148" presetID="2" presetClass="entr" presetSubtype="4" fill="hold" grpId="0" nodeType="withEffect">
                                  <p:stCondLst>
                                    <p:cond delay="1250"/>
                                  </p:stCondLst>
                                  <p:childTnLst>
                                    <p:set>
                                      <p:cBhvr>
                                        <p:cTn id="149" dur="1" fill="hold">
                                          <p:stCondLst>
                                            <p:cond delay="0"/>
                                          </p:stCondLst>
                                        </p:cTn>
                                        <p:tgtEl>
                                          <p:spTgt spid="127"/>
                                        </p:tgtEl>
                                        <p:attrNameLst>
                                          <p:attrName>style.visibility</p:attrName>
                                        </p:attrNameLst>
                                      </p:cBhvr>
                                      <p:to>
                                        <p:strVal val="visible"/>
                                      </p:to>
                                    </p:set>
                                    <p:anim calcmode="lin" valueType="num">
                                      <p:cBhvr additive="base">
                                        <p:cTn id="150" dur="1250" fill="hold"/>
                                        <p:tgtEl>
                                          <p:spTgt spid="127"/>
                                        </p:tgtEl>
                                        <p:attrNameLst>
                                          <p:attrName>ppt_x</p:attrName>
                                        </p:attrNameLst>
                                      </p:cBhvr>
                                      <p:tavLst>
                                        <p:tav tm="0">
                                          <p:val>
                                            <p:strVal val="#ppt_x"/>
                                          </p:val>
                                        </p:tav>
                                        <p:tav tm="100000">
                                          <p:val>
                                            <p:strVal val="#ppt_x"/>
                                          </p:val>
                                        </p:tav>
                                      </p:tavLst>
                                    </p:anim>
                                    <p:anim calcmode="lin" valueType="num">
                                      <p:cBhvr additive="base">
                                        <p:cTn id="151" dur="1250" fill="hold"/>
                                        <p:tgtEl>
                                          <p:spTgt spid="127"/>
                                        </p:tgtEl>
                                        <p:attrNameLst>
                                          <p:attrName>ppt_y</p:attrName>
                                        </p:attrNameLst>
                                      </p:cBhvr>
                                      <p:tavLst>
                                        <p:tav tm="0">
                                          <p:val>
                                            <p:strVal val="1+#ppt_h/2"/>
                                          </p:val>
                                        </p:tav>
                                        <p:tav tm="100000">
                                          <p:val>
                                            <p:strVal val="#ppt_y"/>
                                          </p:val>
                                        </p:tav>
                                      </p:tavLst>
                                    </p:anim>
                                  </p:childTnLst>
                                </p:cTn>
                              </p:par>
                              <p:par>
                                <p:cTn id="152" presetID="2" presetClass="entr" presetSubtype="4" fill="hold" grpId="0" nodeType="withEffect">
                                  <p:stCondLst>
                                    <p:cond delay="1250"/>
                                  </p:stCondLst>
                                  <p:childTnLst>
                                    <p:set>
                                      <p:cBhvr>
                                        <p:cTn id="153" dur="1" fill="hold">
                                          <p:stCondLst>
                                            <p:cond delay="0"/>
                                          </p:stCondLst>
                                        </p:cTn>
                                        <p:tgtEl>
                                          <p:spTgt spid="128"/>
                                        </p:tgtEl>
                                        <p:attrNameLst>
                                          <p:attrName>style.visibility</p:attrName>
                                        </p:attrNameLst>
                                      </p:cBhvr>
                                      <p:to>
                                        <p:strVal val="visible"/>
                                      </p:to>
                                    </p:set>
                                    <p:anim calcmode="lin" valueType="num">
                                      <p:cBhvr additive="base">
                                        <p:cTn id="154" dur="1250" fill="hold"/>
                                        <p:tgtEl>
                                          <p:spTgt spid="128"/>
                                        </p:tgtEl>
                                        <p:attrNameLst>
                                          <p:attrName>ppt_x</p:attrName>
                                        </p:attrNameLst>
                                      </p:cBhvr>
                                      <p:tavLst>
                                        <p:tav tm="0">
                                          <p:val>
                                            <p:strVal val="#ppt_x"/>
                                          </p:val>
                                        </p:tav>
                                        <p:tav tm="100000">
                                          <p:val>
                                            <p:strVal val="#ppt_x"/>
                                          </p:val>
                                        </p:tav>
                                      </p:tavLst>
                                    </p:anim>
                                    <p:anim calcmode="lin" valueType="num">
                                      <p:cBhvr additive="base">
                                        <p:cTn id="155" dur="1250" fill="hold"/>
                                        <p:tgtEl>
                                          <p:spTgt spid="128"/>
                                        </p:tgtEl>
                                        <p:attrNameLst>
                                          <p:attrName>ppt_y</p:attrName>
                                        </p:attrNameLst>
                                      </p:cBhvr>
                                      <p:tavLst>
                                        <p:tav tm="0">
                                          <p:val>
                                            <p:strVal val="1+#ppt_h/2"/>
                                          </p:val>
                                        </p:tav>
                                        <p:tav tm="100000">
                                          <p:val>
                                            <p:strVal val="#ppt_y"/>
                                          </p:val>
                                        </p:tav>
                                      </p:tavLst>
                                    </p:anim>
                                  </p:childTnLst>
                                </p:cTn>
                              </p:par>
                              <p:par>
                                <p:cTn id="156" presetID="2" presetClass="entr" presetSubtype="4" fill="hold" grpId="0" nodeType="withEffect">
                                  <p:stCondLst>
                                    <p:cond delay="1250"/>
                                  </p:stCondLst>
                                  <p:childTnLst>
                                    <p:set>
                                      <p:cBhvr>
                                        <p:cTn id="157" dur="1" fill="hold">
                                          <p:stCondLst>
                                            <p:cond delay="0"/>
                                          </p:stCondLst>
                                        </p:cTn>
                                        <p:tgtEl>
                                          <p:spTgt spid="129"/>
                                        </p:tgtEl>
                                        <p:attrNameLst>
                                          <p:attrName>style.visibility</p:attrName>
                                        </p:attrNameLst>
                                      </p:cBhvr>
                                      <p:to>
                                        <p:strVal val="visible"/>
                                      </p:to>
                                    </p:set>
                                    <p:anim calcmode="lin" valueType="num">
                                      <p:cBhvr additive="base">
                                        <p:cTn id="158" dur="1250" fill="hold"/>
                                        <p:tgtEl>
                                          <p:spTgt spid="129"/>
                                        </p:tgtEl>
                                        <p:attrNameLst>
                                          <p:attrName>ppt_x</p:attrName>
                                        </p:attrNameLst>
                                      </p:cBhvr>
                                      <p:tavLst>
                                        <p:tav tm="0">
                                          <p:val>
                                            <p:strVal val="#ppt_x"/>
                                          </p:val>
                                        </p:tav>
                                        <p:tav tm="100000">
                                          <p:val>
                                            <p:strVal val="#ppt_x"/>
                                          </p:val>
                                        </p:tav>
                                      </p:tavLst>
                                    </p:anim>
                                    <p:anim calcmode="lin" valueType="num">
                                      <p:cBhvr additive="base">
                                        <p:cTn id="159" dur="1250" fill="hold"/>
                                        <p:tgtEl>
                                          <p:spTgt spid="129"/>
                                        </p:tgtEl>
                                        <p:attrNameLst>
                                          <p:attrName>ppt_y</p:attrName>
                                        </p:attrNameLst>
                                      </p:cBhvr>
                                      <p:tavLst>
                                        <p:tav tm="0">
                                          <p:val>
                                            <p:strVal val="1+#ppt_h/2"/>
                                          </p:val>
                                        </p:tav>
                                        <p:tav tm="100000">
                                          <p:val>
                                            <p:strVal val="#ppt_y"/>
                                          </p:val>
                                        </p:tav>
                                      </p:tavLst>
                                    </p:anim>
                                  </p:childTnLst>
                                </p:cTn>
                              </p:par>
                              <p:par>
                                <p:cTn id="160" presetID="2" presetClass="entr" presetSubtype="4" fill="hold" grpId="0" nodeType="withEffect">
                                  <p:stCondLst>
                                    <p:cond delay="1250"/>
                                  </p:stCondLst>
                                  <p:childTnLst>
                                    <p:set>
                                      <p:cBhvr>
                                        <p:cTn id="161" dur="1" fill="hold">
                                          <p:stCondLst>
                                            <p:cond delay="0"/>
                                          </p:stCondLst>
                                        </p:cTn>
                                        <p:tgtEl>
                                          <p:spTgt spid="130"/>
                                        </p:tgtEl>
                                        <p:attrNameLst>
                                          <p:attrName>style.visibility</p:attrName>
                                        </p:attrNameLst>
                                      </p:cBhvr>
                                      <p:to>
                                        <p:strVal val="visible"/>
                                      </p:to>
                                    </p:set>
                                    <p:anim calcmode="lin" valueType="num">
                                      <p:cBhvr additive="base">
                                        <p:cTn id="162" dur="1250" fill="hold"/>
                                        <p:tgtEl>
                                          <p:spTgt spid="130"/>
                                        </p:tgtEl>
                                        <p:attrNameLst>
                                          <p:attrName>ppt_x</p:attrName>
                                        </p:attrNameLst>
                                      </p:cBhvr>
                                      <p:tavLst>
                                        <p:tav tm="0">
                                          <p:val>
                                            <p:strVal val="#ppt_x"/>
                                          </p:val>
                                        </p:tav>
                                        <p:tav tm="100000">
                                          <p:val>
                                            <p:strVal val="#ppt_x"/>
                                          </p:val>
                                        </p:tav>
                                      </p:tavLst>
                                    </p:anim>
                                    <p:anim calcmode="lin" valueType="num">
                                      <p:cBhvr additive="base">
                                        <p:cTn id="163" dur="1250" fill="hold"/>
                                        <p:tgtEl>
                                          <p:spTgt spid="130"/>
                                        </p:tgtEl>
                                        <p:attrNameLst>
                                          <p:attrName>ppt_y</p:attrName>
                                        </p:attrNameLst>
                                      </p:cBhvr>
                                      <p:tavLst>
                                        <p:tav tm="0">
                                          <p:val>
                                            <p:strVal val="1+#ppt_h/2"/>
                                          </p:val>
                                        </p:tav>
                                        <p:tav tm="100000">
                                          <p:val>
                                            <p:strVal val="#ppt_y"/>
                                          </p:val>
                                        </p:tav>
                                      </p:tavLst>
                                    </p:anim>
                                  </p:childTnLst>
                                </p:cTn>
                              </p:par>
                              <p:par>
                                <p:cTn id="164" presetID="2" presetClass="entr" presetSubtype="4" fill="hold" grpId="0" nodeType="withEffect">
                                  <p:stCondLst>
                                    <p:cond delay="1250"/>
                                  </p:stCondLst>
                                  <p:childTnLst>
                                    <p:set>
                                      <p:cBhvr>
                                        <p:cTn id="165" dur="1" fill="hold">
                                          <p:stCondLst>
                                            <p:cond delay="0"/>
                                          </p:stCondLst>
                                        </p:cTn>
                                        <p:tgtEl>
                                          <p:spTgt spid="131"/>
                                        </p:tgtEl>
                                        <p:attrNameLst>
                                          <p:attrName>style.visibility</p:attrName>
                                        </p:attrNameLst>
                                      </p:cBhvr>
                                      <p:to>
                                        <p:strVal val="visible"/>
                                      </p:to>
                                    </p:set>
                                    <p:anim calcmode="lin" valueType="num">
                                      <p:cBhvr additive="base">
                                        <p:cTn id="166" dur="1250" fill="hold"/>
                                        <p:tgtEl>
                                          <p:spTgt spid="131"/>
                                        </p:tgtEl>
                                        <p:attrNameLst>
                                          <p:attrName>ppt_x</p:attrName>
                                        </p:attrNameLst>
                                      </p:cBhvr>
                                      <p:tavLst>
                                        <p:tav tm="0">
                                          <p:val>
                                            <p:strVal val="#ppt_x"/>
                                          </p:val>
                                        </p:tav>
                                        <p:tav tm="100000">
                                          <p:val>
                                            <p:strVal val="#ppt_x"/>
                                          </p:val>
                                        </p:tav>
                                      </p:tavLst>
                                    </p:anim>
                                    <p:anim calcmode="lin" valueType="num">
                                      <p:cBhvr additive="base">
                                        <p:cTn id="167" dur="1250" fill="hold"/>
                                        <p:tgtEl>
                                          <p:spTgt spid="131"/>
                                        </p:tgtEl>
                                        <p:attrNameLst>
                                          <p:attrName>ppt_y</p:attrName>
                                        </p:attrNameLst>
                                      </p:cBhvr>
                                      <p:tavLst>
                                        <p:tav tm="0">
                                          <p:val>
                                            <p:strVal val="1+#ppt_h/2"/>
                                          </p:val>
                                        </p:tav>
                                        <p:tav tm="100000">
                                          <p:val>
                                            <p:strVal val="#ppt_y"/>
                                          </p:val>
                                        </p:tav>
                                      </p:tavLst>
                                    </p:anim>
                                  </p:childTnLst>
                                </p:cTn>
                              </p:par>
                              <p:par>
                                <p:cTn id="168" presetID="2" presetClass="entr" presetSubtype="4" fill="hold" grpId="0" nodeType="withEffect">
                                  <p:stCondLst>
                                    <p:cond delay="1250"/>
                                  </p:stCondLst>
                                  <p:childTnLst>
                                    <p:set>
                                      <p:cBhvr>
                                        <p:cTn id="169" dur="1" fill="hold">
                                          <p:stCondLst>
                                            <p:cond delay="0"/>
                                          </p:stCondLst>
                                        </p:cTn>
                                        <p:tgtEl>
                                          <p:spTgt spid="132"/>
                                        </p:tgtEl>
                                        <p:attrNameLst>
                                          <p:attrName>style.visibility</p:attrName>
                                        </p:attrNameLst>
                                      </p:cBhvr>
                                      <p:to>
                                        <p:strVal val="visible"/>
                                      </p:to>
                                    </p:set>
                                    <p:anim calcmode="lin" valueType="num">
                                      <p:cBhvr additive="base">
                                        <p:cTn id="170" dur="1250" fill="hold"/>
                                        <p:tgtEl>
                                          <p:spTgt spid="132"/>
                                        </p:tgtEl>
                                        <p:attrNameLst>
                                          <p:attrName>ppt_x</p:attrName>
                                        </p:attrNameLst>
                                      </p:cBhvr>
                                      <p:tavLst>
                                        <p:tav tm="0">
                                          <p:val>
                                            <p:strVal val="#ppt_x"/>
                                          </p:val>
                                        </p:tav>
                                        <p:tav tm="100000">
                                          <p:val>
                                            <p:strVal val="#ppt_x"/>
                                          </p:val>
                                        </p:tav>
                                      </p:tavLst>
                                    </p:anim>
                                    <p:anim calcmode="lin" valueType="num">
                                      <p:cBhvr additive="base">
                                        <p:cTn id="171" dur="1250" fill="hold"/>
                                        <p:tgtEl>
                                          <p:spTgt spid="132"/>
                                        </p:tgtEl>
                                        <p:attrNameLst>
                                          <p:attrName>ppt_y</p:attrName>
                                        </p:attrNameLst>
                                      </p:cBhvr>
                                      <p:tavLst>
                                        <p:tav tm="0">
                                          <p:val>
                                            <p:strVal val="1+#ppt_h/2"/>
                                          </p:val>
                                        </p:tav>
                                        <p:tav tm="100000">
                                          <p:val>
                                            <p:strVal val="#ppt_y"/>
                                          </p:val>
                                        </p:tav>
                                      </p:tavLst>
                                    </p:anim>
                                  </p:childTnLst>
                                </p:cTn>
                              </p:par>
                              <p:par>
                                <p:cTn id="172" presetID="2" presetClass="entr" presetSubtype="4" fill="hold" grpId="0" nodeType="withEffect">
                                  <p:stCondLst>
                                    <p:cond delay="1250"/>
                                  </p:stCondLst>
                                  <p:childTnLst>
                                    <p:set>
                                      <p:cBhvr>
                                        <p:cTn id="173" dur="1" fill="hold">
                                          <p:stCondLst>
                                            <p:cond delay="0"/>
                                          </p:stCondLst>
                                        </p:cTn>
                                        <p:tgtEl>
                                          <p:spTgt spid="133"/>
                                        </p:tgtEl>
                                        <p:attrNameLst>
                                          <p:attrName>style.visibility</p:attrName>
                                        </p:attrNameLst>
                                      </p:cBhvr>
                                      <p:to>
                                        <p:strVal val="visible"/>
                                      </p:to>
                                    </p:set>
                                    <p:anim calcmode="lin" valueType="num">
                                      <p:cBhvr additive="base">
                                        <p:cTn id="174" dur="1250" fill="hold"/>
                                        <p:tgtEl>
                                          <p:spTgt spid="133"/>
                                        </p:tgtEl>
                                        <p:attrNameLst>
                                          <p:attrName>ppt_x</p:attrName>
                                        </p:attrNameLst>
                                      </p:cBhvr>
                                      <p:tavLst>
                                        <p:tav tm="0">
                                          <p:val>
                                            <p:strVal val="#ppt_x"/>
                                          </p:val>
                                        </p:tav>
                                        <p:tav tm="100000">
                                          <p:val>
                                            <p:strVal val="#ppt_x"/>
                                          </p:val>
                                        </p:tav>
                                      </p:tavLst>
                                    </p:anim>
                                    <p:anim calcmode="lin" valueType="num">
                                      <p:cBhvr additive="base">
                                        <p:cTn id="175" dur="1250" fill="hold"/>
                                        <p:tgtEl>
                                          <p:spTgt spid="133"/>
                                        </p:tgtEl>
                                        <p:attrNameLst>
                                          <p:attrName>ppt_y</p:attrName>
                                        </p:attrNameLst>
                                      </p:cBhvr>
                                      <p:tavLst>
                                        <p:tav tm="0">
                                          <p:val>
                                            <p:strVal val="1+#ppt_h/2"/>
                                          </p:val>
                                        </p:tav>
                                        <p:tav tm="100000">
                                          <p:val>
                                            <p:strVal val="#ppt_y"/>
                                          </p:val>
                                        </p:tav>
                                      </p:tavLst>
                                    </p:anim>
                                  </p:childTnLst>
                                </p:cTn>
                              </p:par>
                              <p:par>
                                <p:cTn id="176" presetID="2" presetClass="entr" presetSubtype="4" fill="hold" grpId="0" nodeType="withEffect">
                                  <p:stCondLst>
                                    <p:cond delay="1250"/>
                                  </p:stCondLst>
                                  <p:childTnLst>
                                    <p:set>
                                      <p:cBhvr>
                                        <p:cTn id="177" dur="1" fill="hold">
                                          <p:stCondLst>
                                            <p:cond delay="0"/>
                                          </p:stCondLst>
                                        </p:cTn>
                                        <p:tgtEl>
                                          <p:spTgt spid="134"/>
                                        </p:tgtEl>
                                        <p:attrNameLst>
                                          <p:attrName>style.visibility</p:attrName>
                                        </p:attrNameLst>
                                      </p:cBhvr>
                                      <p:to>
                                        <p:strVal val="visible"/>
                                      </p:to>
                                    </p:set>
                                    <p:anim calcmode="lin" valueType="num">
                                      <p:cBhvr additive="base">
                                        <p:cTn id="178" dur="1250" fill="hold"/>
                                        <p:tgtEl>
                                          <p:spTgt spid="134"/>
                                        </p:tgtEl>
                                        <p:attrNameLst>
                                          <p:attrName>ppt_x</p:attrName>
                                        </p:attrNameLst>
                                      </p:cBhvr>
                                      <p:tavLst>
                                        <p:tav tm="0">
                                          <p:val>
                                            <p:strVal val="#ppt_x"/>
                                          </p:val>
                                        </p:tav>
                                        <p:tav tm="100000">
                                          <p:val>
                                            <p:strVal val="#ppt_x"/>
                                          </p:val>
                                        </p:tav>
                                      </p:tavLst>
                                    </p:anim>
                                    <p:anim calcmode="lin" valueType="num">
                                      <p:cBhvr additive="base">
                                        <p:cTn id="179" dur="1250" fill="hold"/>
                                        <p:tgtEl>
                                          <p:spTgt spid="134"/>
                                        </p:tgtEl>
                                        <p:attrNameLst>
                                          <p:attrName>ppt_y</p:attrName>
                                        </p:attrNameLst>
                                      </p:cBhvr>
                                      <p:tavLst>
                                        <p:tav tm="0">
                                          <p:val>
                                            <p:strVal val="1+#ppt_h/2"/>
                                          </p:val>
                                        </p:tav>
                                        <p:tav tm="100000">
                                          <p:val>
                                            <p:strVal val="#ppt_y"/>
                                          </p:val>
                                        </p:tav>
                                      </p:tavLst>
                                    </p:anim>
                                  </p:childTnLst>
                                </p:cTn>
                              </p:par>
                              <p:par>
                                <p:cTn id="180" presetID="2" presetClass="entr" presetSubtype="4" fill="hold" grpId="0" nodeType="withEffect">
                                  <p:stCondLst>
                                    <p:cond delay="1250"/>
                                  </p:stCondLst>
                                  <p:childTnLst>
                                    <p:set>
                                      <p:cBhvr>
                                        <p:cTn id="181" dur="1" fill="hold">
                                          <p:stCondLst>
                                            <p:cond delay="0"/>
                                          </p:stCondLst>
                                        </p:cTn>
                                        <p:tgtEl>
                                          <p:spTgt spid="135"/>
                                        </p:tgtEl>
                                        <p:attrNameLst>
                                          <p:attrName>style.visibility</p:attrName>
                                        </p:attrNameLst>
                                      </p:cBhvr>
                                      <p:to>
                                        <p:strVal val="visible"/>
                                      </p:to>
                                    </p:set>
                                    <p:anim calcmode="lin" valueType="num">
                                      <p:cBhvr additive="base">
                                        <p:cTn id="182" dur="1250" fill="hold"/>
                                        <p:tgtEl>
                                          <p:spTgt spid="135"/>
                                        </p:tgtEl>
                                        <p:attrNameLst>
                                          <p:attrName>ppt_x</p:attrName>
                                        </p:attrNameLst>
                                      </p:cBhvr>
                                      <p:tavLst>
                                        <p:tav tm="0">
                                          <p:val>
                                            <p:strVal val="#ppt_x"/>
                                          </p:val>
                                        </p:tav>
                                        <p:tav tm="100000">
                                          <p:val>
                                            <p:strVal val="#ppt_x"/>
                                          </p:val>
                                        </p:tav>
                                      </p:tavLst>
                                    </p:anim>
                                    <p:anim calcmode="lin" valueType="num">
                                      <p:cBhvr additive="base">
                                        <p:cTn id="183" dur="1250" fill="hold"/>
                                        <p:tgtEl>
                                          <p:spTgt spid="135"/>
                                        </p:tgtEl>
                                        <p:attrNameLst>
                                          <p:attrName>ppt_y</p:attrName>
                                        </p:attrNameLst>
                                      </p:cBhvr>
                                      <p:tavLst>
                                        <p:tav tm="0">
                                          <p:val>
                                            <p:strVal val="1+#ppt_h/2"/>
                                          </p:val>
                                        </p:tav>
                                        <p:tav tm="100000">
                                          <p:val>
                                            <p:strVal val="#ppt_y"/>
                                          </p:val>
                                        </p:tav>
                                      </p:tavLst>
                                    </p:anim>
                                  </p:childTnLst>
                                </p:cTn>
                              </p:par>
                              <p:par>
                                <p:cTn id="184" presetID="2" presetClass="entr" presetSubtype="4" fill="hold" grpId="0" nodeType="withEffect">
                                  <p:stCondLst>
                                    <p:cond delay="1250"/>
                                  </p:stCondLst>
                                  <p:childTnLst>
                                    <p:set>
                                      <p:cBhvr>
                                        <p:cTn id="185" dur="1" fill="hold">
                                          <p:stCondLst>
                                            <p:cond delay="0"/>
                                          </p:stCondLst>
                                        </p:cTn>
                                        <p:tgtEl>
                                          <p:spTgt spid="136"/>
                                        </p:tgtEl>
                                        <p:attrNameLst>
                                          <p:attrName>style.visibility</p:attrName>
                                        </p:attrNameLst>
                                      </p:cBhvr>
                                      <p:to>
                                        <p:strVal val="visible"/>
                                      </p:to>
                                    </p:set>
                                    <p:anim calcmode="lin" valueType="num">
                                      <p:cBhvr additive="base">
                                        <p:cTn id="186" dur="1250" fill="hold"/>
                                        <p:tgtEl>
                                          <p:spTgt spid="136"/>
                                        </p:tgtEl>
                                        <p:attrNameLst>
                                          <p:attrName>ppt_x</p:attrName>
                                        </p:attrNameLst>
                                      </p:cBhvr>
                                      <p:tavLst>
                                        <p:tav tm="0">
                                          <p:val>
                                            <p:strVal val="#ppt_x"/>
                                          </p:val>
                                        </p:tav>
                                        <p:tav tm="100000">
                                          <p:val>
                                            <p:strVal val="#ppt_x"/>
                                          </p:val>
                                        </p:tav>
                                      </p:tavLst>
                                    </p:anim>
                                    <p:anim calcmode="lin" valueType="num">
                                      <p:cBhvr additive="base">
                                        <p:cTn id="187" dur="1250" fill="hold"/>
                                        <p:tgtEl>
                                          <p:spTgt spid="136"/>
                                        </p:tgtEl>
                                        <p:attrNameLst>
                                          <p:attrName>ppt_y</p:attrName>
                                        </p:attrNameLst>
                                      </p:cBhvr>
                                      <p:tavLst>
                                        <p:tav tm="0">
                                          <p:val>
                                            <p:strVal val="1+#ppt_h/2"/>
                                          </p:val>
                                        </p:tav>
                                        <p:tav tm="100000">
                                          <p:val>
                                            <p:strVal val="#ppt_y"/>
                                          </p:val>
                                        </p:tav>
                                      </p:tavLst>
                                    </p:anim>
                                  </p:childTnLst>
                                </p:cTn>
                              </p:par>
                              <p:par>
                                <p:cTn id="188" presetID="2" presetClass="entr" presetSubtype="4" fill="hold" grpId="0" nodeType="withEffect">
                                  <p:stCondLst>
                                    <p:cond delay="1250"/>
                                  </p:stCondLst>
                                  <p:childTnLst>
                                    <p:set>
                                      <p:cBhvr>
                                        <p:cTn id="189" dur="1" fill="hold">
                                          <p:stCondLst>
                                            <p:cond delay="0"/>
                                          </p:stCondLst>
                                        </p:cTn>
                                        <p:tgtEl>
                                          <p:spTgt spid="137"/>
                                        </p:tgtEl>
                                        <p:attrNameLst>
                                          <p:attrName>style.visibility</p:attrName>
                                        </p:attrNameLst>
                                      </p:cBhvr>
                                      <p:to>
                                        <p:strVal val="visible"/>
                                      </p:to>
                                    </p:set>
                                    <p:anim calcmode="lin" valueType="num">
                                      <p:cBhvr additive="base">
                                        <p:cTn id="190" dur="1250" fill="hold"/>
                                        <p:tgtEl>
                                          <p:spTgt spid="137"/>
                                        </p:tgtEl>
                                        <p:attrNameLst>
                                          <p:attrName>ppt_x</p:attrName>
                                        </p:attrNameLst>
                                      </p:cBhvr>
                                      <p:tavLst>
                                        <p:tav tm="0">
                                          <p:val>
                                            <p:strVal val="#ppt_x"/>
                                          </p:val>
                                        </p:tav>
                                        <p:tav tm="100000">
                                          <p:val>
                                            <p:strVal val="#ppt_x"/>
                                          </p:val>
                                        </p:tav>
                                      </p:tavLst>
                                    </p:anim>
                                    <p:anim calcmode="lin" valueType="num">
                                      <p:cBhvr additive="base">
                                        <p:cTn id="191" dur="1250" fill="hold"/>
                                        <p:tgtEl>
                                          <p:spTgt spid="137"/>
                                        </p:tgtEl>
                                        <p:attrNameLst>
                                          <p:attrName>ppt_y</p:attrName>
                                        </p:attrNameLst>
                                      </p:cBhvr>
                                      <p:tavLst>
                                        <p:tav tm="0">
                                          <p:val>
                                            <p:strVal val="1+#ppt_h/2"/>
                                          </p:val>
                                        </p:tav>
                                        <p:tav tm="100000">
                                          <p:val>
                                            <p:strVal val="#ppt_y"/>
                                          </p:val>
                                        </p:tav>
                                      </p:tavLst>
                                    </p:anim>
                                  </p:childTnLst>
                                </p:cTn>
                              </p:par>
                              <p:par>
                                <p:cTn id="192" presetID="2" presetClass="entr" presetSubtype="4" fill="hold" grpId="0" nodeType="withEffect">
                                  <p:stCondLst>
                                    <p:cond delay="1250"/>
                                  </p:stCondLst>
                                  <p:childTnLst>
                                    <p:set>
                                      <p:cBhvr>
                                        <p:cTn id="193" dur="1" fill="hold">
                                          <p:stCondLst>
                                            <p:cond delay="0"/>
                                          </p:stCondLst>
                                        </p:cTn>
                                        <p:tgtEl>
                                          <p:spTgt spid="138"/>
                                        </p:tgtEl>
                                        <p:attrNameLst>
                                          <p:attrName>style.visibility</p:attrName>
                                        </p:attrNameLst>
                                      </p:cBhvr>
                                      <p:to>
                                        <p:strVal val="visible"/>
                                      </p:to>
                                    </p:set>
                                    <p:anim calcmode="lin" valueType="num">
                                      <p:cBhvr additive="base">
                                        <p:cTn id="194" dur="1250" fill="hold"/>
                                        <p:tgtEl>
                                          <p:spTgt spid="138"/>
                                        </p:tgtEl>
                                        <p:attrNameLst>
                                          <p:attrName>ppt_x</p:attrName>
                                        </p:attrNameLst>
                                      </p:cBhvr>
                                      <p:tavLst>
                                        <p:tav tm="0">
                                          <p:val>
                                            <p:strVal val="#ppt_x"/>
                                          </p:val>
                                        </p:tav>
                                        <p:tav tm="100000">
                                          <p:val>
                                            <p:strVal val="#ppt_x"/>
                                          </p:val>
                                        </p:tav>
                                      </p:tavLst>
                                    </p:anim>
                                    <p:anim calcmode="lin" valueType="num">
                                      <p:cBhvr additive="base">
                                        <p:cTn id="195" dur="1250" fill="hold"/>
                                        <p:tgtEl>
                                          <p:spTgt spid="138"/>
                                        </p:tgtEl>
                                        <p:attrNameLst>
                                          <p:attrName>ppt_y</p:attrName>
                                        </p:attrNameLst>
                                      </p:cBhvr>
                                      <p:tavLst>
                                        <p:tav tm="0">
                                          <p:val>
                                            <p:strVal val="1+#ppt_h/2"/>
                                          </p:val>
                                        </p:tav>
                                        <p:tav tm="100000">
                                          <p:val>
                                            <p:strVal val="#ppt_y"/>
                                          </p:val>
                                        </p:tav>
                                      </p:tavLst>
                                    </p:anim>
                                  </p:childTnLst>
                                </p:cTn>
                              </p:par>
                              <p:par>
                                <p:cTn id="196" presetID="2" presetClass="entr" presetSubtype="4" fill="hold" grpId="0" nodeType="withEffect">
                                  <p:stCondLst>
                                    <p:cond delay="1250"/>
                                  </p:stCondLst>
                                  <p:childTnLst>
                                    <p:set>
                                      <p:cBhvr>
                                        <p:cTn id="197" dur="1" fill="hold">
                                          <p:stCondLst>
                                            <p:cond delay="0"/>
                                          </p:stCondLst>
                                        </p:cTn>
                                        <p:tgtEl>
                                          <p:spTgt spid="139"/>
                                        </p:tgtEl>
                                        <p:attrNameLst>
                                          <p:attrName>style.visibility</p:attrName>
                                        </p:attrNameLst>
                                      </p:cBhvr>
                                      <p:to>
                                        <p:strVal val="visible"/>
                                      </p:to>
                                    </p:set>
                                    <p:anim calcmode="lin" valueType="num">
                                      <p:cBhvr additive="base">
                                        <p:cTn id="198" dur="1250" fill="hold"/>
                                        <p:tgtEl>
                                          <p:spTgt spid="139"/>
                                        </p:tgtEl>
                                        <p:attrNameLst>
                                          <p:attrName>ppt_x</p:attrName>
                                        </p:attrNameLst>
                                      </p:cBhvr>
                                      <p:tavLst>
                                        <p:tav tm="0">
                                          <p:val>
                                            <p:strVal val="#ppt_x"/>
                                          </p:val>
                                        </p:tav>
                                        <p:tav tm="100000">
                                          <p:val>
                                            <p:strVal val="#ppt_x"/>
                                          </p:val>
                                        </p:tav>
                                      </p:tavLst>
                                    </p:anim>
                                    <p:anim calcmode="lin" valueType="num">
                                      <p:cBhvr additive="base">
                                        <p:cTn id="199" dur="1250" fill="hold"/>
                                        <p:tgtEl>
                                          <p:spTgt spid="139"/>
                                        </p:tgtEl>
                                        <p:attrNameLst>
                                          <p:attrName>ppt_y</p:attrName>
                                        </p:attrNameLst>
                                      </p:cBhvr>
                                      <p:tavLst>
                                        <p:tav tm="0">
                                          <p:val>
                                            <p:strVal val="1+#ppt_h/2"/>
                                          </p:val>
                                        </p:tav>
                                        <p:tav tm="100000">
                                          <p:val>
                                            <p:strVal val="#ppt_y"/>
                                          </p:val>
                                        </p:tav>
                                      </p:tavLst>
                                    </p:anim>
                                  </p:childTnLst>
                                </p:cTn>
                              </p:par>
                              <p:par>
                                <p:cTn id="200" presetID="2" presetClass="entr" presetSubtype="4" fill="hold" grpId="0" nodeType="withEffect">
                                  <p:stCondLst>
                                    <p:cond delay="1250"/>
                                  </p:stCondLst>
                                  <p:childTnLst>
                                    <p:set>
                                      <p:cBhvr>
                                        <p:cTn id="201" dur="1" fill="hold">
                                          <p:stCondLst>
                                            <p:cond delay="0"/>
                                          </p:stCondLst>
                                        </p:cTn>
                                        <p:tgtEl>
                                          <p:spTgt spid="140"/>
                                        </p:tgtEl>
                                        <p:attrNameLst>
                                          <p:attrName>style.visibility</p:attrName>
                                        </p:attrNameLst>
                                      </p:cBhvr>
                                      <p:to>
                                        <p:strVal val="visible"/>
                                      </p:to>
                                    </p:set>
                                    <p:anim calcmode="lin" valueType="num">
                                      <p:cBhvr additive="base">
                                        <p:cTn id="202" dur="1250" fill="hold"/>
                                        <p:tgtEl>
                                          <p:spTgt spid="140"/>
                                        </p:tgtEl>
                                        <p:attrNameLst>
                                          <p:attrName>ppt_x</p:attrName>
                                        </p:attrNameLst>
                                      </p:cBhvr>
                                      <p:tavLst>
                                        <p:tav tm="0">
                                          <p:val>
                                            <p:strVal val="#ppt_x"/>
                                          </p:val>
                                        </p:tav>
                                        <p:tav tm="100000">
                                          <p:val>
                                            <p:strVal val="#ppt_x"/>
                                          </p:val>
                                        </p:tav>
                                      </p:tavLst>
                                    </p:anim>
                                    <p:anim calcmode="lin" valueType="num">
                                      <p:cBhvr additive="base">
                                        <p:cTn id="203" dur="1250" fill="hold"/>
                                        <p:tgtEl>
                                          <p:spTgt spid="140"/>
                                        </p:tgtEl>
                                        <p:attrNameLst>
                                          <p:attrName>ppt_y</p:attrName>
                                        </p:attrNameLst>
                                      </p:cBhvr>
                                      <p:tavLst>
                                        <p:tav tm="0">
                                          <p:val>
                                            <p:strVal val="1+#ppt_h/2"/>
                                          </p:val>
                                        </p:tav>
                                        <p:tav tm="100000">
                                          <p:val>
                                            <p:strVal val="#ppt_y"/>
                                          </p:val>
                                        </p:tav>
                                      </p:tavLst>
                                    </p:anim>
                                  </p:childTnLst>
                                </p:cTn>
                              </p:par>
                              <p:par>
                                <p:cTn id="204" presetID="2" presetClass="entr" presetSubtype="4" fill="hold" grpId="0" nodeType="withEffect">
                                  <p:stCondLst>
                                    <p:cond delay="1250"/>
                                  </p:stCondLst>
                                  <p:childTnLst>
                                    <p:set>
                                      <p:cBhvr>
                                        <p:cTn id="205" dur="1" fill="hold">
                                          <p:stCondLst>
                                            <p:cond delay="0"/>
                                          </p:stCondLst>
                                        </p:cTn>
                                        <p:tgtEl>
                                          <p:spTgt spid="141"/>
                                        </p:tgtEl>
                                        <p:attrNameLst>
                                          <p:attrName>style.visibility</p:attrName>
                                        </p:attrNameLst>
                                      </p:cBhvr>
                                      <p:to>
                                        <p:strVal val="visible"/>
                                      </p:to>
                                    </p:set>
                                    <p:anim calcmode="lin" valueType="num">
                                      <p:cBhvr additive="base">
                                        <p:cTn id="206" dur="1250" fill="hold"/>
                                        <p:tgtEl>
                                          <p:spTgt spid="141"/>
                                        </p:tgtEl>
                                        <p:attrNameLst>
                                          <p:attrName>ppt_x</p:attrName>
                                        </p:attrNameLst>
                                      </p:cBhvr>
                                      <p:tavLst>
                                        <p:tav tm="0">
                                          <p:val>
                                            <p:strVal val="#ppt_x"/>
                                          </p:val>
                                        </p:tav>
                                        <p:tav tm="100000">
                                          <p:val>
                                            <p:strVal val="#ppt_x"/>
                                          </p:val>
                                        </p:tav>
                                      </p:tavLst>
                                    </p:anim>
                                    <p:anim calcmode="lin" valueType="num">
                                      <p:cBhvr additive="base">
                                        <p:cTn id="207" dur="1250" fill="hold"/>
                                        <p:tgtEl>
                                          <p:spTgt spid="141"/>
                                        </p:tgtEl>
                                        <p:attrNameLst>
                                          <p:attrName>ppt_y</p:attrName>
                                        </p:attrNameLst>
                                      </p:cBhvr>
                                      <p:tavLst>
                                        <p:tav tm="0">
                                          <p:val>
                                            <p:strVal val="1+#ppt_h/2"/>
                                          </p:val>
                                        </p:tav>
                                        <p:tav tm="100000">
                                          <p:val>
                                            <p:strVal val="#ppt_y"/>
                                          </p:val>
                                        </p:tav>
                                      </p:tavLst>
                                    </p:anim>
                                  </p:childTnLst>
                                </p:cTn>
                              </p:par>
                              <p:par>
                                <p:cTn id="208" presetID="2" presetClass="entr" presetSubtype="4" fill="hold" grpId="0" nodeType="withEffect">
                                  <p:stCondLst>
                                    <p:cond delay="1250"/>
                                  </p:stCondLst>
                                  <p:childTnLst>
                                    <p:set>
                                      <p:cBhvr>
                                        <p:cTn id="209" dur="1" fill="hold">
                                          <p:stCondLst>
                                            <p:cond delay="0"/>
                                          </p:stCondLst>
                                        </p:cTn>
                                        <p:tgtEl>
                                          <p:spTgt spid="142"/>
                                        </p:tgtEl>
                                        <p:attrNameLst>
                                          <p:attrName>style.visibility</p:attrName>
                                        </p:attrNameLst>
                                      </p:cBhvr>
                                      <p:to>
                                        <p:strVal val="visible"/>
                                      </p:to>
                                    </p:set>
                                    <p:anim calcmode="lin" valueType="num">
                                      <p:cBhvr additive="base">
                                        <p:cTn id="210" dur="1250" fill="hold"/>
                                        <p:tgtEl>
                                          <p:spTgt spid="142"/>
                                        </p:tgtEl>
                                        <p:attrNameLst>
                                          <p:attrName>ppt_x</p:attrName>
                                        </p:attrNameLst>
                                      </p:cBhvr>
                                      <p:tavLst>
                                        <p:tav tm="0">
                                          <p:val>
                                            <p:strVal val="#ppt_x"/>
                                          </p:val>
                                        </p:tav>
                                        <p:tav tm="100000">
                                          <p:val>
                                            <p:strVal val="#ppt_x"/>
                                          </p:val>
                                        </p:tav>
                                      </p:tavLst>
                                    </p:anim>
                                    <p:anim calcmode="lin" valueType="num">
                                      <p:cBhvr additive="base">
                                        <p:cTn id="211" dur="1250" fill="hold"/>
                                        <p:tgtEl>
                                          <p:spTgt spid="142"/>
                                        </p:tgtEl>
                                        <p:attrNameLst>
                                          <p:attrName>ppt_y</p:attrName>
                                        </p:attrNameLst>
                                      </p:cBhvr>
                                      <p:tavLst>
                                        <p:tav tm="0">
                                          <p:val>
                                            <p:strVal val="1+#ppt_h/2"/>
                                          </p:val>
                                        </p:tav>
                                        <p:tav tm="100000">
                                          <p:val>
                                            <p:strVal val="#ppt_y"/>
                                          </p:val>
                                        </p:tav>
                                      </p:tavLst>
                                    </p:anim>
                                  </p:childTnLst>
                                </p:cTn>
                              </p:par>
                              <p:par>
                                <p:cTn id="212" presetID="2" presetClass="entr" presetSubtype="4" fill="hold" grpId="0" nodeType="withEffect">
                                  <p:stCondLst>
                                    <p:cond delay="1250"/>
                                  </p:stCondLst>
                                  <p:childTnLst>
                                    <p:set>
                                      <p:cBhvr>
                                        <p:cTn id="213" dur="1" fill="hold">
                                          <p:stCondLst>
                                            <p:cond delay="0"/>
                                          </p:stCondLst>
                                        </p:cTn>
                                        <p:tgtEl>
                                          <p:spTgt spid="143"/>
                                        </p:tgtEl>
                                        <p:attrNameLst>
                                          <p:attrName>style.visibility</p:attrName>
                                        </p:attrNameLst>
                                      </p:cBhvr>
                                      <p:to>
                                        <p:strVal val="visible"/>
                                      </p:to>
                                    </p:set>
                                    <p:anim calcmode="lin" valueType="num">
                                      <p:cBhvr additive="base">
                                        <p:cTn id="214" dur="1250" fill="hold"/>
                                        <p:tgtEl>
                                          <p:spTgt spid="143"/>
                                        </p:tgtEl>
                                        <p:attrNameLst>
                                          <p:attrName>ppt_x</p:attrName>
                                        </p:attrNameLst>
                                      </p:cBhvr>
                                      <p:tavLst>
                                        <p:tav tm="0">
                                          <p:val>
                                            <p:strVal val="#ppt_x"/>
                                          </p:val>
                                        </p:tav>
                                        <p:tav tm="100000">
                                          <p:val>
                                            <p:strVal val="#ppt_x"/>
                                          </p:val>
                                        </p:tav>
                                      </p:tavLst>
                                    </p:anim>
                                    <p:anim calcmode="lin" valueType="num">
                                      <p:cBhvr additive="base">
                                        <p:cTn id="215" dur="1250" fill="hold"/>
                                        <p:tgtEl>
                                          <p:spTgt spid="143"/>
                                        </p:tgtEl>
                                        <p:attrNameLst>
                                          <p:attrName>ppt_y</p:attrName>
                                        </p:attrNameLst>
                                      </p:cBhvr>
                                      <p:tavLst>
                                        <p:tav tm="0">
                                          <p:val>
                                            <p:strVal val="1+#ppt_h/2"/>
                                          </p:val>
                                        </p:tav>
                                        <p:tav tm="100000">
                                          <p:val>
                                            <p:strVal val="#ppt_y"/>
                                          </p:val>
                                        </p:tav>
                                      </p:tavLst>
                                    </p:anim>
                                  </p:childTnLst>
                                </p:cTn>
                              </p:par>
                              <p:par>
                                <p:cTn id="216" presetID="2" presetClass="entr" presetSubtype="4" fill="hold" grpId="0" nodeType="withEffect">
                                  <p:stCondLst>
                                    <p:cond delay="1250"/>
                                  </p:stCondLst>
                                  <p:childTnLst>
                                    <p:set>
                                      <p:cBhvr>
                                        <p:cTn id="217" dur="1" fill="hold">
                                          <p:stCondLst>
                                            <p:cond delay="0"/>
                                          </p:stCondLst>
                                        </p:cTn>
                                        <p:tgtEl>
                                          <p:spTgt spid="144"/>
                                        </p:tgtEl>
                                        <p:attrNameLst>
                                          <p:attrName>style.visibility</p:attrName>
                                        </p:attrNameLst>
                                      </p:cBhvr>
                                      <p:to>
                                        <p:strVal val="visible"/>
                                      </p:to>
                                    </p:set>
                                    <p:anim calcmode="lin" valueType="num">
                                      <p:cBhvr additive="base">
                                        <p:cTn id="218" dur="1250" fill="hold"/>
                                        <p:tgtEl>
                                          <p:spTgt spid="144"/>
                                        </p:tgtEl>
                                        <p:attrNameLst>
                                          <p:attrName>ppt_x</p:attrName>
                                        </p:attrNameLst>
                                      </p:cBhvr>
                                      <p:tavLst>
                                        <p:tav tm="0">
                                          <p:val>
                                            <p:strVal val="#ppt_x"/>
                                          </p:val>
                                        </p:tav>
                                        <p:tav tm="100000">
                                          <p:val>
                                            <p:strVal val="#ppt_x"/>
                                          </p:val>
                                        </p:tav>
                                      </p:tavLst>
                                    </p:anim>
                                    <p:anim calcmode="lin" valueType="num">
                                      <p:cBhvr additive="base">
                                        <p:cTn id="219" dur="1250" fill="hold"/>
                                        <p:tgtEl>
                                          <p:spTgt spid="144"/>
                                        </p:tgtEl>
                                        <p:attrNameLst>
                                          <p:attrName>ppt_y</p:attrName>
                                        </p:attrNameLst>
                                      </p:cBhvr>
                                      <p:tavLst>
                                        <p:tav tm="0">
                                          <p:val>
                                            <p:strVal val="1+#ppt_h/2"/>
                                          </p:val>
                                        </p:tav>
                                        <p:tav tm="100000">
                                          <p:val>
                                            <p:strVal val="#ppt_y"/>
                                          </p:val>
                                        </p:tav>
                                      </p:tavLst>
                                    </p:anim>
                                  </p:childTnLst>
                                </p:cTn>
                              </p:par>
                              <p:par>
                                <p:cTn id="220" presetID="2" presetClass="entr" presetSubtype="4" fill="hold" grpId="0" nodeType="withEffect">
                                  <p:stCondLst>
                                    <p:cond delay="1250"/>
                                  </p:stCondLst>
                                  <p:childTnLst>
                                    <p:set>
                                      <p:cBhvr>
                                        <p:cTn id="221" dur="1" fill="hold">
                                          <p:stCondLst>
                                            <p:cond delay="0"/>
                                          </p:stCondLst>
                                        </p:cTn>
                                        <p:tgtEl>
                                          <p:spTgt spid="145"/>
                                        </p:tgtEl>
                                        <p:attrNameLst>
                                          <p:attrName>style.visibility</p:attrName>
                                        </p:attrNameLst>
                                      </p:cBhvr>
                                      <p:to>
                                        <p:strVal val="visible"/>
                                      </p:to>
                                    </p:set>
                                    <p:anim calcmode="lin" valueType="num">
                                      <p:cBhvr additive="base">
                                        <p:cTn id="222" dur="1250" fill="hold"/>
                                        <p:tgtEl>
                                          <p:spTgt spid="145"/>
                                        </p:tgtEl>
                                        <p:attrNameLst>
                                          <p:attrName>ppt_x</p:attrName>
                                        </p:attrNameLst>
                                      </p:cBhvr>
                                      <p:tavLst>
                                        <p:tav tm="0">
                                          <p:val>
                                            <p:strVal val="#ppt_x"/>
                                          </p:val>
                                        </p:tav>
                                        <p:tav tm="100000">
                                          <p:val>
                                            <p:strVal val="#ppt_x"/>
                                          </p:val>
                                        </p:tav>
                                      </p:tavLst>
                                    </p:anim>
                                    <p:anim calcmode="lin" valueType="num">
                                      <p:cBhvr additive="base">
                                        <p:cTn id="223" dur="1250" fill="hold"/>
                                        <p:tgtEl>
                                          <p:spTgt spid="145"/>
                                        </p:tgtEl>
                                        <p:attrNameLst>
                                          <p:attrName>ppt_y</p:attrName>
                                        </p:attrNameLst>
                                      </p:cBhvr>
                                      <p:tavLst>
                                        <p:tav tm="0">
                                          <p:val>
                                            <p:strVal val="1+#ppt_h/2"/>
                                          </p:val>
                                        </p:tav>
                                        <p:tav tm="100000">
                                          <p:val>
                                            <p:strVal val="#ppt_y"/>
                                          </p:val>
                                        </p:tav>
                                      </p:tavLst>
                                    </p:anim>
                                  </p:childTnLst>
                                </p:cTn>
                              </p:par>
                              <p:par>
                                <p:cTn id="224" presetID="2" presetClass="entr" presetSubtype="4" fill="hold" grpId="0" nodeType="withEffect">
                                  <p:stCondLst>
                                    <p:cond delay="1250"/>
                                  </p:stCondLst>
                                  <p:childTnLst>
                                    <p:set>
                                      <p:cBhvr>
                                        <p:cTn id="225" dur="1" fill="hold">
                                          <p:stCondLst>
                                            <p:cond delay="0"/>
                                          </p:stCondLst>
                                        </p:cTn>
                                        <p:tgtEl>
                                          <p:spTgt spid="146"/>
                                        </p:tgtEl>
                                        <p:attrNameLst>
                                          <p:attrName>style.visibility</p:attrName>
                                        </p:attrNameLst>
                                      </p:cBhvr>
                                      <p:to>
                                        <p:strVal val="visible"/>
                                      </p:to>
                                    </p:set>
                                    <p:anim calcmode="lin" valueType="num">
                                      <p:cBhvr additive="base">
                                        <p:cTn id="226" dur="1250" fill="hold"/>
                                        <p:tgtEl>
                                          <p:spTgt spid="146"/>
                                        </p:tgtEl>
                                        <p:attrNameLst>
                                          <p:attrName>ppt_x</p:attrName>
                                        </p:attrNameLst>
                                      </p:cBhvr>
                                      <p:tavLst>
                                        <p:tav tm="0">
                                          <p:val>
                                            <p:strVal val="#ppt_x"/>
                                          </p:val>
                                        </p:tav>
                                        <p:tav tm="100000">
                                          <p:val>
                                            <p:strVal val="#ppt_x"/>
                                          </p:val>
                                        </p:tav>
                                      </p:tavLst>
                                    </p:anim>
                                    <p:anim calcmode="lin" valueType="num">
                                      <p:cBhvr additive="base">
                                        <p:cTn id="227" dur="1250" fill="hold"/>
                                        <p:tgtEl>
                                          <p:spTgt spid="146"/>
                                        </p:tgtEl>
                                        <p:attrNameLst>
                                          <p:attrName>ppt_y</p:attrName>
                                        </p:attrNameLst>
                                      </p:cBhvr>
                                      <p:tavLst>
                                        <p:tav tm="0">
                                          <p:val>
                                            <p:strVal val="1+#ppt_h/2"/>
                                          </p:val>
                                        </p:tav>
                                        <p:tav tm="100000">
                                          <p:val>
                                            <p:strVal val="#ppt_y"/>
                                          </p:val>
                                        </p:tav>
                                      </p:tavLst>
                                    </p:anim>
                                  </p:childTnLst>
                                </p:cTn>
                              </p:par>
                              <p:par>
                                <p:cTn id="228" presetID="2" presetClass="entr" presetSubtype="4" fill="hold" grpId="0" nodeType="withEffect">
                                  <p:stCondLst>
                                    <p:cond delay="1250"/>
                                  </p:stCondLst>
                                  <p:childTnLst>
                                    <p:set>
                                      <p:cBhvr>
                                        <p:cTn id="229" dur="1" fill="hold">
                                          <p:stCondLst>
                                            <p:cond delay="0"/>
                                          </p:stCondLst>
                                        </p:cTn>
                                        <p:tgtEl>
                                          <p:spTgt spid="147"/>
                                        </p:tgtEl>
                                        <p:attrNameLst>
                                          <p:attrName>style.visibility</p:attrName>
                                        </p:attrNameLst>
                                      </p:cBhvr>
                                      <p:to>
                                        <p:strVal val="visible"/>
                                      </p:to>
                                    </p:set>
                                    <p:anim calcmode="lin" valueType="num">
                                      <p:cBhvr additive="base">
                                        <p:cTn id="230" dur="1250" fill="hold"/>
                                        <p:tgtEl>
                                          <p:spTgt spid="147"/>
                                        </p:tgtEl>
                                        <p:attrNameLst>
                                          <p:attrName>ppt_x</p:attrName>
                                        </p:attrNameLst>
                                      </p:cBhvr>
                                      <p:tavLst>
                                        <p:tav tm="0">
                                          <p:val>
                                            <p:strVal val="#ppt_x"/>
                                          </p:val>
                                        </p:tav>
                                        <p:tav tm="100000">
                                          <p:val>
                                            <p:strVal val="#ppt_x"/>
                                          </p:val>
                                        </p:tav>
                                      </p:tavLst>
                                    </p:anim>
                                    <p:anim calcmode="lin" valueType="num">
                                      <p:cBhvr additive="base">
                                        <p:cTn id="231" dur="1250" fill="hold"/>
                                        <p:tgtEl>
                                          <p:spTgt spid="147"/>
                                        </p:tgtEl>
                                        <p:attrNameLst>
                                          <p:attrName>ppt_y</p:attrName>
                                        </p:attrNameLst>
                                      </p:cBhvr>
                                      <p:tavLst>
                                        <p:tav tm="0">
                                          <p:val>
                                            <p:strVal val="1+#ppt_h/2"/>
                                          </p:val>
                                        </p:tav>
                                        <p:tav tm="100000">
                                          <p:val>
                                            <p:strVal val="#ppt_y"/>
                                          </p:val>
                                        </p:tav>
                                      </p:tavLst>
                                    </p:anim>
                                  </p:childTnLst>
                                </p:cTn>
                              </p:par>
                              <p:par>
                                <p:cTn id="232" presetID="2" presetClass="entr" presetSubtype="4" fill="hold" grpId="0" nodeType="withEffect">
                                  <p:stCondLst>
                                    <p:cond delay="1250"/>
                                  </p:stCondLst>
                                  <p:childTnLst>
                                    <p:set>
                                      <p:cBhvr>
                                        <p:cTn id="233" dur="1" fill="hold">
                                          <p:stCondLst>
                                            <p:cond delay="0"/>
                                          </p:stCondLst>
                                        </p:cTn>
                                        <p:tgtEl>
                                          <p:spTgt spid="148"/>
                                        </p:tgtEl>
                                        <p:attrNameLst>
                                          <p:attrName>style.visibility</p:attrName>
                                        </p:attrNameLst>
                                      </p:cBhvr>
                                      <p:to>
                                        <p:strVal val="visible"/>
                                      </p:to>
                                    </p:set>
                                    <p:anim calcmode="lin" valueType="num">
                                      <p:cBhvr additive="base">
                                        <p:cTn id="234" dur="1250" fill="hold"/>
                                        <p:tgtEl>
                                          <p:spTgt spid="148"/>
                                        </p:tgtEl>
                                        <p:attrNameLst>
                                          <p:attrName>ppt_x</p:attrName>
                                        </p:attrNameLst>
                                      </p:cBhvr>
                                      <p:tavLst>
                                        <p:tav tm="0">
                                          <p:val>
                                            <p:strVal val="#ppt_x"/>
                                          </p:val>
                                        </p:tav>
                                        <p:tav tm="100000">
                                          <p:val>
                                            <p:strVal val="#ppt_x"/>
                                          </p:val>
                                        </p:tav>
                                      </p:tavLst>
                                    </p:anim>
                                    <p:anim calcmode="lin" valueType="num">
                                      <p:cBhvr additive="base">
                                        <p:cTn id="235" dur="1250" fill="hold"/>
                                        <p:tgtEl>
                                          <p:spTgt spid="148"/>
                                        </p:tgtEl>
                                        <p:attrNameLst>
                                          <p:attrName>ppt_y</p:attrName>
                                        </p:attrNameLst>
                                      </p:cBhvr>
                                      <p:tavLst>
                                        <p:tav tm="0">
                                          <p:val>
                                            <p:strVal val="1+#ppt_h/2"/>
                                          </p:val>
                                        </p:tav>
                                        <p:tav tm="100000">
                                          <p:val>
                                            <p:strVal val="#ppt_y"/>
                                          </p:val>
                                        </p:tav>
                                      </p:tavLst>
                                    </p:anim>
                                  </p:childTnLst>
                                </p:cTn>
                              </p:par>
                              <p:par>
                                <p:cTn id="236" presetID="2" presetClass="entr" presetSubtype="4" fill="hold" grpId="0" nodeType="withEffect">
                                  <p:stCondLst>
                                    <p:cond delay="1250"/>
                                  </p:stCondLst>
                                  <p:childTnLst>
                                    <p:set>
                                      <p:cBhvr>
                                        <p:cTn id="237" dur="1" fill="hold">
                                          <p:stCondLst>
                                            <p:cond delay="0"/>
                                          </p:stCondLst>
                                        </p:cTn>
                                        <p:tgtEl>
                                          <p:spTgt spid="149"/>
                                        </p:tgtEl>
                                        <p:attrNameLst>
                                          <p:attrName>style.visibility</p:attrName>
                                        </p:attrNameLst>
                                      </p:cBhvr>
                                      <p:to>
                                        <p:strVal val="visible"/>
                                      </p:to>
                                    </p:set>
                                    <p:anim calcmode="lin" valueType="num">
                                      <p:cBhvr additive="base">
                                        <p:cTn id="238" dur="1250" fill="hold"/>
                                        <p:tgtEl>
                                          <p:spTgt spid="149"/>
                                        </p:tgtEl>
                                        <p:attrNameLst>
                                          <p:attrName>ppt_x</p:attrName>
                                        </p:attrNameLst>
                                      </p:cBhvr>
                                      <p:tavLst>
                                        <p:tav tm="0">
                                          <p:val>
                                            <p:strVal val="#ppt_x"/>
                                          </p:val>
                                        </p:tav>
                                        <p:tav tm="100000">
                                          <p:val>
                                            <p:strVal val="#ppt_x"/>
                                          </p:val>
                                        </p:tav>
                                      </p:tavLst>
                                    </p:anim>
                                    <p:anim calcmode="lin" valueType="num">
                                      <p:cBhvr additive="base">
                                        <p:cTn id="239" dur="1250" fill="hold"/>
                                        <p:tgtEl>
                                          <p:spTgt spid="149"/>
                                        </p:tgtEl>
                                        <p:attrNameLst>
                                          <p:attrName>ppt_y</p:attrName>
                                        </p:attrNameLst>
                                      </p:cBhvr>
                                      <p:tavLst>
                                        <p:tav tm="0">
                                          <p:val>
                                            <p:strVal val="1+#ppt_h/2"/>
                                          </p:val>
                                        </p:tav>
                                        <p:tav tm="100000">
                                          <p:val>
                                            <p:strVal val="#ppt_y"/>
                                          </p:val>
                                        </p:tav>
                                      </p:tavLst>
                                    </p:anim>
                                  </p:childTnLst>
                                </p:cTn>
                              </p:par>
                              <p:par>
                                <p:cTn id="240" presetID="2" presetClass="entr" presetSubtype="4" fill="hold" grpId="0" nodeType="withEffect">
                                  <p:stCondLst>
                                    <p:cond delay="1250"/>
                                  </p:stCondLst>
                                  <p:childTnLst>
                                    <p:set>
                                      <p:cBhvr>
                                        <p:cTn id="241" dur="1" fill="hold">
                                          <p:stCondLst>
                                            <p:cond delay="0"/>
                                          </p:stCondLst>
                                        </p:cTn>
                                        <p:tgtEl>
                                          <p:spTgt spid="150"/>
                                        </p:tgtEl>
                                        <p:attrNameLst>
                                          <p:attrName>style.visibility</p:attrName>
                                        </p:attrNameLst>
                                      </p:cBhvr>
                                      <p:to>
                                        <p:strVal val="visible"/>
                                      </p:to>
                                    </p:set>
                                    <p:anim calcmode="lin" valueType="num">
                                      <p:cBhvr additive="base">
                                        <p:cTn id="242" dur="1250" fill="hold"/>
                                        <p:tgtEl>
                                          <p:spTgt spid="150"/>
                                        </p:tgtEl>
                                        <p:attrNameLst>
                                          <p:attrName>ppt_x</p:attrName>
                                        </p:attrNameLst>
                                      </p:cBhvr>
                                      <p:tavLst>
                                        <p:tav tm="0">
                                          <p:val>
                                            <p:strVal val="#ppt_x"/>
                                          </p:val>
                                        </p:tav>
                                        <p:tav tm="100000">
                                          <p:val>
                                            <p:strVal val="#ppt_x"/>
                                          </p:val>
                                        </p:tav>
                                      </p:tavLst>
                                    </p:anim>
                                    <p:anim calcmode="lin" valueType="num">
                                      <p:cBhvr additive="base">
                                        <p:cTn id="243" dur="1250" fill="hold"/>
                                        <p:tgtEl>
                                          <p:spTgt spid="150"/>
                                        </p:tgtEl>
                                        <p:attrNameLst>
                                          <p:attrName>ppt_y</p:attrName>
                                        </p:attrNameLst>
                                      </p:cBhvr>
                                      <p:tavLst>
                                        <p:tav tm="0">
                                          <p:val>
                                            <p:strVal val="1+#ppt_h/2"/>
                                          </p:val>
                                        </p:tav>
                                        <p:tav tm="100000">
                                          <p:val>
                                            <p:strVal val="#ppt_y"/>
                                          </p:val>
                                        </p:tav>
                                      </p:tavLst>
                                    </p:anim>
                                  </p:childTnLst>
                                </p:cTn>
                              </p:par>
                              <p:par>
                                <p:cTn id="244" presetID="2" presetClass="entr" presetSubtype="4" fill="hold" grpId="0" nodeType="withEffect">
                                  <p:stCondLst>
                                    <p:cond delay="1250"/>
                                  </p:stCondLst>
                                  <p:childTnLst>
                                    <p:set>
                                      <p:cBhvr>
                                        <p:cTn id="245" dur="1" fill="hold">
                                          <p:stCondLst>
                                            <p:cond delay="0"/>
                                          </p:stCondLst>
                                        </p:cTn>
                                        <p:tgtEl>
                                          <p:spTgt spid="151"/>
                                        </p:tgtEl>
                                        <p:attrNameLst>
                                          <p:attrName>style.visibility</p:attrName>
                                        </p:attrNameLst>
                                      </p:cBhvr>
                                      <p:to>
                                        <p:strVal val="visible"/>
                                      </p:to>
                                    </p:set>
                                    <p:anim calcmode="lin" valueType="num">
                                      <p:cBhvr additive="base">
                                        <p:cTn id="246" dur="1250" fill="hold"/>
                                        <p:tgtEl>
                                          <p:spTgt spid="151"/>
                                        </p:tgtEl>
                                        <p:attrNameLst>
                                          <p:attrName>ppt_x</p:attrName>
                                        </p:attrNameLst>
                                      </p:cBhvr>
                                      <p:tavLst>
                                        <p:tav tm="0">
                                          <p:val>
                                            <p:strVal val="#ppt_x"/>
                                          </p:val>
                                        </p:tav>
                                        <p:tav tm="100000">
                                          <p:val>
                                            <p:strVal val="#ppt_x"/>
                                          </p:val>
                                        </p:tav>
                                      </p:tavLst>
                                    </p:anim>
                                    <p:anim calcmode="lin" valueType="num">
                                      <p:cBhvr additive="base">
                                        <p:cTn id="247" dur="1250" fill="hold"/>
                                        <p:tgtEl>
                                          <p:spTgt spid="151"/>
                                        </p:tgtEl>
                                        <p:attrNameLst>
                                          <p:attrName>ppt_y</p:attrName>
                                        </p:attrNameLst>
                                      </p:cBhvr>
                                      <p:tavLst>
                                        <p:tav tm="0">
                                          <p:val>
                                            <p:strVal val="1+#ppt_h/2"/>
                                          </p:val>
                                        </p:tav>
                                        <p:tav tm="100000">
                                          <p:val>
                                            <p:strVal val="#ppt_y"/>
                                          </p:val>
                                        </p:tav>
                                      </p:tavLst>
                                    </p:anim>
                                  </p:childTnLst>
                                </p:cTn>
                              </p:par>
                              <p:par>
                                <p:cTn id="248" presetID="2" presetClass="entr" presetSubtype="4" fill="hold" grpId="0" nodeType="withEffect">
                                  <p:stCondLst>
                                    <p:cond delay="1250"/>
                                  </p:stCondLst>
                                  <p:childTnLst>
                                    <p:set>
                                      <p:cBhvr>
                                        <p:cTn id="249" dur="1" fill="hold">
                                          <p:stCondLst>
                                            <p:cond delay="0"/>
                                          </p:stCondLst>
                                        </p:cTn>
                                        <p:tgtEl>
                                          <p:spTgt spid="152"/>
                                        </p:tgtEl>
                                        <p:attrNameLst>
                                          <p:attrName>style.visibility</p:attrName>
                                        </p:attrNameLst>
                                      </p:cBhvr>
                                      <p:to>
                                        <p:strVal val="visible"/>
                                      </p:to>
                                    </p:set>
                                    <p:anim calcmode="lin" valueType="num">
                                      <p:cBhvr additive="base">
                                        <p:cTn id="250" dur="1250" fill="hold"/>
                                        <p:tgtEl>
                                          <p:spTgt spid="152"/>
                                        </p:tgtEl>
                                        <p:attrNameLst>
                                          <p:attrName>ppt_x</p:attrName>
                                        </p:attrNameLst>
                                      </p:cBhvr>
                                      <p:tavLst>
                                        <p:tav tm="0">
                                          <p:val>
                                            <p:strVal val="#ppt_x"/>
                                          </p:val>
                                        </p:tav>
                                        <p:tav tm="100000">
                                          <p:val>
                                            <p:strVal val="#ppt_x"/>
                                          </p:val>
                                        </p:tav>
                                      </p:tavLst>
                                    </p:anim>
                                    <p:anim calcmode="lin" valueType="num">
                                      <p:cBhvr additive="base">
                                        <p:cTn id="251" dur="1250" fill="hold"/>
                                        <p:tgtEl>
                                          <p:spTgt spid="152"/>
                                        </p:tgtEl>
                                        <p:attrNameLst>
                                          <p:attrName>ppt_y</p:attrName>
                                        </p:attrNameLst>
                                      </p:cBhvr>
                                      <p:tavLst>
                                        <p:tav tm="0">
                                          <p:val>
                                            <p:strVal val="1+#ppt_h/2"/>
                                          </p:val>
                                        </p:tav>
                                        <p:tav tm="100000">
                                          <p:val>
                                            <p:strVal val="#ppt_y"/>
                                          </p:val>
                                        </p:tav>
                                      </p:tavLst>
                                    </p:anim>
                                  </p:childTnLst>
                                </p:cTn>
                              </p:par>
                            </p:childTnLst>
                          </p:cTn>
                        </p:par>
                        <p:par>
                          <p:cTn id="252" fill="hold">
                            <p:stCondLst>
                              <p:cond delay="2500"/>
                            </p:stCondLst>
                            <p:childTnLst>
                              <p:par>
                                <p:cTn id="253" presetID="2" presetClass="entr" presetSubtype="8" fill="hold" nodeType="afterEffect">
                                  <p:stCondLst>
                                    <p:cond delay="0"/>
                                  </p:stCondLst>
                                  <p:childTnLst>
                                    <p:set>
                                      <p:cBhvr>
                                        <p:cTn id="254" dur="1" fill="hold">
                                          <p:stCondLst>
                                            <p:cond delay="0"/>
                                          </p:stCondLst>
                                        </p:cTn>
                                        <p:tgtEl>
                                          <p:spTgt spid="94"/>
                                        </p:tgtEl>
                                        <p:attrNameLst>
                                          <p:attrName>style.visibility</p:attrName>
                                        </p:attrNameLst>
                                      </p:cBhvr>
                                      <p:to>
                                        <p:strVal val="visible"/>
                                      </p:to>
                                    </p:set>
                                    <p:anim calcmode="lin" valueType="num">
                                      <p:cBhvr additive="base">
                                        <p:cTn id="255" dur="500" fill="hold"/>
                                        <p:tgtEl>
                                          <p:spTgt spid="94"/>
                                        </p:tgtEl>
                                        <p:attrNameLst>
                                          <p:attrName>ppt_x</p:attrName>
                                        </p:attrNameLst>
                                      </p:cBhvr>
                                      <p:tavLst>
                                        <p:tav tm="0">
                                          <p:val>
                                            <p:strVal val="0-#ppt_w/2"/>
                                          </p:val>
                                        </p:tav>
                                        <p:tav tm="100000">
                                          <p:val>
                                            <p:strVal val="#ppt_x"/>
                                          </p:val>
                                        </p:tav>
                                      </p:tavLst>
                                    </p:anim>
                                    <p:anim calcmode="lin" valueType="num">
                                      <p:cBhvr additive="base">
                                        <p:cTn id="256" dur="500" fill="hold"/>
                                        <p:tgtEl>
                                          <p:spTgt spid="94"/>
                                        </p:tgtEl>
                                        <p:attrNameLst>
                                          <p:attrName>ppt_y</p:attrName>
                                        </p:attrNameLst>
                                      </p:cBhvr>
                                      <p:tavLst>
                                        <p:tav tm="0">
                                          <p:val>
                                            <p:strVal val="#ppt_y"/>
                                          </p:val>
                                        </p:tav>
                                        <p:tav tm="100000">
                                          <p:val>
                                            <p:strVal val="#ppt_y"/>
                                          </p:val>
                                        </p:tav>
                                      </p:tavLst>
                                    </p:anim>
                                  </p:childTnLst>
                                </p:cTn>
                              </p:par>
                            </p:childTnLst>
                          </p:cTn>
                        </p:par>
                        <p:par>
                          <p:cTn id="257" fill="hold">
                            <p:stCondLst>
                              <p:cond delay="3000"/>
                            </p:stCondLst>
                            <p:childTnLst>
                              <p:par>
                                <p:cTn id="258" presetID="42" presetClass="entr" presetSubtype="0" fill="hold" grpId="0" nodeType="afterEffect">
                                  <p:stCondLst>
                                    <p:cond delay="0"/>
                                  </p:stCondLst>
                                  <p:childTnLst>
                                    <p:set>
                                      <p:cBhvr>
                                        <p:cTn id="259" dur="1" fill="hold">
                                          <p:stCondLst>
                                            <p:cond delay="0"/>
                                          </p:stCondLst>
                                        </p:cTn>
                                        <p:tgtEl>
                                          <p:spTgt spid="106"/>
                                        </p:tgtEl>
                                        <p:attrNameLst>
                                          <p:attrName>style.visibility</p:attrName>
                                        </p:attrNameLst>
                                      </p:cBhvr>
                                      <p:to>
                                        <p:strVal val="visible"/>
                                      </p:to>
                                    </p:set>
                                    <p:animEffect transition="in" filter="fade">
                                      <p:cBhvr>
                                        <p:cTn id="260" dur="1000"/>
                                        <p:tgtEl>
                                          <p:spTgt spid="106"/>
                                        </p:tgtEl>
                                      </p:cBhvr>
                                    </p:animEffect>
                                    <p:anim calcmode="lin" valueType="num">
                                      <p:cBhvr>
                                        <p:cTn id="261" dur="1000" fill="hold"/>
                                        <p:tgtEl>
                                          <p:spTgt spid="106"/>
                                        </p:tgtEl>
                                        <p:attrNameLst>
                                          <p:attrName>ppt_x</p:attrName>
                                        </p:attrNameLst>
                                      </p:cBhvr>
                                      <p:tavLst>
                                        <p:tav tm="0">
                                          <p:val>
                                            <p:strVal val="#ppt_x"/>
                                          </p:val>
                                        </p:tav>
                                        <p:tav tm="100000">
                                          <p:val>
                                            <p:strVal val="#ppt_x"/>
                                          </p:val>
                                        </p:tav>
                                      </p:tavLst>
                                    </p:anim>
                                    <p:anim calcmode="lin" valueType="num">
                                      <p:cBhvr>
                                        <p:cTn id="262" dur="1000" fill="hold"/>
                                        <p:tgtEl>
                                          <p:spTgt spid="106"/>
                                        </p:tgtEl>
                                        <p:attrNameLst>
                                          <p:attrName>ppt_y</p:attrName>
                                        </p:attrNameLst>
                                      </p:cBhvr>
                                      <p:tavLst>
                                        <p:tav tm="0">
                                          <p:val>
                                            <p:strVal val="#ppt_y+.1"/>
                                          </p:val>
                                        </p:tav>
                                        <p:tav tm="100000">
                                          <p:val>
                                            <p:strVal val="#ppt_y"/>
                                          </p:val>
                                        </p:tav>
                                      </p:tavLst>
                                    </p:anim>
                                  </p:childTnLst>
                                </p:cTn>
                              </p:par>
                            </p:childTnLst>
                          </p:cTn>
                        </p:par>
                        <p:par>
                          <p:cTn id="263" fill="hold">
                            <p:stCondLst>
                              <p:cond delay="4000"/>
                            </p:stCondLst>
                            <p:childTnLst>
                              <p:par>
                                <p:cTn id="264" presetID="31" presetClass="entr" presetSubtype="0" fill="hold" grpId="0" nodeType="afterEffect">
                                  <p:stCondLst>
                                    <p:cond delay="0"/>
                                  </p:stCondLst>
                                  <p:childTnLst>
                                    <p:set>
                                      <p:cBhvr>
                                        <p:cTn id="265" dur="1" fill="hold">
                                          <p:stCondLst>
                                            <p:cond delay="0"/>
                                          </p:stCondLst>
                                        </p:cTn>
                                        <p:tgtEl>
                                          <p:spTgt spid="153"/>
                                        </p:tgtEl>
                                        <p:attrNameLst>
                                          <p:attrName>style.visibility</p:attrName>
                                        </p:attrNameLst>
                                      </p:cBhvr>
                                      <p:to>
                                        <p:strVal val="visible"/>
                                      </p:to>
                                    </p:set>
                                    <p:anim calcmode="lin" valueType="num">
                                      <p:cBhvr>
                                        <p:cTn id="266" dur="1000" fill="hold"/>
                                        <p:tgtEl>
                                          <p:spTgt spid="153"/>
                                        </p:tgtEl>
                                        <p:attrNameLst>
                                          <p:attrName>ppt_w</p:attrName>
                                        </p:attrNameLst>
                                      </p:cBhvr>
                                      <p:tavLst>
                                        <p:tav tm="0">
                                          <p:val>
                                            <p:fltVal val="0"/>
                                          </p:val>
                                        </p:tav>
                                        <p:tav tm="100000">
                                          <p:val>
                                            <p:strVal val="#ppt_w"/>
                                          </p:val>
                                        </p:tav>
                                      </p:tavLst>
                                    </p:anim>
                                    <p:anim calcmode="lin" valueType="num">
                                      <p:cBhvr>
                                        <p:cTn id="267" dur="1000" fill="hold"/>
                                        <p:tgtEl>
                                          <p:spTgt spid="153"/>
                                        </p:tgtEl>
                                        <p:attrNameLst>
                                          <p:attrName>ppt_h</p:attrName>
                                        </p:attrNameLst>
                                      </p:cBhvr>
                                      <p:tavLst>
                                        <p:tav tm="0">
                                          <p:val>
                                            <p:fltVal val="0"/>
                                          </p:val>
                                        </p:tav>
                                        <p:tav tm="100000">
                                          <p:val>
                                            <p:strVal val="#ppt_h"/>
                                          </p:val>
                                        </p:tav>
                                      </p:tavLst>
                                    </p:anim>
                                    <p:anim calcmode="lin" valueType="num">
                                      <p:cBhvr>
                                        <p:cTn id="268" dur="1000" fill="hold"/>
                                        <p:tgtEl>
                                          <p:spTgt spid="153"/>
                                        </p:tgtEl>
                                        <p:attrNameLst>
                                          <p:attrName>style.rotation</p:attrName>
                                        </p:attrNameLst>
                                      </p:cBhvr>
                                      <p:tavLst>
                                        <p:tav tm="0">
                                          <p:val>
                                            <p:fltVal val="90"/>
                                          </p:val>
                                        </p:tav>
                                        <p:tav tm="100000">
                                          <p:val>
                                            <p:fltVal val="0"/>
                                          </p:val>
                                        </p:tav>
                                      </p:tavLst>
                                    </p:anim>
                                    <p:animEffect transition="in" filter="fade">
                                      <p:cBhvr>
                                        <p:cTn id="269" dur="1000"/>
                                        <p:tgtEl>
                                          <p:spTgt spid="153"/>
                                        </p:tgtEl>
                                      </p:cBhvr>
                                    </p:animEffect>
                                  </p:childTnLst>
                                </p:cTn>
                              </p:par>
                            </p:childTnLst>
                          </p:cTn>
                        </p:par>
                        <p:par>
                          <p:cTn id="270" fill="hold">
                            <p:stCondLst>
                              <p:cond delay="5000"/>
                            </p:stCondLst>
                            <p:childTnLst>
                              <p:par>
                                <p:cTn id="271" presetID="2" presetClass="entr" presetSubtype="2" fill="hold" nodeType="afterEffect">
                                  <p:stCondLst>
                                    <p:cond delay="0"/>
                                  </p:stCondLst>
                                  <p:childTnLst>
                                    <p:set>
                                      <p:cBhvr>
                                        <p:cTn id="272" dur="1" fill="hold">
                                          <p:stCondLst>
                                            <p:cond delay="0"/>
                                          </p:stCondLst>
                                        </p:cTn>
                                        <p:tgtEl>
                                          <p:spTgt spid="107"/>
                                        </p:tgtEl>
                                        <p:attrNameLst>
                                          <p:attrName>style.visibility</p:attrName>
                                        </p:attrNameLst>
                                      </p:cBhvr>
                                      <p:to>
                                        <p:strVal val="visible"/>
                                      </p:to>
                                    </p:set>
                                    <p:anim calcmode="lin" valueType="num">
                                      <p:cBhvr additive="base">
                                        <p:cTn id="273" dur="500" fill="hold"/>
                                        <p:tgtEl>
                                          <p:spTgt spid="107"/>
                                        </p:tgtEl>
                                        <p:attrNameLst>
                                          <p:attrName>ppt_x</p:attrName>
                                        </p:attrNameLst>
                                      </p:cBhvr>
                                      <p:tavLst>
                                        <p:tav tm="0">
                                          <p:val>
                                            <p:strVal val="1+#ppt_w/2"/>
                                          </p:val>
                                        </p:tav>
                                        <p:tav tm="100000">
                                          <p:val>
                                            <p:strVal val="#ppt_x"/>
                                          </p:val>
                                        </p:tav>
                                      </p:tavLst>
                                    </p:anim>
                                    <p:anim calcmode="lin" valueType="num">
                                      <p:cBhvr additive="base">
                                        <p:cTn id="274" dur="500" fill="hold"/>
                                        <p:tgtEl>
                                          <p:spTgt spid="107"/>
                                        </p:tgtEl>
                                        <p:attrNameLst>
                                          <p:attrName>ppt_y</p:attrName>
                                        </p:attrNameLst>
                                      </p:cBhvr>
                                      <p:tavLst>
                                        <p:tav tm="0">
                                          <p:val>
                                            <p:strVal val="#ppt_y"/>
                                          </p:val>
                                        </p:tav>
                                        <p:tav tm="100000">
                                          <p:val>
                                            <p:strVal val="#ppt_y"/>
                                          </p:val>
                                        </p:tav>
                                      </p:tavLst>
                                    </p:anim>
                                  </p:childTnLst>
                                </p:cTn>
                              </p:par>
                            </p:childTnLst>
                          </p:cTn>
                        </p:par>
                        <p:par>
                          <p:cTn id="275" fill="hold">
                            <p:stCondLst>
                              <p:cond delay="5500"/>
                            </p:stCondLst>
                            <p:childTnLst>
                              <p:par>
                                <p:cTn id="276" presetID="42" presetClass="entr" presetSubtype="0" fill="hold" grpId="0" nodeType="afterEffect">
                                  <p:stCondLst>
                                    <p:cond delay="0"/>
                                  </p:stCondLst>
                                  <p:childTnLst>
                                    <p:set>
                                      <p:cBhvr>
                                        <p:cTn id="277" dur="1" fill="hold">
                                          <p:stCondLst>
                                            <p:cond delay="0"/>
                                          </p:stCondLst>
                                        </p:cTn>
                                        <p:tgtEl>
                                          <p:spTgt spid="105"/>
                                        </p:tgtEl>
                                        <p:attrNameLst>
                                          <p:attrName>style.visibility</p:attrName>
                                        </p:attrNameLst>
                                      </p:cBhvr>
                                      <p:to>
                                        <p:strVal val="visible"/>
                                      </p:to>
                                    </p:set>
                                    <p:animEffect transition="in" filter="fade">
                                      <p:cBhvr>
                                        <p:cTn id="278" dur="1000"/>
                                        <p:tgtEl>
                                          <p:spTgt spid="105"/>
                                        </p:tgtEl>
                                      </p:cBhvr>
                                    </p:animEffect>
                                    <p:anim calcmode="lin" valueType="num">
                                      <p:cBhvr>
                                        <p:cTn id="279" dur="1000" fill="hold"/>
                                        <p:tgtEl>
                                          <p:spTgt spid="105"/>
                                        </p:tgtEl>
                                        <p:attrNameLst>
                                          <p:attrName>ppt_x</p:attrName>
                                        </p:attrNameLst>
                                      </p:cBhvr>
                                      <p:tavLst>
                                        <p:tav tm="0">
                                          <p:val>
                                            <p:strVal val="#ppt_x"/>
                                          </p:val>
                                        </p:tav>
                                        <p:tav tm="100000">
                                          <p:val>
                                            <p:strVal val="#ppt_x"/>
                                          </p:val>
                                        </p:tav>
                                      </p:tavLst>
                                    </p:anim>
                                    <p:anim calcmode="lin" valueType="num">
                                      <p:cBhvr>
                                        <p:cTn id="280" dur="1000" fill="hold"/>
                                        <p:tgtEl>
                                          <p:spTgt spid="105"/>
                                        </p:tgtEl>
                                        <p:attrNameLst>
                                          <p:attrName>ppt_y</p:attrName>
                                        </p:attrNameLst>
                                      </p:cBhvr>
                                      <p:tavLst>
                                        <p:tav tm="0">
                                          <p:val>
                                            <p:strVal val="#ppt_y+.1"/>
                                          </p:val>
                                        </p:tav>
                                        <p:tav tm="100000">
                                          <p:val>
                                            <p:strVal val="#ppt_y"/>
                                          </p:val>
                                        </p:tav>
                                      </p:tavLst>
                                    </p:anim>
                                  </p:childTnLst>
                                </p:cTn>
                              </p:par>
                            </p:childTnLst>
                          </p:cTn>
                        </p:par>
                        <p:par>
                          <p:cTn id="281" fill="hold">
                            <p:stCondLst>
                              <p:cond delay="6500"/>
                            </p:stCondLst>
                            <p:childTnLst>
                              <p:par>
                                <p:cTn id="282" presetID="31" presetClass="entr" presetSubtype="0" fill="hold" grpId="0" nodeType="afterEffect">
                                  <p:stCondLst>
                                    <p:cond delay="0"/>
                                  </p:stCondLst>
                                  <p:childTnLst>
                                    <p:set>
                                      <p:cBhvr>
                                        <p:cTn id="283" dur="1" fill="hold">
                                          <p:stCondLst>
                                            <p:cond delay="0"/>
                                          </p:stCondLst>
                                        </p:cTn>
                                        <p:tgtEl>
                                          <p:spTgt spid="115"/>
                                        </p:tgtEl>
                                        <p:attrNameLst>
                                          <p:attrName>style.visibility</p:attrName>
                                        </p:attrNameLst>
                                      </p:cBhvr>
                                      <p:to>
                                        <p:strVal val="visible"/>
                                      </p:to>
                                    </p:set>
                                    <p:anim calcmode="lin" valueType="num">
                                      <p:cBhvr>
                                        <p:cTn id="284" dur="1000" fill="hold"/>
                                        <p:tgtEl>
                                          <p:spTgt spid="115"/>
                                        </p:tgtEl>
                                        <p:attrNameLst>
                                          <p:attrName>ppt_w</p:attrName>
                                        </p:attrNameLst>
                                      </p:cBhvr>
                                      <p:tavLst>
                                        <p:tav tm="0">
                                          <p:val>
                                            <p:fltVal val="0"/>
                                          </p:val>
                                        </p:tav>
                                        <p:tav tm="100000">
                                          <p:val>
                                            <p:strVal val="#ppt_w"/>
                                          </p:val>
                                        </p:tav>
                                      </p:tavLst>
                                    </p:anim>
                                    <p:anim calcmode="lin" valueType="num">
                                      <p:cBhvr>
                                        <p:cTn id="285" dur="1000" fill="hold"/>
                                        <p:tgtEl>
                                          <p:spTgt spid="115"/>
                                        </p:tgtEl>
                                        <p:attrNameLst>
                                          <p:attrName>ppt_h</p:attrName>
                                        </p:attrNameLst>
                                      </p:cBhvr>
                                      <p:tavLst>
                                        <p:tav tm="0">
                                          <p:val>
                                            <p:fltVal val="0"/>
                                          </p:val>
                                        </p:tav>
                                        <p:tav tm="100000">
                                          <p:val>
                                            <p:strVal val="#ppt_h"/>
                                          </p:val>
                                        </p:tav>
                                      </p:tavLst>
                                    </p:anim>
                                    <p:anim calcmode="lin" valueType="num">
                                      <p:cBhvr>
                                        <p:cTn id="286" dur="1000" fill="hold"/>
                                        <p:tgtEl>
                                          <p:spTgt spid="115"/>
                                        </p:tgtEl>
                                        <p:attrNameLst>
                                          <p:attrName>style.rotation</p:attrName>
                                        </p:attrNameLst>
                                      </p:cBhvr>
                                      <p:tavLst>
                                        <p:tav tm="0">
                                          <p:val>
                                            <p:fltVal val="90"/>
                                          </p:val>
                                        </p:tav>
                                        <p:tav tm="100000">
                                          <p:val>
                                            <p:fltVal val="0"/>
                                          </p:val>
                                        </p:tav>
                                      </p:tavLst>
                                    </p:anim>
                                    <p:animEffect transition="in" filter="fade">
                                      <p:cBhvr>
                                        <p:cTn id="287" dur="1000"/>
                                        <p:tgtEl>
                                          <p:spTgt spid="115"/>
                                        </p:tgtEl>
                                      </p:cBhvr>
                                    </p:animEffect>
                                  </p:childTnLst>
                                </p:cTn>
                              </p:par>
                            </p:childTnLst>
                          </p:cTn>
                        </p:par>
                        <p:par>
                          <p:cTn id="288" fill="hold">
                            <p:stCondLst>
                              <p:cond delay="7500"/>
                            </p:stCondLst>
                            <p:childTnLst>
                              <p:par>
                                <p:cTn id="289" presetID="2" presetClass="entr" presetSubtype="8" fill="hold" nodeType="afterEffect">
                                  <p:stCondLst>
                                    <p:cond delay="0"/>
                                  </p:stCondLst>
                                  <p:childTnLst>
                                    <p:set>
                                      <p:cBhvr>
                                        <p:cTn id="290" dur="1" fill="hold">
                                          <p:stCondLst>
                                            <p:cond delay="0"/>
                                          </p:stCondLst>
                                        </p:cTn>
                                        <p:tgtEl>
                                          <p:spTgt spid="154"/>
                                        </p:tgtEl>
                                        <p:attrNameLst>
                                          <p:attrName>style.visibility</p:attrName>
                                        </p:attrNameLst>
                                      </p:cBhvr>
                                      <p:to>
                                        <p:strVal val="visible"/>
                                      </p:to>
                                    </p:set>
                                    <p:anim calcmode="lin" valueType="num">
                                      <p:cBhvr additive="base">
                                        <p:cTn id="291" dur="500" fill="hold"/>
                                        <p:tgtEl>
                                          <p:spTgt spid="154"/>
                                        </p:tgtEl>
                                        <p:attrNameLst>
                                          <p:attrName>ppt_x</p:attrName>
                                        </p:attrNameLst>
                                      </p:cBhvr>
                                      <p:tavLst>
                                        <p:tav tm="0">
                                          <p:val>
                                            <p:strVal val="0-#ppt_w/2"/>
                                          </p:val>
                                        </p:tav>
                                        <p:tav tm="100000">
                                          <p:val>
                                            <p:strVal val="#ppt_x"/>
                                          </p:val>
                                        </p:tav>
                                      </p:tavLst>
                                    </p:anim>
                                    <p:anim calcmode="lin" valueType="num">
                                      <p:cBhvr additive="base">
                                        <p:cTn id="292" dur="500" fill="hold"/>
                                        <p:tgtEl>
                                          <p:spTgt spid="154"/>
                                        </p:tgtEl>
                                        <p:attrNameLst>
                                          <p:attrName>ppt_y</p:attrName>
                                        </p:attrNameLst>
                                      </p:cBhvr>
                                      <p:tavLst>
                                        <p:tav tm="0">
                                          <p:val>
                                            <p:strVal val="#ppt_y"/>
                                          </p:val>
                                        </p:tav>
                                        <p:tav tm="100000">
                                          <p:val>
                                            <p:strVal val="#ppt_y"/>
                                          </p:val>
                                        </p:tav>
                                      </p:tavLst>
                                    </p:anim>
                                  </p:childTnLst>
                                </p:cTn>
                              </p:par>
                            </p:childTnLst>
                          </p:cTn>
                        </p:par>
                        <p:par>
                          <p:cTn id="293" fill="hold">
                            <p:stCondLst>
                              <p:cond delay="8000"/>
                            </p:stCondLst>
                            <p:childTnLst>
                              <p:par>
                                <p:cTn id="294" presetID="42" presetClass="entr" presetSubtype="0" fill="hold" grpId="0" nodeType="afterEffect">
                                  <p:stCondLst>
                                    <p:cond delay="0"/>
                                  </p:stCondLst>
                                  <p:childTnLst>
                                    <p:set>
                                      <p:cBhvr>
                                        <p:cTn id="295" dur="1" fill="hold">
                                          <p:stCondLst>
                                            <p:cond delay="0"/>
                                          </p:stCondLst>
                                        </p:cTn>
                                        <p:tgtEl>
                                          <p:spTgt spid="165"/>
                                        </p:tgtEl>
                                        <p:attrNameLst>
                                          <p:attrName>style.visibility</p:attrName>
                                        </p:attrNameLst>
                                      </p:cBhvr>
                                      <p:to>
                                        <p:strVal val="visible"/>
                                      </p:to>
                                    </p:set>
                                    <p:animEffect transition="in" filter="fade">
                                      <p:cBhvr>
                                        <p:cTn id="296" dur="1000"/>
                                        <p:tgtEl>
                                          <p:spTgt spid="165"/>
                                        </p:tgtEl>
                                      </p:cBhvr>
                                    </p:animEffect>
                                    <p:anim calcmode="lin" valueType="num">
                                      <p:cBhvr>
                                        <p:cTn id="297" dur="1000" fill="hold"/>
                                        <p:tgtEl>
                                          <p:spTgt spid="165"/>
                                        </p:tgtEl>
                                        <p:attrNameLst>
                                          <p:attrName>ppt_x</p:attrName>
                                        </p:attrNameLst>
                                      </p:cBhvr>
                                      <p:tavLst>
                                        <p:tav tm="0">
                                          <p:val>
                                            <p:strVal val="#ppt_x"/>
                                          </p:val>
                                        </p:tav>
                                        <p:tav tm="100000">
                                          <p:val>
                                            <p:strVal val="#ppt_x"/>
                                          </p:val>
                                        </p:tav>
                                      </p:tavLst>
                                    </p:anim>
                                    <p:anim calcmode="lin" valueType="num">
                                      <p:cBhvr>
                                        <p:cTn id="298" dur="1000" fill="hold"/>
                                        <p:tgtEl>
                                          <p:spTgt spid="165"/>
                                        </p:tgtEl>
                                        <p:attrNameLst>
                                          <p:attrName>ppt_y</p:attrName>
                                        </p:attrNameLst>
                                      </p:cBhvr>
                                      <p:tavLst>
                                        <p:tav tm="0">
                                          <p:val>
                                            <p:strVal val="#ppt_y+.1"/>
                                          </p:val>
                                        </p:tav>
                                        <p:tav tm="100000">
                                          <p:val>
                                            <p:strVal val="#ppt_y"/>
                                          </p:val>
                                        </p:tav>
                                      </p:tavLst>
                                    </p:anim>
                                  </p:childTnLst>
                                </p:cTn>
                              </p:par>
                            </p:childTnLst>
                          </p:cTn>
                        </p:par>
                        <p:par>
                          <p:cTn id="299" fill="hold">
                            <p:stCondLst>
                              <p:cond delay="9000"/>
                            </p:stCondLst>
                            <p:childTnLst>
                              <p:par>
                                <p:cTn id="300" presetID="31" presetClass="entr" presetSubtype="0" fill="hold" grpId="0" nodeType="afterEffect">
                                  <p:stCondLst>
                                    <p:cond delay="0"/>
                                  </p:stCondLst>
                                  <p:childTnLst>
                                    <p:set>
                                      <p:cBhvr>
                                        <p:cTn id="301" dur="1" fill="hold">
                                          <p:stCondLst>
                                            <p:cond delay="0"/>
                                          </p:stCondLst>
                                        </p:cTn>
                                        <p:tgtEl>
                                          <p:spTgt spid="166"/>
                                        </p:tgtEl>
                                        <p:attrNameLst>
                                          <p:attrName>style.visibility</p:attrName>
                                        </p:attrNameLst>
                                      </p:cBhvr>
                                      <p:to>
                                        <p:strVal val="visible"/>
                                      </p:to>
                                    </p:set>
                                    <p:anim calcmode="lin" valueType="num">
                                      <p:cBhvr>
                                        <p:cTn id="302" dur="1000" fill="hold"/>
                                        <p:tgtEl>
                                          <p:spTgt spid="166"/>
                                        </p:tgtEl>
                                        <p:attrNameLst>
                                          <p:attrName>ppt_w</p:attrName>
                                        </p:attrNameLst>
                                      </p:cBhvr>
                                      <p:tavLst>
                                        <p:tav tm="0">
                                          <p:val>
                                            <p:fltVal val="0"/>
                                          </p:val>
                                        </p:tav>
                                        <p:tav tm="100000">
                                          <p:val>
                                            <p:strVal val="#ppt_w"/>
                                          </p:val>
                                        </p:tav>
                                      </p:tavLst>
                                    </p:anim>
                                    <p:anim calcmode="lin" valueType="num">
                                      <p:cBhvr>
                                        <p:cTn id="303" dur="1000" fill="hold"/>
                                        <p:tgtEl>
                                          <p:spTgt spid="166"/>
                                        </p:tgtEl>
                                        <p:attrNameLst>
                                          <p:attrName>ppt_h</p:attrName>
                                        </p:attrNameLst>
                                      </p:cBhvr>
                                      <p:tavLst>
                                        <p:tav tm="0">
                                          <p:val>
                                            <p:fltVal val="0"/>
                                          </p:val>
                                        </p:tav>
                                        <p:tav tm="100000">
                                          <p:val>
                                            <p:strVal val="#ppt_h"/>
                                          </p:val>
                                        </p:tav>
                                      </p:tavLst>
                                    </p:anim>
                                    <p:anim calcmode="lin" valueType="num">
                                      <p:cBhvr>
                                        <p:cTn id="304" dur="1000" fill="hold"/>
                                        <p:tgtEl>
                                          <p:spTgt spid="166"/>
                                        </p:tgtEl>
                                        <p:attrNameLst>
                                          <p:attrName>style.rotation</p:attrName>
                                        </p:attrNameLst>
                                      </p:cBhvr>
                                      <p:tavLst>
                                        <p:tav tm="0">
                                          <p:val>
                                            <p:fltVal val="90"/>
                                          </p:val>
                                        </p:tav>
                                        <p:tav tm="100000">
                                          <p:val>
                                            <p:fltVal val="0"/>
                                          </p:val>
                                        </p:tav>
                                      </p:tavLst>
                                    </p:anim>
                                    <p:animEffect transition="in" filter="fade">
                                      <p:cBhvr>
                                        <p:cTn id="305" dur="1000"/>
                                        <p:tgtEl>
                                          <p:spTgt spid="16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5" grpId="0" animBg="1"/>
      <p:bldP spid="66" grpId="0" animBg="1"/>
      <p:bldP spid="67" grpId="0" animBg="1"/>
      <p:bldP spid="68" grpId="0" animBg="1"/>
      <p:bldP spid="69" grpId="0" animBg="1"/>
      <p:bldP spid="70" grpId="0" animBg="1"/>
      <p:bldP spid="71" grpId="0" animBg="1"/>
      <p:bldP spid="72" grpId="0" animBg="1"/>
      <p:bldP spid="73" grpId="0" animBg="1"/>
      <p:bldP spid="74" grpId="0" animBg="1"/>
      <p:bldP spid="75" grpId="0" animBg="1"/>
      <p:bldP spid="76" grpId="0" animBg="1"/>
      <p:bldP spid="77" grpId="0" animBg="1"/>
      <p:bldP spid="78" grpId="0" animBg="1"/>
      <p:bldP spid="79" grpId="0" animBg="1"/>
      <p:bldP spid="80" grpId="0" animBg="1"/>
      <p:bldP spid="81" grpId="0" animBg="1"/>
      <p:bldP spid="82" grpId="0" animBg="1"/>
      <p:bldP spid="83" grpId="0" animBg="1"/>
      <p:bldP spid="84" grpId="0" animBg="1"/>
      <p:bldP spid="85" grpId="0" animBg="1"/>
      <p:bldP spid="86" grpId="0" animBg="1"/>
      <p:bldP spid="87" grpId="0" animBg="1"/>
      <p:bldP spid="88" grpId="0" animBg="1"/>
      <p:bldP spid="116" grpId="0" animBg="1"/>
      <p:bldP spid="117" grpId="0" animBg="1"/>
      <p:bldP spid="118" grpId="0" animBg="1"/>
      <p:bldP spid="119" grpId="0" animBg="1"/>
      <p:bldP spid="120" grpId="0" animBg="1"/>
      <p:bldP spid="121" grpId="0" animBg="1"/>
      <p:bldP spid="122" grpId="0" animBg="1"/>
      <p:bldP spid="123" grpId="0" animBg="1"/>
      <p:bldP spid="124" grpId="0" animBg="1"/>
      <p:bldP spid="125" grpId="0" animBg="1"/>
      <p:bldP spid="126" grpId="0" animBg="1"/>
      <p:bldP spid="127" grpId="0" animBg="1"/>
      <p:bldP spid="128" grpId="0" animBg="1"/>
      <p:bldP spid="129" grpId="0" animBg="1"/>
      <p:bldP spid="130" grpId="0" animBg="1"/>
      <p:bldP spid="131" grpId="0" animBg="1"/>
      <p:bldP spid="132" grpId="0" animBg="1"/>
      <p:bldP spid="133" grpId="0" animBg="1"/>
      <p:bldP spid="134" grpId="0" animBg="1"/>
      <p:bldP spid="135" grpId="0" animBg="1"/>
      <p:bldP spid="136" grpId="0" animBg="1"/>
      <p:bldP spid="137" grpId="0" animBg="1"/>
      <p:bldP spid="138" grpId="0" animBg="1"/>
      <p:bldP spid="139" grpId="0" animBg="1"/>
      <p:bldP spid="140" grpId="0" animBg="1"/>
      <p:bldP spid="141" grpId="0" animBg="1"/>
      <p:bldP spid="142" grpId="0" animBg="1"/>
      <p:bldP spid="143" grpId="0" animBg="1"/>
      <p:bldP spid="144" grpId="0" animBg="1"/>
      <p:bldP spid="145" grpId="0" animBg="1"/>
      <p:bldP spid="146" grpId="0" animBg="1"/>
      <p:bldP spid="147" grpId="0" animBg="1"/>
      <p:bldP spid="148" grpId="0" animBg="1"/>
      <p:bldP spid="149" grpId="0" animBg="1"/>
      <p:bldP spid="150" grpId="0" animBg="1"/>
      <p:bldP spid="151" grpId="0" animBg="1"/>
      <p:bldP spid="152" grpId="0" animBg="1"/>
      <p:bldP spid="190" grpId="0"/>
      <p:bldP spid="105" grpId="0"/>
      <p:bldP spid="106" grpId="0"/>
      <p:bldGraphic spid="115" grpId="0">
        <p:bldAsOne/>
      </p:bldGraphic>
      <p:bldGraphic spid="153" grpId="0">
        <p:bldAsOne/>
      </p:bldGraphic>
      <p:bldP spid="165" grpId="0"/>
      <p:bldGraphic spid="166" grpId="0">
        <p:bldAsOne/>
      </p:bldGraphic>
    </p:bldLst>
  </p:timing>
</p:sld>
</file>

<file path=ppt/slides/slide5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93" name="Freeform 5">
            <a:extLst>
              <a:ext uri="{FF2B5EF4-FFF2-40B4-BE49-F238E27FC236}">
                <a16:creationId xmlns:a16="http://schemas.microsoft.com/office/drawing/2014/main" id="{A749B354-F314-44EF-AAF0-43E0635535AC}"/>
              </a:ext>
            </a:extLst>
          </p:cNvPr>
          <p:cNvSpPr>
            <a:spLocks noEditPoints="1"/>
          </p:cNvSpPr>
          <p:nvPr/>
        </p:nvSpPr>
        <p:spPr bwMode="auto">
          <a:xfrm>
            <a:off x="3799516" y="5356476"/>
            <a:ext cx="1571682" cy="1150696"/>
          </a:xfrm>
          <a:custGeom>
            <a:avLst/>
            <a:gdLst/>
            <a:ahLst/>
            <a:cxnLst>
              <a:cxn ang="0">
                <a:pos x="484" y="360"/>
              </a:cxn>
              <a:cxn ang="0">
                <a:pos x="445" y="348"/>
              </a:cxn>
              <a:cxn ang="0">
                <a:pos x="398" y="337"/>
              </a:cxn>
              <a:cxn ang="0">
                <a:pos x="345" y="284"/>
              </a:cxn>
              <a:cxn ang="0">
                <a:pos x="314" y="298"/>
              </a:cxn>
              <a:cxn ang="0">
                <a:pos x="317" y="318"/>
              </a:cxn>
              <a:cxn ang="0">
                <a:pos x="308" y="382"/>
              </a:cxn>
              <a:cxn ang="0">
                <a:pos x="274" y="382"/>
              </a:cxn>
              <a:cxn ang="0">
                <a:pos x="223" y="411"/>
              </a:cxn>
              <a:cxn ang="0">
                <a:pos x="240" y="379"/>
              </a:cxn>
              <a:cxn ang="0">
                <a:pos x="265" y="359"/>
              </a:cxn>
              <a:cxn ang="0">
                <a:pos x="271" y="344"/>
              </a:cxn>
              <a:cxn ang="0">
                <a:pos x="260" y="322"/>
              </a:cxn>
              <a:cxn ang="0">
                <a:pos x="238" y="333"/>
              </a:cxn>
              <a:cxn ang="0">
                <a:pos x="234" y="340"/>
              </a:cxn>
              <a:cxn ang="0">
                <a:pos x="212" y="355"/>
              </a:cxn>
              <a:cxn ang="0">
                <a:pos x="191" y="357"/>
              </a:cxn>
              <a:cxn ang="0">
                <a:pos x="192" y="314"/>
              </a:cxn>
              <a:cxn ang="0">
                <a:pos x="125" y="327"/>
              </a:cxn>
              <a:cxn ang="0">
                <a:pos x="167" y="302"/>
              </a:cxn>
              <a:cxn ang="0">
                <a:pos x="196" y="261"/>
              </a:cxn>
              <a:cxn ang="0">
                <a:pos x="77" y="237"/>
              </a:cxn>
              <a:cxn ang="0">
                <a:pos x="75" y="193"/>
              </a:cxn>
              <a:cxn ang="0">
                <a:pos x="75" y="185"/>
              </a:cxn>
              <a:cxn ang="0">
                <a:pos x="107" y="109"/>
              </a:cxn>
              <a:cxn ang="0">
                <a:pos x="131" y="56"/>
              </a:cxn>
              <a:cxn ang="0">
                <a:pos x="159" y="49"/>
              </a:cxn>
              <a:cxn ang="0">
                <a:pos x="184" y="23"/>
              </a:cxn>
              <a:cxn ang="0">
                <a:pos x="224" y="13"/>
              </a:cxn>
              <a:cxn ang="0">
                <a:pos x="281" y="13"/>
              </a:cxn>
              <a:cxn ang="0">
                <a:pos x="326" y="48"/>
              </a:cxn>
              <a:cxn ang="0">
                <a:pos x="338" y="103"/>
              </a:cxn>
              <a:cxn ang="0">
                <a:pos x="387" y="163"/>
              </a:cxn>
              <a:cxn ang="0">
                <a:pos x="471" y="207"/>
              </a:cxn>
              <a:cxn ang="0">
                <a:pos x="570" y="230"/>
              </a:cxn>
              <a:cxn ang="0">
                <a:pos x="564" y="274"/>
              </a:cxn>
              <a:cxn ang="0">
                <a:pos x="404" y="377"/>
              </a:cxn>
              <a:cxn ang="0">
                <a:pos x="407" y="378"/>
              </a:cxn>
              <a:cxn ang="0">
                <a:pos x="359" y="368"/>
              </a:cxn>
              <a:cxn ang="0">
                <a:pos x="234" y="350"/>
              </a:cxn>
              <a:cxn ang="0">
                <a:pos x="237" y="353"/>
              </a:cxn>
              <a:cxn ang="0">
                <a:pos x="226" y="366"/>
              </a:cxn>
              <a:cxn ang="0">
                <a:pos x="233" y="362"/>
              </a:cxn>
              <a:cxn ang="0">
                <a:pos x="205" y="388"/>
              </a:cxn>
              <a:cxn ang="0">
                <a:pos x="200" y="405"/>
              </a:cxn>
              <a:cxn ang="0">
                <a:pos x="166" y="364"/>
              </a:cxn>
              <a:cxn ang="0">
                <a:pos x="174" y="366"/>
              </a:cxn>
              <a:cxn ang="0">
                <a:pos x="127" y="353"/>
              </a:cxn>
              <a:cxn ang="0">
                <a:pos x="114" y="364"/>
              </a:cxn>
              <a:cxn ang="0">
                <a:pos x="132" y="357"/>
              </a:cxn>
              <a:cxn ang="0">
                <a:pos x="41" y="77"/>
              </a:cxn>
              <a:cxn ang="0">
                <a:pos x="121" y="30"/>
              </a:cxn>
              <a:cxn ang="0">
                <a:pos x="112" y="24"/>
              </a:cxn>
            </a:cxnLst>
            <a:rect l="0" t="0" r="r" b="b"/>
            <a:pathLst>
              <a:path w="576" h="421">
                <a:moveTo>
                  <a:pt x="567" y="325"/>
                </a:moveTo>
                <a:cubicBezTo>
                  <a:pt x="565" y="324"/>
                  <a:pt x="561" y="332"/>
                  <a:pt x="559" y="332"/>
                </a:cubicBezTo>
                <a:cubicBezTo>
                  <a:pt x="556" y="333"/>
                  <a:pt x="553" y="333"/>
                  <a:pt x="550" y="334"/>
                </a:cubicBezTo>
                <a:cubicBezTo>
                  <a:pt x="539" y="336"/>
                  <a:pt x="531" y="347"/>
                  <a:pt x="520" y="348"/>
                </a:cubicBezTo>
                <a:cubicBezTo>
                  <a:pt x="514" y="349"/>
                  <a:pt x="506" y="341"/>
                  <a:pt x="503" y="342"/>
                </a:cubicBezTo>
                <a:cubicBezTo>
                  <a:pt x="501" y="351"/>
                  <a:pt x="481" y="350"/>
                  <a:pt x="484" y="360"/>
                </a:cubicBezTo>
                <a:cubicBezTo>
                  <a:pt x="485" y="364"/>
                  <a:pt x="492" y="389"/>
                  <a:pt x="486" y="391"/>
                </a:cubicBezTo>
                <a:cubicBezTo>
                  <a:pt x="481" y="393"/>
                  <a:pt x="468" y="389"/>
                  <a:pt x="465" y="385"/>
                </a:cubicBezTo>
                <a:cubicBezTo>
                  <a:pt x="462" y="382"/>
                  <a:pt x="468" y="377"/>
                  <a:pt x="466" y="374"/>
                </a:cubicBezTo>
                <a:cubicBezTo>
                  <a:pt x="464" y="370"/>
                  <a:pt x="457" y="369"/>
                  <a:pt x="455" y="364"/>
                </a:cubicBezTo>
                <a:cubicBezTo>
                  <a:pt x="453" y="361"/>
                  <a:pt x="454" y="349"/>
                  <a:pt x="454" y="345"/>
                </a:cubicBezTo>
                <a:cubicBezTo>
                  <a:pt x="454" y="333"/>
                  <a:pt x="447" y="344"/>
                  <a:pt x="445" y="348"/>
                </a:cubicBezTo>
                <a:cubicBezTo>
                  <a:pt x="442" y="348"/>
                  <a:pt x="441" y="347"/>
                  <a:pt x="438" y="346"/>
                </a:cubicBezTo>
                <a:cubicBezTo>
                  <a:pt x="438" y="342"/>
                  <a:pt x="428" y="327"/>
                  <a:pt x="424" y="335"/>
                </a:cubicBezTo>
                <a:cubicBezTo>
                  <a:pt x="422" y="338"/>
                  <a:pt x="428" y="355"/>
                  <a:pt x="427" y="355"/>
                </a:cubicBezTo>
                <a:cubicBezTo>
                  <a:pt x="422" y="355"/>
                  <a:pt x="416" y="351"/>
                  <a:pt x="413" y="351"/>
                </a:cubicBezTo>
                <a:cubicBezTo>
                  <a:pt x="409" y="351"/>
                  <a:pt x="406" y="354"/>
                  <a:pt x="402" y="353"/>
                </a:cubicBezTo>
                <a:cubicBezTo>
                  <a:pt x="402" y="349"/>
                  <a:pt x="399" y="342"/>
                  <a:pt x="398" y="337"/>
                </a:cubicBezTo>
                <a:cubicBezTo>
                  <a:pt x="396" y="330"/>
                  <a:pt x="390" y="331"/>
                  <a:pt x="388" y="323"/>
                </a:cubicBezTo>
                <a:cubicBezTo>
                  <a:pt x="388" y="321"/>
                  <a:pt x="382" y="317"/>
                  <a:pt x="381" y="314"/>
                </a:cubicBezTo>
                <a:cubicBezTo>
                  <a:pt x="380" y="313"/>
                  <a:pt x="382" y="310"/>
                  <a:pt x="380" y="309"/>
                </a:cubicBezTo>
                <a:cubicBezTo>
                  <a:pt x="376" y="309"/>
                  <a:pt x="373" y="312"/>
                  <a:pt x="370" y="308"/>
                </a:cubicBezTo>
                <a:cubicBezTo>
                  <a:pt x="365" y="300"/>
                  <a:pt x="376" y="293"/>
                  <a:pt x="368" y="291"/>
                </a:cubicBezTo>
                <a:cubicBezTo>
                  <a:pt x="362" y="289"/>
                  <a:pt x="348" y="276"/>
                  <a:pt x="345" y="284"/>
                </a:cubicBezTo>
                <a:cubicBezTo>
                  <a:pt x="342" y="291"/>
                  <a:pt x="343" y="292"/>
                  <a:pt x="335" y="289"/>
                </a:cubicBezTo>
                <a:cubicBezTo>
                  <a:pt x="333" y="288"/>
                  <a:pt x="337" y="278"/>
                  <a:pt x="329" y="278"/>
                </a:cubicBezTo>
                <a:cubicBezTo>
                  <a:pt x="319" y="278"/>
                  <a:pt x="318" y="272"/>
                  <a:pt x="310" y="274"/>
                </a:cubicBezTo>
                <a:cubicBezTo>
                  <a:pt x="306" y="276"/>
                  <a:pt x="308" y="269"/>
                  <a:pt x="301" y="273"/>
                </a:cubicBezTo>
                <a:cubicBezTo>
                  <a:pt x="298" y="274"/>
                  <a:pt x="293" y="276"/>
                  <a:pt x="299" y="280"/>
                </a:cubicBezTo>
                <a:cubicBezTo>
                  <a:pt x="305" y="284"/>
                  <a:pt x="308" y="295"/>
                  <a:pt x="314" y="298"/>
                </a:cubicBezTo>
                <a:cubicBezTo>
                  <a:pt x="327" y="303"/>
                  <a:pt x="338" y="283"/>
                  <a:pt x="331" y="302"/>
                </a:cubicBezTo>
                <a:cubicBezTo>
                  <a:pt x="329" y="306"/>
                  <a:pt x="341" y="301"/>
                  <a:pt x="342" y="301"/>
                </a:cubicBezTo>
                <a:cubicBezTo>
                  <a:pt x="344" y="302"/>
                  <a:pt x="338" y="311"/>
                  <a:pt x="337" y="313"/>
                </a:cubicBezTo>
                <a:cubicBezTo>
                  <a:pt x="332" y="321"/>
                  <a:pt x="348" y="316"/>
                  <a:pt x="349" y="316"/>
                </a:cubicBezTo>
                <a:cubicBezTo>
                  <a:pt x="351" y="329"/>
                  <a:pt x="322" y="338"/>
                  <a:pt x="318" y="318"/>
                </a:cubicBezTo>
                <a:cubicBezTo>
                  <a:pt x="317" y="318"/>
                  <a:pt x="317" y="318"/>
                  <a:pt x="317" y="318"/>
                </a:cubicBezTo>
                <a:cubicBezTo>
                  <a:pt x="315" y="326"/>
                  <a:pt x="319" y="325"/>
                  <a:pt x="319" y="333"/>
                </a:cubicBezTo>
                <a:cubicBezTo>
                  <a:pt x="324" y="334"/>
                  <a:pt x="317" y="345"/>
                  <a:pt x="316" y="346"/>
                </a:cubicBezTo>
                <a:cubicBezTo>
                  <a:pt x="306" y="354"/>
                  <a:pt x="329" y="359"/>
                  <a:pt x="313" y="362"/>
                </a:cubicBezTo>
                <a:cubicBezTo>
                  <a:pt x="310" y="363"/>
                  <a:pt x="306" y="362"/>
                  <a:pt x="307" y="367"/>
                </a:cubicBezTo>
                <a:cubicBezTo>
                  <a:pt x="308" y="370"/>
                  <a:pt x="313" y="372"/>
                  <a:pt x="312" y="373"/>
                </a:cubicBezTo>
                <a:cubicBezTo>
                  <a:pt x="307" y="377"/>
                  <a:pt x="318" y="382"/>
                  <a:pt x="308" y="382"/>
                </a:cubicBezTo>
                <a:cubicBezTo>
                  <a:pt x="306" y="383"/>
                  <a:pt x="288" y="382"/>
                  <a:pt x="297" y="378"/>
                </a:cubicBezTo>
                <a:cubicBezTo>
                  <a:pt x="303" y="375"/>
                  <a:pt x="297" y="375"/>
                  <a:pt x="295" y="374"/>
                </a:cubicBezTo>
                <a:cubicBezTo>
                  <a:pt x="290" y="372"/>
                  <a:pt x="291" y="377"/>
                  <a:pt x="291" y="381"/>
                </a:cubicBezTo>
                <a:cubicBezTo>
                  <a:pt x="291" y="383"/>
                  <a:pt x="282" y="378"/>
                  <a:pt x="281" y="377"/>
                </a:cubicBezTo>
                <a:cubicBezTo>
                  <a:pt x="281" y="375"/>
                  <a:pt x="280" y="369"/>
                  <a:pt x="279" y="369"/>
                </a:cubicBezTo>
                <a:cubicBezTo>
                  <a:pt x="274" y="369"/>
                  <a:pt x="275" y="379"/>
                  <a:pt x="274" y="382"/>
                </a:cubicBezTo>
                <a:cubicBezTo>
                  <a:pt x="273" y="385"/>
                  <a:pt x="269" y="387"/>
                  <a:pt x="269" y="391"/>
                </a:cubicBezTo>
                <a:cubicBezTo>
                  <a:pt x="266" y="402"/>
                  <a:pt x="257" y="397"/>
                  <a:pt x="249" y="395"/>
                </a:cubicBezTo>
                <a:cubicBezTo>
                  <a:pt x="245" y="394"/>
                  <a:pt x="245" y="400"/>
                  <a:pt x="239" y="399"/>
                </a:cubicBezTo>
                <a:cubicBezTo>
                  <a:pt x="236" y="398"/>
                  <a:pt x="231" y="404"/>
                  <a:pt x="230" y="407"/>
                </a:cubicBezTo>
                <a:cubicBezTo>
                  <a:pt x="229" y="409"/>
                  <a:pt x="227" y="421"/>
                  <a:pt x="225" y="418"/>
                </a:cubicBezTo>
                <a:cubicBezTo>
                  <a:pt x="224" y="416"/>
                  <a:pt x="225" y="413"/>
                  <a:pt x="223" y="411"/>
                </a:cubicBezTo>
                <a:cubicBezTo>
                  <a:pt x="214" y="405"/>
                  <a:pt x="217" y="407"/>
                  <a:pt x="220" y="399"/>
                </a:cubicBezTo>
                <a:cubicBezTo>
                  <a:pt x="221" y="396"/>
                  <a:pt x="224" y="391"/>
                  <a:pt x="226" y="389"/>
                </a:cubicBezTo>
                <a:cubicBezTo>
                  <a:pt x="228" y="388"/>
                  <a:pt x="227" y="385"/>
                  <a:pt x="227" y="385"/>
                </a:cubicBezTo>
                <a:cubicBezTo>
                  <a:pt x="230" y="385"/>
                  <a:pt x="240" y="389"/>
                  <a:pt x="242" y="384"/>
                </a:cubicBezTo>
                <a:cubicBezTo>
                  <a:pt x="244" y="378"/>
                  <a:pt x="254" y="386"/>
                  <a:pt x="254" y="373"/>
                </a:cubicBezTo>
                <a:cubicBezTo>
                  <a:pt x="251" y="374"/>
                  <a:pt x="242" y="382"/>
                  <a:pt x="240" y="379"/>
                </a:cubicBezTo>
                <a:cubicBezTo>
                  <a:pt x="237" y="375"/>
                  <a:pt x="225" y="376"/>
                  <a:pt x="232" y="372"/>
                </a:cubicBezTo>
                <a:cubicBezTo>
                  <a:pt x="235" y="371"/>
                  <a:pt x="237" y="370"/>
                  <a:pt x="240" y="372"/>
                </a:cubicBezTo>
                <a:cubicBezTo>
                  <a:pt x="245" y="376"/>
                  <a:pt x="242" y="365"/>
                  <a:pt x="242" y="364"/>
                </a:cubicBezTo>
                <a:cubicBezTo>
                  <a:pt x="242" y="362"/>
                  <a:pt x="246" y="365"/>
                  <a:pt x="247" y="361"/>
                </a:cubicBezTo>
                <a:cubicBezTo>
                  <a:pt x="249" y="360"/>
                  <a:pt x="256" y="356"/>
                  <a:pt x="258" y="356"/>
                </a:cubicBezTo>
                <a:cubicBezTo>
                  <a:pt x="261" y="356"/>
                  <a:pt x="262" y="359"/>
                  <a:pt x="265" y="359"/>
                </a:cubicBezTo>
                <a:cubicBezTo>
                  <a:pt x="266" y="359"/>
                  <a:pt x="270" y="358"/>
                  <a:pt x="270" y="359"/>
                </a:cubicBezTo>
                <a:cubicBezTo>
                  <a:pt x="272" y="362"/>
                  <a:pt x="272" y="364"/>
                  <a:pt x="276" y="362"/>
                </a:cubicBezTo>
                <a:cubicBezTo>
                  <a:pt x="278" y="361"/>
                  <a:pt x="282" y="355"/>
                  <a:pt x="282" y="354"/>
                </a:cubicBezTo>
                <a:cubicBezTo>
                  <a:pt x="280" y="354"/>
                  <a:pt x="276" y="357"/>
                  <a:pt x="274" y="358"/>
                </a:cubicBezTo>
                <a:cubicBezTo>
                  <a:pt x="271" y="358"/>
                  <a:pt x="272" y="355"/>
                  <a:pt x="270" y="354"/>
                </a:cubicBezTo>
                <a:cubicBezTo>
                  <a:pt x="264" y="348"/>
                  <a:pt x="266" y="349"/>
                  <a:pt x="271" y="344"/>
                </a:cubicBezTo>
                <a:cubicBezTo>
                  <a:pt x="276" y="341"/>
                  <a:pt x="262" y="341"/>
                  <a:pt x="262" y="341"/>
                </a:cubicBezTo>
                <a:cubicBezTo>
                  <a:pt x="260" y="341"/>
                  <a:pt x="266" y="338"/>
                  <a:pt x="266" y="338"/>
                </a:cubicBezTo>
                <a:cubicBezTo>
                  <a:pt x="269" y="338"/>
                  <a:pt x="280" y="335"/>
                  <a:pt x="280" y="332"/>
                </a:cubicBezTo>
                <a:cubicBezTo>
                  <a:pt x="280" y="330"/>
                  <a:pt x="273" y="330"/>
                  <a:pt x="272" y="330"/>
                </a:cubicBezTo>
                <a:cubicBezTo>
                  <a:pt x="267" y="330"/>
                  <a:pt x="267" y="327"/>
                  <a:pt x="264" y="331"/>
                </a:cubicBezTo>
                <a:cubicBezTo>
                  <a:pt x="259" y="335"/>
                  <a:pt x="260" y="324"/>
                  <a:pt x="260" y="322"/>
                </a:cubicBezTo>
                <a:cubicBezTo>
                  <a:pt x="260" y="318"/>
                  <a:pt x="261" y="318"/>
                  <a:pt x="258" y="321"/>
                </a:cubicBezTo>
                <a:cubicBezTo>
                  <a:pt x="257" y="321"/>
                  <a:pt x="253" y="323"/>
                  <a:pt x="253" y="323"/>
                </a:cubicBezTo>
                <a:cubicBezTo>
                  <a:pt x="253" y="325"/>
                  <a:pt x="256" y="327"/>
                  <a:pt x="256" y="330"/>
                </a:cubicBezTo>
                <a:cubicBezTo>
                  <a:pt x="256" y="330"/>
                  <a:pt x="251" y="332"/>
                  <a:pt x="250" y="332"/>
                </a:cubicBezTo>
                <a:cubicBezTo>
                  <a:pt x="247" y="332"/>
                  <a:pt x="243" y="328"/>
                  <a:pt x="241" y="327"/>
                </a:cubicBezTo>
                <a:cubicBezTo>
                  <a:pt x="236" y="325"/>
                  <a:pt x="237" y="331"/>
                  <a:pt x="238" y="333"/>
                </a:cubicBezTo>
                <a:cubicBezTo>
                  <a:pt x="242" y="338"/>
                  <a:pt x="245" y="337"/>
                  <a:pt x="250" y="336"/>
                </a:cubicBezTo>
                <a:cubicBezTo>
                  <a:pt x="254" y="335"/>
                  <a:pt x="251" y="341"/>
                  <a:pt x="252" y="342"/>
                </a:cubicBezTo>
                <a:cubicBezTo>
                  <a:pt x="254" y="343"/>
                  <a:pt x="256" y="342"/>
                  <a:pt x="256" y="345"/>
                </a:cubicBezTo>
                <a:cubicBezTo>
                  <a:pt x="256" y="348"/>
                  <a:pt x="255" y="350"/>
                  <a:pt x="253" y="348"/>
                </a:cubicBezTo>
                <a:cubicBezTo>
                  <a:pt x="250" y="346"/>
                  <a:pt x="251" y="344"/>
                  <a:pt x="247" y="343"/>
                </a:cubicBezTo>
                <a:cubicBezTo>
                  <a:pt x="242" y="342"/>
                  <a:pt x="236" y="347"/>
                  <a:pt x="234" y="340"/>
                </a:cubicBezTo>
                <a:cubicBezTo>
                  <a:pt x="233" y="340"/>
                  <a:pt x="229" y="342"/>
                  <a:pt x="227" y="343"/>
                </a:cubicBezTo>
                <a:cubicBezTo>
                  <a:pt x="224" y="344"/>
                  <a:pt x="231" y="345"/>
                  <a:pt x="231" y="345"/>
                </a:cubicBezTo>
                <a:cubicBezTo>
                  <a:pt x="236" y="346"/>
                  <a:pt x="231" y="348"/>
                  <a:pt x="230" y="351"/>
                </a:cubicBezTo>
                <a:cubicBezTo>
                  <a:pt x="229" y="355"/>
                  <a:pt x="229" y="357"/>
                  <a:pt x="225" y="358"/>
                </a:cubicBezTo>
                <a:cubicBezTo>
                  <a:pt x="221" y="360"/>
                  <a:pt x="218" y="362"/>
                  <a:pt x="216" y="365"/>
                </a:cubicBezTo>
                <a:cubicBezTo>
                  <a:pt x="211" y="372"/>
                  <a:pt x="212" y="357"/>
                  <a:pt x="212" y="355"/>
                </a:cubicBezTo>
                <a:cubicBezTo>
                  <a:pt x="210" y="355"/>
                  <a:pt x="209" y="357"/>
                  <a:pt x="207" y="358"/>
                </a:cubicBezTo>
                <a:cubicBezTo>
                  <a:pt x="206" y="359"/>
                  <a:pt x="203" y="358"/>
                  <a:pt x="202" y="358"/>
                </a:cubicBezTo>
                <a:cubicBezTo>
                  <a:pt x="201" y="361"/>
                  <a:pt x="206" y="364"/>
                  <a:pt x="207" y="366"/>
                </a:cubicBezTo>
                <a:cubicBezTo>
                  <a:pt x="209" y="370"/>
                  <a:pt x="198" y="361"/>
                  <a:pt x="195" y="361"/>
                </a:cubicBezTo>
                <a:cubicBezTo>
                  <a:pt x="193" y="361"/>
                  <a:pt x="190" y="364"/>
                  <a:pt x="189" y="363"/>
                </a:cubicBezTo>
                <a:cubicBezTo>
                  <a:pt x="189" y="362"/>
                  <a:pt x="190" y="358"/>
                  <a:pt x="191" y="357"/>
                </a:cubicBezTo>
                <a:cubicBezTo>
                  <a:pt x="192" y="356"/>
                  <a:pt x="194" y="356"/>
                  <a:pt x="196" y="355"/>
                </a:cubicBezTo>
                <a:cubicBezTo>
                  <a:pt x="199" y="353"/>
                  <a:pt x="200" y="352"/>
                  <a:pt x="202" y="349"/>
                </a:cubicBezTo>
                <a:cubicBezTo>
                  <a:pt x="209" y="339"/>
                  <a:pt x="212" y="343"/>
                  <a:pt x="212" y="332"/>
                </a:cubicBezTo>
                <a:cubicBezTo>
                  <a:pt x="213" y="324"/>
                  <a:pt x="198" y="331"/>
                  <a:pt x="194" y="326"/>
                </a:cubicBezTo>
                <a:cubicBezTo>
                  <a:pt x="191" y="322"/>
                  <a:pt x="197" y="315"/>
                  <a:pt x="196" y="314"/>
                </a:cubicBezTo>
                <a:cubicBezTo>
                  <a:pt x="195" y="313"/>
                  <a:pt x="192" y="312"/>
                  <a:pt x="192" y="314"/>
                </a:cubicBezTo>
                <a:cubicBezTo>
                  <a:pt x="192" y="316"/>
                  <a:pt x="192" y="319"/>
                  <a:pt x="192" y="321"/>
                </a:cubicBezTo>
                <a:cubicBezTo>
                  <a:pt x="191" y="324"/>
                  <a:pt x="189" y="324"/>
                  <a:pt x="189" y="329"/>
                </a:cubicBezTo>
                <a:cubicBezTo>
                  <a:pt x="191" y="336"/>
                  <a:pt x="168" y="342"/>
                  <a:pt x="164" y="339"/>
                </a:cubicBezTo>
                <a:cubicBezTo>
                  <a:pt x="161" y="337"/>
                  <a:pt x="159" y="341"/>
                  <a:pt x="156" y="341"/>
                </a:cubicBezTo>
                <a:cubicBezTo>
                  <a:pt x="152" y="342"/>
                  <a:pt x="143" y="337"/>
                  <a:pt x="141" y="333"/>
                </a:cubicBezTo>
                <a:cubicBezTo>
                  <a:pt x="135" y="324"/>
                  <a:pt x="134" y="330"/>
                  <a:pt x="125" y="327"/>
                </a:cubicBezTo>
                <a:cubicBezTo>
                  <a:pt x="116" y="323"/>
                  <a:pt x="123" y="311"/>
                  <a:pt x="116" y="313"/>
                </a:cubicBezTo>
                <a:cubicBezTo>
                  <a:pt x="112" y="315"/>
                  <a:pt x="108" y="319"/>
                  <a:pt x="111" y="310"/>
                </a:cubicBezTo>
                <a:cubicBezTo>
                  <a:pt x="112" y="307"/>
                  <a:pt x="113" y="304"/>
                  <a:pt x="117" y="304"/>
                </a:cubicBezTo>
                <a:cubicBezTo>
                  <a:pt x="122" y="304"/>
                  <a:pt x="137" y="295"/>
                  <a:pt x="138" y="296"/>
                </a:cubicBezTo>
                <a:cubicBezTo>
                  <a:pt x="145" y="301"/>
                  <a:pt x="139" y="303"/>
                  <a:pt x="150" y="303"/>
                </a:cubicBezTo>
                <a:cubicBezTo>
                  <a:pt x="154" y="303"/>
                  <a:pt x="164" y="305"/>
                  <a:pt x="167" y="302"/>
                </a:cubicBezTo>
                <a:cubicBezTo>
                  <a:pt x="171" y="296"/>
                  <a:pt x="172" y="294"/>
                  <a:pt x="164" y="296"/>
                </a:cubicBezTo>
                <a:cubicBezTo>
                  <a:pt x="153" y="299"/>
                  <a:pt x="153" y="280"/>
                  <a:pt x="152" y="271"/>
                </a:cubicBezTo>
                <a:cubicBezTo>
                  <a:pt x="151" y="268"/>
                  <a:pt x="179" y="258"/>
                  <a:pt x="185" y="273"/>
                </a:cubicBezTo>
                <a:cubicBezTo>
                  <a:pt x="186" y="277"/>
                  <a:pt x="183" y="276"/>
                  <a:pt x="190" y="278"/>
                </a:cubicBezTo>
                <a:cubicBezTo>
                  <a:pt x="194" y="280"/>
                  <a:pt x="192" y="274"/>
                  <a:pt x="191" y="272"/>
                </a:cubicBezTo>
                <a:cubicBezTo>
                  <a:pt x="190" y="266"/>
                  <a:pt x="193" y="265"/>
                  <a:pt x="196" y="261"/>
                </a:cubicBezTo>
                <a:cubicBezTo>
                  <a:pt x="203" y="249"/>
                  <a:pt x="187" y="254"/>
                  <a:pt x="179" y="252"/>
                </a:cubicBezTo>
                <a:cubicBezTo>
                  <a:pt x="168" y="249"/>
                  <a:pt x="157" y="250"/>
                  <a:pt x="147" y="254"/>
                </a:cubicBezTo>
                <a:cubicBezTo>
                  <a:pt x="140" y="256"/>
                  <a:pt x="133" y="263"/>
                  <a:pt x="126" y="257"/>
                </a:cubicBezTo>
                <a:cubicBezTo>
                  <a:pt x="123" y="254"/>
                  <a:pt x="121" y="264"/>
                  <a:pt x="119" y="262"/>
                </a:cubicBezTo>
                <a:cubicBezTo>
                  <a:pt x="110" y="254"/>
                  <a:pt x="110" y="254"/>
                  <a:pt x="110" y="254"/>
                </a:cubicBezTo>
                <a:cubicBezTo>
                  <a:pt x="106" y="250"/>
                  <a:pt x="80" y="233"/>
                  <a:pt x="77" y="237"/>
                </a:cubicBezTo>
                <a:cubicBezTo>
                  <a:pt x="64" y="254"/>
                  <a:pt x="34" y="246"/>
                  <a:pt x="17" y="241"/>
                </a:cubicBezTo>
                <a:cubicBezTo>
                  <a:pt x="3" y="236"/>
                  <a:pt x="0" y="232"/>
                  <a:pt x="16" y="232"/>
                </a:cubicBezTo>
                <a:cubicBezTo>
                  <a:pt x="25" y="232"/>
                  <a:pt x="39" y="230"/>
                  <a:pt x="42" y="220"/>
                </a:cubicBezTo>
                <a:cubicBezTo>
                  <a:pt x="46" y="209"/>
                  <a:pt x="45" y="218"/>
                  <a:pt x="52" y="218"/>
                </a:cubicBezTo>
                <a:cubicBezTo>
                  <a:pt x="58" y="218"/>
                  <a:pt x="59" y="213"/>
                  <a:pt x="57" y="210"/>
                </a:cubicBezTo>
                <a:cubicBezTo>
                  <a:pt x="60" y="207"/>
                  <a:pt x="74" y="190"/>
                  <a:pt x="75" y="193"/>
                </a:cubicBezTo>
                <a:cubicBezTo>
                  <a:pt x="77" y="201"/>
                  <a:pt x="85" y="200"/>
                  <a:pt x="92" y="202"/>
                </a:cubicBezTo>
                <a:cubicBezTo>
                  <a:pt x="92" y="202"/>
                  <a:pt x="87" y="215"/>
                  <a:pt x="93" y="209"/>
                </a:cubicBezTo>
                <a:cubicBezTo>
                  <a:pt x="95" y="207"/>
                  <a:pt x="97" y="204"/>
                  <a:pt x="99" y="203"/>
                </a:cubicBezTo>
                <a:cubicBezTo>
                  <a:pt x="101" y="195"/>
                  <a:pt x="104" y="200"/>
                  <a:pt x="110" y="196"/>
                </a:cubicBezTo>
                <a:cubicBezTo>
                  <a:pt x="113" y="195"/>
                  <a:pt x="102" y="195"/>
                  <a:pt x="99" y="196"/>
                </a:cubicBezTo>
                <a:cubicBezTo>
                  <a:pt x="79" y="203"/>
                  <a:pt x="85" y="193"/>
                  <a:pt x="75" y="185"/>
                </a:cubicBezTo>
                <a:cubicBezTo>
                  <a:pt x="72" y="179"/>
                  <a:pt x="75" y="170"/>
                  <a:pt x="76" y="164"/>
                </a:cubicBezTo>
                <a:cubicBezTo>
                  <a:pt x="77" y="156"/>
                  <a:pt x="65" y="152"/>
                  <a:pt x="71" y="147"/>
                </a:cubicBezTo>
                <a:cubicBezTo>
                  <a:pt x="75" y="144"/>
                  <a:pt x="77" y="141"/>
                  <a:pt x="80" y="138"/>
                </a:cubicBezTo>
                <a:cubicBezTo>
                  <a:pt x="83" y="134"/>
                  <a:pt x="89" y="125"/>
                  <a:pt x="91" y="120"/>
                </a:cubicBezTo>
                <a:cubicBezTo>
                  <a:pt x="92" y="117"/>
                  <a:pt x="102" y="98"/>
                  <a:pt x="103" y="103"/>
                </a:cubicBezTo>
                <a:cubicBezTo>
                  <a:pt x="104" y="105"/>
                  <a:pt x="107" y="114"/>
                  <a:pt x="107" y="109"/>
                </a:cubicBezTo>
                <a:cubicBezTo>
                  <a:pt x="107" y="102"/>
                  <a:pt x="105" y="103"/>
                  <a:pt x="112" y="97"/>
                </a:cubicBezTo>
                <a:cubicBezTo>
                  <a:pt x="122" y="91"/>
                  <a:pt x="125" y="76"/>
                  <a:pt x="113" y="72"/>
                </a:cubicBezTo>
                <a:cubicBezTo>
                  <a:pt x="113" y="64"/>
                  <a:pt x="121" y="59"/>
                  <a:pt x="109" y="52"/>
                </a:cubicBezTo>
                <a:cubicBezTo>
                  <a:pt x="100" y="48"/>
                  <a:pt x="117" y="48"/>
                  <a:pt x="119" y="50"/>
                </a:cubicBezTo>
                <a:cubicBezTo>
                  <a:pt x="125" y="53"/>
                  <a:pt x="123" y="50"/>
                  <a:pt x="129" y="50"/>
                </a:cubicBezTo>
                <a:cubicBezTo>
                  <a:pt x="129" y="52"/>
                  <a:pt x="131" y="54"/>
                  <a:pt x="131" y="56"/>
                </a:cubicBezTo>
                <a:cubicBezTo>
                  <a:pt x="131" y="58"/>
                  <a:pt x="127" y="60"/>
                  <a:pt x="130" y="61"/>
                </a:cubicBezTo>
                <a:cubicBezTo>
                  <a:pt x="133" y="63"/>
                  <a:pt x="139" y="67"/>
                  <a:pt x="142" y="66"/>
                </a:cubicBezTo>
                <a:cubicBezTo>
                  <a:pt x="142" y="66"/>
                  <a:pt x="142" y="65"/>
                  <a:pt x="142" y="65"/>
                </a:cubicBezTo>
                <a:cubicBezTo>
                  <a:pt x="142" y="62"/>
                  <a:pt x="145" y="60"/>
                  <a:pt x="143" y="56"/>
                </a:cubicBezTo>
                <a:cubicBezTo>
                  <a:pt x="141" y="50"/>
                  <a:pt x="149" y="55"/>
                  <a:pt x="151" y="55"/>
                </a:cubicBezTo>
                <a:cubicBezTo>
                  <a:pt x="154" y="55"/>
                  <a:pt x="165" y="56"/>
                  <a:pt x="159" y="49"/>
                </a:cubicBezTo>
                <a:cubicBezTo>
                  <a:pt x="156" y="47"/>
                  <a:pt x="159" y="43"/>
                  <a:pt x="157" y="39"/>
                </a:cubicBezTo>
                <a:cubicBezTo>
                  <a:pt x="155" y="34"/>
                  <a:pt x="151" y="25"/>
                  <a:pt x="151" y="19"/>
                </a:cubicBezTo>
                <a:cubicBezTo>
                  <a:pt x="154" y="18"/>
                  <a:pt x="157" y="14"/>
                  <a:pt x="158" y="21"/>
                </a:cubicBezTo>
                <a:cubicBezTo>
                  <a:pt x="162" y="22"/>
                  <a:pt x="165" y="36"/>
                  <a:pt x="170" y="34"/>
                </a:cubicBezTo>
                <a:cubicBezTo>
                  <a:pt x="175" y="32"/>
                  <a:pt x="169" y="14"/>
                  <a:pt x="175" y="19"/>
                </a:cubicBezTo>
                <a:cubicBezTo>
                  <a:pt x="177" y="20"/>
                  <a:pt x="181" y="24"/>
                  <a:pt x="184" y="23"/>
                </a:cubicBezTo>
                <a:cubicBezTo>
                  <a:pt x="202" y="17"/>
                  <a:pt x="202" y="17"/>
                  <a:pt x="202" y="17"/>
                </a:cubicBezTo>
                <a:cubicBezTo>
                  <a:pt x="202" y="17"/>
                  <a:pt x="202" y="19"/>
                  <a:pt x="202" y="19"/>
                </a:cubicBezTo>
                <a:cubicBezTo>
                  <a:pt x="203" y="20"/>
                  <a:pt x="203" y="20"/>
                  <a:pt x="203" y="20"/>
                </a:cubicBezTo>
                <a:cubicBezTo>
                  <a:pt x="209" y="22"/>
                  <a:pt x="210" y="25"/>
                  <a:pt x="212" y="31"/>
                </a:cubicBezTo>
                <a:cubicBezTo>
                  <a:pt x="213" y="39"/>
                  <a:pt x="216" y="23"/>
                  <a:pt x="217" y="23"/>
                </a:cubicBezTo>
                <a:cubicBezTo>
                  <a:pt x="220" y="15"/>
                  <a:pt x="217" y="18"/>
                  <a:pt x="224" y="13"/>
                </a:cubicBezTo>
                <a:cubicBezTo>
                  <a:pt x="229" y="12"/>
                  <a:pt x="230" y="7"/>
                  <a:pt x="234" y="7"/>
                </a:cubicBezTo>
                <a:cubicBezTo>
                  <a:pt x="238" y="7"/>
                  <a:pt x="242" y="6"/>
                  <a:pt x="246" y="7"/>
                </a:cubicBezTo>
                <a:cubicBezTo>
                  <a:pt x="248" y="7"/>
                  <a:pt x="251" y="9"/>
                  <a:pt x="253" y="8"/>
                </a:cubicBezTo>
                <a:cubicBezTo>
                  <a:pt x="258" y="7"/>
                  <a:pt x="253" y="0"/>
                  <a:pt x="255" y="0"/>
                </a:cubicBezTo>
                <a:cubicBezTo>
                  <a:pt x="257" y="0"/>
                  <a:pt x="264" y="1"/>
                  <a:pt x="266" y="2"/>
                </a:cubicBezTo>
                <a:cubicBezTo>
                  <a:pt x="269" y="5"/>
                  <a:pt x="278" y="13"/>
                  <a:pt x="281" y="13"/>
                </a:cubicBezTo>
                <a:cubicBezTo>
                  <a:pt x="285" y="12"/>
                  <a:pt x="285" y="9"/>
                  <a:pt x="288" y="8"/>
                </a:cubicBezTo>
                <a:cubicBezTo>
                  <a:pt x="297" y="5"/>
                  <a:pt x="301" y="17"/>
                  <a:pt x="306" y="22"/>
                </a:cubicBezTo>
                <a:cubicBezTo>
                  <a:pt x="307" y="24"/>
                  <a:pt x="318" y="29"/>
                  <a:pt x="320" y="27"/>
                </a:cubicBezTo>
                <a:cubicBezTo>
                  <a:pt x="320" y="27"/>
                  <a:pt x="320" y="27"/>
                  <a:pt x="320" y="27"/>
                </a:cubicBezTo>
                <a:cubicBezTo>
                  <a:pt x="326" y="36"/>
                  <a:pt x="326" y="36"/>
                  <a:pt x="326" y="36"/>
                </a:cubicBezTo>
                <a:cubicBezTo>
                  <a:pt x="326" y="40"/>
                  <a:pt x="325" y="45"/>
                  <a:pt x="326" y="48"/>
                </a:cubicBezTo>
                <a:cubicBezTo>
                  <a:pt x="327" y="51"/>
                  <a:pt x="330" y="51"/>
                  <a:pt x="330" y="54"/>
                </a:cubicBezTo>
                <a:cubicBezTo>
                  <a:pt x="330" y="59"/>
                  <a:pt x="327" y="65"/>
                  <a:pt x="330" y="69"/>
                </a:cubicBezTo>
                <a:cubicBezTo>
                  <a:pt x="332" y="72"/>
                  <a:pt x="336" y="72"/>
                  <a:pt x="334" y="77"/>
                </a:cubicBezTo>
                <a:cubicBezTo>
                  <a:pt x="332" y="84"/>
                  <a:pt x="340" y="81"/>
                  <a:pt x="340" y="89"/>
                </a:cubicBezTo>
                <a:cubicBezTo>
                  <a:pt x="340" y="91"/>
                  <a:pt x="343" y="93"/>
                  <a:pt x="342" y="95"/>
                </a:cubicBezTo>
                <a:cubicBezTo>
                  <a:pt x="341" y="98"/>
                  <a:pt x="338" y="99"/>
                  <a:pt x="338" y="103"/>
                </a:cubicBezTo>
                <a:cubicBezTo>
                  <a:pt x="339" y="109"/>
                  <a:pt x="341" y="119"/>
                  <a:pt x="346" y="122"/>
                </a:cubicBezTo>
                <a:cubicBezTo>
                  <a:pt x="346" y="129"/>
                  <a:pt x="338" y="140"/>
                  <a:pt x="343" y="143"/>
                </a:cubicBezTo>
                <a:cubicBezTo>
                  <a:pt x="347" y="145"/>
                  <a:pt x="362" y="144"/>
                  <a:pt x="358" y="153"/>
                </a:cubicBezTo>
                <a:cubicBezTo>
                  <a:pt x="350" y="169"/>
                  <a:pt x="362" y="155"/>
                  <a:pt x="371" y="161"/>
                </a:cubicBezTo>
                <a:cubicBezTo>
                  <a:pt x="378" y="166"/>
                  <a:pt x="375" y="157"/>
                  <a:pt x="380" y="156"/>
                </a:cubicBezTo>
                <a:cubicBezTo>
                  <a:pt x="390" y="154"/>
                  <a:pt x="384" y="163"/>
                  <a:pt x="387" y="163"/>
                </a:cubicBezTo>
                <a:cubicBezTo>
                  <a:pt x="387" y="164"/>
                  <a:pt x="388" y="164"/>
                  <a:pt x="388" y="164"/>
                </a:cubicBezTo>
                <a:cubicBezTo>
                  <a:pt x="392" y="164"/>
                  <a:pt x="390" y="172"/>
                  <a:pt x="392" y="175"/>
                </a:cubicBezTo>
                <a:cubicBezTo>
                  <a:pt x="394" y="179"/>
                  <a:pt x="401" y="179"/>
                  <a:pt x="404" y="184"/>
                </a:cubicBezTo>
                <a:cubicBezTo>
                  <a:pt x="410" y="194"/>
                  <a:pt x="407" y="205"/>
                  <a:pt x="412" y="215"/>
                </a:cubicBezTo>
                <a:cubicBezTo>
                  <a:pt x="419" y="230"/>
                  <a:pt x="451" y="202"/>
                  <a:pt x="456" y="210"/>
                </a:cubicBezTo>
                <a:cubicBezTo>
                  <a:pt x="461" y="218"/>
                  <a:pt x="467" y="214"/>
                  <a:pt x="471" y="207"/>
                </a:cubicBezTo>
                <a:cubicBezTo>
                  <a:pt x="477" y="199"/>
                  <a:pt x="480" y="208"/>
                  <a:pt x="486" y="204"/>
                </a:cubicBezTo>
                <a:cubicBezTo>
                  <a:pt x="496" y="197"/>
                  <a:pt x="500" y="191"/>
                  <a:pt x="513" y="189"/>
                </a:cubicBezTo>
                <a:cubicBezTo>
                  <a:pt x="531" y="186"/>
                  <a:pt x="535" y="195"/>
                  <a:pt x="550" y="200"/>
                </a:cubicBezTo>
                <a:cubicBezTo>
                  <a:pt x="561" y="205"/>
                  <a:pt x="568" y="210"/>
                  <a:pt x="573" y="221"/>
                </a:cubicBezTo>
                <a:cubicBezTo>
                  <a:pt x="574" y="225"/>
                  <a:pt x="576" y="228"/>
                  <a:pt x="576" y="232"/>
                </a:cubicBezTo>
                <a:cubicBezTo>
                  <a:pt x="576" y="243"/>
                  <a:pt x="571" y="236"/>
                  <a:pt x="570" y="230"/>
                </a:cubicBezTo>
                <a:cubicBezTo>
                  <a:pt x="568" y="222"/>
                  <a:pt x="565" y="233"/>
                  <a:pt x="559" y="232"/>
                </a:cubicBezTo>
                <a:cubicBezTo>
                  <a:pt x="556" y="232"/>
                  <a:pt x="557" y="234"/>
                  <a:pt x="558" y="236"/>
                </a:cubicBezTo>
                <a:cubicBezTo>
                  <a:pt x="558" y="238"/>
                  <a:pt x="552" y="246"/>
                  <a:pt x="556" y="247"/>
                </a:cubicBezTo>
                <a:cubicBezTo>
                  <a:pt x="561" y="249"/>
                  <a:pt x="563" y="244"/>
                  <a:pt x="563" y="253"/>
                </a:cubicBezTo>
                <a:cubicBezTo>
                  <a:pt x="563" y="256"/>
                  <a:pt x="559" y="260"/>
                  <a:pt x="558" y="262"/>
                </a:cubicBezTo>
                <a:cubicBezTo>
                  <a:pt x="555" y="267"/>
                  <a:pt x="570" y="268"/>
                  <a:pt x="564" y="274"/>
                </a:cubicBezTo>
                <a:cubicBezTo>
                  <a:pt x="558" y="280"/>
                  <a:pt x="560" y="281"/>
                  <a:pt x="564" y="286"/>
                </a:cubicBezTo>
                <a:cubicBezTo>
                  <a:pt x="568" y="293"/>
                  <a:pt x="557" y="297"/>
                  <a:pt x="561" y="305"/>
                </a:cubicBezTo>
                <a:cubicBezTo>
                  <a:pt x="564" y="309"/>
                  <a:pt x="560" y="311"/>
                  <a:pt x="560" y="315"/>
                </a:cubicBezTo>
                <a:cubicBezTo>
                  <a:pt x="561" y="318"/>
                  <a:pt x="566" y="321"/>
                  <a:pt x="567" y="325"/>
                </a:cubicBezTo>
                <a:cubicBezTo>
                  <a:pt x="567" y="325"/>
                  <a:pt x="567" y="325"/>
                  <a:pt x="567" y="325"/>
                </a:cubicBezTo>
                <a:close/>
                <a:moveTo>
                  <a:pt x="404" y="377"/>
                </a:moveTo>
                <a:cubicBezTo>
                  <a:pt x="404" y="377"/>
                  <a:pt x="403" y="377"/>
                  <a:pt x="403" y="377"/>
                </a:cubicBezTo>
                <a:cubicBezTo>
                  <a:pt x="402" y="378"/>
                  <a:pt x="401" y="378"/>
                  <a:pt x="400" y="378"/>
                </a:cubicBezTo>
                <a:cubicBezTo>
                  <a:pt x="399" y="379"/>
                  <a:pt x="397" y="380"/>
                  <a:pt x="397" y="381"/>
                </a:cubicBezTo>
                <a:cubicBezTo>
                  <a:pt x="397" y="382"/>
                  <a:pt x="399" y="382"/>
                  <a:pt x="400" y="381"/>
                </a:cubicBezTo>
                <a:cubicBezTo>
                  <a:pt x="401" y="381"/>
                  <a:pt x="401" y="381"/>
                  <a:pt x="402" y="381"/>
                </a:cubicBezTo>
                <a:cubicBezTo>
                  <a:pt x="404" y="381"/>
                  <a:pt x="406" y="379"/>
                  <a:pt x="407" y="378"/>
                </a:cubicBezTo>
                <a:cubicBezTo>
                  <a:pt x="409" y="377"/>
                  <a:pt x="407" y="377"/>
                  <a:pt x="406" y="376"/>
                </a:cubicBezTo>
                <a:cubicBezTo>
                  <a:pt x="404" y="377"/>
                  <a:pt x="404" y="377"/>
                  <a:pt x="404" y="377"/>
                </a:cubicBezTo>
                <a:close/>
                <a:moveTo>
                  <a:pt x="362" y="365"/>
                </a:moveTo>
                <a:cubicBezTo>
                  <a:pt x="362" y="364"/>
                  <a:pt x="361" y="363"/>
                  <a:pt x="360" y="363"/>
                </a:cubicBezTo>
                <a:cubicBezTo>
                  <a:pt x="359" y="363"/>
                  <a:pt x="359" y="364"/>
                  <a:pt x="358" y="364"/>
                </a:cubicBezTo>
                <a:cubicBezTo>
                  <a:pt x="358" y="365"/>
                  <a:pt x="358" y="367"/>
                  <a:pt x="359" y="368"/>
                </a:cubicBezTo>
                <a:cubicBezTo>
                  <a:pt x="359" y="369"/>
                  <a:pt x="359" y="369"/>
                  <a:pt x="359" y="369"/>
                </a:cubicBezTo>
                <a:cubicBezTo>
                  <a:pt x="360" y="369"/>
                  <a:pt x="361" y="369"/>
                  <a:pt x="362" y="369"/>
                </a:cubicBezTo>
                <a:cubicBezTo>
                  <a:pt x="363" y="369"/>
                  <a:pt x="363" y="369"/>
                  <a:pt x="364" y="368"/>
                </a:cubicBezTo>
                <a:cubicBezTo>
                  <a:pt x="362" y="365"/>
                  <a:pt x="362" y="365"/>
                  <a:pt x="362" y="365"/>
                </a:cubicBezTo>
                <a:close/>
                <a:moveTo>
                  <a:pt x="237" y="349"/>
                </a:moveTo>
                <a:cubicBezTo>
                  <a:pt x="236" y="349"/>
                  <a:pt x="235" y="349"/>
                  <a:pt x="234" y="350"/>
                </a:cubicBezTo>
                <a:cubicBezTo>
                  <a:pt x="234" y="350"/>
                  <a:pt x="233" y="351"/>
                  <a:pt x="233" y="351"/>
                </a:cubicBezTo>
                <a:cubicBezTo>
                  <a:pt x="233" y="352"/>
                  <a:pt x="233" y="352"/>
                  <a:pt x="233" y="352"/>
                </a:cubicBezTo>
                <a:cubicBezTo>
                  <a:pt x="233" y="352"/>
                  <a:pt x="233" y="353"/>
                  <a:pt x="233" y="353"/>
                </a:cubicBezTo>
                <a:cubicBezTo>
                  <a:pt x="234" y="353"/>
                  <a:pt x="234" y="354"/>
                  <a:pt x="234" y="354"/>
                </a:cubicBezTo>
                <a:cubicBezTo>
                  <a:pt x="235" y="354"/>
                  <a:pt x="235" y="354"/>
                  <a:pt x="236" y="354"/>
                </a:cubicBezTo>
                <a:cubicBezTo>
                  <a:pt x="236" y="353"/>
                  <a:pt x="237" y="353"/>
                  <a:pt x="237" y="353"/>
                </a:cubicBezTo>
                <a:cubicBezTo>
                  <a:pt x="238" y="353"/>
                  <a:pt x="238" y="353"/>
                  <a:pt x="238" y="352"/>
                </a:cubicBezTo>
                <a:cubicBezTo>
                  <a:pt x="238" y="352"/>
                  <a:pt x="238" y="352"/>
                  <a:pt x="238" y="352"/>
                </a:cubicBezTo>
                <a:cubicBezTo>
                  <a:pt x="238" y="352"/>
                  <a:pt x="238" y="352"/>
                  <a:pt x="238" y="352"/>
                </a:cubicBezTo>
                <a:cubicBezTo>
                  <a:pt x="237" y="349"/>
                  <a:pt x="237" y="349"/>
                  <a:pt x="237" y="349"/>
                </a:cubicBezTo>
                <a:close/>
                <a:moveTo>
                  <a:pt x="229" y="362"/>
                </a:moveTo>
                <a:cubicBezTo>
                  <a:pt x="228" y="363"/>
                  <a:pt x="227" y="365"/>
                  <a:pt x="226" y="366"/>
                </a:cubicBezTo>
                <a:cubicBezTo>
                  <a:pt x="225" y="367"/>
                  <a:pt x="224" y="368"/>
                  <a:pt x="223" y="369"/>
                </a:cubicBezTo>
                <a:cubicBezTo>
                  <a:pt x="222" y="370"/>
                  <a:pt x="222" y="371"/>
                  <a:pt x="221" y="372"/>
                </a:cubicBezTo>
                <a:cubicBezTo>
                  <a:pt x="221" y="373"/>
                  <a:pt x="220" y="373"/>
                  <a:pt x="221" y="374"/>
                </a:cubicBezTo>
                <a:cubicBezTo>
                  <a:pt x="225" y="375"/>
                  <a:pt x="228" y="368"/>
                  <a:pt x="230" y="366"/>
                </a:cubicBezTo>
                <a:cubicBezTo>
                  <a:pt x="231" y="366"/>
                  <a:pt x="231" y="365"/>
                  <a:pt x="231" y="364"/>
                </a:cubicBezTo>
                <a:cubicBezTo>
                  <a:pt x="232" y="364"/>
                  <a:pt x="233" y="363"/>
                  <a:pt x="233" y="362"/>
                </a:cubicBezTo>
                <a:cubicBezTo>
                  <a:pt x="233" y="362"/>
                  <a:pt x="234" y="361"/>
                  <a:pt x="233" y="360"/>
                </a:cubicBezTo>
                <a:cubicBezTo>
                  <a:pt x="233" y="360"/>
                  <a:pt x="232" y="360"/>
                  <a:pt x="232" y="360"/>
                </a:cubicBezTo>
                <a:cubicBezTo>
                  <a:pt x="229" y="362"/>
                  <a:pt x="229" y="362"/>
                  <a:pt x="229" y="362"/>
                </a:cubicBezTo>
                <a:close/>
                <a:moveTo>
                  <a:pt x="218" y="381"/>
                </a:moveTo>
                <a:cubicBezTo>
                  <a:pt x="216" y="382"/>
                  <a:pt x="213" y="385"/>
                  <a:pt x="211" y="387"/>
                </a:cubicBezTo>
                <a:cubicBezTo>
                  <a:pt x="209" y="388"/>
                  <a:pt x="207" y="388"/>
                  <a:pt x="205" y="388"/>
                </a:cubicBezTo>
                <a:cubicBezTo>
                  <a:pt x="203" y="390"/>
                  <a:pt x="207" y="397"/>
                  <a:pt x="202" y="393"/>
                </a:cubicBezTo>
                <a:cubicBezTo>
                  <a:pt x="201" y="392"/>
                  <a:pt x="199" y="392"/>
                  <a:pt x="198" y="393"/>
                </a:cubicBezTo>
                <a:cubicBezTo>
                  <a:pt x="197" y="394"/>
                  <a:pt x="198" y="395"/>
                  <a:pt x="198" y="396"/>
                </a:cubicBezTo>
                <a:cubicBezTo>
                  <a:pt x="197" y="400"/>
                  <a:pt x="188" y="403"/>
                  <a:pt x="186" y="406"/>
                </a:cubicBezTo>
                <a:cubicBezTo>
                  <a:pt x="185" y="407"/>
                  <a:pt x="185" y="410"/>
                  <a:pt x="186" y="411"/>
                </a:cubicBezTo>
                <a:cubicBezTo>
                  <a:pt x="189" y="414"/>
                  <a:pt x="197" y="407"/>
                  <a:pt x="200" y="405"/>
                </a:cubicBezTo>
                <a:cubicBezTo>
                  <a:pt x="207" y="402"/>
                  <a:pt x="213" y="396"/>
                  <a:pt x="218" y="390"/>
                </a:cubicBezTo>
                <a:cubicBezTo>
                  <a:pt x="219" y="388"/>
                  <a:pt x="220" y="386"/>
                  <a:pt x="222" y="384"/>
                </a:cubicBezTo>
                <a:cubicBezTo>
                  <a:pt x="226" y="380"/>
                  <a:pt x="224" y="380"/>
                  <a:pt x="220" y="381"/>
                </a:cubicBezTo>
                <a:cubicBezTo>
                  <a:pt x="218" y="381"/>
                  <a:pt x="218" y="381"/>
                  <a:pt x="218" y="381"/>
                </a:cubicBezTo>
                <a:close/>
                <a:moveTo>
                  <a:pt x="173" y="363"/>
                </a:moveTo>
                <a:cubicBezTo>
                  <a:pt x="171" y="363"/>
                  <a:pt x="168" y="363"/>
                  <a:pt x="166" y="364"/>
                </a:cubicBezTo>
                <a:cubicBezTo>
                  <a:pt x="165" y="365"/>
                  <a:pt x="165" y="365"/>
                  <a:pt x="165" y="366"/>
                </a:cubicBezTo>
                <a:cubicBezTo>
                  <a:pt x="165" y="369"/>
                  <a:pt x="157" y="367"/>
                  <a:pt x="161" y="371"/>
                </a:cubicBezTo>
                <a:cubicBezTo>
                  <a:pt x="162" y="372"/>
                  <a:pt x="162" y="372"/>
                  <a:pt x="162" y="374"/>
                </a:cubicBezTo>
                <a:cubicBezTo>
                  <a:pt x="161" y="375"/>
                  <a:pt x="161" y="376"/>
                  <a:pt x="162" y="376"/>
                </a:cubicBezTo>
                <a:cubicBezTo>
                  <a:pt x="163" y="376"/>
                  <a:pt x="167" y="372"/>
                  <a:pt x="167" y="371"/>
                </a:cubicBezTo>
                <a:cubicBezTo>
                  <a:pt x="168" y="369"/>
                  <a:pt x="172" y="367"/>
                  <a:pt x="174" y="366"/>
                </a:cubicBezTo>
                <a:cubicBezTo>
                  <a:pt x="175" y="366"/>
                  <a:pt x="175" y="366"/>
                  <a:pt x="177" y="365"/>
                </a:cubicBezTo>
                <a:cubicBezTo>
                  <a:pt x="179" y="364"/>
                  <a:pt x="175" y="362"/>
                  <a:pt x="174" y="363"/>
                </a:cubicBezTo>
                <a:cubicBezTo>
                  <a:pt x="173" y="363"/>
                  <a:pt x="173" y="363"/>
                  <a:pt x="173" y="363"/>
                </a:cubicBezTo>
                <a:close/>
                <a:moveTo>
                  <a:pt x="132" y="357"/>
                </a:moveTo>
                <a:cubicBezTo>
                  <a:pt x="133" y="354"/>
                  <a:pt x="132" y="353"/>
                  <a:pt x="129" y="353"/>
                </a:cubicBezTo>
                <a:cubicBezTo>
                  <a:pt x="128" y="353"/>
                  <a:pt x="128" y="353"/>
                  <a:pt x="127" y="353"/>
                </a:cubicBezTo>
                <a:cubicBezTo>
                  <a:pt x="126" y="354"/>
                  <a:pt x="121" y="353"/>
                  <a:pt x="123" y="355"/>
                </a:cubicBezTo>
                <a:cubicBezTo>
                  <a:pt x="123" y="356"/>
                  <a:pt x="126" y="357"/>
                  <a:pt x="124" y="358"/>
                </a:cubicBezTo>
                <a:cubicBezTo>
                  <a:pt x="123" y="359"/>
                  <a:pt x="123" y="358"/>
                  <a:pt x="122" y="358"/>
                </a:cubicBezTo>
                <a:cubicBezTo>
                  <a:pt x="121" y="357"/>
                  <a:pt x="119" y="357"/>
                  <a:pt x="118" y="357"/>
                </a:cubicBezTo>
                <a:cubicBezTo>
                  <a:pt x="117" y="357"/>
                  <a:pt x="117" y="358"/>
                  <a:pt x="117" y="359"/>
                </a:cubicBezTo>
                <a:cubicBezTo>
                  <a:pt x="117" y="361"/>
                  <a:pt x="113" y="362"/>
                  <a:pt x="114" y="364"/>
                </a:cubicBezTo>
                <a:cubicBezTo>
                  <a:pt x="114" y="366"/>
                  <a:pt x="116" y="366"/>
                  <a:pt x="118" y="366"/>
                </a:cubicBezTo>
                <a:cubicBezTo>
                  <a:pt x="119" y="365"/>
                  <a:pt x="118" y="366"/>
                  <a:pt x="119" y="367"/>
                </a:cubicBezTo>
                <a:cubicBezTo>
                  <a:pt x="121" y="368"/>
                  <a:pt x="123" y="366"/>
                  <a:pt x="124" y="366"/>
                </a:cubicBezTo>
                <a:cubicBezTo>
                  <a:pt x="124" y="365"/>
                  <a:pt x="125" y="364"/>
                  <a:pt x="126" y="364"/>
                </a:cubicBezTo>
                <a:cubicBezTo>
                  <a:pt x="127" y="363"/>
                  <a:pt x="128" y="361"/>
                  <a:pt x="129" y="361"/>
                </a:cubicBezTo>
                <a:cubicBezTo>
                  <a:pt x="132" y="357"/>
                  <a:pt x="132" y="357"/>
                  <a:pt x="132" y="357"/>
                </a:cubicBezTo>
                <a:close/>
                <a:moveTo>
                  <a:pt x="70" y="62"/>
                </a:moveTo>
                <a:cubicBezTo>
                  <a:pt x="65" y="60"/>
                  <a:pt x="61" y="53"/>
                  <a:pt x="55" y="53"/>
                </a:cubicBezTo>
                <a:cubicBezTo>
                  <a:pt x="54" y="57"/>
                  <a:pt x="60" y="59"/>
                  <a:pt x="53" y="63"/>
                </a:cubicBezTo>
                <a:cubicBezTo>
                  <a:pt x="51" y="64"/>
                  <a:pt x="49" y="64"/>
                  <a:pt x="46" y="65"/>
                </a:cubicBezTo>
                <a:cubicBezTo>
                  <a:pt x="43" y="67"/>
                  <a:pt x="45" y="68"/>
                  <a:pt x="45" y="71"/>
                </a:cubicBezTo>
                <a:cubicBezTo>
                  <a:pt x="45" y="73"/>
                  <a:pt x="39" y="73"/>
                  <a:pt x="41" y="77"/>
                </a:cubicBezTo>
                <a:cubicBezTo>
                  <a:pt x="42" y="78"/>
                  <a:pt x="46" y="81"/>
                  <a:pt x="47" y="81"/>
                </a:cubicBezTo>
                <a:cubicBezTo>
                  <a:pt x="50" y="81"/>
                  <a:pt x="53" y="79"/>
                  <a:pt x="56" y="79"/>
                </a:cubicBezTo>
                <a:cubicBezTo>
                  <a:pt x="64" y="79"/>
                  <a:pt x="72" y="88"/>
                  <a:pt x="80" y="85"/>
                </a:cubicBezTo>
                <a:cubicBezTo>
                  <a:pt x="86" y="82"/>
                  <a:pt x="78" y="69"/>
                  <a:pt x="74" y="66"/>
                </a:cubicBezTo>
                <a:cubicBezTo>
                  <a:pt x="70" y="62"/>
                  <a:pt x="70" y="62"/>
                  <a:pt x="70" y="62"/>
                </a:cubicBezTo>
                <a:close/>
                <a:moveTo>
                  <a:pt x="121" y="30"/>
                </a:moveTo>
                <a:cubicBezTo>
                  <a:pt x="121" y="29"/>
                  <a:pt x="122" y="28"/>
                  <a:pt x="122" y="26"/>
                </a:cubicBezTo>
                <a:cubicBezTo>
                  <a:pt x="122" y="25"/>
                  <a:pt x="121" y="25"/>
                  <a:pt x="121" y="24"/>
                </a:cubicBezTo>
                <a:cubicBezTo>
                  <a:pt x="120" y="24"/>
                  <a:pt x="118" y="24"/>
                  <a:pt x="117" y="23"/>
                </a:cubicBezTo>
                <a:cubicBezTo>
                  <a:pt x="115" y="22"/>
                  <a:pt x="115" y="21"/>
                  <a:pt x="115" y="19"/>
                </a:cubicBezTo>
                <a:cubicBezTo>
                  <a:pt x="115" y="18"/>
                  <a:pt x="114" y="17"/>
                  <a:pt x="113" y="17"/>
                </a:cubicBezTo>
                <a:cubicBezTo>
                  <a:pt x="110" y="17"/>
                  <a:pt x="111" y="22"/>
                  <a:pt x="112" y="24"/>
                </a:cubicBezTo>
                <a:cubicBezTo>
                  <a:pt x="112" y="25"/>
                  <a:pt x="113" y="25"/>
                  <a:pt x="114" y="26"/>
                </a:cubicBezTo>
                <a:cubicBezTo>
                  <a:pt x="114" y="26"/>
                  <a:pt x="114" y="27"/>
                  <a:pt x="114" y="27"/>
                </a:cubicBezTo>
                <a:cubicBezTo>
                  <a:pt x="112" y="28"/>
                  <a:pt x="110" y="30"/>
                  <a:pt x="109" y="33"/>
                </a:cubicBezTo>
                <a:cubicBezTo>
                  <a:pt x="108" y="36"/>
                  <a:pt x="115" y="33"/>
                  <a:pt x="116" y="33"/>
                </a:cubicBezTo>
                <a:lnTo>
                  <a:pt x="121" y="30"/>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94" name="Freeform 6">
            <a:extLst>
              <a:ext uri="{FF2B5EF4-FFF2-40B4-BE49-F238E27FC236}">
                <a16:creationId xmlns:a16="http://schemas.microsoft.com/office/drawing/2014/main" id="{CB2A6919-F11E-4688-AF96-DF33A61C4724}"/>
              </a:ext>
            </a:extLst>
          </p:cNvPr>
          <p:cNvSpPr>
            <a:spLocks/>
          </p:cNvSpPr>
          <p:nvPr/>
        </p:nvSpPr>
        <p:spPr bwMode="auto">
          <a:xfrm>
            <a:off x="4564307" y="4812703"/>
            <a:ext cx="1329616" cy="1578699"/>
          </a:xfrm>
          <a:custGeom>
            <a:avLst/>
            <a:gdLst/>
            <a:ahLst/>
            <a:cxnLst>
              <a:cxn ang="0">
                <a:pos x="46" y="247"/>
              </a:cxn>
              <a:cxn ang="0">
                <a:pos x="54" y="276"/>
              </a:cxn>
              <a:cxn ang="0">
                <a:pos x="58" y="302"/>
              </a:cxn>
              <a:cxn ang="0">
                <a:pos x="78" y="352"/>
              </a:cxn>
              <a:cxn ang="0">
                <a:pos x="107" y="362"/>
              </a:cxn>
              <a:cxn ang="0">
                <a:pos x="124" y="383"/>
              </a:cxn>
              <a:cxn ang="0">
                <a:pos x="191" y="406"/>
              </a:cxn>
              <a:cxn ang="0">
                <a:pos x="270" y="399"/>
              </a:cxn>
              <a:cxn ang="0">
                <a:pos x="290" y="429"/>
              </a:cxn>
              <a:cxn ang="0">
                <a:pos x="276" y="446"/>
              </a:cxn>
              <a:cxn ang="0">
                <a:pos x="284" y="473"/>
              </a:cxn>
              <a:cxn ang="0">
                <a:pos x="280" y="514"/>
              </a:cxn>
              <a:cxn ang="0">
                <a:pos x="286" y="539"/>
              </a:cxn>
              <a:cxn ang="0">
                <a:pos x="326" y="569"/>
              </a:cxn>
              <a:cxn ang="0">
                <a:pos x="356" y="571"/>
              </a:cxn>
              <a:cxn ang="0">
                <a:pos x="369" y="560"/>
              </a:cxn>
              <a:cxn ang="0">
                <a:pos x="372" y="522"/>
              </a:cxn>
              <a:cxn ang="0">
                <a:pos x="376" y="505"/>
              </a:cxn>
              <a:cxn ang="0">
                <a:pos x="432" y="452"/>
              </a:cxn>
              <a:cxn ang="0">
                <a:pos x="460" y="423"/>
              </a:cxn>
              <a:cxn ang="0">
                <a:pos x="437" y="379"/>
              </a:cxn>
              <a:cxn ang="0">
                <a:pos x="429" y="350"/>
              </a:cxn>
              <a:cxn ang="0">
                <a:pos x="405" y="332"/>
              </a:cxn>
              <a:cxn ang="0">
                <a:pos x="375" y="240"/>
              </a:cxn>
              <a:cxn ang="0">
                <a:pos x="417" y="190"/>
              </a:cxn>
              <a:cxn ang="0">
                <a:pos x="468" y="108"/>
              </a:cxn>
              <a:cxn ang="0">
                <a:pos x="462" y="52"/>
              </a:cxn>
              <a:cxn ang="0">
                <a:pos x="440" y="44"/>
              </a:cxn>
              <a:cxn ang="0">
                <a:pos x="388" y="13"/>
              </a:cxn>
              <a:cxn ang="0">
                <a:pos x="339" y="30"/>
              </a:cxn>
              <a:cxn ang="0">
                <a:pos x="356" y="56"/>
              </a:cxn>
              <a:cxn ang="0">
                <a:pos x="332" y="81"/>
              </a:cxn>
              <a:cxn ang="0">
                <a:pos x="301" y="108"/>
              </a:cxn>
              <a:cxn ang="0">
                <a:pos x="279" y="102"/>
              </a:cxn>
              <a:cxn ang="0">
                <a:pos x="238" y="86"/>
              </a:cxn>
              <a:cxn ang="0">
                <a:pos x="209" y="84"/>
              </a:cxn>
              <a:cxn ang="0">
                <a:pos x="182" y="117"/>
              </a:cxn>
              <a:cxn ang="0">
                <a:pos x="135" y="122"/>
              </a:cxn>
              <a:cxn ang="0">
                <a:pos x="64" y="87"/>
              </a:cxn>
              <a:cxn ang="0">
                <a:pos x="14" y="103"/>
              </a:cxn>
              <a:cxn ang="0">
                <a:pos x="16" y="156"/>
              </a:cxn>
              <a:cxn ang="0">
                <a:pos x="37" y="214"/>
              </a:cxn>
              <a:cxn ang="0">
                <a:pos x="40" y="226"/>
              </a:cxn>
            </a:cxnLst>
            <a:rect l="0" t="0" r="r" b="b"/>
            <a:pathLst>
              <a:path w="487" h="578">
                <a:moveTo>
                  <a:pt x="40" y="226"/>
                </a:moveTo>
                <a:cubicBezTo>
                  <a:pt x="46" y="235"/>
                  <a:pt x="46" y="235"/>
                  <a:pt x="46" y="235"/>
                </a:cubicBezTo>
                <a:cubicBezTo>
                  <a:pt x="46" y="239"/>
                  <a:pt x="45" y="244"/>
                  <a:pt x="46" y="247"/>
                </a:cubicBezTo>
                <a:cubicBezTo>
                  <a:pt x="47" y="250"/>
                  <a:pt x="50" y="250"/>
                  <a:pt x="50" y="253"/>
                </a:cubicBezTo>
                <a:cubicBezTo>
                  <a:pt x="50" y="258"/>
                  <a:pt x="47" y="264"/>
                  <a:pt x="50" y="268"/>
                </a:cubicBezTo>
                <a:cubicBezTo>
                  <a:pt x="52" y="271"/>
                  <a:pt x="56" y="271"/>
                  <a:pt x="54" y="276"/>
                </a:cubicBezTo>
                <a:cubicBezTo>
                  <a:pt x="52" y="283"/>
                  <a:pt x="60" y="280"/>
                  <a:pt x="60" y="288"/>
                </a:cubicBezTo>
                <a:cubicBezTo>
                  <a:pt x="60" y="290"/>
                  <a:pt x="63" y="292"/>
                  <a:pt x="62" y="294"/>
                </a:cubicBezTo>
                <a:cubicBezTo>
                  <a:pt x="61" y="297"/>
                  <a:pt x="58" y="298"/>
                  <a:pt x="58" y="302"/>
                </a:cubicBezTo>
                <a:cubicBezTo>
                  <a:pt x="59" y="308"/>
                  <a:pt x="61" y="318"/>
                  <a:pt x="66" y="321"/>
                </a:cubicBezTo>
                <a:cubicBezTo>
                  <a:pt x="66" y="328"/>
                  <a:pt x="58" y="339"/>
                  <a:pt x="63" y="342"/>
                </a:cubicBezTo>
                <a:cubicBezTo>
                  <a:pt x="67" y="344"/>
                  <a:pt x="82" y="343"/>
                  <a:pt x="78" y="352"/>
                </a:cubicBezTo>
                <a:cubicBezTo>
                  <a:pt x="70" y="368"/>
                  <a:pt x="82" y="354"/>
                  <a:pt x="91" y="360"/>
                </a:cubicBezTo>
                <a:cubicBezTo>
                  <a:pt x="98" y="365"/>
                  <a:pt x="95" y="356"/>
                  <a:pt x="100" y="355"/>
                </a:cubicBezTo>
                <a:cubicBezTo>
                  <a:pt x="110" y="353"/>
                  <a:pt x="104" y="362"/>
                  <a:pt x="107" y="362"/>
                </a:cubicBezTo>
                <a:cubicBezTo>
                  <a:pt x="107" y="363"/>
                  <a:pt x="108" y="363"/>
                  <a:pt x="108" y="363"/>
                </a:cubicBezTo>
                <a:cubicBezTo>
                  <a:pt x="112" y="363"/>
                  <a:pt x="110" y="371"/>
                  <a:pt x="112" y="374"/>
                </a:cubicBezTo>
                <a:cubicBezTo>
                  <a:pt x="114" y="378"/>
                  <a:pt x="121" y="378"/>
                  <a:pt x="124" y="383"/>
                </a:cubicBezTo>
                <a:cubicBezTo>
                  <a:pt x="130" y="393"/>
                  <a:pt x="127" y="404"/>
                  <a:pt x="132" y="414"/>
                </a:cubicBezTo>
                <a:cubicBezTo>
                  <a:pt x="139" y="429"/>
                  <a:pt x="171" y="401"/>
                  <a:pt x="176" y="409"/>
                </a:cubicBezTo>
                <a:cubicBezTo>
                  <a:pt x="181" y="417"/>
                  <a:pt x="187" y="413"/>
                  <a:pt x="191" y="406"/>
                </a:cubicBezTo>
                <a:cubicBezTo>
                  <a:pt x="197" y="398"/>
                  <a:pt x="200" y="407"/>
                  <a:pt x="206" y="403"/>
                </a:cubicBezTo>
                <a:cubicBezTo>
                  <a:pt x="216" y="396"/>
                  <a:pt x="220" y="390"/>
                  <a:pt x="233" y="388"/>
                </a:cubicBezTo>
                <a:cubicBezTo>
                  <a:pt x="251" y="385"/>
                  <a:pt x="255" y="394"/>
                  <a:pt x="270" y="399"/>
                </a:cubicBezTo>
                <a:cubicBezTo>
                  <a:pt x="281" y="404"/>
                  <a:pt x="288" y="409"/>
                  <a:pt x="293" y="420"/>
                </a:cubicBezTo>
                <a:cubicBezTo>
                  <a:pt x="294" y="424"/>
                  <a:pt x="296" y="427"/>
                  <a:pt x="296" y="431"/>
                </a:cubicBezTo>
                <a:cubicBezTo>
                  <a:pt x="296" y="442"/>
                  <a:pt x="291" y="435"/>
                  <a:pt x="290" y="429"/>
                </a:cubicBezTo>
                <a:cubicBezTo>
                  <a:pt x="288" y="421"/>
                  <a:pt x="285" y="432"/>
                  <a:pt x="279" y="431"/>
                </a:cubicBezTo>
                <a:cubicBezTo>
                  <a:pt x="276" y="431"/>
                  <a:pt x="277" y="433"/>
                  <a:pt x="278" y="435"/>
                </a:cubicBezTo>
                <a:cubicBezTo>
                  <a:pt x="278" y="437"/>
                  <a:pt x="272" y="445"/>
                  <a:pt x="276" y="446"/>
                </a:cubicBezTo>
                <a:cubicBezTo>
                  <a:pt x="281" y="448"/>
                  <a:pt x="283" y="443"/>
                  <a:pt x="283" y="452"/>
                </a:cubicBezTo>
                <a:cubicBezTo>
                  <a:pt x="283" y="455"/>
                  <a:pt x="279" y="459"/>
                  <a:pt x="278" y="461"/>
                </a:cubicBezTo>
                <a:cubicBezTo>
                  <a:pt x="275" y="466"/>
                  <a:pt x="290" y="467"/>
                  <a:pt x="284" y="473"/>
                </a:cubicBezTo>
                <a:cubicBezTo>
                  <a:pt x="278" y="479"/>
                  <a:pt x="280" y="480"/>
                  <a:pt x="284" y="485"/>
                </a:cubicBezTo>
                <a:cubicBezTo>
                  <a:pt x="288" y="492"/>
                  <a:pt x="277" y="496"/>
                  <a:pt x="281" y="504"/>
                </a:cubicBezTo>
                <a:cubicBezTo>
                  <a:pt x="284" y="508"/>
                  <a:pt x="280" y="510"/>
                  <a:pt x="280" y="514"/>
                </a:cubicBezTo>
                <a:cubicBezTo>
                  <a:pt x="281" y="517"/>
                  <a:pt x="286" y="520"/>
                  <a:pt x="287" y="524"/>
                </a:cubicBezTo>
                <a:cubicBezTo>
                  <a:pt x="287" y="524"/>
                  <a:pt x="287" y="524"/>
                  <a:pt x="287" y="524"/>
                </a:cubicBezTo>
                <a:cubicBezTo>
                  <a:pt x="287" y="529"/>
                  <a:pt x="282" y="535"/>
                  <a:pt x="286" y="539"/>
                </a:cubicBezTo>
                <a:cubicBezTo>
                  <a:pt x="291" y="544"/>
                  <a:pt x="301" y="550"/>
                  <a:pt x="302" y="557"/>
                </a:cubicBezTo>
                <a:cubicBezTo>
                  <a:pt x="303" y="562"/>
                  <a:pt x="311" y="559"/>
                  <a:pt x="315" y="560"/>
                </a:cubicBezTo>
                <a:cubicBezTo>
                  <a:pt x="319" y="562"/>
                  <a:pt x="323" y="565"/>
                  <a:pt x="326" y="569"/>
                </a:cubicBezTo>
                <a:cubicBezTo>
                  <a:pt x="332" y="570"/>
                  <a:pt x="335" y="577"/>
                  <a:pt x="342" y="577"/>
                </a:cubicBezTo>
                <a:cubicBezTo>
                  <a:pt x="346" y="578"/>
                  <a:pt x="348" y="577"/>
                  <a:pt x="351" y="574"/>
                </a:cubicBezTo>
                <a:cubicBezTo>
                  <a:pt x="353" y="573"/>
                  <a:pt x="354" y="571"/>
                  <a:pt x="356" y="571"/>
                </a:cubicBezTo>
                <a:cubicBezTo>
                  <a:pt x="360" y="571"/>
                  <a:pt x="361" y="574"/>
                  <a:pt x="363" y="568"/>
                </a:cubicBezTo>
                <a:cubicBezTo>
                  <a:pt x="364" y="565"/>
                  <a:pt x="365" y="559"/>
                  <a:pt x="369" y="560"/>
                </a:cubicBezTo>
                <a:cubicBezTo>
                  <a:pt x="369" y="560"/>
                  <a:pt x="369" y="560"/>
                  <a:pt x="369" y="560"/>
                </a:cubicBezTo>
                <a:cubicBezTo>
                  <a:pt x="371" y="556"/>
                  <a:pt x="373" y="553"/>
                  <a:pt x="375" y="550"/>
                </a:cubicBezTo>
                <a:cubicBezTo>
                  <a:pt x="373" y="531"/>
                  <a:pt x="373" y="531"/>
                  <a:pt x="373" y="531"/>
                </a:cubicBezTo>
                <a:cubicBezTo>
                  <a:pt x="372" y="529"/>
                  <a:pt x="372" y="524"/>
                  <a:pt x="372" y="522"/>
                </a:cubicBezTo>
                <a:cubicBezTo>
                  <a:pt x="372" y="522"/>
                  <a:pt x="372" y="521"/>
                  <a:pt x="371" y="521"/>
                </a:cubicBezTo>
                <a:cubicBezTo>
                  <a:pt x="370" y="517"/>
                  <a:pt x="369" y="514"/>
                  <a:pt x="369" y="509"/>
                </a:cubicBezTo>
                <a:cubicBezTo>
                  <a:pt x="369" y="503"/>
                  <a:pt x="371" y="505"/>
                  <a:pt x="376" y="505"/>
                </a:cubicBezTo>
                <a:cubicBezTo>
                  <a:pt x="386" y="505"/>
                  <a:pt x="393" y="499"/>
                  <a:pt x="401" y="494"/>
                </a:cubicBezTo>
                <a:cubicBezTo>
                  <a:pt x="408" y="490"/>
                  <a:pt x="422" y="479"/>
                  <a:pt x="426" y="471"/>
                </a:cubicBezTo>
                <a:cubicBezTo>
                  <a:pt x="430" y="466"/>
                  <a:pt x="430" y="458"/>
                  <a:pt x="432" y="452"/>
                </a:cubicBezTo>
                <a:cubicBezTo>
                  <a:pt x="434" y="445"/>
                  <a:pt x="448" y="436"/>
                  <a:pt x="455" y="434"/>
                </a:cubicBezTo>
                <a:cubicBezTo>
                  <a:pt x="456" y="433"/>
                  <a:pt x="458" y="428"/>
                  <a:pt x="460" y="423"/>
                </a:cubicBezTo>
                <a:cubicBezTo>
                  <a:pt x="460" y="423"/>
                  <a:pt x="460" y="423"/>
                  <a:pt x="460" y="423"/>
                </a:cubicBezTo>
                <a:cubicBezTo>
                  <a:pt x="456" y="417"/>
                  <a:pt x="456" y="405"/>
                  <a:pt x="451" y="401"/>
                </a:cubicBezTo>
                <a:cubicBezTo>
                  <a:pt x="444" y="394"/>
                  <a:pt x="441" y="409"/>
                  <a:pt x="434" y="393"/>
                </a:cubicBezTo>
                <a:cubicBezTo>
                  <a:pt x="431" y="387"/>
                  <a:pt x="434" y="384"/>
                  <a:pt x="437" y="379"/>
                </a:cubicBezTo>
                <a:cubicBezTo>
                  <a:pt x="441" y="370"/>
                  <a:pt x="432" y="371"/>
                  <a:pt x="432" y="366"/>
                </a:cubicBezTo>
                <a:cubicBezTo>
                  <a:pt x="431" y="360"/>
                  <a:pt x="446" y="356"/>
                  <a:pt x="441" y="348"/>
                </a:cubicBezTo>
                <a:cubicBezTo>
                  <a:pt x="438" y="344"/>
                  <a:pt x="432" y="347"/>
                  <a:pt x="429" y="350"/>
                </a:cubicBezTo>
                <a:cubicBezTo>
                  <a:pt x="422" y="355"/>
                  <a:pt x="422" y="356"/>
                  <a:pt x="420" y="348"/>
                </a:cubicBezTo>
                <a:cubicBezTo>
                  <a:pt x="418" y="341"/>
                  <a:pt x="411" y="346"/>
                  <a:pt x="409" y="342"/>
                </a:cubicBezTo>
                <a:cubicBezTo>
                  <a:pt x="407" y="339"/>
                  <a:pt x="408" y="335"/>
                  <a:pt x="405" y="332"/>
                </a:cubicBezTo>
                <a:cubicBezTo>
                  <a:pt x="398" y="319"/>
                  <a:pt x="385" y="306"/>
                  <a:pt x="382" y="291"/>
                </a:cubicBezTo>
                <a:cubicBezTo>
                  <a:pt x="379" y="277"/>
                  <a:pt x="382" y="269"/>
                  <a:pt x="384" y="255"/>
                </a:cubicBezTo>
                <a:cubicBezTo>
                  <a:pt x="385" y="246"/>
                  <a:pt x="380" y="246"/>
                  <a:pt x="375" y="240"/>
                </a:cubicBezTo>
                <a:cubicBezTo>
                  <a:pt x="372" y="235"/>
                  <a:pt x="373" y="232"/>
                  <a:pt x="372" y="226"/>
                </a:cubicBezTo>
                <a:cubicBezTo>
                  <a:pt x="374" y="219"/>
                  <a:pt x="389" y="219"/>
                  <a:pt x="395" y="216"/>
                </a:cubicBezTo>
                <a:cubicBezTo>
                  <a:pt x="407" y="210"/>
                  <a:pt x="412" y="202"/>
                  <a:pt x="417" y="190"/>
                </a:cubicBezTo>
                <a:cubicBezTo>
                  <a:pt x="426" y="172"/>
                  <a:pt x="440" y="158"/>
                  <a:pt x="435" y="136"/>
                </a:cubicBezTo>
                <a:cubicBezTo>
                  <a:pt x="433" y="130"/>
                  <a:pt x="435" y="128"/>
                  <a:pt x="435" y="122"/>
                </a:cubicBezTo>
                <a:cubicBezTo>
                  <a:pt x="441" y="109"/>
                  <a:pt x="460" y="116"/>
                  <a:pt x="468" y="108"/>
                </a:cubicBezTo>
                <a:cubicBezTo>
                  <a:pt x="476" y="101"/>
                  <a:pt x="487" y="89"/>
                  <a:pt x="482" y="77"/>
                </a:cubicBezTo>
                <a:cubicBezTo>
                  <a:pt x="479" y="70"/>
                  <a:pt x="470" y="67"/>
                  <a:pt x="468" y="59"/>
                </a:cubicBezTo>
                <a:cubicBezTo>
                  <a:pt x="468" y="55"/>
                  <a:pt x="465" y="54"/>
                  <a:pt x="462" y="52"/>
                </a:cubicBezTo>
                <a:cubicBezTo>
                  <a:pt x="462" y="52"/>
                  <a:pt x="462" y="52"/>
                  <a:pt x="462" y="52"/>
                </a:cubicBezTo>
                <a:cubicBezTo>
                  <a:pt x="454" y="50"/>
                  <a:pt x="454" y="50"/>
                  <a:pt x="454" y="50"/>
                </a:cubicBezTo>
                <a:cubicBezTo>
                  <a:pt x="440" y="44"/>
                  <a:pt x="440" y="44"/>
                  <a:pt x="440" y="44"/>
                </a:cubicBezTo>
                <a:cubicBezTo>
                  <a:pt x="434" y="41"/>
                  <a:pt x="427" y="32"/>
                  <a:pt x="422" y="27"/>
                </a:cubicBezTo>
                <a:cubicBezTo>
                  <a:pt x="414" y="20"/>
                  <a:pt x="406" y="26"/>
                  <a:pt x="399" y="21"/>
                </a:cubicBezTo>
                <a:cubicBezTo>
                  <a:pt x="394" y="18"/>
                  <a:pt x="395" y="14"/>
                  <a:pt x="388" y="13"/>
                </a:cubicBezTo>
                <a:cubicBezTo>
                  <a:pt x="380" y="12"/>
                  <a:pt x="371" y="16"/>
                  <a:pt x="363" y="18"/>
                </a:cubicBezTo>
                <a:cubicBezTo>
                  <a:pt x="349" y="22"/>
                  <a:pt x="351" y="6"/>
                  <a:pt x="342" y="3"/>
                </a:cubicBezTo>
                <a:cubicBezTo>
                  <a:pt x="331" y="0"/>
                  <a:pt x="333" y="26"/>
                  <a:pt x="339" y="30"/>
                </a:cubicBezTo>
                <a:cubicBezTo>
                  <a:pt x="345" y="35"/>
                  <a:pt x="340" y="39"/>
                  <a:pt x="344" y="42"/>
                </a:cubicBezTo>
                <a:cubicBezTo>
                  <a:pt x="346" y="44"/>
                  <a:pt x="348" y="47"/>
                  <a:pt x="351" y="49"/>
                </a:cubicBezTo>
                <a:cubicBezTo>
                  <a:pt x="353" y="51"/>
                  <a:pt x="356" y="52"/>
                  <a:pt x="356" y="56"/>
                </a:cubicBezTo>
                <a:cubicBezTo>
                  <a:pt x="356" y="59"/>
                  <a:pt x="356" y="62"/>
                  <a:pt x="358" y="64"/>
                </a:cubicBezTo>
                <a:cubicBezTo>
                  <a:pt x="361" y="68"/>
                  <a:pt x="366" y="71"/>
                  <a:pt x="366" y="77"/>
                </a:cubicBezTo>
                <a:cubicBezTo>
                  <a:pt x="366" y="91"/>
                  <a:pt x="340" y="86"/>
                  <a:pt x="332" y="81"/>
                </a:cubicBezTo>
                <a:cubicBezTo>
                  <a:pt x="328" y="78"/>
                  <a:pt x="314" y="66"/>
                  <a:pt x="312" y="77"/>
                </a:cubicBezTo>
                <a:cubicBezTo>
                  <a:pt x="310" y="87"/>
                  <a:pt x="319" y="96"/>
                  <a:pt x="314" y="107"/>
                </a:cubicBezTo>
                <a:cubicBezTo>
                  <a:pt x="311" y="114"/>
                  <a:pt x="305" y="111"/>
                  <a:pt x="301" y="108"/>
                </a:cubicBezTo>
                <a:cubicBezTo>
                  <a:pt x="298" y="107"/>
                  <a:pt x="293" y="107"/>
                  <a:pt x="290" y="107"/>
                </a:cubicBezTo>
                <a:cubicBezTo>
                  <a:pt x="287" y="107"/>
                  <a:pt x="283" y="104"/>
                  <a:pt x="279" y="102"/>
                </a:cubicBezTo>
                <a:cubicBezTo>
                  <a:pt x="279" y="102"/>
                  <a:pt x="279" y="102"/>
                  <a:pt x="279" y="102"/>
                </a:cubicBezTo>
                <a:cubicBezTo>
                  <a:pt x="275" y="100"/>
                  <a:pt x="272" y="96"/>
                  <a:pt x="267" y="95"/>
                </a:cubicBezTo>
                <a:cubicBezTo>
                  <a:pt x="263" y="94"/>
                  <a:pt x="259" y="96"/>
                  <a:pt x="257" y="92"/>
                </a:cubicBezTo>
                <a:cubicBezTo>
                  <a:pt x="254" y="86"/>
                  <a:pt x="246" y="99"/>
                  <a:pt x="238" y="86"/>
                </a:cubicBezTo>
                <a:cubicBezTo>
                  <a:pt x="234" y="80"/>
                  <a:pt x="231" y="80"/>
                  <a:pt x="224" y="80"/>
                </a:cubicBezTo>
                <a:cubicBezTo>
                  <a:pt x="218" y="79"/>
                  <a:pt x="215" y="71"/>
                  <a:pt x="210" y="84"/>
                </a:cubicBezTo>
                <a:cubicBezTo>
                  <a:pt x="210" y="84"/>
                  <a:pt x="209" y="84"/>
                  <a:pt x="209" y="84"/>
                </a:cubicBezTo>
                <a:cubicBezTo>
                  <a:pt x="206" y="84"/>
                  <a:pt x="204" y="92"/>
                  <a:pt x="200" y="85"/>
                </a:cubicBezTo>
                <a:cubicBezTo>
                  <a:pt x="198" y="80"/>
                  <a:pt x="193" y="90"/>
                  <a:pt x="192" y="91"/>
                </a:cubicBezTo>
                <a:cubicBezTo>
                  <a:pt x="188" y="98"/>
                  <a:pt x="182" y="109"/>
                  <a:pt x="182" y="117"/>
                </a:cubicBezTo>
                <a:cubicBezTo>
                  <a:pt x="182" y="121"/>
                  <a:pt x="184" y="136"/>
                  <a:pt x="180" y="136"/>
                </a:cubicBezTo>
                <a:cubicBezTo>
                  <a:pt x="173" y="136"/>
                  <a:pt x="155" y="136"/>
                  <a:pt x="149" y="132"/>
                </a:cubicBezTo>
                <a:cubicBezTo>
                  <a:pt x="144" y="129"/>
                  <a:pt x="142" y="125"/>
                  <a:pt x="135" y="122"/>
                </a:cubicBezTo>
                <a:cubicBezTo>
                  <a:pt x="128" y="119"/>
                  <a:pt x="123" y="121"/>
                  <a:pt x="116" y="116"/>
                </a:cubicBezTo>
                <a:cubicBezTo>
                  <a:pt x="107" y="110"/>
                  <a:pt x="113" y="95"/>
                  <a:pt x="103" y="91"/>
                </a:cubicBezTo>
                <a:cubicBezTo>
                  <a:pt x="91" y="86"/>
                  <a:pt x="76" y="91"/>
                  <a:pt x="64" y="87"/>
                </a:cubicBezTo>
                <a:cubicBezTo>
                  <a:pt x="58" y="86"/>
                  <a:pt x="47" y="91"/>
                  <a:pt x="41" y="93"/>
                </a:cubicBezTo>
                <a:cubicBezTo>
                  <a:pt x="33" y="94"/>
                  <a:pt x="21" y="107"/>
                  <a:pt x="14" y="103"/>
                </a:cubicBezTo>
                <a:cubicBezTo>
                  <a:pt x="14" y="103"/>
                  <a:pt x="14" y="103"/>
                  <a:pt x="14" y="103"/>
                </a:cubicBezTo>
                <a:cubicBezTo>
                  <a:pt x="12" y="109"/>
                  <a:pt x="12" y="114"/>
                  <a:pt x="11" y="119"/>
                </a:cubicBezTo>
                <a:cubicBezTo>
                  <a:pt x="9" y="123"/>
                  <a:pt x="0" y="124"/>
                  <a:pt x="7" y="129"/>
                </a:cubicBezTo>
                <a:cubicBezTo>
                  <a:pt x="16" y="136"/>
                  <a:pt x="10" y="149"/>
                  <a:pt x="16" y="156"/>
                </a:cubicBezTo>
                <a:cubicBezTo>
                  <a:pt x="20" y="161"/>
                  <a:pt x="19" y="170"/>
                  <a:pt x="21" y="176"/>
                </a:cubicBezTo>
                <a:cubicBezTo>
                  <a:pt x="26" y="186"/>
                  <a:pt x="36" y="184"/>
                  <a:pt x="32" y="199"/>
                </a:cubicBezTo>
                <a:cubicBezTo>
                  <a:pt x="31" y="205"/>
                  <a:pt x="36" y="208"/>
                  <a:pt x="37" y="214"/>
                </a:cubicBezTo>
                <a:cubicBezTo>
                  <a:pt x="35" y="222"/>
                  <a:pt x="35" y="222"/>
                  <a:pt x="35" y="222"/>
                </a:cubicBezTo>
                <a:cubicBezTo>
                  <a:pt x="35" y="222"/>
                  <a:pt x="35" y="222"/>
                  <a:pt x="35" y="222"/>
                </a:cubicBezTo>
                <a:cubicBezTo>
                  <a:pt x="36" y="223"/>
                  <a:pt x="40" y="225"/>
                  <a:pt x="40" y="226"/>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95" name="Freeform 7">
            <a:extLst>
              <a:ext uri="{FF2B5EF4-FFF2-40B4-BE49-F238E27FC236}">
                <a16:creationId xmlns:a16="http://schemas.microsoft.com/office/drawing/2014/main" id="{D54E9FAE-2CD7-4B09-A043-34A8583D4B8F}"/>
              </a:ext>
            </a:extLst>
          </p:cNvPr>
          <p:cNvSpPr>
            <a:spLocks/>
          </p:cNvSpPr>
          <p:nvPr/>
        </p:nvSpPr>
        <p:spPr bwMode="auto">
          <a:xfrm>
            <a:off x="4602896" y="4707456"/>
            <a:ext cx="729709" cy="477118"/>
          </a:xfrm>
          <a:custGeom>
            <a:avLst/>
            <a:gdLst/>
            <a:ahLst/>
            <a:cxnLst>
              <a:cxn ang="0">
                <a:pos x="0" y="142"/>
              </a:cxn>
              <a:cxn ang="0">
                <a:pos x="27" y="132"/>
              </a:cxn>
              <a:cxn ang="0">
                <a:pos x="50" y="126"/>
              </a:cxn>
              <a:cxn ang="0">
                <a:pos x="89" y="130"/>
              </a:cxn>
              <a:cxn ang="0">
                <a:pos x="102" y="155"/>
              </a:cxn>
              <a:cxn ang="0">
                <a:pos x="121" y="161"/>
              </a:cxn>
              <a:cxn ang="0">
                <a:pos x="135" y="171"/>
              </a:cxn>
              <a:cxn ang="0">
                <a:pos x="166" y="175"/>
              </a:cxn>
              <a:cxn ang="0">
                <a:pos x="168" y="156"/>
              </a:cxn>
              <a:cxn ang="0">
                <a:pos x="178" y="130"/>
              </a:cxn>
              <a:cxn ang="0">
                <a:pos x="186" y="124"/>
              </a:cxn>
              <a:cxn ang="0">
                <a:pos x="195" y="123"/>
              </a:cxn>
              <a:cxn ang="0">
                <a:pos x="196" y="123"/>
              </a:cxn>
              <a:cxn ang="0">
                <a:pos x="210" y="119"/>
              </a:cxn>
              <a:cxn ang="0">
                <a:pos x="224" y="125"/>
              </a:cxn>
              <a:cxn ang="0">
                <a:pos x="243" y="131"/>
              </a:cxn>
              <a:cxn ang="0">
                <a:pos x="253" y="134"/>
              </a:cxn>
              <a:cxn ang="0">
                <a:pos x="265" y="141"/>
              </a:cxn>
              <a:cxn ang="0">
                <a:pos x="265" y="141"/>
              </a:cxn>
              <a:cxn ang="0">
                <a:pos x="265" y="133"/>
              </a:cxn>
              <a:cxn ang="0">
                <a:pos x="259" y="110"/>
              </a:cxn>
              <a:cxn ang="0">
                <a:pos x="254" y="96"/>
              </a:cxn>
              <a:cxn ang="0">
                <a:pos x="244" y="89"/>
              </a:cxn>
              <a:cxn ang="0">
                <a:pos x="220" y="70"/>
              </a:cxn>
              <a:cxn ang="0">
                <a:pos x="220" y="53"/>
              </a:cxn>
              <a:cxn ang="0">
                <a:pos x="194" y="49"/>
              </a:cxn>
              <a:cxn ang="0">
                <a:pos x="178" y="40"/>
              </a:cxn>
              <a:cxn ang="0">
                <a:pos x="171" y="22"/>
              </a:cxn>
              <a:cxn ang="0">
                <a:pos x="153" y="28"/>
              </a:cxn>
              <a:cxn ang="0">
                <a:pos x="108" y="16"/>
              </a:cxn>
              <a:cxn ang="0">
                <a:pos x="86" y="22"/>
              </a:cxn>
              <a:cxn ang="0">
                <a:pos x="57" y="3"/>
              </a:cxn>
              <a:cxn ang="0">
                <a:pos x="43" y="16"/>
              </a:cxn>
              <a:cxn ang="0">
                <a:pos x="30" y="16"/>
              </a:cxn>
              <a:cxn ang="0">
                <a:pos x="25" y="30"/>
              </a:cxn>
              <a:cxn ang="0">
                <a:pos x="36" y="37"/>
              </a:cxn>
              <a:cxn ang="0">
                <a:pos x="34" y="51"/>
              </a:cxn>
              <a:cxn ang="0">
                <a:pos x="38" y="63"/>
              </a:cxn>
              <a:cxn ang="0">
                <a:pos x="40" y="71"/>
              </a:cxn>
              <a:cxn ang="0">
                <a:pos x="27" y="85"/>
              </a:cxn>
              <a:cxn ang="0">
                <a:pos x="19" y="97"/>
              </a:cxn>
              <a:cxn ang="0">
                <a:pos x="6" y="106"/>
              </a:cxn>
              <a:cxn ang="0">
                <a:pos x="8" y="118"/>
              </a:cxn>
              <a:cxn ang="0">
                <a:pos x="0" y="142"/>
              </a:cxn>
            </a:cxnLst>
            <a:rect l="0" t="0" r="r" b="b"/>
            <a:pathLst>
              <a:path w="267" h="175">
                <a:moveTo>
                  <a:pt x="0" y="142"/>
                </a:moveTo>
                <a:cubicBezTo>
                  <a:pt x="7" y="146"/>
                  <a:pt x="19" y="133"/>
                  <a:pt x="27" y="132"/>
                </a:cubicBezTo>
                <a:cubicBezTo>
                  <a:pt x="33" y="130"/>
                  <a:pt x="44" y="125"/>
                  <a:pt x="50" y="126"/>
                </a:cubicBezTo>
                <a:cubicBezTo>
                  <a:pt x="62" y="130"/>
                  <a:pt x="77" y="125"/>
                  <a:pt x="89" y="130"/>
                </a:cubicBezTo>
                <a:cubicBezTo>
                  <a:pt x="99" y="134"/>
                  <a:pt x="93" y="149"/>
                  <a:pt x="102" y="155"/>
                </a:cubicBezTo>
                <a:cubicBezTo>
                  <a:pt x="109" y="160"/>
                  <a:pt x="114" y="158"/>
                  <a:pt x="121" y="161"/>
                </a:cubicBezTo>
                <a:cubicBezTo>
                  <a:pt x="128" y="164"/>
                  <a:pt x="130" y="168"/>
                  <a:pt x="135" y="171"/>
                </a:cubicBezTo>
                <a:cubicBezTo>
                  <a:pt x="141" y="175"/>
                  <a:pt x="159" y="175"/>
                  <a:pt x="166" y="175"/>
                </a:cubicBezTo>
                <a:cubicBezTo>
                  <a:pt x="170" y="175"/>
                  <a:pt x="168" y="160"/>
                  <a:pt x="168" y="156"/>
                </a:cubicBezTo>
                <a:cubicBezTo>
                  <a:pt x="168" y="148"/>
                  <a:pt x="174" y="137"/>
                  <a:pt x="178" y="130"/>
                </a:cubicBezTo>
                <a:cubicBezTo>
                  <a:pt x="179" y="129"/>
                  <a:pt x="184" y="119"/>
                  <a:pt x="186" y="124"/>
                </a:cubicBezTo>
                <a:cubicBezTo>
                  <a:pt x="190" y="131"/>
                  <a:pt x="192" y="123"/>
                  <a:pt x="195" y="123"/>
                </a:cubicBezTo>
                <a:cubicBezTo>
                  <a:pt x="195" y="123"/>
                  <a:pt x="196" y="123"/>
                  <a:pt x="196" y="123"/>
                </a:cubicBezTo>
                <a:cubicBezTo>
                  <a:pt x="201" y="110"/>
                  <a:pt x="204" y="118"/>
                  <a:pt x="210" y="119"/>
                </a:cubicBezTo>
                <a:cubicBezTo>
                  <a:pt x="217" y="119"/>
                  <a:pt x="220" y="119"/>
                  <a:pt x="224" y="125"/>
                </a:cubicBezTo>
                <a:cubicBezTo>
                  <a:pt x="232" y="138"/>
                  <a:pt x="240" y="125"/>
                  <a:pt x="243" y="131"/>
                </a:cubicBezTo>
                <a:cubicBezTo>
                  <a:pt x="245" y="135"/>
                  <a:pt x="249" y="133"/>
                  <a:pt x="253" y="134"/>
                </a:cubicBezTo>
                <a:cubicBezTo>
                  <a:pt x="258" y="135"/>
                  <a:pt x="261" y="139"/>
                  <a:pt x="265" y="141"/>
                </a:cubicBezTo>
                <a:cubicBezTo>
                  <a:pt x="265" y="141"/>
                  <a:pt x="265" y="141"/>
                  <a:pt x="265" y="141"/>
                </a:cubicBezTo>
                <a:cubicBezTo>
                  <a:pt x="265" y="133"/>
                  <a:pt x="265" y="133"/>
                  <a:pt x="265" y="133"/>
                </a:cubicBezTo>
                <a:cubicBezTo>
                  <a:pt x="267" y="125"/>
                  <a:pt x="263" y="117"/>
                  <a:pt x="259" y="110"/>
                </a:cubicBezTo>
                <a:cubicBezTo>
                  <a:pt x="256" y="105"/>
                  <a:pt x="254" y="102"/>
                  <a:pt x="254" y="96"/>
                </a:cubicBezTo>
                <a:cubicBezTo>
                  <a:pt x="254" y="90"/>
                  <a:pt x="248" y="90"/>
                  <a:pt x="244" y="89"/>
                </a:cubicBezTo>
                <a:cubicBezTo>
                  <a:pt x="231" y="85"/>
                  <a:pt x="225" y="85"/>
                  <a:pt x="220" y="70"/>
                </a:cubicBezTo>
                <a:cubicBezTo>
                  <a:pt x="219" y="64"/>
                  <a:pt x="222" y="58"/>
                  <a:pt x="220" y="53"/>
                </a:cubicBezTo>
                <a:cubicBezTo>
                  <a:pt x="216" y="42"/>
                  <a:pt x="201" y="50"/>
                  <a:pt x="194" y="49"/>
                </a:cubicBezTo>
                <a:cubicBezTo>
                  <a:pt x="189" y="49"/>
                  <a:pt x="182" y="43"/>
                  <a:pt x="178" y="40"/>
                </a:cubicBezTo>
                <a:cubicBezTo>
                  <a:pt x="173" y="35"/>
                  <a:pt x="178" y="24"/>
                  <a:pt x="171" y="22"/>
                </a:cubicBezTo>
                <a:cubicBezTo>
                  <a:pt x="162" y="19"/>
                  <a:pt x="159" y="23"/>
                  <a:pt x="153" y="28"/>
                </a:cubicBezTo>
                <a:cubicBezTo>
                  <a:pt x="144" y="36"/>
                  <a:pt x="114" y="23"/>
                  <a:pt x="108" y="16"/>
                </a:cubicBezTo>
                <a:cubicBezTo>
                  <a:pt x="96" y="3"/>
                  <a:pt x="97" y="24"/>
                  <a:pt x="86" y="22"/>
                </a:cubicBezTo>
                <a:cubicBezTo>
                  <a:pt x="71" y="19"/>
                  <a:pt x="68" y="0"/>
                  <a:pt x="57" y="3"/>
                </a:cubicBezTo>
                <a:cubicBezTo>
                  <a:pt x="48" y="6"/>
                  <a:pt x="46" y="5"/>
                  <a:pt x="43" y="16"/>
                </a:cubicBezTo>
                <a:cubicBezTo>
                  <a:pt x="41" y="25"/>
                  <a:pt x="34" y="24"/>
                  <a:pt x="30" y="16"/>
                </a:cubicBezTo>
                <a:cubicBezTo>
                  <a:pt x="28" y="10"/>
                  <a:pt x="25" y="30"/>
                  <a:pt x="25" y="30"/>
                </a:cubicBezTo>
                <a:cubicBezTo>
                  <a:pt x="29" y="32"/>
                  <a:pt x="33" y="34"/>
                  <a:pt x="36" y="37"/>
                </a:cubicBezTo>
                <a:cubicBezTo>
                  <a:pt x="36" y="37"/>
                  <a:pt x="34" y="48"/>
                  <a:pt x="34" y="51"/>
                </a:cubicBezTo>
                <a:cubicBezTo>
                  <a:pt x="34" y="57"/>
                  <a:pt x="34" y="59"/>
                  <a:pt x="38" y="63"/>
                </a:cubicBezTo>
                <a:cubicBezTo>
                  <a:pt x="40" y="66"/>
                  <a:pt x="41" y="67"/>
                  <a:pt x="40" y="71"/>
                </a:cubicBezTo>
                <a:cubicBezTo>
                  <a:pt x="38" y="76"/>
                  <a:pt x="33" y="85"/>
                  <a:pt x="27" y="85"/>
                </a:cubicBezTo>
                <a:cubicBezTo>
                  <a:pt x="18" y="85"/>
                  <a:pt x="20" y="91"/>
                  <a:pt x="19" y="97"/>
                </a:cubicBezTo>
                <a:cubicBezTo>
                  <a:pt x="17" y="106"/>
                  <a:pt x="6" y="100"/>
                  <a:pt x="6" y="106"/>
                </a:cubicBezTo>
                <a:cubicBezTo>
                  <a:pt x="6" y="110"/>
                  <a:pt x="8" y="114"/>
                  <a:pt x="8" y="118"/>
                </a:cubicBezTo>
                <a:cubicBezTo>
                  <a:pt x="8" y="129"/>
                  <a:pt x="5" y="133"/>
                  <a:pt x="0" y="14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96" name="Freeform 8">
            <a:extLst>
              <a:ext uri="{FF2B5EF4-FFF2-40B4-BE49-F238E27FC236}">
                <a16:creationId xmlns:a16="http://schemas.microsoft.com/office/drawing/2014/main" id="{BD62A7C8-CE15-4BCC-97C0-B3C0DEEC0018}"/>
              </a:ext>
            </a:extLst>
          </p:cNvPr>
          <p:cNvSpPr>
            <a:spLocks/>
          </p:cNvSpPr>
          <p:nvPr/>
        </p:nvSpPr>
        <p:spPr bwMode="auto">
          <a:xfrm>
            <a:off x="4224009" y="3497119"/>
            <a:ext cx="1810240" cy="1922504"/>
          </a:xfrm>
          <a:custGeom>
            <a:avLst/>
            <a:gdLst/>
            <a:ahLst/>
            <a:cxnLst>
              <a:cxn ang="0">
                <a:pos x="122" y="672"/>
              </a:cxn>
              <a:cxn ang="0">
                <a:pos x="81" y="674"/>
              </a:cxn>
              <a:cxn ang="0">
                <a:pos x="40" y="679"/>
              </a:cxn>
              <a:cxn ang="0">
                <a:pos x="37" y="650"/>
              </a:cxn>
              <a:cxn ang="0">
                <a:pos x="17" y="653"/>
              </a:cxn>
              <a:cxn ang="0">
                <a:pos x="0" y="612"/>
              </a:cxn>
              <a:cxn ang="0">
                <a:pos x="27" y="570"/>
              </a:cxn>
              <a:cxn ang="0">
                <a:pos x="33" y="550"/>
              </a:cxn>
              <a:cxn ang="0">
                <a:pos x="52" y="508"/>
              </a:cxn>
              <a:cxn ang="0">
                <a:pos x="66" y="477"/>
              </a:cxn>
              <a:cxn ang="0">
                <a:pos x="85" y="468"/>
              </a:cxn>
              <a:cxn ang="0">
                <a:pos x="97" y="453"/>
              </a:cxn>
              <a:cxn ang="0">
                <a:pos x="91" y="424"/>
              </a:cxn>
              <a:cxn ang="0">
                <a:pos x="76" y="383"/>
              </a:cxn>
              <a:cxn ang="0">
                <a:pos x="70" y="373"/>
              </a:cxn>
              <a:cxn ang="0">
                <a:pos x="95" y="333"/>
              </a:cxn>
              <a:cxn ang="0">
                <a:pos x="101" y="328"/>
              </a:cxn>
              <a:cxn ang="0">
                <a:pos x="107" y="317"/>
              </a:cxn>
              <a:cxn ang="0">
                <a:pos x="133" y="308"/>
              </a:cxn>
              <a:cxn ang="0">
                <a:pos x="159" y="297"/>
              </a:cxn>
              <a:cxn ang="0">
                <a:pos x="205" y="283"/>
              </a:cxn>
              <a:cxn ang="0">
                <a:pos x="235" y="248"/>
              </a:cxn>
              <a:cxn ang="0">
                <a:pos x="270" y="217"/>
              </a:cxn>
              <a:cxn ang="0">
                <a:pos x="331" y="209"/>
              </a:cxn>
              <a:cxn ang="0">
                <a:pos x="399" y="185"/>
              </a:cxn>
              <a:cxn ang="0">
                <a:pos x="396" y="134"/>
              </a:cxn>
              <a:cxn ang="0">
                <a:pos x="435" y="130"/>
              </a:cxn>
              <a:cxn ang="0">
                <a:pos x="470" y="95"/>
              </a:cxn>
              <a:cxn ang="0">
                <a:pos x="528" y="59"/>
              </a:cxn>
              <a:cxn ang="0">
                <a:pos x="572" y="2"/>
              </a:cxn>
              <a:cxn ang="0">
                <a:pos x="633" y="43"/>
              </a:cxn>
              <a:cxn ang="0">
                <a:pos x="649" y="95"/>
              </a:cxn>
              <a:cxn ang="0">
                <a:pos x="621" y="129"/>
              </a:cxn>
              <a:cxn ang="0">
                <a:pos x="634" y="200"/>
              </a:cxn>
              <a:cxn ang="0">
                <a:pos x="612" y="205"/>
              </a:cxn>
              <a:cxn ang="0">
                <a:pos x="524" y="217"/>
              </a:cxn>
              <a:cxn ang="0">
                <a:pos x="505" y="291"/>
              </a:cxn>
              <a:cxn ang="0">
                <a:pos x="516" y="359"/>
              </a:cxn>
              <a:cxn ang="0">
                <a:pos x="549" y="434"/>
              </a:cxn>
              <a:cxn ang="0">
                <a:pos x="601" y="465"/>
              </a:cxn>
              <a:cxn ang="0">
                <a:pos x="612" y="495"/>
              </a:cxn>
              <a:cxn ang="0">
                <a:pos x="587" y="533"/>
              </a:cxn>
              <a:cxn ang="0">
                <a:pos x="565" y="525"/>
              </a:cxn>
              <a:cxn ang="0">
                <a:pos x="513" y="494"/>
              </a:cxn>
              <a:cxn ang="0">
                <a:pos x="464" y="511"/>
              </a:cxn>
              <a:cxn ang="0">
                <a:pos x="481" y="537"/>
              </a:cxn>
              <a:cxn ang="0">
                <a:pos x="457" y="562"/>
              </a:cxn>
              <a:cxn ang="0">
                <a:pos x="426" y="589"/>
              </a:cxn>
              <a:cxn ang="0">
                <a:pos x="404" y="583"/>
              </a:cxn>
              <a:cxn ang="0">
                <a:pos x="393" y="538"/>
              </a:cxn>
              <a:cxn ang="0">
                <a:pos x="359" y="495"/>
              </a:cxn>
              <a:cxn ang="0">
                <a:pos x="310" y="464"/>
              </a:cxn>
              <a:cxn ang="0">
                <a:pos x="225" y="464"/>
              </a:cxn>
              <a:cxn ang="0">
                <a:pos x="169" y="458"/>
              </a:cxn>
              <a:cxn ang="0">
                <a:pos x="173" y="493"/>
              </a:cxn>
              <a:cxn ang="0">
                <a:pos x="166" y="527"/>
              </a:cxn>
              <a:cxn ang="0">
                <a:pos x="147" y="560"/>
              </a:cxn>
              <a:cxn ang="0">
                <a:pos x="136" y="600"/>
              </a:cxn>
              <a:cxn ang="0">
                <a:pos x="146" y="657"/>
              </a:cxn>
              <a:cxn ang="0">
                <a:pos x="160" y="703"/>
              </a:cxn>
            </a:cxnLst>
            <a:rect l="0" t="0" r="r" b="b"/>
            <a:pathLst>
              <a:path w="663" h="703">
                <a:moveTo>
                  <a:pt x="160" y="703"/>
                </a:moveTo>
                <a:cubicBezTo>
                  <a:pt x="156" y="698"/>
                  <a:pt x="147" y="698"/>
                  <a:pt x="147" y="691"/>
                </a:cubicBezTo>
                <a:cubicBezTo>
                  <a:pt x="145" y="676"/>
                  <a:pt x="138" y="672"/>
                  <a:pt x="122" y="672"/>
                </a:cubicBezTo>
                <a:cubicBezTo>
                  <a:pt x="112" y="672"/>
                  <a:pt x="111" y="669"/>
                  <a:pt x="104" y="664"/>
                </a:cubicBezTo>
                <a:cubicBezTo>
                  <a:pt x="99" y="660"/>
                  <a:pt x="98" y="670"/>
                  <a:pt x="94" y="673"/>
                </a:cubicBezTo>
                <a:cubicBezTo>
                  <a:pt x="89" y="676"/>
                  <a:pt x="86" y="674"/>
                  <a:pt x="81" y="674"/>
                </a:cubicBezTo>
                <a:cubicBezTo>
                  <a:pt x="74" y="674"/>
                  <a:pt x="73" y="674"/>
                  <a:pt x="67" y="679"/>
                </a:cubicBezTo>
                <a:cubicBezTo>
                  <a:pt x="65" y="681"/>
                  <a:pt x="62" y="677"/>
                  <a:pt x="59" y="680"/>
                </a:cubicBezTo>
                <a:cubicBezTo>
                  <a:pt x="49" y="690"/>
                  <a:pt x="50" y="686"/>
                  <a:pt x="40" y="679"/>
                </a:cubicBezTo>
                <a:cubicBezTo>
                  <a:pt x="33" y="674"/>
                  <a:pt x="31" y="674"/>
                  <a:pt x="37" y="667"/>
                </a:cubicBezTo>
                <a:cubicBezTo>
                  <a:pt x="38" y="665"/>
                  <a:pt x="42" y="656"/>
                  <a:pt x="43" y="653"/>
                </a:cubicBezTo>
                <a:cubicBezTo>
                  <a:pt x="44" y="650"/>
                  <a:pt x="38" y="654"/>
                  <a:pt x="37" y="650"/>
                </a:cubicBezTo>
                <a:cubicBezTo>
                  <a:pt x="33" y="637"/>
                  <a:pt x="34" y="653"/>
                  <a:pt x="34" y="656"/>
                </a:cubicBezTo>
                <a:cubicBezTo>
                  <a:pt x="31" y="665"/>
                  <a:pt x="30" y="670"/>
                  <a:pt x="24" y="658"/>
                </a:cubicBezTo>
                <a:cubicBezTo>
                  <a:pt x="23" y="655"/>
                  <a:pt x="22" y="651"/>
                  <a:pt x="17" y="653"/>
                </a:cubicBezTo>
                <a:cubicBezTo>
                  <a:pt x="6" y="646"/>
                  <a:pt x="1" y="635"/>
                  <a:pt x="8" y="622"/>
                </a:cubicBezTo>
                <a:cubicBezTo>
                  <a:pt x="9" y="619"/>
                  <a:pt x="6" y="618"/>
                  <a:pt x="6" y="614"/>
                </a:cubicBezTo>
                <a:cubicBezTo>
                  <a:pt x="4" y="613"/>
                  <a:pt x="3" y="612"/>
                  <a:pt x="0" y="612"/>
                </a:cubicBezTo>
                <a:cubicBezTo>
                  <a:pt x="0" y="607"/>
                  <a:pt x="7" y="611"/>
                  <a:pt x="9" y="609"/>
                </a:cubicBezTo>
                <a:cubicBezTo>
                  <a:pt x="12" y="607"/>
                  <a:pt x="13" y="598"/>
                  <a:pt x="15" y="594"/>
                </a:cubicBezTo>
                <a:cubicBezTo>
                  <a:pt x="17" y="588"/>
                  <a:pt x="20" y="574"/>
                  <a:pt x="27" y="570"/>
                </a:cubicBezTo>
                <a:cubicBezTo>
                  <a:pt x="27" y="570"/>
                  <a:pt x="27" y="570"/>
                  <a:pt x="27" y="570"/>
                </a:cubicBezTo>
                <a:cubicBezTo>
                  <a:pt x="23" y="568"/>
                  <a:pt x="15" y="569"/>
                  <a:pt x="24" y="562"/>
                </a:cubicBezTo>
                <a:cubicBezTo>
                  <a:pt x="31" y="558"/>
                  <a:pt x="29" y="557"/>
                  <a:pt x="33" y="550"/>
                </a:cubicBezTo>
                <a:cubicBezTo>
                  <a:pt x="40" y="539"/>
                  <a:pt x="40" y="539"/>
                  <a:pt x="40" y="539"/>
                </a:cubicBezTo>
                <a:cubicBezTo>
                  <a:pt x="44" y="534"/>
                  <a:pt x="43" y="529"/>
                  <a:pt x="48" y="525"/>
                </a:cubicBezTo>
                <a:cubicBezTo>
                  <a:pt x="57" y="518"/>
                  <a:pt x="52" y="516"/>
                  <a:pt x="52" y="508"/>
                </a:cubicBezTo>
                <a:cubicBezTo>
                  <a:pt x="52" y="503"/>
                  <a:pt x="54" y="498"/>
                  <a:pt x="56" y="493"/>
                </a:cubicBezTo>
                <a:cubicBezTo>
                  <a:pt x="58" y="490"/>
                  <a:pt x="59" y="485"/>
                  <a:pt x="62" y="484"/>
                </a:cubicBezTo>
                <a:cubicBezTo>
                  <a:pt x="66" y="483"/>
                  <a:pt x="66" y="480"/>
                  <a:pt x="66" y="477"/>
                </a:cubicBezTo>
                <a:cubicBezTo>
                  <a:pt x="66" y="474"/>
                  <a:pt x="74" y="467"/>
                  <a:pt x="76" y="465"/>
                </a:cubicBezTo>
                <a:cubicBezTo>
                  <a:pt x="80" y="462"/>
                  <a:pt x="82" y="469"/>
                  <a:pt x="84" y="471"/>
                </a:cubicBezTo>
                <a:cubicBezTo>
                  <a:pt x="87" y="472"/>
                  <a:pt x="86" y="469"/>
                  <a:pt x="85" y="468"/>
                </a:cubicBezTo>
                <a:cubicBezTo>
                  <a:pt x="84" y="466"/>
                  <a:pt x="82" y="462"/>
                  <a:pt x="83" y="460"/>
                </a:cubicBezTo>
                <a:cubicBezTo>
                  <a:pt x="84" y="457"/>
                  <a:pt x="90" y="450"/>
                  <a:pt x="93" y="452"/>
                </a:cubicBezTo>
                <a:cubicBezTo>
                  <a:pt x="94" y="452"/>
                  <a:pt x="97" y="454"/>
                  <a:pt x="97" y="453"/>
                </a:cubicBezTo>
                <a:cubicBezTo>
                  <a:pt x="98" y="450"/>
                  <a:pt x="96" y="446"/>
                  <a:pt x="93" y="445"/>
                </a:cubicBezTo>
                <a:cubicBezTo>
                  <a:pt x="78" y="442"/>
                  <a:pt x="103" y="433"/>
                  <a:pt x="103" y="430"/>
                </a:cubicBezTo>
                <a:cubicBezTo>
                  <a:pt x="95" y="430"/>
                  <a:pt x="93" y="433"/>
                  <a:pt x="91" y="424"/>
                </a:cubicBezTo>
                <a:cubicBezTo>
                  <a:pt x="91" y="420"/>
                  <a:pt x="90" y="408"/>
                  <a:pt x="87" y="405"/>
                </a:cubicBezTo>
                <a:cubicBezTo>
                  <a:pt x="79" y="401"/>
                  <a:pt x="80" y="400"/>
                  <a:pt x="74" y="393"/>
                </a:cubicBezTo>
                <a:cubicBezTo>
                  <a:pt x="74" y="389"/>
                  <a:pt x="69" y="385"/>
                  <a:pt x="76" y="383"/>
                </a:cubicBezTo>
                <a:cubicBezTo>
                  <a:pt x="78" y="382"/>
                  <a:pt x="85" y="379"/>
                  <a:pt x="85" y="378"/>
                </a:cubicBezTo>
                <a:cubicBezTo>
                  <a:pt x="81" y="377"/>
                  <a:pt x="79" y="380"/>
                  <a:pt x="75" y="381"/>
                </a:cubicBezTo>
                <a:cubicBezTo>
                  <a:pt x="69" y="382"/>
                  <a:pt x="71" y="376"/>
                  <a:pt x="70" y="373"/>
                </a:cubicBezTo>
                <a:cubicBezTo>
                  <a:pt x="69" y="369"/>
                  <a:pt x="79" y="360"/>
                  <a:pt x="82" y="358"/>
                </a:cubicBezTo>
                <a:cubicBezTo>
                  <a:pt x="87" y="354"/>
                  <a:pt x="88" y="351"/>
                  <a:pt x="88" y="345"/>
                </a:cubicBezTo>
                <a:cubicBezTo>
                  <a:pt x="89" y="338"/>
                  <a:pt x="88" y="335"/>
                  <a:pt x="95" y="333"/>
                </a:cubicBezTo>
                <a:cubicBezTo>
                  <a:pt x="102" y="332"/>
                  <a:pt x="94" y="332"/>
                  <a:pt x="92" y="332"/>
                </a:cubicBezTo>
                <a:cubicBezTo>
                  <a:pt x="84" y="334"/>
                  <a:pt x="91" y="327"/>
                  <a:pt x="94" y="327"/>
                </a:cubicBezTo>
                <a:cubicBezTo>
                  <a:pt x="95" y="323"/>
                  <a:pt x="99" y="329"/>
                  <a:pt x="101" y="328"/>
                </a:cubicBezTo>
                <a:cubicBezTo>
                  <a:pt x="101" y="327"/>
                  <a:pt x="100" y="326"/>
                  <a:pt x="100" y="324"/>
                </a:cubicBezTo>
                <a:cubicBezTo>
                  <a:pt x="102" y="324"/>
                  <a:pt x="108" y="326"/>
                  <a:pt x="108" y="323"/>
                </a:cubicBezTo>
                <a:cubicBezTo>
                  <a:pt x="107" y="321"/>
                  <a:pt x="107" y="318"/>
                  <a:pt x="107" y="317"/>
                </a:cubicBezTo>
                <a:cubicBezTo>
                  <a:pt x="107" y="317"/>
                  <a:pt x="107" y="317"/>
                  <a:pt x="107" y="317"/>
                </a:cubicBezTo>
                <a:cubicBezTo>
                  <a:pt x="118" y="317"/>
                  <a:pt x="118" y="317"/>
                  <a:pt x="118" y="317"/>
                </a:cubicBezTo>
                <a:cubicBezTo>
                  <a:pt x="122" y="318"/>
                  <a:pt x="128" y="310"/>
                  <a:pt x="133" y="308"/>
                </a:cubicBezTo>
                <a:cubicBezTo>
                  <a:pt x="136" y="307"/>
                  <a:pt x="141" y="309"/>
                  <a:pt x="145" y="307"/>
                </a:cubicBezTo>
                <a:cubicBezTo>
                  <a:pt x="148" y="305"/>
                  <a:pt x="149" y="302"/>
                  <a:pt x="152" y="301"/>
                </a:cubicBezTo>
                <a:cubicBezTo>
                  <a:pt x="154" y="299"/>
                  <a:pt x="157" y="299"/>
                  <a:pt x="159" y="297"/>
                </a:cubicBezTo>
                <a:cubicBezTo>
                  <a:pt x="162" y="295"/>
                  <a:pt x="167" y="288"/>
                  <a:pt x="171" y="291"/>
                </a:cubicBezTo>
                <a:cubicBezTo>
                  <a:pt x="182" y="299"/>
                  <a:pt x="185" y="290"/>
                  <a:pt x="193" y="286"/>
                </a:cubicBezTo>
                <a:cubicBezTo>
                  <a:pt x="197" y="283"/>
                  <a:pt x="201" y="284"/>
                  <a:pt x="205" y="283"/>
                </a:cubicBezTo>
                <a:cubicBezTo>
                  <a:pt x="211" y="281"/>
                  <a:pt x="212" y="276"/>
                  <a:pt x="216" y="274"/>
                </a:cubicBezTo>
                <a:cubicBezTo>
                  <a:pt x="221" y="271"/>
                  <a:pt x="223" y="271"/>
                  <a:pt x="225" y="267"/>
                </a:cubicBezTo>
                <a:cubicBezTo>
                  <a:pt x="228" y="258"/>
                  <a:pt x="233" y="259"/>
                  <a:pt x="235" y="248"/>
                </a:cubicBezTo>
                <a:cubicBezTo>
                  <a:pt x="236" y="240"/>
                  <a:pt x="246" y="246"/>
                  <a:pt x="251" y="242"/>
                </a:cubicBezTo>
                <a:cubicBezTo>
                  <a:pt x="257" y="237"/>
                  <a:pt x="253" y="232"/>
                  <a:pt x="263" y="229"/>
                </a:cubicBezTo>
                <a:cubicBezTo>
                  <a:pt x="268" y="228"/>
                  <a:pt x="268" y="221"/>
                  <a:pt x="270" y="217"/>
                </a:cubicBezTo>
                <a:cubicBezTo>
                  <a:pt x="272" y="210"/>
                  <a:pt x="278" y="214"/>
                  <a:pt x="280" y="212"/>
                </a:cubicBezTo>
                <a:cubicBezTo>
                  <a:pt x="282" y="207"/>
                  <a:pt x="284" y="194"/>
                  <a:pt x="289" y="201"/>
                </a:cubicBezTo>
                <a:cubicBezTo>
                  <a:pt x="303" y="219"/>
                  <a:pt x="312" y="213"/>
                  <a:pt x="331" y="209"/>
                </a:cubicBezTo>
                <a:cubicBezTo>
                  <a:pt x="359" y="204"/>
                  <a:pt x="359" y="204"/>
                  <a:pt x="359" y="204"/>
                </a:cubicBezTo>
                <a:cubicBezTo>
                  <a:pt x="368" y="202"/>
                  <a:pt x="372" y="195"/>
                  <a:pt x="380" y="192"/>
                </a:cubicBezTo>
                <a:cubicBezTo>
                  <a:pt x="385" y="189"/>
                  <a:pt x="396" y="190"/>
                  <a:pt x="399" y="185"/>
                </a:cubicBezTo>
                <a:cubicBezTo>
                  <a:pt x="404" y="179"/>
                  <a:pt x="400" y="171"/>
                  <a:pt x="395" y="166"/>
                </a:cubicBezTo>
                <a:cubicBezTo>
                  <a:pt x="389" y="160"/>
                  <a:pt x="389" y="154"/>
                  <a:pt x="390" y="146"/>
                </a:cubicBezTo>
                <a:cubicBezTo>
                  <a:pt x="396" y="134"/>
                  <a:pt x="396" y="134"/>
                  <a:pt x="396" y="134"/>
                </a:cubicBezTo>
                <a:cubicBezTo>
                  <a:pt x="396" y="134"/>
                  <a:pt x="396" y="134"/>
                  <a:pt x="396" y="134"/>
                </a:cubicBezTo>
                <a:cubicBezTo>
                  <a:pt x="404" y="139"/>
                  <a:pt x="409" y="148"/>
                  <a:pt x="419" y="145"/>
                </a:cubicBezTo>
                <a:cubicBezTo>
                  <a:pt x="427" y="143"/>
                  <a:pt x="429" y="135"/>
                  <a:pt x="435" y="130"/>
                </a:cubicBezTo>
                <a:cubicBezTo>
                  <a:pt x="442" y="125"/>
                  <a:pt x="458" y="130"/>
                  <a:pt x="461" y="122"/>
                </a:cubicBezTo>
                <a:cubicBezTo>
                  <a:pt x="462" y="119"/>
                  <a:pt x="460" y="114"/>
                  <a:pt x="461" y="110"/>
                </a:cubicBezTo>
                <a:cubicBezTo>
                  <a:pt x="462" y="104"/>
                  <a:pt x="466" y="99"/>
                  <a:pt x="470" y="95"/>
                </a:cubicBezTo>
                <a:cubicBezTo>
                  <a:pt x="479" y="92"/>
                  <a:pt x="482" y="88"/>
                  <a:pt x="489" y="83"/>
                </a:cubicBezTo>
                <a:cubicBezTo>
                  <a:pt x="494" y="79"/>
                  <a:pt x="498" y="84"/>
                  <a:pt x="503" y="81"/>
                </a:cubicBezTo>
                <a:cubicBezTo>
                  <a:pt x="512" y="75"/>
                  <a:pt x="514" y="59"/>
                  <a:pt x="528" y="59"/>
                </a:cubicBezTo>
                <a:cubicBezTo>
                  <a:pt x="549" y="59"/>
                  <a:pt x="537" y="36"/>
                  <a:pt x="555" y="29"/>
                </a:cubicBezTo>
                <a:cubicBezTo>
                  <a:pt x="566" y="25"/>
                  <a:pt x="565" y="9"/>
                  <a:pt x="572" y="2"/>
                </a:cubicBezTo>
                <a:cubicBezTo>
                  <a:pt x="572" y="2"/>
                  <a:pt x="572" y="2"/>
                  <a:pt x="572" y="2"/>
                </a:cubicBezTo>
                <a:cubicBezTo>
                  <a:pt x="583" y="7"/>
                  <a:pt x="600" y="0"/>
                  <a:pt x="612" y="4"/>
                </a:cubicBezTo>
                <a:cubicBezTo>
                  <a:pt x="620" y="7"/>
                  <a:pt x="622" y="15"/>
                  <a:pt x="629" y="19"/>
                </a:cubicBezTo>
                <a:cubicBezTo>
                  <a:pt x="643" y="27"/>
                  <a:pt x="633" y="33"/>
                  <a:pt x="633" y="43"/>
                </a:cubicBezTo>
                <a:cubicBezTo>
                  <a:pt x="633" y="49"/>
                  <a:pt x="633" y="55"/>
                  <a:pt x="634" y="61"/>
                </a:cubicBezTo>
                <a:cubicBezTo>
                  <a:pt x="636" y="69"/>
                  <a:pt x="643" y="67"/>
                  <a:pt x="650" y="67"/>
                </a:cubicBezTo>
                <a:cubicBezTo>
                  <a:pt x="663" y="73"/>
                  <a:pt x="654" y="88"/>
                  <a:pt x="649" y="95"/>
                </a:cubicBezTo>
                <a:cubicBezTo>
                  <a:pt x="643" y="103"/>
                  <a:pt x="637" y="105"/>
                  <a:pt x="630" y="109"/>
                </a:cubicBezTo>
                <a:cubicBezTo>
                  <a:pt x="621" y="115"/>
                  <a:pt x="629" y="118"/>
                  <a:pt x="629" y="125"/>
                </a:cubicBezTo>
                <a:cubicBezTo>
                  <a:pt x="629" y="129"/>
                  <a:pt x="623" y="128"/>
                  <a:pt x="621" y="129"/>
                </a:cubicBezTo>
                <a:cubicBezTo>
                  <a:pt x="612" y="135"/>
                  <a:pt x="621" y="161"/>
                  <a:pt x="628" y="166"/>
                </a:cubicBezTo>
                <a:cubicBezTo>
                  <a:pt x="628" y="172"/>
                  <a:pt x="631" y="177"/>
                  <a:pt x="634" y="181"/>
                </a:cubicBezTo>
                <a:cubicBezTo>
                  <a:pt x="636" y="186"/>
                  <a:pt x="638" y="196"/>
                  <a:pt x="634" y="200"/>
                </a:cubicBezTo>
                <a:cubicBezTo>
                  <a:pt x="631" y="203"/>
                  <a:pt x="627" y="204"/>
                  <a:pt x="624" y="204"/>
                </a:cubicBezTo>
                <a:cubicBezTo>
                  <a:pt x="621" y="205"/>
                  <a:pt x="620" y="205"/>
                  <a:pt x="618" y="204"/>
                </a:cubicBezTo>
                <a:cubicBezTo>
                  <a:pt x="615" y="203"/>
                  <a:pt x="614" y="203"/>
                  <a:pt x="612" y="205"/>
                </a:cubicBezTo>
                <a:cubicBezTo>
                  <a:pt x="604" y="214"/>
                  <a:pt x="601" y="216"/>
                  <a:pt x="596" y="205"/>
                </a:cubicBezTo>
                <a:cubicBezTo>
                  <a:pt x="589" y="189"/>
                  <a:pt x="564" y="197"/>
                  <a:pt x="550" y="198"/>
                </a:cubicBezTo>
                <a:cubicBezTo>
                  <a:pt x="540" y="199"/>
                  <a:pt x="527" y="206"/>
                  <a:pt x="524" y="217"/>
                </a:cubicBezTo>
                <a:cubicBezTo>
                  <a:pt x="522" y="225"/>
                  <a:pt x="520" y="235"/>
                  <a:pt x="516" y="242"/>
                </a:cubicBezTo>
                <a:cubicBezTo>
                  <a:pt x="501" y="263"/>
                  <a:pt x="527" y="250"/>
                  <a:pt x="522" y="265"/>
                </a:cubicBezTo>
                <a:cubicBezTo>
                  <a:pt x="518" y="277"/>
                  <a:pt x="498" y="274"/>
                  <a:pt x="505" y="291"/>
                </a:cubicBezTo>
                <a:cubicBezTo>
                  <a:pt x="507" y="294"/>
                  <a:pt x="510" y="303"/>
                  <a:pt x="509" y="307"/>
                </a:cubicBezTo>
                <a:cubicBezTo>
                  <a:pt x="505" y="315"/>
                  <a:pt x="495" y="318"/>
                  <a:pt x="494" y="328"/>
                </a:cubicBezTo>
                <a:cubicBezTo>
                  <a:pt x="493" y="347"/>
                  <a:pt x="514" y="346"/>
                  <a:pt x="516" y="359"/>
                </a:cubicBezTo>
                <a:cubicBezTo>
                  <a:pt x="519" y="370"/>
                  <a:pt x="509" y="389"/>
                  <a:pt x="504" y="398"/>
                </a:cubicBezTo>
                <a:cubicBezTo>
                  <a:pt x="503" y="410"/>
                  <a:pt x="500" y="444"/>
                  <a:pt x="523" y="429"/>
                </a:cubicBezTo>
                <a:cubicBezTo>
                  <a:pt x="533" y="422"/>
                  <a:pt x="547" y="420"/>
                  <a:pt x="549" y="434"/>
                </a:cubicBezTo>
                <a:cubicBezTo>
                  <a:pt x="551" y="450"/>
                  <a:pt x="551" y="444"/>
                  <a:pt x="561" y="437"/>
                </a:cubicBezTo>
                <a:cubicBezTo>
                  <a:pt x="575" y="426"/>
                  <a:pt x="580" y="445"/>
                  <a:pt x="577" y="455"/>
                </a:cubicBezTo>
                <a:cubicBezTo>
                  <a:pt x="571" y="480"/>
                  <a:pt x="590" y="460"/>
                  <a:pt x="601" y="465"/>
                </a:cubicBezTo>
                <a:cubicBezTo>
                  <a:pt x="609" y="471"/>
                  <a:pt x="609" y="471"/>
                  <a:pt x="609" y="471"/>
                </a:cubicBezTo>
                <a:cubicBezTo>
                  <a:pt x="609" y="471"/>
                  <a:pt x="609" y="471"/>
                  <a:pt x="609" y="471"/>
                </a:cubicBezTo>
                <a:cubicBezTo>
                  <a:pt x="615" y="478"/>
                  <a:pt x="626" y="491"/>
                  <a:pt x="612" y="495"/>
                </a:cubicBezTo>
                <a:cubicBezTo>
                  <a:pt x="606" y="497"/>
                  <a:pt x="595" y="499"/>
                  <a:pt x="595" y="507"/>
                </a:cubicBezTo>
                <a:cubicBezTo>
                  <a:pt x="594" y="516"/>
                  <a:pt x="600" y="518"/>
                  <a:pt x="594" y="527"/>
                </a:cubicBezTo>
                <a:cubicBezTo>
                  <a:pt x="587" y="533"/>
                  <a:pt x="587" y="533"/>
                  <a:pt x="587" y="533"/>
                </a:cubicBezTo>
                <a:cubicBezTo>
                  <a:pt x="587" y="533"/>
                  <a:pt x="587" y="533"/>
                  <a:pt x="587" y="533"/>
                </a:cubicBezTo>
                <a:cubicBezTo>
                  <a:pt x="579" y="531"/>
                  <a:pt x="579" y="531"/>
                  <a:pt x="579" y="531"/>
                </a:cubicBezTo>
                <a:cubicBezTo>
                  <a:pt x="565" y="525"/>
                  <a:pt x="565" y="525"/>
                  <a:pt x="565" y="525"/>
                </a:cubicBezTo>
                <a:cubicBezTo>
                  <a:pt x="559" y="522"/>
                  <a:pt x="552" y="513"/>
                  <a:pt x="547" y="508"/>
                </a:cubicBezTo>
                <a:cubicBezTo>
                  <a:pt x="539" y="501"/>
                  <a:pt x="531" y="507"/>
                  <a:pt x="524" y="502"/>
                </a:cubicBezTo>
                <a:cubicBezTo>
                  <a:pt x="519" y="499"/>
                  <a:pt x="520" y="495"/>
                  <a:pt x="513" y="494"/>
                </a:cubicBezTo>
                <a:cubicBezTo>
                  <a:pt x="505" y="493"/>
                  <a:pt x="496" y="497"/>
                  <a:pt x="488" y="499"/>
                </a:cubicBezTo>
                <a:cubicBezTo>
                  <a:pt x="474" y="503"/>
                  <a:pt x="476" y="487"/>
                  <a:pt x="467" y="484"/>
                </a:cubicBezTo>
                <a:cubicBezTo>
                  <a:pt x="456" y="481"/>
                  <a:pt x="458" y="507"/>
                  <a:pt x="464" y="511"/>
                </a:cubicBezTo>
                <a:cubicBezTo>
                  <a:pt x="470" y="516"/>
                  <a:pt x="465" y="520"/>
                  <a:pt x="469" y="523"/>
                </a:cubicBezTo>
                <a:cubicBezTo>
                  <a:pt x="471" y="525"/>
                  <a:pt x="473" y="528"/>
                  <a:pt x="476" y="530"/>
                </a:cubicBezTo>
                <a:cubicBezTo>
                  <a:pt x="478" y="532"/>
                  <a:pt x="481" y="533"/>
                  <a:pt x="481" y="537"/>
                </a:cubicBezTo>
                <a:cubicBezTo>
                  <a:pt x="481" y="540"/>
                  <a:pt x="481" y="543"/>
                  <a:pt x="483" y="545"/>
                </a:cubicBezTo>
                <a:cubicBezTo>
                  <a:pt x="486" y="549"/>
                  <a:pt x="491" y="552"/>
                  <a:pt x="491" y="558"/>
                </a:cubicBezTo>
                <a:cubicBezTo>
                  <a:pt x="491" y="572"/>
                  <a:pt x="465" y="567"/>
                  <a:pt x="457" y="562"/>
                </a:cubicBezTo>
                <a:cubicBezTo>
                  <a:pt x="453" y="559"/>
                  <a:pt x="439" y="547"/>
                  <a:pt x="437" y="558"/>
                </a:cubicBezTo>
                <a:cubicBezTo>
                  <a:pt x="435" y="568"/>
                  <a:pt x="444" y="577"/>
                  <a:pt x="439" y="588"/>
                </a:cubicBezTo>
                <a:cubicBezTo>
                  <a:pt x="436" y="595"/>
                  <a:pt x="430" y="592"/>
                  <a:pt x="426" y="589"/>
                </a:cubicBezTo>
                <a:cubicBezTo>
                  <a:pt x="423" y="588"/>
                  <a:pt x="418" y="588"/>
                  <a:pt x="415" y="588"/>
                </a:cubicBezTo>
                <a:cubicBezTo>
                  <a:pt x="412" y="588"/>
                  <a:pt x="408" y="585"/>
                  <a:pt x="404" y="583"/>
                </a:cubicBezTo>
                <a:cubicBezTo>
                  <a:pt x="404" y="583"/>
                  <a:pt x="404" y="583"/>
                  <a:pt x="404" y="583"/>
                </a:cubicBezTo>
                <a:cubicBezTo>
                  <a:pt x="404" y="575"/>
                  <a:pt x="404" y="575"/>
                  <a:pt x="404" y="575"/>
                </a:cubicBezTo>
                <a:cubicBezTo>
                  <a:pt x="406" y="567"/>
                  <a:pt x="402" y="559"/>
                  <a:pt x="398" y="552"/>
                </a:cubicBezTo>
                <a:cubicBezTo>
                  <a:pt x="395" y="547"/>
                  <a:pt x="393" y="544"/>
                  <a:pt x="393" y="538"/>
                </a:cubicBezTo>
                <a:cubicBezTo>
                  <a:pt x="393" y="532"/>
                  <a:pt x="387" y="532"/>
                  <a:pt x="383" y="531"/>
                </a:cubicBezTo>
                <a:cubicBezTo>
                  <a:pt x="370" y="527"/>
                  <a:pt x="364" y="527"/>
                  <a:pt x="359" y="512"/>
                </a:cubicBezTo>
                <a:cubicBezTo>
                  <a:pt x="358" y="506"/>
                  <a:pt x="361" y="500"/>
                  <a:pt x="359" y="495"/>
                </a:cubicBezTo>
                <a:cubicBezTo>
                  <a:pt x="355" y="484"/>
                  <a:pt x="340" y="492"/>
                  <a:pt x="333" y="491"/>
                </a:cubicBezTo>
                <a:cubicBezTo>
                  <a:pt x="328" y="491"/>
                  <a:pt x="321" y="485"/>
                  <a:pt x="317" y="482"/>
                </a:cubicBezTo>
                <a:cubicBezTo>
                  <a:pt x="312" y="477"/>
                  <a:pt x="317" y="466"/>
                  <a:pt x="310" y="464"/>
                </a:cubicBezTo>
                <a:cubicBezTo>
                  <a:pt x="301" y="461"/>
                  <a:pt x="298" y="465"/>
                  <a:pt x="292" y="470"/>
                </a:cubicBezTo>
                <a:cubicBezTo>
                  <a:pt x="283" y="478"/>
                  <a:pt x="253" y="465"/>
                  <a:pt x="247" y="458"/>
                </a:cubicBezTo>
                <a:cubicBezTo>
                  <a:pt x="235" y="445"/>
                  <a:pt x="236" y="466"/>
                  <a:pt x="225" y="464"/>
                </a:cubicBezTo>
                <a:cubicBezTo>
                  <a:pt x="210" y="461"/>
                  <a:pt x="207" y="442"/>
                  <a:pt x="196" y="445"/>
                </a:cubicBezTo>
                <a:cubicBezTo>
                  <a:pt x="187" y="448"/>
                  <a:pt x="185" y="447"/>
                  <a:pt x="182" y="458"/>
                </a:cubicBezTo>
                <a:cubicBezTo>
                  <a:pt x="180" y="467"/>
                  <a:pt x="173" y="466"/>
                  <a:pt x="169" y="458"/>
                </a:cubicBezTo>
                <a:cubicBezTo>
                  <a:pt x="167" y="452"/>
                  <a:pt x="164" y="472"/>
                  <a:pt x="164" y="472"/>
                </a:cubicBezTo>
                <a:cubicBezTo>
                  <a:pt x="168" y="474"/>
                  <a:pt x="172" y="476"/>
                  <a:pt x="175" y="479"/>
                </a:cubicBezTo>
                <a:cubicBezTo>
                  <a:pt x="175" y="479"/>
                  <a:pt x="173" y="490"/>
                  <a:pt x="173" y="493"/>
                </a:cubicBezTo>
                <a:cubicBezTo>
                  <a:pt x="173" y="499"/>
                  <a:pt x="173" y="501"/>
                  <a:pt x="177" y="505"/>
                </a:cubicBezTo>
                <a:cubicBezTo>
                  <a:pt x="179" y="508"/>
                  <a:pt x="180" y="509"/>
                  <a:pt x="179" y="513"/>
                </a:cubicBezTo>
                <a:cubicBezTo>
                  <a:pt x="177" y="518"/>
                  <a:pt x="172" y="527"/>
                  <a:pt x="166" y="527"/>
                </a:cubicBezTo>
                <a:cubicBezTo>
                  <a:pt x="157" y="527"/>
                  <a:pt x="159" y="533"/>
                  <a:pt x="158" y="539"/>
                </a:cubicBezTo>
                <a:cubicBezTo>
                  <a:pt x="156" y="548"/>
                  <a:pt x="145" y="542"/>
                  <a:pt x="145" y="548"/>
                </a:cubicBezTo>
                <a:cubicBezTo>
                  <a:pt x="145" y="552"/>
                  <a:pt x="147" y="556"/>
                  <a:pt x="147" y="560"/>
                </a:cubicBezTo>
                <a:cubicBezTo>
                  <a:pt x="147" y="571"/>
                  <a:pt x="144" y="575"/>
                  <a:pt x="139" y="584"/>
                </a:cubicBezTo>
                <a:cubicBezTo>
                  <a:pt x="139" y="584"/>
                  <a:pt x="139" y="584"/>
                  <a:pt x="139" y="584"/>
                </a:cubicBezTo>
                <a:cubicBezTo>
                  <a:pt x="137" y="590"/>
                  <a:pt x="137" y="595"/>
                  <a:pt x="136" y="600"/>
                </a:cubicBezTo>
                <a:cubicBezTo>
                  <a:pt x="134" y="604"/>
                  <a:pt x="125" y="605"/>
                  <a:pt x="132" y="610"/>
                </a:cubicBezTo>
                <a:cubicBezTo>
                  <a:pt x="141" y="617"/>
                  <a:pt x="135" y="630"/>
                  <a:pt x="141" y="637"/>
                </a:cubicBezTo>
                <a:cubicBezTo>
                  <a:pt x="145" y="642"/>
                  <a:pt x="144" y="651"/>
                  <a:pt x="146" y="657"/>
                </a:cubicBezTo>
                <a:cubicBezTo>
                  <a:pt x="151" y="667"/>
                  <a:pt x="161" y="665"/>
                  <a:pt x="157" y="680"/>
                </a:cubicBezTo>
                <a:cubicBezTo>
                  <a:pt x="156" y="686"/>
                  <a:pt x="161" y="689"/>
                  <a:pt x="162" y="695"/>
                </a:cubicBezTo>
                <a:cubicBezTo>
                  <a:pt x="160" y="703"/>
                  <a:pt x="160" y="703"/>
                  <a:pt x="160" y="70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97" name="Freeform 9">
            <a:extLst>
              <a:ext uri="{FF2B5EF4-FFF2-40B4-BE49-F238E27FC236}">
                <a16:creationId xmlns:a16="http://schemas.microsoft.com/office/drawing/2014/main" id="{2E027BD5-1AD5-41D2-B058-64801F6C809E}"/>
              </a:ext>
            </a:extLst>
          </p:cNvPr>
          <p:cNvSpPr>
            <a:spLocks/>
          </p:cNvSpPr>
          <p:nvPr/>
        </p:nvSpPr>
        <p:spPr bwMode="auto">
          <a:xfrm>
            <a:off x="5578181" y="4532045"/>
            <a:ext cx="1473451" cy="1434863"/>
          </a:xfrm>
          <a:custGeom>
            <a:avLst/>
            <a:gdLst/>
            <a:ahLst/>
            <a:cxnLst>
              <a:cxn ang="0">
                <a:pos x="238" y="11"/>
              </a:cxn>
              <a:cxn ang="0">
                <a:pos x="220" y="18"/>
              </a:cxn>
              <a:cxn ang="0">
                <a:pos x="239" y="17"/>
              </a:cxn>
              <a:cxn ang="0">
                <a:pos x="222" y="29"/>
              </a:cxn>
              <a:cxn ang="0">
                <a:pos x="229" y="37"/>
              </a:cxn>
              <a:cxn ang="0">
                <a:pos x="248" y="45"/>
              </a:cxn>
              <a:cxn ang="0">
                <a:pos x="244" y="52"/>
              </a:cxn>
              <a:cxn ang="0">
                <a:pos x="230" y="51"/>
              </a:cxn>
              <a:cxn ang="0">
                <a:pos x="225" y="58"/>
              </a:cxn>
              <a:cxn ang="0">
                <a:pos x="222" y="65"/>
              </a:cxn>
              <a:cxn ang="0">
                <a:pos x="242" y="115"/>
              </a:cxn>
              <a:cxn ang="0">
                <a:pos x="271" y="125"/>
              </a:cxn>
              <a:cxn ang="0">
                <a:pos x="295" y="121"/>
              </a:cxn>
              <a:cxn ang="0">
                <a:pos x="336" y="130"/>
              </a:cxn>
              <a:cxn ang="0">
                <a:pos x="361" y="165"/>
              </a:cxn>
              <a:cxn ang="0">
                <a:pos x="380" y="190"/>
              </a:cxn>
              <a:cxn ang="0">
                <a:pos x="388" y="201"/>
              </a:cxn>
              <a:cxn ang="0">
                <a:pos x="465" y="267"/>
              </a:cxn>
              <a:cxn ang="0">
                <a:pos x="493" y="291"/>
              </a:cxn>
              <a:cxn ang="0">
                <a:pos x="507" y="283"/>
              </a:cxn>
              <a:cxn ang="0">
                <a:pos x="532" y="311"/>
              </a:cxn>
              <a:cxn ang="0">
                <a:pos x="536" y="338"/>
              </a:cxn>
              <a:cxn ang="0">
                <a:pos x="518" y="375"/>
              </a:cxn>
              <a:cxn ang="0">
                <a:pos x="484" y="436"/>
              </a:cxn>
              <a:cxn ang="0">
                <a:pos x="380" y="457"/>
              </a:cxn>
              <a:cxn ang="0">
                <a:pos x="335" y="452"/>
              </a:cxn>
              <a:cxn ang="0">
                <a:pos x="278" y="456"/>
              </a:cxn>
              <a:cxn ang="0">
                <a:pos x="256" y="462"/>
              </a:cxn>
              <a:cxn ang="0">
                <a:pos x="202" y="458"/>
              </a:cxn>
              <a:cxn ang="0">
                <a:pos x="152" y="463"/>
              </a:cxn>
              <a:cxn ang="0">
                <a:pos x="116" y="484"/>
              </a:cxn>
              <a:cxn ang="0">
                <a:pos x="91" y="517"/>
              </a:cxn>
              <a:cxn ang="0">
                <a:pos x="88" y="526"/>
              </a:cxn>
              <a:cxn ang="0">
                <a:pos x="62" y="496"/>
              </a:cxn>
              <a:cxn ang="0">
                <a:pos x="60" y="469"/>
              </a:cxn>
              <a:cxn ang="0">
                <a:pos x="57" y="453"/>
              </a:cxn>
              <a:cxn ang="0">
                <a:pos x="37" y="445"/>
              </a:cxn>
              <a:cxn ang="0">
                <a:pos x="10" y="394"/>
              </a:cxn>
              <a:cxn ang="0">
                <a:pos x="3" y="343"/>
              </a:cxn>
              <a:cxn ang="0">
                <a:pos x="23" y="319"/>
              </a:cxn>
              <a:cxn ang="0">
                <a:pos x="63" y="239"/>
              </a:cxn>
              <a:cxn ang="0">
                <a:pos x="96" y="211"/>
              </a:cxn>
              <a:cxn ang="0">
                <a:pos x="96" y="162"/>
              </a:cxn>
              <a:cxn ang="0">
                <a:pos x="90" y="155"/>
              </a:cxn>
              <a:cxn ang="0">
                <a:pos x="98" y="129"/>
              </a:cxn>
              <a:cxn ang="0">
                <a:pos x="112" y="93"/>
              </a:cxn>
              <a:cxn ang="0">
                <a:pos x="117" y="87"/>
              </a:cxn>
              <a:cxn ang="0">
                <a:pos x="124" y="61"/>
              </a:cxn>
              <a:cxn ang="0">
                <a:pos x="161" y="17"/>
              </a:cxn>
              <a:cxn ang="0">
                <a:pos x="195" y="8"/>
              </a:cxn>
              <a:cxn ang="0">
                <a:pos x="230" y="3"/>
              </a:cxn>
            </a:cxnLst>
            <a:rect l="0" t="0" r="r" b="b"/>
            <a:pathLst>
              <a:path w="539" h="526">
                <a:moveTo>
                  <a:pt x="242" y="13"/>
                </a:moveTo>
                <a:cubicBezTo>
                  <a:pt x="241" y="12"/>
                  <a:pt x="240" y="12"/>
                  <a:pt x="238" y="11"/>
                </a:cubicBezTo>
                <a:cubicBezTo>
                  <a:pt x="236" y="10"/>
                  <a:pt x="221" y="12"/>
                  <a:pt x="220" y="13"/>
                </a:cubicBezTo>
                <a:cubicBezTo>
                  <a:pt x="222" y="15"/>
                  <a:pt x="224" y="14"/>
                  <a:pt x="220" y="18"/>
                </a:cubicBezTo>
                <a:cubicBezTo>
                  <a:pt x="216" y="24"/>
                  <a:pt x="228" y="16"/>
                  <a:pt x="229" y="15"/>
                </a:cubicBezTo>
                <a:cubicBezTo>
                  <a:pt x="236" y="12"/>
                  <a:pt x="235" y="16"/>
                  <a:pt x="239" y="17"/>
                </a:cubicBezTo>
                <a:cubicBezTo>
                  <a:pt x="239" y="26"/>
                  <a:pt x="231" y="22"/>
                  <a:pt x="229" y="26"/>
                </a:cubicBezTo>
                <a:cubicBezTo>
                  <a:pt x="227" y="31"/>
                  <a:pt x="225" y="27"/>
                  <a:pt x="222" y="29"/>
                </a:cubicBezTo>
                <a:cubicBezTo>
                  <a:pt x="222" y="29"/>
                  <a:pt x="229" y="32"/>
                  <a:pt x="224" y="33"/>
                </a:cubicBezTo>
                <a:cubicBezTo>
                  <a:pt x="215" y="36"/>
                  <a:pt x="223" y="43"/>
                  <a:pt x="229" y="37"/>
                </a:cubicBezTo>
                <a:cubicBezTo>
                  <a:pt x="233" y="34"/>
                  <a:pt x="235" y="39"/>
                  <a:pt x="240" y="33"/>
                </a:cubicBezTo>
                <a:cubicBezTo>
                  <a:pt x="246" y="22"/>
                  <a:pt x="251" y="42"/>
                  <a:pt x="248" y="45"/>
                </a:cubicBezTo>
                <a:cubicBezTo>
                  <a:pt x="246" y="47"/>
                  <a:pt x="236" y="47"/>
                  <a:pt x="236" y="51"/>
                </a:cubicBezTo>
                <a:cubicBezTo>
                  <a:pt x="236" y="58"/>
                  <a:pt x="242" y="51"/>
                  <a:pt x="244" y="52"/>
                </a:cubicBezTo>
                <a:cubicBezTo>
                  <a:pt x="249" y="53"/>
                  <a:pt x="241" y="60"/>
                  <a:pt x="237" y="58"/>
                </a:cubicBezTo>
                <a:cubicBezTo>
                  <a:pt x="233" y="56"/>
                  <a:pt x="231" y="56"/>
                  <a:pt x="230" y="51"/>
                </a:cubicBezTo>
                <a:cubicBezTo>
                  <a:pt x="230" y="49"/>
                  <a:pt x="228" y="45"/>
                  <a:pt x="225" y="45"/>
                </a:cubicBezTo>
                <a:cubicBezTo>
                  <a:pt x="225" y="51"/>
                  <a:pt x="231" y="54"/>
                  <a:pt x="225" y="58"/>
                </a:cubicBezTo>
                <a:cubicBezTo>
                  <a:pt x="224" y="58"/>
                  <a:pt x="228" y="59"/>
                  <a:pt x="228" y="60"/>
                </a:cubicBezTo>
                <a:cubicBezTo>
                  <a:pt x="229" y="62"/>
                  <a:pt x="223" y="63"/>
                  <a:pt x="222" y="65"/>
                </a:cubicBezTo>
                <a:cubicBezTo>
                  <a:pt x="216" y="76"/>
                  <a:pt x="216" y="87"/>
                  <a:pt x="223" y="97"/>
                </a:cubicBezTo>
                <a:cubicBezTo>
                  <a:pt x="230" y="102"/>
                  <a:pt x="236" y="110"/>
                  <a:pt x="242" y="115"/>
                </a:cubicBezTo>
                <a:cubicBezTo>
                  <a:pt x="252" y="123"/>
                  <a:pt x="250" y="112"/>
                  <a:pt x="255" y="111"/>
                </a:cubicBezTo>
                <a:cubicBezTo>
                  <a:pt x="256" y="111"/>
                  <a:pt x="268" y="127"/>
                  <a:pt x="271" y="125"/>
                </a:cubicBezTo>
                <a:cubicBezTo>
                  <a:pt x="279" y="119"/>
                  <a:pt x="276" y="124"/>
                  <a:pt x="285" y="122"/>
                </a:cubicBezTo>
                <a:cubicBezTo>
                  <a:pt x="295" y="119"/>
                  <a:pt x="289" y="116"/>
                  <a:pt x="295" y="121"/>
                </a:cubicBezTo>
                <a:cubicBezTo>
                  <a:pt x="298" y="124"/>
                  <a:pt x="302" y="123"/>
                  <a:pt x="305" y="127"/>
                </a:cubicBezTo>
                <a:cubicBezTo>
                  <a:pt x="316" y="140"/>
                  <a:pt x="324" y="137"/>
                  <a:pt x="336" y="130"/>
                </a:cubicBezTo>
                <a:cubicBezTo>
                  <a:pt x="337" y="131"/>
                  <a:pt x="333" y="138"/>
                  <a:pt x="337" y="138"/>
                </a:cubicBezTo>
                <a:cubicBezTo>
                  <a:pt x="354" y="140"/>
                  <a:pt x="348" y="165"/>
                  <a:pt x="361" y="165"/>
                </a:cubicBezTo>
                <a:cubicBezTo>
                  <a:pt x="367" y="167"/>
                  <a:pt x="371" y="177"/>
                  <a:pt x="372" y="183"/>
                </a:cubicBezTo>
                <a:cubicBezTo>
                  <a:pt x="374" y="194"/>
                  <a:pt x="375" y="187"/>
                  <a:pt x="380" y="190"/>
                </a:cubicBezTo>
                <a:cubicBezTo>
                  <a:pt x="381" y="190"/>
                  <a:pt x="380" y="194"/>
                  <a:pt x="381" y="195"/>
                </a:cubicBezTo>
                <a:cubicBezTo>
                  <a:pt x="382" y="198"/>
                  <a:pt x="387" y="196"/>
                  <a:pt x="388" y="201"/>
                </a:cubicBezTo>
                <a:cubicBezTo>
                  <a:pt x="388" y="212"/>
                  <a:pt x="404" y="214"/>
                  <a:pt x="404" y="216"/>
                </a:cubicBezTo>
                <a:cubicBezTo>
                  <a:pt x="408" y="248"/>
                  <a:pt x="455" y="237"/>
                  <a:pt x="465" y="267"/>
                </a:cubicBezTo>
                <a:cubicBezTo>
                  <a:pt x="469" y="275"/>
                  <a:pt x="477" y="279"/>
                  <a:pt x="482" y="286"/>
                </a:cubicBezTo>
                <a:cubicBezTo>
                  <a:pt x="488" y="295"/>
                  <a:pt x="482" y="298"/>
                  <a:pt x="493" y="291"/>
                </a:cubicBezTo>
                <a:cubicBezTo>
                  <a:pt x="496" y="289"/>
                  <a:pt x="503" y="291"/>
                  <a:pt x="504" y="285"/>
                </a:cubicBezTo>
                <a:cubicBezTo>
                  <a:pt x="504" y="284"/>
                  <a:pt x="506" y="281"/>
                  <a:pt x="507" y="283"/>
                </a:cubicBezTo>
                <a:cubicBezTo>
                  <a:pt x="509" y="287"/>
                  <a:pt x="507" y="293"/>
                  <a:pt x="513" y="295"/>
                </a:cubicBezTo>
                <a:cubicBezTo>
                  <a:pt x="522" y="298"/>
                  <a:pt x="526" y="305"/>
                  <a:pt x="532" y="311"/>
                </a:cubicBezTo>
                <a:cubicBezTo>
                  <a:pt x="539" y="318"/>
                  <a:pt x="536" y="329"/>
                  <a:pt x="536" y="338"/>
                </a:cubicBezTo>
                <a:cubicBezTo>
                  <a:pt x="536" y="338"/>
                  <a:pt x="536" y="338"/>
                  <a:pt x="536" y="338"/>
                </a:cubicBezTo>
                <a:cubicBezTo>
                  <a:pt x="528" y="341"/>
                  <a:pt x="521" y="343"/>
                  <a:pt x="519" y="348"/>
                </a:cubicBezTo>
                <a:cubicBezTo>
                  <a:pt x="515" y="355"/>
                  <a:pt x="518" y="366"/>
                  <a:pt x="518" y="375"/>
                </a:cubicBezTo>
                <a:cubicBezTo>
                  <a:pt x="518" y="387"/>
                  <a:pt x="517" y="402"/>
                  <a:pt x="509" y="411"/>
                </a:cubicBezTo>
                <a:cubicBezTo>
                  <a:pt x="484" y="436"/>
                  <a:pt x="484" y="436"/>
                  <a:pt x="484" y="436"/>
                </a:cubicBezTo>
                <a:cubicBezTo>
                  <a:pt x="472" y="444"/>
                  <a:pt x="445" y="464"/>
                  <a:pt x="431" y="462"/>
                </a:cubicBezTo>
                <a:cubicBezTo>
                  <a:pt x="422" y="462"/>
                  <a:pt x="386" y="450"/>
                  <a:pt x="380" y="457"/>
                </a:cubicBezTo>
                <a:cubicBezTo>
                  <a:pt x="377" y="461"/>
                  <a:pt x="372" y="463"/>
                  <a:pt x="367" y="462"/>
                </a:cubicBezTo>
                <a:cubicBezTo>
                  <a:pt x="351" y="459"/>
                  <a:pt x="355" y="443"/>
                  <a:pt x="335" y="452"/>
                </a:cubicBezTo>
                <a:cubicBezTo>
                  <a:pt x="292" y="452"/>
                  <a:pt x="292" y="452"/>
                  <a:pt x="292" y="452"/>
                </a:cubicBezTo>
                <a:cubicBezTo>
                  <a:pt x="278" y="456"/>
                  <a:pt x="278" y="456"/>
                  <a:pt x="278" y="456"/>
                </a:cubicBezTo>
                <a:cubicBezTo>
                  <a:pt x="277" y="458"/>
                  <a:pt x="269" y="463"/>
                  <a:pt x="266" y="465"/>
                </a:cubicBezTo>
                <a:cubicBezTo>
                  <a:pt x="260" y="468"/>
                  <a:pt x="260" y="464"/>
                  <a:pt x="256" y="462"/>
                </a:cubicBezTo>
                <a:cubicBezTo>
                  <a:pt x="247" y="457"/>
                  <a:pt x="235" y="455"/>
                  <a:pt x="226" y="452"/>
                </a:cubicBezTo>
                <a:cubicBezTo>
                  <a:pt x="222" y="451"/>
                  <a:pt x="207" y="458"/>
                  <a:pt x="202" y="458"/>
                </a:cubicBezTo>
                <a:cubicBezTo>
                  <a:pt x="192" y="460"/>
                  <a:pt x="178" y="453"/>
                  <a:pt x="170" y="457"/>
                </a:cubicBezTo>
                <a:cubicBezTo>
                  <a:pt x="165" y="459"/>
                  <a:pt x="157" y="465"/>
                  <a:pt x="152" y="463"/>
                </a:cubicBezTo>
                <a:cubicBezTo>
                  <a:pt x="140" y="460"/>
                  <a:pt x="145" y="461"/>
                  <a:pt x="136" y="469"/>
                </a:cubicBezTo>
                <a:cubicBezTo>
                  <a:pt x="129" y="475"/>
                  <a:pt x="124" y="479"/>
                  <a:pt x="116" y="484"/>
                </a:cubicBezTo>
                <a:cubicBezTo>
                  <a:pt x="109" y="488"/>
                  <a:pt x="107" y="498"/>
                  <a:pt x="100" y="502"/>
                </a:cubicBezTo>
                <a:cubicBezTo>
                  <a:pt x="93" y="505"/>
                  <a:pt x="95" y="511"/>
                  <a:pt x="91" y="517"/>
                </a:cubicBezTo>
                <a:cubicBezTo>
                  <a:pt x="91" y="518"/>
                  <a:pt x="89" y="522"/>
                  <a:pt x="88" y="526"/>
                </a:cubicBezTo>
                <a:cubicBezTo>
                  <a:pt x="88" y="526"/>
                  <a:pt x="88" y="526"/>
                  <a:pt x="88" y="526"/>
                </a:cubicBezTo>
                <a:cubicBezTo>
                  <a:pt x="84" y="520"/>
                  <a:pt x="84" y="508"/>
                  <a:pt x="79" y="504"/>
                </a:cubicBezTo>
                <a:cubicBezTo>
                  <a:pt x="72" y="497"/>
                  <a:pt x="69" y="512"/>
                  <a:pt x="62" y="496"/>
                </a:cubicBezTo>
                <a:cubicBezTo>
                  <a:pt x="59" y="490"/>
                  <a:pt x="62" y="487"/>
                  <a:pt x="65" y="482"/>
                </a:cubicBezTo>
                <a:cubicBezTo>
                  <a:pt x="69" y="473"/>
                  <a:pt x="60" y="474"/>
                  <a:pt x="60" y="469"/>
                </a:cubicBezTo>
                <a:cubicBezTo>
                  <a:pt x="59" y="463"/>
                  <a:pt x="74" y="459"/>
                  <a:pt x="69" y="451"/>
                </a:cubicBezTo>
                <a:cubicBezTo>
                  <a:pt x="66" y="447"/>
                  <a:pt x="60" y="450"/>
                  <a:pt x="57" y="453"/>
                </a:cubicBezTo>
                <a:cubicBezTo>
                  <a:pt x="50" y="458"/>
                  <a:pt x="50" y="459"/>
                  <a:pt x="48" y="451"/>
                </a:cubicBezTo>
                <a:cubicBezTo>
                  <a:pt x="46" y="444"/>
                  <a:pt x="39" y="449"/>
                  <a:pt x="37" y="445"/>
                </a:cubicBezTo>
                <a:cubicBezTo>
                  <a:pt x="35" y="442"/>
                  <a:pt x="36" y="438"/>
                  <a:pt x="33" y="435"/>
                </a:cubicBezTo>
                <a:cubicBezTo>
                  <a:pt x="26" y="422"/>
                  <a:pt x="13" y="409"/>
                  <a:pt x="10" y="394"/>
                </a:cubicBezTo>
                <a:cubicBezTo>
                  <a:pt x="7" y="380"/>
                  <a:pt x="10" y="372"/>
                  <a:pt x="12" y="358"/>
                </a:cubicBezTo>
                <a:cubicBezTo>
                  <a:pt x="13" y="349"/>
                  <a:pt x="8" y="349"/>
                  <a:pt x="3" y="343"/>
                </a:cubicBezTo>
                <a:cubicBezTo>
                  <a:pt x="0" y="338"/>
                  <a:pt x="1" y="335"/>
                  <a:pt x="0" y="329"/>
                </a:cubicBezTo>
                <a:cubicBezTo>
                  <a:pt x="2" y="322"/>
                  <a:pt x="17" y="322"/>
                  <a:pt x="23" y="319"/>
                </a:cubicBezTo>
                <a:cubicBezTo>
                  <a:pt x="35" y="313"/>
                  <a:pt x="40" y="305"/>
                  <a:pt x="45" y="293"/>
                </a:cubicBezTo>
                <a:cubicBezTo>
                  <a:pt x="54" y="275"/>
                  <a:pt x="68" y="261"/>
                  <a:pt x="63" y="239"/>
                </a:cubicBezTo>
                <a:cubicBezTo>
                  <a:pt x="61" y="233"/>
                  <a:pt x="63" y="231"/>
                  <a:pt x="63" y="225"/>
                </a:cubicBezTo>
                <a:cubicBezTo>
                  <a:pt x="69" y="212"/>
                  <a:pt x="88" y="219"/>
                  <a:pt x="96" y="211"/>
                </a:cubicBezTo>
                <a:cubicBezTo>
                  <a:pt x="104" y="204"/>
                  <a:pt x="115" y="192"/>
                  <a:pt x="110" y="180"/>
                </a:cubicBezTo>
                <a:cubicBezTo>
                  <a:pt x="107" y="173"/>
                  <a:pt x="98" y="170"/>
                  <a:pt x="96" y="162"/>
                </a:cubicBezTo>
                <a:cubicBezTo>
                  <a:pt x="96" y="158"/>
                  <a:pt x="93" y="157"/>
                  <a:pt x="90" y="155"/>
                </a:cubicBezTo>
                <a:cubicBezTo>
                  <a:pt x="90" y="155"/>
                  <a:pt x="90" y="155"/>
                  <a:pt x="90" y="155"/>
                </a:cubicBezTo>
                <a:cubicBezTo>
                  <a:pt x="97" y="149"/>
                  <a:pt x="97" y="149"/>
                  <a:pt x="97" y="149"/>
                </a:cubicBezTo>
                <a:cubicBezTo>
                  <a:pt x="103" y="140"/>
                  <a:pt x="97" y="138"/>
                  <a:pt x="98" y="129"/>
                </a:cubicBezTo>
                <a:cubicBezTo>
                  <a:pt x="98" y="121"/>
                  <a:pt x="109" y="119"/>
                  <a:pt x="115" y="117"/>
                </a:cubicBezTo>
                <a:cubicBezTo>
                  <a:pt x="129" y="113"/>
                  <a:pt x="118" y="100"/>
                  <a:pt x="112" y="93"/>
                </a:cubicBezTo>
                <a:cubicBezTo>
                  <a:pt x="112" y="93"/>
                  <a:pt x="112" y="93"/>
                  <a:pt x="112" y="93"/>
                </a:cubicBezTo>
                <a:cubicBezTo>
                  <a:pt x="117" y="87"/>
                  <a:pt x="117" y="87"/>
                  <a:pt x="117" y="87"/>
                </a:cubicBezTo>
                <a:cubicBezTo>
                  <a:pt x="116" y="81"/>
                  <a:pt x="113" y="76"/>
                  <a:pt x="112" y="70"/>
                </a:cubicBezTo>
                <a:cubicBezTo>
                  <a:pt x="110" y="62"/>
                  <a:pt x="119" y="62"/>
                  <a:pt x="124" y="61"/>
                </a:cubicBezTo>
                <a:cubicBezTo>
                  <a:pt x="143" y="60"/>
                  <a:pt x="128" y="9"/>
                  <a:pt x="147" y="15"/>
                </a:cubicBezTo>
                <a:cubicBezTo>
                  <a:pt x="152" y="16"/>
                  <a:pt x="154" y="21"/>
                  <a:pt x="161" y="17"/>
                </a:cubicBezTo>
                <a:cubicBezTo>
                  <a:pt x="171" y="12"/>
                  <a:pt x="174" y="21"/>
                  <a:pt x="185" y="17"/>
                </a:cubicBezTo>
                <a:cubicBezTo>
                  <a:pt x="188" y="16"/>
                  <a:pt x="191" y="11"/>
                  <a:pt x="195" y="8"/>
                </a:cubicBezTo>
                <a:cubicBezTo>
                  <a:pt x="201" y="6"/>
                  <a:pt x="207" y="3"/>
                  <a:pt x="213" y="2"/>
                </a:cubicBezTo>
                <a:cubicBezTo>
                  <a:pt x="218" y="0"/>
                  <a:pt x="225" y="2"/>
                  <a:pt x="230" y="3"/>
                </a:cubicBezTo>
                <a:cubicBezTo>
                  <a:pt x="235" y="5"/>
                  <a:pt x="240" y="8"/>
                  <a:pt x="242" y="1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98" name="Freeform 10">
            <a:extLst>
              <a:ext uri="{FF2B5EF4-FFF2-40B4-BE49-F238E27FC236}">
                <a16:creationId xmlns:a16="http://schemas.microsoft.com/office/drawing/2014/main" id="{1A826220-BC1D-4490-9DDD-77159C4AFAE8}"/>
              </a:ext>
            </a:extLst>
          </p:cNvPr>
          <p:cNvSpPr>
            <a:spLocks noEditPoints="1"/>
          </p:cNvSpPr>
          <p:nvPr/>
        </p:nvSpPr>
        <p:spPr bwMode="auto">
          <a:xfrm>
            <a:off x="3389053" y="3146297"/>
            <a:ext cx="1936536" cy="1406797"/>
          </a:xfrm>
          <a:custGeom>
            <a:avLst/>
            <a:gdLst/>
            <a:ahLst/>
            <a:cxnLst>
              <a:cxn ang="0">
                <a:pos x="227" y="451"/>
              </a:cxn>
              <a:cxn ang="0">
                <a:pos x="218" y="470"/>
              </a:cxn>
              <a:cxn ang="0">
                <a:pos x="215" y="487"/>
              </a:cxn>
              <a:cxn ang="0">
                <a:pos x="241" y="464"/>
              </a:cxn>
              <a:cxn ang="0">
                <a:pos x="241" y="443"/>
              </a:cxn>
              <a:cxn ang="0">
                <a:pos x="139" y="505"/>
              </a:cxn>
              <a:cxn ang="0">
                <a:pos x="145" y="509"/>
              </a:cxn>
              <a:cxn ang="0">
                <a:pos x="167" y="486"/>
              </a:cxn>
              <a:cxn ang="0">
                <a:pos x="171" y="470"/>
              </a:cxn>
              <a:cxn ang="0">
                <a:pos x="167" y="465"/>
              </a:cxn>
              <a:cxn ang="0">
                <a:pos x="136" y="470"/>
              </a:cxn>
              <a:cxn ang="0">
                <a:pos x="158" y="457"/>
              </a:cxn>
              <a:cxn ang="0">
                <a:pos x="386" y="459"/>
              </a:cxn>
              <a:cxn ang="0">
                <a:pos x="337" y="454"/>
              </a:cxn>
              <a:cxn ang="0">
                <a:pos x="337" y="437"/>
              </a:cxn>
              <a:cxn ang="0">
                <a:pos x="300" y="442"/>
              </a:cxn>
              <a:cxn ang="0">
                <a:pos x="260" y="430"/>
              </a:cxn>
              <a:cxn ang="0">
                <a:pos x="241" y="421"/>
              </a:cxn>
              <a:cxn ang="0">
                <a:pos x="208" y="395"/>
              </a:cxn>
              <a:cxn ang="0">
                <a:pos x="184" y="380"/>
              </a:cxn>
              <a:cxn ang="0">
                <a:pos x="182" y="405"/>
              </a:cxn>
              <a:cxn ang="0">
                <a:pos x="168" y="430"/>
              </a:cxn>
              <a:cxn ang="0">
                <a:pos x="148" y="442"/>
              </a:cxn>
              <a:cxn ang="0">
                <a:pos x="139" y="392"/>
              </a:cxn>
              <a:cxn ang="0">
                <a:pos x="134" y="372"/>
              </a:cxn>
              <a:cxn ang="0">
                <a:pos x="118" y="350"/>
              </a:cxn>
              <a:cxn ang="0">
                <a:pos x="76" y="351"/>
              </a:cxn>
              <a:cxn ang="0">
                <a:pos x="50" y="311"/>
              </a:cxn>
              <a:cxn ang="0">
                <a:pos x="40" y="306"/>
              </a:cxn>
              <a:cxn ang="0">
                <a:pos x="30" y="351"/>
              </a:cxn>
              <a:cxn ang="0">
                <a:pos x="0" y="350"/>
              </a:cxn>
              <a:cxn ang="0">
                <a:pos x="38" y="300"/>
              </a:cxn>
              <a:cxn ang="0">
                <a:pos x="71" y="225"/>
              </a:cxn>
              <a:cxn ang="0">
                <a:pos x="125" y="174"/>
              </a:cxn>
              <a:cxn ang="0">
                <a:pos x="231" y="81"/>
              </a:cxn>
              <a:cxn ang="0">
                <a:pos x="262" y="78"/>
              </a:cxn>
              <a:cxn ang="0">
                <a:pos x="302" y="39"/>
              </a:cxn>
              <a:cxn ang="0">
                <a:pos x="350" y="12"/>
              </a:cxn>
              <a:cxn ang="0">
                <a:pos x="368" y="7"/>
              </a:cxn>
              <a:cxn ang="0">
                <a:pos x="399" y="0"/>
              </a:cxn>
              <a:cxn ang="0">
                <a:pos x="439" y="33"/>
              </a:cxn>
              <a:cxn ang="0">
                <a:pos x="449" y="96"/>
              </a:cxn>
              <a:cxn ang="0">
                <a:pos x="532" y="178"/>
              </a:cxn>
              <a:cxn ang="0">
                <a:pos x="610" y="212"/>
              </a:cxn>
              <a:cxn ang="0">
                <a:pos x="701" y="263"/>
              </a:cxn>
              <a:cxn ang="0">
                <a:pos x="704" y="314"/>
              </a:cxn>
              <a:cxn ang="0">
                <a:pos x="594" y="330"/>
              </a:cxn>
              <a:cxn ang="0">
                <a:pos x="556" y="371"/>
              </a:cxn>
              <a:cxn ang="0">
                <a:pos x="510" y="412"/>
              </a:cxn>
              <a:cxn ang="0">
                <a:pos x="457" y="430"/>
              </a:cxn>
              <a:cxn ang="0">
                <a:pos x="412" y="446"/>
              </a:cxn>
            </a:cxnLst>
            <a:rect l="0" t="0" r="r" b="b"/>
            <a:pathLst>
              <a:path w="709" h="515">
                <a:moveTo>
                  <a:pt x="240" y="441"/>
                </a:moveTo>
                <a:cubicBezTo>
                  <a:pt x="237" y="440"/>
                  <a:pt x="236" y="438"/>
                  <a:pt x="234" y="438"/>
                </a:cubicBezTo>
                <a:cubicBezTo>
                  <a:pt x="233" y="438"/>
                  <a:pt x="225" y="443"/>
                  <a:pt x="225" y="443"/>
                </a:cubicBezTo>
                <a:cubicBezTo>
                  <a:pt x="225" y="445"/>
                  <a:pt x="228" y="448"/>
                  <a:pt x="227" y="451"/>
                </a:cubicBezTo>
                <a:cubicBezTo>
                  <a:pt x="226" y="454"/>
                  <a:pt x="222" y="455"/>
                  <a:pt x="220" y="457"/>
                </a:cubicBezTo>
                <a:cubicBezTo>
                  <a:pt x="217" y="460"/>
                  <a:pt x="213" y="459"/>
                  <a:pt x="212" y="462"/>
                </a:cubicBezTo>
                <a:cubicBezTo>
                  <a:pt x="213" y="464"/>
                  <a:pt x="218" y="462"/>
                  <a:pt x="219" y="463"/>
                </a:cubicBezTo>
                <a:cubicBezTo>
                  <a:pt x="223" y="466"/>
                  <a:pt x="215" y="467"/>
                  <a:pt x="218" y="470"/>
                </a:cubicBezTo>
                <a:cubicBezTo>
                  <a:pt x="221" y="473"/>
                  <a:pt x="218" y="475"/>
                  <a:pt x="218" y="478"/>
                </a:cubicBezTo>
                <a:cubicBezTo>
                  <a:pt x="216" y="478"/>
                  <a:pt x="213" y="479"/>
                  <a:pt x="213" y="481"/>
                </a:cubicBezTo>
                <a:cubicBezTo>
                  <a:pt x="213" y="484"/>
                  <a:pt x="208" y="484"/>
                  <a:pt x="209" y="488"/>
                </a:cubicBezTo>
                <a:cubicBezTo>
                  <a:pt x="211" y="488"/>
                  <a:pt x="214" y="483"/>
                  <a:pt x="215" y="487"/>
                </a:cubicBezTo>
                <a:cubicBezTo>
                  <a:pt x="220" y="488"/>
                  <a:pt x="224" y="480"/>
                  <a:pt x="229" y="477"/>
                </a:cubicBezTo>
                <a:cubicBezTo>
                  <a:pt x="231" y="476"/>
                  <a:pt x="233" y="475"/>
                  <a:pt x="235" y="473"/>
                </a:cubicBezTo>
                <a:cubicBezTo>
                  <a:pt x="238" y="470"/>
                  <a:pt x="240" y="470"/>
                  <a:pt x="243" y="468"/>
                </a:cubicBezTo>
                <a:cubicBezTo>
                  <a:pt x="246" y="465"/>
                  <a:pt x="243" y="465"/>
                  <a:pt x="241" y="464"/>
                </a:cubicBezTo>
                <a:cubicBezTo>
                  <a:pt x="236" y="462"/>
                  <a:pt x="242" y="459"/>
                  <a:pt x="241" y="455"/>
                </a:cubicBezTo>
                <a:cubicBezTo>
                  <a:pt x="240" y="453"/>
                  <a:pt x="238" y="449"/>
                  <a:pt x="238" y="447"/>
                </a:cubicBezTo>
                <a:cubicBezTo>
                  <a:pt x="238" y="447"/>
                  <a:pt x="238" y="447"/>
                  <a:pt x="238" y="447"/>
                </a:cubicBezTo>
                <a:cubicBezTo>
                  <a:pt x="245" y="447"/>
                  <a:pt x="242" y="447"/>
                  <a:pt x="241" y="443"/>
                </a:cubicBezTo>
                <a:cubicBezTo>
                  <a:pt x="240" y="441"/>
                  <a:pt x="240" y="441"/>
                  <a:pt x="240" y="441"/>
                </a:cubicBezTo>
                <a:close/>
                <a:moveTo>
                  <a:pt x="145" y="509"/>
                </a:moveTo>
                <a:cubicBezTo>
                  <a:pt x="144" y="508"/>
                  <a:pt x="144" y="506"/>
                  <a:pt x="143" y="505"/>
                </a:cubicBezTo>
                <a:cubicBezTo>
                  <a:pt x="142" y="504"/>
                  <a:pt x="139" y="505"/>
                  <a:pt x="139" y="505"/>
                </a:cubicBezTo>
                <a:cubicBezTo>
                  <a:pt x="136" y="507"/>
                  <a:pt x="137" y="509"/>
                  <a:pt x="137" y="511"/>
                </a:cubicBezTo>
                <a:cubicBezTo>
                  <a:pt x="137" y="512"/>
                  <a:pt x="136" y="514"/>
                  <a:pt x="138" y="515"/>
                </a:cubicBezTo>
                <a:cubicBezTo>
                  <a:pt x="140" y="515"/>
                  <a:pt x="142" y="515"/>
                  <a:pt x="144" y="514"/>
                </a:cubicBezTo>
                <a:cubicBezTo>
                  <a:pt x="145" y="509"/>
                  <a:pt x="145" y="509"/>
                  <a:pt x="145" y="509"/>
                </a:cubicBezTo>
                <a:close/>
                <a:moveTo>
                  <a:pt x="171" y="470"/>
                </a:moveTo>
                <a:cubicBezTo>
                  <a:pt x="169" y="471"/>
                  <a:pt x="169" y="472"/>
                  <a:pt x="167" y="474"/>
                </a:cubicBezTo>
                <a:cubicBezTo>
                  <a:pt x="165" y="476"/>
                  <a:pt x="164" y="478"/>
                  <a:pt x="165" y="480"/>
                </a:cubicBezTo>
                <a:cubicBezTo>
                  <a:pt x="166" y="482"/>
                  <a:pt x="165" y="484"/>
                  <a:pt x="167" y="486"/>
                </a:cubicBezTo>
                <a:cubicBezTo>
                  <a:pt x="170" y="488"/>
                  <a:pt x="172" y="480"/>
                  <a:pt x="172" y="478"/>
                </a:cubicBezTo>
                <a:cubicBezTo>
                  <a:pt x="172" y="477"/>
                  <a:pt x="173" y="476"/>
                  <a:pt x="173" y="475"/>
                </a:cubicBezTo>
                <a:cubicBezTo>
                  <a:pt x="174" y="474"/>
                  <a:pt x="175" y="472"/>
                  <a:pt x="173" y="472"/>
                </a:cubicBezTo>
                <a:cubicBezTo>
                  <a:pt x="171" y="470"/>
                  <a:pt x="171" y="470"/>
                  <a:pt x="171" y="470"/>
                </a:cubicBezTo>
                <a:close/>
                <a:moveTo>
                  <a:pt x="163" y="456"/>
                </a:moveTo>
                <a:cubicBezTo>
                  <a:pt x="166" y="456"/>
                  <a:pt x="166" y="456"/>
                  <a:pt x="166" y="456"/>
                </a:cubicBezTo>
                <a:cubicBezTo>
                  <a:pt x="167" y="456"/>
                  <a:pt x="170" y="459"/>
                  <a:pt x="169" y="461"/>
                </a:cubicBezTo>
                <a:cubicBezTo>
                  <a:pt x="169" y="463"/>
                  <a:pt x="167" y="463"/>
                  <a:pt x="167" y="465"/>
                </a:cubicBezTo>
                <a:cubicBezTo>
                  <a:pt x="165" y="470"/>
                  <a:pt x="159" y="470"/>
                  <a:pt x="155" y="467"/>
                </a:cubicBezTo>
                <a:cubicBezTo>
                  <a:pt x="153" y="466"/>
                  <a:pt x="150" y="463"/>
                  <a:pt x="149" y="467"/>
                </a:cubicBezTo>
                <a:cubicBezTo>
                  <a:pt x="148" y="473"/>
                  <a:pt x="146" y="465"/>
                  <a:pt x="142" y="467"/>
                </a:cubicBezTo>
                <a:cubicBezTo>
                  <a:pt x="141" y="467"/>
                  <a:pt x="137" y="470"/>
                  <a:pt x="136" y="470"/>
                </a:cubicBezTo>
                <a:cubicBezTo>
                  <a:pt x="134" y="468"/>
                  <a:pt x="139" y="465"/>
                  <a:pt x="140" y="464"/>
                </a:cubicBezTo>
                <a:cubicBezTo>
                  <a:pt x="143" y="463"/>
                  <a:pt x="144" y="463"/>
                  <a:pt x="146" y="460"/>
                </a:cubicBezTo>
                <a:cubicBezTo>
                  <a:pt x="147" y="459"/>
                  <a:pt x="148" y="460"/>
                  <a:pt x="150" y="459"/>
                </a:cubicBezTo>
                <a:cubicBezTo>
                  <a:pt x="153" y="457"/>
                  <a:pt x="153" y="456"/>
                  <a:pt x="158" y="457"/>
                </a:cubicBezTo>
                <a:cubicBezTo>
                  <a:pt x="161" y="458"/>
                  <a:pt x="161" y="456"/>
                  <a:pt x="163" y="456"/>
                </a:cubicBezTo>
                <a:close/>
                <a:moveTo>
                  <a:pt x="412" y="446"/>
                </a:moveTo>
                <a:cubicBezTo>
                  <a:pt x="411" y="445"/>
                  <a:pt x="410" y="445"/>
                  <a:pt x="409" y="445"/>
                </a:cubicBezTo>
                <a:cubicBezTo>
                  <a:pt x="400" y="448"/>
                  <a:pt x="392" y="451"/>
                  <a:pt x="386" y="459"/>
                </a:cubicBezTo>
                <a:cubicBezTo>
                  <a:pt x="381" y="464"/>
                  <a:pt x="376" y="463"/>
                  <a:pt x="370" y="467"/>
                </a:cubicBezTo>
                <a:cubicBezTo>
                  <a:pt x="366" y="469"/>
                  <a:pt x="366" y="473"/>
                  <a:pt x="360" y="474"/>
                </a:cubicBezTo>
                <a:cubicBezTo>
                  <a:pt x="347" y="477"/>
                  <a:pt x="356" y="470"/>
                  <a:pt x="350" y="464"/>
                </a:cubicBezTo>
                <a:cubicBezTo>
                  <a:pt x="347" y="461"/>
                  <a:pt x="341" y="454"/>
                  <a:pt x="337" y="454"/>
                </a:cubicBezTo>
                <a:cubicBezTo>
                  <a:pt x="333" y="454"/>
                  <a:pt x="336" y="445"/>
                  <a:pt x="337" y="443"/>
                </a:cubicBezTo>
                <a:cubicBezTo>
                  <a:pt x="340" y="438"/>
                  <a:pt x="341" y="435"/>
                  <a:pt x="345" y="431"/>
                </a:cubicBezTo>
                <a:cubicBezTo>
                  <a:pt x="349" y="427"/>
                  <a:pt x="342" y="430"/>
                  <a:pt x="341" y="431"/>
                </a:cubicBezTo>
                <a:cubicBezTo>
                  <a:pt x="338" y="431"/>
                  <a:pt x="338" y="434"/>
                  <a:pt x="337" y="437"/>
                </a:cubicBezTo>
                <a:cubicBezTo>
                  <a:pt x="336" y="439"/>
                  <a:pt x="331" y="443"/>
                  <a:pt x="329" y="444"/>
                </a:cubicBezTo>
                <a:cubicBezTo>
                  <a:pt x="322" y="445"/>
                  <a:pt x="326" y="450"/>
                  <a:pt x="323" y="452"/>
                </a:cubicBezTo>
                <a:cubicBezTo>
                  <a:pt x="322" y="453"/>
                  <a:pt x="312" y="456"/>
                  <a:pt x="310" y="456"/>
                </a:cubicBezTo>
                <a:cubicBezTo>
                  <a:pt x="306" y="456"/>
                  <a:pt x="301" y="446"/>
                  <a:pt x="300" y="442"/>
                </a:cubicBezTo>
                <a:cubicBezTo>
                  <a:pt x="299" y="440"/>
                  <a:pt x="300" y="434"/>
                  <a:pt x="297" y="436"/>
                </a:cubicBezTo>
                <a:cubicBezTo>
                  <a:pt x="291" y="439"/>
                  <a:pt x="291" y="439"/>
                  <a:pt x="286" y="436"/>
                </a:cubicBezTo>
                <a:cubicBezTo>
                  <a:pt x="279" y="433"/>
                  <a:pt x="273" y="429"/>
                  <a:pt x="266" y="428"/>
                </a:cubicBezTo>
                <a:cubicBezTo>
                  <a:pt x="266" y="426"/>
                  <a:pt x="261" y="430"/>
                  <a:pt x="260" y="430"/>
                </a:cubicBezTo>
                <a:cubicBezTo>
                  <a:pt x="257" y="432"/>
                  <a:pt x="257" y="429"/>
                  <a:pt x="257" y="427"/>
                </a:cubicBezTo>
                <a:cubicBezTo>
                  <a:pt x="258" y="424"/>
                  <a:pt x="253" y="413"/>
                  <a:pt x="253" y="413"/>
                </a:cubicBezTo>
                <a:cubicBezTo>
                  <a:pt x="252" y="416"/>
                  <a:pt x="249" y="427"/>
                  <a:pt x="247" y="427"/>
                </a:cubicBezTo>
                <a:cubicBezTo>
                  <a:pt x="247" y="424"/>
                  <a:pt x="244" y="421"/>
                  <a:pt x="241" y="421"/>
                </a:cubicBezTo>
                <a:cubicBezTo>
                  <a:pt x="234" y="423"/>
                  <a:pt x="237" y="419"/>
                  <a:pt x="237" y="415"/>
                </a:cubicBezTo>
                <a:cubicBezTo>
                  <a:pt x="236" y="411"/>
                  <a:pt x="231" y="400"/>
                  <a:pt x="226" y="401"/>
                </a:cubicBezTo>
                <a:cubicBezTo>
                  <a:pt x="214" y="402"/>
                  <a:pt x="223" y="394"/>
                  <a:pt x="217" y="394"/>
                </a:cubicBezTo>
                <a:cubicBezTo>
                  <a:pt x="215" y="394"/>
                  <a:pt x="211" y="394"/>
                  <a:pt x="208" y="395"/>
                </a:cubicBezTo>
                <a:cubicBezTo>
                  <a:pt x="202" y="396"/>
                  <a:pt x="204" y="391"/>
                  <a:pt x="201" y="389"/>
                </a:cubicBezTo>
                <a:cubicBezTo>
                  <a:pt x="198" y="385"/>
                  <a:pt x="195" y="387"/>
                  <a:pt x="191" y="385"/>
                </a:cubicBezTo>
                <a:cubicBezTo>
                  <a:pt x="188" y="383"/>
                  <a:pt x="188" y="372"/>
                  <a:pt x="187" y="373"/>
                </a:cubicBezTo>
                <a:cubicBezTo>
                  <a:pt x="181" y="376"/>
                  <a:pt x="182" y="374"/>
                  <a:pt x="184" y="380"/>
                </a:cubicBezTo>
                <a:cubicBezTo>
                  <a:pt x="187" y="381"/>
                  <a:pt x="186" y="389"/>
                  <a:pt x="186" y="391"/>
                </a:cubicBezTo>
                <a:cubicBezTo>
                  <a:pt x="186" y="393"/>
                  <a:pt x="185" y="395"/>
                  <a:pt x="185" y="397"/>
                </a:cubicBezTo>
                <a:cubicBezTo>
                  <a:pt x="186" y="398"/>
                  <a:pt x="187" y="399"/>
                  <a:pt x="187" y="400"/>
                </a:cubicBezTo>
                <a:cubicBezTo>
                  <a:pt x="187" y="403"/>
                  <a:pt x="183" y="404"/>
                  <a:pt x="182" y="405"/>
                </a:cubicBezTo>
                <a:cubicBezTo>
                  <a:pt x="179" y="409"/>
                  <a:pt x="188" y="409"/>
                  <a:pt x="189" y="410"/>
                </a:cubicBezTo>
                <a:cubicBezTo>
                  <a:pt x="189" y="417"/>
                  <a:pt x="171" y="417"/>
                  <a:pt x="182" y="426"/>
                </a:cubicBezTo>
                <a:cubicBezTo>
                  <a:pt x="182" y="427"/>
                  <a:pt x="176" y="426"/>
                  <a:pt x="175" y="426"/>
                </a:cubicBezTo>
                <a:cubicBezTo>
                  <a:pt x="172" y="424"/>
                  <a:pt x="169" y="427"/>
                  <a:pt x="168" y="430"/>
                </a:cubicBezTo>
                <a:cubicBezTo>
                  <a:pt x="165" y="434"/>
                  <a:pt x="159" y="436"/>
                  <a:pt x="155" y="440"/>
                </a:cubicBezTo>
                <a:cubicBezTo>
                  <a:pt x="154" y="442"/>
                  <a:pt x="152" y="449"/>
                  <a:pt x="150" y="449"/>
                </a:cubicBezTo>
                <a:cubicBezTo>
                  <a:pt x="149" y="447"/>
                  <a:pt x="149" y="444"/>
                  <a:pt x="149" y="442"/>
                </a:cubicBezTo>
                <a:cubicBezTo>
                  <a:pt x="148" y="442"/>
                  <a:pt x="149" y="442"/>
                  <a:pt x="148" y="442"/>
                </a:cubicBezTo>
                <a:cubicBezTo>
                  <a:pt x="148" y="440"/>
                  <a:pt x="144" y="442"/>
                  <a:pt x="144" y="438"/>
                </a:cubicBezTo>
                <a:cubicBezTo>
                  <a:pt x="144" y="436"/>
                  <a:pt x="145" y="433"/>
                  <a:pt x="146" y="431"/>
                </a:cubicBezTo>
                <a:cubicBezTo>
                  <a:pt x="149" y="426"/>
                  <a:pt x="148" y="420"/>
                  <a:pt x="148" y="414"/>
                </a:cubicBezTo>
                <a:cubicBezTo>
                  <a:pt x="148" y="404"/>
                  <a:pt x="150" y="395"/>
                  <a:pt x="139" y="392"/>
                </a:cubicBezTo>
                <a:cubicBezTo>
                  <a:pt x="134" y="391"/>
                  <a:pt x="133" y="393"/>
                  <a:pt x="130" y="393"/>
                </a:cubicBezTo>
                <a:cubicBezTo>
                  <a:pt x="130" y="393"/>
                  <a:pt x="130" y="393"/>
                  <a:pt x="130" y="393"/>
                </a:cubicBezTo>
                <a:cubicBezTo>
                  <a:pt x="129" y="387"/>
                  <a:pt x="130" y="387"/>
                  <a:pt x="136" y="384"/>
                </a:cubicBezTo>
                <a:cubicBezTo>
                  <a:pt x="140" y="381"/>
                  <a:pt x="139" y="373"/>
                  <a:pt x="134" y="372"/>
                </a:cubicBezTo>
                <a:cubicBezTo>
                  <a:pt x="118" y="369"/>
                  <a:pt x="133" y="352"/>
                  <a:pt x="139" y="346"/>
                </a:cubicBezTo>
                <a:cubicBezTo>
                  <a:pt x="142" y="344"/>
                  <a:pt x="136" y="344"/>
                  <a:pt x="134" y="345"/>
                </a:cubicBezTo>
                <a:cubicBezTo>
                  <a:pt x="131" y="347"/>
                  <a:pt x="130" y="350"/>
                  <a:pt x="127" y="353"/>
                </a:cubicBezTo>
                <a:cubicBezTo>
                  <a:pt x="123" y="356"/>
                  <a:pt x="121" y="352"/>
                  <a:pt x="118" y="350"/>
                </a:cubicBezTo>
                <a:cubicBezTo>
                  <a:pt x="112" y="348"/>
                  <a:pt x="109" y="346"/>
                  <a:pt x="102" y="346"/>
                </a:cubicBezTo>
                <a:cubicBezTo>
                  <a:pt x="96" y="347"/>
                  <a:pt x="99" y="346"/>
                  <a:pt x="96" y="343"/>
                </a:cubicBezTo>
                <a:cubicBezTo>
                  <a:pt x="89" y="340"/>
                  <a:pt x="86" y="352"/>
                  <a:pt x="83" y="354"/>
                </a:cubicBezTo>
                <a:cubicBezTo>
                  <a:pt x="81" y="356"/>
                  <a:pt x="78" y="351"/>
                  <a:pt x="76" y="351"/>
                </a:cubicBezTo>
                <a:cubicBezTo>
                  <a:pt x="72" y="351"/>
                  <a:pt x="71" y="348"/>
                  <a:pt x="69" y="345"/>
                </a:cubicBezTo>
                <a:cubicBezTo>
                  <a:pt x="68" y="340"/>
                  <a:pt x="65" y="323"/>
                  <a:pt x="60" y="334"/>
                </a:cubicBezTo>
                <a:cubicBezTo>
                  <a:pt x="55" y="343"/>
                  <a:pt x="57" y="325"/>
                  <a:pt x="57" y="324"/>
                </a:cubicBezTo>
                <a:cubicBezTo>
                  <a:pt x="57" y="319"/>
                  <a:pt x="50" y="315"/>
                  <a:pt x="50" y="311"/>
                </a:cubicBezTo>
                <a:cubicBezTo>
                  <a:pt x="50" y="302"/>
                  <a:pt x="60" y="303"/>
                  <a:pt x="62" y="296"/>
                </a:cubicBezTo>
                <a:cubicBezTo>
                  <a:pt x="63" y="291"/>
                  <a:pt x="64" y="288"/>
                  <a:pt x="63" y="283"/>
                </a:cubicBezTo>
                <a:cubicBezTo>
                  <a:pt x="59" y="283"/>
                  <a:pt x="60" y="293"/>
                  <a:pt x="58" y="295"/>
                </a:cubicBezTo>
                <a:cubicBezTo>
                  <a:pt x="53" y="301"/>
                  <a:pt x="46" y="301"/>
                  <a:pt x="40" y="306"/>
                </a:cubicBezTo>
                <a:cubicBezTo>
                  <a:pt x="37" y="309"/>
                  <a:pt x="39" y="314"/>
                  <a:pt x="37" y="319"/>
                </a:cubicBezTo>
                <a:cubicBezTo>
                  <a:pt x="35" y="322"/>
                  <a:pt x="34" y="331"/>
                  <a:pt x="34" y="335"/>
                </a:cubicBezTo>
                <a:cubicBezTo>
                  <a:pt x="34" y="339"/>
                  <a:pt x="39" y="344"/>
                  <a:pt x="38" y="347"/>
                </a:cubicBezTo>
                <a:cubicBezTo>
                  <a:pt x="35" y="352"/>
                  <a:pt x="34" y="350"/>
                  <a:pt x="30" y="351"/>
                </a:cubicBezTo>
                <a:cubicBezTo>
                  <a:pt x="26" y="353"/>
                  <a:pt x="29" y="363"/>
                  <a:pt x="22" y="360"/>
                </a:cubicBezTo>
                <a:cubicBezTo>
                  <a:pt x="15" y="357"/>
                  <a:pt x="22" y="355"/>
                  <a:pt x="20" y="350"/>
                </a:cubicBezTo>
                <a:cubicBezTo>
                  <a:pt x="19" y="347"/>
                  <a:pt x="6" y="349"/>
                  <a:pt x="0" y="350"/>
                </a:cubicBezTo>
                <a:cubicBezTo>
                  <a:pt x="0" y="350"/>
                  <a:pt x="0" y="350"/>
                  <a:pt x="0" y="350"/>
                </a:cubicBezTo>
                <a:cubicBezTo>
                  <a:pt x="5" y="345"/>
                  <a:pt x="5" y="345"/>
                  <a:pt x="5" y="345"/>
                </a:cubicBezTo>
                <a:cubicBezTo>
                  <a:pt x="9" y="342"/>
                  <a:pt x="12" y="342"/>
                  <a:pt x="14" y="338"/>
                </a:cubicBezTo>
                <a:cubicBezTo>
                  <a:pt x="17" y="332"/>
                  <a:pt x="15" y="323"/>
                  <a:pt x="16" y="317"/>
                </a:cubicBezTo>
                <a:cubicBezTo>
                  <a:pt x="18" y="305"/>
                  <a:pt x="34" y="313"/>
                  <a:pt x="38" y="300"/>
                </a:cubicBezTo>
                <a:cubicBezTo>
                  <a:pt x="39" y="295"/>
                  <a:pt x="40" y="292"/>
                  <a:pt x="45" y="289"/>
                </a:cubicBezTo>
                <a:cubicBezTo>
                  <a:pt x="49" y="286"/>
                  <a:pt x="60" y="280"/>
                  <a:pt x="64" y="277"/>
                </a:cubicBezTo>
                <a:cubicBezTo>
                  <a:pt x="66" y="265"/>
                  <a:pt x="66" y="257"/>
                  <a:pt x="63" y="244"/>
                </a:cubicBezTo>
                <a:cubicBezTo>
                  <a:pt x="61" y="236"/>
                  <a:pt x="67" y="231"/>
                  <a:pt x="71" y="225"/>
                </a:cubicBezTo>
                <a:cubicBezTo>
                  <a:pt x="73" y="222"/>
                  <a:pt x="74" y="219"/>
                  <a:pt x="78" y="218"/>
                </a:cubicBezTo>
                <a:cubicBezTo>
                  <a:pt x="83" y="217"/>
                  <a:pt x="85" y="215"/>
                  <a:pt x="88" y="210"/>
                </a:cubicBezTo>
                <a:cubicBezTo>
                  <a:pt x="92" y="204"/>
                  <a:pt x="99" y="207"/>
                  <a:pt x="102" y="201"/>
                </a:cubicBezTo>
                <a:cubicBezTo>
                  <a:pt x="108" y="190"/>
                  <a:pt x="116" y="182"/>
                  <a:pt x="125" y="174"/>
                </a:cubicBezTo>
                <a:cubicBezTo>
                  <a:pt x="132" y="168"/>
                  <a:pt x="139" y="161"/>
                  <a:pt x="146" y="155"/>
                </a:cubicBezTo>
                <a:cubicBezTo>
                  <a:pt x="154" y="148"/>
                  <a:pt x="176" y="149"/>
                  <a:pt x="179" y="140"/>
                </a:cubicBezTo>
                <a:cubicBezTo>
                  <a:pt x="184" y="124"/>
                  <a:pt x="178" y="124"/>
                  <a:pt x="195" y="114"/>
                </a:cubicBezTo>
                <a:cubicBezTo>
                  <a:pt x="209" y="106"/>
                  <a:pt x="224" y="96"/>
                  <a:pt x="231" y="81"/>
                </a:cubicBezTo>
                <a:cubicBezTo>
                  <a:pt x="231" y="80"/>
                  <a:pt x="233" y="73"/>
                  <a:pt x="235" y="76"/>
                </a:cubicBezTo>
                <a:cubicBezTo>
                  <a:pt x="238" y="79"/>
                  <a:pt x="237" y="84"/>
                  <a:pt x="241" y="85"/>
                </a:cubicBezTo>
                <a:cubicBezTo>
                  <a:pt x="249" y="87"/>
                  <a:pt x="251" y="81"/>
                  <a:pt x="257" y="80"/>
                </a:cubicBezTo>
                <a:cubicBezTo>
                  <a:pt x="259" y="80"/>
                  <a:pt x="260" y="79"/>
                  <a:pt x="262" y="78"/>
                </a:cubicBezTo>
                <a:cubicBezTo>
                  <a:pt x="266" y="77"/>
                  <a:pt x="277" y="86"/>
                  <a:pt x="279" y="80"/>
                </a:cubicBezTo>
                <a:cubicBezTo>
                  <a:pt x="282" y="70"/>
                  <a:pt x="261" y="62"/>
                  <a:pt x="269" y="55"/>
                </a:cubicBezTo>
                <a:cubicBezTo>
                  <a:pt x="273" y="52"/>
                  <a:pt x="280" y="52"/>
                  <a:pt x="285" y="48"/>
                </a:cubicBezTo>
                <a:cubicBezTo>
                  <a:pt x="290" y="45"/>
                  <a:pt x="296" y="41"/>
                  <a:pt x="302" y="39"/>
                </a:cubicBezTo>
                <a:cubicBezTo>
                  <a:pt x="307" y="36"/>
                  <a:pt x="311" y="32"/>
                  <a:pt x="316" y="29"/>
                </a:cubicBezTo>
                <a:cubicBezTo>
                  <a:pt x="333" y="21"/>
                  <a:pt x="333" y="21"/>
                  <a:pt x="333" y="21"/>
                </a:cubicBezTo>
                <a:cubicBezTo>
                  <a:pt x="336" y="19"/>
                  <a:pt x="340" y="20"/>
                  <a:pt x="343" y="18"/>
                </a:cubicBezTo>
                <a:cubicBezTo>
                  <a:pt x="346" y="17"/>
                  <a:pt x="349" y="13"/>
                  <a:pt x="350" y="12"/>
                </a:cubicBezTo>
                <a:cubicBezTo>
                  <a:pt x="350" y="12"/>
                  <a:pt x="350" y="12"/>
                  <a:pt x="350" y="12"/>
                </a:cubicBezTo>
                <a:cubicBezTo>
                  <a:pt x="352" y="10"/>
                  <a:pt x="352" y="11"/>
                  <a:pt x="355" y="10"/>
                </a:cubicBezTo>
                <a:cubicBezTo>
                  <a:pt x="358" y="9"/>
                  <a:pt x="358" y="3"/>
                  <a:pt x="364" y="4"/>
                </a:cubicBezTo>
                <a:cubicBezTo>
                  <a:pt x="365" y="4"/>
                  <a:pt x="367" y="6"/>
                  <a:pt x="368" y="7"/>
                </a:cubicBezTo>
                <a:cubicBezTo>
                  <a:pt x="370" y="8"/>
                  <a:pt x="376" y="6"/>
                  <a:pt x="378" y="6"/>
                </a:cubicBezTo>
                <a:cubicBezTo>
                  <a:pt x="383" y="4"/>
                  <a:pt x="390" y="10"/>
                  <a:pt x="394" y="12"/>
                </a:cubicBezTo>
                <a:cubicBezTo>
                  <a:pt x="399" y="15"/>
                  <a:pt x="399" y="5"/>
                  <a:pt x="399" y="3"/>
                </a:cubicBezTo>
                <a:cubicBezTo>
                  <a:pt x="399" y="2"/>
                  <a:pt x="399" y="1"/>
                  <a:pt x="399" y="0"/>
                </a:cubicBezTo>
                <a:cubicBezTo>
                  <a:pt x="399" y="0"/>
                  <a:pt x="399" y="0"/>
                  <a:pt x="399" y="0"/>
                </a:cubicBezTo>
                <a:cubicBezTo>
                  <a:pt x="414" y="9"/>
                  <a:pt x="414" y="9"/>
                  <a:pt x="414" y="9"/>
                </a:cubicBezTo>
                <a:cubicBezTo>
                  <a:pt x="423" y="12"/>
                  <a:pt x="425" y="14"/>
                  <a:pt x="431" y="21"/>
                </a:cubicBezTo>
                <a:cubicBezTo>
                  <a:pt x="434" y="26"/>
                  <a:pt x="434" y="30"/>
                  <a:pt x="439" y="33"/>
                </a:cubicBezTo>
                <a:cubicBezTo>
                  <a:pt x="450" y="40"/>
                  <a:pt x="456" y="21"/>
                  <a:pt x="457" y="41"/>
                </a:cubicBezTo>
                <a:cubicBezTo>
                  <a:pt x="457" y="47"/>
                  <a:pt x="464" y="54"/>
                  <a:pt x="462" y="60"/>
                </a:cubicBezTo>
                <a:cubicBezTo>
                  <a:pt x="461" y="65"/>
                  <a:pt x="457" y="65"/>
                  <a:pt x="457" y="72"/>
                </a:cubicBezTo>
                <a:cubicBezTo>
                  <a:pt x="457" y="82"/>
                  <a:pt x="449" y="88"/>
                  <a:pt x="449" y="96"/>
                </a:cubicBezTo>
                <a:cubicBezTo>
                  <a:pt x="449" y="105"/>
                  <a:pt x="460" y="110"/>
                  <a:pt x="467" y="115"/>
                </a:cubicBezTo>
                <a:cubicBezTo>
                  <a:pt x="468" y="123"/>
                  <a:pt x="459" y="125"/>
                  <a:pt x="465" y="132"/>
                </a:cubicBezTo>
                <a:cubicBezTo>
                  <a:pt x="476" y="147"/>
                  <a:pt x="489" y="154"/>
                  <a:pt x="505" y="163"/>
                </a:cubicBezTo>
                <a:cubicBezTo>
                  <a:pt x="513" y="167"/>
                  <a:pt x="523" y="181"/>
                  <a:pt x="532" y="178"/>
                </a:cubicBezTo>
                <a:cubicBezTo>
                  <a:pt x="541" y="176"/>
                  <a:pt x="548" y="168"/>
                  <a:pt x="557" y="171"/>
                </a:cubicBezTo>
                <a:cubicBezTo>
                  <a:pt x="561" y="172"/>
                  <a:pt x="563" y="179"/>
                  <a:pt x="568" y="181"/>
                </a:cubicBezTo>
                <a:cubicBezTo>
                  <a:pt x="577" y="185"/>
                  <a:pt x="576" y="172"/>
                  <a:pt x="585" y="187"/>
                </a:cubicBezTo>
                <a:cubicBezTo>
                  <a:pt x="591" y="197"/>
                  <a:pt x="602" y="203"/>
                  <a:pt x="610" y="212"/>
                </a:cubicBezTo>
                <a:cubicBezTo>
                  <a:pt x="616" y="215"/>
                  <a:pt x="624" y="228"/>
                  <a:pt x="629" y="234"/>
                </a:cubicBezTo>
                <a:cubicBezTo>
                  <a:pt x="639" y="247"/>
                  <a:pt x="650" y="253"/>
                  <a:pt x="667" y="253"/>
                </a:cubicBezTo>
                <a:cubicBezTo>
                  <a:pt x="673" y="253"/>
                  <a:pt x="681" y="252"/>
                  <a:pt x="688" y="255"/>
                </a:cubicBezTo>
                <a:cubicBezTo>
                  <a:pt x="694" y="257"/>
                  <a:pt x="696" y="261"/>
                  <a:pt x="701" y="263"/>
                </a:cubicBezTo>
                <a:cubicBezTo>
                  <a:pt x="701" y="263"/>
                  <a:pt x="701" y="263"/>
                  <a:pt x="701" y="263"/>
                </a:cubicBezTo>
                <a:cubicBezTo>
                  <a:pt x="695" y="275"/>
                  <a:pt x="695" y="275"/>
                  <a:pt x="695" y="275"/>
                </a:cubicBezTo>
                <a:cubicBezTo>
                  <a:pt x="694" y="283"/>
                  <a:pt x="694" y="289"/>
                  <a:pt x="700" y="295"/>
                </a:cubicBezTo>
                <a:cubicBezTo>
                  <a:pt x="705" y="300"/>
                  <a:pt x="709" y="308"/>
                  <a:pt x="704" y="314"/>
                </a:cubicBezTo>
                <a:cubicBezTo>
                  <a:pt x="701" y="319"/>
                  <a:pt x="690" y="318"/>
                  <a:pt x="685" y="321"/>
                </a:cubicBezTo>
                <a:cubicBezTo>
                  <a:pt x="677" y="324"/>
                  <a:pt x="673" y="331"/>
                  <a:pt x="664" y="333"/>
                </a:cubicBezTo>
                <a:cubicBezTo>
                  <a:pt x="636" y="338"/>
                  <a:pt x="636" y="338"/>
                  <a:pt x="636" y="338"/>
                </a:cubicBezTo>
                <a:cubicBezTo>
                  <a:pt x="617" y="342"/>
                  <a:pt x="608" y="348"/>
                  <a:pt x="594" y="330"/>
                </a:cubicBezTo>
                <a:cubicBezTo>
                  <a:pt x="589" y="323"/>
                  <a:pt x="587" y="336"/>
                  <a:pt x="585" y="341"/>
                </a:cubicBezTo>
                <a:cubicBezTo>
                  <a:pt x="583" y="343"/>
                  <a:pt x="577" y="339"/>
                  <a:pt x="575" y="346"/>
                </a:cubicBezTo>
                <a:cubicBezTo>
                  <a:pt x="573" y="350"/>
                  <a:pt x="573" y="357"/>
                  <a:pt x="568" y="358"/>
                </a:cubicBezTo>
                <a:cubicBezTo>
                  <a:pt x="558" y="361"/>
                  <a:pt x="562" y="366"/>
                  <a:pt x="556" y="371"/>
                </a:cubicBezTo>
                <a:cubicBezTo>
                  <a:pt x="551" y="375"/>
                  <a:pt x="541" y="369"/>
                  <a:pt x="540" y="377"/>
                </a:cubicBezTo>
                <a:cubicBezTo>
                  <a:pt x="538" y="388"/>
                  <a:pt x="533" y="387"/>
                  <a:pt x="530" y="396"/>
                </a:cubicBezTo>
                <a:cubicBezTo>
                  <a:pt x="528" y="400"/>
                  <a:pt x="526" y="400"/>
                  <a:pt x="521" y="403"/>
                </a:cubicBezTo>
                <a:cubicBezTo>
                  <a:pt x="517" y="405"/>
                  <a:pt x="516" y="410"/>
                  <a:pt x="510" y="412"/>
                </a:cubicBezTo>
                <a:cubicBezTo>
                  <a:pt x="506" y="413"/>
                  <a:pt x="502" y="412"/>
                  <a:pt x="498" y="415"/>
                </a:cubicBezTo>
                <a:cubicBezTo>
                  <a:pt x="490" y="419"/>
                  <a:pt x="487" y="428"/>
                  <a:pt x="476" y="420"/>
                </a:cubicBezTo>
                <a:cubicBezTo>
                  <a:pt x="472" y="417"/>
                  <a:pt x="467" y="424"/>
                  <a:pt x="464" y="426"/>
                </a:cubicBezTo>
                <a:cubicBezTo>
                  <a:pt x="462" y="428"/>
                  <a:pt x="459" y="428"/>
                  <a:pt x="457" y="430"/>
                </a:cubicBezTo>
                <a:cubicBezTo>
                  <a:pt x="454" y="431"/>
                  <a:pt x="453" y="434"/>
                  <a:pt x="450" y="436"/>
                </a:cubicBezTo>
                <a:cubicBezTo>
                  <a:pt x="446" y="438"/>
                  <a:pt x="441" y="436"/>
                  <a:pt x="438" y="437"/>
                </a:cubicBezTo>
                <a:cubicBezTo>
                  <a:pt x="433" y="439"/>
                  <a:pt x="427" y="447"/>
                  <a:pt x="423" y="446"/>
                </a:cubicBezTo>
                <a:cubicBezTo>
                  <a:pt x="412" y="446"/>
                  <a:pt x="412" y="446"/>
                  <a:pt x="412" y="44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99" name="Freeform 11">
            <a:extLst>
              <a:ext uri="{FF2B5EF4-FFF2-40B4-BE49-F238E27FC236}">
                <a16:creationId xmlns:a16="http://schemas.microsoft.com/office/drawing/2014/main" id="{DEA66013-0A6D-404B-98DD-08E5BF56D770}"/>
              </a:ext>
            </a:extLst>
          </p:cNvPr>
          <p:cNvSpPr>
            <a:spLocks noEditPoints="1"/>
          </p:cNvSpPr>
          <p:nvPr/>
        </p:nvSpPr>
        <p:spPr bwMode="auto">
          <a:xfrm>
            <a:off x="5567657" y="2549900"/>
            <a:ext cx="2143522" cy="2259294"/>
          </a:xfrm>
          <a:custGeom>
            <a:avLst/>
            <a:gdLst/>
            <a:ahLst/>
            <a:cxnLst>
              <a:cxn ang="0">
                <a:pos x="489" y="495"/>
              </a:cxn>
              <a:cxn ang="0">
                <a:pos x="475" y="497"/>
              </a:cxn>
              <a:cxn ang="0">
                <a:pos x="485" y="501"/>
              </a:cxn>
              <a:cxn ang="0">
                <a:pos x="494" y="496"/>
              </a:cxn>
              <a:cxn ang="0">
                <a:pos x="116" y="819"/>
              </a:cxn>
              <a:cxn ang="0">
                <a:pos x="68" y="785"/>
              </a:cxn>
              <a:cxn ang="0">
                <a:pos x="11" y="746"/>
              </a:cxn>
              <a:cxn ang="0">
                <a:pos x="16" y="655"/>
              </a:cxn>
              <a:cxn ang="0">
                <a:pos x="23" y="590"/>
              </a:cxn>
              <a:cxn ang="0">
                <a:pos x="103" y="553"/>
              </a:cxn>
              <a:cxn ang="0">
                <a:pos x="131" y="552"/>
              </a:cxn>
              <a:cxn ang="0">
                <a:pos x="135" y="514"/>
              </a:cxn>
              <a:cxn ang="0">
                <a:pos x="137" y="457"/>
              </a:cxn>
              <a:cxn ang="0">
                <a:pos x="141" y="409"/>
              </a:cxn>
              <a:cxn ang="0">
                <a:pos x="119" y="352"/>
              </a:cxn>
              <a:cxn ang="0">
                <a:pos x="85" y="328"/>
              </a:cxn>
              <a:cxn ang="0">
                <a:pos x="110" y="274"/>
              </a:cxn>
              <a:cxn ang="0">
                <a:pos x="161" y="232"/>
              </a:cxn>
              <a:cxn ang="0">
                <a:pos x="210" y="175"/>
              </a:cxn>
              <a:cxn ang="0">
                <a:pos x="249" y="84"/>
              </a:cxn>
              <a:cxn ang="0">
                <a:pos x="268" y="50"/>
              </a:cxn>
              <a:cxn ang="0">
                <a:pos x="312" y="24"/>
              </a:cxn>
              <a:cxn ang="0">
                <a:pos x="334" y="73"/>
              </a:cxn>
              <a:cxn ang="0">
                <a:pos x="313" y="121"/>
              </a:cxn>
              <a:cxn ang="0">
                <a:pos x="312" y="177"/>
              </a:cxn>
              <a:cxn ang="0">
                <a:pos x="355" y="238"/>
              </a:cxn>
              <a:cxn ang="0">
                <a:pos x="378" y="298"/>
              </a:cxn>
              <a:cxn ang="0">
                <a:pos x="437" y="245"/>
              </a:cxn>
              <a:cxn ang="0">
                <a:pos x="529" y="210"/>
              </a:cxn>
              <a:cxn ang="0">
                <a:pos x="551" y="157"/>
              </a:cxn>
              <a:cxn ang="0">
                <a:pos x="587" y="84"/>
              </a:cxn>
              <a:cxn ang="0">
                <a:pos x="652" y="78"/>
              </a:cxn>
              <a:cxn ang="0">
                <a:pos x="655" y="8"/>
              </a:cxn>
              <a:cxn ang="0">
                <a:pos x="736" y="25"/>
              </a:cxn>
              <a:cxn ang="0">
                <a:pos x="744" y="63"/>
              </a:cxn>
              <a:cxn ang="0">
                <a:pos x="726" y="147"/>
              </a:cxn>
              <a:cxn ang="0">
                <a:pos x="763" y="230"/>
              </a:cxn>
              <a:cxn ang="0">
                <a:pos x="782" y="272"/>
              </a:cxn>
              <a:cxn ang="0">
                <a:pos x="743" y="301"/>
              </a:cxn>
              <a:cxn ang="0">
                <a:pos x="672" y="348"/>
              </a:cxn>
              <a:cxn ang="0">
                <a:pos x="618" y="374"/>
              </a:cxn>
              <a:cxn ang="0">
                <a:pos x="634" y="411"/>
              </a:cxn>
              <a:cxn ang="0">
                <a:pos x="594" y="432"/>
              </a:cxn>
              <a:cxn ang="0">
                <a:pos x="536" y="460"/>
              </a:cxn>
              <a:cxn ang="0">
                <a:pos x="490" y="482"/>
              </a:cxn>
              <a:cxn ang="0">
                <a:pos x="447" y="477"/>
              </a:cxn>
              <a:cxn ang="0">
                <a:pos x="404" y="499"/>
              </a:cxn>
              <a:cxn ang="0">
                <a:pos x="380" y="540"/>
              </a:cxn>
              <a:cxn ang="0">
                <a:pos x="350" y="554"/>
              </a:cxn>
              <a:cxn ang="0">
                <a:pos x="317" y="567"/>
              </a:cxn>
              <a:cxn ang="0">
                <a:pos x="290" y="570"/>
              </a:cxn>
              <a:cxn ang="0">
                <a:pos x="267" y="603"/>
              </a:cxn>
              <a:cxn ang="0">
                <a:pos x="275" y="645"/>
              </a:cxn>
              <a:cxn ang="0">
                <a:pos x="272" y="689"/>
              </a:cxn>
              <a:cxn ang="0">
                <a:pos x="277" y="748"/>
              </a:cxn>
              <a:cxn ang="0">
                <a:pos x="272" y="787"/>
              </a:cxn>
              <a:cxn ang="0">
                <a:pos x="277" y="760"/>
              </a:cxn>
              <a:cxn ang="0">
                <a:pos x="246" y="739"/>
              </a:cxn>
              <a:cxn ang="0">
                <a:pos x="217" y="728"/>
              </a:cxn>
              <a:cxn ang="0">
                <a:pos x="165" y="743"/>
              </a:cxn>
              <a:cxn ang="0">
                <a:pos x="116" y="796"/>
              </a:cxn>
            </a:cxnLst>
            <a:rect l="0" t="0" r="r" b="b"/>
            <a:pathLst>
              <a:path w="785" h="828">
                <a:moveTo>
                  <a:pt x="493" y="495"/>
                </a:moveTo>
                <a:cubicBezTo>
                  <a:pt x="492" y="495"/>
                  <a:pt x="491" y="496"/>
                  <a:pt x="490" y="496"/>
                </a:cubicBezTo>
                <a:cubicBezTo>
                  <a:pt x="490" y="496"/>
                  <a:pt x="489" y="495"/>
                  <a:pt x="489" y="495"/>
                </a:cubicBezTo>
                <a:cubicBezTo>
                  <a:pt x="488" y="494"/>
                  <a:pt x="486" y="495"/>
                  <a:pt x="484" y="495"/>
                </a:cubicBezTo>
                <a:cubicBezTo>
                  <a:pt x="483" y="496"/>
                  <a:pt x="482" y="496"/>
                  <a:pt x="480" y="496"/>
                </a:cubicBezTo>
                <a:cubicBezTo>
                  <a:pt x="478" y="496"/>
                  <a:pt x="477" y="496"/>
                  <a:pt x="475" y="497"/>
                </a:cubicBezTo>
                <a:cubicBezTo>
                  <a:pt x="473" y="499"/>
                  <a:pt x="475" y="502"/>
                  <a:pt x="477" y="502"/>
                </a:cubicBezTo>
                <a:cubicBezTo>
                  <a:pt x="480" y="503"/>
                  <a:pt x="481" y="503"/>
                  <a:pt x="483" y="502"/>
                </a:cubicBezTo>
                <a:cubicBezTo>
                  <a:pt x="484" y="501"/>
                  <a:pt x="484" y="501"/>
                  <a:pt x="485" y="501"/>
                </a:cubicBezTo>
                <a:cubicBezTo>
                  <a:pt x="487" y="501"/>
                  <a:pt x="489" y="501"/>
                  <a:pt x="491" y="501"/>
                </a:cubicBezTo>
                <a:cubicBezTo>
                  <a:pt x="492" y="501"/>
                  <a:pt x="494" y="500"/>
                  <a:pt x="494" y="500"/>
                </a:cubicBezTo>
                <a:cubicBezTo>
                  <a:pt x="496" y="498"/>
                  <a:pt x="495" y="497"/>
                  <a:pt x="494" y="496"/>
                </a:cubicBezTo>
                <a:cubicBezTo>
                  <a:pt x="493" y="495"/>
                  <a:pt x="493" y="495"/>
                  <a:pt x="493" y="495"/>
                </a:cubicBezTo>
                <a:close/>
                <a:moveTo>
                  <a:pt x="116" y="819"/>
                </a:moveTo>
                <a:cubicBezTo>
                  <a:pt x="116" y="819"/>
                  <a:pt x="116" y="819"/>
                  <a:pt x="116" y="819"/>
                </a:cubicBezTo>
                <a:cubicBezTo>
                  <a:pt x="108" y="813"/>
                  <a:pt x="108" y="813"/>
                  <a:pt x="108" y="813"/>
                </a:cubicBezTo>
                <a:cubicBezTo>
                  <a:pt x="97" y="808"/>
                  <a:pt x="78" y="828"/>
                  <a:pt x="84" y="803"/>
                </a:cubicBezTo>
                <a:cubicBezTo>
                  <a:pt x="87" y="793"/>
                  <a:pt x="82" y="774"/>
                  <a:pt x="68" y="785"/>
                </a:cubicBezTo>
                <a:cubicBezTo>
                  <a:pt x="58" y="792"/>
                  <a:pt x="58" y="798"/>
                  <a:pt x="56" y="782"/>
                </a:cubicBezTo>
                <a:cubicBezTo>
                  <a:pt x="54" y="768"/>
                  <a:pt x="40" y="770"/>
                  <a:pt x="30" y="777"/>
                </a:cubicBezTo>
                <a:cubicBezTo>
                  <a:pt x="7" y="792"/>
                  <a:pt x="10" y="758"/>
                  <a:pt x="11" y="746"/>
                </a:cubicBezTo>
                <a:cubicBezTo>
                  <a:pt x="16" y="737"/>
                  <a:pt x="26" y="718"/>
                  <a:pt x="23" y="707"/>
                </a:cubicBezTo>
                <a:cubicBezTo>
                  <a:pt x="21" y="694"/>
                  <a:pt x="0" y="695"/>
                  <a:pt x="1" y="676"/>
                </a:cubicBezTo>
                <a:cubicBezTo>
                  <a:pt x="2" y="666"/>
                  <a:pt x="12" y="663"/>
                  <a:pt x="16" y="655"/>
                </a:cubicBezTo>
                <a:cubicBezTo>
                  <a:pt x="17" y="651"/>
                  <a:pt x="14" y="642"/>
                  <a:pt x="12" y="639"/>
                </a:cubicBezTo>
                <a:cubicBezTo>
                  <a:pt x="5" y="622"/>
                  <a:pt x="25" y="625"/>
                  <a:pt x="29" y="613"/>
                </a:cubicBezTo>
                <a:cubicBezTo>
                  <a:pt x="34" y="598"/>
                  <a:pt x="8" y="611"/>
                  <a:pt x="23" y="590"/>
                </a:cubicBezTo>
                <a:cubicBezTo>
                  <a:pt x="27" y="583"/>
                  <a:pt x="29" y="573"/>
                  <a:pt x="31" y="565"/>
                </a:cubicBezTo>
                <a:cubicBezTo>
                  <a:pt x="34" y="554"/>
                  <a:pt x="47" y="547"/>
                  <a:pt x="57" y="546"/>
                </a:cubicBezTo>
                <a:cubicBezTo>
                  <a:pt x="71" y="545"/>
                  <a:pt x="96" y="537"/>
                  <a:pt x="103" y="553"/>
                </a:cubicBezTo>
                <a:cubicBezTo>
                  <a:pt x="108" y="564"/>
                  <a:pt x="111" y="562"/>
                  <a:pt x="119" y="553"/>
                </a:cubicBezTo>
                <a:cubicBezTo>
                  <a:pt x="121" y="551"/>
                  <a:pt x="122" y="551"/>
                  <a:pt x="125" y="552"/>
                </a:cubicBezTo>
                <a:cubicBezTo>
                  <a:pt x="127" y="553"/>
                  <a:pt x="128" y="553"/>
                  <a:pt x="131" y="552"/>
                </a:cubicBezTo>
                <a:cubicBezTo>
                  <a:pt x="134" y="552"/>
                  <a:pt x="138" y="551"/>
                  <a:pt x="141" y="548"/>
                </a:cubicBezTo>
                <a:cubicBezTo>
                  <a:pt x="145" y="544"/>
                  <a:pt x="143" y="534"/>
                  <a:pt x="141" y="529"/>
                </a:cubicBezTo>
                <a:cubicBezTo>
                  <a:pt x="138" y="525"/>
                  <a:pt x="135" y="520"/>
                  <a:pt x="135" y="514"/>
                </a:cubicBezTo>
                <a:cubicBezTo>
                  <a:pt x="128" y="509"/>
                  <a:pt x="119" y="483"/>
                  <a:pt x="128" y="477"/>
                </a:cubicBezTo>
                <a:cubicBezTo>
                  <a:pt x="130" y="476"/>
                  <a:pt x="136" y="477"/>
                  <a:pt x="136" y="473"/>
                </a:cubicBezTo>
                <a:cubicBezTo>
                  <a:pt x="136" y="466"/>
                  <a:pt x="128" y="463"/>
                  <a:pt x="137" y="457"/>
                </a:cubicBezTo>
                <a:cubicBezTo>
                  <a:pt x="144" y="453"/>
                  <a:pt x="150" y="451"/>
                  <a:pt x="156" y="443"/>
                </a:cubicBezTo>
                <a:cubicBezTo>
                  <a:pt x="161" y="436"/>
                  <a:pt x="170" y="421"/>
                  <a:pt x="157" y="415"/>
                </a:cubicBezTo>
                <a:cubicBezTo>
                  <a:pt x="150" y="415"/>
                  <a:pt x="143" y="417"/>
                  <a:pt x="141" y="409"/>
                </a:cubicBezTo>
                <a:cubicBezTo>
                  <a:pt x="140" y="403"/>
                  <a:pt x="140" y="397"/>
                  <a:pt x="140" y="391"/>
                </a:cubicBezTo>
                <a:cubicBezTo>
                  <a:pt x="140" y="381"/>
                  <a:pt x="150" y="375"/>
                  <a:pt x="136" y="367"/>
                </a:cubicBezTo>
                <a:cubicBezTo>
                  <a:pt x="129" y="363"/>
                  <a:pt x="127" y="355"/>
                  <a:pt x="119" y="352"/>
                </a:cubicBezTo>
                <a:cubicBezTo>
                  <a:pt x="107" y="348"/>
                  <a:pt x="90" y="355"/>
                  <a:pt x="79" y="350"/>
                </a:cubicBezTo>
                <a:cubicBezTo>
                  <a:pt x="79" y="350"/>
                  <a:pt x="79" y="350"/>
                  <a:pt x="79" y="350"/>
                </a:cubicBezTo>
                <a:cubicBezTo>
                  <a:pt x="85" y="328"/>
                  <a:pt x="85" y="328"/>
                  <a:pt x="85" y="328"/>
                </a:cubicBezTo>
                <a:cubicBezTo>
                  <a:pt x="88" y="317"/>
                  <a:pt x="89" y="308"/>
                  <a:pt x="98" y="301"/>
                </a:cubicBezTo>
                <a:cubicBezTo>
                  <a:pt x="102" y="298"/>
                  <a:pt x="106" y="297"/>
                  <a:pt x="109" y="291"/>
                </a:cubicBezTo>
                <a:cubicBezTo>
                  <a:pt x="112" y="285"/>
                  <a:pt x="110" y="280"/>
                  <a:pt x="110" y="274"/>
                </a:cubicBezTo>
                <a:cubicBezTo>
                  <a:pt x="110" y="268"/>
                  <a:pt x="108" y="255"/>
                  <a:pt x="115" y="253"/>
                </a:cubicBezTo>
                <a:cubicBezTo>
                  <a:pt x="121" y="252"/>
                  <a:pt x="123" y="258"/>
                  <a:pt x="129" y="251"/>
                </a:cubicBezTo>
                <a:cubicBezTo>
                  <a:pt x="139" y="240"/>
                  <a:pt x="146" y="234"/>
                  <a:pt x="161" y="232"/>
                </a:cubicBezTo>
                <a:cubicBezTo>
                  <a:pt x="183" y="229"/>
                  <a:pt x="177" y="208"/>
                  <a:pt x="184" y="193"/>
                </a:cubicBezTo>
                <a:cubicBezTo>
                  <a:pt x="187" y="186"/>
                  <a:pt x="194" y="185"/>
                  <a:pt x="201" y="183"/>
                </a:cubicBezTo>
                <a:cubicBezTo>
                  <a:pt x="205" y="182"/>
                  <a:pt x="207" y="177"/>
                  <a:pt x="210" y="175"/>
                </a:cubicBezTo>
                <a:cubicBezTo>
                  <a:pt x="215" y="172"/>
                  <a:pt x="219" y="171"/>
                  <a:pt x="224" y="168"/>
                </a:cubicBezTo>
                <a:cubicBezTo>
                  <a:pt x="244" y="163"/>
                  <a:pt x="244" y="146"/>
                  <a:pt x="238" y="130"/>
                </a:cubicBezTo>
                <a:cubicBezTo>
                  <a:pt x="232" y="112"/>
                  <a:pt x="235" y="97"/>
                  <a:pt x="249" y="84"/>
                </a:cubicBezTo>
                <a:cubicBezTo>
                  <a:pt x="252" y="80"/>
                  <a:pt x="256" y="77"/>
                  <a:pt x="259" y="73"/>
                </a:cubicBezTo>
                <a:cubicBezTo>
                  <a:pt x="263" y="69"/>
                  <a:pt x="264" y="64"/>
                  <a:pt x="266" y="58"/>
                </a:cubicBezTo>
                <a:cubicBezTo>
                  <a:pt x="268" y="50"/>
                  <a:pt x="268" y="50"/>
                  <a:pt x="268" y="50"/>
                </a:cubicBezTo>
                <a:cubicBezTo>
                  <a:pt x="268" y="50"/>
                  <a:pt x="268" y="50"/>
                  <a:pt x="268" y="50"/>
                </a:cubicBezTo>
                <a:cubicBezTo>
                  <a:pt x="274" y="53"/>
                  <a:pt x="295" y="53"/>
                  <a:pt x="301" y="50"/>
                </a:cubicBezTo>
                <a:cubicBezTo>
                  <a:pt x="310" y="45"/>
                  <a:pt x="309" y="32"/>
                  <a:pt x="312" y="24"/>
                </a:cubicBezTo>
                <a:cubicBezTo>
                  <a:pt x="317" y="11"/>
                  <a:pt x="346" y="19"/>
                  <a:pt x="355" y="23"/>
                </a:cubicBezTo>
                <a:cubicBezTo>
                  <a:pt x="368" y="29"/>
                  <a:pt x="355" y="69"/>
                  <a:pt x="347" y="72"/>
                </a:cubicBezTo>
                <a:cubicBezTo>
                  <a:pt x="342" y="74"/>
                  <a:pt x="339" y="72"/>
                  <a:pt x="334" y="73"/>
                </a:cubicBezTo>
                <a:cubicBezTo>
                  <a:pt x="325" y="75"/>
                  <a:pt x="323" y="83"/>
                  <a:pt x="331" y="88"/>
                </a:cubicBezTo>
                <a:cubicBezTo>
                  <a:pt x="339" y="93"/>
                  <a:pt x="333" y="101"/>
                  <a:pt x="329" y="106"/>
                </a:cubicBezTo>
                <a:cubicBezTo>
                  <a:pt x="327" y="112"/>
                  <a:pt x="319" y="117"/>
                  <a:pt x="313" y="121"/>
                </a:cubicBezTo>
                <a:cubicBezTo>
                  <a:pt x="309" y="123"/>
                  <a:pt x="293" y="134"/>
                  <a:pt x="297" y="141"/>
                </a:cubicBezTo>
                <a:cubicBezTo>
                  <a:pt x="303" y="150"/>
                  <a:pt x="304" y="153"/>
                  <a:pt x="304" y="164"/>
                </a:cubicBezTo>
                <a:cubicBezTo>
                  <a:pt x="304" y="170"/>
                  <a:pt x="309" y="173"/>
                  <a:pt x="312" y="177"/>
                </a:cubicBezTo>
                <a:cubicBezTo>
                  <a:pt x="316" y="182"/>
                  <a:pt x="317" y="200"/>
                  <a:pt x="323" y="201"/>
                </a:cubicBezTo>
                <a:cubicBezTo>
                  <a:pt x="331" y="203"/>
                  <a:pt x="334" y="203"/>
                  <a:pt x="334" y="214"/>
                </a:cubicBezTo>
                <a:cubicBezTo>
                  <a:pt x="334" y="235"/>
                  <a:pt x="333" y="237"/>
                  <a:pt x="355" y="238"/>
                </a:cubicBezTo>
                <a:cubicBezTo>
                  <a:pt x="368" y="240"/>
                  <a:pt x="353" y="252"/>
                  <a:pt x="353" y="261"/>
                </a:cubicBezTo>
                <a:cubicBezTo>
                  <a:pt x="354" y="278"/>
                  <a:pt x="331" y="292"/>
                  <a:pt x="339" y="313"/>
                </a:cubicBezTo>
                <a:cubicBezTo>
                  <a:pt x="343" y="326"/>
                  <a:pt x="372" y="303"/>
                  <a:pt x="378" y="298"/>
                </a:cubicBezTo>
                <a:cubicBezTo>
                  <a:pt x="387" y="291"/>
                  <a:pt x="401" y="285"/>
                  <a:pt x="406" y="274"/>
                </a:cubicBezTo>
                <a:cubicBezTo>
                  <a:pt x="409" y="267"/>
                  <a:pt x="412" y="253"/>
                  <a:pt x="419" y="249"/>
                </a:cubicBezTo>
                <a:cubicBezTo>
                  <a:pt x="425" y="246"/>
                  <a:pt x="429" y="250"/>
                  <a:pt x="437" y="245"/>
                </a:cubicBezTo>
                <a:cubicBezTo>
                  <a:pt x="466" y="225"/>
                  <a:pt x="457" y="264"/>
                  <a:pt x="484" y="255"/>
                </a:cubicBezTo>
                <a:cubicBezTo>
                  <a:pt x="494" y="246"/>
                  <a:pt x="502" y="234"/>
                  <a:pt x="511" y="223"/>
                </a:cubicBezTo>
                <a:cubicBezTo>
                  <a:pt x="517" y="216"/>
                  <a:pt x="519" y="214"/>
                  <a:pt x="529" y="210"/>
                </a:cubicBezTo>
                <a:cubicBezTo>
                  <a:pt x="541" y="206"/>
                  <a:pt x="533" y="191"/>
                  <a:pt x="538" y="183"/>
                </a:cubicBezTo>
                <a:cubicBezTo>
                  <a:pt x="540" y="178"/>
                  <a:pt x="544" y="176"/>
                  <a:pt x="546" y="172"/>
                </a:cubicBezTo>
                <a:cubicBezTo>
                  <a:pt x="549" y="167"/>
                  <a:pt x="550" y="163"/>
                  <a:pt x="551" y="157"/>
                </a:cubicBezTo>
                <a:cubicBezTo>
                  <a:pt x="554" y="144"/>
                  <a:pt x="557" y="133"/>
                  <a:pt x="562" y="121"/>
                </a:cubicBezTo>
                <a:cubicBezTo>
                  <a:pt x="566" y="113"/>
                  <a:pt x="566" y="107"/>
                  <a:pt x="566" y="97"/>
                </a:cubicBezTo>
                <a:cubicBezTo>
                  <a:pt x="566" y="83"/>
                  <a:pt x="574" y="73"/>
                  <a:pt x="587" y="84"/>
                </a:cubicBezTo>
                <a:cubicBezTo>
                  <a:pt x="600" y="93"/>
                  <a:pt x="604" y="75"/>
                  <a:pt x="615" y="75"/>
                </a:cubicBezTo>
                <a:cubicBezTo>
                  <a:pt x="621" y="75"/>
                  <a:pt x="623" y="85"/>
                  <a:pt x="627" y="89"/>
                </a:cubicBezTo>
                <a:cubicBezTo>
                  <a:pt x="634" y="99"/>
                  <a:pt x="652" y="87"/>
                  <a:pt x="652" y="78"/>
                </a:cubicBezTo>
                <a:cubicBezTo>
                  <a:pt x="653" y="69"/>
                  <a:pt x="653" y="54"/>
                  <a:pt x="657" y="47"/>
                </a:cubicBezTo>
                <a:cubicBezTo>
                  <a:pt x="660" y="37"/>
                  <a:pt x="635" y="43"/>
                  <a:pt x="636" y="32"/>
                </a:cubicBezTo>
                <a:cubicBezTo>
                  <a:pt x="637" y="24"/>
                  <a:pt x="649" y="13"/>
                  <a:pt x="655" y="8"/>
                </a:cubicBezTo>
                <a:cubicBezTo>
                  <a:pt x="662" y="0"/>
                  <a:pt x="665" y="5"/>
                  <a:pt x="672" y="8"/>
                </a:cubicBezTo>
                <a:cubicBezTo>
                  <a:pt x="679" y="11"/>
                  <a:pt x="685" y="4"/>
                  <a:pt x="691" y="2"/>
                </a:cubicBezTo>
                <a:cubicBezTo>
                  <a:pt x="700" y="0"/>
                  <a:pt x="729" y="19"/>
                  <a:pt x="736" y="25"/>
                </a:cubicBezTo>
                <a:cubicBezTo>
                  <a:pt x="742" y="33"/>
                  <a:pt x="742" y="33"/>
                  <a:pt x="742" y="33"/>
                </a:cubicBezTo>
                <a:cubicBezTo>
                  <a:pt x="742" y="33"/>
                  <a:pt x="742" y="33"/>
                  <a:pt x="742" y="33"/>
                </a:cubicBezTo>
                <a:cubicBezTo>
                  <a:pt x="746" y="44"/>
                  <a:pt x="740" y="53"/>
                  <a:pt x="744" y="63"/>
                </a:cubicBezTo>
                <a:cubicBezTo>
                  <a:pt x="752" y="83"/>
                  <a:pt x="726" y="89"/>
                  <a:pt x="726" y="105"/>
                </a:cubicBezTo>
                <a:cubicBezTo>
                  <a:pt x="726" y="112"/>
                  <a:pt x="737" y="120"/>
                  <a:pt x="730" y="127"/>
                </a:cubicBezTo>
                <a:cubicBezTo>
                  <a:pt x="723" y="133"/>
                  <a:pt x="724" y="138"/>
                  <a:pt x="726" y="147"/>
                </a:cubicBezTo>
                <a:cubicBezTo>
                  <a:pt x="729" y="157"/>
                  <a:pt x="736" y="165"/>
                  <a:pt x="738" y="177"/>
                </a:cubicBezTo>
                <a:cubicBezTo>
                  <a:pt x="739" y="187"/>
                  <a:pt x="739" y="192"/>
                  <a:pt x="745" y="200"/>
                </a:cubicBezTo>
                <a:cubicBezTo>
                  <a:pt x="755" y="214"/>
                  <a:pt x="765" y="211"/>
                  <a:pt x="763" y="230"/>
                </a:cubicBezTo>
                <a:cubicBezTo>
                  <a:pt x="761" y="247"/>
                  <a:pt x="779" y="256"/>
                  <a:pt x="785" y="269"/>
                </a:cubicBezTo>
                <a:cubicBezTo>
                  <a:pt x="785" y="269"/>
                  <a:pt x="785" y="269"/>
                  <a:pt x="785" y="269"/>
                </a:cubicBezTo>
                <a:cubicBezTo>
                  <a:pt x="784" y="270"/>
                  <a:pt x="783" y="271"/>
                  <a:pt x="782" y="272"/>
                </a:cubicBezTo>
                <a:cubicBezTo>
                  <a:pt x="777" y="281"/>
                  <a:pt x="775" y="288"/>
                  <a:pt x="766" y="294"/>
                </a:cubicBezTo>
                <a:cubicBezTo>
                  <a:pt x="765" y="295"/>
                  <a:pt x="759" y="293"/>
                  <a:pt x="757" y="293"/>
                </a:cubicBezTo>
                <a:cubicBezTo>
                  <a:pt x="755" y="293"/>
                  <a:pt x="747" y="300"/>
                  <a:pt x="743" y="301"/>
                </a:cubicBezTo>
                <a:cubicBezTo>
                  <a:pt x="739" y="302"/>
                  <a:pt x="735" y="301"/>
                  <a:pt x="731" y="305"/>
                </a:cubicBezTo>
                <a:cubicBezTo>
                  <a:pt x="720" y="316"/>
                  <a:pt x="711" y="333"/>
                  <a:pt x="694" y="338"/>
                </a:cubicBezTo>
                <a:cubicBezTo>
                  <a:pt x="692" y="341"/>
                  <a:pt x="674" y="352"/>
                  <a:pt x="672" y="348"/>
                </a:cubicBezTo>
                <a:cubicBezTo>
                  <a:pt x="651" y="356"/>
                  <a:pt x="651" y="356"/>
                  <a:pt x="651" y="356"/>
                </a:cubicBezTo>
                <a:cubicBezTo>
                  <a:pt x="648" y="357"/>
                  <a:pt x="631" y="368"/>
                  <a:pt x="631" y="362"/>
                </a:cubicBezTo>
                <a:cubicBezTo>
                  <a:pt x="630" y="362"/>
                  <a:pt x="619" y="372"/>
                  <a:pt x="618" y="374"/>
                </a:cubicBezTo>
                <a:cubicBezTo>
                  <a:pt x="618" y="377"/>
                  <a:pt x="624" y="381"/>
                  <a:pt x="624" y="385"/>
                </a:cubicBezTo>
                <a:cubicBezTo>
                  <a:pt x="624" y="388"/>
                  <a:pt x="632" y="388"/>
                  <a:pt x="633" y="397"/>
                </a:cubicBezTo>
                <a:cubicBezTo>
                  <a:pt x="633" y="401"/>
                  <a:pt x="635" y="408"/>
                  <a:pt x="634" y="411"/>
                </a:cubicBezTo>
                <a:cubicBezTo>
                  <a:pt x="633" y="411"/>
                  <a:pt x="630" y="407"/>
                  <a:pt x="630" y="410"/>
                </a:cubicBezTo>
                <a:cubicBezTo>
                  <a:pt x="630" y="420"/>
                  <a:pt x="620" y="418"/>
                  <a:pt x="614" y="418"/>
                </a:cubicBezTo>
                <a:cubicBezTo>
                  <a:pt x="604" y="419"/>
                  <a:pt x="600" y="426"/>
                  <a:pt x="594" y="432"/>
                </a:cubicBezTo>
                <a:cubicBezTo>
                  <a:pt x="591" y="438"/>
                  <a:pt x="582" y="439"/>
                  <a:pt x="576" y="439"/>
                </a:cubicBezTo>
                <a:cubicBezTo>
                  <a:pt x="571" y="439"/>
                  <a:pt x="572" y="449"/>
                  <a:pt x="566" y="450"/>
                </a:cubicBezTo>
                <a:cubicBezTo>
                  <a:pt x="554" y="450"/>
                  <a:pt x="544" y="451"/>
                  <a:pt x="536" y="460"/>
                </a:cubicBezTo>
                <a:cubicBezTo>
                  <a:pt x="528" y="469"/>
                  <a:pt x="528" y="496"/>
                  <a:pt x="516" y="471"/>
                </a:cubicBezTo>
                <a:cubicBezTo>
                  <a:pt x="514" y="467"/>
                  <a:pt x="503" y="464"/>
                  <a:pt x="499" y="467"/>
                </a:cubicBezTo>
                <a:cubicBezTo>
                  <a:pt x="491" y="473"/>
                  <a:pt x="506" y="482"/>
                  <a:pt x="490" y="482"/>
                </a:cubicBezTo>
                <a:cubicBezTo>
                  <a:pt x="477" y="479"/>
                  <a:pt x="478" y="490"/>
                  <a:pt x="472" y="490"/>
                </a:cubicBezTo>
                <a:cubicBezTo>
                  <a:pt x="472" y="479"/>
                  <a:pt x="469" y="478"/>
                  <a:pt x="458" y="480"/>
                </a:cubicBezTo>
                <a:cubicBezTo>
                  <a:pt x="454" y="481"/>
                  <a:pt x="450" y="476"/>
                  <a:pt x="447" y="477"/>
                </a:cubicBezTo>
                <a:cubicBezTo>
                  <a:pt x="437" y="480"/>
                  <a:pt x="440" y="472"/>
                  <a:pt x="432" y="474"/>
                </a:cubicBezTo>
                <a:cubicBezTo>
                  <a:pt x="429" y="474"/>
                  <a:pt x="417" y="467"/>
                  <a:pt x="420" y="476"/>
                </a:cubicBezTo>
                <a:cubicBezTo>
                  <a:pt x="422" y="480"/>
                  <a:pt x="407" y="495"/>
                  <a:pt x="404" y="499"/>
                </a:cubicBezTo>
                <a:cubicBezTo>
                  <a:pt x="397" y="508"/>
                  <a:pt x="393" y="496"/>
                  <a:pt x="386" y="510"/>
                </a:cubicBezTo>
                <a:cubicBezTo>
                  <a:pt x="385" y="512"/>
                  <a:pt x="382" y="515"/>
                  <a:pt x="382" y="517"/>
                </a:cubicBezTo>
                <a:cubicBezTo>
                  <a:pt x="382" y="522"/>
                  <a:pt x="388" y="537"/>
                  <a:pt x="380" y="540"/>
                </a:cubicBezTo>
                <a:cubicBezTo>
                  <a:pt x="374" y="542"/>
                  <a:pt x="373" y="537"/>
                  <a:pt x="366" y="541"/>
                </a:cubicBezTo>
                <a:cubicBezTo>
                  <a:pt x="359" y="544"/>
                  <a:pt x="358" y="535"/>
                  <a:pt x="352" y="541"/>
                </a:cubicBezTo>
                <a:cubicBezTo>
                  <a:pt x="353" y="545"/>
                  <a:pt x="356" y="552"/>
                  <a:pt x="350" y="554"/>
                </a:cubicBezTo>
                <a:cubicBezTo>
                  <a:pt x="347" y="555"/>
                  <a:pt x="343" y="554"/>
                  <a:pt x="340" y="554"/>
                </a:cubicBezTo>
                <a:cubicBezTo>
                  <a:pt x="337" y="554"/>
                  <a:pt x="328" y="558"/>
                  <a:pt x="325" y="559"/>
                </a:cubicBezTo>
                <a:cubicBezTo>
                  <a:pt x="320" y="561"/>
                  <a:pt x="320" y="564"/>
                  <a:pt x="317" y="567"/>
                </a:cubicBezTo>
                <a:cubicBezTo>
                  <a:pt x="312" y="573"/>
                  <a:pt x="309" y="561"/>
                  <a:pt x="302" y="567"/>
                </a:cubicBezTo>
                <a:cubicBezTo>
                  <a:pt x="299" y="569"/>
                  <a:pt x="292" y="575"/>
                  <a:pt x="291" y="570"/>
                </a:cubicBezTo>
                <a:cubicBezTo>
                  <a:pt x="290" y="570"/>
                  <a:pt x="290" y="570"/>
                  <a:pt x="290" y="570"/>
                </a:cubicBezTo>
                <a:cubicBezTo>
                  <a:pt x="290" y="576"/>
                  <a:pt x="288" y="578"/>
                  <a:pt x="284" y="581"/>
                </a:cubicBezTo>
                <a:cubicBezTo>
                  <a:pt x="280" y="584"/>
                  <a:pt x="280" y="587"/>
                  <a:pt x="279" y="591"/>
                </a:cubicBezTo>
                <a:cubicBezTo>
                  <a:pt x="279" y="591"/>
                  <a:pt x="269" y="601"/>
                  <a:pt x="267" y="603"/>
                </a:cubicBezTo>
                <a:cubicBezTo>
                  <a:pt x="264" y="609"/>
                  <a:pt x="262" y="619"/>
                  <a:pt x="260" y="625"/>
                </a:cubicBezTo>
                <a:cubicBezTo>
                  <a:pt x="260" y="629"/>
                  <a:pt x="262" y="642"/>
                  <a:pt x="265" y="645"/>
                </a:cubicBezTo>
                <a:cubicBezTo>
                  <a:pt x="270" y="650"/>
                  <a:pt x="272" y="642"/>
                  <a:pt x="275" y="645"/>
                </a:cubicBezTo>
                <a:cubicBezTo>
                  <a:pt x="278" y="647"/>
                  <a:pt x="286" y="660"/>
                  <a:pt x="287" y="663"/>
                </a:cubicBezTo>
                <a:cubicBezTo>
                  <a:pt x="288" y="670"/>
                  <a:pt x="280" y="671"/>
                  <a:pt x="279" y="676"/>
                </a:cubicBezTo>
                <a:cubicBezTo>
                  <a:pt x="278" y="682"/>
                  <a:pt x="277" y="686"/>
                  <a:pt x="272" y="689"/>
                </a:cubicBezTo>
                <a:cubicBezTo>
                  <a:pt x="268" y="691"/>
                  <a:pt x="270" y="704"/>
                  <a:pt x="269" y="709"/>
                </a:cubicBezTo>
                <a:cubicBezTo>
                  <a:pt x="268" y="718"/>
                  <a:pt x="274" y="725"/>
                  <a:pt x="274" y="734"/>
                </a:cubicBezTo>
                <a:cubicBezTo>
                  <a:pt x="276" y="738"/>
                  <a:pt x="275" y="745"/>
                  <a:pt x="277" y="748"/>
                </a:cubicBezTo>
                <a:cubicBezTo>
                  <a:pt x="280" y="754"/>
                  <a:pt x="281" y="761"/>
                  <a:pt x="282" y="767"/>
                </a:cubicBezTo>
                <a:cubicBezTo>
                  <a:pt x="282" y="772"/>
                  <a:pt x="288" y="779"/>
                  <a:pt x="286" y="784"/>
                </a:cubicBezTo>
                <a:cubicBezTo>
                  <a:pt x="283" y="788"/>
                  <a:pt x="277" y="788"/>
                  <a:pt x="272" y="787"/>
                </a:cubicBezTo>
                <a:cubicBezTo>
                  <a:pt x="266" y="786"/>
                  <a:pt x="268" y="780"/>
                  <a:pt x="271" y="776"/>
                </a:cubicBezTo>
                <a:cubicBezTo>
                  <a:pt x="273" y="772"/>
                  <a:pt x="270" y="771"/>
                  <a:pt x="271" y="767"/>
                </a:cubicBezTo>
                <a:cubicBezTo>
                  <a:pt x="271" y="766"/>
                  <a:pt x="276" y="764"/>
                  <a:pt x="277" y="760"/>
                </a:cubicBezTo>
                <a:cubicBezTo>
                  <a:pt x="277" y="756"/>
                  <a:pt x="273" y="748"/>
                  <a:pt x="270" y="746"/>
                </a:cubicBezTo>
                <a:cubicBezTo>
                  <a:pt x="265" y="743"/>
                  <a:pt x="267" y="739"/>
                  <a:pt x="264" y="735"/>
                </a:cubicBezTo>
                <a:cubicBezTo>
                  <a:pt x="262" y="733"/>
                  <a:pt x="254" y="739"/>
                  <a:pt x="246" y="739"/>
                </a:cubicBezTo>
                <a:cubicBezTo>
                  <a:pt x="246" y="739"/>
                  <a:pt x="246" y="739"/>
                  <a:pt x="246" y="739"/>
                </a:cubicBezTo>
                <a:cubicBezTo>
                  <a:pt x="244" y="734"/>
                  <a:pt x="239" y="731"/>
                  <a:pt x="234" y="729"/>
                </a:cubicBezTo>
                <a:cubicBezTo>
                  <a:pt x="229" y="728"/>
                  <a:pt x="222" y="726"/>
                  <a:pt x="217" y="728"/>
                </a:cubicBezTo>
                <a:cubicBezTo>
                  <a:pt x="211" y="729"/>
                  <a:pt x="205" y="732"/>
                  <a:pt x="199" y="734"/>
                </a:cubicBezTo>
                <a:cubicBezTo>
                  <a:pt x="195" y="737"/>
                  <a:pt x="192" y="742"/>
                  <a:pt x="189" y="743"/>
                </a:cubicBezTo>
                <a:cubicBezTo>
                  <a:pt x="178" y="747"/>
                  <a:pt x="175" y="738"/>
                  <a:pt x="165" y="743"/>
                </a:cubicBezTo>
                <a:cubicBezTo>
                  <a:pt x="158" y="747"/>
                  <a:pt x="156" y="742"/>
                  <a:pt x="151" y="741"/>
                </a:cubicBezTo>
                <a:cubicBezTo>
                  <a:pt x="132" y="735"/>
                  <a:pt x="147" y="786"/>
                  <a:pt x="128" y="787"/>
                </a:cubicBezTo>
                <a:cubicBezTo>
                  <a:pt x="123" y="788"/>
                  <a:pt x="114" y="788"/>
                  <a:pt x="116" y="796"/>
                </a:cubicBezTo>
                <a:cubicBezTo>
                  <a:pt x="117" y="802"/>
                  <a:pt x="120" y="807"/>
                  <a:pt x="121" y="813"/>
                </a:cubicBezTo>
                <a:lnTo>
                  <a:pt x="116" y="819"/>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00" name="Freeform 12">
            <a:extLst>
              <a:ext uri="{FF2B5EF4-FFF2-40B4-BE49-F238E27FC236}">
                <a16:creationId xmlns:a16="http://schemas.microsoft.com/office/drawing/2014/main" id="{A8E3BEAD-709E-49D9-9217-2FC41545F618}"/>
              </a:ext>
            </a:extLst>
          </p:cNvPr>
          <p:cNvSpPr>
            <a:spLocks/>
          </p:cNvSpPr>
          <p:nvPr/>
        </p:nvSpPr>
        <p:spPr bwMode="auto">
          <a:xfrm>
            <a:off x="4480110" y="1781601"/>
            <a:ext cx="1831290" cy="2122474"/>
          </a:xfrm>
          <a:custGeom>
            <a:avLst/>
            <a:gdLst/>
            <a:ahLst/>
            <a:cxnLst>
              <a:cxn ang="0">
                <a:pos x="2" y="496"/>
              </a:cxn>
              <a:cxn ang="0">
                <a:pos x="15" y="479"/>
              </a:cxn>
              <a:cxn ang="0">
                <a:pos x="44" y="455"/>
              </a:cxn>
              <a:cxn ang="0">
                <a:pos x="83" y="449"/>
              </a:cxn>
              <a:cxn ang="0">
                <a:pos x="76" y="431"/>
              </a:cxn>
              <a:cxn ang="0">
                <a:pos x="108" y="406"/>
              </a:cxn>
              <a:cxn ang="0">
                <a:pos x="144" y="398"/>
              </a:cxn>
              <a:cxn ang="0">
                <a:pos x="167" y="408"/>
              </a:cxn>
              <a:cxn ang="0">
                <a:pos x="184" y="395"/>
              </a:cxn>
              <a:cxn ang="0">
                <a:pos x="193" y="387"/>
              </a:cxn>
              <a:cxn ang="0">
                <a:pos x="209" y="366"/>
              </a:cxn>
              <a:cxn ang="0">
                <a:pos x="225" y="340"/>
              </a:cxn>
              <a:cxn ang="0">
                <a:pos x="233" y="319"/>
              </a:cxn>
              <a:cxn ang="0">
                <a:pos x="281" y="282"/>
              </a:cxn>
              <a:cxn ang="0">
                <a:pos x="300" y="247"/>
              </a:cxn>
              <a:cxn ang="0">
                <a:pos x="313" y="222"/>
              </a:cxn>
              <a:cxn ang="0">
                <a:pos x="346" y="200"/>
              </a:cxn>
              <a:cxn ang="0">
                <a:pos x="352" y="196"/>
              </a:cxn>
              <a:cxn ang="0">
                <a:pos x="363" y="131"/>
              </a:cxn>
              <a:cxn ang="0">
                <a:pos x="367" y="96"/>
              </a:cxn>
              <a:cxn ang="0">
                <a:pos x="399" y="74"/>
              </a:cxn>
              <a:cxn ang="0">
                <a:pos x="415" y="54"/>
              </a:cxn>
              <a:cxn ang="0">
                <a:pos x="427" y="47"/>
              </a:cxn>
              <a:cxn ang="0">
                <a:pos x="438" y="48"/>
              </a:cxn>
              <a:cxn ang="0">
                <a:pos x="454" y="49"/>
              </a:cxn>
              <a:cxn ang="0">
                <a:pos x="483" y="22"/>
              </a:cxn>
              <a:cxn ang="0">
                <a:pos x="498" y="31"/>
              </a:cxn>
              <a:cxn ang="0">
                <a:pos x="518" y="48"/>
              </a:cxn>
              <a:cxn ang="0">
                <a:pos x="520" y="64"/>
              </a:cxn>
              <a:cxn ang="0">
                <a:pos x="522" y="76"/>
              </a:cxn>
              <a:cxn ang="0">
                <a:pos x="526" y="81"/>
              </a:cxn>
              <a:cxn ang="0">
                <a:pos x="528" y="106"/>
              </a:cxn>
              <a:cxn ang="0">
                <a:pos x="486" y="138"/>
              </a:cxn>
              <a:cxn ang="0">
                <a:pos x="505" y="177"/>
              </a:cxn>
              <a:cxn ang="0">
                <a:pos x="520" y="214"/>
              </a:cxn>
              <a:cxn ang="0">
                <a:pos x="549" y="246"/>
              </a:cxn>
              <a:cxn ang="0">
                <a:pos x="558" y="298"/>
              </a:cxn>
              <a:cxn ang="0">
                <a:pos x="608" y="315"/>
              </a:cxn>
              <a:cxn ang="0">
                <a:pos x="663" y="289"/>
              </a:cxn>
              <a:cxn ang="0">
                <a:pos x="667" y="331"/>
              </a:cxn>
              <a:cxn ang="0">
                <a:pos x="658" y="354"/>
              </a:cxn>
              <a:cxn ang="0">
                <a:pos x="637" y="411"/>
              </a:cxn>
              <a:cxn ang="0">
                <a:pos x="609" y="456"/>
              </a:cxn>
              <a:cxn ang="0">
                <a:pos x="583" y="474"/>
              </a:cxn>
              <a:cxn ang="0">
                <a:pos x="528" y="532"/>
              </a:cxn>
              <a:cxn ang="0">
                <a:pos x="509" y="555"/>
              </a:cxn>
              <a:cxn ang="0">
                <a:pos x="497" y="582"/>
              </a:cxn>
              <a:cxn ang="0">
                <a:pos x="478" y="631"/>
              </a:cxn>
              <a:cxn ang="0">
                <a:pos x="461" y="658"/>
              </a:cxn>
              <a:cxn ang="0">
                <a:pos x="409" y="710"/>
              </a:cxn>
              <a:cxn ang="0">
                <a:pos x="376" y="724"/>
              </a:cxn>
              <a:cxn ang="0">
                <a:pos x="367" y="751"/>
              </a:cxn>
              <a:cxn ang="0">
                <a:pos x="325" y="774"/>
              </a:cxn>
              <a:cxn ang="0">
                <a:pos x="302" y="763"/>
              </a:cxn>
              <a:cxn ang="0">
                <a:pos x="268" y="753"/>
              </a:cxn>
              <a:cxn ang="0">
                <a:pos x="211" y="712"/>
              </a:cxn>
              <a:cxn ang="0">
                <a:pos x="169" y="681"/>
              </a:cxn>
              <a:cxn ang="0">
                <a:pos x="133" y="678"/>
              </a:cxn>
              <a:cxn ang="0">
                <a:pos x="66" y="632"/>
              </a:cxn>
              <a:cxn ang="0">
                <a:pos x="50" y="596"/>
              </a:cxn>
              <a:cxn ang="0">
                <a:pos x="63" y="560"/>
              </a:cxn>
              <a:cxn ang="0">
                <a:pos x="40" y="533"/>
              </a:cxn>
              <a:cxn ang="0">
                <a:pos x="15" y="509"/>
              </a:cxn>
            </a:cxnLst>
            <a:rect l="0" t="0" r="r" b="b"/>
            <a:pathLst>
              <a:path w="671" h="777">
                <a:moveTo>
                  <a:pt x="0" y="500"/>
                </a:moveTo>
                <a:cubicBezTo>
                  <a:pt x="0" y="498"/>
                  <a:pt x="1" y="497"/>
                  <a:pt x="2" y="496"/>
                </a:cubicBezTo>
                <a:cubicBezTo>
                  <a:pt x="5" y="494"/>
                  <a:pt x="7" y="494"/>
                  <a:pt x="10" y="491"/>
                </a:cubicBezTo>
                <a:cubicBezTo>
                  <a:pt x="11" y="489"/>
                  <a:pt x="14" y="481"/>
                  <a:pt x="15" y="479"/>
                </a:cubicBezTo>
                <a:cubicBezTo>
                  <a:pt x="20" y="477"/>
                  <a:pt x="21" y="473"/>
                  <a:pt x="28" y="474"/>
                </a:cubicBezTo>
                <a:cubicBezTo>
                  <a:pt x="40" y="476"/>
                  <a:pt x="37" y="461"/>
                  <a:pt x="44" y="455"/>
                </a:cubicBezTo>
                <a:cubicBezTo>
                  <a:pt x="54" y="448"/>
                  <a:pt x="53" y="459"/>
                  <a:pt x="61" y="459"/>
                </a:cubicBezTo>
                <a:cubicBezTo>
                  <a:pt x="66" y="459"/>
                  <a:pt x="87" y="458"/>
                  <a:pt x="83" y="449"/>
                </a:cubicBezTo>
                <a:cubicBezTo>
                  <a:pt x="81" y="445"/>
                  <a:pt x="75" y="445"/>
                  <a:pt x="72" y="443"/>
                </a:cubicBezTo>
                <a:cubicBezTo>
                  <a:pt x="65" y="439"/>
                  <a:pt x="75" y="434"/>
                  <a:pt x="76" y="431"/>
                </a:cubicBezTo>
                <a:cubicBezTo>
                  <a:pt x="79" y="425"/>
                  <a:pt x="87" y="420"/>
                  <a:pt x="91" y="414"/>
                </a:cubicBezTo>
                <a:cubicBezTo>
                  <a:pt x="95" y="408"/>
                  <a:pt x="101" y="415"/>
                  <a:pt x="108" y="406"/>
                </a:cubicBezTo>
                <a:cubicBezTo>
                  <a:pt x="117" y="394"/>
                  <a:pt x="116" y="422"/>
                  <a:pt x="132" y="412"/>
                </a:cubicBezTo>
                <a:cubicBezTo>
                  <a:pt x="138" y="408"/>
                  <a:pt x="140" y="403"/>
                  <a:pt x="144" y="398"/>
                </a:cubicBezTo>
                <a:cubicBezTo>
                  <a:pt x="147" y="394"/>
                  <a:pt x="149" y="402"/>
                  <a:pt x="153" y="397"/>
                </a:cubicBezTo>
                <a:cubicBezTo>
                  <a:pt x="156" y="393"/>
                  <a:pt x="157" y="410"/>
                  <a:pt x="167" y="408"/>
                </a:cubicBezTo>
                <a:cubicBezTo>
                  <a:pt x="174" y="407"/>
                  <a:pt x="175" y="395"/>
                  <a:pt x="181" y="399"/>
                </a:cubicBezTo>
                <a:cubicBezTo>
                  <a:pt x="186" y="403"/>
                  <a:pt x="196" y="395"/>
                  <a:pt x="184" y="395"/>
                </a:cubicBezTo>
                <a:cubicBezTo>
                  <a:pt x="174" y="395"/>
                  <a:pt x="179" y="392"/>
                  <a:pt x="184" y="389"/>
                </a:cubicBezTo>
                <a:cubicBezTo>
                  <a:pt x="190" y="385"/>
                  <a:pt x="185" y="381"/>
                  <a:pt x="193" y="387"/>
                </a:cubicBezTo>
                <a:cubicBezTo>
                  <a:pt x="197" y="389"/>
                  <a:pt x="203" y="374"/>
                  <a:pt x="204" y="371"/>
                </a:cubicBezTo>
                <a:cubicBezTo>
                  <a:pt x="205" y="369"/>
                  <a:pt x="210" y="370"/>
                  <a:pt x="209" y="366"/>
                </a:cubicBezTo>
                <a:cubicBezTo>
                  <a:pt x="203" y="346"/>
                  <a:pt x="223" y="362"/>
                  <a:pt x="217" y="348"/>
                </a:cubicBezTo>
                <a:cubicBezTo>
                  <a:pt x="213" y="340"/>
                  <a:pt x="222" y="343"/>
                  <a:pt x="225" y="340"/>
                </a:cubicBezTo>
                <a:cubicBezTo>
                  <a:pt x="231" y="334"/>
                  <a:pt x="227" y="333"/>
                  <a:pt x="225" y="328"/>
                </a:cubicBezTo>
                <a:cubicBezTo>
                  <a:pt x="220" y="317"/>
                  <a:pt x="227" y="320"/>
                  <a:pt x="233" y="319"/>
                </a:cubicBezTo>
                <a:cubicBezTo>
                  <a:pt x="241" y="317"/>
                  <a:pt x="255" y="302"/>
                  <a:pt x="262" y="296"/>
                </a:cubicBezTo>
                <a:cubicBezTo>
                  <a:pt x="270" y="290"/>
                  <a:pt x="274" y="291"/>
                  <a:pt x="281" y="282"/>
                </a:cubicBezTo>
                <a:cubicBezTo>
                  <a:pt x="285" y="277"/>
                  <a:pt x="284" y="272"/>
                  <a:pt x="284" y="266"/>
                </a:cubicBezTo>
                <a:cubicBezTo>
                  <a:pt x="285" y="256"/>
                  <a:pt x="300" y="259"/>
                  <a:pt x="300" y="247"/>
                </a:cubicBezTo>
                <a:cubicBezTo>
                  <a:pt x="300" y="240"/>
                  <a:pt x="298" y="239"/>
                  <a:pt x="304" y="235"/>
                </a:cubicBezTo>
                <a:cubicBezTo>
                  <a:pt x="309" y="231"/>
                  <a:pt x="308" y="227"/>
                  <a:pt x="313" y="222"/>
                </a:cubicBezTo>
                <a:cubicBezTo>
                  <a:pt x="320" y="216"/>
                  <a:pt x="321" y="213"/>
                  <a:pt x="328" y="205"/>
                </a:cubicBezTo>
                <a:cubicBezTo>
                  <a:pt x="332" y="201"/>
                  <a:pt x="342" y="196"/>
                  <a:pt x="346" y="200"/>
                </a:cubicBezTo>
                <a:cubicBezTo>
                  <a:pt x="349" y="202"/>
                  <a:pt x="335" y="205"/>
                  <a:pt x="339" y="208"/>
                </a:cubicBezTo>
                <a:cubicBezTo>
                  <a:pt x="347" y="215"/>
                  <a:pt x="362" y="205"/>
                  <a:pt x="352" y="196"/>
                </a:cubicBezTo>
                <a:cubicBezTo>
                  <a:pt x="336" y="184"/>
                  <a:pt x="349" y="166"/>
                  <a:pt x="357" y="153"/>
                </a:cubicBezTo>
                <a:cubicBezTo>
                  <a:pt x="362" y="147"/>
                  <a:pt x="358" y="137"/>
                  <a:pt x="363" y="131"/>
                </a:cubicBezTo>
                <a:cubicBezTo>
                  <a:pt x="371" y="120"/>
                  <a:pt x="375" y="124"/>
                  <a:pt x="369" y="110"/>
                </a:cubicBezTo>
                <a:cubicBezTo>
                  <a:pt x="368" y="106"/>
                  <a:pt x="362" y="98"/>
                  <a:pt x="367" y="96"/>
                </a:cubicBezTo>
                <a:cubicBezTo>
                  <a:pt x="379" y="90"/>
                  <a:pt x="376" y="86"/>
                  <a:pt x="380" y="75"/>
                </a:cubicBezTo>
                <a:cubicBezTo>
                  <a:pt x="384" y="66"/>
                  <a:pt x="391" y="81"/>
                  <a:pt x="399" y="74"/>
                </a:cubicBezTo>
                <a:cubicBezTo>
                  <a:pt x="401" y="72"/>
                  <a:pt x="402" y="69"/>
                  <a:pt x="404" y="66"/>
                </a:cubicBezTo>
                <a:cubicBezTo>
                  <a:pt x="406" y="64"/>
                  <a:pt x="418" y="57"/>
                  <a:pt x="415" y="54"/>
                </a:cubicBezTo>
                <a:cubicBezTo>
                  <a:pt x="412" y="51"/>
                  <a:pt x="405" y="49"/>
                  <a:pt x="404" y="44"/>
                </a:cubicBezTo>
                <a:cubicBezTo>
                  <a:pt x="401" y="31"/>
                  <a:pt x="424" y="40"/>
                  <a:pt x="427" y="47"/>
                </a:cubicBezTo>
                <a:cubicBezTo>
                  <a:pt x="429" y="51"/>
                  <a:pt x="430" y="63"/>
                  <a:pt x="437" y="62"/>
                </a:cubicBezTo>
                <a:cubicBezTo>
                  <a:pt x="441" y="60"/>
                  <a:pt x="438" y="51"/>
                  <a:pt x="438" y="48"/>
                </a:cubicBezTo>
                <a:cubicBezTo>
                  <a:pt x="438" y="45"/>
                  <a:pt x="441" y="37"/>
                  <a:pt x="444" y="41"/>
                </a:cubicBezTo>
                <a:cubicBezTo>
                  <a:pt x="445" y="44"/>
                  <a:pt x="449" y="55"/>
                  <a:pt x="454" y="49"/>
                </a:cubicBezTo>
                <a:cubicBezTo>
                  <a:pt x="458" y="44"/>
                  <a:pt x="452" y="36"/>
                  <a:pt x="458" y="31"/>
                </a:cubicBezTo>
                <a:cubicBezTo>
                  <a:pt x="461" y="29"/>
                  <a:pt x="495" y="0"/>
                  <a:pt x="483" y="22"/>
                </a:cubicBezTo>
                <a:cubicBezTo>
                  <a:pt x="479" y="28"/>
                  <a:pt x="487" y="27"/>
                  <a:pt x="489" y="27"/>
                </a:cubicBezTo>
                <a:cubicBezTo>
                  <a:pt x="494" y="28"/>
                  <a:pt x="494" y="31"/>
                  <a:pt x="498" y="31"/>
                </a:cubicBezTo>
                <a:cubicBezTo>
                  <a:pt x="509" y="31"/>
                  <a:pt x="498" y="41"/>
                  <a:pt x="509" y="41"/>
                </a:cubicBezTo>
                <a:cubicBezTo>
                  <a:pt x="516" y="41"/>
                  <a:pt x="519" y="38"/>
                  <a:pt x="518" y="48"/>
                </a:cubicBezTo>
                <a:cubicBezTo>
                  <a:pt x="518" y="50"/>
                  <a:pt x="517" y="57"/>
                  <a:pt x="520" y="58"/>
                </a:cubicBezTo>
                <a:cubicBezTo>
                  <a:pt x="528" y="59"/>
                  <a:pt x="529" y="62"/>
                  <a:pt x="520" y="64"/>
                </a:cubicBezTo>
                <a:cubicBezTo>
                  <a:pt x="518" y="65"/>
                  <a:pt x="515" y="67"/>
                  <a:pt x="515" y="70"/>
                </a:cubicBezTo>
                <a:cubicBezTo>
                  <a:pt x="515" y="73"/>
                  <a:pt x="520" y="76"/>
                  <a:pt x="522" y="76"/>
                </a:cubicBezTo>
                <a:cubicBezTo>
                  <a:pt x="527" y="77"/>
                  <a:pt x="526" y="79"/>
                  <a:pt x="526" y="81"/>
                </a:cubicBezTo>
                <a:cubicBezTo>
                  <a:pt x="526" y="81"/>
                  <a:pt x="526" y="81"/>
                  <a:pt x="526" y="81"/>
                </a:cubicBezTo>
                <a:cubicBezTo>
                  <a:pt x="524" y="88"/>
                  <a:pt x="524" y="88"/>
                  <a:pt x="524" y="88"/>
                </a:cubicBezTo>
                <a:cubicBezTo>
                  <a:pt x="525" y="93"/>
                  <a:pt x="528" y="102"/>
                  <a:pt x="528" y="106"/>
                </a:cubicBezTo>
                <a:cubicBezTo>
                  <a:pt x="529" y="122"/>
                  <a:pt x="512" y="113"/>
                  <a:pt x="508" y="125"/>
                </a:cubicBezTo>
                <a:cubicBezTo>
                  <a:pt x="503" y="140"/>
                  <a:pt x="501" y="138"/>
                  <a:pt x="486" y="138"/>
                </a:cubicBezTo>
                <a:cubicBezTo>
                  <a:pt x="473" y="137"/>
                  <a:pt x="483" y="161"/>
                  <a:pt x="486" y="168"/>
                </a:cubicBezTo>
                <a:cubicBezTo>
                  <a:pt x="490" y="175"/>
                  <a:pt x="497" y="178"/>
                  <a:pt x="505" y="177"/>
                </a:cubicBezTo>
                <a:cubicBezTo>
                  <a:pt x="509" y="177"/>
                  <a:pt x="525" y="175"/>
                  <a:pt x="516" y="184"/>
                </a:cubicBezTo>
                <a:cubicBezTo>
                  <a:pt x="508" y="195"/>
                  <a:pt x="514" y="204"/>
                  <a:pt x="520" y="214"/>
                </a:cubicBezTo>
                <a:cubicBezTo>
                  <a:pt x="525" y="221"/>
                  <a:pt x="524" y="236"/>
                  <a:pt x="531" y="241"/>
                </a:cubicBezTo>
                <a:cubicBezTo>
                  <a:pt x="536" y="244"/>
                  <a:pt x="544" y="242"/>
                  <a:pt x="549" y="246"/>
                </a:cubicBezTo>
                <a:cubicBezTo>
                  <a:pt x="554" y="249"/>
                  <a:pt x="549" y="252"/>
                  <a:pt x="547" y="255"/>
                </a:cubicBezTo>
                <a:cubicBezTo>
                  <a:pt x="542" y="265"/>
                  <a:pt x="548" y="294"/>
                  <a:pt x="558" y="298"/>
                </a:cubicBezTo>
                <a:cubicBezTo>
                  <a:pt x="568" y="298"/>
                  <a:pt x="569" y="302"/>
                  <a:pt x="575" y="309"/>
                </a:cubicBezTo>
                <a:cubicBezTo>
                  <a:pt x="578" y="312"/>
                  <a:pt x="604" y="317"/>
                  <a:pt x="608" y="315"/>
                </a:cubicBezTo>
                <a:cubicBezTo>
                  <a:pt x="612" y="313"/>
                  <a:pt x="619" y="311"/>
                  <a:pt x="622" y="306"/>
                </a:cubicBezTo>
                <a:cubicBezTo>
                  <a:pt x="631" y="293"/>
                  <a:pt x="646" y="279"/>
                  <a:pt x="663" y="289"/>
                </a:cubicBezTo>
                <a:cubicBezTo>
                  <a:pt x="671" y="294"/>
                  <a:pt x="669" y="323"/>
                  <a:pt x="667" y="331"/>
                </a:cubicBezTo>
                <a:cubicBezTo>
                  <a:pt x="667" y="331"/>
                  <a:pt x="667" y="331"/>
                  <a:pt x="667" y="331"/>
                </a:cubicBezTo>
                <a:cubicBezTo>
                  <a:pt x="665" y="339"/>
                  <a:pt x="665" y="339"/>
                  <a:pt x="665" y="339"/>
                </a:cubicBezTo>
                <a:cubicBezTo>
                  <a:pt x="663" y="345"/>
                  <a:pt x="662" y="350"/>
                  <a:pt x="658" y="354"/>
                </a:cubicBezTo>
                <a:cubicBezTo>
                  <a:pt x="655" y="358"/>
                  <a:pt x="651" y="361"/>
                  <a:pt x="648" y="365"/>
                </a:cubicBezTo>
                <a:cubicBezTo>
                  <a:pt x="634" y="378"/>
                  <a:pt x="631" y="393"/>
                  <a:pt x="637" y="411"/>
                </a:cubicBezTo>
                <a:cubicBezTo>
                  <a:pt x="643" y="427"/>
                  <a:pt x="643" y="444"/>
                  <a:pt x="623" y="449"/>
                </a:cubicBezTo>
                <a:cubicBezTo>
                  <a:pt x="618" y="452"/>
                  <a:pt x="614" y="453"/>
                  <a:pt x="609" y="456"/>
                </a:cubicBezTo>
                <a:cubicBezTo>
                  <a:pt x="606" y="458"/>
                  <a:pt x="604" y="463"/>
                  <a:pt x="600" y="464"/>
                </a:cubicBezTo>
                <a:cubicBezTo>
                  <a:pt x="593" y="466"/>
                  <a:pt x="586" y="467"/>
                  <a:pt x="583" y="474"/>
                </a:cubicBezTo>
                <a:cubicBezTo>
                  <a:pt x="576" y="489"/>
                  <a:pt x="582" y="510"/>
                  <a:pt x="560" y="513"/>
                </a:cubicBezTo>
                <a:cubicBezTo>
                  <a:pt x="545" y="515"/>
                  <a:pt x="538" y="521"/>
                  <a:pt x="528" y="532"/>
                </a:cubicBezTo>
                <a:cubicBezTo>
                  <a:pt x="522" y="539"/>
                  <a:pt x="520" y="533"/>
                  <a:pt x="514" y="534"/>
                </a:cubicBezTo>
                <a:cubicBezTo>
                  <a:pt x="507" y="536"/>
                  <a:pt x="509" y="549"/>
                  <a:pt x="509" y="555"/>
                </a:cubicBezTo>
                <a:cubicBezTo>
                  <a:pt x="509" y="561"/>
                  <a:pt x="511" y="566"/>
                  <a:pt x="508" y="572"/>
                </a:cubicBezTo>
                <a:cubicBezTo>
                  <a:pt x="505" y="578"/>
                  <a:pt x="501" y="579"/>
                  <a:pt x="497" y="582"/>
                </a:cubicBezTo>
                <a:cubicBezTo>
                  <a:pt x="488" y="589"/>
                  <a:pt x="487" y="598"/>
                  <a:pt x="484" y="609"/>
                </a:cubicBezTo>
                <a:cubicBezTo>
                  <a:pt x="478" y="631"/>
                  <a:pt x="478" y="631"/>
                  <a:pt x="478" y="631"/>
                </a:cubicBezTo>
                <a:cubicBezTo>
                  <a:pt x="478" y="631"/>
                  <a:pt x="478" y="631"/>
                  <a:pt x="478" y="631"/>
                </a:cubicBezTo>
                <a:cubicBezTo>
                  <a:pt x="471" y="638"/>
                  <a:pt x="472" y="654"/>
                  <a:pt x="461" y="658"/>
                </a:cubicBezTo>
                <a:cubicBezTo>
                  <a:pt x="443" y="665"/>
                  <a:pt x="455" y="688"/>
                  <a:pt x="434" y="688"/>
                </a:cubicBezTo>
                <a:cubicBezTo>
                  <a:pt x="420" y="688"/>
                  <a:pt x="418" y="704"/>
                  <a:pt x="409" y="710"/>
                </a:cubicBezTo>
                <a:cubicBezTo>
                  <a:pt x="404" y="713"/>
                  <a:pt x="400" y="708"/>
                  <a:pt x="395" y="712"/>
                </a:cubicBezTo>
                <a:cubicBezTo>
                  <a:pt x="388" y="717"/>
                  <a:pt x="385" y="721"/>
                  <a:pt x="376" y="724"/>
                </a:cubicBezTo>
                <a:cubicBezTo>
                  <a:pt x="372" y="728"/>
                  <a:pt x="368" y="733"/>
                  <a:pt x="367" y="739"/>
                </a:cubicBezTo>
                <a:cubicBezTo>
                  <a:pt x="366" y="743"/>
                  <a:pt x="368" y="748"/>
                  <a:pt x="367" y="751"/>
                </a:cubicBezTo>
                <a:cubicBezTo>
                  <a:pt x="364" y="759"/>
                  <a:pt x="348" y="754"/>
                  <a:pt x="341" y="759"/>
                </a:cubicBezTo>
                <a:cubicBezTo>
                  <a:pt x="335" y="764"/>
                  <a:pt x="333" y="772"/>
                  <a:pt x="325" y="774"/>
                </a:cubicBezTo>
                <a:cubicBezTo>
                  <a:pt x="315" y="777"/>
                  <a:pt x="310" y="768"/>
                  <a:pt x="302" y="763"/>
                </a:cubicBezTo>
                <a:cubicBezTo>
                  <a:pt x="302" y="763"/>
                  <a:pt x="302" y="763"/>
                  <a:pt x="302" y="763"/>
                </a:cubicBezTo>
                <a:cubicBezTo>
                  <a:pt x="297" y="761"/>
                  <a:pt x="295" y="757"/>
                  <a:pt x="289" y="755"/>
                </a:cubicBezTo>
                <a:cubicBezTo>
                  <a:pt x="282" y="752"/>
                  <a:pt x="274" y="753"/>
                  <a:pt x="268" y="753"/>
                </a:cubicBezTo>
                <a:cubicBezTo>
                  <a:pt x="251" y="753"/>
                  <a:pt x="240" y="747"/>
                  <a:pt x="230" y="734"/>
                </a:cubicBezTo>
                <a:cubicBezTo>
                  <a:pt x="225" y="728"/>
                  <a:pt x="217" y="715"/>
                  <a:pt x="211" y="712"/>
                </a:cubicBezTo>
                <a:cubicBezTo>
                  <a:pt x="203" y="703"/>
                  <a:pt x="192" y="697"/>
                  <a:pt x="186" y="687"/>
                </a:cubicBezTo>
                <a:cubicBezTo>
                  <a:pt x="177" y="672"/>
                  <a:pt x="178" y="685"/>
                  <a:pt x="169" y="681"/>
                </a:cubicBezTo>
                <a:cubicBezTo>
                  <a:pt x="164" y="679"/>
                  <a:pt x="162" y="672"/>
                  <a:pt x="158" y="671"/>
                </a:cubicBezTo>
                <a:cubicBezTo>
                  <a:pt x="149" y="668"/>
                  <a:pt x="142" y="676"/>
                  <a:pt x="133" y="678"/>
                </a:cubicBezTo>
                <a:cubicBezTo>
                  <a:pt x="124" y="681"/>
                  <a:pt x="114" y="667"/>
                  <a:pt x="106" y="663"/>
                </a:cubicBezTo>
                <a:cubicBezTo>
                  <a:pt x="90" y="654"/>
                  <a:pt x="77" y="647"/>
                  <a:pt x="66" y="632"/>
                </a:cubicBezTo>
                <a:cubicBezTo>
                  <a:pt x="60" y="625"/>
                  <a:pt x="69" y="623"/>
                  <a:pt x="68" y="615"/>
                </a:cubicBezTo>
                <a:cubicBezTo>
                  <a:pt x="61" y="610"/>
                  <a:pt x="50" y="605"/>
                  <a:pt x="50" y="596"/>
                </a:cubicBezTo>
                <a:cubicBezTo>
                  <a:pt x="50" y="588"/>
                  <a:pt x="58" y="582"/>
                  <a:pt x="58" y="572"/>
                </a:cubicBezTo>
                <a:cubicBezTo>
                  <a:pt x="58" y="565"/>
                  <a:pt x="62" y="565"/>
                  <a:pt x="63" y="560"/>
                </a:cubicBezTo>
                <a:cubicBezTo>
                  <a:pt x="65" y="554"/>
                  <a:pt x="58" y="547"/>
                  <a:pt x="58" y="541"/>
                </a:cubicBezTo>
                <a:cubicBezTo>
                  <a:pt x="57" y="521"/>
                  <a:pt x="51" y="540"/>
                  <a:pt x="40" y="533"/>
                </a:cubicBezTo>
                <a:cubicBezTo>
                  <a:pt x="35" y="530"/>
                  <a:pt x="35" y="526"/>
                  <a:pt x="32" y="521"/>
                </a:cubicBezTo>
                <a:cubicBezTo>
                  <a:pt x="26" y="514"/>
                  <a:pt x="24" y="512"/>
                  <a:pt x="15" y="509"/>
                </a:cubicBezTo>
                <a:cubicBezTo>
                  <a:pt x="0" y="500"/>
                  <a:pt x="0" y="500"/>
                  <a:pt x="0" y="50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01" name="Freeform 13">
            <a:extLst>
              <a:ext uri="{FF2B5EF4-FFF2-40B4-BE49-F238E27FC236}">
                <a16:creationId xmlns:a16="http://schemas.microsoft.com/office/drawing/2014/main" id="{3271072A-3C9F-494B-8EB3-4B4537A6A124}"/>
              </a:ext>
            </a:extLst>
          </p:cNvPr>
          <p:cNvSpPr>
            <a:spLocks/>
          </p:cNvSpPr>
          <p:nvPr/>
        </p:nvSpPr>
        <p:spPr bwMode="auto">
          <a:xfrm>
            <a:off x="5771134" y="1476385"/>
            <a:ext cx="1894438" cy="1961096"/>
          </a:xfrm>
          <a:custGeom>
            <a:avLst/>
            <a:gdLst/>
            <a:ahLst/>
            <a:cxnLst>
              <a:cxn ang="0">
                <a:pos x="238" y="417"/>
              </a:cxn>
              <a:cxn ang="0">
                <a:pos x="260" y="466"/>
              </a:cxn>
              <a:cxn ang="0">
                <a:pos x="239" y="514"/>
              </a:cxn>
              <a:cxn ang="0">
                <a:pos x="238" y="570"/>
              </a:cxn>
              <a:cxn ang="0">
                <a:pos x="281" y="631"/>
              </a:cxn>
              <a:cxn ang="0">
                <a:pos x="304" y="691"/>
              </a:cxn>
              <a:cxn ang="0">
                <a:pos x="363" y="638"/>
              </a:cxn>
              <a:cxn ang="0">
                <a:pos x="455" y="603"/>
              </a:cxn>
              <a:cxn ang="0">
                <a:pos x="477" y="550"/>
              </a:cxn>
              <a:cxn ang="0">
                <a:pos x="513" y="477"/>
              </a:cxn>
              <a:cxn ang="0">
                <a:pos x="578" y="471"/>
              </a:cxn>
              <a:cxn ang="0">
                <a:pos x="581" y="401"/>
              </a:cxn>
              <a:cxn ang="0">
                <a:pos x="662" y="418"/>
              </a:cxn>
              <a:cxn ang="0">
                <a:pos x="676" y="416"/>
              </a:cxn>
              <a:cxn ang="0">
                <a:pos x="677" y="344"/>
              </a:cxn>
              <a:cxn ang="0">
                <a:pos x="681" y="258"/>
              </a:cxn>
              <a:cxn ang="0">
                <a:pos x="650" y="204"/>
              </a:cxn>
              <a:cxn ang="0">
                <a:pos x="648" y="143"/>
              </a:cxn>
              <a:cxn ang="0">
                <a:pos x="618" y="97"/>
              </a:cxn>
              <a:cxn ang="0">
                <a:pos x="622" y="85"/>
              </a:cxn>
              <a:cxn ang="0">
                <a:pos x="640" y="66"/>
              </a:cxn>
              <a:cxn ang="0">
                <a:pos x="665" y="55"/>
              </a:cxn>
              <a:cxn ang="0">
                <a:pos x="672" y="0"/>
              </a:cxn>
              <a:cxn ang="0">
                <a:pos x="654" y="8"/>
              </a:cxn>
              <a:cxn ang="0">
                <a:pos x="633" y="33"/>
              </a:cxn>
              <a:cxn ang="0">
                <a:pos x="606" y="25"/>
              </a:cxn>
              <a:cxn ang="0">
                <a:pos x="562" y="36"/>
              </a:cxn>
              <a:cxn ang="0">
                <a:pos x="525" y="42"/>
              </a:cxn>
              <a:cxn ang="0">
                <a:pos x="489" y="36"/>
              </a:cxn>
              <a:cxn ang="0">
                <a:pos x="383" y="34"/>
              </a:cxn>
              <a:cxn ang="0">
                <a:pos x="365" y="51"/>
              </a:cxn>
              <a:cxn ang="0">
                <a:pos x="382" y="82"/>
              </a:cxn>
              <a:cxn ang="0">
                <a:pos x="394" y="152"/>
              </a:cxn>
              <a:cxn ang="0">
                <a:pos x="414" y="177"/>
              </a:cxn>
              <a:cxn ang="0">
                <a:pos x="441" y="203"/>
              </a:cxn>
              <a:cxn ang="0">
                <a:pos x="444" y="229"/>
              </a:cxn>
              <a:cxn ang="0">
                <a:pos x="425" y="268"/>
              </a:cxn>
              <a:cxn ang="0">
                <a:pos x="401" y="303"/>
              </a:cxn>
              <a:cxn ang="0">
                <a:pos x="371" y="305"/>
              </a:cxn>
              <a:cxn ang="0">
                <a:pos x="351" y="288"/>
              </a:cxn>
              <a:cxn ang="0">
                <a:pos x="328" y="277"/>
              </a:cxn>
              <a:cxn ang="0">
                <a:pos x="308" y="294"/>
              </a:cxn>
              <a:cxn ang="0">
                <a:pos x="288" y="291"/>
              </a:cxn>
              <a:cxn ang="0">
                <a:pos x="250" y="292"/>
              </a:cxn>
              <a:cxn ang="0">
                <a:pos x="227" y="288"/>
              </a:cxn>
              <a:cxn ang="0">
                <a:pos x="172" y="273"/>
              </a:cxn>
              <a:cxn ang="0">
                <a:pos x="131" y="267"/>
              </a:cxn>
              <a:cxn ang="0">
                <a:pos x="105" y="253"/>
              </a:cxn>
              <a:cxn ang="0">
                <a:pos x="82" y="241"/>
              </a:cxn>
              <a:cxn ang="0">
                <a:pos x="76" y="224"/>
              </a:cxn>
              <a:cxn ang="0">
                <a:pos x="63" y="202"/>
              </a:cxn>
              <a:cxn ang="0">
                <a:pos x="53" y="193"/>
              </a:cxn>
              <a:cxn ang="0">
                <a:pos x="55" y="218"/>
              </a:cxn>
              <a:cxn ang="0">
                <a:pos x="13" y="280"/>
              </a:cxn>
              <a:cxn ang="0">
                <a:pos x="47" y="326"/>
              </a:cxn>
              <a:cxn ang="0">
                <a:pos x="74" y="367"/>
              </a:cxn>
              <a:cxn ang="0">
                <a:pos x="135" y="427"/>
              </a:cxn>
              <a:cxn ang="0">
                <a:pos x="194" y="443"/>
              </a:cxn>
            </a:cxnLst>
            <a:rect l="0" t="0" r="r" b="b"/>
            <a:pathLst>
              <a:path w="694" h="719">
                <a:moveTo>
                  <a:pt x="194" y="443"/>
                </a:moveTo>
                <a:cubicBezTo>
                  <a:pt x="200" y="446"/>
                  <a:pt x="221" y="446"/>
                  <a:pt x="227" y="443"/>
                </a:cubicBezTo>
                <a:cubicBezTo>
                  <a:pt x="236" y="438"/>
                  <a:pt x="235" y="425"/>
                  <a:pt x="238" y="417"/>
                </a:cubicBezTo>
                <a:cubicBezTo>
                  <a:pt x="243" y="404"/>
                  <a:pt x="272" y="412"/>
                  <a:pt x="281" y="416"/>
                </a:cubicBezTo>
                <a:cubicBezTo>
                  <a:pt x="294" y="422"/>
                  <a:pt x="281" y="462"/>
                  <a:pt x="273" y="465"/>
                </a:cubicBezTo>
                <a:cubicBezTo>
                  <a:pt x="268" y="467"/>
                  <a:pt x="265" y="465"/>
                  <a:pt x="260" y="466"/>
                </a:cubicBezTo>
                <a:cubicBezTo>
                  <a:pt x="251" y="468"/>
                  <a:pt x="249" y="476"/>
                  <a:pt x="257" y="481"/>
                </a:cubicBezTo>
                <a:cubicBezTo>
                  <a:pt x="265" y="486"/>
                  <a:pt x="259" y="494"/>
                  <a:pt x="255" y="499"/>
                </a:cubicBezTo>
                <a:cubicBezTo>
                  <a:pt x="253" y="505"/>
                  <a:pt x="245" y="510"/>
                  <a:pt x="239" y="514"/>
                </a:cubicBezTo>
                <a:cubicBezTo>
                  <a:pt x="235" y="516"/>
                  <a:pt x="219" y="527"/>
                  <a:pt x="223" y="534"/>
                </a:cubicBezTo>
                <a:cubicBezTo>
                  <a:pt x="229" y="543"/>
                  <a:pt x="230" y="546"/>
                  <a:pt x="230" y="557"/>
                </a:cubicBezTo>
                <a:cubicBezTo>
                  <a:pt x="230" y="563"/>
                  <a:pt x="235" y="566"/>
                  <a:pt x="238" y="570"/>
                </a:cubicBezTo>
                <a:cubicBezTo>
                  <a:pt x="242" y="575"/>
                  <a:pt x="243" y="593"/>
                  <a:pt x="249" y="594"/>
                </a:cubicBezTo>
                <a:cubicBezTo>
                  <a:pt x="257" y="596"/>
                  <a:pt x="260" y="596"/>
                  <a:pt x="260" y="607"/>
                </a:cubicBezTo>
                <a:cubicBezTo>
                  <a:pt x="260" y="628"/>
                  <a:pt x="259" y="630"/>
                  <a:pt x="281" y="631"/>
                </a:cubicBezTo>
                <a:cubicBezTo>
                  <a:pt x="294" y="633"/>
                  <a:pt x="279" y="645"/>
                  <a:pt x="279" y="654"/>
                </a:cubicBezTo>
                <a:cubicBezTo>
                  <a:pt x="280" y="671"/>
                  <a:pt x="257" y="685"/>
                  <a:pt x="265" y="706"/>
                </a:cubicBezTo>
                <a:cubicBezTo>
                  <a:pt x="269" y="719"/>
                  <a:pt x="298" y="696"/>
                  <a:pt x="304" y="691"/>
                </a:cubicBezTo>
                <a:cubicBezTo>
                  <a:pt x="313" y="684"/>
                  <a:pt x="327" y="678"/>
                  <a:pt x="332" y="667"/>
                </a:cubicBezTo>
                <a:cubicBezTo>
                  <a:pt x="335" y="660"/>
                  <a:pt x="338" y="646"/>
                  <a:pt x="345" y="642"/>
                </a:cubicBezTo>
                <a:cubicBezTo>
                  <a:pt x="351" y="639"/>
                  <a:pt x="355" y="643"/>
                  <a:pt x="363" y="638"/>
                </a:cubicBezTo>
                <a:cubicBezTo>
                  <a:pt x="392" y="618"/>
                  <a:pt x="383" y="657"/>
                  <a:pt x="410" y="648"/>
                </a:cubicBezTo>
                <a:cubicBezTo>
                  <a:pt x="420" y="639"/>
                  <a:pt x="428" y="627"/>
                  <a:pt x="437" y="616"/>
                </a:cubicBezTo>
                <a:cubicBezTo>
                  <a:pt x="443" y="609"/>
                  <a:pt x="445" y="607"/>
                  <a:pt x="455" y="603"/>
                </a:cubicBezTo>
                <a:cubicBezTo>
                  <a:pt x="467" y="599"/>
                  <a:pt x="459" y="584"/>
                  <a:pt x="464" y="576"/>
                </a:cubicBezTo>
                <a:cubicBezTo>
                  <a:pt x="466" y="571"/>
                  <a:pt x="470" y="569"/>
                  <a:pt x="472" y="565"/>
                </a:cubicBezTo>
                <a:cubicBezTo>
                  <a:pt x="475" y="560"/>
                  <a:pt x="476" y="556"/>
                  <a:pt x="477" y="550"/>
                </a:cubicBezTo>
                <a:cubicBezTo>
                  <a:pt x="480" y="537"/>
                  <a:pt x="483" y="526"/>
                  <a:pt x="488" y="514"/>
                </a:cubicBezTo>
                <a:cubicBezTo>
                  <a:pt x="492" y="506"/>
                  <a:pt x="492" y="500"/>
                  <a:pt x="492" y="490"/>
                </a:cubicBezTo>
                <a:cubicBezTo>
                  <a:pt x="492" y="476"/>
                  <a:pt x="500" y="466"/>
                  <a:pt x="513" y="477"/>
                </a:cubicBezTo>
                <a:cubicBezTo>
                  <a:pt x="526" y="486"/>
                  <a:pt x="530" y="468"/>
                  <a:pt x="541" y="468"/>
                </a:cubicBezTo>
                <a:cubicBezTo>
                  <a:pt x="547" y="468"/>
                  <a:pt x="549" y="478"/>
                  <a:pt x="553" y="482"/>
                </a:cubicBezTo>
                <a:cubicBezTo>
                  <a:pt x="560" y="492"/>
                  <a:pt x="578" y="480"/>
                  <a:pt x="578" y="471"/>
                </a:cubicBezTo>
                <a:cubicBezTo>
                  <a:pt x="579" y="462"/>
                  <a:pt x="579" y="447"/>
                  <a:pt x="583" y="440"/>
                </a:cubicBezTo>
                <a:cubicBezTo>
                  <a:pt x="586" y="430"/>
                  <a:pt x="561" y="436"/>
                  <a:pt x="562" y="425"/>
                </a:cubicBezTo>
                <a:cubicBezTo>
                  <a:pt x="563" y="417"/>
                  <a:pt x="575" y="406"/>
                  <a:pt x="581" y="401"/>
                </a:cubicBezTo>
                <a:cubicBezTo>
                  <a:pt x="588" y="393"/>
                  <a:pt x="591" y="398"/>
                  <a:pt x="598" y="401"/>
                </a:cubicBezTo>
                <a:cubicBezTo>
                  <a:pt x="605" y="404"/>
                  <a:pt x="611" y="397"/>
                  <a:pt x="617" y="395"/>
                </a:cubicBezTo>
                <a:cubicBezTo>
                  <a:pt x="626" y="393"/>
                  <a:pt x="655" y="412"/>
                  <a:pt x="662" y="418"/>
                </a:cubicBezTo>
                <a:cubicBezTo>
                  <a:pt x="668" y="426"/>
                  <a:pt x="668" y="426"/>
                  <a:pt x="668" y="426"/>
                </a:cubicBezTo>
                <a:cubicBezTo>
                  <a:pt x="668" y="426"/>
                  <a:pt x="668" y="426"/>
                  <a:pt x="668" y="426"/>
                </a:cubicBezTo>
                <a:cubicBezTo>
                  <a:pt x="671" y="423"/>
                  <a:pt x="675" y="419"/>
                  <a:pt x="676" y="416"/>
                </a:cubicBezTo>
                <a:cubicBezTo>
                  <a:pt x="678" y="412"/>
                  <a:pt x="677" y="407"/>
                  <a:pt x="675" y="403"/>
                </a:cubicBezTo>
                <a:cubicBezTo>
                  <a:pt x="673" y="399"/>
                  <a:pt x="667" y="396"/>
                  <a:pt x="667" y="392"/>
                </a:cubicBezTo>
                <a:cubicBezTo>
                  <a:pt x="667" y="373"/>
                  <a:pt x="688" y="353"/>
                  <a:pt x="677" y="344"/>
                </a:cubicBezTo>
                <a:cubicBezTo>
                  <a:pt x="672" y="340"/>
                  <a:pt x="672" y="331"/>
                  <a:pt x="667" y="325"/>
                </a:cubicBezTo>
                <a:cubicBezTo>
                  <a:pt x="662" y="318"/>
                  <a:pt x="658" y="302"/>
                  <a:pt x="660" y="293"/>
                </a:cubicBezTo>
                <a:cubicBezTo>
                  <a:pt x="660" y="274"/>
                  <a:pt x="664" y="267"/>
                  <a:pt x="681" y="258"/>
                </a:cubicBezTo>
                <a:cubicBezTo>
                  <a:pt x="694" y="250"/>
                  <a:pt x="692" y="232"/>
                  <a:pt x="683" y="222"/>
                </a:cubicBezTo>
                <a:cubicBezTo>
                  <a:pt x="679" y="217"/>
                  <a:pt x="670" y="205"/>
                  <a:pt x="662" y="207"/>
                </a:cubicBezTo>
                <a:cubicBezTo>
                  <a:pt x="660" y="207"/>
                  <a:pt x="649" y="209"/>
                  <a:pt x="650" y="204"/>
                </a:cubicBezTo>
                <a:cubicBezTo>
                  <a:pt x="651" y="197"/>
                  <a:pt x="654" y="194"/>
                  <a:pt x="656" y="187"/>
                </a:cubicBezTo>
                <a:cubicBezTo>
                  <a:pt x="659" y="181"/>
                  <a:pt x="649" y="175"/>
                  <a:pt x="649" y="167"/>
                </a:cubicBezTo>
                <a:cubicBezTo>
                  <a:pt x="649" y="160"/>
                  <a:pt x="647" y="150"/>
                  <a:pt x="648" y="143"/>
                </a:cubicBezTo>
                <a:cubicBezTo>
                  <a:pt x="648" y="138"/>
                  <a:pt x="650" y="131"/>
                  <a:pt x="648" y="127"/>
                </a:cubicBezTo>
                <a:cubicBezTo>
                  <a:pt x="644" y="120"/>
                  <a:pt x="631" y="131"/>
                  <a:pt x="628" y="123"/>
                </a:cubicBezTo>
                <a:cubicBezTo>
                  <a:pt x="627" y="119"/>
                  <a:pt x="621" y="97"/>
                  <a:pt x="618" y="97"/>
                </a:cubicBezTo>
                <a:cubicBezTo>
                  <a:pt x="613" y="97"/>
                  <a:pt x="616" y="97"/>
                  <a:pt x="613" y="93"/>
                </a:cubicBezTo>
                <a:cubicBezTo>
                  <a:pt x="609" y="91"/>
                  <a:pt x="607" y="86"/>
                  <a:pt x="613" y="86"/>
                </a:cubicBezTo>
                <a:cubicBezTo>
                  <a:pt x="616" y="86"/>
                  <a:pt x="619" y="86"/>
                  <a:pt x="622" y="85"/>
                </a:cubicBezTo>
                <a:cubicBezTo>
                  <a:pt x="626" y="83"/>
                  <a:pt x="635" y="96"/>
                  <a:pt x="635" y="86"/>
                </a:cubicBezTo>
                <a:cubicBezTo>
                  <a:pt x="635" y="82"/>
                  <a:pt x="639" y="79"/>
                  <a:pt x="637" y="77"/>
                </a:cubicBezTo>
                <a:cubicBezTo>
                  <a:pt x="633" y="71"/>
                  <a:pt x="636" y="72"/>
                  <a:pt x="640" y="66"/>
                </a:cubicBezTo>
                <a:cubicBezTo>
                  <a:pt x="641" y="64"/>
                  <a:pt x="645" y="67"/>
                  <a:pt x="647" y="65"/>
                </a:cubicBezTo>
                <a:cubicBezTo>
                  <a:pt x="650" y="63"/>
                  <a:pt x="652" y="62"/>
                  <a:pt x="655" y="59"/>
                </a:cubicBezTo>
                <a:cubicBezTo>
                  <a:pt x="656" y="56"/>
                  <a:pt x="661" y="58"/>
                  <a:pt x="665" y="55"/>
                </a:cubicBezTo>
                <a:cubicBezTo>
                  <a:pt x="668" y="51"/>
                  <a:pt x="665" y="46"/>
                  <a:pt x="668" y="43"/>
                </a:cubicBezTo>
                <a:cubicBezTo>
                  <a:pt x="675" y="36"/>
                  <a:pt x="676" y="25"/>
                  <a:pt x="676" y="15"/>
                </a:cubicBezTo>
                <a:cubicBezTo>
                  <a:pt x="672" y="0"/>
                  <a:pt x="672" y="0"/>
                  <a:pt x="672" y="0"/>
                </a:cubicBezTo>
                <a:cubicBezTo>
                  <a:pt x="672" y="0"/>
                  <a:pt x="672" y="0"/>
                  <a:pt x="672" y="0"/>
                </a:cubicBezTo>
                <a:cubicBezTo>
                  <a:pt x="671" y="0"/>
                  <a:pt x="669" y="1"/>
                  <a:pt x="668" y="2"/>
                </a:cubicBezTo>
                <a:cubicBezTo>
                  <a:pt x="664" y="7"/>
                  <a:pt x="659" y="0"/>
                  <a:pt x="654" y="8"/>
                </a:cubicBezTo>
                <a:cubicBezTo>
                  <a:pt x="650" y="14"/>
                  <a:pt x="656" y="20"/>
                  <a:pt x="655" y="25"/>
                </a:cubicBezTo>
                <a:cubicBezTo>
                  <a:pt x="653" y="30"/>
                  <a:pt x="651" y="30"/>
                  <a:pt x="646" y="34"/>
                </a:cubicBezTo>
                <a:cubicBezTo>
                  <a:pt x="638" y="40"/>
                  <a:pt x="640" y="36"/>
                  <a:pt x="633" y="33"/>
                </a:cubicBezTo>
                <a:cubicBezTo>
                  <a:pt x="628" y="31"/>
                  <a:pt x="624" y="37"/>
                  <a:pt x="621" y="32"/>
                </a:cubicBezTo>
                <a:cubicBezTo>
                  <a:pt x="619" y="29"/>
                  <a:pt x="616" y="33"/>
                  <a:pt x="614" y="31"/>
                </a:cubicBezTo>
                <a:cubicBezTo>
                  <a:pt x="610" y="29"/>
                  <a:pt x="611" y="25"/>
                  <a:pt x="606" y="25"/>
                </a:cubicBezTo>
                <a:cubicBezTo>
                  <a:pt x="600" y="24"/>
                  <a:pt x="592" y="31"/>
                  <a:pt x="589" y="25"/>
                </a:cubicBezTo>
                <a:cubicBezTo>
                  <a:pt x="587" y="17"/>
                  <a:pt x="579" y="28"/>
                  <a:pt x="576" y="30"/>
                </a:cubicBezTo>
                <a:cubicBezTo>
                  <a:pt x="572" y="34"/>
                  <a:pt x="568" y="37"/>
                  <a:pt x="562" y="36"/>
                </a:cubicBezTo>
                <a:cubicBezTo>
                  <a:pt x="556" y="35"/>
                  <a:pt x="558" y="28"/>
                  <a:pt x="553" y="28"/>
                </a:cubicBezTo>
                <a:cubicBezTo>
                  <a:pt x="549" y="28"/>
                  <a:pt x="539" y="28"/>
                  <a:pt x="538" y="33"/>
                </a:cubicBezTo>
                <a:cubicBezTo>
                  <a:pt x="537" y="39"/>
                  <a:pt x="532" y="50"/>
                  <a:pt x="525" y="42"/>
                </a:cubicBezTo>
                <a:cubicBezTo>
                  <a:pt x="521" y="38"/>
                  <a:pt x="517" y="40"/>
                  <a:pt x="513" y="42"/>
                </a:cubicBezTo>
                <a:cubicBezTo>
                  <a:pt x="504" y="45"/>
                  <a:pt x="505" y="43"/>
                  <a:pt x="500" y="40"/>
                </a:cubicBezTo>
                <a:cubicBezTo>
                  <a:pt x="497" y="38"/>
                  <a:pt x="491" y="39"/>
                  <a:pt x="489" y="36"/>
                </a:cubicBezTo>
                <a:cubicBezTo>
                  <a:pt x="488" y="35"/>
                  <a:pt x="486" y="35"/>
                  <a:pt x="484" y="36"/>
                </a:cubicBezTo>
                <a:cubicBezTo>
                  <a:pt x="402" y="33"/>
                  <a:pt x="402" y="33"/>
                  <a:pt x="402" y="33"/>
                </a:cubicBezTo>
                <a:cubicBezTo>
                  <a:pt x="383" y="34"/>
                  <a:pt x="383" y="34"/>
                  <a:pt x="383" y="34"/>
                </a:cubicBezTo>
                <a:cubicBezTo>
                  <a:pt x="376" y="34"/>
                  <a:pt x="375" y="38"/>
                  <a:pt x="369" y="40"/>
                </a:cubicBezTo>
                <a:cubicBezTo>
                  <a:pt x="367" y="41"/>
                  <a:pt x="364" y="42"/>
                  <a:pt x="362" y="43"/>
                </a:cubicBezTo>
                <a:cubicBezTo>
                  <a:pt x="358" y="47"/>
                  <a:pt x="363" y="48"/>
                  <a:pt x="365" y="51"/>
                </a:cubicBezTo>
                <a:cubicBezTo>
                  <a:pt x="367" y="55"/>
                  <a:pt x="370" y="57"/>
                  <a:pt x="373" y="60"/>
                </a:cubicBezTo>
                <a:cubicBezTo>
                  <a:pt x="379" y="65"/>
                  <a:pt x="383" y="67"/>
                  <a:pt x="380" y="75"/>
                </a:cubicBezTo>
                <a:cubicBezTo>
                  <a:pt x="382" y="82"/>
                  <a:pt x="382" y="82"/>
                  <a:pt x="382" y="82"/>
                </a:cubicBezTo>
                <a:cubicBezTo>
                  <a:pt x="383" y="86"/>
                  <a:pt x="384" y="88"/>
                  <a:pt x="383" y="92"/>
                </a:cubicBezTo>
                <a:cubicBezTo>
                  <a:pt x="382" y="99"/>
                  <a:pt x="379" y="129"/>
                  <a:pt x="384" y="133"/>
                </a:cubicBezTo>
                <a:cubicBezTo>
                  <a:pt x="392" y="139"/>
                  <a:pt x="398" y="139"/>
                  <a:pt x="394" y="152"/>
                </a:cubicBezTo>
                <a:cubicBezTo>
                  <a:pt x="394" y="154"/>
                  <a:pt x="399" y="164"/>
                  <a:pt x="400" y="165"/>
                </a:cubicBezTo>
                <a:cubicBezTo>
                  <a:pt x="404" y="167"/>
                  <a:pt x="407" y="167"/>
                  <a:pt x="410" y="169"/>
                </a:cubicBezTo>
                <a:cubicBezTo>
                  <a:pt x="413" y="171"/>
                  <a:pt x="412" y="175"/>
                  <a:pt x="414" y="177"/>
                </a:cubicBezTo>
                <a:cubicBezTo>
                  <a:pt x="415" y="179"/>
                  <a:pt x="421" y="181"/>
                  <a:pt x="424" y="181"/>
                </a:cubicBezTo>
                <a:cubicBezTo>
                  <a:pt x="427" y="182"/>
                  <a:pt x="432" y="186"/>
                  <a:pt x="434" y="189"/>
                </a:cubicBezTo>
                <a:cubicBezTo>
                  <a:pt x="437" y="192"/>
                  <a:pt x="437" y="202"/>
                  <a:pt x="441" y="203"/>
                </a:cubicBezTo>
                <a:cubicBezTo>
                  <a:pt x="445" y="204"/>
                  <a:pt x="448" y="204"/>
                  <a:pt x="443" y="208"/>
                </a:cubicBezTo>
                <a:cubicBezTo>
                  <a:pt x="438" y="211"/>
                  <a:pt x="447" y="209"/>
                  <a:pt x="447" y="215"/>
                </a:cubicBezTo>
                <a:cubicBezTo>
                  <a:pt x="446" y="220"/>
                  <a:pt x="454" y="225"/>
                  <a:pt x="444" y="229"/>
                </a:cubicBezTo>
                <a:cubicBezTo>
                  <a:pt x="437" y="232"/>
                  <a:pt x="442" y="235"/>
                  <a:pt x="443" y="240"/>
                </a:cubicBezTo>
                <a:cubicBezTo>
                  <a:pt x="444" y="241"/>
                  <a:pt x="425" y="258"/>
                  <a:pt x="425" y="260"/>
                </a:cubicBezTo>
                <a:cubicBezTo>
                  <a:pt x="425" y="263"/>
                  <a:pt x="426" y="265"/>
                  <a:pt x="425" y="268"/>
                </a:cubicBezTo>
                <a:cubicBezTo>
                  <a:pt x="424" y="275"/>
                  <a:pt x="425" y="283"/>
                  <a:pt x="417" y="286"/>
                </a:cubicBezTo>
                <a:cubicBezTo>
                  <a:pt x="413" y="288"/>
                  <a:pt x="419" y="293"/>
                  <a:pt x="412" y="295"/>
                </a:cubicBezTo>
                <a:cubicBezTo>
                  <a:pt x="404" y="296"/>
                  <a:pt x="408" y="298"/>
                  <a:pt x="401" y="303"/>
                </a:cubicBezTo>
                <a:cubicBezTo>
                  <a:pt x="396" y="306"/>
                  <a:pt x="391" y="309"/>
                  <a:pt x="386" y="312"/>
                </a:cubicBezTo>
                <a:cubicBezTo>
                  <a:pt x="377" y="317"/>
                  <a:pt x="383" y="300"/>
                  <a:pt x="379" y="300"/>
                </a:cubicBezTo>
                <a:cubicBezTo>
                  <a:pt x="376" y="300"/>
                  <a:pt x="375" y="308"/>
                  <a:pt x="371" y="305"/>
                </a:cubicBezTo>
                <a:cubicBezTo>
                  <a:pt x="368" y="304"/>
                  <a:pt x="364" y="303"/>
                  <a:pt x="362" y="301"/>
                </a:cubicBezTo>
                <a:cubicBezTo>
                  <a:pt x="359" y="298"/>
                  <a:pt x="362" y="293"/>
                  <a:pt x="359" y="291"/>
                </a:cubicBezTo>
                <a:cubicBezTo>
                  <a:pt x="356" y="289"/>
                  <a:pt x="350" y="295"/>
                  <a:pt x="351" y="288"/>
                </a:cubicBezTo>
                <a:cubicBezTo>
                  <a:pt x="352" y="283"/>
                  <a:pt x="346" y="281"/>
                  <a:pt x="346" y="286"/>
                </a:cubicBezTo>
                <a:cubicBezTo>
                  <a:pt x="345" y="292"/>
                  <a:pt x="340" y="283"/>
                  <a:pt x="334" y="283"/>
                </a:cubicBezTo>
                <a:cubicBezTo>
                  <a:pt x="331" y="283"/>
                  <a:pt x="332" y="277"/>
                  <a:pt x="328" y="277"/>
                </a:cubicBezTo>
                <a:cubicBezTo>
                  <a:pt x="325" y="277"/>
                  <a:pt x="324" y="282"/>
                  <a:pt x="323" y="284"/>
                </a:cubicBezTo>
                <a:cubicBezTo>
                  <a:pt x="317" y="296"/>
                  <a:pt x="314" y="281"/>
                  <a:pt x="310" y="282"/>
                </a:cubicBezTo>
                <a:cubicBezTo>
                  <a:pt x="306" y="283"/>
                  <a:pt x="308" y="291"/>
                  <a:pt x="308" y="294"/>
                </a:cubicBezTo>
                <a:cubicBezTo>
                  <a:pt x="308" y="304"/>
                  <a:pt x="302" y="292"/>
                  <a:pt x="300" y="292"/>
                </a:cubicBezTo>
                <a:cubicBezTo>
                  <a:pt x="297" y="292"/>
                  <a:pt x="296" y="298"/>
                  <a:pt x="293" y="297"/>
                </a:cubicBezTo>
                <a:cubicBezTo>
                  <a:pt x="290" y="296"/>
                  <a:pt x="292" y="291"/>
                  <a:pt x="288" y="291"/>
                </a:cubicBezTo>
                <a:cubicBezTo>
                  <a:pt x="285" y="291"/>
                  <a:pt x="281" y="299"/>
                  <a:pt x="278" y="294"/>
                </a:cubicBezTo>
                <a:cubicBezTo>
                  <a:pt x="274" y="288"/>
                  <a:pt x="276" y="291"/>
                  <a:pt x="268" y="290"/>
                </a:cubicBezTo>
                <a:cubicBezTo>
                  <a:pt x="262" y="289"/>
                  <a:pt x="256" y="290"/>
                  <a:pt x="250" y="292"/>
                </a:cubicBezTo>
                <a:cubicBezTo>
                  <a:pt x="246" y="294"/>
                  <a:pt x="246" y="290"/>
                  <a:pt x="244" y="289"/>
                </a:cubicBezTo>
                <a:cubicBezTo>
                  <a:pt x="235" y="286"/>
                  <a:pt x="246" y="303"/>
                  <a:pt x="234" y="297"/>
                </a:cubicBezTo>
                <a:cubicBezTo>
                  <a:pt x="230" y="295"/>
                  <a:pt x="230" y="291"/>
                  <a:pt x="227" y="288"/>
                </a:cubicBezTo>
                <a:cubicBezTo>
                  <a:pt x="220" y="282"/>
                  <a:pt x="211" y="294"/>
                  <a:pt x="205" y="281"/>
                </a:cubicBezTo>
                <a:cubicBezTo>
                  <a:pt x="196" y="263"/>
                  <a:pt x="203" y="272"/>
                  <a:pt x="184" y="269"/>
                </a:cubicBezTo>
                <a:cubicBezTo>
                  <a:pt x="176" y="267"/>
                  <a:pt x="179" y="274"/>
                  <a:pt x="172" y="273"/>
                </a:cubicBezTo>
                <a:cubicBezTo>
                  <a:pt x="169" y="273"/>
                  <a:pt x="160" y="275"/>
                  <a:pt x="159" y="271"/>
                </a:cubicBezTo>
                <a:cubicBezTo>
                  <a:pt x="158" y="267"/>
                  <a:pt x="156" y="266"/>
                  <a:pt x="152" y="266"/>
                </a:cubicBezTo>
                <a:cubicBezTo>
                  <a:pt x="140" y="266"/>
                  <a:pt x="146" y="280"/>
                  <a:pt x="131" y="267"/>
                </a:cubicBezTo>
                <a:cubicBezTo>
                  <a:pt x="124" y="261"/>
                  <a:pt x="116" y="269"/>
                  <a:pt x="112" y="265"/>
                </a:cubicBezTo>
                <a:cubicBezTo>
                  <a:pt x="109" y="262"/>
                  <a:pt x="126" y="249"/>
                  <a:pt x="115" y="252"/>
                </a:cubicBezTo>
                <a:cubicBezTo>
                  <a:pt x="112" y="253"/>
                  <a:pt x="105" y="261"/>
                  <a:pt x="105" y="253"/>
                </a:cubicBezTo>
                <a:cubicBezTo>
                  <a:pt x="105" y="243"/>
                  <a:pt x="100" y="252"/>
                  <a:pt x="98" y="248"/>
                </a:cubicBezTo>
                <a:cubicBezTo>
                  <a:pt x="97" y="247"/>
                  <a:pt x="98" y="244"/>
                  <a:pt x="96" y="244"/>
                </a:cubicBezTo>
                <a:cubicBezTo>
                  <a:pt x="91" y="244"/>
                  <a:pt x="87" y="248"/>
                  <a:pt x="82" y="241"/>
                </a:cubicBezTo>
                <a:cubicBezTo>
                  <a:pt x="80" y="238"/>
                  <a:pt x="77" y="249"/>
                  <a:pt x="75" y="241"/>
                </a:cubicBezTo>
                <a:cubicBezTo>
                  <a:pt x="73" y="236"/>
                  <a:pt x="66" y="243"/>
                  <a:pt x="64" y="237"/>
                </a:cubicBezTo>
                <a:cubicBezTo>
                  <a:pt x="62" y="230"/>
                  <a:pt x="76" y="227"/>
                  <a:pt x="76" y="224"/>
                </a:cubicBezTo>
                <a:cubicBezTo>
                  <a:pt x="76" y="217"/>
                  <a:pt x="87" y="222"/>
                  <a:pt x="87" y="218"/>
                </a:cubicBezTo>
                <a:cubicBezTo>
                  <a:pt x="87" y="214"/>
                  <a:pt x="71" y="216"/>
                  <a:pt x="67" y="209"/>
                </a:cubicBezTo>
                <a:cubicBezTo>
                  <a:pt x="66" y="208"/>
                  <a:pt x="66" y="201"/>
                  <a:pt x="63" y="202"/>
                </a:cubicBezTo>
                <a:cubicBezTo>
                  <a:pt x="56" y="206"/>
                  <a:pt x="64" y="195"/>
                  <a:pt x="63" y="195"/>
                </a:cubicBezTo>
                <a:cubicBezTo>
                  <a:pt x="61" y="194"/>
                  <a:pt x="57" y="196"/>
                  <a:pt x="55" y="195"/>
                </a:cubicBezTo>
                <a:cubicBezTo>
                  <a:pt x="54" y="195"/>
                  <a:pt x="54" y="194"/>
                  <a:pt x="53" y="193"/>
                </a:cubicBezTo>
                <a:cubicBezTo>
                  <a:pt x="53" y="193"/>
                  <a:pt x="53" y="193"/>
                  <a:pt x="53" y="193"/>
                </a:cubicBezTo>
                <a:cubicBezTo>
                  <a:pt x="51" y="200"/>
                  <a:pt x="51" y="200"/>
                  <a:pt x="51" y="200"/>
                </a:cubicBezTo>
                <a:cubicBezTo>
                  <a:pt x="52" y="205"/>
                  <a:pt x="55" y="214"/>
                  <a:pt x="55" y="218"/>
                </a:cubicBezTo>
                <a:cubicBezTo>
                  <a:pt x="56" y="234"/>
                  <a:pt x="39" y="225"/>
                  <a:pt x="35" y="237"/>
                </a:cubicBezTo>
                <a:cubicBezTo>
                  <a:pt x="30" y="252"/>
                  <a:pt x="28" y="250"/>
                  <a:pt x="13" y="250"/>
                </a:cubicBezTo>
                <a:cubicBezTo>
                  <a:pt x="0" y="249"/>
                  <a:pt x="10" y="273"/>
                  <a:pt x="13" y="280"/>
                </a:cubicBezTo>
                <a:cubicBezTo>
                  <a:pt x="17" y="287"/>
                  <a:pt x="24" y="290"/>
                  <a:pt x="32" y="289"/>
                </a:cubicBezTo>
                <a:cubicBezTo>
                  <a:pt x="36" y="289"/>
                  <a:pt x="52" y="287"/>
                  <a:pt x="43" y="296"/>
                </a:cubicBezTo>
                <a:cubicBezTo>
                  <a:pt x="35" y="307"/>
                  <a:pt x="41" y="316"/>
                  <a:pt x="47" y="326"/>
                </a:cubicBezTo>
                <a:cubicBezTo>
                  <a:pt x="52" y="333"/>
                  <a:pt x="51" y="348"/>
                  <a:pt x="58" y="353"/>
                </a:cubicBezTo>
                <a:cubicBezTo>
                  <a:pt x="63" y="356"/>
                  <a:pt x="71" y="354"/>
                  <a:pt x="76" y="358"/>
                </a:cubicBezTo>
                <a:cubicBezTo>
                  <a:pt x="81" y="361"/>
                  <a:pt x="76" y="364"/>
                  <a:pt x="74" y="367"/>
                </a:cubicBezTo>
                <a:cubicBezTo>
                  <a:pt x="69" y="377"/>
                  <a:pt x="75" y="406"/>
                  <a:pt x="85" y="410"/>
                </a:cubicBezTo>
                <a:cubicBezTo>
                  <a:pt x="95" y="410"/>
                  <a:pt x="96" y="414"/>
                  <a:pt x="102" y="421"/>
                </a:cubicBezTo>
                <a:cubicBezTo>
                  <a:pt x="105" y="424"/>
                  <a:pt x="131" y="429"/>
                  <a:pt x="135" y="427"/>
                </a:cubicBezTo>
                <a:cubicBezTo>
                  <a:pt x="139" y="425"/>
                  <a:pt x="146" y="423"/>
                  <a:pt x="149" y="418"/>
                </a:cubicBezTo>
                <a:cubicBezTo>
                  <a:pt x="158" y="405"/>
                  <a:pt x="173" y="391"/>
                  <a:pt x="190" y="401"/>
                </a:cubicBezTo>
                <a:cubicBezTo>
                  <a:pt x="198" y="406"/>
                  <a:pt x="196" y="435"/>
                  <a:pt x="194" y="44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02" name="Freeform 14">
            <a:extLst>
              <a:ext uri="{FF2B5EF4-FFF2-40B4-BE49-F238E27FC236}">
                <a16:creationId xmlns:a16="http://schemas.microsoft.com/office/drawing/2014/main" id="{39481DAA-EFF0-4352-8150-0818958B594C}"/>
              </a:ext>
            </a:extLst>
          </p:cNvPr>
          <p:cNvSpPr>
            <a:spLocks/>
          </p:cNvSpPr>
          <p:nvPr/>
        </p:nvSpPr>
        <p:spPr bwMode="auto">
          <a:xfrm>
            <a:off x="7427013" y="395853"/>
            <a:ext cx="1427846" cy="2887266"/>
          </a:xfrm>
          <a:custGeom>
            <a:avLst/>
            <a:gdLst/>
            <a:ahLst/>
            <a:cxnLst>
              <a:cxn ang="0">
                <a:pos x="58" y="450"/>
              </a:cxn>
              <a:cxn ang="0">
                <a:pos x="30" y="472"/>
              </a:cxn>
              <a:cxn ang="0">
                <a:pos x="6" y="488"/>
              </a:cxn>
              <a:cxn ang="0">
                <a:pos x="41" y="538"/>
              </a:cxn>
              <a:cxn ang="0">
                <a:pos x="55" y="602"/>
              </a:cxn>
              <a:cxn ang="0">
                <a:pos x="60" y="720"/>
              </a:cxn>
              <a:cxn ang="0">
                <a:pos x="69" y="811"/>
              </a:cxn>
              <a:cxn ang="0">
                <a:pos x="45" y="893"/>
              </a:cxn>
              <a:cxn ang="0">
                <a:pos x="64" y="988"/>
              </a:cxn>
              <a:cxn ang="0">
                <a:pos x="110" y="1049"/>
              </a:cxn>
              <a:cxn ang="0">
                <a:pos x="160" y="990"/>
              </a:cxn>
              <a:cxn ang="0">
                <a:pos x="283" y="926"/>
              </a:cxn>
              <a:cxn ang="0">
                <a:pos x="300" y="903"/>
              </a:cxn>
              <a:cxn ang="0">
                <a:pos x="291" y="808"/>
              </a:cxn>
              <a:cxn ang="0">
                <a:pos x="297" y="755"/>
              </a:cxn>
              <a:cxn ang="0">
                <a:pos x="314" y="709"/>
              </a:cxn>
              <a:cxn ang="0">
                <a:pos x="288" y="698"/>
              </a:cxn>
              <a:cxn ang="0">
                <a:pos x="290" y="685"/>
              </a:cxn>
              <a:cxn ang="0">
                <a:pos x="276" y="618"/>
              </a:cxn>
              <a:cxn ang="0">
                <a:pos x="315" y="533"/>
              </a:cxn>
              <a:cxn ang="0">
                <a:pos x="339" y="525"/>
              </a:cxn>
              <a:cxn ang="0">
                <a:pos x="347" y="477"/>
              </a:cxn>
              <a:cxn ang="0">
                <a:pos x="372" y="457"/>
              </a:cxn>
              <a:cxn ang="0">
                <a:pos x="382" y="431"/>
              </a:cxn>
              <a:cxn ang="0">
                <a:pos x="396" y="422"/>
              </a:cxn>
              <a:cxn ang="0">
                <a:pos x="405" y="402"/>
              </a:cxn>
              <a:cxn ang="0">
                <a:pos x="434" y="395"/>
              </a:cxn>
              <a:cxn ang="0">
                <a:pos x="445" y="366"/>
              </a:cxn>
              <a:cxn ang="0">
                <a:pos x="458" y="314"/>
              </a:cxn>
              <a:cxn ang="0">
                <a:pos x="514" y="239"/>
              </a:cxn>
              <a:cxn ang="0">
                <a:pos x="514" y="194"/>
              </a:cxn>
              <a:cxn ang="0">
                <a:pos x="469" y="134"/>
              </a:cxn>
              <a:cxn ang="0">
                <a:pos x="464" y="51"/>
              </a:cxn>
              <a:cxn ang="0">
                <a:pos x="421" y="33"/>
              </a:cxn>
              <a:cxn ang="0">
                <a:pos x="387" y="17"/>
              </a:cxn>
              <a:cxn ang="0">
                <a:pos x="351" y="18"/>
              </a:cxn>
              <a:cxn ang="0">
                <a:pos x="330" y="44"/>
              </a:cxn>
              <a:cxn ang="0">
                <a:pos x="311" y="108"/>
              </a:cxn>
              <a:cxn ang="0">
                <a:pos x="315" y="148"/>
              </a:cxn>
              <a:cxn ang="0">
                <a:pos x="304" y="168"/>
              </a:cxn>
              <a:cxn ang="0">
                <a:pos x="295" y="228"/>
              </a:cxn>
              <a:cxn ang="0">
                <a:pos x="267" y="253"/>
              </a:cxn>
              <a:cxn ang="0">
                <a:pos x="239" y="271"/>
              </a:cxn>
              <a:cxn ang="0">
                <a:pos x="195" y="252"/>
              </a:cxn>
              <a:cxn ang="0">
                <a:pos x="173" y="257"/>
              </a:cxn>
              <a:cxn ang="0">
                <a:pos x="156" y="270"/>
              </a:cxn>
              <a:cxn ang="0">
                <a:pos x="139" y="275"/>
              </a:cxn>
              <a:cxn ang="0">
                <a:pos x="133" y="310"/>
              </a:cxn>
              <a:cxn ang="0">
                <a:pos x="128" y="344"/>
              </a:cxn>
              <a:cxn ang="0">
                <a:pos x="114" y="359"/>
              </a:cxn>
              <a:cxn ang="0">
                <a:pos x="84" y="372"/>
              </a:cxn>
            </a:cxnLst>
            <a:rect l="0" t="0" r="r" b="b"/>
            <a:pathLst>
              <a:path w="523" h="1057">
                <a:moveTo>
                  <a:pt x="65" y="395"/>
                </a:moveTo>
                <a:cubicBezTo>
                  <a:pt x="69" y="410"/>
                  <a:pt x="69" y="410"/>
                  <a:pt x="69" y="410"/>
                </a:cubicBezTo>
                <a:cubicBezTo>
                  <a:pt x="69" y="420"/>
                  <a:pt x="68" y="431"/>
                  <a:pt x="61" y="438"/>
                </a:cubicBezTo>
                <a:cubicBezTo>
                  <a:pt x="58" y="441"/>
                  <a:pt x="61" y="446"/>
                  <a:pt x="58" y="450"/>
                </a:cubicBezTo>
                <a:cubicBezTo>
                  <a:pt x="54" y="453"/>
                  <a:pt x="49" y="451"/>
                  <a:pt x="48" y="454"/>
                </a:cubicBezTo>
                <a:cubicBezTo>
                  <a:pt x="45" y="457"/>
                  <a:pt x="43" y="458"/>
                  <a:pt x="40" y="460"/>
                </a:cubicBezTo>
                <a:cubicBezTo>
                  <a:pt x="38" y="462"/>
                  <a:pt x="34" y="459"/>
                  <a:pt x="33" y="461"/>
                </a:cubicBezTo>
                <a:cubicBezTo>
                  <a:pt x="29" y="467"/>
                  <a:pt x="26" y="466"/>
                  <a:pt x="30" y="472"/>
                </a:cubicBezTo>
                <a:cubicBezTo>
                  <a:pt x="32" y="474"/>
                  <a:pt x="28" y="477"/>
                  <a:pt x="28" y="481"/>
                </a:cubicBezTo>
                <a:cubicBezTo>
                  <a:pt x="28" y="491"/>
                  <a:pt x="19" y="478"/>
                  <a:pt x="15" y="480"/>
                </a:cubicBezTo>
                <a:cubicBezTo>
                  <a:pt x="12" y="481"/>
                  <a:pt x="9" y="481"/>
                  <a:pt x="6" y="481"/>
                </a:cubicBezTo>
                <a:cubicBezTo>
                  <a:pt x="0" y="481"/>
                  <a:pt x="2" y="486"/>
                  <a:pt x="6" y="488"/>
                </a:cubicBezTo>
                <a:cubicBezTo>
                  <a:pt x="9" y="492"/>
                  <a:pt x="6" y="492"/>
                  <a:pt x="11" y="492"/>
                </a:cubicBezTo>
                <a:cubicBezTo>
                  <a:pt x="14" y="492"/>
                  <a:pt x="20" y="514"/>
                  <a:pt x="21" y="518"/>
                </a:cubicBezTo>
                <a:cubicBezTo>
                  <a:pt x="24" y="526"/>
                  <a:pt x="37" y="515"/>
                  <a:pt x="41" y="522"/>
                </a:cubicBezTo>
                <a:cubicBezTo>
                  <a:pt x="43" y="526"/>
                  <a:pt x="41" y="533"/>
                  <a:pt x="41" y="538"/>
                </a:cubicBezTo>
                <a:cubicBezTo>
                  <a:pt x="40" y="545"/>
                  <a:pt x="42" y="555"/>
                  <a:pt x="42" y="562"/>
                </a:cubicBezTo>
                <a:cubicBezTo>
                  <a:pt x="42" y="570"/>
                  <a:pt x="52" y="576"/>
                  <a:pt x="49" y="582"/>
                </a:cubicBezTo>
                <a:cubicBezTo>
                  <a:pt x="47" y="589"/>
                  <a:pt x="44" y="592"/>
                  <a:pt x="43" y="599"/>
                </a:cubicBezTo>
                <a:cubicBezTo>
                  <a:pt x="42" y="604"/>
                  <a:pt x="53" y="602"/>
                  <a:pt x="55" y="602"/>
                </a:cubicBezTo>
                <a:cubicBezTo>
                  <a:pt x="63" y="600"/>
                  <a:pt x="72" y="612"/>
                  <a:pt x="76" y="617"/>
                </a:cubicBezTo>
                <a:cubicBezTo>
                  <a:pt x="85" y="627"/>
                  <a:pt x="87" y="645"/>
                  <a:pt x="74" y="653"/>
                </a:cubicBezTo>
                <a:cubicBezTo>
                  <a:pt x="57" y="662"/>
                  <a:pt x="53" y="669"/>
                  <a:pt x="53" y="688"/>
                </a:cubicBezTo>
                <a:cubicBezTo>
                  <a:pt x="51" y="697"/>
                  <a:pt x="55" y="713"/>
                  <a:pt x="60" y="720"/>
                </a:cubicBezTo>
                <a:cubicBezTo>
                  <a:pt x="65" y="726"/>
                  <a:pt x="65" y="735"/>
                  <a:pt x="70" y="739"/>
                </a:cubicBezTo>
                <a:cubicBezTo>
                  <a:pt x="81" y="748"/>
                  <a:pt x="60" y="768"/>
                  <a:pt x="60" y="787"/>
                </a:cubicBezTo>
                <a:cubicBezTo>
                  <a:pt x="60" y="791"/>
                  <a:pt x="66" y="794"/>
                  <a:pt x="68" y="798"/>
                </a:cubicBezTo>
                <a:cubicBezTo>
                  <a:pt x="70" y="802"/>
                  <a:pt x="71" y="807"/>
                  <a:pt x="69" y="811"/>
                </a:cubicBezTo>
                <a:cubicBezTo>
                  <a:pt x="68" y="814"/>
                  <a:pt x="64" y="818"/>
                  <a:pt x="61" y="821"/>
                </a:cubicBezTo>
                <a:cubicBezTo>
                  <a:pt x="61" y="821"/>
                  <a:pt x="61" y="821"/>
                  <a:pt x="61" y="821"/>
                </a:cubicBezTo>
                <a:cubicBezTo>
                  <a:pt x="65" y="832"/>
                  <a:pt x="59" y="841"/>
                  <a:pt x="63" y="851"/>
                </a:cubicBezTo>
                <a:cubicBezTo>
                  <a:pt x="71" y="871"/>
                  <a:pt x="45" y="877"/>
                  <a:pt x="45" y="893"/>
                </a:cubicBezTo>
                <a:cubicBezTo>
                  <a:pt x="45" y="900"/>
                  <a:pt x="56" y="908"/>
                  <a:pt x="49" y="915"/>
                </a:cubicBezTo>
                <a:cubicBezTo>
                  <a:pt x="42" y="921"/>
                  <a:pt x="43" y="926"/>
                  <a:pt x="45" y="935"/>
                </a:cubicBezTo>
                <a:cubicBezTo>
                  <a:pt x="48" y="945"/>
                  <a:pt x="55" y="953"/>
                  <a:pt x="57" y="965"/>
                </a:cubicBezTo>
                <a:cubicBezTo>
                  <a:pt x="58" y="975"/>
                  <a:pt x="58" y="980"/>
                  <a:pt x="64" y="988"/>
                </a:cubicBezTo>
                <a:cubicBezTo>
                  <a:pt x="74" y="1002"/>
                  <a:pt x="84" y="999"/>
                  <a:pt x="82" y="1018"/>
                </a:cubicBezTo>
                <a:cubicBezTo>
                  <a:pt x="80" y="1035"/>
                  <a:pt x="98" y="1044"/>
                  <a:pt x="104" y="1057"/>
                </a:cubicBezTo>
                <a:cubicBezTo>
                  <a:pt x="104" y="1057"/>
                  <a:pt x="104" y="1057"/>
                  <a:pt x="104" y="1057"/>
                </a:cubicBezTo>
                <a:cubicBezTo>
                  <a:pt x="106" y="1055"/>
                  <a:pt x="109" y="1054"/>
                  <a:pt x="110" y="1049"/>
                </a:cubicBezTo>
                <a:cubicBezTo>
                  <a:pt x="112" y="1044"/>
                  <a:pt x="114" y="1031"/>
                  <a:pt x="116" y="1028"/>
                </a:cubicBezTo>
                <a:cubicBezTo>
                  <a:pt x="118" y="1026"/>
                  <a:pt x="123" y="1019"/>
                  <a:pt x="124" y="1015"/>
                </a:cubicBezTo>
                <a:cubicBezTo>
                  <a:pt x="124" y="1011"/>
                  <a:pt x="132" y="987"/>
                  <a:pt x="137" y="987"/>
                </a:cubicBezTo>
                <a:cubicBezTo>
                  <a:pt x="145" y="987"/>
                  <a:pt x="158" y="995"/>
                  <a:pt x="160" y="990"/>
                </a:cubicBezTo>
                <a:cubicBezTo>
                  <a:pt x="172" y="955"/>
                  <a:pt x="228" y="964"/>
                  <a:pt x="240" y="933"/>
                </a:cubicBezTo>
                <a:cubicBezTo>
                  <a:pt x="244" y="931"/>
                  <a:pt x="250" y="928"/>
                  <a:pt x="254" y="929"/>
                </a:cubicBezTo>
                <a:cubicBezTo>
                  <a:pt x="258" y="930"/>
                  <a:pt x="260" y="929"/>
                  <a:pt x="263" y="929"/>
                </a:cubicBezTo>
                <a:cubicBezTo>
                  <a:pt x="270" y="927"/>
                  <a:pt x="278" y="931"/>
                  <a:pt x="283" y="926"/>
                </a:cubicBezTo>
                <a:cubicBezTo>
                  <a:pt x="285" y="923"/>
                  <a:pt x="286" y="933"/>
                  <a:pt x="288" y="933"/>
                </a:cubicBezTo>
                <a:cubicBezTo>
                  <a:pt x="293" y="933"/>
                  <a:pt x="292" y="924"/>
                  <a:pt x="294" y="921"/>
                </a:cubicBezTo>
                <a:cubicBezTo>
                  <a:pt x="295" y="919"/>
                  <a:pt x="295" y="917"/>
                  <a:pt x="296" y="915"/>
                </a:cubicBezTo>
                <a:cubicBezTo>
                  <a:pt x="296" y="909"/>
                  <a:pt x="297" y="907"/>
                  <a:pt x="300" y="903"/>
                </a:cubicBezTo>
                <a:cubicBezTo>
                  <a:pt x="302" y="901"/>
                  <a:pt x="301" y="895"/>
                  <a:pt x="302" y="892"/>
                </a:cubicBezTo>
                <a:cubicBezTo>
                  <a:pt x="303" y="883"/>
                  <a:pt x="294" y="877"/>
                  <a:pt x="292" y="869"/>
                </a:cubicBezTo>
                <a:cubicBezTo>
                  <a:pt x="289" y="862"/>
                  <a:pt x="292" y="850"/>
                  <a:pt x="293" y="843"/>
                </a:cubicBezTo>
                <a:cubicBezTo>
                  <a:pt x="295" y="830"/>
                  <a:pt x="289" y="819"/>
                  <a:pt x="291" y="808"/>
                </a:cubicBezTo>
                <a:cubicBezTo>
                  <a:pt x="291" y="801"/>
                  <a:pt x="289" y="797"/>
                  <a:pt x="290" y="791"/>
                </a:cubicBezTo>
                <a:cubicBezTo>
                  <a:pt x="292" y="784"/>
                  <a:pt x="290" y="783"/>
                  <a:pt x="290" y="776"/>
                </a:cubicBezTo>
                <a:cubicBezTo>
                  <a:pt x="290" y="772"/>
                  <a:pt x="295" y="772"/>
                  <a:pt x="297" y="769"/>
                </a:cubicBezTo>
                <a:cubicBezTo>
                  <a:pt x="298" y="766"/>
                  <a:pt x="297" y="759"/>
                  <a:pt x="297" y="755"/>
                </a:cubicBezTo>
                <a:cubicBezTo>
                  <a:pt x="298" y="748"/>
                  <a:pt x="303" y="749"/>
                  <a:pt x="301" y="740"/>
                </a:cubicBezTo>
                <a:cubicBezTo>
                  <a:pt x="299" y="735"/>
                  <a:pt x="304" y="735"/>
                  <a:pt x="306" y="733"/>
                </a:cubicBezTo>
                <a:cubicBezTo>
                  <a:pt x="308" y="730"/>
                  <a:pt x="307" y="728"/>
                  <a:pt x="311" y="725"/>
                </a:cubicBezTo>
                <a:cubicBezTo>
                  <a:pt x="314" y="724"/>
                  <a:pt x="314" y="712"/>
                  <a:pt x="314" y="709"/>
                </a:cubicBezTo>
                <a:cubicBezTo>
                  <a:pt x="320" y="699"/>
                  <a:pt x="317" y="702"/>
                  <a:pt x="307" y="701"/>
                </a:cubicBezTo>
                <a:cubicBezTo>
                  <a:pt x="301" y="700"/>
                  <a:pt x="301" y="687"/>
                  <a:pt x="297" y="694"/>
                </a:cubicBezTo>
                <a:cubicBezTo>
                  <a:pt x="296" y="695"/>
                  <a:pt x="291" y="705"/>
                  <a:pt x="291" y="701"/>
                </a:cubicBezTo>
                <a:cubicBezTo>
                  <a:pt x="290" y="701"/>
                  <a:pt x="290" y="698"/>
                  <a:pt x="288" y="698"/>
                </a:cubicBezTo>
                <a:cubicBezTo>
                  <a:pt x="284" y="697"/>
                  <a:pt x="286" y="697"/>
                  <a:pt x="285" y="696"/>
                </a:cubicBezTo>
                <a:cubicBezTo>
                  <a:pt x="281" y="692"/>
                  <a:pt x="271" y="696"/>
                  <a:pt x="270" y="696"/>
                </a:cubicBezTo>
                <a:cubicBezTo>
                  <a:pt x="270" y="686"/>
                  <a:pt x="285" y="694"/>
                  <a:pt x="289" y="693"/>
                </a:cubicBezTo>
                <a:cubicBezTo>
                  <a:pt x="295" y="692"/>
                  <a:pt x="296" y="686"/>
                  <a:pt x="290" y="685"/>
                </a:cubicBezTo>
                <a:cubicBezTo>
                  <a:pt x="289" y="683"/>
                  <a:pt x="283" y="680"/>
                  <a:pt x="280" y="679"/>
                </a:cubicBezTo>
                <a:cubicBezTo>
                  <a:pt x="276" y="677"/>
                  <a:pt x="273" y="671"/>
                  <a:pt x="271" y="667"/>
                </a:cubicBezTo>
                <a:cubicBezTo>
                  <a:pt x="267" y="657"/>
                  <a:pt x="272" y="647"/>
                  <a:pt x="271" y="636"/>
                </a:cubicBezTo>
                <a:cubicBezTo>
                  <a:pt x="269" y="626"/>
                  <a:pt x="273" y="626"/>
                  <a:pt x="276" y="618"/>
                </a:cubicBezTo>
                <a:cubicBezTo>
                  <a:pt x="277" y="613"/>
                  <a:pt x="280" y="608"/>
                  <a:pt x="279" y="603"/>
                </a:cubicBezTo>
                <a:cubicBezTo>
                  <a:pt x="283" y="589"/>
                  <a:pt x="285" y="582"/>
                  <a:pt x="295" y="572"/>
                </a:cubicBezTo>
                <a:cubicBezTo>
                  <a:pt x="303" y="565"/>
                  <a:pt x="304" y="551"/>
                  <a:pt x="306" y="542"/>
                </a:cubicBezTo>
                <a:cubicBezTo>
                  <a:pt x="314" y="542"/>
                  <a:pt x="310" y="533"/>
                  <a:pt x="315" y="533"/>
                </a:cubicBezTo>
                <a:cubicBezTo>
                  <a:pt x="328" y="533"/>
                  <a:pt x="322" y="535"/>
                  <a:pt x="331" y="541"/>
                </a:cubicBezTo>
                <a:cubicBezTo>
                  <a:pt x="331" y="541"/>
                  <a:pt x="331" y="541"/>
                  <a:pt x="331" y="541"/>
                </a:cubicBezTo>
                <a:cubicBezTo>
                  <a:pt x="333" y="531"/>
                  <a:pt x="333" y="531"/>
                  <a:pt x="333" y="531"/>
                </a:cubicBezTo>
                <a:cubicBezTo>
                  <a:pt x="334" y="527"/>
                  <a:pt x="339" y="527"/>
                  <a:pt x="339" y="525"/>
                </a:cubicBezTo>
                <a:cubicBezTo>
                  <a:pt x="339" y="525"/>
                  <a:pt x="340" y="524"/>
                  <a:pt x="340" y="524"/>
                </a:cubicBezTo>
                <a:cubicBezTo>
                  <a:pt x="340" y="524"/>
                  <a:pt x="340" y="524"/>
                  <a:pt x="340" y="524"/>
                </a:cubicBezTo>
                <a:cubicBezTo>
                  <a:pt x="343" y="523"/>
                  <a:pt x="345" y="504"/>
                  <a:pt x="344" y="501"/>
                </a:cubicBezTo>
                <a:cubicBezTo>
                  <a:pt x="344" y="496"/>
                  <a:pt x="344" y="480"/>
                  <a:pt x="347" y="477"/>
                </a:cubicBezTo>
                <a:cubicBezTo>
                  <a:pt x="351" y="473"/>
                  <a:pt x="361" y="480"/>
                  <a:pt x="364" y="482"/>
                </a:cubicBezTo>
                <a:cubicBezTo>
                  <a:pt x="368" y="484"/>
                  <a:pt x="365" y="476"/>
                  <a:pt x="368" y="474"/>
                </a:cubicBezTo>
                <a:cubicBezTo>
                  <a:pt x="372" y="472"/>
                  <a:pt x="368" y="464"/>
                  <a:pt x="374" y="462"/>
                </a:cubicBezTo>
                <a:cubicBezTo>
                  <a:pt x="374" y="458"/>
                  <a:pt x="368" y="462"/>
                  <a:pt x="372" y="457"/>
                </a:cubicBezTo>
                <a:cubicBezTo>
                  <a:pt x="377" y="451"/>
                  <a:pt x="377" y="451"/>
                  <a:pt x="377" y="451"/>
                </a:cubicBezTo>
                <a:cubicBezTo>
                  <a:pt x="378" y="447"/>
                  <a:pt x="368" y="444"/>
                  <a:pt x="378" y="440"/>
                </a:cubicBezTo>
                <a:cubicBezTo>
                  <a:pt x="379" y="440"/>
                  <a:pt x="378" y="439"/>
                  <a:pt x="378" y="437"/>
                </a:cubicBezTo>
                <a:cubicBezTo>
                  <a:pt x="381" y="437"/>
                  <a:pt x="382" y="433"/>
                  <a:pt x="382" y="431"/>
                </a:cubicBezTo>
                <a:cubicBezTo>
                  <a:pt x="387" y="430"/>
                  <a:pt x="387" y="435"/>
                  <a:pt x="388" y="438"/>
                </a:cubicBezTo>
                <a:cubicBezTo>
                  <a:pt x="389" y="438"/>
                  <a:pt x="389" y="438"/>
                  <a:pt x="389" y="438"/>
                </a:cubicBezTo>
                <a:cubicBezTo>
                  <a:pt x="390" y="434"/>
                  <a:pt x="390" y="433"/>
                  <a:pt x="390" y="429"/>
                </a:cubicBezTo>
                <a:cubicBezTo>
                  <a:pt x="393" y="428"/>
                  <a:pt x="395" y="425"/>
                  <a:pt x="396" y="422"/>
                </a:cubicBezTo>
                <a:cubicBezTo>
                  <a:pt x="396" y="420"/>
                  <a:pt x="395" y="412"/>
                  <a:pt x="399" y="415"/>
                </a:cubicBezTo>
                <a:cubicBezTo>
                  <a:pt x="401" y="417"/>
                  <a:pt x="400" y="420"/>
                  <a:pt x="401" y="421"/>
                </a:cubicBezTo>
                <a:cubicBezTo>
                  <a:pt x="405" y="423"/>
                  <a:pt x="407" y="417"/>
                  <a:pt x="406" y="414"/>
                </a:cubicBezTo>
                <a:cubicBezTo>
                  <a:pt x="406" y="410"/>
                  <a:pt x="401" y="405"/>
                  <a:pt x="405" y="402"/>
                </a:cubicBezTo>
                <a:cubicBezTo>
                  <a:pt x="406" y="402"/>
                  <a:pt x="413" y="396"/>
                  <a:pt x="413" y="397"/>
                </a:cubicBezTo>
                <a:cubicBezTo>
                  <a:pt x="420" y="399"/>
                  <a:pt x="427" y="409"/>
                  <a:pt x="434" y="407"/>
                </a:cubicBezTo>
                <a:cubicBezTo>
                  <a:pt x="435" y="399"/>
                  <a:pt x="427" y="398"/>
                  <a:pt x="428" y="396"/>
                </a:cubicBezTo>
                <a:cubicBezTo>
                  <a:pt x="428" y="396"/>
                  <a:pt x="433" y="396"/>
                  <a:pt x="434" y="395"/>
                </a:cubicBezTo>
                <a:cubicBezTo>
                  <a:pt x="444" y="391"/>
                  <a:pt x="439" y="397"/>
                  <a:pt x="443" y="386"/>
                </a:cubicBezTo>
                <a:cubicBezTo>
                  <a:pt x="448" y="373"/>
                  <a:pt x="448" y="373"/>
                  <a:pt x="448" y="373"/>
                </a:cubicBezTo>
                <a:cubicBezTo>
                  <a:pt x="449" y="370"/>
                  <a:pt x="444" y="368"/>
                  <a:pt x="445" y="366"/>
                </a:cubicBezTo>
                <a:cubicBezTo>
                  <a:pt x="445" y="366"/>
                  <a:pt x="445" y="366"/>
                  <a:pt x="445" y="366"/>
                </a:cubicBezTo>
                <a:cubicBezTo>
                  <a:pt x="438" y="361"/>
                  <a:pt x="438" y="361"/>
                  <a:pt x="438" y="361"/>
                </a:cubicBezTo>
                <a:cubicBezTo>
                  <a:pt x="441" y="355"/>
                  <a:pt x="439" y="351"/>
                  <a:pt x="436" y="345"/>
                </a:cubicBezTo>
                <a:cubicBezTo>
                  <a:pt x="432" y="339"/>
                  <a:pt x="438" y="330"/>
                  <a:pt x="438" y="321"/>
                </a:cubicBezTo>
                <a:cubicBezTo>
                  <a:pt x="437" y="309"/>
                  <a:pt x="451" y="317"/>
                  <a:pt x="458" y="314"/>
                </a:cubicBezTo>
                <a:cubicBezTo>
                  <a:pt x="462" y="313"/>
                  <a:pt x="474" y="292"/>
                  <a:pt x="477" y="288"/>
                </a:cubicBezTo>
                <a:cubicBezTo>
                  <a:pt x="480" y="284"/>
                  <a:pt x="482" y="280"/>
                  <a:pt x="481" y="276"/>
                </a:cubicBezTo>
                <a:cubicBezTo>
                  <a:pt x="480" y="270"/>
                  <a:pt x="473" y="269"/>
                  <a:pt x="472" y="263"/>
                </a:cubicBezTo>
                <a:cubicBezTo>
                  <a:pt x="473" y="253"/>
                  <a:pt x="514" y="261"/>
                  <a:pt x="514" y="239"/>
                </a:cubicBezTo>
                <a:cubicBezTo>
                  <a:pt x="513" y="232"/>
                  <a:pt x="508" y="225"/>
                  <a:pt x="516" y="221"/>
                </a:cubicBezTo>
                <a:cubicBezTo>
                  <a:pt x="522" y="218"/>
                  <a:pt x="523" y="207"/>
                  <a:pt x="523" y="201"/>
                </a:cubicBezTo>
                <a:cubicBezTo>
                  <a:pt x="523" y="201"/>
                  <a:pt x="523" y="201"/>
                  <a:pt x="523" y="201"/>
                </a:cubicBezTo>
                <a:cubicBezTo>
                  <a:pt x="519" y="200"/>
                  <a:pt x="515" y="197"/>
                  <a:pt x="514" y="194"/>
                </a:cubicBezTo>
                <a:cubicBezTo>
                  <a:pt x="512" y="187"/>
                  <a:pt x="522" y="168"/>
                  <a:pt x="507" y="174"/>
                </a:cubicBezTo>
                <a:cubicBezTo>
                  <a:pt x="497" y="177"/>
                  <a:pt x="500" y="176"/>
                  <a:pt x="496" y="168"/>
                </a:cubicBezTo>
                <a:cubicBezTo>
                  <a:pt x="493" y="161"/>
                  <a:pt x="486" y="157"/>
                  <a:pt x="480" y="153"/>
                </a:cubicBezTo>
                <a:cubicBezTo>
                  <a:pt x="474" y="149"/>
                  <a:pt x="477" y="134"/>
                  <a:pt x="469" y="134"/>
                </a:cubicBezTo>
                <a:cubicBezTo>
                  <a:pt x="451" y="134"/>
                  <a:pt x="459" y="118"/>
                  <a:pt x="457" y="109"/>
                </a:cubicBezTo>
                <a:cubicBezTo>
                  <a:pt x="456" y="104"/>
                  <a:pt x="460" y="100"/>
                  <a:pt x="460" y="96"/>
                </a:cubicBezTo>
                <a:cubicBezTo>
                  <a:pt x="460" y="91"/>
                  <a:pt x="455" y="88"/>
                  <a:pt x="455" y="82"/>
                </a:cubicBezTo>
                <a:cubicBezTo>
                  <a:pt x="455" y="72"/>
                  <a:pt x="465" y="62"/>
                  <a:pt x="464" y="51"/>
                </a:cubicBezTo>
                <a:cubicBezTo>
                  <a:pt x="463" y="44"/>
                  <a:pt x="447" y="49"/>
                  <a:pt x="443" y="47"/>
                </a:cubicBezTo>
                <a:cubicBezTo>
                  <a:pt x="438" y="46"/>
                  <a:pt x="438" y="41"/>
                  <a:pt x="432" y="44"/>
                </a:cubicBezTo>
                <a:cubicBezTo>
                  <a:pt x="427" y="47"/>
                  <a:pt x="421" y="52"/>
                  <a:pt x="417" y="45"/>
                </a:cubicBezTo>
                <a:cubicBezTo>
                  <a:pt x="411" y="36"/>
                  <a:pt x="420" y="37"/>
                  <a:pt x="421" y="33"/>
                </a:cubicBezTo>
                <a:cubicBezTo>
                  <a:pt x="422" y="30"/>
                  <a:pt x="418" y="29"/>
                  <a:pt x="418" y="27"/>
                </a:cubicBezTo>
                <a:cubicBezTo>
                  <a:pt x="418" y="19"/>
                  <a:pt x="429" y="20"/>
                  <a:pt x="427" y="13"/>
                </a:cubicBezTo>
                <a:cubicBezTo>
                  <a:pt x="425" y="4"/>
                  <a:pt x="408" y="16"/>
                  <a:pt x="404" y="18"/>
                </a:cubicBezTo>
                <a:cubicBezTo>
                  <a:pt x="396" y="21"/>
                  <a:pt x="393" y="17"/>
                  <a:pt x="387" y="17"/>
                </a:cubicBezTo>
                <a:cubicBezTo>
                  <a:pt x="381" y="17"/>
                  <a:pt x="374" y="17"/>
                  <a:pt x="369" y="14"/>
                </a:cubicBezTo>
                <a:cubicBezTo>
                  <a:pt x="364" y="10"/>
                  <a:pt x="367" y="3"/>
                  <a:pt x="364" y="1"/>
                </a:cubicBezTo>
                <a:cubicBezTo>
                  <a:pt x="362" y="0"/>
                  <a:pt x="335" y="8"/>
                  <a:pt x="345" y="13"/>
                </a:cubicBezTo>
                <a:cubicBezTo>
                  <a:pt x="346" y="14"/>
                  <a:pt x="352" y="17"/>
                  <a:pt x="351" y="18"/>
                </a:cubicBezTo>
                <a:cubicBezTo>
                  <a:pt x="350" y="19"/>
                  <a:pt x="345" y="19"/>
                  <a:pt x="344" y="19"/>
                </a:cubicBezTo>
                <a:cubicBezTo>
                  <a:pt x="342" y="19"/>
                  <a:pt x="339" y="17"/>
                  <a:pt x="337" y="19"/>
                </a:cubicBezTo>
                <a:cubicBezTo>
                  <a:pt x="330" y="23"/>
                  <a:pt x="332" y="31"/>
                  <a:pt x="336" y="37"/>
                </a:cubicBezTo>
                <a:cubicBezTo>
                  <a:pt x="339" y="43"/>
                  <a:pt x="332" y="39"/>
                  <a:pt x="330" y="44"/>
                </a:cubicBezTo>
                <a:cubicBezTo>
                  <a:pt x="329" y="48"/>
                  <a:pt x="330" y="66"/>
                  <a:pt x="325" y="68"/>
                </a:cubicBezTo>
                <a:cubicBezTo>
                  <a:pt x="316" y="74"/>
                  <a:pt x="324" y="78"/>
                  <a:pt x="320" y="83"/>
                </a:cubicBezTo>
                <a:cubicBezTo>
                  <a:pt x="316" y="88"/>
                  <a:pt x="318" y="88"/>
                  <a:pt x="318" y="94"/>
                </a:cubicBezTo>
                <a:cubicBezTo>
                  <a:pt x="318" y="101"/>
                  <a:pt x="311" y="102"/>
                  <a:pt x="311" y="108"/>
                </a:cubicBezTo>
                <a:cubicBezTo>
                  <a:pt x="311" y="112"/>
                  <a:pt x="312" y="113"/>
                  <a:pt x="310" y="117"/>
                </a:cubicBezTo>
                <a:cubicBezTo>
                  <a:pt x="305" y="125"/>
                  <a:pt x="303" y="128"/>
                  <a:pt x="306" y="138"/>
                </a:cubicBezTo>
                <a:cubicBezTo>
                  <a:pt x="307" y="143"/>
                  <a:pt x="316" y="144"/>
                  <a:pt x="316" y="148"/>
                </a:cubicBezTo>
                <a:cubicBezTo>
                  <a:pt x="316" y="148"/>
                  <a:pt x="316" y="148"/>
                  <a:pt x="315" y="148"/>
                </a:cubicBezTo>
                <a:cubicBezTo>
                  <a:pt x="312" y="149"/>
                  <a:pt x="312" y="148"/>
                  <a:pt x="310" y="151"/>
                </a:cubicBezTo>
                <a:cubicBezTo>
                  <a:pt x="309" y="153"/>
                  <a:pt x="311" y="159"/>
                  <a:pt x="310" y="160"/>
                </a:cubicBezTo>
                <a:cubicBezTo>
                  <a:pt x="308" y="162"/>
                  <a:pt x="305" y="156"/>
                  <a:pt x="304" y="156"/>
                </a:cubicBezTo>
                <a:cubicBezTo>
                  <a:pt x="298" y="155"/>
                  <a:pt x="306" y="166"/>
                  <a:pt x="304" y="168"/>
                </a:cubicBezTo>
                <a:cubicBezTo>
                  <a:pt x="299" y="172"/>
                  <a:pt x="304" y="172"/>
                  <a:pt x="307" y="174"/>
                </a:cubicBezTo>
                <a:cubicBezTo>
                  <a:pt x="311" y="176"/>
                  <a:pt x="303" y="180"/>
                  <a:pt x="302" y="183"/>
                </a:cubicBezTo>
                <a:cubicBezTo>
                  <a:pt x="298" y="192"/>
                  <a:pt x="292" y="192"/>
                  <a:pt x="299" y="202"/>
                </a:cubicBezTo>
                <a:cubicBezTo>
                  <a:pt x="304" y="210"/>
                  <a:pt x="295" y="219"/>
                  <a:pt x="295" y="228"/>
                </a:cubicBezTo>
                <a:cubicBezTo>
                  <a:pt x="295" y="233"/>
                  <a:pt x="298" y="236"/>
                  <a:pt x="299" y="241"/>
                </a:cubicBezTo>
                <a:cubicBezTo>
                  <a:pt x="300" y="248"/>
                  <a:pt x="296" y="244"/>
                  <a:pt x="292" y="247"/>
                </a:cubicBezTo>
                <a:cubicBezTo>
                  <a:pt x="286" y="250"/>
                  <a:pt x="285" y="258"/>
                  <a:pt x="277" y="251"/>
                </a:cubicBezTo>
                <a:cubicBezTo>
                  <a:pt x="275" y="249"/>
                  <a:pt x="270" y="253"/>
                  <a:pt x="267" y="253"/>
                </a:cubicBezTo>
                <a:cubicBezTo>
                  <a:pt x="263" y="252"/>
                  <a:pt x="262" y="244"/>
                  <a:pt x="260" y="241"/>
                </a:cubicBezTo>
                <a:cubicBezTo>
                  <a:pt x="258" y="239"/>
                  <a:pt x="249" y="241"/>
                  <a:pt x="250" y="244"/>
                </a:cubicBezTo>
                <a:cubicBezTo>
                  <a:pt x="250" y="249"/>
                  <a:pt x="254" y="246"/>
                  <a:pt x="252" y="255"/>
                </a:cubicBezTo>
                <a:cubicBezTo>
                  <a:pt x="249" y="267"/>
                  <a:pt x="239" y="258"/>
                  <a:pt x="239" y="271"/>
                </a:cubicBezTo>
                <a:cubicBezTo>
                  <a:pt x="239" y="282"/>
                  <a:pt x="232" y="283"/>
                  <a:pt x="229" y="273"/>
                </a:cubicBezTo>
                <a:cubicBezTo>
                  <a:pt x="227" y="268"/>
                  <a:pt x="222" y="268"/>
                  <a:pt x="220" y="263"/>
                </a:cubicBezTo>
                <a:cubicBezTo>
                  <a:pt x="217" y="255"/>
                  <a:pt x="208" y="259"/>
                  <a:pt x="205" y="253"/>
                </a:cubicBezTo>
                <a:cubicBezTo>
                  <a:pt x="201" y="246"/>
                  <a:pt x="200" y="251"/>
                  <a:pt x="195" y="252"/>
                </a:cubicBezTo>
                <a:cubicBezTo>
                  <a:pt x="189" y="252"/>
                  <a:pt x="190" y="244"/>
                  <a:pt x="186" y="245"/>
                </a:cubicBezTo>
                <a:cubicBezTo>
                  <a:pt x="183" y="246"/>
                  <a:pt x="183" y="260"/>
                  <a:pt x="177" y="254"/>
                </a:cubicBezTo>
                <a:cubicBezTo>
                  <a:pt x="175" y="252"/>
                  <a:pt x="178" y="240"/>
                  <a:pt x="173" y="243"/>
                </a:cubicBezTo>
                <a:cubicBezTo>
                  <a:pt x="166" y="247"/>
                  <a:pt x="172" y="252"/>
                  <a:pt x="173" y="257"/>
                </a:cubicBezTo>
                <a:cubicBezTo>
                  <a:pt x="175" y="261"/>
                  <a:pt x="169" y="262"/>
                  <a:pt x="168" y="258"/>
                </a:cubicBezTo>
                <a:cubicBezTo>
                  <a:pt x="165" y="254"/>
                  <a:pt x="165" y="252"/>
                  <a:pt x="162" y="258"/>
                </a:cubicBezTo>
                <a:cubicBezTo>
                  <a:pt x="160" y="260"/>
                  <a:pt x="159" y="264"/>
                  <a:pt x="160" y="266"/>
                </a:cubicBezTo>
                <a:cubicBezTo>
                  <a:pt x="164" y="273"/>
                  <a:pt x="160" y="269"/>
                  <a:pt x="156" y="270"/>
                </a:cubicBezTo>
                <a:cubicBezTo>
                  <a:pt x="154" y="271"/>
                  <a:pt x="155" y="274"/>
                  <a:pt x="152" y="274"/>
                </a:cubicBezTo>
                <a:cubicBezTo>
                  <a:pt x="150" y="274"/>
                  <a:pt x="151" y="272"/>
                  <a:pt x="148" y="272"/>
                </a:cubicBezTo>
                <a:cubicBezTo>
                  <a:pt x="145" y="273"/>
                  <a:pt x="146" y="276"/>
                  <a:pt x="143" y="277"/>
                </a:cubicBezTo>
                <a:cubicBezTo>
                  <a:pt x="141" y="278"/>
                  <a:pt x="141" y="275"/>
                  <a:pt x="139" y="275"/>
                </a:cubicBezTo>
                <a:cubicBezTo>
                  <a:pt x="136" y="276"/>
                  <a:pt x="137" y="280"/>
                  <a:pt x="136" y="282"/>
                </a:cubicBezTo>
                <a:cubicBezTo>
                  <a:pt x="129" y="288"/>
                  <a:pt x="137" y="288"/>
                  <a:pt x="140" y="294"/>
                </a:cubicBezTo>
                <a:cubicBezTo>
                  <a:pt x="144" y="301"/>
                  <a:pt x="135" y="303"/>
                  <a:pt x="130" y="302"/>
                </a:cubicBezTo>
                <a:cubicBezTo>
                  <a:pt x="119" y="299"/>
                  <a:pt x="133" y="310"/>
                  <a:pt x="133" y="310"/>
                </a:cubicBezTo>
                <a:cubicBezTo>
                  <a:pt x="132" y="311"/>
                  <a:pt x="125" y="312"/>
                  <a:pt x="126" y="315"/>
                </a:cubicBezTo>
                <a:cubicBezTo>
                  <a:pt x="127" y="317"/>
                  <a:pt x="131" y="317"/>
                  <a:pt x="133" y="320"/>
                </a:cubicBezTo>
                <a:cubicBezTo>
                  <a:pt x="135" y="322"/>
                  <a:pt x="131" y="325"/>
                  <a:pt x="131" y="327"/>
                </a:cubicBezTo>
                <a:cubicBezTo>
                  <a:pt x="129" y="336"/>
                  <a:pt x="118" y="335"/>
                  <a:pt x="128" y="344"/>
                </a:cubicBezTo>
                <a:cubicBezTo>
                  <a:pt x="128" y="345"/>
                  <a:pt x="127" y="343"/>
                  <a:pt x="127" y="344"/>
                </a:cubicBezTo>
                <a:cubicBezTo>
                  <a:pt x="127" y="345"/>
                  <a:pt x="132" y="349"/>
                  <a:pt x="129" y="351"/>
                </a:cubicBezTo>
                <a:cubicBezTo>
                  <a:pt x="128" y="352"/>
                  <a:pt x="124" y="351"/>
                  <a:pt x="122" y="352"/>
                </a:cubicBezTo>
                <a:cubicBezTo>
                  <a:pt x="116" y="354"/>
                  <a:pt x="126" y="359"/>
                  <a:pt x="114" y="359"/>
                </a:cubicBezTo>
                <a:cubicBezTo>
                  <a:pt x="109" y="359"/>
                  <a:pt x="111" y="362"/>
                  <a:pt x="111" y="365"/>
                </a:cubicBezTo>
                <a:cubicBezTo>
                  <a:pt x="111" y="371"/>
                  <a:pt x="107" y="369"/>
                  <a:pt x="103" y="369"/>
                </a:cubicBezTo>
                <a:cubicBezTo>
                  <a:pt x="99" y="370"/>
                  <a:pt x="102" y="380"/>
                  <a:pt x="91" y="379"/>
                </a:cubicBezTo>
                <a:cubicBezTo>
                  <a:pt x="87" y="378"/>
                  <a:pt x="87" y="373"/>
                  <a:pt x="84" y="372"/>
                </a:cubicBezTo>
                <a:cubicBezTo>
                  <a:pt x="80" y="371"/>
                  <a:pt x="79" y="380"/>
                  <a:pt x="77" y="381"/>
                </a:cubicBezTo>
                <a:cubicBezTo>
                  <a:pt x="76" y="383"/>
                  <a:pt x="68" y="382"/>
                  <a:pt x="71" y="389"/>
                </a:cubicBezTo>
                <a:cubicBezTo>
                  <a:pt x="73" y="393"/>
                  <a:pt x="69" y="393"/>
                  <a:pt x="65" y="39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03" name="Freeform 15">
            <a:extLst>
              <a:ext uri="{FF2B5EF4-FFF2-40B4-BE49-F238E27FC236}">
                <a16:creationId xmlns:a16="http://schemas.microsoft.com/office/drawing/2014/main" id="{1A8384C1-4DE3-4014-8E0C-4602C666D25B}"/>
              </a:ext>
            </a:extLst>
          </p:cNvPr>
          <p:cNvSpPr>
            <a:spLocks noEditPoints="1"/>
          </p:cNvSpPr>
          <p:nvPr/>
        </p:nvSpPr>
        <p:spPr bwMode="auto">
          <a:xfrm>
            <a:off x="8609281" y="851922"/>
            <a:ext cx="449052" cy="571841"/>
          </a:xfrm>
          <a:custGeom>
            <a:avLst/>
            <a:gdLst/>
            <a:ahLst/>
            <a:cxnLst>
              <a:cxn ang="0">
                <a:pos x="39" y="199"/>
              </a:cxn>
              <a:cxn ang="0">
                <a:pos x="34" y="200"/>
              </a:cxn>
              <a:cxn ang="0">
                <a:pos x="39" y="206"/>
              </a:cxn>
              <a:cxn ang="0">
                <a:pos x="91" y="34"/>
              </a:cxn>
              <a:cxn ang="0">
                <a:pos x="96" y="16"/>
              </a:cxn>
              <a:cxn ang="0">
                <a:pos x="112" y="22"/>
              </a:cxn>
              <a:cxn ang="0">
                <a:pos x="115" y="36"/>
              </a:cxn>
              <a:cxn ang="0">
                <a:pos x="126" y="61"/>
              </a:cxn>
              <a:cxn ang="0">
                <a:pos x="143" y="85"/>
              </a:cxn>
              <a:cxn ang="0">
                <a:pos x="159" y="103"/>
              </a:cxn>
              <a:cxn ang="0">
                <a:pos x="155" y="127"/>
              </a:cxn>
              <a:cxn ang="0">
                <a:pos x="161" y="141"/>
              </a:cxn>
              <a:cxn ang="0">
                <a:pos x="151" y="154"/>
              </a:cxn>
              <a:cxn ang="0">
                <a:pos x="136" y="158"/>
              </a:cxn>
              <a:cxn ang="0">
                <a:pos x="141" y="147"/>
              </a:cxn>
              <a:cxn ang="0">
                <a:pos x="144" y="134"/>
              </a:cxn>
              <a:cxn ang="0">
                <a:pos x="143" y="123"/>
              </a:cxn>
              <a:cxn ang="0">
                <a:pos x="141" y="113"/>
              </a:cxn>
              <a:cxn ang="0">
                <a:pos x="145" y="106"/>
              </a:cxn>
              <a:cxn ang="0">
                <a:pos x="136" y="116"/>
              </a:cxn>
              <a:cxn ang="0">
                <a:pos x="134" y="132"/>
              </a:cxn>
              <a:cxn ang="0">
                <a:pos x="115" y="128"/>
              </a:cxn>
              <a:cxn ang="0">
                <a:pos x="120" y="120"/>
              </a:cxn>
              <a:cxn ang="0">
                <a:pos x="96" y="127"/>
              </a:cxn>
              <a:cxn ang="0">
                <a:pos x="88" y="134"/>
              </a:cxn>
              <a:cxn ang="0">
                <a:pos x="74" y="140"/>
              </a:cxn>
              <a:cxn ang="0">
                <a:pos x="75" y="163"/>
              </a:cxn>
              <a:cxn ang="0">
                <a:pos x="67" y="161"/>
              </a:cxn>
              <a:cxn ang="0">
                <a:pos x="57" y="178"/>
              </a:cxn>
              <a:cxn ang="0">
                <a:pos x="52" y="189"/>
              </a:cxn>
              <a:cxn ang="0">
                <a:pos x="41" y="173"/>
              </a:cxn>
              <a:cxn ang="0">
                <a:pos x="22" y="196"/>
              </a:cxn>
              <a:cxn ang="0">
                <a:pos x="13" y="199"/>
              </a:cxn>
              <a:cxn ang="0">
                <a:pos x="4" y="178"/>
              </a:cxn>
              <a:cxn ang="0">
                <a:pos x="26" y="147"/>
              </a:cxn>
              <a:cxn ang="0">
                <a:pos x="49" y="109"/>
              </a:cxn>
              <a:cxn ang="0">
                <a:pos x="82" y="72"/>
              </a:cxn>
              <a:cxn ang="0">
                <a:pos x="91" y="34"/>
              </a:cxn>
            </a:cxnLst>
            <a:rect l="0" t="0" r="r" b="b"/>
            <a:pathLst>
              <a:path w="165" h="209">
                <a:moveTo>
                  <a:pt x="40" y="202"/>
                </a:moveTo>
                <a:cubicBezTo>
                  <a:pt x="40" y="201"/>
                  <a:pt x="40" y="200"/>
                  <a:pt x="39" y="199"/>
                </a:cubicBezTo>
                <a:cubicBezTo>
                  <a:pt x="38" y="198"/>
                  <a:pt x="37" y="197"/>
                  <a:pt x="36" y="198"/>
                </a:cubicBezTo>
                <a:cubicBezTo>
                  <a:pt x="34" y="198"/>
                  <a:pt x="34" y="199"/>
                  <a:pt x="34" y="200"/>
                </a:cubicBezTo>
                <a:cubicBezTo>
                  <a:pt x="34" y="202"/>
                  <a:pt x="34" y="204"/>
                  <a:pt x="34" y="206"/>
                </a:cubicBezTo>
                <a:cubicBezTo>
                  <a:pt x="34" y="209"/>
                  <a:pt x="37" y="209"/>
                  <a:pt x="39" y="206"/>
                </a:cubicBezTo>
                <a:cubicBezTo>
                  <a:pt x="40" y="202"/>
                  <a:pt x="40" y="202"/>
                  <a:pt x="40" y="202"/>
                </a:cubicBezTo>
                <a:close/>
                <a:moveTo>
                  <a:pt x="91" y="34"/>
                </a:moveTo>
                <a:cubicBezTo>
                  <a:pt x="95" y="35"/>
                  <a:pt x="99" y="34"/>
                  <a:pt x="99" y="32"/>
                </a:cubicBezTo>
                <a:cubicBezTo>
                  <a:pt x="100" y="29"/>
                  <a:pt x="94" y="23"/>
                  <a:pt x="96" y="16"/>
                </a:cubicBezTo>
                <a:cubicBezTo>
                  <a:pt x="98" y="9"/>
                  <a:pt x="107" y="0"/>
                  <a:pt x="113" y="9"/>
                </a:cubicBezTo>
                <a:cubicBezTo>
                  <a:pt x="115" y="13"/>
                  <a:pt x="113" y="18"/>
                  <a:pt x="112" y="22"/>
                </a:cubicBezTo>
                <a:cubicBezTo>
                  <a:pt x="111" y="27"/>
                  <a:pt x="114" y="32"/>
                  <a:pt x="116" y="36"/>
                </a:cubicBezTo>
                <a:cubicBezTo>
                  <a:pt x="116" y="36"/>
                  <a:pt x="115" y="36"/>
                  <a:pt x="115" y="36"/>
                </a:cubicBezTo>
                <a:cubicBezTo>
                  <a:pt x="118" y="38"/>
                  <a:pt x="122" y="45"/>
                  <a:pt x="123" y="49"/>
                </a:cubicBezTo>
                <a:cubicBezTo>
                  <a:pt x="124" y="53"/>
                  <a:pt x="121" y="58"/>
                  <a:pt x="126" y="61"/>
                </a:cubicBezTo>
                <a:cubicBezTo>
                  <a:pt x="136" y="66"/>
                  <a:pt x="126" y="69"/>
                  <a:pt x="128" y="77"/>
                </a:cubicBezTo>
                <a:cubicBezTo>
                  <a:pt x="129" y="84"/>
                  <a:pt x="138" y="84"/>
                  <a:pt x="143" y="85"/>
                </a:cubicBezTo>
                <a:cubicBezTo>
                  <a:pt x="143" y="85"/>
                  <a:pt x="143" y="85"/>
                  <a:pt x="143" y="85"/>
                </a:cubicBezTo>
                <a:cubicBezTo>
                  <a:pt x="150" y="86"/>
                  <a:pt x="156" y="97"/>
                  <a:pt x="159" y="103"/>
                </a:cubicBezTo>
                <a:cubicBezTo>
                  <a:pt x="161" y="107"/>
                  <a:pt x="160" y="112"/>
                  <a:pt x="158" y="114"/>
                </a:cubicBezTo>
                <a:cubicBezTo>
                  <a:pt x="153" y="121"/>
                  <a:pt x="154" y="120"/>
                  <a:pt x="155" y="127"/>
                </a:cubicBezTo>
                <a:cubicBezTo>
                  <a:pt x="156" y="132"/>
                  <a:pt x="159" y="136"/>
                  <a:pt x="161" y="141"/>
                </a:cubicBezTo>
                <a:cubicBezTo>
                  <a:pt x="161" y="141"/>
                  <a:pt x="161" y="141"/>
                  <a:pt x="161" y="141"/>
                </a:cubicBezTo>
                <a:cubicBezTo>
                  <a:pt x="160" y="142"/>
                  <a:pt x="162" y="146"/>
                  <a:pt x="163" y="148"/>
                </a:cubicBezTo>
                <a:cubicBezTo>
                  <a:pt x="165" y="152"/>
                  <a:pt x="154" y="153"/>
                  <a:pt x="151" y="154"/>
                </a:cubicBezTo>
                <a:cubicBezTo>
                  <a:pt x="147" y="155"/>
                  <a:pt x="146" y="150"/>
                  <a:pt x="144" y="156"/>
                </a:cubicBezTo>
                <a:cubicBezTo>
                  <a:pt x="143" y="158"/>
                  <a:pt x="138" y="160"/>
                  <a:pt x="136" y="158"/>
                </a:cubicBezTo>
                <a:cubicBezTo>
                  <a:pt x="135" y="156"/>
                  <a:pt x="140" y="154"/>
                  <a:pt x="141" y="152"/>
                </a:cubicBezTo>
                <a:cubicBezTo>
                  <a:pt x="141" y="150"/>
                  <a:pt x="142" y="148"/>
                  <a:pt x="141" y="147"/>
                </a:cubicBezTo>
                <a:cubicBezTo>
                  <a:pt x="140" y="144"/>
                  <a:pt x="137" y="141"/>
                  <a:pt x="139" y="139"/>
                </a:cubicBezTo>
                <a:cubicBezTo>
                  <a:pt x="139" y="138"/>
                  <a:pt x="146" y="135"/>
                  <a:pt x="144" y="134"/>
                </a:cubicBezTo>
                <a:cubicBezTo>
                  <a:pt x="140" y="132"/>
                  <a:pt x="135" y="132"/>
                  <a:pt x="140" y="127"/>
                </a:cubicBezTo>
                <a:cubicBezTo>
                  <a:pt x="140" y="127"/>
                  <a:pt x="142" y="124"/>
                  <a:pt x="143" y="123"/>
                </a:cubicBezTo>
                <a:cubicBezTo>
                  <a:pt x="144" y="121"/>
                  <a:pt x="143" y="119"/>
                  <a:pt x="144" y="118"/>
                </a:cubicBezTo>
                <a:cubicBezTo>
                  <a:pt x="143" y="117"/>
                  <a:pt x="139" y="114"/>
                  <a:pt x="141" y="113"/>
                </a:cubicBezTo>
                <a:cubicBezTo>
                  <a:pt x="142" y="112"/>
                  <a:pt x="153" y="107"/>
                  <a:pt x="150" y="105"/>
                </a:cubicBezTo>
                <a:cubicBezTo>
                  <a:pt x="148" y="105"/>
                  <a:pt x="147" y="107"/>
                  <a:pt x="145" y="106"/>
                </a:cubicBezTo>
                <a:cubicBezTo>
                  <a:pt x="140" y="102"/>
                  <a:pt x="139" y="103"/>
                  <a:pt x="139" y="109"/>
                </a:cubicBezTo>
                <a:cubicBezTo>
                  <a:pt x="139" y="112"/>
                  <a:pt x="136" y="113"/>
                  <a:pt x="136" y="116"/>
                </a:cubicBezTo>
                <a:cubicBezTo>
                  <a:pt x="136" y="119"/>
                  <a:pt x="139" y="120"/>
                  <a:pt x="136" y="122"/>
                </a:cubicBezTo>
                <a:cubicBezTo>
                  <a:pt x="132" y="125"/>
                  <a:pt x="132" y="127"/>
                  <a:pt x="134" y="132"/>
                </a:cubicBezTo>
                <a:cubicBezTo>
                  <a:pt x="135" y="134"/>
                  <a:pt x="137" y="140"/>
                  <a:pt x="133" y="136"/>
                </a:cubicBezTo>
                <a:cubicBezTo>
                  <a:pt x="127" y="129"/>
                  <a:pt x="115" y="141"/>
                  <a:pt x="115" y="128"/>
                </a:cubicBezTo>
                <a:cubicBezTo>
                  <a:pt x="118" y="128"/>
                  <a:pt x="118" y="129"/>
                  <a:pt x="120" y="129"/>
                </a:cubicBezTo>
                <a:cubicBezTo>
                  <a:pt x="121" y="128"/>
                  <a:pt x="122" y="121"/>
                  <a:pt x="120" y="120"/>
                </a:cubicBezTo>
                <a:cubicBezTo>
                  <a:pt x="119" y="119"/>
                  <a:pt x="115" y="126"/>
                  <a:pt x="113" y="127"/>
                </a:cubicBezTo>
                <a:cubicBezTo>
                  <a:pt x="108" y="128"/>
                  <a:pt x="100" y="124"/>
                  <a:pt x="96" y="127"/>
                </a:cubicBezTo>
                <a:cubicBezTo>
                  <a:pt x="94" y="129"/>
                  <a:pt x="99" y="130"/>
                  <a:pt x="97" y="133"/>
                </a:cubicBezTo>
                <a:cubicBezTo>
                  <a:pt x="96" y="135"/>
                  <a:pt x="89" y="136"/>
                  <a:pt x="88" y="134"/>
                </a:cubicBezTo>
                <a:cubicBezTo>
                  <a:pt x="87" y="132"/>
                  <a:pt x="75" y="127"/>
                  <a:pt x="75" y="131"/>
                </a:cubicBezTo>
                <a:cubicBezTo>
                  <a:pt x="75" y="135"/>
                  <a:pt x="78" y="137"/>
                  <a:pt x="74" y="140"/>
                </a:cubicBezTo>
                <a:cubicBezTo>
                  <a:pt x="72" y="142"/>
                  <a:pt x="73" y="146"/>
                  <a:pt x="73" y="149"/>
                </a:cubicBezTo>
                <a:cubicBezTo>
                  <a:pt x="74" y="151"/>
                  <a:pt x="76" y="160"/>
                  <a:pt x="75" y="163"/>
                </a:cubicBezTo>
                <a:cubicBezTo>
                  <a:pt x="75" y="163"/>
                  <a:pt x="75" y="163"/>
                  <a:pt x="75" y="163"/>
                </a:cubicBezTo>
                <a:cubicBezTo>
                  <a:pt x="73" y="163"/>
                  <a:pt x="69" y="154"/>
                  <a:pt x="67" y="161"/>
                </a:cubicBezTo>
                <a:cubicBezTo>
                  <a:pt x="65" y="166"/>
                  <a:pt x="61" y="162"/>
                  <a:pt x="64" y="168"/>
                </a:cubicBezTo>
                <a:cubicBezTo>
                  <a:pt x="66" y="172"/>
                  <a:pt x="59" y="174"/>
                  <a:pt x="57" y="178"/>
                </a:cubicBezTo>
                <a:cubicBezTo>
                  <a:pt x="53" y="183"/>
                  <a:pt x="53" y="181"/>
                  <a:pt x="53" y="188"/>
                </a:cubicBezTo>
                <a:cubicBezTo>
                  <a:pt x="53" y="188"/>
                  <a:pt x="52" y="189"/>
                  <a:pt x="52" y="189"/>
                </a:cubicBezTo>
                <a:cubicBezTo>
                  <a:pt x="50" y="194"/>
                  <a:pt x="45" y="196"/>
                  <a:pt x="47" y="186"/>
                </a:cubicBezTo>
                <a:cubicBezTo>
                  <a:pt x="48" y="183"/>
                  <a:pt x="44" y="165"/>
                  <a:pt x="41" y="173"/>
                </a:cubicBezTo>
                <a:cubicBezTo>
                  <a:pt x="38" y="180"/>
                  <a:pt x="25" y="187"/>
                  <a:pt x="25" y="194"/>
                </a:cubicBezTo>
                <a:cubicBezTo>
                  <a:pt x="24" y="194"/>
                  <a:pt x="23" y="196"/>
                  <a:pt x="22" y="196"/>
                </a:cubicBezTo>
                <a:cubicBezTo>
                  <a:pt x="21" y="197"/>
                  <a:pt x="15" y="195"/>
                  <a:pt x="13" y="199"/>
                </a:cubicBezTo>
                <a:cubicBezTo>
                  <a:pt x="13" y="199"/>
                  <a:pt x="13" y="199"/>
                  <a:pt x="13" y="199"/>
                </a:cubicBezTo>
                <a:cubicBezTo>
                  <a:pt x="6" y="194"/>
                  <a:pt x="6" y="194"/>
                  <a:pt x="6" y="194"/>
                </a:cubicBezTo>
                <a:cubicBezTo>
                  <a:pt x="9" y="188"/>
                  <a:pt x="7" y="184"/>
                  <a:pt x="4" y="178"/>
                </a:cubicBezTo>
                <a:cubicBezTo>
                  <a:pt x="0" y="172"/>
                  <a:pt x="6" y="163"/>
                  <a:pt x="6" y="154"/>
                </a:cubicBezTo>
                <a:cubicBezTo>
                  <a:pt x="5" y="142"/>
                  <a:pt x="19" y="150"/>
                  <a:pt x="26" y="147"/>
                </a:cubicBezTo>
                <a:cubicBezTo>
                  <a:pt x="30" y="146"/>
                  <a:pt x="42" y="125"/>
                  <a:pt x="45" y="121"/>
                </a:cubicBezTo>
                <a:cubicBezTo>
                  <a:pt x="48" y="117"/>
                  <a:pt x="50" y="113"/>
                  <a:pt x="49" y="109"/>
                </a:cubicBezTo>
                <a:cubicBezTo>
                  <a:pt x="48" y="103"/>
                  <a:pt x="41" y="102"/>
                  <a:pt x="40" y="96"/>
                </a:cubicBezTo>
                <a:cubicBezTo>
                  <a:pt x="41" y="86"/>
                  <a:pt x="82" y="94"/>
                  <a:pt x="82" y="72"/>
                </a:cubicBezTo>
                <a:cubicBezTo>
                  <a:pt x="81" y="65"/>
                  <a:pt x="76" y="58"/>
                  <a:pt x="84" y="54"/>
                </a:cubicBezTo>
                <a:cubicBezTo>
                  <a:pt x="90" y="51"/>
                  <a:pt x="91" y="40"/>
                  <a:pt x="91" y="3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291" name="TextBox 290">
            <a:extLst>
              <a:ext uri="{FF2B5EF4-FFF2-40B4-BE49-F238E27FC236}">
                <a16:creationId xmlns:a16="http://schemas.microsoft.com/office/drawing/2014/main" id="{D66F4075-BB1B-4A9F-A62E-EEBAF5E8B033}"/>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NORTH KOREA MAP</a:t>
            </a:r>
          </a:p>
          <a:p>
            <a:r>
              <a:rPr lang="en-US" dirty="0">
                <a:solidFill>
                  <a:schemeClr val="bg1"/>
                </a:solidFill>
                <a:latin typeface="Candara" panose="020E0502030303020204" pitchFamily="34" charset="0"/>
              </a:rPr>
              <a:t>Your Subtitle</a:t>
            </a:r>
          </a:p>
        </p:txBody>
      </p:sp>
      <p:grpSp>
        <p:nvGrpSpPr>
          <p:cNvPr id="41" name="Group 40">
            <a:extLst>
              <a:ext uri="{FF2B5EF4-FFF2-40B4-BE49-F238E27FC236}">
                <a16:creationId xmlns:a16="http://schemas.microsoft.com/office/drawing/2014/main" id="{E41C2708-471C-4176-8F86-EBF3D6CC9989}"/>
              </a:ext>
            </a:extLst>
          </p:cNvPr>
          <p:cNvGrpSpPr/>
          <p:nvPr/>
        </p:nvGrpSpPr>
        <p:grpSpPr>
          <a:xfrm>
            <a:off x="3376584" y="2148596"/>
            <a:ext cx="3594912" cy="1375905"/>
            <a:chOff x="2243731" y="2891162"/>
            <a:chExt cx="3594912" cy="1375905"/>
          </a:xfrm>
        </p:grpSpPr>
        <p:grpSp>
          <p:nvGrpSpPr>
            <p:cNvPr id="42" name="Group 41">
              <a:extLst>
                <a:ext uri="{FF2B5EF4-FFF2-40B4-BE49-F238E27FC236}">
                  <a16:creationId xmlns:a16="http://schemas.microsoft.com/office/drawing/2014/main" id="{7A6089D4-8DD5-43B3-837C-3B0553F1AF07}"/>
                </a:ext>
              </a:extLst>
            </p:cNvPr>
            <p:cNvGrpSpPr/>
            <p:nvPr/>
          </p:nvGrpSpPr>
          <p:grpSpPr>
            <a:xfrm>
              <a:off x="2243731" y="3192308"/>
              <a:ext cx="2743200" cy="508758"/>
              <a:chOff x="1066801" y="2238247"/>
              <a:chExt cx="2743200" cy="508758"/>
            </a:xfrm>
          </p:grpSpPr>
          <p:sp>
            <p:nvSpPr>
              <p:cNvPr id="50" name="Freeform: Shape 49">
                <a:extLst>
                  <a:ext uri="{FF2B5EF4-FFF2-40B4-BE49-F238E27FC236}">
                    <a16:creationId xmlns:a16="http://schemas.microsoft.com/office/drawing/2014/main" id="{7CEE6775-B8A6-451C-96D3-8F573525C749}"/>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Text Box 10">
                <a:extLst>
                  <a:ext uri="{FF2B5EF4-FFF2-40B4-BE49-F238E27FC236}">
                    <a16:creationId xmlns:a16="http://schemas.microsoft.com/office/drawing/2014/main" id="{43B21D11-75EC-432D-A882-E26F1834ACE6}"/>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43" name="Group 42">
              <a:extLst>
                <a:ext uri="{FF2B5EF4-FFF2-40B4-BE49-F238E27FC236}">
                  <a16:creationId xmlns:a16="http://schemas.microsoft.com/office/drawing/2014/main" id="{E0D00DFA-646A-4E09-9014-77AFACB9B6EF}"/>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44" name="Freeform: Shape 43">
                <a:extLst>
                  <a:ext uri="{FF2B5EF4-FFF2-40B4-BE49-F238E27FC236}">
                    <a16:creationId xmlns:a16="http://schemas.microsoft.com/office/drawing/2014/main" id="{98A05DB8-9692-431A-8310-D22A753617E0}"/>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Oval 44">
                <a:extLst>
                  <a:ext uri="{FF2B5EF4-FFF2-40B4-BE49-F238E27FC236}">
                    <a16:creationId xmlns:a16="http://schemas.microsoft.com/office/drawing/2014/main" id="{57325B9B-A0B2-4EB0-A37D-A04097AA8A81}"/>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46" name="Graphic 26" descr="Hike">
                <a:extLst>
                  <a:ext uri="{FF2B5EF4-FFF2-40B4-BE49-F238E27FC236}">
                    <a16:creationId xmlns:a16="http://schemas.microsoft.com/office/drawing/2014/main" id="{CACC9C95-E3B7-414C-A2EE-B1EE9D257084}"/>
                  </a:ext>
                </a:extLst>
              </p:cNvPr>
              <p:cNvGrpSpPr>
                <a:grpSpLocks noChangeAspect="1"/>
              </p:cNvGrpSpPr>
              <p:nvPr/>
            </p:nvGrpSpPr>
            <p:grpSpPr>
              <a:xfrm>
                <a:off x="3835579" y="2208930"/>
                <a:ext cx="548640" cy="548640"/>
                <a:chOff x="5638800" y="2971800"/>
                <a:chExt cx="914400" cy="914400"/>
              </a:xfrm>
              <a:solidFill>
                <a:srgbClr val="4D4D4D"/>
              </a:solidFill>
            </p:grpSpPr>
            <p:sp>
              <p:nvSpPr>
                <p:cNvPr id="47" name="Freeform: Shape 46">
                  <a:extLst>
                    <a:ext uri="{FF2B5EF4-FFF2-40B4-BE49-F238E27FC236}">
                      <a16:creationId xmlns:a16="http://schemas.microsoft.com/office/drawing/2014/main" id="{B62E005A-5331-4ABB-8CD1-E7BC76BBF398}"/>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48" name="Freeform: Shape 47">
                  <a:extLst>
                    <a:ext uri="{FF2B5EF4-FFF2-40B4-BE49-F238E27FC236}">
                      <a16:creationId xmlns:a16="http://schemas.microsoft.com/office/drawing/2014/main" id="{C6D6804F-74E3-41B9-9E3C-CF3234D5FCC5}"/>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49" name="Freeform: Shape 48">
                  <a:extLst>
                    <a:ext uri="{FF2B5EF4-FFF2-40B4-BE49-F238E27FC236}">
                      <a16:creationId xmlns:a16="http://schemas.microsoft.com/office/drawing/2014/main" id="{EF6E4540-4CE1-49DB-9226-945DABB81204}"/>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52" name="TextBox 51">
            <a:extLst>
              <a:ext uri="{FF2B5EF4-FFF2-40B4-BE49-F238E27FC236}">
                <a16:creationId xmlns:a16="http://schemas.microsoft.com/office/drawing/2014/main" id="{1A41428E-A968-4A7B-8EB9-6D841DA789B7}"/>
              </a:ext>
            </a:extLst>
          </p:cNvPr>
          <p:cNvSpPr txBox="1"/>
          <p:nvPr/>
        </p:nvSpPr>
        <p:spPr>
          <a:xfrm>
            <a:off x="8330327" y="2062476"/>
            <a:ext cx="4023360" cy="1138773"/>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53" name="TextBox 52">
            <a:extLst>
              <a:ext uri="{FF2B5EF4-FFF2-40B4-BE49-F238E27FC236}">
                <a16:creationId xmlns:a16="http://schemas.microsoft.com/office/drawing/2014/main" id="{9DED838D-97B8-4204-BC41-2314CF8A0192}"/>
              </a:ext>
            </a:extLst>
          </p:cNvPr>
          <p:cNvSpPr txBox="1"/>
          <p:nvPr/>
        </p:nvSpPr>
        <p:spPr>
          <a:xfrm>
            <a:off x="384315" y="2873398"/>
            <a:ext cx="3624934" cy="1323439"/>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54" name="Group 53">
            <a:extLst>
              <a:ext uri="{FF2B5EF4-FFF2-40B4-BE49-F238E27FC236}">
                <a16:creationId xmlns:a16="http://schemas.microsoft.com/office/drawing/2014/main" id="{69A18F08-F574-4209-A320-E5A936E9E19A}"/>
              </a:ext>
            </a:extLst>
          </p:cNvPr>
          <p:cNvGrpSpPr/>
          <p:nvPr/>
        </p:nvGrpSpPr>
        <p:grpSpPr>
          <a:xfrm>
            <a:off x="7159099" y="493143"/>
            <a:ext cx="3509383" cy="1375905"/>
            <a:chOff x="6025615" y="1230029"/>
            <a:chExt cx="3509383" cy="1375905"/>
          </a:xfrm>
        </p:grpSpPr>
        <p:grpSp>
          <p:nvGrpSpPr>
            <p:cNvPr id="55" name="Group 54">
              <a:extLst>
                <a:ext uri="{FF2B5EF4-FFF2-40B4-BE49-F238E27FC236}">
                  <a16:creationId xmlns:a16="http://schemas.microsoft.com/office/drawing/2014/main" id="{AA2F32BB-8476-47D8-91F4-52874A9BC0D9}"/>
                </a:ext>
              </a:extLst>
            </p:cNvPr>
            <p:cNvGrpSpPr/>
            <p:nvPr/>
          </p:nvGrpSpPr>
          <p:grpSpPr>
            <a:xfrm>
              <a:off x="6791798" y="1528954"/>
              <a:ext cx="2743200" cy="508758"/>
              <a:chOff x="7772400" y="675620"/>
              <a:chExt cx="2743200" cy="508758"/>
            </a:xfrm>
          </p:grpSpPr>
          <p:sp>
            <p:nvSpPr>
              <p:cNvPr id="60" name="Freeform: Shape 59">
                <a:extLst>
                  <a:ext uri="{FF2B5EF4-FFF2-40B4-BE49-F238E27FC236}">
                    <a16:creationId xmlns:a16="http://schemas.microsoft.com/office/drawing/2014/main" id="{854B9EE6-349C-44FC-879A-FCE91FBC927A}"/>
                  </a:ext>
                </a:extLst>
              </p:cNvPr>
              <p:cNvSpPr>
                <a:spLocks noChangeAspect="1"/>
              </p:cNvSpPr>
              <p:nvPr/>
            </p:nvSpPr>
            <p:spPr>
              <a:xfrm>
                <a:off x="7772400" y="675620"/>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Text Box 10">
                <a:extLst>
                  <a:ext uri="{FF2B5EF4-FFF2-40B4-BE49-F238E27FC236}">
                    <a16:creationId xmlns:a16="http://schemas.microsoft.com/office/drawing/2014/main" id="{3BF8BD42-E171-4569-8D9C-48D38829CD24}"/>
                  </a:ext>
                </a:extLst>
              </p:cNvPr>
              <p:cNvSpPr txBox="1">
                <a:spLocks noChangeArrowheads="1"/>
              </p:cNvSpPr>
              <p:nvPr/>
            </p:nvSpPr>
            <p:spPr bwMode="auto">
              <a:xfrm>
                <a:off x="8250564" y="745133"/>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56" name="Group 55">
              <a:extLst>
                <a:ext uri="{FF2B5EF4-FFF2-40B4-BE49-F238E27FC236}">
                  <a16:creationId xmlns:a16="http://schemas.microsoft.com/office/drawing/2014/main" id="{3F5F513B-20FE-47A9-917F-E50D4DF8D105}"/>
                </a:ext>
              </a:extLst>
            </p:cNvPr>
            <p:cNvGrpSpPr/>
            <p:nvPr/>
          </p:nvGrpSpPr>
          <p:grpSpPr>
            <a:xfrm>
              <a:off x="6025615" y="1230029"/>
              <a:ext cx="1097280" cy="1375905"/>
              <a:chOff x="7006217" y="376695"/>
              <a:chExt cx="1097280" cy="1375905"/>
            </a:xfrm>
            <a:effectLst>
              <a:outerShdw blurRad="76200" dir="18900000" sy="23000" kx="-1200000" algn="bl" rotWithShape="0">
                <a:prstClr val="black">
                  <a:alpha val="13000"/>
                </a:prstClr>
              </a:outerShdw>
            </a:effectLst>
          </p:grpSpPr>
          <p:sp>
            <p:nvSpPr>
              <p:cNvPr id="57" name="Freeform: Shape 56">
                <a:extLst>
                  <a:ext uri="{FF2B5EF4-FFF2-40B4-BE49-F238E27FC236}">
                    <a16:creationId xmlns:a16="http://schemas.microsoft.com/office/drawing/2014/main" id="{BAE4E62F-3DAB-48A0-95CA-079D691594B7}"/>
                  </a:ext>
                </a:extLst>
              </p:cNvPr>
              <p:cNvSpPr>
                <a:spLocks noChangeAspect="1"/>
              </p:cNvSpPr>
              <p:nvPr/>
            </p:nvSpPr>
            <p:spPr>
              <a:xfrm>
                <a:off x="7006217" y="376695"/>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 name="Oval 57">
                <a:extLst>
                  <a:ext uri="{FF2B5EF4-FFF2-40B4-BE49-F238E27FC236}">
                    <a16:creationId xmlns:a16="http://schemas.microsoft.com/office/drawing/2014/main" id="{A473282F-0170-4911-982F-9F165D249726}"/>
                  </a:ext>
                </a:extLst>
              </p:cNvPr>
              <p:cNvSpPr>
                <a:spLocks noChangeAspect="1"/>
              </p:cNvSpPr>
              <p:nvPr/>
            </p:nvSpPr>
            <p:spPr>
              <a:xfrm>
                <a:off x="7138654" y="516309"/>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59" name="Graphic 58" descr="Tent">
                <a:extLst>
                  <a:ext uri="{FF2B5EF4-FFF2-40B4-BE49-F238E27FC236}">
                    <a16:creationId xmlns:a16="http://schemas.microsoft.com/office/drawing/2014/main" id="{24C01606-A730-433A-86B5-4A4B7D1EBE9B}"/>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7263383" y="616045"/>
                <a:ext cx="548640" cy="548640"/>
              </a:xfrm>
              <a:prstGeom prst="rect">
                <a:avLst/>
              </a:prstGeom>
            </p:spPr>
          </p:pic>
        </p:grpSp>
      </p:grpSp>
      <p:graphicFrame>
        <p:nvGraphicFramePr>
          <p:cNvPr id="62" name="Chart 61">
            <a:extLst>
              <a:ext uri="{FF2B5EF4-FFF2-40B4-BE49-F238E27FC236}">
                <a16:creationId xmlns:a16="http://schemas.microsoft.com/office/drawing/2014/main" id="{E5AE90C8-9675-4FEF-A2E4-EC4B9DD056EC}"/>
              </a:ext>
            </a:extLst>
          </p:cNvPr>
          <p:cNvGraphicFramePr>
            <a:graphicFrameLocks noChangeAspect="1"/>
          </p:cNvGraphicFramePr>
          <p:nvPr>
            <p:extLst/>
          </p:nvPr>
        </p:nvGraphicFramePr>
        <p:xfrm>
          <a:off x="6971496" y="263428"/>
          <a:ext cx="1463040" cy="1548508"/>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63" name="Chart 62">
            <a:extLst>
              <a:ext uri="{FF2B5EF4-FFF2-40B4-BE49-F238E27FC236}">
                <a16:creationId xmlns:a16="http://schemas.microsoft.com/office/drawing/2014/main" id="{B7F2CAC3-5F54-4280-8BC6-8C0BF09D3104}"/>
              </a:ext>
            </a:extLst>
          </p:cNvPr>
          <p:cNvGraphicFramePr>
            <a:graphicFrameLocks noChangeAspect="1"/>
          </p:cNvGraphicFramePr>
          <p:nvPr>
            <p:extLst/>
          </p:nvPr>
        </p:nvGraphicFramePr>
        <p:xfrm>
          <a:off x="5686577" y="1928443"/>
          <a:ext cx="1463040" cy="1548508"/>
        </p:xfrm>
        <a:graphic>
          <a:graphicData uri="http://schemas.openxmlformats.org/drawingml/2006/chart">
            <c:chart xmlns:c="http://schemas.openxmlformats.org/drawingml/2006/chart" xmlns:r="http://schemas.openxmlformats.org/officeDocument/2006/relationships" r:id="rId6"/>
          </a:graphicData>
        </a:graphic>
      </p:graphicFrame>
      <p:grpSp>
        <p:nvGrpSpPr>
          <p:cNvPr id="64" name="Group 63">
            <a:extLst>
              <a:ext uri="{FF2B5EF4-FFF2-40B4-BE49-F238E27FC236}">
                <a16:creationId xmlns:a16="http://schemas.microsoft.com/office/drawing/2014/main" id="{B31779EE-109B-4AAA-89C4-C6FF5E8D9A58}"/>
              </a:ext>
            </a:extLst>
          </p:cNvPr>
          <p:cNvGrpSpPr/>
          <p:nvPr/>
        </p:nvGrpSpPr>
        <p:grpSpPr>
          <a:xfrm>
            <a:off x="3560107" y="4070229"/>
            <a:ext cx="3594912" cy="1375905"/>
            <a:chOff x="2243731" y="2891162"/>
            <a:chExt cx="3594912" cy="1375905"/>
          </a:xfrm>
        </p:grpSpPr>
        <p:grpSp>
          <p:nvGrpSpPr>
            <p:cNvPr id="65" name="Group 64">
              <a:extLst>
                <a:ext uri="{FF2B5EF4-FFF2-40B4-BE49-F238E27FC236}">
                  <a16:creationId xmlns:a16="http://schemas.microsoft.com/office/drawing/2014/main" id="{345856AB-7BF8-4CAC-9220-5A9246195EC4}"/>
                </a:ext>
              </a:extLst>
            </p:cNvPr>
            <p:cNvGrpSpPr/>
            <p:nvPr/>
          </p:nvGrpSpPr>
          <p:grpSpPr>
            <a:xfrm>
              <a:off x="2243731" y="3192308"/>
              <a:ext cx="2743200" cy="508758"/>
              <a:chOff x="1066801" y="2238247"/>
              <a:chExt cx="2743200" cy="508758"/>
            </a:xfrm>
          </p:grpSpPr>
          <p:sp>
            <p:nvSpPr>
              <p:cNvPr id="73" name="Freeform: Shape 72">
                <a:extLst>
                  <a:ext uri="{FF2B5EF4-FFF2-40B4-BE49-F238E27FC236}">
                    <a16:creationId xmlns:a16="http://schemas.microsoft.com/office/drawing/2014/main" id="{1C1E05F0-735B-4CFF-91F6-3D5B5E77EC2D}"/>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4" name="Text Box 10">
                <a:extLst>
                  <a:ext uri="{FF2B5EF4-FFF2-40B4-BE49-F238E27FC236}">
                    <a16:creationId xmlns:a16="http://schemas.microsoft.com/office/drawing/2014/main" id="{58E8579A-F75C-4723-A00A-2FB1AA27782E}"/>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66" name="Group 65">
              <a:extLst>
                <a:ext uri="{FF2B5EF4-FFF2-40B4-BE49-F238E27FC236}">
                  <a16:creationId xmlns:a16="http://schemas.microsoft.com/office/drawing/2014/main" id="{C12810CE-1E18-4E56-A1BD-0779B11494EE}"/>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67" name="Freeform: Shape 66">
                <a:extLst>
                  <a:ext uri="{FF2B5EF4-FFF2-40B4-BE49-F238E27FC236}">
                    <a16:creationId xmlns:a16="http://schemas.microsoft.com/office/drawing/2014/main" id="{65C17456-AFC0-4028-B507-BBFF6F2431C9}"/>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 name="Oval 67">
                <a:extLst>
                  <a:ext uri="{FF2B5EF4-FFF2-40B4-BE49-F238E27FC236}">
                    <a16:creationId xmlns:a16="http://schemas.microsoft.com/office/drawing/2014/main" id="{AF4D0672-1A85-490D-AFF1-3367B327E429}"/>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69" name="Graphic 26" descr="Hike">
                <a:extLst>
                  <a:ext uri="{FF2B5EF4-FFF2-40B4-BE49-F238E27FC236}">
                    <a16:creationId xmlns:a16="http://schemas.microsoft.com/office/drawing/2014/main" id="{971B6D64-1D51-4247-902F-CFE822BD8269}"/>
                  </a:ext>
                </a:extLst>
              </p:cNvPr>
              <p:cNvGrpSpPr>
                <a:grpSpLocks noChangeAspect="1"/>
              </p:cNvGrpSpPr>
              <p:nvPr/>
            </p:nvGrpSpPr>
            <p:grpSpPr>
              <a:xfrm>
                <a:off x="3835579" y="2208930"/>
                <a:ext cx="548640" cy="548640"/>
                <a:chOff x="5638800" y="2971800"/>
                <a:chExt cx="914400" cy="914400"/>
              </a:xfrm>
              <a:solidFill>
                <a:srgbClr val="4D4D4D"/>
              </a:solidFill>
            </p:grpSpPr>
            <p:sp>
              <p:nvSpPr>
                <p:cNvPr id="70" name="Freeform: Shape 69">
                  <a:extLst>
                    <a:ext uri="{FF2B5EF4-FFF2-40B4-BE49-F238E27FC236}">
                      <a16:creationId xmlns:a16="http://schemas.microsoft.com/office/drawing/2014/main" id="{5644B6AA-845B-4B5C-BD16-4FEFF8B3E127}"/>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71" name="Freeform: Shape 70">
                  <a:extLst>
                    <a:ext uri="{FF2B5EF4-FFF2-40B4-BE49-F238E27FC236}">
                      <a16:creationId xmlns:a16="http://schemas.microsoft.com/office/drawing/2014/main" id="{1148B60A-5FCD-440B-9162-96D7EF4B6CA7}"/>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72" name="Freeform: Shape 71">
                  <a:extLst>
                    <a:ext uri="{FF2B5EF4-FFF2-40B4-BE49-F238E27FC236}">
                      <a16:creationId xmlns:a16="http://schemas.microsoft.com/office/drawing/2014/main" id="{4D99FCED-98F8-44F7-95B1-C54A97BDCF88}"/>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75" name="TextBox 74">
            <a:extLst>
              <a:ext uri="{FF2B5EF4-FFF2-40B4-BE49-F238E27FC236}">
                <a16:creationId xmlns:a16="http://schemas.microsoft.com/office/drawing/2014/main" id="{4C6EFD97-AB8D-4B10-9FB9-DCA080CE4CF4}"/>
              </a:ext>
            </a:extLst>
          </p:cNvPr>
          <p:cNvSpPr txBox="1"/>
          <p:nvPr/>
        </p:nvSpPr>
        <p:spPr>
          <a:xfrm>
            <a:off x="6955924" y="5063232"/>
            <a:ext cx="4023360" cy="1138773"/>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aphicFrame>
        <p:nvGraphicFramePr>
          <p:cNvPr id="76" name="Chart 75">
            <a:extLst>
              <a:ext uri="{FF2B5EF4-FFF2-40B4-BE49-F238E27FC236}">
                <a16:creationId xmlns:a16="http://schemas.microsoft.com/office/drawing/2014/main" id="{040EC7F1-4972-4A5C-82FC-807E0389983D}"/>
              </a:ext>
            </a:extLst>
          </p:cNvPr>
          <p:cNvGraphicFramePr>
            <a:graphicFrameLocks noChangeAspect="1"/>
          </p:cNvGraphicFramePr>
          <p:nvPr>
            <p:extLst/>
          </p:nvPr>
        </p:nvGraphicFramePr>
        <p:xfrm>
          <a:off x="5870100" y="3852463"/>
          <a:ext cx="1463040" cy="1548508"/>
        </p:xfrm>
        <a:graphic>
          <a:graphicData uri="http://schemas.openxmlformats.org/drawingml/2006/chart">
            <c:chart xmlns:c="http://schemas.openxmlformats.org/drawingml/2006/chart" xmlns:r="http://schemas.openxmlformats.org/officeDocument/2006/relationships" r:id="rId7"/>
          </a:graphicData>
        </a:graphic>
      </p:graphicFrame>
    </p:spTree>
    <p:extLst>
      <p:ext uri="{BB962C8B-B14F-4D97-AF65-F5344CB8AC3E}">
        <p14:creationId xmlns:p14="http://schemas.microsoft.com/office/powerpoint/2010/main" val="665568172"/>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91"/>
                                        </p:tgtEl>
                                        <p:attrNameLst>
                                          <p:attrName>style.visibility</p:attrName>
                                        </p:attrNameLst>
                                      </p:cBhvr>
                                      <p:to>
                                        <p:strVal val="visible"/>
                                      </p:to>
                                    </p:set>
                                    <p:animEffect transition="in" filter="wipe(left)">
                                      <p:cBhvr>
                                        <p:cTn id="7" dur="1000"/>
                                        <p:tgtEl>
                                          <p:spTgt spid="291"/>
                                        </p:tgtEl>
                                      </p:cBhvr>
                                    </p:animEffect>
                                  </p:childTnLst>
                                </p:cTn>
                              </p:par>
                            </p:childTnLst>
                          </p:cTn>
                        </p:par>
                        <p:par>
                          <p:cTn id="8" fill="hold">
                            <p:stCondLst>
                              <p:cond delay="1000"/>
                            </p:stCondLst>
                            <p:childTnLst>
                              <p:par>
                                <p:cTn id="9" presetID="2" presetClass="entr" presetSubtype="4" fill="hold" grpId="0" nodeType="afterEffect">
                                  <p:stCondLst>
                                    <p:cond delay="0"/>
                                  </p:stCondLst>
                                  <p:childTnLst>
                                    <p:set>
                                      <p:cBhvr>
                                        <p:cTn id="10" dur="1" fill="hold">
                                          <p:stCondLst>
                                            <p:cond delay="0"/>
                                          </p:stCondLst>
                                        </p:cTn>
                                        <p:tgtEl>
                                          <p:spTgt spid="93"/>
                                        </p:tgtEl>
                                        <p:attrNameLst>
                                          <p:attrName>style.visibility</p:attrName>
                                        </p:attrNameLst>
                                      </p:cBhvr>
                                      <p:to>
                                        <p:strVal val="visible"/>
                                      </p:to>
                                    </p:set>
                                    <p:anim calcmode="lin" valueType="num">
                                      <p:cBhvr additive="base">
                                        <p:cTn id="11" dur="500" fill="hold"/>
                                        <p:tgtEl>
                                          <p:spTgt spid="93"/>
                                        </p:tgtEl>
                                        <p:attrNameLst>
                                          <p:attrName>ppt_x</p:attrName>
                                        </p:attrNameLst>
                                      </p:cBhvr>
                                      <p:tavLst>
                                        <p:tav tm="0">
                                          <p:val>
                                            <p:strVal val="#ppt_x"/>
                                          </p:val>
                                        </p:tav>
                                        <p:tav tm="100000">
                                          <p:val>
                                            <p:strVal val="#ppt_x"/>
                                          </p:val>
                                        </p:tav>
                                      </p:tavLst>
                                    </p:anim>
                                    <p:anim calcmode="lin" valueType="num">
                                      <p:cBhvr additive="base">
                                        <p:cTn id="12" dur="500" fill="hold"/>
                                        <p:tgtEl>
                                          <p:spTgt spid="93"/>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94"/>
                                        </p:tgtEl>
                                        <p:attrNameLst>
                                          <p:attrName>style.visibility</p:attrName>
                                        </p:attrNameLst>
                                      </p:cBhvr>
                                      <p:to>
                                        <p:strVal val="visible"/>
                                      </p:to>
                                    </p:set>
                                    <p:anim calcmode="lin" valueType="num">
                                      <p:cBhvr additive="base">
                                        <p:cTn id="15" dur="500" fill="hold"/>
                                        <p:tgtEl>
                                          <p:spTgt spid="94"/>
                                        </p:tgtEl>
                                        <p:attrNameLst>
                                          <p:attrName>ppt_x</p:attrName>
                                        </p:attrNameLst>
                                      </p:cBhvr>
                                      <p:tavLst>
                                        <p:tav tm="0">
                                          <p:val>
                                            <p:strVal val="#ppt_x"/>
                                          </p:val>
                                        </p:tav>
                                        <p:tav tm="100000">
                                          <p:val>
                                            <p:strVal val="#ppt_x"/>
                                          </p:val>
                                        </p:tav>
                                      </p:tavLst>
                                    </p:anim>
                                    <p:anim calcmode="lin" valueType="num">
                                      <p:cBhvr additive="base">
                                        <p:cTn id="16" dur="500" fill="hold"/>
                                        <p:tgtEl>
                                          <p:spTgt spid="94"/>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95"/>
                                        </p:tgtEl>
                                        <p:attrNameLst>
                                          <p:attrName>style.visibility</p:attrName>
                                        </p:attrNameLst>
                                      </p:cBhvr>
                                      <p:to>
                                        <p:strVal val="visible"/>
                                      </p:to>
                                    </p:set>
                                    <p:anim calcmode="lin" valueType="num">
                                      <p:cBhvr additive="base">
                                        <p:cTn id="19" dur="500" fill="hold"/>
                                        <p:tgtEl>
                                          <p:spTgt spid="95"/>
                                        </p:tgtEl>
                                        <p:attrNameLst>
                                          <p:attrName>ppt_x</p:attrName>
                                        </p:attrNameLst>
                                      </p:cBhvr>
                                      <p:tavLst>
                                        <p:tav tm="0">
                                          <p:val>
                                            <p:strVal val="#ppt_x"/>
                                          </p:val>
                                        </p:tav>
                                        <p:tav tm="100000">
                                          <p:val>
                                            <p:strVal val="#ppt_x"/>
                                          </p:val>
                                        </p:tav>
                                      </p:tavLst>
                                    </p:anim>
                                    <p:anim calcmode="lin" valueType="num">
                                      <p:cBhvr additive="base">
                                        <p:cTn id="20" dur="500" fill="hold"/>
                                        <p:tgtEl>
                                          <p:spTgt spid="95"/>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96"/>
                                        </p:tgtEl>
                                        <p:attrNameLst>
                                          <p:attrName>style.visibility</p:attrName>
                                        </p:attrNameLst>
                                      </p:cBhvr>
                                      <p:to>
                                        <p:strVal val="visible"/>
                                      </p:to>
                                    </p:set>
                                    <p:anim calcmode="lin" valueType="num">
                                      <p:cBhvr additive="base">
                                        <p:cTn id="23" dur="500" fill="hold"/>
                                        <p:tgtEl>
                                          <p:spTgt spid="96"/>
                                        </p:tgtEl>
                                        <p:attrNameLst>
                                          <p:attrName>ppt_x</p:attrName>
                                        </p:attrNameLst>
                                      </p:cBhvr>
                                      <p:tavLst>
                                        <p:tav tm="0">
                                          <p:val>
                                            <p:strVal val="#ppt_x"/>
                                          </p:val>
                                        </p:tav>
                                        <p:tav tm="100000">
                                          <p:val>
                                            <p:strVal val="#ppt_x"/>
                                          </p:val>
                                        </p:tav>
                                      </p:tavLst>
                                    </p:anim>
                                    <p:anim calcmode="lin" valueType="num">
                                      <p:cBhvr additive="base">
                                        <p:cTn id="24" dur="500" fill="hold"/>
                                        <p:tgtEl>
                                          <p:spTgt spid="96"/>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97"/>
                                        </p:tgtEl>
                                        <p:attrNameLst>
                                          <p:attrName>style.visibility</p:attrName>
                                        </p:attrNameLst>
                                      </p:cBhvr>
                                      <p:to>
                                        <p:strVal val="visible"/>
                                      </p:to>
                                    </p:set>
                                    <p:anim calcmode="lin" valueType="num">
                                      <p:cBhvr additive="base">
                                        <p:cTn id="27" dur="500" fill="hold"/>
                                        <p:tgtEl>
                                          <p:spTgt spid="97"/>
                                        </p:tgtEl>
                                        <p:attrNameLst>
                                          <p:attrName>ppt_x</p:attrName>
                                        </p:attrNameLst>
                                      </p:cBhvr>
                                      <p:tavLst>
                                        <p:tav tm="0">
                                          <p:val>
                                            <p:strVal val="#ppt_x"/>
                                          </p:val>
                                        </p:tav>
                                        <p:tav tm="100000">
                                          <p:val>
                                            <p:strVal val="#ppt_x"/>
                                          </p:val>
                                        </p:tav>
                                      </p:tavLst>
                                    </p:anim>
                                    <p:anim calcmode="lin" valueType="num">
                                      <p:cBhvr additive="base">
                                        <p:cTn id="28" dur="500" fill="hold"/>
                                        <p:tgtEl>
                                          <p:spTgt spid="97"/>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98"/>
                                        </p:tgtEl>
                                        <p:attrNameLst>
                                          <p:attrName>style.visibility</p:attrName>
                                        </p:attrNameLst>
                                      </p:cBhvr>
                                      <p:to>
                                        <p:strVal val="visible"/>
                                      </p:to>
                                    </p:set>
                                    <p:anim calcmode="lin" valueType="num">
                                      <p:cBhvr additive="base">
                                        <p:cTn id="31" dur="500" fill="hold"/>
                                        <p:tgtEl>
                                          <p:spTgt spid="98"/>
                                        </p:tgtEl>
                                        <p:attrNameLst>
                                          <p:attrName>ppt_x</p:attrName>
                                        </p:attrNameLst>
                                      </p:cBhvr>
                                      <p:tavLst>
                                        <p:tav tm="0">
                                          <p:val>
                                            <p:strVal val="#ppt_x"/>
                                          </p:val>
                                        </p:tav>
                                        <p:tav tm="100000">
                                          <p:val>
                                            <p:strVal val="#ppt_x"/>
                                          </p:val>
                                        </p:tav>
                                      </p:tavLst>
                                    </p:anim>
                                    <p:anim calcmode="lin" valueType="num">
                                      <p:cBhvr additive="base">
                                        <p:cTn id="32" dur="500" fill="hold"/>
                                        <p:tgtEl>
                                          <p:spTgt spid="98"/>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99"/>
                                        </p:tgtEl>
                                        <p:attrNameLst>
                                          <p:attrName>style.visibility</p:attrName>
                                        </p:attrNameLst>
                                      </p:cBhvr>
                                      <p:to>
                                        <p:strVal val="visible"/>
                                      </p:to>
                                    </p:set>
                                    <p:anim calcmode="lin" valueType="num">
                                      <p:cBhvr additive="base">
                                        <p:cTn id="35" dur="500" fill="hold"/>
                                        <p:tgtEl>
                                          <p:spTgt spid="99"/>
                                        </p:tgtEl>
                                        <p:attrNameLst>
                                          <p:attrName>ppt_x</p:attrName>
                                        </p:attrNameLst>
                                      </p:cBhvr>
                                      <p:tavLst>
                                        <p:tav tm="0">
                                          <p:val>
                                            <p:strVal val="#ppt_x"/>
                                          </p:val>
                                        </p:tav>
                                        <p:tav tm="100000">
                                          <p:val>
                                            <p:strVal val="#ppt_x"/>
                                          </p:val>
                                        </p:tav>
                                      </p:tavLst>
                                    </p:anim>
                                    <p:anim calcmode="lin" valueType="num">
                                      <p:cBhvr additive="base">
                                        <p:cTn id="36" dur="500" fill="hold"/>
                                        <p:tgtEl>
                                          <p:spTgt spid="99"/>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100"/>
                                        </p:tgtEl>
                                        <p:attrNameLst>
                                          <p:attrName>style.visibility</p:attrName>
                                        </p:attrNameLst>
                                      </p:cBhvr>
                                      <p:to>
                                        <p:strVal val="visible"/>
                                      </p:to>
                                    </p:set>
                                    <p:anim calcmode="lin" valueType="num">
                                      <p:cBhvr additive="base">
                                        <p:cTn id="39" dur="500" fill="hold"/>
                                        <p:tgtEl>
                                          <p:spTgt spid="100"/>
                                        </p:tgtEl>
                                        <p:attrNameLst>
                                          <p:attrName>ppt_x</p:attrName>
                                        </p:attrNameLst>
                                      </p:cBhvr>
                                      <p:tavLst>
                                        <p:tav tm="0">
                                          <p:val>
                                            <p:strVal val="#ppt_x"/>
                                          </p:val>
                                        </p:tav>
                                        <p:tav tm="100000">
                                          <p:val>
                                            <p:strVal val="#ppt_x"/>
                                          </p:val>
                                        </p:tav>
                                      </p:tavLst>
                                    </p:anim>
                                    <p:anim calcmode="lin" valueType="num">
                                      <p:cBhvr additive="base">
                                        <p:cTn id="40" dur="500" fill="hold"/>
                                        <p:tgtEl>
                                          <p:spTgt spid="100"/>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101"/>
                                        </p:tgtEl>
                                        <p:attrNameLst>
                                          <p:attrName>style.visibility</p:attrName>
                                        </p:attrNameLst>
                                      </p:cBhvr>
                                      <p:to>
                                        <p:strVal val="visible"/>
                                      </p:to>
                                    </p:set>
                                    <p:anim calcmode="lin" valueType="num">
                                      <p:cBhvr additive="base">
                                        <p:cTn id="43" dur="500" fill="hold"/>
                                        <p:tgtEl>
                                          <p:spTgt spid="101"/>
                                        </p:tgtEl>
                                        <p:attrNameLst>
                                          <p:attrName>ppt_x</p:attrName>
                                        </p:attrNameLst>
                                      </p:cBhvr>
                                      <p:tavLst>
                                        <p:tav tm="0">
                                          <p:val>
                                            <p:strVal val="#ppt_x"/>
                                          </p:val>
                                        </p:tav>
                                        <p:tav tm="100000">
                                          <p:val>
                                            <p:strVal val="#ppt_x"/>
                                          </p:val>
                                        </p:tav>
                                      </p:tavLst>
                                    </p:anim>
                                    <p:anim calcmode="lin" valueType="num">
                                      <p:cBhvr additive="base">
                                        <p:cTn id="44" dur="500" fill="hold"/>
                                        <p:tgtEl>
                                          <p:spTgt spid="101"/>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102"/>
                                        </p:tgtEl>
                                        <p:attrNameLst>
                                          <p:attrName>style.visibility</p:attrName>
                                        </p:attrNameLst>
                                      </p:cBhvr>
                                      <p:to>
                                        <p:strVal val="visible"/>
                                      </p:to>
                                    </p:set>
                                    <p:anim calcmode="lin" valueType="num">
                                      <p:cBhvr additive="base">
                                        <p:cTn id="47" dur="500" fill="hold"/>
                                        <p:tgtEl>
                                          <p:spTgt spid="102"/>
                                        </p:tgtEl>
                                        <p:attrNameLst>
                                          <p:attrName>ppt_x</p:attrName>
                                        </p:attrNameLst>
                                      </p:cBhvr>
                                      <p:tavLst>
                                        <p:tav tm="0">
                                          <p:val>
                                            <p:strVal val="#ppt_x"/>
                                          </p:val>
                                        </p:tav>
                                        <p:tav tm="100000">
                                          <p:val>
                                            <p:strVal val="#ppt_x"/>
                                          </p:val>
                                        </p:tav>
                                      </p:tavLst>
                                    </p:anim>
                                    <p:anim calcmode="lin" valueType="num">
                                      <p:cBhvr additive="base">
                                        <p:cTn id="48" dur="500" fill="hold"/>
                                        <p:tgtEl>
                                          <p:spTgt spid="102"/>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103"/>
                                        </p:tgtEl>
                                        <p:attrNameLst>
                                          <p:attrName>style.visibility</p:attrName>
                                        </p:attrNameLst>
                                      </p:cBhvr>
                                      <p:to>
                                        <p:strVal val="visible"/>
                                      </p:to>
                                    </p:set>
                                    <p:anim calcmode="lin" valueType="num">
                                      <p:cBhvr additive="base">
                                        <p:cTn id="51" dur="500" fill="hold"/>
                                        <p:tgtEl>
                                          <p:spTgt spid="103"/>
                                        </p:tgtEl>
                                        <p:attrNameLst>
                                          <p:attrName>ppt_x</p:attrName>
                                        </p:attrNameLst>
                                      </p:cBhvr>
                                      <p:tavLst>
                                        <p:tav tm="0">
                                          <p:val>
                                            <p:strVal val="#ppt_x"/>
                                          </p:val>
                                        </p:tav>
                                        <p:tav tm="100000">
                                          <p:val>
                                            <p:strVal val="#ppt_x"/>
                                          </p:val>
                                        </p:tav>
                                      </p:tavLst>
                                    </p:anim>
                                    <p:anim calcmode="lin" valueType="num">
                                      <p:cBhvr additive="base">
                                        <p:cTn id="52" dur="500" fill="hold"/>
                                        <p:tgtEl>
                                          <p:spTgt spid="103"/>
                                        </p:tgtEl>
                                        <p:attrNameLst>
                                          <p:attrName>ppt_y</p:attrName>
                                        </p:attrNameLst>
                                      </p:cBhvr>
                                      <p:tavLst>
                                        <p:tav tm="0">
                                          <p:val>
                                            <p:strVal val="1+#ppt_h/2"/>
                                          </p:val>
                                        </p:tav>
                                        <p:tav tm="100000">
                                          <p:val>
                                            <p:strVal val="#ppt_y"/>
                                          </p:val>
                                        </p:tav>
                                      </p:tavLst>
                                    </p:anim>
                                  </p:childTnLst>
                                </p:cTn>
                              </p:par>
                            </p:childTnLst>
                          </p:cTn>
                        </p:par>
                        <p:par>
                          <p:cTn id="53" fill="hold">
                            <p:stCondLst>
                              <p:cond delay="1500"/>
                            </p:stCondLst>
                            <p:childTnLst>
                              <p:par>
                                <p:cTn id="54" presetID="2" presetClass="entr" presetSubtype="8" fill="hold" nodeType="afterEffect">
                                  <p:stCondLst>
                                    <p:cond delay="0"/>
                                  </p:stCondLst>
                                  <p:childTnLst>
                                    <p:set>
                                      <p:cBhvr>
                                        <p:cTn id="55" dur="1" fill="hold">
                                          <p:stCondLst>
                                            <p:cond delay="0"/>
                                          </p:stCondLst>
                                        </p:cTn>
                                        <p:tgtEl>
                                          <p:spTgt spid="41"/>
                                        </p:tgtEl>
                                        <p:attrNameLst>
                                          <p:attrName>style.visibility</p:attrName>
                                        </p:attrNameLst>
                                      </p:cBhvr>
                                      <p:to>
                                        <p:strVal val="visible"/>
                                      </p:to>
                                    </p:set>
                                    <p:anim calcmode="lin" valueType="num">
                                      <p:cBhvr additive="base">
                                        <p:cTn id="56" dur="500" fill="hold"/>
                                        <p:tgtEl>
                                          <p:spTgt spid="41"/>
                                        </p:tgtEl>
                                        <p:attrNameLst>
                                          <p:attrName>ppt_x</p:attrName>
                                        </p:attrNameLst>
                                      </p:cBhvr>
                                      <p:tavLst>
                                        <p:tav tm="0">
                                          <p:val>
                                            <p:strVal val="0-#ppt_w/2"/>
                                          </p:val>
                                        </p:tav>
                                        <p:tav tm="100000">
                                          <p:val>
                                            <p:strVal val="#ppt_x"/>
                                          </p:val>
                                        </p:tav>
                                      </p:tavLst>
                                    </p:anim>
                                    <p:anim calcmode="lin" valueType="num">
                                      <p:cBhvr additive="base">
                                        <p:cTn id="57" dur="500" fill="hold"/>
                                        <p:tgtEl>
                                          <p:spTgt spid="41"/>
                                        </p:tgtEl>
                                        <p:attrNameLst>
                                          <p:attrName>ppt_y</p:attrName>
                                        </p:attrNameLst>
                                      </p:cBhvr>
                                      <p:tavLst>
                                        <p:tav tm="0">
                                          <p:val>
                                            <p:strVal val="#ppt_y"/>
                                          </p:val>
                                        </p:tav>
                                        <p:tav tm="100000">
                                          <p:val>
                                            <p:strVal val="#ppt_y"/>
                                          </p:val>
                                        </p:tav>
                                      </p:tavLst>
                                    </p:anim>
                                  </p:childTnLst>
                                </p:cTn>
                              </p:par>
                            </p:childTnLst>
                          </p:cTn>
                        </p:par>
                        <p:par>
                          <p:cTn id="58" fill="hold">
                            <p:stCondLst>
                              <p:cond delay="2000"/>
                            </p:stCondLst>
                            <p:childTnLst>
                              <p:par>
                                <p:cTn id="59" presetID="42" presetClass="entr" presetSubtype="0" fill="hold" grpId="0" nodeType="afterEffect">
                                  <p:stCondLst>
                                    <p:cond delay="0"/>
                                  </p:stCondLst>
                                  <p:childTnLst>
                                    <p:set>
                                      <p:cBhvr>
                                        <p:cTn id="60" dur="1" fill="hold">
                                          <p:stCondLst>
                                            <p:cond delay="0"/>
                                          </p:stCondLst>
                                        </p:cTn>
                                        <p:tgtEl>
                                          <p:spTgt spid="53"/>
                                        </p:tgtEl>
                                        <p:attrNameLst>
                                          <p:attrName>style.visibility</p:attrName>
                                        </p:attrNameLst>
                                      </p:cBhvr>
                                      <p:to>
                                        <p:strVal val="visible"/>
                                      </p:to>
                                    </p:set>
                                    <p:animEffect transition="in" filter="fade">
                                      <p:cBhvr>
                                        <p:cTn id="61" dur="1000"/>
                                        <p:tgtEl>
                                          <p:spTgt spid="53"/>
                                        </p:tgtEl>
                                      </p:cBhvr>
                                    </p:animEffect>
                                    <p:anim calcmode="lin" valueType="num">
                                      <p:cBhvr>
                                        <p:cTn id="62" dur="1000" fill="hold"/>
                                        <p:tgtEl>
                                          <p:spTgt spid="53"/>
                                        </p:tgtEl>
                                        <p:attrNameLst>
                                          <p:attrName>ppt_x</p:attrName>
                                        </p:attrNameLst>
                                      </p:cBhvr>
                                      <p:tavLst>
                                        <p:tav tm="0">
                                          <p:val>
                                            <p:strVal val="#ppt_x"/>
                                          </p:val>
                                        </p:tav>
                                        <p:tav tm="100000">
                                          <p:val>
                                            <p:strVal val="#ppt_x"/>
                                          </p:val>
                                        </p:tav>
                                      </p:tavLst>
                                    </p:anim>
                                    <p:anim calcmode="lin" valueType="num">
                                      <p:cBhvr>
                                        <p:cTn id="63" dur="1000" fill="hold"/>
                                        <p:tgtEl>
                                          <p:spTgt spid="53"/>
                                        </p:tgtEl>
                                        <p:attrNameLst>
                                          <p:attrName>ppt_y</p:attrName>
                                        </p:attrNameLst>
                                      </p:cBhvr>
                                      <p:tavLst>
                                        <p:tav tm="0">
                                          <p:val>
                                            <p:strVal val="#ppt_y+.1"/>
                                          </p:val>
                                        </p:tav>
                                        <p:tav tm="100000">
                                          <p:val>
                                            <p:strVal val="#ppt_y"/>
                                          </p:val>
                                        </p:tav>
                                      </p:tavLst>
                                    </p:anim>
                                  </p:childTnLst>
                                </p:cTn>
                              </p:par>
                            </p:childTnLst>
                          </p:cTn>
                        </p:par>
                        <p:par>
                          <p:cTn id="64" fill="hold">
                            <p:stCondLst>
                              <p:cond delay="3000"/>
                            </p:stCondLst>
                            <p:childTnLst>
                              <p:par>
                                <p:cTn id="65" presetID="31" presetClass="entr" presetSubtype="0" fill="hold" grpId="0" nodeType="afterEffect">
                                  <p:stCondLst>
                                    <p:cond delay="0"/>
                                  </p:stCondLst>
                                  <p:childTnLst>
                                    <p:set>
                                      <p:cBhvr>
                                        <p:cTn id="66" dur="1" fill="hold">
                                          <p:stCondLst>
                                            <p:cond delay="0"/>
                                          </p:stCondLst>
                                        </p:cTn>
                                        <p:tgtEl>
                                          <p:spTgt spid="63"/>
                                        </p:tgtEl>
                                        <p:attrNameLst>
                                          <p:attrName>style.visibility</p:attrName>
                                        </p:attrNameLst>
                                      </p:cBhvr>
                                      <p:to>
                                        <p:strVal val="visible"/>
                                      </p:to>
                                    </p:set>
                                    <p:anim calcmode="lin" valueType="num">
                                      <p:cBhvr>
                                        <p:cTn id="67" dur="1000" fill="hold"/>
                                        <p:tgtEl>
                                          <p:spTgt spid="63"/>
                                        </p:tgtEl>
                                        <p:attrNameLst>
                                          <p:attrName>ppt_w</p:attrName>
                                        </p:attrNameLst>
                                      </p:cBhvr>
                                      <p:tavLst>
                                        <p:tav tm="0">
                                          <p:val>
                                            <p:fltVal val="0"/>
                                          </p:val>
                                        </p:tav>
                                        <p:tav tm="100000">
                                          <p:val>
                                            <p:strVal val="#ppt_w"/>
                                          </p:val>
                                        </p:tav>
                                      </p:tavLst>
                                    </p:anim>
                                    <p:anim calcmode="lin" valueType="num">
                                      <p:cBhvr>
                                        <p:cTn id="68" dur="1000" fill="hold"/>
                                        <p:tgtEl>
                                          <p:spTgt spid="63"/>
                                        </p:tgtEl>
                                        <p:attrNameLst>
                                          <p:attrName>ppt_h</p:attrName>
                                        </p:attrNameLst>
                                      </p:cBhvr>
                                      <p:tavLst>
                                        <p:tav tm="0">
                                          <p:val>
                                            <p:fltVal val="0"/>
                                          </p:val>
                                        </p:tav>
                                        <p:tav tm="100000">
                                          <p:val>
                                            <p:strVal val="#ppt_h"/>
                                          </p:val>
                                        </p:tav>
                                      </p:tavLst>
                                    </p:anim>
                                    <p:anim calcmode="lin" valueType="num">
                                      <p:cBhvr>
                                        <p:cTn id="69" dur="1000" fill="hold"/>
                                        <p:tgtEl>
                                          <p:spTgt spid="63"/>
                                        </p:tgtEl>
                                        <p:attrNameLst>
                                          <p:attrName>style.rotation</p:attrName>
                                        </p:attrNameLst>
                                      </p:cBhvr>
                                      <p:tavLst>
                                        <p:tav tm="0">
                                          <p:val>
                                            <p:fltVal val="90"/>
                                          </p:val>
                                        </p:tav>
                                        <p:tav tm="100000">
                                          <p:val>
                                            <p:fltVal val="0"/>
                                          </p:val>
                                        </p:tav>
                                      </p:tavLst>
                                    </p:anim>
                                    <p:animEffect transition="in" filter="fade">
                                      <p:cBhvr>
                                        <p:cTn id="70" dur="1000"/>
                                        <p:tgtEl>
                                          <p:spTgt spid="63"/>
                                        </p:tgtEl>
                                      </p:cBhvr>
                                    </p:animEffect>
                                  </p:childTnLst>
                                </p:cTn>
                              </p:par>
                            </p:childTnLst>
                          </p:cTn>
                        </p:par>
                        <p:par>
                          <p:cTn id="71" fill="hold">
                            <p:stCondLst>
                              <p:cond delay="4000"/>
                            </p:stCondLst>
                            <p:childTnLst>
                              <p:par>
                                <p:cTn id="72" presetID="2" presetClass="entr" presetSubtype="2" fill="hold" nodeType="afterEffect">
                                  <p:stCondLst>
                                    <p:cond delay="0"/>
                                  </p:stCondLst>
                                  <p:childTnLst>
                                    <p:set>
                                      <p:cBhvr>
                                        <p:cTn id="73" dur="1" fill="hold">
                                          <p:stCondLst>
                                            <p:cond delay="0"/>
                                          </p:stCondLst>
                                        </p:cTn>
                                        <p:tgtEl>
                                          <p:spTgt spid="54"/>
                                        </p:tgtEl>
                                        <p:attrNameLst>
                                          <p:attrName>style.visibility</p:attrName>
                                        </p:attrNameLst>
                                      </p:cBhvr>
                                      <p:to>
                                        <p:strVal val="visible"/>
                                      </p:to>
                                    </p:set>
                                    <p:anim calcmode="lin" valueType="num">
                                      <p:cBhvr additive="base">
                                        <p:cTn id="74" dur="500" fill="hold"/>
                                        <p:tgtEl>
                                          <p:spTgt spid="54"/>
                                        </p:tgtEl>
                                        <p:attrNameLst>
                                          <p:attrName>ppt_x</p:attrName>
                                        </p:attrNameLst>
                                      </p:cBhvr>
                                      <p:tavLst>
                                        <p:tav tm="0">
                                          <p:val>
                                            <p:strVal val="1+#ppt_w/2"/>
                                          </p:val>
                                        </p:tav>
                                        <p:tav tm="100000">
                                          <p:val>
                                            <p:strVal val="#ppt_x"/>
                                          </p:val>
                                        </p:tav>
                                      </p:tavLst>
                                    </p:anim>
                                    <p:anim calcmode="lin" valueType="num">
                                      <p:cBhvr additive="base">
                                        <p:cTn id="75" dur="500" fill="hold"/>
                                        <p:tgtEl>
                                          <p:spTgt spid="54"/>
                                        </p:tgtEl>
                                        <p:attrNameLst>
                                          <p:attrName>ppt_y</p:attrName>
                                        </p:attrNameLst>
                                      </p:cBhvr>
                                      <p:tavLst>
                                        <p:tav tm="0">
                                          <p:val>
                                            <p:strVal val="#ppt_y"/>
                                          </p:val>
                                        </p:tav>
                                        <p:tav tm="100000">
                                          <p:val>
                                            <p:strVal val="#ppt_y"/>
                                          </p:val>
                                        </p:tav>
                                      </p:tavLst>
                                    </p:anim>
                                  </p:childTnLst>
                                </p:cTn>
                              </p:par>
                            </p:childTnLst>
                          </p:cTn>
                        </p:par>
                        <p:par>
                          <p:cTn id="76" fill="hold">
                            <p:stCondLst>
                              <p:cond delay="4500"/>
                            </p:stCondLst>
                            <p:childTnLst>
                              <p:par>
                                <p:cTn id="77" presetID="42" presetClass="entr" presetSubtype="0" fill="hold" grpId="0" nodeType="afterEffect">
                                  <p:stCondLst>
                                    <p:cond delay="0"/>
                                  </p:stCondLst>
                                  <p:childTnLst>
                                    <p:set>
                                      <p:cBhvr>
                                        <p:cTn id="78" dur="1" fill="hold">
                                          <p:stCondLst>
                                            <p:cond delay="0"/>
                                          </p:stCondLst>
                                        </p:cTn>
                                        <p:tgtEl>
                                          <p:spTgt spid="52"/>
                                        </p:tgtEl>
                                        <p:attrNameLst>
                                          <p:attrName>style.visibility</p:attrName>
                                        </p:attrNameLst>
                                      </p:cBhvr>
                                      <p:to>
                                        <p:strVal val="visible"/>
                                      </p:to>
                                    </p:set>
                                    <p:animEffect transition="in" filter="fade">
                                      <p:cBhvr>
                                        <p:cTn id="79" dur="1000"/>
                                        <p:tgtEl>
                                          <p:spTgt spid="52"/>
                                        </p:tgtEl>
                                      </p:cBhvr>
                                    </p:animEffect>
                                    <p:anim calcmode="lin" valueType="num">
                                      <p:cBhvr>
                                        <p:cTn id="80" dur="1000" fill="hold"/>
                                        <p:tgtEl>
                                          <p:spTgt spid="52"/>
                                        </p:tgtEl>
                                        <p:attrNameLst>
                                          <p:attrName>ppt_x</p:attrName>
                                        </p:attrNameLst>
                                      </p:cBhvr>
                                      <p:tavLst>
                                        <p:tav tm="0">
                                          <p:val>
                                            <p:strVal val="#ppt_x"/>
                                          </p:val>
                                        </p:tav>
                                        <p:tav tm="100000">
                                          <p:val>
                                            <p:strVal val="#ppt_x"/>
                                          </p:val>
                                        </p:tav>
                                      </p:tavLst>
                                    </p:anim>
                                    <p:anim calcmode="lin" valueType="num">
                                      <p:cBhvr>
                                        <p:cTn id="81" dur="1000" fill="hold"/>
                                        <p:tgtEl>
                                          <p:spTgt spid="52"/>
                                        </p:tgtEl>
                                        <p:attrNameLst>
                                          <p:attrName>ppt_y</p:attrName>
                                        </p:attrNameLst>
                                      </p:cBhvr>
                                      <p:tavLst>
                                        <p:tav tm="0">
                                          <p:val>
                                            <p:strVal val="#ppt_y+.1"/>
                                          </p:val>
                                        </p:tav>
                                        <p:tav tm="100000">
                                          <p:val>
                                            <p:strVal val="#ppt_y"/>
                                          </p:val>
                                        </p:tav>
                                      </p:tavLst>
                                    </p:anim>
                                  </p:childTnLst>
                                </p:cTn>
                              </p:par>
                            </p:childTnLst>
                          </p:cTn>
                        </p:par>
                        <p:par>
                          <p:cTn id="82" fill="hold">
                            <p:stCondLst>
                              <p:cond delay="5500"/>
                            </p:stCondLst>
                            <p:childTnLst>
                              <p:par>
                                <p:cTn id="83" presetID="31" presetClass="entr" presetSubtype="0" fill="hold" grpId="0" nodeType="afterEffect">
                                  <p:stCondLst>
                                    <p:cond delay="0"/>
                                  </p:stCondLst>
                                  <p:childTnLst>
                                    <p:set>
                                      <p:cBhvr>
                                        <p:cTn id="84" dur="1" fill="hold">
                                          <p:stCondLst>
                                            <p:cond delay="0"/>
                                          </p:stCondLst>
                                        </p:cTn>
                                        <p:tgtEl>
                                          <p:spTgt spid="62"/>
                                        </p:tgtEl>
                                        <p:attrNameLst>
                                          <p:attrName>style.visibility</p:attrName>
                                        </p:attrNameLst>
                                      </p:cBhvr>
                                      <p:to>
                                        <p:strVal val="visible"/>
                                      </p:to>
                                    </p:set>
                                    <p:anim calcmode="lin" valueType="num">
                                      <p:cBhvr>
                                        <p:cTn id="85" dur="1000" fill="hold"/>
                                        <p:tgtEl>
                                          <p:spTgt spid="62"/>
                                        </p:tgtEl>
                                        <p:attrNameLst>
                                          <p:attrName>ppt_w</p:attrName>
                                        </p:attrNameLst>
                                      </p:cBhvr>
                                      <p:tavLst>
                                        <p:tav tm="0">
                                          <p:val>
                                            <p:fltVal val="0"/>
                                          </p:val>
                                        </p:tav>
                                        <p:tav tm="100000">
                                          <p:val>
                                            <p:strVal val="#ppt_w"/>
                                          </p:val>
                                        </p:tav>
                                      </p:tavLst>
                                    </p:anim>
                                    <p:anim calcmode="lin" valueType="num">
                                      <p:cBhvr>
                                        <p:cTn id="86" dur="1000" fill="hold"/>
                                        <p:tgtEl>
                                          <p:spTgt spid="62"/>
                                        </p:tgtEl>
                                        <p:attrNameLst>
                                          <p:attrName>ppt_h</p:attrName>
                                        </p:attrNameLst>
                                      </p:cBhvr>
                                      <p:tavLst>
                                        <p:tav tm="0">
                                          <p:val>
                                            <p:fltVal val="0"/>
                                          </p:val>
                                        </p:tav>
                                        <p:tav tm="100000">
                                          <p:val>
                                            <p:strVal val="#ppt_h"/>
                                          </p:val>
                                        </p:tav>
                                      </p:tavLst>
                                    </p:anim>
                                    <p:anim calcmode="lin" valueType="num">
                                      <p:cBhvr>
                                        <p:cTn id="87" dur="1000" fill="hold"/>
                                        <p:tgtEl>
                                          <p:spTgt spid="62"/>
                                        </p:tgtEl>
                                        <p:attrNameLst>
                                          <p:attrName>style.rotation</p:attrName>
                                        </p:attrNameLst>
                                      </p:cBhvr>
                                      <p:tavLst>
                                        <p:tav tm="0">
                                          <p:val>
                                            <p:fltVal val="90"/>
                                          </p:val>
                                        </p:tav>
                                        <p:tav tm="100000">
                                          <p:val>
                                            <p:fltVal val="0"/>
                                          </p:val>
                                        </p:tav>
                                      </p:tavLst>
                                    </p:anim>
                                    <p:animEffect transition="in" filter="fade">
                                      <p:cBhvr>
                                        <p:cTn id="88" dur="1000"/>
                                        <p:tgtEl>
                                          <p:spTgt spid="62"/>
                                        </p:tgtEl>
                                      </p:cBhvr>
                                    </p:animEffect>
                                  </p:childTnLst>
                                </p:cTn>
                              </p:par>
                            </p:childTnLst>
                          </p:cTn>
                        </p:par>
                        <p:par>
                          <p:cTn id="89" fill="hold">
                            <p:stCondLst>
                              <p:cond delay="6500"/>
                            </p:stCondLst>
                            <p:childTnLst>
                              <p:par>
                                <p:cTn id="90" presetID="2" presetClass="entr" presetSubtype="8" fill="hold" nodeType="afterEffect">
                                  <p:stCondLst>
                                    <p:cond delay="0"/>
                                  </p:stCondLst>
                                  <p:childTnLst>
                                    <p:set>
                                      <p:cBhvr>
                                        <p:cTn id="91" dur="1" fill="hold">
                                          <p:stCondLst>
                                            <p:cond delay="0"/>
                                          </p:stCondLst>
                                        </p:cTn>
                                        <p:tgtEl>
                                          <p:spTgt spid="64"/>
                                        </p:tgtEl>
                                        <p:attrNameLst>
                                          <p:attrName>style.visibility</p:attrName>
                                        </p:attrNameLst>
                                      </p:cBhvr>
                                      <p:to>
                                        <p:strVal val="visible"/>
                                      </p:to>
                                    </p:set>
                                    <p:anim calcmode="lin" valueType="num">
                                      <p:cBhvr additive="base">
                                        <p:cTn id="92" dur="500" fill="hold"/>
                                        <p:tgtEl>
                                          <p:spTgt spid="64"/>
                                        </p:tgtEl>
                                        <p:attrNameLst>
                                          <p:attrName>ppt_x</p:attrName>
                                        </p:attrNameLst>
                                      </p:cBhvr>
                                      <p:tavLst>
                                        <p:tav tm="0">
                                          <p:val>
                                            <p:strVal val="0-#ppt_w/2"/>
                                          </p:val>
                                        </p:tav>
                                        <p:tav tm="100000">
                                          <p:val>
                                            <p:strVal val="#ppt_x"/>
                                          </p:val>
                                        </p:tav>
                                      </p:tavLst>
                                    </p:anim>
                                    <p:anim calcmode="lin" valueType="num">
                                      <p:cBhvr additive="base">
                                        <p:cTn id="93" dur="500" fill="hold"/>
                                        <p:tgtEl>
                                          <p:spTgt spid="64"/>
                                        </p:tgtEl>
                                        <p:attrNameLst>
                                          <p:attrName>ppt_y</p:attrName>
                                        </p:attrNameLst>
                                      </p:cBhvr>
                                      <p:tavLst>
                                        <p:tav tm="0">
                                          <p:val>
                                            <p:strVal val="#ppt_y"/>
                                          </p:val>
                                        </p:tav>
                                        <p:tav tm="100000">
                                          <p:val>
                                            <p:strVal val="#ppt_y"/>
                                          </p:val>
                                        </p:tav>
                                      </p:tavLst>
                                    </p:anim>
                                  </p:childTnLst>
                                </p:cTn>
                              </p:par>
                            </p:childTnLst>
                          </p:cTn>
                        </p:par>
                        <p:par>
                          <p:cTn id="94" fill="hold">
                            <p:stCondLst>
                              <p:cond delay="7000"/>
                            </p:stCondLst>
                            <p:childTnLst>
                              <p:par>
                                <p:cTn id="95" presetID="42" presetClass="entr" presetSubtype="0" fill="hold" grpId="0" nodeType="afterEffect">
                                  <p:stCondLst>
                                    <p:cond delay="0"/>
                                  </p:stCondLst>
                                  <p:childTnLst>
                                    <p:set>
                                      <p:cBhvr>
                                        <p:cTn id="96" dur="1" fill="hold">
                                          <p:stCondLst>
                                            <p:cond delay="0"/>
                                          </p:stCondLst>
                                        </p:cTn>
                                        <p:tgtEl>
                                          <p:spTgt spid="75"/>
                                        </p:tgtEl>
                                        <p:attrNameLst>
                                          <p:attrName>style.visibility</p:attrName>
                                        </p:attrNameLst>
                                      </p:cBhvr>
                                      <p:to>
                                        <p:strVal val="visible"/>
                                      </p:to>
                                    </p:set>
                                    <p:animEffect transition="in" filter="fade">
                                      <p:cBhvr>
                                        <p:cTn id="97" dur="1000"/>
                                        <p:tgtEl>
                                          <p:spTgt spid="75"/>
                                        </p:tgtEl>
                                      </p:cBhvr>
                                    </p:animEffect>
                                    <p:anim calcmode="lin" valueType="num">
                                      <p:cBhvr>
                                        <p:cTn id="98" dur="1000" fill="hold"/>
                                        <p:tgtEl>
                                          <p:spTgt spid="75"/>
                                        </p:tgtEl>
                                        <p:attrNameLst>
                                          <p:attrName>ppt_x</p:attrName>
                                        </p:attrNameLst>
                                      </p:cBhvr>
                                      <p:tavLst>
                                        <p:tav tm="0">
                                          <p:val>
                                            <p:strVal val="#ppt_x"/>
                                          </p:val>
                                        </p:tav>
                                        <p:tav tm="100000">
                                          <p:val>
                                            <p:strVal val="#ppt_x"/>
                                          </p:val>
                                        </p:tav>
                                      </p:tavLst>
                                    </p:anim>
                                    <p:anim calcmode="lin" valueType="num">
                                      <p:cBhvr>
                                        <p:cTn id="99" dur="1000" fill="hold"/>
                                        <p:tgtEl>
                                          <p:spTgt spid="75"/>
                                        </p:tgtEl>
                                        <p:attrNameLst>
                                          <p:attrName>ppt_y</p:attrName>
                                        </p:attrNameLst>
                                      </p:cBhvr>
                                      <p:tavLst>
                                        <p:tav tm="0">
                                          <p:val>
                                            <p:strVal val="#ppt_y+.1"/>
                                          </p:val>
                                        </p:tav>
                                        <p:tav tm="100000">
                                          <p:val>
                                            <p:strVal val="#ppt_y"/>
                                          </p:val>
                                        </p:tav>
                                      </p:tavLst>
                                    </p:anim>
                                  </p:childTnLst>
                                </p:cTn>
                              </p:par>
                            </p:childTnLst>
                          </p:cTn>
                        </p:par>
                        <p:par>
                          <p:cTn id="100" fill="hold">
                            <p:stCondLst>
                              <p:cond delay="8000"/>
                            </p:stCondLst>
                            <p:childTnLst>
                              <p:par>
                                <p:cTn id="101" presetID="31" presetClass="entr" presetSubtype="0" fill="hold" grpId="0" nodeType="afterEffect">
                                  <p:stCondLst>
                                    <p:cond delay="0"/>
                                  </p:stCondLst>
                                  <p:childTnLst>
                                    <p:set>
                                      <p:cBhvr>
                                        <p:cTn id="102" dur="1" fill="hold">
                                          <p:stCondLst>
                                            <p:cond delay="0"/>
                                          </p:stCondLst>
                                        </p:cTn>
                                        <p:tgtEl>
                                          <p:spTgt spid="76"/>
                                        </p:tgtEl>
                                        <p:attrNameLst>
                                          <p:attrName>style.visibility</p:attrName>
                                        </p:attrNameLst>
                                      </p:cBhvr>
                                      <p:to>
                                        <p:strVal val="visible"/>
                                      </p:to>
                                    </p:set>
                                    <p:anim calcmode="lin" valueType="num">
                                      <p:cBhvr>
                                        <p:cTn id="103" dur="1000" fill="hold"/>
                                        <p:tgtEl>
                                          <p:spTgt spid="76"/>
                                        </p:tgtEl>
                                        <p:attrNameLst>
                                          <p:attrName>ppt_w</p:attrName>
                                        </p:attrNameLst>
                                      </p:cBhvr>
                                      <p:tavLst>
                                        <p:tav tm="0">
                                          <p:val>
                                            <p:fltVal val="0"/>
                                          </p:val>
                                        </p:tav>
                                        <p:tav tm="100000">
                                          <p:val>
                                            <p:strVal val="#ppt_w"/>
                                          </p:val>
                                        </p:tav>
                                      </p:tavLst>
                                    </p:anim>
                                    <p:anim calcmode="lin" valueType="num">
                                      <p:cBhvr>
                                        <p:cTn id="104" dur="1000" fill="hold"/>
                                        <p:tgtEl>
                                          <p:spTgt spid="76"/>
                                        </p:tgtEl>
                                        <p:attrNameLst>
                                          <p:attrName>ppt_h</p:attrName>
                                        </p:attrNameLst>
                                      </p:cBhvr>
                                      <p:tavLst>
                                        <p:tav tm="0">
                                          <p:val>
                                            <p:fltVal val="0"/>
                                          </p:val>
                                        </p:tav>
                                        <p:tav tm="100000">
                                          <p:val>
                                            <p:strVal val="#ppt_h"/>
                                          </p:val>
                                        </p:tav>
                                      </p:tavLst>
                                    </p:anim>
                                    <p:anim calcmode="lin" valueType="num">
                                      <p:cBhvr>
                                        <p:cTn id="105" dur="1000" fill="hold"/>
                                        <p:tgtEl>
                                          <p:spTgt spid="76"/>
                                        </p:tgtEl>
                                        <p:attrNameLst>
                                          <p:attrName>style.rotation</p:attrName>
                                        </p:attrNameLst>
                                      </p:cBhvr>
                                      <p:tavLst>
                                        <p:tav tm="0">
                                          <p:val>
                                            <p:fltVal val="90"/>
                                          </p:val>
                                        </p:tav>
                                        <p:tav tm="100000">
                                          <p:val>
                                            <p:fltVal val="0"/>
                                          </p:val>
                                        </p:tav>
                                      </p:tavLst>
                                    </p:anim>
                                    <p:animEffect transition="in" filter="fade">
                                      <p:cBhvr>
                                        <p:cTn id="106" dur="1000"/>
                                        <p:tgtEl>
                                          <p:spTgt spid="7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3" grpId="0" animBg="1"/>
      <p:bldP spid="94" grpId="0" animBg="1"/>
      <p:bldP spid="95" grpId="0" animBg="1"/>
      <p:bldP spid="96" grpId="0" animBg="1"/>
      <p:bldP spid="97" grpId="0" animBg="1"/>
      <p:bldP spid="98" grpId="0" animBg="1"/>
      <p:bldP spid="99" grpId="0" animBg="1"/>
      <p:bldP spid="100" grpId="0" animBg="1"/>
      <p:bldP spid="101" grpId="0" animBg="1"/>
      <p:bldP spid="102" grpId="0" animBg="1"/>
      <p:bldP spid="103" grpId="0" animBg="1"/>
      <p:bldP spid="291" grpId="0"/>
      <p:bldP spid="52" grpId="0"/>
      <p:bldP spid="53" grpId="0"/>
      <p:bldGraphic spid="62" grpId="0">
        <p:bldAsOne/>
      </p:bldGraphic>
      <p:bldGraphic spid="63" grpId="0">
        <p:bldAsOne/>
      </p:bldGraphic>
      <p:bldP spid="75" grpId="0"/>
      <p:bldGraphic spid="76" grpId="0">
        <p:bldAsOne/>
      </p:bldGraphic>
    </p:bldLst>
  </p:timing>
</p:sld>
</file>

<file path=ppt/slides/slide54.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9000" b="-9000"/>
          </a:stretch>
        </a:blipFill>
        <a:effectLst/>
      </p:bgPr>
    </p:bg>
    <p:spTree>
      <p:nvGrpSpPr>
        <p:cNvPr id="1" name=""/>
        <p:cNvGrpSpPr/>
        <p:nvPr/>
      </p:nvGrpSpPr>
      <p:grpSpPr>
        <a:xfrm>
          <a:off x="0" y="0"/>
          <a:ext cx="0" cy="0"/>
          <a:chOff x="0" y="0"/>
          <a:chExt cx="0" cy="0"/>
        </a:xfrm>
      </p:grpSpPr>
      <p:sp>
        <p:nvSpPr>
          <p:cNvPr id="13317" name="Freeform 5"/>
          <p:cNvSpPr>
            <a:spLocks/>
          </p:cNvSpPr>
          <p:nvPr/>
        </p:nvSpPr>
        <p:spPr bwMode="auto">
          <a:xfrm>
            <a:off x="3486325" y="2609973"/>
            <a:ext cx="708677" cy="1149928"/>
          </a:xfrm>
          <a:custGeom>
            <a:avLst/>
            <a:gdLst/>
            <a:ahLst/>
            <a:cxnLst>
              <a:cxn ang="0">
                <a:pos x="255" y="35"/>
              </a:cxn>
              <a:cxn ang="0">
                <a:pos x="262" y="47"/>
              </a:cxn>
              <a:cxn ang="0">
                <a:pos x="250" y="52"/>
              </a:cxn>
              <a:cxn ang="0">
                <a:pos x="248" y="67"/>
              </a:cxn>
              <a:cxn ang="0">
                <a:pos x="244" y="91"/>
              </a:cxn>
              <a:cxn ang="0">
                <a:pos x="246" y="106"/>
              </a:cxn>
              <a:cxn ang="0">
                <a:pos x="255" y="132"/>
              </a:cxn>
              <a:cxn ang="0">
                <a:pos x="255" y="156"/>
              </a:cxn>
              <a:cxn ang="0">
                <a:pos x="257" y="170"/>
              </a:cxn>
              <a:cxn ang="0">
                <a:pos x="244" y="186"/>
              </a:cxn>
              <a:cxn ang="0">
                <a:pos x="249" y="212"/>
              </a:cxn>
              <a:cxn ang="0">
                <a:pos x="256" y="235"/>
              </a:cxn>
              <a:cxn ang="0">
                <a:pos x="255" y="271"/>
              </a:cxn>
              <a:cxn ang="0">
                <a:pos x="251" y="298"/>
              </a:cxn>
              <a:cxn ang="0">
                <a:pos x="250" y="326"/>
              </a:cxn>
              <a:cxn ang="0">
                <a:pos x="251" y="348"/>
              </a:cxn>
              <a:cxn ang="0">
                <a:pos x="253" y="365"/>
              </a:cxn>
              <a:cxn ang="0">
                <a:pos x="256" y="385"/>
              </a:cxn>
              <a:cxn ang="0">
                <a:pos x="260" y="418"/>
              </a:cxn>
              <a:cxn ang="0">
                <a:pos x="270" y="431"/>
              </a:cxn>
              <a:cxn ang="0">
                <a:pos x="275" y="447"/>
              </a:cxn>
              <a:cxn ang="0">
                <a:pos x="285" y="452"/>
              </a:cxn>
              <a:cxn ang="0">
                <a:pos x="270" y="462"/>
              </a:cxn>
              <a:cxn ang="0">
                <a:pos x="244" y="452"/>
              </a:cxn>
              <a:cxn ang="0">
                <a:pos x="234" y="441"/>
              </a:cxn>
              <a:cxn ang="0">
                <a:pos x="227" y="445"/>
              </a:cxn>
              <a:cxn ang="0">
                <a:pos x="213" y="435"/>
              </a:cxn>
              <a:cxn ang="0">
                <a:pos x="188" y="428"/>
              </a:cxn>
              <a:cxn ang="0">
                <a:pos x="159" y="418"/>
              </a:cxn>
              <a:cxn ang="0">
                <a:pos x="159" y="412"/>
              </a:cxn>
              <a:cxn ang="0">
                <a:pos x="151" y="396"/>
              </a:cxn>
              <a:cxn ang="0">
                <a:pos x="121" y="373"/>
              </a:cxn>
              <a:cxn ang="0">
                <a:pos x="104" y="377"/>
              </a:cxn>
              <a:cxn ang="0">
                <a:pos x="85" y="368"/>
              </a:cxn>
              <a:cxn ang="0">
                <a:pos x="77" y="364"/>
              </a:cxn>
              <a:cxn ang="0">
                <a:pos x="70" y="346"/>
              </a:cxn>
              <a:cxn ang="0">
                <a:pos x="54" y="334"/>
              </a:cxn>
              <a:cxn ang="0">
                <a:pos x="32" y="319"/>
              </a:cxn>
              <a:cxn ang="0">
                <a:pos x="35" y="302"/>
              </a:cxn>
              <a:cxn ang="0">
                <a:pos x="34" y="275"/>
              </a:cxn>
              <a:cxn ang="0">
                <a:pos x="21" y="249"/>
              </a:cxn>
              <a:cxn ang="0">
                <a:pos x="7" y="218"/>
              </a:cxn>
              <a:cxn ang="0">
                <a:pos x="0" y="207"/>
              </a:cxn>
              <a:cxn ang="0">
                <a:pos x="16" y="184"/>
              </a:cxn>
              <a:cxn ang="0">
                <a:pos x="49" y="155"/>
              </a:cxn>
              <a:cxn ang="0">
                <a:pos x="55" y="147"/>
              </a:cxn>
              <a:cxn ang="0">
                <a:pos x="62" y="126"/>
              </a:cxn>
              <a:cxn ang="0">
                <a:pos x="74" y="120"/>
              </a:cxn>
              <a:cxn ang="0">
                <a:pos x="112" y="97"/>
              </a:cxn>
              <a:cxn ang="0">
                <a:pos x="109" y="76"/>
              </a:cxn>
              <a:cxn ang="0">
                <a:pos x="106" y="74"/>
              </a:cxn>
              <a:cxn ang="0">
                <a:pos x="121" y="61"/>
              </a:cxn>
              <a:cxn ang="0">
                <a:pos x="124" y="41"/>
              </a:cxn>
              <a:cxn ang="0">
                <a:pos x="142" y="32"/>
              </a:cxn>
              <a:cxn ang="0">
                <a:pos x="168" y="27"/>
              </a:cxn>
              <a:cxn ang="0">
                <a:pos x="211" y="9"/>
              </a:cxn>
              <a:cxn ang="0">
                <a:pos x="242" y="12"/>
              </a:cxn>
              <a:cxn ang="0">
                <a:pos x="249" y="16"/>
              </a:cxn>
            </a:cxnLst>
            <a:rect l="0" t="0" r="r" b="b"/>
            <a:pathLst>
              <a:path w="285" h="463">
                <a:moveTo>
                  <a:pt x="255" y="29"/>
                </a:moveTo>
                <a:cubicBezTo>
                  <a:pt x="255" y="35"/>
                  <a:pt x="255" y="35"/>
                  <a:pt x="255" y="35"/>
                </a:cubicBezTo>
                <a:cubicBezTo>
                  <a:pt x="256" y="38"/>
                  <a:pt x="256" y="40"/>
                  <a:pt x="258" y="42"/>
                </a:cubicBezTo>
                <a:cubicBezTo>
                  <a:pt x="260" y="44"/>
                  <a:pt x="262" y="44"/>
                  <a:pt x="262" y="47"/>
                </a:cubicBezTo>
                <a:cubicBezTo>
                  <a:pt x="262" y="47"/>
                  <a:pt x="262" y="48"/>
                  <a:pt x="262" y="48"/>
                </a:cubicBezTo>
                <a:cubicBezTo>
                  <a:pt x="260" y="48"/>
                  <a:pt x="250" y="50"/>
                  <a:pt x="250" y="52"/>
                </a:cubicBezTo>
                <a:cubicBezTo>
                  <a:pt x="251" y="55"/>
                  <a:pt x="255" y="58"/>
                  <a:pt x="253" y="62"/>
                </a:cubicBezTo>
                <a:cubicBezTo>
                  <a:pt x="252" y="65"/>
                  <a:pt x="248" y="65"/>
                  <a:pt x="248" y="67"/>
                </a:cubicBezTo>
                <a:cubicBezTo>
                  <a:pt x="248" y="73"/>
                  <a:pt x="256" y="74"/>
                  <a:pt x="247" y="79"/>
                </a:cubicBezTo>
                <a:cubicBezTo>
                  <a:pt x="240" y="82"/>
                  <a:pt x="241" y="84"/>
                  <a:pt x="244" y="91"/>
                </a:cubicBezTo>
                <a:cubicBezTo>
                  <a:pt x="244" y="96"/>
                  <a:pt x="239" y="97"/>
                  <a:pt x="240" y="100"/>
                </a:cubicBezTo>
                <a:cubicBezTo>
                  <a:pt x="240" y="104"/>
                  <a:pt x="244" y="104"/>
                  <a:pt x="246" y="106"/>
                </a:cubicBezTo>
                <a:cubicBezTo>
                  <a:pt x="250" y="109"/>
                  <a:pt x="246" y="113"/>
                  <a:pt x="249" y="117"/>
                </a:cubicBezTo>
                <a:cubicBezTo>
                  <a:pt x="252" y="121"/>
                  <a:pt x="252" y="129"/>
                  <a:pt x="255" y="132"/>
                </a:cubicBezTo>
                <a:cubicBezTo>
                  <a:pt x="254" y="135"/>
                  <a:pt x="260" y="137"/>
                  <a:pt x="256" y="142"/>
                </a:cubicBezTo>
                <a:cubicBezTo>
                  <a:pt x="253" y="148"/>
                  <a:pt x="247" y="152"/>
                  <a:pt x="255" y="156"/>
                </a:cubicBezTo>
                <a:cubicBezTo>
                  <a:pt x="261" y="158"/>
                  <a:pt x="266" y="166"/>
                  <a:pt x="259" y="169"/>
                </a:cubicBezTo>
                <a:cubicBezTo>
                  <a:pt x="258" y="169"/>
                  <a:pt x="258" y="170"/>
                  <a:pt x="257" y="170"/>
                </a:cubicBezTo>
                <a:cubicBezTo>
                  <a:pt x="256" y="173"/>
                  <a:pt x="256" y="174"/>
                  <a:pt x="256" y="177"/>
                </a:cubicBezTo>
                <a:cubicBezTo>
                  <a:pt x="246" y="179"/>
                  <a:pt x="247" y="176"/>
                  <a:pt x="244" y="186"/>
                </a:cubicBezTo>
                <a:cubicBezTo>
                  <a:pt x="243" y="190"/>
                  <a:pt x="239" y="196"/>
                  <a:pt x="240" y="200"/>
                </a:cubicBezTo>
                <a:cubicBezTo>
                  <a:pt x="242" y="204"/>
                  <a:pt x="247" y="207"/>
                  <a:pt x="249" y="212"/>
                </a:cubicBezTo>
                <a:cubicBezTo>
                  <a:pt x="249" y="215"/>
                  <a:pt x="249" y="219"/>
                  <a:pt x="249" y="222"/>
                </a:cubicBezTo>
                <a:cubicBezTo>
                  <a:pt x="250" y="226"/>
                  <a:pt x="255" y="230"/>
                  <a:pt x="256" y="235"/>
                </a:cubicBezTo>
                <a:cubicBezTo>
                  <a:pt x="258" y="241"/>
                  <a:pt x="256" y="245"/>
                  <a:pt x="257" y="250"/>
                </a:cubicBezTo>
                <a:cubicBezTo>
                  <a:pt x="260" y="256"/>
                  <a:pt x="265" y="271"/>
                  <a:pt x="255" y="271"/>
                </a:cubicBezTo>
                <a:cubicBezTo>
                  <a:pt x="251" y="271"/>
                  <a:pt x="250" y="281"/>
                  <a:pt x="249" y="284"/>
                </a:cubicBezTo>
                <a:cubicBezTo>
                  <a:pt x="249" y="289"/>
                  <a:pt x="252" y="293"/>
                  <a:pt x="251" y="298"/>
                </a:cubicBezTo>
                <a:cubicBezTo>
                  <a:pt x="250" y="303"/>
                  <a:pt x="250" y="306"/>
                  <a:pt x="251" y="311"/>
                </a:cubicBezTo>
                <a:cubicBezTo>
                  <a:pt x="252" y="316"/>
                  <a:pt x="245" y="321"/>
                  <a:pt x="250" y="326"/>
                </a:cubicBezTo>
                <a:cubicBezTo>
                  <a:pt x="255" y="331"/>
                  <a:pt x="255" y="334"/>
                  <a:pt x="250" y="339"/>
                </a:cubicBezTo>
                <a:cubicBezTo>
                  <a:pt x="246" y="343"/>
                  <a:pt x="250" y="345"/>
                  <a:pt x="251" y="348"/>
                </a:cubicBezTo>
                <a:cubicBezTo>
                  <a:pt x="252" y="350"/>
                  <a:pt x="250" y="355"/>
                  <a:pt x="250" y="358"/>
                </a:cubicBezTo>
                <a:cubicBezTo>
                  <a:pt x="251" y="360"/>
                  <a:pt x="253" y="362"/>
                  <a:pt x="253" y="365"/>
                </a:cubicBezTo>
                <a:cubicBezTo>
                  <a:pt x="254" y="368"/>
                  <a:pt x="253" y="371"/>
                  <a:pt x="253" y="374"/>
                </a:cubicBezTo>
                <a:cubicBezTo>
                  <a:pt x="253" y="379"/>
                  <a:pt x="259" y="380"/>
                  <a:pt x="256" y="385"/>
                </a:cubicBezTo>
                <a:cubicBezTo>
                  <a:pt x="250" y="393"/>
                  <a:pt x="258" y="394"/>
                  <a:pt x="258" y="402"/>
                </a:cubicBezTo>
                <a:cubicBezTo>
                  <a:pt x="258" y="410"/>
                  <a:pt x="250" y="414"/>
                  <a:pt x="260" y="418"/>
                </a:cubicBezTo>
                <a:cubicBezTo>
                  <a:pt x="267" y="419"/>
                  <a:pt x="262" y="426"/>
                  <a:pt x="267" y="426"/>
                </a:cubicBezTo>
                <a:cubicBezTo>
                  <a:pt x="271" y="426"/>
                  <a:pt x="271" y="428"/>
                  <a:pt x="270" y="431"/>
                </a:cubicBezTo>
                <a:cubicBezTo>
                  <a:pt x="268" y="439"/>
                  <a:pt x="276" y="435"/>
                  <a:pt x="277" y="439"/>
                </a:cubicBezTo>
                <a:cubicBezTo>
                  <a:pt x="277" y="442"/>
                  <a:pt x="275" y="444"/>
                  <a:pt x="275" y="447"/>
                </a:cubicBezTo>
                <a:cubicBezTo>
                  <a:pt x="275" y="451"/>
                  <a:pt x="277" y="449"/>
                  <a:pt x="280" y="449"/>
                </a:cubicBezTo>
                <a:cubicBezTo>
                  <a:pt x="285" y="452"/>
                  <a:pt x="285" y="452"/>
                  <a:pt x="285" y="452"/>
                </a:cubicBezTo>
                <a:cubicBezTo>
                  <a:pt x="285" y="452"/>
                  <a:pt x="285" y="452"/>
                  <a:pt x="285" y="452"/>
                </a:cubicBezTo>
                <a:cubicBezTo>
                  <a:pt x="282" y="457"/>
                  <a:pt x="276" y="463"/>
                  <a:pt x="270" y="462"/>
                </a:cubicBezTo>
                <a:cubicBezTo>
                  <a:pt x="264" y="460"/>
                  <a:pt x="265" y="451"/>
                  <a:pt x="257" y="454"/>
                </a:cubicBezTo>
                <a:cubicBezTo>
                  <a:pt x="252" y="456"/>
                  <a:pt x="247" y="459"/>
                  <a:pt x="244" y="452"/>
                </a:cubicBezTo>
                <a:cubicBezTo>
                  <a:pt x="241" y="446"/>
                  <a:pt x="244" y="437"/>
                  <a:pt x="237" y="434"/>
                </a:cubicBezTo>
                <a:cubicBezTo>
                  <a:pt x="232" y="431"/>
                  <a:pt x="233" y="438"/>
                  <a:pt x="234" y="441"/>
                </a:cubicBezTo>
                <a:cubicBezTo>
                  <a:pt x="236" y="446"/>
                  <a:pt x="237" y="447"/>
                  <a:pt x="236" y="452"/>
                </a:cubicBezTo>
                <a:cubicBezTo>
                  <a:pt x="233" y="453"/>
                  <a:pt x="230" y="447"/>
                  <a:pt x="227" y="445"/>
                </a:cubicBezTo>
                <a:cubicBezTo>
                  <a:pt x="223" y="440"/>
                  <a:pt x="230" y="429"/>
                  <a:pt x="226" y="427"/>
                </a:cubicBezTo>
                <a:cubicBezTo>
                  <a:pt x="219" y="424"/>
                  <a:pt x="222" y="440"/>
                  <a:pt x="213" y="435"/>
                </a:cubicBezTo>
                <a:cubicBezTo>
                  <a:pt x="208" y="433"/>
                  <a:pt x="207" y="439"/>
                  <a:pt x="204" y="439"/>
                </a:cubicBezTo>
                <a:cubicBezTo>
                  <a:pt x="201" y="443"/>
                  <a:pt x="189" y="430"/>
                  <a:pt x="188" y="428"/>
                </a:cubicBezTo>
                <a:cubicBezTo>
                  <a:pt x="182" y="419"/>
                  <a:pt x="180" y="417"/>
                  <a:pt x="171" y="424"/>
                </a:cubicBezTo>
                <a:cubicBezTo>
                  <a:pt x="168" y="426"/>
                  <a:pt x="161" y="420"/>
                  <a:pt x="159" y="418"/>
                </a:cubicBezTo>
                <a:cubicBezTo>
                  <a:pt x="159" y="418"/>
                  <a:pt x="159" y="418"/>
                  <a:pt x="159" y="418"/>
                </a:cubicBezTo>
                <a:cubicBezTo>
                  <a:pt x="159" y="412"/>
                  <a:pt x="159" y="412"/>
                  <a:pt x="159" y="412"/>
                </a:cubicBezTo>
                <a:cubicBezTo>
                  <a:pt x="157" y="409"/>
                  <a:pt x="152" y="407"/>
                  <a:pt x="151" y="406"/>
                </a:cubicBezTo>
                <a:cubicBezTo>
                  <a:pt x="149" y="403"/>
                  <a:pt x="155" y="400"/>
                  <a:pt x="151" y="396"/>
                </a:cubicBezTo>
                <a:cubicBezTo>
                  <a:pt x="145" y="390"/>
                  <a:pt x="131" y="385"/>
                  <a:pt x="128" y="380"/>
                </a:cubicBezTo>
                <a:cubicBezTo>
                  <a:pt x="127" y="378"/>
                  <a:pt x="124" y="360"/>
                  <a:pt x="121" y="373"/>
                </a:cubicBezTo>
                <a:cubicBezTo>
                  <a:pt x="119" y="378"/>
                  <a:pt x="115" y="374"/>
                  <a:pt x="112" y="373"/>
                </a:cubicBezTo>
                <a:cubicBezTo>
                  <a:pt x="106" y="371"/>
                  <a:pt x="107" y="377"/>
                  <a:pt x="104" y="377"/>
                </a:cubicBezTo>
                <a:cubicBezTo>
                  <a:pt x="100" y="378"/>
                  <a:pt x="97" y="373"/>
                  <a:pt x="94" y="372"/>
                </a:cubicBezTo>
                <a:cubicBezTo>
                  <a:pt x="89" y="370"/>
                  <a:pt x="85" y="377"/>
                  <a:pt x="85" y="368"/>
                </a:cubicBezTo>
                <a:cubicBezTo>
                  <a:pt x="85" y="364"/>
                  <a:pt x="92" y="352"/>
                  <a:pt x="85" y="354"/>
                </a:cubicBezTo>
                <a:cubicBezTo>
                  <a:pt x="81" y="355"/>
                  <a:pt x="78" y="360"/>
                  <a:pt x="77" y="364"/>
                </a:cubicBezTo>
                <a:cubicBezTo>
                  <a:pt x="73" y="376"/>
                  <a:pt x="69" y="363"/>
                  <a:pt x="69" y="358"/>
                </a:cubicBezTo>
                <a:cubicBezTo>
                  <a:pt x="69" y="353"/>
                  <a:pt x="73" y="350"/>
                  <a:pt x="70" y="346"/>
                </a:cubicBezTo>
                <a:cubicBezTo>
                  <a:pt x="66" y="342"/>
                  <a:pt x="67" y="339"/>
                  <a:pt x="60" y="338"/>
                </a:cubicBezTo>
                <a:cubicBezTo>
                  <a:pt x="56" y="338"/>
                  <a:pt x="57" y="335"/>
                  <a:pt x="54" y="334"/>
                </a:cubicBezTo>
                <a:cubicBezTo>
                  <a:pt x="51" y="332"/>
                  <a:pt x="42" y="333"/>
                  <a:pt x="41" y="331"/>
                </a:cubicBezTo>
                <a:cubicBezTo>
                  <a:pt x="39" y="329"/>
                  <a:pt x="32" y="321"/>
                  <a:pt x="32" y="319"/>
                </a:cubicBezTo>
                <a:cubicBezTo>
                  <a:pt x="29" y="307"/>
                  <a:pt x="47" y="320"/>
                  <a:pt x="44" y="309"/>
                </a:cubicBezTo>
                <a:cubicBezTo>
                  <a:pt x="42" y="303"/>
                  <a:pt x="41" y="304"/>
                  <a:pt x="35" y="302"/>
                </a:cubicBezTo>
                <a:cubicBezTo>
                  <a:pt x="27" y="299"/>
                  <a:pt x="28" y="297"/>
                  <a:pt x="23" y="290"/>
                </a:cubicBezTo>
                <a:cubicBezTo>
                  <a:pt x="26" y="287"/>
                  <a:pt x="36" y="279"/>
                  <a:pt x="34" y="275"/>
                </a:cubicBezTo>
                <a:cubicBezTo>
                  <a:pt x="32" y="269"/>
                  <a:pt x="21" y="270"/>
                  <a:pt x="21" y="262"/>
                </a:cubicBezTo>
                <a:cubicBezTo>
                  <a:pt x="21" y="257"/>
                  <a:pt x="19" y="253"/>
                  <a:pt x="21" y="249"/>
                </a:cubicBezTo>
                <a:cubicBezTo>
                  <a:pt x="25" y="242"/>
                  <a:pt x="17" y="241"/>
                  <a:pt x="16" y="235"/>
                </a:cubicBezTo>
                <a:cubicBezTo>
                  <a:pt x="5" y="233"/>
                  <a:pt x="12" y="226"/>
                  <a:pt x="7" y="218"/>
                </a:cubicBezTo>
                <a:cubicBezTo>
                  <a:pt x="0" y="207"/>
                  <a:pt x="0" y="207"/>
                  <a:pt x="0" y="207"/>
                </a:cubicBezTo>
                <a:cubicBezTo>
                  <a:pt x="0" y="207"/>
                  <a:pt x="0" y="207"/>
                  <a:pt x="0" y="207"/>
                </a:cubicBezTo>
                <a:cubicBezTo>
                  <a:pt x="0" y="191"/>
                  <a:pt x="0" y="191"/>
                  <a:pt x="0" y="191"/>
                </a:cubicBezTo>
                <a:cubicBezTo>
                  <a:pt x="1" y="186"/>
                  <a:pt x="11" y="187"/>
                  <a:pt x="16" y="184"/>
                </a:cubicBezTo>
                <a:cubicBezTo>
                  <a:pt x="25" y="178"/>
                  <a:pt x="40" y="177"/>
                  <a:pt x="45" y="168"/>
                </a:cubicBezTo>
                <a:cubicBezTo>
                  <a:pt x="48" y="164"/>
                  <a:pt x="48" y="159"/>
                  <a:pt x="49" y="155"/>
                </a:cubicBezTo>
                <a:cubicBezTo>
                  <a:pt x="50" y="153"/>
                  <a:pt x="50" y="150"/>
                  <a:pt x="51" y="148"/>
                </a:cubicBezTo>
                <a:cubicBezTo>
                  <a:pt x="52" y="147"/>
                  <a:pt x="55" y="145"/>
                  <a:pt x="55" y="147"/>
                </a:cubicBezTo>
                <a:cubicBezTo>
                  <a:pt x="57" y="147"/>
                  <a:pt x="70" y="146"/>
                  <a:pt x="65" y="141"/>
                </a:cubicBezTo>
                <a:cubicBezTo>
                  <a:pt x="61" y="136"/>
                  <a:pt x="62" y="133"/>
                  <a:pt x="62" y="126"/>
                </a:cubicBezTo>
                <a:cubicBezTo>
                  <a:pt x="63" y="121"/>
                  <a:pt x="62" y="124"/>
                  <a:pt x="65" y="122"/>
                </a:cubicBezTo>
                <a:cubicBezTo>
                  <a:pt x="70" y="125"/>
                  <a:pt x="70" y="122"/>
                  <a:pt x="74" y="120"/>
                </a:cubicBezTo>
                <a:cubicBezTo>
                  <a:pt x="82" y="117"/>
                  <a:pt x="87" y="126"/>
                  <a:pt x="95" y="118"/>
                </a:cubicBezTo>
                <a:cubicBezTo>
                  <a:pt x="104" y="108"/>
                  <a:pt x="114" y="115"/>
                  <a:pt x="112" y="97"/>
                </a:cubicBezTo>
                <a:cubicBezTo>
                  <a:pt x="112" y="96"/>
                  <a:pt x="115" y="88"/>
                  <a:pt x="116" y="86"/>
                </a:cubicBezTo>
                <a:cubicBezTo>
                  <a:pt x="116" y="80"/>
                  <a:pt x="114" y="79"/>
                  <a:pt x="109" y="76"/>
                </a:cubicBezTo>
                <a:cubicBezTo>
                  <a:pt x="106" y="74"/>
                  <a:pt x="106" y="74"/>
                  <a:pt x="106" y="74"/>
                </a:cubicBezTo>
                <a:cubicBezTo>
                  <a:pt x="106" y="74"/>
                  <a:pt x="106" y="74"/>
                  <a:pt x="106" y="74"/>
                </a:cubicBezTo>
                <a:cubicBezTo>
                  <a:pt x="109" y="71"/>
                  <a:pt x="108" y="67"/>
                  <a:pt x="111" y="64"/>
                </a:cubicBezTo>
                <a:cubicBezTo>
                  <a:pt x="114" y="61"/>
                  <a:pt x="118" y="64"/>
                  <a:pt x="121" y="61"/>
                </a:cubicBezTo>
                <a:cubicBezTo>
                  <a:pt x="124" y="58"/>
                  <a:pt x="122" y="55"/>
                  <a:pt x="126" y="53"/>
                </a:cubicBezTo>
                <a:cubicBezTo>
                  <a:pt x="136" y="47"/>
                  <a:pt x="125" y="46"/>
                  <a:pt x="124" y="41"/>
                </a:cubicBezTo>
                <a:cubicBezTo>
                  <a:pt x="123" y="36"/>
                  <a:pt x="128" y="30"/>
                  <a:pt x="133" y="31"/>
                </a:cubicBezTo>
                <a:cubicBezTo>
                  <a:pt x="136" y="32"/>
                  <a:pt x="139" y="36"/>
                  <a:pt x="142" y="32"/>
                </a:cubicBezTo>
                <a:cubicBezTo>
                  <a:pt x="146" y="26"/>
                  <a:pt x="149" y="35"/>
                  <a:pt x="154" y="34"/>
                </a:cubicBezTo>
                <a:cubicBezTo>
                  <a:pt x="158" y="33"/>
                  <a:pt x="162" y="28"/>
                  <a:pt x="168" y="27"/>
                </a:cubicBezTo>
                <a:cubicBezTo>
                  <a:pt x="170" y="24"/>
                  <a:pt x="185" y="25"/>
                  <a:pt x="190" y="25"/>
                </a:cubicBezTo>
                <a:cubicBezTo>
                  <a:pt x="195" y="25"/>
                  <a:pt x="201" y="0"/>
                  <a:pt x="211" y="9"/>
                </a:cubicBezTo>
                <a:cubicBezTo>
                  <a:pt x="221" y="19"/>
                  <a:pt x="218" y="4"/>
                  <a:pt x="228" y="9"/>
                </a:cubicBezTo>
                <a:cubicBezTo>
                  <a:pt x="231" y="11"/>
                  <a:pt x="239" y="13"/>
                  <a:pt x="242" y="12"/>
                </a:cubicBezTo>
                <a:cubicBezTo>
                  <a:pt x="245" y="10"/>
                  <a:pt x="248" y="4"/>
                  <a:pt x="252" y="6"/>
                </a:cubicBezTo>
                <a:cubicBezTo>
                  <a:pt x="258" y="9"/>
                  <a:pt x="251" y="13"/>
                  <a:pt x="249" y="16"/>
                </a:cubicBezTo>
                <a:cubicBezTo>
                  <a:pt x="245" y="23"/>
                  <a:pt x="251" y="25"/>
                  <a:pt x="255" y="29"/>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18" name="Freeform 6"/>
          <p:cNvSpPr>
            <a:spLocks/>
          </p:cNvSpPr>
          <p:nvPr/>
        </p:nvSpPr>
        <p:spPr bwMode="auto">
          <a:xfrm>
            <a:off x="3566552" y="3644909"/>
            <a:ext cx="1088420" cy="601708"/>
          </a:xfrm>
          <a:custGeom>
            <a:avLst/>
            <a:gdLst/>
            <a:ahLst/>
            <a:cxnLst>
              <a:cxn ang="0">
                <a:pos x="139" y="7"/>
              </a:cxn>
              <a:cxn ang="0">
                <a:pos x="172" y="22"/>
              </a:cxn>
              <a:cxn ang="0">
                <a:pos x="194" y="10"/>
              </a:cxn>
              <a:cxn ang="0">
                <a:pos x="204" y="35"/>
              </a:cxn>
              <a:cxn ang="0">
                <a:pos x="205" y="17"/>
              </a:cxn>
              <a:cxn ang="0">
                <a:pos x="225" y="37"/>
              </a:cxn>
              <a:cxn ang="0">
                <a:pos x="253" y="35"/>
              </a:cxn>
              <a:cxn ang="0">
                <a:pos x="272" y="43"/>
              </a:cxn>
              <a:cxn ang="0">
                <a:pos x="287" y="52"/>
              </a:cxn>
              <a:cxn ang="0">
                <a:pos x="303" y="44"/>
              </a:cxn>
              <a:cxn ang="0">
                <a:pos x="296" y="30"/>
              </a:cxn>
              <a:cxn ang="0">
                <a:pos x="308" y="27"/>
              </a:cxn>
              <a:cxn ang="0">
                <a:pos x="322" y="18"/>
              </a:cxn>
              <a:cxn ang="0">
                <a:pos x="340" y="29"/>
              </a:cxn>
              <a:cxn ang="0">
                <a:pos x="395" y="29"/>
              </a:cxn>
              <a:cxn ang="0">
                <a:pos x="413" y="15"/>
              </a:cxn>
              <a:cxn ang="0">
                <a:pos x="417" y="13"/>
              </a:cxn>
              <a:cxn ang="0">
                <a:pos x="435" y="40"/>
              </a:cxn>
              <a:cxn ang="0">
                <a:pos x="439" y="56"/>
              </a:cxn>
              <a:cxn ang="0">
                <a:pos x="427" y="69"/>
              </a:cxn>
              <a:cxn ang="0">
                <a:pos x="403" y="71"/>
              </a:cxn>
              <a:cxn ang="0">
                <a:pos x="388" y="76"/>
              </a:cxn>
              <a:cxn ang="0">
                <a:pos x="372" y="74"/>
              </a:cxn>
              <a:cxn ang="0">
                <a:pos x="361" y="65"/>
              </a:cxn>
              <a:cxn ang="0">
                <a:pos x="354" y="80"/>
              </a:cxn>
              <a:cxn ang="0">
                <a:pos x="332" y="67"/>
              </a:cxn>
              <a:cxn ang="0">
                <a:pos x="312" y="71"/>
              </a:cxn>
              <a:cxn ang="0">
                <a:pos x="319" y="85"/>
              </a:cxn>
              <a:cxn ang="0">
                <a:pos x="316" y="99"/>
              </a:cxn>
              <a:cxn ang="0">
                <a:pos x="299" y="92"/>
              </a:cxn>
              <a:cxn ang="0">
                <a:pos x="291" y="107"/>
              </a:cxn>
              <a:cxn ang="0">
                <a:pos x="283" y="116"/>
              </a:cxn>
              <a:cxn ang="0">
                <a:pos x="262" y="120"/>
              </a:cxn>
              <a:cxn ang="0">
                <a:pos x="244" y="124"/>
              </a:cxn>
              <a:cxn ang="0">
                <a:pos x="209" y="177"/>
              </a:cxn>
              <a:cxn ang="0">
                <a:pos x="120" y="188"/>
              </a:cxn>
              <a:cxn ang="0">
                <a:pos x="56" y="201"/>
              </a:cxn>
              <a:cxn ang="0">
                <a:pos x="46" y="216"/>
              </a:cxn>
              <a:cxn ang="0">
                <a:pos x="37" y="230"/>
              </a:cxn>
              <a:cxn ang="0">
                <a:pos x="20" y="241"/>
              </a:cxn>
              <a:cxn ang="0">
                <a:pos x="5" y="242"/>
              </a:cxn>
              <a:cxn ang="0">
                <a:pos x="5" y="230"/>
              </a:cxn>
              <a:cxn ang="0">
                <a:pos x="8" y="195"/>
              </a:cxn>
              <a:cxn ang="0">
                <a:pos x="4" y="162"/>
              </a:cxn>
              <a:cxn ang="0">
                <a:pos x="14" y="146"/>
              </a:cxn>
              <a:cxn ang="0">
                <a:pos x="38" y="125"/>
              </a:cxn>
              <a:cxn ang="0">
                <a:pos x="97" y="71"/>
              </a:cxn>
              <a:cxn ang="0">
                <a:pos x="121" y="76"/>
              </a:cxn>
              <a:cxn ang="0">
                <a:pos x="119" y="55"/>
              </a:cxn>
              <a:cxn ang="0">
                <a:pos x="117" y="25"/>
              </a:cxn>
              <a:cxn ang="0">
                <a:pos x="123" y="1"/>
              </a:cxn>
            </a:cxnLst>
            <a:rect l="0" t="0" r="r" b="b"/>
            <a:pathLst>
              <a:path w="439" h="242">
                <a:moveTo>
                  <a:pt x="127" y="1"/>
                </a:moveTo>
                <a:cubicBezTo>
                  <a:pt x="129" y="3"/>
                  <a:pt x="136" y="9"/>
                  <a:pt x="139" y="7"/>
                </a:cubicBezTo>
                <a:cubicBezTo>
                  <a:pt x="148" y="0"/>
                  <a:pt x="150" y="2"/>
                  <a:pt x="156" y="11"/>
                </a:cubicBezTo>
                <a:cubicBezTo>
                  <a:pt x="157" y="13"/>
                  <a:pt x="169" y="26"/>
                  <a:pt x="172" y="22"/>
                </a:cubicBezTo>
                <a:cubicBezTo>
                  <a:pt x="175" y="22"/>
                  <a:pt x="176" y="16"/>
                  <a:pt x="181" y="18"/>
                </a:cubicBezTo>
                <a:cubicBezTo>
                  <a:pt x="190" y="23"/>
                  <a:pt x="187" y="7"/>
                  <a:pt x="194" y="10"/>
                </a:cubicBezTo>
                <a:cubicBezTo>
                  <a:pt x="198" y="12"/>
                  <a:pt x="191" y="23"/>
                  <a:pt x="195" y="28"/>
                </a:cubicBezTo>
                <a:cubicBezTo>
                  <a:pt x="198" y="30"/>
                  <a:pt x="201" y="36"/>
                  <a:pt x="204" y="35"/>
                </a:cubicBezTo>
                <a:cubicBezTo>
                  <a:pt x="205" y="30"/>
                  <a:pt x="204" y="29"/>
                  <a:pt x="202" y="24"/>
                </a:cubicBezTo>
                <a:cubicBezTo>
                  <a:pt x="201" y="21"/>
                  <a:pt x="200" y="14"/>
                  <a:pt x="205" y="17"/>
                </a:cubicBezTo>
                <a:cubicBezTo>
                  <a:pt x="212" y="20"/>
                  <a:pt x="209" y="29"/>
                  <a:pt x="212" y="35"/>
                </a:cubicBezTo>
                <a:cubicBezTo>
                  <a:pt x="215" y="42"/>
                  <a:pt x="220" y="39"/>
                  <a:pt x="225" y="37"/>
                </a:cubicBezTo>
                <a:cubicBezTo>
                  <a:pt x="233" y="34"/>
                  <a:pt x="232" y="43"/>
                  <a:pt x="238" y="45"/>
                </a:cubicBezTo>
                <a:cubicBezTo>
                  <a:pt x="244" y="46"/>
                  <a:pt x="250" y="40"/>
                  <a:pt x="253" y="35"/>
                </a:cubicBezTo>
                <a:cubicBezTo>
                  <a:pt x="253" y="35"/>
                  <a:pt x="253" y="35"/>
                  <a:pt x="253" y="35"/>
                </a:cubicBezTo>
                <a:cubicBezTo>
                  <a:pt x="263" y="36"/>
                  <a:pt x="267" y="33"/>
                  <a:pt x="272" y="43"/>
                </a:cubicBezTo>
                <a:cubicBezTo>
                  <a:pt x="274" y="48"/>
                  <a:pt x="280" y="60"/>
                  <a:pt x="286" y="59"/>
                </a:cubicBezTo>
                <a:cubicBezTo>
                  <a:pt x="287" y="56"/>
                  <a:pt x="289" y="56"/>
                  <a:pt x="287" y="52"/>
                </a:cubicBezTo>
                <a:cubicBezTo>
                  <a:pt x="284" y="43"/>
                  <a:pt x="291" y="45"/>
                  <a:pt x="296" y="48"/>
                </a:cubicBezTo>
                <a:cubicBezTo>
                  <a:pt x="300" y="52"/>
                  <a:pt x="307" y="50"/>
                  <a:pt x="303" y="44"/>
                </a:cubicBezTo>
                <a:cubicBezTo>
                  <a:pt x="300" y="38"/>
                  <a:pt x="297" y="39"/>
                  <a:pt x="293" y="36"/>
                </a:cubicBezTo>
                <a:cubicBezTo>
                  <a:pt x="289" y="32"/>
                  <a:pt x="290" y="27"/>
                  <a:pt x="296" y="30"/>
                </a:cubicBezTo>
                <a:cubicBezTo>
                  <a:pt x="299" y="31"/>
                  <a:pt x="311" y="45"/>
                  <a:pt x="311" y="36"/>
                </a:cubicBezTo>
                <a:cubicBezTo>
                  <a:pt x="311" y="33"/>
                  <a:pt x="307" y="30"/>
                  <a:pt x="308" y="27"/>
                </a:cubicBezTo>
                <a:cubicBezTo>
                  <a:pt x="310" y="18"/>
                  <a:pt x="314" y="29"/>
                  <a:pt x="314" y="31"/>
                </a:cubicBezTo>
                <a:cubicBezTo>
                  <a:pt x="317" y="42"/>
                  <a:pt x="319" y="17"/>
                  <a:pt x="322" y="18"/>
                </a:cubicBezTo>
                <a:cubicBezTo>
                  <a:pt x="328" y="20"/>
                  <a:pt x="323" y="31"/>
                  <a:pt x="331" y="34"/>
                </a:cubicBezTo>
                <a:cubicBezTo>
                  <a:pt x="335" y="32"/>
                  <a:pt x="337" y="34"/>
                  <a:pt x="340" y="29"/>
                </a:cubicBezTo>
                <a:cubicBezTo>
                  <a:pt x="350" y="16"/>
                  <a:pt x="370" y="39"/>
                  <a:pt x="376" y="30"/>
                </a:cubicBezTo>
                <a:cubicBezTo>
                  <a:pt x="382" y="21"/>
                  <a:pt x="388" y="31"/>
                  <a:pt x="395" y="29"/>
                </a:cubicBezTo>
                <a:cubicBezTo>
                  <a:pt x="399" y="28"/>
                  <a:pt x="392" y="20"/>
                  <a:pt x="396" y="16"/>
                </a:cubicBezTo>
                <a:cubicBezTo>
                  <a:pt x="404" y="18"/>
                  <a:pt x="407" y="24"/>
                  <a:pt x="413" y="15"/>
                </a:cubicBezTo>
                <a:cubicBezTo>
                  <a:pt x="417" y="13"/>
                  <a:pt x="417" y="13"/>
                  <a:pt x="417" y="13"/>
                </a:cubicBezTo>
                <a:cubicBezTo>
                  <a:pt x="417" y="13"/>
                  <a:pt x="417" y="13"/>
                  <a:pt x="417" y="13"/>
                </a:cubicBezTo>
                <a:cubicBezTo>
                  <a:pt x="422" y="20"/>
                  <a:pt x="434" y="18"/>
                  <a:pt x="433" y="30"/>
                </a:cubicBezTo>
                <a:cubicBezTo>
                  <a:pt x="433" y="34"/>
                  <a:pt x="435" y="37"/>
                  <a:pt x="435" y="40"/>
                </a:cubicBezTo>
                <a:cubicBezTo>
                  <a:pt x="435" y="45"/>
                  <a:pt x="439" y="51"/>
                  <a:pt x="439" y="56"/>
                </a:cubicBezTo>
                <a:cubicBezTo>
                  <a:pt x="439" y="56"/>
                  <a:pt x="439" y="56"/>
                  <a:pt x="439" y="56"/>
                </a:cubicBezTo>
                <a:cubicBezTo>
                  <a:pt x="433" y="61"/>
                  <a:pt x="433" y="61"/>
                  <a:pt x="433" y="61"/>
                </a:cubicBezTo>
                <a:cubicBezTo>
                  <a:pt x="430" y="63"/>
                  <a:pt x="430" y="69"/>
                  <a:pt x="427" y="69"/>
                </a:cubicBezTo>
                <a:cubicBezTo>
                  <a:pt x="422" y="69"/>
                  <a:pt x="420" y="69"/>
                  <a:pt x="417" y="65"/>
                </a:cubicBezTo>
                <a:cubicBezTo>
                  <a:pt x="411" y="53"/>
                  <a:pt x="406" y="65"/>
                  <a:pt x="403" y="71"/>
                </a:cubicBezTo>
                <a:cubicBezTo>
                  <a:pt x="402" y="73"/>
                  <a:pt x="404" y="75"/>
                  <a:pt x="403" y="77"/>
                </a:cubicBezTo>
                <a:cubicBezTo>
                  <a:pt x="402" y="78"/>
                  <a:pt x="389" y="77"/>
                  <a:pt x="388" y="76"/>
                </a:cubicBezTo>
                <a:cubicBezTo>
                  <a:pt x="386" y="73"/>
                  <a:pt x="383" y="74"/>
                  <a:pt x="380" y="76"/>
                </a:cubicBezTo>
                <a:cubicBezTo>
                  <a:pt x="375" y="80"/>
                  <a:pt x="376" y="77"/>
                  <a:pt x="372" y="74"/>
                </a:cubicBezTo>
                <a:cubicBezTo>
                  <a:pt x="369" y="71"/>
                  <a:pt x="369" y="69"/>
                  <a:pt x="367" y="65"/>
                </a:cubicBezTo>
                <a:cubicBezTo>
                  <a:pt x="366" y="61"/>
                  <a:pt x="364" y="66"/>
                  <a:pt x="361" y="65"/>
                </a:cubicBezTo>
                <a:cubicBezTo>
                  <a:pt x="356" y="63"/>
                  <a:pt x="362" y="72"/>
                  <a:pt x="361" y="77"/>
                </a:cubicBezTo>
                <a:cubicBezTo>
                  <a:pt x="357" y="77"/>
                  <a:pt x="355" y="77"/>
                  <a:pt x="354" y="80"/>
                </a:cubicBezTo>
                <a:cubicBezTo>
                  <a:pt x="352" y="83"/>
                  <a:pt x="346" y="80"/>
                  <a:pt x="344" y="80"/>
                </a:cubicBezTo>
                <a:cubicBezTo>
                  <a:pt x="334" y="79"/>
                  <a:pt x="336" y="67"/>
                  <a:pt x="332" y="67"/>
                </a:cubicBezTo>
                <a:cubicBezTo>
                  <a:pt x="326" y="67"/>
                  <a:pt x="322" y="68"/>
                  <a:pt x="317" y="68"/>
                </a:cubicBezTo>
                <a:cubicBezTo>
                  <a:pt x="315" y="67"/>
                  <a:pt x="314" y="71"/>
                  <a:pt x="312" y="71"/>
                </a:cubicBezTo>
                <a:cubicBezTo>
                  <a:pt x="310" y="70"/>
                  <a:pt x="307" y="67"/>
                  <a:pt x="307" y="71"/>
                </a:cubicBezTo>
                <a:cubicBezTo>
                  <a:pt x="307" y="77"/>
                  <a:pt x="313" y="85"/>
                  <a:pt x="319" y="85"/>
                </a:cubicBezTo>
                <a:cubicBezTo>
                  <a:pt x="325" y="86"/>
                  <a:pt x="323" y="88"/>
                  <a:pt x="324" y="94"/>
                </a:cubicBezTo>
                <a:cubicBezTo>
                  <a:pt x="325" y="99"/>
                  <a:pt x="321" y="101"/>
                  <a:pt x="316" y="99"/>
                </a:cubicBezTo>
                <a:cubicBezTo>
                  <a:pt x="315" y="97"/>
                  <a:pt x="307" y="90"/>
                  <a:pt x="305" y="87"/>
                </a:cubicBezTo>
                <a:cubicBezTo>
                  <a:pt x="299" y="78"/>
                  <a:pt x="303" y="87"/>
                  <a:pt x="299" y="92"/>
                </a:cubicBezTo>
                <a:cubicBezTo>
                  <a:pt x="297" y="94"/>
                  <a:pt x="288" y="104"/>
                  <a:pt x="291" y="107"/>
                </a:cubicBezTo>
                <a:cubicBezTo>
                  <a:pt x="291" y="107"/>
                  <a:pt x="291" y="107"/>
                  <a:pt x="291" y="107"/>
                </a:cubicBezTo>
                <a:cubicBezTo>
                  <a:pt x="286" y="111"/>
                  <a:pt x="286" y="111"/>
                  <a:pt x="286" y="111"/>
                </a:cubicBezTo>
                <a:cubicBezTo>
                  <a:pt x="283" y="116"/>
                  <a:pt x="283" y="116"/>
                  <a:pt x="283" y="116"/>
                </a:cubicBezTo>
                <a:cubicBezTo>
                  <a:pt x="281" y="117"/>
                  <a:pt x="267" y="121"/>
                  <a:pt x="266" y="117"/>
                </a:cubicBezTo>
                <a:cubicBezTo>
                  <a:pt x="265" y="117"/>
                  <a:pt x="262" y="119"/>
                  <a:pt x="262" y="120"/>
                </a:cubicBezTo>
                <a:cubicBezTo>
                  <a:pt x="258" y="122"/>
                  <a:pt x="258" y="122"/>
                  <a:pt x="254" y="124"/>
                </a:cubicBezTo>
                <a:cubicBezTo>
                  <a:pt x="251" y="126"/>
                  <a:pt x="248" y="122"/>
                  <a:pt x="244" y="124"/>
                </a:cubicBezTo>
                <a:cubicBezTo>
                  <a:pt x="241" y="125"/>
                  <a:pt x="236" y="139"/>
                  <a:pt x="233" y="143"/>
                </a:cubicBezTo>
                <a:cubicBezTo>
                  <a:pt x="227" y="153"/>
                  <a:pt x="221" y="172"/>
                  <a:pt x="209" y="177"/>
                </a:cubicBezTo>
                <a:cubicBezTo>
                  <a:pt x="207" y="174"/>
                  <a:pt x="159" y="181"/>
                  <a:pt x="156" y="184"/>
                </a:cubicBezTo>
                <a:cubicBezTo>
                  <a:pt x="146" y="193"/>
                  <a:pt x="133" y="187"/>
                  <a:pt x="120" y="188"/>
                </a:cubicBezTo>
                <a:cubicBezTo>
                  <a:pt x="74" y="194"/>
                  <a:pt x="74" y="194"/>
                  <a:pt x="74" y="194"/>
                </a:cubicBezTo>
                <a:cubicBezTo>
                  <a:pt x="67" y="195"/>
                  <a:pt x="62" y="202"/>
                  <a:pt x="56" y="201"/>
                </a:cubicBezTo>
                <a:cubicBezTo>
                  <a:pt x="51" y="201"/>
                  <a:pt x="55" y="207"/>
                  <a:pt x="54" y="209"/>
                </a:cubicBezTo>
                <a:cubicBezTo>
                  <a:pt x="51" y="211"/>
                  <a:pt x="49" y="213"/>
                  <a:pt x="46" y="216"/>
                </a:cubicBezTo>
                <a:cubicBezTo>
                  <a:pt x="45" y="219"/>
                  <a:pt x="46" y="223"/>
                  <a:pt x="44" y="225"/>
                </a:cubicBezTo>
                <a:cubicBezTo>
                  <a:pt x="41" y="227"/>
                  <a:pt x="39" y="226"/>
                  <a:pt x="37" y="230"/>
                </a:cubicBezTo>
                <a:cubicBezTo>
                  <a:pt x="31" y="238"/>
                  <a:pt x="30" y="237"/>
                  <a:pt x="23" y="239"/>
                </a:cubicBezTo>
                <a:cubicBezTo>
                  <a:pt x="23" y="241"/>
                  <a:pt x="22" y="242"/>
                  <a:pt x="20" y="241"/>
                </a:cubicBezTo>
                <a:cubicBezTo>
                  <a:pt x="18" y="240"/>
                  <a:pt x="17" y="242"/>
                  <a:pt x="14" y="242"/>
                </a:cubicBezTo>
                <a:cubicBezTo>
                  <a:pt x="11" y="241"/>
                  <a:pt x="8" y="241"/>
                  <a:pt x="5" y="242"/>
                </a:cubicBezTo>
                <a:cubicBezTo>
                  <a:pt x="5" y="242"/>
                  <a:pt x="5" y="242"/>
                  <a:pt x="5" y="242"/>
                </a:cubicBezTo>
                <a:cubicBezTo>
                  <a:pt x="5" y="230"/>
                  <a:pt x="5" y="230"/>
                  <a:pt x="5" y="230"/>
                </a:cubicBezTo>
                <a:cubicBezTo>
                  <a:pt x="5" y="224"/>
                  <a:pt x="12" y="217"/>
                  <a:pt x="14" y="210"/>
                </a:cubicBezTo>
                <a:cubicBezTo>
                  <a:pt x="15" y="205"/>
                  <a:pt x="3" y="202"/>
                  <a:pt x="8" y="195"/>
                </a:cubicBezTo>
                <a:cubicBezTo>
                  <a:pt x="4" y="189"/>
                  <a:pt x="2" y="182"/>
                  <a:pt x="2" y="174"/>
                </a:cubicBezTo>
                <a:cubicBezTo>
                  <a:pt x="2" y="169"/>
                  <a:pt x="0" y="165"/>
                  <a:pt x="4" y="162"/>
                </a:cubicBezTo>
                <a:cubicBezTo>
                  <a:pt x="9" y="159"/>
                  <a:pt x="12" y="156"/>
                  <a:pt x="14" y="150"/>
                </a:cubicBezTo>
                <a:cubicBezTo>
                  <a:pt x="13" y="150"/>
                  <a:pt x="12" y="146"/>
                  <a:pt x="14" y="146"/>
                </a:cubicBezTo>
                <a:cubicBezTo>
                  <a:pt x="14" y="144"/>
                  <a:pt x="23" y="146"/>
                  <a:pt x="24" y="141"/>
                </a:cubicBezTo>
                <a:cubicBezTo>
                  <a:pt x="27" y="132"/>
                  <a:pt x="36" y="131"/>
                  <a:pt x="38" y="125"/>
                </a:cubicBezTo>
                <a:cubicBezTo>
                  <a:pt x="46" y="107"/>
                  <a:pt x="63" y="80"/>
                  <a:pt x="83" y="73"/>
                </a:cubicBezTo>
                <a:cubicBezTo>
                  <a:pt x="87" y="73"/>
                  <a:pt x="92" y="70"/>
                  <a:pt x="97" y="71"/>
                </a:cubicBezTo>
                <a:cubicBezTo>
                  <a:pt x="100" y="72"/>
                  <a:pt x="102" y="73"/>
                  <a:pt x="104" y="75"/>
                </a:cubicBezTo>
                <a:cubicBezTo>
                  <a:pt x="106" y="76"/>
                  <a:pt x="120" y="76"/>
                  <a:pt x="121" y="76"/>
                </a:cubicBezTo>
                <a:cubicBezTo>
                  <a:pt x="123" y="73"/>
                  <a:pt x="120" y="67"/>
                  <a:pt x="119" y="64"/>
                </a:cubicBezTo>
                <a:cubicBezTo>
                  <a:pt x="117" y="60"/>
                  <a:pt x="119" y="59"/>
                  <a:pt x="119" y="55"/>
                </a:cubicBezTo>
                <a:cubicBezTo>
                  <a:pt x="121" y="50"/>
                  <a:pt x="116" y="46"/>
                  <a:pt x="118" y="42"/>
                </a:cubicBezTo>
                <a:cubicBezTo>
                  <a:pt x="119" y="36"/>
                  <a:pt x="115" y="31"/>
                  <a:pt x="117" y="25"/>
                </a:cubicBezTo>
                <a:cubicBezTo>
                  <a:pt x="118" y="20"/>
                  <a:pt x="114" y="17"/>
                  <a:pt x="117" y="13"/>
                </a:cubicBezTo>
                <a:cubicBezTo>
                  <a:pt x="121" y="9"/>
                  <a:pt x="119" y="4"/>
                  <a:pt x="123" y="1"/>
                </a:cubicBezTo>
                <a:cubicBezTo>
                  <a:pt x="127" y="1"/>
                  <a:pt x="127" y="1"/>
                  <a:pt x="127" y="1"/>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19" name="Freeform 7"/>
          <p:cNvSpPr>
            <a:spLocks/>
          </p:cNvSpPr>
          <p:nvPr/>
        </p:nvSpPr>
        <p:spPr bwMode="auto">
          <a:xfrm>
            <a:off x="2408603" y="3380157"/>
            <a:ext cx="1045632" cy="762163"/>
          </a:xfrm>
          <a:custGeom>
            <a:avLst/>
            <a:gdLst/>
            <a:ahLst/>
            <a:cxnLst>
              <a:cxn ang="0">
                <a:pos x="247" y="100"/>
              </a:cxn>
              <a:cxn ang="0">
                <a:pos x="269" y="116"/>
              </a:cxn>
              <a:cxn ang="0">
                <a:pos x="300" y="140"/>
              </a:cxn>
              <a:cxn ang="0">
                <a:pos x="311" y="158"/>
              </a:cxn>
              <a:cxn ang="0">
                <a:pos x="337" y="174"/>
              </a:cxn>
              <a:cxn ang="0">
                <a:pos x="373" y="189"/>
              </a:cxn>
              <a:cxn ang="0">
                <a:pos x="385" y="198"/>
              </a:cxn>
              <a:cxn ang="0">
                <a:pos x="397" y="217"/>
              </a:cxn>
              <a:cxn ang="0">
                <a:pos x="400" y="236"/>
              </a:cxn>
              <a:cxn ang="0">
                <a:pos x="416" y="271"/>
              </a:cxn>
              <a:cxn ang="0">
                <a:pos x="408" y="290"/>
              </a:cxn>
              <a:cxn ang="0">
                <a:pos x="394" y="292"/>
              </a:cxn>
              <a:cxn ang="0">
                <a:pos x="369" y="300"/>
              </a:cxn>
              <a:cxn ang="0">
                <a:pos x="350" y="305"/>
              </a:cxn>
              <a:cxn ang="0">
                <a:pos x="305" y="292"/>
              </a:cxn>
              <a:cxn ang="0">
                <a:pos x="263" y="282"/>
              </a:cxn>
              <a:cxn ang="0">
                <a:pos x="235" y="275"/>
              </a:cxn>
              <a:cxn ang="0">
                <a:pos x="230" y="287"/>
              </a:cxn>
              <a:cxn ang="0">
                <a:pos x="203" y="274"/>
              </a:cxn>
              <a:cxn ang="0">
                <a:pos x="194" y="263"/>
              </a:cxn>
              <a:cxn ang="0">
                <a:pos x="173" y="251"/>
              </a:cxn>
              <a:cxn ang="0">
                <a:pos x="169" y="254"/>
              </a:cxn>
              <a:cxn ang="0">
                <a:pos x="166" y="257"/>
              </a:cxn>
              <a:cxn ang="0">
                <a:pos x="162" y="274"/>
              </a:cxn>
              <a:cxn ang="0">
                <a:pos x="134" y="275"/>
              </a:cxn>
              <a:cxn ang="0">
                <a:pos x="135" y="290"/>
              </a:cxn>
              <a:cxn ang="0">
                <a:pos x="127" y="292"/>
              </a:cxn>
              <a:cxn ang="0">
                <a:pos x="121" y="278"/>
              </a:cxn>
              <a:cxn ang="0">
                <a:pos x="113" y="252"/>
              </a:cxn>
              <a:cxn ang="0">
                <a:pos x="79" y="255"/>
              </a:cxn>
              <a:cxn ang="0">
                <a:pos x="72" y="231"/>
              </a:cxn>
              <a:cxn ang="0">
                <a:pos x="63" y="219"/>
              </a:cxn>
              <a:cxn ang="0">
                <a:pos x="47" y="218"/>
              </a:cxn>
              <a:cxn ang="0">
                <a:pos x="33" y="207"/>
              </a:cxn>
              <a:cxn ang="0">
                <a:pos x="23" y="189"/>
              </a:cxn>
              <a:cxn ang="0">
                <a:pos x="15" y="176"/>
              </a:cxn>
              <a:cxn ang="0">
                <a:pos x="1" y="177"/>
              </a:cxn>
              <a:cxn ang="0">
                <a:pos x="5" y="130"/>
              </a:cxn>
              <a:cxn ang="0">
                <a:pos x="29" y="108"/>
              </a:cxn>
              <a:cxn ang="0">
                <a:pos x="40" y="72"/>
              </a:cxn>
              <a:cxn ang="0">
                <a:pos x="49" y="43"/>
              </a:cxn>
              <a:cxn ang="0">
                <a:pos x="59" y="26"/>
              </a:cxn>
              <a:cxn ang="0">
                <a:pos x="69" y="10"/>
              </a:cxn>
              <a:cxn ang="0">
                <a:pos x="69" y="3"/>
              </a:cxn>
              <a:cxn ang="0">
                <a:pos x="88" y="13"/>
              </a:cxn>
              <a:cxn ang="0">
                <a:pos x="114" y="17"/>
              </a:cxn>
              <a:cxn ang="0">
                <a:pos x="125" y="23"/>
              </a:cxn>
              <a:cxn ang="0">
                <a:pos x="126" y="22"/>
              </a:cxn>
              <a:cxn ang="0">
                <a:pos x="128" y="50"/>
              </a:cxn>
              <a:cxn ang="0">
                <a:pos x="166" y="66"/>
              </a:cxn>
              <a:cxn ang="0">
                <a:pos x="194" y="87"/>
              </a:cxn>
              <a:cxn ang="0">
                <a:pos x="217" y="95"/>
              </a:cxn>
            </a:cxnLst>
            <a:rect l="0" t="0" r="r" b="b"/>
            <a:pathLst>
              <a:path w="422" h="307">
                <a:moveTo>
                  <a:pt x="236" y="95"/>
                </a:moveTo>
                <a:cubicBezTo>
                  <a:pt x="247" y="100"/>
                  <a:pt x="247" y="100"/>
                  <a:pt x="247" y="100"/>
                </a:cubicBezTo>
                <a:cubicBezTo>
                  <a:pt x="262" y="118"/>
                  <a:pt x="262" y="118"/>
                  <a:pt x="262" y="118"/>
                </a:cubicBezTo>
                <a:cubicBezTo>
                  <a:pt x="264" y="120"/>
                  <a:pt x="267" y="116"/>
                  <a:pt x="269" y="116"/>
                </a:cubicBezTo>
                <a:cubicBezTo>
                  <a:pt x="280" y="111"/>
                  <a:pt x="277" y="136"/>
                  <a:pt x="288" y="140"/>
                </a:cubicBezTo>
                <a:cubicBezTo>
                  <a:pt x="292" y="141"/>
                  <a:pt x="297" y="137"/>
                  <a:pt x="300" y="140"/>
                </a:cubicBezTo>
                <a:cubicBezTo>
                  <a:pt x="302" y="142"/>
                  <a:pt x="300" y="157"/>
                  <a:pt x="299" y="161"/>
                </a:cubicBezTo>
                <a:cubicBezTo>
                  <a:pt x="299" y="168"/>
                  <a:pt x="309" y="162"/>
                  <a:pt x="311" y="158"/>
                </a:cubicBezTo>
                <a:cubicBezTo>
                  <a:pt x="313" y="153"/>
                  <a:pt x="335" y="144"/>
                  <a:pt x="335" y="148"/>
                </a:cubicBezTo>
                <a:cubicBezTo>
                  <a:pt x="335" y="156"/>
                  <a:pt x="332" y="166"/>
                  <a:pt x="337" y="174"/>
                </a:cubicBezTo>
                <a:cubicBezTo>
                  <a:pt x="341" y="184"/>
                  <a:pt x="367" y="207"/>
                  <a:pt x="373" y="189"/>
                </a:cubicBezTo>
                <a:cubicBezTo>
                  <a:pt x="373" y="189"/>
                  <a:pt x="373" y="189"/>
                  <a:pt x="373" y="189"/>
                </a:cubicBezTo>
                <a:cubicBezTo>
                  <a:pt x="374" y="188"/>
                  <a:pt x="376" y="192"/>
                  <a:pt x="376" y="192"/>
                </a:cubicBezTo>
                <a:cubicBezTo>
                  <a:pt x="378" y="193"/>
                  <a:pt x="384" y="196"/>
                  <a:pt x="385" y="198"/>
                </a:cubicBezTo>
                <a:cubicBezTo>
                  <a:pt x="387" y="201"/>
                  <a:pt x="386" y="204"/>
                  <a:pt x="389" y="206"/>
                </a:cubicBezTo>
                <a:cubicBezTo>
                  <a:pt x="395" y="209"/>
                  <a:pt x="397" y="210"/>
                  <a:pt x="397" y="217"/>
                </a:cubicBezTo>
                <a:cubicBezTo>
                  <a:pt x="397" y="219"/>
                  <a:pt x="405" y="225"/>
                  <a:pt x="406" y="227"/>
                </a:cubicBezTo>
                <a:cubicBezTo>
                  <a:pt x="405" y="230"/>
                  <a:pt x="401" y="233"/>
                  <a:pt x="400" y="236"/>
                </a:cubicBezTo>
                <a:cubicBezTo>
                  <a:pt x="396" y="246"/>
                  <a:pt x="410" y="256"/>
                  <a:pt x="417" y="261"/>
                </a:cubicBezTo>
                <a:cubicBezTo>
                  <a:pt x="422" y="264"/>
                  <a:pt x="421" y="269"/>
                  <a:pt x="416" y="271"/>
                </a:cubicBezTo>
                <a:cubicBezTo>
                  <a:pt x="412" y="273"/>
                  <a:pt x="410" y="287"/>
                  <a:pt x="408" y="290"/>
                </a:cubicBezTo>
                <a:cubicBezTo>
                  <a:pt x="408" y="290"/>
                  <a:pt x="408" y="290"/>
                  <a:pt x="408" y="290"/>
                </a:cubicBezTo>
                <a:cubicBezTo>
                  <a:pt x="406" y="290"/>
                  <a:pt x="404" y="290"/>
                  <a:pt x="404" y="290"/>
                </a:cubicBezTo>
                <a:cubicBezTo>
                  <a:pt x="401" y="289"/>
                  <a:pt x="398" y="292"/>
                  <a:pt x="394" y="292"/>
                </a:cubicBezTo>
                <a:cubicBezTo>
                  <a:pt x="391" y="291"/>
                  <a:pt x="388" y="288"/>
                  <a:pt x="385" y="289"/>
                </a:cubicBezTo>
                <a:cubicBezTo>
                  <a:pt x="378" y="292"/>
                  <a:pt x="379" y="305"/>
                  <a:pt x="369" y="300"/>
                </a:cubicBezTo>
                <a:cubicBezTo>
                  <a:pt x="367" y="299"/>
                  <a:pt x="360" y="305"/>
                  <a:pt x="356" y="305"/>
                </a:cubicBezTo>
                <a:cubicBezTo>
                  <a:pt x="354" y="306"/>
                  <a:pt x="352" y="305"/>
                  <a:pt x="350" y="305"/>
                </a:cubicBezTo>
                <a:cubicBezTo>
                  <a:pt x="347" y="296"/>
                  <a:pt x="334" y="307"/>
                  <a:pt x="329" y="296"/>
                </a:cubicBezTo>
                <a:cubicBezTo>
                  <a:pt x="327" y="290"/>
                  <a:pt x="310" y="288"/>
                  <a:pt x="305" y="292"/>
                </a:cubicBezTo>
                <a:cubicBezTo>
                  <a:pt x="303" y="295"/>
                  <a:pt x="289" y="297"/>
                  <a:pt x="287" y="294"/>
                </a:cubicBezTo>
                <a:cubicBezTo>
                  <a:pt x="282" y="285"/>
                  <a:pt x="275" y="277"/>
                  <a:pt x="263" y="282"/>
                </a:cubicBezTo>
                <a:cubicBezTo>
                  <a:pt x="254" y="286"/>
                  <a:pt x="258" y="280"/>
                  <a:pt x="251" y="278"/>
                </a:cubicBezTo>
                <a:cubicBezTo>
                  <a:pt x="235" y="275"/>
                  <a:pt x="235" y="275"/>
                  <a:pt x="235" y="275"/>
                </a:cubicBezTo>
                <a:cubicBezTo>
                  <a:pt x="235" y="275"/>
                  <a:pt x="234" y="277"/>
                  <a:pt x="234" y="277"/>
                </a:cubicBezTo>
                <a:cubicBezTo>
                  <a:pt x="234" y="281"/>
                  <a:pt x="231" y="284"/>
                  <a:pt x="230" y="287"/>
                </a:cubicBezTo>
                <a:cubicBezTo>
                  <a:pt x="228" y="287"/>
                  <a:pt x="226" y="287"/>
                  <a:pt x="225" y="287"/>
                </a:cubicBezTo>
                <a:cubicBezTo>
                  <a:pt x="203" y="274"/>
                  <a:pt x="203" y="274"/>
                  <a:pt x="203" y="274"/>
                </a:cubicBezTo>
                <a:cubicBezTo>
                  <a:pt x="202" y="274"/>
                  <a:pt x="202" y="270"/>
                  <a:pt x="199" y="269"/>
                </a:cubicBezTo>
                <a:cubicBezTo>
                  <a:pt x="195" y="268"/>
                  <a:pt x="192" y="268"/>
                  <a:pt x="194" y="263"/>
                </a:cubicBezTo>
                <a:cubicBezTo>
                  <a:pt x="196" y="255"/>
                  <a:pt x="185" y="255"/>
                  <a:pt x="181" y="255"/>
                </a:cubicBezTo>
                <a:cubicBezTo>
                  <a:pt x="176" y="255"/>
                  <a:pt x="179" y="251"/>
                  <a:pt x="173" y="251"/>
                </a:cubicBezTo>
                <a:cubicBezTo>
                  <a:pt x="172" y="250"/>
                  <a:pt x="171" y="250"/>
                  <a:pt x="171" y="250"/>
                </a:cubicBezTo>
                <a:cubicBezTo>
                  <a:pt x="171" y="251"/>
                  <a:pt x="168" y="253"/>
                  <a:pt x="169" y="254"/>
                </a:cubicBezTo>
                <a:cubicBezTo>
                  <a:pt x="168" y="255"/>
                  <a:pt x="167" y="256"/>
                  <a:pt x="166" y="257"/>
                </a:cubicBezTo>
                <a:cubicBezTo>
                  <a:pt x="166" y="257"/>
                  <a:pt x="166" y="257"/>
                  <a:pt x="166" y="257"/>
                </a:cubicBezTo>
                <a:cubicBezTo>
                  <a:pt x="166" y="262"/>
                  <a:pt x="162" y="261"/>
                  <a:pt x="162" y="266"/>
                </a:cubicBezTo>
                <a:cubicBezTo>
                  <a:pt x="162" y="274"/>
                  <a:pt x="162" y="274"/>
                  <a:pt x="162" y="274"/>
                </a:cubicBezTo>
                <a:cubicBezTo>
                  <a:pt x="162" y="279"/>
                  <a:pt x="149" y="283"/>
                  <a:pt x="145" y="281"/>
                </a:cubicBezTo>
                <a:cubicBezTo>
                  <a:pt x="141" y="279"/>
                  <a:pt x="137" y="278"/>
                  <a:pt x="134" y="275"/>
                </a:cubicBezTo>
                <a:cubicBezTo>
                  <a:pt x="132" y="274"/>
                  <a:pt x="133" y="280"/>
                  <a:pt x="134" y="281"/>
                </a:cubicBezTo>
                <a:cubicBezTo>
                  <a:pt x="134" y="281"/>
                  <a:pt x="135" y="287"/>
                  <a:pt x="135" y="290"/>
                </a:cubicBezTo>
                <a:cubicBezTo>
                  <a:pt x="127" y="292"/>
                  <a:pt x="127" y="292"/>
                  <a:pt x="127" y="292"/>
                </a:cubicBezTo>
                <a:cubicBezTo>
                  <a:pt x="127" y="292"/>
                  <a:pt x="127" y="292"/>
                  <a:pt x="127" y="292"/>
                </a:cubicBezTo>
                <a:cubicBezTo>
                  <a:pt x="125" y="287"/>
                  <a:pt x="125" y="287"/>
                  <a:pt x="125" y="287"/>
                </a:cubicBezTo>
                <a:cubicBezTo>
                  <a:pt x="124" y="284"/>
                  <a:pt x="119" y="284"/>
                  <a:pt x="121" y="278"/>
                </a:cubicBezTo>
                <a:cubicBezTo>
                  <a:pt x="122" y="275"/>
                  <a:pt x="125" y="272"/>
                  <a:pt x="125" y="268"/>
                </a:cubicBezTo>
                <a:cubicBezTo>
                  <a:pt x="125" y="260"/>
                  <a:pt x="115" y="258"/>
                  <a:pt x="113" y="252"/>
                </a:cubicBezTo>
                <a:cubicBezTo>
                  <a:pt x="108" y="251"/>
                  <a:pt x="100" y="249"/>
                  <a:pt x="95" y="252"/>
                </a:cubicBezTo>
                <a:cubicBezTo>
                  <a:pt x="87" y="257"/>
                  <a:pt x="88" y="254"/>
                  <a:pt x="79" y="255"/>
                </a:cubicBezTo>
                <a:cubicBezTo>
                  <a:pt x="76" y="256"/>
                  <a:pt x="77" y="247"/>
                  <a:pt x="77" y="245"/>
                </a:cubicBezTo>
                <a:cubicBezTo>
                  <a:pt x="77" y="241"/>
                  <a:pt x="72" y="237"/>
                  <a:pt x="72" y="231"/>
                </a:cubicBezTo>
                <a:cubicBezTo>
                  <a:pt x="68" y="229"/>
                  <a:pt x="68" y="229"/>
                  <a:pt x="68" y="229"/>
                </a:cubicBezTo>
                <a:cubicBezTo>
                  <a:pt x="65" y="227"/>
                  <a:pt x="63" y="223"/>
                  <a:pt x="63" y="219"/>
                </a:cubicBezTo>
                <a:cubicBezTo>
                  <a:pt x="63" y="214"/>
                  <a:pt x="55" y="219"/>
                  <a:pt x="54" y="219"/>
                </a:cubicBezTo>
                <a:cubicBezTo>
                  <a:pt x="51" y="219"/>
                  <a:pt x="50" y="217"/>
                  <a:pt x="47" y="218"/>
                </a:cubicBezTo>
                <a:cubicBezTo>
                  <a:pt x="44" y="219"/>
                  <a:pt x="42" y="223"/>
                  <a:pt x="39" y="220"/>
                </a:cubicBezTo>
                <a:cubicBezTo>
                  <a:pt x="40" y="218"/>
                  <a:pt x="33" y="210"/>
                  <a:pt x="33" y="207"/>
                </a:cubicBezTo>
                <a:cubicBezTo>
                  <a:pt x="32" y="201"/>
                  <a:pt x="29" y="199"/>
                  <a:pt x="29" y="194"/>
                </a:cubicBezTo>
                <a:cubicBezTo>
                  <a:pt x="29" y="188"/>
                  <a:pt x="26" y="190"/>
                  <a:pt x="23" y="189"/>
                </a:cubicBezTo>
                <a:cubicBezTo>
                  <a:pt x="15" y="187"/>
                  <a:pt x="21" y="180"/>
                  <a:pt x="21" y="177"/>
                </a:cubicBezTo>
                <a:cubicBezTo>
                  <a:pt x="20" y="176"/>
                  <a:pt x="17" y="176"/>
                  <a:pt x="15" y="176"/>
                </a:cubicBezTo>
                <a:cubicBezTo>
                  <a:pt x="1" y="177"/>
                  <a:pt x="1" y="177"/>
                  <a:pt x="1" y="177"/>
                </a:cubicBezTo>
                <a:cubicBezTo>
                  <a:pt x="1" y="177"/>
                  <a:pt x="1" y="177"/>
                  <a:pt x="1" y="177"/>
                </a:cubicBezTo>
                <a:cubicBezTo>
                  <a:pt x="0" y="170"/>
                  <a:pt x="0" y="170"/>
                  <a:pt x="0" y="170"/>
                </a:cubicBezTo>
                <a:cubicBezTo>
                  <a:pt x="5" y="130"/>
                  <a:pt x="5" y="130"/>
                  <a:pt x="5" y="130"/>
                </a:cubicBezTo>
                <a:cubicBezTo>
                  <a:pt x="8" y="128"/>
                  <a:pt x="13" y="125"/>
                  <a:pt x="16" y="122"/>
                </a:cubicBezTo>
                <a:cubicBezTo>
                  <a:pt x="21" y="117"/>
                  <a:pt x="21" y="112"/>
                  <a:pt x="29" y="108"/>
                </a:cubicBezTo>
                <a:cubicBezTo>
                  <a:pt x="38" y="104"/>
                  <a:pt x="34" y="90"/>
                  <a:pt x="36" y="84"/>
                </a:cubicBezTo>
                <a:cubicBezTo>
                  <a:pt x="38" y="79"/>
                  <a:pt x="42" y="78"/>
                  <a:pt x="40" y="72"/>
                </a:cubicBezTo>
                <a:cubicBezTo>
                  <a:pt x="39" y="68"/>
                  <a:pt x="41" y="61"/>
                  <a:pt x="44" y="58"/>
                </a:cubicBezTo>
                <a:cubicBezTo>
                  <a:pt x="47" y="54"/>
                  <a:pt x="47" y="47"/>
                  <a:pt x="49" y="43"/>
                </a:cubicBezTo>
                <a:cubicBezTo>
                  <a:pt x="50" y="39"/>
                  <a:pt x="53" y="36"/>
                  <a:pt x="55" y="32"/>
                </a:cubicBezTo>
                <a:cubicBezTo>
                  <a:pt x="56" y="29"/>
                  <a:pt x="56" y="27"/>
                  <a:pt x="59" y="26"/>
                </a:cubicBezTo>
                <a:cubicBezTo>
                  <a:pt x="63" y="24"/>
                  <a:pt x="67" y="27"/>
                  <a:pt x="67" y="20"/>
                </a:cubicBezTo>
                <a:cubicBezTo>
                  <a:pt x="67" y="16"/>
                  <a:pt x="69" y="14"/>
                  <a:pt x="69" y="10"/>
                </a:cubicBezTo>
                <a:cubicBezTo>
                  <a:pt x="69" y="3"/>
                  <a:pt x="69" y="3"/>
                  <a:pt x="69" y="3"/>
                </a:cubicBezTo>
                <a:cubicBezTo>
                  <a:pt x="69" y="3"/>
                  <a:pt x="69" y="3"/>
                  <a:pt x="69" y="3"/>
                </a:cubicBezTo>
                <a:cubicBezTo>
                  <a:pt x="78" y="0"/>
                  <a:pt x="74" y="1"/>
                  <a:pt x="81" y="4"/>
                </a:cubicBezTo>
                <a:cubicBezTo>
                  <a:pt x="85" y="7"/>
                  <a:pt x="85" y="11"/>
                  <a:pt x="88" y="13"/>
                </a:cubicBezTo>
                <a:cubicBezTo>
                  <a:pt x="92" y="15"/>
                  <a:pt x="96" y="9"/>
                  <a:pt x="98" y="12"/>
                </a:cubicBezTo>
                <a:cubicBezTo>
                  <a:pt x="102" y="15"/>
                  <a:pt x="108" y="11"/>
                  <a:pt x="114" y="17"/>
                </a:cubicBezTo>
                <a:cubicBezTo>
                  <a:pt x="115" y="18"/>
                  <a:pt x="117" y="18"/>
                  <a:pt x="118" y="19"/>
                </a:cubicBezTo>
                <a:cubicBezTo>
                  <a:pt x="120" y="24"/>
                  <a:pt x="120" y="23"/>
                  <a:pt x="125" y="23"/>
                </a:cubicBezTo>
                <a:cubicBezTo>
                  <a:pt x="125" y="23"/>
                  <a:pt x="126" y="23"/>
                  <a:pt x="126" y="22"/>
                </a:cubicBezTo>
                <a:cubicBezTo>
                  <a:pt x="126" y="22"/>
                  <a:pt x="126" y="22"/>
                  <a:pt x="126" y="22"/>
                </a:cubicBezTo>
                <a:cubicBezTo>
                  <a:pt x="131" y="33"/>
                  <a:pt x="131" y="33"/>
                  <a:pt x="131" y="33"/>
                </a:cubicBezTo>
                <a:cubicBezTo>
                  <a:pt x="124" y="37"/>
                  <a:pt x="120" y="41"/>
                  <a:pt x="128" y="50"/>
                </a:cubicBezTo>
                <a:cubicBezTo>
                  <a:pt x="134" y="57"/>
                  <a:pt x="136" y="55"/>
                  <a:pt x="139" y="65"/>
                </a:cubicBezTo>
                <a:cubicBezTo>
                  <a:pt x="143" y="79"/>
                  <a:pt x="161" y="58"/>
                  <a:pt x="166" y="66"/>
                </a:cubicBezTo>
                <a:cubicBezTo>
                  <a:pt x="179" y="83"/>
                  <a:pt x="179" y="83"/>
                  <a:pt x="179" y="83"/>
                </a:cubicBezTo>
                <a:cubicBezTo>
                  <a:pt x="184" y="90"/>
                  <a:pt x="189" y="82"/>
                  <a:pt x="194" y="87"/>
                </a:cubicBezTo>
                <a:cubicBezTo>
                  <a:pt x="198" y="91"/>
                  <a:pt x="202" y="82"/>
                  <a:pt x="205" y="86"/>
                </a:cubicBezTo>
                <a:cubicBezTo>
                  <a:pt x="210" y="93"/>
                  <a:pt x="211" y="91"/>
                  <a:pt x="217" y="95"/>
                </a:cubicBezTo>
                <a:cubicBezTo>
                  <a:pt x="226" y="101"/>
                  <a:pt x="227" y="95"/>
                  <a:pt x="236" y="95"/>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20" name="Freeform 8"/>
          <p:cNvSpPr>
            <a:spLocks/>
          </p:cNvSpPr>
          <p:nvPr/>
        </p:nvSpPr>
        <p:spPr bwMode="auto">
          <a:xfrm>
            <a:off x="2994263" y="3077968"/>
            <a:ext cx="887851" cy="1168649"/>
          </a:xfrm>
          <a:custGeom>
            <a:avLst/>
            <a:gdLst/>
            <a:ahLst/>
            <a:cxnLst>
              <a:cxn ang="0">
                <a:pos x="230" y="471"/>
              </a:cxn>
              <a:cxn ang="0">
                <a:pos x="218" y="452"/>
              </a:cxn>
              <a:cxn ang="0">
                <a:pos x="192" y="436"/>
              </a:cxn>
              <a:cxn ang="0">
                <a:pos x="185" y="420"/>
              </a:cxn>
              <a:cxn ang="0">
                <a:pos x="172" y="412"/>
              </a:cxn>
              <a:cxn ang="0">
                <a:pos x="180" y="393"/>
              </a:cxn>
              <a:cxn ang="0">
                <a:pos x="164" y="358"/>
              </a:cxn>
              <a:cxn ang="0">
                <a:pos x="161" y="339"/>
              </a:cxn>
              <a:cxn ang="0">
                <a:pos x="149" y="320"/>
              </a:cxn>
              <a:cxn ang="0">
                <a:pos x="137" y="311"/>
              </a:cxn>
              <a:cxn ang="0">
                <a:pos x="101" y="296"/>
              </a:cxn>
              <a:cxn ang="0">
                <a:pos x="75" y="280"/>
              </a:cxn>
              <a:cxn ang="0">
                <a:pos x="64" y="262"/>
              </a:cxn>
              <a:cxn ang="0">
                <a:pos x="33" y="238"/>
              </a:cxn>
              <a:cxn ang="0">
                <a:pos x="11" y="222"/>
              </a:cxn>
              <a:cxn ang="0">
                <a:pos x="0" y="217"/>
              </a:cxn>
              <a:cxn ang="0">
                <a:pos x="5" y="196"/>
              </a:cxn>
              <a:cxn ang="0">
                <a:pos x="8" y="152"/>
              </a:cxn>
              <a:cxn ang="0">
                <a:pos x="20" y="140"/>
              </a:cxn>
              <a:cxn ang="0">
                <a:pos x="65" y="117"/>
              </a:cxn>
              <a:cxn ang="0">
                <a:pos x="91" y="110"/>
              </a:cxn>
              <a:cxn ang="0">
                <a:pos x="120" y="107"/>
              </a:cxn>
              <a:cxn ang="0">
                <a:pos x="151" y="95"/>
              </a:cxn>
              <a:cxn ang="0">
                <a:pos x="131" y="74"/>
              </a:cxn>
              <a:cxn ang="0">
                <a:pos x="145" y="60"/>
              </a:cxn>
              <a:cxn ang="0">
                <a:pos x="147" y="29"/>
              </a:cxn>
              <a:cxn ang="0">
                <a:pos x="161" y="4"/>
              </a:cxn>
              <a:cxn ang="0">
                <a:pos x="182" y="16"/>
              </a:cxn>
              <a:cxn ang="0">
                <a:pos x="199" y="19"/>
              </a:cxn>
              <a:cxn ang="0">
                <a:pos x="215" y="47"/>
              </a:cxn>
              <a:cxn ang="0">
                <a:pos x="220" y="74"/>
              </a:cxn>
              <a:cxn ang="0">
                <a:pos x="222" y="102"/>
              </a:cxn>
              <a:cxn ang="0">
                <a:pos x="243" y="121"/>
              </a:cxn>
              <a:cxn ang="0">
                <a:pos x="240" y="143"/>
              </a:cxn>
              <a:cxn ang="0">
                <a:pos x="259" y="150"/>
              </a:cxn>
              <a:cxn ang="0">
                <a:pos x="268" y="170"/>
              </a:cxn>
              <a:cxn ang="0">
                <a:pos x="284" y="166"/>
              </a:cxn>
              <a:cxn ang="0">
                <a:pos x="293" y="184"/>
              </a:cxn>
              <a:cxn ang="0">
                <a:pos x="311" y="185"/>
              </a:cxn>
              <a:cxn ang="0">
                <a:pos x="327" y="192"/>
              </a:cxn>
              <a:cxn ang="0">
                <a:pos x="350" y="218"/>
              </a:cxn>
              <a:cxn ang="0">
                <a:pos x="358" y="230"/>
              </a:cxn>
              <a:cxn ang="0">
                <a:pos x="354" y="230"/>
              </a:cxn>
              <a:cxn ang="0">
                <a:pos x="348" y="254"/>
              </a:cxn>
              <a:cxn ang="0">
                <a:pos x="350" y="284"/>
              </a:cxn>
              <a:cxn ang="0">
                <a:pos x="352" y="305"/>
              </a:cxn>
              <a:cxn ang="0">
                <a:pos x="328" y="300"/>
              </a:cxn>
              <a:cxn ang="0">
                <a:pos x="269" y="354"/>
              </a:cxn>
              <a:cxn ang="0">
                <a:pos x="245" y="375"/>
              </a:cxn>
              <a:cxn ang="0">
                <a:pos x="235" y="391"/>
              </a:cxn>
              <a:cxn ang="0">
                <a:pos x="239" y="424"/>
              </a:cxn>
              <a:cxn ang="0">
                <a:pos x="236" y="459"/>
              </a:cxn>
            </a:cxnLst>
            <a:rect l="0" t="0" r="r" b="b"/>
            <a:pathLst>
              <a:path w="358" h="471">
                <a:moveTo>
                  <a:pt x="236" y="471"/>
                </a:moveTo>
                <a:cubicBezTo>
                  <a:pt x="234" y="471"/>
                  <a:pt x="232" y="471"/>
                  <a:pt x="230" y="471"/>
                </a:cubicBezTo>
                <a:cubicBezTo>
                  <a:pt x="226" y="471"/>
                  <a:pt x="227" y="467"/>
                  <a:pt x="225" y="463"/>
                </a:cubicBezTo>
                <a:cubicBezTo>
                  <a:pt x="223" y="461"/>
                  <a:pt x="218" y="455"/>
                  <a:pt x="218" y="452"/>
                </a:cubicBezTo>
                <a:cubicBezTo>
                  <a:pt x="220" y="447"/>
                  <a:pt x="213" y="449"/>
                  <a:pt x="211" y="445"/>
                </a:cubicBezTo>
                <a:cubicBezTo>
                  <a:pt x="210" y="443"/>
                  <a:pt x="193" y="444"/>
                  <a:pt x="192" y="436"/>
                </a:cubicBezTo>
                <a:cubicBezTo>
                  <a:pt x="192" y="433"/>
                  <a:pt x="192" y="429"/>
                  <a:pt x="191" y="428"/>
                </a:cubicBezTo>
                <a:cubicBezTo>
                  <a:pt x="189" y="425"/>
                  <a:pt x="186" y="423"/>
                  <a:pt x="185" y="420"/>
                </a:cubicBezTo>
                <a:cubicBezTo>
                  <a:pt x="183" y="414"/>
                  <a:pt x="181" y="418"/>
                  <a:pt x="178" y="415"/>
                </a:cubicBezTo>
                <a:cubicBezTo>
                  <a:pt x="176" y="413"/>
                  <a:pt x="174" y="413"/>
                  <a:pt x="172" y="412"/>
                </a:cubicBezTo>
                <a:cubicBezTo>
                  <a:pt x="172" y="412"/>
                  <a:pt x="172" y="412"/>
                  <a:pt x="172" y="412"/>
                </a:cubicBezTo>
                <a:cubicBezTo>
                  <a:pt x="174" y="409"/>
                  <a:pt x="176" y="395"/>
                  <a:pt x="180" y="393"/>
                </a:cubicBezTo>
                <a:cubicBezTo>
                  <a:pt x="185" y="391"/>
                  <a:pt x="186" y="386"/>
                  <a:pt x="181" y="383"/>
                </a:cubicBezTo>
                <a:cubicBezTo>
                  <a:pt x="174" y="378"/>
                  <a:pt x="160" y="368"/>
                  <a:pt x="164" y="358"/>
                </a:cubicBezTo>
                <a:cubicBezTo>
                  <a:pt x="165" y="355"/>
                  <a:pt x="169" y="352"/>
                  <a:pt x="170" y="349"/>
                </a:cubicBezTo>
                <a:cubicBezTo>
                  <a:pt x="169" y="347"/>
                  <a:pt x="161" y="341"/>
                  <a:pt x="161" y="339"/>
                </a:cubicBezTo>
                <a:cubicBezTo>
                  <a:pt x="161" y="332"/>
                  <a:pt x="159" y="331"/>
                  <a:pt x="153" y="328"/>
                </a:cubicBezTo>
                <a:cubicBezTo>
                  <a:pt x="150" y="326"/>
                  <a:pt x="151" y="323"/>
                  <a:pt x="149" y="320"/>
                </a:cubicBezTo>
                <a:cubicBezTo>
                  <a:pt x="148" y="318"/>
                  <a:pt x="142" y="315"/>
                  <a:pt x="140" y="314"/>
                </a:cubicBezTo>
                <a:cubicBezTo>
                  <a:pt x="140" y="314"/>
                  <a:pt x="138" y="310"/>
                  <a:pt x="137" y="311"/>
                </a:cubicBezTo>
                <a:cubicBezTo>
                  <a:pt x="137" y="311"/>
                  <a:pt x="137" y="311"/>
                  <a:pt x="137" y="311"/>
                </a:cubicBezTo>
                <a:cubicBezTo>
                  <a:pt x="131" y="329"/>
                  <a:pt x="105" y="306"/>
                  <a:pt x="101" y="296"/>
                </a:cubicBezTo>
                <a:cubicBezTo>
                  <a:pt x="96" y="288"/>
                  <a:pt x="99" y="278"/>
                  <a:pt x="99" y="270"/>
                </a:cubicBezTo>
                <a:cubicBezTo>
                  <a:pt x="99" y="266"/>
                  <a:pt x="77" y="275"/>
                  <a:pt x="75" y="280"/>
                </a:cubicBezTo>
                <a:cubicBezTo>
                  <a:pt x="73" y="284"/>
                  <a:pt x="63" y="290"/>
                  <a:pt x="63" y="283"/>
                </a:cubicBezTo>
                <a:cubicBezTo>
                  <a:pt x="64" y="279"/>
                  <a:pt x="66" y="264"/>
                  <a:pt x="64" y="262"/>
                </a:cubicBezTo>
                <a:cubicBezTo>
                  <a:pt x="61" y="259"/>
                  <a:pt x="56" y="263"/>
                  <a:pt x="52" y="262"/>
                </a:cubicBezTo>
                <a:cubicBezTo>
                  <a:pt x="41" y="258"/>
                  <a:pt x="44" y="233"/>
                  <a:pt x="33" y="238"/>
                </a:cubicBezTo>
                <a:cubicBezTo>
                  <a:pt x="31" y="238"/>
                  <a:pt x="28" y="242"/>
                  <a:pt x="26" y="240"/>
                </a:cubicBezTo>
                <a:cubicBezTo>
                  <a:pt x="11" y="222"/>
                  <a:pt x="11" y="222"/>
                  <a:pt x="11" y="222"/>
                </a:cubicBezTo>
                <a:cubicBezTo>
                  <a:pt x="0" y="217"/>
                  <a:pt x="0" y="217"/>
                  <a:pt x="0" y="217"/>
                </a:cubicBezTo>
                <a:cubicBezTo>
                  <a:pt x="0" y="217"/>
                  <a:pt x="0" y="217"/>
                  <a:pt x="0" y="217"/>
                </a:cubicBezTo>
                <a:cubicBezTo>
                  <a:pt x="5" y="208"/>
                  <a:pt x="5" y="208"/>
                  <a:pt x="5" y="208"/>
                </a:cubicBezTo>
                <a:cubicBezTo>
                  <a:pt x="7" y="205"/>
                  <a:pt x="5" y="200"/>
                  <a:pt x="5" y="196"/>
                </a:cubicBezTo>
                <a:cubicBezTo>
                  <a:pt x="4" y="189"/>
                  <a:pt x="10" y="182"/>
                  <a:pt x="8" y="177"/>
                </a:cubicBezTo>
                <a:cubicBezTo>
                  <a:pt x="4" y="172"/>
                  <a:pt x="4" y="157"/>
                  <a:pt x="8" y="152"/>
                </a:cubicBezTo>
                <a:cubicBezTo>
                  <a:pt x="10" y="149"/>
                  <a:pt x="13" y="149"/>
                  <a:pt x="13" y="146"/>
                </a:cubicBezTo>
                <a:cubicBezTo>
                  <a:pt x="13" y="140"/>
                  <a:pt x="16" y="142"/>
                  <a:pt x="20" y="140"/>
                </a:cubicBezTo>
                <a:cubicBezTo>
                  <a:pt x="25" y="138"/>
                  <a:pt x="24" y="131"/>
                  <a:pt x="24" y="127"/>
                </a:cubicBezTo>
                <a:cubicBezTo>
                  <a:pt x="35" y="112"/>
                  <a:pt x="51" y="123"/>
                  <a:pt x="65" y="117"/>
                </a:cubicBezTo>
                <a:cubicBezTo>
                  <a:pt x="69" y="115"/>
                  <a:pt x="72" y="113"/>
                  <a:pt x="76" y="116"/>
                </a:cubicBezTo>
                <a:cubicBezTo>
                  <a:pt x="83" y="120"/>
                  <a:pt x="84" y="109"/>
                  <a:pt x="91" y="110"/>
                </a:cubicBezTo>
                <a:cubicBezTo>
                  <a:pt x="98" y="111"/>
                  <a:pt x="102" y="112"/>
                  <a:pt x="109" y="110"/>
                </a:cubicBezTo>
                <a:cubicBezTo>
                  <a:pt x="113" y="108"/>
                  <a:pt x="116" y="110"/>
                  <a:pt x="120" y="107"/>
                </a:cubicBezTo>
                <a:cubicBezTo>
                  <a:pt x="125" y="104"/>
                  <a:pt x="136" y="98"/>
                  <a:pt x="142" y="99"/>
                </a:cubicBezTo>
                <a:cubicBezTo>
                  <a:pt x="148" y="100"/>
                  <a:pt x="150" y="106"/>
                  <a:pt x="151" y="95"/>
                </a:cubicBezTo>
                <a:cubicBezTo>
                  <a:pt x="152" y="78"/>
                  <a:pt x="138" y="96"/>
                  <a:pt x="136" y="86"/>
                </a:cubicBezTo>
                <a:cubicBezTo>
                  <a:pt x="134" y="78"/>
                  <a:pt x="144" y="78"/>
                  <a:pt x="131" y="74"/>
                </a:cubicBezTo>
                <a:cubicBezTo>
                  <a:pt x="128" y="67"/>
                  <a:pt x="133" y="67"/>
                  <a:pt x="138" y="67"/>
                </a:cubicBezTo>
                <a:cubicBezTo>
                  <a:pt x="143" y="67"/>
                  <a:pt x="146" y="64"/>
                  <a:pt x="145" y="60"/>
                </a:cubicBezTo>
                <a:cubicBezTo>
                  <a:pt x="144" y="55"/>
                  <a:pt x="152" y="54"/>
                  <a:pt x="148" y="48"/>
                </a:cubicBezTo>
                <a:cubicBezTo>
                  <a:pt x="145" y="42"/>
                  <a:pt x="137" y="36"/>
                  <a:pt x="147" y="29"/>
                </a:cubicBezTo>
                <a:cubicBezTo>
                  <a:pt x="149" y="23"/>
                  <a:pt x="149" y="17"/>
                  <a:pt x="152" y="11"/>
                </a:cubicBezTo>
                <a:cubicBezTo>
                  <a:pt x="153" y="8"/>
                  <a:pt x="157" y="0"/>
                  <a:pt x="161" y="4"/>
                </a:cubicBezTo>
                <a:cubicBezTo>
                  <a:pt x="163" y="7"/>
                  <a:pt x="163" y="12"/>
                  <a:pt x="168" y="12"/>
                </a:cubicBezTo>
                <a:cubicBezTo>
                  <a:pt x="174" y="12"/>
                  <a:pt x="176" y="14"/>
                  <a:pt x="182" y="16"/>
                </a:cubicBezTo>
                <a:cubicBezTo>
                  <a:pt x="186" y="18"/>
                  <a:pt x="194" y="19"/>
                  <a:pt x="199" y="19"/>
                </a:cubicBezTo>
                <a:cubicBezTo>
                  <a:pt x="199" y="19"/>
                  <a:pt x="199" y="19"/>
                  <a:pt x="199" y="19"/>
                </a:cubicBezTo>
                <a:cubicBezTo>
                  <a:pt x="206" y="30"/>
                  <a:pt x="206" y="30"/>
                  <a:pt x="206" y="30"/>
                </a:cubicBezTo>
                <a:cubicBezTo>
                  <a:pt x="211" y="38"/>
                  <a:pt x="204" y="45"/>
                  <a:pt x="215" y="47"/>
                </a:cubicBezTo>
                <a:cubicBezTo>
                  <a:pt x="216" y="53"/>
                  <a:pt x="224" y="54"/>
                  <a:pt x="220" y="61"/>
                </a:cubicBezTo>
                <a:cubicBezTo>
                  <a:pt x="218" y="65"/>
                  <a:pt x="220" y="69"/>
                  <a:pt x="220" y="74"/>
                </a:cubicBezTo>
                <a:cubicBezTo>
                  <a:pt x="220" y="82"/>
                  <a:pt x="231" y="81"/>
                  <a:pt x="233" y="87"/>
                </a:cubicBezTo>
                <a:cubicBezTo>
                  <a:pt x="235" y="91"/>
                  <a:pt x="225" y="99"/>
                  <a:pt x="222" y="102"/>
                </a:cubicBezTo>
                <a:cubicBezTo>
                  <a:pt x="227" y="109"/>
                  <a:pt x="226" y="111"/>
                  <a:pt x="234" y="114"/>
                </a:cubicBezTo>
                <a:cubicBezTo>
                  <a:pt x="240" y="116"/>
                  <a:pt x="241" y="115"/>
                  <a:pt x="243" y="121"/>
                </a:cubicBezTo>
                <a:cubicBezTo>
                  <a:pt x="246" y="132"/>
                  <a:pt x="228" y="119"/>
                  <a:pt x="231" y="131"/>
                </a:cubicBezTo>
                <a:cubicBezTo>
                  <a:pt x="231" y="133"/>
                  <a:pt x="238" y="141"/>
                  <a:pt x="240" y="143"/>
                </a:cubicBezTo>
                <a:cubicBezTo>
                  <a:pt x="241" y="145"/>
                  <a:pt x="250" y="144"/>
                  <a:pt x="253" y="146"/>
                </a:cubicBezTo>
                <a:cubicBezTo>
                  <a:pt x="256" y="147"/>
                  <a:pt x="255" y="150"/>
                  <a:pt x="259" y="150"/>
                </a:cubicBezTo>
                <a:cubicBezTo>
                  <a:pt x="266" y="151"/>
                  <a:pt x="265" y="154"/>
                  <a:pt x="269" y="158"/>
                </a:cubicBezTo>
                <a:cubicBezTo>
                  <a:pt x="272" y="162"/>
                  <a:pt x="268" y="165"/>
                  <a:pt x="268" y="170"/>
                </a:cubicBezTo>
                <a:cubicBezTo>
                  <a:pt x="268" y="175"/>
                  <a:pt x="272" y="188"/>
                  <a:pt x="276" y="176"/>
                </a:cubicBezTo>
                <a:cubicBezTo>
                  <a:pt x="277" y="172"/>
                  <a:pt x="280" y="167"/>
                  <a:pt x="284" y="166"/>
                </a:cubicBezTo>
                <a:cubicBezTo>
                  <a:pt x="291" y="164"/>
                  <a:pt x="284" y="176"/>
                  <a:pt x="284" y="180"/>
                </a:cubicBezTo>
                <a:cubicBezTo>
                  <a:pt x="284" y="189"/>
                  <a:pt x="288" y="182"/>
                  <a:pt x="293" y="184"/>
                </a:cubicBezTo>
                <a:cubicBezTo>
                  <a:pt x="296" y="185"/>
                  <a:pt x="299" y="190"/>
                  <a:pt x="303" y="189"/>
                </a:cubicBezTo>
                <a:cubicBezTo>
                  <a:pt x="306" y="189"/>
                  <a:pt x="305" y="183"/>
                  <a:pt x="311" y="185"/>
                </a:cubicBezTo>
                <a:cubicBezTo>
                  <a:pt x="314" y="186"/>
                  <a:pt x="318" y="190"/>
                  <a:pt x="320" y="185"/>
                </a:cubicBezTo>
                <a:cubicBezTo>
                  <a:pt x="323" y="172"/>
                  <a:pt x="326" y="190"/>
                  <a:pt x="327" y="192"/>
                </a:cubicBezTo>
                <a:cubicBezTo>
                  <a:pt x="330" y="197"/>
                  <a:pt x="344" y="202"/>
                  <a:pt x="350" y="208"/>
                </a:cubicBezTo>
                <a:cubicBezTo>
                  <a:pt x="354" y="212"/>
                  <a:pt x="348" y="215"/>
                  <a:pt x="350" y="218"/>
                </a:cubicBezTo>
                <a:cubicBezTo>
                  <a:pt x="351" y="219"/>
                  <a:pt x="356" y="221"/>
                  <a:pt x="358" y="224"/>
                </a:cubicBezTo>
                <a:cubicBezTo>
                  <a:pt x="358" y="230"/>
                  <a:pt x="358" y="230"/>
                  <a:pt x="358" y="230"/>
                </a:cubicBezTo>
                <a:cubicBezTo>
                  <a:pt x="358" y="230"/>
                  <a:pt x="358" y="230"/>
                  <a:pt x="358" y="230"/>
                </a:cubicBezTo>
                <a:cubicBezTo>
                  <a:pt x="354" y="230"/>
                  <a:pt x="354" y="230"/>
                  <a:pt x="354" y="230"/>
                </a:cubicBezTo>
                <a:cubicBezTo>
                  <a:pt x="350" y="233"/>
                  <a:pt x="352" y="238"/>
                  <a:pt x="348" y="242"/>
                </a:cubicBezTo>
                <a:cubicBezTo>
                  <a:pt x="345" y="246"/>
                  <a:pt x="349" y="249"/>
                  <a:pt x="348" y="254"/>
                </a:cubicBezTo>
                <a:cubicBezTo>
                  <a:pt x="346" y="260"/>
                  <a:pt x="350" y="265"/>
                  <a:pt x="349" y="271"/>
                </a:cubicBezTo>
                <a:cubicBezTo>
                  <a:pt x="347" y="275"/>
                  <a:pt x="352" y="279"/>
                  <a:pt x="350" y="284"/>
                </a:cubicBezTo>
                <a:cubicBezTo>
                  <a:pt x="350" y="288"/>
                  <a:pt x="348" y="289"/>
                  <a:pt x="350" y="293"/>
                </a:cubicBezTo>
                <a:cubicBezTo>
                  <a:pt x="351" y="296"/>
                  <a:pt x="354" y="302"/>
                  <a:pt x="352" y="305"/>
                </a:cubicBezTo>
                <a:cubicBezTo>
                  <a:pt x="351" y="305"/>
                  <a:pt x="337" y="305"/>
                  <a:pt x="335" y="304"/>
                </a:cubicBezTo>
                <a:cubicBezTo>
                  <a:pt x="333" y="302"/>
                  <a:pt x="331" y="301"/>
                  <a:pt x="328" y="300"/>
                </a:cubicBezTo>
                <a:cubicBezTo>
                  <a:pt x="323" y="299"/>
                  <a:pt x="318" y="302"/>
                  <a:pt x="314" y="302"/>
                </a:cubicBezTo>
                <a:cubicBezTo>
                  <a:pt x="294" y="309"/>
                  <a:pt x="277" y="336"/>
                  <a:pt x="269" y="354"/>
                </a:cubicBezTo>
                <a:cubicBezTo>
                  <a:pt x="267" y="360"/>
                  <a:pt x="258" y="361"/>
                  <a:pt x="255" y="370"/>
                </a:cubicBezTo>
                <a:cubicBezTo>
                  <a:pt x="254" y="375"/>
                  <a:pt x="245" y="373"/>
                  <a:pt x="245" y="375"/>
                </a:cubicBezTo>
                <a:cubicBezTo>
                  <a:pt x="243" y="375"/>
                  <a:pt x="244" y="379"/>
                  <a:pt x="245" y="379"/>
                </a:cubicBezTo>
                <a:cubicBezTo>
                  <a:pt x="243" y="385"/>
                  <a:pt x="240" y="388"/>
                  <a:pt x="235" y="391"/>
                </a:cubicBezTo>
                <a:cubicBezTo>
                  <a:pt x="231" y="394"/>
                  <a:pt x="233" y="398"/>
                  <a:pt x="233" y="403"/>
                </a:cubicBezTo>
                <a:cubicBezTo>
                  <a:pt x="233" y="411"/>
                  <a:pt x="235" y="418"/>
                  <a:pt x="239" y="424"/>
                </a:cubicBezTo>
                <a:cubicBezTo>
                  <a:pt x="234" y="431"/>
                  <a:pt x="246" y="434"/>
                  <a:pt x="245" y="439"/>
                </a:cubicBezTo>
                <a:cubicBezTo>
                  <a:pt x="243" y="446"/>
                  <a:pt x="236" y="453"/>
                  <a:pt x="236" y="459"/>
                </a:cubicBezTo>
                <a:cubicBezTo>
                  <a:pt x="236" y="471"/>
                  <a:pt x="236" y="471"/>
                  <a:pt x="236" y="471"/>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21" name="Freeform 9"/>
          <p:cNvSpPr>
            <a:spLocks/>
          </p:cNvSpPr>
          <p:nvPr/>
        </p:nvSpPr>
        <p:spPr bwMode="auto">
          <a:xfrm>
            <a:off x="3023680" y="1470741"/>
            <a:ext cx="1042957" cy="1133883"/>
          </a:xfrm>
          <a:custGeom>
            <a:avLst/>
            <a:gdLst/>
            <a:ahLst/>
            <a:cxnLst>
              <a:cxn ang="0">
                <a:pos x="343" y="23"/>
              </a:cxn>
              <a:cxn ang="0">
                <a:pos x="343" y="37"/>
              </a:cxn>
              <a:cxn ang="0">
                <a:pos x="347" y="61"/>
              </a:cxn>
              <a:cxn ang="0">
                <a:pos x="328" y="99"/>
              </a:cxn>
              <a:cxn ang="0">
                <a:pos x="333" y="118"/>
              </a:cxn>
              <a:cxn ang="0">
                <a:pos x="336" y="133"/>
              </a:cxn>
              <a:cxn ang="0">
                <a:pos x="347" y="156"/>
              </a:cxn>
              <a:cxn ang="0">
                <a:pos x="363" y="166"/>
              </a:cxn>
              <a:cxn ang="0">
                <a:pos x="385" y="187"/>
              </a:cxn>
              <a:cxn ang="0">
                <a:pos x="407" y="214"/>
              </a:cxn>
              <a:cxn ang="0">
                <a:pos x="403" y="235"/>
              </a:cxn>
              <a:cxn ang="0">
                <a:pos x="406" y="248"/>
              </a:cxn>
              <a:cxn ang="0">
                <a:pos x="408" y="278"/>
              </a:cxn>
              <a:cxn ang="0">
                <a:pos x="403" y="303"/>
              </a:cxn>
              <a:cxn ang="0">
                <a:pos x="387" y="319"/>
              </a:cxn>
              <a:cxn ang="0">
                <a:pos x="375" y="367"/>
              </a:cxn>
              <a:cxn ang="0">
                <a:pos x="356" y="354"/>
              </a:cxn>
              <a:cxn ang="0">
                <a:pos x="324" y="351"/>
              </a:cxn>
              <a:cxn ang="0">
                <a:pos x="297" y="361"/>
              </a:cxn>
              <a:cxn ang="0">
                <a:pos x="286" y="366"/>
              </a:cxn>
              <a:cxn ang="0">
                <a:pos x="264" y="389"/>
              </a:cxn>
              <a:cxn ang="0">
                <a:pos x="261" y="400"/>
              </a:cxn>
              <a:cxn ang="0">
                <a:pos x="257" y="414"/>
              </a:cxn>
              <a:cxn ang="0">
                <a:pos x="266" y="435"/>
              </a:cxn>
              <a:cxn ang="0">
                <a:pos x="262" y="448"/>
              </a:cxn>
              <a:cxn ang="0">
                <a:pos x="253" y="457"/>
              </a:cxn>
              <a:cxn ang="0">
                <a:pos x="245" y="448"/>
              </a:cxn>
              <a:cxn ang="0">
                <a:pos x="227" y="435"/>
              </a:cxn>
              <a:cxn ang="0">
                <a:pos x="202" y="443"/>
              </a:cxn>
              <a:cxn ang="0">
                <a:pos x="165" y="416"/>
              </a:cxn>
              <a:cxn ang="0">
                <a:pos x="165" y="404"/>
              </a:cxn>
              <a:cxn ang="0">
                <a:pos x="160" y="400"/>
              </a:cxn>
              <a:cxn ang="0">
                <a:pos x="137" y="386"/>
              </a:cxn>
              <a:cxn ang="0">
                <a:pos x="119" y="379"/>
              </a:cxn>
              <a:cxn ang="0">
                <a:pos x="91" y="363"/>
              </a:cxn>
              <a:cxn ang="0">
                <a:pos x="81" y="366"/>
              </a:cxn>
              <a:cxn ang="0">
                <a:pos x="77" y="353"/>
              </a:cxn>
              <a:cxn ang="0">
                <a:pos x="68" y="332"/>
              </a:cxn>
              <a:cxn ang="0">
                <a:pos x="80" y="311"/>
              </a:cxn>
              <a:cxn ang="0">
                <a:pos x="76" y="297"/>
              </a:cxn>
              <a:cxn ang="0">
                <a:pos x="58" y="273"/>
              </a:cxn>
              <a:cxn ang="0">
                <a:pos x="49" y="248"/>
              </a:cxn>
              <a:cxn ang="0">
                <a:pos x="41" y="225"/>
              </a:cxn>
              <a:cxn ang="0">
                <a:pos x="26" y="213"/>
              </a:cxn>
              <a:cxn ang="0">
                <a:pos x="14" y="191"/>
              </a:cxn>
              <a:cxn ang="0">
                <a:pos x="7" y="188"/>
              </a:cxn>
              <a:cxn ang="0">
                <a:pos x="9" y="171"/>
              </a:cxn>
              <a:cxn ang="0">
                <a:pos x="14" y="148"/>
              </a:cxn>
              <a:cxn ang="0">
                <a:pos x="10" y="140"/>
              </a:cxn>
              <a:cxn ang="0">
                <a:pos x="2" y="133"/>
              </a:cxn>
              <a:cxn ang="0">
                <a:pos x="10" y="133"/>
              </a:cxn>
              <a:cxn ang="0">
                <a:pos x="6" y="117"/>
              </a:cxn>
              <a:cxn ang="0">
                <a:pos x="1" y="100"/>
              </a:cxn>
              <a:cxn ang="0">
                <a:pos x="48" y="100"/>
              </a:cxn>
              <a:cxn ang="0">
                <a:pos x="87" y="89"/>
              </a:cxn>
              <a:cxn ang="0">
                <a:pos x="117" y="47"/>
              </a:cxn>
              <a:cxn ang="0">
                <a:pos x="153" y="28"/>
              </a:cxn>
              <a:cxn ang="0">
                <a:pos x="190" y="28"/>
              </a:cxn>
              <a:cxn ang="0">
                <a:pos x="207" y="20"/>
              </a:cxn>
              <a:cxn ang="0">
                <a:pos x="228" y="25"/>
              </a:cxn>
              <a:cxn ang="0">
                <a:pos x="266" y="6"/>
              </a:cxn>
              <a:cxn ang="0">
                <a:pos x="324" y="14"/>
              </a:cxn>
            </a:cxnLst>
            <a:rect l="0" t="0" r="r" b="b"/>
            <a:pathLst>
              <a:path w="420" h="457">
                <a:moveTo>
                  <a:pt x="336" y="16"/>
                </a:moveTo>
                <a:cubicBezTo>
                  <a:pt x="343" y="23"/>
                  <a:pt x="343" y="23"/>
                  <a:pt x="343" y="23"/>
                </a:cubicBezTo>
                <a:cubicBezTo>
                  <a:pt x="345" y="23"/>
                  <a:pt x="355" y="23"/>
                  <a:pt x="350" y="28"/>
                </a:cubicBezTo>
                <a:cubicBezTo>
                  <a:pt x="348" y="31"/>
                  <a:pt x="343" y="32"/>
                  <a:pt x="343" y="37"/>
                </a:cubicBezTo>
                <a:cubicBezTo>
                  <a:pt x="343" y="42"/>
                  <a:pt x="345" y="41"/>
                  <a:pt x="342" y="46"/>
                </a:cubicBezTo>
                <a:cubicBezTo>
                  <a:pt x="341" y="48"/>
                  <a:pt x="346" y="59"/>
                  <a:pt x="347" y="61"/>
                </a:cubicBezTo>
                <a:cubicBezTo>
                  <a:pt x="350" y="68"/>
                  <a:pt x="341" y="83"/>
                  <a:pt x="339" y="89"/>
                </a:cubicBezTo>
                <a:cubicBezTo>
                  <a:pt x="336" y="97"/>
                  <a:pt x="335" y="99"/>
                  <a:pt x="328" y="99"/>
                </a:cubicBezTo>
                <a:cubicBezTo>
                  <a:pt x="321" y="99"/>
                  <a:pt x="333" y="106"/>
                  <a:pt x="333" y="107"/>
                </a:cubicBezTo>
                <a:cubicBezTo>
                  <a:pt x="338" y="111"/>
                  <a:pt x="338" y="114"/>
                  <a:pt x="333" y="118"/>
                </a:cubicBezTo>
                <a:cubicBezTo>
                  <a:pt x="330" y="120"/>
                  <a:pt x="333" y="123"/>
                  <a:pt x="331" y="128"/>
                </a:cubicBezTo>
                <a:cubicBezTo>
                  <a:pt x="326" y="135"/>
                  <a:pt x="333" y="130"/>
                  <a:pt x="336" y="133"/>
                </a:cubicBezTo>
                <a:cubicBezTo>
                  <a:pt x="339" y="134"/>
                  <a:pt x="337" y="138"/>
                  <a:pt x="341" y="140"/>
                </a:cubicBezTo>
                <a:cubicBezTo>
                  <a:pt x="345" y="143"/>
                  <a:pt x="341" y="151"/>
                  <a:pt x="347" y="156"/>
                </a:cubicBezTo>
                <a:cubicBezTo>
                  <a:pt x="350" y="159"/>
                  <a:pt x="351" y="162"/>
                  <a:pt x="353" y="164"/>
                </a:cubicBezTo>
                <a:cubicBezTo>
                  <a:pt x="356" y="167"/>
                  <a:pt x="358" y="160"/>
                  <a:pt x="363" y="166"/>
                </a:cubicBezTo>
                <a:cubicBezTo>
                  <a:pt x="367" y="170"/>
                  <a:pt x="379" y="159"/>
                  <a:pt x="376" y="171"/>
                </a:cubicBezTo>
                <a:cubicBezTo>
                  <a:pt x="374" y="179"/>
                  <a:pt x="381" y="182"/>
                  <a:pt x="385" y="187"/>
                </a:cubicBezTo>
                <a:cubicBezTo>
                  <a:pt x="388" y="192"/>
                  <a:pt x="391" y="191"/>
                  <a:pt x="392" y="197"/>
                </a:cubicBezTo>
                <a:cubicBezTo>
                  <a:pt x="394" y="206"/>
                  <a:pt x="402" y="206"/>
                  <a:pt x="407" y="214"/>
                </a:cubicBezTo>
                <a:cubicBezTo>
                  <a:pt x="409" y="217"/>
                  <a:pt x="417" y="226"/>
                  <a:pt x="412" y="229"/>
                </a:cubicBezTo>
                <a:cubicBezTo>
                  <a:pt x="411" y="230"/>
                  <a:pt x="403" y="235"/>
                  <a:pt x="403" y="235"/>
                </a:cubicBezTo>
                <a:cubicBezTo>
                  <a:pt x="398" y="236"/>
                  <a:pt x="395" y="233"/>
                  <a:pt x="395" y="240"/>
                </a:cubicBezTo>
                <a:cubicBezTo>
                  <a:pt x="395" y="250"/>
                  <a:pt x="398" y="248"/>
                  <a:pt x="406" y="248"/>
                </a:cubicBezTo>
                <a:cubicBezTo>
                  <a:pt x="412" y="248"/>
                  <a:pt x="417" y="252"/>
                  <a:pt x="420" y="257"/>
                </a:cubicBezTo>
                <a:cubicBezTo>
                  <a:pt x="420" y="267"/>
                  <a:pt x="420" y="276"/>
                  <a:pt x="408" y="278"/>
                </a:cubicBezTo>
                <a:cubicBezTo>
                  <a:pt x="405" y="278"/>
                  <a:pt x="399" y="277"/>
                  <a:pt x="402" y="282"/>
                </a:cubicBezTo>
                <a:cubicBezTo>
                  <a:pt x="407" y="290"/>
                  <a:pt x="399" y="297"/>
                  <a:pt x="403" y="303"/>
                </a:cubicBezTo>
                <a:cubicBezTo>
                  <a:pt x="406" y="306"/>
                  <a:pt x="411" y="313"/>
                  <a:pt x="405" y="316"/>
                </a:cubicBezTo>
                <a:cubicBezTo>
                  <a:pt x="400" y="319"/>
                  <a:pt x="385" y="307"/>
                  <a:pt x="387" y="319"/>
                </a:cubicBezTo>
                <a:cubicBezTo>
                  <a:pt x="388" y="328"/>
                  <a:pt x="382" y="331"/>
                  <a:pt x="382" y="340"/>
                </a:cubicBezTo>
                <a:cubicBezTo>
                  <a:pt x="386" y="353"/>
                  <a:pt x="377" y="356"/>
                  <a:pt x="375" y="367"/>
                </a:cubicBezTo>
                <a:cubicBezTo>
                  <a:pt x="369" y="368"/>
                  <a:pt x="371" y="358"/>
                  <a:pt x="366" y="356"/>
                </a:cubicBezTo>
                <a:cubicBezTo>
                  <a:pt x="363" y="356"/>
                  <a:pt x="356" y="359"/>
                  <a:pt x="356" y="354"/>
                </a:cubicBezTo>
                <a:cubicBezTo>
                  <a:pt x="355" y="344"/>
                  <a:pt x="351" y="345"/>
                  <a:pt x="344" y="345"/>
                </a:cubicBezTo>
                <a:cubicBezTo>
                  <a:pt x="337" y="344"/>
                  <a:pt x="331" y="348"/>
                  <a:pt x="324" y="351"/>
                </a:cubicBezTo>
                <a:cubicBezTo>
                  <a:pt x="305" y="359"/>
                  <a:pt x="305" y="359"/>
                  <a:pt x="305" y="359"/>
                </a:cubicBezTo>
                <a:cubicBezTo>
                  <a:pt x="302" y="360"/>
                  <a:pt x="301" y="355"/>
                  <a:pt x="297" y="361"/>
                </a:cubicBezTo>
                <a:cubicBezTo>
                  <a:pt x="295" y="365"/>
                  <a:pt x="300" y="366"/>
                  <a:pt x="299" y="371"/>
                </a:cubicBezTo>
                <a:cubicBezTo>
                  <a:pt x="292" y="372"/>
                  <a:pt x="289" y="365"/>
                  <a:pt x="286" y="366"/>
                </a:cubicBezTo>
                <a:cubicBezTo>
                  <a:pt x="282" y="367"/>
                  <a:pt x="289" y="384"/>
                  <a:pt x="288" y="388"/>
                </a:cubicBezTo>
                <a:cubicBezTo>
                  <a:pt x="283" y="399"/>
                  <a:pt x="272" y="386"/>
                  <a:pt x="264" y="389"/>
                </a:cubicBezTo>
                <a:cubicBezTo>
                  <a:pt x="263" y="389"/>
                  <a:pt x="251" y="385"/>
                  <a:pt x="255" y="391"/>
                </a:cubicBezTo>
                <a:cubicBezTo>
                  <a:pt x="257" y="394"/>
                  <a:pt x="261" y="397"/>
                  <a:pt x="261" y="400"/>
                </a:cubicBezTo>
                <a:cubicBezTo>
                  <a:pt x="261" y="404"/>
                  <a:pt x="260" y="405"/>
                  <a:pt x="257" y="408"/>
                </a:cubicBezTo>
                <a:cubicBezTo>
                  <a:pt x="254" y="411"/>
                  <a:pt x="256" y="411"/>
                  <a:pt x="257" y="414"/>
                </a:cubicBezTo>
                <a:cubicBezTo>
                  <a:pt x="261" y="418"/>
                  <a:pt x="256" y="421"/>
                  <a:pt x="262" y="425"/>
                </a:cubicBezTo>
                <a:cubicBezTo>
                  <a:pt x="263" y="427"/>
                  <a:pt x="271" y="435"/>
                  <a:pt x="266" y="435"/>
                </a:cubicBezTo>
                <a:cubicBezTo>
                  <a:pt x="263" y="436"/>
                  <a:pt x="259" y="434"/>
                  <a:pt x="257" y="438"/>
                </a:cubicBezTo>
                <a:cubicBezTo>
                  <a:pt x="256" y="443"/>
                  <a:pt x="264" y="444"/>
                  <a:pt x="262" y="448"/>
                </a:cubicBezTo>
                <a:cubicBezTo>
                  <a:pt x="261" y="451"/>
                  <a:pt x="255" y="452"/>
                  <a:pt x="252" y="454"/>
                </a:cubicBezTo>
                <a:cubicBezTo>
                  <a:pt x="253" y="457"/>
                  <a:pt x="253" y="457"/>
                  <a:pt x="253" y="457"/>
                </a:cubicBezTo>
                <a:cubicBezTo>
                  <a:pt x="253" y="457"/>
                  <a:pt x="253" y="457"/>
                  <a:pt x="253" y="457"/>
                </a:cubicBezTo>
                <a:cubicBezTo>
                  <a:pt x="247" y="457"/>
                  <a:pt x="244" y="452"/>
                  <a:pt x="245" y="448"/>
                </a:cubicBezTo>
                <a:cubicBezTo>
                  <a:pt x="245" y="442"/>
                  <a:pt x="237" y="444"/>
                  <a:pt x="233" y="442"/>
                </a:cubicBezTo>
                <a:cubicBezTo>
                  <a:pt x="231" y="440"/>
                  <a:pt x="230" y="436"/>
                  <a:pt x="227" y="435"/>
                </a:cubicBezTo>
                <a:cubicBezTo>
                  <a:pt x="226" y="431"/>
                  <a:pt x="219" y="442"/>
                  <a:pt x="217" y="443"/>
                </a:cubicBezTo>
                <a:cubicBezTo>
                  <a:pt x="212" y="445"/>
                  <a:pt x="207" y="441"/>
                  <a:pt x="202" y="443"/>
                </a:cubicBezTo>
                <a:cubicBezTo>
                  <a:pt x="183" y="448"/>
                  <a:pt x="194" y="433"/>
                  <a:pt x="179" y="428"/>
                </a:cubicBezTo>
                <a:cubicBezTo>
                  <a:pt x="168" y="425"/>
                  <a:pt x="169" y="426"/>
                  <a:pt x="165" y="416"/>
                </a:cubicBezTo>
                <a:cubicBezTo>
                  <a:pt x="165" y="409"/>
                  <a:pt x="165" y="409"/>
                  <a:pt x="165" y="409"/>
                </a:cubicBezTo>
                <a:cubicBezTo>
                  <a:pt x="165" y="408"/>
                  <a:pt x="165" y="404"/>
                  <a:pt x="165" y="404"/>
                </a:cubicBezTo>
                <a:cubicBezTo>
                  <a:pt x="165" y="404"/>
                  <a:pt x="165" y="404"/>
                  <a:pt x="165" y="404"/>
                </a:cubicBezTo>
                <a:cubicBezTo>
                  <a:pt x="161" y="402"/>
                  <a:pt x="162" y="407"/>
                  <a:pt x="160" y="400"/>
                </a:cubicBezTo>
                <a:cubicBezTo>
                  <a:pt x="159" y="395"/>
                  <a:pt x="160" y="392"/>
                  <a:pt x="155" y="389"/>
                </a:cubicBezTo>
                <a:cubicBezTo>
                  <a:pt x="149" y="383"/>
                  <a:pt x="144" y="397"/>
                  <a:pt x="137" y="386"/>
                </a:cubicBezTo>
                <a:cubicBezTo>
                  <a:pt x="133" y="381"/>
                  <a:pt x="136" y="379"/>
                  <a:pt x="134" y="375"/>
                </a:cubicBezTo>
                <a:cubicBezTo>
                  <a:pt x="133" y="371"/>
                  <a:pt x="120" y="376"/>
                  <a:pt x="119" y="379"/>
                </a:cubicBezTo>
                <a:cubicBezTo>
                  <a:pt x="115" y="387"/>
                  <a:pt x="103" y="376"/>
                  <a:pt x="99" y="373"/>
                </a:cubicBezTo>
                <a:cubicBezTo>
                  <a:pt x="95" y="370"/>
                  <a:pt x="96" y="366"/>
                  <a:pt x="91" y="363"/>
                </a:cubicBezTo>
                <a:cubicBezTo>
                  <a:pt x="81" y="366"/>
                  <a:pt x="81" y="366"/>
                  <a:pt x="81" y="366"/>
                </a:cubicBezTo>
                <a:cubicBezTo>
                  <a:pt x="81" y="366"/>
                  <a:pt x="81" y="366"/>
                  <a:pt x="81" y="366"/>
                </a:cubicBezTo>
                <a:cubicBezTo>
                  <a:pt x="81" y="363"/>
                  <a:pt x="80" y="361"/>
                  <a:pt x="79" y="359"/>
                </a:cubicBezTo>
                <a:cubicBezTo>
                  <a:pt x="78" y="356"/>
                  <a:pt x="75" y="357"/>
                  <a:pt x="77" y="353"/>
                </a:cubicBezTo>
                <a:cubicBezTo>
                  <a:pt x="80" y="347"/>
                  <a:pt x="77" y="344"/>
                  <a:pt x="73" y="343"/>
                </a:cubicBezTo>
                <a:cubicBezTo>
                  <a:pt x="68" y="341"/>
                  <a:pt x="69" y="336"/>
                  <a:pt x="68" y="332"/>
                </a:cubicBezTo>
                <a:cubicBezTo>
                  <a:pt x="59" y="332"/>
                  <a:pt x="58" y="318"/>
                  <a:pt x="63" y="313"/>
                </a:cubicBezTo>
                <a:cubicBezTo>
                  <a:pt x="68" y="307"/>
                  <a:pt x="74" y="316"/>
                  <a:pt x="80" y="311"/>
                </a:cubicBezTo>
                <a:cubicBezTo>
                  <a:pt x="83" y="310"/>
                  <a:pt x="92" y="309"/>
                  <a:pt x="90" y="305"/>
                </a:cubicBezTo>
                <a:cubicBezTo>
                  <a:pt x="88" y="301"/>
                  <a:pt x="79" y="299"/>
                  <a:pt x="76" y="297"/>
                </a:cubicBezTo>
                <a:cubicBezTo>
                  <a:pt x="71" y="295"/>
                  <a:pt x="66" y="288"/>
                  <a:pt x="64" y="283"/>
                </a:cubicBezTo>
                <a:cubicBezTo>
                  <a:pt x="62" y="280"/>
                  <a:pt x="60" y="274"/>
                  <a:pt x="58" y="273"/>
                </a:cubicBezTo>
                <a:cubicBezTo>
                  <a:pt x="55" y="269"/>
                  <a:pt x="54" y="272"/>
                  <a:pt x="53" y="266"/>
                </a:cubicBezTo>
                <a:cubicBezTo>
                  <a:pt x="52" y="262"/>
                  <a:pt x="55" y="248"/>
                  <a:pt x="49" y="248"/>
                </a:cubicBezTo>
                <a:cubicBezTo>
                  <a:pt x="45" y="248"/>
                  <a:pt x="43" y="239"/>
                  <a:pt x="41" y="236"/>
                </a:cubicBezTo>
                <a:cubicBezTo>
                  <a:pt x="39" y="233"/>
                  <a:pt x="45" y="229"/>
                  <a:pt x="41" y="225"/>
                </a:cubicBezTo>
                <a:cubicBezTo>
                  <a:pt x="39" y="224"/>
                  <a:pt x="36" y="224"/>
                  <a:pt x="35" y="222"/>
                </a:cubicBezTo>
                <a:cubicBezTo>
                  <a:pt x="32" y="218"/>
                  <a:pt x="30" y="214"/>
                  <a:pt x="26" y="213"/>
                </a:cubicBezTo>
                <a:cubicBezTo>
                  <a:pt x="19" y="211"/>
                  <a:pt x="22" y="206"/>
                  <a:pt x="20" y="200"/>
                </a:cubicBezTo>
                <a:cubicBezTo>
                  <a:pt x="20" y="198"/>
                  <a:pt x="17" y="192"/>
                  <a:pt x="14" y="191"/>
                </a:cubicBezTo>
                <a:cubicBezTo>
                  <a:pt x="13" y="191"/>
                  <a:pt x="12" y="190"/>
                  <a:pt x="10" y="190"/>
                </a:cubicBezTo>
                <a:cubicBezTo>
                  <a:pt x="8" y="190"/>
                  <a:pt x="8" y="189"/>
                  <a:pt x="7" y="188"/>
                </a:cubicBezTo>
                <a:cubicBezTo>
                  <a:pt x="7" y="186"/>
                  <a:pt x="7" y="183"/>
                  <a:pt x="6" y="181"/>
                </a:cubicBezTo>
                <a:cubicBezTo>
                  <a:pt x="5" y="176"/>
                  <a:pt x="9" y="177"/>
                  <a:pt x="9" y="171"/>
                </a:cubicBezTo>
                <a:cubicBezTo>
                  <a:pt x="8" y="168"/>
                  <a:pt x="15" y="166"/>
                  <a:pt x="12" y="162"/>
                </a:cubicBezTo>
                <a:cubicBezTo>
                  <a:pt x="18" y="154"/>
                  <a:pt x="14" y="156"/>
                  <a:pt x="14" y="148"/>
                </a:cubicBezTo>
                <a:cubicBezTo>
                  <a:pt x="13" y="148"/>
                  <a:pt x="13" y="148"/>
                  <a:pt x="13" y="148"/>
                </a:cubicBezTo>
                <a:cubicBezTo>
                  <a:pt x="8" y="146"/>
                  <a:pt x="6" y="146"/>
                  <a:pt x="10" y="140"/>
                </a:cubicBezTo>
                <a:cubicBezTo>
                  <a:pt x="14" y="135"/>
                  <a:pt x="4" y="136"/>
                  <a:pt x="1" y="137"/>
                </a:cubicBezTo>
                <a:cubicBezTo>
                  <a:pt x="2" y="133"/>
                  <a:pt x="2" y="133"/>
                  <a:pt x="2" y="133"/>
                </a:cubicBezTo>
                <a:cubicBezTo>
                  <a:pt x="2" y="133"/>
                  <a:pt x="2" y="133"/>
                  <a:pt x="2" y="133"/>
                </a:cubicBezTo>
                <a:cubicBezTo>
                  <a:pt x="4" y="132"/>
                  <a:pt x="7" y="133"/>
                  <a:pt x="10" y="133"/>
                </a:cubicBezTo>
                <a:cubicBezTo>
                  <a:pt x="11" y="133"/>
                  <a:pt x="12" y="131"/>
                  <a:pt x="12" y="130"/>
                </a:cubicBezTo>
                <a:cubicBezTo>
                  <a:pt x="11" y="127"/>
                  <a:pt x="1" y="121"/>
                  <a:pt x="6" y="117"/>
                </a:cubicBezTo>
                <a:cubicBezTo>
                  <a:pt x="6" y="117"/>
                  <a:pt x="6" y="116"/>
                  <a:pt x="6" y="116"/>
                </a:cubicBezTo>
                <a:cubicBezTo>
                  <a:pt x="10" y="115"/>
                  <a:pt x="1" y="102"/>
                  <a:pt x="1" y="100"/>
                </a:cubicBezTo>
                <a:cubicBezTo>
                  <a:pt x="0" y="96"/>
                  <a:pt x="32" y="87"/>
                  <a:pt x="30" y="91"/>
                </a:cubicBezTo>
                <a:cubicBezTo>
                  <a:pt x="28" y="101"/>
                  <a:pt x="54" y="89"/>
                  <a:pt x="48" y="100"/>
                </a:cubicBezTo>
                <a:cubicBezTo>
                  <a:pt x="42" y="111"/>
                  <a:pt x="52" y="107"/>
                  <a:pt x="60" y="109"/>
                </a:cubicBezTo>
                <a:cubicBezTo>
                  <a:pt x="74" y="114"/>
                  <a:pt x="79" y="98"/>
                  <a:pt x="87" y="89"/>
                </a:cubicBezTo>
                <a:cubicBezTo>
                  <a:pt x="96" y="78"/>
                  <a:pt x="111" y="78"/>
                  <a:pt x="119" y="67"/>
                </a:cubicBezTo>
                <a:cubicBezTo>
                  <a:pt x="118" y="62"/>
                  <a:pt x="116" y="51"/>
                  <a:pt x="117" y="47"/>
                </a:cubicBezTo>
                <a:cubicBezTo>
                  <a:pt x="124" y="45"/>
                  <a:pt x="122" y="34"/>
                  <a:pt x="129" y="30"/>
                </a:cubicBezTo>
                <a:cubicBezTo>
                  <a:pt x="137" y="26"/>
                  <a:pt x="145" y="28"/>
                  <a:pt x="153" y="28"/>
                </a:cubicBezTo>
                <a:cubicBezTo>
                  <a:pt x="159" y="28"/>
                  <a:pt x="166" y="26"/>
                  <a:pt x="172" y="23"/>
                </a:cubicBezTo>
                <a:cubicBezTo>
                  <a:pt x="175" y="22"/>
                  <a:pt x="188" y="26"/>
                  <a:pt x="190" y="28"/>
                </a:cubicBezTo>
                <a:cubicBezTo>
                  <a:pt x="192" y="31"/>
                  <a:pt x="198" y="28"/>
                  <a:pt x="199" y="26"/>
                </a:cubicBezTo>
                <a:cubicBezTo>
                  <a:pt x="200" y="25"/>
                  <a:pt x="206" y="17"/>
                  <a:pt x="207" y="20"/>
                </a:cubicBezTo>
                <a:cubicBezTo>
                  <a:pt x="211" y="21"/>
                  <a:pt x="205" y="25"/>
                  <a:pt x="215" y="23"/>
                </a:cubicBezTo>
                <a:cubicBezTo>
                  <a:pt x="222" y="18"/>
                  <a:pt x="222" y="27"/>
                  <a:pt x="228" y="25"/>
                </a:cubicBezTo>
                <a:cubicBezTo>
                  <a:pt x="235" y="23"/>
                  <a:pt x="245" y="10"/>
                  <a:pt x="254" y="10"/>
                </a:cubicBezTo>
                <a:cubicBezTo>
                  <a:pt x="259" y="10"/>
                  <a:pt x="261" y="8"/>
                  <a:pt x="266" y="6"/>
                </a:cubicBezTo>
                <a:cubicBezTo>
                  <a:pt x="278" y="0"/>
                  <a:pt x="292" y="18"/>
                  <a:pt x="306" y="18"/>
                </a:cubicBezTo>
                <a:cubicBezTo>
                  <a:pt x="315" y="18"/>
                  <a:pt x="318" y="15"/>
                  <a:pt x="324" y="14"/>
                </a:cubicBezTo>
                <a:cubicBezTo>
                  <a:pt x="326" y="14"/>
                  <a:pt x="331" y="15"/>
                  <a:pt x="336" y="16"/>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22" name="Freeform 10"/>
          <p:cNvSpPr>
            <a:spLocks/>
          </p:cNvSpPr>
          <p:nvPr/>
        </p:nvSpPr>
        <p:spPr bwMode="auto">
          <a:xfrm>
            <a:off x="2609171" y="2371965"/>
            <a:ext cx="1165973" cy="1259574"/>
          </a:xfrm>
          <a:custGeom>
            <a:avLst/>
            <a:gdLst/>
            <a:ahLst/>
            <a:cxnLst>
              <a:cxn ang="0">
                <a:pos x="435" y="99"/>
              </a:cxn>
              <a:cxn ang="0">
                <a:pos x="435" y="129"/>
              </a:cxn>
              <a:cxn ang="0">
                <a:pos x="460" y="170"/>
              </a:cxn>
              <a:cxn ang="0">
                <a:pos x="463" y="172"/>
              </a:cxn>
              <a:cxn ang="0">
                <a:pos x="466" y="193"/>
              </a:cxn>
              <a:cxn ang="0">
                <a:pos x="428" y="216"/>
              </a:cxn>
              <a:cxn ang="0">
                <a:pos x="416" y="222"/>
              </a:cxn>
              <a:cxn ang="0">
                <a:pos x="409" y="243"/>
              </a:cxn>
              <a:cxn ang="0">
                <a:pos x="403" y="251"/>
              </a:cxn>
              <a:cxn ang="0">
                <a:pos x="370" y="280"/>
              </a:cxn>
              <a:cxn ang="0">
                <a:pos x="354" y="303"/>
              </a:cxn>
              <a:cxn ang="0">
                <a:pos x="337" y="300"/>
              </a:cxn>
              <a:cxn ang="0">
                <a:pos x="316" y="288"/>
              </a:cxn>
              <a:cxn ang="0">
                <a:pos x="302" y="313"/>
              </a:cxn>
              <a:cxn ang="0">
                <a:pos x="300" y="344"/>
              </a:cxn>
              <a:cxn ang="0">
                <a:pos x="286" y="358"/>
              </a:cxn>
              <a:cxn ang="0">
                <a:pos x="306" y="379"/>
              </a:cxn>
              <a:cxn ang="0">
                <a:pos x="275" y="391"/>
              </a:cxn>
              <a:cxn ang="0">
                <a:pos x="246" y="394"/>
              </a:cxn>
              <a:cxn ang="0">
                <a:pos x="220" y="401"/>
              </a:cxn>
              <a:cxn ang="0">
                <a:pos x="175" y="424"/>
              </a:cxn>
              <a:cxn ang="0">
                <a:pos x="163" y="436"/>
              </a:cxn>
              <a:cxn ang="0">
                <a:pos x="160" y="480"/>
              </a:cxn>
              <a:cxn ang="0">
                <a:pos x="155" y="501"/>
              </a:cxn>
              <a:cxn ang="0">
                <a:pos x="136" y="501"/>
              </a:cxn>
              <a:cxn ang="0">
                <a:pos x="113" y="493"/>
              </a:cxn>
              <a:cxn ang="0">
                <a:pos x="85" y="472"/>
              </a:cxn>
              <a:cxn ang="0">
                <a:pos x="47" y="456"/>
              </a:cxn>
              <a:cxn ang="0">
                <a:pos x="45" y="428"/>
              </a:cxn>
              <a:cxn ang="0">
                <a:pos x="44" y="416"/>
              </a:cxn>
              <a:cxn ang="0">
                <a:pos x="44" y="407"/>
              </a:cxn>
              <a:cxn ang="0">
                <a:pos x="38" y="401"/>
              </a:cxn>
              <a:cxn ang="0">
                <a:pos x="19" y="386"/>
              </a:cxn>
              <a:cxn ang="0">
                <a:pos x="19" y="376"/>
              </a:cxn>
              <a:cxn ang="0">
                <a:pos x="20" y="351"/>
              </a:cxn>
              <a:cxn ang="0">
                <a:pos x="9" y="287"/>
              </a:cxn>
              <a:cxn ang="0">
                <a:pos x="54" y="226"/>
              </a:cxn>
              <a:cxn ang="0">
                <a:pos x="65" y="209"/>
              </a:cxn>
              <a:cxn ang="0">
                <a:pos x="100" y="163"/>
              </a:cxn>
              <a:cxn ang="0">
                <a:pos x="139" y="118"/>
              </a:cxn>
              <a:cxn ang="0">
                <a:pos x="169" y="92"/>
              </a:cxn>
              <a:cxn ang="0">
                <a:pos x="180" y="83"/>
              </a:cxn>
              <a:cxn ang="0">
                <a:pos x="227" y="62"/>
              </a:cxn>
              <a:cxn ang="0">
                <a:pos x="232" y="61"/>
              </a:cxn>
              <a:cxn ang="0">
                <a:pos x="239" y="53"/>
              </a:cxn>
              <a:cxn ang="0">
                <a:pos x="248" y="3"/>
              </a:cxn>
              <a:cxn ang="0">
                <a:pos x="258" y="0"/>
              </a:cxn>
              <a:cxn ang="0">
                <a:pos x="286" y="16"/>
              </a:cxn>
              <a:cxn ang="0">
                <a:pos x="304" y="23"/>
              </a:cxn>
              <a:cxn ang="0">
                <a:pos x="327" y="37"/>
              </a:cxn>
              <a:cxn ang="0">
                <a:pos x="332" y="41"/>
              </a:cxn>
              <a:cxn ang="0">
                <a:pos x="332" y="53"/>
              </a:cxn>
              <a:cxn ang="0">
                <a:pos x="369" y="80"/>
              </a:cxn>
              <a:cxn ang="0">
                <a:pos x="394" y="72"/>
              </a:cxn>
              <a:cxn ang="0">
                <a:pos x="412" y="85"/>
              </a:cxn>
            </a:cxnLst>
            <a:rect l="0" t="0" r="r" b="b"/>
            <a:pathLst>
              <a:path w="470" h="507">
                <a:moveTo>
                  <a:pt x="420" y="94"/>
                </a:moveTo>
                <a:cubicBezTo>
                  <a:pt x="424" y="93"/>
                  <a:pt x="433" y="94"/>
                  <a:pt x="435" y="99"/>
                </a:cubicBezTo>
                <a:cubicBezTo>
                  <a:pt x="438" y="105"/>
                  <a:pt x="430" y="108"/>
                  <a:pt x="434" y="117"/>
                </a:cubicBezTo>
                <a:cubicBezTo>
                  <a:pt x="437" y="123"/>
                  <a:pt x="435" y="123"/>
                  <a:pt x="435" y="129"/>
                </a:cubicBezTo>
                <a:cubicBezTo>
                  <a:pt x="434" y="138"/>
                  <a:pt x="439" y="146"/>
                  <a:pt x="444" y="154"/>
                </a:cubicBezTo>
                <a:cubicBezTo>
                  <a:pt x="448" y="160"/>
                  <a:pt x="457" y="164"/>
                  <a:pt x="460" y="170"/>
                </a:cubicBezTo>
                <a:cubicBezTo>
                  <a:pt x="460" y="170"/>
                  <a:pt x="460" y="170"/>
                  <a:pt x="460" y="170"/>
                </a:cubicBezTo>
                <a:cubicBezTo>
                  <a:pt x="463" y="172"/>
                  <a:pt x="463" y="172"/>
                  <a:pt x="463" y="172"/>
                </a:cubicBezTo>
                <a:cubicBezTo>
                  <a:pt x="468" y="175"/>
                  <a:pt x="470" y="176"/>
                  <a:pt x="470" y="182"/>
                </a:cubicBezTo>
                <a:cubicBezTo>
                  <a:pt x="469" y="184"/>
                  <a:pt x="466" y="192"/>
                  <a:pt x="466" y="193"/>
                </a:cubicBezTo>
                <a:cubicBezTo>
                  <a:pt x="468" y="211"/>
                  <a:pt x="458" y="204"/>
                  <a:pt x="449" y="214"/>
                </a:cubicBezTo>
                <a:cubicBezTo>
                  <a:pt x="441" y="222"/>
                  <a:pt x="436" y="213"/>
                  <a:pt x="428" y="216"/>
                </a:cubicBezTo>
                <a:cubicBezTo>
                  <a:pt x="424" y="218"/>
                  <a:pt x="424" y="221"/>
                  <a:pt x="419" y="218"/>
                </a:cubicBezTo>
                <a:cubicBezTo>
                  <a:pt x="416" y="220"/>
                  <a:pt x="417" y="217"/>
                  <a:pt x="416" y="222"/>
                </a:cubicBezTo>
                <a:cubicBezTo>
                  <a:pt x="416" y="229"/>
                  <a:pt x="415" y="232"/>
                  <a:pt x="419" y="237"/>
                </a:cubicBezTo>
                <a:cubicBezTo>
                  <a:pt x="424" y="242"/>
                  <a:pt x="411" y="243"/>
                  <a:pt x="409" y="243"/>
                </a:cubicBezTo>
                <a:cubicBezTo>
                  <a:pt x="409" y="241"/>
                  <a:pt x="406" y="243"/>
                  <a:pt x="405" y="244"/>
                </a:cubicBezTo>
                <a:cubicBezTo>
                  <a:pt x="404" y="246"/>
                  <a:pt x="404" y="249"/>
                  <a:pt x="403" y="251"/>
                </a:cubicBezTo>
                <a:cubicBezTo>
                  <a:pt x="402" y="255"/>
                  <a:pt x="402" y="260"/>
                  <a:pt x="399" y="264"/>
                </a:cubicBezTo>
                <a:cubicBezTo>
                  <a:pt x="394" y="273"/>
                  <a:pt x="379" y="274"/>
                  <a:pt x="370" y="280"/>
                </a:cubicBezTo>
                <a:cubicBezTo>
                  <a:pt x="365" y="283"/>
                  <a:pt x="355" y="282"/>
                  <a:pt x="354" y="287"/>
                </a:cubicBezTo>
                <a:cubicBezTo>
                  <a:pt x="354" y="303"/>
                  <a:pt x="354" y="303"/>
                  <a:pt x="354" y="303"/>
                </a:cubicBezTo>
                <a:cubicBezTo>
                  <a:pt x="354" y="303"/>
                  <a:pt x="354" y="303"/>
                  <a:pt x="354" y="303"/>
                </a:cubicBezTo>
                <a:cubicBezTo>
                  <a:pt x="349" y="303"/>
                  <a:pt x="341" y="302"/>
                  <a:pt x="337" y="300"/>
                </a:cubicBezTo>
                <a:cubicBezTo>
                  <a:pt x="331" y="298"/>
                  <a:pt x="329" y="296"/>
                  <a:pt x="323" y="296"/>
                </a:cubicBezTo>
                <a:cubicBezTo>
                  <a:pt x="318" y="296"/>
                  <a:pt x="318" y="291"/>
                  <a:pt x="316" y="288"/>
                </a:cubicBezTo>
                <a:cubicBezTo>
                  <a:pt x="312" y="284"/>
                  <a:pt x="308" y="292"/>
                  <a:pt x="307" y="295"/>
                </a:cubicBezTo>
                <a:cubicBezTo>
                  <a:pt x="304" y="301"/>
                  <a:pt x="304" y="307"/>
                  <a:pt x="302" y="313"/>
                </a:cubicBezTo>
                <a:cubicBezTo>
                  <a:pt x="292" y="320"/>
                  <a:pt x="300" y="326"/>
                  <a:pt x="303" y="332"/>
                </a:cubicBezTo>
                <a:cubicBezTo>
                  <a:pt x="307" y="338"/>
                  <a:pt x="299" y="339"/>
                  <a:pt x="300" y="344"/>
                </a:cubicBezTo>
                <a:cubicBezTo>
                  <a:pt x="301" y="348"/>
                  <a:pt x="298" y="351"/>
                  <a:pt x="293" y="351"/>
                </a:cubicBezTo>
                <a:cubicBezTo>
                  <a:pt x="288" y="351"/>
                  <a:pt x="283" y="351"/>
                  <a:pt x="286" y="358"/>
                </a:cubicBezTo>
                <a:cubicBezTo>
                  <a:pt x="299" y="362"/>
                  <a:pt x="289" y="362"/>
                  <a:pt x="291" y="370"/>
                </a:cubicBezTo>
                <a:cubicBezTo>
                  <a:pt x="293" y="380"/>
                  <a:pt x="307" y="362"/>
                  <a:pt x="306" y="379"/>
                </a:cubicBezTo>
                <a:cubicBezTo>
                  <a:pt x="305" y="390"/>
                  <a:pt x="303" y="384"/>
                  <a:pt x="297" y="383"/>
                </a:cubicBezTo>
                <a:cubicBezTo>
                  <a:pt x="291" y="382"/>
                  <a:pt x="280" y="388"/>
                  <a:pt x="275" y="391"/>
                </a:cubicBezTo>
                <a:cubicBezTo>
                  <a:pt x="271" y="394"/>
                  <a:pt x="268" y="392"/>
                  <a:pt x="264" y="394"/>
                </a:cubicBezTo>
                <a:cubicBezTo>
                  <a:pt x="257" y="396"/>
                  <a:pt x="253" y="395"/>
                  <a:pt x="246" y="394"/>
                </a:cubicBezTo>
                <a:cubicBezTo>
                  <a:pt x="239" y="393"/>
                  <a:pt x="238" y="404"/>
                  <a:pt x="231" y="400"/>
                </a:cubicBezTo>
                <a:cubicBezTo>
                  <a:pt x="227" y="397"/>
                  <a:pt x="224" y="399"/>
                  <a:pt x="220" y="401"/>
                </a:cubicBezTo>
                <a:cubicBezTo>
                  <a:pt x="206" y="407"/>
                  <a:pt x="190" y="396"/>
                  <a:pt x="179" y="411"/>
                </a:cubicBezTo>
                <a:cubicBezTo>
                  <a:pt x="179" y="415"/>
                  <a:pt x="180" y="422"/>
                  <a:pt x="175" y="424"/>
                </a:cubicBezTo>
                <a:cubicBezTo>
                  <a:pt x="171" y="426"/>
                  <a:pt x="168" y="424"/>
                  <a:pt x="168" y="430"/>
                </a:cubicBezTo>
                <a:cubicBezTo>
                  <a:pt x="168" y="433"/>
                  <a:pt x="165" y="433"/>
                  <a:pt x="163" y="436"/>
                </a:cubicBezTo>
                <a:cubicBezTo>
                  <a:pt x="159" y="441"/>
                  <a:pt x="159" y="456"/>
                  <a:pt x="163" y="461"/>
                </a:cubicBezTo>
                <a:cubicBezTo>
                  <a:pt x="165" y="466"/>
                  <a:pt x="159" y="473"/>
                  <a:pt x="160" y="480"/>
                </a:cubicBezTo>
                <a:cubicBezTo>
                  <a:pt x="160" y="484"/>
                  <a:pt x="162" y="489"/>
                  <a:pt x="160" y="492"/>
                </a:cubicBezTo>
                <a:cubicBezTo>
                  <a:pt x="155" y="501"/>
                  <a:pt x="155" y="501"/>
                  <a:pt x="155" y="501"/>
                </a:cubicBezTo>
                <a:cubicBezTo>
                  <a:pt x="155" y="501"/>
                  <a:pt x="155" y="501"/>
                  <a:pt x="155" y="501"/>
                </a:cubicBezTo>
                <a:cubicBezTo>
                  <a:pt x="146" y="501"/>
                  <a:pt x="145" y="507"/>
                  <a:pt x="136" y="501"/>
                </a:cubicBezTo>
                <a:cubicBezTo>
                  <a:pt x="130" y="497"/>
                  <a:pt x="129" y="499"/>
                  <a:pt x="124" y="492"/>
                </a:cubicBezTo>
                <a:cubicBezTo>
                  <a:pt x="121" y="488"/>
                  <a:pt x="117" y="497"/>
                  <a:pt x="113" y="493"/>
                </a:cubicBezTo>
                <a:cubicBezTo>
                  <a:pt x="108" y="488"/>
                  <a:pt x="103" y="496"/>
                  <a:pt x="98" y="489"/>
                </a:cubicBezTo>
                <a:cubicBezTo>
                  <a:pt x="85" y="472"/>
                  <a:pt x="85" y="472"/>
                  <a:pt x="85" y="472"/>
                </a:cubicBezTo>
                <a:cubicBezTo>
                  <a:pt x="80" y="464"/>
                  <a:pt x="62" y="485"/>
                  <a:pt x="58" y="471"/>
                </a:cubicBezTo>
                <a:cubicBezTo>
                  <a:pt x="55" y="461"/>
                  <a:pt x="53" y="463"/>
                  <a:pt x="47" y="456"/>
                </a:cubicBezTo>
                <a:cubicBezTo>
                  <a:pt x="39" y="447"/>
                  <a:pt x="43" y="443"/>
                  <a:pt x="50" y="439"/>
                </a:cubicBezTo>
                <a:cubicBezTo>
                  <a:pt x="45" y="428"/>
                  <a:pt x="45" y="428"/>
                  <a:pt x="45" y="428"/>
                </a:cubicBezTo>
                <a:cubicBezTo>
                  <a:pt x="45" y="428"/>
                  <a:pt x="45" y="428"/>
                  <a:pt x="45" y="428"/>
                </a:cubicBezTo>
                <a:cubicBezTo>
                  <a:pt x="46" y="426"/>
                  <a:pt x="42" y="420"/>
                  <a:pt x="44" y="416"/>
                </a:cubicBezTo>
                <a:cubicBezTo>
                  <a:pt x="44" y="415"/>
                  <a:pt x="43" y="414"/>
                  <a:pt x="42" y="413"/>
                </a:cubicBezTo>
                <a:cubicBezTo>
                  <a:pt x="42" y="412"/>
                  <a:pt x="46" y="410"/>
                  <a:pt x="44" y="407"/>
                </a:cubicBezTo>
                <a:cubicBezTo>
                  <a:pt x="43" y="405"/>
                  <a:pt x="40" y="405"/>
                  <a:pt x="40" y="404"/>
                </a:cubicBezTo>
                <a:cubicBezTo>
                  <a:pt x="39" y="405"/>
                  <a:pt x="39" y="400"/>
                  <a:pt x="38" y="401"/>
                </a:cubicBezTo>
                <a:cubicBezTo>
                  <a:pt x="31" y="402"/>
                  <a:pt x="29" y="390"/>
                  <a:pt x="26" y="392"/>
                </a:cubicBezTo>
                <a:cubicBezTo>
                  <a:pt x="19" y="395"/>
                  <a:pt x="22" y="383"/>
                  <a:pt x="19" y="386"/>
                </a:cubicBezTo>
                <a:cubicBezTo>
                  <a:pt x="15" y="391"/>
                  <a:pt x="16" y="385"/>
                  <a:pt x="17" y="382"/>
                </a:cubicBezTo>
                <a:cubicBezTo>
                  <a:pt x="17" y="381"/>
                  <a:pt x="22" y="377"/>
                  <a:pt x="19" y="376"/>
                </a:cubicBezTo>
                <a:cubicBezTo>
                  <a:pt x="13" y="372"/>
                  <a:pt x="18" y="370"/>
                  <a:pt x="20" y="367"/>
                </a:cubicBezTo>
                <a:cubicBezTo>
                  <a:pt x="22" y="364"/>
                  <a:pt x="20" y="355"/>
                  <a:pt x="20" y="351"/>
                </a:cubicBezTo>
                <a:cubicBezTo>
                  <a:pt x="22" y="344"/>
                  <a:pt x="14" y="304"/>
                  <a:pt x="11" y="301"/>
                </a:cubicBezTo>
                <a:cubicBezTo>
                  <a:pt x="0" y="295"/>
                  <a:pt x="6" y="295"/>
                  <a:pt x="9" y="287"/>
                </a:cubicBezTo>
                <a:cubicBezTo>
                  <a:pt x="13" y="277"/>
                  <a:pt x="18" y="271"/>
                  <a:pt x="25" y="263"/>
                </a:cubicBezTo>
                <a:cubicBezTo>
                  <a:pt x="32" y="250"/>
                  <a:pt x="44" y="236"/>
                  <a:pt x="54" y="226"/>
                </a:cubicBezTo>
                <a:cubicBezTo>
                  <a:pt x="57" y="223"/>
                  <a:pt x="58" y="218"/>
                  <a:pt x="59" y="215"/>
                </a:cubicBezTo>
                <a:cubicBezTo>
                  <a:pt x="61" y="212"/>
                  <a:pt x="64" y="212"/>
                  <a:pt x="65" y="209"/>
                </a:cubicBezTo>
                <a:cubicBezTo>
                  <a:pt x="71" y="198"/>
                  <a:pt x="81" y="187"/>
                  <a:pt x="89" y="177"/>
                </a:cubicBezTo>
                <a:cubicBezTo>
                  <a:pt x="92" y="174"/>
                  <a:pt x="100" y="167"/>
                  <a:pt x="100" y="163"/>
                </a:cubicBezTo>
                <a:cubicBezTo>
                  <a:pt x="96" y="162"/>
                  <a:pt x="110" y="153"/>
                  <a:pt x="110" y="149"/>
                </a:cubicBezTo>
                <a:cubicBezTo>
                  <a:pt x="110" y="145"/>
                  <a:pt x="135" y="124"/>
                  <a:pt x="139" y="118"/>
                </a:cubicBezTo>
                <a:cubicBezTo>
                  <a:pt x="143" y="113"/>
                  <a:pt x="149" y="110"/>
                  <a:pt x="155" y="107"/>
                </a:cubicBezTo>
                <a:cubicBezTo>
                  <a:pt x="161" y="103"/>
                  <a:pt x="162" y="96"/>
                  <a:pt x="169" y="92"/>
                </a:cubicBezTo>
                <a:cubicBezTo>
                  <a:pt x="173" y="90"/>
                  <a:pt x="172" y="84"/>
                  <a:pt x="179" y="84"/>
                </a:cubicBezTo>
                <a:cubicBezTo>
                  <a:pt x="179" y="83"/>
                  <a:pt x="180" y="83"/>
                  <a:pt x="180" y="83"/>
                </a:cubicBezTo>
                <a:cubicBezTo>
                  <a:pt x="181" y="83"/>
                  <a:pt x="181" y="72"/>
                  <a:pt x="186" y="70"/>
                </a:cubicBezTo>
                <a:cubicBezTo>
                  <a:pt x="193" y="67"/>
                  <a:pt x="219" y="57"/>
                  <a:pt x="227" y="62"/>
                </a:cubicBezTo>
                <a:cubicBezTo>
                  <a:pt x="232" y="61"/>
                  <a:pt x="232" y="61"/>
                  <a:pt x="232" y="61"/>
                </a:cubicBezTo>
                <a:cubicBezTo>
                  <a:pt x="232" y="61"/>
                  <a:pt x="232" y="61"/>
                  <a:pt x="232" y="61"/>
                </a:cubicBezTo>
                <a:cubicBezTo>
                  <a:pt x="232" y="61"/>
                  <a:pt x="232" y="61"/>
                  <a:pt x="232" y="61"/>
                </a:cubicBezTo>
                <a:cubicBezTo>
                  <a:pt x="232" y="54"/>
                  <a:pt x="237" y="57"/>
                  <a:pt x="239" y="53"/>
                </a:cubicBezTo>
                <a:cubicBezTo>
                  <a:pt x="246" y="41"/>
                  <a:pt x="248" y="23"/>
                  <a:pt x="248" y="9"/>
                </a:cubicBezTo>
                <a:cubicBezTo>
                  <a:pt x="248" y="7"/>
                  <a:pt x="248" y="5"/>
                  <a:pt x="248" y="3"/>
                </a:cubicBezTo>
                <a:cubicBezTo>
                  <a:pt x="248" y="3"/>
                  <a:pt x="248" y="3"/>
                  <a:pt x="248" y="3"/>
                </a:cubicBezTo>
                <a:cubicBezTo>
                  <a:pt x="258" y="0"/>
                  <a:pt x="258" y="0"/>
                  <a:pt x="258" y="0"/>
                </a:cubicBezTo>
                <a:cubicBezTo>
                  <a:pt x="263" y="3"/>
                  <a:pt x="262" y="7"/>
                  <a:pt x="266" y="10"/>
                </a:cubicBezTo>
                <a:cubicBezTo>
                  <a:pt x="270" y="13"/>
                  <a:pt x="282" y="24"/>
                  <a:pt x="286" y="16"/>
                </a:cubicBezTo>
                <a:cubicBezTo>
                  <a:pt x="287" y="13"/>
                  <a:pt x="300" y="8"/>
                  <a:pt x="301" y="12"/>
                </a:cubicBezTo>
                <a:cubicBezTo>
                  <a:pt x="303" y="16"/>
                  <a:pt x="300" y="18"/>
                  <a:pt x="304" y="23"/>
                </a:cubicBezTo>
                <a:cubicBezTo>
                  <a:pt x="311" y="34"/>
                  <a:pt x="316" y="20"/>
                  <a:pt x="322" y="26"/>
                </a:cubicBezTo>
                <a:cubicBezTo>
                  <a:pt x="327" y="29"/>
                  <a:pt x="326" y="32"/>
                  <a:pt x="327" y="37"/>
                </a:cubicBezTo>
                <a:cubicBezTo>
                  <a:pt x="329" y="44"/>
                  <a:pt x="328" y="39"/>
                  <a:pt x="332" y="41"/>
                </a:cubicBezTo>
                <a:cubicBezTo>
                  <a:pt x="332" y="41"/>
                  <a:pt x="332" y="41"/>
                  <a:pt x="332" y="41"/>
                </a:cubicBezTo>
                <a:cubicBezTo>
                  <a:pt x="332" y="41"/>
                  <a:pt x="332" y="45"/>
                  <a:pt x="332" y="46"/>
                </a:cubicBezTo>
                <a:cubicBezTo>
                  <a:pt x="332" y="53"/>
                  <a:pt x="332" y="53"/>
                  <a:pt x="332" y="53"/>
                </a:cubicBezTo>
                <a:cubicBezTo>
                  <a:pt x="336" y="63"/>
                  <a:pt x="335" y="62"/>
                  <a:pt x="346" y="65"/>
                </a:cubicBezTo>
                <a:cubicBezTo>
                  <a:pt x="361" y="70"/>
                  <a:pt x="350" y="85"/>
                  <a:pt x="369" y="80"/>
                </a:cubicBezTo>
                <a:cubicBezTo>
                  <a:pt x="374" y="78"/>
                  <a:pt x="379" y="82"/>
                  <a:pt x="384" y="80"/>
                </a:cubicBezTo>
                <a:cubicBezTo>
                  <a:pt x="386" y="79"/>
                  <a:pt x="393" y="68"/>
                  <a:pt x="394" y="72"/>
                </a:cubicBezTo>
                <a:cubicBezTo>
                  <a:pt x="397" y="73"/>
                  <a:pt x="398" y="77"/>
                  <a:pt x="400" y="79"/>
                </a:cubicBezTo>
                <a:cubicBezTo>
                  <a:pt x="404" y="81"/>
                  <a:pt x="412" y="79"/>
                  <a:pt x="412" y="85"/>
                </a:cubicBezTo>
                <a:cubicBezTo>
                  <a:pt x="411" y="89"/>
                  <a:pt x="414" y="94"/>
                  <a:pt x="420" y="94"/>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23" name="Freeform 11"/>
          <p:cNvSpPr>
            <a:spLocks/>
          </p:cNvSpPr>
          <p:nvPr/>
        </p:nvSpPr>
        <p:spPr bwMode="auto">
          <a:xfrm>
            <a:off x="4513236" y="1673984"/>
            <a:ext cx="1080397" cy="1393286"/>
          </a:xfrm>
          <a:custGeom>
            <a:avLst/>
            <a:gdLst/>
            <a:ahLst/>
            <a:cxnLst>
              <a:cxn ang="0">
                <a:pos x="376" y="107"/>
              </a:cxn>
              <a:cxn ang="0">
                <a:pos x="392" y="165"/>
              </a:cxn>
              <a:cxn ang="0">
                <a:pos x="384" y="190"/>
              </a:cxn>
              <a:cxn ang="0">
                <a:pos x="396" y="227"/>
              </a:cxn>
              <a:cxn ang="0">
                <a:pos x="410" y="256"/>
              </a:cxn>
              <a:cxn ang="0">
                <a:pos x="390" y="284"/>
              </a:cxn>
              <a:cxn ang="0">
                <a:pos x="395" y="334"/>
              </a:cxn>
              <a:cxn ang="0">
                <a:pos x="413" y="353"/>
              </a:cxn>
              <a:cxn ang="0">
                <a:pos x="424" y="398"/>
              </a:cxn>
              <a:cxn ang="0">
                <a:pos x="427" y="433"/>
              </a:cxn>
              <a:cxn ang="0">
                <a:pos x="420" y="480"/>
              </a:cxn>
              <a:cxn ang="0">
                <a:pos x="387" y="516"/>
              </a:cxn>
              <a:cxn ang="0">
                <a:pos x="393" y="542"/>
              </a:cxn>
              <a:cxn ang="0">
                <a:pos x="369" y="551"/>
              </a:cxn>
              <a:cxn ang="0">
                <a:pos x="350" y="558"/>
              </a:cxn>
              <a:cxn ang="0">
                <a:pos x="312" y="559"/>
              </a:cxn>
              <a:cxn ang="0">
                <a:pos x="308" y="520"/>
              </a:cxn>
              <a:cxn ang="0">
                <a:pos x="295" y="486"/>
              </a:cxn>
              <a:cxn ang="0">
                <a:pos x="239" y="510"/>
              </a:cxn>
              <a:cxn ang="0">
                <a:pos x="196" y="507"/>
              </a:cxn>
              <a:cxn ang="0">
                <a:pos x="140" y="509"/>
              </a:cxn>
              <a:cxn ang="0">
                <a:pos x="110" y="523"/>
              </a:cxn>
              <a:cxn ang="0">
                <a:pos x="87" y="502"/>
              </a:cxn>
              <a:cxn ang="0">
                <a:pos x="66" y="476"/>
              </a:cxn>
              <a:cxn ang="0">
                <a:pos x="79" y="448"/>
              </a:cxn>
              <a:cxn ang="0">
                <a:pos x="84" y="413"/>
              </a:cxn>
              <a:cxn ang="0">
                <a:pos x="55" y="386"/>
              </a:cxn>
              <a:cxn ang="0">
                <a:pos x="24" y="356"/>
              </a:cxn>
              <a:cxn ang="0">
                <a:pos x="6" y="303"/>
              </a:cxn>
              <a:cxn ang="0">
                <a:pos x="11" y="271"/>
              </a:cxn>
              <a:cxn ang="0">
                <a:pos x="10" y="209"/>
              </a:cxn>
              <a:cxn ang="0">
                <a:pos x="26" y="173"/>
              </a:cxn>
              <a:cxn ang="0">
                <a:pos x="49" y="116"/>
              </a:cxn>
              <a:cxn ang="0">
                <a:pos x="69" y="75"/>
              </a:cxn>
              <a:cxn ang="0">
                <a:pos x="80" y="54"/>
              </a:cxn>
              <a:cxn ang="0">
                <a:pos x="89" y="51"/>
              </a:cxn>
              <a:cxn ang="0">
                <a:pos x="115" y="40"/>
              </a:cxn>
              <a:cxn ang="0">
                <a:pos x="135" y="28"/>
              </a:cxn>
              <a:cxn ang="0">
                <a:pos x="182" y="4"/>
              </a:cxn>
              <a:cxn ang="0">
                <a:pos x="207" y="38"/>
              </a:cxn>
              <a:cxn ang="0">
                <a:pos x="251" y="32"/>
              </a:cxn>
              <a:cxn ang="0">
                <a:pos x="271" y="72"/>
              </a:cxn>
              <a:cxn ang="0">
                <a:pos x="309" y="31"/>
              </a:cxn>
              <a:cxn ang="0">
                <a:pos x="338" y="16"/>
              </a:cxn>
              <a:cxn ang="0">
                <a:pos x="358" y="63"/>
              </a:cxn>
              <a:cxn ang="0">
                <a:pos x="371" y="81"/>
              </a:cxn>
            </a:cxnLst>
            <a:rect l="0" t="0" r="r" b="b"/>
            <a:pathLst>
              <a:path w="436" h="561">
                <a:moveTo>
                  <a:pt x="371" y="81"/>
                </a:moveTo>
                <a:cubicBezTo>
                  <a:pt x="377" y="87"/>
                  <a:pt x="377" y="87"/>
                  <a:pt x="377" y="87"/>
                </a:cubicBezTo>
                <a:cubicBezTo>
                  <a:pt x="377" y="92"/>
                  <a:pt x="379" y="102"/>
                  <a:pt x="376" y="107"/>
                </a:cubicBezTo>
                <a:cubicBezTo>
                  <a:pt x="373" y="113"/>
                  <a:pt x="356" y="113"/>
                  <a:pt x="357" y="119"/>
                </a:cubicBezTo>
                <a:cubicBezTo>
                  <a:pt x="358" y="124"/>
                  <a:pt x="360" y="153"/>
                  <a:pt x="367" y="151"/>
                </a:cubicBezTo>
                <a:cubicBezTo>
                  <a:pt x="370" y="133"/>
                  <a:pt x="387" y="162"/>
                  <a:pt x="392" y="165"/>
                </a:cubicBezTo>
                <a:cubicBezTo>
                  <a:pt x="392" y="165"/>
                  <a:pt x="392" y="165"/>
                  <a:pt x="392" y="166"/>
                </a:cubicBezTo>
                <a:cubicBezTo>
                  <a:pt x="396" y="166"/>
                  <a:pt x="394" y="173"/>
                  <a:pt x="393" y="175"/>
                </a:cubicBezTo>
                <a:cubicBezTo>
                  <a:pt x="389" y="182"/>
                  <a:pt x="395" y="190"/>
                  <a:pt x="384" y="190"/>
                </a:cubicBezTo>
                <a:cubicBezTo>
                  <a:pt x="377" y="189"/>
                  <a:pt x="384" y="202"/>
                  <a:pt x="387" y="205"/>
                </a:cubicBezTo>
                <a:cubicBezTo>
                  <a:pt x="391" y="209"/>
                  <a:pt x="392" y="212"/>
                  <a:pt x="394" y="217"/>
                </a:cubicBezTo>
                <a:cubicBezTo>
                  <a:pt x="395" y="221"/>
                  <a:pt x="398" y="223"/>
                  <a:pt x="396" y="227"/>
                </a:cubicBezTo>
                <a:cubicBezTo>
                  <a:pt x="395" y="231"/>
                  <a:pt x="402" y="237"/>
                  <a:pt x="399" y="238"/>
                </a:cubicBezTo>
                <a:cubicBezTo>
                  <a:pt x="391" y="241"/>
                  <a:pt x="398" y="243"/>
                  <a:pt x="400" y="248"/>
                </a:cubicBezTo>
                <a:cubicBezTo>
                  <a:pt x="409" y="249"/>
                  <a:pt x="408" y="247"/>
                  <a:pt x="410" y="256"/>
                </a:cubicBezTo>
                <a:cubicBezTo>
                  <a:pt x="411" y="260"/>
                  <a:pt x="412" y="265"/>
                  <a:pt x="407" y="267"/>
                </a:cubicBezTo>
                <a:cubicBezTo>
                  <a:pt x="402" y="268"/>
                  <a:pt x="403" y="271"/>
                  <a:pt x="402" y="275"/>
                </a:cubicBezTo>
                <a:cubicBezTo>
                  <a:pt x="399" y="281"/>
                  <a:pt x="393" y="274"/>
                  <a:pt x="390" y="284"/>
                </a:cubicBezTo>
                <a:cubicBezTo>
                  <a:pt x="388" y="291"/>
                  <a:pt x="403" y="304"/>
                  <a:pt x="390" y="309"/>
                </a:cubicBezTo>
                <a:cubicBezTo>
                  <a:pt x="383" y="312"/>
                  <a:pt x="393" y="318"/>
                  <a:pt x="394" y="320"/>
                </a:cubicBezTo>
                <a:cubicBezTo>
                  <a:pt x="396" y="324"/>
                  <a:pt x="395" y="329"/>
                  <a:pt x="395" y="334"/>
                </a:cubicBezTo>
                <a:cubicBezTo>
                  <a:pt x="395" y="335"/>
                  <a:pt x="387" y="344"/>
                  <a:pt x="393" y="344"/>
                </a:cubicBezTo>
                <a:cubicBezTo>
                  <a:pt x="398" y="344"/>
                  <a:pt x="402" y="337"/>
                  <a:pt x="407" y="342"/>
                </a:cubicBezTo>
                <a:cubicBezTo>
                  <a:pt x="410" y="345"/>
                  <a:pt x="409" y="350"/>
                  <a:pt x="413" y="353"/>
                </a:cubicBezTo>
                <a:cubicBezTo>
                  <a:pt x="416" y="355"/>
                  <a:pt x="417" y="356"/>
                  <a:pt x="417" y="360"/>
                </a:cubicBezTo>
                <a:cubicBezTo>
                  <a:pt x="417" y="366"/>
                  <a:pt x="425" y="366"/>
                  <a:pt x="426" y="372"/>
                </a:cubicBezTo>
                <a:cubicBezTo>
                  <a:pt x="426" y="381"/>
                  <a:pt x="429" y="390"/>
                  <a:pt x="424" y="398"/>
                </a:cubicBezTo>
                <a:cubicBezTo>
                  <a:pt x="420" y="404"/>
                  <a:pt x="423" y="404"/>
                  <a:pt x="426" y="409"/>
                </a:cubicBezTo>
                <a:cubicBezTo>
                  <a:pt x="428" y="412"/>
                  <a:pt x="422" y="417"/>
                  <a:pt x="422" y="421"/>
                </a:cubicBezTo>
                <a:cubicBezTo>
                  <a:pt x="422" y="427"/>
                  <a:pt x="426" y="428"/>
                  <a:pt x="427" y="433"/>
                </a:cubicBezTo>
                <a:cubicBezTo>
                  <a:pt x="428" y="437"/>
                  <a:pt x="425" y="440"/>
                  <a:pt x="426" y="445"/>
                </a:cubicBezTo>
                <a:cubicBezTo>
                  <a:pt x="429" y="452"/>
                  <a:pt x="436" y="462"/>
                  <a:pt x="431" y="470"/>
                </a:cubicBezTo>
                <a:cubicBezTo>
                  <a:pt x="429" y="474"/>
                  <a:pt x="419" y="474"/>
                  <a:pt x="420" y="480"/>
                </a:cubicBezTo>
                <a:cubicBezTo>
                  <a:pt x="422" y="489"/>
                  <a:pt x="410" y="498"/>
                  <a:pt x="402" y="497"/>
                </a:cubicBezTo>
                <a:cubicBezTo>
                  <a:pt x="396" y="497"/>
                  <a:pt x="386" y="499"/>
                  <a:pt x="386" y="507"/>
                </a:cubicBezTo>
                <a:cubicBezTo>
                  <a:pt x="387" y="510"/>
                  <a:pt x="388" y="513"/>
                  <a:pt x="387" y="516"/>
                </a:cubicBezTo>
                <a:cubicBezTo>
                  <a:pt x="385" y="520"/>
                  <a:pt x="384" y="523"/>
                  <a:pt x="388" y="526"/>
                </a:cubicBezTo>
                <a:cubicBezTo>
                  <a:pt x="392" y="529"/>
                  <a:pt x="392" y="532"/>
                  <a:pt x="392" y="536"/>
                </a:cubicBezTo>
                <a:cubicBezTo>
                  <a:pt x="393" y="542"/>
                  <a:pt x="393" y="542"/>
                  <a:pt x="393" y="542"/>
                </a:cubicBezTo>
                <a:cubicBezTo>
                  <a:pt x="393" y="542"/>
                  <a:pt x="393" y="542"/>
                  <a:pt x="393" y="542"/>
                </a:cubicBezTo>
                <a:cubicBezTo>
                  <a:pt x="391" y="547"/>
                  <a:pt x="383" y="542"/>
                  <a:pt x="380" y="543"/>
                </a:cubicBezTo>
                <a:cubicBezTo>
                  <a:pt x="375" y="544"/>
                  <a:pt x="374" y="552"/>
                  <a:pt x="369" y="551"/>
                </a:cubicBezTo>
                <a:cubicBezTo>
                  <a:pt x="367" y="551"/>
                  <a:pt x="365" y="550"/>
                  <a:pt x="362" y="549"/>
                </a:cubicBezTo>
                <a:cubicBezTo>
                  <a:pt x="355" y="549"/>
                  <a:pt x="359" y="555"/>
                  <a:pt x="356" y="558"/>
                </a:cubicBezTo>
                <a:cubicBezTo>
                  <a:pt x="355" y="560"/>
                  <a:pt x="352" y="558"/>
                  <a:pt x="350" y="558"/>
                </a:cubicBezTo>
                <a:cubicBezTo>
                  <a:pt x="347" y="558"/>
                  <a:pt x="346" y="560"/>
                  <a:pt x="344" y="560"/>
                </a:cubicBezTo>
                <a:cubicBezTo>
                  <a:pt x="341" y="561"/>
                  <a:pt x="339" y="559"/>
                  <a:pt x="336" y="559"/>
                </a:cubicBezTo>
                <a:cubicBezTo>
                  <a:pt x="331" y="560"/>
                  <a:pt x="317" y="560"/>
                  <a:pt x="312" y="559"/>
                </a:cubicBezTo>
                <a:cubicBezTo>
                  <a:pt x="306" y="557"/>
                  <a:pt x="312" y="546"/>
                  <a:pt x="306" y="541"/>
                </a:cubicBezTo>
                <a:cubicBezTo>
                  <a:pt x="304" y="538"/>
                  <a:pt x="302" y="535"/>
                  <a:pt x="303" y="531"/>
                </a:cubicBezTo>
                <a:cubicBezTo>
                  <a:pt x="303" y="526"/>
                  <a:pt x="311" y="525"/>
                  <a:pt x="308" y="520"/>
                </a:cubicBezTo>
                <a:cubicBezTo>
                  <a:pt x="301" y="508"/>
                  <a:pt x="301" y="508"/>
                  <a:pt x="301" y="508"/>
                </a:cubicBezTo>
                <a:cubicBezTo>
                  <a:pt x="300" y="505"/>
                  <a:pt x="305" y="501"/>
                  <a:pt x="303" y="498"/>
                </a:cubicBezTo>
                <a:cubicBezTo>
                  <a:pt x="295" y="486"/>
                  <a:pt x="295" y="486"/>
                  <a:pt x="295" y="486"/>
                </a:cubicBezTo>
                <a:cubicBezTo>
                  <a:pt x="290" y="477"/>
                  <a:pt x="271" y="492"/>
                  <a:pt x="267" y="499"/>
                </a:cubicBezTo>
                <a:cubicBezTo>
                  <a:pt x="264" y="507"/>
                  <a:pt x="253" y="500"/>
                  <a:pt x="247" y="501"/>
                </a:cubicBezTo>
                <a:cubicBezTo>
                  <a:pt x="243" y="503"/>
                  <a:pt x="244" y="510"/>
                  <a:pt x="239" y="510"/>
                </a:cubicBezTo>
                <a:cubicBezTo>
                  <a:pt x="237" y="510"/>
                  <a:pt x="233" y="503"/>
                  <a:pt x="231" y="502"/>
                </a:cubicBezTo>
                <a:cubicBezTo>
                  <a:pt x="228" y="499"/>
                  <a:pt x="212" y="498"/>
                  <a:pt x="211" y="500"/>
                </a:cubicBezTo>
                <a:cubicBezTo>
                  <a:pt x="211" y="513"/>
                  <a:pt x="204" y="510"/>
                  <a:pt x="196" y="507"/>
                </a:cubicBezTo>
                <a:cubicBezTo>
                  <a:pt x="188" y="503"/>
                  <a:pt x="184" y="506"/>
                  <a:pt x="177" y="510"/>
                </a:cubicBezTo>
                <a:cubicBezTo>
                  <a:pt x="173" y="512"/>
                  <a:pt x="166" y="509"/>
                  <a:pt x="161" y="511"/>
                </a:cubicBezTo>
                <a:cubicBezTo>
                  <a:pt x="153" y="513"/>
                  <a:pt x="148" y="513"/>
                  <a:pt x="140" y="509"/>
                </a:cubicBezTo>
                <a:cubicBezTo>
                  <a:pt x="133" y="506"/>
                  <a:pt x="125" y="519"/>
                  <a:pt x="116" y="516"/>
                </a:cubicBezTo>
                <a:cubicBezTo>
                  <a:pt x="111" y="521"/>
                  <a:pt x="111" y="521"/>
                  <a:pt x="111" y="521"/>
                </a:cubicBezTo>
                <a:cubicBezTo>
                  <a:pt x="111" y="521"/>
                  <a:pt x="110" y="522"/>
                  <a:pt x="110" y="523"/>
                </a:cubicBezTo>
                <a:cubicBezTo>
                  <a:pt x="110" y="523"/>
                  <a:pt x="110" y="523"/>
                  <a:pt x="110" y="523"/>
                </a:cubicBezTo>
                <a:cubicBezTo>
                  <a:pt x="103" y="523"/>
                  <a:pt x="103" y="521"/>
                  <a:pt x="97" y="517"/>
                </a:cubicBezTo>
                <a:cubicBezTo>
                  <a:pt x="92" y="512"/>
                  <a:pt x="98" y="503"/>
                  <a:pt x="87" y="502"/>
                </a:cubicBezTo>
                <a:cubicBezTo>
                  <a:pt x="80" y="502"/>
                  <a:pt x="81" y="499"/>
                  <a:pt x="79" y="493"/>
                </a:cubicBezTo>
                <a:cubicBezTo>
                  <a:pt x="78" y="489"/>
                  <a:pt x="76" y="480"/>
                  <a:pt x="73" y="478"/>
                </a:cubicBezTo>
                <a:cubicBezTo>
                  <a:pt x="71" y="477"/>
                  <a:pt x="66" y="477"/>
                  <a:pt x="66" y="476"/>
                </a:cubicBezTo>
                <a:cubicBezTo>
                  <a:pt x="66" y="476"/>
                  <a:pt x="65" y="474"/>
                  <a:pt x="65" y="474"/>
                </a:cubicBezTo>
                <a:cubicBezTo>
                  <a:pt x="70" y="465"/>
                  <a:pt x="71" y="465"/>
                  <a:pt x="66" y="456"/>
                </a:cubicBezTo>
                <a:cubicBezTo>
                  <a:pt x="58" y="444"/>
                  <a:pt x="75" y="453"/>
                  <a:pt x="79" y="448"/>
                </a:cubicBezTo>
                <a:cubicBezTo>
                  <a:pt x="81" y="446"/>
                  <a:pt x="87" y="442"/>
                  <a:pt x="88" y="442"/>
                </a:cubicBezTo>
                <a:cubicBezTo>
                  <a:pt x="88" y="436"/>
                  <a:pt x="86" y="432"/>
                  <a:pt x="81" y="430"/>
                </a:cubicBezTo>
                <a:cubicBezTo>
                  <a:pt x="74" y="428"/>
                  <a:pt x="82" y="416"/>
                  <a:pt x="84" y="413"/>
                </a:cubicBezTo>
                <a:cubicBezTo>
                  <a:pt x="89" y="405"/>
                  <a:pt x="75" y="400"/>
                  <a:pt x="73" y="396"/>
                </a:cubicBezTo>
                <a:cubicBezTo>
                  <a:pt x="71" y="393"/>
                  <a:pt x="74" y="382"/>
                  <a:pt x="68" y="384"/>
                </a:cubicBezTo>
                <a:cubicBezTo>
                  <a:pt x="64" y="385"/>
                  <a:pt x="59" y="399"/>
                  <a:pt x="55" y="386"/>
                </a:cubicBezTo>
                <a:cubicBezTo>
                  <a:pt x="52" y="383"/>
                  <a:pt x="43" y="382"/>
                  <a:pt x="43" y="377"/>
                </a:cubicBezTo>
                <a:cubicBezTo>
                  <a:pt x="43" y="367"/>
                  <a:pt x="39" y="367"/>
                  <a:pt x="30" y="365"/>
                </a:cubicBezTo>
                <a:cubicBezTo>
                  <a:pt x="24" y="363"/>
                  <a:pt x="26" y="361"/>
                  <a:pt x="24" y="356"/>
                </a:cubicBezTo>
                <a:cubicBezTo>
                  <a:pt x="22" y="349"/>
                  <a:pt x="16" y="351"/>
                  <a:pt x="17" y="341"/>
                </a:cubicBezTo>
                <a:cubicBezTo>
                  <a:pt x="18" y="336"/>
                  <a:pt x="26" y="327"/>
                  <a:pt x="22" y="322"/>
                </a:cubicBezTo>
                <a:cubicBezTo>
                  <a:pt x="16" y="316"/>
                  <a:pt x="6" y="313"/>
                  <a:pt x="6" y="303"/>
                </a:cubicBezTo>
                <a:cubicBezTo>
                  <a:pt x="6" y="303"/>
                  <a:pt x="6" y="303"/>
                  <a:pt x="6" y="303"/>
                </a:cubicBezTo>
                <a:cubicBezTo>
                  <a:pt x="11" y="300"/>
                  <a:pt x="11" y="300"/>
                  <a:pt x="11" y="300"/>
                </a:cubicBezTo>
                <a:cubicBezTo>
                  <a:pt x="19" y="292"/>
                  <a:pt x="0" y="281"/>
                  <a:pt x="11" y="271"/>
                </a:cubicBezTo>
                <a:cubicBezTo>
                  <a:pt x="26" y="258"/>
                  <a:pt x="14" y="254"/>
                  <a:pt x="13" y="238"/>
                </a:cubicBezTo>
                <a:cubicBezTo>
                  <a:pt x="13" y="232"/>
                  <a:pt x="13" y="228"/>
                  <a:pt x="15" y="222"/>
                </a:cubicBezTo>
                <a:cubicBezTo>
                  <a:pt x="16" y="215"/>
                  <a:pt x="11" y="214"/>
                  <a:pt x="10" y="209"/>
                </a:cubicBezTo>
                <a:cubicBezTo>
                  <a:pt x="10" y="205"/>
                  <a:pt x="12" y="202"/>
                  <a:pt x="11" y="198"/>
                </a:cubicBezTo>
                <a:cubicBezTo>
                  <a:pt x="10" y="193"/>
                  <a:pt x="5" y="188"/>
                  <a:pt x="9" y="182"/>
                </a:cubicBezTo>
                <a:cubicBezTo>
                  <a:pt x="13" y="175"/>
                  <a:pt x="21" y="178"/>
                  <a:pt x="26" y="173"/>
                </a:cubicBezTo>
                <a:cubicBezTo>
                  <a:pt x="30" y="170"/>
                  <a:pt x="33" y="152"/>
                  <a:pt x="36" y="147"/>
                </a:cubicBezTo>
                <a:cubicBezTo>
                  <a:pt x="40" y="141"/>
                  <a:pt x="40" y="136"/>
                  <a:pt x="46" y="131"/>
                </a:cubicBezTo>
                <a:cubicBezTo>
                  <a:pt x="51" y="126"/>
                  <a:pt x="51" y="123"/>
                  <a:pt x="49" y="116"/>
                </a:cubicBezTo>
                <a:cubicBezTo>
                  <a:pt x="44" y="100"/>
                  <a:pt x="67" y="98"/>
                  <a:pt x="60" y="84"/>
                </a:cubicBezTo>
                <a:cubicBezTo>
                  <a:pt x="57" y="77"/>
                  <a:pt x="59" y="70"/>
                  <a:pt x="60" y="64"/>
                </a:cubicBezTo>
                <a:cubicBezTo>
                  <a:pt x="64" y="64"/>
                  <a:pt x="67" y="72"/>
                  <a:pt x="69" y="75"/>
                </a:cubicBezTo>
                <a:cubicBezTo>
                  <a:pt x="75" y="82"/>
                  <a:pt x="73" y="72"/>
                  <a:pt x="72" y="70"/>
                </a:cubicBezTo>
                <a:cubicBezTo>
                  <a:pt x="71" y="67"/>
                  <a:pt x="71" y="62"/>
                  <a:pt x="72" y="59"/>
                </a:cubicBezTo>
                <a:cubicBezTo>
                  <a:pt x="75" y="55"/>
                  <a:pt x="77" y="57"/>
                  <a:pt x="80" y="54"/>
                </a:cubicBezTo>
                <a:cubicBezTo>
                  <a:pt x="87" y="47"/>
                  <a:pt x="87" y="47"/>
                  <a:pt x="87" y="47"/>
                </a:cubicBezTo>
                <a:cubicBezTo>
                  <a:pt x="87" y="47"/>
                  <a:pt x="87" y="47"/>
                  <a:pt x="87" y="47"/>
                </a:cubicBezTo>
                <a:cubicBezTo>
                  <a:pt x="87" y="49"/>
                  <a:pt x="88" y="50"/>
                  <a:pt x="89" y="51"/>
                </a:cubicBezTo>
                <a:cubicBezTo>
                  <a:pt x="92" y="53"/>
                  <a:pt x="98" y="62"/>
                  <a:pt x="102" y="60"/>
                </a:cubicBezTo>
                <a:cubicBezTo>
                  <a:pt x="106" y="57"/>
                  <a:pt x="103" y="48"/>
                  <a:pt x="108" y="45"/>
                </a:cubicBezTo>
                <a:cubicBezTo>
                  <a:pt x="111" y="43"/>
                  <a:pt x="113" y="44"/>
                  <a:pt x="115" y="40"/>
                </a:cubicBezTo>
                <a:cubicBezTo>
                  <a:pt x="117" y="30"/>
                  <a:pt x="107" y="22"/>
                  <a:pt x="117" y="17"/>
                </a:cubicBezTo>
                <a:cubicBezTo>
                  <a:pt x="125" y="20"/>
                  <a:pt x="126" y="21"/>
                  <a:pt x="128" y="28"/>
                </a:cubicBezTo>
                <a:cubicBezTo>
                  <a:pt x="130" y="32"/>
                  <a:pt x="137" y="23"/>
                  <a:pt x="135" y="28"/>
                </a:cubicBezTo>
                <a:cubicBezTo>
                  <a:pt x="135" y="31"/>
                  <a:pt x="131" y="37"/>
                  <a:pt x="135" y="37"/>
                </a:cubicBezTo>
                <a:cubicBezTo>
                  <a:pt x="143" y="37"/>
                  <a:pt x="169" y="25"/>
                  <a:pt x="169" y="17"/>
                </a:cubicBezTo>
                <a:cubicBezTo>
                  <a:pt x="169" y="11"/>
                  <a:pt x="177" y="6"/>
                  <a:pt x="182" y="4"/>
                </a:cubicBezTo>
                <a:cubicBezTo>
                  <a:pt x="191" y="0"/>
                  <a:pt x="186" y="11"/>
                  <a:pt x="186" y="17"/>
                </a:cubicBezTo>
                <a:cubicBezTo>
                  <a:pt x="190" y="19"/>
                  <a:pt x="195" y="25"/>
                  <a:pt x="198" y="29"/>
                </a:cubicBezTo>
                <a:cubicBezTo>
                  <a:pt x="204" y="36"/>
                  <a:pt x="196" y="41"/>
                  <a:pt x="207" y="38"/>
                </a:cubicBezTo>
                <a:cubicBezTo>
                  <a:pt x="217" y="33"/>
                  <a:pt x="215" y="25"/>
                  <a:pt x="228" y="28"/>
                </a:cubicBezTo>
                <a:cubicBezTo>
                  <a:pt x="232" y="29"/>
                  <a:pt x="235" y="31"/>
                  <a:pt x="238" y="32"/>
                </a:cubicBezTo>
                <a:cubicBezTo>
                  <a:pt x="242" y="33"/>
                  <a:pt x="247" y="31"/>
                  <a:pt x="251" y="32"/>
                </a:cubicBezTo>
                <a:cubicBezTo>
                  <a:pt x="251" y="43"/>
                  <a:pt x="254" y="53"/>
                  <a:pt x="256" y="63"/>
                </a:cubicBezTo>
                <a:cubicBezTo>
                  <a:pt x="259" y="72"/>
                  <a:pt x="262" y="61"/>
                  <a:pt x="265" y="63"/>
                </a:cubicBezTo>
                <a:cubicBezTo>
                  <a:pt x="268" y="66"/>
                  <a:pt x="265" y="73"/>
                  <a:pt x="271" y="72"/>
                </a:cubicBezTo>
                <a:cubicBezTo>
                  <a:pt x="273" y="63"/>
                  <a:pt x="270" y="58"/>
                  <a:pt x="274" y="49"/>
                </a:cubicBezTo>
                <a:cubicBezTo>
                  <a:pt x="278" y="38"/>
                  <a:pt x="285" y="28"/>
                  <a:pt x="297" y="27"/>
                </a:cubicBezTo>
                <a:cubicBezTo>
                  <a:pt x="304" y="27"/>
                  <a:pt x="306" y="32"/>
                  <a:pt x="309" y="31"/>
                </a:cubicBezTo>
                <a:cubicBezTo>
                  <a:pt x="316" y="29"/>
                  <a:pt x="316" y="23"/>
                  <a:pt x="320" y="19"/>
                </a:cubicBezTo>
                <a:cubicBezTo>
                  <a:pt x="329" y="16"/>
                  <a:pt x="326" y="7"/>
                  <a:pt x="337" y="11"/>
                </a:cubicBezTo>
                <a:cubicBezTo>
                  <a:pt x="340" y="12"/>
                  <a:pt x="338" y="13"/>
                  <a:pt x="338" y="16"/>
                </a:cubicBezTo>
                <a:cubicBezTo>
                  <a:pt x="339" y="18"/>
                  <a:pt x="345" y="22"/>
                  <a:pt x="346" y="24"/>
                </a:cubicBezTo>
                <a:cubicBezTo>
                  <a:pt x="347" y="26"/>
                  <a:pt x="345" y="34"/>
                  <a:pt x="349" y="33"/>
                </a:cubicBezTo>
                <a:cubicBezTo>
                  <a:pt x="358" y="31"/>
                  <a:pt x="351" y="59"/>
                  <a:pt x="358" y="63"/>
                </a:cubicBezTo>
                <a:cubicBezTo>
                  <a:pt x="358" y="63"/>
                  <a:pt x="362" y="64"/>
                  <a:pt x="363" y="65"/>
                </a:cubicBezTo>
                <a:cubicBezTo>
                  <a:pt x="364" y="67"/>
                  <a:pt x="364" y="70"/>
                  <a:pt x="365" y="73"/>
                </a:cubicBezTo>
                <a:cubicBezTo>
                  <a:pt x="365" y="76"/>
                  <a:pt x="364" y="90"/>
                  <a:pt x="371" y="81"/>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24" name="Freeform 12"/>
          <p:cNvSpPr>
            <a:spLocks/>
          </p:cNvSpPr>
          <p:nvPr/>
        </p:nvSpPr>
        <p:spPr bwMode="auto">
          <a:xfrm>
            <a:off x="4080008" y="2401381"/>
            <a:ext cx="740768" cy="1393286"/>
          </a:xfrm>
          <a:custGeom>
            <a:avLst/>
            <a:gdLst/>
            <a:ahLst/>
            <a:cxnLst>
              <a:cxn ang="0">
                <a:pos x="16" y="119"/>
              </a:cxn>
              <a:cxn ang="0">
                <a:pos x="23" y="131"/>
              </a:cxn>
              <a:cxn ang="0">
                <a:pos x="11" y="136"/>
              </a:cxn>
              <a:cxn ang="0">
                <a:pos x="9" y="151"/>
              </a:cxn>
              <a:cxn ang="0">
                <a:pos x="5" y="175"/>
              </a:cxn>
              <a:cxn ang="0">
                <a:pos x="7" y="190"/>
              </a:cxn>
              <a:cxn ang="0">
                <a:pos x="16" y="216"/>
              </a:cxn>
              <a:cxn ang="0">
                <a:pos x="16" y="240"/>
              </a:cxn>
              <a:cxn ang="0">
                <a:pos x="18" y="254"/>
              </a:cxn>
              <a:cxn ang="0">
                <a:pos x="5" y="270"/>
              </a:cxn>
              <a:cxn ang="0">
                <a:pos x="10" y="296"/>
              </a:cxn>
              <a:cxn ang="0">
                <a:pos x="17" y="319"/>
              </a:cxn>
              <a:cxn ang="0">
                <a:pos x="16" y="355"/>
              </a:cxn>
              <a:cxn ang="0">
                <a:pos x="12" y="382"/>
              </a:cxn>
              <a:cxn ang="0">
                <a:pos x="11" y="410"/>
              </a:cxn>
              <a:cxn ang="0">
                <a:pos x="12" y="432"/>
              </a:cxn>
              <a:cxn ang="0">
                <a:pos x="14" y="449"/>
              </a:cxn>
              <a:cxn ang="0">
                <a:pos x="17" y="469"/>
              </a:cxn>
              <a:cxn ang="0">
                <a:pos x="21" y="502"/>
              </a:cxn>
              <a:cxn ang="0">
                <a:pos x="31" y="515"/>
              </a:cxn>
              <a:cxn ang="0">
                <a:pos x="36" y="531"/>
              </a:cxn>
              <a:cxn ang="0">
                <a:pos x="46" y="536"/>
              </a:cxn>
              <a:cxn ang="0">
                <a:pos x="65" y="544"/>
              </a:cxn>
              <a:cxn ang="0">
                <a:pos x="80" y="553"/>
              </a:cxn>
              <a:cxn ang="0">
                <a:pos x="96" y="545"/>
              </a:cxn>
              <a:cxn ang="0">
                <a:pos x="89" y="531"/>
              </a:cxn>
              <a:cxn ang="0">
                <a:pos x="101" y="528"/>
              </a:cxn>
              <a:cxn ang="0">
                <a:pos x="115" y="519"/>
              </a:cxn>
              <a:cxn ang="0">
                <a:pos x="133" y="530"/>
              </a:cxn>
              <a:cxn ang="0">
                <a:pos x="188" y="530"/>
              </a:cxn>
              <a:cxn ang="0">
                <a:pos x="206" y="516"/>
              </a:cxn>
              <a:cxn ang="0">
                <a:pos x="210" y="514"/>
              </a:cxn>
              <a:cxn ang="0">
                <a:pos x="214" y="482"/>
              </a:cxn>
              <a:cxn ang="0">
                <a:pos x="216" y="443"/>
              </a:cxn>
              <a:cxn ang="0">
                <a:pos x="215" y="421"/>
              </a:cxn>
              <a:cxn ang="0">
                <a:pos x="229" y="398"/>
              </a:cxn>
              <a:cxn ang="0">
                <a:pos x="265" y="384"/>
              </a:cxn>
              <a:cxn ang="0">
                <a:pos x="296" y="365"/>
              </a:cxn>
              <a:cxn ang="0">
                <a:pos x="292" y="340"/>
              </a:cxn>
              <a:cxn ang="0">
                <a:pos x="286" y="308"/>
              </a:cxn>
              <a:cxn ang="0">
                <a:pos x="276" y="291"/>
              </a:cxn>
              <a:cxn ang="0">
                <a:pos x="279" y="272"/>
              </a:cxn>
              <a:cxn ang="0">
                <a:pos x="280" y="247"/>
              </a:cxn>
              <a:cxn ang="0">
                <a:pos x="284" y="230"/>
              </a:cxn>
              <a:cxn ang="0">
                <a:pos x="271" y="224"/>
              </a:cxn>
              <a:cxn ang="0">
                <a:pos x="253" y="200"/>
              </a:cxn>
              <a:cxn ang="0">
                <a:pos x="240" y="183"/>
              </a:cxn>
              <a:cxn ang="0">
                <a:pos x="240" y="163"/>
              </a:cxn>
              <a:cxn ang="0">
                <a:pos x="262" y="149"/>
              </a:cxn>
              <a:cxn ang="0">
                <a:pos x="258" y="120"/>
              </a:cxn>
              <a:cxn ang="0">
                <a:pos x="242" y="91"/>
              </a:cxn>
              <a:cxn ang="0">
                <a:pos x="217" y="84"/>
              </a:cxn>
              <a:cxn ang="0">
                <a:pos x="198" y="63"/>
              </a:cxn>
              <a:cxn ang="0">
                <a:pos x="196" y="29"/>
              </a:cxn>
              <a:cxn ang="0">
                <a:pos x="180" y="10"/>
              </a:cxn>
              <a:cxn ang="0">
                <a:pos x="133" y="18"/>
              </a:cxn>
              <a:cxn ang="0">
                <a:pos x="98" y="46"/>
              </a:cxn>
              <a:cxn ang="0">
                <a:pos x="75" y="66"/>
              </a:cxn>
              <a:cxn ang="0">
                <a:pos x="41" y="93"/>
              </a:cxn>
              <a:cxn ang="0">
                <a:pos x="16" y="113"/>
              </a:cxn>
            </a:cxnLst>
            <a:rect l="0" t="0" r="r" b="b"/>
            <a:pathLst>
              <a:path w="298" h="561">
                <a:moveTo>
                  <a:pt x="16" y="113"/>
                </a:moveTo>
                <a:cubicBezTo>
                  <a:pt x="16" y="119"/>
                  <a:pt x="16" y="119"/>
                  <a:pt x="16" y="119"/>
                </a:cubicBezTo>
                <a:cubicBezTo>
                  <a:pt x="17" y="122"/>
                  <a:pt x="17" y="124"/>
                  <a:pt x="19" y="126"/>
                </a:cubicBezTo>
                <a:cubicBezTo>
                  <a:pt x="21" y="128"/>
                  <a:pt x="23" y="128"/>
                  <a:pt x="23" y="131"/>
                </a:cubicBezTo>
                <a:cubicBezTo>
                  <a:pt x="23" y="131"/>
                  <a:pt x="23" y="132"/>
                  <a:pt x="23" y="132"/>
                </a:cubicBezTo>
                <a:cubicBezTo>
                  <a:pt x="21" y="132"/>
                  <a:pt x="11" y="134"/>
                  <a:pt x="11" y="136"/>
                </a:cubicBezTo>
                <a:cubicBezTo>
                  <a:pt x="12" y="139"/>
                  <a:pt x="16" y="142"/>
                  <a:pt x="14" y="146"/>
                </a:cubicBezTo>
                <a:cubicBezTo>
                  <a:pt x="13" y="149"/>
                  <a:pt x="9" y="149"/>
                  <a:pt x="9" y="151"/>
                </a:cubicBezTo>
                <a:cubicBezTo>
                  <a:pt x="9" y="157"/>
                  <a:pt x="17" y="158"/>
                  <a:pt x="8" y="163"/>
                </a:cubicBezTo>
                <a:cubicBezTo>
                  <a:pt x="1" y="166"/>
                  <a:pt x="2" y="168"/>
                  <a:pt x="5" y="175"/>
                </a:cubicBezTo>
                <a:cubicBezTo>
                  <a:pt x="5" y="180"/>
                  <a:pt x="0" y="181"/>
                  <a:pt x="1" y="184"/>
                </a:cubicBezTo>
                <a:cubicBezTo>
                  <a:pt x="1" y="188"/>
                  <a:pt x="5" y="188"/>
                  <a:pt x="7" y="190"/>
                </a:cubicBezTo>
                <a:cubicBezTo>
                  <a:pt x="11" y="193"/>
                  <a:pt x="7" y="197"/>
                  <a:pt x="10" y="201"/>
                </a:cubicBezTo>
                <a:cubicBezTo>
                  <a:pt x="13" y="205"/>
                  <a:pt x="13" y="213"/>
                  <a:pt x="16" y="216"/>
                </a:cubicBezTo>
                <a:cubicBezTo>
                  <a:pt x="15" y="219"/>
                  <a:pt x="21" y="221"/>
                  <a:pt x="17" y="226"/>
                </a:cubicBezTo>
                <a:cubicBezTo>
                  <a:pt x="14" y="232"/>
                  <a:pt x="8" y="236"/>
                  <a:pt x="16" y="240"/>
                </a:cubicBezTo>
                <a:cubicBezTo>
                  <a:pt x="22" y="242"/>
                  <a:pt x="27" y="250"/>
                  <a:pt x="20" y="253"/>
                </a:cubicBezTo>
                <a:cubicBezTo>
                  <a:pt x="19" y="253"/>
                  <a:pt x="19" y="254"/>
                  <a:pt x="18" y="254"/>
                </a:cubicBezTo>
                <a:cubicBezTo>
                  <a:pt x="17" y="257"/>
                  <a:pt x="17" y="258"/>
                  <a:pt x="17" y="261"/>
                </a:cubicBezTo>
                <a:cubicBezTo>
                  <a:pt x="7" y="263"/>
                  <a:pt x="8" y="260"/>
                  <a:pt x="5" y="270"/>
                </a:cubicBezTo>
                <a:cubicBezTo>
                  <a:pt x="4" y="274"/>
                  <a:pt x="0" y="280"/>
                  <a:pt x="1" y="284"/>
                </a:cubicBezTo>
                <a:cubicBezTo>
                  <a:pt x="3" y="288"/>
                  <a:pt x="8" y="291"/>
                  <a:pt x="10" y="296"/>
                </a:cubicBezTo>
                <a:cubicBezTo>
                  <a:pt x="10" y="299"/>
                  <a:pt x="10" y="303"/>
                  <a:pt x="10" y="306"/>
                </a:cubicBezTo>
                <a:cubicBezTo>
                  <a:pt x="11" y="310"/>
                  <a:pt x="16" y="314"/>
                  <a:pt x="17" y="319"/>
                </a:cubicBezTo>
                <a:cubicBezTo>
                  <a:pt x="19" y="325"/>
                  <a:pt x="17" y="329"/>
                  <a:pt x="18" y="334"/>
                </a:cubicBezTo>
                <a:cubicBezTo>
                  <a:pt x="21" y="340"/>
                  <a:pt x="26" y="355"/>
                  <a:pt x="16" y="355"/>
                </a:cubicBezTo>
                <a:cubicBezTo>
                  <a:pt x="12" y="355"/>
                  <a:pt x="11" y="365"/>
                  <a:pt x="10" y="368"/>
                </a:cubicBezTo>
                <a:cubicBezTo>
                  <a:pt x="10" y="373"/>
                  <a:pt x="13" y="377"/>
                  <a:pt x="12" y="382"/>
                </a:cubicBezTo>
                <a:cubicBezTo>
                  <a:pt x="11" y="387"/>
                  <a:pt x="11" y="390"/>
                  <a:pt x="12" y="395"/>
                </a:cubicBezTo>
                <a:cubicBezTo>
                  <a:pt x="13" y="400"/>
                  <a:pt x="6" y="405"/>
                  <a:pt x="11" y="410"/>
                </a:cubicBezTo>
                <a:cubicBezTo>
                  <a:pt x="16" y="415"/>
                  <a:pt x="16" y="418"/>
                  <a:pt x="11" y="423"/>
                </a:cubicBezTo>
                <a:cubicBezTo>
                  <a:pt x="7" y="427"/>
                  <a:pt x="11" y="429"/>
                  <a:pt x="12" y="432"/>
                </a:cubicBezTo>
                <a:cubicBezTo>
                  <a:pt x="13" y="434"/>
                  <a:pt x="11" y="439"/>
                  <a:pt x="11" y="442"/>
                </a:cubicBezTo>
                <a:cubicBezTo>
                  <a:pt x="12" y="444"/>
                  <a:pt x="14" y="446"/>
                  <a:pt x="14" y="449"/>
                </a:cubicBezTo>
                <a:cubicBezTo>
                  <a:pt x="15" y="452"/>
                  <a:pt x="14" y="455"/>
                  <a:pt x="14" y="458"/>
                </a:cubicBezTo>
                <a:cubicBezTo>
                  <a:pt x="14" y="463"/>
                  <a:pt x="20" y="464"/>
                  <a:pt x="17" y="469"/>
                </a:cubicBezTo>
                <a:cubicBezTo>
                  <a:pt x="11" y="477"/>
                  <a:pt x="19" y="478"/>
                  <a:pt x="19" y="486"/>
                </a:cubicBezTo>
                <a:cubicBezTo>
                  <a:pt x="19" y="494"/>
                  <a:pt x="11" y="498"/>
                  <a:pt x="21" y="502"/>
                </a:cubicBezTo>
                <a:cubicBezTo>
                  <a:pt x="28" y="503"/>
                  <a:pt x="23" y="510"/>
                  <a:pt x="28" y="510"/>
                </a:cubicBezTo>
                <a:cubicBezTo>
                  <a:pt x="32" y="510"/>
                  <a:pt x="32" y="512"/>
                  <a:pt x="31" y="515"/>
                </a:cubicBezTo>
                <a:cubicBezTo>
                  <a:pt x="29" y="523"/>
                  <a:pt x="37" y="519"/>
                  <a:pt x="38" y="523"/>
                </a:cubicBezTo>
                <a:cubicBezTo>
                  <a:pt x="38" y="526"/>
                  <a:pt x="36" y="528"/>
                  <a:pt x="36" y="531"/>
                </a:cubicBezTo>
                <a:cubicBezTo>
                  <a:pt x="36" y="535"/>
                  <a:pt x="38" y="533"/>
                  <a:pt x="41" y="533"/>
                </a:cubicBezTo>
                <a:cubicBezTo>
                  <a:pt x="46" y="536"/>
                  <a:pt x="46" y="536"/>
                  <a:pt x="46" y="536"/>
                </a:cubicBezTo>
                <a:cubicBezTo>
                  <a:pt x="46" y="536"/>
                  <a:pt x="46" y="536"/>
                  <a:pt x="46" y="536"/>
                </a:cubicBezTo>
                <a:cubicBezTo>
                  <a:pt x="56" y="537"/>
                  <a:pt x="60" y="534"/>
                  <a:pt x="65" y="544"/>
                </a:cubicBezTo>
                <a:cubicBezTo>
                  <a:pt x="67" y="549"/>
                  <a:pt x="73" y="561"/>
                  <a:pt x="79" y="560"/>
                </a:cubicBezTo>
                <a:cubicBezTo>
                  <a:pt x="80" y="557"/>
                  <a:pt x="82" y="557"/>
                  <a:pt x="80" y="553"/>
                </a:cubicBezTo>
                <a:cubicBezTo>
                  <a:pt x="77" y="544"/>
                  <a:pt x="84" y="546"/>
                  <a:pt x="89" y="549"/>
                </a:cubicBezTo>
                <a:cubicBezTo>
                  <a:pt x="93" y="553"/>
                  <a:pt x="100" y="551"/>
                  <a:pt x="96" y="545"/>
                </a:cubicBezTo>
                <a:cubicBezTo>
                  <a:pt x="93" y="539"/>
                  <a:pt x="90" y="540"/>
                  <a:pt x="86" y="537"/>
                </a:cubicBezTo>
                <a:cubicBezTo>
                  <a:pt x="82" y="533"/>
                  <a:pt x="83" y="528"/>
                  <a:pt x="89" y="531"/>
                </a:cubicBezTo>
                <a:cubicBezTo>
                  <a:pt x="92" y="532"/>
                  <a:pt x="104" y="546"/>
                  <a:pt x="104" y="537"/>
                </a:cubicBezTo>
                <a:cubicBezTo>
                  <a:pt x="104" y="534"/>
                  <a:pt x="100" y="531"/>
                  <a:pt x="101" y="528"/>
                </a:cubicBezTo>
                <a:cubicBezTo>
                  <a:pt x="103" y="519"/>
                  <a:pt x="107" y="530"/>
                  <a:pt x="107" y="532"/>
                </a:cubicBezTo>
                <a:cubicBezTo>
                  <a:pt x="110" y="543"/>
                  <a:pt x="112" y="518"/>
                  <a:pt x="115" y="519"/>
                </a:cubicBezTo>
                <a:cubicBezTo>
                  <a:pt x="121" y="521"/>
                  <a:pt x="116" y="532"/>
                  <a:pt x="124" y="535"/>
                </a:cubicBezTo>
                <a:cubicBezTo>
                  <a:pt x="128" y="533"/>
                  <a:pt x="130" y="535"/>
                  <a:pt x="133" y="530"/>
                </a:cubicBezTo>
                <a:cubicBezTo>
                  <a:pt x="143" y="517"/>
                  <a:pt x="163" y="540"/>
                  <a:pt x="169" y="531"/>
                </a:cubicBezTo>
                <a:cubicBezTo>
                  <a:pt x="175" y="522"/>
                  <a:pt x="181" y="532"/>
                  <a:pt x="188" y="530"/>
                </a:cubicBezTo>
                <a:cubicBezTo>
                  <a:pt x="192" y="529"/>
                  <a:pt x="185" y="521"/>
                  <a:pt x="189" y="517"/>
                </a:cubicBezTo>
                <a:cubicBezTo>
                  <a:pt x="197" y="519"/>
                  <a:pt x="200" y="525"/>
                  <a:pt x="206" y="516"/>
                </a:cubicBezTo>
                <a:cubicBezTo>
                  <a:pt x="210" y="514"/>
                  <a:pt x="210" y="514"/>
                  <a:pt x="210" y="514"/>
                </a:cubicBezTo>
                <a:cubicBezTo>
                  <a:pt x="210" y="514"/>
                  <a:pt x="210" y="514"/>
                  <a:pt x="210" y="514"/>
                </a:cubicBezTo>
                <a:cubicBezTo>
                  <a:pt x="214" y="501"/>
                  <a:pt x="214" y="501"/>
                  <a:pt x="214" y="501"/>
                </a:cubicBezTo>
                <a:cubicBezTo>
                  <a:pt x="220" y="493"/>
                  <a:pt x="213" y="490"/>
                  <a:pt x="214" y="482"/>
                </a:cubicBezTo>
                <a:cubicBezTo>
                  <a:pt x="214" y="477"/>
                  <a:pt x="219" y="473"/>
                  <a:pt x="219" y="466"/>
                </a:cubicBezTo>
                <a:cubicBezTo>
                  <a:pt x="219" y="461"/>
                  <a:pt x="220" y="447"/>
                  <a:pt x="216" y="443"/>
                </a:cubicBezTo>
                <a:cubicBezTo>
                  <a:pt x="213" y="440"/>
                  <a:pt x="213" y="437"/>
                  <a:pt x="215" y="434"/>
                </a:cubicBezTo>
                <a:cubicBezTo>
                  <a:pt x="217" y="429"/>
                  <a:pt x="215" y="425"/>
                  <a:pt x="215" y="421"/>
                </a:cubicBezTo>
                <a:cubicBezTo>
                  <a:pt x="216" y="414"/>
                  <a:pt x="216" y="414"/>
                  <a:pt x="219" y="406"/>
                </a:cubicBezTo>
                <a:cubicBezTo>
                  <a:pt x="221" y="401"/>
                  <a:pt x="230" y="402"/>
                  <a:pt x="229" y="398"/>
                </a:cubicBezTo>
                <a:cubicBezTo>
                  <a:pt x="226" y="389"/>
                  <a:pt x="242" y="387"/>
                  <a:pt x="246" y="381"/>
                </a:cubicBezTo>
                <a:cubicBezTo>
                  <a:pt x="251" y="373"/>
                  <a:pt x="259" y="383"/>
                  <a:pt x="265" y="384"/>
                </a:cubicBezTo>
                <a:cubicBezTo>
                  <a:pt x="274" y="384"/>
                  <a:pt x="272" y="375"/>
                  <a:pt x="277" y="375"/>
                </a:cubicBezTo>
                <a:cubicBezTo>
                  <a:pt x="285" y="375"/>
                  <a:pt x="298" y="374"/>
                  <a:pt x="296" y="365"/>
                </a:cubicBezTo>
                <a:cubicBezTo>
                  <a:pt x="295" y="360"/>
                  <a:pt x="291" y="359"/>
                  <a:pt x="293" y="354"/>
                </a:cubicBezTo>
                <a:cubicBezTo>
                  <a:pt x="294" y="351"/>
                  <a:pt x="292" y="344"/>
                  <a:pt x="292" y="340"/>
                </a:cubicBezTo>
                <a:cubicBezTo>
                  <a:pt x="292" y="335"/>
                  <a:pt x="291" y="333"/>
                  <a:pt x="288" y="329"/>
                </a:cubicBezTo>
                <a:cubicBezTo>
                  <a:pt x="283" y="324"/>
                  <a:pt x="293" y="314"/>
                  <a:pt x="286" y="308"/>
                </a:cubicBezTo>
                <a:cubicBezTo>
                  <a:pt x="283" y="305"/>
                  <a:pt x="278" y="306"/>
                  <a:pt x="274" y="300"/>
                </a:cubicBezTo>
                <a:cubicBezTo>
                  <a:pt x="272" y="297"/>
                  <a:pt x="279" y="293"/>
                  <a:pt x="276" y="291"/>
                </a:cubicBezTo>
                <a:cubicBezTo>
                  <a:pt x="264" y="283"/>
                  <a:pt x="280" y="283"/>
                  <a:pt x="282" y="279"/>
                </a:cubicBezTo>
                <a:cubicBezTo>
                  <a:pt x="283" y="275"/>
                  <a:pt x="280" y="274"/>
                  <a:pt x="279" y="272"/>
                </a:cubicBezTo>
                <a:cubicBezTo>
                  <a:pt x="277" y="269"/>
                  <a:pt x="281" y="263"/>
                  <a:pt x="283" y="260"/>
                </a:cubicBezTo>
                <a:cubicBezTo>
                  <a:pt x="282" y="255"/>
                  <a:pt x="283" y="251"/>
                  <a:pt x="280" y="247"/>
                </a:cubicBezTo>
                <a:cubicBezTo>
                  <a:pt x="276" y="243"/>
                  <a:pt x="281" y="238"/>
                  <a:pt x="284" y="234"/>
                </a:cubicBezTo>
                <a:cubicBezTo>
                  <a:pt x="284" y="230"/>
                  <a:pt x="284" y="230"/>
                  <a:pt x="284" y="230"/>
                </a:cubicBezTo>
                <a:cubicBezTo>
                  <a:pt x="284" y="230"/>
                  <a:pt x="284" y="230"/>
                  <a:pt x="284" y="230"/>
                </a:cubicBezTo>
                <a:cubicBezTo>
                  <a:pt x="277" y="230"/>
                  <a:pt x="277" y="228"/>
                  <a:pt x="271" y="224"/>
                </a:cubicBezTo>
                <a:cubicBezTo>
                  <a:pt x="266" y="219"/>
                  <a:pt x="272" y="210"/>
                  <a:pt x="261" y="209"/>
                </a:cubicBezTo>
                <a:cubicBezTo>
                  <a:pt x="254" y="209"/>
                  <a:pt x="255" y="206"/>
                  <a:pt x="253" y="200"/>
                </a:cubicBezTo>
                <a:cubicBezTo>
                  <a:pt x="252" y="196"/>
                  <a:pt x="250" y="187"/>
                  <a:pt x="247" y="185"/>
                </a:cubicBezTo>
                <a:cubicBezTo>
                  <a:pt x="245" y="184"/>
                  <a:pt x="240" y="184"/>
                  <a:pt x="240" y="183"/>
                </a:cubicBezTo>
                <a:cubicBezTo>
                  <a:pt x="240" y="183"/>
                  <a:pt x="239" y="181"/>
                  <a:pt x="239" y="181"/>
                </a:cubicBezTo>
                <a:cubicBezTo>
                  <a:pt x="244" y="172"/>
                  <a:pt x="245" y="172"/>
                  <a:pt x="240" y="163"/>
                </a:cubicBezTo>
                <a:cubicBezTo>
                  <a:pt x="232" y="151"/>
                  <a:pt x="249" y="160"/>
                  <a:pt x="253" y="155"/>
                </a:cubicBezTo>
                <a:cubicBezTo>
                  <a:pt x="255" y="153"/>
                  <a:pt x="261" y="149"/>
                  <a:pt x="262" y="149"/>
                </a:cubicBezTo>
                <a:cubicBezTo>
                  <a:pt x="262" y="143"/>
                  <a:pt x="260" y="139"/>
                  <a:pt x="255" y="137"/>
                </a:cubicBezTo>
                <a:cubicBezTo>
                  <a:pt x="248" y="135"/>
                  <a:pt x="256" y="123"/>
                  <a:pt x="258" y="120"/>
                </a:cubicBezTo>
                <a:cubicBezTo>
                  <a:pt x="263" y="112"/>
                  <a:pt x="249" y="107"/>
                  <a:pt x="247" y="103"/>
                </a:cubicBezTo>
                <a:cubicBezTo>
                  <a:pt x="245" y="100"/>
                  <a:pt x="248" y="89"/>
                  <a:pt x="242" y="91"/>
                </a:cubicBezTo>
                <a:cubicBezTo>
                  <a:pt x="238" y="92"/>
                  <a:pt x="233" y="106"/>
                  <a:pt x="229" y="93"/>
                </a:cubicBezTo>
                <a:cubicBezTo>
                  <a:pt x="226" y="90"/>
                  <a:pt x="217" y="89"/>
                  <a:pt x="217" y="84"/>
                </a:cubicBezTo>
                <a:cubicBezTo>
                  <a:pt x="217" y="74"/>
                  <a:pt x="213" y="74"/>
                  <a:pt x="204" y="72"/>
                </a:cubicBezTo>
                <a:cubicBezTo>
                  <a:pt x="198" y="70"/>
                  <a:pt x="200" y="68"/>
                  <a:pt x="198" y="63"/>
                </a:cubicBezTo>
                <a:cubicBezTo>
                  <a:pt x="196" y="56"/>
                  <a:pt x="190" y="58"/>
                  <a:pt x="191" y="48"/>
                </a:cubicBezTo>
                <a:cubicBezTo>
                  <a:pt x="192" y="43"/>
                  <a:pt x="200" y="34"/>
                  <a:pt x="196" y="29"/>
                </a:cubicBezTo>
                <a:cubicBezTo>
                  <a:pt x="190" y="23"/>
                  <a:pt x="180" y="20"/>
                  <a:pt x="180" y="10"/>
                </a:cubicBezTo>
                <a:cubicBezTo>
                  <a:pt x="180" y="10"/>
                  <a:pt x="180" y="10"/>
                  <a:pt x="180" y="10"/>
                </a:cubicBezTo>
                <a:cubicBezTo>
                  <a:pt x="172" y="10"/>
                  <a:pt x="165" y="0"/>
                  <a:pt x="161" y="8"/>
                </a:cubicBezTo>
                <a:cubicBezTo>
                  <a:pt x="157" y="15"/>
                  <a:pt x="140" y="22"/>
                  <a:pt x="133" y="18"/>
                </a:cubicBezTo>
                <a:cubicBezTo>
                  <a:pt x="130" y="17"/>
                  <a:pt x="117" y="22"/>
                  <a:pt x="116" y="24"/>
                </a:cubicBezTo>
                <a:cubicBezTo>
                  <a:pt x="110" y="31"/>
                  <a:pt x="101" y="37"/>
                  <a:pt x="98" y="46"/>
                </a:cubicBezTo>
                <a:cubicBezTo>
                  <a:pt x="97" y="52"/>
                  <a:pt x="92" y="53"/>
                  <a:pt x="89" y="58"/>
                </a:cubicBezTo>
                <a:cubicBezTo>
                  <a:pt x="86" y="63"/>
                  <a:pt x="78" y="61"/>
                  <a:pt x="75" y="66"/>
                </a:cubicBezTo>
                <a:cubicBezTo>
                  <a:pt x="69" y="74"/>
                  <a:pt x="66" y="93"/>
                  <a:pt x="54" y="91"/>
                </a:cubicBezTo>
                <a:cubicBezTo>
                  <a:pt x="49" y="90"/>
                  <a:pt x="46" y="90"/>
                  <a:pt x="41" y="93"/>
                </a:cubicBezTo>
                <a:cubicBezTo>
                  <a:pt x="37" y="95"/>
                  <a:pt x="28" y="105"/>
                  <a:pt x="28" y="109"/>
                </a:cubicBezTo>
                <a:cubicBezTo>
                  <a:pt x="16" y="113"/>
                  <a:pt x="16" y="113"/>
                  <a:pt x="16" y="113"/>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25" name="Freeform 13"/>
          <p:cNvSpPr>
            <a:spLocks/>
          </p:cNvSpPr>
          <p:nvPr/>
        </p:nvSpPr>
        <p:spPr bwMode="auto">
          <a:xfrm>
            <a:off x="3646780" y="1497484"/>
            <a:ext cx="1115163" cy="1297013"/>
          </a:xfrm>
          <a:custGeom>
            <a:avLst/>
            <a:gdLst/>
            <a:ahLst/>
            <a:cxnLst>
              <a:cxn ang="0">
                <a:pos x="216" y="457"/>
              </a:cxn>
              <a:cxn ang="0">
                <a:pos x="264" y="422"/>
              </a:cxn>
              <a:cxn ang="0">
                <a:pos x="308" y="382"/>
              </a:cxn>
              <a:cxn ang="0">
                <a:pos x="355" y="374"/>
              </a:cxn>
              <a:cxn ang="0">
                <a:pos x="362" y="309"/>
              </a:cxn>
              <a:cxn ang="0">
                <a:pos x="360" y="269"/>
              </a:cxn>
              <a:cxn ang="0">
                <a:pos x="385" y="218"/>
              </a:cxn>
              <a:cxn ang="0">
                <a:pos x="409" y="155"/>
              </a:cxn>
              <a:cxn ang="0">
                <a:pos x="421" y="141"/>
              </a:cxn>
              <a:cxn ang="0">
                <a:pos x="436" y="118"/>
              </a:cxn>
              <a:cxn ang="0">
                <a:pos x="421" y="90"/>
              </a:cxn>
              <a:cxn ang="0">
                <a:pos x="403" y="93"/>
              </a:cxn>
              <a:cxn ang="0">
                <a:pos x="356" y="77"/>
              </a:cxn>
              <a:cxn ang="0">
                <a:pos x="313" y="57"/>
              </a:cxn>
              <a:cxn ang="0">
                <a:pos x="288" y="53"/>
              </a:cxn>
              <a:cxn ang="0">
                <a:pos x="245" y="39"/>
              </a:cxn>
              <a:cxn ang="0">
                <a:pos x="220" y="32"/>
              </a:cxn>
              <a:cxn ang="0">
                <a:pos x="199" y="22"/>
              </a:cxn>
              <a:cxn ang="0">
                <a:pos x="141" y="8"/>
              </a:cxn>
              <a:cxn ang="0">
                <a:pos x="114" y="0"/>
              </a:cxn>
              <a:cxn ang="0">
                <a:pos x="85" y="5"/>
              </a:cxn>
              <a:cxn ang="0">
                <a:pos x="99" y="17"/>
              </a:cxn>
              <a:cxn ang="0">
                <a:pos x="96" y="50"/>
              </a:cxn>
              <a:cxn ang="0">
                <a:pos x="82" y="96"/>
              </a:cxn>
              <a:cxn ang="0">
                <a:pos x="85" y="122"/>
              </a:cxn>
              <a:cxn ang="0">
                <a:pos x="102" y="153"/>
              </a:cxn>
              <a:cxn ang="0">
                <a:pos x="134" y="176"/>
              </a:cxn>
              <a:cxn ang="0">
                <a:pos x="161" y="218"/>
              </a:cxn>
              <a:cxn ang="0">
                <a:pos x="155" y="237"/>
              </a:cxn>
              <a:cxn ang="0">
                <a:pos x="151" y="271"/>
              </a:cxn>
              <a:cxn ang="0">
                <a:pos x="136" y="308"/>
              </a:cxn>
              <a:cxn ang="0">
                <a:pos x="115" y="345"/>
              </a:cxn>
              <a:cxn ang="0">
                <a:pos x="73" y="340"/>
              </a:cxn>
              <a:cxn ang="0">
                <a:pos x="48" y="360"/>
              </a:cxn>
              <a:cxn ang="0">
                <a:pos x="13" y="378"/>
              </a:cxn>
              <a:cxn ang="0">
                <a:pos x="6" y="397"/>
              </a:cxn>
              <a:cxn ang="0">
                <a:pos x="15" y="424"/>
              </a:cxn>
              <a:cxn ang="0">
                <a:pos x="1" y="443"/>
              </a:cxn>
              <a:cxn ang="0">
                <a:pos x="17" y="451"/>
              </a:cxn>
              <a:cxn ang="0">
                <a:pos x="26" y="506"/>
              </a:cxn>
              <a:cxn ang="0">
                <a:pos x="47" y="512"/>
              </a:cxn>
              <a:cxn ang="0">
                <a:pos x="60" y="489"/>
              </a:cxn>
              <a:cxn ang="0">
                <a:pos x="90" y="482"/>
              </a:cxn>
              <a:cxn ang="0">
                <a:pos x="147" y="457"/>
              </a:cxn>
              <a:cxn ang="0">
                <a:pos x="188" y="454"/>
              </a:cxn>
            </a:cxnLst>
            <a:rect l="0" t="0" r="r" b="b"/>
            <a:pathLst>
              <a:path w="450" h="522">
                <a:moveTo>
                  <a:pt x="191" y="477"/>
                </a:moveTo>
                <a:cubicBezTo>
                  <a:pt x="203" y="473"/>
                  <a:pt x="203" y="473"/>
                  <a:pt x="203" y="473"/>
                </a:cubicBezTo>
                <a:cubicBezTo>
                  <a:pt x="203" y="469"/>
                  <a:pt x="212" y="459"/>
                  <a:pt x="216" y="457"/>
                </a:cubicBezTo>
                <a:cubicBezTo>
                  <a:pt x="221" y="454"/>
                  <a:pt x="224" y="454"/>
                  <a:pt x="229" y="455"/>
                </a:cubicBezTo>
                <a:cubicBezTo>
                  <a:pt x="241" y="457"/>
                  <a:pt x="244" y="438"/>
                  <a:pt x="250" y="430"/>
                </a:cubicBezTo>
                <a:cubicBezTo>
                  <a:pt x="253" y="425"/>
                  <a:pt x="261" y="427"/>
                  <a:pt x="264" y="422"/>
                </a:cubicBezTo>
                <a:cubicBezTo>
                  <a:pt x="267" y="417"/>
                  <a:pt x="272" y="416"/>
                  <a:pt x="273" y="410"/>
                </a:cubicBezTo>
                <a:cubicBezTo>
                  <a:pt x="276" y="401"/>
                  <a:pt x="285" y="395"/>
                  <a:pt x="291" y="388"/>
                </a:cubicBezTo>
                <a:cubicBezTo>
                  <a:pt x="292" y="386"/>
                  <a:pt x="305" y="381"/>
                  <a:pt x="308" y="382"/>
                </a:cubicBezTo>
                <a:cubicBezTo>
                  <a:pt x="315" y="386"/>
                  <a:pt x="332" y="379"/>
                  <a:pt x="336" y="372"/>
                </a:cubicBezTo>
                <a:cubicBezTo>
                  <a:pt x="340" y="364"/>
                  <a:pt x="347" y="374"/>
                  <a:pt x="355" y="374"/>
                </a:cubicBezTo>
                <a:cubicBezTo>
                  <a:pt x="355" y="374"/>
                  <a:pt x="355" y="374"/>
                  <a:pt x="355" y="374"/>
                </a:cubicBezTo>
                <a:cubicBezTo>
                  <a:pt x="360" y="371"/>
                  <a:pt x="360" y="371"/>
                  <a:pt x="360" y="371"/>
                </a:cubicBezTo>
                <a:cubicBezTo>
                  <a:pt x="368" y="363"/>
                  <a:pt x="349" y="352"/>
                  <a:pt x="360" y="342"/>
                </a:cubicBezTo>
                <a:cubicBezTo>
                  <a:pt x="375" y="329"/>
                  <a:pt x="363" y="325"/>
                  <a:pt x="362" y="309"/>
                </a:cubicBezTo>
                <a:cubicBezTo>
                  <a:pt x="362" y="303"/>
                  <a:pt x="362" y="299"/>
                  <a:pt x="364" y="293"/>
                </a:cubicBezTo>
                <a:cubicBezTo>
                  <a:pt x="365" y="286"/>
                  <a:pt x="360" y="285"/>
                  <a:pt x="359" y="280"/>
                </a:cubicBezTo>
                <a:cubicBezTo>
                  <a:pt x="359" y="276"/>
                  <a:pt x="361" y="273"/>
                  <a:pt x="360" y="269"/>
                </a:cubicBezTo>
                <a:cubicBezTo>
                  <a:pt x="359" y="264"/>
                  <a:pt x="354" y="259"/>
                  <a:pt x="358" y="253"/>
                </a:cubicBezTo>
                <a:cubicBezTo>
                  <a:pt x="362" y="246"/>
                  <a:pt x="370" y="249"/>
                  <a:pt x="375" y="244"/>
                </a:cubicBezTo>
                <a:cubicBezTo>
                  <a:pt x="379" y="241"/>
                  <a:pt x="382" y="223"/>
                  <a:pt x="385" y="218"/>
                </a:cubicBezTo>
                <a:cubicBezTo>
                  <a:pt x="389" y="212"/>
                  <a:pt x="389" y="207"/>
                  <a:pt x="395" y="202"/>
                </a:cubicBezTo>
                <a:cubicBezTo>
                  <a:pt x="400" y="197"/>
                  <a:pt x="400" y="194"/>
                  <a:pt x="398" y="187"/>
                </a:cubicBezTo>
                <a:cubicBezTo>
                  <a:pt x="393" y="171"/>
                  <a:pt x="416" y="169"/>
                  <a:pt x="409" y="155"/>
                </a:cubicBezTo>
                <a:cubicBezTo>
                  <a:pt x="406" y="148"/>
                  <a:pt x="408" y="141"/>
                  <a:pt x="409" y="135"/>
                </a:cubicBezTo>
                <a:cubicBezTo>
                  <a:pt x="413" y="135"/>
                  <a:pt x="416" y="143"/>
                  <a:pt x="418" y="146"/>
                </a:cubicBezTo>
                <a:cubicBezTo>
                  <a:pt x="424" y="153"/>
                  <a:pt x="422" y="143"/>
                  <a:pt x="421" y="141"/>
                </a:cubicBezTo>
                <a:cubicBezTo>
                  <a:pt x="420" y="138"/>
                  <a:pt x="420" y="133"/>
                  <a:pt x="421" y="130"/>
                </a:cubicBezTo>
                <a:cubicBezTo>
                  <a:pt x="424" y="126"/>
                  <a:pt x="426" y="128"/>
                  <a:pt x="429" y="125"/>
                </a:cubicBezTo>
                <a:cubicBezTo>
                  <a:pt x="436" y="118"/>
                  <a:pt x="436" y="118"/>
                  <a:pt x="436" y="118"/>
                </a:cubicBezTo>
                <a:cubicBezTo>
                  <a:pt x="436" y="118"/>
                  <a:pt x="436" y="118"/>
                  <a:pt x="436" y="118"/>
                </a:cubicBezTo>
                <a:cubicBezTo>
                  <a:pt x="435" y="113"/>
                  <a:pt x="442" y="107"/>
                  <a:pt x="444" y="103"/>
                </a:cubicBezTo>
                <a:cubicBezTo>
                  <a:pt x="450" y="87"/>
                  <a:pt x="426" y="95"/>
                  <a:pt x="421" y="90"/>
                </a:cubicBezTo>
                <a:cubicBezTo>
                  <a:pt x="419" y="87"/>
                  <a:pt x="409" y="87"/>
                  <a:pt x="409" y="87"/>
                </a:cubicBezTo>
                <a:cubicBezTo>
                  <a:pt x="407" y="90"/>
                  <a:pt x="410" y="94"/>
                  <a:pt x="409" y="97"/>
                </a:cubicBezTo>
                <a:cubicBezTo>
                  <a:pt x="407" y="100"/>
                  <a:pt x="403" y="94"/>
                  <a:pt x="403" y="93"/>
                </a:cubicBezTo>
                <a:cubicBezTo>
                  <a:pt x="400" y="88"/>
                  <a:pt x="384" y="92"/>
                  <a:pt x="380" y="94"/>
                </a:cubicBezTo>
                <a:cubicBezTo>
                  <a:pt x="377" y="95"/>
                  <a:pt x="368" y="95"/>
                  <a:pt x="364" y="94"/>
                </a:cubicBezTo>
                <a:cubicBezTo>
                  <a:pt x="364" y="82"/>
                  <a:pt x="372" y="79"/>
                  <a:pt x="356" y="77"/>
                </a:cubicBezTo>
                <a:cubicBezTo>
                  <a:pt x="356" y="48"/>
                  <a:pt x="356" y="48"/>
                  <a:pt x="356" y="48"/>
                </a:cubicBezTo>
                <a:cubicBezTo>
                  <a:pt x="322" y="49"/>
                  <a:pt x="322" y="49"/>
                  <a:pt x="322" y="49"/>
                </a:cubicBezTo>
                <a:cubicBezTo>
                  <a:pt x="318" y="49"/>
                  <a:pt x="317" y="57"/>
                  <a:pt x="313" y="57"/>
                </a:cubicBezTo>
                <a:cubicBezTo>
                  <a:pt x="310" y="57"/>
                  <a:pt x="309" y="54"/>
                  <a:pt x="304" y="54"/>
                </a:cubicBezTo>
                <a:cubicBezTo>
                  <a:pt x="301" y="55"/>
                  <a:pt x="300" y="51"/>
                  <a:pt x="297" y="51"/>
                </a:cubicBezTo>
                <a:cubicBezTo>
                  <a:pt x="294" y="50"/>
                  <a:pt x="291" y="55"/>
                  <a:pt x="288" y="53"/>
                </a:cubicBezTo>
                <a:cubicBezTo>
                  <a:pt x="286" y="51"/>
                  <a:pt x="281" y="46"/>
                  <a:pt x="280" y="43"/>
                </a:cubicBezTo>
                <a:cubicBezTo>
                  <a:pt x="279" y="36"/>
                  <a:pt x="272" y="35"/>
                  <a:pt x="265" y="35"/>
                </a:cubicBezTo>
                <a:cubicBezTo>
                  <a:pt x="258" y="35"/>
                  <a:pt x="248" y="32"/>
                  <a:pt x="245" y="39"/>
                </a:cubicBezTo>
                <a:cubicBezTo>
                  <a:pt x="243" y="41"/>
                  <a:pt x="235" y="41"/>
                  <a:pt x="233" y="41"/>
                </a:cubicBezTo>
                <a:cubicBezTo>
                  <a:pt x="232" y="41"/>
                  <a:pt x="232" y="41"/>
                  <a:pt x="232" y="41"/>
                </a:cubicBezTo>
                <a:cubicBezTo>
                  <a:pt x="232" y="37"/>
                  <a:pt x="224" y="33"/>
                  <a:pt x="220" y="32"/>
                </a:cubicBezTo>
                <a:cubicBezTo>
                  <a:pt x="218" y="30"/>
                  <a:pt x="219" y="24"/>
                  <a:pt x="219" y="21"/>
                </a:cubicBezTo>
                <a:cubicBezTo>
                  <a:pt x="216" y="21"/>
                  <a:pt x="212" y="24"/>
                  <a:pt x="209" y="24"/>
                </a:cubicBezTo>
                <a:cubicBezTo>
                  <a:pt x="204" y="24"/>
                  <a:pt x="202" y="22"/>
                  <a:pt x="199" y="22"/>
                </a:cubicBezTo>
                <a:cubicBezTo>
                  <a:pt x="190" y="21"/>
                  <a:pt x="180" y="29"/>
                  <a:pt x="175" y="17"/>
                </a:cubicBezTo>
                <a:cubicBezTo>
                  <a:pt x="171" y="9"/>
                  <a:pt x="164" y="12"/>
                  <a:pt x="162" y="8"/>
                </a:cubicBezTo>
                <a:cubicBezTo>
                  <a:pt x="157" y="2"/>
                  <a:pt x="147" y="6"/>
                  <a:pt x="141" y="8"/>
                </a:cubicBezTo>
                <a:cubicBezTo>
                  <a:pt x="138" y="10"/>
                  <a:pt x="132" y="7"/>
                  <a:pt x="129" y="6"/>
                </a:cubicBezTo>
                <a:cubicBezTo>
                  <a:pt x="122" y="4"/>
                  <a:pt x="123" y="2"/>
                  <a:pt x="119" y="1"/>
                </a:cubicBezTo>
                <a:cubicBezTo>
                  <a:pt x="118" y="1"/>
                  <a:pt x="114" y="0"/>
                  <a:pt x="114" y="0"/>
                </a:cubicBezTo>
                <a:cubicBezTo>
                  <a:pt x="114" y="2"/>
                  <a:pt x="116" y="5"/>
                  <a:pt x="115" y="7"/>
                </a:cubicBezTo>
                <a:cubicBezTo>
                  <a:pt x="113" y="9"/>
                  <a:pt x="97" y="8"/>
                  <a:pt x="95" y="8"/>
                </a:cubicBezTo>
                <a:cubicBezTo>
                  <a:pt x="93" y="7"/>
                  <a:pt x="89" y="6"/>
                  <a:pt x="85" y="5"/>
                </a:cubicBezTo>
                <a:cubicBezTo>
                  <a:pt x="85" y="5"/>
                  <a:pt x="85" y="5"/>
                  <a:pt x="85" y="5"/>
                </a:cubicBezTo>
                <a:cubicBezTo>
                  <a:pt x="92" y="12"/>
                  <a:pt x="92" y="12"/>
                  <a:pt x="92" y="12"/>
                </a:cubicBezTo>
                <a:cubicBezTo>
                  <a:pt x="94" y="12"/>
                  <a:pt x="104" y="12"/>
                  <a:pt x="99" y="17"/>
                </a:cubicBezTo>
                <a:cubicBezTo>
                  <a:pt x="97" y="20"/>
                  <a:pt x="92" y="21"/>
                  <a:pt x="92" y="26"/>
                </a:cubicBezTo>
                <a:cubicBezTo>
                  <a:pt x="92" y="31"/>
                  <a:pt x="94" y="30"/>
                  <a:pt x="91" y="35"/>
                </a:cubicBezTo>
                <a:cubicBezTo>
                  <a:pt x="90" y="37"/>
                  <a:pt x="95" y="48"/>
                  <a:pt x="96" y="50"/>
                </a:cubicBezTo>
                <a:cubicBezTo>
                  <a:pt x="99" y="57"/>
                  <a:pt x="90" y="72"/>
                  <a:pt x="88" y="78"/>
                </a:cubicBezTo>
                <a:cubicBezTo>
                  <a:pt x="85" y="86"/>
                  <a:pt x="84" y="88"/>
                  <a:pt x="77" y="88"/>
                </a:cubicBezTo>
                <a:cubicBezTo>
                  <a:pt x="70" y="88"/>
                  <a:pt x="82" y="95"/>
                  <a:pt x="82" y="96"/>
                </a:cubicBezTo>
                <a:cubicBezTo>
                  <a:pt x="87" y="100"/>
                  <a:pt x="87" y="103"/>
                  <a:pt x="82" y="107"/>
                </a:cubicBezTo>
                <a:cubicBezTo>
                  <a:pt x="79" y="109"/>
                  <a:pt x="82" y="112"/>
                  <a:pt x="80" y="117"/>
                </a:cubicBezTo>
                <a:cubicBezTo>
                  <a:pt x="75" y="124"/>
                  <a:pt x="82" y="119"/>
                  <a:pt x="85" y="122"/>
                </a:cubicBezTo>
                <a:cubicBezTo>
                  <a:pt x="88" y="123"/>
                  <a:pt x="86" y="127"/>
                  <a:pt x="90" y="129"/>
                </a:cubicBezTo>
                <a:cubicBezTo>
                  <a:pt x="94" y="132"/>
                  <a:pt x="90" y="140"/>
                  <a:pt x="96" y="145"/>
                </a:cubicBezTo>
                <a:cubicBezTo>
                  <a:pt x="99" y="148"/>
                  <a:pt x="100" y="151"/>
                  <a:pt x="102" y="153"/>
                </a:cubicBezTo>
                <a:cubicBezTo>
                  <a:pt x="105" y="156"/>
                  <a:pt x="107" y="149"/>
                  <a:pt x="112" y="155"/>
                </a:cubicBezTo>
                <a:cubicBezTo>
                  <a:pt x="116" y="159"/>
                  <a:pt x="128" y="148"/>
                  <a:pt x="125" y="160"/>
                </a:cubicBezTo>
                <a:cubicBezTo>
                  <a:pt x="123" y="168"/>
                  <a:pt x="130" y="171"/>
                  <a:pt x="134" y="176"/>
                </a:cubicBezTo>
                <a:cubicBezTo>
                  <a:pt x="137" y="181"/>
                  <a:pt x="140" y="180"/>
                  <a:pt x="141" y="186"/>
                </a:cubicBezTo>
                <a:cubicBezTo>
                  <a:pt x="143" y="195"/>
                  <a:pt x="151" y="195"/>
                  <a:pt x="156" y="203"/>
                </a:cubicBezTo>
                <a:cubicBezTo>
                  <a:pt x="158" y="206"/>
                  <a:pt x="166" y="215"/>
                  <a:pt x="161" y="218"/>
                </a:cubicBezTo>
                <a:cubicBezTo>
                  <a:pt x="160" y="219"/>
                  <a:pt x="152" y="224"/>
                  <a:pt x="152" y="224"/>
                </a:cubicBezTo>
                <a:cubicBezTo>
                  <a:pt x="147" y="225"/>
                  <a:pt x="144" y="222"/>
                  <a:pt x="144" y="229"/>
                </a:cubicBezTo>
                <a:cubicBezTo>
                  <a:pt x="144" y="239"/>
                  <a:pt x="147" y="237"/>
                  <a:pt x="155" y="237"/>
                </a:cubicBezTo>
                <a:cubicBezTo>
                  <a:pt x="161" y="237"/>
                  <a:pt x="166" y="241"/>
                  <a:pt x="169" y="246"/>
                </a:cubicBezTo>
                <a:cubicBezTo>
                  <a:pt x="169" y="256"/>
                  <a:pt x="169" y="265"/>
                  <a:pt x="157" y="267"/>
                </a:cubicBezTo>
                <a:cubicBezTo>
                  <a:pt x="154" y="267"/>
                  <a:pt x="148" y="266"/>
                  <a:pt x="151" y="271"/>
                </a:cubicBezTo>
                <a:cubicBezTo>
                  <a:pt x="156" y="279"/>
                  <a:pt x="148" y="286"/>
                  <a:pt x="152" y="292"/>
                </a:cubicBezTo>
                <a:cubicBezTo>
                  <a:pt x="155" y="295"/>
                  <a:pt x="160" y="302"/>
                  <a:pt x="154" y="305"/>
                </a:cubicBezTo>
                <a:cubicBezTo>
                  <a:pt x="149" y="308"/>
                  <a:pt x="134" y="296"/>
                  <a:pt x="136" y="308"/>
                </a:cubicBezTo>
                <a:cubicBezTo>
                  <a:pt x="137" y="317"/>
                  <a:pt x="131" y="320"/>
                  <a:pt x="131" y="329"/>
                </a:cubicBezTo>
                <a:cubicBezTo>
                  <a:pt x="135" y="342"/>
                  <a:pt x="126" y="345"/>
                  <a:pt x="124" y="356"/>
                </a:cubicBezTo>
                <a:cubicBezTo>
                  <a:pt x="118" y="357"/>
                  <a:pt x="120" y="347"/>
                  <a:pt x="115" y="345"/>
                </a:cubicBezTo>
                <a:cubicBezTo>
                  <a:pt x="112" y="345"/>
                  <a:pt x="105" y="348"/>
                  <a:pt x="105" y="343"/>
                </a:cubicBezTo>
                <a:cubicBezTo>
                  <a:pt x="104" y="333"/>
                  <a:pt x="100" y="334"/>
                  <a:pt x="93" y="334"/>
                </a:cubicBezTo>
                <a:cubicBezTo>
                  <a:pt x="86" y="333"/>
                  <a:pt x="80" y="337"/>
                  <a:pt x="73" y="340"/>
                </a:cubicBezTo>
                <a:cubicBezTo>
                  <a:pt x="54" y="348"/>
                  <a:pt x="54" y="348"/>
                  <a:pt x="54" y="348"/>
                </a:cubicBezTo>
                <a:cubicBezTo>
                  <a:pt x="51" y="349"/>
                  <a:pt x="50" y="344"/>
                  <a:pt x="46" y="350"/>
                </a:cubicBezTo>
                <a:cubicBezTo>
                  <a:pt x="44" y="354"/>
                  <a:pt x="49" y="355"/>
                  <a:pt x="48" y="360"/>
                </a:cubicBezTo>
                <a:cubicBezTo>
                  <a:pt x="41" y="361"/>
                  <a:pt x="38" y="354"/>
                  <a:pt x="35" y="355"/>
                </a:cubicBezTo>
                <a:cubicBezTo>
                  <a:pt x="31" y="356"/>
                  <a:pt x="38" y="373"/>
                  <a:pt x="37" y="377"/>
                </a:cubicBezTo>
                <a:cubicBezTo>
                  <a:pt x="32" y="388"/>
                  <a:pt x="21" y="375"/>
                  <a:pt x="13" y="378"/>
                </a:cubicBezTo>
                <a:cubicBezTo>
                  <a:pt x="12" y="378"/>
                  <a:pt x="0" y="374"/>
                  <a:pt x="4" y="380"/>
                </a:cubicBezTo>
                <a:cubicBezTo>
                  <a:pt x="6" y="383"/>
                  <a:pt x="10" y="386"/>
                  <a:pt x="10" y="389"/>
                </a:cubicBezTo>
                <a:cubicBezTo>
                  <a:pt x="10" y="393"/>
                  <a:pt x="9" y="394"/>
                  <a:pt x="6" y="397"/>
                </a:cubicBezTo>
                <a:cubicBezTo>
                  <a:pt x="3" y="400"/>
                  <a:pt x="5" y="400"/>
                  <a:pt x="6" y="403"/>
                </a:cubicBezTo>
                <a:cubicBezTo>
                  <a:pt x="10" y="407"/>
                  <a:pt x="5" y="410"/>
                  <a:pt x="11" y="414"/>
                </a:cubicBezTo>
                <a:cubicBezTo>
                  <a:pt x="12" y="416"/>
                  <a:pt x="20" y="424"/>
                  <a:pt x="15" y="424"/>
                </a:cubicBezTo>
                <a:cubicBezTo>
                  <a:pt x="12" y="425"/>
                  <a:pt x="8" y="423"/>
                  <a:pt x="6" y="427"/>
                </a:cubicBezTo>
                <a:cubicBezTo>
                  <a:pt x="5" y="432"/>
                  <a:pt x="13" y="433"/>
                  <a:pt x="11" y="437"/>
                </a:cubicBezTo>
                <a:cubicBezTo>
                  <a:pt x="10" y="440"/>
                  <a:pt x="4" y="441"/>
                  <a:pt x="1" y="443"/>
                </a:cubicBezTo>
                <a:cubicBezTo>
                  <a:pt x="2" y="446"/>
                  <a:pt x="2" y="446"/>
                  <a:pt x="2" y="446"/>
                </a:cubicBezTo>
                <a:cubicBezTo>
                  <a:pt x="2" y="446"/>
                  <a:pt x="2" y="446"/>
                  <a:pt x="2" y="446"/>
                </a:cubicBezTo>
                <a:cubicBezTo>
                  <a:pt x="6" y="445"/>
                  <a:pt x="15" y="446"/>
                  <a:pt x="17" y="451"/>
                </a:cubicBezTo>
                <a:cubicBezTo>
                  <a:pt x="20" y="457"/>
                  <a:pt x="12" y="460"/>
                  <a:pt x="16" y="469"/>
                </a:cubicBezTo>
                <a:cubicBezTo>
                  <a:pt x="19" y="475"/>
                  <a:pt x="17" y="475"/>
                  <a:pt x="17" y="481"/>
                </a:cubicBezTo>
                <a:cubicBezTo>
                  <a:pt x="16" y="490"/>
                  <a:pt x="21" y="498"/>
                  <a:pt x="26" y="506"/>
                </a:cubicBezTo>
                <a:cubicBezTo>
                  <a:pt x="30" y="512"/>
                  <a:pt x="39" y="516"/>
                  <a:pt x="42" y="522"/>
                </a:cubicBezTo>
                <a:cubicBezTo>
                  <a:pt x="42" y="522"/>
                  <a:pt x="42" y="522"/>
                  <a:pt x="42" y="522"/>
                </a:cubicBezTo>
                <a:cubicBezTo>
                  <a:pt x="45" y="519"/>
                  <a:pt x="44" y="515"/>
                  <a:pt x="47" y="512"/>
                </a:cubicBezTo>
                <a:cubicBezTo>
                  <a:pt x="50" y="509"/>
                  <a:pt x="54" y="512"/>
                  <a:pt x="57" y="509"/>
                </a:cubicBezTo>
                <a:cubicBezTo>
                  <a:pt x="60" y="506"/>
                  <a:pt x="58" y="503"/>
                  <a:pt x="62" y="501"/>
                </a:cubicBezTo>
                <a:cubicBezTo>
                  <a:pt x="72" y="495"/>
                  <a:pt x="61" y="494"/>
                  <a:pt x="60" y="489"/>
                </a:cubicBezTo>
                <a:cubicBezTo>
                  <a:pt x="59" y="484"/>
                  <a:pt x="64" y="478"/>
                  <a:pt x="69" y="479"/>
                </a:cubicBezTo>
                <a:cubicBezTo>
                  <a:pt x="72" y="480"/>
                  <a:pt x="75" y="484"/>
                  <a:pt x="78" y="480"/>
                </a:cubicBezTo>
                <a:cubicBezTo>
                  <a:pt x="82" y="474"/>
                  <a:pt x="85" y="483"/>
                  <a:pt x="90" y="482"/>
                </a:cubicBezTo>
                <a:cubicBezTo>
                  <a:pt x="94" y="481"/>
                  <a:pt x="98" y="476"/>
                  <a:pt x="104" y="475"/>
                </a:cubicBezTo>
                <a:cubicBezTo>
                  <a:pt x="106" y="472"/>
                  <a:pt x="121" y="473"/>
                  <a:pt x="126" y="473"/>
                </a:cubicBezTo>
                <a:cubicBezTo>
                  <a:pt x="131" y="473"/>
                  <a:pt x="137" y="448"/>
                  <a:pt x="147" y="457"/>
                </a:cubicBezTo>
                <a:cubicBezTo>
                  <a:pt x="157" y="467"/>
                  <a:pt x="154" y="452"/>
                  <a:pt x="164" y="457"/>
                </a:cubicBezTo>
                <a:cubicBezTo>
                  <a:pt x="167" y="459"/>
                  <a:pt x="175" y="461"/>
                  <a:pt x="178" y="460"/>
                </a:cubicBezTo>
                <a:cubicBezTo>
                  <a:pt x="181" y="458"/>
                  <a:pt x="184" y="452"/>
                  <a:pt x="188" y="454"/>
                </a:cubicBezTo>
                <a:cubicBezTo>
                  <a:pt x="194" y="457"/>
                  <a:pt x="187" y="461"/>
                  <a:pt x="185" y="464"/>
                </a:cubicBezTo>
                <a:cubicBezTo>
                  <a:pt x="181" y="471"/>
                  <a:pt x="187" y="473"/>
                  <a:pt x="191" y="477"/>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26" name="Freeform 14"/>
          <p:cNvSpPr>
            <a:spLocks/>
          </p:cNvSpPr>
          <p:nvPr/>
        </p:nvSpPr>
        <p:spPr bwMode="auto">
          <a:xfrm>
            <a:off x="4954488" y="3931053"/>
            <a:ext cx="1297012" cy="1858606"/>
          </a:xfrm>
          <a:custGeom>
            <a:avLst/>
            <a:gdLst/>
            <a:ahLst/>
            <a:cxnLst>
              <a:cxn ang="0">
                <a:pos x="321" y="21"/>
              </a:cxn>
              <a:cxn ang="0">
                <a:pos x="360" y="32"/>
              </a:cxn>
              <a:cxn ang="0">
                <a:pos x="346" y="65"/>
              </a:cxn>
              <a:cxn ang="0">
                <a:pos x="400" y="151"/>
              </a:cxn>
              <a:cxn ang="0">
                <a:pos x="433" y="161"/>
              </a:cxn>
              <a:cxn ang="0">
                <a:pos x="447" y="203"/>
              </a:cxn>
              <a:cxn ang="0">
                <a:pos x="479" y="249"/>
              </a:cxn>
              <a:cxn ang="0">
                <a:pos x="519" y="277"/>
              </a:cxn>
              <a:cxn ang="0">
                <a:pos x="488" y="338"/>
              </a:cxn>
              <a:cxn ang="0">
                <a:pos x="501" y="402"/>
              </a:cxn>
              <a:cxn ang="0">
                <a:pos x="435" y="418"/>
              </a:cxn>
              <a:cxn ang="0">
                <a:pos x="420" y="471"/>
              </a:cxn>
              <a:cxn ang="0">
                <a:pos x="384" y="532"/>
              </a:cxn>
              <a:cxn ang="0">
                <a:pos x="358" y="480"/>
              </a:cxn>
              <a:cxn ang="0">
                <a:pos x="347" y="476"/>
              </a:cxn>
              <a:cxn ang="0">
                <a:pos x="320" y="470"/>
              </a:cxn>
              <a:cxn ang="0">
                <a:pos x="365" y="549"/>
              </a:cxn>
              <a:cxn ang="0">
                <a:pos x="325" y="597"/>
              </a:cxn>
              <a:cxn ang="0">
                <a:pos x="297" y="595"/>
              </a:cxn>
              <a:cxn ang="0">
                <a:pos x="271" y="618"/>
              </a:cxn>
              <a:cxn ang="0">
                <a:pos x="249" y="615"/>
              </a:cxn>
              <a:cxn ang="0">
                <a:pos x="235" y="637"/>
              </a:cxn>
              <a:cxn ang="0">
                <a:pos x="261" y="699"/>
              </a:cxn>
              <a:cxn ang="0">
                <a:pos x="248" y="747"/>
              </a:cxn>
              <a:cxn ang="0">
                <a:pos x="236" y="705"/>
              </a:cxn>
              <a:cxn ang="0">
                <a:pos x="130" y="716"/>
              </a:cxn>
              <a:cxn ang="0">
                <a:pos x="69" y="736"/>
              </a:cxn>
              <a:cxn ang="0">
                <a:pos x="0" y="684"/>
              </a:cxn>
              <a:cxn ang="0">
                <a:pos x="50" y="675"/>
              </a:cxn>
              <a:cxn ang="0">
                <a:pos x="52" y="618"/>
              </a:cxn>
              <a:cxn ang="0">
                <a:pos x="83" y="598"/>
              </a:cxn>
              <a:cxn ang="0">
                <a:pos x="128" y="553"/>
              </a:cxn>
              <a:cxn ang="0">
                <a:pos x="126" y="491"/>
              </a:cxn>
              <a:cxn ang="0">
                <a:pos x="137" y="442"/>
              </a:cxn>
              <a:cxn ang="0">
                <a:pos x="138" y="431"/>
              </a:cxn>
              <a:cxn ang="0">
                <a:pos x="173" y="430"/>
              </a:cxn>
              <a:cxn ang="0">
                <a:pos x="175" y="461"/>
              </a:cxn>
              <a:cxn ang="0">
                <a:pos x="199" y="448"/>
              </a:cxn>
              <a:cxn ang="0">
                <a:pos x="223" y="452"/>
              </a:cxn>
              <a:cxn ang="0">
                <a:pos x="247" y="465"/>
              </a:cxn>
              <a:cxn ang="0">
                <a:pos x="257" y="446"/>
              </a:cxn>
              <a:cxn ang="0">
                <a:pos x="265" y="451"/>
              </a:cxn>
              <a:cxn ang="0">
                <a:pos x="291" y="457"/>
              </a:cxn>
              <a:cxn ang="0">
                <a:pos x="317" y="460"/>
              </a:cxn>
              <a:cxn ang="0">
                <a:pos x="299" y="431"/>
              </a:cxn>
              <a:cxn ang="0">
                <a:pos x="291" y="411"/>
              </a:cxn>
              <a:cxn ang="0">
                <a:pos x="285" y="350"/>
              </a:cxn>
              <a:cxn ang="0">
                <a:pos x="238" y="320"/>
              </a:cxn>
              <a:cxn ang="0">
                <a:pos x="238" y="298"/>
              </a:cxn>
              <a:cxn ang="0">
                <a:pos x="222" y="289"/>
              </a:cxn>
              <a:cxn ang="0">
                <a:pos x="226" y="247"/>
              </a:cxn>
              <a:cxn ang="0">
                <a:pos x="205" y="236"/>
              </a:cxn>
              <a:cxn ang="0">
                <a:pos x="199" y="215"/>
              </a:cxn>
              <a:cxn ang="0">
                <a:pos x="173" y="193"/>
              </a:cxn>
              <a:cxn ang="0">
                <a:pos x="164" y="180"/>
              </a:cxn>
              <a:cxn ang="0">
                <a:pos x="165" y="161"/>
              </a:cxn>
              <a:cxn ang="0">
                <a:pos x="171" y="139"/>
              </a:cxn>
              <a:cxn ang="0">
                <a:pos x="167" y="86"/>
              </a:cxn>
              <a:cxn ang="0">
                <a:pos x="147" y="66"/>
              </a:cxn>
              <a:cxn ang="0">
                <a:pos x="108" y="38"/>
              </a:cxn>
              <a:cxn ang="0">
                <a:pos x="157" y="18"/>
              </a:cxn>
              <a:cxn ang="0">
                <a:pos x="225" y="34"/>
              </a:cxn>
              <a:cxn ang="0">
                <a:pos x="257" y="9"/>
              </a:cxn>
            </a:cxnLst>
            <a:rect l="0" t="0" r="r" b="b"/>
            <a:pathLst>
              <a:path w="523" h="749">
                <a:moveTo>
                  <a:pt x="265" y="5"/>
                </a:moveTo>
                <a:cubicBezTo>
                  <a:pt x="272" y="3"/>
                  <a:pt x="281" y="14"/>
                  <a:pt x="285" y="7"/>
                </a:cubicBezTo>
                <a:cubicBezTo>
                  <a:pt x="287" y="2"/>
                  <a:pt x="295" y="0"/>
                  <a:pt x="300" y="2"/>
                </a:cubicBezTo>
                <a:cubicBezTo>
                  <a:pt x="304" y="4"/>
                  <a:pt x="302" y="9"/>
                  <a:pt x="305" y="13"/>
                </a:cubicBezTo>
                <a:cubicBezTo>
                  <a:pt x="309" y="17"/>
                  <a:pt x="315" y="23"/>
                  <a:pt x="321" y="21"/>
                </a:cubicBezTo>
                <a:cubicBezTo>
                  <a:pt x="325" y="21"/>
                  <a:pt x="328" y="20"/>
                  <a:pt x="332" y="20"/>
                </a:cubicBezTo>
                <a:cubicBezTo>
                  <a:pt x="335" y="20"/>
                  <a:pt x="337" y="22"/>
                  <a:pt x="340" y="22"/>
                </a:cubicBezTo>
                <a:cubicBezTo>
                  <a:pt x="354" y="23"/>
                  <a:pt x="354" y="23"/>
                  <a:pt x="354" y="23"/>
                </a:cubicBezTo>
                <a:cubicBezTo>
                  <a:pt x="354" y="23"/>
                  <a:pt x="354" y="23"/>
                  <a:pt x="354" y="23"/>
                </a:cubicBezTo>
                <a:cubicBezTo>
                  <a:pt x="352" y="27"/>
                  <a:pt x="358" y="30"/>
                  <a:pt x="360" y="32"/>
                </a:cubicBezTo>
                <a:cubicBezTo>
                  <a:pt x="357" y="36"/>
                  <a:pt x="344" y="33"/>
                  <a:pt x="342" y="39"/>
                </a:cubicBezTo>
                <a:cubicBezTo>
                  <a:pt x="340" y="39"/>
                  <a:pt x="339" y="40"/>
                  <a:pt x="338" y="42"/>
                </a:cubicBezTo>
                <a:cubicBezTo>
                  <a:pt x="340" y="44"/>
                  <a:pt x="345" y="46"/>
                  <a:pt x="345" y="49"/>
                </a:cubicBezTo>
                <a:cubicBezTo>
                  <a:pt x="345" y="55"/>
                  <a:pt x="342" y="53"/>
                  <a:pt x="341" y="56"/>
                </a:cubicBezTo>
                <a:cubicBezTo>
                  <a:pt x="340" y="58"/>
                  <a:pt x="345" y="62"/>
                  <a:pt x="346" y="65"/>
                </a:cubicBezTo>
                <a:cubicBezTo>
                  <a:pt x="347" y="70"/>
                  <a:pt x="352" y="70"/>
                  <a:pt x="352" y="75"/>
                </a:cubicBezTo>
                <a:cubicBezTo>
                  <a:pt x="354" y="96"/>
                  <a:pt x="364" y="117"/>
                  <a:pt x="370" y="138"/>
                </a:cubicBezTo>
                <a:cubicBezTo>
                  <a:pt x="370" y="140"/>
                  <a:pt x="372" y="151"/>
                  <a:pt x="375" y="150"/>
                </a:cubicBezTo>
                <a:cubicBezTo>
                  <a:pt x="379" y="148"/>
                  <a:pt x="381" y="149"/>
                  <a:pt x="382" y="154"/>
                </a:cubicBezTo>
                <a:cubicBezTo>
                  <a:pt x="383" y="157"/>
                  <a:pt x="397" y="152"/>
                  <a:pt x="400" y="151"/>
                </a:cubicBezTo>
                <a:cubicBezTo>
                  <a:pt x="402" y="150"/>
                  <a:pt x="413" y="150"/>
                  <a:pt x="413" y="151"/>
                </a:cubicBezTo>
                <a:cubicBezTo>
                  <a:pt x="413" y="151"/>
                  <a:pt x="415" y="161"/>
                  <a:pt x="421" y="158"/>
                </a:cubicBezTo>
                <a:cubicBezTo>
                  <a:pt x="425" y="155"/>
                  <a:pt x="418" y="148"/>
                  <a:pt x="430" y="148"/>
                </a:cubicBezTo>
                <a:cubicBezTo>
                  <a:pt x="433" y="146"/>
                  <a:pt x="433" y="147"/>
                  <a:pt x="435" y="148"/>
                </a:cubicBezTo>
                <a:cubicBezTo>
                  <a:pt x="432" y="151"/>
                  <a:pt x="433" y="157"/>
                  <a:pt x="433" y="161"/>
                </a:cubicBezTo>
                <a:cubicBezTo>
                  <a:pt x="429" y="161"/>
                  <a:pt x="428" y="169"/>
                  <a:pt x="431" y="171"/>
                </a:cubicBezTo>
                <a:cubicBezTo>
                  <a:pt x="434" y="173"/>
                  <a:pt x="437" y="168"/>
                  <a:pt x="440" y="172"/>
                </a:cubicBezTo>
                <a:cubicBezTo>
                  <a:pt x="443" y="177"/>
                  <a:pt x="448" y="170"/>
                  <a:pt x="450" y="178"/>
                </a:cubicBezTo>
                <a:cubicBezTo>
                  <a:pt x="451" y="183"/>
                  <a:pt x="445" y="182"/>
                  <a:pt x="448" y="190"/>
                </a:cubicBezTo>
                <a:cubicBezTo>
                  <a:pt x="446" y="190"/>
                  <a:pt x="444" y="203"/>
                  <a:pt x="447" y="203"/>
                </a:cubicBezTo>
                <a:cubicBezTo>
                  <a:pt x="461" y="203"/>
                  <a:pt x="448" y="210"/>
                  <a:pt x="451" y="217"/>
                </a:cubicBezTo>
                <a:cubicBezTo>
                  <a:pt x="451" y="219"/>
                  <a:pt x="458" y="222"/>
                  <a:pt x="454" y="223"/>
                </a:cubicBezTo>
                <a:cubicBezTo>
                  <a:pt x="449" y="225"/>
                  <a:pt x="449" y="226"/>
                  <a:pt x="452" y="230"/>
                </a:cubicBezTo>
                <a:cubicBezTo>
                  <a:pt x="459" y="252"/>
                  <a:pt x="459" y="252"/>
                  <a:pt x="459" y="252"/>
                </a:cubicBezTo>
                <a:cubicBezTo>
                  <a:pt x="465" y="254"/>
                  <a:pt x="473" y="251"/>
                  <a:pt x="479" y="249"/>
                </a:cubicBezTo>
                <a:cubicBezTo>
                  <a:pt x="487" y="246"/>
                  <a:pt x="501" y="237"/>
                  <a:pt x="500" y="251"/>
                </a:cubicBezTo>
                <a:cubicBezTo>
                  <a:pt x="500" y="256"/>
                  <a:pt x="495" y="253"/>
                  <a:pt x="497" y="260"/>
                </a:cubicBezTo>
                <a:cubicBezTo>
                  <a:pt x="498" y="263"/>
                  <a:pt x="491" y="261"/>
                  <a:pt x="490" y="265"/>
                </a:cubicBezTo>
                <a:cubicBezTo>
                  <a:pt x="492" y="269"/>
                  <a:pt x="494" y="275"/>
                  <a:pt x="502" y="270"/>
                </a:cubicBezTo>
                <a:cubicBezTo>
                  <a:pt x="512" y="264"/>
                  <a:pt x="517" y="262"/>
                  <a:pt x="519" y="277"/>
                </a:cubicBezTo>
                <a:cubicBezTo>
                  <a:pt x="520" y="283"/>
                  <a:pt x="523" y="294"/>
                  <a:pt x="521" y="299"/>
                </a:cubicBezTo>
                <a:cubicBezTo>
                  <a:pt x="519" y="305"/>
                  <a:pt x="510" y="298"/>
                  <a:pt x="511" y="306"/>
                </a:cubicBezTo>
                <a:cubicBezTo>
                  <a:pt x="514" y="321"/>
                  <a:pt x="474" y="305"/>
                  <a:pt x="474" y="321"/>
                </a:cubicBezTo>
                <a:cubicBezTo>
                  <a:pt x="476" y="324"/>
                  <a:pt x="478" y="327"/>
                  <a:pt x="480" y="330"/>
                </a:cubicBezTo>
                <a:cubicBezTo>
                  <a:pt x="482" y="334"/>
                  <a:pt x="485" y="335"/>
                  <a:pt x="488" y="338"/>
                </a:cubicBezTo>
                <a:cubicBezTo>
                  <a:pt x="490" y="341"/>
                  <a:pt x="489" y="344"/>
                  <a:pt x="493" y="346"/>
                </a:cubicBezTo>
                <a:cubicBezTo>
                  <a:pt x="499" y="350"/>
                  <a:pt x="496" y="354"/>
                  <a:pt x="497" y="360"/>
                </a:cubicBezTo>
                <a:cubicBezTo>
                  <a:pt x="498" y="366"/>
                  <a:pt x="501" y="364"/>
                  <a:pt x="498" y="370"/>
                </a:cubicBezTo>
                <a:cubicBezTo>
                  <a:pt x="495" y="378"/>
                  <a:pt x="504" y="379"/>
                  <a:pt x="502" y="386"/>
                </a:cubicBezTo>
                <a:cubicBezTo>
                  <a:pt x="501" y="391"/>
                  <a:pt x="503" y="398"/>
                  <a:pt x="501" y="402"/>
                </a:cubicBezTo>
                <a:cubicBezTo>
                  <a:pt x="501" y="402"/>
                  <a:pt x="501" y="402"/>
                  <a:pt x="501" y="402"/>
                </a:cubicBezTo>
                <a:cubicBezTo>
                  <a:pt x="500" y="401"/>
                  <a:pt x="498" y="401"/>
                  <a:pt x="496" y="402"/>
                </a:cubicBezTo>
                <a:cubicBezTo>
                  <a:pt x="490" y="404"/>
                  <a:pt x="479" y="408"/>
                  <a:pt x="473" y="408"/>
                </a:cubicBezTo>
                <a:cubicBezTo>
                  <a:pt x="466" y="409"/>
                  <a:pt x="462" y="411"/>
                  <a:pt x="456" y="413"/>
                </a:cubicBezTo>
                <a:cubicBezTo>
                  <a:pt x="450" y="415"/>
                  <a:pt x="441" y="421"/>
                  <a:pt x="435" y="418"/>
                </a:cubicBezTo>
                <a:cubicBezTo>
                  <a:pt x="432" y="416"/>
                  <a:pt x="429" y="423"/>
                  <a:pt x="427" y="424"/>
                </a:cubicBezTo>
                <a:cubicBezTo>
                  <a:pt x="425" y="426"/>
                  <a:pt x="423" y="433"/>
                  <a:pt x="427" y="433"/>
                </a:cubicBezTo>
                <a:cubicBezTo>
                  <a:pt x="428" y="435"/>
                  <a:pt x="431" y="437"/>
                  <a:pt x="432" y="441"/>
                </a:cubicBezTo>
                <a:cubicBezTo>
                  <a:pt x="432" y="445"/>
                  <a:pt x="431" y="448"/>
                  <a:pt x="431" y="453"/>
                </a:cubicBezTo>
                <a:cubicBezTo>
                  <a:pt x="431" y="462"/>
                  <a:pt x="424" y="463"/>
                  <a:pt x="420" y="471"/>
                </a:cubicBezTo>
                <a:cubicBezTo>
                  <a:pt x="417" y="480"/>
                  <a:pt x="416" y="473"/>
                  <a:pt x="412" y="471"/>
                </a:cubicBezTo>
                <a:cubicBezTo>
                  <a:pt x="407" y="469"/>
                  <a:pt x="411" y="473"/>
                  <a:pt x="411" y="475"/>
                </a:cubicBezTo>
                <a:cubicBezTo>
                  <a:pt x="413" y="478"/>
                  <a:pt x="415" y="478"/>
                  <a:pt x="414" y="482"/>
                </a:cubicBezTo>
                <a:cubicBezTo>
                  <a:pt x="412" y="492"/>
                  <a:pt x="402" y="498"/>
                  <a:pt x="400" y="507"/>
                </a:cubicBezTo>
                <a:cubicBezTo>
                  <a:pt x="399" y="510"/>
                  <a:pt x="385" y="532"/>
                  <a:pt x="384" y="532"/>
                </a:cubicBezTo>
                <a:cubicBezTo>
                  <a:pt x="383" y="528"/>
                  <a:pt x="388" y="524"/>
                  <a:pt x="387" y="521"/>
                </a:cubicBezTo>
                <a:cubicBezTo>
                  <a:pt x="386" y="516"/>
                  <a:pt x="378" y="511"/>
                  <a:pt x="375" y="508"/>
                </a:cubicBezTo>
                <a:cubicBezTo>
                  <a:pt x="371" y="504"/>
                  <a:pt x="376" y="500"/>
                  <a:pt x="375" y="495"/>
                </a:cubicBezTo>
                <a:cubicBezTo>
                  <a:pt x="374" y="492"/>
                  <a:pt x="371" y="491"/>
                  <a:pt x="369" y="488"/>
                </a:cubicBezTo>
                <a:cubicBezTo>
                  <a:pt x="364" y="485"/>
                  <a:pt x="359" y="489"/>
                  <a:pt x="358" y="480"/>
                </a:cubicBezTo>
                <a:cubicBezTo>
                  <a:pt x="357" y="474"/>
                  <a:pt x="357" y="468"/>
                  <a:pt x="355" y="463"/>
                </a:cubicBezTo>
                <a:cubicBezTo>
                  <a:pt x="355" y="463"/>
                  <a:pt x="355" y="464"/>
                  <a:pt x="354" y="464"/>
                </a:cubicBezTo>
                <a:cubicBezTo>
                  <a:pt x="354" y="466"/>
                  <a:pt x="353" y="468"/>
                  <a:pt x="352" y="469"/>
                </a:cubicBezTo>
                <a:cubicBezTo>
                  <a:pt x="352" y="472"/>
                  <a:pt x="353" y="473"/>
                  <a:pt x="353" y="475"/>
                </a:cubicBezTo>
                <a:cubicBezTo>
                  <a:pt x="353" y="481"/>
                  <a:pt x="348" y="479"/>
                  <a:pt x="347" y="476"/>
                </a:cubicBezTo>
                <a:cubicBezTo>
                  <a:pt x="345" y="472"/>
                  <a:pt x="347" y="471"/>
                  <a:pt x="343" y="469"/>
                </a:cubicBezTo>
                <a:cubicBezTo>
                  <a:pt x="338" y="466"/>
                  <a:pt x="344" y="462"/>
                  <a:pt x="341" y="459"/>
                </a:cubicBezTo>
                <a:cubicBezTo>
                  <a:pt x="339" y="456"/>
                  <a:pt x="330" y="459"/>
                  <a:pt x="327" y="459"/>
                </a:cubicBezTo>
                <a:cubicBezTo>
                  <a:pt x="326" y="459"/>
                  <a:pt x="324" y="461"/>
                  <a:pt x="324" y="463"/>
                </a:cubicBezTo>
                <a:cubicBezTo>
                  <a:pt x="322" y="465"/>
                  <a:pt x="322" y="468"/>
                  <a:pt x="320" y="470"/>
                </a:cubicBezTo>
                <a:cubicBezTo>
                  <a:pt x="325" y="485"/>
                  <a:pt x="335" y="494"/>
                  <a:pt x="349" y="499"/>
                </a:cubicBezTo>
                <a:cubicBezTo>
                  <a:pt x="354" y="500"/>
                  <a:pt x="354" y="505"/>
                  <a:pt x="360" y="505"/>
                </a:cubicBezTo>
                <a:cubicBezTo>
                  <a:pt x="368" y="505"/>
                  <a:pt x="363" y="518"/>
                  <a:pt x="367" y="521"/>
                </a:cubicBezTo>
                <a:cubicBezTo>
                  <a:pt x="372" y="525"/>
                  <a:pt x="377" y="539"/>
                  <a:pt x="370" y="543"/>
                </a:cubicBezTo>
                <a:cubicBezTo>
                  <a:pt x="367" y="545"/>
                  <a:pt x="366" y="546"/>
                  <a:pt x="365" y="549"/>
                </a:cubicBezTo>
                <a:cubicBezTo>
                  <a:pt x="364" y="552"/>
                  <a:pt x="361" y="550"/>
                  <a:pt x="360" y="551"/>
                </a:cubicBezTo>
                <a:cubicBezTo>
                  <a:pt x="351" y="563"/>
                  <a:pt x="351" y="563"/>
                  <a:pt x="351" y="563"/>
                </a:cubicBezTo>
                <a:cubicBezTo>
                  <a:pt x="349" y="566"/>
                  <a:pt x="356" y="567"/>
                  <a:pt x="352" y="570"/>
                </a:cubicBezTo>
                <a:cubicBezTo>
                  <a:pt x="348" y="574"/>
                  <a:pt x="346" y="579"/>
                  <a:pt x="341" y="583"/>
                </a:cubicBezTo>
                <a:cubicBezTo>
                  <a:pt x="337" y="586"/>
                  <a:pt x="329" y="597"/>
                  <a:pt x="325" y="597"/>
                </a:cubicBezTo>
                <a:cubicBezTo>
                  <a:pt x="324" y="595"/>
                  <a:pt x="322" y="569"/>
                  <a:pt x="321" y="581"/>
                </a:cubicBezTo>
                <a:cubicBezTo>
                  <a:pt x="321" y="584"/>
                  <a:pt x="311" y="609"/>
                  <a:pt x="310" y="599"/>
                </a:cubicBezTo>
                <a:cubicBezTo>
                  <a:pt x="309" y="592"/>
                  <a:pt x="303" y="593"/>
                  <a:pt x="302" y="586"/>
                </a:cubicBezTo>
                <a:cubicBezTo>
                  <a:pt x="299" y="571"/>
                  <a:pt x="294" y="586"/>
                  <a:pt x="298" y="591"/>
                </a:cubicBezTo>
                <a:cubicBezTo>
                  <a:pt x="297" y="592"/>
                  <a:pt x="297" y="594"/>
                  <a:pt x="297" y="595"/>
                </a:cubicBezTo>
                <a:cubicBezTo>
                  <a:pt x="297" y="599"/>
                  <a:pt x="297" y="607"/>
                  <a:pt x="294" y="609"/>
                </a:cubicBezTo>
                <a:cubicBezTo>
                  <a:pt x="293" y="607"/>
                  <a:pt x="290" y="596"/>
                  <a:pt x="289" y="600"/>
                </a:cubicBezTo>
                <a:cubicBezTo>
                  <a:pt x="287" y="606"/>
                  <a:pt x="289" y="610"/>
                  <a:pt x="290" y="616"/>
                </a:cubicBezTo>
                <a:cubicBezTo>
                  <a:pt x="291" y="619"/>
                  <a:pt x="284" y="613"/>
                  <a:pt x="283" y="613"/>
                </a:cubicBezTo>
                <a:cubicBezTo>
                  <a:pt x="282" y="612"/>
                  <a:pt x="272" y="616"/>
                  <a:pt x="271" y="618"/>
                </a:cubicBezTo>
                <a:cubicBezTo>
                  <a:pt x="266" y="625"/>
                  <a:pt x="274" y="629"/>
                  <a:pt x="275" y="635"/>
                </a:cubicBezTo>
                <a:cubicBezTo>
                  <a:pt x="275" y="640"/>
                  <a:pt x="269" y="639"/>
                  <a:pt x="267" y="640"/>
                </a:cubicBezTo>
                <a:cubicBezTo>
                  <a:pt x="263" y="643"/>
                  <a:pt x="261" y="648"/>
                  <a:pt x="255" y="642"/>
                </a:cubicBezTo>
                <a:cubicBezTo>
                  <a:pt x="254" y="636"/>
                  <a:pt x="254" y="631"/>
                  <a:pt x="249" y="628"/>
                </a:cubicBezTo>
                <a:cubicBezTo>
                  <a:pt x="247" y="627"/>
                  <a:pt x="250" y="618"/>
                  <a:pt x="249" y="615"/>
                </a:cubicBezTo>
                <a:cubicBezTo>
                  <a:pt x="248" y="612"/>
                  <a:pt x="249" y="610"/>
                  <a:pt x="249" y="606"/>
                </a:cubicBezTo>
                <a:cubicBezTo>
                  <a:pt x="249" y="601"/>
                  <a:pt x="248" y="600"/>
                  <a:pt x="243" y="600"/>
                </a:cubicBezTo>
                <a:cubicBezTo>
                  <a:pt x="242" y="603"/>
                  <a:pt x="239" y="607"/>
                  <a:pt x="240" y="611"/>
                </a:cubicBezTo>
                <a:cubicBezTo>
                  <a:pt x="236" y="616"/>
                  <a:pt x="242" y="623"/>
                  <a:pt x="240" y="624"/>
                </a:cubicBezTo>
                <a:cubicBezTo>
                  <a:pt x="235" y="629"/>
                  <a:pt x="235" y="630"/>
                  <a:pt x="235" y="637"/>
                </a:cubicBezTo>
                <a:cubicBezTo>
                  <a:pt x="235" y="643"/>
                  <a:pt x="232" y="664"/>
                  <a:pt x="240" y="666"/>
                </a:cubicBezTo>
                <a:cubicBezTo>
                  <a:pt x="243" y="667"/>
                  <a:pt x="247" y="658"/>
                  <a:pt x="250" y="656"/>
                </a:cubicBezTo>
                <a:cubicBezTo>
                  <a:pt x="252" y="663"/>
                  <a:pt x="230" y="671"/>
                  <a:pt x="240" y="683"/>
                </a:cubicBezTo>
                <a:cubicBezTo>
                  <a:pt x="245" y="689"/>
                  <a:pt x="261" y="670"/>
                  <a:pt x="260" y="684"/>
                </a:cubicBezTo>
                <a:cubicBezTo>
                  <a:pt x="260" y="689"/>
                  <a:pt x="261" y="694"/>
                  <a:pt x="261" y="699"/>
                </a:cubicBezTo>
                <a:cubicBezTo>
                  <a:pt x="261" y="704"/>
                  <a:pt x="260" y="707"/>
                  <a:pt x="261" y="712"/>
                </a:cubicBezTo>
                <a:cubicBezTo>
                  <a:pt x="264" y="720"/>
                  <a:pt x="257" y="726"/>
                  <a:pt x="259" y="735"/>
                </a:cubicBezTo>
                <a:cubicBezTo>
                  <a:pt x="260" y="737"/>
                  <a:pt x="258" y="749"/>
                  <a:pt x="255" y="746"/>
                </a:cubicBezTo>
                <a:cubicBezTo>
                  <a:pt x="252" y="744"/>
                  <a:pt x="251" y="743"/>
                  <a:pt x="249" y="746"/>
                </a:cubicBezTo>
                <a:cubicBezTo>
                  <a:pt x="248" y="746"/>
                  <a:pt x="248" y="747"/>
                  <a:pt x="248" y="747"/>
                </a:cubicBezTo>
                <a:cubicBezTo>
                  <a:pt x="248" y="747"/>
                  <a:pt x="248" y="747"/>
                  <a:pt x="248" y="747"/>
                </a:cubicBezTo>
                <a:cubicBezTo>
                  <a:pt x="247" y="745"/>
                  <a:pt x="246" y="743"/>
                  <a:pt x="245" y="742"/>
                </a:cubicBezTo>
                <a:cubicBezTo>
                  <a:pt x="242" y="736"/>
                  <a:pt x="245" y="735"/>
                  <a:pt x="246" y="730"/>
                </a:cubicBezTo>
                <a:cubicBezTo>
                  <a:pt x="247" y="726"/>
                  <a:pt x="243" y="719"/>
                  <a:pt x="242" y="715"/>
                </a:cubicBezTo>
                <a:cubicBezTo>
                  <a:pt x="241" y="711"/>
                  <a:pt x="238" y="708"/>
                  <a:pt x="236" y="705"/>
                </a:cubicBezTo>
                <a:cubicBezTo>
                  <a:pt x="230" y="697"/>
                  <a:pt x="211" y="687"/>
                  <a:pt x="202" y="689"/>
                </a:cubicBezTo>
                <a:cubicBezTo>
                  <a:pt x="197" y="690"/>
                  <a:pt x="193" y="690"/>
                  <a:pt x="189" y="688"/>
                </a:cubicBezTo>
                <a:cubicBezTo>
                  <a:pt x="185" y="685"/>
                  <a:pt x="183" y="693"/>
                  <a:pt x="176" y="691"/>
                </a:cubicBezTo>
                <a:cubicBezTo>
                  <a:pt x="170" y="688"/>
                  <a:pt x="164" y="699"/>
                  <a:pt x="158" y="701"/>
                </a:cubicBezTo>
                <a:cubicBezTo>
                  <a:pt x="148" y="704"/>
                  <a:pt x="140" y="712"/>
                  <a:pt x="130" y="716"/>
                </a:cubicBezTo>
                <a:cubicBezTo>
                  <a:pt x="123" y="719"/>
                  <a:pt x="130" y="732"/>
                  <a:pt x="117" y="724"/>
                </a:cubicBezTo>
                <a:cubicBezTo>
                  <a:pt x="114" y="722"/>
                  <a:pt x="97" y="710"/>
                  <a:pt x="98" y="718"/>
                </a:cubicBezTo>
                <a:cubicBezTo>
                  <a:pt x="101" y="730"/>
                  <a:pt x="92" y="721"/>
                  <a:pt x="92" y="726"/>
                </a:cubicBezTo>
                <a:cubicBezTo>
                  <a:pt x="92" y="731"/>
                  <a:pt x="104" y="739"/>
                  <a:pt x="91" y="740"/>
                </a:cubicBezTo>
                <a:cubicBezTo>
                  <a:pt x="81" y="741"/>
                  <a:pt x="79" y="738"/>
                  <a:pt x="69" y="736"/>
                </a:cubicBezTo>
                <a:cubicBezTo>
                  <a:pt x="53" y="732"/>
                  <a:pt x="41" y="730"/>
                  <a:pt x="26" y="720"/>
                </a:cubicBezTo>
                <a:cubicBezTo>
                  <a:pt x="20" y="715"/>
                  <a:pt x="16" y="712"/>
                  <a:pt x="14" y="704"/>
                </a:cubicBezTo>
                <a:cubicBezTo>
                  <a:pt x="14" y="702"/>
                  <a:pt x="10" y="688"/>
                  <a:pt x="8" y="687"/>
                </a:cubicBezTo>
                <a:cubicBezTo>
                  <a:pt x="7" y="686"/>
                  <a:pt x="3" y="684"/>
                  <a:pt x="0" y="684"/>
                </a:cubicBezTo>
                <a:cubicBezTo>
                  <a:pt x="0" y="684"/>
                  <a:pt x="0" y="684"/>
                  <a:pt x="0" y="684"/>
                </a:cubicBezTo>
                <a:cubicBezTo>
                  <a:pt x="4" y="676"/>
                  <a:pt x="4" y="676"/>
                  <a:pt x="4" y="676"/>
                </a:cubicBezTo>
                <a:cubicBezTo>
                  <a:pt x="14" y="664"/>
                  <a:pt x="14" y="664"/>
                  <a:pt x="14" y="664"/>
                </a:cubicBezTo>
                <a:cubicBezTo>
                  <a:pt x="36" y="670"/>
                  <a:pt x="36" y="670"/>
                  <a:pt x="36" y="670"/>
                </a:cubicBezTo>
                <a:cubicBezTo>
                  <a:pt x="35" y="677"/>
                  <a:pt x="35" y="677"/>
                  <a:pt x="35" y="677"/>
                </a:cubicBezTo>
                <a:cubicBezTo>
                  <a:pt x="50" y="675"/>
                  <a:pt x="50" y="675"/>
                  <a:pt x="50" y="675"/>
                </a:cubicBezTo>
                <a:cubicBezTo>
                  <a:pt x="47" y="657"/>
                  <a:pt x="47" y="657"/>
                  <a:pt x="47" y="657"/>
                </a:cubicBezTo>
                <a:cubicBezTo>
                  <a:pt x="56" y="655"/>
                  <a:pt x="56" y="655"/>
                  <a:pt x="56" y="655"/>
                </a:cubicBezTo>
                <a:cubicBezTo>
                  <a:pt x="50" y="635"/>
                  <a:pt x="50" y="635"/>
                  <a:pt x="50" y="635"/>
                </a:cubicBezTo>
                <a:cubicBezTo>
                  <a:pt x="45" y="634"/>
                  <a:pt x="45" y="634"/>
                  <a:pt x="45" y="634"/>
                </a:cubicBezTo>
                <a:cubicBezTo>
                  <a:pt x="52" y="618"/>
                  <a:pt x="52" y="618"/>
                  <a:pt x="52" y="618"/>
                </a:cubicBezTo>
                <a:cubicBezTo>
                  <a:pt x="61" y="617"/>
                  <a:pt x="61" y="617"/>
                  <a:pt x="61" y="617"/>
                </a:cubicBezTo>
                <a:cubicBezTo>
                  <a:pt x="62" y="610"/>
                  <a:pt x="62" y="610"/>
                  <a:pt x="62" y="610"/>
                </a:cubicBezTo>
                <a:cubicBezTo>
                  <a:pt x="68" y="610"/>
                  <a:pt x="68" y="610"/>
                  <a:pt x="68" y="610"/>
                </a:cubicBezTo>
                <a:cubicBezTo>
                  <a:pt x="83" y="608"/>
                  <a:pt x="83" y="608"/>
                  <a:pt x="83" y="608"/>
                </a:cubicBezTo>
                <a:cubicBezTo>
                  <a:pt x="83" y="598"/>
                  <a:pt x="83" y="598"/>
                  <a:pt x="83" y="598"/>
                </a:cubicBezTo>
                <a:cubicBezTo>
                  <a:pt x="96" y="595"/>
                  <a:pt x="96" y="595"/>
                  <a:pt x="96" y="595"/>
                </a:cubicBezTo>
                <a:cubicBezTo>
                  <a:pt x="92" y="564"/>
                  <a:pt x="92" y="564"/>
                  <a:pt x="92" y="564"/>
                </a:cubicBezTo>
                <a:cubicBezTo>
                  <a:pt x="95" y="564"/>
                  <a:pt x="95" y="564"/>
                  <a:pt x="95" y="564"/>
                </a:cubicBezTo>
                <a:cubicBezTo>
                  <a:pt x="95" y="561"/>
                  <a:pt x="95" y="561"/>
                  <a:pt x="95" y="561"/>
                </a:cubicBezTo>
                <a:cubicBezTo>
                  <a:pt x="128" y="553"/>
                  <a:pt x="128" y="553"/>
                  <a:pt x="128" y="553"/>
                </a:cubicBezTo>
                <a:cubicBezTo>
                  <a:pt x="133" y="542"/>
                  <a:pt x="133" y="542"/>
                  <a:pt x="133" y="542"/>
                </a:cubicBezTo>
                <a:cubicBezTo>
                  <a:pt x="123" y="532"/>
                  <a:pt x="123" y="532"/>
                  <a:pt x="123" y="532"/>
                </a:cubicBezTo>
                <a:cubicBezTo>
                  <a:pt x="135" y="517"/>
                  <a:pt x="135" y="517"/>
                  <a:pt x="135" y="517"/>
                </a:cubicBezTo>
                <a:cubicBezTo>
                  <a:pt x="143" y="506"/>
                  <a:pt x="143" y="506"/>
                  <a:pt x="143" y="506"/>
                </a:cubicBezTo>
                <a:cubicBezTo>
                  <a:pt x="126" y="491"/>
                  <a:pt x="126" y="491"/>
                  <a:pt x="126" y="491"/>
                </a:cubicBezTo>
                <a:cubicBezTo>
                  <a:pt x="126" y="487"/>
                  <a:pt x="126" y="487"/>
                  <a:pt x="126" y="487"/>
                </a:cubicBezTo>
                <a:cubicBezTo>
                  <a:pt x="132" y="472"/>
                  <a:pt x="132" y="472"/>
                  <a:pt x="132" y="472"/>
                </a:cubicBezTo>
                <a:cubicBezTo>
                  <a:pt x="123" y="447"/>
                  <a:pt x="123" y="447"/>
                  <a:pt x="123" y="447"/>
                </a:cubicBezTo>
                <a:cubicBezTo>
                  <a:pt x="122" y="442"/>
                  <a:pt x="122" y="442"/>
                  <a:pt x="122" y="442"/>
                </a:cubicBezTo>
                <a:cubicBezTo>
                  <a:pt x="137" y="442"/>
                  <a:pt x="137" y="442"/>
                  <a:pt x="137" y="442"/>
                </a:cubicBezTo>
                <a:cubicBezTo>
                  <a:pt x="137" y="437"/>
                  <a:pt x="137" y="437"/>
                  <a:pt x="137" y="437"/>
                </a:cubicBezTo>
                <a:cubicBezTo>
                  <a:pt x="130" y="437"/>
                  <a:pt x="130" y="437"/>
                  <a:pt x="130" y="437"/>
                </a:cubicBezTo>
                <a:cubicBezTo>
                  <a:pt x="131" y="435"/>
                  <a:pt x="131" y="435"/>
                  <a:pt x="131" y="435"/>
                </a:cubicBezTo>
                <a:cubicBezTo>
                  <a:pt x="138" y="435"/>
                  <a:pt x="138" y="435"/>
                  <a:pt x="138" y="435"/>
                </a:cubicBezTo>
                <a:cubicBezTo>
                  <a:pt x="138" y="431"/>
                  <a:pt x="138" y="431"/>
                  <a:pt x="138" y="431"/>
                </a:cubicBezTo>
                <a:cubicBezTo>
                  <a:pt x="144" y="429"/>
                  <a:pt x="144" y="429"/>
                  <a:pt x="144" y="429"/>
                </a:cubicBezTo>
                <a:cubicBezTo>
                  <a:pt x="160" y="428"/>
                  <a:pt x="160" y="428"/>
                  <a:pt x="160" y="428"/>
                </a:cubicBezTo>
                <a:cubicBezTo>
                  <a:pt x="160" y="418"/>
                  <a:pt x="160" y="418"/>
                  <a:pt x="160" y="418"/>
                </a:cubicBezTo>
                <a:cubicBezTo>
                  <a:pt x="173" y="418"/>
                  <a:pt x="173" y="418"/>
                  <a:pt x="173" y="418"/>
                </a:cubicBezTo>
                <a:cubicBezTo>
                  <a:pt x="173" y="430"/>
                  <a:pt x="173" y="430"/>
                  <a:pt x="173" y="430"/>
                </a:cubicBezTo>
                <a:cubicBezTo>
                  <a:pt x="176" y="434"/>
                  <a:pt x="176" y="434"/>
                  <a:pt x="176" y="434"/>
                </a:cubicBezTo>
                <a:cubicBezTo>
                  <a:pt x="171" y="439"/>
                  <a:pt x="171" y="439"/>
                  <a:pt x="171" y="439"/>
                </a:cubicBezTo>
                <a:cubicBezTo>
                  <a:pt x="169" y="442"/>
                  <a:pt x="174" y="448"/>
                  <a:pt x="174" y="451"/>
                </a:cubicBezTo>
                <a:cubicBezTo>
                  <a:pt x="174" y="453"/>
                  <a:pt x="170" y="456"/>
                  <a:pt x="169" y="459"/>
                </a:cubicBezTo>
                <a:cubicBezTo>
                  <a:pt x="169" y="461"/>
                  <a:pt x="173" y="463"/>
                  <a:pt x="175" y="461"/>
                </a:cubicBezTo>
                <a:cubicBezTo>
                  <a:pt x="177" y="459"/>
                  <a:pt x="177" y="456"/>
                  <a:pt x="179" y="454"/>
                </a:cubicBezTo>
                <a:cubicBezTo>
                  <a:pt x="183" y="450"/>
                  <a:pt x="188" y="457"/>
                  <a:pt x="186" y="448"/>
                </a:cubicBezTo>
                <a:cubicBezTo>
                  <a:pt x="185" y="447"/>
                  <a:pt x="185" y="440"/>
                  <a:pt x="187" y="439"/>
                </a:cubicBezTo>
                <a:cubicBezTo>
                  <a:pt x="190" y="437"/>
                  <a:pt x="189" y="426"/>
                  <a:pt x="195" y="435"/>
                </a:cubicBezTo>
                <a:cubicBezTo>
                  <a:pt x="197" y="439"/>
                  <a:pt x="198" y="445"/>
                  <a:pt x="199" y="448"/>
                </a:cubicBezTo>
                <a:cubicBezTo>
                  <a:pt x="200" y="448"/>
                  <a:pt x="201" y="441"/>
                  <a:pt x="202" y="439"/>
                </a:cubicBezTo>
                <a:cubicBezTo>
                  <a:pt x="205" y="434"/>
                  <a:pt x="209" y="430"/>
                  <a:pt x="213" y="435"/>
                </a:cubicBezTo>
                <a:cubicBezTo>
                  <a:pt x="214" y="436"/>
                  <a:pt x="218" y="439"/>
                  <a:pt x="218" y="440"/>
                </a:cubicBezTo>
                <a:cubicBezTo>
                  <a:pt x="217" y="443"/>
                  <a:pt x="213" y="444"/>
                  <a:pt x="215" y="447"/>
                </a:cubicBezTo>
                <a:cubicBezTo>
                  <a:pt x="223" y="452"/>
                  <a:pt x="223" y="452"/>
                  <a:pt x="223" y="452"/>
                </a:cubicBezTo>
                <a:cubicBezTo>
                  <a:pt x="228" y="452"/>
                  <a:pt x="228" y="452"/>
                  <a:pt x="228" y="452"/>
                </a:cubicBezTo>
                <a:cubicBezTo>
                  <a:pt x="230" y="465"/>
                  <a:pt x="230" y="465"/>
                  <a:pt x="230" y="465"/>
                </a:cubicBezTo>
                <a:cubicBezTo>
                  <a:pt x="234" y="465"/>
                  <a:pt x="234" y="465"/>
                  <a:pt x="234" y="465"/>
                </a:cubicBezTo>
                <a:cubicBezTo>
                  <a:pt x="234" y="468"/>
                  <a:pt x="234" y="468"/>
                  <a:pt x="234" y="468"/>
                </a:cubicBezTo>
                <a:cubicBezTo>
                  <a:pt x="247" y="465"/>
                  <a:pt x="247" y="465"/>
                  <a:pt x="247" y="465"/>
                </a:cubicBezTo>
                <a:cubicBezTo>
                  <a:pt x="245" y="448"/>
                  <a:pt x="245" y="448"/>
                  <a:pt x="245" y="448"/>
                </a:cubicBezTo>
                <a:cubicBezTo>
                  <a:pt x="248" y="446"/>
                  <a:pt x="248" y="446"/>
                  <a:pt x="248" y="446"/>
                </a:cubicBezTo>
                <a:cubicBezTo>
                  <a:pt x="249" y="450"/>
                  <a:pt x="249" y="450"/>
                  <a:pt x="249" y="450"/>
                </a:cubicBezTo>
                <a:cubicBezTo>
                  <a:pt x="255" y="448"/>
                  <a:pt x="255" y="448"/>
                  <a:pt x="255" y="448"/>
                </a:cubicBezTo>
                <a:cubicBezTo>
                  <a:pt x="257" y="446"/>
                  <a:pt x="257" y="446"/>
                  <a:pt x="257" y="446"/>
                </a:cubicBezTo>
                <a:cubicBezTo>
                  <a:pt x="256" y="440"/>
                  <a:pt x="256" y="440"/>
                  <a:pt x="256" y="440"/>
                </a:cubicBezTo>
                <a:cubicBezTo>
                  <a:pt x="258" y="439"/>
                  <a:pt x="258" y="439"/>
                  <a:pt x="258" y="439"/>
                </a:cubicBezTo>
                <a:cubicBezTo>
                  <a:pt x="261" y="443"/>
                  <a:pt x="261" y="443"/>
                  <a:pt x="261" y="443"/>
                </a:cubicBezTo>
                <a:cubicBezTo>
                  <a:pt x="263" y="443"/>
                  <a:pt x="263" y="443"/>
                  <a:pt x="263" y="443"/>
                </a:cubicBezTo>
                <a:cubicBezTo>
                  <a:pt x="265" y="451"/>
                  <a:pt x="265" y="451"/>
                  <a:pt x="265" y="451"/>
                </a:cubicBezTo>
                <a:cubicBezTo>
                  <a:pt x="271" y="457"/>
                  <a:pt x="271" y="457"/>
                  <a:pt x="271" y="457"/>
                </a:cubicBezTo>
                <a:cubicBezTo>
                  <a:pt x="270" y="460"/>
                  <a:pt x="270" y="460"/>
                  <a:pt x="270" y="460"/>
                </a:cubicBezTo>
                <a:cubicBezTo>
                  <a:pt x="282" y="467"/>
                  <a:pt x="282" y="467"/>
                  <a:pt x="282" y="467"/>
                </a:cubicBezTo>
                <a:cubicBezTo>
                  <a:pt x="283" y="462"/>
                  <a:pt x="283" y="462"/>
                  <a:pt x="283" y="462"/>
                </a:cubicBezTo>
                <a:cubicBezTo>
                  <a:pt x="291" y="457"/>
                  <a:pt x="291" y="457"/>
                  <a:pt x="291" y="457"/>
                </a:cubicBezTo>
                <a:cubicBezTo>
                  <a:pt x="300" y="460"/>
                  <a:pt x="300" y="460"/>
                  <a:pt x="300" y="460"/>
                </a:cubicBezTo>
                <a:cubicBezTo>
                  <a:pt x="301" y="459"/>
                  <a:pt x="301" y="459"/>
                  <a:pt x="301" y="459"/>
                </a:cubicBezTo>
                <a:cubicBezTo>
                  <a:pt x="307" y="460"/>
                  <a:pt x="307" y="460"/>
                  <a:pt x="307" y="460"/>
                </a:cubicBezTo>
                <a:cubicBezTo>
                  <a:pt x="313" y="456"/>
                  <a:pt x="313" y="456"/>
                  <a:pt x="313" y="456"/>
                </a:cubicBezTo>
                <a:cubicBezTo>
                  <a:pt x="317" y="460"/>
                  <a:pt x="317" y="460"/>
                  <a:pt x="317" y="460"/>
                </a:cubicBezTo>
                <a:cubicBezTo>
                  <a:pt x="325" y="455"/>
                  <a:pt x="325" y="455"/>
                  <a:pt x="325" y="455"/>
                </a:cubicBezTo>
                <a:cubicBezTo>
                  <a:pt x="324" y="454"/>
                  <a:pt x="323" y="452"/>
                  <a:pt x="322" y="451"/>
                </a:cubicBezTo>
                <a:cubicBezTo>
                  <a:pt x="317" y="445"/>
                  <a:pt x="318" y="451"/>
                  <a:pt x="311" y="446"/>
                </a:cubicBezTo>
                <a:cubicBezTo>
                  <a:pt x="303" y="441"/>
                  <a:pt x="309" y="440"/>
                  <a:pt x="300" y="438"/>
                </a:cubicBezTo>
                <a:cubicBezTo>
                  <a:pt x="298" y="438"/>
                  <a:pt x="303" y="432"/>
                  <a:pt x="299" y="431"/>
                </a:cubicBezTo>
                <a:cubicBezTo>
                  <a:pt x="295" y="430"/>
                  <a:pt x="291" y="434"/>
                  <a:pt x="290" y="431"/>
                </a:cubicBezTo>
                <a:cubicBezTo>
                  <a:pt x="288" y="428"/>
                  <a:pt x="289" y="429"/>
                  <a:pt x="285" y="427"/>
                </a:cubicBezTo>
                <a:cubicBezTo>
                  <a:pt x="283" y="426"/>
                  <a:pt x="283" y="422"/>
                  <a:pt x="283" y="419"/>
                </a:cubicBezTo>
                <a:cubicBezTo>
                  <a:pt x="292" y="418"/>
                  <a:pt x="292" y="418"/>
                  <a:pt x="292" y="418"/>
                </a:cubicBezTo>
                <a:cubicBezTo>
                  <a:pt x="293" y="416"/>
                  <a:pt x="290" y="412"/>
                  <a:pt x="291" y="411"/>
                </a:cubicBezTo>
                <a:cubicBezTo>
                  <a:pt x="295" y="407"/>
                  <a:pt x="295" y="404"/>
                  <a:pt x="294" y="400"/>
                </a:cubicBezTo>
                <a:cubicBezTo>
                  <a:pt x="293" y="393"/>
                  <a:pt x="299" y="387"/>
                  <a:pt x="297" y="377"/>
                </a:cubicBezTo>
                <a:cubicBezTo>
                  <a:pt x="296" y="373"/>
                  <a:pt x="296" y="367"/>
                  <a:pt x="293" y="362"/>
                </a:cubicBezTo>
                <a:cubicBezTo>
                  <a:pt x="290" y="356"/>
                  <a:pt x="295" y="357"/>
                  <a:pt x="295" y="353"/>
                </a:cubicBezTo>
                <a:cubicBezTo>
                  <a:pt x="295" y="344"/>
                  <a:pt x="289" y="356"/>
                  <a:pt x="285" y="350"/>
                </a:cubicBezTo>
                <a:cubicBezTo>
                  <a:pt x="282" y="347"/>
                  <a:pt x="284" y="337"/>
                  <a:pt x="279" y="337"/>
                </a:cubicBezTo>
                <a:cubicBezTo>
                  <a:pt x="279" y="339"/>
                  <a:pt x="262" y="343"/>
                  <a:pt x="259" y="343"/>
                </a:cubicBezTo>
                <a:cubicBezTo>
                  <a:pt x="255" y="331"/>
                  <a:pt x="255" y="331"/>
                  <a:pt x="255" y="331"/>
                </a:cubicBezTo>
                <a:cubicBezTo>
                  <a:pt x="253" y="324"/>
                  <a:pt x="251" y="327"/>
                  <a:pt x="245" y="328"/>
                </a:cubicBezTo>
                <a:cubicBezTo>
                  <a:pt x="239" y="330"/>
                  <a:pt x="243" y="320"/>
                  <a:pt x="238" y="320"/>
                </a:cubicBezTo>
                <a:cubicBezTo>
                  <a:pt x="238" y="321"/>
                  <a:pt x="231" y="323"/>
                  <a:pt x="230" y="323"/>
                </a:cubicBezTo>
                <a:cubicBezTo>
                  <a:pt x="229" y="322"/>
                  <a:pt x="226" y="321"/>
                  <a:pt x="226" y="318"/>
                </a:cubicBezTo>
                <a:cubicBezTo>
                  <a:pt x="231" y="316"/>
                  <a:pt x="234" y="317"/>
                  <a:pt x="234" y="310"/>
                </a:cubicBezTo>
                <a:cubicBezTo>
                  <a:pt x="234" y="307"/>
                  <a:pt x="233" y="299"/>
                  <a:pt x="237" y="299"/>
                </a:cubicBezTo>
                <a:cubicBezTo>
                  <a:pt x="237" y="298"/>
                  <a:pt x="238" y="299"/>
                  <a:pt x="238" y="298"/>
                </a:cubicBezTo>
                <a:cubicBezTo>
                  <a:pt x="238" y="298"/>
                  <a:pt x="238" y="292"/>
                  <a:pt x="238" y="291"/>
                </a:cubicBezTo>
                <a:cubicBezTo>
                  <a:pt x="238" y="289"/>
                  <a:pt x="237" y="285"/>
                  <a:pt x="236" y="284"/>
                </a:cubicBezTo>
                <a:cubicBezTo>
                  <a:pt x="225" y="285"/>
                  <a:pt x="225" y="285"/>
                  <a:pt x="225" y="285"/>
                </a:cubicBezTo>
                <a:cubicBezTo>
                  <a:pt x="225" y="289"/>
                  <a:pt x="225" y="289"/>
                  <a:pt x="225" y="289"/>
                </a:cubicBezTo>
                <a:cubicBezTo>
                  <a:pt x="222" y="289"/>
                  <a:pt x="222" y="289"/>
                  <a:pt x="222" y="289"/>
                </a:cubicBezTo>
                <a:cubicBezTo>
                  <a:pt x="219" y="280"/>
                  <a:pt x="219" y="280"/>
                  <a:pt x="219" y="280"/>
                </a:cubicBezTo>
                <a:cubicBezTo>
                  <a:pt x="217" y="281"/>
                  <a:pt x="217" y="281"/>
                  <a:pt x="217" y="281"/>
                </a:cubicBezTo>
                <a:cubicBezTo>
                  <a:pt x="217" y="276"/>
                  <a:pt x="217" y="276"/>
                  <a:pt x="217" y="276"/>
                </a:cubicBezTo>
                <a:cubicBezTo>
                  <a:pt x="230" y="274"/>
                  <a:pt x="230" y="274"/>
                  <a:pt x="230" y="274"/>
                </a:cubicBezTo>
                <a:cubicBezTo>
                  <a:pt x="226" y="247"/>
                  <a:pt x="226" y="247"/>
                  <a:pt x="226" y="247"/>
                </a:cubicBezTo>
                <a:cubicBezTo>
                  <a:pt x="234" y="244"/>
                  <a:pt x="234" y="244"/>
                  <a:pt x="234" y="244"/>
                </a:cubicBezTo>
                <a:cubicBezTo>
                  <a:pt x="230" y="217"/>
                  <a:pt x="230" y="217"/>
                  <a:pt x="230" y="217"/>
                </a:cubicBezTo>
                <a:cubicBezTo>
                  <a:pt x="215" y="219"/>
                  <a:pt x="215" y="219"/>
                  <a:pt x="215" y="219"/>
                </a:cubicBezTo>
                <a:cubicBezTo>
                  <a:pt x="214" y="232"/>
                  <a:pt x="214" y="232"/>
                  <a:pt x="214" y="232"/>
                </a:cubicBezTo>
                <a:cubicBezTo>
                  <a:pt x="205" y="236"/>
                  <a:pt x="205" y="236"/>
                  <a:pt x="205" y="236"/>
                </a:cubicBezTo>
                <a:cubicBezTo>
                  <a:pt x="205" y="233"/>
                  <a:pt x="205" y="233"/>
                  <a:pt x="205" y="233"/>
                </a:cubicBezTo>
                <a:cubicBezTo>
                  <a:pt x="200" y="234"/>
                  <a:pt x="200" y="234"/>
                  <a:pt x="200" y="234"/>
                </a:cubicBezTo>
                <a:cubicBezTo>
                  <a:pt x="197" y="222"/>
                  <a:pt x="197" y="222"/>
                  <a:pt x="197" y="222"/>
                </a:cubicBezTo>
                <a:cubicBezTo>
                  <a:pt x="199" y="221"/>
                  <a:pt x="199" y="221"/>
                  <a:pt x="199" y="221"/>
                </a:cubicBezTo>
                <a:cubicBezTo>
                  <a:pt x="199" y="215"/>
                  <a:pt x="199" y="215"/>
                  <a:pt x="199" y="215"/>
                </a:cubicBezTo>
                <a:cubicBezTo>
                  <a:pt x="189" y="216"/>
                  <a:pt x="189" y="216"/>
                  <a:pt x="189" y="216"/>
                </a:cubicBezTo>
                <a:cubicBezTo>
                  <a:pt x="186" y="197"/>
                  <a:pt x="186" y="197"/>
                  <a:pt x="186" y="197"/>
                </a:cubicBezTo>
                <a:cubicBezTo>
                  <a:pt x="178" y="200"/>
                  <a:pt x="178" y="200"/>
                  <a:pt x="178" y="200"/>
                </a:cubicBezTo>
                <a:cubicBezTo>
                  <a:pt x="175" y="206"/>
                  <a:pt x="175" y="206"/>
                  <a:pt x="175" y="206"/>
                </a:cubicBezTo>
                <a:cubicBezTo>
                  <a:pt x="173" y="193"/>
                  <a:pt x="173" y="193"/>
                  <a:pt x="173" y="193"/>
                </a:cubicBezTo>
                <a:cubicBezTo>
                  <a:pt x="165" y="202"/>
                  <a:pt x="165" y="202"/>
                  <a:pt x="165" y="202"/>
                </a:cubicBezTo>
                <a:cubicBezTo>
                  <a:pt x="164" y="194"/>
                  <a:pt x="164" y="194"/>
                  <a:pt x="164" y="194"/>
                </a:cubicBezTo>
                <a:cubicBezTo>
                  <a:pt x="162" y="194"/>
                  <a:pt x="162" y="194"/>
                  <a:pt x="162" y="194"/>
                </a:cubicBezTo>
                <a:cubicBezTo>
                  <a:pt x="165" y="188"/>
                  <a:pt x="165" y="188"/>
                  <a:pt x="165" y="188"/>
                </a:cubicBezTo>
                <a:cubicBezTo>
                  <a:pt x="164" y="180"/>
                  <a:pt x="164" y="180"/>
                  <a:pt x="164" y="180"/>
                </a:cubicBezTo>
                <a:cubicBezTo>
                  <a:pt x="159" y="182"/>
                  <a:pt x="159" y="182"/>
                  <a:pt x="159" y="182"/>
                </a:cubicBezTo>
                <a:cubicBezTo>
                  <a:pt x="154" y="170"/>
                  <a:pt x="154" y="170"/>
                  <a:pt x="154" y="170"/>
                </a:cubicBezTo>
                <a:cubicBezTo>
                  <a:pt x="159" y="167"/>
                  <a:pt x="159" y="167"/>
                  <a:pt x="159" y="167"/>
                </a:cubicBezTo>
                <a:cubicBezTo>
                  <a:pt x="164" y="166"/>
                  <a:pt x="164" y="166"/>
                  <a:pt x="164" y="166"/>
                </a:cubicBezTo>
                <a:cubicBezTo>
                  <a:pt x="165" y="161"/>
                  <a:pt x="165" y="161"/>
                  <a:pt x="165" y="161"/>
                </a:cubicBezTo>
                <a:cubicBezTo>
                  <a:pt x="169" y="157"/>
                  <a:pt x="169" y="157"/>
                  <a:pt x="169" y="157"/>
                </a:cubicBezTo>
                <a:cubicBezTo>
                  <a:pt x="169" y="156"/>
                  <a:pt x="169" y="153"/>
                  <a:pt x="170" y="153"/>
                </a:cubicBezTo>
                <a:cubicBezTo>
                  <a:pt x="170" y="151"/>
                  <a:pt x="171" y="152"/>
                  <a:pt x="170" y="150"/>
                </a:cubicBezTo>
                <a:cubicBezTo>
                  <a:pt x="168" y="150"/>
                  <a:pt x="166" y="146"/>
                  <a:pt x="168" y="145"/>
                </a:cubicBezTo>
                <a:cubicBezTo>
                  <a:pt x="171" y="143"/>
                  <a:pt x="169" y="142"/>
                  <a:pt x="171" y="139"/>
                </a:cubicBezTo>
                <a:cubicBezTo>
                  <a:pt x="167" y="134"/>
                  <a:pt x="165" y="128"/>
                  <a:pt x="172" y="124"/>
                </a:cubicBezTo>
                <a:cubicBezTo>
                  <a:pt x="176" y="121"/>
                  <a:pt x="181" y="112"/>
                  <a:pt x="176" y="108"/>
                </a:cubicBezTo>
                <a:cubicBezTo>
                  <a:pt x="171" y="112"/>
                  <a:pt x="164" y="107"/>
                  <a:pt x="167" y="100"/>
                </a:cubicBezTo>
                <a:cubicBezTo>
                  <a:pt x="169" y="96"/>
                  <a:pt x="180" y="91"/>
                  <a:pt x="178" y="86"/>
                </a:cubicBezTo>
                <a:cubicBezTo>
                  <a:pt x="167" y="86"/>
                  <a:pt x="167" y="86"/>
                  <a:pt x="167" y="86"/>
                </a:cubicBezTo>
                <a:cubicBezTo>
                  <a:pt x="162" y="60"/>
                  <a:pt x="162" y="60"/>
                  <a:pt x="162" y="60"/>
                </a:cubicBezTo>
                <a:cubicBezTo>
                  <a:pt x="160" y="60"/>
                  <a:pt x="155" y="60"/>
                  <a:pt x="153" y="60"/>
                </a:cubicBezTo>
                <a:cubicBezTo>
                  <a:pt x="153" y="61"/>
                  <a:pt x="153" y="61"/>
                  <a:pt x="153" y="62"/>
                </a:cubicBezTo>
                <a:cubicBezTo>
                  <a:pt x="152" y="62"/>
                  <a:pt x="152" y="63"/>
                  <a:pt x="149" y="62"/>
                </a:cubicBezTo>
                <a:cubicBezTo>
                  <a:pt x="147" y="61"/>
                  <a:pt x="147" y="64"/>
                  <a:pt x="147" y="66"/>
                </a:cubicBezTo>
                <a:cubicBezTo>
                  <a:pt x="147" y="71"/>
                  <a:pt x="146" y="74"/>
                  <a:pt x="140" y="73"/>
                </a:cubicBezTo>
                <a:cubicBezTo>
                  <a:pt x="130" y="73"/>
                  <a:pt x="130" y="58"/>
                  <a:pt x="120" y="68"/>
                </a:cubicBezTo>
                <a:cubicBezTo>
                  <a:pt x="117" y="65"/>
                  <a:pt x="115" y="62"/>
                  <a:pt x="114" y="59"/>
                </a:cubicBezTo>
                <a:cubicBezTo>
                  <a:pt x="112" y="55"/>
                  <a:pt x="109" y="55"/>
                  <a:pt x="107" y="51"/>
                </a:cubicBezTo>
                <a:cubicBezTo>
                  <a:pt x="106" y="47"/>
                  <a:pt x="107" y="43"/>
                  <a:pt x="108" y="38"/>
                </a:cubicBezTo>
                <a:cubicBezTo>
                  <a:pt x="108" y="38"/>
                  <a:pt x="108" y="38"/>
                  <a:pt x="108" y="38"/>
                </a:cubicBezTo>
                <a:cubicBezTo>
                  <a:pt x="118" y="35"/>
                  <a:pt x="118" y="35"/>
                  <a:pt x="118" y="35"/>
                </a:cubicBezTo>
                <a:cubicBezTo>
                  <a:pt x="120" y="31"/>
                  <a:pt x="122" y="25"/>
                  <a:pt x="124" y="22"/>
                </a:cubicBezTo>
                <a:cubicBezTo>
                  <a:pt x="130" y="14"/>
                  <a:pt x="135" y="32"/>
                  <a:pt x="143" y="13"/>
                </a:cubicBezTo>
                <a:cubicBezTo>
                  <a:pt x="144" y="11"/>
                  <a:pt x="156" y="15"/>
                  <a:pt x="157" y="18"/>
                </a:cubicBezTo>
                <a:cubicBezTo>
                  <a:pt x="158" y="21"/>
                  <a:pt x="157" y="28"/>
                  <a:pt x="164" y="25"/>
                </a:cubicBezTo>
                <a:cubicBezTo>
                  <a:pt x="165" y="25"/>
                  <a:pt x="177" y="19"/>
                  <a:pt x="175" y="25"/>
                </a:cubicBezTo>
                <a:cubicBezTo>
                  <a:pt x="171" y="36"/>
                  <a:pt x="184" y="36"/>
                  <a:pt x="192" y="35"/>
                </a:cubicBezTo>
                <a:cubicBezTo>
                  <a:pt x="199" y="35"/>
                  <a:pt x="207" y="23"/>
                  <a:pt x="212" y="27"/>
                </a:cubicBezTo>
                <a:cubicBezTo>
                  <a:pt x="216" y="30"/>
                  <a:pt x="220" y="35"/>
                  <a:pt x="225" y="34"/>
                </a:cubicBezTo>
                <a:cubicBezTo>
                  <a:pt x="230" y="33"/>
                  <a:pt x="231" y="28"/>
                  <a:pt x="235" y="27"/>
                </a:cubicBezTo>
                <a:cubicBezTo>
                  <a:pt x="239" y="25"/>
                  <a:pt x="244" y="36"/>
                  <a:pt x="246" y="26"/>
                </a:cubicBezTo>
                <a:cubicBezTo>
                  <a:pt x="247" y="20"/>
                  <a:pt x="245" y="14"/>
                  <a:pt x="245" y="8"/>
                </a:cubicBezTo>
                <a:cubicBezTo>
                  <a:pt x="245" y="8"/>
                  <a:pt x="245" y="8"/>
                  <a:pt x="245" y="8"/>
                </a:cubicBezTo>
                <a:cubicBezTo>
                  <a:pt x="249" y="11"/>
                  <a:pt x="252" y="9"/>
                  <a:pt x="257" y="9"/>
                </a:cubicBezTo>
                <a:cubicBezTo>
                  <a:pt x="265" y="5"/>
                  <a:pt x="265" y="5"/>
                  <a:pt x="265" y="5"/>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27" name="Freeform 15"/>
          <p:cNvSpPr>
            <a:spLocks/>
          </p:cNvSpPr>
          <p:nvPr/>
        </p:nvSpPr>
        <p:spPr bwMode="auto">
          <a:xfrm>
            <a:off x="5542823" y="2650087"/>
            <a:ext cx="1377239" cy="1144580"/>
          </a:xfrm>
          <a:custGeom>
            <a:avLst/>
            <a:gdLst/>
            <a:ahLst/>
            <a:cxnLst>
              <a:cxn ang="0">
                <a:pos x="428" y="8"/>
              </a:cxn>
              <a:cxn ang="0">
                <a:pos x="449" y="23"/>
              </a:cxn>
              <a:cxn ang="0">
                <a:pos x="465" y="53"/>
              </a:cxn>
              <a:cxn ang="0">
                <a:pos x="474" y="84"/>
              </a:cxn>
              <a:cxn ang="0">
                <a:pos x="483" y="110"/>
              </a:cxn>
              <a:cxn ang="0">
                <a:pos x="499" y="126"/>
              </a:cxn>
              <a:cxn ang="0">
                <a:pos x="523" y="153"/>
              </a:cxn>
              <a:cxn ang="0">
                <a:pos x="528" y="174"/>
              </a:cxn>
              <a:cxn ang="0">
                <a:pos x="518" y="192"/>
              </a:cxn>
              <a:cxn ang="0">
                <a:pos x="521" y="219"/>
              </a:cxn>
              <a:cxn ang="0">
                <a:pos x="488" y="215"/>
              </a:cxn>
              <a:cxn ang="0">
                <a:pos x="494" y="243"/>
              </a:cxn>
              <a:cxn ang="0">
                <a:pos x="529" y="257"/>
              </a:cxn>
              <a:cxn ang="0">
                <a:pos x="547" y="255"/>
              </a:cxn>
              <a:cxn ang="0">
                <a:pos x="547" y="255"/>
              </a:cxn>
              <a:cxn ang="0">
                <a:pos x="532" y="274"/>
              </a:cxn>
              <a:cxn ang="0">
                <a:pos x="549" y="288"/>
              </a:cxn>
              <a:cxn ang="0">
                <a:pos x="545" y="323"/>
              </a:cxn>
              <a:cxn ang="0">
                <a:pos x="515" y="326"/>
              </a:cxn>
              <a:cxn ang="0">
                <a:pos x="490" y="324"/>
              </a:cxn>
              <a:cxn ang="0">
                <a:pos x="465" y="308"/>
              </a:cxn>
              <a:cxn ang="0">
                <a:pos x="439" y="320"/>
              </a:cxn>
              <a:cxn ang="0">
                <a:pos x="423" y="342"/>
              </a:cxn>
              <a:cxn ang="0">
                <a:pos x="386" y="345"/>
              </a:cxn>
              <a:cxn ang="0">
                <a:pos x="343" y="344"/>
              </a:cxn>
              <a:cxn ang="0">
                <a:pos x="288" y="386"/>
              </a:cxn>
              <a:cxn ang="0">
                <a:pos x="250" y="386"/>
              </a:cxn>
              <a:cxn ang="0">
                <a:pos x="205" y="382"/>
              </a:cxn>
              <a:cxn ang="0">
                <a:pos x="160" y="410"/>
              </a:cxn>
              <a:cxn ang="0">
                <a:pos x="149" y="430"/>
              </a:cxn>
              <a:cxn ang="0">
                <a:pos x="113" y="444"/>
              </a:cxn>
              <a:cxn ang="0">
                <a:pos x="87" y="456"/>
              </a:cxn>
              <a:cxn ang="0">
                <a:pos x="67" y="451"/>
              </a:cxn>
              <a:cxn ang="0">
                <a:pos x="66" y="431"/>
              </a:cxn>
              <a:cxn ang="0">
                <a:pos x="62" y="413"/>
              </a:cxn>
              <a:cxn ang="0">
                <a:pos x="42" y="393"/>
              </a:cxn>
              <a:cxn ang="0">
                <a:pos x="33" y="373"/>
              </a:cxn>
              <a:cxn ang="0">
                <a:pos x="4" y="330"/>
              </a:cxn>
              <a:cxn ang="0">
                <a:pos x="11" y="314"/>
              </a:cxn>
              <a:cxn ang="0">
                <a:pos x="5" y="296"/>
              </a:cxn>
              <a:cxn ang="0">
                <a:pos x="16" y="287"/>
              </a:cxn>
              <a:cxn ang="0">
                <a:pos x="17" y="273"/>
              </a:cxn>
              <a:cxn ang="0">
                <a:pos x="18" y="267"/>
              </a:cxn>
              <a:cxn ang="0">
                <a:pos x="31" y="272"/>
              </a:cxn>
              <a:cxn ang="0">
                <a:pos x="52" y="261"/>
              </a:cxn>
              <a:cxn ang="0">
                <a:pos x="69" y="245"/>
              </a:cxn>
              <a:cxn ang="0">
                <a:pos x="123" y="252"/>
              </a:cxn>
              <a:cxn ang="0">
                <a:pos x="158" y="231"/>
              </a:cxn>
              <a:cxn ang="0">
                <a:pos x="180" y="229"/>
              </a:cxn>
              <a:cxn ang="0">
                <a:pos x="222" y="219"/>
              </a:cxn>
              <a:cxn ang="0">
                <a:pos x="240" y="196"/>
              </a:cxn>
              <a:cxn ang="0">
                <a:pos x="257" y="162"/>
              </a:cxn>
              <a:cxn ang="0">
                <a:pos x="269" y="137"/>
              </a:cxn>
              <a:cxn ang="0">
                <a:pos x="269" y="102"/>
              </a:cxn>
              <a:cxn ang="0">
                <a:pos x="297" y="83"/>
              </a:cxn>
              <a:cxn ang="0">
                <a:pos x="306" y="69"/>
              </a:cxn>
              <a:cxn ang="0">
                <a:pos x="327" y="90"/>
              </a:cxn>
              <a:cxn ang="0">
                <a:pos x="357" y="96"/>
              </a:cxn>
              <a:cxn ang="0">
                <a:pos x="371" y="70"/>
              </a:cxn>
              <a:cxn ang="0">
                <a:pos x="389" y="67"/>
              </a:cxn>
              <a:cxn ang="0">
                <a:pos x="397" y="47"/>
              </a:cxn>
              <a:cxn ang="0">
                <a:pos x="395" y="22"/>
              </a:cxn>
              <a:cxn ang="0">
                <a:pos x="412" y="8"/>
              </a:cxn>
            </a:cxnLst>
            <a:rect l="0" t="0" r="r" b="b"/>
            <a:pathLst>
              <a:path w="556" h="461">
                <a:moveTo>
                  <a:pt x="422" y="0"/>
                </a:moveTo>
                <a:cubicBezTo>
                  <a:pt x="428" y="8"/>
                  <a:pt x="428" y="8"/>
                  <a:pt x="428" y="8"/>
                </a:cubicBezTo>
                <a:cubicBezTo>
                  <a:pt x="432" y="10"/>
                  <a:pt x="434" y="15"/>
                  <a:pt x="441" y="17"/>
                </a:cubicBezTo>
                <a:cubicBezTo>
                  <a:pt x="444" y="18"/>
                  <a:pt x="452" y="18"/>
                  <a:pt x="449" y="23"/>
                </a:cubicBezTo>
                <a:cubicBezTo>
                  <a:pt x="447" y="27"/>
                  <a:pt x="448" y="43"/>
                  <a:pt x="452" y="46"/>
                </a:cubicBezTo>
                <a:cubicBezTo>
                  <a:pt x="457" y="51"/>
                  <a:pt x="461" y="41"/>
                  <a:pt x="465" y="53"/>
                </a:cubicBezTo>
                <a:cubicBezTo>
                  <a:pt x="466" y="57"/>
                  <a:pt x="468" y="64"/>
                  <a:pt x="471" y="66"/>
                </a:cubicBezTo>
                <a:cubicBezTo>
                  <a:pt x="477" y="70"/>
                  <a:pt x="473" y="77"/>
                  <a:pt x="474" y="84"/>
                </a:cubicBezTo>
                <a:cubicBezTo>
                  <a:pt x="476" y="93"/>
                  <a:pt x="463" y="90"/>
                  <a:pt x="471" y="97"/>
                </a:cubicBezTo>
                <a:cubicBezTo>
                  <a:pt x="472" y="104"/>
                  <a:pt x="475" y="112"/>
                  <a:pt x="483" y="110"/>
                </a:cubicBezTo>
                <a:cubicBezTo>
                  <a:pt x="489" y="109"/>
                  <a:pt x="487" y="113"/>
                  <a:pt x="490" y="117"/>
                </a:cubicBezTo>
                <a:cubicBezTo>
                  <a:pt x="494" y="122"/>
                  <a:pt x="498" y="117"/>
                  <a:pt x="499" y="126"/>
                </a:cubicBezTo>
                <a:cubicBezTo>
                  <a:pt x="501" y="139"/>
                  <a:pt x="501" y="139"/>
                  <a:pt x="501" y="139"/>
                </a:cubicBezTo>
                <a:cubicBezTo>
                  <a:pt x="508" y="141"/>
                  <a:pt x="523" y="143"/>
                  <a:pt x="523" y="153"/>
                </a:cubicBezTo>
                <a:cubicBezTo>
                  <a:pt x="523" y="157"/>
                  <a:pt x="521" y="160"/>
                  <a:pt x="524" y="164"/>
                </a:cubicBezTo>
                <a:cubicBezTo>
                  <a:pt x="528" y="169"/>
                  <a:pt x="528" y="167"/>
                  <a:pt x="528" y="174"/>
                </a:cubicBezTo>
                <a:cubicBezTo>
                  <a:pt x="528" y="178"/>
                  <a:pt x="530" y="185"/>
                  <a:pt x="526" y="187"/>
                </a:cubicBezTo>
                <a:cubicBezTo>
                  <a:pt x="522" y="189"/>
                  <a:pt x="522" y="191"/>
                  <a:pt x="518" y="192"/>
                </a:cubicBezTo>
                <a:cubicBezTo>
                  <a:pt x="517" y="192"/>
                  <a:pt x="513" y="206"/>
                  <a:pt x="515" y="208"/>
                </a:cubicBezTo>
                <a:cubicBezTo>
                  <a:pt x="519" y="212"/>
                  <a:pt x="516" y="217"/>
                  <a:pt x="521" y="219"/>
                </a:cubicBezTo>
                <a:cubicBezTo>
                  <a:pt x="533" y="227"/>
                  <a:pt x="519" y="226"/>
                  <a:pt x="509" y="223"/>
                </a:cubicBezTo>
                <a:cubicBezTo>
                  <a:pt x="488" y="215"/>
                  <a:pt x="488" y="215"/>
                  <a:pt x="488" y="215"/>
                </a:cubicBezTo>
                <a:cubicBezTo>
                  <a:pt x="484" y="232"/>
                  <a:pt x="484" y="232"/>
                  <a:pt x="484" y="232"/>
                </a:cubicBezTo>
                <a:cubicBezTo>
                  <a:pt x="482" y="238"/>
                  <a:pt x="490" y="241"/>
                  <a:pt x="494" y="243"/>
                </a:cubicBezTo>
                <a:cubicBezTo>
                  <a:pt x="505" y="247"/>
                  <a:pt x="503" y="256"/>
                  <a:pt x="517" y="253"/>
                </a:cubicBezTo>
                <a:cubicBezTo>
                  <a:pt x="521" y="253"/>
                  <a:pt x="526" y="255"/>
                  <a:pt x="529" y="257"/>
                </a:cubicBezTo>
                <a:cubicBezTo>
                  <a:pt x="534" y="259"/>
                  <a:pt x="535" y="256"/>
                  <a:pt x="540" y="255"/>
                </a:cubicBezTo>
                <a:cubicBezTo>
                  <a:pt x="547" y="255"/>
                  <a:pt x="547" y="255"/>
                  <a:pt x="547" y="255"/>
                </a:cubicBezTo>
                <a:cubicBezTo>
                  <a:pt x="547" y="255"/>
                  <a:pt x="547" y="255"/>
                  <a:pt x="547" y="255"/>
                </a:cubicBezTo>
                <a:cubicBezTo>
                  <a:pt x="547" y="255"/>
                  <a:pt x="547" y="255"/>
                  <a:pt x="547" y="255"/>
                </a:cubicBezTo>
                <a:cubicBezTo>
                  <a:pt x="547" y="260"/>
                  <a:pt x="542" y="263"/>
                  <a:pt x="539" y="265"/>
                </a:cubicBezTo>
                <a:cubicBezTo>
                  <a:pt x="535" y="267"/>
                  <a:pt x="533" y="270"/>
                  <a:pt x="532" y="274"/>
                </a:cubicBezTo>
                <a:cubicBezTo>
                  <a:pt x="531" y="277"/>
                  <a:pt x="534" y="279"/>
                  <a:pt x="536" y="282"/>
                </a:cubicBezTo>
                <a:cubicBezTo>
                  <a:pt x="541" y="283"/>
                  <a:pt x="544" y="286"/>
                  <a:pt x="549" y="288"/>
                </a:cubicBezTo>
                <a:cubicBezTo>
                  <a:pt x="556" y="289"/>
                  <a:pt x="555" y="294"/>
                  <a:pt x="549" y="297"/>
                </a:cubicBezTo>
                <a:cubicBezTo>
                  <a:pt x="533" y="304"/>
                  <a:pt x="554" y="314"/>
                  <a:pt x="545" y="323"/>
                </a:cubicBezTo>
                <a:cubicBezTo>
                  <a:pt x="540" y="327"/>
                  <a:pt x="531" y="324"/>
                  <a:pt x="525" y="327"/>
                </a:cubicBezTo>
                <a:cubicBezTo>
                  <a:pt x="520" y="329"/>
                  <a:pt x="519" y="325"/>
                  <a:pt x="515" y="326"/>
                </a:cubicBezTo>
                <a:cubicBezTo>
                  <a:pt x="513" y="326"/>
                  <a:pt x="503" y="329"/>
                  <a:pt x="502" y="330"/>
                </a:cubicBezTo>
                <a:cubicBezTo>
                  <a:pt x="491" y="332"/>
                  <a:pt x="493" y="340"/>
                  <a:pt x="490" y="324"/>
                </a:cubicBezTo>
                <a:cubicBezTo>
                  <a:pt x="489" y="321"/>
                  <a:pt x="482" y="310"/>
                  <a:pt x="479" y="309"/>
                </a:cubicBezTo>
                <a:cubicBezTo>
                  <a:pt x="474" y="308"/>
                  <a:pt x="467" y="314"/>
                  <a:pt x="465" y="308"/>
                </a:cubicBezTo>
                <a:cubicBezTo>
                  <a:pt x="464" y="302"/>
                  <a:pt x="458" y="295"/>
                  <a:pt x="451" y="298"/>
                </a:cubicBezTo>
                <a:cubicBezTo>
                  <a:pt x="438" y="305"/>
                  <a:pt x="444" y="315"/>
                  <a:pt x="439" y="320"/>
                </a:cubicBezTo>
                <a:cubicBezTo>
                  <a:pt x="437" y="322"/>
                  <a:pt x="429" y="326"/>
                  <a:pt x="428" y="328"/>
                </a:cubicBezTo>
                <a:cubicBezTo>
                  <a:pt x="425" y="338"/>
                  <a:pt x="431" y="334"/>
                  <a:pt x="423" y="342"/>
                </a:cubicBezTo>
                <a:cubicBezTo>
                  <a:pt x="416" y="349"/>
                  <a:pt x="414" y="340"/>
                  <a:pt x="406" y="340"/>
                </a:cubicBezTo>
                <a:cubicBezTo>
                  <a:pt x="399" y="340"/>
                  <a:pt x="392" y="351"/>
                  <a:pt x="386" y="345"/>
                </a:cubicBezTo>
                <a:cubicBezTo>
                  <a:pt x="378" y="338"/>
                  <a:pt x="372" y="334"/>
                  <a:pt x="361" y="337"/>
                </a:cubicBezTo>
                <a:cubicBezTo>
                  <a:pt x="350" y="337"/>
                  <a:pt x="354" y="346"/>
                  <a:pt x="343" y="344"/>
                </a:cubicBezTo>
                <a:cubicBezTo>
                  <a:pt x="332" y="341"/>
                  <a:pt x="333" y="352"/>
                  <a:pt x="329" y="360"/>
                </a:cubicBezTo>
                <a:cubicBezTo>
                  <a:pt x="327" y="366"/>
                  <a:pt x="294" y="392"/>
                  <a:pt x="288" y="386"/>
                </a:cubicBezTo>
                <a:cubicBezTo>
                  <a:pt x="284" y="382"/>
                  <a:pt x="271" y="376"/>
                  <a:pt x="266" y="380"/>
                </a:cubicBezTo>
                <a:cubicBezTo>
                  <a:pt x="260" y="381"/>
                  <a:pt x="256" y="386"/>
                  <a:pt x="250" y="386"/>
                </a:cubicBezTo>
                <a:cubicBezTo>
                  <a:pt x="246" y="386"/>
                  <a:pt x="242" y="383"/>
                  <a:pt x="238" y="381"/>
                </a:cubicBezTo>
                <a:cubicBezTo>
                  <a:pt x="229" y="377"/>
                  <a:pt x="216" y="384"/>
                  <a:pt x="205" y="382"/>
                </a:cubicBezTo>
                <a:cubicBezTo>
                  <a:pt x="189" y="378"/>
                  <a:pt x="163" y="380"/>
                  <a:pt x="167" y="402"/>
                </a:cubicBezTo>
                <a:cubicBezTo>
                  <a:pt x="168" y="407"/>
                  <a:pt x="163" y="407"/>
                  <a:pt x="160" y="410"/>
                </a:cubicBezTo>
                <a:cubicBezTo>
                  <a:pt x="158" y="411"/>
                  <a:pt x="164" y="440"/>
                  <a:pt x="150" y="429"/>
                </a:cubicBezTo>
                <a:cubicBezTo>
                  <a:pt x="149" y="430"/>
                  <a:pt x="149" y="430"/>
                  <a:pt x="149" y="430"/>
                </a:cubicBezTo>
                <a:cubicBezTo>
                  <a:pt x="144" y="431"/>
                  <a:pt x="137" y="421"/>
                  <a:pt x="133" y="431"/>
                </a:cubicBezTo>
                <a:cubicBezTo>
                  <a:pt x="129" y="441"/>
                  <a:pt x="122" y="440"/>
                  <a:pt x="113" y="444"/>
                </a:cubicBezTo>
                <a:cubicBezTo>
                  <a:pt x="108" y="447"/>
                  <a:pt x="106" y="452"/>
                  <a:pt x="99" y="450"/>
                </a:cubicBezTo>
                <a:cubicBezTo>
                  <a:pt x="87" y="447"/>
                  <a:pt x="94" y="451"/>
                  <a:pt x="87" y="456"/>
                </a:cubicBezTo>
                <a:cubicBezTo>
                  <a:pt x="80" y="461"/>
                  <a:pt x="74" y="450"/>
                  <a:pt x="67" y="451"/>
                </a:cubicBezTo>
                <a:cubicBezTo>
                  <a:pt x="67" y="451"/>
                  <a:pt x="67" y="451"/>
                  <a:pt x="67" y="451"/>
                </a:cubicBezTo>
                <a:cubicBezTo>
                  <a:pt x="67" y="449"/>
                  <a:pt x="64" y="446"/>
                  <a:pt x="65" y="444"/>
                </a:cubicBezTo>
                <a:cubicBezTo>
                  <a:pt x="66" y="440"/>
                  <a:pt x="68" y="435"/>
                  <a:pt x="66" y="431"/>
                </a:cubicBezTo>
                <a:cubicBezTo>
                  <a:pt x="63" y="429"/>
                  <a:pt x="60" y="428"/>
                  <a:pt x="57" y="425"/>
                </a:cubicBezTo>
                <a:cubicBezTo>
                  <a:pt x="52" y="419"/>
                  <a:pt x="64" y="419"/>
                  <a:pt x="62" y="413"/>
                </a:cubicBezTo>
                <a:cubicBezTo>
                  <a:pt x="61" y="407"/>
                  <a:pt x="55" y="404"/>
                  <a:pt x="51" y="400"/>
                </a:cubicBezTo>
                <a:cubicBezTo>
                  <a:pt x="49" y="397"/>
                  <a:pt x="44" y="397"/>
                  <a:pt x="42" y="393"/>
                </a:cubicBezTo>
                <a:cubicBezTo>
                  <a:pt x="41" y="390"/>
                  <a:pt x="46" y="387"/>
                  <a:pt x="44" y="384"/>
                </a:cubicBezTo>
                <a:cubicBezTo>
                  <a:pt x="42" y="381"/>
                  <a:pt x="36" y="375"/>
                  <a:pt x="33" y="373"/>
                </a:cubicBezTo>
                <a:cubicBezTo>
                  <a:pt x="27" y="369"/>
                  <a:pt x="17" y="354"/>
                  <a:pt x="17" y="347"/>
                </a:cubicBezTo>
                <a:cubicBezTo>
                  <a:pt x="17" y="342"/>
                  <a:pt x="4" y="337"/>
                  <a:pt x="4" y="330"/>
                </a:cubicBezTo>
                <a:cubicBezTo>
                  <a:pt x="4" y="327"/>
                  <a:pt x="8" y="324"/>
                  <a:pt x="10" y="322"/>
                </a:cubicBezTo>
                <a:cubicBezTo>
                  <a:pt x="10" y="321"/>
                  <a:pt x="13" y="314"/>
                  <a:pt x="11" y="314"/>
                </a:cubicBezTo>
                <a:cubicBezTo>
                  <a:pt x="11" y="312"/>
                  <a:pt x="0" y="315"/>
                  <a:pt x="0" y="308"/>
                </a:cubicBezTo>
                <a:cubicBezTo>
                  <a:pt x="0" y="306"/>
                  <a:pt x="4" y="297"/>
                  <a:pt x="5" y="296"/>
                </a:cubicBezTo>
                <a:cubicBezTo>
                  <a:pt x="7" y="294"/>
                  <a:pt x="11" y="294"/>
                  <a:pt x="13" y="292"/>
                </a:cubicBezTo>
                <a:cubicBezTo>
                  <a:pt x="15" y="291"/>
                  <a:pt x="15" y="289"/>
                  <a:pt x="16" y="287"/>
                </a:cubicBezTo>
                <a:cubicBezTo>
                  <a:pt x="17" y="285"/>
                  <a:pt x="22" y="285"/>
                  <a:pt x="20" y="282"/>
                </a:cubicBezTo>
                <a:cubicBezTo>
                  <a:pt x="18" y="279"/>
                  <a:pt x="16" y="277"/>
                  <a:pt x="17" y="273"/>
                </a:cubicBezTo>
                <a:cubicBezTo>
                  <a:pt x="18" y="267"/>
                  <a:pt x="18" y="267"/>
                  <a:pt x="18" y="267"/>
                </a:cubicBezTo>
                <a:cubicBezTo>
                  <a:pt x="18" y="267"/>
                  <a:pt x="18" y="267"/>
                  <a:pt x="18" y="267"/>
                </a:cubicBezTo>
                <a:cubicBezTo>
                  <a:pt x="21" y="268"/>
                  <a:pt x="22" y="271"/>
                  <a:pt x="25" y="272"/>
                </a:cubicBezTo>
                <a:cubicBezTo>
                  <a:pt x="27" y="274"/>
                  <a:pt x="29" y="273"/>
                  <a:pt x="31" y="272"/>
                </a:cubicBezTo>
                <a:cubicBezTo>
                  <a:pt x="35" y="271"/>
                  <a:pt x="40" y="273"/>
                  <a:pt x="43" y="271"/>
                </a:cubicBezTo>
                <a:cubicBezTo>
                  <a:pt x="47" y="269"/>
                  <a:pt x="49" y="264"/>
                  <a:pt x="52" y="261"/>
                </a:cubicBezTo>
                <a:cubicBezTo>
                  <a:pt x="59" y="244"/>
                  <a:pt x="59" y="244"/>
                  <a:pt x="59" y="244"/>
                </a:cubicBezTo>
                <a:cubicBezTo>
                  <a:pt x="61" y="238"/>
                  <a:pt x="65" y="243"/>
                  <a:pt x="69" y="245"/>
                </a:cubicBezTo>
                <a:cubicBezTo>
                  <a:pt x="78" y="248"/>
                  <a:pt x="94" y="246"/>
                  <a:pt x="103" y="248"/>
                </a:cubicBezTo>
                <a:cubicBezTo>
                  <a:pt x="123" y="252"/>
                  <a:pt x="123" y="252"/>
                  <a:pt x="123" y="252"/>
                </a:cubicBezTo>
                <a:cubicBezTo>
                  <a:pt x="128" y="253"/>
                  <a:pt x="137" y="236"/>
                  <a:pt x="139" y="232"/>
                </a:cubicBezTo>
                <a:cubicBezTo>
                  <a:pt x="145" y="219"/>
                  <a:pt x="149" y="237"/>
                  <a:pt x="158" y="231"/>
                </a:cubicBezTo>
                <a:cubicBezTo>
                  <a:pt x="158" y="230"/>
                  <a:pt x="165" y="227"/>
                  <a:pt x="166" y="227"/>
                </a:cubicBezTo>
                <a:cubicBezTo>
                  <a:pt x="171" y="226"/>
                  <a:pt x="176" y="227"/>
                  <a:pt x="180" y="229"/>
                </a:cubicBezTo>
                <a:cubicBezTo>
                  <a:pt x="188" y="233"/>
                  <a:pt x="199" y="228"/>
                  <a:pt x="208" y="228"/>
                </a:cubicBezTo>
                <a:cubicBezTo>
                  <a:pt x="214" y="228"/>
                  <a:pt x="221" y="225"/>
                  <a:pt x="222" y="219"/>
                </a:cubicBezTo>
                <a:cubicBezTo>
                  <a:pt x="224" y="211"/>
                  <a:pt x="222" y="212"/>
                  <a:pt x="229" y="209"/>
                </a:cubicBezTo>
                <a:cubicBezTo>
                  <a:pt x="238" y="205"/>
                  <a:pt x="233" y="202"/>
                  <a:pt x="240" y="196"/>
                </a:cubicBezTo>
                <a:cubicBezTo>
                  <a:pt x="248" y="190"/>
                  <a:pt x="250" y="196"/>
                  <a:pt x="250" y="183"/>
                </a:cubicBezTo>
                <a:cubicBezTo>
                  <a:pt x="252" y="176"/>
                  <a:pt x="254" y="169"/>
                  <a:pt x="257" y="162"/>
                </a:cubicBezTo>
                <a:cubicBezTo>
                  <a:pt x="260" y="156"/>
                  <a:pt x="263" y="151"/>
                  <a:pt x="267" y="146"/>
                </a:cubicBezTo>
                <a:cubicBezTo>
                  <a:pt x="270" y="142"/>
                  <a:pt x="270" y="140"/>
                  <a:pt x="269" y="137"/>
                </a:cubicBezTo>
                <a:cubicBezTo>
                  <a:pt x="266" y="131"/>
                  <a:pt x="271" y="126"/>
                  <a:pt x="269" y="121"/>
                </a:cubicBezTo>
                <a:cubicBezTo>
                  <a:pt x="267" y="114"/>
                  <a:pt x="267" y="108"/>
                  <a:pt x="269" y="102"/>
                </a:cubicBezTo>
                <a:cubicBezTo>
                  <a:pt x="270" y="97"/>
                  <a:pt x="272" y="93"/>
                  <a:pt x="277" y="94"/>
                </a:cubicBezTo>
                <a:cubicBezTo>
                  <a:pt x="278" y="94"/>
                  <a:pt x="297" y="84"/>
                  <a:pt x="297" y="83"/>
                </a:cubicBezTo>
                <a:cubicBezTo>
                  <a:pt x="298" y="79"/>
                  <a:pt x="290" y="72"/>
                  <a:pt x="289" y="68"/>
                </a:cubicBezTo>
                <a:cubicBezTo>
                  <a:pt x="284" y="56"/>
                  <a:pt x="307" y="60"/>
                  <a:pt x="306" y="69"/>
                </a:cubicBezTo>
                <a:cubicBezTo>
                  <a:pt x="303" y="84"/>
                  <a:pt x="309" y="82"/>
                  <a:pt x="312" y="94"/>
                </a:cubicBezTo>
                <a:cubicBezTo>
                  <a:pt x="319" y="95"/>
                  <a:pt x="320" y="94"/>
                  <a:pt x="327" y="90"/>
                </a:cubicBezTo>
                <a:cubicBezTo>
                  <a:pt x="331" y="88"/>
                  <a:pt x="335" y="78"/>
                  <a:pt x="337" y="89"/>
                </a:cubicBezTo>
                <a:cubicBezTo>
                  <a:pt x="338" y="97"/>
                  <a:pt x="350" y="101"/>
                  <a:pt x="357" y="96"/>
                </a:cubicBezTo>
                <a:cubicBezTo>
                  <a:pt x="363" y="92"/>
                  <a:pt x="363" y="76"/>
                  <a:pt x="369" y="70"/>
                </a:cubicBezTo>
                <a:cubicBezTo>
                  <a:pt x="371" y="70"/>
                  <a:pt x="371" y="70"/>
                  <a:pt x="371" y="70"/>
                </a:cubicBezTo>
                <a:cubicBezTo>
                  <a:pt x="372" y="67"/>
                  <a:pt x="381" y="66"/>
                  <a:pt x="383" y="69"/>
                </a:cubicBezTo>
                <a:cubicBezTo>
                  <a:pt x="386" y="73"/>
                  <a:pt x="388" y="72"/>
                  <a:pt x="389" y="67"/>
                </a:cubicBezTo>
                <a:cubicBezTo>
                  <a:pt x="390" y="63"/>
                  <a:pt x="386" y="56"/>
                  <a:pt x="390" y="54"/>
                </a:cubicBezTo>
                <a:cubicBezTo>
                  <a:pt x="392" y="53"/>
                  <a:pt x="398" y="50"/>
                  <a:pt x="397" y="47"/>
                </a:cubicBezTo>
                <a:cubicBezTo>
                  <a:pt x="396" y="42"/>
                  <a:pt x="382" y="40"/>
                  <a:pt x="392" y="31"/>
                </a:cubicBezTo>
                <a:cubicBezTo>
                  <a:pt x="396" y="27"/>
                  <a:pt x="393" y="25"/>
                  <a:pt x="395" y="22"/>
                </a:cubicBezTo>
                <a:cubicBezTo>
                  <a:pt x="398" y="19"/>
                  <a:pt x="401" y="19"/>
                  <a:pt x="401" y="14"/>
                </a:cubicBezTo>
                <a:cubicBezTo>
                  <a:pt x="404" y="2"/>
                  <a:pt x="405" y="8"/>
                  <a:pt x="412" y="8"/>
                </a:cubicBezTo>
                <a:cubicBezTo>
                  <a:pt x="417" y="8"/>
                  <a:pt x="418" y="1"/>
                  <a:pt x="422" y="0"/>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28" name="Freeform 16"/>
          <p:cNvSpPr>
            <a:spLocks/>
          </p:cNvSpPr>
          <p:nvPr/>
        </p:nvSpPr>
        <p:spPr bwMode="auto">
          <a:xfrm>
            <a:off x="4601488" y="2858679"/>
            <a:ext cx="1109814" cy="1187368"/>
          </a:xfrm>
          <a:custGeom>
            <a:avLst/>
            <a:gdLst/>
            <a:ahLst/>
            <a:cxnLst>
              <a:cxn ang="0">
                <a:pos x="445" y="347"/>
              </a:cxn>
              <a:cxn ang="0">
                <a:pos x="430" y="316"/>
              </a:cxn>
              <a:cxn ang="0">
                <a:pos x="412" y="289"/>
              </a:cxn>
              <a:cxn ang="0">
                <a:pos x="389" y="238"/>
              </a:cxn>
              <a:cxn ang="0">
                <a:pos x="384" y="212"/>
              </a:cxn>
              <a:cxn ang="0">
                <a:pos x="399" y="198"/>
              </a:cxn>
              <a:cxn ang="0">
                <a:pos x="397" y="183"/>
              </a:cxn>
              <a:cxn ang="0">
                <a:pos x="385" y="170"/>
              </a:cxn>
              <a:cxn ang="0">
                <a:pos x="367" y="151"/>
              </a:cxn>
              <a:cxn ang="0">
                <a:pos x="370" y="105"/>
              </a:cxn>
              <a:cxn ang="0">
                <a:pos x="357" y="65"/>
              </a:cxn>
              <a:cxn ang="0">
                <a:pos x="326" y="72"/>
              </a:cxn>
              <a:cxn ang="0">
                <a:pos x="308" y="83"/>
              </a:cxn>
              <a:cxn ang="0">
                <a:pos x="270" y="64"/>
              </a:cxn>
              <a:cxn ang="0">
                <a:pos x="265" y="31"/>
              </a:cxn>
              <a:cxn ang="0">
                <a:pos x="231" y="22"/>
              </a:cxn>
              <a:cxn ang="0">
                <a:pos x="195" y="25"/>
              </a:cxn>
              <a:cxn ang="0">
                <a:pos x="141" y="33"/>
              </a:cxn>
              <a:cxn ang="0">
                <a:pos x="80" y="39"/>
              </a:cxn>
              <a:cxn ang="0">
                <a:pos x="74" y="46"/>
              </a:cxn>
              <a:cxn ang="0">
                <a:pos x="73" y="76"/>
              </a:cxn>
              <a:cxn ang="0">
                <a:pos x="66" y="107"/>
              </a:cxn>
              <a:cxn ang="0">
                <a:pos x="78" y="145"/>
              </a:cxn>
              <a:cxn ang="0">
                <a:pos x="86" y="181"/>
              </a:cxn>
              <a:cxn ang="0">
                <a:pos x="36" y="197"/>
              </a:cxn>
              <a:cxn ang="0">
                <a:pos x="5" y="237"/>
              </a:cxn>
              <a:cxn ang="0">
                <a:pos x="9" y="282"/>
              </a:cxn>
              <a:cxn ang="0">
                <a:pos x="0" y="330"/>
              </a:cxn>
              <a:cxn ang="0">
                <a:pos x="18" y="357"/>
              </a:cxn>
              <a:cxn ang="0">
                <a:pos x="37" y="373"/>
              </a:cxn>
              <a:cxn ang="0">
                <a:pos x="87" y="397"/>
              </a:cxn>
              <a:cxn ang="0">
                <a:pos x="137" y="428"/>
              </a:cxn>
              <a:cxn ang="0">
                <a:pos x="169" y="437"/>
              </a:cxn>
              <a:cxn ang="0">
                <a:pos x="181" y="451"/>
              </a:cxn>
              <a:cxn ang="0">
                <a:pos x="194" y="453"/>
              </a:cxn>
              <a:cxn ang="0">
                <a:pos x="228" y="456"/>
              </a:cxn>
              <a:cxn ang="0">
                <a:pos x="250" y="470"/>
              </a:cxn>
              <a:cxn ang="0">
                <a:pos x="266" y="454"/>
              </a:cxn>
              <a:cxn ang="0">
                <a:pos x="306" y="457"/>
              </a:cxn>
              <a:cxn ang="0">
                <a:pos x="354" y="459"/>
              </a:cxn>
              <a:cxn ang="0">
                <a:pos x="388" y="458"/>
              </a:cxn>
              <a:cxn ang="0">
                <a:pos x="399" y="441"/>
              </a:cxn>
              <a:cxn ang="0">
                <a:pos x="404" y="415"/>
              </a:cxn>
              <a:cxn ang="0">
                <a:pos x="413" y="386"/>
              </a:cxn>
              <a:cxn ang="0">
                <a:pos x="440" y="372"/>
              </a:cxn>
            </a:cxnLst>
            <a:rect l="0" t="0" r="r" b="b"/>
            <a:pathLst>
              <a:path w="447" h="479">
                <a:moveTo>
                  <a:pt x="446" y="367"/>
                </a:moveTo>
                <a:cubicBezTo>
                  <a:pt x="446" y="365"/>
                  <a:pt x="443" y="362"/>
                  <a:pt x="444" y="360"/>
                </a:cubicBezTo>
                <a:cubicBezTo>
                  <a:pt x="445" y="356"/>
                  <a:pt x="447" y="351"/>
                  <a:pt x="445" y="347"/>
                </a:cubicBezTo>
                <a:cubicBezTo>
                  <a:pt x="442" y="345"/>
                  <a:pt x="439" y="344"/>
                  <a:pt x="436" y="341"/>
                </a:cubicBezTo>
                <a:cubicBezTo>
                  <a:pt x="431" y="335"/>
                  <a:pt x="443" y="335"/>
                  <a:pt x="441" y="329"/>
                </a:cubicBezTo>
                <a:cubicBezTo>
                  <a:pt x="440" y="323"/>
                  <a:pt x="434" y="320"/>
                  <a:pt x="430" y="316"/>
                </a:cubicBezTo>
                <a:cubicBezTo>
                  <a:pt x="428" y="313"/>
                  <a:pt x="423" y="313"/>
                  <a:pt x="421" y="309"/>
                </a:cubicBezTo>
                <a:cubicBezTo>
                  <a:pt x="420" y="306"/>
                  <a:pt x="425" y="303"/>
                  <a:pt x="423" y="300"/>
                </a:cubicBezTo>
                <a:cubicBezTo>
                  <a:pt x="421" y="297"/>
                  <a:pt x="415" y="291"/>
                  <a:pt x="412" y="289"/>
                </a:cubicBezTo>
                <a:cubicBezTo>
                  <a:pt x="406" y="285"/>
                  <a:pt x="396" y="270"/>
                  <a:pt x="396" y="263"/>
                </a:cubicBezTo>
                <a:cubicBezTo>
                  <a:pt x="396" y="258"/>
                  <a:pt x="383" y="253"/>
                  <a:pt x="383" y="246"/>
                </a:cubicBezTo>
                <a:cubicBezTo>
                  <a:pt x="383" y="243"/>
                  <a:pt x="387" y="240"/>
                  <a:pt x="389" y="238"/>
                </a:cubicBezTo>
                <a:cubicBezTo>
                  <a:pt x="389" y="237"/>
                  <a:pt x="392" y="230"/>
                  <a:pt x="390" y="230"/>
                </a:cubicBezTo>
                <a:cubicBezTo>
                  <a:pt x="390" y="228"/>
                  <a:pt x="379" y="231"/>
                  <a:pt x="379" y="224"/>
                </a:cubicBezTo>
                <a:cubicBezTo>
                  <a:pt x="379" y="222"/>
                  <a:pt x="383" y="213"/>
                  <a:pt x="384" y="212"/>
                </a:cubicBezTo>
                <a:cubicBezTo>
                  <a:pt x="386" y="210"/>
                  <a:pt x="390" y="210"/>
                  <a:pt x="392" y="208"/>
                </a:cubicBezTo>
                <a:cubicBezTo>
                  <a:pt x="394" y="207"/>
                  <a:pt x="394" y="205"/>
                  <a:pt x="395" y="203"/>
                </a:cubicBezTo>
                <a:cubicBezTo>
                  <a:pt x="396" y="201"/>
                  <a:pt x="401" y="201"/>
                  <a:pt x="399" y="198"/>
                </a:cubicBezTo>
                <a:cubicBezTo>
                  <a:pt x="397" y="195"/>
                  <a:pt x="395" y="193"/>
                  <a:pt x="396" y="189"/>
                </a:cubicBezTo>
                <a:cubicBezTo>
                  <a:pt x="397" y="183"/>
                  <a:pt x="397" y="183"/>
                  <a:pt x="397" y="183"/>
                </a:cubicBezTo>
                <a:cubicBezTo>
                  <a:pt x="397" y="183"/>
                  <a:pt x="397" y="183"/>
                  <a:pt x="397" y="183"/>
                </a:cubicBezTo>
                <a:cubicBezTo>
                  <a:pt x="398" y="180"/>
                  <a:pt x="400" y="178"/>
                  <a:pt x="399" y="175"/>
                </a:cubicBezTo>
                <a:cubicBezTo>
                  <a:pt x="398" y="173"/>
                  <a:pt x="393" y="171"/>
                  <a:pt x="391" y="171"/>
                </a:cubicBezTo>
                <a:cubicBezTo>
                  <a:pt x="388" y="172"/>
                  <a:pt x="387" y="174"/>
                  <a:pt x="385" y="170"/>
                </a:cubicBezTo>
                <a:cubicBezTo>
                  <a:pt x="383" y="167"/>
                  <a:pt x="381" y="166"/>
                  <a:pt x="380" y="164"/>
                </a:cubicBezTo>
                <a:cubicBezTo>
                  <a:pt x="379" y="162"/>
                  <a:pt x="379" y="160"/>
                  <a:pt x="379" y="159"/>
                </a:cubicBezTo>
                <a:cubicBezTo>
                  <a:pt x="375" y="151"/>
                  <a:pt x="373" y="154"/>
                  <a:pt x="367" y="151"/>
                </a:cubicBezTo>
                <a:cubicBezTo>
                  <a:pt x="364" y="148"/>
                  <a:pt x="361" y="141"/>
                  <a:pt x="361" y="137"/>
                </a:cubicBezTo>
                <a:cubicBezTo>
                  <a:pt x="361" y="131"/>
                  <a:pt x="365" y="131"/>
                  <a:pt x="369" y="128"/>
                </a:cubicBezTo>
                <a:cubicBezTo>
                  <a:pt x="379" y="119"/>
                  <a:pt x="364" y="113"/>
                  <a:pt x="370" y="105"/>
                </a:cubicBezTo>
                <a:cubicBezTo>
                  <a:pt x="367" y="99"/>
                  <a:pt x="363" y="90"/>
                  <a:pt x="362" y="83"/>
                </a:cubicBezTo>
                <a:cubicBezTo>
                  <a:pt x="361" y="77"/>
                  <a:pt x="366" y="66"/>
                  <a:pt x="357" y="65"/>
                </a:cubicBezTo>
                <a:cubicBezTo>
                  <a:pt x="357" y="65"/>
                  <a:pt x="357" y="65"/>
                  <a:pt x="357" y="65"/>
                </a:cubicBezTo>
                <a:cubicBezTo>
                  <a:pt x="355" y="70"/>
                  <a:pt x="347" y="65"/>
                  <a:pt x="344" y="66"/>
                </a:cubicBezTo>
                <a:cubicBezTo>
                  <a:pt x="339" y="67"/>
                  <a:pt x="338" y="75"/>
                  <a:pt x="333" y="74"/>
                </a:cubicBezTo>
                <a:cubicBezTo>
                  <a:pt x="331" y="74"/>
                  <a:pt x="329" y="73"/>
                  <a:pt x="326" y="72"/>
                </a:cubicBezTo>
                <a:cubicBezTo>
                  <a:pt x="319" y="72"/>
                  <a:pt x="323" y="78"/>
                  <a:pt x="320" y="81"/>
                </a:cubicBezTo>
                <a:cubicBezTo>
                  <a:pt x="319" y="83"/>
                  <a:pt x="316" y="81"/>
                  <a:pt x="314" y="81"/>
                </a:cubicBezTo>
                <a:cubicBezTo>
                  <a:pt x="311" y="81"/>
                  <a:pt x="310" y="83"/>
                  <a:pt x="308" y="83"/>
                </a:cubicBezTo>
                <a:cubicBezTo>
                  <a:pt x="305" y="84"/>
                  <a:pt x="303" y="82"/>
                  <a:pt x="300" y="82"/>
                </a:cubicBezTo>
                <a:cubicBezTo>
                  <a:pt x="295" y="83"/>
                  <a:pt x="281" y="83"/>
                  <a:pt x="276" y="82"/>
                </a:cubicBezTo>
                <a:cubicBezTo>
                  <a:pt x="270" y="80"/>
                  <a:pt x="276" y="69"/>
                  <a:pt x="270" y="64"/>
                </a:cubicBezTo>
                <a:cubicBezTo>
                  <a:pt x="268" y="61"/>
                  <a:pt x="266" y="58"/>
                  <a:pt x="267" y="54"/>
                </a:cubicBezTo>
                <a:cubicBezTo>
                  <a:pt x="267" y="49"/>
                  <a:pt x="275" y="48"/>
                  <a:pt x="272" y="43"/>
                </a:cubicBezTo>
                <a:cubicBezTo>
                  <a:pt x="265" y="31"/>
                  <a:pt x="265" y="31"/>
                  <a:pt x="265" y="31"/>
                </a:cubicBezTo>
                <a:cubicBezTo>
                  <a:pt x="264" y="28"/>
                  <a:pt x="269" y="24"/>
                  <a:pt x="267" y="21"/>
                </a:cubicBezTo>
                <a:cubicBezTo>
                  <a:pt x="259" y="9"/>
                  <a:pt x="259" y="9"/>
                  <a:pt x="259" y="9"/>
                </a:cubicBezTo>
                <a:cubicBezTo>
                  <a:pt x="254" y="0"/>
                  <a:pt x="235" y="15"/>
                  <a:pt x="231" y="22"/>
                </a:cubicBezTo>
                <a:cubicBezTo>
                  <a:pt x="228" y="30"/>
                  <a:pt x="217" y="23"/>
                  <a:pt x="211" y="24"/>
                </a:cubicBezTo>
                <a:cubicBezTo>
                  <a:pt x="207" y="26"/>
                  <a:pt x="208" y="33"/>
                  <a:pt x="203" y="33"/>
                </a:cubicBezTo>
                <a:cubicBezTo>
                  <a:pt x="201" y="33"/>
                  <a:pt x="197" y="26"/>
                  <a:pt x="195" y="25"/>
                </a:cubicBezTo>
                <a:cubicBezTo>
                  <a:pt x="192" y="22"/>
                  <a:pt x="176" y="21"/>
                  <a:pt x="175" y="23"/>
                </a:cubicBezTo>
                <a:cubicBezTo>
                  <a:pt x="175" y="36"/>
                  <a:pt x="168" y="33"/>
                  <a:pt x="160" y="30"/>
                </a:cubicBezTo>
                <a:cubicBezTo>
                  <a:pt x="152" y="26"/>
                  <a:pt x="148" y="29"/>
                  <a:pt x="141" y="33"/>
                </a:cubicBezTo>
                <a:cubicBezTo>
                  <a:pt x="137" y="35"/>
                  <a:pt x="130" y="32"/>
                  <a:pt x="125" y="34"/>
                </a:cubicBezTo>
                <a:cubicBezTo>
                  <a:pt x="117" y="36"/>
                  <a:pt x="112" y="36"/>
                  <a:pt x="104" y="32"/>
                </a:cubicBezTo>
                <a:cubicBezTo>
                  <a:pt x="97" y="29"/>
                  <a:pt x="89" y="42"/>
                  <a:pt x="80" y="39"/>
                </a:cubicBezTo>
                <a:cubicBezTo>
                  <a:pt x="75" y="44"/>
                  <a:pt x="75" y="44"/>
                  <a:pt x="75" y="44"/>
                </a:cubicBezTo>
                <a:cubicBezTo>
                  <a:pt x="75" y="44"/>
                  <a:pt x="74" y="45"/>
                  <a:pt x="74" y="46"/>
                </a:cubicBezTo>
                <a:cubicBezTo>
                  <a:pt x="74" y="46"/>
                  <a:pt x="74" y="46"/>
                  <a:pt x="74" y="46"/>
                </a:cubicBezTo>
                <a:cubicBezTo>
                  <a:pt x="74" y="50"/>
                  <a:pt x="74" y="50"/>
                  <a:pt x="74" y="50"/>
                </a:cubicBezTo>
                <a:cubicBezTo>
                  <a:pt x="71" y="54"/>
                  <a:pt x="66" y="59"/>
                  <a:pt x="70" y="63"/>
                </a:cubicBezTo>
                <a:cubicBezTo>
                  <a:pt x="73" y="67"/>
                  <a:pt x="72" y="71"/>
                  <a:pt x="73" y="76"/>
                </a:cubicBezTo>
                <a:cubicBezTo>
                  <a:pt x="71" y="79"/>
                  <a:pt x="67" y="85"/>
                  <a:pt x="69" y="88"/>
                </a:cubicBezTo>
                <a:cubicBezTo>
                  <a:pt x="70" y="90"/>
                  <a:pt x="73" y="91"/>
                  <a:pt x="72" y="95"/>
                </a:cubicBezTo>
                <a:cubicBezTo>
                  <a:pt x="70" y="99"/>
                  <a:pt x="54" y="99"/>
                  <a:pt x="66" y="107"/>
                </a:cubicBezTo>
                <a:cubicBezTo>
                  <a:pt x="69" y="109"/>
                  <a:pt x="62" y="113"/>
                  <a:pt x="64" y="116"/>
                </a:cubicBezTo>
                <a:cubicBezTo>
                  <a:pt x="68" y="122"/>
                  <a:pt x="73" y="121"/>
                  <a:pt x="76" y="124"/>
                </a:cubicBezTo>
                <a:cubicBezTo>
                  <a:pt x="83" y="130"/>
                  <a:pt x="73" y="140"/>
                  <a:pt x="78" y="145"/>
                </a:cubicBezTo>
                <a:cubicBezTo>
                  <a:pt x="81" y="149"/>
                  <a:pt x="82" y="151"/>
                  <a:pt x="82" y="156"/>
                </a:cubicBezTo>
                <a:cubicBezTo>
                  <a:pt x="82" y="160"/>
                  <a:pt x="84" y="167"/>
                  <a:pt x="83" y="170"/>
                </a:cubicBezTo>
                <a:cubicBezTo>
                  <a:pt x="81" y="175"/>
                  <a:pt x="85" y="176"/>
                  <a:pt x="86" y="181"/>
                </a:cubicBezTo>
                <a:cubicBezTo>
                  <a:pt x="88" y="190"/>
                  <a:pt x="75" y="191"/>
                  <a:pt x="67" y="191"/>
                </a:cubicBezTo>
                <a:cubicBezTo>
                  <a:pt x="62" y="191"/>
                  <a:pt x="64" y="200"/>
                  <a:pt x="55" y="200"/>
                </a:cubicBezTo>
                <a:cubicBezTo>
                  <a:pt x="49" y="199"/>
                  <a:pt x="41" y="189"/>
                  <a:pt x="36" y="197"/>
                </a:cubicBezTo>
                <a:cubicBezTo>
                  <a:pt x="32" y="203"/>
                  <a:pt x="16" y="205"/>
                  <a:pt x="19" y="214"/>
                </a:cubicBezTo>
                <a:cubicBezTo>
                  <a:pt x="20" y="218"/>
                  <a:pt x="11" y="217"/>
                  <a:pt x="9" y="222"/>
                </a:cubicBezTo>
                <a:cubicBezTo>
                  <a:pt x="6" y="230"/>
                  <a:pt x="6" y="230"/>
                  <a:pt x="5" y="237"/>
                </a:cubicBezTo>
                <a:cubicBezTo>
                  <a:pt x="5" y="241"/>
                  <a:pt x="7" y="245"/>
                  <a:pt x="5" y="250"/>
                </a:cubicBezTo>
                <a:cubicBezTo>
                  <a:pt x="3" y="253"/>
                  <a:pt x="3" y="256"/>
                  <a:pt x="6" y="259"/>
                </a:cubicBezTo>
                <a:cubicBezTo>
                  <a:pt x="10" y="263"/>
                  <a:pt x="9" y="277"/>
                  <a:pt x="9" y="282"/>
                </a:cubicBezTo>
                <a:cubicBezTo>
                  <a:pt x="9" y="289"/>
                  <a:pt x="4" y="293"/>
                  <a:pt x="4" y="298"/>
                </a:cubicBezTo>
                <a:cubicBezTo>
                  <a:pt x="3" y="306"/>
                  <a:pt x="10" y="309"/>
                  <a:pt x="4" y="317"/>
                </a:cubicBezTo>
                <a:cubicBezTo>
                  <a:pt x="0" y="330"/>
                  <a:pt x="0" y="330"/>
                  <a:pt x="0" y="330"/>
                </a:cubicBezTo>
                <a:cubicBezTo>
                  <a:pt x="0" y="330"/>
                  <a:pt x="0" y="330"/>
                  <a:pt x="0" y="330"/>
                </a:cubicBezTo>
                <a:cubicBezTo>
                  <a:pt x="5" y="337"/>
                  <a:pt x="17" y="335"/>
                  <a:pt x="16" y="347"/>
                </a:cubicBezTo>
                <a:cubicBezTo>
                  <a:pt x="16" y="351"/>
                  <a:pt x="18" y="354"/>
                  <a:pt x="18" y="357"/>
                </a:cubicBezTo>
                <a:cubicBezTo>
                  <a:pt x="18" y="362"/>
                  <a:pt x="22" y="368"/>
                  <a:pt x="22" y="373"/>
                </a:cubicBezTo>
                <a:cubicBezTo>
                  <a:pt x="22" y="373"/>
                  <a:pt x="22" y="373"/>
                  <a:pt x="22" y="373"/>
                </a:cubicBezTo>
                <a:cubicBezTo>
                  <a:pt x="26" y="374"/>
                  <a:pt x="32" y="368"/>
                  <a:pt x="37" y="373"/>
                </a:cubicBezTo>
                <a:cubicBezTo>
                  <a:pt x="47" y="384"/>
                  <a:pt x="57" y="373"/>
                  <a:pt x="69" y="377"/>
                </a:cubicBezTo>
                <a:cubicBezTo>
                  <a:pt x="73" y="378"/>
                  <a:pt x="76" y="383"/>
                  <a:pt x="81" y="385"/>
                </a:cubicBezTo>
                <a:cubicBezTo>
                  <a:pt x="85" y="386"/>
                  <a:pt x="86" y="393"/>
                  <a:pt x="87" y="397"/>
                </a:cubicBezTo>
                <a:cubicBezTo>
                  <a:pt x="96" y="415"/>
                  <a:pt x="122" y="402"/>
                  <a:pt x="121" y="421"/>
                </a:cubicBezTo>
                <a:cubicBezTo>
                  <a:pt x="120" y="424"/>
                  <a:pt x="121" y="440"/>
                  <a:pt x="126" y="431"/>
                </a:cubicBezTo>
                <a:cubicBezTo>
                  <a:pt x="128" y="428"/>
                  <a:pt x="137" y="418"/>
                  <a:pt x="137" y="428"/>
                </a:cubicBezTo>
                <a:cubicBezTo>
                  <a:pt x="137" y="432"/>
                  <a:pt x="137" y="440"/>
                  <a:pt x="143" y="437"/>
                </a:cubicBezTo>
                <a:cubicBezTo>
                  <a:pt x="146" y="435"/>
                  <a:pt x="153" y="429"/>
                  <a:pt x="156" y="430"/>
                </a:cubicBezTo>
                <a:cubicBezTo>
                  <a:pt x="162" y="433"/>
                  <a:pt x="170" y="424"/>
                  <a:pt x="169" y="437"/>
                </a:cubicBezTo>
                <a:cubicBezTo>
                  <a:pt x="168" y="444"/>
                  <a:pt x="163" y="445"/>
                  <a:pt x="159" y="450"/>
                </a:cubicBezTo>
                <a:cubicBezTo>
                  <a:pt x="156" y="455"/>
                  <a:pt x="160" y="457"/>
                  <a:pt x="165" y="455"/>
                </a:cubicBezTo>
                <a:cubicBezTo>
                  <a:pt x="169" y="452"/>
                  <a:pt x="178" y="439"/>
                  <a:pt x="181" y="451"/>
                </a:cubicBezTo>
                <a:cubicBezTo>
                  <a:pt x="182" y="459"/>
                  <a:pt x="173" y="461"/>
                  <a:pt x="181" y="468"/>
                </a:cubicBezTo>
                <a:cubicBezTo>
                  <a:pt x="194" y="479"/>
                  <a:pt x="188" y="463"/>
                  <a:pt x="192" y="459"/>
                </a:cubicBezTo>
                <a:cubicBezTo>
                  <a:pt x="194" y="453"/>
                  <a:pt x="194" y="453"/>
                  <a:pt x="194" y="453"/>
                </a:cubicBezTo>
                <a:cubicBezTo>
                  <a:pt x="201" y="451"/>
                  <a:pt x="198" y="445"/>
                  <a:pt x="208" y="448"/>
                </a:cubicBezTo>
                <a:cubicBezTo>
                  <a:pt x="214" y="450"/>
                  <a:pt x="217" y="454"/>
                  <a:pt x="222" y="454"/>
                </a:cubicBezTo>
                <a:cubicBezTo>
                  <a:pt x="223" y="458"/>
                  <a:pt x="224" y="458"/>
                  <a:pt x="228" y="456"/>
                </a:cubicBezTo>
                <a:cubicBezTo>
                  <a:pt x="231" y="455"/>
                  <a:pt x="232" y="456"/>
                  <a:pt x="236" y="458"/>
                </a:cubicBezTo>
                <a:cubicBezTo>
                  <a:pt x="240" y="461"/>
                  <a:pt x="246" y="453"/>
                  <a:pt x="250" y="462"/>
                </a:cubicBezTo>
                <a:cubicBezTo>
                  <a:pt x="251" y="465"/>
                  <a:pt x="251" y="468"/>
                  <a:pt x="250" y="470"/>
                </a:cubicBezTo>
                <a:cubicBezTo>
                  <a:pt x="250" y="470"/>
                  <a:pt x="250" y="470"/>
                  <a:pt x="250" y="470"/>
                </a:cubicBezTo>
                <a:cubicBezTo>
                  <a:pt x="260" y="467"/>
                  <a:pt x="260" y="467"/>
                  <a:pt x="260" y="467"/>
                </a:cubicBezTo>
                <a:cubicBezTo>
                  <a:pt x="262" y="463"/>
                  <a:pt x="264" y="457"/>
                  <a:pt x="266" y="454"/>
                </a:cubicBezTo>
                <a:cubicBezTo>
                  <a:pt x="272" y="446"/>
                  <a:pt x="277" y="464"/>
                  <a:pt x="285" y="445"/>
                </a:cubicBezTo>
                <a:cubicBezTo>
                  <a:pt x="286" y="443"/>
                  <a:pt x="298" y="447"/>
                  <a:pt x="299" y="450"/>
                </a:cubicBezTo>
                <a:cubicBezTo>
                  <a:pt x="300" y="453"/>
                  <a:pt x="299" y="460"/>
                  <a:pt x="306" y="457"/>
                </a:cubicBezTo>
                <a:cubicBezTo>
                  <a:pt x="307" y="457"/>
                  <a:pt x="319" y="451"/>
                  <a:pt x="317" y="457"/>
                </a:cubicBezTo>
                <a:cubicBezTo>
                  <a:pt x="313" y="468"/>
                  <a:pt x="326" y="468"/>
                  <a:pt x="334" y="467"/>
                </a:cubicBezTo>
                <a:cubicBezTo>
                  <a:pt x="341" y="467"/>
                  <a:pt x="349" y="455"/>
                  <a:pt x="354" y="459"/>
                </a:cubicBezTo>
                <a:cubicBezTo>
                  <a:pt x="358" y="462"/>
                  <a:pt x="362" y="467"/>
                  <a:pt x="367" y="466"/>
                </a:cubicBezTo>
                <a:cubicBezTo>
                  <a:pt x="372" y="465"/>
                  <a:pt x="373" y="460"/>
                  <a:pt x="377" y="459"/>
                </a:cubicBezTo>
                <a:cubicBezTo>
                  <a:pt x="381" y="457"/>
                  <a:pt x="386" y="468"/>
                  <a:pt x="388" y="458"/>
                </a:cubicBezTo>
                <a:cubicBezTo>
                  <a:pt x="389" y="452"/>
                  <a:pt x="387" y="446"/>
                  <a:pt x="387" y="440"/>
                </a:cubicBezTo>
                <a:cubicBezTo>
                  <a:pt x="387" y="440"/>
                  <a:pt x="387" y="440"/>
                  <a:pt x="387" y="440"/>
                </a:cubicBezTo>
                <a:cubicBezTo>
                  <a:pt x="391" y="443"/>
                  <a:pt x="394" y="441"/>
                  <a:pt x="399" y="441"/>
                </a:cubicBezTo>
                <a:cubicBezTo>
                  <a:pt x="407" y="437"/>
                  <a:pt x="407" y="437"/>
                  <a:pt x="407" y="437"/>
                </a:cubicBezTo>
                <a:cubicBezTo>
                  <a:pt x="407" y="437"/>
                  <a:pt x="407" y="437"/>
                  <a:pt x="407" y="437"/>
                </a:cubicBezTo>
                <a:cubicBezTo>
                  <a:pt x="407" y="430"/>
                  <a:pt x="402" y="422"/>
                  <a:pt x="404" y="415"/>
                </a:cubicBezTo>
                <a:cubicBezTo>
                  <a:pt x="406" y="411"/>
                  <a:pt x="409" y="411"/>
                  <a:pt x="411" y="408"/>
                </a:cubicBezTo>
                <a:cubicBezTo>
                  <a:pt x="413" y="405"/>
                  <a:pt x="411" y="400"/>
                  <a:pt x="410" y="397"/>
                </a:cubicBezTo>
                <a:cubicBezTo>
                  <a:pt x="412" y="393"/>
                  <a:pt x="408" y="389"/>
                  <a:pt x="413" y="386"/>
                </a:cubicBezTo>
                <a:cubicBezTo>
                  <a:pt x="416" y="384"/>
                  <a:pt x="419" y="384"/>
                  <a:pt x="422" y="383"/>
                </a:cubicBezTo>
                <a:cubicBezTo>
                  <a:pt x="427" y="380"/>
                  <a:pt x="430" y="376"/>
                  <a:pt x="434" y="373"/>
                </a:cubicBezTo>
                <a:cubicBezTo>
                  <a:pt x="436" y="372"/>
                  <a:pt x="438" y="372"/>
                  <a:pt x="440" y="372"/>
                </a:cubicBezTo>
                <a:cubicBezTo>
                  <a:pt x="443" y="371"/>
                  <a:pt x="444" y="369"/>
                  <a:pt x="446" y="367"/>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29" name="Freeform 17"/>
          <p:cNvSpPr>
            <a:spLocks/>
          </p:cNvSpPr>
          <p:nvPr/>
        </p:nvSpPr>
        <p:spPr bwMode="auto">
          <a:xfrm>
            <a:off x="6925410" y="1205991"/>
            <a:ext cx="1157951" cy="1551066"/>
          </a:xfrm>
          <a:custGeom>
            <a:avLst/>
            <a:gdLst/>
            <a:ahLst/>
            <a:cxnLst>
              <a:cxn ang="0">
                <a:pos x="379" y="580"/>
              </a:cxn>
              <a:cxn ang="0">
                <a:pos x="405" y="561"/>
              </a:cxn>
              <a:cxn ang="0">
                <a:pos x="450" y="555"/>
              </a:cxn>
              <a:cxn ang="0">
                <a:pos x="466" y="547"/>
              </a:cxn>
              <a:cxn ang="0">
                <a:pos x="449" y="521"/>
              </a:cxn>
              <a:cxn ang="0">
                <a:pos x="423" y="482"/>
              </a:cxn>
              <a:cxn ang="0">
                <a:pos x="431" y="464"/>
              </a:cxn>
              <a:cxn ang="0">
                <a:pos x="424" y="431"/>
              </a:cxn>
              <a:cxn ang="0">
                <a:pos x="417" y="403"/>
              </a:cxn>
              <a:cxn ang="0">
                <a:pos x="411" y="372"/>
              </a:cxn>
              <a:cxn ang="0">
                <a:pos x="397" y="359"/>
              </a:cxn>
              <a:cxn ang="0">
                <a:pos x="375" y="339"/>
              </a:cxn>
              <a:cxn ang="0">
                <a:pos x="363" y="314"/>
              </a:cxn>
              <a:cxn ang="0">
                <a:pos x="327" y="325"/>
              </a:cxn>
              <a:cxn ang="0">
                <a:pos x="297" y="322"/>
              </a:cxn>
              <a:cxn ang="0">
                <a:pos x="276" y="309"/>
              </a:cxn>
              <a:cxn ang="0">
                <a:pos x="230" y="308"/>
              </a:cxn>
              <a:cxn ang="0">
                <a:pos x="229" y="290"/>
              </a:cxn>
              <a:cxn ang="0">
                <a:pos x="232" y="273"/>
              </a:cxn>
              <a:cxn ang="0">
                <a:pos x="221" y="264"/>
              </a:cxn>
              <a:cxn ang="0">
                <a:pos x="234" y="242"/>
              </a:cxn>
              <a:cxn ang="0">
                <a:pos x="221" y="219"/>
              </a:cxn>
              <a:cxn ang="0">
                <a:pos x="203" y="199"/>
              </a:cxn>
              <a:cxn ang="0">
                <a:pos x="216" y="188"/>
              </a:cxn>
              <a:cxn ang="0">
                <a:pos x="255" y="179"/>
              </a:cxn>
              <a:cxn ang="0">
                <a:pos x="250" y="149"/>
              </a:cxn>
              <a:cxn ang="0">
                <a:pos x="212" y="112"/>
              </a:cxn>
              <a:cxn ang="0">
                <a:pos x="197" y="86"/>
              </a:cxn>
              <a:cxn ang="0">
                <a:pos x="202" y="70"/>
              </a:cxn>
              <a:cxn ang="0">
                <a:pos x="183" y="47"/>
              </a:cxn>
              <a:cxn ang="0">
                <a:pos x="172" y="34"/>
              </a:cxn>
              <a:cxn ang="0">
                <a:pos x="156" y="7"/>
              </a:cxn>
              <a:cxn ang="0">
                <a:pos x="121" y="10"/>
              </a:cxn>
              <a:cxn ang="0">
                <a:pos x="101" y="8"/>
              </a:cxn>
              <a:cxn ang="0">
                <a:pos x="87" y="5"/>
              </a:cxn>
              <a:cxn ang="0">
                <a:pos x="77" y="33"/>
              </a:cxn>
              <a:cxn ang="0">
                <a:pos x="84" y="73"/>
              </a:cxn>
              <a:cxn ang="0">
                <a:pos x="70" y="101"/>
              </a:cxn>
              <a:cxn ang="0">
                <a:pos x="51" y="130"/>
              </a:cxn>
              <a:cxn ang="0">
                <a:pos x="29" y="170"/>
              </a:cxn>
              <a:cxn ang="0">
                <a:pos x="47" y="221"/>
              </a:cxn>
              <a:cxn ang="0">
                <a:pos x="36" y="252"/>
              </a:cxn>
              <a:cxn ang="0">
                <a:pos x="21" y="280"/>
              </a:cxn>
              <a:cxn ang="0">
                <a:pos x="19" y="317"/>
              </a:cxn>
              <a:cxn ang="0">
                <a:pos x="11" y="340"/>
              </a:cxn>
              <a:cxn ang="0">
                <a:pos x="27" y="379"/>
              </a:cxn>
              <a:cxn ang="0">
                <a:pos x="43" y="406"/>
              </a:cxn>
              <a:cxn ang="0">
                <a:pos x="49" y="449"/>
              </a:cxn>
              <a:cxn ang="0">
                <a:pos x="30" y="483"/>
              </a:cxn>
              <a:cxn ang="0">
                <a:pos x="24" y="502"/>
              </a:cxn>
              <a:cxn ang="0">
                <a:pos x="61" y="498"/>
              </a:cxn>
              <a:cxn ang="0">
                <a:pos x="105" y="510"/>
              </a:cxn>
              <a:cxn ang="0">
                <a:pos x="156" y="504"/>
              </a:cxn>
              <a:cxn ang="0">
                <a:pos x="180" y="502"/>
              </a:cxn>
              <a:cxn ang="0">
                <a:pos x="207" y="504"/>
              </a:cxn>
              <a:cxn ang="0">
                <a:pos x="251" y="557"/>
              </a:cxn>
              <a:cxn ang="0">
                <a:pos x="276" y="577"/>
              </a:cxn>
              <a:cxn ang="0">
                <a:pos x="322" y="600"/>
              </a:cxn>
            </a:cxnLst>
            <a:rect l="0" t="0" r="r" b="b"/>
            <a:pathLst>
              <a:path w="466" h="625">
                <a:moveTo>
                  <a:pt x="342" y="600"/>
                </a:moveTo>
                <a:cubicBezTo>
                  <a:pt x="349" y="601"/>
                  <a:pt x="345" y="593"/>
                  <a:pt x="352" y="595"/>
                </a:cubicBezTo>
                <a:cubicBezTo>
                  <a:pt x="361" y="599"/>
                  <a:pt x="369" y="582"/>
                  <a:pt x="379" y="580"/>
                </a:cubicBezTo>
                <a:cubicBezTo>
                  <a:pt x="384" y="579"/>
                  <a:pt x="388" y="582"/>
                  <a:pt x="392" y="581"/>
                </a:cubicBezTo>
                <a:cubicBezTo>
                  <a:pt x="396" y="581"/>
                  <a:pt x="395" y="575"/>
                  <a:pt x="399" y="575"/>
                </a:cubicBezTo>
                <a:cubicBezTo>
                  <a:pt x="410" y="575"/>
                  <a:pt x="400" y="567"/>
                  <a:pt x="405" y="561"/>
                </a:cubicBezTo>
                <a:cubicBezTo>
                  <a:pt x="410" y="556"/>
                  <a:pt x="413" y="564"/>
                  <a:pt x="416" y="560"/>
                </a:cubicBezTo>
                <a:cubicBezTo>
                  <a:pt x="423" y="551"/>
                  <a:pt x="427" y="558"/>
                  <a:pt x="433" y="562"/>
                </a:cubicBezTo>
                <a:cubicBezTo>
                  <a:pt x="436" y="564"/>
                  <a:pt x="444" y="555"/>
                  <a:pt x="450" y="555"/>
                </a:cubicBezTo>
                <a:cubicBezTo>
                  <a:pt x="464" y="555"/>
                  <a:pt x="464" y="555"/>
                  <a:pt x="464" y="555"/>
                </a:cubicBezTo>
                <a:cubicBezTo>
                  <a:pt x="466" y="547"/>
                  <a:pt x="466" y="547"/>
                  <a:pt x="466" y="547"/>
                </a:cubicBezTo>
                <a:cubicBezTo>
                  <a:pt x="466" y="547"/>
                  <a:pt x="466" y="547"/>
                  <a:pt x="466" y="547"/>
                </a:cubicBezTo>
                <a:cubicBezTo>
                  <a:pt x="460" y="548"/>
                  <a:pt x="454" y="548"/>
                  <a:pt x="453" y="545"/>
                </a:cubicBezTo>
                <a:cubicBezTo>
                  <a:pt x="451" y="539"/>
                  <a:pt x="449" y="536"/>
                  <a:pt x="451" y="529"/>
                </a:cubicBezTo>
                <a:cubicBezTo>
                  <a:pt x="452" y="528"/>
                  <a:pt x="450" y="521"/>
                  <a:pt x="449" y="521"/>
                </a:cubicBezTo>
                <a:cubicBezTo>
                  <a:pt x="446" y="519"/>
                  <a:pt x="443" y="522"/>
                  <a:pt x="439" y="518"/>
                </a:cubicBezTo>
                <a:cubicBezTo>
                  <a:pt x="430" y="510"/>
                  <a:pt x="429" y="502"/>
                  <a:pt x="424" y="492"/>
                </a:cubicBezTo>
                <a:cubicBezTo>
                  <a:pt x="420" y="484"/>
                  <a:pt x="417" y="490"/>
                  <a:pt x="423" y="482"/>
                </a:cubicBezTo>
                <a:cubicBezTo>
                  <a:pt x="423" y="481"/>
                  <a:pt x="424" y="480"/>
                  <a:pt x="423" y="479"/>
                </a:cubicBezTo>
                <a:cubicBezTo>
                  <a:pt x="423" y="476"/>
                  <a:pt x="420" y="472"/>
                  <a:pt x="420" y="469"/>
                </a:cubicBezTo>
                <a:cubicBezTo>
                  <a:pt x="431" y="464"/>
                  <a:pt x="431" y="464"/>
                  <a:pt x="431" y="464"/>
                </a:cubicBezTo>
                <a:cubicBezTo>
                  <a:pt x="437" y="462"/>
                  <a:pt x="430" y="455"/>
                  <a:pt x="430" y="453"/>
                </a:cubicBezTo>
                <a:cubicBezTo>
                  <a:pt x="430" y="448"/>
                  <a:pt x="428" y="449"/>
                  <a:pt x="433" y="445"/>
                </a:cubicBezTo>
                <a:cubicBezTo>
                  <a:pt x="439" y="432"/>
                  <a:pt x="430" y="435"/>
                  <a:pt x="424" y="431"/>
                </a:cubicBezTo>
                <a:cubicBezTo>
                  <a:pt x="418" y="427"/>
                  <a:pt x="426" y="417"/>
                  <a:pt x="418" y="413"/>
                </a:cubicBezTo>
                <a:cubicBezTo>
                  <a:pt x="414" y="411"/>
                  <a:pt x="422" y="406"/>
                  <a:pt x="417" y="404"/>
                </a:cubicBezTo>
                <a:cubicBezTo>
                  <a:pt x="417" y="403"/>
                  <a:pt x="417" y="403"/>
                  <a:pt x="417" y="403"/>
                </a:cubicBezTo>
                <a:cubicBezTo>
                  <a:pt x="426" y="400"/>
                  <a:pt x="412" y="394"/>
                  <a:pt x="410" y="393"/>
                </a:cubicBezTo>
                <a:cubicBezTo>
                  <a:pt x="402" y="390"/>
                  <a:pt x="410" y="383"/>
                  <a:pt x="410" y="378"/>
                </a:cubicBezTo>
                <a:cubicBezTo>
                  <a:pt x="410" y="375"/>
                  <a:pt x="406" y="370"/>
                  <a:pt x="411" y="372"/>
                </a:cubicBezTo>
                <a:cubicBezTo>
                  <a:pt x="418" y="374"/>
                  <a:pt x="418" y="367"/>
                  <a:pt x="420" y="364"/>
                </a:cubicBezTo>
                <a:cubicBezTo>
                  <a:pt x="420" y="356"/>
                  <a:pt x="412" y="361"/>
                  <a:pt x="409" y="358"/>
                </a:cubicBezTo>
                <a:cubicBezTo>
                  <a:pt x="403" y="350"/>
                  <a:pt x="400" y="361"/>
                  <a:pt x="397" y="359"/>
                </a:cubicBezTo>
                <a:cubicBezTo>
                  <a:pt x="391" y="357"/>
                  <a:pt x="391" y="363"/>
                  <a:pt x="387" y="363"/>
                </a:cubicBezTo>
                <a:cubicBezTo>
                  <a:pt x="384" y="362"/>
                  <a:pt x="379" y="354"/>
                  <a:pt x="381" y="351"/>
                </a:cubicBezTo>
                <a:cubicBezTo>
                  <a:pt x="383" y="348"/>
                  <a:pt x="376" y="341"/>
                  <a:pt x="375" y="339"/>
                </a:cubicBezTo>
                <a:cubicBezTo>
                  <a:pt x="374" y="334"/>
                  <a:pt x="375" y="330"/>
                  <a:pt x="373" y="326"/>
                </a:cubicBezTo>
                <a:cubicBezTo>
                  <a:pt x="372" y="322"/>
                  <a:pt x="377" y="318"/>
                  <a:pt x="376" y="315"/>
                </a:cubicBezTo>
                <a:cubicBezTo>
                  <a:pt x="375" y="313"/>
                  <a:pt x="365" y="314"/>
                  <a:pt x="363" y="314"/>
                </a:cubicBezTo>
                <a:cubicBezTo>
                  <a:pt x="360" y="326"/>
                  <a:pt x="352" y="307"/>
                  <a:pt x="343" y="316"/>
                </a:cubicBezTo>
                <a:cubicBezTo>
                  <a:pt x="339" y="317"/>
                  <a:pt x="338" y="322"/>
                  <a:pt x="335" y="323"/>
                </a:cubicBezTo>
                <a:cubicBezTo>
                  <a:pt x="332" y="324"/>
                  <a:pt x="330" y="321"/>
                  <a:pt x="327" y="325"/>
                </a:cubicBezTo>
                <a:cubicBezTo>
                  <a:pt x="321" y="333"/>
                  <a:pt x="321" y="326"/>
                  <a:pt x="313" y="328"/>
                </a:cubicBezTo>
                <a:cubicBezTo>
                  <a:pt x="312" y="328"/>
                  <a:pt x="309" y="327"/>
                  <a:pt x="309" y="328"/>
                </a:cubicBezTo>
                <a:cubicBezTo>
                  <a:pt x="302" y="328"/>
                  <a:pt x="302" y="330"/>
                  <a:pt x="297" y="322"/>
                </a:cubicBezTo>
                <a:cubicBezTo>
                  <a:pt x="295" y="319"/>
                  <a:pt x="295" y="309"/>
                  <a:pt x="293" y="308"/>
                </a:cubicBezTo>
                <a:cubicBezTo>
                  <a:pt x="292" y="307"/>
                  <a:pt x="285" y="306"/>
                  <a:pt x="285" y="306"/>
                </a:cubicBezTo>
                <a:cubicBezTo>
                  <a:pt x="281" y="310"/>
                  <a:pt x="283" y="314"/>
                  <a:pt x="276" y="309"/>
                </a:cubicBezTo>
                <a:cubicBezTo>
                  <a:pt x="273" y="307"/>
                  <a:pt x="266" y="309"/>
                  <a:pt x="261" y="307"/>
                </a:cubicBezTo>
                <a:cubicBezTo>
                  <a:pt x="253" y="304"/>
                  <a:pt x="247" y="302"/>
                  <a:pt x="240" y="308"/>
                </a:cubicBezTo>
                <a:cubicBezTo>
                  <a:pt x="235" y="313"/>
                  <a:pt x="235" y="310"/>
                  <a:pt x="230" y="308"/>
                </a:cubicBezTo>
                <a:cubicBezTo>
                  <a:pt x="222" y="300"/>
                  <a:pt x="222" y="300"/>
                  <a:pt x="222" y="300"/>
                </a:cubicBezTo>
                <a:cubicBezTo>
                  <a:pt x="225" y="298"/>
                  <a:pt x="228" y="294"/>
                  <a:pt x="229" y="293"/>
                </a:cubicBezTo>
                <a:cubicBezTo>
                  <a:pt x="230" y="293"/>
                  <a:pt x="229" y="291"/>
                  <a:pt x="229" y="290"/>
                </a:cubicBezTo>
                <a:cubicBezTo>
                  <a:pt x="229" y="289"/>
                  <a:pt x="237" y="283"/>
                  <a:pt x="238" y="281"/>
                </a:cubicBezTo>
                <a:cubicBezTo>
                  <a:pt x="240" y="277"/>
                  <a:pt x="235" y="277"/>
                  <a:pt x="236" y="274"/>
                </a:cubicBezTo>
                <a:cubicBezTo>
                  <a:pt x="232" y="273"/>
                  <a:pt x="232" y="273"/>
                  <a:pt x="232" y="273"/>
                </a:cubicBezTo>
                <a:cubicBezTo>
                  <a:pt x="231" y="273"/>
                  <a:pt x="230" y="270"/>
                  <a:pt x="229" y="269"/>
                </a:cubicBezTo>
                <a:cubicBezTo>
                  <a:pt x="228" y="268"/>
                  <a:pt x="225" y="270"/>
                  <a:pt x="224" y="269"/>
                </a:cubicBezTo>
                <a:cubicBezTo>
                  <a:pt x="223" y="267"/>
                  <a:pt x="222" y="266"/>
                  <a:pt x="221" y="264"/>
                </a:cubicBezTo>
                <a:cubicBezTo>
                  <a:pt x="221" y="258"/>
                  <a:pt x="221" y="261"/>
                  <a:pt x="225" y="259"/>
                </a:cubicBezTo>
                <a:cubicBezTo>
                  <a:pt x="229" y="256"/>
                  <a:pt x="225" y="255"/>
                  <a:pt x="226" y="252"/>
                </a:cubicBezTo>
                <a:cubicBezTo>
                  <a:pt x="227" y="247"/>
                  <a:pt x="235" y="248"/>
                  <a:pt x="234" y="242"/>
                </a:cubicBezTo>
                <a:cubicBezTo>
                  <a:pt x="233" y="239"/>
                  <a:pt x="236" y="234"/>
                  <a:pt x="234" y="233"/>
                </a:cubicBezTo>
                <a:cubicBezTo>
                  <a:pt x="234" y="231"/>
                  <a:pt x="227" y="231"/>
                  <a:pt x="226" y="226"/>
                </a:cubicBezTo>
                <a:cubicBezTo>
                  <a:pt x="225" y="223"/>
                  <a:pt x="226" y="215"/>
                  <a:pt x="221" y="219"/>
                </a:cubicBezTo>
                <a:cubicBezTo>
                  <a:pt x="218" y="221"/>
                  <a:pt x="219" y="214"/>
                  <a:pt x="217" y="214"/>
                </a:cubicBezTo>
                <a:cubicBezTo>
                  <a:pt x="212" y="213"/>
                  <a:pt x="214" y="212"/>
                  <a:pt x="212" y="207"/>
                </a:cubicBezTo>
                <a:cubicBezTo>
                  <a:pt x="210" y="199"/>
                  <a:pt x="204" y="203"/>
                  <a:pt x="203" y="199"/>
                </a:cubicBezTo>
                <a:cubicBezTo>
                  <a:pt x="202" y="196"/>
                  <a:pt x="197" y="195"/>
                  <a:pt x="197" y="194"/>
                </a:cubicBezTo>
                <a:cubicBezTo>
                  <a:pt x="199" y="191"/>
                  <a:pt x="202" y="191"/>
                  <a:pt x="205" y="190"/>
                </a:cubicBezTo>
                <a:cubicBezTo>
                  <a:pt x="207" y="190"/>
                  <a:pt x="214" y="186"/>
                  <a:pt x="216" y="188"/>
                </a:cubicBezTo>
                <a:cubicBezTo>
                  <a:pt x="223" y="183"/>
                  <a:pt x="229" y="188"/>
                  <a:pt x="235" y="182"/>
                </a:cubicBezTo>
                <a:cubicBezTo>
                  <a:pt x="237" y="181"/>
                  <a:pt x="241" y="183"/>
                  <a:pt x="243" y="183"/>
                </a:cubicBezTo>
                <a:cubicBezTo>
                  <a:pt x="249" y="183"/>
                  <a:pt x="250" y="180"/>
                  <a:pt x="255" y="179"/>
                </a:cubicBezTo>
                <a:cubicBezTo>
                  <a:pt x="256" y="178"/>
                  <a:pt x="259" y="176"/>
                  <a:pt x="257" y="174"/>
                </a:cubicBezTo>
                <a:cubicBezTo>
                  <a:pt x="258" y="173"/>
                  <a:pt x="253" y="164"/>
                  <a:pt x="252" y="162"/>
                </a:cubicBezTo>
                <a:cubicBezTo>
                  <a:pt x="251" y="157"/>
                  <a:pt x="255" y="153"/>
                  <a:pt x="250" y="149"/>
                </a:cubicBezTo>
                <a:cubicBezTo>
                  <a:pt x="242" y="142"/>
                  <a:pt x="239" y="137"/>
                  <a:pt x="228" y="137"/>
                </a:cubicBezTo>
                <a:cubicBezTo>
                  <a:pt x="226" y="131"/>
                  <a:pt x="227" y="128"/>
                  <a:pt x="221" y="124"/>
                </a:cubicBezTo>
                <a:cubicBezTo>
                  <a:pt x="217" y="122"/>
                  <a:pt x="213" y="112"/>
                  <a:pt x="212" y="112"/>
                </a:cubicBezTo>
                <a:cubicBezTo>
                  <a:pt x="207" y="112"/>
                  <a:pt x="205" y="112"/>
                  <a:pt x="205" y="106"/>
                </a:cubicBezTo>
                <a:cubicBezTo>
                  <a:pt x="205" y="99"/>
                  <a:pt x="197" y="105"/>
                  <a:pt x="198" y="95"/>
                </a:cubicBezTo>
                <a:cubicBezTo>
                  <a:pt x="198" y="93"/>
                  <a:pt x="199" y="88"/>
                  <a:pt x="197" y="86"/>
                </a:cubicBezTo>
                <a:cubicBezTo>
                  <a:pt x="194" y="83"/>
                  <a:pt x="194" y="83"/>
                  <a:pt x="197" y="80"/>
                </a:cubicBezTo>
                <a:cubicBezTo>
                  <a:pt x="197" y="80"/>
                  <a:pt x="201" y="77"/>
                  <a:pt x="199" y="77"/>
                </a:cubicBezTo>
                <a:cubicBezTo>
                  <a:pt x="199" y="73"/>
                  <a:pt x="198" y="74"/>
                  <a:pt x="202" y="70"/>
                </a:cubicBezTo>
                <a:cubicBezTo>
                  <a:pt x="204" y="68"/>
                  <a:pt x="202" y="65"/>
                  <a:pt x="200" y="63"/>
                </a:cubicBezTo>
                <a:cubicBezTo>
                  <a:pt x="192" y="57"/>
                  <a:pt x="192" y="60"/>
                  <a:pt x="192" y="51"/>
                </a:cubicBezTo>
                <a:cubicBezTo>
                  <a:pt x="192" y="47"/>
                  <a:pt x="184" y="50"/>
                  <a:pt x="183" y="47"/>
                </a:cubicBezTo>
                <a:cubicBezTo>
                  <a:pt x="183" y="45"/>
                  <a:pt x="183" y="41"/>
                  <a:pt x="182" y="41"/>
                </a:cubicBezTo>
                <a:cubicBezTo>
                  <a:pt x="180" y="40"/>
                  <a:pt x="176" y="41"/>
                  <a:pt x="176" y="39"/>
                </a:cubicBezTo>
                <a:cubicBezTo>
                  <a:pt x="175" y="36"/>
                  <a:pt x="173" y="36"/>
                  <a:pt x="172" y="34"/>
                </a:cubicBezTo>
                <a:cubicBezTo>
                  <a:pt x="169" y="29"/>
                  <a:pt x="175" y="15"/>
                  <a:pt x="161" y="19"/>
                </a:cubicBezTo>
                <a:cubicBezTo>
                  <a:pt x="157" y="18"/>
                  <a:pt x="156" y="16"/>
                  <a:pt x="158" y="12"/>
                </a:cubicBezTo>
                <a:cubicBezTo>
                  <a:pt x="158" y="12"/>
                  <a:pt x="156" y="8"/>
                  <a:pt x="156" y="7"/>
                </a:cubicBezTo>
                <a:cubicBezTo>
                  <a:pt x="153" y="0"/>
                  <a:pt x="142" y="6"/>
                  <a:pt x="138" y="6"/>
                </a:cubicBezTo>
                <a:cubicBezTo>
                  <a:pt x="132" y="6"/>
                  <a:pt x="134" y="4"/>
                  <a:pt x="128" y="9"/>
                </a:cubicBezTo>
                <a:cubicBezTo>
                  <a:pt x="126" y="10"/>
                  <a:pt x="123" y="9"/>
                  <a:pt x="121" y="10"/>
                </a:cubicBezTo>
                <a:cubicBezTo>
                  <a:pt x="115" y="13"/>
                  <a:pt x="109" y="19"/>
                  <a:pt x="102" y="20"/>
                </a:cubicBezTo>
                <a:cubicBezTo>
                  <a:pt x="96" y="21"/>
                  <a:pt x="100" y="16"/>
                  <a:pt x="96" y="15"/>
                </a:cubicBezTo>
                <a:cubicBezTo>
                  <a:pt x="96" y="11"/>
                  <a:pt x="101" y="10"/>
                  <a:pt x="101" y="8"/>
                </a:cubicBezTo>
                <a:cubicBezTo>
                  <a:pt x="101" y="4"/>
                  <a:pt x="92" y="5"/>
                  <a:pt x="90" y="5"/>
                </a:cubicBezTo>
                <a:cubicBezTo>
                  <a:pt x="87" y="5"/>
                  <a:pt x="87" y="5"/>
                  <a:pt x="87" y="5"/>
                </a:cubicBezTo>
                <a:cubicBezTo>
                  <a:pt x="87" y="5"/>
                  <a:pt x="87" y="5"/>
                  <a:pt x="87" y="5"/>
                </a:cubicBezTo>
                <a:cubicBezTo>
                  <a:pt x="83" y="15"/>
                  <a:pt x="83" y="15"/>
                  <a:pt x="83" y="15"/>
                </a:cubicBezTo>
                <a:cubicBezTo>
                  <a:pt x="80" y="18"/>
                  <a:pt x="82" y="22"/>
                  <a:pt x="81" y="26"/>
                </a:cubicBezTo>
                <a:cubicBezTo>
                  <a:pt x="80" y="29"/>
                  <a:pt x="77" y="30"/>
                  <a:pt x="77" y="33"/>
                </a:cubicBezTo>
                <a:cubicBezTo>
                  <a:pt x="76" y="38"/>
                  <a:pt x="69" y="41"/>
                  <a:pt x="67" y="47"/>
                </a:cubicBezTo>
                <a:cubicBezTo>
                  <a:pt x="66" y="52"/>
                  <a:pt x="68" y="56"/>
                  <a:pt x="69" y="61"/>
                </a:cubicBezTo>
                <a:cubicBezTo>
                  <a:pt x="71" y="70"/>
                  <a:pt x="81" y="63"/>
                  <a:pt x="84" y="73"/>
                </a:cubicBezTo>
                <a:cubicBezTo>
                  <a:pt x="86" y="80"/>
                  <a:pt x="97" y="75"/>
                  <a:pt x="97" y="83"/>
                </a:cubicBezTo>
                <a:cubicBezTo>
                  <a:pt x="97" y="90"/>
                  <a:pt x="85" y="100"/>
                  <a:pt x="79" y="99"/>
                </a:cubicBezTo>
                <a:cubicBezTo>
                  <a:pt x="76" y="99"/>
                  <a:pt x="70" y="97"/>
                  <a:pt x="70" y="101"/>
                </a:cubicBezTo>
                <a:cubicBezTo>
                  <a:pt x="70" y="110"/>
                  <a:pt x="81" y="107"/>
                  <a:pt x="73" y="119"/>
                </a:cubicBezTo>
                <a:cubicBezTo>
                  <a:pt x="68" y="126"/>
                  <a:pt x="65" y="119"/>
                  <a:pt x="61" y="123"/>
                </a:cubicBezTo>
                <a:cubicBezTo>
                  <a:pt x="58" y="127"/>
                  <a:pt x="57" y="131"/>
                  <a:pt x="51" y="130"/>
                </a:cubicBezTo>
                <a:cubicBezTo>
                  <a:pt x="42" y="129"/>
                  <a:pt x="46" y="135"/>
                  <a:pt x="41" y="139"/>
                </a:cubicBezTo>
                <a:cubicBezTo>
                  <a:pt x="33" y="145"/>
                  <a:pt x="34" y="143"/>
                  <a:pt x="30" y="153"/>
                </a:cubicBezTo>
                <a:cubicBezTo>
                  <a:pt x="32" y="160"/>
                  <a:pt x="26" y="164"/>
                  <a:pt x="29" y="170"/>
                </a:cubicBezTo>
                <a:cubicBezTo>
                  <a:pt x="32" y="176"/>
                  <a:pt x="39" y="181"/>
                  <a:pt x="39" y="188"/>
                </a:cubicBezTo>
                <a:cubicBezTo>
                  <a:pt x="39" y="196"/>
                  <a:pt x="34" y="198"/>
                  <a:pt x="39" y="206"/>
                </a:cubicBezTo>
                <a:cubicBezTo>
                  <a:pt x="34" y="213"/>
                  <a:pt x="48" y="218"/>
                  <a:pt x="47" y="221"/>
                </a:cubicBezTo>
                <a:cubicBezTo>
                  <a:pt x="38" y="223"/>
                  <a:pt x="46" y="229"/>
                  <a:pt x="44" y="236"/>
                </a:cubicBezTo>
                <a:cubicBezTo>
                  <a:pt x="42" y="238"/>
                  <a:pt x="43" y="241"/>
                  <a:pt x="40" y="241"/>
                </a:cubicBezTo>
                <a:cubicBezTo>
                  <a:pt x="36" y="241"/>
                  <a:pt x="38" y="249"/>
                  <a:pt x="36" y="252"/>
                </a:cubicBezTo>
                <a:cubicBezTo>
                  <a:pt x="31" y="259"/>
                  <a:pt x="38" y="268"/>
                  <a:pt x="29" y="275"/>
                </a:cubicBezTo>
                <a:cubicBezTo>
                  <a:pt x="23" y="280"/>
                  <a:pt x="25" y="267"/>
                  <a:pt x="20" y="269"/>
                </a:cubicBezTo>
                <a:cubicBezTo>
                  <a:pt x="16" y="270"/>
                  <a:pt x="23" y="276"/>
                  <a:pt x="21" y="280"/>
                </a:cubicBezTo>
                <a:cubicBezTo>
                  <a:pt x="20" y="285"/>
                  <a:pt x="23" y="285"/>
                  <a:pt x="26" y="289"/>
                </a:cubicBezTo>
                <a:cubicBezTo>
                  <a:pt x="29" y="295"/>
                  <a:pt x="19" y="295"/>
                  <a:pt x="25" y="302"/>
                </a:cubicBezTo>
                <a:cubicBezTo>
                  <a:pt x="28" y="305"/>
                  <a:pt x="20" y="313"/>
                  <a:pt x="19" y="317"/>
                </a:cubicBezTo>
                <a:cubicBezTo>
                  <a:pt x="20" y="321"/>
                  <a:pt x="18" y="321"/>
                  <a:pt x="14" y="321"/>
                </a:cubicBezTo>
                <a:cubicBezTo>
                  <a:pt x="14" y="324"/>
                  <a:pt x="10" y="328"/>
                  <a:pt x="9" y="330"/>
                </a:cubicBezTo>
                <a:cubicBezTo>
                  <a:pt x="7" y="334"/>
                  <a:pt x="14" y="336"/>
                  <a:pt x="11" y="340"/>
                </a:cubicBezTo>
                <a:cubicBezTo>
                  <a:pt x="0" y="355"/>
                  <a:pt x="14" y="350"/>
                  <a:pt x="20" y="355"/>
                </a:cubicBezTo>
                <a:cubicBezTo>
                  <a:pt x="24" y="358"/>
                  <a:pt x="26" y="364"/>
                  <a:pt x="24" y="369"/>
                </a:cubicBezTo>
                <a:cubicBezTo>
                  <a:pt x="23" y="371"/>
                  <a:pt x="23" y="382"/>
                  <a:pt x="27" y="379"/>
                </a:cubicBezTo>
                <a:cubicBezTo>
                  <a:pt x="38" y="372"/>
                  <a:pt x="33" y="386"/>
                  <a:pt x="40" y="386"/>
                </a:cubicBezTo>
                <a:cubicBezTo>
                  <a:pt x="50" y="386"/>
                  <a:pt x="45" y="389"/>
                  <a:pt x="48" y="397"/>
                </a:cubicBezTo>
                <a:cubicBezTo>
                  <a:pt x="49" y="405"/>
                  <a:pt x="46" y="400"/>
                  <a:pt x="43" y="406"/>
                </a:cubicBezTo>
                <a:cubicBezTo>
                  <a:pt x="41" y="409"/>
                  <a:pt x="44" y="412"/>
                  <a:pt x="43" y="415"/>
                </a:cubicBezTo>
                <a:cubicBezTo>
                  <a:pt x="41" y="424"/>
                  <a:pt x="40" y="426"/>
                  <a:pt x="43" y="435"/>
                </a:cubicBezTo>
                <a:cubicBezTo>
                  <a:pt x="44" y="438"/>
                  <a:pt x="51" y="447"/>
                  <a:pt x="49" y="449"/>
                </a:cubicBezTo>
                <a:cubicBezTo>
                  <a:pt x="48" y="451"/>
                  <a:pt x="42" y="450"/>
                  <a:pt x="40" y="452"/>
                </a:cubicBezTo>
                <a:cubicBezTo>
                  <a:pt x="37" y="453"/>
                  <a:pt x="41" y="464"/>
                  <a:pt x="38" y="469"/>
                </a:cubicBezTo>
                <a:cubicBezTo>
                  <a:pt x="33" y="475"/>
                  <a:pt x="31" y="474"/>
                  <a:pt x="30" y="483"/>
                </a:cubicBezTo>
                <a:cubicBezTo>
                  <a:pt x="25" y="494"/>
                  <a:pt x="25" y="494"/>
                  <a:pt x="25" y="494"/>
                </a:cubicBezTo>
                <a:cubicBezTo>
                  <a:pt x="24" y="502"/>
                  <a:pt x="24" y="502"/>
                  <a:pt x="24" y="502"/>
                </a:cubicBezTo>
                <a:cubicBezTo>
                  <a:pt x="24" y="502"/>
                  <a:pt x="24" y="502"/>
                  <a:pt x="24" y="502"/>
                </a:cubicBezTo>
                <a:cubicBezTo>
                  <a:pt x="29" y="503"/>
                  <a:pt x="31" y="507"/>
                  <a:pt x="37" y="506"/>
                </a:cubicBezTo>
                <a:cubicBezTo>
                  <a:pt x="43" y="504"/>
                  <a:pt x="42" y="505"/>
                  <a:pt x="47" y="507"/>
                </a:cubicBezTo>
                <a:cubicBezTo>
                  <a:pt x="54" y="510"/>
                  <a:pt x="54" y="495"/>
                  <a:pt x="61" y="498"/>
                </a:cubicBezTo>
                <a:cubicBezTo>
                  <a:pt x="76" y="504"/>
                  <a:pt x="76" y="504"/>
                  <a:pt x="76" y="504"/>
                </a:cubicBezTo>
                <a:cubicBezTo>
                  <a:pt x="80" y="505"/>
                  <a:pt x="79" y="511"/>
                  <a:pt x="83" y="513"/>
                </a:cubicBezTo>
                <a:cubicBezTo>
                  <a:pt x="88" y="515"/>
                  <a:pt x="99" y="510"/>
                  <a:pt x="105" y="510"/>
                </a:cubicBezTo>
                <a:cubicBezTo>
                  <a:pt x="114" y="512"/>
                  <a:pt x="122" y="513"/>
                  <a:pt x="130" y="516"/>
                </a:cubicBezTo>
                <a:cubicBezTo>
                  <a:pt x="141" y="519"/>
                  <a:pt x="141" y="519"/>
                  <a:pt x="150" y="515"/>
                </a:cubicBezTo>
                <a:cubicBezTo>
                  <a:pt x="159" y="512"/>
                  <a:pt x="150" y="505"/>
                  <a:pt x="156" y="504"/>
                </a:cubicBezTo>
                <a:cubicBezTo>
                  <a:pt x="158" y="503"/>
                  <a:pt x="162" y="500"/>
                  <a:pt x="164" y="501"/>
                </a:cubicBezTo>
                <a:cubicBezTo>
                  <a:pt x="166" y="501"/>
                  <a:pt x="167" y="505"/>
                  <a:pt x="169" y="503"/>
                </a:cubicBezTo>
                <a:cubicBezTo>
                  <a:pt x="174" y="501"/>
                  <a:pt x="175" y="495"/>
                  <a:pt x="180" y="502"/>
                </a:cubicBezTo>
                <a:cubicBezTo>
                  <a:pt x="183" y="506"/>
                  <a:pt x="187" y="506"/>
                  <a:pt x="192" y="506"/>
                </a:cubicBezTo>
                <a:cubicBezTo>
                  <a:pt x="197" y="506"/>
                  <a:pt x="198" y="512"/>
                  <a:pt x="200" y="512"/>
                </a:cubicBezTo>
                <a:cubicBezTo>
                  <a:pt x="203" y="512"/>
                  <a:pt x="204" y="505"/>
                  <a:pt x="207" y="504"/>
                </a:cubicBezTo>
                <a:cubicBezTo>
                  <a:pt x="233" y="496"/>
                  <a:pt x="220" y="514"/>
                  <a:pt x="229" y="527"/>
                </a:cubicBezTo>
                <a:cubicBezTo>
                  <a:pt x="234" y="535"/>
                  <a:pt x="237" y="537"/>
                  <a:pt x="245" y="541"/>
                </a:cubicBezTo>
                <a:cubicBezTo>
                  <a:pt x="252" y="545"/>
                  <a:pt x="247" y="552"/>
                  <a:pt x="251" y="557"/>
                </a:cubicBezTo>
                <a:cubicBezTo>
                  <a:pt x="254" y="558"/>
                  <a:pt x="256" y="561"/>
                  <a:pt x="259" y="563"/>
                </a:cubicBezTo>
                <a:cubicBezTo>
                  <a:pt x="261" y="564"/>
                  <a:pt x="266" y="564"/>
                  <a:pt x="267" y="566"/>
                </a:cubicBezTo>
                <a:cubicBezTo>
                  <a:pt x="271" y="570"/>
                  <a:pt x="270" y="573"/>
                  <a:pt x="276" y="577"/>
                </a:cubicBezTo>
                <a:cubicBezTo>
                  <a:pt x="279" y="580"/>
                  <a:pt x="276" y="586"/>
                  <a:pt x="274" y="589"/>
                </a:cubicBezTo>
                <a:cubicBezTo>
                  <a:pt x="268" y="599"/>
                  <a:pt x="294" y="625"/>
                  <a:pt x="301" y="607"/>
                </a:cubicBezTo>
                <a:cubicBezTo>
                  <a:pt x="306" y="595"/>
                  <a:pt x="313" y="599"/>
                  <a:pt x="322" y="600"/>
                </a:cubicBezTo>
                <a:cubicBezTo>
                  <a:pt x="328" y="600"/>
                  <a:pt x="336" y="597"/>
                  <a:pt x="342" y="600"/>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30" name="Freeform 18"/>
          <p:cNvSpPr>
            <a:spLocks/>
          </p:cNvSpPr>
          <p:nvPr/>
        </p:nvSpPr>
        <p:spPr bwMode="auto">
          <a:xfrm>
            <a:off x="5906521" y="1192619"/>
            <a:ext cx="1259572" cy="1377241"/>
          </a:xfrm>
          <a:custGeom>
            <a:avLst/>
            <a:gdLst/>
            <a:ahLst/>
            <a:cxnLst>
              <a:cxn ang="0">
                <a:pos x="492" y="31"/>
              </a:cxn>
              <a:cxn ang="0">
                <a:pos x="480" y="66"/>
              </a:cxn>
              <a:cxn ang="0">
                <a:pos x="490" y="104"/>
              </a:cxn>
              <a:cxn ang="0">
                <a:pos x="472" y="128"/>
              </a:cxn>
              <a:cxn ang="0">
                <a:pos x="441" y="158"/>
              </a:cxn>
              <a:cxn ang="0">
                <a:pos x="450" y="211"/>
              </a:cxn>
              <a:cxn ang="0">
                <a:pos x="451" y="246"/>
              </a:cxn>
              <a:cxn ang="0">
                <a:pos x="431" y="274"/>
              </a:cxn>
              <a:cxn ang="0">
                <a:pos x="436" y="307"/>
              </a:cxn>
              <a:cxn ang="0">
                <a:pos x="420" y="335"/>
              </a:cxn>
              <a:cxn ang="0">
                <a:pos x="435" y="374"/>
              </a:cxn>
              <a:cxn ang="0">
                <a:pos x="459" y="402"/>
              </a:cxn>
              <a:cxn ang="0">
                <a:pos x="454" y="440"/>
              </a:cxn>
              <a:cxn ang="0">
                <a:pos x="449" y="474"/>
              </a:cxn>
              <a:cxn ang="0">
                <a:pos x="435" y="507"/>
              </a:cxn>
              <a:cxn ang="0">
                <a:pos x="414" y="529"/>
              </a:cxn>
              <a:cxn ang="0">
                <a:pos x="345" y="552"/>
              </a:cxn>
              <a:cxn ang="0">
                <a:pos x="297" y="554"/>
              </a:cxn>
              <a:cxn ang="0">
                <a:pos x="279" y="546"/>
              </a:cxn>
              <a:cxn ang="0">
                <a:pos x="255" y="516"/>
              </a:cxn>
              <a:cxn ang="0">
                <a:pos x="229" y="479"/>
              </a:cxn>
              <a:cxn ang="0">
                <a:pos x="187" y="509"/>
              </a:cxn>
              <a:cxn ang="0">
                <a:pos x="128" y="499"/>
              </a:cxn>
              <a:cxn ang="0">
                <a:pos x="122" y="470"/>
              </a:cxn>
              <a:cxn ang="0">
                <a:pos x="89" y="443"/>
              </a:cxn>
              <a:cxn ang="0">
                <a:pos x="43" y="435"/>
              </a:cxn>
              <a:cxn ang="0">
                <a:pos x="25" y="381"/>
              </a:cxn>
              <a:cxn ang="0">
                <a:pos x="2" y="341"/>
              </a:cxn>
              <a:cxn ang="0">
                <a:pos x="10" y="309"/>
              </a:cxn>
              <a:cxn ang="0">
                <a:pos x="17" y="307"/>
              </a:cxn>
              <a:cxn ang="0">
                <a:pos x="20" y="293"/>
              </a:cxn>
              <a:cxn ang="0">
                <a:pos x="23" y="267"/>
              </a:cxn>
              <a:cxn ang="0">
                <a:pos x="21" y="253"/>
              </a:cxn>
              <a:cxn ang="0">
                <a:pos x="15" y="234"/>
              </a:cxn>
              <a:cxn ang="0">
                <a:pos x="11" y="223"/>
              </a:cxn>
              <a:cxn ang="0">
                <a:pos x="4" y="209"/>
              </a:cxn>
              <a:cxn ang="0">
                <a:pos x="15" y="198"/>
              </a:cxn>
              <a:cxn ang="0">
                <a:pos x="25" y="181"/>
              </a:cxn>
              <a:cxn ang="0">
                <a:pos x="28" y="156"/>
              </a:cxn>
              <a:cxn ang="0">
                <a:pos x="57" y="129"/>
              </a:cxn>
              <a:cxn ang="0">
                <a:pos x="68" y="114"/>
              </a:cxn>
              <a:cxn ang="0">
                <a:pos x="81" y="85"/>
              </a:cxn>
              <a:cxn ang="0">
                <a:pos x="139" y="93"/>
              </a:cxn>
              <a:cxn ang="0">
                <a:pos x="165" y="74"/>
              </a:cxn>
              <a:cxn ang="0">
                <a:pos x="204" y="78"/>
              </a:cxn>
              <a:cxn ang="0">
                <a:pos x="219" y="79"/>
              </a:cxn>
              <a:cxn ang="0">
                <a:pos x="244" y="85"/>
              </a:cxn>
              <a:cxn ang="0">
                <a:pos x="275" y="96"/>
              </a:cxn>
              <a:cxn ang="0">
                <a:pos x="303" y="82"/>
              </a:cxn>
              <a:cxn ang="0">
                <a:pos x="313" y="44"/>
              </a:cxn>
              <a:cxn ang="0">
                <a:pos x="336" y="22"/>
              </a:cxn>
              <a:cxn ang="0">
                <a:pos x="390" y="37"/>
              </a:cxn>
              <a:cxn ang="0">
                <a:pos x="425" y="30"/>
              </a:cxn>
              <a:cxn ang="0">
                <a:pos x="455" y="6"/>
              </a:cxn>
              <a:cxn ang="0">
                <a:pos x="498" y="10"/>
              </a:cxn>
            </a:cxnLst>
            <a:rect l="0" t="0" r="r" b="b"/>
            <a:pathLst>
              <a:path w="508" h="555">
                <a:moveTo>
                  <a:pt x="498" y="10"/>
                </a:moveTo>
                <a:cubicBezTo>
                  <a:pt x="494" y="20"/>
                  <a:pt x="494" y="20"/>
                  <a:pt x="494" y="20"/>
                </a:cubicBezTo>
                <a:cubicBezTo>
                  <a:pt x="491" y="23"/>
                  <a:pt x="493" y="27"/>
                  <a:pt x="492" y="31"/>
                </a:cubicBezTo>
                <a:cubicBezTo>
                  <a:pt x="491" y="34"/>
                  <a:pt x="488" y="35"/>
                  <a:pt x="488" y="38"/>
                </a:cubicBezTo>
                <a:cubicBezTo>
                  <a:pt x="487" y="43"/>
                  <a:pt x="480" y="46"/>
                  <a:pt x="478" y="52"/>
                </a:cubicBezTo>
                <a:cubicBezTo>
                  <a:pt x="477" y="57"/>
                  <a:pt x="479" y="61"/>
                  <a:pt x="480" y="66"/>
                </a:cubicBezTo>
                <a:cubicBezTo>
                  <a:pt x="482" y="75"/>
                  <a:pt x="492" y="68"/>
                  <a:pt x="495" y="78"/>
                </a:cubicBezTo>
                <a:cubicBezTo>
                  <a:pt x="497" y="85"/>
                  <a:pt x="508" y="80"/>
                  <a:pt x="508" y="88"/>
                </a:cubicBezTo>
                <a:cubicBezTo>
                  <a:pt x="508" y="95"/>
                  <a:pt x="496" y="105"/>
                  <a:pt x="490" y="104"/>
                </a:cubicBezTo>
                <a:cubicBezTo>
                  <a:pt x="487" y="104"/>
                  <a:pt x="481" y="102"/>
                  <a:pt x="481" y="106"/>
                </a:cubicBezTo>
                <a:cubicBezTo>
                  <a:pt x="481" y="115"/>
                  <a:pt x="492" y="112"/>
                  <a:pt x="484" y="124"/>
                </a:cubicBezTo>
                <a:cubicBezTo>
                  <a:pt x="479" y="131"/>
                  <a:pt x="476" y="124"/>
                  <a:pt x="472" y="128"/>
                </a:cubicBezTo>
                <a:cubicBezTo>
                  <a:pt x="469" y="132"/>
                  <a:pt x="468" y="136"/>
                  <a:pt x="462" y="135"/>
                </a:cubicBezTo>
                <a:cubicBezTo>
                  <a:pt x="453" y="134"/>
                  <a:pt x="457" y="140"/>
                  <a:pt x="452" y="144"/>
                </a:cubicBezTo>
                <a:cubicBezTo>
                  <a:pt x="444" y="150"/>
                  <a:pt x="445" y="148"/>
                  <a:pt x="441" y="158"/>
                </a:cubicBezTo>
                <a:cubicBezTo>
                  <a:pt x="443" y="165"/>
                  <a:pt x="437" y="169"/>
                  <a:pt x="440" y="175"/>
                </a:cubicBezTo>
                <a:cubicBezTo>
                  <a:pt x="443" y="181"/>
                  <a:pt x="450" y="186"/>
                  <a:pt x="450" y="193"/>
                </a:cubicBezTo>
                <a:cubicBezTo>
                  <a:pt x="450" y="201"/>
                  <a:pt x="445" y="203"/>
                  <a:pt x="450" y="211"/>
                </a:cubicBezTo>
                <a:cubicBezTo>
                  <a:pt x="445" y="218"/>
                  <a:pt x="459" y="223"/>
                  <a:pt x="458" y="226"/>
                </a:cubicBezTo>
                <a:cubicBezTo>
                  <a:pt x="449" y="228"/>
                  <a:pt x="457" y="234"/>
                  <a:pt x="455" y="241"/>
                </a:cubicBezTo>
                <a:cubicBezTo>
                  <a:pt x="453" y="243"/>
                  <a:pt x="454" y="246"/>
                  <a:pt x="451" y="246"/>
                </a:cubicBezTo>
                <a:cubicBezTo>
                  <a:pt x="447" y="246"/>
                  <a:pt x="449" y="254"/>
                  <a:pt x="447" y="257"/>
                </a:cubicBezTo>
                <a:cubicBezTo>
                  <a:pt x="442" y="264"/>
                  <a:pt x="449" y="273"/>
                  <a:pt x="440" y="280"/>
                </a:cubicBezTo>
                <a:cubicBezTo>
                  <a:pt x="434" y="285"/>
                  <a:pt x="436" y="272"/>
                  <a:pt x="431" y="274"/>
                </a:cubicBezTo>
                <a:cubicBezTo>
                  <a:pt x="427" y="275"/>
                  <a:pt x="434" y="281"/>
                  <a:pt x="432" y="285"/>
                </a:cubicBezTo>
                <a:cubicBezTo>
                  <a:pt x="431" y="290"/>
                  <a:pt x="434" y="290"/>
                  <a:pt x="437" y="294"/>
                </a:cubicBezTo>
                <a:cubicBezTo>
                  <a:pt x="440" y="300"/>
                  <a:pt x="430" y="300"/>
                  <a:pt x="436" y="307"/>
                </a:cubicBezTo>
                <a:cubicBezTo>
                  <a:pt x="439" y="310"/>
                  <a:pt x="431" y="318"/>
                  <a:pt x="430" y="322"/>
                </a:cubicBezTo>
                <a:cubicBezTo>
                  <a:pt x="431" y="326"/>
                  <a:pt x="429" y="326"/>
                  <a:pt x="425" y="326"/>
                </a:cubicBezTo>
                <a:cubicBezTo>
                  <a:pt x="425" y="329"/>
                  <a:pt x="421" y="333"/>
                  <a:pt x="420" y="335"/>
                </a:cubicBezTo>
                <a:cubicBezTo>
                  <a:pt x="418" y="339"/>
                  <a:pt x="425" y="341"/>
                  <a:pt x="422" y="345"/>
                </a:cubicBezTo>
                <a:cubicBezTo>
                  <a:pt x="411" y="360"/>
                  <a:pt x="425" y="355"/>
                  <a:pt x="431" y="360"/>
                </a:cubicBezTo>
                <a:cubicBezTo>
                  <a:pt x="435" y="363"/>
                  <a:pt x="437" y="369"/>
                  <a:pt x="435" y="374"/>
                </a:cubicBezTo>
                <a:cubicBezTo>
                  <a:pt x="434" y="376"/>
                  <a:pt x="434" y="387"/>
                  <a:pt x="438" y="384"/>
                </a:cubicBezTo>
                <a:cubicBezTo>
                  <a:pt x="449" y="377"/>
                  <a:pt x="444" y="391"/>
                  <a:pt x="451" y="391"/>
                </a:cubicBezTo>
                <a:cubicBezTo>
                  <a:pt x="461" y="391"/>
                  <a:pt x="456" y="394"/>
                  <a:pt x="459" y="402"/>
                </a:cubicBezTo>
                <a:cubicBezTo>
                  <a:pt x="460" y="410"/>
                  <a:pt x="457" y="405"/>
                  <a:pt x="454" y="411"/>
                </a:cubicBezTo>
                <a:cubicBezTo>
                  <a:pt x="452" y="414"/>
                  <a:pt x="455" y="417"/>
                  <a:pt x="454" y="420"/>
                </a:cubicBezTo>
                <a:cubicBezTo>
                  <a:pt x="452" y="429"/>
                  <a:pt x="451" y="431"/>
                  <a:pt x="454" y="440"/>
                </a:cubicBezTo>
                <a:cubicBezTo>
                  <a:pt x="455" y="443"/>
                  <a:pt x="462" y="452"/>
                  <a:pt x="460" y="454"/>
                </a:cubicBezTo>
                <a:cubicBezTo>
                  <a:pt x="459" y="456"/>
                  <a:pt x="453" y="455"/>
                  <a:pt x="451" y="457"/>
                </a:cubicBezTo>
                <a:cubicBezTo>
                  <a:pt x="448" y="458"/>
                  <a:pt x="452" y="469"/>
                  <a:pt x="449" y="474"/>
                </a:cubicBezTo>
                <a:cubicBezTo>
                  <a:pt x="444" y="480"/>
                  <a:pt x="442" y="479"/>
                  <a:pt x="441" y="488"/>
                </a:cubicBezTo>
                <a:cubicBezTo>
                  <a:pt x="436" y="499"/>
                  <a:pt x="436" y="499"/>
                  <a:pt x="436" y="499"/>
                </a:cubicBezTo>
                <a:cubicBezTo>
                  <a:pt x="435" y="507"/>
                  <a:pt x="435" y="507"/>
                  <a:pt x="435" y="507"/>
                </a:cubicBezTo>
                <a:cubicBezTo>
                  <a:pt x="435" y="507"/>
                  <a:pt x="435" y="507"/>
                  <a:pt x="435" y="507"/>
                </a:cubicBezTo>
                <a:cubicBezTo>
                  <a:pt x="433" y="511"/>
                  <a:pt x="431" y="520"/>
                  <a:pt x="427" y="521"/>
                </a:cubicBezTo>
                <a:cubicBezTo>
                  <a:pt x="422" y="523"/>
                  <a:pt x="418" y="524"/>
                  <a:pt x="414" y="529"/>
                </a:cubicBezTo>
                <a:cubicBezTo>
                  <a:pt x="412" y="532"/>
                  <a:pt x="409" y="536"/>
                  <a:pt x="407" y="539"/>
                </a:cubicBezTo>
                <a:cubicBezTo>
                  <a:pt x="398" y="547"/>
                  <a:pt x="391" y="554"/>
                  <a:pt x="378" y="551"/>
                </a:cubicBezTo>
                <a:cubicBezTo>
                  <a:pt x="366" y="548"/>
                  <a:pt x="357" y="552"/>
                  <a:pt x="345" y="552"/>
                </a:cubicBezTo>
                <a:cubicBezTo>
                  <a:pt x="338" y="552"/>
                  <a:pt x="341" y="542"/>
                  <a:pt x="334" y="541"/>
                </a:cubicBezTo>
                <a:cubicBezTo>
                  <a:pt x="326" y="539"/>
                  <a:pt x="320" y="535"/>
                  <a:pt x="314" y="533"/>
                </a:cubicBezTo>
                <a:cubicBezTo>
                  <a:pt x="310" y="532"/>
                  <a:pt x="300" y="553"/>
                  <a:pt x="297" y="554"/>
                </a:cubicBezTo>
                <a:cubicBezTo>
                  <a:pt x="292" y="555"/>
                  <a:pt x="285" y="552"/>
                  <a:pt x="281" y="553"/>
                </a:cubicBezTo>
                <a:cubicBezTo>
                  <a:pt x="281" y="553"/>
                  <a:pt x="281" y="553"/>
                  <a:pt x="281" y="553"/>
                </a:cubicBezTo>
                <a:cubicBezTo>
                  <a:pt x="279" y="546"/>
                  <a:pt x="279" y="546"/>
                  <a:pt x="279" y="546"/>
                </a:cubicBezTo>
                <a:cubicBezTo>
                  <a:pt x="267" y="549"/>
                  <a:pt x="273" y="539"/>
                  <a:pt x="265" y="539"/>
                </a:cubicBezTo>
                <a:cubicBezTo>
                  <a:pt x="260" y="539"/>
                  <a:pt x="263" y="529"/>
                  <a:pt x="259" y="525"/>
                </a:cubicBezTo>
                <a:cubicBezTo>
                  <a:pt x="256" y="523"/>
                  <a:pt x="250" y="520"/>
                  <a:pt x="255" y="516"/>
                </a:cubicBezTo>
                <a:cubicBezTo>
                  <a:pt x="259" y="513"/>
                  <a:pt x="268" y="514"/>
                  <a:pt x="264" y="505"/>
                </a:cubicBezTo>
                <a:cubicBezTo>
                  <a:pt x="259" y="496"/>
                  <a:pt x="247" y="506"/>
                  <a:pt x="244" y="497"/>
                </a:cubicBezTo>
                <a:cubicBezTo>
                  <a:pt x="243" y="492"/>
                  <a:pt x="234" y="478"/>
                  <a:pt x="229" y="479"/>
                </a:cubicBezTo>
                <a:cubicBezTo>
                  <a:pt x="224" y="481"/>
                  <a:pt x="220" y="483"/>
                  <a:pt x="220" y="488"/>
                </a:cubicBezTo>
                <a:cubicBezTo>
                  <a:pt x="220" y="502"/>
                  <a:pt x="215" y="493"/>
                  <a:pt x="209" y="497"/>
                </a:cubicBezTo>
                <a:cubicBezTo>
                  <a:pt x="198" y="497"/>
                  <a:pt x="197" y="509"/>
                  <a:pt x="187" y="509"/>
                </a:cubicBezTo>
                <a:cubicBezTo>
                  <a:pt x="176" y="509"/>
                  <a:pt x="171" y="511"/>
                  <a:pt x="162" y="513"/>
                </a:cubicBezTo>
                <a:cubicBezTo>
                  <a:pt x="157" y="514"/>
                  <a:pt x="154" y="506"/>
                  <a:pt x="147" y="508"/>
                </a:cubicBezTo>
                <a:cubicBezTo>
                  <a:pt x="139" y="511"/>
                  <a:pt x="131" y="506"/>
                  <a:pt x="128" y="499"/>
                </a:cubicBezTo>
                <a:cubicBezTo>
                  <a:pt x="126" y="493"/>
                  <a:pt x="107" y="486"/>
                  <a:pt x="123" y="483"/>
                </a:cubicBezTo>
                <a:cubicBezTo>
                  <a:pt x="126" y="481"/>
                  <a:pt x="124" y="476"/>
                  <a:pt x="123" y="474"/>
                </a:cubicBezTo>
                <a:cubicBezTo>
                  <a:pt x="122" y="472"/>
                  <a:pt x="122" y="472"/>
                  <a:pt x="122" y="470"/>
                </a:cubicBezTo>
                <a:cubicBezTo>
                  <a:pt x="122" y="461"/>
                  <a:pt x="122" y="461"/>
                  <a:pt x="116" y="454"/>
                </a:cubicBezTo>
                <a:cubicBezTo>
                  <a:pt x="114" y="450"/>
                  <a:pt x="108" y="440"/>
                  <a:pt x="104" y="441"/>
                </a:cubicBezTo>
                <a:cubicBezTo>
                  <a:pt x="98" y="443"/>
                  <a:pt x="95" y="444"/>
                  <a:pt x="89" y="443"/>
                </a:cubicBezTo>
                <a:cubicBezTo>
                  <a:pt x="69" y="443"/>
                  <a:pt x="69" y="443"/>
                  <a:pt x="69" y="443"/>
                </a:cubicBezTo>
                <a:cubicBezTo>
                  <a:pt x="65" y="443"/>
                  <a:pt x="63" y="447"/>
                  <a:pt x="60" y="447"/>
                </a:cubicBezTo>
                <a:cubicBezTo>
                  <a:pt x="58" y="448"/>
                  <a:pt x="42" y="438"/>
                  <a:pt x="43" y="435"/>
                </a:cubicBezTo>
                <a:cubicBezTo>
                  <a:pt x="45" y="431"/>
                  <a:pt x="51" y="417"/>
                  <a:pt x="48" y="414"/>
                </a:cubicBezTo>
                <a:cubicBezTo>
                  <a:pt x="46" y="412"/>
                  <a:pt x="37" y="406"/>
                  <a:pt x="34" y="405"/>
                </a:cubicBezTo>
                <a:cubicBezTo>
                  <a:pt x="31" y="403"/>
                  <a:pt x="25" y="385"/>
                  <a:pt x="25" y="381"/>
                </a:cubicBezTo>
                <a:cubicBezTo>
                  <a:pt x="25" y="366"/>
                  <a:pt x="7" y="377"/>
                  <a:pt x="3" y="366"/>
                </a:cubicBezTo>
                <a:cubicBezTo>
                  <a:pt x="0" y="359"/>
                  <a:pt x="1" y="357"/>
                  <a:pt x="3" y="350"/>
                </a:cubicBezTo>
                <a:cubicBezTo>
                  <a:pt x="4" y="347"/>
                  <a:pt x="0" y="345"/>
                  <a:pt x="2" y="341"/>
                </a:cubicBezTo>
                <a:cubicBezTo>
                  <a:pt x="5" y="336"/>
                  <a:pt x="6" y="336"/>
                  <a:pt x="6" y="330"/>
                </a:cubicBezTo>
                <a:cubicBezTo>
                  <a:pt x="6" y="325"/>
                  <a:pt x="9" y="324"/>
                  <a:pt x="10" y="320"/>
                </a:cubicBezTo>
                <a:cubicBezTo>
                  <a:pt x="10" y="309"/>
                  <a:pt x="10" y="309"/>
                  <a:pt x="10" y="309"/>
                </a:cubicBezTo>
                <a:cubicBezTo>
                  <a:pt x="10" y="309"/>
                  <a:pt x="10" y="309"/>
                  <a:pt x="10" y="309"/>
                </a:cubicBezTo>
                <a:cubicBezTo>
                  <a:pt x="13" y="310"/>
                  <a:pt x="13" y="310"/>
                  <a:pt x="13" y="310"/>
                </a:cubicBezTo>
                <a:cubicBezTo>
                  <a:pt x="14" y="309"/>
                  <a:pt x="15" y="308"/>
                  <a:pt x="17" y="307"/>
                </a:cubicBezTo>
                <a:cubicBezTo>
                  <a:pt x="18" y="306"/>
                  <a:pt x="20" y="305"/>
                  <a:pt x="21" y="304"/>
                </a:cubicBezTo>
                <a:cubicBezTo>
                  <a:pt x="21" y="304"/>
                  <a:pt x="23" y="302"/>
                  <a:pt x="22" y="301"/>
                </a:cubicBezTo>
                <a:cubicBezTo>
                  <a:pt x="21" y="298"/>
                  <a:pt x="16" y="299"/>
                  <a:pt x="20" y="293"/>
                </a:cubicBezTo>
                <a:cubicBezTo>
                  <a:pt x="21" y="291"/>
                  <a:pt x="27" y="291"/>
                  <a:pt x="27" y="287"/>
                </a:cubicBezTo>
                <a:cubicBezTo>
                  <a:pt x="27" y="283"/>
                  <a:pt x="25" y="283"/>
                  <a:pt x="26" y="280"/>
                </a:cubicBezTo>
                <a:cubicBezTo>
                  <a:pt x="27" y="278"/>
                  <a:pt x="24" y="269"/>
                  <a:pt x="23" y="267"/>
                </a:cubicBezTo>
                <a:cubicBezTo>
                  <a:pt x="21" y="266"/>
                  <a:pt x="20" y="267"/>
                  <a:pt x="18" y="265"/>
                </a:cubicBezTo>
                <a:cubicBezTo>
                  <a:pt x="16" y="262"/>
                  <a:pt x="15" y="260"/>
                  <a:pt x="17" y="257"/>
                </a:cubicBezTo>
                <a:cubicBezTo>
                  <a:pt x="18" y="256"/>
                  <a:pt x="25" y="256"/>
                  <a:pt x="21" y="253"/>
                </a:cubicBezTo>
                <a:cubicBezTo>
                  <a:pt x="15" y="249"/>
                  <a:pt x="20" y="247"/>
                  <a:pt x="17" y="243"/>
                </a:cubicBezTo>
                <a:cubicBezTo>
                  <a:pt x="16" y="242"/>
                  <a:pt x="13" y="244"/>
                  <a:pt x="13" y="240"/>
                </a:cubicBezTo>
                <a:cubicBezTo>
                  <a:pt x="13" y="238"/>
                  <a:pt x="16" y="236"/>
                  <a:pt x="15" y="234"/>
                </a:cubicBezTo>
                <a:cubicBezTo>
                  <a:pt x="15" y="233"/>
                  <a:pt x="13" y="234"/>
                  <a:pt x="13" y="234"/>
                </a:cubicBezTo>
                <a:cubicBezTo>
                  <a:pt x="10" y="232"/>
                  <a:pt x="9" y="233"/>
                  <a:pt x="7" y="229"/>
                </a:cubicBezTo>
                <a:cubicBezTo>
                  <a:pt x="5" y="224"/>
                  <a:pt x="12" y="225"/>
                  <a:pt x="11" y="223"/>
                </a:cubicBezTo>
                <a:cubicBezTo>
                  <a:pt x="9" y="221"/>
                  <a:pt x="3" y="220"/>
                  <a:pt x="5" y="218"/>
                </a:cubicBezTo>
                <a:cubicBezTo>
                  <a:pt x="5" y="217"/>
                  <a:pt x="13" y="216"/>
                  <a:pt x="10" y="214"/>
                </a:cubicBezTo>
                <a:cubicBezTo>
                  <a:pt x="8" y="213"/>
                  <a:pt x="5" y="212"/>
                  <a:pt x="4" y="209"/>
                </a:cubicBezTo>
                <a:cubicBezTo>
                  <a:pt x="3" y="207"/>
                  <a:pt x="5" y="206"/>
                  <a:pt x="7" y="206"/>
                </a:cubicBezTo>
                <a:cubicBezTo>
                  <a:pt x="10" y="204"/>
                  <a:pt x="3" y="197"/>
                  <a:pt x="7" y="197"/>
                </a:cubicBezTo>
                <a:cubicBezTo>
                  <a:pt x="9" y="198"/>
                  <a:pt x="12" y="200"/>
                  <a:pt x="15" y="198"/>
                </a:cubicBezTo>
                <a:cubicBezTo>
                  <a:pt x="18" y="195"/>
                  <a:pt x="9" y="190"/>
                  <a:pt x="16" y="187"/>
                </a:cubicBezTo>
                <a:cubicBezTo>
                  <a:pt x="18" y="186"/>
                  <a:pt x="20" y="187"/>
                  <a:pt x="22" y="187"/>
                </a:cubicBezTo>
                <a:cubicBezTo>
                  <a:pt x="24" y="187"/>
                  <a:pt x="24" y="182"/>
                  <a:pt x="25" y="181"/>
                </a:cubicBezTo>
                <a:cubicBezTo>
                  <a:pt x="27" y="176"/>
                  <a:pt x="28" y="175"/>
                  <a:pt x="24" y="174"/>
                </a:cubicBezTo>
                <a:cubicBezTo>
                  <a:pt x="18" y="174"/>
                  <a:pt x="22" y="171"/>
                  <a:pt x="25" y="170"/>
                </a:cubicBezTo>
                <a:cubicBezTo>
                  <a:pt x="35" y="169"/>
                  <a:pt x="26" y="160"/>
                  <a:pt x="28" y="156"/>
                </a:cubicBezTo>
                <a:cubicBezTo>
                  <a:pt x="31" y="152"/>
                  <a:pt x="36" y="158"/>
                  <a:pt x="37" y="149"/>
                </a:cubicBezTo>
                <a:cubicBezTo>
                  <a:pt x="38" y="138"/>
                  <a:pt x="45" y="142"/>
                  <a:pt x="50" y="139"/>
                </a:cubicBezTo>
                <a:cubicBezTo>
                  <a:pt x="52" y="137"/>
                  <a:pt x="56" y="132"/>
                  <a:pt x="57" y="129"/>
                </a:cubicBezTo>
                <a:cubicBezTo>
                  <a:pt x="57" y="126"/>
                  <a:pt x="53" y="124"/>
                  <a:pt x="55" y="122"/>
                </a:cubicBezTo>
                <a:cubicBezTo>
                  <a:pt x="56" y="120"/>
                  <a:pt x="61" y="123"/>
                  <a:pt x="62" y="121"/>
                </a:cubicBezTo>
                <a:cubicBezTo>
                  <a:pt x="68" y="114"/>
                  <a:pt x="68" y="114"/>
                  <a:pt x="68" y="114"/>
                </a:cubicBezTo>
                <a:cubicBezTo>
                  <a:pt x="69" y="111"/>
                  <a:pt x="75" y="112"/>
                  <a:pt x="73" y="110"/>
                </a:cubicBezTo>
                <a:cubicBezTo>
                  <a:pt x="72" y="108"/>
                  <a:pt x="75" y="99"/>
                  <a:pt x="77" y="97"/>
                </a:cubicBezTo>
                <a:cubicBezTo>
                  <a:pt x="77" y="97"/>
                  <a:pt x="76" y="80"/>
                  <a:pt x="81" y="85"/>
                </a:cubicBezTo>
                <a:cubicBezTo>
                  <a:pt x="86" y="90"/>
                  <a:pt x="96" y="84"/>
                  <a:pt x="103" y="84"/>
                </a:cubicBezTo>
                <a:cubicBezTo>
                  <a:pt x="112" y="83"/>
                  <a:pt x="108" y="87"/>
                  <a:pt x="118" y="88"/>
                </a:cubicBezTo>
                <a:cubicBezTo>
                  <a:pt x="124" y="88"/>
                  <a:pt x="129" y="105"/>
                  <a:pt x="139" y="93"/>
                </a:cubicBezTo>
                <a:cubicBezTo>
                  <a:pt x="141" y="90"/>
                  <a:pt x="140" y="80"/>
                  <a:pt x="144" y="79"/>
                </a:cubicBezTo>
                <a:cubicBezTo>
                  <a:pt x="146" y="78"/>
                  <a:pt x="153" y="74"/>
                  <a:pt x="151" y="71"/>
                </a:cubicBezTo>
                <a:cubicBezTo>
                  <a:pt x="156" y="71"/>
                  <a:pt x="162" y="70"/>
                  <a:pt x="165" y="74"/>
                </a:cubicBezTo>
                <a:cubicBezTo>
                  <a:pt x="169" y="81"/>
                  <a:pt x="173" y="72"/>
                  <a:pt x="180" y="76"/>
                </a:cubicBezTo>
                <a:cubicBezTo>
                  <a:pt x="183" y="77"/>
                  <a:pt x="186" y="78"/>
                  <a:pt x="190" y="78"/>
                </a:cubicBezTo>
                <a:cubicBezTo>
                  <a:pt x="194" y="78"/>
                  <a:pt x="199" y="78"/>
                  <a:pt x="204" y="78"/>
                </a:cubicBezTo>
                <a:cubicBezTo>
                  <a:pt x="206" y="79"/>
                  <a:pt x="206" y="81"/>
                  <a:pt x="208" y="81"/>
                </a:cubicBezTo>
                <a:cubicBezTo>
                  <a:pt x="210" y="82"/>
                  <a:pt x="212" y="81"/>
                  <a:pt x="214" y="80"/>
                </a:cubicBezTo>
                <a:cubicBezTo>
                  <a:pt x="219" y="79"/>
                  <a:pt x="219" y="79"/>
                  <a:pt x="219" y="79"/>
                </a:cubicBezTo>
                <a:cubicBezTo>
                  <a:pt x="219" y="79"/>
                  <a:pt x="219" y="79"/>
                  <a:pt x="219" y="79"/>
                </a:cubicBezTo>
                <a:cubicBezTo>
                  <a:pt x="224" y="80"/>
                  <a:pt x="223" y="81"/>
                  <a:pt x="229" y="81"/>
                </a:cubicBezTo>
                <a:cubicBezTo>
                  <a:pt x="238" y="79"/>
                  <a:pt x="237" y="82"/>
                  <a:pt x="244" y="85"/>
                </a:cubicBezTo>
                <a:cubicBezTo>
                  <a:pt x="250" y="87"/>
                  <a:pt x="249" y="88"/>
                  <a:pt x="244" y="92"/>
                </a:cubicBezTo>
                <a:cubicBezTo>
                  <a:pt x="235" y="99"/>
                  <a:pt x="255" y="95"/>
                  <a:pt x="258" y="96"/>
                </a:cubicBezTo>
                <a:cubicBezTo>
                  <a:pt x="262" y="96"/>
                  <a:pt x="273" y="103"/>
                  <a:pt x="275" y="96"/>
                </a:cubicBezTo>
                <a:cubicBezTo>
                  <a:pt x="283" y="96"/>
                  <a:pt x="280" y="89"/>
                  <a:pt x="288" y="91"/>
                </a:cubicBezTo>
                <a:cubicBezTo>
                  <a:pt x="290" y="91"/>
                  <a:pt x="291" y="86"/>
                  <a:pt x="294" y="85"/>
                </a:cubicBezTo>
                <a:cubicBezTo>
                  <a:pt x="297" y="84"/>
                  <a:pt x="301" y="85"/>
                  <a:pt x="303" y="82"/>
                </a:cubicBezTo>
                <a:cubicBezTo>
                  <a:pt x="319" y="67"/>
                  <a:pt x="319" y="67"/>
                  <a:pt x="319" y="67"/>
                </a:cubicBezTo>
                <a:cubicBezTo>
                  <a:pt x="317" y="67"/>
                  <a:pt x="308" y="69"/>
                  <a:pt x="311" y="64"/>
                </a:cubicBezTo>
                <a:cubicBezTo>
                  <a:pt x="316" y="58"/>
                  <a:pt x="309" y="51"/>
                  <a:pt x="313" y="44"/>
                </a:cubicBezTo>
                <a:cubicBezTo>
                  <a:pt x="314" y="42"/>
                  <a:pt x="322" y="42"/>
                  <a:pt x="322" y="40"/>
                </a:cubicBezTo>
                <a:cubicBezTo>
                  <a:pt x="322" y="33"/>
                  <a:pt x="318" y="34"/>
                  <a:pt x="316" y="28"/>
                </a:cubicBezTo>
                <a:cubicBezTo>
                  <a:pt x="313" y="14"/>
                  <a:pt x="330" y="15"/>
                  <a:pt x="336" y="22"/>
                </a:cubicBezTo>
                <a:cubicBezTo>
                  <a:pt x="337" y="22"/>
                  <a:pt x="342" y="19"/>
                  <a:pt x="345" y="19"/>
                </a:cubicBezTo>
                <a:cubicBezTo>
                  <a:pt x="354" y="20"/>
                  <a:pt x="370" y="41"/>
                  <a:pt x="379" y="37"/>
                </a:cubicBezTo>
                <a:cubicBezTo>
                  <a:pt x="383" y="35"/>
                  <a:pt x="386" y="37"/>
                  <a:pt x="390" y="37"/>
                </a:cubicBezTo>
                <a:cubicBezTo>
                  <a:pt x="394" y="37"/>
                  <a:pt x="399" y="31"/>
                  <a:pt x="403" y="34"/>
                </a:cubicBezTo>
                <a:cubicBezTo>
                  <a:pt x="407" y="37"/>
                  <a:pt x="403" y="45"/>
                  <a:pt x="412" y="39"/>
                </a:cubicBezTo>
                <a:cubicBezTo>
                  <a:pt x="416" y="35"/>
                  <a:pt x="424" y="34"/>
                  <a:pt x="425" y="30"/>
                </a:cubicBezTo>
                <a:cubicBezTo>
                  <a:pt x="426" y="29"/>
                  <a:pt x="435" y="20"/>
                  <a:pt x="436" y="20"/>
                </a:cubicBezTo>
                <a:cubicBezTo>
                  <a:pt x="436" y="28"/>
                  <a:pt x="445" y="16"/>
                  <a:pt x="447" y="16"/>
                </a:cubicBezTo>
                <a:cubicBezTo>
                  <a:pt x="457" y="17"/>
                  <a:pt x="449" y="9"/>
                  <a:pt x="455" y="6"/>
                </a:cubicBezTo>
                <a:cubicBezTo>
                  <a:pt x="460" y="3"/>
                  <a:pt x="469" y="9"/>
                  <a:pt x="474" y="12"/>
                </a:cubicBezTo>
                <a:cubicBezTo>
                  <a:pt x="481" y="17"/>
                  <a:pt x="487" y="0"/>
                  <a:pt x="495" y="10"/>
                </a:cubicBezTo>
                <a:cubicBezTo>
                  <a:pt x="498" y="10"/>
                  <a:pt x="498" y="10"/>
                  <a:pt x="498" y="10"/>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31" name="Freeform 19"/>
          <p:cNvSpPr>
            <a:spLocks/>
          </p:cNvSpPr>
          <p:nvPr/>
        </p:nvSpPr>
        <p:spPr bwMode="auto">
          <a:xfrm>
            <a:off x="6946804" y="3315975"/>
            <a:ext cx="1671407" cy="1099118"/>
          </a:xfrm>
          <a:custGeom>
            <a:avLst/>
            <a:gdLst/>
            <a:ahLst/>
            <a:cxnLst>
              <a:cxn ang="0">
                <a:pos x="648" y="159"/>
              </a:cxn>
              <a:cxn ang="0">
                <a:pos x="653" y="190"/>
              </a:cxn>
              <a:cxn ang="0">
                <a:pos x="666" y="233"/>
              </a:cxn>
              <a:cxn ang="0">
                <a:pos x="662" y="286"/>
              </a:cxn>
              <a:cxn ang="0">
                <a:pos x="617" y="284"/>
              </a:cxn>
              <a:cxn ang="0">
                <a:pos x="611" y="327"/>
              </a:cxn>
              <a:cxn ang="0">
                <a:pos x="612" y="345"/>
              </a:cxn>
              <a:cxn ang="0">
                <a:pos x="553" y="350"/>
              </a:cxn>
              <a:cxn ang="0">
                <a:pos x="529" y="346"/>
              </a:cxn>
              <a:cxn ang="0">
                <a:pos x="522" y="316"/>
              </a:cxn>
              <a:cxn ang="0">
                <a:pos x="513" y="295"/>
              </a:cxn>
              <a:cxn ang="0">
                <a:pos x="479" y="282"/>
              </a:cxn>
              <a:cxn ang="0">
                <a:pos x="436" y="284"/>
              </a:cxn>
              <a:cxn ang="0">
                <a:pos x="379" y="271"/>
              </a:cxn>
              <a:cxn ang="0">
                <a:pos x="335" y="282"/>
              </a:cxn>
              <a:cxn ang="0">
                <a:pos x="320" y="301"/>
              </a:cxn>
              <a:cxn ang="0">
                <a:pos x="313" y="338"/>
              </a:cxn>
              <a:cxn ang="0">
                <a:pos x="335" y="371"/>
              </a:cxn>
              <a:cxn ang="0">
                <a:pos x="332" y="409"/>
              </a:cxn>
              <a:cxn ang="0">
                <a:pos x="310" y="424"/>
              </a:cxn>
              <a:cxn ang="0">
                <a:pos x="228" y="427"/>
              </a:cxn>
              <a:cxn ang="0">
                <a:pos x="196" y="438"/>
              </a:cxn>
              <a:cxn ang="0">
                <a:pos x="154" y="429"/>
              </a:cxn>
              <a:cxn ang="0">
                <a:pos x="98" y="421"/>
              </a:cxn>
              <a:cxn ang="0">
                <a:pos x="57" y="430"/>
              </a:cxn>
              <a:cxn ang="0">
                <a:pos x="36" y="414"/>
              </a:cxn>
              <a:cxn ang="0">
                <a:pos x="18" y="408"/>
              </a:cxn>
              <a:cxn ang="0">
                <a:pos x="4" y="396"/>
              </a:cxn>
              <a:cxn ang="0">
                <a:pos x="16" y="360"/>
              </a:cxn>
              <a:cxn ang="0">
                <a:pos x="14" y="326"/>
              </a:cxn>
              <a:cxn ang="0">
                <a:pos x="5" y="310"/>
              </a:cxn>
              <a:cxn ang="0">
                <a:pos x="26" y="292"/>
              </a:cxn>
              <a:cxn ang="0">
                <a:pos x="43" y="272"/>
              </a:cxn>
              <a:cxn ang="0">
                <a:pos x="63" y="265"/>
              </a:cxn>
              <a:cxn ang="0">
                <a:pos x="91" y="226"/>
              </a:cxn>
              <a:cxn ang="0">
                <a:pos x="109" y="160"/>
              </a:cxn>
              <a:cxn ang="0">
                <a:pos x="134" y="144"/>
              </a:cxn>
              <a:cxn ang="0">
                <a:pos x="113" y="106"/>
              </a:cxn>
              <a:cxn ang="0">
                <a:pos x="147" y="108"/>
              </a:cxn>
              <a:cxn ang="0">
                <a:pos x="156" y="76"/>
              </a:cxn>
              <a:cxn ang="0">
                <a:pos x="211" y="115"/>
              </a:cxn>
              <a:cxn ang="0">
                <a:pos x="226" y="107"/>
              </a:cxn>
              <a:cxn ang="0">
                <a:pos x="229" y="65"/>
              </a:cxn>
              <a:cxn ang="0">
                <a:pos x="240" y="41"/>
              </a:cxn>
              <a:cxn ang="0">
                <a:pos x="271" y="32"/>
              </a:cxn>
              <a:cxn ang="0">
                <a:pos x="330" y="8"/>
              </a:cxn>
              <a:cxn ang="0">
                <a:pos x="346" y="12"/>
              </a:cxn>
              <a:cxn ang="0">
                <a:pos x="363" y="11"/>
              </a:cxn>
              <a:cxn ang="0">
                <a:pos x="402" y="39"/>
              </a:cxn>
              <a:cxn ang="0">
                <a:pos x="446" y="57"/>
              </a:cxn>
              <a:cxn ang="0">
                <a:pos x="481" y="66"/>
              </a:cxn>
              <a:cxn ang="0">
                <a:pos x="517" y="89"/>
              </a:cxn>
              <a:cxn ang="0">
                <a:pos x="548" y="130"/>
              </a:cxn>
              <a:cxn ang="0">
                <a:pos x="563" y="162"/>
              </a:cxn>
              <a:cxn ang="0">
                <a:pos x="599" y="142"/>
              </a:cxn>
            </a:cxnLst>
            <a:rect l="0" t="0" r="r" b="b"/>
            <a:pathLst>
              <a:path w="674" h="443">
                <a:moveTo>
                  <a:pt x="638" y="148"/>
                </a:moveTo>
                <a:cubicBezTo>
                  <a:pt x="641" y="154"/>
                  <a:pt x="641" y="154"/>
                  <a:pt x="641" y="154"/>
                </a:cubicBezTo>
                <a:cubicBezTo>
                  <a:pt x="645" y="154"/>
                  <a:pt x="647" y="155"/>
                  <a:pt x="648" y="159"/>
                </a:cubicBezTo>
                <a:cubicBezTo>
                  <a:pt x="648" y="161"/>
                  <a:pt x="674" y="169"/>
                  <a:pt x="660" y="173"/>
                </a:cubicBezTo>
                <a:cubicBezTo>
                  <a:pt x="657" y="174"/>
                  <a:pt x="656" y="176"/>
                  <a:pt x="656" y="179"/>
                </a:cubicBezTo>
                <a:cubicBezTo>
                  <a:pt x="656" y="184"/>
                  <a:pt x="652" y="184"/>
                  <a:pt x="653" y="190"/>
                </a:cubicBezTo>
                <a:cubicBezTo>
                  <a:pt x="653" y="195"/>
                  <a:pt x="658" y="196"/>
                  <a:pt x="653" y="201"/>
                </a:cubicBezTo>
                <a:cubicBezTo>
                  <a:pt x="651" y="205"/>
                  <a:pt x="654" y="221"/>
                  <a:pt x="655" y="226"/>
                </a:cubicBezTo>
                <a:cubicBezTo>
                  <a:pt x="656" y="231"/>
                  <a:pt x="664" y="225"/>
                  <a:pt x="666" y="233"/>
                </a:cubicBezTo>
                <a:cubicBezTo>
                  <a:pt x="668" y="248"/>
                  <a:pt x="668" y="248"/>
                  <a:pt x="668" y="248"/>
                </a:cubicBezTo>
                <a:cubicBezTo>
                  <a:pt x="671" y="263"/>
                  <a:pt x="661" y="254"/>
                  <a:pt x="661" y="262"/>
                </a:cubicBezTo>
                <a:cubicBezTo>
                  <a:pt x="662" y="286"/>
                  <a:pt x="662" y="286"/>
                  <a:pt x="662" y="286"/>
                </a:cubicBezTo>
                <a:cubicBezTo>
                  <a:pt x="660" y="289"/>
                  <a:pt x="661" y="302"/>
                  <a:pt x="653" y="296"/>
                </a:cubicBezTo>
                <a:cubicBezTo>
                  <a:pt x="649" y="292"/>
                  <a:pt x="644" y="295"/>
                  <a:pt x="640" y="291"/>
                </a:cubicBezTo>
                <a:cubicBezTo>
                  <a:pt x="635" y="286"/>
                  <a:pt x="623" y="283"/>
                  <a:pt x="617" y="284"/>
                </a:cubicBezTo>
                <a:cubicBezTo>
                  <a:pt x="608" y="287"/>
                  <a:pt x="614" y="296"/>
                  <a:pt x="612" y="301"/>
                </a:cubicBezTo>
                <a:cubicBezTo>
                  <a:pt x="610" y="309"/>
                  <a:pt x="612" y="312"/>
                  <a:pt x="618" y="316"/>
                </a:cubicBezTo>
                <a:cubicBezTo>
                  <a:pt x="627" y="324"/>
                  <a:pt x="619" y="327"/>
                  <a:pt x="611" y="327"/>
                </a:cubicBezTo>
                <a:cubicBezTo>
                  <a:pt x="600" y="328"/>
                  <a:pt x="612" y="337"/>
                  <a:pt x="612" y="340"/>
                </a:cubicBezTo>
                <a:cubicBezTo>
                  <a:pt x="612" y="345"/>
                  <a:pt x="612" y="345"/>
                  <a:pt x="612" y="345"/>
                </a:cubicBezTo>
                <a:cubicBezTo>
                  <a:pt x="612" y="345"/>
                  <a:pt x="612" y="345"/>
                  <a:pt x="612" y="345"/>
                </a:cubicBezTo>
                <a:cubicBezTo>
                  <a:pt x="604" y="345"/>
                  <a:pt x="596" y="352"/>
                  <a:pt x="588" y="352"/>
                </a:cubicBezTo>
                <a:cubicBezTo>
                  <a:pt x="582" y="352"/>
                  <a:pt x="570" y="343"/>
                  <a:pt x="566" y="349"/>
                </a:cubicBezTo>
                <a:cubicBezTo>
                  <a:pt x="559" y="356"/>
                  <a:pt x="560" y="350"/>
                  <a:pt x="553" y="350"/>
                </a:cubicBezTo>
                <a:cubicBezTo>
                  <a:pt x="551" y="349"/>
                  <a:pt x="546" y="349"/>
                  <a:pt x="545" y="348"/>
                </a:cubicBezTo>
                <a:cubicBezTo>
                  <a:pt x="543" y="346"/>
                  <a:pt x="544" y="341"/>
                  <a:pt x="540" y="342"/>
                </a:cubicBezTo>
                <a:cubicBezTo>
                  <a:pt x="537" y="343"/>
                  <a:pt x="532" y="348"/>
                  <a:pt x="529" y="346"/>
                </a:cubicBezTo>
                <a:cubicBezTo>
                  <a:pt x="522" y="342"/>
                  <a:pt x="530" y="341"/>
                  <a:pt x="532" y="339"/>
                </a:cubicBezTo>
                <a:cubicBezTo>
                  <a:pt x="535" y="335"/>
                  <a:pt x="532" y="328"/>
                  <a:pt x="533" y="324"/>
                </a:cubicBezTo>
                <a:cubicBezTo>
                  <a:pt x="530" y="322"/>
                  <a:pt x="522" y="318"/>
                  <a:pt x="522" y="316"/>
                </a:cubicBezTo>
                <a:cubicBezTo>
                  <a:pt x="524" y="307"/>
                  <a:pt x="522" y="311"/>
                  <a:pt x="521" y="304"/>
                </a:cubicBezTo>
                <a:cubicBezTo>
                  <a:pt x="521" y="301"/>
                  <a:pt x="524" y="298"/>
                  <a:pt x="523" y="295"/>
                </a:cubicBezTo>
                <a:cubicBezTo>
                  <a:pt x="523" y="292"/>
                  <a:pt x="515" y="297"/>
                  <a:pt x="513" y="295"/>
                </a:cubicBezTo>
                <a:cubicBezTo>
                  <a:pt x="509" y="291"/>
                  <a:pt x="509" y="289"/>
                  <a:pt x="509" y="284"/>
                </a:cubicBezTo>
                <a:cubicBezTo>
                  <a:pt x="504" y="282"/>
                  <a:pt x="496" y="285"/>
                  <a:pt x="490" y="287"/>
                </a:cubicBezTo>
                <a:cubicBezTo>
                  <a:pt x="477" y="289"/>
                  <a:pt x="485" y="289"/>
                  <a:pt x="479" y="282"/>
                </a:cubicBezTo>
                <a:cubicBezTo>
                  <a:pt x="477" y="280"/>
                  <a:pt x="471" y="280"/>
                  <a:pt x="468" y="279"/>
                </a:cubicBezTo>
                <a:cubicBezTo>
                  <a:pt x="463" y="278"/>
                  <a:pt x="464" y="271"/>
                  <a:pt x="459" y="272"/>
                </a:cubicBezTo>
                <a:cubicBezTo>
                  <a:pt x="451" y="275"/>
                  <a:pt x="444" y="282"/>
                  <a:pt x="436" y="284"/>
                </a:cubicBezTo>
                <a:cubicBezTo>
                  <a:pt x="432" y="286"/>
                  <a:pt x="431" y="282"/>
                  <a:pt x="427" y="282"/>
                </a:cubicBezTo>
                <a:cubicBezTo>
                  <a:pt x="418" y="281"/>
                  <a:pt x="408" y="280"/>
                  <a:pt x="401" y="275"/>
                </a:cubicBezTo>
                <a:cubicBezTo>
                  <a:pt x="393" y="269"/>
                  <a:pt x="387" y="271"/>
                  <a:pt x="379" y="271"/>
                </a:cubicBezTo>
                <a:cubicBezTo>
                  <a:pt x="373" y="270"/>
                  <a:pt x="372" y="275"/>
                  <a:pt x="367" y="275"/>
                </a:cubicBezTo>
                <a:cubicBezTo>
                  <a:pt x="356" y="274"/>
                  <a:pt x="355" y="278"/>
                  <a:pt x="347" y="283"/>
                </a:cubicBezTo>
                <a:cubicBezTo>
                  <a:pt x="344" y="284"/>
                  <a:pt x="339" y="281"/>
                  <a:pt x="335" y="282"/>
                </a:cubicBezTo>
                <a:cubicBezTo>
                  <a:pt x="329" y="283"/>
                  <a:pt x="329" y="277"/>
                  <a:pt x="327" y="273"/>
                </a:cubicBezTo>
                <a:cubicBezTo>
                  <a:pt x="310" y="273"/>
                  <a:pt x="327" y="293"/>
                  <a:pt x="318" y="295"/>
                </a:cubicBezTo>
                <a:cubicBezTo>
                  <a:pt x="318" y="297"/>
                  <a:pt x="319" y="298"/>
                  <a:pt x="320" y="301"/>
                </a:cubicBezTo>
                <a:cubicBezTo>
                  <a:pt x="322" y="309"/>
                  <a:pt x="323" y="308"/>
                  <a:pt x="328" y="314"/>
                </a:cubicBezTo>
                <a:cubicBezTo>
                  <a:pt x="331" y="316"/>
                  <a:pt x="330" y="323"/>
                  <a:pt x="325" y="323"/>
                </a:cubicBezTo>
                <a:cubicBezTo>
                  <a:pt x="315" y="323"/>
                  <a:pt x="310" y="327"/>
                  <a:pt x="313" y="338"/>
                </a:cubicBezTo>
                <a:cubicBezTo>
                  <a:pt x="314" y="341"/>
                  <a:pt x="318" y="341"/>
                  <a:pt x="321" y="342"/>
                </a:cubicBezTo>
                <a:cubicBezTo>
                  <a:pt x="323" y="348"/>
                  <a:pt x="323" y="354"/>
                  <a:pt x="324" y="360"/>
                </a:cubicBezTo>
                <a:cubicBezTo>
                  <a:pt x="326" y="370"/>
                  <a:pt x="335" y="362"/>
                  <a:pt x="335" y="371"/>
                </a:cubicBezTo>
                <a:cubicBezTo>
                  <a:pt x="335" y="375"/>
                  <a:pt x="333" y="383"/>
                  <a:pt x="331" y="387"/>
                </a:cubicBezTo>
                <a:cubicBezTo>
                  <a:pt x="329" y="390"/>
                  <a:pt x="328" y="400"/>
                  <a:pt x="332" y="401"/>
                </a:cubicBezTo>
                <a:cubicBezTo>
                  <a:pt x="333" y="404"/>
                  <a:pt x="331" y="406"/>
                  <a:pt x="332" y="409"/>
                </a:cubicBezTo>
                <a:cubicBezTo>
                  <a:pt x="332" y="412"/>
                  <a:pt x="336" y="414"/>
                  <a:pt x="337" y="417"/>
                </a:cubicBezTo>
                <a:cubicBezTo>
                  <a:pt x="339" y="424"/>
                  <a:pt x="326" y="427"/>
                  <a:pt x="322" y="428"/>
                </a:cubicBezTo>
                <a:cubicBezTo>
                  <a:pt x="317" y="429"/>
                  <a:pt x="314" y="425"/>
                  <a:pt x="310" y="424"/>
                </a:cubicBezTo>
                <a:cubicBezTo>
                  <a:pt x="305" y="421"/>
                  <a:pt x="298" y="420"/>
                  <a:pt x="291" y="417"/>
                </a:cubicBezTo>
                <a:cubicBezTo>
                  <a:pt x="277" y="417"/>
                  <a:pt x="273" y="415"/>
                  <a:pt x="260" y="421"/>
                </a:cubicBezTo>
                <a:cubicBezTo>
                  <a:pt x="248" y="427"/>
                  <a:pt x="239" y="422"/>
                  <a:pt x="228" y="427"/>
                </a:cubicBezTo>
                <a:cubicBezTo>
                  <a:pt x="206" y="438"/>
                  <a:pt x="206" y="438"/>
                  <a:pt x="206" y="438"/>
                </a:cubicBezTo>
                <a:cubicBezTo>
                  <a:pt x="206" y="438"/>
                  <a:pt x="206" y="438"/>
                  <a:pt x="206" y="438"/>
                </a:cubicBezTo>
                <a:cubicBezTo>
                  <a:pt x="196" y="438"/>
                  <a:pt x="196" y="438"/>
                  <a:pt x="196" y="438"/>
                </a:cubicBezTo>
                <a:cubicBezTo>
                  <a:pt x="189" y="438"/>
                  <a:pt x="181" y="440"/>
                  <a:pt x="174" y="441"/>
                </a:cubicBezTo>
                <a:cubicBezTo>
                  <a:pt x="165" y="443"/>
                  <a:pt x="166" y="437"/>
                  <a:pt x="165" y="431"/>
                </a:cubicBezTo>
                <a:cubicBezTo>
                  <a:pt x="164" y="427"/>
                  <a:pt x="156" y="428"/>
                  <a:pt x="154" y="429"/>
                </a:cubicBezTo>
                <a:cubicBezTo>
                  <a:pt x="143" y="429"/>
                  <a:pt x="116" y="442"/>
                  <a:pt x="112" y="431"/>
                </a:cubicBezTo>
                <a:cubicBezTo>
                  <a:pt x="110" y="426"/>
                  <a:pt x="107" y="430"/>
                  <a:pt x="105" y="428"/>
                </a:cubicBezTo>
                <a:cubicBezTo>
                  <a:pt x="101" y="426"/>
                  <a:pt x="106" y="419"/>
                  <a:pt x="98" y="421"/>
                </a:cubicBezTo>
                <a:cubicBezTo>
                  <a:pt x="91" y="423"/>
                  <a:pt x="87" y="422"/>
                  <a:pt x="81" y="422"/>
                </a:cubicBezTo>
                <a:cubicBezTo>
                  <a:pt x="75" y="422"/>
                  <a:pt x="69" y="420"/>
                  <a:pt x="65" y="426"/>
                </a:cubicBezTo>
                <a:cubicBezTo>
                  <a:pt x="64" y="427"/>
                  <a:pt x="57" y="433"/>
                  <a:pt x="57" y="430"/>
                </a:cubicBezTo>
                <a:cubicBezTo>
                  <a:pt x="56" y="430"/>
                  <a:pt x="54" y="425"/>
                  <a:pt x="53" y="424"/>
                </a:cubicBezTo>
                <a:cubicBezTo>
                  <a:pt x="52" y="422"/>
                  <a:pt x="48" y="423"/>
                  <a:pt x="47" y="421"/>
                </a:cubicBezTo>
                <a:cubicBezTo>
                  <a:pt x="43" y="415"/>
                  <a:pt x="45" y="413"/>
                  <a:pt x="36" y="414"/>
                </a:cubicBezTo>
                <a:cubicBezTo>
                  <a:pt x="22" y="413"/>
                  <a:pt x="22" y="413"/>
                  <a:pt x="22" y="413"/>
                </a:cubicBezTo>
                <a:cubicBezTo>
                  <a:pt x="22" y="413"/>
                  <a:pt x="22" y="413"/>
                  <a:pt x="22" y="413"/>
                </a:cubicBezTo>
                <a:cubicBezTo>
                  <a:pt x="18" y="408"/>
                  <a:pt x="18" y="408"/>
                  <a:pt x="18" y="408"/>
                </a:cubicBezTo>
                <a:cubicBezTo>
                  <a:pt x="15" y="407"/>
                  <a:pt x="13" y="407"/>
                  <a:pt x="11" y="408"/>
                </a:cubicBezTo>
                <a:cubicBezTo>
                  <a:pt x="9" y="408"/>
                  <a:pt x="6" y="409"/>
                  <a:pt x="5" y="408"/>
                </a:cubicBezTo>
                <a:cubicBezTo>
                  <a:pt x="1" y="407"/>
                  <a:pt x="4" y="399"/>
                  <a:pt x="4" y="396"/>
                </a:cubicBezTo>
                <a:cubicBezTo>
                  <a:pt x="4" y="394"/>
                  <a:pt x="4" y="390"/>
                  <a:pt x="3" y="388"/>
                </a:cubicBezTo>
                <a:cubicBezTo>
                  <a:pt x="0" y="380"/>
                  <a:pt x="0" y="374"/>
                  <a:pt x="9" y="374"/>
                </a:cubicBezTo>
                <a:cubicBezTo>
                  <a:pt x="20" y="374"/>
                  <a:pt x="17" y="367"/>
                  <a:pt x="16" y="360"/>
                </a:cubicBezTo>
                <a:cubicBezTo>
                  <a:pt x="15" y="355"/>
                  <a:pt x="17" y="352"/>
                  <a:pt x="18" y="347"/>
                </a:cubicBezTo>
                <a:cubicBezTo>
                  <a:pt x="20" y="340"/>
                  <a:pt x="19" y="337"/>
                  <a:pt x="19" y="329"/>
                </a:cubicBezTo>
                <a:cubicBezTo>
                  <a:pt x="19" y="324"/>
                  <a:pt x="18" y="325"/>
                  <a:pt x="14" y="326"/>
                </a:cubicBezTo>
                <a:cubicBezTo>
                  <a:pt x="10" y="327"/>
                  <a:pt x="6" y="328"/>
                  <a:pt x="4" y="323"/>
                </a:cubicBezTo>
                <a:cubicBezTo>
                  <a:pt x="4" y="320"/>
                  <a:pt x="4" y="313"/>
                  <a:pt x="5" y="310"/>
                </a:cubicBezTo>
                <a:cubicBezTo>
                  <a:pt x="5" y="310"/>
                  <a:pt x="5" y="310"/>
                  <a:pt x="5" y="310"/>
                </a:cubicBezTo>
                <a:cubicBezTo>
                  <a:pt x="9" y="308"/>
                  <a:pt x="14" y="306"/>
                  <a:pt x="13" y="301"/>
                </a:cubicBezTo>
                <a:cubicBezTo>
                  <a:pt x="11" y="296"/>
                  <a:pt x="18" y="297"/>
                  <a:pt x="21" y="297"/>
                </a:cubicBezTo>
                <a:cubicBezTo>
                  <a:pt x="22" y="296"/>
                  <a:pt x="24" y="293"/>
                  <a:pt x="26" y="292"/>
                </a:cubicBezTo>
                <a:cubicBezTo>
                  <a:pt x="27" y="290"/>
                  <a:pt x="28" y="291"/>
                  <a:pt x="30" y="290"/>
                </a:cubicBezTo>
                <a:cubicBezTo>
                  <a:pt x="34" y="285"/>
                  <a:pt x="56" y="281"/>
                  <a:pt x="38" y="277"/>
                </a:cubicBezTo>
                <a:cubicBezTo>
                  <a:pt x="38" y="274"/>
                  <a:pt x="42" y="274"/>
                  <a:pt x="43" y="272"/>
                </a:cubicBezTo>
                <a:cubicBezTo>
                  <a:pt x="44" y="270"/>
                  <a:pt x="42" y="264"/>
                  <a:pt x="46" y="265"/>
                </a:cubicBezTo>
                <a:cubicBezTo>
                  <a:pt x="51" y="267"/>
                  <a:pt x="54" y="282"/>
                  <a:pt x="56" y="275"/>
                </a:cubicBezTo>
                <a:cubicBezTo>
                  <a:pt x="57" y="272"/>
                  <a:pt x="59" y="265"/>
                  <a:pt x="63" y="265"/>
                </a:cubicBezTo>
                <a:cubicBezTo>
                  <a:pt x="71" y="265"/>
                  <a:pt x="74" y="264"/>
                  <a:pt x="80" y="258"/>
                </a:cubicBezTo>
                <a:cubicBezTo>
                  <a:pt x="83" y="254"/>
                  <a:pt x="89" y="256"/>
                  <a:pt x="92" y="252"/>
                </a:cubicBezTo>
                <a:cubicBezTo>
                  <a:pt x="102" y="243"/>
                  <a:pt x="94" y="235"/>
                  <a:pt x="91" y="226"/>
                </a:cubicBezTo>
                <a:cubicBezTo>
                  <a:pt x="92" y="213"/>
                  <a:pt x="84" y="205"/>
                  <a:pt x="87" y="192"/>
                </a:cubicBezTo>
                <a:cubicBezTo>
                  <a:pt x="89" y="177"/>
                  <a:pt x="78" y="171"/>
                  <a:pt x="95" y="162"/>
                </a:cubicBezTo>
                <a:cubicBezTo>
                  <a:pt x="100" y="159"/>
                  <a:pt x="108" y="165"/>
                  <a:pt x="109" y="160"/>
                </a:cubicBezTo>
                <a:cubicBezTo>
                  <a:pt x="110" y="156"/>
                  <a:pt x="112" y="154"/>
                  <a:pt x="116" y="157"/>
                </a:cubicBezTo>
                <a:cubicBezTo>
                  <a:pt x="120" y="161"/>
                  <a:pt x="123" y="156"/>
                  <a:pt x="126" y="153"/>
                </a:cubicBezTo>
                <a:cubicBezTo>
                  <a:pt x="129" y="150"/>
                  <a:pt x="134" y="149"/>
                  <a:pt x="134" y="144"/>
                </a:cubicBezTo>
                <a:cubicBezTo>
                  <a:pt x="137" y="140"/>
                  <a:pt x="146" y="135"/>
                  <a:pt x="137" y="133"/>
                </a:cubicBezTo>
                <a:cubicBezTo>
                  <a:pt x="128" y="130"/>
                  <a:pt x="129" y="131"/>
                  <a:pt x="121" y="125"/>
                </a:cubicBezTo>
                <a:cubicBezTo>
                  <a:pt x="115" y="120"/>
                  <a:pt x="88" y="107"/>
                  <a:pt x="113" y="106"/>
                </a:cubicBezTo>
                <a:cubicBezTo>
                  <a:pt x="121" y="105"/>
                  <a:pt x="120" y="98"/>
                  <a:pt x="129" y="103"/>
                </a:cubicBezTo>
                <a:cubicBezTo>
                  <a:pt x="133" y="105"/>
                  <a:pt x="136" y="102"/>
                  <a:pt x="139" y="104"/>
                </a:cubicBezTo>
                <a:cubicBezTo>
                  <a:pt x="141" y="105"/>
                  <a:pt x="146" y="115"/>
                  <a:pt x="147" y="108"/>
                </a:cubicBezTo>
                <a:cubicBezTo>
                  <a:pt x="149" y="101"/>
                  <a:pt x="147" y="100"/>
                  <a:pt x="152" y="94"/>
                </a:cubicBezTo>
                <a:cubicBezTo>
                  <a:pt x="156" y="89"/>
                  <a:pt x="153" y="80"/>
                  <a:pt x="156" y="76"/>
                </a:cubicBezTo>
                <a:cubicBezTo>
                  <a:pt x="156" y="76"/>
                  <a:pt x="156" y="76"/>
                  <a:pt x="156" y="76"/>
                </a:cubicBezTo>
                <a:cubicBezTo>
                  <a:pt x="169" y="85"/>
                  <a:pt x="169" y="85"/>
                  <a:pt x="169" y="85"/>
                </a:cubicBezTo>
                <a:cubicBezTo>
                  <a:pt x="176" y="91"/>
                  <a:pt x="186" y="93"/>
                  <a:pt x="193" y="97"/>
                </a:cubicBezTo>
                <a:cubicBezTo>
                  <a:pt x="192" y="103"/>
                  <a:pt x="207" y="113"/>
                  <a:pt x="211" y="115"/>
                </a:cubicBezTo>
                <a:cubicBezTo>
                  <a:pt x="213" y="115"/>
                  <a:pt x="221" y="117"/>
                  <a:pt x="222" y="116"/>
                </a:cubicBezTo>
                <a:cubicBezTo>
                  <a:pt x="224" y="115"/>
                  <a:pt x="228" y="108"/>
                  <a:pt x="226" y="108"/>
                </a:cubicBezTo>
                <a:cubicBezTo>
                  <a:pt x="226" y="107"/>
                  <a:pt x="226" y="107"/>
                  <a:pt x="226" y="107"/>
                </a:cubicBezTo>
                <a:cubicBezTo>
                  <a:pt x="224" y="106"/>
                  <a:pt x="225" y="102"/>
                  <a:pt x="225" y="101"/>
                </a:cubicBezTo>
                <a:cubicBezTo>
                  <a:pt x="232" y="99"/>
                  <a:pt x="230" y="84"/>
                  <a:pt x="228" y="79"/>
                </a:cubicBezTo>
                <a:cubicBezTo>
                  <a:pt x="225" y="73"/>
                  <a:pt x="227" y="71"/>
                  <a:pt x="229" y="65"/>
                </a:cubicBezTo>
                <a:cubicBezTo>
                  <a:pt x="230" y="63"/>
                  <a:pt x="232" y="61"/>
                  <a:pt x="232" y="58"/>
                </a:cubicBezTo>
                <a:cubicBezTo>
                  <a:pt x="233" y="55"/>
                  <a:pt x="230" y="53"/>
                  <a:pt x="232" y="51"/>
                </a:cubicBezTo>
                <a:cubicBezTo>
                  <a:pt x="233" y="46"/>
                  <a:pt x="238" y="44"/>
                  <a:pt x="240" y="41"/>
                </a:cubicBezTo>
                <a:cubicBezTo>
                  <a:pt x="243" y="37"/>
                  <a:pt x="240" y="31"/>
                  <a:pt x="243" y="28"/>
                </a:cubicBezTo>
                <a:cubicBezTo>
                  <a:pt x="245" y="29"/>
                  <a:pt x="248" y="35"/>
                  <a:pt x="252" y="34"/>
                </a:cubicBezTo>
                <a:cubicBezTo>
                  <a:pt x="258" y="33"/>
                  <a:pt x="267" y="39"/>
                  <a:pt x="271" y="32"/>
                </a:cubicBezTo>
                <a:cubicBezTo>
                  <a:pt x="278" y="15"/>
                  <a:pt x="293" y="26"/>
                  <a:pt x="302" y="11"/>
                </a:cubicBezTo>
                <a:cubicBezTo>
                  <a:pt x="303" y="8"/>
                  <a:pt x="313" y="3"/>
                  <a:pt x="317" y="2"/>
                </a:cubicBezTo>
                <a:cubicBezTo>
                  <a:pt x="323" y="0"/>
                  <a:pt x="323" y="15"/>
                  <a:pt x="330" y="8"/>
                </a:cubicBezTo>
                <a:cubicBezTo>
                  <a:pt x="336" y="3"/>
                  <a:pt x="336" y="3"/>
                  <a:pt x="336" y="3"/>
                </a:cubicBezTo>
                <a:cubicBezTo>
                  <a:pt x="346" y="12"/>
                  <a:pt x="346" y="12"/>
                  <a:pt x="346" y="12"/>
                </a:cubicBezTo>
                <a:cubicBezTo>
                  <a:pt x="346" y="12"/>
                  <a:pt x="346" y="12"/>
                  <a:pt x="346" y="12"/>
                </a:cubicBezTo>
                <a:cubicBezTo>
                  <a:pt x="354" y="8"/>
                  <a:pt x="354" y="8"/>
                  <a:pt x="354" y="8"/>
                </a:cubicBezTo>
                <a:cubicBezTo>
                  <a:pt x="354" y="8"/>
                  <a:pt x="356" y="10"/>
                  <a:pt x="356" y="10"/>
                </a:cubicBezTo>
                <a:cubicBezTo>
                  <a:pt x="360" y="10"/>
                  <a:pt x="359" y="8"/>
                  <a:pt x="363" y="11"/>
                </a:cubicBezTo>
                <a:cubicBezTo>
                  <a:pt x="367" y="15"/>
                  <a:pt x="376" y="6"/>
                  <a:pt x="378" y="15"/>
                </a:cubicBezTo>
                <a:cubicBezTo>
                  <a:pt x="380" y="20"/>
                  <a:pt x="387" y="20"/>
                  <a:pt x="387" y="24"/>
                </a:cubicBezTo>
                <a:cubicBezTo>
                  <a:pt x="389" y="34"/>
                  <a:pt x="396" y="33"/>
                  <a:pt x="402" y="39"/>
                </a:cubicBezTo>
                <a:cubicBezTo>
                  <a:pt x="408" y="45"/>
                  <a:pt x="415" y="49"/>
                  <a:pt x="422" y="53"/>
                </a:cubicBezTo>
                <a:cubicBezTo>
                  <a:pt x="426" y="56"/>
                  <a:pt x="428" y="58"/>
                  <a:pt x="434" y="58"/>
                </a:cubicBezTo>
                <a:cubicBezTo>
                  <a:pt x="438" y="58"/>
                  <a:pt x="443" y="54"/>
                  <a:pt x="446" y="57"/>
                </a:cubicBezTo>
                <a:cubicBezTo>
                  <a:pt x="450" y="60"/>
                  <a:pt x="450" y="60"/>
                  <a:pt x="455" y="60"/>
                </a:cubicBezTo>
                <a:cubicBezTo>
                  <a:pt x="460" y="60"/>
                  <a:pt x="462" y="64"/>
                  <a:pt x="470" y="64"/>
                </a:cubicBezTo>
                <a:cubicBezTo>
                  <a:pt x="474" y="64"/>
                  <a:pt x="476" y="68"/>
                  <a:pt x="481" y="66"/>
                </a:cubicBezTo>
                <a:cubicBezTo>
                  <a:pt x="496" y="63"/>
                  <a:pt x="501" y="45"/>
                  <a:pt x="511" y="65"/>
                </a:cubicBezTo>
                <a:cubicBezTo>
                  <a:pt x="522" y="70"/>
                  <a:pt x="516" y="73"/>
                  <a:pt x="516" y="80"/>
                </a:cubicBezTo>
                <a:cubicBezTo>
                  <a:pt x="520" y="81"/>
                  <a:pt x="516" y="87"/>
                  <a:pt x="517" y="89"/>
                </a:cubicBezTo>
                <a:cubicBezTo>
                  <a:pt x="518" y="91"/>
                  <a:pt x="523" y="90"/>
                  <a:pt x="523" y="94"/>
                </a:cubicBezTo>
                <a:cubicBezTo>
                  <a:pt x="524" y="106"/>
                  <a:pt x="533" y="98"/>
                  <a:pt x="537" y="105"/>
                </a:cubicBezTo>
                <a:cubicBezTo>
                  <a:pt x="542" y="115"/>
                  <a:pt x="534" y="123"/>
                  <a:pt x="548" y="130"/>
                </a:cubicBezTo>
                <a:cubicBezTo>
                  <a:pt x="551" y="132"/>
                  <a:pt x="557" y="136"/>
                  <a:pt x="559" y="140"/>
                </a:cubicBezTo>
                <a:cubicBezTo>
                  <a:pt x="560" y="143"/>
                  <a:pt x="553" y="148"/>
                  <a:pt x="559" y="151"/>
                </a:cubicBezTo>
                <a:cubicBezTo>
                  <a:pt x="564" y="156"/>
                  <a:pt x="567" y="155"/>
                  <a:pt x="563" y="162"/>
                </a:cubicBezTo>
                <a:cubicBezTo>
                  <a:pt x="559" y="170"/>
                  <a:pt x="565" y="175"/>
                  <a:pt x="567" y="169"/>
                </a:cubicBezTo>
                <a:cubicBezTo>
                  <a:pt x="569" y="169"/>
                  <a:pt x="572" y="172"/>
                  <a:pt x="574" y="170"/>
                </a:cubicBezTo>
                <a:cubicBezTo>
                  <a:pt x="579" y="165"/>
                  <a:pt x="587" y="134"/>
                  <a:pt x="599" y="142"/>
                </a:cubicBezTo>
                <a:cubicBezTo>
                  <a:pt x="604" y="146"/>
                  <a:pt x="610" y="154"/>
                  <a:pt x="618" y="153"/>
                </a:cubicBezTo>
                <a:cubicBezTo>
                  <a:pt x="625" y="152"/>
                  <a:pt x="630" y="148"/>
                  <a:pt x="638" y="148"/>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32" name="Freeform 20"/>
          <p:cNvSpPr>
            <a:spLocks/>
          </p:cNvSpPr>
          <p:nvPr/>
        </p:nvSpPr>
        <p:spPr bwMode="auto">
          <a:xfrm>
            <a:off x="6572409" y="2433472"/>
            <a:ext cx="1444095" cy="1171322"/>
          </a:xfrm>
          <a:custGeom>
            <a:avLst/>
            <a:gdLst/>
            <a:ahLst/>
            <a:cxnLst>
              <a:cxn ang="0">
                <a:pos x="26" y="104"/>
              </a:cxn>
              <a:cxn ang="0">
                <a:pos x="50" y="140"/>
              </a:cxn>
              <a:cxn ang="0">
                <a:pos x="56" y="184"/>
              </a:cxn>
              <a:cxn ang="0">
                <a:pos x="84" y="213"/>
              </a:cxn>
              <a:cxn ang="0">
                <a:pos x="109" y="251"/>
              </a:cxn>
              <a:cxn ang="0">
                <a:pos x="103" y="279"/>
              </a:cxn>
              <a:cxn ang="0">
                <a:pos x="94" y="310"/>
              </a:cxn>
              <a:cxn ang="0">
                <a:pos x="79" y="330"/>
              </a:cxn>
              <a:cxn ang="0">
                <a:pos x="125" y="342"/>
              </a:cxn>
              <a:cxn ang="0">
                <a:pos x="139" y="346"/>
              </a:cxn>
              <a:cxn ang="0">
                <a:pos x="183" y="382"/>
              </a:cxn>
              <a:cxn ang="0">
                <a:pos x="219" y="426"/>
              </a:cxn>
              <a:cxn ang="0">
                <a:pos x="265" y="414"/>
              </a:cxn>
              <a:cxn ang="0">
                <a:pos x="298" y="426"/>
              </a:cxn>
              <a:cxn ang="0">
                <a:pos x="320" y="440"/>
              </a:cxn>
              <a:cxn ang="0">
                <a:pos x="373" y="471"/>
              </a:cxn>
              <a:cxn ang="0">
                <a:pos x="376" y="456"/>
              </a:cxn>
              <a:cxn ang="0">
                <a:pos x="383" y="413"/>
              </a:cxn>
              <a:cxn ang="0">
                <a:pos x="394" y="383"/>
              </a:cxn>
              <a:cxn ang="0">
                <a:pos x="453" y="366"/>
              </a:cxn>
              <a:cxn ang="0">
                <a:pos x="487" y="358"/>
              </a:cxn>
              <a:cxn ang="0">
                <a:pos x="491" y="347"/>
              </a:cxn>
              <a:cxn ang="0">
                <a:pos x="527" y="329"/>
              </a:cxn>
              <a:cxn ang="0">
                <a:pos x="543" y="318"/>
              </a:cxn>
              <a:cxn ang="0">
                <a:pos x="551" y="278"/>
              </a:cxn>
              <a:cxn ang="0">
                <a:pos x="566" y="263"/>
              </a:cxn>
              <a:cxn ang="0">
                <a:pos x="565" y="233"/>
              </a:cxn>
              <a:cxn ang="0">
                <a:pos x="536" y="217"/>
              </a:cxn>
              <a:cxn ang="0">
                <a:pos x="495" y="178"/>
              </a:cxn>
              <a:cxn ang="0">
                <a:pos x="477" y="139"/>
              </a:cxn>
              <a:cxn ang="0">
                <a:pos x="485" y="105"/>
              </a:cxn>
              <a:cxn ang="0">
                <a:pos x="444" y="112"/>
              </a:cxn>
              <a:cxn ang="0">
                <a:pos x="410" y="71"/>
              </a:cxn>
              <a:cxn ang="0">
                <a:pos x="388" y="46"/>
              </a:cxn>
              <a:cxn ang="0">
                <a:pos x="343" y="17"/>
              </a:cxn>
              <a:cxn ang="0">
                <a:pos x="312" y="8"/>
              </a:cxn>
              <a:cxn ang="0">
                <a:pos x="293" y="20"/>
              </a:cxn>
              <a:cxn ang="0">
                <a:pos x="226" y="18"/>
              </a:cxn>
              <a:cxn ang="0">
                <a:pos x="190" y="12"/>
              </a:cxn>
              <a:cxn ang="0">
                <a:pos x="167" y="7"/>
              </a:cxn>
              <a:cxn ang="0">
                <a:pos x="139" y="39"/>
              </a:cxn>
              <a:cxn ang="0">
                <a:pos x="66" y="41"/>
              </a:cxn>
              <a:cxn ang="0">
                <a:pos x="13" y="53"/>
              </a:cxn>
              <a:cxn ang="0">
                <a:pos x="10" y="67"/>
              </a:cxn>
            </a:cxnLst>
            <a:rect l="0" t="0" r="r" b="b"/>
            <a:pathLst>
              <a:path w="582" h="472">
                <a:moveTo>
                  <a:pt x="7" y="87"/>
                </a:moveTo>
                <a:cubicBezTo>
                  <a:pt x="13" y="95"/>
                  <a:pt x="13" y="95"/>
                  <a:pt x="13" y="95"/>
                </a:cubicBezTo>
                <a:cubicBezTo>
                  <a:pt x="17" y="97"/>
                  <a:pt x="19" y="102"/>
                  <a:pt x="26" y="104"/>
                </a:cubicBezTo>
                <a:cubicBezTo>
                  <a:pt x="29" y="105"/>
                  <a:pt x="37" y="105"/>
                  <a:pt x="34" y="110"/>
                </a:cubicBezTo>
                <a:cubicBezTo>
                  <a:pt x="32" y="114"/>
                  <a:pt x="33" y="130"/>
                  <a:pt x="37" y="133"/>
                </a:cubicBezTo>
                <a:cubicBezTo>
                  <a:pt x="42" y="138"/>
                  <a:pt x="46" y="128"/>
                  <a:pt x="50" y="140"/>
                </a:cubicBezTo>
                <a:cubicBezTo>
                  <a:pt x="51" y="144"/>
                  <a:pt x="53" y="151"/>
                  <a:pt x="56" y="153"/>
                </a:cubicBezTo>
                <a:cubicBezTo>
                  <a:pt x="62" y="157"/>
                  <a:pt x="58" y="164"/>
                  <a:pt x="59" y="171"/>
                </a:cubicBezTo>
                <a:cubicBezTo>
                  <a:pt x="61" y="180"/>
                  <a:pt x="48" y="177"/>
                  <a:pt x="56" y="184"/>
                </a:cubicBezTo>
                <a:cubicBezTo>
                  <a:pt x="57" y="191"/>
                  <a:pt x="60" y="199"/>
                  <a:pt x="68" y="197"/>
                </a:cubicBezTo>
                <a:cubicBezTo>
                  <a:pt x="74" y="196"/>
                  <a:pt x="72" y="200"/>
                  <a:pt x="75" y="204"/>
                </a:cubicBezTo>
                <a:cubicBezTo>
                  <a:pt x="79" y="209"/>
                  <a:pt x="83" y="204"/>
                  <a:pt x="84" y="213"/>
                </a:cubicBezTo>
                <a:cubicBezTo>
                  <a:pt x="86" y="226"/>
                  <a:pt x="86" y="226"/>
                  <a:pt x="86" y="226"/>
                </a:cubicBezTo>
                <a:cubicBezTo>
                  <a:pt x="93" y="228"/>
                  <a:pt x="108" y="230"/>
                  <a:pt x="108" y="240"/>
                </a:cubicBezTo>
                <a:cubicBezTo>
                  <a:pt x="108" y="244"/>
                  <a:pt x="106" y="247"/>
                  <a:pt x="109" y="251"/>
                </a:cubicBezTo>
                <a:cubicBezTo>
                  <a:pt x="113" y="256"/>
                  <a:pt x="113" y="254"/>
                  <a:pt x="113" y="261"/>
                </a:cubicBezTo>
                <a:cubicBezTo>
                  <a:pt x="113" y="265"/>
                  <a:pt x="115" y="272"/>
                  <a:pt x="111" y="274"/>
                </a:cubicBezTo>
                <a:cubicBezTo>
                  <a:pt x="107" y="276"/>
                  <a:pt x="107" y="278"/>
                  <a:pt x="103" y="279"/>
                </a:cubicBezTo>
                <a:cubicBezTo>
                  <a:pt x="102" y="279"/>
                  <a:pt x="98" y="293"/>
                  <a:pt x="100" y="295"/>
                </a:cubicBezTo>
                <a:cubicBezTo>
                  <a:pt x="104" y="299"/>
                  <a:pt x="101" y="304"/>
                  <a:pt x="106" y="306"/>
                </a:cubicBezTo>
                <a:cubicBezTo>
                  <a:pt x="118" y="314"/>
                  <a:pt x="104" y="313"/>
                  <a:pt x="94" y="310"/>
                </a:cubicBezTo>
                <a:cubicBezTo>
                  <a:pt x="73" y="302"/>
                  <a:pt x="73" y="302"/>
                  <a:pt x="73" y="302"/>
                </a:cubicBezTo>
                <a:cubicBezTo>
                  <a:pt x="69" y="319"/>
                  <a:pt x="69" y="319"/>
                  <a:pt x="69" y="319"/>
                </a:cubicBezTo>
                <a:cubicBezTo>
                  <a:pt x="67" y="325"/>
                  <a:pt x="75" y="328"/>
                  <a:pt x="79" y="330"/>
                </a:cubicBezTo>
                <a:cubicBezTo>
                  <a:pt x="90" y="334"/>
                  <a:pt x="88" y="343"/>
                  <a:pt x="102" y="340"/>
                </a:cubicBezTo>
                <a:cubicBezTo>
                  <a:pt x="106" y="340"/>
                  <a:pt x="111" y="342"/>
                  <a:pt x="114" y="344"/>
                </a:cubicBezTo>
                <a:cubicBezTo>
                  <a:pt x="119" y="346"/>
                  <a:pt x="120" y="343"/>
                  <a:pt x="125" y="342"/>
                </a:cubicBezTo>
                <a:cubicBezTo>
                  <a:pt x="132" y="342"/>
                  <a:pt x="132" y="342"/>
                  <a:pt x="132" y="342"/>
                </a:cubicBezTo>
                <a:cubicBezTo>
                  <a:pt x="132" y="342"/>
                  <a:pt x="132" y="342"/>
                  <a:pt x="132" y="342"/>
                </a:cubicBezTo>
                <a:cubicBezTo>
                  <a:pt x="135" y="341"/>
                  <a:pt x="137" y="345"/>
                  <a:pt x="139" y="346"/>
                </a:cubicBezTo>
                <a:cubicBezTo>
                  <a:pt x="144" y="348"/>
                  <a:pt x="151" y="339"/>
                  <a:pt x="154" y="348"/>
                </a:cubicBezTo>
                <a:cubicBezTo>
                  <a:pt x="157" y="360"/>
                  <a:pt x="168" y="356"/>
                  <a:pt x="176" y="361"/>
                </a:cubicBezTo>
                <a:cubicBezTo>
                  <a:pt x="184" y="367"/>
                  <a:pt x="183" y="373"/>
                  <a:pt x="183" y="382"/>
                </a:cubicBezTo>
                <a:cubicBezTo>
                  <a:pt x="191" y="385"/>
                  <a:pt x="191" y="386"/>
                  <a:pt x="199" y="383"/>
                </a:cubicBezTo>
                <a:cubicBezTo>
                  <a:pt x="210" y="381"/>
                  <a:pt x="206" y="396"/>
                  <a:pt x="212" y="403"/>
                </a:cubicBezTo>
                <a:cubicBezTo>
                  <a:pt x="217" y="409"/>
                  <a:pt x="210" y="421"/>
                  <a:pt x="219" y="426"/>
                </a:cubicBezTo>
                <a:cubicBezTo>
                  <a:pt x="228" y="430"/>
                  <a:pt x="228" y="422"/>
                  <a:pt x="233" y="421"/>
                </a:cubicBezTo>
                <a:cubicBezTo>
                  <a:pt x="242" y="419"/>
                  <a:pt x="244" y="435"/>
                  <a:pt x="255" y="426"/>
                </a:cubicBezTo>
                <a:cubicBezTo>
                  <a:pt x="259" y="423"/>
                  <a:pt x="262" y="417"/>
                  <a:pt x="265" y="414"/>
                </a:cubicBezTo>
                <a:cubicBezTo>
                  <a:pt x="269" y="412"/>
                  <a:pt x="270" y="417"/>
                  <a:pt x="273" y="418"/>
                </a:cubicBezTo>
                <a:cubicBezTo>
                  <a:pt x="275" y="418"/>
                  <a:pt x="280" y="421"/>
                  <a:pt x="283" y="422"/>
                </a:cubicBezTo>
                <a:cubicBezTo>
                  <a:pt x="288" y="423"/>
                  <a:pt x="294" y="423"/>
                  <a:pt x="298" y="426"/>
                </a:cubicBezTo>
                <a:cubicBezTo>
                  <a:pt x="300" y="426"/>
                  <a:pt x="307" y="430"/>
                  <a:pt x="307" y="431"/>
                </a:cubicBezTo>
                <a:cubicBezTo>
                  <a:pt x="307" y="431"/>
                  <a:pt x="307" y="431"/>
                  <a:pt x="307" y="431"/>
                </a:cubicBezTo>
                <a:cubicBezTo>
                  <a:pt x="320" y="440"/>
                  <a:pt x="320" y="440"/>
                  <a:pt x="320" y="440"/>
                </a:cubicBezTo>
                <a:cubicBezTo>
                  <a:pt x="327" y="446"/>
                  <a:pt x="337" y="448"/>
                  <a:pt x="344" y="452"/>
                </a:cubicBezTo>
                <a:cubicBezTo>
                  <a:pt x="343" y="458"/>
                  <a:pt x="358" y="468"/>
                  <a:pt x="362" y="470"/>
                </a:cubicBezTo>
                <a:cubicBezTo>
                  <a:pt x="364" y="470"/>
                  <a:pt x="372" y="472"/>
                  <a:pt x="373" y="471"/>
                </a:cubicBezTo>
                <a:cubicBezTo>
                  <a:pt x="375" y="470"/>
                  <a:pt x="379" y="463"/>
                  <a:pt x="377" y="463"/>
                </a:cubicBezTo>
                <a:cubicBezTo>
                  <a:pt x="377" y="462"/>
                  <a:pt x="377" y="462"/>
                  <a:pt x="377" y="462"/>
                </a:cubicBezTo>
                <a:cubicBezTo>
                  <a:pt x="375" y="461"/>
                  <a:pt x="376" y="457"/>
                  <a:pt x="376" y="456"/>
                </a:cubicBezTo>
                <a:cubicBezTo>
                  <a:pt x="383" y="454"/>
                  <a:pt x="381" y="439"/>
                  <a:pt x="379" y="434"/>
                </a:cubicBezTo>
                <a:cubicBezTo>
                  <a:pt x="376" y="428"/>
                  <a:pt x="378" y="426"/>
                  <a:pt x="380" y="420"/>
                </a:cubicBezTo>
                <a:cubicBezTo>
                  <a:pt x="381" y="418"/>
                  <a:pt x="383" y="416"/>
                  <a:pt x="383" y="413"/>
                </a:cubicBezTo>
                <a:cubicBezTo>
                  <a:pt x="384" y="410"/>
                  <a:pt x="381" y="408"/>
                  <a:pt x="383" y="406"/>
                </a:cubicBezTo>
                <a:cubicBezTo>
                  <a:pt x="384" y="401"/>
                  <a:pt x="389" y="399"/>
                  <a:pt x="391" y="396"/>
                </a:cubicBezTo>
                <a:cubicBezTo>
                  <a:pt x="394" y="392"/>
                  <a:pt x="391" y="386"/>
                  <a:pt x="394" y="383"/>
                </a:cubicBezTo>
                <a:cubicBezTo>
                  <a:pt x="396" y="384"/>
                  <a:pt x="399" y="390"/>
                  <a:pt x="403" y="389"/>
                </a:cubicBezTo>
                <a:cubicBezTo>
                  <a:pt x="409" y="388"/>
                  <a:pt x="418" y="394"/>
                  <a:pt x="422" y="387"/>
                </a:cubicBezTo>
                <a:cubicBezTo>
                  <a:pt x="429" y="370"/>
                  <a:pt x="444" y="381"/>
                  <a:pt x="453" y="366"/>
                </a:cubicBezTo>
                <a:cubicBezTo>
                  <a:pt x="454" y="363"/>
                  <a:pt x="464" y="358"/>
                  <a:pt x="468" y="357"/>
                </a:cubicBezTo>
                <a:cubicBezTo>
                  <a:pt x="474" y="355"/>
                  <a:pt x="474" y="370"/>
                  <a:pt x="481" y="363"/>
                </a:cubicBezTo>
                <a:cubicBezTo>
                  <a:pt x="487" y="358"/>
                  <a:pt x="487" y="358"/>
                  <a:pt x="487" y="358"/>
                </a:cubicBezTo>
                <a:cubicBezTo>
                  <a:pt x="497" y="367"/>
                  <a:pt x="497" y="367"/>
                  <a:pt x="497" y="367"/>
                </a:cubicBezTo>
                <a:cubicBezTo>
                  <a:pt x="497" y="367"/>
                  <a:pt x="497" y="367"/>
                  <a:pt x="497" y="367"/>
                </a:cubicBezTo>
                <a:cubicBezTo>
                  <a:pt x="499" y="362"/>
                  <a:pt x="493" y="352"/>
                  <a:pt x="491" y="347"/>
                </a:cubicBezTo>
                <a:cubicBezTo>
                  <a:pt x="491" y="344"/>
                  <a:pt x="494" y="335"/>
                  <a:pt x="495" y="332"/>
                </a:cubicBezTo>
                <a:cubicBezTo>
                  <a:pt x="497" y="314"/>
                  <a:pt x="505" y="326"/>
                  <a:pt x="514" y="329"/>
                </a:cubicBezTo>
                <a:cubicBezTo>
                  <a:pt x="518" y="330"/>
                  <a:pt x="523" y="328"/>
                  <a:pt x="527" y="329"/>
                </a:cubicBezTo>
                <a:cubicBezTo>
                  <a:pt x="530" y="330"/>
                  <a:pt x="533" y="332"/>
                  <a:pt x="536" y="333"/>
                </a:cubicBezTo>
                <a:cubicBezTo>
                  <a:pt x="536" y="334"/>
                  <a:pt x="541" y="334"/>
                  <a:pt x="542" y="333"/>
                </a:cubicBezTo>
                <a:cubicBezTo>
                  <a:pt x="543" y="328"/>
                  <a:pt x="541" y="324"/>
                  <a:pt x="543" y="318"/>
                </a:cubicBezTo>
                <a:cubicBezTo>
                  <a:pt x="546" y="314"/>
                  <a:pt x="552" y="309"/>
                  <a:pt x="556" y="306"/>
                </a:cubicBezTo>
                <a:cubicBezTo>
                  <a:pt x="557" y="302"/>
                  <a:pt x="556" y="292"/>
                  <a:pt x="553" y="291"/>
                </a:cubicBezTo>
                <a:cubicBezTo>
                  <a:pt x="544" y="288"/>
                  <a:pt x="549" y="284"/>
                  <a:pt x="551" y="278"/>
                </a:cubicBezTo>
                <a:cubicBezTo>
                  <a:pt x="558" y="278"/>
                  <a:pt x="565" y="280"/>
                  <a:pt x="573" y="280"/>
                </a:cubicBezTo>
                <a:cubicBezTo>
                  <a:pt x="580" y="281"/>
                  <a:pt x="578" y="274"/>
                  <a:pt x="573" y="272"/>
                </a:cubicBezTo>
                <a:cubicBezTo>
                  <a:pt x="570" y="271"/>
                  <a:pt x="566" y="267"/>
                  <a:pt x="566" y="263"/>
                </a:cubicBezTo>
                <a:cubicBezTo>
                  <a:pt x="566" y="258"/>
                  <a:pt x="582" y="263"/>
                  <a:pt x="575" y="249"/>
                </a:cubicBezTo>
                <a:cubicBezTo>
                  <a:pt x="573" y="243"/>
                  <a:pt x="569" y="238"/>
                  <a:pt x="565" y="234"/>
                </a:cubicBezTo>
                <a:cubicBezTo>
                  <a:pt x="566" y="232"/>
                  <a:pt x="566" y="234"/>
                  <a:pt x="565" y="233"/>
                </a:cubicBezTo>
                <a:cubicBezTo>
                  <a:pt x="562" y="232"/>
                  <a:pt x="555" y="234"/>
                  <a:pt x="551" y="231"/>
                </a:cubicBezTo>
                <a:cubicBezTo>
                  <a:pt x="546" y="227"/>
                  <a:pt x="543" y="229"/>
                  <a:pt x="539" y="227"/>
                </a:cubicBezTo>
                <a:cubicBezTo>
                  <a:pt x="533" y="223"/>
                  <a:pt x="539" y="220"/>
                  <a:pt x="536" y="217"/>
                </a:cubicBezTo>
                <a:cubicBezTo>
                  <a:pt x="529" y="208"/>
                  <a:pt x="531" y="211"/>
                  <a:pt x="531" y="198"/>
                </a:cubicBezTo>
                <a:cubicBezTo>
                  <a:pt x="531" y="181"/>
                  <a:pt x="516" y="190"/>
                  <a:pt x="508" y="182"/>
                </a:cubicBezTo>
                <a:cubicBezTo>
                  <a:pt x="501" y="175"/>
                  <a:pt x="505" y="178"/>
                  <a:pt x="495" y="178"/>
                </a:cubicBezTo>
                <a:cubicBezTo>
                  <a:pt x="488" y="178"/>
                  <a:pt x="484" y="172"/>
                  <a:pt x="480" y="167"/>
                </a:cubicBezTo>
                <a:cubicBezTo>
                  <a:pt x="480" y="166"/>
                  <a:pt x="479" y="165"/>
                  <a:pt x="479" y="164"/>
                </a:cubicBezTo>
                <a:cubicBezTo>
                  <a:pt x="468" y="162"/>
                  <a:pt x="471" y="145"/>
                  <a:pt x="477" y="139"/>
                </a:cubicBezTo>
                <a:cubicBezTo>
                  <a:pt x="479" y="137"/>
                  <a:pt x="486" y="131"/>
                  <a:pt x="485" y="128"/>
                </a:cubicBezTo>
                <a:cubicBezTo>
                  <a:pt x="483" y="122"/>
                  <a:pt x="481" y="120"/>
                  <a:pt x="482" y="114"/>
                </a:cubicBezTo>
                <a:cubicBezTo>
                  <a:pt x="485" y="105"/>
                  <a:pt x="485" y="105"/>
                  <a:pt x="485" y="105"/>
                </a:cubicBezTo>
                <a:cubicBezTo>
                  <a:pt x="485" y="105"/>
                  <a:pt x="485" y="105"/>
                  <a:pt x="485" y="105"/>
                </a:cubicBezTo>
                <a:cubicBezTo>
                  <a:pt x="479" y="102"/>
                  <a:pt x="471" y="105"/>
                  <a:pt x="465" y="105"/>
                </a:cubicBezTo>
                <a:cubicBezTo>
                  <a:pt x="456" y="104"/>
                  <a:pt x="449" y="100"/>
                  <a:pt x="444" y="112"/>
                </a:cubicBezTo>
                <a:cubicBezTo>
                  <a:pt x="437" y="130"/>
                  <a:pt x="411" y="104"/>
                  <a:pt x="417" y="94"/>
                </a:cubicBezTo>
                <a:cubicBezTo>
                  <a:pt x="419" y="91"/>
                  <a:pt x="422" y="85"/>
                  <a:pt x="419" y="82"/>
                </a:cubicBezTo>
                <a:cubicBezTo>
                  <a:pt x="413" y="78"/>
                  <a:pt x="414" y="75"/>
                  <a:pt x="410" y="71"/>
                </a:cubicBezTo>
                <a:cubicBezTo>
                  <a:pt x="409" y="69"/>
                  <a:pt x="404" y="69"/>
                  <a:pt x="402" y="68"/>
                </a:cubicBezTo>
                <a:cubicBezTo>
                  <a:pt x="399" y="66"/>
                  <a:pt x="397" y="63"/>
                  <a:pt x="394" y="62"/>
                </a:cubicBezTo>
                <a:cubicBezTo>
                  <a:pt x="390" y="57"/>
                  <a:pt x="395" y="50"/>
                  <a:pt x="388" y="46"/>
                </a:cubicBezTo>
                <a:cubicBezTo>
                  <a:pt x="380" y="42"/>
                  <a:pt x="377" y="40"/>
                  <a:pt x="372" y="32"/>
                </a:cubicBezTo>
                <a:cubicBezTo>
                  <a:pt x="363" y="19"/>
                  <a:pt x="376" y="1"/>
                  <a:pt x="350" y="9"/>
                </a:cubicBezTo>
                <a:cubicBezTo>
                  <a:pt x="347" y="10"/>
                  <a:pt x="346" y="17"/>
                  <a:pt x="343" y="17"/>
                </a:cubicBezTo>
                <a:cubicBezTo>
                  <a:pt x="341" y="17"/>
                  <a:pt x="340" y="11"/>
                  <a:pt x="335" y="11"/>
                </a:cubicBezTo>
                <a:cubicBezTo>
                  <a:pt x="330" y="11"/>
                  <a:pt x="326" y="11"/>
                  <a:pt x="323" y="7"/>
                </a:cubicBezTo>
                <a:cubicBezTo>
                  <a:pt x="318" y="0"/>
                  <a:pt x="317" y="6"/>
                  <a:pt x="312" y="8"/>
                </a:cubicBezTo>
                <a:cubicBezTo>
                  <a:pt x="310" y="10"/>
                  <a:pt x="309" y="6"/>
                  <a:pt x="307" y="6"/>
                </a:cubicBezTo>
                <a:cubicBezTo>
                  <a:pt x="305" y="5"/>
                  <a:pt x="301" y="8"/>
                  <a:pt x="299" y="9"/>
                </a:cubicBezTo>
                <a:cubicBezTo>
                  <a:pt x="293" y="10"/>
                  <a:pt x="302" y="17"/>
                  <a:pt x="293" y="20"/>
                </a:cubicBezTo>
                <a:cubicBezTo>
                  <a:pt x="284" y="24"/>
                  <a:pt x="284" y="24"/>
                  <a:pt x="273" y="21"/>
                </a:cubicBezTo>
                <a:cubicBezTo>
                  <a:pt x="265" y="18"/>
                  <a:pt x="257" y="17"/>
                  <a:pt x="248" y="15"/>
                </a:cubicBezTo>
                <a:cubicBezTo>
                  <a:pt x="242" y="15"/>
                  <a:pt x="231" y="20"/>
                  <a:pt x="226" y="18"/>
                </a:cubicBezTo>
                <a:cubicBezTo>
                  <a:pt x="222" y="16"/>
                  <a:pt x="223" y="10"/>
                  <a:pt x="219" y="9"/>
                </a:cubicBezTo>
                <a:cubicBezTo>
                  <a:pt x="204" y="3"/>
                  <a:pt x="204" y="3"/>
                  <a:pt x="204" y="3"/>
                </a:cubicBezTo>
                <a:cubicBezTo>
                  <a:pt x="197" y="0"/>
                  <a:pt x="197" y="15"/>
                  <a:pt x="190" y="12"/>
                </a:cubicBezTo>
                <a:cubicBezTo>
                  <a:pt x="185" y="10"/>
                  <a:pt x="186" y="9"/>
                  <a:pt x="180" y="11"/>
                </a:cubicBezTo>
                <a:cubicBezTo>
                  <a:pt x="174" y="12"/>
                  <a:pt x="172" y="8"/>
                  <a:pt x="167" y="7"/>
                </a:cubicBezTo>
                <a:cubicBezTo>
                  <a:pt x="167" y="7"/>
                  <a:pt x="167" y="7"/>
                  <a:pt x="167" y="7"/>
                </a:cubicBezTo>
                <a:cubicBezTo>
                  <a:pt x="165" y="11"/>
                  <a:pt x="163" y="20"/>
                  <a:pt x="159" y="21"/>
                </a:cubicBezTo>
                <a:cubicBezTo>
                  <a:pt x="154" y="23"/>
                  <a:pt x="150" y="24"/>
                  <a:pt x="146" y="29"/>
                </a:cubicBezTo>
                <a:cubicBezTo>
                  <a:pt x="144" y="32"/>
                  <a:pt x="141" y="36"/>
                  <a:pt x="139" y="39"/>
                </a:cubicBezTo>
                <a:cubicBezTo>
                  <a:pt x="130" y="47"/>
                  <a:pt x="123" y="54"/>
                  <a:pt x="110" y="51"/>
                </a:cubicBezTo>
                <a:cubicBezTo>
                  <a:pt x="98" y="48"/>
                  <a:pt x="89" y="52"/>
                  <a:pt x="77" y="52"/>
                </a:cubicBezTo>
                <a:cubicBezTo>
                  <a:pt x="70" y="52"/>
                  <a:pt x="73" y="42"/>
                  <a:pt x="66" y="41"/>
                </a:cubicBezTo>
                <a:cubicBezTo>
                  <a:pt x="58" y="39"/>
                  <a:pt x="52" y="35"/>
                  <a:pt x="46" y="33"/>
                </a:cubicBezTo>
                <a:cubicBezTo>
                  <a:pt x="42" y="32"/>
                  <a:pt x="32" y="53"/>
                  <a:pt x="29" y="54"/>
                </a:cubicBezTo>
                <a:cubicBezTo>
                  <a:pt x="24" y="55"/>
                  <a:pt x="17" y="52"/>
                  <a:pt x="13" y="53"/>
                </a:cubicBezTo>
                <a:cubicBezTo>
                  <a:pt x="13" y="53"/>
                  <a:pt x="13" y="53"/>
                  <a:pt x="13" y="53"/>
                </a:cubicBezTo>
                <a:cubicBezTo>
                  <a:pt x="11" y="60"/>
                  <a:pt x="11" y="60"/>
                  <a:pt x="11" y="60"/>
                </a:cubicBezTo>
                <a:cubicBezTo>
                  <a:pt x="11" y="62"/>
                  <a:pt x="12" y="66"/>
                  <a:pt x="10" y="67"/>
                </a:cubicBezTo>
                <a:cubicBezTo>
                  <a:pt x="8" y="69"/>
                  <a:pt x="6" y="69"/>
                  <a:pt x="5" y="71"/>
                </a:cubicBezTo>
                <a:cubicBezTo>
                  <a:pt x="0" y="76"/>
                  <a:pt x="6" y="82"/>
                  <a:pt x="7" y="87"/>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33" name="Freeform 21"/>
          <p:cNvSpPr>
            <a:spLocks/>
          </p:cNvSpPr>
          <p:nvPr/>
        </p:nvSpPr>
        <p:spPr bwMode="auto">
          <a:xfrm>
            <a:off x="5598982" y="3275862"/>
            <a:ext cx="1732914" cy="952034"/>
          </a:xfrm>
          <a:custGeom>
            <a:avLst/>
            <a:gdLst/>
            <a:ahLst/>
            <a:cxnLst>
              <a:cxn ang="0">
                <a:pos x="9" y="240"/>
              </a:cxn>
              <a:cxn ang="0">
                <a:pos x="20" y="215"/>
              </a:cxn>
              <a:cxn ang="0">
                <a:pos x="44" y="199"/>
              </a:cxn>
              <a:cxn ang="0">
                <a:pos x="76" y="198"/>
              </a:cxn>
              <a:cxn ang="0">
                <a:pos x="126" y="178"/>
              </a:cxn>
              <a:cxn ang="0">
                <a:pos x="144" y="150"/>
              </a:cxn>
              <a:cxn ang="0">
                <a:pos x="227" y="134"/>
              </a:cxn>
              <a:cxn ang="0">
                <a:pos x="306" y="108"/>
              </a:cxn>
              <a:cxn ang="0">
                <a:pos x="363" y="93"/>
              </a:cxn>
              <a:cxn ang="0">
                <a:pos x="405" y="76"/>
              </a:cxn>
              <a:cxn ang="0">
                <a:pos x="442" y="56"/>
              </a:cxn>
              <a:cxn ang="0">
                <a:pos x="479" y="78"/>
              </a:cxn>
              <a:cxn ang="0">
                <a:pos x="522" y="71"/>
              </a:cxn>
              <a:cxn ang="0">
                <a:pos x="513" y="30"/>
              </a:cxn>
              <a:cxn ang="0">
                <a:pos x="524" y="3"/>
              </a:cxn>
              <a:cxn ang="0">
                <a:pos x="531" y="7"/>
              </a:cxn>
              <a:cxn ang="0">
                <a:pos x="575" y="43"/>
              </a:cxn>
              <a:cxn ang="0">
                <a:pos x="611" y="87"/>
              </a:cxn>
              <a:cxn ang="0">
                <a:pos x="657" y="75"/>
              </a:cxn>
              <a:cxn ang="0">
                <a:pos x="690" y="87"/>
              </a:cxn>
              <a:cxn ang="0">
                <a:pos x="695" y="110"/>
              </a:cxn>
              <a:cxn ang="0">
                <a:pos x="672" y="119"/>
              </a:cxn>
              <a:cxn ang="0">
                <a:pos x="680" y="149"/>
              </a:cxn>
              <a:cxn ang="0">
                <a:pos x="659" y="173"/>
              </a:cxn>
              <a:cxn ang="0">
                <a:pos x="630" y="208"/>
              </a:cxn>
              <a:cxn ang="0">
                <a:pos x="623" y="274"/>
              </a:cxn>
              <a:cxn ang="0">
                <a:pos x="589" y="281"/>
              </a:cxn>
              <a:cxn ang="0">
                <a:pos x="573" y="306"/>
              </a:cxn>
              <a:cxn ang="0">
                <a:pos x="556" y="317"/>
              </a:cxn>
              <a:cxn ang="0">
                <a:pos x="548" y="316"/>
              </a:cxn>
              <a:cxn ang="0">
                <a:pos x="504" y="327"/>
              </a:cxn>
              <a:cxn ang="0">
                <a:pos x="493" y="362"/>
              </a:cxn>
              <a:cxn ang="0">
                <a:pos x="433" y="369"/>
              </a:cxn>
              <a:cxn ang="0">
                <a:pos x="383" y="369"/>
              </a:cxn>
              <a:cxn ang="0">
                <a:pos x="357" y="342"/>
              </a:cxn>
              <a:cxn ang="0">
                <a:pos x="335" y="314"/>
              </a:cxn>
              <a:cxn ang="0">
                <a:pos x="310" y="290"/>
              </a:cxn>
              <a:cxn ang="0">
                <a:pos x="292" y="304"/>
              </a:cxn>
              <a:cxn ang="0">
                <a:pos x="254" y="289"/>
              </a:cxn>
              <a:cxn ang="0">
                <a:pos x="207" y="274"/>
              </a:cxn>
              <a:cxn ang="0">
                <a:pos x="133" y="280"/>
              </a:cxn>
              <a:cxn ang="0">
                <a:pos x="96" y="287"/>
              </a:cxn>
              <a:cxn ang="0">
                <a:pos x="80" y="286"/>
              </a:cxn>
              <a:cxn ang="0">
                <a:pos x="45" y="277"/>
              </a:cxn>
              <a:cxn ang="0">
                <a:pos x="5" y="269"/>
              </a:cxn>
            </a:cxnLst>
            <a:rect l="0" t="0" r="r" b="b"/>
            <a:pathLst>
              <a:path w="699" h="384">
                <a:moveTo>
                  <a:pt x="5" y="269"/>
                </a:moveTo>
                <a:cubicBezTo>
                  <a:pt x="5" y="262"/>
                  <a:pt x="0" y="254"/>
                  <a:pt x="2" y="247"/>
                </a:cubicBezTo>
                <a:cubicBezTo>
                  <a:pt x="4" y="243"/>
                  <a:pt x="7" y="243"/>
                  <a:pt x="9" y="240"/>
                </a:cubicBezTo>
                <a:cubicBezTo>
                  <a:pt x="11" y="237"/>
                  <a:pt x="9" y="232"/>
                  <a:pt x="8" y="229"/>
                </a:cubicBezTo>
                <a:cubicBezTo>
                  <a:pt x="10" y="225"/>
                  <a:pt x="6" y="221"/>
                  <a:pt x="11" y="218"/>
                </a:cubicBezTo>
                <a:cubicBezTo>
                  <a:pt x="14" y="216"/>
                  <a:pt x="17" y="216"/>
                  <a:pt x="20" y="215"/>
                </a:cubicBezTo>
                <a:cubicBezTo>
                  <a:pt x="25" y="212"/>
                  <a:pt x="28" y="208"/>
                  <a:pt x="32" y="205"/>
                </a:cubicBezTo>
                <a:cubicBezTo>
                  <a:pt x="34" y="204"/>
                  <a:pt x="36" y="204"/>
                  <a:pt x="38" y="204"/>
                </a:cubicBezTo>
                <a:cubicBezTo>
                  <a:pt x="41" y="203"/>
                  <a:pt x="42" y="201"/>
                  <a:pt x="44" y="199"/>
                </a:cubicBezTo>
                <a:cubicBezTo>
                  <a:pt x="44" y="199"/>
                  <a:pt x="44" y="199"/>
                  <a:pt x="44" y="199"/>
                </a:cubicBezTo>
                <a:cubicBezTo>
                  <a:pt x="51" y="198"/>
                  <a:pt x="57" y="209"/>
                  <a:pt x="64" y="204"/>
                </a:cubicBezTo>
                <a:cubicBezTo>
                  <a:pt x="71" y="199"/>
                  <a:pt x="64" y="195"/>
                  <a:pt x="76" y="198"/>
                </a:cubicBezTo>
                <a:cubicBezTo>
                  <a:pt x="83" y="200"/>
                  <a:pt x="85" y="195"/>
                  <a:pt x="90" y="192"/>
                </a:cubicBezTo>
                <a:cubicBezTo>
                  <a:pt x="99" y="188"/>
                  <a:pt x="106" y="189"/>
                  <a:pt x="110" y="179"/>
                </a:cubicBezTo>
                <a:cubicBezTo>
                  <a:pt x="114" y="169"/>
                  <a:pt x="121" y="179"/>
                  <a:pt x="126" y="178"/>
                </a:cubicBezTo>
                <a:cubicBezTo>
                  <a:pt x="127" y="177"/>
                  <a:pt x="127" y="177"/>
                  <a:pt x="127" y="177"/>
                </a:cubicBezTo>
                <a:cubicBezTo>
                  <a:pt x="141" y="188"/>
                  <a:pt x="135" y="159"/>
                  <a:pt x="137" y="158"/>
                </a:cubicBezTo>
                <a:cubicBezTo>
                  <a:pt x="140" y="155"/>
                  <a:pt x="145" y="155"/>
                  <a:pt x="144" y="150"/>
                </a:cubicBezTo>
                <a:cubicBezTo>
                  <a:pt x="140" y="128"/>
                  <a:pt x="166" y="126"/>
                  <a:pt x="182" y="130"/>
                </a:cubicBezTo>
                <a:cubicBezTo>
                  <a:pt x="193" y="132"/>
                  <a:pt x="206" y="125"/>
                  <a:pt x="215" y="129"/>
                </a:cubicBezTo>
                <a:cubicBezTo>
                  <a:pt x="219" y="131"/>
                  <a:pt x="223" y="134"/>
                  <a:pt x="227" y="134"/>
                </a:cubicBezTo>
                <a:cubicBezTo>
                  <a:pt x="233" y="134"/>
                  <a:pt x="237" y="129"/>
                  <a:pt x="243" y="128"/>
                </a:cubicBezTo>
                <a:cubicBezTo>
                  <a:pt x="248" y="124"/>
                  <a:pt x="261" y="130"/>
                  <a:pt x="265" y="134"/>
                </a:cubicBezTo>
                <a:cubicBezTo>
                  <a:pt x="271" y="140"/>
                  <a:pt x="304" y="114"/>
                  <a:pt x="306" y="108"/>
                </a:cubicBezTo>
                <a:cubicBezTo>
                  <a:pt x="310" y="100"/>
                  <a:pt x="309" y="89"/>
                  <a:pt x="320" y="92"/>
                </a:cubicBezTo>
                <a:cubicBezTo>
                  <a:pt x="331" y="94"/>
                  <a:pt x="327" y="85"/>
                  <a:pt x="338" y="85"/>
                </a:cubicBezTo>
                <a:cubicBezTo>
                  <a:pt x="349" y="82"/>
                  <a:pt x="355" y="86"/>
                  <a:pt x="363" y="93"/>
                </a:cubicBezTo>
                <a:cubicBezTo>
                  <a:pt x="369" y="99"/>
                  <a:pt x="376" y="88"/>
                  <a:pt x="383" y="88"/>
                </a:cubicBezTo>
                <a:cubicBezTo>
                  <a:pt x="391" y="88"/>
                  <a:pt x="393" y="97"/>
                  <a:pt x="400" y="90"/>
                </a:cubicBezTo>
                <a:cubicBezTo>
                  <a:pt x="408" y="82"/>
                  <a:pt x="402" y="86"/>
                  <a:pt x="405" y="76"/>
                </a:cubicBezTo>
                <a:cubicBezTo>
                  <a:pt x="406" y="74"/>
                  <a:pt x="414" y="70"/>
                  <a:pt x="416" y="68"/>
                </a:cubicBezTo>
                <a:cubicBezTo>
                  <a:pt x="421" y="63"/>
                  <a:pt x="415" y="53"/>
                  <a:pt x="428" y="46"/>
                </a:cubicBezTo>
                <a:cubicBezTo>
                  <a:pt x="435" y="43"/>
                  <a:pt x="441" y="50"/>
                  <a:pt x="442" y="56"/>
                </a:cubicBezTo>
                <a:cubicBezTo>
                  <a:pt x="444" y="62"/>
                  <a:pt x="451" y="56"/>
                  <a:pt x="456" y="57"/>
                </a:cubicBezTo>
                <a:cubicBezTo>
                  <a:pt x="459" y="58"/>
                  <a:pt x="466" y="69"/>
                  <a:pt x="467" y="72"/>
                </a:cubicBezTo>
                <a:cubicBezTo>
                  <a:pt x="470" y="88"/>
                  <a:pt x="468" y="80"/>
                  <a:pt x="479" y="78"/>
                </a:cubicBezTo>
                <a:cubicBezTo>
                  <a:pt x="480" y="77"/>
                  <a:pt x="490" y="74"/>
                  <a:pt x="492" y="74"/>
                </a:cubicBezTo>
                <a:cubicBezTo>
                  <a:pt x="496" y="73"/>
                  <a:pt x="497" y="77"/>
                  <a:pt x="502" y="75"/>
                </a:cubicBezTo>
                <a:cubicBezTo>
                  <a:pt x="508" y="72"/>
                  <a:pt x="517" y="75"/>
                  <a:pt x="522" y="71"/>
                </a:cubicBezTo>
                <a:cubicBezTo>
                  <a:pt x="531" y="62"/>
                  <a:pt x="510" y="52"/>
                  <a:pt x="526" y="45"/>
                </a:cubicBezTo>
                <a:cubicBezTo>
                  <a:pt x="532" y="42"/>
                  <a:pt x="533" y="37"/>
                  <a:pt x="526" y="36"/>
                </a:cubicBezTo>
                <a:cubicBezTo>
                  <a:pt x="521" y="34"/>
                  <a:pt x="518" y="31"/>
                  <a:pt x="513" y="30"/>
                </a:cubicBezTo>
                <a:cubicBezTo>
                  <a:pt x="511" y="27"/>
                  <a:pt x="508" y="25"/>
                  <a:pt x="509" y="22"/>
                </a:cubicBezTo>
                <a:cubicBezTo>
                  <a:pt x="510" y="18"/>
                  <a:pt x="512" y="15"/>
                  <a:pt x="516" y="13"/>
                </a:cubicBezTo>
                <a:cubicBezTo>
                  <a:pt x="519" y="11"/>
                  <a:pt x="524" y="8"/>
                  <a:pt x="524" y="3"/>
                </a:cubicBezTo>
                <a:cubicBezTo>
                  <a:pt x="524" y="3"/>
                  <a:pt x="524" y="3"/>
                  <a:pt x="524" y="3"/>
                </a:cubicBezTo>
                <a:cubicBezTo>
                  <a:pt x="524" y="3"/>
                  <a:pt x="524" y="3"/>
                  <a:pt x="524" y="3"/>
                </a:cubicBezTo>
                <a:cubicBezTo>
                  <a:pt x="527" y="2"/>
                  <a:pt x="529" y="6"/>
                  <a:pt x="531" y="7"/>
                </a:cubicBezTo>
                <a:cubicBezTo>
                  <a:pt x="536" y="9"/>
                  <a:pt x="543" y="0"/>
                  <a:pt x="546" y="9"/>
                </a:cubicBezTo>
                <a:cubicBezTo>
                  <a:pt x="549" y="21"/>
                  <a:pt x="560" y="17"/>
                  <a:pt x="568" y="22"/>
                </a:cubicBezTo>
                <a:cubicBezTo>
                  <a:pt x="576" y="28"/>
                  <a:pt x="575" y="34"/>
                  <a:pt x="575" y="43"/>
                </a:cubicBezTo>
                <a:cubicBezTo>
                  <a:pt x="583" y="46"/>
                  <a:pt x="583" y="47"/>
                  <a:pt x="591" y="44"/>
                </a:cubicBezTo>
                <a:cubicBezTo>
                  <a:pt x="602" y="42"/>
                  <a:pt x="598" y="57"/>
                  <a:pt x="604" y="64"/>
                </a:cubicBezTo>
                <a:cubicBezTo>
                  <a:pt x="609" y="70"/>
                  <a:pt x="602" y="82"/>
                  <a:pt x="611" y="87"/>
                </a:cubicBezTo>
                <a:cubicBezTo>
                  <a:pt x="620" y="91"/>
                  <a:pt x="620" y="83"/>
                  <a:pt x="625" y="82"/>
                </a:cubicBezTo>
                <a:cubicBezTo>
                  <a:pt x="634" y="80"/>
                  <a:pt x="636" y="96"/>
                  <a:pt x="647" y="87"/>
                </a:cubicBezTo>
                <a:cubicBezTo>
                  <a:pt x="651" y="84"/>
                  <a:pt x="654" y="78"/>
                  <a:pt x="657" y="75"/>
                </a:cubicBezTo>
                <a:cubicBezTo>
                  <a:pt x="661" y="73"/>
                  <a:pt x="662" y="78"/>
                  <a:pt x="665" y="79"/>
                </a:cubicBezTo>
                <a:cubicBezTo>
                  <a:pt x="667" y="79"/>
                  <a:pt x="672" y="82"/>
                  <a:pt x="675" y="83"/>
                </a:cubicBezTo>
                <a:cubicBezTo>
                  <a:pt x="680" y="84"/>
                  <a:pt x="686" y="84"/>
                  <a:pt x="690" y="87"/>
                </a:cubicBezTo>
                <a:cubicBezTo>
                  <a:pt x="692" y="87"/>
                  <a:pt x="699" y="91"/>
                  <a:pt x="699" y="92"/>
                </a:cubicBezTo>
                <a:cubicBezTo>
                  <a:pt x="699" y="92"/>
                  <a:pt x="699" y="92"/>
                  <a:pt x="699" y="92"/>
                </a:cubicBezTo>
                <a:cubicBezTo>
                  <a:pt x="696" y="96"/>
                  <a:pt x="699" y="105"/>
                  <a:pt x="695" y="110"/>
                </a:cubicBezTo>
                <a:cubicBezTo>
                  <a:pt x="690" y="116"/>
                  <a:pt x="692" y="117"/>
                  <a:pt x="690" y="124"/>
                </a:cubicBezTo>
                <a:cubicBezTo>
                  <a:pt x="689" y="131"/>
                  <a:pt x="684" y="121"/>
                  <a:pt x="682" y="120"/>
                </a:cubicBezTo>
                <a:cubicBezTo>
                  <a:pt x="679" y="118"/>
                  <a:pt x="676" y="121"/>
                  <a:pt x="672" y="119"/>
                </a:cubicBezTo>
                <a:cubicBezTo>
                  <a:pt x="663" y="114"/>
                  <a:pt x="664" y="121"/>
                  <a:pt x="656" y="122"/>
                </a:cubicBezTo>
                <a:cubicBezTo>
                  <a:pt x="631" y="123"/>
                  <a:pt x="658" y="136"/>
                  <a:pt x="664" y="141"/>
                </a:cubicBezTo>
                <a:cubicBezTo>
                  <a:pt x="672" y="147"/>
                  <a:pt x="671" y="146"/>
                  <a:pt x="680" y="149"/>
                </a:cubicBezTo>
                <a:cubicBezTo>
                  <a:pt x="689" y="151"/>
                  <a:pt x="680" y="156"/>
                  <a:pt x="677" y="160"/>
                </a:cubicBezTo>
                <a:cubicBezTo>
                  <a:pt x="677" y="165"/>
                  <a:pt x="672" y="166"/>
                  <a:pt x="669" y="169"/>
                </a:cubicBezTo>
                <a:cubicBezTo>
                  <a:pt x="666" y="172"/>
                  <a:pt x="663" y="177"/>
                  <a:pt x="659" y="173"/>
                </a:cubicBezTo>
                <a:cubicBezTo>
                  <a:pt x="655" y="170"/>
                  <a:pt x="653" y="172"/>
                  <a:pt x="652" y="176"/>
                </a:cubicBezTo>
                <a:cubicBezTo>
                  <a:pt x="651" y="181"/>
                  <a:pt x="643" y="175"/>
                  <a:pt x="638" y="178"/>
                </a:cubicBezTo>
                <a:cubicBezTo>
                  <a:pt x="621" y="187"/>
                  <a:pt x="632" y="193"/>
                  <a:pt x="630" y="208"/>
                </a:cubicBezTo>
                <a:cubicBezTo>
                  <a:pt x="627" y="221"/>
                  <a:pt x="635" y="229"/>
                  <a:pt x="634" y="242"/>
                </a:cubicBezTo>
                <a:cubicBezTo>
                  <a:pt x="637" y="251"/>
                  <a:pt x="645" y="259"/>
                  <a:pt x="635" y="268"/>
                </a:cubicBezTo>
                <a:cubicBezTo>
                  <a:pt x="632" y="272"/>
                  <a:pt x="626" y="270"/>
                  <a:pt x="623" y="274"/>
                </a:cubicBezTo>
                <a:cubicBezTo>
                  <a:pt x="617" y="280"/>
                  <a:pt x="614" y="281"/>
                  <a:pt x="606" y="281"/>
                </a:cubicBezTo>
                <a:cubicBezTo>
                  <a:pt x="602" y="281"/>
                  <a:pt x="600" y="288"/>
                  <a:pt x="599" y="291"/>
                </a:cubicBezTo>
                <a:cubicBezTo>
                  <a:pt x="597" y="298"/>
                  <a:pt x="594" y="283"/>
                  <a:pt x="589" y="281"/>
                </a:cubicBezTo>
                <a:cubicBezTo>
                  <a:pt x="585" y="280"/>
                  <a:pt x="587" y="286"/>
                  <a:pt x="586" y="288"/>
                </a:cubicBezTo>
                <a:cubicBezTo>
                  <a:pt x="585" y="290"/>
                  <a:pt x="581" y="290"/>
                  <a:pt x="581" y="293"/>
                </a:cubicBezTo>
                <a:cubicBezTo>
                  <a:pt x="599" y="297"/>
                  <a:pt x="577" y="301"/>
                  <a:pt x="573" y="306"/>
                </a:cubicBezTo>
                <a:cubicBezTo>
                  <a:pt x="571" y="307"/>
                  <a:pt x="570" y="306"/>
                  <a:pt x="569" y="308"/>
                </a:cubicBezTo>
                <a:cubicBezTo>
                  <a:pt x="567" y="309"/>
                  <a:pt x="565" y="312"/>
                  <a:pt x="564" y="313"/>
                </a:cubicBezTo>
                <a:cubicBezTo>
                  <a:pt x="561" y="313"/>
                  <a:pt x="554" y="312"/>
                  <a:pt x="556" y="317"/>
                </a:cubicBezTo>
                <a:cubicBezTo>
                  <a:pt x="557" y="322"/>
                  <a:pt x="552" y="324"/>
                  <a:pt x="548" y="326"/>
                </a:cubicBezTo>
                <a:cubicBezTo>
                  <a:pt x="548" y="326"/>
                  <a:pt x="548" y="326"/>
                  <a:pt x="548" y="326"/>
                </a:cubicBezTo>
                <a:cubicBezTo>
                  <a:pt x="548" y="316"/>
                  <a:pt x="548" y="316"/>
                  <a:pt x="548" y="316"/>
                </a:cubicBezTo>
                <a:cubicBezTo>
                  <a:pt x="547" y="315"/>
                  <a:pt x="547" y="312"/>
                  <a:pt x="547" y="311"/>
                </a:cubicBezTo>
                <a:cubicBezTo>
                  <a:pt x="540" y="310"/>
                  <a:pt x="529" y="313"/>
                  <a:pt x="528" y="322"/>
                </a:cubicBezTo>
                <a:cubicBezTo>
                  <a:pt x="528" y="330"/>
                  <a:pt x="510" y="324"/>
                  <a:pt x="504" y="327"/>
                </a:cubicBezTo>
                <a:cubicBezTo>
                  <a:pt x="500" y="328"/>
                  <a:pt x="492" y="334"/>
                  <a:pt x="502" y="337"/>
                </a:cubicBezTo>
                <a:cubicBezTo>
                  <a:pt x="503" y="342"/>
                  <a:pt x="491" y="340"/>
                  <a:pt x="492" y="346"/>
                </a:cubicBezTo>
                <a:cubicBezTo>
                  <a:pt x="493" y="352"/>
                  <a:pt x="494" y="355"/>
                  <a:pt x="493" y="362"/>
                </a:cubicBezTo>
                <a:cubicBezTo>
                  <a:pt x="491" y="370"/>
                  <a:pt x="463" y="376"/>
                  <a:pt x="456" y="373"/>
                </a:cubicBezTo>
                <a:cubicBezTo>
                  <a:pt x="451" y="373"/>
                  <a:pt x="447" y="373"/>
                  <a:pt x="443" y="374"/>
                </a:cubicBezTo>
                <a:cubicBezTo>
                  <a:pt x="437" y="377"/>
                  <a:pt x="437" y="372"/>
                  <a:pt x="433" y="369"/>
                </a:cubicBezTo>
                <a:cubicBezTo>
                  <a:pt x="419" y="361"/>
                  <a:pt x="422" y="377"/>
                  <a:pt x="417" y="380"/>
                </a:cubicBezTo>
                <a:cubicBezTo>
                  <a:pt x="411" y="383"/>
                  <a:pt x="406" y="378"/>
                  <a:pt x="400" y="379"/>
                </a:cubicBezTo>
                <a:cubicBezTo>
                  <a:pt x="390" y="381"/>
                  <a:pt x="393" y="369"/>
                  <a:pt x="383" y="369"/>
                </a:cubicBezTo>
                <a:cubicBezTo>
                  <a:pt x="375" y="369"/>
                  <a:pt x="360" y="384"/>
                  <a:pt x="354" y="380"/>
                </a:cubicBezTo>
                <a:cubicBezTo>
                  <a:pt x="349" y="376"/>
                  <a:pt x="350" y="358"/>
                  <a:pt x="354" y="355"/>
                </a:cubicBezTo>
                <a:cubicBezTo>
                  <a:pt x="360" y="351"/>
                  <a:pt x="361" y="349"/>
                  <a:pt x="357" y="342"/>
                </a:cubicBezTo>
                <a:cubicBezTo>
                  <a:pt x="355" y="340"/>
                  <a:pt x="355" y="334"/>
                  <a:pt x="351" y="333"/>
                </a:cubicBezTo>
                <a:cubicBezTo>
                  <a:pt x="347" y="332"/>
                  <a:pt x="343" y="335"/>
                  <a:pt x="339" y="335"/>
                </a:cubicBezTo>
                <a:cubicBezTo>
                  <a:pt x="337" y="335"/>
                  <a:pt x="333" y="316"/>
                  <a:pt x="335" y="314"/>
                </a:cubicBezTo>
                <a:cubicBezTo>
                  <a:pt x="339" y="310"/>
                  <a:pt x="343" y="315"/>
                  <a:pt x="341" y="306"/>
                </a:cubicBezTo>
                <a:cubicBezTo>
                  <a:pt x="338" y="295"/>
                  <a:pt x="339" y="298"/>
                  <a:pt x="329" y="298"/>
                </a:cubicBezTo>
                <a:cubicBezTo>
                  <a:pt x="326" y="298"/>
                  <a:pt x="314" y="283"/>
                  <a:pt x="310" y="290"/>
                </a:cubicBezTo>
                <a:cubicBezTo>
                  <a:pt x="308" y="294"/>
                  <a:pt x="302" y="296"/>
                  <a:pt x="303" y="298"/>
                </a:cubicBezTo>
                <a:cubicBezTo>
                  <a:pt x="304" y="306"/>
                  <a:pt x="300" y="304"/>
                  <a:pt x="295" y="307"/>
                </a:cubicBezTo>
                <a:cubicBezTo>
                  <a:pt x="293" y="306"/>
                  <a:pt x="293" y="305"/>
                  <a:pt x="292" y="304"/>
                </a:cubicBezTo>
                <a:cubicBezTo>
                  <a:pt x="291" y="300"/>
                  <a:pt x="299" y="290"/>
                  <a:pt x="289" y="291"/>
                </a:cubicBezTo>
                <a:cubicBezTo>
                  <a:pt x="267" y="293"/>
                  <a:pt x="267" y="293"/>
                  <a:pt x="267" y="293"/>
                </a:cubicBezTo>
                <a:cubicBezTo>
                  <a:pt x="263" y="294"/>
                  <a:pt x="260" y="289"/>
                  <a:pt x="254" y="289"/>
                </a:cubicBezTo>
                <a:cubicBezTo>
                  <a:pt x="249" y="289"/>
                  <a:pt x="244" y="280"/>
                  <a:pt x="242" y="276"/>
                </a:cubicBezTo>
                <a:cubicBezTo>
                  <a:pt x="236" y="264"/>
                  <a:pt x="230" y="266"/>
                  <a:pt x="217" y="264"/>
                </a:cubicBezTo>
                <a:cubicBezTo>
                  <a:pt x="210" y="263"/>
                  <a:pt x="209" y="269"/>
                  <a:pt x="207" y="274"/>
                </a:cubicBezTo>
                <a:cubicBezTo>
                  <a:pt x="203" y="284"/>
                  <a:pt x="177" y="277"/>
                  <a:pt x="171" y="275"/>
                </a:cubicBezTo>
                <a:cubicBezTo>
                  <a:pt x="164" y="275"/>
                  <a:pt x="158" y="273"/>
                  <a:pt x="152" y="277"/>
                </a:cubicBezTo>
                <a:cubicBezTo>
                  <a:pt x="144" y="281"/>
                  <a:pt x="141" y="285"/>
                  <a:pt x="133" y="280"/>
                </a:cubicBezTo>
                <a:cubicBezTo>
                  <a:pt x="128" y="278"/>
                  <a:pt x="124" y="280"/>
                  <a:pt x="119" y="280"/>
                </a:cubicBezTo>
                <a:cubicBezTo>
                  <a:pt x="103" y="279"/>
                  <a:pt x="103" y="279"/>
                  <a:pt x="103" y="279"/>
                </a:cubicBezTo>
                <a:cubicBezTo>
                  <a:pt x="103" y="281"/>
                  <a:pt x="96" y="285"/>
                  <a:pt x="96" y="287"/>
                </a:cubicBezTo>
                <a:cubicBezTo>
                  <a:pt x="95" y="287"/>
                  <a:pt x="95" y="287"/>
                  <a:pt x="94" y="287"/>
                </a:cubicBezTo>
                <a:cubicBezTo>
                  <a:pt x="94" y="287"/>
                  <a:pt x="94" y="287"/>
                  <a:pt x="94" y="287"/>
                </a:cubicBezTo>
                <a:cubicBezTo>
                  <a:pt x="80" y="286"/>
                  <a:pt x="80" y="286"/>
                  <a:pt x="80" y="286"/>
                </a:cubicBezTo>
                <a:cubicBezTo>
                  <a:pt x="77" y="286"/>
                  <a:pt x="75" y="284"/>
                  <a:pt x="72" y="284"/>
                </a:cubicBezTo>
                <a:cubicBezTo>
                  <a:pt x="68" y="284"/>
                  <a:pt x="65" y="285"/>
                  <a:pt x="61" y="285"/>
                </a:cubicBezTo>
                <a:cubicBezTo>
                  <a:pt x="55" y="287"/>
                  <a:pt x="49" y="281"/>
                  <a:pt x="45" y="277"/>
                </a:cubicBezTo>
                <a:cubicBezTo>
                  <a:pt x="42" y="273"/>
                  <a:pt x="44" y="268"/>
                  <a:pt x="40" y="266"/>
                </a:cubicBezTo>
                <a:cubicBezTo>
                  <a:pt x="35" y="264"/>
                  <a:pt x="27" y="266"/>
                  <a:pt x="25" y="271"/>
                </a:cubicBezTo>
                <a:cubicBezTo>
                  <a:pt x="21" y="278"/>
                  <a:pt x="12" y="267"/>
                  <a:pt x="5" y="269"/>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34" name="Freeform 22"/>
          <p:cNvSpPr>
            <a:spLocks noEditPoints="1"/>
          </p:cNvSpPr>
          <p:nvPr/>
        </p:nvSpPr>
        <p:spPr bwMode="auto">
          <a:xfrm>
            <a:off x="5395739" y="1778281"/>
            <a:ext cx="1208761" cy="1551066"/>
          </a:xfrm>
          <a:custGeom>
            <a:avLst/>
            <a:gdLst/>
            <a:ahLst/>
            <a:cxnLst>
              <a:cxn ang="0">
                <a:pos x="42" y="33"/>
              </a:cxn>
              <a:cxn ang="0">
                <a:pos x="56" y="15"/>
              </a:cxn>
              <a:cxn ang="0">
                <a:pos x="85" y="25"/>
              </a:cxn>
              <a:cxn ang="0">
                <a:pos x="123" y="9"/>
              </a:cxn>
              <a:cxn ang="0">
                <a:pos x="146" y="10"/>
              </a:cxn>
              <a:cxn ang="0">
                <a:pos x="182" y="29"/>
              </a:cxn>
              <a:cxn ang="0">
                <a:pos x="188" y="55"/>
              </a:cxn>
              <a:cxn ang="0">
                <a:pos x="205" y="70"/>
              </a:cxn>
              <a:cxn ang="0">
                <a:pos x="216" y="84"/>
              </a:cxn>
              <a:cxn ang="0">
                <a:pos x="209" y="114"/>
              </a:cxn>
              <a:cxn ang="0">
                <a:pos x="240" y="169"/>
              </a:cxn>
              <a:cxn ang="0">
                <a:pos x="266" y="211"/>
              </a:cxn>
              <a:cxn ang="0">
                <a:pos x="310" y="205"/>
              </a:cxn>
              <a:cxn ang="0">
                <a:pos x="329" y="238"/>
              </a:cxn>
              <a:cxn ang="0">
                <a:pos x="353" y="272"/>
              </a:cxn>
              <a:cxn ang="0">
                <a:pos x="415" y="261"/>
              </a:cxn>
              <a:cxn ang="0">
                <a:pos x="450" y="261"/>
              </a:cxn>
              <a:cxn ang="0">
                <a:pos x="465" y="289"/>
              </a:cxn>
              <a:cxn ang="0">
                <a:pos x="487" y="317"/>
              </a:cxn>
              <a:cxn ang="0">
                <a:pos x="484" y="331"/>
              </a:cxn>
              <a:cxn ang="0">
                <a:pos x="481" y="351"/>
              </a:cxn>
              <a:cxn ang="0">
                <a:pos x="454" y="373"/>
              </a:cxn>
              <a:cxn ang="0">
                <a:pos x="449" y="405"/>
              </a:cxn>
              <a:cxn ang="0">
                <a:pos x="430" y="421"/>
              </a:cxn>
              <a:cxn ang="0">
                <a:pos x="396" y="440"/>
              </a:cxn>
              <a:cxn ang="0">
                <a:pos x="365" y="420"/>
              </a:cxn>
              <a:cxn ang="0">
                <a:pos x="336" y="445"/>
              </a:cxn>
              <a:cxn ang="0">
                <a:pos x="328" y="488"/>
              </a:cxn>
              <a:cxn ang="0">
                <a:pos x="309" y="534"/>
              </a:cxn>
              <a:cxn ang="0">
                <a:pos x="281" y="570"/>
              </a:cxn>
              <a:cxn ang="0">
                <a:pos x="225" y="578"/>
              </a:cxn>
              <a:cxn ang="0">
                <a:pos x="182" y="603"/>
              </a:cxn>
              <a:cxn ang="0">
                <a:pos x="118" y="595"/>
              </a:cxn>
              <a:cxn ang="0">
                <a:pos x="90" y="623"/>
              </a:cxn>
              <a:cxn ang="0">
                <a:pos x="77" y="618"/>
              </a:cxn>
              <a:cxn ang="0">
                <a:pos x="65" y="605"/>
              </a:cxn>
              <a:cxn ang="0">
                <a:pos x="47" y="586"/>
              </a:cxn>
              <a:cxn ang="0">
                <a:pos x="50" y="540"/>
              </a:cxn>
              <a:cxn ang="0">
                <a:pos x="37" y="500"/>
              </a:cxn>
              <a:cxn ang="0">
                <a:pos x="31" y="474"/>
              </a:cxn>
              <a:cxn ang="0">
                <a:pos x="64" y="438"/>
              </a:cxn>
              <a:cxn ang="0">
                <a:pos x="71" y="391"/>
              </a:cxn>
              <a:cxn ang="0">
                <a:pos x="68" y="356"/>
              </a:cxn>
              <a:cxn ang="0">
                <a:pos x="57" y="311"/>
              </a:cxn>
              <a:cxn ang="0">
                <a:pos x="39" y="292"/>
              </a:cxn>
              <a:cxn ang="0">
                <a:pos x="34" y="242"/>
              </a:cxn>
              <a:cxn ang="0">
                <a:pos x="54" y="214"/>
              </a:cxn>
              <a:cxn ang="0">
                <a:pos x="40" y="185"/>
              </a:cxn>
              <a:cxn ang="0">
                <a:pos x="28" y="148"/>
              </a:cxn>
              <a:cxn ang="0">
                <a:pos x="36" y="123"/>
              </a:cxn>
              <a:cxn ang="0">
                <a:pos x="20" y="65"/>
              </a:cxn>
              <a:cxn ang="0">
                <a:pos x="15" y="39"/>
              </a:cxn>
              <a:cxn ang="0">
                <a:pos x="262" y="267"/>
              </a:cxn>
              <a:cxn ang="0">
                <a:pos x="219" y="268"/>
              </a:cxn>
              <a:cxn ang="0">
                <a:pos x="177" y="263"/>
              </a:cxn>
              <a:cxn ang="0">
                <a:pos x="179" y="290"/>
              </a:cxn>
              <a:cxn ang="0">
                <a:pos x="220" y="328"/>
              </a:cxn>
              <a:cxn ang="0">
                <a:pos x="251" y="311"/>
              </a:cxn>
            </a:cxnLst>
            <a:rect l="0" t="0" r="r" b="b"/>
            <a:pathLst>
              <a:path w="487" h="625">
                <a:moveTo>
                  <a:pt x="15" y="39"/>
                </a:moveTo>
                <a:cubicBezTo>
                  <a:pt x="16" y="37"/>
                  <a:pt x="22" y="33"/>
                  <a:pt x="25" y="33"/>
                </a:cubicBezTo>
                <a:cubicBezTo>
                  <a:pt x="30" y="33"/>
                  <a:pt x="40" y="39"/>
                  <a:pt x="42" y="33"/>
                </a:cubicBezTo>
                <a:cubicBezTo>
                  <a:pt x="43" y="30"/>
                  <a:pt x="41" y="28"/>
                  <a:pt x="43" y="24"/>
                </a:cubicBezTo>
                <a:cubicBezTo>
                  <a:pt x="44" y="22"/>
                  <a:pt x="44" y="18"/>
                  <a:pt x="45" y="15"/>
                </a:cubicBezTo>
                <a:cubicBezTo>
                  <a:pt x="49" y="15"/>
                  <a:pt x="54" y="25"/>
                  <a:pt x="56" y="15"/>
                </a:cubicBezTo>
                <a:cubicBezTo>
                  <a:pt x="59" y="6"/>
                  <a:pt x="66" y="12"/>
                  <a:pt x="69" y="6"/>
                </a:cubicBezTo>
                <a:cubicBezTo>
                  <a:pt x="71" y="3"/>
                  <a:pt x="78" y="0"/>
                  <a:pt x="80" y="3"/>
                </a:cubicBezTo>
                <a:cubicBezTo>
                  <a:pt x="83" y="10"/>
                  <a:pt x="72" y="17"/>
                  <a:pt x="85" y="25"/>
                </a:cubicBezTo>
                <a:cubicBezTo>
                  <a:pt x="88" y="26"/>
                  <a:pt x="89" y="22"/>
                  <a:pt x="92" y="22"/>
                </a:cubicBezTo>
                <a:cubicBezTo>
                  <a:pt x="98" y="22"/>
                  <a:pt x="102" y="26"/>
                  <a:pt x="104" y="17"/>
                </a:cubicBezTo>
                <a:cubicBezTo>
                  <a:pt x="107" y="8"/>
                  <a:pt x="117" y="18"/>
                  <a:pt x="123" y="9"/>
                </a:cubicBezTo>
                <a:cubicBezTo>
                  <a:pt x="126" y="4"/>
                  <a:pt x="141" y="18"/>
                  <a:pt x="144" y="9"/>
                </a:cubicBezTo>
                <a:cubicBezTo>
                  <a:pt x="144" y="9"/>
                  <a:pt x="144" y="9"/>
                  <a:pt x="144" y="9"/>
                </a:cubicBezTo>
                <a:cubicBezTo>
                  <a:pt x="144" y="8"/>
                  <a:pt x="146" y="10"/>
                  <a:pt x="146" y="10"/>
                </a:cubicBezTo>
                <a:cubicBezTo>
                  <a:pt x="150" y="14"/>
                  <a:pt x="150" y="6"/>
                  <a:pt x="155" y="8"/>
                </a:cubicBezTo>
                <a:cubicBezTo>
                  <a:pt x="157" y="9"/>
                  <a:pt x="166" y="16"/>
                  <a:pt x="168" y="16"/>
                </a:cubicBezTo>
                <a:cubicBezTo>
                  <a:pt x="173" y="20"/>
                  <a:pt x="176" y="28"/>
                  <a:pt x="182" y="29"/>
                </a:cubicBezTo>
                <a:cubicBezTo>
                  <a:pt x="182" y="29"/>
                  <a:pt x="183" y="30"/>
                  <a:pt x="183" y="30"/>
                </a:cubicBezTo>
                <a:cubicBezTo>
                  <a:pt x="184" y="36"/>
                  <a:pt x="187" y="40"/>
                  <a:pt x="181" y="44"/>
                </a:cubicBezTo>
                <a:cubicBezTo>
                  <a:pt x="177" y="47"/>
                  <a:pt x="186" y="53"/>
                  <a:pt x="188" y="55"/>
                </a:cubicBezTo>
                <a:cubicBezTo>
                  <a:pt x="190" y="58"/>
                  <a:pt x="193" y="61"/>
                  <a:pt x="196" y="61"/>
                </a:cubicBezTo>
                <a:cubicBezTo>
                  <a:pt x="198" y="61"/>
                  <a:pt x="203" y="61"/>
                  <a:pt x="204" y="62"/>
                </a:cubicBezTo>
                <a:cubicBezTo>
                  <a:pt x="204" y="64"/>
                  <a:pt x="199" y="72"/>
                  <a:pt x="205" y="70"/>
                </a:cubicBezTo>
                <a:cubicBezTo>
                  <a:pt x="211" y="69"/>
                  <a:pt x="212" y="73"/>
                  <a:pt x="216" y="73"/>
                </a:cubicBezTo>
                <a:cubicBezTo>
                  <a:pt x="216" y="73"/>
                  <a:pt x="216" y="73"/>
                  <a:pt x="216" y="73"/>
                </a:cubicBezTo>
                <a:cubicBezTo>
                  <a:pt x="216" y="84"/>
                  <a:pt x="216" y="84"/>
                  <a:pt x="216" y="84"/>
                </a:cubicBezTo>
                <a:cubicBezTo>
                  <a:pt x="215" y="88"/>
                  <a:pt x="212" y="89"/>
                  <a:pt x="212" y="94"/>
                </a:cubicBezTo>
                <a:cubicBezTo>
                  <a:pt x="212" y="100"/>
                  <a:pt x="211" y="100"/>
                  <a:pt x="208" y="105"/>
                </a:cubicBezTo>
                <a:cubicBezTo>
                  <a:pt x="206" y="109"/>
                  <a:pt x="210" y="111"/>
                  <a:pt x="209" y="114"/>
                </a:cubicBezTo>
                <a:cubicBezTo>
                  <a:pt x="207" y="121"/>
                  <a:pt x="206" y="123"/>
                  <a:pt x="209" y="130"/>
                </a:cubicBezTo>
                <a:cubicBezTo>
                  <a:pt x="213" y="141"/>
                  <a:pt x="231" y="130"/>
                  <a:pt x="231" y="145"/>
                </a:cubicBezTo>
                <a:cubicBezTo>
                  <a:pt x="231" y="149"/>
                  <a:pt x="237" y="167"/>
                  <a:pt x="240" y="169"/>
                </a:cubicBezTo>
                <a:cubicBezTo>
                  <a:pt x="243" y="170"/>
                  <a:pt x="252" y="176"/>
                  <a:pt x="254" y="178"/>
                </a:cubicBezTo>
                <a:cubicBezTo>
                  <a:pt x="257" y="181"/>
                  <a:pt x="251" y="195"/>
                  <a:pt x="249" y="199"/>
                </a:cubicBezTo>
                <a:cubicBezTo>
                  <a:pt x="248" y="202"/>
                  <a:pt x="264" y="212"/>
                  <a:pt x="266" y="211"/>
                </a:cubicBezTo>
                <a:cubicBezTo>
                  <a:pt x="269" y="211"/>
                  <a:pt x="271" y="207"/>
                  <a:pt x="275" y="207"/>
                </a:cubicBezTo>
                <a:cubicBezTo>
                  <a:pt x="295" y="207"/>
                  <a:pt x="295" y="207"/>
                  <a:pt x="295" y="207"/>
                </a:cubicBezTo>
                <a:cubicBezTo>
                  <a:pt x="301" y="208"/>
                  <a:pt x="304" y="207"/>
                  <a:pt x="310" y="205"/>
                </a:cubicBezTo>
                <a:cubicBezTo>
                  <a:pt x="314" y="204"/>
                  <a:pt x="320" y="214"/>
                  <a:pt x="322" y="218"/>
                </a:cubicBezTo>
                <a:cubicBezTo>
                  <a:pt x="328" y="225"/>
                  <a:pt x="328" y="225"/>
                  <a:pt x="328" y="234"/>
                </a:cubicBezTo>
                <a:cubicBezTo>
                  <a:pt x="328" y="236"/>
                  <a:pt x="328" y="236"/>
                  <a:pt x="329" y="238"/>
                </a:cubicBezTo>
                <a:cubicBezTo>
                  <a:pt x="330" y="240"/>
                  <a:pt x="332" y="245"/>
                  <a:pt x="329" y="247"/>
                </a:cubicBezTo>
                <a:cubicBezTo>
                  <a:pt x="313" y="250"/>
                  <a:pt x="332" y="257"/>
                  <a:pt x="334" y="263"/>
                </a:cubicBezTo>
                <a:cubicBezTo>
                  <a:pt x="337" y="270"/>
                  <a:pt x="345" y="275"/>
                  <a:pt x="353" y="272"/>
                </a:cubicBezTo>
                <a:cubicBezTo>
                  <a:pt x="360" y="270"/>
                  <a:pt x="363" y="278"/>
                  <a:pt x="368" y="277"/>
                </a:cubicBezTo>
                <a:cubicBezTo>
                  <a:pt x="377" y="275"/>
                  <a:pt x="382" y="273"/>
                  <a:pt x="393" y="273"/>
                </a:cubicBezTo>
                <a:cubicBezTo>
                  <a:pt x="403" y="273"/>
                  <a:pt x="404" y="261"/>
                  <a:pt x="415" y="261"/>
                </a:cubicBezTo>
                <a:cubicBezTo>
                  <a:pt x="421" y="257"/>
                  <a:pt x="426" y="266"/>
                  <a:pt x="426" y="252"/>
                </a:cubicBezTo>
                <a:cubicBezTo>
                  <a:pt x="426" y="247"/>
                  <a:pt x="430" y="245"/>
                  <a:pt x="435" y="243"/>
                </a:cubicBezTo>
                <a:cubicBezTo>
                  <a:pt x="440" y="242"/>
                  <a:pt x="449" y="256"/>
                  <a:pt x="450" y="261"/>
                </a:cubicBezTo>
                <a:cubicBezTo>
                  <a:pt x="453" y="270"/>
                  <a:pt x="465" y="260"/>
                  <a:pt x="470" y="269"/>
                </a:cubicBezTo>
                <a:cubicBezTo>
                  <a:pt x="474" y="278"/>
                  <a:pt x="465" y="277"/>
                  <a:pt x="461" y="280"/>
                </a:cubicBezTo>
                <a:cubicBezTo>
                  <a:pt x="456" y="284"/>
                  <a:pt x="462" y="287"/>
                  <a:pt x="465" y="289"/>
                </a:cubicBezTo>
                <a:cubicBezTo>
                  <a:pt x="469" y="293"/>
                  <a:pt x="466" y="303"/>
                  <a:pt x="471" y="303"/>
                </a:cubicBezTo>
                <a:cubicBezTo>
                  <a:pt x="479" y="303"/>
                  <a:pt x="473" y="313"/>
                  <a:pt x="485" y="310"/>
                </a:cubicBezTo>
                <a:cubicBezTo>
                  <a:pt x="487" y="317"/>
                  <a:pt x="487" y="317"/>
                  <a:pt x="487" y="317"/>
                </a:cubicBezTo>
                <a:cubicBezTo>
                  <a:pt x="487" y="317"/>
                  <a:pt x="487" y="317"/>
                  <a:pt x="487" y="317"/>
                </a:cubicBezTo>
                <a:cubicBezTo>
                  <a:pt x="485" y="324"/>
                  <a:pt x="485" y="324"/>
                  <a:pt x="485" y="324"/>
                </a:cubicBezTo>
                <a:cubicBezTo>
                  <a:pt x="485" y="326"/>
                  <a:pt x="486" y="330"/>
                  <a:pt x="484" y="331"/>
                </a:cubicBezTo>
                <a:cubicBezTo>
                  <a:pt x="482" y="333"/>
                  <a:pt x="480" y="333"/>
                  <a:pt x="479" y="335"/>
                </a:cubicBezTo>
                <a:cubicBezTo>
                  <a:pt x="474" y="340"/>
                  <a:pt x="480" y="346"/>
                  <a:pt x="481" y="351"/>
                </a:cubicBezTo>
                <a:cubicBezTo>
                  <a:pt x="481" y="351"/>
                  <a:pt x="481" y="351"/>
                  <a:pt x="481" y="351"/>
                </a:cubicBezTo>
                <a:cubicBezTo>
                  <a:pt x="477" y="352"/>
                  <a:pt x="476" y="359"/>
                  <a:pt x="471" y="359"/>
                </a:cubicBezTo>
                <a:cubicBezTo>
                  <a:pt x="464" y="359"/>
                  <a:pt x="463" y="353"/>
                  <a:pt x="460" y="365"/>
                </a:cubicBezTo>
                <a:cubicBezTo>
                  <a:pt x="460" y="370"/>
                  <a:pt x="457" y="370"/>
                  <a:pt x="454" y="373"/>
                </a:cubicBezTo>
                <a:cubicBezTo>
                  <a:pt x="452" y="376"/>
                  <a:pt x="455" y="378"/>
                  <a:pt x="451" y="382"/>
                </a:cubicBezTo>
                <a:cubicBezTo>
                  <a:pt x="441" y="391"/>
                  <a:pt x="455" y="393"/>
                  <a:pt x="456" y="398"/>
                </a:cubicBezTo>
                <a:cubicBezTo>
                  <a:pt x="457" y="401"/>
                  <a:pt x="451" y="404"/>
                  <a:pt x="449" y="405"/>
                </a:cubicBezTo>
                <a:cubicBezTo>
                  <a:pt x="445" y="407"/>
                  <a:pt x="449" y="414"/>
                  <a:pt x="448" y="418"/>
                </a:cubicBezTo>
                <a:cubicBezTo>
                  <a:pt x="447" y="423"/>
                  <a:pt x="445" y="424"/>
                  <a:pt x="442" y="420"/>
                </a:cubicBezTo>
                <a:cubicBezTo>
                  <a:pt x="440" y="417"/>
                  <a:pt x="431" y="418"/>
                  <a:pt x="430" y="421"/>
                </a:cubicBezTo>
                <a:cubicBezTo>
                  <a:pt x="428" y="421"/>
                  <a:pt x="428" y="421"/>
                  <a:pt x="428" y="421"/>
                </a:cubicBezTo>
                <a:cubicBezTo>
                  <a:pt x="422" y="427"/>
                  <a:pt x="422" y="443"/>
                  <a:pt x="416" y="447"/>
                </a:cubicBezTo>
                <a:cubicBezTo>
                  <a:pt x="409" y="452"/>
                  <a:pt x="397" y="448"/>
                  <a:pt x="396" y="440"/>
                </a:cubicBezTo>
                <a:cubicBezTo>
                  <a:pt x="394" y="429"/>
                  <a:pt x="390" y="439"/>
                  <a:pt x="386" y="441"/>
                </a:cubicBezTo>
                <a:cubicBezTo>
                  <a:pt x="379" y="445"/>
                  <a:pt x="378" y="446"/>
                  <a:pt x="371" y="445"/>
                </a:cubicBezTo>
                <a:cubicBezTo>
                  <a:pt x="368" y="433"/>
                  <a:pt x="362" y="435"/>
                  <a:pt x="365" y="420"/>
                </a:cubicBezTo>
                <a:cubicBezTo>
                  <a:pt x="366" y="411"/>
                  <a:pt x="343" y="407"/>
                  <a:pt x="348" y="419"/>
                </a:cubicBezTo>
                <a:cubicBezTo>
                  <a:pt x="349" y="423"/>
                  <a:pt x="357" y="430"/>
                  <a:pt x="356" y="434"/>
                </a:cubicBezTo>
                <a:cubicBezTo>
                  <a:pt x="356" y="435"/>
                  <a:pt x="337" y="445"/>
                  <a:pt x="336" y="445"/>
                </a:cubicBezTo>
                <a:cubicBezTo>
                  <a:pt x="331" y="444"/>
                  <a:pt x="329" y="448"/>
                  <a:pt x="328" y="453"/>
                </a:cubicBezTo>
                <a:cubicBezTo>
                  <a:pt x="326" y="459"/>
                  <a:pt x="326" y="465"/>
                  <a:pt x="328" y="472"/>
                </a:cubicBezTo>
                <a:cubicBezTo>
                  <a:pt x="330" y="477"/>
                  <a:pt x="325" y="482"/>
                  <a:pt x="328" y="488"/>
                </a:cubicBezTo>
                <a:cubicBezTo>
                  <a:pt x="329" y="491"/>
                  <a:pt x="329" y="493"/>
                  <a:pt x="326" y="497"/>
                </a:cubicBezTo>
                <a:cubicBezTo>
                  <a:pt x="322" y="502"/>
                  <a:pt x="319" y="507"/>
                  <a:pt x="316" y="513"/>
                </a:cubicBezTo>
                <a:cubicBezTo>
                  <a:pt x="313" y="520"/>
                  <a:pt x="311" y="527"/>
                  <a:pt x="309" y="534"/>
                </a:cubicBezTo>
                <a:cubicBezTo>
                  <a:pt x="309" y="547"/>
                  <a:pt x="307" y="541"/>
                  <a:pt x="299" y="547"/>
                </a:cubicBezTo>
                <a:cubicBezTo>
                  <a:pt x="292" y="553"/>
                  <a:pt x="297" y="556"/>
                  <a:pt x="288" y="560"/>
                </a:cubicBezTo>
                <a:cubicBezTo>
                  <a:pt x="281" y="563"/>
                  <a:pt x="283" y="562"/>
                  <a:pt x="281" y="570"/>
                </a:cubicBezTo>
                <a:cubicBezTo>
                  <a:pt x="280" y="576"/>
                  <a:pt x="273" y="579"/>
                  <a:pt x="267" y="579"/>
                </a:cubicBezTo>
                <a:cubicBezTo>
                  <a:pt x="258" y="579"/>
                  <a:pt x="247" y="584"/>
                  <a:pt x="239" y="580"/>
                </a:cubicBezTo>
                <a:cubicBezTo>
                  <a:pt x="235" y="578"/>
                  <a:pt x="230" y="577"/>
                  <a:pt x="225" y="578"/>
                </a:cubicBezTo>
                <a:cubicBezTo>
                  <a:pt x="224" y="578"/>
                  <a:pt x="217" y="581"/>
                  <a:pt x="217" y="582"/>
                </a:cubicBezTo>
                <a:cubicBezTo>
                  <a:pt x="208" y="588"/>
                  <a:pt x="204" y="570"/>
                  <a:pt x="198" y="583"/>
                </a:cubicBezTo>
                <a:cubicBezTo>
                  <a:pt x="196" y="587"/>
                  <a:pt x="187" y="604"/>
                  <a:pt x="182" y="603"/>
                </a:cubicBezTo>
                <a:cubicBezTo>
                  <a:pt x="162" y="599"/>
                  <a:pt x="162" y="599"/>
                  <a:pt x="162" y="599"/>
                </a:cubicBezTo>
                <a:cubicBezTo>
                  <a:pt x="153" y="597"/>
                  <a:pt x="137" y="599"/>
                  <a:pt x="128" y="596"/>
                </a:cubicBezTo>
                <a:cubicBezTo>
                  <a:pt x="124" y="594"/>
                  <a:pt x="120" y="589"/>
                  <a:pt x="118" y="595"/>
                </a:cubicBezTo>
                <a:cubicBezTo>
                  <a:pt x="111" y="612"/>
                  <a:pt x="111" y="612"/>
                  <a:pt x="111" y="612"/>
                </a:cubicBezTo>
                <a:cubicBezTo>
                  <a:pt x="108" y="615"/>
                  <a:pt x="106" y="620"/>
                  <a:pt x="102" y="622"/>
                </a:cubicBezTo>
                <a:cubicBezTo>
                  <a:pt x="99" y="624"/>
                  <a:pt x="94" y="622"/>
                  <a:pt x="90" y="623"/>
                </a:cubicBezTo>
                <a:cubicBezTo>
                  <a:pt x="88" y="624"/>
                  <a:pt x="86" y="625"/>
                  <a:pt x="84" y="623"/>
                </a:cubicBezTo>
                <a:cubicBezTo>
                  <a:pt x="81" y="622"/>
                  <a:pt x="80" y="619"/>
                  <a:pt x="77" y="618"/>
                </a:cubicBezTo>
                <a:cubicBezTo>
                  <a:pt x="77" y="618"/>
                  <a:pt x="77" y="618"/>
                  <a:pt x="77" y="618"/>
                </a:cubicBezTo>
                <a:cubicBezTo>
                  <a:pt x="78" y="615"/>
                  <a:pt x="80" y="613"/>
                  <a:pt x="79" y="610"/>
                </a:cubicBezTo>
                <a:cubicBezTo>
                  <a:pt x="78" y="608"/>
                  <a:pt x="73" y="606"/>
                  <a:pt x="71" y="606"/>
                </a:cubicBezTo>
                <a:cubicBezTo>
                  <a:pt x="68" y="607"/>
                  <a:pt x="67" y="609"/>
                  <a:pt x="65" y="605"/>
                </a:cubicBezTo>
                <a:cubicBezTo>
                  <a:pt x="63" y="602"/>
                  <a:pt x="61" y="601"/>
                  <a:pt x="60" y="599"/>
                </a:cubicBezTo>
                <a:cubicBezTo>
                  <a:pt x="59" y="597"/>
                  <a:pt x="59" y="595"/>
                  <a:pt x="59" y="594"/>
                </a:cubicBezTo>
                <a:cubicBezTo>
                  <a:pt x="55" y="586"/>
                  <a:pt x="53" y="589"/>
                  <a:pt x="47" y="586"/>
                </a:cubicBezTo>
                <a:cubicBezTo>
                  <a:pt x="44" y="583"/>
                  <a:pt x="41" y="576"/>
                  <a:pt x="41" y="572"/>
                </a:cubicBezTo>
                <a:cubicBezTo>
                  <a:pt x="41" y="566"/>
                  <a:pt x="45" y="566"/>
                  <a:pt x="49" y="563"/>
                </a:cubicBezTo>
                <a:cubicBezTo>
                  <a:pt x="59" y="554"/>
                  <a:pt x="44" y="548"/>
                  <a:pt x="50" y="540"/>
                </a:cubicBezTo>
                <a:cubicBezTo>
                  <a:pt x="47" y="534"/>
                  <a:pt x="43" y="525"/>
                  <a:pt x="42" y="518"/>
                </a:cubicBezTo>
                <a:cubicBezTo>
                  <a:pt x="41" y="512"/>
                  <a:pt x="46" y="501"/>
                  <a:pt x="37" y="500"/>
                </a:cubicBezTo>
                <a:cubicBezTo>
                  <a:pt x="37" y="500"/>
                  <a:pt x="37" y="500"/>
                  <a:pt x="37" y="500"/>
                </a:cubicBezTo>
                <a:cubicBezTo>
                  <a:pt x="36" y="494"/>
                  <a:pt x="36" y="494"/>
                  <a:pt x="36" y="494"/>
                </a:cubicBezTo>
                <a:cubicBezTo>
                  <a:pt x="36" y="490"/>
                  <a:pt x="36" y="487"/>
                  <a:pt x="32" y="484"/>
                </a:cubicBezTo>
                <a:cubicBezTo>
                  <a:pt x="28" y="481"/>
                  <a:pt x="29" y="478"/>
                  <a:pt x="31" y="474"/>
                </a:cubicBezTo>
                <a:cubicBezTo>
                  <a:pt x="32" y="471"/>
                  <a:pt x="31" y="468"/>
                  <a:pt x="30" y="465"/>
                </a:cubicBezTo>
                <a:cubicBezTo>
                  <a:pt x="30" y="457"/>
                  <a:pt x="40" y="455"/>
                  <a:pt x="46" y="455"/>
                </a:cubicBezTo>
                <a:cubicBezTo>
                  <a:pt x="54" y="456"/>
                  <a:pt x="66" y="447"/>
                  <a:pt x="64" y="438"/>
                </a:cubicBezTo>
                <a:cubicBezTo>
                  <a:pt x="63" y="432"/>
                  <a:pt x="73" y="432"/>
                  <a:pt x="75" y="428"/>
                </a:cubicBezTo>
                <a:cubicBezTo>
                  <a:pt x="80" y="420"/>
                  <a:pt x="73" y="410"/>
                  <a:pt x="70" y="403"/>
                </a:cubicBezTo>
                <a:cubicBezTo>
                  <a:pt x="69" y="398"/>
                  <a:pt x="72" y="395"/>
                  <a:pt x="71" y="391"/>
                </a:cubicBezTo>
                <a:cubicBezTo>
                  <a:pt x="70" y="386"/>
                  <a:pt x="66" y="385"/>
                  <a:pt x="66" y="379"/>
                </a:cubicBezTo>
                <a:cubicBezTo>
                  <a:pt x="66" y="375"/>
                  <a:pt x="72" y="370"/>
                  <a:pt x="70" y="367"/>
                </a:cubicBezTo>
                <a:cubicBezTo>
                  <a:pt x="67" y="362"/>
                  <a:pt x="64" y="362"/>
                  <a:pt x="68" y="356"/>
                </a:cubicBezTo>
                <a:cubicBezTo>
                  <a:pt x="73" y="348"/>
                  <a:pt x="70" y="339"/>
                  <a:pt x="70" y="330"/>
                </a:cubicBezTo>
                <a:cubicBezTo>
                  <a:pt x="69" y="324"/>
                  <a:pt x="61" y="324"/>
                  <a:pt x="61" y="318"/>
                </a:cubicBezTo>
                <a:cubicBezTo>
                  <a:pt x="61" y="314"/>
                  <a:pt x="60" y="313"/>
                  <a:pt x="57" y="311"/>
                </a:cubicBezTo>
                <a:cubicBezTo>
                  <a:pt x="53" y="308"/>
                  <a:pt x="54" y="303"/>
                  <a:pt x="51" y="300"/>
                </a:cubicBezTo>
                <a:cubicBezTo>
                  <a:pt x="46" y="295"/>
                  <a:pt x="42" y="302"/>
                  <a:pt x="37" y="302"/>
                </a:cubicBezTo>
                <a:cubicBezTo>
                  <a:pt x="31" y="302"/>
                  <a:pt x="39" y="293"/>
                  <a:pt x="39" y="292"/>
                </a:cubicBezTo>
                <a:cubicBezTo>
                  <a:pt x="39" y="287"/>
                  <a:pt x="40" y="282"/>
                  <a:pt x="38" y="278"/>
                </a:cubicBezTo>
                <a:cubicBezTo>
                  <a:pt x="37" y="276"/>
                  <a:pt x="27" y="270"/>
                  <a:pt x="34" y="267"/>
                </a:cubicBezTo>
                <a:cubicBezTo>
                  <a:pt x="47" y="262"/>
                  <a:pt x="32" y="249"/>
                  <a:pt x="34" y="242"/>
                </a:cubicBezTo>
                <a:cubicBezTo>
                  <a:pt x="37" y="232"/>
                  <a:pt x="43" y="239"/>
                  <a:pt x="46" y="233"/>
                </a:cubicBezTo>
                <a:cubicBezTo>
                  <a:pt x="47" y="229"/>
                  <a:pt x="46" y="226"/>
                  <a:pt x="51" y="225"/>
                </a:cubicBezTo>
                <a:cubicBezTo>
                  <a:pt x="56" y="223"/>
                  <a:pt x="55" y="218"/>
                  <a:pt x="54" y="214"/>
                </a:cubicBezTo>
                <a:cubicBezTo>
                  <a:pt x="52" y="205"/>
                  <a:pt x="53" y="207"/>
                  <a:pt x="44" y="206"/>
                </a:cubicBezTo>
                <a:cubicBezTo>
                  <a:pt x="42" y="201"/>
                  <a:pt x="35" y="199"/>
                  <a:pt x="43" y="196"/>
                </a:cubicBezTo>
                <a:cubicBezTo>
                  <a:pt x="46" y="195"/>
                  <a:pt x="39" y="189"/>
                  <a:pt x="40" y="185"/>
                </a:cubicBezTo>
                <a:cubicBezTo>
                  <a:pt x="42" y="181"/>
                  <a:pt x="39" y="179"/>
                  <a:pt x="38" y="175"/>
                </a:cubicBezTo>
                <a:cubicBezTo>
                  <a:pt x="36" y="170"/>
                  <a:pt x="35" y="167"/>
                  <a:pt x="31" y="163"/>
                </a:cubicBezTo>
                <a:cubicBezTo>
                  <a:pt x="28" y="160"/>
                  <a:pt x="21" y="147"/>
                  <a:pt x="28" y="148"/>
                </a:cubicBezTo>
                <a:cubicBezTo>
                  <a:pt x="39" y="148"/>
                  <a:pt x="33" y="140"/>
                  <a:pt x="37" y="133"/>
                </a:cubicBezTo>
                <a:cubicBezTo>
                  <a:pt x="38" y="131"/>
                  <a:pt x="40" y="124"/>
                  <a:pt x="36" y="124"/>
                </a:cubicBezTo>
                <a:cubicBezTo>
                  <a:pt x="36" y="123"/>
                  <a:pt x="36" y="123"/>
                  <a:pt x="36" y="123"/>
                </a:cubicBezTo>
                <a:cubicBezTo>
                  <a:pt x="31" y="120"/>
                  <a:pt x="14" y="91"/>
                  <a:pt x="11" y="109"/>
                </a:cubicBezTo>
                <a:cubicBezTo>
                  <a:pt x="4" y="111"/>
                  <a:pt x="2" y="82"/>
                  <a:pt x="1" y="77"/>
                </a:cubicBezTo>
                <a:cubicBezTo>
                  <a:pt x="0" y="71"/>
                  <a:pt x="17" y="71"/>
                  <a:pt x="20" y="65"/>
                </a:cubicBezTo>
                <a:cubicBezTo>
                  <a:pt x="23" y="60"/>
                  <a:pt x="21" y="50"/>
                  <a:pt x="21" y="45"/>
                </a:cubicBezTo>
                <a:cubicBezTo>
                  <a:pt x="15" y="39"/>
                  <a:pt x="15" y="39"/>
                  <a:pt x="15" y="39"/>
                </a:cubicBezTo>
                <a:cubicBezTo>
                  <a:pt x="15" y="39"/>
                  <a:pt x="15" y="39"/>
                  <a:pt x="15" y="39"/>
                </a:cubicBezTo>
                <a:close/>
                <a:moveTo>
                  <a:pt x="250" y="279"/>
                </a:moveTo>
                <a:cubicBezTo>
                  <a:pt x="249" y="276"/>
                  <a:pt x="249" y="276"/>
                  <a:pt x="249" y="276"/>
                </a:cubicBezTo>
                <a:cubicBezTo>
                  <a:pt x="249" y="272"/>
                  <a:pt x="260" y="272"/>
                  <a:pt x="262" y="267"/>
                </a:cubicBezTo>
                <a:cubicBezTo>
                  <a:pt x="265" y="260"/>
                  <a:pt x="255" y="252"/>
                  <a:pt x="249" y="253"/>
                </a:cubicBezTo>
                <a:cubicBezTo>
                  <a:pt x="245" y="254"/>
                  <a:pt x="243" y="261"/>
                  <a:pt x="238" y="263"/>
                </a:cubicBezTo>
                <a:cubicBezTo>
                  <a:pt x="230" y="265"/>
                  <a:pt x="225" y="262"/>
                  <a:pt x="219" y="268"/>
                </a:cubicBezTo>
                <a:cubicBezTo>
                  <a:pt x="216" y="272"/>
                  <a:pt x="214" y="268"/>
                  <a:pt x="211" y="267"/>
                </a:cubicBezTo>
                <a:cubicBezTo>
                  <a:pt x="206" y="265"/>
                  <a:pt x="202" y="253"/>
                  <a:pt x="194" y="258"/>
                </a:cubicBezTo>
                <a:cubicBezTo>
                  <a:pt x="189" y="261"/>
                  <a:pt x="177" y="256"/>
                  <a:pt x="177" y="263"/>
                </a:cubicBezTo>
                <a:cubicBezTo>
                  <a:pt x="177" y="264"/>
                  <a:pt x="171" y="271"/>
                  <a:pt x="170" y="272"/>
                </a:cubicBezTo>
                <a:cubicBezTo>
                  <a:pt x="169" y="277"/>
                  <a:pt x="177" y="276"/>
                  <a:pt x="180" y="278"/>
                </a:cubicBezTo>
                <a:cubicBezTo>
                  <a:pt x="181" y="279"/>
                  <a:pt x="180" y="288"/>
                  <a:pt x="179" y="290"/>
                </a:cubicBezTo>
                <a:cubicBezTo>
                  <a:pt x="180" y="294"/>
                  <a:pt x="188" y="299"/>
                  <a:pt x="191" y="305"/>
                </a:cubicBezTo>
                <a:cubicBezTo>
                  <a:pt x="192" y="309"/>
                  <a:pt x="200" y="309"/>
                  <a:pt x="202" y="314"/>
                </a:cubicBezTo>
                <a:cubicBezTo>
                  <a:pt x="206" y="324"/>
                  <a:pt x="213" y="322"/>
                  <a:pt x="220" y="328"/>
                </a:cubicBezTo>
                <a:cubicBezTo>
                  <a:pt x="229" y="334"/>
                  <a:pt x="234" y="332"/>
                  <a:pt x="232" y="322"/>
                </a:cubicBezTo>
                <a:cubicBezTo>
                  <a:pt x="231" y="311"/>
                  <a:pt x="239" y="318"/>
                  <a:pt x="243" y="316"/>
                </a:cubicBezTo>
                <a:cubicBezTo>
                  <a:pt x="247" y="314"/>
                  <a:pt x="244" y="311"/>
                  <a:pt x="251" y="311"/>
                </a:cubicBezTo>
                <a:cubicBezTo>
                  <a:pt x="258" y="310"/>
                  <a:pt x="262" y="301"/>
                  <a:pt x="258" y="296"/>
                </a:cubicBezTo>
                <a:cubicBezTo>
                  <a:pt x="251" y="288"/>
                  <a:pt x="250" y="291"/>
                  <a:pt x="250" y="279"/>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35" name="Freeform 23"/>
          <p:cNvSpPr>
            <a:spLocks/>
          </p:cNvSpPr>
          <p:nvPr/>
        </p:nvSpPr>
        <p:spPr bwMode="auto">
          <a:xfrm>
            <a:off x="5815597" y="2404056"/>
            <a:ext cx="238009" cy="203243"/>
          </a:xfrm>
          <a:custGeom>
            <a:avLst/>
            <a:gdLst/>
            <a:ahLst/>
            <a:cxnLst>
              <a:cxn ang="0">
                <a:pos x="81" y="27"/>
              </a:cxn>
              <a:cxn ang="0">
                <a:pos x="89" y="44"/>
              </a:cxn>
              <a:cxn ang="0">
                <a:pos x="82" y="59"/>
              </a:cxn>
              <a:cxn ang="0">
                <a:pos x="74" y="64"/>
              </a:cxn>
              <a:cxn ang="0">
                <a:pos x="63" y="70"/>
              </a:cxn>
              <a:cxn ang="0">
                <a:pos x="51" y="76"/>
              </a:cxn>
              <a:cxn ang="0">
                <a:pos x="33" y="62"/>
              </a:cxn>
              <a:cxn ang="0">
                <a:pos x="22" y="53"/>
              </a:cxn>
              <a:cxn ang="0">
                <a:pos x="10" y="38"/>
              </a:cxn>
              <a:cxn ang="0">
                <a:pos x="11" y="26"/>
              </a:cxn>
              <a:cxn ang="0">
                <a:pos x="1" y="20"/>
              </a:cxn>
              <a:cxn ang="0">
                <a:pos x="8" y="11"/>
              </a:cxn>
              <a:cxn ang="0">
                <a:pos x="25" y="6"/>
              </a:cxn>
              <a:cxn ang="0">
                <a:pos x="42" y="15"/>
              </a:cxn>
              <a:cxn ang="0">
                <a:pos x="50" y="16"/>
              </a:cxn>
              <a:cxn ang="0">
                <a:pos x="69" y="11"/>
              </a:cxn>
              <a:cxn ang="0">
                <a:pos x="80" y="1"/>
              </a:cxn>
              <a:cxn ang="0">
                <a:pos x="93" y="15"/>
              </a:cxn>
              <a:cxn ang="0">
                <a:pos x="80" y="24"/>
              </a:cxn>
              <a:cxn ang="0">
                <a:pos x="81" y="27"/>
              </a:cxn>
            </a:cxnLst>
            <a:rect l="0" t="0" r="r" b="b"/>
            <a:pathLst>
              <a:path w="96" h="82">
                <a:moveTo>
                  <a:pt x="81" y="27"/>
                </a:moveTo>
                <a:cubicBezTo>
                  <a:pt x="81" y="39"/>
                  <a:pt x="82" y="36"/>
                  <a:pt x="89" y="44"/>
                </a:cubicBezTo>
                <a:cubicBezTo>
                  <a:pt x="93" y="49"/>
                  <a:pt x="89" y="58"/>
                  <a:pt x="82" y="59"/>
                </a:cubicBezTo>
                <a:cubicBezTo>
                  <a:pt x="75" y="59"/>
                  <a:pt x="78" y="62"/>
                  <a:pt x="74" y="64"/>
                </a:cubicBezTo>
                <a:cubicBezTo>
                  <a:pt x="70" y="66"/>
                  <a:pt x="62" y="59"/>
                  <a:pt x="63" y="70"/>
                </a:cubicBezTo>
                <a:cubicBezTo>
                  <a:pt x="65" y="80"/>
                  <a:pt x="60" y="82"/>
                  <a:pt x="51" y="76"/>
                </a:cubicBezTo>
                <a:cubicBezTo>
                  <a:pt x="44" y="70"/>
                  <a:pt x="37" y="72"/>
                  <a:pt x="33" y="62"/>
                </a:cubicBezTo>
                <a:cubicBezTo>
                  <a:pt x="31" y="57"/>
                  <a:pt x="23" y="57"/>
                  <a:pt x="22" y="53"/>
                </a:cubicBezTo>
                <a:cubicBezTo>
                  <a:pt x="19" y="47"/>
                  <a:pt x="11" y="42"/>
                  <a:pt x="10" y="38"/>
                </a:cubicBezTo>
                <a:cubicBezTo>
                  <a:pt x="11" y="36"/>
                  <a:pt x="12" y="27"/>
                  <a:pt x="11" y="26"/>
                </a:cubicBezTo>
                <a:cubicBezTo>
                  <a:pt x="8" y="24"/>
                  <a:pt x="0" y="25"/>
                  <a:pt x="1" y="20"/>
                </a:cubicBezTo>
                <a:cubicBezTo>
                  <a:pt x="2" y="19"/>
                  <a:pt x="8" y="12"/>
                  <a:pt x="8" y="11"/>
                </a:cubicBezTo>
                <a:cubicBezTo>
                  <a:pt x="8" y="4"/>
                  <a:pt x="20" y="9"/>
                  <a:pt x="25" y="6"/>
                </a:cubicBezTo>
                <a:cubicBezTo>
                  <a:pt x="33" y="1"/>
                  <a:pt x="37" y="13"/>
                  <a:pt x="42" y="15"/>
                </a:cubicBezTo>
                <a:cubicBezTo>
                  <a:pt x="45" y="16"/>
                  <a:pt x="47" y="20"/>
                  <a:pt x="50" y="16"/>
                </a:cubicBezTo>
                <a:cubicBezTo>
                  <a:pt x="56" y="10"/>
                  <a:pt x="61" y="13"/>
                  <a:pt x="69" y="11"/>
                </a:cubicBezTo>
                <a:cubicBezTo>
                  <a:pt x="74" y="9"/>
                  <a:pt x="76" y="2"/>
                  <a:pt x="80" y="1"/>
                </a:cubicBezTo>
                <a:cubicBezTo>
                  <a:pt x="86" y="0"/>
                  <a:pt x="96" y="8"/>
                  <a:pt x="93" y="15"/>
                </a:cubicBezTo>
                <a:cubicBezTo>
                  <a:pt x="91" y="20"/>
                  <a:pt x="80" y="20"/>
                  <a:pt x="80" y="24"/>
                </a:cubicBezTo>
                <a:lnTo>
                  <a:pt x="81" y="27"/>
                </a:ln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36" name="Freeform 24"/>
          <p:cNvSpPr>
            <a:spLocks noEditPoints="1"/>
          </p:cNvSpPr>
          <p:nvPr/>
        </p:nvSpPr>
        <p:spPr bwMode="auto">
          <a:xfrm>
            <a:off x="5791528" y="3928380"/>
            <a:ext cx="1232830" cy="1104467"/>
          </a:xfrm>
          <a:custGeom>
            <a:avLst/>
            <a:gdLst/>
            <a:ahLst/>
            <a:cxnLst>
              <a:cxn ang="0">
                <a:pos x="241" y="437"/>
              </a:cxn>
              <a:cxn ang="0">
                <a:pos x="264" y="424"/>
              </a:cxn>
              <a:cxn ang="0">
                <a:pos x="274" y="434"/>
              </a:cxn>
              <a:cxn ang="0">
                <a:pos x="16" y="24"/>
              </a:cxn>
              <a:cxn ang="0">
                <a:pos x="0" y="43"/>
              </a:cxn>
              <a:cxn ang="0">
                <a:pos x="8" y="66"/>
              </a:cxn>
              <a:cxn ang="0">
                <a:pos x="37" y="151"/>
              </a:cxn>
              <a:cxn ang="0">
                <a:pos x="75" y="152"/>
              </a:cxn>
              <a:cxn ang="0">
                <a:pos x="97" y="149"/>
              </a:cxn>
              <a:cxn ang="0">
                <a:pos x="102" y="173"/>
              </a:cxn>
              <a:cxn ang="0">
                <a:pos x="109" y="204"/>
              </a:cxn>
              <a:cxn ang="0">
                <a:pos x="114" y="231"/>
              </a:cxn>
              <a:cxn ang="0">
                <a:pos x="162" y="252"/>
              </a:cxn>
              <a:cxn ang="0">
                <a:pos x="164" y="271"/>
              </a:cxn>
              <a:cxn ang="0">
                <a:pos x="173" y="307"/>
              </a:cxn>
              <a:cxn ang="0">
                <a:pos x="150" y="339"/>
              </a:cxn>
              <a:cxn ang="0">
                <a:pos x="160" y="371"/>
              </a:cxn>
              <a:cxn ang="0">
                <a:pos x="163" y="403"/>
              </a:cxn>
              <a:cxn ang="0">
                <a:pos x="190" y="408"/>
              </a:cxn>
              <a:cxn ang="0">
                <a:pos x="215" y="384"/>
              </a:cxn>
              <a:cxn ang="0">
                <a:pos x="220" y="374"/>
              </a:cxn>
              <a:cxn ang="0">
                <a:pos x="225" y="373"/>
              </a:cxn>
              <a:cxn ang="0">
                <a:pos x="221" y="405"/>
              </a:cxn>
              <a:cxn ang="0">
                <a:pos x="255" y="400"/>
              </a:cxn>
              <a:cxn ang="0">
                <a:pos x="287" y="380"/>
              </a:cxn>
              <a:cxn ang="0">
                <a:pos x="300" y="337"/>
              </a:cxn>
              <a:cxn ang="0">
                <a:pos x="291" y="316"/>
              </a:cxn>
              <a:cxn ang="0">
                <a:pos x="292" y="323"/>
              </a:cxn>
              <a:cxn ang="0">
                <a:pos x="293" y="352"/>
              </a:cxn>
              <a:cxn ang="0">
                <a:pos x="299" y="393"/>
              </a:cxn>
              <a:cxn ang="0">
                <a:pos x="313" y="377"/>
              </a:cxn>
              <a:cxn ang="0">
                <a:pos x="356" y="359"/>
              </a:cxn>
              <a:cxn ang="0">
                <a:pos x="410" y="344"/>
              </a:cxn>
              <a:cxn ang="0">
                <a:pos x="460" y="345"/>
              </a:cxn>
              <a:cxn ang="0">
                <a:pos x="453" y="333"/>
              </a:cxn>
              <a:cxn ang="0">
                <a:pos x="461" y="310"/>
              </a:cxn>
              <a:cxn ang="0">
                <a:pos x="463" y="290"/>
              </a:cxn>
              <a:cxn ang="0">
                <a:pos x="461" y="268"/>
              </a:cxn>
              <a:cxn ang="0">
                <a:pos x="492" y="241"/>
              </a:cxn>
              <a:cxn ang="0">
                <a:pos x="480" y="195"/>
              </a:cxn>
              <a:cxn ang="0">
                <a:pos x="493" y="195"/>
              </a:cxn>
              <a:cxn ang="0">
                <a:pos x="487" y="166"/>
              </a:cxn>
              <a:cxn ang="0">
                <a:pos x="476" y="161"/>
              </a:cxn>
              <a:cxn ang="0">
                <a:pos x="468" y="141"/>
              </a:cxn>
              <a:cxn ang="0">
                <a:pos x="483" y="100"/>
              </a:cxn>
              <a:cxn ang="0">
                <a:pos x="469" y="76"/>
              </a:cxn>
              <a:cxn ang="0">
                <a:pos x="470" y="53"/>
              </a:cxn>
              <a:cxn ang="0">
                <a:pos x="426" y="64"/>
              </a:cxn>
              <a:cxn ang="0">
                <a:pos x="415" y="99"/>
              </a:cxn>
              <a:cxn ang="0">
                <a:pos x="355" y="106"/>
              </a:cxn>
              <a:cxn ang="0">
                <a:pos x="305" y="106"/>
              </a:cxn>
              <a:cxn ang="0">
                <a:pos x="279" y="79"/>
              </a:cxn>
              <a:cxn ang="0">
                <a:pos x="257" y="51"/>
              </a:cxn>
              <a:cxn ang="0">
                <a:pos x="232" y="27"/>
              </a:cxn>
              <a:cxn ang="0">
                <a:pos x="214" y="41"/>
              </a:cxn>
              <a:cxn ang="0">
                <a:pos x="176" y="26"/>
              </a:cxn>
              <a:cxn ang="0">
                <a:pos x="129" y="11"/>
              </a:cxn>
              <a:cxn ang="0">
                <a:pos x="55" y="17"/>
              </a:cxn>
              <a:cxn ang="0">
                <a:pos x="18" y="24"/>
              </a:cxn>
            </a:cxnLst>
            <a:rect l="0" t="0" r="r" b="b"/>
            <a:pathLst>
              <a:path w="497" h="445">
                <a:moveTo>
                  <a:pt x="269" y="438"/>
                </a:moveTo>
                <a:cubicBezTo>
                  <a:pt x="262" y="436"/>
                  <a:pt x="256" y="435"/>
                  <a:pt x="251" y="440"/>
                </a:cubicBezTo>
                <a:cubicBezTo>
                  <a:pt x="246" y="445"/>
                  <a:pt x="245" y="442"/>
                  <a:pt x="241" y="437"/>
                </a:cubicBezTo>
                <a:cubicBezTo>
                  <a:pt x="238" y="434"/>
                  <a:pt x="224" y="423"/>
                  <a:pt x="224" y="420"/>
                </a:cubicBezTo>
                <a:cubicBezTo>
                  <a:pt x="227" y="420"/>
                  <a:pt x="229" y="424"/>
                  <a:pt x="233" y="424"/>
                </a:cubicBezTo>
                <a:cubicBezTo>
                  <a:pt x="243" y="424"/>
                  <a:pt x="255" y="422"/>
                  <a:pt x="264" y="424"/>
                </a:cubicBezTo>
                <a:cubicBezTo>
                  <a:pt x="269" y="425"/>
                  <a:pt x="273" y="427"/>
                  <a:pt x="278" y="428"/>
                </a:cubicBezTo>
                <a:cubicBezTo>
                  <a:pt x="278" y="428"/>
                  <a:pt x="278" y="428"/>
                  <a:pt x="278" y="428"/>
                </a:cubicBezTo>
                <a:cubicBezTo>
                  <a:pt x="274" y="434"/>
                  <a:pt x="274" y="434"/>
                  <a:pt x="274" y="434"/>
                </a:cubicBezTo>
                <a:cubicBezTo>
                  <a:pt x="269" y="438"/>
                  <a:pt x="269" y="438"/>
                  <a:pt x="269" y="438"/>
                </a:cubicBezTo>
                <a:cubicBezTo>
                  <a:pt x="269" y="438"/>
                  <a:pt x="269" y="438"/>
                  <a:pt x="269" y="438"/>
                </a:cubicBezTo>
                <a:close/>
                <a:moveTo>
                  <a:pt x="16" y="24"/>
                </a:moveTo>
                <a:cubicBezTo>
                  <a:pt x="14" y="28"/>
                  <a:pt x="20" y="31"/>
                  <a:pt x="22" y="33"/>
                </a:cubicBezTo>
                <a:cubicBezTo>
                  <a:pt x="19" y="37"/>
                  <a:pt x="6" y="34"/>
                  <a:pt x="4" y="40"/>
                </a:cubicBezTo>
                <a:cubicBezTo>
                  <a:pt x="2" y="40"/>
                  <a:pt x="1" y="41"/>
                  <a:pt x="0" y="43"/>
                </a:cubicBezTo>
                <a:cubicBezTo>
                  <a:pt x="2" y="45"/>
                  <a:pt x="7" y="47"/>
                  <a:pt x="7" y="50"/>
                </a:cubicBezTo>
                <a:cubicBezTo>
                  <a:pt x="7" y="56"/>
                  <a:pt x="4" y="54"/>
                  <a:pt x="3" y="57"/>
                </a:cubicBezTo>
                <a:cubicBezTo>
                  <a:pt x="2" y="59"/>
                  <a:pt x="7" y="63"/>
                  <a:pt x="8" y="66"/>
                </a:cubicBezTo>
                <a:cubicBezTo>
                  <a:pt x="9" y="71"/>
                  <a:pt x="14" y="71"/>
                  <a:pt x="14" y="76"/>
                </a:cubicBezTo>
                <a:cubicBezTo>
                  <a:pt x="16" y="97"/>
                  <a:pt x="26" y="118"/>
                  <a:pt x="32" y="139"/>
                </a:cubicBezTo>
                <a:cubicBezTo>
                  <a:pt x="32" y="141"/>
                  <a:pt x="34" y="152"/>
                  <a:pt x="37" y="151"/>
                </a:cubicBezTo>
                <a:cubicBezTo>
                  <a:pt x="41" y="149"/>
                  <a:pt x="43" y="150"/>
                  <a:pt x="44" y="155"/>
                </a:cubicBezTo>
                <a:cubicBezTo>
                  <a:pt x="45" y="158"/>
                  <a:pt x="59" y="153"/>
                  <a:pt x="62" y="152"/>
                </a:cubicBezTo>
                <a:cubicBezTo>
                  <a:pt x="64" y="151"/>
                  <a:pt x="75" y="151"/>
                  <a:pt x="75" y="152"/>
                </a:cubicBezTo>
                <a:cubicBezTo>
                  <a:pt x="75" y="152"/>
                  <a:pt x="77" y="162"/>
                  <a:pt x="83" y="159"/>
                </a:cubicBezTo>
                <a:cubicBezTo>
                  <a:pt x="87" y="156"/>
                  <a:pt x="80" y="149"/>
                  <a:pt x="92" y="149"/>
                </a:cubicBezTo>
                <a:cubicBezTo>
                  <a:pt x="95" y="147"/>
                  <a:pt x="95" y="148"/>
                  <a:pt x="97" y="149"/>
                </a:cubicBezTo>
                <a:cubicBezTo>
                  <a:pt x="94" y="152"/>
                  <a:pt x="95" y="158"/>
                  <a:pt x="95" y="162"/>
                </a:cubicBezTo>
                <a:cubicBezTo>
                  <a:pt x="91" y="162"/>
                  <a:pt x="90" y="170"/>
                  <a:pt x="93" y="172"/>
                </a:cubicBezTo>
                <a:cubicBezTo>
                  <a:pt x="96" y="174"/>
                  <a:pt x="99" y="169"/>
                  <a:pt x="102" y="173"/>
                </a:cubicBezTo>
                <a:cubicBezTo>
                  <a:pt x="105" y="178"/>
                  <a:pt x="110" y="171"/>
                  <a:pt x="112" y="179"/>
                </a:cubicBezTo>
                <a:cubicBezTo>
                  <a:pt x="113" y="184"/>
                  <a:pt x="107" y="183"/>
                  <a:pt x="110" y="191"/>
                </a:cubicBezTo>
                <a:cubicBezTo>
                  <a:pt x="108" y="191"/>
                  <a:pt x="106" y="204"/>
                  <a:pt x="109" y="204"/>
                </a:cubicBezTo>
                <a:cubicBezTo>
                  <a:pt x="123" y="204"/>
                  <a:pt x="110" y="211"/>
                  <a:pt x="113" y="218"/>
                </a:cubicBezTo>
                <a:cubicBezTo>
                  <a:pt x="113" y="220"/>
                  <a:pt x="120" y="223"/>
                  <a:pt x="116" y="224"/>
                </a:cubicBezTo>
                <a:cubicBezTo>
                  <a:pt x="111" y="226"/>
                  <a:pt x="111" y="227"/>
                  <a:pt x="114" y="231"/>
                </a:cubicBezTo>
                <a:cubicBezTo>
                  <a:pt x="121" y="253"/>
                  <a:pt x="121" y="253"/>
                  <a:pt x="121" y="253"/>
                </a:cubicBezTo>
                <a:cubicBezTo>
                  <a:pt x="127" y="255"/>
                  <a:pt x="135" y="252"/>
                  <a:pt x="141" y="250"/>
                </a:cubicBezTo>
                <a:cubicBezTo>
                  <a:pt x="149" y="247"/>
                  <a:pt x="163" y="238"/>
                  <a:pt x="162" y="252"/>
                </a:cubicBezTo>
                <a:cubicBezTo>
                  <a:pt x="162" y="257"/>
                  <a:pt x="157" y="254"/>
                  <a:pt x="159" y="261"/>
                </a:cubicBezTo>
                <a:cubicBezTo>
                  <a:pt x="160" y="264"/>
                  <a:pt x="153" y="262"/>
                  <a:pt x="152" y="266"/>
                </a:cubicBezTo>
                <a:cubicBezTo>
                  <a:pt x="154" y="270"/>
                  <a:pt x="156" y="276"/>
                  <a:pt x="164" y="271"/>
                </a:cubicBezTo>
                <a:cubicBezTo>
                  <a:pt x="174" y="265"/>
                  <a:pt x="179" y="263"/>
                  <a:pt x="181" y="278"/>
                </a:cubicBezTo>
                <a:cubicBezTo>
                  <a:pt x="182" y="284"/>
                  <a:pt x="185" y="295"/>
                  <a:pt x="183" y="300"/>
                </a:cubicBezTo>
                <a:cubicBezTo>
                  <a:pt x="181" y="306"/>
                  <a:pt x="172" y="299"/>
                  <a:pt x="173" y="307"/>
                </a:cubicBezTo>
                <a:cubicBezTo>
                  <a:pt x="176" y="322"/>
                  <a:pt x="136" y="306"/>
                  <a:pt x="136" y="322"/>
                </a:cubicBezTo>
                <a:cubicBezTo>
                  <a:pt x="138" y="325"/>
                  <a:pt x="140" y="328"/>
                  <a:pt x="142" y="331"/>
                </a:cubicBezTo>
                <a:cubicBezTo>
                  <a:pt x="144" y="335"/>
                  <a:pt x="147" y="336"/>
                  <a:pt x="150" y="339"/>
                </a:cubicBezTo>
                <a:cubicBezTo>
                  <a:pt x="152" y="342"/>
                  <a:pt x="151" y="345"/>
                  <a:pt x="155" y="347"/>
                </a:cubicBezTo>
                <a:cubicBezTo>
                  <a:pt x="161" y="351"/>
                  <a:pt x="158" y="355"/>
                  <a:pt x="159" y="361"/>
                </a:cubicBezTo>
                <a:cubicBezTo>
                  <a:pt x="160" y="367"/>
                  <a:pt x="163" y="365"/>
                  <a:pt x="160" y="371"/>
                </a:cubicBezTo>
                <a:cubicBezTo>
                  <a:pt x="157" y="379"/>
                  <a:pt x="166" y="380"/>
                  <a:pt x="164" y="387"/>
                </a:cubicBezTo>
                <a:cubicBezTo>
                  <a:pt x="163" y="392"/>
                  <a:pt x="165" y="399"/>
                  <a:pt x="163" y="403"/>
                </a:cubicBezTo>
                <a:cubicBezTo>
                  <a:pt x="163" y="403"/>
                  <a:pt x="163" y="403"/>
                  <a:pt x="163" y="403"/>
                </a:cubicBezTo>
                <a:cubicBezTo>
                  <a:pt x="169" y="404"/>
                  <a:pt x="172" y="409"/>
                  <a:pt x="178" y="407"/>
                </a:cubicBezTo>
                <a:cubicBezTo>
                  <a:pt x="180" y="406"/>
                  <a:pt x="182" y="405"/>
                  <a:pt x="184" y="406"/>
                </a:cubicBezTo>
                <a:cubicBezTo>
                  <a:pt x="186" y="407"/>
                  <a:pt x="187" y="411"/>
                  <a:pt x="190" y="408"/>
                </a:cubicBezTo>
                <a:cubicBezTo>
                  <a:pt x="192" y="407"/>
                  <a:pt x="194" y="405"/>
                  <a:pt x="196" y="403"/>
                </a:cubicBezTo>
                <a:cubicBezTo>
                  <a:pt x="199" y="405"/>
                  <a:pt x="204" y="401"/>
                  <a:pt x="205" y="399"/>
                </a:cubicBezTo>
                <a:cubicBezTo>
                  <a:pt x="207" y="393"/>
                  <a:pt x="215" y="390"/>
                  <a:pt x="215" y="384"/>
                </a:cubicBezTo>
                <a:cubicBezTo>
                  <a:pt x="216" y="382"/>
                  <a:pt x="215" y="379"/>
                  <a:pt x="215" y="377"/>
                </a:cubicBezTo>
                <a:cubicBezTo>
                  <a:pt x="215" y="377"/>
                  <a:pt x="210" y="371"/>
                  <a:pt x="213" y="371"/>
                </a:cubicBezTo>
                <a:cubicBezTo>
                  <a:pt x="214" y="373"/>
                  <a:pt x="218" y="378"/>
                  <a:pt x="220" y="374"/>
                </a:cubicBezTo>
                <a:cubicBezTo>
                  <a:pt x="221" y="372"/>
                  <a:pt x="222" y="363"/>
                  <a:pt x="225" y="362"/>
                </a:cubicBezTo>
                <a:cubicBezTo>
                  <a:pt x="226" y="362"/>
                  <a:pt x="231" y="359"/>
                  <a:pt x="231" y="362"/>
                </a:cubicBezTo>
                <a:cubicBezTo>
                  <a:pt x="222" y="365"/>
                  <a:pt x="229" y="369"/>
                  <a:pt x="225" y="373"/>
                </a:cubicBezTo>
                <a:cubicBezTo>
                  <a:pt x="219" y="380"/>
                  <a:pt x="222" y="389"/>
                  <a:pt x="215" y="395"/>
                </a:cubicBezTo>
                <a:cubicBezTo>
                  <a:pt x="214" y="396"/>
                  <a:pt x="208" y="400"/>
                  <a:pt x="209" y="402"/>
                </a:cubicBezTo>
                <a:cubicBezTo>
                  <a:pt x="209" y="402"/>
                  <a:pt x="222" y="401"/>
                  <a:pt x="221" y="405"/>
                </a:cubicBezTo>
                <a:cubicBezTo>
                  <a:pt x="222" y="405"/>
                  <a:pt x="224" y="408"/>
                  <a:pt x="225" y="408"/>
                </a:cubicBezTo>
                <a:cubicBezTo>
                  <a:pt x="225" y="408"/>
                  <a:pt x="227" y="407"/>
                  <a:pt x="227" y="406"/>
                </a:cubicBezTo>
                <a:cubicBezTo>
                  <a:pt x="237" y="392"/>
                  <a:pt x="241" y="396"/>
                  <a:pt x="255" y="400"/>
                </a:cubicBezTo>
                <a:cubicBezTo>
                  <a:pt x="264" y="402"/>
                  <a:pt x="265" y="408"/>
                  <a:pt x="274" y="402"/>
                </a:cubicBezTo>
                <a:cubicBezTo>
                  <a:pt x="280" y="399"/>
                  <a:pt x="283" y="401"/>
                  <a:pt x="286" y="392"/>
                </a:cubicBezTo>
                <a:cubicBezTo>
                  <a:pt x="286" y="389"/>
                  <a:pt x="289" y="382"/>
                  <a:pt x="287" y="380"/>
                </a:cubicBezTo>
                <a:cubicBezTo>
                  <a:pt x="283" y="373"/>
                  <a:pt x="282" y="375"/>
                  <a:pt x="282" y="365"/>
                </a:cubicBezTo>
                <a:cubicBezTo>
                  <a:pt x="283" y="355"/>
                  <a:pt x="289" y="354"/>
                  <a:pt x="293" y="347"/>
                </a:cubicBezTo>
                <a:cubicBezTo>
                  <a:pt x="295" y="343"/>
                  <a:pt x="298" y="340"/>
                  <a:pt x="300" y="337"/>
                </a:cubicBezTo>
                <a:cubicBezTo>
                  <a:pt x="302" y="332"/>
                  <a:pt x="300" y="332"/>
                  <a:pt x="299" y="329"/>
                </a:cubicBezTo>
                <a:cubicBezTo>
                  <a:pt x="295" y="329"/>
                  <a:pt x="288" y="328"/>
                  <a:pt x="288" y="323"/>
                </a:cubicBezTo>
                <a:cubicBezTo>
                  <a:pt x="288" y="319"/>
                  <a:pt x="289" y="319"/>
                  <a:pt x="291" y="316"/>
                </a:cubicBezTo>
                <a:cubicBezTo>
                  <a:pt x="292" y="315"/>
                  <a:pt x="297" y="310"/>
                  <a:pt x="297" y="309"/>
                </a:cubicBezTo>
                <a:cubicBezTo>
                  <a:pt x="298" y="309"/>
                  <a:pt x="298" y="309"/>
                  <a:pt x="298" y="309"/>
                </a:cubicBezTo>
                <a:cubicBezTo>
                  <a:pt x="300" y="314"/>
                  <a:pt x="290" y="320"/>
                  <a:pt x="292" y="323"/>
                </a:cubicBezTo>
                <a:cubicBezTo>
                  <a:pt x="294" y="327"/>
                  <a:pt x="301" y="324"/>
                  <a:pt x="304" y="328"/>
                </a:cubicBezTo>
                <a:cubicBezTo>
                  <a:pt x="307" y="334"/>
                  <a:pt x="302" y="342"/>
                  <a:pt x="298" y="346"/>
                </a:cubicBezTo>
                <a:cubicBezTo>
                  <a:pt x="296" y="348"/>
                  <a:pt x="294" y="350"/>
                  <a:pt x="293" y="352"/>
                </a:cubicBezTo>
                <a:cubicBezTo>
                  <a:pt x="291" y="354"/>
                  <a:pt x="294" y="356"/>
                  <a:pt x="294" y="359"/>
                </a:cubicBezTo>
                <a:cubicBezTo>
                  <a:pt x="293" y="364"/>
                  <a:pt x="286" y="367"/>
                  <a:pt x="293" y="372"/>
                </a:cubicBezTo>
                <a:cubicBezTo>
                  <a:pt x="296" y="375"/>
                  <a:pt x="298" y="386"/>
                  <a:pt x="299" y="393"/>
                </a:cubicBezTo>
                <a:cubicBezTo>
                  <a:pt x="299" y="393"/>
                  <a:pt x="299" y="393"/>
                  <a:pt x="299" y="393"/>
                </a:cubicBezTo>
                <a:cubicBezTo>
                  <a:pt x="313" y="388"/>
                  <a:pt x="313" y="388"/>
                  <a:pt x="313" y="388"/>
                </a:cubicBezTo>
                <a:cubicBezTo>
                  <a:pt x="316" y="386"/>
                  <a:pt x="314" y="380"/>
                  <a:pt x="313" y="377"/>
                </a:cubicBezTo>
                <a:cubicBezTo>
                  <a:pt x="312" y="373"/>
                  <a:pt x="328" y="369"/>
                  <a:pt x="331" y="369"/>
                </a:cubicBezTo>
                <a:cubicBezTo>
                  <a:pt x="337" y="368"/>
                  <a:pt x="339" y="357"/>
                  <a:pt x="344" y="353"/>
                </a:cubicBezTo>
                <a:cubicBezTo>
                  <a:pt x="347" y="355"/>
                  <a:pt x="353" y="358"/>
                  <a:pt x="356" y="359"/>
                </a:cubicBezTo>
                <a:cubicBezTo>
                  <a:pt x="365" y="361"/>
                  <a:pt x="365" y="346"/>
                  <a:pt x="378" y="349"/>
                </a:cubicBezTo>
                <a:cubicBezTo>
                  <a:pt x="379" y="349"/>
                  <a:pt x="387" y="359"/>
                  <a:pt x="390" y="351"/>
                </a:cubicBezTo>
                <a:cubicBezTo>
                  <a:pt x="396" y="332"/>
                  <a:pt x="394" y="348"/>
                  <a:pt x="410" y="344"/>
                </a:cubicBezTo>
                <a:cubicBezTo>
                  <a:pt x="417" y="343"/>
                  <a:pt x="416" y="345"/>
                  <a:pt x="419" y="351"/>
                </a:cubicBezTo>
                <a:cubicBezTo>
                  <a:pt x="420" y="354"/>
                  <a:pt x="431" y="351"/>
                  <a:pt x="434" y="351"/>
                </a:cubicBezTo>
                <a:cubicBezTo>
                  <a:pt x="442" y="348"/>
                  <a:pt x="452" y="347"/>
                  <a:pt x="460" y="345"/>
                </a:cubicBezTo>
                <a:cubicBezTo>
                  <a:pt x="460" y="343"/>
                  <a:pt x="457" y="342"/>
                  <a:pt x="457" y="340"/>
                </a:cubicBezTo>
                <a:cubicBezTo>
                  <a:pt x="457" y="336"/>
                  <a:pt x="450" y="341"/>
                  <a:pt x="447" y="339"/>
                </a:cubicBezTo>
                <a:cubicBezTo>
                  <a:pt x="439" y="334"/>
                  <a:pt x="449" y="333"/>
                  <a:pt x="453" y="333"/>
                </a:cubicBezTo>
                <a:cubicBezTo>
                  <a:pt x="458" y="332"/>
                  <a:pt x="457" y="329"/>
                  <a:pt x="461" y="328"/>
                </a:cubicBezTo>
                <a:cubicBezTo>
                  <a:pt x="473" y="326"/>
                  <a:pt x="459" y="323"/>
                  <a:pt x="461" y="317"/>
                </a:cubicBezTo>
                <a:cubicBezTo>
                  <a:pt x="462" y="315"/>
                  <a:pt x="459" y="312"/>
                  <a:pt x="461" y="310"/>
                </a:cubicBezTo>
                <a:cubicBezTo>
                  <a:pt x="463" y="308"/>
                  <a:pt x="469" y="313"/>
                  <a:pt x="471" y="315"/>
                </a:cubicBezTo>
                <a:cubicBezTo>
                  <a:pt x="476" y="317"/>
                  <a:pt x="484" y="305"/>
                  <a:pt x="480" y="303"/>
                </a:cubicBezTo>
                <a:cubicBezTo>
                  <a:pt x="474" y="300"/>
                  <a:pt x="469" y="294"/>
                  <a:pt x="463" y="290"/>
                </a:cubicBezTo>
                <a:cubicBezTo>
                  <a:pt x="463" y="290"/>
                  <a:pt x="462" y="289"/>
                  <a:pt x="461" y="289"/>
                </a:cubicBezTo>
                <a:cubicBezTo>
                  <a:pt x="460" y="286"/>
                  <a:pt x="453" y="284"/>
                  <a:pt x="453" y="278"/>
                </a:cubicBezTo>
                <a:cubicBezTo>
                  <a:pt x="454" y="275"/>
                  <a:pt x="460" y="272"/>
                  <a:pt x="461" y="268"/>
                </a:cubicBezTo>
                <a:cubicBezTo>
                  <a:pt x="467" y="255"/>
                  <a:pt x="471" y="268"/>
                  <a:pt x="478" y="265"/>
                </a:cubicBezTo>
                <a:cubicBezTo>
                  <a:pt x="484" y="261"/>
                  <a:pt x="478" y="255"/>
                  <a:pt x="489" y="258"/>
                </a:cubicBezTo>
                <a:cubicBezTo>
                  <a:pt x="497" y="261"/>
                  <a:pt x="497" y="245"/>
                  <a:pt x="492" y="241"/>
                </a:cubicBezTo>
                <a:cubicBezTo>
                  <a:pt x="481" y="233"/>
                  <a:pt x="494" y="230"/>
                  <a:pt x="494" y="221"/>
                </a:cubicBezTo>
                <a:cubicBezTo>
                  <a:pt x="492" y="215"/>
                  <a:pt x="492" y="215"/>
                  <a:pt x="485" y="215"/>
                </a:cubicBezTo>
                <a:cubicBezTo>
                  <a:pt x="471" y="215"/>
                  <a:pt x="478" y="203"/>
                  <a:pt x="480" y="195"/>
                </a:cubicBezTo>
                <a:cubicBezTo>
                  <a:pt x="481" y="188"/>
                  <a:pt x="483" y="200"/>
                  <a:pt x="483" y="201"/>
                </a:cubicBezTo>
                <a:cubicBezTo>
                  <a:pt x="483" y="203"/>
                  <a:pt x="483" y="208"/>
                  <a:pt x="487" y="208"/>
                </a:cubicBezTo>
                <a:cubicBezTo>
                  <a:pt x="495" y="206"/>
                  <a:pt x="493" y="201"/>
                  <a:pt x="493" y="195"/>
                </a:cubicBezTo>
                <a:cubicBezTo>
                  <a:pt x="493" y="191"/>
                  <a:pt x="491" y="188"/>
                  <a:pt x="494" y="184"/>
                </a:cubicBezTo>
                <a:cubicBezTo>
                  <a:pt x="496" y="182"/>
                  <a:pt x="497" y="179"/>
                  <a:pt x="497" y="176"/>
                </a:cubicBezTo>
                <a:cubicBezTo>
                  <a:pt x="496" y="173"/>
                  <a:pt x="480" y="177"/>
                  <a:pt x="487" y="166"/>
                </a:cubicBezTo>
                <a:cubicBezTo>
                  <a:pt x="487" y="166"/>
                  <a:pt x="487" y="166"/>
                  <a:pt x="487" y="166"/>
                </a:cubicBezTo>
                <a:cubicBezTo>
                  <a:pt x="483" y="161"/>
                  <a:pt x="483" y="161"/>
                  <a:pt x="483" y="161"/>
                </a:cubicBezTo>
                <a:cubicBezTo>
                  <a:pt x="480" y="160"/>
                  <a:pt x="478" y="160"/>
                  <a:pt x="476" y="161"/>
                </a:cubicBezTo>
                <a:cubicBezTo>
                  <a:pt x="474" y="161"/>
                  <a:pt x="471" y="162"/>
                  <a:pt x="470" y="161"/>
                </a:cubicBezTo>
                <a:cubicBezTo>
                  <a:pt x="466" y="160"/>
                  <a:pt x="469" y="152"/>
                  <a:pt x="469" y="149"/>
                </a:cubicBezTo>
                <a:cubicBezTo>
                  <a:pt x="469" y="147"/>
                  <a:pt x="469" y="143"/>
                  <a:pt x="468" y="141"/>
                </a:cubicBezTo>
                <a:cubicBezTo>
                  <a:pt x="465" y="133"/>
                  <a:pt x="465" y="127"/>
                  <a:pt x="474" y="127"/>
                </a:cubicBezTo>
                <a:cubicBezTo>
                  <a:pt x="485" y="127"/>
                  <a:pt x="482" y="120"/>
                  <a:pt x="481" y="113"/>
                </a:cubicBezTo>
                <a:cubicBezTo>
                  <a:pt x="480" y="108"/>
                  <a:pt x="482" y="105"/>
                  <a:pt x="483" y="100"/>
                </a:cubicBezTo>
                <a:cubicBezTo>
                  <a:pt x="485" y="93"/>
                  <a:pt x="484" y="90"/>
                  <a:pt x="484" y="82"/>
                </a:cubicBezTo>
                <a:cubicBezTo>
                  <a:pt x="484" y="77"/>
                  <a:pt x="483" y="78"/>
                  <a:pt x="479" y="79"/>
                </a:cubicBezTo>
                <a:cubicBezTo>
                  <a:pt x="475" y="80"/>
                  <a:pt x="471" y="81"/>
                  <a:pt x="469" y="76"/>
                </a:cubicBezTo>
                <a:cubicBezTo>
                  <a:pt x="469" y="73"/>
                  <a:pt x="469" y="66"/>
                  <a:pt x="470" y="63"/>
                </a:cubicBezTo>
                <a:cubicBezTo>
                  <a:pt x="470" y="63"/>
                  <a:pt x="470" y="63"/>
                  <a:pt x="470" y="63"/>
                </a:cubicBezTo>
                <a:cubicBezTo>
                  <a:pt x="470" y="53"/>
                  <a:pt x="470" y="53"/>
                  <a:pt x="470" y="53"/>
                </a:cubicBezTo>
                <a:cubicBezTo>
                  <a:pt x="469" y="52"/>
                  <a:pt x="469" y="49"/>
                  <a:pt x="469" y="48"/>
                </a:cubicBezTo>
                <a:cubicBezTo>
                  <a:pt x="462" y="47"/>
                  <a:pt x="451" y="50"/>
                  <a:pt x="450" y="59"/>
                </a:cubicBezTo>
                <a:cubicBezTo>
                  <a:pt x="450" y="67"/>
                  <a:pt x="432" y="61"/>
                  <a:pt x="426" y="64"/>
                </a:cubicBezTo>
                <a:cubicBezTo>
                  <a:pt x="422" y="65"/>
                  <a:pt x="414" y="71"/>
                  <a:pt x="424" y="74"/>
                </a:cubicBezTo>
                <a:cubicBezTo>
                  <a:pt x="425" y="79"/>
                  <a:pt x="413" y="77"/>
                  <a:pt x="414" y="83"/>
                </a:cubicBezTo>
                <a:cubicBezTo>
                  <a:pt x="415" y="89"/>
                  <a:pt x="416" y="92"/>
                  <a:pt x="415" y="99"/>
                </a:cubicBezTo>
                <a:cubicBezTo>
                  <a:pt x="413" y="107"/>
                  <a:pt x="385" y="113"/>
                  <a:pt x="378" y="110"/>
                </a:cubicBezTo>
                <a:cubicBezTo>
                  <a:pt x="373" y="110"/>
                  <a:pt x="369" y="110"/>
                  <a:pt x="365" y="111"/>
                </a:cubicBezTo>
                <a:cubicBezTo>
                  <a:pt x="359" y="114"/>
                  <a:pt x="359" y="109"/>
                  <a:pt x="355" y="106"/>
                </a:cubicBezTo>
                <a:cubicBezTo>
                  <a:pt x="341" y="98"/>
                  <a:pt x="344" y="114"/>
                  <a:pt x="339" y="117"/>
                </a:cubicBezTo>
                <a:cubicBezTo>
                  <a:pt x="333" y="120"/>
                  <a:pt x="328" y="115"/>
                  <a:pt x="322" y="116"/>
                </a:cubicBezTo>
                <a:cubicBezTo>
                  <a:pt x="312" y="118"/>
                  <a:pt x="315" y="106"/>
                  <a:pt x="305" y="106"/>
                </a:cubicBezTo>
                <a:cubicBezTo>
                  <a:pt x="297" y="106"/>
                  <a:pt x="282" y="121"/>
                  <a:pt x="276" y="117"/>
                </a:cubicBezTo>
                <a:cubicBezTo>
                  <a:pt x="271" y="113"/>
                  <a:pt x="272" y="95"/>
                  <a:pt x="276" y="92"/>
                </a:cubicBezTo>
                <a:cubicBezTo>
                  <a:pt x="282" y="88"/>
                  <a:pt x="283" y="86"/>
                  <a:pt x="279" y="79"/>
                </a:cubicBezTo>
                <a:cubicBezTo>
                  <a:pt x="277" y="77"/>
                  <a:pt x="277" y="71"/>
                  <a:pt x="273" y="70"/>
                </a:cubicBezTo>
                <a:cubicBezTo>
                  <a:pt x="269" y="69"/>
                  <a:pt x="265" y="72"/>
                  <a:pt x="261" y="72"/>
                </a:cubicBezTo>
                <a:cubicBezTo>
                  <a:pt x="259" y="72"/>
                  <a:pt x="255" y="53"/>
                  <a:pt x="257" y="51"/>
                </a:cubicBezTo>
                <a:cubicBezTo>
                  <a:pt x="261" y="47"/>
                  <a:pt x="265" y="52"/>
                  <a:pt x="263" y="43"/>
                </a:cubicBezTo>
                <a:cubicBezTo>
                  <a:pt x="260" y="32"/>
                  <a:pt x="261" y="35"/>
                  <a:pt x="251" y="35"/>
                </a:cubicBezTo>
                <a:cubicBezTo>
                  <a:pt x="248" y="35"/>
                  <a:pt x="236" y="20"/>
                  <a:pt x="232" y="27"/>
                </a:cubicBezTo>
                <a:cubicBezTo>
                  <a:pt x="230" y="31"/>
                  <a:pt x="224" y="33"/>
                  <a:pt x="225" y="35"/>
                </a:cubicBezTo>
                <a:cubicBezTo>
                  <a:pt x="226" y="43"/>
                  <a:pt x="222" y="41"/>
                  <a:pt x="217" y="44"/>
                </a:cubicBezTo>
                <a:cubicBezTo>
                  <a:pt x="215" y="43"/>
                  <a:pt x="215" y="42"/>
                  <a:pt x="214" y="41"/>
                </a:cubicBezTo>
                <a:cubicBezTo>
                  <a:pt x="213" y="37"/>
                  <a:pt x="221" y="27"/>
                  <a:pt x="211" y="28"/>
                </a:cubicBezTo>
                <a:cubicBezTo>
                  <a:pt x="189" y="30"/>
                  <a:pt x="189" y="30"/>
                  <a:pt x="189" y="30"/>
                </a:cubicBezTo>
                <a:cubicBezTo>
                  <a:pt x="185" y="31"/>
                  <a:pt x="182" y="26"/>
                  <a:pt x="176" y="26"/>
                </a:cubicBezTo>
                <a:cubicBezTo>
                  <a:pt x="171" y="26"/>
                  <a:pt x="166" y="17"/>
                  <a:pt x="164" y="13"/>
                </a:cubicBezTo>
                <a:cubicBezTo>
                  <a:pt x="158" y="1"/>
                  <a:pt x="152" y="3"/>
                  <a:pt x="139" y="1"/>
                </a:cubicBezTo>
                <a:cubicBezTo>
                  <a:pt x="132" y="0"/>
                  <a:pt x="131" y="6"/>
                  <a:pt x="129" y="11"/>
                </a:cubicBezTo>
                <a:cubicBezTo>
                  <a:pt x="125" y="21"/>
                  <a:pt x="99" y="14"/>
                  <a:pt x="93" y="12"/>
                </a:cubicBezTo>
                <a:cubicBezTo>
                  <a:pt x="86" y="12"/>
                  <a:pt x="80" y="10"/>
                  <a:pt x="74" y="14"/>
                </a:cubicBezTo>
                <a:cubicBezTo>
                  <a:pt x="66" y="18"/>
                  <a:pt x="63" y="22"/>
                  <a:pt x="55" y="17"/>
                </a:cubicBezTo>
                <a:cubicBezTo>
                  <a:pt x="50" y="15"/>
                  <a:pt x="46" y="17"/>
                  <a:pt x="41" y="17"/>
                </a:cubicBezTo>
                <a:cubicBezTo>
                  <a:pt x="25" y="16"/>
                  <a:pt x="25" y="16"/>
                  <a:pt x="25" y="16"/>
                </a:cubicBezTo>
                <a:cubicBezTo>
                  <a:pt x="25" y="18"/>
                  <a:pt x="18" y="22"/>
                  <a:pt x="18" y="24"/>
                </a:cubicBezTo>
                <a:cubicBezTo>
                  <a:pt x="17" y="24"/>
                  <a:pt x="17" y="24"/>
                  <a:pt x="16" y="24"/>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37" name="Freeform 25"/>
          <p:cNvSpPr>
            <a:spLocks/>
          </p:cNvSpPr>
          <p:nvPr/>
        </p:nvSpPr>
        <p:spPr bwMode="auto">
          <a:xfrm>
            <a:off x="8981908" y="2730315"/>
            <a:ext cx="1016215" cy="1457468"/>
          </a:xfrm>
          <a:custGeom>
            <a:avLst/>
            <a:gdLst/>
            <a:ahLst/>
            <a:cxnLst>
              <a:cxn ang="0">
                <a:pos x="43" y="68"/>
              </a:cxn>
              <a:cxn ang="0">
                <a:pos x="30" y="90"/>
              </a:cxn>
              <a:cxn ang="0">
                <a:pos x="35" y="118"/>
              </a:cxn>
              <a:cxn ang="0">
                <a:pos x="19" y="135"/>
              </a:cxn>
              <a:cxn ang="0">
                <a:pos x="2" y="160"/>
              </a:cxn>
              <a:cxn ang="0">
                <a:pos x="18" y="208"/>
              </a:cxn>
              <a:cxn ang="0">
                <a:pos x="7" y="226"/>
              </a:cxn>
              <a:cxn ang="0">
                <a:pos x="16" y="235"/>
              </a:cxn>
              <a:cxn ang="0">
                <a:pos x="43" y="261"/>
              </a:cxn>
              <a:cxn ang="0">
                <a:pos x="49" y="306"/>
              </a:cxn>
              <a:cxn ang="0">
                <a:pos x="71" y="324"/>
              </a:cxn>
              <a:cxn ang="0">
                <a:pos x="78" y="355"/>
              </a:cxn>
              <a:cxn ang="0">
                <a:pos x="74" y="383"/>
              </a:cxn>
              <a:cxn ang="0">
                <a:pos x="88" y="431"/>
              </a:cxn>
              <a:cxn ang="0">
                <a:pos x="108" y="450"/>
              </a:cxn>
              <a:cxn ang="0">
                <a:pos x="126" y="475"/>
              </a:cxn>
              <a:cxn ang="0">
                <a:pos x="157" y="508"/>
              </a:cxn>
              <a:cxn ang="0">
                <a:pos x="196" y="541"/>
              </a:cxn>
              <a:cxn ang="0">
                <a:pos x="209" y="574"/>
              </a:cxn>
              <a:cxn ang="0">
                <a:pos x="235" y="580"/>
              </a:cxn>
              <a:cxn ang="0">
                <a:pos x="270" y="585"/>
              </a:cxn>
              <a:cxn ang="0">
                <a:pos x="288" y="585"/>
              </a:cxn>
              <a:cxn ang="0">
                <a:pos x="333" y="571"/>
              </a:cxn>
              <a:cxn ang="0">
                <a:pos x="330" y="533"/>
              </a:cxn>
              <a:cxn ang="0">
                <a:pos x="346" y="531"/>
              </a:cxn>
              <a:cxn ang="0">
                <a:pos x="354" y="496"/>
              </a:cxn>
              <a:cxn ang="0">
                <a:pos x="369" y="474"/>
              </a:cxn>
              <a:cxn ang="0">
                <a:pos x="342" y="461"/>
              </a:cxn>
              <a:cxn ang="0">
                <a:pos x="346" y="426"/>
              </a:cxn>
              <a:cxn ang="0">
                <a:pos x="320" y="366"/>
              </a:cxn>
              <a:cxn ang="0">
                <a:pos x="331" y="339"/>
              </a:cxn>
              <a:cxn ang="0">
                <a:pos x="381" y="320"/>
              </a:cxn>
              <a:cxn ang="0">
                <a:pos x="341" y="315"/>
              </a:cxn>
              <a:cxn ang="0">
                <a:pos x="325" y="292"/>
              </a:cxn>
              <a:cxn ang="0">
                <a:pos x="313" y="289"/>
              </a:cxn>
              <a:cxn ang="0">
                <a:pos x="333" y="273"/>
              </a:cxn>
              <a:cxn ang="0">
                <a:pos x="368" y="250"/>
              </a:cxn>
              <a:cxn ang="0">
                <a:pos x="392" y="225"/>
              </a:cxn>
              <a:cxn ang="0">
                <a:pos x="399" y="194"/>
              </a:cxn>
              <a:cxn ang="0">
                <a:pos x="373" y="163"/>
              </a:cxn>
              <a:cxn ang="0">
                <a:pos x="373" y="129"/>
              </a:cxn>
              <a:cxn ang="0">
                <a:pos x="301" y="103"/>
              </a:cxn>
              <a:cxn ang="0">
                <a:pos x="301" y="96"/>
              </a:cxn>
              <a:cxn ang="0">
                <a:pos x="253" y="93"/>
              </a:cxn>
              <a:cxn ang="0">
                <a:pos x="226" y="57"/>
              </a:cxn>
              <a:cxn ang="0">
                <a:pos x="184" y="72"/>
              </a:cxn>
              <a:cxn ang="0">
                <a:pos x="153" y="46"/>
              </a:cxn>
              <a:cxn ang="0">
                <a:pos x="142" y="36"/>
              </a:cxn>
              <a:cxn ang="0">
                <a:pos x="92" y="27"/>
              </a:cxn>
              <a:cxn ang="0">
                <a:pos x="61" y="16"/>
              </a:cxn>
              <a:cxn ang="0">
                <a:pos x="36" y="51"/>
              </a:cxn>
            </a:cxnLst>
            <a:rect l="0" t="0" r="r" b="b"/>
            <a:pathLst>
              <a:path w="409" h="588">
                <a:moveTo>
                  <a:pt x="36" y="51"/>
                </a:moveTo>
                <a:cubicBezTo>
                  <a:pt x="41" y="62"/>
                  <a:pt x="41" y="62"/>
                  <a:pt x="41" y="62"/>
                </a:cubicBezTo>
                <a:cubicBezTo>
                  <a:pt x="42" y="64"/>
                  <a:pt x="43" y="66"/>
                  <a:pt x="43" y="68"/>
                </a:cubicBezTo>
                <a:cubicBezTo>
                  <a:pt x="39" y="70"/>
                  <a:pt x="30" y="69"/>
                  <a:pt x="33" y="76"/>
                </a:cubicBezTo>
                <a:cubicBezTo>
                  <a:pt x="34" y="78"/>
                  <a:pt x="37" y="80"/>
                  <a:pt x="37" y="82"/>
                </a:cubicBezTo>
                <a:cubicBezTo>
                  <a:pt x="36" y="84"/>
                  <a:pt x="31" y="91"/>
                  <a:pt x="30" y="90"/>
                </a:cubicBezTo>
                <a:cubicBezTo>
                  <a:pt x="23" y="87"/>
                  <a:pt x="19" y="98"/>
                  <a:pt x="26" y="101"/>
                </a:cubicBezTo>
                <a:cubicBezTo>
                  <a:pt x="32" y="103"/>
                  <a:pt x="29" y="105"/>
                  <a:pt x="31" y="109"/>
                </a:cubicBezTo>
                <a:cubicBezTo>
                  <a:pt x="33" y="114"/>
                  <a:pt x="36" y="113"/>
                  <a:pt x="35" y="118"/>
                </a:cubicBezTo>
                <a:cubicBezTo>
                  <a:pt x="26" y="121"/>
                  <a:pt x="33" y="121"/>
                  <a:pt x="28" y="126"/>
                </a:cubicBezTo>
                <a:cubicBezTo>
                  <a:pt x="27" y="128"/>
                  <a:pt x="23" y="128"/>
                  <a:pt x="21" y="129"/>
                </a:cubicBezTo>
                <a:cubicBezTo>
                  <a:pt x="19" y="130"/>
                  <a:pt x="20" y="133"/>
                  <a:pt x="19" y="135"/>
                </a:cubicBezTo>
                <a:cubicBezTo>
                  <a:pt x="19" y="143"/>
                  <a:pt x="18" y="136"/>
                  <a:pt x="13" y="140"/>
                </a:cubicBezTo>
                <a:cubicBezTo>
                  <a:pt x="9" y="143"/>
                  <a:pt x="15" y="145"/>
                  <a:pt x="15" y="148"/>
                </a:cubicBezTo>
                <a:cubicBezTo>
                  <a:pt x="15" y="155"/>
                  <a:pt x="0" y="149"/>
                  <a:pt x="2" y="160"/>
                </a:cubicBezTo>
                <a:cubicBezTo>
                  <a:pt x="3" y="166"/>
                  <a:pt x="1" y="170"/>
                  <a:pt x="6" y="174"/>
                </a:cubicBezTo>
                <a:cubicBezTo>
                  <a:pt x="12" y="179"/>
                  <a:pt x="12" y="196"/>
                  <a:pt x="11" y="203"/>
                </a:cubicBezTo>
                <a:cubicBezTo>
                  <a:pt x="9" y="210"/>
                  <a:pt x="12" y="209"/>
                  <a:pt x="18" y="208"/>
                </a:cubicBezTo>
                <a:cubicBezTo>
                  <a:pt x="25" y="208"/>
                  <a:pt x="23" y="212"/>
                  <a:pt x="19" y="216"/>
                </a:cubicBezTo>
                <a:cubicBezTo>
                  <a:pt x="8" y="222"/>
                  <a:pt x="8" y="222"/>
                  <a:pt x="8" y="222"/>
                </a:cubicBezTo>
                <a:cubicBezTo>
                  <a:pt x="7" y="226"/>
                  <a:pt x="7" y="226"/>
                  <a:pt x="7" y="226"/>
                </a:cubicBezTo>
                <a:cubicBezTo>
                  <a:pt x="7" y="226"/>
                  <a:pt x="7" y="226"/>
                  <a:pt x="7" y="226"/>
                </a:cubicBezTo>
                <a:cubicBezTo>
                  <a:pt x="9" y="227"/>
                  <a:pt x="9" y="229"/>
                  <a:pt x="10" y="231"/>
                </a:cubicBezTo>
                <a:cubicBezTo>
                  <a:pt x="12" y="233"/>
                  <a:pt x="16" y="233"/>
                  <a:pt x="16" y="235"/>
                </a:cubicBezTo>
                <a:cubicBezTo>
                  <a:pt x="16" y="237"/>
                  <a:pt x="13" y="239"/>
                  <a:pt x="12" y="241"/>
                </a:cubicBezTo>
                <a:cubicBezTo>
                  <a:pt x="9" y="250"/>
                  <a:pt x="23" y="252"/>
                  <a:pt x="29" y="252"/>
                </a:cubicBezTo>
                <a:cubicBezTo>
                  <a:pt x="40" y="256"/>
                  <a:pt x="48" y="243"/>
                  <a:pt x="43" y="261"/>
                </a:cubicBezTo>
                <a:cubicBezTo>
                  <a:pt x="41" y="270"/>
                  <a:pt x="38" y="271"/>
                  <a:pt x="44" y="281"/>
                </a:cubicBezTo>
                <a:cubicBezTo>
                  <a:pt x="49" y="290"/>
                  <a:pt x="27" y="298"/>
                  <a:pt x="35" y="301"/>
                </a:cubicBezTo>
                <a:cubicBezTo>
                  <a:pt x="49" y="306"/>
                  <a:pt x="49" y="306"/>
                  <a:pt x="49" y="306"/>
                </a:cubicBezTo>
                <a:cubicBezTo>
                  <a:pt x="54" y="308"/>
                  <a:pt x="61" y="303"/>
                  <a:pt x="66" y="304"/>
                </a:cubicBezTo>
                <a:cubicBezTo>
                  <a:pt x="67" y="307"/>
                  <a:pt x="65" y="317"/>
                  <a:pt x="69" y="318"/>
                </a:cubicBezTo>
                <a:cubicBezTo>
                  <a:pt x="69" y="320"/>
                  <a:pt x="69" y="323"/>
                  <a:pt x="71" y="324"/>
                </a:cubicBezTo>
                <a:cubicBezTo>
                  <a:pt x="79" y="331"/>
                  <a:pt x="79" y="331"/>
                  <a:pt x="79" y="331"/>
                </a:cubicBezTo>
                <a:cubicBezTo>
                  <a:pt x="83" y="334"/>
                  <a:pt x="75" y="338"/>
                  <a:pt x="76" y="343"/>
                </a:cubicBezTo>
                <a:cubicBezTo>
                  <a:pt x="78" y="347"/>
                  <a:pt x="73" y="352"/>
                  <a:pt x="78" y="355"/>
                </a:cubicBezTo>
                <a:cubicBezTo>
                  <a:pt x="82" y="356"/>
                  <a:pt x="83" y="356"/>
                  <a:pt x="83" y="361"/>
                </a:cubicBezTo>
                <a:cubicBezTo>
                  <a:pt x="82" y="369"/>
                  <a:pt x="81" y="367"/>
                  <a:pt x="76" y="372"/>
                </a:cubicBezTo>
                <a:cubicBezTo>
                  <a:pt x="68" y="378"/>
                  <a:pt x="73" y="376"/>
                  <a:pt x="74" y="383"/>
                </a:cubicBezTo>
                <a:cubicBezTo>
                  <a:pt x="77" y="392"/>
                  <a:pt x="74" y="398"/>
                  <a:pt x="80" y="407"/>
                </a:cubicBezTo>
                <a:cubicBezTo>
                  <a:pt x="85" y="414"/>
                  <a:pt x="79" y="416"/>
                  <a:pt x="81" y="420"/>
                </a:cubicBezTo>
                <a:cubicBezTo>
                  <a:pt x="82" y="423"/>
                  <a:pt x="85" y="430"/>
                  <a:pt x="88" y="431"/>
                </a:cubicBezTo>
                <a:cubicBezTo>
                  <a:pt x="93" y="433"/>
                  <a:pt x="99" y="427"/>
                  <a:pt x="101" y="435"/>
                </a:cubicBezTo>
                <a:cubicBezTo>
                  <a:pt x="103" y="441"/>
                  <a:pt x="103" y="444"/>
                  <a:pt x="108" y="449"/>
                </a:cubicBezTo>
                <a:cubicBezTo>
                  <a:pt x="108" y="450"/>
                  <a:pt x="108" y="450"/>
                  <a:pt x="108" y="450"/>
                </a:cubicBezTo>
                <a:cubicBezTo>
                  <a:pt x="111" y="453"/>
                  <a:pt x="104" y="455"/>
                  <a:pt x="103" y="456"/>
                </a:cubicBezTo>
                <a:cubicBezTo>
                  <a:pt x="100" y="459"/>
                  <a:pt x="101" y="472"/>
                  <a:pt x="106" y="473"/>
                </a:cubicBezTo>
                <a:cubicBezTo>
                  <a:pt x="111" y="474"/>
                  <a:pt x="122" y="470"/>
                  <a:pt x="126" y="475"/>
                </a:cubicBezTo>
                <a:cubicBezTo>
                  <a:pt x="128" y="478"/>
                  <a:pt x="129" y="482"/>
                  <a:pt x="131" y="486"/>
                </a:cubicBezTo>
                <a:cubicBezTo>
                  <a:pt x="136" y="491"/>
                  <a:pt x="129" y="497"/>
                  <a:pt x="136" y="501"/>
                </a:cubicBezTo>
                <a:cubicBezTo>
                  <a:pt x="141" y="504"/>
                  <a:pt x="151" y="508"/>
                  <a:pt x="157" y="508"/>
                </a:cubicBezTo>
                <a:cubicBezTo>
                  <a:pt x="169" y="511"/>
                  <a:pt x="165" y="516"/>
                  <a:pt x="168" y="525"/>
                </a:cubicBezTo>
                <a:cubicBezTo>
                  <a:pt x="170" y="536"/>
                  <a:pt x="168" y="537"/>
                  <a:pt x="179" y="538"/>
                </a:cubicBezTo>
                <a:cubicBezTo>
                  <a:pt x="185" y="540"/>
                  <a:pt x="190" y="541"/>
                  <a:pt x="196" y="541"/>
                </a:cubicBezTo>
                <a:cubicBezTo>
                  <a:pt x="202" y="541"/>
                  <a:pt x="204" y="543"/>
                  <a:pt x="204" y="549"/>
                </a:cubicBezTo>
                <a:cubicBezTo>
                  <a:pt x="204" y="556"/>
                  <a:pt x="212" y="554"/>
                  <a:pt x="213" y="560"/>
                </a:cubicBezTo>
                <a:cubicBezTo>
                  <a:pt x="213" y="563"/>
                  <a:pt x="209" y="570"/>
                  <a:pt x="209" y="574"/>
                </a:cubicBezTo>
                <a:cubicBezTo>
                  <a:pt x="209" y="574"/>
                  <a:pt x="209" y="574"/>
                  <a:pt x="209" y="574"/>
                </a:cubicBezTo>
                <a:cubicBezTo>
                  <a:pt x="212" y="575"/>
                  <a:pt x="211" y="579"/>
                  <a:pt x="216" y="581"/>
                </a:cubicBezTo>
                <a:cubicBezTo>
                  <a:pt x="221" y="582"/>
                  <a:pt x="231" y="581"/>
                  <a:pt x="235" y="580"/>
                </a:cubicBezTo>
                <a:cubicBezTo>
                  <a:pt x="239" y="578"/>
                  <a:pt x="238" y="575"/>
                  <a:pt x="245" y="575"/>
                </a:cubicBezTo>
                <a:cubicBezTo>
                  <a:pt x="249" y="575"/>
                  <a:pt x="254" y="576"/>
                  <a:pt x="258" y="575"/>
                </a:cubicBezTo>
                <a:cubicBezTo>
                  <a:pt x="270" y="577"/>
                  <a:pt x="263" y="579"/>
                  <a:pt x="270" y="585"/>
                </a:cubicBezTo>
                <a:cubicBezTo>
                  <a:pt x="270" y="584"/>
                  <a:pt x="272" y="583"/>
                  <a:pt x="273" y="580"/>
                </a:cubicBezTo>
                <a:cubicBezTo>
                  <a:pt x="274" y="577"/>
                  <a:pt x="275" y="579"/>
                  <a:pt x="277" y="578"/>
                </a:cubicBezTo>
                <a:cubicBezTo>
                  <a:pt x="279" y="578"/>
                  <a:pt x="284" y="584"/>
                  <a:pt x="288" y="585"/>
                </a:cubicBezTo>
                <a:cubicBezTo>
                  <a:pt x="295" y="588"/>
                  <a:pt x="308" y="580"/>
                  <a:pt x="317" y="584"/>
                </a:cubicBezTo>
                <a:cubicBezTo>
                  <a:pt x="323" y="587"/>
                  <a:pt x="330" y="585"/>
                  <a:pt x="329" y="577"/>
                </a:cubicBezTo>
                <a:cubicBezTo>
                  <a:pt x="328" y="570"/>
                  <a:pt x="333" y="577"/>
                  <a:pt x="333" y="571"/>
                </a:cubicBezTo>
                <a:cubicBezTo>
                  <a:pt x="333" y="564"/>
                  <a:pt x="331" y="560"/>
                  <a:pt x="336" y="555"/>
                </a:cubicBezTo>
                <a:cubicBezTo>
                  <a:pt x="339" y="553"/>
                  <a:pt x="335" y="542"/>
                  <a:pt x="335" y="541"/>
                </a:cubicBezTo>
                <a:cubicBezTo>
                  <a:pt x="334" y="541"/>
                  <a:pt x="330" y="534"/>
                  <a:pt x="330" y="533"/>
                </a:cubicBezTo>
                <a:cubicBezTo>
                  <a:pt x="330" y="533"/>
                  <a:pt x="330" y="533"/>
                  <a:pt x="330" y="533"/>
                </a:cubicBezTo>
                <a:cubicBezTo>
                  <a:pt x="335" y="533"/>
                  <a:pt x="341" y="533"/>
                  <a:pt x="346" y="531"/>
                </a:cubicBezTo>
                <a:cubicBezTo>
                  <a:pt x="346" y="531"/>
                  <a:pt x="346" y="531"/>
                  <a:pt x="346" y="531"/>
                </a:cubicBezTo>
                <a:cubicBezTo>
                  <a:pt x="338" y="520"/>
                  <a:pt x="342" y="526"/>
                  <a:pt x="345" y="518"/>
                </a:cubicBezTo>
                <a:cubicBezTo>
                  <a:pt x="347" y="513"/>
                  <a:pt x="348" y="510"/>
                  <a:pt x="351" y="505"/>
                </a:cubicBezTo>
                <a:cubicBezTo>
                  <a:pt x="353" y="502"/>
                  <a:pt x="353" y="498"/>
                  <a:pt x="354" y="496"/>
                </a:cubicBezTo>
                <a:cubicBezTo>
                  <a:pt x="357" y="496"/>
                  <a:pt x="357" y="496"/>
                  <a:pt x="357" y="492"/>
                </a:cubicBezTo>
                <a:cubicBezTo>
                  <a:pt x="357" y="489"/>
                  <a:pt x="359" y="487"/>
                  <a:pt x="360" y="485"/>
                </a:cubicBezTo>
                <a:cubicBezTo>
                  <a:pt x="369" y="490"/>
                  <a:pt x="370" y="481"/>
                  <a:pt x="369" y="474"/>
                </a:cubicBezTo>
                <a:cubicBezTo>
                  <a:pt x="368" y="462"/>
                  <a:pt x="365" y="461"/>
                  <a:pt x="358" y="469"/>
                </a:cubicBezTo>
                <a:cubicBezTo>
                  <a:pt x="350" y="477"/>
                  <a:pt x="355" y="468"/>
                  <a:pt x="348" y="466"/>
                </a:cubicBezTo>
                <a:cubicBezTo>
                  <a:pt x="345" y="465"/>
                  <a:pt x="341" y="466"/>
                  <a:pt x="342" y="461"/>
                </a:cubicBezTo>
                <a:cubicBezTo>
                  <a:pt x="343" y="455"/>
                  <a:pt x="358" y="459"/>
                  <a:pt x="358" y="452"/>
                </a:cubicBezTo>
                <a:cubicBezTo>
                  <a:pt x="358" y="450"/>
                  <a:pt x="354" y="440"/>
                  <a:pt x="353" y="439"/>
                </a:cubicBezTo>
                <a:cubicBezTo>
                  <a:pt x="348" y="434"/>
                  <a:pt x="353" y="430"/>
                  <a:pt x="346" y="426"/>
                </a:cubicBezTo>
                <a:cubicBezTo>
                  <a:pt x="338" y="421"/>
                  <a:pt x="345" y="414"/>
                  <a:pt x="344" y="410"/>
                </a:cubicBezTo>
                <a:cubicBezTo>
                  <a:pt x="344" y="393"/>
                  <a:pt x="332" y="393"/>
                  <a:pt x="319" y="393"/>
                </a:cubicBezTo>
                <a:cubicBezTo>
                  <a:pt x="304" y="393"/>
                  <a:pt x="321" y="373"/>
                  <a:pt x="320" y="366"/>
                </a:cubicBezTo>
                <a:cubicBezTo>
                  <a:pt x="320" y="363"/>
                  <a:pt x="317" y="359"/>
                  <a:pt x="319" y="356"/>
                </a:cubicBezTo>
                <a:cubicBezTo>
                  <a:pt x="324" y="350"/>
                  <a:pt x="322" y="354"/>
                  <a:pt x="323" y="347"/>
                </a:cubicBezTo>
                <a:cubicBezTo>
                  <a:pt x="324" y="342"/>
                  <a:pt x="333" y="349"/>
                  <a:pt x="331" y="339"/>
                </a:cubicBezTo>
                <a:cubicBezTo>
                  <a:pt x="331" y="337"/>
                  <a:pt x="333" y="328"/>
                  <a:pt x="336" y="328"/>
                </a:cubicBezTo>
                <a:cubicBezTo>
                  <a:pt x="343" y="329"/>
                  <a:pt x="368" y="351"/>
                  <a:pt x="370" y="331"/>
                </a:cubicBezTo>
                <a:cubicBezTo>
                  <a:pt x="373" y="328"/>
                  <a:pt x="380" y="325"/>
                  <a:pt x="381" y="320"/>
                </a:cubicBezTo>
                <a:cubicBezTo>
                  <a:pt x="382" y="319"/>
                  <a:pt x="378" y="309"/>
                  <a:pt x="376" y="310"/>
                </a:cubicBezTo>
                <a:cubicBezTo>
                  <a:pt x="365" y="313"/>
                  <a:pt x="372" y="326"/>
                  <a:pt x="359" y="317"/>
                </a:cubicBezTo>
                <a:cubicBezTo>
                  <a:pt x="358" y="316"/>
                  <a:pt x="342" y="314"/>
                  <a:pt x="341" y="315"/>
                </a:cubicBezTo>
                <a:cubicBezTo>
                  <a:pt x="335" y="316"/>
                  <a:pt x="338" y="313"/>
                  <a:pt x="336" y="310"/>
                </a:cubicBezTo>
                <a:cubicBezTo>
                  <a:pt x="332" y="306"/>
                  <a:pt x="329" y="310"/>
                  <a:pt x="332" y="303"/>
                </a:cubicBezTo>
                <a:cubicBezTo>
                  <a:pt x="333" y="300"/>
                  <a:pt x="326" y="294"/>
                  <a:pt x="325" y="292"/>
                </a:cubicBezTo>
                <a:cubicBezTo>
                  <a:pt x="324" y="290"/>
                  <a:pt x="321" y="293"/>
                  <a:pt x="321" y="293"/>
                </a:cubicBezTo>
                <a:cubicBezTo>
                  <a:pt x="320" y="293"/>
                  <a:pt x="319" y="289"/>
                  <a:pt x="318" y="289"/>
                </a:cubicBezTo>
                <a:cubicBezTo>
                  <a:pt x="317" y="287"/>
                  <a:pt x="315" y="289"/>
                  <a:pt x="313" y="289"/>
                </a:cubicBezTo>
                <a:cubicBezTo>
                  <a:pt x="309" y="288"/>
                  <a:pt x="311" y="282"/>
                  <a:pt x="313" y="280"/>
                </a:cubicBezTo>
                <a:cubicBezTo>
                  <a:pt x="310" y="276"/>
                  <a:pt x="317" y="273"/>
                  <a:pt x="320" y="275"/>
                </a:cubicBezTo>
                <a:cubicBezTo>
                  <a:pt x="327" y="278"/>
                  <a:pt x="327" y="277"/>
                  <a:pt x="333" y="273"/>
                </a:cubicBezTo>
                <a:cubicBezTo>
                  <a:pt x="336" y="271"/>
                  <a:pt x="340" y="272"/>
                  <a:pt x="344" y="271"/>
                </a:cubicBezTo>
                <a:cubicBezTo>
                  <a:pt x="350" y="271"/>
                  <a:pt x="356" y="276"/>
                  <a:pt x="357" y="270"/>
                </a:cubicBezTo>
                <a:cubicBezTo>
                  <a:pt x="360" y="261"/>
                  <a:pt x="363" y="258"/>
                  <a:pt x="368" y="250"/>
                </a:cubicBezTo>
                <a:cubicBezTo>
                  <a:pt x="370" y="247"/>
                  <a:pt x="370" y="243"/>
                  <a:pt x="373" y="241"/>
                </a:cubicBezTo>
                <a:cubicBezTo>
                  <a:pt x="375" y="239"/>
                  <a:pt x="379" y="241"/>
                  <a:pt x="382" y="239"/>
                </a:cubicBezTo>
                <a:cubicBezTo>
                  <a:pt x="385" y="235"/>
                  <a:pt x="389" y="226"/>
                  <a:pt x="392" y="225"/>
                </a:cubicBezTo>
                <a:cubicBezTo>
                  <a:pt x="395" y="223"/>
                  <a:pt x="399" y="227"/>
                  <a:pt x="402" y="225"/>
                </a:cubicBezTo>
                <a:cubicBezTo>
                  <a:pt x="409" y="220"/>
                  <a:pt x="400" y="216"/>
                  <a:pt x="400" y="212"/>
                </a:cubicBezTo>
                <a:cubicBezTo>
                  <a:pt x="398" y="206"/>
                  <a:pt x="400" y="200"/>
                  <a:pt x="399" y="194"/>
                </a:cubicBezTo>
                <a:cubicBezTo>
                  <a:pt x="395" y="194"/>
                  <a:pt x="390" y="189"/>
                  <a:pt x="386" y="186"/>
                </a:cubicBezTo>
                <a:cubicBezTo>
                  <a:pt x="381" y="183"/>
                  <a:pt x="381" y="174"/>
                  <a:pt x="375" y="171"/>
                </a:cubicBezTo>
                <a:cubicBezTo>
                  <a:pt x="375" y="169"/>
                  <a:pt x="372" y="167"/>
                  <a:pt x="373" y="163"/>
                </a:cubicBezTo>
                <a:cubicBezTo>
                  <a:pt x="373" y="152"/>
                  <a:pt x="385" y="142"/>
                  <a:pt x="395" y="139"/>
                </a:cubicBezTo>
                <a:cubicBezTo>
                  <a:pt x="395" y="127"/>
                  <a:pt x="388" y="128"/>
                  <a:pt x="380" y="131"/>
                </a:cubicBezTo>
                <a:cubicBezTo>
                  <a:pt x="376" y="132"/>
                  <a:pt x="376" y="128"/>
                  <a:pt x="373" y="129"/>
                </a:cubicBezTo>
                <a:cubicBezTo>
                  <a:pt x="359" y="133"/>
                  <a:pt x="352" y="142"/>
                  <a:pt x="337" y="143"/>
                </a:cubicBezTo>
                <a:cubicBezTo>
                  <a:pt x="331" y="144"/>
                  <a:pt x="326" y="131"/>
                  <a:pt x="318" y="130"/>
                </a:cubicBezTo>
                <a:cubicBezTo>
                  <a:pt x="305" y="127"/>
                  <a:pt x="306" y="114"/>
                  <a:pt x="301" y="103"/>
                </a:cubicBezTo>
                <a:cubicBezTo>
                  <a:pt x="300" y="102"/>
                  <a:pt x="302" y="97"/>
                  <a:pt x="302" y="97"/>
                </a:cubicBezTo>
                <a:cubicBezTo>
                  <a:pt x="302" y="96"/>
                  <a:pt x="302" y="96"/>
                  <a:pt x="302" y="96"/>
                </a:cubicBezTo>
                <a:cubicBezTo>
                  <a:pt x="302" y="96"/>
                  <a:pt x="301" y="96"/>
                  <a:pt x="301" y="96"/>
                </a:cubicBezTo>
                <a:cubicBezTo>
                  <a:pt x="293" y="96"/>
                  <a:pt x="284" y="91"/>
                  <a:pt x="277" y="90"/>
                </a:cubicBezTo>
                <a:cubicBezTo>
                  <a:pt x="273" y="88"/>
                  <a:pt x="268" y="92"/>
                  <a:pt x="265" y="94"/>
                </a:cubicBezTo>
                <a:cubicBezTo>
                  <a:pt x="260" y="96"/>
                  <a:pt x="257" y="95"/>
                  <a:pt x="253" y="93"/>
                </a:cubicBezTo>
                <a:cubicBezTo>
                  <a:pt x="246" y="92"/>
                  <a:pt x="242" y="86"/>
                  <a:pt x="239" y="80"/>
                </a:cubicBezTo>
                <a:cubicBezTo>
                  <a:pt x="237" y="76"/>
                  <a:pt x="239" y="71"/>
                  <a:pt x="237" y="67"/>
                </a:cubicBezTo>
                <a:cubicBezTo>
                  <a:pt x="235" y="65"/>
                  <a:pt x="229" y="53"/>
                  <a:pt x="226" y="57"/>
                </a:cubicBezTo>
                <a:cubicBezTo>
                  <a:pt x="224" y="60"/>
                  <a:pt x="213" y="74"/>
                  <a:pt x="210" y="75"/>
                </a:cubicBezTo>
                <a:cubicBezTo>
                  <a:pt x="204" y="77"/>
                  <a:pt x="200" y="72"/>
                  <a:pt x="194" y="76"/>
                </a:cubicBezTo>
                <a:cubicBezTo>
                  <a:pt x="187" y="81"/>
                  <a:pt x="186" y="80"/>
                  <a:pt x="184" y="72"/>
                </a:cubicBezTo>
                <a:cubicBezTo>
                  <a:pt x="182" y="64"/>
                  <a:pt x="186" y="62"/>
                  <a:pt x="174" y="62"/>
                </a:cubicBezTo>
                <a:cubicBezTo>
                  <a:pt x="168" y="62"/>
                  <a:pt x="161" y="54"/>
                  <a:pt x="157" y="54"/>
                </a:cubicBezTo>
                <a:cubicBezTo>
                  <a:pt x="150" y="52"/>
                  <a:pt x="156" y="49"/>
                  <a:pt x="153" y="46"/>
                </a:cubicBezTo>
                <a:cubicBezTo>
                  <a:pt x="150" y="43"/>
                  <a:pt x="148" y="46"/>
                  <a:pt x="147" y="42"/>
                </a:cubicBezTo>
                <a:cubicBezTo>
                  <a:pt x="144" y="34"/>
                  <a:pt x="156" y="32"/>
                  <a:pt x="147" y="26"/>
                </a:cubicBezTo>
                <a:cubicBezTo>
                  <a:pt x="145" y="26"/>
                  <a:pt x="146" y="34"/>
                  <a:pt x="142" y="36"/>
                </a:cubicBezTo>
                <a:cubicBezTo>
                  <a:pt x="135" y="39"/>
                  <a:pt x="132" y="31"/>
                  <a:pt x="124" y="36"/>
                </a:cubicBezTo>
                <a:cubicBezTo>
                  <a:pt x="112" y="42"/>
                  <a:pt x="111" y="24"/>
                  <a:pt x="104" y="29"/>
                </a:cubicBezTo>
                <a:cubicBezTo>
                  <a:pt x="97" y="33"/>
                  <a:pt x="99" y="30"/>
                  <a:pt x="92" y="27"/>
                </a:cubicBezTo>
                <a:cubicBezTo>
                  <a:pt x="86" y="24"/>
                  <a:pt x="90" y="14"/>
                  <a:pt x="87" y="13"/>
                </a:cubicBezTo>
                <a:cubicBezTo>
                  <a:pt x="87" y="2"/>
                  <a:pt x="83" y="1"/>
                  <a:pt x="76" y="8"/>
                </a:cubicBezTo>
                <a:cubicBezTo>
                  <a:pt x="67" y="10"/>
                  <a:pt x="56" y="0"/>
                  <a:pt x="61" y="16"/>
                </a:cubicBezTo>
                <a:cubicBezTo>
                  <a:pt x="63" y="24"/>
                  <a:pt x="66" y="33"/>
                  <a:pt x="60" y="39"/>
                </a:cubicBezTo>
                <a:cubicBezTo>
                  <a:pt x="53" y="44"/>
                  <a:pt x="58" y="48"/>
                  <a:pt x="52" y="43"/>
                </a:cubicBezTo>
                <a:cubicBezTo>
                  <a:pt x="48" y="40"/>
                  <a:pt x="41" y="50"/>
                  <a:pt x="36" y="51"/>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38" name="Freeform 26"/>
          <p:cNvSpPr>
            <a:spLocks/>
          </p:cNvSpPr>
          <p:nvPr/>
        </p:nvSpPr>
        <p:spPr bwMode="auto">
          <a:xfrm>
            <a:off x="8433686" y="3273187"/>
            <a:ext cx="1077723" cy="1500256"/>
          </a:xfrm>
          <a:custGeom>
            <a:avLst/>
            <a:gdLst/>
            <a:ahLst/>
            <a:cxnLst>
              <a:cxn ang="0">
                <a:pos x="48" y="176"/>
              </a:cxn>
              <a:cxn ang="0">
                <a:pos x="53" y="207"/>
              </a:cxn>
              <a:cxn ang="0">
                <a:pos x="66" y="250"/>
              </a:cxn>
              <a:cxn ang="0">
                <a:pos x="62" y="303"/>
              </a:cxn>
              <a:cxn ang="0">
                <a:pos x="17" y="301"/>
              </a:cxn>
              <a:cxn ang="0">
                <a:pos x="11" y="344"/>
              </a:cxn>
              <a:cxn ang="0">
                <a:pos x="12" y="362"/>
              </a:cxn>
              <a:cxn ang="0">
                <a:pos x="33" y="400"/>
              </a:cxn>
              <a:cxn ang="0">
                <a:pos x="35" y="414"/>
              </a:cxn>
              <a:cxn ang="0">
                <a:pos x="63" y="438"/>
              </a:cxn>
              <a:cxn ang="0">
                <a:pos x="91" y="446"/>
              </a:cxn>
              <a:cxn ang="0">
                <a:pos x="116" y="480"/>
              </a:cxn>
              <a:cxn ang="0">
                <a:pos x="100" y="481"/>
              </a:cxn>
              <a:cxn ang="0">
                <a:pos x="71" y="496"/>
              </a:cxn>
              <a:cxn ang="0">
                <a:pos x="87" y="559"/>
              </a:cxn>
              <a:cxn ang="0">
                <a:pos x="93" y="585"/>
              </a:cxn>
              <a:cxn ang="0">
                <a:pos x="104" y="596"/>
              </a:cxn>
              <a:cxn ang="0">
                <a:pos x="133" y="605"/>
              </a:cxn>
              <a:cxn ang="0">
                <a:pos x="193" y="551"/>
              </a:cxn>
              <a:cxn ang="0">
                <a:pos x="221" y="550"/>
              </a:cxn>
              <a:cxn ang="0">
                <a:pos x="244" y="551"/>
              </a:cxn>
              <a:cxn ang="0">
                <a:pos x="273" y="558"/>
              </a:cxn>
              <a:cxn ang="0">
                <a:pos x="271" y="563"/>
              </a:cxn>
              <a:cxn ang="0">
                <a:pos x="291" y="544"/>
              </a:cxn>
              <a:cxn ang="0">
                <a:pos x="298" y="515"/>
              </a:cxn>
              <a:cxn ang="0">
                <a:pos x="308" y="496"/>
              </a:cxn>
              <a:cxn ang="0">
                <a:pos x="292" y="487"/>
              </a:cxn>
              <a:cxn ang="0">
                <a:pos x="299" y="480"/>
              </a:cxn>
              <a:cxn ang="0">
                <a:pos x="302" y="454"/>
              </a:cxn>
              <a:cxn ang="0">
                <a:pos x="303" y="437"/>
              </a:cxn>
              <a:cxn ang="0">
                <a:pos x="310" y="420"/>
              </a:cxn>
              <a:cxn ang="0">
                <a:pos x="357" y="412"/>
              </a:cxn>
              <a:cxn ang="0">
                <a:pos x="363" y="399"/>
              </a:cxn>
              <a:cxn ang="0">
                <a:pos x="380" y="402"/>
              </a:cxn>
              <a:cxn ang="0">
                <a:pos x="390" y="369"/>
              </a:cxn>
              <a:cxn ang="0">
                <a:pos x="424" y="356"/>
              </a:cxn>
              <a:cxn ang="0">
                <a:pos x="434" y="341"/>
              </a:cxn>
              <a:cxn ang="0">
                <a:pos x="400" y="319"/>
              </a:cxn>
              <a:cxn ang="0">
                <a:pos x="357" y="282"/>
              </a:cxn>
              <a:cxn ang="0">
                <a:pos x="327" y="254"/>
              </a:cxn>
              <a:cxn ang="0">
                <a:pos x="329" y="230"/>
              </a:cxn>
              <a:cxn ang="0">
                <a:pos x="302" y="201"/>
              </a:cxn>
              <a:cxn ang="0">
                <a:pos x="297" y="153"/>
              </a:cxn>
              <a:cxn ang="0">
                <a:pos x="297" y="124"/>
              </a:cxn>
              <a:cxn ang="0">
                <a:pos x="290" y="99"/>
              </a:cxn>
              <a:cxn ang="0">
                <a:pos x="256" y="82"/>
              </a:cxn>
              <a:cxn ang="0">
                <a:pos x="250" y="33"/>
              </a:cxn>
              <a:cxn ang="0">
                <a:pos x="231" y="12"/>
              </a:cxn>
              <a:cxn ang="0">
                <a:pos x="176" y="13"/>
              </a:cxn>
              <a:cxn ang="0">
                <a:pos x="151" y="55"/>
              </a:cxn>
              <a:cxn ang="0">
                <a:pos x="136" y="87"/>
              </a:cxn>
              <a:cxn ang="0">
                <a:pos x="100" y="108"/>
              </a:cxn>
              <a:cxn ang="0">
                <a:pos x="73" y="122"/>
              </a:cxn>
              <a:cxn ang="0">
                <a:pos x="38" y="165"/>
              </a:cxn>
            </a:cxnLst>
            <a:rect l="0" t="0" r="r" b="b"/>
            <a:pathLst>
              <a:path w="434" h="605">
                <a:moveTo>
                  <a:pt x="38" y="165"/>
                </a:moveTo>
                <a:cubicBezTo>
                  <a:pt x="41" y="171"/>
                  <a:pt x="41" y="171"/>
                  <a:pt x="41" y="171"/>
                </a:cubicBezTo>
                <a:cubicBezTo>
                  <a:pt x="45" y="171"/>
                  <a:pt x="47" y="172"/>
                  <a:pt x="48" y="176"/>
                </a:cubicBezTo>
                <a:cubicBezTo>
                  <a:pt x="48" y="178"/>
                  <a:pt x="74" y="186"/>
                  <a:pt x="60" y="190"/>
                </a:cubicBezTo>
                <a:cubicBezTo>
                  <a:pt x="57" y="191"/>
                  <a:pt x="56" y="193"/>
                  <a:pt x="56" y="196"/>
                </a:cubicBezTo>
                <a:cubicBezTo>
                  <a:pt x="56" y="201"/>
                  <a:pt x="52" y="201"/>
                  <a:pt x="53" y="207"/>
                </a:cubicBezTo>
                <a:cubicBezTo>
                  <a:pt x="53" y="212"/>
                  <a:pt x="58" y="213"/>
                  <a:pt x="53" y="218"/>
                </a:cubicBezTo>
                <a:cubicBezTo>
                  <a:pt x="51" y="222"/>
                  <a:pt x="54" y="238"/>
                  <a:pt x="55" y="243"/>
                </a:cubicBezTo>
                <a:cubicBezTo>
                  <a:pt x="56" y="248"/>
                  <a:pt x="64" y="242"/>
                  <a:pt x="66" y="250"/>
                </a:cubicBezTo>
                <a:cubicBezTo>
                  <a:pt x="68" y="265"/>
                  <a:pt x="68" y="265"/>
                  <a:pt x="68" y="265"/>
                </a:cubicBezTo>
                <a:cubicBezTo>
                  <a:pt x="71" y="280"/>
                  <a:pt x="61" y="271"/>
                  <a:pt x="61" y="279"/>
                </a:cubicBezTo>
                <a:cubicBezTo>
                  <a:pt x="62" y="303"/>
                  <a:pt x="62" y="303"/>
                  <a:pt x="62" y="303"/>
                </a:cubicBezTo>
                <a:cubicBezTo>
                  <a:pt x="60" y="306"/>
                  <a:pt x="61" y="319"/>
                  <a:pt x="53" y="313"/>
                </a:cubicBezTo>
                <a:cubicBezTo>
                  <a:pt x="49" y="309"/>
                  <a:pt x="44" y="312"/>
                  <a:pt x="40" y="308"/>
                </a:cubicBezTo>
                <a:cubicBezTo>
                  <a:pt x="35" y="303"/>
                  <a:pt x="23" y="300"/>
                  <a:pt x="17" y="301"/>
                </a:cubicBezTo>
                <a:cubicBezTo>
                  <a:pt x="8" y="304"/>
                  <a:pt x="14" y="313"/>
                  <a:pt x="12" y="318"/>
                </a:cubicBezTo>
                <a:cubicBezTo>
                  <a:pt x="10" y="326"/>
                  <a:pt x="12" y="329"/>
                  <a:pt x="18" y="333"/>
                </a:cubicBezTo>
                <a:cubicBezTo>
                  <a:pt x="27" y="341"/>
                  <a:pt x="19" y="344"/>
                  <a:pt x="11" y="344"/>
                </a:cubicBezTo>
                <a:cubicBezTo>
                  <a:pt x="0" y="345"/>
                  <a:pt x="12" y="354"/>
                  <a:pt x="12" y="357"/>
                </a:cubicBezTo>
                <a:cubicBezTo>
                  <a:pt x="12" y="362"/>
                  <a:pt x="12" y="362"/>
                  <a:pt x="12" y="362"/>
                </a:cubicBezTo>
                <a:cubicBezTo>
                  <a:pt x="12" y="362"/>
                  <a:pt x="12" y="362"/>
                  <a:pt x="12" y="362"/>
                </a:cubicBezTo>
                <a:cubicBezTo>
                  <a:pt x="12" y="362"/>
                  <a:pt x="12" y="363"/>
                  <a:pt x="12" y="364"/>
                </a:cubicBezTo>
                <a:cubicBezTo>
                  <a:pt x="16" y="369"/>
                  <a:pt x="6" y="377"/>
                  <a:pt x="21" y="376"/>
                </a:cubicBezTo>
                <a:cubicBezTo>
                  <a:pt x="29" y="376"/>
                  <a:pt x="29" y="394"/>
                  <a:pt x="33" y="400"/>
                </a:cubicBezTo>
                <a:cubicBezTo>
                  <a:pt x="34" y="403"/>
                  <a:pt x="43" y="401"/>
                  <a:pt x="43" y="405"/>
                </a:cubicBezTo>
                <a:cubicBezTo>
                  <a:pt x="43" y="406"/>
                  <a:pt x="36" y="411"/>
                  <a:pt x="35" y="413"/>
                </a:cubicBezTo>
                <a:cubicBezTo>
                  <a:pt x="35" y="413"/>
                  <a:pt x="35" y="413"/>
                  <a:pt x="35" y="414"/>
                </a:cubicBezTo>
                <a:cubicBezTo>
                  <a:pt x="42" y="415"/>
                  <a:pt x="34" y="425"/>
                  <a:pt x="45" y="421"/>
                </a:cubicBezTo>
                <a:cubicBezTo>
                  <a:pt x="47" y="421"/>
                  <a:pt x="54" y="415"/>
                  <a:pt x="55" y="419"/>
                </a:cubicBezTo>
                <a:cubicBezTo>
                  <a:pt x="57" y="423"/>
                  <a:pt x="60" y="436"/>
                  <a:pt x="63" y="438"/>
                </a:cubicBezTo>
                <a:cubicBezTo>
                  <a:pt x="67" y="440"/>
                  <a:pt x="69" y="430"/>
                  <a:pt x="74" y="433"/>
                </a:cubicBezTo>
                <a:cubicBezTo>
                  <a:pt x="78" y="434"/>
                  <a:pt x="76" y="439"/>
                  <a:pt x="82" y="437"/>
                </a:cubicBezTo>
                <a:cubicBezTo>
                  <a:pt x="87" y="435"/>
                  <a:pt x="89" y="443"/>
                  <a:pt x="91" y="446"/>
                </a:cubicBezTo>
                <a:cubicBezTo>
                  <a:pt x="93" y="451"/>
                  <a:pt x="98" y="449"/>
                  <a:pt x="103" y="451"/>
                </a:cubicBezTo>
                <a:cubicBezTo>
                  <a:pt x="110" y="451"/>
                  <a:pt x="114" y="457"/>
                  <a:pt x="121" y="457"/>
                </a:cubicBezTo>
                <a:cubicBezTo>
                  <a:pt x="129" y="458"/>
                  <a:pt x="118" y="474"/>
                  <a:pt x="116" y="480"/>
                </a:cubicBezTo>
                <a:cubicBezTo>
                  <a:pt x="115" y="484"/>
                  <a:pt x="116" y="487"/>
                  <a:pt x="112" y="487"/>
                </a:cubicBezTo>
                <a:cubicBezTo>
                  <a:pt x="107" y="487"/>
                  <a:pt x="108" y="479"/>
                  <a:pt x="103" y="479"/>
                </a:cubicBezTo>
                <a:cubicBezTo>
                  <a:pt x="103" y="480"/>
                  <a:pt x="100" y="479"/>
                  <a:pt x="100" y="481"/>
                </a:cubicBezTo>
                <a:cubicBezTo>
                  <a:pt x="100" y="488"/>
                  <a:pt x="103" y="489"/>
                  <a:pt x="97" y="494"/>
                </a:cubicBezTo>
                <a:cubicBezTo>
                  <a:pt x="87" y="502"/>
                  <a:pt x="86" y="492"/>
                  <a:pt x="78" y="496"/>
                </a:cubicBezTo>
                <a:cubicBezTo>
                  <a:pt x="76" y="498"/>
                  <a:pt x="72" y="495"/>
                  <a:pt x="71" y="496"/>
                </a:cubicBezTo>
                <a:cubicBezTo>
                  <a:pt x="67" y="500"/>
                  <a:pt x="83" y="529"/>
                  <a:pt x="66" y="525"/>
                </a:cubicBezTo>
                <a:cubicBezTo>
                  <a:pt x="52" y="522"/>
                  <a:pt x="79" y="540"/>
                  <a:pt x="80" y="543"/>
                </a:cubicBezTo>
                <a:cubicBezTo>
                  <a:pt x="84" y="550"/>
                  <a:pt x="79" y="553"/>
                  <a:pt x="87" y="559"/>
                </a:cubicBezTo>
                <a:cubicBezTo>
                  <a:pt x="92" y="561"/>
                  <a:pt x="98" y="562"/>
                  <a:pt x="98" y="568"/>
                </a:cubicBezTo>
                <a:cubicBezTo>
                  <a:pt x="98" y="572"/>
                  <a:pt x="96" y="572"/>
                  <a:pt x="99" y="575"/>
                </a:cubicBezTo>
                <a:cubicBezTo>
                  <a:pt x="106" y="581"/>
                  <a:pt x="96" y="583"/>
                  <a:pt x="93" y="585"/>
                </a:cubicBezTo>
                <a:cubicBezTo>
                  <a:pt x="86" y="589"/>
                  <a:pt x="88" y="597"/>
                  <a:pt x="91" y="604"/>
                </a:cubicBezTo>
                <a:cubicBezTo>
                  <a:pt x="91" y="604"/>
                  <a:pt x="91" y="604"/>
                  <a:pt x="91" y="604"/>
                </a:cubicBezTo>
                <a:cubicBezTo>
                  <a:pt x="95" y="601"/>
                  <a:pt x="99" y="597"/>
                  <a:pt x="104" y="596"/>
                </a:cubicBezTo>
                <a:cubicBezTo>
                  <a:pt x="112" y="593"/>
                  <a:pt x="120" y="582"/>
                  <a:pt x="128" y="586"/>
                </a:cubicBezTo>
                <a:cubicBezTo>
                  <a:pt x="134" y="589"/>
                  <a:pt x="136" y="595"/>
                  <a:pt x="136" y="600"/>
                </a:cubicBezTo>
                <a:cubicBezTo>
                  <a:pt x="136" y="600"/>
                  <a:pt x="133" y="605"/>
                  <a:pt x="133" y="605"/>
                </a:cubicBezTo>
                <a:cubicBezTo>
                  <a:pt x="133" y="605"/>
                  <a:pt x="133" y="605"/>
                  <a:pt x="133" y="605"/>
                </a:cubicBezTo>
                <a:cubicBezTo>
                  <a:pt x="136" y="605"/>
                  <a:pt x="158" y="574"/>
                  <a:pt x="160" y="569"/>
                </a:cubicBezTo>
                <a:cubicBezTo>
                  <a:pt x="169" y="554"/>
                  <a:pt x="177" y="551"/>
                  <a:pt x="193" y="551"/>
                </a:cubicBezTo>
                <a:cubicBezTo>
                  <a:pt x="193" y="552"/>
                  <a:pt x="195" y="552"/>
                  <a:pt x="195" y="553"/>
                </a:cubicBezTo>
                <a:cubicBezTo>
                  <a:pt x="195" y="554"/>
                  <a:pt x="195" y="554"/>
                  <a:pt x="195" y="554"/>
                </a:cubicBezTo>
                <a:cubicBezTo>
                  <a:pt x="201" y="554"/>
                  <a:pt x="217" y="553"/>
                  <a:pt x="221" y="550"/>
                </a:cubicBezTo>
                <a:cubicBezTo>
                  <a:pt x="226" y="548"/>
                  <a:pt x="241" y="543"/>
                  <a:pt x="243" y="551"/>
                </a:cubicBezTo>
                <a:cubicBezTo>
                  <a:pt x="243" y="551"/>
                  <a:pt x="243" y="551"/>
                  <a:pt x="243" y="551"/>
                </a:cubicBezTo>
                <a:cubicBezTo>
                  <a:pt x="244" y="551"/>
                  <a:pt x="244" y="551"/>
                  <a:pt x="244" y="551"/>
                </a:cubicBezTo>
                <a:cubicBezTo>
                  <a:pt x="245" y="547"/>
                  <a:pt x="249" y="550"/>
                  <a:pt x="252" y="550"/>
                </a:cubicBezTo>
                <a:cubicBezTo>
                  <a:pt x="258" y="550"/>
                  <a:pt x="260" y="542"/>
                  <a:pt x="266" y="547"/>
                </a:cubicBezTo>
                <a:cubicBezTo>
                  <a:pt x="270" y="551"/>
                  <a:pt x="273" y="553"/>
                  <a:pt x="273" y="558"/>
                </a:cubicBezTo>
                <a:cubicBezTo>
                  <a:pt x="273" y="558"/>
                  <a:pt x="273" y="558"/>
                  <a:pt x="273" y="558"/>
                </a:cubicBezTo>
                <a:cubicBezTo>
                  <a:pt x="273" y="558"/>
                  <a:pt x="273" y="558"/>
                  <a:pt x="273" y="559"/>
                </a:cubicBezTo>
                <a:cubicBezTo>
                  <a:pt x="273" y="559"/>
                  <a:pt x="271" y="562"/>
                  <a:pt x="271" y="563"/>
                </a:cubicBezTo>
                <a:cubicBezTo>
                  <a:pt x="270" y="563"/>
                  <a:pt x="270" y="563"/>
                  <a:pt x="270" y="563"/>
                </a:cubicBezTo>
                <a:cubicBezTo>
                  <a:pt x="271" y="563"/>
                  <a:pt x="271" y="563"/>
                  <a:pt x="271" y="563"/>
                </a:cubicBezTo>
                <a:cubicBezTo>
                  <a:pt x="274" y="564"/>
                  <a:pt x="284" y="550"/>
                  <a:pt x="291" y="544"/>
                </a:cubicBezTo>
                <a:cubicBezTo>
                  <a:pt x="291" y="544"/>
                  <a:pt x="291" y="544"/>
                  <a:pt x="291" y="544"/>
                </a:cubicBezTo>
                <a:cubicBezTo>
                  <a:pt x="291" y="521"/>
                  <a:pt x="291" y="521"/>
                  <a:pt x="291" y="521"/>
                </a:cubicBezTo>
                <a:cubicBezTo>
                  <a:pt x="291" y="512"/>
                  <a:pt x="294" y="519"/>
                  <a:pt x="298" y="515"/>
                </a:cubicBezTo>
                <a:cubicBezTo>
                  <a:pt x="300" y="512"/>
                  <a:pt x="298" y="511"/>
                  <a:pt x="302" y="510"/>
                </a:cubicBezTo>
                <a:cubicBezTo>
                  <a:pt x="308" y="508"/>
                  <a:pt x="306" y="507"/>
                  <a:pt x="306" y="502"/>
                </a:cubicBezTo>
                <a:cubicBezTo>
                  <a:pt x="306" y="501"/>
                  <a:pt x="307" y="498"/>
                  <a:pt x="308" y="496"/>
                </a:cubicBezTo>
                <a:cubicBezTo>
                  <a:pt x="288" y="496"/>
                  <a:pt x="288" y="496"/>
                  <a:pt x="288" y="496"/>
                </a:cubicBezTo>
                <a:cubicBezTo>
                  <a:pt x="288" y="492"/>
                  <a:pt x="288" y="492"/>
                  <a:pt x="288" y="492"/>
                </a:cubicBezTo>
                <a:cubicBezTo>
                  <a:pt x="292" y="487"/>
                  <a:pt x="292" y="487"/>
                  <a:pt x="292" y="487"/>
                </a:cubicBezTo>
                <a:cubicBezTo>
                  <a:pt x="292" y="484"/>
                  <a:pt x="292" y="484"/>
                  <a:pt x="292" y="484"/>
                </a:cubicBezTo>
                <a:cubicBezTo>
                  <a:pt x="293" y="480"/>
                  <a:pt x="293" y="480"/>
                  <a:pt x="293" y="480"/>
                </a:cubicBezTo>
                <a:cubicBezTo>
                  <a:pt x="299" y="480"/>
                  <a:pt x="299" y="480"/>
                  <a:pt x="299" y="480"/>
                </a:cubicBezTo>
                <a:cubicBezTo>
                  <a:pt x="299" y="476"/>
                  <a:pt x="299" y="476"/>
                  <a:pt x="299" y="476"/>
                </a:cubicBezTo>
                <a:cubicBezTo>
                  <a:pt x="302" y="476"/>
                  <a:pt x="302" y="476"/>
                  <a:pt x="302" y="476"/>
                </a:cubicBezTo>
                <a:cubicBezTo>
                  <a:pt x="302" y="454"/>
                  <a:pt x="302" y="454"/>
                  <a:pt x="302" y="454"/>
                </a:cubicBezTo>
                <a:cubicBezTo>
                  <a:pt x="299" y="454"/>
                  <a:pt x="299" y="454"/>
                  <a:pt x="299" y="454"/>
                </a:cubicBezTo>
                <a:cubicBezTo>
                  <a:pt x="299" y="437"/>
                  <a:pt x="299" y="437"/>
                  <a:pt x="299" y="437"/>
                </a:cubicBezTo>
                <a:cubicBezTo>
                  <a:pt x="303" y="437"/>
                  <a:pt x="303" y="437"/>
                  <a:pt x="303" y="437"/>
                </a:cubicBezTo>
                <a:cubicBezTo>
                  <a:pt x="303" y="430"/>
                  <a:pt x="303" y="430"/>
                  <a:pt x="303" y="430"/>
                </a:cubicBezTo>
                <a:cubicBezTo>
                  <a:pt x="310" y="430"/>
                  <a:pt x="310" y="430"/>
                  <a:pt x="310" y="430"/>
                </a:cubicBezTo>
                <a:cubicBezTo>
                  <a:pt x="310" y="420"/>
                  <a:pt x="310" y="420"/>
                  <a:pt x="310" y="420"/>
                </a:cubicBezTo>
                <a:cubicBezTo>
                  <a:pt x="328" y="420"/>
                  <a:pt x="328" y="420"/>
                  <a:pt x="328" y="420"/>
                </a:cubicBezTo>
                <a:cubicBezTo>
                  <a:pt x="328" y="412"/>
                  <a:pt x="328" y="412"/>
                  <a:pt x="328" y="412"/>
                </a:cubicBezTo>
                <a:cubicBezTo>
                  <a:pt x="357" y="412"/>
                  <a:pt x="357" y="412"/>
                  <a:pt x="357" y="412"/>
                </a:cubicBezTo>
                <a:cubicBezTo>
                  <a:pt x="357" y="406"/>
                  <a:pt x="357" y="406"/>
                  <a:pt x="357" y="406"/>
                </a:cubicBezTo>
                <a:cubicBezTo>
                  <a:pt x="363" y="406"/>
                  <a:pt x="363" y="406"/>
                  <a:pt x="363" y="406"/>
                </a:cubicBezTo>
                <a:cubicBezTo>
                  <a:pt x="363" y="399"/>
                  <a:pt x="363" y="399"/>
                  <a:pt x="363" y="399"/>
                </a:cubicBezTo>
                <a:cubicBezTo>
                  <a:pt x="367" y="398"/>
                  <a:pt x="367" y="398"/>
                  <a:pt x="367" y="398"/>
                </a:cubicBezTo>
                <a:cubicBezTo>
                  <a:pt x="367" y="398"/>
                  <a:pt x="367" y="398"/>
                  <a:pt x="367" y="398"/>
                </a:cubicBezTo>
                <a:cubicBezTo>
                  <a:pt x="374" y="395"/>
                  <a:pt x="376" y="410"/>
                  <a:pt x="380" y="402"/>
                </a:cubicBezTo>
                <a:cubicBezTo>
                  <a:pt x="383" y="398"/>
                  <a:pt x="382" y="390"/>
                  <a:pt x="383" y="386"/>
                </a:cubicBezTo>
                <a:cubicBezTo>
                  <a:pt x="386" y="380"/>
                  <a:pt x="383" y="381"/>
                  <a:pt x="383" y="376"/>
                </a:cubicBezTo>
                <a:cubicBezTo>
                  <a:pt x="383" y="365"/>
                  <a:pt x="385" y="372"/>
                  <a:pt x="390" y="369"/>
                </a:cubicBezTo>
                <a:cubicBezTo>
                  <a:pt x="393" y="367"/>
                  <a:pt x="390" y="363"/>
                  <a:pt x="390" y="360"/>
                </a:cubicBezTo>
                <a:cubicBezTo>
                  <a:pt x="392" y="355"/>
                  <a:pt x="394" y="358"/>
                  <a:pt x="397" y="356"/>
                </a:cubicBezTo>
                <a:cubicBezTo>
                  <a:pt x="404" y="353"/>
                  <a:pt x="416" y="358"/>
                  <a:pt x="424" y="356"/>
                </a:cubicBezTo>
                <a:cubicBezTo>
                  <a:pt x="427" y="355"/>
                  <a:pt x="428" y="355"/>
                  <a:pt x="430" y="355"/>
                </a:cubicBezTo>
                <a:cubicBezTo>
                  <a:pt x="430" y="355"/>
                  <a:pt x="430" y="355"/>
                  <a:pt x="430" y="355"/>
                </a:cubicBezTo>
                <a:cubicBezTo>
                  <a:pt x="430" y="351"/>
                  <a:pt x="434" y="344"/>
                  <a:pt x="434" y="341"/>
                </a:cubicBezTo>
                <a:cubicBezTo>
                  <a:pt x="433" y="335"/>
                  <a:pt x="425" y="337"/>
                  <a:pt x="425" y="330"/>
                </a:cubicBezTo>
                <a:cubicBezTo>
                  <a:pt x="425" y="324"/>
                  <a:pt x="423" y="322"/>
                  <a:pt x="417" y="322"/>
                </a:cubicBezTo>
                <a:cubicBezTo>
                  <a:pt x="411" y="322"/>
                  <a:pt x="406" y="321"/>
                  <a:pt x="400" y="319"/>
                </a:cubicBezTo>
                <a:cubicBezTo>
                  <a:pt x="389" y="318"/>
                  <a:pt x="391" y="317"/>
                  <a:pt x="389" y="306"/>
                </a:cubicBezTo>
                <a:cubicBezTo>
                  <a:pt x="386" y="297"/>
                  <a:pt x="390" y="292"/>
                  <a:pt x="378" y="289"/>
                </a:cubicBezTo>
                <a:cubicBezTo>
                  <a:pt x="372" y="289"/>
                  <a:pt x="362" y="285"/>
                  <a:pt x="357" y="282"/>
                </a:cubicBezTo>
                <a:cubicBezTo>
                  <a:pt x="350" y="278"/>
                  <a:pt x="357" y="272"/>
                  <a:pt x="352" y="267"/>
                </a:cubicBezTo>
                <a:cubicBezTo>
                  <a:pt x="350" y="263"/>
                  <a:pt x="349" y="259"/>
                  <a:pt x="347" y="256"/>
                </a:cubicBezTo>
                <a:cubicBezTo>
                  <a:pt x="343" y="251"/>
                  <a:pt x="332" y="255"/>
                  <a:pt x="327" y="254"/>
                </a:cubicBezTo>
                <a:cubicBezTo>
                  <a:pt x="322" y="253"/>
                  <a:pt x="321" y="240"/>
                  <a:pt x="324" y="237"/>
                </a:cubicBezTo>
                <a:cubicBezTo>
                  <a:pt x="325" y="236"/>
                  <a:pt x="332" y="234"/>
                  <a:pt x="329" y="231"/>
                </a:cubicBezTo>
                <a:cubicBezTo>
                  <a:pt x="329" y="230"/>
                  <a:pt x="329" y="230"/>
                  <a:pt x="329" y="230"/>
                </a:cubicBezTo>
                <a:cubicBezTo>
                  <a:pt x="324" y="225"/>
                  <a:pt x="324" y="222"/>
                  <a:pt x="322" y="216"/>
                </a:cubicBezTo>
                <a:cubicBezTo>
                  <a:pt x="320" y="208"/>
                  <a:pt x="314" y="214"/>
                  <a:pt x="309" y="212"/>
                </a:cubicBezTo>
                <a:cubicBezTo>
                  <a:pt x="306" y="211"/>
                  <a:pt x="303" y="204"/>
                  <a:pt x="302" y="201"/>
                </a:cubicBezTo>
                <a:cubicBezTo>
                  <a:pt x="300" y="197"/>
                  <a:pt x="306" y="195"/>
                  <a:pt x="301" y="188"/>
                </a:cubicBezTo>
                <a:cubicBezTo>
                  <a:pt x="295" y="179"/>
                  <a:pt x="298" y="173"/>
                  <a:pt x="295" y="164"/>
                </a:cubicBezTo>
                <a:cubicBezTo>
                  <a:pt x="294" y="157"/>
                  <a:pt x="289" y="159"/>
                  <a:pt x="297" y="153"/>
                </a:cubicBezTo>
                <a:cubicBezTo>
                  <a:pt x="302" y="148"/>
                  <a:pt x="303" y="150"/>
                  <a:pt x="304" y="142"/>
                </a:cubicBezTo>
                <a:cubicBezTo>
                  <a:pt x="304" y="137"/>
                  <a:pt x="303" y="137"/>
                  <a:pt x="299" y="136"/>
                </a:cubicBezTo>
                <a:cubicBezTo>
                  <a:pt x="294" y="133"/>
                  <a:pt x="299" y="128"/>
                  <a:pt x="297" y="124"/>
                </a:cubicBezTo>
                <a:cubicBezTo>
                  <a:pt x="296" y="119"/>
                  <a:pt x="304" y="115"/>
                  <a:pt x="300" y="112"/>
                </a:cubicBezTo>
                <a:cubicBezTo>
                  <a:pt x="292" y="105"/>
                  <a:pt x="292" y="105"/>
                  <a:pt x="292" y="105"/>
                </a:cubicBezTo>
                <a:cubicBezTo>
                  <a:pt x="290" y="104"/>
                  <a:pt x="290" y="101"/>
                  <a:pt x="290" y="99"/>
                </a:cubicBezTo>
                <a:cubicBezTo>
                  <a:pt x="286" y="98"/>
                  <a:pt x="288" y="88"/>
                  <a:pt x="287" y="85"/>
                </a:cubicBezTo>
                <a:cubicBezTo>
                  <a:pt x="282" y="84"/>
                  <a:pt x="275" y="89"/>
                  <a:pt x="270" y="87"/>
                </a:cubicBezTo>
                <a:cubicBezTo>
                  <a:pt x="256" y="82"/>
                  <a:pt x="256" y="82"/>
                  <a:pt x="256" y="82"/>
                </a:cubicBezTo>
                <a:cubicBezTo>
                  <a:pt x="248" y="79"/>
                  <a:pt x="270" y="71"/>
                  <a:pt x="265" y="62"/>
                </a:cubicBezTo>
                <a:cubicBezTo>
                  <a:pt x="259" y="52"/>
                  <a:pt x="262" y="51"/>
                  <a:pt x="264" y="42"/>
                </a:cubicBezTo>
                <a:cubicBezTo>
                  <a:pt x="269" y="24"/>
                  <a:pt x="261" y="37"/>
                  <a:pt x="250" y="33"/>
                </a:cubicBezTo>
                <a:cubicBezTo>
                  <a:pt x="244" y="33"/>
                  <a:pt x="230" y="31"/>
                  <a:pt x="233" y="22"/>
                </a:cubicBezTo>
                <a:cubicBezTo>
                  <a:pt x="234" y="20"/>
                  <a:pt x="237" y="18"/>
                  <a:pt x="237" y="16"/>
                </a:cubicBezTo>
                <a:cubicBezTo>
                  <a:pt x="237" y="14"/>
                  <a:pt x="233" y="14"/>
                  <a:pt x="231" y="12"/>
                </a:cubicBezTo>
                <a:cubicBezTo>
                  <a:pt x="230" y="10"/>
                  <a:pt x="230" y="8"/>
                  <a:pt x="228" y="7"/>
                </a:cubicBezTo>
                <a:cubicBezTo>
                  <a:pt x="228" y="7"/>
                  <a:pt x="228" y="7"/>
                  <a:pt x="228" y="7"/>
                </a:cubicBezTo>
                <a:cubicBezTo>
                  <a:pt x="223" y="28"/>
                  <a:pt x="185" y="0"/>
                  <a:pt x="176" y="13"/>
                </a:cubicBezTo>
                <a:cubicBezTo>
                  <a:pt x="171" y="20"/>
                  <a:pt x="165" y="21"/>
                  <a:pt x="174" y="28"/>
                </a:cubicBezTo>
                <a:cubicBezTo>
                  <a:pt x="184" y="38"/>
                  <a:pt x="166" y="41"/>
                  <a:pt x="164" y="49"/>
                </a:cubicBezTo>
                <a:cubicBezTo>
                  <a:pt x="163" y="56"/>
                  <a:pt x="156" y="54"/>
                  <a:pt x="151" y="55"/>
                </a:cubicBezTo>
                <a:cubicBezTo>
                  <a:pt x="144" y="58"/>
                  <a:pt x="147" y="66"/>
                  <a:pt x="139" y="67"/>
                </a:cubicBezTo>
                <a:cubicBezTo>
                  <a:pt x="136" y="70"/>
                  <a:pt x="131" y="76"/>
                  <a:pt x="135" y="80"/>
                </a:cubicBezTo>
                <a:cubicBezTo>
                  <a:pt x="136" y="82"/>
                  <a:pt x="139" y="86"/>
                  <a:pt x="136" y="87"/>
                </a:cubicBezTo>
                <a:cubicBezTo>
                  <a:pt x="127" y="91"/>
                  <a:pt x="123" y="89"/>
                  <a:pt x="116" y="98"/>
                </a:cubicBezTo>
                <a:cubicBezTo>
                  <a:pt x="113" y="104"/>
                  <a:pt x="116" y="107"/>
                  <a:pt x="114" y="112"/>
                </a:cubicBezTo>
                <a:cubicBezTo>
                  <a:pt x="112" y="116"/>
                  <a:pt x="105" y="106"/>
                  <a:pt x="100" y="108"/>
                </a:cubicBezTo>
                <a:cubicBezTo>
                  <a:pt x="94" y="112"/>
                  <a:pt x="96" y="118"/>
                  <a:pt x="87" y="116"/>
                </a:cubicBezTo>
                <a:cubicBezTo>
                  <a:pt x="80" y="114"/>
                  <a:pt x="86" y="128"/>
                  <a:pt x="86" y="130"/>
                </a:cubicBezTo>
                <a:cubicBezTo>
                  <a:pt x="82" y="131"/>
                  <a:pt x="77" y="123"/>
                  <a:pt x="73" y="122"/>
                </a:cubicBezTo>
                <a:cubicBezTo>
                  <a:pt x="66" y="120"/>
                  <a:pt x="61" y="118"/>
                  <a:pt x="55" y="123"/>
                </a:cubicBezTo>
                <a:cubicBezTo>
                  <a:pt x="48" y="129"/>
                  <a:pt x="49" y="123"/>
                  <a:pt x="44" y="121"/>
                </a:cubicBezTo>
                <a:cubicBezTo>
                  <a:pt x="25" y="115"/>
                  <a:pt x="36" y="156"/>
                  <a:pt x="38" y="165"/>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39" name="Freeform 27"/>
          <p:cNvSpPr>
            <a:spLocks/>
          </p:cNvSpPr>
          <p:nvPr/>
        </p:nvSpPr>
        <p:spPr bwMode="auto">
          <a:xfrm>
            <a:off x="7733033" y="2492306"/>
            <a:ext cx="1355845" cy="1256898"/>
          </a:xfrm>
          <a:custGeom>
            <a:avLst/>
            <a:gdLst/>
            <a:ahLst/>
            <a:cxnLst>
              <a:cxn ang="0">
                <a:pos x="27" y="309"/>
              </a:cxn>
              <a:cxn ang="0">
                <a:pos x="68" y="310"/>
              </a:cxn>
              <a:cxn ang="0">
                <a:pos x="88" y="283"/>
              </a:cxn>
              <a:cxn ang="0">
                <a:pos x="105" y="257"/>
              </a:cxn>
              <a:cxn ang="0">
                <a:pos x="107" y="226"/>
              </a:cxn>
              <a:cxn ang="0">
                <a:pos x="83" y="208"/>
              </a:cxn>
              <a:cxn ang="0">
                <a:pos x="63" y="175"/>
              </a:cxn>
              <a:cxn ang="0">
                <a:pos x="12" y="144"/>
              </a:cxn>
              <a:cxn ang="0">
                <a:pos x="17" y="105"/>
              </a:cxn>
              <a:cxn ang="0">
                <a:pos x="17" y="82"/>
              </a:cxn>
              <a:cxn ang="0">
                <a:pos x="67" y="63"/>
              </a:cxn>
              <a:cxn ang="0">
                <a:pos x="91" y="42"/>
              </a:cxn>
              <a:cxn ang="0">
                <a:pos x="139" y="37"/>
              </a:cxn>
              <a:cxn ang="0">
                <a:pos x="159" y="23"/>
              </a:cxn>
              <a:cxn ang="0">
                <a:pos x="176" y="7"/>
              </a:cxn>
              <a:cxn ang="0">
                <a:pos x="235" y="24"/>
              </a:cxn>
              <a:cxn ang="0">
                <a:pos x="269" y="37"/>
              </a:cxn>
              <a:cxn ang="0">
                <a:pos x="314" y="54"/>
              </a:cxn>
              <a:cxn ang="0">
                <a:pos x="425" y="9"/>
              </a:cxn>
              <a:cxn ang="0">
                <a:pos x="455" y="35"/>
              </a:cxn>
              <a:cxn ang="0">
                <a:pos x="482" y="85"/>
              </a:cxn>
              <a:cxn ang="0">
                <a:pos x="536" y="136"/>
              </a:cxn>
              <a:cxn ang="0">
                <a:pos x="540" y="147"/>
              </a:cxn>
              <a:cxn ang="0">
                <a:pos x="537" y="172"/>
              </a:cxn>
              <a:cxn ang="0">
                <a:pos x="530" y="197"/>
              </a:cxn>
              <a:cxn ang="0">
                <a:pos x="532" y="222"/>
              </a:cxn>
              <a:cxn ang="0">
                <a:pos x="517" y="236"/>
              </a:cxn>
              <a:cxn ang="0">
                <a:pos x="510" y="270"/>
              </a:cxn>
              <a:cxn ang="0">
                <a:pos x="523" y="312"/>
              </a:cxn>
              <a:cxn ang="0">
                <a:pos x="511" y="322"/>
              </a:cxn>
              <a:cxn ang="0">
                <a:pos x="447" y="364"/>
              </a:cxn>
              <a:cxn ang="0">
                <a:pos x="418" y="395"/>
              </a:cxn>
              <a:cxn ang="0">
                <a:pos x="397" y="427"/>
              </a:cxn>
              <a:cxn ang="0">
                <a:pos x="369" y="445"/>
              </a:cxn>
              <a:cxn ang="0">
                <a:pos x="327" y="436"/>
              </a:cxn>
              <a:cxn ang="0">
                <a:pos x="301" y="485"/>
              </a:cxn>
              <a:cxn ang="0">
                <a:pos x="250" y="501"/>
              </a:cxn>
              <a:cxn ang="0">
                <a:pos x="242" y="472"/>
              </a:cxn>
              <a:cxn ang="0">
                <a:pos x="206" y="426"/>
              </a:cxn>
              <a:cxn ang="0">
                <a:pos x="194" y="397"/>
              </a:cxn>
              <a:cxn ang="0">
                <a:pos x="138" y="392"/>
              </a:cxn>
              <a:cxn ang="0">
                <a:pos x="105" y="385"/>
              </a:cxn>
              <a:cxn ang="0">
                <a:pos x="61" y="347"/>
              </a:cxn>
              <a:cxn ang="0">
                <a:pos x="37" y="340"/>
              </a:cxn>
            </a:cxnLst>
            <a:rect l="0" t="0" r="r" b="b"/>
            <a:pathLst>
              <a:path w="547" h="507">
                <a:moveTo>
                  <a:pt x="29" y="344"/>
                </a:moveTo>
                <a:cubicBezTo>
                  <a:pt x="31" y="339"/>
                  <a:pt x="25" y="329"/>
                  <a:pt x="23" y="324"/>
                </a:cubicBezTo>
                <a:cubicBezTo>
                  <a:pt x="23" y="321"/>
                  <a:pt x="26" y="312"/>
                  <a:pt x="27" y="309"/>
                </a:cubicBezTo>
                <a:cubicBezTo>
                  <a:pt x="29" y="291"/>
                  <a:pt x="37" y="303"/>
                  <a:pt x="46" y="306"/>
                </a:cubicBezTo>
                <a:cubicBezTo>
                  <a:pt x="50" y="307"/>
                  <a:pt x="55" y="305"/>
                  <a:pt x="59" y="306"/>
                </a:cubicBezTo>
                <a:cubicBezTo>
                  <a:pt x="62" y="307"/>
                  <a:pt x="65" y="309"/>
                  <a:pt x="68" y="310"/>
                </a:cubicBezTo>
                <a:cubicBezTo>
                  <a:pt x="68" y="311"/>
                  <a:pt x="73" y="311"/>
                  <a:pt x="74" y="310"/>
                </a:cubicBezTo>
                <a:cubicBezTo>
                  <a:pt x="75" y="305"/>
                  <a:pt x="73" y="301"/>
                  <a:pt x="75" y="295"/>
                </a:cubicBezTo>
                <a:cubicBezTo>
                  <a:pt x="78" y="291"/>
                  <a:pt x="84" y="286"/>
                  <a:pt x="88" y="283"/>
                </a:cubicBezTo>
                <a:cubicBezTo>
                  <a:pt x="89" y="279"/>
                  <a:pt x="88" y="269"/>
                  <a:pt x="85" y="268"/>
                </a:cubicBezTo>
                <a:cubicBezTo>
                  <a:pt x="76" y="265"/>
                  <a:pt x="81" y="261"/>
                  <a:pt x="83" y="255"/>
                </a:cubicBezTo>
                <a:cubicBezTo>
                  <a:pt x="90" y="255"/>
                  <a:pt x="97" y="257"/>
                  <a:pt x="105" y="257"/>
                </a:cubicBezTo>
                <a:cubicBezTo>
                  <a:pt x="112" y="258"/>
                  <a:pt x="110" y="251"/>
                  <a:pt x="105" y="249"/>
                </a:cubicBezTo>
                <a:cubicBezTo>
                  <a:pt x="102" y="248"/>
                  <a:pt x="98" y="244"/>
                  <a:pt x="98" y="240"/>
                </a:cubicBezTo>
                <a:cubicBezTo>
                  <a:pt x="98" y="235"/>
                  <a:pt x="114" y="240"/>
                  <a:pt x="107" y="226"/>
                </a:cubicBezTo>
                <a:cubicBezTo>
                  <a:pt x="105" y="220"/>
                  <a:pt x="101" y="215"/>
                  <a:pt x="97" y="211"/>
                </a:cubicBezTo>
                <a:cubicBezTo>
                  <a:pt x="98" y="209"/>
                  <a:pt x="98" y="211"/>
                  <a:pt x="97" y="210"/>
                </a:cubicBezTo>
                <a:cubicBezTo>
                  <a:pt x="94" y="209"/>
                  <a:pt x="87" y="211"/>
                  <a:pt x="83" y="208"/>
                </a:cubicBezTo>
                <a:cubicBezTo>
                  <a:pt x="78" y="204"/>
                  <a:pt x="75" y="206"/>
                  <a:pt x="71" y="204"/>
                </a:cubicBezTo>
                <a:cubicBezTo>
                  <a:pt x="65" y="200"/>
                  <a:pt x="71" y="197"/>
                  <a:pt x="68" y="194"/>
                </a:cubicBezTo>
                <a:cubicBezTo>
                  <a:pt x="61" y="185"/>
                  <a:pt x="63" y="188"/>
                  <a:pt x="63" y="175"/>
                </a:cubicBezTo>
                <a:cubicBezTo>
                  <a:pt x="63" y="158"/>
                  <a:pt x="48" y="167"/>
                  <a:pt x="40" y="159"/>
                </a:cubicBezTo>
                <a:cubicBezTo>
                  <a:pt x="33" y="152"/>
                  <a:pt x="37" y="155"/>
                  <a:pt x="27" y="155"/>
                </a:cubicBezTo>
                <a:cubicBezTo>
                  <a:pt x="20" y="155"/>
                  <a:pt x="16" y="149"/>
                  <a:pt x="12" y="144"/>
                </a:cubicBezTo>
                <a:cubicBezTo>
                  <a:pt x="12" y="143"/>
                  <a:pt x="11" y="142"/>
                  <a:pt x="11" y="141"/>
                </a:cubicBezTo>
                <a:cubicBezTo>
                  <a:pt x="0" y="139"/>
                  <a:pt x="3" y="122"/>
                  <a:pt x="9" y="116"/>
                </a:cubicBezTo>
                <a:cubicBezTo>
                  <a:pt x="11" y="114"/>
                  <a:pt x="18" y="108"/>
                  <a:pt x="17" y="105"/>
                </a:cubicBezTo>
                <a:cubicBezTo>
                  <a:pt x="15" y="99"/>
                  <a:pt x="13" y="97"/>
                  <a:pt x="14" y="91"/>
                </a:cubicBezTo>
                <a:cubicBezTo>
                  <a:pt x="17" y="82"/>
                  <a:pt x="17" y="82"/>
                  <a:pt x="17" y="82"/>
                </a:cubicBezTo>
                <a:cubicBezTo>
                  <a:pt x="17" y="82"/>
                  <a:pt x="17" y="82"/>
                  <a:pt x="17" y="82"/>
                </a:cubicBezTo>
                <a:cubicBezTo>
                  <a:pt x="24" y="83"/>
                  <a:pt x="20" y="75"/>
                  <a:pt x="27" y="77"/>
                </a:cubicBezTo>
                <a:cubicBezTo>
                  <a:pt x="36" y="81"/>
                  <a:pt x="44" y="64"/>
                  <a:pt x="54" y="62"/>
                </a:cubicBezTo>
                <a:cubicBezTo>
                  <a:pt x="59" y="61"/>
                  <a:pt x="63" y="64"/>
                  <a:pt x="67" y="63"/>
                </a:cubicBezTo>
                <a:cubicBezTo>
                  <a:pt x="71" y="63"/>
                  <a:pt x="70" y="57"/>
                  <a:pt x="74" y="57"/>
                </a:cubicBezTo>
                <a:cubicBezTo>
                  <a:pt x="85" y="57"/>
                  <a:pt x="75" y="49"/>
                  <a:pt x="80" y="43"/>
                </a:cubicBezTo>
                <a:cubicBezTo>
                  <a:pt x="85" y="38"/>
                  <a:pt x="88" y="46"/>
                  <a:pt x="91" y="42"/>
                </a:cubicBezTo>
                <a:cubicBezTo>
                  <a:pt x="98" y="33"/>
                  <a:pt x="102" y="40"/>
                  <a:pt x="108" y="44"/>
                </a:cubicBezTo>
                <a:cubicBezTo>
                  <a:pt x="111" y="46"/>
                  <a:pt x="119" y="37"/>
                  <a:pt x="125" y="37"/>
                </a:cubicBezTo>
                <a:cubicBezTo>
                  <a:pt x="139" y="37"/>
                  <a:pt x="139" y="37"/>
                  <a:pt x="139" y="37"/>
                </a:cubicBezTo>
                <a:cubicBezTo>
                  <a:pt x="141" y="29"/>
                  <a:pt x="141" y="29"/>
                  <a:pt x="141" y="29"/>
                </a:cubicBezTo>
                <a:cubicBezTo>
                  <a:pt x="141" y="29"/>
                  <a:pt x="141" y="29"/>
                  <a:pt x="141" y="29"/>
                </a:cubicBezTo>
                <a:cubicBezTo>
                  <a:pt x="149" y="28"/>
                  <a:pt x="157" y="25"/>
                  <a:pt x="159" y="23"/>
                </a:cubicBezTo>
                <a:cubicBezTo>
                  <a:pt x="163" y="19"/>
                  <a:pt x="161" y="16"/>
                  <a:pt x="163" y="12"/>
                </a:cubicBezTo>
                <a:cubicBezTo>
                  <a:pt x="166" y="7"/>
                  <a:pt x="167" y="10"/>
                  <a:pt x="171" y="11"/>
                </a:cubicBezTo>
                <a:cubicBezTo>
                  <a:pt x="175" y="13"/>
                  <a:pt x="174" y="7"/>
                  <a:pt x="176" y="7"/>
                </a:cubicBezTo>
                <a:cubicBezTo>
                  <a:pt x="189" y="9"/>
                  <a:pt x="205" y="1"/>
                  <a:pt x="218" y="6"/>
                </a:cubicBezTo>
                <a:cubicBezTo>
                  <a:pt x="223" y="7"/>
                  <a:pt x="225" y="16"/>
                  <a:pt x="228" y="14"/>
                </a:cubicBezTo>
                <a:cubicBezTo>
                  <a:pt x="232" y="12"/>
                  <a:pt x="233" y="20"/>
                  <a:pt x="235" y="24"/>
                </a:cubicBezTo>
                <a:cubicBezTo>
                  <a:pt x="238" y="30"/>
                  <a:pt x="243" y="31"/>
                  <a:pt x="242" y="37"/>
                </a:cubicBezTo>
                <a:cubicBezTo>
                  <a:pt x="242" y="44"/>
                  <a:pt x="248" y="48"/>
                  <a:pt x="254" y="48"/>
                </a:cubicBezTo>
                <a:cubicBezTo>
                  <a:pt x="259" y="48"/>
                  <a:pt x="266" y="35"/>
                  <a:pt x="269" y="37"/>
                </a:cubicBezTo>
                <a:cubicBezTo>
                  <a:pt x="269" y="49"/>
                  <a:pt x="304" y="41"/>
                  <a:pt x="292" y="57"/>
                </a:cubicBezTo>
                <a:cubicBezTo>
                  <a:pt x="293" y="59"/>
                  <a:pt x="307" y="66"/>
                  <a:pt x="310" y="63"/>
                </a:cubicBezTo>
                <a:cubicBezTo>
                  <a:pt x="311" y="60"/>
                  <a:pt x="311" y="56"/>
                  <a:pt x="314" y="54"/>
                </a:cubicBezTo>
                <a:cubicBezTo>
                  <a:pt x="330" y="37"/>
                  <a:pt x="352" y="31"/>
                  <a:pt x="376" y="31"/>
                </a:cubicBezTo>
                <a:cubicBezTo>
                  <a:pt x="384" y="30"/>
                  <a:pt x="409" y="24"/>
                  <a:pt x="415" y="16"/>
                </a:cubicBezTo>
                <a:cubicBezTo>
                  <a:pt x="418" y="11"/>
                  <a:pt x="417" y="8"/>
                  <a:pt x="425" y="9"/>
                </a:cubicBezTo>
                <a:cubicBezTo>
                  <a:pt x="432" y="9"/>
                  <a:pt x="442" y="0"/>
                  <a:pt x="446" y="2"/>
                </a:cubicBezTo>
                <a:cubicBezTo>
                  <a:pt x="450" y="3"/>
                  <a:pt x="443" y="12"/>
                  <a:pt x="444" y="14"/>
                </a:cubicBezTo>
                <a:cubicBezTo>
                  <a:pt x="448" y="27"/>
                  <a:pt x="446" y="25"/>
                  <a:pt x="455" y="35"/>
                </a:cubicBezTo>
                <a:cubicBezTo>
                  <a:pt x="461" y="40"/>
                  <a:pt x="465" y="40"/>
                  <a:pt x="472" y="42"/>
                </a:cubicBezTo>
                <a:cubicBezTo>
                  <a:pt x="472" y="51"/>
                  <a:pt x="470" y="60"/>
                  <a:pt x="472" y="69"/>
                </a:cubicBezTo>
                <a:cubicBezTo>
                  <a:pt x="476" y="77"/>
                  <a:pt x="477" y="76"/>
                  <a:pt x="482" y="85"/>
                </a:cubicBezTo>
                <a:cubicBezTo>
                  <a:pt x="492" y="101"/>
                  <a:pt x="492" y="101"/>
                  <a:pt x="492" y="101"/>
                </a:cubicBezTo>
                <a:cubicBezTo>
                  <a:pt x="502" y="101"/>
                  <a:pt x="502" y="105"/>
                  <a:pt x="510" y="108"/>
                </a:cubicBezTo>
                <a:cubicBezTo>
                  <a:pt x="524" y="114"/>
                  <a:pt x="526" y="125"/>
                  <a:pt x="536" y="136"/>
                </a:cubicBezTo>
                <a:cubicBezTo>
                  <a:pt x="541" y="140"/>
                  <a:pt x="535" y="140"/>
                  <a:pt x="537" y="144"/>
                </a:cubicBezTo>
                <a:cubicBezTo>
                  <a:pt x="538" y="147"/>
                  <a:pt x="539" y="147"/>
                  <a:pt x="540" y="147"/>
                </a:cubicBezTo>
                <a:cubicBezTo>
                  <a:pt x="540" y="147"/>
                  <a:pt x="540" y="147"/>
                  <a:pt x="540" y="147"/>
                </a:cubicBezTo>
                <a:cubicBezTo>
                  <a:pt x="545" y="158"/>
                  <a:pt x="545" y="158"/>
                  <a:pt x="545" y="158"/>
                </a:cubicBezTo>
                <a:cubicBezTo>
                  <a:pt x="546" y="160"/>
                  <a:pt x="547" y="162"/>
                  <a:pt x="547" y="164"/>
                </a:cubicBezTo>
                <a:cubicBezTo>
                  <a:pt x="543" y="166"/>
                  <a:pt x="534" y="165"/>
                  <a:pt x="537" y="172"/>
                </a:cubicBezTo>
                <a:cubicBezTo>
                  <a:pt x="538" y="174"/>
                  <a:pt x="541" y="176"/>
                  <a:pt x="541" y="178"/>
                </a:cubicBezTo>
                <a:cubicBezTo>
                  <a:pt x="540" y="180"/>
                  <a:pt x="535" y="187"/>
                  <a:pt x="534" y="186"/>
                </a:cubicBezTo>
                <a:cubicBezTo>
                  <a:pt x="527" y="183"/>
                  <a:pt x="523" y="194"/>
                  <a:pt x="530" y="197"/>
                </a:cubicBezTo>
                <a:cubicBezTo>
                  <a:pt x="536" y="199"/>
                  <a:pt x="533" y="201"/>
                  <a:pt x="535" y="205"/>
                </a:cubicBezTo>
                <a:cubicBezTo>
                  <a:pt x="537" y="210"/>
                  <a:pt x="540" y="209"/>
                  <a:pt x="539" y="214"/>
                </a:cubicBezTo>
                <a:cubicBezTo>
                  <a:pt x="530" y="217"/>
                  <a:pt x="537" y="217"/>
                  <a:pt x="532" y="222"/>
                </a:cubicBezTo>
                <a:cubicBezTo>
                  <a:pt x="531" y="224"/>
                  <a:pt x="527" y="224"/>
                  <a:pt x="525" y="225"/>
                </a:cubicBezTo>
                <a:cubicBezTo>
                  <a:pt x="523" y="226"/>
                  <a:pt x="524" y="229"/>
                  <a:pt x="523" y="231"/>
                </a:cubicBezTo>
                <a:cubicBezTo>
                  <a:pt x="523" y="239"/>
                  <a:pt x="522" y="232"/>
                  <a:pt x="517" y="236"/>
                </a:cubicBezTo>
                <a:cubicBezTo>
                  <a:pt x="513" y="239"/>
                  <a:pt x="519" y="241"/>
                  <a:pt x="519" y="244"/>
                </a:cubicBezTo>
                <a:cubicBezTo>
                  <a:pt x="519" y="251"/>
                  <a:pt x="504" y="245"/>
                  <a:pt x="506" y="256"/>
                </a:cubicBezTo>
                <a:cubicBezTo>
                  <a:pt x="507" y="262"/>
                  <a:pt x="505" y="266"/>
                  <a:pt x="510" y="270"/>
                </a:cubicBezTo>
                <a:cubicBezTo>
                  <a:pt x="516" y="275"/>
                  <a:pt x="516" y="292"/>
                  <a:pt x="515" y="299"/>
                </a:cubicBezTo>
                <a:cubicBezTo>
                  <a:pt x="513" y="306"/>
                  <a:pt x="516" y="305"/>
                  <a:pt x="522" y="304"/>
                </a:cubicBezTo>
                <a:cubicBezTo>
                  <a:pt x="529" y="304"/>
                  <a:pt x="527" y="308"/>
                  <a:pt x="523" y="312"/>
                </a:cubicBezTo>
                <a:cubicBezTo>
                  <a:pt x="512" y="318"/>
                  <a:pt x="512" y="318"/>
                  <a:pt x="512" y="318"/>
                </a:cubicBezTo>
                <a:cubicBezTo>
                  <a:pt x="511" y="322"/>
                  <a:pt x="511" y="322"/>
                  <a:pt x="511" y="322"/>
                </a:cubicBezTo>
                <a:cubicBezTo>
                  <a:pt x="511" y="322"/>
                  <a:pt x="511" y="322"/>
                  <a:pt x="511" y="322"/>
                </a:cubicBezTo>
                <a:cubicBezTo>
                  <a:pt x="506" y="343"/>
                  <a:pt x="468" y="315"/>
                  <a:pt x="459" y="328"/>
                </a:cubicBezTo>
                <a:cubicBezTo>
                  <a:pt x="454" y="335"/>
                  <a:pt x="448" y="336"/>
                  <a:pt x="457" y="343"/>
                </a:cubicBezTo>
                <a:cubicBezTo>
                  <a:pt x="467" y="353"/>
                  <a:pt x="449" y="356"/>
                  <a:pt x="447" y="364"/>
                </a:cubicBezTo>
                <a:cubicBezTo>
                  <a:pt x="446" y="371"/>
                  <a:pt x="439" y="369"/>
                  <a:pt x="434" y="370"/>
                </a:cubicBezTo>
                <a:cubicBezTo>
                  <a:pt x="427" y="373"/>
                  <a:pt x="430" y="381"/>
                  <a:pt x="422" y="382"/>
                </a:cubicBezTo>
                <a:cubicBezTo>
                  <a:pt x="419" y="385"/>
                  <a:pt x="414" y="391"/>
                  <a:pt x="418" y="395"/>
                </a:cubicBezTo>
                <a:cubicBezTo>
                  <a:pt x="419" y="397"/>
                  <a:pt x="422" y="401"/>
                  <a:pt x="419" y="402"/>
                </a:cubicBezTo>
                <a:cubicBezTo>
                  <a:pt x="410" y="406"/>
                  <a:pt x="406" y="404"/>
                  <a:pt x="399" y="413"/>
                </a:cubicBezTo>
                <a:cubicBezTo>
                  <a:pt x="396" y="419"/>
                  <a:pt x="399" y="422"/>
                  <a:pt x="397" y="427"/>
                </a:cubicBezTo>
                <a:cubicBezTo>
                  <a:pt x="395" y="431"/>
                  <a:pt x="388" y="421"/>
                  <a:pt x="383" y="423"/>
                </a:cubicBezTo>
                <a:cubicBezTo>
                  <a:pt x="377" y="427"/>
                  <a:pt x="379" y="433"/>
                  <a:pt x="370" y="431"/>
                </a:cubicBezTo>
                <a:cubicBezTo>
                  <a:pt x="363" y="429"/>
                  <a:pt x="369" y="443"/>
                  <a:pt x="369" y="445"/>
                </a:cubicBezTo>
                <a:cubicBezTo>
                  <a:pt x="365" y="446"/>
                  <a:pt x="360" y="438"/>
                  <a:pt x="356" y="437"/>
                </a:cubicBezTo>
                <a:cubicBezTo>
                  <a:pt x="349" y="435"/>
                  <a:pt x="344" y="433"/>
                  <a:pt x="338" y="438"/>
                </a:cubicBezTo>
                <a:cubicBezTo>
                  <a:pt x="331" y="444"/>
                  <a:pt x="332" y="438"/>
                  <a:pt x="327" y="436"/>
                </a:cubicBezTo>
                <a:cubicBezTo>
                  <a:pt x="308" y="430"/>
                  <a:pt x="319" y="471"/>
                  <a:pt x="321" y="480"/>
                </a:cubicBezTo>
                <a:cubicBezTo>
                  <a:pt x="321" y="480"/>
                  <a:pt x="321" y="480"/>
                  <a:pt x="321" y="480"/>
                </a:cubicBezTo>
                <a:cubicBezTo>
                  <a:pt x="313" y="480"/>
                  <a:pt x="308" y="484"/>
                  <a:pt x="301" y="485"/>
                </a:cubicBezTo>
                <a:cubicBezTo>
                  <a:pt x="293" y="486"/>
                  <a:pt x="287" y="478"/>
                  <a:pt x="282" y="474"/>
                </a:cubicBezTo>
                <a:cubicBezTo>
                  <a:pt x="270" y="466"/>
                  <a:pt x="262" y="497"/>
                  <a:pt x="257" y="502"/>
                </a:cubicBezTo>
                <a:cubicBezTo>
                  <a:pt x="255" y="504"/>
                  <a:pt x="252" y="501"/>
                  <a:pt x="250" y="501"/>
                </a:cubicBezTo>
                <a:cubicBezTo>
                  <a:pt x="248" y="507"/>
                  <a:pt x="242" y="502"/>
                  <a:pt x="246" y="494"/>
                </a:cubicBezTo>
                <a:cubicBezTo>
                  <a:pt x="250" y="487"/>
                  <a:pt x="247" y="488"/>
                  <a:pt x="242" y="483"/>
                </a:cubicBezTo>
                <a:cubicBezTo>
                  <a:pt x="236" y="480"/>
                  <a:pt x="243" y="475"/>
                  <a:pt x="242" y="472"/>
                </a:cubicBezTo>
                <a:cubicBezTo>
                  <a:pt x="240" y="468"/>
                  <a:pt x="234" y="464"/>
                  <a:pt x="231" y="462"/>
                </a:cubicBezTo>
                <a:cubicBezTo>
                  <a:pt x="217" y="455"/>
                  <a:pt x="225" y="447"/>
                  <a:pt x="220" y="437"/>
                </a:cubicBezTo>
                <a:cubicBezTo>
                  <a:pt x="216" y="430"/>
                  <a:pt x="207" y="438"/>
                  <a:pt x="206" y="426"/>
                </a:cubicBezTo>
                <a:cubicBezTo>
                  <a:pt x="206" y="422"/>
                  <a:pt x="201" y="423"/>
                  <a:pt x="200" y="421"/>
                </a:cubicBezTo>
                <a:cubicBezTo>
                  <a:pt x="199" y="419"/>
                  <a:pt x="203" y="413"/>
                  <a:pt x="199" y="412"/>
                </a:cubicBezTo>
                <a:cubicBezTo>
                  <a:pt x="199" y="405"/>
                  <a:pt x="205" y="402"/>
                  <a:pt x="194" y="397"/>
                </a:cubicBezTo>
                <a:cubicBezTo>
                  <a:pt x="184" y="377"/>
                  <a:pt x="179" y="395"/>
                  <a:pt x="164" y="398"/>
                </a:cubicBezTo>
                <a:cubicBezTo>
                  <a:pt x="159" y="400"/>
                  <a:pt x="157" y="396"/>
                  <a:pt x="153" y="396"/>
                </a:cubicBezTo>
                <a:cubicBezTo>
                  <a:pt x="145" y="396"/>
                  <a:pt x="143" y="392"/>
                  <a:pt x="138" y="392"/>
                </a:cubicBezTo>
                <a:cubicBezTo>
                  <a:pt x="133" y="392"/>
                  <a:pt x="133" y="392"/>
                  <a:pt x="129" y="389"/>
                </a:cubicBezTo>
                <a:cubicBezTo>
                  <a:pt x="126" y="386"/>
                  <a:pt x="121" y="390"/>
                  <a:pt x="117" y="390"/>
                </a:cubicBezTo>
                <a:cubicBezTo>
                  <a:pt x="111" y="390"/>
                  <a:pt x="109" y="388"/>
                  <a:pt x="105" y="385"/>
                </a:cubicBezTo>
                <a:cubicBezTo>
                  <a:pt x="98" y="381"/>
                  <a:pt x="91" y="377"/>
                  <a:pt x="85" y="371"/>
                </a:cubicBezTo>
                <a:cubicBezTo>
                  <a:pt x="79" y="365"/>
                  <a:pt x="72" y="366"/>
                  <a:pt x="70" y="356"/>
                </a:cubicBezTo>
                <a:cubicBezTo>
                  <a:pt x="70" y="352"/>
                  <a:pt x="63" y="352"/>
                  <a:pt x="61" y="347"/>
                </a:cubicBezTo>
                <a:cubicBezTo>
                  <a:pt x="59" y="338"/>
                  <a:pt x="50" y="347"/>
                  <a:pt x="46" y="343"/>
                </a:cubicBezTo>
                <a:cubicBezTo>
                  <a:pt x="42" y="340"/>
                  <a:pt x="43" y="342"/>
                  <a:pt x="39" y="342"/>
                </a:cubicBezTo>
                <a:cubicBezTo>
                  <a:pt x="39" y="342"/>
                  <a:pt x="37" y="340"/>
                  <a:pt x="37" y="340"/>
                </a:cubicBezTo>
                <a:cubicBezTo>
                  <a:pt x="29" y="344"/>
                  <a:pt x="29" y="344"/>
                  <a:pt x="29" y="344"/>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40" name="Freeform 28"/>
          <p:cNvSpPr>
            <a:spLocks/>
          </p:cNvSpPr>
          <p:nvPr/>
        </p:nvSpPr>
        <p:spPr bwMode="auto">
          <a:xfrm>
            <a:off x="7457586" y="3981865"/>
            <a:ext cx="1297012" cy="1272944"/>
          </a:xfrm>
          <a:custGeom>
            <a:avLst/>
            <a:gdLst/>
            <a:ahLst/>
            <a:cxnLst>
              <a:cxn ang="0">
                <a:pos x="457" y="337"/>
              </a:cxn>
              <a:cxn ang="0">
                <a:pos x="416" y="341"/>
              </a:cxn>
              <a:cxn ang="0">
                <a:pos x="349" y="395"/>
              </a:cxn>
              <a:cxn ang="0">
                <a:pos x="348" y="376"/>
              </a:cxn>
              <a:cxn ang="0">
                <a:pos x="292" y="372"/>
              </a:cxn>
              <a:cxn ang="0">
                <a:pos x="221" y="423"/>
              </a:cxn>
              <a:cxn ang="0">
                <a:pos x="210" y="427"/>
              </a:cxn>
              <a:cxn ang="0">
                <a:pos x="198" y="389"/>
              </a:cxn>
              <a:cxn ang="0">
                <a:pos x="190" y="358"/>
              </a:cxn>
              <a:cxn ang="0">
                <a:pos x="188" y="380"/>
              </a:cxn>
              <a:cxn ang="0">
                <a:pos x="191" y="418"/>
              </a:cxn>
              <a:cxn ang="0">
                <a:pos x="201" y="437"/>
              </a:cxn>
              <a:cxn ang="0">
                <a:pos x="204" y="437"/>
              </a:cxn>
              <a:cxn ang="0">
                <a:pos x="176" y="483"/>
              </a:cxn>
              <a:cxn ang="0">
                <a:pos x="148" y="508"/>
              </a:cxn>
              <a:cxn ang="0">
                <a:pos x="140" y="507"/>
              </a:cxn>
              <a:cxn ang="0">
                <a:pos x="158" y="495"/>
              </a:cxn>
              <a:cxn ang="0">
                <a:pos x="186" y="463"/>
              </a:cxn>
              <a:cxn ang="0">
                <a:pos x="195" y="450"/>
              </a:cxn>
              <a:cxn ang="0">
                <a:pos x="195" y="449"/>
              </a:cxn>
              <a:cxn ang="0">
                <a:pos x="192" y="448"/>
              </a:cxn>
              <a:cxn ang="0">
                <a:pos x="183" y="426"/>
              </a:cxn>
              <a:cxn ang="0">
                <a:pos x="169" y="443"/>
              </a:cxn>
              <a:cxn ang="0">
                <a:pos x="154" y="460"/>
              </a:cxn>
              <a:cxn ang="0">
                <a:pos x="148" y="435"/>
              </a:cxn>
              <a:cxn ang="0">
                <a:pos x="117" y="396"/>
              </a:cxn>
              <a:cxn ang="0">
                <a:pos x="96" y="377"/>
              </a:cxn>
              <a:cxn ang="0">
                <a:pos x="84" y="350"/>
              </a:cxn>
              <a:cxn ang="0">
                <a:pos x="107" y="327"/>
              </a:cxn>
              <a:cxn ang="0">
                <a:pos x="84" y="297"/>
              </a:cxn>
              <a:cxn ang="0">
                <a:pos x="64" y="274"/>
              </a:cxn>
              <a:cxn ang="0">
                <a:pos x="51" y="232"/>
              </a:cxn>
              <a:cxn ang="0">
                <a:pos x="38" y="210"/>
              </a:cxn>
              <a:cxn ang="0">
                <a:pos x="17" y="215"/>
              </a:cxn>
              <a:cxn ang="0">
                <a:pos x="0" y="169"/>
              </a:cxn>
              <a:cxn ang="0">
                <a:pos x="85" y="148"/>
              </a:cxn>
              <a:cxn ang="0">
                <a:pos x="131" y="148"/>
              </a:cxn>
              <a:cxn ang="0">
                <a:pos x="125" y="118"/>
              </a:cxn>
              <a:cxn ang="0">
                <a:pos x="115" y="73"/>
              </a:cxn>
              <a:cxn ang="0">
                <a:pos x="122" y="45"/>
              </a:cxn>
              <a:cxn ang="0">
                <a:pos x="121" y="4"/>
              </a:cxn>
              <a:cxn ang="0">
                <a:pos x="161" y="6"/>
              </a:cxn>
              <a:cxn ang="0">
                <a:pos x="221" y="13"/>
              </a:cxn>
              <a:cxn ang="0">
                <a:pos x="262" y="10"/>
              </a:cxn>
              <a:cxn ang="0">
                <a:pos x="303" y="15"/>
              </a:cxn>
              <a:cxn ang="0">
                <a:pos x="315" y="35"/>
              </a:cxn>
              <a:cxn ang="0">
                <a:pos x="326" y="70"/>
              </a:cxn>
              <a:cxn ang="0">
                <a:pos x="339" y="79"/>
              </a:cxn>
              <a:cxn ang="0">
                <a:pos x="382" y="83"/>
              </a:cxn>
              <a:cxn ang="0">
                <a:pos x="406" y="78"/>
              </a:cxn>
              <a:cxn ang="0">
                <a:pos x="437" y="119"/>
              </a:cxn>
              <a:cxn ang="0">
                <a:pos x="439" y="135"/>
              </a:cxn>
              <a:cxn ang="0">
                <a:pos x="468" y="147"/>
              </a:cxn>
              <a:cxn ang="0">
                <a:pos x="497" y="165"/>
              </a:cxn>
              <a:cxn ang="0">
                <a:pos x="506" y="201"/>
              </a:cxn>
              <a:cxn ang="0">
                <a:pos x="491" y="208"/>
              </a:cxn>
              <a:cxn ang="0">
                <a:pos x="460" y="239"/>
              </a:cxn>
              <a:cxn ang="0">
                <a:pos x="492" y="282"/>
              </a:cxn>
              <a:cxn ang="0">
                <a:pos x="485" y="318"/>
              </a:cxn>
            </a:cxnLst>
            <a:rect l="0" t="0" r="r" b="b"/>
            <a:pathLst>
              <a:path w="523" h="513">
                <a:moveTo>
                  <a:pt x="485" y="318"/>
                </a:moveTo>
                <a:cubicBezTo>
                  <a:pt x="483" y="319"/>
                  <a:pt x="480" y="321"/>
                  <a:pt x="477" y="321"/>
                </a:cubicBezTo>
                <a:cubicBezTo>
                  <a:pt x="469" y="322"/>
                  <a:pt x="462" y="330"/>
                  <a:pt x="457" y="337"/>
                </a:cubicBezTo>
                <a:cubicBezTo>
                  <a:pt x="452" y="343"/>
                  <a:pt x="442" y="378"/>
                  <a:pt x="434" y="378"/>
                </a:cubicBezTo>
                <a:cubicBezTo>
                  <a:pt x="434" y="371"/>
                  <a:pt x="446" y="366"/>
                  <a:pt x="445" y="356"/>
                </a:cubicBezTo>
                <a:cubicBezTo>
                  <a:pt x="444" y="344"/>
                  <a:pt x="425" y="341"/>
                  <a:pt x="416" y="341"/>
                </a:cubicBezTo>
                <a:cubicBezTo>
                  <a:pt x="410" y="341"/>
                  <a:pt x="389" y="348"/>
                  <a:pt x="385" y="351"/>
                </a:cubicBezTo>
                <a:cubicBezTo>
                  <a:pt x="369" y="356"/>
                  <a:pt x="358" y="367"/>
                  <a:pt x="352" y="382"/>
                </a:cubicBezTo>
                <a:cubicBezTo>
                  <a:pt x="352" y="388"/>
                  <a:pt x="352" y="390"/>
                  <a:pt x="349" y="395"/>
                </a:cubicBezTo>
                <a:cubicBezTo>
                  <a:pt x="346" y="399"/>
                  <a:pt x="342" y="402"/>
                  <a:pt x="339" y="406"/>
                </a:cubicBezTo>
                <a:cubicBezTo>
                  <a:pt x="337" y="407"/>
                  <a:pt x="334" y="412"/>
                  <a:pt x="332" y="409"/>
                </a:cubicBezTo>
                <a:cubicBezTo>
                  <a:pt x="341" y="401"/>
                  <a:pt x="356" y="391"/>
                  <a:pt x="348" y="376"/>
                </a:cubicBezTo>
                <a:cubicBezTo>
                  <a:pt x="342" y="365"/>
                  <a:pt x="326" y="375"/>
                  <a:pt x="316" y="370"/>
                </a:cubicBezTo>
                <a:cubicBezTo>
                  <a:pt x="312" y="368"/>
                  <a:pt x="310" y="371"/>
                  <a:pt x="306" y="371"/>
                </a:cubicBezTo>
                <a:cubicBezTo>
                  <a:pt x="301" y="371"/>
                  <a:pt x="296" y="371"/>
                  <a:pt x="292" y="372"/>
                </a:cubicBezTo>
                <a:cubicBezTo>
                  <a:pt x="287" y="374"/>
                  <a:pt x="276" y="380"/>
                  <a:pt x="272" y="384"/>
                </a:cubicBezTo>
                <a:cubicBezTo>
                  <a:pt x="262" y="387"/>
                  <a:pt x="251" y="398"/>
                  <a:pt x="246" y="406"/>
                </a:cubicBezTo>
                <a:cubicBezTo>
                  <a:pt x="239" y="416"/>
                  <a:pt x="228" y="416"/>
                  <a:pt x="221" y="423"/>
                </a:cubicBezTo>
                <a:cubicBezTo>
                  <a:pt x="219" y="426"/>
                  <a:pt x="220" y="407"/>
                  <a:pt x="216" y="418"/>
                </a:cubicBezTo>
                <a:cubicBezTo>
                  <a:pt x="215" y="422"/>
                  <a:pt x="211" y="433"/>
                  <a:pt x="206" y="433"/>
                </a:cubicBezTo>
                <a:cubicBezTo>
                  <a:pt x="206" y="430"/>
                  <a:pt x="209" y="430"/>
                  <a:pt x="210" y="427"/>
                </a:cubicBezTo>
                <a:cubicBezTo>
                  <a:pt x="212" y="422"/>
                  <a:pt x="208" y="421"/>
                  <a:pt x="207" y="417"/>
                </a:cubicBezTo>
                <a:cubicBezTo>
                  <a:pt x="206" y="410"/>
                  <a:pt x="204" y="410"/>
                  <a:pt x="201" y="405"/>
                </a:cubicBezTo>
                <a:cubicBezTo>
                  <a:pt x="199" y="402"/>
                  <a:pt x="200" y="394"/>
                  <a:pt x="198" y="389"/>
                </a:cubicBezTo>
                <a:cubicBezTo>
                  <a:pt x="196" y="384"/>
                  <a:pt x="196" y="383"/>
                  <a:pt x="197" y="378"/>
                </a:cubicBezTo>
                <a:cubicBezTo>
                  <a:pt x="199" y="371"/>
                  <a:pt x="195" y="370"/>
                  <a:pt x="192" y="365"/>
                </a:cubicBezTo>
                <a:cubicBezTo>
                  <a:pt x="190" y="363"/>
                  <a:pt x="191" y="360"/>
                  <a:pt x="190" y="358"/>
                </a:cubicBezTo>
                <a:cubicBezTo>
                  <a:pt x="189" y="356"/>
                  <a:pt x="188" y="362"/>
                  <a:pt x="188" y="363"/>
                </a:cubicBezTo>
                <a:cubicBezTo>
                  <a:pt x="189" y="366"/>
                  <a:pt x="189" y="369"/>
                  <a:pt x="187" y="372"/>
                </a:cubicBezTo>
                <a:cubicBezTo>
                  <a:pt x="186" y="375"/>
                  <a:pt x="186" y="377"/>
                  <a:pt x="188" y="380"/>
                </a:cubicBezTo>
                <a:cubicBezTo>
                  <a:pt x="189" y="383"/>
                  <a:pt x="187" y="388"/>
                  <a:pt x="185" y="391"/>
                </a:cubicBezTo>
                <a:cubicBezTo>
                  <a:pt x="188" y="392"/>
                  <a:pt x="190" y="406"/>
                  <a:pt x="189" y="410"/>
                </a:cubicBezTo>
                <a:cubicBezTo>
                  <a:pt x="190" y="412"/>
                  <a:pt x="190" y="415"/>
                  <a:pt x="191" y="418"/>
                </a:cubicBezTo>
                <a:cubicBezTo>
                  <a:pt x="191" y="420"/>
                  <a:pt x="192" y="421"/>
                  <a:pt x="194" y="423"/>
                </a:cubicBezTo>
                <a:cubicBezTo>
                  <a:pt x="197" y="426"/>
                  <a:pt x="197" y="429"/>
                  <a:pt x="198" y="433"/>
                </a:cubicBezTo>
                <a:cubicBezTo>
                  <a:pt x="198" y="433"/>
                  <a:pt x="200" y="438"/>
                  <a:pt x="201" y="437"/>
                </a:cubicBezTo>
                <a:cubicBezTo>
                  <a:pt x="202" y="438"/>
                  <a:pt x="203" y="438"/>
                  <a:pt x="204" y="437"/>
                </a:cubicBezTo>
                <a:cubicBezTo>
                  <a:pt x="204" y="437"/>
                  <a:pt x="204" y="437"/>
                  <a:pt x="204" y="437"/>
                </a:cubicBezTo>
                <a:cubicBezTo>
                  <a:pt x="204" y="437"/>
                  <a:pt x="204" y="437"/>
                  <a:pt x="204" y="437"/>
                </a:cubicBezTo>
                <a:cubicBezTo>
                  <a:pt x="204" y="439"/>
                  <a:pt x="200" y="445"/>
                  <a:pt x="199" y="446"/>
                </a:cubicBezTo>
                <a:cubicBezTo>
                  <a:pt x="195" y="453"/>
                  <a:pt x="190" y="458"/>
                  <a:pt x="187" y="465"/>
                </a:cubicBezTo>
                <a:cubicBezTo>
                  <a:pt x="185" y="471"/>
                  <a:pt x="176" y="477"/>
                  <a:pt x="176" y="483"/>
                </a:cubicBezTo>
                <a:cubicBezTo>
                  <a:pt x="175" y="485"/>
                  <a:pt x="175" y="488"/>
                  <a:pt x="173" y="490"/>
                </a:cubicBezTo>
                <a:cubicBezTo>
                  <a:pt x="168" y="496"/>
                  <a:pt x="168" y="496"/>
                  <a:pt x="168" y="496"/>
                </a:cubicBezTo>
                <a:cubicBezTo>
                  <a:pt x="162" y="503"/>
                  <a:pt x="155" y="505"/>
                  <a:pt x="148" y="508"/>
                </a:cubicBezTo>
                <a:cubicBezTo>
                  <a:pt x="145" y="509"/>
                  <a:pt x="138" y="513"/>
                  <a:pt x="136" y="513"/>
                </a:cubicBezTo>
                <a:cubicBezTo>
                  <a:pt x="136" y="511"/>
                  <a:pt x="139" y="510"/>
                  <a:pt x="137" y="509"/>
                </a:cubicBezTo>
                <a:cubicBezTo>
                  <a:pt x="135" y="507"/>
                  <a:pt x="138" y="506"/>
                  <a:pt x="140" y="507"/>
                </a:cubicBezTo>
                <a:cubicBezTo>
                  <a:pt x="141" y="507"/>
                  <a:pt x="143" y="500"/>
                  <a:pt x="146" y="501"/>
                </a:cubicBezTo>
                <a:cubicBezTo>
                  <a:pt x="149" y="502"/>
                  <a:pt x="151" y="498"/>
                  <a:pt x="153" y="496"/>
                </a:cubicBezTo>
                <a:cubicBezTo>
                  <a:pt x="154" y="495"/>
                  <a:pt x="157" y="495"/>
                  <a:pt x="158" y="495"/>
                </a:cubicBezTo>
                <a:cubicBezTo>
                  <a:pt x="163" y="493"/>
                  <a:pt x="169" y="489"/>
                  <a:pt x="173" y="486"/>
                </a:cubicBezTo>
                <a:cubicBezTo>
                  <a:pt x="176" y="482"/>
                  <a:pt x="176" y="478"/>
                  <a:pt x="179" y="474"/>
                </a:cubicBezTo>
                <a:cubicBezTo>
                  <a:pt x="182" y="471"/>
                  <a:pt x="184" y="467"/>
                  <a:pt x="186" y="463"/>
                </a:cubicBezTo>
                <a:cubicBezTo>
                  <a:pt x="187" y="462"/>
                  <a:pt x="188" y="456"/>
                  <a:pt x="189" y="456"/>
                </a:cubicBezTo>
                <a:cubicBezTo>
                  <a:pt x="191" y="455"/>
                  <a:pt x="191" y="456"/>
                  <a:pt x="193" y="454"/>
                </a:cubicBezTo>
                <a:cubicBezTo>
                  <a:pt x="193" y="454"/>
                  <a:pt x="195" y="450"/>
                  <a:pt x="195" y="450"/>
                </a:cubicBezTo>
                <a:cubicBezTo>
                  <a:pt x="195" y="449"/>
                  <a:pt x="195" y="449"/>
                  <a:pt x="195" y="449"/>
                </a:cubicBezTo>
                <a:cubicBezTo>
                  <a:pt x="195" y="449"/>
                  <a:pt x="195" y="449"/>
                  <a:pt x="195" y="449"/>
                </a:cubicBezTo>
                <a:cubicBezTo>
                  <a:pt x="195" y="449"/>
                  <a:pt x="195" y="449"/>
                  <a:pt x="195" y="449"/>
                </a:cubicBezTo>
                <a:cubicBezTo>
                  <a:pt x="196" y="447"/>
                  <a:pt x="198" y="446"/>
                  <a:pt x="198" y="444"/>
                </a:cubicBezTo>
                <a:cubicBezTo>
                  <a:pt x="198" y="443"/>
                  <a:pt x="198" y="442"/>
                  <a:pt x="197" y="442"/>
                </a:cubicBezTo>
                <a:cubicBezTo>
                  <a:pt x="195" y="443"/>
                  <a:pt x="194" y="446"/>
                  <a:pt x="192" y="448"/>
                </a:cubicBezTo>
                <a:cubicBezTo>
                  <a:pt x="186" y="454"/>
                  <a:pt x="190" y="444"/>
                  <a:pt x="184" y="446"/>
                </a:cubicBezTo>
                <a:cubicBezTo>
                  <a:pt x="180" y="447"/>
                  <a:pt x="180" y="441"/>
                  <a:pt x="180" y="439"/>
                </a:cubicBezTo>
                <a:cubicBezTo>
                  <a:pt x="181" y="436"/>
                  <a:pt x="186" y="428"/>
                  <a:pt x="183" y="426"/>
                </a:cubicBezTo>
                <a:cubicBezTo>
                  <a:pt x="180" y="424"/>
                  <a:pt x="167" y="414"/>
                  <a:pt x="168" y="417"/>
                </a:cubicBezTo>
                <a:cubicBezTo>
                  <a:pt x="168" y="423"/>
                  <a:pt x="175" y="432"/>
                  <a:pt x="171" y="438"/>
                </a:cubicBezTo>
                <a:cubicBezTo>
                  <a:pt x="172" y="438"/>
                  <a:pt x="170" y="442"/>
                  <a:pt x="169" y="443"/>
                </a:cubicBezTo>
                <a:cubicBezTo>
                  <a:pt x="167" y="445"/>
                  <a:pt x="167" y="446"/>
                  <a:pt x="164" y="447"/>
                </a:cubicBezTo>
                <a:cubicBezTo>
                  <a:pt x="158" y="449"/>
                  <a:pt x="158" y="453"/>
                  <a:pt x="155" y="458"/>
                </a:cubicBezTo>
                <a:cubicBezTo>
                  <a:pt x="155" y="459"/>
                  <a:pt x="154" y="460"/>
                  <a:pt x="154" y="460"/>
                </a:cubicBezTo>
                <a:cubicBezTo>
                  <a:pt x="154" y="460"/>
                  <a:pt x="154" y="460"/>
                  <a:pt x="154" y="460"/>
                </a:cubicBezTo>
                <a:cubicBezTo>
                  <a:pt x="148" y="457"/>
                  <a:pt x="148" y="451"/>
                  <a:pt x="147" y="447"/>
                </a:cubicBezTo>
                <a:cubicBezTo>
                  <a:pt x="147" y="443"/>
                  <a:pt x="149" y="439"/>
                  <a:pt x="148" y="435"/>
                </a:cubicBezTo>
                <a:cubicBezTo>
                  <a:pt x="148" y="431"/>
                  <a:pt x="150" y="411"/>
                  <a:pt x="142" y="415"/>
                </a:cubicBezTo>
                <a:cubicBezTo>
                  <a:pt x="138" y="415"/>
                  <a:pt x="126" y="411"/>
                  <a:pt x="123" y="409"/>
                </a:cubicBezTo>
                <a:cubicBezTo>
                  <a:pt x="119" y="406"/>
                  <a:pt x="126" y="394"/>
                  <a:pt x="117" y="396"/>
                </a:cubicBezTo>
                <a:cubicBezTo>
                  <a:pt x="112" y="397"/>
                  <a:pt x="106" y="396"/>
                  <a:pt x="101" y="397"/>
                </a:cubicBezTo>
                <a:cubicBezTo>
                  <a:pt x="93" y="398"/>
                  <a:pt x="96" y="394"/>
                  <a:pt x="94" y="389"/>
                </a:cubicBezTo>
                <a:cubicBezTo>
                  <a:pt x="88" y="375"/>
                  <a:pt x="96" y="385"/>
                  <a:pt x="96" y="377"/>
                </a:cubicBezTo>
                <a:cubicBezTo>
                  <a:pt x="96" y="359"/>
                  <a:pt x="86" y="368"/>
                  <a:pt x="77" y="362"/>
                </a:cubicBezTo>
                <a:cubicBezTo>
                  <a:pt x="70" y="358"/>
                  <a:pt x="77" y="354"/>
                  <a:pt x="81" y="353"/>
                </a:cubicBezTo>
                <a:cubicBezTo>
                  <a:pt x="83" y="353"/>
                  <a:pt x="83" y="350"/>
                  <a:pt x="84" y="350"/>
                </a:cubicBezTo>
                <a:cubicBezTo>
                  <a:pt x="86" y="349"/>
                  <a:pt x="89" y="350"/>
                  <a:pt x="91" y="350"/>
                </a:cubicBezTo>
                <a:cubicBezTo>
                  <a:pt x="98" y="348"/>
                  <a:pt x="96" y="340"/>
                  <a:pt x="96" y="335"/>
                </a:cubicBezTo>
                <a:cubicBezTo>
                  <a:pt x="96" y="327"/>
                  <a:pt x="108" y="334"/>
                  <a:pt x="107" y="327"/>
                </a:cubicBezTo>
                <a:cubicBezTo>
                  <a:pt x="104" y="314"/>
                  <a:pt x="101" y="322"/>
                  <a:pt x="96" y="318"/>
                </a:cubicBezTo>
                <a:cubicBezTo>
                  <a:pt x="94" y="316"/>
                  <a:pt x="94" y="307"/>
                  <a:pt x="94" y="304"/>
                </a:cubicBezTo>
                <a:cubicBezTo>
                  <a:pt x="94" y="294"/>
                  <a:pt x="87" y="301"/>
                  <a:pt x="84" y="297"/>
                </a:cubicBezTo>
                <a:cubicBezTo>
                  <a:pt x="83" y="295"/>
                  <a:pt x="84" y="292"/>
                  <a:pt x="80" y="292"/>
                </a:cubicBezTo>
                <a:cubicBezTo>
                  <a:pt x="77" y="292"/>
                  <a:pt x="74" y="295"/>
                  <a:pt x="73" y="291"/>
                </a:cubicBezTo>
                <a:cubicBezTo>
                  <a:pt x="71" y="285"/>
                  <a:pt x="64" y="279"/>
                  <a:pt x="64" y="274"/>
                </a:cubicBezTo>
                <a:cubicBezTo>
                  <a:pt x="64" y="270"/>
                  <a:pt x="62" y="265"/>
                  <a:pt x="61" y="261"/>
                </a:cubicBezTo>
                <a:cubicBezTo>
                  <a:pt x="55" y="259"/>
                  <a:pt x="56" y="261"/>
                  <a:pt x="54" y="254"/>
                </a:cubicBezTo>
                <a:cubicBezTo>
                  <a:pt x="52" y="248"/>
                  <a:pt x="52" y="239"/>
                  <a:pt x="51" y="232"/>
                </a:cubicBezTo>
                <a:cubicBezTo>
                  <a:pt x="50" y="226"/>
                  <a:pt x="62" y="222"/>
                  <a:pt x="55" y="218"/>
                </a:cubicBezTo>
                <a:cubicBezTo>
                  <a:pt x="48" y="215"/>
                  <a:pt x="51" y="215"/>
                  <a:pt x="50" y="208"/>
                </a:cubicBezTo>
                <a:cubicBezTo>
                  <a:pt x="49" y="201"/>
                  <a:pt x="38" y="207"/>
                  <a:pt x="38" y="210"/>
                </a:cubicBezTo>
                <a:cubicBezTo>
                  <a:pt x="37" y="215"/>
                  <a:pt x="38" y="217"/>
                  <a:pt x="33" y="217"/>
                </a:cubicBezTo>
                <a:cubicBezTo>
                  <a:pt x="30" y="218"/>
                  <a:pt x="25" y="216"/>
                  <a:pt x="23" y="219"/>
                </a:cubicBezTo>
                <a:cubicBezTo>
                  <a:pt x="20" y="222"/>
                  <a:pt x="18" y="219"/>
                  <a:pt x="17" y="215"/>
                </a:cubicBezTo>
                <a:cubicBezTo>
                  <a:pt x="15" y="206"/>
                  <a:pt x="8" y="189"/>
                  <a:pt x="10" y="180"/>
                </a:cubicBezTo>
                <a:cubicBezTo>
                  <a:pt x="0" y="169"/>
                  <a:pt x="0" y="169"/>
                  <a:pt x="0" y="169"/>
                </a:cubicBezTo>
                <a:cubicBezTo>
                  <a:pt x="0" y="169"/>
                  <a:pt x="0" y="169"/>
                  <a:pt x="0" y="169"/>
                </a:cubicBezTo>
                <a:cubicBezTo>
                  <a:pt x="22" y="158"/>
                  <a:pt x="22" y="158"/>
                  <a:pt x="22" y="158"/>
                </a:cubicBezTo>
                <a:cubicBezTo>
                  <a:pt x="33" y="153"/>
                  <a:pt x="42" y="158"/>
                  <a:pt x="54" y="152"/>
                </a:cubicBezTo>
                <a:cubicBezTo>
                  <a:pt x="67" y="146"/>
                  <a:pt x="71" y="148"/>
                  <a:pt x="85" y="148"/>
                </a:cubicBezTo>
                <a:cubicBezTo>
                  <a:pt x="92" y="151"/>
                  <a:pt x="99" y="152"/>
                  <a:pt x="104" y="155"/>
                </a:cubicBezTo>
                <a:cubicBezTo>
                  <a:pt x="108" y="156"/>
                  <a:pt x="111" y="160"/>
                  <a:pt x="116" y="159"/>
                </a:cubicBezTo>
                <a:cubicBezTo>
                  <a:pt x="120" y="158"/>
                  <a:pt x="133" y="155"/>
                  <a:pt x="131" y="148"/>
                </a:cubicBezTo>
                <a:cubicBezTo>
                  <a:pt x="130" y="145"/>
                  <a:pt x="126" y="143"/>
                  <a:pt x="126" y="140"/>
                </a:cubicBezTo>
                <a:cubicBezTo>
                  <a:pt x="125" y="137"/>
                  <a:pt x="127" y="135"/>
                  <a:pt x="126" y="132"/>
                </a:cubicBezTo>
                <a:cubicBezTo>
                  <a:pt x="122" y="131"/>
                  <a:pt x="123" y="121"/>
                  <a:pt x="125" y="118"/>
                </a:cubicBezTo>
                <a:cubicBezTo>
                  <a:pt x="127" y="114"/>
                  <a:pt x="129" y="106"/>
                  <a:pt x="129" y="102"/>
                </a:cubicBezTo>
                <a:cubicBezTo>
                  <a:pt x="129" y="93"/>
                  <a:pt x="120" y="101"/>
                  <a:pt x="118" y="91"/>
                </a:cubicBezTo>
                <a:cubicBezTo>
                  <a:pt x="117" y="85"/>
                  <a:pt x="117" y="79"/>
                  <a:pt x="115" y="73"/>
                </a:cubicBezTo>
                <a:cubicBezTo>
                  <a:pt x="112" y="72"/>
                  <a:pt x="108" y="72"/>
                  <a:pt x="107" y="69"/>
                </a:cubicBezTo>
                <a:cubicBezTo>
                  <a:pt x="104" y="58"/>
                  <a:pt x="109" y="54"/>
                  <a:pt x="119" y="54"/>
                </a:cubicBezTo>
                <a:cubicBezTo>
                  <a:pt x="124" y="54"/>
                  <a:pt x="125" y="47"/>
                  <a:pt x="122" y="45"/>
                </a:cubicBezTo>
                <a:cubicBezTo>
                  <a:pt x="117" y="39"/>
                  <a:pt x="116" y="40"/>
                  <a:pt x="114" y="32"/>
                </a:cubicBezTo>
                <a:cubicBezTo>
                  <a:pt x="113" y="29"/>
                  <a:pt x="112" y="28"/>
                  <a:pt x="112" y="26"/>
                </a:cubicBezTo>
                <a:cubicBezTo>
                  <a:pt x="121" y="24"/>
                  <a:pt x="104" y="4"/>
                  <a:pt x="121" y="4"/>
                </a:cubicBezTo>
                <a:cubicBezTo>
                  <a:pt x="123" y="8"/>
                  <a:pt x="123" y="14"/>
                  <a:pt x="129" y="13"/>
                </a:cubicBezTo>
                <a:cubicBezTo>
                  <a:pt x="133" y="12"/>
                  <a:pt x="138" y="15"/>
                  <a:pt x="141" y="14"/>
                </a:cubicBezTo>
                <a:cubicBezTo>
                  <a:pt x="149" y="9"/>
                  <a:pt x="150" y="5"/>
                  <a:pt x="161" y="6"/>
                </a:cubicBezTo>
                <a:cubicBezTo>
                  <a:pt x="166" y="6"/>
                  <a:pt x="167" y="1"/>
                  <a:pt x="173" y="2"/>
                </a:cubicBezTo>
                <a:cubicBezTo>
                  <a:pt x="181" y="2"/>
                  <a:pt x="187" y="0"/>
                  <a:pt x="195" y="6"/>
                </a:cubicBezTo>
                <a:cubicBezTo>
                  <a:pt x="202" y="11"/>
                  <a:pt x="212" y="12"/>
                  <a:pt x="221" y="13"/>
                </a:cubicBezTo>
                <a:cubicBezTo>
                  <a:pt x="225" y="13"/>
                  <a:pt x="226" y="17"/>
                  <a:pt x="230" y="15"/>
                </a:cubicBezTo>
                <a:cubicBezTo>
                  <a:pt x="238" y="13"/>
                  <a:pt x="245" y="6"/>
                  <a:pt x="253" y="3"/>
                </a:cubicBezTo>
                <a:cubicBezTo>
                  <a:pt x="258" y="2"/>
                  <a:pt x="257" y="9"/>
                  <a:pt x="262" y="10"/>
                </a:cubicBezTo>
                <a:cubicBezTo>
                  <a:pt x="265" y="11"/>
                  <a:pt x="271" y="11"/>
                  <a:pt x="273" y="13"/>
                </a:cubicBezTo>
                <a:cubicBezTo>
                  <a:pt x="279" y="20"/>
                  <a:pt x="271" y="20"/>
                  <a:pt x="284" y="18"/>
                </a:cubicBezTo>
                <a:cubicBezTo>
                  <a:pt x="290" y="16"/>
                  <a:pt x="298" y="13"/>
                  <a:pt x="303" y="15"/>
                </a:cubicBezTo>
                <a:cubicBezTo>
                  <a:pt x="303" y="20"/>
                  <a:pt x="303" y="22"/>
                  <a:pt x="307" y="26"/>
                </a:cubicBezTo>
                <a:cubicBezTo>
                  <a:pt x="309" y="28"/>
                  <a:pt x="317" y="23"/>
                  <a:pt x="317" y="26"/>
                </a:cubicBezTo>
                <a:cubicBezTo>
                  <a:pt x="318" y="29"/>
                  <a:pt x="315" y="32"/>
                  <a:pt x="315" y="35"/>
                </a:cubicBezTo>
                <a:cubicBezTo>
                  <a:pt x="316" y="42"/>
                  <a:pt x="318" y="38"/>
                  <a:pt x="316" y="47"/>
                </a:cubicBezTo>
                <a:cubicBezTo>
                  <a:pt x="316" y="49"/>
                  <a:pt x="324" y="53"/>
                  <a:pt x="327" y="55"/>
                </a:cubicBezTo>
                <a:cubicBezTo>
                  <a:pt x="326" y="59"/>
                  <a:pt x="329" y="66"/>
                  <a:pt x="326" y="70"/>
                </a:cubicBezTo>
                <a:cubicBezTo>
                  <a:pt x="324" y="72"/>
                  <a:pt x="316" y="73"/>
                  <a:pt x="323" y="77"/>
                </a:cubicBezTo>
                <a:cubicBezTo>
                  <a:pt x="326" y="79"/>
                  <a:pt x="331" y="74"/>
                  <a:pt x="334" y="73"/>
                </a:cubicBezTo>
                <a:cubicBezTo>
                  <a:pt x="338" y="72"/>
                  <a:pt x="337" y="77"/>
                  <a:pt x="339" y="79"/>
                </a:cubicBezTo>
                <a:cubicBezTo>
                  <a:pt x="340" y="80"/>
                  <a:pt x="345" y="80"/>
                  <a:pt x="347" y="81"/>
                </a:cubicBezTo>
                <a:cubicBezTo>
                  <a:pt x="354" y="81"/>
                  <a:pt x="353" y="87"/>
                  <a:pt x="360" y="80"/>
                </a:cubicBezTo>
                <a:cubicBezTo>
                  <a:pt x="364" y="74"/>
                  <a:pt x="376" y="83"/>
                  <a:pt x="382" y="83"/>
                </a:cubicBezTo>
                <a:cubicBezTo>
                  <a:pt x="390" y="83"/>
                  <a:pt x="398" y="76"/>
                  <a:pt x="406" y="76"/>
                </a:cubicBezTo>
                <a:cubicBezTo>
                  <a:pt x="406" y="76"/>
                  <a:pt x="406" y="76"/>
                  <a:pt x="406" y="76"/>
                </a:cubicBezTo>
                <a:cubicBezTo>
                  <a:pt x="406" y="76"/>
                  <a:pt x="406" y="77"/>
                  <a:pt x="406" y="78"/>
                </a:cubicBezTo>
                <a:cubicBezTo>
                  <a:pt x="410" y="83"/>
                  <a:pt x="400" y="91"/>
                  <a:pt x="415" y="90"/>
                </a:cubicBezTo>
                <a:cubicBezTo>
                  <a:pt x="423" y="90"/>
                  <a:pt x="423" y="108"/>
                  <a:pt x="427" y="114"/>
                </a:cubicBezTo>
                <a:cubicBezTo>
                  <a:pt x="428" y="117"/>
                  <a:pt x="437" y="115"/>
                  <a:pt x="437" y="119"/>
                </a:cubicBezTo>
                <a:cubicBezTo>
                  <a:pt x="437" y="120"/>
                  <a:pt x="430" y="125"/>
                  <a:pt x="429" y="127"/>
                </a:cubicBezTo>
                <a:cubicBezTo>
                  <a:pt x="429" y="127"/>
                  <a:pt x="429" y="127"/>
                  <a:pt x="429" y="128"/>
                </a:cubicBezTo>
                <a:cubicBezTo>
                  <a:pt x="436" y="129"/>
                  <a:pt x="428" y="139"/>
                  <a:pt x="439" y="135"/>
                </a:cubicBezTo>
                <a:cubicBezTo>
                  <a:pt x="441" y="135"/>
                  <a:pt x="448" y="129"/>
                  <a:pt x="449" y="133"/>
                </a:cubicBezTo>
                <a:cubicBezTo>
                  <a:pt x="451" y="137"/>
                  <a:pt x="454" y="150"/>
                  <a:pt x="457" y="152"/>
                </a:cubicBezTo>
                <a:cubicBezTo>
                  <a:pt x="461" y="154"/>
                  <a:pt x="463" y="144"/>
                  <a:pt x="468" y="147"/>
                </a:cubicBezTo>
                <a:cubicBezTo>
                  <a:pt x="472" y="148"/>
                  <a:pt x="470" y="153"/>
                  <a:pt x="476" y="151"/>
                </a:cubicBezTo>
                <a:cubicBezTo>
                  <a:pt x="481" y="149"/>
                  <a:pt x="483" y="157"/>
                  <a:pt x="485" y="160"/>
                </a:cubicBezTo>
                <a:cubicBezTo>
                  <a:pt x="487" y="165"/>
                  <a:pt x="492" y="163"/>
                  <a:pt x="497" y="165"/>
                </a:cubicBezTo>
                <a:cubicBezTo>
                  <a:pt x="504" y="165"/>
                  <a:pt x="508" y="171"/>
                  <a:pt x="515" y="171"/>
                </a:cubicBezTo>
                <a:cubicBezTo>
                  <a:pt x="523" y="172"/>
                  <a:pt x="512" y="188"/>
                  <a:pt x="510" y="194"/>
                </a:cubicBezTo>
                <a:cubicBezTo>
                  <a:pt x="509" y="198"/>
                  <a:pt x="510" y="201"/>
                  <a:pt x="506" y="201"/>
                </a:cubicBezTo>
                <a:cubicBezTo>
                  <a:pt x="501" y="201"/>
                  <a:pt x="502" y="193"/>
                  <a:pt x="497" y="193"/>
                </a:cubicBezTo>
                <a:cubicBezTo>
                  <a:pt x="497" y="194"/>
                  <a:pt x="494" y="193"/>
                  <a:pt x="494" y="195"/>
                </a:cubicBezTo>
                <a:cubicBezTo>
                  <a:pt x="494" y="202"/>
                  <a:pt x="497" y="203"/>
                  <a:pt x="491" y="208"/>
                </a:cubicBezTo>
                <a:cubicBezTo>
                  <a:pt x="481" y="216"/>
                  <a:pt x="480" y="206"/>
                  <a:pt x="472" y="210"/>
                </a:cubicBezTo>
                <a:cubicBezTo>
                  <a:pt x="470" y="212"/>
                  <a:pt x="466" y="209"/>
                  <a:pt x="465" y="210"/>
                </a:cubicBezTo>
                <a:cubicBezTo>
                  <a:pt x="461" y="214"/>
                  <a:pt x="477" y="243"/>
                  <a:pt x="460" y="239"/>
                </a:cubicBezTo>
                <a:cubicBezTo>
                  <a:pt x="446" y="236"/>
                  <a:pt x="473" y="254"/>
                  <a:pt x="474" y="257"/>
                </a:cubicBezTo>
                <a:cubicBezTo>
                  <a:pt x="478" y="264"/>
                  <a:pt x="473" y="267"/>
                  <a:pt x="481" y="273"/>
                </a:cubicBezTo>
                <a:cubicBezTo>
                  <a:pt x="486" y="275"/>
                  <a:pt x="492" y="276"/>
                  <a:pt x="492" y="282"/>
                </a:cubicBezTo>
                <a:cubicBezTo>
                  <a:pt x="492" y="286"/>
                  <a:pt x="490" y="286"/>
                  <a:pt x="493" y="289"/>
                </a:cubicBezTo>
                <a:cubicBezTo>
                  <a:pt x="500" y="295"/>
                  <a:pt x="490" y="297"/>
                  <a:pt x="487" y="299"/>
                </a:cubicBezTo>
                <a:cubicBezTo>
                  <a:pt x="480" y="303"/>
                  <a:pt x="482" y="311"/>
                  <a:pt x="485" y="318"/>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41" name="Freeform 29"/>
          <p:cNvSpPr>
            <a:spLocks noEditPoints="1"/>
          </p:cNvSpPr>
          <p:nvPr/>
        </p:nvSpPr>
        <p:spPr bwMode="auto">
          <a:xfrm>
            <a:off x="6422651" y="4340215"/>
            <a:ext cx="1417352" cy="1109815"/>
          </a:xfrm>
          <a:custGeom>
            <a:avLst/>
            <a:gdLst/>
            <a:ahLst/>
            <a:cxnLst>
              <a:cxn ang="0">
                <a:pos x="532" y="400"/>
              </a:cxn>
              <a:cxn ang="0">
                <a:pos x="521" y="353"/>
              </a:cxn>
              <a:cxn ang="0">
                <a:pos x="501" y="364"/>
              </a:cxn>
              <a:cxn ang="0">
                <a:pos x="524" y="386"/>
              </a:cxn>
              <a:cxn ang="0">
                <a:pos x="527" y="401"/>
              </a:cxn>
              <a:cxn ang="0">
                <a:pos x="536" y="423"/>
              </a:cxn>
              <a:cxn ang="0">
                <a:pos x="509" y="389"/>
              </a:cxn>
              <a:cxn ang="0">
                <a:pos x="509" y="392"/>
              </a:cxn>
              <a:cxn ang="0">
                <a:pos x="424" y="359"/>
              </a:cxn>
              <a:cxn ang="0">
                <a:pos x="420" y="354"/>
              </a:cxn>
              <a:cxn ang="0">
                <a:pos x="424" y="370"/>
              </a:cxn>
              <a:cxn ang="0">
                <a:pos x="571" y="316"/>
              </a:cxn>
              <a:cxn ang="0">
                <a:pos x="519" y="349"/>
              </a:cxn>
              <a:cxn ang="0">
                <a:pos x="492" y="371"/>
              </a:cxn>
              <a:cxn ang="0">
                <a:pos x="467" y="391"/>
              </a:cxn>
              <a:cxn ang="0">
                <a:pos x="456" y="368"/>
              </a:cxn>
              <a:cxn ang="0">
                <a:pos x="471" y="362"/>
              </a:cxn>
              <a:cxn ang="0">
                <a:pos x="484" y="357"/>
              </a:cxn>
              <a:cxn ang="0">
                <a:pos x="461" y="351"/>
              </a:cxn>
              <a:cxn ang="0">
                <a:pos x="435" y="326"/>
              </a:cxn>
              <a:cxn ang="0">
                <a:pos x="442" y="350"/>
              </a:cxn>
              <a:cxn ang="0">
                <a:pos x="435" y="353"/>
              </a:cxn>
              <a:cxn ang="0">
                <a:pos x="413" y="318"/>
              </a:cxn>
              <a:cxn ang="0">
                <a:pos x="412" y="350"/>
              </a:cxn>
              <a:cxn ang="0">
                <a:pos x="409" y="353"/>
              </a:cxn>
              <a:cxn ang="0">
                <a:pos x="391" y="355"/>
              </a:cxn>
              <a:cxn ang="0">
                <a:pos x="347" y="328"/>
              </a:cxn>
              <a:cxn ang="0">
                <a:pos x="342" y="338"/>
              </a:cxn>
              <a:cxn ang="0">
                <a:pos x="329" y="335"/>
              </a:cxn>
              <a:cxn ang="0">
                <a:pos x="319" y="357"/>
              </a:cxn>
              <a:cxn ang="0">
                <a:pos x="310" y="370"/>
              </a:cxn>
              <a:cxn ang="0">
                <a:pos x="270" y="370"/>
              </a:cxn>
              <a:cxn ang="0">
                <a:pos x="246" y="353"/>
              </a:cxn>
              <a:cxn ang="0">
                <a:pos x="174" y="360"/>
              </a:cxn>
              <a:cxn ang="0">
                <a:pos x="90" y="355"/>
              </a:cxn>
              <a:cxn ang="0">
                <a:pos x="10" y="311"/>
              </a:cxn>
              <a:cxn ang="0">
                <a:pos x="20" y="268"/>
              </a:cxn>
              <a:cxn ang="0">
                <a:pos x="109" y="274"/>
              </a:cxn>
              <a:cxn ang="0">
                <a:pos x="85" y="246"/>
              </a:cxn>
              <a:cxn ang="0">
                <a:pos x="59" y="222"/>
              </a:cxn>
              <a:cxn ang="0">
                <a:pos x="124" y="183"/>
              </a:cxn>
              <a:cxn ang="0">
                <a:pos x="206" y="179"/>
              </a:cxn>
              <a:cxn ang="0">
                <a:pos x="207" y="151"/>
              </a:cxn>
              <a:cxn ang="0">
                <a:pos x="207" y="123"/>
              </a:cxn>
              <a:cxn ang="0">
                <a:pos x="238" y="75"/>
              </a:cxn>
              <a:cxn ang="0">
                <a:pos x="233" y="42"/>
              </a:cxn>
              <a:cxn ang="0">
                <a:pos x="233" y="0"/>
              </a:cxn>
              <a:cxn ang="0">
                <a:pos x="276" y="13"/>
              </a:cxn>
              <a:cxn ang="0">
                <a:pos x="365" y="16"/>
              </a:cxn>
              <a:cxn ang="0">
                <a:pos x="417" y="25"/>
              </a:cxn>
              <a:cxn ang="0">
                <a:pos x="455" y="66"/>
              </a:cxn>
              <a:cxn ang="0">
                <a:pos x="478" y="117"/>
              </a:cxn>
              <a:cxn ang="0">
                <a:pos x="511" y="160"/>
              </a:cxn>
              <a:cxn ang="0">
                <a:pos x="501" y="206"/>
              </a:cxn>
              <a:cxn ang="0">
                <a:pos x="518" y="253"/>
              </a:cxn>
              <a:cxn ang="0">
                <a:pos x="564" y="303"/>
              </a:cxn>
            </a:cxnLst>
            <a:rect l="0" t="0" r="r" b="b"/>
            <a:pathLst>
              <a:path w="571" h="447">
                <a:moveTo>
                  <a:pt x="547" y="447"/>
                </a:moveTo>
                <a:cubicBezTo>
                  <a:pt x="550" y="446"/>
                  <a:pt x="550" y="446"/>
                  <a:pt x="550" y="446"/>
                </a:cubicBezTo>
                <a:cubicBezTo>
                  <a:pt x="550" y="446"/>
                  <a:pt x="550" y="446"/>
                  <a:pt x="550" y="446"/>
                </a:cubicBezTo>
                <a:cubicBezTo>
                  <a:pt x="537" y="415"/>
                  <a:pt x="537" y="415"/>
                  <a:pt x="537" y="415"/>
                </a:cubicBezTo>
                <a:cubicBezTo>
                  <a:pt x="535" y="411"/>
                  <a:pt x="533" y="405"/>
                  <a:pt x="532" y="400"/>
                </a:cubicBezTo>
                <a:cubicBezTo>
                  <a:pt x="531" y="396"/>
                  <a:pt x="530" y="391"/>
                  <a:pt x="529" y="387"/>
                </a:cubicBezTo>
                <a:cubicBezTo>
                  <a:pt x="529" y="384"/>
                  <a:pt x="527" y="382"/>
                  <a:pt x="527" y="379"/>
                </a:cubicBezTo>
                <a:cubicBezTo>
                  <a:pt x="526" y="376"/>
                  <a:pt x="527" y="372"/>
                  <a:pt x="526" y="369"/>
                </a:cubicBezTo>
                <a:cubicBezTo>
                  <a:pt x="526" y="366"/>
                  <a:pt x="526" y="362"/>
                  <a:pt x="526" y="359"/>
                </a:cubicBezTo>
                <a:cubicBezTo>
                  <a:pt x="526" y="357"/>
                  <a:pt x="525" y="351"/>
                  <a:pt x="521" y="353"/>
                </a:cubicBezTo>
                <a:cubicBezTo>
                  <a:pt x="520" y="353"/>
                  <a:pt x="521" y="360"/>
                  <a:pt x="522" y="361"/>
                </a:cubicBezTo>
                <a:cubicBezTo>
                  <a:pt x="522" y="363"/>
                  <a:pt x="522" y="370"/>
                  <a:pt x="519" y="370"/>
                </a:cubicBezTo>
                <a:cubicBezTo>
                  <a:pt x="516" y="370"/>
                  <a:pt x="515" y="366"/>
                  <a:pt x="514" y="363"/>
                </a:cubicBezTo>
                <a:cubicBezTo>
                  <a:pt x="512" y="363"/>
                  <a:pt x="509" y="366"/>
                  <a:pt x="506" y="365"/>
                </a:cubicBezTo>
                <a:cubicBezTo>
                  <a:pt x="506" y="365"/>
                  <a:pt x="501" y="364"/>
                  <a:pt x="501" y="364"/>
                </a:cubicBezTo>
                <a:cubicBezTo>
                  <a:pt x="497" y="367"/>
                  <a:pt x="506" y="368"/>
                  <a:pt x="507" y="370"/>
                </a:cubicBezTo>
                <a:cubicBezTo>
                  <a:pt x="508" y="374"/>
                  <a:pt x="503" y="376"/>
                  <a:pt x="508" y="378"/>
                </a:cubicBezTo>
                <a:cubicBezTo>
                  <a:pt x="511" y="379"/>
                  <a:pt x="511" y="386"/>
                  <a:pt x="515" y="386"/>
                </a:cubicBezTo>
                <a:cubicBezTo>
                  <a:pt x="515" y="384"/>
                  <a:pt x="515" y="379"/>
                  <a:pt x="516" y="377"/>
                </a:cubicBezTo>
                <a:cubicBezTo>
                  <a:pt x="520" y="372"/>
                  <a:pt x="523" y="384"/>
                  <a:pt x="524" y="386"/>
                </a:cubicBezTo>
                <a:cubicBezTo>
                  <a:pt x="524" y="388"/>
                  <a:pt x="524" y="390"/>
                  <a:pt x="526" y="392"/>
                </a:cubicBezTo>
                <a:cubicBezTo>
                  <a:pt x="526" y="393"/>
                  <a:pt x="528" y="393"/>
                  <a:pt x="528" y="394"/>
                </a:cubicBezTo>
                <a:cubicBezTo>
                  <a:pt x="529" y="395"/>
                  <a:pt x="530" y="400"/>
                  <a:pt x="530" y="401"/>
                </a:cubicBezTo>
                <a:cubicBezTo>
                  <a:pt x="531" y="404"/>
                  <a:pt x="530" y="404"/>
                  <a:pt x="529" y="401"/>
                </a:cubicBezTo>
                <a:cubicBezTo>
                  <a:pt x="528" y="400"/>
                  <a:pt x="526" y="399"/>
                  <a:pt x="527" y="401"/>
                </a:cubicBezTo>
                <a:cubicBezTo>
                  <a:pt x="527" y="402"/>
                  <a:pt x="530" y="407"/>
                  <a:pt x="529" y="408"/>
                </a:cubicBezTo>
                <a:cubicBezTo>
                  <a:pt x="527" y="411"/>
                  <a:pt x="527" y="411"/>
                  <a:pt x="528" y="415"/>
                </a:cubicBezTo>
                <a:cubicBezTo>
                  <a:pt x="526" y="423"/>
                  <a:pt x="526" y="423"/>
                  <a:pt x="526" y="423"/>
                </a:cubicBezTo>
                <a:cubicBezTo>
                  <a:pt x="526" y="424"/>
                  <a:pt x="522" y="437"/>
                  <a:pt x="528" y="433"/>
                </a:cubicBezTo>
                <a:cubicBezTo>
                  <a:pt x="531" y="431"/>
                  <a:pt x="532" y="423"/>
                  <a:pt x="536" y="423"/>
                </a:cubicBezTo>
                <a:cubicBezTo>
                  <a:pt x="540" y="423"/>
                  <a:pt x="543" y="437"/>
                  <a:pt x="544" y="439"/>
                </a:cubicBezTo>
                <a:cubicBezTo>
                  <a:pt x="545" y="442"/>
                  <a:pt x="546" y="445"/>
                  <a:pt x="547" y="447"/>
                </a:cubicBezTo>
                <a:cubicBezTo>
                  <a:pt x="547" y="447"/>
                  <a:pt x="547" y="447"/>
                  <a:pt x="547" y="447"/>
                </a:cubicBezTo>
                <a:close/>
                <a:moveTo>
                  <a:pt x="507" y="388"/>
                </a:moveTo>
                <a:cubicBezTo>
                  <a:pt x="509" y="389"/>
                  <a:pt x="509" y="389"/>
                  <a:pt x="509" y="389"/>
                </a:cubicBezTo>
                <a:cubicBezTo>
                  <a:pt x="510" y="389"/>
                  <a:pt x="512" y="391"/>
                  <a:pt x="513" y="391"/>
                </a:cubicBezTo>
                <a:cubicBezTo>
                  <a:pt x="514" y="391"/>
                  <a:pt x="515" y="392"/>
                  <a:pt x="515" y="392"/>
                </a:cubicBezTo>
                <a:cubicBezTo>
                  <a:pt x="515" y="392"/>
                  <a:pt x="515" y="393"/>
                  <a:pt x="516" y="393"/>
                </a:cubicBezTo>
                <a:cubicBezTo>
                  <a:pt x="516" y="394"/>
                  <a:pt x="514" y="395"/>
                  <a:pt x="512" y="394"/>
                </a:cubicBezTo>
                <a:cubicBezTo>
                  <a:pt x="511" y="394"/>
                  <a:pt x="510" y="393"/>
                  <a:pt x="509" y="392"/>
                </a:cubicBezTo>
                <a:cubicBezTo>
                  <a:pt x="508" y="392"/>
                  <a:pt x="502" y="389"/>
                  <a:pt x="502" y="387"/>
                </a:cubicBezTo>
                <a:cubicBezTo>
                  <a:pt x="503" y="384"/>
                  <a:pt x="506" y="387"/>
                  <a:pt x="507" y="388"/>
                </a:cubicBezTo>
                <a:close/>
                <a:moveTo>
                  <a:pt x="431" y="360"/>
                </a:moveTo>
                <a:cubicBezTo>
                  <a:pt x="431" y="358"/>
                  <a:pt x="430" y="355"/>
                  <a:pt x="430" y="358"/>
                </a:cubicBezTo>
                <a:cubicBezTo>
                  <a:pt x="430" y="364"/>
                  <a:pt x="423" y="363"/>
                  <a:pt x="424" y="359"/>
                </a:cubicBezTo>
                <a:cubicBezTo>
                  <a:pt x="424" y="358"/>
                  <a:pt x="425" y="357"/>
                  <a:pt x="425" y="355"/>
                </a:cubicBezTo>
                <a:cubicBezTo>
                  <a:pt x="425" y="353"/>
                  <a:pt x="422" y="351"/>
                  <a:pt x="425" y="349"/>
                </a:cubicBezTo>
                <a:cubicBezTo>
                  <a:pt x="427" y="348"/>
                  <a:pt x="428" y="344"/>
                  <a:pt x="425" y="345"/>
                </a:cubicBezTo>
                <a:cubicBezTo>
                  <a:pt x="424" y="345"/>
                  <a:pt x="423" y="347"/>
                  <a:pt x="423" y="348"/>
                </a:cubicBezTo>
                <a:cubicBezTo>
                  <a:pt x="422" y="351"/>
                  <a:pt x="420" y="351"/>
                  <a:pt x="420" y="354"/>
                </a:cubicBezTo>
                <a:cubicBezTo>
                  <a:pt x="420" y="356"/>
                  <a:pt x="421" y="358"/>
                  <a:pt x="420" y="360"/>
                </a:cubicBezTo>
                <a:cubicBezTo>
                  <a:pt x="418" y="360"/>
                  <a:pt x="415" y="361"/>
                  <a:pt x="415" y="364"/>
                </a:cubicBezTo>
                <a:cubicBezTo>
                  <a:pt x="415" y="366"/>
                  <a:pt x="416" y="369"/>
                  <a:pt x="417" y="370"/>
                </a:cubicBezTo>
                <a:cubicBezTo>
                  <a:pt x="419" y="370"/>
                  <a:pt x="421" y="363"/>
                  <a:pt x="424" y="364"/>
                </a:cubicBezTo>
                <a:cubicBezTo>
                  <a:pt x="426" y="365"/>
                  <a:pt x="425" y="369"/>
                  <a:pt x="424" y="370"/>
                </a:cubicBezTo>
                <a:cubicBezTo>
                  <a:pt x="425" y="372"/>
                  <a:pt x="428" y="371"/>
                  <a:pt x="430" y="370"/>
                </a:cubicBezTo>
                <a:cubicBezTo>
                  <a:pt x="431" y="370"/>
                  <a:pt x="429" y="368"/>
                  <a:pt x="429" y="368"/>
                </a:cubicBezTo>
                <a:cubicBezTo>
                  <a:pt x="428" y="366"/>
                  <a:pt x="429" y="365"/>
                  <a:pt x="430" y="364"/>
                </a:cubicBezTo>
                <a:cubicBezTo>
                  <a:pt x="431" y="360"/>
                  <a:pt x="431" y="360"/>
                  <a:pt x="431" y="360"/>
                </a:cubicBezTo>
                <a:close/>
                <a:moveTo>
                  <a:pt x="571" y="316"/>
                </a:moveTo>
                <a:cubicBezTo>
                  <a:pt x="561" y="330"/>
                  <a:pt x="551" y="321"/>
                  <a:pt x="539" y="330"/>
                </a:cubicBezTo>
                <a:cubicBezTo>
                  <a:pt x="537" y="330"/>
                  <a:pt x="527" y="337"/>
                  <a:pt x="526" y="339"/>
                </a:cubicBezTo>
                <a:cubicBezTo>
                  <a:pt x="524" y="342"/>
                  <a:pt x="525" y="348"/>
                  <a:pt x="523" y="350"/>
                </a:cubicBezTo>
                <a:cubicBezTo>
                  <a:pt x="522" y="352"/>
                  <a:pt x="520" y="351"/>
                  <a:pt x="519" y="350"/>
                </a:cubicBezTo>
                <a:cubicBezTo>
                  <a:pt x="519" y="350"/>
                  <a:pt x="519" y="350"/>
                  <a:pt x="519" y="349"/>
                </a:cubicBezTo>
                <a:cubicBezTo>
                  <a:pt x="515" y="347"/>
                  <a:pt x="515" y="347"/>
                  <a:pt x="515" y="347"/>
                </a:cubicBezTo>
                <a:cubicBezTo>
                  <a:pt x="514" y="346"/>
                  <a:pt x="511" y="347"/>
                  <a:pt x="509" y="347"/>
                </a:cubicBezTo>
                <a:cubicBezTo>
                  <a:pt x="505" y="349"/>
                  <a:pt x="501" y="342"/>
                  <a:pt x="494" y="345"/>
                </a:cubicBezTo>
                <a:cubicBezTo>
                  <a:pt x="490" y="346"/>
                  <a:pt x="491" y="351"/>
                  <a:pt x="492" y="354"/>
                </a:cubicBezTo>
                <a:cubicBezTo>
                  <a:pt x="492" y="361"/>
                  <a:pt x="495" y="364"/>
                  <a:pt x="492" y="371"/>
                </a:cubicBezTo>
                <a:cubicBezTo>
                  <a:pt x="489" y="377"/>
                  <a:pt x="489" y="383"/>
                  <a:pt x="484" y="388"/>
                </a:cubicBezTo>
                <a:cubicBezTo>
                  <a:pt x="484" y="389"/>
                  <a:pt x="477" y="392"/>
                  <a:pt x="477" y="392"/>
                </a:cubicBezTo>
                <a:cubicBezTo>
                  <a:pt x="475" y="392"/>
                  <a:pt x="476" y="389"/>
                  <a:pt x="473" y="391"/>
                </a:cubicBezTo>
                <a:cubicBezTo>
                  <a:pt x="470" y="392"/>
                  <a:pt x="470" y="395"/>
                  <a:pt x="468" y="398"/>
                </a:cubicBezTo>
                <a:cubicBezTo>
                  <a:pt x="466" y="400"/>
                  <a:pt x="466" y="393"/>
                  <a:pt x="467" y="391"/>
                </a:cubicBezTo>
                <a:cubicBezTo>
                  <a:pt x="468" y="384"/>
                  <a:pt x="450" y="386"/>
                  <a:pt x="458" y="378"/>
                </a:cubicBezTo>
                <a:cubicBezTo>
                  <a:pt x="459" y="377"/>
                  <a:pt x="463" y="377"/>
                  <a:pt x="463" y="377"/>
                </a:cubicBezTo>
                <a:cubicBezTo>
                  <a:pt x="460" y="376"/>
                  <a:pt x="461" y="373"/>
                  <a:pt x="460" y="370"/>
                </a:cubicBezTo>
                <a:cubicBezTo>
                  <a:pt x="459" y="366"/>
                  <a:pt x="463" y="366"/>
                  <a:pt x="464" y="363"/>
                </a:cubicBezTo>
                <a:cubicBezTo>
                  <a:pt x="468" y="356"/>
                  <a:pt x="457" y="364"/>
                  <a:pt x="456" y="368"/>
                </a:cubicBezTo>
                <a:cubicBezTo>
                  <a:pt x="456" y="370"/>
                  <a:pt x="457" y="373"/>
                  <a:pt x="455" y="374"/>
                </a:cubicBezTo>
                <a:cubicBezTo>
                  <a:pt x="453" y="373"/>
                  <a:pt x="452" y="366"/>
                  <a:pt x="454" y="364"/>
                </a:cubicBezTo>
                <a:cubicBezTo>
                  <a:pt x="457" y="362"/>
                  <a:pt x="459" y="360"/>
                  <a:pt x="462" y="358"/>
                </a:cubicBezTo>
                <a:cubicBezTo>
                  <a:pt x="470" y="355"/>
                  <a:pt x="466" y="366"/>
                  <a:pt x="469" y="366"/>
                </a:cubicBezTo>
                <a:cubicBezTo>
                  <a:pt x="469" y="365"/>
                  <a:pt x="470" y="363"/>
                  <a:pt x="471" y="362"/>
                </a:cubicBezTo>
                <a:cubicBezTo>
                  <a:pt x="472" y="360"/>
                  <a:pt x="473" y="359"/>
                  <a:pt x="475" y="359"/>
                </a:cubicBezTo>
                <a:cubicBezTo>
                  <a:pt x="480" y="356"/>
                  <a:pt x="478" y="361"/>
                  <a:pt x="481" y="362"/>
                </a:cubicBezTo>
                <a:cubicBezTo>
                  <a:pt x="481" y="363"/>
                  <a:pt x="479" y="369"/>
                  <a:pt x="482" y="367"/>
                </a:cubicBezTo>
                <a:cubicBezTo>
                  <a:pt x="483" y="366"/>
                  <a:pt x="485" y="362"/>
                  <a:pt x="485" y="361"/>
                </a:cubicBezTo>
                <a:cubicBezTo>
                  <a:pt x="485" y="360"/>
                  <a:pt x="485" y="359"/>
                  <a:pt x="484" y="357"/>
                </a:cubicBezTo>
                <a:cubicBezTo>
                  <a:pt x="485" y="347"/>
                  <a:pt x="485" y="347"/>
                  <a:pt x="485" y="347"/>
                </a:cubicBezTo>
                <a:cubicBezTo>
                  <a:pt x="483" y="346"/>
                  <a:pt x="480" y="344"/>
                  <a:pt x="478" y="342"/>
                </a:cubicBezTo>
                <a:cubicBezTo>
                  <a:pt x="474" y="337"/>
                  <a:pt x="474" y="349"/>
                  <a:pt x="475" y="351"/>
                </a:cubicBezTo>
                <a:cubicBezTo>
                  <a:pt x="477" y="354"/>
                  <a:pt x="472" y="354"/>
                  <a:pt x="470" y="355"/>
                </a:cubicBezTo>
                <a:cubicBezTo>
                  <a:pt x="469" y="355"/>
                  <a:pt x="462" y="352"/>
                  <a:pt x="461" y="351"/>
                </a:cubicBezTo>
                <a:cubicBezTo>
                  <a:pt x="460" y="349"/>
                  <a:pt x="459" y="348"/>
                  <a:pt x="457" y="347"/>
                </a:cubicBezTo>
                <a:cubicBezTo>
                  <a:pt x="455" y="345"/>
                  <a:pt x="453" y="344"/>
                  <a:pt x="452" y="342"/>
                </a:cubicBezTo>
                <a:cubicBezTo>
                  <a:pt x="449" y="337"/>
                  <a:pt x="447" y="343"/>
                  <a:pt x="446" y="342"/>
                </a:cubicBezTo>
                <a:cubicBezTo>
                  <a:pt x="441" y="340"/>
                  <a:pt x="441" y="326"/>
                  <a:pt x="435" y="322"/>
                </a:cubicBezTo>
                <a:cubicBezTo>
                  <a:pt x="433" y="320"/>
                  <a:pt x="435" y="325"/>
                  <a:pt x="435" y="326"/>
                </a:cubicBezTo>
                <a:cubicBezTo>
                  <a:pt x="437" y="330"/>
                  <a:pt x="440" y="331"/>
                  <a:pt x="438" y="335"/>
                </a:cubicBezTo>
                <a:cubicBezTo>
                  <a:pt x="438" y="337"/>
                  <a:pt x="436" y="339"/>
                  <a:pt x="437" y="341"/>
                </a:cubicBezTo>
                <a:cubicBezTo>
                  <a:pt x="437" y="342"/>
                  <a:pt x="439" y="344"/>
                  <a:pt x="439" y="345"/>
                </a:cubicBezTo>
                <a:cubicBezTo>
                  <a:pt x="440" y="346"/>
                  <a:pt x="442" y="347"/>
                  <a:pt x="441" y="347"/>
                </a:cubicBezTo>
                <a:cubicBezTo>
                  <a:pt x="441" y="349"/>
                  <a:pt x="440" y="350"/>
                  <a:pt x="442" y="350"/>
                </a:cubicBezTo>
                <a:cubicBezTo>
                  <a:pt x="443" y="351"/>
                  <a:pt x="441" y="353"/>
                  <a:pt x="440" y="354"/>
                </a:cubicBezTo>
                <a:cubicBezTo>
                  <a:pt x="439" y="356"/>
                  <a:pt x="440" y="359"/>
                  <a:pt x="439" y="361"/>
                </a:cubicBezTo>
                <a:cubicBezTo>
                  <a:pt x="439" y="362"/>
                  <a:pt x="438" y="364"/>
                  <a:pt x="437" y="362"/>
                </a:cubicBezTo>
                <a:cubicBezTo>
                  <a:pt x="436" y="361"/>
                  <a:pt x="437" y="360"/>
                  <a:pt x="437" y="358"/>
                </a:cubicBezTo>
                <a:cubicBezTo>
                  <a:pt x="437" y="356"/>
                  <a:pt x="436" y="354"/>
                  <a:pt x="435" y="353"/>
                </a:cubicBezTo>
                <a:cubicBezTo>
                  <a:pt x="434" y="350"/>
                  <a:pt x="439" y="349"/>
                  <a:pt x="437" y="346"/>
                </a:cubicBezTo>
                <a:cubicBezTo>
                  <a:pt x="436" y="345"/>
                  <a:pt x="435" y="348"/>
                  <a:pt x="435" y="349"/>
                </a:cubicBezTo>
                <a:cubicBezTo>
                  <a:pt x="434" y="350"/>
                  <a:pt x="432" y="346"/>
                  <a:pt x="432" y="345"/>
                </a:cubicBezTo>
                <a:cubicBezTo>
                  <a:pt x="431" y="345"/>
                  <a:pt x="430" y="344"/>
                  <a:pt x="430" y="344"/>
                </a:cubicBezTo>
                <a:cubicBezTo>
                  <a:pt x="427" y="339"/>
                  <a:pt x="421" y="318"/>
                  <a:pt x="413" y="318"/>
                </a:cubicBezTo>
                <a:cubicBezTo>
                  <a:pt x="409" y="318"/>
                  <a:pt x="413" y="324"/>
                  <a:pt x="409" y="324"/>
                </a:cubicBezTo>
                <a:cubicBezTo>
                  <a:pt x="408" y="324"/>
                  <a:pt x="408" y="325"/>
                  <a:pt x="409" y="325"/>
                </a:cubicBezTo>
                <a:cubicBezTo>
                  <a:pt x="411" y="325"/>
                  <a:pt x="411" y="324"/>
                  <a:pt x="412" y="327"/>
                </a:cubicBezTo>
                <a:cubicBezTo>
                  <a:pt x="413" y="333"/>
                  <a:pt x="414" y="338"/>
                  <a:pt x="418" y="343"/>
                </a:cubicBezTo>
                <a:cubicBezTo>
                  <a:pt x="423" y="351"/>
                  <a:pt x="409" y="356"/>
                  <a:pt x="412" y="350"/>
                </a:cubicBezTo>
                <a:cubicBezTo>
                  <a:pt x="413" y="346"/>
                  <a:pt x="417" y="342"/>
                  <a:pt x="413" y="338"/>
                </a:cubicBezTo>
                <a:cubicBezTo>
                  <a:pt x="408" y="333"/>
                  <a:pt x="409" y="343"/>
                  <a:pt x="406" y="344"/>
                </a:cubicBezTo>
                <a:cubicBezTo>
                  <a:pt x="403" y="345"/>
                  <a:pt x="400" y="343"/>
                  <a:pt x="398" y="344"/>
                </a:cubicBezTo>
                <a:cubicBezTo>
                  <a:pt x="398" y="346"/>
                  <a:pt x="405" y="346"/>
                  <a:pt x="406" y="345"/>
                </a:cubicBezTo>
                <a:cubicBezTo>
                  <a:pt x="409" y="344"/>
                  <a:pt x="409" y="352"/>
                  <a:pt x="409" y="353"/>
                </a:cubicBezTo>
                <a:cubicBezTo>
                  <a:pt x="410" y="355"/>
                  <a:pt x="413" y="356"/>
                  <a:pt x="413" y="358"/>
                </a:cubicBezTo>
                <a:cubicBezTo>
                  <a:pt x="412" y="362"/>
                  <a:pt x="409" y="356"/>
                  <a:pt x="409" y="356"/>
                </a:cubicBezTo>
                <a:cubicBezTo>
                  <a:pt x="406" y="353"/>
                  <a:pt x="402" y="364"/>
                  <a:pt x="401" y="357"/>
                </a:cubicBezTo>
                <a:cubicBezTo>
                  <a:pt x="400" y="349"/>
                  <a:pt x="395" y="348"/>
                  <a:pt x="393" y="357"/>
                </a:cubicBezTo>
                <a:cubicBezTo>
                  <a:pt x="392" y="361"/>
                  <a:pt x="392" y="357"/>
                  <a:pt x="391" y="355"/>
                </a:cubicBezTo>
                <a:cubicBezTo>
                  <a:pt x="388" y="349"/>
                  <a:pt x="380" y="333"/>
                  <a:pt x="372" y="334"/>
                </a:cubicBezTo>
                <a:cubicBezTo>
                  <a:pt x="370" y="334"/>
                  <a:pt x="368" y="336"/>
                  <a:pt x="368" y="333"/>
                </a:cubicBezTo>
                <a:cubicBezTo>
                  <a:pt x="367" y="332"/>
                  <a:pt x="366" y="331"/>
                  <a:pt x="364" y="333"/>
                </a:cubicBezTo>
                <a:cubicBezTo>
                  <a:pt x="361" y="336"/>
                  <a:pt x="356" y="332"/>
                  <a:pt x="353" y="330"/>
                </a:cubicBezTo>
                <a:cubicBezTo>
                  <a:pt x="351" y="330"/>
                  <a:pt x="349" y="325"/>
                  <a:pt x="347" y="328"/>
                </a:cubicBezTo>
                <a:cubicBezTo>
                  <a:pt x="345" y="334"/>
                  <a:pt x="340" y="328"/>
                  <a:pt x="339" y="331"/>
                </a:cubicBezTo>
                <a:cubicBezTo>
                  <a:pt x="337" y="333"/>
                  <a:pt x="337" y="334"/>
                  <a:pt x="334" y="334"/>
                </a:cubicBezTo>
                <a:cubicBezTo>
                  <a:pt x="334" y="336"/>
                  <a:pt x="337" y="336"/>
                  <a:pt x="338" y="335"/>
                </a:cubicBezTo>
                <a:cubicBezTo>
                  <a:pt x="340" y="333"/>
                  <a:pt x="340" y="335"/>
                  <a:pt x="340" y="337"/>
                </a:cubicBezTo>
                <a:cubicBezTo>
                  <a:pt x="340" y="338"/>
                  <a:pt x="341" y="337"/>
                  <a:pt x="342" y="338"/>
                </a:cubicBezTo>
                <a:cubicBezTo>
                  <a:pt x="342" y="339"/>
                  <a:pt x="341" y="340"/>
                  <a:pt x="340" y="339"/>
                </a:cubicBezTo>
                <a:cubicBezTo>
                  <a:pt x="338" y="338"/>
                  <a:pt x="337" y="338"/>
                  <a:pt x="335" y="338"/>
                </a:cubicBezTo>
                <a:cubicBezTo>
                  <a:pt x="332" y="337"/>
                  <a:pt x="332" y="335"/>
                  <a:pt x="330" y="333"/>
                </a:cubicBezTo>
                <a:cubicBezTo>
                  <a:pt x="329" y="332"/>
                  <a:pt x="329" y="332"/>
                  <a:pt x="329" y="332"/>
                </a:cubicBezTo>
                <a:cubicBezTo>
                  <a:pt x="329" y="332"/>
                  <a:pt x="328" y="334"/>
                  <a:pt x="329" y="335"/>
                </a:cubicBezTo>
                <a:cubicBezTo>
                  <a:pt x="329" y="335"/>
                  <a:pt x="329" y="335"/>
                  <a:pt x="329" y="335"/>
                </a:cubicBezTo>
                <a:cubicBezTo>
                  <a:pt x="325" y="333"/>
                  <a:pt x="325" y="333"/>
                  <a:pt x="325" y="333"/>
                </a:cubicBezTo>
                <a:cubicBezTo>
                  <a:pt x="320" y="334"/>
                  <a:pt x="320" y="334"/>
                  <a:pt x="320" y="334"/>
                </a:cubicBezTo>
                <a:cubicBezTo>
                  <a:pt x="324" y="354"/>
                  <a:pt x="324" y="354"/>
                  <a:pt x="324" y="354"/>
                </a:cubicBezTo>
                <a:cubicBezTo>
                  <a:pt x="319" y="357"/>
                  <a:pt x="319" y="357"/>
                  <a:pt x="319" y="357"/>
                </a:cubicBezTo>
                <a:cubicBezTo>
                  <a:pt x="319" y="357"/>
                  <a:pt x="319" y="357"/>
                  <a:pt x="319" y="357"/>
                </a:cubicBezTo>
                <a:cubicBezTo>
                  <a:pt x="316" y="353"/>
                  <a:pt x="313" y="349"/>
                  <a:pt x="313" y="351"/>
                </a:cubicBezTo>
                <a:cubicBezTo>
                  <a:pt x="313" y="351"/>
                  <a:pt x="313" y="353"/>
                  <a:pt x="313" y="354"/>
                </a:cubicBezTo>
                <a:cubicBezTo>
                  <a:pt x="312" y="359"/>
                  <a:pt x="307" y="358"/>
                  <a:pt x="304" y="360"/>
                </a:cubicBezTo>
                <a:cubicBezTo>
                  <a:pt x="300" y="363"/>
                  <a:pt x="310" y="368"/>
                  <a:pt x="310" y="370"/>
                </a:cubicBezTo>
                <a:cubicBezTo>
                  <a:pt x="303" y="372"/>
                  <a:pt x="299" y="365"/>
                  <a:pt x="302" y="377"/>
                </a:cubicBezTo>
                <a:cubicBezTo>
                  <a:pt x="302" y="378"/>
                  <a:pt x="303" y="385"/>
                  <a:pt x="300" y="382"/>
                </a:cubicBezTo>
                <a:cubicBezTo>
                  <a:pt x="294" y="375"/>
                  <a:pt x="296" y="379"/>
                  <a:pt x="289" y="379"/>
                </a:cubicBezTo>
                <a:cubicBezTo>
                  <a:pt x="285" y="379"/>
                  <a:pt x="275" y="366"/>
                  <a:pt x="272" y="363"/>
                </a:cubicBezTo>
                <a:cubicBezTo>
                  <a:pt x="270" y="361"/>
                  <a:pt x="271" y="368"/>
                  <a:pt x="270" y="370"/>
                </a:cubicBezTo>
                <a:cubicBezTo>
                  <a:pt x="267" y="374"/>
                  <a:pt x="267" y="359"/>
                  <a:pt x="265" y="357"/>
                </a:cubicBezTo>
                <a:cubicBezTo>
                  <a:pt x="260" y="349"/>
                  <a:pt x="251" y="366"/>
                  <a:pt x="249" y="361"/>
                </a:cubicBezTo>
                <a:cubicBezTo>
                  <a:pt x="249" y="359"/>
                  <a:pt x="254" y="354"/>
                  <a:pt x="254" y="350"/>
                </a:cubicBezTo>
                <a:cubicBezTo>
                  <a:pt x="253" y="349"/>
                  <a:pt x="253" y="340"/>
                  <a:pt x="251" y="340"/>
                </a:cubicBezTo>
                <a:cubicBezTo>
                  <a:pt x="249" y="344"/>
                  <a:pt x="250" y="349"/>
                  <a:pt x="246" y="353"/>
                </a:cubicBezTo>
                <a:cubicBezTo>
                  <a:pt x="242" y="355"/>
                  <a:pt x="239" y="358"/>
                  <a:pt x="235" y="357"/>
                </a:cubicBezTo>
                <a:cubicBezTo>
                  <a:pt x="234" y="356"/>
                  <a:pt x="226" y="348"/>
                  <a:pt x="226" y="348"/>
                </a:cubicBezTo>
                <a:cubicBezTo>
                  <a:pt x="222" y="349"/>
                  <a:pt x="222" y="357"/>
                  <a:pt x="221" y="360"/>
                </a:cubicBezTo>
                <a:cubicBezTo>
                  <a:pt x="220" y="363"/>
                  <a:pt x="197" y="361"/>
                  <a:pt x="192" y="361"/>
                </a:cubicBezTo>
                <a:cubicBezTo>
                  <a:pt x="186" y="361"/>
                  <a:pt x="179" y="359"/>
                  <a:pt x="174" y="360"/>
                </a:cubicBezTo>
                <a:cubicBezTo>
                  <a:pt x="170" y="361"/>
                  <a:pt x="168" y="364"/>
                  <a:pt x="164" y="364"/>
                </a:cubicBezTo>
                <a:cubicBezTo>
                  <a:pt x="158" y="364"/>
                  <a:pt x="157" y="363"/>
                  <a:pt x="152" y="365"/>
                </a:cubicBezTo>
                <a:cubicBezTo>
                  <a:pt x="145" y="365"/>
                  <a:pt x="143" y="370"/>
                  <a:pt x="138" y="373"/>
                </a:cubicBezTo>
                <a:cubicBezTo>
                  <a:pt x="134" y="375"/>
                  <a:pt x="125" y="370"/>
                  <a:pt x="121" y="368"/>
                </a:cubicBezTo>
                <a:cubicBezTo>
                  <a:pt x="112" y="364"/>
                  <a:pt x="94" y="362"/>
                  <a:pt x="90" y="355"/>
                </a:cubicBezTo>
                <a:cubicBezTo>
                  <a:pt x="89" y="352"/>
                  <a:pt x="84" y="343"/>
                  <a:pt x="83" y="342"/>
                </a:cubicBezTo>
                <a:cubicBezTo>
                  <a:pt x="74" y="338"/>
                  <a:pt x="63" y="341"/>
                  <a:pt x="59" y="329"/>
                </a:cubicBezTo>
                <a:cubicBezTo>
                  <a:pt x="58" y="325"/>
                  <a:pt x="48" y="326"/>
                  <a:pt x="45" y="326"/>
                </a:cubicBezTo>
                <a:cubicBezTo>
                  <a:pt x="35" y="326"/>
                  <a:pt x="41" y="311"/>
                  <a:pt x="27" y="322"/>
                </a:cubicBezTo>
                <a:cubicBezTo>
                  <a:pt x="19" y="329"/>
                  <a:pt x="0" y="320"/>
                  <a:pt x="10" y="311"/>
                </a:cubicBezTo>
                <a:cubicBezTo>
                  <a:pt x="19" y="303"/>
                  <a:pt x="70" y="311"/>
                  <a:pt x="52" y="283"/>
                </a:cubicBezTo>
                <a:cubicBezTo>
                  <a:pt x="49" y="278"/>
                  <a:pt x="45" y="281"/>
                  <a:pt x="40" y="281"/>
                </a:cubicBezTo>
                <a:cubicBezTo>
                  <a:pt x="34" y="282"/>
                  <a:pt x="24" y="275"/>
                  <a:pt x="15" y="272"/>
                </a:cubicBezTo>
                <a:cubicBezTo>
                  <a:pt x="15" y="272"/>
                  <a:pt x="15" y="272"/>
                  <a:pt x="15" y="272"/>
                </a:cubicBezTo>
                <a:cubicBezTo>
                  <a:pt x="20" y="268"/>
                  <a:pt x="20" y="268"/>
                  <a:pt x="20" y="268"/>
                </a:cubicBezTo>
                <a:cubicBezTo>
                  <a:pt x="24" y="262"/>
                  <a:pt x="24" y="262"/>
                  <a:pt x="24" y="262"/>
                </a:cubicBezTo>
                <a:cubicBezTo>
                  <a:pt x="24" y="262"/>
                  <a:pt x="24" y="262"/>
                  <a:pt x="24" y="262"/>
                </a:cubicBezTo>
                <a:cubicBezTo>
                  <a:pt x="33" y="265"/>
                  <a:pt x="43" y="268"/>
                  <a:pt x="51" y="268"/>
                </a:cubicBezTo>
                <a:cubicBezTo>
                  <a:pt x="61" y="268"/>
                  <a:pt x="64" y="266"/>
                  <a:pt x="75" y="268"/>
                </a:cubicBezTo>
                <a:cubicBezTo>
                  <a:pt x="87" y="271"/>
                  <a:pt x="97" y="276"/>
                  <a:pt x="109" y="274"/>
                </a:cubicBezTo>
                <a:cubicBezTo>
                  <a:pt x="113" y="274"/>
                  <a:pt x="118" y="270"/>
                  <a:pt x="111" y="270"/>
                </a:cubicBezTo>
                <a:cubicBezTo>
                  <a:pt x="109" y="270"/>
                  <a:pt x="105" y="272"/>
                  <a:pt x="104" y="271"/>
                </a:cubicBezTo>
                <a:cubicBezTo>
                  <a:pt x="102" y="270"/>
                  <a:pt x="104" y="268"/>
                  <a:pt x="102" y="267"/>
                </a:cubicBezTo>
                <a:cubicBezTo>
                  <a:pt x="96" y="266"/>
                  <a:pt x="96" y="266"/>
                  <a:pt x="96" y="266"/>
                </a:cubicBezTo>
                <a:cubicBezTo>
                  <a:pt x="96" y="258"/>
                  <a:pt x="101" y="240"/>
                  <a:pt x="85" y="246"/>
                </a:cubicBezTo>
                <a:cubicBezTo>
                  <a:pt x="63" y="255"/>
                  <a:pt x="75" y="248"/>
                  <a:pt x="66" y="238"/>
                </a:cubicBezTo>
                <a:cubicBezTo>
                  <a:pt x="63" y="234"/>
                  <a:pt x="53" y="244"/>
                  <a:pt x="47" y="233"/>
                </a:cubicBezTo>
                <a:cubicBezTo>
                  <a:pt x="46" y="232"/>
                  <a:pt x="46" y="230"/>
                  <a:pt x="45" y="227"/>
                </a:cubicBezTo>
                <a:cubicBezTo>
                  <a:pt x="45" y="227"/>
                  <a:pt x="45" y="227"/>
                  <a:pt x="45" y="227"/>
                </a:cubicBezTo>
                <a:cubicBezTo>
                  <a:pt x="59" y="222"/>
                  <a:pt x="59" y="222"/>
                  <a:pt x="59" y="222"/>
                </a:cubicBezTo>
                <a:cubicBezTo>
                  <a:pt x="62" y="220"/>
                  <a:pt x="60" y="214"/>
                  <a:pt x="59" y="211"/>
                </a:cubicBezTo>
                <a:cubicBezTo>
                  <a:pt x="58" y="207"/>
                  <a:pt x="74" y="203"/>
                  <a:pt x="77" y="203"/>
                </a:cubicBezTo>
                <a:cubicBezTo>
                  <a:pt x="83" y="202"/>
                  <a:pt x="85" y="191"/>
                  <a:pt x="90" y="187"/>
                </a:cubicBezTo>
                <a:cubicBezTo>
                  <a:pt x="93" y="189"/>
                  <a:pt x="99" y="192"/>
                  <a:pt x="102" y="193"/>
                </a:cubicBezTo>
                <a:cubicBezTo>
                  <a:pt x="111" y="195"/>
                  <a:pt x="111" y="180"/>
                  <a:pt x="124" y="183"/>
                </a:cubicBezTo>
                <a:cubicBezTo>
                  <a:pt x="125" y="183"/>
                  <a:pt x="133" y="193"/>
                  <a:pt x="136" y="185"/>
                </a:cubicBezTo>
                <a:cubicBezTo>
                  <a:pt x="142" y="166"/>
                  <a:pt x="140" y="182"/>
                  <a:pt x="156" y="178"/>
                </a:cubicBezTo>
                <a:cubicBezTo>
                  <a:pt x="163" y="177"/>
                  <a:pt x="162" y="179"/>
                  <a:pt x="165" y="185"/>
                </a:cubicBezTo>
                <a:cubicBezTo>
                  <a:pt x="166" y="188"/>
                  <a:pt x="177" y="185"/>
                  <a:pt x="180" y="185"/>
                </a:cubicBezTo>
                <a:cubicBezTo>
                  <a:pt x="188" y="182"/>
                  <a:pt x="198" y="181"/>
                  <a:pt x="206" y="179"/>
                </a:cubicBezTo>
                <a:cubicBezTo>
                  <a:pt x="206" y="177"/>
                  <a:pt x="203" y="176"/>
                  <a:pt x="203" y="174"/>
                </a:cubicBezTo>
                <a:cubicBezTo>
                  <a:pt x="203" y="170"/>
                  <a:pt x="196" y="175"/>
                  <a:pt x="193" y="173"/>
                </a:cubicBezTo>
                <a:cubicBezTo>
                  <a:pt x="185" y="168"/>
                  <a:pt x="195" y="167"/>
                  <a:pt x="199" y="167"/>
                </a:cubicBezTo>
                <a:cubicBezTo>
                  <a:pt x="204" y="166"/>
                  <a:pt x="203" y="163"/>
                  <a:pt x="207" y="162"/>
                </a:cubicBezTo>
                <a:cubicBezTo>
                  <a:pt x="219" y="160"/>
                  <a:pt x="205" y="157"/>
                  <a:pt x="207" y="151"/>
                </a:cubicBezTo>
                <a:cubicBezTo>
                  <a:pt x="208" y="149"/>
                  <a:pt x="205" y="146"/>
                  <a:pt x="207" y="144"/>
                </a:cubicBezTo>
                <a:cubicBezTo>
                  <a:pt x="209" y="142"/>
                  <a:pt x="215" y="147"/>
                  <a:pt x="217" y="149"/>
                </a:cubicBezTo>
                <a:cubicBezTo>
                  <a:pt x="222" y="151"/>
                  <a:pt x="230" y="139"/>
                  <a:pt x="226" y="137"/>
                </a:cubicBezTo>
                <a:cubicBezTo>
                  <a:pt x="220" y="134"/>
                  <a:pt x="215" y="128"/>
                  <a:pt x="209" y="124"/>
                </a:cubicBezTo>
                <a:cubicBezTo>
                  <a:pt x="209" y="124"/>
                  <a:pt x="208" y="123"/>
                  <a:pt x="207" y="123"/>
                </a:cubicBezTo>
                <a:cubicBezTo>
                  <a:pt x="206" y="120"/>
                  <a:pt x="199" y="118"/>
                  <a:pt x="199" y="112"/>
                </a:cubicBezTo>
                <a:cubicBezTo>
                  <a:pt x="200" y="109"/>
                  <a:pt x="206" y="106"/>
                  <a:pt x="207" y="102"/>
                </a:cubicBezTo>
                <a:cubicBezTo>
                  <a:pt x="213" y="89"/>
                  <a:pt x="217" y="102"/>
                  <a:pt x="224" y="99"/>
                </a:cubicBezTo>
                <a:cubicBezTo>
                  <a:pt x="230" y="95"/>
                  <a:pt x="224" y="89"/>
                  <a:pt x="235" y="92"/>
                </a:cubicBezTo>
                <a:cubicBezTo>
                  <a:pt x="243" y="95"/>
                  <a:pt x="243" y="79"/>
                  <a:pt x="238" y="75"/>
                </a:cubicBezTo>
                <a:cubicBezTo>
                  <a:pt x="227" y="67"/>
                  <a:pt x="240" y="64"/>
                  <a:pt x="240" y="55"/>
                </a:cubicBezTo>
                <a:cubicBezTo>
                  <a:pt x="238" y="49"/>
                  <a:pt x="238" y="49"/>
                  <a:pt x="231" y="49"/>
                </a:cubicBezTo>
                <a:cubicBezTo>
                  <a:pt x="217" y="49"/>
                  <a:pt x="224" y="37"/>
                  <a:pt x="226" y="29"/>
                </a:cubicBezTo>
                <a:cubicBezTo>
                  <a:pt x="227" y="22"/>
                  <a:pt x="229" y="34"/>
                  <a:pt x="229" y="35"/>
                </a:cubicBezTo>
                <a:cubicBezTo>
                  <a:pt x="229" y="37"/>
                  <a:pt x="229" y="42"/>
                  <a:pt x="233" y="42"/>
                </a:cubicBezTo>
                <a:cubicBezTo>
                  <a:pt x="241" y="40"/>
                  <a:pt x="239" y="35"/>
                  <a:pt x="239" y="29"/>
                </a:cubicBezTo>
                <a:cubicBezTo>
                  <a:pt x="239" y="25"/>
                  <a:pt x="237" y="22"/>
                  <a:pt x="240" y="18"/>
                </a:cubicBezTo>
                <a:cubicBezTo>
                  <a:pt x="242" y="16"/>
                  <a:pt x="243" y="13"/>
                  <a:pt x="243" y="10"/>
                </a:cubicBezTo>
                <a:cubicBezTo>
                  <a:pt x="242" y="7"/>
                  <a:pt x="226" y="11"/>
                  <a:pt x="233" y="0"/>
                </a:cubicBezTo>
                <a:cubicBezTo>
                  <a:pt x="233" y="0"/>
                  <a:pt x="233" y="0"/>
                  <a:pt x="233" y="0"/>
                </a:cubicBezTo>
                <a:cubicBezTo>
                  <a:pt x="247" y="1"/>
                  <a:pt x="247" y="1"/>
                  <a:pt x="247" y="1"/>
                </a:cubicBezTo>
                <a:cubicBezTo>
                  <a:pt x="256" y="0"/>
                  <a:pt x="254" y="2"/>
                  <a:pt x="258" y="8"/>
                </a:cubicBezTo>
                <a:cubicBezTo>
                  <a:pt x="259" y="10"/>
                  <a:pt x="263" y="9"/>
                  <a:pt x="264" y="11"/>
                </a:cubicBezTo>
                <a:cubicBezTo>
                  <a:pt x="265" y="12"/>
                  <a:pt x="267" y="17"/>
                  <a:pt x="268" y="17"/>
                </a:cubicBezTo>
                <a:cubicBezTo>
                  <a:pt x="268" y="20"/>
                  <a:pt x="275" y="14"/>
                  <a:pt x="276" y="13"/>
                </a:cubicBezTo>
                <a:cubicBezTo>
                  <a:pt x="280" y="7"/>
                  <a:pt x="286" y="9"/>
                  <a:pt x="292" y="9"/>
                </a:cubicBezTo>
                <a:cubicBezTo>
                  <a:pt x="298" y="9"/>
                  <a:pt x="302" y="10"/>
                  <a:pt x="309" y="8"/>
                </a:cubicBezTo>
                <a:cubicBezTo>
                  <a:pt x="317" y="6"/>
                  <a:pt x="312" y="13"/>
                  <a:pt x="316" y="15"/>
                </a:cubicBezTo>
                <a:cubicBezTo>
                  <a:pt x="318" y="17"/>
                  <a:pt x="321" y="13"/>
                  <a:pt x="323" y="18"/>
                </a:cubicBezTo>
                <a:cubicBezTo>
                  <a:pt x="327" y="29"/>
                  <a:pt x="354" y="16"/>
                  <a:pt x="365" y="16"/>
                </a:cubicBezTo>
                <a:cubicBezTo>
                  <a:pt x="367" y="15"/>
                  <a:pt x="375" y="14"/>
                  <a:pt x="376" y="18"/>
                </a:cubicBezTo>
                <a:cubicBezTo>
                  <a:pt x="377" y="24"/>
                  <a:pt x="376" y="30"/>
                  <a:pt x="385" y="28"/>
                </a:cubicBezTo>
                <a:cubicBezTo>
                  <a:pt x="392" y="27"/>
                  <a:pt x="400" y="25"/>
                  <a:pt x="407" y="25"/>
                </a:cubicBezTo>
                <a:cubicBezTo>
                  <a:pt x="417" y="25"/>
                  <a:pt x="417" y="25"/>
                  <a:pt x="417" y="25"/>
                </a:cubicBezTo>
                <a:cubicBezTo>
                  <a:pt x="417" y="25"/>
                  <a:pt x="417" y="25"/>
                  <a:pt x="417" y="25"/>
                </a:cubicBezTo>
                <a:cubicBezTo>
                  <a:pt x="427" y="36"/>
                  <a:pt x="427" y="36"/>
                  <a:pt x="427" y="36"/>
                </a:cubicBezTo>
                <a:cubicBezTo>
                  <a:pt x="425" y="45"/>
                  <a:pt x="432" y="62"/>
                  <a:pt x="434" y="71"/>
                </a:cubicBezTo>
                <a:cubicBezTo>
                  <a:pt x="435" y="75"/>
                  <a:pt x="437" y="78"/>
                  <a:pt x="440" y="75"/>
                </a:cubicBezTo>
                <a:cubicBezTo>
                  <a:pt x="442" y="72"/>
                  <a:pt x="447" y="74"/>
                  <a:pt x="450" y="73"/>
                </a:cubicBezTo>
                <a:cubicBezTo>
                  <a:pt x="455" y="73"/>
                  <a:pt x="454" y="71"/>
                  <a:pt x="455" y="66"/>
                </a:cubicBezTo>
                <a:cubicBezTo>
                  <a:pt x="455" y="63"/>
                  <a:pt x="466" y="57"/>
                  <a:pt x="467" y="64"/>
                </a:cubicBezTo>
                <a:cubicBezTo>
                  <a:pt x="468" y="71"/>
                  <a:pt x="465" y="71"/>
                  <a:pt x="472" y="74"/>
                </a:cubicBezTo>
                <a:cubicBezTo>
                  <a:pt x="479" y="78"/>
                  <a:pt x="467" y="82"/>
                  <a:pt x="468" y="88"/>
                </a:cubicBezTo>
                <a:cubicBezTo>
                  <a:pt x="469" y="95"/>
                  <a:pt x="469" y="104"/>
                  <a:pt x="471" y="110"/>
                </a:cubicBezTo>
                <a:cubicBezTo>
                  <a:pt x="473" y="117"/>
                  <a:pt x="472" y="115"/>
                  <a:pt x="478" y="117"/>
                </a:cubicBezTo>
                <a:cubicBezTo>
                  <a:pt x="479" y="121"/>
                  <a:pt x="481" y="126"/>
                  <a:pt x="481" y="130"/>
                </a:cubicBezTo>
                <a:cubicBezTo>
                  <a:pt x="481" y="135"/>
                  <a:pt x="488" y="141"/>
                  <a:pt x="490" y="147"/>
                </a:cubicBezTo>
                <a:cubicBezTo>
                  <a:pt x="491" y="151"/>
                  <a:pt x="494" y="148"/>
                  <a:pt x="497" y="148"/>
                </a:cubicBezTo>
                <a:cubicBezTo>
                  <a:pt x="501" y="148"/>
                  <a:pt x="500" y="151"/>
                  <a:pt x="501" y="153"/>
                </a:cubicBezTo>
                <a:cubicBezTo>
                  <a:pt x="504" y="157"/>
                  <a:pt x="511" y="150"/>
                  <a:pt x="511" y="160"/>
                </a:cubicBezTo>
                <a:cubicBezTo>
                  <a:pt x="511" y="163"/>
                  <a:pt x="511" y="172"/>
                  <a:pt x="513" y="174"/>
                </a:cubicBezTo>
                <a:cubicBezTo>
                  <a:pt x="518" y="178"/>
                  <a:pt x="521" y="170"/>
                  <a:pt x="524" y="183"/>
                </a:cubicBezTo>
                <a:cubicBezTo>
                  <a:pt x="525" y="190"/>
                  <a:pt x="513" y="183"/>
                  <a:pt x="513" y="191"/>
                </a:cubicBezTo>
                <a:cubicBezTo>
                  <a:pt x="513" y="196"/>
                  <a:pt x="515" y="204"/>
                  <a:pt x="508" y="206"/>
                </a:cubicBezTo>
                <a:cubicBezTo>
                  <a:pt x="506" y="206"/>
                  <a:pt x="503" y="205"/>
                  <a:pt x="501" y="206"/>
                </a:cubicBezTo>
                <a:cubicBezTo>
                  <a:pt x="500" y="206"/>
                  <a:pt x="500" y="209"/>
                  <a:pt x="498" y="209"/>
                </a:cubicBezTo>
                <a:cubicBezTo>
                  <a:pt x="494" y="210"/>
                  <a:pt x="487" y="214"/>
                  <a:pt x="494" y="218"/>
                </a:cubicBezTo>
                <a:cubicBezTo>
                  <a:pt x="503" y="224"/>
                  <a:pt x="513" y="215"/>
                  <a:pt x="513" y="233"/>
                </a:cubicBezTo>
                <a:cubicBezTo>
                  <a:pt x="513" y="241"/>
                  <a:pt x="505" y="231"/>
                  <a:pt x="511" y="245"/>
                </a:cubicBezTo>
                <a:cubicBezTo>
                  <a:pt x="513" y="250"/>
                  <a:pt x="510" y="254"/>
                  <a:pt x="518" y="253"/>
                </a:cubicBezTo>
                <a:cubicBezTo>
                  <a:pt x="523" y="252"/>
                  <a:pt x="529" y="253"/>
                  <a:pt x="534" y="252"/>
                </a:cubicBezTo>
                <a:cubicBezTo>
                  <a:pt x="543" y="250"/>
                  <a:pt x="536" y="262"/>
                  <a:pt x="540" y="265"/>
                </a:cubicBezTo>
                <a:cubicBezTo>
                  <a:pt x="543" y="267"/>
                  <a:pt x="555" y="271"/>
                  <a:pt x="559" y="271"/>
                </a:cubicBezTo>
                <a:cubicBezTo>
                  <a:pt x="567" y="267"/>
                  <a:pt x="565" y="287"/>
                  <a:pt x="565" y="291"/>
                </a:cubicBezTo>
                <a:cubicBezTo>
                  <a:pt x="566" y="295"/>
                  <a:pt x="564" y="299"/>
                  <a:pt x="564" y="303"/>
                </a:cubicBezTo>
                <a:cubicBezTo>
                  <a:pt x="565" y="307"/>
                  <a:pt x="565" y="313"/>
                  <a:pt x="571" y="316"/>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42" name="Freeform 30"/>
          <p:cNvSpPr>
            <a:spLocks noEditPoints="1"/>
          </p:cNvSpPr>
          <p:nvPr/>
        </p:nvSpPr>
        <p:spPr bwMode="auto">
          <a:xfrm>
            <a:off x="6738212" y="5166558"/>
            <a:ext cx="1746286" cy="1107140"/>
          </a:xfrm>
          <a:custGeom>
            <a:avLst/>
            <a:gdLst/>
            <a:ahLst/>
            <a:cxnLst>
              <a:cxn ang="0">
                <a:pos x="222" y="53"/>
              </a:cxn>
              <a:cxn ang="0">
                <a:pos x="219" y="77"/>
              </a:cxn>
              <a:cxn ang="0">
                <a:pos x="248" y="56"/>
              </a:cxn>
              <a:cxn ang="0">
                <a:pos x="247" y="61"/>
              </a:cxn>
              <a:cxn ang="0">
                <a:pos x="263" y="75"/>
              </a:cxn>
              <a:cxn ang="0">
                <a:pos x="262" y="66"/>
              </a:cxn>
              <a:cxn ang="0">
                <a:pos x="231" y="63"/>
              </a:cxn>
              <a:cxn ang="0">
                <a:pos x="202" y="2"/>
              </a:cxn>
              <a:cxn ang="0">
                <a:pos x="217" y="22"/>
              </a:cxn>
              <a:cxn ang="0">
                <a:pos x="231" y="15"/>
              </a:cxn>
              <a:cxn ang="0">
                <a:pos x="242" y="45"/>
              </a:cxn>
              <a:cxn ang="0">
                <a:pos x="243" y="44"/>
              </a:cxn>
              <a:cxn ang="0">
                <a:pos x="252" y="33"/>
              </a:cxn>
              <a:cxn ang="0">
                <a:pos x="279" y="47"/>
              </a:cxn>
              <a:cxn ang="0">
                <a:pos x="280" y="59"/>
              </a:cxn>
              <a:cxn ang="0">
                <a:pos x="289" y="50"/>
              </a:cxn>
              <a:cxn ang="0">
                <a:pos x="287" y="43"/>
              </a:cxn>
              <a:cxn ang="0">
                <a:pos x="305" y="54"/>
              </a:cxn>
              <a:cxn ang="0">
                <a:pos x="324" y="55"/>
              </a:cxn>
              <a:cxn ang="0">
                <a:pos x="330" y="73"/>
              </a:cxn>
              <a:cxn ang="0">
                <a:pos x="329" y="78"/>
              </a:cxn>
              <a:cxn ang="0">
                <a:pos x="339" y="80"/>
              </a:cxn>
              <a:cxn ang="0">
                <a:pos x="353" y="65"/>
              </a:cxn>
              <a:cxn ang="0">
                <a:pos x="363" y="77"/>
              </a:cxn>
              <a:cxn ang="0">
                <a:pos x="352" y="94"/>
              </a:cxn>
              <a:cxn ang="0">
                <a:pos x="382" y="83"/>
              </a:cxn>
              <a:cxn ang="0">
                <a:pos x="384" y="98"/>
              </a:cxn>
              <a:cxn ang="0">
                <a:pos x="376" y="126"/>
              </a:cxn>
              <a:cxn ang="0">
                <a:pos x="407" y="133"/>
              </a:cxn>
              <a:cxn ang="0">
                <a:pos x="435" y="151"/>
              </a:cxn>
              <a:cxn ang="0">
                <a:pos x="446" y="179"/>
              </a:cxn>
              <a:cxn ang="0">
                <a:pos x="435" y="203"/>
              </a:cxn>
              <a:cxn ang="0">
                <a:pos x="428" y="210"/>
              </a:cxn>
              <a:cxn ang="0">
                <a:pos x="470" y="220"/>
              </a:cxn>
              <a:cxn ang="0">
                <a:pos x="497" y="221"/>
              </a:cxn>
              <a:cxn ang="0">
                <a:pos x="454" y="166"/>
              </a:cxn>
              <a:cxn ang="0">
                <a:pos x="420" y="114"/>
              </a:cxn>
              <a:cxn ang="0">
                <a:pos x="462" y="173"/>
              </a:cxn>
              <a:cxn ang="0">
                <a:pos x="561" y="199"/>
              </a:cxn>
              <a:cxn ang="0">
                <a:pos x="635" y="185"/>
              </a:cxn>
              <a:cxn ang="0">
                <a:pos x="694" y="192"/>
              </a:cxn>
              <a:cxn ang="0">
                <a:pos x="667" y="253"/>
              </a:cxn>
              <a:cxn ang="0">
                <a:pos x="635" y="286"/>
              </a:cxn>
              <a:cxn ang="0">
                <a:pos x="614" y="287"/>
              </a:cxn>
              <a:cxn ang="0">
                <a:pos x="562" y="285"/>
              </a:cxn>
              <a:cxn ang="0">
                <a:pos x="494" y="283"/>
              </a:cxn>
              <a:cxn ang="0">
                <a:pos x="467" y="316"/>
              </a:cxn>
              <a:cxn ang="0">
                <a:pos x="320" y="393"/>
              </a:cxn>
              <a:cxn ang="0">
                <a:pos x="242" y="441"/>
              </a:cxn>
              <a:cxn ang="0">
                <a:pos x="154" y="397"/>
              </a:cxn>
              <a:cxn ang="0">
                <a:pos x="181" y="342"/>
              </a:cxn>
              <a:cxn ang="0">
                <a:pos x="164" y="252"/>
              </a:cxn>
              <a:cxn ang="0">
                <a:pos x="157" y="251"/>
              </a:cxn>
              <a:cxn ang="0">
                <a:pos x="88" y="213"/>
              </a:cxn>
              <a:cxn ang="0">
                <a:pos x="3" y="214"/>
              </a:cxn>
              <a:cxn ang="0">
                <a:pos x="55" y="165"/>
              </a:cxn>
              <a:cxn ang="0">
                <a:pos x="121" y="119"/>
              </a:cxn>
              <a:cxn ang="0">
                <a:pos x="198" y="85"/>
              </a:cxn>
              <a:cxn ang="0">
                <a:pos x="197" y="64"/>
              </a:cxn>
              <a:cxn ang="0">
                <a:pos x="195" y="29"/>
              </a:cxn>
              <a:cxn ang="0">
                <a:pos x="198" y="0"/>
              </a:cxn>
            </a:cxnLst>
            <a:rect l="0" t="0" r="r" b="b"/>
            <a:pathLst>
              <a:path w="704" h="446">
                <a:moveTo>
                  <a:pt x="226" y="54"/>
                </a:moveTo>
                <a:cubicBezTo>
                  <a:pt x="226" y="53"/>
                  <a:pt x="226" y="52"/>
                  <a:pt x="225" y="51"/>
                </a:cubicBezTo>
                <a:cubicBezTo>
                  <a:pt x="225" y="51"/>
                  <a:pt x="224" y="51"/>
                  <a:pt x="224" y="50"/>
                </a:cubicBezTo>
                <a:cubicBezTo>
                  <a:pt x="224" y="50"/>
                  <a:pt x="223" y="50"/>
                  <a:pt x="223" y="49"/>
                </a:cubicBezTo>
                <a:cubicBezTo>
                  <a:pt x="222" y="49"/>
                  <a:pt x="222" y="52"/>
                  <a:pt x="222" y="53"/>
                </a:cubicBezTo>
                <a:cubicBezTo>
                  <a:pt x="222" y="55"/>
                  <a:pt x="223" y="56"/>
                  <a:pt x="224" y="58"/>
                </a:cubicBezTo>
                <a:cubicBezTo>
                  <a:pt x="225" y="61"/>
                  <a:pt x="228" y="62"/>
                  <a:pt x="228" y="58"/>
                </a:cubicBezTo>
                <a:cubicBezTo>
                  <a:pt x="226" y="54"/>
                  <a:pt x="226" y="54"/>
                  <a:pt x="226" y="54"/>
                </a:cubicBezTo>
                <a:close/>
                <a:moveTo>
                  <a:pt x="222" y="79"/>
                </a:moveTo>
                <a:cubicBezTo>
                  <a:pt x="222" y="78"/>
                  <a:pt x="220" y="75"/>
                  <a:pt x="219" y="77"/>
                </a:cubicBezTo>
                <a:cubicBezTo>
                  <a:pt x="218" y="78"/>
                  <a:pt x="219" y="83"/>
                  <a:pt x="220" y="84"/>
                </a:cubicBezTo>
                <a:cubicBezTo>
                  <a:pt x="221" y="85"/>
                  <a:pt x="222" y="86"/>
                  <a:pt x="223" y="86"/>
                </a:cubicBezTo>
                <a:cubicBezTo>
                  <a:pt x="224" y="85"/>
                  <a:pt x="225" y="82"/>
                  <a:pt x="224" y="82"/>
                </a:cubicBezTo>
                <a:cubicBezTo>
                  <a:pt x="222" y="79"/>
                  <a:pt x="222" y="79"/>
                  <a:pt x="222" y="79"/>
                </a:cubicBezTo>
                <a:close/>
                <a:moveTo>
                  <a:pt x="248" y="56"/>
                </a:moveTo>
                <a:cubicBezTo>
                  <a:pt x="247" y="55"/>
                  <a:pt x="246" y="53"/>
                  <a:pt x="244" y="54"/>
                </a:cubicBezTo>
                <a:cubicBezTo>
                  <a:pt x="243" y="54"/>
                  <a:pt x="243" y="56"/>
                  <a:pt x="243" y="57"/>
                </a:cubicBezTo>
                <a:cubicBezTo>
                  <a:pt x="243" y="60"/>
                  <a:pt x="243" y="63"/>
                  <a:pt x="243" y="66"/>
                </a:cubicBezTo>
                <a:cubicBezTo>
                  <a:pt x="243" y="67"/>
                  <a:pt x="244" y="70"/>
                  <a:pt x="246" y="69"/>
                </a:cubicBezTo>
                <a:cubicBezTo>
                  <a:pt x="248" y="67"/>
                  <a:pt x="246" y="63"/>
                  <a:pt x="247" y="61"/>
                </a:cubicBezTo>
                <a:cubicBezTo>
                  <a:pt x="248" y="60"/>
                  <a:pt x="254" y="59"/>
                  <a:pt x="250" y="57"/>
                </a:cubicBezTo>
                <a:cubicBezTo>
                  <a:pt x="248" y="56"/>
                  <a:pt x="248" y="56"/>
                  <a:pt x="248" y="56"/>
                </a:cubicBezTo>
                <a:close/>
                <a:moveTo>
                  <a:pt x="262" y="66"/>
                </a:moveTo>
                <a:cubicBezTo>
                  <a:pt x="258" y="61"/>
                  <a:pt x="257" y="65"/>
                  <a:pt x="258" y="69"/>
                </a:cubicBezTo>
                <a:cubicBezTo>
                  <a:pt x="259" y="71"/>
                  <a:pt x="261" y="73"/>
                  <a:pt x="263" y="75"/>
                </a:cubicBezTo>
                <a:cubicBezTo>
                  <a:pt x="263" y="76"/>
                  <a:pt x="264" y="77"/>
                  <a:pt x="264" y="79"/>
                </a:cubicBezTo>
                <a:cubicBezTo>
                  <a:pt x="264" y="80"/>
                  <a:pt x="265" y="81"/>
                  <a:pt x="266" y="81"/>
                </a:cubicBezTo>
                <a:cubicBezTo>
                  <a:pt x="267" y="82"/>
                  <a:pt x="267" y="78"/>
                  <a:pt x="267" y="77"/>
                </a:cubicBezTo>
                <a:cubicBezTo>
                  <a:pt x="266" y="75"/>
                  <a:pt x="264" y="72"/>
                  <a:pt x="264" y="70"/>
                </a:cubicBezTo>
                <a:cubicBezTo>
                  <a:pt x="262" y="66"/>
                  <a:pt x="262" y="66"/>
                  <a:pt x="262" y="66"/>
                </a:cubicBezTo>
                <a:close/>
                <a:moveTo>
                  <a:pt x="234" y="52"/>
                </a:moveTo>
                <a:cubicBezTo>
                  <a:pt x="235" y="58"/>
                  <a:pt x="235" y="58"/>
                  <a:pt x="235" y="58"/>
                </a:cubicBezTo>
                <a:cubicBezTo>
                  <a:pt x="236" y="60"/>
                  <a:pt x="238" y="62"/>
                  <a:pt x="237" y="64"/>
                </a:cubicBezTo>
                <a:cubicBezTo>
                  <a:pt x="235" y="66"/>
                  <a:pt x="235" y="66"/>
                  <a:pt x="233" y="66"/>
                </a:cubicBezTo>
                <a:cubicBezTo>
                  <a:pt x="232" y="65"/>
                  <a:pt x="231" y="64"/>
                  <a:pt x="231" y="63"/>
                </a:cubicBezTo>
                <a:cubicBezTo>
                  <a:pt x="231" y="61"/>
                  <a:pt x="231" y="60"/>
                  <a:pt x="231" y="58"/>
                </a:cubicBezTo>
                <a:cubicBezTo>
                  <a:pt x="231" y="54"/>
                  <a:pt x="229" y="51"/>
                  <a:pt x="227" y="47"/>
                </a:cubicBezTo>
                <a:cubicBezTo>
                  <a:pt x="226" y="44"/>
                  <a:pt x="229" y="45"/>
                  <a:pt x="230" y="46"/>
                </a:cubicBezTo>
                <a:cubicBezTo>
                  <a:pt x="232" y="48"/>
                  <a:pt x="233" y="50"/>
                  <a:pt x="234" y="52"/>
                </a:cubicBezTo>
                <a:close/>
                <a:moveTo>
                  <a:pt x="202" y="2"/>
                </a:moveTo>
                <a:cubicBezTo>
                  <a:pt x="202" y="3"/>
                  <a:pt x="202" y="4"/>
                  <a:pt x="202" y="4"/>
                </a:cubicBezTo>
                <a:cubicBezTo>
                  <a:pt x="206" y="8"/>
                  <a:pt x="209" y="6"/>
                  <a:pt x="209" y="12"/>
                </a:cubicBezTo>
                <a:cubicBezTo>
                  <a:pt x="209" y="12"/>
                  <a:pt x="209" y="14"/>
                  <a:pt x="210" y="15"/>
                </a:cubicBezTo>
                <a:cubicBezTo>
                  <a:pt x="211" y="15"/>
                  <a:pt x="213" y="12"/>
                  <a:pt x="213" y="16"/>
                </a:cubicBezTo>
                <a:cubicBezTo>
                  <a:pt x="213" y="17"/>
                  <a:pt x="216" y="23"/>
                  <a:pt x="217" y="22"/>
                </a:cubicBezTo>
                <a:cubicBezTo>
                  <a:pt x="222" y="20"/>
                  <a:pt x="220" y="23"/>
                  <a:pt x="222" y="25"/>
                </a:cubicBezTo>
                <a:cubicBezTo>
                  <a:pt x="224" y="25"/>
                  <a:pt x="225" y="28"/>
                  <a:pt x="227" y="25"/>
                </a:cubicBezTo>
                <a:cubicBezTo>
                  <a:pt x="231" y="18"/>
                  <a:pt x="226" y="21"/>
                  <a:pt x="226" y="15"/>
                </a:cubicBezTo>
                <a:cubicBezTo>
                  <a:pt x="226" y="14"/>
                  <a:pt x="225" y="12"/>
                  <a:pt x="228" y="11"/>
                </a:cubicBezTo>
                <a:cubicBezTo>
                  <a:pt x="228" y="10"/>
                  <a:pt x="231" y="18"/>
                  <a:pt x="231" y="15"/>
                </a:cubicBezTo>
                <a:cubicBezTo>
                  <a:pt x="231" y="11"/>
                  <a:pt x="233" y="16"/>
                  <a:pt x="234" y="16"/>
                </a:cubicBezTo>
                <a:cubicBezTo>
                  <a:pt x="238" y="21"/>
                  <a:pt x="233" y="21"/>
                  <a:pt x="233" y="25"/>
                </a:cubicBezTo>
                <a:cubicBezTo>
                  <a:pt x="233" y="28"/>
                  <a:pt x="225" y="27"/>
                  <a:pt x="231" y="30"/>
                </a:cubicBezTo>
                <a:cubicBezTo>
                  <a:pt x="237" y="32"/>
                  <a:pt x="237" y="33"/>
                  <a:pt x="240" y="37"/>
                </a:cubicBezTo>
                <a:cubicBezTo>
                  <a:pt x="240" y="38"/>
                  <a:pt x="242" y="44"/>
                  <a:pt x="242" y="45"/>
                </a:cubicBezTo>
                <a:cubicBezTo>
                  <a:pt x="242" y="45"/>
                  <a:pt x="242" y="45"/>
                  <a:pt x="242" y="45"/>
                </a:cubicBezTo>
                <a:cubicBezTo>
                  <a:pt x="242" y="45"/>
                  <a:pt x="242" y="45"/>
                  <a:pt x="242" y="45"/>
                </a:cubicBezTo>
                <a:cubicBezTo>
                  <a:pt x="242" y="45"/>
                  <a:pt x="242" y="45"/>
                  <a:pt x="242" y="45"/>
                </a:cubicBezTo>
                <a:cubicBezTo>
                  <a:pt x="240" y="44"/>
                  <a:pt x="238" y="47"/>
                  <a:pt x="242" y="48"/>
                </a:cubicBezTo>
                <a:cubicBezTo>
                  <a:pt x="243" y="49"/>
                  <a:pt x="243" y="45"/>
                  <a:pt x="243" y="44"/>
                </a:cubicBezTo>
                <a:cubicBezTo>
                  <a:pt x="244" y="42"/>
                  <a:pt x="246" y="37"/>
                  <a:pt x="248" y="39"/>
                </a:cubicBezTo>
                <a:cubicBezTo>
                  <a:pt x="249" y="40"/>
                  <a:pt x="250" y="46"/>
                  <a:pt x="251" y="46"/>
                </a:cubicBezTo>
                <a:cubicBezTo>
                  <a:pt x="251" y="44"/>
                  <a:pt x="251" y="38"/>
                  <a:pt x="250" y="37"/>
                </a:cubicBezTo>
                <a:cubicBezTo>
                  <a:pt x="249" y="37"/>
                  <a:pt x="247" y="37"/>
                  <a:pt x="248" y="35"/>
                </a:cubicBezTo>
                <a:cubicBezTo>
                  <a:pt x="248" y="35"/>
                  <a:pt x="251" y="33"/>
                  <a:pt x="252" y="33"/>
                </a:cubicBezTo>
                <a:cubicBezTo>
                  <a:pt x="255" y="32"/>
                  <a:pt x="260" y="30"/>
                  <a:pt x="263" y="32"/>
                </a:cubicBezTo>
                <a:cubicBezTo>
                  <a:pt x="264" y="33"/>
                  <a:pt x="264" y="34"/>
                  <a:pt x="265" y="34"/>
                </a:cubicBezTo>
                <a:cubicBezTo>
                  <a:pt x="268" y="35"/>
                  <a:pt x="268" y="35"/>
                  <a:pt x="269" y="38"/>
                </a:cubicBezTo>
                <a:cubicBezTo>
                  <a:pt x="270" y="41"/>
                  <a:pt x="273" y="36"/>
                  <a:pt x="273" y="42"/>
                </a:cubicBezTo>
                <a:cubicBezTo>
                  <a:pt x="273" y="45"/>
                  <a:pt x="276" y="46"/>
                  <a:pt x="279" y="47"/>
                </a:cubicBezTo>
                <a:cubicBezTo>
                  <a:pt x="280" y="48"/>
                  <a:pt x="280" y="49"/>
                  <a:pt x="281" y="49"/>
                </a:cubicBezTo>
                <a:cubicBezTo>
                  <a:pt x="284" y="49"/>
                  <a:pt x="286" y="52"/>
                  <a:pt x="285" y="54"/>
                </a:cubicBezTo>
                <a:cubicBezTo>
                  <a:pt x="283" y="58"/>
                  <a:pt x="290" y="54"/>
                  <a:pt x="289" y="56"/>
                </a:cubicBezTo>
                <a:cubicBezTo>
                  <a:pt x="289" y="58"/>
                  <a:pt x="286" y="59"/>
                  <a:pt x="284" y="61"/>
                </a:cubicBezTo>
                <a:cubicBezTo>
                  <a:pt x="282" y="65"/>
                  <a:pt x="281" y="60"/>
                  <a:pt x="280" y="59"/>
                </a:cubicBezTo>
                <a:cubicBezTo>
                  <a:pt x="280" y="59"/>
                  <a:pt x="274" y="61"/>
                  <a:pt x="278" y="63"/>
                </a:cubicBezTo>
                <a:cubicBezTo>
                  <a:pt x="281" y="65"/>
                  <a:pt x="283" y="70"/>
                  <a:pt x="287" y="69"/>
                </a:cubicBezTo>
                <a:cubicBezTo>
                  <a:pt x="290" y="68"/>
                  <a:pt x="294" y="68"/>
                  <a:pt x="293" y="63"/>
                </a:cubicBezTo>
                <a:cubicBezTo>
                  <a:pt x="292" y="59"/>
                  <a:pt x="292" y="57"/>
                  <a:pt x="290" y="54"/>
                </a:cubicBezTo>
                <a:cubicBezTo>
                  <a:pt x="290" y="53"/>
                  <a:pt x="290" y="51"/>
                  <a:pt x="289" y="50"/>
                </a:cubicBezTo>
                <a:cubicBezTo>
                  <a:pt x="288" y="49"/>
                  <a:pt x="287" y="54"/>
                  <a:pt x="284" y="49"/>
                </a:cubicBezTo>
                <a:cubicBezTo>
                  <a:pt x="284" y="48"/>
                  <a:pt x="280" y="42"/>
                  <a:pt x="279" y="42"/>
                </a:cubicBezTo>
                <a:cubicBezTo>
                  <a:pt x="274" y="42"/>
                  <a:pt x="279" y="38"/>
                  <a:pt x="280" y="41"/>
                </a:cubicBezTo>
                <a:cubicBezTo>
                  <a:pt x="281" y="42"/>
                  <a:pt x="282" y="43"/>
                  <a:pt x="283" y="44"/>
                </a:cubicBezTo>
                <a:cubicBezTo>
                  <a:pt x="285" y="44"/>
                  <a:pt x="284" y="40"/>
                  <a:pt x="287" y="43"/>
                </a:cubicBezTo>
                <a:cubicBezTo>
                  <a:pt x="290" y="44"/>
                  <a:pt x="295" y="45"/>
                  <a:pt x="297" y="47"/>
                </a:cubicBezTo>
                <a:cubicBezTo>
                  <a:pt x="298" y="49"/>
                  <a:pt x="297" y="50"/>
                  <a:pt x="297" y="51"/>
                </a:cubicBezTo>
                <a:cubicBezTo>
                  <a:pt x="297" y="52"/>
                  <a:pt x="298" y="54"/>
                  <a:pt x="298" y="55"/>
                </a:cubicBezTo>
                <a:cubicBezTo>
                  <a:pt x="301" y="52"/>
                  <a:pt x="303" y="48"/>
                  <a:pt x="305" y="45"/>
                </a:cubicBezTo>
                <a:cubicBezTo>
                  <a:pt x="305" y="44"/>
                  <a:pt x="304" y="51"/>
                  <a:pt x="305" y="54"/>
                </a:cubicBezTo>
                <a:cubicBezTo>
                  <a:pt x="307" y="57"/>
                  <a:pt x="310" y="54"/>
                  <a:pt x="312" y="56"/>
                </a:cubicBezTo>
                <a:cubicBezTo>
                  <a:pt x="315" y="60"/>
                  <a:pt x="315" y="52"/>
                  <a:pt x="315" y="50"/>
                </a:cubicBezTo>
                <a:cubicBezTo>
                  <a:pt x="314" y="48"/>
                  <a:pt x="316" y="48"/>
                  <a:pt x="318" y="47"/>
                </a:cubicBezTo>
                <a:cubicBezTo>
                  <a:pt x="320" y="47"/>
                  <a:pt x="320" y="50"/>
                  <a:pt x="321" y="51"/>
                </a:cubicBezTo>
                <a:cubicBezTo>
                  <a:pt x="322" y="52"/>
                  <a:pt x="324" y="53"/>
                  <a:pt x="324" y="55"/>
                </a:cubicBezTo>
                <a:cubicBezTo>
                  <a:pt x="325" y="58"/>
                  <a:pt x="326" y="60"/>
                  <a:pt x="327" y="62"/>
                </a:cubicBezTo>
                <a:cubicBezTo>
                  <a:pt x="328" y="63"/>
                  <a:pt x="329" y="64"/>
                  <a:pt x="330" y="65"/>
                </a:cubicBezTo>
                <a:cubicBezTo>
                  <a:pt x="332" y="67"/>
                  <a:pt x="332" y="67"/>
                  <a:pt x="332" y="67"/>
                </a:cubicBezTo>
                <a:cubicBezTo>
                  <a:pt x="333" y="68"/>
                  <a:pt x="331" y="69"/>
                  <a:pt x="330" y="70"/>
                </a:cubicBezTo>
                <a:cubicBezTo>
                  <a:pt x="330" y="71"/>
                  <a:pt x="330" y="73"/>
                  <a:pt x="330" y="73"/>
                </a:cubicBezTo>
                <a:cubicBezTo>
                  <a:pt x="328" y="75"/>
                  <a:pt x="328" y="73"/>
                  <a:pt x="327" y="74"/>
                </a:cubicBezTo>
                <a:cubicBezTo>
                  <a:pt x="327" y="75"/>
                  <a:pt x="326" y="75"/>
                  <a:pt x="325" y="75"/>
                </a:cubicBezTo>
                <a:cubicBezTo>
                  <a:pt x="324" y="73"/>
                  <a:pt x="324" y="75"/>
                  <a:pt x="324" y="76"/>
                </a:cubicBezTo>
                <a:cubicBezTo>
                  <a:pt x="323" y="79"/>
                  <a:pt x="321" y="80"/>
                  <a:pt x="325" y="78"/>
                </a:cubicBezTo>
                <a:cubicBezTo>
                  <a:pt x="327" y="77"/>
                  <a:pt x="327" y="79"/>
                  <a:pt x="329" y="78"/>
                </a:cubicBezTo>
                <a:cubicBezTo>
                  <a:pt x="330" y="77"/>
                  <a:pt x="332" y="78"/>
                  <a:pt x="332" y="77"/>
                </a:cubicBezTo>
                <a:cubicBezTo>
                  <a:pt x="332" y="75"/>
                  <a:pt x="330" y="73"/>
                  <a:pt x="331" y="72"/>
                </a:cubicBezTo>
                <a:cubicBezTo>
                  <a:pt x="332" y="70"/>
                  <a:pt x="333" y="69"/>
                  <a:pt x="334" y="68"/>
                </a:cubicBezTo>
                <a:cubicBezTo>
                  <a:pt x="335" y="69"/>
                  <a:pt x="339" y="72"/>
                  <a:pt x="340" y="73"/>
                </a:cubicBezTo>
                <a:cubicBezTo>
                  <a:pt x="342" y="74"/>
                  <a:pt x="340" y="78"/>
                  <a:pt x="339" y="80"/>
                </a:cubicBezTo>
                <a:cubicBezTo>
                  <a:pt x="340" y="84"/>
                  <a:pt x="340" y="87"/>
                  <a:pt x="344" y="85"/>
                </a:cubicBezTo>
                <a:cubicBezTo>
                  <a:pt x="346" y="85"/>
                  <a:pt x="348" y="80"/>
                  <a:pt x="348" y="77"/>
                </a:cubicBezTo>
                <a:cubicBezTo>
                  <a:pt x="349" y="74"/>
                  <a:pt x="350" y="73"/>
                  <a:pt x="353" y="76"/>
                </a:cubicBezTo>
                <a:cubicBezTo>
                  <a:pt x="354" y="78"/>
                  <a:pt x="357" y="76"/>
                  <a:pt x="357" y="74"/>
                </a:cubicBezTo>
                <a:cubicBezTo>
                  <a:pt x="357" y="72"/>
                  <a:pt x="354" y="68"/>
                  <a:pt x="353" y="65"/>
                </a:cubicBezTo>
                <a:cubicBezTo>
                  <a:pt x="352" y="63"/>
                  <a:pt x="353" y="64"/>
                  <a:pt x="354" y="63"/>
                </a:cubicBezTo>
                <a:cubicBezTo>
                  <a:pt x="354" y="61"/>
                  <a:pt x="352" y="58"/>
                  <a:pt x="353" y="59"/>
                </a:cubicBezTo>
                <a:cubicBezTo>
                  <a:pt x="364" y="66"/>
                  <a:pt x="364" y="66"/>
                  <a:pt x="364" y="66"/>
                </a:cubicBezTo>
                <a:cubicBezTo>
                  <a:pt x="370" y="69"/>
                  <a:pt x="368" y="71"/>
                  <a:pt x="366" y="75"/>
                </a:cubicBezTo>
                <a:cubicBezTo>
                  <a:pt x="364" y="74"/>
                  <a:pt x="364" y="74"/>
                  <a:pt x="363" y="77"/>
                </a:cubicBezTo>
                <a:cubicBezTo>
                  <a:pt x="363" y="77"/>
                  <a:pt x="361" y="82"/>
                  <a:pt x="363" y="81"/>
                </a:cubicBezTo>
                <a:cubicBezTo>
                  <a:pt x="363" y="80"/>
                  <a:pt x="364" y="79"/>
                  <a:pt x="364" y="78"/>
                </a:cubicBezTo>
                <a:cubicBezTo>
                  <a:pt x="366" y="73"/>
                  <a:pt x="365" y="81"/>
                  <a:pt x="364" y="83"/>
                </a:cubicBezTo>
                <a:cubicBezTo>
                  <a:pt x="360" y="88"/>
                  <a:pt x="355" y="83"/>
                  <a:pt x="353" y="88"/>
                </a:cubicBezTo>
                <a:cubicBezTo>
                  <a:pt x="353" y="89"/>
                  <a:pt x="353" y="93"/>
                  <a:pt x="352" y="94"/>
                </a:cubicBezTo>
                <a:cubicBezTo>
                  <a:pt x="350" y="96"/>
                  <a:pt x="348" y="97"/>
                  <a:pt x="346" y="99"/>
                </a:cubicBezTo>
                <a:cubicBezTo>
                  <a:pt x="345" y="100"/>
                  <a:pt x="343" y="108"/>
                  <a:pt x="344" y="107"/>
                </a:cubicBezTo>
                <a:cubicBezTo>
                  <a:pt x="345" y="108"/>
                  <a:pt x="350" y="106"/>
                  <a:pt x="351" y="105"/>
                </a:cubicBezTo>
                <a:cubicBezTo>
                  <a:pt x="355" y="99"/>
                  <a:pt x="361" y="96"/>
                  <a:pt x="366" y="91"/>
                </a:cubicBezTo>
                <a:cubicBezTo>
                  <a:pt x="370" y="86"/>
                  <a:pt x="377" y="85"/>
                  <a:pt x="382" y="83"/>
                </a:cubicBezTo>
                <a:cubicBezTo>
                  <a:pt x="386" y="82"/>
                  <a:pt x="388" y="78"/>
                  <a:pt x="388" y="86"/>
                </a:cubicBezTo>
                <a:cubicBezTo>
                  <a:pt x="388" y="88"/>
                  <a:pt x="387" y="88"/>
                  <a:pt x="386" y="86"/>
                </a:cubicBezTo>
                <a:cubicBezTo>
                  <a:pt x="382" y="83"/>
                  <a:pt x="370" y="91"/>
                  <a:pt x="371" y="97"/>
                </a:cubicBezTo>
                <a:cubicBezTo>
                  <a:pt x="372" y="100"/>
                  <a:pt x="371" y="101"/>
                  <a:pt x="371" y="103"/>
                </a:cubicBezTo>
                <a:cubicBezTo>
                  <a:pt x="371" y="104"/>
                  <a:pt x="382" y="99"/>
                  <a:pt x="384" y="98"/>
                </a:cubicBezTo>
                <a:cubicBezTo>
                  <a:pt x="389" y="97"/>
                  <a:pt x="384" y="103"/>
                  <a:pt x="386" y="104"/>
                </a:cubicBezTo>
                <a:cubicBezTo>
                  <a:pt x="387" y="104"/>
                  <a:pt x="390" y="103"/>
                  <a:pt x="390" y="105"/>
                </a:cubicBezTo>
                <a:cubicBezTo>
                  <a:pt x="390" y="110"/>
                  <a:pt x="384" y="110"/>
                  <a:pt x="384" y="113"/>
                </a:cubicBezTo>
                <a:cubicBezTo>
                  <a:pt x="384" y="120"/>
                  <a:pt x="380" y="115"/>
                  <a:pt x="377" y="118"/>
                </a:cubicBezTo>
                <a:cubicBezTo>
                  <a:pt x="376" y="119"/>
                  <a:pt x="371" y="126"/>
                  <a:pt x="376" y="126"/>
                </a:cubicBezTo>
                <a:cubicBezTo>
                  <a:pt x="377" y="126"/>
                  <a:pt x="379" y="124"/>
                  <a:pt x="381" y="124"/>
                </a:cubicBezTo>
                <a:cubicBezTo>
                  <a:pt x="383" y="124"/>
                  <a:pt x="384" y="125"/>
                  <a:pt x="386" y="124"/>
                </a:cubicBezTo>
                <a:cubicBezTo>
                  <a:pt x="389" y="123"/>
                  <a:pt x="403" y="115"/>
                  <a:pt x="406" y="118"/>
                </a:cubicBezTo>
                <a:cubicBezTo>
                  <a:pt x="407" y="119"/>
                  <a:pt x="402" y="122"/>
                  <a:pt x="404" y="124"/>
                </a:cubicBezTo>
                <a:cubicBezTo>
                  <a:pt x="410" y="128"/>
                  <a:pt x="405" y="131"/>
                  <a:pt x="407" y="133"/>
                </a:cubicBezTo>
                <a:cubicBezTo>
                  <a:pt x="411" y="137"/>
                  <a:pt x="408" y="133"/>
                  <a:pt x="413" y="133"/>
                </a:cubicBezTo>
                <a:cubicBezTo>
                  <a:pt x="416" y="133"/>
                  <a:pt x="426" y="131"/>
                  <a:pt x="419" y="137"/>
                </a:cubicBezTo>
                <a:cubicBezTo>
                  <a:pt x="418" y="138"/>
                  <a:pt x="415" y="144"/>
                  <a:pt x="417" y="142"/>
                </a:cubicBezTo>
                <a:cubicBezTo>
                  <a:pt x="419" y="140"/>
                  <a:pt x="425" y="141"/>
                  <a:pt x="427" y="141"/>
                </a:cubicBezTo>
                <a:cubicBezTo>
                  <a:pt x="432" y="141"/>
                  <a:pt x="435" y="147"/>
                  <a:pt x="435" y="151"/>
                </a:cubicBezTo>
                <a:cubicBezTo>
                  <a:pt x="434" y="151"/>
                  <a:pt x="433" y="153"/>
                  <a:pt x="433" y="153"/>
                </a:cubicBezTo>
                <a:cubicBezTo>
                  <a:pt x="433" y="153"/>
                  <a:pt x="434" y="156"/>
                  <a:pt x="434" y="157"/>
                </a:cubicBezTo>
                <a:cubicBezTo>
                  <a:pt x="434" y="157"/>
                  <a:pt x="435" y="157"/>
                  <a:pt x="435" y="157"/>
                </a:cubicBezTo>
                <a:cubicBezTo>
                  <a:pt x="435" y="157"/>
                  <a:pt x="436" y="157"/>
                  <a:pt x="436" y="157"/>
                </a:cubicBezTo>
                <a:cubicBezTo>
                  <a:pt x="440" y="157"/>
                  <a:pt x="441" y="178"/>
                  <a:pt x="446" y="179"/>
                </a:cubicBezTo>
                <a:cubicBezTo>
                  <a:pt x="446" y="186"/>
                  <a:pt x="441" y="184"/>
                  <a:pt x="438" y="187"/>
                </a:cubicBezTo>
                <a:cubicBezTo>
                  <a:pt x="436" y="187"/>
                  <a:pt x="433" y="190"/>
                  <a:pt x="433" y="191"/>
                </a:cubicBezTo>
                <a:cubicBezTo>
                  <a:pt x="432" y="193"/>
                  <a:pt x="434" y="195"/>
                  <a:pt x="435" y="197"/>
                </a:cubicBezTo>
                <a:cubicBezTo>
                  <a:pt x="436" y="202"/>
                  <a:pt x="436" y="202"/>
                  <a:pt x="436" y="202"/>
                </a:cubicBezTo>
                <a:cubicBezTo>
                  <a:pt x="436" y="203"/>
                  <a:pt x="435" y="203"/>
                  <a:pt x="435" y="203"/>
                </a:cubicBezTo>
                <a:cubicBezTo>
                  <a:pt x="433" y="202"/>
                  <a:pt x="433" y="192"/>
                  <a:pt x="430" y="193"/>
                </a:cubicBezTo>
                <a:cubicBezTo>
                  <a:pt x="430" y="195"/>
                  <a:pt x="430" y="197"/>
                  <a:pt x="429" y="200"/>
                </a:cubicBezTo>
                <a:cubicBezTo>
                  <a:pt x="427" y="204"/>
                  <a:pt x="425" y="202"/>
                  <a:pt x="422" y="203"/>
                </a:cubicBezTo>
                <a:cubicBezTo>
                  <a:pt x="420" y="204"/>
                  <a:pt x="422" y="208"/>
                  <a:pt x="423" y="208"/>
                </a:cubicBezTo>
                <a:cubicBezTo>
                  <a:pt x="424" y="210"/>
                  <a:pt x="427" y="210"/>
                  <a:pt x="428" y="210"/>
                </a:cubicBezTo>
                <a:cubicBezTo>
                  <a:pt x="436" y="210"/>
                  <a:pt x="436" y="210"/>
                  <a:pt x="436" y="210"/>
                </a:cubicBezTo>
                <a:cubicBezTo>
                  <a:pt x="439" y="211"/>
                  <a:pt x="439" y="207"/>
                  <a:pt x="440" y="208"/>
                </a:cubicBezTo>
                <a:cubicBezTo>
                  <a:pt x="444" y="209"/>
                  <a:pt x="447" y="215"/>
                  <a:pt x="451" y="216"/>
                </a:cubicBezTo>
                <a:cubicBezTo>
                  <a:pt x="455" y="217"/>
                  <a:pt x="460" y="216"/>
                  <a:pt x="464" y="215"/>
                </a:cubicBezTo>
                <a:cubicBezTo>
                  <a:pt x="466" y="216"/>
                  <a:pt x="468" y="219"/>
                  <a:pt x="470" y="220"/>
                </a:cubicBezTo>
                <a:cubicBezTo>
                  <a:pt x="472" y="222"/>
                  <a:pt x="474" y="222"/>
                  <a:pt x="476" y="222"/>
                </a:cubicBezTo>
                <a:cubicBezTo>
                  <a:pt x="480" y="224"/>
                  <a:pt x="484" y="227"/>
                  <a:pt x="487" y="230"/>
                </a:cubicBezTo>
                <a:cubicBezTo>
                  <a:pt x="489" y="232"/>
                  <a:pt x="488" y="236"/>
                  <a:pt x="490" y="238"/>
                </a:cubicBezTo>
                <a:cubicBezTo>
                  <a:pt x="495" y="234"/>
                  <a:pt x="500" y="234"/>
                  <a:pt x="505" y="232"/>
                </a:cubicBezTo>
                <a:cubicBezTo>
                  <a:pt x="509" y="230"/>
                  <a:pt x="500" y="222"/>
                  <a:pt x="497" y="221"/>
                </a:cubicBezTo>
                <a:cubicBezTo>
                  <a:pt x="496" y="221"/>
                  <a:pt x="495" y="219"/>
                  <a:pt x="494" y="217"/>
                </a:cubicBezTo>
                <a:cubicBezTo>
                  <a:pt x="485" y="209"/>
                  <a:pt x="485" y="209"/>
                  <a:pt x="485" y="209"/>
                </a:cubicBezTo>
                <a:cubicBezTo>
                  <a:pt x="483" y="205"/>
                  <a:pt x="477" y="202"/>
                  <a:pt x="475" y="198"/>
                </a:cubicBezTo>
                <a:cubicBezTo>
                  <a:pt x="468" y="186"/>
                  <a:pt x="468" y="186"/>
                  <a:pt x="468" y="186"/>
                </a:cubicBezTo>
                <a:cubicBezTo>
                  <a:pt x="454" y="166"/>
                  <a:pt x="454" y="166"/>
                  <a:pt x="454" y="166"/>
                </a:cubicBezTo>
                <a:cubicBezTo>
                  <a:pt x="445" y="157"/>
                  <a:pt x="440" y="147"/>
                  <a:pt x="433" y="137"/>
                </a:cubicBezTo>
                <a:cubicBezTo>
                  <a:pt x="432" y="135"/>
                  <a:pt x="428" y="132"/>
                  <a:pt x="427" y="130"/>
                </a:cubicBezTo>
                <a:cubicBezTo>
                  <a:pt x="426" y="128"/>
                  <a:pt x="425" y="125"/>
                  <a:pt x="424" y="123"/>
                </a:cubicBezTo>
                <a:cubicBezTo>
                  <a:pt x="423" y="120"/>
                  <a:pt x="421" y="117"/>
                  <a:pt x="420" y="114"/>
                </a:cubicBezTo>
                <a:cubicBezTo>
                  <a:pt x="420" y="114"/>
                  <a:pt x="420" y="114"/>
                  <a:pt x="420" y="114"/>
                </a:cubicBezTo>
                <a:cubicBezTo>
                  <a:pt x="423" y="113"/>
                  <a:pt x="423" y="113"/>
                  <a:pt x="423" y="113"/>
                </a:cubicBezTo>
                <a:cubicBezTo>
                  <a:pt x="423" y="113"/>
                  <a:pt x="423" y="113"/>
                  <a:pt x="423" y="113"/>
                </a:cubicBezTo>
                <a:cubicBezTo>
                  <a:pt x="426" y="120"/>
                  <a:pt x="426" y="120"/>
                  <a:pt x="426" y="120"/>
                </a:cubicBezTo>
                <a:cubicBezTo>
                  <a:pt x="433" y="135"/>
                  <a:pt x="442" y="150"/>
                  <a:pt x="453" y="162"/>
                </a:cubicBezTo>
                <a:cubicBezTo>
                  <a:pt x="454" y="166"/>
                  <a:pt x="460" y="170"/>
                  <a:pt x="462" y="173"/>
                </a:cubicBezTo>
                <a:cubicBezTo>
                  <a:pt x="469" y="184"/>
                  <a:pt x="476" y="198"/>
                  <a:pt x="485" y="207"/>
                </a:cubicBezTo>
                <a:cubicBezTo>
                  <a:pt x="490" y="210"/>
                  <a:pt x="494" y="213"/>
                  <a:pt x="498" y="218"/>
                </a:cubicBezTo>
                <a:cubicBezTo>
                  <a:pt x="501" y="222"/>
                  <a:pt x="508" y="225"/>
                  <a:pt x="512" y="228"/>
                </a:cubicBezTo>
                <a:cubicBezTo>
                  <a:pt x="525" y="232"/>
                  <a:pt x="532" y="222"/>
                  <a:pt x="542" y="218"/>
                </a:cubicBezTo>
                <a:cubicBezTo>
                  <a:pt x="555" y="214"/>
                  <a:pt x="549" y="204"/>
                  <a:pt x="561" y="199"/>
                </a:cubicBezTo>
                <a:cubicBezTo>
                  <a:pt x="568" y="196"/>
                  <a:pt x="563" y="184"/>
                  <a:pt x="573" y="184"/>
                </a:cubicBezTo>
                <a:cubicBezTo>
                  <a:pt x="573" y="193"/>
                  <a:pt x="569" y="192"/>
                  <a:pt x="578" y="200"/>
                </a:cubicBezTo>
                <a:cubicBezTo>
                  <a:pt x="589" y="210"/>
                  <a:pt x="596" y="208"/>
                  <a:pt x="606" y="200"/>
                </a:cubicBezTo>
                <a:cubicBezTo>
                  <a:pt x="609" y="195"/>
                  <a:pt x="608" y="189"/>
                  <a:pt x="615" y="188"/>
                </a:cubicBezTo>
                <a:cubicBezTo>
                  <a:pt x="635" y="185"/>
                  <a:pt x="635" y="185"/>
                  <a:pt x="635" y="185"/>
                </a:cubicBezTo>
                <a:cubicBezTo>
                  <a:pt x="637" y="185"/>
                  <a:pt x="645" y="181"/>
                  <a:pt x="646" y="182"/>
                </a:cubicBezTo>
                <a:cubicBezTo>
                  <a:pt x="647" y="182"/>
                  <a:pt x="643" y="194"/>
                  <a:pt x="648" y="188"/>
                </a:cubicBezTo>
                <a:cubicBezTo>
                  <a:pt x="653" y="183"/>
                  <a:pt x="654" y="178"/>
                  <a:pt x="660" y="185"/>
                </a:cubicBezTo>
                <a:cubicBezTo>
                  <a:pt x="668" y="193"/>
                  <a:pt x="675" y="186"/>
                  <a:pt x="683" y="190"/>
                </a:cubicBezTo>
                <a:cubicBezTo>
                  <a:pt x="690" y="195"/>
                  <a:pt x="687" y="192"/>
                  <a:pt x="694" y="192"/>
                </a:cubicBezTo>
                <a:cubicBezTo>
                  <a:pt x="699" y="192"/>
                  <a:pt x="699" y="202"/>
                  <a:pt x="704" y="204"/>
                </a:cubicBezTo>
                <a:cubicBezTo>
                  <a:pt x="700" y="212"/>
                  <a:pt x="697" y="219"/>
                  <a:pt x="686" y="212"/>
                </a:cubicBezTo>
                <a:cubicBezTo>
                  <a:pt x="670" y="201"/>
                  <a:pt x="684" y="222"/>
                  <a:pt x="674" y="224"/>
                </a:cubicBezTo>
                <a:cubicBezTo>
                  <a:pt x="663" y="227"/>
                  <a:pt x="670" y="232"/>
                  <a:pt x="667" y="240"/>
                </a:cubicBezTo>
                <a:cubicBezTo>
                  <a:pt x="659" y="246"/>
                  <a:pt x="672" y="253"/>
                  <a:pt x="667" y="253"/>
                </a:cubicBezTo>
                <a:cubicBezTo>
                  <a:pt x="658" y="254"/>
                  <a:pt x="658" y="254"/>
                  <a:pt x="658" y="254"/>
                </a:cubicBezTo>
                <a:cubicBezTo>
                  <a:pt x="645" y="255"/>
                  <a:pt x="657" y="258"/>
                  <a:pt x="661" y="259"/>
                </a:cubicBezTo>
                <a:cubicBezTo>
                  <a:pt x="667" y="259"/>
                  <a:pt x="665" y="255"/>
                  <a:pt x="668" y="264"/>
                </a:cubicBezTo>
                <a:cubicBezTo>
                  <a:pt x="670" y="273"/>
                  <a:pt x="677" y="276"/>
                  <a:pt x="665" y="280"/>
                </a:cubicBezTo>
                <a:cubicBezTo>
                  <a:pt x="657" y="283"/>
                  <a:pt x="641" y="282"/>
                  <a:pt x="635" y="286"/>
                </a:cubicBezTo>
                <a:cubicBezTo>
                  <a:pt x="626" y="291"/>
                  <a:pt x="628" y="285"/>
                  <a:pt x="621" y="287"/>
                </a:cubicBezTo>
                <a:cubicBezTo>
                  <a:pt x="616" y="289"/>
                  <a:pt x="620" y="283"/>
                  <a:pt x="615" y="281"/>
                </a:cubicBezTo>
                <a:cubicBezTo>
                  <a:pt x="614" y="280"/>
                  <a:pt x="615" y="271"/>
                  <a:pt x="614" y="270"/>
                </a:cubicBezTo>
                <a:cubicBezTo>
                  <a:pt x="614" y="268"/>
                  <a:pt x="613" y="269"/>
                  <a:pt x="612" y="270"/>
                </a:cubicBezTo>
                <a:cubicBezTo>
                  <a:pt x="610" y="274"/>
                  <a:pt x="614" y="287"/>
                  <a:pt x="614" y="287"/>
                </a:cubicBezTo>
                <a:cubicBezTo>
                  <a:pt x="611" y="287"/>
                  <a:pt x="608" y="286"/>
                  <a:pt x="606" y="285"/>
                </a:cubicBezTo>
                <a:cubicBezTo>
                  <a:pt x="598" y="282"/>
                  <a:pt x="591" y="302"/>
                  <a:pt x="585" y="291"/>
                </a:cubicBezTo>
                <a:cubicBezTo>
                  <a:pt x="581" y="283"/>
                  <a:pt x="580" y="293"/>
                  <a:pt x="577" y="294"/>
                </a:cubicBezTo>
                <a:cubicBezTo>
                  <a:pt x="577" y="294"/>
                  <a:pt x="577" y="294"/>
                  <a:pt x="576" y="294"/>
                </a:cubicBezTo>
                <a:cubicBezTo>
                  <a:pt x="563" y="296"/>
                  <a:pt x="570" y="294"/>
                  <a:pt x="562" y="285"/>
                </a:cubicBezTo>
                <a:cubicBezTo>
                  <a:pt x="556" y="278"/>
                  <a:pt x="545" y="270"/>
                  <a:pt x="536" y="268"/>
                </a:cubicBezTo>
                <a:cubicBezTo>
                  <a:pt x="530" y="266"/>
                  <a:pt x="516" y="270"/>
                  <a:pt x="514" y="268"/>
                </a:cubicBezTo>
                <a:cubicBezTo>
                  <a:pt x="511" y="266"/>
                  <a:pt x="508" y="272"/>
                  <a:pt x="507" y="272"/>
                </a:cubicBezTo>
                <a:cubicBezTo>
                  <a:pt x="506" y="275"/>
                  <a:pt x="500" y="274"/>
                  <a:pt x="499" y="276"/>
                </a:cubicBezTo>
                <a:cubicBezTo>
                  <a:pt x="498" y="280"/>
                  <a:pt x="497" y="281"/>
                  <a:pt x="494" y="283"/>
                </a:cubicBezTo>
                <a:cubicBezTo>
                  <a:pt x="488" y="286"/>
                  <a:pt x="500" y="291"/>
                  <a:pt x="498" y="294"/>
                </a:cubicBezTo>
                <a:cubicBezTo>
                  <a:pt x="497" y="297"/>
                  <a:pt x="490" y="296"/>
                  <a:pt x="488" y="298"/>
                </a:cubicBezTo>
                <a:cubicBezTo>
                  <a:pt x="486" y="301"/>
                  <a:pt x="494" y="311"/>
                  <a:pt x="487" y="306"/>
                </a:cubicBezTo>
                <a:cubicBezTo>
                  <a:pt x="484" y="304"/>
                  <a:pt x="469" y="304"/>
                  <a:pt x="470" y="308"/>
                </a:cubicBezTo>
                <a:cubicBezTo>
                  <a:pt x="471" y="312"/>
                  <a:pt x="473" y="314"/>
                  <a:pt x="467" y="316"/>
                </a:cubicBezTo>
                <a:cubicBezTo>
                  <a:pt x="462" y="318"/>
                  <a:pt x="457" y="322"/>
                  <a:pt x="453" y="322"/>
                </a:cubicBezTo>
                <a:cubicBezTo>
                  <a:pt x="451" y="325"/>
                  <a:pt x="444" y="355"/>
                  <a:pt x="435" y="345"/>
                </a:cubicBezTo>
                <a:cubicBezTo>
                  <a:pt x="428" y="336"/>
                  <a:pt x="424" y="336"/>
                  <a:pt x="412" y="339"/>
                </a:cubicBezTo>
                <a:cubicBezTo>
                  <a:pt x="391" y="344"/>
                  <a:pt x="341" y="349"/>
                  <a:pt x="332" y="373"/>
                </a:cubicBezTo>
                <a:cubicBezTo>
                  <a:pt x="329" y="376"/>
                  <a:pt x="321" y="388"/>
                  <a:pt x="320" y="393"/>
                </a:cubicBezTo>
                <a:cubicBezTo>
                  <a:pt x="316" y="403"/>
                  <a:pt x="319" y="406"/>
                  <a:pt x="306" y="405"/>
                </a:cubicBezTo>
                <a:cubicBezTo>
                  <a:pt x="304" y="405"/>
                  <a:pt x="304" y="413"/>
                  <a:pt x="299" y="415"/>
                </a:cubicBezTo>
                <a:cubicBezTo>
                  <a:pt x="292" y="418"/>
                  <a:pt x="283" y="414"/>
                  <a:pt x="283" y="423"/>
                </a:cubicBezTo>
                <a:cubicBezTo>
                  <a:pt x="283" y="433"/>
                  <a:pt x="268" y="437"/>
                  <a:pt x="259" y="439"/>
                </a:cubicBezTo>
                <a:cubicBezTo>
                  <a:pt x="251" y="440"/>
                  <a:pt x="251" y="443"/>
                  <a:pt x="242" y="441"/>
                </a:cubicBezTo>
                <a:cubicBezTo>
                  <a:pt x="236" y="439"/>
                  <a:pt x="233" y="438"/>
                  <a:pt x="227" y="440"/>
                </a:cubicBezTo>
                <a:cubicBezTo>
                  <a:pt x="214" y="446"/>
                  <a:pt x="212" y="440"/>
                  <a:pt x="201" y="435"/>
                </a:cubicBezTo>
                <a:cubicBezTo>
                  <a:pt x="195" y="432"/>
                  <a:pt x="199" y="418"/>
                  <a:pt x="190" y="418"/>
                </a:cubicBezTo>
                <a:cubicBezTo>
                  <a:pt x="179" y="418"/>
                  <a:pt x="171" y="417"/>
                  <a:pt x="165" y="409"/>
                </a:cubicBezTo>
                <a:cubicBezTo>
                  <a:pt x="163" y="406"/>
                  <a:pt x="154" y="401"/>
                  <a:pt x="154" y="397"/>
                </a:cubicBezTo>
                <a:cubicBezTo>
                  <a:pt x="157" y="396"/>
                  <a:pt x="158" y="398"/>
                  <a:pt x="159" y="396"/>
                </a:cubicBezTo>
                <a:cubicBezTo>
                  <a:pt x="162" y="390"/>
                  <a:pt x="170" y="388"/>
                  <a:pt x="176" y="388"/>
                </a:cubicBezTo>
                <a:cubicBezTo>
                  <a:pt x="177" y="383"/>
                  <a:pt x="180" y="384"/>
                  <a:pt x="181" y="381"/>
                </a:cubicBezTo>
                <a:cubicBezTo>
                  <a:pt x="182" y="378"/>
                  <a:pt x="182" y="373"/>
                  <a:pt x="182" y="370"/>
                </a:cubicBezTo>
                <a:cubicBezTo>
                  <a:pt x="181" y="342"/>
                  <a:pt x="181" y="342"/>
                  <a:pt x="181" y="342"/>
                </a:cubicBezTo>
                <a:cubicBezTo>
                  <a:pt x="181" y="332"/>
                  <a:pt x="188" y="336"/>
                  <a:pt x="191" y="330"/>
                </a:cubicBezTo>
                <a:cubicBezTo>
                  <a:pt x="196" y="319"/>
                  <a:pt x="192" y="302"/>
                  <a:pt x="189" y="291"/>
                </a:cubicBezTo>
                <a:cubicBezTo>
                  <a:pt x="188" y="284"/>
                  <a:pt x="194" y="285"/>
                  <a:pt x="194" y="282"/>
                </a:cubicBezTo>
                <a:cubicBezTo>
                  <a:pt x="185" y="280"/>
                  <a:pt x="180" y="276"/>
                  <a:pt x="177" y="267"/>
                </a:cubicBezTo>
                <a:cubicBezTo>
                  <a:pt x="177" y="266"/>
                  <a:pt x="157" y="248"/>
                  <a:pt x="164" y="252"/>
                </a:cubicBezTo>
                <a:cubicBezTo>
                  <a:pt x="171" y="255"/>
                  <a:pt x="178" y="265"/>
                  <a:pt x="183" y="254"/>
                </a:cubicBezTo>
                <a:cubicBezTo>
                  <a:pt x="186" y="249"/>
                  <a:pt x="174" y="247"/>
                  <a:pt x="183" y="244"/>
                </a:cubicBezTo>
                <a:cubicBezTo>
                  <a:pt x="188" y="242"/>
                  <a:pt x="181" y="241"/>
                  <a:pt x="179" y="241"/>
                </a:cubicBezTo>
                <a:cubicBezTo>
                  <a:pt x="173" y="241"/>
                  <a:pt x="158" y="243"/>
                  <a:pt x="158" y="245"/>
                </a:cubicBezTo>
                <a:cubicBezTo>
                  <a:pt x="158" y="250"/>
                  <a:pt x="164" y="252"/>
                  <a:pt x="157" y="251"/>
                </a:cubicBezTo>
                <a:cubicBezTo>
                  <a:pt x="151" y="250"/>
                  <a:pt x="135" y="262"/>
                  <a:pt x="132" y="260"/>
                </a:cubicBezTo>
                <a:cubicBezTo>
                  <a:pt x="132" y="260"/>
                  <a:pt x="130" y="258"/>
                  <a:pt x="130" y="258"/>
                </a:cubicBezTo>
                <a:cubicBezTo>
                  <a:pt x="113" y="254"/>
                  <a:pt x="107" y="233"/>
                  <a:pt x="93" y="224"/>
                </a:cubicBezTo>
                <a:cubicBezTo>
                  <a:pt x="82" y="218"/>
                  <a:pt x="87" y="220"/>
                  <a:pt x="95" y="216"/>
                </a:cubicBezTo>
                <a:cubicBezTo>
                  <a:pt x="99" y="214"/>
                  <a:pt x="101" y="202"/>
                  <a:pt x="88" y="213"/>
                </a:cubicBezTo>
                <a:cubicBezTo>
                  <a:pt x="84" y="217"/>
                  <a:pt x="79" y="212"/>
                  <a:pt x="75" y="211"/>
                </a:cubicBezTo>
                <a:cubicBezTo>
                  <a:pt x="68" y="208"/>
                  <a:pt x="57" y="208"/>
                  <a:pt x="50" y="210"/>
                </a:cubicBezTo>
                <a:cubicBezTo>
                  <a:pt x="42" y="211"/>
                  <a:pt x="40" y="217"/>
                  <a:pt x="34" y="221"/>
                </a:cubicBezTo>
                <a:cubicBezTo>
                  <a:pt x="31" y="222"/>
                  <a:pt x="24" y="219"/>
                  <a:pt x="21" y="219"/>
                </a:cubicBezTo>
                <a:cubicBezTo>
                  <a:pt x="20" y="218"/>
                  <a:pt x="4" y="214"/>
                  <a:pt x="3" y="214"/>
                </a:cubicBezTo>
                <a:cubicBezTo>
                  <a:pt x="3" y="213"/>
                  <a:pt x="9" y="208"/>
                  <a:pt x="9" y="208"/>
                </a:cubicBezTo>
                <a:cubicBezTo>
                  <a:pt x="9" y="205"/>
                  <a:pt x="4" y="205"/>
                  <a:pt x="2" y="203"/>
                </a:cubicBezTo>
                <a:cubicBezTo>
                  <a:pt x="0" y="200"/>
                  <a:pt x="20" y="182"/>
                  <a:pt x="24" y="179"/>
                </a:cubicBezTo>
                <a:cubicBezTo>
                  <a:pt x="29" y="175"/>
                  <a:pt x="48" y="162"/>
                  <a:pt x="53" y="162"/>
                </a:cubicBezTo>
                <a:cubicBezTo>
                  <a:pt x="53" y="162"/>
                  <a:pt x="55" y="165"/>
                  <a:pt x="55" y="165"/>
                </a:cubicBezTo>
                <a:cubicBezTo>
                  <a:pt x="56" y="165"/>
                  <a:pt x="57" y="164"/>
                  <a:pt x="57" y="164"/>
                </a:cubicBezTo>
                <a:cubicBezTo>
                  <a:pt x="59" y="161"/>
                  <a:pt x="56" y="158"/>
                  <a:pt x="58" y="156"/>
                </a:cubicBezTo>
                <a:cubicBezTo>
                  <a:pt x="58" y="155"/>
                  <a:pt x="63" y="153"/>
                  <a:pt x="63" y="152"/>
                </a:cubicBezTo>
                <a:cubicBezTo>
                  <a:pt x="70" y="147"/>
                  <a:pt x="78" y="140"/>
                  <a:pt x="85" y="136"/>
                </a:cubicBezTo>
                <a:cubicBezTo>
                  <a:pt x="97" y="130"/>
                  <a:pt x="110" y="123"/>
                  <a:pt x="121" y="119"/>
                </a:cubicBezTo>
                <a:cubicBezTo>
                  <a:pt x="120" y="118"/>
                  <a:pt x="117" y="108"/>
                  <a:pt x="119" y="110"/>
                </a:cubicBezTo>
                <a:cubicBezTo>
                  <a:pt x="133" y="123"/>
                  <a:pt x="143" y="109"/>
                  <a:pt x="157" y="102"/>
                </a:cubicBezTo>
                <a:cubicBezTo>
                  <a:pt x="161" y="101"/>
                  <a:pt x="171" y="91"/>
                  <a:pt x="175" y="93"/>
                </a:cubicBezTo>
                <a:cubicBezTo>
                  <a:pt x="187" y="99"/>
                  <a:pt x="180" y="90"/>
                  <a:pt x="189" y="86"/>
                </a:cubicBezTo>
                <a:cubicBezTo>
                  <a:pt x="191" y="84"/>
                  <a:pt x="195" y="83"/>
                  <a:pt x="198" y="85"/>
                </a:cubicBezTo>
                <a:cubicBezTo>
                  <a:pt x="204" y="90"/>
                  <a:pt x="204" y="93"/>
                  <a:pt x="204" y="82"/>
                </a:cubicBezTo>
                <a:cubicBezTo>
                  <a:pt x="204" y="75"/>
                  <a:pt x="224" y="76"/>
                  <a:pt x="215" y="68"/>
                </a:cubicBezTo>
                <a:cubicBezTo>
                  <a:pt x="213" y="67"/>
                  <a:pt x="206" y="66"/>
                  <a:pt x="204" y="67"/>
                </a:cubicBezTo>
                <a:cubicBezTo>
                  <a:pt x="199" y="68"/>
                  <a:pt x="198" y="69"/>
                  <a:pt x="193" y="68"/>
                </a:cubicBezTo>
                <a:cubicBezTo>
                  <a:pt x="193" y="66"/>
                  <a:pt x="196" y="65"/>
                  <a:pt x="197" y="64"/>
                </a:cubicBezTo>
                <a:cubicBezTo>
                  <a:pt x="197" y="62"/>
                  <a:pt x="196" y="59"/>
                  <a:pt x="196" y="58"/>
                </a:cubicBezTo>
                <a:cubicBezTo>
                  <a:pt x="196" y="55"/>
                  <a:pt x="194" y="54"/>
                  <a:pt x="195" y="53"/>
                </a:cubicBezTo>
                <a:cubicBezTo>
                  <a:pt x="196" y="53"/>
                  <a:pt x="199" y="56"/>
                  <a:pt x="201" y="54"/>
                </a:cubicBezTo>
                <a:cubicBezTo>
                  <a:pt x="204" y="50"/>
                  <a:pt x="195" y="47"/>
                  <a:pt x="193" y="44"/>
                </a:cubicBezTo>
                <a:cubicBezTo>
                  <a:pt x="189" y="40"/>
                  <a:pt x="198" y="37"/>
                  <a:pt x="195" y="29"/>
                </a:cubicBezTo>
                <a:cubicBezTo>
                  <a:pt x="195" y="28"/>
                  <a:pt x="194" y="26"/>
                  <a:pt x="192" y="24"/>
                </a:cubicBezTo>
                <a:cubicBezTo>
                  <a:pt x="192" y="24"/>
                  <a:pt x="192" y="24"/>
                  <a:pt x="192" y="24"/>
                </a:cubicBezTo>
                <a:cubicBezTo>
                  <a:pt x="197" y="21"/>
                  <a:pt x="197" y="21"/>
                  <a:pt x="197" y="21"/>
                </a:cubicBezTo>
                <a:cubicBezTo>
                  <a:pt x="193" y="1"/>
                  <a:pt x="193" y="1"/>
                  <a:pt x="193" y="1"/>
                </a:cubicBezTo>
                <a:cubicBezTo>
                  <a:pt x="198" y="0"/>
                  <a:pt x="198" y="0"/>
                  <a:pt x="198" y="0"/>
                </a:cubicBezTo>
                <a:cubicBezTo>
                  <a:pt x="202" y="2"/>
                  <a:pt x="202" y="2"/>
                  <a:pt x="202" y="2"/>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1" name="TextBox 60">
            <a:extLst>
              <a:ext uri="{FF2B5EF4-FFF2-40B4-BE49-F238E27FC236}">
                <a16:creationId xmlns:a16="http://schemas.microsoft.com/office/drawing/2014/main" id="{6C3E588B-D3FE-492A-8363-50910A441C13}"/>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UKRAINE MAP</a:t>
            </a:r>
          </a:p>
          <a:p>
            <a:r>
              <a:rPr lang="en-US" dirty="0">
                <a:solidFill>
                  <a:schemeClr val="bg1"/>
                </a:solidFill>
                <a:latin typeface="Candara" panose="020E0502030303020204" pitchFamily="34" charset="0"/>
              </a:rPr>
              <a:t>Your Subtitle</a:t>
            </a:r>
          </a:p>
        </p:txBody>
      </p:sp>
      <p:grpSp>
        <p:nvGrpSpPr>
          <p:cNvPr id="56" name="Group 55">
            <a:extLst>
              <a:ext uri="{FF2B5EF4-FFF2-40B4-BE49-F238E27FC236}">
                <a16:creationId xmlns:a16="http://schemas.microsoft.com/office/drawing/2014/main" id="{8403CC0A-065F-4E30-BB57-15F509720877}"/>
              </a:ext>
            </a:extLst>
          </p:cNvPr>
          <p:cNvGrpSpPr/>
          <p:nvPr/>
        </p:nvGrpSpPr>
        <p:grpSpPr>
          <a:xfrm>
            <a:off x="1237705" y="1733721"/>
            <a:ext cx="3594912" cy="1375905"/>
            <a:chOff x="2243731" y="2891162"/>
            <a:chExt cx="3594912" cy="1375905"/>
          </a:xfrm>
        </p:grpSpPr>
        <p:grpSp>
          <p:nvGrpSpPr>
            <p:cNvPr id="57" name="Group 56">
              <a:extLst>
                <a:ext uri="{FF2B5EF4-FFF2-40B4-BE49-F238E27FC236}">
                  <a16:creationId xmlns:a16="http://schemas.microsoft.com/office/drawing/2014/main" id="{9A153799-B4A5-4549-B640-6A1F2EBFDB56}"/>
                </a:ext>
              </a:extLst>
            </p:cNvPr>
            <p:cNvGrpSpPr/>
            <p:nvPr/>
          </p:nvGrpSpPr>
          <p:grpSpPr>
            <a:xfrm>
              <a:off x="2243731" y="3192308"/>
              <a:ext cx="2743200" cy="508758"/>
              <a:chOff x="1066801" y="2238247"/>
              <a:chExt cx="2743200" cy="508758"/>
            </a:xfrm>
          </p:grpSpPr>
          <p:sp>
            <p:nvSpPr>
              <p:cNvPr id="66" name="Freeform: Shape 65">
                <a:extLst>
                  <a:ext uri="{FF2B5EF4-FFF2-40B4-BE49-F238E27FC236}">
                    <a16:creationId xmlns:a16="http://schemas.microsoft.com/office/drawing/2014/main" id="{0DBDB769-8690-4D78-9B79-BCF08586F905}"/>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 name="Text Box 10">
                <a:extLst>
                  <a:ext uri="{FF2B5EF4-FFF2-40B4-BE49-F238E27FC236}">
                    <a16:creationId xmlns:a16="http://schemas.microsoft.com/office/drawing/2014/main" id="{543DC94E-FA23-46D4-8967-DC875AA5743C}"/>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58" name="Group 57">
              <a:extLst>
                <a:ext uri="{FF2B5EF4-FFF2-40B4-BE49-F238E27FC236}">
                  <a16:creationId xmlns:a16="http://schemas.microsoft.com/office/drawing/2014/main" id="{0A6A0FB1-16E6-43BE-B241-951A093DD3F7}"/>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59" name="Freeform: Shape 58">
                <a:extLst>
                  <a:ext uri="{FF2B5EF4-FFF2-40B4-BE49-F238E27FC236}">
                    <a16:creationId xmlns:a16="http://schemas.microsoft.com/office/drawing/2014/main" id="{F12B0C59-E127-446A-9FBB-EBA7DAFA4E0C}"/>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Oval 59">
                <a:extLst>
                  <a:ext uri="{FF2B5EF4-FFF2-40B4-BE49-F238E27FC236}">
                    <a16:creationId xmlns:a16="http://schemas.microsoft.com/office/drawing/2014/main" id="{A19FFA44-2D38-44C9-97B7-4A90AD06B14F}"/>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62" name="Graphic 26" descr="Hike">
                <a:extLst>
                  <a:ext uri="{FF2B5EF4-FFF2-40B4-BE49-F238E27FC236}">
                    <a16:creationId xmlns:a16="http://schemas.microsoft.com/office/drawing/2014/main" id="{FCF04BA5-E20E-471E-BC1A-0F5BB91C41FC}"/>
                  </a:ext>
                </a:extLst>
              </p:cNvPr>
              <p:cNvGrpSpPr>
                <a:grpSpLocks noChangeAspect="1"/>
              </p:cNvGrpSpPr>
              <p:nvPr/>
            </p:nvGrpSpPr>
            <p:grpSpPr>
              <a:xfrm>
                <a:off x="3835579" y="2208930"/>
                <a:ext cx="548640" cy="548640"/>
                <a:chOff x="5638800" y="2971800"/>
                <a:chExt cx="914400" cy="914400"/>
              </a:xfrm>
              <a:solidFill>
                <a:srgbClr val="4D4D4D"/>
              </a:solidFill>
            </p:grpSpPr>
            <p:sp>
              <p:nvSpPr>
                <p:cNvPr id="63" name="Freeform: Shape 62">
                  <a:extLst>
                    <a:ext uri="{FF2B5EF4-FFF2-40B4-BE49-F238E27FC236}">
                      <a16:creationId xmlns:a16="http://schemas.microsoft.com/office/drawing/2014/main" id="{6DB212A2-C21D-48D0-93D5-1535BE9E87D6}"/>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64" name="Freeform: Shape 63">
                  <a:extLst>
                    <a:ext uri="{FF2B5EF4-FFF2-40B4-BE49-F238E27FC236}">
                      <a16:creationId xmlns:a16="http://schemas.microsoft.com/office/drawing/2014/main" id="{E9390200-216F-48AE-8C42-5F981F1B6421}"/>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65" name="Freeform: Shape 64">
                  <a:extLst>
                    <a:ext uri="{FF2B5EF4-FFF2-40B4-BE49-F238E27FC236}">
                      <a16:creationId xmlns:a16="http://schemas.microsoft.com/office/drawing/2014/main" id="{05B66F61-D207-48F3-8EF2-83204AE47469}"/>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68" name="TextBox 67">
            <a:extLst>
              <a:ext uri="{FF2B5EF4-FFF2-40B4-BE49-F238E27FC236}">
                <a16:creationId xmlns:a16="http://schemas.microsoft.com/office/drawing/2014/main" id="{426386AD-DEE2-4FF3-81EF-02B741F11A74}"/>
              </a:ext>
            </a:extLst>
          </p:cNvPr>
          <p:cNvSpPr txBox="1"/>
          <p:nvPr/>
        </p:nvSpPr>
        <p:spPr>
          <a:xfrm>
            <a:off x="7986443" y="1136161"/>
            <a:ext cx="4023360" cy="1138773"/>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69" name="TextBox 68">
            <a:extLst>
              <a:ext uri="{FF2B5EF4-FFF2-40B4-BE49-F238E27FC236}">
                <a16:creationId xmlns:a16="http://schemas.microsoft.com/office/drawing/2014/main" id="{09680447-2401-4714-AC37-AA2D671335C3}"/>
              </a:ext>
            </a:extLst>
          </p:cNvPr>
          <p:cNvSpPr txBox="1"/>
          <p:nvPr/>
        </p:nvSpPr>
        <p:spPr>
          <a:xfrm>
            <a:off x="51379" y="2628728"/>
            <a:ext cx="2594588" cy="1723549"/>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70" name="Group 69">
            <a:extLst>
              <a:ext uri="{FF2B5EF4-FFF2-40B4-BE49-F238E27FC236}">
                <a16:creationId xmlns:a16="http://schemas.microsoft.com/office/drawing/2014/main" id="{23CB17D0-0E1C-4139-B63C-C44CC34CC515}"/>
              </a:ext>
            </a:extLst>
          </p:cNvPr>
          <p:cNvGrpSpPr/>
          <p:nvPr/>
        </p:nvGrpSpPr>
        <p:grpSpPr>
          <a:xfrm>
            <a:off x="6409708" y="239191"/>
            <a:ext cx="3509383" cy="1375905"/>
            <a:chOff x="6025615" y="1230029"/>
            <a:chExt cx="3509383" cy="1375905"/>
          </a:xfrm>
        </p:grpSpPr>
        <p:grpSp>
          <p:nvGrpSpPr>
            <p:cNvPr id="71" name="Group 70">
              <a:extLst>
                <a:ext uri="{FF2B5EF4-FFF2-40B4-BE49-F238E27FC236}">
                  <a16:creationId xmlns:a16="http://schemas.microsoft.com/office/drawing/2014/main" id="{4CE4BD3F-21D7-40EA-9B9D-39385D715EF2}"/>
                </a:ext>
              </a:extLst>
            </p:cNvPr>
            <p:cNvGrpSpPr/>
            <p:nvPr/>
          </p:nvGrpSpPr>
          <p:grpSpPr>
            <a:xfrm>
              <a:off x="6791798" y="1528954"/>
              <a:ext cx="2743200" cy="508758"/>
              <a:chOff x="7772400" y="675620"/>
              <a:chExt cx="2743200" cy="508758"/>
            </a:xfrm>
          </p:grpSpPr>
          <p:sp>
            <p:nvSpPr>
              <p:cNvPr id="76" name="Freeform: Shape 75">
                <a:extLst>
                  <a:ext uri="{FF2B5EF4-FFF2-40B4-BE49-F238E27FC236}">
                    <a16:creationId xmlns:a16="http://schemas.microsoft.com/office/drawing/2014/main" id="{BAD5D0C8-3E3C-423C-AB6F-621F28C9BC38}"/>
                  </a:ext>
                </a:extLst>
              </p:cNvPr>
              <p:cNvSpPr>
                <a:spLocks noChangeAspect="1"/>
              </p:cNvSpPr>
              <p:nvPr/>
            </p:nvSpPr>
            <p:spPr>
              <a:xfrm>
                <a:off x="7772400" y="675620"/>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7" name="Text Box 10">
                <a:extLst>
                  <a:ext uri="{FF2B5EF4-FFF2-40B4-BE49-F238E27FC236}">
                    <a16:creationId xmlns:a16="http://schemas.microsoft.com/office/drawing/2014/main" id="{B149E13D-E91F-4A47-A883-0A52CAA2D209}"/>
                  </a:ext>
                </a:extLst>
              </p:cNvPr>
              <p:cNvSpPr txBox="1">
                <a:spLocks noChangeArrowheads="1"/>
              </p:cNvSpPr>
              <p:nvPr/>
            </p:nvSpPr>
            <p:spPr bwMode="auto">
              <a:xfrm>
                <a:off x="8250564" y="745133"/>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72" name="Group 71">
              <a:extLst>
                <a:ext uri="{FF2B5EF4-FFF2-40B4-BE49-F238E27FC236}">
                  <a16:creationId xmlns:a16="http://schemas.microsoft.com/office/drawing/2014/main" id="{15EA5347-B119-492A-9F15-416D3B35EDA9}"/>
                </a:ext>
              </a:extLst>
            </p:cNvPr>
            <p:cNvGrpSpPr/>
            <p:nvPr/>
          </p:nvGrpSpPr>
          <p:grpSpPr>
            <a:xfrm>
              <a:off x="6025615" y="1230029"/>
              <a:ext cx="1097280" cy="1375905"/>
              <a:chOff x="7006217" y="376695"/>
              <a:chExt cx="1097280" cy="1375905"/>
            </a:xfrm>
            <a:effectLst>
              <a:outerShdw blurRad="76200" dir="18900000" sy="23000" kx="-1200000" algn="bl" rotWithShape="0">
                <a:prstClr val="black">
                  <a:alpha val="13000"/>
                </a:prstClr>
              </a:outerShdw>
            </a:effectLst>
          </p:grpSpPr>
          <p:sp>
            <p:nvSpPr>
              <p:cNvPr id="73" name="Freeform: Shape 72">
                <a:extLst>
                  <a:ext uri="{FF2B5EF4-FFF2-40B4-BE49-F238E27FC236}">
                    <a16:creationId xmlns:a16="http://schemas.microsoft.com/office/drawing/2014/main" id="{6FF6E49B-7A2B-447E-A008-99490D436FDB}"/>
                  </a:ext>
                </a:extLst>
              </p:cNvPr>
              <p:cNvSpPr>
                <a:spLocks noChangeAspect="1"/>
              </p:cNvSpPr>
              <p:nvPr/>
            </p:nvSpPr>
            <p:spPr>
              <a:xfrm>
                <a:off x="7006217" y="376695"/>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4" name="Oval 73">
                <a:extLst>
                  <a:ext uri="{FF2B5EF4-FFF2-40B4-BE49-F238E27FC236}">
                    <a16:creationId xmlns:a16="http://schemas.microsoft.com/office/drawing/2014/main" id="{2D76E5E0-EF25-4E10-9523-7D2360DE867E}"/>
                  </a:ext>
                </a:extLst>
              </p:cNvPr>
              <p:cNvSpPr>
                <a:spLocks noChangeAspect="1"/>
              </p:cNvSpPr>
              <p:nvPr/>
            </p:nvSpPr>
            <p:spPr>
              <a:xfrm>
                <a:off x="7138654" y="516309"/>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75" name="Graphic 74" descr="Tent">
                <a:extLst>
                  <a:ext uri="{FF2B5EF4-FFF2-40B4-BE49-F238E27FC236}">
                    <a16:creationId xmlns:a16="http://schemas.microsoft.com/office/drawing/2014/main" id="{4F862C86-EC1A-4799-8A86-A3B0FCC8F121}"/>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7263383" y="616045"/>
                <a:ext cx="548640" cy="548640"/>
              </a:xfrm>
              <a:prstGeom prst="rect">
                <a:avLst/>
              </a:prstGeom>
            </p:spPr>
          </p:pic>
        </p:grpSp>
      </p:grpSp>
      <p:graphicFrame>
        <p:nvGraphicFramePr>
          <p:cNvPr id="78" name="Chart 77">
            <a:extLst>
              <a:ext uri="{FF2B5EF4-FFF2-40B4-BE49-F238E27FC236}">
                <a16:creationId xmlns:a16="http://schemas.microsoft.com/office/drawing/2014/main" id="{C6D3DD82-9761-47B0-8CBA-46CA2F3CA6AD}"/>
              </a:ext>
            </a:extLst>
          </p:cNvPr>
          <p:cNvGraphicFramePr>
            <a:graphicFrameLocks noChangeAspect="1"/>
          </p:cNvGraphicFramePr>
          <p:nvPr>
            <p:extLst/>
          </p:nvPr>
        </p:nvGraphicFramePr>
        <p:xfrm>
          <a:off x="6222105" y="9476"/>
          <a:ext cx="1463040" cy="1548508"/>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79" name="Chart 78">
            <a:extLst>
              <a:ext uri="{FF2B5EF4-FFF2-40B4-BE49-F238E27FC236}">
                <a16:creationId xmlns:a16="http://schemas.microsoft.com/office/drawing/2014/main" id="{A5A1A2EF-5347-4061-8D7E-37FD9B05DDAB}"/>
              </a:ext>
            </a:extLst>
          </p:cNvPr>
          <p:cNvGraphicFramePr>
            <a:graphicFrameLocks noChangeAspect="1"/>
          </p:cNvGraphicFramePr>
          <p:nvPr>
            <p:extLst/>
          </p:nvPr>
        </p:nvGraphicFramePr>
        <p:xfrm>
          <a:off x="3547698" y="1513568"/>
          <a:ext cx="1463040" cy="1548508"/>
        </p:xfrm>
        <a:graphic>
          <a:graphicData uri="http://schemas.openxmlformats.org/drawingml/2006/chart">
            <c:chart xmlns:c="http://schemas.openxmlformats.org/drawingml/2006/chart" xmlns:r="http://schemas.openxmlformats.org/officeDocument/2006/relationships" r:id="rId7"/>
          </a:graphicData>
        </a:graphic>
      </p:graphicFrame>
      <p:grpSp>
        <p:nvGrpSpPr>
          <p:cNvPr id="80" name="Group 79">
            <a:extLst>
              <a:ext uri="{FF2B5EF4-FFF2-40B4-BE49-F238E27FC236}">
                <a16:creationId xmlns:a16="http://schemas.microsoft.com/office/drawing/2014/main" id="{2033DC0F-7161-417B-85C0-FC563BDD799D}"/>
              </a:ext>
            </a:extLst>
          </p:cNvPr>
          <p:cNvGrpSpPr/>
          <p:nvPr/>
        </p:nvGrpSpPr>
        <p:grpSpPr>
          <a:xfrm>
            <a:off x="3881469" y="4268009"/>
            <a:ext cx="3594912" cy="1375905"/>
            <a:chOff x="2243731" y="2891162"/>
            <a:chExt cx="3594912" cy="1375905"/>
          </a:xfrm>
        </p:grpSpPr>
        <p:grpSp>
          <p:nvGrpSpPr>
            <p:cNvPr id="81" name="Group 80">
              <a:extLst>
                <a:ext uri="{FF2B5EF4-FFF2-40B4-BE49-F238E27FC236}">
                  <a16:creationId xmlns:a16="http://schemas.microsoft.com/office/drawing/2014/main" id="{2BEE0C14-138E-44DE-A904-26AF54F0BBCD}"/>
                </a:ext>
              </a:extLst>
            </p:cNvPr>
            <p:cNvGrpSpPr/>
            <p:nvPr/>
          </p:nvGrpSpPr>
          <p:grpSpPr>
            <a:xfrm>
              <a:off x="2243731" y="3192308"/>
              <a:ext cx="2743200" cy="508758"/>
              <a:chOff x="1066801" y="2238247"/>
              <a:chExt cx="2743200" cy="508758"/>
            </a:xfrm>
          </p:grpSpPr>
          <p:sp>
            <p:nvSpPr>
              <p:cNvPr id="116" name="Freeform: Shape 115">
                <a:extLst>
                  <a:ext uri="{FF2B5EF4-FFF2-40B4-BE49-F238E27FC236}">
                    <a16:creationId xmlns:a16="http://schemas.microsoft.com/office/drawing/2014/main" id="{B574BF60-B94F-436D-9977-79C10D0FF2F2}"/>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7" name="Text Box 10">
                <a:extLst>
                  <a:ext uri="{FF2B5EF4-FFF2-40B4-BE49-F238E27FC236}">
                    <a16:creationId xmlns:a16="http://schemas.microsoft.com/office/drawing/2014/main" id="{92569423-A357-46A9-BE01-DEEC102BF6D3}"/>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82" name="Group 81">
              <a:extLst>
                <a:ext uri="{FF2B5EF4-FFF2-40B4-BE49-F238E27FC236}">
                  <a16:creationId xmlns:a16="http://schemas.microsoft.com/office/drawing/2014/main" id="{0672D0BD-D4BB-448B-96A7-4DF35878EC87}"/>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83" name="Freeform: Shape 82">
                <a:extLst>
                  <a:ext uri="{FF2B5EF4-FFF2-40B4-BE49-F238E27FC236}">
                    <a16:creationId xmlns:a16="http://schemas.microsoft.com/office/drawing/2014/main" id="{5A3E1948-7C43-418D-93D7-6E8096CE674B}"/>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4" name="Oval 83">
                <a:extLst>
                  <a:ext uri="{FF2B5EF4-FFF2-40B4-BE49-F238E27FC236}">
                    <a16:creationId xmlns:a16="http://schemas.microsoft.com/office/drawing/2014/main" id="{2B0D29A2-0873-4F56-A01B-7E5A8F07B855}"/>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85" name="Graphic 26" descr="Hike">
                <a:extLst>
                  <a:ext uri="{FF2B5EF4-FFF2-40B4-BE49-F238E27FC236}">
                    <a16:creationId xmlns:a16="http://schemas.microsoft.com/office/drawing/2014/main" id="{2E0005BA-EB25-4E5F-8745-B25873F81BFD}"/>
                  </a:ext>
                </a:extLst>
              </p:cNvPr>
              <p:cNvGrpSpPr>
                <a:grpSpLocks noChangeAspect="1"/>
              </p:cNvGrpSpPr>
              <p:nvPr/>
            </p:nvGrpSpPr>
            <p:grpSpPr>
              <a:xfrm>
                <a:off x="3835579" y="2208930"/>
                <a:ext cx="548640" cy="548640"/>
                <a:chOff x="5638800" y="2971800"/>
                <a:chExt cx="914400" cy="914400"/>
              </a:xfrm>
              <a:solidFill>
                <a:srgbClr val="4D4D4D"/>
              </a:solidFill>
            </p:grpSpPr>
            <p:sp>
              <p:nvSpPr>
                <p:cNvPr id="86" name="Freeform: Shape 85">
                  <a:extLst>
                    <a:ext uri="{FF2B5EF4-FFF2-40B4-BE49-F238E27FC236}">
                      <a16:creationId xmlns:a16="http://schemas.microsoft.com/office/drawing/2014/main" id="{88824C5C-7F72-46BD-B8BC-EFC8C3BE047F}"/>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87" name="Freeform: Shape 86">
                  <a:extLst>
                    <a:ext uri="{FF2B5EF4-FFF2-40B4-BE49-F238E27FC236}">
                      <a16:creationId xmlns:a16="http://schemas.microsoft.com/office/drawing/2014/main" id="{5CD0A205-2F33-4583-9ACA-2AF80915373F}"/>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88" name="Freeform: Shape 87">
                  <a:extLst>
                    <a:ext uri="{FF2B5EF4-FFF2-40B4-BE49-F238E27FC236}">
                      <a16:creationId xmlns:a16="http://schemas.microsoft.com/office/drawing/2014/main" id="{533160B1-20E1-42D4-9FFF-AB5269B84CD5}"/>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118" name="TextBox 117">
            <a:extLst>
              <a:ext uri="{FF2B5EF4-FFF2-40B4-BE49-F238E27FC236}">
                <a16:creationId xmlns:a16="http://schemas.microsoft.com/office/drawing/2014/main" id="{459EC959-F3DA-45F9-8EC4-21D1C26C489C}"/>
              </a:ext>
            </a:extLst>
          </p:cNvPr>
          <p:cNvSpPr txBox="1"/>
          <p:nvPr/>
        </p:nvSpPr>
        <p:spPr>
          <a:xfrm>
            <a:off x="888987" y="5551094"/>
            <a:ext cx="4023360" cy="938719"/>
          </a:xfrm>
          <a:prstGeom prst="rect">
            <a:avLst/>
          </a:prstGeom>
          <a:noFill/>
        </p:spPr>
        <p:txBody>
          <a:bodyPr wrap="square" rtlCol="0">
            <a:spAutoFit/>
          </a:bodyPr>
          <a:lstStyle/>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r"/>
            <a:endParaRPr lang="en-US" sz="400" dirty="0">
              <a:solidFill>
                <a:schemeClr val="bg1"/>
              </a:solidFill>
              <a:latin typeface="Candara" panose="020E0502030303020204" pitchFamily="34" charset="0"/>
            </a:endParaRPr>
          </a:p>
          <a:p>
            <a:pPr marL="171450" indent="-1714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aphicFrame>
        <p:nvGraphicFramePr>
          <p:cNvPr id="119" name="Chart 118">
            <a:extLst>
              <a:ext uri="{FF2B5EF4-FFF2-40B4-BE49-F238E27FC236}">
                <a16:creationId xmlns:a16="http://schemas.microsoft.com/office/drawing/2014/main" id="{6C938731-2F5C-44FD-A049-530582DB5427}"/>
              </a:ext>
            </a:extLst>
          </p:cNvPr>
          <p:cNvGraphicFramePr>
            <a:graphicFrameLocks noChangeAspect="1"/>
          </p:cNvGraphicFramePr>
          <p:nvPr>
            <p:extLst/>
          </p:nvPr>
        </p:nvGraphicFramePr>
        <p:xfrm>
          <a:off x="6191462" y="4050243"/>
          <a:ext cx="1463040" cy="1548508"/>
        </p:xfrm>
        <a:graphic>
          <a:graphicData uri="http://schemas.openxmlformats.org/drawingml/2006/chart">
            <c:chart xmlns:c="http://schemas.openxmlformats.org/drawingml/2006/chart" xmlns:r="http://schemas.openxmlformats.org/officeDocument/2006/relationships" r:id="rId8"/>
          </a:graphicData>
        </a:graphic>
      </p:graphicFrame>
    </p:spTree>
    <p:extLst>
      <p:ext uri="{BB962C8B-B14F-4D97-AF65-F5344CB8AC3E}">
        <p14:creationId xmlns:p14="http://schemas.microsoft.com/office/powerpoint/2010/main" val="110105704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13317"/>
                                        </p:tgtEl>
                                        <p:attrNameLst>
                                          <p:attrName>style.visibility</p:attrName>
                                        </p:attrNameLst>
                                      </p:cBhvr>
                                      <p:to>
                                        <p:strVal val="visible"/>
                                      </p:to>
                                    </p:set>
                                    <p:anim calcmode="lin" valueType="num">
                                      <p:cBhvr additive="base">
                                        <p:cTn id="7" dur="1000" fill="hold"/>
                                        <p:tgtEl>
                                          <p:spTgt spid="13317"/>
                                        </p:tgtEl>
                                        <p:attrNameLst>
                                          <p:attrName>ppt_x</p:attrName>
                                        </p:attrNameLst>
                                      </p:cBhvr>
                                      <p:tavLst>
                                        <p:tav tm="0">
                                          <p:val>
                                            <p:strVal val="#ppt_x"/>
                                          </p:val>
                                        </p:tav>
                                        <p:tav tm="100000">
                                          <p:val>
                                            <p:strVal val="#ppt_x"/>
                                          </p:val>
                                        </p:tav>
                                      </p:tavLst>
                                    </p:anim>
                                    <p:anim calcmode="lin" valueType="num">
                                      <p:cBhvr additive="base">
                                        <p:cTn id="8" dur="1000" fill="hold"/>
                                        <p:tgtEl>
                                          <p:spTgt spid="13317"/>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13318"/>
                                        </p:tgtEl>
                                        <p:attrNameLst>
                                          <p:attrName>style.visibility</p:attrName>
                                        </p:attrNameLst>
                                      </p:cBhvr>
                                      <p:to>
                                        <p:strVal val="visible"/>
                                      </p:to>
                                    </p:set>
                                    <p:anim calcmode="lin" valueType="num">
                                      <p:cBhvr additive="base">
                                        <p:cTn id="11" dur="1000" fill="hold"/>
                                        <p:tgtEl>
                                          <p:spTgt spid="13318"/>
                                        </p:tgtEl>
                                        <p:attrNameLst>
                                          <p:attrName>ppt_x</p:attrName>
                                        </p:attrNameLst>
                                      </p:cBhvr>
                                      <p:tavLst>
                                        <p:tav tm="0">
                                          <p:val>
                                            <p:strVal val="#ppt_x"/>
                                          </p:val>
                                        </p:tav>
                                        <p:tav tm="100000">
                                          <p:val>
                                            <p:strVal val="#ppt_x"/>
                                          </p:val>
                                        </p:tav>
                                      </p:tavLst>
                                    </p:anim>
                                    <p:anim calcmode="lin" valueType="num">
                                      <p:cBhvr additive="base">
                                        <p:cTn id="12" dur="1000" fill="hold"/>
                                        <p:tgtEl>
                                          <p:spTgt spid="13318"/>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13319"/>
                                        </p:tgtEl>
                                        <p:attrNameLst>
                                          <p:attrName>style.visibility</p:attrName>
                                        </p:attrNameLst>
                                      </p:cBhvr>
                                      <p:to>
                                        <p:strVal val="visible"/>
                                      </p:to>
                                    </p:set>
                                    <p:anim calcmode="lin" valueType="num">
                                      <p:cBhvr additive="base">
                                        <p:cTn id="15" dur="1000" fill="hold"/>
                                        <p:tgtEl>
                                          <p:spTgt spid="13319"/>
                                        </p:tgtEl>
                                        <p:attrNameLst>
                                          <p:attrName>ppt_x</p:attrName>
                                        </p:attrNameLst>
                                      </p:cBhvr>
                                      <p:tavLst>
                                        <p:tav tm="0">
                                          <p:val>
                                            <p:strVal val="#ppt_x"/>
                                          </p:val>
                                        </p:tav>
                                        <p:tav tm="100000">
                                          <p:val>
                                            <p:strVal val="#ppt_x"/>
                                          </p:val>
                                        </p:tav>
                                      </p:tavLst>
                                    </p:anim>
                                    <p:anim calcmode="lin" valueType="num">
                                      <p:cBhvr additive="base">
                                        <p:cTn id="16" dur="1000" fill="hold"/>
                                        <p:tgtEl>
                                          <p:spTgt spid="13319"/>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13320"/>
                                        </p:tgtEl>
                                        <p:attrNameLst>
                                          <p:attrName>style.visibility</p:attrName>
                                        </p:attrNameLst>
                                      </p:cBhvr>
                                      <p:to>
                                        <p:strVal val="visible"/>
                                      </p:to>
                                    </p:set>
                                    <p:anim calcmode="lin" valueType="num">
                                      <p:cBhvr additive="base">
                                        <p:cTn id="19" dur="1000" fill="hold"/>
                                        <p:tgtEl>
                                          <p:spTgt spid="13320"/>
                                        </p:tgtEl>
                                        <p:attrNameLst>
                                          <p:attrName>ppt_x</p:attrName>
                                        </p:attrNameLst>
                                      </p:cBhvr>
                                      <p:tavLst>
                                        <p:tav tm="0">
                                          <p:val>
                                            <p:strVal val="#ppt_x"/>
                                          </p:val>
                                        </p:tav>
                                        <p:tav tm="100000">
                                          <p:val>
                                            <p:strVal val="#ppt_x"/>
                                          </p:val>
                                        </p:tav>
                                      </p:tavLst>
                                    </p:anim>
                                    <p:anim calcmode="lin" valueType="num">
                                      <p:cBhvr additive="base">
                                        <p:cTn id="20" dur="1000" fill="hold"/>
                                        <p:tgtEl>
                                          <p:spTgt spid="13320"/>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13321"/>
                                        </p:tgtEl>
                                        <p:attrNameLst>
                                          <p:attrName>style.visibility</p:attrName>
                                        </p:attrNameLst>
                                      </p:cBhvr>
                                      <p:to>
                                        <p:strVal val="visible"/>
                                      </p:to>
                                    </p:set>
                                    <p:anim calcmode="lin" valueType="num">
                                      <p:cBhvr additive="base">
                                        <p:cTn id="23" dur="1000" fill="hold"/>
                                        <p:tgtEl>
                                          <p:spTgt spid="13321"/>
                                        </p:tgtEl>
                                        <p:attrNameLst>
                                          <p:attrName>ppt_x</p:attrName>
                                        </p:attrNameLst>
                                      </p:cBhvr>
                                      <p:tavLst>
                                        <p:tav tm="0">
                                          <p:val>
                                            <p:strVal val="#ppt_x"/>
                                          </p:val>
                                        </p:tav>
                                        <p:tav tm="100000">
                                          <p:val>
                                            <p:strVal val="#ppt_x"/>
                                          </p:val>
                                        </p:tav>
                                      </p:tavLst>
                                    </p:anim>
                                    <p:anim calcmode="lin" valueType="num">
                                      <p:cBhvr additive="base">
                                        <p:cTn id="24" dur="1000" fill="hold"/>
                                        <p:tgtEl>
                                          <p:spTgt spid="13321"/>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13322"/>
                                        </p:tgtEl>
                                        <p:attrNameLst>
                                          <p:attrName>style.visibility</p:attrName>
                                        </p:attrNameLst>
                                      </p:cBhvr>
                                      <p:to>
                                        <p:strVal val="visible"/>
                                      </p:to>
                                    </p:set>
                                    <p:anim calcmode="lin" valueType="num">
                                      <p:cBhvr additive="base">
                                        <p:cTn id="27" dur="1000" fill="hold"/>
                                        <p:tgtEl>
                                          <p:spTgt spid="13322"/>
                                        </p:tgtEl>
                                        <p:attrNameLst>
                                          <p:attrName>ppt_x</p:attrName>
                                        </p:attrNameLst>
                                      </p:cBhvr>
                                      <p:tavLst>
                                        <p:tav tm="0">
                                          <p:val>
                                            <p:strVal val="#ppt_x"/>
                                          </p:val>
                                        </p:tav>
                                        <p:tav tm="100000">
                                          <p:val>
                                            <p:strVal val="#ppt_x"/>
                                          </p:val>
                                        </p:tav>
                                      </p:tavLst>
                                    </p:anim>
                                    <p:anim calcmode="lin" valueType="num">
                                      <p:cBhvr additive="base">
                                        <p:cTn id="28" dur="1000" fill="hold"/>
                                        <p:tgtEl>
                                          <p:spTgt spid="13322"/>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13323"/>
                                        </p:tgtEl>
                                        <p:attrNameLst>
                                          <p:attrName>style.visibility</p:attrName>
                                        </p:attrNameLst>
                                      </p:cBhvr>
                                      <p:to>
                                        <p:strVal val="visible"/>
                                      </p:to>
                                    </p:set>
                                    <p:anim calcmode="lin" valueType="num">
                                      <p:cBhvr additive="base">
                                        <p:cTn id="31" dur="1000" fill="hold"/>
                                        <p:tgtEl>
                                          <p:spTgt spid="13323"/>
                                        </p:tgtEl>
                                        <p:attrNameLst>
                                          <p:attrName>ppt_x</p:attrName>
                                        </p:attrNameLst>
                                      </p:cBhvr>
                                      <p:tavLst>
                                        <p:tav tm="0">
                                          <p:val>
                                            <p:strVal val="#ppt_x"/>
                                          </p:val>
                                        </p:tav>
                                        <p:tav tm="100000">
                                          <p:val>
                                            <p:strVal val="#ppt_x"/>
                                          </p:val>
                                        </p:tav>
                                      </p:tavLst>
                                    </p:anim>
                                    <p:anim calcmode="lin" valueType="num">
                                      <p:cBhvr additive="base">
                                        <p:cTn id="32" dur="1000" fill="hold"/>
                                        <p:tgtEl>
                                          <p:spTgt spid="13323"/>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13324"/>
                                        </p:tgtEl>
                                        <p:attrNameLst>
                                          <p:attrName>style.visibility</p:attrName>
                                        </p:attrNameLst>
                                      </p:cBhvr>
                                      <p:to>
                                        <p:strVal val="visible"/>
                                      </p:to>
                                    </p:set>
                                    <p:anim calcmode="lin" valueType="num">
                                      <p:cBhvr additive="base">
                                        <p:cTn id="35" dur="1000" fill="hold"/>
                                        <p:tgtEl>
                                          <p:spTgt spid="13324"/>
                                        </p:tgtEl>
                                        <p:attrNameLst>
                                          <p:attrName>ppt_x</p:attrName>
                                        </p:attrNameLst>
                                      </p:cBhvr>
                                      <p:tavLst>
                                        <p:tav tm="0">
                                          <p:val>
                                            <p:strVal val="#ppt_x"/>
                                          </p:val>
                                        </p:tav>
                                        <p:tav tm="100000">
                                          <p:val>
                                            <p:strVal val="#ppt_x"/>
                                          </p:val>
                                        </p:tav>
                                      </p:tavLst>
                                    </p:anim>
                                    <p:anim calcmode="lin" valueType="num">
                                      <p:cBhvr additive="base">
                                        <p:cTn id="36" dur="1000" fill="hold"/>
                                        <p:tgtEl>
                                          <p:spTgt spid="13324"/>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13325"/>
                                        </p:tgtEl>
                                        <p:attrNameLst>
                                          <p:attrName>style.visibility</p:attrName>
                                        </p:attrNameLst>
                                      </p:cBhvr>
                                      <p:to>
                                        <p:strVal val="visible"/>
                                      </p:to>
                                    </p:set>
                                    <p:anim calcmode="lin" valueType="num">
                                      <p:cBhvr additive="base">
                                        <p:cTn id="39" dur="1000" fill="hold"/>
                                        <p:tgtEl>
                                          <p:spTgt spid="13325"/>
                                        </p:tgtEl>
                                        <p:attrNameLst>
                                          <p:attrName>ppt_x</p:attrName>
                                        </p:attrNameLst>
                                      </p:cBhvr>
                                      <p:tavLst>
                                        <p:tav tm="0">
                                          <p:val>
                                            <p:strVal val="#ppt_x"/>
                                          </p:val>
                                        </p:tav>
                                        <p:tav tm="100000">
                                          <p:val>
                                            <p:strVal val="#ppt_x"/>
                                          </p:val>
                                        </p:tav>
                                      </p:tavLst>
                                    </p:anim>
                                    <p:anim calcmode="lin" valueType="num">
                                      <p:cBhvr additive="base">
                                        <p:cTn id="40" dur="1000" fill="hold"/>
                                        <p:tgtEl>
                                          <p:spTgt spid="13325"/>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13326"/>
                                        </p:tgtEl>
                                        <p:attrNameLst>
                                          <p:attrName>style.visibility</p:attrName>
                                        </p:attrNameLst>
                                      </p:cBhvr>
                                      <p:to>
                                        <p:strVal val="visible"/>
                                      </p:to>
                                    </p:set>
                                    <p:anim calcmode="lin" valueType="num">
                                      <p:cBhvr additive="base">
                                        <p:cTn id="43" dur="1000" fill="hold"/>
                                        <p:tgtEl>
                                          <p:spTgt spid="13326"/>
                                        </p:tgtEl>
                                        <p:attrNameLst>
                                          <p:attrName>ppt_x</p:attrName>
                                        </p:attrNameLst>
                                      </p:cBhvr>
                                      <p:tavLst>
                                        <p:tav tm="0">
                                          <p:val>
                                            <p:strVal val="#ppt_x"/>
                                          </p:val>
                                        </p:tav>
                                        <p:tav tm="100000">
                                          <p:val>
                                            <p:strVal val="#ppt_x"/>
                                          </p:val>
                                        </p:tav>
                                      </p:tavLst>
                                    </p:anim>
                                    <p:anim calcmode="lin" valueType="num">
                                      <p:cBhvr additive="base">
                                        <p:cTn id="44" dur="1000" fill="hold"/>
                                        <p:tgtEl>
                                          <p:spTgt spid="13326"/>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13327"/>
                                        </p:tgtEl>
                                        <p:attrNameLst>
                                          <p:attrName>style.visibility</p:attrName>
                                        </p:attrNameLst>
                                      </p:cBhvr>
                                      <p:to>
                                        <p:strVal val="visible"/>
                                      </p:to>
                                    </p:set>
                                    <p:anim calcmode="lin" valueType="num">
                                      <p:cBhvr additive="base">
                                        <p:cTn id="47" dur="1000" fill="hold"/>
                                        <p:tgtEl>
                                          <p:spTgt spid="13327"/>
                                        </p:tgtEl>
                                        <p:attrNameLst>
                                          <p:attrName>ppt_x</p:attrName>
                                        </p:attrNameLst>
                                      </p:cBhvr>
                                      <p:tavLst>
                                        <p:tav tm="0">
                                          <p:val>
                                            <p:strVal val="#ppt_x"/>
                                          </p:val>
                                        </p:tav>
                                        <p:tav tm="100000">
                                          <p:val>
                                            <p:strVal val="#ppt_x"/>
                                          </p:val>
                                        </p:tav>
                                      </p:tavLst>
                                    </p:anim>
                                    <p:anim calcmode="lin" valueType="num">
                                      <p:cBhvr additive="base">
                                        <p:cTn id="48" dur="1000" fill="hold"/>
                                        <p:tgtEl>
                                          <p:spTgt spid="13327"/>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13328"/>
                                        </p:tgtEl>
                                        <p:attrNameLst>
                                          <p:attrName>style.visibility</p:attrName>
                                        </p:attrNameLst>
                                      </p:cBhvr>
                                      <p:to>
                                        <p:strVal val="visible"/>
                                      </p:to>
                                    </p:set>
                                    <p:anim calcmode="lin" valueType="num">
                                      <p:cBhvr additive="base">
                                        <p:cTn id="51" dur="1000" fill="hold"/>
                                        <p:tgtEl>
                                          <p:spTgt spid="13328"/>
                                        </p:tgtEl>
                                        <p:attrNameLst>
                                          <p:attrName>ppt_x</p:attrName>
                                        </p:attrNameLst>
                                      </p:cBhvr>
                                      <p:tavLst>
                                        <p:tav tm="0">
                                          <p:val>
                                            <p:strVal val="#ppt_x"/>
                                          </p:val>
                                        </p:tav>
                                        <p:tav tm="100000">
                                          <p:val>
                                            <p:strVal val="#ppt_x"/>
                                          </p:val>
                                        </p:tav>
                                      </p:tavLst>
                                    </p:anim>
                                    <p:anim calcmode="lin" valueType="num">
                                      <p:cBhvr additive="base">
                                        <p:cTn id="52" dur="1000" fill="hold"/>
                                        <p:tgtEl>
                                          <p:spTgt spid="13328"/>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13329"/>
                                        </p:tgtEl>
                                        <p:attrNameLst>
                                          <p:attrName>style.visibility</p:attrName>
                                        </p:attrNameLst>
                                      </p:cBhvr>
                                      <p:to>
                                        <p:strVal val="visible"/>
                                      </p:to>
                                    </p:set>
                                    <p:anim calcmode="lin" valueType="num">
                                      <p:cBhvr additive="base">
                                        <p:cTn id="55" dur="1000" fill="hold"/>
                                        <p:tgtEl>
                                          <p:spTgt spid="13329"/>
                                        </p:tgtEl>
                                        <p:attrNameLst>
                                          <p:attrName>ppt_x</p:attrName>
                                        </p:attrNameLst>
                                      </p:cBhvr>
                                      <p:tavLst>
                                        <p:tav tm="0">
                                          <p:val>
                                            <p:strVal val="#ppt_x"/>
                                          </p:val>
                                        </p:tav>
                                        <p:tav tm="100000">
                                          <p:val>
                                            <p:strVal val="#ppt_x"/>
                                          </p:val>
                                        </p:tav>
                                      </p:tavLst>
                                    </p:anim>
                                    <p:anim calcmode="lin" valueType="num">
                                      <p:cBhvr additive="base">
                                        <p:cTn id="56" dur="1000" fill="hold"/>
                                        <p:tgtEl>
                                          <p:spTgt spid="13329"/>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13330"/>
                                        </p:tgtEl>
                                        <p:attrNameLst>
                                          <p:attrName>style.visibility</p:attrName>
                                        </p:attrNameLst>
                                      </p:cBhvr>
                                      <p:to>
                                        <p:strVal val="visible"/>
                                      </p:to>
                                    </p:set>
                                    <p:anim calcmode="lin" valueType="num">
                                      <p:cBhvr additive="base">
                                        <p:cTn id="59" dur="1000" fill="hold"/>
                                        <p:tgtEl>
                                          <p:spTgt spid="13330"/>
                                        </p:tgtEl>
                                        <p:attrNameLst>
                                          <p:attrName>ppt_x</p:attrName>
                                        </p:attrNameLst>
                                      </p:cBhvr>
                                      <p:tavLst>
                                        <p:tav tm="0">
                                          <p:val>
                                            <p:strVal val="#ppt_x"/>
                                          </p:val>
                                        </p:tav>
                                        <p:tav tm="100000">
                                          <p:val>
                                            <p:strVal val="#ppt_x"/>
                                          </p:val>
                                        </p:tav>
                                      </p:tavLst>
                                    </p:anim>
                                    <p:anim calcmode="lin" valueType="num">
                                      <p:cBhvr additive="base">
                                        <p:cTn id="60" dur="1000" fill="hold"/>
                                        <p:tgtEl>
                                          <p:spTgt spid="13330"/>
                                        </p:tgtEl>
                                        <p:attrNameLst>
                                          <p:attrName>ppt_y</p:attrName>
                                        </p:attrNameLst>
                                      </p:cBhvr>
                                      <p:tavLst>
                                        <p:tav tm="0">
                                          <p:val>
                                            <p:strVal val="1+#ppt_h/2"/>
                                          </p:val>
                                        </p:tav>
                                        <p:tav tm="100000">
                                          <p:val>
                                            <p:strVal val="#ppt_y"/>
                                          </p:val>
                                        </p:tav>
                                      </p:tavLst>
                                    </p:anim>
                                  </p:childTnLst>
                                </p:cTn>
                              </p:par>
                              <p:par>
                                <p:cTn id="61" presetID="2" presetClass="entr" presetSubtype="4" fill="hold" grpId="0" nodeType="withEffect">
                                  <p:stCondLst>
                                    <p:cond delay="0"/>
                                  </p:stCondLst>
                                  <p:childTnLst>
                                    <p:set>
                                      <p:cBhvr>
                                        <p:cTn id="62" dur="1" fill="hold">
                                          <p:stCondLst>
                                            <p:cond delay="0"/>
                                          </p:stCondLst>
                                        </p:cTn>
                                        <p:tgtEl>
                                          <p:spTgt spid="13331"/>
                                        </p:tgtEl>
                                        <p:attrNameLst>
                                          <p:attrName>style.visibility</p:attrName>
                                        </p:attrNameLst>
                                      </p:cBhvr>
                                      <p:to>
                                        <p:strVal val="visible"/>
                                      </p:to>
                                    </p:set>
                                    <p:anim calcmode="lin" valueType="num">
                                      <p:cBhvr additive="base">
                                        <p:cTn id="63" dur="1000" fill="hold"/>
                                        <p:tgtEl>
                                          <p:spTgt spid="13331"/>
                                        </p:tgtEl>
                                        <p:attrNameLst>
                                          <p:attrName>ppt_x</p:attrName>
                                        </p:attrNameLst>
                                      </p:cBhvr>
                                      <p:tavLst>
                                        <p:tav tm="0">
                                          <p:val>
                                            <p:strVal val="#ppt_x"/>
                                          </p:val>
                                        </p:tav>
                                        <p:tav tm="100000">
                                          <p:val>
                                            <p:strVal val="#ppt_x"/>
                                          </p:val>
                                        </p:tav>
                                      </p:tavLst>
                                    </p:anim>
                                    <p:anim calcmode="lin" valueType="num">
                                      <p:cBhvr additive="base">
                                        <p:cTn id="64" dur="1000" fill="hold"/>
                                        <p:tgtEl>
                                          <p:spTgt spid="13331"/>
                                        </p:tgtEl>
                                        <p:attrNameLst>
                                          <p:attrName>ppt_y</p:attrName>
                                        </p:attrNameLst>
                                      </p:cBhvr>
                                      <p:tavLst>
                                        <p:tav tm="0">
                                          <p:val>
                                            <p:strVal val="1+#ppt_h/2"/>
                                          </p:val>
                                        </p:tav>
                                        <p:tav tm="100000">
                                          <p:val>
                                            <p:strVal val="#ppt_y"/>
                                          </p:val>
                                        </p:tav>
                                      </p:tavLst>
                                    </p:anim>
                                  </p:childTnLst>
                                </p:cTn>
                              </p:par>
                              <p:par>
                                <p:cTn id="65" presetID="2" presetClass="entr" presetSubtype="4" fill="hold" grpId="0" nodeType="withEffect">
                                  <p:stCondLst>
                                    <p:cond delay="0"/>
                                  </p:stCondLst>
                                  <p:childTnLst>
                                    <p:set>
                                      <p:cBhvr>
                                        <p:cTn id="66" dur="1" fill="hold">
                                          <p:stCondLst>
                                            <p:cond delay="0"/>
                                          </p:stCondLst>
                                        </p:cTn>
                                        <p:tgtEl>
                                          <p:spTgt spid="13332"/>
                                        </p:tgtEl>
                                        <p:attrNameLst>
                                          <p:attrName>style.visibility</p:attrName>
                                        </p:attrNameLst>
                                      </p:cBhvr>
                                      <p:to>
                                        <p:strVal val="visible"/>
                                      </p:to>
                                    </p:set>
                                    <p:anim calcmode="lin" valueType="num">
                                      <p:cBhvr additive="base">
                                        <p:cTn id="67" dur="1000" fill="hold"/>
                                        <p:tgtEl>
                                          <p:spTgt spid="13332"/>
                                        </p:tgtEl>
                                        <p:attrNameLst>
                                          <p:attrName>ppt_x</p:attrName>
                                        </p:attrNameLst>
                                      </p:cBhvr>
                                      <p:tavLst>
                                        <p:tav tm="0">
                                          <p:val>
                                            <p:strVal val="#ppt_x"/>
                                          </p:val>
                                        </p:tav>
                                        <p:tav tm="100000">
                                          <p:val>
                                            <p:strVal val="#ppt_x"/>
                                          </p:val>
                                        </p:tav>
                                      </p:tavLst>
                                    </p:anim>
                                    <p:anim calcmode="lin" valueType="num">
                                      <p:cBhvr additive="base">
                                        <p:cTn id="68" dur="1000" fill="hold"/>
                                        <p:tgtEl>
                                          <p:spTgt spid="13332"/>
                                        </p:tgtEl>
                                        <p:attrNameLst>
                                          <p:attrName>ppt_y</p:attrName>
                                        </p:attrNameLst>
                                      </p:cBhvr>
                                      <p:tavLst>
                                        <p:tav tm="0">
                                          <p:val>
                                            <p:strVal val="1+#ppt_h/2"/>
                                          </p:val>
                                        </p:tav>
                                        <p:tav tm="100000">
                                          <p:val>
                                            <p:strVal val="#ppt_y"/>
                                          </p:val>
                                        </p:tav>
                                      </p:tavLst>
                                    </p:anim>
                                  </p:childTnLst>
                                </p:cTn>
                              </p:par>
                              <p:par>
                                <p:cTn id="69" presetID="2" presetClass="entr" presetSubtype="4" fill="hold" grpId="0" nodeType="withEffect">
                                  <p:stCondLst>
                                    <p:cond delay="0"/>
                                  </p:stCondLst>
                                  <p:childTnLst>
                                    <p:set>
                                      <p:cBhvr>
                                        <p:cTn id="70" dur="1" fill="hold">
                                          <p:stCondLst>
                                            <p:cond delay="0"/>
                                          </p:stCondLst>
                                        </p:cTn>
                                        <p:tgtEl>
                                          <p:spTgt spid="13333"/>
                                        </p:tgtEl>
                                        <p:attrNameLst>
                                          <p:attrName>style.visibility</p:attrName>
                                        </p:attrNameLst>
                                      </p:cBhvr>
                                      <p:to>
                                        <p:strVal val="visible"/>
                                      </p:to>
                                    </p:set>
                                    <p:anim calcmode="lin" valueType="num">
                                      <p:cBhvr additive="base">
                                        <p:cTn id="71" dur="1000" fill="hold"/>
                                        <p:tgtEl>
                                          <p:spTgt spid="13333"/>
                                        </p:tgtEl>
                                        <p:attrNameLst>
                                          <p:attrName>ppt_x</p:attrName>
                                        </p:attrNameLst>
                                      </p:cBhvr>
                                      <p:tavLst>
                                        <p:tav tm="0">
                                          <p:val>
                                            <p:strVal val="#ppt_x"/>
                                          </p:val>
                                        </p:tav>
                                        <p:tav tm="100000">
                                          <p:val>
                                            <p:strVal val="#ppt_x"/>
                                          </p:val>
                                        </p:tav>
                                      </p:tavLst>
                                    </p:anim>
                                    <p:anim calcmode="lin" valueType="num">
                                      <p:cBhvr additive="base">
                                        <p:cTn id="72" dur="1000" fill="hold"/>
                                        <p:tgtEl>
                                          <p:spTgt spid="13333"/>
                                        </p:tgtEl>
                                        <p:attrNameLst>
                                          <p:attrName>ppt_y</p:attrName>
                                        </p:attrNameLst>
                                      </p:cBhvr>
                                      <p:tavLst>
                                        <p:tav tm="0">
                                          <p:val>
                                            <p:strVal val="1+#ppt_h/2"/>
                                          </p:val>
                                        </p:tav>
                                        <p:tav tm="100000">
                                          <p:val>
                                            <p:strVal val="#ppt_y"/>
                                          </p:val>
                                        </p:tav>
                                      </p:tavLst>
                                    </p:anim>
                                  </p:childTnLst>
                                </p:cTn>
                              </p:par>
                              <p:par>
                                <p:cTn id="73" presetID="2" presetClass="entr" presetSubtype="4" fill="hold" grpId="0" nodeType="withEffect">
                                  <p:stCondLst>
                                    <p:cond delay="0"/>
                                  </p:stCondLst>
                                  <p:childTnLst>
                                    <p:set>
                                      <p:cBhvr>
                                        <p:cTn id="74" dur="1" fill="hold">
                                          <p:stCondLst>
                                            <p:cond delay="0"/>
                                          </p:stCondLst>
                                        </p:cTn>
                                        <p:tgtEl>
                                          <p:spTgt spid="13334"/>
                                        </p:tgtEl>
                                        <p:attrNameLst>
                                          <p:attrName>style.visibility</p:attrName>
                                        </p:attrNameLst>
                                      </p:cBhvr>
                                      <p:to>
                                        <p:strVal val="visible"/>
                                      </p:to>
                                    </p:set>
                                    <p:anim calcmode="lin" valueType="num">
                                      <p:cBhvr additive="base">
                                        <p:cTn id="75" dur="1000" fill="hold"/>
                                        <p:tgtEl>
                                          <p:spTgt spid="13334"/>
                                        </p:tgtEl>
                                        <p:attrNameLst>
                                          <p:attrName>ppt_x</p:attrName>
                                        </p:attrNameLst>
                                      </p:cBhvr>
                                      <p:tavLst>
                                        <p:tav tm="0">
                                          <p:val>
                                            <p:strVal val="#ppt_x"/>
                                          </p:val>
                                        </p:tav>
                                        <p:tav tm="100000">
                                          <p:val>
                                            <p:strVal val="#ppt_x"/>
                                          </p:val>
                                        </p:tav>
                                      </p:tavLst>
                                    </p:anim>
                                    <p:anim calcmode="lin" valueType="num">
                                      <p:cBhvr additive="base">
                                        <p:cTn id="76" dur="1000" fill="hold"/>
                                        <p:tgtEl>
                                          <p:spTgt spid="13334"/>
                                        </p:tgtEl>
                                        <p:attrNameLst>
                                          <p:attrName>ppt_y</p:attrName>
                                        </p:attrNameLst>
                                      </p:cBhvr>
                                      <p:tavLst>
                                        <p:tav tm="0">
                                          <p:val>
                                            <p:strVal val="1+#ppt_h/2"/>
                                          </p:val>
                                        </p:tav>
                                        <p:tav tm="100000">
                                          <p:val>
                                            <p:strVal val="#ppt_y"/>
                                          </p:val>
                                        </p:tav>
                                      </p:tavLst>
                                    </p:anim>
                                  </p:childTnLst>
                                </p:cTn>
                              </p:par>
                              <p:par>
                                <p:cTn id="77" presetID="2" presetClass="entr" presetSubtype="4" fill="hold" grpId="0" nodeType="withEffect">
                                  <p:stCondLst>
                                    <p:cond delay="0"/>
                                  </p:stCondLst>
                                  <p:childTnLst>
                                    <p:set>
                                      <p:cBhvr>
                                        <p:cTn id="78" dur="1" fill="hold">
                                          <p:stCondLst>
                                            <p:cond delay="0"/>
                                          </p:stCondLst>
                                        </p:cTn>
                                        <p:tgtEl>
                                          <p:spTgt spid="13335"/>
                                        </p:tgtEl>
                                        <p:attrNameLst>
                                          <p:attrName>style.visibility</p:attrName>
                                        </p:attrNameLst>
                                      </p:cBhvr>
                                      <p:to>
                                        <p:strVal val="visible"/>
                                      </p:to>
                                    </p:set>
                                    <p:anim calcmode="lin" valueType="num">
                                      <p:cBhvr additive="base">
                                        <p:cTn id="79" dur="1000" fill="hold"/>
                                        <p:tgtEl>
                                          <p:spTgt spid="13335"/>
                                        </p:tgtEl>
                                        <p:attrNameLst>
                                          <p:attrName>ppt_x</p:attrName>
                                        </p:attrNameLst>
                                      </p:cBhvr>
                                      <p:tavLst>
                                        <p:tav tm="0">
                                          <p:val>
                                            <p:strVal val="#ppt_x"/>
                                          </p:val>
                                        </p:tav>
                                        <p:tav tm="100000">
                                          <p:val>
                                            <p:strVal val="#ppt_x"/>
                                          </p:val>
                                        </p:tav>
                                      </p:tavLst>
                                    </p:anim>
                                    <p:anim calcmode="lin" valueType="num">
                                      <p:cBhvr additive="base">
                                        <p:cTn id="80" dur="1000" fill="hold"/>
                                        <p:tgtEl>
                                          <p:spTgt spid="13335"/>
                                        </p:tgtEl>
                                        <p:attrNameLst>
                                          <p:attrName>ppt_y</p:attrName>
                                        </p:attrNameLst>
                                      </p:cBhvr>
                                      <p:tavLst>
                                        <p:tav tm="0">
                                          <p:val>
                                            <p:strVal val="1+#ppt_h/2"/>
                                          </p:val>
                                        </p:tav>
                                        <p:tav tm="100000">
                                          <p:val>
                                            <p:strVal val="#ppt_y"/>
                                          </p:val>
                                        </p:tav>
                                      </p:tavLst>
                                    </p:anim>
                                  </p:childTnLst>
                                </p:cTn>
                              </p:par>
                              <p:par>
                                <p:cTn id="81" presetID="2" presetClass="entr" presetSubtype="4" fill="hold" grpId="0" nodeType="withEffect">
                                  <p:stCondLst>
                                    <p:cond delay="0"/>
                                  </p:stCondLst>
                                  <p:childTnLst>
                                    <p:set>
                                      <p:cBhvr>
                                        <p:cTn id="82" dur="1" fill="hold">
                                          <p:stCondLst>
                                            <p:cond delay="0"/>
                                          </p:stCondLst>
                                        </p:cTn>
                                        <p:tgtEl>
                                          <p:spTgt spid="13336"/>
                                        </p:tgtEl>
                                        <p:attrNameLst>
                                          <p:attrName>style.visibility</p:attrName>
                                        </p:attrNameLst>
                                      </p:cBhvr>
                                      <p:to>
                                        <p:strVal val="visible"/>
                                      </p:to>
                                    </p:set>
                                    <p:anim calcmode="lin" valueType="num">
                                      <p:cBhvr additive="base">
                                        <p:cTn id="83" dur="1000" fill="hold"/>
                                        <p:tgtEl>
                                          <p:spTgt spid="13336"/>
                                        </p:tgtEl>
                                        <p:attrNameLst>
                                          <p:attrName>ppt_x</p:attrName>
                                        </p:attrNameLst>
                                      </p:cBhvr>
                                      <p:tavLst>
                                        <p:tav tm="0">
                                          <p:val>
                                            <p:strVal val="#ppt_x"/>
                                          </p:val>
                                        </p:tav>
                                        <p:tav tm="100000">
                                          <p:val>
                                            <p:strVal val="#ppt_x"/>
                                          </p:val>
                                        </p:tav>
                                      </p:tavLst>
                                    </p:anim>
                                    <p:anim calcmode="lin" valueType="num">
                                      <p:cBhvr additive="base">
                                        <p:cTn id="84" dur="1000" fill="hold"/>
                                        <p:tgtEl>
                                          <p:spTgt spid="13336"/>
                                        </p:tgtEl>
                                        <p:attrNameLst>
                                          <p:attrName>ppt_y</p:attrName>
                                        </p:attrNameLst>
                                      </p:cBhvr>
                                      <p:tavLst>
                                        <p:tav tm="0">
                                          <p:val>
                                            <p:strVal val="1+#ppt_h/2"/>
                                          </p:val>
                                        </p:tav>
                                        <p:tav tm="100000">
                                          <p:val>
                                            <p:strVal val="#ppt_y"/>
                                          </p:val>
                                        </p:tav>
                                      </p:tavLst>
                                    </p:anim>
                                  </p:childTnLst>
                                </p:cTn>
                              </p:par>
                              <p:par>
                                <p:cTn id="85" presetID="2" presetClass="entr" presetSubtype="4" fill="hold" grpId="0" nodeType="withEffect">
                                  <p:stCondLst>
                                    <p:cond delay="0"/>
                                  </p:stCondLst>
                                  <p:childTnLst>
                                    <p:set>
                                      <p:cBhvr>
                                        <p:cTn id="86" dur="1" fill="hold">
                                          <p:stCondLst>
                                            <p:cond delay="0"/>
                                          </p:stCondLst>
                                        </p:cTn>
                                        <p:tgtEl>
                                          <p:spTgt spid="13337"/>
                                        </p:tgtEl>
                                        <p:attrNameLst>
                                          <p:attrName>style.visibility</p:attrName>
                                        </p:attrNameLst>
                                      </p:cBhvr>
                                      <p:to>
                                        <p:strVal val="visible"/>
                                      </p:to>
                                    </p:set>
                                    <p:anim calcmode="lin" valueType="num">
                                      <p:cBhvr additive="base">
                                        <p:cTn id="87" dur="1000" fill="hold"/>
                                        <p:tgtEl>
                                          <p:spTgt spid="13337"/>
                                        </p:tgtEl>
                                        <p:attrNameLst>
                                          <p:attrName>ppt_x</p:attrName>
                                        </p:attrNameLst>
                                      </p:cBhvr>
                                      <p:tavLst>
                                        <p:tav tm="0">
                                          <p:val>
                                            <p:strVal val="#ppt_x"/>
                                          </p:val>
                                        </p:tav>
                                        <p:tav tm="100000">
                                          <p:val>
                                            <p:strVal val="#ppt_x"/>
                                          </p:val>
                                        </p:tav>
                                      </p:tavLst>
                                    </p:anim>
                                    <p:anim calcmode="lin" valueType="num">
                                      <p:cBhvr additive="base">
                                        <p:cTn id="88" dur="1000" fill="hold"/>
                                        <p:tgtEl>
                                          <p:spTgt spid="13337"/>
                                        </p:tgtEl>
                                        <p:attrNameLst>
                                          <p:attrName>ppt_y</p:attrName>
                                        </p:attrNameLst>
                                      </p:cBhvr>
                                      <p:tavLst>
                                        <p:tav tm="0">
                                          <p:val>
                                            <p:strVal val="1+#ppt_h/2"/>
                                          </p:val>
                                        </p:tav>
                                        <p:tav tm="100000">
                                          <p:val>
                                            <p:strVal val="#ppt_y"/>
                                          </p:val>
                                        </p:tav>
                                      </p:tavLst>
                                    </p:anim>
                                  </p:childTnLst>
                                </p:cTn>
                              </p:par>
                              <p:par>
                                <p:cTn id="89" presetID="2" presetClass="entr" presetSubtype="4" fill="hold" grpId="0" nodeType="withEffect">
                                  <p:stCondLst>
                                    <p:cond delay="0"/>
                                  </p:stCondLst>
                                  <p:childTnLst>
                                    <p:set>
                                      <p:cBhvr>
                                        <p:cTn id="90" dur="1" fill="hold">
                                          <p:stCondLst>
                                            <p:cond delay="0"/>
                                          </p:stCondLst>
                                        </p:cTn>
                                        <p:tgtEl>
                                          <p:spTgt spid="13338"/>
                                        </p:tgtEl>
                                        <p:attrNameLst>
                                          <p:attrName>style.visibility</p:attrName>
                                        </p:attrNameLst>
                                      </p:cBhvr>
                                      <p:to>
                                        <p:strVal val="visible"/>
                                      </p:to>
                                    </p:set>
                                    <p:anim calcmode="lin" valueType="num">
                                      <p:cBhvr additive="base">
                                        <p:cTn id="91" dur="1000" fill="hold"/>
                                        <p:tgtEl>
                                          <p:spTgt spid="13338"/>
                                        </p:tgtEl>
                                        <p:attrNameLst>
                                          <p:attrName>ppt_x</p:attrName>
                                        </p:attrNameLst>
                                      </p:cBhvr>
                                      <p:tavLst>
                                        <p:tav tm="0">
                                          <p:val>
                                            <p:strVal val="#ppt_x"/>
                                          </p:val>
                                        </p:tav>
                                        <p:tav tm="100000">
                                          <p:val>
                                            <p:strVal val="#ppt_x"/>
                                          </p:val>
                                        </p:tav>
                                      </p:tavLst>
                                    </p:anim>
                                    <p:anim calcmode="lin" valueType="num">
                                      <p:cBhvr additive="base">
                                        <p:cTn id="92" dur="1000" fill="hold"/>
                                        <p:tgtEl>
                                          <p:spTgt spid="13338"/>
                                        </p:tgtEl>
                                        <p:attrNameLst>
                                          <p:attrName>ppt_y</p:attrName>
                                        </p:attrNameLst>
                                      </p:cBhvr>
                                      <p:tavLst>
                                        <p:tav tm="0">
                                          <p:val>
                                            <p:strVal val="1+#ppt_h/2"/>
                                          </p:val>
                                        </p:tav>
                                        <p:tav tm="100000">
                                          <p:val>
                                            <p:strVal val="#ppt_y"/>
                                          </p:val>
                                        </p:tav>
                                      </p:tavLst>
                                    </p:anim>
                                  </p:childTnLst>
                                </p:cTn>
                              </p:par>
                              <p:par>
                                <p:cTn id="93" presetID="2" presetClass="entr" presetSubtype="4" fill="hold" grpId="0" nodeType="withEffect">
                                  <p:stCondLst>
                                    <p:cond delay="0"/>
                                  </p:stCondLst>
                                  <p:childTnLst>
                                    <p:set>
                                      <p:cBhvr>
                                        <p:cTn id="94" dur="1" fill="hold">
                                          <p:stCondLst>
                                            <p:cond delay="0"/>
                                          </p:stCondLst>
                                        </p:cTn>
                                        <p:tgtEl>
                                          <p:spTgt spid="13339"/>
                                        </p:tgtEl>
                                        <p:attrNameLst>
                                          <p:attrName>style.visibility</p:attrName>
                                        </p:attrNameLst>
                                      </p:cBhvr>
                                      <p:to>
                                        <p:strVal val="visible"/>
                                      </p:to>
                                    </p:set>
                                    <p:anim calcmode="lin" valueType="num">
                                      <p:cBhvr additive="base">
                                        <p:cTn id="95" dur="1000" fill="hold"/>
                                        <p:tgtEl>
                                          <p:spTgt spid="13339"/>
                                        </p:tgtEl>
                                        <p:attrNameLst>
                                          <p:attrName>ppt_x</p:attrName>
                                        </p:attrNameLst>
                                      </p:cBhvr>
                                      <p:tavLst>
                                        <p:tav tm="0">
                                          <p:val>
                                            <p:strVal val="#ppt_x"/>
                                          </p:val>
                                        </p:tav>
                                        <p:tav tm="100000">
                                          <p:val>
                                            <p:strVal val="#ppt_x"/>
                                          </p:val>
                                        </p:tav>
                                      </p:tavLst>
                                    </p:anim>
                                    <p:anim calcmode="lin" valueType="num">
                                      <p:cBhvr additive="base">
                                        <p:cTn id="96" dur="1000" fill="hold"/>
                                        <p:tgtEl>
                                          <p:spTgt spid="13339"/>
                                        </p:tgtEl>
                                        <p:attrNameLst>
                                          <p:attrName>ppt_y</p:attrName>
                                        </p:attrNameLst>
                                      </p:cBhvr>
                                      <p:tavLst>
                                        <p:tav tm="0">
                                          <p:val>
                                            <p:strVal val="1+#ppt_h/2"/>
                                          </p:val>
                                        </p:tav>
                                        <p:tav tm="100000">
                                          <p:val>
                                            <p:strVal val="#ppt_y"/>
                                          </p:val>
                                        </p:tav>
                                      </p:tavLst>
                                    </p:anim>
                                  </p:childTnLst>
                                </p:cTn>
                              </p:par>
                              <p:par>
                                <p:cTn id="97" presetID="2" presetClass="entr" presetSubtype="4" fill="hold" grpId="0" nodeType="withEffect">
                                  <p:stCondLst>
                                    <p:cond delay="0"/>
                                  </p:stCondLst>
                                  <p:childTnLst>
                                    <p:set>
                                      <p:cBhvr>
                                        <p:cTn id="98" dur="1" fill="hold">
                                          <p:stCondLst>
                                            <p:cond delay="0"/>
                                          </p:stCondLst>
                                        </p:cTn>
                                        <p:tgtEl>
                                          <p:spTgt spid="13340"/>
                                        </p:tgtEl>
                                        <p:attrNameLst>
                                          <p:attrName>style.visibility</p:attrName>
                                        </p:attrNameLst>
                                      </p:cBhvr>
                                      <p:to>
                                        <p:strVal val="visible"/>
                                      </p:to>
                                    </p:set>
                                    <p:anim calcmode="lin" valueType="num">
                                      <p:cBhvr additive="base">
                                        <p:cTn id="99" dur="1000" fill="hold"/>
                                        <p:tgtEl>
                                          <p:spTgt spid="13340"/>
                                        </p:tgtEl>
                                        <p:attrNameLst>
                                          <p:attrName>ppt_x</p:attrName>
                                        </p:attrNameLst>
                                      </p:cBhvr>
                                      <p:tavLst>
                                        <p:tav tm="0">
                                          <p:val>
                                            <p:strVal val="#ppt_x"/>
                                          </p:val>
                                        </p:tav>
                                        <p:tav tm="100000">
                                          <p:val>
                                            <p:strVal val="#ppt_x"/>
                                          </p:val>
                                        </p:tav>
                                      </p:tavLst>
                                    </p:anim>
                                    <p:anim calcmode="lin" valueType="num">
                                      <p:cBhvr additive="base">
                                        <p:cTn id="100" dur="1000" fill="hold"/>
                                        <p:tgtEl>
                                          <p:spTgt spid="13340"/>
                                        </p:tgtEl>
                                        <p:attrNameLst>
                                          <p:attrName>ppt_y</p:attrName>
                                        </p:attrNameLst>
                                      </p:cBhvr>
                                      <p:tavLst>
                                        <p:tav tm="0">
                                          <p:val>
                                            <p:strVal val="1+#ppt_h/2"/>
                                          </p:val>
                                        </p:tav>
                                        <p:tav tm="100000">
                                          <p:val>
                                            <p:strVal val="#ppt_y"/>
                                          </p:val>
                                        </p:tav>
                                      </p:tavLst>
                                    </p:anim>
                                  </p:childTnLst>
                                </p:cTn>
                              </p:par>
                              <p:par>
                                <p:cTn id="101" presetID="2" presetClass="entr" presetSubtype="4" fill="hold" grpId="0" nodeType="withEffect">
                                  <p:stCondLst>
                                    <p:cond delay="0"/>
                                  </p:stCondLst>
                                  <p:childTnLst>
                                    <p:set>
                                      <p:cBhvr>
                                        <p:cTn id="102" dur="1" fill="hold">
                                          <p:stCondLst>
                                            <p:cond delay="0"/>
                                          </p:stCondLst>
                                        </p:cTn>
                                        <p:tgtEl>
                                          <p:spTgt spid="13341"/>
                                        </p:tgtEl>
                                        <p:attrNameLst>
                                          <p:attrName>style.visibility</p:attrName>
                                        </p:attrNameLst>
                                      </p:cBhvr>
                                      <p:to>
                                        <p:strVal val="visible"/>
                                      </p:to>
                                    </p:set>
                                    <p:anim calcmode="lin" valueType="num">
                                      <p:cBhvr additive="base">
                                        <p:cTn id="103" dur="1000" fill="hold"/>
                                        <p:tgtEl>
                                          <p:spTgt spid="13341"/>
                                        </p:tgtEl>
                                        <p:attrNameLst>
                                          <p:attrName>ppt_x</p:attrName>
                                        </p:attrNameLst>
                                      </p:cBhvr>
                                      <p:tavLst>
                                        <p:tav tm="0">
                                          <p:val>
                                            <p:strVal val="#ppt_x"/>
                                          </p:val>
                                        </p:tav>
                                        <p:tav tm="100000">
                                          <p:val>
                                            <p:strVal val="#ppt_x"/>
                                          </p:val>
                                        </p:tav>
                                      </p:tavLst>
                                    </p:anim>
                                    <p:anim calcmode="lin" valueType="num">
                                      <p:cBhvr additive="base">
                                        <p:cTn id="104" dur="1000" fill="hold"/>
                                        <p:tgtEl>
                                          <p:spTgt spid="13341"/>
                                        </p:tgtEl>
                                        <p:attrNameLst>
                                          <p:attrName>ppt_y</p:attrName>
                                        </p:attrNameLst>
                                      </p:cBhvr>
                                      <p:tavLst>
                                        <p:tav tm="0">
                                          <p:val>
                                            <p:strVal val="1+#ppt_h/2"/>
                                          </p:val>
                                        </p:tav>
                                        <p:tav tm="100000">
                                          <p:val>
                                            <p:strVal val="#ppt_y"/>
                                          </p:val>
                                        </p:tav>
                                      </p:tavLst>
                                    </p:anim>
                                  </p:childTnLst>
                                </p:cTn>
                              </p:par>
                              <p:par>
                                <p:cTn id="105" presetID="2" presetClass="entr" presetSubtype="4" fill="hold" grpId="0" nodeType="withEffect">
                                  <p:stCondLst>
                                    <p:cond delay="0"/>
                                  </p:stCondLst>
                                  <p:childTnLst>
                                    <p:set>
                                      <p:cBhvr>
                                        <p:cTn id="106" dur="1" fill="hold">
                                          <p:stCondLst>
                                            <p:cond delay="0"/>
                                          </p:stCondLst>
                                        </p:cTn>
                                        <p:tgtEl>
                                          <p:spTgt spid="13342"/>
                                        </p:tgtEl>
                                        <p:attrNameLst>
                                          <p:attrName>style.visibility</p:attrName>
                                        </p:attrNameLst>
                                      </p:cBhvr>
                                      <p:to>
                                        <p:strVal val="visible"/>
                                      </p:to>
                                    </p:set>
                                    <p:anim calcmode="lin" valueType="num">
                                      <p:cBhvr additive="base">
                                        <p:cTn id="107" dur="1000" fill="hold"/>
                                        <p:tgtEl>
                                          <p:spTgt spid="13342"/>
                                        </p:tgtEl>
                                        <p:attrNameLst>
                                          <p:attrName>ppt_x</p:attrName>
                                        </p:attrNameLst>
                                      </p:cBhvr>
                                      <p:tavLst>
                                        <p:tav tm="0">
                                          <p:val>
                                            <p:strVal val="#ppt_x"/>
                                          </p:val>
                                        </p:tav>
                                        <p:tav tm="100000">
                                          <p:val>
                                            <p:strVal val="#ppt_x"/>
                                          </p:val>
                                        </p:tav>
                                      </p:tavLst>
                                    </p:anim>
                                    <p:anim calcmode="lin" valueType="num">
                                      <p:cBhvr additive="base">
                                        <p:cTn id="108" dur="1000" fill="hold"/>
                                        <p:tgtEl>
                                          <p:spTgt spid="13342"/>
                                        </p:tgtEl>
                                        <p:attrNameLst>
                                          <p:attrName>ppt_y</p:attrName>
                                        </p:attrNameLst>
                                      </p:cBhvr>
                                      <p:tavLst>
                                        <p:tav tm="0">
                                          <p:val>
                                            <p:strVal val="1+#ppt_h/2"/>
                                          </p:val>
                                        </p:tav>
                                        <p:tav tm="100000">
                                          <p:val>
                                            <p:strVal val="#ppt_y"/>
                                          </p:val>
                                        </p:tav>
                                      </p:tavLst>
                                    </p:anim>
                                  </p:childTnLst>
                                </p:cTn>
                              </p:par>
                            </p:childTnLst>
                          </p:cTn>
                        </p:par>
                        <p:par>
                          <p:cTn id="109" fill="hold">
                            <p:stCondLst>
                              <p:cond delay="1000"/>
                            </p:stCondLst>
                            <p:childTnLst>
                              <p:par>
                                <p:cTn id="110" presetID="22" presetClass="entr" presetSubtype="8" fill="hold" grpId="0" nodeType="afterEffect">
                                  <p:stCondLst>
                                    <p:cond delay="0"/>
                                  </p:stCondLst>
                                  <p:childTnLst>
                                    <p:set>
                                      <p:cBhvr>
                                        <p:cTn id="111" dur="1" fill="hold">
                                          <p:stCondLst>
                                            <p:cond delay="0"/>
                                          </p:stCondLst>
                                        </p:cTn>
                                        <p:tgtEl>
                                          <p:spTgt spid="61"/>
                                        </p:tgtEl>
                                        <p:attrNameLst>
                                          <p:attrName>style.visibility</p:attrName>
                                        </p:attrNameLst>
                                      </p:cBhvr>
                                      <p:to>
                                        <p:strVal val="visible"/>
                                      </p:to>
                                    </p:set>
                                    <p:animEffect transition="in" filter="wipe(left)">
                                      <p:cBhvr>
                                        <p:cTn id="112" dur="1000"/>
                                        <p:tgtEl>
                                          <p:spTgt spid="61"/>
                                        </p:tgtEl>
                                      </p:cBhvr>
                                    </p:animEffect>
                                  </p:childTnLst>
                                </p:cTn>
                              </p:par>
                            </p:childTnLst>
                          </p:cTn>
                        </p:par>
                        <p:par>
                          <p:cTn id="113" fill="hold">
                            <p:stCondLst>
                              <p:cond delay="2000"/>
                            </p:stCondLst>
                            <p:childTnLst>
                              <p:par>
                                <p:cTn id="114" presetID="2" presetClass="entr" presetSubtype="8" fill="hold" nodeType="afterEffect">
                                  <p:stCondLst>
                                    <p:cond delay="0"/>
                                  </p:stCondLst>
                                  <p:childTnLst>
                                    <p:set>
                                      <p:cBhvr>
                                        <p:cTn id="115" dur="1" fill="hold">
                                          <p:stCondLst>
                                            <p:cond delay="0"/>
                                          </p:stCondLst>
                                        </p:cTn>
                                        <p:tgtEl>
                                          <p:spTgt spid="56"/>
                                        </p:tgtEl>
                                        <p:attrNameLst>
                                          <p:attrName>style.visibility</p:attrName>
                                        </p:attrNameLst>
                                      </p:cBhvr>
                                      <p:to>
                                        <p:strVal val="visible"/>
                                      </p:to>
                                    </p:set>
                                    <p:anim calcmode="lin" valueType="num">
                                      <p:cBhvr additive="base">
                                        <p:cTn id="116" dur="500" fill="hold"/>
                                        <p:tgtEl>
                                          <p:spTgt spid="56"/>
                                        </p:tgtEl>
                                        <p:attrNameLst>
                                          <p:attrName>ppt_x</p:attrName>
                                        </p:attrNameLst>
                                      </p:cBhvr>
                                      <p:tavLst>
                                        <p:tav tm="0">
                                          <p:val>
                                            <p:strVal val="0-#ppt_w/2"/>
                                          </p:val>
                                        </p:tav>
                                        <p:tav tm="100000">
                                          <p:val>
                                            <p:strVal val="#ppt_x"/>
                                          </p:val>
                                        </p:tav>
                                      </p:tavLst>
                                    </p:anim>
                                    <p:anim calcmode="lin" valueType="num">
                                      <p:cBhvr additive="base">
                                        <p:cTn id="117" dur="500" fill="hold"/>
                                        <p:tgtEl>
                                          <p:spTgt spid="56"/>
                                        </p:tgtEl>
                                        <p:attrNameLst>
                                          <p:attrName>ppt_y</p:attrName>
                                        </p:attrNameLst>
                                      </p:cBhvr>
                                      <p:tavLst>
                                        <p:tav tm="0">
                                          <p:val>
                                            <p:strVal val="#ppt_y"/>
                                          </p:val>
                                        </p:tav>
                                        <p:tav tm="100000">
                                          <p:val>
                                            <p:strVal val="#ppt_y"/>
                                          </p:val>
                                        </p:tav>
                                      </p:tavLst>
                                    </p:anim>
                                  </p:childTnLst>
                                </p:cTn>
                              </p:par>
                            </p:childTnLst>
                          </p:cTn>
                        </p:par>
                        <p:par>
                          <p:cTn id="118" fill="hold">
                            <p:stCondLst>
                              <p:cond delay="2500"/>
                            </p:stCondLst>
                            <p:childTnLst>
                              <p:par>
                                <p:cTn id="119" presetID="42" presetClass="entr" presetSubtype="0" fill="hold" grpId="0" nodeType="afterEffect">
                                  <p:stCondLst>
                                    <p:cond delay="0"/>
                                  </p:stCondLst>
                                  <p:childTnLst>
                                    <p:set>
                                      <p:cBhvr>
                                        <p:cTn id="120" dur="1" fill="hold">
                                          <p:stCondLst>
                                            <p:cond delay="0"/>
                                          </p:stCondLst>
                                        </p:cTn>
                                        <p:tgtEl>
                                          <p:spTgt spid="69"/>
                                        </p:tgtEl>
                                        <p:attrNameLst>
                                          <p:attrName>style.visibility</p:attrName>
                                        </p:attrNameLst>
                                      </p:cBhvr>
                                      <p:to>
                                        <p:strVal val="visible"/>
                                      </p:to>
                                    </p:set>
                                    <p:animEffect transition="in" filter="fade">
                                      <p:cBhvr>
                                        <p:cTn id="121" dur="1000"/>
                                        <p:tgtEl>
                                          <p:spTgt spid="69"/>
                                        </p:tgtEl>
                                      </p:cBhvr>
                                    </p:animEffect>
                                    <p:anim calcmode="lin" valueType="num">
                                      <p:cBhvr>
                                        <p:cTn id="122" dur="1000" fill="hold"/>
                                        <p:tgtEl>
                                          <p:spTgt spid="69"/>
                                        </p:tgtEl>
                                        <p:attrNameLst>
                                          <p:attrName>ppt_x</p:attrName>
                                        </p:attrNameLst>
                                      </p:cBhvr>
                                      <p:tavLst>
                                        <p:tav tm="0">
                                          <p:val>
                                            <p:strVal val="#ppt_x"/>
                                          </p:val>
                                        </p:tav>
                                        <p:tav tm="100000">
                                          <p:val>
                                            <p:strVal val="#ppt_x"/>
                                          </p:val>
                                        </p:tav>
                                      </p:tavLst>
                                    </p:anim>
                                    <p:anim calcmode="lin" valueType="num">
                                      <p:cBhvr>
                                        <p:cTn id="123" dur="1000" fill="hold"/>
                                        <p:tgtEl>
                                          <p:spTgt spid="69"/>
                                        </p:tgtEl>
                                        <p:attrNameLst>
                                          <p:attrName>ppt_y</p:attrName>
                                        </p:attrNameLst>
                                      </p:cBhvr>
                                      <p:tavLst>
                                        <p:tav tm="0">
                                          <p:val>
                                            <p:strVal val="#ppt_y+.1"/>
                                          </p:val>
                                        </p:tav>
                                        <p:tav tm="100000">
                                          <p:val>
                                            <p:strVal val="#ppt_y"/>
                                          </p:val>
                                        </p:tav>
                                      </p:tavLst>
                                    </p:anim>
                                  </p:childTnLst>
                                </p:cTn>
                              </p:par>
                            </p:childTnLst>
                          </p:cTn>
                        </p:par>
                        <p:par>
                          <p:cTn id="124" fill="hold">
                            <p:stCondLst>
                              <p:cond delay="3500"/>
                            </p:stCondLst>
                            <p:childTnLst>
                              <p:par>
                                <p:cTn id="125" presetID="31" presetClass="entr" presetSubtype="0" fill="hold" grpId="0" nodeType="afterEffect">
                                  <p:stCondLst>
                                    <p:cond delay="0"/>
                                  </p:stCondLst>
                                  <p:childTnLst>
                                    <p:set>
                                      <p:cBhvr>
                                        <p:cTn id="126" dur="1" fill="hold">
                                          <p:stCondLst>
                                            <p:cond delay="0"/>
                                          </p:stCondLst>
                                        </p:cTn>
                                        <p:tgtEl>
                                          <p:spTgt spid="79"/>
                                        </p:tgtEl>
                                        <p:attrNameLst>
                                          <p:attrName>style.visibility</p:attrName>
                                        </p:attrNameLst>
                                      </p:cBhvr>
                                      <p:to>
                                        <p:strVal val="visible"/>
                                      </p:to>
                                    </p:set>
                                    <p:anim calcmode="lin" valueType="num">
                                      <p:cBhvr>
                                        <p:cTn id="127" dur="1000" fill="hold"/>
                                        <p:tgtEl>
                                          <p:spTgt spid="79"/>
                                        </p:tgtEl>
                                        <p:attrNameLst>
                                          <p:attrName>ppt_w</p:attrName>
                                        </p:attrNameLst>
                                      </p:cBhvr>
                                      <p:tavLst>
                                        <p:tav tm="0">
                                          <p:val>
                                            <p:fltVal val="0"/>
                                          </p:val>
                                        </p:tav>
                                        <p:tav tm="100000">
                                          <p:val>
                                            <p:strVal val="#ppt_w"/>
                                          </p:val>
                                        </p:tav>
                                      </p:tavLst>
                                    </p:anim>
                                    <p:anim calcmode="lin" valueType="num">
                                      <p:cBhvr>
                                        <p:cTn id="128" dur="1000" fill="hold"/>
                                        <p:tgtEl>
                                          <p:spTgt spid="79"/>
                                        </p:tgtEl>
                                        <p:attrNameLst>
                                          <p:attrName>ppt_h</p:attrName>
                                        </p:attrNameLst>
                                      </p:cBhvr>
                                      <p:tavLst>
                                        <p:tav tm="0">
                                          <p:val>
                                            <p:fltVal val="0"/>
                                          </p:val>
                                        </p:tav>
                                        <p:tav tm="100000">
                                          <p:val>
                                            <p:strVal val="#ppt_h"/>
                                          </p:val>
                                        </p:tav>
                                      </p:tavLst>
                                    </p:anim>
                                    <p:anim calcmode="lin" valueType="num">
                                      <p:cBhvr>
                                        <p:cTn id="129" dur="1000" fill="hold"/>
                                        <p:tgtEl>
                                          <p:spTgt spid="79"/>
                                        </p:tgtEl>
                                        <p:attrNameLst>
                                          <p:attrName>style.rotation</p:attrName>
                                        </p:attrNameLst>
                                      </p:cBhvr>
                                      <p:tavLst>
                                        <p:tav tm="0">
                                          <p:val>
                                            <p:fltVal val="90"/>
                                          </p:val>
                                        </p:tav>
                                        <p:tav tm="100000">
                                          <p:val>
                                            <p:fltVal val="0"/>
                                          </p:val>
                                        </p:tav>
                                      </p:tavLst>
                                    </p:anim>
                                    <p:animEffect transition="in" filter="fade">
                                      <p:cBhvr>
                                        <p:cTn id="130" dur="1000"/>
                                        <p:tgtEl>
                                          <p:spTgt spid="79"/>
                                        </p:tgtEl>
                                      </p:cBhvr>
                                    </p:animEffect>
                                  </p:childTnLst>
                                </p:cTn>
                              </p:par>
                            </p:childTnLst>
                          </p:cTn>
                        </p:par>
                        <p:par>
                          <p:cTn id="131" fill="hold">
                            <p:stCondLst>
                              <p:cond delay="4500"/>
                            </p:stCondLst>
                            <p:childTnLst>
                              <p:par>
                                <p:cTn id="132" presetID="2" presetClass="entr" presetSubtype="2" fill="hold" nodeType="afterEffect">
                                  <p:stCondLst>
                                    <p:cond delay="0"/>
                                  </p:stCondLst>
                                  <p:childTnLst>
                                    <p:set>
                                      <p:cBhvr>
                                        <p:cTn id="133" dur="1" fill="hold">
                                          <p:stCondLst>
                                            <p:cond delay="0"/>
                                          </p:stCondLst>
                                        </p:cTn>
                                        <p:tgtEl>
                                          <p:spTgt spid="70"/>
                                        </p:tgtEl>
                                        <p:attrNameLst>
                                          <p:attrName>style.visibility</p:attrName>
                                        </p:attrNameLst>
                                      </p:cBhvr>
                                      <p:to>
                                        <p:strVal val="visible"/>
                                      </p:to>
                                    </p:set>
                                    <p:anim calcmode="lin" valueType="num">
                                      <p:cBhvr additive="base">
                                        <p:cTn id="134" dur="500" fill="hold"/>
                                        <p:tgtEl>
                                          <p:spTgt spid="70"/>
                                        </p:tgtEl>
                                        <p:attrNameLst>
                                          <p:attrName>ppt_x</p:attrName>
                                        </p:attrNameLst>
                                      </p:cBhvr>
                                      <p:tavLst>
                                        <p:tav tm="0">
                                          <p:val>
                                            <p:strVal val="1+#ppt_w/2"/>
                                          </p:val>
                                        </p:tav>
                                        <p:tav tm="100000">
                                          <p:val>
                                            <p:strVal val="#ppt_x"/>
                                          </p:val>
                                        </p:tav>
                                      </p:tavLst>
                                    </p:anim>
                                    <p:anim calcmode="lin" valueType="num">
                                      <p:cBhvr additive="base">
                                        <p:cTn id="135" dur="500" fill="hold"/>
                                        <p:tgtEl>
                                          <p:spTgt spid="70"/>
                                        </p:tgtEl>
                                        <p:attrNameLst>
                                          <p:attrName>ppt_y</p:attrName>
                                        </p:attrNameLst>
                                      </p:cBhvr>
                                      <p:tavLst>
                                        <p:tav tm="0">
                                          <p:val>
                                            <p:strVal val="#ppt_y"/>
                                          </p:val>
                                        </p:tav>
                                        <p:tav tm="100000">
                                          <p:val>
                                            <p:strVal val="#ppt_y"/>
                                          </p:val>
                                        </p:tav>
                                      </p:tavLst>
                                    </p:anim>
                                  </p:childTnLst>
                                </p:cTn>
                              </p:par>
                            </p:childTnLst>
                          </p:cTn>
                        </p:par>
                        <p:par>
                          <p:cTn id="136" fill="hold">
                            <p:stCondLst>
                              <p:cond delay="5000"/>
                            </p:stCondLst>
                            <p:childTnLst>
                              <p:par>
                                <p:cTn id="137" presetID="42" presetClass="entr" presetSubtype="0" fill="hold" grpId="0" nodeType="afterEffect">
                                  <p:stCondLst>
                                    <p:cond delay="0"/>
                                  </p:stCondLst>
                                  <p:childTnLst>
                                    <p:set>
                                      <p:cBhvr>
                                        <p:cTn id="138" dur="1" fill="hold">
                                          <p:stCondLst>
                                            <p:cond delay="0"/>
                                          </p:stCondLst>
                                        </p:cTn>
                                        <p:tgtEl>
                                          <p:spTgt spid="68"/>
                                        </p:tgtEl>
                                        <p:attrNameLst>
                                          <p:attrName>style.visibility</p:attrName>
                                        </p:attrNameLst>
                                      </p:cBhvr>
                                      <p:to>
                                        <p:strVal val="visible"/>
                                      </p:to>
                                    </p:set>
                                    <p:animEffect transition="in" filter="fade">
                                      <p:cBhvr>
                                        <p:cTn id="139" dur="1000"/>
                                        <p:tgtEl>
                                          <p:spTgt spid="68"/>
                                        </p:tgtEl>
                                      </p:cBhvr>
                                    </p:animEffect>
                                    <p:anim calcmode="lin" valueType="num">
                                      <p:cBhvr>
                                        <p:cTn id="140" dur="1000" fill="hold"/>
                                        <p:tgtEl>
                                          <p:spTgt spid="68"/>
                                        </p:tgtEl>
                                        <p:attrNameLst>
                                          <p:attrName>ppt_x</p:attrName>
                                        </p:attrNameLst>
                                      </p:cBhvr>
                                      <p:tavLst>
                                        <p:tav tm="0">
                                          <p:val>
                                            <p:strVal val="#ppt_x"/>
                                          </p:val>
                                        </p:tav>
                                        <p:tav tm="100000">
                                          <p:val>
                                            <p:strVal val="#ppt_x"/>
                                          </p:val>
                                        </p:tav>
                                      </p:tavLst>
                                    </p:anim>
                                    <p:anim calcmode="lin" valueType="num">
                                      <p:cBhvr>
                                        <p:cTn id="141" dur="1000" fill="hold"/>
                                        <p:tgtEl>
                                          <p:spTgt spid="68"/>
                                        </p:tgtEl>
                                        <p:attrNameLst>
                                          <p:attrName>ppt_y</p:attrName>
                                        </p:attrNameLst>
                                      </p:cBhvr>
                                      <p:tavLst>
                                        <p:tav tm="0">
                                          <p:val>
                                            <p:strVal val="#ppt_y+.1"/>
                                          </p:val>
                                        </p:tav>
                                        <p:tav tm="100000">
                                          <p:val>
                                            <p:strVal val="#ppt_y"/>
                                          </p:val>
                                        </p:tav>
                                      </p:tavLst>
                                    </p:anim>
                                  </p:childTnLst>
                                </p:cTn>
                              </p:par>
                            </p:childTnLst>
                          </p:cTn>
                        </p:par>
                        <p:par>
                          <p:cTn id="142" fill="hold">
                            <p:stCondLst>
                              <p:cond delay="6000"/>
                            </p:stCondLst>
                            <p:childTnLst>
                              <p:par>
                                <p:cTn id="143" presetID="31" presetClass="entr" presetSubtype="0" fill="hold" grpId="0" nodeType="afterEffect">
                                  <p:stCondLst>
                                    <p:cond delay="0"/>
                                  </p:stCondLst>
                                  <p:childTnLst>
                                    <p:set>
                                      <p:cBhvr>
                                        <p:cTn id="144" dur="1" fill="hold">
                                          <p:stCondLst>
                                            <p:cond delay="0"/>
                                          </p:stCondLst>
                                        </p:cTn>
                                        <p:tgtEl>
                                          <p:spTgt spid="78"/>
                                        </p:tgtEl>
                                        <p:attrNameLst>
                                          <p:attrName>style.visibility</p:attrName>
                                        </p:attrNameLst>
                                      </p:cBhvr>
                                      <p:to>
                                        <p:strVal val="visible"/>
                                      </p:to>
                                    </p:set>
                                    <p:anim calcmode="lin" valueType="num">
                                      <p:cBhvr>
                                        <p:cTn id="145" dur="1000" fill="hold"/>
                                        <p:tgtEl>
                                          <p:spTgt spid="78"/>
                                        </p:tgtEl>
                                        <p:attrNameLst>
                                          <p:attrName>ppt_w</p:attrName>
                                        </p:attrNameLst>
                                      </p:cBhvr>
                                      <p:tavLst>
                                        <p:tav tm="0">
                                          <p:val>
                                            <p:fltVal val="0"/>
                                          </p:val>
                                        </p:tav>
                                        <p:tav tm="100000">
                                          <p:val>
                                            <p:strVal val="#ppt_w"/>
                                          </p:val>
                                        </p:tav>
                                      </p:tavLst>
                                    </p:anim>
                                    <p:anim calcmode="lin" valueType="num">
                                      <p:cBhvr>
                                        <p:cTn id="146" dur="1000" fill="hold"/>
                                        <p:tgtEl>
                                          <p:spTgt spid="78"/>
                                        </p:tgtEl>
                                        <p:attrNameLst>
                                          <p:attrName>ppt_h</p:attrName>
                                        </p:attrNameLst>
                                      </p:cBhvr>
                                      <p:tavLst>
                                        <p:tav tm="0">
                                          <p:val>
                                            <p:fltVal val="0"/>
                                          </p:val>
                                        </p:tav>
                                        <p:tav tm="100000">
                                          <p:val>
                                            <p:strVal val="#ppt_h"/>
                                          </p:val>
                                        </p:tav>
                                      </p:tavLst>
                                    </p:anim>
                                    <p:anim calcmode="lin" valueType="num">
                                      <p:cBhvr>
                                        <p:cTn id="147" dur="1000" fill="hold"/>
                                        <p:tgtEl>
                                          <p:spTgt spid="78"/>
                                        </p:tgtEl>
                                        <p:attrNameLst>
                                          <p:attrName>style.rotation</p:attrName>
                                        </p:attrNameLst>
                                      </p:cBhvr>
                                      <p:tavLst>
                                        <p:tav tm="0">
                                          <p:val>
                                            <p:fltVal val="90"/>
                                          </p:val>
                                        </p:tav>
                                        <p:tav tm="100000">
                                          <p:val>
                                            <p:fltVal val="0"/>
                                          </p:val>
                                        </p:tav>
                                      </p:tavLst>
                                    </p:anim>
                                    <p:animEffect transition="in" filter="fade">
                                      <p:cBhvr>
                                        <p:cTn id="148" dur="1000"/>
                                        <p:tgtEl>
                                          <p:spTgt spid="78"/>
                                        </p:tgtEl>
                                      </p:cBhvr>
                                    </p:animEffect>
                                  </p:childTnLst>
                                </p:cTn>
                              </p:par>
                            </p:childTnLst>
                          </p:cTn>
                        </p:par>
                        <p:par>
                          <p:cTn id="149" fill="hold">
                            <p:stCondLst>
                              <p:cond delay="7000"/>
                            </p:stCondLst>
                            <p:childTnLst>
                              <p:par>
                                <p:cTn id="150" presetID="2" presetClass="entr" presetSubtype="8" fill="hold" nodeType="afterEffect">
                                  <p:stCondLst>
                                    <p:cond delay="0"/>
                                  </p:stCondLst>
                                  <p:childTnLst>
                                    <p:set>
                                      <p:cBhvr>
                                        <p:cTn id="151" dur="1" fill="hold">
                                          <p:stCondLst>
                                            <p:cond delay="0"/>
                                          </p:stCondLst>
                                        </p:cTn>
                                        <p:tgtEl>
                                          <p:spTgt spid="80"/>
                                        </p:tgtEl>
                                        <p:attrNameLst>
                                          <p:attrName>style.visibility</p:attrName>
                                        </p:attrNameLst>
                                      </p:cBhvr>
                                      <p:to>
                                        <p:strVal val="visible"/>
                                      </p:to>
                                    </p:set>
                                    <p:anim calcmode="lin" valueType="num">
                                      <p:cBhvr additive="base">
                                        <p:cTn id="152" dur="500" fill="hold"/>
                                        <p:tgtEl>
                                          <p:spTgt spid="80"/>
                                        </p:tgtEl>
                                        <p:attrNameLst>
                                          <p:attrName>ppt_x</p:attrName>
                                        </p:attrNameLst>
                                      </p:cBhvr>
                                      <p:tavLst>
                                        <p:tav tm="0">
                                          <p:val>
                                            <p:strVal val="0-#ppt_w/2"/>
                                          </p:val>
                                        </p:tav>
                                        <p:tav tm="100000">
                                          <p:val>
                                            <p:strVal val="#ppt_x"/>
                                          </p:val>
                                        </p:tav>
                                      </p:tavLst>
                                    </p:anim>
                                    <p:anim calcmode="lin" valueType="num">
                                      <p:cBhvr additive="base">
                                        <p:cTn id="153" dur="500" fill="hold"/>
                                        <p:tgtEl>
                                          <p:spTgt spid="80"/>
                                        </p:tgtEl>
                                        <p:attrNameLst>
                                          <p:attrName>ppt_y</p:attrName>
                                        </p:attrNameLst>
                                      </p:cBhvr>
                                      <p:tavLst>
                                        <p:tav tm="0">
                                          <p:val>
                                            <p:strVal val="#ppt_y"/>
                                          </p:val>
                                        </p:tav>
                                        <p:tav tm="100000">
                                          <p:val>
                                            <p:strVal val="#ppt_y"/>
                                          </p:val>
                                        </p:tav>
                                      </p:tavLst>
                                    </p:anim>
                                  </p:childTnLst>
                                </p:cTn>
                              </p:par>
                            </p:childTnLst>
                          </p:cTn>
                        </p:par>
                        <p:par>
                          <p:cTn id="154" fill="hold">
                            <p:stCondLst>
                              <p:cond delay="7500"/>
                            </p:stCondLst>
                            <p:childTnLst>
                              <p:par>
                                <p:cTn id="155" presetID="42" presetClass="entr" presetSubtype="0" fill="hold" grpId="0" nodeType="afterEffect">
                                  <p:stCondLst>
                                    <p:cond delay="0"/>
                                  </p:stCondLst>
                                  <p:childTnLst>
                                    <p:set>
                                      <p:cBhvr>
                                        <p:cTn id="156" dur="1" fill="hold">
                                          <p:stCondLst>
                                            <p:cond delay="0"/>
                                          </p:stCondLst>
                                        </p:cTn>
                                        <p:tgtEl>
                                          <p:spTgt spid="118"/>
                                        </p:tgtEl>
                                        <p:attrNameLst>
                                          <p:attrName>style.visibility</p:attrName>
                                        </p:attrNameLst>
                                      </p:cBhvr>
                                      <p:to>
                                        <p:strVal val="visible"/>
                                      </p:to>
                                    </p:set>
                                    <p:animEffect transition="in" filter="fade">
                                      <p:cBhvr>
                                        <p:cTn id="157" dur="1000"/>
                                        <p:tgtEl>
                                          <p:spTgt spid="118"/>
                                        </p:tgtEl>
                                      </p:cBhvr>
                                    </p:animEffect>
                                    <p:anim calcmode="lin" valueType="num">
                                      <p:cBhvr>
                                        <p:cTn id="158" dur="1000" fill="hold"/>
                                        <p:tgtEl>
                                          <p:spTgt spid="118"/>
                                        </p:tgtEl>
                                        <p:attrNameLst>
                                          <p:attrName>ppt_x</p:attrName>
                                        </p:attrNameLst>
                                      </p:cBhvr>
                                      <p:tavLst>
                                        <p:tav tm="0">
                                          <p:val>
                                            <p:strVal val="#ppt_x"/>
                                          </p:val>
                                        </p:tav>
                                        <p:tav tm="100000">
                                          <p:val>
                                            <p:strVal val="#ppt_x"/>
                                          </p:val>
                                        </p:tav>
                                      </p:tavLst>
                                    </p:anim>
                                    <p:anim calcmode="lin" valueType="num">
                                      <p:cBhvr>
                                        <p:cTn id="159" dur="1000" fill="hold"/>
                                        <p:tgtEl>
                                          <p:spTgt spid="118"/>
                                        </p:tgtEl>
                                        <p:attrNameLst>
                                          <p:attrName>ppt_y</p:attrName>
                                        </p:attrNameLst>
                                      </p:cBhvr>
                                      <p:tavLst>
                                        <p:tav tm="0">
                                          <p:val>
                                            <p:strVal val="#ppt_y+.1"/>
                                          </p:val>
                                        </p:tav>
                                        <p:tav tm="100000">
                                          <p:val>
                                            <p:strVal val="#ppt_y"/>
                                          </p:val>
                                        </p:tav>
                                      </p:tavLst>
                                    </p:anim>
                                  </p:childTnLst>
                                </p:cTn>
                              </p:par>
                            </p:childTnLst>
                          </p:cTn>
                        </p:par>
                        <p:par>
                          <p:cTn id="160" fill="hold">
                            <p:stCondLst>
                              <p:cond delay="8500"/>
                            </p:stCondLst>
                            <p:childTnLst>
                              <p:par>
                                <p:cTn id="161" presetID="31" presetClass="entr" presetSubtype="0" fill="hold" grpId="0" nodeType="afterEffect">
                                  <p:stCondLst>
                                    <p:cond delay="0"/>
                                  </p:stCondLst>
                                  <p:childTnLst>
                                    <p:set>
                                      <p:cBhvr>
                                        <p:cTn id="162" dur="1" fill="hold">
                                          <p:stCondLst>
                                            <p:cond delay="0"/>
                                          </p:stCondLst>
                                        </p:cTn>
                                        <p:tgtEl>
                                          <p:spTgt spid="119"/>
                                        </p:tgtEl>
                                        <p:attrNameLst>
                                          <p:attrName>style.visibility</p:attrName>
                                        </p:attrNameLst>
                                      </p:cBhvr>
                                      <p:to>
                                        <p:strVal val="visible"/>
                                      </p:to>
                                    </p:set>
                                    <p:anim calcmode="lin" valueType="num">
                                      <p:cBhvr>
                                        <p:cTn id="163" dur="1000" fill="hold"/>
                                        <p:tgtEl>
                                          <p:spTgt spid="119"/>
                                        </p:tgtEl>
                                        <p:attrNameLst>
                                          <p:attrName>ppt_w</p:attrName>
                                        </p:attrNameLst>
                                      </p:cBhvr>
                                      <p:tavLst>
                                        <p:tav tm="0">
                                          <p:val>
                                            <p:fltVal val="0"/>
                                          </p:val>
                                        </p:tav>
                                        <p:tav tm="100000">
                                          <p:val>
                                            <p:strVal val="#ppt_w"/>
                                          </p:val>
                                        </p:tav>
                                      </p:tavLst>
                                    </p:anim>
                                    <p:anim calcmode="lin" valueType="num">
                                      <p:cBhvr>
                                        <p:cTn id="164" dur="1000" fill="hold"/>
                                        <p:tgtEl>
                                          <p:spTgt spid="119"/>
                                        </p:tgtEl>
                                        <p:attrNameLst>
                                          <p:attrName>ppt_h</p:attrName>
                                        </p:attrNameLst>
                                      </p:cBhvr>
                                      <p:tavLst>
                                        <p:tav tm="0">
                                          <p:val>
                                            <p:fltVal val="0"/>
                                          </p:val>
                                        </p:tav>
                                        <p:tav tm="100000">
                                          <p:val>
                                            <p:strVal val="#ppt_h"/>
                                          </p:val>
                                        </p:tav>
                                      </p:tavLst>
                                    </p:anim>
                                    <p:anim calcmode="lin" valueType="num">
                                      <p:cBhvr>
                                        <p:cTn id="165" dur="1000" fill="hold"/>
                                        <p:tgtEl>
                                          <p:spTgt spid="119"/>
                                        </p:tgtEl>
                                        <p:attrNameLst>
                                          <p:attrName>style.rotation</p:attrName>
                                        </p:attrNameLst>
                                      </p:cBhvr>
                                      <p:tavLst>
                                        <p:tav tm="0">
                                          <p:val>
                                            <p:fltVal val="90"/>
                                          </p:val>
                                        </p:tav>
                                        <p:tav tm="100000">
                                          <p:val>
                                            <p:fltVal val="0"/>
                                          </p:val>
                                        </p:tav>
                                      </p:tavLst>
                                    </p:anim>
                                    <p:animEffect transition="in" filter="fade">
                                      <p:cBhvr>
                                        <p:cTn id="166" dur="1000"/>
                                        <p:tgtEl>
                                          <p:spTgt spid="1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317" grpId="0" animBg="1"/>
      <p:bldP spid="13318" grpId="0" animBg="1"/>
      <p:bldP spid="13319" grpId="0" animBg="1"/>
      <p:bldP spid="13320" grpId="0" animBg="1"/>
      <p:bldP spid="13321" grpId="0" animBg="1"/>
      <p:bldP spid="13322" grpId="0" animBg="1"/>
      <p:bldP spid="13323" grpId="0" animBg="1"/>
      <p:bldP spid="13324" grpId="0" animBg="1"/>
      <p:bldP spid="13325" grpId="0" animBg="1"/>
      <p:bldP spid="13326" grpId="0" animBg="1"/>
      <p:bldP spid="13327" grpId="0" animBg="1"/>
      <p:bldP spid="13328" grpId="0" animBg="1"/>
      <p:bldP spid="13329" grpId="0" animBg="1"/>
      <p:bldP spid="13330" grpId="0" animBg="1"/>
      <p:bldP spid="13331" grpId="0" animBg="1"/>
      <p:bldP spid="13332" grpId="0" animBg="1"/>
      <p:bldP spid="13333" grpId="0" animBg="1"/>
      <p:bldP spid="13334" grpId="0" animBg="1"/>
      <p:bldP spid="13335" grpId="0" animBg="1"/>
      <p:bldP spid="13336" grpId="0" animBg="1"/>
      <p:bldP spid="13337" grpId="0" animBg="1"/>
      <p:bldP spid="13338" grpId="0" animBg="1"/>
      <p:bldP spid="13339" grpId="0" animBg="1"/>
      <p:bldP spid="13340" grpId="0" animBg="1"/>
      <p:bldP spid="13341" grpId="0" animBg="1"/>
      <p:bldP spid="13342" grpId="0" animBg="1"/>
      <p:bldP spid="61" grpId="0"/>
      <p:bldP spid="68" grpId="0"/>
      <p:bldP spid="69" grpId="0"/>
      <p:bldGraphic spid="78" grpId="0">
        <p:bldAsOne/>
      </p:bldGraphic>
      <p:bldGraphic spid="79" grpId="0">
        <p:bldAsOne/>
      </p:bldGraphic>
      <p:bldP spid="118" grpId="0"/>
      <p:bldGraphic spid="119" grpId="0">
        <p:bldAsOne/>
      </p:bldGraphic>
    </p:bldLst>
  </p:timing>
</p:sld>
</file>

<file path=ppt/slides/slide5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0" name="Freeform 5"/>
          <p:cNvSpPr>
            <a:spLocks/>
          </p:cNvSpPr>
          <p:nvPr/>
        </p:nvSpPr>
        <p:spPr bwMode="auto">
          <a:xfrm>
            <a:off x="5485197" y="4903608"/>
            <a:ext cx="1194633" cy="941597"/>
          </a:xfrm>
          <a:custGeom>
            <a:avLst/>
            <a:gdLst/>
            <a:ahLst/>
            <a:cxnLst>
              <a:cxn ang="0">
                <a:pos x="0" y="71"/>
              </a:cxn>
              <a:cxn ang="0">
                <a:pos x="7" y="91"/>
              </a:cxn>
              <a:cxn ang="0">
                <a:pos x="10" y="107"/>
              </a:cxn>
              <a:cxn ang="0">
                <a:pos x="23" y="100"/>
              </a:cxn>
              <a:cxn ang="0">
                <a:pos x="38" y="88"/>
              </a:cxn>
              <a:cxn ang="0">
                <a:pos x="58" y="88"/>
              </a:cxn>
              <a:cxn ang="0">
                <a:pos x="96" y="91"/>
              </a:cxn>
              <a:cxn ang="0">
                <a:pos x="123" y="98"/>
              </a:cxn>
              <a:cxn ang="0">
                <a:pos x="143" y="112"/>
              </a:cxn>
              <a:cxn ang="0">
                <a:pos x="150" y="124"/>
              </a:cxn>
              <a:cxn ang="0">
                <a:pos x="182" y="113"/>
              </a:cxn>
              <a:cxn ang="0">
                <a:pos x="197" y="98"/>
              </a:cxn>
              <a:cxn ang="0">
                <a:pos x="217" y="88"/>
              </a:cxn>
              <a:cxn ang="0">
                <a:pos x="232" y="89"/>
              </a:cxn>
              <a:cxn ang="0">
                <a:pos x="249" y="102"/>
              </a:cxn>
              <a:cxn ang="0">
                <a:pos x="261" y="119"/>
              </a:cxn>
              <a:cxn ang="0">
                <a:pos x="307" y="151"/>
              </a:cxn>
              <a:cxn ang="0">
                <a:pos x="314" y="184"/>
              </a:cxn>
              <a:cxn ang="0">
                <a:pos x="316" y="219"/>
              </a:cxn>
              <a:cxn ang="0">
                <a:pos x="326" y="228"/>
              </a:cxn>
              <a:cxn ang="0">
                <a:pos x="339" y="234"/>
              </a:cxn>
              <a:cxn ang="0">
                <a:pos x="337" y="257"/>
              </a:cxn>
              <a:cxn ang="0">
                <a:pos x="359" y="286"/>
              </a:cxn>
              <a:cxn ang="0">
                <a:pos x="369" y="284"/>
              </a:cxn>
              <a:cxn ang="0">
                <a:pos x="385" y="303"/>
              </a:cxn>
              <a:cxn ang="0">
                <a:pos x="401" y="321"/>
              </a:cxn>
              <a:cxn ang="0">
                <a:pos x="419" y="351"/>
              </a:cxn>
              <a:cxn ang="0">
                <a:pos x="459" y="382"/>
              </a:cxn>
              <a:cxn ang="0">
                <a:pos x="461" y="392"/>
              </a:cxn>
              <a:cxn ang="0">
                <a:pos x="465" y="398"/>
              </a:cxn>
              <a:cxn ang="0">
                <a:pos x="495" y="383"/>
              </a:cxn>
              <a:cxn ang="0">
                <a:pos x="502" y="339"/>
              </a:cxn>
              <a:cxn ang="0">
                <a:pos x="503" y="286"/>
              </a:cxn>
              <a:cxn ang="0">
                <a:pos x="491" y="242"/>
              </a:cxn>
              <a:cxn ang="0">
                <a:pos x="483" y="219"/>
              </a:cxn>
              <a:cxn ang="0">
                <a:pos x="455" y="175"/>
              </a:cxn>
              <a:cxn ang="0">
                <a:pos x="436" y="143"/>
              </a:cxn>
              <a:cxn ang="0">
                <a:pos x="441" y="135"/>
              </a:cxn>
              <a:cxn ang="0">
                <a:pos x="417" y="99"/>
              </a:cxn>
              <a:cxn ang="0">
                <a:pos x="396" y="66"/>
              </a:cxn>
              <a:cxn ang="0">
                <a:pos x="379" y="20"/>
              </a:cxn>
              <a:cxn ang="0">
                <a:pos x="368" y="50"/>
              </a:cxn>
              <a:cxn ang="0">
                <a:pos x="369" y="23"/>
              </a:cxn>
              <a:cxn ang="0">
                <a:pos x="375" y="0"/>
              </a:cxn>
              <a:cxn ang="0">
                <a:pos x="364" y="4"/>
              </a:cxn>
              <a:cxn ang="0">
                <a:pos x="350" y="3"/>
              </a:cxn>
              <a:cxn ang="0">
                <a:pos x="333" y="20"/>
              </a:cxn>
              <a:cxn ang="0">
                <a:pos x="219" y="41"/>
              </a:cxn>
              <a:cxn ang="0">
                <a:pos x="144" y="29"/>
              </a:cxn>
            </a:cxnLst>
            <a:rect l="0" t="0" r="r" b="b"/>
            <a:pathLst>
              <a:path w="505" h="398">
                <a:moveTo>
                  <a:pt x="144" y="29"/>
                </a:moveTo>
                <a:cubicBezTo>
                  <a:pt x="3" y="58"/>
                  <a:pt x="3" y="58"/>
                  <a:pt x="3" y="58"/>
                </a:cubicBezTo>
                <a:cubicBezTo>
                  <a:pt x="2" y="63"/>
                  <a:pt x="0" y="66"/>
                  <a:pt x="0" y="71"/>
                </a:cubicBezTo>
                <a:cubicBezTo>
                  <a:pt x="0" y="74"/>
                  <a:pt x="0" y="77"/>
                  <a:pt x="2" y="79"/>
                </a:cubicBezTo>
                <a:cubicBezTo>
                  <a:pt x="4" y="81"/>
                  <a:pt x="7" y="82"/>
                  <a:pt x="7" y="84"/>
                </a:cubicBezTo>
                <a:cubicBezTo>
                  <a:pt x="8" y="87"/>
                  <a:pt x="7" y="88"/>
                  <a:pt x="7" y="91"/>
                </a:cubicBezTo>
                <a:cubicBezTo>
                  <a:pt x="7" y="94"/>
                  <a:pt x="7" y="95"/>
                  <a:pt x="8" y="98"/>
                </a:cubicBezTo>
                <a:cubicBezTo>
                  <a:pt x="9" y="101"/>
                  <a:pt x="9" y="103"/>
                  <a:pt x="10" y="107"/>
                </a:cubicBezTo>
                <a:cubicBezTo>
                  <a:pt x="10" y="107"/>
                  <a:pt x="10" y="107"/>
                  <a:pt x="10" y="107"/>
                </a:cubicBezTo>
                <a:cubicBezTo>
                  <a:pt x="12" y="107"/>
                  <a:pt x="13" y="107"/>
                  <a:pt x="15" y="107"/>
                </a:cubicBezTo>
                <a:cubicBezTo>
                  <a:pt x="17" y="107"/>
                  <a:pt x="19" y="107"/>
                  <a:pt x="21" y="106"/>
                </a:cubicBezTo>
                <a:cubicBezTo>
                  <a:pt x="23" y="105"/>
                  <a:pt x="23" y="103"/>
                  <a:pt x="23" y="100"/>
                </a:cubicBezTo>
                <a:cubicBezTo>
                  <a:pt x="24" y="97"/>
                  <a:pt x="24" y="94"/>
                  <a:pt x="24" y="91"/>
                </a:cubicBezTo>
                <a:cubicBezTo>
                  <a:pt x="26" y="91"/>
                  <a:pt x="26" y="91"/>
                  <a:pt x="27" y="91"/>
                </a:cubicBezTo>
                <a:cubicBezTo>
                  <a:pt x="32" y="91"/>
                  <a:pt x="34" y="88"/>
                  <a:pt x="38" y="88"/>
                </a:cubicBezTo>
                <a:cubicBezTo>
                  <a:pt x="40" y="88"/>
                  <a:pt x="40" y="90"/>
                  <a:pt x="42" y="90"/>
                </a:cubicBezTo>
                <a:cubicBezTo>
                  <a:pt x="44" y="91"/>
                  <a:pt x="46" y="91"/>
                  <a:pt x="48" y="91"/>
                </a:cubicBezTo>
                <a:cubicBezTo>
                  <a:pt x="52" y="91"/>
                  <a:pt x="54" y="90"/>
                  <a:pt x="58" y="88"/>
                </a:cubicBezTo>
                <a:cubicBezTo>
                  <a:pt x="63" y="86"/>
                  <a:pt x="67" y="84"/>
                  <a:pt x="73" y="84"/>
                </a:cubicBezTo>
                <a:cubicBezTo>
                  <a:pt x="79" y="84"/>
                  <a:pt x="82" y="88"/>
                  <a:pt x="88" y="90"/>
                </a:cubicBezTo>
                <a:cubicBezTo>
                  <a:pt x="91" y="91"/>
                  <a:pt x="93" y="90"/>
                  <a:pt x="96" y="91"/>
                </a:cubicBezTo>
                <a:cubicBezTo>
                  <a:pt x="100" y="91"/>
                  <a:pt x="103" y="93"/>
                  <a:pt x="107" y="94"/>
                </a:cubicBezTo>
                <a:cubicBezTo>
                  <a:pt x="118" y="93"/>
                  <a:pt x="118" y="93"/>
                  <a:pt x="118" y="93"/>
                </a:cubicBezTo>
                <a:cubicBezTo>
                  <a:pt x="121" y="94"/>
                  <a:pt x="122" y="95"/>
                  <a:pt x="123" y="98"/>
                </a:cubicBezTo>
                <a:cubicBezTo>
                  <a:pt x="124" y="100"/>
                  <a:pt x="124" y="102"/>
                  <a:pt x="125" y="104"/>
                </a:cubicBezTo>
                <a:cubicBezTo>
                  <a:pt x="128" y="107"/>
                  <a:pt x="131" y="107"/>
                  <a:pt x="135" y="108"/>
                </a:cubicBezTo>
                <a:cubicBezTo>
                  <a:pt x="139" y="109"/>
                  <a:pt x="141" y="110"/>
                  <a:pt x="143" y="112"/>
                </a:cubicBezTo>
                <a:cubicBezTo>
                  <a:pt x="144" y="115"/>
                  <a:pt x="144" y="118"/>
                  <a:pt x="146" y="120"/>
                </a:cubicBezTo>
                <a:cubicBezTo>
                  <a:pt x="148" y="122"/>
                  <a:pt x="150" y="123"/>
                  <a:pt x="152" y="124"/>
                </a:cubicBezTo>
                <a:cubicBezTo>
                  <a:pt x="150" y="124"/>
                  <a:pt x="150" y="124"/>
                  <a:pt x="150" y="124"/>
                </a:cubicBezTo>
                <a:cubicBezTo>
                  <a:pt x="156" y="123"/>
                  <a:pt x="161" y="121"/>
                  <a:pt x="166" y="118"/>
                </a:cubicBezTo>
                <a:cubicBezTo>
                  <a:pt x="169" y="117"/>
                  <a:pt x="171" y="116"/>
                  <a:pt x="174" y="115"/>
                </a:cubicBezTo>
                <a:cubicBezTo>
                  <a:pt x="177" y="114"/>
                  <a:pt x="180" y="115"/>
                  <a:pt x="182" y="113"/>
                </a:cubicBezTo>
                <a:cubicBezTo>
                  <a:pt x="184" y="111"/>
                  <a:pt x="185" y="107"/>
                  <a:pt x="188" y="106"/>
                </a:cubicBezTo>
                <a:cubicBezTo>
                  <a:pt x="190" y="105"/>
                  <a:pt x="193" y="106"/>
                  <a:pt x="195" y="104"/>
                </a:cubicBezTo>
                <a:cubicBezTo>
                  <a:pt x="197" y="103"/>
                  <a:pt x="197" y="101"/>
                  <a:pt x="197" y="98"/>
                </a:cubicBezTo>
                <a:cubicBezTo>
                  <a:pt x="197" y="95"/>
                  <a:pt x="197" y="93"/>
                  <a:pt x="197" y="90"/>
                </a:cubicBezTo>
                <a:cubicBezTo>
                  <a:pt x="201" y="90"/>
                  <a:pt x="203" y="88"/>
                  <a:pt x="207" y="88"/>
                </a:cubicBezTo>
                <a:cubicBezTo>
                  <a:pt x="217" y="88"/>
                  <a:pt x="217" y="88"/>
                  <a:pt x="217" y="88"/>
                </a:cubicBezTo>
                <a:cubicBezTo>
                  <a:pt x="218" y="88"/>
                  <a:pt x="219" y="89"/>
                  <a:pt x="221" y="89"/>
                </a:cubicBezTo>
                <a:cubicBezTo>
                  <a:pt x="222" y="89"/>
                  <a:pt x="223" y="87"/>
                  <a:pt x="224" y="87"/>
                </a:cubicBezTo>
                <a:cubicBezTo>
                  <a:pt x="227" y="87"/>
                  <a:pt x="229" y="89"/>
                  <a:pt x="232" y="89"/>
                </a:cubicBezTo>
                <a:cubicBezTo>
                  <a:pt x="235" y="90"/>
                  <a:pt x="238" y="89"/>
                  <a:pt x="240" y="91"/>
                </a:cubicBezTo>
                <a:cubicBezTo>
                  <a:pt x="240" y="92"/>
                  <a:pt x="240" y="92"/>
                  <a:pt x="241" y="93"/>
                </a:cubicBezTo>
                <a:cubicBezTo>
                  <a:pt x="244" y="96"/>
                  <a:pt x="246" y="98"/>
                  <a:pt x="249" y="102"/>
                </a:cubicBezTo>
                <a:cubicBezTo>
                  <a:pt x="251" y="105"/>
                  <a:pt x="253" y="107"/>
                  <a:pt x="254" y="111"/>
                </a:cubicBezTo>
                <a:cubicBezTo>
                  <a:pt x="255" y="113"/>
                  <a:pt x="254" y="114"/>
                  <a:pt x="254" y="115"/>
                </a:cubicBezTo>
                <a:cubicBezTo>
                  <a:pt x="255" y="118"/>
                  <a:pt x="258" y="118"/>
                  <a:pt x="261" y="119"/>
                </a:cubicBezTo>
                <a:cubicBezTo>
                  <a:pt x="263" y="120"/>
                  <a:pt x="265" y="121"/>
                  <a:pt x="267" y="123"/>
                </a:cubicBezTo>
                <a:cubicBezTo>
                  <a:pt x="277" y="128"/>
                  <a:pt x="284" y="131"/>
                  <a:pt x="294" y="136"/>
                </a:cubicBezTo>
                <a:cubicBezTo>
                  <a:pt x="301" y="140"/>
                  <a:pt x="304" y="144"/>
                  <a:pt x="307" y="151"/>
                </a:cubicBezTo>
                <a:cubicBezTo>
                  <a:pt x="308" y="154"/>
                  <a:pt x="311" y="155"/>
                  <a:pt x="311" y="159"/>
                </a:cubicBezTo>
                <a:cubicBezTo>
                  <a:pt x="311" y="169"/>
                  <a:pt x="311" y="169"/>
                  <a:pt x="311" y="169"/>
                </a:cubicBezTo>
                <a:cubicBezTo>
                  <a:pt x="311" y="175"/>
                  <a:pt x="314" y="178"/>
                  <a:pt x="314" y="184"/>
                </a:cubicBezTo>
                <a:cubicBezTo>
                  <a:pt x="314" y="191"/>
                  <a:pt x="313" y="195"/>
                  <a:pt x="313" y="201"/>
                </a:cubicBezTo>
                <a:cubicBezTo>
                  <a:pt x="313" y="204"/>
                  <a:pt x="313" y="204"/>
                  <a:pt x="313" y="204"/>
                </a:cubicBezTo>
                <a:cubicBezTo>
                  <a:pt x="313" y="210"/>
                  <a:pt x="315" y="213"/>
                  <a:pt x="316" y="219"/>
                </a:cubicBezTo>
                <a:cubicBezTo>
                  <a:pt x="316" y="222"/>
                  <a:pt x="317" y="224"/>
                  <a:pt x="318" y="226"/>
                </a:cubicBezTo>
                <a:cubicBezTo>
                  <a:pt x="319" y="228"/>
                  <a:pt x="318" y="230"/>
                  <a:pt x="320" y="230"/>
                </a:cubicBezTo>
                <a:cubicBezTo>
                  <a:pt x="323" y="230"/>
                  <a:pt x="325" y="230"/>
                  <a:pt x="326" y="228"/>
                </a:cubicBezTo>
                <a:cubicBezTo>
                  <a:pt x="327" y="226"/>
                  <a:pt x="327" y="224"/>
                  <a:pt x="328" y="222"/>
                </a:cubicBezTo>
                <a:cubicBezTo>
                  <a:pt x="332" y="223"/>
                  <a:pt x="335" y="223"/>
                  <a:pt x="338" y="226"/>
                </a:cubicBezTo>
                <a:cubicBezTo>
                  <a:pt x="339" y="229"/>
                  <a:pt x="339" y="231"/>
                  <a:pt x="339" y="234"/>
                </a:cubicBezTo>
                <a:cubicBezTo>
                  <a:pt x="339" y="238"/>
                  <a:pt x="338" y="241"/>
                  <a:pt x="337" y="244"/>
                </a:cubicBezTo>
                <a:cubicBezTo>
                  <a:pt x="335" y="247"/>
                  <a:pt x="333" y="248"/>
                  <a:pt x="333" y="252"/>
                </a:cubicBezTo>
                <a:cubicBezTo>
                  <a:pt x="333" y="254"/>
                  <a:pt x="335" y="255"/>
                  <a:pt x="337" y="257"/>
                </a:cubicBezTo>
                <a:cubicBezTo>
                  <a:pt x="338" y="259"/>
                  <a:pt x="339" y="260"/>
                  <a:pt x="339" y="263"/>
                </a:cubicBezTo>
                <a:cubicBezTo>
                  <a:pt x="341" y="268"/>
                  <a:pt x="342" y="270"/>
                  <a:pt x="344" y="274"/>
                </a:cubicBezTo>
                <a:cubicBezTo>
                  <a:pt x="348" y="280"/>
                  <a:pt x="353" y="282"/>
                  <a:pt x="359" y="286"/>
                </a:cubicBezTo>
                <a:cubicBezTo>
                  <a:pt x="361" y="287"/>
                  <a:pt x="362" y="289"/>
                  <a:pt x="365" y="290"/>
                </a:cubicBezTo>
                <a:cubicBezTo>
                  <a:pt x="366" y="289"/>
                  <a:pt x="366" y="287"/>
                  <a:pt x="368" y="285"/>
                </a:cubicBezTo>
                <a:cubicBezTo>
                  <a:pt x="368" y="284"/>
                  <a:pt x="369" y="284"/>
                  <a:pt x="369" y="284"/>
                </a:cubicBezTo>
                <a:cubicBezTo>
                  <a:pt x="375" y="284"/>
                  <a:pt x="375" y="284"/>
                  <a:pt x="375" y="284"/>
                </a:cubicBezTo>
                <a:cubicBezTo>
                  <a:pt x="376" y="289"/>
                  <a:pt x="377" y="291"/>
                  <a:pt x="379" y="296"/>
                </a:cubicBezTo>
                <a:cubicBezTo>
                  <a:pt x="381" y="299"/>
                  <a:pt x="382" y="302"/>
                  <a:pt x="385" y="303"/>
                </a:cubicBezTo>
                <a:cubicBezTo>
                  <a:pt x="389" y="305"/>
                  <a:pt x="391" y="305"/>
                  <a:pt x="395" y="307"/>
                </a:cubicBezTo>
                <a:cubicBezTo>
                  <a:pt x="394" y="309"/>
                  <a:pt x="392" y="310"/>
                  <a:pt x="392" y="313"/>
                </a:cubicBezTo>
                <a:cubicBezTo>
                  <a:pt x="392" y="318"/>
                  <a:pt x="398" y="318"/>
                  <a:pt x="401" y="321"/>
                </a:cubicBezTo>
                <a:cubicBezTo>
                  <a:pt x="405" y="325"/>
                  <a:pt x="405" y="328"/>
                  <a:pt x="407" y="333"/>
                </a:cubicBezTo>
                <a:cubicBezTo>
                  <a:pt x="408" y="338"/>
                  <a:pt x="409" y="342"/>
                  <a:pt x="412" y="346"/>
                </a:cubicBezTo>
                <a:cubicBezTo>
                  <a:pt x="413" y="349"/>
                  <a:pt x="416" y="350"/>
                  <a:pt x="419" y="351"/>
                </a:cubicBezTo>
                <a:cubicBezTo>
                  <a:pt x="426" y="353"/>
                  <a:pt x="430" y="356"/>
                  <a:pt x="434" y="361"/>
                </a:cubicBezTo>
                <a:cubicBezTo>
                  <a:pt x="437" y="364"/>
                  <a:pt x="437" y="366"/>
                  <a:pt x="440" y="368"/>
                </a:cubicBezTo>
                <a:cubicBezTo>
                  <a:pt x="447" y="374"/>
                  <a:pt x="450" y="382"/>
                  <a:pt x="459" y="382"/>
                </a:cubicBezTo>
                <a:cubicBezTo>
                  <a:pt x="460" y="382"/>
                  <a:pt x="461" y="381"/>
                  <a:pt x="461" y="381"/>
                </a:cubicBezTo>
                <a:cubicBezTo>
                  <a:pt x="463" y="382"/>
                  <a:pt x="465" y="383"/>
                  <a:pt x="465" y="385"/>
                </a:cubicBezTo>
                <a:cubicBezTo>
                  <a:pt x="465" y="388"/>
                  <a:pt x="464" y="391"/>
                  <a:pt x="461" y="392"/>
                </a:cubicBezTo>
                <a:cubicBezTo>
                  <a:pt x="460" y="392"/>
                  <a:pt x="458" y="392"/>
                  <a:pt x="457" y="392"/>
                </a:cubicBezTo>
                <a:cubicBezTo>
                  <a:pt x="456" y="392"/>
                  <a:pt x="456" y="393"/>
                  <a:pt x="455" y="393"/>
                </a:cubicBezTo>
                <a:cubicBezTo>
                  <a:pt x="458" y="397"/>
                  <a:pt x="461" y="398"/>
                  <a:pt x="465" y="398"/>
                </a:cubicBezTo>
                <a:cubicBezTo>
                  <a:pt x="471" y="398"/>
                  <a:pt x="472" y="390"/>
                  <a:pt x="478" y="390"/>
                </a:cubicBezTo>
                <a:cubicBezTo>
                  <a:pt x="481" y="390"/>
                  <a:pt x="483" y="391"/>
                  <a:pt x="486" y="391"/>
                </a:cubicBezTo>
                <a:cubicBezTo>
                  <a:pt x="491" y="391"/>
                  <a:pt x="493" y="387"/>
                  <a:pt x="495" y="383"/>
                </a:cubicBezTo>
                <a:cubicBezTo>
                  <a:pt x="498" y="378"/>
                  <a:pt x="499" y="375"/>
                  <a:pt x="500" y="370"/>
                </a:cubicBezTo>
                <a:cubicBezTo>
                  <a:pt x="498" y="359"/>
                  <a:pt x="498" y="359"/>
                  <a:pt x="498" y="359"/>
                </a:cubicBezTo>
                <a:cubicBezTo>
                  <a:pt x="499" y="351"/>
                  <a:pt x="501" y="347"/>
                  <a:pt x="502" y="339"/>
                </a:cubicBezTo>
                <a:cubicBezTo>
                  <a:pt x="504" y="329"/>
                  <a:pt x="504" y="323"/>
                  <a:pt x="505" y="314"/>
                </a:cubicBezTo>
                <a:cubicBezTo>
                  <a:pt x="502" y="293"/>
                  <a:pt x="502" y="293"/>
                  <a:pt x="502" y="293"/>
                </a:cubicBezTo>
                <a:cubicBezTo>
                  <a:pt x="503" y="291"/>
                  <a:pt x="503" y="289"/>
                  <a:pt x="503" y="286"/>
                </a:cubicBezTo>
                <a:cubicBezTo>
                  <a:pt x="504" y="282"/>
                  <a:pt x="505" y="279"/>
                  <a:pt x="505" y="275"/>
                </a:cubicBezTo>
                <a:cubicBezTo>
                  <a:pt x="505" y="267"/>
                  <a:pt x="504" y="263"/>
                  <a:pt x="500" y="256"/>
                </a:cubicBezTo>
                <a:cubicBezTo>
                  <a:pt x="496" y="251"/>
                  <a:pt x="495" y="248"/>
                  <a:pt x="491" y="242"/>
                </a:cubicBezTo>
                <a:cubicBezTo>
                  <a:pt x="490" y="240"/>
                  <a:pt x="488" y="238"/>
                  <a:pt x="488" y="236"/>
                </a:cubicBezTo>
                <a:cubicBezTo>
                  <a:pt x="488" y="234"/>
                  <a:pt x="490" y="233"/>
                  <a:pt x="490" y="232"/>
                </a:cubicBezTo>
                <a:cubicBezTo>
                  <a:pt x="490" y="226"/>
                  <a:pt x="486" y="224"/>
                  <a:pt x="483" y="219"/>
                </a:cubicBezTo>
                <a:cubicBezTo>
                  <a:pt x="481" y="216"/>
                  <a:pt x="480" y="215"/>
                  <a:pt x="478" y="211"/>
                </a:cubicBezTo>
                <a:cubicBezTo>
                  <a:pt x="472" y="203"/>
                  <a:pt x="469" y="197"/>
                  <a:pt x="465" y="188"/>
                </a:cubicBezTo>
                <a:cubicBezTo>
                  <a:pt x="462" y="182"/>
                  <a:pt x="459" y="180"/>
                  <a:pt x="455" y="175"/>
                </a:cubicBezTo>
                <a:cubicBezTo>
                  <a:pt x="453" y="171"/>
                  <a:pt x="452" y="169"/>
                  <a:pt x="450" y="165"/>
                </a:cubicBezTo>
                <a:cubicBezTo>
                  <a:pt x="447" y="160"/>
                  <a:pt x="445" y="156"/>
                  <a:pt x="442" y="152"/>
                </a:cubicBezTo>
                <a:cubicBezTo>
                  <a:pt x="440" y="148"/>
                  <a:pt x="437" y="147"/>
                  <a:pt x="436" y="143"/>
                </a:cubicBezTo>
                <a:cubicBezTo>
                  <a:pt x="443" y="143"/>
                  <a:pt x="446" y="146"/>
                  <a:pt x="453" y="149"/>
                </a:cubicBezTo>
                <a:cubicBezTo>
                  <a:pt x="452" y="146"/>
                  <a:pt x="451" y="144"/>
                  <a:pt x="449" y="141"/>
                </a:cubicBezTo>
                <a:cubicBezTo>
                  <a:pt x="446" y="138"/>
                  <a:pt x="444" y="138"/>
                  <a:pt x="441" y="135"/>
                </a:cubicBezTo>
                <a:cubicBezTo>
                  <a:pt x="439" y="133"/>
                  <a:pt x="438" y="131"/>
                  <a:pt x="436" y="129"/>
                </a:cubicBezTo>
                <a:cubicBezTo>
                  <a:pt x="433" y="125"/>
                  <a:pt x="430" y="123"/>
                  <a:pt x="427" y="119"/>
                </a:cubicBezTo>
                <a:cubicBezTo>
                  <a:pt x="423" y="111"/>
                  <a:pt x="422" y="106"/>
                  <a:pt x="417" y="99"/>
                </a:cubicBezTo>
                <a:cubicBezTo>
                  <a:pt x="413" y="94"/>
                  <a:pt x="409" y="92"/>
                  <a:pt x="405" y="86"/>
                </a:cubicBezTo>
                <a:cubicBezTo>
                  <a:pt x="402" y="81"/>
                  <a:pt x="402" y="77"/>
                  <a:pt x="399" y="72"/>
                </a:cubicBezTo>
                <a:cubicBezTo>
                  <a:pt x="399" y="69"/>
                  <a:pt x="397" y="68"/>
                  <a:pt x="396" y="66"/>
                </a:cubicBezTo>
                <a:cubicBezTo>
                  <a:pt x="393" y="58"/>
                  <a:pt x="392" y="53"/>
                  <a:pt x="389" y="45"/>
                </a:cubicBezTo>
                <a:cubicBezTo>
                  <a:pt x="388" y="42"/>
                  <a:pt x="386" y="40"/>
                  <a:pt x="385" y="37"/>
                </a:cubicBezTo>
                <a:cubicBezTo>
                  <a:pt x="382" y="30"/>
                  <a:pt x="382" y="26"/>
                  <a:pt x="379" y="20"/>
                </a:cubicBezTo>
                <a:cubicBezTo>
                  <a:pt x="372" y="28"/>
                  <a:pt x="372" y="36"/>
                  <a:pt x="372" y="46"/>
                </a:cubicBezTo>
                <a:cubicBezTo>
                  <a:pt x="372" y="54"/>
                  <a:pt x="373" y="58"/>
                  <a:pt x="372" y="66"/>
                </a:cubicBezTo>
                <a:cubicBezTo>
                  <a:pt x="370" y="60"/>
                  <a:pt x="370" y="56"/>
                  <a:pt x="368" y="50"/>
                </a:cubicBezTo>
                <a:cubicBezTo>
                  <a:pt x="367" y="43"/>
                  <a:pt x="363" y="40"/>
                  <a:pt x="363" y="34"/>
                </a:cubicBezTo>
                <a:cubicBezTo>
                  <a:pt x="363" y="30"/>
                  <a:pt x="364" y="27"/>
                  <a:pt x="367" y="24"/>
                </a:cubicBezTo>
                <a:cubicBezTo>
                  <a:pt x="368" y="24"/>
                  <a:pt x="368" y="24"/>
                  <a:pt x="369" y="23"/>
                </a:cubicBezTo>
                <a:cubicBezTo>
                  <a:pt x="371" y="22"/>
                  <a:pt x="371" y="20"/>
                  <a:pt x="372" y="18"/>
                </a:cubicBezTo>
                <a:cubicBezTo>
                  <a:pt x="374" y="16"/>
                  <a:pt x="376" y="15"/>
                  <a:pt x="376" y="12"/>
                </a:cubicBezTo>
                <a:cubicBezTo>
                  <a:pt x="376" y="8"/>
                  <a:pt x="376" y="4"/>
                  <a:pt x="375" y="0"/>
                </a:cubicBezTo>
                <a:cubicBezTo>
                  <a:pt x="375" y="0"/>
                  <a:pt x="375" y="0"/>
                  <a:pt x="375" y="0"/>
                </a:cubicBezTo>
                <a:cubicBezTo>
                  <a:pt x="373" y="1"/>
                  <a:pt x="370" y="2"/>
                  <a:pt x="368" y="2"/>
                </a:cubicBezTo>
                <a:cubicBezTo>
                  <a:pt x="366" y="3"/>
                  <a:pt x="365" y="4"/>
                  <a:pt x="364" y="4"/>
                </a:cubicBezTo>
                <a:cubicBezTo>
                  <a:pt x="362" y="4"/>
                  <a:pt x="361" y="3"/>
                  <a:pt x="360" y="3"/>
                </a:cubicBezTo>
                <a:cubicBezTo>
                  <a:pt x="358" y="3"/>
                  <a:pt x="357" y="4"/>
                  <a:pt x="356" y="4"/>
                </a:cubicBezTo>
                <a:cubicBezTo>
                  <a:pt x="354" y="4"/>
                  <a:pt x="352" y="3"/>
                  <a:pt x="350" y="3"/>
                </a:cubicBezTo>
                <a:cubicBezTo>
                  <a:pt x="349" y="3"/>
                  <a:pt x="349" y="2"/>
                  <a:pt x="348" y="2"/>
                </a:cubicBezTo>
                <a:cubicBezTo>
                  <a:pt x="342" y="2"/>
                  <a:pt x="339" y="7"/>
                  <a:pt x="337" y="12"/>
                </a:cubicBezTo>
                <a:cubicBezTo>
                  <a:pt x="335" y="15"/>
                  <a:pt x="333" y="16"/>
                  <a:pt x="333" y="20"/>
                </a:cubicBezTo>
                <a:cubicBezTo>
                  <a:pt x="333" y="36"/>
                  <a:pt x="333" y="36"/>
                  <a:pt x="333" y="36"/>
                </a:cubicBezTo>
                <a:cubicBezTo>
                  <a:pt x="327" y="35"/>
                  <a:pt x="323" y="31"/>
                  <a:pt x="318" y="27"/>
                </a:cubicBezTo>
                <a:cubicBezTo>
                  <a:pt x="219" y="41"/>
                  <a:pt x="219" y="41"/>
                  <a:pt x="219" y="41"/>
                </a:cubicBezTo>
                <a:cubicBezTo>
                  <a:pt x="181" y="43"/>
                  <a:pt x="181" y="43"/>
                  <a:pt x="181" y="43"/>
                </a:cubicBezTo>
                <a:cubicBezTo>
                  <a:pt x="174" y="40"/>
                  <a:pt x="169" y="40"/>
                  <a:pt x="162" y="37"/>
                </a:cubicBezTo>
                <a:cubicBezTo>
                  <a:pt x="155" y="34"/>
                  <a:pt x="151" y="31"/>
                  <a:pt x="144" y="29"/>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1" name="Freeform 6"/>
          <p:cNvSpPr>
            <a:spLocks/>
          </p:cNvSpPr>
          <p:nvPr/>
        </p:nvSpPr>
        <p:spPr bwMode="auto">
          <a:xfrm>
            <a:off x="5679842" y="4241815"/>
            <a:ext cx="720185" cy="763982"/>
          </a:xfrm>
          <a:custGeom>
            <a:avLst/>
            <a:gdLst/>
            <a:ahLst/>
            <a:cxnLst>
              <a:cxn ang="0">
                <a:pos x="79" y="317"/>
              </a:cxn>
              <a:cxn ang="0">
                <a:pos x="136" y="321"/>
              </a:cxn>
              <a:cxn ang="0">
                <a:pos x="250" y="316"/>
              </a:cxn>
              <a:cxn ang="0">
                <a:pos x="254" y="292"/>
              </a:cxn>
              <a:cxn ang="0">
                <a:pos x="267" y="283"/>
              </a:cxn>
              <a:cxn ang="0">
                <a:pos x="277" y="283"/>
              </a:cxn>
              <a:cxn ang="0">
                <a:pos x="285" y="282"/>
              </a:cxn>
              <a:cxn ang="0">
                <a:pos x="292" y="280"/>
              </a:cxn>
              <a:cxn ang="0">
                <a:pos x="290" y="264"/>
              </a:cxn>
              <a:cxn ang="0">
                <a:pos x="286" y="252"/>
              </a:cxn>
              <a:cxn ang="0">
                <a:pos x="289" y="232"/>
              </a:cxn>
              <a:cxn ang="0">
                <a:pos x="293" y="206"/>
              </a:cxn>
              <a:cxn ang="0">
                <a:pos x="304" y="182"/>
              </a:cxn>
              <a:cxn ang="0">
                <a:pos x="303" y="177"/>
              </a:cxn>
              <a:cxn ang="0">
                <a:pos x="291" y="172"/>
              </a:cxn>
              <a:cxn ang="0">
                <a:pos x="274" y="148"/>
              </a:cxn>
              <a:cxn ang="0">
                <a:pos x="258" y="117"/>
              </a:cxn>
              <a:cxn ang="0">
                <a:pos x="241" y="104"/>
              </a:cxn>
              <a:cxn ang="0">
                <a:pos x="226" y="91"/>
              </a:cxn>
              <a:cxn ang="0">
                <a:pos x="174" y="59"/>
              </a:cxn>
              <a:cxn ang="0">
                <a:pos x="153" y="35"/>
              </a:cxn>
              <a:cxn ang="0">
                <a:pos x="135" y="21"/>
              </a:cxn>
              <a:cxn ang="0">
                <a:pos x="137" y="0"/>
              </a:cxn>
              <a:cxn ang="0">
                <a:pos x="63" y="18"/>
              </a:cxn>
              <a:cxn ang="0">
                <a:pos x="1" y="34"/>
              </a:cxn>
              <a:cxn ang="0">
                <a:pos x="39" y="153"/>
              </a:cxn>
              <a:cxn ang="0">
                <a:pos x="43" y="176"/>
              </a:cxn>
              <a:cxn ang="0">
                <a:pos x="47" y="191"/>
              </a:cxn>
              <a:cxn ang="0">
                <a:pos x="58" y="198"/>
              </a:cxn>
              <a:cxn ang="0">
                <a:pos x="67" y="213"/>
              </a:cxn>
              <a:cxn ang="0">
                <a:pos x="60" y="223"/>
              </a:cxn>
              <a:cxn ang="0">
                <a:pos x="57" y="246"/>
              </a:cxn>
              <a:cxn ang="0">
                <a:pos x="61" y="309"/>
              </a:cxn>
            </a:cxnLst>
            <a:rect l="0" t="0" r="r" b="b"/>
            <a:pathLst>
              <a:path w="304" h="323">
                <a:moveTo>
                  <a:pt x="61" y="309"/>
                </a:moveTo>
                <a:cubicBezTo>
                  <a:pt x="68" y="311"/>
                  <a:pt x="72" y="314"/>
                  <a:pt x="79" y="317"/>
                </a:cubicBezTo>
                <a:cubicBezTo>
                  <a:pt x="86" y="320"/>
                  <a:pt x="91" y="320"/>
                  <a:pt x="98" y="323"/>
                </a:cubicBezTo>
                <a:cubicBezTo>
                  <a:pt x="136" y="321"/>
                  <a:pt x="136" y="321"/>
                  <a:pt x="136" y="321"/>
                </a:cubicBezTo>
                <a:cubicBezTo>
                  <a:pt x="235" y="307"/>
                  <a:pt x="235" y="307"/>
                  <a:pt x="235" y="307"/>
                </a:cubicBezTo>
                <a:cubicBezTo>
                  <a:pt x="240" y="311"/>
                  <a:pt x="244" y="315"/>
                  <a:pt x="250" y="316"/>
                </a:cubicBezTo>
                <a:cubicBezTo>
                  <a:pt x="250" y="300"/>
                  <a:pt x="250" y="300"/>
                  <a:pt x="250" y="300"/>
                </a:cubicBezTo>
                <a:cubicBezTo>
                  <a:pt x="250" y="296"/>
                  <a:pt x="252" y="295"/>
                  <a:pt x="254" y="292"/>
                </a:cubicBezTo>
                <a:cubicBezTo>
                  <a:pt x="256" y="287"/>
                  <a:pt x="259" y="282"/>
                  <a:pt x="265" y="282"/>
                </a:cubicBezTo>
                <a:cubicBezTo>
                  <a:pt x="266" y="282"/>
                  <a:pt x="266" y="283"/>
                  <a:pt x="267" y="283"/>
                </a:cubicBezTo>
                <a:cubicBezTo>
                  <a:pt x="269" y="283"/>
                  <a:pt x="271" y="284"/>
                  <a:pt x="273" y="284"/>
                </a:cubicBezTo>
                <a:cubicBezTo>
                  <a:pt x="274" y="284"/>
                  <a:pt x="275" y="283"/>
                  <a:pt x="277" y="283"/>
                </a:cubicBezTo>
                <a:cubicBezTo>
                  <a:pt x="278" y="283"/>
                  <a:pt x="279" y="284"/>
                  <a:pt x="281" y="284"/>
                </a:cubicBezTo>
                <a:cubicBezTo>
                  <a:pt x="282" y="284"/>
                  <a:pt x="283" y="283"/>
                  <a:pt x="285" y="282"/>
                </a:cubicBezTo>
                <a:cubicBezTo>
                  <a:pt x="287" y="282"/>
                  <a:pt x="290" y="281"/>
                  <a:pt x="292" y="280"/>
                </a:cubicBezTo>
                <a:cubicBezTo>
                  <a:pt x="292" y="280"/>
                  <a:pt x="292" y="280"/>
                  <a:pt x="292" y="280"/>
                </a:cubicBezTo>
                <a:cubicBezTo>
                  <a:pt x="292" y="278"/>
                  <a:pt x="292" y="276"/>
                  <a:pt x="291" y="274"/>
                </a:cubicBezTo>
                <a:cubicBezTo>
                  <a:pt x="291" y="270"/>
                  <a:pt x="290" y="268"/>
                  <a:pt x="290" y="264"/>
                </a:cubicBezTo>
                <a:cubicBezTo>
                  <a:pt x="289" y="261"/>
                  <a:pt x="289" y="259"/>
                  <a:pt x="289" y="256"/>
                </a:cubicBezTo>
                <a:cubicBezTo>
                  <a:pt x="289" y="254"/>
                  <a:pt x="286" y="254"/>
                  <a:pt x="286" y="252"/>
                </a:cubicBezTo>
                <a:cubicBezTo>
                  <a:pt x="286" y="246"/>
                  <a:pt x="290" y="244"/>
                  <a:pt x="290" y="239"/>
                </a:cubicBezTo>
                <a:cubicBezTo>
                  <a:pt x="290" y="236"/>
                  <a:pt x="289" y="235"/>
                  <a:pt x="289" y="232"/>
                </a:cubicBezTo>
                <a:cubicBezTo>
                  <a:pt x="289" y="229"/>
                  <a:pt x="290" y="227"/>
                  <a:pt x="291" y="224"/>
                </a:cubicBezTo>
                <a:cubicBezTo>
                  <a:pt x="292" y="217"/>
                  <a:pt x="291" y="213"/>
                  <a:pt x="293" y="206"/>
                </a:cubicBezTo>
                <a:cubicBezTo>
                  <a:pt x="294" y="201"/>
                  <a:pt x="296" y="198"/>
                  <a:pt x="297" y="193"/>
                </a:cubicBezTo>
                <a:cubicBezTo>
                  <a:pt x="301" y="189"/>
                  <a:pt x="304" y="187"/>
                  <a:pt x="304" y="182"/>
                </a:cubicBezTo>
                <a:cubicBezTo>
                  <a:pt x="304" y="180"/>
                  <a:pt x="303" y="178"/>
                  <a:pt x="303" y="177"/>
                </a:cubicBezTo>
                <a:cubicBezTo>
                  <a:pt x="303" y="177"/>
                  <a:pt x="303" y="177"/>
                  <a:pt x="303" y="177"/>
                </a:cubicBezTo>
                <a:cubicBezTo>
                  <a:pt x="300" y="176"/>
                  <a:pt x="296" y="177"/>
                  <a:pt x="294" y="176"/>
                </a:cubicBezTo>
                <a:cubicBezTo>
                  <a:pt x="292" y="175"/>
                  <a:pt x="292" y="173"/>
                  <a:pt x="291" y="172"/>
                </a:cubicBezTo>
                <a:cubicBezTo>
                  <a:pt x="288" y="166"/>
                  <a:pt x="287" y="162"/>
                  <a:pt x="284" y="156"/>
                </a:cubicBezTo>
                <a:cubicBezTo>
                  <a:pt x="281" y="153"/>
                  <a:pt x="278" y="151"/>
                  <a:pt x="274" y="148"/>
                </a:cubicBezTo>
                <a:cubicBezTo>
                  <a:pt x="268" y="143"/>
                  <a:pt x="264" y="140"/>
                  <a:pt x="261" y="132"/>
                </a:cubicBezTo>
                <a:cubicBezTo>
                  <a:pt x="259" y="126"/>
                  <a:pt x="259" y="123"/>
                  <a:pt x="258" y="117"/>
                </a:cubicBezTo>
                <a:cubicBezTo>
                  <a:pt x="257" y="112"/>
                  <a:pt x="256" y="108"/>
                  <a:pt x="252" y="107"/>
                </a:cubicBezTo>
                <a:cubicBezTo>
                  <a:pt x="248" y="106"/>
                  <a:pt x="245" y="105"/>
                  <a:pt x="241" y="104"/>
                </a:cubicBezTo>
                <a:cubicBezTo>
                  <a:pt x="240" y="104"/>
                  <a:pt x="239" y="104"/>
                  <a:pt x="238" y="104"/>
                </a:cubicBezTo>
                <a:cubicBezTo>
                  <a:pt x="232" y="101"/>
                  <a:pt x="231" y="95"/>
                  <a:pt x="226" y="91"/>
                </a:cubicBezTo>
                <a:cubicBezTo>
                  <a:pt x="217" y="83"/>
                  <a:pt x="212" y="76"/>
                  <a:pt x="200" y="72"/>
                </a:cubicBezTo>
                <a:cubicBezTo>
                  <a:pt x="189" y="68"/>
                  <a:pt x="181" y="68"/>
                  <a:pt x="174" y="59"/>
                </a:cubicBezTo>
                <a:cubicBezTo>
                  <a:pt x="171" y="56"/>
                  <a:pt x="169" y="55"/>
                  <a:pt x="167" y="52"/>
                </a:cubicBezTo>
                <a:cubicBezTo>
                  <a:pt x="163" y="44"/>
                  <a:pt x="160" y="40"/>
                  <a:pt x="153" y="35"/>
                </a:cubicBezTo>
                <a:cubicBezTo>
                  <a:pt x="148" y="31"/>
                  <a:pt x="144" y="30"/>
                  <a:pt x="139" y="27"/>
                </a:cubicBezTo>
                <a:cubicBezTo>
                  <a:pt x="137" y="26"/>
                  <a:pt x="136" y="24"/>
                  <a:pt x="135" y="21"/>
                </a:cubicBezTo>
                <a:cubicBezTo>
                  <a:pt x="134" y="19"/>
                  <a:pt x="133" y="17"/>
                  <a:pt x="133" y="14"/>
                </a:cubicBezTo>
                <a:cubicBezTo>
                  <a:pt x="133" y="8"/>
                  <a:pt x="135" y="6"/>
                  <a:pt x="137" y="0"/>
                </a:cubicBezTo>
                <a:cubicBezTo>
                  <a:pt x="137" y="0"/>
                  <a:pt x="137" y="0"/>
                  <a:pt x="137" y="0"/>
                </a:cubicBezTo>
                <a:cubicBezTo>
                  <a:pt x="63" y="18"/>
                  <a:pt x="63" y="18"/>
                  <a:pt x="63" y="18"/>
                </a:cubicBezTo>
                <a:cubicBezTo>
                  <a:pt x="63" y="18"/>
                  <a:pt x="63" y="18"/>
                  <a:pt x="63" y="18"/>
                </a:cubicBezTo>
                <a:cubicBezTo>
                  <a:pt x="1" y="34"/>
                  <a:pt x="1" y="34"/>
                  <a:pt x="1" y="34"/>
                </a:cubicBezTo>
                <a:cubicBezTo>
                  <a:pt x="0" y="34"/>
                  <a:pt x="0" y="34"/>
                  <a:pt x="0" y="34"/>
                </a:cubicBezTo>
                <a:cubicBezTo>
                  <a:pt x="39" y="153"/>
                  <a:pt x="39" y="153"/>
                  <a:pt x="39" y="153"/>
                </a:cubicBezTo>
                <a:cubicBezTo>
                  <a:pt x="40" y="159"/>
                  <a:pt x="40" y="162"/>
                  <a:pt x="41" y="168"/>
                </a:cubicBezTo>
                <a:cubicBezTo>
                  <a:pt x="41" y="171"/>
                  <a:pt x="43" y="173"/>
                  <a:pt x="43" y="176"/>
                </a:cubicBezTo>
                <a:cubicBezTo>
                  <a:pt x="44" y="179"/>
                  <a:pt x="43" y="182"/>
                  <a:pt x="44" y="185"/>
                </a:cubicBezTo>
                <a:cubicBezTo>
                  <a:pt x="45" y="188"/>
                  <a:pt x="45" y="190"/>
                  <a:pt x="47" y="191"/>
                </a:cubicBezTo>
                <a:cubicBezTo>
                  <a:pt x="48" y="192"/>
                  <a:pt x="50" y="192"/>
                  <a:pt x="51" y="193"/>
                </a:cubicBezTo>
                <a:cubicBezTo>
                  <a:pt x="54" y="194"/>
                  <a:pt x="56" y="196"/>
                  <a:pt x="58" y="198"/>
                </a:cubicBezTo>
                <a:cubicBezTo>
                  <a:pt x="60" y="201"/>
                  <a:pt x="61" y="203"/>
                  <a:pt x="63" y="206"/>
                </a:cubicBezTo>
                <a:cubicBezTo>
                  <a:pt x="65" y="209"/>
                  <a:pt x="67" y="210"/>
                  <a:pt x="67" y="213"/>
                </a:cubicBezTo>
                <a:cubicBezTo>
                  <a:pt x="67" y="215"/>
                  <a:pt x="65" y="216"/>
                  <a:pt x="64" y="217"/>
                </a:cubicBezTo>
                <a:cubicBezTo>
                  <a:pt x="63" y="219"/>
                  <a:pt x="61" y="221"/>
                  <a:pt x="60" y="223"/>
                </a:cubicBezTo>
                <a:cubicBezTo>
                  <a:pt x="59" y="227"/>
                  <a:pt x="60" y="229"/>
                  <a:pt x="60" y="233"/>
                </a:cubicBezTo>
                <a:cubicBezTo>
                  <a:pt x="60" y="238"/>
                  <a:pt x="58" y="241"/>
                  <a:pt x="57" y="246"/>
                </a:cubicBezTo>
                <a:cubicBezTo>
                  <a:pt x="64" y="286"/>
                  <a:pt x="64" y="286"/>
                  <a:pt x="64" y="286"/>
                </a:cubicBezTo>
                <a:cubicBezTo>
                  <a:pt x="63" y="295"/>
                  <a:pt x="62" y="299"/>
                  <a:pt x="61" y="309"/>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2" name="Freeform 7"/>
          <p:cNvSpPr>
            <a:spLocks/>
          </p:cNvSpPr>
          <p:nvPr/>
        </p:nvSpPr>
        <p:spPr bwMode="auto">
          <a:xfrm>
            <a:off x="5314882" y="4322106"/>
            <a:ext cx="523108" cy="846707"/>
          </a:xfrm>
          <a:custGeom>
            <a:avLst/>
            <a:gdLst/>
            <a:ahLst/>
            <a:cxnLst>
              <a:cxn ang="0">
                <a:pos x="216" y="275"/>
              </a:cxn>
              <a:cxn ang="0">
                <a:pos x="75" y="304"/>
              </a:cxn>
              <a:cxn ang="0">
                <a:pos x="72" y="317"/>
              </a:cxn>
              <a:cxn ang="0">
                <a:pos x="74" y="325"/>
              </a:cxn>
              <a:cxn ang="0">
                <a:pos x="79" y="330"/>
              </a:cxn>
              <a:cxn ang="0">
                <a:pos x="79" y="337"/>
              </a:cxn>
              <a:cxn ang="0">
                <a:pos x="80" y="344"/>
              </a:cxn>
              <a:cxn ang="0">
                <a:pos x="82" y="353"/>
              </a:cxn>
              <a:cxn ang="0">
                <a:pos x="82" y="353"/>
              </a:cxn>
              <a:cxn ang="0">
                <a:pos x="65" y="355"/>
              </a:cxn>
              <a:cxn ang="0">
                <a:pos x="57" y="349"/>
              </a:cxn>
              <a:cxn ang="0">
                <a:pos x="49" y="337"/>
              </a:cxn>
              <a:cxn ang="0">
                <a:pos x="39" y="353"/>
              </a:cxn>
              <a:cxn ang="0">
                <a:pos x="36" y="356"/>
              </a:cxn>
              <a:cxn ang="0">
                <a:pos x="26" y="358"/>
              </a:cxn>
              <a:cxn ang="0">
                <a:pos x="24" y="358"/>
              </a:cxn>
              <a:cxn ang="0">
                <a:pos x="24" y="358"/>
              </a:cxn>
              <a:cxn ang="0">
                <a:pos x="10" y="253"/>
              </a:cxn>
              <a:cxn ang="0">
                <a:pos x="8" y="38"/>
              </a:cxn>
              <a:cxn ang="0">
                <a:pos x="0" y="25"/>
              </a:cxn>
              <a:cxn ang="0">
                <a:pos x="0" y="25"/>
              </a:cxn>
              <a:cxn ang="0">
                <a:pos x="5" y="19"/>
              </a:cxn>
              <a:cxn ang="0">
                <a:pos x="9" y="19"/>
              </a:cxn>
              <a:cxn ang="0">
                <a:pos x="22" y="16"/>
              </a:cxn>
              <a:cxn ang="0">
                <a:pos x="32" y="14"/>
              </a:cxn>
              <a:cxn ang="0">
                <a:pos x="38" y="17"/>
              </a:cxn>
              <a:cxn ang="0">
                <a:pos x="49" y="20"/>
              </a:cxn>
              <a:cxn ang="0">
                <a:pos x="155" y="0"/>
              </a:cxn>
              <a:cxn ang="0">
                <a:pos x="155" y="0"/>
              </a:cxn>
              <a:cxn ang="0">
                <a:pos x="194" y="119"/>
              </a:cxn>
              <a:cxn ang="0">
                <a:pos x="196" y="134"/>
              </a:cxn>
              <a:cxn ang="0">
                <a:pos x="198" y="142"/>
              </a:cxn>
              <a:cxn ang="0">
                <a:pos x="199" y="151"/>
              </a:cxn>
              <a:cxn ang="0">
                <a:pos x="202" y="157"/>
              </a:cxn>
              <a:cxn ang="0">
                <a:pos x="206" y="159"/>
              </a:cxn>
              <a:cxn ang="0">
                <a:pos x="213" y="164"/>
              </a:cxn>
              <a:cxn ang="0">
                <a:pos x="218" y="172"/>
              </a:cxn>
              <a:cxn ang="0">
                <a:pos x="222" y="179"/>
              </a:cxn>
              <a:cxn ang="0">
                <a:pos x="219" y="183"/>
              </a:cxn>
              <a:cxn ang="0">
                <a:pos x="215" y="189"/>
              </a:cxn>
              <a:cxn ang="0">
                <a:pos x="215" y="199"/>
              </a:cxn>
              <a:cxn ang="0">
                <a:pos x="212" y="212"/>
              </a:cxn>
              <a:cxn ang="0">
                <a:pos x="219" y="252"/>
              </a:cxn>
              <a:cxn ang="0">
                <a:pos x="216" y="275"/>
              </a:cxn>
            </a:cxnLst>
            <a:rect l="0" t="0" r="r" b="b"/>
            <a:pathLst>
              <a:path w="222" h="358">
                <a:moveTo>
                  <a:pt x="216" y="275"/>
                </a:moveTo>
                <a:cubicBezTo>
                  <a:pt x="75" y="304"/>
                  <a:pt x="75" y="304"/>
                  <a:pt x="75" y="304"/>
                </a:cubicBezTo>
                <a:cubicBezTo>
                  <a:pt x="74" y="309"/>
                  <a:pt x="72" y="312"/>
                  <a:pt x="72" y="317"/>
                </a:cubicBezTo>
                <a:cubicBezTo>
                  <a:pt x="72" y="320"/>
                  <a:pt x="72" y="323"/>
                  <a:pt x="74" y="325"/>
                </a:cubicBezTo>
                <a:cubicBezTo>
                  <a:pt x="76" y="327"/>
                  <a:pt x="79" y="328"/>
                  <a:pt x="79" y="330"/>
                </a:cubicBezTo>
                <a:cubicBezTo>
                  <a:pt x="80" y="333"/>
                  <a:pt x="79" y="334"/>
                  <a:pt x="79" y="337"/>
                </a:cubicBezTo>
                <a:cubicBezTo>
                  <a:pt x="79" y="340"/>
                  <a:pt x="79" y="341"/>
                  <a:pt x="80" y="344"/>
                </a:cubicBezTo>
                <a:cubicBezTo>
                  <a:pt x="81" y="347"/>
                  <a:pt x="81" y="349"/>
                  <a:pt x="82" y="353"/>
                </a:cubicBezTo>
                <a:cubicBezTo>
                  <a:pt x="82" y="353"/>
                  <a:pt x="82" y="353"/>
                  <a:pt x="82" y="353"/>
                </a:cubicBezTo>
                <a:cubicBezTo>
                  <a:pt x="76" y="354"/>
                  <a:pt x="72" y="355"/>
                  <a:pt x="65" y="355"/>
                </a:cubicBezTo>
                <a:cubicBezTo>
                  <a:pt x="61" y="355"/>
                  <a:pt x="59" y="352"/>
                  <a:pt x="57" y="349"/>
                </a:cubicBezTo>
                <a:cubicBezTo>
                  <a:pt x="53" y="344"/>
                  <a:pt x="51" y="342"/>
                  <a:pt x="49" y="337"/>
                </a:cubicBezTo>
                <a:cubicBezTo>
                  <a:pt x="47" y="344"/>
                  <a:pt x="44" y="347"/>
                  <a:pt x="39" y="353"/>
                </a:cubicBezTo>
                <a:cubicBezTo>
                  <a:pt x="38" y="354"/>
                  <a:pt x="37" y="355"/>
                  <a:pt x="36" y="356"/>
                </a:cubicBezTo>
                <a:cubicBezTo>
                  <a:pt x="32" y="358"/>
                  <a:pt x="30" y="358"/>
                  <a:pt x="26" y="358"/>
                </a:cubicBezTo>
                <a:cubicBezTo>
                  <a:pt x="25" y="358"/>
                  <a:pt x="25" y="358"/>
                  <a:pt x="24" y="358"/>
                </a:cubicBezTo>
                <a:cubicBezTo>
                  <a:pt x="24" y="358"/>
                  <a:pt x="24" y="358"/>
                  <a:pt x="24" y="358"/>
                </a:cubicBezTo>
                <a:cubicBezTo>
                  <a:pt x="10" y="253"/>
                  <a:pt x="10" y="253"/>
                  <a:pt x="10" y="253"/>
                </a:cubicBezTo>
                <a:cubicBezTo>
                  <a:pt x="8" y="38"/>
                  <a:pt x="8" y="38"/>
                  <a:pt x="8" y="38"/>
                </a:cubicBezTo>
                <a:cubicBezTo>
                  <a:pt x="6" y="33"/>
                  <a:pt x="4" y="30"/>
                  <a:pt x="0" y="25"/>
                </a:cubicBezTo>
                <a:cubicBezTo>
                  <a:pt x="0" y="25"/>
                  <a:pt x="0" y="25"/>
                  <a:pt x="0" y="25"/>
                </a:cubicBezTo>
                <a:cubicBezTo>
                  <a:pt x="2" y="23"/>
                  <a:pt x="2" y="21"/>
                  <a:pt x="5" y="19"/>
                </a:cubicBezTo>
                <a:cubicBezTo>
                  <a:pt x="6" y="19"/>
                  <a:pt x="7" y="20"/>
                  <a:pt x="9" y="19"/>
                </a:cubicBezTo>
                <a:cubicBezTo>
                  <a:pt x="14" y="18"/>
                  <a:pt x="17" y="17"/>
                  <a:pt x="22" y="16"/>
                </a:cubicBezTo>
                <a:cubicBezTo>
                  <a:pt x="26" y="16"/>
                  <a:pt x="28" y="14"/>
                  <a:pt x="32" y="14"/>
                </a:cubicBezTo>
                <a:cubicBezTo>
                  <a:pt x="34" y="14"/>
                  <a:pt x="35" y="16"/>
                  <a:pt x="38" y="17"/>
                </a:cubicBezTo>
                <a:cubicBezTo>
                  <a:pt x="42" y="18"/>
                  <a:pt x="45" y="19"/>
                  <a:pt x="49" y="20"/>
                </a:cubicBezTo>
                <a:cubicBezTo>
                  <a:pt x="155" y="0"/>
                  <a:pt x="155" y="0"/>
                  <a:pt x="155" y="0"/>
                </a:cubicBezTo>
                <a:cubicBezTo>
                  <a:pt x="155" y="0"/>
                  <a:pt x="155" y="0"/>
                  <a:pt x="155" y="0"/>
                </a:cubicBezTo>
                <a:cubicBezTo>
                  <a:pt x="194" y="119"/>
                  <a:pt x="194" y="119"/>
                  <a:pt x="194" y="119"/>
                </a:cubicBezTo>
                <a:cubicBezTo>
                  <a:pt x="195" y="125"/>
                  <a:pt x="195" y="128"/>
                  <a:pt x="196" y="134"/>
                </a:cubicBezTo>
                <a:cubicBezTo>
                  <a:pt x="196" y="137"/>
                  <a:pt x="198" y="139"/>
                  <a:pt x="198" y="142"/>
                </a:cubicBezTo>
                <a:cubicBezTo>
                  <a:pt x="199" y="145"/>
                  <a:pt x="198" y="148"/>
                  <a:pt x="199" y="151"/>
                </a:cubicBezTo>
                <a:cubicBezTo>
                  <a:pt x="200" y="154"/>
                  <a:pt x="200" y="156"/>
                  <a:pt x="202" y="157"/>
                </a:cubicBezTo>
                <a:cubicBezTo>
                  <a:pt x="203" y="158"/>
                  <a:pt x="205" y="158"/>
                  <a:pt x="206" y="159"/>
                </a:cubicBezTo>
                <a:cubicBezTo>
                  <a:pt x="209" y="160"/>
                  <a:pt x="211" y="162"/>
                  <a:pt x="213" y="164"/>
                </a:cubicBezTo>
                <a:cubicBezTo>
                  <a:pt x="215" y="167"/>
                  <a:pt x="216" y="169"/>
                  <a:pt x="218" y="172"/>
                </a:cubicBezTo>
                <a:cubicBezTo>
                  <a:pt x="220" y="175"/>
                  <a:pt x="222" y="176"/>
                  <a:pt x="222" y="179"/>
                </a:cubicBezTo>
                <a:cubicBezTo>
                  <a:pt x="222" y="181"/>
                  <a:pt x="220" y="182"/>
                  <a:pt x="219" y="183"/>
                </a:cubicBezTo>
                <a:cubicBezTo>
                  <a:pt x="218" y="185"/>
                  <a:pt x="216" y="187"/>
                  <a:pt x="215" y="189"/>
                </a:cubicBezTo>
                <a:cubicBezTo>
                  <a:pt x="214" y="193"/>
                  <a:pt x="215" y="195"/>
                  <a:pt x="215" y="199"/>
                </a:cubicBezTo>
                <a:cubicBezTo>
                  <a:pt x="215" y="204"/>
                  <a:pt x="213" y="207"/>
                  <a:pt x="212" y="212"/>
                </a:cubicBezTo>
                <a:cubicBezTo>
                  <a:pt x="219" y="252"/>
                  <a:pt x="219" y="252"/>
                  <a:pt x="219" y="252"/>
                </a:cubicBezTo>
                <a:cubicBezTo>
                  <a:pt x="218" y="261"/>
                  <a:pt x="217" y="265"/>
                  <a:pt x="216" y="275"/>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3" name="Freeform 8"/>
          <p:cNvSpPr>
            <a:spLocks/>
          </p:cNvSpPr>
          <p:nvPr/>
        </p:nvSpPr>
        <p:spPr bwMode="auto">
          <a:xfrm>
            <a:off x="4901261" y="4380498"/>
            <a:ext cx="469581" cy="844274"/>
          </a:xfrm>
          <a:custGeom>
            <a:avLst/>
            <a:gdLst/>
            <a:ahLst/>
            <a:cxnLst>
              <a:cxn ang="0">
                <a:pos x="198" y="333"/>
              </a:cxn>
              <a:cxn ang="0">
                <a:pos x="169" y="337"/>
              </a:cxn>
              <a:cxn ang="0">
                <a:pos x="165" y="336"/>
              </a:cxn>
              <a:cxn ang="0">
                <a:pos x="147" y="347"/>
              </a:cxn>
              <a:cxn ang="0">
                <a:pos x="139" y="354"/>
              </a:cxn>
              <a:cxn ang="0">
                <a:pos x="132" y="357"/>
              </a:cxn>
              <a:cxn ang="0">
                <a:pos x="129" y="357"/>
              </a:cxn>
              <a:cxn ang="0">
                <a:pos x="129" y="357"/>
              </a:cxn>
              <a:cxn ang="0">
                <a:pos x="126" y="339"/>
              </a:cxn>
              <a:cxn ang="0">
                <a:pos x="117" y="329"/>
              </a:cxn>
              <a:cxn ang="0">
                <a:pos x="113" y="323"/>
              </a:cxn>
              <a:cxn ang="0">
                <a:pos x="114" y="319"/>
              </a:cxn>
              <a:cxn ang="0">
                <a:pos x="115" y="308"/>
              </a:cxn>
              <a:cxn ang="0">
                <a:pos x="107" y="301"/>
              </a:cxn>
              <a:cxn ang="0">
                <a:pos x="5" y="317"/>
              </a:cxn>
              <a:cxn ang="0">
                <a:pos x="3" y="315"/>
              </a:cxn>
              <a:cxn ang="0">
                <a:pos x="2" y="307"/>
              </a:cxn>
              <a:cxn ang="0">
                <a:pos x="0" y="299"/>
              </a:cxn>
              <a:cxn ang="0">
                <a:pos x="4" y="292"/>
              </a:cxn>
              <a:cxn ang="0">
                <a:pos x="7" y="286"/>
              </a:cxn>
              <a:cxn ang="0">
                <a:pos x="9" y="280"/>
              </a:cxn>
              <a:cxn ang="0">
                <a:pos x="5" y="271"/>
              </a:cxn>
              <a:cxn ang="0">
                <a:pos x="6" y="269"/>
              </a:cxn>
              <a:cxn ang="0">
                <a:pos x="10" y="267"/>
              </a:cxn>
              <a:cxn ang="0">
                <a:pos x="10" y="259"/>
              </a:cxn>
              <a:cxn ang="0">
                <a:pos x="19" y="251"/>
              </a:cxn>
              <a:cxn ang="0">
                <a:pos x="21" y="244"/>
              </a:cxn>
              <a:cxn ang="0">
                <a:pos x="22" y="233"/>
              </a:cxn>
              <a:cxn ang="0">
                <a:pos x="26" y="226"/>
              </a:cxn>
              <a:cxn ang="0">
                <a:pos x="26" y="218"/>
              </a:cxn>
              <a:cxn ang="0">
                <a:pos x="23" y="198"/>
              </a:cxn>
              <a:cxn ang="0">
                <a:pos x="22" y="185"/>
              </a:cxn>
              <a:cxn ang="0">
                <a:pos x="19" y="177"/>
              </a:cxn>
              <a:cxn ang="0">
                <a:pos x="16" y="171"/>
              </a:cxn>
              <a:cxn ang="0">
                <a:pos x="16" y="171"/>
              </a:cxn>
              <a:cxn ang="0">
                <a:pos x="16" y="169"/>
              </a:cxn>
              <a:cxn ang="0">
                <a:pos x="16" y="161"/>
              </a:cxn>
              <a:cxn ang="0">
                <a:pos x="15" y="152"/>
              </a:cxn>
              <a:cxn ang="0">
                <a:pos x="13" y="133"/>
              </a:cxn>
              <a:cxn ang="0">
                <a:pos x="10" y="125"/>
              </a:cxn>
              <a:cxn ang="0">
                <a:pos x="14" y="113"/>
              </a:cxn>
              <a:cxn ang="0">
                <a:pos x="15" y="102"/>
              </a:cxn>
              <a:cxn ang="0">
                <a:pos x="29" y="79"/>
              </a:cxn>
              <a:cxn ang="0">
                <a:pos x="27" y="74"/>
              </a:cxn>
              <a:cxn ang="0">
                <a:pos x="29" y="71"/>
              </a:cxn>
              <a:cxn ang="0">
                <a:pos x="37" y="65"/>
              </a:cxn>
              <a:cxn ang="0">
                <a:pos x="42" y="53"/>
              </a:cxn>
              <a:cxn ang="0">
                <a:pos x="42" y="47"/>
              </a:cxn>
              <a:cxn ang="0">
                <a:pos x="42" y="45"/>
              </a:cxn>
              <a:cxn ang="0">
                <a:pos x="44" y="41"/>
              </a:cxn>
              <a:cxn ang="0">
                <a:pos x="49" y="31"/>
              </a:cxn>
              <a:cxn ang="0">
                <a:pos x="53" y="28"/>
              </a:cxn>
              <a:cxn ang="0">
                <a:pos x="57" y="19"/>
              </a:cxn>
              <a:cxn ang="0">
                <a:pos x="57" y="19"/>
              </a:cxn>
              <a:cxn ang="0">
                <a:pos x="174" y="0"/>
              </a:cxn>
              <a:cxn ang="0">
                <a:pos x="174" y="0"/>
              </a:cxn>
              <a:cxn ang="0">
                <a:pos x="182" y="13"/>
              </a:cxn>
              <a:cxn ang="0">
                <a:pos x="184" y="228"/>
              </a:cxn>
              <a:cxn ang="0">
                <a:pos x="198" y="333"/>
              </a:cxn>
            </a:cxnLst>
            <a:rect l="0" t="0" r="r" b="b"/>
            <a:pathLst>
              <a:path w="198" h="357">
                <a:moveTo>
                  <a:pt x="198" y="333"/>
                </a:moveTo>
                <a:cubicBezTo>
                  <a:pt x="187" y="334"/>
                  <a:pt x="180" y="335"/>
                  <a:pt x="169" y="337"/>
                </a:cubicBezTo>
                <a:cubicBezTo>
                  <a:pt x="165" y="336"/>
                  <a:pt x="165" y="336"/>
                  <a:pt x="165" y="336"/>
                </a:cubicBezTo>
                <a:cubicBezTo>
                  <a:pt x="157" y="338"/>
                  <a:pt x="154" y="342"/>
                  <a:pt x="147" y="347"/>
                </a:cubicBezTo>
                <a:cubicBezTo>
                  <a:pt x="144" y="350"/>
                  <a:pt x="142" y="352"/>
                  <a:pt x="139" y="354"/>
                </a:cubicBezTo>
                <a:cubicBezTo>
                  <a:pt x="136" y="355"/>
                  <a:pt x="135" y="357"/>
                  <a:pt x="132" y="357"/>
                </a:cubicBezTo>
                <a:cubicBezTo>
                  <a:pt x="131" y="357"/>
                  <a:pt x="130" y="357"/>
                  <a:pt x="129" y="357"/>
                </a:cubicBezTo>
                <a:cubicBezTo>
                  <a:pt x="129" y="357"/>
                  <a:pt x="129" y="357"/>
                  <a:pt x="129" y="357"/>
                </a:cubicBezTo>
                <a:cubicBezTo>
                  <a:pt x="129" y="350"/>
                  <a:pt x="128" y="346"/>
                  <a:pt x="126" y="339"/>
                </a:cubicBezTo>
                <a:cubicBezTo>
                  <a:pt x="124" y="334"/>
                  <a:pt x="121" y="332"/>
                  <a:pt x="117" y="329"/>
                </a:cubicBezTo>
                <a:cubicBezTo>
                  <a:pt x="115" y="327"/>
                  <a:pt x="113" y="326"/>
                  <a:pt x="113" y="323"/>
                </a:cubicBezTo>
                <a:cubicBezTo>
                  <a:pt x="113" y="322"/>
                  <a:pt x="114" y="321"/>
                  <a:pt x="114" y="319"/>
                </a:cubicBezTo>
                <a:cubicBezTo>
                  <a:pt x="115" y="315"/>
                  <a:pt x="115" y="312"/>
                  <a:pt x="115" y="308"/>
                </a:cubicBezTo>
                <a:cubicBezTo>
                  <a:pt x="115" y="304"/>
                  <a:pt x="110" y="304"/>
                  <a:pt x="107" y="301"/>
                </a:cubicBezTo>
                <a:cubicBezTo>
                  <a:pt x="5" y="317"/>
                  <a:pt x="5" y="317"/>
                  <a:pt x="5" y="317"/>
                </a:cubicBezTo>
                <a:cubicBezTo>
                  <a:pt x="4" y="317"/>
                  <a:pt x="4" y="316"/>
                  <a:pt x="3" y="315"/>
                </a:cubicBezTo>
                <a:cubicBezTo>
                  <a:pt x="2" y="313"/>
                  <a:pt x="3" y="310"/>
                  <a:pt x="2" y="307"/>
                </a:cubicBezTo>
                <a:cubicBezTo>
                  <a:pt x="1" y="304"/>
                  <a:pt x="0" y="302"/>
                  <a:pt x="0" y="299"/>
                </a:cubicBezTo>
                <a:cubicBezTo>
                  <a:pt x="0" y="296"/>
                  <a:pt x="2" y="294"/>
                  <a:pt x="4" y="292"/>
                </a:cubicBezTo>
                <a:cubicBezTo>
                  <a:pt x="5" y="290"/>
                  <a:pt x="6" y="288"/>
                  <a:pt x="7" y="286"/>
                </a:cubicBezTo>
                <a:cubicBezTo>
                  <a:pt x="8" y="284"/>
                  <a:pt x="9" y="283"/>
                  <a:pt x="9" y="280"/>
                </a:cubicBezTo>
                <a:cubicBezTo>
                  <a:pt x="9" y="277"/>
                  <a:pt x="5" y="275"/>
                  <a:pt x="5" y="271"/>
                </a:cubicBezTo>
                <a:cubicBezTo>
                  <a:pt x="5" y="270"/>
                  <a:pt x="5" y="269"/>
                  <a:pt x="6" y="269"/>
                </a:cubicBezTo>
                <a:cubicBezTo>
                  <a:pt x="7" y="267"/>
                  <a:pt x="9" y="268"/>
                  <a:pt x="10" y="267"/>
                </a:cubicBezTo>
                <a:cubicBezTo>
                  <a:pt x="12" y="264"/>
                  <a:pt x="9" y="262"/>
                  <a:pt x="10" y="259"/>
                </a:cubicBezTo>
                <a:cubicBezTo>
                  <a:pt x="13" y="255"/>
                  <a:pt x="17" y="255"/>
                  <a:pt x="19" y="251"/>
                </a:cubicBezTo>
                <a:cubicBezTo>
                  <a:pt x="21" y="248"/>
                  <a:pt x="21" y="247"/>
                  <a:pt x="21" y="244"/>
                </a:cubicBezTo>
                <a:cubicBezTo>
                  <a:pt x="21" y="240"/>
                  <a:pt x="20" y="237"/>
                  <a:pt x="22" y="233"/>
                </a:cubicBezTo>
                <a:cubicBezTo>
                  <a:pt x="23" y="230"/>
                  <a:pt x="26" y="229"/>
                  <a:pt x="26" y="226"/>
                </a:cubicBezTo>
                <a:cubicBezTo>
                  <a:pt x="27" y="223"/>
                  <a:pt x="26" y="221"/>
                  <a:pt x="26" y="218"/>
                </a:cubicBezTo>
                <a:cubicBezTo>
                  <a:pt x="26" y="210"/>
                  <a:pt x="26" y="206"/>
                  <a:pt x="23" y="198"/>
                </a:cubicBezTo>
                <a:cubicBezTo>
                  <a:pt x="21" y="194"/>
                  <a:pt x="23" y="190"/>
                  <a:pt x="22" y="185"/>
                </a:cubicBezTo>
                <a:cubicBezTo>
                  <a:pt x="22" y="182"/>
                  <a:pt x="20" y="180"/>
                  <a:pt x="19" y="177"/>
                </a:cubicBezTo>
                <a:cubicBezTo>
                  <a:pt x="18" y="175"/>
                  <a:pt x="17" y="173"/>
                  <a:pt x="16" y="171"/>
                </a:cubicBezTo>
                <a:cubicBezTo>
                  <a:pt x="16" y="171"/>
                  <a:pt x="16" y="171"/>
                  <a:pt x="16" y="171"/>
                </a:cubicBezTo>
                <a:cubicBezTo>
                  <a:pt x="16" y="171"/>
                  <a:pt x="16" y="170"/>
                  <a:pt x="16" y="169"/>
                </a:cubicBezTo>
                <a:cubicBezTo>
                  <a:pt x="15" y="166"/>
                  <a:pt x="16" y="164"/>
                  <a:pt x="16" y="161"/>
                </a:cubicBezTo>
                <a:cubicBezTo>
                  <a:pt x="16" y="157"/>
                  <a:pt x="15" y="155"/>
                  <a:pt x="15" y="152"/>
                </a:cubicBezTo>
                <a:cubicBezTo>
                  <a:pt x="14" y="144"/>
                  <a:pt x="15" y="140"/>
                  <a:pt x="13" y="133"/>
                </a:cubicBezTo>
                <a:cubicBezTo>
                  <a:pt x="13" y="130"/>
                  <a:pt x="10" y="128"/>
                  <a:pt x="10" y="125"/>
                </a:cubicBezTo>
                <a:cubicBezTo>
                  <a:pt x="10" y="120"/>
                  <a:pt x="12" y="118"/>
                  <a:pt x="14" y="113"/>
                </a:cubicBezTo>
                <a:cubicBezTo>
                  <a:pt x="15" y="109"/>
                  <a:pt x="15" y="106"/>
                  <a:pt x="15" y="102"/>
                </a:cubicBezTo>
                <a:cubicBezTo>
                  <a:pt x="17" y="91"/>
                  <a:pt x="29" y="89"/>
                  <a:pt x="29" y="79"/>
                </a:cubicBezTo>
                <a:cubicBezTo>
                  <a:pt x="29" y="77"/>
                  <a:pt x="27" y="76"/>
                  <a:pt x="27" y="74"/>
                </a:cubicBezTo>
                <a:cubicBezTo>
                  <a:pt x="27" y="72"/>
                  <a:pt x="29" y="72"/>
                  <a:pt x="29" y="71"/>
                </a:cubicBezTo>
                <a:cubicBezTo>
                  <a:pt x="32" y="68"/>
                  <a:pt x="34" y="67"/>
                  <a:pt x="37" y="65"/>
                </a:cubicBezTo>
                <a:cubicBezTo>
                  <a:pt x="40" y="61"/>
                  <a:pt x="42" y="58"/>
                  <a:pt x="42" y="53"/>
                </a:cubicBezTo>
                <a:cubicBezTo>
                  <a:pt x="42" y="51"/>
                  <a:pt x="42" y="49"/>
                  <a:pt x="42" y="47"/>
                </a:cubicBezTo>
                <a:cubicBezTo>
                  <a:pt x="42" y="46"/>
                  <a:pt x="42" y="45"/>
                  <a:pt x="42" y="45"/>
                </a:cubicBezTo>
                <a:cubicBezTo>
                  <a:pt x="42" y="43"/>
                  <a:pt x="44" y="42"/>
                  <a:pt x="44" y="41"/>
                </a:cubicBezTo>
                <a:cubicBezTo>
                  <a:pt x="46" y="37"/>
                  <a:pt x="47" y="35"/>
                  <a:pt x="49" y="31"/>
                </a:cubicBezTo>
                <a:cubicBezTo>
                  <a:pt x="50" y="30"/>
                  <a:pt x="51" y="29"/>
                  <a:pt x="53" y="28"/>
                </a:cubicBezTo>
                <a:cubicBezTo>
                  <a:pt x="55" y="25"/>
                  <a:pt x="56" y="22"/>
                  <a:pt x="57" y="19"/>
                </a:cubicBezTo>
                <a:cubicBezTo>
                  <a:pt x="57" y="19"/>
                  <a:pt x="57" y="19"/>
                  <a:pt x="57" y="19"/>
                </a:cubicBezTo>
                <a:cubicBezTo>
                  <a:pt x="174" y="0"/>
                  <a:pt x="174" y="0"/>
                  <a:pt x="174" y="0"/>
                </a:cubicBezTo>
                <a:cubicBezTo>
                  <a:pt x="174" y="0"/>
                  <a:pt x="174" y="0"/>
                  <a:pt x="174" y="0"/>
                </a:cubicBezTo>
                <a:cubicBezTo>
                  <a:pt x="178" y="5"/>
                  <a:pt x="180" y="8"/>
                  <a:pt x="182" y="13"/>
                </a:cubicBezTo>
                <a:cubicBezTo>
                  <a:pt x="184" y="228"/>
                  <a:pt x="184" y="228"/>
                  <a:pt x="184" y="228"/>
                </a:cubicBezTo>
                <a:cubicBezTo>
                  <a:pt x="198" y="333"/>
                  <a:pt x="198" y="333"/>
                  <a:pt x="198" y="333"/>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4" name="Freeform 9"/>
          <p:cNvSpPr>
            <a:spLocks/>
          </p:cNvSpPr>
          <p:nvPr/>
        </p:nvSpPr>
        <p:spPr bwMode="auto">
          <a:xfrm>
            <a:off x="5035080" y="3930382"/>
            <a:ext cx="1111909" cy="496346"/>
          </a:xfrm>
          <a:custGeom>
            <a:avLst/>
            <a:gdLst/>
            <a:ahLst/>
            <a:cxnLst>
              <a:cxn ang="0">
                <a:pos x="123" y="184"/>
              </a:cxn>
              <a:cxn ang="0">
                <a:pos x="140" y="181"/>
              </a:cxn>
              <a:cxn ang="0">
                <a:pos x="156" y="182"/>
              </a:cxn>
              <a:cxn ang="0">
                <a:pos x="273" y="165"/>
              </a:cxn>
              <a:cxn ang="0">
                <a:pos x="336" y="149"/>
              </a:cxn>
              <a:cxn ang="0">
                <a:pos x="337" y="129"/>
              </a:cxn>
              <a:cxn ang="0">
                <a:pos x="342" y="124"/>
              </a:cxn>
              <a:cxn ang="0">
                <a:pos x="353" y="116"/>
              </a:cxn>
              <a:cxn ang="0">
                <a:pos x="361" y="106"/>
              </a:cxn>
              <a:cxn ang="0">
                <a:pos x="384" y="86"/>
              </a:cxn>
              <a:cxn ang="0">
                <a:pos x="395" y="76"/>
              </a:cxn>
              <a:cxn ang="0">
                <a:pos x="416" y="54"/>
              </a:cxn>
              <a:cxn ang="0">
                <a:pos x="429" y="46"/>
              </a:cxn>
              <a:cxn ang="0">
                <a:pos x="444" y="36"/>
              </a:cxn>
              <a:cxn ang="0">
                <a:pos x="450" y="34"/>
              </a:cxn>
              <a:cxn ang="0">
                <a:pos x="466" y="25"/>
              </a:cxn>
              <a:cxn ang="0">
                <a:pos x="469" y="15"/>
              </a:cxn>
              <a:cxn ang="0">
                <a:pos x="468" y="0"/>
              </a:cxn>
              <a:cxn ang="0">
                <a:pos x="362" y="27"/>
              </a:cxn>
              <a:cxn ang="0">
                <a:pos x="358" y="28"/>
              </a:cxn>
              <a:cxn ang="0">
                <a:pos x="282" y="41"/>
              </a:cxn>
              <a:cxn ang="0">
                <a:pos x="265" y="39"/>
              </a:cxn>
              <a:cxn ang="0">
                <a:pos x="122" y="69"/>
              </a:cxn>
              <a:cxn ang="0">
                <a:pos x="95" y="79"/>
              </a:cxn>
              <a:cxn ang="0">
                <a:pos x="80" y="81"/>
              </a:cxn>
              <a:cxn ang="0">
                <a:pos x="51" y="80"/>
              </a:cxn>
              <a:cxn ang="0">
                <a:pos x="35" y="94"/>
              </a:cxn>
              <a:cxn ang="0">
                <a:pos x="30" y="103"/>
              </a:cxn>
              <a:cxn ang="0">
                <a:pos x="27" y="122"/>
              </a:cxn>
              <a:cxn ang="0">
                <a:pos x="26" y="132"/>
              </a:cxn>
              <a:cxn ang="0">
                <a:pos x="16" y="152"/>
              </a:cxn>
              <a:cxn ang="0">
                <a:pos x="16" y="163"/>
              </a:cxn>
              <a:cxn ang="0">
                <a:pos x="9" y="185"/>
              </a:cxn>
              <a:cxn ang="0">
                <a:pos x="0" y="200"/>
              </a:cxn>
              <a:cxn ang="0">
                <a:pos x="1" y="209"/>
              </a:cxn>
              <a:cxn ang="0">
                <a:pos x="118" y="190"/>
              </a:cxn>
            </a:cxnLst>
            <a:rect l="0" t="0" r="r" b="b"/>
            <a:pathLst>
              <a:path w="470" h="209">
                <a:moveTo>
                  <a:pt x="118" y="190"/>
                </a:moveTo>
                <a:cubicBezTo>
                  <a:pt x="120" y="188"/>
                  <a:pt x="120" y="186"/>
                  <a:pt x="123" y="184"/>
                </a:cubicBezTo>
                <a:cubicBezTo>
                  <a:pt x="124" y="184"/>
                  <a:pt x="125" y="185"/>
                  <a:pt x="127" y="184"/>
                </a:cubicBezTo>
                <a:cubicBezTo>
                  <a:pt x="132" y="183"/>
                  <a:pt x="135" y="182"/>
                  <a:pt x="140" y="181"/>
                </a:cubicBezTo>
                <a:cubicBezTo>
                  <a:pt x="144" y="181"/>
                  <a:pt x="146" y="179"/>
                  <a:pt x="150" y="179"/>
                </a:cubicBezTo>
                <a:cubicBezTo>
                  <a:pt x="152" y="179"/>
                  <a:pt x="153" y="181"/>
                  <a:pt x="156" y="182"/>
                </a:cubicBezTo>
                <a:cubicBezTo>
                  <a:pt x="160" y="183"/>
                  <a:pt x="163" y="184"/>
                  <a:pt x="167" y="185"/>
                </a:cubicBezTo>
                <a:cubicBezTo>
                  <a:pt x="273" y="165"/>
                  <a:pt x="273" y="165"/>
                  <a:pt x="273" y="165"/>
                </a:cubicBezTo>
                <a:cubicBezTo>
                  <a:pt x="274" y="165"/>
                  <a:pt x="274" y="165"/>
                  <a:pt x="274" y="165"/>
                </a:cubicBezTo>
                <a:cubicBezTo>
                  <a:pt x="336" y="149"/>
                  <a:pt x="336" y="149"/>
                  <a:pt x="336" y="149"/>
                </a:cubicBezTo>
                <a:cubicBezTo>
                  <a:pt x="336" y="149"/>
                  <a:pt x="336" y="149"/>
                  <a:pt x="336" y="149"/>
                </a:cubicBezTo>
                <a:cubicBezTo>
                  <a:pt x="336" y="142"/>
                  <a:pt x="337" y="136"/>
                  <a:pt x="337" y="129"/>
                </a:cubicBezTo>
                <a:cubicBezTo>
                  <a:pt x="337" y="128"/>
                  <a:pt x="336" y="127"/>
                  <a:pt x="336" y="127"/>
                </a:cubicBezTo>
                <a:cubicBezTo>
                  <a:pt x="337" y="125"/>
                  <a:pt x="340" y="125"/>
                  <a:pt x="342" y="124"/>
                </a:cubicBezTo>
                <a:cubicBezTo>
                  <a:pt x="345" y="123"/>
                  <a:pt x="347" y="122"/>
                  <a:pt x="350" y="120"/>
                </a:cubicBezTo>
                <a:cubicBezTo>
                  <a:pt x="351" y="119"/>
                  <a:pt x="353" y="118"/>
                  <a:pt x="353" y="116"/>
                </a:cubicBezTo>
                <a:cubicBezTo>
                  <a:pt x="354" y="115"/>
                  <a:pt x="354" y="114"/>
                  <a:pt x="354" y="112"/>
                </a:cubicBezTo>
                <a:cubicBezTo>
                  <a:pt x="356" y="109"/>
                  <a:pt x="358" y="108"/>
                  <a:pt x="361" y="106"/>
                </a:cubicBezTo>
                <a:cubicBezTo>
                  <a:pt x="364" y="104"/>
                  <a:pt x="366" y="102"/>
                  <a:pt x="369" y="100"/>
                </a:cubicBezTo>
                <a:cubicBezTo>
                  <a:pt x="375" y="95"/>
                  <a:pt x="379" y="91"/>
                  <a:pt x="384" y="86"/>
                </a:cubicBezTo>
                <a:cubicBezTo>
                  <a:pt x="386" y="84"/>
                  <a:pt x="386" y="83"/>
                  <a:pt x="388" y="82"/>
                </a:cubicBezTo>
                <a:cubicBezTo>
                  <a:pt x="391" y="80"/>
                  <a:pt x="392" y="78"/>
                  <a:pt x="395" y="76"/>
                </a:cubicBezTo>
                <a:cubicBezTo>
                  <a:pt x="400" y="71"/>
                  <a:pt x="404" y="70"/>
                  <a:pt x="408" y="65"/>
                </a:cubicBezTo>
                <a:cubicBezTo>
                  <a:pt x="412" y="62"/>
                  <a:pt x="414" y="59"/>
                  <a:pt x="416" y="54"/>
                </a:cubicBezTo>
                <a:cubicBezTo>
                  <a:pt x="418" y="51"/>
                  <a:pt x="418" y="49"/>
                  <a:pt x="421" y="47"/>
                </a:cubicBezTo>
                <a:cubicBezTo>
                  <a:pt x="424" y="46"/>
                  <a:pt x="426" y="46"/>
                  <a:pt x="429" y="46"/>
                </a:cubicBezTo>
                <a:cubicBezTo>
                  <a:pt x="434" y="44"/>
                  <a:pt x="436" y="42"/>
                  <a:pt x="440" y="39"/>
                </a:cubicBezTo>
                <a:cubicBezTo>
                  <a:pt x="441" y="38"/>
                  <a:pt x="443" y="37"/>
                  <a:pt x="444" y="36"/>
                </a:cubicBezTo>
                <a:cubicBezTo>
                  <a:pt x="444" y="35"/>
                  <a:pt x="444" y="34"/>
                  <a:pt x="444" y="34"/>
                </a:cubicBezTo>
                <a:cubicBezTo>
                  <a:pt x="446" y="33"/>
                  <a:pt x="448" y="34"/>
                  <a:pt x="450" y="34"/>
                </a:cubicBezTo>
                <a:cubicBezTo>
                  <a:pt x="453" y="34"/>
                  <a:pt x="455" y="33"/>
                  <a:pt x="458" y="32"/>
                </a:cubicBezTo>
                <a:cubicBezTo>
                  <a:pt x="462" y="31"/>
                  <a:pt x="465" y="29"/>
                  <a:pt x="466" y="25"/>
                </a:cubicBezTo>
                <a:cubicBezTo>
                  <a:pt x="466" y="24"/>
                  <a:pt x="466" y="22"/>
                  <a:pt x="466" y="21"/>
                </a:cubicBezTo>
                <a:cubicBezTo>
                  <a:pt x="467" y="19"/>
                  <a:pt x="468" y="17"/>
                  <a:pt x="469" y="15"/>
                </a:cubicBezTo>
                <a:cubicBezTo>
                  <a:pt x="469" y="14"/>
                  <a:pt x="470" y="13"/>
                  <a:pt x="470" y="12"/>
                </a:cubicBezTo>
                <a:cubicBezTo>
                  <a:pt x="470" y="7"/>
                  <a:pt x="468" y="5"/>
                  <a:pt x="468" y="0"/>
                </a:cubicBezTo>
                <a:cubicBezTo>
                  <a:pt x="468" y="0"/>
                  <a:pt x="468" y="0"/>
                  <a:pt x="468" y="0"/>
                </a:cubicBezTo>
                <a:cubicBezTo>
                  <a:pt x="362" y="27"/>
                  <a:pt x="362" y="27"/>
                  <a:pt x="362" y="27"/>
                </a:cubicBezTo>
                <a:cubicBezTo>
                  <a:pt x="362" y="27"/>
                  <a:pt x="362" y="27"/>
                  <a:pt x="362" y="27"/>
                </a:cubicBezTo>
                <a:cubicBezTo>
                  <a:pt x="358" y="28"/>
                  <a:pt x="358" y="28"/>
                  <a:pt x="358" y="28"/>
                </a:cubicBezTo>
                <a:cubicBezTo>
                  <a:pt x="352" y="27"/>
                  <a:pt x="352" y="27"/>
                  <a:pt x="352" y="27"/>
                </a:cubicBezTo>
                <a:cubicBezTo>
                  <a:pt x="282" y="41"/>
                  <a:pt x="282" y="41"/>
                  <a:pt x="282" y="41"/>
                </a:cubicBezTo>
                <a:cubicBezTo>
                  <a:pt x="279" y="41"/>
                  <a:pt x="276" y="42"/>
                  <a:pt x="273" y="41"/>
                </a:cubicBezTo>
                <a:cubicBezTo>
                  <a:pt x="270" y="41"/>
                  <a:pt x="269" y="39"/>
                  <a:pt x="265" y="39"/>
                </a:cubicBezTo>
                <a:cubicBezTo>
                  <a:pt x="134" y="64"/>
                  <a:pt x="134" y="64"/>
                  <a:pt x="134" y="64"/>
                </a:cubicBezTo>
                <a:cubicBezTo>
                  <a:pt x="130" y="66"/>
                  <a:pt x="127" y="67"/>
                  <a:pt x="122" y="69"/>
                </a:cubicBezTo>
                <a:cubicBezTo>
                  <a:pt x="120" y="70"/>
                  <a:pt x="119" y="70"/>
                  <a:pt x="116" y="71"/>
                </a:cubicBezTo>
                <a:cubicBezTo>
                  <a:pt x="109" y="75"/>
                  <a:pt x="104" y="78"/>
                  <a:pt x="95" y="79"/>
                </a:cubicBezTo>
                <a:cubicBezTo>
                  <a:pt x="91" y="80"/>
                  <a:pt x="89" y="79"/>
                  <a:pt x="86" y="80"/>
                </a:cubicBezTo>
                <a:cubicBezTo>
                  <a:pt x="83" y="80"/>
                  <a:pt x="82" y="81"/>
                  <a:pt x="80" y="81"/>
                </a:cubicBezTo>
                <a:cubicBezTo>
                  <a:pt x="71" y="83"/>
                  <a:pt x="60" y="79"/>
                  <a:pt x="51" y="80"/>
                </a:cubicBezTo>
                <a:cubicBezTo>
                  <a:pt x="51" y="80"/>
                  <a:pt x="51" y="80"/>
                  <a:pt x="51" y="80"/>
                </a:cubicBezTo>
                <a:cubicBezTo>
                  <a:pt x="48" y="82"/>
                  <a:pt x="46" y="83"/>
                  <a:pt x="43" y="85"/>
                </a:cubicBezTo>
                <a:cubicBezTo>
                  <a:pt x="39" y="88"/>
                  <a:pt x="39" y="91"/>
                  <a:pt x="35" y="94"/>
                </a:cubicBezTo>
                <a:cubicBezTo>
                  <a:pt x="35" y="95"/>
                  <a:pt x="34" y="95"/>
                  <a:pt x="33" y="95"/>
                </a:cubicBezTo>
                <a:cubicBezTo>
                  <a:pt x="32" y="98"/>
                  <a:pt x="32" y="100"/>
                  <a:pt x="30" y="103"/>
                </a:cubicBezTo>
                <a:cubicBezTo>
                  <a:pt x="29" y="107"/>
                  <a:pt x="27" y="109"/>
                  <a:pt x="27" y="113"/>
                </a:cubicBezTo>
                <a:cubicBezTo>
                  <a:pt x="27" y="116"/>
                  <a:pt x="27" y="119"/>
                  <a:pt x="27" y="122"/>
                </a:cubicBezTo>
                <a:cubicBezTo>
                  <a:pt x="27" y="126"/>
                  <a:pt x="27" y="129"/>
                  <a:pt x="26" y="132"/>
                </a:cubicBezTo>
                <a:cubicBezTo>
                  <a:pt x="26" y="132"/>
                  <a:pt x="26" y="132"/>
                  <a:pt x="26" y="132"/>
                </a:cubicBezTo>
                <a:cubicBezTo>
                  <a:pt x="26" y="134"/>
                  <a:pt x="26" y="137"/>
                  <a:pt x="25" y="140"/>
                </a:cubicBezTo>
                <a:cubicBezTo>
                  <a:pt x="23" y="145"/>
                  <a:pt x="18" y="146"/>
                  <a:pt x="16" y="152"/>
                </a:cubicBezTo>
                <a:cubicBezTo>
                  <a:pt x="16" y="153"/>
                  <a:pt x="16" y="154"/>
                  <a:pt x="16" y="155"/>
                </a:cubicBezTo>
                <a:cubicBezTo>
                  <a:pt x="16" y="158"/>
                  <a:pt x="16" y="161"/>
                  <a:pt x="16" y="163"/>
                </a:cubicBezTo>
                <a:cubicBezTo>
                  <a:pt x="16" y="168"/>
                  <a:pt x="14" y="171"/>
                  <a:pt x="11" y="175"/>
                </a:cubicBezTo>
                <a:cubicBezTo>
                  <a:pt x="9" y="178"/>
                  <a:pt x="9" y="181"/>
                  <a:pt x="9" y="185"/>
                </a:cubicBezTo>
                <a:cubicBezTo>
                  <a:pt x="8" y="190"/>
                  <a:pt x="6" y="192"/>
                  <a:pt x="3" y="196"/>
                </a:cubicBezTo>
                <a:cubicBezTo>
                  <a:pt x="2" y="198"/>
                  <a:pt x="1" y="198"/>
                  <a:pt x="0" y="200"/>
                </a:cubicBezTo>
                <a:cubicBezTo>
                  <a:pt x="0" y="203"/>
                  <a:pt x="1" y="204"/>
                  <a:pt x="1" y="206"/>
                </a:cubicBezTo>
                <a:cubicBezTo>
                  <a:pt x="1" y="207"/>
                  <a:pt x="1" y="208"/>
                  <a:pt x="1" y="209"/>
                </a:cubicBezTo>
                <a:cubicBezTo>
                  <a:pt x="1" y="209"/>
                  <a:pt x="1" y="209"/>
                  <a:pt x="1" y="209"/>
                </a:cubicBezTo>
                <a:cubicBezTo>
                  <a:pt x="118" y="190"/>
                  <a:pt x="118" y="190"/>
                  <a:pt x="118" y="19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5" name="Freeform 10"/>
          <p:cNvSpPr>
            <a:spLocks/>
          </p:cNvSpPr>
          <p:nvPr/>
        </p:nvSpPr>
        <p:spPr bwMode="auto">
          <a:xfrm>
            <a:off x="5996140" y="4151789"/>
            <a:ext cx="669093" cy="508512"/>
          </a:xfrm>
          <a:custGeom>
            <a:avLst/>
            <a:gdLst/>
            <a:ahLst/>
            <a:cxnLst>
              <a:cxn ang="0">
                <a:pos x="4" y="38"/>
              </a:cxn>
              <a:cxn ang="0">
                <a:pos x="0" y="52"/>
              </a:cxn>
              <a:cxn ang="0">
                <a:pos x="2" y="59"/>
              </a:cxn>
              <a:cxn ang="0">
                <a:pos x="6" y="65"/>
              </a:cxn>
              <a:cxn ang="0">
                <a:pos x="20" y="73"/>
              </a:cxn>
              <a:cxn ang="0">
                <a:pos x="34" y="90"/>
              </a:cxn>
              <a:cxn ang="0">
                <a:pos x="41" y="97"/>
              </a:cxn>
              <a:cxn ang="0">
                <a:pos x="67" y="110"/>
              </a:cxn>
              <a:cxn ang="0">
                <a:pos x="93" y="129"/>
              </a:cxn>
              <a:cxn ang="0">
                <a:pos x="105" y="142"/>
              </a:cxn>
              <a:cxn ang="0">
                <a:pos x="108" y="142"/>
              </a:cxn>
              <a:cxn ang="0">
                <a:pos x="119" y="145"/>
              </a:cxn>
              <a:cxn ang="0">
                <a:pos x="125" y="155"/>
              </a:cxn>
              <a:cxn ang="0">
                <a:pos x="128" y="170"/>
              </a:cxn>
              <a:cxn ang="0">
                <a:pos x="141" y="186"/>
              </a:cxn>
              <a:cxn ang="0">
                <a:pos x="151" y="194"/>
              </a:cxn>
              <a:cxn ang="0">
                <a:pos x="158" y="210"/>
              </a:cxn>
              <a:cxn ang="0">
                <a:pos x="161" y="214"/>
              </a:cxn>
              <a:cxn ang="0">
                <a:pos x="170" y="215"/>
              </a:cxn>
              <a:cxn ang="0">
                <a:pos x="170" y="215"/>
              </a:cxn>
              <a:cxn ang="0">
                <a:pos x="169" y="212"/>
              </a:cxn>
              <a:cxn ang="0">
                <a:pos x="174" y="198"/>
              </a:cxn>
              <a:cxn ang="0">
                <a:pos x="171" y="187"/>
              </a:cxn>
              <a:cxn ang="0">
                <a:pos x="173" y="186"/>
              </a:cxn>
              <a:cxn ang="0">
                <a:pos x="179" y="189"/>
              </a:cxn>
              <a:cxn ang="0">
                <a:pos x="184" y="180"/>
              </a:cxn>
              <a:cxn ang="0">
                <a:pos x="192" y="176"/>
              </a:cxn>
              <a:cxn ang="0">
                <a:pos x="204" y="171"/>
              </a:cxn>
              <a:cxn ang="0">
                <a:pos x="209" y="163"/>
              </a:cxn>
              <a:cxn ang="0">
                <a:pos x="221" y="154"/>
              </a:cxn>
              <a:cxn ang="0">
                <a:pos x="226" y="145"/>
              </a:cxn>
              <a:cxn ang="0">
                <a:pos x="226" y="141"/>
              </a:cxn>
              <a:cxn ang="0">
                <a:pos x="233" y="136"/>
              </a:cxn>
              <a:cxn ang="0">
                <a:pos x="238" y="129"/>
              </a:cxn>
              <a:cxn ang="0">
                <a:pos x="240" y="128"/>
              </a:cxn>
              <a:cxn ang="0">
                <a:pos x="245" y="118"/>
              </a:cxn>
              <a:cxn ang="0">
                <a:pos x="249" y="110"/>
              </a:cxn>
              <a:cxn ang="0">
                <a:pos x="249" y="104"/>
              </a:cxn>
              <a:cxn ang="0">
                <a:pos x="253" y="102"/>
              </a:cxn>
              <a:cxn ang="0">
                <a:pos x="259" y="92"/>
              </a:cxn>
              <a:cxn ang="0">
                <a:pos x="266" y="81"/>
              </a:cxn>
              <a:cxn ang="0">
                <a:pos x="269" y="73"/>
              </a:cxn>
              <a:cxn ang="0">
                <a:pos x="280" y="52"/>
              </a:cxn>
              <a:cxn ang="0">
                <a:pos x="283" y="48"/>
              </a:cxn>
              <a:cxn ang="0">
                <a:pos x="283" y="48"/>
              </a:cxn>
              <a:cxn ang="0">
                <a:pos x="210" y="0"/>
              </a:cxn>
              <a:cxn ang="0">
                <a:pos x="150" y="17"/>
              </a:cxn>
              <a:cxn ang="0">
                <a:pos x="140" y="8"/>
              </a:cxn>
              <a:cxn ang="0">
                <a:pos x="133" y="3"/>
              </a:cxn>
              <a:cxn ang="0">
                <a:pos x="126" y="0"/>
              </a:cxn>
              <a:cxn ang="0">
                <a:pos x="111" y="2"/>
              </a:cxn>
              <a:cxn ang="0">
                <a:pos x="99" y="3"/>
              </a:cxn>
              <a:cxn ang="0">
                <a:pos x="87" y="6"/>
              </a:cxn>
              <a:cxn ang="0">
                <a:pos x="77" y="8"/>
              </a:cxn>
              <a:cxn ang="0">
                <a:pos x="65" y="11"/>
              </a:cxn>
              <a:cxn ang="0">
                <a:pos x="34" y="20"/>
              </a:cxn>
              <a:cxn ang="0">
                <a:pos x="28" y="24"/>
              </a:cxn>
              <a:cxn ang="0">
                <a:pos x="19" y="30"/>
              </a:cxn>
              <a:cxn ang="0">
                <a:pos x="7" y="34"/>
              </a:cxn>
              <a:cxn ang="0">
                <a:pos x="4" y="38"/>
              </a:cxn>
            </a:cxnLst>
            <a:rect l="0" t="0" r="r" b="b"/>
            <a:pathLst>
              <a:path w="283" h="215">
                <a:moveTo>
                  <a:pt x="4" y="38"/>
                </a:moveTo>
                <a:cubicBezTo>
                  <a:pt x="2" y="44"/>
                  <a:pt x="0" y="46"/>
                  <a:pt x="0" y="52"/>
                </a:cubicBezTo>
                <a:cubicBezTo>
                  <a:pt x="0" y="55"/>
                  <a:pt x="1" y="57"/>
                  <a:pt x="2" y="59"/>
                </a:cubicBezTo>
                <a:cubicBezTo>
                  <a:pt x="3" y="62"/>
                  <a:pt x="4" y="64"/>
                  <a:pt x="6" y="65"/>
                </a:cubicBezTo>
                <a:cubicBezTo>
                  <a:pt x="11" y="68"/>
                  <a:pt x="15" y="69"/>
                  <a:pt x="20" y="73"/>
                </a:cubicBezTo>
                <a:cubicBezTo>
                  <a:pt x="27" y="78"/>
                  <a:pt x="30" y="82"/>
                  <a:pt x="34" y="90"/>
                </a:cubicBezTo>
                <a:cubicBezTo>
                  <a:pt x="36" y="93"/>
                  <a:pt x="38" y="94"/>
                  <a:pt x="41" y="97"/>
                </a:cubicBezTo>
                <a:cubicBezTo>
                  <a:pt x="48" y="106"/>
                  <a:pt x="56" y="106"/>
                  <a:pt x="67" y="110"/>
                </a:cubicBezTo>
                <a:cubicBezTo>
                  <a:pt x="79" y="114"/>
                  <a:pt x="84" y="121"/>
                  <a:pt x="93" y="129"/>
                </a:cubicBezTo>
                <a:cubicBezTo>
                  <a:pt x="98" y="133"/>
                  <a:pt x="99" y="139"/>
                  <a:pt x="105" y="142"/>
                </a:cubicBezTo>
                <a:cubicBezTo>
                  <a:pt x="106" y="142"/>
                  <a:pt x="107" y="142"/>
                  <a:pt x="108" y="142"/>
                </a:cubicBezTo>
                <a:cubicBezTo>
                  <a:pt x="112" y="143"/>
                  <a:pt x="115" y="144"/>
                  <a:pt x="119" y="145"/>
                </a:cubicBezTo>
                <a:cubicBezTo>
                  <a:pt x="123" y="146"/>
                  <a:pt x="124" y="150"/>
                  <a:pt x="125" y="155"/>
                </a:cubicBezTo>
                <a:cubicBezTo>
                  <a:pt x="126" y="161"/>
                  <a:pt x="126" y="164"/>
                  <a:pt x="128" y="170"/>
                </a:cubicBezTo>
                <a:cubicBezTo>
                  <a:pt x="131" y="178"/>
                  <a:pt x="135" y="181"/>
                  <a:pt x="141" y="186"/>
                </a:cubicBezTo>
                <a:cubicBezTo>
                  <a:pt x="145" y="189"/>
                  <a:pt x="148" y="191"/>
                  <a:pt x="151" y="194"/>
                </a:cubicBezTo>
                <a:cubicBezTo>
                  <a:pt x="154" y="200"/>
                  <a:pt x="155" y="204"/>
                  <a:pt x="158" y="210"/>
                </a:cubicBezTo>
                <a:cubicBezTo>
                  <a:pt x="159" y="211"/>
                  <a:pt x="159" y="213"/>
                  <a:pt x="161" y="214"/>
                </a:cubicBezTo>
                <a:cubicBezTo>
                  <a:pt x="163" y="215"/>
                  <a:pt x="167" y="214"/>
                  <a:pt x="170" y="215"/>
                </a:cubicBezTo>
                <a:cubicBezTo>
                  <a:pt x="170" y="215"/>
                  <a:pt x="170" y="215"/>
                  <a:pt x="170" y="215"/>
                </a:cubicBezTo>
                <a:cubicBezTo>
                  <a:pt x="169" y="214"/>
                  <a:pt x="169" y="213"/>
                  <a:pt x="169" y="212"/>
                </a:cubicBezTo>
                <a:cubicBezTo>
                  <a:pt x="169" y="206"/>
                  <a:pt x="174" y="204"/>
                  <a:pt x="174" y="198"/>
                </a:cubicBezTo>
                <a:cubicBezTo>
                  <a:pt x="174" y="194"/>
                  <a:pt x="172" y="191"/>
                  <a:pt x="171" y="187"/>
                </a:cubicBezTo>
                <a:cubicBezTo>
                  <a:pt x="172" y="187"/>
                  <a:pt x="172" y="186"/>
                  <a:pt x="173" y="186"/>
                </a:cubicBezTo>
                <a:cubicBezTo>
                  <a:pt x="176" y="186"/>
                  <a:pt x="176" y="189"/>
                  <a:pt x="179" y="189"/>
                </a:cubicBezTo>
                <a:cubicBezTo>
                  <a:pt x="183" y="189"/>
                  <a:pt x="182" y="184"/>
                  <a:pt x="184" y="180"/>
                </a:cubicBezTo>
                <a:cubicBezTo>
                  <a:pt x="185" y="177"/>
                  <a:pt x="189" y="177"/>
                  <a:pt x="192" y="176"/>
                </a:cubicBezTo>
                <a:cubicBezTo>
                  <a:pt x="196" y="173"/>
                  <a:pt x="200" y="174"/>
                  <a:pt x="204" y="171"/>
                </a:cubicBezTo>
                <a:cubicBezTo>
                  <a:pt x="206" y="169"/>
                  <a:pt x="207" y="166"/>
                  <a:pt x="209" y="163"/>
                </a:cubicBezTo>
                <a:cubicBezTo>
                  <a:pt x="213" y="159"/>
                  <a:pt x="217" y="158"/>
                  <a:pt x="221" y="154"/>
                </a:cubicBezTo>
                <a:cubicBezTo>
                  <a:pt x="224" y="151"/>
                  <a:pt x="226" y="149"/>
                  <a:pt x="226" y="145"/>
                </a:cubicBezTo>
                <a:cubicBezTo>
                  <a:pt x="227" y="143"/>
                  <a:pt x="226" y="142"/>
                  <a:pt x="226" y="141"/>
                </a:cubicBezTo>
                <a:cubicBezTo>
                  <a:pt x="228" y="138"/>
                  <a:pt x="231" y="139"/>
                  <a:pt x="233" y="136"/>
                </a:cubicBezTo>
                <a:cubicBezTo>
                  <a:pt x="236" y="134"/>
                  <a:pt x="236" y="131"/>
                  <a:pt x="238" y="129"/>
                </a:cubicBezTo>
                <a:cubicBezTo>
                  <a:pt x="239" y="128"/>
                  <a:pt x="240" y="128"/>
                  <a:pt x="240" y="128"/>
                </a:cubicBezTo>
                <a:cubicBezTo>
                  <a:pt x="243" y="125"/>
                  <a:pt x="243" y="122"/>
                  <a:pt x="245" y="118"/>
                </a:cubicBezTo>
                <a:cubicBezTo>
                  <a:pt x="247" y="115"/>
                  <a:pt x="249" y="114"/>
                  <a:pt x="249" y="110"/>
                </a:cubicBezTo>
                <a:cubicBezTo>
                  <a:pt x="249" y="108"/>
                  <a:pt x="248" y="107"/>
                  <a:pt x="249" y="104"/>
                </a:cubicBezTo>
                <a:cubicBezTo>
                  <a:pt x="250" y="103"/>
                  <a:pt x="251" y="103"/>
                  <a:pt x="253" y="102"/>
                </a:cubicBezTo>
                <a:cubicBezTo>
                  <a:pt x="256" y="100"/>
                  <a:pt x="257" y="96"/>
                  <a:pt x="259" y="92"/>
                </a:cubicBezTo>
                <a:cubicBezTo>
                  <a:pt x="262" y="88"/>
                  <a:pt x="263" y="85"/>
                  <a:pt x="266" y="81"/>
                </a:cubicBezTo>
                <a:cubicBezTo>
                  <a:pt x="267" y="78"/>
                  <a:pt x="268" y="76"/>
                  <a:pt x="269" y="73"/>
                </a:cubicBezTo>
                <a:cubicBezTo>
                  <a:pt x="273" y="64"/>
                  <a:pt x="275" y="60"/>
                  <a:pt x="280" y="52"/>
                </a:cubicBezTo>
                <a:cubicBezTo>
                  <a:pt x="281" y="50"/>
                  <a:pt x="282" y="49"/>
                  <a:pt x="283" y="48"/>
                </a:cubicBezTo>
                <a:cubicBezTo>
                  <a:pt x="283" y="48"/>
                  <a:pt x="283" y="48"/>
                  <a:pt x="283" y="48"/>
                </a:cubicBezTo>
                <a:cubicBezTo>
                  <a:pt x="210" y="0"/>
                  <a:pt x="210" y="0"/>
                  <a:pt x="210" y="0"/>
                </a:cubicBezTo>
                <a:cubicBezTo>
                  <a:pt x="150" y="17"/>
                  <a:pt x="150" y="17"/>
                  <a:pt x="150" y="17"/>
                </a:cubicBezTo>
                <a:cubicBezTo>
                  <a:pt x="145" y="16"/>
                  <a:pt x="143" y="12"/>
                  <a:pt x="140" y="8"/>
                </a:cubicBezTo>
                <a:cubicBezTo>
                  <a:pt x="138" y="5"/>
                  <a:pt x="136" y="5"/>
                  <a:pt x="133" y="3"/>
                </a:cubicBezTo>
                <a:cubicBezTo>
                  <a:pt x="130" y="2"/>
                  <a:pt x="129" y="0"/>
                  <a:pt x="126" y="0"/>
                </a:cubicBezTo>
                <a:cubicBezTo>
                  <a:pt x="120" y="0"/>
                  <a:pt x="117" y="1"/>
                  <a:pt x="111" y="2"/>
                </a:cubicBezTo>
                <a:cubicBezTo>
                  <a:pt x="107" y="3"/>
                  <a:pt x="104" y="3"/>
                  <a:pt x="99" y="3"/>
                </a:cubicBezTo>
                <a:cubicBezTo>
                  <a:pt x="95" y="4"/>
                  <a:pt x="92" y="6"/>
                  <a:pt x="87" y="6"/>
                </a:cubicBezTo>
                <a:cubicBezTo>
                  <a:pt x="83" y="7"/>
                  <a:pt x="81" y="7"/>
                  <a:pt x="77" y="8"/>
                </a:cubicBezTo>
                <a:cubicBezTo>
                  <a:pt x="72" y="9"/>
                  <a:pt x="69" y="10"/>
                  <a:pt x="65" y="11"/>
                </a:cubicBezTo>
                <a:cubicBezTo>
                  <a:pt x="53" y="14"/>
                  <a:pt x="45" y="14"/>
                  <a:pt x="34" y="20"/>
                </a:cubicBezTo>
                <a:cubicBezTo>
                  <a:pt x="32" y="22"/>
                  <a:pt x="30" y="22"/>
                  <a:pt x="28" y="24"/>
                </a:cubicBezTo>
                <a:cubicBezTo>
                  <a:pt x="25" y="26"/>
                  <a:pt x="23" y="29"/>
                  <a:pt x="19" y="30"/>
                </a:cubicBezTo>
                <a:cubicBezTo>
                  <a:pt x="15" y="32"/>
                  <a:pt x="12" y="32"/>
                  <a:pt x="7" y="34"/>
                </a:cubicBezTo>
                <a:cubicBezTo>
                  <a:pt x="6" y="35"/>
                  <a:pt x="5" y="37"/>
                  <a:pt x="4" y="38"/>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6" name="Freeform 11"/>
          <p:cNvSpPr>
            <a:spLocks/>
          </p:cNvSpPr>
          <p:nvPr/>
        </p:nvSpPr>
        <p:spPr bwMode="auto">
          <a:xfrm>
            <a:off x="5830691" y="3696806"/>
            <a:ext cx="1143539" cy="586369"/>
          </a:xfrm>
          <a:custGeom>
            <a:avLst/>
            <a:gdLst/>
            <a:ahLst/>
            <a:cxnLst>
              <a:cxn ang="0">
                <a:pos x="74" y="230"/>
              </a:cxn>
              <a:cxn ang="0">
                <a:pos x="77" y="226"/>
              </a:cxn>
              <a:cxn ang="0">
                <a:pos x="98" y="216"/>
              </a:cxn>
              <a:cxn ang="0">
                <a:pos x="135" y="203"/>
              </a:cxn>
              <a:cxn ang="0">
                <a:pos x="157" y="198"/>
              </a:cxn>
              <a:cxn ang="0">
                <a:pos x="181" y="194"/>
              </a:cxn>
              <a:cxn ang="0">
                <a:pos x="203" y="195"/>
              </a:cxn>
              <a:cxn ang="0">
                <a:pos x="220" y="209"/>
              </a:cxn>
              <a:cxn ang="0">
                <a:pos x="353" y="240"/>
              </a:cxn>
              <a:cxn ang="0">
                <a:pos x="364" y="233"/>
              </a:cxn>
              <a:cxn ang="0">
                <a:pos x="387" y="222"/>
              </a:cxn>
              <a:cxn ang="0">
                <a:pos x="401" y="182"/>
              </a:cxn>
              <a:cxn ang="0">
                <a:pos x="409" y="173"/>
              </a:cxn>
              <a:cxn ang="0">
                <a:pos x="434" y="148"/>
              </a:cxn>
              <a:cxn ang="0">
                <a:pos x="453" y="143"/>
              </a:cxn>
              <a:cxn ang="0">
                <a:pos x="460" y="134"/>
              </a:cxn>
              <a:cxn ang="0">
                <a:pos x="456" y="121"/>
              </a:cxn>
              <a:cxn ang="0">
                <a:pos x="446" y="128"/>
              </a:cxn>
              <a:cxn ang="0">
                <a:pos x="434" y="135"/>
              </a:cxn>
              <a:cxn ang="0">
                <a:pos x="440" y="124"/>
              </a:cxn>
              <a:cxn ang="0">
                <a:pos x="444" y="109"/>
              </a:cxn>
              <a:cxn ang="0">
                <a:pos x="445" y="102"/>
              </a:cxn>
              <a:cxn ang="0">
                <a:pos x="424" y="100"/>
              </a:cxn>
              <a:cxn ang="0">
                <a:pos x="440" y="88"/>
              </a:cxn>
              <a:cxn ang="0">
                <a:pos x="454" y="86"/>
              </a:cxn>
              <a:cxn ang="0">
                <a:pos x="464" y="87"/>
              </a:cxn>
              <a:cxn ang="0">
                <a:pos x="482" y="60"/>
              </a:cxn>
              <a:cxn ang="0">
                <a:pos x="473" y="35"/>
              </a:cxn>
              <a:cxn ang="0">
                <a:pos x="465" y="52"/>
              </a:cxn>
              <a:cxn ang="0">
                <a:pos x="456" y="48"/>
              </a:cxn>
              <a:cxn ang="0">
                <a:pos x="436" y="48"/>
              </a:cxn>
              <a:cxn ang="0">
                <a:pos x="422" y="49"/>
              </a:cxn>
              <a:cxn ang="0">
                <a:pos x="418" y="31"/>
              </a:cxn>
              <a:cxn ang="0">
                <a:pos x="428" y="34"/>
              </a:cxn>
              <a:cxn ang="0">
                <a:pos x="442" y="34"/>
              </a:cxn>
              <a:cxn ang="0">
                <a:pos x="446" y="30"/>
              </a:cxn>
              <a:cxn ang="0">
                <a:pos x="454" y="23"/>
              </a:cxn>
              <a:cxn ang="0">
                <a:pos x="461" y="24"/>
              </a:cxn>
              <a:cxn ang="0">
                <a:pos x="453" y="0"/>
              </a:cxn>
              <a:cxn ang="0">
                <a:pos x="132" y="99"/>
              </a:cxn>
              <a:cxn ang="0">
                <a:pos x="134" y="111"/>
              </a:cxn>
              <a:cxn ang="0">
                <a:pos x="130" y="120"/>
              </a:cxn>
              <a:cxn ang="0">
                <a:pos x="122" y="131"/>
              </a:cxn>
              <a:cxn ang="0">
                <a:pos x="108" y="133"/>
              </a:cxn>
              <a:cxn ang="0">
                <a:pos x="104" y="138"/>
              </a:cxn>
              <a:cxn ang="0">
                <a:pos x="85" y="146"/>
              </a:cxn>
              <a:cxn ang="0">
                <a:pos x="72" y="164"/>
              </a:cxn>
              <a:cxn ang="0">
                <a:pos x="52" y="181"/>
              </a:cxn>
              <a:cxn ang="0">
                <a:pos x="33" y="199"/>
              </a:cxn>
              <a:cxn ang="0">
                <a:pos x="18" y="211"/>
              </a:cxn>
              <a:cxn ang="0">
                <a:pos x="14" y="219"/>
              </a:cxn>
              <a:cxn ang="0">
                <a:pos x="0" y="226"/>
              </a:cxn>
              <a:cxn ang="0">
                <a:pos x="0" y="248"/>
              </a:cxn>
            </a:cxnLst>
            <a:rect l="0" t="0" r="r" b="b"/>
            <a:pathLst>
              <a:path w="484" h="248">
                <a:moveTo>
                  <a:pt x="0" y="248"/>
                </a:moveTo>
                <a:cubicBezTo>
                  <a:pt x="74" y="230"/>
                  <a:pt x="74" y="230"/>
                  <a:pt x="74" y="230"/>
                </a:cubicBezTo>
                <a:cubicBezTo>
                  <a:pt x="74" y="230"/>
                  <a:pt x="74" y="230"/>
                  <a:pt x="74" y="230"/>
                </a:cubicBezTo>
                <a:cubicBezTo>
                  <a:pt x="75" y="229"/>
                  <a:pt x="76" y="227"/>
                  <a:pt x="77" y="226"/>
                </a:cubicBezTo>
                <a:cubicBezTo>
                  <a:pt x="82" y="224"/>
                  <a:pt x="85" y="224"/>
                  <a:pt x="89" y="222"/>
                </a:cubicBezTo>
                <a:cubicBezTo>
                  <a:pt x="93" y="221"/>
                  <a:pt x="95" y="218"/>
                  <a:pt x="98" y="216"/>
                </a:cubicBezTo>
                <a:cubicBezTo>
                  <a:pt x="100" y="214"/>
                  <a:pt x="102" y="214"/>
                  <a:pt x="104" y="212"/>
                </a:cubicBezTo>
                <a:cubicBezTo>
                  <a:pt x="115" y="206"/>
                  <a:pt x="123" y="206"/>
                  <a:pt x="135" y="203"/>
                </a:cubicBezTo>
                <a:cubicBezTo>
                  <a:pt x="139" y="202"/>
                  <a:pt x="142" y="201"/>
                  <a:pt x="147" y="200"/>
                </a:cubicBezTo>
                <a:cubicBezTo>
                  <a:pt x="151" y="199"/>
                  <a:pt x="153" y="199"/>
                  <a:pt x="157" y="198"/>
                </a:cubicBezTo>
                <a:cubicBezTo>
                  <a:pt x="162" y="198"/>
                  <a:pt x="165" y="196"/>
                  <a:pt x="169" y="195"/>
                </a:cubicBezTo>
                <a:cubicBezTo>
                  <a:pt x="174" y="195"/>
                  <a:pt x="177" y="195"/>
                  <a:pt x="181" y="194"/>
                </a:cubicBezTo>
                <a:cubicBezTo>
                  <a:pt x="187" y="193"/>
                  <a:pt x="190" y="192"/>
                  <a:pt x="196" y="192"/>
                </a:cubicBezTo>
                <a:cubicBezTo>
                  <a:pt x="199" y="192"/>
                  <a:pt x="200" y="194"/>
                  <a:pt x="203" y="195"/>
                </a:cubicBezTo>
                <a:cubicBezTo>
                  <a:pt x="206" y="197"/>
                  <a:pt x="208" y="197"/>
                  <a:pt x="210" y="200"/>
                </a:cubicBezTo>
                <a:cubicBezTo>
                  <a:pt x="213" y="204"/>
                  <a:pt x="215" y="208"/>
                  <a:pt x="220" y="209"/>
                </a:cubicBezTo>
                <a:cubicBezTo>
                  <a:pt x="280" y="192"/>
                  <a:pt x="280" y="192"/>
                  <a:pt x="280" y="192"/>
                </a:cubicBezTo>
                <a:cubicBezTo>
                  <a:pt x="353" y="240"/>
                  <a:pt x="353" y="240"/>
                  <a:pt x="353" y="240"/>
                </a:cubicBezTo>
                <a:cubicBezTo>
                  <a:pt x="353" y="240"/>
                  <a:pt x="353" y="240"/>
                  <a:pt x="353" y="240"/>
                </a:cubicBezTo>
                <a:cubicBezTo>
                  <a:pt x="356" y="237"/>
                  <a:pt x="359" y="235"/>
                  <a:pt x="364" y="233"/>
                </a:cubicBezTo>
                <a:cubicBezTo>
                  <a:pt x="368" y="230"/>
                  <a:pt x="371" y="228"/>
                  <a:pt x="375" y="226"/>
                </a:cubicBezTo>
                <a:cubicBezTo>
                  <a:pt x="380" y="224"/>
                  <a:pt x="383" y="224"/>
                  <a:pt x="387" y="222"/>
                </a:cubicBezTo>
                <a:cubicBezTo>
                  <a:pt x="393" y="218"/>
                  <a:pt x="393" y="212"/>
                  <a:pt x="395" y="206"/>
                </a:cubicBezTo>
                <a:cubicBezTo>
                  <a:pt x="397" y="196"/>
                  <a:pt x="397" y="191"/>
                  <a:pt x="401" y="182"/>
                </a:cubicBezTo>
                <a:cubicBezTo>
                  <a:pt x="403" y="180"/>
                  <a:pt x="405" y="179"/>
                  <a:pt x="406" y="177"/>
                </a:cubicBezTo>
                <a:cubicBezTo>
                  <a:pt x="407" y="176"/>
                  <a:pt x="408" y="174"/>
                  <a:pt x="409" y="173"/>
                </a:cubicBezTo>
                <a:cubicBezTo>
                  <a:pt x="411" y="169"/>
                  <a:pt x="414" y="167"/>
                  <a:pt x="417" y="163"/>
                </a:cubicBezTo>
                <a:cubicBezTo>
                  <a:pt x="423" y="157"/>
                  <a:pt x="425" y="151"/>
                  <a:pt x="434" y="148"/>
                </a:cubicBezTo>
                <a:cubicBezTo>
                  <a:pt x="437" y="147"/>
                  <a:pt x="440" y="147"/>
                  <a:pt x="443" y="147"/>
                </a:cubicBezTo>
                <a:cubicBezTo>
                  <a:pt x="448" y="147"/>
                  <a:pt x="449" y="144"/>
                  <a:pt x="453" y="143"/>
                </a:cubicBezTo>
                <a:cubicBezTo>
                  <a:pt x="455" y="142"/>
                  <a:pt x="458" y="142"/>
                  <a:pt x="459" y="140"/>
                </a:cubicBezTo>
                <a:cubicBezTo>
                  <a:pt x="460" y="138"/>
                  <a:pt x="459" y="136"/>
                  <a:pt x="460" y="134"/>
                </a:cubicBezTo>
                <a:cubicBezTo>
                  <a:pt x="461" y="130"/>
                  <a:pt x="463" y="128"/>
                  <a:pt x="463" y="124"/>
                </a:cubicBezTo>
                <a:cubicBezTo>
                  <a:pt x="460" y="123"/>
                  <a:pt x="459" y="121"/>
                  <a:pt x="456" y="121"/>
                </a:cubicBezTo>
                <a:cubicBezTo>
                  <a:pt x="453" y="121"/>
                  <a:pt x="454" y="124"/>
                  <a:pt x="452" y="125"/>
                </a:cubicBezTo>
                <a:cubicBezTo>
                  <a:pt x="450" y="126"/>
                  <a:pt x="448" y="127"/>
                  <a:pt x="446" y="128"/>
                </a:cubicBezTo>
                <a:cubicBezTo>
                  <a:pt x="443" y="130"/>
                  <a:pt x="441" y="131"/>
                  <a:pt x="438" y="133"/>
                </a:cubicBezTo>
                <a:cubicBezTo>
                  <a:pt x="437" y="133"/>
                  <a:pt x="436" y="135"/>
                  <a:pt x="434" y="135"/>
                </a:cubicBezTo>
                <a:cubicBezTo>
                  <a:pt x="429" y="135"/>
                  <a:pt x="427" y="131"/>
                  <a:pt x="424" y="127"/>
                </a:cubicBezTo>
                <a:cubicBezTo>
                  <a:pt x="430" y="126"/>
                  <a:pt x="434" y="127"/>
                  <a:pt x="440" y="124"/>
                </a:cubicBezTo>
                <a:cubicBezTo>
                  <a:pt x="442" y="123"/>
                  <a:pt x="442" y="121"/>
                  <a:pt x="442" y="119"/>
                </a:cubicBezTo>
                <a:cubicBezTo>
                  <a:pt x="443" y="115"/>
                  <a:pt x="443" y="112"/>
                  <a:pt x="444" y="109"/>
                </a:cubicBezTo>
                <a:cubicBezTo>
                  <a:pt x="444" y="107"/>
                  <a:pt x="445" y="107"/>
                  <a:pt x="445" y="105"/>
                </a:cubicBezTo>
                <a:cubicBezTo>
                  <a:pt x="445" y="104"/>
                  <a:pt x="445" y="103"/>
                  <a:pt x="445" y="102"/>
                </a:cubicBezTo>
                <a:cubicBezTo>
                  <a:pt x="440" y="102"/>
                  <a:pt x="437" y="103"/>
                  <a:pt x="431" y="102"/>
                </a:cubicBezTo>
                <a:cubicBezTo>
                  <a:pt x="428" y="102"/>
                  <a:pt x="427" y="101"/>
                  <a:pt x="424" y="100"/>
                </a:cubicBezTo>
                <a:cubicBezTo>
                  <a:pt x="429" y="95"/>
                  <a:pt x="436" y="99"/>
                  <a:pt x="441" y="93"/>
                </a:cubicBezTo>
                <a:cubicBezTo>
                  <a:pt x="440" y="88"/>
                  <a:pt x="440" y="88"/>
                  <a:pt x="440" y="88"/>
                </a:cubicBezTo>
                <a:cubicBezTo>
                  <a:pt x="442" y="85"/>
                  <a:pt x="444" y="83"/>
                  <a:pt x="448" y="83"/>
                </a:cubicBezTo>
                <a:cubicBezTo>
                  <a:pt x="451" y="83"/>
                  <a:pt x="453" y="84"/>
                  <a:pt x="454" y="86"/>
                </a:cubicBezTo>
                <a:cubicBezTo>
                  <a:pt x="456" y="88"/>
                  <a:pt x="456" y="90"/>
                  <a:pt x="458" y="90"/>
                </a:cubicBezTo>
                <a:cubicBezTo>
                  <a:pt x="461" y="90"/>
                  <a:pt x="462" y="88"/>
                  <a:pt x="464" y="87"/>
                </a:cubicBezTo>
                <a:cubicBezTo>
                  <a:pt x="471" y="84"/>
                  <a:pt x="475" y="80"/>
                  <a:pt x="478" y="73"/>
                </a:cubicBezTo>
                <a:cubicBezTo>
                  <a:pt x="480" y="68"/>
                  <a:pt x="481" y="65"/>
                  <a:pt x="482" y="60"/>
                </a:cubicBezTo>
                <a:cubicBezTo>
                  <a:pt x="482" y="56"/>
                  <a:pt x="484" y="54"/>
                  <a:pt x="484" y="50"/>
                </a:cubicBezTo>
                <a:cubicBezTo>
                  <a:pt x="484" y="43"/>
                  <a:pt x="480" y="38"/>
                  <a:pt x="473" y="35"/>
                </a:cubicBezTo>
                <a:cubicBezTo>
                  <a:pt x="471" y="38"/>
                  <a:pt x="470" y="41"/>
                  <a:pt x="470" y="45"/>
                </a:cubicBezTo>
                <a:cubicBezTo>
                  <a:pt x="469" y="48"/>
                  <a:pt x="468" y="52"/>
                  <a:pt x="465" y="52"/>
                </a:cubicBezTo>
                <a:cubicBezTo>
                  <a:pt x="462" y="52"/>
                  <a:pt x="460" y="51"/>
                  <a:pt x="458" y="49"/>
                </a:cubicBezTo>
                <a:cubicBezTo>
                  <a:pt x="457" y="49"/>
                  <a:pt x="457" y="48"/>
                  <a:pt x="456" y="48"/>
                </a:cubicBezTo>
                <a:cubicBezTo>
                  <a:pt x="453" y="48"/>
                  <a:pt x="451" y="48"/>
                  <a:pt x="448" y="48"/>
                </a:cubicBezTo>
                <a:cubicBezTo>
                  <a:pt x="436" y="48"/>
                  <a:pt x="436" y="48"/>
                  <a:pt x="436" y="48"/>
                </a:cubicBezTo>
                <a:cubicBezTo>
                  <a:pt x="430" y="48"/>
                  <a:pt x="429" y="54"/>
                  <a:pt x="423" y="57"/>
                </a:cubicBezTo>
                <a:cubicBezTo>
                  <a:pt x="423" y="54"/>
                  <a:pt x="422" y="52"/>
                  <a:pt x="422" y="49"/>
                </a:cubicBezTo>
                <a:cubicBezTo>
                  <a:pt x="421" y="45"/>
                  <a:pt x="421" y="43"/>
                  <a:pt x="420" y="39"/>
                </a:cubicBezTo>
                <a:cubicBezTo>
                  <a:pt x="419" y="36"/>
                  <a:pt x="418" y="34"/>
                  <a:pt x="418" y="31"/>
                </a:cubicBezTo>
                <a:cubicBezTo>
                  <a:pt x="424" y="31"/>
                  <a:pt x="424" y="31"/>
                  <a:pt x="424" y="31"/>
                </a:cubicBezTo>
                <a:cubicBezTo>
                  <a:pt x="425" y="31"/>
                  <a:pt x="426" y="33"/>
                  <a:pt x="428" y="34"/>
                </a:cubicBezTo>
                <a:cubicBezTo>
                  <a:pt x="430" y="36"/>
                  <a:pt x="431" y="38"/>
                  <a:pt x="434" y="40"/>
                </a:cubicBezTo>
                <a:cubicBezTo>
                  <a:pt x="437" y="37"/>
                  <a:pt x="439" y="36"/>
                  <a:pt x="442" y="34"/>
                </a:cubicBezTo>
                <a:cubicBezTo>
                  <a:pt x="443" y="33"/>
                  <a:pt x="443" y="31"/>
                  <a:pt x="444" y="30"/>
                </a:cubicBezTo>
                <a:cubicBezTo>
                  <a:pt x="445" y="30"/>
                  <a:pt x="445" y="30"/>
                  <a:pt x="446" y="30"/>
                </a:cubicBezTo>
                <a:cubicBezTo>
                  <a:pt x="447" y="30"/>
                  <a:pt x="449" y="30"/>
                  <a:pt x="450" y="29"/>
                </a:cubicBezTo>
                <a:cubicBezTo>
                  <a:pt x="452" y="28"/>
                  <a:pt x="452" y="25"/>
                  <a:pt x="454" y="23"/>
                </a:cubicBezTo>
                <a:cubicBezTo>
                  <a:pt x="455" y="22"/>
                  <a:pt x="456" y="22"/>
                  <a:pt x="458" y="22"/>
                </a:cubicBezTo>
                <a:cubicBezTo>
                  <a:pt x="459" y="22"/>
                  <a:pt x="460" y="24"/>
                  <a:pt x="461" y="24"/>
                </a:cubicBezTo>
                <a:cubicBezTo>
                  <a:pt x="463" y="24"/>
                  <a:pt x="464" y="21"/>
                  <a:pt x="464" y="19"/>
                </a:cubicBezTo>
                <a:cubicBezTo>
                  <a:pt x="453" y="0"/>
                  <a:pt x="453" y="0"/>
                  <a:pt x="453" y="0"/>
                </a:cubicBezTo>
                <a:cubicBezTo>
                  <a:pt x="453" y="0"/>
                  <a:pt x="453" y="0"/>
                  <a:pt x="453" y="0"/>
                </a:cubicBezTo>
                <a:cubicBezTo>
                  <a:pt x="132" y="99"/>
                  <a:pt x="132" y="99"/>
                  <a:pt x="132" y="99"/>
                </a:cubicBezTo>
                <a:cubicBezTo>
                  <a:pt x="132" y="99"/>
                  <a:pt x="132" y="99"/>
                  <a:pt x="132" y="99"/>
                </a:cubicBezTo>
                <a:cubicBezTo>
                  <a:pt x="132" y="104"/>
                  <a:pt x="134" y="106"/>
                  <a:pt x="134" y="111"/>
                </a:cubicBezTo>
                <a:cubicBezTo>
                  <a:pt x="134" y="112"/>
                  <a:pt x="133" y="113"/>
                  <a:pt x="133" y="114"/>
                </a:cubicBezTo>
                <a:cubicBezTo>
                  <a:pt x="132" y="116"/>
                  <a:pt x="131" y="118"/>
                  <a:pt x="130" y="120"/>
                </a:cubicBezTo>
                <a:cubicBezTo>
                  <a:pt x="130" y="121"/>
                  <a:pt x="130" y="123"/>
                  <a:pt x="130" y="124"/>
                </a:cubicBezTo>
                <a:cubicBezTo>
                  <a:pt x="129" y="128"/>
                  <a:pt x="126" y="130"/>
                  <a:pt x="122" y="131"/>
                </a:cubicBezTo>
                <a:cubicBezTo>
                  <a:pt x="119" y="132"/>
                  <a:pt x="117" y="133"/>
                  <a:pt x="114" y="133"/>
                </a:cubicBezTo>
                <a:cubicBezTo>
                  <a:pt x="112" y="133"/>
                  <a:pt x="110" y="132"/>
                  <a:pt x="108" y="133"/>
                </a:cubicBezTo>
                <a:cubicBezTo>
                  <a:pt x="108" y="133"/>
                  <a:pt x="108" y="134"/>
                  <a:pt x="108" y="135"/>
                </a:cubicBezTo>
                <a:cubicBezTo>
                  <a:pt x="107" y="136"/>
                  <a:pt x="105" y="137"/>
                  <a:pt x="104" y="138"/>
                </a:cubicBezTo>
                <a:cubicBezTo>
                  <a:pt x="100" y="141"/>
                  <a:pt x="98" y="143"/>
                  <a:pt x="93" y="145"/>
                </a:cubicBezTo>
                <a:cubicBezTo>
                  <a:pt x="90" y="145"/>
                  <a:pt x="88" y="145"/>
                  <a:pt x="85" y="146"/>
                </a:cubicBezTo>
                <a:cubicBezTo>
                  <a:pt x="82" y="148"/>
                  <a:pt x="82" y="150"/>
                  <a:pt x="80" y="153"/>
                </a:cubicBezTo>
                <a:cubicBezTo>
                  <a:pt x="78" y="158"/>
                  <a:pt x="76" y="161"/>
                  <a:pt x="72" y="164"/>
                </a:cubicBezTo>
                <a:cubicBezTo>
                  <a:pt x="68" y="169"/>
                  <a:pt x="64" y="170"/>
                  <a:pt x="59" y="175"/>
                </a:cubicBezTo>
                <a:cubicBezTo>
                  <a:pt x="56" y="177"/>
                  <a:pt x="55" y="179"/>
                  <a:pt x="52" y="181"/>
                </a:cubicBezTo>
                <a:cubicBezTo>
                  <a:pt x="50" y="182"/>
                  <a:pt x="50" y="183"/>
                  <a:pt x="48" y="185"/>
                </a:cubicBezTo>
                <a:cubicBezTo>
                  <a:pt x="43" y="190"/>
                  <a:pt x="39" y="194"/>
                  <a:pt x="33" y="199"/>
                </a:cubicBezTo>
                <a:cubicBezTo>
                  <a:pt x="30" y="201"/>
                  <a:pt x="28" y="203"/>
                  <a:pt x="25" y="205"/>
                </a:cubicBezTo>
                <a:cubicBezTo>
                  <a:pt x="22" y="207"/>
                  <a:pt x="20" y="208"/>
                  <a:pt x="18" y="211"/>
                </a:cubicBezTo>
                <a:cubicBezTo>
                  <a:pt x="18" y="213"/>
                  <a:pt x="18" y="214"/>
                  <a:pt x="17" y="215"/>
                </a:cubicBezTo>
                <a:cubicBezTo>
                  <a:pt x="17" y="217"/>
                  <a:pt x="15" y="218"/>
                  <a:pt x="14" y="219"/>
                </a:cubicBezTo>
                <a:cubicBezTo>
                  <a:pt x="11" y="221"/>
                  <a:pt x="9" y="222"/>
                  <a:pt x="6" y="223"/>
                </a:cubicBezTo>
                <a:cubicBezTo>
                  <a:pt x="4" y="224"/>
                  <a:pt x="1" y="224"/>
                  <a:pt x="0" y="226"/>
                </a:cubicBezTo>
                <a:cubicBezTo>
                  <a:pt x="0" y="226"/>
                  <a:pt x="1" y="227"/>
                  <a:pt x="1" y="228"/>
                </a:cubicBezTo>
                <a:cubicBezTo>
                  <a:pt x="1" y="235"/>
                  <a:pt x="0" y="241"/>
                  <a:pt x="0" y="248"/>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7" name="Freeform 12"/>
          <p:cNvSpPr>
            <a:spLocks/>
          </p:cNvSpPr>
          <p:nvPr/>
        </p:nvSpPr>
        <p:spPr bwMode="auto">
          <a:xfrm>
            <a:off x="5151869" y="3587319"/>
            <a:ext cx="914831" cy="540141"/>
          </a:xfrm>
          <a:custGeom>
            <a:avLst/>
            <a:gdLst/>
            <a:ahLst/>
            <a:cxnLst>
              <a:cxn ang="0">
                <a:pos x="30" y="226"/>
              </a:cxn>
              <a:cxn ang="0">
                <a:pos x="45" y="224"/>
              </a:cxn>
              <a:cxn ang="0">
                <a:pos x="72" y="214"/>
              </a:cxn>
              <a:cxn ang="0">
                <a:pos x="215" y="184"/>
              </a:cxn>
              <a:cxn ang="0">
                <a:pos x="232" y="186"/>
              </a:cxn>
              <a:cxn ang="0">
                <a:pos x="308" y="173"/>
              </a:cxn>
              <a:cxn ang="0">
                <a:pos x="312" y="172"/>
              </a:cxn>
              <a:cxn ang="0">
                <a:pos x="346" y="142"/>
              </a:cxn>
              <a:cxn ang="0">
                <a:pos x="353" y="132"/>
              </a:cxn>
              <a:cxn ang="0">
                <a:pos x="361" y="113"/>
              </a:cxn>
              <a:cxn ang="0">
                <a:pos x="375" y="103"/>
              </a:cxn>
              <a:cxn ang="0">
                <a:pos x="380" y="95"/>
              </a:cxn>
              <a:cxn ang="0">
                <a:pos x="386" y="76"/>
              </a:cxn>
              <a:cxn ang="0">
                <a:pos x="366" y="65"/>
              </a:cxn>
              <a:cxn ang="0">
                <a:pos x="363" y="62"/>
              </a:cxn>
              <a:cxn ang="0">
                <a:pos x="358" y="51"/>
              </a:cxn>
              <a:cxn ang="0">
                <a:pos x="348" y="20"/>
              </a:cxn>
              <a:cxn ang="0">
                <a:pos x="339" y="16"/>
              </a:cxn>
              <a:cxn ang="0">
                <a:pos x="333" y="9"/>
              </a:cxn>
              <a:cxn ang="0">
                <a:pos x="316" y="0"/>
              </a:cxn>
              <a:cxn ang="0">
                <a:pos x="297" y="11"/>
              </a:cxn>
              <a:cxn ang="0">
                <a:pos x="287" y="9"/>
              </a:cxn>
              <a:cxn ang="0">
                <a:pos x="271" y="11"/>
              </a:cxn>
              <a:cxn ang="0">
                <a:pos x="251" y="11"/>
              </a:cxn>
              <a:cxn ang="0">
                <a:pos x="241" y="4"/>
              </a:cxn>
              <a:cxn ang="0">
                <a:pos x="224" y="3"/>
              </a:cxn>
              <a:cxn ang="0">
                <a:pos x="219" y="4"/>
              </a:cxn>
              <a:cxn ang="0">
                <a:pos x="215" y="9"/>
              </a:cxn>
              <a:cxn ang="0">
                <a:pos x="222" y="25"/>
              </a:cxn>
              <a:cxn ang="0">
                <a:pos x="199" y="34"/>
              </a:cxn>
              <a:cxn ang="0">
                <a:pos x="187" y="38"/>
              </a:cxn>
              <a:cxn ang="0">
                <a:pos x="181" y="48"/>
              </a:cxn>
              <a:cxn ang="0">
                <a:pos x="162" y="85"/>
              </a:cxn>
              <a:cxn ang="0">
                <a:pos x="142" y="90"/>
              </a:cxn>
              <a:cxn ang="0">
                <a:pos x="135" y="91"/>
              </a:cxn>
              <a:cxn ang="0">
                <a:pos x="133" y="102"/>
              </a:cxn>
              <a:cxn ang="0">
                <a:pos x="119" y="104"/>
              </a:cxn>
              <a:cxn ang="0">
                <a:pos x="116" y="106"/>
              </a:cxn>
              <a:cxn ang="0">
                <a:pos x="108" y="109"/>
              </a:cxn>
              <a:cxn ang="0">
                <a:pos x="98" y="121"/>
              </a:cxn>
              <a:cxn ang="0">
                <a:pos x="77" y="119"/>
              </a:cxn>
              <a:cxn ang="0">
                <a:pos x="64" y="127"/>
              </a:cxn>
              <a:cxn ang="0">
                <a:pos x="55" y="126"/>
              </a:cxn>
              <a:cxn ang="0">
                <a:pos x="51" y="141"/>
              </a:cxn>
              <a:cxn ang="0">
                <a:pos x="53" y="154"/>
              </a:cxn>
              <a:cxn ang="0">
                <a:pos x="42" y="162"/>
              </a:cxn>
              <a:cxn ang="0">
                <a:pos x="37" y="182"/>
              </a:cxn>
              <a:cxn ang="0">
                <a:pos x="31" y="186"/>
              </a:cxn>
              <a:cxn ang="0">
                <a:pos x="17" y="183"/>
              </a:cxn>
              <a:cxn ang="0">
                <a:pos x="1" y="185"/>
              </a:cxn>
              <a:cxn ang="0">
                <a:pos x="0" y="191"/>
              </a:cxn>
              <a:cxn ang="0">
                <a:pos x="2" y="216"/>
              </a:cxn>
              <a:cxn ang="0">
                <a:pos x="1" y="225"/>
              </a:cxn>
            </a:cxnLst>
            <a:rect l="0" t="0" r="r" b="b"/>
            <a:pathLst>
              <a:path w="386" h="228">
                <a:moveTo>
                  <a:pt x="1" y="225"/>
                </a:moveTo>
                <a:cubicBezTo>
                  <a:pt x="10" y="224"/>
                  <a:pt x="21" y="228"/>
                  <a:pt x="30" y="226"/>
                </a:cubicBezTo>
                <a:cubicBezTo>
                  <a:pt x="32" y="226"/>
                  <a:pt x="33" y="225"/>
                  <a:pt x="36" y="225"/>
                </a:cubicBezTo>
                <a:cubicBezTo>
                  <a:pt x="39" y="224"/>
                  <a:pt x="41" y="225"/>
                  <a:pt x="45" y="224"/>
                </a:cubicBezTo>
                <a:cubicBezTo>
                  <a:pt x="54" y="223"/>
                  <a:pt x="59" y="220"/>
                  <a:pt x="66" y="216"/>
                </a:cubicBezTo>
                <a:cubicBezTo>
                  <a:pt x="69" y="215"/>
                  <a:pt x="70" y="215"/>
                  <a:pt x="72" y="214"/>
                </a:cubicBezTo>
                <a:cubicBezTo>
                  <a:pt x="77" y="212"/>
                  <a:pt x="80" y="211"/>
                  <a:pt x="84" y="209"/>
                </a:cubicBezTo>
                <a:cubicBezTo>
                  <a:pt x="215" y="184"/>
                  <a:pt x="215" y="184"/>
                  <a:pt x="215" y="184"/>
                </a:cubicBezTo>
                <a:cubicBezTo>
                  <a:pt x="219" y="184"/>
                  <a:pt x="220" y="186"/>
                  <a:pt x="223" y="186"/>
                </a:cubicBezTo>
                <a:cubicBezTo>
                  <a:pt x="226" y="187"/>
                  <a:pt x="229" y="186"/>
                  <a:pt x="232" y="186"/>
                </a:cubicBezTo>
                <a:cubicBezTo>
                  <a:pt x="302" y="172"/>
                  <a:pt x="302" y="172"/>
                  <a:pt x="302" y="172"/>
                </a:cubicBezTo>
                <a:cubicBezTo>
                  <a:pt x="308" y="173"/>
                  <a:pt x="308" y="173"/>
                  <a:pt x="308" y="173"/>
                </a:cubicBezTo>
                <a:cubicBezTo>
                  <a:pt x="312" y="172"/>
                  <a:pt x="312" y="172"/>
                  <a:pt x="312" y="172"/>
                </a:cubicBezTo>
                <a:cubicBezTo>
                  <a:pt x="312" y="172"/>
                  <a:pt x="312" y="172"/>
                  <a:pt x="312" y="172"/>
                </a:cubicBezTo>
                <a:cubicBezTo>
                  <a:pt x="318" y="165"/>
                  <a:pt x="322" y="161"/>
                  <a:pt x="330" y="155"/>
                </a:cubicBezTo>
                <a:cubicBezTo>
                  <a:pt x="336" y="150"/>
                  <a:pt x="341" y="148"/>
                  <a:pt x="346" y="142"/>
                </a:cubicBezTo>
                <a:cubicBezTo>
                  <a:pt x="348" y="141"/>
                  <a:pt x="349" y="141"/>
                  <a:pt x="350" y="139"/>
                </a:cubicBezTo>
                <a:cubicBezTo>
                  <a:pt x="352" y="137"/>
                  <a:pt x="352" y="134"/>
                  <a:pt x="353" y="132"/>
                </a:cubicBezTo>
                <a:cubicBezTo>
                  <a:pt x="355" y="129"/>
                  <a:pt x="357" y="129"/>
                  <a:pt x="359" y="127"/>
                </a:cubicBezTo>
                <a:cubicBezTo>
                  <a:pt x="361" y="122"/>
                  <a:pt x="359" y="118"/>
                  <a:pt x="361" y="113"/>
                </a:cubicBezTo>
                <a:cubicBezTo>
                  <a:pt x="362" y="112"/>
                  <a:pt x="364" y="111"/>
                  <a:pt x="365" y="110"/>
                </a:cubicBezTo>
                <a:cubicBezTo>
                  <a:pt x="369" y="108"/>
                  <a:pt x="372" y="106"/>
                  <a:pt x="375" y="103"/>
                </a:cubicBezTo>
                <a:cubicBezTo>
                  <a:pt x="376" y="101"/>
                  <a:pt x="376" y="100"/>
                  <a:pt x="377" y="99"/>
                </a:cubicBezTo>
                <a:cubicBezTo>
                  <a:pt x="378" y="97"/>
                  <a:pt x="379" y="97"/>
                  <a:pt x="380" y="95"/>
                </a:cubicBezTo>
                <a:cubicBezTo>
                  <a:pt x="384" y="88"/>
                  <a:pt x="385" y="83"/>
                  <a:pt x="386" y="76"/>
                </a:cubicBezTo>
                <a:cubicBezTo>
                  <a:pt x="386" y="76"/>
                  <a:pt x="386" y="76"/>
                  <a:pt x="386" y="76"/>
                </a:cubicBezTo>
                <a:cubicBezTo>
                  <a:pt x="384" y="75"/>
                  <a:pt x="382" y="75"/>
                  <a:pt x="379" y="75"/>
                </a:cubicBezTo>
                <a:cubicBezTo>
                  <a:pt x="374" y="73"/>
                  <a:pt x="371" y="70"/>
                  <a:pt x="366" y="65"/>
                </a:cubicBezTo>
                <a:cubicBezTo>
                  <a:pt x="366" y="65"/>
                  <a:pt x="366" y="64"/>
                  <a:pt x="365" y="63"/>
                </a:cubicBezTo>
                <a:cubicBezTo>
                  <a:pt x="365" y="63"/>
                  <a:pt x="364" y="63"/>
                  <a:pt x="363" y="62"/>
                </a:cubicBezTo>
                <a:cubicBezTo>
                  <a:pt x="361" y="60"/>
                  <a:pt x="360" y="58"/>
                  <a:pt x="359" y="55"/>
                </a:cubicBezTo>
                <a:cubicBezTo>
                  <a:pt x="358" y="53"/>
                  <a:pt x="358" y="52"/>
                  <a:pt x="358" y="51"/>
                </a:cubicBezTo>
                <a:cubicBezTo>
                  <a:pt x="357" y="48"/>
                  <a:pt x="355" y="46"/>
                  <a:pt x="354" y="43"/>
                </a:cubicBezTo>
                <a:cubicBezTo>
                  <a:pt x="351" y="36"/>
                  <a:pt x="351" y="27"/>
                  <a:pt x="348" y="20"/>
                </a:cubicBezTo>
                <a:cubicBezTo>
                  <a:pt x="348" y="20"/>
                  <a:pt x="348" y="20"/>
                  <a:pt x="348" y="20"/>
                </a:cubicBezTo>
                <a:cubicBezTo>
                  <a:pt x="344" y="20"/>
                  <a:pt x="342" y="18"/>
                  <a:pt x="339" y="16"/>
                </a:cubicBezTo>
                <a:cubicBezTo>
                  <a:pt x="338" y="15"/>
                  <a:pt x="338" y="13"/>
                  <a:pt x="337" y="12"/>
                </a:cubicBezTo>
                <a:cubicBezTo>
                  <a:pt x="336" y="11"/>
                  <a:pt x="334" y="10"/>
                  <a:pt x="333" y="9"/>
                </a:cubicBezTo>
                <a:cubicBezTo>
                  <a:pt x="329" y="8"/>
                  <a:pt x="327" y="7"/>
                  <a:pt x="323" y="5"/>
                </a:cubicBezTo>
                <a:cubicBezTo>
                  <a:pt x="320" y="3"/>
                  <a:pt x="319" y="0"/>
                  <a:pt x="316" y="0"/>
                </a:cubicBezTo>
                <a:cubicBezTo>
                  <a:pt x="311" y="0"/>
                  <a:pt x="311" y="5"/>
                  <a:pt x="308" y="7"/>
                </a:cubicBezTo>
                <a:cubicBezTo>
                  <a:pt x="304" y="10"/>
                  <a:pt x="302" y="11"/>
                  <a:pt x="297" y="11"/>
                </a:cubicBezTo>
                <a:cubicBezTo>
                  <a:pt x="295" y="11"/>
                  <a:pt x="293" y="11"/>
                  <a:pt x="290" y="11"/>
                </a:cubicBezTo>
                <a:cubicBezTo>
                  <a:pt x="289" y="11"/>
                  <a:pt x="289" y="9"/>
                  <a:pt x="287" y="9"/>
                </a:cubicBezTo>
                <a:cubicBezTo>
                  <a:pt x="283" y="9"/>
                  <a:pt x="282" y="14"/>
                  <a:pt x="278" y="14"/>
                </a:cubicBezTo>
                <a:cubicBezTo>
                  <a:pt x="275" y="14"/>
                  <a:pt x="274" y="12"/>
                  <a:pt x="271" y="11"/>
                </a:cubicBezTo>
                <a:cubicBezTo>
                  <a:pt x="269" y="10"/>
                  <a:pt x="267" y="10"/>
                  <a:pt x="264" y="10"/>
                </a:cubicBezTo>
                <a:cubicBezTo>
                  <a:pt x="259" y="10"/>
                  <a:pt x="256" y="11"/>
                  <a:pt x="251" y="11"/>
                </a:cubicBezTo>
                <a:cubicBezTo>
                  <a:pt x="250" y="11"/>
                  <a:pt x="249" y="11"/>
                  <a:pt x="247" y="11"/>
                </a:cubicBezTo>
                <a:cubicBezTo>
                  <a:pt x="244" y="9"/>
                  <a:pt x="244" y="4"/>
                  <a:pt x="241" y="4"/>
                </a:cubicBezTo>
                <a:cubicBezTo>
                  <a:pt x="238" y="4"/>
                  <a:pt x="236" y="4"/>
                  <a:pt x="233" y="4"/>
                </a:cubicBezTo>
                <a:cubicBezTo>
                  <a:pt x="229" y="4"/>
                  <a:pt x="228" y="3"/>
                  <a:pt x="224" y="3"/>
                </a:cubicBezTo>
                <a:cubicBezTo>
                  <a:pt x="222" y="3"/>
                  <a:pt x="221" y="3"/>
                  <a:pt x="219" y="4"/>
                </a:cubicBezTo>
                <a:cubicBezTo>
                  <a:pt x="219" y="4"/>
                  <a:pt x="219" y="4"/>
                  <a:pt x="219" y="4"/>
                </a:cubicBezTo>
                <a:cubicBezTo>
                  <a:pt x="219" y="5"/>
                  <a:pt x="218" y="5"/>
                  <a:pt x="217" y="6"/>
                </a:cubicBezTo>
                <a:cubicBezTo>
                  <a:pt x="216" y="7"/>
                  <a:pt x="215" y="8"/>
                  <a:pt x="215" y="9"/>
                </a:cubicBezTo>
                <a:cubicBezTo>
                  <a:pt x="215" y="12"/>
                  <a:pt x="217" y="14"/>
                  <a:pt x="218" y="18"/>
                </a:cubicBezTo>
                <a:cubicBezTo>
                  <a:pt x="220" y="21"/>
                  <a:pt x="224" y="22"/>
                  <a:pt x="222" y="25"/>
                </a:cubicBezTo>
                <a:cubicBezTo>
                  <a:pt x="218" y="31"/>
                  <a:pt x="212" y="31"/>
                  <a:pt x="205" y="33"/>
                </a:cubicBezTo>
                <a:cubicBezTo>
                  <a:pt x="203" y="34"/>
                  <a:pt x="201" y="33"/>
                  <a:pt x="199" y="34"/>
                </a:cubicBezTo>
                <a:cubicBezTo>
                  <a:pt x="198" y="34"/>
                  <a:pt x="198" y="35"/>
                  <a:pt x="197" y="35"/>
                </a:cubicBezTo>
                <a:cubicBezTo>
                  <a:pt x="193" y="37"/>
                  <a:pt x="191" y="37"/>
                  <a:pt x="187" y="38"/>
                </a:cubicBezTo>
                <a:cubicBezTo>
                  <a:pt x="185" y="39"/>
                  <a:pt x="183" y="38"/>
                  <a:pt x="182" y="40"/>
                </a:cubicBezTo>
                <a:cubicBezTo>
                  <a:pt x="180" y="42"/>
                  <a:pt x="181" y="44"/>
                  <a:pt x="181" y="48"/>
                </a:cubicBezTo>
                <a:cubicBezTo>
                  <a:pt x="180" y="58"/>
                  <a:pt x="176" y="64"/>
                  <a:pt x="170" y="73"/>
                </a:cubicBezTo>
                <a:cubicBezTo>
                  <a:pt x="167" y="77"/>
                  <a:pt x="165" y="80"/>
                  <a:pt x="162" y="85"/>
                </a:cubicBezTo>
                <a:cubicBezTo>
                  <a:pt x="159" y="89"/>
                  <a:pt x="158" y="95"/>
                  <a:pt x="152" y="95"/>
                </a:cubicBezTo>
                <a:cubicBezTo>
                  <a:pt x="148" y="95"/>
                  <a:pt x="146" y="92"/>
                  <a:pt x="142" y="90"/>
                </a:cubicBezTo>
                <a:cubicBezTo>
                  <a:pt x="141" y="89"/>
                  <a:pt x="140" y="88"/>
                  <a:pt x="139" y="88"/>
                </a:cubicBezTo>
                <a:cubicBezTo>
                  <a:pt x="137" y="88"/>
                  <a:pt x="136" y="90"/>
                  <a:pt x="135" y="91"/>
                </a:cubicBezTo>
                <a:cubicBezTo>
                  <a:pt x="134" y="92"/>
                  <a:pt x="132" y="91"/>
                  <a:pt x="131" y="92"/>
                </a:cubicBezTo>
                <a:cubicBezTo>
                  <a:pt x="131" y="96"/>
                  <a:pt x="133" y="98"/>
                  <a:pt x="133" y="102"/>
                </a:cubicBezTo>
                <a:cubicBezTo>
                  <a:pt x="133" y="105"/>
                  <a:pt x="131" y="107"/>
                  <a:pt x="129" y="107"/>
                </a:cubicBezTo>
                <a:cubicBezTo>
                  <a:pt x="125" y="107"/>
                  <a:pt x="123" y="104"/>
                  <a:pt x="119" y="104"/>
                </a:cubicBezTo>
                <a:cubicBezTo>
                  <a:pt x="118" y="104"/>
                  <a:pt x="119" y="106"/>
                  <a:pt x="118" y="106"/>
                </a:cubicBezTo>
                <a:cubicBezTo>
                  <a:pt x="117" y="106"/>
                  <a:pt x="116" y="106"/>
                  <a:pt x="116" y="106"/>
                </a:cubicBezTo>
                <a:cubicBezTo>
                  <a:pt x="114" y="107"/>
                  <a:pt x="113" y="106"/>
                  <a:pt x="112" y="106"/>
                </a:cubicBezTo>
                <a:cubicBezTo>
                  <a:pt x="110" y="107"/>
                  <a:pt x="109" y="108"/>
                  <a:pt x="108" y="109"/>
                </a:cubicBezTo>
                <a:cubicBezTo>
                  <a:pt x="105" y="111"/>
                  <a:pt x="104" y="113"/>
                  <a:pt x="103" y="116"/>
                </a:cubicBezTo>
                <a:cubicBezTo>
                  <a:pt x="102" y="118"/>
                  <a:pt x="101" y="121"/>
                  <a:pt x="98" y="121"/>
                </a:cubicBezTo>
                <a:cubicBezTo>
                  <a:pt x="95" y="121"/>
                  <a:pt x="94" y="119"/>
                  <a:pt x="91" y="119"/>
                </a:cubicBezTo>
                <a:cubicBezTo>
                  <a:pt x="86" y="119"/>
                  <a:pt x="82" y="119"/>
                  <a:pt x="77" y="119"/>
                </a:cubicBezTo>
                <a:cubicBezTo>
                  <a:pt x="76" y="119"/>
                  <a:pt x="75" y="118"/>
                  <a:pt x="73" y="118"/>
                </a:cubicBezTo>
                <a:cubicBezTo>
                  <a:pt x="68" y="116"/>
                  <a:pt x="69" y="127"/>
                  <a:pt x="64" y="127"/>
                </a:cubicBezTo>
                <a:cubicBezTo>
                  <a:pt x="60" y="127"/>
                  <a:pt x="55" y="122"/>
                  <a:pt x="55" y="126"/>
                </a:cubicBezTo>
                <a:cubicBezTo>
                  <a:pt x="55" y="126"/>
                  <a:pt x="55" y="126"/>
                  <a:pt x="55" y="126"/>
                </a:cubicBezTo>
                <a:cubicBezTo>
                  <a:pt x="55" y="129"/>
                  <a:pt x="55" y="132"/>
                  <a:pt x="55" y="135"/>
                </a:cubicBezTo>
                <a:cubicBezTo>
                  <a:pt x="55" y="138"/>
                  <a:pt x="52" y="139"/>
                  <a:pt x="51" y="141"/>
                </a:cubicBezTo>
                <a:cubicBezTo>
                  <a:pt x="49" y="142"/>
                  <a:pt x="50" y="144"/>
                  <a:pt x="50" y="146"/>
                </a:cubicBezTo>
                <a:cubicBezTo>
                  <a:pt x="50" y="149"/>
                  <a:pt x="53" y="151"/>
                  <a:pt x="53" y="154"/>
                </a:cubicBezTo>
                <a:cubicBezTo>
                  <a:pt x="53" y="156"/>
                  <a:pt x="51" y="156"/>
                  <a:pt x="50" y="157"/>
                </a:cubicBezTo>
                <a:cubicBezTo>
                  <a:pt x="47" y="159"/>
                  <a:pt x="45" y="161"/>
                  <a:pt x="42" y="162"/>
                </a:cubicBezTo>
                <a:cubicBezTo>
                  <a:pt x="39" y="164"/>
                  <a:pt x="34" y="164"/>
                  <a:pt x="34" y="168"/>
                </a:cubicBezTo>
                <a:cubicBezTo>
                  <a:pt x="34" y="173"/>
                  <a:pt x="37" y="176"/>
                  <a:pt x="37" y="182"/>
                </a:cubicBezTo>
                <a:cubicBezTo>
                  <a:pt x="37" y="183"/>
                  <a:pt x="37" y="184"/>
                  <a:pt x="36" y="185"/>
                </a:cubicBezTo>
                <a:cubicBezTo>
                  <a:pt x="34" y="187"/>
                  <a:pt x="33" y="186"/>
                  <a:pt x="31" y="186"/>
                </a:cubicBezTo>
                <a:cubicBezTo>
                  <a:pt x="29" y="186"/>
                  <a:pt x="28" y="185"/>
                  <a:pt x="27" y="185"/>
                </a:cubicBezTo>
                <a:cubicBezTo>
                  <a:pt x="23" y="184"/>
                  <a:pt x="21" y="185"/>
                  <a:pt x="17" y="183"/>
                </a:cubicBezTo>
                <a:cubicBezTo>
                  <a:pt x="13" y="182"/>
                  <a:pt x="10" y="180"/>
                  <a:pt x="6" y="180"/>
                </a:cubicBezTo>
                <a:cubicBezTo>
                  <a:pt x="3" y="180"/>
                  <a:pt x="2" y="182"/>
                  <a:pt x="1" y="185"/>
                </a:cubicBezTo>
                <a:cubicBezTo>
                  <a:pt x="0" y="189"/>
                  <a:pt x="2" y="187"/>
                  <a:pt x="0" y="191"/>
                </a:cubicBezTo>
                <a:cubicBezTo>
                  <a:pt x="0" y="191"/>
                  <a:pt x="0" y="191"/>
                  <a:pt x="0" y="191"/>
                </a:cubicBezTo>
                <a:cubicBezTo>
                  <a:pt x="1" y="191"/>
                  <a:pt x="2" y="192"/>
                  <a:pt x="2" y="194"/>
                </a:cubicBezTo>
                <a:cubicBezTo>
                  <a:pt x="2" y="201"/>
                  <a:pt x="2" y="209"/>
                  <a:pt x="2" y="216"/>
                </a:cubicBezTo>
                <a:cubicBezTo>
                  <a:pt x="2" y="218"/>
                  <a:pt x="4" y="219"/>
                  <a:pt x="4" y="221"/>
                </a:cubicBezTo>
                <a:cubicBezTo>
                  <a:pt x="4" y="223"/>
                  <a:pt x="2" y="224"/>
                  <a:pt x="1" y="225"/>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8" name="Freeform 13"/>
          <p:cNvSpPr>
            <a:spLocks/>
          </p:cNvSpPr>
          <p:nvPr/>
        </p:nvSpPr>
        <p:spPr bwMode="auto">
          <a:xfrm>
            <a:off x="5261356" y="3137202"/>
            <a:ext cx="420921" cy="751818"/>
          </a:xfrm>
          <a:custGeom>
            <a:avLst/>
            <a:gdLst/>
            <a:ahLst/>
            <a:cxnLst>
              <a:cxn ang="0">
                <a:pos x="9" y="316"/>
              </a:cxn>
              <a:cxn ang="0">
                <a:pos x="18" y="317"/>
              </a:cxn>
              <a:cxn ang="0">
                <a:pos x="27" y="308"/>
              </a:cxn>
              <a:cxn ang="0">
                <a:pos x="31" y="309"/>
              </a:cxn>
              <a:cxn ang="0">
                <a:pos x="45" y="309"/>
              </a:cxn>
              <a:cxn ang="0">
                <a:pos x="52" y="311"/>
              </a:cxn>
              <a:cxn ang="0">
                <a:pos x="57" y="306"/>
              </a:cxn>
              <a:cxn ang="0">
                <a:pos x="62" y="299"/>
              </a:cxn>
              <a:cxn ang="0">
                <a:pos x="66" y="296"/>
              </a:cxn>
              <a:cxn ang="0">
                <a:pos x="70" y="296"/>
              </a:cxn>
              <a:cxn ang="0">
                <a:pos x="72" y="296"/>
              </a:cxn>
              <a:cxn ang="0">
                <a:pos x="73" y="294"/>
              </a:cxn>
              <a:cxn ang="0">
                <a:pos x="83" y="297"/>
              </a:cxn>
              <a:cxn ang="0">
                <a:pos x="87" y="292"/>
              </a:cxn>
              <a:cxn ang="0">
                <a:pos x="85" y="282"/>
              </a:cxn>
              <a:cxn ang="0">
                <a:pos x="89" y="281"/>
              </a:cxn>
              <a:cxn ang="0">
                <a:pos x="93" y="278"/>
              </a:cxn>
              <a:cxn ang="0">
                <a:pos x="96" y="280"/>
              </a:cxn>
              <a:cxn ang="0">
                <a:pos x="106" y="285"/>
              </a:cxn>
              <a:cxn ang="0">
                <a:pos x="116" y="275"/>
              </a:cxn>
              <a:cxn ang="0">
                <a:pos x="124" y="263"/>
              </a:cxn>
              <a:cxn ang="0">
                <a:pos x="135" y="238"/>
              </a:cxn>
              <a:cxn ang="0">
                <a:pos x="136" y="230"/>
              </a:cxn>
              <a:cxn ang="0">
                <a:pos x="141" y="228"/>
              </a:cxn>
              <a:cxn ang="0">
                <a:pos x="151" y="225"/>
              </a:cxn>
              <a:cxn ang="0">
                <a:pos x="153" y="224"/>
              </a:cxn>
              <a:cxn ang="0">
                <a:pos x="159" y="223"/>
              </a:cxn>
              <a:cxn ang="0">
                <a:pos x="176" y="215"/>
              </a:cxn>
              <a:cxn ang="0">
                <a:pos x="172" y="208"/>
              </a:cxn>
              <a:cxn ang="0">
                <a:pos x="169" y="199"/>
              </a:cxn>
              <a:cxn ang="0">
                <a:pos x="171" y="196"/>
              </a:cxn>
              <a:cxn ang="0">
                <a:pos x="173" y="194"/>
              </a:cxn>
              <a:cxn ang="0">
                <a:pos x="173" y="194"/>
              </a:cxn>
              <a:cxn ang="0">
                <a:pos x="139" y="7"/>
              </a:cxn>
              <a:cxn ang="0">
                <a:pos x="139" y="7"/>
              </a:cxn>
              <a:cxn ang="0">
                <a:pos x="138" y="0"/>
              </a:cxn>
              <a:cxn ang="0">
                <a:pos x="30" y="20"/>
              </a:cxn>
              <a:cxn ang="0">
                <a:pos x="30" y="20"/>
              </a:cxn>
              <a:cxn ang="0">
                <a:pos x="23" y="24"/>
              </a:cxn>
              <a:cxn ang="0">
                <a:pos x="3" y="33"/>
              </a:cxn>
              <a:cxn ang="0">
                <a:pos x="0" y="32"/>
              </a:cxn>
              <a:cxn ang="0">
                <a:pos x="0" y="32"/>
              </a:cxn>
              <a:cxn ang="0">
                <a:pos x="23" y="196"/>
              </a:cxn>
              <a:cxn ang="0">
                <a:pos x="16" y="206"/>
              </a:cxn>
              <a:cxn ang="0">
                <a:pos x="21" y="223"/>
              </a:cxn>
              <a:cxn ang="0">
                <a:pos x="25" y="244"/>
              </a:cxn>
              <a:cxn ang="0">
                <a:pos x="20" y="261"/>
              </a:cxn>
              <a:cxn ang="0">
                <a:pos x="15" y="277"/>
              </a:cxn>
              <a:cxn ang="0">
                <a:pos x="11" y="283"/>
              </a:cxn>
              <a:cxn ang="0">
                <a:pos x="10" y="293"/>
              </a:cxn>
              <a:cxn ang="0">
                <a:pos x="9" y="298"/>
              </a:cxn>
              <a:cxn ang="0">
                <a:pos x="9" y="304"/>
              </a:cxn>
              <a:cxn ang="0">
                <a:pos x="8" y="308"/>
              </a:cxn>
              <a:cxn ang="0">
                <a:pos x="9" y="316"/>
              </a:cxn>
            </a:cxnLst>
            <a:rect l="0" t="0" r="r" b="b"/>
            <a:pathLst>
              <a:path w="178" h="317">
                <a:moveTo>
                  <a:pt x="9" y="316"/>
                </a:moveTo>
                <a:cubicBezTo>
                  <a:pt x="9" y="312"/>
                  <a:pt x="14" y="317"/>
                  <a:pt x="18" y="317"/>
                </a:cubicBezTo>
                <a:cubicBezTo>
                  <a:pt x="23" y="317"/>
                  <a:pt x="22" y="306"/>
                  <a:pt x="27" y="308"/>
                </a:cubicBezTo>
                <a:cubicBezTo>
                  <a:pt x="29" y="308"/>
                  <a:pt x="30" y="309"/>
                  <a:pt x="31" y="309"/>
                </a:cubicBezTo>
                <a:cubicBezTo>
                  <a:pt x="36" y="309"/>
                  <a:pt x="40" y="309"/>
                  <a:pt x="45" y="309"/>
                </a:cubicBezTo>
                <a:cubicBezTo>
                  <a:pt x="48" y="309"/>
                  <a:pt x="49" y="311"/>
                  <a:pt x="52" y="311"/>
                </a:cubicBezTo>
                <a:cubicBezTo>
                  <a:pt x="55" y="311"/>
                  <a:pt x="56" y="308"/>
                  <a:pt x="57" y="306"/>
                </a:cubicBezTo>
                <a:cubicBezTo>
                  <a:pt x="58" y="303"/>
                  <a:pt x="59" y="301"/>
                  <a:pt x="62" y="299"/>
                </a:cubicBezTo>
                <a:cubicBezTo>
                  <a:pt x="63" y="298"/>
                  <a:pt x="64" y="297"/>
                  <a:pt x="66" y="296"/>
                </a:cubicBezTo>
                <a:cubicBezTo>
                  <a:pt x="67" y="296"/>
                  <a:pt x="68" y="297"/>
                  <a:pt x="70" y="296"/>
                </a:cubicBezTo>
                <a:cubicBezTo>
                  <a:pt x="70" y="296"/>
                  <a:pt x="71" y="296"/>
                  <a:pt x="72" y="296"/>
                </a:cubicBezTo>
                <a:cubicBezTo>
                  <a:pt x="73" y="296"/>
                  <a:pt x="72" y="294"/>
                  <a:pt x="73" y="294"/>
                </a:cubicBezTo>
                <a:cubicBezTo>
                  <a:pt x="77" y="294"/>
                  <a:pt x="79" y="297"/>
                  <a:pt x="83" y="297"/>
                </a:cubicBezTo>
                <a:cubicBezTo>
                  <a:pt x="85" y="297"/>
                  <a:pt x="87" y="295"/>
                  <a:pt x="87" y="292"/>
                </a:cubicBezTo>
                <a:cubicBezTo>
                  <a:pt x="87" y="288"/>
                  <a:pt x="85" y="286"/>
                  <a:pt x="85" y="282"/>
                </a:cubicBezTo>
                <a:cubicBezTo>
                  <a:pt x="86" y="281"/>
                  <a:pt x="88" y="282"/>
                  <a:pt x="89" y="281"/>
                </a:cubicBezTo>
                <a:cubicBezTo>
                  <a:pt x="90" y="280"/>
                  <a:pt x="91" y="278"/>
                  <a:pt x="93" y="278"/>
                </a:cubicBezTo>
                <a:cubicBezTo>
                  <a:pt x="94" y="278"/>
                  <a:pt x="95" y="279"/>
                  <a:pt x="96" y="280"/>
                </a:cubicBezTo>
                <a:cubicBezTo>
                  <a:pt x="100" y="282"/>
                  <a:pt x="102" y="285"/>
                  <a:pt x="106" y="285"/>
                </a:cubicBezTo>
                <a:cubicBezTo>
                  <a:pt x="112" y="285"/>
                  <a:pt x="113" y="279"/>
                  <a:pt x="116" y="275"/>
                </a:cubicBezTo>
                <a:cubicBezTo>
                  <a:pt x="119" y="270"/>
                  <a:pt x="121" y="267"/>
                  <a:pt x="124" y="263"/>
                </a:cubicBezTo>
                <a:cubicBezTo>
                  <a:pt x="130" y="254"/>
                  <a:pt x="134" y="248"/>
                  <a:pt x="135" y="238"/>
                </a:cubicBezTo>
                <a:cubicBezTo>
                  <a:pt x="135" y="234"/>
                  <a:pt x="134" y="232"/>
                  <a:pt x="136" y="230"/>
                </a:cubicBezTo>
                <a:cubicBezTo>
                  <a:pt x="137" y="228"/>
                  <a:pt x="139" y="229"/>
                  <a:pt x="141" y="228"/>
                </a:cubicBezTo>
                <a:cubicBezTo>
                  <a:pt x="145" y="227"/>
                  <a:pt x="147" y="227"/>
                  <a:pt x="151" y="225"/>
                </a:cubicBezTo>
                <a:cubicBezTo>
                  <a:pt x="152" y="225"/>
                  <a:pt x="152" y="224"/>
                  <a:pt x="153" y="224"/>
                </a:cubicBezTo>
                <a:cubicBezTo>
                  <a:pt x="155" y="223"/>
                  <a:pt x="157" y="224"/>
                  <a:pt x="159" y="223"/>
                </a:cubicBezTo>
                <a:cubicBezTo>
                  <a:pt x="166" y="221"/>
                  <a:pt x="172" y="221"/>
                  <a:pt x="176" y="215"/>
                </a:cubicBezTo>
                <a:cubicBezTo>
                  <a:pt x="178" y="212"/>
                  <a:pt x="174" y="211"/>
                  <a:pt x="172" y="208"/>
                </a:cubicBezTo>
                <a:cubicBezTo>
                  <a:pt x="171" y="204"/>
                  <a:pt x="169" y="202"/>
                  <a:pt x="169" y="199"/>
                </a:cubicBezTo>
                <a:cubicBezTo>
                  <a:pt x="169" y="198"/>
                  <a:pt x="170" y="197"/>
                  <a:pt x="171" y="196"/>
                </a:cubicBezTo>
                <a:cubicBezTo>
                  <a:pt x="172" y="195"/>
                  <a:pt x="173" y="195"/>
                  <a:pt x="173" y="194"/>
                </a:cubicBezTo>
                <a:cubicBezTo>
                  <a:pt x="173" y="194"/>
                  <a:pt x="173" y="194"/>
                  <a:pt x="173" y="194"/>
                </a:cubicBezTo>
                <a:cubicBezTo>
                  <a:pt x="139" y="7"/>
                  <a:pt x="139" y="7"/>
                  <a:pt x="139" y="7"/>
                </a:cubicBezTo>
                <a:cubicBezTo>
                  <a:pt x="139" y="7"/>
                  <a:pt x="139" y="7"/>
                  <a:pt x="139" y="7"/>
                </a:cubicBezTo>
                <a:cubicBezTo>
                  <a:pt x="138" y="0"/>
                  <a:pt x="138" y="0"/>
                  <a:pt x="138" y="0"/>
                </a:cubicBezTo>
                <a:cubicBezTo>
                  <a:pt x="30" y="20"/>
                  <a:pt x="30" y="20"/>
                  <a:pt x="30" y="20"/>
                </a:cubicBezTo>
                <a:cubicBezTo>
                  <a:pt x="30" y="20"/>
                  <a:pt x="30" y="20"/>
                  <a:pt x="30" y="20"/>
                </a:cubicBezTo>
                <a:cubicBezTo>
                  <a:pt x="28" y="22"/>
                  <a:pt x="25" y="23"/>
                  <a:pt x="23" y="24"/>
                </a:cubicBezTo>
                <a:cubicBezTo>
                  <a:pt x="16" y="29"/>
                  <a:pt x="11" y="33"/>
                  <a:pt x="3" y="33"/>
                </a:cubicBezTo>
                <a:cubicBezTo>
                  <a:pt x="1" y="33"/>
                  <a:pt x="0" y="33"/>
                  <a:pt x="0" y="32"/>
                </a:cubicBezTo>
                <a:cubicBezTo>
                  <a:pt x="0" y="32"/>
                  <a:pt x="0" y="32"/>
                  <a:pt x="0" y="32"/>
                </a:cubicBezTo>
                <a:cubicBezTo>
                  <a:pt x="23" y="196"/>
                  <a:pt x="23" y="196"/>
                  <a:pt x="23" y="196"/>
                </a:cubicBezTo>
                <a:cubicBezTo>
                  <a:pt x="20" y="201"/>
                  <a:pt x="16" y="201"/>
                  <a:pt x="16" y="206"/>
                </a:cubicBezTo>
                <a:cubicBezTo>
                  <a:pt x="16" y="213"/>
                  <a:pt x="19" y="216"/>
                  <a:pt x="21" y="223"/>
                </a:cubicBezTo>
                <a:cubicBezTo>
                  <a:pt x="24" y="230"/>
                  <a:pt x="25" y="235"/>
                  <a:pt x="25" y="244"/>
                </a:cubicBezTo>
                <a:cubicBezTo>
                  <a:pt x="25" y="251"/>
                  <a:pt x="21" y="254"/>
                  <a:pt x="20" y="261"/>
                </a:cubicBezTo>
                <a:cubicBezTo>
                  <a:pt x="18" y="267"/>
                  <a:pt x="17" y="271"/>
                  <a:pt x="15" y="277"/>
                </a:cubicBezTo>
                <a:cubicBezTo>
                  <a:pt x="14" y="279"/>
                  <a:pt x="11" y="280"/>
                  <a:pt x="11" y="283"/>
                </a:cubicBezTo>
                <a:cubicBezTo>
                  <a:pt x="10" y="287"/>
                  <a:pt x="11" y="289"/>
                  <a:pt x="10" y="293"/>
                </a:cubicBezTo>
                <a:cubicBezTo>
                  <a:pt x="10" y="295"/>
                  <a:pt x="9" y="296"/>
                  <a:pt x="9" y="298"/>
                </a:cubicBezTo>
                <a:cubicBezTo>
                  <a:pt x="9" y="301"/>
                  <a:pt x="9" y="302"/>
                  <a:pt x="9" y="304"/>
                </a:cubicBezTo>
                <a:cubicBezTo>
                  <a:pt x="9" y="306"/>
                  <a:pt x="8" y="307"/>
                  <a:pt x="8" y="308"/>
                </a:cubicBezTo>
                <a:cubicBezTo>
                  <a:pt x="8" y="311"/>
                  <a:pt x="6" y="314"/>
                  <a:pt x="9" y="316"/>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3" name="Freeform 14"/>
          <p:cNvSpPr>
            <a:spLocks/>
          </p:cNvSpPr>
          <p:nvPr/>
        </p:nvSpPr>
        <p:spPr bwMode="auto">
          <a:xfrm>
            <a:off x="4784476" y="3093409"/>
            <a:ext cx="537708" cy="948896"/>
          </a:xfrm>
          <a:custGeom>
            <a:avLst/>
            <a:gdLst/>
            <a:ahLst/>
            <a:cxnLst>
              <a:cxn ang="0">
                <a:pos x="225" y="215"/>
              </a:cxn>
              <a:cxn ang="0">
                <a:pos x="223" y="242"/>
              </a:cxn>
              <a:cxn ang="0">
                <a:pos x="222" y="280"/>
              </a:cxn>
              <a:cxn ang="0">
                <a:pos x="213" y="302"/>
              </a:cxn>
              <a:cxn ang="0">
                <a:pos x="211" y="317"/>
              </a:cxn>
              <a:cxn ang="0">
                <a:pos x="210" y="327"/>
              </a:cxn>
              <a:cxn ang="0">
                <a:pos x="211" y="335"/>
              </a:cxn>
              <a:cxn ang="0">
                <a:pos x="207" y="350"/>
              </a:cxn>
              <a:cxn ang="0">
                <a:pos x="209" y="363"/>
              </a:cxn>
              <a:cxn ang="0">
                <a:pos x="198" y="371"/>
              </a:cxn>
              <a:cxn ang="0">
                <a:pos x="193" y="391"/>
              </a:cxn>
              <a:cxn ang="0">
                <a:pos x="187" y="395"/>
              </a:cxn>
              <a:cxn ang="0">
                <a:pos x="173" y="392"/>
              </a:cxn>
              <a:cxn ang="0">
                <a:pos x="157" y="394"/>
              </a:cxn>
              <a:cxn ang="0">
                <a:pos x="156" y="400"/>
              </a:cxn>
              <a:cxn ang="0">
                <a:pos x="133" y="392"/>
              </a:cxn>
              <a:cxn ang="0">
                <a:pos x="127" y="385"/>
              </a:cxn>
              <a:cxn ang="0">
                <a:pos x="120" y="359"/>
              </a:cxn>
              <a:cxn ang="0">
                <a:pos x="103" y="342"/>
              </a:cxn>
              <a:cxn ang="0">
                <a:pos x="81" y="326"/>
              </a:cxn>
              <a:cxn ang="0">
                <a:pos x="75" y="309"/>
              </a:cxn>
              <a:cxn ang="0">
                <a:pos x="81" y="285"/>
              </a:cxn>
              <a:cxn ang="0">
                <a:pos x="68" y="278"/>
              </a:cxn>
              <a:cxn ang="0">
                <a:pos x="62" y="279"/>
              </a:cxn>
              <a:cxn ang="0">
                <a:pos x="52" y="278"/>
              </a:cxn>
              <a:cxn ang="0">
                <a:pos x="46" y="261"/>
              </a:cxn>
              <a:cxn ang="0">
                <a:pos x="25" y="238"/>
              </a:cxn>
              <a:cxn ang="0">
                <a:pos x="9" y="228"/>
              </a:cxn>
              <a:cxn ang="0">
                <a:pos x="1" y="208"/>
              </a:cxn>
              <a:cxn ang="0">
                <a:pos x="0" y="186"/>
              </a:cxn>
              <a:cxn ang="0">
                <a:pos x="1" y="179"/>
              </a:cxn>
              <a:cxn ang="0">
                <a:pos x="4" y="164"/>
              </a:cxn>
              <a:cxn ang="0">
                <a:pos x="13" y="155"/>
              </a:cxn>
              <a:cxn ang="0">
                <a:pos x="19" y="134"/>
              </a:cxn>
              <a:cxn ang="0">
                <a:pos x="19" y="120"/>
              </a:cxn>
              <a:cxn ang="0">
                <a:pos x="11" y="110"/>
              </a:cxn>
              <a:cxn ang="0">
                <a:pos x="40" y="96"/>
              </a:cxn>
              <a:cxn ang="0">
                <a:pos x="53" y="80"/>
              </a:cxn>
              <a:cxn ang="0">
                <a:pos x="52" y="57"/>
              </a:cxn>
              <a:cxn ang="0">
                <a:pos x="44" y="47"/>
              </a:cxn>
              <a:cxn ang="0">
                <a:pos x="32" y="36"/>
              </a:cxn>
              <a:cxn ang="0">
                <a:pos x="27" y="24"/>
              </a:cxn>
              <a:cxn ang="0">
                <a:pos x="177" y="0"/>
              </a:cxn>
              <a:cxn ang="0">
                <a:pos x="180" y="22"/>
              </a:cxn>
              <a:cxn ang="0">
                <a:pos x="198" y="48"/>
              </a:cxn>
            </a:cxnLst>
            <a:rect l="0" t="0" r="r" b="b"/>
            <a:pathLst>
              <a:path w="227" h="401">
                <a:moveTo>
                  <a:pt x="202" y="51"/>
                </a:moveTo>
                <a:cubicBezTo>
                  <a:pt x="225" y="215"/>
                  <a:pt x="225" y="215"/>
                  <a:pt x="225" y="215"/>
                </a:cubicBezTo>
                <a:cubicBezTo>
                  <a:pt x="222" y="220"/>
                  <a:pt x="218" y="220"/>
                  <a:pt x="218" y="225"/>
                </a:cubicBezTo>
                <a:cubicBezTo>
                  <a:pt x="218" y="232"/>
                  <a:pt x="221" y="235"/>
                  <a:pt x="223" y="242"/>
                </a:cubicBezTo>
                <a:cubicBezTo>
                  <a:pt x="226" y="249"/>
                  <a:pt x="227" y="254"/>
                  <a:pt x="227" y="263"/>
                </a:cubicBezTo>
                <a:cubicBezTo>
                  <a:pt x="227" y="270"/>
                  <a:pt x="223" y="273"/>
                  <a:pt x="222" y="280"/>
                </a:cubicBezTo>
                <a:cubicBezTo>
                  <a:pt x="220" y="286"/>
                  <a:pt x="219" y="290"/>
                  <a:pt x="217" y="296"/>
                </a:cubicBezTo>
                <a:cubicBezTo>
                  <a:pt x="216" y="298"/>
                  <a:pt x="213" y="299"/>
                  <a:pt x="213" y="302"/>
                </a:cubicBezTo>
                <a:cubicBezTo>
                  <a:pt x="212" y="306"/>
                  <a:pt x="213" y="308"/>
                  <a:pt x="212" y="312"/>
                </a:cubicBezTo>
                <a:cubicBezTo>
                  <a:pt x="212" y="314"/>
                  <a:pt x="211" y="315"/>
                  <a:pt x="211" y="317"/>
                </a:cubicBezTo>
                <a:cubicBezTo>
                  <a:pt x="211" y="320"/>
                  <a:pt x="211" y="321"/>
                  <a:pt x="211" y="323"/>
                </a:cubicBezTo>
                <a:cubicBezTo>
                  <a:pt x="211" y="325"/>
                  <a:pt x="210" y="326"/>
                  <a:pt x="210" y="327"/>
                </a:cubicBezTo>
                <a:cubicBezTo>
                  <a:pt x="210" y="330"/>
                  <a:pt x="208" y="333"/>
                  <a:pt x="211" y="335"/>
                </a:cubicBezTo>
                <a:cubicBezTo>
                  <a:pt x="211" y="335"/>
                  <a:pt x="211" y="335"/>
                  <a:pt x="211" y="335"/>
                </a:cubicBezTo>
                <a:cubicBezTo>
                  <a:pt x="211" y="338"/>
                  <a:pt x="211" y="341"/>
                  <a:pt x="211" y="344"/>
                </a:cubicBezTo>
                <a:cubicBezTo>
                  <a:pt x="211" y="347"/>
                  <a:pt x="208" y="348"/>
                  <a:pt x="207" y="350"/>
                </a:cubicBezTo>
                <a:cubicBezTo>
                  <a:pt x="205" y="351"/>
                  <a:pt x="206" y="353"/>
                  <a:pt x="206" y="355"/>
                </a:cubicBezTo>
                <a:cubicBezTo>
                  <a:pt x="206" y="358"/>
                  <a:pt x="209" y="360"/>
                  <a:pt x="209" y="363"/>
                </a:cubicBezTo>
                <a:cubicBezTo>
                  <a:pt x="209" y="365"/>
                  <a:pt x="207" y="365"/>
                  <a:pt x="206" y="366"/>
                </a:cubicBezTo>
                <a:cubicBezTo>
                  <a:pt x="203" y="368"/>
                  <a:pt x="201" y="370"/>
                  <a:pt x="198" y="371"/>
                </a:cubicBezTo>
                <a:cubicBezTo>
                  <a:pt x="195" y="373"/>
                  <a:pt x="190" y="373"/>
                  <a:pt x="190" y="377"/>
                </a:cubicBezTo>
                <a:cubicBezTo>
                  <a:pt x="190" y="382"/>
                  <a:pt x="193" y="385"/>
                  <a:pt x="193" y="391"/>
                </a:cubicBezTo>
                <a:cubicBezTo>
                  <a:pt x="193" y="392"/>
                  <a:pt x="193" y="393"/>
                  <a:pt x="192" y="394"/>
                </a:cubicBezTo>
                <a:cubicBezTo>
                  <a:pt x="190" y="396"/>
                  <a:pt x="189" y="395"/>
                  <a:pt x="187" y="395"/>
                </a:cubicBezTo>
                <a:cubicBezTo>
                  <a:pt x="185" y="395"/>
                  <a:pt x="184" y="394"/>
                  <a:pt x="183" y="394"/>
                </a:cubicBezTo>
                <a:cubicBezTo>
                  <a:pt x="179" y="393"/>
                  <a:pt x="177" y="394"/>
                  <a:pt x="173" y="392"/>
                </a:cubicBezTo>
                <a:cubicBezTo>
                  <a:pt x="169" y="391"/>
                  <a:pt x="166" y="389"/>
                  <a:pt x="162" y="389"/>
                </a:cubicBezTo>
                <a:cubicBezTo>
                  <a:pt x="159" y="389"/>
                  <a:pt x="158" y="391"/>
                  <a:pt x="157" y="394"/>
                </a:cubicBezTo>
                <a:cubicBezTo>
                  <a:pt x="156" y="398"/>
                  <a:pt x="158" y="396"/>
                  <a:pt x="156" y="400"/>
                </a:cubicBezTo>
                <a:cubicBezTo>
                  <a:pt x="156" y="400"/>
                  <a:pt x="156" y="400"/>
                  <a:pt x="156" y="400"/>
                </a:cubicBezTo>
                <a:cubicBezTo>
                  <a:pt x="153" y="398"/>
                  <a:pt x="146" y="401"/>
                  <a:pt x="141" y="399"/>
                </a:cubicBezTo>
                <a:cubicBezTo>
                  <a:pt x="137" y="398"/>
                  <a:pt x="136" y="395"/>
                  <a:pt x="133" y="392"/>
                </a:cubicBezTo>
                <a:cubicBezTo>
                  <a:pt x="131" y="391"/>
                  <a:pt x="130" y="390"/>
                  <a:pt x="129" y="389"/>
                </a:cubicBezTo>
                <a:cubicBezTo>
                  <a:pt x="128" y="387"/>
                  <a:pt x="127" y="386"/>
                  <a:pt x="127" y="385"/>
                </a:cubicBezTo>
                <a:cubicBezTo>
                  <a:pt x="127" y="381"/>
                  <a:pt x="127" y="378"/>
                  <a:pt x="127" y="375"/>
                </a:cubicBezTo>
                <a:cubicBezTo>
                  <a:pt x="127" y="368"/>
                  <a:pt x="124" y="365"/>
                  <a:pt x="120" y="359"/>
                </a:cubicBezTo>
                <a:cubicBezTo>
                  <a:pt x="117" y="355"/>
                  <a:pt x="115" y="351"/>
                  <a:pt x="111" y="347"/>
                </a:cubicBezTo>
                <a:cubicBezTo>
                  <a:pt x="108" y="345"/>
                  <a:pt x="106" y="344"/>
                  <a:pt x="103" y="342"/>
                </a:cubicBezTo>
                <a:cubicBezTo>
                  <a:pt x="100" y="339"/>
                  <a:pt x="98" y="337"/>
                  <a:pt x="94" y="334"/>
                </a:cubicBezTo>
                <a:cubicBezTo>
                  <a:pt x="90" y="331"/>
                  <a:pt x="85" y="330"/>
                  <a:pt x="81" y="326"/>
                </a:cubicBezTo>
                <a:cubicBezTo>
                  <a:pt x="79" y="323"/>
                  <a:pt x="79" y="321"/>
                  <a:pt x="77" y="318"/>
                </a:cubicBezTo>
                <a:cubicBezTo>
                  <a:pt x="76" y="315"/>
                  <a:pt x="75" y="313"/>
                  <a:pt x="75" y="309"/>
                </a:cubicBezTo>
                <a:cubicBezTo>
                  <a:pt x="75" y="305"/>
                  <a:pt x="77" y="303"/>
                  <a:pt x="78" y="299"/>
                </a:cubicBezTo>
                <a:cubicBezTo>
                  <a:pt x="80" y="294"/>
                  <a:pt x="81" y="290"/>
                  <a:pt x="81" y="285"/>
                </a:cubicBezTo>
                <a:cubicBezTo>
                  <a:pt x="81" y="282"/>
                  <a:pt x="77" y="282"/>
                  <a:pt x="74" y="281"/>
                </a:cubicBezTo>
                <a:cubicBezTo>
                  <a:pt x="72" y="280"/>
                  <a:pt x="70" y="279"/>
                  <a:pt x="68" y="278"/>
                </a:cubicBezTo>
                <a:cubicBezTo>
                  <a:pt x="67" y="278"/>
                  <a:pt x="66" y="276"/>
                  <a:pt x="64" y="276"/>
                </a:cubicBezTo>
                <a:cubicBezTo>
                  <a:pt x="63" y="276"/>
                  <a:pt x="63" y="278"/>
                  <a:pt x="62" y="279"/>
                </a:cubicBezTo>
                <a:cubicBezTo>
                  <a:pt x="60" y="282"/>
                  <a:pt x="58" y="284"/>
                  <a:pt x="55" y="284"/>
                </a:cubicBezTo>
                <a:cubicBezTo>
                  <a:pt x="52" y="284"/>
                  <a:pt x="53" y="281"/>
                  <a:pt x="52" y="278"/>
                </a:cubicBezTo>
                <a:cubicBezTo>
                  <a:pt x="52" y="276"/>
                  <a:pt x="51" y="275"/>
                  <a:pt x="50" y="272"/>
                </a:cubicBezTo>
                <a:cubicBezTo>
                  <a:pt x="49" y="268"/>
                  <a:pt x="48" y="265"/>
                  <a:pt x="46" y="261"/>
                </a:cubicBezTo>
                <a:cubicBezTo>
                  <a:pt x="44" y="257"/>
                  <a:pt x="43" y="254"/>
                  <a:pt x="40" y="251"/>
                </a:cubicBezTo>
                <a:cubicBezTo>
                  <a:pt x="35" y="245"/>
                  <a:pt x="31" y="243"/>
                  <a:pt x="25" y="238"/>
                </a:cubicBezTo>
                <a:cubicBezTo>
                  <a:pt x="22" y="235"/>
                  <a:pt x="19" y="235"/>
                  <a:pt x="15" y="233"/>
                </a:cubicBezTo>
                <a:cubicBezTo>
                  <a:pt x="13" y="231"/>
                  <a:pt x="11" y="230"/>
                  <a:pt x="9" y="228"/>
                </a:cubicBezTo>
                <a:cubicBezTo>
                  <a:pt x="7" y="226"/>
                  <a:pt x="4" y="225"/>
                  <a:pt x="3" y="222"/>
                </a:cubicBezTo>
                <a:cubicBezTo>
                  <a:pt x="1" y="217"/>
                  <a:pt x="2" y="213"/>
                  <a:pt x="1" y="208"/>
                </a:cubicBezTo>
                <a:cubicBezTo>
                  <a:pt x="1" y="204"/>
                  <a:pt x="0" y="201"/>
                  <a:pt x="0" y="197"/>
                </a:cubicBezTo>
                <a:cubicBezTo>
                  <a:pt x="0" y="193"/>
                  <a:pt x="0" y="189"/>
                  <a:pt x="0" y="186"/>
                </a:cubicBezTo>
                <a:cubicBezTo>
                  <a:pt x="0" y="186"/>
                  <a:pt x="0" y="186"/>
                  <a:pt x="0" y="186"/>
                </a:cubicBezTo>
                <a:cubicBezTo>
                  <a:pt x="0" y="184"/>
                  <a:pt x="0" y="182"/>
                  <a:pt x="1" y="179"/>
                </a:cubicBezTo>
                <a:cubicBezTo>
                  <a:pt x="2" y="175"/>
                  <a:pt x="3" y="173"/>
                  <a:pt x="4" y="169"/>
                </a:cubicBezTo>
                <a:cubicBezTo>
                  <a:pt x="4" y="167"/>
                  <a:pt x="3" y="166"/>
                  <a:pt x="4" y="164"/>
                </a:cubicBezTo>
                <a:cubicBezTo>
                  <a:pt x="5" y="162"/>
                  <a:pt x="6" y="161"/>
                  <a:pt x="8" y="160"/>
                </a:cubicBezTo>
                <a:cubicBezTo>
                  <a:pt x="10" y="159"/>
                  <a:pt x="12" y="158"/>
                  <a:pt x="13" y="155"/>
                </a:cubicBezTo>
                <a:cubicBezTo>
                  <a:pt x="13" y="153"/>
                  <a:pt x="13" y="151"/>
                  <a:pt x="14" y="149"/>
                </a:cubicBezTo>
                <a:cubicBezTo>
                  <a:pt x="17" y="143"/>
                  <a:pt x="18" y="140"/>
                  <a:pt x="19" y="134"/>
                </a:cubicBezTo>
                <a:cubicBezTo>
                  <a:pt x="19" y="130"/>
                  <a:pt x="20" y="128"/>
                  <a:pt x="20" y="124"/>
                </a:cubicBezTo>
                <a:cubicBezTo>
                  <a:pt x="20" y="123"/>
                  <a:pt x="20" y="121"/>
                  <a:pt x="19" y="120"/>
                </a:cubicBezTo>
                <a:cubicBezTo>
                  <a:pt x="18" y="119"/>
                  <a:pt x="17" y="119"/>
                  <a:pt x="16" y="118"/>
                </a:cubicBezTo>
                <a:cubicBezTo>
                  <a:pt x="13" y="116"/>
                  <a:pt x="10" y="114"/>
                  <a:pt x="11" y="110"/>
                </a:cubicBezTo>
                <a:cubicBezTo>
                  <a:pt x="13" y="105"/>
                  <a:pt x="19" y="107"/>
                  <a:pt x="24" y="106"/>
                </a:cubicBezTo>
                <a:cubicBezTo>
                  <a:pt x="31" y="105"/>
                  <a:pt x="34" y="100"/>
                  <a:pt x="40" y="96"/>
                </a:cubicBezTo>
                <a:cubicBezTo>
                  <a:pt x="42" y="95"/>
                  <a:pt x="45" y="94"/>
                  <a:pt x="47" y="92"/>
                </a:cubicBezTo>
                <a:cubicBezTo>
                  <a:pt x="52" y="90"/>
                  <a:pt x="52" y="85"/>
                  <a:pt x="53" y="80"/>
                </a:cubicBezTo>
                <a:cubicBezTo>
                  <a:pt x="54" y="77"/>
                  <a:pt x="56" y="75"/>
                  <a:pt x="56" y="71"/>
                </a:cubicBezTo>
                <a:cubicBezTo>
                  <a:pt x="56" y="65"/>
                  <a:pt x="54" y="62"/>
                  <a:pt x="52" y="57"/>
                </a:cubicBezTo>
                <a:cubicBezTo>
                  <a:pt x="51" y="55"/>
                  <a:pt x="51" y="53"/>
                  <a:pt x="49" y="51"/>
                </a:cubicBezTo>
                <a:cubicBezTo>
                  <a:pt x="48" y="49"/>
                  <a:pt x="46" y="48"/>
                  <a:pt x="44" y="47"/>
                </a:cubicBezTo>
                <a:cubicBezTo>
                  <a:pt x="41" y="44"/>
                  <a:pt x="39" y="42"/>
                  <a:pt x="36" y="39"/>
                </a:cubicBezTo>
                <a:cubicBezTo>
                  <a:pt x="35" y="38"/>
                  <a:pt x="34" y="37"/>
                  <a:pt x="32" y="36"/>
                </a:cubicBezTo>
                <a:cubicBezTo>
                  <a:pt x="30" y="32"/>
                  <a:pt x="29" y="29"/>
                  <a:pt x="27" y="24"/>
                </a:cubicBezTo>
                <a:cubicBezTo>
                  <a:pt x="27" y="24"/>
                  <a:pt x="27" y="24"/>
                  <a:pt x="27" y="24"/>
                </a:cubicBezTo>
                <a:cubicBezTo>
                  <a:pt x="177" y="0"/>
                  <a:pt x="177" y="0"/>
                  <a:pt x="177" y="0"/>
                </a:cubicBezTo>
                <a:cubicBezTo>
                  <a:pt x="177" y="0"/>
                  <a:pt x="177" y="0"/>
                  <a:pt x="177" y="0"/>
                </a:cubicBezTo>
                <a:cubicBezTo>
                  <a:pt x="177" y="12"/>
                  <a:pt x="177" y="12"/>
                  <a:pt x="177" y="12"/>
                </a:cubicBezTo>
                <a:cubicBezTo>
                  <a:pt x="177" y="16"/>
                  <a:pt x="179" y="18"/>
                  <a:pt x="180" y="22"/>
                </a:cubicBezTo>
                <a:cubicBezTo>
                  <a:pt x="183" y="27"/>
                  <a:pt x="185" y="30"/>
                  <a:pt x="188" y="35"/>
                </a:cubicBezTo>
                <a:cubicBezTo>
                  <a:pt x="191" y="40"/>
                  <a:pt x="193" y="44"/>
                  <a:pt x="198" y="48"/>
                </a:cubicBezTo>
                <a:cubicBezTo>
                  <a:pt x="199" y="49"/>
                  <a:pt x="200" y="50"/>
                  <a:pt x="202" y="51"/>
                </a:cubicBezTo>
                <a:close/>
              </a:path>
            </a:pathLst>
          </a:custGeom>
          <a:solidFill>
            <a:srgbClr val="E04621"/>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4" name="Freeform 15"/>
          <p:cNvSpPr>
            <a:spLocks/>
          </p:cNvSpPr>
          <p:nvPr/>
        </p:nvSpPr>
        <p:spPr bwMode="auto">
          <a:xfrm>
            <a:off x="3159190" y="3132337"/>
            <a:ext cx="1124075" cy="518244"/>
          </a:xfrm>
          <a:custGeom>
            <a:avLst/>
            <a:gdLst/>
            <a:ahLst/>
            <a:cxnLst>
              <a:cxn ang="0">
                <a:pos x="452" y="176"/>
              </a:cxn>
              <a:cxn ang="0">
                <a:pos x="455" y="182"/>
              </a:cxn>
              <a:cxn ang="0">
                <a:pos x="455" y="184"/>
              </a:cxn>
              <a:cxn ang="0">
                <a:pos x="470" y="200"/>
              </a:cxn>
              <a:cxn ang="0">
                <a:pos x="475" y="207"/>
              </a:cxn>
              <a:cxn ang="0">
                <a:pos x="475" y="207"/>
              </a:cxn>
              <a:cxn ang="0">
                <a:pos x="106" y="217"/>
              </a:cxn>
              <a:cxn ang="0">
                <a:pos x="106" y="217"/>
              </a:cxn>
              <a:cxn ang="0">
                <a:pos x="107" y="151"/>
              </a:cxn>
              <a:cxn ang="0">
                <a:pos x="0" y="146"/>
              </a:cxn>
              <a:cxn ang="0">
                <a:pos x="0" y="146"/>
              </a:cxn>
              <a:cxn ang="0">
                <a:pos x="7" y="0"/>
              </a:cxn>
              <a:cxn ang="0">
                <a:pos x="7" y="0"/>
              </a:cxn>
              <a:cxn ang="0">
                <a:pos x="299" y="4"/>
              </a:cxn>
              <a:cxn ang="0">
                <a:pos x="313" y="12"/>
              </a:cxn>
              <a:cxn ang="0">
                <a:pos x="329" y="18"/>
              </a:cxn>
              <a:cxn ang="0">
                <a:pos x="355" y="14"/>
              </a:cxn>
              <a:cxn ang="0">
                <a:pos x="369" y="19"/>
              </a:cxn>
              <a:cxn ang="0">
                <a:pos x="383" y="24"/>
              </a:cxn>
              <a:cxn ang="0">
                <a:pos x="406" y="36"/>
              </a:cxn>
              <a:cxn ang="0">
                <a:pos x="406" y="36"/>
              </a:cxn>
              <a:cxn ang="0">
                <a:pos x="408" y="39"/>
              </a:cxn>
              <a:cxn ang="0">
                <a:pos x="416" y="64"/>
              </a:cxn>
              <a:cxn ang="0">
                <a:pos x="419" y="68"/>
              </a:cxn>
              <a:cxn ang="0">
                <a:pos x="429" y="88"/>
              </a:cxn>
              <a:cxn ang="0">
                <a:pos x="427" y="97"/>
              </a:cxn>
              <a:cxn ang="0">
                <a:pos x="439" y="114"/>
              </a:cxn>
              <a:cxn ang="0">
                <a:pos x="441" y="126"/>
              </a:cxn>
              <a:cxn ang="0">
                <a:pos x="444" y="139"/>
              </a:cxn>
              <a:cxn ang="0">
                <a:pos x="449" y="153"/>
              </a:cxn>
              <a:cxn ang="0">
                <a:pos x="449" y="167"/>
              </a:cxn>
              <a:cxn ang="0">
                <a:pos x="450" y="170"/>
              </a:cxn>
              <a:cxn ang="0">
                <a:pos x="452" y="176"/>
              </a:cxn>
            </a:cxnLst>
            <a:rect l="0" t="0" r="r" b="b"/>
            <a:pathLst>
              <a:path w="475" h="219">
                <a:moveTo>
                  <a:pt x="452" y="176"/>
                </a:moveTo>
                <a:cubicBezTo>
                  <a:pt x="454" y="177"/>
                  <a:pt x="455" y="179"/>
                  <a:pt x="455" y="182"/>
                </a:cubicBezTo>
                <a:cubicBezTo>
                  <a:pt x="456" y="183"/>
                  <a:pt x="455" y="183"/>
                  <a:pt x="455" y="184"/>
                </a:cubicBezTo>
                <a:cubicBezTo>
                  <a:pt x="458" y="192"/>
                  <a:pt x="463" y="195"/>
                  <a:pt x="470" y="200"/>
                </a:cubicBezTo>
                <a:cubicBezTo>
                  <a:pt x="472" y="203"/>
                  <a:pt x="473" y="205"/>
                  <a:pt x="475" y="207"/>
                </a:cubicBezTo>
                <a:cubicBezTo>
                  <a:pt x="475" y="207"/>
                  <a:pt x="475" y="207"/>
                  <a:pt x="475" y="207"/>
                </a:cubicBezTo>
                <a:cubicBezTo>
                  <a:pt x="475" y="207"/>
                  <a:pt x="317" y="219"/>
                  <a:pt x="106" y="217"/>
                </a:cubicBezTo>
                <a:cubicBezTo>
                  <a:pt x="106" y="217"/>
                  <a:pt x="106" y="217"/>
                  <a:pt x="106" y="217"/>
                </a:cubicBezTo>
                <a:cubicBezTo>
                  <a:pt x="107" y="151"/>
                  <a:pt x="107" y="151"/>
                  <a:pt x="107" y="151"/>
                </a:cubicBezTo>
                <a:cubicBezTo>
                  <a:pt x="0" y="146"/>
                  <a:pt x="0" y="146"/>
                  <a:pt x="0" y="146"/>
                </a:cubicBezTo>
                <a:cubicBezTo>
                  <a:pt x="0" y="146"/>
                  <a:pt x="0" y="146"/>
                  <a:pt x="0" y="146"/>
                </a:cubicBezTo>
                <a:cubicBezTo>
                  <a:pt x="7" y="0"/>
                  <a:pt x="7" y="0"/>
                  <a:pt x="7" y="0"/>
                </a:cubicBezTo>
                <a:cubicBezTo>
                  <a:pt x="7" y="0"/>
                  <a:pt x="7" y="0"/>
                  <a:pt x="7" y="0"/>
                </a:cubicBezTo>
                <a:cubicBezTo>
                  <a:pt x="113" y="5"/>
                  <a:pt x="211" y="6"/>
                  <a:pt x="299" y="4"/>
                </a:cubicBezTo>
                <a:cubicBezTo>
                  <a:pt x="303" y="8"/>
                  <a:pt x="307" y="10"/>
                  <a:pt x="313" y="12"/>
                </a:cubicBezTo>
                <a:cubicBezTo>
                  <a:pt x="319" y="15"/>
                  <a:pt x="322" y="18"/>
                  <a:pt x="329" y="18"/>
                </a:cubicBezTo>
                <a:cubicBezTo>
                  <a:pt x="339" y="18"/>
                  <a:pt x="345" y="14"/>
                  <a:pt x="355" y="14"/>
                </a:cubicBezTo>
                <a:cubicBezTo>
                  <a:pt x="361" y="14"/>
                  <a:pt x="364" y="18"/>
                  <a:pt x="369" y="19"/>
                </a:cubicBezTo>
                <a:cubicBezTo>
                  <a:pt x="375" y="21"/>
                  <a:pt x="378" y="22"/>
                  <a:pt x="383" y="24"/>
                </a:cubicBezTo>
                <a:cubicBezTo>
                  <a:pt x="392" y="28"/>
                  <a:pt x="400" y="29"/>
                  <a:pt x="406" y="36"/>
                </a:cubicBezTo>
                <a:cubicBezTo>
                  <a:pt x="406" y="36"/>
                  <a:pt x="406" y="36"/>
                  <a:pt x="406" y="36"/>
                </a:cubicBezTo>
                <a:cubicBezTo>
                  <a:pt x="407" y="37"/>
                  <a:pt x="407" y="38"/>
                  <a:pt x="408" y="39"/>
                </a:cubicBezTo>
                <a:cubicBezTo>
                  <a:pt x="414" y="47"/>
                  <a:pt x="410" y="56"/>
                  <a:pt x="416" y="64"/>
                </a:cubicBezTo>
                <a:cubicBezTo>
                  <a:pt x="417" y="66"/>
                  <a:pt x="418" y="67"/>
                  <a:pt x="419" y="68"/>
                </a:cubicBezTo>
                <a:cubicBezTo>
                  <a:pt x="425" y="74"/>
                  <a:pt x="430" y="79"/>
                  <a:pt x="429" y="88"/>
                </a:cubicBezTo>
                <a:cubicBezTo>
                  <a:pt x="428" y="91"/>
                  <a:pt x="428" y="94"/>
                  <a:pt x="427" y="97"/>
                </a:cubicBezTo>
                <a:cubicBezTo>
                  <a:pt x="426" y="105"/>
                  <a:pt x="435" y="107"/>
                  <a:pt x="439" y="114"/>
                </a:cubicBezTo>
                <a:cubicBezTo>
                  <a:pt x="441" y="118"/>
                  <a:pt x="441" y="121"/>
                  <a:pt x="441" y="126"/>
                </a:cubicBezTo>
                <a:cubicBezTo>
                  <a:pt x="442" y="131"/>
                  <a:pt x="442" y="135"/>
                  <a:pt x="444" y="139"/>
                </a:cubicBezTo>
                <a:cubicBezTo>
                  <a:pt x="446" y="144"/>
                  <a:pt x="449" y="147"/>
                  <a:pt x="449" y="153"/>
                </a:cubicBezTo>
                <a:cubicBezTo>
                  <a:pt x="449" y="157"/>
                  <a:pt x="449" y="162"/>
                  <a:pt x="449" y="167"/>
                </a:cubicBezTo>
                <a:cubicBezTo>
                  <a:pt x="449" y="168"/>
                  <a:pt x="450" y="169"/>
                  <a:pt x="450" y="170"/>
                </a:cubicBezTo>
                <a:cubicBezTo>
                  <a:pt x="451" y="172"/>
                  <a:pt x="452" y="174"/>
                  <a:pt x="452" y="176"/>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5" name="Freeform 16"/>
          <p:cNvSpPr>
            <a:spLocks/>
          </p:cNvSpPr>
          <p:nvPr/>
        </p:nvSpPr>
        <p:spPr bwMode="auto">
          <a:xfrm>
            <a:off x="4227305" y="3504595"/>
            <a:ext cx="934295" cy="749384"/>
          </a:xfrm>
          <a:custGeom>
            <a:avLst/>
            <a:gdLst/>
            <a:ahLst/>
            <a:cxnLst>
              <a:cxn ang="0">
                <a:pos x="219" y="0"/>
              </a:cxn>
              <a:cxn ang="0">
                <a:pos x="235" y="12"/>
              </a:cxn>
              <a:cxn ang="0">
                <a:pos x="236" y="34"/>
              </a:cxn>
              <a:cxn ang="0">
                <a:pos x="244" y="54"/>
              </a:cxn>
              <a:cxn ang="0">
                <a:pos x="260" y="64"/>
              </a:cxn>
              <a:cxn ang="0">
                <a:pos x="281" y="87"/>
              </a:cxn>
              <a:cxn ang="0">
                <a:pos x="287" y="104"/>
              </a:cxn>
              <a:cxn ang="0">
                <a:pos x="297" y="105"/>
              </a:cxn>
              <a:cxn ang="0">
                <a:pos x="303" y="104"/>
              </a:cxn>
              <a:cxn ang="0">
                <a:pos x="316" y="111"/>
              </a:cxn>
              <a:cxn ang="0">
                <a:pos x="310" y="135"/>
              </a:cxn>
              <a:cxn ang="0">
                <a:pos x="316" y="152"/>
              </a:cxn>
              <a:cxn ang="0">
                <a:pos x="338" y="168"/>
              </a:cxn>
              <a:cxn ang="0">
                <a:pos x="355" y="185"/>
              </a:cxn>
              <a:cxn ang="0">
                <a:pos x="362" y="211"/>
              </a:cxn>
              <a:cxn ang="0">
                <a:pos x="368" y="218"/>
              </a:cxn>
              <a:cxn ang="0">
                <a:pos x="391" y="226"/>
              </a:cxn>
              <a:cxn ang="0">
                <a:pos x="393" y="229"/>
              </a:cxn>
              <a:cxn ang="0">
                <a:pos x="395" y="256"/>
              </a:cxn>
              <a:cxn ang="0">
                <a:pos x="392" y="260"/>
              </a:cxn>
              <a:cxn ang="0">
                <a:pos x="376" y="274"/>
              </a:cxn>
              <a:cxn ang="0">
                <a:pos x="371" y="283"/>
              </a:cxn>
              <a:cxn ang="0">
                <a:pos x="368" y="302"/>
              </a:cxn>
              <a:cxn ang="0">
                <a:pos x="367" y="312"/>
              </a:cxn>
              <a:cxn ang="0">
                <a:pos x="345" y="315"/>
              </a:cxn>
              <a:cxn ang="0">
                <a:pos x="334" y="317"/>
              </a:cxn>
              <a:cxn ang="0">
                <a:pos x="331" y="303"/>
              </a:cxn>
              <a:cxn ang="0">
                <a:pos x="337" y="287"/>
              </a:cxn>
              <a:cxn ang="0">
                <a:pos x="83" y="310"/>
              </a:cxn>
              <a:cxn ang="0">
                <a:pos x="80" y="272"/>
              </a:cxn>
              <a:cxn ang="0">
                <a:pos x="69" y="127"/>
              </a:cxn>
              <a:cxn ang="0">
                <a:pos x="57" y="112"/>
              </a:cxn>
              <a:cxn ang="0">
                <a:pos x="49" y="104"/>
              </a:cxn>
              <a:cxn ang="0">
                <a:pos x="43" y="87"/>
              </a:cxn>
              <a:cxn ang="0">
                <a:pos x="41" y="64"/>
              </a:cxn>
              <a:cxn ang="0">
                <a:pos x="23" y="50"/>
              </a:cxn>
              <a:cxn ang="0">
                <a:pos x="18" y="43"/>
              </a:cxn>
              <a:cxn ang="0">
                <a:pos x="3" y="25"/>
              </a:cxn>
            </a:cxnLst>
            <a:rect l="0" t="0" r="r" b="b"/>
            <a:pathLst>
              <a:path w="395" h="317">
                <a:moveTo>
                  <a:pt x="0" y="19"/>
                </a:moveTo>
                <a:cubicBezTo>
                  <a:pt x="126" y="12"/>
                  <a:pt x="219" y="0"/>
                  <a:pt x="219" y="0"/>
                </a:cubicBezTo>
                <a:cubicBezTo>
                  <a:pt x="223" y="8"/>
                  <a:pt x="227" y="8"/>
                  <a:pt x="235" y="12"/>
                </a:cubicBezTo>
                <a:cubicBezTo>
                  <a:pt x="235" y="12"/>
                  <a:pt x="235" y="12"/>
                  <a:pt x="235" y="12"/>
                </a:cubicBezTo>
                <a:cubicBezTo>
                  <a:pt x="235" y="15"/>
                  <a:pt x="235" y="19"/>
                  <a:pt x="235" y="23"/>
                </a:cubicBezTo>
                <a:cubicBezTo>
                  <a:pt x="235" y="27"/>
                  <a:pt x="236" y="30"/>
                  <a:pt x="236" y="34"/>
                </a:cubicBezTo>
                <a:cubicBezTo>
                  <a:pt x="237" y="39"/>
                  <a:pt x="236" y="43"/>
                  <a:pt x="238" y="48"/>
                </a:cubicBezTo>
                <a:cubicBezTo>
                  <a:pt x="239" y="51"/>
                  <a:pt x="242" y="52"/>
                  <a:pt x="244" y="54"/>
                </a:cubicBezTo>
                <a:cubicBezTo>
                  <a:pt x="246" y="56"/>
                  <a:pt x="248" y="57"/>
                  <a:pt x="250" y="59"/>
                </a:cubicBezTo>
                <a:cubicBezTo>
                  <a:pt x="254" y="61"/>
                  <a:pt x="257" y="61"/>
                  <a:pt x="260" y="64"/>
                </a:cubicBezTo>
                <a:cubicBezTo>
                  <a:pt x="266" y="69"/>
                  <a:pt x="270" y="71"/>
                  <a:pt x="275" y="77"/>
                </a:cubicBezTo>
                <a:cubicBezTo>
                  <a:pt x="278" y="80"/>
                  <a:pt x="279" y="83"/>
                  <a:pt x="281" y="87"/>
                </a:cubicBezTo>
                <a:cubicBezTo>
                  <a:pt x="283" y="91"/>
                  <a:pt x="284" y="94"/>
                  <a:pt x="285" y="98"/>
                </a:cubicBezTo>
                <a:cubicBezTo>
                  <a:pt x="286" y="101"/>
                  <a:pt x="287" y="102"/>
                  <a:pt x="287" y="104"/>
                </a:cubicBezTo>
                <a:cubicBezTo>
                  <a:pt x="288" y="107"/>
                  <a:pt x="287" y="110"/>
                  <a:pt x="290" y="110"/>
                </a:cubicBezTo>
                <a:cubicBezTo>
                  <a:pt x="293" y="110"/>
                  <a:pt x="295" y="108"/>
                  <a:pt x="297" y="105"/>
                </a:cubicBezTo>
                <a:cubicBezTo>
                  <a:pt x="298" y="104"/>
                  <a:pt x="298" y="102"/>
                  <a:pt x="299" y="102"/>
                </a:cubicBezTo>
                <a:cubicBezTo>
                  <a:pt x="301" y="102"/>
                  <a:pt x="302" y="104"/>
                  <a:pt x="303" y="104"/>
                </a:cubicBezTo>
                <a:cubicBezTo>
                  <a:pt x="305" y="105"/>
                  <a:pt x="307" y="106"/>
                  <a:pt x="309" y="107"/>
                </a:cubicBezTo>
                <a:cubicBezTo>
                  <a:pt x="312" y="108"/>
                  <a:pt x="316" y="108"/>
                  <a:pt x="316" y="111"/>
                </a:cubicBezTo>
                <a:cubicBezTo>
                  <a:pt x="316" y="116"/>
                  <a:pt x="315" y="120"/>
                  <a:pt x="313" y="125"/>
                </a:cubicBezTo>
                <a:cubicBezTo>
                  <a:pt x="312" y="129"/>
                  <a:pt x="310" y="131"/>
                  <a:pt x="310" y="135"/>
                </a:cubicBezTo>
                <a:cubicBezTo>
                  <a:pt x="310" y="139"/>
                  <a:pt x="311" y="141"/>
                  <a:pt x="312" y="144"/>
                </a:cubicBezTo>
                <a:cubicBezTo>
                  <a:pt x="314" y="147"/>
                  <a:pt x="314" y="149"/>
                  <a:pt x="316" y="152"/>
                </a:cubicBezTo>
                <a:cubicBezTo>
                  <a:pt x="320" y="156"/>
                  <a:pt x="325" y="157"/>
                  <a:pt x="329" y="160"/>
                </a:cubicBezTo>
                <a:cubicBezTo>
                  <a:pt x="333" y="163"/>
                  <a:pt x="335" y="165"/>
                  <a:pt x="338" y="168"/>
                </a:cubicBezTo>
                <a:cubicBezTo>
                  <a:pt x="341" y="170"/>
                  <a:pt x="343" y="171"/>
                  <a:pt x="346" y="173"/>
                </a:cubicBezTo>
                <a:cubicBezTo>
                  <a:pt x="350" y="177"/>
                  <a:pt x="352" y="181"/>
                  <a:pt x="355" y="185"/>
                </a:cubicBezTo>
                <a:cubicBezTo>
                  <a:pt x="359" y="191"/>
                  <a:pt x="362" y="194"/>
                  <a:pt x="362" y="201"/>
                </a:cubicBezTo>
                <a:cubicBezTo>
                  <a:pt x="362" y="204"/>
                  <a:pt x="362" y="207"/>
                  <a:pt x="362" y="211"/>
                </a:cubicBezTo>
                <a:cubicBezTo>
                  <a:pt x="362" y="212"/>
                  <a:pt x="363" y="213"/>
                  <a:pt x="364" y="215"/>
                </a:cubicBezTo>
                <a:cubicBezTo>
                  <a:pt x="365" y="216"/>
                  <a:pt x="366" y="217"/>
                  <a:pt x="368" y="218"/>
                </a:cubicBezTo>
                <a:cubicBezTo>
                  <a:pt x="371" y="221"/>
                  <a:pt x="372" y="224"/>
                  <a:pt x="376" y="225"/>
                </a:cubicBezTo>
                <a:cubicBezTo>
                  <a:pt x="381" y="227"/>
                  <a:pt x="388" y="224"/>
                  <a:pt x="391" y="226"/>
                </a:cubicBezTo>
                <a:cubicBezTo>
                  <a:pt x="391" y="226"/>
                  <a:pt x="391" y="226"/>
                  <a:pt x="391" y="226"/>
                </a:cubicBezTo>
                <a:cubicBezTo>
                  <a:pt x="392" y="226"/>
                  <a:pt x="393" y="227"/>
                  <a:pt x="393" y="229"/>
                </a:cubicBezTo>
                <a:cubicBezTo>
                  <a:pt x="393" y="236"/>
                  <a:pt x="393" y="244"/>
                  <a:pt x="393" y="251"/>
                </a:cubicBezTo>
                <a:cubicBezTo>
                  <a:pt x="393" y="253"/>
                  <a:pt x="395" y="254"/>
                  <a:pt x="395" y="256"/>
                </a:cubicBezTo>
                <a:cubicBezTo>
                  <a:pt x="395" y="258"/>
                  <a:pt x="393" y="259"/>
                  <a:pt x="392" y="260"/>
                </a:cubicBezTo>
                <a:cubicBezTo>
                  <a:pt x="392" y="260"/>
                  <a:pt x="392" y="260"/>
                  <a:pt x="392" y="260"/>
                </a:cubicBezTo>
                <a:cubicBezTo>
                  <a:pt x="389" y="262"/>
                  <a:pt x="387" y="263"/>
                  <a:pt x="384" y="265"/>
                </a:cubicBezTo>
                <a:cubicBezTo>
                  <a:pt x="380" y="268"/>
                  <a:pt x="380" y="271"/>
                  <a:pt x="376" y="274"/>
                </a:cubicBezTo>
                <a:cubicBezTo>
                  <a:pt x="376" y="275"/>
                  <a:pt x="375" y="275"/>
                  <a:pt x="374" y="275"/>
                </a:cubicBezTo>
                <a:cubicBezTo>
                  <a:pt x="373" y="278"/>
                  <a:pt x="373" y="280"/>
                  <a:pt x="371" y="283"/>
                </a:cubicBezTo>
                <a:cubicBezTo>
                  <a:pt x="370" y="287"/>
                  <a:pt x="368" y="289"/>
                  <a:pt x="368" y="293"/>
                </a:cubicBezTo>
                <a:cubicBezTo>
                  <a:pt x="368" y="296"/>
                  <a:pt x="368" y="299"/>
                  <a:pt x="368" y="302"/>
                </a:cubicBezTo>
                <a:cubicBezTo>
                  <a:pt x="368" y="306"/>
                  <a:pt x="368" y="309"/>
                  <a:pt x="367" y="312"/>
                </a:cubicBezTo>
                <a:cubicBezTo>
                  <a:pt x="367" y="312"/>
                  <a:pt x="367" y="312"/>
                  <a:pt x="367" y="312"/>
                </a:cubicBezTo>
                <a:cubicBezTo>
                  <a:pt x="364" y="312"/>
                  <a:pt x="361" y="312"/>
                  <a:pt x="357" y="312"/>
                </a:cubicBezTo>
                <a:cubicBezTo>
                  <a:pt x="352" y="312"/>
                  <a:pt x="350" y="314"/>
                  <a:pt x="345" y="315"/>
                </a:cubicBezTo>
                <a:cubicBezTo>
                  <a:pt x="342" y="315"/>
                  <a:pt x="340" y="315"/>
                  <a:pt x="338" y="316"/>
                </a:cubicBezTo>
                <a:cubicBezTo>
                  <a:pt x="336" y="316"/>
                  <a:pt x="335" y="317"/>
                  <a:pt x="334" y="317"/>
                </a:cubicBezTo>
                <a:cubicBezTo>
                  <a:pt x="333" y="317"/>
                  <a:pt x="332" y="317"/>
                  <a:pt x="331" y="317"/>
                </a:cubicBezTo>
                <a:cubicBezTo>
                  <a:pt x="331" y="311"/>
                  <a:pt x="331" y="308"/>
                  <a:pt x="331" y="303"/>
                </a:cubicBezTo>
                <a:cubicBezTo>
                  <a:pt x="331" y="298"/>
                  <a:pt x="333" y="296"/>
                  <a:pt x="335" y="291"/>
                </a:cubicBezTo>
                <a:cubicBezTo>
                  <a:pt x="335" y="290"/>
                  <a:pt x="337" y="289"/>
                  <a:pt x="337" y="287"/>
                </a:cubicBezTo>
                <a:cubicBezTo>
                  <a:pt x="337" y="283"/>
                  <a:pt x="334" y="281"/>
                  <a:pt x="330" y="281"/>
                </a:cubicBezTo>
                <a:cubicBezTo>
                  <a:pt x="83" y="310"/>
                  <a:pt x="83" y="310"/>
                  <a:pt x="83" y="310"/>
                </a:cubicBezTo>
                <a:cubicBezTo>
                  <a:pt x="83" y="310"/>
                  <a:pt x="83" y="310"/>
                  <a:pt x="83" y="310"/>
                </a:cubicBezTo>
                <a:cubicBezTo>
                  <a:pt x="80" y="272"/>
                  <a:pt x="80" y="272"/>
                  <a:pt x="80" y="272"/>
                </a:cubicBezTo>
                <a:cubicBezTo>
                  <a:pt x="80" y="272"/>
                  <a:pt x="80" y="272"/>
                  <a:pt x="80" y="272"/>
                </a:cubicBezTo>
                <a:cubicBezTo>
                  <a:pt x="69" y="127"/>
                  <a:pt x="69" y="127"/>
                  <a:pt x="69" y="127"/>
                </a:cubicBezTo>
                <a:cubicBezTo>
                  <a:pt x="66" y="122"/>
                  <a:pt x="64" y="118"/>
                  <a:pt x="62" y="113"/>
                </a:cubicBezTo>
                <a:cubicBezTo>
                  <a:pt x="60" y="112"/>
                  <a:pt x="59" y="112"/>
                  <a:pt x="57" y="112"/>
                </a:cubicBezTo>
                <a:cubicBezTo>
                  <a:pt x="55" y="112"/>
                  <a:pt x="54" y="113"/>
                  <a:pt x="53" y="112"/>
                </a:cubicBezTo>
                <a:cubicBezTo>
                  <a:pt x="50" y="110"/>
                  <a:pt x="50" y="107"/>
                  <a:pt x="49" y="104"/>
                </a:cubicBezTo>
                <a:cubicBezTo>
                  <a:pt x="48" y="101"/>
                  <a:pt x="47" y="99"/>
                  <a:pt x="45" y="97"/>
                </a:cubicBezTo>
                <a:cubicBezTo>
                  <a:pt x="43" y="94"/>
                  <a:pt x="43" y="91"/>
                  <a:pt x="43" y="87"/>
                </a:cubicBezTo>
                <a:cubicBezTo>
                  <a:pt x="43" y="81"/>
                  <a:pt x="47" y="78"/>
                  <a:pt x="47" y="72"/>
                </a:cubicBezTo>
                <a:cubicBezTo>
                  <a:pt x="47" y="68"/>
                  <a:pt x="44" y="66"/>
                  <a:pt x="41" y="64"/>
                </a:cubicBezTo>
                <a:cubicBezTo>
                  <a:pt x="38" y="61"/>
                  <a:pt x="37" y="59"/>
                  <a:pt x="34" y="58"/>
                </a:cubicBezTo>
                <a:cubicBezTo>
                  <a:pt x="30" y="56"/>
                  <a:pt x="27" y="53"/>
                  <a:pt x="23" y="50"/>
                </a:cubicBezTo>
                <a:cubicBezTo>
                  <a:pt x="23" y="50"/>
                  <a:pt x="23" y="50"/>
                  <a:pt x="23" y="50"/>
                </a:cubicBezTo>
                <a:cubicBezTo>
                  <a:pt x="21" y="48"/>
                  <a:pt x="20" y="46"/>
                  <a:pt x="18" y="43"/>
                </a:cubicBezTo>
                <a:cubicBezTo>
                  <a:pt x="11" y="38"/>
                  <a:pt x="6" y="35"/>
                  <a:pt x="3" y="27"/>
                </a:cubicBezTo>
                <a:cubicBezTo>
                  <a:pt x="3" y="26"/>
                  <a:pt x="4" y="26"/>
                  <a:pt x="3" y="25"/>
                </a:cubicBezTo>
                <a:cubicBezTo>
                  <a:pt x="3" y="22"/>
                  <a:pt x="2" y="20"/>
                  <a:pt x="0" y="19"/>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6" name="Freeform 17"/>
          <p:cNvSpPr>
            <a:spLocks/>
          </p:cNvSpPr>
          <p:nvPr/>
        </p:nvSpPr>
        <p:spPr bwMode="auto">
          <a:xfrm>
            <a:off x="3400065" y="3623816"/>
            <a:ext cx="1017019" cy="562038"/>
          </a:xfrm>
          <a:custGeom>
            <a:avLst/>
            <a:gdLst/>
            <a:ahLst/>
            <a:cxnLst>
              <a:cxn ang="0">
                <a:pos x="4" y="10"/>
              </a:cxn>
              <a:cxn ang="0">
                <a:pos x="373" y="0"/>
              </a:cxn>
              <a:cxn ang="0">
                <a:pos x="373" y="0"/>
              </a:cxn>
              <a:cxn ang="0">
                <a:pos x="384" y="8"/>
              </a:cxn>
              <a:cxn ang="0">
                <a:pos x="391" y="14"/>
              </a:cxn>
              <a:cxn ang="0">
                <a:pos x="397" y="22"/>
              </a:cxn>
              <a:cxn ang="0">
                <a:pos x="393" y="37"/>
              </a:cxn>
              <a:cxn ang="0">
                <a:pos x="395" y="47"/>
              </a:cxn>
              <a:cxn ang="0">
                <a:pos x="399" y="54"/>
              </a:cxn>
              <a:cxn ang="0">
                <a:pos x="403" y="62"/>
              </a:cxn>
              <a:cxn ang="0">
                <a:pos x="407" y="62"/>
              </a:cxn>
              <a:cxn ang="0">
                <a:pos x="412" y="63"/>
              </a:cxn>
              <a:cxn ang="0">
                <a:pos x="419" y="77"/>
              </a:cxn>
              <a:cxn ang="0">
                <a:pos x="430" y="222"/>
              </a:cxn>
              <a:cxn ang="0">
                <a:pos x="430" y="222"/>
              </a:cxn>
              <a:cxn ang="0">
                <a:pos x="0" y="234"/>
              </a:cxn>
              <a:cxn ang="0">
                <a:pos x="0" y="234"/>
              </a:cxn>
              <a:cxn ang="0">
                <a:pos x="4" y="10"/>
              </a:cxn>
            </a:cxnLst>
            <a:rect l="0" t="0" r="r" b="b"/>
            <a:pathLst>
              <a:path w="430" h="238">
                <a:moveTo>
                  <a:pt x="4" y="10"/>
                </a:moveTo>
                <a:cubicBezTo>
                  <a:pt x="215" y="12"/>
                  <a:pt x="373" y="0"/>
                  <a:pt x="373" y="0"/>
                </a:cubicBezTo>
                <a:cubicBezTo>
                  <a:pt x="373" y="0"/>
                  <a:pt x="373" y="0"/>
                  <a:pt x="373" y="0"/>
                </a:cubicBezTo>
                <a:cubicBezTo>
                  <a:pt x="377" y="3"/>
                  <a:pt x="380" y="6"/>
                  <a:pt x="384" y="8"/>
                </a:cubicBezTo>
                <a:cubicBezTo>
                  <a:pt x="387" y="9"/>
                  <a:pt x="388" y="11"/>
                  <a:pt x="391" y="14"/>
                </a:cubicBezTo>
                <a:cubicBezTo>
                  <a:pt x="394" y="16"/>
                  <a:pt x="397" y="18"/>
                  <a:pt x="397" y="22"/>
                </a:cubicBezTo>
                <a:cubicBezTo>
                  <a:pt x="397" y="28"/>
                  <a:pt x="393" y="31"/>
                  <a:pt x="393" y="37"/>
                </a:cubicBezTo>
                <a:cubicBezTo>
                  <a:pt x="393" y="41"/>
                  <a:pt x="393" y="44"/>
                  <a:pt x="395" y="47"/>
                </a:cubicBezTo>
                <a:cubicBezTo>
                  <a:pt x="397" y="49"/>
                  <a:pt x="398" y="51"/>
                  <a:pt x="399" y="54"/>
                </a:cubicBezTo>
                <a:cubicBezTo>
                  <a:pt x="400" y="57"/>
                  <a:pt x="400" y="60"/>
                  <a:pt x="403" y="62"/>
                </a:cubicBezTo>
                <a:cubicBezTo>
                  <a:pt x="404" y="63"/>
                  <a:pt x="405" y="62"/>
                  <a:pt x="407" y="62"/>
                </a:cubicBezTo>
                <a:cubicBezTo>
                  <a:pt x="409" y="62"/>
                  <a:pt x="410" y="62"/>
                  <a:pt x="412" y="63"/>
                </a:cubicBezTo>
                <a:cubicBezTo>
                  <a:pt x="414" y="68"/>
                  <a:pt x="416" y="72"/>
                  <a:pt x="419" y="77"/>
                </a:cubicBezTo>
                <a:cubicBezTo>
                  <a:pt x="430" y="222"/>
                  <a:pt x="430" y="222"/>
                  <a:pt x="430" y="222"/>
                </a:cubicBezTo>
                <a:cubicBezTo>
                  <a:pt x="430" y="222"/>
                  <a:pt x="430" y="222"/>
                  <a:pt x="430" y="222"/>
                </a:cubicBezTo>
                <a:cubicBezTo>
                  <a:pt x="430" y="222"/>
                  <a:pt x="221" y="238"/>
                  <a:pt x="0" y="234"/>
                </a:cubicBezTo>
                <a:cubicBezTo>
                  <a:pt x="0" y="234"/>
                  <a:pt x="0" y="234"/>
                  <a:pt x="0" y="234"/>
                </a:cubicBezTo>
                <a:cubicBezTo>
                  <a:pt x="4" y="10"/>
                  <a:pt x="4" y="10"/>
                  <a:pt x="4" y="1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7" name="Freeform 18"/>
          <p:cNvSpPr>
            <a:spLocks/>
          </p:cNvSpPr>
          <p:nvPr/>
        </p:nvSpPr>
        <p:spPr bwMode="auto">
          <a:xfrm>
            <a:off x="2716374" y="4256413"/>
            <a:ext cx="1907520" cy="1824798"/>
          </a:xfrm>
          <a:custGeom>
            <a:avLst/>
            <a:gdLst/>
            <a:ahLst/>
            <a:cxnLst>
              <a:cxn ang="0">
                <a:pos x="792" y="352"/>
              </a:cxn>
              <a:cxn ang="0">
                <a:pos x="803" y="400"/>
              </a:cxn>
              <a:cxn ang="0">
                <a:pos x="800" y="470"/>
              </a:cxn>
              <a:cxn ang="0">
                <a:pos x="767" y="490"/>
              </a:cxn>
              <a:cxn ang="0">
                <a:pos x="743" y="489"/>
              </a:cxn>
              <a:cxn ang="0">
                <a:pos x="727" y="485"/>
              </a:cxn>
              <a:cxn ang="0">
                <a:pos x="723" y="505"/>
              </a:cxn>
              <a:cxn ang="0">
                <a:pos x="713" y="520"/>
              </a:cxn>
              <a:cxn ang="0">
                <a:pos x="691" y="548"/>
              </a:cxn>
              <a:cxn ang="0">
                <a:pos x="653" y="559"/>
              </a:cxn>
              <a:cxn ang="0">
                <a:pos x="633" y="558"/>
              </a:cxn>
              <a:cxn ang="0">
                <a:pos x="619" y="575"/>
              </a:cxn>
              <a:cxn ang="0">
                <a:pos x="615" y="585"/>
              </a:cxn>
              <a:cxn ang="0">
                <a:pos x="587" y="601"/>
              </a:cxn>
              <a:cxn ang="0">
                <a:pos x="582" y="621"/>
              </a:cxn>
              <a:cxn ang="0">
                <a:pos x="568" y="629"/>
              </a:cxn>
              <a:cxn ang="0">
                <a:pos x="574" y="646"/>
              </a:cxn>
              <a:cxn ang="0">
                <a:pos x="569" y="658"/>
              </a:cxn>
              <a:cxn ang="0">
                <a:pos x="571" y="667"/>
              </a:cxn>
              <a:cxn ang="0">
                <a:pos x="567" y="701"/>
              </a:cxn>
              <a:cxn ang="0">
                <a:pos x="580" y="740"/>
              </a:cxn>
              <a:cxn ang="0">
                <a:pos x="591" y="763"/>
              </a:cxn>
              <a:cxn ang="0">
                <a:pos x="545" y="758"/>
              </a:cxn>
              <a:cxn ang="0">
                <a:pos x="495" y="746"/>
              </a:cxn>
              <a:cxn ang="0">
                <a:pos x="455" y="704"/>
              </a:cxn>
              <a:cxn ang="0">
                <a:pos x="435" y="652"/>
              </a:cxn>
              <a:cxn ang="0">
                <a:pos x="400" y="612"/>
              </a:cxn>
              <a:cxn ang="0">
                <a:pos x="363" y="555"/>
              </a:cxn>
              <a:cxn ang="0">
                <a:pos x="333" y="520"/>
              </a:cxn>
              <a:cxn ang="0">
                <a:pos x="286" y="491"/>
              </a:cxn>
              <a:cxn ang="0">
                <a:pos x="242" y="506"/>
              </a:cxn>
              <a:cxn ang="0">
                <a:pos x="211" y="538"/>
              </a:cxn>
              <a:cxn ang="0">
                <a:pos x="173" y="524"/>
              </a:cxn>
              <a:cxn ang="0">
                <a:pos x="126" y="490"/>
              </a:cxn>
              <a:cxn ang="0">
                <a:pos x="105" y="437"/>
              </a:cxn>
              <a:cxn ang="0">
                <a:pos x="81" y="403"/>
              </a:cxn>
              <a:cxn ang="0">
                <a:pos x="48" y="369"/>
              </a:cxn>
              <a:cxn ang="0">
                <a:pos x="13" y="330"/>
              </a:cxn>
              <a:cxn ang="0">
                <a:pos x="0" y="310"/>
              </a:cxn>
              <a:cxn ang="0">
                <a:pos x="404" y="4"/>
              </a:cxn>
              <a:cxn ang="0">
                <a:pos x="439" y="156"/>
              </a:cxn>
              <a:cxn ang="0">
                <a:pos x="458" y="158"/>
              </a:cxn>
              <a:cxn ang="0">
                <a:pos x="514" y="167"/>
              </a:cxn>
              <a:cxn ang="0">
                <a:pos x="539" y="189"/>
              </a:cxn>
              <a:cxn ang="0">
                <a:pos x="558" y="186"/>
              </a:cxn>
              <a:cxn ang="0">
                <a:pos x="586" y="188"/>
              </a:cxn>
              <a:cxn ang="0">
                <a:pos x="633" y="197"/>
              </a:cxn>
              <a:cxn ang="0">
                <a:pos x="665" y="181"/>
              </a:cxn>
              <a:cxn ang="0">
                <a:pos x="706" y="187"/>
              </a:cxn>
              <a:cxn ang="0">
                <a:pos x="757" y="199"/>
              </a:cxn>
            </a:cxnLst>
            <a:rect l="0" t="0" r="r" b="b"/>
            <a:pathLst>
              <a:path w="806" h="770">
                <a:moveTo>
                  <a:pt x="771" y="240"/>
                </a:moveTo>
                <a:cubicBezTo>
                  <a:pt x="774" y="317"/>
                  <a:pt x="774" y="317"/>
                  <a:pt x="774" y="317"/>
                </a:cubicBezTo>
                <a:cubicBezTo>
                  <a:pt x="779" y="327"/>
                  <a:pt x="781" y="334"/>
                  <a:pt x="787" y="344"/>
                </a:cubicBezTo>
                <a:cubicBezTo>
                  <a:pt x="788" y="347"/>
                  <a:pt x="790" y="348"/>
                  <a:pt x="792" y="352"/>
                </a:cubicBezTo>
                <a:cubicBezTo>
                  <a:pt x="794" y="354"/>
                  <a:pt x="795" y="356"/>
                  <a:pt x="797" y="359"/>
                </a:cubicBezTo>
                <a:cubicBezTo>
                  <a:pt x="798" y="362"/>
                  <a:pt x="800" y="363"/>
                  <a:pt x="801" y="365"/>
                </a:cubicBezTo>
                <a:cubicBezTo>
                  <a:pt x="805" y="372"/>
                  <a:pt x="806" y="376"/>
                  <a:pt x="806" y="383"/>
                </a:cubicBezTo>
                <a:cubicBezTo>
                  <a:pt x="806" y="390"/>
                  <a:pt x="806" y="394"/>
                  <a:pt x="803" y="400"/>
                </a:cubicBezTo>
                <a:cubicBezTo>
                  <a:pt x="801" y="405"/>
                  <a:pt x="797" y="408"/>
                  <a:pt x="797" y="414"/>
                </a:cubicBezTo>
                <a:cubicBezTo>
                  <a:pt x="797" y="422"/>
                  <a:pt x="801" y="425"/>
                  <a:pt x="801" y="433"/>
                </a:cubicBezTo>
                <a:cubicBezTo>
                  <a:pt x="801" y="446"/>
                  <a:pt x="800" y="454"/>
                  <a:pt x="800" y="468"/>
                </a:cubicBezTo>
                <a:cubicBezTo>
                  <a:pt x="800" y="468"/>
                  <a:pt x="800" y="469"/>
                  <a:pt x="800" y="470"/>
                </a:cubicBezTo>
                <a:cubicBezTo>
                  <a:pt x="800" y="473"/>
                  <a:pt x="800" y="474"/>
                  <a:pt x="799" y="477"/>
                </a:cubicBezTo>
                <a:cubicBezTo>
                  <a:pt x="799" y="477"/>
                  <a:pt x="799" y="477"/>
                  <a:pt x="799" y="477"/>
                </a:cubicBezTo>
                <a:cubicBezTo>
                  <a:pt x="793" y="479"/>
                  <a:pt x="788" y="481"/>
                  <a:pt x="781" y="484"/>
                </a:cubicBezTo>
                <a:cubicBezTo>
                  <a:pt x="776" y="486"/>
                  <a:pt x="772" y="487"/>
                  <a:pt x="767" y="490"/>
                </a:cubicBezTo>
                <a:cubicBezTo>
                  <a:pt x="761" y="494"/>
                  <a:pt x="757" y="497"/>
                  <a:pt x="750" y="499"/>
                </a:cubicBezTo>
                <a:cubicBezTo>
                  <a:pt x="746" y="500"/>
                  <a:pt x="744" y="500"/>
                  <a:pt x="740" y="501"/>
                </a:cubicBezTo>
                <a:cubicBezTo>
                  <a:pt x="742" y="499"/>
                  <a:pt x="745" y="498"/>
                  <a:pt x="745" y="495"/>
                </a:cubicBezTo>
                <a:cubicBezTo>
                  <a:pt x="745" y="492"/>
                  <a:pt x="745" y="490"/>
                  <a:pt x="743" y="489"/>
                </a:cubicBezTo>
                <a:cubicBezTo>
                  <a:pt x="741" y="487"/>
                  <a:pt x="739" y="487"/>
                  <a:pt x="737" y="485"/>
                </a:cubicBezTo>
                <a:cubicBezTo>
                  <a:pt x="736" y="484"/>
                  <a:pt x="737" y="482"/>
                  <a:pt x="737" y="480"/>
                </a:cubicBezTo>
                <a:cubicBezTo>
                  <a:pt x="737" y="478"/>
                  <a:pt x="737" y="477"/>
                  <a:pt x="738" y="475"/>
                </a:cubicBezTo>
                <a:cubicBezTo>
                  <a:pt x="732" y="477"/>
                  <a:pt x="731" y="481"/>
                  <a:pt x="727" y="485"/>
                </a:cubicBezTo>
                <a:cubicBezTo>
                  <a:pt x="726" y="486"/>
                  <a:pt x="726" y="487"/>
                  <a:pt x="725" y="487"/>
                </a:cubicBezTo>
                <a:cubicBezTo>
                  <a:pt x="724" y="487"/>
                  <a:pt x="723" y="488"/>
                  <a:pt x="721" y="488"/>
                </a:cubicBezTo>
                <a:cubicBezTo>
                  <a:pt x="723" y="491"/>
                  <a:pt x="724" y="492"/>
                  <a:pt x="724" y="496"/>
                </a:cubicBezTo>
                <a:cubicBezTo>
                  <a:pt x="724" y="499"/>
                  <a:pt x="723" y="502"/>
                  <a:pt x="723" y="505"/>
                </a:cubicBezTo>
                <a:cubicBezTo>
                  <a:pt x="722" y="508"/>
                  <a:pt x="722" y="510"/>
                  <a:pt x="720" y="513"/>
                </a:cubicBezTo>
                <a:cubicBezTo>
                  <a:pt x="720" y="514"/>
                  <a:pt x="720" y="514"/>
                  <a:pt x="720" y="515"/>
                </a:cubicBezTo>
                <a:cubicBezTo>
                  <a:pt x="719" y="515"/>
                  <a:pt x="718" y="515"/>
                  <a:pt x="718" y="515"/>
                </a:cubicBezTo>
                <a:cubicBezTo>
                  <a:pt x="716" y="517"/>
                  <a:pt x="714" y="518"/>
                  <a:pt x="713" y="520"/>
                </a:cubicBezTo>
                <a:cubicBezTo>
                  <a:pt x="710" y="523"/>
                  <a:pt x="710" y="525"/>
                  <a:pt x="708" y="528"/>
                </a:cubicBezTo>
                <a:cubicBezTo>
                  <a:pt x="706" y="531"/>
                  <a:pt x="704" y="533"/>
                  <a:pt x="702" y="536"/>
                </a:cubicBezTo>
                <a:cubicBezTo>
                  <a:pt x="702" y="537"/>
                  <a:pt x="702" y="539"/>
                  <a:pt x="700" y="540"/>
                </a:cubicBezTo>
                <a:cubicBezTo>
                  <a:pt x="698" y="544"/>
                  <a:pt x="695" y="545"/>
                  <a:pt x="691" y="548"/>
                </a:cubicBezTo>
                <a:cubicBezTo>
                  <a:pt x="688" y="550"/>
                  <a:pt x="687" y="553"/>
                  <a:pt x="684" y="555"/>
                </a:cubicBezTo>
                <a:cubicBezTo>
                  <a:pt x="680" y="558"/>
                  <a:pt x="678" y="558"/>
                  <a:pt x="674" y="558"/>
                </a:cubicBezTo>
                <a:cubicBezTo>
                  <a:pt x="669" y="560"/>
                  <a:pt x="666" y="560"/>
                  <a:pt x="660" y="560"/>
                </a:cubicBezTo>
                <a:cubicBezTo>
                  <a:pt x="657" y="560"/>
                  <a:pt x="655" y="560"/>
                  <a:pt x="653" y="559"/>
                </a:cubicBezTo>
                <a:cubicBezTo>
                  <a:pt x="650" y="559"/>
                  <a:pt x="649" y="557"/>
                  <a:pt x="647" y="557"/>
                </a:cubicBezTo>
                <a:cubicBezTo>
                  <a:pt x="645" y="557"/>
                  <a:pt x="644" y="558"/>
                  <a:pt x="643" y="559"/>
                </a:cubicBezTo>
                <a:cubicBezTo>
                  <a:pt x="641" y="560"/>
                  <a:pt x="640" y="561"/>
                  <a:pt x="638" y="561"/>
                </a:cubicBezTo>
                <a:cubicBezTo>
                  <a:pt x="636" y="561"/>
                  <a:pt x="635" y="560"/>
                  <a:pt x="633" y="558"/>
                </a:cubicBezTo>
                <a:cubicBezTo>
                  <a:pt x="631" y="559"/>
                  <a:pt x="631" y="559"/>
                  <a:pt x="631" y="559"/>
                </a:cubicBezTo>
                <a:cubicBezTo>
                  <a:pt x="632" y="564"/>
                  <a:pt x="632" y="569"/>
                  <a:pt x="637" y="571"/>
                </a:cubicBezTo>
                <a:cubicBezTo>
                  <a:pt x="629" y="573"/>
                  <a:pt x="626" y="577"/>
                  <a:pt x="619" y="581"/>
                </a:cubicBezTo>
                <a:cubicBezTo>
                  <a:pt x="619" y="578"/>
                  <a:pt x="619" y="577"/>
                  <a:pt x="619" y="575"/>
                </a:cubicBezTo>
                <a:cubicBezTo>
                  <a:pt x="616" y="575"/>
                  <a:pt x="616" y="575"/>
                  <a:pt x="616" y="575"/>
                </a:cubicBezTo>
                <a:cubicBezTo>
                  <a:pt x="613" y="576"/>
                  <a:pt x="610" y="577"/>
                  <a:pt x="610" y="581"/>
                </a:cubicBezTo>
                <a:cubicBezTo>
                  <a:pt x="610" y="585"/>
                  <a:pt x="610" y="585"/>
                  <a:pt x="610" y="585"/>
                </a:cubicBezTo>
                <a:cubicBezTo>
                  <a:pt x="615" y="585"/>
                  <a:pt x="615" y="585"/>
                  <a:pt x="615" y="585"/>
                </a:cubicBezTo>
                <a:cubicBezTo>
                  <a:pt x="610" y="587"/>
                  <a:pt x="609" y="590"/>
                  <a:pt x="606" y="593"/>
                </a:cubicBezTo>
                <a:cubicBezTo>
                  <a:pt x="602" y="596"/>
                  <a:pt x="599" y="597"/>
                  <a:pt x="596" y="601"/>
                </a:cubicBezTo>
                <a:cubicBezTo>
                  <a:pt x="595" y="603"/>
                  <a:pt x="594" y="605"/>
                  <a:pt x="593" y="607"/>
                </a:cubicBezTo>
                <a:cubicBezTo>
                  <a:pt x="591" y="604"/>
                  <a:pt x="589" y="602"/>
                  <a:pt x="587" y="601"/>
                </a:cubicBezTo>
                <a:cubicBezTo>
                  <a:pt x="586" y="603"/>
                  <a:pt x="585" y="604"/>
                  <a:pt x="584" y="606"/>
                </a:cubicBezTo>
                <a:cubicBezTo>
                  <a:pt x="583" y="608"/>
                  <a:pt x="582" y="609"/>
                  <a:pt x="582" y="610"/>
                </a:cubicBezTo>
                <a:cubicBezTo>
                  <a:pt x="582" y="612"/>
                  <a:pt x="584" y="613"/>
                  <a:pt x="586" y="613"/>
                </a:cubicBezTo>
                <a:cubicBezTo>
                  <a:pt x="585" y="616"/>
                  <a:pt x="583" y="618"/>
                  <a:pt x="582" y="621"/>
                </a:cubicBezTo>
                <a:cubicBezTo>
                  <a:pt x="581" y="623"/>
                  <a:pt x="581" y="626"/>
                  <a:pt x="579" y="626"/>
                </a:cubicBezTo>
                <a:cubicBezTo>
                  <a:pt x="578" y="626"/>
                  <a:pt x="577" y="625"/>
                  <a:pt x="576" y="625"/>
                </a:cubicBezTo>
                <a:cubicBezTo>
                  <a:pt x="575" y="625"/>
                  <a:pt x="574" y="625"/>
                  <a:pt x="573" y="626"/>
                </a:cubicBezTo>
                <a:cubicBezTo>
                  <a:pt x="571" y="626"/>
                  <a:pt x="568" y="626"/>
                  <a:pt x="568" y="629"/>
                </a:cubicBezTo>
                <a:cubicBezTo>
                  <a:pt x="568" y="630"/>
                  <a:pt x="569" y="631"/>
                  <a:pt x="570" y="632"/>
                </a:cubicBezTo>
                <a:cubicBezTo>
                  <a:pt x="571" y="634"/>
                  <a:pt x="572" y="636"/>
                  <a:pt x="574" y="636"/>
                </a:cubicBezTo>
                <a:cubicBezTo>
                  <a:pt x="575" y="636"/>
                  <a:pt x="576" y="634"/>
                  <a:pt x="578" y="633"/>
                </a:cubicBezTo>
                <a:cubicBezTo>
                  <a:pt x="577" y="639"/>
                  <a:pt x="576" y="641"/>
                  <a:pt x="574" y="646"/>
                </a:cubicBezTo>
                <a:cubicBezTo>
                  <a:pt x="573" y="649"/>
                  <a:pt x="572" y="651"/>
                  <a:pt x="572" y="655"/>
                </a:cubicBezTo>
                <a:cubicBezTo>
                  <a:pt x="572" y="657"/>
                  <a:pt x="572" y="658"/>
                  <a:pt x="572" y="660"/>
                </a:cubicBezTo>
                <a:cubicBezTo>
                  <a:pt x="572" y="657"/>
                  <a:pt x="572" y="657"/>
                  <a:pt x="572" y="657"/>
                </a:cubicBezTo>
                <a:cubicBezTo>
                  <a:pt x="571" y="657"/>
                  <a:pt x="570" y="658"/>
                  <a:pt x="569" y="658"/>
                </a:cubicBezTo>
                <a:cubicBezTo>
                  <a:pt x="567" y="658"/>
                  <a:pt x="566" y="657"/>
                  <a:pt x="565" y="657"/>
                </a:cubicBezTo>
                <a:cubicBezTo>
                  <a:pt x="562" y="657"/>
                  <a:pt x="558" y="659"/>
                  <a:pt x="558" y="662"/>
                </a:cubicBezTo>
                <a:cubicBezTo>
                  <a:pt x="558" y="666"/>
                  <a:pt x="562" y="669"/>
                  <a:pt x="566" y="669"/>
                </a:cubicBezTo>
                <a:cubicBezTo>
                  <a:pt x="568" y="669"/>
                  <a:pt x="569" y="668"/>
                  <a:pt x="571" y="667"/>
                </a:cubicBezTo>
                <a:cubicBezTo>
                  <a:pt x="571" y="683"/>
                  <a:pt x="571" y="683"/>
                  <a:pt x="571" y="683"/>
                </a:cubicBezTo>
                <a:cubicBezTo>
                  <a:pt x="571" y="686"/>
                  <a:pt x="569" y="688"/>
                  <a:pt x="566" y="691"/>
                </a:cubicBezTo>
                <a:cubicBezTo>
                  <a:pt x="566" y="692"/>
                  <a:pt x="565" y="692"/>
                  <a:pt x="565" y="693"/>
                </a:cubicBezTo>
                <a:cubicBezTo>
                  <a:pt x="565" y="696"/>
                  <a:pt x="566" y="698"/>
                  <a:pt x="567" y="701"/>
                </a:cubicBezTo>
                <a:cubicBezTo>
                  <a:pt x="569" y="704"/>
                  <a:pt x="569" y="707"/>
                  <a:pt x="569" y="710"/>
                </a:cubicBezTo>
                <a:cubicBezTo>
                  <a:pt x="570" y="715"/>
                  <a:pt x="570" y="718"/>
                  <a:pt x="572" y="722"/>
                </a:cubicBezTo>
                <a:cubicBezTo>
                  <a:pt x="574" y="725"/>
                  <a:pt x="576" y="728"/>
                  <a:pt x="577" y="731"/>
                </a:cubicBezTo>
                <a:cubicBezTo>
                  <a:pt x="578" y="734"/>
                  <a:pt x="580" y="736"/>
                  <a:pt x="580" y="740"/>
                </a:cubicBezTo>
                <a:cubicBezTo>
                  <a:pt x="580" y="750"/>
                  <a:pt x="580" y="750"/>
                  <a:pt x="580" y="750"/>
                </a:cubicBezTo>
                <a:cubicBezTo>
                  <a:pt x="580" y="752"/>
                  <a:pt x="579" y="754"/>
                  <a:pt x="580" y="756"/>
                </a:cubicBezTo>
                <a:cubicBezTo>
                  <a:pt x="583" y="759"/>
                  <a:pt x="586" y="758"/>
                  <a:pt x="591" y="758"/>
                </a:cubicBezTo>
                <a:cubicBezTo>
                  <a:pt x="591" y="760"/>
                  <a:pt x="591" y="762"/>
                  <a:pt x="591" y="763"/>
                </a:cubicBezTo>
                <a:cubicBezTo>
                  <a:pt x="591" y="763"/>
                  <a:pt x="591" y="763"/>
                  <a:pt x="591" y="763"/>
                </a:cubicBezTo>
                <a:cubicBezTo>
                  <a:pt x="585" y="765"/>
                  <a:pt x="578" y="767"/>
                  <a:pt x="571" y="768"/>
                </a:cubicBezTo>
                <a:cubicBezTo>
                  <a:pt x="563" y="770"/>
                  <a:pt x="560" y="762"/>
                  <a:pt x="553" y="759"/>
                </a:cubicBezTo>
                <a:cubicBezTo>
                  <a:pt x="550" y="758"/>
                  <a:pt x="548" y="758"/>
                  <a:pt x="545" y="758"/>
                </a:cubicBezTo>
                <a:cubicBezTo>
                  <a:pt x="541" y="758"/>
                  <a:pt x="538" y="758"/>
                  <a:pt x="534" y="757"/>
                </a:cubicBezTo>
                <a:cubicBezTo>
                  <a:pt x="529" y="757"/>
                  <a:pt x="526" y="757"/>
                  <a:pt x="522" y="755"/>
                </a:cubicBezTo>
                <a:cubicBezTo>
                  <a:pt x="519" y="753"/>
                  <a:pt x="518" y="750"/>
                  <a:pt x="514" y="749"/>
                </a:cubicBezTo>
                <a:cubicBezTo>
                  <a:pt x="507" y="746"/>
                  <a:pt x="502" y="749"/>
                  <a:pt x="495" y="746"/>
                </a:cubicBezTo>
                <a:cubicBezTo>
                  <a:pt x="493" y="745"/>
                  <a:pt x="492" y="744"/>
                  <a:pt x="491" y="743"/>
                </a:cubicBezTo>
                <a:cubicBezTo>
                  <a:pt x="485" y="740"/>
                  <a:pt x="481" y="739"/>
                  <a:pt x="476" y="736"/>
                </a:cubicBezTo>
                <a:cubicBezTo>
                  <a:pt x="468" y="733"/>
                  <a:pt x="461" y="731"/>
                  <a:pt x="459" y="723"/>
                </a:cubicBezTo>
                <a:cubicBezTo>
                  <a:pt x="457" y="716"/>
                  <a:pt x="458" y="710"/>
                  <a:pt x="455" y="704"/>
                </a:cubicBezTo>
                <a:cubicBezTo>
                  <a:pt x="454" y="701"/>
                  <a:pt x="452" y="700"/>
                  <a:pt x="450" y="698"/>
                </a:cubicBezTo>
                <a:cubicBezTo>
                  <a:pt x="447" y="693"/>
                  <a:pt x="446" y="690"/>
                  <a:pt x="444" y="684"/>
                </a:cubicBezTo>
                <a:cubicBezTo>
                  <a:pt x="442" y="676"/>
                  <a:pt x="442" y="671"/>
                  <a:pt x="439" y="663"/>
                </a:cubicBezTo>
                <a:cubicBezTo>
                  <a:pt x="438" y="659"/>
                  <a:pt x="437" y="656"/>
                  <a:pt x="435" y="652"/>
                </a:cubicBezTo>
                <a:cubicBezTo>
                  <a:pt x="434" y="649"/>
                  <a:pt x="434" y="647"/>
                  <a:pt x="432" y="645"/>
                </a:cubicBezTo>
                <a:cubicBezTo>
                  <a:pt x="428" y="637"/>
                  <a:pt x="420" y="638"/>
                  <a:pt x="414" y="631"/>
                </a:cubicBezTo>
                <a:cubicBezTo>
                  <a:pt x="412" y="630"/>
                  <a:pt x="411" y="628"/>
                  <a:pt x="410" y="626"/>
                </a:cubicBezTo>
                <a:cubicBezTo>
                  <a:pt x="406" y="620"/>
                  <a:pt x="404" y="618"/>
                  <a:pt x="400" y="612"/>
                </a:cubicBezTo>
                <a:cubicBezTo>
                  <a:pt x="397" y="607"/>
                  <a:pt x="395" y="604"/>
                  <a:pt x="391" y="599"/>
                </a:cubicBezTo>
                <a:cubicBezTo>
                  <a:pt x="388" y="594"/>
                  <a:pt x="384" y="593"/>
                  <a:pt x="380" y="588"/>
                </a:cubicBezTo>
                <a:cubicBezTo>
                  <a:pt x="377" y="583"/>
                  <a:pt x="375" y="580"/>
                  <a:pt x="373" y="574"/>
                </a:cubicBezTo>
                <a:cubicBezTo>
                  <a:pt x="370" y="567"/>
                  <a:pt x="368" y="562"/>
                  <a:pt x="363" y="555"/>
                </a:cubicBezTo>
                <a:cubicBezTo>
                  <a:pt x="360" y="549"/>
                  <a:pt x="358" y="546"/>
                  <a:pt x="354" y="541"/>
                </a:cubicBezTo>
                <a:cubicBezTo>
                  <a:pt x="352" y="538"/>
                  <a:pt x="350" y="537"/>
                  <a:pt x="347" y="535"/>
                </a:cubicBezTo>
                <a:cubicBezTo>
                  <a:pt x="343" y="533"/>
                  <a:pt x="342" y="531"/>
                  <a:pt x="338" y="528"/>
                </a:cubicBezTo>
                <a:cubicBezTo>
                  <a:pt x="336" y="525"/>
                  <a:pt x="335" y="523"/>
                  <a:pt x="333" y="520"/>
                </a:cubicBezTo>
                <a:cubicBezTo>
                  <a:pt x="331" y="517"/>
                  <a:pt x="328" y="516"/>
                  <a:pt x="326" y="513"/>
                </a:cubicBezTo>
                <a:cubicBezTo>
                  <a:pt x="324" y="510"/>
                  <a:pt x="323" y="507"/>
                  <a:pt x="320" y="503"/>
                </a:cubicBezTo>
                <a:cubicBezTo>
                  <a:pt x="315" y="498"/>
                  <a:pt x="310" y="498"/>
                  <a:pt x="303" y="496"/>
                </a:cubicBezTo>
                <a:cubicBezTo>
                  <a:pt x="297" y="494"/>
                  <a:pt x="293" y="491"/>
                  <a:pt x="286" y="491"/>
                </a:cubicBezTo>
                <a:cubicBezTo>
                  <a:pt x="282" y="491"/>
                  <a:pt x="278" y="491"/>
                  <a:pt x="274" y="491"/>
                </a:cubicBezTo>
                <a:cubicBezTo>
                  <a:pt x="269" y="491"/>
                  <a:pt x="267" y="492"/>
                  <a:pt x="264" y="495"/>
                </a:cubicBezTo>
                <a:cubicBezTo>
                  <a:pt x="259" y="500"/>
                  <a:pt x="254" y="501"/>
                  <a:pt x="247" y="504"/>
                </a:cubicBezTo>
                <a:cubicBezTo>
                  <a:pt x="245" y="505"/>
                  <a:pt x="243" y="504"/>
                  <a:pt x="242" y="506"/>
                </a:cubicBezTo>
                <a:cubicBezTo>
                  <a:pt x="241" y="506"/>
                  <a:pt x="241" y="507"/>
                  <a:pt x="241" y="508"/>
                </a:cubicBezTo>
                <a:cubicBezTo>
                  <a:pt x="237" y="513"/>
                  <a:pt x="233" y="515"/>
                  <a:pt x="229" y="520"/>
                </a:cubicBezTo>
                <a:cubicBezTo>
                  <a:pt x="227" y="525"/>
                  <a:pt x="228" y="530"/>
                  <a:pt x="224" y="532"/>
                </a:cubicBezTo>
                <a:cubicBezTo>
                  <a:pt x="219" y="535"/>
                  <a:pt x="214" y="534"/>
                  <a:pt x="211" y="538"/>
                </a:cubicBezTo>
                <a:cubicBezTo>
                  <a:pt x="210" y="539"/>
                  <a:pt x="210" y="541"/>
                  <a:pt x="210" y="542"/>
                </a:cubicBezTo>
                <a:cubicBezTo>
                  <a:pt x="209" y="543"/>
                  <a:pt x="207" y="543"/>
                  <a:pt x="206" y="543"/>
                </a:cubicBezTo>
                <a:cubicBezTo>
                  <a:pt x="203" y="542"/>
                  <a:pt x="202" y="541"/>
                  <a:pt x="200" y="541"/>
                </a:cubicBezTo>
                <a:cubicBezTo>
                  <a:pt x="188" y="536"/>
                  <a:pt x="183" y="531"/>
                  <a:pt x="173" y="524"/>
                </a:cubicBezTo>
                <a:cubicBezTo>
                  <a:pt x="169" y="521"/>
                  <a:pt x="167" y="520"/>
                  <a:pt x="163" y="518"/>
                </a:cubicBezTo>
                <a:cubicBezTo>
                  <a:pt x="157" y="516"/>
                  <a:pt x="153" y="517"/>
                  <a:pt x="148" y="514"/>
                </a:cubicBezTo>
                <a:cubicBezTo>
                  <a:pt x="143" y="511"/>
                  <a:pt x="142" y="506"/>
                  <a:pt x="139" y="501"/>
                </a:cubicBezTo>
                <a:cubicBezTo>
                  <a:pt x="135" y="496"/>
                  <a:pt x="131" y="494"/>
                  <a:pt x="126" y="490"/>
                </a:cubicBezTo>
                <a:cubicBezTo>
                  <a:pt x="123" y="488"/>
                  <a:pt x="122" y="485"/>
                  <a:pt x="120" y="481"/>
                </a:cubicBezTo>
                <a:cubicBezTo>
                  <a:pt x="118" y="477"/>
                  <a:pt x="116" y="476"/>
                  <a:pt x="115" y="471"/>
                </a:cubicBezTo>
                <a:cubicBezTo>
                  <a:pt x="114" y="469"/>
                  <a:pt x="115" y="467"/>
                  <a:pt x="115" y="464"/>
                </a:cubicBezTo>
                <a:cubicBezTo>
                  <a:pt x="114" y="452"/>
                  <a:pt x="110" y="447"/>
                  <a:pt x="105" y="437"/>
                </a:cubicBezTo>
                <a:cubicBezTo>
                  <a:pt x="103" y="434"/>
                  <a:pt x="102" y="432"/>
                  <a:pt x="101" y="429"/>
                </a:cubicBezTo>
                <a:cubicBezTo>
                  <a:pt x="99" y="426"/>
                  <a:pt x="97" y="424"/>
                  <a:pt x="96" y="421"/>
                </a:cubicBezTo>
                <a:cubicBezTo>
                  <a:pt x="95" y="418"/>
                  <a:pt x="95" y="415"/>
                  <a:pt x="94" y="411"/>
                </a:cubicBezTo>
                <a:cubicBezTo>
                  <a:pt x="91" y="406"/>
                  <a:pt x="86" y="406"/>
                  <a:pt x="81" y="403"/>
                </a:cubicBezTo>
                <a:cubicBezTo>
                  <a:pt x="75" y="400"/>
                  <a:pt x="73" y="396"/>
                  <a:pt x="67" y="392"/>
                </a:cubicBezTo>
                <a:cubicBezTo>
                  <a:pt x="63" y="389"/>
                  <a:pt x="61" y="387"/>
                  <a:pt x="56" y="384"/>
                </a:cubicBezTo>
                <a:cubicBezTo>
                  <a:pt x="54" y="383"/>
                  <a:pt x="53" y="383"/>
                  <a:pt x="52" y="381"/>
                </a:cubicBezTo>
                <a:cubicBezTo>
                  <a:pt x="49" y="377"/>
                  <a:pt x="49" y="374"/>
                  <a:pt x="48" y="369"/>
                </a:cubicBezTo>
                <a:cubicBezTo>
                  <a:pt x="47" y="364"/>
                  <a:pt x="47" y="360"/>
                  <a:pt x="44" y="357"/>
                </a:cubicBezTo>
                <a:cubicBezTo>
                  <a:pt x="38" y="353"/>
                  <a:pt x="33" y="354"/>
                  <a:pt x="28" y="350"/>
                </a:cubicBezTo>
                <a:cubicBezTo>
                  <a:pt x="24" y="346"/>
                  <a:pt x="24" y="341"/>
                  <a:pt x="21" y="337"/>
                </a:cubicBezTo>
                <a:cubicBezTo>
                  <a:pt x="19" y="334"/>
                  <a:pt x="17" y="332"/>
                  <a:pt x="13" y="330"/>
                </a:cubicBezTo>
                <a:cubicBezTo>
                  <a:pt x="13" y="330"/>
                  <a:pt x="13" y="330"/>
                  <a:pt x="13" y="330"/>
                </a:cubicBezTo>
                <a:cubicBezTo>
                  <a:pt x="11" y="327"/>
                  <a:pt x="10" y="324"/>
                  <a:pt x="7" y="321"/>
                </a:cubicBezTo>
                <a:cubicBezTo>
                  <a:pt x="6" y="319"/>
                  <a:pt x="5" y="319"/>
                  <a:pt x="4" y="318"/>
                </a:cubicBezTo>
                <a:cubicBezTo>
                  <a:pt x="1" y="316"/>
                  <a:pt x="1" y="313"/>
                  <a:pt x="0" y="310"/>
                </a:cubicBezTo>
                <a:cubicBezTo>
                  <a:pt x="223" y="324"/>
                  <a:pt x="223" y="324"/>
                  <a:pt x="223" y="324"/>
                </a:cubicBezTo>
                <a:cubicBezTo>
                  <a:pt x="230" y="0"/>
                  <a:pt x="230" y="0"/>
                  <a:pt x="230" y="0"/>
                </a:cubicBezTo>
                <a:cubicBezTo>
                  <a:pt x="230" y="0"/>
                  <a:pt x="230" y="0"/>
                  <a:pt x="230" y="0"/>
                </a:cubicBezTo>
                <a:cubicBezTo>
                  <a:pt x="404" y="4"/>
                  <a:pt x="404" y="4"/>
                  <a:pt x="404" y="4"/>
                </a:cubicBezTo>
                <a:cubicBezTo>
                  <a:pt x="404" y="142"/>
                  <a:pt x="404" y="142"/>
                  <a:pt x="404" y="142"/>
                </a:cubicBezTo>
                <a:cubicBezTo>
                  <a:pt x="411" y="143"/>
                  <a:pt x="415" y="143"/>
                  <a:pt x="423" y="145"/>
                </a:cubicBezTo>
                <a:cubicBezTo>
                  <a:pt x="426" y="146"/>
                  <a:pt x="428" y="147"/>
                  <a:pt x="431" y="148"/>
                </a:cubicBezTo>
                <a:cubicBezTo>
                  <a:pt x="434" y="151"/>
                  <a:pt x="435" y="156"/>
                  <a:pt x="439" y="156"/>
                </a:cubicBezTo>
                <a:cubicBezTo>
                  <a:pt x="440" y="156"/>
                  <a:pt x="440" y="154"/>
                  <a:pt x="441" y="154"/>
                </a:cubicBezTo>
                <a:cubicBezTo>
                  <a:pt x="445" y="153"/>
                  <a:pt x="448" y="150"/>
                  <a:pt x="452" y="150"/>
                </a:cubicBezTo>
                <a:cubicBezTo>
                  <a:pt x="453" y="150"/>
                  <a:pt x="453" y="152"/>
                  <a:pt x="453" y="152"/>
                </a:cubicBezTo>
                <a:cubicBezTo>
                  <a:pt x="455" y="154"/>
                  <a:pt x="456" y="156"/>
                  <a:pt x="458" y="158"/>
                </a:cubicBezTo>
                <a:cubicBezTo>
                  <a:pt x="460" y="160"/>
                  <a:pt x="463" y="161"/>
                  <a:pt x="465" y="163"/>
                </a:cubicBezTo>
                <a:cubicBezTo>
                  <a:pt x="471" y="167"/>
                  <a:pt x="474" y="169"/>
                  <a:pt x="481" y="169"/>
                </a:cubicBezTo>
                <a:cubicBezTo>
                  <a:pt x="492" y="169"/>
                  <a:pt x="499" y="167"/>
                  <a:pt x="510" y="167"/>
                </a:cubicBezTo>
                <a:cubicBezTo>
                  <a:pt x="511" y="167"/>
                  <a:pt x="512" y="167"/>
                  <a:pt x="514" y="167"/>
                </a:cubicBezTo>
                <a:cubicBezTo>
                  <a:pt x="516" y="168"/>
                  <a:pt x="516" y="170"/>
                  <a:pt x="518" y="171"/>
                </a:cubicBezTo>
                <a:cubicBezTo>
                  <a:pt x="521" y="173"/>
                  <a:pt x="524" y="173"/>
                  <a:pt x="527" y="176"/>
                </a:cubicBezTo>
                <a:cubicBezTo>
                  <a:pt x="529" y="177"/>
                  <a:pt x="530" y="180"/>
                  <a:pt x="531" y="182"/>
                </a:cubicBezTo>
                <a:cubicBezTo>
                  <a:pt x="533" y="186"/>
                  <a:pt x="535" y="189"/>
                  <a:pt x="539" y="189"/>
                </a:cubicBezTo>
                <a:cubicBezTo>
                  <a:pt x="541" y="189"/>
                  <a:pt x="542" y="188"/>
                  <a:pt x="544" y="186"/>
                </a:cubicBezTo>
                <a:cubicBezTo>
                  <a:pt x="546" y="184"/>
                  <a:pt x="549" y="182"/>
                  <a:pt x="552" y="182"/>
                </a:cubicBezTo>
                <a:cubicBezTo>
                  <a:pt x="555" y="182"/>
                  <a:pt x="556" y="183"/>
                  <a:pt x="557" y="184"/>
                </a:cubicBezTo>
                <a:cubicBezTo>
                  <a:pt x="558" y="185"/>
                  <a:pt x="558" y="186"/>
                  <a:pt x="558" y="186"/>
                </a:cubicBezTo>
                <a:cubicBezTo>
                  <a:pt x="561" y="189"/>
                  <a:pt x="564" y="189"/>
                  <a:pt x="568" y="189"/>
                </a:cubicBezTo>
                <a:cubicBezTo>
                  <a:pt x="571" y="188"/>
                  <a:pt x="573" y="188"/>
                  <a:pt x="576" y="189"/>
                </a:cubicBezTo>
                <a:cubicBezTo>
                  <a:pt x="578" y="190"/>
                  <a:pt x="580" y="192"/>
                  <a:pt x="582" y="192"/>
                </a:cubicBezTo>
                <a:cubicBezTo>
                  <a:pt x="585" y="192"/>
                  <a:pt x="584" y="188"/>
                  <a:pt x="586" y="188"/>
                </a:cubicBezTo>
                <a:cubicBezTo>
                  <a:pt x="589" y="188"/>
                  <a:pt x="590" y="189"/>
                  <a:pt x="592" y="190"/>
                </a:cubicBezTo>
                <a:cubicBezTo>
                  <a:pt x="602" y="191"/>
                  <a:pt x="607" y="193"/>
                  <a:pt x="617" y="195"/>
                </a:cubicBezTo>
                <a:cubicBezTo>
                  <a:pt x="621" y="196"/>
                  <a:pt x="622" y="198"/>
                  <a:pt x="626" y="198"/>
                </a:cubicBezTo>
                <a:cubicBezTo>
                  <a:pt x="629" y="198"/>
                  <a:pt x="630" y="198"/>
                  <a:pt x="633" y="197"/>
                </a:cubicBezTo>
                <a:cubicBezTo>
                  <a:pt x="637" y="196"/>
                  <a:pt x="639" y="195"/>
                  <a:pt x="642" y="192"/>
                </a:cubicBezTo>
                <a:cubicBezTo>
                  <a:pt x="644" y="191"/>
                  <a:pt x="644" y="190"/>
                  <a:pt x="646" y="189"/>
                </a:cubicBezTo>
                <a:cubicBezTo>
                  <a:pt x="650" y="186"/>
                  <a:pt x="654" y="187"/>
                  <a:pt x="659" y="185"/>
                </a:cubicBezTo>
                <a:cubicBezTo>
                  <a:pt x="662" y="184"/>
                  <a:pt x="663" y="182"/>
                  <a:pt x="665" y="181"/>
                </a:cubicBezTo>
                <a:cubicBezTo>
                  <a:pt x="668" y="180"/>
                  <a:pt x="670" y="180"/>
                  <a:pt x="673" y="180"/>
                </a:cubicBezTo>
                <a:cubicBezTo>
                  <a:pt x="676" y="181"/>
                  <a:pt x="677" y="183"/>
                  <a:pt x="681" y="183"/>
                </a:cubicBezTo>
                <a:cubicBezTo>
                  <a:pt x="694" y="183"/>
                  <a:pt x="694" y="183"/>
                  <a:pt x="694" y="183"/>
                </a:cubicBezTo>
                <a:cubicBezTo>
                  <a:pt x="699" y="183"/>
                  <a:pt x="701" y="185"/>
                  <a:pt x="706" y="187"/>
                </a:cubicBezTo>
                <a:cubicBezTo>
                  <a:pt x="711" y="189"/>
                  <a:pt x="714" y="191"/>
                  <a:pt x="719" y="193"/>
                </a:cubicBezTo>
                <a:cubicBezTo>
                  <a:pt x="726" y="197"/>
                  <a:pt x="731" y="196"/>
                  <a:pt x="739" y="196"/>
                </a:cubicBezTo>
                <a:cubicBezTo>
                  <a:pt x="739" y="196"/>
                  <a:pt x="739" y="196"/>
                  <a:pt x="739" y="196"/>
                </a:cubicBezTo>
                <a:cubicBezTo>
                  <a:pt x="745" y="198"/>
                  <a:pt x="750" y="199"/>
                  <a:pt x="757" y="199"/>
                </a:cubicBezTo>
                <a:cubicBezTo>
                  <a:pt x="761" y="199"/>
                  <a:pt x="764" y="199"/>
                  <a:pt x="768" y="199"/>
                </a:cubicBezTo>
                <a:cubicBezTo>
                  <a:pt x="771" y="240"/>
                  <a:pt x="771" y="240"/>
                  <a:pt x="771" y="24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8" name="Freeform 19"/>
          <p:cNvSpPr>
            <a:spLocks/>
          </p:cNvSpPr>
          <p:nvPr/>
        </p:nvSpPr>
        <p:spPr bwMode="auto">
          <a:xfrm>
            <a:off x="4424382" y="4168821"/>
            <a:ext cx="671526" cy="656928"/>
          </a:xfrm>
          <a:custGeom>
            <a:avLst/>
            <a:gdLst/>
            <a:ahLst/>
            <a:cxnLst>
              <a:cxn ang="0">
                <a:pos x="0" y="29"/>
              </a:cxn>
              <a:cxn ang="0">
                <a:pos x="11" y="96"/>
              </a:cxn>
              <a:cxn ang="0">
                <a:pos x="17" y="233"/>
              </a:cxn>
              <a:cxn ang="0">
                <a:pos x="17" y="233"/>
              </a:cxn>
              <a:cxn ang="0">
                <a:pos x="35" y="236"/>
              </a:cxn>
              <a:cxn ang="0">
                <a:pos x="46" y="236"/>
              </a:cxn>
              <a:cxn ang="0">
                <a:pos x="49" y="277"/>
              </a:cxn>
              <a:cxn ang="0">
                <a:pos x="49" y="277"/>
              </a:cxn>
              <a:cxn ang="0">
                <a:pos x="218" y="260"/>
              </a:cxn>
              <a:cxn ang="0">
                <a:pos x="218" y="260"/>
              </a:cxn>
              <a:cxn ang="0">
                <a:pos x="218" y="258"/>
              </a:cxn>
              <a:cxn ang="0">
                <a:pos x="218" y="250"/>
              </a:cxn>
              <a:cxn ang="0">
                <a:pos x="217" y="241"/>
              </a:cxn>
              <a:cxn ang="0">
                <a:pos x="215" y="222"/>
              </a:cxn>
              <a:cxn ang="0">
                <a:pos x="212" y="214"/>
              </a:cxn>
              <a:cxn ang="0">
                <a:pos x="216" y="202"/>
              </a:cxn>
              <a:cxn ang="0">
                <a:pos x="217" y="191"/>
              </a:cxn>
              <a:cxn ang="0">
                <a:pos x="231" y="168"/>
              </a:cxn>
              <a:cxn ang="0">
                <a:pos x="229" y="163"/>
              </a:cxn>
              <a:cxn ang="0">
                <a:pos x="231" y="160"/>
              </a:cxn>
              <a:cxn ang="0">
                <a:pos x="239" y="154"/>
              </a:cxn>
              <a:cxn ang="0">
                <a:pos x="244" y="142"/>
              </a:cxn>
              <a:cxn ang="0">
                <a:pos x="244" y="136"/>
              </a:cxn>
              <a:cxn ang="0">
                <a:pos x="244" y="134"/>
              </a:cxn>
              <a:cxn ang="0">
                <a:pos x="246" y="130"/>
              </a:cxn>
              <a:cxn ang="0">
                <a:pos x="251" y="120"/>
              </a:cxn>
              <a:cxn ang="0">
                <a:pos x="255" y="117"/>
              </a:cxn>
              <a:cxn ang="0">
                <a:pos x="259" y="108"/>
              </a:cxn>
              <a:cxn ang="0">
                <a:pos x="259" y="108"/>
              </a:cxn>
              <a:cxn ang="0">
                <a:pos x="259" y="105"/>
              </a:cxn>
              <a:cxn ang="0">
                <a:pos x="258" y="99"/>
              </a:cxn>
              <a:cxn ang="0">
                <a:pos x="261" y="95"/>
              </a:cxn>
              <a:cxn ang="0">
                <a:pos x="267" y="84"/>
              </a:cxn>
              <a:cxn ang="0">
                <a:pos x="269" y="74"/>
              </a:cxn>
              <a:cxn ang="0">
                <a:pos x="274" y="62"/>
              </a:cxn>
              <a:cxn ang="0">
                <a:pos x="274" y="54"/>
              </a:cxn>
              <a:cxn ang="0">
                <a:pos x="274" y="51"/>
              </a:cxn>
              <a:cxn ang="0">
                <a:pos x="283" y="39"/>
              </a:cxn>
              <a:cxn ang="0">
                <a:pos x="284" y="31"/>
              </a:cxn>
              <a:cxn ang="0">
                <a:pos x="284" y="31"/>
              </a:cxn>
              <a:cxn ang="0">
                <a:pos x="274" y="31"/>
              </a:cxn>
              <a:cxn ang="0">
                <a:pos x="262" y="34"/>
              </a:cxn>
              <a:cxn ang="0">
                <a:pos x="255" y="35"/>
              </a:cxn>
              <a:cxn ang="0">
                <a:pos x="251" y="36"/>
              </a:cxn>
              <a:cxn ang="0">
                <a:pos x="248" y="36"/>
              </a:cxn>
              <a:cxn ang="0">
                <a:pos x="248" y="22"/>
              </a:cxn>
              <a:cxn ang="0">
                <a:pos x="252" y="10"/>
              </a:cxn>
              <a:cxn ang="0">
                <a:pos x="254" y="6"/>
              </a:cxn>
              <a:cxn ang="0">
                <a:pos x="247" y="0"/>
              </a:cxn>
              <a:cxn ang="0">
                <a:pos x="0" y="29"/>
              </a:cxn>
            </a:cxnLst>
            <a:rect l="0" t="0" r="r" b="b"/>
            <a:pathLst>
              <a:path w="284" h="277">
                <a:moveTo>
                  <a:pt x="0" y="29"/>
                </a:moveTo>
                <a:cubicBezTo>
                  <a:pt x="11" y="96"/>
                  <a:pt x="11" y="96"/>
                  <a:pt x="11" y="96"/>
                </a:cubicBezTo>
                <a:cubicBezTo>
                  <a:pt x="17" y="233"/>
                  <a:pt x="17" y="233"/>
                  <a:pt x="17" y="233"/>
                </a:cubicBezTo>
                <a:cubicBezTo>
                  <a:pt x="17" y="233"/>
                  <a:pt x="17" y="233"/>
                  <a:pt x="17" y="233"/>
                </a:cubicBezTo>
                <a:cubicBezTo>
                  <a:pt x="23" y="235"/>
                  <a:pt x="28" y="236"/>
                  <a:pt x="35" y="236"/>
                </a:cubicBezTo>
                <a:cubicBezTo>
                  <a:pt x="39" y="236"/>
                  <a:pt x="42" y="236"/>
                  <a:pt x="46" y="236"/>
                </a:cubicBezTo>
                <a:cubicBezTo>
                  <a:pt x="49" y="277"/>
                  <a:pt x="49" y="277"/>
                  <a:pt x="49" y="277"/>
                </a:cubicBezTo>
                <a:cubicBezTo>
                  <a:pt x="49" y="277"/>
                  <a:pt x="49" y="277"/>
                  <a:pt x="49" y="277"/>
                </a:cubicBezTo>
                <a:cubicBezTo>
                  <a:pt x="218" y="260"/>
                  <a:pt x="218" y="260"/>
                  <a:pt x="218" y="260"/>
                </a:cubicBezTo>
                <a:cubicBezTo>
                  <a:pt x="218" y="260"/>
                  <a:pt x="218" y="260"/>
                  <a:pt x="218" y="260"/>
                </a:cubicBezTo>
                <a:cubicBezTo>
                  <a:pt x="218" y="260"/>
                  <a:pt x="218" y="259"/>
                  <a:pt x="218" y="258"/>
                </a:cubicBezTo>
                <a:cubicBezTo>
                  <a:pt x="217" y="255"/>
                  <a:pt x="218" y="253"/>
                  <a:pt x="218" y="250"/>
                </a:cubicBezTo>
                <a:cubicBezTo>
                  <a:pt x="218" y="246"/>
                  <a:pt x="217" y="244"/>
                  <a:pt x="217" y="241"/>
                </a:cubicBezTo>
                <a:cubicBezTo>
                  <a:pt x="216" y="233"/>
                  <a:pt x="217" y="229"/>
                  <a:pt x="215" y="222"/>
                </a:cubicBezTo>
                <a:cubicBezTo>
                  <a:pt x="215" y="219"/>
                  <a:pt x="212" y="217"/>
                  <a:pt x="212" y="214"/>
                </a:cubicBezTo>
                <a:cubicBezTo>
                  <a:pt x="212" y="209"/>
                  <a:pt x="214" y="207"/>
                  <a:pt x="216" y="202"/>
                </a:cubicBezTo>
                <a:cubicBezTo>
                  <a:pt x="217" y="198"/>
                  <a:pt x="217" y="195"/>
                  <a:pt x="217" y="191"/>
                </a:cubicBezTo>
                <a:cubicBezTo>
                  <a:pt x="219" y="180"/>
                  <a:pt x="231" y="178"/>
                  <a:pt x="231" y="168"/>
                </a:cubicBezTo>
                <a:cubicBezTo>
                  <a:pt x="231" y="166"/>
                  <a:pt x="229" y="165"/>
                  <a:pt x="229" y="163"/>
                </a:cubicBezTo>
                <a:cubicBezTo>
                  <a:pt x="229" y="161"/>
                  <a:pt x="231" y="161"/>
                  <a:pt x="231" y="160"/>
                </a:cubicBezTo>
                <a:cubicBezTo>
                  <a:pt x="234" y="157"/>
                  <a:pt x="236" y="156"/>
                  <a:pt x="239" y="154"/>
                </a:cubicBezTo>
                <a:cubicBezTo>
                  <a:pt x="242" y="150"/>
                  <a:pt x="244" y="147"/>
                  <a:pt x="244" y="142"/>
                </a:cubicBezTo>
                <a:cubicBezTo>
                  <a:pt x="244" y="140"/>
                  <a:pt x="244" y="138"/>
                  <a:pt x="244" y="136"/>
                </a:cubicBezTo>
                <a:cubicBezTo>
                  <a:pt x="244" y="135"/>
                  <a:pt x="244" y="134"/>
                  <a:pt x="244" y="134"/>
                </a:cubicBezTo>
                <a:cubicBezTo>
                  <a:pt x="244" y="132"/>
                  <a:pt x="246" y="131"/>
                  <a:pt x="246" y="130"/>
                </a:cubicBezTo>
                <a:cubicBezTo>
                  <a:pt x="248" y="126"/>
                  <a:pt x="249" y="124"/>
                  <a:pt x="251" y="120"/>
                </a:cubicBezTo>
                <a:cubicBezTo>
                  <a:pt x="252" y="119"/>
                  <a:pt x="253" y="118"/>
                  <a:pt x="255" y="117"/>
                </a:cubicBezTo>
                <a:cubicBezTo>
                  <a:pt x="257" y="114"/>
                  <a:pt x="258" y="111"/>
                  <a:pt x="259" y="108"/>
                </a:cubicBezTo>
                <a:cubicBezTo>
                  <a:pt x="259" y="108"/>
                  <a:pt x="259" y="108"/>
                  <a:pt x="259" y="108"/>
                </a:cubicBezTo>
                <a:cubicBezTo>
                  <a:pt x="259" y="107"/>
                  <a:pt x="259" y="106"/>
                  <a:pt x="259" y="105"/>
                </a:cubicBezTo>
                <a:cubicBezTo>
                  <a:pt x="259" y="103"/>
                  <a:pt x="258" y="102"/>
                  <a:pt x="258" y="99"/>
                </a:cubicBezTo>
                <a:cubicBezTo>
                  <a:pt x="259" y="97"/>
                  <a:pt x="260" y="97"/>
                  <a:pt x="261" y="95"/>
                </a:cubicBezTo>
                <a:cubicBezTo>
                  <a:pt x="264" y="91"/>
                  <a:pt x="266" y="89"/>
                  <a:pt x="267" y="84"/>
                </a:cubicBezTo>
                <a:cubicBezTo>
                  <a:pt x="267" y="80"/>
                  <a:pt x="267" y="77"/>
                  <a:pt x="269" y="74"/>
                </a:cubicBezTo>
                <a:cubicBezTo>
                  <a:pt x="272" y="70"/>
                  <a:pt x="274" y="67"/>
                  <a:pt x="274" y="62"/>
                </a:cubicBezTo>
                <a:cubicBezTo>
                  <a:pt x="274" y="60"/>
                  <a:pt x="274" y="57"/>
                  <a:pt x="274" y="54"/>
                </a:cubicBezTo>
                <a:cubicBezTo>
                  <a:pt x="274" y="53"/>
                  <a:pt x="274" y="52"/>
                  <a:pt x="274" y="51"/>
                </a:cubicBezTo>
                <a:cubicBezTo>
                  <a:pt x="276" y="45"/>
                  <a:pt x="281" y="44"/>
                  <a:pt x="283" y="39"/>
                </a:cubicBezTo>
                <a:cubicBezTo>
                  <a:pt x="284" y="36"/>
                  <a:pt x="284" y="33"/>
                  <a:pt x="284" y="31"/>
                </a:cubicBezTo>
                <a:cubicBezTo>
                  <a:pt x="284" y="31"/>
                  <a:pt x="284" y="31"/>
                  <a:pt x="284" y="31"/>
                </a:cubicBezTo>
                <a:cubicBezTo>
                  <a:pt x="281" y="31"/>
                  <a:pt x="278" y="31"/>
                  <a:pt x="274" y="31"/>
                </a:cubicBezTo>
                <a:cubicBezTo>
                  <a:pt x="269" y="31"/>
                  <a:pt x="267" y="33"/>
                  <a:pt x="262" y="34"/>
                </a:cubicBezTo>
                <a:cubicBezTo>
                  <a:pt x="259" y="34"/>
                  <a:pt x="257" y="34"/>
                  <a:pt x="255" y="35"/>
                </a:cubicBezTo>
                <a:cubicBezTo>
                  <a:pt x="253" y="35"/>
                  <a:pt x="252" y="36"/>
                  <a:pt x="251" y="36"/>
                </a:cubicBezTo>
                <a:cubicBezTo>
                  <a:pt x="250" y="36"/>
                  <a:pt x="249" y="36"/>
                  <a:pt x="248" y="36"/>
                </a:cubicBezTo>
                <a:cubicBezTo>
                  <a:pt x="248" y="30"/>
                  <a:pt x="248" y="27"/>
                  <a:pt x="248" y="22"/>
                </a:cubicBezTo>
                <a:cubicBezTo>
                  <a:pt x="248" y="17"/>
                  <a:pt x="250" y="15"/>
                  <a:pt x="252" y="10"/>
                </a:cubicBezTo>
                <a:cubicBezTo>
                  <a:pt x="252" y="9"/>
                  <a:pt x="254" y="8"/>
                  <a:pt x="254" y="6"/>
                </a:cubicBezTo>
                <a:cubicBezTo>
                  <a:pt x="254" y="2"/>
                  <a:pt x="251" y="0"/>
                  <a:pt x="247" y="0"/>
                </a:cubicBezTo>
                <a:cubicBezTo>
                  <a:pt x="0" y="29"/>
                  <a:pt x="0" y="29"/>
                  <a:pt x="0" y="29"/>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9" name="Freeform 20"/>
          <p:cNvSpPr>
            <a:spLocks/>
          </p:cNvSpPr>
          <p:nvPr/>
        </p:nvSpPr>
        <p:spPr bwMode="auto">
          <a:xfrm>
            <a:off x="4541169" y="4784386"/>
            <a:ext cx="763981" cy="673961"/>
          </a:xfrm>
          <a:custGeom>
            <a:avLst/>
            <a:gdLst/>
            <a:ahLst/>
            <a:cxnLst>
              <a:cxn ang="0">
                <a:pos x="169" y="0"/>
              </a:cxn>
              <a:cxn ang="0">
                <a:pos x="176" y="27"/>
              </a:cxn>
              <a:cxn ang="0">
                <a:pos x="175" y="62"/>
              </a:cxn>
              <a:cxn ang="0">
                <a:pos x="163" y="88"/>
              </a:cxn>
              <a:cxn ang="0">
                <a:pos x="158" y="100"/>
              </a:cxn>
              <a:cxn ang="0">
                <a:pos x="157" y="121"/>
              </a:cxn>
              <a:cxn ang="0">
                <a:pos x="156" y="144"/>
              </a:cxn>
              <a:cxn ang="0">
                <a:pos x="268" y="137"/>
              </a:cxn>
              <a:cxn ang="0">
                <a:pos x="270" y="158"/>
              </a:cxn>
              <a:cxn ang="0">
                <a:pos x="282" y="186"/>
              </a:cxn>
              <a:cxn ang="0">
                <a:pos x="245" y="173"/>
              </a:cxn>
              <a:cxn ang="0">
                <a:pos x="222" y="181"/>
              </a:cxn>
              <a:cxn ang="0">
                <a:pos x="254" y="200"/>
              </a:cxn>
              <a:cxn ang="0">
                <a:pos x="271" y="193"/>
              </a:cxn>
              <a:cxn ang="0">
                <a:pos x="275" y="205"/>
              </a:cxn>
              <a:cxn ang="0">
                <a:pos x="299" y="201"/>
              </a:cxn>
              <a:cxn ang="0">
                <a:pos x="310" y="212"/>
              </a:cxn>
              <a:cxn ang="0">
                <a:pos x="290" y="226"/>
              </a:cxn>
              <a:cxn ang="0">
                <a:pos x="302" y="241"/>
              </a:cxn>
              <a:cxn ang="0">
                <a:pos x="323" y="256"/>
              </a:cxn>
              <a:cxn ang="0">
                <a:pos x="308" y="275"/>
              </a:cxn>
              <a:cxn ang="0">
                <a:pos x="268" y="247"/>
              </a:cxn>
              <a:cxn ang="0">
                <a:pos x="252" y="230"/>
              </a:cxn>
              <a:cxn ang="0">
                <a:pos x="242" y="236"/>
              </a:cxn>
              <a:cxn ang="0">
                <a:pos x="255" y="243"/>
              </a:cxn>
              <a:cxn ang="0">
                <a:pos x="252" y="272"/>
              </a:cxn>
              <a:cxn ang="0">
                <a:pos x="233" y="273"/>
              </a:cxn>
              <a:cxn ang="0">
                <a:pos x="210" y="282"/>
              </a:cxn>
              <a:cxn ang="0">
                <a:pos x="185" y="272"/>
              </a:cxn>
              <a:cxn ang="0">
                <a:pos x="186" y="237"/>
              </a:cxn>
              <a:cxn ang="0">
                <a:pos x="167" y="218"/>
              </a:cxn>
              <a:cxn ang="0">
                <a:pos x="177" y="240"/>
              </a:cxn>
              <a:cxn ang="0">
                <a:pos x="178" y="251"/>
              </a:cxn>
              <a:cxn ang="0">
                <a:pos x="159" y="240"/>
              </a:cxn>
              <a:cxn ang="0">
                <a:pos x="142" y="236"/>
              </a:cxn>
              <a:cxn ang="0">
                <a:pos x="127" y="246"/>
              </a:cxn>
              <a:cxn ang="0">
                <a:pos x="94" y="256"/>
              </a:cxn>
              <a:cxn ang="0">
                <a:pos x="63" y="247"/>
              </a:cxn>
              <a:cxn ang="0">
                <a:pos x="28" y="254"/>
              </a:cxn>
              <a:cxn ang="0">
                <a:pos x="29" y="245"/>
              </a:cxn>
              <a:cxn ang="0">
                <a:pos x="32" y="177"/>
              </a:cxn>
              <a:cxn ang="0">
                <a:pos x="26" y="136"/>
              </a:cxn>
              <a:cxn ang="0">
                <a:pos x="3" y="94"/>
              </a:cxn>
            </a:cxnLst>
            <a:rect l="0" t="0" r="r" b="b"/>
            <a:pathLst>
              <a:path w="323" h="284">
                <a:moveTo>
                  <a:pt x="0" y="17"/>
                </a:moveTo>
                <a:cubicBezTo>
                  <a:pt x="169" y="0"/>
                  <a:pt x="169" y="0"/>
                  <a:pt x="169" y="0"/>
                </a:cubicBezTo>
                <a:cubicBezTo>
                  <a:pt x="169" y="0"/>
                  <a:pt x="169" y="0"/>
                  <a:pt x="169" y="0"/>
                </a:cubicBezTo>
                <a:cubicBezTo>
                  <a:pt x="170" y="2"/>
                  <a:pt x="171" y="4"/>
                  <a:pt x="172" y="6"/>
                </a:cubicBezTo>
                <a:cubicBezTo>
                  <a:pt x="173" y="9"/>
                  <a:pt x="175" y="11"/>
                  <a:pt x="175" y="14"/>
                </a:cubicBezTo>
                <a:cubicBezTo>
                  <a:pt x="176" y="19"/>
                  <a:pt x="174" y="23"/>
                  <a:pt x="176" y="27"/>
                </a:cubicBezTo>
                <a:cubicBezTo>
                  <a:pt x="179" y="35"/>
                  <a:pt x="179" y="39"/>
                  <a:pt x="179" y="47"/>
                </a:cubicBezTo>
                <a:cubicBezTo>
                  <a:pt x="179" y="50"/>
                  <a:pt x="180" y="52"/>
                  <a:pt x="179" y="55"/>
                </a:cubicBezTo>
                <a:cubicBezTo>
                  <a:pt x="179" y="58"/>
                  <a:pt x="176" y="59"/>
                  <a:pt x="175" y="62"/>
                </a:cubicBezTo>
                <a:cubicBezTo>
                  <a:pt x="173" y="66"/>
                  <a:pt x="174" y="69"/>
                  <a:pt x="174" y="73"/>
                </a:cubicBezTo>
                <a:cubicBezTo>
                  <a:pt x="174" y="76"/>
                  <a:pt x="174" y="77"/>
                  <a:pt x="172" y="80"/>
                </a:cubicBezTo>
                <a:cubicBezTo>
                  <a:pt x="170" y="84"/>
                  <a:pt x="166" y="84"/>
                  <a:pt x="163" y="88"/>
                </a:cubicBezTo>
                <a:cubicBezTo>
                  <a:pt x="162" y="91"/>
                  <a:pt x="165" y="93"/>
                  <a:pt x="163" y="96"/>
                </a:cubicBezTo>
                <a:cubicBezTo>
                  <a:pt x="162" y="97"/>
                  <a:pt x="160" y="96"/>
                  <a:pt x="159" y="98"/>
                </a:cubicBezTo>
                <a:cubicBezTo>
                  <a:pt x="158" y="98"/>
                  <a:pt x="158" y="99"/>
                  <a:pt x="158" y="100"/>
                </a:cubicBezTo>
                <a:cubicBezTo>
                  <a:pt x="158" y="104"/>
                  <a:pt x="162" y="106"/>
                  <a:pt x="162" y="109"/>
                </a:cubicBezTo>
                <a:cubicBezTo>
                  <a:pt x="162" y="112"/>
                  <a:pt x="161" y="113"/>
                  <a:pt x="160" y="115"/>
                </a:cubicBezTo>
                <a:cubicBezTo>
                  <a:pt x="159" y="117"/>
                  <a:pt x="158" y="119"/>
                  <a:pt x="157" y="121"/>
                </a:cubicBezTo>
                <a:cubicBezTo>
                  <a:pt x="155" y="123"/>
                  <a:pt x="153" y="125"/>
                  <a:pt x="153" y="128"/>
                </a:cubicBezTo>
                <a:cubicBezTo>
                  <a:pt x="153" y="131"/>
                  <a:pt x="154" y="133"/>
                  <a:pt x="155" y="136"/>
                </a:cubicBezTo>
                <a:cubicBezTo>
                  <a:pt x="156" y="139"/>
                  <a:pt x="155" y="142"/>
                  <a:pt x="156" y="144"/>
                </a:cubicBezTo>
                <a:cubicBezTo>
                  <a:pt x="157" y="145"/>
                  <a:pt x="157" y="146"/>
                  <a:pt x="158" y="146"/>
                </a:cubicBezTo>
                <a:cubicBezTo>
                  <a:pt x="260" y="130"/>
                  <a:pt x="260" y="130"/>
                  <a:pt x="260" y="130"/>
                </a:cubicBezTo>
                <a:cubicBezTo>
                  <a:pt x="263" y="133"/>
                  <a:pt x="268" y="133"/>
                  <a:pt x="268" y="137"/>
                </a:cubicBezTo>
                <a:cubicBezTo>
                  <a:pt x="268" y="141"/>
                  <a:pt x="268" y="144"/>
                  <a:pt x="267" y="148"/>
                </a:cubicBezTo>
                <a:cubicBezTo>
                  <a:pt x="267" y="150"/>
                  <a:pt x="266" y="151"/>
                  <a:pt x="266" y="152"/>
                </a:cubicBezTo>
                <a:cubicBezTo>
                  <a:pt x="266" y="155"/>
                  <a:pt x="268" y="156"/>
                  <a:pt x="270" y="158"/>
                </a:cubicBezTo>
                <a:cubicBezTo>
                  <a:pt x="274" y="161"/>
                  <a:pt x="277" y="163"/>
                  <a:pt x="279" y="168"/>
                </a:cubicBezTo>
                <a:cubicBezTo>
                  <a:pt x="281" y="175"/>
                  <a:pt x="282" y="179"/>
                  <a:pt x="282" y="186"/>
                </a:cubicBezTo>
                <a:cubicBezTo>
                  <a:pt x="282" y="186"/>
                  <a:pt x="282" y="186"/>
                  <a:pt x="282" y="186"/>
                </a:cubicBezTo>
                <a:cubicBezTo>
                  <a:pt x="276" y="185"/>
                  <a:pt x="272" y="183"/>
                  <a:pt x="266" y="181"/>
                </a:cubicBezTo>
                <a:cubicBezTo>
                  <a:pt x="261" y="180"/>
                  <a:pt x="259" y="179"/>
                  <a:pt x="254" y="177"/>
                </a:cubicBezTo>
                <a:cubicBezTo>
                  <a:pt x="251" y="176"/>
                  <a:pt x="248" y="175"/>
                  <a:pt x="245" y="173"/>
                </a:cubicBezTo>
                <a:cubicBezTo>
                  <a:pt x="243" y="174"/>
                  <a:pt x="241" y="175"/>
                  <a:pt x="239" y="176"/>
                </a:cubicBezTo>
                <a:cubicBezTo>
                  <a:pt x="237" y="177"/>
                  <a:pt x="236" y="179"/>
                  <a:pt x="234" y="180"/>
                </a:cubicBezTo>
                <a:cubicBezTo>
                  <a:pt x="229" y="181"/>
                  <a:pt x="226" y="180"/>
                  <a:pt x="222" y="181"/>
                </a:cubicBezTo>
                <a:cubicBezTo>
                  <a:pt x="222" y="186"/>
                  <a:pt x="227" y="188"/>
                  <a:pt x="230" y="193"/>
                </a:cubicBezTo>
                <a:cubicBezTo>
                  <a:pt x="232" y="198"/>
                  <a:pt x="237" y="200"/>
                  <a:pt x="242" y="200"/>
                </a:cubicBezTo>
                <a:cubicBezTo>
                  <a:pt x="254" y="200"/>
                  <a:pt x="254" y="200"/>
                  <a:pt x="254" y="200"/>
                </a:cubicBezTo>
                <a:cubicBezTo>
                  <a:pt x="257" y="200"/>
                  <a:pt x="258" y="197"/>
                  <a:pt x="259" y="195"/>
                </a:cubicBezTo>
                <a:cubicBezTo>
                  <a:pt x="261" y="193"/>
                  <a:pt x="262" y="192"/>
                  <a:pt x="263" y="189"/>
                </a:cubicBezTo>
                <a:cubicBezTo>
                  <a:pt x="266" y="191"/>
                  <a:pt x="268" y="192"/>
                  <a:pt x="271" y="193"/>
                </a:cubicBezTo>
                <a:cubicBezTo>
                  <a:pt x="272" y="194"/>
                  <a:pt x="272" y="196"/>
                  <a:pt x="272" y="198"/>
                </a:cubicBezTo>
                <a:cubicBezTo>
                  <a:pt x="272" y="201"/>
                  <a:pt x="270" y="202"/>
                  <a:pt x="269" y="205"/>
                </a:cubicBezTo>
                <a:cubicBezTo>
                  <a:pt x="275" y="205"/>
                  <a:pt x="275" y="205"/>
                  <a:pt x="275" y="205"/>
                </a:cubicBezTo>
                <a:cubicBezTo>
                  <a:pt x="281" y="205"/>
                  <a:pt x="284" y="203"/>
                  <a:pt x="289" y="201"/>
                </a:cubicBezTo>
                <a:cubicBezTo>
                  <a:pt x="292" y="199"/>
                  <a:pt x="293" y="197"/>
                  <a:pt x="296" y="197"/>
                </a:cubicBezTo>
                <a:cubicBezTo>
                  <a:pt x="297" y="197"/>
                  <a:pt x="298" y="200"/>
                  <a:pt x="299" y="201"/>
                </a:cubicBezTo>
                <a:cubicBezTo>
                  <a:pt x="301" y="201"/>
                  <a:pt x="302" y="201"/>
                  <a:pt x="303" y="202"/>
                </a:cubicBezTo>
                <a:cubicBezTo>
                  <a:pt x="307" y="203"/>
                  <a:pt x="308" y="206"/>
                  <a:pt x="310" y="210"/>
                </a:cubicBezTo>
                <a:cubicBezTo>
                  <a:pt x="310" y="210"/>
                  <a:pt x="310" y="211"/>
                  <a:pt x="310" y="212"/>
                </a:cubicBezTo>
                <a:cubicBezTo>
                  <a:pt x="305" y="214"/>
                  <a:pt x="303" y="214"/>
                  <a:pt x="298" y="215"/>
                </a:cubicBezTo>
                <a:cubicBezTo>
                  <a:pt x="295" y="216"/>
                  <a:pt x="293" y="217"/>
                  <a:pt x="290" y="217"/>
                </a:cubicBezTo>
                <a:cubicBezTo>
                  <a:pt x="290" y="226"/>
                  <a:pt x="290" y="226"/>
                  <a:pt x="290" y="226"/>
                </a:cubicBezTo>
                <a:cubicBezTo>
                  <a:pt x="290" y="229"/>
                  <a:pt x="288" y="230"/>
                  <a:pt x="288" y="233"/>
                </a:cubicBezTo>
                <a:cubicBezTo>
                  <a:pt x="288" y="236"/>
                  <a:pt x="290" y="236"/>
                  <a:pt x="293" y="237"/>
                </a:cubicBezTo>
                <a:cubicBezTo>
                  <a:pt x="296" y="239"/>
                  <a:pt x="298" y="241"/>
                  <a:pt x="302" y="241"/>
                </a:cubicBezTo>
                <a:cubicBezTo>
                  <a:pt x="304" y="241"/>
                  <a:pt x="305" y="241"/>
                  <a:pt x="306" y="241"/>
                </a:cubicBezTo>
                <a:cubicBezTo>
                  <a:pt x="313" y="243"/>
                  <a:pt x="316" y="246"/>
                  <a:pt x="320" y="251"/>
                </a:cubicBezTo>
                <a:cubicBezTo>
                  <a:pt x="321" y="253"/>
                  <a:pt x="323" y="254"/>
                  <a:pt x="323" y="256"/>
                </a:cubicBezTo>
                <a:cubicBezTo>
                  <a:pt x="323" y="258"/>
                  <a:pt x="321" y="259"/>
                  <a:pt x="320" y="261"/>
                </a:cubicBezTo>
                <a:cubicBezTo>
                  <a:pt x="319" y="264"/>
                  <a:pt x="318" y="265"/>
                  <a:pt x="316" y="267"/>
                </a:cubicBezTo>
                <a:cubicBezTo>
                  <a:pt x="313" y="270"/>
                  <a:pt x="312" y="273"/>
                  <a:pt x="308" y="275"/>
                </a:cubicBezTo>
                <a:cubicBezTo>
                  <a:pt x="304" y="269"/>
                  <a:pt x="302" y="264"/>
                  <a:pt x="296" y="261"/>
                </a:cubicBezTo>
                <a:cubicBezTo>
                  <a:pt x="288" y="257"/>
                  <a:pt x="283" y="256"/>
                  <a:pt x="276" y="252"/>
                </a:cubicBezTo>
                <a:cubicBezTo>
                  <a:pt x="273" y="251"/>
                  <a:pt x="271" y="249"/>
                  <a:pt x="268" y="247"/>
                </a:cubicBezTo>
                <a:cubicBezTo>
                  <a:pt x="265" y="245"/>
                  <a:pt x="263" y="244"/>
                  <a:pt x="261" y="241"/>
                </a:cubicBezTo>
                <a:cubicBezTo>
                  <a:pt x="259" y="238"/>
                  <a:pt x="259" y="236"/>
                  <a:pt x="257" y="233"/>
                </a:cubicBezTo>
                <a:cubicBezTo>
                  <a:pt x="256" y="231"/>
                  <a:pt x="254" y="231"/>
                  <a:pt x="252" y="230"/>
                </a:cubicBezTo>
                <a:cubicBezTo>
                  <a:pt x="249" y="228"/>
                  <a:pt x="248" y="227"/>
                  <a:pt x="246" y="227"/>
                </a:cubicBezTo>
                <a:cubicBezTo>
                  <a:pt x="244" y="234"/>
                  <a:pt x="244" y="234"/>
                  <a:pt x="244" y="234"/>
                </a:cubicBezTo>
                <a:cubicBezTo>
                  <a:pt x="244" y="235"/>
                  <a:pt x="242" y="235"/>
                  <a:pt x="242" y="236"/>
                </a:cubicBezTo>
                <a:cubicBezTo>
                  <a:pt x="242" y="239"/>
                  <a:pt x="245" y="239"/>
                  <a:pt x="248" y="240"/>
                </a:cubicBezTo>
                <a:cubicBezTo>
                  <a:pt x="249" y="241"/>
                  <a:pt x="250" y="242"/>
                  <a:pt x="252" y="242"/>
                </a:cubicBezTo>
                <a:cubicBezTo>
                  <a:pt x="253" y="243"/>
                  <a:pt x="254" y="242"/>
                  <a:pt x="255" y="243"/>
                </a:cubicBezTo>
                <a:cubicBezTo>
                  <a:pt x="256" y="244"/>
                  <a:pt x="256" y="246"/>
                  <a:pt x="256" y="247"/>
                </a:cubicBezTo>
                <a:cubicBezTo>
                  <a:pt x="258" y="254"/>
                  <a:pt x="259" y="258"/>
                  <a:pt x="259" y="264"/>
                </a:cubicBezTo>
                <a:cubicBezTo>
                  <a:pt x="259" y="268"/>
                  <a:pt x="255" y="270"/>
                  <a:pt x="252" y="272"/>
                </a:cubicBezTo>
                <a:cubicBezTo>
                  <a:pt x="250" y="273"/>
                  <a:pt x="248" y="274"/>
                  <a:pt x="246" y="275"/>
                </a:cubicBezTo>
                <a:cubicBezTo>
                  <a:pt x="245" y="276"/>
                  <a:pt x="244" y="277"/>
                  <a:pt x="242" y="277"/>
                </a:cubicBezTo>
                <a:cubicBezTo>
                  <a:pt x="238" y="277"/>
                  <a:pt x="237" y="273"/>
                  <a:pt x="233" y="273"/>
                </a:cubicBezTo>
                <a:cubicBezTo>
                  <a:pt x="228" y="273"/>
                  <a:pt x="226" y="272"/>
                  <a:pt x="221" y="272"/>
                </a:cubicBezTo>
                <a:cubicBezTo>
                  <a:pt x="218" y="272"/>
                  <a:pt x="217" y="276"/>
                  <a:pt x="215" y="278"/>
                </a:cubicBezTo>
                <a:cubicBezTo>
                  <a:pt x="214" y="280"/>
                  <a:pt x="212" y="281"/>
                  <a:pt x="210" y="282"/>
                </a:cubicBezTo>
                <a:cubicBezTo>
                  <a:pt x="208" y="283"/>
                  <a:pt x="208" y="284"/>
                  <a:pt x="206" y="284"/>
                </a:cubicBezTo>
                <a:cubicBezTo>
                  <a:pt x="201" y="284"/>
                  <a:pt x="199" y="280"/>
                  <a:pt x="194" y="277"/>
                </a:cubicBezTo>
                <a:cubicBezTo>
                  <a:pt x="191" y="276"/>
                  <a:pt x="188" y="274"/>
                  <a:pt x="185" y="272"/>
                </a:cubicBezTo>
                <a:cubicBezTo>
                  <a:pt x="187" y="259"/>
                  <a:pt x="187" y="259"/>
                  <a:pt x="187" y="259"/>
                </a:cubicBezTo>
                <a:cubicBezTo>
                  <a:pt x="187" y="257"/>
                  <a:pt x="186" y="256"/>
                  <a:pt x="186" y="254"/>
                </a:cubicBezTo>
                <a:cubicBezTo>
                  <a:pt x="185" y="247"/>
                  <a:pt x="187" y="244"/>
                  <a:pt x="186" y="237"/>
                </a:cubicBezTo>
                <a:cubicBezTo>
                  <a:pt x="186" y="233"/>
                  <a:pt x="185" y="230"/>
                  <a:pt x="182" y="227"/>
                </a:cubicBezTo>
                <a:cubicBezTo>
                  <a:pt x="179" y="225"/>
                  <a:pt x="177" y="225"/>
                  <a:pt x="174" y="224"/>
                </a:cubicBezTo>
                <a:cubicBezTo>
                  <a:pt x="171" y="222"/>
                  <a:pt x="170" y="220"/>
                  <a:pt x="167" y="218"/>
                </a:cubicBezTo>
                <a:cubicBezTo>
                  <a:pt x="165" y="218"/>
                  <a:pt x="165" y="218"/>
                  <a:pt x="165" y="218"/>
                </a:cubicBezTo>
                <a:cubicBezTo>
                  <a:pt x="166" y="223"/>
                  <a:pt x="166" y="226"/>
                  <a:pt x="168" y="230"/>
                </a:cubicBezTo>
                <a:cubicBezTo>
                  <a:pt x="171" y="234"/>
                  <a:pt x="175" y="235"/>
                  <a:pt x="177" y="240"/>
                </a:cubicBezTo>
                <a:cubicBezTo>
                  <a:pt x="177" y="241"/>
                  <a:pt x="177" y="242"/>
                  <a:pt x="178" y="244"/>
                </a:cubicBezTo>
                <a:cubicBezTo>
                  <a:pt x="178" y="246"/>
                  <a:pt x="179" y="246"/>
                  <a:pt x="179" y="248"/>
                </a:cubicBezTo>
                <a:cubicBezTo>
                  <a:pt x="179" y="250"/>
                  <a:pt x="179" y="250"/>
                  <a:pt x="178" y="251"/>
                </a:cubicBezTo>
                <a:cubicBezTo>
                  <a:pt x="173" y="250"/>
                  <a:pt x="170" y="248"/>
                  <a:pt x="165" y="245"/>
                </a:cubicBezTo>
                <a:cubicBezTo>
                  <a:pt x="163" y="244"/>
                  <a:pt x="163" y="243"/>
                  <a:pt x="161" y="242"/>
                </a:cubicBezTo>
                <a:cubicBezTo>
                  <a:pt x="160" y="241"/>
                  <a:pt x="160" y="240"/>
                  <a:pt x="159" y="240"/>
                </a:cubicBezTo>
                <a:cubicBezTo>
                  <a:pt x="157" y="240"/>
                  <a:pt x="156" y="241"/>
                  <a:pt x="154" y="241"/>
                </a:cubicBezTo>
                <a:cubicBezTo>
                  <a:pt x="151" y="240"/>
                  <a:pt x="149" y="240"/>
                  <a:pt x="146" y="239"/>
                </a:cubicBezTo>
                <a:cubicBezTo>
                  <a:pt x="145" y="238"/>
                  <a:pt x="144" y="236"/>
                  <a:pt x="142" y="236"/>
                </a:cubicBezTo>
                <a:cubicBezTo>
                  <a:pt x="138" y="236"/>
                  <a:pt x="137" y="241"/>
                  <a:pt x="133" y="244"/>
                </a:cubicBezTo>
                <a:cubicBezTo>
                  <a:pt x="132" y="244"/>
                  <a:pt x="132" y="245"/>
                  <a:pt x="131" y="245"/>
                </a:cubicBezTo>
                <a:cubicBezTo>
                  <a:pt x="130" y="245"/>
                  <a:pt x="128" y="245"/>
                  <a:pt x="127" y="246"/>
                </a:cubicBezTo>
                <a:cubicBezTo>
                  <a:pt x="126" y="247"/>
                  <a:pt x="127" y="249"/>
                  <a:pt x="127" y="251"/>
                </a:cubicBezTo>
                <a:cubicBezTo>
                  <a:pt x="127" y="253"/>
                  <a:pt x="127" y="254"/>
                  <a:pt x="128" y="256"/>
                </a:cubicBezTo>
                <a:cubicBezTo>
                  <a:pt x="115" y="256"/>
                  <a:pt x="107" y="256"/>
                  <a:pt x="94" y="256"/>
                </a:cubicBezTo>
                <a:cubicBezTo>
                  <a:pt x="91" y="256"/>
                  <a:pt x="89" y="254"/>
                  <a:pt x="86" y="254"/>
                </a:cubicBezTo>
                <a:cubicBezTo>
                  <a:pt x="80" y="253"/>
                  <a:pt x="76" y="252"/>
                  <a:pt x="70" y="250"/>
                </a:cubicBezTo>
                <a:cubicBezTo>
                  <a:pt x="68" y="249"/>
                  <a:pt x="66" y="247"/>
                  <a:pt x="63" y="247"/>
                </a:cubicBezTo>
                <a:cubicBezTo>
                  <a:pt x="60" y="247"/>
                  <a:pt x="58" y="249"/>
                  <a:pt x="55" y="249"/>
                </a:cubicBezTo>
                <a:cubicBezTo>
                  <a:pt x="45" y="251"/>
                  <a:pt x="40" y="251"/>
                  <a:pt x="31" y="254"/>
                </a:cubicBezTo>
                <a:cubicBezTo>
                  <a:pt x="30" y="254"/>
                  <a:pt x="29" y="254"/>
                  <a:pt x="28" y="254"/>
                </a:cubicBezTo>
                <a:cubicBezTo>
                  <a:pt x="28" y="254"/>
                  <a:pt x="28" y="254"/>
                  <a:pt x="28" y="254"/>
                </a:cubicBezTo>
                <a:cubicBezTo>
                  <a:pt x="29" y="251"/>
                  <a:pt x="29" y="250"/>
                  <a:pt x="29" y="247"/>
                </a:cubicBezTo>
                <a:cubicBezTo>
                  <a:pt x="29" y="246"/>
                  <a:pt x="29" y="245"/>
                  <a:pt x="29" y="245"/>
                </a:cubicBezTo>
                <a:cubicBezTo>
                  <a:pt x="29" y="231"/>
                  <a:pt x="30" y="223"/>
                  <a:pt x="30" y="210"/>
                </a:cubicBezTo>
                <a:cubicBezTo>
                  <a:pt x="30" y="202"/>
                  <a:pt x="26" y="199"/>
                  <a:pt x="26" y="191"/>
                </a:cubicBezTo>
                <a:cubicBezTo>
                  <a:pt x="26" y="185"/>
                  <a:pt x="30" y="182"/>
                  <a:pt x="32" y="177"/>
                </a:cubicBezTo>
                <a:cubicBezTo>
                  <a:pt x="35" y="171"/>
                  <a:pt x="35" y="167"/>
                  <a:pt x="35" y="160"/>
                </a:cubicBezTo>
                <a:cubicBezTo>
                  <a:pt x="35" y="153"/>
                  <a:pt x="34" y="149"/>
                  <a:pt x="30" y="142"/>
                </a:cubicBezTo>
                <a:cubicBezTo>
                  <a:pt x="29" y="140"/>
                  <a:pt x="27" y="139"/>
                  <a:pt x="26" y="136"/>
                </a:cubicBezTo>
                <a:cubicBezTo>
                  <a:pt x="24" y="133"/>
                  <a:pt x="23" y="131"/>
                  <a:pt x="21" y="129"/>
                </a:cubicBezTo>
                <a:cubicBezTo>
                  <a:pt x="19" y="125"/>
                  <a:pt x="17" y="124"/>
                  <a:pt x="16" y="121"/>
                </a:cubicBezTo>
                <a:cubicBezTo>
                  <a:pt x="10" y="111"/>
                  <a:pt x="8" y="104"/>
                  <a:pt x="3" y="94"/>
                </a:cubicBezTo>
                <a:cubicBezTo>
                  <a:pt x="0" y="17"/>
                  <a:pt x="0" y="17"/>
                  <a:pt x="0" y="17"/>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0" name="Freeform 21"/>
          <p:cNvSpPr>
            <a:spLocks/>
          </p:cNvSpPr>
          <p:nvPr/>
        </p:nvSpPr>
        <p:spPr bwMode="auto">
          <a:xfrm>
            <a:off x="2358715" y="4105563"/>
            <a:ext cx="900232" cy="995124"/>
          </a:xfrm>
          <a:custGeom>
            <a:avLst/>
            <a:gdLst/>
            <a:ahLst/>
            <a:cxnLst>
              <a:cxn ang="0">
                <a:pos x="381" y="64"/>
              </a:cxn>
              <a:cxn ang="0">
                <a:pos x="374" y="388"/>
              </a:cxn>
              <a:cxn ang="0">
                <a:pos x="151" y="374"/>
              </a:cxn>
              <a:cxn ang="0">
                <a:pos x="155" y="382"/>
              </a:cxn>
              <a:cxn ang="0">
                <a:pos x="158" y="385"/>
              </a:cxn>
              <a:cxn ang="0">
                <a:pos x="164" y="394"/>
              </a:cxn>
              <a:cxn ang="0">
                <a:pos x="164" y="394"/>
              </a:cxn>
              <a:cxn ang="0">
                <a:pos x="62" y="386"/>
              </a:cxn>
              <a:cxn ang="0">
                <a:pos x="59" y="420"/>
              </a:cxn>
              <a:cxn ang="0">
                <a:pos x="0" y="413"/>
              </a:cxn>
              <a:cxn ang="0">
                <a:pos x="0" y="413"/>
              </a:cxn>
              <a:cxn ang="0">
                <a:pos x="38" y="0"/>
              </a:cxn>
              <a:cxn ang="0">
                <a:pos x="38" y="0"/>
              </a:cxn>
              <a:cxn ang="0">
                <a:pos x="381" y="27"/>
              </a:cxn>
              <a:cxn ang="0">
                <a:pos x="381" y="27"/>
              </a:cxn>
              <a:cxn ang="0">
                <a:pos x="381" y="64"/>
              </a:cxn>
            </a:cxnLst>
            <a:rect l="0" t="0" r="r" b="b"/>
            <a:pathLst>
              <a:path w="381" h="420">
                <a:moveTo>
                  <a:pt x="381" y="64"/>
                </a:moveTo>
                <a:cubicBezTo>
                  <a:pt x="374" y="388"/>
                  <a:pt x="374" y="388"/>
                  <a:pt x="374" y="388"/>
                </a:cubicBezTo>
                <a:cubicBezTo>
                  <a:pt x="151" y="374"/>
                  <a:pt x="151" y="374"/>
                  <a:pt x="151" y="374"/>
                </a:cubicBezTo>
                <a:cubicBezTo>
                  <a:pt x="152" y="377"/>
                  <a:pt x="152" y="380"/>
                  <a:pt x="155" y="382"/>
                </a:cubicBezTo>
                <a:cubicBezTo>
                  <a:pt x="156" y="383"/>
                  <a:pt x="157" y="383"/>
                  <a:pt x="158" y="385"/>
                </a:cubicBezTo>
                <a:cubicBezTo>
                  <a:pt x="161" y="388"/>
                  <a:pt x="162" y="391"/>
                  <a:pt x="164" y="394"/>
                </a:cubicBezTo>
                <a:cubicBezTo>
                  <a:pt x="164" y="394"/>
                  <a:pt x="164" y="394"/>
                  <a:pt x="164" y="394"/>
                </a:cubicBezTo>
                <a:cubicBezTo>
                  <a:pt x="62" y="386"/>
                  <a:pt x="62" y="386"/>
                  <a:pt x="62" y="386"/>
                </a:cubicBezTo>
                <a:cubicBezTo>
                  <a:pt x="59" y="420"/>
                  <a:pt x="59" y="420"/>
                  <a:pt x="59" y="420"/>
                </a:cubicBezTo>
                <a:cubicBezTo>
                  <a:pt x="0" y="413"/>
                  <a:pt x="0" y="413"/>
                  <a:pt x="0" y="413"/>
                </a:cubicBezTo>
                <a:cubicBezTo>
                  <a:pt x="0" y="413"/>
                  <a:pt x="0" y="413"/>
                  <a:pt x="0" y="413"/>
                </a:cubicBezTo>
                <a:cubicBezTo>
                  <a:pt x="38" y="0"/>
                  <a:pt x="38" y="0"/>
                  <a:pt x="38" y="0"/>
                </a:cubicBezTo>
                <a:cubicBezTo>
                  <a:pt x="38" y="0"/>
                  <a:pt x="38" y="0"/>
                  <a:pt x="38" y="0"/>
                </a:cubicBezTo>
                <a:cubicBezTo>
                  <a:pt x="157" y="13"/>
                  <a:pt x="272" y="22"/>
                  <a:pt x="381" y="27"/>
                </a:cubicBezTo>
                <a:cubicBezTo>
                  <a:pt x="381" y="27"/>
                  <a:pt x="381" y="27"/>
                  <a:pt x="381" y="27"/>
                </a:cubicBezTo>
                <a:cubicBezTo>
                  <a:pt x="381" y="64"/>
                  <a:pt x="381" y="64"/>
                  <a:pt x="381" y="64"/>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1" name="Freeform 22"/>
          <p:cNvSpPr>
            <a:spLocks/>
          </p:cNvSpPr>
          <p:nvPr/>
        </p:nvSpPr>
        <p:spPr bwMode="auto">
          <a:xfrm>
            <a:off x="3258947" y="4149357"/>
            <a:ext cx="1204366" cy="576638"/>
          </a:xfrm>
          <a:custGeom>
            <a:avLst/>
            <a:gdLst/>
            <a:ahLst/>
            <a:cxnLst>
              <a:cxn ang="0">
                <a:pos x="0" y="9"/>
              </a:cxn>
              <a:cxn ang="0">
                <a:pos x="0" y="46"/>
              </a:cxn>
              <a:cxn ang="0">
                <a:pos x="0" y="46"/>
              </a:cxn>
              <a:cxn ang="0">
                <a:pos x="174" y="50"/>
              </a:cxn>
              <a:cxn ang="0">
                <a:pos x="174" y="188"/>
              </a:cxn>
              <a:cxn ang="0">
                <a:pos x="193" y="191"/>
              </a:cxn>
              <a:cxn ang="0">
                <a:pos x="201" y="194"/>
              </a:cxn>
              <a:cxn ang="0">
                <a:pos x="209" y="202"/>
              </a:cxn>
              <a:cxn ang="0">
                <a:pos x="211" y="200"/>
              </a:cxn>
              <a:cxn ang="0">
                <a:pos x="222" y="196"/>
              </a:cxn>
              <a:cxn ang="0">
                <a:pos x="223" y="198"/>
              </a:cxn>
              <a:cxn ang="0">
                <a:pos x="228" y="204"/>
              </a:cxn>
              <a:cxn ang="0">
                <a:pos x="235" y="209"/>
              </a:cxn>
              <a:cxn ang="0">
                <a:pos x="251" y="215"/>
              </a:cxn>
              <a:cxn ang="0">
                <a:pos x="280" y="213"/>
              </a:cxn>
              <a:cxn ang="0">
                <a:pos x="284" y="213"/>
              </a:cxn>
              <a:cxn ang="0">
                <a:pos x="288" y="217"/>
              </a:cxn>
              <a:cxn ang="0">
                <a:pos x="297" y="222"/>
              </a:cxn>
              <a:cxn ang="0">
                <a:pos x="301" y="228"/>
              </a:cxn>
              <a:cxn ang="0">
                <a:pos x="309" y="235"/>
              </a:cxn>
              <a:cxn ang="0">
                <a:pos x="314" y="232"/>
              </a:cxn>
              <a:cxn ang="0">
                <a:pos x="322" y="228"/>
              </a:cxn>
              <a:cxn ang="0">
                <a:pos x="327" y="230"/>
              </a:cxn>
              <a:cxn ang="0">
                <a:pos x="328" y="232"/>
              </a:cxn>
              <a:cxn ang="0">
                <a:pos x="338" y="235"/>
              </a:cxn>
              <a:cxn ang="0">
                <a:pos x="346" y="235"/>
              </a:cxn>
              <a:cxn ang="0">
                <a:pos x="352" y="238"/>
              </a:cxn>
              <a:cxn ang="0">
                <a:pos x="356" y="234"/>
              </a:cxn>
              <a:cxn ang="0">
                <a:pos x="362" y="236"/>
              </a:cxn>
              <a:cxn ang="0">
                <a:pos x="387" y="241"/>
              </a:cxn>
              <a:cxn ang="0">
                <a:pos x="396" y="244"/>
              </a:cxn>
              <a:cxn ang="0">
                <a:pos x="403" y="243"/>
              </a:cxn>
              <a:cxn ang="0">
                <a:pos x="412" y="238"/>
              </a:cxn>
              <a:cxn ang="0">
                <a:pos x="416" y="235"/>
              </a:cxn>
              <a:cxn ang="0">
                <a:pos x="429" y="231"/>
              </a:cxn>
              <a:cxn ang="0">
                <a:pos x="435" y="227"/>
              </a:cxn>
              <a:cxn ang="0">
                <a:pos x="443" y="226"/>
              </a:cxn>
              <a:cxn ang="0">
                <a:pos x="451" y="229"/>
              </a:cxn>
              <a:cxn ang="0">
                <a:pos x="464" y="229"/>
              </a:cxn>
              <a:cxn ang="0">
                <a:pos x="476" y="233"/>
              </a:cxn>
              <a:cxn ang="0">
                <a:pos x="489" y="239"/>
              </a:cxn>
              <a:cxn ang="0">
                <a:pos x="509" y="242"/>
              </a:cxn>
              <a:cxn ang="0">
                <a:pos x="509" y="242"/>
              </a:cxn>
              <a:cxn ang="0">
                <a:pos x="503" y="105"/>
              </a:cxn>
              <a:cxn ang="0">
                <a:pos x="492" y="38"/>
              </a:cxn>
              <a:cxn ang="0">
                <a:pos x="492" y="38"/>
              </a:cxn>
              <a:cxn ang="0">
                <a:pos x="489" y="0"/>
              </a:cxn>
              <a:cxn ang="0">
                <a:pos x="489" y="0"/>
              </a:cxn>
              <a:cxn ang="0">
                <a:pos x="59" y="12"/>
              </a:cxn>
              <a:cxn ang="0">
                <a:pos x="59" y="12"/>
              </a:cxn>
              <a:cxn ang="0">
                <a:pos x="0" y="9"/>
              </a:cxn>
            </a:cxnLst>
            <a:rect l="0" t="0" r="r" b="b"/>
            <a:pathLst>
              <a:path w="509" h="244">
                <a:moveTo>
                  <a:pt x="0" y="9"/>
                </a:moveTo>
                <a:cubicBezTo>
                  <a:pt x="0" y="46"/>
                  <a:pt x="0" y="46"/>
                  <a:pt x="0" y="46"/>
                </a:cubicBezTo>
                <a:cubicBezTo>
                  <a:pt x="0" y="46"/>
                  <a:pt x="0" y="46"/>
                  <a:pt x="0" y="46"/>
                </a:cubicBezTo>
                <a:cubicBezTo>
                  <a:pt x="174" y="50"/>
                  <a:pt x="174" y="50"/>
                  <a:pt x="174" y="50"/>
                </a:cubicBezTo>
                <a:cubicBezTo>
                  <a:pt x="174" y="188"/>
                  <a:pt x="174" y="188"/>
                  <a:pt x="174" y="188"/>
                </a:cubicBezTo>
                <a:cubicBezTo>
                  <a:pt x="181" y="189"/>
                  <a:pt x="185" y="189"/>
                  <a:pt x="193" y="191"/>
                </a:cubicBezTo>
                <a:cubicBezTo>
                  <a:pt x="196" y="192"/>
                  <a:pt x="198" y="193"/>
                  <a:pt x="201" y="194"/>
                </a:cubicBezTo>
                <a:cubicBezTo>
                  <a:pt x="204" y="197"/>
                  <a:pt x="205" y="202"/>
                  <a:pt x="209" y="202"/>
                </a:cubicBezTo>
                <a:cubicBezTo>
                  <a:pt x="210" y="202"/>
                  <a:pt x="210" y="200"/>
                  <a:pt x="211" y="200"/>
                </a:cubicBezTo>
                <a:cubicBezTo>
                  <a:pt x="215" y="199"/>
                  <a:pt x="218" y="196"/>
                  <a:pt x="222" y="196"/>
                </a:cubicBezTo>
                <a:cubicBezTo>
                  <a:pt x="223" y="196"/>
                  <a:pt x="223" y="198"/>
                  <a:pt x="223" y="198"/>
                </a:cubicBezTo>
                <a:cubicBezTo>
                  <a:pt x="225" y="200"/>
                  <a:pt x="226" y="202"/>
                  <a:pt x="228" y="204"/>
                </a:cubicBezTo>
                <a:cubicBezTo>
                  <a:pt x="230" y="206"/>
                  <a:pt x="233" y="207"/>
                  <a:pt x="235" y="209"/>
                </a:cubicBezTo>
                <a:cubicBezTo>
                  <a:pt x="241" y="213"/>
                  <a:pt x="244" y="215"/>
                  <a:pt x="251" y="215"/>
                </a:cubicBezTo>
                <a:cubicBezTo>
                  <a:pt x="262" y="215"/>
                  <a:pt x="269" y="213"/>
                  <a:pt x="280" y="213"/>
                </a:cubicBezTo>
                <a:cubicBezTo>
                  <a:pt x="281" y="213"/>
                  <a:pt x="282" y="213"/>
                  <a:pt x="284" y="213"/>
                </a:cubicBezTo>
                <a:cubicBezTo>
                  <a:pt x="286" y="214"/>
                  <a:pt x="286" y="216"/>
                  <a:pt x="288" y="217"/>
                </a:cubicBezTo>
                <a:cubicBezTo>
                  <a:pt x="291" y="219"/>
                  <a:pt x="294" y="219"/>
                  <a:pt x="297" y="222"/>
                </a:cubicBezTo>
                <a:cubicBezTo>
                  <a:pt x="299" y="223"/>
                  <a:pt x="300" y="226"/>
                  <a:pt x="301" y="228"/>
                </a:cubicBezTo>
                <a:cubicBezTo>
                  <a:pt x="303" y="232"/>
                  <a:pt x="305" y="235"/>
                  <a:pt x="309" y="235"/>
                </a:cubicBezTo>
                <a:cubicBezTo>
                  <a:pt x="311" y="235"/>
                  <a:pt x="312" y="234"/>
                  <a:pt x="314" y="232"/>
                </a:cubicBezTo>
                <a:cubicBezTo>
                  <a:pt x="316" y="230"/>
                  <a:pt x="319" y="228"/>
                  <a:pt x="322" y="228"/>
                </a:cubicBezTo>
                <a:cubicBezTo>
                  <a:pt x="325" y="228"/>
                  <a:pt x="326" y="229"/>
                  <a:pt x="327" y="230"/>
                </a:cubicBezTo>
                <a:cubicBezTo>
                  <a:pt x="328" y="231"/>
                  <a:pt x="328" y="232"/>
                  <a:pt x="328" y="232"/>
                </a:cubicBezTo>
                <a:cubicBezTo>
                  <a:pt x="331" y="235"/>
                  <a:pt x="334" y="235"/>
                  <a:pt x="338" y="235"/>
                </a:cubicBezTo>
                <a:cubicBezTo>
                  <a:pt x="341" y="234"/>
                  <a:pt x="343" y="234"/>
                  <a:pt x="346" y="235"/>
                </a:cubicBezTo>
                <a:cubicBezTo>
                  <a:pt x="348" y="236"/>
                  <a:pt x="350" y="238"/>
                  <a:pt x="352" y="238"/>
                </a:cubicBezTo>
                <a:cubicBezTo>
                  <a:pt x="355" y="238"/>
                  <a:pt x="354" y="234"/>
                  <a:pt x="356" y="234"/>
                </a:cubicBezTo>
                <a:cubicBezTo>
                  <a:pt x="359" y="234"/>
                  <a:pt x="360" y="235"/>
                  <a:pt x="362" y="236"/>
                </a:cubicBezTo>
                <a:cubicBezTo>
                  <a:pt x="372" y="237"/>
                  <a:pt x="377" y="239"/>
                  <a:pt x="387" y="241"/>
                </a:cubicBezTo>
                <a:cubicBezTo>
                  <a:pt x="391" y="242"/>
                  <a:pt x="392" y="244"/>
                  <a:pt x="396" y="244"/>
                </a:cubicBezTo>
                <a:cubicBezTo>
                  <a:pt x="399" y="244"/>
                  <a:pt x="400" y="244"/>
                  <a:pt x="403" y="243"/>
                </a:cubicBezTo>
                <a:cubicBezTo>
                  <a:pt x="407" y="242"/>
                  <a:pt x="409" y="241"/>
                  <a:pt x="412" y="238"/>
                </a:cubicBezTo>
                <a:cubicBezTo>
                  <a:pt x="414" y="237"/>
                  <a:pt x="414" y="236"/>
                  <a:pt x="416" y="235"/>
                </a:cubicBezTo>
                <a:cubicBezTo>
                  <a:pt x="420" y="232"/>
                  <a:pt x="424" y="233"/>
                  <a:pt x="429" y="231"/>
                </a:cubicBezTo>
                <a:cubicBezTo>
                  <a:pt x="432" y="230"/>
                  <a:pt x="433" y="228"/>
                  <a:pt x="435" y="227"/>
                </a:cubicBezTo>
                <a:cubicBezTo>
                  <a:pt x="438" y="226"/>
                  <a:pt x="440" y="226"/>
                  <a:pt x="443" y="226"/>
                </a:cubicBezTo>
                <a:cubicBezTo>
                  <a:pt x="446" y="227"/>
                  <a:pt x="447" y="229"/>
                  <a:pt x="451" y="229"/>
                </a:cubicBezTo>
                <a:cubicBezTo>
                  <a:pt x="464" y="229"/>
                  <a:pt x="464" y="229"/>
                  <a:pt x="464" y="229"/>
                </a:cubicBezTo>
                <a:cubicBezTo>
                  <a:pt x="469" y="229"/>
                  <a:pt x="471" y="231"/>
                  <a:pt x="476" y="233"/>
                </a:cubicBezTo>
                <a:cubicBezTo>
                  <a:pt x="481" y="235"/>
                  <a:pt x="484" y="237"/>
                  <a:pt x="489" y="239"/>
                </a:cubicBezTo>
                <a:cubicBezTo>
                  <a:pt x="496" y="243"/>
                  <a:pt x="501" y="242"/>
                  <a:pt x="509" y="242"/>
                </a:cubicBezTo>
                <a:cubicBezTo>
                  <a:pt x="509" y="242"/>
                  <a:pt x="509" y="242"/>
                  <a:pt x="509" y="242"/>
                </a:cubicBezTo>
                <a:cubicBezTo>
                  <a:pt x="503" y="105"/>
                  <a:pt x="503" y="105"/>
                  <a:pt x="503" y="105"/>
                </a:cubicBezTo>
                <a:cubicBezTo>
                  <a:pt x="492" y="38"/>
                  <a:pt x="492" y="38"/>
                  <a:pt x="492" y="38"/>
                </a:cubicBezTo>
                <a:cubicBezTo>
                  <a:pt x="492" y="38"/>
                  <a:pt x="492" y="38"/>
                  <a:pt x="492" y="38"/>
                </a:cubicBezTo>
                <a:cubicBezTo>
                  <a:pt x="489" y="0"/>
                  <a:pt x="489" y="0"/>
                  <a:pt x="489" y="0"/>
                </a:cubicBezTo>
                <a:cubicBezTo>
                  <a:pt x="489" y="0"/>
                  <a:pt x="489" y="0"/>
                  <a:pt x="489" y="0"/>
                </a:cubicBezTo>
                <a:cubicBezTo>
                  <a:pt x="489" y="0"/>
                  <a:pt x="280" y="16"/>
                  <a:pt x="59" y="12"/>
                </a:cubicBezTo>
                <a:cubicBezTo>
                  <a:pt x="59" y="12"/>
                  <a:pt x="59" y="12"/>
                  <a:pt x="59" y="12"/>
                </a:cubicBezTo>
                <a:cubicBezTo>
                  <a:pt x="0" y="9"/>
                  <a:pt x="0" y="9"/>
                  <a:pt x="0" y="9"/>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3" name="Freeform 23"/>
          <p:cNvSpPr>
            <a:spLocks/>
          </p:cNvSpPr>
          <p:nvPr/>
        </p:nvSpPr>
        <p:spPr bwMode="auto">
          <a:xfrm>
            <a:off x="1774779" y="3154234"/>
            <a:ext cx="742084" cy="951330"/>
          </a:xfrm>
          <a:custGeom>
            <a:avLst/>
            <a:gdLst/>
            <a:ahLst/>
            <a:cxnLst>
              <a:cxn ang="0">
                <a:pos x="314" y="113"/>
              </a:cxn>
              <a:cxn ang="0">
                <a:pos x="285" y="402"/>
              </a:cxn>
              <a:cxn ang="0">
                <a:pos x="285" y="402"/>
              </a:cxn>
              <a:cxn ang="0">
                <a:pos x="0" y="358"/>
              </a:cxn>
              <a:cxn ang="0">
                <a:pos x="0" y="358"/>
              </a:cxn>
              <a:cxn ang="0">
                <a:pos x="55" y="0"/>
              </a:cxn>
              <a:cxn ang="0">
                <a:pos x="55" y="0"/>
              </a:cxn>
              <a:cxn ang="0">
                <a:pos x="213" y="27"/>
              </a:cxn>
              <a:cxn ang="0">
                <a:pos x="213" y="27"/>
              </a:cxn>
              <a:cxn ang="0">
                <a:pos x="203" y="99"/>
              </a:cxn>
              <a:cxn ang="0">
                <a:pos x="314" y="113"/>
              </a:cxn>
            </a:cxnLst>
            <a:rect l="0" t="0" r="r" b="b"/>
            <a:pathLst>
              <a:path w="314" h="402">
                <a:moveTo>
                  <a:pt x="314" y="113"/>
                </a:moveTo>
                <a:cubicBezTo>
                  <a:pt x="285" y="402"/>
                  <a:pt x="285" y="402"/>
                  <a:pt x="285" y="402"/>
                </a:cubicBezTo>
                <a:cubicBezTo>
                  <a:pt x="285" y="402"/>
                  <a:pt x="285" y="402"/>
                  <a:pt x="285" y="402"/>
                </a:cubicBezTo>
                <a:cubicBezTo>
                  <a:pt x="193" y="390"/>
                  <a:pt x="99" y="375"/>
                  <a:pt x="0" y="358"/>
                </a:cubicBezTo>
                <a:cubicBezTo>
                  <a:pt x="0" y="358"/>
                  <a:pt x="0" y="358"/>
                  <a:pt x="0" y="358"/>
                </a:cubicBezTo>
                <a:cubicBezTo>
                  <a:pt x="55" y="0"/>
                  <a:pt x="55" y="0"/>
                  <a:pt x="55" y="0"/>
                </a:cubicBezTo>
                <a:cubicBezTo>
                  <a:pt x="55" y="0"/>
                  <a:pt x="55" y="0"/>
                  <a:pt x="55" y="0"/>
                </a:cubicBezTo>
                <a:cubicBezTo>
                  <a:pt x="213" y="27"/>
                  <a:pt x="213" y="27"/>
                  <a:pt x="213" y="27"/>
                </a:cubicBezTo>
                <a:cubicBezTo>
                  <a:pt x="213" y="27"/>
                  <a:pt x="213" y="27"/>
                  <a:pt x="213" y="27"/>
                </a:cubicBezTo>
                <a:cubicBezTo>
                  <a:pt x="203" y="99"/>
                  <a:pt x="203" y="99"/>
                  <a:pt x="203" y="99"/>
                </a:cubicBezTo>
                <a:cubicBezTo>
                  <a:pt x="314" y="113"/>
                  <a:pt x="314" y="113"/>
                  <a:pt x="314" y="113"/>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4" name="Freeform 24"/>
          <p:cNvSpPr>
            <a:spLocks/>
          </p:cNvSpPr>
          <p:nvPr/>
        </p:nvSpPr>
        <p:spPr bwMode="auto">
          <a:xfrm>
            <a:off x="2448736" y="3421870"/>
            <a:ext cx="963493" cy="754251"/>
          </a:xfrm>
          <a:custGeom>
            <a:avLst/>
            <a:gdLst/>
            <a:ahLst/>
            <a:cxnLst>
              <a:cxn ang="0">
                <a:pos x="29" y="0"/>
              </a:cxn>
              <a:cxn ang="0">
                <a:pos x="300" y="24"/>
              </a:cxn>
              <a:cxn ang="0">
                <a:pos x="300" y="24"/>
              </a:cxn>
              <a:cxn ang="0">
                <a:pos x="407" y="29"/>
              </a:cxn>
              <a:cxn ang="0">
                <a:pos x="406" y="95"/>
              </a:cxn>
              <a:cxn ang="0">
                <a:pos x="406" y="95"/>
              </a:cxn>
              <a:cxn ang="0">
                <a:pos x="402" y="319"/>
              </a:cxn>
              <a:cxn ang="0">
                <a:pos x="402" y="319"/>
              </a:cxn>
              <a:cxn ang="0">
                <a:pos x="343" y="316"/>
              </a:cxn>
              <a:cxn ang="0">
                <a:pos x="343" y="316"/>
              </a:cxn>
              <a:cxn ang="0">
                <a:pos x="0" y="289"/>
              </a:cxn>
              <a:cxn ang="0">
                <a:pos x="0" y="289"/>
              </a:cxn>
              <a:cxn ang="0">
                <a:pos x="29" y="0"/>
              </a:cxn>
            </a:cxnLst>
            <a:rect l="0" t="0" r="r" b="b"/>
            <a:pathLst>
              <a:path w="407" h="319">
                <a:moveTo>
                  <a:pt x="29" y="0"/>
                </a:moveTo>
                <a:cubicBezTo>
                  <a:pt x="126" y="11"/>
                  <a:pt x="217" y="19"/>
                  <a:pt x="300" y="24"/>
                </a:cubicBezTo>
                <a:cubicBezTo>
                  <a:pt x="300" y="24"/>
                  <a:pt x="300" y="24"/>
                  <a:pt x="300" y="24"/>
                </a:cubicBezTo>
                <a:cubicBezTo>
                  <a:pt x="407" y="29"/>
                  <a:pt x="407" y="29"/>
                  <a:pt x="407" y="29"/>
                </a:cubicBezTo>
                <a:cubicBezTo>
                  <a:pt x="406" y="95"/>
                  <a:pt x="406" y="95"/>
                  <a:pt x="406" y="95"/>
                </a:cubicBezTo>
                <a:cubicBezTo>
                  <a:pt x="406" y="95"/>
                  <a:pt x="406" y="95"/>
                  <a:pt x="406" y="95"/>
                </a:cubicBezTo>
                <a:cubicBezTo>
                  <a:pt x="402" y="319"/>
                  <a:pt x="402" y="319"/>
                  <a:pt x="402" y="319"/>
                </a:cubicBezTo>
                <a:cubicBezTo>
                  <a:pt x="402" y="319"/>
                  <a:pt x="402" y="319"/>
                  <a:pt x="402" y="319"/>
                </a:cubicBezTo>
                <a:cubicBezTo>
                  <a:pt x="343" y="316"/>
                  <a:pt x="343" y="316"/>
                  <a:pt x="343" y="316"/>
                </a:cubicBezTo>
                <a:cubicBezTo>
                  <a:pt x="343" y="316"/>
                  <a:pt x="343" y="316"/>
                  <a:pt x="343" y="316"/>
                </a:cubicBezTo>
                <a:cubicBezTo>
                  <a:pt x="234" y="311"/>
                  <a:pt x="119" y="302"/>
                  <a:pt x="0" y="289"/>
                </a:cubicBezTo>
                <a:cubicBezTo>
                  <a:pt x="0" y="289"/>
                  <a:pt x="0" y="289"/>
                  <a:pt x="0" y="289"/>
                </a:cubicBezTo>
                <a:cubicBezTo>
                  <a:pt x="29" y="0"/>
                  <a:pt x="29" y="0"/>
                  <a:pt x="29" y="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5" name="Freeform 25"/>
          <p:cNvSpPr>
            <a:spLocks/>
          </p:cNvSpPr>
          <p:nvPr/>
        </p:nvSpPr>
        <p:spPr bwMode="auto">
          <a:xfrm>
            <a:off x="5589818" y="2976622"/>
            <a:ext cx="562037" cy="659361"/>
          </a:xfrm>
          <a:custGeom>
            <a:avLst/>
            <a:gdLst/>
            <a:ahLst/>
            <a:cxnLst>
              <a:cxn ang="0">
                <a:pos x="67" y="58"/>
              </a:cxn>
              <a:cxn ang="0">
                <a:pos x="75" y="64"/>
              </a:cxn>
              <a:cxn ang="0">
                <a:pos x="100" y="66"/>
              </a:cxn>
              <a:cxn ang="0">
                <a:pos x="107" y="75"/>
              </a:cxn>
              <a:cxn ang="0">
                <a:pos x="117" y="71"/>
              </a:cxn>
              <a:cxn ang="0">
                <a:pos x="157" y="51"/>
              </a:cxn>
              <a:cxn ang="0">
                <a:pos x="180" y="30"/>
              </a:cxn>
              <a:cxn ang="0">
                <a:pos x="200" y="12"/>
              </a:cxn>
              <a:cxn ang="0">
                <a:pos x="216" y="1"/>
              </a:cxn>
              <a:cxn ang="0">
                <a:pos x="218" y="0"/>
              </a:cxn>
              <a:cxn ang="0">
                <a:pos x="237" y="88"/>
              </a:cxn>
              <a:cxn ang="0">
                <a:pos x="234" y="94"/>
              </a:cxn>
              <a:cxn ang="0">
                <a:pos x="235" y="130"/>
              </a:cxn>
              <a:cxn ang="0">
                <a:pos x="233" y="161"/>
              </a:cxn>
              <a:cxn ang="0">
                <a:pos x="205" y="192"/>
              </a:cxn>
              <a:cxn ang="0">
                <a:pos x="200" y="212"/>
              </a:cxn>
              <a:cxn ang="0">
                <a:pos x="200" y="224"/>
              </a:cxn>
              <a:cxn ang="0">
                <a:pos x="193" y="237"/>
              </a:cxn>
              <a:cxn ang="0">
                <a:pos x="187" y="227"/>
              </a:cxn>
              <a:cxn ang="0">
                <a:pos x="182" y="246"/>
              </a:cxn>
              <a:cxn ang="0">
                <a:pos x="172" y="271"/>
              </a:cxn>
              <a:cxn ang="0">
                <a:pos x="163" y="278"/>
              </a:cxn>
              <a:cxn ang="0">
                <a:pos x="152" y="270"/>
              </a:cxn>
              <a:cxn ang="0">
                <a:pos x="138" y="263"/>
              </a:cxn>
              <a:cxn ang="0">
                <a:pos x="123" y="265"/>
              </a:cxn>
              <a:cxn ang="0">
                <a:pos x="105" y="269"/>
              </a:cxn>
              <a:cxn ang="0">
                <a:pos x="93" y="272"/>
              </a:cxn>
              <a:cxn ang="0">
                <a:pos x="79" y="268"/>
              </a:cxn>
              <a:cxn ang="0">
                <a:pos x="62" y="269"/>
              </a:cxn>
              <a:cxn ang="0">
                <a:pos x="48" y="262"/>
              </a:cxn>
              <a:cxn ang="0">
                <a:pos x="34" y="262"/>
              </a:cxn>
              <a:cxn ang="0">
                <a:pos x="0" y="75"/>
              </a:cxn>
            </a:cxnLst>
            <a:rect l="0" t="0" r="r" b="b"/>
            <a:pathLst>
              <a:path w="237" h="278">
                <a:moveTo>
                  <a:pt x="0" y="75"/>
                </a:moveTo>
                <a:cubicBezTo>
                  <a:pt x="67" y="58"/>
                  <a:pt x="67" y="58"/>
                  <a:pt x="67" y="58"/>
                </a:cubicBezTo>
                <a:cubicBezTo>
                  <a:pt x="67" y="58"/>
                  <a:pt x="67" y="58"/>
                  <a:pt x="67" y="58"/>
                </a:cubicBezTo>
                <a:cubicBezTo>
                  <a:pt x="67" y="62"/>
                  <a:pt x="72" y="63"/>
                  <a:pt x="75" y="64"/>
                </a:cubicBezTo>
                <a:cubicBezTo>
                  <a:pt x="79" y="65"/>
                  <a:pt x="81" y="66"/>
                  <a:pt x="85" y="66"/>
                </a:cubicBezTo>
                <a:cubicBezTo>
                  <a:pt x="100" y="66"/>
                  <a:pt x="100" y="66"/>
                  <a:pt x="100" y="66"/>
                </a:cubicBezTo>
                <a:cubicBezTo>
                  <a:pt x="103" y="66"/>
                  <a:pt x="103" y="70"/>
                  <a:pt x="104" y="72"/>
                </a:cubicBezTo>
                <a:cubicBezTo>
                  <a:pt x="105" y="74"/>
                  <a:pt x="106" y="74"/>
                  <a:pt x="107" y="75"/>
                </a:cubicBezTo>
                <a:cubicBezTo>
                  <a:pt x="110" y="73"/>
                  <a:pt x="112" y="74"/>
                  <a:pt x="115" y="72"/>
                </a:cubicBezTo>
                <a:cubicBezTo>
                  <a:pt x="116" y="72"/>
                  <a:pt x="116" y="71"/>
                  <a:pt x="117" y="71"/>
                </a:cubicBezTo>
                <a:cubicBezTo>
                  <a:pt x="123" y="69"/>
                  <a:pt x="127" y="67"/>
                  <a:pt x="132" y="64"/>
                </a:cubicBezTo>
                <a:cubicBezTo>
                  <a:pt x="142" y="59"/>
                  <a:pt x="146" y="54"/>
                  <a:pt x="157" y="51"/>
                </a:cubicBezTo>
                <a:cubicBezTo>
                  <a:pt x="165" y="49"/>
                  <a:pt x="167" y="43"/>
                  <a:pt x="173" y="37"/>
                </a:cubicBezTo>
                <a:cubicBezTo>
                  <a:pt x="175" y="34"/>
                  <a:pt x="178" y="33"/>
                  <a:pt x="180" y="30"/>
                </a:cubicBezTo>
                <a:cubicBezTo>
                  <a:pt x="184" y="25"/>
                  <a:pt x="187" y="23"/>
                  <a:pt x="192" y="19"/>
                </a:cubicBezTo>
                <a:cubicBezTo>
                  <a:pt x="196" y="17"/>
                  <a:pt x="197" y="14"/>
                  <a:pt x="200" y="12"/>
                </a:cubicBezTo>
                <a:cubicBezTo>
                  <a:pt x="202" y="11"/>
                  <a:pt x="203" y="11"/>
                  <a:pt x="205" y="10"/>
                </a:cubicBezTo>
                <a:cubicBezTo>
                  <a:pt x="210" y="7"/>
                  <a:pt x="211" y="4"/>
                  <a:pt x="216" y="1"/>
                </a:cubicBezTo>
                <a:cubicBezTo>
                  <a:pt x="217" y="1"/>
                  <a:pt x="217" y="0"/>
                  <a:pt x="218" y="0"/>
                </a:cubicBezTo>
                <a:cubicBezTo>
                  <a:pt x="218" y="0"/>
                  <a:pt x="218" y="0"/>
                  <a:pt x="218" y="0"/>
                </a:cubicBezTo>
                <a:cubicBezTo>
                  <a:pt x="237" y="88"/>
                  <a:pt x="237" y="88"/>
                  <a:pt x="237" y="88"/>
                </a:cubicBezTo>
                <a:cubicBezTo>
                  <a:pt x="237" y="88"/>
                  <a:pt x="237" y="88"/>
                  <a:pt x="237" y="88"/>
                </a:cubicBezTo>
                <a:cubicBezTo>
                  <a:pt x="236" y="88"/>
                  <a:pt x="235" y="89"/>
                  <a:pt x="234" y="90"/>
                </a:cubicBezTo>
                <a:cubicBezTo>
                  <a:pt x="233" y="92"/>
                  <a:pt x="234" y="93"/>
                  <a:pt x="234" y="94"/>
                </a:cubicBezTo>
                <a:cubicBezTo>
                  <a:pt x="234" y="98"/>
                  <a:pt x="234" y="101"/>
                  <a:pt x="234" y="104"/>
                </a:cubicBezTo>
                <a:cubicBezTo>
                  <a:pt x="234" y="115"/>
                  <a:pt x="234" y="120"/>
                  <a:pt x="235" y="130"/>
                </a:cubicBezTo>
                <a:cubicBezTo>
                  <a:pt x="235" y="134"/>
                  <a:pt x="236" y="137"/>
                  <a:pt x="236" y="141"/>
                </a:cubicBezTo>
                <a:cubicBezTo>
                  <a:pt x="236" y="149"/>
                  <a:pt x="235" y="153"/>
                  <a:pt x="233" y="161"/>
                </a:cubicBezTo>
                <a:cubicBezTo>
                  <a:pt x="230" y="173"/>
                  <a:pt x="229" y="183"/>
                  <a:pt x="219" y="189"/>
                </a:cubicBezTo>
                <a:cubicBezTo>
                  <a:pt x="215" y="192"/>
                  <a:pt x="209" y="188"/>
                  <a:pt x="205" y="192"/>
                </a:cubicBezTo>
                <a:cubicBezTo>
                  <a:pt x="202" y="197"/>
                  <a:pt x="205" y="203"/>
                  <a:pt x="202" y="208"/>
                </a:cubicBezTo>
                <a:cubicBezTo>
                  <a:pt x="201" y="210"/>
                  <a:pt x="200" y="210"/>
                  <a:pt x="200" y="212"/>
                </a:cubicBezTo>
                <a:cubicBezTo>
                  <a:pt x="200" y="215"/>
                  <a:pt x="202" y="216"/>
                  <a:pt x="202" y="218"/>
                </a:cubicBezTo>
                <a:cubicBezTo>
                  <a:pt x="202" y="220"/>
                  <a:pt x="201" y="222"/>
                  <a:pt x="200" y="224"/>
                </a:cubicBezTo>
                <a:cubicBezTo>
                  <a:pt x="198" y="227"/>
                  <a:pt x="198" y="229"/>
                  <a:pt x="197" y="232"/>
                </a:cubicBezTo>
                <a:cubicBezTo>
                  <a:pt x="197" y="235"/>
                  <a:pt x="196" y="237"/>
                  <a:pt x="193" y="237"/>
                </a:cubicBezTo>
                <a:cubicBezTo>
                  <a:pt x="191" y="237"/>
                  <a:pt x="190" y="235"/>
                  <a:pt x="190" y="233"/>
                </a:cubicBezTo>
                <a:cubicBezTo>
                  <a:pt x="188" y="231"/>
                  <a:pt x="189" y="228"/>
                  <a:pt x="187" y="227"/>
                </a:cubicBezTo>
                <a:cubicBezTo>
                  <a:pt x="184" y="226"/>
                  <a:pt x="182" y="230"/>
                  <a:pt x="182" y="234"/>
                </a:cubicBezTo>
                <a:cubicBezTo>
                  <a:pt x="182" y="238"/>
                  <a:pt x="182" y="242"/>
                  <a:pt x="182" y="246"/>
                </a:cubicBezTo>
                <a:cubicBezTo>
                  <a:pt x="182" y="253"/>
                  <a:pt x="181" y="258"/>
                  <a:pt x="178" y="264"/>
                </a:cubicBezTo>
                <a:cubicBezTo>
                  <a:pt x="176" y="267"/>
                  <a:pt x="174" y="269"/>
                  <a:pt x="172" y="271"/>
                </a:cubicBezTo>
                <a:cubicBezTo>
                  <a:pt x="169" y="274"/>
                  <a:pt x="168" y="278"/>
                  <a:pt x="163" y="278"/>
                </a:cubicBezTo>
                <a:cubicBezTo>
                  <a:pt x="163" y="278"/>
                  <a:pt x="163" y="278"/>
                  <a:pt x="163" y="278"/>
                </a:cubicBezTo>
                <a:cubicBezTo>
                  <a:pt x="159" y="278"/>
                  <a:pt x="157" y="276"/>
                  <a:pt x="154" y="274"/>
                </a:cubicBezTo>
                <a:cubicBezTo>
                  <a:pt x="153" y="273"/>
                  <a:pt x="153" y="271"/>
                  <a:pt x="152" y="270"/>
                </a:cubicBezTo>
                <a:cubicBezTo>
                  <a:pt x="151" y="269"/>
                  <a:pt x="149" y="268"/>
                  <a:pt x="148" y="267"/>
                </a:cubicBezTo>
                <a:cubicBezTo>
                  <a:pt x="144" y="266"/>
                  <a:pt x="142" y="265"/>
                  <a:pt x="138" y="263"/>
                </a:cubicBezTo>
                <a:cubicBezTo>
                  <a:pt x="135" y="261"/>
                  <a:pt x="134" y="258"/>
                  <a:pt x="131" y="258"/>
                </a:cubicBezTo>
                <a:cubicBezTo>
                  <a:pt x="126" y="258"/>
                  <a:pt x="126" y="263"/>
                  <a:pt x="123" y="265"/>
                </a:cubicBezTo>
                <a:cubicBezTo>
                  <a:pt x="119" y="268"/>
                  <a:pt x="117" y="269"/>
                  <a:pt x="112" y="269"/>
                </a:cubicBezTo>
                <a:cubicBezTo>
                  <a:pt x="110" y="269"/>
                  <a:pt x="108" y="269"/>
                  <a:pt x="105" y="269"/>
                </a:cubicBezTo>
                <a:cubicBezTo>
                  <a:pt x="104" y="269"/>
                  <a:pt x="104" y="267"/>
                  <a:pt x="102" y="267"/>
                </a:cubicBezTo>
                <a:cubicBezTo>
                  <a:pt x="98" y="267"/>
                  <a:pt x="97" y="272"/>
                  <a:pt x="93" y="272"/>
                </a:cubicBezTo>
                <a:cubicBezTo>
                  <a:pt x="90" y="272"/>
                  <a:pt x="89" y="270"/>
                  <a:pt x="86" y="269"/>
                </a:cubicBezTo>
                <a:cubicBezTo>
                  <a:pt x="84" y="268"/>
                  <a:pt x="82" y="268"/>
                  <a:pt x="79" y="268"/>
                </a:cubicBezTo>
                <a:cubicBezTo>
                  <a:pt x="74" y="268"/>
                  <a:pt x="71" y="269"/>
                  <a:pt x="66" y="269"/>
                </a:cubicBezTo>
                <a:cubicBezTo>
                  <a:pt x="65" y="269"/>
                  <a:pt x="64" y="269"/>
                  <a:pt x="62" y="269"/>
                </a:cubicBezTo>
                <a:cubicBezTo>
                  <a:pt x="59" y="267"/>
                  <a:pt x="59" y="262"/>
                  <a:pt x="56" y="262"/>
                </a:cubicBezTo>
                <a:cubicBezTo>
                  <a:pt x="53" y="262"/>
                  <a:pt x="51" y="262"/>
                  <a:pt x="48" y="262"/>
                </a:cubicBezTo>
                <a:cubicBezTo>
                  <a:pt x="44" y="262"/>
                  <a:pt x="43" y="261"/>
                  <a:pt x="39" y="261"/>
                </a:cubicBezTo>
                <a:cubicBezTo>
                  <a:pt x="37" y="261"/>
                  <a:pt x="36" y="261"/>
                  <a:pt x="34" y="262"/>
                </a:cubicBezTo>
                <a:cubicBezTo>
                  <a:pt x="34" y="262"/>
                  <a:pt x="34" y="262"/>
                  <a:pt x="34" y="262"/>
                </a:cubicBezTo>
                <a:cubicBezTo>
                  <a:pt x="0" y="75"/>
                  <a:pt x="0" y="75"/>
                  <a:pt x="0" y="75"/>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6" name="Freeform 26"/>
          <p:cNvSpPr>
            <a:spLocks/>
          </p:cNvSpPr>
          <p:nvPr/>
        </p:nvSpPr>
        <p:spPr bwMode="auto">
          <a:xfrm>
            <a:off x="5976675" y="3185865"/>
            <a:ext cx="586368" cy="642328"/>
          </a:xfrm>
          <a:custGeom>
            <a:avLst/>
            <a:gdLst/>
            <a:ahLst/>
            <a:cxnLst>
              <a:cxn ang="0">
                <a:pos x="9" y="183"/>
              </a:cxn>
              <a:cxn ang="0">
                <a:pos x="19" y="158"/>
              </a:cxn>
              <a:cxn ang="0">
                <a:pos x="24" y="139"/>
              </a:cxn>
              <a:cxn ang="0">
                <a:pos x="30" y="149"/>
              </a:cxn>
              <a:cxn ang="0">
                <a:pos x="37" y="136"/>
              </a:cxn>
              <a:cxn ang="0">
                <a:pos x="37" y="124"/>
              </a:cxn>
              <a:cxn ang="0">
                <a:pos x="42" y="104"/>
              </a:cxn>
              <a:cxn ang="0">
                <a:pos x="70" y="73"/>
              </a:cxn>
              <a:cxn ang="0">
                <a:pos x="72" y="42"/>
              </a:cxn>
              <a:cxn ang="0">
                <a:pos x="71" y="6"/>
              </a:cxn>
              <a:cxn ang="0">
                <a:pos x="74" y="0"/>
              </a:cxn>
              <a:cxn ang="0">
                <a:pos x="92" y="74"/>
              </a:cxn>
              <a:cxn ang="0">
                <a:pos x="149" y="56"/>
              </a:cxn>
              <a:cxn ang="0">
                <a:pos x="165" y="74"/>
              </a:cxn>
              <a:cxn ang="0">
                <a:pos x="189" y="55"/>
              </a:cxn>
              <a:cxn ang="0">
                <a:pos x="202" y="56"/>
              </a:cxn>
              <a:cxn ang="0">
                <a:pos x="212" y="46"/>
              </a:cxn>
              <a:cxn ang="0">
                <a:pos x="220" y="41"/>
              </a:cxn>
              <a:cxn ang="0">
                <a:pos x="240" y="48"/>
              </a:cxn>
              <a:cxn ang="0">
                <a:pos x="248" y="49"/>
              </a:cxn>
              <a:cxn ang="0">
                <a:pos x="246" y="60"/>
              </a:cxn>
              <a:cxn ang="0">
                <a:pos x="238" y="65"/>
              </a:cxn>
              <a:cxn ang="0">
                <a:pos x="222" y="61"/>
              </a:cxn>
              <a:cxn ang="0">
                <a:pos x="219" y="67"/>
              </a:cxn>
              <a:cxn ang="0">
                <a:pos x="216" y="77"/>
              </a:cxn>
              <a:cxn ang="0">
                <a:pos x="203" y="106"/>
              </a:cxn>
              <a:cxn ang="0">
                <a:pos x="193" y="114"/>
              </a:cxn>
              <a:cxn ang="0">
                <a:pos x="190" y="123"/>
              </a:cxn>
              <a:cxn ang="0">
                <a:pos x="174" y="141"/>
              </a:cxn>
              <a:cxn ang="0">
                <a:pos x="154" y="162"/>
              </a:cxn>
              <a:cxn ang="0">
                <a:pos x="138" y="194"/>
              </a:cxn>
              <a:cxn ang="0">
                <a:pos x="135" y="212"/>
              </a:cxn>
              <a:cxn ang="0">
                <a:pos x="138" y="230"/>
              </a:cxn>
              <a:cxn ang="0">
                <a:pos x="131" y="238"/>
              </a:cxn>
              <a:cxn ang="0">
                <a:pos x="118" y="241"/>
              </a:cxn>
              <a:cxn ang="0">
                <a:pos x="93" y="251"/>
              </a:cxn>
              <a:cxn ang="0">
                <a:pos x="79" y="260"/>
              </a:cxn>
              <a:cxn ang="0">
                <a:pos x="71" y="270"/>
              </a:cxn>
              <a:cxn ang="0">
                <a:pos x="57" y="262"/>
              </a:cxn>
              <a:cxn ang="0">
                <a:pos x="43" y="246"/>
              </a:cxn>
              <a:cxn ang="0">
                <a:pos x="38" y="246"/>
              </a:cxn>
              <a:cxn ang="0">
                <a:pos x="18" y="235"/>
              </a:cxn>
              <a:cxn ang="0">
                <a:pos x="15" y="232"/>
              </a:cxn>
              <a:cxn ang="0">
                <a:pos x="10" y="221"/>
              </a:cxn>
              <a:cxn ang="0">
                <a:pos x="0" y="190"/>
              </a:cxn>
            </a:cxnLst>
            <a:rect l="0" t="0" r="r" b="b"/>
            <a:pathLst>
              <a:path w="248" h="272">
                <a:moveTo>
                  <a:pt x="0" y="190"/>
                </a:moveTo>
                <a:cubicBezTo>
                  <a:pt x="5" y="190"/>
                  <a:pt x="6" y="186"/>
                  <a:pt x="9" y="183"/>
                </a:cubicBezTo>
                <a:cubicBezTo>
                  <a:pt x="11" y="181"/>
                  <a:pt x="13" y="179"/>
                  <a:pt x="15" y="176"/>
                </a:cubicBezTo>
                <a:cubicBezTo>
                  <a:pt x="18" y="170"/>
                  <a:pt x="19" y="165"/>
                  <a:pt x="19" y="158"/>
                </a:cubicBezTo>
                <a:cubicBezTo>
                  <a:pt x="19" y="154"/>
                  <a:pt x="19" y="150"/>
                  <a:pt x="19" y="146"/>
                </a:cubicBezTo>
                <a:cubicBezTo>
                  <a:pt x="19" y="142"/>
                  <a:pt x="21" y="138"/>
                  <a:pt x="24" y="139"/>
                </a:cubicBezTo>
                <a:cubicBezTo>
                  <a:pt x="26" y="140"/>
                  <a:pt x="25" y="143"/>
                  <a:pt x="27" y="145"/>
                </a:cubicBezTo>
                <a:cubicBezTo>
                  <a:pt x="27" y="147"/>
                  <a:pt x="28" y="149"/>
                  <a:pt x="30" y="149"/>
                </a:cubicBezTo>
                <a:cubicBezTo>
                  <a:pt x="33" y="149"/>
                  <a:pt x="34" y="147"/>
                  <a:pt x="34" y="144"/>
                </a:cubicBezTo>
                <a:cubicBezTo>
                  <a:pt x="35" y="141"/>
                  <a:pt x="35" y="139"/>
                  <a:pt x="37" y="136"/>
                </a:cubicBezTo>
                <a:cubicBezTo>
                  <a:pt x="38" y="134"/>
                  <a:pt x="39" y="132"/>
                  <a:pt x="39" y="130"/>
                </a:cubicBezTo>
                <a:cubicBezTo>
                  <a:pt x="39" y="128"/>
                  <a:pt x="37" y="127"/>
                  <a:pt x="37" y="124"/>
                </a:cubicBezTo>
                <a:cubicBezTo>
                  <a:pt x="37" y="122"/>
                  <a:pt x="38" y="122"/>
                  <a:pt x="39" y="120"/>
                </a:cubicBezTo>
                <a:cubicBezTo>
                  <a:pt x="42" y="115"/>
                  <a:pt x="39" y="109"/>
                  <a:pt x="42" y="104"/>
                </a:cubicBezTo>
                <a:cubicBezTo>
                  <a:pt x="46" y="100"/>
                  <a:pt x="52" y="104"/>
                  <a:pt x="56" y="101"/>
                </a:cubicBezTo>
                <a:cubicBezTo>
                  <a:pt x="66" y="95"/>
                  <a:pt x="67" y="85"/>
                  <a:pt x="70" y="73"/>
                </a:cubicBezTo>
                <a:cubicBezTo>
                  <a:pt x="72" y="65"/>
                  <a:pt x="73" y="61"/>
                  <a:pt x="73" y="53"/>
                </a:cubicBezTo>
                <a:cubicBezTo>
                  <a:pt x="73" y="49"/>
                  <a:pt x="72" y="46"/>
                  <a:pt x="72" y="42"/>
                </a:cubicBezTo>
                <a:cubicBezTo>
                  <a:pt x="71" y="32"/>
                  <a:pt x="71" y="27"/>
                  <a:pt x="71" y="16"/>
                </a:cubicBezTo>
                <a:cubicBezTo>
                  <a:pt x="71" y="13"/>
                  <a:pt x="71" y="10"/>
                  <a:pt x="71" y="6"/>
                </a:cubicBezTo>
                <a:cubicBezTo>
                  <a:pt x="71" y="5"/>
                  <a:pt x="70" y="4"/>
                  <a:pt x="71" y="2"/>
                </a:cubicBezTo>
                <a:cubicBezTo>
                  <a:pt x="72" y="1"/>
                  <a:pt x="73" y="0"/>
                  <a:pt x="74" y="0"/>
                </a:cubicBezTo>
                <a:cubicBezTo>
                  <a:pt x="74" y="0"/>
                  <a:pt x="74" y="0"/>
                  <a:pt x="74" y="0"/>
                </a:cubicBezTo>
                <a:cubicBezTo>
                  <a:pt x="92" y="74"/>
                  <a:pt x="92" y="74"/>
                  <a:pt x="92" y="74"/>
                </a:cubicBezTo>
                <a:cubicBezTo>
                  <a:pt x="149" y="56"/>
                  <a:pt x="149" y="56"/>
                  <a:pt x="149" y="56"/>
                </a:cubicBezTo>
                <a:cubicBezTo>
                  <a:pt x="149" y="56"/>
                  <a:pt x="149" y="56"/>
                  <a:pt x="149" y="56"/>
                </a:cubicBezTo>
                <a:cubicBezTo>
                  <a:pt x="157" y="85"/>
                  <a:pt x="157" y="85"/>
                  <a:pt x="157" y="85"/>
                </a:cubicBezTo>
                <a:cubicBezTo>
                  <a:pt x="161" y="82"/>
                  <a:pt x="162" y="78"/>
                  <a:pt x="165" y="74"/>
                </a:cubicBezTo>
                <a:cubicBezTo>
                  <a:pt x="169" y="70"/>
                  <a:pt x="174" y="71"/>
                  <a:pt x="178" y="67"/>
                </a:cubicBezTo>
                <a:cubicBezTo>
                  <a:pt x="183" y="63"/>
                  <a:pt x="184" y="59"/>
                  <a:pt x="189" y="55"/>
                </a:cubicBezTo>
                <a:cubicBezTo>
                  <a:pt x="193" y="56"/>
                  <a:pt x="193" y="56"/>
                  <a:pt x="193" y="56"/>
                </a:cubicBezTo>
                <a:cubicBezTo>
                  <a:pt x="202" y="56"/>
                  <a:pt x="202" y="56"/>
                  <a:pt x="202" y="56"/>
                </a:cubicBezTo>
                <a:cubicBezTo>
                  <a:pt x="205" y="56"/>
                  <a:pt x="207" y="54"/>
                  <a:pt x="208" y="52"/>
                </a:cubicBezTo>
                <a:cubicBezTo>
                  <a:pt x="210" y="50"/>
                  <a:pt x="211" y="49"/>
                  <a:pt x="212" y="46"/>
                </a:cubicBezTo>
                <a:cubicBezTo>
                  <a:pt x="213" y="44"/>
                  <a:pt x="214" y="42"/>
                  <a:pt x="217" y="41"/>
                </a:cubicBezTo>
                <a:cubicBezTo>
                  <a:pt x="218" y="41"/>
                  <a:pt x="219" y="42"/>
                  <a:pt x="220" y="41"/>
                </a:cubicBezTo>
                <a:cubicBezTo>
                  <a:pt x="225" y="41"/>
                  <a:pt x="228" y="40"/>
                  <a:pt x="233" y="40"/>
                </a:cubicBezTo>
                <a:cubicBezTo>
                  <a:pt x="237" y="40"/>
                  <a:pt x="237" y="45"/>
                  <a:pt x="240" y="48"/>
                </a:cubicBezTo>
                <a:cubicBezTo>
                  <a:pt x="242" y="50"/>
                  <a:pt x="244" y="49"/>
                  <a:pt x="246" y="49"/>
                </a:cubicBezTo>
                <a:cubicBezTo>
                  <a:pt x="247" y="49"/>
                  <a:pt x="247" y="49"/>
                  <a:pt x="248" y="49"/>
                </a:cubicBezTo>
                <a:cubicBezTo>
                  <a:pt x="248" y="49"/>
                  <a:pt x="248" y="49"/>
                  <a:pt x="248" y="49"/>
                </a:cubicBezTo>
                <a:cubicBezTo>
                  <a:pt x="247" y="53"/>
                  <a:pt x="247" y="56"/>
                  <a:pt x="246" y="60"/>
                </a:cubicBezTo>
                <a:cubicBezTo>
                  <a:pt x="245" y="63"/>
                  <a:pt x="245" y="67"/>
                  <a:pt x="242" y="67"/>
                </a:cubicBezTo>
                <a:cubicBezTo>
                  <a:pt x="240" y="67"/>
                  <a:pt x="239" y="65"/>
                  <a:pt x="238" y="65"/>
                </a:cubicBezTo>
                <a:cubicBezTo>
                  <a:pt x="236" y="64"/>
                  <a:pt x="234" y="64"/>
                  <a:pt x="232" y="63"/>
                </a:cubicBezTo>
                <a:cubicBezTo>
                  <a:pt x="228" y="62"/>
                  <a:pt x="226" y="61"/>
                  <a:pt x="222" y="61"/>
                </a:cubicBezTo>
                <a:cubicBezTo>
                  <a:pt x="221" y="61"/>
                  <a:pt x="221" y="64"/>
                  <a:pt x="220" y="65"/>
                </a:cubicBezTo>
                <a:cubicBezTo>
                  <a:pt x="220" y="66"/>
                  <a:pt x="219" y="66"/>
                  <a:pt x="219" y="67"/>
                </a:cubicBezTo>
                <a:cubicBezTo>
                  <a:pt x="218" y="69"/>
                  <a:pt x="217" y="71"/>
                  <a:pt x="216" y="73"/>
                </a:cubicBezTo>
                <a:cubicBezTo>
                  <a:pt x="216" y="74"/>
                  <a:pt x="216" y="75"/>
                  <a:pt x="216" y="77"/>
                </a:cubicBezTo>
                <a:cubicBezTo>
                  <a:pt x="216" y="80"/>
                  <a:pt x="214" y="82"/>
                  <a:pt x="213" y="85"/>
                </a:cubicBezTo>
                <a:cubicBezTo>
                  <a:pt x="210" y="94"/>
                  <a:pt x="207" y="98"/>
                  <a:pt x="203" y="106"/>
                </a:cubicBezTo>
                <a:cubicBezTo>
                  <a:pt x="201" y="109"/>
                  <a:pt x="201" y="112"/>
                  <a:pt x="197" y="114"/>
                </a:cubicBezTo>
                <a:cubicBezTo>
                  <a:pt x="196" y="114"/>
                  <a:pt x="194" y="113"/>
                  <a:pt x="193" y="114"/>
                </a:cubicBezTo>
                <a:cubicBezTo>
                  <a:pt x="192" y="114"/>
                  <a:pt x="193" y="116"/>
                  <a:pt x="192" y="117"/>
                </a:cubicBezTo>
                <a:cubicBezTo>
                  <a:pt x="192" y="120"/>
                  <a:pt x="191" y="121"/>
                  <a:pt x="190" y="123"/>
                </a:cubicBezTo>
                <a:cubicBezTo>
                  <a:pt x="188" y="127"/>
                  <a:pt x="186" y="129"/>
                  <a:pt x="184" y="133"/>
                </a:cubicBezTo>
                <a:cubicBezTo>
                  <a:pt x="181" y="137"/>
                  <a:pt x="179" y="141"/>
                  <a:pt x="174" y="141"/>
                </a:cubicBezTo>
                <a:cubicBezTo>
                  <a:pt x="171" y="141"/>
                  <a:pt x="169" y="140"/>
                  <a:pt x="166" y="140"/>
                </a:cubicBezTo>
                <a:cubicBezTo>
                  <a:pt x="163" y="149"/>
                  <a:pt x="157" y="153"/>
                  <a:pt x="154" y="162"/>
                </a:cubicBezTo>
                <a:cubicBezTo>
                  <a:pt x="152" y="167"/>
                  <a:pt x="152" y="170"/>
                  <a:pt x="149" y="174"/>
                </a:cubicBezTo>
                <a:cubicBezTo>
                  <a:pt x="145" y="182"/>
                  <a:pt x="142" y="186"/>
                  <a:pt x="138" y="194"/>
                </a:cubicBezTo>
                <a:cubicBezTo>
                  <a:pt x="136" y="199"/>
                  <a:pt x="134" y="201"/>
                  <a:pt x="134" y="206"/>
                </a:cubicBezTo>
                <a:cubicBezTo>
                  <a:pt x="134" y="208"/>
                  <a:pt x="135" y="210"/>
                  <a:pt x="135" y="212"/>
                </a:cubicBezTo>
                <a:cubicBezTo>
                  <a:pt x="136" y="216"/>
                  <a:pt x="136" y="218"/>
                  <a:pt x="136" y="222"/>
                </a:cubicBezTo>
                <a:cubicBezTo>
                  <a:pt x="137" y="225"/>
                  <a:pt x="138" y="227"/>
                  <a:pt x="138" y="230"/>
                </a:cubicBezTo>
                <a:cubicBezTo>
                  <a:pt x="138" y="237"/>
                  <a:pt x="138" y="237"/>
                  <a:pt x="138" y="237"/>
                </a:cubicBezTo>
                <a:cubicBezTo>
                  <a:pt x="135" y="237"/>
                  <a:pt x="133" y="237"/>
                  <a:pt x="131" y="238"/>
                </a:cubicBezTo>
                <a:cubicBezTo>
                  <a:pt x="128" y="238"/>
                  <a:pt x="128" y="238"/>
                  <a:pt x="128" y="238"/>
                </a:cubicBezTo>
                <a:cubicBezTo>
                  <a:pt x="124" y="239"/>
                  <a:pt x="122" y="240"/>
                  <a:pt x="118" y="241"/>
                </a:cubicBezTo>
                <a:cubicBezTo>
                  <a:pt x="115" y="243"/>
                  <a:pt x="113" y="246"/>
                  <a:pt x="109" y="247"/>
                </a:cubicBezTo>
                <a:cubicBezTo>
                  <a:pt x="103" y="249"/>
                  <a:pt x="99" y="249"/>
                  <a:pt x="93" y="251"/>
                </a:cubicBezTo>
                <a:cubicBezTo>
                  <a:pt x="88" y="253"/>
                  <a:pt x="85" y="255"/>
                  <a:pt x="80" y="255"/>
                </a:cubicBezTo>
                <a:cubicBezTo>
                  <a:pt x="80" y="257"/>
                  <a:pt x="79" y="258"/>
                  <a:pt x="79" y="260"/>
                </a:cubicBezTo>
                <a:cubicBezTo>
                  <a:pt x="79" y="272"/>
                  <a:pt x="79" y="272"/>
                  <a:pt x="79" y="272"/>
                </a:cubicBezTo>
                <a:cubicBezTo>
                  <a:pt x="76" y="271"/>
                  <a:pt x="74" y="271"/>
                  <a:pt x="71" y="270"/>
                </a:cubicBezTo>
                <a:cubicBezTo>
                  <a:pt x="69" y="269"/>
                  <a:pt x="69" y="268"/>
                  <a:pt x="67" y="267"/>
                </a:cubicBezTo>
                <a:cubicBezTo>
                  <a:pt x="64" y="265"/>
                  <a:pt x="61" y="264"/>
                  <a:pt x="57" y="262"/>
                </a:cubicBezTo>
                <a:cubicBezTo>
                  <a:pt x="53" y="260"/>
                  <a:pt x="50" y="259"/>
                  <a:pt x="48" y="256"/>
                </a:cubicBezTo>
                <a:cubicBezTo>
                  <a:pt x="46" y="252"/>
                  <a:pt x="46" y="248"/>
                  <a:pt x="43" y="246"/>
                </a:cubicBezTo>
                <a:cubicBezTo>
                  <a:pt x="42" y="245"/>
                  <a:pt x="39" y="246"/>
                  <a:pt x="38" y="246"/>
                </a:cubicBezTo>
                <a:cubicBezTo>
                  <a:pt x="38" y="246"/>
                  <a:pt x="38" y="246"/>
                  <a:pt x="38" y="246"/>
                </a:cubicBezTo>
                <a:cubicBezTo>
                  <a:pt x="36" y="245"/>
                  <a:pt x="34" y="245"/>
                  <a:pt x="31" y="245"/>
                </a:cubicBezTo>
                <a:cubicBezTo>
                  <a:pt x="26" y="243"/>
                  <a:pt x="23" y="240"/>
                  <a:pt x="18" y="235"/>
                </a:cubicBezTo>
                <a:cubicBezTo>
                  <a:pt x="18" y="235"/>
                  <a:pt x="18" y="234"/>
                  <a:pt x="17" y="233"/>
                </a:cubicBezTo>
                <a:cubicBezTo>
                  <a:pt x="17" y="233"/>
                  <a:pt x="16" y="233"/>
                  <a:pt x="15" y="232"/>
                </a:cubicBezTo>
                <a:cubicBezTo>
                  <a:pt x="13" y="230"/>
                  <a:pt x="12" y="228"/>
                  <a:pt x="11" y="225"/>
                </a:cubicBezTo>
                <a:cubicBezTo>
                  <a:pt x="10" y="223"/>
                  <a:pt x="10" y="222"/>
                  <a:pt x="10" y="221"/>
                </a:cubicBezTo>
                <a:cubicBezTo>
                  <a:pt x="9" y="218"/>
                  <a:pt x="7" y="216"/>
                  <a:pt x="6" y="213"/>
                </a:cubicBezTo>
                <a:cubicBezTo>
                  <a:pt x="3" y="206"/>
                  <a:pt x="3" y="197"/>
                  <a:pt x="0" y="19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7" name="Freeform 27"/>
          <p:cNvSpPr>
            <a:spLocks/>
          </p:cNvSpPr>
          <p:nvPr/>
        </p:nvSpPr>
        <p:spPr bwMode="auto">
          <a:xfrm>
            <a:off x="6808782" y="2850101"/>
            <a:ext cx="184913" cy="411189"/>
          </a:xfrm>
          <a:custGeom>
            <a:avLst/>
            <a:gdLst/>
            <a:ahLst/>
            <a:cxnLst>
              <a:cxn ang="0">
                <a:pos x="11" y="131"/>
              </a:cxn>
              <a:cxn ang="0">
                <a:pos x="12" y="141"/>
              </a:cxn>
              <a:cxn ang="0">
                <a:pos x="12" y="146"/>
              </a:cxn>
              <a:cxn ang="0">
                <a:pos x="12" y="146"/>
              </a:cxn>
              <a:cxn ang="0">
                <a:pos x="22" y="150"/>
              </a:cxn>
              <a:cxn ang="0">
                <a:pos x="37" y="154"/>
              </a:cxn>
              <a:cxn ang="0">
                <a:pos x="45" y="156"/>
              </a:cxn>
              <a:cxn ang="0">
                <a:pos x="46" y="167"/>
              </a:cxn>
              <a:cxn ang="0">
                <a:pos x="48" y="174"/>
              </a:cxn>
              <a:cxn ang="0">
                <a:pos x="53" y="169"/>
              </a:cxn>
              <a:cxn ang="0">
                <a:pos x="58" y="151"/>
              </a:cxn>
              <a:cxn ang="0">
                <a:pos x="64" y="136"/>
              </a:cxn>
              <a:cxn ang="0">
                <a:pos x="66" y="120"/>
              </a:cxn>
              <a:cxn ang="0">
                <a:pos x="68" y="114"/>
              </a:cxn>
              <a:cxn ang="0">
                <a:pos x="69" y="103"/>
              </a:cxn>
              <a:cxn ang="0">
                <a:pos x="78" y="67"/>
              </a:cxn>
              <a:cxn ang="0">
                <a:pos x="77" y="62"/>
              </a:cxn>
              <a:cxn ang="0">
                <a:pos x="77" y="60"/>
              </a:cxn>
              <a:cxn ang="0">
                <a:pos x="75" y="59"/>
              </a:cxn>
              <a:cxn ang="0">
                <a:pos x="68" y="58"/>
              </a:cxn>
              <a:cxn ang="0">
                <a:pos x="58" y="57"/>
              </a:cxn>
              <a:cxn ang="0">
                <a:pos x="58" y="54"/>
              </a:cxn>
              <a:cxn ang="0">
                <a:pos x="60" y="35"/>
              </a:cxn>
              <a:cxn ang="0">
                <a:pos x="64" y="27"/>
              </a:cxn>
              <a:cxn ang="0">
                <a:pos x="66" y="19"/>
              </a:cxn>
              <a:cxn ang="0">
                <a:pos x="73" y="9"/>
              </a:cxn>
              <a:cxn ang="0">
                <a:pos x="75" y="6"/>
              </a:cxn>
              <a:cxn ang="0">
                <a:pos x="75" y="6"/>
              </a:cxn>
              <a:cxn ang="0">
                <a:pos x="56" y="8"/>
              </a:cxn>
              <a:cxn ang="0">
                <a:pos x="47" y="9"/>
              </a:cxn>
              <a:cxn ang="0">
                <a:pos x="31" y="7"/>
              </a:cxn>
              <a:cxn ang="0">
                <a:pos x="12" y="0"/>
              </a:cxn>
              <a:cxn ang="0">
                <a:pos x="12" y="0"/>
              </a:cxn>
              <a:cxn ang="0">
                <a:pos x="6" y="20"/>
              </a:cxn>
              <a:cxn ang="0">
                <a:pos x="0" y="35"/>
              </a:cxn>
              <a:cxn ang="0">
                <a:pos x="4" y="46"/>
              </a:cxn>
              <a:cxn ang="0">
                <a:pos x="3" y="54"/>
              </a:cxn>
              <a:cxn ang="0">
                <a:pos x="1" y="58"/>
              </a:cxn>
              <a:cxn ang="0">
                <a:pos x="3" y="60"/>
              </a:cxn>
              <a:cxn ang="0">
                <a:pos x="8" y="65"/>
              </a:cxn>
              <a:cxn ang="0">
                <a:pos x="15" y="69"/>
              </a:cxn>
              <a:cxn ang="0">
                <a:pos x="23" y="75"/>
              </a:cxn>
              <a:cxn ang="0">
                <a:pos x="30" y="80"/>
              </a:cxn>
              <a:cxn ang="0">
                <a:pos x="29" y="85"/>
              </a:cxn>
              <a:cxn ang="0">
                <a:pos x="26" y="95"/>
              </a:cxn>
              <a:cxn ang="0">
                <a:pos x="16" y="119"/>
              </a:cxn>
              <a:cxn ang="0">
                <a:pos x="12" y="126"/>
              </a:cxn>
              <a:cxn ang="0">
                <a:pos x="11" y="131"/>
              </a:cxn>
            </a:cxnLst>
            <a:rect l="0" t="0" r="r" b="b"/>
            <a:pathLst>
              <a:path w="78" h="174">
                <a:moveTo>
                  <a:pt x="11" y="131"/>
                </a:moveTo>
                <a:cubicBezTo>
                  <a:pt x="12" y="141"/>
                  <a:pt x="12" y="141"/>
                  <a:pt x="12" y="141"/>
                </a:cubicBezTo>
                <a:cubicBezTo>
                  <a:pt x="12" y="146"/>
                  <a:pt x="12" y="146"/>
                  <a:pt x="12" y="146"/>
                </a:cubicBezTo>
                <a:cubicBezTo>
                  <a:pt x="12" y="146"/>
                  <a:pt x="12" y="146"/>
                  <a:pt x="12" y="146"/>
                </a:cubicBezTo>
                <a:cubicBezTo>
                  <a:pt x="16" y="146"/>
                  <a:pt x="18" y="148"/>
                  <a:pt x="22" y="150"/>
                </a:cubicBezTo>
                <a:cubicBezTo>
                  <a:pt x="28" y="152"/>
                  <a:pt x="31" y="153"/>
                  <a:pt x="37" y="154"/>
                </a:cubicBezTo>
                <a:cubicBezTo>
                  <a:pt x="40" y="155"/>
                  <a:pt x="43" y="155"/>
                  <a:pt x="45" y="156"/>
                </a:cubicBezTo>
                <a:cubicBezTo>
                  <a:pt x="48" y="159"/>
                  <a:pt x="46" y="163"/>
                  <a:pt x="46" y="167"/>
                </a:cubicBezTo>
                <a:cubicBezTo>
                  <a:pt x="47" y="170"/>
                  <a:pt x="48" y="171"/>
                  <a:pt x="48" y="174"/>
                </a:cubicBezTo>
                <a:cubicBezTo>
                  <a:pt x="50" y="172"/>
                  <a:pt x="52" y="171"/>
                  <a:pt x="53" y="169"/>
                </a:cubicBezTo>
                <a:cubicBezTo>
                  <a:pt x="56" y="162"/>
                  <a:pt x="56" y="158"/>
                  <a:pt x="58" y="151"/>
                </a:cubicBezTo>
                <a:cubicBezTo>
                  <a:pt x="60" y="145"/>
                  <a:pt x="63" y="142"/>
                  <a:pt x="64" y="136"/>
                </a:cubicBezTo>
                <a:cubicBezTo>
                  <a:pt x="66" y="130"/>
                  <a:pt x="65" y="126"/>
                  <a:pt x="66" y="120"/>
                </a:cubicBezTo>
                <a:cubicBezTo>
                  <a:pt x="66" y="118"/>
                  <a:pt x="67" y="117"/>
                  <a:pt x="68" y="114"/>
                </a:cubicBezTo>
                <a:cubicBezTo>
                  <a:pt x="69" y="110"/>
                  <a:pt x="69" y="107"/>
                  <a:pt x="69" y="103"/>
                </a:cubicBezTo>
                <a:cubicBezTo>
                  <a:pt x="70" y="88"/>
                  <a:pt x="78" y="81"/>
                  <a:pt x="78" y="67"/>
                </a:cubicBezTo>
                <a:cubicBezTo>
                  <a:pt x="78" y="65"/>
                  <a:pt x="78" y="64"/>
                  <a:pt x="77" y="62"/>
                </a:cubicBezTo>
                <a:cubicBezTo>
                  <a:pt x="77" y="62"/>
                  <a:pt x="78" y="61"/>
                  <a:pt x="77" y="60"/>
                </a:cubicBezTo>
                <a:cubicBezTo>
                  <a:pt x="77" y="60"/>
                  <a:pt x="76" y="60"/>
                  <a:pt x="75" y="59"/>
                </a:cubicBezTo>
                <a:cubicBezTo>
                  <a:pt x="73" y="58"/>
                  <a:pt x="71" y="58"/>
                  <a:pt x="68" y="58"/>
                </a:cubicBezTo>
                <a:cubicBezTo>
                  <a:pt x="64" y="58"/>
                  <a:pt x="62" y="58"/>
                  <a:pt x="58" y="57"/>
                </a:cubicBezTo>
                <a:cubicBezTo>
                  <a:pt x="58" y="56"/>
                  <a:pt x="58" y="55"/>
                  <a:pt x="58" y="54"/>
                </a:cubicBezTo>
                <a:cubicBezTo>
                  <a:pt x="58" y="46"/>
                  <a:pt x="58" y="41"/>
                  <a:pt x="60" y="35"/>
                </a:cubicBezTo>
                <a:cubicBezTo>
                  <a:pt x="62" y="32"/>
                  <a:pt x="63" y="30"/>
                  <a:pt x="64" y="27"/>
                </a:cubicBezTo>
                <a:cubicBezTo>
                  <a:pt x="65" y="24"/>
                  <a:pt x="65" y="22"/>
                  <a:pt x="66" y="19"/>
                </a:cubicBezTo>
                <a:cubicBezTo>
                  <a:pt x="68" y="15"/>
                  <a:pt x="70" y="13"/>
                  <a:pt x="73" y="9"/>
                </a:cubicBezTo>
                <a:cubicBezTo>
                  <a:pt x="73" y="8"/>
                  <a:pt x="74" y="7"/>
                  <a:pt x="75" y="6"/>
                </a:cubicBezTo>
                <a:cubicBezTo>
                  <a:pt x="75" y="6"/>
                  <a:pt x="75" y="6"/>
                  <a:pt x="75" y="6"/>
                </a:cubicBezTo>
                <a:cubicBezTo>
                  <a:pt x="68" y="7"/>
                  <a:pt x="64" y="7"/>
                  <a:pt x="56" y="8"/>
                </a:cubicBezTo>
                <a:cubicBezTo>
                  <a:pt x="53" y="8"/>
                  <a:pt x="51" y="9"/>
                  <a:pt x="47" y="9"/>
                </a:cubicBezTo>
                <a:cubicBezTo>
                  <a:pt x="41" y="9"/>
                  <a:pt x="37" y="8"/>
                  <a:pt x="31" y="7"/>
                </a:cubicBezTo>
                <a:cubicBezTo>
                  <a:pt x="24" y="6"/>
                  <a:pt x="16" y="6"/>
                  <a:pt x="12" y="0"/>
                </a:cubicBezTo>
                <a:cubicBezTo>
                  <a:pt x="12" y="0"/>
                  <a:pt x="12" y="0"/>
                  <a:pt x="12" y="0"/>
                </a:cubicBezTo>
                <a:cubicBezTo>
                  <a:pt x="10" y="8"/>
                  <a:pt x="9" y="12"/>
                  <a:pt x="6" y="20"/>
                </a:cubicBezTo>
                <a:cubicBezTo>
                  <a:pt x="4" y="25"/>
                  <a:pt x="0" y="29"/>
                  <a:pt x="0" y="35"/>
                </a:cubicBezTo>
                <a:cubicBezTo>
                  <a:pt x="0" y="39"/>
                  <a:pt x="4" y="41"/>
                  <a:pt x="4" y="46"/>
                </a:cubicBezTo>
                <a:cubicBezTo>
                  <a:pt x="4" y="49"/>
                  <a:pt x="4" y="51"/>
                  <a:pt x="3" y="54"/>
                </a:cubicBezTo>
                <a:cubicBezTo>
                  <a:pt x="3" y="56"/>
                  <a:pt x="1" y="57"/>
                  <a:pt x="1" y="58"/>
                </a:cubicBezTo>
                <a:cubicBezTo>
                  <a:pt x="1" y="59"/>
                  <a:pt x="3" y="59"/>
                  <a:pt x="3" y="60"/>
                </a:cubicBezTo>
                <a:cubicBezTo>
                  <a:pt x="4" y="63"/>
                  <a:pt x="6" y="64"/>
                  <a:pt x="8" y="65"/>
                </a:cubicBezTo>
                <a:cubicBezTo>
                  <a:pt x="11" y="67"/>
                  <a:pt x="13" y="68"/>
                  <a:pt x="15" y="69"/>
                </a:cubicBezTo>
                <a:cubicBezTo>
                  <a:pt x="19" y="71"/>
                  <a:pt x="20" y="73"/>
                  <a:pt x="23" y="75"/>
                </a:cubicBezTo>
                <a:cubicBezTo>
                  <a:pt x="26" y="76"/>
                  <a:pt x="30" y="76"/>
                  <a:pt x="30" y="80"/>
                </a:cubicBezTo>
                <a:cubicBezTo>
                  <a:pt x="30" y="82"/>
                  <a:pt x="29" y="83"/>
                  <a:pt x="29" y="85"/>
                </a:cubicBezTo>
                <a:cubicBezTo>
                  <a:pt x="28" y="89"/>
                  <a:pt x="27" y="91"/>
                  <a:pt x="26" y="95"/>
                </a:cubicBezTo>
                <a:cubicBezTo>
                  <a:pt x="23" y="104"/>
                  <a:pt x="21" y="110"/>
                  <a:pt x="16" y="119"/>
                </a:cubicBezTo>
                <a:cubicBezTo>
                  <a:pt x="15" y="122"/>
                  <a:pt x="13" y="123"/>
                  <a:pt x="12" y="126"/>
                </a:cubicBezTo>
                <a:cubicBezTo>
                  <a:pt x="11" y="129"/>
                  <a:pt x="11" y="129"/>
                  <a:pt x="11" y="131"/>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8" name="Freeform 28"/>
          <p:cNvSpPr>
            <a:spLocks/>
          </p:cNvSpPr>
          <p:nvPr/>
        </p:nvSpPr>
        <p:spPr bwMode="auto">
          <a:xfrm>
            <a:off x="6105627" y="2774675"/>
            <a:ext cx="773714" cy="586369"/>
          </a:xfrm>
          <a:custGeom>
            <a:avLst/>
            <a:gdLst/>
            <a:ahLst/>
            <a:cxnLst>
              <a:cxn ang="0">
                <a:pos x="94" y="229"/>
              </a:cxn>
              <a:cxn ang="0">
                <a:pos x="287" y="168"/>
              </a:cxn>
              <a:cxn ang="0">
                <a:pos x="308" y="162"/>
              </a:cxn>
              <a:cxn ang="0">
                <a:pos x="309" y="157"/>
              </a:cxn>
              <a:cxn ang="0">
                <a:pos x="313" y="150"/>
              </a:cxn>
              <a:cxn ang="0">
                <a:pos x="323" y="126"/>
              </a:cxn>
              <a:cxn ang="0">
                <a:pos x="326" y="116"/>
              </a:cxn>
              <a:cxn ang="0">
                <a:pos x="327" y="111"/>
              </a:cxn>
              <a:cxn ang="0">
                <a:pos x="320" y="106"/>
              </a:cxn>
              <a:cxn ang="0">
                <a:pos x="312" y="100"/>
              </a:cxn>
              <a:cxn ang="0">
                <a:pos x="305" y="96"/>
              </a:cxn>
              <a:cxn ang="0">
                <a:pos x="300" y="91"/>
              </a:cxn>
              <a:cxn ang="0">
                <a:pos x="298" y="89"/>
              </a:cxn>
              <a:cxn ang="0">
                <a:pos x="300" y="85"/>
              </a:cxn>
              <a:cxn ang="0">
                <a:pos x="301" y="77"/>
              </a:cxn>
              <a:cxn ang="0">
                <a:pos x="297" y="66"/>
              </a:cxn>
              <a:cxn ang="0">
                <a:pos x="303" y="51"/>
              </a:cxn>
              <a:cxn ang="0">
                <a:pos x="309" y="31"/>
              </a:cxn>
              <a:cxn ang="0">
                <a:pos x="309" y="31"/>
              </a:cxn>
              <a:cxn ang="0">
                <a:pos x="292" y="26"/>
              </a:cxn>
              <a:cxn ang="0">
                <a:pos x="287" y="16"/>
              </a:cxn>
              <a:cxn ang="0">
                <a:pos x="282" y="10"/>
              </a:cxn>
              <a:cxn ang="0">
                <a:pos x="279" y="5"/>
              </a:cxn>
              <a:cxn ang="0">
                <a:pos x="269" y="2"/>
              </a:cxn>
              <a:cxn ang="0">
                <a:pos x="263" y="0"/>
              </a:cxn>
              <a:cxn ang="0">
                <a:pos x="12" y="77"/>
              </a:cxn>
              <a:cxn ang="0">
                <a:pos x="12" y="77"/>
              </a:cxn>
              <a:cxn ang="0">
                <a:pos x="0" y="85"/>
              </a:cxn>
              <a:cxn ang="0">
                <a:pos x="0" y="85"/>
              </a:cxn>
              <a:cxn ang="0">
                <a:pos x="19" y="173"/>
              </a:cxn>
              <a:cxn ang="0">
                <a:pos x="19" y="173"/>
              </a:cxn>
              <a:cxn ang="0">
                <a:pos x="37" y="247"/>
              </a:cxn>
              <a:cxn ang="0">
                <a:pos x="94" y="229"/>
              </a:cxn>
            </a:cxnLst>
            <a:rect l="0" t="0" r="r" b="b"/>
            <a:pathLst>
              <a:path w="327" h="247">
                <a:moveTo>
                  <a:pt x="94" y="229"/>
                </a:moveTo>
                <a:cubicBezTo>
                  <a:pt x="287" y="168"/>
                  <a:pt x="287" y="168"/>
                  <a:pt x="287" y="168"/>
                </a:cubicBezTo>
                <a:cubicBezTo>
                  <a:pt x="308" y="162"/>
                  <a:pt x="308" y="162"/>
                  <a:pt x="308" y="162"/>
                </a:cubicBezTo>
                <a:cubicBezTo>
                  <a:pt x="308" y="160"/>
                  <a:pt x="308" y="160"/>
                  <a:pt x="309" y="157"/>
                </a:cubicBezTo>
                <a:cubicBezTo>
                  <a:pt x="310" y="154"/>
                  <a:pt x="312" y="153"/>
                  <a:pt x="313" y="150"/>
                </a:cubicBezTo>
                <a:cubicBezTo>
                  <a:pt x="318" y="141"/>
                  <a:pt x="320" y="135"/>
                  <a:pt x="323" y="126"/>
                </a:cubicBezTo>
                <a:cubicBezTo>
                  <a:pt x="324" y="122"/>
                  <a:pt x="325" y="120"/>
                  <a:pt x="326" y="116"/>
                </a:cubicBezTo>
                <a:cubicBezTo>
                  <a:pt x="326" y="114"/>
                  <a:pt x="327" y="113"/>
                  <a:pt x="327" y="111"/>
                </a:cubicBezTo>
                <a:cubicBezTo>
                  <a:pt x="327" y="107"/>
                  <a:pt x="323" y="107"/>
                  <a:pt x="320" y="106"/>
                </a:cubicBezTo>
                <a:cubicBezTo>
                  <a:pt x="317" y="104"/>
                  <a:pt x="316" y="102"/>
                  <a:pt x="312" y="100"/>
                </a:cubicBezTo>
                <a:cubicBezTo>
                  <a:pt x="310" y="99"/>
                  <a:pt x="308" y="98"/>
                  <a:pt x="305" y="96"/>
                </a:cubicBezTo>
                <a:cubicBezTo>
                  <a:pt x="303" y="95"/>
                  <a:pt x="301" y="94"/>
                  <a:pt x="300" y="91"/>
                </a:cubicBezTo>
                <a:cubicBezTo>
                  <a:pt x="300" y="90"/>
                  <a:pt x="298" y="90"/>
                  <a:pt x="298" y="89"/>
                </a:cubicBezTo>
                <a:cubicBezTo>
                  <a:pt x="298" y="88"/>
                  <a:pt x="300" y="87"/>
                  <a:pt x="300" y="85"/>
                </a:cubicBezTo>
                <a:cubicBezTo>
                  <a:pt x="301" y="82"/>
                  <a:pt x="301" y="80"/>
                  <a:pt x="301" y="77"/>
                </a:cubicBezTo>
                <a:cubicBezTo>
                  <a:pt x="301" y="72"/>
                  <a:pt x="297" y="70"/>
                  <a:pt x="297" y="66"/>
                </a:cubicBezTo>
                <a:cubicBezTo>
                  <a:pt x="297" y="60"/>
                  <a:pt x="301" y="56"/>
                  <a:pt x="303" y="51"/>
                </a:cubicBezTo>
                <a:cubicBezTo>
                  <a:pt x="306" y="43"/>
                  <a:pt x="307" y="39"/>
                  <a:pt x="309" y="31"/>
                </a:cubicBezTo>
                <a:cubicBezTo>
                  <a:pt x="309" y="31"/>
                  <a:pt x="309" y="31"/>
                  <a:pt x="309" y="31"/>
                </a:cubicBezTo>
                <a:cubicBezTo>
                  <a:pt x="303" y="29"/>
                  <a:pt x="297" y="30"/>
                  <a:pt x="292" y="26"/>
                </a:cubicBezTo>
                <a:cubicBezTo>
                  <a:pt x="289" y="23"/>
                  <a:pt x="289" y="20"/>
                  <a:pt x="287" y="16"/>
                </a:cubicBezTo>
                <a:cubicBezTo>
                  <a:pt x="286" y="14"/>
                  <a:pt x="284" y="13"/>
                  <a:pt x="282" y="10"/>
                </a:cubicBezTo>
                <a:cubicBezTo>
                  <a:pt x="281" y="8"/>
                  <a:pt x="281" y="6"/>
                  <a:pt x="279" y="5"/>
                </a:cubicBezTo>
                <a:cubicBezTo>
                  <a:pt x="275" y="3"/>
                  <a:pt x="273" y="3"/>
                  <a:pt x="269" y="2"/>
                </a:cubicBezTo>
                <a:cubicBezTo>
                  <a:pt x="267" y="1"/>
                  <a:pt x="266" y="0"/>
                  <a:pt x="263" y="0"/>
                </a:cubicBezTo>
                <a:cubicBezTo>
                  <a:pt x="188" y="26"/>
                  <a:pt x="104" y="52"/>
                  <a:pt x="12" y="77"/>
                </a:cubicBezTo>
                <a:cubicBezTo>
                  <a:pt x="12" y="77"/>
                  <a:pt x="12" y="77"/>
                  <a:pt x="12" y="77"/>
                </a:cubicBezTo>
                <a:cubicBezTo>
                  <a:pt x="8" y="80"/>
                  <a:pt x="4" y="82"/>
                  <a:pt x="0" y="85"/>
                </a:cubicBezTo>
                <a:cubicBezTo>
                  <a:pt x="0" y="85"/>
                  <a:pt x="0" y="85"/>
                  <a:pt x="0" y="85"/>
                </a:cubicBezTo>
                <a:cubicBezTo>
                  <a:pt x="19" y="173"/>
                  <a:pt x="19" y="173"/>
                  <a:pt x="19" y="173"/>
                </a:cubicBezTo>
                <a:cubicBezTo>
                  <a:pt x="19" y="173"/>
                  <a:pt x="19" y="173"/>
                  <a:pt x="19" y="173"/>
                </a:cubicBezTo>
                <a:cubicBezTo>
                  <a:pt x="37" y="247"/>
                  <a:pt x="37" y="247"/>
                  <a:pt x="37" y="247"/>
                </a:cubicBezTo>
                <a:cubicBezTo>
                  <a:pt x="94" y="229"/>
                  <a:pt x="94" y="229"/>
                  <a:pt x="94" y="229"/>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9" name="Freeform 29"/>
          <p:cNvSpPr>
            <a:spLocks/>
          </p:cNvSpPr>
          <p:nvPr/>
        </p:nvSpPr>
        <p:spPr bwMode="auto">
          <a:xfrm>
            <a:off x="6940166" y="2419447"/>
            <a:ext cx="454983" cy="260339"/>
          </a:xfrm>
          <a:custGeom>
            <a:avLst/>
            <a:gdLst/>
            <a:ahLst/>
            <a:cxnLst>
              <a:cxn ang="0">
                <a:pos x="93" y="80"/>
              </a:cxn>
              <a:cxn ang="0">
                <a:pos x="102" y="77"/>
              </a:cxn>
              <a:cxn ang="0">
                <a:pos x="106" y="77"/>
              </a:cxn>
              <a:cxn ang="0">
                <a:pos x="116" y="73"/>
              </a:cxn>
              <a:cxn ang="0">
                <a:pos x="118" y="75"/>
              </a:cxn>
              <a:cxn ang="0">
                <a:pos x="121" y="79"/>
              </a:cxn>
              <a:cxn ang="0">
                <a:pos x="130" y="85"/>
              </a:cxn>
              <a:cxn ang="0">
                <a:pos x="136" y="98"/>
              </a:cxn>
              <a:cxn ang="0">
                <a:pos x="136" y="98"/>
              </a:cxn>
              <a:cxn ang="0">
                <a:pos x="148" y="92"/>
              </a:cxn>
              <a:cxn ang="0">
                <a:pos x="151" y="85"/>
              </a:cxn>
              <a:cxn ang="0">
                <a:pos x="156" y="77"/>
              </a:cxn>
              <a:cxn ang="0">
                <a:pos x="163" y="84"/>
              </a:cxn>
              <a:cxn ang="0">
                <a:pos x="173" y="73"/>
              </a:cxn>
              <a:cxn ang="0">
                <a:pos x="181" y="68"/>
              </a:cxn>
              <a:cxn ang="0">
                <a:pos x="185" y="62"/>
              </a:cxn>
              <a:cxn ang="0">
                <a:pos x="189" y="58"/>
              </a:cxn>
              <a:cxn ang="0">
                <a:pos x="193" y="47"/>
              </a:cxn>
              <a:cxn ang="0">
                <a:pos x="182" y="39"/>
              </a:cxn>
              <a:cxn ang="0">
                <a:pos x="169" y="33"/>
              </a:cxn>
              <a:cxn ang="0">
                <a:pos x="175" y="45"/>
              </a:cxn>
              <a:cxn ang="0">
                <a:pos x="177" y="45"/>
              </a:cxn>
              <a:cxn ang="0">
                <a:pos x="179" y="52"/>
              </a:cxn>
              <a:cxn ang="0">
                <a:pos x="177" y="61"/>
              </a:cxn>
              <a:cxn ang="0">
                <a:pos x="169" y="64"/>
              </a:cxn>
              <a:cxn ang="0">
                <a:pos x="158" y="67"/>
              </a:cxn>
              <a:cxn ang="0">
                <a:pos x="150" y="62"/>
              </a:cxn>
              <a:cxn ang="0">
                <a:pos x="145" y="57"/>
              </a:cxn>
              <a:cxn ang="0">
                <a:pos x="140" y="47"/>
              </a:cxn>
              <a:cxn ang="0">
                <a:pos x="136" y="42"/>
              </a:cxn>
              <a:cxn ang="0">
                <a:pos x="134" y="41"/>
              </a:cxn>
              <a:cxn ang="0">
                <a:pos x="128" y="41"/>
              </a:cxn>
              <a:cxn ang="0">
                <a:pos x="120" y="26"/>
              </a:cxn>
              <a:cxn ang="0">
                <a:pos x="121" y="17"/>
              </a:cxn>
              <a:cxn ang="0">
                <a:pos x="127" y="8"/>
              </a:cxn>
              <a:cxn ang="0">
                <a:pos x="115" y="2"/>
              </a:cxn>
              <a:cxn ang="0">
                <a:pos x="112" y="0"/>
              </a:cxn>
              <a:cxn ang="0">
                <a:pos x="112" y="0"/>
              </a:cxn>
              <a:cxn ang="0">
                <a:pos x="102" y="10"/>
              </a:cxn>
              <a:cxn ang="0">
                <a:pos x="95" y="21"/>
              </a:cxn>
              <a:cxn ang="0">
                <a:pos x="43" y="42"/>
              </a:cxn>
              <a:cxn ang="0">
                <a:pos x="43" y="42"/>
              </a:cxn>
              <a:cxn ang="0">
                <a:pos x="0" y="55"/>
              </a:cxn>
              <a:cxn ang="0">
                <a:pos x="0" y="55"/>
              </a:cxn>
              <a:cxn ang="0">
                <a:pos x="1" y="67"/>
              </a:cxn>
              <a:cxn ang="0">
                <a:pos x="3" y="83"/>
              </a:cxn>
              <a:cxn ang="0">
                <a:pos x="3" y="92"/>
              </a:cxn>
              <a:cxn ang="0">
                <a:pos x="5" y="104"/>
              </a:cxn>
              <a:cxn ang="0">
                <a:pos x="7" y="110"/>
              </a:cxn>
              <a:cxn ang="0">
                <a:pos x="7" y="110"/>
              </a:cxn>
              <a:cxn ang="0">
                <a:pos x="93" y="80"/>
              </a:cxn>
            </a:cxnLst>
            <a:rect l="0" t="0" r="r" b="b"/>
            <a:pathLst>
              <a:path w="193" h="110">
                <a:moveTo>
                  <a:pt x="93" y="80"/>
                </a:moveTo>
                <a:cubicBezTo>
                  <a:pt x="96" y="79"/>
                  <a:pt x="99" y="77"/>
                  <a:pt x="102" y="77"/>
                </a:cubicBezTo>
                <a:cubicBezTo>
                  <a:pt x="103" y="77"/>
                  <a:pt x="105" y="77"/>
                  <a:pt x="106" y="77"/>
                </a:cubicBezTo>
                <a:cubicBezTo>
                  <a:pt x="110" y="76"/>
                  <a:pt x="112" y="73"/>
                  <a:pt x="116" y="73"/>
                </a:cubicBezTo>
                <a:cubicBezTo>
                  <a:pt x="117" y="73"/>
                  <a:pt x="117" y="75"/>
                  <a:pt x="118" y="75"/>
                </a:cubicBezTo>
                <a:cubicBezTo>
                  <a:pt x="119" y="76"/>
                  <a:pt x="120" y="78"/>
                  <a:pt x="121" y="79"/>
                </a:cubicBezTo>
                <a:cubicBezTo>
                  <a:pt x="124" y="82"/>
                  <a:pt x="126" y="83"/>
                  <a:pt x="130" y="85"/>
                </a:cubicBezTo>
                <a:cubicBezTo>
                  <a:pt x="135" y="88"/>
                  <a:pt x="136" y="92"/>
                  <a:pt x="136" y="98"/>
                </a:cubicBezTo>
                <a:cubicBezTo>
                  <a:pt x="136" y="98"/>
                  <a:pt x="136" y="98"/>
                  <a:pt x="136" y="98"/>
                </a:cubicBezTo>
                <a:cubicBezTo>
                  <a:pt x="141" y="97"/>
                  <a:pt x="144" y="96"/>
                  <a:pt x="148" y="92"/>
                </a:cubicBezTo>
                <a:cubicBezTo>
                  <a:pt x="150" y="90"/>
                  <a:pt x="150" y="87"/>
                  <a:pt x="151" y="85"/>
                </a:cubicBezTo>
                <a:cubicBezTo>
                  <a:pt x="153" y="81"/>
                  <a:pt x="154" y="80"/>
                  <a:pt x="156" y="77"/>
                </a:cubicBezTo>
                <a:cubicBezTo>
                  <a:pt x="159" y="79"/>
                  <a:pt x="160" y="81"/>
                  <a:pt x="163" y="84"/>
                </a:cubicBezTo>
                <a:cubicBezTo>
                  <a:pt x="168" y="81"/>
                  <a:pt x="169" y="77"/>
                  <a:pt x="173" y="73"/>
                </a:cubicBezTo>
                <a:cubicBezTo>
                  <a:pt x="176" y="71"/>
                  <a:pt x="179" y="70"/>
                  <a:pt x="181" y="68"/>
                </a:cubicBezTo>
                <a:cubicBezTo>
                  <a:pt x="183" y="66"/>
                  <a:pt x="183" y="64"/>
                  <a:pt x="185" y="62"/>
                </a:cubicBezTo>
                <a:cubicBezTo>
                  <a:pt x="186" y="60"/>
                  <a:pt x="188" y="60"/>
                  <a:pt x="189" y="58"/>
                </a:cubicBezTo>
                <a:cubicBezTo>
                  <a:pt x="191" y="55"/>
                  <a:pt x="193" y="52"/>
                  <a:pt x="193" y="47"/>
                </a:cubicBezTo>
                <a:cubicBezTo>
                  <a:pt x="193" y="42"/>
                  <a:pt x="187" y="41"/>
                  <a:pt x="182" y="39"/>
                </a:cubicBezTo>
                <a:cubicBezTo>
                  <a:pt x="177" y="37"/>
                  <a:pt x="174" y="35"/>
                  <a:pt x="169" y="33"/>
                </a:cubicBezTo>
                <a:cubicBezTo>
                  <a:pt x="170" y="38"/>
                  <a:pt x="170" y="42"/>
                  <a:pt x="175" y="45"/>
                </a:cubicBezTo>
                <a:cubicBezTo>
                  <a:pt x="175" y="45"/>
                  <a:pt x="176" y="45"/>
                  <a:pt x="177" y="45"/>
                </a:cubicBezTo>
                <a:cubicBezTo>
                  <a:pt x="179" y="47"/>
                  <a:pt x="179" y="49"/>
                  <a:pt x="179" y="52"/>
                </a:cubicBezTo>
                <a:cubicBezTo>
                  <a:pt x="179" y="56"/>
                  <a:pt x="179" y="58"/>
                  <a:pt x="177" y="61"/>
                </a:cubicBezTo>
                <a:cubicBezTo>
                  <a:pt x="174" y="63"/>
                  <a:pt x="172" y="63"/>
                  <a:pt x="169" y="64"/>
                </a:cubicBezTo>
                <a:cubicBezTo>
                  <a:pt x="165" y="66"/>
                  <a:pt x="162" y="67"/>
                  <a:pt x="158" y="67"/>
                </a:cubicBezTo>
                <a:cubicBezTo>
                  <a:pt x="155" y="67"/>
                  <a:pt x="152" y="65"/>
                  <a:pt x="150" y="62"/>
                </a:cubicBezTo>
                <a:cubicBezTo>
                  <a:pt x="148" y="60"/>
                  <a:pt x="147" y="59"/>
                  <a:pt x="145" y="57"/>
                </a:cubicBezTo>
                <a:cubicBezTo>
                  <a:pt x="143" y="53"/>
                  <a:pt x="142" y="51"/>
                  <a:pt x="140" y="47"/>
                </a:cubicBezTo>
                <a:cubicBezTo>
                  <a:pt x="139" y="45"/>
                  <a:pt x="138" y="43"/>
                  <a:pt x="136" y="42"/>
                </a:cubicBezTo>
                <a:cubicBezTo>
                  <a:pt x="135" y="42"/>
                  <a:pt x="135" y="41"/>
                  <a:pt x="134" y="41"/>
                </a:cubicBezTo>
                <a:cubicBezTo>
                  <a:pt x="132" y="41"/>
                  <a:pt x="131" y="41"/>
                  <a:pt x="128" y="41"/>
                </a:cubicBezTo>
                <a:cubicBezTo>
                  <a:pt x="122" y="41"/>
                  <a:pt x="120" y="33"/>
                  <a:pt x="120" y="26"/>
                </a:cubicBezTo>
                <a:cubicBezTo>
                  <a:pt x="120" y="23"/>
                  <a:pt x="120" y="20"/>
                  <a:pt x="121" y="17"/>
                </a:cubicBezTo>
                <a:cubicBezTo>
                  <a:pt x="122" y="13"/>
                  <a:pt x="125" y="12"/>
                  <a:pt x="127" y="8"/>
                </a:cubicBezTo>
                <a:cubicBezTo>
                  <a:pt x="123" y="5"/>
                  <a:pt x="120" y="4"/>
                  <a:pt x="115" y="2"/>
                </a:cubicBezTo>
                <a:cubicBezTo>
                  <a:pt x="114" y="2"/>
                  <a:pt x="112" y="1"/>
                  <a:pt x="112" y="0"/>
                </a:cubicBezTo>
                <a:cubicBezTo>
                  <a:pt x="112" y="0"/>
                  <a:pt x="112" y="0"/>
                  <a:pt x="112" y="0"/>
                </a:cubicBezTo>
                <a:cubicBezTo>
                  <a:pt x="109" y="4"/>
                  <a:pt x="105" y="6"/>
                  <a:pt x="102" y="10"/>
                </a:cubicBezTo>
                <a:cubicBezTo>
                  <a:pt x="99" y="14"/>
                  <a:pt x="97" y="17"/>
                  <a:pt x="95" y="21"/>
                </a:cubicBezTo>
                <a:cubicBezTo>
                  <a:pt x="43" y="42"/>
                  <a:pt x="43" y="42"/>
                  <a:pt x="43" y="42"/>
                </a:cubicBezTo>
                <a:cubicBezTo>
                  <a:pt x="43" y="42"/>
                  <a:pt x="43" y="42"/>
                  <a:pt x="43" y="42"/>
                </a:cubicBezTo>
                <a:cubicBezTo>
                  <a:pt x="0" y="55"/>
                  <a:pt x="0" y="55"/>
                  <a:pt x="0" y="55"/>
                </a:cubicBezTo>
                <a:cubicBezTo>
                  <a:pt x="0" y="55"/>
                  <a:pt x="0" y="55"/>
                  <a:pt x="0" y="55"/>
                </a:cubicBezTo>
                <a:cubicBezTo>
                  <a:pt x="1" y="67"/>
                  <a:pt x="1" y="67"/>
                  <a:pt x="1" y="67"/>
                </a:cubicBezTo>
                <a:cubicBezTo>
                  <a:pt x="3" y="83"/>
                  <a:pt x="3" y="83"/>
                  <a:pt x="3" y="83"/>
                </a:cubicBezTo>
                <a:cubicBezTo>
                  <a:pt x="3" y="92"/>
                  <a:pt x="3" y="92"/>
                  <a:pt x="3" y="92"/>
                </a:cubicBezTo>
                <a:cubicBezTo>
                  <a:pt x="3" y="97"/>
                  <a:pt x="4" y="99"/>
                  <a:pt x="5" y="104"/>
                </a:cubicBezTo>
                <a:cubicBezTo>
                  <a:pt x="5" y="107"/>
                  <a:pt x="7" y="107"/>
                  <a:pt x="7" y="110"/>
                </a:cubicBezTo>
                <a:cubicBezTo>
                  <a:pt x="7" y="110"/>
                  <a:pt x="7" y="110"/>
                  <a:pt x="7" y="110"/>
                </a:cubicBezTo>
                <a:cubicBezTo>
                  <a:pt x="93" y="80"/>
                  <a:pt x="93" y="80"/>
                  <a:pt x="93" y="8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0" name="Freeform 30"/>
          <p:cNvSpPr>
            <a:spLocks/>
          </p:cNvSpPr>
          <p:nvPr/>
        </p:nvSpPr>
        <p:spPr bwMode="auto">
          <a:xfrm>
            <a:off x="6954766" y="2609227"/>
            <a:ext cx="240875" cy="233574"/>
          </a:xfrm>
          <a:custGeom>
            <a:avLst/>
            <a:gdLst/>
            <a:ahLst/>
            <a:cxnLst>
              <a:cxn ang="0">
                <a:pos x="101" y="41"/>
              </a:cxn>
              <a:cxn ang="0">
                <a:pos x="93" y="46"/>
              </a:cxn>
              <a:cxn ang="0">
                <a:pos x="83" y="52"/>
              </a:cxn>
              <a:cxn ang="0">
                <a:pos x="79" y="56"/>
              </a:cxn>
              <a:cxn ang="0">
                <a:pos x="60" y="67"/>
              </a:cxn>
              <a:cxn ang="0">
                <a:pos x="48" y="73"/>
              </a:cxn>
              <a:cxn ang="0">
                <a:pos x="35" y="82"/>
              </a:cxn>
              <a:cxn ang="0">
                <a:pos x="29" y="89"/>
              </a:cxn>
              <a:cxn ang="0">
                <a:pos x="23" y="93"/>
              </a:cxn>
              <a:cxn ang="0">
                <a:pos x="19" y="98"/>
              </a:cxn>
              <a:cxn ang="0">
                <a:pos x="19" y="98"/>
              </a:cxn>
              <a:cxn ang="0">
                <a:pos x="17" y="87"/>
              </a:cxn>
              <a:cxn ang="0">
                <a:pos x="11" y="65"/>
              </a:cxn>
              <a:cxn ang="0">
                <a:pos x="5" y="51"/>
              </a:cxn>
              <a:cxn ang="0">
                <a:pos x="3" y="46"/>
              </a:cxn>
              <a:cxn ang="0">
                <a:pos x="0" y="30"/>
              </a:cxn>
              <a:cxn ang="0">
                <a:pos x="0" y="30"/>
              </a:cxn>
              <a:cxn ang="0">
                <a:pos x="86" y="0"/>
              </a:cxn>
              <a:cxn ang="0">
                <a:pos x="86" y="0"/>
              </a:cxn>
              <a:cxn ang="0">
                <a:pos x="101" y="41"/>
              </a:cxn>
            </a:cxnLst>
            <a:rect l="0" t="0" r="r" b="b"/>
            <a:pathLst>
              <a:path w="101" h="98">
                <a:moveTo>
                  <a:pt x="101" y="41"/>
                </a:moveTo>
                <a:cubicBezTo>
                  <a:pt x="98" y="42"/>
                  <a:pt x="96" y="44"/>
                  <a:pt x="93" y="46"/>
                </a:cubicBezTo>
                <a:cubicBezTo>
                  <a:pt x="89" y="48"/>
                  <a:pt x="86" y="49"/>
                  <a:pt x="83" y="52"/>
                </a:cubicBezTo>
                <a:cubicBezTo>
                  <a:pt x="81" y="54"/>
                  <a:pt x="81" y="55"/>
                  <a:pt x="79" y="56"/>
                </a:cubicBezTo>
                <a:cubicBezTo>
                  <a:pt x="72" y="61"/>
                  <a:pt x="67" y="63"/>
                  <a:pt x="60" y="67"/>
                </a:cubicBezTo>
                <a:cubicBezTo>
                  <a:pt x="55" y="69"/>
                  <a:pt x="53" y="71"/>
                  <a:pt x="48" y="73"/>
                </a:cubicBezTo>
                <a:cubicBezTo>
                  <a:pt x="42" y="76"/>
                  <a:pt x="39" y="77"/>
                  <a:pt x="35" y="82"/>
                </a:cubicBezTo>
                <a:cubicBezTo>
                  <a:pt x="32" y="84"/>
                  <a:pt x="31" y="86"/>
                  <a:pt x="29" y="89"/>
                </a:cubicBezTo>
                <a:cubicBezTo>
                  <a:pt x="27" y="91"/>
                  <a:pt x="25" y="91"/>
                  <a:pt x="23" y="93"/>
                </a:cubicBezTo>
                <a:cubicBezTo>
                  <a:pt x="21" y="95"/>
                  <a:pt x="20" y="96"/>
                  <a:pt x="19" y="98"/>
                </a:cubicBezTo>
                <a:cubicBezTo>
                  <a:pt x="19" y="98"/>
                  <a:pt x="19" y="98"/>
                  <a:pt x="19" y="98"/>
                </a:cubicBezTo>
                <a:cubicBezTo>
                  <a:pt x="18" y="95"/>
                  <a:pt x="17" y="91"/>
                  <a:pt x="17" y="87"/>
                </a:cubicBezTo>
                <a:cubicBezTo>
                  <a:pt x="15" y="79"/>
                  <a:pt x="14" y="73"/>
                  <a:pt x="11" y="65"/>
                </a:cubicBezTo>
                <a:cubicBezTo>
                  <a:pt x="9" y="59"/>
                  <a:pt x="7" y="57"/>
                  <a:pt x="5" y="51"/>
                </a:cubicBezTo>
                <a:cubicBezTo>
                  <a:pt x="4" y="49"/>
                  <a:pt x="4" y="48"/>
                  <a:pt x="3" y="46"/>
                </a:cubicBezTo>
                <a:cubicBezTo>
                  <a:pt x="1" y="40"/>
                  <a:pt x="0" y="36"/>
                  <a:pt x="0" y="30"/>
                </a:cubicBezTo>
                <a:cubicBezTo>
                  <a:pt x="0" y="30"/>
                  <a:pt x="0" y="30"/>
                  <a:pt x="0" y="30"/>
                </a:cubicBezTo>
                <a:cubicBezTo>
                  <a:pt x="86" y="0"/>
                  <a:pt x="86" y="0"/>
                  <a:pt x="86" y="0"/>
                </a:cubicBezTo>
                <a:cubicBezTo>
                  <a:pt x="86" y="0"/>
                  <a:pt x="86" y="0"/>
                  <a:pt x="86" y="0"/>
                </a:cubicBezTo>
                <a:cubicBezTo>
                  <a:pt x="101" y="41"/>
                  <a:pt x="101" y="41"/>
                  <a:pt x="101" y="41"/>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1" name="Freeform 31"/>
          <p:cNvSpPr>
            <a:spLocks/>
          </p:cNvSpPr>
          <p:nvPr/>
        </p:nvSpPr>
        <p:spPr bwMode="auto">
          <a:xfrm>
            <a:off x="7159142" y="2592198"/>
            <a:ext cx="102188" cy="114354"/>
          </a:xfrm>
          <a:custGeom>
            <a:avLst/>
            <a:gdLst/>
            <a:ahLst/>
            <a:cxnLst>
              <a:cxn ang="0">
                <a:pos x="0" y="7"/>
              </a:cxn>
              <a:cxn ang="0">
                <a:pos x="15" y="48"/>
              </a:cxn>
              <a:cxn ang="0">
                <a:pos x="15" y="48"/>
              </a:cxn>
              <a:cxn ang="0">
                <a:pos x="16" y="47"/>
              </a:cxn>
              <a:cxn ang="0">
                <a:pos x="20" y="46"/>
              </a:cxn>
              <a:cxn ang="0">
                <a:pos x="22" y="44"/>
              </a:cxn>
              <a:cxn ang="0">
                <a:pos x="26" y="39"/>
              </a:cxn>
              <a:cxn ang="0">
                <a:pos x="27" y="29"/>
              </a:cxn>
              <a:cxn ang="0">
                <a:pos x="31" y="16"/>
              </a:cxn>
              <a:cxn ang="0">
                <a:pos x="37" y="19"/>
              </a:cxn>
              <a:cxn ang="0">
                <a:pos x="39" y="19"/>
              </a:cxn>
              <a:cxn ang="0">
                <a:pos x="41" y="25"/>
              </a:cxn>
              <a:cxn ang="0">
                <a:pos x="43" y="25"/>
              </a:cxn>
              <a:cxn ang="0">
                <a:pos x="43" y="25"/>
              </a:cxn>
              <a:cxn ang="0">
                <a:pos x="37" y="12"/>
              </a:cxn>
              <a:cxn ang="0">
                <a:pos x="28" y="6"/>
              </a:cxn>
              <a:cxn ang="0">
                <a:pos x="25" y="2"/>
              </a:cxn>
              <a:cxn ang="0">
                <a:pos x="23" y="0"/>
              </a:cxn>
              <a:cxn ang="0">
                <a:pos x="13" y="4"/>
              </a:cxn>
              <a:cxn ang="0">
                <a:pos x="9" y="4"/>
              </a:cxn>
              <a:cxn ang="0">
                <a:pos x="0" y="7"/>
              </a:cxn>
            </a:cxnLst>
            <a:rect l="0" t="0" r="r" b="b"/>
            <a:pathLst>
              <a:path w="43" h="48">
                <a:moveTo>
                  <a:pt x="0" y="7"/>
                </a:moveTo>
                <a:cubicBezTo>
                  <a:pt x="15" y="48"/>
                  <a:pt x="15" y="48"/>
                  <a:pt x="15" y="48"/>
                </a:cubicBezTo>
                <a:cubicBezTo>
                  <a:pt x="15" y="48"/>
                  <a:pt x="15" y="48"/>
                  <a:pt x="15" y="48"/>
                </a:cubicBezTo>
                <a:cubicBezTo>
                  <a:pt x="15" y="48"/>
                  <a:pt x="16" y="47"/>
                  <a:pt x="16" y="47"/>
                </a:cubicBezTo>
                <a:cubicBezTo>
                  <a:pt x="18" y="47"/>
                  <a:pt x="19" y="47"/>
                  <a:pt x="20" y="46"/>
                </a:cubicBezTo>
                <a:cubicBezTo>
                  <a:pt x="21" y="46"/>
                  <a:pt x="21" y="45"/>
                  <a:pt x="22" y="44"/>
                </a:cubicBezTo>
                <a:cubicBezTo>
                  <a:pt x="24" y="43"/>
                  <a:pt x="25" y="41"/>
                  <a:pt x="26" y="39"/>
                </a:cubicBezTo>
                <a:cubicBezTo>
                  <a:pt x="27" y="36"/>
                  <a:pt x="26" y="33"/>
                  <a:pt x="27" y="29"/>
                </a:cubicBezTo>
                <a:cubicBezTo>
                  <a:pt x="29" y="24"/>
                  <a:pt x="31" y="21"/>
                  <a:pt x="31" y="16"/>
                </a:cubicBezTo>
                <a:cubicBezTo>
                  <a:pt x="34" y="17"/>
                  <a:pt x="35" y="18"/>
                  <a:pt x="37" y="19"/>
                </a:cubicBezTo>
                <a:cubicBezTo>
                  <a:pt x="38" y="19"/>
                  <a:pt x="39" y="19"/>
                  <a:pt x="39" y="19"/>
                </a:cubicBezTo>
                <a:cubicBezTo>
                  <a:pt x="41" y="21"/>
                  <a:pt x="40" y="23"/>
                  <a:pt x="41" y="25"/>
                </a:cubicBezTo>
                <a:cubicBezTo>
                  <a:pt x="42" y="25"/>
                  <a:pt x="43" y="25"/>
                  <a:pt x="43" y="25"/>
                </a:cubicBezTo>
                <a:cubicBezTo>
                  <a:pt x="43" y="25"/>
                  <a:pt x="43" y="25"/>
                  <a:pt x="43" y="25"/>
                </a:cubicBezTo>
                <a:cubicBezTo>
                  <a:pt x="43" y="19"/>
                  <a:pt x="42" y="15"/>
                  <a:pt x="37" y="12"/>
                </a:cubicBezTo>
                <a:cubicBezTo>
                  <a:pt x="33" y="10"/>
                  <a:pt x="31" y="9"/>
                  <a:pt x="28" y="6"/>
                </a:cubicBezTo>
                <a:cubicBezTo>
                  <a:pt x="27" y="5"/>
                  <a:pt x="26" y="3"/>
                  <a:pt x="25" y="2"/>
                </a:cubicBezTo>
                <a:cubicBezTo>
                  <a:pt x="24" y="2"/>
                  <a:pt x="24" y="0"/>
                  <a:pt x="23" y="0"/>
                </a:cubicBezTo>
                <a:cubicBezTo>
                  <a:pt x="19" y="0"/>
                  <a:pt x="17" y="3"/>
                  <a:pt x="13" y="4"/>
                </a:cubicBezTo>
                <a:cubicBezTo>
                  <a:pt x="12" y="4"/>
                  <a:pt x="10" y="4"/>
                  <a:pt x="9" y="4"/>
                </a:cubicBezTo>
                <a:cubicBezTo>
                  <a:pt x="6" y="4"/>
                  <a:pt x="3" y="6"/>
                  <a:pt x="0" y="7"/>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2" name="Freeform 32"/>
          <p:cNvSpPr>
            <a:spLocks/>
          </p:cNvSpPr>
          <p:nvPr/>
        </p:nvSpPr>
        <p:spPr bwMode="auto">
          <a:xfrm>
            <a:off x="7047222" y="1580042"/>
            <a:ext cx="472014" cy="805345"/>
          </a:xfrm>
          <a:custGeom>
            <a:avLst/>
            <a:gdLst/>
            <a:ahLst/>
            <a:cxnLst>
              <a:cxn ang="0">
                <a:pos x="51" y="334"/>
              </a:cxn>
              <a:cxn ang="0">
                <a:pos x="69" y="340"/>
              </a:cxn>
              <a:cxn ang="0">
                <a:pos x="76" y="308"/>
              </a:cxn>
              <a:cxn ang="0">
                <a:pos x="84" y="281"/>
              </a:cxn>
              <a:cxn ang="0">
                <a:pos x="109" y="254"/>
              </a:cxn>
              <a:cxn ang="0">
                <a:pos x="120" y="246"/>
              </a:cxn>
              <a:cxn ang="0">
                <a:pos x="124" y="229"/>
              </a:cxn>
              <a:cxn ang="0">
                <a:pos x="126" y="213"/>
              </a:cxn>
              <a:cxn ang="0">
                <a:pos x="128" y="202"/>
              </a:cxn>
              <a:cxn ang="0">
                <a:pos x="134" y="206"/>
              </a:cxn>
              <a:cxn ang="0">
                <a:pos x="147" y="207"/>
              </a:cxn>
              <a:cxn ang="0">
                <a:pos x="150" y="198"/>
              </a:cxn>
              <a:cxn ang="0">
                <a:pos x="156" y="190"/>
              </a:cxn>
              <a:cxn ang="0">
                <a:pos x="163" y="193"/>
              </a:cxn>
              <a:cxn ang="0">
                <a:pos x="177" y="174"/>
              </a:cxn>
              <a:cxn ang="0">
                <a:pos x="194" y="152"/>
              </a:cxn>
              <a:cxn ang="0">
                <a:pos x="197" y="135"/>
              </a:cxn>
              <a:cxn ang="0">
                <a:pos x="189" y="125"/>
              </a:cxn>
              <a:cxn ang="0">
                <a:pos x="184" y="120"/>
              </a:cxn>
              <a:cxn ang="0">
                <a:pos x="164" y="112"/>
              </a:cxn>
              <a:cxn ang="0">
                <a:pos x="150" y="94"/>
              </a:cxn>
              <a:cxn ang="0">
                <a:pos x="136" y="90"/>
              </a:cxn>
              <a:cxn ang="0">
                <a:pos x="125" y="65"/>
              </a:cxn>
              <a:cxn ang="0">
                <a:pos x="111" y="26"/>
              </a:cxn>
              <a:cxn ang="0">
                <a:pos x="103" y="9"/>
              </a:cxn>
              <a:cxn ang="0">
                <a:pos x="79" y="0"/>
              </a:cxn>
              <a:cxn ang="0">
                <a:pos x="69" y="13"/>
              </a:cxn>
              <a:cxn ang="0">
                <a:pos x="54" y="20"/>
              </a:cxn>
              <a:cxn ang="0">
                <a:pos x="27" y="16"/>
              </a:cxn>
              <a:cxn ang="0">
                <a:pos x="17" y="51"/>
              </a:cxn>
              <a:cxn ang="0">
                <a:pos x="13" y="88"/>
              </a:cxn>
              <a:cxn ang="0">
                <a:pos x="16" y="139"/>
              </a:cxn>
              <a:cxn ang="0">
                <a:pos x="10" y="164"/>
              </a:cxn>
              <a:cxn ang="0">
                <a:pos x="6" y="170"/>
              </a:cxn>
              <a:cxn ang="0">
                <a:pos x="8" y="186"/>
              </a:cxn>
              <a:cxn ang="0">
                <a:pos x="6" y="195"/>
              </a:cxn>
              <a:cxn ang="0">
                <a:pos x="0" y="199"/>
              </a:cxn>
            </a:cxnLst>
            <a:rect l="0" t="0" r="r" b="b"/>
            <a:pathLst>
              <a:path w="199" h="340">
                <a:moveTo>
                  <a:pt x="0" y="199"/>
                </a:moveTo>
                <a:cubicBezTo>
                  <a:pt x="51" y="334"/>
                  <a:pt x="51" y="334"/>
                  <a:pt x="51" y="334"/>
                </a:cubicBezTo>
                <a:cubicBezTo>
                  <a:pt x="57" y="337"/>
                  <a:pt x="63" y="338"/>
                  <a:pt x="69" y="340"/>
                </a:cubicBezTo>
                <a:cubicBezTo>
                  <a:pt x="69" y="340"/>
                  <a:pt x="69" y="340"/>
                  <a:pt x="69" y="340"/>
                </a:cubicBezTo>
                <a:cubicBezTo>
                  <a:pt x="69" y="340"/>
                  <a:pt x="69" y="340"/>
                  <a:pt x="69" y="339"/>
                </a:cubicBezTo>
                <a:cubicBezTo>
                  <a:pt x="71" y="327"/>
                  <a:pt x="71" y="320"/>
                  <a:pt x="76" y="308"/>
                </a:cubicBezTo>
                <a:cubicBezTo>
                  <a:pt x="77" y="305"/>
                  <a:pt x="79" y="304"/>
                  <a:pt x="80" y="301"/>
                </a:cubicBezTo>
                <a:cubicBezTo>
                  <a:pt x="83" y="294"/>
                  <a:pt x="84" y="289"/>
                  <a:pt x="84" y="281"/>
                </a:cubicBezTo>
                <a:cubicBezTo>
                  <a:pt x="88" y="275"/>
                  <a:pt x="92" y="274"/>
                  <a:pt x="98" y="270"/>
                </a:cubicBezTo>
                <a:cubicBezTo>
                  <a:pt x="104" y="265"/>
                  <a:pt x="105" y="260"/>
                  <a:pt x="109" y="254"/>
                </a:cubicBezTo>
                <a:cubicBezTo>
                  <a:pt x="111" y="251"/>
                  <a:pt x="112" y="248"/>
                  <a:pt x="116" y="247"/>
                </a:cubicBezTo>
                <a:cubicBezTo>
                  <a:pt x="117" y="247"/>
                  <a:pt x="118" y="247"/>
                  <a:pt x="120" y="246"/>
                </a:cubicBezTo>
                <a:cubicBezTo>
                  <a:pt x="122" y="245"/>
                  <a:pt x="122" y="243"/>
                  <a:pt x="123" y="240"/>
                </a:cubicBezTo>
                <a:cubicBezTo>
                  <a:pt x="124" y="236"/>
                  <a:pt x="124" y="233"/>
                  <a:pt x="124" y="229"/>
                </a:cubicBezTo>
                <a:cubicBezTo>
                  <a:pt x="125" y="227"/>
                  <a:pt x="126" y="225"/>
                  <a:pt x="126" y="223"/>
                </a:cubicBezTo>
                <a:cubicBezTo>
                  <a:pt x="126" y="213"/>
                  <a:pt x="126" y="213"/>
                  <a:pt x="126" y="213"/>
                </a:cubicBezTo>
                <a:cubicBezTo>
                  <a:pt x="122" y="204"/>
                  <a:pt x="122" y="204"/>
                  <a:pt x="122" y="204"/>
                </a:cubicBezTo>
                <a:cubicBezTo>
                  <a:pt x="125" y="203"/>
                  <a:pt x="126" y="203"/>
                  <a:pt x="128" y="202"/>
                </a:cubicBezTo>
                <a:cubicBezTo>
                  <a:pt x="129" y="202"/>
                  <a:pt x="129" y="201"/>
                  <a:pt x="130" y="201"/>
                </a:cubicBezTo>
                <a:cubicBezTo>
                  <a:pt x="133" y="201"/>
                  <a:pt x="133" y="204"/>
                  <a:pt x="134" y="206"/>
                </a:cubicBezTo>
                <a:cubicBezTo>
                  <a:pt x="135" y="208"/>
                  <a:pt x="136" y="209"/>
                  <a:pt x="137" y="212"/>
                </a:cubicBezTo>
                <a:cubicBezTo>
                  <a:pt x="141" y="211"/>
                  <a:pt x="144" y="211"/>
                  <a:pt x="147" y="207"/>
                </a:cubicBezTo>
                <a:cubicBezTo>
                  <a:pt x="147" y="206"/>
                  <a:pt x="147" y="205"/>
                  <a:pt x="147" y="204"/>
                </a:cubicBezTo>
                <a:cubicBezTo>
                  <a:pt x="148" y="201"/>
                  <a:pt x="149" y="200"/>
                  <a:pt x="150" y="198"/>
                </a:cubicBezTo>
                <a:cubicBezTo>
                  <a:pt x="152" y="196"/>
                  <a:pt x="153" y="194"/>
                  <a:pt x="154" y="192"/>
                </a:cubicBezTo>
                <a:cubicBezTo>
                  <a:pt x="155" y="191"/>
                  <a:pt x="155" y="190"/>
                  <a:pt x="156" y="190"/>
                </a:cubicBezTo>
                <a:cubicBezTo>
                  <a:pt x="158" y="190"/>
                  <a:pt x="159" y="192"/>
                  <a:pt x="161" y="193"/>
                </a:cubicBezTo>
                <a:cubicBezTo>
                  <a:pt x="162" y="193"/>
                  <a:pt x="162" y="193"/>
                  <a:pt x="163" y="193"/>
                </a:cubicBezTo>
                <a:cubicBezTo>
                  <a:pt x="165" y="189"/>
                  <a:pt x="165" y="187"/>
                  <a:pt x="167" y="183"/>
                </a:cubicBezTo>
                <a:cubicBezTo>
                  <a:pt x="170" y="179"/>
                  <a:pt x="173" y="177"/>
                  <a:pt x="177" y="174"/>
                </a:cubicBezTo>
                <a:cubicBezTo>
                  <a:pt x="179" y="172"/>
                  <a:pt x="180" y="170"/>
                  <a:pt x="182" y="169"/>
                </a:cubicBezTo>
                <a:cubicBezTo>
                  <a:pt x="189" y="164"/>
                  <a:pt x="191" y="159"/>
                  <a:pt x="194" y="152"/>
                </a:cubicBezTo>
                <a:cubicBezTo>
                  <a:pt x="197" y="148"/>
                  <a:pt x="199" y="146"/>
                  <a:pt x="199" y="141"/>
                </a:cubicBezTo>
                <a:cubicBezTo>
                  <a:pt x="199" y="138"/>
                  <a:pt x="199" y="137"/>
                  <a:pt x="197" y="135"/>
                </a:cubicBezTo>
                <a:cubicBezTo>
                  <a:pt x="196" y="133"/>
                  <a:pt x="193" y="133"/>
                  <a:pt x="192" y="131"/>
                </a:cubicBezTo>
                <a:cubicBezTo>
                  <a:pt x="190" y="129"/>
                  <a:pt x="190" y="127"/>
                  <a:pt x="189" y="125"/>
                </a:cubicBezTo>
                <a:cubicBezTo>
                  <a:pt x="188" y="123"/>
                  <a:pt x="186" y="122"/>
                  <a:pt x="184" y="120"/>
                </a:cubicBezTo>
                <a:cubicBezTo>
                  <a:pt x="184" y="120"/>
                  <a:pt x="184" y="120"/>
                  <a:pt x="184" y="120"/>
                </a:cubicBezTo>
                <a:cubicBezTo>
                  <a:pt x="179" y="119"/>
                  <a:pt x="176" y="116"/>
                  <a:pt x="172" y="114"/>
                </a:cubicBezTo>
                <a:cubicBezTo>
                  <a:pt x="169" y="113"/>
                  <a:pt x="166" y="114"/>
                  <a:pt x="164" y="112"/>
                </a:cubicBezTo>
                <a:cubicBezTo>
                  <a:pt x="163" y="111"/>
                  <a:pt x="162" y="109"/>
                  <a:pt x="162" y="108"/>
                </a:cubicBezTo>
                <a:cubicBezTo>
                  <a:pt x="158" y="102"/>
                  <a:pt x="156" y="97"/>
                  <a:pt x="150" y="94"/>
                </a:cubicBezTo>
                <a:cubicBezTo>
                  <a:pt x="147" y="92"/>
                  <a:pt x="145" y="91"/>
                  <a:pt x="142" y="91"/>
                </a:cubicBezTo>
                <a:cubicBezTo>
                  <a:pt x="140" y="91"/>
                  <a:pt x="138" y="91"/>
                  <a:pt x="136" y="90"/>
                </a:cubicBezTo>
                <a:cubicBezTo>
                  <a:pt x="135" y="88"/>
                  <a:pt x="136" y="86"/>
                  <a:pt x="135" y="84"/>
                </a:cubicBezTo>
                <a:cubicBezTo>
                  <a:pt x="132" y="76"/>
                  <a:pt x="128" y="73"/>
                  <a:pt x="125" y="65"/>
                </a:cubicBezTo>
                <a:cubicBezTo>
                  <a:pt x="123" y="60"/>
                  <a:pt x="123" y="56"/>
                  <a:pt x="121" y="51"/>
                </a:cubicBezTo>
                <a:cubicBezTo>
                  <a:pt x="117" y="41"/>
                  <a:pt x="115" y="36"/>
                  <a:pt x="111" y="26"/>
                </a:cubicBezTo>
                <a:cubicBezTo>
                  <a:pt x="110" y="21"/>
                  <a:pt x="109" y="19"/>
                  <a:pt x="106" y="14"/>
                </a:cubicBezTo>
                <a:cubicBezTo>
                  <a:pt x="105" y="12"/>
                  <a:pt x="105" y="10"/>
                  <a:pt x="103" y="9"/>
                </a:cubicBezTo>
                <a:cubicBezTo>
                  <a:pt x="100" y="6"/>
                  <a:pt x="97" y="7"/>
                  <a:pt x="93" y="5"/>
                </a:cubicBezTo>
                <a:cubicBezTo>
                  <a:pt x="88" y="3"/>
                  <a:pt x="85" y="0"/>
                  <a:pt x="79" y="0"/>
                </a:cubicBezTo>
                <a:cubicBezTo>
                  <a:pt x="75" y="0"/>
                  <a:pt x="74" y="4"/>
                  <a:pt x="72" y="7"/>
                </a:cubicBezTo>
                <a:cubicBezTo>
                  <a:pt x="71" y="9"/>
                  <a:pt x="70" y="10"/>
                  <a:pt x="69" y="13"/>
                </a:cubicBezTo>
                <a:cubicBezTo>
                  <a:pt x="64" y="16"/>
                  <a:pt x="59" y="15"/>
                  <a:pt x="55" y="18"/>
                </a:cubicBezTo>
                <a:cubicBezTo>
                  <a:pt x="54" y="19"/>
                  <a:pt x="54" y="20"/>
                  <a:pt x="54" y="20"/>
                </a:cubicBezTo>
                <a:cubicBezTo>
                  <a:pt x="50" y="25"/>
                  <a:pt x="47" y="27"/>
                  <a:pt x="43" y="30"/>
                </a:cubicBezTo>
                <a:cubicBezTo>
                  <a:pt x="38" y="23"/>
                  <a:pt x="32" y="22"/>
                  <a:pt x="27" y="16"/>
                </a:cubicBezTo>
                <a:cubicBezTo>
                  <a:pt x="27" y="23"/>
                  <a:pt x="22" y="26"/>
                  <a:pt x="21" y="33"/>
                </a:cubicBezTo>
                <a:cubicBezTo>
                  <a:pt x="20" y="40"/>
                  <a:pt x="18" y="44"/>
                  <a:pt x="17" y="51"/>
                </a:cubicBezTo>
                <a:cubicBezTo>
                  <a:pt x="16" y="57"/>
                  <a:pt x="16" y="60"/>
                  <a:pt x="15" y="66"/>
                </a:cubicBezTo>
                <a:cubicBezTo>
                  <a:pt x="14" y="75"/>
                  <a:pt x="13" y="80"/>
                  <a:pt x="13" y="88"/>
                </a:cubicBezTo>
                <a:cubicBezTo>
                  <a:pt x="13" y="103"/>
                  <a:pt x="15" y="112"/>
                  <a:pt x="16" y="127"/>
                </a:cubicBezTo>
                <a:cubicBezTo>
                  <a:pt x="16" y="139"/>
                  <a:pt x="16" y="139"/>
                  <a:pt x="16" y="139"/>
                </a:cubicBezTo>
                <a:cubicBezTo>
                  <a:pt x="16" y="145"/>
                  <a:pt x="15" y="148"/>
                  <a:pt x="14" y="154"/>
                </a:cubicBezTo>
                <a:cubicBezTo>
                  <a:pt x="13" y="158"/>
                  <a:pt x="12" y="160"/>
                  <a:pt x="10" y="164"/>
                </a:cubicBezTo>
                <a:cubicBezTo>
                  <a:pt x="9" y="166"/>
                  <a:pt x="8" y="166"/>
                  <a:pt x="7" y="168"/>
                </a:cubicBezTo>
                <a:cubicBezTo>
                  <a:pt x="7" y="169"/>
                  <a:pt x="6" y="169"/>
                  <a:pt x="6" y="170"/>
                </a:cubicBezTo>
                <a:cubicBezTo>
                  <a:pt x="6" y="173"/>
                  <a:pt x="10" y="173"/>
                  <a:pt x="10" y="176"/>
                </a:cubicBezTo>
                <a:cubicBezTo>
                  <a:pt x="10" y="180"/>
                  <a:pt x="9" y="182"/>
                  <a:pt x="8" y="186"/>
                </a:cubicBezTo>
                <a:cubicBezTo>
                  <a:pt x="8" y="189"/>
                  <a:pt x="9" y="191"/>
                  <a:pt x="8" y="194"/>
                </a:cubicBezTo>
                <a:cubicBezTo>
                  <a:pt x="8" y="195"/>
                  <a:pt x="7" y="195"/>
                  <a:pt x="6" y="195"/>
                </a:cubicBezTo>
                <a:cubicBezTo>
                  <a:pt x="5" y="197"/>
                  <a:pt x="3" y="198"/>
                  <a:pt x="1" y="199"/>
                </a:cubicBezTo>
                <a:cubicBezTo>
                  <a:pt x="0" y="199"/>
                  <a:pt x="0" y="199"/>
                  <a:pt x="0" y="199"/>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3" name="Freeform 33"/>
          <p:cNvSpPr>
            <a:spLocks/>
          </p:cNvSpPr>
          <p:nvPr/>
        </p:nvSpPr>
        <p:spPr bwMode="auto">
          <a:xfrm>
            <a:off x="6806348" y="2105582"/>
            <a:ext cx="236008" cy="445251"/>
          </a:xfrm>
          <a:custGeom>
            <a:avLst/>
            <a:gdLst/>
            <a:ahLst/>
            <a:cxnLst>
              <a:cxn ang="0">
                <a:pos x="56" y="188"/>
              </a:cxn>
              <a:cxn ang="0">
                <a:pos x="99" y="175"/>
              </a:cxn>
              <a:cxn ang="0">
                <a:pos x="99" y="175"/>
              </a:cxn>
              <a:cxn ang="0">
                <a:pos x="94" y="166"/>
              </a:cxn>
              <a:cxn ang="0">
                <a:pos x="93" y="154"/>
              </a:cxn>
              <a:cxn ang="0">
                <a:pos x="89" y="143"/>
              </a:cxn>
              <a:cxn ang="0">
                <a:pos x="86" y="127"/>
              </a:cxn>
              <a:cxn ang="0">
                <a:pos x="82" y="109"/>
              </a:cxn>
              <a:cxn ang="0">
                <a:pos x="83" y="102"/>
              </a:cxn>
              <a:cxn ang="0">
                <a:pos x="84" y="90"/>
              </a:cxn>
              <a:cxn ang="0">
                <a:pos x="86" y="81"/>
              </a:cxn>
              <a:cxn ang="0">
                <a:pos x="86" y="71"/>
              </a:cxn>
              <a:cxn ang="0">
                <a:pos x="88" y="61"/>
              </a:cxn>
              <a:cxn ang="0">
                <a:pos x="86" y="56"/>
              </a:cxn>
              <a:cxn ang="0">
                <a:pos x="91" y="46"/>
              </a:cxn>
              <a:cxn ang="0">
                <a:pos x="95" y="38"/>
              </a:cxn>
              <a:cxn ang="0">
                <a:pos x="99" y="28"/>
              </a:cxn>
              <a:cxn ang="0">
                <a:pos x="89" y="17"/>
              </a:cxn>
              <a:cxn ang="0">
                <a:pos x="85" y="0"/>
              </a:cxn>
              <a:cxn ang="0">
                <a:pos x="85" y="0"/>
              </a:cxn>
              <a:cxn ang="0">
                <a:pos x="0" y="33"/>
              </a:cxn>
              <a:cxn ang="0">
                <a:pos x="0" y="33"/>
              </a:cxn>
              <a:cxn ang="0">
                <a:pos x="3" y="49"/>
              </a:cxn>
              <a:cxn ang="0">
                <a:pos x="5" y="58"/>
              </a:cxn>
              <a:cxn ang="0">
                <a:pos x="9" y="64"/>
              </a:cxn>
              <a:cxn ang="0">
                <a:pos x="16" y="84"/>
              </a:cxn>
              <a:cxn ang="0">
                <a:pos x="25" y="109"/>
              </a:cxn>
              <a:cxn ang="0">
                <a:pos x="30" y="120"/>
              </a:cxn>
              <a:cxn ang="0">
                <a:pos x="41" y="131"/>
              </a:cxn>
              <a:cxn ang="0">
                <a:pos x="55" y="179"/>
              </a:cxn>
              <a:cxn ang="0">
                <a:pos x="56" y="188"/>
              </a:cxn>
            </a:cxnLst>
            <a:rect l="0" t="0" r="r" b="b"/>
            <a:pathLst>
              <a:path w="99" h="188">
                <a:moveTo>
                  <a:pt x="56" y="188"/>
                </a:moveTo>
                <a:cubicBezTo>
                  <a:pt x="99" y="175"/>
                  <a:pt x="99" y="175"/>
                  <a:pt x="99" y="175"/>
                </a:cubicBezTo>
                <a:cubicBezTo>
                  <a:pt x="99" y="175"/>
                  <a:pt x="99" y="175"/>
                  <a:pt x="99" y="175"/>
                </a:cubicBezTo>
                <a:cubicBezTo>
                  <a:pt x="97" y="172"/>
                  <a:pt x="95" y="170"/>
                  <a:pt x="94" y="166"/>
                </a:cubicBezTo>
                <a:cubicBezTo>
                  <a:pt x="93" y="161"/>
                  <a:pt x="94" y="159"/>
                  <a:pt x="93" y="154"/>
                </a:cubicBezTo>
                <a:cubicBezTo>
                  <a:pt x="92" y="150"/>
                  <a:pt x="91" y="147"/>
                  <a:pt x="89" y="143"/>
                </a:cubicBezTo>
                <a:cubicBezTo>
                  <a:pt x="87" y="137"/>
                  <a:pt x="87" y="133"/>
                  <a:pt x="86" y="127"/>
                </a:cubicBezTo>
                <a:cubicBezTo>
                  <a:pt x="85" y="120"/>
                  <a:pt x="82" y="116"/>
                  <a:pt x="82" y="109"/>
                </a:cubicBezTo>
                <a:cubicBezTo>
                  <a:pt x="82" y="106"/>
                  <a:pt x="83" y="104"/>
                  <a:pt x="83" y="102"/>
                </a:cubicBezTo>
                <a:cubicBezTo>
                  <a:pt x="84" y="98"/>
                  <a:pt x="84" y="95"/>
                  <a:pt x="84" y="90"/>
                </a:cubicBezTo>
                <a:cubicBezTo>
                  <a:pt x="85" y="87"/>
                  <a:pt x="86" y="85"/>
                  <a:pt x="86" y="81"/>
                </a:cubicBezTo>
                <a:cubicBezTo>
                  <a:pt x="86" y="71"/>
                  <a:pt x="86" y="71"/>
                  <a:pt x="86" y="71"/>
                </a:cubicBezTo>
                <a:cubicBezTo>
                  <a:pt x="88" y="61"/>
                  <a:pt x="88" y="61"/>
                  <a:pt x="88" y="61"/>
                </a:cubicBezTo>
                <a:cubicBezTo>
                  <a:pt x="87" y="59"/>
                  <a:pt x="86" y="59"/>
                  <a:pt x="86" y="56"/>
                </a:cubicBezTo>
                <a:cubicBezTo>
                  <a:pt x="86" y="52"/>
                  <a:pt x="89" y="50"/>
                  <a:pt x="91" y="46"/>
                </a:cubicBezTo>
                <a:cubicBezTo>
                  <a:pt x="93" y="43"/>
                  <a:pt x="93" y="41"/>
                  <a:pt x="95" y="38"/>
                </a:cubicBezTo>
                <a:cubicBezTo>
                  <a:pt x="97" y="35"/>
                  <a:pt x="99" y="33"/>
                  <a:pt x="99" y="28"/>
                </a:cubicBezTo>
                <a:cubicBezTo>
                  <a:pt x="99" y="23"/>
                  <a:pt x="92" y="22"/>
                  <a:pt x="89" y="17"/>
                </a:cubicBezTo>
                <a:cubicBezTo>
                  <a:pt x="87" y="11"/>
                  <a:pt x="87" y="6"/>
                  <a:pt x="85" y="0"/>
                </a:cubicBezTo>
                <a:cubicBezTo>
                  <a:pt x="85" y="0"/>
                  <a:pt x="85" y="0"/>
                  <a:pt x="85" y="0"/>
                </a:cubicBezTo>
                <a:cubicBezTo>
                  <a:pt x="0" y="33"/>
                  <a:pt x="0" y="33"/>
                  <a:pt x="0" y="33"/>
                </a:cubicBezTo>
                <a:cubicBezTo>
                  <a:pt x="0" y="33"/>
                  <a:pt x="0" y="33"/>
                  <a:pt x="0" y="33"/>
                </a:cubicBezTo>
                <a:cubicBezTo>
                  <a:pt x="0" y="39"/>
                  <a:pt x="2" y="43"/>
                  <a:pt x="3" y="49"/>
                </a:cubicBezTo>
                <a:cubicBezTo>
                  <a:pt x="4" y="52"/>
                  <a:pt x="4" y="55"/>
                  <a:pt x="5" y="58"/>
                </a:cubicBezTo>
                <a:cubicBezTo>
                  <a:pt x="6" y="61"/>
                  <a:pt x="7" y="62"/>
                  <a:pt x="9" y="64"/>
                </a:cubicBezTo>
                <a:cubicBezTo>
                  <a:pt x="13" y="71"/>
                  <a:pt x="15" y="76"/>
                  <a:pt x="16" y="84"/>
                </a:cubicBezTo>
                <a:cubicBezTo>
                  <a:pt x="18" y="94"/>
                  <a:pt x="23" y="99"/>
                  <a:pt x="25" y="109"/>
                </a:cubicBezTo>
                <a:cubicBezTo>
                  <a:pt x="26" y="114"/>
                  <a:pt x="27" y="116"/>
                  <a:pt x="30" y="120"/>
                </a:cubicBezTo>
                <a:cubicBezTo>
                  <a:pt x="33" y="126"/>
                  <a:pt x="35" y="129"/>
                  <a:pt x="41" y="131"/>
                </a:cubicBezTo>
                <a:cubicBezTo>
                  <a:pt x="55" y="179"/>
                  <a:pt x="55" y="179"/>
                  <a:pt x="55" y="179"/>
                </a:cubicBezTo>
                <a:cubicBezTo>
                  <a:pt x="55" y="183"/>
                  <a:pt x="56" y="184"/>
                  <a:pt x="56" y="188"/>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4" name="Freeform 34"/>
          <p:cNvSpPr>
            <a:spLocks/>
          </p:cNvSpPr>
          <p:nvPr/>
        </p:nvSpPr>
        <p:spPr bwMode="auto">
          <a:xfrm>
            <a:off x="7000992" y="2052056"/>
            <a:ext cx="211677" cy="467148"/>
          </a:xfrm>
          <a:custGeom>
            <a:avLst/>
            <a:gdLst/>
            <a:ahLst/>
            <a:cxnLst>
              <a:cxn ang="0">
                <a:pos x="20" y="0"/>
              </a:cxn>
              <a:cxn ang="0">
                <a:pos x="71" y="135"/>
              </a:cxn>
              <a:cxn ang="0">
                <a:pos x="89" y="141"/>
              </a:cxn>
              <a:cxn ang="0">
                <a:pos x="89" y="141"/>
              </a:cxn>
              <a:cxn ang="0">
                <a:pos x="87" y="152"/>
              </a:cxn>
              <a:cxn ang="0">
                <a:pos x="86" y="156"/>
              </a:cxn>
              <a:cxn ang="0">
                <a:pos x="86" y="156"/>
              </a:cxn>
              <a:cxn ang="0">
                <a:pos x="76" y="166"/>
              </a:cxn>
              <a:cxn ang="0">
                <a:pos x="69" y="177"/>
              </a:cxn>
              <a:cxn ang="0">
                <a:pos x="17" y="198"/>
              </a:cxn>
              <a:cxn ang="0">
                <a:pos x="17" y="198"/>
              </a:cxn>
              <a:cxn ang="0">
                <a:pos x="12" y="189"/>
              </a:cxn>
              <a:cxn ang="0">
                <a:pos x="11" y="177"/>
              </a:cxn>
              <a:cxn ang="0">
                <a:pos x="7" y="166"/>
              </a:cxn>
              <a:cxn ang="0">
                <a:pos x="4" y="150"/>
              </a:cxn>
              <a:cxn ang="0">
                <a:pos x="0" y="132"/>
              </a:cxn>
              <a:cxn ang="0">
                <a:pos x="1" y="125"/>
              </a:cxn>
              <a:cxn ang="0">
                <a:pos x="2" y="113"/>
              </a:cxn>
              <a:cxn ang="0">
                <a:pos x="4" y="104"/>
              </a:cxn>
              <a:cxn ang="0">
                <a:pos x="4" y="94"/>
              </a:cxn>
              <a:cxn ang="0">
                <a:pos x="6" y="84"/>
              </a:cxn>
              <a:cxn ang="0">
                <a:pos x="4" y="79"/>
              </a:cxn>
              <a:cxn ang="0">
                <a:pos x="9" y="69"/>
              </a:cxn>
              <a:cxn ang="0">
                <a:pos x="13" y="61"/>
              </a:cxn>
              <a:cxn ang="0">
                <a:pos x="17" y="51"/>
              </a:cxn>
              <a:cxn ang="0">
                <a:pos x="7" y="40"/>
              </a:cxn>
              <a:cxn ang="0">
                <a:pos x="3" y="23"/>
              </a:cxn>
              <a:cxn ang="0">
                <a:pos x="3" y="23"/>
              </a:cxn>
              <a:cxn ang="0">
                <a:pos x="2" y="19"/>
              </a:cxn>
              <a:cxn ang="0">
                <a:pos x="5" y="10"/>
              </a:cxn>
              <a:cxn ang="0">
                <a:pos x="11" y="3"/>
              </a:cxn>
              <a:cxn ang="0">
                <a:pos x="20" y="0"/>
              </a:cxn>
            </a:cxnLst>
            <a:rect l="0" t="0" r="r" b="b"/>
            <a:pathLst>
              <a:path w="89" h="198">
                <a:moveTo>
                  <a:pt x="20" y="0"/>
                </a:moveTo>
                <a:cubicBezTo>
                  <a:pt x="71" y="135"/>
                  <a:pt x="71" y="135"/>
                  <a:pt x="71" y="135"/>
                </a:cubicBezTo>
                <a:cubicBezTo>
                  <a:pt x="77" y="138"/>
                  <a:pt x="83" y="139"/>
                  <a:pt x="89" y="141"/>
                </a:cubicBezTo>
                <a:cubicBezTo>
                  <a:pt x="89" y="141"/>
                  <a:pt x="89" y="141"/>
                  <a:pt x="89" y="141"/>
                </a:cubicBezTo>
                <a:cubicBezTo>
                  <a:pt x="88" y="145"/>
                  <a:pt x="87" y="148"/>
                  <a:pt x="87" y="152"/>
                </a:cubicBezTo>
                <a:cubicBezTo>
                  <a:pt x="87" y="153"/>
                  <a:pt x="86" y="154"/>
                  <a:pt x="86" y="156"/>
                </a:cubicBezTo>
                <a:cubicBezTo>
                  <a:pt x="86" y="156"/>
                  <a:pt x="86" y="156"/>
                  <a:pt x="86" y="156"/>
                </a:cubicBezTo>
                <a:cubicBezTo>
                  <a:pt x="83" y="160"/>
                  <a:pt x="79" y="162"/>
                  <a:pt x="76" y="166"/>
                </a:cubicBezTo>
                <a:cubicBezTo>
                  <a:pt x="73" y="170"/>
                  <a:pt x="71" y="173"/>
                  <a:pt x="69" y="177"/>
                </a:cubicBezTo>
                <a:cubicBezTo>
                  <a:pt x="17" y="198"/>
                  <a:pt x="17" y="198"/>
                  <a:pt x="17" y="198"/>
                </a:cubicBezTo>
                <a:cubicBezTo>
                  <a:pt x="17" y="198"/>
                  <a:pt x="17" y="198"/>
                  <a:pt x="17" y="198"/>
                </a:cubicBezTo>
                <a:cubicBezTo>
                  <a:pt x="15" y="195"/>
                  <a:pt x="13" y="193"/>
                  <a:pt x="12" y="189"/>
                </a:cubicBezTo>
                <a:cubicBezTo>
                  <a:pt x="11" y="184"/>
                  <a:pt x="12" y="182"/>
                  <a:pt x="11" y="177"/>
                </a:cubicBezTo>
                <a:cubicBezTo>
                  <a:pt x="10" y="173"/>
                  <a:pt x="9" y="170"/>
                  <a:pt x="7" y="166"/>
                </a:cubicBezTo>
                <a:cubicBezTo>
                  <a:pt x="5" y="160"/>
                  <a:pt x="5" y="156"/>
                  <a:pt x="4" y="150"/>
                </a:cubicBezTo>
                <a:cubicBezTo>
                  <a:pt x="3" y="143"/>
                  <a:pt x="0" y="139"/>
                  <a:pt x="0" y="132"/>
                </a:cubicBezTo>
                <a:cubicBezTo>
                  <a:pt x="0" y="129"/>
                  <a:pt x="1" y="127"/>
                  <a:pt x="1" y="125"/>
                </a:cubicBezTo>
                <a:cubicBezTo>
                  <a:pt x="2" y="121"/>
                  <a:pt x="2" y="118"/>
                  <a:pt x="2" y="113"/>
                </a:cubicBezTo>
                <a:cubicBezTo>
                  <a:pt x="3" y="110"/>
                  <a:pt x="4" y="108"/>
                  <a:pt x="4" y="104"/>
                </a:cubicBezTo>
                <a:cubicBezTo>
                  <a:pt x="4" y="94"/>
                  <a:pt x="4" y="94"/>
                  <a:pt x="4" y="94"/>
                </a:cubicBezTo>
                <a:cubicBezTo>
                  <a:pt x="6" y="84"/>
                  <a:pt x="6" y="84"/>
                  <a:pt x="6" y="84"/>
                </a:cubicBezTo>
                <a:cubicBezTo>
                  <a:pt x="5" y="82"/>
                  <a:pt x="4" y="82"/>
                  <a:pt x="4" y="79"/>
                </a:cubicBezTo>
                <a:cubicBezTo>
                  <a:pt x="4" y="75"/>
                  <a:pt x="7" y="73"/>
                  <a:pt x="9" y="69"/>
                </a:cubicBezTo>
                <a:cubicBezTo>
                  <a:pt x="11" y="66"/>
                  <a:pt x="11" y="64"/>
                  <a:pt x="13" y="61"/>
                </a:cubicBezTo>
                <a:cubicBezTo>
                  <a:pt x="15" y="58"/>
                  <a:pt x="17" y="56"/>
                  <a:pt x="17" y="51"/>
                </a:cubicBezTo>
                <a:cubicBezTo>
                  <a:pt x="17" y="46"/>
                  <a:pt x="10" y="45"/>
                  <a:pt x="7" y="40"/>
                </a:cubicBezTo>
                <a:cubicBezTo>
                  <a:pt x="5" y="34"/>
                  <a:pt x="5" y="29"/>
                  <a:pt x="3" y="23"/>
                </a:cubicBezTo>
                <a:cubicBezTo>
                  <a:pt x="3" y="23"/>
                  <a:pt x="3" y="23"/>
                  <a:pt x="3" y="23"/>
                </a:cubicBezTo>
                <a:cubicBezTo>
                  <a:pt x="3" y="22"/>
                  <a:pt x="2" y="21"/>
                  <a:pt x="2" y="19"/>
                </a:cubicBezTo>
                <a:cubicBezTo>
                  <a:pt x="2" y="15"/>
                  <a:pt x="3" y="13"/>
                  <a:pt x="5" y="10"/>
                </a:cubicBezTo>
                <a:cubicBezTo>
                  <a:pt x="7" y="7"/>
                  <a:pt x="7" y="4"/>
                  <a:pt x="11" y="3"/>
                </a:cubicBezTo>
                <a:cubicBezTo>
                  <a:pt x="14" y="1"/>
                  <a:pt x="17" y="1"/>
                  <a:pt x="20" y="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5" name="Freeform 35"/>
          <p:cNvSpPr>
            <a:spLocks noEditPoints="1"/>
          </p:cNvSpPr>
          <p:nvPr/>
        </p:nvSpPr>
        <p:spPr bwMode="auto">
          <a:xfrm>
            <a:off x="6134823" y="2183441"/>
            <a:ext cx="1053516" cy="773715"/>
          </a:xfrm>
          <a:custGeom>
            <a:avLst/>
            <a:gdLst/>
            <a:ahLst/>
            <a:cxnLst>
              <a:cxn ang="0">
                <a:pos x="356" y="321"/>
              </a:cxn>
              <a:cxn ang="0">
                <a:pos x="377" y="312"/>
              </a:cxn>
              <a:cxn ang="0">
                <a:pos x="404" y="292"/>
              </a:cxn>
              <a:cxn ang="0">
                <a:pos x="418" y="279"/>
              </a:cxn>
              <a:cxn ang="0">
                <a:pos x="436" y="262"/>
              </a:cxn>
              <a:cxn ang="0">
                <a:pos x="445" y="250"/>
              </a:cxn>
              <a:cxn ang="0">
                <a:pos x="427" y="262"/>
              </a:cxn>
              <a:cxn ang="0">
                <a:pos x="412" y="270"/>
              </a:cxn>
              <a:cxn ang="0">
                <a:pos x="369" y="293"/>
              </a:cxn>
              <a:cxn ang="0">
                <a:pos x="356" y="317"/>
              </a:cxn>
              <a:cxn ang="0">
                <a:pos x="360" y="287"/>
              </a:cxn>
              <a:cxn ang="0">
                <a:pos x="341" y="289"/>
              </a:cxn>
              <a:cxn ang="0">
                <a:pos x="316" y="288"/>
              </a:cxn>
              <a:cxn ang="0">
                <a:pos x="297" y="281"/>
              </a:cxn>
              <a:cxn ang="0">
                <a:pos x="275" y="266"/>
              </a:cxn>
              <a:cxn ang="0">
                <a:pos x="267" y="255"/>
              </a:cxn>
              <a:cxn ang="0">
                <a:pos x="251" y="250"/>
              </a:cxn>
              <a:cxn ang="0">
                <a:pos x="0" y="327"/>
              </a:cxn>
              <a:cxn ang="0">
                <a:pos x="22" y="303"/>
              </a:cxn>
              <a:cxn ang="0">
                <a:pos x="34" y="291"/>
              </a:cxn>
              <a:cxn ang="0">
                <a:pos x="46" y="279"/>
              </a:cxn>
              <a:cxn ang="0">
                <a:pos x="63" y="256"/>
              </a:cxn>
              <a:cxn ang="0">
                <a:pos x="55" y="246"/>
              </a:cxn>
              <a:cxn ang="0">
                <a:pos x="54" y="246"/>
              </a:cxn>
              <a:cxn ang="0">
                <a:pos x="42" y="223"/>
              </a:cxn>
              <a:cxn ang="0">
                <a:pos x="68" y="212"/>
              </a:cxn>
              <a:cxn ang="0">
                <a:pos x="96" y="202"/>
              </a:cxn>
              <a:cxn ang="0">
                <a:pos x="117" y="201"/>
              </a:cxn>
              <a:cxn ang="0">
                <a:pos x="147" y="188"/>
              </a:cxn>
              <a:cxn ang="0">
                <a:pos x="161" y="180"/>
              </a:cxn>
              <a:cxn ang="0">
                <a:pos x="177" y="169"/>
              </a:cxn>
              <a:cxn ang="0">
                <a:pos x="180" y="158"/>
              </a:cxn>
              <a:cxn ang="0">
                <a:pos x="171" y="144"/>
              </a:cxn>
              <a:cxn ang="0">
                <a:pos x="176" y="137"/>
              </a:cxn>
              <a:cxn ang="0">
                <a:pos x="174" y="125"/>
              </a:cxn>
              <a:cxn ang="0">
                <a:pos x="158" y="124"/>
              </a:cxn>
              <a:cxn ang="0">
                <a:pos x="159" y="112"/>
              </a:cxn>
              <a:cxn ang="0">
                <a:pos x="176" y="90"/>
              </a:cxn>
              <a:cxn ang="0">
                <a:pos x="178" y="78"/>
              </a:cxn>
              <a:cxn ang="0">
                <a:pos x="196" y="43"/>
              </a:cxn>
              <a:cxn ang="0">
                <a:pos x="226" y="23"/>
              </a:cxn>
              <a:cxn ang="0">
                <a:pos x="284" y="0"/>
              </a:cxn>
              <a:cxn ang="0">
                <a:pos x="289" y="25"/>
              </a:cxn>
              <a:cxn ang="0">
                <a:pos x="300" y="51"/>
              </a:cxn>
              <a:cxn ang="0">
                <a:pos x="314" y="87"/>
              </a:cxn>
              <a:cxn ang="0">
                <a:pos x="339" y="146"/>
              </a:cxn>
              <a:cxn ang="0">
                <a:pos x="340" y="155"/>
              </a:cxn>
              <a:cxn ang="0">
                <a:pos x="343" y="183"/>
              </a:cxn>
              <a:cxn ang="0">
                <a:pos x="345" y="204"/>
              </a:cxn>
              <a:cxn ang="0">
                <a:pos x="347" y="210"/>
              </a:cxn>
              <a:cxn ang="0">
                <a:pos x="352" y="231"/>
              </a:cxn>
              <a:cxn ang="0">
                <a:pos x="364" y="267"/>
              </a:cxn>
            </a:cxnLst>
            <a:rect l="0" t="0" r="r" b="b"/>
            <a:pathLst>
              <a:path w="445" h="327">
                <a:moveTo>
                  <a:pt x="356" y="317"/>
                </a:moveTo>
                <a:cubicBezTo>
                  <a:pt x="356" y="321"/>
                  <a:pt x="356" y="321"/>
                  <a:pt x="356" y="321"/>
                </a:cubicBezTo>
                <a:cubicBezTo>
                  <a:pt x="358" y="322"/>
                  <a:pt x="358" y="322"/>
                  <a:pt x="358" y="322"/>
                </a:cubicBezTo>
                <a:cubicBezTo>
                  <a:pt x="365" y="318"/>
                  <a:pt x="370" y="316"/>
                  <a:pt x="377" y="312"/>
                </a:cubicBezTo>
                <a:cubicBezTo>
                  <a:pt x="383" y="308"/>
                  <a:pt x="386" y="304"/>
                  <a:pt x="392" y="300"/>
                </a:cubicBezTo>
                <a:cubicBezTo>
                  <a:pt x="397" y="297"/>
                  <a:pt x="400" y="295"/>
                  <a:pt x="404" y="292"/>
                </a:cubicBezTo>
                <a:cubicBezTo>
                  <a:pt x="407" y="290"/>
                  <a:pt x="408" y="288"/>
                  <a:pt x="411" y="285"/>
                </a:cubicBezTo>
                <a:cubicBezTo>
                  <a:pt x="413" y="282"/>
                  <a:pt x="416" y="281"/>
                  <a:pt x="418" y="279"/>
                </a:cubicBezTo>
                <a:cubicBezTo>
                  <a:pt x="421" y="276"/>
                  <a:pt x="422" y="274"/>
                  <a:pt x="425" y="272"/>
                </a:cubicBezTo>
                <a:cubicBezTo>
                  <a:pt x="429" y="268"/>
                  <a:pt x="432" y="267"/>
                  <a:pt x="436" y="262"/>
                </a:cubicBezTo>
                <a:cubicBezTo>
                  <a:pt x="440" y="259"/>
                  <a:pt x="445" y="257"/>
                  <a:pt x="445" y="252"/>
                </a:cubicBezTo>
                <a:cubicBezTo>
                  <a:pt x="445" y="251"/>
                  <a:pt x="445" y="251"/>
                  <a:pt x="445" y="250"/>
                </a:cubicBezTo>
                <a:cubicBezTo>
                  <a:pt x="444" y="250"/>
                  <a:pt x="443" y="249"/>
                  <a:pt x="442" y="250"/>
                </a:cubicBezTo>
                <a:cubicBezTo>
                  <a:pt x="436" y="254"/>
                  <a:pt x="434" y="260"/>
                  <a:pt x="427" y="262"/>
                </a:cubicBezTo>
                <a:cubicBezTo>
                  <a:pt x="424" y="263"/>
                  <a:pt x="422" y="263"/>
                  <a:pt x="419" y="265"/>
                </a:cubicBezTo>
                <a:cubicBezTo>
                  <a:pt x="416" y="266"/>
                  <a:pt x="415" y="269"/>
                  <a:pt x="412" y="270"/>
                </a:cubicBezTo>
                <a:cubicBezTo>
                  <a:pt x="405" y="273"/>
                  <a:pt x="401" y="275"/>
                  <a:pt x="394" y="277"/>
                </a:cubicBezTo>
                <a:cubicBezTo>
                  <a:pt x="382" y="280"/>
                  <a:pt x="377" y="285"/>
                  <a:pt x="369" y="293"/>
                </a:cubicBezTo>
                <a:cubicBezTo>
                  <a:pt x="363" y="297"/>
                  <a:pt x="361" y="301"/>
                  <a:pt x="358" y="308"/>
                </a:cubicBezTo>
                <a:cubicBezTo>
                  <a:pt x="357" y="311"/>
                  <a:pt x="356" y="314"/>
                  <a:pt x="356" y="317"/>
                </a:cubicBezTo>
                <a:close/>
                <a:moveTo>
                  <a:pt x="366" y="278"/>
                </a:moveTo>
                <a:cubicBezTo>
                  <a:pt x="364" y="281"/>
                  <a:pt x="362" y="284"/>
                  <a:pt x="360" y="287"/>
                </a:cubicBezTo>
                <a:cubicBezTo>
                  <a:pt x="360" y="287"/>
                  <a:pt x="360" y="287"/>
                  <a:pt x="360" y="287"/>
                </a:cubicBezTo>
                <a:cubicBezTo>
                  <a:pt x="353" y="288"/>
                  <a:pt x="349" y="288"/>
                  <a:pt x="341" y="289"/>
                </a:cubicBezTo>
                <a:cubicBezTo>
                  <a:pt x="338" y="289"/>
                  <a:pt x="336" y="290"/>
                  <a:pt x="332" y="290"/>
                </a:cubicBezTo>
                <a:cubicBezTo>
                  <a:pt x="326" y="290"/>
                  <a:pt x="322" y="289"/>
                  <a:pt x="316" y="288"/>
                </a:cubicBezTo>
                <a:cubicBezTo>
                  <a:pt x="309" y="287"/>
                  <a:pt x="301" y="287"/>
                  <a:pt x="297" y="281"/>
                </a:cubicBezTo>
                <a:cubicBezTo>
                  <a:pt x="297" y="281"/>
                  <a:pt x="297" y="281"/>
                  <a:pt x="297" y="281"/>
                </a:cubicBezTo>
                <a:cubicBezTo>
                  <a:pt x="291" y="279"/>
                  <a:pt x="285" y="280"/>
                  <a:pt x="280" y="276"/>
                </a:cubicBezTo>
                <a:cubicBezTo>
                  <a:pt x="277" y="273"/>
                  <a:pt x="277" y="270"/>
                  <a:pt x="275" y="266"/>
                </a:cubicBezTo>
                <a:cubicBezTo>
                  <a:pt x="274" y="264"/>
                  <a:pt x="272" y="263"/>
                  <a:pt x="270" y="260"/>
                </a:cubicBezTo>
                <a:cubicBezTo>
                  <a:pt x="269" y="258"/>
                  <a:pt x="269" y="256"/>
                  <a:pt x="267" y="255"/>
                </a:cubicBezTo>
                <a:cubicBezTo>
                  <a:pt x="263" y="253"/>
                  <a:pt x="261" y="253"/>
                  <a:pt x="257" y="252"/>
                </a:cubicBezTo>
                <a:cubicBezTo>
                  <a:pt x="255" y="251"/>
                  <a:pt x="254" y="250"/>
                  <a:pt x="251" y="250"/>
                </a:cubicBezTo>
                <a:cubicBezTo>
                  <a:pt x="176" y="276"/>
                  <a:pt x="92" y="302"/>
                  <a:pt x="0" y="327"/>
                </a:cubicBezTo>
                <a:cubicBezTo>
                  <a:pt x="0" y="327"/>
                  <a:pt x="0" y="327"/>
                  <a:pt x="0" y="327"/>
                </a:cubicBezTo>
                <a:cubicBezTo>
                  <a:pt x="1" y="326"/>
                  <a:pt x="3" y="325"/>
                  <a:pt x="4" y="323"/>
                </a:cubicBezTo>
                <a:cubicBezTo>
                  <a:pt x="10" y="315"/>
                  <a:pt x="14" y="309"/>
                  <a:pt x="22" y="303"/>
                </a:cubicBezTo>
                <a:cubicBezTo>
                  <a:pt x="24" y="301"/>
                  <a:pt x="26" y="300"/>
                  <a:pt x="28" y="299"/>
                </a:cubicBezTo>
                <a:cubicBezTo>
                  <a:pt x="31" y="296"/>
                  <a:pt x="32" y="294"/>
                  <a:pt x="34" y="291"/>
                </a:cubicBezTo>
                <a:cubicBezTo>
                  <a:pt x="36" y="290"/>
                  <a:pt x="37" y="289"/>
                  <a:pt x="39" y="288"/>
                </a:cubicBezTo>
                <a:cubicBezTo>
                  <a:pt x="42" y="285"/>
                  <a:pt x="43" y="283"/>
                  <a:pt x="46" y="279"/>
                </a:cubicBezTo>
                <a:cubicBezTo>
                  <a:pt x="50" y="273"/>
                  <a:pt x="54" y="270"/>
                  <a:pt x="59" y="263"/>
                </a:cubicBezTo>
                <a:cubicBezTo>
                  <a:pt x="60" y="261"/>
                  <a:pt x="63" y="259"/>
                  <a:pt x="63" y="256"/>
                </a:cubicBezTo>
                <a:cubicBezTo>
                  <a:pt x="63" y="254"/>
                  <a:pt x="60" y="253"/>
                  <a:pt x="59" y="252"/>
                </a:cubicBezTo>
                <a:cubicBezTo>
                  <a:pt x="57" y="250"/>
                  <a:pt x="56" y="248"/>
                  <a:pt x="55" y="246"/>
                </a:cubicBezTo>
                <a:cubicBezTo>
                  <a:pt x="54" y="246"/>
                  <a:pt x="54" y="246"/>
                  <a:pt x="54" y="246"/>
                </a:cubicBezTo>
                <a:cubicBezTo>
                  <a:pt x="54" y="246"/>
                  <a:pt x="54" y="246"/>
                  <a:pt x="54" y="246"/>
                </a:cubicBezTo>
                <a:cubicBezTo>
                  <a:pt x="48" y="238"/>
                  <a:pt x="45" y="232"/>
                  <a:pt x="42" y="223"/>
                </a:cubicBezTo>
                <a:cubicBezTo>
                  <a:pt x="42" y="223"/>
                  <a:pt x="42" y="223"/>
                  <a:pt x="42" y="223"/>
                </a:cubicBezTo>
                <a:cubicBezTo>
                  <a:pt x="47" y="221"/>
                  <a:pt x="50" y="220"/>
                  <a:pt x="54" y="218"/>
                </a:cubicBezTo>
                <a:cubicBezTo>
                  <a:pt x="60" y="216"/>
                  <a:pt x="63" y="214"/>
                  <a:pt x="68" y="212"/>
                </a:cubicBezTo>
                <a:cubicBezTo>
                  <a:pt x="74" y="209"/>
                  <a:pt x="77" y="207"/>
                  <a:pt x="83" y="205"/>
                </a:cubicBezTo>
                <a:cubicBezTo>
                  <a:pt x="88" y="204"/>
                  <a:pt x="91" y="202"/>
                  <a:pt x="96" y="202"/>
                </a:cubicBezTo>
                <a:cubicBezTo>
                  <a:pt x="99" y="202"/>
                  <a:pt x="101" y="205"/>
                  <a:pt x="105" y="205"/>
                </a:cubicBezTo>
                <a:cubicBezTo>
                  <a:pt x="110" y="205"/>
                  <a:pt x="112" y="203"/>
                  <a:pt x="117" y="201"/>
                </a:cubicBezTo>
                <a:cubicBezTo>
                  <a:pt x="120" y="200"/>
                  <a:pt x="123" y="200"/>
                  <a:pt x="126" y="199"/>
                </a:cubicBezTo>
                <a:cubicBezTo>
                  <a:pt x="134" y="194"/>
                  <a:pt x="138" y="191"/>
                  <a:pt x="147" y="188"/>
                </a:cubicBezTo>
                <a:cubicBezTo>
                  <a:pt x="150" y="187"/>
                  <a:pt x="152" y="186"/>
                  <a:pt x="155" y="184"/>
                </a:cubicBezTo>
                <a:cubicBezTo>
                  <a:pt x="158" y="183"/>
                  <a:pt x="160" y="182"/>
                  <a:pt x="161" y="180"/>
                </a:cubicBezTo>
                <a:cubicBezTo>
                  <a:pt x="162" y="178"/>
                  <a:pt x="163" y="177"/>
                  <a:pt x="165" y="175"/>
                </a:cubicBezTo>
                <a:cubicBezTo>
                  <a:pt x="169" y="173"/>
                  <a:pt x="173" y="172"/>
                  <a:pt x="177" y="169"/>
                </a:cubicBezTo>
                <a:cubicBezTo>
                  <a:pt x="179" y="166"/>
                  <a:pt x="183" y="165"/>
                  <a:pt x="183" y="161"/>
                </a:cubicBezTo>
                <a:cubicBezTo>
                  <a:pt x="183" y="159"/>
                  <a:pt x="181" y="159"/>
                  <a:pt x="180" y="158"/>
                </a:cubicBezTo>
                <a:cubicBezTo>
                  <a:pt x="178" y="156"/>
                  <a:pt x="177" y="154"/>
                  <a:pt x="175" y="152"/>
                </a:cubicBezTo>
                <a:cubicBezTo>
                  <a:pt x="173" y="149"/>
                  <a:pt x="171" y="148"/>
                  <a:pt x="171" y="144"/>
                </a:cubicBezTo>
                <a:cubicBezTo>
                  <a:pt x="171" y="144"/>
                  <a:pt x="173" y="144"/>
                  <a:pt x="173" y="143"/>
                </a:cubicBezTo>
                <a:cubicBezTo>
                  <a:pt x="175" y="141"/>
                  <a:pt x="176" y="140"/>
                  <a:pt x="176" y="137"/>
                </a:cubicBezTo>
                <a:cubicBezTo>
                  <a:pt x="176" y="126"/>
                  <a:pt x="176" y="126"/>
                  <a:pt x="176" y="126"/>
                </a:cubicBezTo>
                <a:cubicBezTo>
                  <a:pt x="175" y="125"/>
                  <a:pt x="175" y="125"/>
                  <a:pt x="174" y="125"/>
                </a:cubicBezTo>
                <a:cubicBezTo>
                  <a:pt x="171" y="125"/>
                  <a:pt x="170" y="126"/>
                  <a:pt x="167" y="126"/>
                </a:cubicBezTo>
                <a:cubicBezTo>
                  <a:pt x="164" y="126"/>
                  <a:pt x="161" y="126"/>
                  <a:pt x="158" y="124"/>
                </a:cubicBezTo>
                <a:cubicBezTo>
                  <a:pt x="157" y="123"/>
                  <a:pt x="155" y="122"/>
                  <a:pt x="155" y="120"/>
                </a:cubicBezTo>
                <a:cubicBezTo>
                  <a:pt x="155" y="116"/>
                  <a:pt x="158" y="115"/>
                  <a:pt x="159" y="112"/>
                </a:cubicBezTo>
                <a:cubicBezTo>
                  <a:pt x="163" y="107"/>
                  <a:pt x="166" y="104"/>
                  <a:pt x="170" y="99"/>
                </a:cubicBezTo>
                <a:cubicBezTo>
                  <a:pt x="172" y="96"/>
                  <a:pt x="174" y="94"/>
                  <a:pt x="176" y="90"/>
                </a:cubicBezTo>
                <a:cubicBezTo>
                  <a:pt x="177" y="87"/>
                  <a:pt x="179" y="85"/>
                  <a:pt x="179" y="81"/>
                </a:cubicBezTo>
                <a:cubicBezTo>
                  <a:pt x="179" y="80"/>
                  <a:pt x="179" y="79"/>
                  <a:pt x="178" y="78"/>
                </a:cubicBezTo>
                <a:cubicBezTo>
                  <a:pt x="178" y="78"/>
                  <a:pt x="178" y="78"/>
                  <a:pt x="178" y="78"/>
                </a:cubicBezTo>
                <a:cubicBezTo>
                  <a:pt x="184" y="64"/>
                  <a:pt x="188" y="56"/>
                  <a:pt x="196" y="43"/>
                </a:cubicBezTo>
                <a:cubicBezTo>
                  <a:pt x="201" y="34"/>
                  <a:pt x="206" y="31"/>
                  <a:pt x="214" y="25"/>
                </a:cubicBezTo>
                <a:cubicBezTo>
                  <a:pt x="218" y="24"/>
                  <a:pt x="222" y="25"/>
                  <a:pt x="226" y="23"/>
                </a:cubicBezTo>
                <a:cubicBezTo>
                  <a:pt x="284" y="0"/>
                  <a:pt x="284" y="0"/>
                  <a:pt x="284" y="0"/>
                </a:cubicBezTo>
                <a:cubicBezTo>
                  <a:pt x="284" y="0"/>
                  <a:pt x="284" y="0"/>
                  <a:pt x="284" y="0"/>
                </a:cubicBezTo>
                <a:cubicBezTo>
                  <a:pt x="284" y="6"/>
                  <a:pt x="286" y="10"/>
                  <a:pt x="287" y="16"/>
                </a:cubicBezTo>
                <a:cubicBezTo>
                  <a:pt x="288" y="19"/>
                  <a:pt x="288" y="22"/>
                  <a:pt x="289" y="25"/>
                </a:cubicBezTo>
                <a:cubicBezTo>
                  <a:pt x="290" y="28"/>
                  <a:pt x="291" y="29"/>
                  <a:pt x="293" y="31"/>
                </a:cubicBezTo>
                <a:cubicBezTo>
                  <a:pt x="297" y="38"/>
                  <a:pt x="299" y="43"/>
                  <a:pt x="300" y="51"/>
                </a:cubicBezTo>
                <a:cubicBezTo>
                  <a:pt x="302" y="61"/>
                  <a:pt x="307" y="66"/>
                  <a:pt x="309" y="76"/>
                </a:cubicBezTo>
                <a:cubicBezTo>
                  <a:pt x="310" y="81"/>
                  <a:pt x="311" y="83"/>
                  <a:pt x="314" y="87"/>
                </a:cubicBezTo>
                <a:cubicBezTo>
                  <a:pt x="317" y="93"/>
                  <a:pt x="319" y="96"/>
                  <a:pt x="325" y="98"/>
                </a:cubicBezTo>
                <a:cubicBezTo>
                  <a:pt x="339" y="146"/>
                  <a:pt x="339" y="146"/>
                  <a:pt x="339" y="146"/>
                </a:cubicBezTo>
                <a:cubicBezTo>
                  <a:pt x="339" y="150"/>
                  <a:pt x="340" y="151"/>
                  <a:pt x="340" y="155"/>
                </a:cubicBezTo>
                <a:cubicBezTo>
                  <a:pt x="340" y="155"/>
                  <a:pt x="340" y="155"/>
                  <a:pt x="340" y="155"/>
                </a:cubicBezTo>
                <a:cubicBezTo>
                  <a:pt x="341" y="167"/>
                  <a:pt x="341" y="167"/>
                  <a:pt x="341" y="167"/>
                </a:cubicBezTo>
                <a:cubicBezTo>
                  <a:pt x="343" y="183"/>
                  <a:pt x="343" y="183"/>
                  <a:pt x="343" y="183"/>
                </a:cubicBezTo>
                <a:cubicBezTo>
                  <a:pt x="343" y="192"/>
                  <a:pt x="343" y="192"/>
                  <a:pt x="343" y="192"/>
                </a:cubicBezTo>
                <a:cubicBezTo>
                  <a:pt x="343" y="197"/>
                  <a:pt x="344" y="199"/>
                  <a:pt x="345" y="204"/>
                </a:cubicBezTo>
                <a:cubicBezTo>
                  <a:pt x="345" y="207"/>
                  <a:pt x="347" y="207"/>
                  <a:pt x="347" y="210"/>
                </a:cubicBezTo>
                <a:cubicBezTo>
                  <a:pt x="347" y="210"/>
                  <a:pt x="347" y="210"/>
                  <a:pt x="347" y="210"/>
                </a:cubicBezTo>
                <a:cubicBezTo>
                  <a:pt x="347" y="216"/>
                  <a:pt x="348" y="220"/>
                  <a:pt x="350" y="226"/>
                </a:cubicBezTo>
                <a:cubicBezTo>
                  <a:pt x="351" y="228"/>
                  <a:pt x="351" y="229"/>
                  <a:pt x="352" y="231"/>
                </a:cubicBezTo>
                <a:cubicBezTo>
                  <a:pt x="354" y="237"/>
                  <a:pt x="356" y="239"/>
                  <a:pt x="358" y="245"/>
                </a:cubicBezTo>
                <a:cubicBezTo>
                  <a:pt x="361" y="253"/>
                  <a:pt x="362" y="259"/>
                  <a:pt x="364" y="267"/>
                </a:cubicBezTo>
                <a:cubicBezTo>
                  <a:pt x="364" y="271"/>
                  <a:pt x="365" y="275"/>
                  <a:pt x="366" y="278"/>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6" name="Freeform 36"/>
          <p:cNvSpPr>
            <a:spLocks/>
          </p:cNvSpPr>
          <p:nvPr/>
        </p:nvSpPr>
        <p:spPr bwMode="auto">
          <a:xfrm>
            <a:off x="6784450" y="3159101"/>
            <a:ext cx="141118" cy="216544"/>
          </a:xfrm>
          <a:custGeom>
            <a:avLst/>
            <a:gdLst/>
            <a:ahLst/>
            <a:cxnLst>
              <a:cxn ang="0">
                <a:pos x="0" y="6"/>
              </a:cxn>
              <a:cxn ang="0">
                <a:pos x="21" y="0"/>
              </a:cxn>
              <a:cxn ang="0">
                <a:pos x="21" y="0"/>
              </a:cxn>
              <a:cxn ang="0">
                <a:pos x="22" y="10"/>
              </a:cxn>
              <a:cxn ang="0">
                <a:pos x="22" y="15"/>
              </a:cxn>
              <a:cxn ang="0">
                <a:pos x="22" y="15"/>
              </a:cxn>
              <a:cxn ang="0">
                <a:pos x="24" y="21"/>
              </a:cxn>
              <a:cxn ang="0">
                <a:pos x="29" y="40"/>
              </a:cxn>
              <a:cxn ang="0">
                <a:pos x="31" y="41"/>
              </a:cxn>
              <a:cxn ang="0">
                <a:pos x="40" y="49"/>
              </a:cxn>
              <a:cxn ang="0">
                <a:pos x="50" y="53"/>
              </a:cxn>
              <a:cxn ang="0">
                <a:pos x="56" y="59"/>
              </a:cxn>
              <a:cxn ang="0">
                <a:pos x="57" y="67"/>
              </a:cxn>
              <a:cxn ang="0">
                <a:pos x="59" y="76"/>
              </a:cxn>
              <a:cxn ang="0">
                <a:pos x="59" y="82"/>
              </a:cxn>
              <a:cxn ang="0">
                <a:pos x="59" y="82"/>
              </a:cxn>
              <a:cxn ang="0">
                <a:pos x="29" y="91"/>
              </a:cxn>
              <a:cxn ang="0">
                <a:pos x="0" y="6"/>
              </a:cxn>
            </a:cxnLst>
            <a:rect l="0" t="0" r="r" b="b"/>
            <a:pathLst>
              <a:path w="59" h="91">
                <a:moveTo>
                  <a:pt x="0" y="6"/>
                </a:moveTo>
                <a:cubicBezTo>
                  <a:pt x="21" y="0"/>
                  <a:pt x="21" y="0"/>
                  <a:pt x="21" y="0"/>
                </a:cubicBezTo>
                <a:cubicBezTo>
                  <a:pt x="21" y="0"/>
                  <a:pt x="21" y="0"/>
                  <a:pt x="21" y="0"/>
                </a:cubicBezTo>
                <a:cubicBezTo>
                  <a:pt x="22" y="10"/>
                  <a:pt x="22" y="10"/>
                  <a:pt x="22" y="10"/>
                </a:cubicBezTo>
                <a:cubicBezTo>
                  <a:pt x="22" y="15"/>
                  <a:pt x="22" y="15"/>
                  <a:pt x="22" y="15"/>
                </a:cubicBezTo>
                <a:cubicBezTo>
                  <a:pt x="22" y="15"/>
                  <a:pt x="22" y="15"/>
                  <a:pt x="22" y="15"/>
                </a:cubicBezTo>
                <a:cubicBezTo>
                  <a:pt x="22" y="17"/>
                  <a:pt x="23" y="18"/>
                  <a:pt x="24" y="21"/>
                </a:cubicBezTo>
                <a:cubicBezTo>
                  <a:pt x="26" y="28"/>
                  <a:pt x="25" y="33"/>
                  <a:pt x="29" y="40"/>
                </a:cubicBezTo>
                <a:cubicBezTo>
                  <a:pt x="29" y="41"/>
                  <a:pt x="30" y="41"/>
                  <a:pt x="31" y="41"/>
                </a:cubicBezTo>
                <a:cubicBezTo>
                  <a:pt x="34" y="45"/>
                  <a:pt x="36" y="46"/>
                  <a:pt x="40" y="49"/>
                </a:cubicBezTo>
                <a:cubicBezTo>
                  <a:pt x="44" y="51"/>
                  <a:pt x="46" y="52"/>
                  <a:pt x="50" y="53"/>
                </a:cubicBezTo>
                <a:cubicBezTo>
                  <a:pt x="53" y="55"/>
                  <a:pt x="55" y="56"/>
                  <a:pt x="56" y="59"/>
                </a:cubicBezTo>
                <a:cubicBezTo>
                  <a:pt x="57" y="62"/>
                  <a:pt x="56" y="64"/>
                  <a:pt x="57" y="67"/>
                </a:cubicBezTo>
                <a:cubicBezTo>
                  <a:pt x="58" y="70"/>
                  <a:pt x="59" y="72"/>
                  <a:pt x="59" y="76"/>
                </a:cubicBezTo>
                <a:cubicBezTo>
                  <a:pt x="59" y="82"/>
                  <a:pt x="59" y="82"/>
                  <a:pt x="59" y="82"/>
                </a:cubicBezTo>
                <a:cubicBezTo>
                  <a:pt x="59" y="82"/>
                  <a:pt x="59" y="82"/>
                  <a:pt x="59" y="82"/>
                </a:cubicBezTo>
                <a:cubicBezTo>
                  <a:pt x="29" y="91"/>
                  <a:pt x="29" y="91"/>
                  <a:pt x="29" y="91"/>
                </a:cubicBezTo>
                <a:cubicBezTo>
                  <a:pt x="0" y="6"/>
                  <a:pt x="0" y="6"/>
                  <a:pt x="0" y="6"/>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7" name="Freeform 37"/>
          <p:cNvSpPr>
            <a:spLocks/>
          </p:cNvSpPr>
          <p:nvPr/>
        </p:nvSpPr>
        <p:spPr bwMode="auto">
          <a:xfrm>
            <a:off x="6329470" y="3173699"/>
            <a:ext cx="596101" cy="279803"/>
          </a:xfrm>
          <a:custGeom>
            <a:avLst/>
            <a:gdLst/>
            <a:ahLst/>
            <a:cxnLst>
              <a:cxn ang="0">
                <a:pos x="8" y="90"/>
              </a:cxn>
              <a:cxn ang="0">
                <a:pos x="29" y="72"/>
              </a:cxn>
              <a:cxn ang="0">
                <a:pos x="44" y="61"/>
              </a:cxn>
              <a:cxn ang="0">
                <a:pos x="59" y="57"/>
              </a:cxn>
              <a:cxn ang="0">
                <a:pos x="68" y="46"/>
              </a:cxn>
              <a:cxn ang="0">
                <a:pos x="84" y="45"/>
              </a:cxn>
              <a:cxn ang="0">
                <a:pos x="97" y="54"/>
              </a:cxn>
              <a:cxn ang="0">
                <a:pos x="99" y="54"/>
              </a:cxn>
              <a:cxn ang="0">
                <a:pos x="113" y="56"/>
              </a:cxn>
              <a:cxn ang="0">
                <a:pos x="122" y="69"/>
              </a:cxn>
              <a:cxn ang="0">
                <a:pos x="145" y="73"/>
              </a:cxn>
              <a:cxn ang="0">
                <a:pos x="144" y="87"/>
              </a:cxn>
              <a:cxn ang="0">
                <a:pos x="137" y="110"/>
              </a:cxn>
              <a:cxn ang="0">
                <a:pos x="136" y="118"/>
              </a:cxn>
              <a:cxn ang="0">
                <a:pos x="149" y="117"/>
              </a:cxn>
              <a:cxn ang="0">
                <a:pos x="182" y="115"/>
              </a:cxn>
              <a:cxn ang="0">
                <a:pos x="183" y="113"/>
              </a:cxn>
              <a:cxn ang="0">
                <a:pos x="195" y="108"/>
              </a:cxn>
              <a:cxn ang="0">
                <a:pos x="177" y="80"/>
              </a:cxn>
              <a:cxn ang="0">
                <a:pos x="170" y="59"/>
              </a:cxn>
              <a:cxn ang="0">
                <a:pos x="166" y="40"/>
              </a:cxn>
              <a:cxn ang="0">
                <a:pos x="172" y="30"/>
              </a:cxn>
              <a:cxn ang="0">
                <a:pos x="185" y="14"/>
              </a:cxn>
              <a:cxn ang="0">
                <a:pos x="184" y="33"/>
              </a:cxn>
              <a:cxn ang="0">
                <a:pos x="185" y="46"/>
              </a:cxn>
              <a:cxn ang="0">
                <a:pos x="185" y="59"/>
              </a:cxn>
              <a:cxn ang="0">
                <a:pos x="190" y="63"/>
              </a:cxn>
              <a:cxn ang="0">
                <a:pos x="199" y="74"/>
              </a:cxn>
              <a:cxn ang="0">
                <a:pos x="206" y="91"/>
              </a:cxn>
              <a:cxn ang="0">
                <a:pos x="215" y="98"/>
              </a:cxn>
              <a:cxn ang="0">
                <a:pos x="222" y="115"/>
              </a:cxn>
              <a:cxn ang="0">
                <a:pos x="237" y="115"/>
              </a:cxn>
              <a:cxn ang="0">
                <a:pos x="246" y="113"/>
              </a:cxn>
              <a:cxn ang="0">
                <a:pos x="251" y="86"/>
              </a:cxn>
              <a:cxn ang="0">
                <a:pos x="252" y="76"/>
              </a:cxn>
              <a:cxn ang="0">
                <a:pos x="222" y="85"/>
              </a:cxn>
              <a:cxn ang="0">
                <a:pos x="193" y="0"/>
              </a:cxn>
            </a:cxnLst>
            <a:rect l="0" t="0" r="r" b="b"/>
            <a:pathLst>
              <a:path w="252" h="118">
                <a:moveTo>
                  <a:pt x="0" y="61"/>
                </a:moveTo>
                <a:cubicBezTo>
                  <a:pt x="8" y="90"/>
                  <a:pt x="8" y="90"/>
                  <a:pt x="8" y="90"/>
                </a:cubicBezTo>
                <a:cubicBezTo>
                  <a:pt x="12" y="87"/>
                  <a:pt x="13" y="83"/>
                  <a:pt x="16" y="79"/>
                </a:cubicBezTo>
                <a:cubicBezTo>
                  <a:pt x="20" y="75"/>
                  <a:pt x="25" y="76"/>
                  <a:pt x="29" y="72"/>
                </a:cubicBezTo>
                <a:cubicBezTo>
                  <a:pt x="34" y="68"/>
                  <a:pt x="35" y="64"/>
                  <a:pt x="40" y="60"/>
                </a:cubicBezTo>
                <a:cubicBezTo>
                  <a:pt x="44" y="61"/>
                  <a:pt x="44" y="61"/>
                  <a:pt x="44" y="61"/>
                </a:cubicBezTo>
                <a:cubicBezTo>
                  <a:pt x="53" y="61"/>
                  <a:pt x="53" y="61"/>
                  <a:pt x="53" y="61"/>
                </a:cubicBezTo>
                <a:cubicBezTo>
                  <a:pt x="56" y="61"/>
                  <a:pt x="58" y="59"/>
                  <a:pt x="59" y="57"/>
                </a:cubicBezTo>
                <a:cubicBezTo>
                  <a:pt x="61" y="55"/>
                  <a:pt x="62" y="54"/>
                  <a:pt x="63" y="51"/>
                </a:cubicBezTo>
                <a:cubicBezTo>
                  <a:pt x="64" y="49"/>
                  <a:pt x="65" y="47"/>
                  <a:pt x="68" y="46"/>
                </a:cubicBezTo>
                <a:cubicBezTo>
                  <a:pt x="69" y="46"/>
                  <a:pt x="70" y="47"/>
                  <a:pt x="71" y="46"/>
                </a:cubicBezTo>
                <a:cubicBezTo>
                  <a:pt x="76" y="46"/>
                  <a:pt x="79" y="45"/>
                  <a:pt x="84" y="45"/>
                </a:cubicBezTo>
                <a:cubicBezTo>
                  <a:pt x="88" y="45"/>
                  <a:pt x="88" y="50"/>
                  <a:pt x="91" y="53"/>
                </a:cubicBezTo>
                <a:cubicBezTo>
                  <a:pt x="93" y="55"/>
                  <a:pt x="95" y="54"/>
                  <a:pt x="97" y="54"/>
                </a:cubicBezTo>
                <a:cubicBezTo>
                  <a:pt x="98" y="54"/>
                  <a:pt x="98" y="54"/>
                  <a:pt x="99" y="54"/>
                </a:cubicBezTo>
                <a:cubicBezTo>
                  <a:pt x="99" y="54"/>
                  <a:pt x="99" y="54"/>
                  <a:pt x="99" y="54"/>
                </a:cubicBezTo>
                <a:cubicBezTo>
                  <a:pt x="101" y="54"/>
                  <a:pt x="104" y="55"/>
                  <a:pt x="107" y="55"/>
                </a:cubicBezTo>
                <a:cubicBezTo>
                  <a:pt x="109" y="56"/>
                  <a:pt x="111" y="55"/>
                  <a:pt x="113" y="56"/>
                </a:cubicBezTo>
                <a:cubicBezTo>
                  <a:pt x="114" y="57"/>
                  <a:pt x="114" y="59"/>
                  <a:pt x="114" y="60"/>
                </a:cubicBezTo>
                <a:cubicBezTo>
                  <a:pt x="117" y="64"/>
                  <a:pt x="118" y="68"/>
                  <a:pt x="122" y="69"/>
                </a:cubicBezTo>
                <a:cubicBezTo>
                  <a:pt x="128" y="70"/>
                  <a:pt x="130" y="73"/>
                  <a:pt x="136" y="73"/>
                </a:cubicBezTo>
                <a:cubicBezTo>
                  <a:pt x="145" y="73"/>
                  <a:pt x="145" y="73"/>
                  <a:pt x="145" y="73"/>
                </a:cubicBezTo>
                <a:cubicBezTo>
                  <a:pt x="145" y="77"/>
                  <a:pt x="145" y="77"/>
                  <a:pt x="145" y="77"/>
                </a:cubicBezTo>
                <a:cubicBezTo>
                  <a:pt x="145" y="81"/>
                  <a:pt x="144" y="83"/>
                  <a:pt x="144" y="87"/>
                </a:cubicBezTo>
                <a:cubicBezTo>
                  <a:pt x="144" y="90"/>
                  <a:pt x="144" y="93"/>
                  <a:pt x="143" y="96"/>
                </a:cubicBezTo>
                <a:cubicBezTo>
                  <a:pt x="141" y="102"/>
                  <a:pt x="139" y="105"/>
                  <a:pt x="137" y="110"/>
                </a:cubicBezTo>
                <a:cubicBezTo>
                  <a:pt x="137" y="111"/>
                  <a:pt x="136" y="112"/>
                  <a:pt x="136" y="114"/>
                </a:cubicBezTo>
                <a:cubicBezTo>
                  <a:pt x="136" y="118"/>
                  <a:pt x="136" y="118"/>
                  <a:pt x="136" y="118"/>
                </a:cubicBezTo>
                <a:cubicBezTo>
                  <a:pt x="137" y="118"/>
                  <a:pt x="137" y="118"/>
                  <a:pt x="139" y="118"/>
                </a:cubicBezTo>
                <a:cubicBezTo>
                  <a:pt x="143" y="118"/>
                  <a:pt x="145" y="117"/>
                  <a:pt x="149" y="117"/>
                </a:cubicBezTo>
                <a:cubicBezTo>
                  <a:pt x="154" y="116"/>
                  <a:pt x="156" y="117"/>
                  <a:pt x="161" y="117"/>
                </a:cubicBezTo>
                <a:cubicBezTo>
                  <a:pt x="169" y="117"/>
                  <a:pt x="174" y="117"/>
                  <a:pt x="182" y="115"/>
                </a:cubicBezTo>
                <a:cubicBezTo>
                  <a:pt x="182" y="115"/>
                  <a:pt x="182" y="115"/>
                  <a:pt x="182" y="115"/>
                </a:cubicBezTo>
                <a:cubicBezTo>
                  <a:pt x="183" y="113"/>
                  <a:pt x="183" y="113"/>
                  <a:pt x="183" y="113"/>
                </a:cubicBezTo>
                <a:cubicBezTo>
                  <a:pt x="186" y="113"/>
                  <a:pt x="188" y="112"/>
                  <a:pt x="191" y="111"/>
                </a:cubicBezTo>
                <a:cubicBezTo>
                  <a:pt x="193" y="111"/>
                  <a:pt x="195" y="110"/>
                  <a:pt x="195" y="108"/>
                </a:cubicBezTo>
                <a:cubicBezTo>
                  <a:pt x="195" y="102"/>
                  <a:pt x="188" y="101"/>
                  <a:pt x="183" y="98"/>
                </a:cubicBezTo>
                <a:cubicBezTo>
                  <a:pt x="178" y="93"/>
                  <a:pt x="181" y="87"/>
                  <a:pt x="177" y="80"/>
                </a:cubicBezTo>
                <a:cubicBezTo>
                  <a:pt x="175" y="75"/>
                  <a:pt x="173" y="71"/>
                  <a:pt x="172" y="65"/>
                </a:cubicBezTo>
                <a:cubicBezTo>
                  <a:pt x="171" y="63"/>
                  <a:pt x="171" y="61"/>
                  <a:pt x="170" y="59"/>
                </a:cubicBezTo>
                <a:cubicBezTo>
                  <a:pt x="168" y="54"/>
                  <a:pt x="163" y="53"/>
                  <a:pt x="163" y="47"/>
                </a:cubicBezTo>
                <a:cubicBezTo>
                  <a:pt x="163" y="44"/>
                  <a:pt x="165" y="43"/>
                  <a:pt x="166" y="40"/>
                </a:cubicBezTo>
                <a:cubicBezTo>
                  <a:pt x="166" y="39"/>
                  <a:pt x="166" y="38"/>
                  <a:pt x="166" y="38"/>
                </a:cubicBezTo>
                <a:cubicBezTo>
                  <a:pt x="168" y="34"/>
                  <a:pt x="170" y="33"/>
                  <a:pt x="172" y="30"/>
                </a:cubicBezTo>
                <a:cubicBezTo>
                  <a:pt x="174" y="27"/>
                  <a:pt x="176" y="26"/>
                  <a:pt x="178" y="23"/>
                </a:cubicBezTo>
                <a:cubicBezTo>
                  <a:pt x="181" y="19"/>
                  <a:pt x="181" y="17"/>
                  <a:pt x="185" y="14"/>
                </a:cubicBezTo>
                <a:cubicBezTo>
                  <a:pt x="185" y="18"/>
                  <a:pt x="187" y="21"/>
                  <a:pt x="187" y="25"/>
                </a:cubicBezTo>
                <a:cubicBezTo>
                  <a:pt x="187" y="28"/>
                  <a:pt x="185" y="30"/>
                  <a:pt x="184" y="33"/>
                </a:cubicBezTo>
                <a:cubicBezTo>
                  <a:pt x="183" y="35"/>
                  <a:pt x="182" y="35"/>
                  <a:pt x="182" y="36"/>
                </a:cubicBezTo>
                <a:cubicBezTo>
                  <a:pt x="182" y="40"/>
                  <a:pt x="185" y="42"/>
                  <a:pt x="185" y="46"/>
                </a:cubicBezTo>
                <a:cubicBezTo>
                  <a:pt x="185" y="49"/>
                  <a:pt x="182" y="50"/>
                  <a:pt x="182" y="54"/>
                </a:cubicBezTo>
                <a:cubicBezTo>
                  <a:pt x="182" y="56"/>
                  <a:pt x="183" y="57"/>
                  <a:pt x="185" y="59"/>
                </a:cubicBezTo>
                <a:cubicBezTo>
                  <a:pt x="186" y="59"/>
                  <a:pt x="187" y="58"/>
                  <a:pt x="188" y="59"/>
                </a:cubicBezTo>
                <a:cubicBezTo>
                  <a:pt x="190" y="60"/>
                  <a:pt x="190" y="61"/>
                  <a:pt x="190" y="63"/>
                </a:cubicBezTo>
                <a:cubicBezTo>
                  <a:pt x="191" y="66"/>
                  <a:pt x="191" y="68"/>
                  <a:pt x="194" y="70"/>
                </a:cubicBezTo>
                <a:cubicBezTo>
                  <a:pt x="196" y="71"/>
                  <a:pt x="199" y="72"/>
                  <a:pt x="199" y="74"/>
                </a:cubicBezTo>
                <a:cubicBezTo>
                  <a:pt x="199" y="77"/>
                  <a:pt x="196" y="77"/>
                  <a:pt x="194" y="79"/>
                </a:cubicBezTo>
                <a:cubicBezTo>
                  <a:pt x="196" y="85"/>
                  <a:pt x="200" y="89"/>
                  <a:pt x="206" y="91"/>
                </a:cubicBezTo>
                <a:cubicBezTo>
                  <a:pt x="208" y="92"/>
                  <a:pt x="210" y="91"/>
                  <a:pt x="212" y="92"/>
                </a:cubicBezTo>
                <a:cubicBezTo>
                  <a:pt x="214" y="94"/>
                  <a:pt x="214" y="96"/>
                  <a:pt x="215" y="98"/>
                </a:cubicBezTo>
                <a:cubicBezTo>
                  <a:pt x="216" y="100"/>
                  <a:pt x="217" y="102"/>
                  <a:pt x="217" y="104"/>
                </a:cubicBezTo>
                <a:cubicBezTo>
                  <a:pt x="218" y="109"/>
                  <a:pt x="219" y="112"/>
                  <a:pt x="222" y="115"/>
                </a:cubicBezTo>
                <a:cubicBezTo>
                  <a:pt x="237" y="115"/>
                  <a:pt x="237" y="115"/>
                  <a:pt x="237" y="115"/>
                </a:cubicBezTo>
                <a:cubicBezTo>
                  <a:pt x="237" y="115"/>
                  <a:pt x="237" y="115"/>
                  <a:pt x="237" y="115"/>
                </a:cubicBezTo>
                <a:cubicBezTo>
                  <a:pt x="240" y="115"/>
                  <a:pt x="243" y="114"/>
                  <a:pt x="246" y="113"/>
                </a:cubicBezTo>
                <a:cubicBezTo>
                  <a:pt x="246" y="113"/>
                  <a:pt x="246" y="113"/>
                  <a:pt x="246" y="113"/>
                </a:cubicBezTo>
                <a:cubicBezTo>
                  <a:pt x="246" y="112"/>
                  <a:pt x="246" y="110"/>
                  <a:pt x="247" y="109"/>
                </a:cubicBezTo>
                <a:cubicBezTo>
                  <a:pt x="248" y="100"/>
                  <a:pt x="250" y="95"/>
                  <a:pt x="251" y="86"/>
                </a:cubicBezTo>
                <a:cubicBezTo>
                  <a:pt x="251" y="84"/>
                  <a:pt x="252" y="83"/>
                  <a:pt x="252" y="82"/>
                </a:cubicBezTo>
                <a:cubicBezTo>
                  <a:pt x="252" y="76"/>
                  <a:pt x="252" y="76"/>
                  <a:pt x="252" y="76"/>
                </a:cubicBezTo>
                <a:cubicBezTo>
                  <a:pt x="252" y="76"/>
                  <a:pt x="252" y="76"/>
                  <a:pt x="252" y="76"/>
                </a:cubicBezTo>
                <a:cubicBezTo>
                  <a:pt x="222" y="85"/>
                  <a:pt x="222" y="85"/>
                  <a:pt x="222" y="85"/>
                </a:cubicBezTo>
                <a:cubicBezTo>
                  <a:pt x="193" y="0"/>
                  <a:pt x="193" y="0"/>
                  <a:pt x="193" y="0"/>
                </a:cubicBezTo>
                <a:cubicBezTo>
                  <a:pt x="193" y="0"/>
                  <a:pt x="193" y="0"/>
                  <a:pt x="193" y="0"/>
                </a:cubicBezTo>
                <a:cubicBezTo>
                  <a:pt x="0" y="61"/>
                  <a:pt x="0" y="61"/>
                  <a:pt x="0" y="61"/>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8" name="Freeform 38"/>
          <p:cNvSpPr>
            <a:spLocks noEditPoints="1"/>
          </p:cNvSpPr>
          <p:nvPr/>
        </p:nvSpPr>
        <p:spPr bwMode="auto">
          <a:xfrm>
            <a:off x="5891518" y="3300219"/>
            <a:ext cx="1021886" cy="693425"/>
          </a:xfrm>
          <a:custGeom>
            <a:avLst/>
            <a:gdLst/>
            <a:ahLst/>
            <a:cxnLst>
              <a:cxn ang="0">
                <a:pos x="431" y="59"/>
              </a:cxn>
              <a:cxn ang="0">
                <a:pos x="431" y="68"/>
              </a:cxn>
              <a:cxn ang="0">
                <a:pos x="426" y="92"/>
              </a:cxn>
              <a:cxn ang="0">
                <a:pos x="417" y="108"/>
              </a:cxn>
              <a:cxn ang="0">
                <a:pos x="422" y="65"/>
              </a:cxn>
              <a:cxn ang="0">
                <a:pos x="422" y="61"/>
              </a:cxn>
              <a:cxn ang="0">
                <a:pos x="367" y="61"/>
              </a:cxn>
              <a:cxn ang="0">
                <a:pos x="334" y="63"/>
              </a:cxn>
              <a:cxn ang="0">
                <a:pos x="321" y="64"/>
              </a:cxn>
              <a:cxn ang="0">
                <a:pos x="322" y="56"/>
              </a:cxn>
              <a:cxn ang="0">
                <a:pos x="329" y="33"/>
              </a:cxn>
              <a:cxn ang="0">
                <a:pos x="330" y="19"/>
              </a:cxn>
              <a:cxn ang="0">
                <a:pos x="307" y="15"/>
              </a:cxn>
              <a:cxn ang="0">
                <a:pos x="298" y="2"/>
              </a:cxn>
              <a:cxn ang="0">
                <a:pos x="284" y="0"/>
              </a:cxn>
              <a:cxn ang="0">
                <a:pos x="282" y="11"/>
              </a:cxn>
              <a:cxn ang="0">
                <a:pos x="274" y="16"/>
              </a:cxn>
              <a:cxn ang="0">
                <a:pos x="258" y="12"/>
              </a:cxn>
              <a:cxn ang="0">
                <a:pos x="255" y="18"/>
              </a:cxn>
              <a:cxn ang="0">
                <a:pos x="252" y="28"/>
              </a:cxn>
              <a:cxn ang="0">
                <a:pos x="239" y="57"/>
              </a:cxn>
              <a:cxn ang="0">
                <a:pos x="229" y="65"/>
              </a:cxn>
              <a:cxn ang="0">
                <a:pos x="226" y="74"/>
              </a:cxn>
              <a:cxn ang="0">
                <a:pos x="210" y="92"/>
              </a:cxn>
              <a:cxn ang="0">
                <a:pos x="190" y="113"/>
              </a:cxn>
              <a:cxn ang="0">
                <a:pos x="174" y="145"/>
              </a:cxn>
              <a:cxn ang="0">
                <a:pos x="171" y="163"/>
              </a:cxn>
              <a:cxn ang="0">
                <a:pos x="174" y="181"/>
              </a:cxn>
              <a:cxn ang="0">
                <a:pos x="167" y="189"/>
              </a:cxn>
              <a:cxn ang="0">
                <a:pos x="154" y="192"/>
              </a:cxn>
              <a:cxn ang="0">
                <a:pos x="129" y="202"/>
              </a:cxn>
              <a:cxn ang="0">
                <a:pos x="115" y="211"/>
              </a:cxn>
              <a:cxn ang="0">
                <a:pos x="107" y="221"/>
              </a:cxn>
              <a:cxn ang="0">
                <a:pos x="93" y="213"/>
              </a:cxn>
              <a:cxn ang="0">
                <a:pos x="79" y="197"/>
              </a:cxn>
              <a:cxn ang="0">
                <a:pos x="74" y="197"/>
              </a:cxn>
              <a:cxn ang="0">
                <a:pos x="65" y="220"/>
              </a:cxn>
              <a:cxn ang="0">
                <a:pos x="53" y="231"/>
              </a:cxn>
              <a:cxn ang="0">
                <a:pos x="47" y="248"/>
              </a:cxn>
              <a:cxn ang="0">
                <a:pos x="38" y="260"/>
              </a:cxn>
              <a:cxn ang="0">
                <a:pos x="18" y="276"/>
              </a:cxn>
              <a:cxn ang="0">
                <a:pos x="0" y="293"/>
              </a:cxn>
              <a:cxn ang="0">
                <a:pos x="106" y="266"/>
              </a:cxn>
              <a:cxn ang="0">
                <a:pos x="427" y="167"/>
              </a:cxn>
              <a:cxn ang="0">
                <a:pos x="426" y="162"/>
              </a:cxn>
              <a:cxn ang="0">
                <a:pos x="424" y="152"/>
              </a:cxn>
              <a:cxn ang="0">
                <a:pos x="420" y="144"/>
              </a:cxn>
              <a:cxn ang="0">
                <a:pos x="404" y="145"/>
              </a:cxn>
              <a:cxn ang="0">
                <a:pos x="389" y="143"/>
              </a:cxn>
              <a:cxn ang="0">
                <a:pos x="371" y="138"/>
              </a:cxn>
              <a:cxn ang="0">
                <a:pos x="387" y="134"/>
              </a:cxn>
              <a:cxn ang="0">
                <a:pos x="397" y="137"/>
              </a:cxn>
              <a:cxn ang="0">
                <a:pos x="385" y="123"/>
              </a:cxn>
              <a:cxn ang="0">
                <a:pos x="388" y="114"/>
              </a:cxn>
              <a:cxn ang="0">
                <a:pos x="393" y="107"/>
              </a:cxn>
              <a:cxn ang="0">
                <a:pos x="380" y="99"/>
              </a:cxn>
              <a:cxn ang="0">
                <a:pos x="365" y="90"/>
              </a:cxn>
              <a:cxn ang="0">
                <a:pos x="368" y="86"/>
              </a:cxn>
              <a:cxn ang="0">
                <a:pos x="380" y="90"/>
              </a:cxn>
              <a:cxn ang="0">
                <a:pos x="388" y="80"/>
              </a:cxn>
              <a:cxn ang="0">
                <a:pos x="378" y="70"/>
              </a:cxn>
            </a:cxnLst>
            <a:rect l="0" t="0" r="r" b="b"/>
            <a:pathLst>
              <a:path w="432" h="293">
                <a:moveTo>
                  <a:pt x="422" y="61"/>
                </a:moveTo>
                <a:cubicBezTo>
                  <a:pt x="425" y="61"/>
                  <a:pt x="428" y="60"/>
                  <a:pt x="431" y="59"/>
                </a:cubicBezTo>
                <a:cubicBezTo>
                  <a:pt x="431" y="59"/>
                  <a:pt x="431" y="59"/>
                  <a:pt x="431" y="59"/>
                </a:cubicBezTo>
                <a:cubicBezTo>
                  <a:pt x="431" y="62"/>
                  <a:pt x="431" y="65"/>
                  <a:pt x="431" y="68"/>
                </a:cubicBezTo>
                <a:cubicBezTo>
                  <a:pt x="431" y="75"/>
                  <a:pt x="429" y="78"/>
                  <a:pt x="428" y="84"/>
                </a:cubicBezTo>
                <a:cubicBezTo>
                  <a:pt x="427" y="87"/>
                  <a:pt x="427" y="89"/>
                  <a:pt x="426" y="92"/>
                </a:cubicBezTo>
                <a:cubicBezTo>
                  <a:pt x="425" y="96"/>
                  <a:pt x="422" y="98"/>
                  <a:pt x="420" y="102"/>
                </a:cubicBezTo>
                <a:cubicBezTo>
                  <a:pt x="419" y="104"/>
                  <a:pt x="419" y="105"/>
                  <a:pt x="417" y="108"/>
                </a:cubicBezTo>
                <a:cubicBezTo>
                  <a:pt x="417" y="100"/>
                  <a:pt x="413" y="96"/>
                  <a:pt x="413" y="88"/>
                </a:cubicBezTo>
                <a:cubicBezTo>
                  <a:pt x="413" y="78"/>
                  <a:pt x="422" y="75"/>
                  <a:pt x="422" y="65"/>
                </a:cubicBezTo>
                <a:cubicBezTo>
                  <a:pt x="422" y="63"/>
                  <a:pt x="422" y="63"/>
                  <a:pt x="422" y="61"/>
                </a:cubicBezTo>
                <a:cubicBezTo>
                  <a:pt x="422" y="61"/>
                  <a:pt x="422" y="61"/>
                  <a:pt x="422" y="61"/>
                </a:cubicBezTo>
                <a:close/>
                <a:moveTo>
                  <a:pt x="367" y="61"/>
                </a:moveTo>
                <a:cubicBezTo>
                  <a:pt x="367" y="61"/>
                  <a:pt x="367" y="61"/>
                  <a:pt x="367" y="61"/>
                </a:cubicBezTo>
                <a:cubicBezTo>
                  <a:pt x="359" y="63"/>
                  <a:pt x="354" y="63"/>
                  <a:pt x="346" y="63"/>
                </a:cubicBezTo>
                <a:cubicBezTo>
                  <a:pt x="341" y="63"/>
                  <a:pt x="339" y="62"/>
                  <a:pt x="334" y="63"/>
                </a:cubicBezTo>
                <a:cubicBezTo>
                  <a:pt x="330" y="63"/>
                  <a:pt x="328" y="64"/>
                  <a:pt x="324" y="64"/>
                </a:cubicBezTo>
                <a:cubicBezTo>
                  <a:pt x="322" y="64"/>
                  <a:pt x="322" y="64"/>
                  <a:pt x="321" y="64"/>
                </a:cubicBezTo>
                <a:cubicBezTo>
                  <a:pt x="321" y="60"/>
                  <a:pt x="321" y="60"/>
                  <a:pt x="321" y="60"/>
                </a:cubicBezTo>
                <a:cubicBezTo>
                  <a:pt x="321" y="58"/>
                  <a:pt x="322" y="57"/>
                  <a:pt x="322" y="56"/>
                </a:cubicBezTo>
                <a:cubicBezTo>
                  <a:pt x="324" y="51"/>
                  <a:pt x="326" y="48"/>
                  <a:pt x="328" y="42"/>
                </a:cubicBezTo>
                <a:cubicBezTo>
                  <a:pt x="329" y="39"/>
                  <a:pt x="329" y="36"/>
                  <a:pt x="329" y="33"/>
                </a:cubicBezTo>
                <a:cubicBezTo>
                  <a:pt x="329" y="29"/>
                  <a:pt x="330" y="27"/>
                  <a:pt x="330" y="23"/>
                </a:cubicBezTo>
                <a:cubicBezTo>
                  <a:pt x="330" y="19"/>
                  <a:pt x="330" y="19"/>
                  <a:pt x="330" y="19"/>
                </a:cubicBezTo>
                <a:cubicBezTo>
                  <a:pt x="321" y="19"/>
                  <a:pt x="321" y="19"/>
                  <a:pt x="321" y="19"/>
                </a:cubicBezTo>
                <a:cubicBezTo>
                  <a:pt x="315" y="19"/>
                  <a:pt x="313" y="16"/>
                  <a:pt x="307" y="15"/>
                </a:cubicBezTo>
                <a:cubicBezTo>
                  <a:pt x="303" y="14"/>
                  <a:pt x="302" y="10"/>
                  <a:pt x="299" y="6"/>
                </a:cubicBezTo>
                <a:cubicBezTo>
                  <a:pt x="299" y="5"/>
                  <a:pt x="299" y="3"/>
                  <a:pt x="298" y="2"/>
                </a:cubicBezTo>
                <a:cubicBezTo>
                  <a:pt x="296" y="1"/>
                  <a:pt x="294" y="2"/>
                  <a:pt x="292" y="1"/>
                </a:cubicBezTo>
                <a:cubicBezTo>
                  <a:pt x="289" y="1"/>
                  <a:pt x="286" y="0"/>
                  <a:pt x="284" y="0"/>
                </a:cubicBezTo>
                <a:cubicBezTo>
                  <a:pt x="284" y="0"/>
                  <a:pt x="284" y="0"/>
                  <a:pt x="284" y="0"/>
                </a:cubicBezTo>
                <a:cubicBezTo>
                  <a:pt x="283" y="4"/>
                  <a:pt x="283" y="7"/>
                  <a:pt x="282" y="11"/>
                </a:cubicBezTo>
                <a:cubicBezTo>
                  <a:pt x="281" y="14"/>
                  <a:pt x="281" y="18"/>
                  <a:pt x="278" y="18"/>
                </a:cubicBezTo>
                <a:cubicBezTo>
                  <a:pt x="276" y="18"/>
                  <a:pt x="275" y="16"/>
                  <a:pt x="274" y="16"/>
                </a:cubicBezTo>
                <a:cubicBezTo>
                  <a:pt x="272" y="15"/>
                  <a:pt x="270" y="15"/>
                  <a:pt x="268" y="14"/>
                </a:cubicBezTo>
                <a:cubicBezTo>
                  <a:pt x="264" y="13"/>
                  <a:pt x="262" y="12"/>
                  <a:pt x="258" y="12"/>
                </a:cubicBezTo>
                <a:cubicBezTo>
                  <a:pt x="257" y="12"/>
                  <a:pt x="257" y="15"/>
                  <a:pt x="256" y="16"/>
                </a:cubicBezTo>
                <a:cubicBezTo>
                  <a:pt x="256" y="17"/>
                  <a:pt x="255" y="17"/>
                  <a:pt x="255" y="18"/>
                </a:cubicBezTo>
                <a:cubicBezTo>
                  <a:pt x="254" y="20"/>
                  <a:pt x="253" y="22"/>
                  <a:pt x="252" y="24"/>
                </a:cubicBezTo>
                <a:cubicBezTo>
                  <a:pt x="252" y="25"/>
                  <a:pt x="252" y="26"/>
                  <a:pt x="252" y="28"/>
                </a:cubicBezTo>
                <a:cubicBezTo>
                  <a:pt x="252" y="31"/>
                  <a:pt x="250" y="33"/>
                  <a:pt x="249" y="36"/>
                </a:cubicBezTo>
                <a:cubicBezTo>
                  <a:pt x="246" y="45"/>
                  <a:pt x="243" y="49"/>
                  <a:pt x="239" y="57"/>
                </a:cubicBezTo>
                <a:cubicBezTo>
                  <a:pt x="237" y="60"/>
                  <a:pt x="237" y="63"/>
                  <a:pt x="233" y="65"/>
                </a:cubicBezTo>
                <a:cubicBezTo>
                  <a:pt x="232" y="65"/>
                  <a:pt x="230" y="64"/>
                  <a:pt x="229" y="65"/>
                </a:cubicBezTo>
                <a:cubicBezTo>
                  <a:pt x="228" y="65"/>
                  <a:pt x="229" y="67"/>
                  <a:pt x="228" y="68"/>
                </a:cubicBezTo>
                <a:cubicBezTo>
                  <a:pt x="228" y="71"/>
                  <a:pt x="227" y="72"/>
                  <a:pt x="226" y="74"/>
                </a:cubicBezTo>
                <a:cubicBezTo>
                  <a:pt x="224" y="78"/>
                  <a:pt x="222" y="80"/>
                  <a:pt x="220" y="84"/>
                </a:cubicBezTo>
                <a:cubicBezTo>
                  <a:pt x="217" y="88"/>
                  <a:pt x="215" y="92"/>
                  <a:pt x="210" y="92"/>
                </a:cubicBezTo>
                <a:cubicBezTo>
                  <a:pt x="207" y="92"/>
                  <a:pt x="205" y="91"/>
                  <a:pt x="202" y="91"/>
                </a:cubicBezTo>
                <a:cubicBezTo>
                  <a:pt x="199" y="100"/>
                  <a:pt x="193" y="104"/>
                  <a:pt x="190" y="113"/>
                </a:cubicBezTo>
                <a:cubicBezTo>
                  <a:pt x="188" y="118"/>
                  <a:pt x="188" y="121"/>
                  <a:pt x="185" y="125"/>
                </a:cubicBezTo>
                <a:cubicBezTo>
                  <a:pt x="181" y="133"/>
                  <a:pt x="178" y="137"/>
                  <a:pt x="174" y="145"/>
                </a:cubicBezTo>
                <a:cubicBezTo>
                  <a:pt x="172" y="150"/>
                  <a:pt x="170" y="152"/>
                  <a:pt x="170" y="157"/>
                </a:cubicBezTo>
                <a:cubicBezTo>
                  <a:pt x="170" y="159"/>
                  <a:pt x="171" y="161"/>
                  <a:pt x="171" y="163"/>
                </a:cubicBezTo>
                <a:cubicBezTo>
                  <a:pt x="172" y="167"/>
                  <a:pt x="172" y="169"/>
                  <a:pt x="172" y="173"/>
                </a:cubicBezTo>
                <a:cubicBezTo>
                  <a:pt x="173" y="176"/>
                  <a:pt x="174" y="178"/>
                  <a:pt x="174" y="181"/>
                </a:cubicBezTo>
                <a:cubicBezTo>
                  <a:pt x="174" y="188"/>
                  <a:pt x="174" y="188"/>
                  <a:pt x="174" y="188"/>
                </a:cubicBezTo>
                <a:cubicBezTo>
                  <a:pt x="171" y="188"/>
                  <a:pt x="169" y="188"/>
                  <a:pt x="167" y="189"/>
                </a:cubicBezTo>
                <a:cubicBezTo>
                  <a:pt x="164" y="189"/>
                  <a:pt x="164" y="189"/>
                  <a:pt x="164" y="189"/>
                </a:cubicBezTo>
                <a:cubicBezTo>
                  <a:pt x="160" y="190"/>
                  <a:pt x="158" y="191"/>
                  <a:pt x="154" y="192"/>
                </a:cubicBezTo>
                <a:cubicBezTo>
                  <a:pt x="151" y="194"/>
                  <a:pt x="149" y="197"/>
                  <a:pt x="145" y="198"/>
                </a:cubicBezTo>
                <a:cubicBezTo>
                  <a:pt x="139" y="200"/>
                  <a:pt x="135" y="200"/>
                  <a:pt x="129" y="202"/>
                </a:cubicBezTo>
                <a:cubicBezTo>
                  <a:pt x="124" y="204"/>
                  <a:pt x="121" y="206"/>
                  <a:pt x="116" y="206"/>
                </a:cubicBezTo>
                <a:cubicBezTo>
                  <a:pt x="116" y="208"/>
                  <a:pt x="115" y="209"/>
                  <a:pt x="115" y="211"/>
                </a:cubicBezTo>
                <a:cubicBezTo>
                  <a:pt x="115" y="223"/>
                  <a:pt x="115" y="223"/>
                  <a:pt x="115" y="223"/>
                </a:cubicBezTo>
                <a:cubicBezTo>
                  <a:pt x="112" y="222"/>
                  <a:pt x="110" y="222"/>
                  <a:pt x="107" y="221"/>
                </a:cubicBezTo>
                <a:cubicBezTo>
                  <a:pt x="105" y="220"/>
                  <a:pt x="105" y="219"/>
                  <a:pt x="103" y="218"/>
                </a:cubicBezTo>
                <a:cubicBezTo>
                  <a:pt x="100" y="216"/>
                  <a:pt x="97" y="215"/>
                  <a:pt x="93" y="213"/>
                </a:cubicBezTo>
                <a:cubicBezTo>
                  <a:pt x="89" y="211"/>
                  <a:pt x="86" y="210"/>
                  <a:pt x="84" y="207"/>
                </a:cubicBezTo>
                <a:cubicBezTo>
                  <a:pt x="82" y="203"/>
                  <a:pt x="82" y="199"/>
                  <a:pt x="79" y="197"/>
                </a:cubicBezTo>
                <a:cubicBezTo>
                  <a:pt x="78" y="196"/>
                  <a:pt x="75" y="197"/>
                  <a:pt x="74" y="197"/>
                </a:cubicBezTo>
                <a:cubicBezTo>
                  <a:pt x="74" y="197"/>
                  <a:pt x="74" y="197"/>
                  <a:pt x="74" y="197"/>
                </a:cubicBezTo>
                <a:cubicBezTo>
                  <a:pt x="73" y="204"/>
                  <a:pt x="72" y="209"/>
                  <a:pt x="68" y="216"/>
                </a:cubicBezTo>
                <a:cubicBezTo>
                  <a:pt x="67" y="218"/>
                  <a:pt x="66" y="218"/>
                  <a:pt x="65" y="220"/>
                </a:cubicBezTo>
                <a:cubicBezTo>
                  <a:pt x="64" y="221"/>
                  <a:pt x="64" y="222"/>
                  <a:pt x="63" y="224"/>
                </a:cubicBezTo>
                <a:cubicBezTo>
                  <a:pt x="60" y="227"/>
                  <a:pt x="57" y="229"/>
                  <a:pt x="53" y="231"/>
                </a:cubicBezTo>
                <a:cubicBezTo>
                  <a:pt x="52" y="232"/>
                  <a:pt x="50" y="233"/>
                  <a:pt x="49" y="234"/>
                </a:cubicBezTo>
                <a:cubicBezTo>
                  <a:pt x="47" y="239"/>
                  <a:pt x="49" y="243"/>
                  <a:pt x="47" y="248"/>
                </a:cubicBezTo>
                <a:cubicBezTo>
                  <a:pt x="45" y="250"/>
                  <a:pt x="43" y="250"/>
                  <a:pt x="41" y="253"/>
                </a:cubicBezTo>
                <a:cubicBezTo>
                  <a:pt x="40" y="255"/>
                  <a:pt x="40" y="258"/>
                  <a:pt x="38" y="260"/>
                </a:cubicBezTo>
                <a:cubicBezTo>
                  <a:pt x="37" y="262"/>
                  <a:pt x="36" y="262"/>
                  <a:pt x="34" y="263"/>
                </a:cubicBezTo>
                <a:cubicBezTo>
                  <a:pt x="29" y="269"/>
                  <a:pt x="24" y="271"/>
                  <a:pt x="18" y="276"/>
                </a:cubicBezTo>
                <a:cubicBezTo>
                  <a:pt x="10" y="282"/>
                  <a:pt x="6" y="286"/>
                  <a:pt x="0" y="293"/>
                </a:cubicBezTo>
                <a:cubicBezTo>
                  <a:pt x="0" y="293"/>
                  <a:pt x="0" y="293"/>
                  <a:pt x="0" y="293"/>
                </a:cubicBezTo>
                <a:cubicBezTo>
                  <a:pt x="106" y="266"/>
                  <a:pt x="106" y="266"/>
                  <a:pt x="106" y="266"/>
                </a:cubicBezTo>
                <a:cubicBezTo>
                  <a:pt x="106" y="266"/>
                  <a:pt x="106" y="266"/>
                  <a:pt x="106" y="266"/>
                </a:cubicBezTo>
                <a:cubicBezTo>
                  <a:pt x="427" y="167"/>
                  <a:pt x="427" y="167"/>
                  <a:pt x="427" y="167"/>
                </a:cubicBezTo>
                <a:cubicBezTo>
                  <a:pt x="427" y="167"/>
                  <a:pt x="427" y="167"/>
                  <a:pt x="427" y="167"/>
                </a:cubicBezTo>
                <a:cubicBezTo>
                  <a:pt x="426" y="164"/>
                  <a:pt x="426" y="164"/>
                  <a:pt x="426" y="164"/>
                </a:cubicBezTo>
                <a:cubicBezTo>
                  <a:pt x="426" y="162"/>
                  <a:pt x="426" y="162"/>
                  <a:pt x="426" y="162"/>
                </a:cubicBezTo>
                <a:cubicBezTo>
                  <a:pt x="429" y="162"/>
                  <a:pt x="430" y="161"/>
                  <a:pt x="432" y="160"/>
                </a:cubicBezTo>
                <a:cubicBezTo>
                  <a:pt x="430" y="156"/>
                  <a:pt x="427" y="155"/>
                  <a:pt x="424" y="152"/>
                </a:cubicBezTo>
                <a:cubicBezTo>
                  <a:pt x="422" y="150"/>
                  <a:pt x="422" y="148"/>
                  <a:pt x="420" y="146"/>
                </a:cubicBezTo>
                <a:cubicBezTo>
                  <a:pt x="420" y="145"/>
                  <a:pt x="420" y="144"/>
                  <a:pt x="420" y="144"/>
                </a:cubicBezTo>
                <a:cubicBezTo>
                  <a:pt x="419" y="143"/>
                  <a:pt x="417" y="143"/>
                  <a:pt x="416" y="143"/>
                </a:cubicBezTo>
                <a:cubicBezTo>
                  <a:pt x="411" y="143"/>
                  <a:pt x="409" y="145"/>
                  <a:pt x="404" y="145"/>
                </a:cubicBezTo>
                <a:cubicBezTo>
                  <a:pt x="400" y="145"/>
                  <a:pt x="397" y="145"/>
                  <a:pt x="393" y="145"/>
                </a:cubicBezTo>
                <a:cubicBezTo>
                  <a:pt x="391" y="145"/>
                  <a:pt x="391" y="143"/>
                  <a:pt x="389" y="143"/>
                </a:cubicBezTo>
                <a:cubicBezTo>
                  <a:pt x="388" y="143"/>
                  <a:pt x="386" y="143"/>
                  <a:pt x="385" y="142"/>
                </a:cubicBezTo>
                <a:cubicBezTo>
                  <a:pt x="380" y="141"/>
                  <a:pt x="377" y="139"/>
                  <a:pt x="371" y="138"/>
                </a:cubicBezTo>
                <a:cubicBezTo>
                  <a:pt x="374" y="136"/>
                  <a:pt x="377" y="136"/>
                  <a:pt x="381" y="136"/>
                </a:cubicBezTo>
                <a:cubicBezTo>
                  <a:pt x="383" y="135"/>
                  <a:pt x="384" y="134"/>
                  <a:pt x="387" y="134"/>
                </a:cubicBezTo>
                <a:cubicBezTo>
                  <a:pt x="390" y="134"/>
                  <a:pt x="392" y="136"/>
                  <a:pt x="395" y="136"/>
                </a:cubicBezTo>
                <a:cubicBezTo>
                  <a:pt x="395" y="136"/>
                  <a:pt x="396" y="137"/>
                  <a:pt x="397" y="137"/>
                </a:cubicBezTo>
                <a:cubicBezTo>
                  <a:pt x="398" y="137"/>
                  <a:pt x="398" y="136"/>
                  <a:pt x="399" y="136"/>
                </a:cubicBezTo>
                <a:cubicBezTo>
                  <a:pt x="395" y="129"/>
                  <a:pt x="391" y="126"/>
                  <a:pt x="385" y="123"/>
                </a:cubicBezTo>
                <a:cubicBezTo>
                  <a:pt x="382" y="121"/>
                  <a:pt x="380" y="121"/>
                  <a:pt x="377" y="119"/>
                </a:cubicBezTo>
                <a:cubicBezTo>
                  <a:pt x="382" y="119"/>
                  <a:pt x="384" y="117"/>
                  <a:pt x="388" y="114"/>
                </a:cubicBezTo>
                <a:cubicBezTo>
                  <a:pt x="389" y="114"/>
                  <a:pt x="389" y="114"/>
                  <a:pt x="390" y="114"/>
                </a:cubicBezTo>
                <a:cubicBezTo>
                  <a:pt x="392" y="112"/>
                  <a:pt x="393" y="110"/>
                  <a:pt x="393" y="107"/>
                </a:cubicBezTo>
                <a:cubicBezTo>
                  <a:pt x="393" y="105"/>
                  <a:pt x="390" y="104"/>
                  <a:pt x="388" y="103"/>
                </a:cubicBezTo>
                <a:cubicBezTo>
                  <a:pt x="385" y="101"/>
                  <a:pt x="383" y="101"/>
                  <a:pt x="380" y="99"/>
                </a:cubicBezTo>
                <a:cubicBezTo>
                  <a:pt x="376" y="96"/>
                  <a:pt x="373" y="94"/>
                  <a:pt x="369" y="92"/>
                </a:cubicBezTo>
                <a:cubicBezTo>
                  <a:pt x="367" y="91"/>
                  <a:pt x="366" y="91"/>
                  <a:pt x="365" y="90"/>
                </a:cubicBezTo>
                <a:cubicBezTo>
                  <a:pt x="364" y="90"/>
                  <a:pt x="365" y="89"/>
                  <a:pt x="364" y="88"/>
                </a:cubicBezTo>
                <a:cubicBezTo>
                  <a:pt x="366" y="87"/>
                  <a:pt x="366" y="86"/>
                  <a:pt x="368" y="86"/>
                </a:cubicBezTo>
                <a:cubicBezTo>
                  <a:pt x="371" y="86"/>
                  <a:pt x="373" y="86"/>
                  <a:pt x="376" y="87"/>
                </a:cubicBezTo>
                <a:cubicBezTo>
                  <a:pt x="377" y="88"/>
                  <a:pt x="378" y="90"/>
                  <a:pt x="380" y="90"/>
                </a:cubicBezTo>
                <a:cubicBezTo>
                  <a:pt x="388" y="90"/>
                  <a:pt x="388" y="90"/>
                  <a:pt x="388" y="90"/>
                </a:cubicBezTo>
                <a:cubicBezTo>
                  <a:pt x="388" y="80"/>
                  <a:pt x="388" y="80"/>
                  <a:pt x="388" y="80"/>
                </a:cubicBezTo>
                <a:cubicBezTo>
                  <a:pt x="388" y="76"/>
                  <a:pt x="384" y="73"/>
                  <a:pt x="380" y="71"/>
                </a:cubicBezTo>
                <a:cubicBezTo>
                  <a:pt x="379" y="70"/>
                  <a:pt x="378" y="71"/>
                  <a:pt x="378" y="70"/>
                </a:cubicBezTo>
                <a:cubicBezTo>
                  <a:pt x="373" y="67"/>
                  <a:pt x="372" y="63"/>
                  <a:pt x="367" y="61"/>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9" name="Freeform 39"/>
          <p:cNvSpPr>
            <a:spLocks/>
          </p:cNvSpPr>
          <p:nvPr/>
        </p:nvSpPr>
        <p:spPr bwMode="auto">
          <a:xfrm>
            <a:off x="3979132" y="2032592"/>
            <a:ext cx="868604" cy="1017021"/>
          </a:xfrm>
          <a:custGeom>
            <a:avLst/>
            <a:gdLst/>
            <a:ahLst/>
            <a:cxnLst>
              <a:cxn ang="0">
                <a:pos x="259" y="176"/>
              </a:cxn>
              <a:cxn ang="0">
                <a:pos x="253" y="181"/>
              </a:cxn>
              <a:cxn ang="0">
                <a:pos x="249" y="194"/>
              </a:cxn>
              <a:cxn ang="0">
                <a:pos x="250" y="224"/>
              </a:cxn>
              <a:cxn ang="0">
                <a:pos x="238" y="236"/>
              </a:cxn>
              <a:cxn ang="0">
                <a:pos x="237" y="276"/>
              </a:cxn>
              <a:cxn ang="0">
                <a:pos x="237" y="295"/>
              </a:cxn>
              <a:cxn ang="0">
                <a:pos x="236" y="313"/>
              </a:cxn>
              <a:cxn ang="0">
                <a:pos x="237" y="323"/>
              </a:cxn>
              <a:cxn ang="0">
                <a:pos x="266" y="335"/>
              </a:cxn>
              <a:cxn ang="0">
                <a:pos x="289" y="355"/>
              </a:cxn>
              <a:cxn ang="0">
                <a:pos x="316" y="370"/>
              </a:cxn>
              <a:cxn ang="0">
                <a:pos x="328" y="407"/>
              </a:cxn>
              <a:cxn ang="0">
                <a:pos x="56" y="430"/>
              </a:cxn>
              <a:cxn ang="0">
                <a:pos x="59" y="420"/>
              </a:cxn>
              <a:cxn ang="0">
                <a:pos x="37" y="278"/>
              </a:cxn>
              <a:cxn ang="0">
                <a:pos x="38" y="252"/>
              </a:cxn>
              <a:cxn ang="0">
                <a:pos x="36" y="228"/>
              </a:cxn>
              <a:cxn ang="0">
                <a:pos x="30" y="199"/>
              </a:cxn>
              <a:cxn ang="0">
                <a:pos x="31" y="172"/>
              </a:cxn>
              <a:cxn ang="0">
                <a:pos x="25" y="135"/>
              </a:cxn>
              <a:cxn ang="0">
                <a:pos x="14" y="114"/>
              </a:cxn>
              <a:cxn ang="0">
                <a:pos x="7" y="88"/>
              </a:cxn>
              <a:cxn ang="0">
                <a:pos x="5" y="73"/>
              </a:cxn>
              <a:cxn ang="0">
                <a:pos x="5" y="58"/>
              </a:cxn>
              <a:cxn ang="0">
                <a:pos x="1" y="42"/>
              </a:cxn>
              <a:cxn ang="0">
                <a:pos x="1" y="32"/>
              </a:cxn>
              <a:cxn ang="0">
                <a:pos x="91" y="25"/>
              </a:cxn>
              <a:cxn ang="0">
                <a:pos x="95" y="12"/>
              </a:cxn>
              <a:cxn ang="0">
                <a:pos x="103" y="0"/>
              </a:cxn>
              <a:cxn ang="0">
                <a:pos x="114" y="20"/>
              </a:cxn>
              <a:cxn ang="0">
                <a:pos x="132" y="43"/>
              </a:cxn>
              <a:cxn ang="0">
                <a:pos x="151" y="42"/>
              </a:cxn>
              <a:cxn ang="0">
                <a:pos x="166" y="46"/>
              </a:cxn>
              <a:cxn ang="0">
                <a:pos x="176" y="49"/>
              </a:cxn>
              <a:cxn ang="0">
                <a:pos x="183" y="47"/>
              </a:cxn>
              <a:cxn ang="0">
                <a:pos x="207" y="48"/>
              </a:cxn>
              <a:cxn ang="0">
                <a:pos x="228" y="56"/>
              </a:cxn>
              <a:cxn ang="0">
                <a:pos x="239" y="58"/>
              </a:cxn>
              <a:cxn ang="0">
                <a:pos x="252" y="61"/>
              </a:cxn>
              <a:cxn ang="0">
                <a:pos x="269" y="67"/>
              </a:cxn>
              <a:cxn ang="0">
                <a:pos x="281" y="74"/>
              </a:cxn>
              <a:cxn ang="0">
                <a:pos x="297" y="65"/>
              </a:cxn>
              <a:cxn ang="0">
                <a:pos x="307" y="66"/>
              </a:cxn>
              <a:cxn ang="0">
                <a:pos x="327" y="70"/>
              </a:cxn>
              <a:cxn ang="0">
                <a:pos x="367" y="72"/>
              </a:cxn>
              <a:cxn ang="0">
                <a:pos x="353" y="84"/>
              </a:cxn>
              <a:cxn ang="0">
                <a:pos x="331" y="95"/>
              </a:cxn>
              <a:cxn ang="0">
                <a:pos x="318" y="103"/>
              </a:cxn>
              <a:cxn ang="0">
                <a:pos x="303" y="121"/>
              </a:cxn>
              <a:cxn ang="0">
                <a:pos x="282" y="149"/>
              </a:cxn>
              <a:cxn ang="0">
                <a:pos x="277" y="153"/>
              </a:cxn>
              <a:cxn ang="0">
                <a:pos x="263" y="169"/>
              </a:cxn>
            </a:cxnLst>
            <a:rect l="0" t="0" r="r" b="b"/>
            <a:pathLst>
              <a:path w="367" h="430">
                <a:moveTo>
                  <a:pt x="263" y="173"/>
                </a:moveTo>
                <a:cubicBezTo>
                  <a:pt x="261" y="174"/>
                  <a:pt x="260" y="174"/>
                  <a:pt x="259" y="176"/>
                </a:cubicBezTo>
                <a:cubicBezTo>
                  <a:pt x="258" y="177"/>
                  <a:pt x="258" y="178"/>
                  <a:pt x="256" y="179"/>
                </a:cubicBezTo>
                <a:cubicBezTo>
                  <a:pt x="255" y="180"/>
                  <a:pt x="254" y="180"/>
                  <a:pt x="253" y="181"/>
                </a:cubicBezTo>
                <a:cubicBezTo>
                  <a:pt x="251" y="183"/>
                  <a:pt x="251" y="185"/>
                  <a:pt x="251" y="187"/>
                </a:cubicBezTo>
                <a:cubicBezTo>
                  <a:pt x="250" y="190"/>
                  <a:pt x="249" y="191"/>
                  <a:pt x="249" y="194"/>
                </a:cubicBezTo>
                <a:cubicBezTo>
                  <a:pt x="249" y="201"/>
                  <a:pt x="252" y="205"/>
                  <a:pt x="252" y="212"/>
                </a:cubicBezTo>
                <a:cubicBezTo>
                  <a:pt x="252" y="217"/>
                  <a:pt x="252" y="220"/>
                  <a:pt x="250" y="224"/>
                </a:cubicBezTo>
                <a:cubicBezTo>
                  <a:pt x="248" y="226"/>
                  <a:pt x="246" y="227"/>
                  <a:pt x="244" y="229"/>
                </a:cubicBezTo>
                <a:cubicBezTo>
                  <a:pt x="241" y="231"/>
                  <a:pt x="240" y="233"/>
                  <a:pt x="238" y="236"/>
                </a:cubicBezTo>
                <a:cubicBezTo>
                  <a:pt x="231" y="244"/>
                  <a:pt x="231" y="251"/>
                  <a:pt x="224" y="259"/>
                </a:cubicBezTo>
                <a:cubicBezTo>
                  <a:pt x="230" y="265"/>
                  <a:pt x="233" y="269"/>
                  <a:pt x="237" y="276"/>
                </a:cubicBezTo>
                <a:cubicBezTo>
                  <a:pt x="239" y="280"/>
                  <a:pt x="241" y="283"/>
                  <a:pt x="241" y="288"/>
                </a:cubicBezTo>
                <a:cubicBezTo>
                  <a:pt x="241" y="291"/>
                  <a:pt x="238" y="292"/>
                  <a:pt x="237" y="295"/>
                </a:cubicBezTo>
                <a:cubicBezTo>
                  <a:pt x="235" y="299"/>
                  <a:pt x="235" y="301"/>
                  <a:pt x="235" y="304"/>
                </a:cubicBezTo>
                <a:cubicBezTo>
                  <a:pt x="235" y="308"/>
                  <a:pt x="236" y="309"/>
                  <a:pt x="236" y="313"/>
                </a:cubicBezTo>
                <a:cubicBezTo>
                  <a:pt x="236" y="317"/>
                  <a:pt x="236" y="319"/>
                  <a:pt x="237" y="323"/>
                </a:cubicBezTo>
                <a:cubicBezTo>
                  <a:pt x="237" y="323"/>
                  <a:pt x="237" y="323"/>
                  <a:pt x="237" y="323"/>
                </a:cubicBezTo>
                <a:cubicBezTo>
                  <a:pt x="238" y="324"/>
                  <a:pt x="238" y="325"/>
                  <a:pt x="239" y="325"/>
                </a:cubicBezTo>
                <a:cubicBezTo>
                  <a:pt x="249" y="328"/>
                  <a:pt x="256" y="330"/>
                  <a:pt x="266" y="335"/>
                </a:cubicBezTo>
                <a:cubicBezTo>
                  <a:pt x="272" y="338"/>
                  <a:pt x="277" y="338"/>
                  <a:pt x="282" y="344"/>
                </a:cubicBezTo>
                <a:cubicBezTo>
                  <a:pt x="285" y="348"/>
                  <a:pt x="285" y="352"/>
                  <a:pt x="289" y="355"/>
                </a:cubicBezTo>
                <a:cubicBezTo>
                  <a:pt x="291" y="357"/>
                  <a:pt x="292" y="357"/>
                  <a:pt x="295" y="359"/>
                </a:cubicBezTo>
                <a:cubicBezTo>
                  <a:pt x="303" y="364"/>
                  <a:pt x="308" y="366"/>
                  <a:pt x="316" y="370"/>
                </a:cubicBezTo>
                <a:cubicBezTo>
                  <a:pt x="326" y="375"/>
                  <a:pt x="331" y="384"/>
                  <a:pt x="330" y="395"/>
                </a:cubicBezTo>
                <a:cubicBezTo>
                  <a:pt x="329" y="399"/>
                  <a:pt x="329" y="403"/>
                  <a:pt x="328" y="407"/>
                </a:cubicBezTo>
                <a:cubicBezTo>
                  <a:pt x="328" y="407"/>
                  <a:pt x="328" y="407"/>
                  <a:pt x="328" y="407"/>
                </a:cubicBezTo>
                <a:cubicBezTo>
                  <a:pt x="242" y="417"/>
                  <a:pt x="152" y="425"/>
                  <a:pt x="56" y="430"/>
                </a:cubicBezTo>
                <a:cubicBezTo>
                  <a:pt x="56" y="430"/>
                  <a:pt x="56" y="430"/>
                  <a:pt x="56" y="430"/>
                </a:cubicBezTo>
                <a:cubicBezTo>
                  <a:pt x="56" y="425"/>
                  <a:pt x="57" y="425"/>
                  <a:pt x="59" y="420"/>
                </a:cubicBezTo>
                <a:cubicBezTo>
                  <a:pt x="53" y="297"/>
                  <a:pt x="53" y="297"/>
                  <a:pt x="53" y="297"/>
                </a:cubicBezTo>
                <a:cubicBezTo>
                  <a:pt x="46" y="292"/>
                  <a:pt x="37" y="287"/>
                  <a:pt x="37" y="278"/>
                </a:cubicBezTo>
                <a:cubicBezTo>
                  <a:pt x="37" y="270"/>
                  <a:pt x="40" y="266"/>
                  <a:pt x="40" y="258"/>
                </a:cubicBezTo>
                <a:cubicBezTo>
                  <a:pt x="40" y="256"/>
                  <a:pt x="39" y="254"/>
                  <a:pt x="38" y="252"/>
                </a:cubicBezTo>
                <a:cubicBezTo>
                  <a:pt x="38" y="252"/>
                  <a:pt x="38" y="252"/>
                  <a:pt x="38" y="252"/>
                </a:cubicBezTo>
                <a:cubicBezTo>
                  <a:pt x="38" y="243"/>
                  <a:pt x="38" y="237"/>
                  <a:pt x="36" y="228"/>
                </a:cubicBezTo>
                <a:cubicBezTo>
                  <a:pt x="36" y="226"/>
                  <a:pt x="35" y="224"/>
                  <a:pt x="35" y="222"/>
                </a:cubicBezTo>
                <a:cubicBezTo>
                  <a:pt x="33" y="213"/>
                  <a:pt x="32" y="207"/>
                  <a:pt x="30" y="199"/>
                </a:cubicBezTo>
                <a:cubicBezTo>
                  <a:pt x="29" y="196"/>
                  <a:pt x="28" y="194"/>
                  <a:pt x="28" y="191"/>
                </a:cubicBezTo>
                <a:cubicBezTo>
                  <a:pt x="28" y="183"/>
                  <a:pt x="31" y="179"/>
                  <a:pt x="31" y="172"/>
                </a:cubicBezTo>
                <a:cubicBezTo>
                  <a:pt x="31" y="166"/>
                  <a:pt x="29" y="163"/>
                  <a:pt x="28" y="158"/>
                </a:cubicBezTo>
                <a:cubicBezTo>
                  <a:pt x="27" y="149"/>
                  <a:pt x="27" y="144"/>
                  <a:pt x="25" y="135"/>
                </a:cubicBezTo>
                <a:cubicBezTo>
                  <a:pt x="24" y="131"/>
                  <a:pt x="23" y="129"/>
                  <a:pt x="21" y="125"/>
                </a:cubicBezTo>
                <a:cubicBezTo>
                  <a:pt x="18" y="121"/>
                  <a:pt x="17" y="118"/>
                  <a:pt x="14" y="114"/>
                </a:cubicBezTo>
                <a:cubicBezTo>
                  <a:pt x="10" y="107"/>
                  <a:pt x="7" y="103"/>
                  <a:pt x="7" y="95"/>
                </a:cubicBezTo>
                <a:cubicBezTo>
                  <a:pt x="7" y="93"/>
                  <a:pt x="7" y="91"/>
                  <a:pt x="7" y="88"/>
                </a:cubicBezTo>
                <a:cubicBezTo>
                  <a:pt x="8" y="87"/>
                  <a:pt x="9" y="86"/>
                  <a:pt x="9" y="85"/>
                </a:cubicBezTo>
                <a:cubicBezTo>
                  <a:pt x="9" y="80"/>
                  <a:pt x="7" y="77"/>
                  <a:pt x="5" y="73"/>
                </a:cubicBezTo>
                <a:cubicBezTo>
                  <a:pt x="5" y="71"/>
                  <a:pt x="3" y="70"/>
                  <a:pt x="3" y="68"/>
                </a:cubicBezTo>
                <a:cubicBezTo>
                  <a:pt x="3" y="64"/>
                  <a:pt x="5" y="62"/>
                  <a:pt x="5" y="58"/>
                </a:cubicBezTo>
                <a:cubicBezTo>
                  <a:pt x="5" y="52"/>
                  <a:pt x="3" y="49"/>
                  <a:pt x="2" y="44"/>
                </a:cubicBezTo>
                <a:cubicBezTo>
                  <a:pt x="1" y="43"/>
                  <a:pt x="1" y="43"/>
                  <a:pt x="1" y="42"/>
                </a:cubicBezTo>
                <a:cubicBezTo>
                  <a:pt x="1" y="38"/>
                  <a:pt x="0" y="36"/>
                  <a:pt x="1" y="32"/>
                </a:cubicBezTo>
                <a:cubicBezTo>
                  <a:pt x="1" y="32"/>
                  <a:pt x="1" y="32"/>
                  <a:pt x="1" y="32"/>
                </a:cubicBezTo>
                <a:cubicBezTo>
                  <a:pt x="31" y="31"/>
                  <a:pt x="60" y="29"/>
                  <a:pt x="90" y="27"/>
                </a:cubicBezTo>
                <a:cubicBezTo>
                  <a:pt x="90" y="27"/>
                  <a:pt x="91" y="26"/>
                  <a:pt x="91" y="25"/>
                </a:cubicBezTo>
                <a:cubicBezTo>
                  <a:pt x="91" y="25"/>
                  <a:pt x="91" y="23"/>
                  <a:pt x="91" y="23"/>
                </a:cubicBezTo>
                <a:cubicBezTo>
                  <a:pt x="93" y="21"/>
                  <a:pt x="94" y="15"/>
                  <a:pt x="95" y="12"/>
                </a:cubicBezTo>
                <a:cubicBezTo>
                  <a:pt x="97" y="8"/>
                  <a:pt x="98" y="3"/>
                  <a:pt x="102" y="0"/>
                </a:cubicBezTo>
                <a:cubicBezTo>
                  <a:pt x="102" y="0"/>
                  <a:pt x="102" y="0"/>
                  <a:pt x="103" y="0"/>
                </a:cubicBezTo>
                <a:cubicBezTo>
                  <a:pt x="105" y="1"/>
                  <a:pt x="106" y="4"/>
                  <a:pt x="108" y="6"/>
                </a:cubicBezTo>
                <a:cubicBezTo>
                  <a:pt x="111" y="9"/>
                  <a:pt x="113" y="16"/>
                  <a:pt x="114" y="20"/>
                </a:cubicBezTo>
                <a:cubicBezTo>
                  <a:pt x="116" y="25"/>
                  <a:pt x="118" y="30"/>
                  <a:pt x="121" y="35"/>
                </a:cubicBezTo>
                <a:cubicBezTo>
                  <a:pt x="124" y="40"/>
                  <a:pt x="127" y="43"/>
                  <a:pt x="132" y="43"/>
                </a:cubicBezTo>
                <a:cubicBezTo>
                  <a:pt x="137" y="43"/>
                  <a:pt x="139" y="40"/>
                  <a:pt x="144" y="40"/>
                </a:cubicBezTo>
                <a:cubicBezTo>
                  <a:pt x="147" y="40"/>
                  <a:pt x="148" y="41"/>
                  <a:pt x="151" y="42"/>
                </a:cubicBezTo>
                <a:cubicBezTo>
                  <a:pt x="155" y="42"/>
                  <a:pt x="157" y="42"/>
                  <a:pt x="161" y="43"/>
                </a:cubicBezTo>
                <a:cubicBezTo>
                  <a:pt x="163" y="44"/>
                  <a:pt x="165" y="44"/>
                  <a:pt x="166" y="46"/>
                </a:cubicBezTo>
                <a:cubicBezTo>
                  <a:pt x="168" y="49"/>
                  <a:pt x="169" y="52"/>
                  <a:pt x="172" y="52"/>
                </a:cubicBezTo>
                <a:cubicBezTo>
                  <a:pt x="174" y="52"/>
                  <a:pt x="175" y="50"/>
                  <a:pt x="176" y="49"/>
                </a:cubicBezTo>
                <a:cubicBezTo>
                  <a:pt x="178" y="48"/>
                  <a:pt x="179" y="48"/>
                  <a:pt x="182" y="47"/>
                </a:cubicBezTo>
                <a:cubicBezTo>
                  <a:pt x="183" y="47"/>
                  <a:pt x="182" y="47"/>
                  <a:pt x="183" y="47"/>
                </a:cubicBezTo>
                <a:cubicBezTo>
                  <a:pt x="185" y="48"/>
                  <a:pt x="188" y="49"/>
                  <a:pt x="190" y="50"/>
                </a:cubicBezTo>
                <a:cubicBezTo>
                  <a:pt x="196" y="51"/>
                  <a:pt x="201" y="49"/>
                  <a:pt x="207" y="48"/>
                </a:cubicBezTo>
                <a:cubicBezTo>
                  <a:pt x="212" y="46"/>
                  <a:pt x="217" y="41"/>
                  <a:pt x="223" y="42"/>
                </a:cubicBezTo>
                <a:cubicBezTo>
                  <a:pt x="226" y="47"/>
                  <a:pt x="226" y="52"/>
                  <a:pt x="228" y="56"/>
                </a:cubicBezTo>
                <a:cubicBezTo>
                  <a:pt x="229" y="60"/>
                  <a:pt x="230" y="62"/>
                  <a:pt x="233" y="65"/>
                </a:cubicBezTo>
                <a:cubicBezTo>
                  <a:pt x="235" y="62"/>
                  <a:pt x="236" y="58"/>
                  <a:pt x="239" y="58"/>
                </a:cubicBezTo>
                <a:cubicBezTo>
                  <a:pt x="243" y="58"/>
                  <a:pt x="245" y="57"/>
                  <a:pt x="248" y="58"/>
                </a:cubicBezTo>
                <a:cubicBezTo>
                  <a:pt x="250" y="58"/>
                  <a:pt x="250" y="61"/>
                  <a:pt x="252" y="61"/>
                </a:cubicBezTo>
                <a:cubicBezTo>
                  <a:pt x="255" y="63"/>
                  <a:pt x="258" y="64"/>
                  <a:pt x="262" y="65"/>
                </a:cubicBezTo>
                <a:cubicBezTo>
                  <a:pt x="265" y="65"/>
                  <a:pt x="267" y="65"/>
                  <a:pt x="269" y="67"/>
                </a:cubicBezTo>
                <a:cubicBezTo>
                  <a:pt x="271" y="68"/>
                  <a:pt x="271" y="70"/>
                  <a:pt x="272" y="71"/>
                </a:cubicBezTo>
                <a:cubicBezTo>
                  <a:pt x="275" y="73"/>
                  <a:pt x="277" y="74"/>
                  <a:pt x="281" y="74"/>
                </a:cubicBezTo>
                <a:cubicBezTo>
                  <a:pt x="287" y="74"/>
                  <a:pt x="289" y="71"/>
                  <a:pt x="294" y="68"/>
                </a:cubicBezTo>
                <a:cubicBezTo>
                  <a:pt x="295" y="67"/>
                  <a:pt x="296" y="65"/>
                  <a:pt x="297" y="65"/>
                </a:cubicBezTo>
                <a:cubicBezTo>
                  <a:pt x="299" y="65"/>
                  <a:pt x="300" y="66"/>
                  <a:pt x="301" y="66"/>
                </a:cubicBezTo>
                <a:cubicBezTo>
                  <a:pt x="304" y="66"/>
                  <a:pt x="305" y="65"/>
                  <a:pt x="307" y="66"/>
                </a:cubicBezTo>
                <a:cubicBezTo>
                  <a:pt x="311" y="68"/>
                  <a:pt x="312" y="73"/>
                  <a:pt x="317" y="73"/>
                </a:cubicBezTo>
                <a:cubicBezTo>
                  <a:pt x="321" y="73"/>
                  <a:pt x="323" y="71"/>
                  <a:pt x="327" y="70"/>
                </a:cubicBezTo>
                <a:cubicBezTo>
                  <a:pt x="330" y="68"/>
                  <a:pt x="332" y="68"/>
                  <a:pt x="336" y="68"/>
                </a:cubicBezTo>
                <a:cubicBezTo>
                  <a:pt x="367" y="72"/>
                  <a:pt x="367" y="72"/>
                  <a:pt x="367" y="72"/>
                </a:cubicBezTo>
                <a:cubicBezTo>
                  <a:pt x="367" y="72"/>
                  <a:pt x="367" y="72"/>
                  <a:pt x="367" y="72"/>
                </a:cubicBezTo>
                <a:cubicBezTo>
                  <a:pt x="362" y="77"/>
                  <a:pt x="359" y="81"/>
                  <a:pt x="353" y="84"/>
                </a:cubicBezTo>
                <a:cubicBezTo>
                  <a:pt x="351" y="85"/>
                  <a:pt x="350" y="86"/>
                  <a:pt x="349" y="87"/>
                </a:cubicBezTo>
                <a:cubicBezTo>
                  <a:pt x="342" y="90"/>
                  <a:pt x="338" y="91"/>
                  <a:pt x="331" y="95"/>
                </a:cubicBezTo>
                <a:cubicBezTo>
                  <a:pt x="327" y="97"/>
                  <a:pt x="326" y="99"/>
                  <a:pt x="322" y="101"/>
                </a:cubicBezTo>
                <a:cubicBezTo>
                  <a:pt x="320" y="102"/>
                  <a:pt x="319" y="102"/>
                  <a:pt x="318" y="103"/>
                </a:cubicBezTo>
                <a:cubicBezTo>
                  <a:pt x="315" y="105"/>
                  <a:pt x="315" y="107"/>
                  <a:pt x="313" y="110"/>
                </a:cubicBezTo>
                <a:cubicBezTo>
                  <a:pt x="310" y="115"/>
                  <a:pt x="307" y="118"/>
                  <a:pt x="303" y="121"/>
                </a:cubicBezTo>
                <a:cubicBezTo>
                  <a:pt x="297" y="127"/>
                  <a:pt x="297" y="132"/>
                  <a:pt x="292" y="139"/>
                </a:cubicBezTo>
                <a:cubicBezTo>
                  <a:pt x="288" y="143"/>
                  <a:pt x="286" y="145"/>
                  <a:pt x="282" y="149"/>
                </a:cubicBezTo>
                <a:cubicBezTo>
                  <a:pt x="281" y="150"/>
                  <a:pt x="281" y="152"/>
                  <a:pt x="279" y="153"/>
                </a:cubicBezTo>
                <a:cubicBezTo>
                  <a:pt x="279" y="153"/>
                  <a:pt x="278" y="153"/>
                  <a:pt x="277" y="153"/>
                </a:cubicBezTo>
                <a:cubicBezTo>
                  <a:pt x="273" y="156"/>
                  <a:pt x="272" y="159"/>
                  <a:pt x="269" y="162"/>
                </a:cubicBezTo>
                <a:cubicBezTo>
                  <a:pt x="266" y="165"/>
                  <a:pt x="264" y="166"/>
                  <a:pt x="263" y="169"/>
                </a:cubicBezTo>
                <a:cubicBezTo>
                  <a:pt x="263" y="173"/>
                  <a:pt x="263" y="173"/>
                  <a:pt x="263" y="173"/>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50" name="Freeform 40"/>
          <p:cNvSpPr>
            <a:spLocks/>
          </p:cNvSpPr>
          <p:nvPr/>
        </p:nvSpPr>
        <p:spPr bwMode="auto">
          <a:xfrm>
            <a:off x="4103217" y="2996084"/>
            <a:ext cx="812643" cy="554740"/>
          </a:xfrm>
          <a:custGeom>
            <a:avLst/>
            <a:gdLst/>
            <a:ahLst/>
            <a:cxnLst>
              <a:cxn ang="0">
                <a:pos x="4" y="23"/>
              </a:cxn>
              <a:cxn ang="0">
                <a:pos x="276" y="0"/>
              </a:cxn>
              <a:cxn ang="0">
                <a:pos x="276" y="0"/>
              </a:cxn>
              <a:cxn ang="0">
                <a:pos x="281" y="7"/>
              </a:cxn>
              <a:cxn ang="0">
                <a:pos x="283" y="11"/>
              </a:cxn>
              <a:cxn ang="0">
                <a:pos x="282" y="19"/>
              </a:cxn>
              <a:cxn ang="0">
                <a:pos x="281" y="31"/>
              </a:cxn>
              <a:cxn ang="0">
                <a:pos x="282" y="40"/>
              </a:cxn>
              <a:cxn ang="0">
                <a:pos x="286" y="46"/>
              </a:cxn>
              <a:cxn ang="0">
                <a:pos x="292" y="55"/>
              </a:cxn>
              <a:cxn ang="0">
                <a:pos x="307" y="60"/>
              </a:cxn>
              <a:cxn ang="0">
                <a:pos x="313" y="62"/>
              </a:cxn>
              <a:cxn ang="0">
                <a:pos x="315" y="65"/>
              </a:cxn>
              <a:cxn ang="0">
                <a:pos x="315" y="65"/>
              </a:cxn>
              <a:cxn ang="0">
                <a:pos x="320" y="77"/>
              </a:cxn>
              <a:cxn ang="0">
                <a:pos x="324" y="80"/>
              </a:cxn>
              <a:cxn ang="0">
                <a:pos x="332" y="88"/>
              </a:cxn>
              <a:cxn ang="0">
                <a:pos x="337" y="92"/>
              </a:cxn>
              <a:cxn ang="0">
                <a:pos x="340" y="98"/>
              </a:cxn>
              <a:cxn ang="0">
                <a:pos x="344" y="112"/>
              </a:cxn>
              <a:cxn ang="0">
                <a:pos x="341" y="121"/>
              </a:cxn>
              <a:cxn ang="0">
                <a:pos x="335" y="133"/>
              </a:cxn>
              <a:cxn ang="0">
                <a:pos x="328" y="137"/>
              </a:cxn>
              <a:cxn ang="0">
                <a:pos x="312" y="147"/>
              </a:cxn>
              <a:cxn ang="0">
                <a:pos x="299" y="151"/>
              </a:cxn>
              <a:cxn ang="0">
                <a:pos x="304" y="159"/>
              </a:cxn>
              <a:cxn ang="0">
                <a:pos x="307" y="161"/>
              </a:cxn>
              <a:cxn ang="0">
                <a:pos x="308" y="165"/>
              </a:cxn>
              <a:cxn ang="0">
                <a:pos x="307" y="175"/>
              </a:cxn>
              <a:cxn ang="0">
                <a:pos x="302" y="190"/>
              </a:cxn>
              <a:cxn ang="0">
                <a:pos x="301" y="196"/>
              </a:cxn>
              <a:cxn ang="0">
                <a:pos x="296" y="201"/>
              </a:cxn>
              <a:cxn ang="0">
                <a:pos x="292" y="205"/>
              </a:cxn>
              <a:cxn ang="0">
                <a:pos x="292" y="210"/>
              </a:cxn>
              <a:cxn ang="0">
                <a:pos x="289" y="220"/>
              </a:cxn>
              <a:cxn ang="0">
                <a:pos x="288" y="227"/>
              </a:cxn>
              <a:cxn ang="0">
                <a:pos x="288" y="227"/>
              </a:cxn>
              <a:cxn ang="0">
                <a:pos x="272" y="215"/>
              </a:cxn>
              <a:cxn ang="0">
                <a:pos x="53" y="234"/>
              </a:cxn>
              <a:cxn ang="0">
                <a:pos x="53" y="234"/>
              </a:cxn>
              <a:cxn ang="0">
                <a:pos x="51" y="228"/>
              </a:cxn>
              <a:cxn ang="0">
                <a:pos x="50" y="225"/>
              </a:cxn>
              <a:cxn ang="0">
                <a:pos x="50" y="211"/>
              </a:cxn>
              <a:cxn ang="0">
                <a:pos x="45" y="197"/>
              </a:cxn>
              <a:cxn ang="0">
                <a:pos x="42" y="184"/>
              </a:cxn>
              <a:cxn ang="0">
                <a:pos x="40" y="172"/>
              </a:cxn>
              <a:cxn ang="0">
                <a:pos x="28" y="155"/>
              </a:cxn>
              <a:cxn ang="0">
                <a:pos x="30" y="146"/>
              </a:cxn>
              <a:cxn ang="0">
                <a:pos x="20" y="126"/>
              </a:cxn>
              <a:cxn ang="0">
                <a:pos x="17" y="122"/>
              </a:cxn>
              <a:cxn ang="0">
                <a:pos x="9" y="97"/>
              </a:cxn>
              <a:cxn ang="0">
                <a:pos x="7" y="94"/>
              </a:cxn>
              <a:cxn ang="0">
                <a:pos x="7" y="94"/>
              </a:cxn>
              <a:cxn ang="0">
                <a:pos x="0" y="71"/>
              </a:cxn>
              <a:cxn ang="0">
                <a:pos x="5" y="60"/>
              </a:cxn>
              <a:cxn ang="0">
                <a:pos x="6" y="50"/>
              </a:cxn>
              <a:cxn ang="0">
                <a:pos x="4" y="23"/>
              </a:cxn>
            </a:cxnLst>
            <a:rect l="0" t="0" r="r" b="b"/>
            <a:pathLst>
              <a:path w="344" h="234">
                <a:moveTo>
                  <a:pt x="4" y="23"/>
                </a:moveTo>
                <a:cubicBezTo>
                  <a:pt x="100" y="18"/>
                  <a:pt x="190" y="10"/>
                  <a:pt x="276" y="0"/>
                </a:cubicBezTo>
                <a:cubicBezTo>
                  <a:pt x="276" y="0"/>
                  <a:pt x="276" y="0"/>
                  <a:pt x="276" y="0"/>
                </a:cubicBezTo>
                <a:cubicBezTo>
                  <a:pt x="276" y="3"/>
                  <a:pt x="279" y="4"/>
                  <a:pt x="281" y="7"/>
                </a:cubicBezTo>
                <a:cubicBezTo>
                  <a:pt x="282" y="9"/>
                  <a:pt x="283" y="10"/>
                  <a:pt x="283" y="11"/>
                </a:cubicBezTo>
                <a:cubicBezTo>
                  <a:pt x="283" y="14"/>
                  <a:pt x="282" y="16"/>
                  <a:pt x="282" y="19"/>
                </a:cubicBezTo>
                <a:cubicBezTo>
                  <a:pt x="281" y="23"/>
                  <a:pt x="281" y="26"/>
                  <a:pt x="281" y="31"/>
                </a:cubicBezTo>
                <a:cubicBezTo>
                  <a:pt x="280" y="34"/>
                  <a:pt x="281" y="37"/>
                  <a:pt x="282" y="40"/>
                </a:cubicBezTo>
                <a:cubicBezTo>
                  <a:pt x="283" y="43"/>
                  <a:pt x="285" y="44"/>
                  <a:pt x="286" y="46"/>
                </a:cubicBezTo>
                <a:cubicBezTo>
                  <a:pt x="288" y="50"/>
                  <a:pt x="289" y="52"/>
                  <a:pt x="292" y="55"/>
                </a:cubicBezTo>
                <a:cubicBezTo>
                  <a:pt x="296" y="60"/>
                  <a:pt x="301" y="59"/>
                  <a:pt x="307" y="60"/>
                </a:cubicBezTo>
                <a:cubicBezTo>
                  <a:pt x="310" y="60"/>
                  <a:pt x="311" y="60"/>
                  <a:pt x="313" y="62"/>
                </a:cubicBezTo>
                <a:cubicBezTo>
                  <a:pt x="314" y="63"/>
                  <a:pt x="315" y="64"/>
                  <a:pt x="315" y="65"/>
                </a:cubicBezTo>
                <a:cubicBezTo>
                  <a:pt x="315" y="65"/>
                  <a:pt x="315" y="65"/>
                  <a:pt x="315" y="65"/>
                </a:cubicBezTo>
                <a:cubicBezTo>
                  <a:pt x="317" y="70"/>
                  <a:pt x="318" y="73"/>
                  <a:pt x="320" y="77"/>
                </a:cubicBezTo>
                <a:cubicBezTo>
                  <a:pt x="322" y="78"/>
                  <a:pt x="323" y="79"/>
                  <a:pt x="324" y="80"/>
                </a:cubicBezTo>
                <a:cubicBezTo>
                  <a:pt x="327" y="83"/>
                  <a:pt x="329" y="85"/>
                  <a:pt x="332" y="88"/>
                </a:cubicBezTo>
                <a:cubicBezTo>
                  <a:pt x="334" y="89"/>
                  <a:pt x="336" y="90"/>
                  <a:pt x="337" y="92"/>
                </a:cubicBezTo>
                <a:cubicBezTo>
                  <a:pt x="339" y="94"/>
                  <a:pt x="339" y="96"/>
                  <a:pt x="340" y="98"/>
                </a:cubicBezTo>
                <a:cubicBezTo>
                  <a:pt x="342" y="103"/>
                  <a:pt x="344" y="106"/>
                  <a:pt x="344" y="112"/>
                </a:cubicBezTo>
                <a:cubicBezTo>
                  <a:pt x="344" y="116"/>
                  <a:pt x="342" y="118"/>
                  <a:pt x="341" y="121"/>
                </a:cubicBezTo>
                <a:cubicBezTo>
                  <a:pt x="340" y="126"/>
                  <a:pt x="340" y="131"/>
                  <a:pt x="335" y="133"/>
                </a:cubicBezTo>
                <a:cubicBezTo>
                  <a:pt x="333" y="135"/>
                  <a:pt x="330" y="136"/>
                  <a:pt x="328" y="137"/>
                </a:cubicBezTo>
                <a:cubicBezTo>
                  <a:pt x="322" y="141"/>
                  <a:pt x="319" y="146"/>
                  <a:pt x="312" y="147"/>
                </a:cubicBezTo>
                <a:cubicBezTo>
                  <a:pt x="307" y="148"/>
                  <a:pt x="301" y="146"/>
                  <a:pt x="299" y="151"/>
                </a:cubicBezTo>
                <a:cubicBezTo>
                  <a:pt x="298" y="155"/>
                  <a:pt x="301" y="157"/>
                  <a:pt x="304" y="159"/>
                </a:cubicBezTo>
                <a:cubicBezTo>
                  <a:pt x="305" y="160"/>
                  <a:pt x="306" y="160"/>
                  <a:pt x="307" y="161"/>
                </a:cubicBezTo>
                <a:cubicBezTo>
                  <a:pt x="308" y="162"/>
                  <a:pt x="308" y="164"/>
                  <a:pt x="308" y="165"/>
                </a:cubicBezTo>
                <a:cubicBezTo>
                  <a:pt x="308" y="169"/>
                  <a:pt x="307" y="171"/>
                  <a:pt x="307" y="175"/>
                </a:cubicBezTo>
                <a:cubicBezTo>
                  <a:pt x="306" y="181"/>
                  <a:pt x="305" y="184"/>
                  <a:pt x="302" y="190"/>
                </a:cubicBezTo>
                <a:cubicBezTo>
                  <a:pt x="301" y="192"/>
                  <a:pt x="301" y="194"/>
                  <a:pt x="301" y="196"/>
                </a:cubicBezTo>
                <a:cubicBezTo>
                  <a:pt x="300" y="199"/>
                  <a:pt x="298" y="200"/>
                  <a:pt x="296" y="201"/>
                </a:cubicBezTo>
                <a:cubicBezTo>
                  <a:pt x="294" y="202"/>
                  <a:pt x="293" y="203"/>
                  <a:pt x="292" y="205"/>
                </a:cubicBezTo>
                <a:cubicBezTo>
                  <a:pt x="291" y="207"/>
                  <a:pt x="292" y="208"/>
                  <a:pt x="292" y="210"/>
                </a:cubicBezTo>
                <a:cubicBezTo>
                  <a:pt x="291" y="214"/>
                  <a:pt x="290" y="216"/>
                  <a:pt x="289" y="220"/>
                </a:cubicBezTo>
                <a:cubicBezTo>
                  <a:pt x="288" y="223"/>
                  <a:pt x="288" y="225"/>
                  <a:pt x="288" y="227"/>
                </a:cubicBezTo>
                <a:cubicBezTo>
                  <a:pt x="288" y="227"/>
                  <a:pt x="288" y="227"/>
                  <a:pt x="288" y="227"/>
                </a:cubicBezTo>
                <a:cubicBezTo>
                  <a:pt x="280" y="223"/>
                  <a:pt x="276" y="223"/>
                  <a:pt x="272" y="215"/>
                </a:cubicBezTo>
                <a:cubicBezTo>
                  <a:pt x="272" y="215"/>
                  <a:pt x="179" y="227"/>
                  <a:pt x="53" y="234"/>
                </a:cubicBezTo>
                <a:cubicBezTo>
                  <a:pt x="53" y="234"/>
                  <a:pt x="53" y="234"/>
                  <a:pt x="53" y="234"/>
                </a:cubicBezTo>
                <a:cubicBezTo>
                  <a:pt x="53" y="232"/>
                  <a:pt x="52" y="230"/>
                  <a:pt x="51" y="228"/>
                </a:cubicBezTo>
                <a:cubicBezTo>
                  <a:pt x="51" y="227"/>
                  <a:pt x="50" y="226"/>
                  <a:pt x="50" y="225"/>
                </a:cubicBezTo>
                <a:cubicBezTo>
                  <a:pt x="50" y="220"/>
                  <a:pt x="50" y="215"/>
                  <a:pt x="50" y="211"/>
                </a:cubicBezTo>
                <a:cubicBezTo>
                  <a:pt x="50" y="205"/>
                  <a:pt x="47" y="202"/>
                  <a:pt x="45" y="197"/>
                </a:cubicBezTo>
                <a:cubicBezTo>
                  <a:pt x="43" y="193"/>
                  <a:pt x="43" y="189"/>
                  <a:pt x="42" y="184"/>
                </a:cubicBezTo>
                <a:cubicBezTo>
                  <a:pt x="42" y="179"/>
                  <a:pt x="42" y="176"/>
                  <a:pt x="40" y="172"/>
                </a:cubicBezTo>
                <a:cubicBezTo>
                  <a:pt x="36" y="165"/>
                  <a:pt x="27" y="163"/>
                  <a:pt x="28" y="155"/>
                </a:cubicBezTo>
                <a:cubicBezTo>
                  <a:pt x="29" y="152"/>
                  <a:pt x="29" y="149"/>
                  <a:pt x="30" y="146"/>
                </a:cubicBezTo>
                <a:cubicBezTo>
                  <a:pt x="31" y="137"/>
                  <a:pt x="26" y="132"/>
                  <a:pt x="20" y="126"/>
                </a:cubicBezTo>
                <a:cubicBezTo>
                  <a:pt x="19" y="125"/>
                  <a:pt x="18" y="124"/>
                  <a:pt x="17" y="122"/>
                </a:cubicBezTo>
                <a:cubicBezTo>
                  <a:pt x="11" y="114"/>
                  <a:pt x="15" y="105"/>
                  <a:pt x="9" y="97"/>
                </a:cubicBezTo>
                <a:cubicBezTo>
                  <a:pt x="8" y="96"/>
                  <a:pt x="8" y="95"/>
                  <a:pt x="7" y="94"/>
                </a:cubicBezTo>
                <a:cubicBezTo>
                  <a:pt x="7" y="94"/>
                  <a:pt x="7" y="94"/>
                  <a:pt x="7" y="94"/>
                </a:cubicBezTo>
                <a:cubicBezTo>
                  <a:pt x="6" y="85"/>
                  <a:pt x="0" y="81"/>
                  <a:pt x="0" y="71"/>
                </a:cubicBezTo>
                <a:cubicBezTo>
                  <a:pt x="0" y="66"/>
                  <a:pt x="3" y="64"/>
                  <a:pt x="5" y="60"/>
                </a:cubicBezTo>
                <a:cubicBezTo>
                  <a:pt x="6" y="56"/>
                  <a:pt x="6" y="54"/>
                  <a:pt x="6" y="50"/>
                </a:cubicBezTo>
                <a:cubicBezTo>
                  <a:pt x="6" y="39"/>
                  <a:pt x="4" y="33"/>
                  <a:pt x="4" y="23"/>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51" name="Freeform 41"/>
          <p:cNvSpPr>
            <a:spLocks/>
          </p:cNvSpPr>
          <p:nvPr/>
        </p:nvSpPr>
        <p:spPr bwMode="auto">
          <a:xfrm>
            <a:off x="4509540" y="2407284"/>
            <a:ext cx="715321" cy="742086"/>
          </a:xfrm>
          <a:custGeom>
            <a:avLst/>
            <a:gdLst/>
            <a:ahLst/>
            <a:cxnLst>
              <a:cxn ang="0">
                <a:pos x="35" y="18"/>
              </a:cxn>
              <a:cxn ang="0">
                <a:pos x="29" y="23"/>
              </a:cxn>
              <a:cxn ang="0">
                <a:pos x="25" y="36"/>
              </a:cxn>
              <a:cxn ang="0">
                <a:pos x="26" y="66"/>
              </a:cxn>
              <a:cxn ang="0">
                <a:pos x="14" y="78"/>
              </a:cxn>
              <a:cxn ang="0">
                <a:pos x="13" y="118"/>
              </a:cxn>
              <a:cxn ang="0">
                <a:pos x="13" y="137"/>
              </a:cxn>
              <a:cxn ang="0">
                <a:pos x="12" y="155"/>
              </a:cxn>
              <a:cxn ang="0">
                <a:pos x="13" y="165"/>
              </a:cxn>
              <a:cxn ang="0">
                <a:pos x="42" y="177"/>
              </a:cxn>
              <a:cxn ang="0">
                <a:pos x="65" y="197"/>
              </a:cxn>
              <a:cxn ang="0">
                <a:pos x="92" y="212"/>
              </a:cxn>
              <a:cxn ang="0">
                <a:pos x="104" y="249"/>
              </a:cxn>
              <a:cxn ang="0">
                <a:pos x="109" y="256"/>
              </a:cxn>
              <a:cxn ang="0">
                <a:pos x="110" y="268"/>
              </a:cxn>
              <a:cxn ang="0">
                <a:pos x="110" y="289"/>
              </a:cxn>
              <a:cxn ang="0">
                <a:pos x="120" y="304"/>
              </a:cxn>
              <a:cxn ang="0">
                <a:pos x="141" y="311"/>
              </a:cxn>
              <a:cxn ang="0">
                <a:pos x="143" y="314"/>
              </a:cxn>
              <a:cxn ang="0">
                <a:pos x="293" y="290"/>
              </a:cxn>
              <a:cxn ang="0">
                <a:pos x="293" y="273"/>
              </a:cxn>
              <a:cxn ang="0">
                <a:pos x="283" y="252"/>
              </a:cxn>
              <a:cxn ang="0">
                <a:pos x="279" y="223"/>
              </a:cxn>
              <a:cxn ang="0">
                <a:pos x="286" y="202"/>
              </a:cxn>
              <a:cxn ang="0">
                <a:pos x="282" y="185"/>
              </a:cxn>
              <a:cxn ang="0">
                <a:pos x="290" y="161"/>
              </a:cxn>
              <a:cxn ang="0">
                <a:pos x="292" y="136"/>
              </a:cxn>
              <a:cxn ang="0">
                <a:pos x="299" y="115"/>
              </a:cxn>
              <a:cxn ang="0">
                <a:pos x="302" y="100"/>
              </a:cxn>
              <a:cxn ang="0">
                <a:pos x="290" y="104"/>
              </a:cxn>
              <a:cxn ang="0">
                <a:pos x="282" y="123"/>
              </a:cxn>
              <a:cxn ang="0">
                <a:pos x="274" y="133"/>
              </a:cxn>
              <a:cxn ang="0">
                <a:pos x="260" y="143"/>
              </a:cxn>
              <a:cxn ang="0">
                <a:pos x="265" y="122"/>
              </a:cxn>
              <a:cxn ang="0">
                <a:pos x="270" y="104"/>
              </a:cxn>
              <a:cxn ang="0">
                <a:pos x="266" y="92"/>
              </a:cxn>
              <a:cxn ang="0">
                <a:pos x="256" y="62"/>
              </a:cxn>
              <a:cxn ang="0">
                <a:pos x="243" y="57"/>
              </a:cxn>
              <a:cxn ang="0">
                <a:pos x="233" y="50"/>
              </a:cxn>
              <a:cxn ang="0">
                <a:pos x="188" y="42"/>
              </a:cxn>
              <a:cxn ang="0">
                <a:pos x="170" y="38"/>
              </a:cxn>
              <a:cxn ang="0">
                <a:pos x="135" y="32"/>
              </a:cxn>
              <a:cxn ang="0">
                <a:pos x="124" y="17"/>
              </a:cxn>
              <a:cxn ang="0">
                <a:pos x="95" y="21"/>
              </a:cxn>
              <a:cxn ang="0">
                <a:pos x="95" y="3"/>
              </a:cxn>
              <a:cxn ang="0">
                <a:pos x="70" y="8"/>
              </a:cxn>
              <a:cxn ang="0">
                <a:pos x="39" y="15"/>
              </a:cxn>
            </a:cxnLst>
            <a:rect l="0" t="0" r="r" b="b"/>
            <a:pathLst>
              <a:path w="302" h="314">
                <a:moveTo>
                  <a:pt x="39" y="15"/>
                </a:moveTo>
                <a:cubicBezTo>
                  <a:pt x="37" y="16"/>
                  <a:pt x="36" y="16"/>
                  <a:pt x="35" y="18"/>
                </a:cubicBezTo>
                <a:cubicBezTo>
                  <a:pt x="34" y="19"/>
                  <a:pt x="34" y="20"/>
                  <a:pt x="32" y="21"/>
                </a:cubicBezTo>
                <a:cubicBezTo>
                  <a:pt x="31" y="22"/>
                  <a:pt x="30" y="22"/>
                  <a:pt x="29" y="23"/>
                </a:cubicBezTo>
                <a:cubicBezTo>
                  <a:pt x="27" y="25"/>
                  <a:pt x="27" y="27"/>
                  <a:pt x="27" y="29"/>
                </a:cubicBezTo>
                <a:cubicBezTo>
                  <a:pt x="26" y="32"/>
                  <a:pt x="25" y="33"/>
                  <a:pt x="25" y="36"/>
                </a:cubicBezTo>
                <a:cubicBezTo>
                  <a:pt x="25" y="43"/>
                  <a:pt x="28" y="47"/>
                  <a:pt x="28" y="54"/>
                </a:cubicBezTo>
                <a:cubicBezTo>
                  <a:pt x="28" y="59"/>
                  <a:pt x="28" y="62"/>
                  <a:pt x="26" y="66"/>
                </a:cubicBezTo>
                <a:cubicBezTo>
                  <a:pt x="24" y="68"/>
                  <a:pt x="22" y="69"/>
                  <a:pt x="20" y="71"/>
                </a:cubicBezTo>
                <a:cubicBezTo>
                  <a:pt x="17" y="73"/>
                  <a:pt x="16" y="75"/>
                  <a:pt x="14" y="78"/>
                </a:cubicBezTo>
                <a:cubicBezTo>
                  <a:pt x="7" y="86"/>
                  <a:pt x="7" y="93"/>
                  <a:pt x="0" y="101"/>
                </a:cubicBezTo>
                <a:cubicBezTo>
                  <a:pt x="6" y="107"/>
                  <a:pt x="9" y="111"/>
                  <a:pt x="13" y="118"/>
                </a:cubicBezTo>
                <a:cubicBezTo>
                  <a:pt x="15" y="122"/>
                  <a:pt x="17" y="125"/>
                  <a:pt x="17" y="130"/>
                </a:cubicBezTo>
                <a:cubicBezTo>
                  <a:pt x="17" y="133"/>
                  <a:pt x="14" y="134"/>
                  <a:pt x="13" y="137"/>
                </a:cubicBezTo>
                <a:cubicBezTo>
                  <a:pt x="11" y="141"/>
                  <a:pt x="11" y="143"/>
                  <a:pt x="11" y="146"/>
                </a:cubicBezTo>
                <a:cubicBezTo>
                  <a:pt x="11" y="150"/>
                  <a:pt x="12" y="151"/>
                  <a:pt x="12" y="155"/>
                </a:cubicBezTo>
                <a:cubicBezTo>
                  <a:pt x="12" y="159"/>
                  <a:pt x="12" y="161"/>
                  <a:pt x="13" y="165"/>
                </a:cubicBezTo>
                <a:cubicBezTo>
                  <a:pt x="13" y="165"/>
                  <a:pt x="13" y="165"/>
                  <a:pt x="13" y="165"/>
                </a:cubicBezTo>
                <a:cubicBezTo>
                  <a:pt x="14" y="166"/>
                  <a:pt x="14" y="167"/>
                  <a:pt x="15" y="167"/>
                </a:cubicBezTo>
                <a:cubicBezTo>
                  <a:pt x="25" y="170"/>
                  <a:pt x="32" y="172"/>
                  <a:pt x="42" y="177"/>
                </a:cubicBezTo>
                <a:cubicBezTo>
                  <a:pt x="48" y="180"/>
                  <a:pt x="53" y="180"/>
                  <a:pt x="58" y="186"/>
                </a:cubicBezTo>
                <a:cubicBezTo>
                  <a:pt x="61" y="190"/>
                  <a:pt x="61" y="194"/>
                  <a:pt x="65" y="197"/>
                </a:cubicBezTo>
                <a:cubicBezTo>
                  <a:pt x="67" y="199"/>
                  <a:pt x="68" y="199"/>
                  <a:pt x="71" y="201"/>
                </a:cubicBezTo>
                <a:cubicBezTo>
                  <a:pt x="79" y="206"/>
                  <a:pt x="84" y="208"/>
                  <a:pt x="92" y="212"/>
                </a:cubicBezTo>
                <a:cubicBezTo>
                  <a:pt x="102" y="217"/>
                  <a:pt x="107" y="226"/>
                  <a:pt x="106" y="237"/>
                </a:cubicBezTo>
                <a:cubicBezTo>
                  <a:pt x="105" y="241"/>
                  <a:pt x="105" y="245"/>
                  <a:pt x="104" y="249"/>
                </a:cubicBezTo>
                <a:cubicBezTo>
                  <a:pt x="104" y="249"/>
                  <a:pt x="104" y="249"/>
                  <a:pt x="104" y="249"/>
                </a:cubicBezTo>
                <a:cubicBezTo>
                  <a:pt x="104" y="252"/>
                  <a:pt x="107" y="253"/>
                  <a:pt x="109" y="256"/>
                </a:cubicBezTo>
                <a:cubicBezTo>
                  <a:pt x="110" y="258"/>
                  <a:pt x="111" y="259"/>
                  <a:pt x="111" y="260"/>
                </a:cubicBezTo>
                <a:cubicBezTo>
                  <a:pt x="111" y="263"/>
                  <a:pt x="110" y="265"/>
                  <a:pt x="110" y="268"/>
                </a:cubicBezTo>
                <a:cubicBezTo>
                  <a:pt x="109" y="272"/>
                  <a:pt x="109" y="275"/>
                  <a:pt x="109" y="280"/>
                </a:cubicBezTo>
                <a:cubicBezTo>
                  <a:pt x="108" y="283"/>
                  <a:pt x="109" y="286"/>
                  <a:pt x="110" y="289"/>
                </a:cubicBezTo>
                <a:cubicBezTo>
                  <a:pt x="111" y="292"/>
                  <a:pt x="113" y="293"/>
                  <a:pt x="114" y="295"/>
                </a:cubicBezTo>
                <a:cubicBezTo>
                  <a:pt x="116" y="299"/>
                  <a:pt x="117" y="301"/>
                  <a:pt x="120" y="304"/>
                </a:cubicBezTo>
                <a:cubicBezTo>
                  <a:pt x="124" y="309"/>
                  <a:pt x="129" y="308"/>
                  <a:pt x="135" y="309"/>
                </a:cubicBezTo>
                <a:cubicBezTo>
                  <a:pt x="138" y="309"/>
                  <a:pt x="139" y="309"/>
                  <a:pt x="141" y="311"/>
                </a:cubicBezTo>
                <a:cubicBezTo>
                  <a:pt x="142" y="312"/>
                  <a:pt x="143" y="313"/>
                  <a:pt x="143" y="314"/>
                </a:cubicBezTo>
                <a:cubicBezTo>
                  <a:pt x="143" y="314"/>
                  <a:pt x="143" y="314"/>
                  <a:pt x="143" y="314"/>
                </a:cubicBezTo>
                <a:cubicBezTo>
                  <a:pt x="293" y="290"/>
                  <a:pt x="293" y="290"/>
                  <a:pt x="293" y="290"/>
                </a:cubicBezTo>
                <a:cubicBezTo>
                  <a:pt x="293" y="290"/>
                  <a:pt x="293" y="290"/>
                  <a:pt x="293" y="290"/>
                </a:cubicBezTo>
                <a:cubicBezTo>
                  <a:pt x="293" y="288"/>
                  <a:pt x="293" y="288"/>
                  <a:pt x="293" y="288"/>
                </a:cubicBezTo>
                <a:cubicBezTo>
                  <a:pt x="293" y="282"/>
                  <a:pt x="293" y="279"/>
                  <a:pt x="293" y="273"/>
                </a:cubicBezTo>
                <a:cubicBezTo>
                  <a:pt x="292" y="265"/>
                  <a:pt x="287" y="262"/>
                  <a:pt x="284" y="255"/>
                </a:cubicBezTo>
                <a:cubicBezTo>
                  <a:pt x="283" y="254"/>
                  <a:pt x="283" y="253"/>
                  <a:pt x="283" y="252"/>
                </a:cubicBezTo>
                <a:cubicBezTo>
                  <a:pt x="283" y="249"/>
                  <a:pt x="282" y="247"/>
                  <a:pt x="282" y="244"/>
                </a:cubicBezTo>
                <a:cubicBezTo>
                  <a:pt x="281" y="236"/>
                  <a:pt x="279" y="231"/>
                  <a:pt x="279" y="223"/>
                </a:cubicBezTo>
                <a:cubicBezTo>
                  <a:pt x="279" y="216"/>
                  <a:pt x="281" y="213"/>
                  <a:pt x="284" y="207"/>
                </a:cubicBezTo>
                <a:cubicBezTo>
                  <a:pt x="285" y="205"/>
                  <a:pt x="286" y="204"/>
                  <a:pt x="286" y="202"/>
                </a:cubicBezTo>
                <a:cubicBezTo>
                  <a:pt x="286" y="199"/>
                  <a:pt x="285" y="198"/>
                  <a:pt x="284" y="195"/>
                </a:cubicBezTo>
                <a:cubicBezTo>
                  <a:pt x="283" y="192"/>
                  <a:pt x="282" y="189"/>
                  <a:pt x="282" y="185"/>
                </a:cubicBezTo>
                <a:cubicBezTo>
                  <a:pt x="282" y="178"/>
                  <a:pt x="284" y="175"/>
                  <a:pt x="287" y="169"/>
                </a:cubicBezTo>
                <a:cubicBezTo>
                  <a:pt x="288" y="166"/>
                  <a:pt x="290" y="164"/>
                  <a:pt x="290" y="161"/>
                </a:cubicBezTo>
                <a:cubicBezTo>
                  <a:pt x="290" y="157"/>
                  <a:pt x="288" y="155"/>
                  <a:pt x="288" y="151"/>
                </a:cubicBezTo>
                <a:cubicBezTo>
                  <a:pt x="288" y="145"/>
                  <a:pt x="290" y="142"/>
                  <a:pt x="292" y="136"/>
                </a:cubicBezTo>
                <a:cubicBezTo>
                  <a:pt x="294" y="129"/>
                  <a:pt x="295" y="125"/>
                  <a:pt x="297" y="119"/>
                </a:cubicBezTo>
                <a:cubicBezTo>
                  <a:pt x="298" y="117"/>
                  <a:pt x="299" y="116"/>
                  <a:pt x="299" y="115"/>
                </a:cubicBezTo>
                <a:cubicBezTo>
                  <a:pt x="301" y="110"/>
                  <a:pt x="299" y="107"/>
                  <a:pt x="300" y="102"/>
                </a:cubicBezTo>
                <a:cubicBezTo>
                  <a:pt x="300" y="101"/>
                  <a:pt x="302" y="101"/>
                  <a:pt x="302" y="100"/>
                </a:cubicBezTo>
                <a:cubicBezTo>
                  <a:pt x="302" y="98"/>
                  <a:pt x="302" y="97"/>
                  <a:pt x="302" y="94"/>
                </a:cubicBezTo>
                <a:cubicBezTo>
                  <a:pt x="297" y="97"/>
                  <a:pt x="292" y="98"/>
                  <a:pt x="290" y="104"/>
                </a:cubicBezTo>
                <a:cubicBezTo>
                  <a:pt x="287" y="110"/>
                  <a:pt x="288" y="114"/>
                  <a:pt x="284" y="119"/>
                </a:cubicBezTo>
                <a:cubicBezTo>
                  <a:pt x="284" y="120"/>
                  <a:pt x="283" y="122"/>
                  <a:pt x="282" y="123"/>
                </a:cubicBezTo>
                <a:cubicBezTo>
                  <a:pt x="281" y="124"/>
                  <a:pt x="279" y="124"/>
                  <a:pt x="278" y="125"/>
                </a:cubicBezTo>
                <a:cubicBezTo>
                  <a:pt x="276" y="128"/>
                  <a:pt x="276" y="130"/>
                  <a:pt x="274" y="133"/>
                </a:cubicBezTo>
                <a:cubicBezTo>
                  <a:pt x="269" y="139"/>
                  <a:pt x="267" y="144"/>
                  <a:pt x="260" y="147"/>
                </a:cubicBezTo>
                <a:cubicBezTo>
                  <a:pt x="260" y="143"/>
                  <a:pt x="260" y="143"/>
                  <a:pt x="260" y="143"/>
                </a:cubicBezTo>
                <a:cubicBezTo>
                  <a:pt x="260" y="138"/>
                  <a:pt x="261" y="135"/>
                  <a:pt x="263" y="130"/>
                </a:cubicBezTo>
                <a:cubicBezTo>
                  <a:pt x="264" y="127"/>
                  <a:pt x="264" y="125"/>
                  <a:pt x="265" y="122"/>
                </a:cubicBezTo>
                <a:cubicBezTo>
                  <a:pt x="268" y="117"/>
                  <a:pt x="270" y="115"/>
                  <a:pt x="270" y="110"/>
                </a:cubicBezTo>
                <a:cubicBezTo>
                  <a:pt x="270" y="104"/>
                  <a:pt x="270" y="104"/>
                  <a:pt x="270" y="104"/>
                </a:cubicBezTo>
                <a:cubicBezTo>
                  <a:pt x="270" y="104"/>
                  <a:pt x="270" y="104"/>
                  <a:pt x="270" y="104"/>
                </a:cubicBezTo>
                <a:cubicBezTo>
                  <a:pt x="269" y="100"/>
                  <a:pt x="268" y="95"/>
                  <a:pt x="266" y="92"/>
                </a:cubicBezTo>
                <a:cubicBezTo>
                  <a:pt x="265" y="90"/>
                  <a:pt x="264" y="89"/>
                  <a:pt x="263" y="86"/>
                </a:cubicBezTo>
                <a:cubicBezTo>
                  <a:pt x="259" y="77"/>
                  <a:pt x="256" y="72"/>
                  <a:pt x="256" y="62"/>
                </a:cubicBezTo>
                <a:cubicBezTo>
                  <a:pt x="252" y="62"/>
                  <a:pt x="250" y="62"/>
                  <a:pt x="246" y="60"/>
                </a:cubicBezTo>
                <a:cubicBezTo>
                  <a:pt x="245" y="59"/>
                  <a:pt x="244" y="58"/>
                  <a:pt x="243" y="57"/>
                </a:cubicBezTo>
                <a:cubicBezTo>
                  <a:pt x="242" y="55"/>
                  <a:pt x="242" y="53"/>
                  <a:pt x="240" y="51"/>
                </a:cubicBezTo>
                <a:cubicBezTo>
                  <a:pt x="238" y="50"/>
                  <a:pt x="236" y="51"/>
                  <a:pt x="233" y="50"/>
                </a:cubicBezTo>
                <a:cubicBezTo>
                  <a:pt x="229" y="50"/>
                  <a:pt x="227" y="49"/>
                  <a:pt x="223" y="49"/>
                </a:cubicBezTo>
                <a:cubicBezTo>
                  <a:pt x="209" y="47"/>
                  <a:pt x="202" y="45"/>
                  <a:pt x="188" y="42"/>
                </a:cubicBezTo>
                <a:cubicBezTo>
                  <a:pt x="184" y="41"/>
                  <a:pt x="182" y="40"/>
                  <a:pt x="178" y="39"/>
                </a:cubicBezTo>
                <a:cubicBezTo>
                  <a:pt x="175" y="39"/>
                  <a:pt x="173" y="39"/>
                  <a:pt x="170" y="38"/>
                </a:cubicBezTo>
                <a:cubicBezTo>
                  <a:pt x="163" y="37"/>
                  <a:pt x="159" y="36"/>
                  <a:pt x="153" y="34"/>
                </a:cubicBezTo>
                <a:cubicBezTo>
                  <a:pt x="146" y="33"/>
                  <a:pt x="142" y="32"/>
                  <a:pt x="135" y="32"/>
                </a:cubicBezTo>
                <a:cubicBezTo>
                  <a:pt x="129" y="31"/>
                  <a:pt x="126" y="24"/>
                  <a:pt x="124" y="17"/>
                </a:cubicBezTo>
                <a:cubicBezTo>
                  <a:pt x="124" y="17"/>
                  <a:pt x="124" y="17"/>
                  <a:pt x="124" y="17"/>
                </a:cubicBezTo>
                <a:cubicBezTo>
                  <a:pt x="121" y="18"/>
                  <a:pt x="118" y="19"/>
                  <a:pt x="114" y="20"/>
                </a:cubicBezTo>
                <a:cubicBezTo>
                  <a:pt x="107" y="21"/>
                  <a:pt x="102" y="18"/>
                  <a:pt x="95" y="21"/>
                </a:cubicBezTo>
                <a:cubicBezTo>
                  <a:pt x="95" y="8"/>
                  <a:pt x="95" y="8"/>
                  <a:pt x="95" y="8"/>
                </a:cubicBezTo>
                <a:cubicBezTo>
                  <a:pt x="95" y="6"/>
                  <a:pt x="96" y="5"/>
                  <a:pt x="95" y="3"/>
                </a:cubicBezTo>
                <a:cubicBezTo>
                  <a:pt x="95" y="2"/>
                  <a:pt x="94" y="1"/>
                  <a:pt x="93" y="0"/>
                </a:cubicBezTo>
                <a:cubicBezTo>
                  <a:pt x="84" y="4"/>
                  <a:pt x="78" y="4"/>
                  <a:pt x="70" y="8"/>
                </a:cubicBezTo>
                <a:cubicBezTo>
                  <a:pt x="61" y="12"/>
                  <a:pt x="55" y="15"/>
                  <a:pt x="45" y="15"/>
                </a:cubicBezTo>
                <a:cubicBezTo>
                  <a:pt x="43" y="15"/>
                  <a:pt x="41" y="14"/>
                  <a:pt x="39" y="15"/>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52" name="Freeform 42"/>
          <p:cNvSpPr>
            <a:spLocks noEditPoints="1"/>
          </p:cNvSpPr>
          <p:nvPr/>
        </p:nvSpPr>
        <p:spPr bwMode="auto">
          <a:xfrm>
            <a:off x="4803938" y="2163976"/>
            <a:ext cx="1036483" cy="1021888"/>
          </a:xfrm>
          <a:custGeom>
            <a:avLst/>
            <a:gdLst/>
            <a:ahLst/>
            <a:cxnLst>
              <a:cxn ang="0">
                <a:pos x="54" y="16"/>
              </a:cxn>
              <a:cxn ang="0">
                <a:pos x="55" y="7"/>
              </a:cxn>
              <a:cxn ang="0">
                <a:pos x="0" y="119"/>
              </a:cxn>
              <a:cxn ang="0">
                <a:pos x="54" y="141"/>
              </a:cxn>
              <a:cxn ang="0">
                <a:pos x="116" y="153"/>
              </a:cxn>
              <a:cxn ang="0">
                <a:pos x="139" y="188"/>
              </a:cxn>
              <a:cxn ang="0">
                <a:pos x="146" y="203"/>
              </a:cxn>
              <a:cxn ang="0">
                <a:pos x="169" y="156"/>
              </a:cxn>
              <a:cxn ang="0">
                <a:pos x="181" y="153"/>
              </a:cxn>
              <a:cxn ang="0">
                <a:pos x="190" y="153"/>
              </a:cxn>
              <a:cxn ang="0">
                <a:pos x="214" y="134"/>
              </a:cxn>
              <a:cxn ang="0">
                <a:pos x="241" y="115"/>
              </a:cxn>
              <a:cxn ang="0">
                <a:pos x="265" y="115"/>
              </a:cxn>
              <a:cxn ang="0">
                <a:pos x="285" y="113"/>
              </a:cxn>
              <a:cxn ang="0">
                <a:pos x="310" y="107"/>
              </a:cxn>
              <a:cxn ang="0">
                <a:pos x="293" y="88"/>
              </a:cxn>
              <a:cxn ang="0">
                <a:pos x="265" y="93"/>
              </a:cxn>
              <a:cxn ang="0">
                <a:pos x="254" y="65"/>
              </a:cxn>
              <a:cxn ang="0">
                <a:pos x="214" y="83"/>
              </a:cxn>
              <a:cxn ang="0">
                <a:pos x="178" y="106"/>
              </a:cxn>
              <a:cxn ang="0">
                <a:pos x="130" y="89"/>
              </a:cxn>
              <a:cxn ang="0">
                <a:pos x="91" y="88"/>
              </a:cxn>
              <a:cxn ang="0">
                <a:pos x="110" y="55"/>
              </a:cxn>
              <a:cxn ang="0">
                <a:pos x="111" y="41"/>
              </a:cxn>
              <a:cxn ang="0">
                <a:pos x="71" y="63"/>
              </a:cxn>
              <a:cxn ang="0">
                <a:pos x="43" y="90"/>
              </a:cxn>
              <a:cxn ang="0">
                <a:pos x="15" y="112"/>
              </a:cxn>
              <a:cxn ang="0">
                <a:pos x="0" y="119"/>
              </a:cxn>
              <a:cxn ang="0">
                <a:pos x="224" y="431"/>
              </a:cxn>
              <a:cxn ang="0">
                <a:pos x="236" y="408"/>
              </a:cxn>
              <a:cxn ang="0">
                <a:pos x="243" y="372"/>
              </a:cxn>
              <a:cxn ang="0">
                <a:pos x="236" y="316"/>
              </a:cxn>
              <a:cxn ang="0">
                <a:pos x="221" y="249"/>
              </a:cxn>
              <a:cxn ang="0">
                <a:pos x="221" y="221"/>
              </a:cxn>
              <a:cxn ang="0">
                <a:pos x="238" y="193"/>
              </a:cxn>
              <a:cxn ang="0">
                <a:pos x="253" y="198"/>
              </a:cxn>
              <a:cxn ang="0">
                <a:pos x="266" y="168"/>
              </a:cxn>
              <a:cxn ang="0">
                <a:pos x="280" y="137"/>
              </a:cxn>
              <a:cxn ang="0">
                <a:pos x="312" y="140"/>
              </a:cxn>
              <a:cxn ang="0">
                <a:pos x="352" y="153"/>
              </a:cxn>
              <a:cxn ang="0">
                <a:pos x="360" y="176"/>
              </a:cxn>
              <a:cxn ang="0">
                <a:pos x="366" y="223"/>
              </a:cxn>
              <a:cxn ang="0">
                <a:pos x="349" y="257"/>
              </a:cxn>
              <a:cxn ang="0">
                <a:pos x="361" y="267"/>
              </a:cxn>
              <a:cxn ang="0">
                <a:pos x="375" y="253"/>
              </a:cxn>
              <a:cxn ang="0">
                <a:pos x="390" y="236"/>
              </a:cxn>
              <a:cxn ang="0">
                <a:pos x="412" y="245"/>
              </a:cxn>
              <a:cxn ang="0">
                <a:pos x="439" y="300"/>
              </a:cxn>
              <a:cxn ang="0">
                <a:pos x="421" y="327"/>
              </a:cxn>
              <a:cxn ang="0">
                <a:pos x="415" y="355"/>
              </a:cxn>
              <a:cxn ang="0">
                <a:pos x="412" y="378"/>
              </a:cxn>
              <a:cxn ang="0">
                <a:pos x="333" y="418"/>
              </a:cxn>
            </a:cxnLst>
            <a:rect l="0" t="0" r="r" b="b"/>
            <a:pathLst>
              <a:path w="439" h="431">
                <a:moveTo>
                  <a:pt x="40" y="21"/>
                </a:moveTo>
                <a:cubicBezTo>
                  <a:pt x="43" y="22"/>
                  <a:pt x="45" y="23"/>
                  <a:pt x="47" y="26"/>
                </a:cubicBezTo>
                <a:cubicBezTo>
                  <a:pt x="48" y="24"/>
                  <a:pt x="48" y="23"/>
                  <a:pt x="50" y="22"/>
                </a:cubicBezTo>
                <a:cubicBezTo>
                  <a:pt x="51" y="20"/>
                  <a:pt x="52" y="18"/>
                  <a:pt x="54" y="16"/>
                </a:cubicBezTo>
                <a:cubicBezTo>
                  <a:pt x="59" y="11"/>
                  <a:pt x="63" y="8"/>
                  <a:pt x="65" y="1"/>
                </a:cubicBezTo>
                <a:cubicBezTo>
                  <a:pt x="64" y="1"/>
                  <a:pt x="63" y="0"/>
                  <a:pt x="61" y="0"/>
                </a:cubicBezTo>
                <a:cubicBezTo>
                  <a:pt x="60" y="0"/>
                  <a:pt x="60" y="2"/>
                  <a:pt x="60" y="2"/>
                </a:cubicBezTo>
                <a:cubicBezTo>
                  <a:pt x="58" y="4"/>
                  <a:pt x="57" y="5"/>
                  <a:pt x="55" y="7"/>
                </a:cubicBezTo>
                <a:cubicBezTo>
                  <a:pt x="55" y="8"/>
                  <a:pt x="54" y="8"/>
                  <a:pt x="53" y="8"/>
                </a:cubicBezTo>
                <a:cubicBezTo>
                  <a:pt x="53" y="9"/>
                  <a:pt x="53" y="10"/>
                  <a:pt x="52" y="10"/>
                </a:cubicBezTo>
                <a:cubicBezTo>
                  <a:pt x="48" y="14"/>
                  <a:pt x="44" y="16"/>
                  <a:pt x="40" y="21"/>
                </a:cubicBezTo>
                <a:close/>
                <a:moveTo>
                  <a:pt x="0" y="119"/>
                </a:moveTo>
                <a:cubicBezTo>
                  <a:pt x="2" y="126"/>
                  <a:pt x="5" y="133"/>
                  <a:pt x="11" y="134"/>
                </a:cubicBezTo>
                <a:cubicBezTo>
                  <a:pt x="18" y="134"/>
                  <a:pt x="22" y="135"/>
                  <a:pt x="29" y="136"/>
                </a:cubicBezTo>
                <a:cubicBezTo>
                  <a:pt x="35" y="138"/>
                  <a:pt x="39" y="139"/>
                  <a:pt x="46" y="140"/>
                </a:cubicBezTo>
                <a:cubicBezTo>
                  <a:pt x="49" y="141"/>
                  <a:pt x="51" y="141"/>
                  <a:pt x="54" y="141"/>
                </a:cubicBezTo>
                <a:cubicBezTo>
                  <a:pt x="58" y="142"/>
                  <a:pt x="60" y="143"/>
                  <a:pt x="64" y="144"/>
                </a:cubicBezTo>
                <a:cubicBezTo>
                  <a:pt x="78" y="147"/>
                  <a:pt x="85" y="149"/>
                  <a:pt x="99" y="151"/>
                </a:cubicBezTo>
                <a:cubicBezTo>
                  <a:pt x="103" y="151"/>
                  <a:pt x="105" y="152"/>
                  <a:pt x="109" y="152"/>
                </a:cubicBezTo>
                <a:cubicBezTo>
                  <a:pt x="112" y="153"/>
                  <a:pt x="114" y="152"/>
                  <a:pt x="116" y="153"/>
                </a:cubicBezTo>
                <a:cubicBezTo>
                  <a:pt x="118" y="155"/>
                  <a:pt x="118" y="157"/>
                  <a:pt x="119" y="159"/>
                </a:cubicBezTo>
                <a:cubicBezTo>
                  <a:pt x="120" y="160"/>
                  <a:pt x="121" y="161"/>
                  <a:pt x="122" y="162"/>
                </a:cubicBezTo>
                <a:cubicBezTo>
                  <a:pt x="126" y="164"/>
                  <a:pt x="128" y="164"/>
                  <a:pt x="132" y="164"/>
                </a:cubicBezTo>
                <a:cubicBezTo>
                  <a:pt x="132" y="174"/>
                  <a:pt x="135" y="179"/>
                  <a:pt x="139" y="188"/>
                </a:cubicBezTo>
                <a:cubicBezTo>
                  <a:pt x="140" y="191"/>
                  <a:pt x="141" y="192"/>
                  <a:pt x="142" y="194"/>
                </a:cubicBezTo>
                <a:cubicBezTo>
                  <a:pt x="144" y="197"/>
                  <a:pt x="145" y="202"/>
                  <a:pt x="146" y="206"/>
                </a:cubicBezTo>
                <a:cubicBezTo>
                  <a:pt x="146" y="206"/>
                  <a:pt x="146" y="206"/>
                  <a:pt x="146" y="206"/>
                </a:cubicBezTo>
                <a:cubicBezTo>
                  <a:pt x="146" y="203"/>
                  <a:pt x="146" y="203"/>
                  <a:pt x="146" y="203"/>
                </a:cubicBezTo>
                <a:cubicBezTo>
                  <a:pt x="146" y="197"/>
                  <a:pt x="149" y="194"/>
                  <a:pt x="152" y="189"/>
                </a:cubicBezTo>
                <a:cubicBezTo>
                  <a:pt x="155" y="183"/>
                  <a:pt x="157" y="179"/>
                  <a:pt x="160" y="173"/>
                </a:cubicBezTo>
                <a:cubicBezTo>
                  <a:pt x="162" y="169"/>
                  <a:pt x="163" y="166"/>
                  <a:pt x="166" y="162"/>
                </a:cubicBezTo>
                <a:cubicBezTo>
                  <a:pt x="167" y="160"/>
                  <a:pt x="169" y="158"/>
                  <a:pt x="169" y="156"/>
                </a:cubicBezTo>
                <a:cubicBezTo>
                  <a:pt x="170" y="151"/>
                  <a:pt x="168" y="148"/>
                  <a:pt x="169" y="142"/>
                </a:cubicBezTo>
                <a:cubicBezTo>
                  <a:pt x="171" y="143"/>
                  <a:pt x="171" y="143"/>
                  <a:pt x="171" y="143"/>
                </a:cubicBezTo>
                <a:cubicBezTo>
                  <a:pt x="172" y="146"/>
                  <a:pt x="172" y="149"/>
                  <a:pt x="175" y="151"/>
                </a:cubicBezTo>
                <a:cubicBezTo>
                  <a:pt x="177" y="152"/>
                  <a:pt x="178" y="153"/>
                  <a:pt x="181" y="153"/>
                </a:cubicBezTo>
                <a:cubicBezTo>
                  <a:pt x="182" y="148"/>
                  <a:pt x="186" y="145"/>
                  <a:pt x="191" y="145"/>
                </a:cubicBezTo>
                <a:cubicBezTo>
                  <a:pt x="192" y="145"/>
                  <a:pt x="192" y="146"/>
                  <a:pt x="193" y="146"/>
                </a:cubicBezTo>
                <a:cubicBezTo>
                  <a:pt x="193" y="147"/>
                  <a:pt x="193" y="148"/>
                  <a:pt x="192" y="149"/>
                </a:cubicBezTo>
                <a:cubicBezTo>
                  <a:pt x="192" y="151"/>
                  <a:pt x="190" y="152"/>
                  <a:pt x="190" y="153"/>
                </a:cubicBezTo>
                <a:cubicBezTo>
                  <a:pt x="190" y="156"/>
                  <a:pt x="192" y="158"/>
                  <a:pt x="194" y="160"/>
                </a:cubicBezTo>
                <a:cubicBezTo>
                  <a:pt x="197" y="155"/>
                  <a:pt x="199" y="152"/>
                  <a:pt x="201" y="148"/>
                </a:cubicBezTo>
                <a:cubicBezTo>
                  <a:pt x="203" y="145"/>
                  <a:pt x="205" y="144"/>
                  <a:pt x="206" y="142"/>
                </a:cubicBezTo>
                <a:cubicBezTo>
                  <a:pt x="208" y="138"/>
                  <a:pt x="210" y="135"/>
                  <a:pt x="214" y="134"/>
                </a:cubicBezTo>
                <a:cubicBezTo>
                  <a:pt x="215" y="134"/>
                  <a:pt x="217" y="134"/>
                  <a:pt x="218" y="134"/>
                </a:cubicBezTo>
                <a:cubicBezTo>
                  <a:pt x="220" y="133"/>
                  <a:pt x="222" y="131"/>
                  <a:pt x="224" y="130"/>
                </a:cubicBezTo>
                <a:cubicBezTo>
                  <a:pt x="229" y="127"/>
                  <a:pt x="231" y="125"/>
                  <a:pt x="235" y="120"/>
                </a:cubicBezTo>
                <a:cubicBezTo>
                  <a:pt x="237" y="118"/>
                  <a:pt x="239" y="117"/>
                  <a:pt x="241" y="115"/>
                </a:cubicBezTo>
                <a:cubicBezTo>
                  <a:pt x="241" y="115"/>
                  <a:pt x="241" y="114"/>
                  <a:pt x="242" y="113"/>
                </a:cubicBezTo>
                <a:cubicBezTo>
                  <a:pt x="243" y="112"/>
                  <a:pt x="245" y="112"/>
                  <a:pt x="247" y="112"/>
                </a:cubicBezTo>
                <a:cubicBezTo>
                  <a:pt x="253" y="112"/>
                  <a:pt x="257" y="113"/>
                  <a:pt x="263" y="114"/>
                </a:cubicBezTo>
                <a:cubicBezTo>
                  <a:pt x="264" y="114"/>
                  <a:pt x="264" y="115"/>
                  <a:pt x="265" y="115"/>
                </a:cubicBezTo>
                <a:cubicBezTo>
                  <a:pt x="268" y="116"/>
                  <a:pt x="270" y="116"/>
                  <a:pt x="273" y="117"/>
                </a:cubicBezTo>
                <a:cubicBezTo>
                  <a:pt x="276" y="118"/>
                  <a:pt x="277" y="122"/>
                  <a:pt x="280" y="122"/>
                </a:cubicBezTo>
                <a:cubicBezTo>
                  <a:pt x="282" y="122"/>
                  <a:pt x="282" y="120"/>
                  <a:pt x="283" y="119"/>
                </a:cubicBezTo>
                <a:cubicBezTo>
                  <a:pt x="284" y="117"/>
                  <a:pt x="284" y="115"/>
                  <a:pt x="285" y="113"/>
                </a:cubicBezTo>
                <a:cubicBezTo>
                  <a:pt x="285" y="111"/>
                  <a:pt x="286" y="109"/>
                  <a:pt x="286" y="107"/>
                </a:cubicBezTo>
                <a:cubicBezTo>
                  <a:pt x="291" y="107"/>
                  <a:pt x="291" y="107"/>
                  <a:pt x="291" y="107"/>
                </a:cubicBezTo>
                <a:cubicBezTo>
                  <a:pt x="305" y="112"/>
                  <a:pt x="305" y="112"/>
                  <a:pt x="305" y="112"/>
                </a:cubicBezTo>
                <a:cubicBezTo>
                  <a:pt x="307" y="110"/>
                  <a:pt x="308" y="109"/>
                  <a:pt x="310" y="107"/>
                </a:cubicBezTo>
                <a:cubicBezTo>
                  <a:pt x="311" y="106"/>
                  <a:pt x="312" y="105"/>
                  <a:pt x="312" y="103"/>
                </a:cubicBezTo>
                <a:cubicBezTo>
                  <a:pt x="312" y="101"/>
                  <a:pt x="310" y="101"/>
                  <a:pt x="308" y="100"/>
                </a:cubicBezTo>
                <a:cubicBezTo>
                  <a:pt x="306" y="99"/>
                  <a:pt x="305" y="98"/>
                  <a:pt x="303" y="97"/>
                </a:cubicBezTo>
                <a:cubicBezTo>
                  <a:pt x="298" y="95"/>
                  <a:pt x="297" y="91"/>
                  <a:pt x="293" y="88"/>
                </a:cubicBezTo>
                <a:cubicBezTo>
                  <a:pt x="292" y="87"/>
                  <a:pt x="292" y="86"/>
                  <a:pt x="291" y="86"/>
                </a:cubicBezTo>
                <a:cubicBezTo>
                  <a:pt x="290" y="86"/>
                  <a:pt x="289" y="87"/>
                  <a:pt x="288" y="87"/>
                </a:cubicBezTo>
                <a:cubicBezTo>
                  <a:pt x="285" y="88"/>
                  <a:pt x="284" y="88"/>
                  <a:pt x="282" y="89"/>
                </a:cubicBezTo>
                <a:cubicBezTo>
                  <a:pt x="276" y="91"/>
                  <a:pt x="272" y="93"/>
                  <a:pt x="265" y="93"/>
                </a:cubicBezTo>
                <a:cubicBezTo>
                  <a:pt x="262" y="93"/>
                  <a:pt x="260" y="91"/>
                  <a:pt x="257" y="89"/>
                </a:cubicBezTo>
                <a:cubicBezTo>
                  <a:pt x="255" y="87"/>
                  <a:pt x="252" y="86"/>
                  <a:pt x="252" y="83"/>
                </a:cubicBezTo>
                <a:cubicBezTo>
                  <a:pt x="252" y="71"/>
                  <a:pt x="252" y="71"/>
                  <a:pt x="252" y="71"/>
                </a:cubicBezTo>
                <a:cubicBezTo>
                  <a:pt x="252" y="69"/>
                  <a:pt x="253" y="67"/>
                  <a:pt x="254" y="65"/>
                </a:cubicBezTo>
                <a:cubicBezTo>
                  <a:pt x="252" y="66"/>
                  <a:pt x="252" y="66"/>
                  <a:pt x="252" y="66"/>
                </a:cubicBezTo>
                <a:cubicBezTo>
                  <a:pt x="245" y="69"/>
                  <a:pt x="242" y="72"/>
                  <a:pt x="236" y="75"/>
                </a:cubicBezTo>
                <a:cubicBezTo>
                  <a:pt x="232" y="76"/>
                  <a:pt x="230" y="76"/>
                  <a:pt x="226" y="77"/>
                </a:cubicBezTo>
                <a:cubicBezTo>
                  <a:pt x="221" y="79"/>
                  <a:pt x="219" y="82"/>
                  <a:pt x="214" y="83"/>
                </a:cubicBezTo>
                <a:cubicBezTo>
                  <a:pt x="208" y="86"/>
                  <a:pt x="203" y="86"/>
                  <a:pt x="197" y="91"/>
                </a:cubicBezTo>
                <a:cubicBezTo>
                  <a:pt x="195" y="93"/>
                  <a:pt x="194" y="95"/>
                  <a:pt x="193" y="97"/>
                </a:cubicBezTo>
                <a:cubicBezTo>
                  <a:pt x="190" y="99"/>
                  <a:pt x="188" y="100"/>
                  <a:pt x="185" y="102"/>
                </a:cubicBezTo>
                <a:cubicBezTo>
                  <a:pt x="182" y="103"/>
                  <a:pt x="181" y="105"/>
                  <a:pt x="178" y="106"/>
                </a:cubicBezTo>
                <a:cubicBezTo>
                  <a:pt x="162" y="102"/>
                  <a:pt x="162" y="102"/>
                  <a:pt x="162" y="102"/>
                </a:cubicBezTo>
                <a:cubicBezTo>
                  <a:pt x="152" y="104"/>
                  <a:pt x="152" y="104"/>
                  <a:pt x="152" y="104"/>
                </a:cubicBezTo>
                <a:cubicBezTo>
                  <a:pt x="144" y="103"/>
                  <a:pt x="140" y="99"/>
                  <a:pt x="135" y="93"/>
                </a:cubicBezTo>
                <a:cubicBezTo>
                  <a:pt x="133" y="91"/>
                  <a:pt x="133" y="90"/>
                  <a:pt x="130" y="89"/>
                </a:cubicBezTo>
                <a:cubicBezTo>
                  <a:pt x="123" y="84"/>
                  <a:pt x="118" y="83"/>
                  <a:pt x="109" y="82"/>
                </a:cubicBezTo>
                <a:cubicBezTo>
                  <a:pt x="107" y="82"/>
                  <a:pt x="106" y="81"/>
                  <a:pt x="104" y="81"/>
                </a:cubicBezTo>
                <a:cubicBezTo>
                  <a:pt x="99" y="81"/>
                  <a:pt x="98" y="86"/>
                  <a:pt x="94" y="88"/>
                </a:cubicBezTo>
                <a:cubicBezTo>
                  <a:pt x="93" y="88"/>
                  <a:pt x="92" y="87"/>
                  <a:pt x="91" y="88"/>
                </a:cubicBezTo>
                <a:cubicBezTo>
                  <a:pt x="91" y="85"/>
                  <a:pt x="91" y="84"/>
                  <a:pt x="91" y="82"/>
                </a:cubicBezTo>
                <a:cubicBezTo>
                  <a:pt x="91" y="76"/>
                  <a:pt x="92" y="72"/>
                  <a:pt x="95" y="66"/>
                </a:cubicBezTo>
                <a:cubicBezTo>
                  <a:pt x="96" y="64"/>
                  <a:pt x="98" y="64"/>
                  <a:pt x="100" y="63"/>
                </a:cubicBezTo>
                <a:cubicBezTo>
                  <a:pt x="105" y="61"/>
                  <a:pt x="107" y="59"/>
                  <a:pt x="110" y="55"/>
                </a:cubicBezTo>
                <a:cubicBezTo>
                  <a:pt x="112" y="53"/>
                  <a:pt x="112" y="50"/>
                  <a:pt x="113" y="47"/>
                </a:cubicBezTo>
                <a:cubicBezTo>
                  <a:pt x="115" y="45"/>
                  <a:pt x="116" y="43"/>
                  <a:pt x="116" y="40"/>
                </a:cubicBezTo>
                <a:cubicBezTo>
                  <a:pt x="113" y="40"/>
                  <a:pt x="113" y="40"/>
                  <a:pt x="113" y="40"/>
                </a:cubicBezTo>
                <a:cubicBezTo>
                  <a:pt x="112" y="40"/>
                  <a:pt x="111" y="41"/>
                  <a:pt x="111" y="41"/>
                </a:cubicBezTo>
                <a:cubicBezTo>
                  <a:pt x="107" y="42"/>
                  <a:pt x="105" y="43"/>
                  <a:pt x="101" y="44"/>
                </a:cubicBezTo>
                <a:cubicBezTo>
                  <a:pt x="98" y="45"/>
                  <a:pt x="96" y="45"/>
                  <a:pt x="93" y="46"/>
                </a:cubicBezTo>
                <a:cubicBezTo>
                  <a:pt x="85" y="50"/>
                  <a:pt x="82" y="55"/>
                  <a:pt x="75" y="61"/>
                </a:cubicBezTo>
                <a:cubicBezTo>
                  <a:pt x="74" y="61"/>
                  <a:pt x="73" y="62"/>
                  <a:pt x="71" y="63"/>
                </a:cubicBezTo>
                <a:cubicBezTo>
                  <a:pt x="67" y="66"/>
                  <a:pt x="66" y="70"/>
                  <a:pt x="62" y="75"/>
                </a:cubicBezTo>
                <a:cubicBezTo>
                  <a:pt x="62" y="75"/>
                  <a:pt x="61" y="75"/>
                  <a:pt x="60" y="76"/>
                </a:cubicBezTo>
                <a:cubicBezTo>
                  <a:pt x="60" y="77"/>
                  <a:pt x="60" y="77"/>
                  <a:pt x="60" y="78"/>
                </a:cubicBezTo>
                <a:cubicBezTo>
                  <a:pt x="55" y="85"/>
                  <a:pt x="47" y="83"/>
                  <a:pt x="43" y="90"/>
                </a:cubicBezTo>
                <a:cubicBezTo>
                  <a:pt x="41" y="95"/>
                  <a:pt x="40" y="99"/>
                  <a:pt x="35" y="100"/>
                </a:cubicBezTo>
                <a:cubicBezTo>
                  <a:pt x="32" y="101"/>
                  <a:pt x="30" y="99"/>
                  <a:pt x="27" y="100"/>
                </a:cubicBezTo>
                <a:cubicBezTo>
                  <a:pt x="25" y="101"/>
                  <a:pt x="25" y="102"/>
                  <a:pt x="23" y="103"/>
                </a:cubicBezTo>
                <a:cubicBezTo>
                  <a:pt x="20" y="106"/>
                  <a:pt x="19" y="109"/>
                  <a:pt x="15" y="112"/>
                </a:cubicBezTo>
                <a:cubicBezTo>
                  <a:pt x="13" y="114"/>
                  <a:pt x="12" y="116"/>
                  <a:pt x="10" y="117"/>
                </a:cubicBezTo>
                <a:cubicBezTo>
                  <a:pt x="9" y="117"/>
                  <a:pt x="7" y="117"/>
                  <a:pt x="6" y="118"/>
                </a:cubicBezTo>
                <a:cubicBezTo>
                  <a:pt x="4" y="118"/>
                  <a:pt x="2" y="119"/>
                  <a:pt x="0" y="119"/>
                </a:cubicBezTo>
                <a:cubicBezTo>
                  <a:pt x="0" y="119"/>
                  <a:pt x="0" y="119"/>
                  <a:pt x="0" y="119"/>
                </a:cubicBezTo>
                <a:close/>
                <a:moveTo>
                  <a:pt x="333" y="418"/>
                </a:moveTo>
                <a:cubicBezTo>
                  <a:pt x="333" y="418"/>
                  <a:pt x="333" y="418"/>
                  <a:pt x="333" y="418"/>
                </a:cubicBezTo>
                <a:cubicBezTo>
                  <a:pt x="332" y="411"/>
                  <a:pt x="332" y="411"/>
                  <a:pt x="332" y="411"/>
                </a:cubicBezTo>
                <a:cubicBezTo>
                  <a:pt x="224" y="431"/>
                  <a:pt x="224" y="431"/>
                  <a:pt x="224" y="431"/>
                </a:cubicBezTo>
                <a:cubicBezTo>
                  <a:pt x="224" y="431"/>
                  <a:pt x="224" y="431"/>
                  <a:pt x="224" y="431"/>
                </a:cubicBezTo>
                <a:cubicBezTo>
                  <a:pt x="225" y="430"/>
                  <a:pt x="226" y="429"/>
                  <a:pt x="227" y="428"/>
                </a:cubicBezTo>
                <a:cubicBezTo>
                  <a:pt x="228" y="425"/>
                  <a:pt x="228" y="424"/>
                  <a:pt x="229" y="422"/>
                </a:cubicBezTo>
                <a:cubicBezTo>
                  <a:pt x="232" y="417"/>
                  <a:pt x="234" y="414"/>
                  <a:pt x="236" y="408"/>
                </a:cubicBezTo>
                <a:cubicBezTo>
                  <a:pt x="237" y="405"/>
                  <a:pt x="237" y="403"/>
                  <a:pt x="238" y="400"/>
                </a:cubicBezTo>
                <a:cubicBezTo>
                  <a:pt x="239" y="395"/>
                  <a:pt x="240" y="393"/>
                  <a:pt x="240" y="388"/>
                </a:cubicBezTo>
                <a:cubicBezTo>
                  <a:pt x="241" y="384"/>
                  <a:pt x="242" y="383"/>
                  <a:pt x="243" y="379"/>
                </a:cubicBezTo>
                <a:cubicBezTo>
                  <a:pt x="243" y="376"/>
                  <a:pt x="242" y="375"/>
                  <a:pt x="243" y="372"/>
                </a:cubicBezTo>
                <a:cubicBezTo>
                  <a:pt x="243" y="367"/>
                  <a:pt x="244" y="364"/>
                  <a:pt x="244" y="359"/>
                </a:cubicBezTo>
                <a:cubicBezTo>
                  <a:pt x="244" y="347"/>
                  <a:pt x="244" y="347"/>
                  <a:pt x="244" y="347"/>
                </a:cubicBezTo>
                <a:cubicBezTo>
                  <a:pt x="244" y="343"/>
                  <a:pt x="242" y="341"/>
                  <a:pt x="242" y="337"/>
                </a:cubicBezTo>
                <a:cubicBezTo>
                  <a:pt x="240" y="329"/>
                  <a:pt x="241" y="323"/>
                  <a:pt x="236" y="316"/>
                </a:cubicBezTo>
                <a:cubicBezTo>
                  <a:pt x="233" y="312"/>
                  <a:pt x="230" y="311"/>
                  <a:pt x="227" y="308"/>
                </a:cubicBezTo>
                <a:cubicBezTo>
                  <a:pt x="222" y="302"/>
                  <a:pt x="222" y="296"/>
                  <a:pt x="221" y="288"/>
                </a:cubicBezTo>
                <a:cubicBezTo>
                  <a:pt x="220" y="281"/>
                  <a:pt x="217" y="277"/>
                  <a:pt x="217" y="270"/>
                </a:cubicBezTo>
                <a:cubicBezTo>
                  <a:pt x="217" y="262"/>
                  <a:pt x="221" y="258"/>
                  <a:pt x="221" y="249"/>
                </a:cubicBezTo>
                <a:cubicBezTo>
                  <a:pt x="221" y="240"/>
                  <a:pt x="221" y="240"/>
                  <a:pt x="221" y="240"/>
                </a:cubicBezTo>
                <a:cubicBezTo>
                  <a:pt x="221" y="235"/>
                  <a:pt x="220" y="233"/>
                  <a:pt x="220" y="228"/>
                </a:cubicBezTo>
                <a:cubicBezTo>
                  <a:pt x="220" y="227"/>
                  <a:pt x="219" y="227"/>
                  <a:pt x="219" y="226"/>
                </a:cubicBezTo>
                <a:cubicBezTo>
                  <a:pt x="219" y="224"/>
                  <a:pt x="220" y="223"/>
                  <a:pt x="221" y="221"/>
                </a:cubicBezTo>
                <a:cubicBezTo>
                  <a:pt x="223" y="218"/>
                  <a:pt x="223" y="216"/>
                  <a:pt x="224" y="213"/>
                </a:cubicBezTo>
                <a:cubicBezTo>
                  <a:pt x="224" y="210"/>
                  <a:pt x="223" y="207"/>
                  <a:pt x="225" y="205"/>
                </a:cubicBezTo>
                <a:cubicBezTo>
                  <a:pt x="226" y="204"/>
                  <a:pt x="228" y="204"/>
                  <a:pt x="229" y="203"/>
                </a:cubicBezTo>
                <a:cubicBezTo>
                  <a:pt x="233" y="200"/>
                  <a:pt x="235" y="197"/>
                  <a:pt x="238" y="193"/>
                </a:cubicBezTo>
                <a:cubicBezTo>
                  <a:pt x="239" y="190"/>
                  <a:pt x="240" y="189"/>
                  <a:pt x="241" y="187"/>
                </a:cubicBezTo>
                <a:cubicBezTo>
                  <a:pt x="242" y="185"/>
                  <a:pt x="243" y="182"/>
                  <a:pt x="245" y="182"/>
                </a:cubicBezTo>
                <a:cubicBezTo>
                  <a:pt x="250" y="182"/>
                  <a:pt x="250" y="182"/>
                  <a:pt x="250" y="182"/>
                </a:cubicBezTo>
                <a:cubicBezTo>
                  <a:pt x="250" y="189"/>
                  <a:pt x="249" y="193"/>
                  <a:pt x="253" y="198"/>
                </a:cubicBezTo>
                <a:cubicBezTo>
                  <a:pt x="255" y="201"/>
                  <a:pt x="258" y="201"/>
                  <a:pt x="262" y="202"/>
                </a:cubicBezTo>
                <a:cubicBezTo>
                  <a:pt x="264" y="197"/>
                  <a:pt x="264" y="195"/>
                  <a:pt x="264" y="190"/>
                </a:cubicBezTo>
                <a:cubicBezTo>
                  <a:pt x="264" y="175"/>
                  <a:pt x="264" y="175"/>
                  <a:pt x="264" y="175"/>
                </a:cubicBezTo>
                <a:cubicBezTo>
                  <a:pt x="264" y="172"/>
                  <a:pt x="264" y="170"/>
                  <a:pt x="266" y="168"/>
                </a:cubicBezTo>
                <a:cubicBezTo>
                  <a:pt x="272" y="167"/>
                  <a:pt x="275" y="164"/>
                  <a:pt x="279" y="160"/>
                </a:cubicBezTo>
                <a:cubicBezTo>
                  <a:pt x="275" y="158"/>
                  <a:pt x="272" y="158"/>
                  <a:pt x="267" y="156"/>
                </a:cubicBezTo>
                <a:cubicBezTo>
                  <a:pt x="270" y="151"/>
                  <a:pt x="269" y="147"/>
                  <a:pt x="273" y="142"/>
                </a:cubicBezTo>
                <a:cubicBezTo>
                  <a:pt x="274" y="139"/>
                  <a:pt x="277" y="138"/>
                  <a:pt x="280" y="137"/>
                </a:cubicBezTo>
                <a:cubicBezTo>
                  <a:pt x="283" y="136"/>
                  <a:pt x="284" y="134"/>
                  <a:pt x="288" y="134"/>
                </a:cubicBezTo>
                <a:cubicBezTo>
                  <a:pt x="291" y="134"/>
                  <a:pt x="292" y="139"/>
                  <a:pt x="296" y="139"/>
                </a:cubicBezTo>
                <a:cubicBezTo>
                  <a:pt x="300" y="140"/>
                  <a:pt x="302" y="139"/>
                  <a:pt x="306" y="139"/>
                </a:cubicBezTo>
                <a:cubicBezTo>
                  <a:pt x="308" y="140"/>
                  <a:pt x="310" y="140"/>
                  <a:pt x="312" y="140"/>
                </a:cubicBezTo>
                <a:cubicBezTo>
                  <a:pt x="317" y="142"/>
                  <a:pt x="320" y="145"/>
                  <a:pt x="325" y="145"/>
                </a:cubicBezTo>
                <a:cubicBezTo>
                  <a:pt x="329" y="144"/>
                  <a:pt x="331" y="144"/>
                  <a:pt x="335" y="145"/>
                </a:cubicBezTo>
                <a:cubicBezTo>
                  <a:pt x="339" y="146"/>
                  <a:pt x="341" y="149"/>
                  <a:pt x="345" y="150"/>
                </a:cubicBezTo>
                <a:cubicBezTo>
                  <a:pt x="347" y="152"/>
                  <a:pt x="349" y="153"/>
                  <a:pt x="352" y="153"/>
                </a:cubicBezTo>
                <a:cubicBezTo>
                  <a:pt x="356" y="154"/>
                  <a:pt x="360" y="155"/>
                  <a:pt x="360" y="158"/>
                </a:cubicBezTo>
                <a:cubicBezTo>
                  <a:pt x="360" y="162"/>
                  <a:pt x="358" y="165"/>
                  <a:pt x="357" y="169"/>
                </a:cubicBezTo>
                <a:cubicBezTo>
                  <a:pt x="357" y="170"/>
                  <a:pt x="356" y="170"/>
                  <a:pt x="356" y="171"/>
                </a:cubicBezTo>
                <a:cubicBezTo>
                  <a:pt x="356" y="173"/>
                  <a:pt x="358" y="174"/>
                  <a:pt x="360" y="176"/>
                </a:cubicBezTo>
                <a:cubicBezTo>
                  <a:pt x="362" y="179"/>
                  <a:pt x="363" y="181"/>
                  <a:pt x="365" y="184"/>
                </a:cubicBezTo>
                <a:cubicBezTo>
                  <a:pt x="368" y="189"/>
                  <a:pt x="370" y="192"/>
                  <a:pt x="370" y="197"/>
                </a:cubicBezTo>
                <a:cubicBezTo>
                  <a:pt x="370" y="209"/>
                  <a:pt x="370" y="209"/>
                  <a:pt x="370" y="209"/>
                </a:cubicBezTo>
                <a:cubicBezTo>
                  <a:pt x="370" y="215"/>
                  <a:pt x="368" y="217"/>
                  <a:pt x="366" y="223"/>
                </a:cubicBezTo>
                <a:cubicBezTo>
                  <a:pt x="365" y="227"/>
                  <a:pt x="366" y="230"/>
                  <a:pt x="365" y="234"/>
                </a:cubicBezTo>
                <a:cubicBezTo>
                  <a:pt x="364" y="238"/>
                  <a:pt x="360" y="240"/>
                  <a:pt x="358" y="243"/>
                </a:cubicBezTo>
                <a:cubicBezTo>
                  <a:pt x="356" y="246"/>
                  <a:pt x="355" y="248"/>
                  <a:pt x="353" y="251"/>
                </a:cubicBezTo>
                <a:cubicBezTo>
                  <a:pt x="351" y="253"/>
                  <a:pt x="349" y="254"/>
                  <a:pt x="349" y="257"/>
                </a:cubicBezTo>
                <a:cubicBezTo>
                  <a:pt x="349" y="259"/>
                  <a:pt x="351" y="259"/>
                  <a:pt x="352" y="261"/>
                </a:cubicBezTo>
                <a:cubicBezTo>
                  <a:pt x="352" y="263"/>
                  <a:pt x="351" y="264"/>
                  <a:pt x="352" y="267"/>
                </a:cubicBezTo>
                <a:cubicBezTo>
                  <a:pt x="352" y="268"/>
                  <a:pt x="353" y="269"/>
                  <a:pt x="353" y="270"/>
                </a:cubicBezTo>
                <a:cubicBezTo>
                  <a:pt x="356" y="270"/>
                  <a:pt x="358" y="268"/>
                  <a:pt x="361" y="267"/>
                </a:cubicBezTo>
                <a:cubicBezTo>
                  <a:pt x="362" y="267"/>
                  <a:pt x="364" y="267"/>
                  <a:pt x="365" y="267"/>
                </a:cubicBezTo>
                <a:cubicBezTo>
                  <a:pt x="365" y="267"/>
                  <a:pt x="366" y="267"/>
                  <a:pt x="367" y="267"/>
                </a:cubicBezTo>
                <a:cubicBezTo>
                  <a:pt x="369" y="266"/>
                  <a:pt x="369" y="263"/>
                  <a:pt x="370" y="261"/>
                </a:cubicBezTo>
                <a:cubicBezTo>
                  <a:pt x="371" y="258"/>
                  <a:pt x="373" y="256"/>
                  <a:pt x="375" y="253"/>
                </a:cubicBezTo>
                <a:cubicBezTo>
                  <a:pt x="378" y="250"/>
                  <a:pt x="379" y="248"/>
                  <a:pt x="381" y="244"/>
                </a:cubicBezTo>
                <a:cubicBezTo>
                  <a:pt x="383" y="241"/>
                  <a:pt x="384" y="240"/>
                  <a:pt x="385" y="238"/>
                </a:cubicBezTo>
                <a:cubicBezTo>
                  <a:pt x="386" y="237"/>
                  <a:pt x="386" y="236"/>
                  <a:pt x="386" y="236"/>
                </a:cubicBezTo>
                <a:cubicBezTo>
                  <a:pt x="387" y="235"/>
                  <a:pt x="389" y="236"/>
                  <a:pt x="390" y="236"/>
                </a:cubicBezTo>
                <a:cubicBezTo>
                  <a:pt x="392" y="236"/>
                  <a:pt x="394" y="235"/>
                  <a:pt x="396" y="235"/>
                </a:cubicBezTo>
                <a:cubicBezTo>
                  <a:pt x="400" y="235"/>
                  <a:pt x="402" y="234"/>
                  <a:pt x="406" y="236"/>
                </a:cubicBezTo>
                <a:cubicBezTo>
                  <a:pt x="406" y="236"/>
                  <a:pt x="406" y="237"/>
                  <a:pt x="406" y="238"/>
                </a:cubicBezTo>
                <a:cubicBezTo>
                  <a:pt x="409" y="241"/>
                  <a:pt x="410" y="242"/>
                  <a:pt x="412" y="245"/>
                </a:cubicBezTo>
                <a:cubicBezTo>
                  <a:pt x="416" y="252"/>
                  <a:pt x="419" y="257"/>
                  <a:pt x="422" y="265"/>
                </a:cubicBezTo>
                <a:cubicBezTo>
                  <a:pt x="425" y="273"/>
                  <a:pt x="427" y="278"/>
                  <a:pt x="430" y="286"/>
                </a:cubicBezTo>
                <a:cubicBezTo>
                  <a:pt x="433" y="292"/>
                  <a:pt x="433" y="297"/>
                  <a:pt x="439" y="300"/>
                </a:cubicBezTo>
                <a:cubicBezTo>
                  <a:pt x="439" y="300"/>
                  <a:pt x="439" y="300"/>
                  <a:pt x="439" y="300"/>
                </a:cubicBezTo>
                <a:cubicBezTo>
                  <a:pt x="437" y="307"/>
                  <a:pt x="438" y="312"/>
                  <a:pt x="437" y="320"/>
                </a:cubicBezTo>
                <a:cubicBezTo>
                  <a:pt x="437" y="320"/>
                  <a:pt x="437" y="320"/>
                  <a:pt x="437" y="320"/>
                </a:cubicBezTo>
                <a:cubicBezTo>
                  <a:pt x="437" y="320"/>
                  <a:pt x="437" y="321"/>
                  <a:pt x="437" y="322"/>
                </a:cubicBezTo>
                <a:cubicBezTo>
                  <a:pt x="432" y="326"/>
                  <a:pt x="427" y="324"/>
                  <a:pt x="421" y="327"/>
                </a:cubicBezTo>
                <a:cubicBezTo>
                  <a:pt x="420" y="328"/>
                  <a:pt x="420" y="328"/>
                  <a:pt x="419" y="328"/>
                </a:cubicBezTo>
                <a:cubicBezTo>
                  <a:pt x="416" y="329"/>
                  <a:pt x="418" y="333"/>
                  <a:pt x="417" y="336"/>
                </a:cubicBezTo>
                <a:cubicBezTo>
                  <a:pt x="417" y="339"/>
                  <a:pt x="415" y="341"/>
                  <a:pt x="415" y="344"/>
                </a:cubicBezTo>
                <a:cubicBezTo>
                  <a:pt x="415" y="355"/>
                  <a:pt x="415" y="355"/>
                  <a:pt x="415" y="355"/>
                </a:cubicBezTo>
                <a:cubicBezTo>
                  <a:pt x="415" y="355"/>
                  <a:pt x="415" y="355"/>
                  <a:pt x="415" y="355"/>
                </a:cubicBezTo>
                <a:cubicBezTo>
                  <a:pt x="414" y="361"/>
                  <a:pt x="412" y="367"/>
                  <a:pt x="411" y="373"/>
                </a:cubicBezTo>
                <a:cubicBezTo>
                  <a:pt x="411" y="375"/>
                  <a:pt x="412" y="376"/>
                  <a:pt x="412" y="378"/>
                </a:cubicBezTo>
                <a:cubicBezTo>
                  <a:pt x="412" y="378"/>
                  <a:pt x="412" y="378"/>
                  <a:pt x="412" y="378"/>
                </a:cubicBezTo>
                <a:cubicBezTo>
                  <a:pt x="412" y="384"/>
                  <a:pt x="410" y="388"/>
                  <a:pt x="406" y="392"/>
                </a:cubicBezTo>
                <a:cubicBezTo>
                  <a:pt x="404" y="395"/>
                  <a:pt x="400" y="397"/>
                  <a:pt x="400" y="401"/>
                </a:cubicBezTo>
                <a:cubicBezTo>
                  <a:pt x="400" y="401"/>
                  <a:pt x="400" y="401"/>
                  <a:pt x="400" y="401"/>
                </a:cubicBezTo>
                <a:lnTo>
                  <a:pt x="333" y="418"/>
                </a:ln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53" name="Freeform 43"/>
          <p:cNvSpPr>
            <a:spLocks/>
          </p:cNvSpPr>
          <p:nvPr/>
        </p:nvSpPr>
        <p:spPr bwMode="auto">
          <a:xfrm>
            <a:off x="1855071" y="1920670"/>
            <a:ext cx="1364947" cy="868605"/>
          </a:xfrm>
          <a:custGeom>
            <a:avLst/>
            <a:gdLst/>
            <a:ahLst/>
            <a:cxnLst>
              <a:cxn ang="0">
                <a:pos x="563" y="367"/>
              </a:cxn>
              <a:cxn ang="0">
                <a:pos x="566" y="301"/>
              </a:cxn>
              <a:cxn ang="0">
                <a:pos x="566" y="301"/>
              </a:cxn>
              <a:cxn ang="0">
                <a:pos x="577" y="78"/>
              </a:cxn>
              <a:cxn ang="0">
                <a:pos x="577" y="78"/>
              </a:cxn>
              <a:cxn ang="0">
                <a:pos x="16" y="0"/>
              </a:cxn>
              <a:cxn ang="0">
                <a:pos x="16" y="0"/>
              </a:cxn>
              <a:cxn ang="0">
                <a:pos x="0" y="71"/>
              </a:cxn>
              <a:cxn ang="0">
                <a:pos x="5" y="90"/>
              </a:cxn>
              <a:cxn ang="0">
                <a:pos x="9" y="100"/>
              </a:cxn>
              <a:cxn ang="0">
                <a:pos x="12" y="114"/>
              </a:cxn>
              <a:cxn ang="0">
                <a:pos x="13" y="120"/>
              </a:cxn>
              <a:cxn ang="0">
                <a:pos x="20" y="129"/>
              </a:cxn>
              <a:cxn ang="0">
                <a:pos x="25" y="138"/>
              </a:cxn>
              <a:cxn ang="0">
                <a:pos x="34" y="158"/>
              </a:cxn>
              <a:cxn ang="0">
                <a:pos x="46" y="169"/>
              </a:cxn>
              <a:cxn ang="0">
                <a:pos x="54" y="174"/>
              </a:cxn>
              <a:cxn ang="0">
                <a:pos x="58" y="179"/>
              </a:cxn>
              <a:cxn ang="0">
                <a:pos x="56" y="186"/>
              </a:cxn>
              <a:cxn ang="0">
                <a:pos x="50" y="204"/>
              </a:cxn>
              <a:cxn ang="0">
                <a:pos x="46" y="215"/>
              </a:cxn>
              <a:cxn ang="0">
                <a:pos x="48" y="222"/>
              </a:cxn>
              <a:cxn ang="0">
                <a:pos x="53" y="237"/>
              </a:cxn>
              <a:cxn ang="0">
                <a:pos x="51" y="238"/>
              </a:cxn>
              <a:cxn ang="0">
                <a:pos x="46" y="241"/>
              </a:cxn>
              <a:cxn ang="0">
                <a:pos x="40" y="244"/>
              </a:cxn>
              <a:cxn ang="0">
                <a:pos x="43" y="252"/>
              </a:cxn>
              <a:cxn ang="0">
                <a:pos x="44" y="260"/>
              </a:cxn>
              <a:cxn ang="0">
                <a:pos x="45" y="264"/>
              </a:cxn>
              <a:cxn ang="0">
                <a:pos x="50" y="265"/>
              </a:cxn>
              <a:cxn ang="0">
                <a:pos x="69" y="260"/>
              </a:cxn>
              <a:cxn ang="0">
                <a:pos x="75" y="268"/>
              </a:cxn>
              <a:cxn ang="0">
                <a:pos x="77" y="283"/>
              </a:cxn>
              <a:cxn ang="0">
                <a:pos x="84" y="306"/>
              </a:cxn>
              <a:cxn ang="0">
                <a:pos x="83" y="315"/>
              </a:cxn>
              <a:cxn ang="0">
                <a:pos x="84" y="320"/>
              </a:cxn>
              <a:cxn ang="0">
                <a:pos x="87" y="324"/>
              </a:cxn>
              <a:cxn ang="0">
                <a:pos x="92" y="334"/>
              </a:cxn>
              <a:cxn ang="0">
                <a:pos x="96" y="337"/>
              </a:cxn>
              <a:cxn ang="0">
                <a:pos x="100" y="349"/>
              </a:cxn>
              <a:cxn ang="0">
                <a:pos x="104" y="355"/>
              </a:cxn>
              <a:cxn ang="0">
                <a:pos x="108" y="360"/>
              </a:cxn>
              <a:cxn ang="0">
                <a:pos x="117" y="357"/>
              </a:cxn>
              <a:cxn ang="0">
                <a:pos x="128" y="362"/>
              </a:cxn>
              <a:cxn ang="0">
                <a:pos x="133" y="360"/>
              </a:cxn>
              <a:cxn ang="0">
                <a:pos x="137" y="357"/>
              </a:cxn>
              <a:cxn ang="0">
                <a:pos x="141" y="359"/>
              </a:cxn>
              <a:cxn ang="0">
                <a:pos x="149" y="362"/>
              </a:cxn>
              <a:cxn ang="0">
                <a:pos x="162" y="363"/>
              </a:cxn>
              <a:cxn ang="0">
                <a:pos x="170" y="363"/>
              </a:cxn>
              <a:cxn ang="0">
                <a:pos x="174" y="360"/>
              </a:cxn>
              <a:cxn ang="0">
                <a:pos x="178" y="356"/>
              </a:cxn>
              <a:cxn ang="0">
                <a:pos x="182" y="349"/>
              </a:cxn>
              <a:cxn ang="0">
                <a:pos x="187" y="353"/>
              </a:cxn>
              <a:cxn ang="0">
                <a:pos x="192" y="358"/>
              </a:cxn>
              <a:cxn ang="0">
                <a:pos x="202" y="365"/>
              </a:cxn>
              <a:cxn ang="0">
                <a:pos x="202" y="365"/>
              </a:cxn>
              <a:cxn ang="0">
                <a:pos x="206" y="332"/>
              </a:cxn>
              <a:cxn ang="0">
                <a:pos x="563" y="367"/>
              </a:cxn>
            </a:cxnLst>
            <a:rect l="0" t="0" r="r" b="b"/>
            <a:pathLst>
              <a:path w="577" h="367">
                <a:moveTo>
                  <a:pt x="563" y="367"/>
                </a:moveTo>
                <a:cubicBezTo>
                  <a:pt x="566" y="301"/>
                  <a:pt x="566" y="301"/>
                  <a:pt x="566" y="301"/>
                </a:cubicBezTo>
                <a:cubicBezTo>
                  <a:pt x="566" y="301"/>
                  <a:pt x="566" y="301"/>
                  <a:pt x="566" y="301"/>
                </a:cubicBezTo>
                <a:cubicBezTo>
                  <a:pt x="577" y="78"/>
                  <a:pt x="577" y="78"/>
                  <a:pt x="577" y="78"/>
                </a:cubicBezTo>
                <a:cubicBezTo>
                  <a:pt x="577" y="78"/>
                  <a:pt x="577" y="78"/>
                  <a:pt x="577" y="78"/>
                </a:cubicBezTo>
                <a:cubicBezTo>
                  <a:pt x="389" y="69"/>
                  <a:pt x="202" y="43"/>
                  <a:pt x="16" y="0"/>
                </a:cubicBezTo>
                <a:cubicBezTo>
                  <a:pt x="16" y="0"/>
                  <a:pt x="16" y="0"/>
                  <a:pt x="16" y="0"/>
                </a:cubicBezTo>
                <a:cubicBezTo>
                  <a:pt x="0" y="71"/>
                  <a:pt x="0" y="71"/>
                  <a:pt x="0" y="71"/>
                </a:cubicBezTo>
                <a:cubicBezTo>
                  <a:pt x="2" y="79"/>
                  <a:pt x="4" y="83"/>
                  <a:pt x="5" y="90"/>
                </a:cubicBezTo>
                <a:cubicBezTo>
                  <a:pt x="6" y="94"/>
                  <a:pt x="8" y="96"/>
                  <a:pt x="9" y="100"/>
                </a:cubicBezTo>
                <a:cubicBezTo>
                  <a:pt x="10" y="105"/>
                  <a:pt x="11" y="108"/>
                  <a:pt x="12" y="114"/>
                </a:cubicBezTo>
                <a:cubicBezTo>
                  <a:pt x="13" y="116"/>
                  <a:pt x="12" y="117"/>
                  <a:pt x="13" y="120"/>
                </a:cubicBezTo>
                <a:cubicBezTo>
                  <a:pt x="15" y="124"/>
                  <a:pt x="17" y="126"/>
                  <a:pt x="20" y="129"/>
                </a:cubicBezTo>
                <a:cubicBezTo>
                  <a:pt x="22" y="132"/>
                  <a:pt x="23" y="135"/>
                  <a:pt x="25" y="138"/>
                </a:cubicBezTo>
                <a:cubicBezTo>
                  <a:pt x="28" y="146"/>
                  <a:pt x="30" y="151"/>
                  <a:pt x="34" y="158"/>
                </a:cubicBezTo>
                <a:cubicBezTo>
                  <a:pt x="37" y="163"/>
                  <a:pt x="41" y="165"/>
                  <a:pt x="46" y="169"/>
                </a:cubicBezTo>
                <a:cubicBezTo>
                  <a:pt x="49" y="171"/>
                  <a:pt x="51" y="172"/>
                  <a:pt x="54" y="174"/>
                </a:cubicBezTo>
                <a:cubicBezTo>
                  <a:pt x="56" y="175"/>
                  <a:pt x="58" y="176"/>
                  <a:pt x="58" y="179"/>
                </a:cubicBezTo>
                <a:cubicBezTo>
                  <a:pt x="58" y="182"/>
                  <a:pt x="57" y="183"/>
                  <a:pt x="56" y="186"/>
                </a:cubicBezTo>
                <a:cubicBezTo>
                  <a:pt x="55" y="193"/>
                  <a:pt x="52" y="197"/>
                  <a:pt x="50" y="204"/>
                </a:cubicBezTo>
                <a:cubicBezTo>
                  <a:pt x="49" y="208"/>
                  <a:pt x="46" y="210"/>
                  <a:pt x="46" y="215"/>
                </a:cubicBezTo>
                <a:cubicBezTo>
                  <a:pt x="46" y="218"/>
                  <a:pt x="47" y="219"/>
                  <a:pt x="48" y="222"/>
                </a:cubicBezTo>
                <a:cubicBezTo>
                  <a:pt x="51" y="227"/>
                  <a:pt x="53" y="231"/>
                  <a:pt x="53" y="237"/>
                </a:cubicBezTo>
                <a:cubicBezTo>
                  <a:pt x="53" y="238"/>
                  <a:pt x="52" y="238"/>
                  <a:pt x="51" y="238"/>
                </a:cubicBezTo>
                <a:cubicBezTo>
                  <a:pt x="49" y="240"/>
                  <a:pt x="48" y="240"/>
                  <a:pt x="46" y="241"/>
                </a:cubicBezTo>
                <a:cubicBezTo>
                  <a:pt x="43" y="243"/>
                  <a:pt x="42" y="244"/>
                  <a:pt x="40" y="244"/>
                </a:cubicBezTo>
                <a:cubicBezTo>
                  <a:pt x="40" y="247"/>
                  <a:pt x="42" y="249"/>
                  <a:pt x="43" y="252"/>
                </a:cubicBezTo>
                <a:cubicBezTo>
                  <a:pt x="43" y="255"/>
                  <a:pt x="43" y="257"/>
                  <a:pt x="44" y="260"/>
                </a:cubicBezTo>
                <a:cubicBezTo>
                  <a:pt x="44" y="261"/>
                  <a:pt x="44" y="263"/>
                  <a:pt x="45" y="264"/>
                </a:cubicBezTo>
                <a:cubicBezTo>
                  <a:pt x="46" y="265"/>
                  <a:pt x="48" y="265"/>
                  <a:pt x="50" y="265"/>
                </a:cubicBezTo>
                <a:cubicBezTo>
                  <a:pt x="58" y="265"/>
                  <a:pt x="61" y="260"/>
                  <a:pt x="69" y="260"/>
                </a:cubicBezTo>
                <a:cubicBezTo>
                  <a:pt x="73" y="260"/>
                  <a:pt x="74" y="264"/>
                  <a:pt x="75" y="268"/>
                </a:cubicBezTo>
                <a:cubicBezTo>
                  <a:pt x="75" y="274"/>
                  <a:pt x="75" y="278"/>
                  <a:pt x="77" y="283"/>
                </a:cubicBezTo>
                <a:cubicBezTo>
                  <a:pt x="80" y="292"/>
                  <a:pt x="84" y="297"/>
                  <a:pt x="84" y="306"/>
                </a:cubicBezTo>
                <a:cubicBezTo>
                  <a:pt x="84" y="309"/>
                  <a:pt x="83" y="311"/>
                  <a:pt x="83" y="315"/>
                </a:cubicBezTo>
                <a:cubicBezTo>
                  <a:pt x="83" y="317"/>
                  <a:pt x="83" y="318"/>
                  <a:pt x="84" y="320"/>
                </a:cubicBezTo>
                <a:cubicBezTo>
                  <a:pt x="84" y="322"/>
                  <a:pt x="86" y="322"/>
                  <a:pt x="87" y="324"/>
                </a:cubicBezTo>
                <a:cubicBezTo>
                  <a:pt x="89" y="328"/>
                  <a:pt x="90" y="330"/>
                  <a:pt x="92" y="334"/>
                </a:cubicBezTo>
                <a:cubicBezTo>
                  <a:pt x="94" y="335"/>
                  <a:pt x="95" y="336"/>
                  <a:pt x="96" y="337"/>
                </a:cubicBezTo>
                <a:cubicBezTo>
                  <a:pt x="98" y="341"/>
                  <a:pt x="98" y="345"/>
                  <a:pt x="100" y="349"/>
                </a:cubicBezTo>
                <a:cubicBezTo>
                  <a:pt x="101" y="351"/>
                  <a:pt x="102" y="352"/>
                  <a:pt x="104" y="355"/>
                </a:cubicBezTo>
                <a:cubicBezTo>
                  <a:pt x="105" y="357"/>
                  <a:pt x="105" y="360"/>
                  <a:pt x="108" y="360"/>
                </a:cubicBezTo>
                <a:cubicBezTo>
                  <a:pt x="111" y="360"/>
                  <a:pt x="113" y="357"/>
                  <a:pt x="117" y="357"/>
                </a:cubicBezTo>
                <a:cubicBezTo>
                  <a:pt x="122" y="357"/>
                  <a:pt x="123" y="362"/>
                  <a:pt x="128" y="362"/>
                </a:cubicBezTo>
                <a:cubicBezTo>
                  <a:pt x="130" y="362"/>
                  <a:pt x="132" y="361"/>
                  <a:pt x="133" y="360"/>
                </a:cubicBezTo>
                <a:cubicBezTo>
                  <a:pt x="134" y="359"/>
                  <a:pt x="135" y="357"/>
                  <a:pt x="137" y="357"/>
                </a:cubicBezTo>
                <a:cubicBezTo>
                  <a:pt x="139" y="357"/>
                  <a:pt x="139" y="358"/>
                  <a:pt x="141" y="359"/>
                </a:cubicBezTo>
                <a:cubicBezTo>
                  <a:pt x="144" y="360"/>
                  <a:pt x="145" y="361"/>
                  <a:pt x="149" y="362"/>
                </a:cubicBezTo>
                <a:cubicBezTo>
                  <a:pt x="154" y="363"/>
                  <a:pt x="157" y="363"/>
                  <a:pt x="162" y="363"/>
                </a:cubicBezTo>
                <a:cubicBezTo>
                  <a:pt x="165" y="363"/>
                  <a:pt x="167" y="363"/>
                  <a:pt x="170" y="363"/>
                </a:cubicBezTo>
                <a:cubicBezTo>
                  <a:pt x="172" y="362"/>
                  <a:pt x="172" y="361"/>
                  <a:pt x="174" y="360"/>
                </a:cubicBezTo>
                <a:cubicBezTo>
                  <a:pt x="175" y="359"/>
                  <a:pt x="177" y="358"/>
                  <a:pt x="178" y="356"/>
                </a:cubicBezTo>
                <a:cubicBezTo>
                  <a:pt x="179" y="354"/>
                  <a:pt x="179" y="349"/>
                  <a:pt x="182" y="349"/>
                </a:cubicBezTo>
                <a:cubicBezTo>
                  <a:pt x="184" y="349"/>
                  <a:pt x="186" y="351"/>
                  <a:pt x="187" y="353"/>
                </a:cubicBezTo>
                <a:cubicBezTo>
                  <a:pt x="189" y="355"/>
                  <a:pt x="190" y="357"/>
                  <a:pt x="192" y="358"/>
                </a:cubicBezTo>
                <a:cubicBezTo>
                  <a:pt x="195" y="361"/>
                  <a:pt x="199" y="362"/>
                  <a:pt x="202" y="365"/>
                </a:cubicBezTo>
                <a:cubicBezTo>
                  <a:pt x="202" y="365"/>
                  <a:pt x="202" y="365"/>
                  <a:pt x="202" y="365"/>
                </a:cubicBezTo>
                <a:cubicBezTo>
                  <a:pt x="206" y="332"/>
                  <a:pt x="206" y="332"/>
                  <a:pt x="206" y="332"/>
                </a:cubicBezTo>
                <a:cubicBezTo>
                  <a:pt x="321" y="347"/>
                  <a:pt x="441" y="359"/>
                  <a:pt x="563" y="367"/>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54" name="Freeform 44"/>
          <p:cNvSpPr>
            <a:spLocks/>
          </p:cNvSpPr>
          <p:nvPr/>
        </p:nvSpPr>
        <p:spPr bwMode="auto">
          <a:xfrm>
            <a:off x="2254092" y="2706551"/>
            <a:ext cx="931862" cy="771282"/>
          </a:xfrm>
          <a:custGeom>
            <a:avLst/>
            <a:gdLst/>
            <a:ahLst/>
            <a:cxnLst>
              <a:cxn ang="0">
                <a:pos x="33" y="33"/>
              </a:cxn>
              <a:cxn ang="0">
                <a:pos x="37" y="0"/>
              </a:cxn>
              <a:cxn ang="0">
                <a:pos x="394" y="35"/>
              </a:cxn>
              <a:cxn ang="0">
                <a:pos x="394" y="35"/>
              </a:cxn>
              <a:cxn ang="0">
                <a:pos x="389" y="180"/>
              </a:cxn>
              <a:cxn ang="0">
                <a:pos x="389" y="180"/>
              </a:cxn>
              <a:cxn ang="0">
                <a:pos x="382" y="326"/>
              </a:cxn>
              <a:cxn ang="0">
                <a:pos x="382" y="326"/>
              </a:cxn>
              <a:cxn ang="0">
                <a:pos x="111" y="302"/>
              </a:cxn>
              <a:cxn ang="0">
                <a:pos x="111" y="302"/>
              </a:cxn>
              <a:cxn ang="0">
                <a:pos x="0" y="288"/>
              </a:cxn>
              <a:cxn ang="0">
                <a:pos x="10" y="216"/>
              </a:cxn>
              <a:cxn ang="0">
                <a:pos x="10" y="216"/>
              </a:cxn>
              <a:cxn ang="0">
                <a:pos x="33" y="33"/>
              </a:cxn>
            </a:cxnLst>
            <a:rect l="0" t="0" r="r" b="b"/>
            <a:pathLst>
              <a:path w="394" h="326">
                <a:moveTo>
                  <a:pt x="33" y="33"/>
                </a:moveTo>
                <a:cubicBezTo>
                  <a:pt x="37" y="0"/>
                  <a:pt x="37" y="0"/>
                  <a:pt x="37" y="0"/>
                </a:cubicBezTo>
                <a:cubicBezTo>
                  <a:pt x="152" y="15"/>
                  <a:pt x="272" y="27"/>
                  <a:pt x="394" y="35"/>
                </a:cubicBezTo>
                <a:cubicBezTo>
                  <a:pt x="394" y="35"/>
                  <a:pt x="394" y="35"/>
                  <a:pt x="394" y="35"/>
                </a:cubicBezTo>
                <a:cubicBezTo>
                  <a:pt x="389" y="180"/>
                  <a:pt x="389" y="180"/>
                  <a:pt x="389" y="180"/>
                </a:cubicBezTo>
                <a:cubicBezTo>
                  <a:pt x="389" y="180"/>
                  <a:pt x="389" y="180"/>
                  <a:pt x="389" y="180"/>
                </a:cubicBezTo>
                <a:cubicBezTo>
                  <a:pt x="382" y="326"/>
                  <a:pt x="382" y="326"/>
                  <a:pt x="382" y="326"/>
                </a:cubicBezTo>
                <a:cubicBezTo>
                  <a:pt x="382" y="326"/>
                  <a:pt x="382" y="326"/>
                  <a:pt x="382" y="326"/>
                </a:cubicBezTo>
                <a:cubicBezTo>
                  <a:pt x="299" y="321"/>
                  <a:pt x="208" y="313"/>
                  <a:pt x="111" y="302"/>
                </a:cubicBezTo>
                <a:cubicBezTo>
                  <a:pt x="111" y="302"/>
                  <a:pt x="111" y="302"/>
                  <a:pt x="111" y="302"/>
                </a:cubicBezTo>
                <a:cubicBezTo>
                  <a:pt x="0" y="288"/>
                  <a:pt x="0" y="288"/>
                  <a:pt x="0" y="288"/>
                </a:cubicBezTo>
                <a:cubicBezTo>
                  <a:pt x="10" y="216"/>
                  <a:pt x="10" y="216"/>
                  <a:pt x="10" y="216"/>
                </a:cubicBezTo>
                <a:cubicBezTo>
                  <a:pt x="10" y="216"/>
                  <a:pt x="10" y="216"/>
                  <a:pt x="10" y="216"/>
                </a:cubicBezTo>
                <a:cubicBezTo>
                  <a:pt x="33" y="33"/>
                  <a:pt x="33" y="33"/>
                  <a:pt x="33" y="33"/>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55" name="Freeform 45"/>
          <p:cNvSpPr>
            <a:spLocks/>
          </p:cNvSpPr>
          <p:nvPr/>
        </p:nvSpPr>
        <p:spPr bwMode="auto">
          <a:xfrm>
            <a:off x="3173788" y="2628692"/>
            <a:ext cx="944027" cy="588802"/>
          </a:xfrm>
          <a:custGeom>
            <a:avLst/>
            <a:gdLst/>
            <a:ahLst/>
            <a:cxnLst>
              <a:cxn ang="0">
                <a:pos x="378" y="0"/>
              </a:cxn>
              <a:cxn ang="0">
                <a:pos x="380" y="6"/>
              </a:cxn>
              <a:cxn ang="0">
                <a:pos x="377" y="26"/>
              </a:cxn>
              <a:cxn ang="0">
                <a:pos x="393" y="45"/>
              </a:cxn>
              <a:cxn ang="0">
                <a:pos x="399" y="168"/>
              </a:cxn>
              <a:cxn ang="0">
                <a:pos x="396" y="178"/>
              </a:cxn>
              <a:cxn ang="0">
                <a:pos x="396" y="178"/>
              </a:cxn>
              <a:cxn ang="0">
                <a:pos x="398" y="205"/>
              </a:cxn>
              <a:cxn ang="0">
                <a:pos x="397" y="215"/>
              </a:cxn>
              <a:cxn ang="0">
                <a:pos x="392" y="226"/>
              </a:cxn>
              <a:cxn ang="0">
                <a:pos x="399" y="249"/>
              </a:cxn>
              <a:cxn ang="0">
                <a:pos x="399" y="249"/>
              </a:cxn>
              <a:cxn ang="0">
                <a:pos x="376" y="237"/>
              </a:cxn>
              <a:cxn ang="0">
                <a:pos x="362" y="232"/>
              </a:cxn>
              <a:cxn ang="0">
                <a:pos x="348" y="227"/>
              </a:cxn>
              <a:cxn ang="0">
                <a:pos x="322" y="231"/>
              </a:cxn>
              <a:cxn ang="0">
                <a:pos x="306" y="225"/>
              </a:cxn>
              <a:cxn ang="0">
                <a:pos x="292" y="217"/>
              </a:cxn>
              <a:cxn ang="0">
                <a:pos x="0" y="213"/>
              </a:cxn>
              <a:cxn ang="0">
                <a:pos x="0" y="213"/>
              </a:cxn>
              <a:cxn ang="0">
                <a:pos x="5" y="68"/>
              </a:cxn>
              <a:cxn ang="0">
                <a:pos x="5" y="68"/>
              </a:cxn>
              <a:cxn ang="0">
                <a:pos x="8" y="2"/>
              </a:cxn>
              <a:cxn ang="0">
                <a:pos x="8" y="2"/>
              </a:cxn>
              <a:cxn ang="0">
                <a:pos x="378" y="0"/>
              </a:cxn>
            </a:cxnLst>
            <a:rect l="0" t="0" r="r" b="b"/>
            <a:pathLst>
              <a:path w="399" h="249">
                <a:moveTo>
                  <a:pt x="378" y="0"/>
                </a:moveTo>
                <a:cubicBezTo>
                  <a:pt x="379" y="2"/>
                  <a:pt x="380" y="4"/>
                  <a:pt x="380" y="6"/>
                </a:cubicBezTo>
                <a:cubicBezTo>
                  <a:pt x="380" y="14"/>
                  <a:pt x="377" y="18"/>
                  <a:pt x="377" y="26"/>
                </a:cubicBezTo>
                <a:cubicBezTo>
                  <a:pt x="377" y="35"/>
                  <a:pt x="386" y="40"/>
                  <a:pt x="393" y="45"/>
                </a:cubicBezTo>
                <a:cubicBezTo>
                  <a:pt x="399" y="168"/>
                  <a:pt x="399" y="168"/>
                  <a:pt x="399" y="168"/>
                </a:cubicBezTo>
                <a:cubicBezTo>
                  <a:pt x="397" y="173"/>
                  <a:pt x="396" y="173"/>
                  <a:pt x="396" y="178"/>
                </a:cubicBezTo>
                <a:cubicBezTo>
                  <a:pt x="396" y="178"/>
                  <a:pt x="396" y="178"/>
                  <a:pt x="396" y="178"/>
                </a:cubicBezTo>
                <a:cubicBezTo>
                  <a:pt x="396" y="188"/>
                  <a:pt x="398" y="194"/>
                  <a:pt x="398" y="205"/>
                </a:cubicBezTo>
                <a:cubicBezTo>
                  <a:pt x="398" y="209"/>
                  <a:pt x="398" y="211"/>
                  <a:pt x="397" y="215"/>
                </a:cubicBezTo>
                <a:cubicBezTo>
                  <a:pt x="395" y="219"/>
                  <a:pt x="392" y="221"/>
                  <a:pt x="392" y="226"/>
                </a:cubicBezTo>
                <a:cubicBezTo>
                  <a:pt x="392" y="236"/>
                  <a:pt x="398" y="240"/>
                  <a:pt x="399" y="249"/>
                </a:cubicBezTo>
                <a:cubicBezTo>
                  <a:pt x="399" y="249"/>
                  <a:pt x="399" y="249"/>
                  <a:pt x="399" y="249"/>
                </a:cubicBezTo>
                <a:cubicBezTo>
                  <a:pt x="393" y="242"/>
                  <a:pt x="385" y="241"/>
                  <a:pt x="376" y="237"/>
                </a:cubicBezTo>
                <a:cubicBezTo>
                  <a:pt x="371" y="235"/>
                  <a:pt x="368" y="234"/>
                  <a:pt x="362" y="232"/>
                </a:cubicBezTo>
                <a:cubicBezTo>
                  <a:pt x="357" y="231"/>
                  <a:pt x="354" y="227"/>
                  <a:pt x="348" y="227"/>
                </a:cubicBezTo>
                <a:cubicBezTo>
                  <a:pt x="338" y="227"/>
                  <a:pt x="332" y="231"/>
                  <a:pt x="322" y="231"/>
                </a:cubicBezTo>
                <a:cubicBezTo>
                  <a:pt x="315" y="231"/>
                  <a:pt x="312" y="228"/>
                  <a:pt x="306" y="225"/>
                </a:cubicBezTo>
                <a:cubicBezTo>
                  <a:pt x="300" y="223"/>
                  <a:pt x="296" y="221"/>
                  <a:pt x="292" y="217"/>
                </a:cubicBezTo>
                <a:cubicBezTo>
                  <a:pt x="204" y="219"/>
                  <a:pt x="106" y="218"/>
                  <a:pt x="0" y="213"/>
                </a:cubicBezTo>
                <a:cubicBezTo>
                  <a:pt x="0" y="213"/>
                  <a:pt x="0" y="213"/>
                  <a:pt x="0" y="213"/>
                </a:cubicBezTo>
                <a:cubicBezTo>
                  <a:pt x="5" y="68"/>
                  <a:pt x="5" y="68"/>
                  <a:pt x="5" y="68"/>
                </a:cubicBezTo>
                <a:cubicBezTo>
                  <a:pt x="5" y="68"/>
                  <a:pt x="5" y="68"/>
                  <a:pt x="5" y="68"/>
                </a:cubicBezTo>
                <a:cubicBezTo>
                  <a:pt x="8" y="2"/>
                  <a:pt x="8" y="2"/>
                  <a:pt x="8" y="2"/>
                </a:cubicBezTo>
                <a:cubicBezTo>
                  <a:pt x="8" y="2"/>
                  <a:pt x="8" y="2"/>
                  <a:pt x="8" y="2"/>
                </a:cubicBezTo>
                <a:cubicBezTo>
                  <a:pt x="131" y="6"/>
                  <a:pt x="254" y="5"/>
                  <a:pt x="378" y="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56" name="Freeform 46"/>
          <p:cNvSpPr>
            <a:spLocks/>
          </p:cNvSpPr>
          <p:nvPr/>
        </p:nvSpPr>
        <p:spPr bwMode="auto">
          <a:xfrm>
            <a:off x="3193252" y="2105583"/>
            <a:ext cx="875901" cy="537708"/>
          </a:xfrm>
          <a:custGeom>
            <a:avLst/>
            <a:gdLst/>
            <a:ahLst/>
            <a:cxnLst>
              <a:cxn ang="0">
                <a:pos x="0" y="223"/>
              </a:cxn>
              <a:cxn ang="0">
                <a:pos x="11" y="0"/>
              </a:cxn>
              <a:cxn ang="0">
                <a:pos x="11" y="0"/>
              </a:cxn>
              <a:cxn ang="0">
                <a:pos x="333" y="1"/>
              </a:cxn>
              <a:cxn ang="0">
                <a:pos x="333" y="1"/>
              </a:cxn>
              <a:cxn ang="0">
                <a:pos x="333" y="11"/>
              </a:cxn>
              <a:cxn ang="0">
                <a:pos x="334" y="13"/>
              </a:cxn>
              <a:cxn ang="0">
                <a:pos x="337" y="27"/>
              </a:cxn>
              <a:cxn ang="0">
                <a:pos x="335" y="37"/>
              </a:cxn>
              <a:cxn ang="0">
                <a:pos x="337" y="42"/>
              </a:cxn>
              <a:cxn ang="0">
                <a:pos x="341" y="54"/>
              </a:cxn>
              <a:cxn ang="0">
                <a:pos x="339" y="57"/>
              </a:cxn>
              <a:cxn ang="0">
                <a:pos x="339" y="64"/>
              </a:cxn>
              <a:cxn ang="0">
                <a:pos x="346" y="83"/>
              </a:cxn>
              <a:cxn ang="0">
                <a:pos x="353" y="94"/>
              </a:cxn>
              <a:cxn ang="0">
                <a:pos x="357" y="104"/>
              </a:cxn>
              <a:cxn ang="0">
                <a:pos x="360" y="127"/>
              </a:cxn>
              <a:cxn ang="0">
                <a:pos x="363" y="141"/>
              </a:cxn>
              <a:cxn ang="0">
                <a:pos x="360" y="160"/>
              </a:cxn>
              <a:cxn ang="0">
                <a:pos x="362" y="168"/>
              </a:cxn>
              <a:cxn ang="0">
                <a:pos x="367" y="191"/>
              </a:cxn>
              <a:cxn ang="0">
                <a:pos x="368" y="197"/>
              </a:cxn>
              <a:cxn ang="0">
                <a:pos x="370" y="221"/>
              </a:cxn>
              <a:cxn ang="0">
                <a:pos x="370" y="221"/>
              </a:cxn>
              <a:cxn ang="0">
                <a:pos x="0" y="223"/>
              </a:cxn>
            </a:cxnLst>
            <a:rect l="0" t="0" r="r" b="b"/>
            <a:pathLst>
              <a:path w="370" h="227">
                <a:moveTo>
                  <a:pt x="0" y="223"/>
                </a:moveTo>
                <a:cubicBezTo>
                  <a:pt x="11" y="0"/>
                  <a:pt x="11" y="0"/>
                  <a:pt x="11" y="0"/>
                </a:cubicBezTo>
                <a:cubicBezTo>
                  <a:pt x="11" y="0"/>
                  <a:pt x="11" y="0"/>
                  <a:pt x="11" y="0"/>
                </a:cubicBezTo>
                <a:cubicBezTo>
                  <a:pt x="118" y="6"/>
                  <a:pt x="225" y="6"/>
                  <a:pt x="333" y="1"/>
                </a:cubicBezTo>
                <a:cubicBezTo>
                  <a:pt x="333" y="1"/>
                  <a:pt x="333" y="1"/>
                  <a:pt x="333" y="1"/>
                </a:cubicBezTo>
                <a:cubicBezTo>
                  <a:pt x="332" y="5"/>
                  <a:pt x="333" y="7"/>
                  <a:pt x="333" y="11"/>
                </a:cubicBezTo>
                <a:cubicBezTo>
                  <a:pt x="333" y="12"/>
                  <a:pt x="333" y="12"/>
                  <a:pt x="334" y="13"/>
                </a:cubicBezTo>
                <a:cubicBezTo>
                  <a:pt x="335" y="18"/>
                  <a:pt x="337" y="21"/>
                  <a:pt x="337" y="27"/>
                </a:cubicBezTo>
                <a:cubicBezTo>
                  <a:pt x="337" y="31"/>
                  <a:pt x="335" y="33"/>
                  <a:pt x="335" y="37"/>
                </a:cubicBezTo>
                <a:cubicBezTo>
                  <a:pt x="335" y="39"/>
                  <a:pt x="337" y="40"/>
                  <a:pt x="337" y="42"/>
                </a:cubicBezTo>
                <a:cubicBezTo>
                  <a:pt x="339" y="46"/>
                  <a:pt x="341" y="49"/>
                  <a:pt x="341" y="54"/>
                </a:cubicBezTo>
                <a:cubicBezTo>
                  <a:pt x="341" y="55"/>
                  <a:pt x="340" y="56"/>
                  <a:pt x="339" y="57"/>
                </a:cubicBezTo>
                <a:cubicBezTo>
                  <a:pt x="339" y="60"/>
                  <a:pt x="339" y="62"/>
                  <a:pt x="339" y="64"/>
                </a:cubicBezTo>
                <a:cubicBezTo>
                  <a:pt x="339" y="72"/>
                  <a:pt x="342" y="76"/>
                  <a:pt x="346" y="83"/>
                </a:cubicBezTo>
                <a:cubicBezTo>
                  <a:pt x="349" y="87"/>
                  <a:pt x="350" y="90"/>
                  <a:pt x="353" y="94"/>
                </a:cubicBezTo>
                <a:cubicBezTo>
                  <a:pt x="355" y="98"/>
                  <a:pt x="356" y="100"/>
                  <a:pt x="357" y="104"/>
                </a:cubicBezTo>
                <a:cubicBezTo>
                  <a:pt x="359" y="113"/>
                  <a:pt x="359" y="118"/>
                  <a:pt x="360" y="127"/>
                </a:cubicBezTo>
                <a:cubicBezTo>
                  <a:pt x="361" y="132"/>
                  <a:pt x="363" y="135"/>
                  <a:pt x="363" y="141"/>
                </a:cubicBezTo>
                <a:cubicBezTo>
                  <a:pt x="363" y="148"/>
                  <a:pt x="360" y="152"/>
                  <a:pt x="360" y="160"/>
                </a:cubicBezTo>
                <a:cubicBezTo>
                  <a:pt x="360" y="163"/>
                  <a:pt x="361" y="165"/>
                  <a:pt x="362" y="168"/>
                </a:cubicBezTo>
                <a:cubicBezTo>
                  <a:pt x="364" y="176"/>
                  <a:pt x="365" y="182"/>
                  <a:pt x="367" y="191"/>
                </a:cubicBezTo>
                <a:cubicBezTo>
                  <a:pt x="367" y="193"/>
                  <a:pt x="368" y="195"/>
                  <a:pt x="368" y="197"/>
                </a:cubicBezTo>
                <a:cubicBezTo>
                  <a:pt x="370" y="206"/>
                  <a:pt x="370" y="212"/>
                  <a:pt x="370" y="221"/>
                </a:cubicBezTo>
                <a:cubicBezTo>
                  <a:pt x="370" y="221"/>
                  <a:pt x="370" y="221"/>
                  <a:pt x="370" y="221"/>
                </a:cubicBezTo>
                <a:cubicBezTo>
                  <a:pt x="246" y="226"/>
                  <a:pt x="123" y="227"/>
                  <a:pt x="0" y="223"/>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57" name="Freeform 47"/>
          <p:cNvSpPr>
            <a:spLocks/>
          </p:cNvSpPr>
          <p:nvPr/>
        </p:nvSpPr>
        <p:spPr bwMode="auto">
          <a:xfrm>
            <a:off x="548518" y="2811172"/>
            <a:ext cx="1145973" cy="1917255"/>
          </a:xfrm>
          <a:custGeom>
            <a:avLst/>
            <a:gdLst/>
            <a:ahLst/>
            <a:cxnLst>
              <a:cxn ang="0">
                <a:pos x="431" y="803"/>
              </a:cxn>
              <a:cxn ang="0">
                <a:pos x="447" y="795"/>
              </a:cxn>
              <a:cxn ang="0">
                <a:pos x="441" y="760"/>
              </a:cxn>
              <a:cxn ang="0">
                <a:pos x="448" y="748"/>
              </a:cxn>
              <a:cxn ang="0">
                <a:pos x="458" y="723"/>
              </a:cxn>
              <a:cxn ang="0">
                <a:pos x="472" y="708"/>
              </a:cxn>
              <a:cxn ang="0">
                <a:pos x="476" y="688"/>
              </a:cxn>
              <a:cxn ang="0">
                <a:pos x="465" y="669"/>
              </a:cxn>
              <a:cxn ang="0">
                <a:pos x="462" y="645"/>
              </a:cxn>
              <a:cxn ang="0">
                <a:pos x="210" y="279"/>
              </a:cxn>
              <a:cxn ang="0">
                <a:pos x="258" y="69"/>
              </a:cxn>
              <a:cxn ang="0">
                <a:pos x="37" y="0"/>
              </a:cxn>
              <a:cxn ang="0">
                <a:pos x="34" y="10"/>
              </a:cxn>
              <a:cxn ang="0">
                <a:pos x="37" y="34"/>
              </a:cxn>
              <a:cxn ang="0">
                <a:pos x="27" y="64"/>
              </a:cxn>
              <a:cxn ang="0">
                <a:pos x="23" y="78"/>
              </a:cxn>
              <a:cxn ang="0">
                <a:pos x="5" y="97"/>
              </a:cxn>
              <a:cxn ang="0">
                <a:pos x="1" y="108"/>
              </a:cxn>
              <a:cxn ang="0">
                <a:pos x="4" y="128"/>
              </a:cxn>
              <a:cxn ang="0">
                <a:pos x="15" y="147"/>
              </a:cxn>
              <a:cxn ang="0">
                <a:pos x="16" y="180"/>
              </a:cxn>
              <a:cxn ang="0">
                <a:pos x="12" y="195"/>
              </a:cxn>
              <a:cxn ang="0">
                <a:pos x="13" y="202"/>
              </a:cxn>
              <a:cxn ang="0">
                <a:pos x="8" y="219"/>
              </a:cxn>
              <a:cxn ang="0">
                <a:pos x="12" y="236"/>
              </a:cxn>
              <a:cxn ang="0">
                <a:pos x="23" y="263"/>
              </a:cxn>
              <a:cxn ang="0">
                <a:pos x="28" y="294"/>
              </a:cxn>
              <a:cxn ang="0">
                <a:pos x="35" y="313"/>
              </a:cxn>
              <a:cxn ang="0">
                <a:pos x="46" y="322"/>
              </a:cxn>
              <a:cxn ang="0">
                <a:pos x="57" y="310"/>
              </a:cxn>
              <a:cxn ang="0">
                <a:pos x="60" y="330"/>
              </a:cxn>
              <a:cxn ang="0">
                <a:pos x="61" y="342"/>
              </a:cxn>
              <a:cxn ang="0">
                <a:pos x="47" y="359"/>
              </a:cxn>
              <a:cxn ang="0">
                <a:pos x="54" y="388"/>
              </a:cxn>
              <a:cxn ang="0">
                <a:pos x="77" y="412"/>
              </a:cxn>
              <a:cxn ang="0">
                <a:pos x="63" y="436"/>
              </a:cxn>
              <a:cxn ang="0">
                <a:pos x="79" y="468"/>
              </a:cxn>
              <a:cxn ang="0">
                <a:pos x="87" y="497"/>
              </a:cxn>
              <a:cxn ang="0">
                <a:pos x="102" y="516"/>
              </a:cxn>
              <a:cxn ang="0">
                <a:pos x="110" y="537"/>
              </a:cxn>
              <a:cxn ang="0">
                <a:pos x="113" y="545"/>
              </a:cxn>
              <a:cxn ang="0">
                <a:pos x="110" y="585"/>
              </a:cxn>
              <a:cxn ang="0">
                <a:pos x="125" y="600"/>
              </a:cxn>
              <a:cxn ang="0">
                <a:pos x="154" y="613"/>
              </a:cxn>
              <a:cxn ang="0">
                <a:pos x="168" y="618"/>
              </a:cxn>
              <a:cxn ang="0">
                <a:pos x="188" y="643"/>
              </a:cxn>
              <a:cxn ang="0">
                <a:pos x="196" y="649"/>
              </a:cxn>
              <a:cxn ang="0">
                <a:pos x="221" y="662"/>
              </a:cxn>
              <a:cxn ang="0">
                <a:pos x="227" y="668"/>
              </a:cxn>
              <a:cxn ang="0">
                <a:pos x="234" y="686"/>
              </a:cxn>
              <a:cxn ang="0">
                <a:pos x="262" y="704"/>
              </a:cxn>
              <a:cxn ang="0">
                <a:pos x="274" y="725"/>
              </a:cxn>
              <a:cxn ang="0">
                <a:pos x="283" y="762"/>
              </a:cxn>
              <a:cxn ang="0">
                <a:pos x="283" y="772"/>
              </a:cxn>
              <a:cxn ang="0">
                <a:pos x="288" y="784"/>
              </a:cxn>
              <a:cxn ang="0">
                <a:pos x="288" y="789"/>
              </a:cxn>
              <a:cxn ang="0">
                <a:pos x="304" y="792"/>
              </a:cxn>
              <a:cxn ang="0">
                <a:pos x="343" y="799"/>
              </a:cxn>
              <a:cxn ang="0">
                <a:pos x="387" y="804"/>
              </a:cxn>
              <a:cxn ang="0">
                <a:pos x="412" y="807"/>
              </a:cxn>
            </a:cxnLst>
            <a:rect l="0" t="0" r="r" b="b"/>
            <a:pathLst>
              <a:path w="484" h="810">
                <a:moveTo>
                  <a:pt x="427" y="810"/>
                </a:moveTo>
                <a:cubicBezTo>
                  <a:pt x="428" y="808"/>
                  <a:pt x="429" y="805"/>
                  <a:pt x="431" y="803"/>
                </a:cubicBezTo>
                <a:cubicBezTo>
                  <a:pt x="434" y="801"/>
                  <a:pt x="437" y="801"/>
                  <a:pt x="441" y="800"/>
                </a:cubicBezTo>
                <a:cubicBezTo>
                  <a:pt x="443" y="799"/>
                  <a:pt x="447" y="798"/>
                  <a:pt x="447" y="795"/>
                </a:cubicBezTo>
                <a:cubicBezTo>
                  <a:pt x="447" y="784"/>
                  <a:pt x="439" y="779"/>
                  <a:pt x="439" y="768"/>
                </a:cubicBezTo>
                <a:cubicBezTo>
                  <a:pt x="439" y="765"/>
                  <a:pt x="441" y="763"/>
                  <a:pt x="441" y="760"/>
                </a:cubicBezTo>
                <a:cubicBezTo>
                  <a:pt x="441" y="756"/>
                  <a:pt x="439" y="753"/>
                  <a:pt x="441" y="750"/>
                </a:cubicBezTo>
                <a:cubicBezTo>
                  <a:pt x="443" y="748"/>
                  <a:pt x="446" y="750"/>
                  <a:pt x="448" y="748"/>
                </a:cubicBezTo>
                <a:cubicBezTo>
                  <a:pt x="450" y="745"/>
                  <a:pt x="450" y="742"/>
                  <a:pt x="451" y="739"/>
                </a:cubicBezTo>
                <a:cubicBezTo>
                  <a:pt x="453" y="733"/>
                  <a:pt x="455" y="729"/>
                  <a:pt x="458" y="723"/>
                </a:cubicBezTo>
                <a:cubicBezTo>
                  <a:pt x="459" y="720"/>
                  <a:pt x="460" y="718"/>
                  <a:pt x="462" y="715"/>
                </a:cubicBezTo>
                <a:cubicBezTo>
                  <a:pt x="465" y="711"/>
                  <a:pt x="468" y="711"/>
                  <a:pt x="472" y="708"/>
                </a:cubicBezTo>
                <a:cubicBezTo>
                  <a:pt x="477" y="705"/>
                  <a:pt x="484" y="703"/>
                  <a:pt x="483" y="697"/>
                </a:cubicBezTo>
                <a:cubicBezTo>
                  <a:pt x="483" y="692"/>
                  <a:pt x="479" y="691"/>
                  <a:pt x="476" y="688"/>
                </a:cubicBezTo>
                <a:cubicBezTo>
                  <a:pt x="474" y="685"/>
                  <a:pt x="471" y="684"/>
                  <a:pt x="469" y="681"/>
                </a:cubicBezTo>
                <a:cubicBezTo>
                  <a:pt x="467" y="677"/>
                  <a:pt x="466" y="674"/>
                  <a:pt x="465" y="669"/>
                </a:cubicBezTo>
                <a:cubicBezTo>
                  <a:pt x="464" y="662"/>
                  <a:pt x="465" y="657"/>
                  <a:pt x="463" y="649"/>
                </a:cubicBezTo>
                <a:cubicBezTo>
                  <a:pt x="463" y="648"/>
                  <a:pt x="462" y="646"/>
                  <a:pt x="462" y="645"/>
                </a:cubicBezTo>
                <a:cubicBezTo>
                  <a:pt x="462" y="645"/>
                  <a:pt x="462" y="645"/>
                  <a:pt x="462" y="645"/>
                </a:cubicBezTo>
                <a:cubicBezTo>
                  <a:pt x="210" y="279"/>
                  <a:pt x="210" y="279"/>
                  <a:pt x="210" y="279"/>
                </a:cubicBezTo>
                <a:cubicBezTo>
                  <a:pt x="258" y="69"/>
                  <a:pt x="258" y="69"/>
                  <a:pt x="258" y="69"/>
                </a:cubicBezTo>
                <a:cubicBezTo>
                  <a:pt x="258" y="69"/>
                  <a:pt x="258" y="69"/>
                  <a:pt x="258" y="69"/>
                </a:cubicBezTo>
                <a:cubicBezTo>
                  <a:pt x="186" y="49"/>
                  <a:pt x="112" y="26"/>
                  <a:pt x="37" y="0"/>
                </a:cubicBezTo>
                <a:cubicBezTo>
                  <a:pt x="37" y="0"/>
                  <a:pt x="37" y="0"/>
                  <a:pt x="37" y="0"/>
                </a:cubicBezTo>
                <a:cubicBezTo>
                  <a:pt x="37" y="0"/>
                  <a:pt x="36" y="1"/>
                  <a:pt x="36" y="2"/>
                </a:cubicBezTo>
                <a:cubicBezTo>
                  <a:pt x="35" y="5"/>
                  <a:pt x="34" y="7"/>
                  <a:pt x="34" y="10"/>
                </a:cubicBezTo>
                <a:cubicBezTo>
                  <a:pt x="34" y="13"/>
                  <a:pt x="35" y="15"/>
                  <a:pt x="35" y="18"/>
                </a:cubicBezTo>
                <a:cubicBezTo>
                  <a:pt x="35" y="24"/>
                  <a:pt x="37" y="28"/>
                  <a:pt x="37" y="34"/>
                </a:cubicBezTo>
                <a:cubicBezTo>
                  <a:pt x="37" y="42"/>
                  <a:pt x="32" y="46"/>
                  <a:pt x="29" y="54"/>
                </a:cubicBezTo>
                <a:cubicBezTo>
                  <a:pt x="28" y="58"/>
                  <a:pt x="28" y="60"/>
                  <a:pt x="27" y="64"/>
                </a:cubicBezTo>
                <a:cubicBezTo>
                  <a:pt x="27" y="67"/>
                  <a:pt x="28" y="69"/>
                  <a:pt x="27" y="72"/>
                </a:cubicBezTo>
                <a:cubicBezTo>
                  <a:pt x="27" y="74"/>
                  <a:pt x="25" y="76"/>
                  <a:pt x="23" y="78"/>
                </a:cubicBezTo>
                <a:cubicBezTo>
                  <a:pt x="20" y="82"/>
                  <a:pt x="17" y="84"/>
                  <a:pt x="13" y="88"/>
                </a:cubicBezTo>
                <a:cubicBezTo>
                  <a:pt x="9" y="91"/>
                  <a:pt x="8" y="94"/>
                  <a:pt x="5" y="97"/>
                </a:cubicBezTo>
                <a:cubicBezTo>
                  <a:pt x="3" y="99"/>
                  <a:pt x="0" y="100"/>
                  <a:pt x="0" y="103"/>
                </a:cubicBezTo>
                <a:cubicBezTo>
                  <a:pt x="0" y="105"/>
                  <a:pt x="1" y="106"/>
                  <a:pt x="1" y="108"/>
                </a:cubicBezTo>
                <a:cubicBezTo>
                  <a:pt x="1" y="126"/>
                  <a:pt x="1" y="126"/>
                  <a:pt x="1" y="126"/>
                </a:cubicBezTo>
                <a:cubicBezTo>
                  <a:pt x="1" y="127"/>
                  <a:pt x="3" y="127"/>
                  <a:pt x="4" y="128"/>
                </a:cubicBezTo>
                <a:cubicBezTo>
                  <a:pt x="7" y="131"/>
                  <a:pt x="8" y="133"/>
                  <a:pt x="10" y="136"/>
                </a:cubicBezTo>
                <a:cubicBezTo>
                  <a:pt x="12" y="140"/>
                  <a:pt x="14" y="143"/>
                  <a:pt x="15" y="147"/>
                </a:cubicBezTo>
                <a:cubicBezTo>
                  <a:pt x="18" y="155"/>
                  <a:pt x="18" y="160"/>
                  <a:pt x="18" y="168"/>
                </a:cubicBezTo>
                <a:cubicBezTo>
                  <a:pt x="18" y="173"/>
                  <a:pt x="17" y="175"/>
                  <a:pt x="16" y="180"/>
                </a:cubicBezTo>
                <a:cubicBezTo>
                  <a:pt x="16" y="181"/>
                  <a:pt x="16" y="183"/>
                  <a:pt x="16" y="184"/>
                </a:cubicBezTo>
                <a:cubicBezTo>
                  <a:pt x="14" y="188"/>
                  <a:pt x="12" y="190"/>
                  <a:pt x="12" y="195"/>
                </a:cubicBezTo>
                <a:cubicBezTo>
                  <a:pt x="12" y="197"/>
                  <a:pt x="13" y="198"/>
                  <a:pt x="13" y="199"/>
                </a:cubicBezTo>
                <a:cubicBezTo>
                  <a:pt x="13" y="201"/>
                  <a:pt x="13" y="201"/>
                  <a:pt x="13" y="202"/>
                </a:cubicBezTo>
                <a:cubicBezTo>
                  <a:pt x="13" y="205"/>
                  <a:pt x="13" y="207"/>
                  <a:pt x="12" y="209"/>
                </a:cubicBezTo>
                <a:cubicBezTo>
                  <a:pt x="11" y="213"/>
                  <a:pt x="8" y="215"/>
                  <a:pt x="8" y="219"/>
                </a:cubicBezTo>
                <a:cubicBezTo>
                  <a:pt x="8" y="221"/>
                  <a:pt x="9" y="222"/>
                  <a:pt x="10" y="225"/>
                </a:cubicBezTo>
                <a:cubicBezTo>
                  <a:pt x="11" y="229"/>
                  <a:pt x="12" y="232"/>
                  <a:pt x="12" y="236"/>
                </a:cubicBezTo>
                <a:cubicBezTo>
                  <a:pt x="12" y="242"/>
                  <a:pt x="11" y="248"/>
                  <a:pt x="16" y="252"/>
                </a:cubicBezTo>
                <a:cubicBezTo>
                  <a:pt x="19" y="255"/>
                  <a:pt x="21" y="258"/>
                  <a:pt x="23" y="263"/>
                </a:cubicBezTo>
                <a:cubicBezTo>
                  <a:pt x="27" y="270"/>
                  <a:pt x="30" y="275"/>
                  <a:pt x="30" y="283"/>
                </a:cubicBezTo>
                <a:cubicBezTo>
                  <a:pt x="30" y="287"/>
                  <a:pt x="29" y="290"/>
                  <a:pt x="28" y="294"/>
                </a:cubicBezTo>
                <a:cubicBezTo>
                  <a:pt x="27" y="296"/>
                  <a:pt x="26" y="297"/>
                  <a:pt x="26" y="299"/>
                </a:cubicBezTo>
                <a:cubicBezTo>
                  <a:pt x="26" y="305"/>
                  <a:pt x="32" y="307"/>
                  <a:pt x="35" y="313"/>
                </a:cubicBezTo>
                <a:cubicBezTo>
                  <a:pt x="36" y="316"/>
                  <a:pt x="38" y="319"/>
                  <a:pt x="42" y="320"/>
                </a:cubicBezTo>
                <a:cubicBezTo>
                  <a:pt x="43" y="321"/>
                  <a:pt x="44" y="322"/>
                  <a:pt x="46" y="322"/>
                </a:cubicBezTo>
                <a:cubicBezTo>
                  <a:pt x="48" y="322"/>
                  <a:pt x="48" y="321"/>
                  <a:pt x="50" y="319"/>
                </a:cubicBezTo>
                <a:cubicBezTo>
                  <a:pt x="53" y="316"/>
                  <a:pt x="55" y="314"/>
                  <a:pt x="57" y="310"/>
                </a:cubicBezTo>
                <a:cubicBezTo>
                  <a:pt x="58" y="315"/>
                  <a:pt x="56" y="318"/>
                  <a:pt x="57" y="322"/>
                </a:cubicBezTo>
                <a:cubicBezTo>
                  <a:pt x="58" y="325"/>
                  <a:pt x="60" y="327"/>
                  <a:pt x="60" y="330"/>
                </a:cubicBezTo>
                <a:cubicBezTo>
                  <a:pt x="59" y="334"/>
                  <a:pt x="59" y="334"/>
                  <a:pt x="59" y="334"/>
                </a:cubicBezTo>
                <a:cubicBezTo>
                  <a:pt x="60" y="337"/>
                  <a:pt x="61" y="339"/>
                  <a:pt x="61" y="342"/>
                </a:cubicBezTo>
                <a:cubicBezTo>
                  <a:pt x="58" y="338"/>
                  <a:pt x="55" y="337"/>
                  <a:pt x="51" y="335"/>
                </a:cubicBezTo>
                <a:cubicBezTo>
                  <a:pt x="47" y="359"/>
                  <a:pt x="47" y="359"/>
                  <a:pt x="47" y="359"/>
                </a:cubicBezTo>
                <a:cubicBezTo>
                  <a:pt x="48" y="365"/>
                  <a:pt x="47" y="368"/>
                  <a:pt x="49" y="374"/>
                </a:cubicBezTo>
                <a:cubicBezTo>
                  <a:pt x="50" y="379"/>
                  <a:pt x="53" y="383"/>
                  <a:pt x="54" y="388"/>
                </a:cubicBezTo>
                <a:cubicBezTo>
                  <a:pt x="59" y="393"/>
                  <a:pt x="61" y="396"/>
                  <a:pt x="67" y="399"/>
                </a:cubicBezTo>
                <a:cubicBezTo>
                  <a:pt x="73" y="402"/>
                  <a:pt x="77" y="405"/>
                  <a:pt x="77" y="412"/>
                </a:cubicBezTo>
                <a:cubicBezTo>
                  <a:pt x="77" y="418"/>
                  <a:pt x="69" y="418"/>
                  <a:pt x="67" y="423"/>
                </a:cubicBezTo>
                <a:cubicBezTo>
                  <a:pt x="64" y="428"/>
                  <a:pt x="63" y="431"/>
                  <a:pt x="63" y="436"/>
                </a:cubicBezTo>
                <a:cubicBezTo>
                  <a:pt x="63" y="441"/>
                  <a:pt x="66" y="443"/>
                  <a:pt x="68" y="447"/>
                </a:cubicBezTo>
                <a:cubicBezTo>
                  <a:pt x="73" y="455"/>
                  <a:pt x="76" y="459"/>
                  <a:pt x="79" y="468"/>
                </a:cubicBezTo>
                <a:cubicBezTo>
                  <a:pt x="81" y="473"/>
                  <a:pt x="82" y="477"/>
                  <a:pt x="83" y="482"/>
                </a:cubicBezTo>
                <a:cubicBezTo>
                  <a:pt x="84" y="488"/>
                  <a:pt x="83" y="493"/>
                  <a:pt x="87" y="497"/>
                </a:cubicBezTo>
                <a:cubicBezTo>
                  <a:pt x="93" y="502"/>
                  <a:pt x="95" y="506"/>
                  <a:pt x="99" y="512"/>
                </a:cubicBezTo>
                <a:cubicBezTo>
                  <a:pt x="100" y="514"/>
                  <a:pt x="101" y="514"/>
                  <a:pt x="102" y="516"/>
                </a:cubicBezTo>
                <a:cubicBezTo>
                  <a:pt x="104" y="520"/>
                  <a:pt x="104" y="523"/>
                  <a:pt x="104" y="527"/>
                </a:cubicBezTo>
                <a:cubicBezTo>
                  <a:pt x="104" y="532"/>
                  <a:pt x="107" y="534"/>
                  <a:pt x="110" y="537"/>
                </a:cubicBezTo>
                <a:cubicBezTo>
                  <a:pt x="112" y="538"/>
                  <a:pt x="114" y="539"/>
                  <a:pt x="114" y="541"/>
                </a:cubicBezTo>
                <a:cubicBezTo>
                  <a:pt x="114" y="543"/>
                  <a:pt x="113" y="544"/>
                  <a:pt x="113" y="545"/>
                </a:cubicBezTo>
                <a:cubicBezTo>
                  <a:pt x="113" y="549"/>
                  <a:pt x="114" y="551"/>
                  <a:pt x="114" y="555"/>
                </a:cubicBezTo>
                <a:cubicBezTo>
                  <a:pt x="110" y="585"/>
                  <a:pt x="110" y="585"/>
                  <a:pt x="110" y="585"/>
                </a:cubicBezTo>
                <a:cubicBezTo>
                  <a:pt x="110" y="592"/>
                  <a:pt x="113" y="596"/>
                  <a:pt x="119" y="598"/>
                </a:cubicBezTo>
                <a:cubicBezTo>
                  <a:pt x="121" y="599"/>
                  <a:pt x="122" y="600"/>
                  <a:pt x="125" y="600"/>
                </a:cubicBezTo>
                <a:cubicBezTo>
                  <a:pt x="132" y="603"/>
                  <a:pt x="135" y="607"/>
                  <a:pt x="142" y="610"/>
                </a:cubicBezTo>
                <a:cubicBezTo>
                  <a:pt x="146" y="612"/>
                  <a:pt x="149" y="612"/>
                  <a:pt x="154" y="613"/>
                </a:cubicBezTo>
                <a:cubicBezTo>
                  <a:pt x="157" y="614"/>
                  <a:pt x="158" y="615"/>
                  <a:pt x="161" y="616"/>
                </a:cubicBezTo>
                <a:cubicBezTo>
                  <a:pt x="164" y="617"/>
                  <a:pt x="166" y="616"/>
                  <a:pt x="168" y="618"/>
                </a:cubicBezTo>
                <a:cubicBezTo>
                  <a:pt x="171" y="620"/>
                  <a:pt x="172" y="623"/>
                  <a:pt x="174" y="627"/>
                </a:cubicBezTo>
                <a:cubicBezTo>
                  <a:pt x="179" y="634"/>
                  <a:pt x="182" y="638"/>
                  <a:pt x="188" y="643"/>
                </a:cubicBezTo>
                <a:cubicBezTo>
                  <a:pt x="194" y="648"/>
                  <a:pt x="194" y="648"/>
                  <a:pt x="194" y="648"/>
                </a:cubicBezTo>
                <a:cubicBezTo>
                  <a:pt x="194" y="649"/>
                  <a:pt x="195" y="649"/>
                  <a:pt x="196" y="649"/>
                </a:cubicBezTo>
                <a:cubicBezTo>
                  <a:pt x="199" y="652"/>
                  <a:pt x="200" y="655"/>
                  <a:pt x="204" y="656"/>
                </a:cubicBezTo>
                <a:cubicBezTo>
                  <a:pt x="210" y="659"/>
                  <a:pt x="215" y="660"/>
                  <a:pt x="221" y="662"/>
                </a:cubicBezTo>
                <a:cubicBezTo>
                  <a:pt x="223" y="663"/>
                  <a:pt x="224" y="663"/>
                  <a:pt x="225" y="664"/>
                </a:cubicBezTo>
                <a:cubicBezTo>
                  <a:pt x="226" y="665"/>
                  <a:pt x="226" y="666"/>
                  <a:pt x="227" y="668"/>
                </a:cubicBezTo>
                <a:cubicBezTo>
                  <a:pt x="228" y="671"/>
                  <a:pt x="228" y="673"/>
                  <a:pt x="228" y="677"/>
                </a:cubicBezTo>
                <a:cubicBezTo>
                  <a:pt x="228" y="681"/>
                  <a:pt x="231" y="683"/>
                  <a:pt x="234" y="686"/>
                </a:cubicBezTo>
                <a:cubicBezTo>
                  <a:pt x="239" y="690"/>
                  <a:pt x="244" y="690"/>
                  <a:pt x="250" y="693"/>
                </a:cubicBezTo>
                <a:cubicBezTo>
                  <a:pt x="256" y="695"/>
                  <a:pt x="259" y="698"/>
                  <a:pt x="262" y="704"/>
                </a:cubicBezTo>
                <a:cubicBezTo>
                  <a:pt x="264" y="707"/>
                  <a:pt x="264" y="710"/>
                  <a:pt x="266" y="713"/>
                </a:cubicBezTo>
                <a:cubicBezTo>
                  <a:pt x="269" y="718"/>
                  <a:pt x="271" y="720"/>
                  <a:pt x="274" y="725"/>
                </a:cubicBezTo>
                <a:cubicBezTo>
                  <a:pt x="277" y="731"/>
                  <a:pt x="278" y="736"/>
                  <a:pt x="280" y="743"/>
                </a:cubicBezTo>
                <a:cubicBezTo>
                  <a:pt x="282" y="750"/>
                  <a:pt x="284" y="755"/>
                  <a:pt x="283" y="762"/>
                </a:cubicBezTo>
                <a:cubicBezTo>
                  <a:pt x="282" y="765"/>
                  <a:pt x="281" y="767"/>
                  <a:pt x="281" y="771"/>
                </a:cubicBezTo>
                <a:cubicBezTo>
                  <a:pt x="281" y="771"/>
                  <a:pt x="282" y="772"/>
                  <a:pt x="283" y="772"/>
                </a:cubicBezTo>
                <a:cubicBezTo>
                  <a:pt x="285" y="772"/>
                  <a:pt x="286" y="771"/>
                  <a:pt x="288" y="771"/>
                </a:cubicBezTo>
                <a:cubicBezTo>
                  <a:pt x="289" y="776"/>
                  <a:pt x="288" y="779"/>
                  <a:pt x="288" y="784"/>
                </a:cubicBezTo>
                <a:cubicBezTo>
                  <a:pt x="288" y="786"/>
                  <a:pt x="288" y="787"/>
                  <a:pt x="288" y="789"/>
                </a:cubicBezTo>
                <a:cubicBezTo>
                  <a:pt x="288" y="789"/>
                  <a:pt x="288" y="789"/>
                  <a:pt x="288" y="789"/>
                </a:cubicBezTo>
                <a:cubicBezTo>
                  <a:pt x="291" y="790"/>
                  <a:pt x="293" y="790"/>
                  <a:pt x="296" y="790"/>
                </a:cubicBezTo>
                <a:cubicBezTo>
                  <a:pt x="299" y="790"/>
                  <a:pt x="301" y="791"/>
                  <a:pt x="304" y="792"/>
                </a:cubicBezTo>
                <a:cubicBezTo>
                  <a:pt x="311" y="793"/>
                  <a:pt x="316" y="794"/>
                  <a:pt x="323" y="796"/>
                </a:cubicBezTo>
                <a:cubicBezTo>
                  <a:pt x="331" y="797"/>
                  <a:pt x="335" y="798"/>
                  <a:pt x="343" y="799"/>
                </a:cubicBezTo>
                <a:cubicBezTo>
                  <a:pt x="349" y="799"/>
                  <a:pt x="353" y="801"/>
                  <a:pt x="359" y="801"/>
                </a:cubicBezTo>
                <a:cubicBezTo>
                  <a:pt x="370" y="801"/>
                  <a:pt x="376" y="803"/>
                  <a:pt x="387" y="804"/>
                </a:cubicBezTo>
                <a:cubicBezTo>
                  <a:pt x="392" y="804"/>
                  <a:pt x="395" y="805"/>
                  <a:pt x="400" y="805"/>
                </a:cubicBezTo>
                <a:cubicBezTo>
                  <a:pt x="405" y="806"/>
                  <a:pt x="407" y="807"/>
                  <a:pt x="412" y="807"/>
                </a:cubicBezTo>
                <a:cubicBezTo>
                  <a:pt x="418" y="808"/>
                  <a:pt x="421" y="809"/>
                  <a:pt x="427" y="81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58" name="Freeform 48"/>
          <p:cNvSpPr>
            <a:spLocks/>
          </p:cNvSpPr>
          <p:nvPr/>
        </p:nvSpPr>
        <p:spPr bwMode="auto">
          <a:xfrm>
            <a:off x="1558237" y="4000941"/>
            <a:ext cx="890501" cy="1082715"/>
          </a:xfrm>
          <a:custGeom>
            <a:avLst/>
            <a:gdLst/>
            <a:ahLst/>
            <a:cxnLst>
              <a:cxn ang="0">
                <a:pos x="91" y="0"/>
              </a:cxn>
              <a:cxn ang="0">
                <a:pos x="83" y="58"/>
              </a:cxn>
              <a:cxn ang="0">
                <a:pos x="77" y="62"/>
              </a:cxn>
              <a:cxn ang="0">
                <a:pos x="73" y="64"/>
              </a:cxn>
              <a:cxn ang="0">
                <a:pos x="68" y="60"/>
              </a:cxn>
              <a:cxn ang="0">
                <a:pos x="60" y="58"/>
              </a:cxn>
              <a:cxn ang="0">
                <a:pos x="48" y="58"/>
              </a:cxn>
              <a:cxn ang="0">
                <a:pos x="37" y="64"/>
              </a:cxn>
              <a:cxn ang="0">
                <a:pos x="37" y="76"/>
              </a:cxn>
              <a:cxn ang="0">
                <a:pos x="35" y="82"/>
              </a:cxn>
              <a:cxn ang="0">
                <a:pos x="35" y="93"/>
              </a:cxn>
              <a:cxn ang="0">
                <a:pos x="36" y="97"/>
              </a:cxn>
              <a:cxn ang="0">
                <a:pos x="36" y="110"/>
              </a:cxn>
              <a:cxn ang="0">
                <a:pos x="37" y="112"/>
              </a:cxn>
              <a:cxn ang="0">
                <a:pos x="37" y="124"/>
              </a:cxn>
              <a:cxn ang="0">
                <a:pos x="34" y="135"/>
              </a:cxn>
              <a:cxn ang="0">
                <a:pos x="35" y="142"/>
              </a:cxn>
              <a:cxn ang="0">
                <a:pos x="35" y="142"/>
              </a:cxn>
              <a:cxn ang="0">
                <a:pos x="36" y="146"/>
              </a:cxn>
              <a:cxn ang="0">
                <a:pos x="38" y="166"/>
              </a:cxn>
              <a:cxn ang="0">
                <a:pos x="42" y="178"/>
              </a:cxn>
              <a:cxn ang="0">
                <a:pos x="49" y="185"/>
              </a:cxn>
              <a:cxn ang="0">
                <a:pos x="56" y="194"/>
              </a:cxn>
              <a:cxn ang="0">
                <a:pos x="45" y="205"/>
              </a:cxn>
              <a:cxn ang="0">
                <a:pos x="35" y="212"/>
              </a:cxn>
              <a:cxn ang="0">
                <a:pos x="31" y="220"/>
              </a:cxn>
              <a:cxn ang="0">
                <a:pos x="24" y="236"/>
              </a:cxn>
              <a:cxn ang="0">
                <a:pos x="21" y="245"/>
              </a:cxn>
              <a:cxn ang="0">
                <a:pos x="14" y="247"/>
              </a:cxn>
              <a:cxn ang="0">
                <a:pos x="14" y="257"/>
              </a:cxn>
              <a:cxn ang="0">
                <a:pos x="12" y="265"/>
              </a:cxn>
              <a:cxn ang="0">
                <a:pos x="20" y="292"/>
              </a:cxn>
              <a:cxn ang="0">
                <a:pos x="14" y="297"/>
              </a:cxn>
              <a:cxn ang="0">
                <a:pos x="4" y="300"/>
              </a:cxn>
              <a:cxn ang="0">
                <a:pos x="0" y="307"/>
              </a:cxn>
              <a:cxn ang="0">
                <a:pos x="0" y="307"/>
              </a:cxn>
              <a:cxn ang="0">
                <a:pos x="2" y="317"/>
              </a:cxn>
              <a:cxn ang="0">
                <a:pos x="216" y="444"/>
              </a:cxn>
              <a:cxn ang="0">
                <a:pos x="338" y="457"/>
              </a:cxn>
              <a:cxn ang="0">
                <a:pos x="338" y="457"/>
              </a:cxn>
              <a:cxn ang="0">
                <a:pos x="376" y="44"/>
              </a:cxn>
              <a:cxn ang="0">
                <a:pos x="376" y="44"/>
              </a:cxn>
              <a:cxn ang="0">
                <a:pos x="91" y="0"/>
              </a:cxn>
            </a:cxnLst>
            <a:rect l="0" t="0" r="r" b="b"/>
            <a:pathLst>
              <a:path w="376" h="457">
                <a:moveTo>
                  <a:pt x="91" y="0"/>
                </a:moveTo>
                <a:cubicBezTo>
                  <a:pt x="83" y="58"/>
                  <a:pt x="83" y="58"/>
                  <a:pt x="83" y="58"/>
                </a:cubicBezTo>
                <a:cubicBezTo>
                  <a:pt x="81" y="59"/>
                  <a:pt x="79" y="60"/>
                  <a:pt x="77" y="62"/>
                </a:cubicBezTo>
                <a:cubicBezTo>
                  <a:pt x="76" y="62"/>
                  <a:pt x="75" y="64"/>
                  <a:pt x="73" y="64"/>
                </a:cubicBezTo>
                <a:cubicBezTo>
                  <a:pt x="71" y="64"/>
                  <a:pt x="70" y="61"/>
                  <a:pt x="68" y="60"/>
                </a:cubicBezTo>
                <a:cubicBezTo>
                  <a:pt x="64" y="59"/>
                  <a:pt x="63" y="58"/>
                  <a:pt x="60" y="58"/>
                </a:cubicBezTo>
                <a:cubicBezTo>
                  <a:pt x="56" y="58"/>
                  <a:pt x="52" y="58"/>
                  <a:pt x="48" y="58"/>
                </a:cubicBezTo>
                <a:cubicBezTo>
                  <a:pt x="43" y="58"/>
                  <a:pt x="39" y="60"/>
                  <a:pt x="37" y="64"/>
                </a:cubicBezTo>
                <a:cubicBezTo>
                  <a:pt x="34" y="68"/>
                  <a:pt x="37" y="71"/>
                  <a:pt x="37" y="76"/>
                </a:cubicBezTo>
                <a:cubicBezTo>
                  <a:pt x="36" y="78"/>
                  <a:pt x="35" y="79"/>
                  <a:pt x="35" y="82"/>
                </a:cubicBezTo>
                <a:cubicBezTo>
                  <a:pt x="35" y="85"/>
                  <a:pt x="35" y="89"/>
                  <a:pt x="35" y="93"/>
                </a:cubicBezTo>
                <a:cubicBezTo>
                  <a:pt x="35" y="94"/>
                  <a:pt x="36" y="95"/>
                  <a:pt x="36" y="97"/>
                </a:cubicBezTo>
                <a:cubicBezTo>
                  <a:pt x="36" y="102"/>
                  <a:pt x="36" y="105"/>
                  <a:pt x="36" y="110"/>
                </a:cubicBezTo>
                <a:cubicBezTo>
                  <a:pt x="36" y="111"/>
                  <a:pt x="37" y="112"/>
                  <a:pt x="37" y="112"/>
                </a:cubicBezTo>
                <a:cubicBezTo>
                  <a:pt x="37" y="116"/>
                  <a:pt x="37" y="120"/>
                  <a:pt x="37" y="124"/>
                </a:cubicBezTo>
                <a:cubicBezTo>
                  <a:pt x="37" y="128"/>
                  <a:pt x="33" y="130"/>
                  <a:pt x="34" y="135"/>
                </a:cubicBezTo>
                <a:cubicBezTo>
                  <a:pt x="34" y="136"/>
                  <a:pt x="34" y="140"/>
                  <a:pt x="35" y="142"/>
                </a:cubicBezTo>
                <a:cubicBezTo>
                  <a:pt x="35" y="142"/>
                  <a:pt x="35" y="142"/>
                  <a:pt x="35" y="142"/>
                </a:cubicBezTo>
                <a:cubicBezTo>
                  <a:pt x="35" y="143"/>
                  <a:pt x="36" y="145"/>
                  <a:pt x="36" y="146"/>
                </a:cubicBezTo>
                <a:cubicBezTo>
                  <a:pt x="38" y="154"/>
                  <a:pt x="37" y="159"/>
                  <a:pt x="38" y="166"/>
                </a:cubicBezTo>
                <a:cubicBezTo>
                  <a:pt x="39" y="171"/>
                  <a:pt x="40" y="174"/>
                  <a:pt x="42" y="178"/>
                </a:cubicBezTo>
                <a:cubicBezTo>
                  <a:pt x="44" y="181"/>
                  <a:pt x="47" y="182"/>
                  <a:pt x="49" y="185"/>
                </a:cubicBezTo>
                <a:cubicBezTo>
                  <a:pt x="52" y="188"/>
                  <a:pt x="56" y="189"/>
                  <a:pt x="56" y="194"/>
                </a:cubicBezTo>
                <a:cubicBezTo>
                  <a:pt x="57" y="200"/>
                  <a:pt x="50" y="202"/>
                  <a:pt x="45" y="205"/>
                </a:cubicBezTo>
                <a:cubicBezTo>
                  <a:pt x="41" y="208"/>
                  <a:pt x="38" y="208"/>
                  <a:pt x="35" y="212"/>
                </a:cubicBezTo>
                <a:cubicBezTo>
                  <a:pt x="33" y="215"/>
                  <a:pt x="32" y="217"/>
                  <a:pt x="31" y="220"/>
                </a:cubicBezTo>
                <a:cubicBezTo>
                  <a:pt x="28" y="226"/>
                  <a:pt x="26" y="230"/>
                  <a:pt x="24" y="236"/>
                </a:cubicBezTo>
                <a:cubicBezTo>
                  <a:pt x="23" y="239"/>
                  <a:pt x="23" y="242"/>
                  <a:pt x="21" y="245"/>
                </a:cubicBezTo>
                <a:cubicBezTo>
                  <a:pt x="19" y="247"/>
                  <a:pt x="16" y="245"/>
                  <a:pt x="14" y="247"/>
                </a:cubicBezTo>
                <a:cubicBezTo>
                  <a:pt x="12" y="250"/>
                  <a:pt x="14" y="253"/>
                  <a:pt x="14" y="257"/>
                </a:cubicBezTo>
                <a:cubicBezTo>
                  <a:pt x="14" y="260"/>
                  <a:pt x="12" y="262"/>
                  <a:pt x="12" y="265"/>
                </a:cubicBezTo>
                <a:cubicBezTo>
                  <a:pt x="12" y="276"/>
                  <a:pt x="20" y="281"/>
                  <a:pt x="20" y="292"/>
                </a:cubicBezTo>
                <a:cubicBezTo>
                  <a:pt x="20" y="295"/>
                  <a:pt x="16" y="296"/>
                  <a:pt x="14" y="297"/>
                </a:cubicBezTo>
                <a:cubicBezTo>
                  <a:pt x="10" y="298"/>
                  <a:pt x="7" y="298"/>
                  <a:pt x="4" y="300"/>
                </a:cubicBezTo>
                <a:cubicBezTo>
                  <a:pt x="2" y="302"/>
                  <a:pt x="1" y="305"/>
                  <a:pt x="0" y="307"/>
                </a:cubicBezTo>
                <a:cubicBezTo>
                  <a:pt x="0" y="307"/>
                  <a:pt x="0" y="307"/>
                  <a:pt x="0" y="307"/>
                </a:cubicBezTo>
                <a:cubicBezTo>
                  <a:pt x="1" y="311"/>
                  <a:pt x="1" y="313"/>
                  <a:pt x="2" y="317"/>
                </a:cubicBezTo>
                <a:cubicBezTo>
                  <a:pt x="216" y="444"/>
                  <a:pt x="216" y="444"/>
                  <a:pt x="216" y="444"/>
                </a:cubicBezTo>
                <a:cubicBezTo>
                  <a:pt x="338" y="457"/>
                  <a:pt x="338" y="457"/>
                  <a:pt x="338" y="457"/>
                </a:cubicBezTo>
                <a:cubicBezTo>
                  <a:pt x="338" y="457"/>
                  <a:pt x="338" y="457"/>
                  <a:pt x="338" y="457"/>
                </a:cubicBezTo>
                <a:cubicBezTo>
                  <a:pt x="376" y="44"/>
                  <a:pt x="376" y="44"/>
                  <a:pt x="376" y="44"/>
                </a:cubicBezTo>
                <a:cubicBezTo>
                  <a:pt x="376" y="44"/>
                  <a:pt x="376" y="44"/>
                  <a:pt x="376" y="44"/>
                </a:cubicBezTo>
                <a:cubicBezTo>
                  <a:pt x="284" y="32"/>
                  <a:pt x="190" y="17"/>
                  <a:pt x="91" y="0"/>
                </a:cubicBezTo>
                <a:close/>
              </a:path>
            </a:pathLst>
          </a:custGeom>
          <a:solidFill>
            <a:srgbClr val="E76C0F"/>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59" name="Freeform 49"/>
          <p:cNvSpPr>
            <a:spLocks/>
          </p:cNvSpPr>
          <p:nvPr/>
        </p:nvSpPr>
        <p:spPr bwMode="auto">
          <a:xfrm>
            <a:off x="1044862" y="2974187"/>
            <a:ext cx="858871" cy="1364951"/>
          </a:xfrm>
          <a:custGeom>
            <a:avLst/>
            <a:gdLst/>
            <a:ahLst/>
            <a:cxnLst>
              <a:cxn ang="0">
                <a:pos x="308" y="434"/>
              </a:cxn>
              <a:cxn ang="0">
                <a:pos x="300" y="492"/>
              </a:cxn>
              <a:cxn ang="0">
                <a:pos x="294" y="496"/>
              </a:cxn>
              <a:cxn ang="0">
                <a:pos x="290" y="498"/>
              </a:cxn>
              <a:cxn ang="0">
                <a:pos x="285" y="494"/>
              </a:cxn>
              <a:cxn ang="0">
                <a:pos x="277" y="492"/>
              </a:cxn>
              <a:cxn ang="0">
                <a:pos x="265" y="492"/>
              </a:cxn>
              <a:cxn ang="0">
                <a:pos x="254" y="498"/>
              </a:cxn>
              <a:cxn ang="0">
                <a:pos x="254" y="510"/>
              </a:cxn>
              <a:cxn ang="0">
                <a:pos x="252" y="516"/>
              </a:cxn>
              <a:cxn ang="0">
                <a:pos x="252" y="527"/>
              </a:cxn>
              <a:cxn ang="0">
                <a:pos x="253" y="531"/>
              </a:cxn>
              <a:cxn ang="0">
                <a:pos x="253" y="544"/>
              </a:cxn>
              <a:cxn ang="0">
                <a:pos x="254" y="546"/>
              </a:cxn>
              <a:cxn ang="0">
                <a:pos x="254" y="558"/>
              </a:cxn>
              <a:cxn ang="0">
                <a:pos x="251" y="569"/>
              </a:cxn>
              <a:cxn ang="0">
                <a:pos x="252" y="576"/>
              </a:cxn>
              <a:cxn ang="0">
                <a:pos x="252" y="576"/>
              </a:cxn>
              <a:cxn ang="0">
                <a:pos x="0" y="210"/>
              </a:cxn>
              <a:cxn ang="0">
                <a:pos x="48" y="0"/>
              </a:cxn>
              <a:cxn ang="0">
                <a:pos x="48" y="0"/>
              </a:cxn>
              <a:cxn ang="0">
                <a:pos x="205" y="42"/>
              </a:cxn>
              <a:cxn ang="0">
                <a:pos x="205" y="42"/>
              </a:cxn>
              <a:cxn ang="0">
                <a:pos x="363" y="76"/>
              </a:cxn>
              <a:cxn ang="0">
                <a:pos x="363" y="76"/>
              </a:cxn>
              <a:cxn ang="0">
                <a:pos x="308" y="434"/>
              </a:cxn>
            </a:cxnLst>
            <a:rect l="0" t="0" r="r" b="b"/>
            <a:pathLst>
              <a:path w="363" h="576">
                <a:moveTo>
                  <a:pt x="308" y="434"/>
                </a:moveTo>
                <a:cubicBezTo>
                  <a:pt x="300" y="492"/>
                  <a:pt x="300" y="492"/>
                  <a:pt x="300" y="492"/>
                </a:cubicBezTo>
                <a:cubicBezTo>
                  <a:pt x="298" y="493"/>
                  <a:pt x="296" y="494"/>
                  <a:pt x="294" y="496"/>
                </a:cubicBezTo>
                <a:cubicBezTo>
                  <a:pt x="293" y="496"/>
                  <a:pt x="292" y="498"/>
                  <a:pt x="290" y="498"/>
                </a:cubicBezTo>
                <a:cubicBezTo>
                  <a:pt x="288" y="498"/>
                  <a:pt x="287" y="495"/>
                  <a:pt x="285" y="494"/>
                </a:cubicBezTo>
                <a:cubicBezTo>
                  <a:pt x="281" y="493"/>
                  <a:pt x="280" y="492"/>
                  <a:pt x="277" y="492"/>
                </a:cubicBezTo>
                <a:cubicBezTo>
                  <a:pt x="273" y="492"/>
                  <a:pt x="269" y="492"/>
                  <a:pt x="265" y="492"/>
                </a:cubicBezTo>
                <a:cubicBezTo>
                  <a:pt x="260" y="492"/>
                  <a:pt x="256" y="494"/>
                  <a:pt x="254" y="498"/>
                </a:cubicBezTo>
                <a:cubicBezTo>
                  <a:pt x="251" y="502"/>
                  <a:pt x="254" y="505"/>
                  <a:pt x="254" y="510"/>
                </a:cubicBezTo>
                <a:cubicBezTo>
                  <a:pt x="253" y="512"/>
                  <a:pt x="252" y="513"/>
                  <a:pt x="252" y="516"/>
                </a:cubicBezTo>
                <a:cubicBezTo>
                  <a:pt x="252" y="519"/>
                  <a:pt x="252" y="523"/>
                  <a:pt x="252" y="527"/>
                </a:cubicBezTo>
                <a:cubicBezTo>
                  <a:pt x="252" y="528"/>
                  <a:pt x="253" y="529"/>
                  <a:pt x="253" y="531"/>
                </a:cubicBezTo>
                <a:cubicBezTo>
                  <a:pt x="253" y="536"/>
                  <a:pt x="253" y="539"/>
                  <a:pt x="253" y="544"/>
                </a:cubicBezTo>
                <a:cubicBezTo>
                  <a:pt x="253" y="545"/>
                  <a:pt x="254" y="546"/>
                  <a:pt x="254" y="546"/>
                </a:cubicBezTo>
                <a:cubicBezTo>
                  <a:pt x="254" y="550"/>
                  <a:pt x="254" y="554"/>
                  <a:pt x="254" y="558"/>
                </a:cubicBezTo>
                <a:cubicBezTo>
                  <a:pt x="254" y="562"/>
                  <a:pt x="250" y="564"/>
                  <a:pt x="251" y="569"/>
                </a:cubicBezTo>
                <a:cubicBezTo>
                  <a:pt x="251" y="570"/>
                  <a:pt x="251" y="574"/>
                  <a:pt x="252" y="576"/>
                </a:cubicBezTo>
                <a:cubicBezTo>
                  <a:pt x="252" y="576"/>
                  <a:pt x="252" y="576"/>
                  <a:pt x="252" y="576"/>
                </a:cubicBezTo>
                <a:cubicBezTo>
                  <a:pt x="0" y="210"/>
                  <a:pt x="0" y="210"/>
                  <a:pt x="0" y="210"/>
                </a:cubicBezTo>
                <a:cubicBezTo>
                  <a:pt x="48" y="0"/>
                  <a:pt x="48" y="0"/>
                  <a:pt x="48" y="0"/>
                </a:cubicBezTo>
                <a:cubicBezTo>
                  <a:pt x="48" y="0"/>
                  <a:pt x="48" y="0"/>
                  <a:pt x="48" y="0"/>
                </a:cubicBezTo>
                <a:cubicBezTo>
                  <a:pt x="99" y="15"/>
                  <a:pt x="151" y="29"/>
                  <a:pt x="205" y="42"/>
                </a:cubicBezTo>
                <a:cubicBezTo>
                  <a:pt x="205" y="42"/>
                  <a:pt x="205" y="42"/>
                  <a:pt x="205" y="42"/>
                </a:cubicBezTo>
                <a:cubicBezTo>
                  <a:pt x="363" y="76"/>
                  <a:pt x="363" y="76"/>
                  <a:pt x="363" y="76"/>
                </a:cubicBezTo>
                <a:cubicBezTo>
                  <a:pt x="363" y="76"/>
                  <a:pt x="363" y="76"/>
                  <a:pt x="363" y="76"/>
                </a:cubicBezTo>
                <a:cubicBezTo>
                  <a:pt x="308" y="434"/>
                  <a:pt x="308" y="434"/>
                  <a:pt x="308" y="434"/>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60" name="Freeform 50"/>
          <p:cNvSpPr>
            <a:spLocks/>
          </p:cNvSpPr>
          <p:nvPr/>
        </p:nvSpPr>
        <p:spPr bwMode="auto">
          <a:xfrm>
            <a:off x="884280" y="1708993"/>
            <a:ext cx="895365" cy="700722"/>
          </a:xfrm>
          <a:custGeom>
            <a:avLst/>
            <a:gdLst/>
            <a:ahLst/>
            <a:cxnLst>
              <a:cxn ang="0">
                <a:pos x="234" y="268"/>
              </a:cxn>
              <a:cxn ang="0">
                <a:pos x="186" y="264"/>
              </a:cxn>
              <a:cxn ang="0">
                <a:pos x="139" y="251"/>
              </a:cxn>
              <a:cxn ang="0">
                <a:pos x="123" y="256"/>
              </a:cxn>
              <a:cxn ang="0">
                <a:pos x="99" y="244"/>
              </a:cxn>
              <a:cxn ang="0">
                <a:pos x="60" y="240"/>
              </a:cxn>
              <a:cxn ang="0">
                <a:pos x="48" y="232"/>
              </a:cxn>
              <a:cxn ang="0">
                <a:pos x="43" y="201"/>
              </a:cxn>
              <a:cxn ang="0">
                <a:pos x="26" y="186"/>
              </a:cxn>
              <a:cxn ang="0">
                <a:pos x="19" y="189"/>
              </a:cxn>
              <a:cxn ang="0">
                <a:pos x="10" y="178"/>
              </a:cxn>
              <a:cxn ang="0">
                <a:pos x="0" y="170"/>
              </a:cxn>
              <a:cxn ang="0">
                <a:pos x="2" y="161"/>
              </a:cxn>
              <a:cxn ang="0">
                <a:pos x="14" y="152"/>
              </a:cxn>
              <a:cxn ang="0">
                <a:pos x="6" y="136"/>
              </a:cxn>
              <a:cxn ang="0">
                <a:pos x="16" y="123"/>
              </a:cxn>
              <a:cxn ang="0">
                <a:pos x="6" y="119"/>
              </a:cxn>
              <a:cxn ang="0">
                <a:pos x="8" y="99"/>
              </a:cxn>
              <a:cxn ang="0">
                <a:pos x="7" y="67"/>
              </a:cxn>
              <a:cxn ang="0">
                <a:pos x="8" y="30"/>
              </a:cxn>
              <a:cxn ang="0">
                <a:pos x="19" y="27"/>
              </a:cxn>
              <a:cxn ang="0">
                <a:pos x="37" y="41"/>
              </a:cxn>
              <a:cxn ang="0">
                <a:pos x="55" y="49"/>
              </a:cxn>
              <a:cxn ang="0">
                <a:pos x="86" y="69"/>
              </a:cxn>
              <a:cxn ang="0">
                <a:pos x="97" y="74"/>
              </a:cxn>
              <a:cxn ang="0">
                <a:pos x="81" y="91"/>
              </a:cxn>
              <a:cxn ang="0">
                <a:pos x="90" y="110"/>
              </a:cxn>
              <a:cxn ang="0">
                <a:pos x="80" y="118"/>
              </a:cxn>
              <a:cxn ang="0">
                <a:pos x="64" y="127"/>
              </a:cxn>
              <a:cxn ang="0">
                <a:pos x="87" y="132"/>
              </a:cxn>
              <a:cxn ang="0">
                <a:pos x="102" y="122"/>
              </a:cxn>
              <a:cxn ang="0">
                <a:pos x="105" y="109"/>
              </a:cxn>
              <a:cxn ang="0">
                <a:pos x="109" y="91"/>
              </a:cxn>
              <a:cxn ang="0">
                <a:pos x="118" y="85"/>
              </a:cxn>
              <a:cxn ang="0">
                <a:pos x="117" y="67"/>
              </a:cxn>
              <a:cxn ang="0">
                <a:pos x="116" y="63"/>
              </a:cxn>
              <a:cxn ang="0">
                <a:pos x="112" y="42"/>
              </a:cxn>
              <a:cxn ang="0">
                <a:pos x="120" y="32"/>
              </a:cxn>
              <a:cxn ang="0">
                <a:pos x="105" y="4"/>
              </a:cxn>
              <a:cxn ang="0">
                <a:pos x="100" y="0"/>
              </a:cxn>
              <a:cxn ang="0">
                <a:pos x="378" y="79"/>
              </a:cxn>
            </a:cxnLst>
            <a:rect l="0" t="0" r="r" b="b"/>
            <a:pathLst>
              <a:path w="378" h="296">
                <a:moveTo>
                  <a:pt x="331" y="296"/>
                </a:moveTo>
                <a:cubicBezTo>
                  <a:pt x="234" y="268"/>
                  <a:pt x="234" y="268"/>
                  <a:pt x="234" y="268"/>
                </a:cubicBezTo>
                <a:cubicBezTo>
                  <a:pt x="232" y="268"/>
                  <a:pt x="231" y="269"/>
                  <a:pt x="230" y="270"/>
                </a:cubicBezTo>
                <a:cubicBezTo>
                  <a:pt x="214" y="277"/>
                  <a:pt x="203" y="267"/>
                  <a:pt x="186" y="264"/>
                </a:cubicBezTo>
                <a:cubicBezTo>
                  <a:pt x="177" y="263"/>
                  <a:pt x="172" y="264"/>
                  <a:pt x="163" y="262"/>
                </a:cubicBezTo>
                <a:cubicBezTo>
                  <a:pt x="153" y="261"/>
                  <a:pt x="149" y="251"/>
                  <a:pt x="139" y="251"/>
                </a:cubicBezTo>
                <a:cubicBezTo>
                  <a:pt x="135" y="251"/>
                  <a:pt x="132" y="251"/>
                  <a:pt x="129" y="253"/>
                </a:cubicBezTo>
                <a:cubicBezTo>
                  <a:pt x="127" y="254"/>
                  <a:pt x="126" y="256"/>
                  <a:pt x="123" y="256"/>
                </a:cubicBezTo>
                <a:cubicBezTo>
                  <a:pt x="117" y="256"/>
                  <a:pt x="116" y="250"/>
                  <a:pt x="111" y="248"/>
                </a:cubicBezTo>
                <a:cubicBezTo>
                  <a:pt x="106" y="246"/>
                  <a:pt x="104" y="244"/>
                  <a:pt x="99" y="244"/>
                </a:cubicBezTo>
                <a:cubicBezTo>
                  <a:pt x="91" y="244"/>
                  <a:pt x="84" y="244"/>
                  <a:pt x="76" y="244"/>
                </a:cubicBezTo>
                <a:cubicBezTo>
                  <a:pt x="70" y="244"/>
                  <a:pt x="66" y="242"/>
                  <a:pt x="60" y="240"/>
                </a:cubicBezTo>
                <a:cubicBezTo>
                  <a:pt x="56" y="238"/>
                  <a:pt x="52" y="240"/>
                  <a:pt x="49" y="236"/>
                </a:cubicBezTo>
                <a:cubicBezTo>
                  <a:pt x="48" y="235"/>
                  <a:pt x="48" y="233"/>
                  <a:pt x="48" y="232"/>
                </a:cubicBezTo>
                <a:cubicBezTo>
                  <a:pt x="46" y="228"/>
                  <a:pt x="46" y="225"/>
                  <a:pt x="46" y="221"/>
                </a:cubicBezTo>
                <a:cubicBezTo>
                  <a:pt x="46" y="213"/>
                  <a:pt x="47" y="208"/>
                  <a:pt x="43" y="201"/>
                </a:cubicBezTo>
                <a:cubicBezTo>
                  <a:pt x="41" y="197"/>
                  <a:pt x="36" y="196"/>
                  <a:pt x="32" y="194"/>
                </a:cubicBezTo>
                <a:cubicBezTo>
                  <a:pt x="29" y="192"/>
                  <a:pt x="29" y="187"/>
                  <a:pt x="26" y="186"/>
                </a:cubicBezTo>
                <a:cubicBezTo>
                  <a:pt x="23" y="185"/>
                  <a:pt x="22" y="189"/>
                  <a:pt x="19" y="189"/>
                </a:cubicBezTo>
                <a:cubicBezTo>
                  <a:pt x="19" y="189"/>
                  <a:pt x="19" y="189"/>
                  <a:pt x="19" y="189"/>
                </a:cubicBezTo>
                <a:cubicBezTo>
                  <a:pt x="18" y="187"/>
                  <a:pt x="18" y="187"/>
                  <a:pt x="18" y="187"/>
                </a:cubicBezTo>
                <a:cubicBezTo>
                  <a:pt x="15" y="183"/>
                  <a:pt x="14" y="180"/>
                  <a:pt x="10" y="178"/>
                </a:cubicBezTo>
                <a:cubicBezTo>
                  <a:pt x="8" y="176"/>
                  <a:pt x="6" y="176"/>
                  <a:pt x="4" y="175"/>
                </a:cubicBezTo>
                <a:cubicBezTo>
                  <a:pt x="2" y="174"/>
                  <a:pt x="0" y="173"/>
                  <a:pt x="0" y="170"/>
                </a:cubicBezTo>
                <a:cubicBezTo>
                  <a:pt x="0" y="169"/>
                  <a:pt x="2" y="168"/>
                  <a:pt x="2" y="166"/>
                </a:cubicBezTo>
                <a:cubicBezTo>
                  <a:pt x="2" y="164"/>
                  <a:pt x="2" y="163"/>
                  <a:pt x="2" y="161"/>
                </a:cubicBezTo>
                <a:cubicBezTo>
                  <a:pt x="6" y="161"/>
                  <a:pt x="10" y="158"/>
                  <a:pt x="12" y="155"/>
                </a:cubicBezTo>
                <a:cubicBezTo>
                  <a:pt x="13" y="154"/>
                  <a:pt x="14" y="153"/>
                  <a:pt x="14" y="152"/>
                </a:cubicBezTo>
                <a:cubicBezTo>
                  <a:pt x="14" y="149"/>
                  <a:pt x="11" y="148"/>
                  <a:pt x="10" y="146"/>
                </a:cubicBezTo>
                <a:cubicBezTo>
                  <a:pt x="7" y="143"/>
                  <a:pt x="6" y="140"/>
                  <a:pt x="6" y="136"/>
                </a:cubicBezTo>
                <a:cubicBezTo>
                  <a:pt x="7" y="133"/>
                  <a:pt x="11" y="129"/>
                  <a:pt x="14" y="126"/>
                </a:cubicBezTo>
                <a:cubicBezTo>
                  <a:pt x="14" y="125"/>
                  <a:pt x="16" y="125"/>
                  <a:pt x="16" y="123"/>
                </a:cubicBezTo>
                <a:cubicBezTo>
                  <a:pt x="16" y="121"/>
                  <a:pt x="14" y="121"/>
                  <a:pt x="12" y="121"/>
                </a:cubicBezTo>
                <a:cubicBezTo>
                  <a:pt x="10" y="120"/>
                  <a:pt x="8" y="120"/>
                  <a:pt x="6" y="119"/>
                </a:cubicBezTo>
                <a:cubicBezTo>
                  <a:pt x="8" y="114"/>
                  <a:pt x="9" y="111"/>
                  <a:pt x="9" y="106"/>
                </a:cubicBezTo>
                <a:cubicBezTo>
                  <a:pt x="9" y="103"/>
                  <a:pt x="8" y="102"/>
                  <a:pt x="8" y="99"/>
                </a:cubicBezTo>
                <a:cubicBezTo>
                  <a:pt x="6" y="93"/>
                  <a:pt x="5" y="89"/>
                  <a:pt x="5" y="83"/>
                </a:cubicBezTo>
                <a:cubicBezTo>
                  <a:pt x="5" y="77"/>
                  <a:pt x="7" y="73"/>
                  <a:pt x="7" y="67"/>
                </a:cubicBezTo>
                <a:cubicBezTo>
                  <a:pt x="7" y="56"/>
                  <a:pt x="3" y="50"/>
                  <a:pt x="3" y="39"/>
                </a:cubicBezTo>
                <a:cubicBezTo>
                  <a:pt x="3" y="35"/>
                  <a:pt x="6" y="33"/>
                  <a:pt x="8" y="30"/>
                </a:cubicBezTo>
                <a:cubicBezTo>
                  <a:pt x="10" y="27"/>
                  <a:pt x="11" y="25"/>
                  <a:pt x="14" y="22"/>
                </a:cubicBezTo>
                <a:cubicBezTo>
                  <a:pt x="16" y="24"/>
                  <a:pt x="17" y="25"/>
                  <a:pt x="19" y="27"/>
                </a:cubicBezTo>
                <a:cubicBezTo>
                  <a:pt x="21" y="30"/>
                  <a:pt x="22" y="33"/>
                  <a:pt x="26" y="34"/>
                </a:cubicBezTo>
                <a:cubicBezTo>
                  <a:pt x="30" y="37"/>
                  <a:pt x="33" y="38"/>
                  <a:pt x="37" y="41"/>
                </a:cubicBezTo>
                <a:cubicBezTo>
                  <a:pt x="41" y="44"/>
                  <a:pt x="43" y="46"/>
                  <a:pt x="47" y="48"/>
                </a:cubicBezTo>
                <a:cubicBezTo>
                  <a:pt x="50" y="48"/>
                  <a:pt x="52" y="48"/>
                  <a:pt x="55" y="49"/>
                </a:cubicBezTo>
                <a:cubicBezTo>
                  <a:pt x="64" y="53"/>
                  <a:pt x="67" y="58"/>
                  <a:pt x="76" y="60"/>
                </a:cubicBezTo>
                <a:cubicBezTo>
                  <a:pt x="81" y="61"/>
                  <a:pt x="83" y="65"/>
                  <a:pt x="86" y="69"/>
                </a:cubicBezTo>
                <a:cubicBezTo>
                  <a:pt x="86" y="70"/>
                  <a:pt x="87" y="70"/>
                  <a:pt x="87" y="70"/>
                </a:cubicBezTo>
                <a:cubicBezTo>
                  <a:pt x="90" y="73"/>
                  <a:pt x="93" y="74"/>
                  <a:pt x="97" y="74"/>
                </a:cubicBezTo>
                <a:cubicBezTo>
                  <a:pt x="95" y="79"/>
                  <a:pt x="92" y="81"/>
                  <a:pt x="87" y="84"/>
                </a:cubicBezTo>
                <a:cubicBezTo>
                  <a:pt x="84" y="86"/>
                  <a:pt x="83" y="88"/>
                  <a:pt x="81" y="91"/>
                </a:cubicBezTo>
                <a:cubicBezTo>
                  <a:pt x="86" y="94"/>
                  <a:pt x="89" y="96"/>
                  <a:pt x="94" y="98"/>
                </a:cubicBezTo>
                <a:cubicBezTo>
                  <a:pt x="94" y="103"/>
                  <a:pt x="92" y="106"/>
                  <a:pt x="90" y="110"/>
                </a:cubicBezTo>
                <a:cubicBezTo>
                  <a:pt x="89" y="113"/>
                  <a:pt x="89" y="116"/>
                  <a:pt x="86" y="117"/>
                </a:cubicBezTo>
                <a:cubicBezTo>
                  <a:pt x="84" y="118"/>
                  <a:pt x="83" y="118"/>
                  <a:pt x="80" y="118"/>
                </a:cubicBezTo>
                <a:cubicBezTo>
                  <a:pt x="74" y="118"/>
                  <a:pt x="71" y="115"/>
                  <a:pt x="64" y="114"/>
                </a:cubicBezTo>
                <a:cubicBezTo>
                  <a:pt x="64" y="127"/>
                  <a:pt x="64" y="127"/>
                  <a:pt x="64" y="127"/>
                </a:cubicBezTo>
                <a:cubicBezTo>
                  <a:pt x="68" y="131"/>
                  <a:pt x="71" y="135"/>
                  <a:pt x="76" y="135"/>
                </a:cubicBezTo>
                <a:cubicBezTo>
                  <a:pt x="80" y="135"/>
                  <a:pt x="83" y="133"/>
                  <a:pt x="87" y="132"/>
                </a:cubicBezTo>
                <a:cubicBezTo>
                  <a:pt x="90" y="131"/>
                  <a:pt x="91" y="128"/>
                  <a:pt x="94" y="126"/>
                </a:cubicBezTo>
                <a:cubicBezTo>
                  <a:pt x="97" y="124"/>
                  <a:pt x="100" y="124"/>
                  <a:pt x="102" y="122"/>
                </a:cubicBezTo>
                <a:cubicBezTo>
                  <a:pt x="104" y="120"/>
                  <a:pt x="103" y="118"/>
                  <a:pt x="104" y="116"/>
                </a:cubicBezTo>
                <a:cubicBezTo>
                  <a:pt x="105" y="113"/>
                  <a:pt x="105" y="112"/>
                  <a:pt x="105" y="109"/>
                </a:cubicBezTo>
                <a:cubicBezTo>
                  <a:pt x="105" y="107"/>
                  <a:pt x="104" y="106"/>
                  <a:pt x="104" y="104"/>
                </a:cubicBezTo>
                <a:cubicBezTo>
                  <a:pt x="104" y="99"/>
                  <a:pt x="105" y="94"/>
                  <a:pt x="109" y="91"/>
                </a:cubicBezTo>
                <a:cubicBezTo>
                  <a:pt x="111" y="89"/>
                  <a:pt x="113" y="90"/>
                  <a:pt x="115" y="89"/>
                </a:cubicBezTo>
                <a:cubicBezTo>
                  <a:pt x="117" y="88"/>
                  <a:pt x="117" y="86"/>
                  <a:pt x="118" y="85"/>
                </a:cubicBezTo>
                <a:cubicBezTo>
                  <a:pt x="120" y="82"/>
                  <a:pt x="121" y="81"/>
                  <a:pt x="121" y="78"/>
                </a:cubicBezTo>
                <a:cubicBezTo>
                  <a:pt x="121" y="74"/>
                  <a:pt x="118" y="72"/>
                  <a:pt x="117" y="67"/>
                </a:cubicBezTo>
                <a:cubicBezTo>
                  <a:pt x="116" y="66"/>
                  <a:pt x="117" y="66"/>
                  <a:pt x="117" y="64"/>
                </a:cubicBezTo>
                <a:cubicBezTo>
                  <a:pt x="117" y="64"/>
                  <a:pt x="116" y="64"/>
                  <a:pt x="116" y="63"/>
                </a:cubicBezTo>
                <a:cubicBezTo>
                  <a:pt x="116" y="62"/>
                  <a:pt x="117" y="61"/>
                  <a:pt x="117" y="59"/>
                </a:cubicBezTo>
                <a:cubicBezTo>
                  <a:pt x="117" y="52"/>
                  <a:pt x="112" y="49"/>
                  <a:pt x="112" y="42"/>
                </a:cubicBezTo>
                <a:cubicBezTo>
                  <a:pt x="112" y="40"/>
                  <a:pt x="115" y="40"/>
                  <a:pt x="117" y="38"/>
                </a:cubicBezTo>
                <a:cubicBezTo>
                  <a:pt x="119" y="37"/>
                  <a:pt x="120" y="35"/>
                  <a:pt x="120" y="32"/>
                </a:cubicBezTo>
                <a:cubicBezTo>
                  <a:pt x="120" y="24"/>
                  <a:pt x="113" y="21"/>
                  <a:pt x="109" y="14"/>
                </a:cubicBezTo>
                <a:cubicBezTo>
                  <a:pt x="107" y="11"/>
                  <a:pt x="107" y="8"/>
                  <a:pt x="105" y="4"/>
                </a:cubicBezTo>
                <a:cubicBezTo>
                  <a:pt x="103" y="2"/>
                  <a:pt x="101" y="1"/>
                  <a:pt x="100" y="0"/>
                </a:cubicBezTo>
                <a:cubicBezTo>
                  <a:pt x="100" y="0"/>
                  <a:pt x="100" y="0"/>
                  <a:pt x="100" y="0"/>
                </a:cubicBezTo>
                <a:cubicBezTo>
                  <a:pt x="192" y="30"/>
                  <a:pt x="285" y="57"/>
                  <a:pt x="378" y="79"/>
                </a:cubicBezTo>
                <a:cubicBezTo>
                  <a:pt x="378" y="79"/>
                  <a:pt x="378" y="79"/>
                  <a:pt x="378" y="79"/>
                </a:cubicBezTo>
                <a:cubicBezTo>
                  <a:pt x="331" y="296"/>
                  <a:pt x="331" y="296"/>
                  <a:pt x="331" y="296"/>
                </a:cubicBezTo>
                <a:close/>
              </a:path>
            </a:pathLst>
          </a:custGeom>
          <a:solidFill>
            <a:srgbClr val="CE8E40"/>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61" name="Freeform 51"/>
          <p:cNvSpPr>
            <a:spLocks/>
          </p:cNvSpPr>
          <p:nvPr/>
        </p:nvSpPr>
        <p:spPr bwMode="auto">
          <a:xfrm>
            <a:off x="1531474" y="1893906"/>
            <a:ext cx="800478" cy="1323588"/>
          </a:xfrm>
          <a:custGeom>
            <a:avLst/>
            <a:gdLst/>
            <a:ahLst/>
            <a:cxnLst>
              <a:cxn ang="0">
                <a:pos x="153" y="11"/>
              </a:cxn>
              <a:cxn ang="0">
                <a:pos x="137" y="82"/>
              </a:cxn>
              <a:cxn ang="0">
                <a:pos x="146" y="111"/>
              </a:cxn>
              <a:cxn ang="0">
                <a:pos x="150" y="131"/>
              </a:cxn>
              <a:cxn ang="0">
                <a:pos x="162" y="149"/>
              </a:cxn>
              <a:cxn ang="0">
                <a:pos x="183" y="180"/>
              </a:cxn>
              <a:cxn ang="0">
                <a:pos x="195" y="190"/>
              </a:cxn>
              <a:cxn ang="0">
                <a:pos x="187" y="215"/>
              </a:cxn>
              <a:cxn ang="0">
                <a:pos x="185" y="233"/>
              </a:cxn>
              <a:cxn ang="0">
                <a:pos x="188" y="249"/>
              </a:cxn>
              <a:cxn ang="0">
                <a:pos x="177" y="255"/>
              </a:cxn>
              <a:cxn ang="0">
                <a:pos x="181" y="271"/>
              </a:cxn>
              <a:cxn ang="0">
                <a:pos x="187" y="276"/>
              </a:cxn>
              <a:cxn ang="0">
                <a:pos x="212" y="279"/>
              </a:cxn>
              <a:cxn ang="0">
                <a:pos x="221" y="317"/>
              </a:cxn>
              <a:cxn ang="0">
                <a:pos x="221" y="331"/>
              </a:cxn>
              <a:cxn ang="0">
                <a:pos x="229" y="345"/>
              </a:cxn>
              <a:cxn ang="0">
                <a:pos x="237" y="360"/>
              </a:cxn>
              <a:cxn ang="0">
                <a:pos x="245" y="371"/>
              </a:cxn>
              <a:cxn ang="0">
                <a:pos x="265" y="373"/>
              </a:cxn>
              <a:cxn ang="0">
                <a:pos x="274" y="368"/>
              </a:cxn>
              <a:cxn ang="0">
                <a:pos x="286" y="373"/>
              </a:cxn>
              <a:cxn ang="0">
                <a:pos x="307" y="374"/>
              </a:cxn>
              <a:cxn ang="0">
                <a:pos x="315" y="367"/>
              </a:cxn>
              <a:cxn ang="0">
                <a:pos x="324" y="364"/>
              </a:cxn>
              <a:cxn ang="0">
                <a:pos x="339" y="376"/>
              </a:cxn>
              <a:cxn ang="0">
                <a:pos x="316" y="559"/>
              </a:cxn>
              <a:cxn ang="0">
                <a:pos x="158" y="532"/>
              </a:cxn>
              <a:cxn ang="0">
                <a:pos x="0" y="498"/>
              </a:cxn>
              <a:cxn ang="0">
                <a:pos x="24" y="378"/>
              </a:cxn>
              <a:cxn ang="0">
                <a:pos x="32" y="352"/>
              </a:cxn>
              <a:cxn ang="0">
                <a:pos x="32" y="341"/>
              </a:cxn>
              <a:cxn ang="0">
                <a:pos x="31" y="313"/>
              </a:cxn>
              <a:cxn ang="0">
                <a:pos x="45" y="300"/>
              </a:cxn>
              <a:cxn ang="0">
                <a:pos x="55" y="284"/>
              </a:cxn>
              <a:cxn ang="0">
                <a:pos x="61" y="266"/>
              </a:cxn>
              <a:cxn ang="0">
                <a:pos x="73" y="238"/>
              </a:cxn>
              <a:cxn ang="0">
                <a:pos x="66" y="218"/>
              </a:cxn>
              <a:cxn ang="0">
                <a:pos x="58" y="217"/>
              </a:cxn>
            </a:cxnLst>
            <a:rect l="0" t="0" r="r" b="b"/>
            <a:pathLst>
              <a:path w="339" h="559">
                <a:moveTo>
                  <a:pt x="105" y="0"/>
                </a:moveTo>
                <a:cubicBezTo>
                  <a:pt x="121" y="4"/>
                  <a:pt x="137" y="8"/>
                  <a:pt x="153" y="11"/>
                </a:cubicBezTo>
                <a:cubicBezTo>
                  <a:pt x="153" y="11"/>
                  <a:pt x="153" y="11"/>
                  <a:pt x="153" y="11"/>
                </a:cubicBezTo>
                <a:cubicBezTo>
                  <a:pt x="137" y="82"/>
                  <a:pt x="137" y="82"/>
                  <a:pt x="137" y="82"/>
                </a:cubicBezTo>
                <a:cubicBezTo>
                  <a:pt x="139" y="90"/>
                  <a:pt x="141" y="94"/>
                  <a:pt x="142" y="101"/>
                </a:cubicBezTo>
                <a:cubicBezTo>
                  <a:pt x="143" y="105"/>
                  <a:pt x="145" y="107"/>
                  <a:pt x="146" y="111"/>
                </a:cubicBezTo>
                <a:cubicBezTo>
                  <a:pt x="147" y="116"/>
                  <a:pt x="148" y="119"/>
                  <a:pt x="149" y="125"/>
                </a:cubicBezTo>
                <a:cubicBezTo>
                  <a:pt x="150" y="127"/>
                  <a:pt x="149" y="128"/>
                  <a:pt x="150" y="131"/>
                </a:cubicBezTo>
                <a:cubicBezTo>
                  <a:pt x="152" y="135"/>
                  <a:pt x="154" y="137"/>
                  <a:pt x="157" y="140"/>
                </a:cubicBezTo>
                <a:cubicBezTo>
                  <a:pt x="159" y="143"/>
                  <a:pt x="160" y="146"/>
                  <a:pt x="162" y="149"/>
                </a:cubicBezTo>
                <a:cubicBezTo>
                  <a:pt x="165" y="157"/>
                  <a:pt x="167" y="162"/>
                  <a:pt x="171" y="169"/>
                </a:cubicBezTo>
                <a:cubicBezTo>
                  <a:pt x="174" y="174"/>
                  <a:pt x="178" y="176"/>
                  <a:pt x="183" y="180"/>
                </a:cubicBezTo>
                <a:cubicBezTo>
                  <a:pt x="186" y="182"/>
                  <a:pt x="188" y="183"/>
                  <a:pt x="191" y="185"/>
                </a:cubicBezTo>
                <a:cubicBezTo>
                  <a:pt x="193" y="186"/>
                  <a:pt x="195" y="187"/>
                  <a:pt x="195" y="190"/>
                </a:cubicBezTo>
                <a:cubicBezTo>
                  <a:pt x="195" y="193"/>
                  <a:pt x="194" y="194"/>
                  <a:pt x="193" y="197"/>
                </a:cubicBezTo>
                <a:cubicBezTo>
                  <a:pt x="192" y="204"/>
                  <a:pt x="189" y="208"/>
                  <a:pt x="187" y="215"/>
                </a:cubicBezTo>
                <a:cubicBezTo>
                  <a:pt x="186" y="219"/>
                  <a:pt x="183" y="221"/>
                  <a:pt x="183" y="226"/>
                </a:cubicBezTo>
                <a:cubicBezTo>
                  <a:pt x="183" y="229"/>
                  <a:pt x="184" y="230"/>
                  <a:pt x="185" y="233"/>
                </a:cubicBezTo>
                <a:cubicBezTo>
                  <a:pt x="188" y="238"/>
                  <a:pt x="190" y="242"/>
                  <a:pt x="190" y="248"/>
                </a:cubicBezTo>
                <a:cubicBezTo>
                  <a:pt x="190" y="249"/>
                  <a:pt x="189" y="249"/>
                  <a:pt x="188" y="249"/>
                </a:cubicBezTo>
                <a:cubicBezTo>
                  <a:pt x="186" y="251"/>
                  <a:pt x="185" y="251"/>
                  <a:pt x="183" y="252"/>
                </a:cubicBezTo>
                <a:cubicBezTo>
                  <a:pt x="180" y="254"/>
                  <a:pt x="179" y="255"/>
                  <a:pt x="177" y="255"/>
                </a:cubicBezTo>
                <a:cubicBezTo>
                  <a:pt x="177" y="258"/>
                  <a:pt x="179" y="260"/>
                  <a:pt x="180" y="263"/>
                </a:cubicBezTo>
                <a:cubicBezTo>
                  <a:pt x="180" y="266"/>
                  <a:pt x="180" y="268"/>
                  <a:pt x="181" y="271"/>
                </a:cubicBezTo>
                <a:cubicBezTo>
                  <a:pt x="181" y="272"/>
                  <a:pt x="181" y="274"/>
                  <a:pt x="182" y="275"/>
                </a:cubicBezTo>
                <a:cubicBezTo>
                  <a:pt x="183" y="276"/>
                  <a:pt x="185" y="276"/>
                  <a:pt x="187" y="276"/>
                </a:cubicBezTo>
                <a:cubicBezTo>
                  <a:pt x="195" y="276"/>
                  <a:pt x="198" y="271"/>
                  <a:pt x="206" y="271"/>
                </a:cubicBezTo>
                <a:cubicBezTo>
                  <a:pt x="210" y="271"/>
                  <a:pt x="211" y="275"/>
                  <a:pt x="212" y="279"/>
                </a:cubicBezTo>
                <a:cubicBezTo>
                  <a:pt x="212" y="285"/>
                  <a:pt x="212" y="289"/>
                  <a:pt x="214" y="294"/>
                </a:cubicBezTo>
                <a:cubicBezTo>
                  <a:pt x="217" y="303"/>
                  <a:pt x="221" y="308"/>
                  <a:pt x="221" y="317"/>
                </a:cubicBezTo>
                <a:cubicBezTo>
                  <a:pt x="221" y="320"/>
                  <a:pt x="220" y="322"/>
                  <a:pt x="220" y="326"/>
                </a:cubicBezTo>
                <a:cubicBezTo>
                  <a:pt x="220" y="328"/>
                  <a:pt x="220" y="329"/>
                  <a:pt x="221" y="331"/>
                </a:cubicBezTo>
                <a:cubicBezTo>
                  <a:pt x="221" y="333"/>
                  <a:pt x="223" y="333"/>
                  <a:pt x="224" y="335"/>
                </a:cubicBezTo>
                <a:cubicBezTo>
                  <a:pt x="226" y="339"/>
                  <a:pt x="227" y="341"/>
                  <a:pt x="229" y="345"/>
                </a:cubicBezTo>
                <a:cubicBezTo>
                  <a:pt x="231" y="346"/>
                  <a:pt x="232" y="347"/>
                  <a:pt x="233" y="348"/>
                </a:cubicBezTo>
                <a:cubicBezTo>
                  <a:pt x="235" y="352"/>
                  <a:pt x="235" y="356"/>
                  <a:pt x="237" y="360"/>
                </a:cubicBezTo>
                <a:cubicBezTo>
                  <a:pt x="238" y="362"/>
                  <a:pt x="239" y="363"/>
                  <a:pt x="241" y="366"/>
                </a:cubicBezTo>
                <a:cubicBezTo>
                  <a:pt x="242" y="368"/>
                  <a:pt x="242" y="371"/>
                  <a:pt x="245" y="371"/>
                </a:cubicBezTo>
                <a:cubicBezTo>
                  <a:pt x="248" y="371"/>
                  <a:pt x="250" y="368"/>
                  <a:pt x="254" y="368"/>
                </a:cubicBezTo>
                <a:cubicBezTo>
                  <a:pt x="259" y="368"/>
                  <a:pt x="260" y="373"/>
                  <a:pt x="265" y="373"/>
                </a:cubicBezTo>
                <a:cubicBezTo>
                  <a:pt x="267" y="373"/>
                  <a:pt x="269" y="372"/>
                  <a:pt x="270" y="371"/>
                </a:cubicBezTo>
                <a:cubicBezTo>
                  <a:pt x="271" y="370"/>
                  <a:pt x="272" y="368"/>
                  <a:pt x="274" y="368"/>
                </a:cubicBezTo>
                <a:cubicBezTo>
                  <a:pt x="276" y="368"/>
                  <a:pt x="276" y="369"/>
                  <a:pt x="278" y="370"/>
                </a:cubicBezTo>
                <a:cubicBezTo>
                  <a:pt x="281" y="371"/>
                  <a:pt x="282" y="372"/>
                  <a:pt x="286" y="373"/>
                </a:cubicBezTo>
                <a:cubicBezTo>
                  <a:pt x="291" y="374"/>
                  <a:pt x="294" y="374"/>
                  <a:pt x="299" y="374"/>
                </a:cubicBezTo>
                <a:cubicBezTo>
                  <a:pt x="302" y="374"/>
                  <a:pt x="304" y="374"/>
                  <a:pt x="307" y="374"/>
                </a:cubicBezTo>
                <a:cubicBezTo>
                  <a:pt x="309" y="373"/>
                  <a:pt x="309" y="372"/>
                  <a:pt x="311" y="371"/>
                </a:cubicBezTo>
                <a:cubicBezTo>
                  <a:pt x="312" y="370"/>
                  <a:pt x="314" y="369"/>
                  <a:pt x="315" y="367"/>
                </a:cubicBezTo>
                <a:cubicBezTo>
                  <a:pt x="316" y="365"/>
                  <a:pt x="316" y="360"/>
                  <a:pt x="319" y="360"/>
                </a:cubicBezTo>
                <a:cubicBezTo>
                  <a:pt x="321" y="360"/>
                  <a:pt x="323" y="362"/>
                  <a:pt x="324" y="364"/>
                </a:cubicBezTo>
                <a:cubicBezTo>
                  <a:pt x="326" y="366"/>
                  <a:pt x="327" y="368"/>
                  <a:pt x="329" y="369"/>
                </a:cubicBezTo>
                <a:cubicBezTo>
                  <a:pt x="332" y="372"/>
                  <a:pt x="336" y="373"/>
                  <a:pt x="339" y="376"/>
                </a:cubicBezTo>
                <a:cubicBezTo>
                  <a:pt x="339" y="376"/>
                  <a:pt x="339" y="376"/>
                  <a:pt x="339" y="376"/>
                </a:cubicBezTo>
                <a:cubicBezTo>
                  <a:pt x="316" y="559"/>
                  <a:pt x="316" y="559"/>
                  <a:pt x="316" y="559"/>
                </a:cubicBezTo>
                <a:cubicBezTo>
                  <a:pt x="316" y="559"/>
                  <a:pt x="316" y="559"/>
                  <a:pt x="316" y="559"/>
                </a:cubicBezTo>
                <a:cubicBezTo>
                  <a:pt x="158" y="532"/>
                  <a:pt x="158" y="532"/>
                  <a:pt x="158" y="532"/>
                </a:cubicBezTo>
                <a:cubicBezTo>
                  <a:pt x="158" y="532"/>
                  <a:pt x="158" y="532"/>
                  <a:pt x="158" y="532"/>
                </a:cubicBezTo>
                <a:cubicBezTo>
                  <a:pt x="0" y="498"/>
                  <a:pt x="0" y="498"/>
                  <a:pt x="0" y="498"/>
                </a:cubicBezTo>
                <a:cubicBezTo>
                  <a:pt x="0" y="498"/>
                  <a:pt x="0" y="498"/>
                  <a:pt x="0" y="498"/>
                </a:cubicBezTo>
                <a:cubicBezTo>
                  <a:pt x="24" y="378"/>
                  <a:pt x="24" y="378"/>
                  <a:pt x="24" y="378"/>
                </a:cubicBezTo>
                <a:cubicBezTo>
                  <a:pt x="24" y="372"/>
                  <a:pt x="26" y="369"/>
                  <a:pt x="29" y="364"/>
                </a:cubicBezTo>
                <a:cubicBezTo>
                  <a:pt x="31" y="360"/>
                  <a:pt x="31" y="357"/>
                  <a:pt x="32" y="352"/>
                </a:cubicBezTo>
                <a:cubicBezTo>
                  <a:pt x="32" y="349"/>
                  <a:pt x="34" y="347"/>
                  <a:pt x="34" y="344"/>
                </a:cubicBezTo>
                <a:cubicBezTo>
                  <a:pt x="34" y="343"/>
                  <a:pt x="33" y="342"/>
                  <a:pt x="32" y="341"/>
                </a:cubicBezTo>
                <a:cubicBezTo>
                  <a:pt x="30" y="340"/>
                  <a:pt x="25" y="342"/>
                  <a:pt x="24" y="339"/>
                </a:cubicBezTo>
                <a:cubicBezTo>
                  <a:pt x="22" y="329"/>
                  <a:pt x="27" y="323"/>
                  <a:pt x="31" y="313"/>
                </a:cubicBezTo>
                <a:cubicBezTo>
                  <a:pt x="33" y="308"/>
                  <a:pt x="38" y="307"/>
                  <a:pt x="42" y="304"/>
                </a:cubicBezTo>
                <a:cubicBezTo>
                  <a:pt x="44" y="303"/>
                  <a:pt x="44" y="301"/>
                  <a:pt x="45" y="300"/>
                </a:cubicBezTo>
                <a:cubicBezTo>
                  <a:pt x="47" y="297"/>
                  <a:pt x="49" y="295"/>
                  <a:pt x="51" y="292"/>
                </a:cubicBezTo>
                <a:cubicBezTo>
                  <a:pt x="53" y="289"/>
                  <a:pt x="55" y="287"/>
                  <a:pt x="55" y="284"/>
                </a:cubicBezTo>
                <a:cubicBezTo>
                  <a:pt x="56" y="279"/>
                  <a:pt x="55" y="276"/>
                  <a:pt x="57" y="272"/>
                </a:cubicBezTo>
                <a:cubicBezTo>
                  <a:pt x="58" y="270"/>
                  <a:pt x="59" y="268"/>
                  <a:pt x="61" y="266"/>
                </a:cubicBezTo>
                <a:cubicBezTo>
                  <a:pt x="64" y="262"/>
                  <a:pt x="67" y="261"/>
                  <a:pt x="70" y="257"/>
                </a:cubicBezTo>
                <a:cubicBezTo>
                  <a:pt x="74" y="251"/>
                  <a:pt x="73" y="246"/>
                  <a:pt x="73" y="238"/>
                </a:cubicBezTo>
                <a:cubicBezTo>
                  <a:pt x="73" y="234"/>
                  <a:pt x="74" y="232"/>
                  <a:pt x="73" y="228"/>
                </a:cubicBezTo>
                <a:cubicBezTo>
                  <a:pt x="71" y="223"/>
                  <a:pt x="68" y="222"/>
                  <a:pt x="66" y="218"/>
                </a:cubicBezTo>
                <a:cubicBezTo>
                  <a:pt x="64" y="217"/>
                  <a:pt x="61" y="218"/>
                  <a:pt x="58" y="217"/>
                </a:cubicBezTo>
                <a:cubicBezTo>
                  <a:pt x="58" y="217"/>
                  <a:pt x="58" y="217"/>
                  <a:pt x="58" y="217"/>
                </a:cubicBezTo>
                <a:cubicBezTo>
                  <a:pt x="105" y="0"/>
                  <a:pt x="105" y="0"/>
                  <a:pt x="105" y="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62" name="Freeform 52"/>
          <p:cNvSpPr>
            <a:spLocks/>
          </p:cNvSpPr>
          <p:nvPr/>
        </p:nvSpPr>
        <p:spPr bwMode="auto">
          <a:xfrm>
            <a:off x="633675" y="2142077"/>
            <a:ext cx="1072980" cy="931866"/>
          </a:xfrm>
          <a:custGeom>
            <a:avLst/>
            <a:gdLst/>
            <a:ahLst/>
            <a:cxnLst>
              <a:cxn ang="0">
                <a:pos x="403" y="274"/>
              </a:cxn>
              <a:cxn ang="0">
                <a:pos x="411" y="248"/>
              </a:cxn>
              <a:cxn ang="0">
                <a:pos x="411" y="237"/>
              </a:cxn>
              <a:cxn ang="0">
                <a:pos x="410" y="209"/>
              </a:cxn>
              <a:cxn ang="0">
                <a:pos x="424" y="196"/>
              </a:cxn>
              <a:cxn ang="0">
                <a:pos x="434" y="180"/>
              </a:cxn>
              <a:cxn ang="0">
                <a:pos x="440" y="162"/>
              </a:cxn>
              <a:cxn ang="0">
                <a:pos x="452" y="134"/>
              </a:cxn>
              <a:cxn ang="0">
                <a:pos x="445" y="114"/>
              </a:cxn>
              <a:cxn ang="0">
                <a:pos x="437" y="113"/>
              </a:cxn>
              <a:cxn ang="0">
                <a:pos x="336" y="87"/>
              </a:cxn>
              <a:cxn ang="0">
                <a:pos x="269" y="79"/>
              </a:cxn>
              <a:cxn ang="0">
                <a:pos x="235" y="70"/>
              </a:cxn>
              <a:cxn ang="0">
                <a:pos x="217" y="65"/>
              </a:cxn>
              <a:cxn ang="0">
                <a:pos x="182" y="61"/>
              </a:cxn>
              <a:cxn ang="0">
                <a:pos x="155" y="53"/>
              </a:cxn>
              <a:cxn ang="0">
                <a:pos x="152" y="38"/>
              </a:cxn>
              <a:cxn ang="0">
                <a:pos x="138" y="11"/>
              </a:cxn>
              <a:cxn ang="0">
                <a:pos x="125" y="6"/>
              </a:cxn>
              <a:cxn ang="0">
                <a:pos x="105" y="0"/>
              </a:cxn>
              <a:cxn ang="0">
                <a:pos x="96" y="26"/>
              </a:cxn>
              <a:cxn ang="0">
                <a:pos x="93" y="41"/>
              </a:cxn>
              <a:cxn ang="0">
                <a:pos x="90" y="51"/>
              </a:cxn>
              <a:cxn ang="0">
                <a:pos x="82" y="67"/>
              </a:cxn>
              <a:cxn ang="0">
                <a:pos x="69" y="94"/>
              </a:cxn>
              <a:cxn ang="0">
                <a:pos x="49" y="141"/>
              </a:cxn>
              <a:cxn ang="0">
                <a:pos x="44" y="152"/>
              </a:cxn>
              <a:cxn ang="0">
                <a:pos x="30" y="175"/>
              </a:cxn>
              <a:cxn ang="0">
                <a:pos x="21" y="184"/>
              </a:cxn>
              <a:cxn ang="0">
                <a:pos x="18" y="198"/>
              </a:cxn>
              <a:cxn ang="0">
                <a:pos x="6" y="219"/>
              </a:cxn>
              <a:cxn ang="0">
                <a:pos x="4" y="243"/>
              </a:cxn>
              <a:cxn ang="0">
                <a:pos x="0" y="269"/>
              </a:cxn>
              <a:cxn ang="0">
                <a:pos x="1" y="283"/>
              </a:cxn>
              <a:cxn ang="0">
                <a:pos x="222" y="352"/>
              </a:cxn>
              <a:cxn ang="0">
                <a:pos x="379" y="394"/>
              </a:cxn>
            </a:cxnLst>
            <a:rect l="0" t="0" r="r" b="b"/>
            <a:pathLst>
              <a:path w="453" h="394">
                <a:moveTo>
                  <a:pt x="379" y="394"/>
                </a:moveTo>
                <a:cubicBezTo>
                  <a:pt x="403" y="274"/>
                  <a:pt x="403" y="274"/>
                  <a:pt x="403" y="274"/>
                </a:cubicBezTo>
                <a:cubicBezTo>
                  <a:pt x="403" y="268"/>
                  <a:pt x="405" y="265"/>
                  <a:pt x="408" y="260"/>
                </a:cubicBezTo>
                <a:cubicBezTo>
                  <a:pt x="410" y="256"/>
                  <a:pt x="410" y="253"/>
                  <a:pt x="411" y="248"/>
                </a:cubicBezTo>
                <a:cubicBezTo>
                  <a:pt x="411" y="245"/>
                  <a:pt x="413" y="243"/>
                  <a:pt x="413" y="240"/>
                </a:cubicBezTo>
                <a:cubicBezTo>
                  <a:pt x="413" y="239"/>
                  <a:pt x="412" y="238"/>
                  <a:pt x="411" y="237"/>
                </a:cubicBezTo>
                <a:cubicBezTo>
                  <a:pt x="409" y="236"/>
                  <a:pt x="404" y="238"/>
                  <a:pt x="403" y="235"/>
                </a:cubicBezTo>
                <a:cubicBezTo>
                  <a:pt x="401" y="225"/>
                  <a:pt x="406" y="219"/>
                  <a:pt x="410" y="209"/>
                </a:cubicBezTo>
                <a:cubicBezTo>
                  <a:pt x="412" y="204"/>
                  <a:pt x="417" y="203"/>
                  <a:pt x="421" y="200"/>
                </a:cubicBezTo>
                <a:cubicBezTo>
                  <a:pt x="423" y="199"/>
                  <a:pt x="423" y="197"/>
                  <a:pt x="424" y="196"/>
                </a:cubicBezTo>
                <a:cubicBezTo>
                  <a:pt x="426" y="193"/>
                  <a:pt x="428" y="191"/>
                  <a:pt x="430" y="188"/>
                </a:cubicBezTo>
                <a:cubicBezTo>
                  <a:pt x="432" y="185"/>
                  <a:pt x="434" y="183"/>
                  <a:pt x="434" y="180"/>
                </a:cubicBezTo>
                <a:cubicBezTo>
                  <a:pt x="435" y="175"/>
                  <a:pt x="434" y="172"/>
                  <a:pt x="436" y="168"/>
                </a:cubicBezTo>
                <a:cubicBezTo>
                  <a:pt x="437" y="166"/>
                  <a:pt x="438" y="164"/>
                  <a:pt x="440" y="162"/>
                </a:cubicBezTo>
                <a:cubicBezTo>
                  <a:pt x="443" y="158"/>
                  <a:pt x="446" y="157"/>
                  <a:pt x="449" y="153"/>
                </a:cubicBezTo>
                <a:cubicBezTo>
                  <a:pt x="453" y="147"/>
                  <a:pt x="452" y="142"/>
                  <a:pt x="452" y="134"/>
                </a:cubicBezTo>
                <a:cubicBezTo>
                  <a:pt x="452" y="130"/>
                  <a:pt x="453" y="128"/>
                  <a:pt x="452" y="124"/>
                </a:cubicBezTo>
                <a:cubicBezTo>
                  <a:pt x="450" y="119"/>
                  <a:pt x="447" y="118"/>
                  <a:pt x="445" y="114"/>
                </a:cubicBezTo>
                <a:cubicBezTo>
                  <a:pt x="443" y="113"/>
                  <a:pt x="440" y="114"/>
                  <a:pt x="437" y="113"/>
                </a:cubicBezTo>
                <a:cubicBezTo>
                  <a:pt x="437" y="113"/>
                  <a:pt x="437" y="113"/>
                  <a:pt x="437" y="113"/>
                </a:cubicBezTo>
                <a:cubicBezTo>
                  <a:pt x="340" y="85"/>
                  <a:pt x="340" y="85"/>
                  <a:pt x="340" y="85"/>
                </a:cubicBezTo>
                <a:cubicBezTo>
                  <a:pt x="338" y="85"/>
                  <a:pt x="337" y="86"/>
                  <a:pt x="336" y="87"/>
                </a:cubicBezTo>
                <a:cubicBezTo>
                  <a:pt x="320" y="94"/>
                  <a:pt x="309" y="84"/>
                  <a:pt x="292" y="81"/>
                </a:cubicBezTo>
                <a:cubicBezTo>
                  <a:pt x="283" y="80"/>
                  <a:pt x="278" y="81"/>
                  <a:pt x="269" y="79"/>
                </a:cubicBezTo>
                <a:cubicBezTo>
                  <a:pt x="259" y="78"/>
                  <a:pt x="255" y="68"/>
                  <a:pt x="245" y="68"/>
                </a:cubicBezTo>
                <a:cubicBezTo>
                  <a:pt x="241" y="68"/>
                  <a:pt x="238" y="68"/>
                  <a:pt x="235" y="70"/>
                </a:cubicBezTo>
                <a:cubicBezTo>
                  <a:pt x="233" y="71"/>
                  <a:pt x="232" y="73"/>
                  <a:pt x="229" y="73"/>
                </a:cubicBezTo>
                <a:cubicBezTo>
                  <a:pt x="223" y="73"/>
                  <a:pt x="222" y="67"/>
                  <a:pt x="217" y="65"/>
                </a:cubicBezTo>
                <a:cubicBezTo>
                  <a:pt x="212" y="63"/>
                  <a:pt x="210" y="61"/>
                  <a:pt x="205" y="61"/>
                </a:cubicBezTo>
                <a:cubicBezTo>
                  <a:pt x="197" y="61"/>
                  <a:pt x="190" y="61"/>
                  <a:pt x="182" y="61"/>
                </a:cubicBezTo>
                <a:cubicBezTo>
                  <a:pt x="176" y="61"/>
                  <a:pt x="172" y="59"/>
                  <a:pt x="166" y="57"/>
                </a:cubicBezTo>
                <a:cubicBezTo>
                  <a:pt x="162" y="55"/>
                  <a:pt x="158" y="57"/>
                  <a:pt x="155" y="53"/>
                </a:cubicBezTo>
                <a:cubicBezTo>
                  <a:pt x="154" y="52"/>
                  <a:pt x="154" y="50"/>
                  <a:pt x="154" y="49"/>
                </a:cubicBezTo>
                <a:cubicBezTo>
                  <a:pt x="152" y="45"/>
                  <a:pt x="152" y="42"/>
                  <a:pt x="152" y="38"/>
                </a:cubicBezTo>
                <a:cubicBezTo>
                  <a:pt x="152" y="30"/>
                  <a:pt x="153" y="25"/>
                  <a:pt x="149" y="18"/>
                </a:cubicBezTo>
                <a:cubicBezTo>
                  <a:pt x="147" y="14"/>
                  <a:pt x="142" y="13"/>
                  <a:pt x="138" y="11"/>
                </a:cubicBezTo>
                <a:cubicBezTo>
                  <a:pt x="135" y="9"/>
                  <a:pt x="135" y="4"/>
                  <a:pt x="132" y="3"/>
                </a:cubicBezTo>
                <a:cubicBezTo>
                  <a:pt x="129" y="2"/>
                  <a:pt x="128" y="6"/>
                  <a:pt x="125" y="6"/>
                </a:cubicBezTo>
                <a:cubicBezTo>
                  <a:pt x="125" y="6"/>
                  <a:pt x="125" y="6"/>
                  <a:pt x="125" y="6"/>
                </a:cubicBezTo>
                <a:cubicBezTo>
                  <a:pt x="118" y="2"/>
                  <a:pt x="112" y="3"/>
                  <a:pt x="105" y="0"/>
                </a:cubicBezTo>
                <a:cubicBezTo>
                  <a:pt x="103" y="4"/>
                  <a:pt x="103" y="7"/>
                  <a:pt x="101" y="12"/>
                </a:cubicBezTo>
                <a:cubicBezTo>
                  <a:pt x="99" y="17"/>
                  <a:pt x="97" y="20"/>
                  <a:pt x="96" y="26"/>
                </a:cubicBezTo>
                <a:cubicBezTo>
                  <a:pt x="96" y="28"/>
                  <a:pt x="97" y="29"/>
                  <a:pt x="97" y="31"/>
                </a:cubicBezTo>
                <a:cubicBezTo>
                  <a:pt x="96" y="35"/>
                  <a:pt x="94" y="37"/>
                  <a:pt x="93" y="41"/>
                </a:cubicBezTo>
                <a:cubicBezTo>
                  <a:pt x="93" y="43"/>
                  <a:pt x="94" y="45"/>
                  <a:pt x="93" y="47"/>
                </a:cubicBezTo>
                <a:cubicBezTo>
                  <a:pt x="92" y="49"/>
                  <a:pt x="90" y="49"/>
                  <a:pt x="90" y="51"/>
                </a:cubicBezTo>
                <a:cubicBezTo>
                  <a:pt x="90" y="53"/>
                  <a:pt x="90" y="55"/>
                  <a:pt x="89" y="57"/>
                </a:cubicBezTo>
                <a:cubicBezTo>
                  <a:pt x="88" y="61"/>
                  <a:pt x="85" y="63"/>
                  <a:pt x="82" y="67"/>
                </a:cubicBezTo>
                <a:cubicBezTo>
                  <a:pt x="77" y="74"/>
                  <a:pt x="75" y="79"/>
                  <a:pt x="72" y="88"/>
                </a:cubicBezTo>
                <a:cubicBezTo>
                  <a:pt x="71" y="90"/>
                  <a:pt x="70" y="91"/>
                  <a:pt x="69" y="94"/>
                </a:cubicBezTo>
                <a:cubicBezTo>
                  <a:pt x="65" y="103"/>
                  <a:pt x="66" y="108"/>
                  <a:pt x="62" y="117"/>
                </a:cubicBezTo>
                <a:cubicBezTo>
                  <a:pt x="58" y="127"/>
                  <a:pt x="54" y="131"/>
                  <a:pt x="49" y="141"/>
                </a:cubicBezTo>
                <a:cubicBezTo>
                  <a:pt x="47" y="144"/>
                  <a:pt x="45" y="145"/>
                  <a:pt x="44" y="148"/>
                </a:cubicBezTo>
                <a:cubicBezTo>
                  <a:pt x="44" y="149"/>
                  <a:pt x="44" y="150"/>
                  <a:pt x="44" y="152"/>
                </a:cubicBezTo>
                <a:cubicBezTo>
                  <a:pt x="42" y="156"/>
                  <a:pt x="40" y="159"/>
                  <a:pt x="38" y="163"/>
                </a:cubicBezTo>
                <a:cubicBezTo>
                  <a:pt x="35" y="168"/>
                  <a:pt x="34" y="171"/>
                  <a:pt x="30" y="175"/>
                </a:cubicBezTo>
                <a:cubicBezTo>
                  <a:pt x="27" y="178"/>
                  <a:pt x="24" y="179"/>
                  <a:pt x="23" y="182"/>
                </a:cubicBezTo>
                <a:cubicBezTo>
                  <a:pt x="22" y="183"/>
                  <a:pt x="21" y="183"/>
                  <a:pt x="21" y="184"/>
                </a:cubicBezTo>
                <a:cubicBezTo>
                  <a:pt x="21" y="186"/>
                  <a:pt x="22" y="187"/>
                  <a:pt x="22" y="189"/>
                </a:cubicBezTo>
                <a:cubicBezTo>
                  <a:pt x="22" y="193"/>
                  <a:pt x="20" y="195"/>
                  <a:pt x="18" y="198"/>
                </a:cubicBezTo>
                <a:cubicBezTo>
                  <a:pt x="14" y="203"/>
                  <a:pt x="11" y="205"/>
                  <a:pt x="9" y="211"/>
                </a:cubicBezTo>
                <a:cubicBezTo>
                  <a:pt x="7" y="214"/>
                  <a:pt x="6" y="216"/>
                  <a:pt x="6" y="219"/>
                </a:cubicBezTo>
                <a:cubicBezTo>
                  <a:pt x="6" y="223"/>
                  <a:pt x="7" y="225"/>
                  <a:pt x="7" y="229"/>
                </a:cubicBezTo>
                <a:cubicBezTo>
                  <a:pt x="7" y="234"/>
                  <a:pt x="6" y="237"/>
                  <a:pt x="4" y="243"/>
                </a:cubicBezTo>
                <a:cubicBezTo>
                  <a:pt x="4" y="245"/>
                  <a:pt x="2" y="246"/>
                  <a:pt x="2" y="248"/>
                </a:cubicBezTo>
                <a:cubicBezTo>
                  <a:pt x="0" y="256"/>
                  <a:pt x="0" y="261"/>
                  <a:pt x="0" y="269"/>
                </a:cubicBezTo>
                <a:cubicBezTo>
                  <a:pt x="0" y="273"/>
                  <a:pt x="2" y="276"/>
                  <a:pt x="2" y="280"/>
                </a:cubicBezTo>
                <a:cubicBezTo>
                  <a:pt x="2" y="281"/>
                  <a:pt x="2" y="282"/>
                  <a:pt x="1" y="283"/>
                </a:cubicBezTo>
                <a:cubicBezTo>
                  <a:pt x="1" y="283"/>
                  <a:pt x="1" y="283"/>
                  <a:pt x="1" y="283"/>
                </a:cubicBezTo>
                <a:cubicBezTo>
                  <a:pt x="76" y="309"/>
                  <a:pt x="150" y="332"/>
                  <a:pt x="222" y="352"/>
                </a:cubicBezTo>
                <a:cubicBezTo>
                  <a:pt x="222" y="352"/>
                  <a:pt x="222" y="352"/>
                  <a:pt x="222" y="352"/>
                </a:cubicBezTo>
                <a:cubicBezTo>
                  <a:pt x="273" y="367"/>
                  <a:pt x="325" y="381"/>
                  <a:pt x="379" y="394"/>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63" name="Freeform 53"/>
          <p:cNvSpPr>
            <a:spLocks noEditPoints="1"/>
          </p:cNvSpPr>
          <p:nvPr/>
        </p:nvSpPr>
        <p:spPr bwMode="auto">
          <a:xfrm>
            <a:off x="295476" y="4767356"/>
            <a:ext cx="1498766" cy="1304124"/>
          </a:xfrm>
          <a:custGeom>
            <a:avLst/>
            <a:gdLst/>
            <a:ahLst/>
            <a:cxnLst>
              <a:cxn ang="0">
                <a:pos x="484" y="395"/>
              </a:cxn>
              <a:cxn ang="0">
                <a:pos x="522" y="395"/>
              </a:cxn>
              <a:cxn ang="0">
                <a:pos x="579" y="456"/>
              </a:cxn>
              <a:cxn ang="0">
                <a:pos x="632" y="517"/>
              </a:cxn>
              <a:cxn ang="0">
                <a:pos x="615" y="526"/>
              </a:cxn>
              <a:cxn ang="0">
                <a:pos x="590" y="493"/>
              </a:cxn>
              <a:cxn ang="0">
                <a:pos x="556" y="445"/>
              </a:cxn>
              <a:cxn ang="0">
                <a:pos x="533" y="438"/>
              </a:cxn>
              <a:cxn ang="0">
                <a:pos x="518" y="430"/>
              </a:cxn>
              <a:cxn ang="0">
                <a:pos x="488" y="416"/>
              </a:cxn>
              <a:cxn ang="0">
                <a:pos x="462" y="392"/>
              </a:cxn>
              <a:cxn ang="0">
                <a:pos x="429" y="383"/>
              </a:cxn>
              <a:cxn ang="0">
                <a:pos x="374" y="361"/>
              </a:cxn>
              <a:cxn ang="0">
                <a:pos x="337" y="338"/>
              </a:cxn>
              <a:cxn ang="0">
                <a:pos x="270" y="384"/>
              </a:cxn>
              <a:cxn ang="0">
                <a:pos x="279" y="352"/>
              </a:cxn>
              <a:cxn ang="0">
                <a:pos x="306" y="327"/>
              </a:cxn>
              <a:cxn ang="0">
                <a:pos x="243" y="363"/>
              </a:cxn>
              <a:cxn ang="0">
                <a:pos x="215" y="409"/>
              </a:cxn>
              <a:cxn ang="0">
                <a:pos x="143" y="442"/>
              </a:cxn>
              <a:cxn ang="0">
                <a:pos x="70" y="446"/>
              </a:cxn>
              <a:cxn ang="0">
                <a:pos x="48" y="451"/>
              </a:cxn>
              <a:cxn ang="0">
                <a:pos x="123" y="425"/>
              </a:cxn>
              <a:cxn ang="0">
                <a:pos x="177" y="373"/>
              </a:cxn>
              <a:cxn ang="0">
                <a:pos x="150" y="366"/>
              </a:cxn>
              <a:cxn ang="0">
                <a:pos x="106" y="357"/>
              </a:cxn>
              <a:cxn ang="0">
                <a:pos x="109" y="309"/>
              </a:cxn>
              <a:cxn ang="0">
                <a:pos x="78" y="279"/>
              </a:cxn>
              <a:cxn ang="0">
                <a:pos x="92" y="274"/>
              </a:cxn>
              <a:cxn ang="0">
                <a:pos x="118" y="211"/>
              </a:cxn>
              <a:cxn ang="0">
                <a:pos x="167" y="213"/>
              </a:cxn>
              <a:cxn ang="0">
                <a:pos x="170" y="178"/>
              </a:cxn>
              <a:cxn ang="0">
                <a:pos x="121" y="151"/>
              </a:cxn>
              <a:cxn ang="0">
                <a:pos x="121" y="122"/>
              </a:cxn>
              <a:cxn ang="0">
                <a:pos x="173" y="112"/>
              </a:cxn>
              <a:cxn ang="0">
                <a:pos x="208" y="129"/>
              </a:cxn>
              <a:cxn ang="0">
                <a:pos x="228" y="137"/>
              </a:cxn>
              <a:cxn ang="0">
                <a:pos x="190" y="97"/>
              </a:cxn>
              <a:cxn ang="0">
                <a:pos x="194" y="38"/>
              </a:cxn>
              <a:cxn ang="0">
                <a:pos x="277" y="13"/>
              </a:cxn>
              <a:cxn ang="0">
                <a:pos x="319" y="4"/>
              </a:cxn>
              <a:cxn ang="0">
                <a:pos x="361" y="18"/>
              </a:cxn>
              <a:cxn ang="0">
                <a:pos x="420" y="52"/>
              </a:cxn>
              <a:cxn ang="0">
                <a:pos x="584" y="504"/>
              </a:cxn>
              <a:cxn ang="0">
                <a:pos x="607" y="533"/>
              </a:cxn>
              <a:cxn ang="0">
                <a:pos x="572" y="513"/>
              </a:cxn>
              <a:cxn ang="0">
                <a:pos x="584" y="540"/>
              </a:cxn>
              <a:cxn ang="0">
                <a:pos x="587" y="522"/>
              </a:cxn>
              <a:cxn ang="0">
                <a:pos x="556" y="506"/>
              </a:cxn>
              <a:cxn ang="0">
                <a:pos x="560" y="479"/>
              </a:cxn>
              <a:cxn ang="0">
                <a:pos x="547" y="486"/>
              </a:cxn>
              <a:cxn ang="0">
                <a:pos x="551" y="468"/>
              </a:cxn>
              <a:cxn ang="0">
                <a:pos x="517" y="452"/>
              </a:cxn>
              <a:cxn ang="0">
                <a:pos x="538" y="451"/>
              </a:cxn>
              <a:cxn ang="0">
                <a:pos x="237" y="414"/>
              </a:cxn>
              <a:cxn ang="0">
                <a:pos x="220" y="431"/>
              </a:cxn>
              <a:cxn ang="0">
                <a:pos x="214" y="440"/>
              </a:cxn>
              <a:cxn ang="0">
                <a:pos x="243" y="427"/>
              </a:cxn>
              <a:cxn ang="0">
                <a:pos x="5" y="461"/>
              </a:cxn>
              <a:cxn ang="0">
                <a:pos x="44" y="282"/>
              </a:cxn>
              <a:cxn ang="0">
                <a:pos x="42" y="148"/>
              </a:cxn>
              <a:cxn ang="0">
                <a:pos x="67" y="178"/>
              </a:cxn>
            </a:cxnLst>
            <a:rect l="0" t="0" r="r" b="b"/>
            <a:pathLst>
              <a:path w="633" h="551">
                <a:moveTo>
                  <a:pt x="480" y="71"/>
                </a:moveTo>
                <a:cubicBezTo>
                  <a:pt x="444" y="369"/>
                  <a:pt x="444" y="369"/>
                  <a:pt x="444" y="369"/>
                </a:cubicBezTo>
                <a:cubicBezTo>
                  <a:pt x="449" y="372"/>
                  <a:pt x="452" y="374"/>
                  <a:pt x="458" y="375"/>
                </a:cubicBezTo>
                <a:cubicBezTo>
                  <a:pt x="459" y="376"/>
                  <a:pt x="460" y="377"/>
                  <a:pt x="462" y="377"/>
                </a:cubicBezTo>
                <a:cubicBezTo>
                  <a:pt x="464" y="377"/>
                  <a:pt x="465" y="373"/>
                  <a:pt x="467" y="373"/>
                </a:cubicBezTo>
                <a:cubicBezTo>
                  <a:pt x="469" y="373"/>
                  <a:pt x="471" y="373"/>
                  <a:pt x="473" y="374"/>
                </a:cubicBezTo>
                <a:cubicBezTo>
                  <a:pt x="475" y="376"/>
                  <a:pt x="473" y="379"/>
                  <a:pt x="475" y="382"/>
                </a:cubicBezTo>
                <a:cubicBezTo>
                  <a:pt x="475" y="383"/>
                  <a:pt x="476" y="382"/>
                  <a:pt x="477" y="383"/>
                </a:cubicBezTo>
                <a:cubicBezTo>
                  <a:pt x="480" y="387"/>
                  <a:pt x="481" y="391"/>
                  <a:pt x="484" y="395"/>
                </a:cubicBezTo>
                <a:cubicBezTo>
                  <a:pt x="487" y="398"/>
                  <a:pt x="491" y="398"/>
                  <a:pt x="494" y="401"/>
                </a:cubicBezTo>
                <a:cubicBezTo>
                  <a:pt x="495" y="402"/>
                  <a:pt x="495" y="403"/>
                  <a:pt x="496" y="404"/>
                </a:cubicBezTo>
                <a:cubicBezTo>
                  <a:pt x="498" y="409"/>
                  <a:pt x="499" y="411"/>
                  <a:pt x="500" y="416"/>
                </a:cubicBezTo>
                <a:cubicBezTo>
                  <a:pt x="504" y="413"/>
                  <a:pt x="507" y="412"/>
                  <a:pt x="512" y="410"/>
                </a:cubicBezTo>
                <a:cubicBezTo>
                  <a:pt x="514" y="409"/>
                  <a:pt x="515" y="407"/>
                  <a:pt x="516" y="404"/>
                </a:cubicBezTo>
                <a:cubicBezTo>
                  <a:pt x="516" y="403"/>
                  <a:pt x="516" y="402"/>
                  <a:pt x="516" y="401"/>
                </a:cubicBezTo>
                <a:cubicBezTo>
                  <a:pt x="517" y="400"/>
                  <a:pt x="518" y="401"/>
                  <a:pt x="518" y="401"/>
                </a:cubicBezTo>
                <a:cubicBezTo>
                  <a:pt x="520" y="400"/>
                  <a:pt x="520" y="398"/>
                  <a:pt x="521" y="397"/>
                </a:cubicBezTo>
                <a:cubicBezTo>
                  <a:pt x="521" y="396"/>
                  <a:pt x="521" y="395"/>
                  <a:pt x="522" y="395"/>
                </a:cubicBezTo>
                <a:cubicBezTo>
                  <a:pt x="523" y="393"/>
                  <a:pt x="525" y="394"/>
                  <a:pt x="528" y="394"/>
                </a:cubicBezTo>
                <a:cubicBezTo>
                  <a:pt x="531" y="394"/>
                  <a:pt x="534" y="392"/>
                  <a:pt x="536" y="395"/>
                </a:cubicBezTo>
                <a:cubicBezTo>
                  <a:pt x="538" y="398"/>
                  <a:pt x="539" y="399"/>
                  <a:pt x="540" y="402"/>
                </a:cubicBezTo>
                <a:cubicBezTo>
                  <a:pt x="541" y="404"/>
                  <a:pt x="541" y="405"/>
                  <a:pt x="543" y="406"/>
                </a:cubicBezTo>
                <a:cubicBezTo>
                  <a:pt x="543" y="407"/>
                  <a:pt x="544" y="406"/>
                  <a:pt x="545" y="407"/>
                </a:cubicBezTo>
                <a:cubicBezTo>
                  <a:pt x="550" y="411"/>
                  <a:pt x="553" y="414"/>
                  <a:pt x="556" y="419"/>
                </a:cubicBezTo>
                <a:cubicBezTo>
                  <a:pt x="560" y="426"/>
                  <a:pt x="564" y="430"/>
                  <a:pt x="568" y="437"/>
                </a:cubicBezTo>
                <a:cubicBezTo>
                  <a:pt x="570" y="441"/>
                  <a:pt x="573" y="444"/>
                  <a:pt x="575" y="448"/>
                </a:cubicBezTo>
                <a:cubicBezTo>
                  <a:pt x="577" y="451"/>
                  <a:pt x="578" y="453"/>
                  <a:pt x="579" y="456"/>
                </a:cubicBezTo>
                <a:cubicBezTo>
                  <a:pt x="581" y="460"/>
                  <a:pt x="583" y="462"/>
                  <a:pt x="586" y="466"/>
                </a:cubicBezTo>
                <a:cubicBezTo>
                  <a:pt x="587" y="469"/>
                  <a:pt x="587" y="472"/>
                  <a:pt x="589" y="475"/>
                </a:cubicBezTo>
                <a:cubicBezTo>
                  <a:pt x="590" y="476"/>
                  <a:pt x="591" y="476"/>
                  <a:pt x="591" y="476"/>
                </a:cubicBezTo>
                <a:cubicBezTo>
                  <a:pt x="592" y="478"/>
                  <a:pt x="593" y="479"/>
                  <a:pt x="593" y="480"/>
                </a:cubicBezTo>
                <a:cubicBezTo>
                  <a:pt x="595" y="484"/>
                  <a:pt x="597" y="487"/>
                  <a:pt x="602" y="489"/>
                </a:cubicBezTo>
                <a:cubicBezTo>
                  <a:pt x="607" y="492"/>
                  <a:pt x="610" y="492"/>
                  <a:pt x="615" y="496"/>
                </a:cubicBezTo>
                <a:cubicBezTo>
                  <a:pt x="619" y="500"/>
                  <a:pt x="621" y="502"/>
                  <a:pt x="626" y="505"/>
                </a:cubicBezTo>
                <a:cubicBezTo>
                  <a:pt x="629" y="508"/>
                  <a:pt x="633" y="509"/>
                  <a:pt x="633" y="513"/>
                </a:cubicBezTo>
                <a:cubicBezTo>
                  <a:pt x="633" y="514"/>
                  <a:pt x="633" y="515"/>
                  <a:pt x="632" y="517"/>
                </a:cubicBezTo>
                <a:cubicBezTo>
                  <a:pt x="632" y="521"/>
                  <a:pt x="631" y="524"/>
                  <a:pt x="631" y="528"/>
                </a:cubicBezTo>
                <a:cubicBezTo>
                  <a:pt x="631" y="528"/>
                  <a:pt x="631" y="528"/>
                  <a:pt x="631" y="528"/>
                </a:cubicBezTo>
                <a:cubicBezTo>
                  <a:pt x="628" y="532"/>
                  <a:pt x="626" y="534"/>
                  <a:pt x="623" y="538"/>
                </a:cubicBezTo>
                <a:cubicBezTo>
                  <a:pt x="621" y="541"/>
                  <a:pt x="621" y="543"/>
                  <a:pt x="618" y="543"/>
                </a:cubicBezTo>
                <a:cubicBezTo>
                  <a:pt x="617" y="543"/>
                  <a:pt x="617" y="542"/>
                  <a:pt x="616" y="542"/>
                </a:cubicBezTo>
                <a:cubicBezTo>
                  <a:pt x="616" y="539"/>
                  <a:pt x="618" y="537"/>
                  <a:pt x="620" y="535"/>
                </a:cubicBezTo>
                <a:cubicBezTo>
                  <a:pt x="619" y="534"/>
                  <a:pt x="620" y="533"/>
                  <a:pt x="619" y="533"/>
                </a:cubicBezTo>
                <a:cubicBezTo>
                  <a:pt x="618" y="532"/>
                  <a:pt x="616" y="533"/>
                  <a:pt x="615" y="532"/>
                </a:cubicBezTo>
                <a:cubicBezTo>
                  <a:pt x="614" y="530"/>
                  <a:pt x="615" y="529"/>
                  <a:pt x="615" y="526"/>
                </a:cubicBezTo>
                <a:cubicBezTo>
                  <a:pt x="615" y="524"/>
                  <a:pt x="614" y="523"/>
                  <a:pt x="614" y="520"/>
                </a:cubicBezTo>
                <a:cubicBezTo>
                  <a:pt x="612" y="516"/>
                  <a:pt x="610" y="514"/>
                  <a:pt x="608" y="509"/>
                </a:cubicBezTo>
                <a:cubicBezTo>
                  <a:pt x="608" y="509"/>
                  <a:pt x="607" y="509"/>
                  <a:pt x="606" y="509"/>
                </a:cubicBezTo>
                <a:cubicBezTo>
                  <a:pt x="605" y="509"/>
                  <a:pt x="604" y="511"/>
                  <a:pt x="602" y="511"/>
                </a:cubicBezTo>
                <a:cubicBezTo>
                  <a:pt x="602" y="511"/>
                  <a:pt x="601" y="510"/>
                  <a:pt x="601" y="510"/>
                </a:cubicBezTo>
                <a:cubicBezTo>
                  <a:pt x="601" y="508"/>
                  <a:pt x="601" y="506"/>
                  <a:pt x="601" y="504"/>
                </a:cubicBezTo>
                <a:cubicBezTo>
                  <a:pt x="598" y="504"/>
                  <a:pt x="597" y="504"/>
                  <a:pt x="595" y="503"/>
                </a:cubicBezTo>
                <a:cubicBezTo>
                  <a:pt x="594" y="502"/>
                  <a:pt x="594" y="501"/>
                  <a:pt x="594" y="499"/>
                </a:cubicBezTo>
                <a:cubicBezTo>
                  <a:pt x="593" y="497"/>
                  <a:pt x="591" y="496"/>
                  <a:pt x="590" y="493"/>
                </a:cubicBezTo>
                <a:cubicBezTo>
                  <a:pt x="589" y="490"/>
                  <a:pt x="589" y="487"/>
                  <a:pt x="588" y="484"/>
                </a:cubicBezTo>
                <a:cubicBezTo>
                  <a:pt x="582" y="484"/>
                  <a:pt x="582" y="484"/>
                  <a:pt x="582" y="484"/>
                </a:cubicBezTo>
                <a:cubicBezTo>
                  <a:pt x="582" y="481"/>
                  <a:pt x="583" y="479"/>
                  <a:pt x="581" y="477"/>
                </a:cubicBezTo>
                <a:cubicBezTo>
                  <a:pt x="578" y="475"/>
                  <a:pt x="574" y="477"/>
                  <a:pt x="572" y="474"/>
                </a:cubicBezTo>
                <a:cubicBezTo>
                  <a:pt x="569" y="472"/>
                  <a:pt x="570" y="469"/>
                  <a:pt x="568" y="466"/>
                </a:cubicBezTo>
                <a:cubicBezTo>
                  <a:pt x="567" y="464"/>
                  <a:pt x="565" y="463"/>
                  <a:pt x="565" y="460"/>
                </a:cubicBezTo>
                <a:cubicBezTo>
                  <a:pt x="565" y="458"/>
                  <a:pt x="568" y="457"/>
                  <a:pt x="568" y="455"/>
                </a:cubicBezTo>
                <a:cubicBezTo>
                  <a:pt x="568" y="452"/>
                  <a:pt x="565" y="452"/>
                  <a:pt x="563" y="450"/>
                </a:cubicBezTo>
                <a:cubicBezTo>
                  <a:pt x="560" y="448"/>
                  <a:pt x="557" y="448"/>
                  <a:pt x="556" y="445"/>
                </a:cubicBezTo>
                <a:cubicBezTo>
                  <a:pt x="554" y="442"/>
                  <a:pt x="555" y="440"/>
                  <a:pt x="553" y="439"/>
                </a:cubicBezTo>
                <a:cubicBezTo>
                  <a:pt x="550" y="436"/>
                  <a:pt x="547" y="438"/>
                  <a:pt x="543" y="435"/>
                </a:cubicBezTo>
                <a:cubicBezTo>
                  <a:pt x="539" y="432"/>
                  <a:pt x="540" y="427"/>
                  <a:pt x="539" y="422"/>
                </a:cubicBezTo>
                <a:cubicBezTo>
                  <a:pt x="536" y="415"/>
                  <a:pt x="534" y="412"/>
                  <a:pt x="530" y="405"/>
                </a:cubicBezTo>
                <a:cubicBezTo>
                  <a:pt x="530" y="412"/>
                  <a:pt x="530" y="412"/>
                  <a:pt x="530" y="412"/>
                </a:cubicBezTo>
                <a:cubicBezTo>
                  <a:pt x="530" y="417"/>
                  <a:pt x="532" y="420"/>
                  <a:pt x="534" y="426"/>
                </a:cubicBezTo>
                <a:cubicBezTo>
                  <a:pt x="537" y="431"/>
                  <a:pt x="539" y="433"/>
                  <a:pt x="542" y="438"/>
                </a:cubicBezTo>
                <a:cubicBezTo>
                  <a:pt x="541" y="439"/>
                  <a:pt x="540" y="441"/>
                  <a:pt x="538" y="441"/>
                </a:cubicBezTo>
                <a:cubicBezTo>
                  <a:pt x="536" y="441"/>
                  <a:pt x="535" y="439"/>
                  <a:pt x="533" y="438"/>
                </a:cubicBezTo>
                <a:cubicBezTo>
                  <a:pt x="531" y="436"/>
                  <a:pt x="530" y="434"/>
                  <a:pt x="528" y="433"/>
                </a:cubicBezTo>
                <a:cubicBezTo>
                  <a:pt x="527" y="433"/>
                  <a:pt x="526" y="433"/>
                  <a:pt x="526" y="433"/>
                </a:cubicBezTo>
                <a:cubicBezTo>
                  <a:pt x="523" y="431"/>
                  <a:pt x="522" y="429"/>
                  <a:pt x="521" y="426"/>
                </a:cubicBezTo>
                <a:cubicBezTo>
                  <a:pt x="521" y="424"/>
                  <a:pt x="521" y="420"/>
                  <a:pt x="519" y="420"/>
                </a:cubicBezTo>
                <a:cubicBezTo>
                  <a:pt x="517" y="420"/>
                  <a:pt x="517" y="422"/>
                  <a:pt x="515" y="422"/>
                </a:cubicBezTo>
                <a:cubicBezTo>
                  <a:pt x="511" y="422"/>
                  <a:pt x="510" y="420"/>
                  <a:pt x="507" y="417"/>
                </a:cubicBezTo>
                <a:cubicBezTo>
                  <a:pt x="507" y="417"/>
                  <a:pt x="506" y="418"/>
                  <a:pt x="505" y="417"/>
                </a:cubicBezTo>
                <a:cubicBezTo>
                  <a:pt x="507" y="422"/>
                  <a:pt x="508" y="424"/>
                  <a:pt x="512" y="427"/>
                </a:cubicBezTo>
                <a:cubicBezTo>
                  <a:pt x="514" y="428"/>
                  <a:pt x="516" y="428"/>
                  <a:pt x="518" y="430"/>
                </a:cubicBezTo>
                <a:cubicBezTo>
                  <a:pt x="519" y="431"/>
                  <a:pt x="521" y="431"/>
                  <a:pt x="521" y="433"/>
                </a:cubicBezTo>
                <a:cubicBezTo>
                  <a:pt x="521" y="434"/>
                  <a:pt x="521" y="435"/>
                  <a:pt x="520" y="435"/>
                </a:cubicBezTo>
                <a:cubicBezTo>
                  <a:pt x="518" y="435"/>
                  <a:pt x="516" y="435"/>
                  <a:pt x="514" y="436"/>
                </a:cubicBezTo>
                <a:cubicBezTo>
                  <a:pt x="513" y="438"/>
                  <a:pt x="512" y="439"/>
                  <a:pt x="510" y="439"/>
                </a:cubicBezTo>
                <a:cubicBezTo>
                  <a:pt x="508" y="439"/>
                  <a:pt x="507" y="438"/>
                  <a:pt x="505" y="437"/>
                </a:cubicBezTo>
                <a:cubicBezTo>
                  <a:pt x="502" y="436"/>
                  <a:pt x="499" y="436"/>
                  <a:pt x="498" y="433"/>
                </a:cubicBezTo>
                <a:cubicBezTo>
                  <a:pt x="496" y="431"/>
                  <a:pt x="496" y="429"/>
                  <a:pt x="495" y="426"/>
                </a:cubicBezTo>
                <a:cubicBezTo>
                  <a:pt x="493" y="423"/>
                  <a:pt x="491" y="423"/>
                  <a:pt x="490" y="420"/>
                </a:cubicBezTo>
                <a:cubicBezTo>
                  <a:pt x="489" y="419"/>
                  <a:pt x="489" y="418"/>
                  <a:pt x="488" y="416"/>
                </a:cubicBezTo>
                <a:cubicBezTo>
                  <a:pt x="487" y="415"/>
                  <a:pt x="486" y="415"/>
                  <a:pt x="485" y="413"/>
                </a:cubicBezTo>
                <a:cubicBezTo>
                  <a:pt x="483" y="410"/>
                  <a:pt x="485" y="407"/>
                  <a:pt x="484" y="403"/>
                </a:cubicBezTo>
                <a:cubicBezTo>
                  <a:pt x="484" y="404"/>
                  <a:pt x="483" y="404"/>
                  <a:pt x="483" y="404"/>
                </a:cubicBezTo>
                <a:cubicBezTo>
                  <a:pt x="481" y="405"/>
                  <a:pt x="480" y="407"/>
                  <a:pt x="478" y="407"/>
                </a:cubicBezTo>
                <a:cubicBezTo>
                  <a:pt x="475" y="407"/>
                  <a:pt x="472" y="406"/>
                  <a:pt x="470" y="404"/>
                </a:cubicBezTo>
                <a:cubicBezTo>
                  <a:pt x="472" y="403"/>
                  <a:pt x="472" y="403"/>
                  <a:pt x="472" y="403"/>
                </a:cubicBezTo>
                <a:cubicBezTo>
                  <a:pt x="469" y="402"/>
                  <a:pt x="467" y="402"/>
                  <a:pt x="465" y="399"/>
                </a:cubicBezTo>
                <a:cubicBezTo>
                  <a:pt x="464" y="398"/>
                  <a:pt x="463" y="398"/>
                  <a:pt x="463" y="398"/>
                </a:cubicBezTo>
                <a:cubicBezTo>
                  <a:pt x="462" y="396"/>
                  <a:pt x="462" y="394"/>
                  <a:pt x="462" y="392"/>
                </a:cubicBezTo>
                <a:cubicBezTo>
                  <a:pt x="465" y="392"/>
                  <a:pt x="467" y="392"/>
                  <a:pt x="470" y="392"/>
                </a:cubicBezTo>
                <a:cubicBezTo>
                  <a:pt x="470" y="388"/>
                  <a:pt x="470" y="388"/>
                  <a:pt x="470" y="388"/>
                </a:cubicBezTo>
                <a:cubicBezTo>
                  <a:pt x="469" y="387"/>
                  <a:pt x="469" y="385"/>
                  <a:pt x="467" y="385"/>
                </a:cubicBezTo>
                <a:cubicBezTo>
                  <a:pt x="465" y="385"/>
                  <a:pt x="463" y="387"/>
                  <a:pt x="461" y="387"/>
                </a:cubicBezTo>
                <a:cubicBezTo>
                  <a:pt x="457" y="389"/>
                  <a:pt x="454" y="390"/>
                  <a:pt x="450" y="390"/>
                </a:cubicBezTo>
                <a:cubicBezTo>
                  <a:pt x="447" y="390"/>
                  <a:pt x="445" y="389"/>
                  <a:pt x="442" y="388"/>
                </a:cubicBezTo>
                <a:cubicBezTo>
                  <a:pt x="440" y="388"/>
                  <a:pt x="439" y="388"/>
                  <a:pt x="438" y="387"/>
                </a:cubicBezTo>
                <a:cubicBezTo>
                  <a:pt x="436" y="385"/>
                  <a:pt x="437" y="381"/>
                  <a:pt x="434" y="381"/>
                </a:cubicBezTo>
                <a:cubicBezTo>
                  <a:pt x="432" y="381"/>
                  <a:pt x="431" y="383"/>
                  <a:pt x="429" y="383"/>
                </a:cubicBezTo>
                <a:cubicBezTo>
                  <a:pt x="427" y="383"/>
                  <a:pt x="426" y="381"/>
                  <a:pt x="424" y="380"/>
                </a:cubicBezTo>
                <a:cubicBezTo>
                  <a:pt x="421" y="379"/>
                  <a:pt x="420" y="379"/>
                  <a:pt x="418" y="379"/>
                </a:cubicBezTo>
                <a:cubicBezTo>
                  <a:pt x="415" y="378"/>
                  <a:pt x="413" y="377"/>
                  <a:pt x="410" y="377"/>
                </a:cubicBezTo>
                <a:cubicBezTo>
                  <a:pt x="399" y="377"/>
                  <a:pt x="399" y="377"/>
                  <a:pt x="399" y="377"/>
                </a:cubicBezTo>
                <a:cubicBezTo>
                  <a:pt x="396" y="377"/>
                  <a:pt x="395" y="374"/>
                  <a:pt x="394" y="373"/>
                </a:cubicBezTo>
                <a:cubicBezTo>
                  <a:pt x="392" y="372"/>
                  <a:pt x="389" y="372"/>
                  <a:pt x="388" y="370"/>
                </a:cubicBezTo>
                <a:cubicBezTo>
                  <a:pt x="385" y="367"/>
                  <a:pt x="385" y="364"/>
                  <a:pt x="384" y="359"/>
                </a:cubicBezTo>
                <a:cubicBezTo>
                  <a:pt x="381" y="359"/>
                  <a:pt x="381" y="359"/>
                  <a:pt x="381" y="359"/>
                </a:cubicBezTo>
                <a:cubicBezTo>
                  <a:pt x="378" y="359"/>
                  <a:pt x="377" y="361"/>
                  <a:pt x="374" y="361"/>
                </a:cubicBezTo>
                <a:cubicBezTo>
                  <a:pt x="372" y="361"/>
                  <a:pt x="372" y="359"/>
                  <a:pt x="371" y="358"/>
                </a:cubicBezTo>
                <a:cubicBezTo>
                  <a:pt x="370" y="356"/>
                  <a:pt x="369" y="355"/>
                  <a:pt x="367" y="354"/>
                </a:cubicBezTo>
                <a:cubicBezTo>
                  <a:pt x="365" y="353"/>
                  <a:pt x="364" y="352"/>
                  <a:pt x="362" y="351"/>
                </a:cubicBezTo>
                <a:cubicBezTo>
                  <a:pt x="360" y="350"/>
                  <a:pt x="358" y="349"/>
                  <a:pt x="358" y="347"/>
                </a:cubicBezTo>
                <a:cubicBezTo>
                  <a:pt x="358" y="343"/>
                  <a:pt x="359" y="341"/>
                  <a:pt x="360" y="338"/>
                </a:cubicBezTo>
                <a:cubicBezTo>
                  <a:pt x="357" y="339"/>
                  <a:pt x="355" y="339"/>
                  <a:pt x="352" y="340"/>
                </a:cubicBezTo>
                <a:cubicBezTo>
                  <a:pt x="350" y="341"/>
                  <a:pt x="349" y="342"/>
                  <a:pt x="347" y="342"/>
                </a:cubicBezTo>
                <a:cubicBezTo>
                  <a:pt x="344" y="342"/>
                  <a:pt x="343" y="342"/>
                  <a:pt x="341" y="342"/>
                </a:cubicBezTo>
                <a:cubicBezTo>
                  <a:pt x="340" y="340"/>
                  <a:pt x="340" y="338"/>
                  <a:pt x="337" y="338"/>
                </a:cubicBezTo>
                <a:cubicBezTo>
                  <a:pt x="334" y="338"/>
                  <a:pt x="333" y="342"/>
                  <a:pt x="331" y="345"/>
                </a:cubicBezTo>
                <a:cubicBezTo>
                  <a:pt x="329" y="349"/>
                  <a:pt x="331" y="352"/>
                  <a:pt x="329" y="357"/>
                </a:cubicBezTo>
                <a:cubicBezTo>
                  <a:pt x="329" y="358"/>
                  <a:pt x="326" y="359"/>
                  <a:pt x="326" y="360"/>
                </a:cubicBezTo>
                <a:cubicBezTo>
                  <a:pt x="325" y="363"/>
                  <a:pt x="326" y="365"/>
                  <a:pt x="324" y="366"/>
                </a:cubicBezTo>
                <a:cubicBezTo>
                  <a:pt x="322" y="368"/>
                  <a:pt x="320" y="367"/>
                  <a:pt x="318" y="368"/>
                </a:cubicBezTo>
                <a:cubicBezTo>
                  <a:pt x="316" y="368"/>
                  <a:pt x="314" y="369"/>
                  <a:pt x="312" y="370"/>
                </a:cubicBezTo>
                <a:cubicBezTo>
                  <a:pt x="305" y="374"/>
                  <a:pt x="300" y="374"/>
                  <a:pt x="292" y="376"/>
                </a:cubicBezTo>
                <a:cubicBezTo>
                  <a:pt x="286" y="377"/>
                  <a:pt x="283" y="378"/>
                  <a:pt x="278" y="380"/>
                </a:cubicBezTo>
                <a:cubicBezTo>
                  <a:pt x="275" y="382"/>
                  <a:pt x="274" y="384"/>
                  <a:pt x="270" y="384"/>
                </a:cubicBezTo>
                <a:cubicBezTo>
                  <a:pt x="268" y="384"/>
                  <a:pt x="266" y="383"/>
                  <a:pt x="264" y="382"/>
                </a:cubicBezTo>
                <a:cubicBezTo>
                  <a:pt x="265" y="380"/>
                  <a:pt x="265" y="378"/>
                  <a:pt x="267" y="378"/>
                </a:cubicBezTo>
                <a:cubicBezTo>
                  <a:pt x="270" y="377"/>
                  <a:pt x="272" y="377"/>
                  <a:pt x="275" y="376"/>
                </a:cubicBezTo>
                <a:cubicBezTo>
                  <a:pt x="279" y="374"/>
                  <a:pt x="281" y="371"/>
                  <a:pt x="283" y="366"/>
                </a:cubicBezTo>
                <a:cubicBezTo>
                  <a:pt x="282" y="366"/>
                  <a:pt x="281" y="366"/>
                  <a:pt x="279" y="367"/>
                </a:cubicBezTo>
                <a:cubicBezTo>
                  <a:pt x="276" y="368"/>
                  <a:pt x="275" y="370"/>
                  <a:pt x="272" y="370"/>
                </a:cubicBezTo>
                <a:cubicBezTo>
                  <a:pt x="271" y="370"/>
                  <a:pt x="270" y="369"/>
                  <a:pt x="270" y="368"/>
                </a:cubicBezTo>
                <a:cubicBezTo>
                  <a:pt x="270" y="364"/>
                  <a:pt x="273" y="363"/>
                  <a:pt x="275" y="360"/>
                </a:cubicBezTo>
                <a:cubicBezTo>
                  <a:pt x="276" y="357"/>
                  <a:pt x="277" y="355"/>
                  <a:pt x="279" y="352"/>
                </a:cubicBezTo>
                <a:cubicBezTo>
                  <a:pt x="279" y="351"/>
                  <a:pt x="281" y="351"/>
                  <a:pt x="281" y="351"/>
                </a:cubicBezTo>
                <a:cubicBezTo>
                  <a:pt x="282" y="348"/>
                  <a:pt x="282" y="346"/>
                  <a:pt x="283" y="343"/>
                </a:cubicBezTo>
                <a:cubicBezTo>
                  <a:pt x="285" y="340"/>
                  <a:pt x="288" y="339"/>
                  <a:pt x="291" y="337"/>
                </a:cubicBezTo>
                <a:cubicBezTo>
                  <a:pt x="292" y="336"/>
                  <a:pt x="293" y="334"/>
                  <a:pt x="295" y="334"/>
                </a:cubicBezTo>
                <a:cubicBezTo>
                  <a:pt x="299" y="334"/>
                  <a:pt x="301" y="339"/>
                  <a:pt x="306" y="339"/>
                </a:cubicBezTo>
                <a:cubicBezTo>
                  <a:pt x="308" y="339"/>
                  <a:pt x="309" y="337"/>
                  <a:pt x="311" y="337"/>
                </a:cubicBezTo>
                <a:cubicBezTo>
                  <a:pt x="314" y="337"/>
                  <a:pt x="315" y="338"/>
                  <a:pt x="317" y="338"/>
                </a:cubicBezTo>
                <a:cubicBezTo>
                  <a:pt x="318" y="338"/>
                  <a:pt x="318" y="336"/>
                  <a:pt x="319" y="336"/>
                </a:cubicBezTo>
                <a:cubicBezTo>
                  <a:pt x="315" y="332"/>
                  <a:pt x="311" y="330"/>
                  <a:pt x="306" y="327"/>
                </a:cubicBezTo>
                <a:cubicBezTo>
                  <a:pt x="303" y="325"/>
                  <a:pt x="302" y="323"/>
                  <a:pt x="299" y="321"/>
                </a:cubicBezTo>
                <a:cubicBezTo>
                  <a:pt x="294" y="328"/>
                  <a:pt x="288" y="330"/>
                  <a:pt x="280" y="334"/>
                </a:cubicBezTo>
                <a:cubicBezTo>
                  <a:pt x="278" y="336"/>
                  <a:pt x="277" y="336"/>
                  <a:pt x="275" y="337"/>
                </a:cubicBezTo>
                <a:cubicBezTo>
                  <a:pt x="270" y="339"/>
                  <a:pt x="270" y="344"/>
                  <a:pt x="265" y="345"/>
                </a:cubicBezTo>
                <a:cubicBezTo>
                  <a:pt x="263" y="346"/>
                  <a:pt x="261" y="346"/>
                  <a:pt x="259" y="346"/>
                </a:cubicBezTo>
                <a:cubicBezTo>
                  <a:pt x="261" y="353"/>
                  <a:pt x="261" y="353"/>
                  <a:pt x="261" y="353"/>
                </a:cubicBezTo>
                <a:cubicBezTo>
                  <a:pt x="259" y="356"/>
                  <a:pt x="256" y="357"/>
                  <a:pt x="252" y="358"/>
                </a:cubicBezTo>
                <a:cubicBezTo>
                  <a:pt x="251" y="359"/>
                  <a:pt x="251" y="361"/>
                  <a:pt x="249" y="362"/>
                </a:cubicBezTo>
                <a:cubicBezTo>
                  <a:pt x="247" y="364"/>
                  <a:pt x="245" y="363"/>
                  <a:pt x="243" y="363"/>
                </a:cubicBezTo>
                <a:cubicBezTo>
                  <a:pt x="242" y="363"/>
                  <a:pt x="240" y="363"/>
                  <a:pt x="239" y="364"/>
                </a:cubicBezTo>
                <a:cubicBezTo>
                  <a:pt x="238" y="365"/>
                  <a:pt x="239" y="367"/>
                  <a:pt x="237" y="368"/>
                </a:cubicBezTo>
                <a:cubicBezTo>
                  <a:pt x="237" y="368"/>
                  <a:pt x="236" y="368"/>
                  <a:pt x="235" y="368"/>
                </a:cubicBezTo>
                <a:cubicBezTo>
                  <a:pt x="232" y="369"/>
                  <a:pt x="228" y="371"/>
                  <a:pt x="228" y="375"/>
                </a:cubicBezTo>
                <a:cubicBezTo>
                  <a:pt x="228" y="377"/>
                  <a:pt x="230" y="378"/>
                  <a:pt x="232" y="380"/>
                </a:cubicBezTo>
                <a:cubicBezTo>
                  <a:pt x="234" y="384"/>
                  <a:pt x="237" y="385"/>
                  <a:pt x="239" y="389"/>
                </a:cubicBezTo>
                <a:cubicBezTo>
                  <a:pt x="236" y="391"/>
                  <a:pt x="234" y="390"/>
                  <a:pt x="231" y="392"/>
                </a:cubicBezTo>
                <a:cubicBezTo>
                  <a:pt x="229" y="393"/>
                  <a:pt x="228" y="395"/>
                  <a:pt x="226" y="397"/>
                </a:cubicBezTo>
                <a:cubicBezTo>
                  <a:pt x="222" y="402"/>
                  <a:pt x="221" y="407"/>
                  <a:pt x="215" y="409"/>
                </a:cubicBezTo>
                <a:cubicBezTo>
                  <a:pt x="212" y="410"/>
                  <a:pt x="210" y="409"/>
                  <a:pt x="207" y="410"/>
                </a:cubicBezTo>
                <a:cubicBezTo>
                  <a:pt x="200" y="413"/>
                  <a:pt x="196" y="416"/>
                  <a:pt x="188" y="418"/>
                </a:cubicBezTo>
                <a:cubicBezTo>
                  <a:pt x="186" y="419"/>
                  <a:pt x="184" y="419"/>
                  <a:pt x="182" y="420"/>
                </a:cubicBezTo>
                <a:cubicBezTo>
                  <a:pt x="180" y="421"/>
                  <a:pt x="179" y="423"/>
                  <a:pt x="176" y="423"/>
                </a:cubicBezTo>
                <a:cubicBezTo>
                  <a:pt x="176" y="423"/>
                  <a:pt x="175" y="422"/>
                  <a:pt x="174" y="422"/>
                </a:cubicBezTo>
                <a:cubicBezTo>
                  <a:pt x="172" y="423"/>
                  <a:pt x="172" y="425"/>
                  <a:pt x="171" y="427"/>
                </a:cubicBezTo>
                <a:cubicBezTo>
                  <a:pt x="169" y="430"/>
                  <a:pt x="167" y="432"/>
                  <a:pt x="164" y="432"/>
                </a:cubicBezTo>
                <a:cubicBezTo>
                  <a:pt x="159" y="434"/>
                  <a:pt x="156" y="434"/>
                  <a:pt x="152" y="436"/>
                </a:cubicBezTo>
                <a:cubicBezTo>
                  <a:pt x="148" y="438"/>
                  <a:pt x="147" y="441"/>
                  <a:pt x="143" y="442"/>
                </a:cubicBezTo>
                <a:cubicBezTo>
                  <a:pt x="140" y="443"/>
                  <a:pt x="138" y="442"/>
                  <a:pt x="135" y="442"/>
                </a:cubicBezTo>
                <a:cubicBezTo>
                  <a:pt x="135" y="445"/>
                  <a:pt x="135" y="447"/>
                  <a:pt x="135" y="450"/>
                </a:cubicBezTo>
                <a:cubicBezTo>
                  <a:pt x="124" y="450"/>
                  <a:pt x="124" y="450"/>
                  <a:pt x="124" y="450"/>
                </a:cubicBezTo>
                <a:cubicBezTo>
                  <a:pt x="118" y="450"/>
                  <a:pt x="116" y="455"/>
                  <a:pt x="110" y="455"/>
                </a:cubicBezTo>
                <a:cubicBezTo>
                  <a:pt x="108" y="455"/>
                  <a:pt x="107" y="455"/>
                  <a:pt x="105" y="454"/>
                </a:cubicBezTo>
                <a:cubicBezTo>
                  <a:pt x="104" y="453"/>
                  <a:pt x="104" y="452"/>
                  <a:pt x="103" y="452"/>
                </a:cubicBezTo>
                <a:cubicBezTo>
                  <a:pt x="100" y="452"/>
                  <a:pt x="99" y="453"/>
                  <a:pt x="96" y="453"/>
                </a:cubicBezTo>
                <a:cubicBezTo>
                  <a:pt x="88" y="456"/>
                  <a:pt x="83" y="458"/>
                  <a:pt x="75" y="458"/>
                </a:cubicBezTo>
                <a:cubicBezTo>
                  <a:pt x="70" y="458"/>
                  <a:pt x="70" y="451"/>
                  <a:pt x="70" y="446"/>
                </a:cubicBezTo>
                <a:cubicBezTo>
                  <a:pt x="65" y="447"/>
                  <a:pt x="62" y="448"/>
                  <a:pt x="60" y="452"/>
                </a:cubicBezTo>
                <a:cubicBezTo>
                  <a:pt x="58" y="455"/>
                  <a:pt x="55" y="457"/>
                  <a:pt x="52" y="457"/>
                </a:cubicBezTo>
                <a:cubicBezTo>
                  <a:pt x="49" y="457"/>
                  <a:pt x="49" y="455"/>
                  <a:pt x="48" y="453"/>
                </a:cubicBezTo>
                <a:cubicBezTo>
                  <a:pt x="44" y="455"/>
                  <a:pt x="42" y="458"/>
                  <a:pt x="37" y="458"/>
                </a:cubicBezTo>
                <a:cubicBezTo>
                  <a:pt x="34" y="458"/>
                  <a:pt x="33" y="457"/>
                  <a:pt x="31" y="457"/>
                </a:cubicBezTo>
                <a:cubicBezTo>
                  <a:pt x="31" y="454"/>
                  <a:pt x="31" y="454"/>
                  <a:pt x="31" y="454"/>
                </a:cubicBezTo>
                <a:cubicBezTo>
                  <a:pt x="34" y="452"/>
                  <a:pt x="36" y="452"/>
                  <a:pt x="39" y="451"/>
                </a:cubicBezTo>
                <a:cubicBezTo>
                  <a:pt x="41" y="450"/>
                  <a:pt x="42" y="449"/>
                  <a:pt x="44" y="449"/>
                </a:cubicBezTo>
                <a:cubicBezTo>
                  <a:pt x="46" y="449"/>
                  <a:pt x="47" y="450"/>
                  <a:pt x="48" y="451"/>
                </a:cubicBezTo>
                <a:cubicBezTo>
                  <a:pt x="52" y="446"/>
                  <a:pt x="56" y="443"/>
                  <a:pt x="62" y="440"/>
                </a:cubicBezTo>
                <a:cubicBezTo>
                  <a:pt x="67" y="437"/>
                  <a:pt x="71" y="436"/>
                  <a:pt x="76" y="436"/>
                </a:cubicBezTo>
                <a:cubicBezTo>
                  <a:pt x="80" y="436"/>
                  <a:pt x="81" y="440"/>
                  <a:pt x="83" y="443"/>
                </a:cubicBezTo>
                <a:cubicBezTo>
                  <a:pt x="83" y="444"/>
                  <a:pt x="83" y="445"/>
                  <a:pt x="83" y="445"/>
                </a:cubicBezTo>
                <a:cubicBezTo>
                  <a:pt x="85" y="446"/>
                  <a:pt x="87" y="445"/>
                  <a:pt x="89" y="445"/>
                </a:cubicBezTo>
                <a:cubicBezTo>
                  <a:pt x="89" y="443"/>
                  <a:pt x="88" y="441"/>
                  <a:pt x="89" y="439"/>
                </a:cubicBezTo>
                <a:cubicBezTo>
                  <a:pt x="94" y="435"/>
                  <a:pt x="97" y="434"/>
                  <a:pt x="103" y="432"/>
                </a:cubicBezTo>
                <a:cubicBezTo>
                  <a:pt x="108" y="431"/>
                  <a:pt x="111" y="429"/>
                  <a:pt x="116" y="427"/>
                </a:cubicBezTo>
                <a:cubicBezTo>
                  <a:pt x="119" y="426"/>
                  <a:pt x="120" y="425"/>
                  <a:pt x="123" y="425"/>
                </a:cubicBezTo>
                <a:cubicBezTo>
                  <a:pt x="126" y="425"/>
                  <a:pt x="127" y="428"/>
                  <a:pt x="130" y="428"/>
                </a:cubicBezTo>
                <a:cubicBezTo>
                  <a:pt x="131" y="428"/>
                  <a:pt x="132" y="427"/>
                  <a:pt x="133" y="427"/>
                </a:cubicBezTo>
                <a:cubicBezTo>
                  <a:pt x="133" y="422"/>
                  <a:pt x="136" y="417"/>
                  <a:pt x="141" y="415"/>
                </a:cubicBezTo>
                <a:cubicBezTo>
                  <a:pt x="145" y="413"/>
                  <a:pt x="148" y="413"/>
                  <a:pt x="153" y="412"/>
                </a:cubicBezTo>
                <a:cubicBezTo>
                  <a:pt x="162" y="408"/>
                  <a:pt x="158" y="393"/>
                  <a:pt x="168" y="391"/>
                </a:cubicBezTo>
                <a:cubicBezTo>
                  <a:pt x="167" y="390"/>
                  <a:pt x="165" y="389"/>
                  <a:pt x="165" y="387"/>
                </a:cubicBezTo>
                <a:cubicBezTo>
                  <a:pt x="165" y="386"/>
                  <a:pt x="167" y="385"/>
                  <a:pt x="168" y="385"/>
                </a:cubicBezTo>
                <a:cubicBezTo>
                  <a:pt x="170" y="383"/>
                  <a:pt x="171" y="382"/>
                  <a:pt x="172" y="381"/>
                </a:cubicBezTo>
                <a:cubicBezTo>
                  <a:pt x="175" y="378"/>
                  <a:pt x="177" y="377"/>
                  <a:pt x="177" y="373"/>
                </a:cubicBezTo>
                <a:cubicBezTo>
                  <a:pt x="177" y="373"/>
                  <a:pt x="177" y="372"/>
                  <a:pt x="176" y="372"/>
                </a:cubicBezTo>
                <a:cubicBezTo>
                  <a:pt x="173" y="372"/>
                  <a:pt x="173" y="372"/>
                  <a:pt x="173" y="372"/>
                </a:cubicBezTo>
                <a:cubicBezTo>
                  <a:pt x="170" y="372"/>
                  <a:pt x="169" y="373"/>
                  <a:pt x="166" y="373"/>
                </a:cubicBezTo>
                <a:cubicBezTo>
                  <a:pt x="163" y="373"/>
                  <a:pt x="160" y="371"/>
                  <a:pt x="160" y="368"/>
                </a:cubicBezTo>
                <a:cubicBezTo>
                  <a:pt x="160" y="366"/>
                  <a:pt x="162" y="365"/>
                  <a:pt x="164" y="365"/>
                </a:cubicBezTo>
                <a:cubicBezTo>
                  <a:pt x="164" y="365"/>
                  <a:pt x="163" y="364"/>
                  <a:pt x="162" y="364"/>
                </a:cubicBezTo>
                <a:cubicBezTo>
                  <a:pt x="162" y="363"/>
                  <a:pt x="162" y="362"/>
                  <a:pt x="161" y="362"/>
                </a:cubicBezTo>
                <a:cubicBezTo>
                  <a:pt x="159" y="362"/>
                  <a:pt x="157" y="363"/>
                  <a:pt x="155" y="363"/>
                </a:cubicBezTo>
                <a:cubicBezTo>
                  <a:pt x="153" y="364"/>
                  <a:pt x="151" y="364"/>
                  <a:pt x="150" y="366"/>
                </a:cubicBezTo>
                <a:cubicBezTo>
                  <a:pt x="148" y="370"/>
                  <a:pt x="150" y="373"/>
                  <a:pt x="149" y="378"/>
                </a:cubicBezTo>
                <a:cubicBezTo>
                  <a:pt x="147" y="375"/>
                  <a:pt x="145" y="374"/>
                  <a:pt x="143" y="371"/>
                </a:cubicBezTo>
                <a:cubicBezTo>
                  <a:pt x="142" y="368"/>
                  <a:pt x="141" y="367"/>
                  <a:pt x="140" y="365"/>
                </a:cubicBezTo>
                <a:cubicBezTo>
                  <a:pt x="140" y="364"/>
                  <a:pt x="140" y="363"/>
                  <a:pt x="140" y="363"/>
                </a:cubicBezTo>
                <a:cubicBezTo>
                  <a:pt x="139" y="362"/>
                  <a:pt x="137" y="362"/>
                  <a:pt x="136" y="362"/>
                </a:cubicBezTo>
                <a:cubicBezTo>
                  <a:pt x="131" y="361"/>
                  <a:pt x="131" y="355"/>
                  <a:pt x="127" y="352"/>
                </a:cubicBezTo>
                <a:cubicBezTo>
                  <a:pt x="125" y="350"/>
                  <a:pt x="122" y="351"/>
                  <a:pt x="119" y="351"/>
                </a:cubicBezTo>
                <a:cubicBezTo>
                  <a:pt x="114" y="351"/>
                  <a:pt x="112" y="352"/>
                  <a:pt x="108" y="356"/>
                </a:cubicBezTo>
                <a:cubicBezTo>
                  <a:pt x="107" y="356"/>
                  <a:pt x="107" y="357"/>
                  <a:pt x="106" y="357"/>
                </a:cubicBezTo>
                <a:cubicBezTo>
                  <a:pt x="105" y="357"/>
                  <a:pt x="105" y="359"/>
                  <a:pt x="104" y="359"/>
                </a:cubicBezTo>
                <a:cubicBezTo>
                  <a:pt x="103" y="359"/>
                  <a:pt x="102" y="358"/>
                  <a:pt x="101" y="358"/>
                </a:cubicBezTo>
                <a:cubicBezTo>
                  <a:pt x="102" y="353"/>
                  <a:pt x="104" y="350"/>
                  <a:pt x="106" y="346"/>
                </a:cubicBezTo>
                <a:cubicBezTo>
                  <a:pt x="107" y="344"/>
                  <a:pt x="108" y="343"/>
                  <a:pt x="108" y="341"/>
                </a:cubicBezTo>
                <a:cubicBezTo>
                  <a:pt x="108" y="339"/>
                  <a:pt x="106" y="339"/>
                  <a:pt x="105" y="337"/>
                </a:cubicBezTo>
                <a:cubicBezTo>
                  <a:pt x="105" y="336"/>
                  <a:pt x="105" y="334"/>
                  <a:pt x="106" y="333"/>
                </a:cubicBezTo>
                <a:cubicBezTo>
                  <a:pt x="108" y="330"/>
                  <a:pt x="113" y="330"/>
                  <a:pt x="113" y="327"/>
                </a:cubicBezTo>
                <a:cubicBezTo>
                  <a:pt x="113" y="323"/>
                  <a:pt x="111" y="321"/>
                  <a:pt x="110" y="318"/>
                </a:cubicBezTo>
                <a:cubicBezTo>
                  <a:pt x="109" y="315"/>
                  <a:pt x="109" y="313"/>
                  <a:pt x="109" y="309"/>
                </a:cubicBezTo>
                <a:cubicBezTo>
                  <a:pt x="109" y="306"/>
                  <a:pt x="111" y="303"/>
                  <a:pt x="113" y="300"/>
                </a:cubicBezTo>
                <a:cubicBezTo>
                  <a:pt x="111" y="301"/>
                  <a:pt x="111" y="301"/>
                  <a:pt x="111" y="301"/>
                </a:cubicBezTo>
                <a:cubicBezTo>
                  <a:pt x="108" y="302"/>
                  <a:pt x="107" y="303"/>
                  <a:pt x="105" y="305"/>
                </a:cubicBezTo>
                <a:cubicBezTo>
                  <a:pt x="103" y="306"/>
                  <a:pt x="103" y="309"/>
                  <a:pt x="100" y="311"/>
                </a:cubicBezTo>
                <a:cubicBezTo>
                  <a:pt x="98" y="312"/>
                  <a:pt x="96" y="313"/>
                  <a:pt x="93" y="313"/>
                </a:cubicBezTo>
                <a:cubicBezTo>
                  <a:pt x="90" y="313"/>
                  <a:pt x="88" y="309"/>
                  <a:pt x="86" y="307"/>
                </a:cubicBezTo>
                <a:cubicBezTo>
                  <a:pt x="83" y="305"/>
                  <a:pt x="81" y="303"/>
                  <a:pt x="81" y="300"/>
                </a:cubicBezTo>
                <a:cubicBezTo>
                  <a:pt x="81" y="286"/>
                  <a:pt x="81" y="286"/>
                  <a:pt x="81" y="286"/>
                </a:cubicBezTo>
                <a:cubicBezTo>
                  <a:pt x="81" y="283"/>
                  <a:pt x="79" y="282"/>
                  <a:pt x="78" y="279"/>
                </a:cubicBezTo>
                <a:cubicBezTo>
                  <a:pt x="78" y="278"/>
                  <a:pt x="77" y="278"/>
                  <a:pt x="77" y="277"/>
                </a:cubicBezTo>
                <a:cubicBezTo>
                  <a:pt x="77" y="275"/>
                  <a:pt x="78" y="275"/>
                  <a:pt x="78" y="273"/>
                </a:cubicBezTo>
                <a:cubicBezTo>
                  <a:pt x="79" y="273"/>
                  <a:pt x="80" y="272"/>
                  <a:pt x="82" y="272"/>
                </a:cubicBezTo>
                <a:cubicBezTo>
                  <a:pt x="85" y="272"/>
                  <a:pt x="86" y="277"/>
                  <a:pt x="89" y="279"/>
                </a:cubicBezTo>
                <a:cubicBezTo>
                  <a:pt x="90" y="280"/>
                  <a:pt x="92" y="280"/>
                  <a:pt x="93" y="281"/>
                </a:cubicBezTo>
                <a:cubicBezTo>
                  <a:pt x="95" y="283"/>
                  <a:pt x="96" y="285"/>
                  <a:pt x="99" y="285"/>
                </a:cubicBezTo>
                <a:cubicBezTo>
                  <a:pt x="100" y="285"/>
                  <a:pt x="101" y="285"/>
                  <a:pt x="102" y="284"/>
                </a:cubicBezTo>
                <a:cubicBezTo>
                  <a:pt x="101" y="282"/>
                  <a:pt x="100" y="280"/>
                  <a:pt x="98" y="279"/>
                </a:cubicBezTo>
                <a:cubicBezTo>
                  <a:pt x="96" y="277"/>
                  <a:pt x="94" y="277"/>
                  <a:pt x="92" y="274"/>
                </a:cubicBezTo>
                <a:cubicBezTo>
                  <a:pt x="91" y="273"/>
                  <a:pt x="91" y="272"/>
                  <a:pt x="90" y="270"/>
                </a:cubicBezTo>
                <a:cubicBezTo>
                  <a:pt x="87" y="268"/>
                  <a:pt x="85" y="268"/>
                  <a:pt x="83" y="266"/>
                </a:cubicBezTo>
                <a:cubicBezTo>
                  <a:pt x="80" y="263"/>
                  <a:pt x="80" y="260"/>
                  <a:pt x="79" y="256"/>
                </a:cubicBezTo>
                <a:cubicBezTo>
                  <a:pt x="79" y="252"/>
                  <a:pt x="76" y="250"/>
                  <a:pt x="76" y="246"/>
                </a:cubicBezTo>
                <a:cubicBezTo>
                  <a:pt x="76" y="245"/>
                  <a:pt x="77" y="245"/>
                  <a:pt x="77" y="244"/>
                </a:cubicBezTo>
                <a:cubicBezTo>
                  <a:pt x="79" y="240"/>
                  <a:pt x="83" y="238"/>
                  <a:pt x="87" y="236"/>
                </a:cubicBezTo>
                <a:cubicBezTo>
                  <a:pt x="90" y="234"/>
                  <a:pt x="91" y="232"/>
                  <a:pt x="94" y="229"/>
                </a:cubicBezTo>
                <a:cubicBezTo>
                  <a:pt x="100" y="223"/>
                  <a:pt x="106" y="223"/>
                  <a:pt x="115" y="223"/>
                </a:cubicBezTo>
                <a:cubicBezTo>
                  <a:pt x="115" y="218"/>
                  <a:pt x="115" y="214"/>
                  <a:pt x="118" y="211"/>
                </a:cubicBezTo>
                <a:cubicBezTo>
                  <a:pt x="120" y="209"/>
                  <a:pt x="121" y="209"/>
                  <a:pt x="124" y="208"/>
                </a:cubicBezTo>
                <a:cubicBezTo>
                  <a:pt x="125" y="207"/>
                  <a:pt x="126" y="206"/>
                  <a:pt x="128" y="206"/>
                </a:cubicBezTo>
                <a:cubicBezTo>
                  <a:pt x="131" y="206"/>
                  <a:pt x="132" y="210"/>
                  <a:pt x="133" y="214"/>
                </a:cubicBezTo>
                <a:cubicBezTo>
                  <a:pt x="133" y="214"/>
                  <a:pt x="133" y="215"/>
                  <a:pt x="133" y="216"/>
                </a:cubicBezTo>
                <a:cubicBezTo>
                  <a:pt x="135" y="218"/>
                  <a:pt x="138" y="218"/>
                  <a:pt x="141" y="218"/>
                </a:cubicBezTo>
                <a:cubicBezTo>
                  <a:pt x="146" y="218"/>
                  <a:pt x="149" y="216"/>
                  <a:pt x="154" y="212"/>
                </a:cubicBezTo>
                <a:cubicBezTo>
                  <a:pt x="155" y="212"/>
                  <a:pt x="156" y="212"/>
                  <a:pt x="156" y="211"/>
                </a:cubicBezTo>
                <a:cubicBezTo>
                  <a:pt x="157" y="211"/>
                  <a:pt x="156" y="210"/>
                  <a:pt x="157" y="210"/>
                </a:cubicBezTo>
                <a:cubicBezTo>
                  <a:pt x="161" y="210"/>
                  <a:pt x="163" y="213"/>
                  <a:pt x="167" y="213"/>
                </a:cubicBezTo>
                <a:cubicBezTo>
                  <a:pt x="168" y="213"/>
                  <a:pt x="169" y="212"/>
                  <a:pt x="171" y="212"/>
                </a:cubicBezTo>
                <a:cubicBezTo>
                  <a:pt x="174" y="211"/>
                  <a:pt x="176" y="212"/>
                  <a:pt x="178" y="210"/>
                </a:cubicBezTo>
                <a:cubicBezTo>
                  <a:pt x="182" y="207"/>
                  <a:pt x="181" y="203"/>
                  <a:pt x="182" y="198"/>
                </a:cubicBezTo>
                <a:cubicBezTo>
                  <a:pt x="182" y="196"/>
                  <a:pt x="183" y="196"/>
                  <a:pt x="183" y="194"/>
                </a:cubicBezTo>
                <a:cubicBezTo>
                  <a:pt x="183" y="191"/>
                  <a:pt x="181" y="189"/>
                  <a:pt x="179" y="186"/>
                </a:cubicBezTo>
                <a:cubicBezTo>
                  <a:pt x="184" y="185"/>
                  <a:pt x="188" y="185"/>
                  <a:pt x="192" y="182"/>
                </a:cubicBezTo>
                <a:cubicBezTo>
                  <a:pt x="191" y="179"/>
                  <a:pt x="191" y="174"/>
                  <a:pt x="188" y="174"/>
                </a:cubicBezTo>
                <a:cubicBezTo>
                  <a:pt x="183" y="174"/>
                  <a:pt x="181" y="177"/>
                  <a:pt x="176" y="177"/>
                </a:cubicBezTo>
                <a:cubicBezTo>
                  <a:pt x="174" y="177"/>
                  <a:pt x="172" y="177"/>
                  <a:pt x="170" y="178"/>
                </a:cubicBezTo>
                <a:cubicBezTo>
                  <a:pt x="168" y="178"/>
                  <a:pt x="167" y="180"/>
                  <a:pt x="164" y="180"/>
                </a:cubicBezTo>
                <a:cubicBezTo>
                  <a:pt x="162" y="180"/>
                  <a:pt x="162" y="177"/>
                  <a:pt x="162" y="175"/>
                </a:cubicBezTo>
                <a:cubicBezTo>
                  <a:pt x="162" y="174"/>
                  <a:pt x="161" y="174"/>
                  <a:pt x="160" y="173"/>
                </a:cubicBezTo>
                <a:cubicBezTo>
                  <a:pt x="159" y="175"/>
                  <a:pt x="158" y="177"/>
                  <a:pt x="157" y="179"/>
                </a:cubicBezTo>
                <a:cubicBezTo>
                  <a:pt x="154" y="176"/>
                  <a:pt x="152" y="175"/>
                  <a:pt x="149" y="173"/>
                </a:cubicBezTo>
                <a:cubicBezTo>
                  <a:pt x="146" y="171"/>
                  <a:pt x="144" y="169"/>
                  <a:pt x="141" y="168"/>
                </a:cubicBezTo>
                <a:cubicBezTo>
                  <a:pt x="140" y="168"/>
                  <a:pt x="139" y="168"/>
                  <a:pt x="137" y="168"/>
                </a:cubicBezTo>
                <a:cubicBezTo>
                  <a:pt x="133" y="167"/>
                  <a:pt x="132" y="163"/>
                  <a:pt x="130" y="160"/>
                </a:cubicBezTo>
                <a:cubicBezTo>
                  <a:pt x="127" y="156"/>
                  <a:pt x="121" y="156"/>
                  <a:pt x="121" y="151"/>
                </a:cubicBezTo>
                <a:cubicBezTo>
                  <a:pt x="121" y="150"/>
                  <a:pt x="122" y="150"/>
                  <a:pt x="122" y="149"/>
                </a:cubicBezTo>
                <a:cubicBezTo>
                  <a:pt x="123" y="146"/>
                  <a:pt x="123" y="144"/>
                  <a:pt x="123" y="141"/>
                </a:cubicBezTo>
                <a:cubicBezTo>
                  <a:pt x="123" y="139"/>
                  <a:pt x="123" y="137"/>
                  <a:pt x="123" y="136"/>
                </a:cubicBezTo>
                <a:cubicBezTo>
                  <a:pt x="124" y="136"/>
                  <a:pt x="125" y="137"/>
                  <a:pt x="127" y="138"/>
                </a:cubicBezTo>
                <a:cubicBezTo>
                  <a:pt x="128" y="139"/>
                  <a:pt x="129" y="140"/>
                  <a:pt x="130" y="140"/>
                </a:cubicBezTo>
                <a:cubicBezTo>
                  <a:pt x="131" y="140"/>
                  <a:pt x="132" y="139"/>
                  <a:pt x="132" y="139"/>
                </a:cubicBezTo>
                <a:cubicBezTo>
                  <a:pt x="130" y="135"/>
                  <a:pt x="129" y="132"/>
                  <a:pt x="126" y="129"/>
                </a:cubicBezTo>
                <a:cubicBezTo>
                  <a:pt x="124" y="127"/>
                  <a:pt x="122" y="126"/>
                  <a:pt x="120" y="123"/>
                </a:cubicBezTo>
                <a:cubicBezTo>
                  <a:pt x="121" y="123"/>
                  <a:pt x="120" y="122"/>
                  <a:pt x="121" y="122"/>
                </a:cubicBezTo>
                <a:cubicBezTo>
                  <a:pt x="123" y="120"/>
                  <a:pt x="125" y="120"/>
                  <a:pt x="127" y="120"/>
                </a:cubicBezTo>
                <a:cubicBezTo>
                  <a:pt x="131" y="118"/>
                  <a:pt x="133" y="117"/>
                  <a:pt x="137" y="116"/>
                </a:cubicBezTo>
                <a:cubicBezTo>
                  <a:pt x="140" y="115"/>
                  <a:pt x="141" y="114"/>
                  <a:pt x="145" y="114"/>
                </a:cubicBezTo>
                <a:cubicBezTo>
                  <a:pt x="146" y="114"/>
                  <a:pt x="147" y="115"/>
                  <a:pt x="148" y="116"/>
                </a:cubicBezTo>
                <a:cubicBezTo>
                  <a:pt x="150" y="118"/>
                  <a:pt x="152" y="119"/>
                  <a:pt x="154" y="119"/>
                </a:cubicBezTo>
                <a:cubicBezTo>
                  <a:pt x="155" y="118"/>
                  <a:pt x="156" y="117"/>
                  <a:pt x="156" y="116"/>
                </a:cubicBezTo>
                <a:cubicBezTo>
                  <a:pt x="156" y="115"/>
                  <a:pt x="155" y="114"/>
                  <a:pt x="155" y="113"/>
                </a:cubicBezTo>
                <a:cubicBezTo>
                  <a:pt x="155" y="112"/>
                  <a:pt x="156" y="112"/>
                  <a:pt x="156" y="112"/>
                </a:cubicBezTo>
                <a:cubicBezTo>
                  <a:pt x="163" y="111"/>
                  <a:pt x="167" y="112"/>
                  <a:pt x="173" y="112"/>
                </a:cubicBezTo>
                <a:cubicBezTo>
                  <a:pt x="177" y="112"/>
                  <a:pt x="178" y="111"/>
                  <a:pt x="181" y="110"/>
                </a:cubicBezTo>
                <a:cubicBezTo>
                  <a:pt x="180" y="114"/>
                  <a:pt x="180" y="116"/>
                  <a:pt x="178" y="120"/>
                </a:cubicBezTo>
                <a:cubicBezTo>
                  <a:pt x="178" y="121"/>
                  <a:pt x="176" y="121"/>
                  <a:pt x="176" y="123"/>
                </a:cubicBezTo>
                <a:cubicBezTo>
                  <a:pt x="176" y="126"/>
                  <a:pt x="177" y="129"/>
                  <a:pt x="180" y="130"/>
                </a:cubicBezTo>
                <a:cubicBezTo>
                  <a:pt x="183" y="130"/>
                  <a:pt x="185" y="130"/>
                  <a:pt x="188" y="130"/>
                </a:cubicBezTo>
                <a:cubicBezTo>
                  <a:pt x="192" y="130"/>
                  <a:pt x="196" y="130"/>
                  <a:pt x="198" y="134"/>
                </a:cubicBezTo>
                <a:cubicBezTo>
                  <a:pt x="199" y="135"/>
                  <a:pt x="199" y="137"/>
                  <a:pt x="202" y="137"/>
                </a:cubicBezTo>
                <a:cubicBezTo>
                  <a:pt x="205" y="137"/>
                  <a:pt x="210" y="136"/>
                  <a:pt x="210" y="132"/>
                </a:cubicBezTo>
                <a:cubicBezTo>
                  <a:pt x="210" y="130"/>
                  <a:pt x="209" y="130"/>
                  <a:pt x="208" y="129"/>
                </a:cubicBezTo>
                <a:cubicBezTo>
                  <a:pt x="205" y="127"/>
                  <a:pt x="204" y="126"/>
                  <a:pt x="201" y="124"/>
                </a:cubicBezTo>
                <a:cubicBezTo>
                  <a:pt x="201" y="123"/>
                  <a:pt x="203" y="122"/>
                  <a:pt x="203" y="120"/>
                </a:cubicBezTo>
                <a:cubicBezTo>
                  <a:pt x="203" y="118"/>
                  <a:pt x="201" y="117"/>
                  <a:pt x="201" y="114"/>
                </a:cubicBezTo>
                <a:cubicBezTo>
                  <a:pt x="201" y="112"/>
                  <a:pt x="201" y="111"/>
                  <a:pt x="202" y="111"/>
                </a:cubicBezTo>
                <a:cubicBezTo>
                  <a:pt x="203" y="112"/>
                  <a:pt x="203" y="111"/>
                  <a:pt x="204" y="111"/>
                </a:cubicBezTo>
                <a:cubicBezTo>
                  <a:pt x="204" y="119"/>
                  <a:pt x="207" y="123"/>
                  <a:pt x="212" y="129"/>
                </a:cubicBezTo>
                <a:cubicBezTo>
                  <a:pt x="213" y="130"/>
                  <a:pt x="213" y="131"/>
                  <a:pt x="215" y="132"/>
                </a:cubicBezTo>
                <a:cubicBezTo>
                  <a:pt x="218" y="134"/>
                  <a:pt x="221" y="133"/>
                  <a:pt x="224" y="135"/>
                </a:cubicBezTo>
                <a:cubicBezTo>
                  <a:pt x="226" y="135"/>
                  <a:pt x="227" y="136"/>
                  <a:pt x="228" y="137"/>
                </a:cubicBezTo>
                <a:cubicBezTo>
                  <a:pt x="230" y="137"/>
                  <a:pt x="230" y="137"/>
                  <a:pt x="230" y="137"/>
                </a:cubicBezTo>
                <a:cubicBezTo>
                  <a:pt x="230" y="136"/>
                  <a:pt x="231" y="135"/>
                  <a:pt x="231" y="135"/>
                </a:cubicBezTo>
                <a:cubicBezTo>
                  <a:pt x="231" y="133"/>
                  <a:pt x="230" y="132"/>
                  <a:pt x="230" y="130"/>
                </a:cubicBezTo>
                <a:cubicBezTo>
                  <a:pt x="230" y="128"/>
                  <a:pt x="231" y="127"/>
                  <a:pt x="231" y="125"/>
                </a:cubicBezTo>
                <a:cubicBezTo>
                  <a:pt x="224" y="123"/>
                  <a:pt x="219" y="123"/>
                  <a:pt x="212" y="122"/>
                </a:cubicBezTo>
                <a:cubicBezTo>
                  <a:pt x="211" y="119"/>
                  <a:pt x="211" y="119"/>
                  <a:pt x="211" y="119"/>
                </a:cubicBezTo>
                <a:cubicBezTo>
                  <a:pt x="212" y="116"/>
                  <a:pt x="213" y="114"/>
                  <a:pt x="215" y="111"/>
                </a:cubicBezTo>
                <a:cubicBezTo>
                  <a:pt x="209" y="106"/>
                  <a:pt x="204" y="106"/>
                  <a:pt x="198" y="102"/>
                </a:cubicBezTo>
                <a:cubicBezTo>
                  <a:pt x="195" y="101"/>
                  <a:pt x="193" y="98"/>
                  <a:pt x="190" y="97"/>
                </a:cubicBezTo>
                <a:cubicBezTo>
                  <a:pt x="192" y="94"/>
                  <a:pt x="195" y="94"/>
                  <a:pt x="195" y="91"/>
                </a:cubicBezTo>
                <a:cubicBezTo>
                  <a:pt x="195" y="84"/>
                  <a:pt x="193" y="81"/>
                  <a:pt x="192" y="74"/>
                </a:cubicBezTo>
                <a:cubicBezTo>
                  <a:pt x="192" y="72"/>
                  <a:pt x="191" y="71"/>
                  <a:pt x="191" y="68"/>
                </a:cubicBezTo>
                <a:cubicBezTo>
                  <a:pt x="190" y="65"/>
                  <a:pt x="191" y="61"/>
                  <a:pt x="188" y="61"/>
                </a:cubicBezTo>
                <a:cubicBezTo>
                  <a:pt x="186" y="60"/>
                  <a:pt x="185" y="60"/>
                  <a:pt x="183" y="60"/>
                </a:cubicBezTo>
                <a:cubicBezTo>
                  <a:pt x="184" y="57"/>
                  <a:pt x="183" y="55"/>
                  <a:pt x="183" y="52"/>
                </a:cubicBezTo>
                <a:cubicBezTo>
                  <a:pt x="183" y="50"/>
                  <a:pt x="186" y="49"/>
                  <a:pt x="188" y="47"/>
                </a:cubicBezTo>
                <a:cubicBezTo>
                  <a:pt x="188" y="46"/>
                  <a:pt x="188" y="46"/>
                  <a:pt x="189" y="45"/>
                </a:cubicBezTo>
                <a:cubicBezTo>
                  <a:pt x="191" y="43"/>
                  <a:pt x="193" y="41"/>
                  <a:pt x="194" y="38"/>
                </a:cubicBezTo>
                <a:cubicBezTo>
                  <a:pt x="201" y="40"/>
                  <a:pt x="204" y="42"/>
                  <a:pt x="211" y="43"/>
                </a:cubicBezTo>
                <a:cubicBezTo>
                  <a:pt x="213" y="43"/>
                  <a:pt x="214" y="44"/>
                  <a:pt x="215" y="44"/>
                </a:cubicBezTo>
                <a:cubicBezTo>
                  <a:pt x="219" y="44"/>
                  <a:pt x="221" y="42"/>
                  <a:pt x="225" y="40"/>
                </a:cubicBezTo>
                <a:cubicBezTo>
                  <a:pt x="228" y="39"/>
                  <a:pt x="230" y="40"/>
                  <a:pt x="233" y="38"/>
                </a:cubicBezTo>
                <a:cubicBezTo>
                  <a:pt x="235" y="36"/>
                  <a:pt x="236" y="34"/>
                  <a:pt x="238" y="31"/>
                </a:cubicBezTo>
                <a:cubicBezTo>
                  <a:pt x="243" y="27"/>
                  <a:pt x="246" y="24"/>
                  <a:pt x="251" y="20"/>
                </a:cubicBezTo>
                <a:cubicBezTo>
                  <a:pt x="255" y="18"/>
                  <a:pt x="256" y="15"/>
                  <a:pt x="260" y="15"/>
                </a:cubicBezTo>
                <a:cubicBezTo>
                  <a:pt x="262" y="15"/>
                  <a:pt x="263" y="16"/>
                  <a:pt x="264" y="16"/>
                </a:cubicBezTo>
                <a:cubicBezTo>
                  <a:pt x="269" y="16"/>
                  <a:pt x="272" y="13"/>
                  <a:pt x="277" y="13"/>
                </a:cubicBezTo>
                <a:cubicBezTo>
                  <a:pt x="281" y="13"/>
                  <a:pt x="281" y="13"/>
                  <a:pt x="281" y="13"/>
                </a:cubicBezTo>
                <a:cubicBezTo>
                  <a:pt x="282" y="16"/>
                  <a:pt x="281" y="19"/>
                  <a:pt x="281" y="22"/>
                </a:cubicBezTo>
                <a:cubicBezTo>
                  <a:pt x="282" y="22"/>
                  <a:pt x="283" y="23"/>
                  <a:pt x="283" y="22"/>
                </a:cubicBezTo>
                <a:cubicBezTo>
                  <a:pt x="286" y="19"/>
                  <a:pt x="286" y="16"/>
                  <a:pt x="287" y="12"/>
                </a:cubicBezTo>
                <a:cubicBezTo>
                  <a:pt x="287" y="10"/>
                  <a:pt x="288" y="6"/>
                  <a:pt x="290" y="6"/>
                </a:cubicBezTo>
                <a:cubicBezTo>
                  <a:pt x="291" y="6"/>
                  <a:pt x="292" y="7"/>
                  <a:pt x="293" y="7"/>
                </a:cubicBezTo>
                <a:cubicBezTo>
                  <a:pt x="296" y="8"/>
                  <a:pt x="297" y="7"/>
                  <a:pt x="299" y="7"/>
                </a:cubicBezTo>
                <a:cubicBezTo>
                  <a:pt x="302" y="8"/>
                  <a:pt x="303" y="9"/>
                  <a:pt x="306" y="9"/>
                </a:cubicBezTo>
                <a:cubicBezTo>
                  <a:pt x="311" y="9"/>
                  <a:pt x="314" y="7"/>
                  <a:pt x="319" y="4"/>
                </a:cubicBezTo>
                <a:cubicBezTo>
                  <a:pt x="321" y="3"/>
                  <a:pt x="322" y="0"/>
                  <a:pt x="324" y="0"/>
                </a:cubicBezTo>
                <a:cubicBezTo>
                  <a:pt x="327" y="0"/>
                  <a:pt x="328" y="2"/>
                  <a:pt x="330" y="4"/>
                </a:cubicBezTo>
                <a:cubicBezTo>
                  <a:pt x="331" y="5"/>
                  <a:pt x="332" y="6"/>
                  <a:pt x="333" y="7"/>
                </a:cubicBezTo>
                <a:cubicBezTo>
                  <a:pt x="330" y="9"/>
                  <a:pt x="328" y="11"/>
                  <a:pt x="328" y="15"/>
                </a:cubicBezTo>
                <a:cubicBezTo>
                  <a:pt x="328" y="17"/>
                  <a:pt x="330" y="18"/>
                  <a:pt x="331" y="20"/>
                </a:cubicBezTo>
                <a:cubicBezTo>
                  <a:pt x="333" y="18"/>
                  <a:pt x="335" y="17"/>
                  <a:pt x="337" y="15"/>
                </a:cubicBezTo>
                <a:cubicBezTo>
                  <a:pt x="339" y="13"/>
                  <a:pt x="339" y="11"/>
                  <a:pt x="341" y="9"/>
                </a:cubicBezTo>
                <a:cubicBezTo>
                  <a:pt x="342" y="12"/>
                  <a:pt x="342" y="15"/>
                  <a:pt x="345" y="16"/>
                </a:cubicBezTo>
                <a:cubicBezTo>
                  <a:pt x="351" y="19"/>
                  <a:pt x="356" y="14"/>
                  <a:pt x="361" y="18"/>
                </a:cubicBezTo>
                <a:cubicBezTo>
                  <a:pt x="364" y="21"/>
                  <a:pt x="366" y="24"/>
                  <a:pt x="368" y="29"/>
                </a:cubicBezTo>
                <a:cubicBezTo>
                  <a:pt x="370" y="32"/>
                  <a:pt x="371" y="34"/>
                  <a:pt x="373" y="36"/>
                </a:cubicBezTo>
                <a:cubicBezTo>
                  <a:pt x="374" y="38"/>
                  <a:pt x="375" y="39"/>
                  <a:pt x="377" y="39"/>
                </a:cubicBezTo>
                <a:cubicBezTo>
                  <a:pt x="383" y="39"/>
                  <a:pt x="385" y="34"/>
                  <a:pt x="392" y="34"/>
                </a:cubicBezTo>
                <a:cubicBezTo>
                  <a:pt x="393" y="34"/>
                  <a:pt x="393" y="36"/>
                  <a:pt x="394" y="36"/>
                </a:cubicBezTo>
                <a:cubicBezTo>
                  <a:pt x="395" y="37"/>
                  <a:pt x="396" y="38"/>
                  <a:pt x="398" y="39"/>
                </a:cubicBezTo>
                <a:cubicBezTo>
                  <a:pt x="403" y="42"/>
                  <a:pt x="404" y="44"/>
                  <a:pt x="409" y="48"/>
                </a:cubicBezTo>
                <a:cubicBezTo>
                  <a:pt x="411" y="49"/>
                  <a:pt x="412" y="51"/>
                  <a:pt x="414" y="52"/>
                </a:cubicBezTo>
                <a:cubicBezTo>
                  <a:pt x="417" y="52"/>
                  <a:pt x="418" y="51"/>
                  <a:pt x="420" y="52"/>
                </a:cubicBezTo>
                <a:cubicBezTo>
                  <a:pt x="426" y="54"/>
                  <a:pt x="429" y="59"/>
                  <a:pt x="436" y="59"/>
                </a:cubicBezTo>
                <a:cubicBezTo>
                  <a:pt x="440" y="59"/>
                  <a:pt x="442" y="56"/>
                  <a:pt x="446" y="56"/>
                </a:cubicBezTo>
                <a:cubicBezTo>
                  <a:pt x="452" y="56"/>
                  <a:pt x="454" y="59"/>
                  <a:pt x="458" y="62"/>
                </a:cubicBezTo>
                <a:cubicBezTo>
                  <a:pt x="462" y="64"/>
                  <a:pt x="464" y="65"/>
                  <a:pt x="468" y="66"/>
                </a:cubicBezTo>
                <a:cubicBezTo>
                  <a:pt x="473" y="68"/>
                  <a:pt x="476" y="70"/>
                  <a:pt x="480" y="71"/>
                </a:cubicBezTo>
                <a:cubicBezTo>
                  <a:pt x="480" y="71"/>
                  <a:pt x="480" y="71"/>
                  <a:pt x="480" y="71"/>
                </a:cubicBezTo>
                <a:close/>
                <a:moveTo>
                  <a:pt x="590" y="504"/>
                </a:moveTo>
                <a:cubicBezTo>
                  <a:pt x="589" y="504"/>
                  <a:pt x="589" y="505"/>
                  <a:pt x="588" y="505"/>
                </a:cubicBezTo>
                <a:cubicBezTo>
                  <a:pt x="586" y="505"/>
                  <a:pt x="586" y="505"/>
                  <a:pt x="584" y="504"/>
                </a:cubicBezTo>
                <a:cubicBezTo>
                  <a:pt x="582" y="505"/>
                  <a:pt x="582" y="505"/>
                  <a:pt x="582" y="505"/>
                </a:cubicBezTo>
                <a:cubicBezTo>
                  <a:pt x="583" y="505"/>
                  <a:pt x="582" y="506"/>
                  <a:pt x="583" y="506"/>
                </a:cubicBezTo>
                <a:cubicBezTo>
                  <a:pt x="584" y="507"/>
                  <a:pt x="585" y="508"/>
                  <a:pt x="587" y="509"/>
                </a:cubicBezTo>
                <a:cubicBezTo>
                  <a:pt x="587" y="510"/>
                  <a:pt x="587" y="512"/>
                  <a:pt x="589" y="512"/>
                </a:cubicBezTo>
                <a:cubicBezTo>
                  <a:pt x="590" y="512"/>
                  <a:pt x="591" y="511"/>
                  <a:pt x="593" y="511"/>
                </a:cubicBezTo>
                <a:cubicBezTo>
                  <a:pt x="592" y="508"/>
                  <a:pt x="591" y="506"/>
                  <a:pt x="590" y="504"/>
                </a:cubicBezTo>
                <a:close/>
                <a:moveTo>
                  <a:pt x="606" y="514"/>
                </a:moveTo>
                <a:cubicBezTo>
                  <a:pt x="603" y="517"/>
                  <a:pt x="603" y="520"/>
                  <a:pt x="603" y="524"/>
                </a:cubicBezTo>
                <a:cubicBezTo>
                  <a:pt x="603" y="528"/>
                  <a:pt x="604" y="531"/>
                  <a:pt x="607" y="533"/>
                </a:cubicBezTo>
                <a:cubicBezTo>
                  <a:pt x="607" y="533"/>
                  <a:pt x="608" y="533"/>
                  <a:pt x="609" y="533"/>
                </a:cubicBezTo>
                <a:cubicBezTo>
                  <a:pt x="610" y="531"/>
                  <a:pt x="611" y="530"/>
                  <a:pt x="611" y="527"/>
                </a:cubicBezTo>
                <a:cubicBezTo>
                  <a:pt x="611" y="524"/>
                  <a:pt x="609" y="523"/>
                  <a:pt x="608" y="519"/>
                </a:cubicBezTo>
                <a:cubicBezTo>
                  <a:pt x="607" y="518"/>
                  <a:pt x="608" y="517"/>
                  <a:pt x="608" y="516"/>
                </a:cubicBezTo>
                <a:cubicBezTo>
                  <a:pt x="608" y="515"/>
                  <a:pt x="607" y="515"/>
                  <a:pt x="606" y="514"/>
                </a:cubicBezTo>
                <a:close/>
                <a:moveTo>
                  <a:pt x="568" y="498"/>
                </a:moveTo>
                <a:cubicBezTo>
                  <a:pt x="568" y="499"/>
                  <a:pt x="568" y="499"/>
                  <a:pt x="568" y="500"/>
                </a:cubicBezTo>
                <a:cubicBezTo>
                  <a:pt x="568" y="503"/>
                  <a:pt x="570" y="504"/>
                  <a:pt x="571" y="506"/>
                </a:cubicBezTo>
                <a:cubicBezTo>
                  <a:pt x="571" y="509"/>
                  <a:pt x="572" y="510"/>
                  <a:pt x="572" y="513"/>
                </a:cubicBezTo>
                <a:cubicBezTo>
                  <a:pt x="569" y="520"/>
                  <a:pt x="569" y="520"/>
                  <a:pt x="569" y="520"/>
                </a:cubicBezTo>
                <a:cubicBezTo>
                  <a:pt x="570" y="522"/>
                  <a:pt x="571" y="523"/>
                  <a:pt x="572" y="524"/>
                </a:cubicBezTo>
                <a:cubicBezTo>
                  <a:pt x="573" y="524"/>
                  <a:pt x="574" y="523"/>
                  <a:pt x="574" y="523"/>
                </a:cubicBezTo>
                <a:cubicBezTo>
                  <a:pt x="575" y="523"/>
                  <a:pt x="576" y="524"/>
                  <a:pt x="576" y="524"/>
                </a:cubicBezTo>
                <a:cubicBezTo>
                  <a:pt x="576" y="526"/>
                  <a:pt x="574" y="527"/>
                  <a:pt x="574" y="529"/>
                </a:cubicBezTo>
                <a:cubicBezTo>
                  <a:pt x="574" y="530"/>
                  <a:pt x="574" y="531"/>
                  <a:pt x="574" y="532"/>
                </a:cubicBezTo>
                <a:cubicBezTo>
                  <a:pt x="576" y="532"/>
                  <a:pt x="577" y="532"/>
                  <a:pt x="578" y="533"/>
                </a:cubicBezTo>
                <a:cubicBezTo>
                  <a:pt x="579" y="533"/>
                  <a:pt x="579" y="534"/>
                  <a:pt x="579" y="534"/>
                </a:cubicBezTo>
                <a:cubicBezTo>
                  <a:pt x="581" y="536"/>
                  <a:pt x="582" y="538"/>
                  <a:pt x="584" y="540"/>
                </a:cubicBezTo>
                <a:cubicBezTo>
                  <a:pt x="585" y="541"/>
                  <a:pt x="587" y="542"/>
                  <a:pt x="587" y="544"/>
                </a:cubicBezTo>
                <a:cubicBezTo>
                  <a:pt x="589" y="547"/>
                  <a:pt x="589" y="551"/>
                  <a:pt x="593" y="551"/>
                </a:cubicBezTo>
                <a:cubicBezTo>
                  <a:pt x="594" y="551"/>
                  <a:pt x="595" y="550"/>
                  <a:pt x="596" y="549"/>
                </a:cubicBezTo>
                <a:cubicBezTo>
                  <a:pt x="594" y="544"/>
                  <a:pt x="591" y="542"/>
                  <a:pt x="588" y="538"/>
                </a:cubicBezTo>
                <a:cubicBezTo>
                  <a:pt x="594" y="538"/>
                  <a:pt x="594" y="538"/>
                  <a:pt x="594" y="538"/>
                </a:cubicBezTo>
                <a:cubicBezTo>
                  <a:pt x="594" y="536"/>
                  <a:pt x="595" y="536"/>
                  <a:pt x="595" y="534"/>
                </a:cubicBezTo>
                <a:cubicBezTo>
                  <a:pt x="595" y="533"/>
                  <a:pt x="592" y="533"/>
                  <a:pt x="591" y="532"/>
                </a:cubicBezTo>
                <a:cubicBezTo>
                  <a:pt x="588" y="529"/>
                  <a:pt x="587" y="528"/>
                  <a:pt x="584" y="525"/>
                </a:cubicBezTo>
                <a:cubicBezTo>
                  <a:pt x="585" y="524"/>
                  <a:pt x="586" y="523"/>
                  <a:pt x="587" y="522"/>
                </a:cubicBezTo>
                <a:cubicBezTo>
                  <a:pt x="586" y="518"/>
                  <a:pt x="583" y="517"/>
                  <a:pt x="582" y="514"/>
                </a:cubicBezTo>
                <a:cubicBezTo>
                  <a:pt x="580" y="512"/>
                  <a:pt x="581" y="510"/>
                  <a:pt x="579" y="508"/>
                </a:cubicBezTo>
                <a:cubicBezTo>
                  <a:pt x="579" y="507"/>
                  <a:pt x="578" y="508"/>
                  <a:pt x="577" y="507"/>
                </a:cubicBezTo>
                <a:cubicBezTo>
                  <a:pt x="574" y="503"/>
                  <a:pt x="572" y="501"/>
                  <a:pt x="568" y="498"/>
                </a:cubicBezTo>
                <a:close/>
                <a:moveTo>
                  <a:pt x="562" y="490"/>
                </a:moveTo>
                <a:cubicBezTo>
                  <a:pt x="560" y="487"/>
                  <a:pt x="558" y="486"/>
                  <a:pt x="555" y="484"/>
                </a:cubicBezTo>
                <a:cubicBezTo>
                  <a:pt x="555" y="487"/>
                  <a:pt x="557" y="489"/>
                  <a:pt x="557" y="492"/>
                </a:cubicBezTo>
                <a:cubicBezTo>
                  <a:pt x="557" y="502"/>
                  <a:pt x="557" y="502"/>
                  <a:pt x="557" y="502"/>
                </a:cubicBezTo>
                <a:cubicBezTo>
                  <a:pt x="557" y="504"/>
                  <a:pt x="556" y="505"/>
                  <a:pt x="556" y="506"/>
                </a:cubicBezTo>
                <a:cubicBezTo>
                  <a:pt x="557" y="507"/>
                  <a:pt x="557" y="507"/>
                  <a:pt x="557" y="507"/>
                </a:cubicBezTo>
                <a:cubicBezTo>
                  <a:pt x="559" y="505"/>
                  <a:pt x="559" y="503"/>
                  <a:pt x="560" y="501"/>
                </a:cubicBezTo>
                <a:cubicBezTo>
                  <a:pt x="561" y="497"/>
                  <a:pt x="562" y="494"/>
                  <a:pt x="562" y="490"/>
                </a:cubicBezTo>
                <a:close/>
                <a:moveTo>
                  <a:pt x="560" y="479"/>
                </a:moveTo>
                <a:cubicBezTo>
                  <a:pt x="560" y="480"/>
                  <a:pt x="560" y="481"/>
                  <a:pt x="560" y="481"/>
                </a:cubicBezTo>
                <a:cubicBezTo>
                  <a:pt x="561" y="483"/>
                  <a:pt x="563" y="482"/>
                  <a:pt x="564" y="484"/>
                </a:cubicBezTo>
                <a:cubicBezTo>
                  <a:pt x="565" y="487"/>
                  <a:pt x="565" y="489"/>
                  <a:pt x="568" y="491"/>
                </a:cubicBezTo>
                <a:cubicBezTo>
                  <a:pt x="571" y="489"/>
                  <a:pt x="572" y="486"/>
                  <a:pt x="575" y="483"/>
                </a:cubicBezTo>
                <a:cubicBezTo>
                  <a:pt x="570" y="479"/>
                  <a:pt x="566" y="478"/>
                  <a:pt x="560" y="479"/>
                </a:cubicBezTo>
                <a:close/>
                <a:moveTo>
                  <a:pt x="541" y="473"/>
                </a:moveTo>
                <a:cubicBezTo>
                  <a:pt x="539" y="470"/>
                  <a:pt x="537" y="468"/>
                  <a:pt x="533" y="466"/>
                </a:cubicBezTo>
                <a:cubicBezTo>
                  <a:pt x="533" y="467"/>
                  <a:pt x="532" y="467"/>
                  <a:pt x="532" y="468"/>
                </a:cubicBezTo>
                <a:cubicBezTo>
                  <a:pt x="532" y="469"/>
                  <a:pt x="534" y="469"/>
                  <a:pt x="534" y="470"/>
                </a:cubicBezTo>
                <a:cubicBezTo>
                  <a:pt x="535" y="474"/>
                  <a:pt x="537" y="476"/>
                  <a:pt x="537" y="480"/>
                </a:cubicBezTo>
                <a:cubicBezTo>
                  <a:pt x="537" y="482"/>
                  <a:pt x="536" y="483"/>
                  <a:pt x="535" y="484"/>
                </a:cubicBezTo>
                <a:cubicBezTo>
                  <a:pt x="543" y="502"/>
                  <a:pt x="543" y="502"/>
                  <a:pt x="543" y="502"/>
                </a:cubicBezTo>
                <a:cubicBezTo>
                  <a:pt x="547" y="498"/>
                  <a:pt x="547" y="495"/>
                  <a:pt x="547" y="490"/>
                </a:cubicBezTo>
                <a:cubicBezTo>
                  <a:pt x="547" y="489"/>
                  <a:pt x="548" y="487"/>
                  <a:pt x="547" y="486"/>
                </a:cubicBezTo>
                <a:cubicBezTo>
                  <a:pt x="547" y="484"/>
                  <a:pt x="545" y="484"/>
                  <a:pt x="544" y="482"/>
                </a:cubicBezTo>
                <a:cubicBezTo>
                  <a:pt x="543" y="479"/>
                  <a:pt x="542" y="476"/>
                  <a:pt x="541" y="473"/>
                </a:cubicBezTo>
                <a:close/>
                <a:moveTo>
                  <a:pt x="549" y="445"/>
                </a:moveTo>
                <a:cubicBezTo>
                  <a:pt x="549" y="446"/>
                  <a:pt x="548" y="447"/>
                  <a:pt x="548" y="448"/>
                </a:cubicBezTo>
                <a:cubicBezTo>
                  <a:pt x="548" y="449"/>
                  <a:pt x="549" y="450"/>
                  <a:pt x="549" y="451"/>
                </a:cubicBezTo>
                <a:cubicBezTo>
                  <a:pt x="547" y="455"/>
                  <a:pt x="547" y="455"/>
                  <a:pt x="547" y="455"/>
                </a:cubicBezTo>
                <a:cubicBezTo>
                  <a:pt x="548" y="457"/>
                  <a:pt x="548" y="458"/>
                  <a:pt x="548" y="460"/>
                </a:cubicBezTo>
                <a:cubicBezTo>
                  <a:pt x="548" y="461"/>
                  <a:pt x="547" y="461"/>
                  <a:pt x="547" y="462"/>
                </a:cubicBezTo>
                <a:cubicBezTo>
                  <a:pt x="547" y="465"/>
                  <a:pt x="550" y="466"/>
                  <a:pt x="551" y="468"/>
                </a:cubicBezTo>
                <a:cubicBezTo>
                  <a:pt x="552" y="470"/>
                  <a:pt x="552" y="472"/>
                  <a:pt x="553" y="474"/>
                </a:cubicBezTo>
                <a:cubicBezTo>
                  <a:pt x="553" y="473"/>
                  <a:pt x="554" y="473"/>
                  <a:pt x="555" y="473"/>
                </a:cubicBezTo>
                <a:cubicBezTo>
                  <a:pt x="556" y="469"/>
                  <a:pt x="556" y="466"/>
                  <a:pt x="557" y="461"/>
                </a:cubicBezTo>
                <a:cubicBezTo>
                  <a:pt x="557" y="460"/>
                  <a:pt x="558" y="459"/>
                  <a:pt x="558" y="458"/>
                </a:cubicBezTo>
                <a:cubicBezTo>
                  <a:pt x="558" y="456"/>
                  <a:pt x="556" y="455"/>
                  <a:pt x="556" y="454"/>
                </a:cubicBezTo>
                <a:cubicBezTo>
                  <a:pt x="554" y="451"/>
                  <a:pt x="554" y="449"/>
                  <a:pt x="553" y="447"/>
                </a:cubicBezTo>
                <a:cubicBezTo>
                  <a:pt x="552" y="446"/>
                  <a:pt x="550" y="446"/>
                  <a:pt x="549" y="445"/>
                </a:cubicBezTo>
                <a:close/>
                <a:moveTo>
                  <a:pt x="515" y="451"/>
                </a:moveTo>
                <a:cubicBezTo>
                  <a:pt x="515" y="451"/>
                  <a:pt x="517" y="451"/>
                  <a:pt x="517" y="452"/>
                </a:cubicBezTo>
                <a:cubicBezTo>
                  <a:pt x="519" y="454"/>
                  <a:pt x="520" y="456"/>
                  <a:pt x="521" y="458"/>
                </a:cubicBezTo>
                <a:cubicBezTo>
                  <a:pt x="522" y="460"/>
                  <a:pt x="523" y="462"/>
                  <a:pt x="526" y="463"/>
                </a:cubicBezTo>
                <a:cubicBezTo>
                  <a:pt x="526" y="457"/>
                  <a:pt x="526" y="457"/>
                  <a:pt x="526" y="457"/>
                </a:cubicBezTo>
                <a:cubicBezTo>
                  <a:pt x="527" y="457"/>
                  <a:pt x="528" y="456"/>
                  <a:pt x="528" y="456"/>
                </a:cubicBezTo>
                <a:cubicBezTo>
                  <a:pt x="529" y="456"/>
                  <a:pt x="530" y="457"/>
                  <a:pt x="530" y="458"/>
                </a:cubicBezTo>
                <a:cubicBezTo>
                  <a:pt x="533" y="459"/>
                  <a:pt x="534" y="459"/>
                  <a:pt x="536" y="460"/>
                </a:cubicBezTo>
                <a:cubicBezTo>
                  <a:pt x="536" y="458"/>
                  <a:pt x="535" y="456"/>
                  <a:pt x="533" y="454"/>
                </a:cubicBezTo>
                <a:cubicBezTo>
                  <a:pt x="535" y="454"/>
                  <a:pt x="536" y="453"/>
                  <a:pt x="537" y="453"/>
                </a:cubicBezTo>
                <a:cubicBezTo>
                  <a:pt x="538" y="451"/>
                  <a:pt x="538" y="451"/>
                  <a:pt x="538" y="451"/>
                </a:cubicBezTo>
                <a:cubicBezTo>
                  <a:pt x="536" y="449"/>
                  <a:pt x="534" y="448"/>
                  <a:pt x="533" y="446"/>
                </a:cubicBezTo>
                <a:cubicBezTo>
                  <a:pt x="531" y="444"/>
                  <a:pt x="530" y="440"/>
                  <a:pt x="527" y="441"/>
                </a:cubicBezTo>
                <a:cubicBezTo>
                  <a:pt x="525" y="441"/>
                  <a:pt x="524" y="442"/>
                  <a:pt x="523" y="443"/>
                </a:cubicBezTo>
                <a:cubicBezTo>
                  <a:pt x="520" y="443"/>
                  <a:pt x="518" y="443"/>
                  <a:pt x="517" y="445"/>
                </a:cubicBezTo>
                <a:cubicBezTo>
                  <a:pt x="517" y="445"/>
                  <a:pt x="517" y="446"/>
                  <a:pt x="517" y="446"/>
                </a:cubicBezTo>
                <a:cubicBezTo>
                  <a:pt x="516" y="448"/>
                  <a:pt x="515" y="449"/>
                  <a:pt x="515" y="451"/>
                </a:cubicBezTo>
                <a:close/>
                <a:moveTo>
                  <a:pt x="249" y="405"/>
                </a:moveTo>
                <a:cubicBezTo>
                  <a:pt x="245" y="405"/>
                  <a:pt x="242" y="405"/>
                  <a:pt x="239" y="408"/>
                </a:cubicBezTo>
                <a:cubicBezTo>
                  <a:pt x="238" y="410"/>
                  <a:pt x="238" y="412"/>
                  <a:pt x="237" y="414"/>
                </a:cubicBezTo>
                <a:cubicBezTo>
                  <a:pt x="240" y="414"/>
                  <a:pt x="241" y="412"/>
                  <a:pt x="243" y="412"/>
                </a:cubicBezTo>
                <a:cubicBezTo>
                  <a:pt x="245" y="412"/>
                  <a:pt x="245" y="414"/>
                  <a:pt x="247" y="414"/>
                </a:cubicBezTo>
                <a:cubicBezTo>
                  <a:pt x="249" y="415"/>
                  <a:pt x="251" y="415"/>
                  <a:pt x="253" y="415"/>
                </a:cubicBezTo>
                <a:cubicBezTo>
                  <a:pt x="255" y="415"/>
                  <a:pt x="255" y="413"/>
                  <a:pt x="256" y="412"/>
                </a:cubicBezTo>
                <a:cubicBezTo>
                  <a:pt x="254" y="409"/>
                  <a:pt x="252" y="406"/>
                  <a:pt x="249" y="405"/>
                </a:cubicBezTo>
                <a:close/>
                <a:moveTo>
                  <a:pt x="232" y="420"/>
                </a:moveTo>
                <a:cubicBezTo>
                  <a:pt x="229" y="421"/>
                  <a:pt x="226" y="422"/>
                  <a:pt x="225" y="425"/>
                </a:cubicBezTo>
                <a:cubicBezTo>
                  <a:pt x="225" y="427"/>
                  <a:pt x="225" y="428"/>
                  <a:pt x="224" y="429"/>
                </a:cubicBezTo>
                <a:cubicBezTo>
                  <a:pt x="223" y="430"/>
                  <a:pt x="222" y="430"/>
                  <a:pt x="220" y="431"/>
                </a:cubicBezTo>
                <a:cubicBezTo>
                  <a:pt x="220" y="431"/>
                  <a:pt x="220" y="432"/>
                  <a:pt x="219" y="433"/>
                </a:cubicBezTo>
                <a:cubicBezTo>
                  <a:pt x="219" y="431"/>
                  <a:pt x="219" y="431"/>
                  <a:pt x="219" y="429"/>
                </a:cubicBezTo>
                <a:cubicBezTo>
                  <a:pt x="219" y="427"/>
                  <a:pt x="219" y="423"/>
                  <a:pt x="216" y="423"/>
                </a:cubicBezTo>
                <a:cubicBezTo>
                  <a:pt x="213" y="423"/>
                  <a:pt x="212" y="425"/>
                  <a:pt x="210" y="426"/>
                </a:cubicBezTo>
                <a:cubicBezTo>
                  <a:pt x="207" y="427"/>
                  <a:pt x="204" y="428"/>
                  <a:pt x="204" y="431"/>
                </a:cubicBezTo>
                <a:cubicBezTo>
                  <a:pt x="204" y="432"/>
                  <a:pt x="206" y="433"/>
                  <a:pt x="206" y="434"/>
                </a:cubicBezTo>
                <a:cubicBezTo>
                  <a:pt x="207" y="435"/>
                  <a:pt x="207" y="435"/>
                  <a:pt x="208" y="436"/>
                </a:cubicBezTo>
                <a:cubicBezTo>
                  <a:pt x="208" y="437"/>
                  <a:pt x="207" y="438"/>
                  <a:pt x="208" y="438"/>
                </a:cubicBezTo>
                <a:cubicBezTo>
                  <a:pt x="209" y="440"/>
                  <a:pt x="212" y="440"/>
                  <a:pt x="214" y="440"/>
                </a:cubicBezTo>
                <a:cubicBezTo>
                  <a:pt x="214" y="444"/>
                  <a:pt x="214" y="446"/>
                  <a:pt x="214" y="450"/>
                </a:cubicBezTo>
                <a:cubicBezTo>
                  <a:pt x="218" y="449"/>
                  <a:pt x="218" y="445"/>
                  <a:pt x="220" y="443"/>
                </a:cubicBezTo>
                <a:cubicBezTo>
                  <a:pt x="223" y="441"/>
                  <a:pt x="225" y="441"/>
                  <a:pt x="228" y="441"/>
                </a:cubicBezTo>
                <a:cubicBezTo>
                  <a:pt x="230" y="440"/>
                  <a:pt x="232" y="441"/>
                  <a:pt x="234" y="440"/>
                </a:cubicBezTo>
                <a:cubicBezTo>
                  <a:pt x="236" y="439"/>
                  <a:pt x="236" y="438"/>
                  <a:pt x="237" y="436"/>
                </a:cubicBezTo>
                <a:cubicBezTo>
                  <a:pt x="239" y="435"/>
                  <a:pt x="241" y="435"/>
                  <a:pt x="243" y="435"/>
                </a:cubicBezTo>
                <a:cubicBezTo>
                  <a:pt x="243" y="434"/>
                  <a:pt x="244" y="434"/>
                  <a:pt x="244" y="432"/>
                </a:cubicBezTo>
                <a:cubicBezTo>
                  <a:pt x="244" y="431"/>
                  <a:pt x="243" y="431"/>
                  <a:pt x="243" y="431"/>
                </a:cubicBezTo>
                <a:cubicBezTo>
                  <a:pt x="243" y="429"/>
                  <a:pt x="243" y="428"/>
                  <a:pt x="243" y="427"/>
                </a:cubicBezTo>
                <a:cubicBezTo>
                  <a:pt x="241" y="426"/>
                  <a:pt x="241" y="426"/>
                  <a:pt x="241" y="426"/>
                </a:cubicBezTo>
                <a:cubicBezTo>
                  <a:pt x="239" y="427"/>
                  <a:pt x="238" y="427"/>
                  <a:pt x="237" y="428"/>
                </a:cubicBezTo>
                <a:cubicBezTo>
                  <a:pt x="236" y="425"/>
                  <a:pt x="234" y="422"/>
                  <a:pt x="232" y="420"/>
                </a:cubicBezTo>
                <a:close/>
                <a:moveTo>
                  <a:pt x="19" y="451"/>
                </a:moveTo>
                <a:cubicBezTo>
                  <a:pt x="17" y="451"/>
                  <a:pt x="16" y="450"/>
                  <a:pt x="13" y="450"/>
                </a:cubicBezTo>
                <a:cubicBezTo>
                  <a:pt x="13" y="450"/>
                  <a:pt x="12" y="448"/>
                  <a:pt x="12" y="448"/>
                </a:cubicBezTo>
                <a:cubicBezTo>
                  <a:pt x="10" y="448"/>
                  <a:pt x="9" y="450"/>
                  <a:pt x="8" y="451"/>
                </a:cubicBezTo>
                <a:cubicBezTo>
                  <a:pt x="6" y="453"/>
                  <a:pt x="4" y="453"/>
                  <a:pt x="0" y="454"/>
                </a:cubicBezTo>
                <a:cubicBezTo>
                  <a:pt x="1" y="457"/>
                  <a:pt x="3" y="458"/>
                  <a:pt x="5" y="461"/>
                </a:cubicBezTo>
                <a:cubicBezTo>
                  <a:pt x="6" y="461"/>
                  <a:pt x="6" y="460"/>
                  <a:pt x="7" y="460"/>
                </a:cubicBezTo>
                <a:cubicBezTo>
                  <a:pt x="8" y="460"/>
                  <a:pt x="8" y="458"/>
                  <a:pt x="9" y="458"/>
                </a:cubicBezTo>
                <a:cubicBezTo>
                  <a:pt x="12" y="458"/>
                  <a:pt x="13" y="460"/>
                  <a:pt x="16" y="461"/>
                </a:cubicBezTo>
                <a:cubicBezTo>
                  <a:pt x="20" y="462"/>
                  <a:pt x="22" y="462"/>
                  <a:pt x="26" y="462"/>
                </a:cubicBezTo>
                <a:cubicBezTo>
                  <a:pt x="26" y="451"/>
                  <a:pt x="26" y="451"/>
                  <a:pt x="26" y="451"/>
                </a:cubicBezTo>
                <a:cubicBezTo>
                  <a:pt x="23" y="451"/>
                  <a:pt x="22" y="451"/>
                  <a:pt x="19" y="451"/>
                </a:cubicBezTo>
                <a:close/>
                <a:moveTo>
                  <a:pt x="42" y="273"/>
                </a:moveTo>
                <a:cubicBezTo>
                  <a:pt x="42" y="274"/>
                  <a:pt x="41" y="274"/>
                  <a:pt x="41" y="275"/>
                </a:cubicBezTo>
                <a:cubicBezTo>
                  <a:pt x="41" y="278"/>
                  <a:pt x="43" y="279"/>
                  <a:pt x="44" y="282"/>
                </a:cubicBezTo>
                <a:cubicBezTo>
                  <a:pt x="47" y="286"/>
                  <a:pt x="50" y="291"/>
                  <a:pt x="56" y="291"/>
                </a:cubicBezTo>
                <a:cubicBezTo>
                  <a:pt x="57" y="291"/>
                  <a:pt x="58" y="289"/>
                  <a:pt x="59" y="288"/>
                </a:cubicBezTo>
                <a:cubicBezTo>
                  <a:pt x="60" y="287"/>
                  <a:pt x="61" y="286"/>
                  <a:pt x="61" y="284"/>
                </a:cubicBezTo>
                <a:cubicBezTo>
                  <a:pt x="61" y="281"/>
                  <a:pt x="60" y="278"/>
                  <a:pt x="58" y="277"/>
                </a:cubicBezTo>
                <a:cubicBezTo>
                  <a:pt x="57" y="277"/>
                  <a:pt x="56" y="276"/>
                  <a:pt x="56" y="277"/>
                </a:cubicBezTo>
                <a:cubicBezTo>
                  <a:pt x="55" y="277"/>
                  <a:pt x="55" y="278"/>
                  <a:pt x="54" y="279"/>
                </a:cubicBezTo>
                <a:cubicBezTo>
                  <a:pt x="52" y="279"/>
                  <a:pt x="50" y="278"/>
                  <a:pt x="48" y="277"/>
                </a:cubicBezTo>
                <a:cubicBezTo>
                  <a:pt x="46" y="276"/>
                  <a:pt x="45" y="275"/>
                  <a:pt x="42" y="273"/>
                </a:cubicBezTo>
                <a:close/>
                <a:moveTo>
                  <a:pt x="42" y="148"/>
                </a:moveTo>
                <a:cubicBezTo>
                  <a:pt x="40" y="151"/>
                  <a:pt x="38" y="152"/>
                  <a:pt x="36" y="155"/>
                </a:cubicBezTo>
                <a:cubicBezTo>
                  <a:pt x="38" y="157"/>
                  <a:pt x="40" y="158"/>
                  <a:pt x="42" y="159"/>
                </a:cubicBezTo>
                <a:cubicBezTo>
                  <a:pt x="43" y="159"/>
                  <a:pt x="45" y="159"/>
                  <a:pt x="46" y="160"/>
                </a:cubicBezTo>
                <a:cubicBezTo>
                  <a:pt x="48" y="161"/>
                  <a:pt x="48" y="163"/>
                  <a:pt x="49" y="166"/>
                </a:cubicBezTo>
                <a:cubicBezTo>
                  <a:pt x="50" y="171"/>
                  <a:pt x="51" y="174"/>
                  <a:pt x="53" y="179"/>
                </a:cubicBezTo>
                <a:cubicBezTo>
                  <a:pt x="55" y="179"/>
                  <a:pt x="56" y="178"/>
                  <a:pt x="58" y="178"/>
                </a:cubicBezTo>
                <a:cubicBezTo>
                  <a:pt x="59" y="178"/>
                  <a:pt x="60" y="178"/>
                  <a:pt x="61" y="179"/>
                </a:cubicBezTo>
                <a:cubicBezTo>
                  <a:pt x="65" y="179"/>
                  <a:pt x="65" y="179"/>
                  <a:pt x="65" y="179"/>
                </a:cubicBezTo>
                <a:cubicBezTo>
                  <a:pt x="65" y="178"/>
                  <a:pt x="66" y="178"/>
                  <a:pt x="67" y="178"/>
                </a:cubicBezTo>
                <a:cubicBezTo>
                  <a:pt x="65" y="176"/>
                  <a:pt x="63" y="174"/>
                  <a:pt x="61" y="172"/>
                </a:cubicBezTo>
                <a:cubicBezTo>
                  <a:pt x="61" y="172"/>
                  <a:pt x="60" y="172"/>
                  <a:pt x="59" y="171"/>
                </a:cubicBezTo>
                <a:cubicBezTo>
                  <a:pt x="59" y="169"/>
                  <a:pt x="59" y="167"/>
                  <a:pt x="58" y="165"/>
                </a:cubicBezTo>
                <a:cubicBezTo>
                  <a:pt x="58" y="164"/>
                  <a:pt x="57" y="164"/>
                  <a:pt x="57" y="163"/>
                </a:cubicBezTo>
                <a:cubicBezTo>
                  <a:pt x="56" y="162"/>
                  <a:pt x="57" y="161"/>
                  <a:pt x="57" y="160"/>
                </a:cubicBezTo>
                <a:cubicBezTo>
                  <a:pt x="57" y="159"/>
                  <a:pt x="56" y="159"/>
                  <a:pt x="55" y="158"/>
                </a:cubicBezTo>
                <a:cubicBezTo>
                  <a:pt x="53" y="157"/>
                  <a:pt x="52" y="157"/>
                  <a:pt x="50" y="156"/>
                </a:cubicBezTo>
                <a:cubicBezTo>
                  <a:pt x="45" y="155"/>
                  <a:pt x="45" y="151"/>
                  <a:pt x="42" y="148"/>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64" name="Freeform 54"/>
          <p:cNvSpPr>
            <a:spLocks noEditPoints="1"/>
          </p:cNvSpPr>
          <p:nvPr/>
        </p:nvSpPr>
        <p:spPr bwMode="auto">
          <a:xfrm>
            <a:off x="302778" y="5942526"/>
            <a:ext cx="552306" cy="357662"/>
          </a:xfrm>
          <a:custGeom>
            <a:avLst/>
            <a:gdLst/>
            <a:ahLst/>
            <a:cxnLst>
              <a:cxn ang="0">
                <a:pos x="188" y="88"/>
              </a:cxn>
              <a:cxn ang="0">
                <a:pos x="189" y="100"/>
              </a:cxn>
              <a:cxn ang="0">
                <a:pos x="181" y="113"/>
              </a:cxn>
              <a:cxn ang="0">
                <a:pos x="185" y="124"/>
              </a:cxn>
              <a:cxn ang="0">
                <a:pos x="186" y="141"/>
              </a:cxn>
              <a:cxn ang="0">
                <a:pos x="195" y="151"/>
              </a:cxn>
              <a:cxn ang="0">
                <a:pos x="204" y="142"/>
              </a:cxn>
              <a:cxn ang="0">
                <a:pos x="208" y="137"/>
              </a:cxn>
              <a:cxn ang="0">
                <a:pos x="221" y="134"/>
              </a:cxn>
              <a:cxn ang="0">
                <a:pos x="234" y="123"/>
              </a:cxn>
              <a:cxn ang="0">
                <a:pos x="228" y="115"/>
              </a:cxn>
              <a:cxn ang="0">
                <a:pos x="222" y="105"/>
              </a:cxn>
              <a:cxn ang="0">
                <a:pos x="209" y="98"/>
              </a:cxn>
              <a:cxn ang="0">
                <a:pos x="194" y="91"/>
              </a:cxn>
              <a:cxn ang="0">
                <a:pos x="152" y="77"/>
              </a:cxn>
              <a:cxn ang="0">
                <a:pos x="158" y="73"/>
              </a:cxn>
              <a:cxn ang="0">
                <a:pos x="166" y="60"/>
              </a:cxn>
              <a:cxn ang="0">
                <a:pos x="181" y="65"/>
              </a:cxn>
              <a:cxn ang="0">
                <a:pos x="176" y="73"/>
              </a:cxn>
              <a:cxn ang="0">
                <a:pos x="168" y="75"/>
              </a:cxn>
              <a:cxn ang="0">
                <a:pos x="159" y="65"/>
              </a:cxn>
              <a:cxn ang="0">
                <a:pos x="154" y="56"/>
              </a:cxn>
              <a:cxn ang="0">
                <a:pos x="138" y="59"/>
              </a:cxn>
              <a:cxn ang="0">
                <a:pos x="139" y="64"/>
              </a:cxn>
              <a:cxn ang="0">
                <a:pos x="147" y="64"/>
              </a:cxn>
              <a:cxn ang="0">
                <a:pos x="144" y="58"/>
              </a:cxn>
              <a:cxn ang="0">
                <a:pos x="132" y="44"/>
              </a:cxn>
              <a:cxn ang="0">
                <a:pos x="139" y="51"/>
              </a:cxn>
              <a:cxn ang="0">
                <a:pos x="151" y="50"/>
              </a:cxn>
              <a:cxn ang="0">
                <a:pos x="144" y="47"/>
              </a:cxn>
              <a:cxn ang="0">
                <a:pos x="87" y="30"/>
              </a:cxn>
              <a:cxn ang="0">
                <a:pos x="91" y="38"/>
              </a:cxn>
              <a:cxn ang="0">
                <a:pos x="96" y="39"/>
              </a:cxn>
              <a:cxn ang="0">
                <a:pos x="103" y="44"/>
              </a:cxn>
              <a:cxn ang="0">
                <a:pos x="109" y="37"/>
              </a:cxn>
              <a:cxn ang="0">
                <a:pos x="101" y="28"/>
              </a:cxn>
              <a:cxn ang="0">
                <a:pos x="97" y="24"/>
              </a:cxn>
              <a:cxn ang="0">
                <a:pos x="87" y="30"/>
              </a:cxn>
              <a:cxn ang="0">
                <a:pos x="26" y="12"/>
              </a:cxn>
              <a:cxn ang="0">
                <a:pos x="36" y="12"/>
              </a:cxn>
              <a:cxn ang="0">
                <a:pos x="39" y="1"/>
              </a:cxn>
              <a:cxn ang="0">
                <a:pos x="27" y="0"/>
              </a:cxn>
              <a:cxn ang="0">
                <a:pos x="0" y="16"/>
              </a:cxn>
              <a:cxn ang="0">
                <a:pos x="6" y="15"/>
              </a:cxn>
              <a:cxn ang="0">
                <a:pos x="3" y="12"/>
              </a:cxn>
            </a:cxnLst>
            <a:rect l="0" t="0" r="r" b="b"/>
            <a:pathLst>
              <a:path w="234" h="151">
                <a:moveTo>
                  <a:pt x="192" y="89"/>
                </a:moveTo>
                <a:cubicBezTo>
                  <a:pt x="190" y="88"/>
                  <a:pt x="190" y="88"/>
                  <a:pt x="190" y="88"/>
                </a:cubicBezTo>
                <a:cubicBezTo>
                  <a:pt x="188" y="88"/>
                  <a:pt x="188" y="88"/>
                  <a:pt x="188" y="88"/>
                </a:cubicBezTo>
                <a:cubicBezTo>
                  <a:pt x="188" y="89"/>
                  <a:pt x="188" y="90"/>
                  <a:pt x="188" y="90"/>
                </a:cubicBezTo>
                <a:cubicBezTo>
                  <a:pt x="188" y="94"/>
                  <a:pt x="189" y="95"/>
                  <a:pt x="189" y="99"/>
                </a:cubicBezTo>
                <a:cubicBezTo>
                  <a:pt x="189" y="99"/>
                  <a:pt x="189" y="100"/>
                  <a:pt x="189" y="100"/>
                </a:cubicBezTo>
                <a:cubicBezTo>
                  <a:pt x="189" y="101"/>
                  <a:pt x="188" y="100"/>
                  <a:pt x="188" y="101"/>
                </a:cubicBezTo>
                <a:cubicBezTo>
                  <a:pt x="187" y="103"/>
                  <a:pt x="186" y="105"/>
                  <a:pt x="184" y="107"/>
                </a:cubicBezTo>
                <a:cubicBezTo>
                  <a:pt x="183" y="109"/>
                  <a:pt x="181" y="110"/>
                  <a:pt x="181" y="113"/>
                </a:cubicBezTo>
                <a:cubicBezTo>
                  <a:pt x="181" y="114"/>
                  <a:pt x="182" y="115"/>
                  <a:pt x="182" y="116"/>
                </a:cubicBezTo>
                <a:cubicBezTo>
                  <a:pt x="182" y="117"/>
                  <a:pt x="182" y="117"/>
                  <a:pt x="183" y="118"/>
                </a:cubicBezTo>
                <a:cubicBezTo>
                  <a:pt x="183" y="121"/>
                  <a:pt x="185" y="121"/>
                  <a:pt x="185" y="124"/>
                </a:cubicBezTo>
                <a:cubicBezTo>
                  <a:pt x="186" y="127"/>
                  <a:pt x="187" y="129"/>
                  <a:pt x="187" y="132"/>
                </a:cubicBezTo>
                <a:cubicBezTo>
                  <a:pt x="187" y="137"/>
                  <a:pt x="187" y="137"/>
                  <a:pt x="187" y="137"/>
                </a:cubicBezTo>
                <a:cubicBezTo>
                  <a:pt x="187" y="139"/>
                  <a:pt x="186" y="140"/>
                  <a:pt x="186" y="141"/>
                </a:cubicBezTo>
                <a:cubicBezTo>
                  <a:pt x="186" y="144"/>
                  <a:pt x="188" y="145"/>
                  <a:pt x="190" y="147"/>
                </a:cubicBezTo>
                <a:cubicBezTo>
                  <a:pt x="191" y="148"/>
                  <a:pt x="192" y="149"/>
                  <a:pt x="193" y="150"/>
                </a:cubicBezTo>
                <a:cubicBezTo>
                  <a:pt x="194" y="150"/>
                  <a:pt x="194" y="151"/>
                  <a:pt x="195" y="151"/>
                </a:cubicBezTo>
                <a:cubicBezTo>
                  <a:pt x="196" y="151"/>
                  <a:pt x="196" y="150"/>
                  <a:pt x="197" y="150"/>
                </a:cubicBezTo>
                <a:cubicBezTo>
                  <a:pt x="198" y="149"/>
                  <a:pt x="199" y="148"/>
                  <a:pt x="200" y="147"/>
                </a:cubicBezTo>
                <a:cubicBezTo>
                  <a:pt x="202" y="145"/>
                  <a:pt x="202" y="144"/>
                  <a:pt x="204" y="142"/>
                </a:cubicBezTo>
                <a:cubicBezTo>
                  <a:pt x="204" y="142"/>
                  <a:pt x="204" y="142"/>
                  <a:pt x="204" y="141"/>
                </a:cubicBezTo>
                <a:cubicBezTo>
                  <a:pt x="204" y="141"/>
                  <a:pt x="205" y="141"/>
                  <a:pt x="205" y="141"/>
                </a:cubicBezTo>
                <a:cubicBezTo>
                  <a:pt x="206" y="140"/>
                  <a:pt x="207" y="138"/>
                  <a:pt x="208" y="137"/>
                </a:cubicBezTo>
                <a:cubicBezTo>
                  <a:pt x="210" y="136"/>
                  <a:pt x="210" y="135"/>
                  <a:pt x="212" y="135"/>
                </a:cubicBezTo>
                <a:cubicBezTo>
                  <a:pt x="213" y="134"/>
                  <a:pt x="214" y="135"/>
                  <a:pt x="215" y="135"/>
                </a:cubicBezTo>
                <a:cubicBezTo>
                  <a:pt x="217" y="135"/>
                  <a:pt x="219" y="135"/>
                  <a:pt x="221" y="134"/>
                </a:cubicBezTo>
                <a:cubicBezTo>
                  <a:pt x="223" y="134"/>
                  <a:pt x="224" y="133"/>
                  <a:pt x="226" y="132"/>
                </a:cubicBezTo>
                <a:cubicBezTo>
                  <a:pt x="227" y="131"/>
                  <a:pt x="228" y="130"/>
                  <a:pt x="229" y="129"/>
                </a:cubicBezTo>
                <a:cubicBezTo>
                  <a:pt x="232" y="127"/>
                  <a:pt x="233" y="126"/>
                  <a:pt x="234" y="123"/>
                </a:cubicBezTo>
                <a:cubicBezTo>
                  <a:pt x="233" y="122"/>
                  <a:pt x="231" y="122"/>
                  <a:pt x="230" y="120"/>
                </a:cubicBezTo>
                <a:cubicBezTo>
                  <a:pt x="230" y="119"/>
                  <a:pt x="229" y="119"/>
                  <a:pt x="229" y="118"/>
                </a:cubicBezTo>
                <a:cubicBezTo>
                  <a:pt x="228" y="117"/>
                  <a:pt x="229" y="116"/>
                  <a:pt x="228" y="115"/>
                </a:cubicBezTo>
                <a:cubicBezTo>
                  <a:pt x="227" y="114"/>
                  <a:pt x="224" y="115"/>
                  <a:pt x="223" y="113"/>
                </a:cubicBezTo>
                <a:cubicBezTo>
                  <a:pt x="223" y="112"/>
                  <a:pt x="223" y="111"/>
                  <a:pt x="223" y="109"/>
                </a:cubicBezTo>
                <a:cubicBezTo>
                  <a:pt x="223" y="108"/>
                  <a:pt x="223" y="106"/>
                  <a:pt x="222" y="105"/>
                </a:cubicBezTo>
                <a:cubicBezTo>
                  <a:pt x="221" y="104"/>
                  <a:pt x="220" y="104"/>
                  <a:pt x="218" y="103"/>
                </a:cubicBezTo>
                <a:cubicBezTo>
                  <a:pt x="218" y="102"/>
                  <a:pt x="217" y="102"/>
                  <a:pt x="217" y="101"/>
                </a:cubicBezTo>
                <a:cubicBezTo>
                  <a:pt x="214" y="99"/>
                  <a:pt x="212" y="99"/>
                  <a:pt x="209" y="98"/>
                </a:cubicBezTo>
                <a:cubicBezTo>
                  <a:pt x="206" y="96"/>
                  <a:pt x="204" y="96"/>
                  <a:pt x="200" y="94"/>
                </a:cubicBezTo>
                <a:cubicBezTo>
                  <a:pt x="198" y="94"/>
                  <a:pt x="197" y="94"/>
                  <a:pt x="195" y="93"/>
                </a:cubicBezTo>
                <a:cubicBezTo>
                  <a:pt x="195" y="92"/>
                  <a:pt x="194" y="92"/>
                  <a:pt x="194" y="91"/>
                </a:cubicBezTo>
                <a:cubicBezTo>
                  <a:pt x="193" y="90"/>
                  <a:pt x="193" y="90"/>
                  <a:pt x="192" y="89"/>
                </a:cubicBezTo>
                <a:close/>
                <a:moveTo>
                  <a:pt x="158" y="73"/>
                </a:moveTo>
                <a:cubicBezTo>
                  <a:pt x="155" y="74"/>
                  <a:pt x="154" y="75"/>
                  <a:pt x="152" y="77"/>
                </a:cubicBezTo>
                <a:cubicBezTo>
                  <a:pt x="153" y="78"/>
                  <a:pt x="154" y="78"/>
                  <a:pt x="155" y="78"/>
                </a:cubicBezTo>
                <a:cubicBezTo>
                  <a:pt x="157" y="78"/>
                  <a:pt x="160" y="78"/>
                  <a:pt x="160" y="76"/>
                </a:cubicBezTo>
                <a:cubicBezTo>
                  <a:pt x="160" y="75"/>
                  <a:pt x="158" y="74"/>
                  <a:pt x="158" y="73"/>
                </a:cubicBezTo>
                <a:close/>
                <a:moveTo>
                  <a:pt x="159" y="55"/>
                </a:moveTo>
                <a:cubicBezTo>
                  <a:pt x="160" y="58"/>
                  <a:pt x="161" y="61"/>
                  <a:pt x="164" y="61"/>
                </a:cubicBezTo>
                <a:cubicBezTo>
                  <a:pt x="165" y="61"/>
                  <a:pt x="165" y="60"/>
                  <a:pt x="166" y="60"/>
                </a:cubicBezTo>
                <a:cubicBezTo>
                  <a:pt x="167" y="60"/>
                  <a:pt x="168" y="59"/>
                  <a:pt x="170" y="59"/>
                </a:cubicBezTo>
                <a:cubicBezTo>
                  <a:pt x="173" y="59"/>
                  <a:pt x="174" y="60"/>
                  <a:pt x="176" y="62"/>
                </a:cubicBezTo>
                <a:cubicBezTo>
                  <a:pt x="177" y="64"/>
                  <a:pt x="179" y="64"/>
                  <a:pt x="181" y="65"/>
                </a:cubicBezTo>
                <a:cubicBezTo>
                  <a:pt x="182" y="65"/>
                  <a:pt x="183" y="66"/>
                  <a:pt x="183" y="67"/>
                </a:cubicBezTo>
                <a:cubicBezTo>
                  <a:pt x="183" y="69"/>
                  <a:pt x="181" y="69"/>
                  <a:pt x="180" y="70"/>
                </a:cubicBezTo>
                <a:cubicBezTo>
                  <a:pt x="178" y="71"/>
                  <a:pt x="177" y="72"/>
                  <a:pt x="176" y="73"/>
                </a:cubicBezTo>
                <a:cubicBezTo>
                  <a:pt x="174" y="73"/>
                  <a:pt x="173" y="73"/>
                  <a:pt x="172" y="74"/>
                </a:cubicBezTo>
                <a:cubicBezTo>
                  <a:pt x="171" y="74"/>
                  <a:pt x="170" y="74"/>
                  <a:pt x="169" y="75"/>
                </a:cubicBezTo>
                <a:cubicBezTo>
                  <a:pt x="169" y="75"/>
                  <a:pt x="168" y="75"/>
                  <a:pt x="168" y="75"/>
                </a:cubicBezTo>
                <a:cubicBezTo>
                  <a:pt x="166" y="75"/>
                  <a:pt x="164" y="75"/>
                  <a:pt x="164" y="73"/>
                </a:cubicBezTo>
                <a:cubicBezTo>
                  <a:pt x="163" y="71"/>
                  <a:pt x="164" y="69"/>
                  <a:pt x="163" y="66"/>
                </a:cubicBezTo>
                <a:cubicBezTo>
                  <a:pt x="162" y="65"/>
                  <a:pt x="160" y="65"/>
                  <a:pt x="159" y="65"/>
                </a:cubicBezTo>
                <a:cubicBezTo>
                  <a:pt x="157" y="64"/>
                  <a:pt x="156" y="64"/>
                  <a:pt x="155" y="63"/>
                </a:cubicBezTo>
                <a:cubicBezTo>
                  <a:pt x="153" y="62"/>
                  <a:pt x="152" y="62"/>
                  <a:pt x="152" y="60"/>
                </a:cubicBezTo>
                <a:cubicBezTo>
                  <a:pt x="152" y="58"/>
                  <a:pt x="153" y="58"/>
                  <a:pt x="154" y="56"/>
                </a:cubicBezTo>
                <a:cubicBezTo>
                  <a:pt x="155" y="55"/>
                  <a:pt x="155" y="54"/>
                  <a:pt x="156" y="54"/>
                </a:cubicBezTo>
                <a:cubicBezTo>
                  <a:pt x="158" y="54"/>
                  <a:pt x="158" y="55"/>
                  <a:pt x="159" y="55"/>
                </a:cubicBezTo>
                <a:close/>
                <a:moveTo>
                  <a:pt x="138" y="59"/>
                </a:moveTo>
                <a:cubicBezTo>
                  <a:pt x="138" y="59"/>
                  <a:pt x="138" y="60"/>
                  <a:pt x="138" y="60"/>
                </a:cubicBezTo>
                <a:cubicBezTo>
                  <a:pt x="138" y="61"/>
                  <a:pt x="139" y="61"/>
                  <a:pt x="139" y="62"/>
                </a:cubicBezTo>
                <a:cubicBezTo>
                  <a:pt x="139" y="63"/>
                  <a:pt x="139" y="63"/>
                  <a:pt x="139" y="64"/>
                </a:cubicBezTo>
                <a:cubicBezTo>
                  <a:pt x="140" y="66"/>
                  <a:pt x="141" y="67"/>
                  <a:pt x="142" y="68"/>
                </a:cubicBezTo>
                <a:cubicBezTo>
                  <a:pt x="144" y="68"/>
                  <a:pt x="144" y="67"/>
                  <a:pt x="145" y="66"/>
                </a:cubicBezTo>
                <a:cubicBezTo>
                  <a:pt x="146" y="65"/>
                  <a:pt x="147" y="65"/>
                  <a:pt x="147" y="64"/>
                </a:cubicBezTo>
                <a:cubicBezTo>
                  <a:pt x="147" y="63"/>
                  <a:pt x="146" y="63"/>
                  <a:pt x="146" y="62"/>
                </a:cubicBezTo>
                <a:cubicBezTo>
                  <a:pt x="146" y="61"/>
                  <a:pt x="145" y="60"/>
                  <a:pt x="144" y="59"/>
                </a:cubicBezTo>
                <a:cubicBezTo>
                  <a:pt x="144" y="59"/>
                  <a:pt x="144" y="58"/>
                  <a:pt x="144" y="58"/>
                </a:cubicBezTo>
                <a:cubicBezTo>
                  <a:pt x="143" y="58"/>
                  <a:pt x="143" y="58"/>
                  <a:pt x="142" y="58"/>
                </a:cubicBezTo>
                <a:cubicBezTo>
                  <a:pt x="140" y="59"/>
                  <a:pt x="139" y="59"/>
                  <a:pt x="138" y="59"/>
                </a:cubicBezTo>
                <a:close/>
                <a:moveTo>
                  <a:pt x="132" y="44"/>
                </a:moveTo>
                <a:cubicBezTo>
                  <a:pt x="131" y="47"/>
                  <a:pt x="130" y="48"/>
                  <a:pt x="129" y="50"/>
                </a:cubicBezTo>
                <a:cubicBezTo>
                  <a:pt x="131" y="51"/>
                  <a:pt x="132" y="51"/>
                  <a:pt x="134" y="51"/>
                </a:cubicBezTo>
                <a:cubicBezTo>
                  <a:pt x="139" y="51"/>
                  <a:pt x="139" y="51"/>
                  <a:pt x="139" y="51"/>
                </a:cubicBezTo>
                <a:cubicBezTo>
                  <a:pt x="141" y="51"/>
                  <a:pt x="142" y="53"/>
                  <a:pt x="144" y="53"/>
                </a:cubicBezTo>
                <a:cubicBezTo>
                  <a:pt x="146" y="53"/>
                  <a:pt x="147" y="52"/>
                  <a:pt x="148" y="52"/>
                </a:cubicBezTo>
                <a:cubicBezTo>
                  <a:pt x="149" y="51"/>
                  <a:pt x="150" y="51"/>
                  <a:pt x="151" y="50"/>
                </a:cubicBezTo>
                <a:cubicBezTo>
                  <a:pt x="151" y="49"/>
                  <a:pt x="151" y="49"/>
                  <a:pt x="151" y="49"/>
                </a:cubicBezTo>
                <a:cubicBezTo>
                  <a:pt x="150" y="48"/>
                  <a:pt x="148" y="48"/>
                  <a:pt x="147" y="48"/>
                </a:cubicBezTo>
                <a:cubicBezTo>
                  <a:pt x="145" y="48"/>
                  <a:pt x="145" y="47"/>
                  <a:pt x="144" y="47"/>
                </a:cubicBezTo>
                <a:cubicBezTo>
                  <a:pt x="143" y="47"/>
                  <a:pt x="142" y="47"/>
                  <a:pt x="141" y="47"/>
                </a:cubicBezTo>
                <a:cubicBezTo>
                  <a:pt x="137" y="46"/>
                  <a:pt x="135" y="46"/>
                  <a:pt x="132" y="44"/>
                </a:cubicBezTo>
                <a:close/>
                <a:moveTo>
                  <a:pt x="87" y="30"/>
                </a:moveTo>
                <a:cubicBezTo>
                  <a:pt x="87" y="31"/>
                  <a:pt x="87" y="31"/>
                  <a:pt x="87" y="32"/>
                </a:cubicBezTo>
                <a:cubicBezTo>
                  <a:pt x="88" y="34"/>
                  <a:pt x="88" y="35"/>
                  <a:pt x="89" y="37"/>
                </a:cubicBezTo>
                <a:cubicBezTo>
                  <a:pt x="90" y="37"/>
                  <a:pt x="90" y="38"/>
                  <a:pt x="91" y="38"/>
                </a:cubicBezTo>
                <a:cubicBezTo>
                  <a:pt x="92" y="40"/>
                  <a:pt x="92" y="41"/>
                  <a:pt x="93" y="42"/>
                </a:cubicBezTo>
                <a:cubicBezTo>
                  <a:pt x="93" y="42"/>
                  <a:pt x="94" y="42"/>
                  <a:pt x="94" y="42"/>
                </a:cubicBezTo>
                <a:cubicBezTo>
                  <a:pt x="95" y="41"/>
                  <a:pt x="95" y="39"/>
                  <a:pt x="96" y="39"/>
                </a:cubicBezTo>
                <a:cubicBezTo>
                  <a:pt x="97" y="39"/>
                  <a:pt x="98" y="40"/>
                  <a:pt x="99" y="40"/>
                </a:cubicBezTo>
                <a:cubicBezTo>
                  <a:pt x="99" y="41"/>
                  <a:pt x="99" y="41"/>
                  <a:pt x="99" y="41"/>
                </a:cubicBezTo>
                <a:cubicBezTo>
                  <a:pt x="100" y="43"/>
                  <a:pt x="101" y="44"/>
                  <a:pt x="103" y="44"/>
                </a:cubicBezTo>
                <a:cubicBezTo>
                  <a:pt x="104" y="44"/>
                  <a:pt x="105" y="43"/>
                  <a:pt x="106" y="43"/>
                </a:cubicBezTo>
                <a:cubicBezTo>
                  <a:pt x="108" y="42"/>
                  <a:pt x="109" y="42"/>
                  <a:pt x="111" y="41"/>
                </a:cubicBezTo>
                <a:cubicBezTo>
                  <a:pt x="110" y="39"/>
                  <a:pt x="110" y="39"/>
                  <a:pt x="109" y="37"/>
                </a:cubicBezTo>
                <a:cubicBezTo>
                  <a:pt x="108" y="36"/>
                  <a:pt x="107" y="36"/>
                  <a:pt x="105" y="35"/>
                </a:cubicBezTo>
                <a:cubicBezTo>
                  <a:pt x="103" y="35"/>
                  <a:pt x="103" y="33"/>
                  <a:pt x="102" y="32"/>
                </a:cubicBezTo>
                <a:cubicBezTo>
                  <a:pt x="102" y="30"/>
                  <a:pt x="101" y="29"/>
                  <a:pt x="101" y="28"/>
                </a:cubicBezTo>
                <a:cubicBezTo>
                  <a:pt x="100" y="26"/>
                  <a:pt x="100" y="25"/>
                  <a:pt x="99" y="24"/>
                </a:cubicBezTo>
                <a:cubicBezTo>
                  <a:pt x="99" y="23"/>
                  <a:pt x="99" y="23"/>
                  <a:pt x="98" y="23"/>
                </a:cubicBezTo>
                <a:cubicBezTo>
                  <a:pt x="98" y="23"/>
                  <a:pt x="98" y="24"/>
                  <a:pt x="97" y="24"/>
                </a:cubicBezTo>
                <a:cubicBezTo>
                  <a:pt x="96" y="24"/>
                  <a:pt x="96" y="25"/>
                  <a:pt x="96" y="26"/>
                </a:cubicBezTo>
                <a:cubicBezTo>
                  <a:pt x="94" y="28"/>
                  <a:pt x="93" y="29"/>
                  <a:pt x="91" y="29"/>
                </a:cubicBezTo>
                <a:cubicBezTo>
                  <a:pt x="89" y="29"/>
                  <a:pt x="87" y="28"/>
                  <a:pt x="87" y="30"/>
                </a:cubicBezTo>
                <a:close/>
                <a:moveTo>
                  <a:pt x="19" y="9"/>
                </a:moveTo>
                <a:cubicBezTo>
                  <a:pt x="21" y="9"/>
                  <a:pt x="22" y="9"/>
                  <a:pt x="23" y="10"/>
                </a:cubicBezTo>
                <a:cubicBezTo>
                  <a:pt x="24" y="11"/>
                  <a:pt x="25" y="11"/>
                  <a:pt x="26" y="12"/>
                </a:cubicBezTo>
                <a:cubicBezTo>
                  <a:pt x="27" y="13"/>
                  <a:pt x="28" y="14"/>
                  <a:pt x="29" y="15"/>
                </a:cubicBezTo>
                <a:cubicBezTo>
                  <a:pt x="31" y="15"/>
                  <a:pt x="31" y="16"/>
                  <a:pt x="33" y="16"/>
                </a:cubicBezTo>
                <a:cubicBezTo>
                  <a:pt x="35" y="16"/>
                  <a:pt x="35" y="14"/>
                  <a:pt x="36" y="12"/>
                </a:cubicBezTo>
                <a:cubicBezTo>
                  <a:pt x="37" y="11"/>
                  <a:pt x="38" y="10"/>
                  <a:pt x="39" y="8"/>
                </a:cubicBezTo>
                <a:cubicBezTo>
                  <a:pt x="39" y="6"/>
                  <a:pt x="40" y="4"/>
                  <a:pt x="40" y="2"/>
                </a:cubicBezTo>
                <a:cubicBezTo>
                  <a:pt x="40" y="1"/>
                  <a:pt x="39" y="1"/>
                  <a:pt x="39" y="1"/>
                </a:cubicBezTo>
                <a:cubicBezTo>
                  <a:pt x="38" y="0"/>
                  <a:pt x="37" y="0"/>
                  <a:pt x="36" y="0"/>
                </a:cubicBezTo>
                <a:cubicBezTo>
                  <a:pt x="34" y="0"/>
                  <a:pt x="32" y="0"/>
                  <a:pt x="30" y="0"/>
                </a:cubicBezTo>
                <a:cubicBezTo>
                  <a:pt x="29" y="0"/>
                  <a:pt x="28" y="0"/>
                  <a:pt x="27" y="0"/>
                </a:cubicBezTo>
                <a:cubicBezTo>
                  <a:pt x="24" y="1"/>
                  <a:pt x="23" y="3"/>
                  <a:pt x="21" y="6"/>
                </a:cubicBezTo>
                <a:cubicBezTo>
                  <a:pt x="21" y="7"/>
                  <a:pt x="20" y="8"/>
                  <a:pt x="19" y="9"/>
                </a:cubicBezTo>
                <a:close/>
                <a:moveTo>
                  <a:pt x="0" y="16"/>
                </a:moveTo>
                <a:cubicBezTo>
                  <a:pt x="0" y="19"/>
                  <a:pt x="0" y="19"/>
                  <a:pt x="0" y="19"/>
                </a:cubicBezTo>
                <a:cubicBezTo>
                  <a:pt x="1" y="18"/>
                  <a:pt x="2" y="18"/>
                  <a:pt x="3" y="17"/>
                </a:cubicBezTo>
                <a:cubicBezTo>
                  <a:pt x="4" y="16"/>
                  <a:pt x="5" y="16"/>
                  <a:pt x="6" y="15"/>
                </a:cubicBezTo>
                <a:cubicBezTo>
                  <a:pt x="8" y="14"/>
                  <a:pt x="8" y="12"/>
                  <a:pt x="9" y="10"/>
                </a:cubicBezTo>
                <a:cubicBezTo>
                  <a:pt x="8" y="10"/>
                  <a:pt x="8" y="9"/>
                  <a:pt x="8" y="9"/>
                </a:cubicBezTo>
                <a:cubicBezTo>
                  <a:pt x="6" y="10"/>
                  <a:pt x="5" y="11"/>
                  <a:pt x="3" y="12"/>
                </a:cubicBezTo>
                <a:cubicBezTo>
                  <a:pt x="2" y="13"/>
                  <a:pt x="0" y="14"/>
                  <a:pt x="0" y="16"/>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88" name="Oval 87">
            <a:extLst>
              <a:ext uri="{FF2B5EF4-FFF2-40B4-BE49-F238E27FC236}">
                <a16:creationId xmlns:a16="http://schemas.microsoft.com/office/drawing/2014/main" id="{842D2597-A4BF-423A-BE27-07EAA6960D06}"/>
              </a:ext>
            </a:extLst>
          </p:cNvPr>
          <p:cNvSpPr>
            <a:spLocks noChangeAspect="1"/>
          </p:cNvSpPr>
          <p:nvPr/>
        </p:nvSpPr>
        <p:spPr>
          <a:xfrm>
            <a:off x="934700" y="846074"/>
            <a:ext cx="914370" cy="914400"/>
          </a:xfrm>
          <a:prstGeom prst="ellipse">
            <a:avLst/>
          </a:pr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a:solidFill>
              <a:schemeClr val="bg1">
                <a:alpha val="2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bg1"/>
                </a:solidFill>
                <a:latin typeface="Candara" panose="020E0502030303020204" pitchFamily="34" charset="0"/>
              </a:rPr>
              <a:t>74%</a:t>
            </a:r>
            <a:br>
              <a:rPr lang="en-US" sz="1200" b="1" dirty="0">
                <a:solidFill>
                  <a:schemeClr val="bg1"/>
                </a:solidFill>
                <a:latin typeface="Candara" panose="020E0502030303020204" pitchFamily="34" charset="0"/>
              </a:rPr>
            </a:br>
            <a:r>
              <a:rPr lang="en-US" sz="1200" dirty="0">
                <a:solidFill>
                  <a:schemeClr val="bg1"/>
                </a:solidFill>
                <a:latin typeface="Candara" panose="020E0502030303020204" pitchFamily="34" charset="0"/>
              </a:rPr>
              <a:t>Lorem Ipsum</a:t>
            </a:r>
          </a:p>
        </p:txBody>
      </p:sp>
      <p:sp>
        <p:nvSpPr>
          <p:cNvPr id="89" name="Isosceles Triangle 88">
            <a:extLst>
              <a:ext uri="{FF2B5EF4-FFF2-40B4-BE49-F238E27FC236}">
                <a16:creationId xmlns:a16="http://schemas.microsoft.com/office/drawing/2014/main" id="{A01D9484-9934-495C-B260-DF971A5E3AE5}"/>
              </a:ext>
            </a:extLst>
          </p:cNvPr>
          <p:cNvSpPr/>
          <p:nvPr/>
        </p:nvSpPr>
        <p:spPr bwMode="auto">
          <a:xfrm flipV="1">
            <a:off x="1325133" y="1878132"/>
            <a:ext cx="203200" cy="203200"/>
          </a:xfrm>
          <a:prstGeom prst="triangle">
            <a:avLst/>
          </a:pr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w="12700">
            <a:solidFill>
              <a:schemeClr val="bg1">
                <a:alpha val="25000"/>
              </a:schemeClr>
            </a:solidFill>
            <a:round/>
            <a:headEnd/>
            <a:tailEnd/>
          </a:ln>
          <a:effectLst>
            <a:outerShdw blurRad="50800" dist="38100" dir="5400000" algn="t"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bg1"/>
              </a:solidFill>
            </a:endParaRPr>
          </a:p>
        </p:txBody>
      </p:sp>
      <p:grpSp>
        <p:nvGrpSpPr>
          <p:cNvPr id="90" name="Group 89">
            <a:extLst>
              <a:ext uri="{FF2B5EF4-FFF2-40B4-BE49-F238E27FC236}">
                <a16:creationId xmlns:a16="http://schemas.microsoft.com/office/drawing/2014/main" id="{668FE6BF-5E8F-46EE-BD07-F6BC07A54776}"/>
              </a:ext>
            </a:extLst>
          </p:cNvPr>
          <p:cNvGrpSpPr/>
          <p:nvPr/>
        </p:nvGrpSpPr>
        <p:grpSpPr>
          <a:xfrm>
            <a:off x="7625172" y="2566709"/>
            <a:ext cx="4545168" cy="1130396"/>
            <a:chOff x="2879034" y="5745835"/>
            <a:chExt cx="4627096" cy="1005840"/>
          </a:xfrm>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p:grpSpPr>
        <p:grpSp>
          <p:nvGrpSpPr>
            <p:cNvPr id="91" name="Group 12">
              <a:extLst>
                <a:ext uri="{FF2B5EF4-FFF2-40B4-BE49-F238E27FC236}">
                  <a16:creationId xmlns:a16="http://schemas.microsoft.com/office/drawing/2014/main" id="{9E8D36CC-77D4-425B-82D2-5227C2051E8E}"/>
                </a:ext>
              </a:extLst>
            </p:cNvPr>
            <p:cNvGrpSpPr/>
            <p:nvPr/>
          </p:nvGrpSpPr>
          <p:grpSpPr>
            <a:xfrm>
              <a:off x="2879034" y="5745835"/>
              <a:ext cx="4461909" cy="1005840"/>
              <a:chOff x="323619" y="3562348"/>
              <a:chExt cx="2881714" cy="914400"/>
            </a:xfrm>
          </p:grpSpPr>
          <p:sp>
            <p:nvSpPr>
              <p:cNvPr id="94" name="Rectangle 93">
                <a:extLst>
                  <a:ext uri="{FF2B5EF4-FFF2-40B4-BE49-F238E27FC236}">
                    <a16:creationId xmlns:a16="http://schemas.microsoft.com/office/drawing/2014/main" id="{7462301B-CBB4-4ED2-A7D1-653D2EABB7F4}"/>
                  </a:ext>
                </a:extLst>
              </p:cNvPr>
              <p:cNvSpPr/>
              <p:nvPr/>
            </p:nvSpPr>
            <p:spPr>
              <a:xfrm>
                <a:off x="800500" y="3562349"/>
                <a:ext cx="2404833" cy="813644"/>
              </a:xfrm>
              <a:prstGeom prst="rect">
                <a:avLst/>
              </a:pr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bg1"/>
                  </a:solidFill>
                </a:endParaRPr>
              </a:p>
            </p:txBody>
          </p:sp>
          <p:sp>
            <p:nvSpPr>
              <p:cNvPr id="121" name="Rectangle 120">
                <a:extLst>
                  <a:ext uri="{FF2B5EF4-FFF2-40B4-BE49-F238E27FC236}">
                    <a16:creationId xmlns:a16="http://schemas.microsoft.com/office/drawing/2014/main" id="{A5019D68-03F0-490B-9215-AE7165C42D23}"/>
                  </a:ext>
                </a:extLst>
              </p:cNvPr>
              <p:cNvSpPr/>
              <p:nvPr/>
            </p:nvSpPr>
            <p:spPr>
              <a:xfrm>
                <a:off x="323619" y="3562348"/>
                <a:ext cx="541087" cy="914400"/>
              </a:xfrm>
              <a:prstGeom prst="rect">
                <a:avLst/>
              </a:prstGeom>
              <a:solidFill>
                <a:srgbClr val="CE8E40"/>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bg1"/>
                  </a:solidFill>
                </a:endParaRPr>
              </a:p>
            </p:txBody>
          </p:sp>
        </p:grpSp>
        <p:sp>
          <p:nvSpPr>
            <p:cNvPr id="92" name="TextBox 91">
              <a:extLst>
                <a:ext uri="{FF2B5EF4-FFF2-40B4-BE49-F238E27FC236}">
                  <a16:creationId xmlns:a16="http://schemas.microsoft.com/office/drawing/2014/main" id="{A7A4B38C-69DC-499E-BD6C-BA1BFEE38AC0}"/>
                </a:ext>
              </a:extLst>
            </p:cNvPr>
            <p:cNvSpPr txBox="1"/>
            <p:nvPr/>
          </p:nvSpPr>
          <p:spPr>
            <a:xfrm>
              <a:off x="3782601" y="5796541"/>
              <a:ext cx="3723529" cy="794204"/>
            </a:xfrm>
            <a:prstGeom prst="rect">
              <a:avLst/>
            </a:prstGeom>
            <a:noFill/>
            <a:ln>
              <a:noFill/>
            </a:ln>
            <a:effectLst/>
            <a:sp3d prstMaterial="metal">
              <a:bevelT w="38100" h="57150" prst="angle"/>
            </a:sp3d>
          </p:spPr>
          <p:txBody>
            <a:bodyPr wrap="square" rtlCol="0">
              <a:spAutoFit/>
            </a:bodyPr>
            <a:lstStyle/>
            <a:p>
              <a:r>
                <a:rPr lang="en-US" sz="1600" dirty="0">
                  <a:solidFill>
                    <a:schemeClr val="bg1"/>
                  </a:solidFill>
                  <a:latin typeface="Bernard MT Condensed" panose="02050806060905020404" pitchFamily="18" charset="0"/>
                </a:rPr>
                <a:t>LOREM IPSUM</a:t>
              </a: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93" name="TextBox 92">
              <a:extLst>
                <a:ext uri="{FF2B5EF4-FFF2-40B4-BE49-F238E27FC236}">
                  <a16:creationId xmlns:a16="http://schemas.microsoft.com/office/drawing/2014/main" id="{3A2AC62F-42B5-4B58-A66D-2518239D1EAE}"/>
                </a:ext>
              </a:extLst>
            </p:cNvPr>
            <p:cNvSpPr txBox="1"/>
            <p:nvPr/>
          </p:nvSpPr>
          <p:spPr>
            <a:xfrm>
              <a:off x="2902638" y="6017924"/>
              <a:ext cx="837794" cy="410795"/>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pPr algn="ctr"/>
              <a:r>
                <a:rPr lang="en-US" sz="2400" b="1" dirty="0">
                  <a:solidFill>
                    <a:schemeClr val="bg1"/>
                  </a:solidFill>
                </a:rPr>
                <a:t>74%</a:t>
              </a:r>
            </a:p>
          </p:txBody>
        </p:sp>
      </p:grpSp>
      <p:sp>
        <p:nvSpPr>
          <p:cNvPr id="123" name="Oval 122">
            <a:extLst>
              <a:ext uri="{FF2B5EF4-FFF2-40B4-BE49-F238E27FC236}">
                <a16:creationId xmlns:a16="http://schemas.microsoft.com/office/drawing/2014/main" id="{EED90D4D-9276-4F34-B709-E23DE6DD09FC}"/>
              </a:ext>
            </a:extLst>
          </p:cNvPr>
          <p:cNvSpPr>
            <a:spLocks noChangeAspect="1"/>
          </p:cNvSpPr>
          <p:nvPr/>
        </p:nvSpPr>
        <p:spPr>
          <a:xfrm>
            <a:off x="1550609" y="3364383"/>
            <a:ext cx="914370" cy="914400"/>
          </a:xfrm>
          <a:prstGeom prst="ellipse">
            <a:avLst/>
          </a:pr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a:solidFill>
              <a:schemeClr val="bg1">
                <a:alpha val="2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bg1"/>
                </a:solidFill>
                <a:latin typeface="Candara" panose="020E0502030303020204" pitchFamily="34" charset="0"/>
              </a:rPr>
              <a:t>87%</a:t>
            </a:r>
            <a:br>
              <a:rPr lang="en-US" sz="1200" b="1" dirty="0">
                <a:solidFill>
                  <a:schemeClr val="bg1"/>
                </a:solidFill>
                <a:latin typeface="Candara" panose="020E0502030303020204" pitchFamily="34" charset="0"/>
              </a:rPr>
            </a:br>
            <a:r>
              <a:rPr lang="en-US" sz="1200" dirty="0">
                <a:solidFill>
                  <a:schemeClr val="bg1"/>
                </a:solidFill>
                <a:latin typeface="Candara" panose="020E0502030303020204" pitchFamily="34" charset="0"/>
              </a:rPr>
              <a:t>Lorem Ipsum</a:t>
            </a:r>
          </a:p>
        </p:txBody>
      </p:sp>
      <p:sp>
        <p:nvSpPr>
          <p:cNvPr id="124" name="Isosceles Triangle 123">
            <a:extLst>
              <a:ext uri="{FF2B5EF4-FFF2-40B4-BE49-F238E27FC236}">
                <a16:creationId xmlns:a16="http://schemas.microsoft.com/office/drawing/2014/main" id="{D6536038-F09D-4F1B-8226-8824C19B4B42}"/>
              </a:ext>
            </a:extLst>
          </p:cNvPr>
          <p:cNvSpPr/>
          <p:nvPr/>
        </p:nvSpPr>
        <p:spPr bwMode="auto">
          <a:xfrm flipV="1">
            <a:off x="1941042" y="4396441"/>
            <a:ext cx="203200" cy="203200"/>
          </a:xfrm>
          <a:prstGeom prst="triangle">
            <a:avLst/>
          </a:pr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w="19050">
            <a:solidFill>
              <a:schemeClr val="bg1">
                <a:alpha val="25000"/>
              </a:schemeClr>
            </a:solidFill>
            <a:round/>
            <a:headEnd/>
            <a:tailEnd/>
          </a:ln>
          <a:effectLst>
            <a:outerShdw blurRad="50800" dist="38100" dir="5400000" algn="t"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bg1"/>
              </a:solidFill>
            </a:endParaRPr>
          </a:p>
        </p:txBody>
      </p:sp>
      <p:grpSp>
        <p:nvGrpSpPr>
          <p:cNvPr id="125" name="Group 124">
            <a:extLst>
              <a:ext uri="{FF2B5EF4-FFF2-40B4-BE49-F238E27FC236}">
                <a16:creationId xmlns:a16="http://schemas.microsoft.com/office/drawing/2014/main" id="{BAA48230-9751-4559-832C-D5CAA0E0917A}"/>
              </a:ext>
            </a:extLst>
          </p:cNvPr>
          <p:cNvGrpSpPr/>
          <p:nvPr/>
        </p:nvGrpSpPr>
        <p:grpSpPr>
          <a:xfrm>
            <a:off x="7590924" y="3959062"/>
            <a:ext cx="4545168" cy="1130396"/>
            <a:chOff x="2879034" y="5745836"/>
            <a:chExt cx="4627096" cy="1005840"/>
          </a:xfrm>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p:grpSpPr>
        <p:grpSp>
          <p:nvGrpSpPr>
            <p:cNvPr id="126" name="Group 12">
              <a:extLst>
                <a:ext uri="{FF2B5EF4-FFF2-40B4-BE49-F238E27FC236}">
                  <a16:creationId xmlns:a16="http://schemas.microsoft.com/office/drawing/2014/main" id="{2558AAB3-2AFD-4015-AE86-4D44B82264F0}"/>
                </a:ext>
              </a:extLst>
            </p:cNvPr>
            <p:cNvGrpSpPr/>
            <p:nvPr/>
          </p:nvGrpSpPr>
          <p:grpSpPr>
            <a:xfrm>
              <a:off x="2879034" y="5745836"/>
              <a:ext cx="4461910" cy="1005840"/>
              <a:chOff x="323619" y="3562349"/>
              <a:chExt cx="2881714" cy="914400"/>
            </a:xfrm>
          </p:grpSpPr>
          <p:sp>
            <p:nvSpPr>
              <p:cNvPr id="129" name="Rectangle 128">
                <a:extLst>
                  <a:ext uri="{FF2B5EF4-FFF2-40B4-BE49-F238E27FC236}">
                    <a16:creationId xmlns:a16="http://schemas.microsoft.com/office/drawing/2014/main" id="{E383806C-7761-46B5-8355-1806F9F99A11}"/>
                  </a:ext>
                </a:extLst>
              </p:cNvPr>
              <p:cNvSpPr/>
              <p:nvPr/>
            </p:nvSpPr>
            <p:spPr>
              <a:xfrm>
                <a:off x="800500" y="3562349"/>
                <a:ext cx="2404833" cy="813644"/>
              </a:xfrm>
              <a:prstGeom prst="rect">
                <a:avLst/>
              </a:pr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bg1"/>
                  </a:solidFill>
                </a:endParaRPr>
              </a:p>
            </p:txBody>
          </p:sp>
          <p:sp>
            <p:nvSpPr>
              <p:cNvPr id="130" name="Rectangle 129">
                <a:extLst>
                  <a:ext uri="{FF2B5EF4-FFF2-40B4-BE49-F238E27FC236}">
                    <a16:creationId xmlns:a16="http://schemas.microsoft.com/office/drawing/2014/main" id="{4EEA935D-C1A7-476C-9AF4-2218E4D10D08}"/>
                  </a:ext>
                </a:extLst>
              </p:cNvPr>
              <p:cNvSpPr/>
              <p:nvPr/>
            </p:nvSpPr>
            <p:spPr>
              <a:xfrm>
                <a:off x="323619" y="3562349"/>
                <a:ext cx="541087" cy="914400"/>
              </a:xfrm>
              <a:prstGeom prst="rect">
                <a:avLst/>
              </a:prstGeom>
              <a:solidFill>
                <a:srgbClr val="E76C0F"/>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bg1"/>
                  </a:solidFill>
                </a:endParaRPr>
              </a:p>
            </p:txBody>
          </p:sp>
        </p:grpSp>
        <p:sp>
          <p:nvSpPr>
            <p:cNvPr id="127" name="TextBox 126">
              <a:extLst>
                <a:ext uri="{FF2B5EF4-FFF2-40B4-BE49-F238E27FC236}">
                  <a16:creationId xmlns:a16="http://schemas.microsoft.com/office/drawing/2014/main" id="{B1CC174E-AF14-4B8E-AD1B-86634B0DA377}"/>
                </a:ext>
              </a:extLst>
            </p:cNvPr>
            <p:cNvSpPr txBox="1"/>
            <p:nvPr/>
          </p:nvSpPr>
          <p:spPr>
            <a:xfrm>
              <a:off x="3782601" y="5796541"/>
              <a:ext cx="3723529" cy="794204"/>
            </a:xfrm>
            <a:prstGeom prst="rect">
              <a:avLst/>
            </a:prstGeom>
            <a:noFill/>
            <a:ln>
              <a:noFill/>
            </a:ln>
            <a:effectLst/>
            <a:sp3d prstMaterial="metal">
              <a:bevelT w="38100" h="57150" prst="angle"/>
            </a:sp3d>
          </p:spPr>
          <p:txBody>
            <a:bodyPr wrap="square" rtlCol="0">
              <a:spAutoFit/>
            </a:bodyPr>
            <a:lstStyle/>
            <a:p>
              <a:r>
                <a:rPr lang="en-US" sz="1600" dirty="0">
                  <a:solidFill>
                    <a:schemeClr val="bg1"/>
                  </a:solidFill>
                  <a:latin typeface="Bernard MT Condensed" panose="02050806060905020404" pitchFamily="18" charset="0"/>
                </a:rPr>
                <a:t>LOREM IPSUM</a:t>
              </a: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28" name="TextBox 127">
              <a:extLst>
                <a:ext uri="{FF2B5EF4-FFF2-40B4-BE49-F238E27FC236}">
                  <a16:creationId xmlns:a16="http://schemas.microsoft.com/office/drawing/2014/main" id="{08DE20F7-598D-4F39-BF86-9CD07FC1CAB9}"/>
                </a:ext>
              </a:extLst>
            </p:cNvPr>
            <p:cNvSpPr txBox="1"/>
            <p:nvPr/>
          </p:nvSpPr>
          <p:spPr>
            <a:xfrm>
              <a:off x="2902638" y="6017924"/>
              <a:ext cx="837794" cy="410795"/>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pPr algn="ctr"/>
              <a:r>
                <a:rPr lang="en-US" sz="2400" b="1" dirty="0">
                  <a:solidFill>
                    <a:schemeClr val="bg1"/>
                  </a:solidFill>
                </a:rPr>
                <a:t>87%</a:t>
              </a:r>
            </a:p>
          </p:txBody>
        </p:sp>
      </p:grpSp>
      <p:grpSp>
        <p:nvGrpSpPr>
          <p:cNvPr id="131" name="Group 130">
            <a:extLst>
              <a:ext uri="{FF2B5EF4-FFF2-40B4-BE49-F238E27FC236}">
                <a16:creationId xmlns:a16="http://schemas.microsoft.com/office/drawing/2014/main" id="{9B11F2B6-77A9-478A-A047-87AB2C6C5243}"/>
              </a:ext>
            </a:extLst>
          </p:cNvPr>
          <p:cNvGrpSpPr/>
          <p:nvPr/>
        </p:nvGrpSpPr>
        <p:grpSpPr>
          <a:xfrm>
            <a:off x="7590041" y="5378050"/>
            <a:ext cx="4545168" cy="1130397"/>
            <a:chOff x="2879034" y="5745836"/>
            <a:chExt cx="4627096" cy="1005841"/>
          </a:xfrm>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p:grpSpPr>
        <p:grpSp>
          <p:nvGrpSpPr>
            <p:cNvPr id="132" name="Group 12">
              <a:extLst>
                <a:ext uri="{FF2B5EF4-FFF2-40B4-BE49-F238E27FC236}">
                  <a16:creationId xmlns:a16="http://schemas.microsoft.com/office/drawing/2014/main" id="{3500141A-D797-4DF2-BBDB-824CFF39575A}"/>
                </a:ext>
              </a:extLst>
            </p:cNvPr>
            <p:cNvGrpSpPr/>
            <p:nvPr/>
          </p:nvGrpSpPr>
          <p:grpSpPr>
            <a:xfrm>
              <a:off x="2879034" y="5745836"/>
              <a:ext cx="4461909" cy="1005841"/>
              <a:chOff x="323619" y="3562349"/>
              <a:chExt cx="2881714" cy="914401"/>
            </a:xfrm>
          </p:grpSpPr>
          <p:sp>
            <p:nvSpPr>
              <p:cNvPr id="135" name="Rectangle 134">
                <a:extLst>
                  <a:ext uri="{FF2B5EF4-FFF2-40B4-BE49-F238E27FC236}">
                    <a16:creationId xmlns:a16="http://schemas.microsoft.com/office/drawing/2014/main" id="{756EB0C5-D942-4B15-9A59-EC26C6000C6F}"/>
                  </a:ext>
                </a:extLst>
              </p:cNvPr>
              <p:cNvSpPr/>
              <p:nvPr/>
            </p:nvSpPr>
            <p:spPr>
              <a:xfrm>
                <a:off x="800500" y="3562349"/>
                <a:ext cx="2404833" cy="813644"/>
              </a:xfrm>
              <a:prstGeom prst="rect">
                <a:avLst/>
              </a:pr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bg1"/>
                  </a:solidFill>
                </a:endParaRPr>
              </a:p>
            </p:txBody>
          </p:sp>
          <p:sp>
            <p:nvSpPr>
              <p:cNvPr id="136" name="Rectangle 135">
                <a:extLst>
                  <a:ext uri="{FF2B5EF4-FFF2-40B4-BE49-F238E27FC236}">
                    <a16:creationId xmlns:a16="http://schemas.microsoft.com/office/drawing/2014/main" id="{93A57211-0503-4962-B6E8-EB6A38C30F06}"/>
                  </a:ext>
                </a:extLst>
              </p:cNvPr>
              <p:cNvSpPr/>
              <p:nvPr/>
            </p:nvSpPr>
            <p:spPr>
              <a:xfrm>
                <a:off x="323619" y="3562350"/>
                <a:ext cx="541087" cy="914400"/>
              </a:xfrm>
              <a:prstGeom prst="rect">
                <a:avLst/>
              </a:prstGeom>
              <a:solidFill>
                <a:srgbClr val="E04621"/>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bg1"/>
                  </a:solidFill>
                </a:endParaRPr>
              </a:p>
            </p:txBody>
          </p:sp>
        </p:grpSp>
        <p:sp>
          <p:nvSpPr>
            <p:cNvPr id="133" name="TextBox 132">
              <a:extLst>
                <a:ext uri="{FF2B5EF4-FFF2-40B4-BE49-F238E27FC236}">
                  <a16:creationId xmlns:a16="http://schemas.microsoft.com/office/drawing/2014/main" id="{26DDC4AE-456E-4B8D-B524-FFE447EAC0FF}"/>
                </a:ext>
              </a:extLst>
            </p:cNvPr>
            <p:cNvSpPr txBox="1"/>
            <p:nvPr/>
          </p:nvSpPr>
          <p:spPr>
            <a:xfrm>
              <a:off x="3782601" y="5796541"/>
              <a:ext cx="3723529" cy="794204"/>
            </a:xfrm>
            <a:prstGeom prst="rect">
              <a:avLst/>
            </a:prstGeom>
            <a:noFill/>
            <a:ln>
              <a:noFill/>
            </a:ln>
            <a:effectLst/>
            <a:sp3d prstMaterial="metal">
              <a:bevelT w="38100" h="57150" prst="angle"/>
            </a:sp3d>
          </p:spPr>
          <p:txBody>
            <a:bodyPr wrap="square" rtlCol="0">
              <a:spAutoFit/>
            </a:bodyPr>
            <a:lstStyle/>
            <a:p>
              <a:r>
                <a:rPr lang="en-US" sz="1600" dirty="0">
                  <a:solidFill>
                    <a:schemeClr val="bg1"/>
                  </a:solidFill>
                  <a:latin typeface="Bernard MT Condensed" panose="02050806060905020404" pitchFamily="18" charset="0"/>
                </a:rPr>
                <a:t>LOREM IPSUM</a:t>
              </a: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34" name="TextBox 133">
              <a:extLst>
                <a:ext uri="{FF2B5EF4-FFF2-40B4-BE49-F238E27FC236}">
                  <a16:creationId xmlns:a16="http://schemas.microsoft.com/office/drawing/2014/main" id="{1239DC95-E7BA-437D-9F1C-B3FFFB32866D}"/>
                </a:ext>
              </a:extLst>
            </p:cNvPr>
            <p:cNvSpPr txBox="1"/>
            <p:nvPr/>
          </p:nvSpPr>
          <p:spPr>
            <a:xfrm>
              <a:off x="2902638" y="6017924"/>
              <a:ext cx="837794" cy="410795"/>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pPr algn="ctr"/>
              <a:r>
                <a:rPr lang="en-US" sz="2400" b="1" dirty="0">
                  <a:solidFill>
                    <a:schemeClr val="bg1"/>
                  </a:solidFill>
                </a:rPr>
                <a:t>61%</a:t>
              </a:r>
            </a:p>
          </p:txBody>
        </p:sp>
      </p:grpSp>
      <p:sp>
        <p:nvSpPr>
          <p:cNvPr id="138" name="Oval 137">
            <a:extLst>
              <a:ext uri="{FF2B5EF4-FFF2-40B4-BE49-F238E27FC236}">
                <a16:creationId xmlns:a16="http://schemas.microsoft.com/office/drawing/2014/main" id="{C76B59E5-0D3F-457E-85C7-F7B539AB910E}"/>
              </a:ext>
            </a:extLst>
          </p:cNvPr>
          <p:cNvSpPr>
            <a:spLocks noChangeAspect="1"/>
          </p:cNvSpPr>
          <p:nvPr/>
        </p:nvSpPr>
        <p:spPr>
          <a:xfrm>
            <a:off x="4628965" y="2138182"/>
            <a:ext cx="914370" cy="914400"/>
          </a:xfrm>
          <a:prstGeom prst="ellipse">
            <a:avLst/>
          </a:pr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a:solidFill>
              <a:schemeClr val="bg1">
                <a:alpha val="2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bg1"/>
                </a:solidFill>
                <a:latin typeface="Candara" panose="020E0502030303020204" pitchFamily="34" charset="0"/>
              </a:rPr>
              <a:t>61%</a:t>
            </a:r>
            <a:br>
              <a:rPr lang="en-US" sz="1200" b="1" dirty="0">
                <a:solidFill>
                  <a:schemeClr val="bg1"/>
                </a:solidFill>
                <a:latin typeface="Candara" panose="020E0502030303020204" pitchFamily="34" charset="0"/>
              </a:rPr>
            </a:br>
            <a:r>
              <a:rPr lang="en-US" sz="1200" dirty="0">
                <a:solidFill>
                  <a:schemeClr val="bg1"/>
                </a:solidFill>
                <a:latin typeface="Candara" panose="020E0502030303020204" pitchFamily="34" charset="0"/>
              </a:rPr>
              <a:t>Lorem Ipsum</a:t>
            </a:r>
          </a:p>
        </p:txBody>
      </p:sp>
      <p:sp>
        <p:nvSpPr>
          <p:cNvPr id="139" name="Isosceles Triangle 138">
            <a:extLst>
              <a:ext uri="{FF2B5EF4-FFF2-40B4-BE49-F238E27FC236}">
                <a16:creationId xmlns:a16="http://schemas.microsoft.com/office/drawing/2014/main" id="{B495DB3E-47AF-4247-9867-41D4B90DFC3D}"/>
              </a:ext>
            </a:extLst>
          </p:cNvPr>
          <p:cNvSpPr/>
          <p:nvPr/>
        </p:nvSpPr>
        <p:spPr bwMode="auto">
          <a:xfrm flipV="1">
            <a:off x="5019398" y="3170240"/>
            <a:ext cx="203200" cy="203200"/>
          </a:xfrm>
          <a:prstGeom prst="triangle">
            <a:avLst/>
          </a:pr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w="19050">
            <a:solidFill>
              <a:schemeClr val="bg1">
                <a:alpha val="25000"/>
              </a:schemeClr>
            </a:solidFill>
            <a:round/>
            <a:headEnd/>
            <a:tailEnd/>
          </a:ln>
          <a:effectLst>
            <a:outerShdw blurRad="50800" dist="38100" dir="5400000" algn="t"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bg1"/>
              </a:solidFill>
            </a:endParaRPr>
          </a:p>
        </p:txBody>
      </p:sp>
      <p:sp>
        <p:nvSpPr>
          <p:cNvPr id="140" name="TextBox 139">
            <a:extLst>
              <a:ext uri="{FF2B5EF4-FFF2-40B4-BE49-F238E27FC236}">
                <a16:creationId xmlns:a16="http://schemas.microsoft.com/office/drawing/2014/main" id="{97875B7C-C173-4429-81C2-E0E8A2C5404C}"/>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sp>
        <p:nvSpPr>
          <p:cNvPr id="87" name="Block Arc 86">
            <a:extLst>
              <a:ext uri="{FF2B5EF4-FFF2-40B4-BE49-F238E27FC236}">
                <a16:creationId xmlns:a16="http://schemas.microsoft.com/office/drawing/2014/main" id="{DE211392-3B13-4FAF-BC5F-AEFE33D77EED}"/>
              </a:ext>
            </a:extLst>
          </p:cNvPr>
          <p:cNvSpPr>
            <a:spLocks noChangeAspect="1"/>
          </p:cNvSpPr>
          <p:nvPr/>
        </p:nvSpPr>
        <p:spPr>
          <a:xfrm rot="16200000" flipH="1">
            <a:off x="811380" y="720471"/>
            <a:ext cx="1188720" cy="1188682"/>
          </a:xfrm>
          <a:prstGeom prst="blockArc">
            <a:avLst>
              <a:gd name="adj1" fmla="val 16242892"/>
              <a:gd name="adj2" fmla="val 10822413"/>
              <a:gd name="adj3" fmla="val 14427"/>
            </a:avLst>
          </a:prstGeom>
          <a:solidFill>
            <a:srgbClr val="CE8E40"/>
          </a:solidFill>
          <a:ln>
            <a:solidFill>
              <a:schemeClr val="bg1">
                <a:alpha val="4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endParaRPr>
          </a:p>
        </p:txBody>
      </p:sp>
      <p:sp>
        <p:nvSpPr>
          <p:cNvPr id="122" name="Block Arc 121">
            <a:extLst>
              <a:ext uri="{FF2B5EF4-FFF2-40B4-BE49-F238E27FC236}">
                <a16:creationId xmlns:a16="http://schemas.microsoft.com/office/drawing/2014/main" id="{652081D2-F46E-4746-AA58-69761002711C}"/>
              </a:ext>
            </a:extLst>
          </p:cNvPr>
          <p:cNvSpPr>
            <a:spLocks noChangeAspect="1"/>
          </p:cNvSpPr>
          <p:nvPr/>
        </p:nvSpPr>
        <p:spPr>
          <a:xfrm rot="16200000" flipH="1">
            <a:off x="1427289" y="3238780"/>
            <a:ext cx="1188720" cy="1188682"/>
          </a:xfrm>
          <a:prstGeom prst="blockArc">
            <a:avLst>
              <a:gd name="adj1" fmla="val 14423919"/>
              <a:gd name="adj2" fmla="val 10822413"/>
              <a:gd name="adj3" fmla="val 14427"/>
            </a:avLst>
          </a:prstGeom>
          <a:solidFill>
            <a:srgbClr val="E76C0F"/>
          </a:solidFill>
          <a:ln>
            <a:solidFill>
              <a:schemeClr val="bg1">
                <a:alpha val="4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endParaRPr>
          </a:p>
        </p:txBody>
      </p:sp>
      <p:sp>
        <p:nvSpPr>
          <p:cNvPr id="137" name="Block Arc 136">
            <a:extLst>
              <a:ext uri="{FF2B5EF4-FFF2-40B4-BE49-F238E27FC236}">
                <a16:creationId xmlns:a16="http://schemas.microsoft.com/office/drawing/2014/main" id="{24E71638-AF53-4BC6-8CE8-DD8AB11AB0A5}"/>
              </a:ext>
            </a:extLst>
          </p:cNvPr>
          <p:cNvSpPr>
            <a:spLocks noChangeAspect="1"/>
          </p:cNvSpPr>
          <p:nvPr/>
        </p:nvSpPr>
        <p:spPr>
          <a:xfrm rot="16200000" flipH="1">
            <a:off x="4505645" y="2012579"/>
            <a:ext cx="1188720" cy="1188682"/>
          </a:xfrm>
          <a:prstGeom prst="blockArc">
            <a:avLst>
              <a:gd name="adj1" fmla="val 18001008"/>
              <a:gd name="adj2" fmla="val 10822413"/>
              <a:gd name="adj3" fmla="val 14427"/>
            </a:avLst>
          </a:prstGeom>
          <a:solidFill>
            <a:srgbClr val="E04621"/>
          </a:solidFill>
          <a:ln>
            <a:solidFill>
              <a:schemeClr val="bg1">
                <a:alpha val="4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endParaRPr>
          </a:p>
        </p:txBody>
      </p:sp>
    </p:spTree>
    <p:extLst>
      <p:ext uri="{BB962C8B-B14F-4D97-AF65-F5344CB8AC3E}">
        <p14:creationId xmlns:p14="http://schemas.microsoft.com/office/powerpoint/2010/main" val="36761796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40"/>
                                        </p:tgtEl>
                                        <p:attrNameLst>
                                          <p:attrName>style.visibility</p:attrName>
                                        </p:attrNameLst>
                                      </p:cBhvr>
                                      <p:to>
                                        <p:strVal val="visible"/>
                                      </p:to>
                                    </p:set>
                                    <p:animEffect transition="in" filter="wipe(left)">
                                      <p:cBhvr>
                                        <p:cTn id="7" dur="500"/>
                                        <p:tgtEl>
                                          <p:spTgt spid="140"/>
                                        </p:tgtEl>
                                      </p:cBhvr>
                                    </p:animEffect>
                                  </p:childTnLst>
                                </p:cTn>
                              </p:par>
                            </p:childTnLst>
                          </p:cTn>
                        </p:par>
                        <p:par>
                          <p:cTn id="8" fill="hold">
                            <p:stCondLst>
                              <p:cond delay="500"/>
                            </p:stCondLst>
                            <p:childTnLst>
                              <p:par>
                                <p:cTn id="9" presetID="2" presetClass="entr" presetSubtype="4" fill="hold" grpId="0" nodeType="afterEffect">
                                  <p:stCondLst>
                                    <p:cond delay="0"/>
                                  </p:stCondLst>
                                  <p:childTnLst>
                                    <p:set>
                                      <p:cBhvr>
                                        <p:cTn id="10" dur="1" fill="hold">
                                          <p:stCondLst>
                                            <p:cond delay="0"/>
                                          </p:stCondLst>
                                        </p:cTn>
                                        <p:tgtEl>
                                          <p:spTgt spid="10"/>
                                        </p:tgtEl>
                                        <p:attrNameLst>
                                          <p:attrName>style.visibility</p:attrName>
                                        </p:attrNameLst>
                                      </p:cBhvr>
                                      <p:to>
                                        <p:strVal val="visible"/>
                                      </p:to>
                                    </p:set>
                                    <p:anim calcmode="lin" valueType="num">
                                      <p:cBhvr additive="base">
                                        <p:cTn id="11" dur="1000" fill="hold"/>
                                        <p:tgtEl>
                                          <p:spTgt spid="10"/>
                                        </p:tgtEl>
                                        <p:attrNameLst>
                                          <p:attrName>ppt_x</p:attrName>
                                        </p:attrNameLst>
                                      </p:cBhvr>
                                      <p:tavLst>
                                        <p:tav tm="0">
                                          <p:val>
                                            <p:strVal val="#ppt_x"/>
                                          </p:val>
                                        </p:tav>
                                        <p:tav tm="100000">
                                          <p:val>
                                            <p:strVal val="#ppt_x"/>
                                          </p:val>
                                        </p:tav>
                                      </p:tavLst>
                                    </p:anim>
                                    <p:anim calcmode="lin" valueType="num">
                                      <p:cBhvr additive="base">
                                        <p:cTn id="12" dur="1000" fill="hold"/>
                                        <p:tgtEl>
                                          <p:spTgt spid="10"/>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11"/>
                                        </p:tgtEl>
                                        <p:attrNameLst>
                                          <p:attrName>style.visibility</p:attrName>
                                        </p:attrNameLst>
                                      </p:cBhvr>
                                      <p:to>
                                        <p:strVal val="visible"/>
                                      </p:to>
                                    </p:set>
                                    <p:anim calcmode="lin" valueType="num">
                                      <p:cBhvr additive="base">
                                        <p:cTn id="15" dur="1000" fill="hold"/>
                                        <p:tgtEl>
                                          <p:spTgt spid="11"/>
                                        </p:tgtEl>
                                        <p:attrNameLst>
                                          <p:attrName>ppt_x</p:attrName>
                                        </p:attrNameLst>
                                      </p:cBhvr>
                                      <p:tavLst>
                                        <p:tav tm="0">
                                          <p:val>
                                            <p:strVal val="#ppt_x"/>
                                          </p:val>
                                        </p:tav>
                                        <p:tav tm="100000">
                                          <p:val>
                                            <p:strVal val="#ppt_x"/>
                                          </p:val>
                                        </p:tav>
                                      </p:tavLst>
                                    </p:anim>
                                    <p:anim calcmode="lin" valueType="num">
                                      <p:cBhvr additive="base">
                                        <p:cTn id="16" dur="1000" fill="hold"/>
                                        <p:tgtEl>
                                          <p:spTgt spid="11"/>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12"/>
                                        </p:tgtEl>
                                        <p:attrNameLst>
                                          <p:attrName>style.visibility</p:attrName>
                                        </p:attrNameLst>
                                      </p:cBhvr>
                                      <p:to>
                                        <p:strVal val="visible"/>
                                      </p:to>
                                    </p:set>
                                    <p:anim calcmode="lin" valueType="num">
                                      <p:cBhvr additive="base">
                                        <p:cTn id="19" dur="1000" fill="hold"/>
                                        <p:tgtEl>
                                          <p:spTgt spid="12"/>
                                        </p:tgtEl>
                                        <p:attrNameLst>
                                          <p:attrName>ppt_x</p:attrName>
                                        </p:attrNameLst>
                                      </p:cBhvr>
                                      <p:tavLst>
                                        <p:tav tm="0">
                                          <p:val>
                                            <p:strVal val="#ppt_x"/>
                                          </p:val>
                                        </p:tav>
                                        <p:tav tm="100000">
                                          <p:val>
                                            <p:strVal val="#ppt_x"/>
                                          </p:val>
                                        </p:tav>
                                      </p:tavLst>
                                    </p:anim>
                                    <p:anim calcmode="lin" valueType="num">
                                      <p:cBhvr additive="base">
                                        <p:cTn id="20" dur="1000" fill="hold"/>
                                        <p:tgtEl>
                                          <p:spTgt spid="12"/>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13"/>
                                        </p:tgtEl>
                                        <p:attrNameLst>
                                          <p:attrName>style.visibility</p:attrName>
                                        </p:attrNameLst>
                                      </p:cBhvr>
                                      <p:to>
                                        <p:strVal val="visible"/>
                                      </p:to>
                                    </p:set>
                                    <p:anim calcmode="lin" valueType="num">
                                      <p:cBhvr additive="base">
                                        <p:cTn id="23" dur="1000" fill="hold"/>
                                        <p:tgtEl>
                                          <p:spTgt spid="13"/>
                                        </p:tgtEl>
                                        <p:attrNameLst>
                                          <p:attrName>ppt_x</p:attrName>
                                        </p:attrNameLst>
                                      </p:cBhvr>
                                      <p:tavLst>
                                        <p:tav tm="0">
                                          <p:val>
                                            <p:strVal val="#ppt_x"/>
                                          </p:val>
                                        </p:tav>
                                        <p:tav tm="100000">
                                          <p:val>
                                            <p:strVal val="#ppt_x"/>
                                          </p:val>
                                        </p:tav>
                                      </p:tavLst>
                                    </p:anim>
                                    <p:anim calcmode="lin" valueType="num">
                                      <p:cBhvr additive="base">
                                        <p:cTn id="24" dur="1000" fill="hold"/>
                                        <p:tgtEl>
                                          <p:spTgt spid="13"/>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14"/>
                                        </p:tgtEl>
                                        <p:attrNameLst>
                                          <p:attrName>style.visibility</p:attrName>
                                        </p:attrNameLst>
                                      </p:cBhvr>
                                      <p:to>
                                        <p:strVal val="visible"/>
                                      </p:to>
                                    </p:set>
                                    <p:anim calcmode="lin" valueType="num">
                                      <p:cBhvr additive="base">
                                        <p:cTn id="27" dur="1000" fill="hold"/>
                                        <p:tgtEl>
                                          <p:spTgt spid="14"/>
                                        </p:tgtEl>
                                        <p:attrNameLst>
                                          <p:attrName>ppt_x</p:attrName>
                                        </p:attrNameLst>
                                      </p:cBhvr>
                                      <p:tavLst>
                                        <p:tav tm="0">
                                          <p:val>
                                            <p:strVal val="#ppt_x"/>
                                          </p:val>
                                        </p:tav>
                                        <p:tav tm="100000">
                                          <p:val>
                                            <p:strVal val="#ppt_x"/>
                                          </p:val>
                                        </p:tav>
                                      </p:tavLst>
                                    </p:anim>
                                    <p:anim calcmode="lin" valueType="num">
                                      <p:cBhvr additive="base">
                                        <p:cTn id="28" dur="1000" fill="hold"/>
                                        <p:tgtEl>
                                          <p:spTgt spid="14"/>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15"/>
                                        </p:tgtEl>
                                        <p:attrNameLst>
                                          <p:attrName>style.visibility</p:attrName>
                                        </p:attrNameLst>
                                      </p:cBhvr>
                                      <p:to>
                                        <p:strVal val="visible"/>
                                      </p:to>
                                    </p:set>
                                    <p:anim calcmode="lin" valueType="num">
                                      <p:cBhvr additive="base">
                                        <p:cTn id="31" dur="1000" fill="hold"/>
                                        <p:tgtEl>
                                          <p:spTgt spid="15"/>
                                        </p:tgtEl>
                                        <p:attrNameLst>
                                          <p:attrName>ppt_x</p:attrName>
                                        </p:attrNameLst>
                                      </p:cBhvr>
                                      <p:tavLst>
                                        <p:tav tm="0">
                                          <p:val>
                                            <p:strVal val="#ppt_x"/>
                                          </p:val>
                                        </p:tav>
                                        <p:tav tm="100000">
                                          <p:val>
                                            <p:strVal val="#ppt_x"/>
                                          </p:val>
                                        </p:tav>
                                      </p:tavLst>
                                    </p:anim>
                                    <p:anim calcmode="lin" valueType="num">
                                      <p:cBhvr additive="base">
                                        <p:cTn id="32" dur="1000" fill="hold"/>
                                        <p:tgtEl>
                                          <p:spTgt spid="15"/>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16"/>
                                        </p:tgtEl>
                                        <p:attrNameLst>
                                          <p:attrName>style.visibility</p:attrName>
                                        </p:attrNameLst>
                                      </p:cBhvr>
                                      <p:to>
                                        <p:strVal val="visible"/>
                                      </p:to>
                                    </p:set>
                                    <p:anim calcmode="lin" valueType="num">
                                      <p:cBhvr additive="base">
                                        <p:cTn id="35" dur="1000" fill="hold"/>
                                        <p:tgtEl>
                                          <p:spTgt spid="16"/>
                                        </p:tgtEl>
                                        <p:attrNameLst>
                                          <p:attrName>ppt_x</p:attrName>
                                        </p:attrNameLst>
                                      </p:cBhvr>
                                      <p:tavLst>
                                        <p:tav tm="0">
                                          <p:val>
                                            <p:strVal val="#ppt_x"/>
                                          </p:val>
                                        </p:tav>
                                        <p:tav tm="100000">
                                          <p:val>
                                            <p:strVal val="#ppt_x"/>
                                          </p:val>
                                        </p:tav>
                                      </p:tavLst>
                                    </p:anim>
                                    <p:anim calcmode="lin" valueType="num">
                                      <p:cBhvr additive="base">
                                        <p:cTn id="36" dur="1000" fill="hold"/>
                                        <p:tgtEl>
                                          <p:spTgt spid="16"/>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17"/>
                                        </p:tgtEl>
                                        <p:attrNameLst>
                                          <p:attrName>style.visibility</p:attrName>
                                        </p:attrNameLst>
                                      </p:cBhvr>
                                      <p:to>
                                        <p:strVal val="visible"/>
                                      </p:to>
                                    </p:set>
                                    <p:anim calcmode="lin" valueType="num">
                                      <p:cBhvr additive="base">
                                        <p:cTn id="39" dur="1000" fill="hold"/>
                                        <p:tgtEl>
                                          <p:spTgt spid="17"/>
                                        </p:tgtEl>
                                        <p:attrNameLst>
                                          <p:attrName>ppt_x</p:attrName>
                                        </p:attrNameLst>
                                      </p:cBhvr>
                                      <p:tavLst>
                                        <p:tav tm="0">
                                          <p:val>
                                            <p:strVal val="#ppt_x"/>
                                          </p:val>
                                        </p:tav>
                                        <p:tav tm="100000">
                                          <p:val>
                                            <p:strVal val="#ppt_x"/>
                                          </p:val>
                                        </p:tav>
                                      </p:tavLst>
                                    </p:anim>
                                    <p:anim calcmode="lin" valueType="num">
                                      <p:cBhvr additive="base">
                                        <p:cTn id="40" dur="1000" fill="hold"/>
                                        <p:tgtEl>
                                          <p:spTgt spid="17"/>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18"/>
                                        </p:tgtEl>
                                        <p:attrNameLst>
                                          <p:attrName>style.visibility</p:attrName>
                                        </p:attrNameLst>
                                      </p:cBhvr>
                                      <p:to>
                                        <p:strVal val="visible"/>
                                      </p:to>
                                    </p:set>
                                    <p:anim calcmode="lin" valueType="num">
                                      <p:cBhvr additive="base">
                                        <p:cTn id="43" dur="1000" fill="hold"/>
                                        <p:tgtEl>
                                          <p:spTgt spid="18"/>
                                        </p:tgtEl>
                                        <p:attrNameLst>
                                          <p:attrName>ppt_x</p:attrName>
                                        </p:attrNameLst>
                                      </p:cBhvr>
                                      <p:tavLst>
                                        <p:tav tm="0">
                                          <p:val>
                                            <p:strVal val="#ppt_x"/>
                                          </p:val>
                                        </p:tav>
                                        <p:tav tm="100000">
                                          <p:val>
                                            <p:strVal val="#ppt_x"/>
                                          </p:val>
                                        </p:tav>
                                      </p:tavLst>
                                    </p:anim>
                                    <p:anim calcmode="lin" valueType="num">
                                      <p:cBhvr additive="base">
                                        <p:cTn id="44" dur="1000" fill="hold"/>
                                        <p:tgtEl>
                                          <p:spTgt spid="18"/>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23"/>
                                        </p:tgtEl>
                                        <p:attrNameLst>
                                          <p:attrName>style.visibility</p:attrName>
                                        </p:attrNameLst>
                                      </p:cBhvr>
                                      <p:to>
                                        <p:strVal val="visible"/>
                                      </p:to>
                                    </p:set>
                                    <p:anim calcmode="lin" valueType="num">
                                      <p:cBhvr additive="base">
                                        <p:cTn id="47" dur="1000" fill="hold"/>
                                        <p:tgtEl>
                                          <p:spTgt spid="23"/>
                                        </p:tgtEl>
                                        <p:attrNameLst>
                                          <p:attrName>ppt_x</p:attrName>
                                        </p:attrNameLst>
                                      </p:cBhvr>
                                      <p:tavLst>
                                        <p:tav tm="0">
                                          <p:val>
                                            <p:strVal val="#ppt_x"/>
                                          </p:val>
                                        </p:tav>
                                        <p:tav tm="100000">
                                          <p:val>
                                            <p:strVal val="#ppt_x"/>
                                          </p:val>
                                        </p:tav>
                                      </p:tavLst>
                                    </p:anim>
                                    <p:anim calcmode="lin" valueType="num">
                                      <p:cBhvr additive="base">
                                        <p:cTn id="48" dur="1000" fill="hold"/>
                                        <p:tgtEl>
                                          <p:spTgt spid="23"/>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24"/>
                                        </p:tgtEl>
                                        <p:attrNameLst>
                                          <p:attrName>style.visibility</p:attrName>
                                        </p:attrNameLst>
                                      </p:cBhvr>
                                      <p:to>
                                        <p:strVal val="visible"/>
                                      </p:to>
                                    </p:set>
                                    <p:anim calcmode="lin" valueType="num">
                                      <p:cBhvr additive="base">
                                        <p:cTn id="51" dur="1000" fill="hold"/>
                                        <p:tgtEl>
                                          <p:spTgt spid="24"/>
                                        </p:tgtEl>
                                        <p:attrNameLst>
                                          <p:attrName>ppt_x</p:attrName>
                                        </p:attrNameLst>
                                      </p:cBhvr>
                                      <p:tavLst>
                                        <p:tav tm="0">
                                          <p:val>
                                            <p:strVal val="#ppt_x"/>
                                          </p:val>
                                        </p:tav>
                                        <p:tav tm="100000">
                                          <p:val>
                                            <p:strVal val="#ppt_x"/>
                                          </p:val>
                                        </p:tav>
                                      </p:tavLst>
                                    </p:anim>
                                    <p:anim calcmode="lin" valueType="num">
                                      <p:cBhvr additive="base">
                                        <p:cTn id="52" dur="1000" fill="hold"/>
                                        <p:tgtEl>
                                          <p:spTgt spid="24"/>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25"/>
                                        </p:tgtEl>
                                        <p:attrNameLst>
                                          <p:attrName>style.visibility</p:attrName>
                                        </p:attrNameLst>
                                      </p:cBhvr>
                                      <p:to>
                                        <p:strVal val="visible"/>
                                      </p:to>
                                    </p:set>
                                    <p:anim calcmode="lin" valueType="num">
                                      <p:cBhvr additive="base">
                                        <p:cTn id="55" dur="1000" fill="hold"/>
                                        <p:tgtEl>
                                          <p:spTgt spid="25"/>
                                        </p:tgtEl>
                                        <p:attrNameLst>
                                          <p:attrName>ppt_x</p:attrName>
                                        </p:attrNameLst>
                                      </p:cBhvr>
                                      <p:tavLst>
                                        <p:tav tm="0">
                                          <p:val>
                                            <p:strVal val="#ppt_x"/>
                                          </p:val>
                                        </p:tav>
                                        <p:tav tm="100000">
                                          <p:val>
                                            <p:strVal val="#ppt_x"/>
                                          </p:val>
                                        </p:tav>
                                      </p:tavLst>
                                    </p:anim>
                                    <p:anim calcmode="lin" valueType="num">
                                      <p:cBhvr additive="base">
                                        <p:cTn id="56" dur="1000" fill="hold"/>
                                        <p:tgtEl>
                                          <p:spTgt spid="25"/>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26"/>
                                        </p:tgtEl>
                                        <p:attrNameLst>
                                          <p:attrName>style.visibility</p:attrName>
                                        </p:attrNameLst>
                                      </p:cBhvr>
                                      <p:to>
                                        <p:strVal val="visible"/>
                                      </p:to>
                                    </p:set>
                                    <p:anim calcmode="lin" valueType="num">
                                      <p:cBhvr additive="base">
                                        <p:cTn id="59" dur="1000" fill="hold"/>
                                        <p:tgtEl>
                                          <p:spTgt spid="26"/>
                                        </p:tgtEl>
                                        <p:attrNameLst>
                                          <p:attrName>ppt_x</p:attrName>
                                        </p:attrNameLst>
                                      </p:cBhvr>
                                      <p:tavLst>
                                        <p:tav tm="0">
                                          <p:val>
                                            <p:strVal val="#ppt_x"/>
                                          </p:val>
                                        </p:tav>
                                        <p:tav tm="100000">
                                          <p:val>
                                            <p:strVal val="#ppt_x"/>
                                          </p:val>
                                        </p:tav>
                                      </p:tavLst>
                                    </p:anim>
                                    <p:anim calcmode="lin" valueType="num">
                                      <p:cBhvr additive="base">
                                        <p:cTn id="60" dur="1000" fill="hold"/>
                                        <p:tgtEl>
                                          <p:spTgt spid="26"/>
                                        </p:tgtEl>
                                        <p:attrNameLst>
                                          <p:attrName>ppt_y</p:attrName>
                                        </p:attrNameLst>
                                      </p:cBhvr>
                                      <p:tavLst>
                                        <p:tav tm="0">
                                          <p:val>
                                            <p:strVal val="1+#ppt_h/2"/>
                                          </p:val>
                                        </p:tav>
                                        <p:tav tm="100000">
                                          <p:val>
                                            <p:strVal val="#ppt_y"/>
                                          </p:val>
                                        </p:tav>
                                      </p:tavLst>
                                    </p:anim>
                                  </p:childTnLst>
                                </p:cTn>
                              </p:par>
                              <p:par>
                                <p:cTn id="61" presetID="2" presetClass="entr" presetSubtype="4" fill="hold" grpId="0" nodeType="withEffect">
                                  <p:stCondLst>
                                    <p:cond delay="0"/>
                                  </p:stCondLst>
                                  <p:childTnLst>
                                    <p:set>
                                      <p:cBhvr>
                                        <p:cTn id="62" dur="1" fill="hold">
                                          <p:stCondLst>
                                            <p:cond delay="0"/>
                                          </p:stCondLst>
                                        </p:cTn>
                                        <p:tgtEl>
                                          <p:spTgt spid="27"/>
                                        </p:tgtEl>
                                        <p:attrNameLst>
                                          <p:attrName>style.visibility</p:attrName>
                                        </p:attrNameLst>
                                      </p:cBhvr>
                                      <p:to>
                                        <p:strVal val="visible"/>
                                      </p:to>
                                    </p:set>
                                    <p:anim calcmode="lin" valueType="num">
                                      <p:cBhvr additive="base">
                                        <p:cTn id="63" dur="1000" fill="hold"/>
                                        <p:tgtEl>
                                          <p:spTgt spid="27"/>
                                        </p:tgtEl>
                                        <p:attrNameLst>
                                          <p:attrName>ppt_x</p:attrName>
                                        </p:attrNameLst>
                                      </p:cBhvr>
                                      <p:tavLst>
                                        <p:tav tm="0">
                                          <p:val>
                                            <p:strVal val="#ppt_x"/>
                                          </p:val>
                                        </p:tav>
                                        <p:tav tm="100000">
                                          <p:val>
                                            <p:strVal val="#ppt_x"/>
                                          </p:val>
                                        </p:tav>
                                      </p:tavLst>
                                    </p:anim>
                                    <p:anim calcmode="lin" valueType="num">
                                      <p:cBhvr additive="base">
                                        <p:cTn id="64" dur="1000" fill="hold"/>
                                        <p:tgtEl>
                                          <p:spTgt spid="27"/>
                                        </p:tgtEl>
                                        <p:attrNameLst>
                                          <p:attrName>ppt_y</p:attrName>
                                        </p:attrNameLst>
                                      </p:cBhvr>
                                      <p:tavLst>
                                        <p:tav tm="0">
                                          <p:val>
                                            <p:strVal val="1+#ppt_h/2"/>
                                          </p:val>
                                        </p:tav>
                                        <p:tav tm="100000">
                                          <p:val>
                                            <p:strVal val="#ppt_y"/>
                                          </p:val>
                                        </p:tav>
                                      </p:tavLst>
                                    </p:anim>
                                  </p:childTnLst>
                                </p:cTn>
                              </p:par>
                              <p:par>
                                <p:cTn id="65" presetID="2" presetClass="entr" presetSubtype="4" fill="hold" grpId="0" nodeType="withEffect">
                                  <p:stCondLst>
                                    <p:cond delay="0"/>
                                  </p:stCondLst>
                                  <p:childTnLst>
                                    <p:set>
                                      <p:cBhvr>
                                        <p:cTn id="66" dur="1" fill="hold">
                                          <p:stCondLst>
                                            <p:cond delay="0"/>
                                          </p:stCondLst>
                                        </p:cTn>
                                        <p:tgtEl>
                                          <p:spTgt spid="28"/>
                                        </p:tgtEl>
                                        <p:attrNameLst>
                                          <p:attrName>style.visibility</p:attrName>
                                        </p:attrNameLst>
                                      </p:cBhvr>
                                      <p:to>
                                        <p:strVal val="visible"/>
                                      </p:to>
                                    </p:set>
                                    <p:anim calcmode="lin" valueType="num">
                                      <p:cBhvr additive="base">
                                        <p:cTn id="67" dur="1000" fill="hold"/>
                                        <p:tgtEl>
                                          <p:spTgt spid="28"/>
                                        </p:tgtEl>
                                        <p:attrNameLst>
                                          <p:attrName>ppt_x</p:attrName>
                                        </p:attrNameLst>
                                      </p:cBhvr>
                                      <p:tavLst>
                                        <p:tav tm="0">
                                          <p:val>
                                            <p:strVal val="#ppt_x"/>
                                          </p:val>
                                        </p:tav>
                                        <p:tav tm="100000">
                                          <p:val>
                                            <p:strVal val="#ppt_x"/>
                                          </p:val>
                                        </p:tav>
                                      </p:tavLst>
                                    </p:anim>
                                    <p:anim calcmode="lin" valueType="num">
                                      <p:cBhvr additive="base">
                                        <p:cTn id="68" dur="1000" fill="hold"/>
                                        <p:tgtEl>
                                          <p:spTgt spid="28"/>
                                        </p:tgtEl>
                                        <p:attrNameLst>
                                          <p:attrName>ppt_y</p:attrName>
                                        </p:attrNameLst>
                                      </p:cBhvr>
                                      <p:tavLst>
                                        <p:tav tm="0">
                                          <p:val>
                                            <p:strVal val="1+#ppt_h/2"/>
                                          </p:val>
                                        </p:tav>
                                        <p:tav tm="100000">
                                          <p:val>
                                            <p:strVal val="#ppt_y"/>
                                          </p:val>
                                        </p:tav>
                                      </p:tavLst>
                                    </p:anim>
                                  </p:childTnLst>
                                </p:cTn>
                              </p:par>
                              <p:par>
                                <p:cTn id="69" presetID="2" presetClass="entr" presetSubtype="4" fill="hold" grpId="0" nodeType="withEffect">
                                  <p:stCondLst>
                                    <p:cond delay="0"/>
                                  </p:stCondLst>
                                  <p:childTnLst>
                                    <p:set>
                                      <p:cBhvr>
                                        <p:cTn id="70" dur="1" fill="hold">
                                          <p:stCondLst>
                                            <p:cond delay="0"/>
                                          </p:stCondLst>
                                        </p:cTn>
                                        <p:tgtEl>
                                          <p:spTgt spid="29"/>
                                        </p:tgtEl>
                                        <p:attrNameLst>
                                          <p:attrName>style.visibility</p:attrName>
                                        </p:attrNameLst>
                                      </p:cBhvr>
                                      <p:to>
                                        <p:strVal val="visible"/>
                                      </p:to>
                                    </p:set>
                                    <p:anim calcmode="lin" valueType="num">
                                      <p:cBhvr additive="base">
                                        <p:cTn id="71" dur="1000" fill="hold"/>
                                        <p:tgtEl>
                                          <p:spTgt spid="29"/>
                                        </p:tgtEl>
                                        <p:attrNameLst>
                                          <p:attrName>ppt_x</p:attrName>
                                        </p:attrNameLst>
                                      </p:cBhvr>
                                      <p:tavLst>
                                        <p:tav tm="0">
                                          <p:val>
                                            <p:strVal val="#ppt_x"/>
                                          </p:val>
                                        </p:tav>
                                        <p:tav tm="100000">
                                          <p:val>
                                            <p:strVal val="#ppt_x"/>
                                          </p:val>
                                        </p:tav>
                                      </p:tavLst>
                                    </p:anim>
                                    <p:anim calcmode="lin" valueType="num">
                                      <p:cBhvr additive="base">
                                        <p:cTn id="72" dur="1000" fill="hold"/>
                                        <p:tgtEl>
                                          <p:spTgt spid="29"/>
                                        </p:tgtEl>
                                        <p:attrNameLst>
                                          <p:attrName>ppt_y</p:attrName>
                                        </p:attrNameLst>
                                      </p:cBhvr>
                                      <p:tavLst>
                                        <p:tav tm="0">
                                          <p:val>
                                            <p:strVal val="1+#ppt_h/2"/>
                                          </p:val>
                                        </p:tav>
                                        <p:tav tm="100000">
                                          <p:val>
                                            <p:strVal val="#ppt_y"/>
                                          </p:val>
                                        </p:tav>
                                      </p:tavLst>
                                    </p:anim>
                                  </p:childTnLst>
                                </p:cTn>
                              </p:par>
                              <p:par>
                                <p:cTn id="73" presetID="2" presetClass="entr" presetSubtype="4" fill="hold" grpId="0" nodeType="withEffect">
                                  <p:stCondLst>
                                    <p:cond delay="0"/>
                                  </p:stCondLst>
                                  <p:childTnLst>
                                    <p:set>
                                      <p:cBhvr>
                                        <p:cTn id="74" dur="1" fill="hold">
                                          <p:stCondLst>
                                            <p:cond delay="0"/>
                                          </p:stCondLst>
                                        </p:cTn>
                                        <p:tgtEl>
                                          <p:spTgt spid="30"/>
                                        </p:tgtEl>
                                        <p:attrNameLst>
                                          <p:attrName>style.visibility</p:attrName>
                                        </p:attrNameLst>
                                      </p:cBhvr>
                                      <p:to>
                                        <p:strVal val="visible"/>
                                      </p:to>
                                    </p:set>
                                    <p:anim calcmode="lin" valueType="num">
                                      <p:cBhvr additive="base">
                                        <p:cTn id="75" dur="1000" fill="hold"/>
                                        <p:tgtEl>
                                          <p:spTgt spid="30"/>
                                        </p:tgtEl>
                                        <p:attrNameLst>
                                          <p:attrName>ppt_x</p:attrName>
                                        </p:attrNameLst>
                                      </p:cBhvr>
                                      <p:tavLst>
                                        <p:tav tm="0">
                                          <p:val>
                                            <p:strVal val="#ppt_x"/>
                                          </p:val>
                                        </p:tav>
                                        <p:tav tm="100000">
                                          <p:val>
                                            <p:strVal val="#ppt_x"/>
                                          </p:val>
                                        </p:tav>
                                      </p:tavLst>
                                    </p:anim>
                                    <p:anim calcmode="lin" valueType="num">
                                      <p:cBhvr additive="base">
                                        <p:cTn id="76" dur="1000" fill="hold"/>
                                        <p:tgtEl>
                                          <p:spTgt spid="30"/>
                                        </p:tgtEl>
                                        <p:attrNameLst>
                                          <p:attrName>ppt_y</p:attrName>
                                        </p:attrNameLst>
                                      </p:cBhvr>
                                      <p:tavLst>
                                        <p:tav tm="0">
                                          <p:val>
                                            <p:strVal val="1+#ppt_h/2"/>
                                          </p:val>
                                        </p:tav>
                                        <p:tav tm="100000">
                                          <p:val>
                                            <p:strVal val="#ppt_y"/>
                                          </p:val>
                                        </p:tav>
                                      </p:tavLst>
                                    </p:anim>
                                  </p:childTnLst>
                                </p:cTn>
                              </p:par>
                              <p:par>
                                <p:cTn id="77" presetID="2" presetClass="entr" presetSubtype="4" fill="hold" grpId="0" nodeType="withEffect">
                                  <p:stCondLst>
                                    <p:cond delay="0"/>
                                  </p:stCondLst>
                                  <p:childTnLst>
                                    <p:set>
                                      <p:cBhvr>
                                        <p:cTn id="78" dur="1" fill="hold">
                                          <p:stCondLst>
                                            <p:cond delay="0"/>
                                          </p:stCondLst>
                                        </p:cTn>
                                        <p:tgtEl>
                                          <p:spTgt spid="31"/>
                                        </p:tgtEl>
                                        <p:attrNameLst>
                                          <p:attrName>style.visibility</p:attrName>
                                        </p:attrNameLst>
                                      </p:cBhvr>
                                      <p:to>
                                        <p:strVal val="visible"/>
                                      </p:to>
                                    </p:set>
                                    <p:anim calcmode="lin" valueType="num">
                                      <p:cBhvr additive="base">
                                        <p:cTn id="79" dur="1000" fill="hold"/>
                                        <p:tgtEl>
                                          <p:spTgt spid="31"/>
                                        </p:tgtEl>
                                        <p:attrNameLst>
                                          <p:attrName>ppt_x</p:attrName>
                                        </p:attrNameLst>
                                      </p:cBhvr>
                                      <p:tavLst>
                                        <p:tav tm="0">
                                          <p:val>
                                            <p:strVal val="#ppt_x"/>
                                          </p:val>
                                        </p:tav>
                                        <p:tav tm="100000">
                                          <p:val>
                                            <p:strVal val="#ppt_x"/>
                                          </p:val>
                                        </p:tav>
                                      </p:tavLst>
                                    </p:anim>
                                    <p:anim calcmode="lin" valueType="num">
                                      <p:cBhvr additive="base">
                                        <p:cTn id="80" dur="1000" fill="hold"/>
                                        <p:tgtEl>
                                          <p:spTgt spid="31"/>
                                        </p:tgtEl>
                                        <p:attrNameLst>
                                          <p:attrName>ppt_y</p:attrName>
                                        </p:attrNameLst>
                                      </p:cBhvr>
                                      <p:tavLst>
                                        <p:tav tm="0">
                                          <p:val>
                                            <p:strVal val="1+#ppt_h/2"/>
                                          </p:val>
                                        </p:tav>
                                        <p:tav tm="100000">
                                          <p:val>
                                            <p:strVal val="#ppt_y"/>
                                          </p:val>
                                        </p:tav>
                                      </p:tavLst>
                                    </p:anim>
                                  </p:childTnLst>
                                </p:cTn>
                              </p:par>
                              <p:par>
                                <p:cTn id="81" presetID="2" presetClass="entr" presetSubtype="4" fill="hold" grpId="0" nodeType="withEffect">
                                  <p:stCondLst>
                                    <p:cond delay="0"/>
                                  </p:stCondLst>
                                  <p:childTnLst>
                                    <p:set>
                                      <p:cBhvr>
                                        <p:cTn id="82" dur="1" fill="hold">
                                          <p:stCondLst>
                                            <p:cond delay="0"/>
                                          </p:stCondLst>
                                        </p:cTn>
                                        <p:tgtEl>
                                          <p:spTgt spid="33"/>
                                        </p:tgtEl>
                                        <p:attrNameLst>
                                          <p:attrName>style.visibility</p:attrName>
                                        </p:attrNameLst>
                                      </p:cBhvr>
                                      <p:to>
                                        <p:strVal val="visible"/>
                                      </p:to>
                                    </p:set>
                                    <p:anim calcmode="lin" valueType="num">
                                      <p:cBhvr additive="base">
                                        <p:cTn id="83" dur="1000" fill="hold"/>
                                        <p:tgtEl>
                                          <p:spTgt spid="33"/>
                                        </p:tgtEl>
                                        <p:attrNameLst>
                                          <p:attrName>ppt_x</p:attrName>
                                        </p:attrNameLst>
                                      </p:cBhvr>
                                      <p:tavLst>
                                        <p:tav tm="0">
                                          <p:val>
                                            <p:strVal val="#ppt_x"/>
                                          </p:val>
                                        </p:tav>
                                        <p:tav tm="100000">
                                          <p:val>
                                            <p:strVal val="#ppt_x"/>
                                          </p:val>
                                        </p:tav>
                                      </p:tavLst>
                                    </p:anim>
                                    <p:anim calcmode="lin" valueType="num">
                                      <p:cBhvr additive="base">
                                        <p:cTn id="84" dur="1000" fill="hold"/>
                                        <p:tgtEl>
                                          <p:spTgt spid="33"/>
                                        </p:tgtEl>
                                        <p:attrNameLst>
                                          <p:attrName>ppt_y</p:attrName>
                                        </p:attrNameLst>
                                      </p:cBhvr>
                                      <p:tavLst>
                                        <p:tav tm="0">
                                          <p:val>
                                            <p:strVal val="1+#ppt_h/2"/>
                                          </p:val>
                                        </p:tav>
                                        <p:tav tm="100000">
                                          <p:val>
                                            <p:strVal val="#ppt_y"/>
                                          </p:val>
                                        </p:tav>
                                      </p:tavLst>
                                    </p:anim>
                                  </p:childTnLst>
                                </p:cTn>
                              </p:par>
                              <p:par>
                                <p:cTn id="85" presetID="2" presetClass="entr" presetSubtype="4" fill="hold" grpId="0" nodeType="withEffect">
                                  <p:stCondLst>
                                    <p:cond delay="0"/>
                                  </p:stCondLst>
                                  <p:childTnLst>
                                    <p:set>
                                      <p:cBhvr>
                                        <p:cTn id="86" dur="1" fill="hold">
                                          <p:stCondLst>
                                            <p:cond delay="0"/>
                                          </p:stCondLst>
                                        </p:cTn>
                                        <p:tgtEl>
                                          <p:spTgt spid="34"/>
                                        </p:tgtEl>
                                        <p:attrNameLst>
                                          <p:attrName>style.visibility</p:attrName>
                                        </p:attrNameLst>
                                      </p:cBhvr>
                                      <p:to>
                                        <p:strVal val="visible"/>
                                      </p:to>
                                    </p:set>
                                    <p:anim calcmode="lin" valueType="num">
                                      <p:cBhvr additive="base">
                                        <p:cTn id="87" dur="1000" fill="hold"/>
                                        <p:tgtEl>
                                          <p:spTgt spid="34"/>
                                        </p:tgtEl>
                                        <p:attrNameLst>
                                          <p:attrName>ppt_x</p:attrName>
                                        </p:attrNameLst>
                                      </p:cBhvr>
                                      <p:tavLst>
                                        <p:tav tm="0">
                                          <p:val>
                                            <p:strVal val="#ppt_x"/>
                                          </p:val>
                                        </p:tav>
                                        <p:tav tm="100000">
                                          <p:val>
                                            <p:strVal val="#ppt_x"/>
                                          </p:val>
                                        </p:tav>
                                      </p:tavLst>
                                    </p:anim>
                                    <p:anim calcmode="lin" valueType="num">
                                      <p:cBhvr additive="base">
                                        <p:cTn id="88" dur="1000" fill="hold"/>
                                        <p:tgtEl>
                                          <p:spTgt spid="34"/>
                                        </p:tgtEl>
                                        <p:attrNameLst>
                                          <p:attrName>ppt_y</p:attrName>
                                        </p:attrNameLst>
                                      </p:cBhvr>
                                      <p:tavLst>
                                        <p:tav tm="0">
                                          <p:val>
                                            <p:strVal val="1+#ppt_h/2"/>
                                          </p:val>
                                        </p:tav>
                                        <p:tav tm="100000">
                                          <p:val>
                                            <p:strVal val="#ppt_y"/>
                                          </p:val>
                                        </p:tav>
                                      </p:tavLst>
                                    </p:anim>
                                  </p:childTnLst>
                                </p:cTn>
                              </p:par>
                              <p:par>
                                <p:cTn id="89" presetID="2" presetClass="entr" presetSubtype="4" fill="hold" grpId="0" nodeType="withEffect">
                                  <p:stCondLst>
                                    <p:cond delay="0"/>
                                  </p:stCondLst>
                                  <p:childTnLst>
                                    <p:set>
                                      <p:cBhvr>
                                        <p:cTn id="90" dur="1" fill="hold">
                                          <p:stCondLst>
                                            <p:cond delay="0"/>
                                          </p:stCondLst>
                                        </p:cTn>
                                        <p:tgtEl>
                                          <p:spTgt spid="35"/>
                                        </p:tgtEl>
                                        <p:attrNameLst>
                                          <p:attrName>style.visibility</p:attrName>
                                        </p:attrNameLst>
                                      </p:cBhvr>
                                      <p:to>
                                        <p:strVal val="visible"/>
                                      </p:to>
                                    </p:set>
                                    <p:anim calcmode="lin" valueType="num">
                                      <p:cBhvr additive="base">
                                        <p:cTn id="91" dur="1000" fill="hold"/>
                                        <p:tgtEl>
                                          <p:spTgt spid="35"/>
                                        </p:tgtEl>
                                        <p:attrNameLst>
                                          <p:attrName>ppt_x</p:attrName>
                                        </p:attrNameLst>
                                      </p:cBhvr>
                                      <p:tavLst>
                                        <p:tav tm="0">
                                          <p:val>
                                            <p:strVal val="#ppt_x"/>
                                          </p:val>
                                        </p:tav>
                                        <p:tav tm="100000">
                                          <p:val>
                                            <p:strVal val="#ppt_x"/>
                                          </p:val>
                                        </p:tav>
                                      </p:tavLst>
                                    </p:anim>
                                    <p:anim calcmode="lin" valueType="num">
                                      <p:cBhvr additive="base">
                                        <p:cTn id="92" dur="1000" fill="hold"/>
                                        <p:tgtEl>
                                          <p:spTgt spid="35"/>
                                        </p:tgtEl>
                                        <p:attrNameLst>
                                          <p:attrName>ppt_y</p:attrName>
                                        </p:attrNameLst>
                                      </p:cBhvr>
                                      <p:tavLst>
                                        <p:tav tm="0">
                                          <p:val>
                                            <p:strVal val="1+#ppt_h/2"/>
                                          </p:val>
                                        </p:tav>
                                        <p:tav tm="100000">
                                          <p:val>
                                            <p:strVal val="#ppt_y"/>
                                          </p:val>
                                        </p:tav>
                                      </p:tavLst>
                                    </p:anim>
                                  </p:childTnLst>
                                </p:cTn>
                              </p:par>
                              <p:par>
                                <p:cTn id="93" presetID="2" presetClass="entr" presetSubtype="4" fill="hold" grpId="0" nodeType="withEffect">
                                  <p:stCondLst>
                                    <p:cond delay="0"/>
                                  </p:stCondLst>
                                  <p:childTnLst>
                                    <p:set>
                                      <p:cBhvr>
                                        <p:cTn id="94" dur="1" fill="hold">
                                          <p:stCondLst>
                                            <p:cond delay="0"/>
                                          </p:stCondLst>
                                        </p:cTn>
                                        <p:tgtEl>
                                          <p:spTgt spid="36"/>
                                        </p:tgtEl>
                                        <p:attrNameLst>
                                          <p:attrName>style.visibility</p:attrName>
                                        </p:attrNameLst>
                                      </p:cBhvr>
                                      <p:to>
                                        <p:strVal val="visible"/>
                                      </p:to>
                                    </p:set>
                                    <p:anim calcmode="lin" valueType="num">
                                      <p:cBhvr additive="base">
                                        <p:cTn id="95" dur="1000" fill="hold"/>
                                        <p:tgtEl>
                                          <p:spTgt spid="36"/>
                                        </p:tgtEl>
                                        <p:attrNameLst>
                                          <p:attrName>ppt_x</p:attrName>
                                        </p:attrNameLst>
                                      </p:cBhvr>
                                      <p:tavLst>
                                        <p:tav tm="0">
                                          <p:val>
                                            <p:strVal val="#ppt_x"/>
                                          </p:val>
                                        </p:tav>
                                        <p:tav tm="100000">
                                          <p:val>
                                            <p:strVal val="#ppt_x"/>
                                          </p:val>
                                        </p:tav>
                                      </p:tavLst>
                                    </p:anim>
                                    <p:anim calcmode="lin" valueType="num">
                                      <p:cBhvr additive="base">
                                        <p:cTn id="96" dur="1000" fill="hold"/>
                                        <p:tgtEl>
                                          <p:spTgt spid="36"/>
                                        </p:tgtEl>
                                        <p:attrNameLst>
                                          <p:attrName>ppt_y</p:attrName>
                                        </p:attrNameLst>
                                      </p:cBhvr>
                                      <p:tavLst>
                                        <p:tav tm="0">
                                          <p:val>
                                            <p:strVal val="1+#ppt_h/2"/>
                                          </p:val>
                                        </p:tav>
                                        <p:tav tm="100000">
                                          <p:val>
                                            <p:strVal val="#ppt_y"/>
                                          </p:val>
                                        </p:tav>
                                      </p:tavLst>
                                    </p:anim>
                                  </p:childTnLst>
                                </p:cTn>
                              </p:par>
                              <p:par>
                                <p:cTn id="97" presetID="2" presetClass="entr" presetSubtype="4" fill="hold" grpId="0" nodeType="withEffect">
                                  <p:stCondLst>
                                    <p:cond delay="0"/>
                                  </p:stCondLst>
                                  <p:childTnLst>
                                    <p:set>
                                      <p:cBhvr>
                                        <p:cTn id="98" dur="1" fill="hold">
                                          <p:stCondLst>
                                            <p:cond delay="0"/>
                                          </p:stCondLst>
                                        </p:cTn>
                                        <p:tgtEl>
                                          <p:spTgt spid="37"/>
                                        </p:tgtEl>
                                        <p:attrNameLst>
                                          <p:attrName>style.visibility</p:attrName>
                                        </p:attrNameLst>
                                      </p:cBhvr>
                                      <p:to>
                                        <p:strVal val="visible"/>
                                      </p:to>
                                    </p:set>
                                    <p:anim calcmode="lin" valueType="num">
                                      <p:cBhvr additive="base">
                                        <p:cTn id="99" dur="1000" fill="hold"/>
                                        <p:tgtEl>
                                          <p:spTgt spid="37"/>
                                        </p:tgtEl>
                                        <p:attrNameLst>
                                          <p:attrName>ppt_x</p:attrName>
                                        </p:attrNameLst>
                                      </p:cBhvr>
                                      <p:tavLst>
                                        <p:tav tm="0">
                                          <p:val>
                                            <p:strVal val="#ppt_x"/>
                                          </p:val>
                                        </p:tav>
                                        <p:tav tm="100000">
                                          <p:val>
                                            <p:strVal val="#ppt_x"/>
                                          </p:val>
                                        </p:tav>
                                      </p:tavLst>
                                    </p:anim>
                                    <p:anim calcmode="lin" valueType="num">
                                      <p:cBhvr additive="base">
                                        <p:cTn id="100" dur="1000" fill="hold"/>
                                        <p:tgtEl>
                                          <p:spTgt spid="37"/>
                                        </p:tgtEl>
                                        <p:attrNameLst>
                                          <p:attrName>ppt_y</p:attrName>
                                        </p:attrNameLst>
                                      </p:cBhvr>
                                      <p:tavLst>
                                        <p:tav tm="0">
                                          <p:val>
                                            <p:strVal val="1+#ppt_h/2"/>
                                          </p:val>
                                        </p:tav>
                                        <p:tav tm="100000">
                                          <p:val>
                                            <p:strVal val="#ppt_y"/>
                                          </p:val>
                                        </p:tav>
                                      </p:tavLst>
                                    </p:anim>
                                  </p:childTnLst>
                                </p:cTn>
                              </p:par>
                              <p:par>
                                <p:cTn id="101" presetID="2" presetClass="entr" presetSubtype="4" fill="hold" grpId="0" nodeType="withEffect">
                                  <p:stCondLst>
                                    <p:cond delay="0"/>
                                  </p:stCondLst>
                                  <p:childTnLst>
                                    <p:set>
                                      <p:cBhvr>
                                        <p:cTn id="102" dur="1" fill="hold">
                                          <p:stCondLst>
                                            <p:cond delay="0"/>
                                          </p:stCondLst>
                                        </p:cTn>
                                        <p:tgtEl>
                                          <p:spTgt spid="38"/>
                                        </p:tgtEl>
                                        <p:attrNameLst>
                                          <p:attrName>style.visibility</p:attrName>
                                        </p:attrNameLst>
                                      </p:cBhvr>
                                      <p:to>
                                        <p:strVal val="visible"/>
                                      </p:to>
                                    </p:set>
                                    <p:anim calcmode="lin" valueType="num">
                                      <p:cBhvr additive="base">
                                        <p:cTn id="103" dur="1000" fill="hold"/>
                                        <p:tgtEl>
                                          <p:spTgt spid="38"/>
                                        </p:tgtEl>
                                        <p:attrNameLst>
                                          <p:attrName>ppt_x</p:attrName>
                                        </p:attrNameLst>
                                      </p:cBhvr>
                                      <p:tavLst>
                                        <p:tav tm="0">
                                          <p:val>
                                            <p:strVal val="#ppt_x"/>
                                          </p:val>
                                        </p:tav>
                                        <p:tav tm="100000">
                                          <p:val>
                                            <p:strVal val="#ppt_x"/>
                                          </p:val>
                                        </p:tav>
                                      </p:tavLst>
                                    </p:anim>
                                    <p:anim calcmode="lin" valueType="num">
                                      <p:cBhvr additive="base">
                                        <p:cTn id="104" dur="1000" fill="hold"/>
                                        <p:tgtEl>
                                          <p:spTgt spid="38"/>
                                        </p:tgtEl>
                                        <p:attrNameLst>
                                          <p:attrName>ppt_y</p:attrName>
                                        </p:attrNameLst>
                                      </p:cBhvr>
                                      <p:tavLst>
                                        <p:tav tm="0">
                                          <p:val>
                                            <p:strVal val="1+#ppt_h/2"/>
                                          </p:val>
                                        </p:tav>
                                        <p:tav tm="100000">
                                          <p:val>
                                            <p:strVal val="#ppt_y"/>
                                          </p:val>
                                        </p:tav>
                                      </p:tavLst>
                                    </p:anim>
                                  </p:childTnLst>
                                </p:cTn>
                              </p:par>
                              <p:par>
                                <p:cTn id="105" presetID="2" presetClass="entr" presetSubtype="4" fill="hold" grpId="0" nodeType="withEffect">
                                  <p:stCondLst>
                                    <p:cond delay="0"/>
                                  </p:stCondLst>
                                  <p:childTnLst>
                                    <p:set>
                                      <p:cBhvr>
                                        <p:cTn id="106" dur="1" fill="hold">
                                          <p:stCondLst>
                                            <p:cond delay="0"/>
                                          </p:stCondLst>
                                        </p:cTn>
                                        <p:tgtEl>
                                          <p:spTgt spid="39"/>
                                        </p:tgtEl>
                                        <p:attrNameLst>
                                          <p:attrName>style.visibility</p:attrName>
                                        </p:attrNameLst>
                                      </p:cBhvr>
                                      <p:to>
                                        <p:strVal val="visible"/>
                                      </p:to>
                                    </p:set>
                                    <p:anim calcmode="lin" valueType="num">
                                      <p:cBhvr additive="base">
                                        <p:cTn id="107" dur="1000" fill="hold"/>
                                        <p:tgtEl>
                                          <p:spTgt spid="39"/>
                                        </p:tgtEl>
                                        <p:attrNameLst>
                                          <p:attrName>ppt_x</p:attrName>
                                        </p:attrNameLst>
                                      </p:cBhvr>
                                      <p:tavLst>
                                        <p:tav tm="0">
                                          <p:val>
                                            <p:strVal val="#ppt_x"/>
                                          </p:val>
                                        </p:tav>
                                        <p:tav tm="100000">
                                          <p:val>
                                            <p:strVal val="#ppt_x"/>
                                          </p:val>
                                        </p:tav>
                                      </p:tavLst>
                                    </p:anim>
                                    <p:anim calcmode="lin" valueType="num">
                                      <p:cBhvr additive="base">
                                        <p:cTn id="108" dur="1000" fill="hold"/>
                                        <p:tgtEl>
                                          <p:spTgt spid="39"/>
                                        </p:tgtEl>
                                        <p:attrNameLst>
                                          <p:attrName>ppt_y</p:attrName>
                                        </p:attrNameLst>
                                      </p:cBhvr>
                                      <p:tavLst>
                                        <p:tav tm="0">
                                          <p:val>
                                            <p:strVal val="1+#ppt_h/2"/>
                                          </p:val>
                                        </p:tav>
                                        <p:tav tm="100000">
                                          <p:val>
                                            <p:strVal val="#ppt_y"/>
                                          </p:val>
                                        </p:tav>
                                      </p:tavLst>
                                    </p:anim>
                                  </p:childTnLst>
                                </p:cTn>
                              </p:par>
                              <p:par>
                                <p:cTn id="109" presetID="2" presetClass="entr" presetSubtype="4" fill="hold" grpId="0" nodeType="withEffect">
                                  <p:stCondLst>
                                    <p:cond delay="0"/>
                                  </p:stCondLst>
                                  <p:childTnLst>
                                    <p:set>
                                      <p:cBhvr>
                                        <p:cTn id="110" dur="1" fill="hold">
                                          <p:stCondLst>
                                            <p:cond delay="0"/>
                                          </p:stCondLst>
                                        </p:cTn>
                                        <p:tgtEl>
                                          <p:spTgt spid="40"/>
                                        </p:tgtEl>
                                        <p:attrNameLst>
                                          <p:attrName>style.visibility</p:attrName>
                                        </p:attrNameLst>
                                      </p:cBhvr>
                                      <p:to>
                                        <p:strVal val="visible"/>
                                      </p:to>
                                    </p:set>
                                    <p:anim calcmode="lin" valueType="num">
                                      <p:cBhvr additive="base">
                                        <p:cTn id="111" dur="1000" fill="hold"/>
                                        <p:tgtEl>
                                          <p:spTgt spid="40"/>
                                        </p:tgtEl>
                                        <p:attrNameLst>
                                          <p:attrName>ppt_x</p:attrName>
                                        </p:attrNameLst>
                                      </p:cBhvr>
                                      <p:tavLst>
                                        <p:tav tm="0">
                                          <p:val>
                                            <p:strVal val="#ppt_x"/>
                                          </p:val>
                                        </p:tav>
                                        <p:tav tm="100000">
                                          <p:val>
                                            <p:strVal val="#ppt_x"/>
                                          </p:val>
                                        </p:tav>
                                      </p:tavLst>
                                    </p:anim>
                                    <p:anim calcmode="lin" valueType="num">
                                      <p:cBhvr additive="base">
                                        <p:cTn id="112" dur="1000" fill="hold"/>
                                        <p:tgtEl>
                                          <p:spTgt spid="40"/>
                                        </p:tgtEl>
                                        <p:attrNameLst>
                                          <p:attrName>ppt_y</p:attrName>
                                        </p:attrNameLst>
                                      </p:cBhvr>
                                      <p:tavLst>
                                        <p:tav tm="0">
                                          <p:val>
                                            <p:strVal val="1+#ppt_h/2"/>
                                          </p:val>
                                        </p:tav>
                                        <p:tav tm="100000">
                                          <p:val>
                                            <p:strVal val="#ppt_y"/>
                                          </p:val>
                                        </p:tav>
                                      </p:tavLst>
                                    </p:anim>
                                  </p:childTnLst>
                                </p:cTn>
                              </p:par>
                              <p:par>
                                <p:cTn id="113" presetID="2" presetClass="entr" presetSubtype="4" fill="hold" grpId="0" nodeType="withEffect">
                                  <p:stCondLst>
                                    <p:cond delay="0"/>
                                  </p:stCondLst>
                                  <p:childTnLst>
                                    <p:set>
                                      <p:cBhvr>
                                        <p:cTn id="114" dur="1" fill="hold">
                                          <p:stCondLst>
                                            <p:cond delay="0"/>
                                          </p:stCondLst>
                                        </p:cTn>
                                        <p:tgtEl>
                                          <p:spTgt spid="41"/>
                                        </p:tgtEl>
                                        <p:attrNameLst>
                                          <p:attrName>style.visibility</p:attrName>
                                        </p:attrNameLst>
                                      </p:cBhvr>
                                      <p:to>
                                        <p:strVal val="visible"/>
                                      </p:to>
                                    </p:set>
                                    <p:anim calcmode="lin" valueType="num">
                                      <p:cBhvr additive="base">
                                        <p:cTn id="115" dur="1000" fill="hold"/>
                                        <p:tgtEl>
                                          <p:spTgt spid="41"/>
                                        </p:tgtEl>
                                        <p:attrNameLst>
                                          <p:attrName>ppt_x</p:attrName>
                                        </p:attrNameLst>
                                      </p:cBhvr>
                                      <p:tavLst>
                                        <p:tav tm="0">
                                          <p:val>
                                            <p:strVal val="#ppt_x"/>
                                          </p:val>
                                        </p:tav>
                                        <p:tav tm="100000">
                                          <p:val>
                                            <p:strVal val="#ppt_x"/>
                                          </p:val>
                                        </p:tav>
                                      </p:tavLst>
                                    </p:anim>
                                    <p:anim calcmode="lin" valueType="num">
                                      <p:cBhvr additive="base">
                                        <p:cTn id="116" dur="1000" fill="hold"/>
                                        <p:tgtEl>
                                          <p:spTgt spid="41"/>
                                        </p:tgtEl>
                                        <p:attrNameLst>
                                          <p:attrName>ppt_y</p:attrName>
                                        </p:attrNameLst>
                                      </p:cBhvr>
                                      <p:tavLst>
                                        <p:tav tm="0">
                                          <p:val>
                                            <p:strVal val="1+#ppt_h/2"/>
                                          </p:val>
                                        </p:tav>
                                        <p:tav tm="100000">
                                          <p:val>
                                            <p:strVal val="#ppt_y"/>
                                          </p:val>
                                        </p:tav>
                                      </p:tavLst>
                                    </p:anim>
                                  </p:childTnLst>
                                </p:cTn>
                              </p:par>
                              <p:par>
                                <p:cTn id="117" presetID="2" presetClass="entr" presetSubtype="4" fill="hold" grpId="0" nodeType="withEffect">
                                  <p:stCondLst>
                                    <p:cond delay="0"/>
                                  </p:stCondLst>
                                  <p:childTnLst>
                                    <p:set>
                                      <p:cBhvr>
                                        <p:cTn id="118" dur="1" fill="hold">
                                          <p:stCondLst>
                                            <p:cond delay="0"/>
                                          </p:stCondLst>
                                        </p:cTn>
                                        <p:tgtEl>
                                          <p:spTgt spid="42"/>
                                        </p:tgtEl>
                                        <p:attrNameLst>
                                          <p:attrName>style.visibility</p:attrName>
                                        </p:attrNameLst>
                                      </p:cBhvr>
                                      <p:to>
                                        <p:strVal val="visible"/>
                                      </p:to>
                                    </p:set>
                                    <p:anim calcmode="lin" valueType="num">
                                      <p:cBhvr additive="base">
                                        <p:cTn id="119" dur="1000" fill="hold"/>
                                        <p:tgtEl>
                                          <p:spTgt spid="42"/>
                                        </p:tgtEl>
                                        <p:attrNameLst>
                                          <p:attrName>ppt_x</p:attrName>
                                        </p:attrNameLst>
                                      </p:cBhvr>
                                      <p:tavLst>
                                        <p:tav tm="0">
                                          <p:val>
                                            <p:strVal val="#ppt_x"/>
                                          </p:val>
                                        </p:tav>
                                        <p:tav tm="100000">
                                          <p:val>
                                            <p:strVal val="#ppt_x"/>
                                          </p:val>
                                        </p:tav>
                                      </p:tavLst>
                                    </p:anim>
                                    <p:anim calcmode="lin" valueType="num">
                                      <p:cBhvr additive="base">
                                        <p:cTn id="120" dur="1000" fill="hold"/>
                                        <p:tgtEl>
                                          <p:spTgt spid="42"/>
                                        </p:tgtEl>
                                        <p:attrNameLst>
                                          <p:attrName>ppt_y</p:attrName>
                                        </p:attrNameLst>
                                      </p:cBhvr>
                                      <p:tavLst>
                                        <p:tav tm="0">
                                          <p:val>
                                            <p:strVal val="1+#ppt_h/2"/>
                                          </p:val>
                                        </p:tav>
                                        <p:tav tm="100000">
                                          <p:val>
                                            <p:strVal val="#ppt_y"/>
                                          </p:val>
                                        </p:tav>
                                      </p:tavLst>
                                    </p:anim>
                                  </p:childTnLst>
                                </p:cTn>
                              </p:par>
                              <p:par>
                                <p:cTn id="121" presetID="2" presetClass="entr" presetSubtype="4" fill="hold" grpId="0" nodeType="withEffect">
                                  <p:stCondLst>
                                    <p:cond delay="0"/>
                                  </p:stCondLst>
                                  <p:childTnLst>
                                    <p:set>
                                      <p:cBhvr>
                                        <p:cTn id="122" dur="1" fill="hold">
                                          <p:stCondLst>
                                            <p:cond delay="0"/>
                                          </p:stCondLst>
                                        </p:cTn>
                                        <p:tgtEl>
                                          <p:spTgt spid="43"/>
                                        </p:tgtEl>
                                        <p:attrNameLst>
                                          <p:attrName>style.visibility</p:attrName>
                                        </p:attrNameLst>
                                      </p:cBhvr>
                                      <p:to>
                                        <p:strVal val="visible"/>
                                      </p:to>
                                    </p:set>
                                    <p:anim calcmode="lin" valueType="num">
                                      <p:cBhvr additive="base">
                                        <p:cTn id="123" dur="1000" fill="hold"/>
                                        <p:tgtEl>
                                          <p:spTgt spid="43"/>
                                        </p:tgtEl>
                                        <p:attrNameLst>
                                          <p:attrName>ppt_x</p:attrName>
                                        </p:attrNameLst>
                                      </p:cBhvr>
                                      <p:tavLst>
                                        <p:tav tm="0">
                                          <p:val>
                                            <p:strVal val="#ppt_x"/>
                                          </p:val>
                                        </p:tav>
                                        <p:tav tm="100000">
                                          <p:val>
                                            <p:strVal val="#ppt_x"/>
                                          </p:val>
                                        </p:tav>
                                      </p:tavLst>
                                    </p:anim>
                                    <p:anim calcmode="lin" valueType="num">
                                      <p:cBhvr additive="base">
                                        <p:cTn id="124" dur="1000" fill="hold"/>
                                        <p:tgtEl>
                                          <p:spTgt spid="43"/>
                                        </p:tgtEl>
                                        <p:attrNameLst>
                                          <p:attrName>ppt_y</p:attrName>
                                        </p:attrNameLst>
                                      </p:cBhvr>
                                      <p:tavLst>
                                        <p:tav tm="0">
                                          <p:val>
                                            <p:strVal val="1+#ppt_h/2"/>
                                          </p:val>
                                        </p:tav>
                                        <p:tav tm="100000">
                                          <p:val>
                                            <p:strVal val="#ppt_y"/>
                                          </p:val>
                                        </p:tav>
                                      </p:tavLst>
                                    </p:anim>
                                  </p:childTnLst>
                                </p:cTn>
                              </p:par>
                              <p:par>
                                <p:cTn id="125" presetID="2" presetClass="entr" presetSubtype="4" fill="hold" grpId="0" nodeType="withEffect">
                                  <p:stCondLst>
                                    <p:cond delay="0"/>
                                  </p:stCondLst>
                                  <p:childTnLst>
                                    <p:set>
                                      <p:cBhvr>
                                        <p:cTn id="126" dur="1" fill="hold">
                                          <p:stCondLst>
                                            <p:cond delay="0"/>
                                          </p:stCondLst>
                                        </p:cTn>
                                        <p:tgtEl>
                                          <p:spTgt spid="44"/>
                                        </p:tgtEl>
                                        <p:attrNameLst>
                                          <p:attrName>style.visibility</p:attrName>
                                        </p:attrNameLst>
                                      </p:cBhvr>
                                      <p:to>
                                        <p:strVal val="visible"/>
                                      </p:to>
                                    </p:set>
                                    <p:anim calcmode="lin" valueType="num">
                                      <p:cBhvr additive="base">
                                        <p:cTn id="127" dur="1000" fill="hold"/>
                                        <p:tgtEl>
                                          <p:spTgt spid="44"/>
                                        </p:tgtEl>
                                        <p:attrNameLst>
                                          <p:attrName>ppt_x</p:attrName>
                                        </p:attrNameLst>
                                      </p:cBhvr>
                                      <p:tavLst>
                                        <p:tav tm="0">
                                          <p:val>
                                            <p:strVal val="#ppt_x"/>
                                          </p:val>
                                        </p:tav>
                                        <p:tav tm="100000">
                                          <p:val>
                                            <p:strVal val="#ppt_x"/>
                                          </p:val>
                                        </p:tav>
                                      </p:tavLst>
                                    </p:anim>
                                    <p:anim calcmode="lin" valueType="num">
                                      <p:cBhvr additive="base">
                                        <p:cTn id="128" dur="1000" fill="hold"/>
                                        <p:tgtEl>
                                          <p:spTgt spid="44"/>
                                        </p:tgtEl>
                                        <p:attrNameLst>
                                          <p:attrName>ppt_y</p:attrName>
                                        </p:attrNameLst>
                                      </p:cBhvr>
                                      <p:tavLst>
                                        <p:tav tm="0">
                                          <p:val>
                                            <p:strVal val="1+#ppt_h/2"/>
                                          </p:val>
                                        </p:tav>
                                        <p:tav tm="100000">
                                          <p:val>
                                            <p:strVal val="#ppt_y"/>
                                          </p:val>
                                        </p:tav>
                                      </p:tavLst>
                                    </p:anim>
                                  </p:childTnLst>
                                </p:cTn>
                              </p:par>
                              <p:par>
                                <p:cTn id="129" presetID="2" presetClass="entr" presetSubtype="4" fill="hold" grpId="0" nodeType="withEffect">
                                  <p:stCondLst>
                                    <p:cond delay="0"/>
                                  </p:stCondLst>
                                  <p:childTnLst>
                                    <p:set>
                                      <p:cBhvr>
                                        <p:cTn id="130" dur="1" fill="hold">
                                          <p:stCondLst>
                                            <p:cond delay="0"/>
                                          </p:stCondLst>
                                        </p:cTn>
                                        <p:tgtEl>
                                          <p:spTgt spid="45"/>
                                        </p:tgtEl>
                                        <p:attrNameLst>
                                          <p:attrName>style.visibility</p:attrName>
                                        </p:attrNameLst>
                                      </p:cBhvr>
                                      <p:to>
                                        <p:strVal val="visible"/>
                                      </p:to>
                                    </p:set>
                                    <p:anim calcmode="lin" valueType="num">
                                      <p:cBhvr additive="base">
                                        <p:cTn id="131" dur="1000" fill="hold"/>
                                        <p:tgtEl>
                                          <p:spTgt spid="45"/>
                                        </p:tgtEl>
                                        <p:attrNameLst>
                                          <p:attrName>ppt_x</p:attrName>
                                        </p:attrNameLst>
                                      </p:cBhvr>
                                      <p:tavLst>
                                        <p:tav tm="0">
                                          <p:val>
                                            <p:strVal val="#ppt_x"/>
                                          </p:val>
                                        </p:tav>
                                        <p:tav tm="100000">
                                          <p:val>
                                            <p:strVal val="#ppt_x"/>
                                          </p:val>
                                        </p:tav>
                                      </p:tavLst>
                                    </p:anim>
                                    <p:anim calcmode="lin" valueType="num">
                                      <p:cBhvr additive="base">
                                        <p:cTn id="132" dur="1000" fill="hold"/>
                                        <p:tgtEl>
                                          <p:spTgt spid="45"/>
                                        </p:tgtEl>
                                        <p:attrNameLst>
                                          <p:attrName>ppt_y</p:attrName>
                                        </p:attrNameLst>
                                      </p:cBhvr>
                                      <p:tavLst>
                                        <p:tav tm="0">
                                          <p:val>
                                            <p:strVal val="1+#ppt_h/2"/>
                                          </p:val>
                                        </p:tav>
                                        <p:tav tm="100000">
                                          <p:val>
                                            <p:strVal val="#ppt_y"/>
                                          </p:val>
                                        </p:tav>
                                      </p:tavLst>
                                    </p:anim>
                                  </p:childTnLst>
                                </p:cTn>
                              </p:par>
                              <p:par>
                                <p:cTn id="133" presetID="2" presetClass="entr" presetSubtype="4" fill="hold" grpId="0" nodeType="withEffect">
                                  <p:stCondLst>
                                    <p:cond delay="0"/>
                                  </p:stCondLst>
                                  <p:childTnLst>
                                    <p:set>
                                      <p:cBhvr>
                                        <p:cTn id="134" dur="1" fill="hold">
                                          <p:stCondLst>
                                            <p:cond delay="0"/>
                                          </p:stCondLst>
                                        </p:cTn>
                                        <p:tgtEl>
                                          <p:spTgt spid="46"/>
                                        </p:tgtEl>
                                        <p:attrNameLst>
                                          <p:attrName>style.visibility</p:attrName>
                                        </p:attrNameLst>
                                      </p:cBhvr>
                                      <p:to>
                                        <p:strVal val="visible"/>
                                      </p:to>
                                    </p:set>
                                    <p:anim calcmode="lin" valueType="num">
                                      <p:cBhvr additive="base">
                                        <p:cTn id="135" dur="1000" fill="hold"/>
                                        <p:tgtEl>
                                          <p:spTgt spid="46"/>
                                        </p:tgtEl>
                                        <p:attrNameLst>
                                          <p:attrName>ppt_x</p:attrName>
                                        </p:attrNameLst>
                                      </p:cBhvr>
                                      <p:tavLst>
                                        <p:tav tm="0">
                                          <p:val>
                                            <p:strVal val="#ppt_x"/>
                                          </p:val>
                                        </p:tav>
                                        <p:tav tm="100000">
                                          <p:val>
                                            <p:strVal val="#ppt_x"/>
                                          </p:val>
                                        </p:tav>
                                      </p:tavLst>
                                    </p:anim>
                                    <p:anim calcmode="lin" valueType="num">
                                      <p:cBhvr additive="base">
                                        <p:cTn id="136" dur="1000" fill="hold"/>
                                        <p:tgtEl>
                                          <p:spTgt spid="46"/>
                                        </p:tgtEl>
                                        <p:attrNameLst>
                                          <p:attrName>ppt_y</p:attrName>
                                        </p:attrNameLst>
                                      </p:cBhvr>
                                      <p:tavLst>
                                        <p:tav tm="0">
                                          <p:val>
                                            <p:strVal val="1+#ppt_h/2"/>
                                          </p:val>
                                        </p:tav>
                                        <p:tav tm="100000">
                                          <p:val>
                                            <p:strVal val="#ppt_y"/>
                                          </p:val>
                                        </p:tav>
                                      </p:tavLst>
                                    </p:anim>
                                  </p:childTnLst>
                                </p:cTn>
                              </p:par>
                              <p:par>
                                <p:cTn id="137" presetID="2" presetClass="entr" presetSubtype="4" fill="hold" grpId="0" nodeType="withEffect">
                                  <p:stCondLst>
                                    <p:cond delay="0"/>
                                  </p:stCondLst>
                                  <p:childTnLst>
                                    <p:set>
                                      <p:cBhvr>
                                        <p:cTn id="138" dur="1" fill="hold">
                                          <p:stCondLst>
                                            <p:cond delay="0"/>
                                          </p:stCondLst>
                                        </p:cTn>
                                        <p:tgtEl>
                                          <p:spTgt spid="47"/>
                                        </p:tgtEl>
                                        <p:attrNameLst>
                                          <p:attrName>style.visibility</p:attrName>
                                        </p:attrNameLst>
                                      </p:cBhvr>
                                      <p:to>
                                        <p:strVal val="visible"/>
                                      </p:to>
                                    </p:set>
                                    <p:anim calcmode="lin" valueType="num">
                                      <p:cBhvr additive="base">
                                        <p:cTn id="139" dur="1000" fill="hold"/>
                                        <p:tgtEl>
                                          <p:spTgt spid="47"/>
                                        </p:tgtEl>
                                        <p:attrNameLst>
                                          <p:attrName>ppt_x</p:attrName>
                                        </p:attrNameLst>
                                      </p:cBhvr>
                                      <p:tavLst>
                                        <p:tav tm="0">
                                          <p:val>
                                            <p:strVal val="#ppt_x"/>
                                          </p:val>
                                        </p:tav>
                                        <p:tav tm="100000">
                                          <p:val>
                                            <p:strVal val="#ppt_x"/>
                                          </p:val>
                                        </p:tav>
                                      </p:tavLst>
                                    </p:anim>
                                    <p:anim calcmode="lin" valueType="num">
                                      <p:cBhvr additive="base">
                                        <p:cTn id="140" dur="1000" fill="hold"/>
                                        <p:tgtEl>
                                          <p:spTgt spid="47"/>
                                        </p:tgtEl>
                                        <p:attrNameLst>
                                          <p:attrName>ppt_y</p:attrName>
                                        </p:attrNameLst>
                                      </p:cBhvr>
                                      <p:tavLst>
                                        <p:tav tm="0">
                                          <p:val>
                                            <p:strVal val="1+#ppt_h/2"/>
                                          </p:val>
                                        </p:tav>
                                        <p:tav tm="100000">
                                          <p:val>
                                            <p:strVal val="#ppt_y"/>
                                          </p:val>
                                        </p:tav>
                                      </p:tavLst>
                                    </p:anim>
                                  </p:childTnLst>
                                </p:cTn>
                              </p:par>
                              <p:par>
                                <p:cTn id="141" presetID="2" presetClass="entr" presetSubtype="4" fill="hold" grpId="0" nodeType="withEffect">
                                  <p:stCondLst>
                                    <p:cond delay="0"/>
                                  </p:stCondLst>
                                  <p:childTnLst>
                                    <p:set>
                                      <p:cBhvr>
                                        <p:cTn id="142" dur="1" fill="hold">
                                          <p:stCondLst>
                                            <p:cond delay="0"/>
                                          </p:stCondLst>
                                        </p:cTn>
                                        <p:tgtEl>
                                          <p:spTgt spid="48"/>
                                        </p:tgtEl>
                                        <p:attrNameLst>
                                          <p:attrName>style.visibility</p:attrName>
                                        </p:attrNameLst>
                                      </p:cBhvr>
                                      <p:to>
                                        <p:strVal val="visible"/>
                                      </p:to>
                                    </p:set>
                                    <p:anim calcmode="lin" valueType="num">
                                      <p:cBhvr additive="base">
                                        <p:cTn id="143" dur="1000" fill="hold"/>
                                        <p:tgtEl>
                                          <p:spTgt spid="48"/>
                                        </p:tgtEl>
                                        <p:attrNameLst>
                                          <p:attrName>ppt_x</p:attrName>
                                        </p:attrNameLst>
                                      </p:cBhvr>
                                      <p:tavLst>
                                        <p:tav tm="0">
                                          <p:val>
                                            <p:strVal val="#ppt_x"/>
                                          </p:val>
                                        </p:tav>
                                        <p:tav tm="100000">
                                          <p:val>
                                            <p:strVal val="#ppt_x"/>
                                          </p:val>
                                        </p:tav>
                                      </p:tavLst>
                                    </p:anim>
                                    <p:anim calcmode="lin" valueType="num">
                                      <p:cBhvr additive="base">
                                        <p:cTn id="144" dur="1000" fill="hold"/>
                                        <p:tgtEl>
                                          <p:spTgt spid="48"/>
                                        </p:tgtEl>
                                        <p:attrNameLst>
                                          <p:attrName>ppt_y</p:attrName>
                                        </p:attrNameLst>
                                      </p:cBhvr>
                                      <p:tavLst>
                                        <p:tav tm="0">
                                          <p:val>
                                            <p:strVal val="1+#ppt_h/2"/>
                                          </p:val>
                                        </p:tav>
                                        <p:tav tm="100000">
                                          <p:val>
                                            <p:strVal val="#ppt_y"/>
                                          </p:val>
                                        </p:tav>
                                      </p:tavLst>
                                    </p:anim>
                                  </p:childTnLst>
                                </p:cTn>
                              </p:par>
                              <p:par>
                                <p:cTn id="145" presetID="2" presetClass="entr" presetSubtype="4" fill="hold" grpId="0" nodeType="withEffect">
                                  <p:stCondLst>
                                    <p:cond delay="0"/>
                                  </p:stCondLst>
                                  <p:childTnLst>
                                    <p:set>
                                      <p:cBhvr>
                                        <p:cTn id="146" dur="1" fill="hold">
                                          <p:stCondLst>
                                            <p:cond delay="0"/>
                                          </p:stCondLst>
                                        </p:cTn>
                                        <p:tgtEl>
                                          <p:spTgt spid="49"/>
                                        </p:tgtEl>
                                        <p:attrNameLst>
                                          <p:attrName>style.visibility</p:attrName>
                                        </p:attrNameLst>
                                      </p:cBhvr>
                                      <p:to>
                                        <p:strVal val="visible"/>
                                      </p:to>
                                    </p:set>
                                    <p:anim calcmode="lin" valueType="num">
                                      <p:cBhvr additive="base">
                                        <p:cTn id="147" dur="1000" fill="hold"/>
                                        <p:tgtEl>
                                          <p:spTgt spid="49"/>
                                        </p:tgtEl>
                                        <p:attrNameLst>
                                          <p:attrName>ppt_x</p:attrName>
                                        </p:attrNameLst>
                                      </p:cBhvr>
                                      <p:tavLst>
                                        <p:tav tm="0">
                                          <p:val>
                                            <p:strVal val="#ppt_x"/>
                                          </p:val>
                                        </p:tav>
                                        <p:tav tm="100000">
                                          <p:val>
                                            <p:strVal val="#ppt_x"/>
                                          </p:val>
                                        </p:tav>
                                      </p:tavLst>
                                    </p:anim>
                                    <p:anim calcmode="lin" valueType="num">
                                      <p:cBhvr additive="base">
                                        <p:cTn id="148" dur="1000" fill="hold"/>
                                        <p:tgtEl>
                                          <p:spTgt spid="49"/>
                                        </p:tgtEl>
                                        <p:attrNameLst>
                                          <p:attrName>ppt_y</p:attrName>
                                        </p:attrNameLst>
                                      </p:cBhvr>
                                      <p:tavLst>
                                        <p:tav tm="0">
                                          <p:val>
                                            <p:strVal val="1+#ppt_h/2"/>
                                          </p:val>
                                        </p:tav>
                                        <p:tav tm="100000">
                                          <p:val>
                                            <p:strVal val="#ppt_y"/>
                                          </p:val>
                                        </p:tav>
                                      </p:tavLst>
                                    </p:anim>
                                  </p:childTnLst>
                                </p:cTn>
                              </p:par>
                              <p:par>
                                <p:cTn id="149" presetID="2" presetClass="entr" presetSubtype="4" fill="hold" grpId="0" nodeType="withEffect">
                                  <p:stCondLst>
                                    <p:cond delay="0"/>
                                  </p:stCondLst>
                                  <p:childTnLst>
                                    <p:set>
                                      <p:cBhvr>
                                        <p:cTn id="150" dur="1" fill="hold">
                                          <p:stCondLst>
                                            <p:cond delay="0"/>
                                          </p:stCondLst>
                                        </p:cTn>
                                        <p:tgtEl>
                                          <p:spTgt spid="50"/>
                                        </p:tgtEl>
                                        <p:attrNameLst>
                                          <p:attrName>style.visibility</p:attrName>
                                        </p:attrNameLst>
                                      </p:cBhvr>
                                      <p:to>
                                        <p:strVal val="visible"/>
                                      </p:to>
                                    </p:set>
                                    <p:anim calcmode="lin" valueType="num">
                                      <p:cBhvr additive="base">
                                        <p:cTn id="151" dur="1000" fill="hold"/>
                                        <p:tgtEl>
                                          <p:spTgt spid="50"/>
                                        </p:tgtEl>
                                        <p:attrNameLst>
                                          <p:attrName>ppt_x</p:attrName>
                                        </p:attrNameLst>
                                      </p:cBhvr>
                                      <p:tavLst>
                                        <p:tav tm="0">
                                          <p:val>
                                            <p:strVal val="#ppt_x"/>
                                          </p:val>
                                        </p:tav>
                                        <p:tav tm="100000">
                                          <p:val>
                                            <p:strVal val="#ppt_x"/>
                                          </p:val>
                                        </p:tav>
                                      </p:tavLst>
                                    </p:anim>
                                    <p:anim calcmode="lin" valueType="num">
                                      <p:cBhvr additive="base">
                                        <p:cTn id="152" dur="1000" fill="hold"/>
                                        <p:tgtEl>
                                          <p:spTgt spid="50"/>
                                        </p:tgtEl>
                                        <p:attrNameLst>
                                          <p:attrName>ppt_y</p:attrName>
                                        </p:attrNameLst>
                                      </p:cBhvr>
                                      <p:tavLst>
                                        <p:tav tm="0">
                                          <p:val>
                                            <p:strVal val="1+#ppt_h/2"/>
                                          </p:val>
                                        </p:tav>
                                        <p:tav tm="100000">
                                          <p:val>
                                            <p:strVal val="#ppt_y"/>
                                          </p:val>
                                        </p:tav>
                                      </p:tavLst>
                                    </p:anim>
                                  </p:childTnLst>
                                </p:cTn>
                              </p:par>
                              <p:par>
                                <p:cTn id="153" presetID="2" presetClass="entr" presetSubtype="4" fill="hold" grpId="0" nodeType="withEffect">
                                  <p:stCondLst>
                                    <p:cond delay="0"/>
                                  </p:stCondLst>
                                  <p:childTnLst>
                                    <p:set>
                                      <p:cBhvr>
                                        <p:cTn id="154" dur="1" fill="hold">
                                          <p:stCondLst>
                                            <p:cond delay="0"/>
                                          </p:stCondLst>
                                        </p:cTn>
                                        <p:tgtEl>
                                          <p:spTgt spid="51"/>
                                        </p:tgtEl>
                                        <p:attrNameLst>
                                          <p:attrName>style.visibility</p:attrName>
                                        </p:attrNameLst>
                                      </p:cBhvr>
                                      <p:to>
                                        <p:strVal val="visible"/>
                                      </p:to>
                                    </p:set>
                                    <p:anim calcmode="lin" valueType="num">
                                      <p:cBhvr additive="base">
                                        <p:cTn id="155" dur="1000" fill="hold"/>
                                        <p:tgtEl>
                                          <p:spTgt spid="51"/>
                                        </p:tgtEl>
                                        <p:attrNameLst>
                                          <p:attrName>ppt_x</p:attrName>
                                        </p:attrNameLst>
                                      </p:cBhvr>
                                      <p:tavLst>
                                        <p:tav tm="0">
                                          <p:val>
                                            <p:strVal val="#ppt_x"/>
                                          </p:val>
                                        </p:tav>
                                        <p:tav tm="100000">
                                          <p:val>
                                            <p:strVal val="#ppt_x"/>
                                          </p:val>
                                        </p:tav>
                                      </p:tavLst>
                                    </p:anim>
                                    <p:anim calcmode="lin" valueType="num">
                                      <p:cBhvr additive="base">
                                        <p:cTn id="156" dur="1000" fill="hold"/>
                                        <p:tgtEl>
                                          <p:spTgt spid="51"/>
                                        </p:tgtEl>
                                        <p:attrNameLst>
                                          <p:attrName>ppt_y</p:attrName>
                                        </p:attrNameLst>
                                      </p:cBhvr>
                                      <p:tavLst>
                                        <p:tav tm="0">
                                          <p:val>
                                            <p:strVal val="1+#ppt_h/2"/>
                                          </p:val>
                                        </p:tav>
                                        <p:tav tm="100000">
                                          <p:val>
                                            <p:strVal val="#ppt_y"/>
                                          </p:val>
                                        </p:tav>
                                      </p:tavLst>
                                    </p:anim>
                                  </p:childTnLst>
                                </p:cTn>
                              </p:par>
                              <p:par>
                                <p:cTn id="157" presetID="2" presetClass="entr" presetSubtype="4" fill="hold" grpId="0" nodeType="withEffect">
                                  <p:stCondLst>
                                    <p:cond delay="0"/>
                                  </p:stCondLst>
                                  <p:childTnLst>
                                    <p:set>
                                      <p:cBhvr>
                                        <p:cTn id="158" dur="1" fill="hold">
                                          <p:stCondLst>
                                            <p:cond delay="0"/>
                                          </p:stCondLst>
                                        </p:cTn>
                                        <p:tgtEl>
                                          <p:spTgt spid="52"/>
                                        </p:tgtEl>
                                        <p:attrNameLst>
                                          <p:attrName>style.visibility</p:attrName>
                                        </p:attrNameLst>
                                      </p:cBhvr>
                                      <p:to>
                                        <p:strVal val="visible"/>
                                      </p:to>
                                    </p:set>
                                    <p:anim calcmode="lin" valueType="num">
                                      <p:cBhvr additive="base">
                                        <p:cTn id="159" dur="1000" fill="hold"/>
                                        <p:tgtEl>
                                          <p:spTgt spid="52"/>
                                        </p:tgtEl>
                                        <p:attrNameLst>
                                          <p:attrName>ppt_x</p:attrName>
                                        </p:attrNameLst>
                                      </p:cBhvr>
                                      <p:tavLst>
                                        <p:tav tm="0">
                                          <p:val>
                                            <p:strVal val="#ppt_x"/>
                                          </p:val>
                                        </p:tav>
                                        <p:tav tm="100000">
                                          <p:val>
                                            <p:strVal val="#ppt_x"/>
                                          </p:val>
                                        </p:tav>
                                      </p:tavLst>
                                    </p:anim>
                                    <p:anim calcmode="lin" valueType="num">
                                      <p:cBhvr additive="base">
                                        <p:cTn id="160" dur="1000" fill="hold"/>
                                        <p:tgtEl>
                                          <p:spTgt spid="52"/>
                                        </p:tgtEl>
                                        <p:attrNameLst>
                                          <p:attrName>ppt_y</p:attrName>
                                        </p:attrNameLst>
                                      </p:cBhvr>
                                      <p:tavLst>
                                        <p:tav tm="0">
                                          <p:val>
                                            <p:strVal val="1+#ppt_h/2"/>
                                          </p:val>
                                        </p:tav>
                                        <p:tav tm="100000">
                                          <p:val>
                                            <p:strVal val="#ppt_y"/>
                                          </p:val>
                                        </p:tav>
                                      </p:tavLst>
                                    </p:anim>
                                  </p:childTnLst>
                                </p:cTn>
                              </p:par>
                              <p:par>
                                <p:cTn id="161" presetID="2" presetClass="entr" presetSubtype="4" fill="hold" grpId="0" nodeType="withEffect">
                                  <p:stCondLst>
                                    <p:cond delay="0"/>
                                  </p:stCondLst>
                                  <p:childTnLst>
                                    <p:set>
                                      <p:cBhvr>
                                        <p:cTn id="162" dur="1" fill="hold">
                                          <p:stCondLst>
                                            <p:cond delay="0"/>
                                          </p:stCondLst>
                                        </p:cTn>
                                        <p:tgtEl>
                                          <p:spTgt spid="53"/>
                                        </p:tgtEl>
                                        <p:attrNameLst>
                                          <p:attrName>style.visibility</p:attrName>
                                        </p:attrNameLst>
                                      </p:cBhvr>
                                      <p:to>
                                        <p:strVal val="visible"/>
                                      </p:to>
                                    </p:set>
                                    <p:anim calcmode="lin" valueType="num">
                                      <p:cBhvr additive="base">
                                        <p:cTn id="163" dur="1000" fill="hold"/>
                                        <p:tgtEl>
                                          <p:spTgt spid="53"/>
                                        </p:tgtEl>
                                        <p:attrNameLst>
                                          <p:attrName>ppt_x</p:attrName>
                                        </p:attrNameLst>
                                      </p:cBhvr>
                                      <p:tavLst>
                                        <p:tav tm="0">
                                          <p:val>
                                            <p:strVal val="#ppt_x"/>
                                          </p:val>
                                        </p:tav>
                                        <p:tav tm="100000">
                                          <p:val>
                                            <p:strVal val="#ppt_x"/>
                                          </p:val>
                                        </p:tav>
                                      </p:tavLst>
                                    </p:anim>
                                    <p:anim calcmode="lin" valueType="num">
                                      <p:cBhvr additive="base">
                                        <p:cTn id="164" dur="1000" fill="hold"/>
                                        <p:tgtEl>
                                          <p:spTgt spid="53"/>
                                        </p:tgtEl>
                                        <p:attrNameLst>
                                          <p:attrName>ppt_y</p:attrName>
                                        </p:attrNameLst>
                                      </p:cBhvr>
                                      <p:tavLst>
                                        <p:tav tm="0">
                                          <p:val>
                                            <p:strVal val="1+#ppt_h/2"/>
                                          </p:val>
                                        </p:tav>
                                        <p:tav tm="100000">
                                          <p:val>
                                            <p:strVal val="#ppt_y"/>
                                          </p:val>
                                        </p:tav>
                                      </p:tavLst>
                                    </p:anim>
                                  </p:childTnLst>
                                </p:cTn>
                              </p:par>
                              <p:par>
                                <p:cTn id="165" presetID="2" presetClass="entr" presetSubtype="4" fill="hold" grpId="0" nodeType="withEffect">
                                  <p:stCondLst>
                                    <p:cond delay="0"/>
                                  </p:stCondLst>
                                  <p:childTnLst>
                                    <p:set>
                                      <p:cBhvr>
                                        <p:cTn id="166" dur="1" fill="hold">
                                          <p:stCondLst>
                                            <p:cond delay="0"/>
                                          </p:stCondLst>
                                        </p:cTn>
                                        <p:tgtEl>
                                          <p:spTgt spid="54"/>
                                        </p:tgtEl>
                                        <p:attrNameLst>
                                          <p:attrName>style.visibility</p:attrName>
                                        </p:attrNameLst>
                                      </p:cBhvr>
                                      <p:to>
                                        <p:strVal val="visible"/>
                                      </p:to>
                                    </p:set>
                                    <p:anim calcmode="lin" valueType="num">
                                      <p:cBhvr additive="base">
                                        <p:cTn id="167" dur="1000" fill="hold"/>
                                        <p:tgtEl>
                                          <p:spTgt spid="54"/>
                                        </p:tgtEl>
                                        <p:attrNameLst>
                                          <p:attrName>ppt_x</p:attrName>
                                        </p:attrNameLst>
                                      </p:cBhvr>
                                      <p:tavLst>
                                        <p:tav tm="0">
                                          <p:val>
                                            <p:strVal val="#ppt_x"/>
                                          </p:val>
                                        </p:tav>
                                        <p:tav tm="100000">
                                          <p:val>
                                            <p:strVal val="#ppt_x"/>
                                          </p:val>
                                        </p:tav>
                                      </p:tavLst>
                                    </p:anim>
                                    <p:anim calcmode="lin" valueType="num">
                                      <p:cBhvr additive="base">
                                        <p:cTn id="168" dur="1000" fill="hold"/>
                                        <p:tgtEl>
                                          <p:spTgt spid="54"/>
                                        </p:tgtEl>
                                        <p:attrNameLst>
                                          <p:attrName>ppt_y</p:attrName>
                                        </p:attrNameLst>
                                      </p:cBhvr>
                                      <p:tavLst>
                                        <p:tav tm="0">
                                          <p:val>
                                            <p:strVal val="1+#ppt_h/2"/>
                                          </p:val>
                                        </p:tav>
                                        <p:tav tm="100000">
                                          <p:val>
                                            <p:strVal val="#ppt_y"/>
                                          </p:val>
                                        </p:tav>
                                      </p:tavLst>
                                    </p:anim>
                                  </p:childTnLst>
                                </p:cTn>
                              </p:par>
                              <p:par>
                                <p:cTn id="169" presetID="2" presetClass="entr" presetSubtype="4" fill="hold" grpId="0" nodeType="withEffect">
                                  <p:stCondLst>
                                    <p:cond delay="0"/>
                                  </p:stCondLst>
                                  <p:childTnLst>
                                    <p:set>
                                      <p:cBhvr>
                                        <p:cTn id="170" dur="1" fill="hold">
                                          <p:stCondLst>
                                            <p:cond delay="0"/>
                                          </p:stCondLst>
                                        </p:cTn>
                                        <p:tgtEl>
                                          <p:spTgt spid="55"/>
                                        </p:tgtEl>
                                        <p:attrNameLst>
                                          <p:attrName>style.visibility</p:attrName>
                                        </p:attrNameLst>
                                      </p:cBhvr>
                                      <p:to>
                                        <p:strVal val="visible"/>
                                      </p:to>
                                    </p:set>
                                    <p:anim calcmode="lin" valueType="num">
                                      <p:cBhvr additive="base">
                                        <p:cTn id="171" dur="1000" fill="hold"/>
                                        <p:tgtEl>
                                          <p:spTgt spid="55"/>
                                        </p:tgtEl>
                                        <p:attrNameLst>
                                          <p:attrName>ppt_x</p:attrName>
                                        </p:attrNameLst>
                                      </p:cBhvr>
                                      <p:tavLst>
                                        <p:tav tm="0">
                                          <p:val>
                                            <p:strVal val="#ppt_x"/>
                                          </p:val>
                                        </p:tav>
                                        <p:tav tm="100000">
                                          <p:val>
                                            <p:strVal val="#ppt_x"/>
                                          </p:val>
                                        </p:tav>
                                      </p:tavLst>
                                    </p:anim>
                                    <p:anim calcmode="lin" valueType="num">
                                      <p:cBhvr additive="base">
                                        <p:cTn id="172" dur="1000" fill="hold"/>
                                        <p:tgtEl>
                                          <p:spTgt spid="55"/>
                                        </p:tgtEl>
                                        <p:attrNameLst>
                                          <p:attrName>ppt_y</p:attrName>
                                        </p:attrNameLst>
                                      </p:cBhvr>
                                      <p:tavLst>
                                        <p:tav tm="0">
                                          <p:val>
                                            <p:strVal val="1+#ppt_h/2"/>
                                          </p:val>
                                        </p:tav>
                                        <p:tav tm="100000">
                                          <p:val>
                                            <p:strVal val="#ppt_y"/>
                                          </p:val>
                                        </p:tav>
                                      </p:tavLst>
                                    </p:anim>
                                  </p:childTnLst>
                                </p:cTn>
                              </p:par>
                              <p:par>
                                <p:cTn id="173" presetID="2" presetClass="entr" presetSubtype="4" fill="hold" grpId="0" nodeType="withEffect">
                                  <p:stCondLst>
                                    <p:cond delay="0"/>
                                  </p:stCondLst>
                                  <p:childTnLst>
                                    <p:set>
                                      <p:cBhvr>
                                        <p:cTn id="174" dur="1" fill="hold">
                                          <p:stCondLst>
                                            <p:cond delay="0"/>
                                          </p:stCondLst>
                                        </p:cTn>
                                        <p:tgtEl>
                                          <p:spTgt spid="56"/>
                                        </p:tgtEl>
                                        <p:attrNameLst>
                                          <p:attrName>style.visibility</p:attrName>
                                        </p:attrNameLst>
                                      </p:cBhvr>
                                      <p:to>
                                        <p:strVal val="visible"/>
                                      </p:to>
                                    </p:set>
                                    <p:anim calcmode="lin" valueType="num">
                                      <p:cBhvr additive="base">
                                        <p:cTn id="175" dur="1000" fill="hold"/>
                                        <p:tgtEl>
                                          <p:spTgt spid="56"/>
                                        </p:tgtEl>
                                        <p:attrNameLst>
                                          <p:attrName>ppt_x</p:attrName>
                                        </p:attrNameLst>
                                      </p:cBhvr>
                                      <p:tavLst>
                                        <p:tav tm="0">
                                          <p:val>
                                            <p:strVal val="#ppt_x"/>
                                          </p:val>
                                        </p:tav>
                                        <p:tav tm="100000">
                                          <p:val>
                                            <p:strVal val="#ppt_x"/>
                                          </p:val>
                                        </p:tav>
                                      </p:tavLst>
                                    </p:anim>
                                    <p:anim calcmode="lin" valueType="num">
                                      <p:cBhvr additive="base">
                                        <p:cTn id="176" dur="1000" fill="hold"/>
                                        <p:tgtEl>
                                          <p:spTgt spid="56"/>
                                        </p:tgtEl>
                                        <p:attrNameLst>
                                          <p:attrName>ppt_y</p:attrName>
                                        </p:attrNameLst>
                                      </p:cBhvr>
                                      <p:tavLst>
                                        <p:tav tm="0">
                                          <p:val>
                                            <p:strVal val="1+#ppt_h/2"/>
                                          </p:val>
                                        </p:tav>
                                        <p:tav tm="100000">
                                          <p:val>
                                            <p:strVal val="#ppt_y"/>
                                          </p:val>
                                        </p:tav>
                                      </p:tavLst>
                                    </p:anim>
                                  </p:childTnLst>
                                </p:cTn>
                              </p:par>
                              <p:par>
                                <p:cTn id="177" presetID="2" presetClass="entr" presetSubtype="4" fill="hold" grpId="0" nodeType="withEffect">
                                  <p:stCondLst>
                                    <p:cond delay="0"/>
                                  </p:stCondLst>
                                  <p:childTnLst>
                                    <p:set>
                                      <p:cBhvr>
                                        <p:cTn id="178" dur="1" fill="hold">
                                          <p:stCondLst>
                                            <p:cond delay="0"/>
                                          </p:stCondLst>
                                        </p:cTn>
                                        <p:tgtEl>
                                          <p:spTgt spid="57"/>
                                        </p:tgtEl>
                                        <p:attrNameLst>
                                          <p:attrName>style.visibility</p:attrName>
                                        </p:attrNameLst>
                                      </p:cBhvr>
                                      <p:to>
                                        <p:strVal val="visible"/>
                                      </p:to>
                                    </p:set>
                                    <p:anim calcmode="lin" valueType="num">
                                      <p:cBhvr additive="base">
                                        <p:cTn id="179" dur="1000" fill="hold"/>
                                        <p:tgtEl>
                                          <p:spTgt spid="57"/>
                                        </p:tgtEl>
                                        <p:attrNameLst>
                                          <p:attrName>ppt_x</p:attrName>
                                        </p:attrNameLst>
                                      </p:cBhvr>
                                      <p:tavLst>
                                        <p:tav tm="0">
                                          <p:val>
                                            <p:strVal val="#ppt_x"/>
                                          </p:val>
                                        </p:tav>
                                        <p:tav tm="100000">
                                          <p:val>
                                            <p:strVal val="#ppt_x"/>
                                          </p:val>
                                        </p:tav>
                                      </p:tavLst>
                                    </p:anim>
                                    <p:anim calcmode="lin" valueType="num">
                                      <p:cBhvr additive="base">
                                        <p:cTn id="180" dur="1000" fill="hold"/>
                                        <p:tgtEl>
                                          <p:spTgt spid="57"/>
                                        </p:tgtEl>
                                        <p:attrNameLst>
                                          <p:attrName>ppt_y</p:attrName>
                                        </p:attrNameLst>
                                      </p:cBhvr>
                                      <p:tavLst>
                                        <p:tav tm="0">
                                          <p:val>
                                            <p:strVal val="1+#ppt_h/2"/>
                                          </p:val>
                                        </p:tav>
                                        <p:tav tm="100000">
                                          <p:val>
                                            <p:strVal val="#ppt_y"/>
                                          </p:val>
                                        </p:tav>
                                      </p:tavLst>
                                    </p:anim>
                                  </p:childTnLst>
                                </p:cTn>
                              </p:par>
                              <p:par>
                                <p:cTn id="181" presetID="2" presetClass="entr" presetSubtype="4" fill="hold" grpId="0" nodeType="withEffect">
                                  <p:stCondLst>
                                    <p:cond delay="0"/>
                                  </p:stCondLst>
                                  <p:childTnLst>
                                    <p:set>
                                      <p:cBhvr>
                                        <p:cTn id="182" dur="1" fill="hold">
                                          <p:stCondLst>
                                            <p:cond delay="0"/>
                                          </p:stCondLst>
                                        </p:cTn>
                                        <p:tgtEl>
                                          <p:spTgt spid="58"/>
                                        </p:tgtEl>
                                        <p:attrNameLst>
                                          <p:attrName>style.visibility</p:attrName>
                                        </p:attrNameLst>
                                      </p:cBhvr>
                                      <p:to>
                                        <p:strVal val="visible"/>
                                      </p:to>
                                    </p:set>
                                    <p:anim calcmode="lin" valueType="num">
                                      <p:cBhvr additive="base">
                                        <p:cTn id="183" dur="1000" fill="hold"/>
                                        <p:tgtEl>
                                          <p:spTgt spid="58"/>
                                        </p:tgtEl>
                                        <p:attrNameLst>
                                          <p:attrName>ppt_x</p:attrName>
                                        </p:attrNameLst>
                                      </p:cBhvr>
                                      <p:tavLst>
                                        <p:tav tm="0">
                                          <p:val>
                                            <p:strVal val="#ppt_x"/>
                                          </p:val>
                                        </p:tav>
                                        <p:tav tm="100000">
                                          <p:val>
                                            <p:strVal val="#ppt_x"/>
                                          </p:val>
                                        </p:tav>
                                      </p:tavLst>
                                    </p:anim>
                                    <p:anim calcmode="lin" valueType="num">
                                      <p:cBhvr additive="base">
                                        <p:cTn id="184" dur="1000" fill="hold"/>
                                        <p:tgtEl>
                                          <p:spTgt spid="58"/>
                                        </p:tgtEl>
                                        <p:attrNameLst>
                                          <p:attrName>ppt_y</p:attrName>
                                        </p:attrNameLst>
                                      </p:cBhvr>
                                      <p:tavLst>
                                        <p:tav tm="0">
                                          <p:val>
                                            <p:strVal val="1+#ppt_h/2"/>
                                          </p:val>
                                        </p:tav>
                                        <p:tav tm="100000">
                                          <p:val>
                                            <p:strVal val="#ppt_y"/>
                                          </p:val>
                                        </p:tav>
                                      </p:tavLst>
                                    </p:anim>
                                  </p:childTnLst>
                                </p:cTn>
                              </p:par>
                              <p:par>
                                <p:cTn id="185" presetID="2" presetClass="entr" presetSubtype="4" fill="hold" grpId="0" nodeType="withEffect">
                                  <p:stCondLst>
                                    <p:cond delay="0"/>
                                  </p:stCondLst>
                                  <p:childTnLst>
                                    <p:set>
                                      <p:cBhvr>
                                        <p:cTn id="186" dur="1" fill="hold">
                                          <p:stCondLst>
                                            <p:cond delay="0"/>
                                          </p:stCondLst>
                                        </p:cTn>
                                        <p:tgtEl>
                                          <p:spTgt spid="59"/>
                                        </p:tgtEl>
                                        <p:attrNameLst>
                                          <p:attrName>style.visibility</p:attrName>
                                        </p:attrNameLst>
                                      </p:cBhvr>
                                      <p:to>
                                        <p:strVal val="visible"/>
                                      </p:to>
                                    </p:set>
                                    <p:anim calcmode="lin" valueType="num">
                                      <p:cBhvr additive="base">
                                        <p:cTn id="187" dur="1000" fill="hold"/>
                                        <p:tgtEl>
                                          <p:spTgt spid="59"/>
                                        </p:tgtEl>
                                        <p:attrNameLst>
                                          <p:attrName>ppt_x</p:attrName>
                                        </p:attrNameLst>
                                      </p:cBhvr>
                                      <p:tavLst>
                                        <p:tav tm="0">
                                          <p:val>
                                            <p:strVal val="#ppt_x"/>
                                          </p:val>
                                        </p:tav>
                                        <p:tav tm="100000">
                                          <p:val>
                                            <p:strVal val="#ppt_x"/>
                                          </p:val>
                                        </p:tav>
                                      </p:tavLst>
                                    </p:anim>
                                    <p:anim calcmode="lin" valueType="num">
                                      <p:cBhvr additive="base">
                                        <p:cTn id="188" dur="1000" fill="hold"/>
                                        <p:tgtEl>
                                          <p:spTgt spid="59"/>
                                        </p:tgtEl>
                                        <p:attrNameLst>
                                          <p:attrName>ppt_y</p:attrName>
                                        </p:attrNameLst>
                                      </p:cBhvr>
                                      <p:tavLst>
                                        <p:tav tm="0">
                                          <p:val>
                                            <p:strVal val="1+#ppt_h/2"/>
                                          </p:val>
                                        </p:tav>
                                        <p:tav tm="100000">
                                          <p:val>
                                            <p:strVal val="#ppt_y"/>
                                          </p:val>
                                        </p:tav>
                                      </p:tavLst>
                                    </p:anim>
                                  </p:childTnLst>
                                </p:cTn>
                              </p:par>
                              <p:par>
                                <p:cTn id="189" presetID="2" presetClass="entr" presetSubtype="4" fill="hold" grpId="0" nodeType="withEffect">
                                  <p:stCondLst>
                                    <p:cond delay="0"/>
                                  </p:stCondLst>
                                  <p:childTnLst>
                                    <p:set>
                                      <p:cBhvr>
                                        <p:cTn id="190" dur="1" fill="hold">
                                          <p:stCondLst>
                                            <p:cond delay="0"/>
                                          </p:stCondLst>
                                        </p:cTn>
                                        <p:tgtEl>
                                          <p:spTgt spid="60"/>
                                        </p:tgtEl>
                                        <p:attrNameLst>
                                          <p:attrName>style.visibility</p:attrName>
                                        </p:attrNameLst>
                                      </p:cBhvr>
                                      <p:to>
                                        <p:strVal val="visible"/>
                                      </p:to>
                                    </p:set>
                                    <p:anim calcmode="lin" valueType="num">
                                      <p:cBhvr additive="base">
                                        <p:cTn id="191" dur="1000" fill="hold"/>
                                        <p:tgtEl>
                                          <p:spTgt spid="60"/>
                                        </p:tgtEl>
                                        <p:attrNameLst>
                                          <p:attrName>ppt_x</p:attrName>
                                        </p:attrNameLst>
                                      </p:cBhvr>
                                      <p:tavLst>
                                        <p:tav tm="0">
                                          <p:val>
                                            <p:strVal val="#ppt_x"/>
                                          </p:val>
                                        </p:tav>
                                        <p:tav tm="100000">
                                          <p:val>
                                            <p:strVal val="#ppt_x"/>
                                          </p:val>
                                        </p:tav>
                                      </p:tavLst>
                                    </p:anim>
                                    <p:anim calcmode="lin" valueType="num">
                                      <p:cBhvr additive="base">
                                        <p:cTn id="192" dur="1000" fill="hold"/>
                                        <p:tgtEl>
                                          <p:spTgt spid="60"/>
                                        </p:tgtEl>
                                        <p:attrNameLst>
                                          <p:attrName>ppt_y</p:attrName>
                                        </p:attrNameLst>
                                      </p:cBhvr>
                                      <p:tavLst>
                                        <p:tav tm="0">
                                          <p:val>
                                            <p:strVal val="1+#ppt_h/2"/>
                                          </p:val>
                                        </p:tav>
                                        <p:tav tm="100000">
                                          <p:val>
                                            <p:strVal val="#ppt_y"/>
                                          </p:val>
                                        </p:tav>
                                      </p:tavLst>
                                    </p:anim>
                                  </p:childTnLst>
                                </p:cTn>
                              </p:par>
                              <p:par>
                                <p:cTn id="193" presetID="2" presetClass="entr" presetSubtype="4" fill="hold" grpId="0" nodeType="withEffect">
                                  <p:stCondLst>
                                    <p:cond delay="0"/>
                                  </p:stCondLst>
                                  <p:childTnLst>
                                    <p:set>
                                      <p:cBhvr>
                                        <p:cTn id="194" dur="1" fill="hold">
                                          <p:stCondLst>
                                            <p:cond delay="0"/>
                                          </p:stCondLst>
                                        </p:cTn>
                                        <p:tgtEl>
                                          <p:spTgt spid="61"/>
                                        </p:tgtEl>
                                        <p:attrNameLst>
                                          <p:attrName>style.visibility</p:attrName>
                                        </p:attrNameLst>
                                      </p:cBhvr>
                                      <p:to>
                                        <p:strVal val="visible"/>
                                      </p:to>
                                    </p:set>
                                    <p:anim calcmode="lin" valueType="num">
                                      <p:cBhvr additive="base">
                                        <p:cTn id="195" dur="1000" fill="hold"/>
                                        <p:tgtEl>
                                          <p:spTgt spid="61"/>
                                        </p:tgtEl>
                                        <p:attrNameLst>
                                          <p:attrName>ppt_x</p:attrName>
                                        </p:attrNameLst>
                                      </p:cBhvr>
                                      <p:tavLst>
                                        <p:tav tm="0">
                                          <p:val>
                                            <p:strVal val="#ppt_x"/>
                                          </p:val>
                                        </p:tav>
                                        <p:tav tm="100000">
                                          <p:val>
                                            <p:strVal val="#ppt_x"/>
                                          </p:val>
                                        </p:tav>
                                      </p:tavLst>
                                    </p:anim>
                                    <p:anim calcmode="lin" valueType="num">
                                      <p:cBhvr additive="base">
                                        <p:cTn id="196" dur="1000" fill="hold"/>
                                        <p:tgtEl>
                                          <p:spTgt spid="61"/>
                                        </p:tgtEl>
                                        <p:attrNameLst>
                                          <p:attrName>ppt_y</p:attrName>
                                        </p:attrNameLst>
                                      </p:cBhvr>
                                      <p:tavLst>
                                        <p:tav tm="0">
                                          <p:val>
                                            <p:strVal val="1+#ppt_h/2"/>
                                          </p:val>
                                        </p:tav>
                                        <p:tav tm="100000">
                                          <p:val>
                                            <p:strVal val="#ppt_y"/>
                                          </p:val>
                                        </p:tav>
                                      </p:tavLst>
                                    </p:anim>
                                  </p:childTnLst>
                                </p:cTn>
                              </p:par>
                              <p:par>
                                <p:cTn id="197" presetID="2" presetClass="entr" presetSubtype="4" fill="hold" grpId="0" nodeType="withEffect">
                                  <p:stCondLst>
                                    <p:cond delay="0"/>
                                  </p:stCondLst>
                                  <p:childTnLst>
                                    <p:set>
                                      <p:cBhvr>
                                        <p:cTn id="198" dur="1" fill="hold">
                                          <p:stCondLst>
                                            <p:cond delay="0"/>
                                          </p:stCondLst>
                                        </p:cTn>
                                        <p:tgtEl>
                                          <p:spTgt spid="62"/>
                                        </p:tgtEl>
                                        <p:attrNameLst>
                                          <p:attrName>style.visibility</p:attrName>
                                        </p:attrNameLst>
                                      </p:cBhvr>
                                      <p:to>
                                        <p:strVal val="visible"/>
                                      </p:to>
                                    </p:set>
                                    <p:anim calcmode="lin" valueType="num">
                                      <p:cBhvr additive="base">
                                        <p:cTn id="199" dur="1000" fill="hold"/>
                                        <p:tgtEl>
                                          <p:spTgt spid="62"/>
                                        </p:tgtEl>
                                        <p:attrNameLst>
                                          <p:attrName>ppt_x</p:attrName>
                                        </p:attrNameLst>
                                      </p:cBhvr>
                                      <p:tavLst>
                                        <p:tav tm="0">
                                          <p:val>
                                            <p:strVal val="#ppt_x"/>
                                          </p:val>
                                        </p:tav>
                                        <p:tav tm="100000">
                                          <p:val>
                                            <p:strVal val="#ppt_x"/>
                                          </p:val>
                                        </p:tav>
                                      </p:tavLst>
                                    </p:anim>
                                    <p:anim calcmode="lin" valueType="num">
                                      <p:cBhvr additive="base">
                                        <p:cTn id="200" dur="1000" fill="hold"/>
                                        <p:tgtEl>
                                          <p:spTgt spid="62"/>
                                        </p:tgtEl>
                                        <p:attrNameLst>
                                          <p:attrName>ppt_y</p:attrName>
                                        </p:attrNameLst>
                                      </p:cBhvr>
                                      <p:tavLst>
                                        <p:tav tm="0">
                                          <p:val>
                                            <p:strVal val="1+#ppt_h/2"/>
                                          </p:val>
                                        </p:tav>
                                        <p:tav tm="100000">
                                          <p:val>
                                            <p:strVal val="#ppt_y"/>
                                          </p:val>
                                        </p:tav>
                                      </p:tavLst>
                                    </p:anim>
                                  </p:childTnLst>
                                </p:cTn>
                              </p:par>
                              <p:par>
                                <p:cTn id="201" presetID="2" presetClass="entr" presetSubtype="4" fill="hold" grpId="0" nodeType="withEffect">
                                  <p:stCondLst>
                                    <p:cond delay="0"/>
                                  </p:stCondLst>
                                  <p:childTnLst>
                                    <p:set>
                                      <p:cBhvr>
                                        <p:cTn id="202" dur="1" fill="hold">
                                          <p:stCondLst>
                                            <p:cond delay="0"/>
                                          </p:stCondLst>
                                        </p:cTn>
                                        <p:tgtEl>
                                          <p:spTgt spid="63"/>
                                        </p:tgtEl>
                                        <p:attrNameLst>
                                          <p:attrName>style.visibility</p:attrName>
                                        </p:attrNameLst>
                                      </p:cBhvr>
                                      <p:to>
                                        <p:strVal val="visible"/>
                                      </p:to>
                                    </p:set>
                                    <p:anim calcmode="lin" valueType="num">
                                      <p:cBhvr additive="base">
                                        <p:cTn id="203" dur="1000" fill="hold"/>
                                        <p:tgtEl>
                                          <p:spTgt spid="63"/>
                                        </p:tgtEl>
                                        <p:attrNameLst>
                                          <p:attrName>ppt_x</p:attrName>
                                        </p:attrNameLst>
                                      </p:cBhvr>
                                      <p:tavLst>
                                        <p:tav tm="0">
                                          <p:val>
                                            <p:strVal val="#ppt_x"/>
                                          </p:val>
                                        </p:tav>
                                        <p:tav tm="100000">
                                          <p:val>
                                            <p:strVal val="#ppt_x"/>
                                          </p:val>
                                        </p:tav>
                                      </p:tavLst>
                                    </p:anim>
                                    <p:anim calcmode="lin" valueType="num">
                                      <p:cBhvr additive="base">
                                        <p:cTn id="204" dur="1000" fill="hold"/>
                                        <p:tgtEl>
                                          <p:spTgt spid="63"/>
                                        </p:tgtEl>
                                        <p:attrNameLst>
                                          <p:attrName>ppt_y</p:attrName>
                                        </p:attrNameLst>
                                      </p:cBhvr>
                                      <p:tavLst>
                                        <p:tav tm="0">
                                          <p:val>
                                            <p:strVal val="1+#ppt_h/2"/>
                                          </p:val>
                                        </p:tav>
                                        <p:tav tm="100000">
                                          <p:val>
                                            <p:strVal val="#ppt_y"/>
                                          </p:val>
                                        </p:tav>
                                      </p:tavLst>
                                    </p:anim>
                                  </p:childTnLst>
                                </p:cTn>
                              </p:par>
                              <p:par>
                                <p:cTn id="205" presetID="2" presetClass="entr" presetSubtype="4" fill="hold" grpId="0" nodeType="withEffect">
                                  <p:stCondLst>
                                    <p:cond delay="0"/>
                                  </p:stCondLst>
                                  <p:childTnLst>
                                    <p:set>
                                      <p:cBhvr>
                                        <p:cTn id="206" dur="1" fill="hold">
                                          <p:stCondLst>
                                            <p:cond delay="0"/>
                                          </p:stCondLst>
                                        </p:cTn>
                                        <p:tgtEl>
                                          <p:spTgt spid="64"/>
                                        </p:tgtEl>
                                        <p:attrNameLst>
                                          <p:attrName>style.visibility</p:attrName>
                                        </p:attrNameLst>
                                      </p:cBhvr>
                                      <p:to>
                                        <p:strVal val="visible"/>
                                      </p:to>
                                    </p:set>
                                    <p:anim calcmode="lin" valueType="num">
                                      <p:cBhvr additive="base">
                                        <p:cTn id="207" dur="1000" fill="hold"/>
                                        <p:tgtEl>
                                          <p:spTgt spid="64"/>
                                        </p:tgtEl>
                                        <p:attrNameLst>
                                          <p:attrName>ppt_x</p:attrName>
                                        </p:attrNameLst>
                                      </p:cBhvr>
                                      <p:tavLst>
                                        <p:tav tm="0">
                                          <p:val>
                                            <p:strVal val="#ppt_x"/>
                                          </p:val>
                                        </p:tav>
                                        <p:tav tm="100000">
                                          <p:val>
                                            <p:strVal val="#ppt_x"/>
                                          </p:val>
                                        </p:tav>
                                      </p:tavLst>
                                    </p:anim>
                                    <p:anim calcmode="lin" valueType="num">
                                      <p:cBhvr additive="base">
                                        <p:cTn id="208" dur="1000" fill="hold"/>
                                        <p:tgtEl>
                                          <p:spTgt spid="64"/>
                                        </p:tgtEl>
                                        <p:attrNameLst>
                                          <p:attrName>ppt_y</p:attrName>
                                        </p:attrNameLst>
                                      </p:cBhvr>
                                      <p:tavLst>
                                        <p:tav tm="0">
                                          <p:val>
                                            <p:strVal val="1+#ppt_h/2"/>
                                          </p:val>
                                        </p:tav>
                                        <p:tav tm="100000">
                                          <p:val>
                                            <p:strVal val="#ppt_y"/>
                                          </p:val>
                                        </p:tav>
                                      </p:tavLst>
                                    </p:anim>
                                  </p:childTnLst>
                                </p:cTn>
                              </p:par>
                            </p:childTnLst>
                          </p:cTn>
                        </p:par>
                        <p:par>
                          <p:cTn id="209" fill="hold">
                            <p:stCondLst>
                              <p:cond delay="1500"/>
                            </p:stCondLst>
                            <p:childTnLst>
                              <p:par>
                                <p:cTn id="210" presetID="45" presetClass="entr" presetSubtype="0" fill="hold" grpId="0" nodeType="afterEffect">
                                  <p:stCondLst>
                                    <p:cond delay="0"/>
                                  </p:stCondLst>
                                  <p:childTnLst>
                                    <p:set>
                                      <p:cBhvr>
                                        <p:cTn id="211" dur="1" fill="hold">
                                          <p:stCondLst>
                                            <p:cond delay="0"/>
                                          </p:stCondLst>
                                        </p:cTn>
                                        <p:tgtEl>
                                          <p:spTgt spid="89"/>
                                        </p:tgtEl>
                                        <p:attrNameLst>
                                          <p:attrName>style.visibility</p:attrName>
                                        </p:attrNameLst>
                                      </p:cBhvr>
                                      <p:to>
                                        <p:strVal val="visible"/>
                                      </p:to>
                                    </p:set>
                                    <p:animEffect transition="in" filter="fade">
                                      <p:cBhvr>
                                        <p:cTn id="212" dur="2000"/>
                                        <p:tgtEl>
                                          <p:spTgt spid="89"/>
                                        </p:tgtEl>
                                      </p:cBhvr>
                                    </p:animEffect>
                                    <p:anim calcmode="lin" valueType="num">
                                      <p:cBhvr>
                                        <p:cTn id="213" dur="2000" fill="hold"/>
                                        <p:tgtEl>
                                          <p:spTgt spid="89"/>
                                        </p:tgtEl>
                                        <p:attrNameLst>
                                          <p:attrName>ppt_w</p:attrName>
                                        </p:attrNameLst>
                                      </p:cBhvr>
                                      <p:tavLst>
                                        <p:tav tm="0" fmla="#ppt_w*sin(2.5*pi*$)">
                                          <p:val>
                                            <p:fltVal val="0"/>
                                          </p:val>
                                        </p:tav>
                                        <p:tav tm="100000">
                                          <p:val>
                                            <p:fltVal val="1"/>
                                          </p:val>
                                        </p:tav>
                                      </p:tavLst>
                                    </p:anim>
                                    <p:anim calcmode="lin" valueType="num">
                                      <p:cBhvr>
                                        <p:cTn id="214" dur="2000" fill="hold"/>
                                        <p:tgtEl>
                                          <p:spTgt spid="89"/>
                                        </p:tgtEl>
                                        <p:attrNameLst>
                                          <p:attrName>ppt_h</p:attrName>
                                        </p:attrNameLst>
                                      </p:cBhvr>
                                      <p:tavLst>
                                        <p:tav tm="0">
                                          <p:val>
                                            <p:strVal val="#ppt_h"/>
                                          </p:val>
                                        </p:tav>
                                        <p:tav tm="100000">
                                          <p:val>
                                            <p:strVal val="#ppt_h"/>
                                          </p:val>
                                        </p:tav>
                                      </p:tavLst>
                                    </p:anim>
                                  </p:childTnLst>
                                </p:cTn>
                              </p:par>
                              <p:par>
                                <p:cTn id="215" presetID="45" presetClass="entr" presetSubtype="0" fill="hold" grpId="0" nodeType="withEffect">
                                  <p:stCondLst>
                                    <p:cond delay="0"/>
                                  </p:stCondLst>
                                  <p:childTnLst>
                                    <p:set>
                                      <p:cBhvr>
                                        <p:cTn id="216" dur="1" fill="hold">
                                          <p:stCondLst>
                                            <p:cond delay="0"/>
                                          </p:stCondLst>
                                        </p:cTn>
                                        <p:tgtEl>
                                          <p:spTgt spid="88"/>
                                        </p:tgtEl>
                                        <p:attrNameLst>
                                          <p:attrName>style.visibility</p:attrName>
                                        </p:attrNameLst>
                                      </p:cBhvr>
                                      <p:to>
                                        <p:strVal val="visible"/>
                                      </p:to>
                                    </p:set>
                                    <p:animEffect transition="in" filter="fade">
                                      <p:cBhvr>
                                        <p:cTn id="217" dur="2000"/>
                                        <p:tgtEl>
                                          <p:spTgt spid="88"/>
                                        </p:tgtEl>
                                      </p:cBhvr>
                                    </p:animEffect>
                                    <p:anim calcmode="lin" valueType="num">
                                      <p:cBhvr>
                                        <p:cTn id="218" dur="2000" fill="hold"/>
                                        <p:tgtEl>
                                          <p:spTgt spid="88"/>
                                        </p:tgtEl>
                                        <p:attrNameLst>
                                          <p:attrName>ppt_w</p:attrName>
                                        </p:attrNameLst>
                                      </p:cBhvr>
                                      <p:tavLst>
                                        <p:tav tm="0" fmla="#ppt_w*sin(2.5*pi*$)">
                                          <p:val>
                                            <p:fltVal val="0"/>
                                          </p:val>
                                        </p:tav>
                                        <p:tav tm="100000">
                                          <p:val>
                                            <p:fltVal val="1"/>
                                          </p:val>
                                        </p:tav>
                                      </p:tavLst>
                                    </p:anim>
                                    <p:anim calcmode="lin" valueType="num">
                                      <p:cBhvr>
                                        <p:cTn id="219" dur="2000" fill="hold"/>
                                        <p:tgtEl>
                                          <p:spTgt spid="88"/>
                                        </p:tgtEl>
                                        <p:attrNameLst>
                                          <p:attrName>ppt_h</p:attrName>
                                        </p:attrNameLst>
                                      </p:cBhvr>
                                      <p:tavLst>
                                        <p:tav tm="0">
                                          <p:val>
                                            <p:strVal val="#ppt_h"/>
                                          </p:val>
                                        </p:tav>
                                        <p:tav tm="100000">
                                          <p:val>
                                            <p:strVal val="#ppt_h"/>
                                          </p:val>
                                        </p:tav>
                                      </p:tavLst>
                                    </p:anim>
                                  </p:childTnLst>
                                </p:cTn>
                              </p:par>
                            </p:childTnLst>
                          </p:cTn>
                        </p:par>
                        <p:par>
                          <p:cTn id="220" fill="hold">
                            <p:stCondLst>
                              <p:cond delay="3500"/>
                            </p:stCondLst>
                            <p:childTnLst>
                              <p:par>
                                <p:cTn id="221" presetID="21" presetClass="entr" presetSubtype="1" fill="hold" grpId="0" nodeType="afterEffect">
                                  <p:stCondLst>
                                    <p:cond delay="0"/>
                                  </p:stCondLst>
                                  <p:childTnLst>
                                    <p:set>
                                      <p:cBhvr>
                                        <p:cTn id="222" dur="1" fill="hold">
                                          <p:stCondLst>
                                            <p:cond delay="0"/>
                                          </p:stCondLst>
                                        </p:cTn>
                                        <p:tgtEl>
                                          <p:spTgt spid="87"/>
                                        </p:tgtEl>
                                        <p:attrNameLst>
                                          <p:attrName>style.visibility</p:attrName>
                                        </p:attrNameLst>
                                      </p:cBhvr>
                                      <p:to>
                                        <p:strVal val="visible"/>
                                      </p:to>
                                    </p:set>
                                    <p:animEffect transition="in" filter="wheel(1)">
                                      <p:cBhvr>
                                        <p:cTn id="223" dur="2000"/>
                                        <p:tgtEl>
                                          <p:spTgt spid="87"/>
                                        </p:tgtEl>
                                      </p:cBhvr>
                                    </p:animEffect>
                                  </p:childTnLst>
                                </p:cTn>
                              </p:par>
                              <p:par>
                                <p:cTn id="224" presetID="2" presetClass="entr" presetSubtype="4" fill="hold" nodeType="withEffect">
                                  <p:stCondLst>
                                    <p:cond delay="500"/>
                                  </p:stCondLst>
                                  <p:childTnLst>
                                    <p:set>
                                      <p:cBhvr>
                                        <p:cTn id="225" dur="1" fill="hold">
                                          <p:stCondLst>
                                            <p:cond delay="0"/>
                                          </p:stCondLst>
                                        </p:cTn>
                                        <p:tgtEl>
                                          <p:spTgt spid="90"/>
                                        </p:tgtEl>
                                        <p:attrNameLst>
                                          <p:attrName>style.visibility</p:attrName>
                                        </p:attrNameLst>
                                      </p:cBhvr>
                                      <p:to>
                                        <p:strVal val="visible"/>
                                      </p:to>
                                    </p:set>
                                    <p:anim calcmode="lin" valueType="num">
                                      <p:cBhvr additive="base">
                                        <p:cTn id="226" dur="500" fill="hold"/>
                                        <p:tgtEl>
                                          <p:spTgt spid="90"/>
                                        </p:tgtEl>
                                        <p:attrNameLst>
                                          <p:attrName>ppt_x</p:attrName>
                                        </p:attrNameLst>
                                      </p:cBhvr>
                                      <p:tavLst>
                                        <p:tav tm="0">
                                          <p:val>
                                            <p:strVal val="#ppt_x"/>
                                          </p:val>
                                        </p:tav>
                                        <p:tav tm="100000">
                                          <p:val>
                                            <p:strVal val="#ppt_x"/>
                                          </p:val>
                                        </p:tav>
                                      </p:tavLst>
                                    </p:anim>
                                    <p:anim calcmode="lin" valueType="num">
                                      <p:cBhvr additive="base">
                                        <p:cTn id="227" dur="500" fill="hold"/>
                                        <p:tgtEl>
                                          <p:spTgt spid="90"/>
                                        </p:tgtEl>
                                        <p:attrNameLst>
                                          <p:attrName>ppt_y</p:attrName>
                                        </p:attrNameLst>
                                      </p:cBhvr>
                                      <p:tavLst>
                                        <p:tav tm="0">
                                          <p:val>
                                            <p:strVal val="1+#ppt_h/2"/>
                                          </p:val>
                                        </p:tav>
                                        <p:tav tm="100000">
                                          <p:val>
                                            <p:strVal val="#ppt_y"/>
                                          </p:val>
                                        </p:tav>
                                      </p:tavLst>
                                    </p:anim>
                                  </p:childTnLst>
                                </p:cTn>
                              </p:par>
                            </p:childTnLst>
                          </p:cTn>
                        </p:par>
                        <p:par>
                          <p:cTn id="228" fill="hold">
                            <p:stCondLst>
                              <p:cond delay="5500"/>
                            </p:stCondLst>
                            <p:childTnLst>
                              <p:par>
                                <p:cTn id="229" presetID="45" presetClass="entr" presetSubtype="0" fill="hold" grpId="0" nodeType="afterEffect">
                                  <p:stCondLst>
                                    <p:cond delay="0"/>
                                  </p:stCondLst>
                                  <p:childTnLst>
                                    <p:set>
                                      <p:cBhvr>
                                        <p:cTn id="230" dur="1" fill="hold">
                                          <p:stCondLst>
                                            <p:cond delay="0"/>
                                          </p:stCondLst>
                                        </p:cTn>
                                        <p:tgtEl>
                                          <p:spTgt spid="124"/>
                                        </p:tgtEl>
                                        <p:attrNameLst>
                                          <p:attrName>style.visibility</p:attrName>
                                        </p:attrNameLst>
                                      </p:cBhvr>
                                      <p:to>
                                        <p:strVal val="visible"/>
                                      </p:to>
                                    </p:set>
                                    <p:animEffect transition="in" filter="fade">
                                      <p:cBhvr>
                                        <p:cTn id="231" dur="2000"/>
                                        <p:tgtEl>
                                          <p:spTgt spid="124"/>
                                        </p:tgtEl>
                                      </p:cBhvr>
                                    </p:animEffect>
                                    <p:anim calcmode="lin" valueType="num">
                                      <p:cBhvr>
                                        <p:cTn id="232" dur="2000" fill="hold"/>
                                        <p:tgtEl>
                                          <p:spTgt spid="124"/>
                                        </p:tgtEl>
                                        <p:attrNameLst>
                                          <p:attrName>ppt_w</p:attrName>
                                        </p:attrNameLst>
                                      </p:cBhvr>
                                      <p:tavLst>
                                        <p:tav tm="0" fmla="#ppt_w*sin(2.5*pi*$)">
                                          <p:val>
                                            <p:fltVal val="0"/>
                                          </p:val>
                                        </p:tav>
                                        <p:tav tm="100000">
                                          <p:val>
                                            <p:fltVal val="1"/>
                                          </p:val>
                                        </p:tav>
                                      </p:tavLst>
                                    </p:anim>
                                    <p:anim calcmode="lin" valueType="num">
                                      <p:cBhvr>
                                        <p:cTn id="233" dur="2000" fill="hold"/>
                                        <p:tgtEl>
                                          <p:spTgt spid="124"/>
                                        </p:tgtEl>
                                        <p:attrNameLst>
                                          <p:attrName>ppt_h</p:attrName>
                                        </p:attrNameLst>
                                      </p:cBhvr>
                                      <p:tavLst>
                                        <p:tav tm="0">
                                          <p:val>
                                            <p:strVal val="#ppt_h"/>
                                          </p:val>
                                        </p:tav>
                                        <p:tav tm="100000">
                                          <p:val>
                                            <p:strVal val="#ppt_h"/>
                                          </p:val>
                                        </p:tav>
                                      </p:tavLst>
                                    </p:anim>
                                  </p:childTnLst>
                                </p:cTn>
                              </p:par>
                              <p:par>
                                <p:cTn id="234" presetID="45" presetClass="entr" presetSubtype="0" fill="hold" grpId="0" nodeType="withEffect">
                                  <p:stCondLst>
                                    <p:cond delay="0"/>
                                  </p:stCondLst>
                                  <p:childTnLst>
                                    <p:set>
                                      <p:cBhvr>
                                        <p:cTn id="235" dur="1" fill="hold">
                                          <p:stCondLst>
                                            <p:cond delay="0"/>
                                          </p:stCondLst>
                                        </p:cTn>
                                        <p:tgtEl>
                                          <p:spTgt spid="123"/>
                                        </p:tgtEl>
                                        <p:attrNameLst>
                                          <p:attrName>style.visibility</p:attrName>
                                        </p:attrNameLst>
                                      </p:cBhvr>
                                      <p:to>
                                        <p:strVal val="visible"/>
                                      </p:to>
                                    </p:set>
                                    <p:animEffect transition="in" filter="fade">
                                      <p:cBhvr>
                                        <p:cTn id="236" dur="2000"/>
                                        <p:tgtEl>
                                          <p:spTgt spid="123"/>
                                        </p:tgtEl>
                                      </p:cBhvr>
                                    </p:animEffect>
                                    <p:anim calcmode="lin" valueType="num">
                                      <p:cBhvr>
                                        <p:cTn id="237" dur="2000" fill="hold"/>
                                        <p:tgtEl>
                                          <p:spTgt spid="123"/>
                                        </p:tgtEl>
                                        <p:attrNameLst>
                                          <p:attrName>ppt_w</p:attrName>
                                        </p:attrNameLst>
                                      </p:cBhvr>
                                      <p:tavLst>
                                        <p:tav tm="0" fmla="#ppt_w*sin(2.5*pi*$)">
                                          <p:val>
                                            <p:fltVal val="0"/>
                                          </p:val>
                                        </p:tav>
                                        <p:tav tm="100000">
                                          <p:val>
                                            <p:fltVal val="1"/>
                                          </p:val>
                                        </p:tav>
                                      </p:tavLst>
                                    </p:anim>
                                    <p:anim calcmode="lin" valueType="num">
                                      <p:cBhvr>
                                        <p:cTn id="238" dur="2000" fill="hold"/>
                                        <p:tgtEl>
                                          <p:spTgt spid="123"/>
                                        </p:tgtEl>
                                        <p:attrNameLst>
                                          <p:attrName>ppt_h</p:attrName>
                                        </p:attrNameLst>
                                      </p:cBhvr>
                                      <p:tavLst>
                                        <p:tav tm="0">
                                          <p:val>
                                            <p:strVal val="#ppt_h"/>
                                          </p:val>
                                        </p:tav>
                                        <p:tav tm="100000">
                                          <p:val>
                                            <p:strVal val="#ppt_h"/>
                                          </p:val>
                                        </p:tav>
                                      </p:tavLst>
                                    </p:anim>
                                  </p:childTnLst>
                                </p:cTn>
                              </p:par>
                            </p:childTnLst>
                          </p:cTn>
                        </p:par>
                        <p:par>
                          <p:cTn id="239" fill="hold">
                            <p:stCondLst>
                              <p:cond delay="7500"/>
                            </p:stCondLst>
                            <p:childTnLst>
                              <p:par>
                                <p:cTn id="240" presetID="21" presetClass="entr" presetSubtype="1" fill="hold" grpId="0" nodeType="afterEffect">
                                  <p:stCondLst>
                                    <p:cond delay="0"/>
                                  </p:stCondLst>
                                  <p:childTnLst>
                                    <p:set>
                                      <p:cBhvr>
                                        <p:cTn id="241" dur="1" fill="hold">
                                          <p:stCondLst>
                                            <p:cond delay="0"/>
                                          </p:stCondLst>
                                        </p:cTn>
                                        <p:tgtEl>
                                          <p:spTgt spid="122"/>
                                        </p:tgtEl>
                                        <p:attrNameLst>
                                          <p:attrName>style.visibility</p:attrName>
                                        </p:attrNameLst>
                                      </p:cBhvr>
                                      <p:to>
                                        <p:strVal val="visible"/>
                                      </p:to>
                                    </p:set>
                                    <p:animEffect transition="in" filter="wheel(1)">
                                      <p:cBhvr>
                                        <p:cTn id="242" dur="2000"/>
                                        <p:tgtEl>
                                          <p:spTgt spid="122"/>
                                        </p:tgtEl>
                                      </p:cBhvr>
                                    </p:animEffect>
                                  </p:childTnLst>
                                </p:cTn>
                              </p:par>
                              <p:par>
                                <p:cTn id="243" presetID="2" presetClass="entr" presetSubtype="4" fill="hold" nodeType="withEffect">
                                  <p:stCondLst>
                                    <p:cond delay="500"/>
                                  </p:stCondLst>
                                  <p:childTnLst>
                                    <p:set>
                                      <p:cBhvr>
                                        <p:cTn id="244" dur="1" fill="hold">
                                          <p:stCondLst>
                                            <p:cond delay="0"/>
                                          </p:stCondLst>
                                        </p:cTn>
                                        <p:tgtEl>
                                          <p:spTgt spid="125"/>
                                        </p:tgtEl>
                                        <p:attrNameLst>
                                          <p:attrName>style.visibility</p:attrName>
                                        </p:attrNameLst>
                                      </p:cBhvr>
                                      <p:to>
                                        <p:strVal val="visible"/>
                                      </p:to>
                                    </p:set>
                                    <p:anim calcmode="lin" valueType="num">
                                      <p:cBhvr additive="base">
                                        <p:cTn id="245" dur="500" fill="hold"/>
                                        <p:tgtEl>
                                          <p:spTgt spid="125"/>
                                        </p:tgtEl>
                                        <p:attrNameLst>
                                          <p:attrName>ppt_x</p:attrName>
                                        </p:attrNameLst>
                                      </p:cBhvr>
                                      <p:tavLst>
                                        <p:tav tm="0">
                                          <p:val>
                                            <p:strVal val="#ppt_x"/>
                                          </p:val>
                                        </p:tav>
                                        <p:tav tm="100000">
                                          <p:val>
                                            <p:strVal val="#ppt_x"/>
                                          </p:val>
                                        </p:tav>
                                      </p:tavLst>
                                    </p:anim>
                                    <p:anim calcmode="lin" valueType="num">
                                      <p:cBhvr additive="base">
                                        <p:cTn id="246" dur="500" fill="hold"/>
                                        <p:tgtEl>
                                          <p:spTgt spid="125"/>
                                        </p:tgtEl>
                                        <p:attrNameLst>
                                          <p:attrName>ppt_y</p:attrName>
                                        </p:attrNameLst>
                                      </p:cBhvr>
                                      <p:tavLst>
                                        <p:tav tm="0">
                                          <p:val>
                                            <p:strVal val="1+#ppt_h/2"/>
                                          </p:val>
                                        </p:tav>
                                        <p:tav tm="100000">
                                          <p:val>
                                            <p:strVal val="#ppt_y"/>
                                          </p:val>
                                        </p:tav>
                                      </p:tavLst>
                                    </p:anim>
                                  </p:childTnLst>
                                </p:cTn>
                              </p:par>
                            </p:childTnLst>
                          </p:cTn>
                        </p:par>
                        <p:par>
                          <p:cTn id="247" fill="hold">
                            <p:stCondLst>
                              <p:cond delay="9500"/>
                            </p:stCondLst>
                            <p:childTnLst>
                              <p:par>
                                <p:cTn id="248" presetID="45" presetClass="entr" presetSubtype="0" fill="hold" grpId="0" nodeType="afterEffect">
                                  <p:stCondLst>
                                    <p:cond delay="0"/>
                                  </p:stCondLst>
                                  <p:childTnLst>
                                    <p:set>
                                      <p:cBhvr>
                                        <p:cTn id="249" dur="1" fill="hold">
                                          <p:stCondLst>
                                            <p:cond delay="0"/>
                                          </p:stCondLst>
                                        </p:cTn>
                                        <p:tgtEl>
                                          <p:spTgt spid="139"/>
                                        </p:tgtEl>
                                        <p:attrNameLst>
                                          <p:attrName>style.visibility</p:attrName>
                                        </p:attrNameLst>
                                      </p:cBhvr>
                                      <p:to>
                                        <p:strVal val="visible"/>
                                      </p:to>
                                    </p:set>
                                    <p:animEffect transition="in" filter="fade">
                                      <p:cBhvr>
                                        <p:cTn id="250" dur="2000"/>
                                        <p:tgtEl>
                                          <p:spTgt spid="139"/>
                                        </p:tgtEl>
                                      </p:cBhvr>
                                    </p:animEffect>
                                    <p:anim calcmode="lin" valueType="num">
                                      <p:cBhvr>
                                        <p:cTn id="251" dur="2000" fill="hold"/>
                                        <p:tgtEl>
                                          <p:spTgt spid="139"/>
                                        </p:tgtEl>
                                        <p:attrNameLst>
                                          <p:attrName>ppt_w</p:attrName>
                                        </p:attrNameLst>
                                      </p:cBhvr>
                                      <p:tavLst>
                                        <p:tav tm="0" fmla="#ppt_w*sin(2.5*pi*$)">
                                          <p:val>
                                            <p:fltVal val="0"/>
                                          </p:val>
                                        </p:tav>
                                        <p:tav tm="100000">
                                          <p:val>
                                            <p:fltVal val="1"/>
                                          </p:val>
                                        </p:tav>
                                      </p:tavLst>
                                    </p:anim>
                                    <p:anim calcmode="lin" valueType="num">
                                      <p:cBhvr>
                                        <p:cTn id="252" dur="2000" fill="hold"/>
                                        <p:tgtEl>
                                          <p:spTgt spid="139"/>
                                        </p:tgtEl>
                                        <p:attrNameLst>
                                          <p:attrName>ppt_h</p:attrName>
                                        </p:attrNameLst>
                                      </p:cBhvr>
                                      <p:tavLst>
                                        <p:tav tm="0">
                                          <p:val>
                                            <p:strVal val="#ppt_h"/>
                                          </p:val>
                                        </p:tav>
                                        <p:tav tm="100000">
                                          <p:val>
                                            <p:strVal val="#ppt_h"/>
                                          </p:val>
                                        </p:tav>
                                      </p:tavLst>
                                    </p:anim>
                                  </p:childTnLst>
                                </p:cTn>
                              </p:par>
                              <p:par>
                                <p:cTn id="253" presetID="45" presetClass="entr" presetSubtype="0" fill="hold" grpId="0" nodeType="withEffect">
                                  <p:stCondLst>
                                    <p:cond delay="0"/>
                                  </p:stCondLst>
                                  <p:childTnLst>
                                    <p:set>
                                      <p:cBhvr>
                                        <p:cTn id="254" dur="1" fill="hold">
                                          <p:stCondLst>
                                            <p:cond delay="0"/>
                                          </p:stCondLst>
                                        </p:cTn>
                                        <p:tgtEl>
                                          <p:spTgt spid="138"/>
                                        </p:tgtEl>
                                        <p:attrNameLst>
                                          <p:attrName>style.visibility</p:attrName>
                                        </p:attrNameLst>
                                      </p:cBhvr>
                                      <p:to>
                                        <p:strVal val="visible"/>
                                      </p:to>
                                    </p:set>
                                    <p:animEffect transition="in" filter="fade">
                                      <p:cBhvr>
                                        <p:cTn id="255" dur="2000"/>
                                        <p:tgtEl>
                                          <p:spTgt spid="138"/>
                                        </p:tgtEl>
                                      </p:cBhvr>
                                    </p:animEffect>
                                    <p:anim calcmode="lin" valueType="num">
                                      <p:cBhvr>
                                        <p:cTn id="256" dur="2000" fill="hold"/>
                                        <p:tgtEl>
                                          <p:spTgt spid="138"/>
                                        </p:tgtEl>
                                        <p:attrNameLst>
                                          <p:attrName>ppt_w</p:attrName>
                                        </p:attrNameLst>
                                      </p:cBhvr>
                                      <p:tavLst>
                                        <p:tav tm="0" fmla="#ppt_w*sin(2.5*pi*$)">
                                          <p:val>
                                            <p:fltVal val="0"/>
                                          </p:val>
                                        </p:tav>
                                        <p:tav tm="100000">
                                          <p:val>
                                            <p:fltVal val="1"/>
                                          </p:val>
                                        </p:tav>
                                      </p:tavLst>
                                    </p:anim>
                                    <p:anim calcmode="lin" valueType="num">
                                      <p:cBhvr>
                                        <p:cTn id="257" dur="2000" fill="hold"/>
                                        <p:tgtEl>
                                          <p:spTgt spid="138"/>
                                        </p:tgtEl>
                                        <p:attrNameLst>
                                          <p:attrName>ppt_h</p:attrName>
                                        </p:attrNameLst>
                                      </p:cBhvr>
                                      <p:tavLst>
                                        <p:tav tm="0">
                                          <p:val>
                                            <p:strVal val="#ppt_h"/>
                                          </p:val>
                                        </p:tav>
                                        <p:tav tm="100000">
                                          <p:val>
                                            <p:strVal val="#ppt_h"/>
                                          </p:val>
                                        </p:tav>
                                      </p:tavLst>
                                    </p:anim>
                                  </p:childTnLst>
                                </p:cTn>
                              </p:par>
                            </p:childTnLst>
                          </p:cTn>
                        </p:par>
                        <p:par>
                          <p:cTn id="258" fill="hold">
                            <p:stCondLst>
                              <p:cond delay="11500"/>
                            </p:stCondLst>
                            <p:childTnLst>
                              <p:par>
                                <p:cTn id="259" presetID="21" presetClass="entr" presetSubtype="1" fill="hold" grpId="0" nodeType="afterEffect">
                                  <p:stCondLst>
                                    <p:cond delay="0"/>
                                  </p:stCondLst>
                                  <p:childTnLst>
                                    <p:set>
                                      <p:cBhvr>
                                        <p:cTn id="260" dur="1" fill="hold">
                                          <p:stCondLst>
                                            <p:cond delay="0"/>
                                          </p:stCondLst>
                                        </p:cTn>
                                        <p:tgtEl>
                                          <p:spTgt spid="137"/>
                                        </p:tgtEl>
                                        <p:attrNameLst>
                                          <p:attrName>style.visibility</p:attrName>
                                        </p:attrNameLst>
                                      </p:cBhvr>
                                      <p:to>
                                        <p:strVal val="visible"/>
                                      </p:to>
                                    </p:set>
                                    <p:animEffect transition="in" filter="wheel(1)">
                                      <p:cBhvr>
                                        <p:cTn id="261" dur="2000"/>
                                        <p:tgtEl>
                                          <p:spTgt spid="137"/>
                                        </p:tgtEl>
                                      </p:cBhvr>
                                    </p:animEffect>
                                  </p:childTnLst>
                                </p:cTn>
                              </p:par>
                              <p:par>
                                <p:cTn id="262" presetID="2" presetClass="entr" presetSubtype="4" fill="hold" nodeType="withEffect">
                                  <p:stCondLst>
                                    <p:cond delay="0"/>
                                  </p:stCondLst>
                                  <p:childTnLst>
                                    <p:set>
                                      <p:cBhvr>
                                        <p:cTn id="263" dur="1" fill="hold">
                                          <p:stCondLst>
                                            <p:cond delay="0"/>
                                          </p:stCondLst>
                                        </p:cTn>
                                        <p:tgtEl>
                                          <p:spTgt spid="131"/>
                                        </p:tgtEl>
                                        <p:attrNameLst>
                                          <p:attrName>style.visibility</p:attrName>
                                        </p:attrNameLst>
                                      </p:cBhvr>
                                      <p:to>
                                        <p:strVal val="visible"/>
                                      </p:to>
                                    </p:set>
                                    <p:anim calcmode="lin" valueType="num">
                                      <p:cBhvr additive="base">
                                        <p:cTn id="264" dur="500" fill="hold"/>
                                        <p:tgtEl>
                                          <p:spTgt spid="131"/>
                                        </p:tgtEl>
                                        <p:attrNameLst>
                                          <p:attrName>ppt_x</p:attrName>
                                        </p:attrNameLst>
                                      </p:cBhvr>
                                      <p:tavLst>
                                        <p:tav tm="0">
                                          <p:val>
                                            <p:strVal val="#ppt_x"/>
                                          </p:val>
                                        </p:tav>
                                        <p:tav tm="100000">
                                          <p:val>
                                            <p:strVal val="#ppt_x"/>
                                          </p:val>
                                        </p:tav>
                                      </p:tavLst>
                                    </p:anim>
                                    <p:anim calcmode="lin" valueType="num">
                                      <p:cBhvr additive="base">
                                        <p:cTn id="265" dur="500" fill="hold"/>
                                        <p:tgtEl>
                                          <p:spTgt spid="13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1" grpId="0" animBg="1"/>
      <p:bldP spid="12" grpId="0" animBg="1"/>
      <p:bldP spid="13" grpId="0" animBg="1"/>
      <p:bldP spid="14" grpId="0" animBg="1"/>
      <p:bldP spid="15" grpId="0" animBg="1"/>
      <p:bldP spid="16" grpId="0" animBg="1"/>
      <p:bldP spid="17" grpId="0" animBg="1"/>
      <p:bldP spid="18" grpId="0" animBg="1"/>
      <p:bldP spid="23" grpId="0" animBg="1"/>
      <p:bldP spid="24" grpId="0" animBg="1"/>
      <p:bldP spid="25" grpId="0" animBg="1"/>
      <p:bldP spid="26" grpId="0" animBg="1"/>
      <p:bldP spid="27" grpId="0" animBg="1"/>
      <p:bldP spid="28" grpId="0" animBg="1"/>
      <p:bldP spid="29" grpId="0" animBg="1"/>
      <p:bldP spid="30" grpId="0" animBg="1"/>
      <p:bldP spid="31" grpId="0" animBg="1"/>
      <p:bldP spid="33" grpId="0" animBg="1"/>
      <p:bldP spid="34" grpId="0" animBg="1"/>
      <p:bldP spid="35" grpId="0" animBg="1"/>
      <p:bldP spid="36" grpId="0" animBg="1"/>
      <p:bldP spid="37" grpId="0" animBg="1"/>
      <p:bldP spid="38" grpId="0" animBg="1"/>
      <p:bldP spid="39" grpId="0" animBg="1"/>
      <p:bldP spid="40" grpId="0" animBg="1"/>
      <p:bldP spid="41" grpId="0" animBg="1"/>
      <p:bldP spid="42" grpId="0" animBg="1"/>
      <p:bldP spid="43" grpId="0" animBg="1"/>
      <p:bldP spid="44" grpId="0" animBg="1"/>
      <p:bldP spid="45" grpId="0" animBg="1"/>
      <p:bldP spid="46" grpId="0" animBg="1"/>
      <p:bldP spid="47" grpId="0" animBg="1"/>
      <p:bldP spid="48" grpId="0" animBg="1"/>
      <p:bldP spid="49" grpId="0" animBg="1"/>
      <p:bldP spid="50" grpId="0" animBg="1"/>
      <p:bldP spid="51" grpId="0" animBg="1"/>
      <p:bldP spid="52" grpId="0" animBg="1"/>
      <p:bldP spid="53" grpId="0" animBg="1"/>
      <p:bldP spid="54" grpId="0" animBg="1"/>
      <p:bldP spid="55" grpId="0" animBg="1"/>
      <p:bldP spid="56" grpId="0" animBg="1"/>
      <p:bldP spid="57" grpId="0" animBg="1"/>
      <p:bldP spid="58" grpId="0" animBg="1"/>
      <p:bldP spid="59" grpId="0" animBg="1"/>
      <p:bldP spid="60" grpId="0" animBg="1"/>
      <p:bldP spid="61" grpId="0" animBg="1"/>
      <p:bldP spid="62" grpId="0" animBg="1"/>
      <p:bldP spid="63" grpId="0" animBg="1"/>
      <p:bldP spid="64" grpId="0" animBg="1"/>
      <p:bldP spid="88" grpId="0" animBg="1"/>
      <p:bldP spid="89" grpId="0" animBg="1"/>
      <p:bldP spid="123" grpId="0" animBg="1"/>
      <p:bldP spid="124" grpId="0" animBg="1"/>
      <p:bldP spid="138" grpId="0" animBg="1"/>
      <p:bldP spid="139" grpId="0" animBg="1"/>
      <p:bldP spid="140" grpId="0"/>
      <p:bldP spid="87" grpId="0" animBg="1"/>
      <p:bldP spid="122" grpId="0" animBg="1"/>
      <p:bldP spid="137" grpId="0" animBg="1"/>
    </p:bldLst>
  </p:timing>
</p:sld>
</file>

<file path=ppt/slides/slide5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86" name="Freeform 24">
            <a:extLst>
              <a:ext uri="{FF2B5EF4-FFF2-40B4-BE49-F238E27FC236}">
                <a16:creationId xmlns:a16="http://schemas.microsoft.com/office/drawing/2014/main" id="{B92B0C96-A96F-4B05-BC47-D2B0B22EB705}"/>
              </a:ext>
            </a:extLst>
          </p:cNvPr>
          <p:cNvSpPr>
            <a:spLocks noEditPoints="1"/>
          </p:cNvSpPr>
          <p:nvPr/>
        </p:nvSpPr>
        <p:spPr bwMode="auto">
          <a:xfrm>
            <a:off x="6428254" y="1142514"/>
            <a:ext cx="2884977" cy="2406184"/>
          </a:xfrm>
          <a:custGeom>
            <a:avLst/>
            <a:gdLst>
              <a:gd name="T0" fmla="*/ 163901 w 1838"/>
              <a:gd name="T1" fmla="*/ 1008130 h 1532"/>
              <a:gd name="T2" fmla="*/ 393851 w 1838"/>
              <a:gd name="T3" fmla="*/ 687584 h 1532"/>
              <a:gd name="T4" fmla="*/ 499041 w 1838"/>
              <a:gd name="T5" fmla="*/ 572578 h 1532"/>
              <a:gd name="T6" fmla="*/ 457454 w 1838"/>
              <a:gd name="T7" fmla="*/ 56279 h 1532"/>
              <a:gd name="T8" fmla="*/ 775470 w 1838"/>
              <a:gd name="T9" fmla="*/ 132133 h 1532"/>
              <a:gd name="T10" fmla="*/ 961387 w 1838"/>
              <a:gd name="T11" fmla="*/ 4894 h 1532"/>
              <a:gd name="T12" fmla="*/ 1291635 w 1838"/>
              <a:gd name="T13" fmla="*/ 51385 h 1532"/>
              <a:gd name="T14" fmla="*/ 1886081 w 1838"/>
              <a:gd name="T15" fmla="*/ 137027 h 1532"/>
              <a:gd name="T16" fmla="*/ 2054874 w 1838"/>
              <a:gd name="T17" fmla="*/ 178625 h 1532"/>
              <a:gd name="T18" fmla="*/ 2160064 w 1838"/>
              <a:gd name="T19" fmla="*/ 212882 h 1532"/>
              <a:gd name="T20" fmla="*/ 2876824 w 1838"/>
              <a:gd name="T21" fmla="*/ 310758 h 1532"/>
              <a:gd name="T22" fmla="*/ 3114113 w 1838"/>
              <a:gd name="T23" fmla="*/ 80748 h 1532"/>
              <a:gd name="T24" fmla="*/ 3397881 w 1838"/>
              <a:gd name="T25" fmla="*/ 80748 h 1532"/>
              <a:gd name="T26" fmla="*/ 3669418 w 1838"/>
              <a:gd name="T27" fmla="*/ 195753 h 1532"/>
              <a:gd name="T28" fmla="*/ 4051037 w 1838"/>
              <a:gd name="T29" fmla="*/ 543215 h 1532"/>
              <a:gd name="T30" fmla="*/ 3958079 w 1838"/>
              <a:gd name="T31" fmla="*/ 873549 h 1532"/>
              <a:gd name="T32" fmla="*/ 4038806 w 1838"/>
              <a:gd name="T33" fmla="*/ 1101112 h 1532"/>
              <a:gd name="T34" fmla="*/ 4109748 w 1838"/>
              <a:gd name="T35" fmla="*/ 1198989 h 1532"/>
              <a:gd name="T36" fmla="*/ 4200260 w 1838"/>
              <a:gd name="T37" fmla="*/ 1274843 h 1532"/>
              <a:gd name="T38" fmla="*/ 4310343 w 1838"/>
              <a:gd name="T39" fmla="*/ 1529323 h 1532"/>
              <a:gd name="T40" fmla="*/ 4474243 w 1838"/>
              <a:gd name="T41" fmla="*/ 1703054 h 1532"/>
              <a:gd name="T42" fmla="*/ 4381285 w 1838"/>
              <a:gd name="T43" fmla="*/ 1788696 h 1532"/>
              <a:gd name="T44" fmla="*/ 4212492 w 1838"/>
              <a:gd name="T45" fmla="*/ 1842528 h 1532"/>
              <a:gd name="T46" fmla="*/ 3936062 w 1838"/>
              <a:gd name="T47" fmla="*/ 2136158 h 1532"/>
              <a:gd name="T48" fmla="*/ 3534873 w 1838"/>
              <a:gd name="T49" fmla="*/ 2375956 h 1532"/>
              <a:gd name="T50" fmla="*/ 3415005 w 1838"/>
              <a:gd name="T51" fmla="*/ 2762569 h 1532"/>
              <a:gd name="T52" fmla="*/ 3547104 w 1838"/>
              <a:gd name="T53" fmla="*/ 3283762 h 1532"/>
              <a:gd name="T54" fmla="*/ 3507963 w 1838"/>
              <a:gd name="T55" fmla="*/ 3650799 h 1532"/>
              <a:gd name="T56" fmla="*/ 3182608 w 1838"/>
              <a:gd name="T57" fmla="*/ 3638565 h 1532"/>
              <a:gd name="T58" fmla="*/ 3079865 w 1838"/>
              <a:gd name="T59" fmla="*/ 3621436 h 1532"/>
              <a:gd name="T60" fmla="*/ 2695799 w 1838"/>
              <a:gd name="T61" fmla="*/ 3481962 h 1532"/>
              <a:gd name="T62" fmla="*/ 2651766 w 1838"/>
              <a:gd name="T63" fmla="*/ 3371851 h 1532"/>
              <a:gd name="T64" fmla="*/ 2495204 w 1838"/>
              <a:gd name="T65" fmla="*/ 3384085 h 1532"/>
              <a:gd name="T66" fmla="*/ 2355766 w 1838"/>
              <a:gd name="T67" fmla="*/ 3232377 h 1532"/>
              <a:gd name="T68" fmla="*/ 1846940 w 1838"/>
              <a:gd name="T69" fmla="*/ 3080668 h 1532"/>
              <a:gd name="T70" fmla="*/ 1470213 w 1838"/>
              <a:gd name="T71" fmla="*/ 3168757 h 1532"/>
              <a:gd name="T72" fmla="*/ 1169321 w 1838"/>
              <a:gd name="T73" fmla="*/ 3325359 h 1532"/>
              <a:gd name="T74" fmla="*/ 868429 w 1838"/>
              <a:gd name="T75" fmla="*/ 3388979 h 1532"/>
              <a:gd name="T76" fmla="*/ 638479 w 1838"/>
              <a:gd name="T77" fmla="*/ 3017048 h 1532"/>
              <a:gd name="T78" fmla="*/ 0 w 1838"/>
              <a:gd name="T79" fmla="*/ 2716077 h 1532"/>
              <a:gd name="T80" fmla="*/ 41587 w 1838"/>
              <a:gd name="T81" fmla="*/ 2601072 h 1532"/>
              <a:gd name="T82" fmla="*/ 24463 w 1838"/>
              <a:gd name="T83" fmla="*/ 2444470 h 1532"/>
              <a:gd name="T84" fmla="*/ 29355 w 1838"/>
              <a:gd name="T85" fmla="*/ 2236482 h 1532"/>
              <a:gd name="T86" fmla="*/ 296000 w 1838"/>
              <a:gd name="T87" fmla="*/ 2282973 h 1532"/>
              <a:gd name="T88" fmla="*/ 770578 w 1838"/>
              <a:gd name="T89" fmla="*/ 2062751 h 1532"/>
              <a:gd name="T90" fmla="*/ 706975 w 1838"/>
              <a:gd name="T91" fmla="*/ 1644328 h 1532"/>
              <a:gd name="T92" fmla="*/ 567537 w 1838"/>
              <a:gd name="T93" fmla="*/ 1406977 h 1532"/>
              <a:gd name="T94" fmla="*/ 555305 w 1838"/>
              <a:gd name="T95" fmla="*/ 1313994 h 1532"/>
              <a:gd name="T96" fmla="*/ 2940427 w 1838"/>
              <a:gd name="T97" fmla="*/ 1673691 h 1532"/>
              <a:gd name="T98" fmla="*/ 3038278 w 1838"/>
              <a:gd name="T99" fmla="*/ 1864550 h 1532"/>
              <a:gd name="T100" fmla="*/ 3368526 w 1838"/>
              <a:gd name="T101" fmla="*/ 1842528 h 1532"/>
              <a:gd name="T102" fmla="*/ 3635170 w 1838"/>
              <a:gd name="T103" fmla="*/ 1737311 h 1532"/>
              <a:gd name="T104" fmla="*/ 3529980 w 1838"/>
              <a:gd name="T105" fmla="*/ 1470597 h 1532"/>
              <a:gd name="T106" fmla="*/ 3407666 w 1838"/>
              <a:gd name="T107" fmla="*/ 1411871 h 1532"/>
              <a:gd name="T108" fmla="*/ 3229088 w 1838"/>
              <a:gd name="T109" fmla="*/ 1384955 h 1532"/>
              <a:gd name="T110" fmla="*/ 2952658 w 1838"/>
              <a:gd name="T111" fmla="*/ 1580708 h 153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1838" h="1532">
                <a:moveTo>
                  <a:pt x="95" y="521"/>
                </a:moveTo>
                <a:lnTo>
                  <a:pt x="95" y="521"/>
                </a:lnTo>
                <a:lnTo>
                  <a:pt x="78" y="509"/>
                </a:lnTo>
                <a:lnTo>
                  <a:pt x="76" y="506"/>
                </a:lnTo>
                <a:lnTo>
                  <a:pt x="78" y="502"/>
                </a:lnTo>
                <a:lnTo>
                  <a:pt x="78" y="473"/>
                </a:lnTo>
                <a:lnTo>
                  <a:pt x="71" y="442"/>
                </a:lnTo>
                <a:lnTo>
                  <a:pt x="67" y="412"/>
                </a:lnTo>
                <a:lnTo>
                  <a:pt x="76" y="388"/>
                </a:lnTo>
                <a:lnTo>
                  <a:pt x="107" y="348"/>
                </a:lnTo>
                <a:lnTo>
                  <a:pt x="107" y="326"/>
                </a:lnTo>
                <a:lnTo>
                  <a:pt x="112" y="312"/>
                </a:lnTo>
                <a:lnTo>
                  <a:pt x="112" y="300"/>
                </a:lnTo>
                <a:lnTo>
                  <a:pt x="114" y="289"/>
                </a:lnTo>
                <a:lnTo>
                  <a:pt x="123" y="281"/>
                </a:lnTo>
                <a:lnTo>
                  <a:pt x="161" y="281"/>
                </a:lnTo>
                <a:lnTo>
                  <a:pt x="199" y="289"/>
                </a:lnTo>
                <a:lnTo>
                  <a:pt x="213" y="286"/>
                </a:lnTo>
                <a:lnTo>
                  <a:pt x="218" y="265"/>
                </a:lnTo>
                <a:lnTo>
                  <a:pt x="216" y="262"/>
                </a:lnTo>
                <a:lnTo>
                  <a:pt x="211" y="258"/>
                </a:lnTo>
                <a:lnTo>
                  <a:pt x="206" y="248"/>
                </a:lnTo>
                <a:lnTo>
                  <a:pt x="204" y="241"/>
                </a:lnTo>
                <a:lnTo>
                  <a:pt x="204" y="234"/>
                </a:lnTo>
                <a:lnTo>
                  <a:pt x="206" y="220"/>
                </a:lnTo>
                <a:lnTo>
                  <a:pt x="206" y="151"/>
                </a:lnTo>
                <a:lnTo>
                  <a:pt x="201" y="120"/>
                </a:lnTo>
                <a:lnTo>
                  <a:pt x="192" y="87"/>
                </a:lnTo>
                <a:lnTo>
                  <a:pt x="185" y="59"/>
                </a:lnTo>
                <a:lnTo>
                  <a:pt x="192" y="33"/>
                </a:lnTo>
                <a:lnTo>
                  <a:pt x="190" y="28"/>
                </a:lnTo>
                <a:lnTo>
                  <a:pt x="187" y="23"/>
                </a:lnTo>
                <a:lnTo>
                  <a:pt x="187" y="19"/>
                </a:lnTo>
                <a:lnTo>
                  <a:pt x="190" y="16"/>
                </a:lnTo>
                <a:lnTo>
                  <a:pt x="206" y="11"/>
                </a:lnTo>
                <a:lnTo>
                  <a:pt x="246" y="19"/>
                </a:lnTo>
                <a:lnTo>
                  <a:pt x="301" y="11"/>
                </a:lnTo>
                <a:lnTo>
                  <a:pt x="310" y="26"/>
                </a:lnTo>
                <a:lnTo>
                  <a:pt x="315" y="40"/>
                </a:lnTo>
                <a:lnTo>
                  <a:pt x="317" y="54"/>
                </a:lnTo>
                <a:lnTo>
                  <a:pt x="315" y="71"/>
                </a:lnTo>
                <a:lnTo>
                  <a:pt x="329" y="68"/>
                </a:lnTo>
                <a:lnTo>
                  <a:pt x="379" y="45"/>
                </a:lnTo>
                <a:lnTo>
                  <a:pt x="384" y="42"/>
                </a:lnTo>
                <a:lnTo>
                  <a:pt x="391" y="28"/>
                </a:lnTo>
                <a:lnTo>
                  <a:pt x="391" y="21"/>
                </a:lnTo>
                <a:lnTo>
                  <a:pt x="391" y="7"/>
                </a:lnTo>
                <a:lnTo>
                  <a:pt x="393" y="2"/>
                </a:lnTo>
                <a:lnTo>
                  <a:pt x="398" y="0"/>
                </a:lnTo>
                <a:lnTo>
                  <a:pt x="402" y="4"/>
                </a:lnTo>
                <a:lnTo>
                  <a:pt x="405" y="9"/>
                </a:lnTo>
                <a:lnTo>
                  <a:pt x="410" y="11"/>
                </a:lnTo>
                <a:lnTo>
                  <a:pt x="443" y="4"/>
                </a:lnTo>
                <a:lnTo>
                  <a:pt x="459" y="7"/>
                </a:lnTo>
                <a:lnTo>
                  <a:pt x="495" y="19"/>
                </a:lnTo>
                <a:lnTo>
                  <a:pt x="528" y="21"/>
                </a:lnTo>
                <a:lnTo>
                  <a:pt x="544" y="28"/>
                </a:lnTo>
                <a:lnTo>
                  <a:pt x="585" y="52"/>
                </a:lnTo>
                <a:lnTo>
                  <a:pt x="646" y="64"/>
                </a:lnTo>
                <a:lnTo>
                  <a:pt x="708" y="82"/>
                </a:lnTo>
                <a:lnTo>
                  <a:pt x="724" y="82"/>
                </a:lnTo>
                <a:lnTo>
                  <a:pt x="738" y="80"/>
                </a:lnTo>
                <a:lnTo>
                  <a:pt x="750" y="75"/>
                </a:lnTo>
                <a:lnTo>
                  <a:pt x="771" y="56"/>
                </a:lnTo>
                <a:lnTo>
                  <a:pt x="778" y="54"/>
                </a:lnTo>
                <a:lnTo>
                  <a:pt x="800" y="49"/>
                </a:lnTo>
                <a:lnTo>
                  <a:pt x="802" y="52"/>
                </a:lnTo>
                <a:lnTo>
                  <a:pt x="809" y="64"/>
                </a:lnTo>
                <a:lnTo>
                  <a:pt x="814" y="68"/>
                </a:lnTo>
                <a:lnTo>
                  <a:pt x="819" y="71"/>
                </a:lnTo>
                <a:lnTo>
                  <a:pt x="833" y="68"/>
                </a:lnTo>
                <a:lnTo>
                  <a:pt x="840" y="73"/>
                </a:lnTo>
                <a:lnTo>
                  <a:pt x="847" y="73"/>
                </a:lnTo>
                <a:lnTo>
                  <a:pt x="852" y="73"/>
                </a:lnTo>
                <a:lnTo>
                  <a:pt x="847" y="82"/>
                </a:lnTo>
                <a:lnTo>
                  <a:pt x="854" y="80"/>
                </a:lnTo>
                <a:lnTo>
                  <a:pt x="864" y="78"/>
                </a:lnTo>
                <a:lnTo>
                  <a:pt x="868" y="82"/>
                </a:lnTo>
                <a:lnTo>
                  <a:pt x="873" y="92"/>
                </a:lnTo>
                <a:lnTo>
                  <a:pt x="883" y="87"/>
                </a:lnTo>
                <a:lnTo>
                  <a:pt x="887" y="92"/>
                </a:lnTo>
                <a:lnTo>
                  <a:pt x="890" y="99"/>
                </a:lnTo>
                <a:lnTo>
                  <a:pt x="892" y="104"/>
                </a:lnTo>
                <a:lnTo>
                  <a:pt x="972" y="142"/>
                </a:lnTo>
                <a:lnTo>
                  <a:pt x="1013" y="151"/>
                </a:lnTo>
                <a:lnTo>
                  <a:pt x="1076" y="132"/>
                </a:lnTo>
                <a:lnTo>
                  <a:pt x="1176" y="127"/>
                </a:lnTo>
                <a:lnTo>
                  <a:pt x="1190" y="123"/>
                </a:lnTo>
                <a:lnTo>
                  <a:pt x="1202" y="127"/>
                </a:lnTo>
                <a:lnTo>
                  <a:pt x="1204" y="127"/>
                </a:lnTo>
                <a:lnTo>
                  <a:pt x="1216" y="123"/>
                </a:lnTo>
                <a:lnTo>
                  <a:pt x="1221" y="113"/>
                </a:lnTo>
                <a:lnTo>
                  <a:pt x="1242" y="45"/>
                </a:lnTo>
                <a:lnTo>
                  <a:pt x="1254" y="35"/>
                </a:lnTo>
                <a:lnTo>
                  <a:pt x="1273" y="33"/>
                </a:lnTo>
                <a:lnTo>
                  <a:pt x="1280" y="30"/>
                </a:lnTo>
                <a:lnTo>
                  <a:pt x="1292" y="23"/>
                </a:lnTo>
                <a:lnTo>
                  <a:pt x="1299" y="21"/>
                </a:lnTo>
                <a:lnTo>
                  <a:pt x="1306" y="21"/>
                </a:lnTo>
                <a:lnTo>
                  <a:pt x="1318" y="28"/>
                </a:lnTo>
                <a:lnTo>
                  <a:pt x="1363" y="30"/>
                </a:lnTo>
                <a:lnTo>
                  <a:pt x="1374" y="30"/>
                </a:lnTo>
                <a:lnTo>
                  <a:pt x="1389" y="33"/>
                </a:lnTo>
                <a:lnTo>
                  <a:pt x="1398" y="45"/>
                </a:lnTo>
                <a:lnTo>
                  <a:pt x="1403" y="59"/>
                </a:lnTo>
                <a:lnTo>
                  <a:pt x="1412" y="71"/>
                </a:lnTo>
                <a:lnTo>
                  <a:pt x="1422" y="75"/>
                </a:lnTo>
                <a:lnTo>
                  <a:pt x="1434" y="75"/>
                </a:lnTo>
                <a:lnTo>
                  <a:pt x="1460" y="68"/>
                </a:lnTo>
                <a:lnTo>
                  <a:pt x="1471" y="68"/>
                </a:lnTo>
                <a:lnTo>
                  <a:pt x="1500" y="80"/>
                </a:lnTo>
                <a:lnTo>
                  <a:pt x="1514" y="82"/>
                </a:lnTo>
                <a:lnTo>
                  <a:pt x="1526" y="78"/>
                </a:lnTo>
                <a:lnTo>
                  <a:pt x="1552" y="64"/>
                </a:lnTo>
                <a:lnTo>
                  <a:pt x="1561" y="61"/>
                </a:lnTo>
                <a:lnTo>
                  <a:pt x="1583" y="82"/>
                </a:lnTo>
                <a:lnTo>
                  <a:pt x="1609" y="151"/>
                </a:lnTo>
                <a:lnTo>
                  <a:pt x="1639" y="172"/>
                </a:lnTo>
                <a:lnTo>
                  <a:pt x="1656" y="222"/>
                </a:lnTo>
                <a:lnTo>
                  <a:pt x="1656" y="241"/>
                </a:lnTo>
                <a:lnTo>
                  <a:pt x="1646" y="258"/>
                </a:lnTo>
                <a:lnTo>
                  <a:pt x="1637" y="270"/>
                </a:lnTo>
                <a:lnTo>
                  <a:pt x="1635" y="279"/>
                </a:lnTo>
                <a:lnTo>
                  <a:pt x="1635" y="296"/>
                </a:lnTo>
                <a:lnTo>
                  <a:pt x="1623" y="326"/>
                </a:lnTo>
                <a:lnTo>
                  <a:pt x="1618" y="341"/>
                </a:lnTo>
                <a:lnTo>
                  <a:pt x="1618" y="357"/>
                </a:lnTo>
                <a:lnTo>
                  <a:pt x="1625" y="416"/>
                </a:lnTo>
                <a:lnTo>
                  <a:pt x="1625" y="423"/>
                </a:lnTo>
                <a:lnTo>
                  <a:pt x="1625" y="426"/>
                </a:lnTo>
                <a:lnTo>
                  <a:pt x="1625" y="431"/>
                </a:lnTo>
                <a:lnTo>
                  <a:pt x="1627" y="442"/>
                </a:lnTo>
                <a:lnTo>
                  <a:pt x="1630" y="450"/>
                </a:lnTo>
                <a:lnTo>
                  <a:pt x="1637" y="452"/>
                </a:lnTo>
                <a:lnTo>
                  <a:pt x="1651" y="450"/>
                </a:lnTo>
                <a:lnTo>
                  <a:pt x="1656" y="452"/>
                </a:lnTo>
                <a:lnTo>
                  <a:pt x="1663" y="457"/>
                </a:lnTo>
                <a:lnTo>
                  <a:pt x="1672" y="461"/>
                </a:lnTo>
                <a:lnTo>
                  <a:pt x="1677" y="471"/>
                </a:lnTo>
                <a:lnTo>
                  <a:pt x="1677" y="476"/>
                </a:lnTo>
                <a:lnTo>
                  <a:pt x="1675" y="483"/>
                </a:lnTo>
                <a:lnTo>
                  <a:pt x="1675" y="487"/>
                </a:lnTo>
                <a:lnTo>
                  <a:pt x="1680" y="490"/>
                </a:lnTo>
                <a:lnTo>
                  <a:pt x="1682" y="490"/>
                </a:lnTo>
                <a:lnTo>
                  <a:pt x="1684" y="497"/>
                </a:lnTo>
                <a:lnTo>
                  <a:pt x="1689" y="502"/>
                </a:lnTo>
                <a:lnTo>
                  <a:pt x="1691" y="506"/>
                </a:lnTo>
                <a:lnTo>
                  <a:pt x="1694" y="511"/>
                </a:lnTo>
                <a:lnTo>
                  <a:pt x="1701" y="513"/>
                </a:lnTo>
                <a:lnTo>
                  <a:pt x="1708" y="516"/>
                </a:lnTo>
                <a:lnTo>
                  <a:pt x="1717" y="521"/>
                </a:lnTo>
                <a:lnTo>
                  <a:pt x="1722" y="523"/>
                </a:lnTo>
                <a:lnTo>
                  <a:pt x="1724" y="525"/>
                </a:lnTo>
                <a:lnTo>
                  <a:pt x="1727" y="530"/>
                </a:lnTo>
                <a:lnTo>
                  <a:pt x="1729" y="542"/>
                </a:lnTo>
                <a:lnTo>
                  <a:pt x="1729" y="547"/>
                </a:lnTo>
                <a:lnTo>
                  <a:pt x="1748" y="582"/>
                </a:lnTo>
                <a:lnTo>
                  <a:pt x="1758" y="601"/>
                </a:lnTo>
                <a:lnTo>
                  <a:pt x="1762" y="625"/>
                </a:lnTo>
                <a:lnTo>
                  <a:pt x="1769" y="641"/>
                </a:lnTo>
                <a:lnTo>
                  <a:pt x="1793" y="656"/>
                </a:lnTo>
                <a:lnTo>
                  <a:pt x="1803" y="660"/>
                </a:lnTo>
                <a:lnTo>
                  <a:pt x="1814" y="660"/>
                </a:lnTo>
                <a:lnTo>
                  <a:pt x="1824" y="663"/>
                </a:lnTo>
                <a:lnTo>
                  <a:pt x="1838" y="679"/>
                </a:lnTo>
                <a:lnTo>
                  <a:pt x="1831" y="691"/>
                </a:lnTo>
                <a:lnTo>
                  <a:pt x="1829" y="696"/>
                </a:lnTo>
                <a:lnTo>
                  <a:pt x="1821" y="698"/>
                </a:lnTo>
                <a:lnTo>
                  <a:pt x="1814" y="698"/>
                </a:lnTo>
                <a:lnTo>
                  <a:pt x="1807" y="696"/>
                </a:lnTo>
                <a:lnTo>
                  <a:pt x="1798" y="693"/>
                </a:lnTo>
                <a:lnTo>
                  <a:pt x="1793" y="696"/>
                </a:lnTo>
                <a:lnTo>
                  <a:pt x="1786" y="708"/>
                </a:lnTo>
                <a:lnTo>
                  <a:pt x="1788" y="724"/>
                </a:lnTo>
                <a:lnTo>
                  <a:pt x="1791" y="731"/>
                </a:lnTo>
                <a:lnTo>
                  <a:pt x="1793" y="741"/>
                </a:lnTo>
                <a:lnTo>
                  <a:pt x="1795" y="748"/>
                </a:lnTo>
                <a:lnTo>
                  <a:pt x="1791" y="760"/>
                </a:lnTo>
                <a:lnTo>
                  <a:pt x="1784" y="767"/>
                </a:lnTo>
                <a:lnTo>
                  <a:pt x="1772" y="765"/>
                </a:lnTo>
                <a:lnTo>
                  <a:pt x="1748" y="750"/>
                </a:lnTo>
                <a:lnTo>
                  <a:pt x="1734" y="748"/>
                </a:lnTo>
                <a:lnTo>
                  <a:pt x="1722" y="753"/>
                </a:lnTo>
                <a:lnTo>
                  <a:pt x="1706" y="765"/>
                </a:lnTo>
                <a:lnTo>
                  <a:pt x="1682" y="791"/>
                </a:lnTo>
                <a:lnTo>
                  <a:pt x="1656" y="812"/>
                </a:lnTo>
                <a:lnTo>
                  <a:pt x="1649" y="812"/>
                </a:lnTo>
                <a:lnTo>
                  <a:pt x="1639" y="817"/>
                </a:lnTo>
                <a:lnTo>
                  <a:pt x="1627" y="826"/>
                </a:lnTo>
                <a:lnTo>
                  <a:pt x="1613" y="845"/>
                </a:lnTo>
                <a:lnTo>
                  <a:pt x="1609" y="873"/>
                </a:lnTo>
                <a:lnTo>
                  <a:pt x="1604" y="888"/>
                </a:lnTo>
                <a:lnTo>
                  <a:pt x="1597" y="899"/>
                </a:lnTo>
                <a:lnTo>
                  <a:pt x="1575" y="923"/>
                </a:lnTo>
                <a:lnTo>
                  <a:pt x="1566" y="940"/>
                </a:lnTo>
                <a:lnTo>
                  <a:pt x="1542" y="959"/>
                </a:lnTo>
                <a:lnTo>
                  <a:pt x="1488" y="954"/>
                </a:lnTo>
                <a:lnTo>
                  <a:pt x="1464" y="961"/>
                </a:lnTo>
                <a:lnTo>
                  <a:pt x="1445" y="971"/>
                </a:lnTo>
                <a:lnTo>
                  <a:pt x="1417" y="1004"/>
                </a:lnTo>
                <a:lnTo>
                  <a:pt x="1410" y="1018"/>
                </a:lnTo>
                <a:lnTo>
                  <a:pt x="1403" y="1042"/>
                </a:lnTo>
                <a:lnTo>
                  <a:pt x="1410" y="1084"/>
                </a:lnTo>
                <a:lnTo>
                  <a:pt x="1410" y="1096"/>
                </a:lnTo>
                <a:lnTo>
                  <a:pt x="1408" y="1108"/>
                </a:lnTo>
                <a:lnTo>
                  <a:pt x="1400" y="1120"/>
                </a:lnTo>
                <a:lnTo>
                  <a:pt x="1396" y="1129"/>
                </a:lnTo>
                <a:lnTo>
                  <a:pt x="1372" y="1136"/>
                </a:lnTo>
                <a:lnTo>
                  <a:pt x="1384" y="1203"/>
                </a:lnTo>
                <a:lnTo>
                  <a:pt x="1393" y="1214"/>
                </a:lnTo>
                <a:lnTo>
                  <a:pt x="1408" y="1231"/>
                </a:lnTo>
                <a:lnTo>
                  <a:pt x="1438" y="1255"/>
                </a:lnTo>
                <a:lnTo>
                  <a:pt x="1467" y="1283"/>
                </a:lnTo>
                <a:lnTo>
                  <a:pt x="1452" y="1333"/>
                </a:lnTo>
                <a:lnTo>
                  <a:pt x="1450" y="1342"/>
                </a:lnTo>
                <a:lnTo>
                  <a:pt x="1445" y="1357"/>
                </a:lnTo>
                <a:lnTo>
                  <a:pt x="1443" y="1368"/>
                </a:lnTo>
                <a:lnTo>
                  <a:pt x="1445" y="1392"/>
                </a:lnTo>
                <a:lnTo>
                  <a:pt x="1452" y="1409"/>
                </a:lnTo>
                <a:lnTo>
                  <a:pt x="1460" y="1420"/>
                </a:lnTo>
                <a:lnTo>
                  <a:pt x="1462" y="1432"/>
                </a:lnTo>
                <a:lnTo>
                  <a:pt x="1462" y="1444"/>
                </a:lnTo>
                <a:lnTo>
                  <a:pt x="1434" y="1492"/>
                </a:lnTo>
                <a:lnTo>
                  <a:pt x="1424" y="1503"/>
                </a:lnTo>
                <a:lnTo>
                  <a:pt x="1408" y="1518"/>
                </a:lnTo>
                <a:lnTo>
                  <a:pt x="1391" y="1525"/>
                </a:lnTo>
                <a:lnTo>
                  <a:pt x="1351" y="1532"/>
                </a:lnTo>
                <a:lnTo>
                  <a:pt x="1320" y="1515"/>
                </a:lnTo>
                <a:lnTo>
                  <a:pt x="1311" y="1501"/>
                </a:lnTo>
                <a:lnTo>
                  <a:pt x="1304" y="1489"/>
                </a:lnTo>
                <a:lnTo>
                  <a:pt x="1301" y="1487"/>
                </a:lnTo>
                <a:lnTo>
                  <a:pt x="1299" y="1477"/>
                </a:lnTo>
                <a:lnTo>
                  <a:pt x="1296" y="1470"/>
                </a:lnTo>
                <a:lnTo>
                  <a:pt x="1292" y="1465"/>
                </a:lnTo>
                <a:lnTo>
                  <a:pt x="1289" y="1463"/>
                </a:lnTo>
                <a:lnTo>
                  <a:pt x="1285" y="1463"/>
                </a:lnTo>
                <a:lnTo>
                  <a:pt x="1270" y="1475"/>
                </a:lnTo>
                <a:lnTo>
                  <a:pt x="1263" y="1480"/>
                </a:lnTo>
                <a:lnTo>
                  <a:pt x="1259" y="1480"/>
                </a:lnTo>
                <a:lnTo>
                  <a:pt x="1254" y="1477"/>
                </a:lnTo>
                <a:lnTo>
                  <a:pt x="1244" y="1473"/>
                </a:lnTo>
                <a:lnTo>
                  <a:pt x="1225" y="1468"/>
                </a:lnTo>
                <a:lnTo>
                  <a:pt x="1166" y="1468"/>
                </a:lnTo>
                <a:lnTo>
                  <a:pt x="1152" y="1447"/>
                </a:lnTo>
                <a:lnTo>
                  <a:pt x="1140" y="1430"/>
                </a:lnTo>
                <a:lnTo>
                  <a:pt x="1119" y="1420"/>
                </a:lnTo>
                <a:lnTo>
                  <a:pt x="1102" y="1423"/>
                </a:lnTo>
                <a:lnTo>
                  <a:pt x="1095" y="1423"/>
                </a:lnTo>
                <a:lnTo>
                  <a:pt x="1091" y="1423"/>
                </a:lnTo>
                <a:lnTo>
                  <a:pt x="1088" y="1416"/>
                </a:lnTo>
                <a:lnTo>
                  <a:pt x="1088" y="1411"/>
                </a:lnTo>
                <a:lnTo>
                  <a:pt x="1088" y="1399"/>
                </a:lnTo>
                <a:lnTo>
                  <a:pt x="1088" y="1392"/>
                </a:lnTo>
                <a:lnTo>
                  <a:pt x="1086" y="1385"/>
                </a:lnTo>
                <a:lnTo>
                  <a:pt x="1084" y="1378"/>
                </a:lnTo>
                <a:lnTo>
                  <a:pt x="1081" y="1375"/>
                </a:lnTo>
                <a:lnTo>
                  <a:pt x="1076" y="1368"/>
                </a:lnTo>
                <a:lnTo>
                  <a:pt x="1072" y="1364"/>
                </a:lnTo>
                <a:lnTo>
                  <a:pt x="1065" y="1361"/>
                </a:lnTo>
                <a:lnTo>
                  <a:pt x="1055" y="1366"/>
                </a:lnTo>
                <a:lnTo>
                  <a:pt x="1036" y="1385"/>
                </a:lnTo>
                <a:lnTo>
                  <a:pt x="1027" y="1385"/>
                </a:lnTo>
                <a:lnTo>
                  <a:pt x="1020" y="1383"/>
                </a:lnTo>
                <a:lnTo>
                  <a:pt x="1013" y="1368"/>
                </a:lnTo>
                <a:lnTo>
                  <a:pt x="1008" y="1359"/>
                </a:lnTo>
                <a:lnTo>
                  <a:pt x="996" y="1328"/>
                </a:lnTo>
                <a:lnTo>
                  <a:pt x="991" y="1321"/>
                </a:lnTo>
                <a:lnTo>
                  <a:pt x="984" y="1316"/>
                </a:lnTo>
                <a:lnTo>
                  <a:pt x="975" y="1316"/>
                </a:lnTo>
                <a:lnTo>
                  <a:pt x="970" y="1319"/>
                </a:lnTo>
                <a:lnTo>
                  <a:pt x="963" y="1321"/>
                </a:lnTo>
                <a:lnTo>
                  <a:pt x="956" y="1321"/>
                </a:lnTo>
                <a:lnTo>
                  <a:pt x="939" y="1316"/>
                </a:lnTo>
                <a:lnTo>
                  <a:pt x="927" y="1312"/>
                </a:lnTo>
                <a:lnTo>
                  <a:pt x="918" y="1300"/>
                </a:lnTo>
                <a:lnTo>
                  <a:pt x="899" y="1288"/>
                </a:lnTo>
                <a:lnTo>
                  <a:pt x="852" y="1293"/>
                </a:lnTo>
                <a:lnTo>
                  <a:pt x="819" y="1278"/>
                </a:lnTo>
                <a:lnTo>
                  <a:pt x="755" y="1259"/>
                </a:lnTo>
                <a:lnTo>
                  <a:pt x="719" y="1238"/>
                </a:lnTo>
                <a:lnTo>
                  <a:pt x="708" y="1236"/>
                </a:lnTo>
                <a:lnTo>
                  <a:pt x="693" y="1236"/>
                </a:lnTo>
                <a:lnTo>
                  <a:pt x="653" y="1257"/>
                </a:lnTo>
                <a:lnTo>
                  <a:pt x="648" y="1257"/>
                </a:lnTo>
                <a:lnTo>
                  <a:pt x="618" y="1257"/>
                </a:lnTo>
                <a:lnTo>
                  <a:pt x="603" y="1288"/>
                </a:lnTo>
                <a:lnTo>
                  <a:pt x="601" y="1295"/>
                </a:lnTo>
                <a:lnTo>
                  <a:pt x="594" y="1307"/>
                </a:lnTo>
                <a:lnTo>
                  <a:pt x="589" y="1312"/>
                </a:lnTo>
                <a:lnTo>
                  <a:pt x="563" y="1323"/>
                </a:lnTo>
                <a:lnTo>
                  <a:pt x="530" y="1345"/>
                </a:lnTo>
                <a:lnTo>
                  <a:pt x="509" y="1354"/>
                </a:lnTo>
                <a:lnTo>
                  <a:pt x="502" y="1357"/>
                </a:lnTo>
                <a:lnTo>
                  <a:pt x="490" y="1357"/>
                </a:lnTo>
                <a:lnTo>
                  <a:pt x="478" y="1359"/>
                </a:lnTo>
                <a:lnTo>
                  <a:pt x="466" y="1366"/>
                </a:lnTo>
                <a:lnTo>
                  <a:pt x="440" y="1383"/>
                </a:lnTo>
                <a:lnTo>
                  <a:pt x="424" y="1397"/>
                </a:lnTo>
                <a:lnTo>
                  <a:pt x="407" y="1406"/>
                </a:lnTo>
                <a:lnTo>
                  <a:pt x="391" y="1406"/>
                </a:lnTo>
                <a:lnTo>
                  <a:pt x="367" y="1392"/>
                </a:lnTo>
                <a:lnTo>
                  <a:pt x="358" y="1387"/>
                </a:lnTo>
                <a:lnTo>
                  <a:pt x="355" y="1385"/>
                </a:lnTo>
                <a:lnTo>
                  <a:pt x="279" y="1399"/>
                </a:lnTo>
                <a:lnTo>
                  <a:pt x="251" y="1383"/>
                </a:lnTo>
                <a:lnTo>
                  <a:pt x="258" y="1354"/>
                </a:lnTo>
                <a:lnTo>
                  <a:pt x="258" y="1342"/>
                </a:lnTo>
                <a:lnTo>
                  <a:pt x="253" y="1316"/>
                </a:lnTo>
                <a:lnTo>
                  <a:pt x="256" y="1276"/>
                </a:lnTo>
                <a:lnTo>
                  <a:pt x="265" y="1255"/>
                </a:lnTo>
                <a:lnTo>
                  <a:pt x="261" y="1233"/>
                </a:lnTo>
                <a:lnTo>
                  <a:pt x="253" y="1226"/>
                </a:lnTo>
                <a:lnTo>
                  <a:pt x="244" y="1219"/>
                </a:lnTo>
                <a:lnTo>
                  <a:pt x="227" y="1210"/>
                </a:lnTo>
                <a:lnTo>
                  <a:pt x="211" y="1205"/>
                </a:lnTo>
                <a:lnTo>
                  <a:pt x="187" y="1200"/>
                </a:lnTo>
                <a:lnTo>
                  <a:pt x="147" y="1188"/>
                </a:lnTo>
                <a:lnTo>
                  <a:pt x="15" y="1122"/>
                </a:lnTo>
                <a:lnTo>
                  <a:pt x="0" y="1110"/>
                </a:lnTo>
                <a:lnTo>
                  <a:pt x="0" y="1103"/>
                </a:lnTo>
                <a:lnTo>
                  <a:pt x="5" y="1101"/>
                </a:lnTo>
                <a:lnTo>
                  <a:pt x="8" y="1098"/>
                </a:lnTo>
                <a:lnTo>
                  <a:pt x="10" y="1094"/>
                </a:lnTo>
                <a:lnTo>
                  <a:pt x="17" y="1075"/>
                </a:lnTo>
                <a:lnTo>
                  <a:pt x="17" y="1070"/>
                </a:lnTo>
                <a:lnTo>
                  <a:pt x="17" y="1065"/>
                </a:lnTo>
                <a:lnTo>
                  <a:pt x="17" y="1063"/>
                </a:lnTo>
                <a:lnTo>
                  <a:pt x="17" y="1061"/>
                </a:lnTo>
                <a:lnTo>
                  <a:pt x="24" y="1049"/>
                </a:lnTo>
                <a:lnTo>
                  <a:pt x="26" y="1042"/>
                </a:lnTo>
                <a:lnTo>
                  <a:pt x="24" y="1037"/>
                </a:lnTo>
                <a:lnTo>
                  <a:pt x="24" y="1034"/>
                </a:lnTo>
                <a:lnTo>
                  <a:pt x="22" y="1032"/>
                </a:lnTo>
                <a:lnTo>
                  <a:pt x="19" y="1027"/>
                </a:lnTo>
                <a:lnTo>
                  <a:pt x="10" y="999"/>
                </a:lnTo>
                <a:lnTo>
                  <a:pt x="10" y="992"/>
                </a:lnTo>
                <a:lnTo>
                  <a:pt x="12" y="982"/>
                </a:lnTo>
                <a:lnTo>
                  <a:pt x="12" y="973"/>
                </a:lnTo>
                <a:lnTo>
                  <a:pt x="8" y="928"/>
                </a:lnTo>
                <a:lnTo>
                  <a:pt x="8" y="921"/>
                </a:lnTo>
                <a:lnTo>
                  <a:pt x="8" y="918"/>
                </a:lnTo>
                <a:lnTo>
                  <a:pt x="10" y="916"/>
                </a:lnTo>
                <a:lnTo>
                  <a:pt x="12" y="914"/>
                </a:lnTo>
                <a:lnTo>
                  <a:pt x="15" y="909"/>
                </a:lnTo>
                <a:lnTo>
                  <a:pt x="19" y="907"/>
                </a:lnTo>
                <a:lnTo>
                  <a:pt x="26" y="895"/>
                </a:lnTo>
                <a:lnTo>
                  <a:pt x="60" y="890"/>
                </a:lnTo>
                <a:lnTo>
                  <a:pt x="71" y="892"/>
                </a:lnTo>
                <a:lnTo>
                  <a:pt x="83" y="897"/>
                </a:lnTo>
                <a:lnTo>
                  <a:pt x="95" y="907"/>
                </a:lnTo>
                <a:lnTo>
                  <a:pt x="121" y="933"/>
                </a:lnTo>
                <a:lnTo>
                  <a:pt x="133" y="940"/>
                </a:lnTo>
                <a:lnTo>
                  <a:pt x="149" y="942"/>
                </a:lnTo>
                <a:lnTo>
                  <a:pt x="246" y="899"/>
                </a:lnTo>
                <a:lnTo>
                  <a:pt x="253" y="890"/>
                </a:lnTo>
                <a:lnTo>
                  <a:pt x="261" y="871"/>
                </a:lnTo>
                <a:lnTo>
                  <a:pt x="270" y="859"/>
                </a:lnTo>
                <a:lnTo>
                  <a:pt x="282" y="852"/>
                </a:lnTo>
                <a:lnTo>
                  <a:pt x="315" y="843"/>
                </a:lnTo>
                <a:lnTo>
                  <a:pt x="324" y="843"/>
                </a:lnTo>
                <a:lnTo>
                  <a:pt x="334" y="847"/>
                </a:lnTo>
                <a:lnTo>
                  <a:pt x="346" y="859"/>
                </a:lnTo>
                <a:lnTo>
                  <a:pt x="343" y="833"/>
                </a:lnTo>
                <a:lnTo>
                  <a:pt x="329" y="741"/>
                </a:lnTo>
                <a:lnTo>
                  <a:pt x="310" y="689"/>
                </a:lnTo>
                <a:lnTo>
                  <a:pt x="305" y="679"/>
                </a:lnTo>
                <a:lnTo>
                  <a:pt x="289" y="672"/>
                </a:lnTo>
                <a:lnTo>
                  <a:pt x="279" y="639"/>
                </a:lnTo>
                <a:lnTo>
                  <a:pt x="261" y="634"/>
                </a:lnTo>
                <a:lnTo>
                  <a:pt x="239" y="615"/>
                </a:lnTo>
                <a:lnTo>
                  <a:pt x="235" y="606"/>
                </a:lnTo>
                <a:lnTo>
                  <a:pt x="232" y="596"/>
                </a:lnTo>
                <a:lnTo>
                  <a:pt x="232" y="589"/>
                </a:lnTo>
                <a:lnTo>
                  <a:pt x="232" y="580"/>
                </a:lnTo>
                <a:lnTo>
                  <a:pt x="232" y="575"/>
                </a:lnTo>
                <a:lnTo>
                  <a:pt x="232" y="573"/>
                </a:lnTo>
                <a:lnTo>
                  <a:pt x="235" y="573"/>
                </a:lnTo>
                <a:lnTo>
                  <a:pt x="251" y="570"/>
                </a:lnTo>
                <a:lnTo>
                  <a:pt x="253" y="568"/>
                </a:lnTo>
                <a:lnTo>
                  <a:pt x="251" y="563"/>
                </a:lnTo>
                <a:lnTo>
                  <a:pt x="249" y="554"/>
                </a:lnTo>
                <a:lnTo>
                  <a:pt x="239" y="542"/>
                </a:lnTo>
                <a:lnTo>
                  <a:pt x="227" y="537"/>
                </a:lnTo>
                <a:lnTo>
                  <a:pt x="216" y="535"/>
                </a:lnTo>
                <a:lnTo>
                  <a:pt x="190" y="535"/>
                </a:lnTo>
                <a:lnTo>
                  <a:pt x="166" y="528"/>
                </a:lnTo>
                <a:lnTo>
                  <a:pt x="140" y="523"/>
                </a:lnTo>
                <a:lnTo>
                  <a:pt x="95" y="521"/>
                </a:lnTo>
                <a:moveTo>
                  <a:pt x="1199" y="675"/>
                </a:moveTo>
                <a:lnTo>
                  <a:pt x="1199" y="675"/>
                </a:lnTo>
                <a:lnTo>
                  <a:pt x="1202" y="684"/>
                </a:lnTo>
                <a:lnTo>
                  <a:pt x="1209" y="693"/>
                </a:lnTo>
                <a:lnTo>
                  <a:pt x="1216" y="698"/>
                </a:lnTo>
                <a:lnTo>
                  <a:pt x="1221" y="703"/>
                </a:lnTo>
                <a:lnTo>
                  <a:pt x="1223" y="710"/>
                </a:lnTo>
                <a:lnTo>
                  <a:pt x="1223" y="741"/>
                </a:lnTo>
                <a:lnTo>
                  <a:pt x="1233" y="750"/>
                </a:lnTo>
                <a:lnTo>
                  <a:pt x="1237" y="755"/>
                </a:lnTo>
                <a:lnTo>
                  <a:pt x="1242" y="762"/>
                </a:lnTo>
                <a:lnTo>
                  <a:pt x="1251" y="765"/>
                </a:lnTo>
                <a:lnTo>
                  <a:pt x="1294" y="760"/>
                </a:lnTo>
                <a:lnTo>
                  <a:pt x="1313" y="753"/>
                </a:lnTo>
                <a:lnTo>
                  <a:pt x="1330" y="748"/>
                </a:lnTo>
                <a:lnTo>
                  <a:pt x="1341" y="753"/>
                </a:lnTo>
                <a:lnTo>
                  <a:pt x="1356" y="755"/>
                </a:lnTo>
                <a:lnTo>
                  <a:pt x="1363" y="755"/>
                </a:lnTo>
                <a:lnTo>
                  <a:pt x="1377" y="753"/>
                </a:lnTo>
                <a:lnTo>
                  <a:pt x="1384" y="746"/>
                </a:lnTo>
                <a:lnTo>
                  <a:pt x="1386" y="741"/>
                </a:lnTo>
                <a:lnTo>
                  <a:pt x="1389" y="736"/>
                </a:lnTo>
                <a:lnTo>
                  <a:pt x="1389" y="731"/>
                </a:lnTo>
                <a:lnTo>
                  <a:pt x="1393" y="724"/>
                </a:lnTo>
                <a:lnTo>
                  <a:pt x="1403" y="720"/>
                </a:lnTo>
                <a:lnTo>
                  <a:pt x="1436" y="712"/>
                </a:lnTo>
                <a:lnTo>
                  <a:pt x="1486" y="710"/>
                </a:lnTo>
                <a:lnTo>
                  <a:pt x="1464" y="682"/>
                </a:lnTo>
                <a:lnTo>
                  <a:pt x="1457" y="667"/>
                </a:lnTo>
                <a:lnTo>
                  <a:pt x="1452" y="637"/>
                </a:lnTo>
                <a:lnTo>
                  <a:pt x="1452" y="613"/>
                </a:lnTo>
                <a:lnTo>
                  <a:pt x="1452" y="611"/>
                </a:lnTo>
                <a:lnTo>
                  <a:pt x="1452" y="608"/>
                </a:lnTo>
                <a:lnTo>
                  <a:pt x="1450" y="603"/>
                </a:lnTo>
                <a:lnTo>
                  <a:pt x="1443" y="601"/>
                </a:lnTo>
                <a:lnTo>
                  <a:pt x="1438" y="587"/>
                </a:lnTo>
                <a:lnTo>
                  <a:pt x="1434" y="580"/>
                </a:lnTo>
                <a:lnTo>
                  <a:pt x="1424" y="573"/>
                </a:lnTo>
                <a:lnTo>
                  <a:pt x="1419" y="566"/>
                </a:lnTo>
                <a:lnTo>
                  <a:pt x="1410" y="558"/>
                </a:lnTo>
                <a:lnTo>
                  <a:pt x="1398" y="566"/>
                </a:lnTo>
                <a:lnTo>
                  <a:pt x="1393" y="573"/>
                </a:lnTo>
                <a:lnTo>
                  <a:pt x="1393" y="577"/>
                </a:lnTo>
                <a:lnTo>
                  <a:pt x="1393" y="580"/>
                </a:lnTo>
                <a:lnTo>
                  <a:pt x="1391" y="577"/>
                </a:lnTo>
                <a:lnTo>
                  <a:pt x="1363" y="547"/>
                </a:lnTo>
                <a:lnTo>
                  <a:pt x="1358" y="542"/>
                </a:lnTo>
                <a:lnTo>
                  <a:pt x="1337" y="544"/>
                </a:lnTo>
                <a:lnTo>
                  <a:pt x="1337" y="554"/>
                </a:lnTo>
                <a:lnTo>
                  <a:pt x="1332" y="558"/>
                </a:lnTo>
                <a:lnTo>
                  <a:pt x="1320" y="566"/>
                </a:lnTo>
                <a:lnTo>
                  <a:pt x="1299" y="582"/>
                </a:lnTo>
                <a:lnTo>
                  <a:pt x="1259" y="622"/>
                </a:lnTo>
                <a:lnTo>
                  <a:pt x="1256" y="630"/>
                </a:lnTo>
                <a:lnTo>
                  <a:pt x="1249" y="639"/>
                </a:lnTo>
                <a:lnTo>
                  <a:pt x="1244" y="644"/>
                </a:lnTo>
                <a:lnTo>
                  <a:pt x="1235" y="648"/>
                </a:lnTo>
                <a:lnTo>
                  <a:pt x="1225" y="651"/>
                </a:lnTo>
                <a:lnTo>
                  <a:pt x="1207" y="646"/>
                </a:lnTo>
                <a:lnTo>
                  <a:pt x="1204" y="653"/>
                </a:lnTo>
                <a:lnTo>
                  <a:pt x="1202" y="663"/>
                </a:lnTo>
                <a:lnTo>
                  <a:pt x="1199" y="665"/>
                </a:lnTo>
                <a:lnTo>
                  <a:pt x="1199" y="675"/>
                </a:lnTo>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rnd" cmpd="sng">
            <a:solidFill>
              <a:schemeClr val="bg1"/>
            </a:solidFill>
            <a:round/>
            <a:headEnd/>
            <a:tailEnd/>
          </a:ln>
          <a:effectLst>
            <a:outerShdw blurRad="63500" sx="102000" sy="102000" algn="ctr" rotWithShape="0">
              <a:prstClr val="black">
                <a:alpha val="40000"/>
              </a:prstClr>
            </a:outerShdw>
          </a:effectLst>
        </p:spPr>
        <p:txBody>
          <a:bodyPr/>
          <a:lstStyle/>
          <a:p>
            <a:endParaRPr lang="ru-RU"/>
          </a:p>
        </p:txBody>
      </p:sp>
      <p:sp>
        <p:nvSpPr>
          <p:cNvPr id="187" name="Freeform 7">
            <a:extLst>
              <a:ext uri="{FF2B5EF4-FFF2-40B4-BE49-F238E27FC236}">
                <a16:creationId xmlns:a16="http://schemas.microsoft.com/office/drawing/2014/main" id="{4697D0E8-5A7E-42B2-853D-67F91B193983}"/>
              </a:ext>
            </a:extLst>
          </p:cNvPr>
          <p:cNvSpPr>
            <a:spLocks/>
          </p:cNvSpPr>
          <p:nvPr/>
        </p:nvSpPr>
        <p:spPr bwMode="auto">
          <a:xfrm>
            <a:off x="1066800" y="4472664"/>
            <a:ext cx="832284" cy="1212260"/>
          </a:xfrm>
          <a:custGeom>
            <a:avLst/>
            <a:gdLst>
              <a:gd name="T0" fmla="*/ 516 w 530"/>
              <a:gd name="T1" fmla="*/ 770 h 772"/>
              <a:gd name="T2" fmla="*/ 473 w 530"/>
              <a:gd name="T3" fmla="*/ 768 h 772"/>
              <a:gd name="T4" fmla="*/ 343 w 530"/>
              <a:gd name="T5" fmla="*/ 720 h 772"/>
              <a:gd name="T6" fmla="*/ 308 w 530"/>
              <a:gd name="T7" fmla="*/ 685 h 772"/>
              <a:gd name="T8" fmla="*/ 310 w 530"/>
              <a:gd name="T9" fmla="*/ 637 h 772"/>
              <a:gd name="T10" fmla="*/ 301 w 530"/>
              <a:gd name="T11" fmla="*/ 628 h 772"/>
              <a:gd name="T12" fmla="*/ 154 w 530"/>
              <a:gd name="T13" fmla="*/ 588 h 772"/>
              <a:gd name="T14" fmla="*/ 88 w 530"/>
              <a:gd name="T15" fmla="*/ 595 h 772"/>
              <a:gd name="T16" fmla="*/ 97 w 530"/>
              <a:gd name="T17" fmla="*/ 510 h 772"/>
              <a:gd name="T18" fmla="*/ 52 w 530"/>
              <a:gd name="T19" fmla="*/ 467 h 772"/>
              <a:gd name="T20" fmla="*/ 48 w 530"/>
              <a:gd name="T21" fmla="*/ 429 h 772"/>
              <a:gd name="T22" fmla="*/ 38 w 530"/>
              <a:gd name="T23" fmla="*/ 396 h 772"/>
              <a:gd name="T24" fmla="*/ 36 w 530"/>
              <a:gd name="T25" fmla="*/ 332 h 772"/>
              <a:gd name="T26" fmla="*/ 60 w 530"/>
              <a:gd name="T27" fmla="*/ 273 h 772"/>
              <a:gd name="T28" fmla="*/ 93 w 530"/>
              <a:gd name="T29" fmla="*/ 204 h 772"/>
              <a:gd name="T30" fmla="*/ 36 w 530"/>
              <a:gd name="T31" fmla="*/ 133 h 772"/>
              <a:gd name="T32" fmla="*/ 0 w 530"/>
              <a:gd name="T33" fmla="*/ 79 h 772"/>
              <a:gd name="T34" fmla="*/ 95 w 530"/>
              <a:gd name="T35" fmla="*/ 81 h 772"/>
              <a:gd name="T36" fmla="*/ 131 w 530"/>
              <a:gd name="T37" fmla="*/ 29 h 772"/>
              <a:gd name="T38" fmla="*/ 164 w 530"/>
              <a:gd name="T39" fmla="*/ 0 h 772"/>
              <a:gd name="T40" fmla="*/ 187 w 530"/>
              <a:gd name="T41" fmla="*/ 22 h 772"/>
              <a:gd name="T42" fmla="*/ 209 w 530"/>
              <a:gd name="T43" fmla="*/ 53 h 772"/>
              <a:gd name="T44" fmla="*/ 225 w 530"/>
              <a:gd name="T45" fmla="*/ 43 h 772"/>
              <a:gd name="T46" fmla="*/ 282 w 530"/>
              <a:gd name="T47" fmla="*/ 45 h 772"/>
              <a:gd name="T48" fmla="*/ 303 w 530"/>
              <a:gd name="T49" fmla="*/ 64 h 772"/>
              <a:gd name="T50" fmla="*/ 322 w 530"/>
              <a:gd name="T51" fmla="*/ 88 h 772"/>
              <a:gd name="T52" fmla="*/ 334 w 530"/>
              <a:gd name="T53" fmla="*/ 102 h 772"/>
              <a:gd name="T54" fmla="*/ 353 w 530"/>
              <a:gd name="T55" fmla="*/ 86 h 772"/>
              <a:gd name="T56" fmla="*/ 400 w 530"/>
              <a:gd name="T57" fmla="*/ 159 h 772"/>
              <a:gd name="T58" fmla="*/ 400 w 530"/>
              <a:gd name="T59" fmla="*/ 195 h 772"/>
              <a:gd name="T60" fmla="*/ 414 w 530"/>
              <a:gd name="T61" fmla="*/ 221 h 772"/>
              <a:gd name="T62" fmla="*/ 433 w 530"/>
              <a:gd name="T63" fmla="*/ 209 h 772"/>
              <a:gd name="T64" fmla="*/ 450 w 530"/>
              <a:gd name="T65" fmla="*/ 214 h 772"/>
              <a:gd name="T66" fmla="*/ 490 w 530"/>
              <a:gd name="T67" fmla="*/ 190 h 772"/>
              <a:gd name="T68" fmla="*/ 499 w 530"/>
              <a:gd name="T69" fmla="*/ 256 h 772"/>
              <a:gd name="T70" fmla="*/ 502 w 530"/>
              <a:gd name="T71" fmla="*/ 277 h 772"/>
              <a:gd name="T72" fmla="*/ 488 w 530"/>
              <a:gd name="T73" fmla="*/ 287 h 772"/>
              <a:gd name="T74" fmla="*/ 483 w 530"/>
              <a:gd name="T75" fmla="*/ 308 h 772"/>
              <a:gd name="T76" fmla="*/ 525 w 530"/>
              <a:gd name="T77" fmla="*/ 384 h 772"/>
              <a:gd name="T78" fmla="*/ 523 w 530"/>
              <a:gd name="T79" fmla="*/ 453 h 772"/>
              <a:gd name="T80" fmla="*/ 492 w 530"/>
              <a:gd name="T81" fmla="*/ 566 h 772"/>
              <a:gd name="T82" fmla="*/ 499 w 530"/>
              <a:gd name="T83" fmla="*/ 611 h 772"/>
              <a:gd name="T84" fmla="*/ 499 w 530"/>
              <a:gd name="T85" fmla="*/ 656 h 772"/>
              <a:gd name="T86" fmla="*/ 476 w 530"/>
              <a:gd name="T87" fmla="*/ 690 h 772"/>
              <a:gd name="T88" fmla="*/ 499 w 530"/>
              <a:gd name="T89" fmla="*/ 737 h 7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30" h="772">
                <a:moveTo>
                  <a:pt x="499" y="737"/>
                </a:moveTo>
                <a:lnTo>
                  <a:pt x="499" y="737"/>
                </a:lnTo>
                <a:lnTo>
                  <a:pt x="516" y="770"/>
                </a:lnTo>
                <a:lnTo>
                  <a:pt x="518" y="772"/>
                </a:lnTo>
                <a:lnTo>
                  <a:pt x="507" y="772"/>
                </a:lnTo>
                <a:lnTo>
                  <a:pt x="473" y="768"/>
                </a:lnTo>
                <a:lnTo>
                  <a:pt x="457" y="761"/>
                </a:lnTo>
                <a:lnTo>
                  <a:pt x="424" y="737"/>
                </a:lnTo>
                <a:lnTo>
                  <a:pt x="343" y="720"/>
                </a:lnTo>
                <a:lnTo>
                  <a:pt x="322" y="708"/>
                </a:lnTo>
                <a:lnTo>
                  <a:pt x="310" y="697"/>
                </a:lnTo>
                <a:lnTo>
                  <a:pt x="308" y="685"/>
                </a:lnTo>
                <a:lnTo>
                  <a:pt x="310" y="673"/>
                </a:lnTo>
                <a:lnTo>
                  <a:pt x="308" y="649"/>
                </a:lnTo>
                <a:lnTo>
                  <a:pt x="310" y="637"/>
                </a:lnTo>
                <a:lnTo>
                  <a:pt x="310" y="630"/>
                </a:lnTo>
                <a:lnTo>
                  <a:pt x="306" y="628"/>
                </a:lnTo>
                <a:lnTo>
                  <a:pt x="301" y="628"/>
                </a:lnTo>
                <a:lnTo>
                  <a:pt x="298" y="626"/>
                </a:lnTo>
                <a:lnTo>
                  <a:pt x="298" y="614"/>
                </a:lnTo>
                <a:lnTo>
                  <a:pt x="154" y="588"/>
                </a:lnTo>
                <a:lnTo>
                  <a:pt x="140" y="585"/>
                </a:lnTo>
                <a:lnTo>
                  <a:pt x="102" y="595"/>
                </a:lnTo>
                <a:lnTo>
                  <a:pt x="88" y="595"/>
                </a:lnTo>
                <a:lnTo>
                  <a:pt x="107" y="566"/>
                </a:lnTo>
                <a:lnTo>
                  <a:pt x="107" y="536"/>
                </a:lnTo>
                <a:lnTo>
                  <a:pt x="97" y="510"/>
                </a:lnTo>
                <a:lnTo>
                  <a:pt x="76" y="488"/>
                </a:lnTo>
                <a:lnTo>
                  <a:pt x="52" y="476"/>
                </a:lnTo>
                <a:lnTo>
                  <a:pt x="52" y="467"/>
                </a:lnTo>
                <a:lnTo>
                  <a:pt x="57" y="450"/>
                </a:lnTo>
                <a:lnTo>
                  <a:pt x="57" y="443"/>
                </a:lnTo>
                <a:lnTo>
                  <a:pt x="48" y="429"/>
                </a:lnTo>
                <a:lnTo>
                  <a:pt x="41" y="420"/>
                </a:lnTo>
                <a:lnTo>
                  <a:pt x="36" y="410"/>
                </a:lnTo>
                <a:lnTo>
                  <a:pt x="38" y="396"/>
                </a:lnTo>
                <a:lnTo>
                  <a:pt x="26" y="384"/>
                </a:lnTo>
                <a:lnTo>
                  <a:pt x="17" y="375"/>
                </a:lnTo>
                <a:lnTo>
                  <a:pt x="36" y="332"/>
                </a:lnTo>
                <a:lnTo>
                  <a:pt x="57" y="299"/>
                </a:lnTo>
                <a:lnTo>
                  <a:pt x="60" y="292"/>
                </a:lnTo>
                <a:lnTo>
                  <a:pt x="60" y="273"/>
                </a:lnTo>
                <a:lnTo>
                  <a:pt x="62" y="261"/>
                </a:lnTo>
                <a:lnTo>
                  <a:pt x="86" y="223"/>
                </a:lnTo>
                <a:lnTo>
                  <a:pt x="93" y="204"/>
                </a:lnTo>
                <a:lnTo>
                  <a:pt x="86" y="159"/>
                </a:lnTo>
                <a:lnTo>
                  <a:pt x="64" y="142"/>
                </a:lnTo>
                <a:lnTo>
                  <a:pt x="36" y="133"/>
                </a:lnTo>
                <a:lnTo>
                  <a:pt x="10" y="105"/>
                </a:lnTo>
                <a:lnTo>
                  <a:pt x="0" y="79"/>
                </a:lnTo>
                <a:lnTo>
                  <a:pt x="0" y="79"/>
                </a:lnTo>
                <a:lnTo>
                  <a:pt x="3" y="79"/>
                </a:lnTo>
                <a:lnTo>
                  <a:pt x="50" y="86"/>
                </a:lnTo>
                <a:lnTo>
                  <a:pt x="95" y="81"/>
                </a:lnTo>
                <a:lnTo>
                  <a:pt x="114" y="69"/>
                </a:lnTo>
                <a:lnTo>
                  <a:pt x="123" y="50"/>
                </a:lnTo>
                <a:lnTo>
                  <a:pt x="131" y="29"/>
                </a:lnTo>
                <a:lnTo>
                  <a:pt x="142" y="10"/>
                </a:lnTo>
                <a:lnTo>
                  <a:pt x="154" y="3"/>
                </a:lnTo>
                <a:lnTo>
                  <a:pt x="164" y="0"/>
                </a:lnTo>
                <a:lnTo>
                  <a:pt x="175" y="3"/>
                </a:lnTo>
                <a:lnTo>
                  <a:pt x="185" y="10"/>
                </a:lnTo>
                <a:lnTo>
                  <a:pt x="187" y="22"/>
                </a:lnTo>
                <a:lnTo>
                  <a:pt x="190" y="36"/>
                </a:lnTo>
                <a:lnTo>
                  <a:pt x="192" y="48"/>
                </a:lnTo>
                <a:lnTo>
                  <a:pt x="209" y="53"/>
                </a:lnTo>
                <a:lnTo>
                  <a:pt x="213" y="53"/>
                </a:lnTo>
                <a:lnTo>
                  <a:pt x="223" y="45"/>
                </a:lnTo>
                <a:lnTo>
                  <a:pt x="225" y="43"/>
                </a:lnTo>
                <a:lnTo>
                  <a:pt x="249" y="50"/>
                </a:lnTo>
                <a:lnTo>
                  <a:pt x="270" y="48"/>
                </a:lnTo>
                <a:lnTo>
                  <a:pt x="282" y="45"/>
                </a:lnTo>
                <a:lnTo>
                  <a:pt x="289" y="36"/>
                </a:lnTo>
                <a:lnTo>
                  <a:pt x="294" y="55"/>
                </a:lnTo>
                <a:lnTo>
                  <a:pt x="303" y="64"/>
                </a:lnTo>
                <a:lnTo>
                  <a:pt x="313" y="71"/>
                </a:lnTo>
                <a:lnTo>
                  <a:pt x="322" y="86"/>
                </a:lnTo>
                <a:lnTo>
                  <a:pt x="322" y="88"/>
                </a:lnTo>
                <a:lnTo>
                  <a:pt x="322" y="93"/>
                </a:lnTo>
                <a:lnTo>
                  <a:pt x="324" y="98"/>
                </a:lnTo>
                <a:lnTo>
                  <a:pt x="334" y="102"/>
                </a:lnTo>
                <a:lnTo>
                  <a:pt x="339" y="98"/>
                </a:lnTo>
                <a:lnTo>
                  <a:pt x="346" y="93"/>
                </a:lnTo>
                <a:lnTo>
                  <a:pt x="353" y="86"/>
                </a:lnTo>
                <a:lnTo>
                  <a:pt x="395" y="135"/>
                </a:lnTo>
                <a:lnTo>
                  <a:pt x="402" y="147"/>
                </a:lnTo>
                <a:lnTo>
                  <a:pt x="400" y="159"/>
                </a:lnTo>
                <a:lnTo>
                  <a:pt x="386" y="173"/>
                </a:lnTo>
                <a:lnTo>
                  <a:pt x="395" y="183"/>
                </a:lnTo>
                <a:lnTo>
                  <a:pt x="400" y="195"/>
                </a:lnTo>
                <a:lnTo>
                  <a:pt x="400" y="204"/>
                </a:lnTo>
                <a:lnTo>
                  <a:pt x="407" y="216"/>
                </a:lnTo>
                <a:lnTo>
                  <a:pt x="414" y="221"/>
                </a:lnTo>
                <a:lnTo>
                  <a:pt x="419" y="221"/>
                </a:lnTo>
                <a:lnTo>
                  <a:pt x="424" y="216"/>
                </a:lnTo>
                <a:lnTo>
                  <a:pt x="433" y="209"/>
                </a:lnTo>
                <a:lnTo>
                  <a:pt x="438" y="209"/>
                </a:lnTo>
                <a:lnTo>
                  <a:pt x="445" y="214"/>
                </a:lnTo>
                <a:lnTo>
                  <a:pt x="450" y="214"/>
                </a:lnTo>
                <a:lnTo>
                  <a:pt x="452" y="209"/>
                </a:lnTo>
                <a:lnTo>
                  <a:pt x="459" y="199"/>
                </a:lnTo>
                <a:lnTo>
                  <a:pt x="490" y="190"/>
                </a:lnTo>
                <a:lnTo>
                  <a:pt x="504" y="195"/>
                </a:lnTo>
                <a:lnTo>
                  <a:pt x="507" y="214"/>
                </a:lnTo>
                <a:lnTo>
                  <a:pt x="499" y="256"/>
                </a:lnTo>
                <a:lnTo>
                  <a:pt x="502" y="263"/>
                </a:lnTo>
                <a:lnTo>
                  <a:pt x="502" y="270"/>
                </a:lnTo>
                <a:lnTo>
                  <a:pt x="502" y="277"/>
                </a:lnTo>
                <a:lnTo>
                  <a:pt x="499" y="280"/>
                </a:lnTo>
                <a:lnTo>
                  <a:pt x="490" y="285"/>
                </a:lnTo>
                <a:lnTo>
                  <a:pt x="488" y="287"/>
                </a:lnTo>
                <a:lnTo>
                  <a:pt x="481" y="301"/>
                </a:lnTo>
                <a:lnTo>
                  <a:pt x="481" y="308"/>
                </a:lnTo>
                <a:lnTo>
                  <a:pt x="483" y="308"/>
                </a:lnTo>
                <a:lnTo>
                  <a:pt x="495" y="306"/>
                </a:lnTo>
                <a:lnTo>
                  <a:pt x="511" y="337"/>
                </a:lnTo>
                <a:lnTo>
                  <a:pt x="525" y="384"/>
                </a:lnTo>
                <a:lnTo>
                  <a:pt x="528" y="396"/>
                </a:lnTo>
                <a:lnTo>
                  <a:pt x="530" y="424"/>
                </a:lnTo>
                <a:lnTo>
                  <a:pt x="523" y="453"/>
                </a:lnTo>
                <a:lnTo>
                  <a:pt x="499" y="500"/>
                </a:lnTo>
                <a:lnTo>
                  <a:pt x="495" y="521"/>
                </a:lnTo>
                <a:lnTo>
                  <a:pt x="492" y="566"/>
                </a:lnTo>
                <a:lnTo>
                  <a:pt x="492" y="583"/>
                </a:lnTo>
                <a:lnTo>
                  <a:pt x="495" y="597"/>
                </a:lnTo>
                <a:lnTo>
                  <a:pt x="499" y="611"/>
                </a:lnTo>
                <a:lnTo>
                  <a:pt x="502" y="623"/>
                </a:lnTo>
                <a:lnTo>
                  <a:pt x="502" y="642"/>
                </a:lnTo>
                <a:lnTo>
                  <a:pt x="499" y="656"/>
                </a:lnTo>
                <a:lnTo>
                  <a:pt x="492" y="668"/>
                </a:lnTo>
                <a:lnTo>
                  <a:pt x="485" y="678"/>
                </a:lnTo>
                <a:lnTo>
                  <a:pt x="476" y="690"/>
                </a:lnTo>
                <a:lnTo>
                  <a:pt x="476" y="699"/>
                </a:lnTo>
                <a:lnTo>
                  <a:pt x="478" y="711"/>
                </a:lnTo>
                <a:lnTo>
                  <a:pt x="499" y="737"/>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rnd" cmpd="sng">
            <a:solidFill>
              <a:schemeClr val="bg1"/>
            </a:solidFill>
          </a:ln>
          <a:effectLst>
            <a:outerShdw blurRad="63500" sx="102000" sy="102000" algn="ctr" rotWithShape="0">
              <a:prstClr val="black">
                <a:alpha val="40000"/>
              </a:prstClr>
            </a:outerShdw>
          </a:effectLst>
        </p:spPr>
        <p:txBody>
          <a:bodyPr/>
          <a:lstStyle/>
          <a:p>
            <a:pPr defTabSz="1828434" fontAlgn="auto">
              <a:spcBef>
                <a:spcPts val="0"/>
              </a:spcBef>
              <a:spcAft>
                <a:spcPts val="0"/>
              </a:spcAft>
              <a:defRPr/>
            </a:pPr>
            <a:endParaRPr lang="en-US">
              <a:latin typeface="+mn-lt"/>
              <a:ea typeface="+mn-ea"/>
            </a:endParaRPr>
          </a:p>
        </p:txBody>
      </p:sp>
      <p:sp>
        <p:nvSpPr>
          <p:cNvPr id="188" name="Freeform 9">
            <a:extLst>
              <a:ext uri="{FF2B5EF4-FFF2-40B4-BE49-F238E27FC236}">
                <a16:creationId xmlns:a16="http://schemas.microsoft.com/office/drawing/2014/main" id="{DF2C0858-D7DB-4875-9094-FAAAE7E9CDC5}"/>
              </a:ext>
            </a:extLst>
          </p:cNvPr>
          <p:cNvSpPr>
            <a:spLocks/>
          </p:cNvSpPr>
          <p:nvPr/>
        </p:nvSpPr>
        <p:spPr bwMode="auto">
          <a:xfrm>
            <a:off x="8425937" y="2209099"/>
            <a:ext cx="1053343" cy="2383772"/>
          </a:xfrm>
          <a:custGeom>
            <a:avLst/>
            <a:gdLst>
              <a:gd name="T0" fmla="*/ 626 w 671"/>
              <a:gd name="T1" fmla="*/ 164 h 1518"/>
              <a:gd name="T2" fmla="*/ 617 w 671"/>
              <a:gd name="T3" fmla="*/ 192 h 1518"/>
              <a:gd name="T4" fmla="*/ 629 w 671"/>
              <a:gd name="T5" fmla="*/ 220 h 1518"/>
              <a:gd name="T6" fmla="*/ 584 w 671"/>
              <a:gd name="T7" fmla="*/ 275 h 1518"/>
              <a:gd name="T8" fmla="*/ 626 w 671"/>
              <a:gd name="T9" fmla="*/ 318 h 1518"/>
              <a:gd name="T10" fmla="*/ 648 w 671"/>
              <a:gd name="T11" fmla="*/ 410 h 1518"/>
              <a:gd name="T12" fmla="*/ 608 w 671"/>
              <a:gd name="T13" fmla="*/ 460 h 1518"/>
              <a:gd name="T14" fmla="*/ 494 w 671"/>
              <a:gd name="T15" fmla="*/ 495 h 1518"/>
              <a:gd name="T16" fmla="*/ 423 w 671"/>
              <a:gd name="T17" fmla="*/ 500 h 1518"/>
              <a:gd name="T18" fmla="*/ 333 w 671"/>
              <a:gd name="T19" fmla="*/ 455 h 1518"/>
              <a:gd name="T20" fmla="*/ 279 w 671"/>
              <a:gd name="T21" fmla="*/ 509 h 1518"/>
              <a:gd name="T22" fmla="*/ 236 w 671"/>
              <a:gd name="T23" fmla="*/ 552 h 1518"/>
              <a:gd name="T24" fmla="*/ 210 w 671"/>
              <a:gd name="T25" fmla="*/ 580 h 1518"/>
              <a:gd name="T26" fmla="*/ 359 w 671"/>
              <a:gd name="T27" fmla="*/ 585 h 1518"/>
              <a:gd name="T28" fmla="*/ 418 w 671"/>
              <a:gd name="T29" fmla="*/ 651 h 1518"/>
              <a:gd name="T30" fmla="*/ 418 w 671"/>
              <a:gd name="T31" fmla="*/ 715 h 1518"/>
              <a:gd name="T32" fmla="*/ 314 w 671"/>
              <a:gd name="T33" fmla="*/ 846 h 1518"/>
              <a:gd name="T34" fmla="*/ 300 w 671"/>
              <a:gd name="T35" fmla="*/ 905 h 1518"/>
              <a:gd name="T36" fmla="*/ 302 w 671"/>
              <a:gd name="T37" fmla="*/ 921 h 1518"/>
              <a:gd name="T38" fmla="*/ 343 w 671"/>
              <a:gd name="T39" fmla="*/ 997 h 1518"/>
              <a:gd name="T40" fmla="*/ 321 w 671"/>
              <a:gd name="T41" fmla="*/ 1045 h 1518"/>
              <a:gd name="T42" fmla="*/ 340 w 671"/>
              <a:gd name="T43" fmla="*/ 1087 h 1518"/>
              <a:gd name="T44" fmla="*/ 357 w 671"/>
              <a:gd name="T45" fmla="*/ 1132 h 1518"/>
              <a:gd name="T46" fmla="*/ 390 w 671"/>
              <a:gd name="T47" fmla="*/ 1165 h 1518"/>
              <a:gd name="T48" fmla="*/ 409 w 671"/>
              <a:gd name="T49" fmla="*/ 1210 h 1518"/>
              <a:gd name="T50" fmla="*/ 369 w 671"/>
              <a:gd name="T51" fmla="*/ 1260 h 1518"/>
              <a:gd name="T52" fmla="*/ 404 w 671"/>
              <a:gd name="T53" fmla="*/ 1284 h 1518"/>
              <a:gd name="T54" fmla="*/ 369 w 671"/>
              <a:gd name="T55" fmla="*/ 1298 h 1518"/>
              <a:gd name="T56" fmla="*/ 302 w 671"/>
              <a:gd name="T57" fmla="*/ 1300 h 1518"/>
              <a:gd name="T58" fmla="*/ 258 w 671"/>
              <a:gd name="T59" fmla="*/ 1341 h 1518"/>
              <a:gd name="T60" fmla="*/ 246 w 671"/>
              <a:gd name="T61" fmla="*/ 1369 h 1518"/>
              <a:gd name="T62" fmla="*/ 203 w 671"/>
              <a:gd name="T63" fmla="*/ 1421 h 1518"/>
              <a:gd name="T64" fmla="*/ 125 w 671"/>
              <a:gd name="T65" fmla="*/ 1518 h 1518"/>
              <a:gd name="T66" fmla="*/ 106 w 671"/>
              <a:gd name="T67" fmla="*/ 1492 h 1518"/>
              <a:gd name="T68" fmla="*/ 97 w 671"/>
              <a:gd name="T69" fmla="*/ 1440 h 1518"/>
              <a:gd name="T70" fmla="*/ 163 w 671"/>
              <a:gd name="T71" fmla="*/ 1303 h 1518"/>
              <a:gd name="T72" fmla="*/ 109 w 671"/>
              <a:gd name="T73" fmla="*/ 1232 h 1518"/>
              <a:gd name="T74" fmla="*/ 61 w 671"/>
              <a:gd name="T75" fmla="*/ 1068 h 1518"/>
              <a:gd name="T76" fmla="*/ 0 w 671"/>
              <a:gd name="T77" fmla="*/ 938 h 1518"/>
              <a:gd name="T78" fmla="*/ 26 w 671"/>
              <a:gd name="T79" fmla="*/ 905 h 1518"/>
              <a:gd name="T80" fmla="*/ 118 w 671"/>
              <a:gd name="T81" fmla="*/ 846 h 1518"/>
              <a:gd name="T82" fmla="*/ 189 w 671"/>
              <a:gd name="T83" fmla="*/ 753 h 1518"/>
              <a:gd name="T84" fmla="*/ 172 w 671"/>
              <a:gd name="T85" fmla="*/ 678 h 1518"/>
              <a:gd name="T86" fmla="*/ 135 w 671"/>
              <a:gd name="T87" fmla="*/ 552 h 1518"/>
              <a:gd name="T88" fmla="*/ 127 w 671"/>
              <a:gd name="T89" fmla="*/ 441 h 1518"/>
              <a:gd name="T90" fmla="*/ 137 w 671"/>
              <a:gd name="T91" fmla="*/ 339 h 1518"/>
              <a:gd name="T92" fmla="*/ 269 w 671"/>
              <a:gd name="T93" fmla="*/ 280 h 1518"/>
              <a:gd name="T94" fmla="*/ 336 w 671"/>
              <a:gd name="T95" fmla="*/ 194 h 1518"/>
              <a:gd name="T96" fmla="*/ 383 w 671"/>
              <a:gd name="T97" fmla="*/ 133 h 1518"/>
              <a:gd name="T98" fmla="*/ 475 w 671"/>
              <a:gd name="T99" fmla="*/ 71 h 1518"/>
              <a:gd name="T100" fmla="*/ 520 w 671"/>
              <a:gd name="T101" fmla="*/ 62 h 1518"/>
              <a:gd name="T102" fmla="*/ 525 w 671"/>
              <a:gd name="T103" fmla="*/ 14 h 1518"/>
              <a:gd name="T104" fmla="*/ 558 w 671"/>
              <a:gd name="T105" fmla="*/ 12 h 1518"/>
              <a:gd name="T106" fmla="*/ 574 w 671"/>
              <a:gd name="T107" fmla="*/ 36 h 1518"/>
              <a:gd name="T108" fmla="*/ 608 w 671"/>
              <a:gd name="T109" fmla="*/ 88 h 15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71" h="1518">
                <a:moveTo>
                  <a:pt x="650" y="102"/>
                </a:moveTo>
                <a:lnTo>
                  <a:pt x="650" y="102"/>
                </a:lnTo>
                <a:lnTo>
                  <a:pt x="615" y="149"/>
                </a:lnTo>
                <a:lnTo>
                  <a:pt x="624" y="157"/>
                </a:lnTo>
                <a:lnTo>
                  <a:pt x="626" y="164"/>
                </a:lnTo>
                <a:lnTo>
                  <a:pt x="624" y="171"/>
                </a:lnTo>
                <a:lnTo>
                  <a:pt x="624" y="180"/>
                </a:lnTo>
                <a:lnTo>
                  <a:pt x="624" y="183"/>
                </a:lnTo>
                <a:lnTo>
                  <a:pt x="617" y="187"/>
                </a:lnTo>
                <a:lnTo>
                  <a:pt x="617" y="192"/>
                </a:lnTo>
                <a:lnTo>
                  <a:pt x="617" y="197"/>
                </a:lnTo>
                <a:lnTo>
                  <a:pt x="622" y="197"/>
                </a:lnTo>
                <a:lnTo>
                  <a:pt x="626" y="199"/>
                </a:lnTo>
                <a:lnTo>
                  <a:pt x="629" y="199"/>
                </a:lnTo>
                <a:lnTo>
                  <a:pt x="629" y="220"/>
                </a:lnTo>
                <a:lnTo>
                  <a:pt x="629" y="235"/>
                </a:lnTo>
                <a:lnTo>
                  <a:pt x="624" y="247"/>
                </a:lnTo>
                <a:lnTo>
                  <a:pt x="615" y="258"/>
                </a:lnTo>
                <a:lnTo>
                  <a:pt x="591" y="270"/>
                </a:lnTo>
                <a:lnTo>
                  <a:pt x="584" y="275"/>
                </a:lnTo>
                <a:lnTo>
                  <a:pt x="586" y="287"/>
                </a:lnTo>
                <a:lnTo>
                  <a:pt x="591" y="292"/>
                </a:lnTo>
                <a:lnTo>
                  <a:pt x="608" y="296"/>
                </a:lnTo>
                <a:lnTo>
                  <a:pt x="615" y="299"/>
                </a:lnTo>
                <a:lnTo>
                  <a:pt x="626" y="318"/>
                </a:lnTo>
                <a:lnTo>
                  <a:pt x="631" y="322"/>
                </a:lnTo>
                <a:lnTo>
                  <a:pt x="624" y="337"/>
                </a:lnTo>
                <a:lnTo>
                  <a:pt x="629" y="355"/>
                </a:lnTo>
                <a:lnTo>
                  <a:pt x="638" y="374"/>
                </a:lnTo>
                <a:lnTo>
                  <a:pt x="648" y="410"/>
                </a:lnTo>
                <a:lnTo>
                  <a:pt x="652" y="419"/>
                </a:lnTo>
                <a:lnTo>
                  <a:pt x="662" y="427"/>
                </a:lnTo>
                <a:lnTo>
                  <a:pt x="671" y="431"/>
                </a:lnTo>
                <a:lnTo>
                  <a:pt x="657" y="441"/>
                </a:lnTo>
                <a:lnTo>
                  <a:pt x="608" y="460"/>
                </a:lnTo>
                <a:lnTo>
                  <a:pt x="556" y="486"/>
                </a:lnTo>
                <a:lnTo>
                  <a:pt x="527" y="486"/>
                </a:lnTo>
                <a:lnTo>
                  <a:pt x="511" y="460"/>
                </a:lnTo>
                <a:lnTo>
                  <a:pt x="503" y="469"/>
                </a:lnTo>
                <a:lnTo>
                  <a:pt x="494" y="495"/>
                </a:lnTo>
                <a:lnTo>
                  <a:pt x="489" y="505"/>
                </a:lnTo>
                <a:lnTo>
                  <a:pt x="482" y="507"/>
                </a:lnTo>
                <a:lnTo>
                  <a:pt x="442" y="509"/>
                </a:lnTo>
                <a:lnTo>
                  <a:pt x="433" y="507"/>
                </a:lnTo>
                <a:lnTo>
                  <a:pt x="423" y="500"/>
                </a:lnTo>
                <a:lnTo>
                  <a:pt x="416" y="490"/>
                </a:lnTo>
                <a:lnTo>
                  <a:pt x="411" y="479"/>
                </a:lnTo>
                <a:lnTo>
                  <a:pt x="404" y="471"/>
                </a:lnTo>
                <a:lnTo>
                  <a:pt x="395" y="467"/>
                </a:lnTo>
                <a:lnTo>
                  <a:pt x="333" y="455"/>
                </a:lnTo>
                <a:lnTo>
                  <a:pt x="302" y="457"/>
                </a:lnTo>
                <a:lnTo>
                  <a:pt x="279" y="476"/>
                </a:lnTo>
                <a:lnTo>
                  <a:pt x="276" y="486"/>
                </a:lnTo>
                <a:lnTo>
                  <a:pt x="281" y="500"/>
                </a:lnTo>
                <a:lnTo>
                  <a:pt x="279" y="509"/>
                </a:lnTo>
                <a:lnTo>
                  <a:pt x="274" y="516"/>
                </a:lnTo>
                <a:lnTo>
                  <a:pt x="250" y="538"/>
                </a:lnTo>
                <a:lnTo>
                  <a:pt x="243" y="547"/>
                </a:lnTo>
                <a:lnTo>
                  <a:pt x="239" y="552"/>
                </a:lnTo>
                <a:lnTo>
                  <a:pt x="236" y="552"/>
                </a:lnTo>
                <a:lnTo>
                  <a:pt x="232" y="550"/>
                </a:lnTo>
                <a:lnTo>
                  <a:pt x="227" y="545"/>
                </a:lnTo>
                <a:lnTo>
                  <a:pt x="222" y="552"/>
                </a:lnTo>
                <a:lnTo>
                  <a:pt x="215" y="571"/>
                </a:lnTo>
                <a:lnTo>
                  <a:pt x="210" y="580"/>
                </a:lnTo>
                <a:lnTo>
                  <a:pt x="224" y="585"/>
                </a:lnTo>
                <a:lnTo>
                  <a:pt x="269" y="595"/>
                </a:lnTo>
                <a:lnTo>
                  <a:pt x="288" y="585"/>
                </a:lnTo>
                <a:lnTo>
                  <a:pt x="338" y="595"/>
                </a:lnTo>
                <a:lnTo>
                  <a:pt x="359" y="585"/>
                </a:lnTo>
                <a:lnTo>
                  <a:pt x="378" y="590"/>
                </a:lnTo>
                <a:lnTo>
                  <a:pt x="392" y="604"/>
                </a:lnTo>
                <a:lnTo>
                  <a:pt x="404" y="625"/>
                </a:lnTo>
                <a:lnTo>
                  <a:pt x="404" y="647"/>
                </a:lnTo>
                <a:lnTo>
                  <a:pt x="418" y="651"/>
                </a:lnTo>
                <a:lnTo>
                  <a:pt x="430" y="659"/>
                </a:lnTo>
                <a:lnTo>
                  <a:pt x="437" y="670"/>
                </a:lnTo>
                <a:lnTo>
                  <a:pt x="442" y="687"/>
                </a:lnTo>
                <a:lnTo>
                  <a:pt x="437" y="704"/>
                </a:lnTo>
                <a:lnTo>
                  <a:pt x="418" y="715"/>
                </a:lnTo>
                <a:lnTo>
                  <a:pt x="411" y="727"/>
                </a:lnTo>
                <a:lnTo>
                  <a:pt x="423" y="770"/>
                </a:lnTo>
                <a:lnTo>
                  <a:pt x="395" y="805"/>
                </a:lnTo>
                <a:lnTo>
                  <a:pt x="326" y="857"/>
                </a:lnTo>
                <a:lnTo>
                  <a:pt x="314" y="846"/>
                </a:lnTo>
                <a:lnTo>
                  <a:pt x="302" y="841"/>
                </a:lnTo>
                <a:lnTo>
                  <a:pt x="295" y="846"/>
                </a:lnTo>
                <a:lnTo>
                  <a:pt x="291" y="860"/>
                </a:lnTo>
                <a:lnTo>
                  <a:pt x="300" y="900"/>
                </a:lnTo>
                <a:lnTo>
                  <a:pt x="300" y="905"/>
                </a:lnTo>
                <a:lnTo>
                  <a:pt x="295" y="907"/>
                </a:lnTo>
                <a:lnTo>
                  <a:pt x="293" y="910"/>
                </a:lnTo>
                <a:lnTo>
                  <a:pt x="295" y="917"/>
                </a:lnTo>
                <a:lnTo>
                  <a:pt x="298" y="919"/>
                </a:lnTo>
                <a:lnTo>
                  <a:pt x="302" y="921"/>
                </a:lnTo>
                <a:lnTo>
                  <a:pt x="305" y="921"/>
                </a:lnTo>
                <a:lnTo>
                  <a:pt x="307" y="924"/>
                </a:lnTo>
                <a:lnTo>
                  <a:pt x="338" y="966"/>
                </a:lnTo>
                <a:lnTo>
                  <a:pt x="345" y="983"/>
                </a:lnTo>
                <a:lnTo>
                  <a:pt x="343" y="997"/>
                </a:lnTo>
                <a:lnTo>
                  <a:pt x="336" y="1009"/>
                </a:lnTo>
                <a:lnTo>
                  <a:pt x="317" y="1026"/>
                </a:lnTo>
                <a:lnTo>
                  <a:pt x="317" y="1026"/>
                </a:lnTo>
                <a:lnTo>
                  <a:pt x="317" y="1026"/>
                </a:lnTo>
                <a:lnTo>
                  <a:pt x="321" y="1045"/>
                </a:lnTo>
                <a:lnTo>
                  <a:pt x="317" y="1071"/>
                </a:lnTo>
                <a:lnTo>
                  <a:pt x="321" y="1087"/>
                </a:lnTo>
                <a:lnTo>
                  <a:pt x="328" y="1090"/>
                </a:lnTo>
                <a:lnTo>
                  <a:pt x="333" y="1090"/>
                </a:lnTo>
                <a:lnTo>
                  <a:pt x="340" y="1087"/>
                </a:lnTo>
                <a:lnTo>
                  <a:pt x="345" y="1094"/>
                </a:lnTo>
                <a:lnTo>
                  <a:pt x="347" y="1104"/>
                </a:lnTo>
                <a:lnTo>
                  <a:pt x="345" y="1123"/>
                </a:lnTo>
                <a:lnTo>
                  <a:pt x="347" y="1127"/>
                </a:lnTo>
                <a:lnTo>
                  <a:pt x="357" y="1132"/>
                </a:lnTo>
                <a:lnTo>
                  <a:pt x="378" y="1116"/>
                </a:lnTo>
                <a:lnTo>
                  <a:pt x="392" y="1116"/>
                </a:lnTo>
                <a:lnTo>
                  <a:pt x="402" y="1125"/>
                </a:lnTo>
                <a:lnTo>
                  <a:pt x="402" y="1139"/>
                </a:lnTo>
                <a:lnTo>
                  <a:pt x="390" y="1165"/>
                </a:lnTo>
                <a:lnTo>
                  <a:pt x="378" y="1177"/>
                </a:lnTo>
                <a:lnTo>
                  <a:pt x="376" y="1194"/>
                </a:lnTo>
                <a:lnTo>
                  <a:pt x="385" y="1208"/>
                </a:lnTo>
                <a:lnTo>
                  <a:pt x="399" y="1208"/>
                </a:lnTo>
                <a:lnTo>
                  <a:pt x="409" y="1210"/>
                </a:lnTo>
                <a:lnTo>
                  <a:pt x="414" y="1217"/>
                </a:lnTo>
                <a:lnTo>
                  <a:pt x="411" y="1222"/>
                </a:lnTo>
                <a:lnTo>
                  <a:pt x="404" y="1229"/>
                </a:lnTo>
                <a:lnTo>
                  <a:pt x="376" y="1251"/>
                </a:lnTo>
                <a:lnTo>
                  <a:pt x="369" y="1260"/>
                </a:lnTo>
                <a:lnTo>
                  <a:pt x="390" y="1258"/>
                </a:lnTo>
                <a:lnTo>
                  <a:pt x="399" y="1260"/>
                </a:lnTo>
                <a:lnTo>
                  <a:pt x="411" y="1267"/>
                </a:lnTo>
                <a:lnTo>
                  <a:pt x="418" y="1279"/>
                </a:lnTo>
                <a:lnTo>
                  <a:pt x="404" y="1284"/>
                </a:lnTo>
                <a:lnTo>
                  <a:pt x="385" y="1288"/>
                </a:lnTo>
                <a:lnTo>
                  <a:pt x="376" y="1293"/>
                </a:lnTo>
                <a:lnTo>
                  <a:pt x="376" y="1293"/>
                </a:lnTo>
                <a:lnTo>
                  <a:pt x="373" y="1298"/>
                </a:lnTo>
                <a:lnTo>
                  <a:pt x="369" y="1298"/>
                </a:lnTo>
                <a:lnTo>
                  <a:pt x="366" y="1298"/>
                </a:lnTo>
                <a:lnTo>
                  <a:pt x="362" y="1296"/>
                </a:lnTo>
                <a:lnTo>
                  <a:pt x="347" y="1288"/>
                </a:lnTo>
                <a:lnTo>
                  <a:pt x="331" y="1291"/>
                </a:lnTo>
                <a:lnTo>
                  <a:pt x="302" y="1300"/>
                </a:lnTo>
                <a:lnTo>
                  <a:pt x="274" y="1300"/>
                </a:lnTo>
                <a:lnTo>
                  <a:pt x="265" y="1303"/>
                </a:lnTo>
                <a:lnTo>
                  <a:pt x="260" y="1317"/>
                </a:lnTo>
                <a:lnTo>
                  <a:pt x="262" y="1333"/>
                </a:lnTo>
                <a:lnTo>
                  <a:pt x="258" y="1341"/>
                </a:lnTo>
                <a:lnTo>
                  <a:pt x="250" y="1343"/>
                </a:lnTo>
                <a:lnTo>
                  <a:pt x="243" y="1350"/>
                </a:lnTo>
                <a:lnTo>
                  <a:pt x="243" y="1357"/>
                </a:lnTo>
                <a:lnTo>
                  <a:pt x="246" y="1364"/>
                </a:lnTo>
                <a:lnTo>
                  <a:pt x="246" y="1369"/>
                </a:lnTo>
                <a:lnTo>
                  <a:pt x="243" y="1378"/>
                </a:lnTo>
                <a:lnTo>
                  <a:pt x="239" y="1383"/>
                </a:lnTo>
                <a:lnTo>
                  <a:pt x="224" y="1393"/>
                </a:lnTo>
                <a:lnTo>
                  <a:pt x="210" y="1412"/>
                </a:lnTo>
                <a:lnTo>
                  <a:pt x="203" y="1421"/>
                </a:lnTo>
                <a:lnTo>
                  <a:pt x="184" y="1464"/>
                </a:lnTo>
                <a:lnTo>
                  <a:pt x="177" y="1473"/>
                </a:lnTo>
                <a:lnTo>
                  <a:pt x="168" y="1483"/>
                </a:lnTo>
                <a:lnTo>
                  <a:pt x="127" y="1518"/>
                </a:lnTo>
                <a:lnTo>
                  <a:pt x="125" y="1518"/>
                </a:lnTo>
                <a:lnTo>
                  <a:pt x="125" y="1513"/>
                </a:lnTo>
                <a:lnTo>
                  <a:pt x="120" y="1504"/>
                </a:lnTo>
                <a:lnTo>
                  <a:pt x="120" y="1502"/>
                </a:lnTo>
                <a:lnTo>
                  <a:pt x="116" y="1497"/>
                </a:lnTo>
                <a:lnTo>
                  <a:pt x="106" y="1492"/>
                </a:lnTo>
                <a:lnTo>
                  <a:pt x="101" y="1487"/>
                </a:lnTo>
                <a:lnTo>
                  <a:pt x="99" y="1480"/>
                </a:lnTo>
                <a:lnTo>
                  <a:pt x="99" y="1461"/>
                </a:lnTo>
                <a:lnTo>
                  <a:pt x="97" y="1450"/>
                </a:lnTo>
                <a:lnTo>
                  <a:pt x="97" y="1440"/>
                </a:lnTo>
                <a:lnTo>
                  <a:pt x="99" y="1428"/>
                </a:lnTo>
                <a:lnTo>
                  <a:pt x="120" y="1400"/>
                </a:lnTo>
                <a:lnTo>
                  <a:pt x="146" y="1345"/>
                </a:lnTo>
                <a:lnTo>
                  <a:pt x="158" y="1315"/>
                </a:lnTo>
                <a:lnTo>
                  <a:pt x="163" y="1303"/>
                </a:lnTo>
                <a:lnTo>
                  <a:pt x="161" y="1296"/>
                </a:lnTo>
                <a:lnTo>
                  <a:pt x="158" y="1286"/>
                </a:lnTo>
                <a:lnTo>
                  <a:pt x="125" y="1258"/>
                </a:lnTo>
                <a:lnTo>
                  <a:pt x="116" y="1246"/>
                </a:lnTo>
                <a:lnTo>
                  <a:pt x="109" y="1232"/>
                </a:lnTo>
                <a:lnTo>
                  <a:pt x="106" y="1222"/>
                </a:lnTo>
                <a:lnTo>
                  <a:pt x="106" y="1187"/>
                </a:lnTo>
                <a:lnTo>
                  <a:pt x="101" y="1158"/>
                </a:lnTo>
                <a:lnTo>
                  <a:pt x="66" y="1085"/>
                </a:lnTo>
                <a:lnTo>
                  <a:pt x="61" y="1068"/>
                </a:lnTo>
                <a:lnTo>
                  <a:pt x="47" y="1028"/>
                </a:lnTo>
                <a:lnTo>
                  <a:pt x="35" y="1000"/>
                </a:lnTo>
                <a:lnTo>
                  <a:pt x="21" y="976"/>
                </a:lnTo>
                <a:lnTo>
                  <a:pt x="2" y="947"/>
                </a:lnTo>
                <a:lnTo>
                  <a:pt x="0" y="938"/>
                </a:lnTo>
                <a:lnTo>
                  <a:pt x="0" y="929"/>
                </a:lnTo>
                <a:lnTo>
                  <a:pt x="7" y="912"/>
                </a:lnTo>
                <a:lnTo>
                  <a:pt x="14" y="902"/>
                </a:lnTo>
                <a:lnTo>
                  <a:pt x="21" y="900"/>
                </a:lnTo>
                <a:lnTo>
                  <a:pt x="26" y="905"/>
                </a:lnTo>
                <a:lnTo>
                  <a:pt x="31" y="912"/>
                </a:lnTo>
                <a:lnTo>
                  <a:pt x="33" y="914"/>
                </a:lnTo>
                <a:lnTo>
                  <a:pt x="45" y="905"/>
                </a:lnTo>
                <a:lnTo>
                  <a:pt x="78" y="853"/>
                </a:lnTo>
                <a:lnTo>
                  <a:pt x="118" y="846"/>
                </a:lnTo>
                <a:lnTo>
                  <a:pt x="135" y="839"/>
                </a:lnTo>
                <a:lnTo>
                  <a:pt x="151" y="824"/>
                </a:lnTo>
                <a:lnTo>
                  <a:pt x="161" y="813"/>
                </a:lnTo>
                <a:lnTo>
                  <a:pt x="189" y="765"/>
                </a:lnTo>
                <a:lnTo>
                  <a:pt x="189" y="753"/>
                </a:lnTo>
                <a:lnTo>
                  <a:pt x="187" y="741"/>
                </a:lnTo>
                <a:lnTo>
                  <a:pt x="179" y="730"/>
                </a:lnTo>
                <a:lnTo>
                  <a:pt x="172" y="713"/>
                </a:lnTo>
                <a:lnTo>
                  <a:pt x="170" y="689"/>
                </a:lnTo>
                <a:lnTo>
                  <a:pt x="172" y="678"/>
                </a:lnTo>
                <a:lnTo>
                  <a:pt x="177" y="663"/>
                </a:lnTo>
                <a:lnTo>
                  <a:pt x="179" y="654"/>
                </a:lnTo>
                <a:lnTo>
                  <a:pt x="194" y="604"/>
                </a:lnTo>
                <a:lnTo>
                  <a:pt x="165" y="576"/>
                </a:lnTo>
                <a:lnTo>
                  <a:pt x="135" y="552"/>
                </a:lnTo>
                <a:lnTo>
                  <a:pt x="120" y="535"/>
                </a:lnTo>
                <a:lnTo>
                  <a:pt x="111" y="524"/>
                </a:lnTo>
                <a:lnTo>
                  <a:pt x="99" y="457"/>
                </a:lnTo>
                <a:lnTo>
                  <a:pt x="123" y="450"/>
                </a:lnTo>
                <a:lnTo>
                  <a:pt x="127" y="441"/>
                </a:lnTo>
                <a:lnTo>
                  <a:pt x="135" y="429"/>
                </a:lnTo>
                <a:lnTo>
                  <a:pt x="137" y="417"/>
                </a:lnTo>
                <a:lnTo>
                  <a:pt x="137" y="405"/>
                </a:lnTo>
                <a:lnTo>
                  <a:pt x="130" y="363"/>
                </a:lnTo>
                <a:lnTo>
                  <a:pt x="137" y="339"/>
                </a:lnTo>
                <a:lnTo>
                  <a:pt x="144" y="325"/>
                </a:lnTo>
                <a:lnTo>
                  <a:pt x="172" y="292"/>
                </a:lnTo>
                <a:lnTo>
                  <a:pt x="191" y="282"/>
                </a:lnTo>
                <a:lnTo>
                  <a:pt x="215" y="275"/>
                </a:lnTo>
                <a:lnTo>
                  <a:pt x="269" y="280"/>
                </a:lnTo>
                <a:lnTo>
                  <a:pt x="293" y="261"/>
                </a:lnTo>
                <a:lnTo>
                  <a:pt x="302" y="244"/>
                </a:lnTo>
                <a:lnTo>
                  <a:pt x="324" y="220"/>
                </a:lnTo>
                <a:lnTo>
                  <a:pt x="331" y="209"/>
                </a:lnTo>
                <a:lnTo>
                  <a:pt x="336" y="194"/>
                </a:lnTo>
                <a:lnTo>
                  <a:pt x="340" y="166"/>
                </a:lnTo>
                <a:lnTo>
                  <a:pt x="354" y="147"/>
                </a:lnTo>
                <a:lnTo>
                  <a:pt x="366" y="138"/>
                </a:lnTo>
                <a:lnTo>
                  <a:pt x="376" y="133"/>
                </a:lnTo>
                <a:lnTo>
                  <a:pt x="383" y="133"/>
                </a:lnTo>
                <a:lnTo>
                  <a:pt x="409" y="112"/>
                </a:lnTo>
                <a:lnTo>
                  <a:pt x="433" y="86"/>
                </a:lnTo>
                <a:lnTo>
                  <a:pt x="449" y="74"/>
                </a:lnTo>
                <a:lnTo>
                  <a:pt x="461" y="69"/>
                </a:lnTo>
                <a:lnTo>
                  <a:pt x="475" y="71"/>
                </a:lnTo>
                <a:lnTo>
                  <a:pt x="499" y="86"/>
                </a:lnTo>
                <a:lnTo>
                  <a:pt x="511" y="88"/>
                </a:lnTo>
                <a:lnTo>
                  <a:pt x="518" y="81"/>
                </a:lnTo>
                <a:lnTo>
                  <a:pt x="522" y="69"/>
                </a:lnTo>
                <a:lnTo>
                  <a:pt x="520" y="62"/>
                </a:lnTo>
                <a:lnTo>
                  <a:pt x="518" y="52"/>
                </a:lnTo>
                <a:lnTo>
                  <a:pt x="515" y="45"/>
                </a:lnTo>
                <a:lnTo>
                  <a:pt x="513" y="29"/>
                </a:lnTo>
                <a:lnTo>
                  <a:pt x="520" y="17"/>
                </a:lnTo>
                <a:lnTo>
                  <a:pt x="525" y="14"/>
                </a:lnTo>
                <a:lnTo>
                  <a:pt x="534" y="17"/>
                </a:lnTo>
                <a:lnTo>
                  <a:pt x="541" y="19"/>
                </a:lnTo>
                <a:lnTo>
                  <a:pt x="548" y="19"/>
                </a:lnTo>
                <a:lnTo>
                  <a:pt x="556" y="17"/>
                </a:lnTo>
                <a:lnTo>
                  <a:pt x="558" y="12"/>
                </a:lnTo>
                <a:lnTo>
                  <a:pt x="565" y="0"/>
                </a:lnTo>
                <a:lnTo>
                  <a:pt x="570" y="7"/>
                </a:lnTo>
                <a:lnTo>
                  <a:pt x="582" y="14"/>
                </a:lnTo>
                <a:lnTo>
                  <a:pt x="577" y="24"/>
                </a:lnTo>
                <a:lnTo>
                  <a:pt x="574" y="36"/>
                </a:lnTo>
                <a:lnTo>
                  <a:pt x="574" y="57"/>
                </a:lnTo>
                <a:lnTo>
                  <a:pt x="579" y="59"/>
                </a:lnTo>
                <a:lnTo>
                  <a:pt x="589" y="64"/>
                </a:lnTo>
                <a:lnTo>
                  <a:pt x="589" y="83"/>
                </a:lnTo>
                <a:lnTo>
                  <a:pt x="608" y="88"/>
                </a:lnTo>
                <a:lnTo>
                  <a:pt x="631" y="90"/>
                </a:lnTo>
                <a:lnTo>
                  <a:pt x="650" y="102"/>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rnd" cmpd="sng">
            <a:solidFill>
              <a:schemeClr val="bg1"/>
            </a:solidFill>
          </a:ln>
          <a:effectLst>
            <a:outerShdw blurRad="63500" sx="102000" sy="102000" algn="ctr" rotWithShape="0">
              <a:prstClr val="black">
                <a:alpha val="40000"/>
              </a:prstClr>
            </a:outerShdw>
          </a:effectLst>
        </p:spPr>
        <p:txBody>
          <a:bodyPr/>
          <a:lstStyle/>
          <a:p>
            <a:pPr defTabSz="1828434" fontAlgn="auto">
              <a:spcBef>
                <a:spcPts val="0"/>
              </a:spcBef>
              <a:spcAft>
                <a:spcPts val="0"/>
              </a:spcAft>
              <a:defRPr/>
            </a:pPr>
            <a:endParaRPr lang="en-US">
              <a:latin typeface="+mn-lt"/>
              <a:ea typeface="+mn-ea"/>
            </a:endParaRPr>
          </a:p>
        </p:txBody>
      </p:sp>
      <p:sp>
        <p:nvSpPr>
          <p:cNvPr id="189" name="Freeform 11">
            <a:extLst>
              <a:ext uri="{FF2B5EF4-FFF2-40B4-BE49-F238E27FC236}">
                <a16:creationId xmlns:a16="http://schemas.microsoft.com/office/drawing/2014/main" id="{349C29EB-6529-4C76-B866-58079B444286}"/>
              </a:ext>
            </a:extLst>
          </p:cNvPr>
          <p:cNvSpPr>
            <a:spLocks/>
          </p:cNvSpPr>
          <p:nvPr/>
        </p:nvSpPr>
        <p:spPr bwMode="auto">
          <a:xfrm>
            <a:off x="5649962" y="3083148"/>
            <a:ext cx="3032689" cy="2037412"/>
          </a:xfrm>
          <a:custGeom>
            <a:avLst/>
            <a:gdLst>
              <a:gd name="T0" fmla="*/ 1868 w 1932"/>
              <a:gd name="T1" fmla="*/ 975 h 1297"/>
              <a:gd name="T2" fmla="*/ 1866 w 1932"/>
              <a:gd name="T3" fmla="*/ 999 h 1297"/>
              <a:gd name="T4" fmla="*/ 1906 w 1932"/>
              <a:gd name="T5" fmla="*/ 1103 h 1297"/>
              <a:gd name="T6" fmla="*/ 1866 w 1932"/>
              <a:gd name="T7" fmla="*/ 1125 h 1297"/>
              <a:gd name="T8" fmla="*/ 1707 w 1932"/>
              <a:gd name="T9" fmla="*/ 1148 h 1297"/>
              <a:gd name="T10" fmla="*/ 1639 w 1932"/>
              <a:gd name="T11" fmla="*/ 1186 h 1297"/>
              <a:gd name="T12" fmla="*/ 1582 w 1932"/>
              <a:gd name="T13" fmla="*/ 1207 h 1297"/>
              <a:gd name="T14" fmla="*/ 1556 w 1932"/>
              <a:gd name="T15" fmla="*/ 1274 h 1297"/>
              <a:gd name="T16" fmla="*/ 1343 w 1932"/>
              <a:gd name="T17" fmla="*/ 1293 h 1297"/>
              <a:gd name="T18" fmla="*/ 1185 w 1932"/>
              <a:gd name="T19" fmla="*/ 1186 h 1297"/>
              <a:gd name="T20" fmla="*/ 1144 w 1932"/>
              <a:gd name="T21" fmla="*/ 1099 h 1297"/>
              <a:gd name="T22" fmla="*/ 1071 w 1932"/>
              <a:gd name="T23" fmla="*/ 949 h 1297"/>
              <a:gd name="T24" fmla="*/ 929 w 1932"/>
              <a:gd name="T25" fmla="*/ 942 h 1297"/>
              <a:gd name="T26" fmla="*/ 686 w 1932"/>
              <a:gd name="T27" fmla="*/ 1016 h 1297"/>
              <a:gd name="T28" fmla="*/ 641 w 1932"/>
              <a:gd name="T29" fmla="*/ 1006 h 1297"/>
              <a:gd name="T30" fmla="*/ 487 w 1932"/>
              <a:gd name="T31" fmla="*/ 990 h 1297"/>
              <a:gd name="T32" fmla="*/ 397 w 1932"/>
              <a:gd name="T33" fmla="*/ 1075 h 1297"/>
              <a:gd name="T34" fmla="*/ 302 w 1932"/>
              <a:gd name="T35" fmla="*/ 1167 h 1297"/>
              <a:gd name="T36" fmla="*/ 293 w 1932"/>
              <a:gd name="T37" fmla="*/ 1037 h 1297"/>
              <a:gd name="T38" fmla="*/ 298 w 1932"/>
              <a:gd name="T39" fmla="*/ 956 h 1297"/>
              <a:gd name="T40" fmla="*/ 293 w 1932"/>
              <a:gd name="T41" fmla="*/ 878 h 1297"/>
              <a:gd name="T42" fmla="*/ 241 w 1932"/>
              <a:gd name="T43" fmla="*/ 814 h 1297"/>
              <a:gd name="T44" fmla="*/ 175 w 1932"/>
              <a:gd name="T45" fmla="*/ 779 h 1297"/>
              <a:gd name="T46" fmla="*/ 116 w 1932"/>
              <a:gd name="T47" fmla="*/ 807 h 1297"/>
              <a:gd name="T48" fmla="*/ 2 w 1932"/>
              <a:gd name="T49" fmla="*/ 639 h 1297"/>
              <a:gd name="T50" fmla="*/ 80 w 1932"/>
              <a:gd name="T51" fmla="*/ 589 h 1297"/>
              <a:gd name="T52" fmla="*/ 109 w 1932"/>
              <a:gd name="T53" fmla="*/ 554 h 1297"/>
              <a:gd name="T54" fmla="*/ 85 w 1932"/>
              <a:gd name="T55" fmla="*/ 490 h 1297"/>
              <a:gd name="T56" fmla="*/ 49 w 1932"/>
              <a:gd name="T57" fmla="*/ 440 h 1297"/>
              <a:gd name="T58" fmla="*/ 64 w 1932"/>
              <a:gd name="T59" fmla="*/ 364 h 1297"/>
              <a:gd name="T60" fmla="*/ 177 w 1932"/>
              <a:gd name="T61" fmla="*/ 319 h 1297"/>
              <a:gd name="T62" fmla="*/ 300 w 1932"/>
              <a:gd name="T63" fmla="*/ 348 h 1297"/>
              <a:gd name="T64" fmla="*/ 338 w 1932"/>
              <a:gd name="T65" fmla="*/ 369 h 1297"/>
              <a:gd name="T66" fmla="*/ 456 w 1932"/>
              <a:gd name="T67" fmla="*/ 353 h 1297"/>
              <a:gd name="T68" fmla="*/ 553 w 1932"/>
              <a:gd name="T69" fmla="*/ 317 h 1297"/>
              <a:gd name="T70" fmla="*/ 610 w 1932"/>
              <a:gd name="T71" fmla="*/ 265 h 1297"/>
              <a:gd name="T72" fmla="*/ 851 w 1932"/>
              <a:gd name="T73" fmla="*/ 149 h 1297"/>
              <a:gd name="T74" fmla="*/ 920 w 1932"/>
              <a:gd name="T75" fmla="*/ 161 h 1297"/>
              <a:gd name="T76" fmla="*/ 998 w 1932"/>
              <a:gd name="T77" fmla="*/ 121 h 1297"/>
              <a:gd name="T78" fmla="*/ 1090 w 1932"/>
              <a:gd name="T79" fmla="*/ 71 h 1297"/>
              <a:gd name="T80" fmla="*/ 1149 w 1932"/>
              <a:gd name="T81" fmla="*/ 21 h 1297"/>
              <a:gd name="T82" fmla="*/ 1315 w 1932"/>
              <a:gd name="T83" fmla="*/ 42 h 1297"/>
              <a:gd name="T84" fmla="*/ 1435 w 1932"/>
              <a:gd name="T85" fmla="*/ 80 h 1297"/>
              <a:gd name="T86" fmla="*/ 1480 w 1932"/>
              <a:gd name="T87" fmla="*/ 80 h 1297"/>
              <a:gd name="T88" fmla="*/ 1516 w 1932"/>
              <a:gd name="T89" fmla="*/ 147 h 1297"/>
              <a:gd name="T90" fmla="*/ 1568 w 1932"/>
              <a:gd name="T91" fmla="*/ 128 h 1297"/>
              <a:gd name="T92" fmla="*/ 1584 w 1932"/>
              <a:gd name="T93" fmla="*/ 156 h 1297"/>
              <a:gd name="T94" fmla="*/ 1591 w 1932"/>
              <a:gd name="T95" fmla="*/ 187 h 1297"/>
              <a:gd name="T96" fmla="*/ 1662 w 1932"/>
              <a:gd name="T97" fmla="*/ 232 h 1297"/>
              <a:gd name="T98" fmla="*/ 1759 w 1932"/>
              <a:gd name="T99" fmla="*/ 244 h 1297"/>
              <a:gd name="T100" fmla="*/ 1792 w 1932"/>
              <a:gd name="T101" fmla="*/ 234 h 1297"/>
              <a:gd name="T102" fmla="*/ 1816 w 1932"/>
              <a:gd name="T103" fmla="*/ 279 h 1297"/>
              <a:gd name="T104" fmla="*/ 1795 w 1932"/>
              <a:gd name="T105" fmla="*/ 348 h 1297"/>
              <a:gd name="T106" fmla="*/ 1769 w 1932"/>
              <a:gd name="T107" fmla="*/ 381 h 1297"/>
              <a:gd name="T108" fmla="*/ 1830 w 1932"/>
              <a:gd name="T109" fmla="*/ 511 h 1297"/>
              <a:gd name="T110" fmla="*/ 1878 w 1932"/>
              <a:gd name="T111" fmla="*/ 675 h 1297"/>
              <a:gd name="T112" fmla="*/ 1932 w 1932"/>
              <a:gd name="T113" fmla="*/ 746 h 1297"/>
              <a:gd name="T114" fmla="*/ 1866 w 1932"/>
              <a:gd name="T115" fmla="*/ 883 h 1297"/>
              <a:gd name="T116" fmla="*/ 1875 w 1932"/>
              <a:gd name="T117" fmla="*/ 935 h 12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932" h="1297">
                <a:moveTo>
                  <a:pt x="1889" y="947"/>
                </a:moveTo>
                <a:lnTo>
                  <a:pt x="1889" y="947"/>
                </a:lnTo>
                <a:lnTo>
                  <a:pt x="1894" y="956"/>
                </a:lnTo>
                <a:lnTo>
                  <a:pt x="1894" y="961"/>
                </a:lnTo>
                <a:lnTo>
                  <a:pt x="1868" y="975"/>
                </a:lnTo>
                <a:lnTo>
                  <a:pt x="1863" y="978"/>
                </a:lnTo>
                <a:lnTo>
                  <a:pt x="1859" y="987"/>
                </a:lnTo>
                <a:lnTo>
                  <a:pt x="1859" y="990"/>
                </a:lnTo>
                <a:lnTo>
                  <a:pt x="1863" y="992"/>
                </a:lnTo>
                <a:lnTo>
                  <a:pt x="1866" y="999"/>
                </a:lnTo>
                <a:lnTo>
                  <a:pt x="1866" y="1032"/>
                </a:lnTo>
                <a:lnTo>
                  <a:pt x="1870" y="1054"/>
                </a:lnTo>
                <a:lnTo>
                  <a:pt x="1873" y="1070"/>
                </a:lnTo>
                <a:lnTo>
                  <a:pt x="1887" y="1096"/>
                </a:lnTo>
                <a:lnTo>
                  <a:pt x="1906" y="1103"/>
                </a:lnTo>
                <a:lnTo>
                  <a:pt x="1915" y="1117"/>
                </a:lnTo>
                <a:lnTo>
                  <a:pt x="1922" y="1141"/>
                </a:lnTo>
                <a:lnTo>
                  <a:pt x="1906" y="1127"/>
                </a:lnTo>
                <a:lnTo>
                  <a:pt x="1896" y="1122"/>
                </a:lnTo>
                <a:lnTo>
                  <a:pt x="1866" y="1125"/>
                </a:lnTo>
                <a:lnTo>
                  <a:pt x="1811" y="1108"/>
                </a:lnTo>
                <a:lnTo>
                  <a:pt x="1792" y="1108"/>
                </a:lnTo>
                <a:lnTo>
                  <a:pt x="1771" y="1115"/>
                </a:lnTo>
                <a:lnTo>
                  <a:pt x="1726" y="1144"/>
                </a:lnTo>
                <a:lnTo>
                  <a:pt x="1707" y="1148"/>
                </a:lnTo>
                <a:lnTo>
                  <a:pt x="1651" y="1151"/>
                </a:lnTo>
                <a:lnTo>
                  <a:pt x="1639" y="1146"/>
                </a:lnTo>
                <a:lnTo>
                  <a:pt x="1639" y="1162"/>
                </a:lnTo>
                <a:lnTo>
                  <a:pt x="1641" y="1177"/>
                </a:lnTo>
                <a:lnTo>
                  <a:pt x="1639" y="1186"/>
                </a:lnTo>
                <a:lnTo>
                  <a:pt x="1634" y="1193"/>
                </a:lnTo>
                <a:lnTo>
                  <a:pt x="1624" y="1198"/>
                </a:lnTo>
                <a:lnTo>
                  <a:pt x="1613" y="1198"/>
                </a:lnTo>
                <a:lnTo>
                  <a:pt x="1598" y="1200"/>
                </a:lnTo>
                <a:lnTo>
                  <a:pt x="1582" y="1207"/>
                </a:lnTo>
                <a:lnTo>
                  <a:pt x="1575" y="1219"/>
                </a:lnTo>
                <a:lnTo>
                  <a:pt x="1570" y="1236"/>
                </a:lnTo>
                <a:lnTo>
                  <a:pt x="1570" y="1248"/>
                </a:lnTo>
                <a:lnTo>
                  <a:pt x="1568" y="1260"/>
                </a:lnTo>
                <a:lnTo>
                  <a:pt x="1556" y="1274"/>
                </a:lnTo>
                <a:lnTo>
                  <a:pt x="1535" y="1281"/>
                </a:lnTo>
                <a:lnTo>
                  <a:pt x="1516" y="1274"/>
                </a:lnTo>
                <a:lnTo>
                  <a:pt x="1497" y="1262"/>
                </a:lnTo>
                <a:lnTo>
                  <a:pt x="1476" y="1260"/>
                </a:lnTo>
                <a:lnTo>
                  <a:pt x="1343" y="1293"/>
                </a:lnTo>
                <a:lnTo>
                  <a:pt x="1270" y="1297"/>
                </a:lnTo>
                <a:lnTo>
                  <a:pt x="1263" y="1290"/>
                </a:lnTo>
                <a:lnTo>
                  <a:pt x="1208" y="1248"/>
                </a:lnTo>
                <a:lnTo>
                  <a:pt x="1194" y="1222"/>
                </a:lnTo>
                <a:lnTo>
                  <a:pt x="1185" y="1186"/>
                </a:lnTo>
                <a:lnTo>
                  <a:pt x="1170" y="1151"/>
                </a:lnTo>
                <a:lnTo>
                  <a:pt x="1154" y="1127"/>
                </a:lnTo>
                <a:lnTo>
                  <a:pt x="1147" y="1113"/>
                </a:lnTo>
                <a:lnTo>
                  <a:pt x="1144" y="1103"/>
                </a:lnTo>
                <a:lnTo>
                  <a:pt x="1144" y="1099"/>
                </a:lnTo>
                <a:lnTo>
                  <a:pt x="1144" y="1084"/>
                </a:lnTo>
                <a:lnTo>
                  <a:pt x="1149" y="1072"/>
                </a:lnTo>
                <a:lnTo>
                  <a:pt x="1149" y="1058"/>
                </a:lnTo>
                <a:lnTo>
                  <a:pt x="1144" y="1027"/>
                </a:lnTo>
                <a:lnTo>
                  <a:pt x="1071" y="949"/>
                </a:lnTo>
                <a:lnTo>
                  <a:pt x="1036" y="919"/>
                </a:lnTo>
                <a:lnTo>
                  <a:pt x="1024" y="911"/>
                </a:lnTo>
                <a:lnTo>
                  <a:pt x="1017" y="909"/>
                </a:lnTo>
                <a:lnTo>
                  <a:pt x="1005" y="909"/>
                </a:lnTo>
                <a:lnTo>
                  <a:pt x="929" y="942"/>
                </a:lnTo>
                <a:lnTo>
                  <a:pt x="842" y="966"/>
                </a:lnTo>
                <a:lnTo>
                  <a:pt x="820" y="961"/>
                </a:lnTo>
                <a:lnTo>
                  <a:pt x="773" y="973"/>
                </a:lnTo>
                <a:lnTo>
                  <a:pt x="754" y="975"/>
                </a:lnTo>
                <a:lnTo>
                  <a:pt x="686" y="1016"/>
                </a:lnTo>
                <a:lnTo>
                  <a:pt x="671" y="1018"/>
                </a:lnTo>
                <a:lnTo>
                  <a:pt x="664" y="1018"/>
                </a:lnTo>
                <a:lnTo>
                  <a:pt x="662" y="1016"/>
                </a:lnTo>
                <a:lnTo>
                  <a:pt x="655" y="1011"/>
                </a:lnTo>
                <a:lnTo>
                  <a:pt x="641" y="1006"/>
                </a:lnTo>
                <a:lnTo>
                  <a:pt x="586" y="999"/>
                </a:lnTo>
                <a:lnTo>
                  <a:pt x="553" y="983"/>
                </a:lnTo>
                <a:lnTo>
                  <a:pt x="534" y="978"/>
                </a:lnTo>
                <a:lnTo>
                  <a:pt x="508" y="983"/>
                </a:lnTo>
                <a:lnTo>
                  <a:pt x="487" y="990"/>
                </a:lnTo>
                <a:lnTo>
                  <a:pt x="416" y="1042"/>
                </a:lnTo>
                <a:lnTo>
                  <a:pt x="407" y="1054"/>
                </a:lnTo>
                <a:lnTo>
                  <a:pt x="402" y="1061"/>
                </a:lnTo>
                <a:lnTo>
                  <a:pt x="399" y="1068"/>
                </a:lnTo>
                <a:lnTo>
                  <a:pt x="397" y="1075"/>
                </a:lnTo>
                <a:lnTo>
                  <a:pt x="390" y="1096"/>
                </a:lnTo>
                <a:lnTo>
                  <a:pt x="364" y="1115"/>
                </a:lnTo>
                <a:lnTo>
                  <a:pt x="326" y="1158"/>
                </a:lnTo>
                <a:lnTo>
                  <a:pt x="314" y="1165"/>
                </a:lnTo>
                <a:lnTo>
                  <a:pt x="302" y="1167"/>
                </a:lnTo>
                <a:lnTo>
                  <a:pt x="295" y="1165"/>
                </a:lnTo>
                <a:lnTo>
                  <a:pt x="284" y="1160"/>
                </a:lnTo>
                <a:lnTo>
                  <a:pt x="250" y="1141"/>
                </a:lnTo>
                <a:lnTo>
                  <a:pt x="272" y="1101"/>
                </a:lnTo>
                <a:lnTo>
                  <a:pt x="293" y="1037"/>
                </a:lnTo>
                <a:lnTo>
                  <a:pt x="298" y="1016"/>
                </a:lnTo>
                <a:lnTo>
                  <a:pt x="300" y="1001"/>
                </a:lnTo>
                <a:lnTo>
                  <a:pt x="293" y="980"/>
                </a:lnTo>
                <a:lnTo>
                  <a:pt x="293" y="966"/>
                </a:lnTo>
                <a:lnTo>
                  <a:pt x="298" y="956"/>
                </a:lnTo>
                <a:lnTo>
                  <a:pt x="314" y="930"/>
                </a:lnTo>
                <a:lnTo>
                  <a:pt x="326" y="911"/>
                </a:lnTo>
                <a:lnTo>
                  <a:pt x="324" y="900"/>
                </a:lnTo>
                <a:lnTo>
                  <a:pt x="317" y="890"/>
                </a:lnTo>
                <a:lnTo>
                  <a:pt x="293" y="878"/>
                </a:lnTo>
                <a:lnTo>
                  <a:pt x="265" y="852"/>
                </a:lnTo>
                <a:lnTo>
                  <a:pt x="258" y="843"/>
                </a:lnTo>
                <a:lnTo>
                  <a:pt x="250" y="833"/>
                </a:lnTo>
                <a:lnTo>
                  <a:pt x="248" y="824"/>
                </a:lnTo>
                <a:lnTo>
                  <a:pt x="241" y="814"/>
                </a:lnTo>
                <a:lnTo>
                  <a:pt x="222" y="793"/>
                </a:lnTo>
                <a:lnTo>
                  <a:pt x="206" y="769"/>
                </a:lnTo>
                <a:lnTo>
                  <a:pt x="196" y="765"/>
                </a:lnTo>
                <a:lnTo>
                  <a:pt x="184" y="772"/>
                </a:lnTo>
                <a:lnTo>
                  <a:pt x="175" y="779"/>
                </a:lnTo>
                <a:lnTo>
                  <a:pt x="156" y="786"/>
                </a:lnTo>
                <a:lnTo>
                  <a:pt x="144" y="793"/>
                </a:lnTo>
                <a:lnTo>
                  <a:pt x="135" y="803"/>
                </a:lnTo>
                <a:lnTo>
                  <a:pt x="127" y="807"/>
                </a:lnTo>
                <a:lnTo>
                  <a:pt x="116" y="807"/>
                </a:lnTo>
                <a:lnTo>
                  <a:pt x="101" y="800"/>
                </a:lnTo>
                <a:lnTo>
                  <a:pt x="75" y="781"/>
                </a:lnTo>
                <a:lnTo>
                  <a:pt x="49" y="746"/>
                </a:lnTo>
                <a:lnTo>
                  <a:pt x="14" y="677"/>
                </a:lnTo>
                <a:lnTo>
                  <a:pt x="2" y="639"/>
                </a:lnTo>
                <a:lnTo>
                  <a:pt x="0" y="632"/>
                </a:lnTo>
                <a:lnTo>
                  <a:pt x="2" y="611"/>
                </a:lnTo>
                <a:lnTo>
                  <a:pt x="5" y="594"/>
                </a:lnTo>
                <a:lnTo>
                  <a:pt x="73" y="594"/>
                </a:lnTo>
                <a:lnTo>
                  <a:pt x="80" y="589"/>
                </a:lnTo>
                <a:lnTo>
                  <a:pt x="90" y="587"/>
                </a:lnTo>
                <a:lnTo>
                  <a:pt x="90" y="582"/>
                </a:lnTo>
                <a:lnTo>
                  <a:pt x="106" y="563"/>
                </a:lnTo>
                <a:lnTo>
                  <a:pt x="109" y="559"/>
                </a:lnTo>
                <a:lnTo>
                  <a:pt x="109" y="554"/>
                </a:lnTo>
                <a:lnTo>
                  <a:pt x="111" y="542"/>
                </a:lnTo>
                <a:lnTo>
                  <a:pt x="106" y="528"/>
                </a:lnTo>
                <a:lnTo>
                  <a:pt x="101" y="511"/>
                </a:lnTo>
                <a:lnTo>
                  <a:pt x="92" y="497"/>
                </a:lnTo>
                <a:lnTo>
                  <a:pt x="85" y="490"/>
                </a:lnTo>
                <a:lnTo>
                  <a:pt x="73" y="480"/>
                </a:lnTo>
                <a:lnTo>
                  <a:pt x="64" y="471"/>
                </a:lnTo>
                <a:lnTo>
                  <a:pt x="57" y="462"/>
                </a:lnTo>
                <a:lnTo>
                  <a:pt x="52" y="450"/>
                </a:lnTo>
                <a:lnTo>
                  <a:pt x="49" y="440"/>
                </a:lnTo>
                <a:lnTo>
                  <a:pt x="47" y="419"/>
                </a:lnTo>
                <a:lnTo>
                  <a:pt x="45" y="405"/>
                </a:lnTo>
                <a:lnTo>
                  <a:pt x="47" y="390"/>
                </a:lnTo>
                <a:lnTo>
                  <a:pt x="54" y="376"/>
                </a:lnTo>
                <a:lnTo>
                  <a:pt x="64" y="364"/>
                </a:lnTo>
                <a:lnTo>
                  <a:pt x="135" y="312"/>
                </a:lnTo>
                <a:lnTo>
                  <a:pt x="142" y="308"/>
                </a:lnTo>
                <a:lnTo>
                  <a:pt x="149" y="308"/>
                </a:lnTo>
                <a:lnTo>
                  <a:pt x="168" y="317"/>
                </a:lnTo>
                <a:lnTo>
                  <a:pt x="177" y="319"/>
                </a:lnTo>
                <a:lnTo>
                  <a:pt x="198" y="319"/>
                </a:lnTo>
                <a:lnTo>
                  <a:pt x="220" y="322"/>
                </a:lnTo>
                <a:lnTo>
                  <a:pt x="232" y="324"/>
                </a:lnTo>
                <a:lnTo>
                  <a:pt x="262" y="312"/>
                </a:lnTo>
                <a:lnTo>
                  <a:pt x="300" y="348"/>
                </a:lnTo>
                <a:lnTo>
                  <a:pt x="312" y="367"/>
                </a:lnTo>
                <a:lnTo>
                  <a:pt x="314" y="374"/>
                </a:lnTo>
                <a:lnTo>
                  <a:pt x="321" y="383"/>
                </a:lnTo>
                <a:lnTo>
                  <a:pt x="326" y="383"/>
                </a:lnTo>
                <a:lnTo>
                  <a:pt x="338" y="369"/>
                </a:lnTo>
                <a:lnTo>
                  <a:pt x="371" y="353"/>
                </a:lnTo>
                <a:lnTo>
                  <a:pt x="395" y="336"/>
                </a:lnTo>
                <a:lnTo>
                  <a:pt x="404" y="331"/>
                </a:lnTo>
                <a:lnTo>
                  <a:pt x="411" y="331"/>
                </a:lnTo>
                <a:lnTo>
                  <a:pt x="456" y="353"/>
                </a:lnTo>
                <a:lnTo>
                  <a:pt x="473" y="357"/>
                </a:lnTo>
                <a:lnTo>
                  <a:pt x="489" y="360"/>
                </a:lnTo>
                <a:lnTo>
                  <a:pt x="511" y="355"/>
                </a:lnTo>
                <a:lnTo>
                  <a:pt x="527" y="348"/>
                </a:lnTo>
                <a:lnTo>
                  <a:pt x="553" y="317"/>
                </a:lnTo>
                <a:lnTo>
                  <a:pt x="570" y="303"/>
                </a:lnTo>
                <a:lnTo>
                  <a:pt x="591" y="291"/>
                </a:lnTo>
                <a:lnTo>
                  <a:pt x="600" y="284"/>
                </a:lnTo>
                <a:lnTo>
                  <a:pt x="608" y="274"/>
                </a:lnTo>
                <a:lnTo>
                  <a:pt x="610" y="265"/>
                </a:lnTo>
                <a:lnTo>
                  <a:pt x="615" y="253"/>
                </a:lnTo>
                <a:lnTo>
                  <a:pt x="709" y="194"/>
                </a:lnTo>
                <a:lnTo>
                  <a:pt x="747" y="147"/>
                </a:lnTo>
                <a:lnTo>
                  <a:pt x="775" y="163"/>
                </a:lnTo>
                <a:lnTo>
                  <a:pt x="851" y="149"/>
                </a:lnTo>
                <a:lnTo>
                  <a:pt x="854" y="151"/>
                </a:lnTo>
                <a:lnTo>
                  <a:pt x="863" y="156"/>
                </a:lnTo>
                <a:lnTo>
                  <a:pt x="887" y="170"/>
                </a:lnTo>
                <a:lnTo>
                  <a:pt x="903" y="170"/>
                </a:lnTo>
                <a:lnTo>
                  <a:pt x="920" y="161"/>
                </a:lnTo>
                <a:lnTo>
                  <a:pt x="936" y="147"/>
                </a:lnTo>
                <a:lnTo>
                  <a:pt x="962" y="130"/>
                </a:lnTo>
                <a:lnTo>
                  <a:pt x="974" y="123"/>
                </a:lnTo>
                <a:lnTo>
                  <a:pt x="986" y="121"/>
                </a:lnTo>
                <a:lnTo>
                  <a:pt x="998" y="121"/>
                </a:lnTo>
                <a:lnTo>
                  <a:pt x="1005" y="118"/>
                </a:lnTo>
                <a:lnTo>
                  <a:pt x="1026" y="109"/>
                </a:lnTo>
                <a:lnTo>
                  <a:pt x="1059" y="87"/>
                </a:lnTo>
                <a:lnTo>
                  <a:pt x="1085" y="76"/>
                </a:lnTo>
                <a:lnTo>
                  <a:pt x="1090" y="71"/>
                </a:lnTo>
                <a:lnTo>
                  <a:pt x="1097" y="59"/>
                </a:lnTo>
                <a:lnTo>
                  <a:pt x="1099" y="52"/>
                </a:lnTo>
                <a:lnTo>
                  <a:pt x="1114" y="21"/>
                </a:lnTo>
                <a:lnTo>
                  <a:pt x="1144" y="21"/>
                </a:lnTo>
                <a:lnTo>
                  <a:pt x="1149" y="21"/>
                </a:lnTo>
                <a:lnTo>
                  <a:pt x="1189" y="0"/>
                </a:lnTo>
                <a:lnTo>
                  <a:pt x="1204" y="0"/>
                </a:lnTo>
                <a:lnTo>
                  <a:pt x="1215" y="2"/>
                </a:lnTo>
                <a:lnTo>
                  <a:pt x="1251" y="23"/>
                </a:lnTo>
                <a:lnTo>
                  <a:pt x="1315" y="42"/>
                </a:lnTo>
                <a:lnTo>
                  <a:pt x="1348" y="57"/>
                </a:lnTo>
                <a:lnTo>
                  <a:pt x="1395" y="52"/>
                </a:lnTo>
                <a:lnTo>
                  <a:pt x="1414" y="64"/>
                </a:lnTo>
                <a:lnTo>
                  <a:pt x="1423" y="76"/>
                </a:lnTo>
                <a:lnTo>
                  <a:pt x="1435" y="80"/>
                </a:lnTo>
                <a:lnTo>
                  <a:pt x="1452" y="85"/>
                </a:lnTo>
                <a:lnTo>
                  <a:pt x="1459" y="85"/>
                </a:lnTo>
                <a:lnTo>
                  <a:pt x="1466" y="83"/>
                </a:lnTo>
                <a:lnTo>
                  <a:pt x="1471" y="80"/>
                </a:lnTo>
                <a:lnTo>
                  <a:pt x="1480" y="80"/>
                </a:lnTo>
                <a:lnTo>
                  <a:pt x="1487" y="85"/>
                </a:lnTo>
                <a:lnTo>
                  <a:pt x="1492" y="92"/>
                </a:lnTo>
                <a:lnTo>
                  <a:pt x="1504" y="123"/>
                </a:lnTo>
                <a:lnTo>
                  <a:pt x="1509" y="132"/>
                </a:lnTo>
                <a:lnTo>
                  <a:pt x="1516" y="147"/>
                </a:lnTo>
                <a:lnTo>
                  <a:pt x="1523" y="149"/>
                </a:lnTo>
                <a:lnTo>
                  <a:pt x="1532" y="149"/>
                </a:lnTo>
                <a:lnTo>
                  <a:pt x="1551" y="130"/>
                </a:lnTo>
                <a:lnTo>
                  <a:pt x="1561" y="125"/>
                </a:lnTo>
                <a:lnTo>
                  <a:pt x="1568" y="128"/>
                </a:lnTo>
                <a:lnTo>
                  <a:pt x="1572" y="132"/>
                </a:lnTo>
                <a:lnTo>
                  <a:pt x="1577" y="139"/>
                </a:lnTo>
                <a:lnTo>
                  <a:pt x="1580" y="142"/>
                </a:lnTo>
                <a:lnTo>
                  <a:pt x="1582" y="149"/>
                </a:lnTo>
                <a:lnTo>
                  <a:pt x="1584" y="156"/>
                </a:lnTo>
                <a:lnTo>
                  <a:pt x="1584" y="163"/>
                </a:lnTo>
                <a:lnTo>
                  <a:pt x="1584" y="175"/>
                </a:lnTo>
                <a:lnTo>
                  <a:pt x="1584" y="180"/>
                </a:lnTo>
                <a:lnTo>
                  <a:pt x="1587" y="187"/>
                </a:lnTo>
                <a:lnTo>
                  <a:pt x="1591" y="187"/>
                </a:lnTo>
                <a:lnTo>
                  <a:pt x="1598" y="187"/>
                </a:lnTo>
                <a:lnTo>
                  <a:pt x="1615" y="184"/>
                </a:lnTo>
                <a:lnTo>
                  <a:pt x="1636" y="194"/>
                </a:lnTo>
                <a:lnTo>
                  <a:pt x="1648" y="211"/>
                </a:lnTo>
                <a:lnTo>
                  <a:pt x="1662" y="232"/>
                </a:lnTo>
                <a:lnTo>
                  <a:pt x="1721" y="232"/>
                </a:lnTo>
                <a:lnTo>
                  <a:pt x="1740" y="237"/>
                </a:lnTo>
                <a:lnTo>
                  <a:pt x="1750" y="241"/>
                </a:lnTo>
                <a:lnTo>
                  <a:pt x="1755" y="244"/>
                </a:lnTo>
                <a:lnTo>
                  <a:pt x="1759" y="244"/>
                </a:lnTo>
                <a:lnTo>
                  <a:pt x="1766" y="239"/>
                </a:lnTo>
                <a:lnTo>
                  <a:pt x="1781" y="227"/>
                </a:lnTo>
                <a:lnTo>
                  <a:pt x="1785" y="227"/>
                </a:lnTo>
                <a:lnTo>
                  <a:pt x="1788" y="229"/>
                </a:lnTo>
                <a:lnTo>
                  <a:pt x="1792" y="234"/>
                </a:lnTo>
                <a:lnTo>
                  <a:pt x="1795" y="241"/>
                </a:lnTo>
                <a:lnTo>
                  <a:pt x="1797" y="251"/>
                </a:lnTo>
                <a:lnTo>
                  <a:pt x="1800" y="253"/>
                </a:lnTo>
                <a:lnTo>
                  <a:pt x="1807" y="265"/>
                </a:lnTo>
                <a:lnTo>
                  <a:pt x="1816" y="279"/>
                </a:lnTo>
                <a:lnTo>
                  <a:pt x="1847" y="296"/>
                </a:lnTo>
                <a:lnTo>
                  <a:pt x="1814" y="348"/>
                </a:lnTo>
                <a:lnTo>
                  <a:pt x="1802" y="357"/>
                </a:lnTo>
                <a:lnTo>
                  <a:pt x="1800" y="355"/>
                </a:lnTo>
                <a:lnTo>
                  <a:pt x="1795" y="348"/>
                </a:lnTo>
                <a:lnTo>
                  <a:pt x="1790" y="343"/>
                </a:lnTo>
                <a:lnTo>
                  <a:pt x="1783" y="345"/>
                </a:lnTo>
                <a:lnTo>
                  <a:pt x="1776" y="355"/>
                </a:lnTo>
                <a:lnTo>
                  <a:pt x="1769" y="372"/>
                </a:lnTo>
                <a:lnTo>
                  <a:pt x="1769" y="381"/>
                </a:lnTo>
                <a:lnTo>
                  <a:pt x="1771" y="390"/>
                </a:lnTo>
                <a:lnTo>
                  <a:pt x="1790" y="419"/>
                </a:lnTo>
                <a:lnTo>
                  <a:pt x="1804" y="443"/>
                </a:lnTo>
                <a:lnTo>
                  <a:pt x="1816" y="471"/>
                </a:lnTo>
                <a:lnTo>
                  <a:pt x="1830" y="511"/>
                </a:lnTo>
                <a:lnTo>
                  <a:pt x="1835" y="528"/>
                </a:lnTo>
                <a:lnTo>
                  <a:pt x="1870" y="601"/>
                </a:lnTo>
                <a:lnTo>
                  <a:pt x="1875" y="630"/>
                </a:lnTo>
                <a:lnTo>
                  <a:pt x="1875" y="665"/>
                </a:lnTo>
                <a:lnTo>
                  <a:pt x="1878" y="675"/>
                </a:lnTo>
                <a:lnTo>
                  <a:pt x="1885" y="689"/>
                </a:lnTo>
                <a:lnTo>
                  <a:pt x="1894" y="701"/>
                </a:lnTo>
                <a:lnTo>
                  <a:pt x="1927" y="729"/>
                </a:lnTo>
                <a:lnTo>
                  <a:pt x="1930" y="739"/>
                </a:lnTo>
                <a:lnTo>
                  <a:pt x="1932" y="746"/>
                </a:lnTo>
                <a:lnTo>
                  <a:pt x="1927" y="758"/>
                </a:lnTo>
                <a:lnTo>
                  <a:pt x="1915" y="788"/>
                </a:lnTo>
                <a:lnTo>
                  <a:pt x="1889" y="843"/>
                </a:lnTo>
                <a:lnTo>
                  <a:pt x="1868" y="871"/>
                </a:lnTo>
                <a:lnTo>
                  <a:pt x="1866" y="883"/>
                </a:lnTo>
                <a:lnTo>
                  <a:pt x="1866" y="893"/>
                </a:lnTo>
                <a:lnTo>
                  <a:pt x="1868" y="904"/>
                </a:lnTo>
                <a:lnTo>
                  <a:pt x="1868" y="923"/>
                </a:lnTo>
                <a:lnTo>
                  <a:pt x="1870" y="930"/>
                </a:lnTo>
                <a:lnTo>
                  <a:pt x="1875" y="935"/>
                </a:lnTo>
                <a:lnTo>
                  <a:pt x="1885" y="940"/>
                </a:lnTo>
                <a:lnTo>
                  <a:pt x="1889" y="945"/>
                </a:lnTo>
                <a:lnTo>
                  <a:pt x="1889" y="947"/>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rnd" cmpd="sng">
            <a:solidFill>
              <a:schemeClr val="bg1"/>
            </a:solidFill>
          </a:ln>
          <a:effectLst>
            <a:outerShdw blurRad="63500" sx="102000" sy="102000" algn="ctr" rotWithShape="0">
              <a:prstClr val="black">
                <a:alpha val="40000"/>
              </a:prstClr>
            </a:outerShdw>
          </a:effectLst>
        </p:spPr>
        <p:txBody>
          <a:bodyPr/>
          <a:lstStyle/>
          <a:p>
            <a:pPr defTabSz="1828434" fontAlgn="auto">
              <a:spcBef>
                <a:spcPts val="0"/>
              </a:spcBef>
              <a:spcAft>
                <a:spcPts val="0"/>
              </a:spcAft>
              <a:defRPr/>
            </a:pPr>
            <a:endParaRPr lang="en-US">
              <a:latin typeface="+mn-lt"/>
              <a:ea typeface="+mn-ea"/>
            </a:endParaRPr>
          </a:p>
        </p:txBody>
      </p:sp>
      <p:sp>
        <p:nvSpPr>
          <p:cNvPr id="190" name="Freeform 13">
            <a:extLst>
              <a:ext uri="{FF2B5EF4-FFF2-40B4-BE49-F238E27FC236}">
                <a16:creationId xmlns:a16="http://schemas.microsoft.com/office/drawing/2014/main" id="{C0E145EE-7734-4A7B-BAE9-7C750ABD3AD9}"/>
              </a:ext>
            </a:extLst>
          </p:cNvPr>
          <p:cNvSpPr>
            <a:spLocks/>
          </p:cNvSpPr>
          <p:nvPr/>
        </p:nvSpPr>
        <p:spPr bwMode="auto">
          <a:xfrm>
            <a:off x="4692377" y="4510356"/>
            <a:ext cx="2951193" cy="1182718"/>
          </a:xfrm>
          <a:custGeom>
            <a:avLst/>
            <a:gdLst>
              <a:gd name="T0" fmla="*/ 1880 w 1880"/>
              <a:gd name="T1" fmla="*/ 388 h 753"/>
              <a:gd name="T2" fmla="*/ 1771 w 1880"/>
              <a:gd name="T3" fmla="*/ 441 h 753"/>
              <a:gd name="T4" fmla="*/ 1712 w 1880"/>
              <a:gd name="T5" fmla="*/ 467 h 753"/>
              <a:gd name="T6" fmla="*/ 1686 w 1880"/>
              <a:gd name="T7" fmla="*/ 547 h 753"/>
              <a:gd name="T8" fmla="*/ 1643 w 1880"/>
              <a:gd name="T9" fmla="*/ 604 h 753"/>
              <a:gd name="T10" fmla="*/ 1620 w 1880"/>
              <a:gd name="T11" fmla="*/ 623 h 753"/>
              <a:gd name="T12" fmla="*/ 1596 w 1880"/>
              <a:gd name="T13" fmla="*/ 649 h 753"/>
              <a:gd name="T14" fmla="*/ 1556 w 1880"/>
              <a:gd name="T15" fmla="*/ 682 h 753"/>
              <a:gd name="T16" fmla="*/ 1534 w 1880"/>
              <a:gd name="T17" fmla="*/ 746 h 753"/>
              <a:gd name="T18" fmla="*/ 1487 w 1880"/>
              <a:gd name="T19" fmla="*/ 715 h 753"/>
              <a:gd name="T20" fmla="*/ 1421 w 1880"/>
              <a:gd name="T21" fmla="*/ 715 h 753"/>
              <a:gd name="T22" fmla="*/ 1383 w 1880"/>
              <a:gd name="T23" fmla="*/ 715 h 753"/>
              <a:gd name="T24" fmla="*/ 1158 w 1880"/>
              <a:gd name="T25" fmla="*/ 706 h 753"/>
              <a:gd name="T26" fmla="*/ 1097 w 1880"/>
              <a:gd name="T27" fmla="*/ 715 h 753"/>
              <a:gd name="T28" fmla="*/ 946 w 1880"/>
              <a:gd name="T29" fmla="*/ 713 h 753"/>
              <a:gd name="T30" fmla="*/ 860 w 1880"/>
              <a:gd name="T31" fmla="*/ 715 h 753"/>
              <a:gd name="T32" fmla="*/ 719 w 1880"/>
              <a:gd name="T33" fmla="*/ 692 h 753"/>
              <a:gd name="T34" fmla="*/ 565 w 1880"/>
              <a:gd name="T35" fmla="*/ 729 h 753"/>
              <a:gd name="T36" fmla="*/ 404 w 1880"/>
              <a:gd name="T37" fmla="*/ 703 h 753"/>
              <a:gd name="T38" fmla="*/ 153 w 1880"/>
              <a:gd name="T39" fmla="*/ 696 h 753"/>
              <a:gd name="T40" fmla="*/ 113 w 1880"/>
              <a:gd name="T41" fmla="*/ 694 h 753"/>
              <a:gd name="T42" fmla="*/ 130 w 1880"/>
              <a:gd name="T43" fmla="*/ 616 h 753"/>
              <a:gd name="T44" fmla="*/ 208 w 1880"/>
              <a:gd name="T45" fmla="*/ 552 h 753"/>
              <a:gd name="T46" fmla="*/ 281 w 1880"/>
              <a:gd name="T47" fmla="*/ 549 h 753"/>
              <a:gd name="T48" fmla="*/ 291 w 1880"/>
              <a:gd name="T49" fmla="*/ 542 h 753"/>
              <a:gd name="T50" fmla="*/ 231 w 1880"/>
              <a:gd name="T51" fmla="*/ 474 h 753"/>
              <a:gd name="T52" fmla="*/ 170 w 1880"/>
              <a:gd name="T53" fmla="*/ 403 h 753"/>
              <a:gd name="T54" fmla="*/ 139 w 1880"/>
              <a:gd name="T55" fmla="*/ 365 h 753"/>
              <a:gd name="T56" fmla="*/ 99 w 1880"/>
              <a:gd name="T57" fmla="*/ 325 h 753"/>
              <a:gd name="T58" fmla="*/ 92 w 1880"/>
              <a:gd name="T59" fmla="*/ 298 h 753"/>
              <a:gd name="T60" fmla="*/ 89 w 1880"/>
              <a:gd name="T61" fmla="*/ 246 h 753"/>
              <a:gd name="T62" fmla="*/ 0 w 1880"/>
              <a:gd name="T63" fmla="*/ 201 h 753"/>
              <a:gd name="T64" fmla="*/ 11 w 1880"/>
              <a:gd name="T65" fmla="*/ 182 h 753"/>
              <a:gd name="T66" fmla="*/ 19 w 1880"/>
              <a:gd name="T67" fmla="*/ 171 h 753"/>
              <a:gd name="T68" fmla="*/ 101 w 1880"/>
              <a:gd name="T69" fmla="*/ 199 h 753"/>
              <a:gd name="T70" fmla="*/ 274 w 1880"/>
              <a:gd name="T71" fmla="*/ 235 h 753"/>
              <a:gd name="T72" fmla="*/ 378 w 1880"/>
              <a:gd name="T73" fmla="*/ 230 h 753"/>
              <a:gd name="T74" fmla="*/ 468 w 1880"/>
              <a:gd name="T75" fmla="*/ 156 h 753"/>
              <a:gd name="T76" fmla="*/ 593 w 1880"/>
              <a:gd name="T77" fmla="*/ 159 h 753"/>
              <a:gd name="T78" fmla="*/ 735 w 1880"/>
              <a:gd name="T79" fmla="*/ 161 h 753"/>
              <a:gd name="T80" fmla="*/ 894 w 1880"/>
              <a:gd name="T81" fmla="*/ 251 h 753"/>
              <a:gd name="T82" fmla="*/ 936 w 1880"/>
              <a:gd name="T83" fmla="*/ 249 h 753"/>
              <a:gd name="T84" fmla="*/ 1009 w 1880"/>
              <a:gd name="T85" fmla="*/ 159 h 753"/>
              <a:gd name="T86" fmla="*/ 1097 w 1880"/>
              <a:gd name="T87" fmla="*/ 81 h 753"/>
              <a:gd name="T88" fmla="*/ 1196 w 1880"/>
              <a:gd name="T89" fmla="*/ 90 h 753"/>
              <a:gd name="T90" fmla="*/ 1274 w 1880"/>
              <a:gd name="T91" fmla="*/ 109 h 753"/>
              <a:gd name="T92" fmla="*/ 1383 w 1880"/>
              <a:gd name="T93" fmla="*/ 64 h 753"/>
              <a:gd name="T94" fmla="*/ 1615 w 1880"/>
              <a:gd name="T95" fmla="*/ 0 h 753"/>
              <a:gd name="T96" fmla="*/ 1681 w 1880"/>
              <a:gd name="T97" fmla="*/ 40 h 753"/>
              <a:gd name="T98" fmla="*/ 1754 w 1880"/>
              <a:gd name="T99" fmla="*/ 175 h 753"/>
              <a:gd name="T100" fmla="*/ 1764 w 1880"/>
              <a:gd name="T101" fmla="*/ 218 h 753"/>
              <a:gd name="T102" fmla="*/ 1818 w 1880"/>
              <a:gd name="T103" fmla="*/ 339 h 7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880" h="753">
                <a:moveTo>
                  <a:pt x="1818" y="339"/>
                </a:moveTo>
                <a:lnTo>
                  <a:pt x="1818" y="339"/>
                </a:lnTo>
                <a:lnTo>
                  <a:pt x="1873" y="381"/>
                </a:lnTo>
                <a:lnTo>
                  <a:pt x="1880" y="388"/>
                </a:lnTo>
                <a:lnTo>
                  <a:pt x="1847" y="391"/>
                </a:lnTo>
                <a:lnTo>
                  <a:pt x="1809" y="412"/>
                </a:lnTo>
                <a:lnTo>
                  <a:pt x="1790" y="457"/>
                </a:lnTo>
                <a:lnTo>
                  <a:pt x="1771" y="441"/>
                </a:lnTo>
                <a:lnTo>
                  <a:pt x="1762" y="441"/>
                </a:lnTo>
                <a:lnTo>
                  <a:pt x="1738" y="462"/>
                </a:lnTo>
                <a:lnTo>
                  <a:pt x="1724" y="467"/>
                </a:lnTo>
                <a:lnTo>
                  <a:pt x="1712" y="467"/>
                </a:lnTo>
                <a:lnTo>
                  <a:pt x="1705" y="471"/>
                </a:lnTo>
                <a:lnTo>
                  <a:pt x="1695" y="493"/>
                </a:lnTo>
                <a:lnTo>
                  <a:pt x="1691" y="512"/>
                </a:lnTo>
                <a:lnTo>
                  <a:pt x="1686" y="547"/>
                </a:lnTo>
                <a:lnTo>
                  <a:pt x="1679" y="583"/>
                </a:lnTo>
                <a:lnTo>
                  <a:pt x="1676" y="587"/>
                </a:lnTo>
                <a:lnTo>
                  <a:pt x="1660" y="597"/>
                </a:lnTo>
                <a:lnTo>
                  <a:pt x="1643" y="604"/>
                </a:lnTo>
                <a:lnTo>
                  <a:pt x="1636" y="599"/>
                </a:lnTo>
                <a:lnTo>
                  <a:pt x="1624" y="609"/>
                </a:lnTo>
                <a:lnTo>
                  <a:pt x="1620" y="613"/>
                </a:lnTo>
                <a:lnTo>
                  <a:pt x="1620" y="623"/>
                </a:lnTo>
                <a:lnTo>
                  <a:pt x="1613" y="635"/>
                </a:lnTo>
                <a:lnTo>
                  <a:pt x="1610" y="649"/>
                </a:lnTo>
                <a:lnTo>
                  <a:pt x="1598" y="649"/>
                </a:lnTo>
                <a:lnTo>
                  <a:pt x="1596" y="649"/>
                </a:lnTo>
                <a:lnTo>
                  <a:pt x="1584" y="668"/>
                </a:lnTo>
                <a:lnTo>
                  <a:pt x="1577" y="675"/>
                </a:lnTo>
                <a:lnTo>
                  <a:pt x="1570" y="677"/>
                </a:lnTo>
                <a:lnTo>
                  <a:pt x="1556" y="682"/>
                </a:lnTo>
                <a:lnTo>
                  <a:pt x="1549" y="687"/>
                </a:lnTo>
                <a:lnTo>
                  <a:pt x="1542" y="703"/>
                </a:lnTo>
                <a:lnTo>
                  <a:pt x="1539" y="727"/>
                </a:lnTo>
                <a:lnTo>
                  <a:pt x="1534" y="746"/>
                </a:lnTo>
                <a:lnTo>
                  <a:pt x="1523" y="753"/>
                </a:lnTo>
                <a:lnTo>
                  <a:pt x="1511" y="744"/>
                </a:lnTo>
                <a:lnTo>
                  <a:pt x="1501" y="727"/>
                </a:lnTo>
                <a:lnTo>
                  <a:pt x="1487" y="715"/>
                </a:lnTo>
                <a:lnTo>
                  <a:pt x="1464" y="727"/>
                </a:lnTo>
                <a:lnTo>
                  <a:pt x="1452" y="727"/>
                </a:lnTo>
                <a:lnTo>
                  <a:pt x="1426" y="720"/>
                </a:lnTo>
                <a:lnTo>
                  <a:pt x="1421" y="715"/>
                </a:lnTo>
                <a:lnTo>
                  <a:pt x="1419" y="711"/>
                </a:lnTo>
                <a:lnTo>
                  <a:pt x="1414" y="706"/>
                </a:lnTo>
                <a:lnTo>
                  <a:pt x="1407" y="706"/>
                </a:lnTo>
                <a:lnTo>
                  <a:pt x="1383" y="715"/>
                </a:lnTo>
                <a:lnTo>
                  <a:pt x="1227" y="739"/>
                </a:lnTo>
                <a:lnTo>
                  <a:pt x="1218" y="739"/>
                </a:lnTo>
                <a:lnTo>
                  <a:pt x="1170" y="708"/>
                </a:lnTo>
                <a:lnTo>
                  <a:pt x="1158" y="706"/>
                </a:lnTo>
                <a:lnTo>
                  <a:pt x="1144" y="703"/>
                </a:lnTo>
                <a:lnTo>
                  <a:pt x="1132" y="706"/>
                </a:lnTo>
                <a:lnTo>
                  <a:pt x="1109" y="715"/>
                </a:lnTo>
                <a:lnTo>
                  <a:pt x="1097" y="715"/>
                </a:lnTo>
                <a:lnTo>
                  <a:pt x="1024" y="694"/>
                </a:lnTo>
                <a:lnTo>
                  <a:pt x="1000" y="696"/>
                </a:lnTo>
                <a:lnTo>
                  <a:pt x="955" y="711"/>
                </a:lnTo>
                <a:lnTo>
                  <a:pt x="946" y="713"/>
                </a:lnTo>
                <a:lnTo>
                  <a:pt x="896" y="711"/>
                </a:lnTo>
                <a:lnTo>
                  <a:pt x="884" y="711"/>
                </a:lnTo>
                <a:lnTo>
                  <a:pt x="872" y="715"/>
                </a:lnTo>
                <a:lnTo>
                  <a:pt x="860" y="715"/>
                </a:lnTo>
                <a:lnTo>
                  <a:pt x="768" y="701"/>
                </a:lnTo>
                <a:lnTo>
                  <a:pt x="737" y="706"/>
                </a:lnTo>
                <a:lnTo>
                  <a:pt x="730" y="703"/>
                </a:lnTo>
                <a:lnTo>
                  <a:pt x="719" y="692"/>
                </a:lnTo>
                <a:lnTo>
                  <a:pt x="711" y="692"/>
                </a:lnTo>
                <a:lnTo>
                  <a:pt x="669" y="701"/>
                </a:lnTo>
                <a:lnTo>
                  <a:pt x="636" y="701"/>
                </a:lnTo>
                <a:lnTo>
                  <a:pt x="565" y="729"/>
                </a:lnTo>
                <a:lnTo>
                  <a:pt x="534" y="734"/>
                </a:lnTo>
                <a:lnTo>
                  <a:pt x="518" y="729"/>
                </a:lnTo>
                <a:lnTo>
                  <a:pt x="466" y="708"/>
                </a:lnTo>
                <a:lnTo>
                  <a:pt x="404" y="703"/>
                </a:lnTo>
                <a:lnTo>
                  <a:pt x="231" y="720"/>
                </a:lnTo>
                <a:lnTo>
                  <a:pt x="184" y="699"/>
                </a:lnTo>
                <a:lnTo>
                  <a:pt x="158" y="694"/>
                </a:lnTo>
                <a:lnTo>
                  <a:pt x="153" y="696"/>
                </a:lnTo>
                <a:lnTo>
                  <a:pt x="142" y="703"/>
                </a:lnTo>
                <a:lnTo>
                  <a:pt x="134" y="703"/>
                </a:lnTo>
                <a:lnTo>
                  <a:pt x="127" y="701"/>
                </a:lnTo>
                <a:lnTo>
                  <a:pt x="113" y="694"/>
                </a:lnTo>
                <a:lnTo>
                  <a:pt x="108" y="692"/>
                </a:lnTo>
                <a:lnTo>
                  <a:pt x="108" y="684"/>
                </a:lnTo>
                <a:lnTo>
                  <a:pt x="125" y="632"/>
                </a:lnTo>
                <a:lnTo>
                  <a:pt x="130" y="616"/>
                </a:lnTo>
                <a:lnTo>
                  <a:pt x="130" y="602"/>
                </a:lnTo>
                <a:lnTo>
                  <a:pt x="130" y="583"/>
                </a:lnTo>
                <a:lnTo>
                  <a:pt x="144" y="573"/>
                </a:lnTo>
                <a:lnTo>
                  <a:pt x="208" y="552"/>
                </a:lnTo>
                <a:lnTo>
                  <a:pt x="234" y="533"/>
                </a:lnTo>
                <a:lnTo>
                  <a:pt x="243" y="531"/>
                </a:lnTo>
                <a:lnTo>
                  <a:pt x="250" y="533"/>
                </a:lnTo>
                <a:lnTo>
                  <a:pt x="281" y="549"/>
                </a:lnTo>
                <a:lnTo>
                  <a:pt x="286" y="549"/>
                </a:lnTo>
                <a:lnTo>
                  <a:pt x="288" y="547"/>
                </a:lnTo>
                <a:lnTo>
                  <a:pt x="291" y="545"/>
                </a:lnTo>
                <a:lnTo>
                  <a:pt x="291" y="542"/>
                </a:lnTo>
                <a:lnTo>
                  <a:pt x="291" y="540"/>
                </a:lnTo>
                <a:lnTo>
                  <a:pt x="291" y="535"/>
                </a:lnTo>
                <a:lnTo>
                  <a:pt x="286" y="528"/>
                </a:lnTo>
                <a:lnTo>
                  <a:pt x="231" y="474"/>
                </a:lnTo>
                <a:lnTo>
                  <a:pt x="191" y="443"/>
                </a:lnTo>
                <a:lnTo>
                  <a:pt x="182" y="433"/>
                </a:lnTo>
                <a:lnTo>
                  <a:pt x="175" y="417"/>
                </a:lnTo>
                <a:lnTo>
                  <a:pt x="170" y="403"/>
                </a:lnTo>
                <a:lnTo>
                  <a:pt x="165" y="388"/>
                </a:lnTo>
                <a:lnTo>
                  <a:pt x="158" y="379"/>
                </a:lnTo>
                <a:lnTo>
                  <a:pt x="146" y="370"/>
                </a:lnTo>
                <a:lnTo>
                  <a:pt x="139" y="365"/>
                </a:lnTo>
                <a:lnTo>
                  <a:pt x="123" y="353"/>
                </a:lnTo>
                <a:lnTo>
                  <a:pt x="113" y="341"/>
                </a:lnTo>
                <a:lnTo>
                  <a:pt x="104" y="334"/>
                </a:lnTo>
                <a:lnTo>
                  <a:pt x="99" y="325"/>
                </a:lnTo>
                <a:lnTo>
                  <a:pt x="94" y="315"/>
                </a:lnTo>
                <a:lnTo>
                  <a:pt x="92" y="310"/>
                </a:lnTo>
                <a:lnTo>
                  <a:pt x="92" y="306"/>
                </a:lnTo>
                <a:lnTo>
                  <a:pt x="92" y="298"/>
                </a:lnTo>
                <a:lnTo>
                  <a:pt x="92" y="289"/>
                </a:lnTo>
                <a:lnTo>
                  <a:pt x="97" y="265"/>
                </a:lnTo>
                <a:lnTo>
                  <a:pt x="97" y="253"/>
                </a:lnTo>
                <a:lnTo>
                  <a:pt x="89" y="246"/>
                </a:lnTo>
                <a:lnTo>
                  <a:pt x="23" y="235"/>
                </a:lnTo>
                <a:lnTo>
                  <a:pt x="11" y="230"/>
                </a:lnTo>
                <a:lnTo>
                  <a:pt x="4" y="220"/>
                </a:lnTo>
                <a:lnTo>
                  <a:pt x="0" y="201"/>
                </a:lnTo>
                <a:lnTo>
                  <a:pt x="9" y="194"/>
                </a:lnTo>
                <a:lnTo>
                  <a:pt x="11" y="190"/>
                </a:lnTo>
                <a:lnTo>
                  <a:pt x="11" y="187"/>
                </a:lnTo>
                <a:lnTo>
                  <a:pt x="11" y="182"/>
                </a:lnTo>
                <a:lnTo>
                  <a:pt x="11" y="180"/>
                </a:lnTo>
                <a:lnTo>
                  <a:pt x="14" y="175"/>
                </a:lnTo>
                <a:lnTo>
                  <a:pt x="14" y="173"/>
                </a:lnTo>
                <a:lnTo>
                  <a:pt x="19" y="171"/>
                </a:lnTo>
                <a:lnTo>
                  <a:pt x="26" y="171"/>
                </a:lnTo>
                <a:lnTo>
                  <a:pt x="35" y="173"/>
                </a:lnTo>
                <a:lnTo>
                  <a:pt x="66" y="187"/>
                </a:lnTo>
                <a:lnTo>
                  <a:pt x="101" y="199"/>
                </a:lnTo>
                <a:lnTo>
                  <a:pt x="149" y="204"/>
                </a:lnTo>
                <a:lnTo>
                  <a:pt x="172" y="201"/>
                </a:lnTo>
                <a:lnTo>
                  <a:pt x="210" y="206"/>
                </a:lnTo>
                <a:lnTo>
                  <a:pt x="274" y="235"/>
                </a:lnTo>
                <a:lnTo>
                  <a:pt x="286" y="239"/>
                </a:lnTo>
                <a:lnTo>
                  <a:pt x="300" y="242"/>
                </a:lnTo>
                <a:lnTo>
                  <a:pt x="324" y="242"/>
                </a:lnTo>
                <a:lnTo>
                  <a:pt x="378" y="230"/>
                </a:lnTo>
                <a:lnTo>
                  <a:pt x="404" y="218"/>
                </a:lnTo>
                <a:lnTo>
                  <a:pt x="440" y="192"/>
                </a:lnTo>
                <a:lnTo>
                  <a:pt x="454" y="178"/>
                </a:lnTo>
                <a:lnTo>
                  <a:pt x="468" y="156"/>
                </a:lnTo>
                <a:lnTo>
                  <a:pt x="480" y="152"/>
                </a:lnTo>
                <a:lnTo>
                  <a:pt x="494" y="147"/>
                </a:lnTo>
                <a:lnTo>
                  <a:pt x="522" y="152"/>
                </a:lnTo>
                <a:lnTo>
                  <a:pt x="593" y="159"/>
                </a:lnTo>
                <a:lnTo>
                  <a:pt x="607" y="156"/>
                </a:lnTo>
                <a:lnTo>
                  <a:pt x="683" y="161"/>
                </a:lnTo>
                <a:lnTo>
                  <a:pt x="716" y="159"/>
                </a:lnTo>
                <a:lnTo>
                  <a:pt x="735" y="161"/>
                </a:lnTo>
                <a:lnTo>
                  <a:pt x="763" y="171"/>
                </a:lnTo>
                <a:lnTo>
                  <a:pt x="834" y="208"/>
                </a:lnTo>
                <a:lnTo>
                  <a:pt x="860" y="232"/>
                </a:lnTo>
                <a:lnTo>
                  <a:pt x="894" y="251"/>
                </a:lnTo>
                <a:lnTo>
                  <a:pt x="905" y="256"/>
                </a:lnTo>
                <a:lnTo>
                  <a:pt x="912" y="258"/>
                </a:lnTo>
                <a:lnTo>
                  <a:pt x="924" y="256"/>
                </a:lnTo>
                <a:lnTo>
                  <a:pt x="936" y="249"/>
                </a:lnTo>
                <a:lnTo>
                  <a:pt x="974" y="206"/>
                </a:lnTo>
                <a:lnTo>
                  <a:pt x="1000" y="187"/>
                </a:lnTo>
                <a:lnTo>
                  <a:pt x="1007" y="166"/>
                </a:lnTo>
                <a:lnTo>
                  <a:pt x="1009" y="159"/>
                </a:lnTo>
                <a:lnTo>
                  <a:pt x="1012" y="152"/>
                </a:lnTo>
                <a:lnTo>
                  <a:pt x="1017" y="145"/>
                </a:lnTo>
                <a:lnTo>
                  <a:pt x="1026" y="133"/>
                </a:lnTo>
                <a:lnTo>
                  <a:pt x="1097" y="81"/>
                </a:lnTo>
                <a:lnTo>
                  <a:pt x="1118" y="74"/>
                </a:lnTo>
                <a:lnTo>
                  <a:pt x="1144" y="69"/>
                </a:lnTo>
                <a:lnTo>
                  <a:pt x="1163" y="74"/>
                </a:lnTo>
                <a:lnTo>
                  <a:pt x="1196" y="90"/>
                </a:lnTo>
                <a:lnTo>
                  <a:pt x="1251" y="97"/>
                </a:lnTo>
                <a:lnTo>
                  <a:pt x="1265" y="102"/>
                </a:lnTo>
                <a:lnTo>
                  <a:pt x="1272" y="107"/>
                </a:lnTo>
                <a:lnTo>
                  <a:pt x="1274" y="109"/>
                </a:lnTo>
                <a:lnTo>
                  <a:pt x="1281" y="109"/>
                </a:lnTo>
                <a:lnTo>
                  <a:pt x="1296" y="107"/>
                </a:lnTo>
                <a:lnTo>
                  <a:pt x="1364" y="66"/>
                </a:lnTo>
                <a:lnTo>
                  <a:pt x="1383" y="64"/>
                </a:lnTo>
                <a:lnTo>
                  <a:pt x="1430" y="52"/>
                </a:lnTo>
                <a:lnTo>
                  <a:pt x="1452" y="57"/>
                </a:lnTo>
                <a:lnTo>
                  <a:pt x="1539" y="33"/>
                </a:lnTo>
                <a:lnTo>
                  <a:pt x="1615" y="0"/>
                </a:lnTo>
                <a:lnTo>
                  <a:pt x="1627" y="0"/>
                </a:lnTo>
                <a:lnTo>
                  <a:pt x="1634" y="2"/>
                </a:lnTo>
                <a:lnTo>
                  <a:pt x="1646" y="10"/>
                </a:lnTo>
                <a:lnTo>
                  <a:pt x="1681" y="40"/>
                </a:lnTo>
                <a:lnTo>
                  <a:pt x="1754" y="118"/>
                </a:lnTo>
                <a:lnTo>
                  <a:pt x="1759" y="149"/>
                </a:lnTo>
                <a:lnTo>
                  <a:pt x="1759" y="163"/>
                </a:lnTo>
                <a:lnTo>
                  <a:pt x="1754" y="175"/>
                </a:lnTo>
                <a:lnTo>
                  <a:pt x="1754" y="190"/>
                </a:lnTo>
                <a:lnTo>
                  <a:pt x="1754" y="194"/>
                </a:lnTo>
                <a:lnTo>
                  <a:pt x="1757" y="204"/>
                </a:lnTo>
                <a:lnTo>
                  <a:pt x="1764" y="218"/>
                </a:lnTo>
                <a:lnTo>
                  <a:pt x="1780" y="242"/>
                </a:lnTo>
                <a:lnTo>
                  <a:pt x="1795" y="277"/>
                </a:lnTo>
                <a:lnTo>
                  <a:pt x="1804" y="313"/>
                </a:lnTo>
                <a:lnTo>
                  <a:pt x="1818" y="339"/>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rnd" cmpd="sng">
            <a:solidFill>
              <a:schemeClr val="bg1"/>
            </a:solidFill>
          </a:ln>
          <a:effectLst>
            <a:outerShdw blurRad="63500" sx="102000" sy="102000" algn="ctr" rotWithShape="0">
              <a:prstClr val="black">
                <a:alpha val="40000"/>
              </a:prstClr>
            </a:outerShdw>
          </a:effectLst>
        </p:spPr>
        <p:txBody>
          <a:bodyPr/>
          <a:lstStyle/>
          <a:p>
            <a:pPr defTabSz="1828434" fontAlgn="auto">
              <a:spcBef>
                <a:spcPts val="0"/>
              </a:spcBef>
              <a:spcAft>
                <a:spcPts val="0"/>
              </a:spcAft>
              <a:defRPr/>
            </a:pPr>
            <a:endParaRPr lang="en-US">
              <a:latin typeface="+mn-lt"/>
              <a:ea typeface="+mn-ea"/>
            </a:endParaRPr>
          </a:p>
        </p:txBody>
      </p:sp>
      <p:sp>
        <p:nvSpPr>
          <p:cNvPr id="191" name="Freeform 15">
            <a:extLst>
              <a:ext uri="{FF2B5EF4-FFF2-40B4-BE49-F238E27FC236}">
                <a16:creationId xmlns:a16="http://schemas.microsoft.com/office/drawing/2014/main" id="{8888C53C-C19B-453F-99BB-65494A36AB85}"/>
              </a:ext>
            </a:extLst>
          </p:cNvPr>
          <p:cNvSpPr>
            <a:spLocks/>
          </p:cNvSpPr>
          <p:nvPr/>
        </p:nvSpPr>
        <p:spPr bwMode="auto">
          <a:xfrm>
            <a:off x="4531422" y="1806710"/>
            <a:ext cx="2439802" cy="2209573"/>
          </a:xfrm>
          <a:custGeom>
            <a:avLst/>
            <a:gdLst>
              <a:gd name="T0" fmla="*/ 83 w 1554"/>
              <a:gd name="T1" fmla="*/ 926 h 1407"/>
              <a:gd name="T2" fmla="*/ 2 w 1554"/>
              <a:gd name="T3" fmla="*/ 822 h 1407"/>
              <a:gd name="T4" fmla="*/ 50 w 1554"/>
              <a:gd name="T5" fmla="*/ 770 h 1407"/>
              <a:gd name="T6" fmla="*/ 118 w 1554"/>
              <a:gd name="T7" fmla="*/ 701 h 1407"/>
              <a:gd name="T8" fmla="*/ 343 w 1554"/>
              <a:gd name="T9" fmla="*/ 559 h 1407"/>
              <a:gd name="T10" fmla="*/ 433 w 1554"/>
              <a:gd name="T11" fmla="*/ 415 h 1407"/>
              <a:gd name="T12" fmla="*/ 435 w 1554"/>
              <a:gd name="T13" fmla="*/ 323 h 1407"/>
              <a:gd name="T14" fmla="*/ 411 w 1554"/>
              <a:gd name="T15" fmla="*/ 266 h 1407"/>
              <a:gd name="T16" fmla="*/ 556 w 1554"/>
              <a:gd name="T17" fmla="*/ 244 h 1407"/>
              <a:gd name="T18" fmla="*/ 620 w 1554"/>
              <a:gd name="T19" fmla="*/ 233 h 1407"/>
              <a:gd name="T20" fmla="*/ 655 w 1554"/>
              <a:gd name="T21" fmla="*/ 183 h 1407"/>
              <a:gd name="T22" fmla="*/ 650 w 1554"/>
              <a:gd name="T23" fmla="*/ 76 h 1407"/>
              <a:gd name="T24" fmla="*/ 636 w 1554"/>
              <a:gd name="T25" fmla="*/ 0 h 1407"/>
              <a:gd name="T26" fmla="*/ 771 w 1554"/>
              <a:gd name="T27" fmla="*/ 50 h 1407"/>
              <a:gd name="T28" fmla="*/ 811 w 1554"/>
              <a:gd name="T29" fmla="*/ 86 h 1407"/>
              <a:gd name="T30" fmla="*/ 795 w 1554"/>
              <a:gd name="T31" fmla="*/ 109 h 1407"/>
              <a:gd name="T32" fmla="*/ 851 w 1554"/>
              <a:gd name="T33" fmla="*/ 157 h 1407"/>
              <a:gd name="T34" fmla="*/ 1085 w 1554"/>
              <a:gd name="T35" fmla="*/ 121 h 1407"/>
              <a:gd name="T36" fmla="*/ 1171 w 1554"/>
              <a:gd name="T37" fmla="*/ 81 h 1407"/>
              <a:gd name="T38" fmla="*/ 1218 w 1554"/>
              <a:gd name="T39" fmla="*/ 76 h 1407"/>
              <a:gd name="T40" fmla="*/ 1258 w 1554"/>
              <a:gd name="T41" fmla="*/ 93 h 1407"/>
              <a:gd name="T42" fmla="*/ 1348 w 1554"/>
              <a:gd name="T43" fmla="*/ 100 h 1407"/>
              <a:gd name="T44" fmla="*/ 1457 w 1554"/>
              <a:gd name="T45" fmla="*/ 131 h 1407"/>
              <a:gd name="T46" fmla="*/ 1440 w 1554"/>
              <a:gd name="T47" fmla="*/ 152 h 1407"/>
              <a:gd name="T48" fmla="*/ 1469 w 1554"/>
              <a:gd name="T49" fmla="*/ 211 h 1407"/>
              <a:gd name="T50" fmla="*/ 1551 w 1554"/>
              <a:gd name="T51" fmla="*/ 410 h 1407"/>
              <a:gd name="T52" fmla="*/ 1478 w 1554"/>
              <a:gd name="T53" fmla="*/ 436 h 1407"/>
              <a:gd name="T54" fmla="*/ 1329 w 1554"/>
              <a:gd name="T55" fmla="*/ 510 h 1407"/>
              <a:gd name="T56" fmla="*/ 1227 w 1554"/>
              <a:gd name="T57" fmla="*/ 484 h 1407"/>
              <a:gd name="T58" fmla="*/ 1216 w 1554"/>
              <a:gd name="T59" fmla="*/ 505 h 1407"/>
              <a:gd name="T60" fmla="*/ 1230 w 1554"/>
              <a:gd name="T61" fmla="*/ 609 h 1407"/>
              <a:gd name="T62" fmla="*/ 1225 w 1554"/>
              <a:gd name="T63" fmla="*/ 640 h 1407"/>
              <a:gd name="T64" fmla="*/ 1213 w 1554"/>
              <a:gd name="T65" fmla="*/ 678 h 1407"/>
              <a:gd name="T66" fmla="*/ 1419 w 1554"/>
              <a:gd name="T67" fmla="*/ 782 h 1407"/>
              <a:gd name="T68" fmla="*/ 1464 w 1554"/>
              <a:gd name="T69" fmla="*/ 853 h 1407"/>
              <a:gd name="T70" fmla="*/ 1327 w 1554"/>
              <a:gd name="T71" fmla="*/ 1066 h 1407"/>
              <a:gd name="T72" fmla="*/ 1265 w 1554"/>
              <a:gd name="T73" fmla="*/ 1130 h 1407"/>
              <a:gd name="T74" fmla="*/ 1123 w 1554"/>
              <a:gd name="T75" fmla="*/ 1144 h 1407"/>
              <a:gd name="T76" fmla="*/ 1033 w 1554"/>
              <a:gd name="T77" fmla="*/ 1196 h 1407"/>
              <a:gd name="T78" fmla="*/ 932 w 1554"/>
              <a:gd name="T79" fmla="*/ 1135 h 1407"/>
              <a:gd name="T80" fmla="*/ 847 w 1554"/>
              <a:gd name="T81" fmla="*/ 1125 h 1407"/>
              <a:gd name="T82" fmla="*/ 761 w 1554"/>
              <a:gd name="T83" fmla="*/ 1253 h 1407"/>
              <a:gd name="T84" fmla="*/ 804 w 1554"/>
              <a:gd name="T85" fmla="*/ 1310 h 1407"/>
              <a:gd name="T86" fmla="*/ 818 w 1554"/>
              <a:gd name="T87" fmla="*/ 1376 h 1407"/>
              <a:gd name="T88" fmla="*/ 672 w 1554"/>
              <a:gd name="T89" fmla="*/ 1386 h 1407"/>
              <a:gd name="T90" fmla="*/ 641 w 1554"/>
              <a:gd name="T91" fmla="*/ 1291 h 1407"/>
              <a:gd name="T92" fmla="*/ 622 w 1554"/>
              <a:gd name="T93" fmla="*/ 1147 h 1407"/>
              <a:gd name="T94" fmla="*/ 568 w 1554"/>
              <a:gd name="T95" fmla="*/ 1128 h 1407"/>
              <a:gd name="T96" fmla="*/ 598 w 1554"/>
              <a:gd name="T97" fmla="*/ 1080 h 1407"/>
              <a:gd name="T98" fmla="*/ 419 w 1554"/>
              <a:gd name="T99" fmla="*/ 1000 h 1407"/>
              <a:gd name="T100" fmla="*/ 416 w 1554"/>
              <a:gd name="T101" fmla="*/ 922 h 1407"/>
              <a:gd name="T102" fmla="*/ 466 w 1554"/>
              <a:gd name="T103" fmla="*/ 900 h 1407"/>
              <a:gd name="T104" fmla="*/ 336 w 1554"/>
              <a:gd name="T105" fmla="*/ 919 h 1407"/>
              <a:gd name="T106" fmla="*/ 227 w 1554"/>
              <a:gd name="T107" fmla="*/ 886 h 1407"/>
              <a:gd name="T108" fmla="*/ 154 w 1554"/>
              <a:gd name="T109" fmla="*/ 929 h 14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554" h="1407">
                <a:moveTo>
                  <a:pt x="147" y="936"/>
                </a:moveTo>
                <a:lnTo>
                  <a:pt x="147" y="936"/>
                </a:lnTo>
                <a:lnTo>
                  <a:pt x="113" y="950"/>
                </a:lnTo>
                <a:lnTo>
                  <a:pt x="102" y="960"/>
                </a:lnTo>
                <a:lnTo>
                  <a:pt x="97" y="948"/>
                </a:lnTo>
                <a:lnTo>
                  <a:pt x="83" y="926"/>
                </a:lnTo>
                <a:lnTo>
                  <a:pt x="24" y="879"/>
                </a:lnTo>
                <a:lnTo>
                  <a:pt x="14" y="870"/>
                </a:lnTo>
                <a:lnTo>
                  <a:pt x="7" y="858"/>
                </a:lnTo>
                <a:lnTo>
                  <a:pt x="0" y="846"/>
                </a:lnTo>
                <a:lnTo>
                  <a:pt x="0" y="829"/>
                </a:lnTo>
                <a:lnTo>
                  <a:pt x="2" y="822"/>
                </a:lnTo>
                <a:lnTo>
                  <a:pt x="7" y="820"/>
                </a:lnTo>
                <a:lnTo>
                  <a:pt x="12" y="820"/>
                </a:lnTo>
                <a:lnTo>
                  <a:pt x="16" y="815"/>
                </a:lnTo>
                <a:lnTo>
                  <a:pt x="24" y="799"/>
                </a:lnTo>
                <a:lnTo>
                  <a:pt x="26" y="794"/>
                </a:lnTo>
                <a:lnTo>
                  <a:pt x="50" y="770"/>
                </a:lnTo>
                <a:lnTo>
                  <a:pt x="57" y="758"/>
                </a:lnTo>
                <a:lnTo>
                  <a:pt x="66" y="735"/>
                </a:lnTo>
                <a:lnTo>
                  <a:pt x="73" y="727"/>
                </a:lnTo>
                <a:lnTo>
                  <a:pt x="83" y="718"/>
                </a:lnTo>
                <a:lnTo>
                  <a:pt x="121" y="704"/>
                </a:lnTo>
                <a:lnTo>
                  <a:pt x="118" y="701"/>
                </a:lnTo>
                <a:lnTo>
                  <a:pt x="128" y="692"/>
                </a:lnTo>
                <a:lnTo>
                  <a:pt x="149" y="675"/>
                </a:lnTo>
                <a:lnTo>
                  <a:pt x="170" y="645"/>
                </a:lnTo>
                <a:lnTo>
                  <a:pt x="180" y="635"/>
                </a:lnTo>
                <a:lnTo>
                  <a:pt x="248" y="593"/>
                </a:lnTo>
                <a:lnTo>
                  <a:pt x="343" y="559"/>
                </a:lnTo>
                <a:lnTo>
                  <a:pt x="364" y="543"/>
                </a:lnTo>
                <a:lnTo>
                  <a:pt x="423" y="469"/>
                </a:lnTo>
                <a:lnTo>
                  <a:pt x="430" y="450"/>
                </a:lnTo>
                <a:lnTo>
                  <a:pt x="430" y="427"/>
                </a:lnTo>
                <a:lnTo>
                  <a:pt x="430" y="422"/>
                </a:lnTo>
                <a:lnTo>
                  <a:pt x="433" y="415"/>
                </a:lnTo>
                <a:lnTo>
                  <a:pt x="435" y="408"/>
                </a:lnTo>
                <a:lnTo>
                  <a:pt x="435" y="396"/>
                </a:lnTo>
                <a:lnTo>
                  <a:pt x="428" y="365"/>
                </a:lnTo>
                <a:lnTo>
                  <a:pt x="428" y="356"/>
                </a:lnTo>
                <a:lnTo>
                  <a:pt x="428" y="344"/>
                </a:lnTo>
                <a:lnTo>
                  <a:pt x="435" y="323"/>
                </a:lnTo>
                <a:lnTo>
                  <a:pt x="435" y="313"/>
                </a:lnTo>
                <a:lnTo>
                  <a:pt x="430" y="304"/>
                </a:lnTo>
                <a:lnTo>
                  <a:pt x="423" y="294"/>
                </a:lnTo>
                <a:lnTo>
                  <a:pt x="416" y="275"/>
                </a:lnTo>
                <a:lnTo>
                  <a:pt x="414" y="270"/>
                </a:lnTo>
                <a:lnTo>
                  <a:pt x="411" y="266"/>
                </a:lnTo>
                <a:lnTo>
                  <a:pt x="416" y="259"/>
                </a:lnTo>
                <a:lnTo>
                  <a:pt x="421" y="252"/>
                </a:lnTo>
                <a:lnTo>
                  <a:pt x="442" y="240"/>
                </a:lnTo>
                <a:lnTo>
                  <a:pt x="466" y="233"/>
                </a:lnTo>
                <a:lnTo>
                  <a:pt x="542" y="240"/>
                </a:lnTo>
                <a:lnTo>
                  <a:pt x="556" y="244"/>
                </a:lnTo>
                <a:lnTo>
                  <a:pt x="568" y="252"/>
                </a:lnTo>
                <a:lnTo>
                  <a:pt x="582" y="266"/>
                </a:lnTo>
                <a:lnTo>
                  <a:pt x="612" y="275"/>
                </a:lnTo>
                <a:lnTo>
                  <a:pt x="615" y="275"/>
                </a:lnTo>
                <a:lnTo>
                  <a:pt x="615" y="247"/>
                </a:lnTo>
                <a:lnTo>
                  <a:pt x="620" y="233"/>
                </a:lnTo>
                <a:lnTo>
                  <a:pt x="622" y="233"/>
                </a:lnTo>
                <a:lnTo>
                  <a:pt x="636" y="228"/>
                </a:lnTo>
                <a:lnTo>
                  <a:pt x="641" y="225"/>
                </a:lnTo>
                <a:lnTo>
                  <a:pt x="646" y="218"/>
                </a:lnTo>
                <a:lnTo>
                  <a:pt x="648" y="211"/>
                </a:lnTo>
                <a:lnTo>
                  <a:pt x="655" y="183"/>
                </a:lnTo>
                <a:lnTo>
                  <a:pt x="657" y="169"/>
                </a:lnTo>
                <a:lnTo>
                  <a:pt x="657" y="152"/>
                </a:lnTo>
                <a:lnTo>
                  <a:pt x="653" y="135"/>
                </a:lnTo>
                <a:lnTo>
                  <a:pt x="643" y="100"/>
                </a:lnTo>
                <a:lnTo>
                  <a:pt x="643" y="88"/>
                </a:lnTo>
                <a:lnTo>
                  <a:pt x="650" y="76"/>
                </a:lnTo>
                <a:lnTo>
                  <a:pt x="641" y="74"/>
                </a:lnTo>
                <a:lnTo>
                  <a:pt x="638" y="72"/>
                </a:lnTo>
                <a:lnTo>
                  <a:pt x="627" y="57"/>
                </a:lnTo>
                <a:lnTo>
                  <a:pt x="624" y="60"/>
                </a:lnTo>
                <a:lnTo>
                  <a:pt x="624" y="48"/>
                </a:lnTo>
                <a:lnTo>
                  <a:pt x="636" y="0"/>
                </a:lnTo>
                <a:lnTo>
                  <a:pt x="667" y="3"/>
                </a:lnTo>
                <a:lnTo>
                  <a:pt x="681" y="8"/>
                </a:lnTo>
                <a:lnTo>
                  <a:pt x="695" y="17"/>
                </a:lnTo>
                <a:lnTo>
                  <a:pt x="712" y="27"/>
                </a:lnTo>
                <a:lnTo>
                  <a:pt x="764" y="45"/>
                </a:lnTo>
                <a:lnTo>
                  <a:pt x="771" y="50"/>
                </a:lnTo>
                <a:lnTo>
                  <a:pt x="787" y="67"/>
                </a:lnTo>
                <a:lnTo>
                  <a:pt x="792" y="74"/>
                </a:lnTo>
                <a:lnTo>
                  <a:pt x="797" y="76"/>
                </a:lnTo>
                <a:lnTo>
                  <a:pt x="802" y="79"/>
                </a:lnTo>
                <a:lnTo>
                  <a:pt x="806" y="81"/>
                </a:lnTo>
                <a:lnTo>
                  <a:pt x="811" y="86"/>
                </a:lnTo>
                <a:lnTo>
                  <a:pt x="811" y="93"/>
                </a:lnTo>
                <a:lnTo>
                  <a:pt x="806" y="95"/>
                </a:lnTo>
                <a:lnTo>
                  <a:pt x="804" y="95"/>
                </a:lnTo>
                <a:lnTo>
                  <a:pt x="802" y="98"/>
                </a:lnTo>
                <a:lnTo>
                  <a:pt x="799" y="107"/>
                </a:lnTo>
                <a:lnTo>
                  <a:pt x="795" y="109"/>
                </a:lnTo>
                <a:lnTo>
                  <a:pt x="795" y="114"/>
                </a:lnTo>
                <a:lnTo>
                  <a:pt x="802" y="128"/>
                </a:lnTo>
                <a:lnTo>
                  <a:pt x="804" y="133"/>
                </a:lnTo>
                <a:lnTo>
                  <a:pt x="821" y="145"/>
                </a:lnTo>
                <a:lnTo>
                  <a:pt x="828" y="150"/>
                </a:lnTo>
                <a:lnTo>
                  <a:pt x="851" y="157"/>
                </a:lnTo>
                <a:lnTo>
                  <a:pt x="953" y="150"/>
                </a:lnTo>
                <a:lnTo>
                  <a:pt x="1029" y="162"/>
                </a:lnTo>
                <a:lnTo>
                  <a:pt x="1033" y="159"/>
                </a:lnTo>
                <a:lnTo>
                  <a:pt x="1041" y="157"/>
                </a:lnTo>
                <a:lnTo>
                  <a:pt x="1052" y="143"/>
                </a:lnTo>
                <a:lnTo>
                  <a:pt x="1085" y="121"/>
                </a:lnTo>
                <a:lnTo>
                  <a:pt x="1093" y="107"/>
                </a:lnTo>
                <a:lnTo>
                  <a:pt x="1102" y="62"/>
                </a:lnTo>
                <a:lnTo>
                  <a:pt x="1109" y="53"/>
                </a:lnTo>
                <a:lnTo>
                  <a:pt x="1130" y="69"/>
                </a:lnTo>
                <a:lnTo>
                  <a:pt x="1161" y="79"/>
                </a:lnTo>
                <a:lnTo>
                  <a:pt x="1171" y="81"/>
                </a:lnTo>
                <a:lnTo>
                  <a:pt x="1180" y="76"/>
                </a:lnTo>
                <a:lnTo>
                  <a:pt x="1199" y="62"/>
                </a:lnTo>
                <a:lnTo>
                  <a:pt x="1208" y="60"/>
                </a:lnTo>
                <a:lnTo>
                  <a:pt x="1216" y="62"/>
                </a:lnTo>
                <a:lnTo>
                  <a:pt x="1218" y="69"/>
                </a:lnTo>
                <a:lnTo>
                  <a:pt x="1218" y="76"/>
                </a:lnTo>
                <a:lnTo>
                  <a:pt x="1223" y="81"/>
                </a:lnTo>
                <a:lnTo>
                  <a:pt x="1227" y="79"/>
                </a:lnTo>
                <a:lnTo>
                  <a:pt x="1237" y="74"/>
                </a:lnTo>
                <a:lnTo>
                  <a:pt x="1242" y="74"/>
                </a:lnTo>
                <a:lnTo>
                  <a:pt x="1251" y="83"/>
                </a:lnTo>
                <a:lnTo>
                  <a:pt x="1258" y="93"/>
                </a:lnTo>
                <a:lnTo>
                  <a:pt x="1265" y="98"/>
                </a:lnTo>
                <a:lnTo>
                  <a:pt x="1277" y="98"/>
                </a:lnTo>
                <a:lnTo>
                  <a:pt x="1284" y="83"/>
                </a:lnTo>
                <a:lnTo>
                  <a:pt x="1286" y="86"/>
                </a:lnTo>
                <a:lnTo>
                  <a:pt x="1303" y="98"/>
                </a:lnTo>
                <a:lnTo>
                  <a:pt x="1348" y="100"/>
                </a:lnTo>
                <a:lnTo>
                  <a:pt x="1374" y="105"/>
                </a:lnTo>
                <a:lnTo>
                  <a:pt x="1398" y="112"/>
                </a:lnTo>
                <a:lnTo>
                  <a:pt x="1424" y="112"/>
                </a:lnTo>
                <a:lnTo>
                  <a:pt x="1435" y="114"/>
                </a:lnTo>
                <a:lnTo>
                  <a:pt x="1447" y="119"/>
                </a:lnTo>
                <a:lnTo>
                  <a:pt x="1457" y="131"/>
                </a:lnTo>
                <a:lnTo>
                  <a:pt x="1459" y="140"/>
                </a:lnTo>
                <a:lnTo>
                  <a:pt x="1461" y="145"/>
                </a:lnTo>
                <a:lnTo>
                  <a:pt x="1459" y="147"/>
                </a:lnTo>
                <a:lnTo>
                  <a:pt x="1443" y="150"/>
                </a:lnTo>
                <a:lnTo>
                  <a:pt x="1440" y="150"/>
                </a:lnTo>
                <a:lnTo>
                  <a:pt x="1440" y="152"/>
                </a:lnTo>
                <a:lnTo>
                  <a:pt x="1440" y="157"/>
                </a:lnTo>
                <a:lnTo>
                  <a:pt x="1440" y="166"/>
                </a:lnTo>
                <a:lnTo>
                  <a:pt x="1440" y="173"/>
                </a:lnTo>
                <a:lnTo>
                  <a:pt x="1443" y="183"/>
                </a:lnTo>
                <a:lnTo>
                  <a:pt x="1447" y="192"/>
                </a:lnTo>
                <a:lnTo>
                  <a:pt x="1469" y="211"/>
                </a:lnTo>
                <a:lnTo>
                  <a:pt x="1487" y="216"/>
                </a:lnTo>
                <a:lnTo>
                  <a:pt x="1497" y="249"/>
                </a:lnTo>
                <a:lnTo>
                  <a:pt x="1513" y="256"/>
                </a:lnTo>
                <a:lnTo>
                  <a:pt x="1518" y="266"/>
                </a:lnTo>
                <a:lnTo>
                  <a:pt x="1537" y="318"/>
                </a:lnTo>
                <a:lnTo>
                  <a:pt x="1551" y="410"/>
                </a:lnTo>
                <a:lnTo>
                  <a:pt x="1554" y="436"/>
                </a:lnTo>
                <a:lnTo>
                  <a:pt x="1542" y="424"/>
                </a:lnTo>
                <a:lnTo>
                  <a:pt x="1532" y="420"/>
                </a:lnTo>
                <a:lnTo>
                  <a:pt x="1523" y="420"/>
                </a:lnTo>
                <a:lnTo>
                  <a:pt x="1490" y="429"/>
                </a:lnTo>
                <a:lnTo>
                  <a:pt x="1478" y="436"/>
                </a:lnTo>
                <a:lnTo>
                  <a:pt x="1469" y="448"/>
                </a:lnTo>
                <a:lnTo>
                  <a:pt x="1461" y="467"/>
                </a:lnTo>
                <a:lnTo>
                  <a:pt x="1454" y="476"/>
                </a:lnTo>
                <a:lnTo>
                  <a:pt x="1357" y="519"/>
                </a:lnTo>
                <a:lnTo>
                  <a:pt x="1341" y="517"/>
                </a:lnTo>
                <a:lnTo>
                  <a:pt x="1329" y="510"/>
                </a:lnTo>
                <a:lnTo>
                  <a:pt x="1303" y="484"/>
                </a:lnTo>
                <a:lnTo>
                  <a:pt x="1291" y="474"/>
                </a:lnTo>
                <a:lnTo>
                  <a:pt x="1279" y="469"/>
                </a:lnTo>
                <a:lnTo>
                  <a:pt x="1268" y="467"/>
                </a:lnTo>
                <a:lnTo>
                  <a:pt x="1234" y="472"/>
                </a:lnTo>
                <a:lnTo>
                  <a:pt x="1227" y="484"/>
                </a:lnTo>
                <a:lnTo>
                  <a:pt x="1223" y="486"/>
                </a:lnTo>
                <a:lnTo>
                  <a:pt x="1220" y="491"/>
                </a:lnTo>
                <a:lnTo>
                  <a:pt x="1218" y="493"/>
                </a:lnTo>
                <a:lnTo>
                  <a:pt x="1216" y="495"/>
                </a:lnTo>
                <a:lnTo>
                  <a:pt x="1216" y="498"/>
                </a:lnTo>
                <a:lnTo>
                  <a:pt x="1216" y="505"/>
                </a:lnTo>
                <a:lnTo>
                  <a:pt x="1220" y="550"/>
                </a:lnTo>
                <a:lnTo>
                  <a:pt x="1220" y="559"/>
                </a:lnTo>
                <a:lnTo>
                  <a:pt x="1218" y="569"/>
                </a:lnTo>
                <a:lnTo>
                  <a:pt x="1218" y="576"/>
                </a:lnTo>
                <a:lnTo>
                  <a:pt x="1227" y="604"/>
                </a:lnTo>
                <a:lnTo>
                  <a:pt x="1230" y="609"/>
                </a:lnTo>
                <a:lnTo>
                  <a:pt x="1232" y="611"/>
                </a:lnTo>
                <a:lnTo>
                  <a:pt x="1232" y="614"/>
                </a:lnTo>
                <a:lnTo>
                  <a:pt x="1234" y="619"/>
                </a:lnTo>
                <a:lnTo>
                  <a:pt x="1232" y="626"/>
                </a:lnTo>
                <a:lnTo>
                  <a:pt x="1225" y="638"/>
                </a:lnTo>
                <a:lnTo>
                  <a:pt x="1225" y="640"/>
                </a:lnTo>
                <a:lnTo>
                  <a:pt x="1225" y="642"/>
                </a:lnTo>
                <a:lnTo>
                  <a:pt x="1225" y="647"/>
                </a:lnTo>
                <a:lnTo>
                  <a:pt x="1225" y="652"/>
                </a:lnTo>
                <a:lnTo>
                  <a:pt x="1218" y="671"/>
                </a:lnTo>
                <a:lnTo>
                  <a:pt x="1216" y="675"/>
                </a:lnTo>
                <a:lnTo>
                  <a:pt x="1213" y="678"/>
                </a:lnTo>
                <a:lnTo>
                  <a:pt x="1208" y="680"/>
                </a:lnTo>
                <a:lnTo>
                  <a:pt x="1208" y="687"/>
                </a:lnTo>
                <a:lnTo>
                  <a:pt x="1223" y="699"/>
                </a:lnTo>
                <a:lnTo>
                  <a:pt x="1355" y="765"/>
                </a:lnTo>
                <a:lnTo>
                  <a:pt x="1395" y="777"/>
                </a:lnTo>
                <a:lnTo>
                  <a:pt x="1419" y="782"/>
                </a:lnTo>
                <a:lnTo>
                  <a:pt x="1435" y="787"/>
                </a:lnTo>
                <a:lnTo>
                  <a:pt x="1452" y="796"/>
                </a:lnTo>
                <a:lnTo>
                  <a:pt x="1461" y="803"/>
                </a:lnTo>
                <a:lnTo>
                  <a:pt x="1469" y="810"/>
                </a:lnTo>
                <a:lnTo>
                  <a:pt x="1473" y="832"/>
                </a:lnTo>
                <a:lnTo>
                  <a:pt x="1464" y="853"/>
                </a:lnTo>
                <a:lnTo>
                  <a:pt x="1461" y="893"/>
                </a:lnTo>
                <a:lnTo>
                  <a:pt x="1466" y="919"/>
                </a:lnTo>
                <a:lnTo>
                  <a:pt x="1466" y="931"/>
                </a:lnTo>
                <a:lnTo>
                  <a:pt x="1459" y="960"/>
                </a:lnTo>
                <a:lnTo>
                  <a:pt x="1421" y="1007"/>
                </a:lnTo>
                <a:lnTo>
                  <a:pt x="1327" y="1066"/>
                </a:lnTo>
                <a:lnTo>
                  <a:pt x="1322" y="1078"/>
                </a:lnTo>
                <a:lnTo>
                  <a:pt x="1320" y="1087"/>
                </a:lnTo>
                <a:lnTo>
                  <a:pt x="1312" y="1097"/>
                </a:lnTo>
                <a:lnTo>
                  <a:pt x="1303" y="1104"/>
                </a:lnTo>
                <a:lnTo>
                  <a:pt x="1282" y="1116"/>
                </a:lnTo>
                <a:lnTo>
                  <a:pt x="1265" y="1130"/>
                </a:lnTo>
                <a:lnTo>
                  <a:pt x="1239" y="1161"/>
                </a:lnTo>
                <a:lnTo>
                  <a:pt x="1223" y="1168"/>
                </a:lnTo>
                <a:lnTo>
                  <a:pt x="1201" y="1173"/>
                </a:lnTo>
                <a:lnTo>
                  <a:pt x="1185" y="1170"/>
                </a:lnTo>
                <a:lnTo>
                  <a:pt x="1168" y="1166"/>
                </a:lnTo>
                <a:lnTo>
                  <a:pt x="1123" y="1144"/>
                </a:lnTo>
                <a:lnTo>
                  <a:pt x="1116" y="1144"/>
                </a:lnTo>
                <a:lnTo>
                  <a:pt x="1107" y="1149"/>
                </a:lnTo>
                <a:lnTo>
                  <a:pt x="1083" y="1166"/>
                </a:lnTo>
                <a:lnTo>
                  <a:pt x="1050" y="1182"/>
                </a:lnTo>
                <a:lnTo>
                  <a:pt x="1038" y="1196"/>
                </a:lnTo>
                <a:lnTo>
                  <a:pt x="1033" y="1196"/>
                </a:lnTo>
                <a:lnTo>
                  <a:pt x="1026" y="1187"/>
                </a:lnTo>
                <a:lnTo>
                  <a:pt x="1024" y="1180"/>
                </a:lnTo>
                <a:lnTo>
                  <a:pt x="1012" y="1161"/>
                </a:lnTo>
                <a:lnTo>
                  <a:pt x="974" y="1125"/>
                </a:lnTo>
                <a:lnTo>
                  <a:pt x="944" y="1137"/>
                </a:lnTo>
                <a:lnTo>
                  <a:pt x="932" y="1135"/>
                </a:lnTo>
                <a:lnTo>
                  <a:pt x="910" y="1132"/>
                </a:lnTo>
                <a:lnTo>
                  <a:pt x="889" y="1132"/>
                </a:lnTo>
                <a:lnTo>
                  <a:pt x="880" y="1130"/>
                </a:lnTo>
                <a:lnTo>
                  <a:pt x="861" y="1121"/>
                </a:lnTo>
                <a:lnTo>
                  <a:pt x="854" y="1121"/>
                </a:lnTo>
                <a:lnTo>
                  <a:pt x="847" y="1125"/>
                </a:lnTo>
                <a:lnTo>
                  <a:pt x="776" y="1177"/>
                </a:lnTo>
                <a:lnTo>
                  <a:pt x="766" y="1189"/>
                </a:lnTo>
                <a:lnTo>
                  <a:pt x="759" y="1203"/>
                </a:lnTo>
                <a:lnTo>
                  <a:pt x="757" y="1218"/>
                </a:lnTo>
                <a:lnTo>
                  <a:pt x="759" y="1232"/>
                </a:lnTo>
                <a:lnTo>
                  <a:pt x="761" y="1253"/>
                </a:lnTo>
                <a:lnTo>
                  <a:pt x="764" y="1263"/>
                </a:lnTo>
                <a:lnTo>
                  <a:pt x="769" y="1275"/>
                </a:lnTo>
                <a:lnTo>
                  <a:pt x="776" y="1284"/>
                </a:lnTo>
                <a:lnTo>
                  <a:pt x="785" y="1293"/>
                </a:lnTo>
                <a:lnTo>
                  <a:pt x="797" y="1303"/>
                </a:lnTo>
                <a:lnTo>
                  <a:pt x="804" y="1310"/>
                </a:lnTo>
                <a:lnTo>
                  <a:pt x="813" y="1324"/>
                </a:lnTo>
                <a:lnTo>
                  <a:pt x="818" y="1341"/>
                </a:lnTo>
                <a:lnTo>
                  <a:pt x="823" y="1355"/>
                </a:lnTo>
                <a:lnTo>
                  <a:pt x="821" y="1367"/>
                </a:lnTo>
                <a:lnTo>
                  <a:pt x="821" y="1372"/>
                </a:lnTo>
                <a:lnTo>
                  <a:pt x="818" y="1376"/>
                </a:lnTo>
                <a:lnTo>
                  <a:pt x="802" y="1395"/>
                </a:lnTo>
                <a:lnTo>
                  <a:pt x="802" y="1400"/>
                </a:lnTo>
                <a:lnTo>
                  <a:pt x="792" y="1402"/>
                </a:lnTo>
                <a:lnTo>
                  <a:pt x="785" y="1407"/>
                </a:lnTo>
                <a:lnTo>
                  <a:pt x="717" y="1407"/>
                </a:lnTo>
                <a:lnTo>
                  <a:pt x="672" y="1386"/>
                </a:lnTo>
                <a:lnTo>
                  <a:pt x="641" y="1365"/>
                </a:lnTo>
                <a:lnTo>
                  <a:pt x="634" y="1350"/>
                </a:lnTo>
                <a:lnTo>
                  <a:pt x="629" y="1336"/>
                </a:lnTo>
                <a:lnTo>
                  <a:pt x="631" y="1320"/>
                </a:lnTo>
                <a:lnTo>
                  <a:pt x="638" y="1301"/>
                </a:lnTo>
                <a:lnTo>
                  <a:pt x="641" y="1291"/>
                </a:lnTo>
                <a:lnTo>
                  <a:pt x="641" y="1279"/>
                </a:lnTo>
                <a:lnTo>
                  <a:pt x="636" y="1270"/>
                </a:lnTo>
                <a:lnTo>
                  <a:pt x="622" y="1251"/>
                </a:lnTo>
                <a:lnTo>
                  <a:pt x="634" y="1166"/>
                </a:lnTo>
                <a:lnTo>
                  <a:pt x="629" y="1156"/>
                </a:lnTo>
                <a:lnTo>
                  <a:pt x="622" y="1147"/>
                </a:lnTo>
                <a:lnTo>
                  <a:pt x="603" y="1147"/>
                </a:lnTo>
                <a:lnTo>
                  <a:pt x="586" y="1144"/>
                </a:lnTo>
                <a:lnTo>
                  <a:pt x="579" y="1140"/>
                </a:lnTo>
                <a:lnTo>
                  <a:pt x="575" y="1137"/>
                </a:lnTo>
                <a:lnTo>
                  <a:pt x="572" y="1135"/>
                </a:lnTo>
                <a:lnTo>
                  <a:pt x="568" y="1128"/>
                </a:lnTo>
                <a:lnTo>
                  <a:pt x="568" y="1121"/>
                </a:lnTo>
                <a:lnTo>
                  <a:pt x="572" y="1116"/>
                </a:lnTo>
                <a:lnTo>
                  <a:pt x="601" y="1111"/>
                </a:lnTo>
                <a:lnTo>
                  <a:pt x="610" y="1106"/>
                </a:lnTo>
                <a:lnTo>
                  <a:pt x="617" y="1095"/>
                </a:lnTo>
                <a:lnTo>
                  <a:pt x="598" y="1080"/>
                </a:lnTo>
                <a:lnTo>
                  <a:pt x="463" y="1073"/>
                </a:lnTo>
                <a:lnTo>
                  <a:pt x="452" y="1069"/>
                </a:lnTo>
                <a:lnTo>
                  <a:pt x="445" y="1059"/>
                </a:lnTo>
                <a:lnTo>
                  <a:pt x="440" y="1052"/>
                </a:lnTo>
                <a:lnTo>
                  <a:pt x="423" y="1014"/>
                </a:lnTo>
                <a:lnTo>
                  <a:pt x="419" y="1000"/>
                </a:lnTo>
                <a:lnTo>
                  <a:pt x="416" y="986"/>
                </a:lnTo>
                <a:lnTo>
                  <a:pt x="411" y="955"/>
                </a:lnTo>
                <a:lnTo>
                  <a:pt x="411" y="941"/>
                </a:lnTo>
                <a:lnTo>
                  <a:pt x="411" y="931"/>
                </a:lnTo>
                <a:lnTo>
                  <a:pt x="414" y="926"/>
                </a:lnTo>
                <a:lnTo>
                  <a:pt x="416" y="922"/>
                </a:lnTo>
                <a:lnTo>
                  <a:pt x="421" y="922"/>
                </a:lnTo>
                <a:lnTo>
                  <a:pt x="442" y="924"/>
                </a:lnTo>
                <a:lnTo>
                  <a:pt x="452" y="922"/>
                </a:lnTo>
                <a:lnTo>
                  <a:pt x="461" y="919"/>
                </a:lnTo>
                <a:lnTo>
                  <a:pt x="468" y="910"/>
                </a:lnTo>
                <a:lnTo>
                  <a:pt x="466" y="900"/>
                </a:lnTo>
                <a:lnTo>
                  <a:pt x="459" y="896"/>
                </a:lnTo>
                <a:lnTo>
                  <a:pt x="452" y="891"/>
                </a:lnTo>
                <a:lnTo>
                  <a:pt x="445" y="889"/>
                </a:lnTo>
                <a:lnTo>
                  <a:pt x="421" y="877"/>
                </a:lnTo>
                <a:lnTo>
                  <a:pt x="376" y="907"/>
                </a:lnTo>
                <a:lnTo>
                  <a:pt x="336" y="919"/>
                </a:lnTo>
                <a:lnTo>
                  <a:pt x="307" y="919"/>
                </a:lnTo>
                <a:lnTo>
                  <a:pt x="277" y="915"/>
                </a:lnTo>
                <a:lnTo>
                  <a:pt x="274" y="915"/>
                </a:lnTo>
                <a:lnTo>
                  <a:pt x="270" y="912"/>
                </a:lnTo>
                <a:lnTo>
                  <a:pt x="246" y="893"/>
                </a:lnTo>
                <a:lnTo>
                  <a:pt x="227" y="886"/>
                </a:lnTo>
                <a:lnTo>
                  <a:pt x="208" y="886"/>
                </a:lnTo>
                <a:lnTo>
                  <a:pt x="177" y="893"/>
                </a:lnTo>
                <a:lnTo>
                  <a:pt x="165" y="898"/>
                </a:lnTo>
                <a:lnTo>
                  <a:pt x="158" y="907"/>
                </a:lnTo>
                <a:lnTo>
                  <a:pt x="156" y="924"/>
                </a:lnTo>
                <a:lnTo>
                  <a:pt x="154" y="929"/>
                </a:lnTo>
                <a:lnTo>
                  <a:pt x="147" y="936"/>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rnd" cmpd="sng">
            <a:solidFill>
              <a:schemeClr val="bg1"/>
            </a:solidFill>
          </a:ln>
          <a:effectLst>
            <a:outerShdw blurRad="63500" sx="102000" sy="102000" algn="ctr" rotWithShape="0">
              <a:prstClr val="black">
                <a:alpha val="40000"/>
              </a:prstClr>
            </a:outerShdw>
          </a:effectLst>
        </p:spPr>
        <p:txBody>
          <a:bodyPr/>
          <a:lstStyle/>
          <a:p>
            <a:pPr defTabSz="1828434" fontAlgn="auto">
              <a:spcBef>
                <a:spcPts val="0"/>
              </a:spcBef>
              <a:spcAft>
                <a:spcPts val="0"/>
              </a:spcAft>
              <a:defRPr/>
            </a:pPr>
            <a:endParaRPr lang="en-US">
              <a:latin typeface="+mn-lt"/>
              <a:ea typeface="+mn-ea"/>
            </a:endParaRPr>
          </a:p>
        </p:txBody>
      </p:sp>
      <p:sp>
        <p:nvSpPr>
          <p:cNvPr id="192" name="Freeform 17">
            <a:extLst>
              <a:ext uri="{FF2B5EF4-FFF2-40B4-BE49-F238E27FC236}">
                <a16:creationId xmlns:a16="http://schemas.microsoft.com/office/drawing/2014/main" id="{D715B21D-76C9-4C85-99A8-346D21703F08}"/>
              </a:ext>
            </a:extLst>
          </p:cNvPr>
          <p:cNvSpPr>
            <a:spLocks/>
          </p:cNvSpPr>
          <p:nvPr/>
        </p:nvSpPr>
        <p:spPr bwMode="auto">
          <a:xfrm>
            <a:off x="4034293" y="3184001"/>
            <a:ext cx="2127059" cy="1794961"/>
          </a:xfrm>
          <a:custGeom>
            <a:avLst/>
            <a:gdLst>
              <a:gd name="T0" fmla="*/ 271537 w 1355"/>
              <a:gd name="T1" fmla="*/ 2762567 h 1143"/>
              <a:gd name="T2" fmla="*/ 114975 w 1355"/>
              <a:gd name="T3" fmla="*/ 2647562 h 1143"/>
              <a:gd name="T4" fmla="*/ 22017 w 1355"/>
              <a:gd name="T5" fmla="*/ 2542345 h 1143"/>
              <a:gd name="T6" fmla="*/ 0 w 1355"/>
              <a:gd name="T7" fmla="*/ 2265843 h 1143"/>
              <a:gd name="T8" fmla="*/ 364495 w 1355"/>
              <a:gd name="T9" fmla="*/ 2062749 h 1143"/>
              <a:gd name="T10" fmla="*/ 508826 w 1355"/>
              <a:gd name="T11" fmla="*/ 2072537 h 1143"/>
              <a:gd name="T12" fmla="*/ 648264 w 1355"/>
              <a:gd name="T13" fmla="*/ 1969767 h 1143"/>
              <a:gd name="T14" fmla="*/ 699636 w 1355"/>
              <a:gd name="T15" fmla="*/ 1859656 h 1143"/>
              <a:gd name="T16" fmla="*/ 843966 w 1355"/>
              <a:gd name="T17" fmla="*/ 1771567 h 1143"/>
              <a:gd name="T18" fmla="*/ 932032 w 1355"/>
              <a:gd name="T19" fmla="*/ 1558685 h 1143"/>
              <a:gd name="T20" fmla="*/ 868429 w 1355"/>
              <a:gd name="T21" fmla="*/ 1394742 h 1143"/>
              <a:gd name="T22" fmla="*/ 839073 w 1355"/>
              <a:gd name="T23" fmla="*/ 1313993 h 1143"/>
              <a:gd name="T24" fmla="*/ 751007 w 1355"/>
              <a:gd name="T25" fmla="*/ 1088877 h 1143"/>
              <a:gd name="T26" fmla="*/ 1000528 w 1355"/>
              <a:gd name="T27" fmla="*/ 1106006 h 1143"/>
              <a:gd name="T28" fmla="*/ 1071470 w 1355"/>
              <a:gd name="T29" fmla="*/ 1284630 h 1143"/>
              <a:gd name="T30" fmla="*/ 1198676 w 1355"/>
              <a:gd name="T31" fmla="*/ 1389848 h 1143"/>
              <a:gd name="T32" fmla="*/ 1440858 w 1355"/>
              <a:gd name="T33" fmla="*/ 1504853 h 1143"/>
              <a:gd name="T34" fmla="*/ 1521585 w 1355"/>
              <a:gd name="T35" fmla="*/ 1517087 h 1143"/>
              <a:gd name="T36" fmla="*/ 1550940 w 1355"/>
              <a:gd name="T37" fmla="*/ 1389848 h 1143"/>
              <a:gd name="T38" fmla="*/ 1543602 w 1355"/>
              <a:gd name="T39" fmla="*/ 1257714 h 1143"/>
              <a:gd name="T40" fmla="*/ 1555833 w 1355"/>
              <a:gd name="T41" fmla="*/ 1157391 h 1143"/>
              <a:gd name="T42" fmla="*/ 1568064 w 1355"/>
              <a:gd name="T43" fmla="*/ 1017917 h 1143"/>
              <a:gd name="T44" fmla="*/ 1440858 w 1355"/>
              <a:gd name="T45" fmla="*/ 863761 h 1143"/>
              <a:gd name="T46" fmla="*/ 1215800 w 1355"/>
              <a:gd name="T47" fmla="*/ 868655 h 1143"/>
              <a:gd name="T48" fmla="*/ 1242709 w 1355"/>
              <a:gd name="T49" fmla="*/ 792801 h 1143"/>
              <a:gd name="T50" fmla="*/ 1330775 w 1355"/>
              <a:gd name="T51" fmla="*/ 513852 h 1143"/>
              <a:gd name="T52" fmla="*/ 1139966 w 1355"/>
              <a:gd name="T53" fmla="*/ 300971 h 1143"/>
              <a:gd name="T54" fmla="*/ 1024991 w 1355"/>
              <a:gd name="T55" fmla="*/ 203094 h 1143"/>
              <a:gd name="T56" fmla="*/ 1161982 w 1355"/>
              <a:gd name="T57" fmla="*/ 73407 h 1143"/>
              <a:gd name="T58" fmla="*/ 1377255 w 1355"/>
              <a:gd name="T59" fmla="*/ 39151 h 1143"/>
              <a:gd name="T60" fmla="*/ 1597420 w 1355"/>
              <a:gd name="T61" fmla="*/ 102770 h 1143"/>
              <a:gd name="T62" fmla="*/ 1898312 w 1355"/>
              <a:gd name="T63" fmla="*/ 46491 h 1143"/>
              <a:gd name="T64" fmla="*/ 1856725 w 1355"/>
              <a:gd name="T65" fmla="*/ 115005 h 1143"/>
              <a:gd name="T66" fmla="*/ 1780891 w 1355"/>
              <a:gd name="T67" fmla="*/ 156603 h 1143"/>
              <a:gd name="T68" fmla="*/ 1851833 w 1355"/>
              <a:gd name="T69" fmla="*/ 428210 h 1143"/>
              <a:gd name="T70" fmla="*/ 2284824 w 1355"/>
              <a:gd name="T71" fmla="*/ 533427 h 1143"/>
              <a:gd name="T72" fmla="*/ 2164956 w 1355"/>
              <a:gd name="T73" fmla="*/ 614176 h 1143"/>
              <a:gd name="T74" fmla="*/ 2250576 w 1355"/>
              <a:gd name="T75" fmla="*/ 660667 h 1143"/>
              <a:gd name="T76" fmla="*/ 2331303 w 1355"/>
              <a:gd name="T77" fmla="*/ 961638 h 1143"/>
              <a:gd name="T78" fmla="*/ 2314179 w 1355"/>
              <a:gd name="T79" fmla="*/ 1123134 h 1143"/>
              <a:gd name="T80" fmla="*/ 2522113 w 1355"/>
              <a:gd name="T81" fmla="*/ 1338463 h 1143"/>
              <a:gd name="T82" fmla="*/ 2700691 w 1355"/>
              <a:gd name="T83" fmla="*/ 1754438 h 1143"/>
              <a:gd name="T84" fmla="*/ 2869484 w 1355"/>
              <a:gd name="T85" fmla="*/ 1783801 h 1143"/>
              <a:gd name="T86" fmla="*/ 3021154 w 1355"/>
              <a:gd name="T87" fmla="*/ 1725075 h 1143"/>
              <a:gd name="T88" fmla="*/ 3148360 w 1355"/>
              <a:gd name="T89" fmla="*/ 1906147 h 1143"/>
              <a:gd name="T90" fmla="*/ 3314707 w 1355"/>
              <a:gd name="T91" fmla="*/ 2072537 h 1143"/>
              <a:gd name="T92" fmla="*/ 3251104 w 1355"/>
              <a:gd name="T93" fmla="*/ 2292759 h 1143"/>
              <a:gd name="T94" fmla="*/ 3065187 w 1355"/>
              <a:gd name="T95" fmla="*/ 2576602 h 1143"/>
              <a:gd name="T96" fmla="*/ 2509881 w 1355"/>
              <a:gd name="T97" fmla="*/ 2449362 h 1143"/>
              <a:gd name="T98" fmla="*/ 2169849 w 1355"/>
              <a:gd name="T99" fmla="*/ 2449362 h 1143"/>
              <a:gd name="T100" fmla="*/ 1817585 w 1355"/>
              <a:gd name="T101" fmla="*/ 2659797 h 1143"/>
              <a:gd name="T102" fmla="*/ 1445750 w 1355"/>
              <a:gd name="T103" fmla="*/ 2559473 h 1143"/>
              <a:gd name="T104" fmla="*/ 1088594 w 1355"/>
              <a:gd name="T105" fmla="*/ 2486066 h 1143"/>
              <a:gd name="T106" fmla="*/ 1051900 w 1355"/>
              <a:gd name="T107" fmla="*/ 2512982 h 1143"/>
              <a:gd name="T108" fmla="*/ 944263 w 1355"/>
              <a:gd name="T109" fmla="*/ 2503194 h 1143"/>
              <a:gd name="T110" fmla="*/ 724098 w 1355"/>
              <a:gd name="T111" fmla="*/ 2486066 h 1143"/>
              <a:gd name="T112" fmla="*/ 469685 w 1355"/>
              <a:gd name="T113" fmla="*/ 2664691 h 1143"/>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1355" h="1143">
                <a:moveTo>
                  <a:pt x="192" y="1089"/>
                </a:moveTo>
                <a:lnTo>
                  <a:pt x="192" y="1089"/>
                </a:lnTo>
                <a:lnTo>
                  <a:pt x="132" y="1129"/>
                </a:lnTo>
                <a:lnTo>
                  <a:pt x="114" y="1143"/>
                </a:lnTo>
                <a:lnTo>
                  <a:pt x="111" y="1129"/>
                </a:lnTo>
                <a:lnTo>
                  <a:pt x="95" y="1127"/>
                </a:lnTo>
                <a:lnTo>
                  <a:pt x="62" y="1139"/>
                </a:lnTo>
                <a:lnTo>
                  <a:pt x="62" y="1134"/>
                </a:lnTo>
                <a:lnTo>
                  <a:pt x="52" y="1094"/>
                </a:lnTo>
                <a:lnTo>
                  <a:pt x="47" y="1082"/>
                </a:lnTo>
                <a:lnTo>
                  <a:pt x="40" y="1068"/>
                </a:lnTo>
                <a:lnTo>
                  <a:pt x="33" y="1063"/>
                </a:lnTo>
                <a:lnTo>
                  <a:pt x="19" y="1056"/>
                </a:lnTo>
                <a:lnTo>
                  <a:pt x="14" y="1049"/>
                </a:lnTo>
                <a:lnTo>
                  <a:pt x="9" y="1039"/>
                </a:lnTo>
                <a:lnTo>
                  <a:pt x="5" y="1027"/>
                </a:lnTo>
                <a:lnTo>
                  <a:pt x="2" y="1006"/>
                </a:lnTo>
                <a:lnTo>
                  <a:pt x="2" y="992"/>
                </a:lnTo>
                <a:lnTo>
                  <a:pt x="5" y="947"/>
                </a:lnTo>
                <a:lnTo>
                  <a:pt x="0" y="926"/>
                </a:lnTo>
                <a:lnTo>
                  <a:pt x="19" y="911"/>
                </a:lnTo>
                <a:lnTo>
                  <a:pt x="28" y="907"/>
                </a:lnTo>
                <a:lnTo>
                  <a:pt x="50" y="904"/>
                </a:lnTo>
                <a:lnTo>
                  <a:pt x="128" y="864"/>
                </a:lnTo>
                <a:lnTo>
                  <a:pt x="149" y="843"/>
                </a:lnTo>
                <a:lnTo>
                  <a:pt x="161" y="840"/>
                </a:lnTo>
                <a:lnTo>
                  <a:pt x="168" y="840"/>
                </a:lnTo>
                <a:lnTo>
                  <a:pt x="187" y="847"/>
                </a:lnTo>
                <a:lnTo>
                  <a:pt x="196" y="850"/>
                </a:lnTo>
                <a:lnTo>
                  <a:pt x="208" y="847"/>
                </a:lnTo>
                <a:lnTo>
                  <a:pt x="232" y="840"/>
                </a:lnTo>
                <a:lnTo>
                  <a:pt x="244" y="833"/>
                </a:lnTo>
                <a:lnTo>
                  <a:pt x="253" y="826"/>
                </a:lnTo>
                <a:lnTo>
                  <a:pt x="260" y="817"/>
                </a:lnTo>
                <a:lnTo>
                  <a:pt x="265" y="805"/>
                </a:lnTo>
                <a:lnTo>
                  <a:pt x="267" y="784"/>
                </a:lnTo>
                <a:lnTo>
                  <a:pt x="272" y="772"/>
                </a:lnTo>
                <a:lnTo>
                  <a:pt x="274" y="767"/>
                </a:lnTo>
                <a:lnTo>
                  <a:pt x="281" y="762"/>
                </a:lnTo>
                <a:lnTo>
                  <a:pt x="286" y="760"/>
                </a:lnTo>
                <a:lnTo>
                  <a:pt x="322" y="750"/>
                </a:lnTo>
                <a:lnTo>
                  <a:pt x="329" y="746"/>
                </a:lnTo>
                <a:lnTo>
                  <a:pt x="336" y="739"/>
                </a:lnTo>
                <a:lnTo>
                  <a:pt x="341" y="734"/>
                </a:lnTo>
                <a:lnTo>
                  <a:pt x="345" y="724"/>
                </a:lnTo>
                <a:lnTo>
                  <a:pt x="350" y="717"/>
                </a:lnTo>
                <a:lnTo>
                  <a:pt x="359" y="679"/>
                </a:lnTo>
                <a:lnTo>
                  <a:pt x="367" y="665"/>
                </a:lnTo>
                <a:lnTo>
                  <a:pt x="376" y="646"/>
                </a:lnTo>
                <a:lnTo>
                  <a:pt x="381" y="637"/>
                </a:lnTo>
                <a:lnTo>
                  <a:pt x="383" y="627"/>
                </a:lnTo>
                <a:lnTo>
                  <a:pt x="383" y="622"/>
                </a:lnTo>
                <a:lnTo>
                  <a:pt x="381" y="618"/>
                </a:lnTo>
                <a:lnTo>
                  <a:pt x="359" y="582"/>
                </a:lnTo>
                <a:lnTo>
                  <a:pt x="355" y="570"/>
                </a:lnTo>
                <a:lnTo>
                  <a:pt x="352" y="561"/>
                </a:lnTo>
                <a:lnTo>
                  <a:pt x="355" y="554"/>
                </a:lnTo>
                <a:lnTo>
                  <a:pt x="355" y="549"/>
                </a:lnTo>
                <a:lnTo>
                  <a:pt x="352" y="544"/>
                </a:lnTo>
                <a:lnTo>
                  <a:pt x="343" y="537"/>
                </a:lnTo>
                <a:lnTo>
                  <a:pt x="317" y="523"/>
                </a:lnTo>
                <a:lnTo>
                  <a:pt x="298" y="511"/>
                </a:lnTo>
                <a:lnTo>
                  <a:pt x="274" y="483"/>
                </a:lnTo>
                <a:lnTo>
                  <a:pt x="296" y="454"/>
                </a:lnTo>
                <a:lnTo>
                  <a:pt x="307" y="445"/>
                </a:lnTo>
                <a:lnTo>
                  <a:pt x="333" y="435"/>
                </a:lnTo>
                <a:lnTo>
                  <a:pt x="359" y="431"/>
                </a:lnTo>
                <a:lnTo>
                  <a:pt x="400" y="435"/>
                </a:lnTo>
                <a:lnTo>
                  <a:pt x="412" y="433"/>
                </a:lnTo>
                <a:lnTo>
                  <a:pt x="409" y="452"/>
                </a:lnTo>
                <a:lnTo>
                  <a:pt x="421" y="464"/>
                </a:lnTo>
                <a:lnTo>
                  <a:pt x="442" y="473"/>
                </a:lnTo>
                <a:lnTo>
                  <a:pt x="459" y="485"/>
                </a:lnTo>
                <a:lnTo>
                  <a:pt x="442" y="499"/>
                </a:lnTo>
                <a:lnTo>
                  <a:pt x="438" y="525"/>
                </a:lnTo>
                <a:lnTo>
                  <a:pt x="445" y="551"/>
                </a:lnTo>
                <a:lnTo>
                  <a:pt x="466" y="563"/>
                </a:lnTo>
                <a:lnTo>
                  <a:pt x="475" y="563"/>
                </a:lnTo>
                <a:lnTo>
                  <a:pt x="482" y="563"/>
                </a:lnTo>
                <a:lnTo>
                  <a:pt x="490" y="568"/>
                </a:lnTo>
                <a:lnTo>
                  <a:pt x="530" y="599"/>
                </a:lnTo>
                <a:lnTo>
                  <a:pt x="570" y="620"/>
                </a:lnTo>
                <a:lnTo>
                  <a:pt x="577" y="622"/>
                </a:lnTo>
                <a:lnTo>
                  <a:pt x="584" y="620"/>
                </a:lnTo>
                <a:lnTo>
                  <a:pt x="589" y="615"/>
                </a:lnTo>
                <a:lnTo>
                  <a:pt x="596" y="613"/>
                </a:lnTo>
                <a:lnTo>
                  <a:pt x="603" y="618"/>
                </a:lnTo>
                <a:lnTo>
                  <a:pt x="608" y="620"/>
                </a:lnTo>
                <a:lnTo>
                  <a:pt x="613" y="622"/>
                </a:lnTo>
                <a:lnTo>
                  <a:pt x="622" y="620"/>
                </a:lnTo>
                <a:lnTo>
                  <a:pt x="624" y="615"/>
                </a:lnTo>
                <a:lnTo>
                  <a:pt x="641" y="587"/>
                </a:lnTo>
                <a:lnTo>
                  <a:pt x="641" y="578"/>
                </a:lnTo>
                <a:lnTo>
                  <a:pt x="636" y="573"/>
                </a:lnTo>
                <a:lnTo>
                  <a:pt x="634" y="568"/>
                </a:lnTo>
                <a:lnTo>
                  <a:pt x="631" y="561"/>
                </a:lnTo>
                <a:lnTo>
                  <a:pt x="629" y="554"/>
                </a:lnTo>
                <a:lnTo>
                  <a:pt x="627" y="537"/>
                </a:lnTo>
                <a:lnTo>
                  <a:pt x="627" y="533"/>
                </a:lnTo>
                <a:lnTo>
                  <a:pt x="631" y="514"/>
                </a:lnTo>
                <a:lnTo>
                  <a:pt x="627" y="490"/>
                </a:lnTo>
                <a:lnTo>
                  <a:pt x="629" y="490"/>
                </a:lnTo>
                <a:lnTo>
                  <a:pt x="636" y="473"/>
                </a:lnTo>
                <a:lnTo>
                  <a:pt x="636" y="469"/>
                </a:lnTo>
                <a:lnTo>
                  <a:pt x="641" y="447"/>
                </a:lnTo>
                <a:lnTo>
                  <a:pt x="643" y="445"/>
                </a:lnTo>
                <a:lnTo>
                  <a:pt x="643" y="431"/>
                </a:lnTo>
                <a:lnTo>
                  <a:pt x="641" y="416"/>
                </a:lnTo>
                <a:lnTo>
                  <a:pt x="636" y="405"/>
                </a:lnTo>
                <a:lnTo>
                  <a:pt x="629" y="390"/>
                </a:lnTo>
                <a:lnTo>
                  <a:pt x="610" y="367"/>
                </a:lnTo>
                <a:lnTo>
                  <a:pt x="598" y="357"/>
                </a:lnTo>
                <a:lnTo>
                  <a:pt x="589" y="353"/>
                </a:lnTo>
                <a:lnTo>
                  <a:pt x="577" y="353"/>
                </a:lnTo>
                <a:lnTo>
                  <a:pt x="561" y="364"/>
                </a:lnTo>
                <a:lnTo>
                  <a:pt x="551" y="367"/>
                </a:lnTo>
                <a:lnTo>
                  <a:pt x="508" y="367"/>
                </a:lnTo>
                <a:lnTo>
                  <a:pt x="497" y="355"/>
                </a:lnTo>
                <a:lnTo>
                  <a:pt x="506" y="334"/>
                </a:lnTo>
                <a:lnTo>
                  <a:pt x="508" y="324"/>
                </a:lnTo>
                <a:lnTo>
                  <a:pt x="508" y="317"/>
                </a:lnTo>
                <a:lnTo>
                  <a:pt x="508" y="310"/>
                </a:lnTo>
                <a:lnTo>
                  <a:pt x="508" y="303"/>
                </a:lnTo>
                <a:lnTo>
                  <a:pt x="511" y="293"/>
                </a:lnTo>
                <a:lnTo>
                  <a:pt x="544" y="210"/>
                </a:lnTo>
                <a:lnTo>
                  <a:pt x="542" y="208"/>
                </a:lnTo>
                <a:lnTo>
                  <a:pt x="520" y="187"/>
                </a:lnTo>
                <a:lnTo>
                  <a:pt x="487" y="135"/>
                </a:lnTo>
                <a:lnTo>
                  <a:pt x="473" y="125"/>
                </a:lnTo>
                <a:lnTo>
                  <a:pt x="466" y="123"/>
                </a:lnTo>
                <a:lnTo>
                  <a:pt x="449" y="109"/>
                </a:lnTo>
                <a:lnTo>
                  <a:pt x="430" y="102"/>
                </a:lnTo>
                <a:lnTo>
                  <a:pt x="423" y="94"/>
                </a:lnTo>
                <a:lnTo>
                  <a:pt x="419" y="83"/>
                </a:lnTo>
                <a:lnTo>
                  <a:pt x="430" y="73"/>
                </a:lnTo>
                <a:lnTo>
                  <a:pt x="464" y="59"/>
                </a:lnTo>
                <a:lnTo>
                  <a:pt x="471" y="52"/>
                </a:lnTo>
                <a:lnTo>
                  <a:pt x="473" y="47"/>
                </a:lnTo>
                <a:lnTo>
                  <a:pt x="475" y="30"/>
                </a:lnTo>
                <a:lnTo>
                  <a:pt x="482" y="21"/>
                </a:lnTo>
                <a:lnTo>
                  <a:pt x="494" y="16"/>
                </a:lnTo>
                <a:lnTo>
                  <a:pt x="525" y="9"/>
                </a:lnTo>
                <a:lnTo>
                  <a:pt x="544" y="9"/>
                </a:lnTo>
                <a:lnTo>
                  <a:pt x="563" y="16"/>
                </a:lnTo>
                <a:lnTo>
                  <a:pt x="587" y="35"/>
                </a:lnTo>
                <a:lnTo>
                  <a:pt x="591" y="38"/>
                </a:lnTo>
                <a:lnTo>
                  <a:pt x="594" y="38"/>
                </a:lnTo>
                <a:lnTo>
                  <a:pt x="624" y="42"/>
                </a:lnTo>
                <a:lnTo>
                  <a:pt x="653" y="42"/>
                </a:lnTo>
                <a:lnTo>
                  <a:pt x="693" y="30"/>
                </a:lnTo>
                <a:lnTo>
                  <a:pt x="738" y="0"/>
                </a:lnTo>
                <a:lnTo>
                  <a:pt x="762" y="12"/>
                </a:lnTo>
                <a:lnTo>
                  <a:pt x="769" y="14"/>
                </a:lnTo>
                <a:lnTo>
                  <a:pt x="776" y="19"/>
                </a:lnTo>
                <a:lnTo>
                  <a:pt x="783" y="23"/>
                </a:lnTo>
                <a:lnTo>
                  <a:pt x="785" y="33"/>
                </a:lnTo>
                <a:lnTo>
                  <a:pt x="778" y="42"/>
                </a:lnTo>
                <a:lnTo>
                  <a:pt x="769" y="45"/>
                </a:lnTo>
                <a:lnTo>
                  <a:pt x="759" y="47"/>
                </a:lnTo>
                <a:lnTo>
                  <a:pt x="738" y="45"/>
                </a:lnTo>
                <a:lnTo>
                  <a:pt x="733" y="45"/>
                </a:lnTo>
                <a:lnTo>
                  <a:pt x="731" y="49"/>
                </a:lnTo>
                <a:lnTo>
                  <a:pt x="728" y="54"/>
                </a:lnTo>
                <a:lnTo>
                  <a:pt x="728" y="64"/>
                </a:lnTo>
                <a:lnTo>
                  <a:pt x="728" y="78"/>
                </a:lnTo>
                <a:lnTo>
                  <a:pt x="733" y="109"/>
                </a:lnTo>
                <a:lnTo>
                  <a:pt x="736" y="123"/>
                </a:lnTo>
                <a:lnTo>
                  <a:pt x="740" y="137"/>
                </a:lnTo>
                <a:lnTo>
                  <a:pt x="757" y="175"/>
                </a:lnTo>
                <a:lnTo>
                  <a:pt x="762" y="182"/>
                </a:lnTo>
                <a:lnTo>
                  <a:pt x="769" y="192"/>
                </a:lnTo>
                <a:lnTo>
                  <a:pt x="780" y="196"/>
                </a:lnTo>
                <a:lnTo>
                  <a:pt x="915" y="203"/>
                </a:lnTo>
                <a:lnTo>
                  <a:pt x="934" y="218"/>
                </a:lnTo>
                <a:lnTo>
                  <a:pt x="927" y="229"/>
                </a:lnTo>
                <a:lnTo>
                  <a:pt x="918" y="234"/>
                </a:lnTo>
                <a:lnTo>
                  <a:pt x="889" y="239"/>
                </a:lnTo>
                <a:lnTo>
                  <a:pt x="885" y="244"/>
                </a:lnTo>
                <a:lnTo>
                  <a:pt x="885" y="251"/>
                </a:lnTo>
                <a:lnTo>
                  <a:pt x="889" y="258"/>
                </a:lnTo>
                <a:lnTo>
                  <a:pt x="892" y="260"/>
                </a:lnTo>
                <a:lnTo>
                  <a:pt x="896" y="263"/>
                </a:lnTo>
                <a:lnTo>
                  <a:pt x="903" y="267"/>
                </a:lnTo>
                <a:lnTo>
                  <a:pt x="920" y="270"/>
                </a:lnTo>
                <a:lnTo>
                  <a:pt x="939" y="270"/>
                </a:lnTo>
                <a:lnTo>
                  <a:pt x="946" y="279"/>
                </a:lnTo>
                <a:lnTo>
                  <a:pt x="951" y="289"/>
                </a:lnTo>
                <a:lnTo>
                  <a:pt x="939" y="374"/>
                </a:lnTo>
                <a:lnTo>
                  <a:pt x="953" y="393"/>
                </a:lnTo>
                <a:lnTo>
                  <a:pt x="958" y="402"/>
                </a:lnTo>
                <a:lnTo>
                  <a:pt x="958" y="414"/>
                </a:lnTo>
                <a:lnTo>
                  <a:pt x="955" y="424"/>
                </a:lnTo>
                <a:lnTo>
                  <a:pt x="948" y="443"/>
                </a:lnTo>
                <a:lnTo>
                  <a:pt x="946" y="459"/>
                </a:lnTo>
                <a:lnTo>
                  <a:pt x="951" y="473"/>
                </a:lnTo>
                <a:lnTo>
                  <a:pt x="958" y="488"/>
                </a:lnTo>
                <a:lnTo>
                  <a:pt x="989" y="509"/>
                </a:lnTo>
                <a:lnTo>
                  <a:pt x="1034" y="530"/>
                </a:lnTo>
                <a:lnTo>
                  <a:pt x="1031" y="547"/>
                </a:lnTo>
                <a:lnTo>
                  <a:pt x="1029" y="568"/>
                </a:lnTo>
                <a:lnTo>
                  <a:pt x="1031" y="575"/>
                </a:lnTo>
                <a:lnTo>
                  <a:pt x="1043" y="613"/>
                </a:lnTo>
                <a:lnTo>
                  <a:pt x="1078" y="682"/>
                </a:lnTo>
                <a:lnTo>
                  <a:pt x="1104" y="717"/>
                </a:lnTo>
                <a:lnTo>
                  <a:pt x="1130" y="736"/>
                </a:lnTo>
                <a:lnTo>
                  <a:pt x="1145" y="743"/>
                </a:lnTo>
                <a:lnTo>
                  <a:pt x="1156" y="743"/>
                </a:lnTo>
                <a:lnTo>
                  <a:pt x="1164" y="739"/>
                </a:lnTo>
                <a:lnTo>
                  <a:pt x="1173" y="729"/>
                </a:lnTo>
                <a:lnTo>
                  <a:pt x="1185" y="722"/>
                </a:lnTo>
                <a:lnTo>
                  <a:pt x="1204" y="715"/>
                </a:lnTo>
                <a:lnTo>
                  <a:pt x="1213" y="708"/>
                </a:lnTo>
                <a:lnTo>
                  <a:pt x="1225" y="701"/>
                </a:lnTo>
                <a:lnTo>
                  <a:pt x="1235" y="705"/>
                </a:lnTo>
                <a:lnTo>
                  <a:pt x="1251" y="729"/>
                </a:lnTo>
                <a:lnTo>
                  <a:pt x="1270" y="750"/>
                </a:lnTo>
                <a:lnTo>
                  <a:pt x="1277" y="760"/>
                </a:lnTo>
                <a:lnTo>
                  <a:pt x="1279" y="769"/>
                </a:lnTo>
                <a:lnTo>
                  <a:pt x="1287" y="779"/>
                </a:lnTo>
                <a:lnTo>
                  <a:pt x="1294" y="788"/>
                </a:lnTo>
                <a:lnTo>
                  <a:pt x="1322" y="814"/>
                </a:lnTo>
                <a:lnTo>
                  <a:pt x="1346" y="826"/>
                </a:lnTo>
                <a:lnTo>
                  <a:pt x="1353" y="836"/>
                </a:lnTo>
                <a:lnTo>
                  <a:pt x="1355" y="847"/>
                </a:lnTo>
                <a:lnTo>
                  <a:pt x="1343" y="866"/>
                </a:lnTo>
                <a:lnTo>
                  <a:pt x="1327" y="892"/>
                </a:lnTo>
                <a:lnTo>
                  <a:pt x="1322" y="902"/>
                </a:lnTo>
                <a:lnTo>
                  <a:pt x="1322" y="916"/>
                </a:lnTo>
                <a:lnTo>
                  <a:pt x="1329" y="937"/>
                </a:lnTo>
                <a:lnTo>
                  <a:pt x="1327" y="952"/>
                </a:lnTo>
                <a:lnTo>
                  <a:pt x="1322" y="973"/>
                </a:lnTo>
                <a:lnTo>
                  <a:pt x="1301" y="1037"/>
                </a:lnTo>
                <a:lnTo>
                  <a:pt x="1279" y="1077"/>
                </a:lnTo>
                <a:lnTo>
                  <a:pt x="1253" y="1053"/>
                </a:lnTo>
                <a:lnTo>
                  <a:pt x="1182" y="1016"/>
                </a:lnTo>
                <a:lnTo>
                  <a:pt x="1154" y="1006"/>
                </a:lnTo>
                <a:lnTo>
                  <a:pt x="1135" y="1004"/>
                </a:lnTo>
                <a:lnTo>
                  <a:pt x="1102" y="1006"/>
                </a:lnTo>
                <a:lnTo>
                  <a:pt x="1026" y="1001"/>
                </a:lnTo>
                <a:lnTo>
                  <a:pt x="1012" y="1004"/>
                </a:lnTo>
                <a:lnTo>
                  <a:pt x="941" y="997"/>
                </a:lnTo>
                <a:lnTo>
                  <a:pt x="913" y="992"/>
                </a:lnTo>
                <a:lnTo>
                  <a:pt x="899" y="997"/>
                </a:lnTo>
                <a:lnTo>
                  <a:pt x="887" y="1001"/>
                </a:lnTo>
                <a:lnTo>
                  <a:pt x="873" y="1023"/>
                </a:lnTo>
                <a:lnTo>
                  <a:pt x="859" y="1037"/>
                </a:lnTo>
                <a:lnTo>
                  <a:pt x="823" y="1063"/>
                </a:lnTo>
                <a:lnTo>
                  <a:pt x="797" y="1075"/>
                </a:lnTo>
                <a:lnTo>
                  <a:pt x="743" y="1087"/>
                </a:lnTo>
                <a:lnTo>
                  <a:pt x="719" y="1087"/>
                </a:lnTo>
                <a:lnTo>
                  <a:pt x="705" y="1084"/>
                </a:lnTo>
                <a:lnTo>
                  <a:pt x="693" y="1080"/>
                </a:lnTo>
                <a:lnTo>
                  <a:pt x="629" y="1051"/>
                </a:lnTo>
                <a:lnTo>
                  <a:pt x="591" y="1046"/>
                </a:lnTo>
                <a:lnTo>
                  <a:pt x="568" y="1049"/>
                </a:lnTo>
                <a:lnTo>
                  <a:pt x="520" y="1044"/>
                </a:lnTo>
                <a:lnTo>
                  <a:pt x="485" y="1032"/>
                </a:lnTo>
                <a:lnTo>
                  <a:pt x="454" y="1018"/>
                </a:lnTo>
                <a:lnTo>
                  <a:pt x="445" y="1016"/>
                </a:lnTo>
                <a:lnTo>
                  <a:pt x="438" y="1016"/>
                </a:lnTo>
                <a:lnTo>
                  <a:pt x="433" y="1018"/>
                </a:lnTo>
                <a:lnTo>
                  <a:pt x="433" y="1020"/>
                </a:lnTo>
                <a:lnTo>
                  <a:pt x="430" y="1025"/>
                </a:lnTo>
                <a:lnTo>
                  <a:pt x="430" y="1027"/>
                </a:lnTo>
                <a:lnTo>
                  <a:pt x="430" y="1032"/>
                </a:lnTo>
                <a:lnTo>
                  <a:pt x="430" y="1035"/>
                </a:lnTo>
                <a:lnTo>
                  <a:pt x="428" y="1039"/>
                </a:lnTo>
                <a:lnTo>
                  <a:pt x="419" y="1046"/>
                </a:lnTo>
                <a:lnTo>
                  <a:pt x="386" y="1023"/>
                </a:lnTo>
                <a:lnTo>
                  <a:pt x="371" y="1018"/>
                </a:lnTo>
                <a:lnTo>
                  <a:pt x="357" y="1016"/>
                </a:lnTo>
                <a:lnTo>
                  <a:pt x="338" y="1018"/>
                </a:lnTo>
                <a:lnTo>
                  <a:pt x="317" y="1013"/>
                </a:lnTo>
                <a:lnTo>
                  <a:pt x="296" y="1016"/>
                </a:lnTo>
                <a:lnTo>
                  <a:pt x="272" y="1025"/>
                </a:lnTo>
                <a:lnTo>
                  <a:pt x="255" y="1027"/>
                </a:lnTo>
                <a:lnTo>
                  <a:pt x="241" y="1032"/>
                </a:lnTo>
                <a:lnTo>
                  <a:pt x="229" y="1039"/>
                </a:lnTo>
                <a:lnTo>
                  <a:pt x="192" y="1089"/>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rnd" cmpd="sng">
            <a:solidFill>
              <a:schemeClr val="bg1"/>
            </a:solidFill>
            <a:round/>
            <a:headEnd/>
            <a:tailEnd/>
          </a:ln>
          <a:effectLst>
            <a:outerShdw blurRad="63500" sx="102000" sy="102000" algn="ctr" rotWithShape="0">
              <a:prstClr val="black">
                <a:alpha val="40000"/>
              </a:prstClr>
            </a:outerShdw>
          </a:effectLst>
        </p:spPr>
        <p:txBody>
          <a:bodyPr/>
          <a:lstStyle/>
          <a:p>
            <a:endParaRPr lang="ru-RU"/>
          </a:p>
        </p:txBody>
      </p:sp>
      <p:sp>
        <p:nvSpPr>
          <p:cNvPr id="193" name="Freeform 19">
            <a:extLst>
              <a:ext uri="{FF2B5EF4-FFF2-40B4-BE49-F238E27FC236}">
                <a16:creationId xmlns:a16="http://schemas.microsoft.com/office/drawing/2014/main" id="{7A032C53-7056-4DE4-AD23-CFBD45573879}"/>
              </a:ext>
            </a:extLst>
          </p:cNvPr>
          <p:cNvSpPr>
            <a:spLocks/>
          </p:cNvSpPr>
          <p:nvPr/>
        </p:nvSpPr>
        <p:spPr bwMode="auto">
          <a:xfrm>
            <a:off x="4126995" y="4774200"/>
            <a:ext cx="1021764" cy="848582"/>
          </a:xfrm>
          <a:custGeom>
            <a:avLst/>
            <a:gdLst>
              <a:gd name="T0" fmla="*/ 485 w 651"/>
              <a:gd name="T1" fmla="*/ 464 h 540"/>
              <a:gd name="T2" fmla="*/ 468 w 651"/>
              <a:gd name="T3" fmla="*/ 524 h 540"/>
              <a:gd name="T4" fmla="*/ 428 w 651"/>
              <a:gd name="T5" fmla="*/ 526 h 540"/>
              <a:gd name="T6" fmla="*/ 376 w 651"/>
              <a:gd name="T7" fmla="*/ 540 h 540"/>
              <a:gd name="T8" fmla="*/ 338 w 651"/>
              <a:gd name="T9" fmla="*/ 524 h 540"/>
              <a:gd name="T10" fmla="*/ 265 w 651"/>
              <a:gd name="T11" fmla="*/ 514 h 540"/>
              <a:gd name="T12" fmla="*/ 218 w 651"/>
              <a:gd name="T13" fmla="*/ 462 h 540"/>
              <a:gd name="T14" fmla="*/ 194 w 651"/>
              <a:gd name="T15" fmla="*/ 434 h 540"/>
              <a:gd name="T16" fmla="*/ 161 w 651"/>
              <a:gd name="T17" fmla="*/ 431 h 540"/>
              <a:gd name="T18" fmla="*/ 149 w 651"/>
              <a:gd name="T19" fmla="*/ 424 h 540"/>
              <a:gd name="T20" fmla="*/ 144 w 651"/>
              <a:gd name="T21" fmla="*/ 403 h 540"/>
              <a:gd name="T22" fmla="*/ 147 w 651"/>
              <a:gd name="T23" fmla="*/ 381 h 540"/>
              <a:gd name="T24" fmla="*/ 144 w 651"/>
              <a:gd name="T25" fmla="*/ 360 h 540"/>
              <a:gd name="T26" fmla="*/ 121 w 651"/>
              <a:gd name="T27" fmla="*/ 332 h 540"/>
              <a:gd name="T28" fmla="*/ 81 w 651"/>
              <a:gd name="T29" fmla="*/ 332 h 540"/>
              <a:gd name="T30" fmla="*/ 69 w 651"/>
              <a:gd name="T31" fmla="*/ 322 h 540"/>
              <a:gd name="T32" fmla="*/ 52 w 651"/>
              <a:gd name="T33" fmla="*/ 313 h 540"/>
              <a:gd name="T34" fmla="*/ 26 w 651"/>
              <a:gd name="T35" fmla="*/ 308 h 540"/>
              <a:gd name="T36" fmla="*/ 33 w 651"/>
              <a:gd name="T37" fmla="*/ 287 h 540"/>
              <a:gd name="T38" fmla="*/ 19 w 651"/>
              <a:gd name="T39" fmla="*/ 265 h 540"/>
              <a:gd name="T40" fmla="*/ 7 w 651"/>
              <a:gd name="T41" fmla="*/ 230 h 540"/>
              <a:gd name="T42" fmla="*/ 5 w 651"/>
              <a:gd name="T43" fmla="*/ 199 h 540"/>
              <a:gd name="T44" fmla="*/ 57 w 651"/>
              <a:gd name="T45" fmla="*/ 145 h 540"/>
              <a:gd name="T46" fmla="*/ 73 w 651"/>
              <a:gd name="T47" fmla="*/ 116 h 540"/>
              <a:gd name="T48" fmla="*/ 170 w 651"/>
              <a:gd name="T49" fmla="*/ 26 h 540"/>
              <a:gd name="T50" fmla="*/ 196 w 651"/>
              <a:gd name="T51" fmla="*/ 14 h 540"/>
              <a:gd name="T52" fmla="*/ 237 w 651"/>
              <a:gd name="T53" fmla="*/ 3 h 540"/>
              <a:gd name="T54" fmla="*/ 279 w 651"/>
              <a:gd name="T55" fmla="*/ 5 h 540"/>
              <a:gd name="T56" fmla="*/ 312 w 651"/>
              <a:gd name="T57" fmla="*/ 5 h 540"/>
              <a:gd name="T58" fmla="*/ 360 w 651"/>
              <a:gd name="T59" fmla="*/ 33 h 540"/>
              <a:gd name="T60" fmla="*/ 371 w 651"/>
              <a:gd name="T61" fmla="*/ 62 h 540"/>
              <a:gd name="T62" fmla="*/ 449 w 651"/>
              <a:gd name="T63" fmla="*/ 78 h 540"/>
              <a:gd name="T64" fmla="*/ 457 w 651"/>
              <a:gd name="T65" fmla="*/ 97 h 540"/>
              <a:gd name="T66" fmla="*/ 452 w 651"/>
              <a:gd name="T67" fmla="*/ 130 h 540"/>
              <a:gd name="T68" fmla="*/ 452 w 651"/>
              <a:gd name="T69" fmla="*/ 142 h 540"/>
              <a:gd name="T70" fmla="*/ 459 w 651"/>
              <a:gd name="T71" fmla="*/ 157 h 540"/>
              <a:gd name="T72" fmla="*/ 473 w 651"/>
              <a:gd name="T73" fmla="*/ 173 h 540"/>
              <a:gd name="T74" fmla="*/ 499 w 651"/>
              <a:gd name="T75" fmla="*/ 197 h 540"/>
              <a:gd name="T76" fmla="*/ 518 w 651"/>
              <a:gd name="T77" fmla="*/ 211 h 540"/>
              <a:gd name="T78" fmla="*/ 530 w 651"/>
              <a:gd name="T79" fmla="*/ 235 h 540"/>
              <a:gd name="T80" fmla="*/ 542 w 651"/>
              <a:gd name="T81" fmla="*/ 265 h 540"/>
              <a:gd name="T82" fmla="*/ 591 w 651"/>
              <a:gd name="T83" fmla="*/ 306 h 540"/>
              <a:gd name="T84" fmla="*/ 651 w 651"/>
              <a:gd name="T85" fmla="*/ 367 h 540"/>
              <a:gd name="T86" fmla="*/ 651 w 651"/>
              <a:gd name="T87" fmla="*/ 374 h 540"/>
              <a:gd name="T88" fmla="*/ 648 w 651"/>
              <a:gd name="T89" fmla="*/ 379 h 540"/>
              <a:gd name="T90" fmla="*/ 641 w 651"/>
              <a:gd name="T91" fmla="*/ 381 h 540"/>
              <a:gd name="T92" fmla="*/ 603 w 651"/>
              <a:gd name="T93" fmla="*/ 363 h 540"/>
              <a:gd name="T94" fmla="*/ 568 w 651"/>
              <a:gd name="T95" fmla="*/ 384 h 540"/>
              <a:gd name="T96" fmla="*/ 490 w 651"/>
              <a:gd name="T97" fmla="*/ 415 h 540"/>
              <a:gd name="T98" fmla="*/ 490 w 651"/>
              <a:gd name="T99" fmla="*/ 448 h 5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51" h="540">
                <a:moveTo>
                  <a:pt x="485" y="464"/>
                </a:moveTo>
                <a:lnTo>
                  <a:pt x="485" y="464"/>
                </a:lnTo>
                <a:lnTo>
                  <a:pt x="468" y="516"/>
                </a:lnTo>
                <a:lnTo>
                  <a:pt x="468" y="524"/>
                </a:lnTo>
                <a:lnTo>
                  <a:pt x="466" y="524"/>
                </a:lnTo>
                <a:lnTo>
                  <a:pt x="428" y="526"/>
                </a:lnTo>
                <a:lnTo>
                  <a:pt x="388" y="538"/>
                </a:lnTo>
                <a:lnTo>
                  <a:pt x="376" y="540"/>
                </a:lnTo>
                <a:lnTo>
                  <a:pt x="362" y="535"/>
                </a:lnTo>
                <a:lnTo>
                  <a:pt x="338" y="524"/>
                </a:lnTo>
                <a:lnTo>
                  <a:pt x="298" y="521"/>
                </a:lnTo>
                <a:lnTo>
                  <a:pt x="265" y="514"/>
                </a:lnTo>
                <a:lnTo>
                  <a:pt x="237" y="495"/>
                </a:lnTo>
                <a:lnTo>
                  <a:pt x="218" y="462"/>
                </a:lnTo>
                <a:lnTo>
                  <a:pt x="208" y="441"/>
                </a:lnTo>
                <a:lnTo>
                  <a:pt x="194" y="434"/>
                </a:lnTo>
                <a:lnTo>
                  <a:pt x="178" y="434"/>
                </a:lnTo>
                <a:lnTo>
                  <a:pt x="161" y="431"/>
                </a:lnTo>
                <a:lnTo>
                  <a:pt x="154" y="426"/>
                </a:lnTo>
                <a:lnTo>
                  <a:pt x="149" y="424"/>
                </a:lnTo>
                <a:lnTo>
                  <a:pt x="147" y="417"/>
                </a:lnTo>
                <a:lnTo>
                  <a:pt x="144" y="403"/>
                </a:lnTo>
                <a:lnTo>
                  <a:pt x="144" y="389"/>
                </a:lnTo>
                <a:lnTo>
                  <a:pt x="147" y="381"/>
                </a:lnTo>
                <a:lnTo>
                  <a:pt x="147" y="374"/>
                </a:lnTo>
                <a:lnTo>
                  <a:pt x="144" y="360"/>
                </a:lnTo>
                <a:lnTo>
                  <a:pt x="135" y="336"/>
                </a:lnTo>
                <a:lnTo>
                  <a:pt x="121" y="332"/>
                </a:lnTo>
                <a:lnTo>
                  <a:pt x="90" y="334"/>
                </a:lnTo>
                <a:lnTo>
                  <a:pt x="81" y="332"/>
                </a:lnTo>
                <a:lnTo>
                  <a:pt x="73" y="327"/>
                </a:lnTo>
                <a:lnTo>
                  <a:pt x="69" y="322"/>
                </a:lnTo>
                <a:lnTo>
                  <a:pt x="59" y="315"/>
                </a:lnTo>
                <a:lnTo>
                  <a:pt x="52" y="313"/>
                </a:lnTo>
                <a:lnTo>
                  <a:pt x="33" y="310"/>
                </a:lnTo>
                <a:lnTo>
                  <a:pt x="26" y="308"/>
                </a:lnTo>
                <a:lnTo>
                  <a:pt x="33" y="296"/>
                </a:lnTo>
                <a:lnTo>
                  <a:pt x="33" y="287"/>
                </a:lnTo>
                <a:lnTo>
                  <a:pt x="26" y="277"/>
                </a:lnTo>
                <a:lnTo>
                  <a:pt x="19" y="265"/>
                </a:lnTo>
                <a:lnTo>
                  <a:pt x="12" y="242"/>
                </a:lnTo>
                <a:lnTo>
                  <a:pt x="7" y="230"/>
                </a:lnTo>
                <a:lnTo>
                  <a:pt x="0" y="220"/>
                </a:lnTo>
                <a:lnTo>
                  <a:pt x="5" y="199"/>
                </a:lnTo>
                <a:lnTo>
                  <a:pt x="45" y="168"/>
                </a:lnTo>
                <a:lnTo>
                  <a:pt x="57" y="145"/>
                </a:lnTo>
                <a:lnTo>
                  <a:pt x="55" y="130"/>
                </a:lnTo>
                <a:lnTo>
                  <a:pt x="73" y="116"/>
                </a:lnTo>
                <a:lnTo>
                  <a:pt x="133" y="76"/>
                </a:lnTo>
                <a:lnTo>
                  <a:pt x="170" y="26"/>
                </a:lnTo>
                <a:lnTo>
                  <a:pt x="182" y="19"/>
                </a:lnTo>
                <a:lnTo>
                  <a:pt x="196" y="14"/>
                </a:lnTo>
                <a:lnTo>
                  <a:pt x="213" y="12"/>
                </a:lnTo>
                <a:lnTo>
                  <a:pt x="237" y="3"/>
                </a:lnTo>
                <a:lnTo>
                  <a:pt x="258" y="0"/>
                </a:lnTo>
                <a:lnTo>
                  <a:pt x="279" y="5"/>
                </a:lnTo>
                <a:lnTo>
                  <a:pt x="298" y="3"/>
                </a:lnTo>
                <a:lnTo>
                  <a:pt x="312" y="5"/>
                </a:lnTo>
                <a:lnTo>
                  <a:pt x="327" y="10"/>
                </a:lnTo>
                <a:lnTo>
                  <a:pt x="360" y="33"/>
                </a:lnTo>
                <a:lnTo>
                  <a:pt x="364" y="52"/>
                </a:lnTo>
                <a:lnTo>
                  <a:pt x="371" y="62"/>
                </a:lnTo>
                <a:lnTo>
                  <a:pt x="383" y="67"/>
                </a:lnTo>
                <a:lnTo>
                  <a:pt x="449" y="78"/>
                </a:lnTo>
                <a:lnTo>
                  <a:pt x="457" y="85"/>
                </a:lnTo>
                <a:lnTo>
                  <a:pt x="457" y="97"/>
                </a:lnTo>
                <a:lnTo>
                  <a:pt x="452" y="121"/>
                </a:lnTo>
                <a:lnTo>
                  <a:pt x="452" y="130"/>
                </a:lnTo>
                <a:lnTo>
                  <a:pt x="452" y="138"/>
                </a:lnTo>
                <a:lnTo>
                  <a:pt x="452" y="142"/>
                </a:lnTo>
                <a:lnTo>
                  <a:pt x="454" y="147"/>
                </a:lnTo>
                <a:lnTo>
                  <a:pt x="459" y="157"/>
                </a:lnTo>
                <a:lnTo>
                  <a:pt x="464" y="166"/>
                </a:lnTo>
                <a:lnTo>
                  <a:pt x="473" y="173"/>
                </a:lnTo>
                <a:lnTo>
                  <a:pt x="483" y="185"/>
                </a:lnTo>
                <a:lnTo>
                  <a:pt x="499" y="197"/>
                </a:lnTo>
                <a:lnTo>
                  <a:pt x="506" y="202"/>
                </a:lnTo>
                <a:lnTo>
                  <a:pt x="518" y="211"/>
                </a:lnTo>
                <a:lnTo>
                  <a:pt x="525" y="220"/>
                </a:lnTo>
                <a:lnTo>
                  <a:pt x="530" y="235"/>
                </a:lnTo>
                <a:lnTo>
                  <a:pt x="535" y="249"/>
                </a:lnTo>
                <a:lnTo>
                  <a:pt x="542" y="265"/>
                </a:lnTo>
                <a:lnTo>
                  <a:pt x="551" y="275"/>
                </a:lnTo>
                <a:lnTo>
                  <a:pt x="591" y="306"/>
                </a:lnTo>
                <a:lnTo>
                  <a:pt x="646" y="360"/>
                </a:lnTo>
                <a:lnTo>
                  <a:pt x="651" y="367"/>
                </a:lnTo>
                <a:lnTo>
                  <a:pt x="651" y="372"/>
                </a:lnTo>
                <a:lnTo>
                  <a:pt x="651" y="374"/>
                </a:lnTo>
                <a:lnTo>
                  <a:pt x="651" y="377"/>
                </a:lnTo>
                <a:lnTo>
                  <a:pt x="648" y="379"/>
                </a:lnTo>
                <a:lnTo>
                  <a:pt x="646" y="381"/>
                </a:lnTo>
                <a:lnTo>
                  <a:pt x="641" y="381"/>
                </a:lnTo>
                <a:lnTo>
                  <a:pt x="610" y="365"/>
                </a:lnTo>
                <a:lnTo>
                  <a:pt x="603" y="363"/>
                </a:lnTo>
                <a:lnTo>
                  <a:pt x="594" y="365"/>
                </a:lnTo>
                <a:lnTo>
                  <a:pt x="568" y="384"/>
                </a:lnTo>
                <a:lnTo>
                  <a:pt x="504" y="405"/>
                </a:lnTo>
                <a:lnTo>
                  <a:pt x="490" y="415"/>
                </a:lnTo>
                <a:lnTo>
                  <a:pt x="490" y="434"/>
                </a:lnTo>
                <a:lnTo>
                  <a:pt x="490" y="448"/>
                </a:lnTo>
                <a:lnTo>
                  <a:pt x="485" y="464"/>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rnd" cmpd="sng">
            <a:solidFill>
              <a:schemeClr val="bg1"/>
            </a:solidFill>
          </a:ln>
          <a:effectLst>
            <a:outerShdw blurRad="63500" sx="102000" sy="102000" algn="ctr" rotWithShape="0">
              <a:prstClr val="black">
                <a:alpha val="40000"/>
              </a:prstClr>
            </a:outerShdw>
          </a:effectLst>
        </p:spPr>
        <p:txBody>
          <a:bodyPr/>
          <a:lstStyle/>
          <a:p>
            <a:pPr defTabSz="1828434" fontAlgn="auto">
              <a:spcBef>
                <a:spcPts val="0"/>
              </a:spcBef>
              <a:spcAft>
                <a:spcPts val="0"/>
              </a:spcAft>
              <a:defRPr/>
            </a:pPr>
            <a:endParaRPr lang="en-US">
              <a:latin typeface="+mn-lt"/>
              <a:ea typeface="+mn-ea"/>
            </a:endParaRPr>
          </a:p>
        </p:txBody>
      </p:sp>
      <p:sp>
        <p:nvSpPr>
          <p:cNvPr id="194" name="Freeform 21">
            <a:extLst>
              <a:ext uri="{FF2B5EF4-FFF2-40B4-BE49-F238E27FC236}">
                <a16:creationId xmlns:a16="http://schemas.microsoft.com/office/drawing/2014/main" id="{DD23CFC0-6D12-4D0B-B0F2-7BAE82C6F891}"/>
              </a:ext>
            </a:extLst>
          </p:cNvPr>
          <p:cNvSpPr>
            <a:spLocks/>
          </p:cNvSpPr>
          <p:nvPr/>
        </p:nvSpPr>
        <p:spPr bwMode="auto">
          <a:xfrm>
            <a:off x="1814531" y="3845141"/>
            <a:ext cx="2820800" cy="1870344"/>
          </a:xfrm>
          <a:custGeom>
            <a:avLst/>
            <a:gdLst>
              <a:gd name="T0" fmla="*/ 1395 w 1797"/>
              <a:gd name="T1" fmla="*/ 772 h 1191"/>
              <a:gd name="T2" fmla="*/ 1222 w 1797"/>
              <a:gd name="T3" fmla="*/ 860 h 1191"/>
              <a:gd name="T4" fmla="*/ 1142 w 1797"/>
              <a:gd name="T5" fmla="*/ 862 h 1191"/>
              <a:gd name="T6" fmla="*/ 1059 w 1797"/>
              <a:gd name="T7" fmla="*/ 874 h 1191"/>
              <a:gd name="T8" fmla="*/ 1038 w 1797"/>
              <a:gd name="T9" fmla="*/ 881 h 1191"/>
              <a:gd name="T10" fmla="*/ 998 w 1797"/>
              <a:gd name="T11" fmla="*/ 869 h 1191"/>
              <a:gd name="T12" fmla="*/ 920 w 1797"/>
              <a:gd name="T13" fmla="*/ 905 h 1191"/>
              <a:gd name="T14" fmla="*/ 738 w 1797"/>
              <a:gd name="T15" fmla="*/ 1021 h 1191"/>
              <a:gd name="T16" fmla="*/ 726 w 1797"/>
              <a:gd name="T17" fmla="*/ 1120 h 1191"/>
              <a:gd name="T18" fmla="*/ 669 w 1797"/>
              <a:gd name="T19" fmla="*/ 1172 h 1191"/>
              <a:gd name="T20" fmla="*/ 579 w 1797"/>
              <a:gd name="T21" fmla="*/ 1180 h 1191"/>
              <a:gd name="T22" fmla="*/ 513 w 1797"/>
              <a:gd name="T23" fmla="*/ 1172 h 1191"/>
              <a:gd name="T24" fmla="*/ 504 w 1797"/>
              <a:gd name="T25" fmla="*/ 1142 h 1191"/>
              <a:gd name="T26" fmla="*/ 307 w 1797"/>
              <a:gd name="T27" fmla="*/ 1139 h 1191"/>
              <a:gd name="T28" fmla="*/ 239 w 1797"/>
              <a:gd name="T29" fmla="*/ 1021 h 1191"/>
              <a:gd name="T30" fmla="*/ 203 w 1797"/>
              <a:gd name="T31" fmla="*/ 988 h 1191"/>
              <a:gd name="T32" fmla="*/ 137 w 1797"/>
              <a:gd name="T33" fmla="*/ 1078 h 1191"/>
              <a:gd name="T34" fmla="*/ 101 w 1797"/>
              <a:gd name="T35" fmla="*/ 1132 h 1191"/>
              <a:gd name="T36" fmla="*/ 23 w 1797"/>
              <a:gd name="T37" fmla="*/ 1137 h 1191"/>
              <a:gd name="T38" fmla="*/ 23 w 1797"/>
              <a:gd name="T39" fmla="*/ 1056 h 1191"/>
              <a:gd name="T40" fmla="*/ 16 w 1797"/>
              <a:gd name="T41" fmla="*/ 966 h 1191"/>
              <a:gd name="T42" fmla="*/ 49 w 1797"/>
              <a:gd name="T43" fmla="*/ 784 h 1191"/>
              <a:gd name="T44" fmla="*/ 120 w 1797"/>
              <a:gd name="T45" fmla="*/ 647 h 1191"/>
              <a:gd name="T46" fmla="*/ 175 w 1797"/>
              <a:gd name="T47" fmla="*/ 566 h 1191"/>
              <a:gd name="T48" fmla="*/ 182 w 1797"/>
              <a:gd name="T49" fmla="*/ 455 h 1191"/>
              <a:gd name="T50" fmla="*/ 151 w 1797"/>
              <a:gd name="T51" fmla="*/ 367 h 1191"/>
              <a:gd name="T52" fmla="*/ 184 w 1797"/>
              <a:gd name="T53" fmla="*/ 358 h 1191"/>
              <a:gd name="T54" fmla="*/ 191 w 1797"/>
              <a:gd name="T55" fmla="*/ 391 h 1191"/>
              <a:gd name="T56" fmla="*/ 274 w 1797"/>
              <a:gd name="T57" fmla="*/ 353 h 1191"/>
              <a:gd name="T58" fmla="*/ 409 w 1797"/>
              <a:gd name="T59" fmla="*/ 389 h 1191"/>
              <a:gd name="T60" fmla="*/ 504 w 1797"/>
              <a:gd name="T61" fmla="*/ 374 h 1191"/>
              <a:gd name="T62" fmla="*/ 567 w 1797"/>
              <a:gd name="T63" fmla="*/ 462 h 1191"/>
              <a:gd name="T64" fmla="*/ 586 w 1797"/>
              <a:gd name="T65" fmla="*/ 502 h 1191"/>
              <a:gd name="T66" fmla="*/ 754 w 1797"/>
              <a:gd name="T67" fmla="*/ 471 h 1191"/>
              <a:gd name="T68" fmla="*/ 828 w 1797"/>
              <a:gd name="T69" fmla="*/ 412 h 1191"/>
              <a:gd name="T70" fmla="*/ 854 w 1797"/>
              <a:gd name="T71" fmla="*/ 377 h 1191"/>
              <a:gd name="T72" fmla="*/ 981 w 1797"/>
              <a:gd name="T73" fmla="*/ 310 h 1191"/>
              <a:gd name="T74" fmla="*/ 1019 w 1797"/>
              <a:gd name="T75" fmla="*/ 220 h 1191"/>
              <a:gd name="T76" fmla="*/ 1178 w 1797"/>
              <a:gd name="T77" fmla="*/ 192 h 1191"/>
              <a:gd name="T78" fmla="*/ 1433 w 1797"/>
              <a:gd name="T79" fmla="*/ 107 h 1191"/>
              <a:gd name="T80" fmla="*/ 1405 w 1797"/>
              <a:gd name="T81" fmla="*/ 50 h 1191"/>
              <a:gd name="T82" fmla="*/ 1440 w 1797"/>
              <a:gd name="T83" fmla="*/ 0 h 1191"/>
              <a:gd name="T84" fmla="*/ 1435 w 1797"/>
              <a:gd name="T85" fmla="*/ 40 h 1191"/>
              <a:gd name="T86" fmla="*/ 1530 w 1797"/>
              <a:gd name="T87" fmla="*/ 40 h 1191"/>
              <a:gd name="T88" fmla="*/ 1601 w 1797"/>
              <a:gd name="T89" fmla="*/ 59 h 1191"/>
              <a:gd name="T90" fmla="*/ 1684 w 1797"/>
              <a:gd name="T91" fmla="*/ 69 h 1191"/>
              <a:gd name="T92" fmla="*/ 1769 w 1797"/>
              <a:gd name="T93" fmla="*/ 128 h 1191"/>
              <a:gd name="T94" fmla="*/ 1797 w 1797"/>
              <a:gd name="T95" fmla="*/ 201 h 1191"/>
              <a:gd name="T96" fmla="*/ 1764 w 1797"/>
              <a:gd name="T97" fmla="*/ 296 h 1191"/>
              <a:gd name="T98" fmla="*/ 1700 w 1797"/>
              <a:gd name="T99" fmla="*/ 339 h 1191"/>
              <a:gd name="T100" fmla="*/ 1674 w 1797"/>
              <a:gd name="T101" fmla="*/ 396 h 1191"/>
              <a:gd name="T102" fmla="*/ 1601 w 1797"/>
              <a:gd name="T103" fmla="*/ 426 h 1191"/>
              <a:gd name="T104" fmla="*/ 1442 w 1797"/>
              <a:gd name="T105" fmla="*/ 486 h 1191"/>
              <a:gd name="T106" fmla="*/ 1419 w 1797"/>
              <a:gd name="T107" fmla="*/ 606 h 1191"/>
              <a:gd name="T108" fmla="*/ 1461 w 1797"/>
              <a:gd name="T109" fmla="*/ 661 h 1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797" h="1191">
                <a:moveTo>
                  <a:pt x="1466" y="673"/>
                </a:moveTo>
                <a:lnTo>
                  <a:pt x="1466" y="673"/>
                </a:lnTo>
                <a:lnTo>
                  <a:pt x="1476" y="713"/>
                </a:lnTo>
                <a:lnTo>
                  <a:pt x="1476" y="718"/>
                </a:lnTo>
                <a:lnTo>
                  <a:pt x="1461" y="720"/>
                </a:lnTo>
                <a:lnTo>
                  <a:pt x="1395" y="772"/>
                </a:lnTo>
                <a:lnTo>
                  <a:pt x="1343" y="782"/>
                </a:lnTo>
                <a:lnTo>
                  <a:pt x="1312" y="798"/>
                </a:lnTo>
                <a:lnTo>
                  <a:pt x="1284" y="820"/>
                </a:lnTo>
                <a:lnTo>
                  <a:pt x="1263" y="843"/>
                </a:lnTo>
                <a:lnTo>
                  <a:pt x="1230" y="853"/>
                </a:lnTo>
                <a:lnTo>
                  <a:pt x="1222" y="860"/>
                </a:lnTo>
                <a:lnTo>
                  <a:pt x="1211" y="874"/>
                </a:lnTo>
                <a:lnTo>
                  <a:pt x="1201" y="876"/>
                </a:lnTo>
                <a:lnTo>
                  <a:pt x="1187" y="874"/>
                </a:lnTo>
                <a:lnTo>
                  <a:pt x="1161" y="860"/>
                </a:lnTo>
                <a:lnTo>
                  <a:pt x="1147" y="860"/>
                </a:lnTo>
                <a:lnTo>
                  <a:pt x="1142" y="862"/>
                </a:lnTo>
                <a:lnTo>
                  <a:pt x="1137" y="862"/>
                </a:lnTo>
                <a:lnTo>
                  <a:pt x="1135" y="862"/>
                </a:lnTo>
                <a:lnTo>
                  <a:pt x="1135" y="862"/>
                </a:lnTo>
                <a:lnTo>
                  <a:pt x="1097" y="860"/>
                </a:lnTo>
                <a:lnTo>
                  <a:pt x="1078" y="865"/>
                </a:lnTo>
                <a:lnTo>
                  <a:pt x="1059" y="874"/>
                </a:lnTo>
                <a:lnTo>
                  <a:pt x="1059" y="874"/>
                </a:lnTo>
                <a:lnTo>
                  <a:pt x="1059" y="874"/>
                </a:lnTo>
                <a:lnTo>
                  <a:pt x="1059" y="874"/>
                </a:lnTo>
                <a:lnTo>
                  <a:pt x="1052" y="879"/>
                </a:lnTo>
                <a:lnTo>
                  <a:pt x="1045" y="881"/>
                </a:lnTo>
                <a:lnTo>
                  <a:pt x="1038" y="881"/>
                </a:lnTo>
                <a:lnTo>
                  <a:pt x="1031" y="876"/>
                </a:lnTo>
                <a:lnTo>
                  <a:pt x="1029" y="872"/>
                </a:lnTo>
                <a:lnTo>
                  <a:pt x="1021" y="869"/>
                </a:lnTo>
                <a:lnTo>
                  <a:pt x="1017" y="867"/>
                </a:lnTo>
                <a:lnTo>
                  <a:pt x="1005" y="865"/>
                </a:lnTo>
                <a:lnTo>
                  <a:pt x="998" y="869"/>
                </a:lnTo>
                <a:lnTo>
                  <a:pt x="991" y="874"/>
                </a:lnTo>
                <a:lnTo>
                  <a:pt x="986" y="884"/>
                </a:lnTo>
                <a:lnTo>
                  <a:pt x="986" y="884"/>
                </a:lnTo>
                <a:lnTo>
                  <a:pt x="965" y="912"/>
                </a:lnTo>
                <a:lnTo>
                  <a:pt x="943" y="914"/>
                </a:lnTo>
                <a:lnTo>
                  <a:pt x="920" y="905"/>
                </a:lnTo>
                <a:lnTo>
                  <a:pt x="891" y="905"/>
                </a:lnTo>
                <a:lnTo>
                  <a:pt x="842" y="919"/>
                </a:lnTo>
                <a:lnTo>
                  <a:pt x="794" y="943"/>
                </a:lnTo>
                <a:lnTo>
                  <a:pt x="783" y="952"/>
                </a:lnTo>
                <a:lnTo>
                  <a:pt x="740" y="1007"/>
                </a:lnTo>
                <a:lnTo>
                  <a:pt x="738" y="1021"/>
                </a:lnTo>
                <a:lnTo>
                  <a:pt x="735" y="1061"/>
                </a:lnTo>
                <a:lnTo>
                  <a:pt x="726" y="1097"/>
                </a:lnTo>
                <a:lnTo>
                  <a:pt x="726" y="1101"/>
                </a:lnTo>
                <a:lnTo>
                  <a:pt x="728" y="1111"/>
                </a:lnTo>
                <a:lnTo>
                  <a:pt x="728" y="1118"/>
                </a:lnTo>
                <a:lnTo>
                  <a:pt x="726" y="1120"/>
                </a:lnTo>
                <a:lnTo>
                  <a:pt x="716" y="1125"/>
                </a:lnTo>
                <a:lnTo>
                  <a:pt x="714" y="1130"/>
                </a:lnTo>
                <a:lnTo>
                  <a:pt x="702" y="1161"/>
                </a:lnTo>
                <a:lnTo>
                  <a:pt x="693" y="1172"/>
                </a:lnTo>
                <a:lnTo>
                  <a:pt x="683" y="1175"/>
                </a:lnTo>
                <a:lnTo>
                  <a:pt x="669" y="1172"/>
                </a:lnTo>
                <a:lnTo>
                  <a:pt x="643" y="1175"/>
                </a:lnTo>
                <a:lnTo>
                  <a:pt x="631" y="1177"/>
                </a:lnTo>
                <a:lnTo>
                  <a:pt x="608" y="1189"/>
                </a:lnTo>
                <a:lnTo>
                  <a:pt x="600" y="1191"/>
                </a:lnTo>
                <a:lnTo>
                  <a:pt x="593" y="1189"/>
                </a:lnTo>
                <a:lnTo>
                  <a:pt x="579" y="1180"/>
                </a:lnTo>
                <a:lnTo>
                  <a:pt x="572" y="1177"/>
                </a:lnTo>
                <a:lnTo>
                  <a:pt x="565" y="1177"/>
                </a:lnTo>
                <a:lnTo>
                  <a:pt x="551" y="1184"/>
                </a:lnTo>
                <a:lnTo>
                  <a:pt x="544" y="1184"/>
                </a:lnTo>
                <a:lnTo>
                  <a:pt x="520" y="1175"/>
                </a:lnTo>
                <a:lnTo>
                  <a:pt x="513" y="1172"/>
                </a:lnTo>
                <a:lnTo>
                  <a:pt x="496" y="1180"/>
                </a:lnTo>
                <a:lnTo>
                  <a:pt x="489" y="1182"/>
                </a:lnTo>
                <a:lnTo>
                  <a:pt x="485" y="1172"/>
                </a:lnTo>
                <a:lnTo>
                  <a:pt x="487" y="1165"/>
                </a:lnTo>
                <a:lnTo>
                  <a:pt x="501" y="1151"/>
                </a:lnTo>
                <a:lnTo>
                  <a:pt x="504" y="1142"/>
                </a:lnTo>
                <a:lnTo>
                  <a:pt x="494" y="1132"/>
                </a:lnTo>
                <a:lnTo>
                  <a:pt x="435" y="1106"/>
                </a:lnTo>
                <a:lnTo>
                  <a:pt x="423" y="1104"/>
                </a:lnTo>
                <a:lnTo>
                  <a:pt x="409" y="1108"/>
                </a:lnTo>
                <a:lnTo>
                  <a:pt x="338" y="1139"/>
                </a:lnTo>
                <a:lnTo>
                  <a:pt x="307" y="1139"/>
                </a:lnTo>
                <a:lnTo>
                  <a:pt x="281" y="1123"/>
                </a:lnTo>
                <a:lnTo>
                  <a:pt x="276" y="1099"/>
                </a:lnTo>
                <a:lnTo>
                  <a:pt x="279" y="1061"/>
                </a:lnTo>
                <a:lnTo>
                  <a:pt x="274" y="1045"/>
                </a:lnTo>
                <a:lnTo>
                  <a:pt x="265" y="1037"/>
                </a:lnTo>
                <a:lnTo>
                  <a:pt x="239" y="1021"/>
                </a:lnTo>
                <a:lnTo>
                  <a:pt x="220" y="997"/>
                </a:lnTo>
                <a:lnTo>
                  <a:pt x="210" y="990"/>
                </a:lnTo>
                <a:lnTo>
                  <a:pt x="210" y="990"/>
                </a:lnTo>
                <a:lnTo>
                  <a:pt x="210" y="990"/>
                </a:lnTo>
                <a:lnTo>
                  <a:pt x="206" y="988"/>
                </a:lnTo>
                <a:lnTo>
                  <a:pt x="203" y="988"/>
                </a:lnTo>
                <a:lnTo>
                  <a:pt x="198" y="988"/>
                </a:lnTo>
                <a:lnTo>
                  <a:pt x="180" y="1004"/>
                </a:lnTo>
                <a:lnTo>
                  <a:pt x="163" y="1028"/>
                </a:lnTo>
                <a:lnTo>
                  <a:pt x="154" y="1054"/>
                </a:lnTo>
                <a:lnTo>
                  <a:pt x="156" y="1075"/>
                </a:lnTo>
                <a:lnTo>
                  <a:pt x="137" y="1078"/>
                </a:lnTo>
                <a:lnTo>
                  <a:pt x="123" y="1075"/>
                </a:lnTo>
                <a:lnTo>
                  <a:pt x="111" y="1080"/>
                </a:lnTo>
                <a:lnTo>
                  <a:pt x="101" y="1099"/>
                </a:lnTo>
                <a:lnTo>
                  <a:pt x="101" y="1113"/>
                </a:lnTo>
                <a:lnTo>
                  <a:pt x="101" y="1123"/>
                </a:lnTo>
                <a:lnTo>
                  <a:pt x="101" y="1132"/>
                </a:lnTo>
                <a:lnTo>
                  <a:pt x="94" y="1144"/>
                </a:lnTo>
                <a:lnTo>
                  <a:pt x="64" y="1165"/>
                </a:lnTo>
                <a:lnTo>
                  <a:pt x="47" y="1172"/>
                </a:lnTo>
                <a:lnTo>
                  <a:pt x="42" y="1172"/>
                </a:lnTo>
                <a:lnTo>
                  <a:pt x="40" y="1170"/>
                </a:lnTo>
                <a:lnTo>
                  <a:pt x="23" y="1137"/>
                </a:lnTo>
                <a:lnTo>
                  <a:pt x="2" y="1111"/>
                </a:lnTo>
                <a:lnTo>
                  <a:pt x="0" y="1099"/>
                </a:lnTo>
                <a:lnTo>
                  <a:pt x="0" y="1090"/>
                </a:lnTo>
                <a:lnTo>
                  <a:pt x="9" y="1078"/>
                </a:lnTo>
                <a:lnTo>
                  <a:pt x="16" y="1068"/>
                </a:lnTo>
                <a:lnTo>
                  <a:pt x="23" y="1056"/>
                </a:lnTo>
                <a:lnTo>
                  <a:pt x="26" y="1042"/>
                </a:lnTo>
                <a:lnTo>
                  <a:pt x="26" y="1023"/>
                </a:lnTo>
                <a:lnTo>
                  <a:pt x="23" y="1011"/>
                </a:lnTo>
                <a:lnTo>
                  <a:pt x="19" y="997"/>
                </a:lnTo>
                <a:lnTo>
                  <a:pt x="16" y="983"/>
                </a:lnTo>
                <a:lnTo>
                  <a:pt x="16" y="966"/>
                </a:lnTo>
                <a:lnTo>
                  <a:pt x="19" y="921"/>
                </a:lnTo>
                <a:lnTo>
                  <a:pt x="23" y="900"/>
                </a:lnTo>
                <a:lnTo>
                  <a:pt x="47" y="853"/>
                </a:lnTo>
                <a:lnTo>
                  <a:pt x="54" y="824"/>
                </a:lnTo>
                <a:lnTo>
                  <a:pt x="52" y="796"/>
                </a:lnTo>
                <a:lnTo>
                  <a:pt x="49" y="784"/>
                </a:lnTo>
                <a:lnTo>
                  <a:pt x="35" y="737"/>
                </a:lnTo>
                <a:lnTo>
                  <a:pt x="19" y="706"/>
                </a:lnTo>
                <a:lnTo>
                  <a:pt x="64" y="694"/>
                </a:lnTo>
                <a:lnTo>
                  <a:pt x="80" y="687"/>
                </a:lnTo>
                <a:lnTo>
                  <a:pt x="109" y="661"/>
                </a:lnTo>
                <a:lnTo>
                  <a:pt x="120" y="647"/>
                </a:lnTo>
                <a:lnTo>
                  <a:pt x="132" y="628"/>
                </a:lnTo>
                <a:lnTo>
                  <a:pt x="144" y="592"/>
                </a:lnTo>
                <a:lnTo>
                  <a:pt x="146" y="585"/>
                </a:lnTo>
                <a:lnTo>
                  <a:pt x="154" y="578"/>
                </a:lnTo>
                <a:lnTo>
                  <a:pt x="168" y="571"/>
                </a:lnTo>
                <a:lnTo>
                  <a:pt x="175" y="566"/>
                </a:lnTo>
                <a:lnTo>
                  <a:pt x="184" y="550"/>
                </a:lnTo>
                <a:lnTo>
                  <a:pt x="191" y="526"/>
                </a:lnTo>
                <a:lnTo>
                  <a:pt x="196" y="500"/>
                </a:lnTo>
                <a:lnTo>
                  <a:pt x="191" y="476"/>
                </a:lnTo>
                <a:lnTo>
                  <a:pt x="187" y="464"/>
                </a:lnTo>
                <a:lnTo>
                  <a:pt x="182" y="455"/>
                </a:lnTo>
                <a:lnTo>
                  <a:pt x="175" y="448"/>
                </a:lnTo>
                <a:lnTo>
                  <a:pt x="163" y="445"/>
                </a:lnTo>
                <a:lnTo>
                  <a:pt x="165" y="400"/>
                </a:lnTo>
                <a:lnTo>
                  <a:pt x="165" y="391"/>
                </a:lnTo>
                <a:lnTo>
                  <a:pt x="158" y="379"/>
                </a:lnTo>
                <a:lnTo>
                  <a:pt x="151" y="367"/>
                </a:lnTo>
                <a:lnTo>
                  <a:pt x="149" y="358"/>
                </a:lnTo>
                <a:lnTo>
                  <a:pt x="158" y="353"/>
                </a:lnTo>
                <a:lnTo>
                  <a:pt x="170" y="348"/>
                </a:lnTo>
                <a:lnTo>
                  <a:pt x="175" y="346"/>
                </a:lnTo>
                <a:lnTo>
                  <a:pt x="180" y="348"/>
                </a:lnTo>
                <a:lnTo>
                  <a:pt x="184" y="358"/>
                </a:lnTo>
                <a:lnTo>
                  <a:pt x="182" y="363"/>
                </a:lnTo>
                <a:lnTo>
                  <a:pt x="180" y="367"/>
                </a:lnTo>
                <a:lnTo>
                  <a:pt x="177" y="374"/>
                </a:lnTo>
                <a:lnTo>
                  <a:pt x="182" y="384"/>
                </a:lnTo>
                <a:lnTo>
                  <a:pt x="184" y="389"/>
                </a:lnTo>
                <a:lnTo>
                  <a:pt x="191" y="391"/>
                </a:lnTo>
                <a:lnTo>
                  <a:pt x="203" y="396"/>
                </a:lnTo>
                <a:lnTo>
                  <a:pt x="236" y="396"/>
                </a:lnTo>
                <a:lnTo>
                  <a:pt x="243" y="393"/>
                </a:lnTo>
                <a:lnTo>
                  <a:pt x="253" y="384"/>
                </a:lnTo>
                <a:lnTo>
                  <a:pt x="265" y="363"/>
                </a:lnTo>
                <a:lnTo>
                  <a:pt x="274" y="353"/>
                </a:lnTo>
                <a:lnTo>
                  <a:pt x="291" y="351"/>
                </a:lnTo>
                <a:lnTo>
                  <a:pt x="390" y="374"/>
                </a:lnTo>
                <a:lnTo>
                  <a:pt x="395" y="379"/>
                </a:lnTo>
                <a:lnTo>
                  <a:pt x="397" y="384"/>
                </a:lnTo>
                <a:lnTo>
                  <a:pt x="402" y="389"/>
                </a:lnTo>
                <a:lnTo>
                  <a:pt x="409" y="389"/>
                </a:lnTo>
                <a:lnTo>
                  <a:pt x="430" y="384"/>
                </a:lnTo>
                <a:lnTo>
                  <a:pt x="456" y="367"/>
                </a:lnTo>
                <a:lnTo>
                  <a:pt x="466" y="363"/>
                </a:lnTo>
                <a:lnTo>
                  <a:pt x="478" y="363"/>
                </a:lnTo>
                <a:lnTo>
                  <a:pt x="485" y="365"/>
                </a:lnTo>
                <a:lnTo>
                  <a:pt x="504" y="374"/>
                </a:lnTo>
                <a:lnTo>
                  <a:pt x="499" y="384"/>
                </a:lnTo>
                <a:lnTo>
                  <a:pt x="478" y="403"/>
                </a:lnTo>
                <a:lnTo>
                  <a:pt x="485" y="410"/>
                </a:lnTo>
                <a:lnTo>
                  <a:pt x="522" y="424"/>
                </a:lnTo>
                <a:lnTo>
                  <a:pt x="565" y="457"/>
                </a:lnTo>
                <a:lnTo>
                  <a:pt x="567" y="462"/>
                </a:lnTo>
                <a:lnTo>
                  <a:pt x="570" y="469"/>
                </a:lnTo>
                <a:lnTo>
                  <a:pt x="570" y="476"/>
                </a:lnTo>
                <a:lnTo>
                  <a:pt x="567" y="483"/>
                </a:lnTo>
                <a:lnTo>
                  <a:pt x="565" y="483"/>
                </a:lnTo>
                <a:lnTo>
                  <a:pt x="574" y="498"/>
                </a:lnTo>
                <a:lnTo>
                  <a:pt x="586" y="502"/>
                </a:lnTo>
                <a:lnTo>
                  <a:pt x="662" y="493"/>
                </a:lnTo>
                <a:lnTo>
                  <a:pt x="676" y="486"/>
                </a:lnTo>
                <a:lnTo>
                  <a:pt x="719" y="445"/>
                </a:lnTo>
                <a:lnTo>
                  <a:pt x="735" y="438"/>
                </a:lnTo>
                <a:lnTo>
                  <a:pt x="752" y="443"/>
                </a:lnTo>
                <a:lnTo>
                  <a:pt x="754" y="471"/>
                </a:lnTo>
                <a:lnTo>
                  <a:pt x="773" y="471"/>
                </a:lnTo>
                <a:lnTo>
                  <a:pt x="787" y="462"/>
                </a:lnTo>
                <a:lnTo>
                  <a:pt x="797" y="450"/>
                </a:lnTo>
                <a:lnTo>
                  <a:pt x="804" y="436"/>
                </a:lnTo>
                <a:lnTo>
                  <a:pt x="816" y="419"/>
                </a:lnTo>
                <a:lnTo>
                  <a:pt x="828" y="412"/>
                </a:lnTo>
                <a:lnTo>
                  <a:pt x="861" y="408"/>
                </a:lnTo>
                <a:lnTo>
                  <a:pt x="870" y="400"/>
                </a:lnTo>
                <a:lnTo>
                  <a:pt x="875" y="389"/>
                </a:lnTo>
                <a:lnTo>
                  <a:pt x="872" y="381"/>
                </a:lnTo>
                <a:lnTo>
                  <a:pt x="863" y="377"/>
                </a:lnTo>
                <a:lnTo>
                  <a:pt x="854" y="377"/>
                </a:lnTo>
                <a:lnTo>
                  <a:pt x="882" y="332"/>
                </a:lnTo>
                <a:lnTo>
                  <a:pt x="898" y="327"/>
                </a:lnTo>
                <a:lnTo>
                  <a:pt x="915" y="325"/>
                </a:lnTo>
                <a:lnTo>
                  <a:pt x="934" y="329"/>
                </a:lnTo>
                <a:lnTo>
                  <a:pt x="967" y="318"/>
                </a:lnTo>
                <a:lnTo>
                  <a:pt x="981" y="310"/>
                </a:lnTo>
                <a:lnTo>
                  <a:pt x="991" y="294"/>
                </a:lnTo>
                <a:lnTo>
                  <a:pt x="993" y="282"/>
                </a:lnTo>
                <a:lnTo>
                  <a:pt x="995" y="256"/>
                </a:lnTo>
                <a:lnTo>
                  <a:pt x="998" y="244"/>
                </a:lnTo>
                <a:lnTo>
                  <a:pt x="1017" y="223"/>
                </a:lnTo>
                <a:lnTo>
                  <a:pt x="1019" y="220"/>
                </a:lnTo>
                <a:lnTo>
                  <a:pt x="1031" y="218"/>
                </a:lnTo>
                <a:lnTo>
                  <a:pt x="1064" y="220"/>
                </a:lnTo>
                <a:lnTo>
                  <a:pt x="1123" y="211"/>
                </a:lnTo>
                <a:lnTo>
                  <a:pt x="1166" y="213"/>
                </a:lnTo>
                <a:lnTo>
                  <a:pt x="1173" y="211"/>
                </a:lnTo>
                <a:lnTo>
                  <a:pt x="1178" y="192"/>
                </a:lnTo>
                <a:lnTo>
                  <a:pt x="1185" y="185"/>
                </a:lnTo>
                <a:lnTo>
                  <a:pt x="1241" y="164"/>
                </a:lnTo>
                <a:lnTo>
                  <a:pt x="1409" y="147"/>
                </a:lnTo>
                <a:lnTo>
                  <a:pt x="1414" y="145"/>
                </a:lnTo>
                <a:lnTo>
                  <a:pt x="1431" y="114"/>
                </a:lnTo>
                <a:lnTo>
                  <a:pt x="1433" y="107"/>
                </a:lnTo>
                <a:lnTo>
                  <a:pt x="1431" y="97"/>
                </a:lnTo>
                <a:lnTo>
                  <a:pt x="1426" y="69"/>
                </a:lnTo>
                <a:lnTo>
                  <a:pt x="1423" y="62"/>
                </a:lnTo>
                <a:lnTo>
                  <a:pt x="1419" y="59"/>
                </a:lnTo>
                <a:lnTo>
                  <a:pt x="1412" y="55"/>
                </a:lnTo>
                <a:lnTo>
                  <a:pt x="1405" y="50"/>
                </a:lnTo>
                <a:lnTo>
                  <a:pt x="1402" y="43"/>
                </a:lnTo>
                <a:lnTo>
                  <a:pt x="1400" y="36"/>
                </a:lnTo>
                <a:lnTo>
                  <a:pt x="1409" y="29"/>
                </a:lnTo>
                <a:lnTo>
                  <a:pt x="1426" y="12"/>
                </a:lnTo>
                <a:lnTo>
                  <a:pt x="1431" y="7"/>
                </a:lnTo>
                <a:lnTo>
                  <a:pt x="1440" y="0"/>
                </a:lnTo>
                <a:lnTo>
                  <a:pt x="1442" y="0"/>
                </a:lnTo>
                <a:lnTo>
                  <a:pt x="1440" y="5"/>
                </a:lnTo>
                <a:lnTo>
                  <a:pt x="1440" y="17"/>
                </a:lnTo>
                <a:lnTo>
                  <a:pt x="1440" y="26"/>
                </a:lnTo>
                <a:lnTo>
                  <a:pt x="1435" y="33"/>
                </a:lnTo>
                <a:lnTo>
                  <a:pt x="1435" y="40"/>
                </a:lnTo>
                <a:lnTo>
                  <a:pt x="1440" y="52"/>
                </a:lnTo>
                <a:lnTo>
                  <a:pt x="1450" y="57"/>
                </a:lnTo>
                <a:lnTo>
                  <a:pt x="1457" y="55"/>
                </a:lnTo>
                <a:lnTo>
                  <a:pt x="1471" y="43"/>
                </a:lnTo>
                <a:lnTo>
                  <a:pt x="1487" y="38"/>
                </a:lnTo>
                <a:lnTo>
                  <a:pt x="1530" y="40"/>
                </a:lnTo>
                <a:lnTo>
                  <a:pt x="1542" y="38"/>
                </a:lnTo>
                <a:lnTo>
                  <a:pt x="1568" y="22"/>
                </a:lnTo>
                <a:lnTo>
                  <a:pt x="1580" y="24"/>
                </a:lnTo>
                <a:lnTo>
                  <a:pt x="1584" y="29"/>
                </a:lnTo>
                <a:lnTo>
                  <a:pt x="1596" y="50"/>
                </a:lnTo>
                <a:lnTo>
                  <a:pt x="1601" y="59"/>
                </a:lnTo>
                <a:lnTo>
                  <a:pt x="1608" y="64"/>
                </a:lnTo>
                <a:lnTo>
                  <a:pt x="1632" y="78"/>
                </a:lnTo>
                <a:lnTo>
                  <a:pt x="1643" y="83"/>
                </a:lnTo>
                <a:lnTo>
                  <a:pt x="1658" y="81"/>
                </a:lnTo>
                <a:lnTo>
                  <a:pt x="1672" y="76"/>
                </a:lnTo>
                <a:lnTo>
                  <a:pt x="1684" y="69"/>
                </a:lnTo>
                <a:lnTo>
                  <a:pt x="1688" y="62"/>
                </a:lnTo>
                <a:lnTo>
                  <a:pt x="1712" y="90"/>
                </a:lnTo>
                <a:lnTo>
                  <a:pt x="1731" y="102"/>
                </a:lnTo>
                <a:lnTo>
                  <a:pt x="1757" y="116"/>
                </a:lnTo>
                <a:lnTo>
                  <a:pt x="1766" y="123"/>
                </a:lnTo>
                <a:lnTo>
                  <a:pt x="1769" y="128"/>
                </a:lnTo>
                <a:lnTo>
                  <a:pt x="1769" y="133"/>
                </a:lnTo>
                <a:lnTo>
                  <a:pt x="1766" y="140"/>
                </a:lnTo>
                <a:lnTo>
                  <a:pt x="1769" y="149"/>
                </a:lnTo>
                <a:lnTo>
                  <a:pt x="1773" y="161"/>
                </a:lnTo>
                <a:lnTo>
                  <a:pt x="1795" y="197"/>
                </a:lnTo>
                <a:lnTo>
                  <a:pt x="1797" y="201"/>
                </a:lnTo>
                <a:lnTo>
                  <a:pt x="1797" y="206"/>
                </a:lnTo>
                <a:lnTo>
                  <a:pt x="1795" y="216"/>
                </a:lnTo>
                <a:lnTo>
                  <a:pt x="1790" y="225"/>
                </a:lnTo>
                <a:lnTo>
                  <a:pt x="1781" y="244"/>
                </a:lnTo>
                <a:lnTo>
                  <a:pt x="1773" y="258"/>
                </a:lnTo>
                <a:lnTo>
                  <a:pt x="1764" y="296"/>
                </a:lnTo>
                <a:lnTo>
                  <a:pt x="1759" y="303"/>
                </a:lnTo>
                <a:lnTo>
                  <a:pt x="1755" y="313"/>
                </a:lnTo>
                <a:lnTo>
                  <a:pt x="1750" y="318"/>
                </a:lnTo>
                <a:lnTo>
                  <a:pt x="1743" y="325"/>
                </a:lnTo>
                <a:lnTo>
                  <a:pt x="1736" y="329"/>
                </a:lnTo>
                <a:lnTo>
                  <a:pt x="1700" y="339"/>
                </a:lnTo>
                <a:lnTo>
                  <a:pt x="1695" y="341"/>
                </a:lnTo>
                <a:lnTo>
                  <a:pt x="1688" y="346"/>
                </a:lnTo>
                <a:lnTo>
                  <a:pt x="1686" y="351"/>
                </a:lnTo>
                <a:lnTo>
                  <a:pt x="1681" y="363"/>
                </a:lnTo>
                <a:lnTo>
                  <a:pt x="1679" y="384"/>
                </a:lnTo>
                <a:lnTo>
                  <a:pt x="1674" y="396"/>
                </a:lnTo>
                <a:lnTo>
                  <a:pt x="1667" y="405"/>
                </a:lnTo>
                <a:lnTo>
                  <a:pt x="1658" y="412"/>
                </a:lnTo>
                <a:lnTo>
                  <a:pt x="1646" y="419"/>
                </a:lnTo>
                <a:lnTo>
                  <a:pt x="1622" y="426"/>
                </a:lnTo>
                <a:lnTo>
                  <a:pt x="1610" y="429"/>
                </a:lnTo>
                <a:lnTo>
                  <a:pt x="1601" y="426"/>
                </a:lnTo>
                <a:lnTo>
                  <a:pt x="1582" y="419"/>
                </a:lnTo>
                <a:lnTo>
                  <a:pt x="1575" y="419"/>
                </a:lnTo>
                <a:lnTo>
                  <a:pt x="1563" y="422"/>
                </a:lnTo>
                <a:lnTo>
                  <a:pt x="1542" y="443"/>
                </a:lnTo>
                <a:lnTo>
                  <a:pt x="1464" y="483"/>
                </a:lnTo>
                <a:lnTo>
                  <a:pt x="1442" y="486"/>
                </a:lnTo>
                <a:lnTo>
                  <a:pt x="1433" y="490"/>
                </a:lnTo>
                <a:lnTo>
                  <a:pt x="1414" y="505"/>
                </a:lnTo>
                <a:lnTo>
                  <a:pt x="1419" y="526"/>
                </a:lnTo>
                <a:lnTo>
                  <a:pt x="1416" y="571"/>
                </a:lnTo>
                <a:lnTo>
                  <a:pt x="1416" y="585"/>
                </a:lnTo>
                <a:lnTo>
                  <a:pt x="1419" y="606"/>
                </a:lnTo>
                <a:lnTo>
                  <a:pt x="1423" y="618"/>
                </a:lnTo>
                <a:lnTo>
                  <a:pt x="1428" y="628"/>
                </a:lnTo>
                <a:lnTo>
                  <a:pt x="1433" y="635"/>
                </a:lnTo>
                <a:lnTo>
                  <a:pt x="1447" y="642"/>
                </a:lnTo>
                <a:lnTo>
                  <a:pt x="1454" y="647"/>
                </a:lnTo>
                <a:lnTo>
                  <a:pt x="1461" y="661"/>
                </a:lnTo>
                <a:lnTo>
                  <a:pt x="1466" y="673"/>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rnd" cmpd="sng">
            <a:solidFill>
              <a:schemeClr val="bg1"/>
            </a:solidFill>
          </a:ln>
          <a:effectLst>
            <a:outerShdw blurRad="63500" sx="102000" sy="102000" algn="ctr" rotWithShape="0">
              <a:prstClr val="black">
                <a:alpha val="40000"/>
              </a:prstClr>
            </a:outerShdw>
          </a:effectLst>
        </p:spPr>
        <p:txBody>
          <a:bodyPr/>
          <a:lstStyle/>
          <a:p>
            <a:pPr defTabSz="1828434" fontAlgn="auto">
              <a:spcBef>
                <a:spcPts val="0"/>
              </a:spcBef>
              <a:spcAft>
                <a:spcPts val="0"/>
              </a:spcAft>
              <a:defRPr/>
            </a:pPr>
            <a:endParaRPr lang="en-US">
              <a:latin typeface="+mn-lt"/>
              <a:ea typeface="+mn-ea"/>
            </a:endParaRPr>
          </a:p>
        </p:txBody>
      </p:sp>
      <p:sp>
        <p:nvSpPr>
          <p:cNvPr id="195" name="Freeform 25">
            <a:extLst>
              <a:ext uri="{FF2B5EF4-FFF2-40B4-BE49-F238E27FC236}">
                <a16:creationId xmlns:a16="http://schemas.microsoft.com/office/drawing/2014/main" id="{12FF9BD4-84AA-401D-9EA9-BD4D0F1E4972}"/>
              </a:ext>
            </a:extLst>
          </p:cNvPr>
          <p:cNvSpPr>
            <a:spLocks/>
          </p:cNvSpPr>
          <p:nvPr/>
        </p:nvSpPr>
        <p:spPr bwMode="auto">
          <a:xfrm>
            <a:off x="8309804" y="1994153"/>
            <a:ext cx="451287" cy="349416"/>
          </a:xfrm>
          <a:custGeom>
            <a:avLst/>
            <a:gdLst>
              <a:gd name="T0" fmla="*/ 17 w 287"/>
              <a:gd name="T1" fmla="*/ 156 h 223"/>
              <a:gd name="T2" fmla="*/ 17 w 287"/>
              <a:gd name="T3" fmla="*/ 156 h 223"/>
              <a:gd name="T4" fmla="*/ 10 w 287"/>
              <a:gd name="T5" fmla="*/ 151 h 223"/>
              <a:gd name="T6" fmla="*/ 3 w 287"/>
              <a:gd name="T7" fmla="*/ 142 h 223"/>
              <a:gd name="T8" fmla="*/ 0 w 287"/>
              <a:gd name="T9" fmla="*/ 133 h 223"/>
              <a:gd name="T10" fmla="*/ 0 w 287"/>
              <a:gd name="T11" fmla="*/ 123 h 223"/>
              <a:gd name="T12" fmla="*/ 3 w 287"/>
              <a:gd name="T13" fmla="*/ 121 h 223"/>
              <a:gd name="T14" fmla="*/ 5 w 287"/>
              <a:gd name="T15" fmla="*/ 111 h 223"/>
              <a:gd name="T16" fmla="*/ 8 w 287"/>
              <a:gd name="T17" fmla="*/ 104 h 223"/>
              <a:gd name="T18" fmla="*/ 26 w 287"/>
              <a:gd name="T19" fmla="*/ 109 h 223"/>
              <a:gd name="T20" fmla="*/ 36 w 287"/>
              <a:gd name="T21" fmla="*/ 106 h 223"/>
              <a:gd name="T22" fmla="*/ 45 w 287"/>
              <a:gd name="T23" fmla="*/ 102 h 223"/>
              <a:gd name="T24" fmla="*/ 50 w 287"/>
              <a:gd name="T25" fmla="*/ 97 h 223"/>
              <a:gd name="T26" fmla="*/ 57 w 287"/>
              <a:gd name="T27" fmla="*/ 88 h 223"/>
              <a:gd name="T28" fmla="*/ 60 w 287"/>
              <a:gd name="T29" fmla="*/ 80 h 223"/>
              <a:gd name="T30" fmla="*/ 100 w 287"/>
              <a:gd name="T31" fmla="*/ 40 h 223"/>
              <a:gd name="T32" fmla="*/ 121 w 287"/>
              <a:gd name="T33" fmla="*/ 24 h 223"/>
              <a:gd name="T34" fmla="*/ 133 w 287"/>
              <a:gd name="T35" fmla="*/ 16 h 223"/>
              <a:gd name="T36" fmla="*/ 138 w 287"/>
              <a:gd name="T37" fmla="*/ 12 h 223"/>
              <a:gd name="T38" fmla="*/ 138 w 287"/>
              <a:gd name="T39" fmla="*/ 2 h 223"/>
              <a:gd name="T40" fmla="*/ 159 w 287"/>
              <a:gd name="T41" fmla="*/ 0 h 223"/>
              <a:gd name="T42" fmla="*/ 164 w 287"/>
              <a:gd name="T43" fmla="*/ 5 h 223"/>
              <a:gd name="T44" fmla="*/ 192 w 287"/>
              <a:gd name="T45" fmla="*/ 35 h 223"/>
              <a:gd name="T46" fmla="*/ 194 w 287"/>
              <a:gd name="T47" fmla="*/ 38 h 223"/>
              <a:gd name="T48" fmla="*/ 194 w 287"/>
              <a:gd name="T49" fmla="*/ 35 h 223"/>
              <a:gd name="T50" fmla="*/ 194 w 287"/>
              <a:gd name="T51" fmla="*/ 31 h 223"/>
              <a:gd name="T52" fmla="*/ 199 w 287"/>
              <a:gd name="T53" fmla="*/ 24 h 223"/>
              <a:gd name="T54" fmla="*/ 211 w 287"/>
              <a:gd name="T55" fmla="*/ 16 h 223"/>
              <a:gd name="T56" fmla="*/ 220 w 287"/>
              <a:gd name="T57" fmla="*/ 24 h 223"/>
              <a:gd name="T58" fmla="*/ 225 w 287"/>
              <a:gd name="T59" fmla="*/ 31 h 223"/>
              <a:gd name="T60" fmla="*/ 235 w 287"/>
              <a:gd name="T61" fmla="*/ 38 h 223"/>
              <a:gd name="T62" fmla="*/ 239 w 287"/>
              <a:gd name="T63" fmla="*/ 45 h 223"/>
              <a:gd name="T64" fmla="*/ 244 w 287"/>
              <a:gd name="T65" fmla="*/ 59 h 223"/>
              <a:gd name="T66" fmla="*/ 251 w 287"/>
              <a:gd name="T67" fmla="*/ 61 h 223"/>
              <a:gd name="T68" fmla="*/ 253 w 287"/>
              <a:gd name="T69" fmla="*/ 66 h 223"/>
              <a:gd name="T70" fmla="*/ 253 w 287"/>
              <a:gd name="T71" fmla="*/ 69 h 223"/>
              <a:gd name="T72" fmla="*/ 253 w 287"/>
              <a:gd name="T73" fmla="*/ 71 h 223"/>
              <a:gd name="T74" fmla="*/ 253 w 287"/>
              <a:gd name="T75" fmla="*/ 95 h 223"/>
              <a:gd name="T76" fmla="*/ 258 w 287"/>
              <a:gd name="T77" fmla="*/ 125 h 223"/>
              <a:gd name="T78" fmla="*/ 265 w 287"/>
              <a:gd name="T79" fmla="*/ 140 h 223"/>
              <a:gd name="T80" fmla="*/ 287 w 287"/>
              <a:gd name="T81" fmla="*/ 168 h 223"/>
              <a:gd name="T82" fmla="*/ 237 w 287"/>
              <a:gd name="T83" fmla="*/ 170 h 223"/>
              <a:gd name="T84" fmla="*/ 204 w 287"/>
              <a:gd name="T85" fmla="*/ 178 h 223"/>
              <a:gd name="T86" fmla="*/ 194 w 287"/>
              <a:gd name="T87" fmla="*/ 182 h 223"/>
              <a:gd name="T88" fmla="*/ 190 w 287"/>
              <a:gd name="T89" fmla="*/ 189 h 223"/>
              <a:gd name="T90" fmla="*/ 190 w 287"/>
              <a:gd name="T91" fmla="*/ 194 h 223"/>
              <a:gd name="T92" fmla="*/ 187 w 287"/>
              <a:gd name="T93" fmla="*/ 199 h 223"/>
              <a:gd name="T94" fmla="*/ 185 w 287"/>
              <a:gd name="T95" fmla="*/ 204 h 223"/>
              <a:gd name="T96" fmla="*/ 178 w 287"/>
              <a:gd name="T97" fmla="*/ 211 h 223"/>
              <a:gd name="T98" fmla="*/ 164 w 287"/>
              <a:gd name="T99" fmla="*/ 213 h 223"/>
              <a:gd name="T100" fmla="*/ 157 w 287"/>
              <a:gd name="T101" fmla="*/ 213 h 223"/>
              <a:gd name="T102" fmla="*/ 142 w 287"/>
              <a:gd name="T103" fmla="*/ 211 h 223"/>
              <a:gd name="T104" fmla="*/ 131 w 287"/>
              <a:gd name="T105" fmla="*/ 206 h 223"/>
              <a:gd name="T106" fmla="*/ 114 w 287"/>
              <a:gd name="T107" fmla="*/ 211 h 223"/>
              <a:gd name="T108" fmla="*/ 95 w 287"/>
              <a:gd name="T109" fmla="*/ 218 h 223"/>
              <a:gd name="T110" fmla="*/ 52 w 287"/>
              <a:gd name="T111" fmla="*/ 223 h 223"/>
              <a:gd name="T112" fmla="*/ 43 w 287"/>
              <a:gd name="T113" fmla="*/ 220 h 223"/>
              <a:gd name="T114" fmla="*/ 38 w 287"/>
              <a:gd name="T115" fmla="*/ 213 h 223"/>
              <a:gd name="T116" fmla="*/ 34 w 287"/>
              <a:gd name="T117" fmla="*/ 208 h 223"/>
              <a:gd name="T118" fmla="*/ 24 w 287"/>
              <a:gd name="T119" fmla="*/ 199 h 223"/>
              <a:gd name="T120" fmla="*/ 24 w 287"/>
              <a:gd name="T121" fmla="*/ 168 h 223"/>
              <a:gd name="T122" fmla="*/ 22 w 287"/>
              <a:gd name="T123" fmla="*/ 161 h 223"/>
              <a:gd name="T124" fmla="*/ 17 w 287"/>
              <a:gd name="T125" fmla="*/ 156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7" h="223">
                <a:moveTo>
                  <a:pt x="17" y="156"/>
                </a:moveTo>
                <a:lnTo>
                  <a:pt x="17" y="156"/>
                </a:lnTo>
                <a:lnTo>
                  <a:pt x="10" y="151"/>
                </a:lnTo>
                <a:lnTo>
                  <a:pt x="3" y="142"/>
                </a:lnTo>
                <a:lnTo>
                  <a:pt x="0" y="133"/>
                </a:lnTo>
                <a:lnTo>
                  <a:pt x="0" y="123"/>
                </a:lnTo>
                <a:lnTo>
                  <a:pt x="3" y="121"/>
                </a:lnTo>
                <a:lnTo>
                  <a:pt x="5" y="111"/>
                </a:lnTo>
                <a:lnTo>
                  <a:pt x="8" y="104"/>
                </a:lnTo>
                <a:lnTo>
                  <a:pt x="26" y="109"/>
                </a:lnTo>
                <a:lnTo>
                  <a:pt x="36" y="106"/>
                </a:lnTo>
                <a:lnTo>
                  <a:pt x="45" y="102"/>
                </a:lnTo>
                <a:lnTo>
                  <a:pt x="50" y="97"/>
                </a:lnTo>
                <a:lnTo>
                  <a:pt x="57" y="88"/>
                </a:lnTo>
                <a:lnTo>
                  <a:pt x="60" y="80"/>
                </a:lnTo>
                <a:lnTo>
                  <a:pt x="100" y="40"/>
                </a:lnTo>
                <a:lnTo>
                  <a:pt x="121" y="24"/>
                </a:lnTo>
                <a:lnTo>
                  <a:pt x="133" y="16"/>
                </a:lnTo>
                <a:lnTo>
                  <a:pt x="138" y="12"/>
                </a:lnTo>
                <a:lnTo>
                  <a:pt x="138" y="2"/>
                </a:lnTo>
                <a:lnTo>
                  <a:pt x="159" y="0"/>
                </a:lnTo>
                <a:lnTo>
                  <a:pt x="164" y="5"/>
                </a:lnTo>
                <a:lnTo>
                  <a:pt x="192" y="35"/>
                </a:lnTo>
                <a:lnTo>
                  <a:pt x="194" y="38"/>
                </a:lnTo>
                <a:lnTo>
                  <a:pt x="194" y="35"/>
                </a:lnTo>
                <a:lnTo>
                  <a:pt x="194" y="31"/>
                </a:lnTo>
                <a:lnTo>
                  <a:pt x="199" y="24"/>
                </a:lnTo>
                <a:lnTo>
                  <a:pt x="211" y="16"/>
                </a:lnTo>
                <a:lnTo>
                  <a:pt x="220" y="24"/>
                </a:lnTo>
                <a:lnTo>
                  <a:pt x="225" y="31"/>
                </a:lnTo>
                <a:lnTo>
                  <a:pt x="235" y="38"/>
                </a:lnTo>
                <a:lnTo>
                  <a:pt x="239" y="45"/>
                </a:lnTo>
                <a:lnTo>
                  <a:pt x="244" y="59"/>
                </a:lnTo>
                <a:lnTo>
                  <a:pt x="251" y="61"/>
                </a:lnTo>
                <a:lnTo>
                  <a:pt x="253" y="66"/>
                </a:lnTo>
                <a:lnTo>
                  <a:pt x="253" y="69"/>
                </a:lnTo>
                <a:lnTo>
                  <a:pt x="253" y="71"/>
                </a:lnTo>
                <a:lnTo>
                  <a:pt x="253" y="95"/>
                </a:lnTo>
                <a:lnTo>
                  <a:pt x="258" y="125"/>
                </a:lnTo>
                <a:lnTo>
                  <a:pt x="265" y="140"/>
                </a:lnTo>
                <a:lnTo>
                  <a:pt x="287" y="168"/>
                </a:lnTo>
                <a:lnTo>
                  <a:pt x="237" y="170"/>
                </a:lnTo>
                <a:lnTo>
                  <a:pt x="204" y="178"/>
                </a:lnTo>
                <a:lnTo>
                  <a:pt x="194" y="182"/>
                </a:lnTo>
                <a:lnTo>
                  <a:pt x="190" y="189"/>
                </a:lnTo>
                <a:lnTo>
                  <a:pt x="190" y="194"/>
                </a:lnTo>
                <a:lnTo>
                  <a:pt x="187" y="199"/>
                </a:lnTo>
                <a:lnTo>
                  <a:pt x="185" y="204"/>
                </a:lnTo>
                <a:lnTo>
                  <a:pt x="178" y="211"/>
                </a:lnTo>
                <a:lnTo>
                  <a:pt x="164" y="213"/>
                </a:lnTo>
                <a:lnTo>
                  <a:pt x="157" y="213"/>
                </a:lnTo>
                <a:lnTo>
                  <a:pt x="142" y="211"/>
                </a:lnTo>
                <a:lnTo>
                  <a:pt x="131" y="206"/>
                </a:lnTo>
                <a:lnTo>
                  <a:pt x="114" y="211"/>
                </a:lnTo>
                <a:lnTo>
                  <a:pt x="95" y="218"/>
                </a:lnTo>
                <a:lnTo>
                  <a:pt x="52" y="223"/>
                </a:lnTo>
                <a:lnTo>
                  <a:pt x="43" y="220"/>
                </a:lnTo>
                <a:lnTo>
                  <a:pt x="38" y="213"/>
                </a:lnTo>
                <a:lnTo>
                  <a:pt x="34" y="208"/>
                </a:lnTo>
                <a:lnTo>
                  <a:pt x="24" y="199"/>
                </a:lnTo>
                <a:lnTo>
                  <a:pt x="24" y="168"/>
                </a:lnTo>
                <a:lnTo>
                  <a:pt x="22" y="161"/>
                </a:lnTo>
                <a:lnTo>
                  <a:pt x="17" y="156"/>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rnd" cmpd="sng">
            <a:solidFill>
              <a:schemeClr val="bg1"/>
            </a:solidFill>
          </a:ln>
          <a:effectLst>
            <a:outerShdw blurRad="63500" sx="102000" sy="102000" algn="ctr" rotWithShape="0">
              <a:prstClr val="black">
                <a:alpha val="40000"/>
              </a:prstClr>
            </a:outerShdw>
          </a:effectLst>
        </p:spPr>
        <p:txBody>
          <a:bodyPr/>
          <a:lstStyle/>
          <a:p>
            <a:pPr defTabSz="1828434" fontAlgn="auto">
              <a:spcBef>
                <a:spcPts val="0"/>
              </a:spcBef>
              <a:spcAft>
                <a:spcPts val="0"/>
              </a:spcAft>
              <a:defRPr/>
            </a:pPr>
            <a:endParaRPr lang="en-US">
              <a:latin typeface="+mn-lt"/>
              <a:ea typeface="+mn-ea"/>
            </a:endParaRPr>
          </a:p>
        </p:txBody>
      </p:sp>
      <p:sp>
        <p:nvSpPr>
          <p:cNvPr id="197" name="TextBox 196">
            <a:extLst>
              <a:ext uri="{FF2B5EF4-FFF2-40B4-BE49-F238E27FC236}">
                <a16:creationId xmlns:a16="http://schemas.microsoft.com/office/drawing/2014/main" id="{FE1154EF-7CCD-44E2-9C3C-BF5C0A532CDA}"/>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AUSTRIA MAP</a:t>
            </a:r>
          </a:p>
          <a:p>
            <a:r>
              <a:rPr lang="en-US" dirty="0">
                <a:solidFill>
                  <a:schemeClr val="bg1"/>
                </a:solidFill>
                <a:latin typeface="Candara" panose="020E0502030303020204" pitchFamily="34" charset="0"/>
              </a:rPr>
              <a:t>Your Subtitle</a:t>
            </a:r>
          </a:p>
        </p:txBody>
      </p:sp>
      <p:grpSp>
        <p:nvGrpSpPr>
          <p:cNvPr id="198" name="Group 197">
            <a:extLst>
              <a:ext uri="{FF2B5EF4-FFF2-40B4-BE49-F238E27FC236}">
                <a16:creationId xmlns:a16="http://schemas.microsoft.com/office/drawing/2014/main" id="{268A5AD9-E827-48ED-88F0-7202BE96271E}"/>
              </a:ext>
            </a:extLst>
          </p:cNvPr>
          <p:cNvGrpSpPr/>
          <p:nvPr/>
        </p:nvGrpSpPr>
        <p:grpSpPr>
          <a:xfrm>
            <a:off x="644349" y="3621718"/>
            <a:ext cx="2743200" cy="508758"/>
            <a:chOff x="1066801" y="2238247"/>
            <a:chExt cx="2743200" cy="508758"/>
          </a:xfrm>
        </p:grpSpPr>
        <p:sp>
          <p:nvSpPr>
            <p:cNvPr id="199" name="Freeform: Shape 198">
              <a:extLst>
                <a:ext uri="{FF2B5EF4-FFF2-40B4-BE49-F238E27FC236}">
                  <a16:creationId xmlns:a16="http://schemas.microsoft.com/office/drawing/2014/main" id="{562738A8-B91B-4EAF-87C7-F1A1A5A07C56}"/>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0" name="Text Box 10">
              <a:extLst>
                <a:ext uri="{FF2B5EF4-FFF2-40B4-BE49-F238E27FC236}">
                  <a16:creationId xmlns:a16="http://schemas.microsoft.com/office/drawing/2014/main" id="{08F041FA-56AB-441C-9576-B25343E80316}"/>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201" name="Group 200">
            <a:extLst>
              <a:ext uri="{FF2B5EF4-FFF2-40B4-BE49-F238E27FC236}">
                <a16:creationId xmlns:a16="http://schemas.microsoft.com/office/drawing/2014/main" id="{F2B2FB26-E2F5-475A-9D31-E6A4B79C8EFE}"/>
              </a:ext>
            </a:extLst>
          </p:cNvPr>
          <p:cNvGrpSpPr/>
          <p:nvPr/>
        </p:nvGrpSpPr>
        <p:grpSpPr>
          <a:xfrm>
            <a:off x="7389491" y="1465388"/>
            <a:ext cx="2743200" cy="508758"/>
            <a:chOff x="7772400" y="675620"/>
            <a:chExt cx="2743200" cy="508758"/>
          </a:xfrm>
        </p:grpSpPr>
        <p:sp>
          <p:nvSpPr>
            <p:cNvPr id="202" name="Freeform: Shape 201">
              <a:extLst>
                <a:ext uri="{FF2B5EF4-FFF2-40B4-BE49-F238E27FC236}">
                  <a16:creationId xmlns:a16="http://schemas.microsoft.com/office/drawing/2014/main" id="{906EA484-91A5-4BA6-8687-FFAA960C891A}"/>
                </a:ext>
              </a:extLst>
            </p:cNvPr>
            <p:cNvSpPr>
              <a:spLocks noChangeAspect="1"/>
            </p:cNvSpPr>
            <p:nvPr/>
          </p:nvSpPr>
          <p:spPr>
            <a:xfrm>
              <a:off x="7772400" y="675620"/>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3" name="Text Box 10">
              <a:extLst>
                <a:ext uri="{FF2B5EF4-FFF2-40B4-BE49-F238E27FC236}">
                  <a16:creationId xmlns:a16="http://schemas.microsoft.com/office/drawing/2014/main" id="{1DEC70EC-5637-4940-A473-28DCFCDEB842}"/>
                </a:ext>
              </a:extLst>
            </p:cNvPr>
            <p:cNvSpPr txBox="1">
              <a:spLocks noChangeArrowheads="1"/>
            </p:cNvSpPr>
            <p:nvPr/>
          </p:nvSpPr>
          <p:spPr bwMode="auto">
            <a:xfrm>
              <a:off x="8250564" y="745133"/>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204" name="Group 203">
            <a:extLst>
              <a:ext uri="{FF2B5EF4-FFF2-40B4-BE49-F238E27FC236}">
                <a16:creationId xmlns:a16="http://schemas.microsoft.com/office/drawing/2014/main" id="{C8BB9E3C-899B-4814-B06C-3B7CDA71B468}"/>
              </a:ext>
            </a:extLst>
          </p:cNvPr>
          <p:cNvGrpSpPr/>
          <p:nvPr/>
        </p:nvGrpSpPr>
        <p:grpSpPr>
          <a:xfrm>
            <a:off x="7171829" y="4330488"/>
            <a:ext cx="2743200" cy="508758"/>
            <a:chOff x="8831418" y="3906966"/>
            <a:chExt cx="2743200" cy="508758"/>
          </a:xfrm>
        </p:grpSpPr>
        <p:sp>
          <p:nvSpPr>
            <p:cNvPr id="205" name="Freeform: Shape 204">
              <a:extLst>
                <a:ext uri="{FF2B5EF4-FFF2-40B4-BE49-F238E27FC236}">
                  <a16:creationId xmlns:a16="http://schemas.microsoft.com/office/drawing/2014/main" id="{06DDC927-B774-42B7-9798-696C4A953A09}"/>
                </a:ext>
              </a:extLst>
            </p:cNvPr>
            <p:cNvSpPr>
              <a:spLocks noChangeAspect="1"/>
            </p:cNvSpPr>
            <p:nvPr/>
          </p:nvSpPr>
          <p:spPr>
            <a:xfrm>
              <a:off x="8831418" y="3906966"/>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6" name="Text Box 10">
              <a:extLst>
                <a:ext uri="{FF2B5EF4-FFF2-40B4-BE49-F238E27FC236}">
                  <a16:creationId xmlns:a16="http://schemas.microsoft.com/office/drawing/2014/main" id="{F18BFF09-2570-497E-947F-A414D1829695}"/>
                </a:ext>
              </a:extLst>
            </p:cNvPr>
            <p:cNvSpPr txBox="1">
              <a:spLocks noChangeArrowheads="1"/>
            </p:cNvSpPr>
            <p:nvPr/>
          </p:nvSpPr>
          <p:spPr bwMode="auto">
            <a:xfrm>
              <a:off x="9314000" y="3986394"/>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207" name="Group 206">
            <a:extLst>
              <a:ext uri="{FF2B5EF4-FFF2-40B4-BE49-F238E27FC236}">
                <a16:creationId xmlns:a16="http://schemas.microsoft.com/office/drawing/2014/main" id="{7AC48CC6-85D4-4FE7-9A27-CEA7431E4212}"/>
              </a:ext>
            </a:extLst>
          </p:cNvPr>
          <p:cNvGrpSpPr/>
          <p:nvPr/>
        </p:nvGrpSpPr>
        <p:grpSpPr>
          <a:xfrm>
            <a:off x="3141981" y="3320572"/>
            <a:ext cx="1097280" cy="1375905"/>
            <a:chOff x="3564433" y="1937101"/>
            <a:chExt cx="1097280" cy="1375905"/>
          </a:xfrm>
          <a:effectLst>
            <a:outerShdw blurRad="76200" dir="18900000" sy="23000" kx="-1200000" algn="bl" rotWithShape="0">
              <a:prstClr val="black">
                <a:alpha val="13000"/>
              </a:prstClr>
            </a:outerShdw>
          </a:effectLst>
        </p:grpSpPr>
        <p:sp>
          <p:nvSpPr>
            <p:cNvPr id="208" name="Freeform: Shape 207">
              <a:extLst>
                <a:ext uri="{FF2B5EF4-FFF2-40B4-BE49-F238E27FC236}">
                  <a16:creationId xmlns:a16="http://schemas.microsoft.com/office/drawing/2014/main" id="{BB2A5326-D677-4ED4-B812-F4620B9D3476}"/>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9" name="Oval 208">
              <a:extLst>
                <a:ext uri="{FF2B5EF4-FFF2-40B4-BE49-F238E27FC236}">
                  <a16:creationId xmlns:a16="http://schemas.microsoft.com/office/drawing/2014/main" id="{5A4AC65C-2523-494E-A6E5-1CBB5E793008}"/>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10" name="Graphic 26" descr="Hike">
              <a:extLst>
                <a:ext uri="{FF2B5EF4-FFF2-40B4-BE49-F238E27FC236}">
                  <a16:creationId xmlns:a16="http://schemas.microsoft.com/office/drawing/2014/main" id="{30C88A38-00F1-4F5F-AEDB-70860D1FE932}"/>
                </a:ext>
              </a:extLst>
            </p:cNvPr>
            <p:cNvGrpSpPr>
              <a:grpSpLocks noChangeAspect="1"/>
            </p:cNvGrpSpPr>
            <p:nvPr/>
          </p:nvGrpSpPr>
          <p:grpSpPr>
            <a:xfrm>
              <a:off x="3835579" y="2208930"/>
              <a:ext cx="548640" cy="548640"/>
              <a:chOff x="5638800" y="2971800"/>
              <a:chExt cx="914400" cy="914400"/>
            </a:xfrm>
            <a:solidFill>
              <a:srgbClr val="4D4D4D"/>
            </a:solidFill>
          </p:grpSpPr>
          <p:sp>
            <p:nvSpPr>
              <p:cNvPr id="211" name="Freeform: Shape 210">
                <a:extLst>
                  <a:ext uri="{FF2B5EF4-FFF2-40B4-BE49-F238E27FC236}">
                    <a16:creationId xmlns:a16="http://schemas.microsoft.com/office/drawing/2014/main" id="{6DCD42FE-FE35-433F-9507-5F80074BA9CF}"/>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212" name="Freeform: Shape 211">
                <a:extLst>
                  <a:ext uri="{FF2B5EF4-FFF2-40B4-BE49-F238E27FC236}">
                    <a16:creationId xmlns:a16="http://schemas.microsoft.com/office/drawing/2014/main" id="{0B4F6ADC-1EBE-404B-B955-C4D4C4BCED54}"/>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213" name="Freeform: Shape 212">
                <a:extLst>
                  <a:ext uri="{FF2B5EF4-FFF2-40B4-BE49-F238E27FC236}">
                    <a16:creationId xmlns:a16="http://schemas.microsoft.com/office/drawing/2014/main" id="{42C875B4-3D91-423F-A82D-C73BAC81D20F}"/>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nvGrpSpPr>
          <p:cNvPr id="214" name="Group 213">
            <a:extLst>
              <a:ext uri="{FF2B5EF4-FFF2-40B4-BE49-F238E27FC236}">
                <a16:creationId xmlns:a16="http://schemas.microsoft.com/office/drawing/2014/main" id="{04D1AF1B-47D0-496E-947E-D07B9652197B}"/>
              </a:ext>
            </a:extLst>
          </p:cNvPr>
          <p:cNvGrpSpPr/>
          <p:nvPr/>
        </p:nvGrpSpPr>
        <p:grpSpPr>
          <a:xfrm>
            <a:off x="6623308" y="1166463"/>
            <a:ext cx="1097280" cy="1375905"/>
            <a:chOff x="7006217" y="376695"/>
            <a:chExt cx="1097280" cy="1375905"/>
          </a:xfrm>
          <a:effectLst>
            <a:outerShdw blurRad="76200" dir="18900000" sy="23000" kx="-1200000" algn="bl" rotWithShape="0">
              <a:prstClr val="black">
                <a:alpha val="13000"/>
              </a:prstClr>
            </a:outerShdw>
          </a:effectLst>
        </p:grpSpPr>
        <p:sp>
          <p:nvSpPr>
            <p:cNvPr id="215" name="Freeform: Shape 214">
              <a:extLst>
                <a:ext uri="{FF2B5EF4-FFF2-40B4-BE49-F238E27FC236}">
                  <a16:creationId xmlns:a16="http://schemas.microsoft.com/office/drawing/2014/main" id="{D4963690-E1E8-4DA4-A0A1-1DBDA826438E}"/>
                </a:ext>
              </a:extLst>
            </p:cNvPr>
            <p:cNvSpPr>
              <a:spLocks noChangeAspect="1"/>
            </p:cNvSpPr>
            <p:nvPr/>
          </p:nvSpPr>
          <p:spPr>
            <a:xfrm>
              <a:off x="7006217" y="376695"/>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16" name="Oval 215">
              <a:extLst>
                <a:ext uri="{FF2B5EF4-FFF2-40B4-BE49-F238E27FC236}">
                  <a16:creationId xmlns:a16="http://schemas.microsoft.com/office/drawing/2014/main" id="{EB049D73-7306-4526-A2E2-6E5BB649483E}"/>
                </a:ext>
              </a:extLst>
            </p:cNvPr>
            <p:cNvSpPr>
              <a:spLocks noChangeAspect="1"/>
            </p:cNvSpPr>
            <p:nvPr/>
          </p:nvSpPr>
          <p:spPr>
            <a:xfrm>
              <a:off x="7138654" y="516309"/>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217" name="Graphic 216" descr="Tent">
              <a:extLst>
                <a:ext uri="{FF2B5EF4-FFF2-40B4-BE49-F238E27FC236}">
                  <a16:creationId xmlns:a16="http://schemas.microsoft.com/office/drawing/2014/main" id="{2C077192-C7D0-490F-A37B-F6E6DBF7BD8E}"/>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7263383" y="616045"/>
              <a:ext cx="548640" cy="548640"/>
            </a:xfrm>
            <a:prstGeom prst="rect">
              <a:avLst/>
            </a:prstGeom>
          </p:spPr>
        </p:pic>
      </p:grpSp>
      <p:grpSp>
        <p:nvGrpSpPr>
          <p:cNvPr id="218" name="Group 217">
            <a:extLst>
              <a:ext uri="{FF2B5EF4-FFF2-40B4-BE49-F238E27FC236}">
                <a16:creationId xmlns:a16="http://schemas.microsoft.com/office/drawing/2014/main" id="{73003FD4-75F4-4C12-A92B-B47B7726ED87}"/>
              </a:ext>
            </a:extLst>
          </p:cNvPr>
          <p:cNvGrpSpPr/>
          <p:nvPr/>
        </p:nvGrpSpPr>
        <p:grpSpPr>
          <a:xfrm>
            <a:off x="6197887" y="4051609"/>
            <a:ext cx="1097280" cy="1375905"/>
            <a:chOff x="7857476" y="3628087"/>
            <a:chExt cx="1097280" cy="1375905"/>
          </a:xfrm>
          <a:effectLst>
            <a:outerShdw blurRad="76200" dir="18900000" sy="23000" kx="-1200000" algn="bl" rotWithShape="0">
              <a:prstClr val="black">
                <a:alpha val="20000"/>
              </a:prstClr>
            </a:outerShdw>
          </a:effectLst>
        </p:grpSpPr>
        <p:sp>
          <p:nvSpPr>
            <p:cNvPr id="219" name="Freeform: Shape 218">
              <a:extLst>
                <a:ext uri="{FF2B5EF4-FFF2-40B4-BE49-F238E27FC236}">
                  <a16:creationId xmlns:a16="http://schemas.microsoft.com/office/drawing/2014/main" id="{48150E62-61FA-4D80-99E0-49FB4A869327}"/>
                </a:ext>
              </a:extLst>
            </p:cNvPr>
            <p:cNvSpPr>
              <a:spLocks noChangeAspect="1"/>
            </p:cNvSpPr>
            <p:nvPr/>
          </p:nvSpPr>
          <p:spPr>
            <a:xfrm>
              <a:off x="7857476" y="3628087"/>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0" name="Oval 219">
              <a:extLst>
                <a:ext uri="{FF2B5EF4-FFF2-40B4-BE49-F238E27FC236}">
                  <a16:creationId xmlns:a16="http://schemas.microsoft.com/office/drawing/2014/main" id="{50888197-1FB1-4B28-95DB-B085C910A9EE}"/>
                </a:ext>
              </a:extLst>
            </p:cNvPr>
            <p:cNvSpPr>
              <a:spLocks noChangeAspect="1"/>
            </p:cNvSpPr>
            <p:nvPr/>
          </p:nvSpPr>
          <p:spPr>
            <a:xfrm>
              <a:off x="7989913" y="3767701"/>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21" name="Graphic 32" descr="Fishing">
              <a:extLst>
                <a:ext uri="{FF2B5EF4-FFF2-40B4-BE49-F238E27FC236}">
                  <a16:creationId xmlns:a16="http://schemas.microsoft.com/office/drawing/2014/main" id="{04F7BE9F-9F52-442A-9484-84F3E0402CC1}"/>
                </a:ext>
              </a:extLst>
            </p:cNvPr>
            <p:cNvGrpSpPr>
              <a:grpSpLocks noChangeAspect="1"/>
            </p:cNvGrpSpPr>
            <p:nvPr/>
          </p:nvGrpSpPr>
          <p:grpSpPr>
            <a:xfrm>
              <a:off x="8123014" y="3937616"/>
              <a:ext cx="548640" cy="436504"/>
              <a:chOff x="5681186" y="3099911"/>
              <a:chExt cx="824865" cy="656273"/>
            </a:xfrm>
            <a:solidFill>
              <a:srgbClr val="4D4D4D"/>
            </a:solidFill>
          </p:grpSpPr>
          <p:sp>
            <p:nvSpPr>
              <p:cNvPr id="222" name="Freeform: Shape 221">
                <a:extLst>
                  <a:ext uri="{FF2B5EF4-FFF2-40B4-BE49-F238E27FC236}">
                    <a16:creationId xmlns:a16="http://schemas.microsoft.com/office/drawing/2014/main" id="{A8E175F5-8E7E-40E0-920B-1B8A964061E3}"/>
                  </a:ext>
                </a:extLst>
              </p:cNvPr>
              <p:cNvSpPr/>
              <p:nvPr/>
            </p:nvSpPr>
            <p:spPr>
              <a:xfrm>
                <a:off x="5838349" y="3244691"/>
                <a:ext cx="485775" cy="238125"/>
              </a:xfrm>
              <a:custGeom>
                <a:avLst/>
                <a:gdLst>
                  <a:gd name="connsiteX0" fmla="*/ 82391 w 485775"/>
                  <a:gd name="connsiteY0" fmla="*/ 153829 h 238125"/>
                  <a:gd name="connsiteX1" fmla="*/ 201454 w 485775"/>
                  <a:gd name="connsiteY1" fmla="*/ 179546 h 238125"/>
                  <a:gd name="connsiteX2" fmla="*/ 190024 w 485775"/>
                  <a:gd name="connsiteY2" fmla="*/ 233839 h 238125"/>
                  <a:gd name="connsiteX3" fmla="*/ 267176 w 485775"/>
                  <a:gd name="connsiteY3" fmla="*/ 192881 h 238125"/>
                  <a:gd name="connsiteX4" fmla="*/ 308134 w 485775"/>
                  <a:gd name="connsiteY4" fmla="*/ 195739 h 238125"/>
                  <a:gd name="connsiteX5" fmla="*/ 479584 w 485775"/>
                  <a:gd name="connsiteY5" fmla="*/ 120491 h 238125"/>
                  <a:gd name="connsiteX6" fmla="*/ 308134 w 485775"/>
                  <a:gd name="connsiteY6" fmla="*/ 45244 h 238125"/>
                  <a:gd name="connsiteX7" fmla="*/ 267176 w 485775"/>
                  <a:gd name="connsiteY7" fmla="*/ 48101 h 238125"/>
                  <a:gd name="connsiteX8" fmla="*/ 190024 w 485775"/>
                  <a:gd name="connsiteY8" fmla="*/ 7144 h 238125"/>
                  <a:gd name="connsiteX9" fmla="*/ 201454 w 485775"/>
                  <a:gd name="connsiteY9" fmla="*/ 61436 h 238125"/>
                  <a:gd name="connsiteX10" fmla="*/ 82391 w 485775"/>
                  <a:gd name="connsiteY10" fmla="*/ 87154 h 238125"/>
                  <a:gd name="connsiteX11" fmla="*/ 7144 w 485775"/>
                  <a:gd name="connsiteY11" fmla="*/ 44291 h 238125"/>
                  <a:gd name="connsiteX12" fmla="*/ 23336 w 485775"/>
                  <a:gd name="connsiteY12" fmla="*/ 119539 h 238125"/>
                  <a:gd name="connsiteX13" fmla="*/ 7144 w 485775"/>
                  <a:gd name="connsiteY13" fmla="*/ 194786 h 238125"/>
                  <a:gd name="connsiteX14" fmla="*/ 82391 w 485775"/>
                  <a:gd name="connsiteY14" fmla="*/ 153829 h 238125"/>
                  <a:gd name="connsiteX15" fmla="*/ 398621 w 485775"/>
                  <a:gd name="connsiteY15" fmla="*/ 89059 h 238125"/>
                  <a:gd name="connsiteX16" fmla="*/ 409099 w 485775"/>
                  <a:gd name="connsiteY16" fmla="*/ 99536 h 238125"/>
                  <a:gd name="connsiteX17" fmla="*/ 398621 w 485775"/>
                  <a:gd name="connsiteY17" fmla="*/ 110014 h 238125"/>
                  <a:gd name="connsiteX18" fmla="*/ 388144 w 485775"/>
                  <a:gd name="connsiteY18" fmla="*/ 99536 h 238125"/>
                  <a:gd name="connsiteX19" fmla="*/ 398621 w 485775"/>
                  <a:gd name="connsiteY19" fmla="*/ 89059 h 23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85775" h="238125">
                    <a:moveTo>
                      <a:pt x="82391" y="153829"/>
                    </a:moveTo>
                    <a:cubicBezTo>
                      <a:pt x="111919" y="153829"/>
                      <a:pt x="154781" y="168116"/>
                      <a:pt x="201454" y="179546"/>
                    </a:cubicBezTo>
                    <a:cubicBezTo>
                      <a:pt x="190024" y="203359"/>
                      <a:pt x="190024" y="233839"/>
                      <a:pt x="190024" y="233839"/>
                    </a:cubicBezTo>
                    <a:lnTo>
                      <a:pt x="267176" y="192881"/>
                    </a:lnTo>
                    <a:cubicBezTo>
                      <a:pt x="281464" y="194786"/>
                      <a:pt x="294799" y="195739"/>
                      <a:pt x="308134" y="195739"/>
                    </a:cubicBezTo>
                    <a:cubicBezTo>
                      <a:pt x="375761" y="195739"/>
                      <a:pt x="479584" y="145256"/>
                      <a:pt x="479584" y="120491"/>
                    </a:cubicBezTo>
                    <a:cubicBezTo>
                      <a:pt x="479584" y="95726"/>
                      <a:pt x="375761" y="45244"/>
                      <a:pt x="308134" y="45244"/>
                    </a:cubicBezTo>
                    <a:cubicBezTo>
                      <a:pt x="294799" y="45244"/>
                      <a:pt x="281464" y="46196"/>
                      <a:pt x="267176" y="48101"/>
                    </a:cubicBezTo>
                    <a:lnTo>
                      <a:pt x="190024" y="7144"/>
                    </a:lnTo>
                    <a:cubicBezTo>
                      <a:pt x="190024" y="7144"/>
                      <a:pt x="190976" y="38576"/>
                      <a:pt x="201454" y="61436"/>
                    </a:cubicBezTo>
                    <a:cubicBezTo>
                      <a:pt x="155734" y="72866"/>
                      <a:pt x="111919" y="87154"/>
                      <a:pt x="82391" y="87154"/>
                    </a:cubicBezTo>
                    <a:lnTo>
                      <a:pt x="7144" y="44291"/>
                    </a:lnTo>
                    <a:cubicBezTo>
                      <a:pt x="7144" y="73819"/>
                      <a:pt x="23336" y="119539"/>
                      <a:pt x="23336" y="119539"/>
                    </a:cubicBezTo>
                    <a:cubicBezTo>
                      <a:pt x="23336" y="119539"/>
                      <a:pt x="7144" y="165259"/>
                      <a:pt x="7144" y="194786"/>
                    </a:cubicBezTo>
                    <a:lnTo>
                      <a:pt x="82391" y="153829"/>
                    </a:lnTo>
                    <a:close/>
                    <a:moveTo>
                      <a:pt x="398621" y="89059"/>
                    </a:moveTo>
                    <a:cubicBezTo>
                      <a:pt x="404336" y="89059"/>
                      <a:pt x="409099" y="93821"/>
                      <a:pt x="409099" y="99536"/>
                    </a:cubicBezTo>
                    <a:cubicBezTo>
                      <a:pt x="409099" y="105251"/>
                      <a:pt x="404336" y="110014"/>
                      <a:pt x="398621" y="110014"/>
                    </a:cubicBezTo>
                    <a:cubicBezTo>
                      <a:pt x="392906" y="110014"/>
                      <a:pt x="388144" y="105251"/>
                      <a:pt x="388144" y="99536"/>
                    </a:cubicBezTo>
                    <a:cubicBezTo>
                      <a:pt x="388144" y="93821"/>
                      <a:pt x="392906" y="89059"/>
                      <a:pt x="398621" y="89059"/>
                    </a:cubicBezTo>
                    <a:close/>
                  </a:path>
                </a:pathLst>
              </a:custGeom>
              <a:grpFill/>
              <a:ln w="9525" cap="flat">
                <a:noFill/>
                <a:prstDash val="solid"/>
                <a:miter/>
              </a:ln>
            </p:spPr>
            <p:txBody>
              <a:bodyPr rtlCol="0" anchor="ctr"/>
              <a:lstStyle/>
              <a:p>
                <a:endParaRPr lang="en-US"/>
              </a:p>
            </p:txBody>
          </p:sp>
          <p:sp>
            <p:nvSpPr>
              <p:cNvPr id="223" name="Freeform: Shape 222">
                <a:extLst>
                  <a:ext uri="{FF2B5EF4-FFF2-40B4-BE49-F238E27FC236}">
                    <a16:creationId xmlns:a16="http://schemas.microsoft.com/office/drawing/2014/main" id="{93F7F68F-559D-4477-B8A8-E252A31AEC78}"/>
                  </a:ext>
                </a:extLst>
              </p:cNvPr>
              <p:cNvSpPr/>
              <p:nvPr/>
            </p:nvSpPr>
            <p:spPr>
              <a:xfrm>
                <a:off x="5681186" y="3518059"/>
                <a:ext cx="485775" cy="238125"/>
              </a:xfrm>
              <a:custGeom>
                <a:avLst/>
                <a:gdLst>
                  <a:gd name="connsiteX0" fmla="*/ 308134 w 485775"/>
                  <a:gd name="connsiteY0" fmla="*/ 45244 h 238125"/>
                  <a:gd name="connsiteX1" fmla="*/ 267176 w 485775"/>
                  <a:gd name="connsiteY1" fmla="*/ 48101 h 238125"/>
                  <a:gd name="connsiteX2" fmla="*/ 190024 w 485775"/>
                  <a:gd name="connsiteY2" fmla="*/ 7144 h 238125"/>
                  <a:gd name="connsiteX3" fmla="*/ 201454 w 485775"/>
                  <a:gd name="connsiteY3" fmla="*/ 61436 h 238125"/>
                  <a:gd name="connsiteX4" fmla="*/ 82391 w 485775"/>
                  <a:gd name="connsiteY4" fmla="*/ 87154 h 238125"/>
                  <a:gd name="connsiteX5" fmla="*/ 7144 w 485775"/>
                  <a:gd name="connsiteY5" fmla="*/ 44291 h 238125"/>
                  <a:gd name="connsiteX6" fmla="*/ 23336 w 485775"/>
                  <a:gd name="connsiteY6" fmla="*/ 119539 h 238125"/>
                  <a:gd name="connsiteX7" fmla="*/ 7144 w 485775"/>
                  <a:gd name="connsiteY7" fmla="*/ 194786 h 238125"/>
                  <a:gd name="connsiteX8" fmla="*/ 82391 w 485775"/>
                  <a:gd name="connsiteY8" fmla="*/ 151924 h 238125"/>
                  <a:gd name="connsiteX9" fmla="*/ 201454 w 485775"/>
                  <a:gd name="connsiteY9" fmla="*/ 177641 h 238125"/>
                  <a:gd name="connsiteX10" fmla="*/ 190024 w 485775"/>
                  <a:gd name="connsiteY10" fmla="*/ 231934 h 238125"/>
                  <a:gd name="connsiteX11" fmla="*/ 267176 w 485775"/>
                  <a:gd name="connsiteY11" fmla="*/ 190976 h 238125"/>
                  <a:gd name="connsiteX12" fmla="*/ 308134 w 485775"/>
                  <a:gd name="connsiteY12" fmla="*/ 193834 h 238125"/>
                  <a:gd name="connsiteX13" fmla="*/ 479584 w 485775"/>
                  <a:gd name="connsiteY13" fmla="*/ 118586 h 238125"/>
                  <a:gd name="connsiteX14" fmla="*/ 308134 w 485775"/>
                  <a:gd name="connsiteY14" fmla="*/ 45244 h 238125"/>
                  <a:gd name="connsiteX15" fmla="*/ 398621 w 485775"/>
                  <a:gd name="connsiteY15" fmla="*/ 110014 h 238125"/>
                  <a:gd name="connsiteX16" fmla="*/ 388144 w 485775"/>
                  <a:gd name="connsiteY16" fmla="*/ 99536 h 238125"/>
                  <a:gd name="connsiteX17" fmla="*/ 398621 w 485775"/>
                  <a:gd name="connsiteY17" fmla="*/ 89059 h 238125"/>
                  <a:gd name="connsiteX18" fmla="*/ 409099 w 485775"/>
                  <a:gd name="connsiteY18" fmla="*/ 99536 h 238125"/>
                  <a:gd name="connsiteX19" fmla="*/ 398621 w 485775"/>
                  <a:gd name="connsiteY19" fmla="*/ 110014 h 23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85775" h="238125">
                    <a:moveTo>
                      <a:pt x="308134" y="45244"/>
                    </a:moveTo>
                    <a:cubicBezTo>
                      <a:pt x="294799" y="45244"/>
                      <a:pt x="281464" y="46196"/>
                      <a:pt x="267176" y="48101"/>
                    </a:cubicBezTo>
                    <a:lnTo>
                      <a:pt x="190024" y="7144"/>
                    </a:lnTo>
                    <a:cubicBezTo>
                      <a:pt x="190024" y="7144"/>
                      <a:pt x="190976" y="38576"/>
                      <a:pt x="201454" y="61436"/>
                    </a:cubicBezTo>
                    <a:cubicBezTo>
                      <a:pt x="155734" y="72866"/>
                      <a:pt x="111919" y="87154"/>
                      <a:pt x="82391" y="87154"/>
                    </a:cubicBezTo>
                    <a:lnTo>
                      <a:pt x="7144" y="44291"/>
                    </a:lnTo>
                    <a:cubicBezTo>
                      <a:pt x="7144" y="73819"/>
                      <a:pt x="23336" y="119539"/>
                      <a:pt x="23336" y="119539"/>
                    </a:cubicBezTo>
                    <a:cubicBezTo>
                      <a:pt x="23336" y="119539"/>
                      <a:pt x="7144" y="165259"/>
                      <a:pt x="7144" y="194786"/>
                    </a:cubicBezTo>
                    <a:lnTo>
                      <a:pt x="82391" y="151924"/>
                    </a:lnTo>
                    <a:cubicBezTo>
                      <a:pt x="111919" y="151924"/>
                      <a:pt x="154781" y="166211"/>
                      <a:pt x="201454" y="177641"/>
                    </a:cubicBezTo>
                    <a:cubicBezTo>
                      <a:pt x="190024" y="201454"/>
                      <a:pt x="190024" y="231934"/>
                      <a:pt x="190024" y="231934"/>
                    </a:cubicBezTo>
                    <a:lnTo>
                      <a:pt x="267176" y="190976"/>
                    </a:lnTo>
                    <a:cubicBezTo>
                      <a:pt x="281464" y="192881"/>
                      <a:pt x="294799" y="193834"/>
                      <a:pt x="308134" y="193834"/>
                    </a:cubicBezTo>
                    <a:cubicBezTo>
                      <a:pt x="375761" y="193834"/>
                      <a:pt x="479584" y="143351"/>
                      <a:pt x="479584" y="118586"/>
                    </a:cubicBezTo>
                    <a:cubicBezTo>
                      <a:pt x="479584" y="93821"/>
                      <a:pt x="375761" y="45244"/>
                      <a:pt x="308134" y="45244"/>
                    </a:cubicBezTo>
                    <a:close/>
                    <a:moveTo>
                      <a:pt x="398621" y="110014"/>
                    </a:moveTo>
                    <a:cubicBezTo>
                      <a:pt x="392906" y="110014"/>
                      <a:pt x="388144" y="105251"/>
                      <a:pt x="388144" y="99536"/>
                    </a:cubicBezTo>
                    <a:cubicBezTo>
                      <a:pt x="388144" y="93821"/>
                      <a:pt x="392906" y="89059"/>
                      <a:pt x="398621" y="89059"/>
                    </a:cubicBezTo>
                    <a:cubicBezTo>
                      <a:pt x="404336" y="89059"/>
                      <a:pt x="409099" y="93821"/>
                      <a:pt x="409099" y="99536"/>
                    </a:cubicBezTo>
                    <a:cubicBezTo>
                      <a:pt x="409099" y="105251"/>
                      <a:pt x="404336" y="110014"/>
                      <a:pt x="398621" y="110014"/>
                    </a:cubicBezTo>
                    <a:close/>
                  </a:path>
                </a:pathLst>
              </a:custGeom>
              <a:grpFill/>
              <a:ln w="9525" cap="flat">
                <a:noFill/>
                <a:prstDash val="solid"/>
                <a:miter/>
              </a:ln>
            </p:spPr>
            <p:txBody>
              <a:bodyPr rtlCol="0" anchor="ctr"/>
              <a:lstStyle/>
              <a:p>
                <a:endParaRPr lang="en-US"/>
              </a:p>
            </p:txBody>
          </p:sp>
          <p:sp>
            <p:nvSpPr>
              <p:cNvPr id="224" name="Freeform: Shape 223">
                <a:extLst>
                  <a:ext uri="{FF2B5EF4-FFF2-40B4-BE49-F238E27FC236}">
                    <a16:creationId xmlns:a16="http://schemas.microsoft.com/office/drawing/2014/main" id="{2ACC3C96-943D-4735-BD9D-F238CD2752F9}"/>
                  </a:ext>
                </a:extLst>
              </p:cNvPr>
              <p:cNvSpPr/>
              <p:nvPr/>
            </p:nvSpPr>
            <p:spPr>
              <a:xfrm>
                <a:off x="6277451" y="3099911"/>
                <a:ext cx="228600" cy="619125"/>
              </a:xfrm>
              <a:custGeom>
                <a:avLst/>
                <a:gdLst>
                  <a:gd name="connsiteX0" fmla="*/ 197644 w 228600"/>
                  <a:gd name="connsiteY0" fmla="*/ 233839 h 619125"/>
                  <a:gd name="connsiteX1" fmla="*/ 197644 w 228600"/>
                  <a:gd name="connsiteY1" fmla="*/ 7144 h 619125"/>
                  <a:gd name="connsiteX2" fmla="*/ 159544 w 228600"/>
                  <a:gd name="connsiteY2" fmla="*/ 7144 h 619125"/>
                  <a:gd name="connsiteX3" fmla="*/ 159544 w 228600"/>
                  <a:gd name="connsiteY3" fmla="*/ 233839 h 619125"/>
                  <a:gd name="connsiteX4" fmla="*/ 130969 w 228600"/>
                  <a:gd name="connsiteY4" fmla="*/ 277654 h 619125"/>
                  <a:gd name="connsiteX5" fmla="*/ 159544 w 228600"/>
                  <a:gd name="connsiteY5" fmla="*/ 321469 h 619125"/>
                  <a:gd name="connsiteX6" fmla="*/ 159544 w 228600"/>
                  <a:gd name="connsiteY6" fmla="*/ 521494 h 619125"/>
                  <a:gd name="connsiteX7" fmla="*/ 102394 w 228600"/>
                  <a:gd name="connsiteY7" fmla="*/ 578644 h 619125"/>
                  <a:gd name="connsiteX8" fmla="*/ 45244 w 228600"/>
                  <a:gd name="connsiteY8" fmla="*/ 526256 h 619125"/>
                  <a:gd name="connsiteX9" fmla="*/ 45244 w 228600"/>
                  <a:gd name="connsiteY9" fmla="*/ 526256 h 619125"/>
                  <a:gd name="connsiteX10" fmla="*/ 51911 w 228600"/>
                  <a:gd name="connsiteY10" fmla="*/ 493871 h 619125"/>
                  <a:gd name="connsiteX11" fmla="*/ 90011 w 228600"/>
                  <a:gd name="connsiteY11" fmla="*/ 516731 h 619125"/>
                  <a:gd name="connsiteX12" fmla="*/ 90011 w 228600"/>
                  <a:gd name="connsiteY12" fmla="*/ 364331 h 619125"/>
                  <a:gd name="connsiteX13" fmla="*/ 18574 w 228600"/>
                  <a:gd name="connsiteY13" fmla="*/ 473869 h 619125"/>
                  <a:gd name="connsiteX14" fmla="*/ 19526 w 228600"/>
                  <a:gd name="connsiteY14" fmla="*/ 474821 h 619125"/>
                  <a:gd name="connsiteX15" fmla="*/ 7144 w 228600"/>
                  <a:gd name="connsiteY15" fmla="*/ 522446 h 619125"/>
                  <a:gd name="connsiteX16" fmla="*/ 7144 w 228600"/>
                  <a:gd name="connsiteY16" fmla="*/ 522446 h 619125"/>
                  <a:gd name="connsiteX17" fmla="*/ 102394 w 228600"/>
                  <a:gd name="connsiteY17" fmla="*/ 617696 h 619125"/>
                  <a:gd name="connsiteX18" fmla="*/ 197644 w 228600"/>
                  <a:gd name="connsiteY18" fmla="*/ 522446 h 619125"/>
                  <a:gd name="connsiteX19" fmla="*/ 197644 w 228600"/>
                  <a:gd name="connsiteY19" fmla="*/ 322421 h 619125"/>
                  <a:gd name="connsiteX20" fmla="*/ 226219 w 228600"/>
                  <a:gd name="connsiteY20" fmla="*/ 278606 h 619125"/>
                  <a:gd name="connsiteX21" fmla="*/ 197644 w 228600"/>
                  <a:gd name="connsiteY21" fmla="*/ 233839 h 619125"/>
                  <a:gd name="connsiteX22" fmla="*/ 178594 w 228600"/>
                  <a:gd name="connsiteY22" fmla="*/ 292894 h 619125"/>
                  <a:gd name="connsiteX23" fmla="*/ 164306 w 228600"/>
                  <a:gd name="connsiteY23" fmla="*/ 278606 h 619125"/>
                  <a:gd name="connsiteX24" fmla="*/ 178594 w 228600"/>
                  <a:gd name="connsiteY24" fmla="*/ 264319 h 619125"/>
                  <a:gd name="connsiteX25" fmla="*/ 192881 w 228600"/>
                  <a:gd name="connsiteY25" fmla="*/ 278606 h 619125"/>
                  <a:gd name="connsiteX26" fmla="*/ 178594 w 228600"/>
                  <a:gd name="connsiteY26" fmla="*/ 292894 h 619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28600" h="619125">
                    <a:moveTo>
                      <a:pt x="197644" y="233839"/>
                    </a:moveTo>
                    <a:lnTo>
                      <a:pt x="197644" y="7144"/>
                    </a:lnTo>
                    <a:lnTo>
                      <a:pt x="159544" y="7144"/>
                    </a:lnTo>
                    <a:lnTo>
                      <a:pt x="159544" y="233839"/>
                    </a:lnTo>
                    <a:cubicBezTo>
                      <a:pt x="142399" y="241459"/>
                      <a:pt x="130969" y="257651"/>
                      <a:pt x="130969" y="277654"/>
                    </a:cubicBezTo>
                    <a:cubicBezTo>
                      <a:pt x="130969" y="297656"/>
                      <a:pt x="142399" y="313849"/>
                      <a:pt x="159544" y="321469"/>
                    </a:cubicBezTo>
                    <a:lnTo>
                      <a:pt x="159544" y="521494"/>
                    </a:lnTo>
                    <a:cubicBezTo>
                      <a:pt x="159544" y="552926"/>
                      <a:pt x="133826" y="578644"/>
                      <a:pt x="102394" y="578644"/>
                    </a:cubicBezTo>
                    <a:cubicBezTo>
                      <a:pt x="72866" y="578644"/>
                      <a:pt x="48101" y="555784"/>
                      <a:pt x="45244" y="526256"/>
                    </a:cubicBezTo>
                    <a:lnTo>
                      <a:pt x="45244" y="526256"/>
                    </a:lnTo>
                    <a:cubicBezTo>
                      <a:pt x="44291" y="514826"/>
                      <a:pt x="46196" y="503396"/>
                      <a:pt x="51911" y="493871"/>
                    </a:cubicBezTo>
                    <a:lnTo>
                      <a:pt x="90011" y="516731"/>
                    </a:lnTo>
                    <a:lnTo>
                      <a:pt x="90011" y="364331"/>
                    </a:lnTo>
                    <a:lnTo>
                      <a:pt x="18574" y="473869"/>
                    </a:lnTo>
                    <a:lnTo>
                      <a:pt x="19526" y="474821"/>
                    </a:lnTo>
                    <a:cubicBezTo>
                      <a:pt x="10954" y="489109"/>
                      <a:pt x="7144" y="506254"/>
                      <a:pt x="7144" y="522446"/>
                    </a:cubicBezTo>
                    <a:lnTo>
                      <a:pt x="7144" y="522446"/>
                    </a:lnTo>
                    <a:cubicBezTo>
                      <a:pt x="7144" y="574834"/>
                      <a:pt x="50006" y="617696"/>
                      <a:pt x="102394" y="617696"/>
                    </a:cubicBezTo>
                    <a:cubicBezTo>
                      <a:pt x="154781" y="617696"/>
                      <a:pt x="197644" y="574834"/>
                      <a:pt x="197644" y="522446"/>
                    </a:cubicBezTo>
                    <a:lnTo>
                      <a:pt x="197644" y="322421"/>
                    </a:lnTo>
                    <a:cubicBezTo>
                      <a:pt x="214789" y="314801"/>
                      <a:pt x="226219" y="298609"/>
                      <a:pt x="226219" y="278606"/>
                    </a:cubicBezTo>
                    <a:cubicBezTo>
                      <a:pt x="226219" y="258604"/>
                      <a:pt x="213836" y="241459"/>
                      <a:pt x="197644" y="233839"/>
                    </a:cubicBezTo>
                    <a:close/>
                    <a:moveTo>
                      <a:pt x="178594" y="292894"/>
                    </a:moveTo>
                    <a:cubicBezTo>
                      <a:pt x="170974" y="292894"/>
                      <a:pt x="164306" y="286226"/>
                      <a:pt x="164306" y="278606"/>
                    </a:cubicBezTo>
                    <a:cubicBezTo>
                      <a:pt x="164306" y="270986"/>
                      <a:pt x="170974" y="264319"/>
                      <a:pt x="178594" y="264319"/>
                    </a:cubicBezTo>
                    <a:cubicBezTo>
                      <a:pt x="186214" y="264319"/>
                      <a:pt x="192881" y="270986"/>
                      <a:pt x="192881" y="278606"/>
                    </a:cubicBezTo>
                    <a:cubicBezTo>
                      <a:pt x="192881" y="286226"/>
                      <a:pt x="186214" y="292894"/>
                      <a:pt x="178594" y="292894"/>
                    </a:cubicBezTo>
                    <a:close/>
                  </a:path>
                </a:pathLst>
              </a:custGeom>
              <a:grpFill/>
              <a:ln w="9525" cap="flat">
                <a:noFill/>
                <a:prstDash val="solid"/>
                <a:miter/>
              </a:ln>
            </p:spPr>
            <p:txBody>
              <a:bodyPr rtlCol="0" anchor="ctr"/>
              <a:lstStyle/>
              <a:p>
                <a:endParaRPr lang="en-US"/>
              </a:p>
            </p:txBody>
          </p:sp>
        </p:grpSp>
      </p:grpSp>
      <p:sp>
        <p:nvSpPr>
          <p:cNvPr id="225" name="TextBox 224">
            <a:extLst>
              <a:ext uri="{FF2B5EF4-FFF2-40B4-BE49-F238E27FC236}">
                <a16:creationId xmlns:a16="http://schemas.microsoft.com/office/drawing/2014/main" id="{5BD51A8D-C6DD-4C46-A0D4-680DB50E86AF}"/>
              </a:ext>
            </a:extLst>
          </p:cNvPr>
          <p:cNvSpPr txBox="1"/>
          <p:nvPr/>
        </p:nvSpPr>
        <p:spPr>
          <a:xfrm>
            <a:off x="7601404" y="179557"/>
            <a:ext cx="4532401" cy="938719"/>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226" name="TextBox 225">
            <a:extLst>
              <a:ext uri="{FF2B5EF4-FFF2-40B4-BE49-F238E27FC236}">
                <a16:creationId xmlns:a16="http://schemas.microsoft.com/office/drawing/2014/main" id="{1949DB9E-0403-45B6-9E81-9B7C82395F8E}"/>
              </a:ext>
            </a:extLst>
          </p:cNvPr>
          <p:cNvSpPr txBox="1"/>
          <p:nvPr/>
        </p:nvSpPr>
        <p:spPr>
          <a:xfrm>
            <a:off x="8761091" y="4953738"/>
            <a:ext cx="3372714" cy="1523494"/>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227" name="TextBox 226">
            <a:extLst>
              <a:ext uri="{FF2B5EF4-FFF2-40B4-BE49-F238E27FC236}">
                <a16:creationId xmlns:a16="http://schemas.microsoft.com/office/drawing/2014/main" id="{C8628857-D8ED-4546-B0F5-7F142581764B}"/>
              </a:ext>
            </a:extLst>
          </p:cNvPr>
          <p:cNvSpPr txBox="1"/>
          <p:nvPr/>
        </p:nvSpPr>
        <p:spPr>
          <a:xfrm>
            <a:off x="195370" y="2084654"/>
            <a:ext cx="3822106" cy="1138773"/>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Tree>
    <p:extLst>
      <p:ext uri="{BB962C8B-B14F-4D97-AF65-F5344CB8AC3E}">
        <p14:creationId xmlns:p14="http://schemas.microsoft.com/office/powerpoint/2010/main" val="311211633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97"/>
                                        </p:tgtEl>
                                        <p:attrNameLst>
                                          <p:attrName>style.visibility</p:attrName>
                                        </p:attrNameLst>
                                      </p:cBhvr>
                                      <p:to>
                                        <p:strVal val="visible"/>
                                      </p:to>
                                    </p:set>
                                    <p:animEffect transition="in" filter="wipe(left)">
                                      <p:cBhvr>
                                        <p:cTn id="7" dur="1000"/>
                                        <p:tgtEl>
                                          <p:spTgt spid="197"/>
                                        </p:tgtEl>
                                      </p:cBhvr>
                                    </p:animEffect>
                                  </p:childTnLst>
                                </p:cTn>
                              </p:par>
                            </p:childTnLst>
                          </p:cTn>
                        </p:par>
                        <p:par>
                          <p:cTn id="8" fill="hold">
                            <p:stCondLst>
                              <p:cond delay="1000"/>
                            </p:stCondLst>
                            <p:childTnLst>
                              <p:par>
                                <p:cTn id="9" presetID="2" presetClass="entr" presetSubtype="4" fill="hold" grpId="0" nodeType="afterEffect">
                                  <p:stCondLst>
                                    <p:cond delay="250"/>
                                  </p:stCondLst>
                                  <p:childTnLst>
                                    <p:set>
                                      <p:cBhvr>
                                        <p:cTn id="10" dur="1" fill="hold">
                                          <p:stCondLst>
                                            <p:cond delay="0"/>
                                          </p:stCondLst>
                                        </p:cTn>
                                        <p:tgtEl>
                                          <p:spTgt spid="186"/>
                                        </p:tgtEl>
                                        <p:attrNameLst>
                                          <p:attrName>style.visibility</p:attrName>
                                        </p:attrNameLst>
                                      </p:cBhvr>
                                      <p:to>
                                        <p:strVal val="visible"/>
                                      </p:to>
                                    </p:set>
                                    <p:anim calcmode="lin" valueType="num">
                                      <p:cBhvr additive="base">
                                        <p:cTn id="11" dur="750" fill="hold"/>
                                        <p:tgtEl>
                                          <p:spTgt spid="186"/>
                                        </p:tgtEl>
                                        <p:attrNameLst>
                                          <p:attrName>ppt_x</p:attrName>
                                        </p:attrNameLst>
                                      </p:cBhvr>
                                      <p:tavLst>
                                        <p:tav tm="0">
                                          <p:val>
                                            <p:strVal val="#ppt_x"/>
                                          </p:val>
                                        </p:tav>
                                        <p:tav tm="100000">
                                          <p:val>
                                            <p:strVal val="#ppt_x"/>
                                          </p:val>
                                        </p:tav>
                                      </p:tavLst>
                                    </p:anim>
                                    <p:anim calcmode="lin" valueType="num">
                                      <p:cBhvr additive="base">
                                        <p:cTn id="12" dur="750" fill="hold"/>
                                        <p:tgtEl>
                                          <p:spTgt spid="186"/>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250"/>
                                  </p:stCondLst>
                                  <p:childTnLst>
                                    <p:set>
                                      <p:cBhvr>
                                        <p:cTn id="14" dur="1" fill="hold">
                                          <p:stCondLst>
                                            <p:cond delay="0"/>
                                          </p:stCondLst>
                                        </p:cTn>
                                        <p:tgtEl>
                                          <p:spTgt spid="187"/>
                                        </p:tgtEl>
                                        <p:attrNameLst>
                                          <p:attrName>style.visibility</p:attrName>
                                        </p:attrNameLst>
                                      </p:cBhvr>
                                      <p:to>
                                        <p:strVal val="visible"/>
                                      </p:to>
                                    </p:set>
                                    <p:anim calcmode="lin" valueType="num">
                                      <p:cBhvr additive="base">
                                        <p:cTn id="15" dur="750" fill="hold"/>
                                        <p:tgtEl>
                                          <p:spTgt spid="187"/>
                                        </p:tgtEl>
                                        <p:attrNameLst>
                                          <p:attrName>ppt_x</p:attrName>
                                        </p:attrNameLst>
                                      </p:cBhvr>
                                      <p:tavLst>
                                        <p:tav tm="0">
                                          <p:val>
                                            <p:strVal val="#ppt_x"/>
                                          </p:val>
                                        </p:tav>
                                        <p:tav tm="100000">
                                          <p:val>
                                            <p:strVal val="#ppt_x"/>
                                          </p:val>
                                        </p:tav>
                                      </p:tavLst>
                                    </p:anim>
                                    <p:anim calcmode="lin" valueType="num">
                                      <p:cBhvr additive="base">
                                        <p:cTn id="16" dur="750" fill="hold"/>
                                        <p:tgtEl>
                                          <p:spTgt spid="187"/>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250"/>
                                  </p:stCondLst>
                                  <p:childTnLst>
                                    <p:set>
                                      <p:cBhvr>
                                        <p:cTn id="18" dur="1" fill="hold">
                                          <p:stCondLst>
                                            <p:cond delay="0"/>
                                          </p:stCondLst>
                                        </p:cTn>
                                        <p:tgtEl>
                                          <p:spTgt spid="188"/>
                                        </p:tgtEl>
                                        <p:attrNameLst>
                                          <p:attrName>style.visibility</p:attrName>
                                        </p:attrNameLst>
                                      </p:cBhvr>
                                      <p:to>
                                        <p:strVal val="visible"/>
                                      </p:to>
                                    </p:set>
                                    <p:anim calcmode="lin" valueType="num">
                                      <p:cBhvr additive="base">
                                        <p:cTn id="19" dur="750" fill="hold"/>
                                        <p:tgtEl>
                                          <p:spTgt spid="188"/>
                                        </p:tgtEl>
                                        <p:attrNameLst>
                                          <p:attrName>ppt_x</p:attrName>
                                        </p:attrNameLst>
                                      </p:cBhvr>
                                      <p:tavLst>
                                        <p:tav tm="0">
                                          <p:val>
                                            <p:strVal val="#ppt_x"/>
                                          </p:val>
                                        </p:tav>
                                        <p:tav tm="100000">
                                          <p:val>
                                            <p:strVal val="#ppt_x"/>
                                          </p:val>
                                        </p:tav>
                                      </p:tavLst>
                                    </p:anim>
                                    <p:anim calcmode="lin" valueType="num">
                                      <p:cBhvr additive="base">
                                        <p:cTn id="20" dur="750" fill="hold"/>
                                        <p:tgtEl>
                                          <p:spTgt spid="188"/>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250"/>
                                  </p:stCondLst>
                                  <p:childTnLst>
                                    <p:set>
                                      <p:cBhvr>
                                        <p:cTn id="22" dur="1" fill="hold">
                                          <p:stCondLst>
                                            <p:cond delay="0"/>
                                          </p:stCondLst>
                                        </p:cTn>
                                        <p:tgtEl>
                                          <p:spTgt spid="189"/>
                                        </p:tgtEl>
                                        <p:attrNameLst>
                                          <p:attrName>style.visibility</p:attrName>
                                        </p:attrNameLst>
                                      </p:cBhvr>
                                      <p:to>
                                        <p:strVal val="visible"/>
                                      </p:to>
                                    </p:set>
                                    <p:anim calcmode="lin" valueType="num">
                                      <p:cBhvr additive="base">
                                        <p:cTn id="23" dur="750" fill="hold"/>
                                        <p:tgtEl>
                                          <p:spTgt spid="189"/>
                                        </p:tgtEl>
                                        <p:attrNameLst>
                                          <p:attrName>ppt_x</p:attrName>
                                        </p:attrNameLst>
                                      </p:cBhvr>
                                      <p:tavLst>
                                        <p:tav tm="0">
                                          <p:val>
                                            <p:strVal val="#ppt_x"/>
                                          </p:val>
                                        </p:tav>
                                        <p:tav tm="100000">
                                          <p:val>
                                            <p:strVal val="#ppt_x"/>
                                          </p:val>
                                        </p:tav>
                                      </p:tavLst>
                                    </p:anim>
                                    <p:anim calcmode="lin" valueType="num">
                                      <p:cBhvr additive="base">
                                        <p:cTn id="24" dur="750" fill="hold"/>
                                        <p:tgtEl>
                                          <p:spTgt spid="189"/>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250"/>
                                  </p:stCondLst>
                                  <p:childTnLst>
                                    <p:set>
                                      <p:cBhvr>
                                        <p:cTn id="26" dur="1" fill="hold">
                                          <p:stCondLst>
                                            <p:cond delay="0"/>
                                          </p:stCondLst>
                                        </p:cTn>
                                        <p:tgtEl>
                                          <p:spTgt spid="190"/>
                                        </p:tgtEl>
                                        <p:attrNameLst>
                                          <p:attrName>style.visibility</p:attrName>
                                        </p:attrNameLst>
                                      </p:cBhvr>
                                      <p:to>
                                        <p:strVal val="visible"/>
                                      </p:to>
                                    </p:set>
                                    <p:anim calcmode="lin" valueType="num">
                                      <p:cBhvr additive="base">
                                        <p:cTn id="27" dur="750" fill="hold"/>
                                        <p:tgtEl>
                                          <p:spTgt spid="190"/>
                                        </p:tgtEl>
                                        <p:attrNameLst>
                                          <p:attrName>ppt_x</p:attrName>
                                        </p:attrNameLst>
                                      </p:cBhvr>
                                      <p:tavLst>
                                        <p:tav tm="0">
                                          <p:val>
                                            <p:strVal val="#ppt_x"/>
                                          </p:val>
                                        </p:tav>
                                        <p:tav tm="100000">
                                          <p:val>
                                            <p:strVal val="#ppt_x"/>
                                          </p:val>
                                        </p:tav>
                                      </p:tavLst>
                                    </p:anim>
                                    <p:anim calcmode="lin" valueType="num">
                                      <p:cBhvr additive="base">
                                        <p:cTn id="28" dur="750" fill="hold"/>
                                        <p:tgtEl>
                                          <p:spTgt spid="190"/>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250"/>
                                  </p:stCondLst>
                                  <p:childTnLst>
                                    <p:set>
                                      <p:cBhvr>
                                        <p:cTn id="30" dur="1" fill="hold">
                                          <p:stCondLst>
                                            <p:cond delay="0"/>
                                          </p:stCondLst>
                                        </p:cTn>
                                        <p:tgtEl>
                                          <p:spTgt spid="191"/>
                                        </p:tgtEl>
                                        <p:attrNameLst>
                                          <p:attrName>style.visibility</p:attrName>
                                        </p:attrNameLst>
                                      </p:cBhvr>
                                      <p:to>
                                        <p:strVal val="visible"/>
                                      </p:to>
                                    </p:set>
                                    <p:anim calcmode="lin" valueType="num">
                                      <p:cBhvr additive="base">
                                        <p:cTn id="31" dur="750" fill="hold"/>
                                        <p:tgtEl>
                                          <p:spTgt spid="191"/>
                                        </p:tgtEl>
                                        <p:attrNameLst>
                                          <p:attrName>ppt_x</p:attrName>
                                        </p:attrNameLst>
                                      </p:cBhvr>
                                      <p:tavLst>
                                        <p:tav tm="0">
                                          <p:val>
                                            <p:strVal val="#ppt_x"/>
                                          </p:val>
                                        </p:tav>
                                        <p:tav tm="100000">
                                          <p:val>
                                            <p:strVal val="#ppt_x"/>
                                          </p:val>
                                        </p:tav>
                                      </p:tavLst>
                                    </p:anim>
                                    <p:anim calcmode="lin" valueType="num">
                                      <p:cBhvr additive="base">
                                        <p:cTn id="32" dur="750" fill="hold"/>
                                        <p:tgtEl>
                                          <p:spTgt spid="191"/>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250"/>
                                  </p:stCondLst>
                                  <p:childTnLst>
                                    <p:set>
                                      <p:cBhvr>
                                        <p:cTn id="34" dur="1" fill="hold">
                                          <p:stCondLst>
                                            <p:cond delay="0"/>
                                          </p:stCondLst>
                                        </p:cTn>
                                        <p:tgtEl>
                                          <p:spTgt spid="192"/>
                                        </p:tgtEl>
                                        <p:attrNameLst>
                                          <p:attrName>style.visibility</p:attrName>
                                        </p:attrNameLst>
                                      </p:cBhvr>
                                      <p:to>
                                        <p:strVal val="visible"/>
                                      </p:to>
                                    </p:set>
                                    <p:anim calcmode="lin" valueType="num">
                                      <p:cBhvr additive="base">
                                        <p:cTn id="35" dur="750" fill="hold"/>
                                        <p:tgtEl>
                                          <p:spTgt spid="192"/>
                                        </p:tgtEl>
                                        <p:attrNameLst>
                                          <p:attrName>ppt_x</p:attrName>
                                        </p:attrNameLst>
                                      </p:cBhvr>
                                      <p:tavLst>
                                        <p:tav tm="0">
                                          <p:val>
                                            <p:strVal val="#ppt_x"/>
                                          </p:val>
                                        </p:tav>
                                        <p:tav tm="100000">
                                          <p:val>
                                            <p:strVal val="#ppt_x"/>
                                          </p:val>
                                        </p:tav>
                                      </p:tavLst>
                                    </p:anim>
                                    <p:anim calcmode="lin" valueType="num">
                                      <p:cBhvr additive="base">
                                        <p:cTn id="36" dur="750" fill="hold"/>
                                        <p:tgtEl>
                                          <p:spTgt spid="192"/>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250"/>
                                  </p:stCondLst>
                                  <p:childTnLst>
                                    <p:set>
                                      <p:cBhvr>
                                        <p:cTn id="38" dur="1" fill="hold">
                                          <p:stCondLst>
                                            <p:cond delay="0"/>
                                          </p:stCondLst>
                                        </p:cTn>
                                        <p:tgtEl>
                                          <p:spTgt spid="193"/>
                                        </p:tgtEl>
                                        <p:attrNameLst>
                                          <p:attrName>style.visibility</p:attrName>
                                        </p:attrNameLst>
                                      </p:cBhvr>
                                      <p:to>
                                        <p:strVal val="visible"/>
                                      </p:to>
                                    </p:set>
                                    <p:anim calcmode="lin" valueType="num">
                                      <p:cBhvr additive="base">
                                        <p:cTn id="39" dur="750" fill="hold"/>
                                        <p:tgtEl>
                                          <p:spTgt spid="193"/>
                                        </p:tgtEl>
                                        <p:attrNameLst>
                                          <p:attrName>ppt_x</p:attrName>
                                        </p:attrNameLst>
                                      </p:cBhvr>
                                      <p:tavLst>
                                        <p:tav tm="0">
                                          <p:val>
                                            <p:strVal val="#ppt_x"/>
                                          </p:val>
                                        </p:tav>
                                        <p:tav tm="100000">
                                          <p:val>
                                            <p:strVal val="#ppt_x"/>
                                          </p:val>
                                        </p:tav>
                                      </p:tavLst>
                                    </p:anim>
                                    <p:anim calcmode="lin" valueType="num">
                                      <p:cBhvr additive="base">
                                        <p:cTn id="40" dur="750" fill="hold"/>
                                        <p:tgtEl>
                                          <p:spTgt spid="193"/>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250"/>
                                  </p:stCondLst>
                                  <p:childTnLst>
                                    <p:set>
                                      <p:cBhvr>
                                        <p:cTn id="42" dur="1" fill="hold">
                                          <p:stCondLst>
                                            <p:cond delay="0"/>
                                          </p:stCondLst>
                                        </p:cTn>
                                        <p:tgtEl>
                                          <p:spTgt spid="194"/>
                                        </p:tgtEl>
                                        <p:attrNameLst>
                                          <p:attrName>style.visibility</p:attrName>
                                        </p:attrNameLst>
                                      </p:cBhvr>
                                      <p:to>
                                        <p:strVal val="visible"/>
                                      </p:to>
                                    </p:set>
                                    <p:anim calcmode="lin" valueType="num">
                                      <p:cBhvr additive="base">
                                        <p:cTn id="43" dur="750" fill="hold"/>
                                        <p:tgtEl>
                                          <p:spTgt spid="194"/>
                                        </p:tgtEl>
                                        <p:attrNameLst>
                                          <p:attrName>ppt_x</p:attrName>
                                        </p:attrNameLst>
                                      </p:cBhvr>
                                      <p:tavLst>
                                        <p:tav tm="0">
                                          <p:val>
                                            <p:strVal val="#ppt_x"/>
                                          </p:val>
                                        </p:tav>
                                        <p:tav tm="100000">
                                          <p:val>
                                            <p:strVal val="#ppt_x"/>
                                          </p:val>
                                        </p:tav>
                                      </p:tavLst>
                                    </p:anim>
                                    <p:anim calcmode="lin" valueType="num">
                                      <p:cBhvr additive="base">
                                        <p:cTn id="44" dur="750" fill="hold"/>
                                        <p:tgtEl>
                                          <p:spTgt spid="194"/>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250"/>
                                  </p:stCondLst>
                                  <p:childTnLst>
                                    <p:set>
                                      <p:cBhvr>
                                        <p:cTn id="46" dur="1" fill="hold">
                                          <p:stCondLst>
                                            <p:cond delay="0"/>
                                          </p:stCondLst>
                                        </p:cTn>
                                        <p:tgtEl>
                                          <p:spTgt spid="195"/>
                                        </p:tgtEl>
                                        <p:attrNameLst>
                                          <p:attrName>style.visibility</p:attrName>
                                        </p:attrNameLst>
                                      </p:cBhvr>
                                      <p:to>
                                        <p:strVal val="visible"/>
                                      </p:to>
                                    </p:set>
                                    <p:anim calcmode="lin" valueType="num">
                                      <p:cBhvr additive="base">
                                        <p:cTn id="47" dur="750" fill="hold"/>
                                        <p:tgtEl>
                                          <p:spTgt spid="195"/>
                                        </p:tgtEl>
                                        <p:attrNameLst>
                                          <p:attrName>ppt_x</p:attrName>
                                        </p:attrNameLst>
                                      </p:cBhvr>
                                      <p:tavLst>
                                        <p:tav tm="0">
                                          <p:val>
                                            <p:strVal val="#ppt_x"/>
                                          </p:val>
                                        </p:tav>
                                        <p:tav tm="100000">
                                          <p:val>
                                            <p:strVal val="#ppt_x"/>
                                          </p:val>
                                        </p:tav>
                                      </p:tavLst>
                                    </p:anim>
                                    <p:anim calcmode="lin" valueType="num">
                                      <p:cBhvr additive="base">
                                        <p:cTn id="48" dur="750" fill="hold"/>
                                        <p:tgtEl>
                                          <p:spTgt spid="195"/>
                                        </p:tgtEl>
                                        <p:attrNameLst>
                                          <p:attrName>ppt_y</p:attrName>
                                        </p:attrNameLst>
                                      </p:cBhvr>
                                      <p:tavLst>
                                        <p:tav tm="0">
                                          <p:val>
                                            <p:strVal val="1+#ppt_h/2"/>
                                          </p:val>
                                        </p:tav>
                                        <p:tav tm="100000">
                                          <p:val>
                                            <p:strVal val="#ppt_y"/>
                                          </p:val>
                                        </p:tav>
                                      </p:tavLst>
                                    </p:anim>
                                  </p:childTnLst>
                                </p:cTn>
                              </p:par>
                            </p:childTnLst>
                          </p:cTn>
                        </p:par>
                        <p:par>
                          <p:cTn id="49" fill="hold">
                            <p:stCondLst>
                              <p:cond delay="2000"/>
                            </p:stCondLst>
                            <p:childTnLst>
                              <p:par>
                                <p:cTn id="50" presetID="47" presetClass="entr" presetSubtype="0" fill="hold" nodeType="afterEffect">
                                  <p:stCondLst>
                                    <p:cond delay="0"/>
                                  </p:stCondLst>
                                  <p:childTnLst>
                                    <p:set>
                                      <p:cBhvr>
                                        <p:cTn id="51" dur="1" fill="hold">
                                          <p:stCondLst>
                                            <p:cond delay="0"/>
                                          </p:stCondLst>
                                        </p:cTn>
                                        <p:tgtEl>
                                          <p:spTgt spid="207"/>
                                        </p:tgtEl>
                                        <p:attrNameLst>
                                          <p:attrName>style.visibility</p:attrName>
                                        </p:attrNameLst>
                                      </p:cBhvr>
                                      <p:to>
                                        <p:strVal val="visible"/>
                                      </p:to>
                                    </p:set>
                                    <p:animEffect transition="in" filter="fade">
                                      <p:cBhvr>
                                        <p:cTn id="52" dur="1000"/>
                                        <p:tgtEl>
                                          <p:spTgt spid="207"/>
                                        </p:tgtEl>
                                      </p:cBhvr>
                                    </p:animEffect>
                                    <p:anim calcmode="lin" valueType="num">
                                      <p:cBhvr>
                                        <p:cTn id="53" dur="1000" fill="hold"/>
                                        <p:tgtEl>
                                          <p:spTgt spid="207"/>
                                        </p:tgtEl>
                                        <p:attrNameLst>
                                          <p:attrName>ppt_x</p:attrName>
                                        </p:attrNameLst>
                                      </p:cBhvr>
                                      <p:tavLst>
                                        <p:tav tm="0">
                                          <p:val>
                                            <p:strVal val="#ppt_x"/>
                                          </p:val>
                                        </p:tav>
                                        <p:tav tm="100000">
                                          <p:val>
                                            <p:strVal val="#ppt_x"/>
                                          </p:val>
                                        </p:tav>
                                      </p:tavLst>
                                    </p:anim>
                                    <p:anim calcmode="lin" valueType="num">
                                      <p:cBhvr>
                                        <p:cTn id="54" dur="1000" fill="hold"/>
                                        <p:tgtEl>
                                          <p:spTgt spid="207"/>
                                        </p:tgtEl>
                                        <p:attrNameLst>
                                          <p:attrName>ppt_y</p:attrName>
                                        </p:attrNameLst>
                                      </p:cBhvr>
                                      <p:tavLst>
                                        <p:tav tm="0">
                                          <p:val>
                                            <p:strVal val="#ppt_y-.1"/>
                                          </p:val>
                                        </p:tav>
                                        <p:tav tm="100000">
                                          <p:val>
                                            <p:strVal val="#ppt_y"/>
                                          </p:val>
                                        </p:tav>
                                      </p:tavLst>
                                    </p:anim>
                                  </p:childTnLst>
                                </p:cTn>
                              </p:par>
                            </p:childTnLst>
                          </p:cTn>
                        </p:par>
                        <p:par>
                          <p:cTn id="55" fill="hold">
                            <p:stCondLst>
                              <p:cond delay="3000"/>
                            </p:stCondLst>
                            <p:childTnLst>
                              <p:par>
                                <p:cTn id="56" presetID="22" presetClass="entr" presetSubtype="2" fill="hold" nodeType="afterEffect">
                                  <p:stCondLst>
                                    <p:cond delay="0"/>
                                  </p:stCondLst>
                                  <p:childTnLst>
                                    <p:set>
                                      <p:cBhvr>
                                        <p:cTn id="57" dur="1" fill="hold">
                                          <p:stCondLst>
                                            <p:cond delay="0"/>
                                          </p:stCondLst>
                                        </p:cTn>
                                        <p:tgtEl>
                                          <p:spTgt spid="198"/>
                                        </p:tgtEl>
                                        <p:attrNameLst>
                                          <p:attrName>style.visibility</p:attrName>
                                        </p:attrNameLst>
                                      </p:cBhvr>
                                      <p:to>
                                        <p:strVal val="visible"/>
                                      </p:to>
                                    </p:set>
                                    <p:animEffect transition="in" filter="wipe(right)">
                                      <p:cBhvr>
                                        <p:cTn id="58" dur="500"/>
                                        <p:tgtEl>
                                          <p:spTgt spid="198"/>
                                        </p:tgtEl>
                                      </p:cBhvr>
                                    </p:animEffect>
                                  </p:childTnLst>
                                </p:cTn>
                              </p:par>
                            </p:childTnLst>
                          </p:cTn>
                        </p:par>
                        <p:par>
                          <p:cTn id="59" fill="hold">
                            <p:stCondLst>
                              <p:cond delay="3500"/>
                            </p:stCondLst>
                            <p:childTnLst>
                              <p:par>
                                <p:cTn id="60" presetID="42" presetClass="entr" presetSubtype="0" fill="hold" grpId="0" nodeType="afterEffect">
                                  <p:stCondLst>
                                    <p:cond delay="0"/>
                                  </p:stCondLst>
                                  <p:childTnLst>
                                    <p:set>
                                      <p:cBhvr>
                                        <p:cTn id="61" dur="1" fill="hold">
                                          <p:stCondLst>
                                            <p:cond delay="0"/>
                                          </p:stCondLst>
                                        </p:cTn>
                                        <p:tgtEl>
                                          <p:spTgt spid="227"/>
                                        </p:tgtEl>
                                        <p:attrNameLst>
                                          <p:attrName>style.visibility</p:attrName>
                                        </p:attrNameLst>
                                      </p:cBhvr>
                                      <p:to>
                                        <p:strVal val="visible"/>
                                      </p:to>
                                    </p:set>
                                    <p:animEffect transition="in" filter="fade">
                                      <p:cBhvr>
                                        <p:cTn id="62" dur="1000"/>
                                        <p:tgtEl>
                                          <p:spTgt spid="227"/>
                                        </p:tgtEl>
                                      </p:cBhvr>
                                    </p:animEffect>
                                    <p:anim calcmode="lin" valueType="num">
                                      <p:cBhvr>
                                        <p:cTn id="63" dur="1000" fill="hold"/>
                                        <p:tgtEl>
                                          <p:spTgt spid="227"/>
                                        </p:tgtEl>
                                        <p:attrNameLst>
                                          <p:attrName>ppt_x</p:attrName>
                                        </p:attrNameLst>
                                      </p:cBhvr>
                                      <p:tavLst>
                                        <p:tav tm="0">
                                          <p:val>
                                            <p:strVal val="#ppt_x"/>
                                          </p:val>
                                        </p:tav>
                                        <p:tav tm="100000">
                                          <p:val>
                                            <p:strVal val="#ppt_x"/>
                                          </p:val>
                                        </p:tav>
                                      </p:tavLst>
                                    </p:anim>
                                    <p:anim calcmode="lin" valueType="num">
                                      <p:cBhvr>
                                        <p:cTn id="64" dur="1000" fill="hold"/>
                                        <p:tgtEl>
                                          <p:spTgt spid="227"/>
                                        </p:tgtEl>
                                        <p:attrNameLst>
                                          <p:attrName>ppt_y</p:attrName>
                                        </p:attrNameLst>
                                      </p:cBhvr>
                                      <p:tavLst>
                                        <p:tav tm="0">
                                          <p:val>
                                            <p:strVal val="#ppt_y+.1"/>
                                          </p:val>
                                        </p:tav>
                                        <p:tav tm="100000">
                                          <p:val>
                                            <p:strVal val="#ppt_y"/>
                                          </p:val>
                                        </p:tav>
                                      </p:tavLst>
                                    </p:anim>
                                  </p:childTnLst>
                                </p:cTn>
                              </p:par>
                            </p:childTnLst>
                          </p:cTn>
                        </p:par>
                        <p:par>
                          <p:cTn id="65" fill="hold">
                            <p:stCondLst>
                              <p:cond delay="4500"/>
                            </p:stCondLst>
                            <p:childTnLst>
                              <p:par>
                                <p:cTn id="66" presetID="47" presetClass="entr" presetSubtype="0" fill="hold" nodeType="afterEffect">
                                  <p:stCondLst>
                                    <p:cond delay="0"/>
                                  </p:stCondLst>
                                  <p:childTnLst>
                                    <p:set>
                                      <p:cBhvr>
                                        <p:cTn id="67" dur="1" fill="hold">
                                          <p:stCondLst>
                                            <p:cond delay="0"/>
                                          </p:stCondLst>
                                        </p:cTn>
                                        <p:tgtEl>
                                          <p:spTgt spid="214"/>
                                        </p:tgtEl>
                                        <p:attrNameLst>
                                          <p:attrName>style.visibility</p:attrName>
                                        </p:attrNameLst>
                                      </p:cBhvr>
                                      <p:to>
                                        <p:strVal val="visible"/>
                                      </p:to>
                                    </p:set>
                                    <p:animEffect transition="in" filter="fade">
                                      <p:cBhvr>
                                        <p:cTn id="68" dur="1000"/>
                                        <p:tgtEl>
                                          <p:spTgt spid="214"/>
                                        </p:tgtEl>
                                      </p:cBhvr>
                                    </p:animEffect>
                                    <p:anim calcmode="lin" valueType="num">
                                      <p:cBhvr>
                                        <p:cTn id="69" dur="1000" fill="hold"/>
                                        <p:tgtEl>
                                          <p:spTgt spid="214"/>
                                        </p:tgtEl>
                                        <p:attrNameLst>
                                          <p:attrName>ppt_x</p:attrName>
                                        </p:attrNameLst>
                                      </p:cBhvr>
                                      <p:tavLst>
                                        <p:tav tm="0">
                                          <p:val>
                                            <p:strVal val="#ppt_x"/>
                                          </p:val>
                                        </p:tav>
                                        <p:tav tm="100000">
                                          <p:val>
                                            <p:strVal val="#ppt_x"/>
                                          </p:val>
                                        </p:tav>
                                      </p:tavLst>
                                    </p:anim>
                                    <p:anim calcmode="lin" valueType="num">
                                      <p:cBhvr>
                                        <p:cTn id="70" dur="1000" fill="hold"/>
                                        <p:tgtEl>
                                          <p:spTgt spid="214"/>
                                        </p:tgtEl>
                                        <p:attrNameLst>
                                          <p:attrName>ppt_y</p:attrName>
                                        </p:attrNameLst>
                                      </p:cBhvr>
                                      <p:tavLst>
                                        <p:tav tm="0">
                                          <p:val>
                                            <p:strVal val="#ppt_y-.1"/>
                                          </p:val>
                                        </p:tav>
                                        <p:tav tm="100000">
                                          <p:val>
                                            <p:strVal val="#ppt_y"/>
                                          </p:val>
                                        </p:tav>
                                      </p:tavLst>
                                    </p:anim>
                                  </p:childTnLst>
                                </p:cTn>
                              </p:par>
                            </p:childTnLst>
                          </p:cTn>
                        </p:par>
                        <p:par>
                          <p:cTn id="71" fill="hold">
                            <p:stCondLst>
                              <p:cond delay="5500"/>
                            </p:stCondLst>
                            <p:childTnLst>
                              <p:par>
                                <p:cTn id="72" presetID="22" presetClass="entr" presetSubtype="8" fill="hold" nodeType="afterEffect">
                                  <p:stCondLst>
                                    <p:cond delay="0"/>
                                  </p:stCondLst>
                                  <p:childTnLst>
                                    <p:set>
                                      <p:cBhvr>
                                        <p:cTn id="73" dur="1" fill="hold">
                                          <p:stCondLst>
                                            <p:cond delay="0"/>
                                          </p:stCondLst>
                                        </p:cTn>
                                        <p:tgtEl>
                                          <p:spTgt spid="201"/>
                                        </p:tgtEl>
                                        <p:attrNameLst>
                                          <p:attrName>style.visibility</p:attrName>
                                        </p:attrNameLst>
                                      </p:cBhvr>
                                      <p:to>
                                        <p:strVal val="visible"/>
                                      </p:to>
                                    </p:set>
                                    <p:animEffect transition="in" filter="wipe(left)">
                                      <p:cBhvr>
                                        <p:cTn id="74" dur="500"/>
                                        <p:tgtEl>
                                          <p:spTgt spid="201"/>
                                        </p:tgtEl>
                                      </p:cBhvr>
                                    </p:animEffect>
                                  </p:childTnLst>
                                </p:cTn>
                              </p:par>
                            </p:childTnLst>
                          </p:cTn>
                        </p:par>
                        <p:par>
                          <p:cTn id="75" fill="hold">
                            <p:stCondLst>
                              <p:cond delay="6000"/>
                            </p:stCondLst>
                            <p:childTnLst>
                              <p:par>
                                <p:cTn id="76" presetID="42" presetClass="entr" presetSubtype="0" fill="hold" grpId="0" nodeType="afterEffect">
                                  <p:stCondLst>
                                    <p:cond delay="0"/>
                                  </p:stCondLst>
                                  <p:childTnLst>
                                    <p:set>
                                      <p:cBhvr>
                                        <p:cTn id="77" dur="1" fill="hold">
                                          <p:stCondLst>
                                            <p:cond delay="0"/>
                                          </p:stCondLst>
                                        </p:cTn>
                                        <p:tgtEl>
                                          <p:spTgt spid="225"/>
                                        </p:tgtEl>
                                        <p:attrNameLst>
                                          <p:attrName>style.visibility</p:attrName>
                                        </p:attrNameLst>
                                      </p:cBhvr>
                                      <p:to>
                                        <p:strVal val="visible"/>
                                      </p:to>
                                    </p:set>
                                    <p:animEffect transition="in" filter="fade">
                                      <p:cBhvr>
                                        <p:cTn id="78" dur="1000"/>
                                        <p:tgtEl>
                                          <p:spTgt spid="225"/>
                                        </p:tgtEl>
                                      </p:cBhvr>
                                    </p:animEffect>
                                    <p:anim calcmode="lin" valueType="num">
                                      <p:cBhvr>
                                        <p:cTn id="79" dur="1000" fill="hold"/>
                                        <p:tgtEl>
                                          <p:spTgt spid="225"/>
                                        </p:tgtEl>
                                        <p:attrNameLst>
                                          <p:attrName>ppt_x</p:attrName>
                                        </p:attrNameLst>
                                      </p:cBhvr>
                                      <p:tavLst>
                                        <p:tav tm="0">
                                          <p:val>
                                            <p:strVal val="#ppt_x"/>
                                          </p:val>
                                        </p:tav>
                                        <p:tav tm="100000">
                                          <p:val>
                                            <p:strVal val="#ppt_x"/>
                                          </p:val>
                                        </p:tav>
                                      </p:tavLst>
                                    </p:anim>
                                    <p:anim calcmode="lin" valueType="num">
                                      <p:cBhvr>
                                        <p:cTn id="80" dur="1000" fill="hold"/>
                                        <p:tgtEl>
                                          <p:spTgt spid="225"/>
                                        </p:tgtEl>
                                        <p:attrNameLst>
                                          <p:attrName>ppt_y</p:attrName>
                                        </p:attrNameLst>
                                      </p:cBhvr>
                                      <p:tavLst>
                                        <p:tav tm="0">
                                          <p:val>
                                            <p:strVal val="#ppt_y+.1"/>
                                          </p:val>
                                        </p:tav>
                                        <p:tav tm="100000">
                                          <p:val>
                                            <p:strVal val="#ppt_y"/>
                                          </p:val>
                                        </p:tav>
                                      </p:tavLst>
                                    </p:anim>
                                  </p:childTnLst>
                                </p:cTn>
                              </p:par>
                            </p:childTnLst>
                          </p:cTn>
                        </p:par>
                        <p:par>
                          <p:cTn id="81" fill="hold">
                            <p:stCondLst>
                              <p:cond delay="7000"/>
                            </p:stCondLst>
                            <p:childTnLst>
                              <p:par>
                                <p:cTn id="82" presetID="47" presetClass="entr" presetSubtype="0" fill="hold" nodeType="afterEffect">
                                  <p:stCondLst>
                                    <p:cond delay="0"/>
                                  </p:stCondLst>
                                  <p:childTnLst>
                                    <p:set>
                                      <p:cBhvr>
                                        <p:cTn id="83" dur="1" fill="hold">
                                          <p:stCondLst>
                                            <p:cond delay="0"/>
                                          </p:stCondLst>
                                        </p:cTn>
                                        <p:tgtEl>
                                          <p:spTgt spid="218"/>
                                        </p:tgtEl>
                                        <p:attrNameLst>
                                          <p:attrName>style.visibility</p:attrName>
                                        </p:attrNameLst>
                                      </p:cBhvr>
                                      <p:to>
                                        <p:strVal val="visible"/>
                                      </p:to>
                                    </p:set>
                                    <p:animEffect transition="in" filter="fade">
                                      <p:cBhvr>
                                        <p:cTn id="84" dur="1000"/>
                                        <p:tgtEl>
                                          <p:spTgt spid="218"/>
                                        </p:tgtEl>
                                      </p:cBhvr>
                                    </p:animEffect>
                                    <p:anim calcmode="lin" valueType="num">
                                      <p:cBhvr>
                                        <p:cTn id="85" dur="1000" fill="hold"/>
                                        <p:tgtEl>
                                          <p:spTgt spid="218"/>
                                        </p:tgtEl>
                                        <p:attrNameLst>
                                          <p:attrName>ppt_x</p:attrName>
                                        </p:attrNameLst>
                                      </p:cBhvr>
                                      <p:tavLst>
                                        <p:tav tm="0">
                                          <p:val>
                                            <p:strVal val="#ppt_x"/>
                                          </p:val>
                                        </p:tav>
                                        <p:tav tm="100000">
                                          <p:val>
                                            <p:strVal val="#ppt_x"/>
                                          </p:val>
                                        </p:tav>
                                      </p:tavLst>
                                    </p:anim>
                                    <p:anim calcmode="lin" valueType="num">
                                      <p:cBhvr>
                                        <p:cTn id="86" dur="1000" fill="hold"/>
                                        <p:tgtEl>
                                          <p:spTgt spid="218"/>
                                        </p:tgtEl>
                                        <p:attrNameLst>
                                          <p:attrName>ppt_y</p:attrName>
                                        </p:attrNameLst>
                                      </p:cBhvr>
                                      <p:tavLst>
                                        <p:tav tm="0">
                                          <p:val>
                                            <p:strVal val="#ppt_y-.1"/>
                                          </p:val>
                                        </p:tav>
                                        <p:tav tm="100000">
                                          <p:val>
                                            <p:strVal val="#ppt_y"/>
                                          </p:val>
                                        </p:tav>
                                      </p:tavLst>
                                    </p:anim>
                                  </p:childTnLst>
                                </p:cTn>
                              </p:par>
                            </p:childTnLst>
                          </p:cTn>
                        </p:par>
                        <p:par>
                          <p:cTn id="87" fill="hold">
                            <p:stCondLst>
                              <p:cond delay="8000"/>
                            </p:stCondLst>
                            <p:childTnLst>
                              <p:par>
                                <p:cTn id="88" presetID="22" presetClass="entr" presetSubtype="8" fill="hold" nodeType="afterEffect">
                                  <p:stCondLst>
                                    <p:cond delay="0"/>
                                  </p:stCondLst>
                                  <p:childTnLst>
                                    <p:set>
                                      <p:cBhvr>
                                        <p:cTn id="89" dur="1" fill="hold">
                                          <p:stCondLst>
                                            <p:cond delay="0"/>
                                          </p:stCondLst>
                                        </p:cTn>
                                        <p:tgtEl>
                                          <p:spTgt spid="204"/>
                                        </p:tgtEl>
                                        <p:attrNameLst>
                                          <p:attrName>style.visibility</p:attrName>
                                        </p:attrNameLst>
                                      </p:cBhvr>
                                      <p:to>
                                        <p:strVal val="visible"/>
                                      </p:to>
                                    </p:set>
                                    <p:animEffect transition="in" filter="wipe(left)">
                                      <p:cBhvr>
                                        <p:cTn id="90" dur="500"/>
                                        <p:tgtEl>
                                          <p:spTgt spid="204"/>
                                        </p:tgtEl>
                                      </p:cBhvr>
                                    </p:animEffect>
                                  </p:childTnLst>
                                </p:cTn>
                              </p:par>
                            </p:childTnLst>
                          </p:cTn>
                        </p:par>
                        <p:par>
                          <p:cTn id="91" fill="hold">
                            <p:stCondLst>
                              <p:cond delay="8500"/>
                            </p:stCondLst>
                            <p:childTnLst>
                              <p:par>
                                <p:cTn id="92" presetID="42" presetClass="entr" presetSubtype="0" fill="hold" grpId="0" nodeType="afterEffect">
                                  <p:stCondLst>
                                    <p:cond delay="0"/>
                                  </p:stCondLst>
                                  <p:childTnLst>
                                    <p:set>
                                      <p:cBhvr>
                                        <p:cTn id="93" dur="1" fill="hold">
                                          <p:stCondLst>
                                            <p:cond delay="0"/>
                                          </p:stCondLst>
                                        </p:cTn>
                                        <p:tgtEl>
                                          <p:spTgt spid="226"/>
                                        </p:tgtEl>
                                        <p:attrNameLst>
                                          <p:attrName>style.visibility</p:attrName>
                                        </p:attrNameLst>
                                      </p:cBhvr>
                                      <p:to>
                                        <p:strVal val="visible"/>
                                      </p:to>
                                    </p:set>
                                    <p:animEffect transition="in" filter="fade">
                                      <p:cBhvr>
                                        <p:cTn id="94" dur="1000"/>
                                        <p:tgtEl>
                                          <p:spTgt spid="226"/>
                                        </p:tgtEl>
                                      </p:cBhvr>
                                    </p:animEffect>
                                    <p:anim calcmode="lin" valueType="num">
                                      <p:cBhvr>
                                        <p:cTn id="95" dur="1000" fill="hold"/>
                                        <p:tgtEl>
                                          <p:spTgt spid="226"/>
                                        </p:tgtEl>
                                        <p:attrNameLst>
                                          <p:attrName>ppt_x</p:attrName>
                                        </p:attrNameLst>
                                      </p:cBhvr>
                                      <p:tavLst>
                                        <p:tav tm="0">
                                          <p:val>
                                            <p:strVal val="#ppt_x"/>
                                          </p:val>
                                        </p:tav>
                                        <p:tav tm="100000">
                                          <p:val>
                                            <p:strVal val="#ppt_x"/>
                                          </p:val>
                                        </p:tav>
                                      </p:tavLst>
                                    </p:anim>
                                    <p:anim calcmode="lin" valueType="num">
                                      <p:cBhvr>
                                        <p:cTn id="96" dur="1000" fill="hold"/>
                                        <p:tgtEl>
                                          <p:spTgt spid="22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6" grpId="0" animBg="1"/>
      <p:bldP spid="187" grpId="0" animBg="1"/>
      <p:bldP spid="188" grpId="0" animBg="1"/>
      <p:bldP spid="189" grpId="0" animBg="1"/>
      <p:bldP spid="190" grpId="0" animBg="1"/>
      <p:bldP spid="191" grpId="0" animBg="1"/>
      <p:bldP spid="192" grpId="0" animBg="1"/>
      <p:bldP spid="193" grpId="0" animBg="1"/>
      <p:bldP spid="194" grpId="0" animBg="1"/>
      <p:bldP spid="195" grpId="0" animBg="1"/>
      <p:bldP spid="197" grpId="0"/>
      <p:bldP spid="225" grpId="0"/>
      <p:bldP spid="226" grpId="0"/>
      <p:bldP spid="227" grpId="0"/>
    </p:bldLst>
  </p:timing>
</p:sld>
</file>

<file path=ppt/slides/slide5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87" name="Shape 4583">
            <a:extLst>
              <a:ext uri="{FF2B5EF4-FFF2-40B4-BE49-F238E27FC236}">
                <a16:creationId xmlns:a16="http://schemas.microsoft.com/office/drawing/2014/main" id="{0A592D05-B9DA-4E08-B48B-341F9A87A8F3}"/>
              </a:ext>
            </a:extLst>
          </p:cNvPr>
          <p:cNvSpPr/>
          <p:nvPr/>
        </p:nvSpPr>
        <p:spPr>
          <a:xfrm>
            <a:off x="581099" y="1373878"/>
            <a:ext cx="1109008" cy="1857264"/>
          </a:xfrm>
          <a:custGeom>
            <a:avLst/>
            <a:gdLst/>
            <a:ahLst/>
            <a:cxnLst>
              <a:cxn ang="0">
                <a:pos x="wd2" y="hd2"/>
              </a:cxn>
              <a:cxn ang="5400000">
                <a:pos x="wd2" y="hd2"/>
              </a:cxn>
              <a:cxn ang="10800000">
                <a:pos x="wd2" y="hd2"/>
              </a:cxn>
              <a:cxn ang="16200000">
                <a:pos x="wd2" y="hd2"/>
              </a:cxn>
            </a:cxnLst>
            <a:rect l="0" t="0" r="r" b="b"/>
            <a:pathLst>
              <a:path w="21600" h="21600" extrusionOk="0">
                <a:moveTo>
                  <a:pt x="19552" y="0"/>
                </a:moveTo>
                <a:lnTo>
                  <a:pt x="145" y="11476"/>
                </a:lnTo>
                <a:lnTo>
                  <a:pt x="0" y="11793"/>
                </a:lnTo>
                <a:lnTo>
                  <a:pt x="294" y="12178"/>
                </a:lnTo>
                <a:lnTo>
                  <a:pt x="698" y="12421"/>
                </a:lnTo>
                <a:lnTo>
                  <a:pt x="1251" y="12559"/>
                </a:lnTo>
                <a:lnTo>
                  <a:pt x="1781" y="12849"/>
                </a:lnTo>
                <a:lnTo>
                  <a:pt x="1567" y="13081"/>
                </a:lnTo>
                <a:lnTo>
                  <a:pt x="1091" y="13203"/>
                </a:lnTo>
                <a:lnTo>
                  <a:pt x="1239" y="13479"/>
                </a:lnTo>
                <a:lnTo>
                  <a:pt x="5832" y="16071"/>
                </a:lnTo>
                <a:lnTo>
                  <a:pt x="11582" y="18663"/>
                </a:lnTo>
                <a:lnTo>
                  <a:pt x="16975" y="20859"/>
                </a:lnTo>
                <a:lnTo>
                  <a:pt x="19101" y="21600"/>
                </a:lnTo>
                <a:lnTo>
                  <a:pt x="19244" y="21218"/>
                </a:lnTo>
                <a:lnTo>
                  <a:pt x="19222" y="20788"/>
                </a:lnTo>
                <a:lnTo>
                  <a:pt x="19296" y="20329"/>
                </a:lnTo>
                <a:lnTo>
                  <a:pt x="19521" y="20019"/>
                </a:lnTo>
                <a:lnTo>
                  <a:pt x="19672" y="19826"/>
                </a:lnTo>
                <a:lnTo>
                  <a:pt x="19320" y="19674"/>
                </a:lnTo>
                <a:lnTo>
                  <a:pt x="18642" y="19509"/>
                </a:lnTo>
                <a:lnTo>
                  <a:pt x="18063" y="19456"/>
                </a:lnTo>
                <a:lnTo>
                  <a:pt x="17003" y="19098"/>
                </a:lnTo>
                <a:lnTo>
                  <a:pt x="16642" y="18852"/>
                </a:lnTo>
                <a:lnTo>
                  <a:pt x="16712" y="18521"/>
                </a:lnTo>
                <a:lnTo>
                  <a:pt x="17056" y="18286"/>
                </a:lnTo>
                <a:lnTo>
                  <a:pt x="17358" y="17923"/>
                </a:lnTo>
                <a:lnTo>
                  <a:pt x="17122" y="17614"/>
                </a:lnTo>
                <a:lnTo>
                  <a:pt x="16812" y="17229"/>
                </a:lnTo>
                <a:lnTo>
                  <a:pt x="16659" y="16854"/>
                </a:lnTo>
                <a:lnTo>
                  <a:pt x="16735" y="16327"/>
                </a:lnTo>
                <a:lnTo>
                  <a:pt x="16585" y="15950"/>
                </a:lnTo>
                <a:lnTo>
                  <a:pt x="16247" y="15816"/>
                </a:lnTo>
                <a:lnTo>
                  <a:pt x="16294" y="15559"/>
                </a:lnTo>
                <a:lnTo>
                  <a:pt x="16733" y="15131"/>
                </a:lnTo>
                <a:lnTo>
                  <a:pt x="16828" y="14700"/>
                </a:lnTo>
                <a:lnTo>
                  <a:pt x="17001" y="14179"/>
                </a:lnTo>
                <a:lnTo>
                  <a:pt x="17421" y="13639"/>
                </a:lnTo>
                <a:lnTo>
                  <a:pt x="17944" y="13375"/>
                </a:lnTo>
                <a:lnTo>
                  <a:pt x="17969" y="12988"/>
                </a:lnTo>
                <a:lnTo>
                  <a:pt x="17859" y="12330"/>
                </a:lnTo>
                <a:lnTo>
                  <a:pt x="17932" y="11917"/>
                </a:lnTo>
                <a:lnTo>
                  <a:pt x="17908" y="11591"/>
                </a:lnTo>
                <a:lnTo>
                  <a:pt x="17673" y="11301"/>
                </a:lnTo>
                <a:lnTo>
                  <a:pt x="17627" y="10818"/>
                </a:lnTo>
                <a:lnTo>
                  <a:pt x="17397" y="10473"/>
                </a:lnTo>
                <a:lnTo>
                  <a:pt x="17251" y="10096"/>
                </a:lnTo>
                <a:lnTo>
                  <a:pt x="17631" y="9827"/>
                </a:lnTo>
                <a:lnTo>
                  <a:pt x="18209" y="9608"/>
                </a:lnTo>
                <a:lnTo>
                  <a:pt x="19064" y="9355"/>
                </a:lnTo>
                <a:lnTo>
                  <a:pt x="19570" y="8938"/>
                </a:lnTo>
                <a:lnTo>
                  <a:pt x="19442" y="8572"/>
                </a:lnTo>
                <a:lnTo>
                  <a:pt x="19047" y="8357"/>
                </a:lnTo>
                <a:lnTo>
                  <a:pt x="18675" y="8167"/>
                </a:lnTo>
                <a:lnTo>
                  <a:pt x="18708" y="7832"/>
                </a:lnTo>
                <a:lnTo>
                  <a:pt x="19194" y="7566"/>
                </a:lnTo>
                <a:lnTo>
                  <a:pt x="19837" y="7134"/>
                </a:lnTo>
                <a:lnTo>
                  <a:pt x="20019" y="6718"/>
                </a:lnTo>
                <a:lnTo>
                  <a:pt x="19788" y="6337"/>
                </a:lnTo>
                <a:lnTo>
                  <a:pt x="18886" y="5960"/>
                </a:lnTo>
                <a:lnTo>
                  <a:pt x="18524" y="5715"/>
                </a:lnTo>
                <a:lnTo>
                  <a:pt x="18460" y="5489"/>
                </a:lnTo>
                <a:lnTo>
                  <a:pt x="18796" y="5154"/>
                </a:lnTo>
                <a:lnTo>
                  <a:pt x="19315" y="4686"/>
                </a:lnTo>
                <a:lnTo>
                  <a:pt x="19599" y="4332"/>
                </a:lnTo>
                <a:lnTo>
                  <a:pt x="20579" y="3641"/>
                </a:lnTo>
                <a:lnTo>
                  <a:pt x="21600" y="3085"/>
                </a:lnTo>
                <a:lnTo>
                  <a:pt x="21036" y="2539"/>
                </a:lnTo>
                <a:lnTo>
                  <a:pt x="20714" y="1883"/>
                </a:lnTo>
                <a:lnTo>
                  <a:pt x="20636" y="1242"/>
                </a:lnTo>
                <a:lnTo>
                  <a:pt x="20558" y="690"/>
                </a:lnTo>
                <a:lnTo>
                  <a:pt x="20183" y="451"/>
                </a:lnTo>
                <a:lnTo>
                  <a:pt x="19800" y="236"/>
                </a:lnTo>
                <a:lnTo>
                  <a:pt x="19552" y="0"/>
                </a:lnTo>
                <a:close/>
              </a:path>
            </a:pathLst>
          </a:custGeom>
          <a:solidFill>
            <a:srgbClr val="CE8E40"/>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188" name="Shape 4584">
            <a:extLst>
              <a:ext uri="{FF2B5EF4-FFF2-40B4-BE49-F238E27FC236}">
                <a16:creationId xmlns:a16="http://schemas.microsoft.com/office/drawing/2014/main" id="{20F73FD7-722C-4910-9AC7-E1142BEC6F25}"/>
              </a:ext>
            </a:extLst>
          </p:cNvPr>
          <p:cNvSpPr/>
          <p:nvPr/>
        </p:nvSpPr>
        <p:spPr>
          <a:xfrm>
            <a:off x="536678" y="2517542"/>
            <a:ext cx="1282100" cy="2647573"/>
          </a:xfrm>
          <a:custGeom>
            <a:avLst/>
            <a:gdLst/>
            <a:ahLst/>
            <a:cxnLst>
              <a:cxn ang="0">
                <a:pos x="wd2" y="hd2"/>
              </a:cxn>
              <a:cxn ang="5400000">
                <a:pos x="wd2" y="hd2"/>
              </a:cxn>
              <a:cxn ang="10800000">
                <a:pos x="wd2" y="hd2"/>
              </a:cxn>
              <a:cxn ang="16200000">
                <a:pos x="wd2" y="hd2"/>
              </a:cxn>
            </a:cxnLst>
            <a:rect l="0" t="0" r="r" b="b"/>
            <a:pathLst>
              <a:path w="21600" h="21600" extrusionOk="0">
                <a:moveTo>
                  <a:pt x="1614" y="413"/>
                </a:moveTo>
                <a:lnTo>
                  <a:pt x="1583" y="706"/>
                </a:lnTo>
                <a:lnTo>
                  <a:pt x="1631" y="980"/>
                </a:lnTo>
                <a:lnTo>
                  <a:pt x="1651" y="1328"/>
                </a:lnTo>
                <a:lnTo>
                  <a:pt x="1510" y="1563"/>
                </a:lnTo>
                <a:lnTo>
                  <a:pt x="1433" y="1713"/>
                </a:lnTo>
                <a:lnTo>
                  <a:pt x="1875" y="1748"/>
                </a:lnTo>
                <a:lnTo>
                  <a:pt x="2428" y="1768"/>
                </a:lnTo>
                <a:lnTo>
                  <a:pt x="2756" y="1753"/>
                </a:lnTo>
                <a:lnTo>
                  <a:pt x="3313" y="1604"/>
                </a:lnTo>
                <a:lnTo>
                  <a:pt x="3893" y="1587"/>
                </a:lnTo>
                <a:lnTo>
                  <a:pt x="4310" y="1648"/>
                </a:lnTo>
                <a:lnTo>
                  <a:pt x="4757" y="1824"/>
                </a:lnTo>
                <a:lnTo>
                  <a:pt x="4730" y="2147"/>
                </a:lnTo>
                <a:lnTo>
                  <a:pt x="4504" y="2403"/>
                </a:lnTo>
                <a:lnTo>
                  <a:pt x="4460" y="2741"/>
                </a:lnTo>
                <a:lnTo>
                  <a:pt x="4542" y="3142"/>
                </a:lnTo>
                <a:lnTo>
                  <a:pt x="4538" y="3540"/>
                </a:lnTo>
                <a:lnTo>
                  <a:pt x="4436" y="3890"/>
                </a:lnTo>
                <a:lnTo>
                  <a:pt x="4351" y="4202"/>
                </a:lnTo>
                <a:lnTo>
                  <a:pt x="4254" y="4515"/>
                </a:lnTo>
                <a:lnTo>
                  <a:pt x="4229" y="4901"/>
                </a:lnTo>
                <a:lnTo>
                  <a:pt x="4054" y="5212"/>
                </a:lnTo>
                <a:lnTo>
                  <a:pt x="3939" y="5486"/>
                </a:lnTo>
                <a:lnTo>
                  <a:pt x="3576" y="5703"/>
                </a:lnTo>
                <a:lnTo>
                  <a:pt x="3519" y="5967"/>
                </a:lnTo>
                <a:lnTo>
                  <a:pt x="3597" y="6304"/>
                </a:lnTo>
                <a:lnTo>
                  <a:pt x="3716" y="6622"/>
                </a:lnTo>
                <a:lnTo>
                  <a:pt x="3993" y="6895"/>
                </a:lnTo>
                <a:lnTo>
                  <a:pt x="4251" y="7163"/>
                </a:lnTo>
                <a:lnTo>
                  <a:pt x="4405" y="7444"/>
                </a:lnTo>
                <a:lnTo>
                  <a:pt x="4304" y="7723"/>
                </a:lnTo>
                <a:lnTo>
                  <a:pt x="3937" y="8038"/>
                </a:lnTo>
                <a:lnTo>
                  <a:pt x="3270" y="8388"/>
                </a:lnTo>
                <a:lnTo>
                  <a:pt x="2566" y="8575"/>
                </a:lnTo>
                <a:lnTo>
                  <a:pt x="1757" y="8706"/>
                </a:lnTo>
                <a:lnTo>
                  <a:pt x="2100" y="8769"/>
                </a:lnTo>
                <a:lnTo>
                  <a:pt x="2649" y="8758"/>
                </a:lnTo>
                <a:lnTo>
                  <a:pt x="3275" y="8564"/>
                </a:lnTo>
                <a:lnTo>
                  <a:pt x="4098" y="8242"/>
                </a:lnTo>
                <a:lnTo>
                  <a:pt x="4353" y="8360"/>
                </a:lnTo>
                <a:lnTo>
                  <a:pt x="4163" y="8501"/>
                </a:lnTo>
                <a:lnTo>
                  <a:pt x="3217" y="8730"/>
                </a:lnTo>
                <a:lnTo>
                  <a:pt x="3018" y="8902"/>
                </a:lnTo>
                <a:lnTo>
                  <a:pt x="2500" y="8904"/>
                </a:lnTo>
                <a:lnTo>
                  <a:pt x="2374" y="9046"/>
                </a:lnTo>
                <a:lnTo>
                  <a:pt x="2119" y="8994"/>
                </a:lnTo>
                <a:lnTo>
                  <a:pt x="1875" y="9101"/>
                </a:lnTo>
                <a:lnTo>
                  <a:pt x="2060" y="9308"/>
                </a:lnTo>
                <a:lnTo>
                  <a:pt x="2133" y="9468"/>
                </a:lnTo>
                <a:lnTo>
                  <a:pt x="2310" y="9609"/>
                </a:lnTo>
                <a:lnTo>
                  <a:pt x="1921" y="9616"/>
                </a:lnTo>
                <a:lnTo>
                  <a:pt x="1573" y="9704"/>
                </a:lnTo>
                <a:lnTo>
                  <a:pt x="1315" y="9830"/>
                </a:lnTo>
                <a:lnTo>
                  <a:pt x="1241" y="9947"/>
                </a:lnTo>
                <a:lnTo>
                  <a:pt x="1260" y="10166"/>
                </a:lnTo>
                <a:lnTo>
                  <a:pt x="957" y="10010"/>
                </a:lnTo>
                <a:lnTo>
                  <a:pt x="614" y="10005"/>
                </a:lnTo>
                <a:lnTo>
                  <a:pt x="686" y="10285"/>
                </a:lnTo>
                <a:lnTo>
                  <a:pt x="725" y="10549"/>
                </a:lnTo>
                <a:lnTo>
                  <a:pt x="469" y="10370"/>
                </a:lnTo>
                <a:lnTo>
                  <a:pt x="290" y="10124"/>
                </a:lnTo>
                <a:lnTo>
                  <a:pt x="0" y="10207"/>
                </a:lnTo>
                <a:lnTo>
                  <a:pt x="147" y="10563"/>
                </a:lnTo>
                <a:lnTo>
                  <a:pt x="315" y="10814"/>
                </a:lnTo>
                <a:lnTo>
                  <a:pt x="578" y="10666"/>
                </a:lnTo>
                <a:lnTo>
                  <a:pt x="916" y="10773"/>
                </a:lnTo>
                <a:lnTo>
                  <a:pt x="1187" y="10505"/>
                </a:lnTo>
                <a:cubicBezTo>
                  <a:pt x="1177" y="10467"/>
                  <a:pt x="1167" y="10429"/>
                  <a:pt x="1157" y="10392"/>
                </a:cubicBezTo>
                <a:cubicBezTo>
                  <a:pt x="1147" y="10354"/>
                  <a:pt x="1137" y="10316"/>
                  <a:pt x="1128" y="10278"/>
                </a:cubicBezTo>
                <a:lnTo>
                  <a:pt x="1434" y="10587"/>
                </a:lnTo>
                <a:lnTo>
                  <a:pt x="1757" y="10556"/>
                </a:lnTo>
                <a:lnTo>
                  <a:pt x="1930" y="10440"/>
                </a:lnTo>
                <a:lnTo>
                  <a:pt x="2259" y="10447"/>
                </a:lnTo>
                <a:lnTo>
                  <a:pt x="2818" y="10400"/>
                </a:lnTo>
                <a:lnTo>
                  <a:pt x="3224" y="10454"/>
                </a:lnTo>
                <a:lnTo>
                  <a:pt x="3004" y="10616"/>
                </a:lnTo>
                <a:lnTo>
                  <a:pt x="2611" y="10669"/>
                </a:lnTo>
                <a:lnTo>
                  <a:pt x="2646" y="10839"/>
                </a:lnTo>
                <a:lnTo>
                  <a:pt x="2931" y="11046"/>
                </a:lnTo>
                <a:lnTo>
                  <a:pt x="2987" y="11323"/>
                </a:lnTo>
                <a:lnTo>
                  <a:pt x="2812" y="11506"/>
                </a:lnTo>
                <a:lnTo>
                  <a:pt x="2637" y="11203"/>
                </a:lnTo>
                <a:lnTo>
                  <a:pt x="2323" y="11044"/>
                </a:lnTo>
                <a:lnTo>
                  <a:pt x="2120" y="10942"/>
                </a:lnTo>
                <a:lnTo>
                  <a:pt x="1907" y="10857"/>
                </a:lnTo>
                <a:lnTo>
                  <a:pt x="1816" y="11048"/>
                </a:lnTo>
                <a:cubicBezTo>
                  <a:pt x="1813" y="11088"/>
                  <a:pt x="1809" y="11127"/>
                  <a:pt x="1806" y="11167"/>
                </a:cubicBezTo>
                <a:cubicBezTo>
                  <a:pt x="1803" y="11206"/>
                  <a:pt x="1800" y="11246"/>
                  <a:pt x="1797" y="11285"/>
                </a:cubicBezTo>
                <a:lnTo>
                  <a:pt x="1495" y="11016"/>
                </a:lnTo>
                <a:lnTo>
                  <a:pt x="1228" y="11100"/>
                </a:lnTo>
                <a:lnTo>
                  <a:pt x="1065" y="11248"/>
                </a:lnTo>
                <a:lnTo>
                  <a:pt x="738" y="11366"/>
                </a:lnTo>
                <a:lnTo>
                  <a:pt x="423" y="11322"/>
                </a:lnTo>
                <a:lnTo>
                  <a:pt x="339" y="11538"/>
                </a:lnTo>
                <a:lnTo>
                  <a:pt x="348" y="11813"/>
                </a:lnTo>
                <a:lnTo>
                  <a:pt x="622" y="11711"/>
                </a:lnTo>
                <a:lnTo>
                  <a:pt x="688" y="11570"/>
                </a:lnTo>
                <a:lnTo>
                  <a:pt x="1066" y="11664"/>
                </a:lnTo>
                <a:lnTo>
                  <a:pt x="1557" y="11379"/>
                </a:lnTo>
                <a:lnTo>
                  <a:pt x="1874" y="11462"/>
                </a:lnTo>
                <a:lnTo>
                  <a:pt x="1777" y="11697"/>
                </a:lnTo>
                <a:lnTo>
                  <a:pt x="2137" y="11786"/>
                </a:lnTo>
                <a:lnTo>
                  <a:pt x="1795" y="11953"/>
                </a:lnTo>
                <a:lnTo>
                  <a:pt x="1440" y="12019"/>
                </a:lnTo>
                <a:lnTo>
                  <a:pt x="1440" y="12220"/>
                </a:lnTo>
                <a:lnTo>
                  <a:pt x="1726" y="12245"/>
                </a:lnTo>
                <a:lnTo>
                  <a:pt x="1586" y="12488"/>
                </a:lnTo>
                <a:lnTo>
                  <a:pt x="1797" y="12582"/>
                </a:lnTo>
                <a:lnTo>
                  <a:pt x="2276" y="12537"/>
                </a:lnTo>
                <a:lnTo>
                  <a:pt x="2557" y="12414"/>
                </a:lnTo>
                <a:lnTo>
                  <a:pt x="3222" y="12341"/>
                </a:lnTo>
                <a:lnTo>
                  <a:pt x="3302" y="12540"/>
                </a:lnTo>
                <a:lnTo>
                  <a:pt x="2858" y="12534"/>
                </a:lnTo>
                <a:lnTo>
                  <a:pt x="2627" y="12711"/>
                </a:lnTo>
                <a:lnTo>
                  <a:pt x="2987" y="12835"/>
                </a:lnTo>
                <a:lnTo>
                  <a:pt x="3049" y="12999"/>
                </a:lnTo>
                <a:lnTo>
                  <a:pt x="2674" y="13226"/>
                </a:lnTo>
                <a:lnTo>
                  <a:pt x="2541" y="12892"/>
                </a:lnTo>
                <a:lnTo>
                  <a:pt x="2255" y="12759"/>
                </a:lnTo>
                <a:lnTo>
                  <a:pt x="1464" y="12745"/>
                </a:lnTo>
                <a:lnTo>
                  <a:pt x="1279" y="12888"/>
                </a:lnTo>
                <a:lnTo>
                  <a:pt x="1043" y="12990"/>
                </a:lnTo>
                <a:lnTo>
                  <a:pt x="803" y="13053"/>
                </a:lnTo>
                <a:lnTo>
                  <a:pt x="662" y="13307"/>
                </a:lnTo>
                <a:lnTo>
                  <a:pt x="954" y="13361"/>
                </a:lnTo>
                <a:lnTo>
                  <a:pt x="1256" y="13271"/>
                </a:lnTo>
                <a:lnTo>
                  <a:pt x="1570" y="13374"/>
                </a:lnTo>
                <a:lnTo>
                  <a:pt x="1931" y="13507"/>
                </a:lnTo>
                <a:lnTo>
                  <a:pt x="2455" y="13572"/>
                </a:lnTo>
                <a:lnTo>
                  <a:pt x="2334" y="13688"/>
                </a:lnTo>
                <a:lnTo>
                  <a:pt x="1861" y="13646"/>
                </a:lnTo>
                <a:lnTo>
                  <a:pt x="1343" y="13536"/>
                </a:lnTo>
                <a:lnTo>
                  <a:pt x="973" y="13520"/>
                </a:lnTo>
                <a:lnTo>
                  <a:pt x="764" y="13603"/>
                </a:lnTo>
                <a:lnTo>
                  <a:pt x="1088" y="13723"/>
                </a:lnTo>
                <a:lnTo>
                  <a:pt x="945" y="13891"/>
                </a:lnTo>
                <a:lnTo>
                  <a:pt x="502" y="13828"/>
                </a:lnTo>
                <a:lnTo>
                  <a:pt x="133" y="13747"/>
                </a:lnTo>
                <a:lnTo>
                  <a:pt x="115" y="13869"/>
                </a:lnTo>
                <a:lnTo>
                  <a:pt x="442" y="13980"/>
                </a:lnTo>
                <a:lnTo>
                  <a:pt x="1022" y="14139"/>
                </a:lnTo>
                <a:lnTo>
                  <a:pt x="759" y="14214"/>
                </a:lnTo>
                <a:lnTo>
                  <a:pt x="72" y="14082"/>
                </a:lnTo>
                <a:lnTo>
                  <a:pt x="91" y="14252"/>
                </a:lnTo>
                <a:lnTo>
                  <a:pt x="459" y="14431"/>
                </a:lnTo>
                <a:lnTo>
                  <a:pt x="750" y="14518"/>
                </a:lnTo>
                <a:lnTo>
                  <a:pt x="1158" y="14521"/>
                </a:lnTo>
                <a:lnTo>
                  <a:pt x="1484" y="14434"/>
                </a:lnTo>
                <a:lnTo>
                  <a:pt x="1642" y="14607"/>
                </a:lnTo>
                <a:lnTo>
                  <a:pt x="1784" y="14931"/>
                </a:lnTo>
                <a:lnTo>
                  <a:pt x="2213" y="15035"/>
                </a:lnTo>
                <a:lnTo>
                  <a:pt x="2756" y="14974"/>
                </a:lnTo>
                <a:lnTo>
                  <a:pt x="2480" y="15171"/>
                </a:lnTo>
                <a:lnTo>
                  <a:pt x="1948" y="15205"/>
                </a:lnTo>
                <a:lnTo>
                  <a:pt x="1420" y="15116"/>
                </a:lnTo>
                <a:lnTo>
                  <a:pt x="1438" y="15306"/>
                </a:lnTo>
                <a:lnTo>
                  <a:pt x="1855" y="15412"/>
                </a:lnTo>
                <a:lnTo>
                  <a:pt x="2308" y="15354"/>
                </a:lnTo>
                <a:lnTo>
                  <a:pt x="2257" y="15510"/>
                </a:lnTo>
                <a:lnTo>
                  <a:pt x="2591" y="15612"/>
                </a:lnTo>
                <a:lnTo>
                  <a:pt x="3145" y="15563"/>
                </a:lnTo>
                <a:lnTo>
                  <a:pt x="3593" y="15354"/>
                </a:lnTo>
                <a:lnTo>
                  <a:pt x="3579" y="15547"/>
                </a:lnTo>
                <a:lnTo>
                  <a:pt x="3097" y="15691"/>
                </a:lnTo>
                <a:lnTo>
                  <a:pt x="2830" y="15799"/>
                </a:lnTo>
                <a:lnTo>
                  <a:pt x="3026" y="15968"/>
                </a:lnTo>
                <a:lnTo>
                  <a:pt x="3476" y="15988"/>
                </a:lnTo>
                <a:lnTo>
                  <a:pt x="3148" y="16114"/>
                </a:lnTo>
                <a:lnTo>
                  <a:pt x="3145" y="16267"/>
                </a:lnTo>
                <a:lnTo>
                  <a:pt x="2753" y="16308"/>
                </a:lnTo>
                <a:lnTo>
                  <a:pt x="2599" y="16528"/>
                </a:lnTo>
                <a:lnTo>
                  <a:pt x="2861" y="16759"/>
                </a:lnTo>
                <a:lnTo>
                  <a:pt x="2563" y="16761"/>
                </a:lnTo>
                <a:lnTo>
                  <a:pt x="2519" y="16957"/>
                </a:lnTo>
                <a:lnTo>
                  <a:pt x="2760" y="17191"/>
                </a:lnTo>
                <a:lnTo>
                  <a:pt x="2821" y="16890"/>
                </a:lnTo>
                <a:lnTo>
                  <a:pt x="3172" y="16862"/>
                </a:lnTo>
                <a:lnTo>
                  <a:pt x="3596" y="16655"/>
                </a:lnTo>
                <a:lnTo>
                  <a:pt x="4178" y="16649"/>
                </a:lnTo>
                <a:lnTo>
                  <a:pt x="3798" y="16848"/>
                </a:lnTo>
                <a:lnTo>
                  <a:pt x="3550" y="16950"/>
                </a:lnTo>
                <a:lnTo>
                  <a:pt x="3864" y="17194"/>
                </a:lnTo>
                <a:lnTo>
                  <a:pt x="3718" y="17315"/>
                </a:lnTo>
                <a:lnTo>
                  <a:pt x="3470" y="17168"/>
                </a:lnTo>
                <a:lnTo>
                  <a:pt x="3218" y="17016"/>
                </a:lnTo>
                <a:lnTo>
                  <a:pt x="3051" y="17148"/>
                </a:lnTo>
                <a:lnTo>
                  <a:pt x="3098" y="17356"/>
                </a:lnTo>
                <a:lnTo>
                  <a:pt x="3422" y="17545"/>
                </a:lnTo>
                <a:lnTo>
                  <a:pt x="3776" y="17497"/>
                </a:lnTo>
                <a:lnTo>
                  <a:pt x="4137" y="17469"/>
                </a:lnTo>
                <a:lnTo>
                  <a:pt x="4208" y="17655"/>
                </a:lnTo>
                <a:lnTo>
                  <a:pt x="3918" y="17771"/>
                </a:lnTo>
                <a:lnTo>
                  <a:pt x="3891" y="18007"/>
                </a:lnTo>
                <a:lnTo>
                  <a:pt x="4619" y="18322"/>
                </a:lnTo>
                <a:lnTo>
                  <a:pt x="6140" y="18797"/>
                </a:lnTo>
                <a:lnTo>
                  <a:pt x="9028" y="19605"/>
                </a:lnTo>
                <a:lnTo>
                  <a:pt x="12018" y="20304"/>
                </a:lnTo>
                <a:lnTo>
                  <a:pt x="16624" y="21292"/>
                </a:lnTo>
                <a:lnTo>
                  <a:pt x="18066" y="21600"/>
                </a:lnTo>
                <a:lnTo>
                  <a:pt x="18000" y="21272"/>
                </a:lnTo>
                <a:lnTo>
                  <a:pt x="17798" y="20981"/>
                </a:lnTo>
                <a:lnTo>
                  <a:pt x="17663" y="20717"/>
                </a:lnTo>
                <a:lnTo>
                  <a:pt x="17823" y="20385"/>
                </a:lnTo>
                <a:lnTo>
                  <a:pt x="18023" y="20137"/>
                </a:lnTo>
                <a:lnTo>
                  <a:pt x="18203" y="19819"/>
                </a:lnTo>
                <a:lnTo>
                  <a:pt x="18145" y="19378"/>
                </a:lnTo>
                <a:lnTo>
                  <a:pt x="17556" y="19034"/>
                </a:lnTo>
                <a:lnTo>
                  <a:pt x="17443" y="18635"/>
                </a:lnTo>
                <a:lnTo>
                  <a:pt x="17281" y="18425"/>
                </a:lnTo>
                <a:lnTo>
                  <a:pt x="17079" y="17965"/>
                </a:lnTo>
                <a:lnTo>
                  <a:pt x="16913" y="17510"/>
                </a:lnTo>
                <a:lnTo>
                  <a:pt x="16557" y="17274"/>
                </a:lnTo>
                <a:lnTo>
                  <a:pt x="16281" y="16906"/>
                </a:lnTo>
                <a:lnTo>
                  <a:pt x="16049" y="16597"/>
                </a:lnTo>
                <a:lnTo>
                  <a:pt x="15706" y="16320"/>
                </a:lnTo>
                <a:lnTo>
                  <a:pt x="15495" y="16078"/>
                </a:lnTo>
                <a:lnTo>
                  <a:pt x="15154" y="15923"/>
                </a:lnTo>
                <a:lnTo>
                  <a:pt x="15430" y="15604"/>
                </a:lnTo>
                <a:lnTo>
                  <a:pt x="15366" y="15238"/>
                </a:lnTo>
                <a:lnTo>
                  <a:pt x="15007" y="14880"/>
                </a:lnTo>
                <a:lnTo>
                  <a:pt x="14500" y="14617"/>
                </a:lnTo>
                <a:lnTo>
                  <a:pt x="14234" y="14387"/>
                </a:lnTo>
                <a:lnTo>
                  <a:pt x="14254" y="14143"/>
                </a:lnTo>
                <a:lnTo>
                  <a:pt x="14638" y="13599"/>
                </a:lnTo>
                <a:lnTo>
                  <a:pt x="21600" y="6908"/>
                </a:lnTo>
                <a:lnTo>
                  <a:pt x="18128" y="6043"/>
                </a:lnTo>
                <a:lnTo>
                  <a:pt x="16302" y="5522"/>
                </a:lnTo>
                <a:lnTo>
                  <a:pt x="12189" y="4184"/>
                </a:lnTo>
                <a:lnTo>
                  <a:pt x="10682" y="3670"/>
                </a:lnTo>
                <a:lnTo>
                  <a:pt x="7953" y="2702"/>
                </a:lnTo>
                <a:lnTo>
                  <a:pt x="5957" y="1940"/>
                </a:lnTo>
                <a:lnTo>
                  <a:pt x="3998" y="1079"/>
                </a:lnTo>
                <a:lnTo>
                  <a:pt x="1938" y="142"/>
                </a:lnTo>
                <a:lnTo>
                  <a:pt x="1687" y="0"/>
                </a:lnTo>
                <a:lnTo>
                  <a:pt x="1614" y="413"/>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189" name="Shape 4585">
            <a:extLst>
              <a:ext uri="{FF2B5EF4-FFF2-40B4-BE49-F238E27FC236}">
                <a16:creationId xmlns:a16="http://schemas.microsoft.com/office/drawing/2014/main" id="{A9B21B60-55E2-40D6-BFFF-045D15FDA5F7}"/>
              </a:ext>
            </a:extLst>
          </p:cNvPr>
          <p:cNvSpPr/>
          <p:nvPr/>
        </p:nvSpPr>
        <p:spPr>
          <a:xfrm>
            <a:off x="342912" y="3547935"/>
            <a:ext cx="168744" cy="361829"/>
          </a:xfrm>
          <a:custGeom>
            <a:avLst/>
            <a:gdLst/>
            <a:ahLst/>
            <a:cxnLst>
              <a:cxn ang="0">
                <a:pos x="wd2" y="hd2"/>
              </a:cxn>
              <a:cxn ang="5400000">
                <a:pos x="wd2" y="hd2"/>
              </a:cxn>
              <a:cxn ang="10800000">
                <a:pos x="wd2" y="hd2"/>
              </a:cxn>
              <a:cxn ang="16200000">
                <a:pos x="wd2" y="hd2"/>
              </a:cxn>
            </a:cxnLst>
            <a:rect l="0" t="0" r="r" b="b"/>
            <a:pathLst>
              <a:path w="21600" h="21600" extrusionOk="0">
                <a:moveTo>
                  <a:pt x="9296" y="0"/>
                </a:moveTo>
                <a:lnTo>
                  <a:pt x="6578" y="727"/>
                </a:lnTo>
                <a:lnTo>
                  <a:pt x="4900" y="2049"/>
                </a:lnTo>
                <a:lnTo>
                  <a:pt x="3934" y="3131"/>
                </a:lnTo>
                <a:lnTo>
                  <a:pt x="3620" y="4378"/>
                </a:lnTo>
                <a:lnTo>
                  <a:pt x="5189" y="5832"/>
                </a:lnTo>
                <a:lnTo>
                  <a:pt x="6144" y="7469"/>
                </a:lnTo>
                <a:lnTo>
                  <a:pt x="2989" y="7603"/>
                </a:lnTo>
                <a:lnTo>
                  <a:pt x="1668" y="8783"/>
                </a:lnTo>
                <a:lnTo>
                  <a:pt x="4549" y="9830"/>
                </a:lnTo>
                <a:lnTo>
                  <a:pt x="2023" y="10350"/>
                </a:lnTo>
                <a:lnTo>
                  <a:pt x="1513" y="11582"/>
                </a:lnTo>
                <a:lnTo>
                  <a:pt x="796" y="13121"/>
                </a:lnTo>
                <a:lnTo>
                  <a:pt x="0" y="14708"/>
                </a:lnTo>
                <a:lnTo>
                  <a:pt x="685" y="16373"/>
                </a:lnTo>
                <a:lnTo>
                  <a:pt x="2000" y="17793"/>
                </a:lnTo>
                <a:lnTo>
                  <a:pt x="2895" y="19826"/>
                </a:lnTo>
                <a:lnTo>
                  <a:pt x="4827" y="21600"/>
                </a:lnTo>
                <a:lnTo>
                  <a:pt x="5597" y="20125"/>
                </a:lnTo>
                <a:lnTo>
                  <a:pt x="2736" y="15773"/>
                </a:lnTo>
                <a:lnTo>
                  <a:pt x="3673" y="13051"/>
                </a:lnTo>
                <a:lnTo>
                  <a:pt x="6618" y="14017"/>
                </a:lnTo>
                <a:lnTo>
                  <a:pt x="8366" y="12513"/>
                </a:lnTo>
                <a:lnTo>
                  <a:pt x="7680" y="10385"/>
                </a:lnTo>
                <a:lnTo>
                  <a:pt x="6760" y="9205"/>
                </a:lnTo>
                <a:lnTo>
                  <a:pt x="10650" y="9205"/>
                </a:lnTo>
                <a:lnTo>
                  <a:pt x="11654" y="7866"/>
                </a:lnTo>
                <a:lnTo>
                  <a:pt x="17308" y="6240"/>
                </a:lnTo>
                <a:lnTo>
                  <a:pt x="21600" y="5168"/>
                </a:lnTo>
                <a:lnTo>
                  <a:pt x="20069" y="4171"/>
                </a:lnTo>
                <a:lnTo>
                  <a:pt x="17216" y="4213"/>
                </a:lnTo>
                <a:lnTo>
                  <a:pt x="12524" y="6338"/>
                </a:lnTo>
                <a:lnTo>
                  <a:pt x="8818" y="6233"/>
                </a:lnTo>
                <a:lnTo>
                  <a:pt x="8132" y="5067"/>
                </a:lnTo>
                <a:lnTo>
                  <a:pt x="12816" y="5151"/>
                </a:lnTo>
                <a:lnTo>
                  <a:pt x="16514" y="3286"/>
                </a:lnTo>
                <a:lnTo>
                  <a:pt x="13812" y="2892"/>
                </a:lnTo>
                <a:lnTo>
                  <a:pt x="11311" y="2573"/>
                </a:lnTo>
                <a:lnTo>
                  <a:pt x="12524" y="1126"/>
                </a:lnTo>
                <a:lnTo>
                  <a:pt x="9296"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190" name="Shape 4586">
            <a:extLst>
              <a:ext uri="{FF2B5EF4-FFF2-40B4-BE49-F238E27FC236}">
                <a16:creationId xmlns:a16="http://schemas.microsoft.com/office/drawing/2014/main" id="{84FFD298-1D66-4FCF-A3EB-851A985AC838}"/>
              </a:ext>
            </a:extLst>
          </p:cNvPr>
          <p:cNvSpPr/>
          <p:nvPr/>
        </p:nvSpPr>
        <p:spPr>
          <a:xfrm>
            <a:off x="520885" y="4222504"/>
            <a:ext cx="26266" cy="35560"/>
          </a:xfrm>
          <a:custGeom>
            <a:avLst/>
            <a:gdLst/>
            <a:ahLst/>
            <a:cxnLst>
              <a:cxn ang="0">
                <a:pos x="wd2" y="hd2"/>
              </a:cxn>
              <a:cxn ang="5400000">
                <a:pos x="wd2" y="hd2"/>
              </a:cxn>
              <a:cxn ang="10800000">
                <a:pos x="wd2" y="hd2"/>
              </a:cxn>
              <a:cxn ang="16200000">
                <a:pos x="wd2" y="hd2"/>
              </a:cxn>
            </a:cxnLst>
            <a:rect l="0" t="0" r="r" b="b"/>
            <a:pathLst>
              <a:path w="21600" h="21600" extrusionOk="0">
                <a:moveTo>
                  <a:pt x="8598" y="0"/>
                </a:moveTo>
                <a:lnTo>
                  <a:pt x="0" y="11616"/>
                </a:lnTo>
                <a:lnTo>
                  <a:pt x="11039" y="21600"/>
                </a:lnTo>
                <a:lnTo>
                  <a:pt x="21600" y="9663"/>
                </a:lnTo>
                <a:lnTo>
                  <a:pt x="8598"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191" name="Shape 4587">
            <a:extLst>
              <a:ext uri="{FF2B5EF4-FFF2-40B4-BE49-F238E27FC236}">
                <a16:creationId xmlns:a16="http://schemas.microsoft.com/office/drawing/2014/main" id="{985A932B-1365-43C7-8221-ECF9CB904CF3}"/>
              </a:ext>
            </a:extLst>
          </p:cNvPr>
          <p:cNvSpPr/>
          <p:nvPr/>
        </p:nvSpPr>
        <p:spPr>
          <a:xfrm>
            <a:off x="538725" y="4540235"/>
            <a:ext cx="19442" cy="44001"/>
          </a:xfrm>
          <a:custGeom>
            <a:avLst/>
            <a:gdLst/>
            <a:ahLst/>
            <a:cxnLst>
              <a:cxn ang="0">
                <a:pos x="wd2" y="hd2"/>
              </a:cxn>
              <a:cxn ang="5400000">
                <a:pos x="wd2" y="hd2"/>
              </a:cxn>
              <a:cxn ang="10800000">
                <a:pos x="wd2" y="hd2"/>
              </a:cxn>
              <a:cxn ang="16200000">
                <a:pos x="wd2" y="hd2"/>
              </a:cxn>
            </a:cxnLst>
            <a:rect l="0" t="0" r="r" b="b"/>
            <a:pathLst>
              <a:path w="21600" h="21600" extrusionOk="0">
                <a:moveTo>
                  <a:pt x="12633" y="0"/>
                </a:moveTo>
                <a:lnTo>
                  <a:pt x="0" y="13517"/>
                </a:lnTo>
                <a:lnTo>
                  <a:pt x="21600" y="21600"/>
                </a:lnTo>
                <a:lnTo>
                  <a:pt x="12633"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192" name="Shape 4588">
            <a:extLst>
              <a:ext uri="{FF2B5EF4-FFF2-40B4-BE49-F238E27FC236}">
                <a16:creationId xmlns:a16="http://schemas.microsoft.com/office/drawing/2014/main" id="{8816DA85-1385-46F3-9877-A92E0C44C2FA}"/>
              </a:ext>
            </a:extLst>
          </p:cNvPr>
          <p:cNvSpPr/>
          <p:nvPr/>
        </p:nvSpPr>
        <p:spPr>
          <a:xfrm>
            <a:off x="515259" y="4615021"/>
            <a:ext cx="29572" cy="38982"/>
          </a:xfrm>
          <a:custGeom>
            <a:avLst/>
            <a:gdLst/>
            <a:ahLst/>
            <a:cxnLst>
              <a:cxn ang="0">
                <a:pos x="wd2" y="hd2"/>
              </a:cxn>
              <a:cxn ang="5400000">
                <a:pos x="wd2" y="hd2"/>
              </a:cxn>
              <a:cxn ang="10800000">
                <a:pos x="wd2" y="hd2"/>
              </a:cxn>
              <a:cxn ang="16200000">
                <a:pos x="wd2" y="hd2"/>
              </a:cxn>
            </a:cxnLst>
            <a:rect l="0" t="0" r="r" b="b"/>
            <a:pathLst>
              <a:path w="21600" h="21600" extrusionOk="0">
                <a:moveTo>
                  <a:pt x="10601" y="0"/>
                </a:moveTo>
                <a:lnTo>
                  <a:pt x="0" y="11149"/>
                </a:lnTo>
                <a:lnTo>
                  <a:pt x="10383" y="21600"/>
                </a:lnTo>
                <a:lnTo>
                  <a:pt x="21600" y="5461"/>
                </a:lnTo>
                <a:lnTo>
                  <a:pt x="10601"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193" name="Shape 4589">
            <a:extLst>
              <a:ext uri="{FF2B5EF4-FFF2-40B4-BE49-F238E27FC236}">
                <a16:creationId xmlns:a16="http://schemas.microsoft.com/office/drawing/2014/main" id="{EACF0E11-49F5-4136-94D9-9BB3403D2C48}"/>
              </a:ext>
            </a:extLst>
          </p:cNvPr>
          <p:cNvSpPr/>
          <p:nvPr/>
        </p:nvSpPr>
        <p:spPr>
          <a:xfrm>
            <a:off x="481344" y="4661856"/>
            <a:ext cx="30911" cy="50708"/>
          </a:xfrm>
          <a:custGeom>
            <a:avLst/>
            <a:gdLst/>
            <a:ahLst/>
            <a:cxnLst>
              <a:cxn ang="0">
                <a:pos x="wd2" y="hd2"/>
              </a:cxn>
              <a:cxn ang="5400000">
                <a:pos x="wd2" y="hd2"/>
              </a:cxn>
              <a:cxn ang="10800000">
                <a:pos x="wd2" y="hd2"/>
              </a:cxn>
              <a:cxn ang="16200000">
                <a:pos x="wd2" y="hd2"/>
              </a:cxn>
            </a:cxnLst>
            <a:rect l="0" t="0" r="r" b="b"/>
            <a:pathLst>
              <a:path w="21600" h="21600" extrusionOk="0">
                <a:moveTo>
                  <a:pt x="6667" y="0"/>
                </a:moveTo>
                <a:lnTo>
                  <a:pt x="0" y="14811"/>
                </a:lnTo>
                <a:lnTo>
                  <a:pt x="17738" y="21600"/>
                </a:lnTo>
                <a:lnTo>
                  <a:pt x="21600" y="7265"/>
                </a:lnTo>
                <a:lnTo>
                  <a:pt x="6667"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194" name="Shape 4590">
            <a:extLst>
              <a:ext uri="{FF2B5EF4-FFF2-40B4-BE49-F238E27FC236}">
                <a16:creationId xmlns:a16="http://schemas.microsoft.com/office/drawing/2014/main" id="{99500AD9-8057-4492-BC59-296C6E93A288}"/>
              </a:ext>
            </a:extLst>
          </p:cNvPr>
          <p:cNvSpPr/>
          <p:nvPr/>
        </p:nvSpPr>
        <p:spPr>
          <a:xfrm>
            <a:off x="421480" y="4206891"/>
            <a:ext cx="266074" cy="612074"/>
          </a:xfrm>
          <a:custGeom>
            <a:avLst/>
            <a:gdLst/>
            <a:ahLst/>
            <a:cxnLst>
              <a:cxn ang="0">
                <a:pos x="wd2" y="hd2"/>
              </a:cxn>
              <a:cxn ang="5400000">
                <a:pos x="wd2" y="hd2"/>
              </a:cxn>
              <a:cxn ang="10800000">
                <a:pos x="wd2" y="hd2"/>
              </a:cxn>
              <a:cxn ang="16200000">
                <a:pos x="wd2" y="hd2"/>
              </a:cxn>
            </a:cxnLst>
            <a:rect l="0" t="0" r="r" b="b"/>
            <a:pathLst>
              <a:path w="21600" h="21600" extrusionOk="0">
                <a:moveTo>
                  <a:pt x="2016" y="0"/>
                </a:moveTo>
                <a:lnTo>
                  <a:pt x="0" y="957"/>
                </a:lnTo>
                <a:lnTo>
                  <a:pt x="526" y="1930"/>
                </a:lnTo>
                <a:lnTo>
                  <a:pt x="3446" y="2227"/>
                </a:lnTo>
                <a:lnTo>
                  <a:pt x="5276" y="2987"/>
                </a:lnTo>
                <a:lnTo>
                  <a:pt x="4093" y="3383"/>
                </a:lnTo>
                <a:lnTo>
                  <a:pt x="2002" y="2829"/>
                </a:lnTo>
                <a:lnTo>
                  <a:pt x="480" y="3250"/>
                </a:lnTo>
                <a:lnTo>
                  <a:pt x="1355" y="3817"/>
                </a:lnTo>
                <a:lnTo>
                  <a:pt x="411" y="4640"/>
                </a:lnTo>
                <a:lnTo>
                  <a:pt x="2225" y="5132"/>
                </a:lnTo>
                <a:lnTo>
                  <a:pt x="3929" y="5607"/>
                </a:lnTo>
                <a:lnTo>
                  <a:pt x="5249" y="6193"/>
                </a:lnTo>
                <a:lnTo>
                  <a:pt x="3647" y="6903"/>
                </a:lnTo>
                <a:lnTo>
                  <a:pt x="4990" y="7490"/>
                </a:lnTo>
                <a:lnTo>
                  <a:pt x="6666" y="7958"/>
                </a:lnTo>
                <a:lnTo>
                  <a:pt x="6459" y="8803"/>
                </a:lnTo>
                <a:lnTo>
                  <a:pt x="7790" y="9544"/>
                </a:lnTo>
                <a:lnTo>
                  <a:pt x="7430" y="10196"/>
                </a:lnTo>
                <a:lnTo>
                  <a:pt x="5393" y="9617"/>
                </a:lnTo>
                <a:lnTo>
                  <a:pt x="3297" y="10115"/>
                </a:lnTo>
                <a:lnTo>
                  <a:pt x="4836" y="10929"/>
                </a:lnTo>
                <a:lnTo>
                  <a:pt x="6963" y="11344"/>
                </a:lnTo>
                <a:lnTo>
                  <a:pt x="7053" y="12239"/>
                </a:lnTo>
                <a:lnTo>
                  <a:pt x="8485" y="12767"/>
                </a:lnTo>
                <a:lnTo>
                  <a:pt x="7021" y="13315"/>
                </a:lnTo>
                <a:lnTo>
                  <a:pt x="7637" y="14239"/>
                </a:lnTo>
                <a:lnTo>
                  <a:pt x="8512" y="14731"/>
                </a:lnTo>
                <a:lnTo>
                  <a:pt x="10136" y="15296"/>
                </a:lnTo>
                <a:lnTo>
                  <a:pt x="12560" y="15225"/>
                </a:lnTo>
                <a:lnTo>
                  <a:pt x="12358" y="15954"/>
                </a:lnTo>
                <a:lnTo>
                  <a:pt x="10316" y="16218"/>
                </a:lnTo>
                <a:lnTo>
                  <a:pt x="11059" y="17175"/>
                </a:lnTo>
                <a:lnTo>
                  <a:pt x="12157" y="17877"/>
                </a:lnTo>
                <a:lnTo>
                  <a:pt x="12942" y="18977"/>
                </a:lnTo>
                <a:lnTo>
                  <a:pt x="14040" y="19912"/>
                </a:lnTo>
                <a:lnTo>
                  <a:pt x="15255" y="20535"/>
                </a:lnTo>
                <a:lnTo>
                  <a:pt x="17366" y="21540"/>
                </a:lnTo>
                <a:lnTo>
                  <a:pt x="20300" y="21600"/>
                </a:lnTo>
                <a:lnTo>
                  <a:pt x="21361" y="20981"/>
                </a:lnTo>
                <a:lnTo>
                  <a:pt x="21176" y="19962"/>
                </a:lnTo>
                <a:lnTo>
                  <a:pt x="20910" y="18755"/>
                </a:lnTo>
                <a:lnTo>
                  <a:pt x="20926" y="17802"/>
                </a:lnTo>
                <a:lnTo>
                  <a:pt x="21600" y="16928"/>
                </a:lnTo>
                <a:lnTo>
                  <a:pt x="21520" y="16209"/>
                </a:lnTo>
                <a:lnTo>
                  <a:pt x="20051" y="14997"/>
                </a:lnTo>
                <a:lnTo>
                  <a:pt x="18353" y="14453"/>
                </a:lnTo>
                <a:lnTo>
                  <a:pt x="17366" y="13722"/>
                </a:lnTo>
                <a:lnTo>
                  <a:pt x="17043" y="12665"/>
                </a:lnTo>
                <a:lnTo>
                  <a:pt x="17334" y="11637"/>
                </a:lnTo>
                <a:lnTo>
                  <a:pt x="17658" y="10655"/>
                </a:lnTo>
                <a:lnTo>
                  <a:pt x="19690" y="9912"/>
                </a:lnTo>
                <a:lnTo>
                  <a:pt x="19001" y="8901"/>
                </a:lnTo>
                <a:lnTo>
                  <a:pt x="17207" y="8462"/>
                </a:lnTo>
                <a:lnTo>
                  <a:pt x="16263" y="7788"/>
                </a:lnTo>
                <a:lnTo>
                  <a:pt x="14396" y="7189"/>
                </a:lnTo>
                <a:lnTo>
                  <a:pt x="12496" y="6243"/>
                </a:lnTo>
                <a:lnTo>
                  <a:pt x="11186" y="5485"/>
                </a:lnTo>
                <a:lnTo>
                  <a:pt x="9462" y="4177"/>
                </a:lnTo>
                <a:lnTo>
                  <a:pt x="7154" y="2964"/>
                </a:lnTo>
                <a:lnTo>
                  <a:pt x="5027" y="1340"/>
                </a:lnTo>
                <a:lnTo>
                  <a:pt x="3886" y="223"/>
                </a:lnTo>
                <a:lnTo>
                  <a:pt x="2016"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195" name="Shape 4591">
            <a:extLst>
              <a:ext uri="{FF2B5EF4-FFF2-40B4-BE49-F238E27FC236}">
                <a16:creationId xmlns:a16="http://schemas.microsoft.com/office/drawing/2014/main" id="{BE43515A-0D61-4465-9F18-8BD1A9BF1EE6}"/>
              </a:ext>
            </a:extLst>
          </p:cNvPr>
          <p:cNvSpPr/>
          <p:nvPr/>
        </p:nvSpPr>
        <p:spPr>
          <a:xfrm>
            <a:off x="1374141" y="3363066"/>
            <a:ext cx="1163912" cy="1946953"/>
          </a:xfrm>
          <a:custGeom>
            <a:avLst/>
            <a:gdLst/>
            <a:ahLst/>
            <a:cxnLst>
              <a:cxn ang="0">
                <a:pos x="wd2" y="hd2"/>
              </a:cxn>
              <a:cxn ang="5400000">
                <a:pos x="wd2" y="hd2"/>
              </a:cxn>
              <a:cxn ang="10800000">
                <a:pos x="wd2" y="hd2"/>
              </a:cxn>
              <a:cxn ang="16200000">
                <a:pos x="wd2" y="hd2"/>
              </a:cxn>
            </a:cxnLst>
            <a:rect l="0" t="0" r="r" b="b"/>
            <a:pathLst>
              <a:path w="21600" h="21600" extrusionOk="0">
                <a:moveTo>
                  <a:pt x="4189" y="19953"/>
                </a:moveTo>
                <a:lnTo>
                  <a:pt x="7457" y="20689"/>
                </a:lnTo>
                <a:lnTo>
                  <a:pt x="11722" y="21600"/>
                </a:lnTo>
                <a:lnTo>
                  <a:pt x="18736" y="8659"/>
                </a:lnTo>
                <a:lnTo>
                  <a:pt x="21600" y="3396"/>
                </a:lnTo>
                <a:lnTo>
                  <a:pt x="16752" y="2391"/>
                </a:lnTo>
                <a:lnTo>
                  <a:pt x="9940" y="607"/>
                </a:lnTo>
                <a:lnTo>
                  <a:pt x="8155" y="0"/>
                </a:lnTo>
                <a:lnTo>
                  <a:pt x="4706" y="4096"/>
                </a:lnTo>
                <a:lnTo>
                  <a:pt x="813" y="8689"/>
                </a:lnTo>
                <a:lnTo>
                  <a:pt x="95" y="9778"/>
                </a:lnTo>
                <a:lnTo>
                  <a:pt x="0" y="10141"/>
                </a:lnTo>
                <a:lnTo>
                  <a:pt x="282" y="10452"/>
                </a:lnTo>
                <a:lnTo>
                  <a:pt x="602" y="10691"/>
                </a:lnTo>
                <a:lnTo>
                  <a:pt x="993" y="10956"/>
                </a:lnTo>
                <a:lnTo>
                  <a:pt x="1204" y="11244"/>
                </a:lnTo>
                <a:lnTo>
                  <a:pt x="1346" y="11473"/>
                </a:lnTo>
                <a:lnTo>
                  <a:pt x="1359" y="11792"/>
                </a:lnTo>
                <a:lnTo>
                  <a:pt x="1032" y="12279"/>
                </a:lnTo>
                <a:lnTo>
                  <a:pt x="1495" y="12534"/>
                </a:lnTo>
                <a:lnTo>
                  <a:pt x="1758" y="12936"/>
                </a:lnTo>
                <a:lnTo>
                  <a:pt x="2088" y="13246"/>
                </a:lnTo>
                <a:lnTo>
                  <a:pt x="2641" y="14179"/>
                </a:lnTo>
                <a:lnTo>
                  <a:pt x="3029" y="14481"/>
                </a:lnTo>
                <a:lnTo>
                  <a:pt x="3302" y="15365"/>
                </a:lnTo>
                <a:lnTo>
                  <a:pt x="3411" y="15743"/>
                </a:lnTo>
                <a:lnTo>
                  <a:pt x="3627" y="16017"/>
                </a:lnTo>
                <a:lnTo>
                  <a:pt x="3691" y="16563"/>
                </a:lnTo>
                <a:lnTo>
                  <a:pt x="4365" y="17012"/>
                </a:lnTo>
                <a:lnTo>
                  <a:pt x="4384" y="17572"/>
                </a:lnTo>
                <a:lnTo>
                  <a:pt x="3994" y="18290"/>
                </a:lnTo>
                <a:lnTo>
                  <a:pt x="3778" y="18809"/>
                </a:lnTo>
                <a:lnTo>
                  <a:pt x="4207" y="19539"/>
                </a:lnTo>
                <a:lnTo>
                  <a:pt x="4189" y="19953"/>
                </a:lnTo>
                <a:close/>
              </a:path>
            </a:pathLst>
          </a:custGeom>
          <a:solidFill>
            <a:srgbClr val="E76C0F"/>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196" name="Shape 4592">
            <a:extLst>
              <a:ext uri="{FF2B5EF4-FFF2-40B4-BE49-F238E27FC236}">
                <a16:creationId xmlns:a16="http://schemas.microsoft.com/office/drawing/2014/main" id="{B7AC8382-0518-463C-97C8-DE0AB672AECF}"/>
              </a:ext>
            </a:extLst>
          </p:cNvPr>
          <p:cNvSpPr/>
          <p:nvPr/>
        </p:nvSpPr>
        <p:spPr>
          <a:xfrm>
            <a:off x="1408221" y="1607262"/>
            <a:ext cx="1835118" cy="2218129"/>
          </a:xfrm>
          <a:custGeom>
            <a:avLst/>
            <a:gdLst/>
            <a:ahLst/>
            <a:cxnLst>
              <a:cxn ang="0">
                <a:pos x="wd2" y="hd2"/>
              </a:cxn>
              <a:cxn ang="5400000">
                <a:pos x="wd2" y="hd2"/>
              </a:cxn>
              <a:cxn ang="10800000">
                <a:pos x="wd2" y="hd2"/>
              </a:cxn>
              <a:cxn ang="16200000">
                <a:pos x="wd2" y="hd2"/>
              </a:cxn>
            </a:cxnLst>
            <a:rect l="0" t="0" r="r" b="b"/>
            <a:pathLst>
              <a:path w="21600" h="21600" extrusionOk="0">
                <a:moveTo>
                  <a:pt x="3266" y="231"/>
                </a:moveTo>
                <a:lnTo>
                  <a:pt x="3419" y="436"/>
                </a:lnTo>
                <a:lnTo>
                  <a:pt x="3418" y="600"/>
                </a:lnTo>
                <a:lnTo>
                  <a:pt x="3524" y="828"/>
                </a:lnTo>
                <a:lnTo>
                  <a:pt x="3765" y="865"/>
                </a:lnTo>
                <a:lnTo>
                  <a:pt x="3765" y="689"/>
                </a:lnTo>
                <a:lnTo>
                  <a:pt x="3996" y="668"/>
                </a:lnTo>
                <a:lnTo>
                  <a:pt x="3858" y="508"/>
                </a:lnTo>
                <a:lnTo>
                  <a:pt x="3615" y="374"/>
                </a:lnTo>
                <a:lnTo>
                  <a:pt x="3775" y="176"/>
                </a:lnTo>
                <a:lnTo>
                  <a:pt x="4125" y="132"/>
                </a:lnTo>
                <a:lnTo>
                  <a:pt x="4344" y="241"/>
                </a:lnTo>
                <a:lnTo>
                  <a:pt x="4516" y="71"/>
                </a:lnTo>
                <a:lnTo>
                  <a:pt x="4855" y="0"/>
                </a:lnTo>
                <a:lnTo>
                  <a:pt x="4955" y="147"/>
                </a:lnTo>
                <a:lnTo>
                  <a:pt x="5316" y="59"/>
                </a:lnTo>
                <a:lnTo>
                  <a:pt x="5362" y="285"/>
                </a:lnTo>
                <a:lnTo>
                  <a:pt x="5128" y="510"/>
                </a:lnTo>
                <a:cubicBezTo>
                  <a:pt x="5080" y="513"/>
                  <a:pt x="5031" y="516"/>
                  <a:pt x="4982" y="519"/>
                </a:cubicBezTo>
                <a:cubicBezTo>
                  <a:pt x="4934" y="522"/>
                  <a:pt x="4885" y="525"/>
                  <a:pt x="4836" y="528"/>
                </a:cubicBezTo>
                <a:lnTo>
                  <a:pt x="4495" y="752"/>
                </a:lnTo>
                <a:lnTo>
                  <a:pt x="5474" y="720"/>
                </a:lnTo>
                <a:lnTo>
                  <a:pt x="5695" y="726"/>
                </a:lnTo>
                <a:lnTo>
                  <a:pt x="5938" y="516"/>
                </a:lnTo>
                <a:lnTo>
                  <a:pt x="6249" y="655"/>
                </a:lnTo>
                <a:lnTo>
                  <a:pt x="6610" y="711"/>
                </a:lnTo>
                <a:lnTo>
                  <a:pt x="6905" y="618"/>
                </a:lnTo>
                <a:lnTo>
                  <a:pt x="7431" y="632"/>
                </a:lnTo>
                <a:lnTo>
                  <a:pt x="7605" y="832"/>
                </a:lnTo>
                <a:lnTo>
                  <a:pt x="7687" y="1033"/>
                </a:lnTo>
                <a:lnTo>
                  <a:pt x="8018" y="844"/>
                </a:lnTo>
                <a:lnTo>
                  <a:pt x="8181" y="959"/>
                </a:lnTo>
                <a:lnTo>
                  <a:pt x="8128" y="1194"/>
                </a:lnTo>
                <a:lnTo>
                  <a:pt x="7798" y="1234"/>
                </a:lnTo>
                <a:lnTo>
                  <a:pt x="7292" y="1173"/>
                </a:lnTo>
                <a:lnTo>
                  <a:pt x="7012" y="1272"/>
                </a:lnTo>
                <a:lnTo>
                  <a:pt x="6751" y="1274"/>
                </a:lnTo>
                <a:lnTo>
                  <a:pt x="6529" y="1072"/>
                </a:lnTo>
                <a:lnTo>
                  <a:pt x="6247" y="1085"/>
                </a:lnTo>
                <a:lnTo>
                  <a:pt x="6018" y="1226"/>
                </a:lnTo>
                <a:cubicBezTo>
                  <a:pt x="5961" y="1227"/>
                  <a:pt x="5905" y="1227"/>
                  <a:pt x="5848" y="1228"/>
                </a:cubicBezTo>
                <a:cubicBezTo>
                  <a:pt x="5791" y="1228"/>
                  <a:pt x="5735" y="1229"/>
                  <a:pt x="5678" y="1229"/>
                </a:cubicBezTo>
                <a:lnTo>
                  <a:pt x="5339" y="1222"/>
                </a:lnTo>
                <a:lnTo>
                  <a:pt x="4943" y="1298"/>
                </a:lnTo>
                <a:lnTo>
                  <a:pt x="4610" y="1473"/>
                </a:lnTo>
                <a:lnTo>
                  <a:pt x="4783" y="1631"/>
                </a:lnTo>
                <a:lnTo>
                  <a:pt x="5129" y="1780"/>
                </a:lnTo>
                <a:lnTo>
                  <a:pt x="5225" y="1552"/>
                </a:lnTo>
                <a:lnTo>
                  <a:pt x="5346" y="1393"/>
                </a:lnTo>
                <a:lnTo>
                  <a:pt x="6188" y="1359"/>
                </a:lnTo>
                <a:lnTo>
                  <a:pt x="6583" y="1452"/>
                </a:lnTo>
                <a:lnTo>
                  <a:pt x="6464" y="1674"/>
                </a:lnTo>
                <a:lnTo>
                  <a:pt x="6842" y="1654"/>
                </a:lnTo>
                <a:lnTo>
                  <a:pt x="6984" y="1439"/>
                </a:lnTo>
                <a:lnTo>
                  <a:pt x="7241" y="1387"/>
                </a:lnTo>
                <a:lnTo>
                  <a:pt x="7570" y="1380"/>
                </a:lnTo>
                <a:lnTo>
                  <a:pt x="7837" y="1506"/>
                </a:lnTo>
                <a:lnTo>
                  <a:pt x="7889" y="1795"/>
                </a:lnTo>
                <a:lnTo>
                  <a:pt x="8195" y="1800"/>
                </a:lnTo>
                <a:lnTo>
                  <a:pt x="8398" y="1654"/>
                </a:lnTo>
                <a:lnTo>
                  <a:pt x="8616" y="1441"/>
                </a:lnTo>
                <a:lnTo>
                  <a:pt x="9002" y="1386"/>
                </a:lnTo>
                <a:lnTo>
                  <a:pt x="9284" y="1468"/>
                </a:lnTo>
                <a:lnTo>
                  <a:pt x="9120" y="1042"/>
                </a:lnTo>
                <a:lnTo>
                  <a:pt x="9309" y="910"/>
                </a:lnTo>
                <a:lnTo>
                  <a:pt x="9465" y="1300"/>
                </a:lnTo>
                <a:lnTo>
                  <a:pt x="9407" y="1723"/>
                </a:lnTo>
                <a:lnTo>
                  <a:pt x="9156" y="2081"/>
                </a:lnTo>
                <a:lnTo>
                  <a:pt x="9110" y="2592"/>
                </a:lnTo>
                <a:lnTo>
                  <a:pt x="9264" y="2991"/>
                </a:lnTo>
                <a:lnTo>
                  <a:pt x="9424" y="3325"/>
                </a:lnTo>
                <a:lnTo>
                  <a:pt x="9615" y="3173"/>
                </a:lnTo>
                <a:lnTo>
                  <a:pt x="9606" y="2987"/>
                </a:lnTo>
                <a:lnTo>
                  <a:pt x="9901" y="2917"/>
                </a:lnTo>
                <a:lnTo>
                  <a:pt x="10134" y="2758"/>
                </a:lnTo>
                <a:lnTo>
                  <a:pt x="10343" y="2639"/>
                </a:lnTo>
                <a:lnTo>
                  <a:pt x="10204" y="2459"/>
                </a:lnTo>
                <a:lnTo>
                  <a:pt x="10548" y="2400"/>
                </a:lnTo>
                <a:lnTo>
                  <a:pt x="10790" y="2487"/>
                </a:lnTo>
                <a:lnTo>
                  <a:pt x="10584" y="2737"/>
                </a:lnTo>
                <a:lnTo>
                  <a:pt x="10336" y="2954"/>
                </a:lnTo>
                <a:lnTo>
                  <a:pt x="10430" y="3126"/>
                </a:lnTo>
                <a:lnTo>
                  <a:pt x="10282" y="3234"/>
                </a:lnTo>
                <a:lnTo>
                  <a:pt x="10091" y="3423"/>
                </a:lnTo>
                <a:lnTo>
                  <a:pt x="10140" y="3599"/>
                </a:lnTo>
                <a:lnTo>
                  <a:pt x="10405" y="3720"/>
                </a:lnTo>
                <a:lnTo>
                  <a:pt x="10557" y="3852"/>
                </a:lnTo>
                <a:lnTo>
                  <a:pt x="10747" y="3644"/>
                </a:lnTo>
                <a:lnTo>
                  <a:pt x="10900" y="3553"/>
                </a:lnTo>
                <a:lnTo>
                  <a:pt x="11072" y="3382"/>
                </a:lnTo>
                <a:lnTo>
                  <a:pt x="11189" y="3254"/>
                </a:lnTo>
                <a:lnTo>
                  <a:pt x="11420" y="3318"/>
                </a:lnTo>
                <a:lnTo>
                  <a:pt x="11675" y="3421"/>
                </a:lnTo>
                <a:lnTo>
                  <a:pt x="11944" y="3676"/>
                </a:lnTo>
                <a:lnTo>
                  <a:pt x="12124" y="3924"/>
                </a:lnTo>
                <a:lnTo>
                  <a:pt x="12346" y="4343"/>
                </a:lnTo>
                <a:lnTo>
                  <a:pt x="11283" y="5992"/>
                </a:lnTo>
                <a:lnTo>
                  <a:pt x="11197" y="6270"/>
                </a:lnTo>
                <a:lnTo>
                  <a:pt x="11210" y="6577"/>
                </a:lnTo>
                <a:lnTo>
                  <a:pt x="11531" y="7377"/>
                </a:lnTo>
                <a:lnTo>
                  <a:pt x="12595" y="8978"/>
                </a:lnTo>
                <a:lnTo>
                  <a:pt x="13783" y="10714"/>
                </a:lnTo>
                <a:lnTo>
                  <a:pt x="14557" y="11753"/>
                </a:lnTo>
                <a:lnTo>
                  <a:pt x="14847" y="11962"/>
                </a:lnTo>
                <a:lnTo>
                  <a:pt x="15377" y="12143"/>
                </a:lnTo>
                <a:lnTo>
                  <a:pt x="15693" y="12250"/>
                </a:lnTo>
                <a:lnTo>
                  <a:pt x="15958" y="12482"/>
                </a:lnTo>
                <a:lnTo>
                  <a:pt x="16160" y="12949"/>
                </a:lnTo>
                <a:lnTo>
                  <a:pt x="16560" y="13286"/>
                </a:lnTo>
                <a:lnTo>
                  <a:pt x="17127" y="13665"/>
                </a:lnTo>
                <a:lnTo>
                  <a:pt x="18619" y="14320"/>
                </a:lnTo>
                <a:lnTo>
                  <a:pt x="21194" y="15309"/>
                </a:lnTo>
                <a:lnTo>
                  <a:pt x="21600" y="15490"/>
                </a:lnTo>
                <a:lnTo>
                  <a:pt x="21193" y="17050"/>
                </a:lnTo>
                <a:lnTo>
                  <a:pt x="20544" y="19838"/>
                </a:lnTo>
                <a:lnTo>
                  <a:pt x="20132" y="21600"/>
                </a:lnTo>
                <a:lnTo>
                  <a:pt x="16756" y="20947"/>
                </a:lnTo>
                <a:lnTo>
                  <a:pt x="13983" y="20302"/>
                </a:lnTo>
                <a:lnTo>
                  <a:pt x="13025" y="20031"/>
                </a:lnTo>
                <a:lnTo>
                  <a:pt x="9999" y="19180"/>
                </a:lnTo>
                <a:lnTo>
                  <a:pt x="6484" y="17895"/>
                </a:lnTo>
                <a:lnTo>
                  <a:pt x="4349" y="16958"/>
                </a:lnTo>
                <a:lnTo>
                  <a:pt x="1778" y="15827"/>
                </a:lnTo>
                <a:lnTo>
                  <a:pt x="1835" y="15497"/>
                </a:lnTo>
                <a:lnTo>
                  <a:pt x="1791" y="15025"/>
                </a:lnTo>
                <a:lnTo>
                  <a:pt x="1874" y="14736"/>
                </a:lnTo>
                <a:lnTo>
                  <a:pt x="2116" y="14369"/>
                </a:lnTo>
                <a:lnTo>
                  <a:pt x="1864" y="14231"/>
                </a:lnTo>
                <a:lnTo>
                  <a:pt x="1539" y="14114"/>
                </a:lnTo>
                <a:lnTo>
                  <a:pt x="1144" y="14083"/>
                </a:lnTo>
                <a:lnTo>
                  <a:pt x="512" y="13792"/>
                </a:lnTo>
                <a:lnTo>
                  <a:pt x="256" y="13543"/>
                </a:lnTo>
                <a:lnTo>
                  <a:pt x="291" y="13215"/>
                </a:lnTo>
                <a:lnTo>
                  <a:pt x="515" y="13016"/>
                </a:lnTo>
                <a:lnTo>
                  <a:pt x="680" y="12722"/>
                </a:lnTo>
                <a:lnTo>
                  <a:pt x="382" y="12162"/>
                </a:lnTo>
                <a:lnTo>
                  <a:pt x="270" y="11819"/>
                </a:lnTo>
                <a:lnTo>
                  <a:pt x="336" y="11414"/>
                </a:lnTo>
                <a:lnTo>
                  <a:pt x="287" y="11162"/>
                </a:lnTo>
                <a:lnTo>
                  <a:pt x="0" y="10988"/>
                </a:lnTo>
                <a:lnTo>
                  <a:pt x="47" y="10755"/>
                </a:lnTo>
                <a:lnTo>
                  <a:pt x="351" y="10373"/>
                </a:lnTo>
                <a:lnTo>
                  <a:pt x="425" y="9721"/>
                </a:lnTo>
                <a:lnTo>
                  <a:pt x="739" y="9113"/>
                </a:lnTo>
                <a:lnTo>
                  <a:pt x="1089" y="8852"/>
                </a:lnTo>
                <a:lnTo>
                  <a:pt x="973" y="8010"/>
                </a:lnTo>
                <a:lnTo>
                  <a:pt x="1068" y="7717"/>
                </a:lnTo>
                <a:lnTo>
                  <a:pt x="1069" y="7440"/>
                </a:lnTo>
                <a:lnTo>
                  <a:pt x="884" y="7221"/>
                </a:lnTo>
                <a:lnTo>
                  <a:pt x="891" y="6829"/>
                </a:lnTo>
                <a:lnTo>
                  <a:pt x="741" y="6547"/>
                </a:lnTo>
                <a:lnTo>
                  <a:pt x="638" y="6136"/>
                </a:lnTo>
                <a:lnTo>
                  <a:pt x="861" y="5917"/>
                </a:lnTo>
                <a:lnTo>
                  <a:pt x="1292" y="5681"/>
                </a:lnTo>
                <a:lnTo>
                  <a:pt x="1771" y="5512"/>
                </a:lnTo>
                <a:lnTo>
                  <a:pt x="2028" y="5211"/>
                </a:lnTo>
                <a:lnTo>
                  <a:pt x="2000" y="4955"/>
                </a:lnTo>
                <a:lnTo>
                  <a:pt x="1522" y="4615"/>
                </a:lnTo>
                <a:lnTo>
                  <a:pt x="1552" y="4260"/>
                </a:lnTo>
                <a:lnTo>
                  <a:pt x="1888" y="3991"/>
                </a:lnTo>
                <a:lnTo>
                  <a:pt x="2221" y="3667"/>
                </a:lnTo>
                <a:lnTo>
                  <a:pt x="2336" y="3346"/>
                </a:lnTo>
                <a:lnTo>
                  <a:pt x="2191" y="3047"/>
                </a:lnTo>
                <a:lnTo>
                  <a:pt x="1716" y="2827"/>
                </a:lnTo>
                <a:lnTo>
                  <a:pt x="1432" y="2546"/>
                </a:lnTo>
                <a:lnTo>
                  <a:pt x="1353" y="2296"/>
                </a:lnTo>
                <a:lnTo>
                  <a:pt x="1891" y="1595"/>
                </a:lnTo>
                <a:lnTo>
                  <a:pt x="2045" y="1336"/>
                </a:lnTo>
                <a:lnTo>
                  <a:pt x="2470" y="892"/>
                </a:lnTo>
                <a:lnTo>
                  <a:pt x="2864" y="542"/>
                </a:lnTo>
                <a:lnTo>
                  <a:pt x="3266" y="231"/>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197" name="Shape 4593">
            <a:extLst>
              <a:ext uri="{FF2B5EF4-FFF2-40B4-BE49-F238E27FC236}">
                <a16:creationId xmlns:a16="http://schemas.microsoft.com/office/drawing/2014/main" id="{46E7DB90-1F8D-4352-B49C-5BD2CBCCE50F}"/>
              </a:ext>
            </a:extLst>
          </p:cNvPr>
          <p:cNvSpPr/>
          <p:nvPr/>
        </p:nvSpPr>
        <p:spPr>
          <a:xfrm>
            <a:off x="3298146" y="888702"/>
            <a:ext cx="118035" cy="65345"/>
          </a:xfrm>
          <a:custGeom>
            <a:avLst/>
            <a:gdLst/>
            <a:ahLst/>
            <a:cxnLst>
              <a:cxn ang="0">
                <a:pos x="wd2" y="hd2"/>
              </a:cxn>
              <a:cxn ang="5400000">
                <a:pos x="wd2" y="hd2"/>
              </a:cxn>
              <a:cxn ang="10800000">
                <a:pos x="wd2" y="hd2"/>
              </a:cxn>
              <a:cxn ang="16200000">
                <a:pos x="wd2" y="hd2"/>
              </a:cxn>
            </a:cxnLst>
            <a:rect l="0" t="0" r="r" b="b"/>
            <a:pathLst>
              <a:path w="21600" h="21600" extrusionOk="0">
                <a:moveTo>
                  <a:pt x="21600" y="4310"/>
                </a:moveTo>
                <a:lnTo>
                  <a:pt x="17941" y="21600"/>
                </a:lnTo>
                <a:lnTo>
                  <a:pt x="14051" y="16684"/>
                </a:lnTo>
                <a:lnTo>
                  <a:pt x="10350" y="20379"/>
                </a:lnTo>
                <a:lnTo>
                  <a:pt x="6654" y="16373"/>
                </a:lnTo>
                <a:lnTo>
                  <a:pt x="2693" y="15187"/>
                </a:lnTo>
                <a:lnTo>
                  <a:pt x="0" y="11297"/>
                </a:lnTo>
                <a:lnTo>
                  <a:pt x="3429" y="5424"/>
                </a:lnTo>
                <a:lnTo>
                  <a:pt x="8222" y="5385"/>
                </a:lnTo>
                <a:lnTo>
                  <a:pt x="13652" y="737"/>
                </a:lnTo>
                <a:lnTo>
                  <a:pt x="18687" y="0"/>
                </a:lnTo>
                <a:lnTo>
                  <a:pt x="21600" y="431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198" name="Shape 4594">
            <a:extLst>
              <a:ext uri="{FF2B5EF4-FFF2-40B4-BE49-F238E27FC236}">
                <a16:creationId xmlns:a16="http://schemas.microsoft.com/office/drawing/2014/main" id="{1C4E2EC2-5FA6-4AEB-BB9D-CAB1A9BDBF2A}"/>
              </a:ext>
            </a:extLst>
          </p:cNvPr>
          <p:cNvSpPr/>
          <p:nvPr/>
        </p:nvSpPr>
        <p:spPr>
          <a:xfrm>
            <a:off x="3261394" y="982281"/>
            <a:ext cx="137256" cy="95147"/>
          </a:xfrm>
          <a:custGeom>
            <a:avLst/>
            <a:gdLst/>
            <a:ahLst/>
            <a:cxnLst>
              <a:cxn ang="0">
                <a:pos x="wd2" y="hd2"/>
              </a:cxn>
              <a:cxn ang="5400000">
                <a:pos x="wd2" y="hd2"/>
              </a:cxn>
              <a:cxn ang="10800000">
                <a:pos x="wd2" y="hd2"/>
              </a:cxn>
              <a:cxn ang="16200000">
                <a:pos x="wd2" y="hd2"/>
              </a:cxn>
            </a:cxnLst>
            <a:rect l="0" t="0" r="r" b="b"/>
            <a:pathLst>
              <a:path w="21600" h="21600" extrusionOk="0">
                <a:moveTo>
                  <a:pt x="2906" y="1820"/>
                </a:moveTo>
                <a:lnTo>
                  <a:pt x="170" y="6894"/>
                </a:lnTo>
                <a:lnTo>
                  <a:pt x="0" y="15424"/>
                </a:lnTo>
                <a:lnTo>
                  <a:pt x="4637" y="18114"/>
                </a:lnTo>
                <a:lnTo>
                  <a:pt x="7325" y="21600"/>
                </a:lnTo>
                <a:lnTo>
                  <a:pt x="12920" y="20799"/>
                </a:lnTo>
                <a:lnTo>
                  <a:pt x="15090" y="18394"/>
                </a:lnTo>
                <a:lnTo>
                  <a:pt x="16489" y="13065"/>
                </a:lnTo>
                <a:lnTo>
                  <a:pt x="14750" y="9818"/>
                </a:lnTo>
                <a:lnTo>
                  <a:pt x="19153" y="6893"/>
                </a:lnTo>
                <a:lnTo>
                  <a:pt x="21600" y="4997"/>
                </a:lnTo>
                <a:lnTo>
                  <a:pt x="20561" y="548"/>
                </a:lnTo>
                <a:lnTo>
                  <a:pt x="15841" y="274"/>
                </a:lnTo>
                <a:lnTo>
                  <a:pt x="11994" y="869"/>
                </a:lnTo>
                <a:lnTo>
                  <a:pt x="9598" y="0"/>
                </a:lnTo>
                <a:lnTo>
                  <a:pt x="2906" y="182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199" name="Shape 4595">
            <a:extLst>
              <a:ext uri="{FF2B5EF4-FFF2-40B4-BE49-F238E27FC236}">
                <a16:creationId xmlns:a16="http://schemas.microsoft.com/office/drawing/2014/main" id="{25271B0C-9D55-43D4-8BBD-65635DE4139F}"/>
              </a:ext>
            </a:extLst>
          </p:cNvPr>
          <p:cNvSpPr/>
          <p:nvPr/>
        </p:nvSpPr>
        <p:spPr>
          <a:xfrm>
            <a:off x="3220064" y="949164"/>
            <a:ext cx="46907" cy="50377"/>
          </a:xfrm>
          <a:custGeom>
            <a:avLst/>
            <a:gdLst/>
            <a:ahLst/>
            <a:cxnLst>
              <a:cxn ang="0">
                <a:pos x="wd2" y="hd2"/>
              </a:cxn>
              <a:cxn ang="5400000">
                <a:pos x="wd2" y="hd2"/>
              </a:cxn>
              <a:cxn ang="10800000">
                <a:pos x="wd2" y="hd2"/>
              </a:cxn>
              <a:cxn ang="16200000">
                <a:pos x="wd2" y="hd2"/>
              </a:cxn>
            </a:cxnLst>
            <a:rect l="0" t="0" r="r" b="b"/>
            <a:pathLst>
              <a:path w="21600" h="21600" extrusionOk="0">
                <a:moveTo>
                  <a:pt x="1715" y="0"/>
                </a:moveTo>
                <a:lnTo>
                  <a:pt x="0" y="7848"/>
                </a:lnTo>
                <a:lnTo>
                  <a:pt x="6012" y="17817"/>
                </a:lnTo>
                <a:lnTo>
                  <a:pt x="14528" y="21600"/>
                </a:lnTo>
                <a:lnTo>
                  <a:pt x="21600" y="13477"/>
                </a:lnTo>
                <a:lnTo>
                  <a:pt x="14559" y="2326"/>
                </a:lnTo>
                <a:lnTo>
                  <a:pt x="1715"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00" name="Shape 4596">
            <a:extLst>
              <a:ext uri="{FF2B5EF4-FFF2-40B4-BE49-F238E27FC236}">
                <a16:creationId xmlns:a16="http://schemas.microsoft.com/office/drawing/2014/main" id="{40B142B5-C58A-49F0-9989-59C5B1D443E6}"/>
              </a:ext>
            </a:extLst>
          </p:cNvPr>
          <p:cNvSpPr/>
          <p:nvPr/>
        </p:nvSpPr>
        <p:spPr>
          <a:xfrm>
            <a:off x="2849647" y="991420"/>
            <a:ext cx="328453" cy="186308"/>
          </a:xfrm>
          <a:custGeom>
            <a:avLst/>
            <a:gdLst/>
            <a:ahLst/>
            <a:cxnLst>
              <a:cxn ang="0">
                <a:pos x="wd2" y="hd2"/>
              </a:cxn>
              <a:cxn ang="5400000">
                <a:pos x="wd2" y="hd2"/>
              </a:cxn>
              <a:cxn ang="10800000">
                <a:pos x="wd2" y="hd2"/>
              </a:cxn>
              <a:cxn ang="16200000">
                <a:pos x="wd2" y="hd2"/>
              </a:cxn>
            </a:cxnLst>
            <a:rect l="0" t="0" r="r" b="b"/>
            <a:pathLst>
              <a:path w="21600" h="21600" extrusionOk="0">
                <a:moveTo>
                  <a:pt x="18743" y="2864"/>
                </a:moveTo>
                <a:lnTo>
                  <a:pt x="17247" y="3103"/>
                </a:lnTo>
                <a:lnTo>
                  <a:pt x="15503" y="660"/>
                </a:lnTo>
                <a:lnTo>
                  <a:pt x="14029" y="0"/>
                </a:lnTo>
                <a:lnTo>
                  <a:pt x="12313" y="787"/>
                </a:lnTo>
                <a:lnTo>
                  <a:pt x="10899" y="2404"/>
                </a:lnTo>
                <a:lnTo>
                  <a:pt x="8958" y="4225"/>
                </a:lnTo>
                <a:lnTo>
                  <a:pt x="6926" y="6599"/>
                </a:lnTo>
                <a:lnTo>
                  <a:pt x="4756" y="6776"/>
                </a:lnTo>
                <a:lnTo>
                  <a:pt x="3290" y="8312"/>
                </a:lnTo>
                <a:lnTo>
                  <a:pt x="1268" y="8728"/>
                </a:lnTo>
                <a:lnTo>
                  <a:pt x="161" y="11238"/>
                </a:lnTo>
                <a:lnTo>
                  <a:pt x="900" y="13298"/>
                </a:lnTo>
                <a:lnTo>
                  <a:pt x="0" y="15788"/>
                </a:lnTo>
                <a:lnTo>
                  <a:pt x="2621" y="17623"/>
                </a:lnTo>
                <a:lnTo>
                  <a:pt x="4439" y="16429"/>
                </a:lnTo>
                <a:lnTo>
                  <a:pt x="4452" y="19267"/>
                </a:lnTo>
                <a:lnTo>
                  <a:pt x="4762" y="21586"/>
                </a:lnTo>
                <a:lnTo>
                  <a:pt x="6661" y="21600"/>
                </a:lnTo>
                <a:lnTo>
                  <a:pt x="6966" y="17459"/>
                </a:lnTo>
                <a:lnTo>
                  <a:pt x="7800" y="14622"/>
                </a:lnTo>
                <a:lnTo>
                  <a:pt x="8440" y="17657"/>
                </a:lnTo>
                <a:lnTo>
                  <a:pt x="9837" y="17302"/>
                </a:lnTo>
                <a:lnTo>
                  <a:pt x="10564" y="13346"/>
                </a:lnTo>
                <a:lnTo>
                  <a:pt x="12635" y="11893"/>
                </a:lnTo>
                <a:lnTo>
                  <a:pt x="13512" y="10208"/>
                </a:lnTo>
                <a:lnTo>
                  <a:pt x="13572" y="12882"/>
                </a:lnTo>
                <a:lnTo>
                  <a:pt x="12089" y="14580"/>
                </a:lnTo>
                <a:lnTo>
                  <a:pt x="11616" y="17807"/>
                </a:lnTo>
                <a:lnTo>
                  <a:pt x="13017" y="19008"/>
                </a:lnTo>
                <a:lnTo>
                  <a:pt x="14216" y="17698"/>
                </a:lnTo>
                <a:lnTo>
                  <a:pt x="15712" y="16034"/>
                </a:lnTo>
                <a:lnTo>
                  <a:pt x="17551" y="15440"/>
                </a:lnTo>
                <a:lnTo>
                  <a:pt x="17912" y="12555"/>
                </a:lnTo>
                <a:lnTo>
                  <a:pt x="18123" y="10454"/>
                </a:lnTo>
                <a:lnTo>
                  <a:pt x="19107" y="8584"/>
                </a:lnTo>
                <a:lnTo>
                  <a:pt x="20508" y="6865"/>
                </a:lnTo>
                <a:lnTo>
                  <a:pt x="21600" y="4751"/>
                </a:lnTo>
                <a:lnTo>
                  <a:pt x="21191" y="2097"/>
                </a:lnTo>
                <a:lnTo>
                  <a:pt x="20405" y="64"/>
                </a:lnTo>
                <a:lnTo>
                  <a:pt x="19318" y="392"/>
                </a:lnTo>
                <a:lnTo>
                  <a:pt x="18743" y="2864"/>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01" name="Shape 4597">
            <a:extLst>
              <a:ext uri="{FF2B5EF4-FFF2-40B4-BE49-F238E27FC236}">
                <a16:creationId xmlns:a16="http://schemas.microsoft.com/office/drawing/2014/main" id="{31CA339F-EBB8-4A1A-B8A5-420F3E7986CD}"/>
              </a:ext>
            </a:extLst>
          </p:cNvPr>
          <p:cNvSpPr/>
          <p:nvPr/>
        </p:nvSpPr>
        <p:spPr>
          <a:xfrm>
            <a:off x="2972306" y="1168222"/>
            <a:ext cx="299624" cy="343181"/>
          </a:xfrm>
          <a:custGeom>
            <a:avLst/>
            <a:gdLst/>
            <a:ahLst/>
            <a:cxnLst>
              <a:cxn ang="0">
                <a:pos x="wd2" y="hd2"/>
              </a:cxn>
              <a:cxn ang="5400000">
                <a:pos x="wd2" y="hd2"/>
              </a:cxn>
              <a:cxn ang="10800000">
                <a:pos x="wd2" y="hd2"/>
              </a:cxn>
              <a:cxn ang="16200000">
                <a:pos x="wd2" y="hd2"/>
              </a:cxn>
            </a:cxnLst>
            <a:rect l="0" t="0" r="r" b="b"/>
            <a:pathLst>
              <a:path w="21600" h="21600" extrusionOk="0">
                <a:moveTo>
                  <a:pt x="12142" y="0"/>
                </a:moveTo>
                <a:lnTo>
                  <a:pt x="9537" y="404"/>
                </a:lnTo>
                <a:lnTo>
                  <a:pt x="8920" y="1480"/>
                </a:lnTo>
                <a:lnTo>
                  <a:pt x="10450" y="2450"/>
                </a:lnTo>
                <a:lnTo>
                  <a:pt x="7692" y="2120"/>
                </a:lnTo>
                <a:lnTo>
                  <a:pt x="5975" y="2220"/>
                </a:lnTo>
                <a:lnTo>
                  <a:pt x="5572" y="3716"/>
                </a:lnTo>
                <a:lnTo>
                  <a:pt x="7773" y="4316"/>
                </a:lnTo>
                <a:cubicBezTo>
                  <a:pt x="8128" y="4403"/>
                  <a:pt x="8482" y="4489"/>
                  <a:pt x="8837" y="4575"/>
                </a:cubicBezTo>
                <a:cubicBezTo>
                  <a:pt x="9192" y="4662"/>
                  <a:pt x="9547" y="4748"/>
                  <a:pt x="9902" y="4835"/>
                </a:cubicBezTo>
                <a:lnTo>
                  <a:pt x="8225" y="5512"/>
                </a:lnTo>
                <a:lnTo>
                  <a:pt x="6067" y="4831"/>
                </a:lnTo>
                <a:lnTo>
                  <a:pt x="4183" y="4575"/>
                </a:lnTo>
                <a:lnTo>
                  <a:pt x="2977" y="5750"/>
                </a:lnTo>
                <a:lnTo>
                  <a:pt x="4130" y="6897"/>
                </a:lnTo>
                <a:lnTo>
                  <a:pt x="6192" y="6798"/>
                </a:lnTo>
                <a:lnTo>
                  <a:pt x="8270" y="7446"/>
                </a:lnTo>
                <a:lnTo>
                  <a:pt x="7016" y="8431"/>
                </a:lnTo>
                <a:lnTo>
                  <a:pt x="5170" y="8179"/>
                </a:lnTo>
                <a:lnTo>
                  <a:pt x="2748" y="7720"/>
                </a:lnTo>
                <a:lnTo>
                  <a:pt x="443" y="7964"/>
                </a:lnTo>
                <a:lnTo>
                  <a:pt x="0" y="9653"/>
                </a:lnTo>
                <a:lnTo>
                  <a:pt x="1234" y="10701"/>
                </a:lnTo>
                <a:lnTo>
                  <a:pt x="3062" y="11312"/>
                </a:lnTo>
                <a:lnTo>
                  <a:pt x="2840" y="12653"/>
                </a:lnTo>
                <a:lnTo>
                  <a:pt x="5323" y="13338"/>
                </a:lnTo>
                <a:lnTo>
                  <a:pt x="6246" y="14163"/>
                </a:lnTo>
                <a:lnTo>
                  <a:pt x="7188" y="13253"/>
                </a:lnTo>
                <a:lnTo>
                  <a:pt x="7763" y="12042"/>
                </a:lnTo>
                <a:lnTo>
                  <a:pt x="9850" y="10756"/>
                </a:lnTo>
                <a:lnTo>
                  <a:pt x="10924" y="11756"/>
                </a:lnTo>
                <a:lnTo>
                  <a:pt x="9087" y="12882"/>
                </a:lnTo>
                <a:lnTo>
                  <a:pt x="9337" y="14616"/>
                </a:lnTo>
                <a:lnTo>
                  <a:pt x="11094" y="14589"/>
                </a:lnTo>
                <a:lnTo>
                  <a:pt x="12314" y="13701"/>
                </a:lnTo>
                <a:lnTo>
                  <a:pt x="13977" y="14497"/>
                </a:lnTo>
                <a:lnTo>
                  <a:pt x="16795" y="15038"/>
                </a:lnTo>
                <a:lnTo>
                  <a:pt x="15796" y="16500"/>
                </a:lnTo>
                <a:lnTo>
                  <a:pt x="13657" y="16549"/>
                </a:lnTo>
                <a:lnTo>
                  <a:pt x="12107" y="16063"/>
                </a:lnTo>
                <a:lnTo>
                  <a:pt x="10336" y="16060"/>
                </a:lnTo>
                <a:lnTo>
                  <a:pt x="8112" y="15923"/>
                </a:lnTo>
                <a:lnTo>
                  <a:pt x="6500" y="16152"/>
                </a:lnTo>
                <a:lnTo>
                  <a:pt x="5441" y="17489"/>
                </a:lnTo>
                <a:lnTo>
                  <a:pt x="5992" y="19889"/>
                </a:lnTo>
                <a:lnTo>
                  <a:pt x="7852" y="20985"/>
                </a:lnTo>
                <a:lnTo>
                  <a:pt x="10840" y="21426"/>
                </a:lnTo>
                <a:lnTo>
                  <a:pt x="13468" y="21600"/>
                </a:lnTo>
                <a:lnTo>
                  <a:pt x="15782" y="20526"/>
                </a:lnTo>
                <a:lnTo>
                  <a:pt x="18896" y="19555"/>
                </a:lnTo>
                <a:lnTo>
                  <a:pt x="21600" y="12779"/>
                </a:lnTo>
                <a:lnTo>
                  <a:pt x="18052" y="11738"/>
                </a:lnTo>
                <a:lnTo>
                  <a:pt x="17831" y="9868"/>
                </a:lnTo>
                <a:lnTo>
                  <a:pt x="16893" y="8575"/>
                </a:lnTo>
                <a:lnTo>
                  <a:pt x="17167" y="7116"/>
                </a:lnTo>
                <a:lnTo>
                  <a:pt x="17214" y="5598"/>
                </a:lnTo>
                <a:lnTo>
                  <a:pt x="16889" y="3916"/>
                </a:lnTo>
                <a:lnTo>
                  <a:pt x="15292" y="3376"/>
                </a:lnTo>
                <a:lnTo>
                  <a:pt x="14137" y="3313"/>
                </a:lnTo>
                <a:lnTo>
                  <a:pt x="14071" y="1954"/>
                </a:lnTo>
                <a:lnTo>
                  <a:pt x="13614" y="624"/>
                </a:lnTo>
                <a:lnTo>
                  <a:pt x="12142"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02" name="Shape 4598">
            <a:extLst>
              <a:ext uri="{FF2B5EF4-FFF2-40B4-BE49-F238E27FC236}">
                <a16:creationId xmlns:a16="http://schemas.microsoft.com/office/drawing/2014/main" id="{BFF8DB61-C222-409A-A21C-280205036995}"/>
              </a:ext>
            </a:extLst>
          </p:cNvPr>
          <p:cNvSpPr/>
          <p:nvPr/>
        </p:nvSpPr>
        <p:spPr>
          <a:xfrm>
            <a:off x="2929792" y="1181319"/>
            <a:ext cx="102900" cy="74317"/>
          </a:xfrm>
          <a:custGeom>
            <a:avLst/>
            <a:gdLst/>
            <a:ahLst/>
            <a:cxnLst>
              <a:cxn ang="0">
                <a:pos x="wd2" y="hd2"/>
              </a:cxn>
              <a:cxn ang="5400000">
                <a:pos x="wd2" y="hd2"/>
              </a:cxn>
              <a:cxn ang="10800000">
                <a:pos x="wd2" y="hd2"/>
              </a:cxn>
              <a:cxn ang="16200000">
                <a:pos x="wd2" y="hd2"/>
              </a:cxn>
            </a:cxnLst>
            <a:rect l="0" t="0" r="r" b="b"/>
            <a:pathLst>
              <a:path w="21600" h="21600" extrusionOk="0">
                <a:moveTo>
                  <a:pt x="5635" y="5070"/>
                </a:moveTo>
                <a:lnTo>
                  <a:pt x="1986" y="9431"/>
                </a:lnTo>
                <a:lnTo>
                  <a:pt x="0" y="15837"/>
                </a:lnTo>
                <a:lnTo>
                  <a:pt x="5860" y="21600"/>
                </a:lnTo>
                <a:lnTo>
                  <a:pt x="11037" y="17290"/>
                </a:lnTo>
                <a:lnTo>
                  <a:pt x="14632" y="10672"/>
                </a:lnTo>
                <a:lnTo>
                  <a:pt x="19474" y="6328"/>
                </a:lnTo>
                <a:lnTo>
                  <a:pt x="21600" y="0"/>
                </a:lnTo>
                <a:lnTo>
                  <a:pt x="16470" y="1425"/>
                </a:lnTo>
                <a:lnTo>
                  <a:pt x="12573" y="5316"/>
                </a:lnTo>
                <a:lnTo>
                  <a:pt x="5635" y="507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03" name="Shape 4599">
            <a:extLst>
              <a:ext uri="{FF2B5EF4-FFF2-40B4-BE49-F238E27FC236}">
                <a16:creationId xmlns:a16="http://schemas.microsoft.com/office/drawing/2014/main" id="{715D4558-3C1C-4F63-8988-6A19581B593A}"/>
              </a:ext>
            </a:extLst>
          </p:cNvPr>
          <p:cNvSpPr/>
          <p:nvPr/>
        </p:nvSpPr>
        <p:spPr>
          <a:xfrm>
            <a:off x="3157979" y="1113854"/>
            <a:ext cx="40169" cy="45402"/>
          </a:xfrm>
          <a:custGeom>
            <a:avLst/>
            <a:gdLst/>
            <a:ahLst/>
            <a:cxnLst>
              <a:cxn ang="0">
                <a:pos x="wd2" y="hd2"/>
              </a:cxn>
              <a:cxn ang="5400000">
                <a:pos x="wd2" y="hd2"/>
              </a:cxn>
              <a:cxn ang="10800000">
                <a:pos x="wd2" y="hd2"/>
              </a:cxn>
              <a:cxn ang="16200000">
                <a:pos x="wd2" y="hd2"/>
              </a:cxn>
            </a:cxnLst>
            <a:rect l="0" t="0" r="r" b="b"/>
            <a:pathLst>
              <a:path w="21600" h="21600" extrusionOk="0">
                <a:moveTo>
                  <a:pt x="8398" y="0"/>
                </a:moveTo>
                <a:lnTo>
                  <a:pt x="0" y="5655"/>
                </a:lnTo>
                <a:lnTo>
                  <a:pt x="5415" y="16702"/>
                </a:lnTo>
                <a:lnTo>
                  <a:pt x="21600" y="21600"/>
                </a:lnTo>
                <a:lnTo>
                  <a:pt x="20651" y="7800"/>
                </a:lnTo>
                <a:lnTo>
                  <a:pt x="8398"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04" name="Shape 4600">
            <a:extLst>
              <a:ext uri="{FF2B5EF4-FFF2-40B4-BE49-F238E27FC236}">
                <a16:creationId xmlns:a16="http://schemas.microsoft.com/office/drawing/2014/main" id="{3AD503A6-042B-44DC-B7AD-31A0741A78E9}"/>
              </a:ext>
            </a:extLst>
          </p:cNvPr>
          <p:cNvSpPr/>
          <p:nvPr/>
        </p:nvSpPr>
        <p:spPr>
          <a:xfrm>
            <a:off x="3397437" y="896760"/>
            <a:ext cx="30395" cy="55760"/>
          </a:xfrm>
          <a:custGeom>
            <a:avLst/>
            <a:gdLst/>
            <a:ahLst/>
            <a:cxnLst>
              <a:cxn ang="0">
                <a:pos x="wd2" y="hd2"/>
              </a:cxn>
              <a:cxn ang="5400000">
                <a:pos x="wd2" y="hd2"/>
              </a:cxn>
              <a:cxn ang="10800000">
                <a:pos x="wd2" y="hd2"/>
              </a:cxn>
              <a:cxn ang="16200000">
                <a:pos x="wd2" y="hd2"/>
              </a:cxn>
            </a:cxnLst>
            <a:rect l="0" t="0" r="r" b="b"/>
            <a:pathLst>
              <a:path w="21600" h="21600" extrusionOk="0">
                <a:moveTo>
                  <a:pt x="0" y="21167"/>
                </a:moveTo>
                <a:lnTo>
                  <a:pt x="16486" y="21600"/>
                </a:lnTo>
                <a:lnTo>
                  <a:pt x="21600" y="14438"/>
                </a:lnTo>
                <a:lnTo>
                  <a:pt x="19278" y="4628"/>
                </a:lnTo>
                <a:lnTo>
                  <a:pt x="8736" y="0"/>
                </a:lnTo>
                <a:lnTo>
                  <a:pt x="0" y="21167"/>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05" name="Shape 4601">
            <a:extLst>
              <a:ext uri="{FF2B5EF4-FFF2-40B4-BE49-F238E27FC236}">
                <a16:creationId xmlns:a16="http://schemas.microsoft.com/office/drawing/2014/main" id="{DB0D2B21-BD37-47A4-A98F-C8C9C199F507}"/>
              </a:ext>
            </a:extLst>
          </p:cNvPr>
          <p:cNvSpPr/>
          <p:nvPr/>
        </p:nvSpPr>
        <p:spPr>
          <a:xfrm>
            <a:off x="3224286" y="1186224"/>
            <a:ext cx="232716" cy="326037"/>
          </a:xfrm>
          <a:custGeom>
            <a:avLst/>
            <a:gdLst/>
            <a:ahLst/>
            <a:cxnLst>
              <a:cxn ang="0">
                <a:pos x="wd2" y="hd2"/>
              </a:cxn>
              <a:cxn ang="5400000">
                <a:pos x="wd2" y="hd2"/>
              </a:cxn>
              <a:cxn ang="10800000">
                <a:pos x="wd2" y="hd2"/>
              </a:cxn>
              <a:cxn ang="16200000">
                <a:pos x="wd2" y="hd2"/>
              </a:cxn>
            </a:cxnLst>
            <a:rect l="0" t="0" r="r" b="b"/>
            <a:pathLst>
              <a:path w="21600" h="21600" extrusionOk="0">
                <a:moveTo>
                  <a:pt x="4031" y="12143"/>
                </a:moveTo>
                <a:lnTo>
                  <a:pt x="6585" y="13153"/>
                </a:lnTo>
                <a:lnTo>
                  <a:pt x="7782" y="12282"/>
                </a:lnTo>
                <a:lnTo>
                  <a:pt x="5732" y="10481"/>
                </a:lnTo>
                <a:lnTo>
                  <a:pt x="5132" y="8558"/>
                </a:lnTo>
                <a:lnTo>
                  <a:pt x="7558" y="7826"/>
                </a:lnTo>
                <a:lnTo>
                  <a:pt x="7691" y="6638"/>
                </a:lnTo>
                <a:lnTo>
                  <a:pt x="5944" y="5360"/>
                </a:lnTo>
                <a:lnTo>
                  <a:pt x="6302" y="4105"/>
                </a:lnTo>
                <a:lnTo>
                  <a:pt x="8140" y="2870"/>
                </a:lnTo>
                <a:lnTo>
                  <a:pt x="9723" y="1422"/>
                </a:lnTo>
                <a:lnTo>
                  <a:pt x="11986" y="0"/>
                </a:lnTo>
                <a:lnTo>
                  <a:pt x="14121" y="1460"/>
                </a:lnTo>
                <a:lnTo>
                  <a:pt x="13963" y="2885"/>
                </a:lnTo>
                <a:lnTo>
                  <a:pt x="12708" y="4347"/>
                </a:lnTo>
                <a:lnTo>
                  <a:pt x="13793" y="5478"/>
                </a:lnTo>
                <a:lnTo>
                  <a:pt x="12993" y="7193"/>
                </a:lnTo>
                <a:lnTo>
                  <a:pt x="10548" y="8604"/>
                </a:lnTo>
                <a:lnTo>
                  <a:pt x="12981" y="9430"/>
                </a:lnTo>
                <a:lnTo>
                  <a:pt x="13442" y="10689"/>
                </a:lnTo>
                <a:lnTo>
                  <a:pt x="12277" y="11675"/>
                </a:lnTo>
                <a:lnTo>
                  <a:pt x="14831" y="12564"/>
                </a:lnTo>
                <a:lnTo>
                  <a:pt x="16875" y="12389"/>
                </a:lnTo>
                <a:lnTo>
                  <a:pt x="15935" y="10908"/>
                </a:lnTo>
                <a:lnTo>
                  <a:pt x="18215" y="10206"/>
                </a:lnTo>
                <a:lnTo>
                  <a:pt x="20084" y="11239"/>
                </a:lnTo>
                <a:lnTo>
                  <a:pt x="21600" y="12517"/>
                </a:lnTo>
                <a:lnTo>
                  <a:pt x="20029" y="15090"/>
                </a:lnTo>
                <a:lnTo>
                  <a:pt x="17439" y="17032"/>
                </a:lnTo>
                <a:lnTo>
                  <a:pt x="15267" y="19940"/>
                </a:lnTo>
                <a:lnTo>
                  <a:pt x="13066" y="21436"/>
                </a:lnTo>
                <a:lnTo>
                  <a:pt x="10554" y="21600"/>
                </a:lnTo>
                <a:lnTo>
                  <a:pt x="9899" y="19799"/>
                </a:lnTo>
                <a:lnTo>
                  <a:pt x="8644" y="19250"/>
                </a:lnTo>
                <a:lnTo>
                  <a:pt x="7667" y="20439"/>
                </a:lnTo>
                <a:lnTo>
                  <a:pt x="5902" y="19390"/>
                </a:lnTo>
                <a:lnTo>
                  <a:pt x="0" y="19484"/>
                </a:lnTo>
                <a:lnTo>
                  <a:pt x="4031" y="12143"/>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06" name="Shape 4602">
            <a:extLst>
              <a:ext uri="{FF2B5EF4-FFF2-40B4-BE49-F238E27FC236}">
                <a16:creationId xmlns:a16="http://schemas.microsoft.com/office/drawing/2014/main" id="{4B3E7478-1A7E-4974-BC8D-26A8A248F16B}"/>
              </a:ext>
            </a:extLst>
          </p:cNvPr>
          <p:cNvSpPr/>
          <p:nvPr/>
        </p:nvSpPr>
        <p:spPr>
          <a:xfrm>
            <a:off x="3444833" y="1456476"/>
            <a:ext cx="45140" cy="54549"/>
          </a:xfrm>
          <a:custGeom>
            <a:avLst/>
            <a:gdLst/>
            <a:ahLst/>
            <a:cxnLst>
              <a:cxn ang="0">
                <a:pos x="wd2" y="hd2"/>
              </a:cxn>
              <a:cxn ang="5400000">
                <a:pos x="wd2" y="hd2"/>
              </a:cxn>
              <a:cxn ang="10800000">
                <a:pos x="wd2" y="hd2"/>
              </a:cxn>
              <a:cxn ang="16200000">
                <a:pos x="wd2" y="hd2"/>
              </a:cxn>
            </a:cxnLst>
            <a:rect l="0" t="0" r="r" b="b"/>
            <a:pathLst>
              <a:path w="21600" h="21600" extrusionOk="0">
                <a:moveTo>
                  <a:pt x="8937" y="0"/>
                </a:moveTo>
                <a:lnTo>
                  <a:pt x="2589" y="6593"/>
                </a:lnTo>
                <a:lnTo>
                  <a:pt x="0" y="12772"/>
                </a:lnTo>
                <a:lnTo>
                  <a:pt x="5809" y="21600"/>
                </a:lnTo>
                <a:lnTo>
                  <a:pt x="17973" y="20948"/>
                </a:lnTo>
                <a:lnTo>
                  <a:pt x="21600" y="10441"/>
                </a:lnTo>
                <a:lnTo>
                  <a:pt x="8937"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07" name="Shape 4603">
            <a:extLst>
              <a:ext uri="{FF2B5EF4-FFF2-40B4-BE49-F238E27FC236}">
                <a16:creationId xmlns:a16="http://schemas.microsoft.com/office/drawing/2014/main" id="{8A4AF9E9-9A13-455E-AF64-15F29EB4754A}"/>
              </a:ext>
            </a:extLst>
          </p:cNvPr>
          <p:cNvSpPr/>
          <p:nvPr/>
        </p:nvSpPr>
        <p:spPr>
          <a:xfrm>
            <a:off x="3565190" y="841714"/>
            <a:ext cx="171444" cy="275839"/>
          </a:xfrm>
          <a:custGeom>
            <a:avLst/>
            <a:gdLst/>
            <a:ahLst/>
            <a:cxnLst>
              <a:cxn ang="0">
                <a:pos x="wd2" y="hd2"/>
              </a:cxn>
              <a:cxn ang="5400000">
                <a:pos x="wd2" y="hd2"/>
              </a:cxn>
              <a:cxn ang="10800000">
                <a:pos x="wd2" y="hd2"/>
              </a:cxn>
              <a:cxn ang="16200000">
                <a:pos x="wd2" y="hd2"/>
              </a:cxn>
            </a:cxnLst>
            <a:rect l="0" t="0" r="r" b="b"/>
            <a:pathLst>
              <a:path w="21600" h="21600" extrusionOk="0">
                <a:moveTo>
                  <a:pt x="2865" y="162"/>
                </a:moveTo>
                <a:lnTo>
                  <a:pt x="659" y="1761"/>
                </a:lnTo>
                <a:lnTo>
                  <a:pt x="1331" y="4234"/>
                </a:lnTo>
                <a:lnTo>
                  <a:pt x="3260" y="5727"/>
                </a:lnTo>
                <a:lnTo>
                  <a:pt x="5615" y="5972"/>
                </a:lnTo>
                <a:lnTo>
                  <a:pt x="6512" y="8068"/>
                </a:lnTo>
                <a:lnTo>
                  <a:pt x="6092" y="9855"/>
                </a:lnTo>
                <a:lnTo>
                  <a:pt x="4042" y="10477"/>
                </a:lnTo>
                <a:lnTo>
                  <a:pt x="1325" y="9819"/>
                </a:lnTo>
                <a:lnTo>
                  <a:pt x="0" y="12113"/>
                </a:lnTo>
                <a:lnTo>
                  <a:pt x="2577" y="13459"/>
                </a:lnTo>
                <a:lnTo>
                  <a:pt x="6252" y="13735"/>
                </a:lnTo>
                <a:lnTo>
                  <a:pt x="10493" y="15163"/>
                </a:lnTo>
                <a:lnTo>
                  <a:pt x="13012" y="17034"/>
                </a:lnTo>
                <a:lnTo>
                  <a:pt x="13745" y="19628"/>
                </a:lnTo>
                <a:lnTo>
                  <a:pt x="18595" y="21600"/>
                </a:lnTo>
                <a:lnTo>
                  <a:pt x="21600" y="19591"/>
                </a:lnTo>
                <a:lnTo>
                  <a:pt x="21452" y="17407"/>
                </a:lnTo>
                <a:lnTo>
                  <a:pt x="20925" y="15131"/>
                </a:lnTo>
                <a:lnTo>
                  <a:pt x="19813" y="12201"/>
                </a:lnTo>
                <a:lnTo>
                  <a:pt x="19937" y="10952"/>
                </a:lnTo>
                <a:lnTo>
                  <a:pt x="18727" y="9487"/>
                </a:lnTo>
                <a:lnTo>
                  <a:pt x="16075" y="9040"/>
                </a:lnTo>
                <a:lnTo>
                  <a:pt x="16544" y="6372"/>
                </a:lnTo>
                <a:lnTo>
                  <a:pt x="14873" y="5543"/>
                </a:lnTo>
                <a:lnTo>
                  <a:pt x="11942" y="6538"/>
                </a:lnTo>
                <a:lnTo>
                  <a:pt x="9884" y="6460"/>
                </a:lnTo>
                <a:lnTo>
                  <a:pt x="10271" y="4456"/>
                </a:lnTo>
                <a:lnTo>
                  <a:pt x="10765" y="2815"/>
                </a:lnTo>
                <a:lnTo>
                  <a:pt x="8114" y="1120"/>
                </a:lnTo>
                <a:lnTo>
                  <a:pt x="5964" y="0"/>
                </a:lnTo>
                <a:lnTo>
                  <a:pt x="2865" y="162"/>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08" name="Shape 4604">
            <a:extLst>
              <a:ext uri="{FF2B5EF4-FFF2-40B4-BE49-F238E27FC236}">
                <a16:creationId xmlns:a16="http://schemas.microsoft.com/office/drawing/2014/main" id="{619F4B96-43D5-47D8-865B-C3428A8ADE46}"/>
              </a:ext>
            </a:extLst>
          </p:cNvPr>
          <p:cNvSpPr/>
          <p:nvPr/>
        </p:nvSpPr>
        <p:spPr>
          <a:xfrm>
            <a:off x="3488405" y="1092676"/>
            <a:ext cx="44858" cy="101746"/>
          </a:xfrm>
          <a:custGeom>
            <a:avLst/>
            <a:gdLst/>
            <a:ahLst/>
            <a:cxnLst>
              <a:cxn ang="0">
                <a:pos x="wd2" y="hd2"/>
              </a:cxn>
              <a:cxn ang="5400000">
                <a:pos x="wd2" y="hd2"/>
              </a:cxn>
              <a:cxn ang="10800000">
                <a:pos x="wd2" y="hd2"/>
              </a:cxn>
              <a:cxn ang="16200000">
                <a:pos x="wd2" y="hd2"/>
              </a:cxn>
            </a:cxnLst>
            <a:rect l="0" t="0" r="r" b="b"/>
            <a:pathLst>
              <a:path w="21600" h="21600" extrusionOk="0">
                <a:moveTo>
                  <a:pt x="9849" y="0"/>
                </a:moveTo>
                <a:lnTo>
                  <a:pt x="0" y="3910"/>
                </a:lnTo>
                <a:lnTo>
                  <a:pt x="1749" y="11382"/>
                </a:lnTo>
                <a:lnTo>
                  <a:pt x="8287" y="18964"/>
                </a:lnTo>
                <a:lnTo>
                  <a:pt x="19397" y="21600"/>
                </a:lnTo>
                <a:lnTo>
                  <a:pt x="21600" y="16354"/>
                </a:lnTo>
                <a:lnTo>
                  <a:pt x="13385" y="6811"/>
                </a:lnTo>
                <a:lnTo>
                  <a:pt x="9849"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09" name="Shape 4605">
            <a:extLst>
              <a:ext uri="{FF2B5EF4-FFF2-40B4-BE49-F238E27FC236}">
                <a16:creationId xmlns:a16="http://schemas.microsoft.com/office/drawing/2014/main" id="{CF40C08E-BCF9-4DFE-A407-082F9E0FF409}"/>
              </a:ext>
            </a:extLst>
          </p:cNvPr>
          <p:cNvSpPr/>
          <p:nvPr/>
        </p:nvSpPr>
        <p:spPr>
          <a:xfrm>
            <a:off x="3604858" y="1084436"/>
            <a:ext cx="47245" cy="44042"/>
          </a:xfrm>
          <a:custGeom>
            <a:avLst/>
            <a:gdLst/>
            <a:ahLst/>
            <a:cxnLst>
              <a:cxn ang="0">
                <a:pos x="wd2" y="hd2"/>
              </a:cxn>
              <a:cxn ang="5400000">
                <a:pos x="wd2" y="hd2"/>
              </a:cxn>
              <a:cxn ang="10800000">
                <a:pos x="wd2" y="hd2"/>
              </a:cxn>
              <a:cxn ang="16200000">
                <a:pos x="wd2" y="hd2"/>
              </a:cxn>
            </a:cxnLst>
            <a:rect l="0" t="0" r="r" b="b"/>
            <a:pathLst>
              <a:path w="21600" h="21600" extrusionOk="0">
                <a:moveTo>
                  <a:pt x="2958" y="0"/>
                </a:moveTo>
                <a:lnTo>
                  <a:pt x="0" y="9178"/>
                </a:lnTo>
                <a:lnTo>
                  <a:pt x="7352" y="16694"/>
                </a:lnTo>
                <a:lnTo>
                  <a:pt x="18254" y="21600"/>
                </a:lnTo>
                <a:lnTo>
                  <a:pt x="21600" y="14471"/>
                </a:lnTo>
                <a:lnTo>
                  <a:pt x="20076" y="3475"/>
                </a:lnTo>
                <a:lnTo>
                  <a:pt x="2958"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10" name="Shape 4606">
            <a:extLst>
              <a:ext uri="{FF2B5EF4-FFF2-40B4-BE49-F238E27FC236}">
                <a16:creationId xmlns:a16="http://schemas.microsoft.com/office/drawing/2014/main" id="{9B7C47DF-C600-4837-8B31-B9998AC75C60}"/>
              </a:ext>
            </a:extLst>
          </p:cNvPr>
          <p:cNvSpPr/>
          <p:nvPr/>
        </p:nvSpPr>
        <p:spPr>
          <a:xfrm>
            <a:off x="3776861" y="957455"/>
            <a:ext cx="93095" cy="156849"/>
          </a:xfrm>
          <a:custGeom>
            <a:avLst/>
            <a:gdLst/>
            <a:ahLst/>
            <a:cxnLst>
              <a:cxn ang="0">
                <a:pos x="wd2" y="hd2"/>
              </a:cxn>
              <a:cxn ang="5400000">
                <a:pos x="wd2" y="hd2"/>
              </a:cxn>
              <a:cxn ang="10800000">
                <a:pos x="wd2" y="hd2"/>
              </a:cxn>
              <a:cxn ang="16200000">
                <a:pos x="wd2" y="hd2"/>
              </a:cxn>
            </a:cxnLst>
            <a:rect l="0" t="0" r="r" b="b"/>
            <a:pathLst>
              <a:path w="21600" h="21600" extrusionOk="0">
                <a:moveTo>
                  <a:pt x="1122" y="2132"/>
                </a:moveTo>
                <a:lnTo>
                  <a:pt x="819" y="6248"/>
                </a:lnTo>
                <a:lnTo>
                  <a:pt x="0" y="10158"/>
                </a:lnTo>
                <a:lnTo>
                  <a:pt x="1931" y="15311"/>
                </a:lnTo>
                <a:lnTo>
                  <a:pt x="5498" y="20635"/>
                </a:lnTo>
                <a:lnTo>
                  <a:pt x="13185" y="21600"/>
                </a:lnTo>
                <a:lnTo>
                  <a:pt x="18371" y="20344"/>
                </a:lnTo>
                <a:lnTo>
                  <a:pt x="20584" y="17200"/>
                </a:lnTo>
                <a:lnTo>
                  <a:pt x="19811" y="14040"/>
                </a:lnTo>
                <a:lnTo>
                  <a:pt x="21600" y="10653"/>
                </a:lnTo>
                <a:lnTo>
                  <a:pt x="17188" y="7906"/>
                </a:lnTo>
                <a:lnTo>
                  <a:pt x="12973" y="4802"/>
                </a:lnTo>
                <a:lnTo>
                  <a:pt x="9486" y="1481"/>
                </a:lnTo>
                <a:lnTo>
                  <a:pt x="5254" y="0"/>
                </a:lnTo>
                <a:lnTo>
                  <a:pt x="1122" y="2132"/>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11" name="Shape 4607">
            <a:extLst>
              <a:ext uri="{FF2B5EF4-FFF2-40B4-BE49-F238E27FC236}">
                <a16:creationId xmlns:a16="http://schemas.microsoft.com/office/drawing/2014/main" id="{6C9FFE94-AABE-41B0-828C-ABB8CFF67688}"/>
              </a:ext>
            </a:extLst>
          </p:cNvPr>
          <p:cNvSpPr/>
          <p:nvPr/>
        </p:nvSpPr>
        <p:spPr>
          <a:xfrm>
            <a:off x="3747652" y="742171"/>
            <a:ext cx="43795" cy="66168"/>
          </a:xfrm>
          <a:custGeom>
            <a:avLst/>
            <a:gdLst/>
            <a:ahLst/>
            <a:cxnLst>
              <a:cxn ang="0">
                <a:pos x="wd2" y="hd2"/>
              </a:cxn>
              <a:cxn ang="5400000">
                <a:pos x="wd2" y="hd2"/>
              </a:cxn>
              <a:cxn ang="10800000">
                <a:pos x="wd2" y="hd2"/>
              </a:cxn>
              <a:cxn ang="16200000">
                <a:pos x="wd2" y="hd2"/>
              </a:cxn>
            </a:cxnLst>
            <a:rect l="0" t="0" r="r" b="b"/>
            <a:pathLst>
              <a:path w="21600" h="21600" extrusionOk="0">
                <a:moveTo>
                  <a:pt x="4383" y="0"/>
                </a:moveTo>
                <a:lnTo>
                  <a:pt x="0" y="10160"/>
                </a:lnTo>
                <a:lnTo>
                  <a:pt x="3132" y="15530"/>
                </a:lnTo>
                <a:lnTo>
                  <a:pt x="13317" y="21600"/>
                </a:lnTo>
                <a:lnTo>
                  <a:pt x="21600" y="19314"/>
                </a:lnTo>
                <a:lnTo>
                  <a:pt x="21084" y="7001"/>
                </a:lnTo>
                <a:lnTo>
                  <a:pt x="15347" y="1298"/>
                </a:lnTo>
                <a:lnTo>
                  <a:pt x="4383"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12" name="Shape 4608">
            <a:extLst>
              <a:ext uri="{FF2B5EF4-FFF2-40B4-BE49-F238E27FC236}">
                <a16:creationId xmlns:a16="http://schemas.microsoft.com/office/drawing/2014/main" id="{ABDBED7E-401F-469E-8AD8-C16DF19D73E9}"/>
              </a:ext>
            </a:extLst>
          </p:cNvPr>
          <p:cNvSpPr/>
          <p:nvPr/>
        </p:nvSpPr>
        <p:spPr>
          <a:xfrm>
            <a:off x="3819334" y="1137450"/>
            <a:ext cx="106241" cy="61717"/>
          </a:xfrm>
          <a:custGeom>
            <a:avLst/>
            <a:gdLst/>
            <a:ahLst/>
            <a:cxnLst>
              <a:cxn ang="0">
                <a:pos x="wd2" y="hd2"/>
              </a:cxn>
              <a:cxn ang="5400000">
                <a:pos x="wd2" y="hd2"/>
              </a:cxn>
              <a:cxn ang="10800000">
                <a:pos x="wd2" y="hd2"/>
              </a:cxn>
              <a:cxn ang="16200000">
                <a:pos x="wd2" y="hd2"/>
              </a:cxn>
            </a:cxnLst>
            <a:rect l="0" t="0" r="r" b="b"/>
            <a:pathLst>
              <a:path w="21600" h="21600" extrusionOk="0">
                <a:moveTo>
                  <a:pt x="14284" y="0"/>
                </a:moveTo>
                <a:lnTo>
                  <a:pt x="8013" y="125"/>
                </a:lnTo>
                <a:lnTo>
                  <a:pt x="3045" y="2767"/>
                </a:lnTo>
                <a:lnTo>
                  <a:pt x="0" y="8728"/>
                </a:lnTo>
                <a:lnTo>
                  <a:pt x="2931" y="17336"/>
                </a:lnTo>
                <a:lnTo>
                  <a:pt x="7410" y="21600"/>
                </a:lnTo>
                <a:lnTo>
                  <a:pt x="12113" y="16080"/>
                </a:lnTo>
                <a:lnTo>
                  <a:pt x="18212" y="20631"/>
                </a:lnTo>
                <a:lnTo>
                  <a:pt x="21600" y="13321"/>
                </a:lnTo>
                <a:lnTo>
                  <a:pt x="20072" y="3807"/>
                </a:lnTo>
                <a:lnTo>
                  <a:pt x="14284"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13" name="Shape 4609">
            <a:extLst>
              <a:ext uri="{FF2B5EF4-FFF2-40B4-BE49-F238E27FC236}">
                <a16:creationId xmlns:a16="http://schemas.microsoft.com/office/drawing/2014/main" id="{42152689-80BF-4514-B77A-28B9A1FB667C}"/>
              </a:ext>
            </a:extLst>
          </p:cNvPr>
          <p:cNvSpPr/>
          <p:nvPr/>
        </p:nvSpPr>
        <p:spPr>
          <a:xfrm>
            <a:off x="3486657" y="1267742"/>
            <a:ext cx="271540" cy="298998"/>
          </a:xfrm>
          <a:custGeom>
            <a:avLst/>
            <a:gdLst/>
            <a:ahLst/>
            <a:cxnLst>
              <a:cxn ang="0">
                <a:pos x="wd2" y="hd2"/>
              </a:cxn>
              <a:cxn ang="5400000">
                <a:pos x="wd2" y="hd2"/>
              </a:cxn>
              <a:cxn ang="10800000">
                <a:pos x="wd2" y="hd2"/>
              </a:cxn>
              <a:cxn ang="16200000">
                <a:pos x="wd2" y="hd2"/>
              </a:cxn>
            </a:cxnLst>
            <a:rect l="0" t="0" r="r" b="b"/>
            <a:pathLst>
              <a:path w="21600" h="21600" extrusionOk="0">
                <a:moveTo>
                  <a:pt x="13395" y="2332"/>
                </a:moveTo>
                <a:lnTo>
                  <a:pt x="15287" y="2230"/>
                </a:lnTo>
                <a:lnTo>
                  <a:pt x="15949" y="4019"/>
                </a:lnTo>
                <a:lnTo>
                  <a:pt x="17192" y="5078"/>
                </a:lnTo>
                <a:lnTo>
                  <a:pt x="17472" y="2910"/>
                </a:lnTo>
                <a:lnTo>
                  <a:pt x="19682" y="3327"/>
                </a:lnTo>
                <a:lnTo>
                  <a:pt x="20815" y="5231"/>
                </a:lnTo>
                <a:lnTo>
                  <a:pt x="21600" y="7471"/>
                </a:lnTo>
                <a:lnTo>
                  <a:pt x="20825" y="9613"/>
                </a:lnTo>
                <a:lnTo>
                  <a:pt x="19682" y="11921"/>
                </a:lnTo>
                <a:lnTo>
                  <a:pt x="20202" y="13609"/>
                </a:lnTo>
                <a:lnTo>
                  <a:pt x="21210" y="15496"/>
                </a:lnTo>
                <a:lnTo>
                  <a:pt x="20659" y="17842"/>
                </a:lnTo>
                <a:lnTo>
                  <a:pt x="19219" y="16427"/>
                </a:lnTo>
                <a:lnTo>
                  <a:pt x="18424" y="17736"/>
                </a:lnTo>
                <a:lnTo>
                  <a:pt x="19032" y="19232"/>
                </a:lnTo>
                <a:lnTo>
                  <a:pt x="19043" y="20618"/>
                </a:lnTo>
                <a:lnTo>
                  <a:pt x="17597" y="20508"/>
                </a:lnTo>
                <a:lnTo>
                  <a:pt x="16563" y="21600"/>
                </a:lnTo>
                <a:lnTo>
                  <a:pt x="14821" y="21086"/>
                </a:lnTo>
                <a:lnTo>
                  <a:pt x="13397" y="20023"/>
                </a:lnTo>
                <a:lnTo>
                  <a:pt x="11848" y="20648"/>
                </a:lnTo>
                <a:lnTo>
                  <a:pt x="10221" y="19441"/>
                </a:lnTo>
                <a:lnTo>
                  <a:pt x="11995" y="18255"/>
                </a:lnTo>
                <a:lnTo>
                  <a:pt x="11123" y="16950"/>
                </a:lnTo>
                <a:lnTo>
                  <a:pt x="10619" y="15798"/>
                </a:lnTo>
                <a:lnTo>
                  <a:pt x="13296" y="14586"/>
                </a:lnTo>
                <a:lnTo>
                  <a:pt x="14570" y="12822"/>
                </a:lnTo>
                <a:lnTo>
                  <a:pt x="10286" y="13154"/>
                </a:lnTo>
                <a:lnTo>
                  <a:pt x="7666" y="13252"/>
                </a:lnTo>
                <a:lnTo>
                  <a:pt x="4412" y="13286"/>
                </a:lnTo>
                <a:lnTo>
                  <a:pt x="4039" y="12121"/>
                </a:lnTo>
                <a:lnTo>
                  <a:pt x="6343" y="10939"/>
                </a:lnTo>
                <a:lnTo>
                  <a:pt x="5428" y="10370"/>
                </a:lnTo>
                <a:lnTo>
                  <a:pt x="3672" y="10629"/>
                </a:lnTo>
                <a:lnTo>
                  <a:pt x="3579" y="9469"/>
                </a:lnTo>
                <a:lnTo>
                  <a:pt x="4725" y="8912"/>
                </a:lnTo>
                <a:lnTo>
                  <a:pt x="3150" y="8402"/>
                </a:lnTo>
                <a:lnTo>
                  <a:pt x="1516" y="8559"/>
                </a:lnTo>
                <a:lnTo>
                  <a:pt x="2179" y="7250"/>
                </a:lnTo>
                <a:lnTo>
                  <a:pt x="3743" y="7229"/>
                </a:lnTo>
                <a:lnTo>
                  <a:pt x="0" y="6119"/>
                </a:lnTo>
                <a:lnTo>
                  <a:pt x="1570" y="4997"/>
                </a:lnTo>
                <a:lnTo>
                  <a:pt x="3365" y="4614"/>
                </a:lnTo>
                <a:cubicBezTo>
                  <a:pt x="3378" y="4413"/>
                  <a:pt x="3391" y="4211"/>
                  <a:pt x="3404" y="4009"/>
                </a:cubicBezTo>
                <a:cubicBezTo>
                  <a:pt x="3417" y="3807"/>
                  <a:pt x="3430" y="3605"/>
                  <a:pt x="3443" y="3403"/>
                </a:cubicBezTo>
                <a:lnTo>
                  <a:pt x="1447" y="2642"/>
                </a:lnTo>
                <a:lnTo>
                  <a:pt x="1473" y="997"/>
                </a:lnTo>
                <a:lnTo>
                  <a:pt x="3006" y="0"/>
                </a:lnTo>
                <a:lnTo>
                  <a:pt x="4800" y="1278"/>
                </a:lnTo>
                <a:lnTo>
                  <a:pt x="5471" y="3222"/>
                </a:lnTo>
                <a:lnTo>
                  <a:pt x="5413" y="5742"/>
                </a:lnTo>
                <a:lnTo>
                  <a:pt x="6614" y="6576"/>
                </a:lnTo>
                <a:lnTo>
                  <a:pt x="6453" y="7966"/>
                </a:lnTo>
                <a:lnTo>
                  <a:pt x="6676" y="9411"/>
                </a:lnTo>
                <a:lnTo>
                  <a:pt x="8600" y="10796"/>
                </a:lnTo>
                <a:lnTo>
                  <a:pt x="8906" y="9160"/>
                </a:lnTo>
                <a:lnTo>
                  <a:pt x="8371" y="7634"/>
                </a:lnTo>
                <a:lnTo>
                  <a:pt x="9307" y="6329"/>
                </a:lnTo>
                <a:lnTo>
                  <a:pt x="8392" y="4990"/>
                </a:lnTo>
                <a:lnTo>
                  <a:pt x="8657" y="4025"/>
                </a:lnTo>
                <a:lnTo>
                  <a:pt x="10128" y="4025"/>
                </a:lnTo>
                <a:lnTo>
                  <a:pt x="11127" y="5449"/>
                </a:lnTo>
                <a:lnTo>
                  <a:pt x="11215" y="7034"/>
                </a:lnTo>
                <a:lnTo>
                  <a:pt x="12275" y="8756"/>
                </a:lnTo>
                <a:lnTo>
                  <a:pt x="13325" y="9721"/>
                </a:lnTo>
                <a:lnTo>
                  <a:pt x="14417" y="8297"/>
                </a:lnTo>
                <a:lnTo>
                  <a:pt x="13341" y="7192"/>
                </a:lnTo>
                <a:lnTo>
                  <a:pt x="13959" y="6006"/>
                </a:lnTo>
                <a:lnTo>
                  <a:pt x="13237" y="5113"/>
                </a:lnTo>
                <a:lnTo>
                  <a:pt x="12379" y="3387"/>
                </a:lnTo>
                <a:lnTo>
                  <a:pt x="13395" y="2332"/>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14" name="Shape 4610">
            <a:extLst>
              <a:ext uri="{FF2B5EF4-FFF2-40B4-BE49-F238E27FC236}">
                <a16:creationId xmlns:a16="http://schemas.microsoft.com/office/drawing/2014/main" id="{FE97365A-4D80-4B2B-9A98-2C082E8435B4}"/>
              </a:ext>
            </a:extLst>
          </p:cNvPr>
          <p:cNvSpPr/>
          <p:nvPr/>
        </p:nvSpPr>
        <p:spPr>
          <a:xfrm>
            <a:off x="3791303" y="1253600"/>
            <a:ext cx="663835" cy="413797"/>
          </a:xfrm>
          <a:custGeom>
            <a:avLst/>
            <a:gdLst/>
            <a:ahLst/>
            <a:cxnLst>
              <a:cxn ang="0">
                <a:pos x="wd2" y="hd2"/>
              </a:cxn>
              <a:cxn ang="5400000">
                <a:pos x="wd2" y="hd2"/>
              </a:cxn>
              <a:cxn ang="10800000">
                <a:pos x="wd2" y="hd2"/>
              </a:cxn>
              <a:cxn ang="16200000">
                <a:pos x="wd2" y="hd2"/>
              </a:cxn>
            </a:cxnLst>
            <a:rect l="0" t="0" r="r" b="b"/>
            <a:pathLst>
              <a:path w="21600" h="21600" extrusionOk="0">
                <a:moveTo>
                  <a:pt x="698" y="0"/>
                </a:moveTo>
                <a:lnTo>
                  <a:pt x="0" y="544"/>
                </a:lnTo>
                <a:lnTo>
                  <a:pt x="514" y="2092"/>
                </a:lnTo>
                <a:lnTo>
                  <a:pt x="337" y="2783"/>
                </a:lnTo>
                <a:lnTo>
                  <a:pt x="1233" y="5025"/>
                </a:lnTo>
                <a:lnTo>
                  <a:pt x="2097" y="6476"/>
                </a:lnTo>
                <a:lnTo>
                  <a:pt x="3584" y="6283"/>
                </a:lnTo>
                <a:lnTo>
                  <a:pt x="4407" y="7269"/>
                </a:lnTo>
                <a:lnTo>
                  <a:pt x="4806" y="8814"/>
                </a:lnTo>
                <a:lnTo>
                  <a:pt x="5108" y="10810"/>
                </a:lnTo>
                <a:lnTo>
                  <a:pt x="5200" y="13071"/>
                </a:lnTo>
                <a:lnTo>
                  <a:pt x="4711" y="15122"/>
                </a:lnTo>
                <a:lnTo>
                  <a:pt x="5217" y="16790"/>
                </a:lnTo>
                <a:lnTo>
                  <a:pt x="5325" y="18550"/>
                </a:lnTo>
                <a:lnTo>
                  <a:pt x="5510" y="20350"/>
                </a:lnTo>
                <a:lnTo>
                  <a:pt x="6278" y="20067"/>
                </a:lnTo>
                <a:lnTo>
                  <a:pt x="7133" y="19680"/>
                </a:lnTo>
                <a:lnTo>
                  <a:pt x="7675" y="20786"/>
                </a:lnTo>
                <a:lnTo>
                  <a:pt x="8410" y="20817"/>
                </a:lnTo>
                <a:lnTo>
                  <a:pt x="9010" y="20135"/>
                </a:lnTo>
                <a:lnTo>
                  <a:pt x="9527" y="18541"/>
                </a:lnTo>
                <a:lnTo>
                  <a:pt x="10284" y="19256"/>
                </a:lnTo>
                <a:lnTo>
                  <a:pt x="9788" y="20583"/>
                </a:lnTo>
                <a:lnTo>
                  <a:pt x="10497" y="21394"/>
                </a:lnTo>
                <a:lnTo>
                  <a:pt x="11462" y="21016"/>
                </a:lnTo>
                <a:lnTo>
                  <a:pt x="12240" y="21600"/>
                </a:lnTo>
                <a:lnTo>
                  <a:pt x="12829" y="20626"/>
                </a:lnTo>
                <a:lnTo>
                  <a:pt x="13886" y="21339"/>
                </a:lnTo>
                <a:lnTo>
                  <a:pt x="14413" y="20359"/>
                </a:lnTo>
                <a:lnTo>
                  <a:pt x="15498" y="20847"/>
                </a:lnTo>
                <a:lnTo>
                  <a:pt x="16569" y="19929"/>
                </a:lnTo>
                <a:lnTo>
                  <a:pt x="16910" y="19241"/>
                </a:lnTo>
                <a:lnTo>
                  <a:pt x="16954" y="18280"/>
                </a:lnTo>
                <a:lnTo>
                  <a:pt x="17971" y="19923"/>
                </a:lnTo>
                <a:lnTo>
                  <a:pt x="19162" y="20482"/>
                </a:lnTo>
                <a:lnTo>
                  <a:pt x="19657" y="19717"/>
                </a:lnTo>
                <a:lnTo>
                  <a:pt x="20444" y="18731"/>
                </a:lnTo>
                <a:lnTo>
                  <a:pt x="21139" y="18424"/>
                </a:lnTo>
                <a:lnTo>
                  <a:pt x="20773" y="17033"/>
                </a:lnTo>
                <a:lnTo>
                  <a:pt x="21600" y="16305"/>
                </a:lnTo>
                <a:lnTo>
                  <a:pt x="21083" y="15319"/>
                </a:lnTo>
                <a:lnTo>
                  <a:pt x="20452" y="14729"/>
                </a:lnTo>
                <a:lnTo>
                  <a:pt x="21264" y="13544"/>
                </a:lnTo>
                <a:lnTo>
                  <a:pt x="20796" y="12315"/>
                </a:lnTo>
                <a:lnTo>
                  <a:pt x="20090" y="11790"/>
                </a:lnTo>
                <a:lnTo>
                  <a:pt x="19807" y="10847"/>
                </a:lnTo>
                <a:lnTo>
                  <a:pt x="19163" y="10647"/>
                </a:lnTo>
                <a:lnTo>
                  <a:pt x="18551" y="10319"/>
                </a:lnTo>
                <a:lnTo>
                  <a:pt x="17613" y="9913"/>
                </a:lnTo>
                <a:lnTo>
                  <a:pt x="16705" y="10227"/>
                </a:lnTo>
                <a:lnTo>
                  <a:pt x="15612" y="10911"/>
                </a:lnTo>
                <a:lnTo>
                  <a:pt x="14819" y="10789"/>
                </a:lnTo>
                <a:lnTo>
                  <a:pt x="14164" y="11572"/>
                </a:lnTo>
                <a:lnTo>
                  <a:pt x="13226" y="12220"/>
                </a:lnTo>
                <a:lnTo>
                  <a:pt x="12835" y="13098"/>
                </a:lnTo>
                <a:lnTo>
                  <a:pt x="11719" y="12628"/>
                </a:lnTo>
                <a:lnTo>
                  <a:pt x="11076" y="12509"/>
                </a:lnTo>
                <a:lnTo>
                  <a:pt x="10747" y="13494"/>
                </a:lnTo>
                <a:lnTo>
                  <a:pt x="9971" y="13141"/>
                </a:lnTo>
                <a:lnTo>
                  <a:pt x="9573" y="12429"/>
                </a:lnTo>
                <a:lnTo>
                  <a:pt x="8978" y="13427"/>
                </a:lnTo>
                <a:lnTo>
                  <a:pt x="8363" y="12383"/>
                </a:lnTo>
                <a:lnTo>
                  <a:pt x="8682" y="11685"/>
                </a:lnTo>
                <a:lnTo>
                  <a:pt x="8180" y="10592"/>
                </a:lnTo>
                <a:lnTo>
                  <a:pt x="7655" y="10088"/>
                </a:lnTo>
                <a:lnTo>
                  <a:pt x="7126" y="10011"/>
                </a:lnTo>
                <a:lnTo>
                  <a:pt x="6277" y="7607"/>
                </a:lnTo>
                <a:lnTo>
                  <a:pt x="7534" y="7465"/>
                </a:lnTo>
                <a:lnTo>
                  <a:pt x="8535" y="7475"/>
                </a:lnTo>
                <a:lnTo>
                  <a:pt x="8210" y="6252"/>
                </a:lnTo>
                <a:lnTo>
                  <a:pt x="7230" y="5754"/>
                </a:lnTo>
                <a:lnTo>
                  <a:pt x="6607" y="5266"/>
                </a:lnTo>
                <a:lnTo>
                  <a:pt x="7209" y="4698"/>
                </a:lnTo>
                <a:lnTo>
                  <a:pt x="6413" y="3574"/>
                </a:lnTo>
                <a:lnTo>
                  <a:pt x="5550" y="3586"/>
                </a:lnTo>
                <a:lnTo>
                  <a:pt x="4551" y="4228"/>
                </a:lnTo>
                <a:lnTo>
                  <a:pt x="3760" y="4483"/>
                </a:lnTo>
                <a:lnTo>
                  <a:pt x="3887" y="3261"/>
                </a:lnTo>
                <a:lnTo>
                  <a:pt x="3502" y="1872"/>
                </a:lnTo>
                <a:lnTo>
                  <a:pt x="2694" y="868"/>
                </a:lnTo>
                <a:lnTo>
                  <a:pt x="1746" y="337"/>
                </a:lnTo>
                <a:lnTo>
                  <a:pt x="698"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15" name="Shape 4611">
            <a:extLst>
              <a:ext uri="{FF2B5EF4-FFF2-40B4-BE49-F238E27FC236}">
                <a16:creationId xmlns:a16="http://schemas.microsoft.com/office/drawing/2014/main" id="{6D717C78-688E-4C16-9ED0-081D84588B6A}"/>
              </a:ext>
            </a:extLst>
          </p:cNvPr>
          <p:cNvSpPr/>
          <p:nvPr/>
        </p:nvSpPr>
        <p:spPr>
          <a:xfrm>
            <a:off x="3761133" y="1485252"/>
            <a:ext cx="128996" cy="158963"/>
          </a:xfrm>
          <a:custGeom>
            <a:avLst/>
            <a:gdLst/>
            <a:ahLst/>
            <a:cxnLst>
              <a:cxn ang="0">
                <a:pos x="wd2" y="hd2"/>
              </a:cxn>
              <a:cxn ang="5400000">
                <a:pos x="wd2" y="hd2"/>
              </a:cxn>
              <a:cxn ang="10800000">
                <a:pos x="wd2" y="hd2"/>
              </a:cxn>
              <a:cxn ang="16200000">
                <a:pos x="wd2" y="hd2"/>
              </a:cxn>
            </a:cxnLst>
            <a:rect l="0" t="0" r="r" b="b"/>
            <a:pathLst>
              <a:path w="21600" h="21600" extrusionOk="0">
                <a:moveTo>
                  <a:pt x="9777" y="0"/>
                </a:moveTo>
                <a:lnTo>
                  <a:pt x="6351" y="2662"/>
                </a:lnTo>
                <a:lnTo>
                  <a:pt x="5706" y="5578"/>
                </a:lnTo>
                <a:lnTo>
                  <a:pt x="1503" y="7121"/>
                </a:lnTo>
                <a:lnTo>
                  <a:pt x="0" y="11398"/>
                </a:lnTo>
                <a:lnTo>
                  <a:pt x="4867" y="14692"/>
                </a:lnTo>
                <a:lnTo>
                  <a:pt x="9990" y="17331"/>
                </a:lnTo>
                <a:lnTo>
                  <a:pt x="12496" y="20761"/>
                </a:lnTo>
                <a:lnTo>
                  <a:pt x="19499" y="21600"/>
                </a:lnTo>
                <a:lnTo>
                  <a:pt x="21491" y="18746"/>
                </a:lnTo>
                <a:lnTo>
                  <a:pt x="21600" y="12038"/>
                </a:lnTo>
                <a:lnTo>
                  <a:pt x="21589" y="6169"/>
                </a:lnTo>
                <a:lnTo>
                  <a:pt x="19849" y="2355"/>
                </a:lnTo>
                <a:lnTo>
                  <a:pt x="15374" y="205"/>
                </a:lnTo>
                <a:lnTo>
                  <a:pt x="9777"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16" name="Shape 4612">
            <a:extLst>
              <a:ext uri="{FF2B5EF4-FFF2-40B4-BE49-F238E27FC236}">
                <a16:creationId xmlns:a16="http://schemas.microsoft.com/office/drawing/2014/main" id="{EC96A38A-51F7-47D0-8F77-45A7220B299A}"/>
              </a:ext>
            </a:extLst>
          </p:cNvPr>
          <p:cNvSpPr/>
          <p:nvPr/>
        </p:nvSpPr>
        <p:spPr>
          <a:xfrm>
            <a:off x="3983783" y="1167283"/>
            <a:ext cx="60104" cy="65796"/>
          </a:xfrm>
          <a:custGeom>
            <a:avLst/>
            <a:gdLst/>
            <a:ahLst/>
            <a:cxnLst>
              <a:cxn ang="0">
                <a:pos x="wd2" y="hd2"/>
              </a:cxn>
              <a:cxn ang="5400000">
                <a:pos x="wd2" y="hd2"/>
              </a:cxn>
              <a:cxn ang="10800000">
                <a:pos x="wd2" y="hd2"/>
              </a:cxn>
              <a:cxn ang="16200000">
                <a:pos x="wd2" y="hd2"/>
              </a:cxn>
            </a:cxnLst>
            <a:rect l="0" t="0" r="r" b="b"/>
            <a:pathLst>
              <a:path w="21600" h="21600" extrusionOk="0">
                <a:moveTo>
                  <a:pt x="20027" y="10031"/>
                </a:moveTo>
                <a:lnTo>
                  <a:pt x="21600" y="21600"/>
                </a:lnTo>
                <a:lnTo>
                  <a:pt x="10257" y="20964"/>
                </a:lnTo>
                <a:lnTo>
                  <a:pt x="0" y="13469"/>
                </a:lnTo>
                <a:lnTo>
                  <a:pt x="2805" y="2840"/>
                </a:lnTo>
                <a:lnTo>
                  <a:pt x="12269" y="0"/>
                </a:lnTo>
                <a:lnTo>
                  <a:pt x="20027" y="10031"/>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17" name="Shape 4613">
            <a:extLst>
              <a:ext uri="{FF2B5EF4-FFF2-40B4-BE49-F238E27FC236}">
                <a16:creationId xmlns:a16="http://schemas.microsoft.com/office/drawing/2014/main" id="{BC63507B-80E2-45E4-B5E2-B4708B92960A}"/>
              </a:ext>
            </a:extLst>
          </p:cNvPr>
          <p:cNvSpPr/>
          <p:nvPr/>
        </p:nvSpPr>
        <p:spPr>
          <a:xfrm>
            <a:off x="3982157" y="210934"/>
            <a:ext cx="670691" cy="1170397"/>
          </a:xfrm>
          <a:custGeom>
            <a:avLst/>
            <a:gdLst/>
            <a:ahLst/>
            <a:cxnLst>
              <a:cxn ang="0">
                <a:pos x="wd2" y="hd2"/>
              </a:cxn>
              <a:cxn ang="5400000">
                <a:pos x="wd2" y="hd2"/>
              </a:cxn>
              <a:cxn ang="10800000">
                <a:pos x="wd2" y="hd2"/>
              </a:cxn>
              <a:cxn ang="16200000">
                <a:pos x="wd2" y="hd2"/>
              </a:cxn>
            </a:cxnLst>
            <a:rect l="0" t="0" r="r" b="b"/>
            <a:pathLst>
              <a:path w="21600" h="21600" extrusionOk="0">
                <a:moveTo>
                  <a:pt x="1914" y="20110"/>
                </a:moveTo>
                <a:lnTo>
                  <a:pt x="2525" y="19984"/>
                </a:lnTo>
                <a:lnTo>
                  <a:pt x="2821" y="19684"/>
                </a:lnTo>
                <a:lnTo>
                  <a:pt x="3453" y="19331"/>
                </a:lnTo>
                <a:lnTo>
                  <a:pt x="4278" y="19227"/>
                </a:lnTo>
                <a:lnTo>
                  <a:pt x="5191" y="19118"/>
                </a:lnTo>
                <a:lnTo>
                  <a:pt x="5461" y="18770"/>
                </a:lnTo>
                <a:lnTo>
                  <a:pt x="4341" y="18590"/>
                </a:lnTo>
                <a:lnTo>
                  <a:pt x="4564" y="18138"/>
                </a:lnTo>
                <a:lnTo>
                  <a:pt x="3855" y="17704"/>
                </a:lnTo>
                <a:lnTo>
                  <a:pt x="3577" y="17230"/>
                </a:lnTo>
                <a:lnTo>
                  <a:pt x="4223" y="17103"/>
                </a:lnTo>
                <a:lnTo>
                  <a:pt x="5103" y="16934"/>
                </a:lnTo>
                <a:lnTo>
                  <a:pt x="5856" y="17214"/>
                </a:lnTo>
                <a:lnTo>
                  <a:pt x="6233" y="17812"/>
                </a:lnTo>
                <a:lnTo>
                  <a:pt x="6610" y="18231"/>
                </a:lnTo>
                <a:lnTo>
                  <a:pt x="7603" y="18403"/>
                </a:lnTo>
                <a:lnTo>
                  <a:pt x="8430" y="18197"/>
                </a:lnTo>
                <a:lnTo>
                  <a:pt x="9036" y="17854"/>
                </a:lnTo>
                <a:lnTo>
                  <a:pt x="9401" y="17272"/>
                </a:lnTo>
                <a:lnTo>
                  <a:pt x="9211" y="16782"/>
                </a:lnTo>
                <a:lnTo>
                  <a:pt x="8672" y="17200"/>
                </a:lnTo>
                <a:lnTo>
                  <a:pt x="8449" y="17675"/>
                </a:lnTo>
                <a:lnTo>
                  <a:pt x="7548" y="17915"/>
                </a:lnTo>
                <a:lnTo>
                  <a:pt x="6934" y="17631"/>
                </a:lnTo>
                <a:lnTo>
                  <a:pt x="6951" y="17236"/>
                </a:lnTo>
                <a:lnTo>
                  <a:pt x="7485" y="16821"/>
                </a:lnTo>
                <a:lnTo>
                  <a:pt x="6513" y="16739"/>
                </a:lnTo>
                <a:lnTo>
                  <a:pt x="6955" y="16405"/>
                </a:lnTo>
                <a:lnTo>
                  <a:pt x="7496" y="16105"/>
                </a:lnTo>
                <a:lnTo>
                  <a:pt x="7344" y="15517"/>
                </a:lnTo>
                <a:lnTo>
                  <a:pt x="7153" y="14937"/>
                </a:lnTo>
                <a:lnTo>
                  <a:pt x="6646" y="15239"/>
                </a:lnTo>
                <a:lnTo>
                  <a:pt x="6521" y="15849"/>
                </a:lnTo>
                <a:lnTo>
                  <a:pt x="6075" y="16211"/>
                </a:lnTo>
                <a:lnTo>
                  <a:pt x="5650" y="15814"/>
                </a:lnTo>
                <a:lnTo>
                  <a:pt x="5069" y="16345"/>
                </a:lnTo>
                <a:lnTo>
                  <a:pt x="4532" y="16238"/>
                </a:lnTo>
                <a:lnTo>
                  <a:pt x="4356" y="15598"/>
                </a:lnTo>
                <a:lnTo>
                  <a:pt x="4655" y="15212"/>
                </a:lnTo>
                <a:lnTo>
                  <a:pt x="4869" y="14615"/>
                </a:lnTo>
                <a:lnTo>
                  <a:pt x="5139" y="14319"/>
                </a:lnTo>
                <a:lnTo>
                  <a:pt x="5938" y="14110"/>
                </a:lnTo>
                <a:lnTo>
                  <a:pt x="6683" y="13871"/>
                </a:lnTo>
                <a:lnTo>
                  <a:pt x="7353" y="13870"/>
                </a:lnTo>
                <a:lnTo>
                  <a:pt x="8230" y="13989"/>
                </a:lnTo>
                <a:lnTo>
                  <a:pt x="8575" y="14322"/>
                </a:lnTo>
                <a:lnTo>
                  <a:pt x="9194" y="14505"/>
                </a:lnTo>
                <a:lnTo>
                  <a:pt x="9117" y="14115"/>
                </a:lnTo>
                <a:lnTo>
                  <a:pt x="9965" y="13923"/>
                </a:lnTo>
                <a:lnTo>
                  <a:pt x="9645" y="13453"/>
                </a:lnTo>
                <a:lnTo>
                  <a:pt x="8817" y="13654"/>
                </a:lnTo>
                <a:lnTo>
                  <a:pt x="7774" y="13609"/>
                </a:lnTo>
                <a:lnTo>
                  <a:pt x="6728" y="13258"/>
                </a:lnTo>
                <a:lnTo>
                  <a:pt x="7306" y="13141"/>
                </a:lnTo>
                <a:lnTo>
                  <a:pt x="7727" y="12965"/>
                </a:lnTo>
                <a:lnTo>
                  <a:pt x="7096" y="12421"/>
                </a:lnTo>
                <a:lnTo>
                  <a:pt x="6789" y="11981"/>
                </a:lnTo>
                <a:lnTo>
                  <a:pt x="6153" y="11533"/>
                </a:lnTo>
                <a:lnTo>
                  <a:pt x="5435" y="11311"/>
                </a:lnTo>
                <a:lnTo>
                  <a:pt x="5073" y="10899"/>
                </a:lnTo>
                <a:lnTo>
                  <a:pt x="5890" y="10595"/>
                </a:lnTo>
                <a:lnTo>
                  <a:pt x="5122" y="10378"/>
                </a:lnTo>
                <a:lnTo>
                  <a:pt x="4560" y="9915"/>
                </a:lnTo>
                <a:lnTo>
                  <a:pt x="4924" y="9554"/>
                </a:lnTo>
                <a:lnTo>
                  <a:pt x="6035" y="9545"/>
                </a:lnTo>
                <a:lnTo>
                  <a:pt x="6770" y="9752"/>
                </a:lnTo>
                <a:lnTo>
                  <a:pt x="7584" y="10079"/>
                </a:lnTo>
                <a:lnTo>
                  <a:pt x="8689" y="10609"/>
                </a:lnTo>
                <a:lnTo>
                  <a:pt x="9348" y="11292"/>
                </a:lnTo>
                <a:lnTo>
                  <a:pt x="10061" y="11614"/>
                </a:lnTo>
                <a:lnTo>
                  <a:pt x="11293" y="11479"/>
                </a:lnTo>
                <a:lnTo>
                  <a:pt x="11257" y="11116"/>
                </a:lnTo>
                <a:lnTo>
                  <a:pt x="10093" y="11214"/>
                </a:lnTo>
                <a:lnTo>
                  <a:pt x="9525" y="10903"/>
                </a:lnTo>
                <a:lnTo>
                  <a:pt x="9156" y="10318"/>
                </a:lnTo>
                <a:lnTo>
                  <a:pt x="8512" y="9947"/>
                </a:lnTo>
                <a:lnTo>
                  <a:pt x="7750" y="9630"/>
                </a:lnTo>
                <a:lnTo>
                  <a:pt x="7963" y="9209"/>
                </a:lnTo>
                <a:lnTo>
                  <a:pt x="8923" y="9110"/>
                </a:lnTo>
                <a:lnTo>
                  <a:pt x="9748" y="8879"/>
                </a:lnTo>
                <a:lnTo>
                  <a:pt x="10600" y="8747"/>
                </a:lnTo>
                <a:lnTo>
                  <a:pt x="11518" y="8484"/>
                </a:lnTo>
                <a:lnTo>
                  <a:pt x="10771" y="8255"/>
                </a:lnTo>
                <a:lnTo>
                  <a:pt x="11402" y="7935"/>
                </a:lnTo>
                <a:lnTo>
                  <a:pt x="12282" y="7897"/>
                </a:lnTo>
                <a:lnTo>
                  <a:pt x="13033" y="7516"/>
                </a:lnTo>
                <a:lnTo>
                  <a:pt x="12004" y="7487"/>
                </a:lnTo>
                <a:lnTo>
                  <a:pt x="11387" y="7172"/>
                </a:lnTo>
                <a:lnTo>
                  <a:pt x="11629" y="6550"/>
                </a:lnTo>
                <a:lnTo>
                  <a:pt x="11991" y="6012"/>
                </a:lnTo>
                <a:lnTo>
                  <a:pt x="11206" y="6148"/>
                </a:lnTo>
                <a:lnTo>
                  <a:pt x="10701" y="6870"/>
                </a:lnTo>
                <a:lnTo>
                  <a:pt x="10560" y="7653"/>
                </a:lnTo>
                <a:lnTo>
                  <a:pt x="9897" y="8066"/>
                </a:lnTo>
                <a:lnTo>
                  <a:pt x="9226" y="8639"/>
                </a:lnTo>
                <a:lnTo>
                  <a:pt x="8165" y="8606"/>
                </a:lnTo>
                <a:lnTo>
                  <a:pt x="8306" y="8026"/>
                </a:lnTo>
                <a:lnTo>
                  <a:pt x="7210" y="8174"/>
                </a:lnTo>
                <a:lnTo>
                  <a:pt x="7294" y="8751"/>
                </a:lnTo>
                <a:lnTo>
                  <a:pt x="6488" y="8976"/>
                </a:lnTo>
                <a:lnTo>
                  <a:pt x="5023" y="8800"/>
                </a:lnTo>
                <a:lnTo>
                  <a:pt x="4004" y="8594"/>
                </a:lnTo>
                <a:lnTo>
                  <a:pt x="3034" y="8436"/>
                </a:lnTo>
                <a:lnTo>
                  <a:pt x="2703" y="8064"/>
                </a:lnTo>
                <a:lnTo>
                  <a:pt x="3371" y="7838"/>
                </a:lnTo>
                <a:lnTo>
                  <a:pt x="4623" y="7624"/>
                </a:lnTo>
                <a:lnTo>
                  <a:pt x="4602" y="7932"/>
                </a:lnTo>
                <a:cubicBezTo>
                  <a:pt x="4638" y="8019"/>
                  <a:pt x="4673" y="8106"/>
                  <a:pt x="4709" y="8193"/>
                </a:cubicBezTo>
                <a:cubicBezTo>
                  <a:pt x="4745" y="8280"/>
                  <a:pt x="4781" y="8367"/>
                  <a:pt x="4817" y="8455"/>
                </a:cubicBezTo>
                <a:lnTo>
                  <a:pt x="5134" y="7901"/>
                </a:lnTo>
                <a:lnTo>
                  <a:pt x="5945" y="7795"/>
                </a:lnTo>
                <a:lnTo>
                  <a:pt x="6843" y="7453"/>
                </a:lnTo>
                <a:lnTo>
                  <a:pt x="6008" y="7392"/>
                </a:lnTo>
                <a:lnTo>
                  <a:pt x="5221" y="7276"/>
                </a:lnTo>
                <a:lnTo>
                  <a:pt x="5848" y="6928"/>
                </a:lnTo>
                <a:lnTo>
                  <a:pt x="5172" y="6792"/>
                </a:lnTo>
                <a:lnTo>
                  <a:pt x="4261" y="7151"/>
                </a:lnTo>
                <a:lnTo>
                  <a:pt x="3116" y="7468"/>
                </a:lnTo>
                <a:lnTo>
                  <a:pt x="2133" y="7659"/>
                </a:lnTo>
                <a:lnTo>
                  <a:pt x="1641" y="7409"/>
                </a:lnTo>
                <a:lnTo>
                  <a:pt x="2116" y="7092"/>
                </a:lnTo>
                <a:lnTo>
                  <a:pt x="2104" y="6554"/>
                </a:lnTo>
                <a:lnTo>
                  <a:pt x="2689" y="6375"/>
                </a:lnTo>
                <a:lnTo>
                  <a:pt x="3404" y="5986"/>
                </a:lnTo>
                <a:lnTo>
                  <a:pt x="2461" y="6016"/>
                </a:lnTo>
                <a:lnTo>
                  <a:pt x="1268" y="6290"/>
                </a:lnTo>
                <a:lnTo>
                  <a:pt x="1811" y="5681"/>
                </a:lnTo>
                <a:lnTo>
                  <a:pt x="626" y="6075"/>
                </a:lnTo>
                <a:lnTo>
                  <a:pt x="0" y="5707"/>
                </a:lnTo>
                <a:lnTo>
                  <a:pt x="619" y="5169"/>
                </a:lnTo>
                <a:lnTo>
                  <a:pt x="1665" y="5174"/>
                </a:lnTo>
                <a:lnTo>
                  <a:pt x="2355" y="4806"/>
                </a:lnTo>
                <a:lnTo>
                  <a:pt x="3155" y="4404"/>
                </a:lnTo>
                <a:lnTo>
                  <a:pt x="3809" y="4578"/>
                </a:lnTo>
                <a:lnTo>
                  <a:pt x="5609" y="4897"/>
                </a:lnTo>
                <a:lnTo>
                  <a:pt x="5773" y="4580"/>
                </a:lnTo>
                <a:lnTo>
                  <a:pt x="4891" y="4339"/>
                </a:lnTo>
                <a:lnTo>
                  <a:pt x="4148" y="3948"/>
                </a:lnTo>
                <a:lnTo>
                  <a:pt x="4811" y="3810"/>
                </a:lnTo>
                <a:lnTo>
                  <a:pt x="4876" y="3280"/>
                </a:lnTo>
                <a:lnTo>
                  <a:pt x="5217" y="3072"/>
                </a:lnTo>
                <a:lnTo>
                  <a:pt x="5931" y="3300"/>
                </a:lnTo>
                <a:lnTo>
                  <a:pt x="6316" y="3747"/>
                </a:lnTo>
                <a:lnTo>
                  <a:pt x="6867" y="4200"/>
                </a:lnTo>
                <a:lnTo>
                  <a:pt x="7301" y="4102"/>
                </a:lnTo>
                <a:lnTo>
                  <a:pt x="8071" y="4256"/>
                </a:lnTo>
                <a:lnTo>
                  <a:pt x="9212" y="4652"/>
                </a:lnTo>
                <a:lnTo>
                  <a:pt x="8572" y="4164"/>
                </a:lnTo>
                <a:lnTo>
                  <a:pt x="7749" y="3710"/>
                </a:lnTo>
                <a:lnTo>
                  <a:pt x="7011" y="3367"/>
                </a:lnTo>
                <a:lnTo>
                  <a:pt x="7257" y="2859"/>
                </a:lnTo>
                <a:lnTo>
                  <a:pt x="7511" y="2439"/>
                </a:lnTo>
                <a:lnTo>
                  <a:pt x="7722" y="2028"/>
                </a:lnTo>
                <a:lnTo>
                  <a:pt x="9151" y="2306"/>
                </a:lnTo>
                <a:lnTo>
                  <a:pt x="9037" y="1951"/>
                </a:lnTo>
                <a:cubicBezTo>
                  <a:pt x="8892" y="1910"/>
                  <a:pt x="8747" y="1868"/>
                  <a:pt x="8602" y="1827"/>
                </a:cubicBezTo>
                <a:cubicBezTo>
                  <a:pt x="8456" y="1785"/>
                  <a:pt x="8311" y="1744"/>
                  <a:pt x="8166" y="1702"/>
                </a:cubicBezTo>
                <a:lnTo>
                  <a:pt x="8488" y="1428"/>
                </a:lnTo>
                <a:lnTo>
                  <a:pt x="9054" y="1568"/>
                </a:lnTo>
                <a:lnTo>
                  <a:pt x="9614" y="1533"/>
                </a:lnTo>
                <a:lnTo>
                  <a:pt x="10287" y="1749"/>
                </a:lnTo>
                <a:lnTo>
                  <a:pt x="10824" y="2157"/>
                </a:lnTo>
                <a:lnTo>
                  <a:pt x="11167" y="2635"/>
                </a:lnTo>
                <a:lnTo>
                  <a:pt x="11603" y="2394"/>
                </a:lnTo>
                <a:lnTo>
                  <a:pt x="11502" y="1885"/>
                </a:lnTo>
                <a:lnTo>
                  <a:pt x="10790" y="1517"/>
                </a:lnTo>
                <a:lnTo>
                  <a:pt x="9938" y="1227"/>
                </a:lnTo>
                <a:lnTo>
                  <a:pt x="10553" y="994"/>
                </a:lnTo>
                <a:lnTo>
                  <a:pt x="11573" y="937"/>
                </a:lnTo>
                <a:lnTo>
                  <a:pt x="12979" y="1243"/>
                </a:lnTo>
                <a:cubicBezTo>
                  <a:pt x="12896" y="1191"/>
                  <a:pt x="12812" y="1139"/>
                  <a:pt x="12729" y="1087"/>
                </a:cubicBezTo>
                <a:cubicBezTo>
                  <a:pt x="12645" y="1035"/>
                  <a:pt x="12562" y="982"/>
                  <a:pt x="12478" y="930"/>
                </a:cubicBezTo>
                <a:lnTo>
                  <a:pt x="12809" y="607"/>
                </a:lnTo>
                <a:lnTo>
                  <a:pt x="13417" y="584"/>
                </a:lnTo>
                <a:lnTo>
                  <a:pt x="14015" y="815"/>
                </a:lnTo>
                <a:lnTo>
                  <a:pt x="13707" y="274"/>
                </a:lnTo>
                <a:lnTo>
                  <a:pt x="14282" y="0"/>
                </a:lnTo>
                <a:lnTo>
                  <a:pt x="15438" y="332"/>
                </a:lnTo>
                <a:lnTo>
                  <a:pt x="16549" y="209"/>
                </a:lnTo>
                <a:lnTo>
                  <a:pt x="16978" y="377"/>
                </a:lnTo>
                <a:lnTo>
                  <a:pt x="16334" y="913"/>
                </a:lnTo>
                <a:lnTo>
                  <a:pt x="16526" y="1343"/>
                </a:lnTo>
                <a:lnTo>
                  <a:pt x="17207" y="902"/>
                </a:lnTo>
                <a:lnTo>
                  <a:pt x="17818" y="310"/>
                </a:lnTo>
                <a:lnTo>
                  <a:pt x="18472" y="55"/>
                </a:lnTo>
                <a:lnTo>
                  <a:pt x="19340" y="444"/>
                </a:lnTo>
                <a:lnTo>
                  <a:pt x="19855" y="958"/>
                </a:lnTo>
                <a:lnTo>
                  <a:pt x="20421" y="680"/>
                </a:lnTo>
                <a:lnTo>
                  <a:pt x="21316" y="797"/>
                </a:lnTo>
                <a:lnTo>
                  <a:pt x="21531" y="1439"/>
                </a:lnTo>
                <a:lnTo>
                  <a:pt x="21600" y="2081"/>
                </a:lnTo>
                <a:lnTo>
                  <a:pt x="21019" y="2735"/>
                </a:lnTo>
                <a:lnTo>
                  <a:pt x="20699" y="3161"/>
                </a:lnTo>
                <a:lnTo>
                  <a:pt x="19975" y="3425"/>
                </a:lnTo>
                <a:lnTo>
                  <a:pt x="19445" y="3778"/>
                </a:lnTo>
                <a:lnTo>
                  <a:pt x="18329" y="3970"/>
                </a:lnTo>
                <a:lnTo>
                  <a:pt x="17820" y="4506"/>
                </a:lnTo>
                <a:lnTo>
                  <a:pt x="18607" y="4520"/>
                </a:lnTo>
                <a:lnTo>
                  <a:pt x="19304" y="4385"/>
                </a:lnTo>
                <a:lnTo>
                  <a:pt x="18769" y="4796"/>
                </a:lnTo>
                <a:lnTo>
                  <a:pt x="17866" y="5367"/>
                </a:lnTo>
                <a:lnTo>
                  <a:pt x="17428" y="5860"/>
                </a:lnTo>
                <a:lnTo>
                  <a:pt x="18129" y="5899"/>
                </a:lnTo>
                <a:lnTo>
                  <a:pt x="18797" y="5424"/>
                </a:lnTo>
                <a:lnTo>
                  <a:pt x="19518" y="5087"/>
                </a:lnTo>
                <a:lnTo>
                  <a:pt x="20183" y="4401"/>
                </a:lnTo>
                <a:lnTo>
                  <a:pt x="20396" y="3923"/>
                </a:lnTo>
                <a:lnTo>
                  <a:pt x="21171" y="4036"/>
                </a:lnTo>
                <a:lnTo>
                  <a:pt x="20941" y="4640"/>
                </a:lnTo>
                <a:lnTo>
                  <a:pt x="20394" y="5314"/>
                </a:lnTo>
                <a:lnTo>
                  <a:pt x="19988" y="6022"/>
                </a:lnTo>
                <a:lnTo>
                  <a:pt x="19546" y="6698"/>
                </a:lnTo>
                <a:lnTo>
                  <a:pt x="19247" y="7660"/>
                </a:lnTo>
                <a:lnTo>
                  <a:pt x="18675" y="7837"/>
                </a:lnTo>
                <a:lnTo>
                  <a:pt x="18529" y="8469"/>
                </a:lnTo>
                <a:lnTo>
                  <a:pt x="17519" y="8915"/>
                </a:lnTo>
                <a:lnTo>
                  <a:pt x="17583" y="9242"/>
                </a:lnTo>
                <a:lnTo>
                  <a:pt x="18379" y="9016"/>
                </a:lnTo>
                <a:lnTo>
                  <a:pt x="18928" y="9150"/>
                </a:lnTo>
                <a:lnTo>
                  <a:pt x="18417" y="9562"/>
                </a:lnTo>
                <a:lnTo>
                  <a:pt x="18774" y="9897"/>
                </a:lnTo>
                <a:lnTo>
                  <a:pt x="18370" y="10408"/>
                </a:lnTo>
                <a:lnTo>
                  <a:pt x="16935" y="10138"/>
                </a:lnTo>
                <a:lnTo>
                  <a:pt x="16285" y="9849"/>
                </a:lnTo>
                <a:lnTo>
                  <a:pt x="15870" y="10126"/>
                </a:lnTo>
                <a:lnTo>
                  <a:pt x="16518" y="10369"/>
                </a:lnTo>
                <a:lnTo>
                  <a:pt x="17198" y="10620"/>
                </a:lnTo>
                <a:lnTo>
                  <a:pt x="17139" y="10951"/>
                </a:lnTo>
                <a:lnTo>
                  <a:pt x="16274" y="11549"/>
                </a:lnTo>
                <a:lnTo>
                  <a:pt x="15413" y="11525"/>
                </a:lnTo>
                <a:lnTo>
                  <a:pt x="14582" y="11603"/>
                </a:lnTo>
                <a:lnTo>
                  <a:pt x="13889" y="11653"/>
                </a:lnTo>
                <a:lnTo>
                  <a:pt x="13595" y="12073"/>
                </a:lnTo>
                <a:lnTo>
                  <a:pt x="15327" y="12069"/>
                </a:lnTo>
                <a:lnTo>
                  <a:pt x="15963" y="11940"/>
                </a:lnTo>
                <a:lnTo>
                  <a:pt x="16743" y="12058"/>
                </a:lnTo>
                <a:lnTo>
                  <a:pt x="16617" y="12541"/>
                </a:lnTo>
                <a:lnTo>
                  <a:pt x="15689" y="12647"/>
                </a:lnTo>
                <a:lnTo>
                  <a:pt x="15152" y="12350"/>
                </a:lnTo>
                <a:lnTo>
                  <a:pt x="14180" y="12229"/>
                </a:lnTo>
                <a:lnTo>
                  <a:pt x="13910" y="12598"/>
                </a:lnTo>
                <a:lnTo>
                  <a:pt x="12875" y="12766"/>
                </a:lnTo>
                <a:lnTo>
                  <a:pt x="13107" y="13190"/>
                </a:lnTo>
                <a:lnTo>
                  <a:pt x="13957" y="13469"/>
                </a:lnTo>
                <a:lnTo>
                  <a:pt x="14201" y="13062"/>
                </a:lnTo>
                <a:lnTo>
                  <a:pt x="14976" y="12828"/>
                </a:lnTo>
                <a:lnTo>
                  <a:pt x="15666" y="13078"/>
                </a:lnTo>
                <a:lnTo>
                  <a:pt x="16451" y="13048"/>
                </a:lnTo>
                <a:lnTo>
                  <a:pt x="16828" y="13492"/>
                </a:lnTo>
                <a:lnTo>
                  <a:pt x="16840" y="13956"/>
                </a:lnTo>
                <a:lnTo>
                  <a:pt x="16057" y="13928"/>
                </a:lnTo>
                <a:lnTo>
                  <a:pt x="16064" y="14361"/>
                </a:lnTo>
                <a:lnTo>
                  <a:pt x="16779" y="14345"/>
                </a:lnTo>
                <a:lnTo>
                  <a:pt x="17242" y="14659"/>
                </a:lnTo>
                <a:lnTo>
                  <a:pt x="16358" y="14784"/>
                </a:lnTo>
                <a:lnTo>
                  <a:pt x="15624" y="15132"/>
                </a:lnTo>
                <a:lnTo>
                  <a:pt x="16567" y="15346"/>
                </a:lnTo>
                <a:lnTo>
                  <a:pt x="16893" y="15751"/>
                </a:lnTo>
                <a:lnTo>
                  <a:pt x="16282" y="16230"/>
                </a:lnTo>
                <a:lnTo>
                  <a:pt x="15148" y="15955"/>
                </a:lnTo>
                <a:lnTo>
                  <a:pt x="14075" y="16224"/>
                </a:lnTo>
                <a:lnTo>
                  <a:pt x="14761" y="16809"/>
                </a:lnTo>
                <a:lnTo>
                  <a:pt x="14944" y="17493"/>
                </a:lnTo>
                <a:lnTo>
                  <a:pt x="14363" y="18016"/>
                </a:lnTo>
                <a:lnTo>
                  <a:pt x="12620" y="18214"/>
                </a:lnTo>
                <a:lnTo>
                  <a:pt x="11648" y="17883"/>
                </a:lnTo>
                <a:lnTo>
                  <a:pt x="10554" y="17349"/>
                </a:lnTo>
                <a:lnTo>
                  <a:pt x="10993" y="17937"/>
                </a:lnTo>
                <a:lnTo>
                  <a:pt x="10697" y="18319"/>
                </a:lnTo>
                <a:lnTo>
                  <a:pt x="11355" y="18594"/>
                </a:lnTo>
                <a:lnTo>
                  <a:pt x="12170" y="18471"/>
                </a:lnTo>
                <a:lnTo>
                  <a:pt x="12753" y="18824"/>
                </a:lnTo>
                <a:lnTo>
                  <a:pt x="13530" y="18314"/>
                </a:lnTo>
                <a:lnTo>
                  <a:pt x="14155" y="18633"/>
                </a:lnTo>
                <a:lnTo>
                  <a:pt x="14035" y="19100"/>
                </a:lnTo>
                <a:lnTo>
                  <a:pt x="14769" y="19207"/>
                </a:lnTo>
                <a:lnTo>
                  <a:pt x="15197" y="18766"/>
                </a:lnTo>
                <a:lnTo>
                  <a:pt x="15643" y="19302"/>
                </a:lnTo>
                <a:lnTo>
                  <a:pt x="15906" y="19927"/>
                </a:lnTo>
                <a:lnTo>
                  <a:pt x="15074" y="20063"/>
                </a:lnTo>
                <a:lnTo>
                  <a:pt x="14702" y="20585"/>
                </a:lnTo>
                <a:lnTo>
                  <a:pt x="14068" y="20895"/>
                </a:lnTo>
                <a:lnTo>
                  <a:pt x="13370" y="21413"/>
                </a:lnTo>
                <a:lnTo>
                  <a:pt x="12559" y="21491"/>
                </a:lnTo>
                <a:lnTo>
                  <a:pt x="12324" y="21050"/>
                </a:lnTo>
                <a:lnTo>
                  <a:pt x="11465" y="20742"/>
                </a:lnTo>
                <a:lnTo>
                  <a:pt x="11423" y="20256"/>
                </a:lnTo>
                <a:lnTo>
                  <a:pt x="10509" y="20227"/>
                </a:lnTo>
                <a:lnTo>
                  <a:pt x="11029" y="21017"/>
                </a:lnTo>
                <a:lnTo>
                  <a:pt x="10400" y="21016"/>
                </a:lnTo>
                <a:lnTo>
                  <a:pt x="9617" y="20513"/>
                </a:lnTo>
                <a:lnTo>
                  <a:pt x="9539" y="21076"/>
                </a:lnTo>
                <a:lnTo>
                  <a:pt x="8640" y="20533"/>
                </a:lnTo>
                <a:lnTo>
                  <a:pt x="8624" y="20949"/>
                </a:lnTo>
                <a:lnTo>
                  <a:pt x="7767" y="21026"/>
                </a:lnTo>
                <a:lnTo>
                  <a:pt x="8459" y="21372"/>
                </a:lnTo>
                <a:lnTo>
                  <a:pt x="8121" y="21600"/>
                </a:lnTo>
                <a:lnTo>
                  <a:pt x="6559" y="21383"/>
                </a:lnTo>
                <a:lnTo>
                  <a:pt x="5921" y="20991"/>
                </a:lnTo>
                <a:lnTo>
                  <a:pt x="5336" y="21305"/>
                </a:lnTo>
                <a:lnTo>
                  <a:pt x="4884" y="20887"/>
                </a:lnTo>
                <a:lnTo>
                  <a:pt x="4063" y="21237"/>
                </a:lnTo>
                <a:lnTo>
                  <a:pt x="3337" y="20425"/>
                </a:lnTo>
                <a:lnTo>
                  <a:pt x="3248" y="21029"/>
                </a:lnTo>
                <a:lnTo>
                  <a:pt x="2329" y="20875"/>
                </a:lnTo>
                <a:lnTo>
                  <a:pt x="2167" y="20343"/>
                </a:lnTo>
                <a:lnTo>
                  <a:pt x="1506" y="20770"/>
                </a:lnTo>
                <a:lnTo>
                  <a:pt x="1085" y="20413"/>
                </a:lnTo>
                <a:lnTo>
                  <a:pt x="1179" y="19927"/>
                </a:lnTo>
                <a:lnTo>
                  <a:pt x="1914" y="2011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18" name="Shape 4614">
            <a:extLst>
              <a:ext uri="{FF2B5EF4-FFF2-40B4-BE49-F238E27FC236}">
                <a16:creationId xmlns:a16="http://schemas.microsoft.com/office/drawing/2014/main" id="{15130DDE-C564-4A8E-9701-AF6A44C10E9C}"/>
              </a:ext>
            </a:extLst>
          </p:cNvPr>
          <p:cNvSpPr/>
          <p:nvPr/>
        </p:nvSpPr>
        <p:spPr>
          <a:xfrm>
            <a:off x="3843840" y="561520"/>
            <a:ext cx="343192" cy="528389"/>
          </a:xfrm>
          <a:custGeom>
            <a:avLst/>
            <a:gdLst/>
            <a:ahLst/>
            <a:cxnLst>
              <a:cxn ang="0">
                <a:pos x="wd2" y="hd2"/>
              </a:cxn>
              <a:cxn ang="5400000">
                <a:pos x="wd2" y="hd2"/>
              </a:cxn>
              <a:cxn ang="10800000">
                <a:pos x="wd2" y="hd2"/>
              </a:cxn>
              <a:cxn ang="16200000">
                <a:pos x="wd2" y="hd2"/>
              </a:cxn>
            </a:cxnLst>
            <a:rect l="0" t="0" r="r" b="b"/>
            <a:pathLst>
              <a:path w="21600" h="21600" extrusionOk="0">
                <a:moveTo>
                  <a:pt x="18865" y="11676"/>
                </a:moveTo>
                <a:lnTo>
                  <a:pt x="18799" y="12352"/>
                </a:lnTo>
                <a:lnTo>
                  <a:pt x="19560" y="12943"/>
                </a:lnTo>
                <a:lnTo>
                  <a:pt x="21065" y="13263"/>
                </a:lnTo>
                <a:lnTo>
                  <a:pt x="21600" y="14228"/>
                </a:lnTo>
                <a:lnTo>
                  <a:pt x="20222" y="14699"/>
                </a:lnTo>
                <a:lnTo>
                  <a:pt x="18881" y="15284"/>
                </a:lnTo>
                <a:lnTo>
                  <a:pt x="18133" y="15924"/>
                </a:lnTo>
                <a:lnTo>
                  <a:pt x="17569" y="17586"/>
                </a:lnTo>
                <a:lnTo>
                  <a:pt x="16422" y="16910"/>
                </a:lnTo>
                <a:lnTo>
                  <a:pt x="15640" y="15613"/>
                </a:lnTo>
                <a:lnTo>
                  <a:pt x="14990" y="17155"/>
                </a:lnTo>
                <a:lnTo>
                  <a:pt x="15792" y="18298"/>
                </a:lnTo>
                <a:lnTo>
                  <a:pt x="15936" y="20075"/>
                </a:lnTo>
                <a:lnTo>
                  <a:pt x="14600" y="18911"/>
                </a:lnTo>
                <a:lnTo>
                  <a:pt x="14641" y="20065"/>
                </a:lnTo>
                <a:lnTo>
                  <a:pt x="13666" y="21287"/>
                </a:lnTo>
                <a:lnTo>
                  <a:pt x="12576" y="20414"/>
                </a:lnTo>
                <a:lnTo>
                  <a:pt x="11272" y="20486"/>
                </a:lnTo>
                <a:lnTo>
                  <a:pt x="10606" y="21600"/>
                </a:lnTo>
                <a:lnTo>
                  <a:pt x="9240" y="20931"/>
                </a:lnTo>
                <a:lnTo>
                  <a:pt x="7908" y="21028"/>
                </a:lnTo>
                <a:lnTo>
                  <a:pt x="6756" y="20313"/>
                </a:lnTo>
                <a:lnTo>
                  <a:pt x="7451" y="19454"/>
                </a:lnTo>
                <a:lnTo>
                  <a:pt x="8179" y="18529"/>
                </a:lnTo>
                <a:lnTo>
                  <a:pt x="6534" y="18427"/>
                </a:lnTo>
                <a:lnTo>
                  <a:pt x="5460" y="17939"/>
                </a:lnTo>
                <a:lnTo>
                  <a:pt x="5711" y="16780"/>
                </a:lnTo>
                <a:lnTo>
                  <a:pt x="4358" y="16039"/>
                </a:lnTo>
                <a:lnTo>
                  <a:pt x="3939" y="15277"/>
                </a:lnTo>
                <a:lnTo>
                  <a:pt x="5197" y="14432"/>
                </a:lnTo>
                <a:lnTo>
                  <a:pt x="6908" y="14526"/>
                </a:lnTo>
                <a:lnTo>
                  <a:pt x="9199" y="15070"/>
                </a:lnTo>
                <a:lnTo>
                  <a:pt x="11042" y="14615"/>
                </a:lnTo>
                <a:lnTo>
                  <a:pt x="9458" y="14211"/>
                </a:lnTo>
                <a:lnTo>
                  <a:pt x="7299" y="13881"/>
                </a:lnTo>
                <a:lnTo>
                  <a:pt x="8261" y="13237"/>
                </a:lnTo>
                <a:lnTo>
                  <a:pt x="7221" y="12648"/>
                </a:lnTo>
                <a:lnTo>
                  <a:pt x="5748" y="13145"/>
                </a:lnTo>
                <a:lnTo>
                  <a:pt x="4461" y="13884"/>
                </a:lnTo>
                <a:lnTo>
                  <a:pt x="3819" y="13025"/>
                </a:lnTo>
                <a:lnTo>
                  <a:pt x="3104" y="13631"/>
                </a:lnTo>
                <a:lnTo>
                  <a:pt x="1577" y="13148"/>
                </a:lnTo>
                <a:lnTo>
                  <a:pt x="1581" y="11919"/>
                </a:lnTo>
                <a:lnTo>
                  <a:pt x="3145" y="11928"/>
                </a:lnTo>
                <a:lnTo>
                  <a:pt x="4251" y="11120"/>
                </a:lnTo>
                <a:lnTo>
                  <a:pt x="2902" y="11171"/>
                </a:lnTo>
                <a:lnTo>
                  <a:pt x="446" y="10993"/>
                </a:lnTo>
                <a:lnTo>
                  <a:pt x="0" y="9614"/>
                </a:lnTo>
                <a:lnTo>
                  <a:pt x="125" y="8121"/>
                </a:lnTo>
                <a:lnTo>
                  <a:pt x="2207" y="8741"/>
                </a:lnTo>
                <a:lnTo>
                  <a:pt x="4004" y="9174"/>
                </a:lnTo>
                <a:lnTo>
                  <a:pt x="4905" y="8263"/>
                </a:lnTo>
                <a:lnTo>
                  <a:pt x="4012" y="7332"/>
                </a:lnTo>
                <a:lnTo>
                  <a:pt x="2318" y="7957"/>
                </a:lnTo>
                <a:lnTo>
                  <a:pt x="1233" y="7180"/>
                </a:lnTo>
                <a:lnTo>
                  <a:pt x="1374" y="6250"/>
                </a:lnTo>
                <a:lnTo>
                  <a:pt x="2401" y="6117"/>
                </a:lnTo>
                <a:lnTo>
                  <a:pt x="2605" y="5448"/>
                </a:lnTo>
                <a:lnTo>
                  <a:pt x="3357" y="5138"/>
                </a:lnTo>
                <a:lnTo>
                  <a:pt x="4817" y="5740"/>
                </a:lnTo>
                <a:lnTo>
                  <a:pt x="5085" y="4520"/>
                </a:lnTo>
                <a:lnTo>
                  <a:pt x="4107" y="3589"/>
                </a:lnTo>
                <a:lnTo>
                  <a:pt x="3243" y="2839"/>
                </a:lnTo>
                <a:lnTo>
                  <a:pt x="4382" y="2124"/>
                </a:lnTo>
                <a:lnTo>
                  <a:pt x="5426" y="2449"/>
                </a:lnTo>
                <a:lnTo>
                  <a:pt x="6183" y="1835"/>
                </a:lnTo>
                <a:lnTo>
                  <a:pt x="7188" y="1593"/>
                </a:lnTo>
                <a:lnTo>
                  <a:pt x="5530" y="922"/>
                </a:lnTo>
                <a:lnTo>
                  <a:pt x="5275" y="0"/>
                </a:lnTo>
                <a:lnTo>
                  <a:pt x="7081" y="59"/>
                </a:lnTo>
                <a:lnTo>
                  <a:pt x="8266" y="995"/>
                </a:lnTo>
                <a:lnTo>
                  <a:pt x="9931" y="1492"/>
                </a:lnTo>
                <a:lnTo>
                  <a:pt x="10009" y="2767"/>
                </a:lnTo>
                <a:lnTo>
                  <a:pt x="10519" y="3576"/>
                </a:lnTo>
                <a:lnTo>
                  <a:pt x="11650" y="4384"/>
                </a:lnTo>
                <a:lnTo>
                  <a:pt x="11885" y="5538"/>
                </a:lnTo>
                <a:lnTo>
                  <a:pt x="13814" y="5979"/>
                </a:lnTo>
                <a:lnTo>
                  <a:pt x="14172" y="6988"/>
                </a:lnTo>
                <a:lnTo>
                  <a:pt x="15562" y="6301"/>
                </a:lnTo>
                <a:lnTo>
                  <a:pt x="16710" y="7236"/>
                </a:lnTo>
                <a:lnTo>
                  <a:pt x="16109" y="8032"/>
                </a:lnTo>
                <a:cubicBezTo>
                  <a:pt x="15704" y="7972"/>
                  <a:pt x="15299" y="7912"/>
                  <a:pt x="14894" y="7852"/>
                </a:cubicBezTo>
                <a:cubicBezTo>
                  <a:pt x="14489" y="7792"/>
                  <a:pt x="14083" y="7732"/>
                  <a:pt x="13678" y="7672"/>
                </a:cubicBezTo>
                <a:lnTo>
                  <a:pt x="15003" y="8684"/>
                </a:lnTo>
                <a:lnTo>
                  <a:pt x="16919" y="9086"/>
                </a:lnTo>
                <a:lnTo>
                  <a:pt x="17145" y="10084"/>
                </a:lnTo>
                <a:lnTo>
                  <a:pt x="16339" y="10649"/>
                </a:lnTo>
                <a:lnTo>
                  <a:pt x="17084" y="12071"/>
                </a:lnTo>
                <a:lnTo>
                  <a:pt x="18865" y="11676"/>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19" name="Shape 4615">
            <a:extLst>
              <a:ext uri="{FF2B5EF4-FFF2-40B4-BE49-F238E27FC236}">
                <a16:creationId xmlns:a16="http://schemas.microsoft.com/office/drawing/2014/main" id="{16919706-C152-4369-8DF8-681901672CE1}"/>
              </a:ext>
            </a:extLst>
          </p:cNvPr>
          <p:cNvSpPr/>
          <p:nvPr/>
        </p:nvSpPr>
        <p:spPr>
          <a:xfrm>
            <a:off x="4418942" y="1364510"/>
            <a:ext cx="29104" cy="60438"/>
          </a:xfrm>
          <a:custGeom>
            <a:avLst/>
            <a:gdLst/>
            <a:ahLst/>
            <a:cxnLst>
              <a:cxn ang="0">
                <a:pos x="wd2" y="hd2"/>
              </a:cxn>
              <a:cxn ang="5400000">
                <a:pos x="wd2" y="hd2"/>
              </a:cxn>
              <a:cxn ang="10800000">
                <a:pos x="wd2" y="hd2"/>
              </a:cxn>
              <a:cxn ang="16200000">
                <a:pos x="wd2" y="hd2"/>
              </a:cxn>
            </a:cxnLst>
            <a:rect l="0" t="0" r="r" b="b"/>
            <a:pathLst>
              <a:path w="21600" h="21600" extrusionOk="0">
                <a:moveTo>
                  <a:pt x="15428" y="0"/>
                </a:moveTo>
                <a:lnTo>
                  <a:pt x="0" y="10197"/>
                </a:lnTo>
                <a:lnTo>
                  <a:pt x="524" y="21600"/>
                </a:lnTo>
                <a:lnTo>
                  <a:pt x="18884" y="17437"/>
                </a:lnTo>
                <a:lnTo>
                  <a:pt x="21600" y="6396"/>
                </a:lnTo>
                <a:lnTo>
                  <a:pt x="15428"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20" name="Shape 4616">
            <a:extLst>
              <a:ext uri="{FF2B5EF4-FFF2-40B4-BE49-F238E27FC236}">
                <a16:creationId xmlns:a16="http://schemas.microsoft.com/office/drawing/2014/main" id="{47DCBA4A-B4F0-43E5-8814-A7BE5A5EA8C8}"/>
              </a:ext>
            </a:extLst>
          </p:cNvPr>
          <p:cNvSpPr/>
          <p:nvPr/>
        </p:nvSpPr>
        <p:spPr>
          <a:xfrm>
            <a:off x="3611337" y="1271659"/>
            <a:ext cx="46899" cy="32969"/>
          </a:xfrm>
          <a:custGeom>
            <a:avLst/>
            <a:gdLst/>
            <a:ahLst/>
            <a:cxnLst>
              <a:cxn ang="0">
                <a:pos x="wd2" y="hd2"/>
              </a:cxn>
              <a:cxn ang="5400000">
                <a:pos x="wd2" y="hd2"/>
              </a:cxn>
              <a:cxn ang="10800000">
                <a:pos x="wd2" y="hd2"/>
              </a:cxn>
              <a:cxn ang="16200000">
                <a:pos x="wd2" y="hd2"/>
              </a:cxn>
            </a:cxnLst>
            <a:rect l="0" t="0" r="r" b="b"/>
            <a:pathLst>
              <a:path w="21600" h="21600" extrusionOk="0">
                <a:moveTo>
                  <a:pt x="6083" y="0"/>
                </a:moveTo>
                <a:lnTo>
                  <a:pt x="1057" y="8442"/>
                </a:lnTo>
                <a:lnTo>
                  <a:pt x="0" y="21600"/>
                </a:lnTo>
                <a:lnTo>
                  <a:pt x="13715" y="15279"/>
                </a:lnTo>
                <a:lnTo>
                  <a:pt x="21600" y="1248"/>
                </a:lnTo>
                <a:lnTo>
                  <a:pt x="6083"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21" name="Shape 4617">
            <a:extLst>
              <a:ext uri="{FF2B5EF4-FFF2-40B4-BE49-F238E27FC236}">
                <a16:creationId xmlns:a16="http://schemas.microsoft.com/office/drawing/2014/main" id="{10397ECA-5CF0-40E6-853A-9745C7BF634B}"/>
              </a:ext>
            </a:extLst>
          </p:cNvPr>
          <p:cNvSpPr/>
          <p:nvPr/>
        </p:nvSpPr>
        <p:spPr>
          <a:xfrm>
            <a:off x="2411279" y="1292699"/>
            <a:ext cx="526605" cy="493223"/>
          </a:xfrm>
          <a:custGeom>
            <a:avLst/>
            <a:gdLst/>
            <a:ahLst/>
            <a:cxnLst>
              <a:cxn ang="0">
                <a:pos x="wd2" y="hd2"/>
              </a:cxn>
              <a:cxn ang="5400000">
                <a:pos x="wd2" y="hd2"/>
              </a:cxn>
              <a:cxn ang="10800000">
                <a:pos x="wd2" y="hd2"/>
              </a:cxn>
              <a:cxn ang="16200000">
                <a:pos x="wd2" y="hd2"/>
              </a:cxn>
            </a:cxnLst>
            <a:rect l="0" t="0" r="r" b="b"/>
            <a:pathLst>
              <a:path w="21600" h="21600" extrusionOk="0">
                <a:moveTo>
                  <a:pt x="9245" y="460"/>
                </a:moveTo>
                <a:lnTo>
                  <a:pt x="9239" y="1805"/>
                </a:lnTo>
                <a:lnTo>
                  <a:pt x="8797" y="2868"/>
                </a:lnTo>
                <a:lnTo>
                  <a:pt x="8307" y="3593"/>
                </a:lnTo>
                <a:lnTo>
                  <a:pt x="9003" y="4343"/>
                </a:lnTo>
                <a:lnTo>
                  <a:pt x="8216" y="5178"/>
                </a:lnTo>
                <a:lnTo>
                  <a:pt x="7072" y="6034"/>
                </a:lnTo>
                <a:lnTo>
                  <a:pt x="5745" y="7008"/>
                </a:lnTo>
                <a:lnTo>
                  <a:pt x="5106" y="7276"/>
                </a:lnTo>
                <a:lnTo>
                  <a:pt x="5263" y="8378"/>
                </a:lnTo>
                <a:lnTo>
                  <a:pt x="4623" y="8595"/>
                </a:lnTo>
                <a:lnTo>
                  <a:pt x="3739" y="9054"/>
                </a:lnTo>
                <a:lnTo>
                  <a:pt x="2890" y="10254"/>
                </a:lnTo>
                <a:lnTo>
                  <a:pt x="1867" y="10723"/>
                </a:lnTo>
                <a:lnTo>
                  <a:pt x="941" y="11679"/>
                </a:lnTo>
                <a:lnTo>
                  <a:pt x="0" y="12275"/>
                </a:lnTo>
                <a:lnTo>
                  <a:pt x="256" y="13532"/>
                </a:lnTo>
                <a:lnTo>
                  <a:pt x="1440" y="13524"/>
                </a:lnTo>
                <a:lnTo>
                  <a:pt x="1426" y="14833"/>
                </a:lnTo>
                <a:lnTo>
                  <a:pt x="1274" y="15686"/>
                </a:lnTo>
                <a:lnTo>
                  <a:pt x="1847" y="16289"/>
                </a:lnTo>
                <a:lnTo>
                  <a:pt x="2086" y="17974"/>
                </a:lnTo>
                <a:lnTo>
                  <a:pt x="1922" y="19474"/>
                </a:lnTo>
                <a:lnTo>
                  <a:pt x="1778" y="20719"/>
                </a:lnTo>
                <a:lnTo>
                  <a:pt x="2547" y="21600"/>
                </a:lnTo>
                <a:lnTo>
                  <a:pt x="3793" y="20987"/>
                </a:lnTo>
                <a:lnTo>
                  <a:pt x="4809" y="20608"/>
                </a:lnTo>
                <a:lnTo>
                  <a:pt x="5809" y="21175"/>
                </a:lnTo>
                <a:lnTo>
                  <a:pt x="7420" y="21002"/>
                </a:lnTo>
                <a:lnTo>
                  <a:pt x="8184" y="19755"/>
                </a:lnTo>
                <a:lnTo>
                  <a:pt x="8994" y="18245"/>
                </a:lnTo>
                <a:lnTo>
                  <a:pt x="10192" y="17423"/>
                </a:lnTo>
                <a:lnTo>
                  <a:pt x="11535" y="17096"/>
                </a:lnTo>
                <a:lnTo>
                  <a:pt x="12821" y="16106"/>
                </a:lnTo>
                <a:lnTo>
                  <a:pt x="14041" y="15233"/>
                </a:lnTo>
                <a:lnTo>
                  <a:pt x="15156" y="14828"/>
                </a:lnTo>
                <a:lnTo>
                  <a:pt x="16697" y="14256"/>
                </a:lnTo>
                <a:lnTo>
                  <a:pt x="18040" y="14006"/>
                </a:lnTo>
                <a:lnTo>
                  <a:pt x="19169" y="13527"/>
                </a:lnTo>
                <a:lnTo>
                  <a:pt x="20327" y="13189"/>
                </a:lnTo>
                <a:lnTo>
                  <a:pt x="21404" y="13045"/>
                </a:lnTo>
                <a:lnTo>
                  <a:pt x="21592" y="12120"/>
                </a:lnTo>
                <a:lnTo>
                  <a:pt x="21600" y="10996"/>
                </a:lnTo>
                <a:lnTo>
                  <a:pt x="21353" y="9842"/>
                </a:lnTo>
                <a:lnTo>
                  <a:pt x="20836" y="8440"/>
                </a:lnTo>
                <a:lnTo>
                  <a:pt x="20496" y="7142"/>
                </a:lnTo>
                <a:lnTo>
                  <a:pt x="19461" y="6116"/>
                </a:lnTo>
                <a:lnTo>
                  <a:pt x="18541" y="6570"/>
                </a:lnTo>
                <a:lnTo>
                  <a:pt x="17708" y="7067"/>
                </a:lnTo>
                <a:lnTo>
                  <a:pt x="17003" y="6742"/>
                </a:lnTo>
                <a:lnTo>
                  <a:pt x="17668" y="5822"/>
                </a:lnTo>
                <a:lnTo>
                  <a:pt x="16467" y="6147"/>
                </a:lnTo>
                <a:lnTo>
                  <a:pt x="16333" y="5392"/>
                </a:lnTo>
                <a:lnTo>
                  <a:pt x="16426" y="4725"/>
                </a:lnTo>
                <a:lnTo>
                  <a:pt x="15882" y="3954"/>
                </a:lnTo>
                <a:lnTo>
                  <a:pt x="15510" y="3209"/>
                </a:lnTo>
                <a:lnTo>
                  <a:pt x="15159" y="2277"/>
                </a:lnTo>
                <a:lnTo>
                  <a:pt x="14448" y="1851"/>
                </a:lnTo>
                <a:lnTo>
                  <a:pt x="13355" y="1697"/>
                </a:lnTo>
                <a:lnTo>
                  <a:pt x="12550" y="1421"/>
                </a:lnTo>
                <a:lnTo>
                  <a:pt x="11848" y="494"/>
                </a:lnTo>
                <a:lnTo>
                  <a:pt x="10800" y="135"/>
                </a:lnTo>
                <a:lnTo>
                  <a:pt x="10103" y="0"/>
                </a:lnTo>
                <a:lnTo>
                  <a:pt x="9245" y="46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22" name="Shape 4618">
            <a:extLst>
              <a:ext uri="{FF2B5EF4-FFF2-40B4-BE49-F238E27FC236}">
                <a16:creationId xmlns:a16="http://schemas.microsoft.com/office/drawing/2014/main" id="{703B9A83-4678-4F28-AA18-2E9A425C8D9F}"/>
              </a:ext>
            </a:extLst>
          </p:cNvPr>
          <p:cNvSpPr/>
          <p:nvPr/>
        </p:nvSpPr>
        <p:spPr>
          <a:xfrm>
            <a:off x="2632658" y="1639282"/>
            <a:ext cx="510883" cy="568698"/>
          </a:xfrm>
          <a:custGeom>
            <a:avLst/>
            <a:gdLst/>
            <a:ahLst/>
            <a:cxnLst>
              <a:cxn ang="0">
                <a:pos x="wd2" y="hd2"/>
              </a:cxn>
              <a:cxn ang="5400000">
                <a:pos x="wd2" y="hd2"/>
              </a:cxn>
              <a:cxn ang="10800000">
                <a:pos x="wd2" y="hd2"/>
              </a:cxn>
              <a:cxn ang="16200000">
                <a:pos x="wd2" y="hd2"/>
              </a:cxn>
            </a:cxnLst>
            <a:rect l="0" t="0" r="r" b="b"/>
            <a:pathLst>
              <a:path w="21600" h="21600" extrusionOk="0">
                <a:moveTo>
                  <a:pt x="5289" y="1591"/>
                </a:moveTo>
                <a:lnTo>
                  <a:pt x="4565" y="2251"/>
                </a:lnTo>
                <a:lnTo>
                  <a:pt x="5020" y="2816"/>
                </a:lnTo>
                <a:lnTo>
                  <a:pt x="4141" y="3138"/>
                </a:lnTo>
                <a:lnTo>
                  <a:pt x="3252" y="3549"/>
                </a:lnTo>
                <a:lnTo>
                  <a:pt x="1964" y="4845"/>
                </a:lnTo>
                <a:lnTo>
                  <a:pt x="1378" y="5596"/>
                </a:lnTo>
                <a:lnTo>
                  <a:pt x="2084" y="6233"/>
                </a:lnTo>
                <a:lnTo>
                  <a:pt x="3317" y="6298"/>
                </a:lnTo>
                <a:lnTo>
                  <a:pt x="4141" y="7031"/>
                </a:lnTo>
                <a:lnTo>
                  <a:pt x="2828" y="6987"/>
                </a:lnTo>
                <a:lnTo>
                  <a:pt x="2079" y="7315"/>
                </a:lnTo>
                <a:lnTo>
                  <a:pt x="2657" y="7954"/>
                </a:lnTo>
                <a:lnTo>
                  <a:pt x="3729" y="7930"/>
                </a:lnTo>
                <a:lnTo>
                  <a:pt x="4737" y="8301"/>
                </a:lnTo>
                <a:lnTo>
                  <a:pt x="5436" y="8817"/>
                </a:lnTo>
                <a:lnTo>
                  <a:pt x="7039" y="8575"/>
                </a:lnTo>
                <a:lnTo>
                  <a:pt x="8000" y="8993"/>
                </a:lnTo>
                <a:lnTo>
                  <a:pt x="7326" y="9510"/>
                </a:lnTo>
                <a:lnTo>
                  <a:pt x="5381" y="9610"/>
                </a:lnTo>
                <a:lnTo>
                  <a:pt x="4013" y="9706"/>
                </a:lnTo>
                <a:lnTo>
                  <a:pt x="2519" y="9385"/>
                </a:lnTo>
                <a:lnTo>
                  <a:pt x="1488" y="9333"/>
                </a:lnTo>
                <a:lnTo>
                  <a:pt x="886" y="10091"/>
                </a:lnTo>
                <a:lnTo>
                  <a:pt x="1109" y="10947"/>
                </a:lnTo>
                <a:lnTo>
                  <a:pt x="1193" y="12147"/>
                </a:lnTo>
                <a:lnTo>
                  <a:pt x="1854" y="12750"/>
                </a:lnTo>
                <a:lnTo>
                  <a:pt x="3343" y="13313"/>
                </a:lnTo>
                <a:lnTo>
                  <a:pt x="4595" y="13937"/>
                </a:lnTo>
                <a:lnTo>
                  <a:pt x="5852" y="14712"/>
                </a:lnTo>
                <a:lnTo>
                  <a:pt x="6902" y="14869"/>
                </a:lnTo>
                <a:lnTo>
                  <a:pt x="8557" y="14755"/>
                </a:lnTo>
                <a:lnTo>
                  <a:pt x="9645" y="15649"/>
                </a:lnTo>
                <a:lnTo>
                  <a:pt x="10784" y="16581"/>
                </a:lnTo>
                <a:lnTo>
                  <a:pt x="11989" y="17490"/>
                </a:lnTo>
                <a:lnTo>
                  <a:pt x="12005" y="18295"/>
                </a:lnTo>
                <a:lnTo>
                  <a:pt x="10803" y="18321"/>
                </a:lnTo>
                <a:lnTo>
                  <a:pt x="9496" y="17501"/>
                </a:lnTo>
                <a:lnTo>
                  <a:pt x="7908" y="16954"/>
                </a:lnTo>
                <a:lnTo>
                  <a:pt x="6648" y="16502"/>
                </a:lnTo>
                <a:lnTo>
                  <a:pt x="4888" y="16232"/>
                </a:lnTo>
                <a:lnTo>
                  <a:pt x="3445" y="15899"/>
                </a:lnTo>
                <a:lnTo>
                  <a:pt x="2133" y="15671"/>
                </a:lnTo>
                <a:lnTo>
                  <a:pt x="710" y="15633"/>
                </a:lnTo>
                <a:lnTo>
                  <a:pt x="0" y="16035"/>
                </a:lnTo>
                <a:lnTo>
                  <a:pt x="8719" y="19506"/>
                </a:lnTo>
                <a:lnTo>
                  <a:pt x="8865" y="20348"/>
                </a:lnTo>
                <a:lnTo>
                  <a:pt x="9946" y="20900"/>
                </a:lnTo>
                <a:lnTo>
                  <a:pt x="11076" y="20264"/>
                </a:lnTo>
                <a:lnTo>
                  <a:pt x="14361" y="21600"/>
                </a:lnTo>
                <a:lnTo>
                  <a:pt x="15480" y="21508"/>
                </a:lnTo>
                <a:lnTo>
                  <a:pt x="16353" y="19866"/>
                </a:lnTo>
                <a:lnTo>
                  <a:pt x="20511" y="7154"/>
                </a:lnTo>
                <a:cubicBezTo>
                  <a:pt x="20693" y="6734"/>
                  <a:pt x="20874" y="6315"/>
                  <a:pt x="21056" y="5895"/>
                </a:cubicBezTo>
                <a:cubicBezTo>
                  <a:pt x="21237" y="5475"/>
                  <a:pt x="21419" y="5055"/>
                  <a:pt x="21600" y="4635"/>
                </a:cubicBezTo>
                <a:lnTo>
                  <a:pt x="20934" y="4086"/>
                </a:lnTo>
                <a:lnTo>
                  <a:pt x="20147" y="4287"/>
                </a:lnTo>
                <a:lnTo>
                  <a:pt x="20484" y="5087"/>
                </a:lnTo>
                <a:lnTo>
                  <a:pt x="19934" y="7384"/>
                </a:lnTo>
                <a:lnTo>
                  <a:pt x="19420" y="6906"/>
                </a:lnTo>
                <a:lnTo>
                  <a:pt x="18555" y="7105"/>
                </a:lnTo>
                <a:lnTo>
                  <a:pt x="17428" y="7355"/>
                </a:lnTo>
                <a:lnTo>
                  <a:pt x="17085" y="6705"/>
                </a:lnTo>
                <a:lnTo>
                  <a:pt x="18188" y="6285"/>
                </a:lnTo>
                <a:lnTo>
                  <a:pt x="18395" y="5733"/>
                </a:lnTo>
                <a:lnTo>
                  <a:pt x="18096" y="4542"/>
                </a:lnTo>
                <a:lnTo>
                  <a:pt x="17226" y="3610"/>
                </a:lnTo>
                <a:lnTo>
                  <a:pt x="16541" y="3026"/>
                </a:lnTo>
                <a:lnTo>
                  <a:pt x="15480" y="3129"/>
                </a:lnTo>
                <a:lnTo>
                  <a:pt x="14919" y="3639"/>
                </a:lnTo>
                <a:lnTo>
                  <a:pt x="14665" y="4191"/>
                </a:lnTo>
                <a:lnTo>
                  <a:pt x="13261" y="4048"/>
                </a:lnTo>
                <a:lnTo>
                  <a:pt x="12322" y="4117"/>
                </a:lnTo>
                <a:lnTo>
                  <a:pt x="13703" y="2959"/>
                </a:lnTo>
                <a:lnTo>
                  <a:pt x="14607" y="2010"/>
                </a:lnTo>
                <a:lnTo>
                  <a:pt x="14488" y="738"/>
                </a:lnTo>
                <a:lnTo>
                  <a:pt x="13540" y="123"/>
                </a:lnTo>
                <a:lnTo>
                  <a:pt x="12112" y="0"/>
                </a:lnTo>
                <a:lnTo>
                  <a:pt x="10189" y="522"/>
                </a:lnTo>
                <a:lnTo>
                  <a:pt x="8868" y="190"/>
                </a:lnTo>
                <a:lnTo>
                  <a:pt x="7299" y="357"/>
                </a:lnTo>
                <a:lnTo>
                  <a:pt x="6263" y="1037"/>
                </a:lnTo>
                <a:lnTo>
                  <a:pt x="5289" y="1591"/>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23" name="Shape 4619">
            <a:extLst>
              <a:ext uri="{FF2B5EF4-FFF2-40B4-BE49-F238E27FC236}">
                <a16:creationId xmlns:a16="http://schemas.microsoft.com/office/drawing/2014/main" id="{D82F6EC9-C753-431B-A5DE-3B3043A3DD57}"/>
              </a:ext>
            </a:extLst>
          </p:cNvPr>
          <p:cNvSpPr/>
          <p:nvPr/>
        </p:nvSpPr>
        <p:spPr>
          <a:xfrm>
            <a:off x="2622069" y="1743373"/>
            <a:ext cx="842272" cy="732927"/>
          </a:xfrm>
          <a:custGeom>
            <a:avLst/>
            <a:gdLst/>
            <a:ahLst/>
            <a:cxnLst>
              <a:cxn ang="0">
                <a:pos x="wd2" y="hd2"/>
              </a:cxn>
              <a:cxn ang="5400000">
                <a:pos x="wd2" y="hd2"/>
              </a:cxn>
              <a:cxn ang="10800000">
                <a:pos x="wd2" y="hd2"/>
              </a:cxn>
              <a:cxn ang="16200000">
                <a:pos x="wd2" y="hd2"/>
              </a:cxn>
            </a:cxnLst>
            <a:rect l="0" t="0" r="r" b="b"/>
            <a:pathLst>
              <a:path w="21600" h="21600" extrusionOk="0">
                <a:moveTo>
                  <a:pt x="18062" y="3475"/>
                </a:moveTo>
                <a:lnTo>
                  <a:pt x="18142" y="5577"/>
                </a:lnTo>
                <a:lnTo>
                  <a:pt x="18487" y="7416"/>
                </a:lnTo>
                <a:lnTo>
                  <a:pt x="18327" y="8707"/>
                </a:lnTo>
                <a:lnTo>
                  <a:pt x="18257" y="9443"/>
                </a:lnTo>
                <a:lnTo>
                  <a:pt x="17777" y="9867"/>
                </a:lnTo>
                <a:lnTo>
                  <a:pt x="17732" y="10662"/>
                </a:lnTo>
                <a:lnTo>
                  <a:pt x="17683" y="11315"/>
                </a:lnTo>
                <a:lnTo>
                  <a:pt x="18102" y="12541"/>
                </a:lnTo>
                <a:lnTo>
                  <a:pt x="18406" y="13599"/>
                </a:lnTo>
                <a:lnTo>
                  <a:pt x="18826" y="14189"/>
                </a:lnTo>
                <a:lnTo>
                  <a:pt x="19326" y="13727"/>
                </a:lnTo>
                <a:lnTo>
                  <a:pt x="19721" y="14476"/>
                </a:lnTo>
                <a:lnTo>
                  <a:pt x="20056" y="15231"/>
                </a:lnTo>
                <a:lnTo>
                  <a:pt x="20589" y="15586"/>
                </a:lnTo>
                <a:lnTo>
                  <a:pt x="20733" y="16195"/>
                </a:lnTo>
                <a:lnTo>
                  <a:pt x="21402" y="16185"/>
                </a:lnTo>
                <a:lnTo>
                  <a:pt x="21600" y="16824"/>
                </a:lnTo>
                <a:lnTo>
                  <a:pt x="21556" y="17837"/>
                </a:lnTo>
                <a:lnTo>
                  <a:pt x="21050" y="18401"/>
                </a:lnTo>
                <a:lnTo>
                  <a:pt x="20653" y="17898"/>
                </a:lnTo>
                <a:lnTo>
                  <a:pt x="20263" y="17811"/>
                </a:lnTo>
                <a:lnTo>
                  <a:pt x="19844" y="17591"/>
                </a:lnTo>
                <a:lnTo>
                  <a:pt x="19574" y="17225"/>
                </a:lnTo>
                <a:lnTo>
                  <a:pt x="19068" y="17594"/>
                </a:lnTo>
                <a:lnTo>
                  <a:pt x="18833" y="18335"/>
                </a:lnTo>
                <a:lnTo>
                  <a:pt x="18236" y="17788"/>
                </a:lnTo>
                <a:lnTo>
                  <a:pt x="17755" y="17601"/>
                </a:lnTo>
                <a:lnTo>
                  <a:pt x="18161" y="18508"/>
                </a:lnTo>
                <a:lnTo>
                  <a:pt x="18121" y="19195"/>
                </a:lnTo>
                <a:lnTo>
                  <a:pt x="18344" y="19680"/>
                </a:lnTo>
                <a:lnTo>
                  <a:pt x="18888" y="19117"/>
                </a:lnTo>
                <a:lnTo>
                  <a:pt x="19458" y="18884"/>
                </a:lnTo>
                <a:lnTo>
                  <a:pt x="19684" y="19505"/>
                </a:lnTo>
                <a:lnTo>
                  <a:pt x="19436" y="20088"/>
                </a:lnTo>
                <a:lnTo>
                  <a:pt x="19705" y="20646"/>
                </a:lnTo>
                <a:lnTo>
                  <a:pt x="19416" y="20912"/>
                </a:lnTo>
                <a:lnTo>
                  <a:pt x="18855" y="21260"/>
                </a:lnTo>
                <a:lnTo>
                  <a:pt x="18421" y="21600"/>
                </a:lnTo>
                <a:lnTo>
                  <a:pt x="17638" y="21442"/>
                </a:lnTo>
                <a:lnTo>
                  <a:pt x="16793" y="20790"/>
                </a:lnTo>
                <a:lnTo>
                  <a:pt x="15995" y="20650"/>
                </a:lnTo>
                <a:lnTo>
                  <a:pt x="15034" y="20730"/>
                </a:lnTo>
                <a:lnTo>
                  <a:pt x="15046" y="19897"/>
                </a:lnTo>
                <a:lnTo>
                  <a:pt x="14813" y="19394"/>
                </a:lnTo>
                <a:lnTo>
                  <a:pt x="14092" y="18968"/>
                </a:lnTo>
                <a:lnTo>
                  <a:pt x="13595" y="18493"/>
                </a:lnTo>
                <a:lnTo>
                  <a:pt x="13562" y="17804"/>
                </a:lnTo>
                <a:lnTo>
                  <a:pt x="13101" y="17665"/>
                </a:lnTo>
                <a:lnTo>
                  <a:pt x="12679" y="18297"/>
                </a:lnTo>
                <a:lnTo>
                  <a:pt x="11924" y="18995"/>
                </a:lnTo>
                <a:lnTo>
                  <a:pt x="11187" y="19084"/>
                </a:lnTo>
                <a:lnTo>
                  <a:pt x="10492" y="18928"/>
                </a:lnTo>
                <a:lnTo>
                  <a:pt x="9663" y="19204"/>
                </a:lnTo>
                <a:lnTo>
                  <a:pt x="8760" y="19491"/>
                </a:lnTo>
                <a:lnTo>
                  <a:pt x="7630" y="19290"/>
                </a:lnTo>
                <a:lnTo>
                  <a:pt x="7116" y="19396"/>
                </a:lnTo>
                <a:lnTo>
                  <a:pt x="6528" y="19680"/>
                </a:lnTo>
                <a:lnTo>
                  <a:pt x="5997" y="19164"/>
                </a:lnTo>
                <a:lnTo>
                  <a:pt x="5290" y="19065"/>
                </a:lnTo>
                <a:lnTo>
                  <a:pt x="4212" y="18493"/>
                </a:lnTo>
                <a:lnTo>
                  <a:pt x="3436" y="17867"/>
                </a:lnTo>
                <a:lnTo>
                  <a:pt x="3117" y="17071"/>
                </a:lnTo>
                <a:lnTo>
                  <a:pt x="3255" y="16329"/>
                </a:lnTo>
                <a:lnTo>
                  <a:pt x="3694" y="15430"/>
                </a:lnTo>
                <a:lnTo>
                  <a:pt x="3548" y="14763"/>
                </a:lnTo>
                <a:lnTo>
                  <a:pt x="2752" y="14227"/>
                </a:lnTo>
                <a:lnTo>
                  <a:pt x="2004" y="14005"/>
                </a:lnTo>
                <a:lnTo>
                  <a:pt x="1314" y="13445"/>
                </a:lnTo>
                <a:lnTo>
                  <a:pt x="802" y="12566"/>
                </a:lnTo>
                <a:lnTo>
                  <a:pt x="356" y="11997"/>
                </a:lnTo>
                <a:lnTo>
                  <a:pt x="148" y="10915"/>
                </a:lnTo>
                <a:lnTo>
                  <a:pt x="0" y="10159"/>
                </a:lnTo>
                <a:lnTo>
                  <a:pt x="414" y="9366"/>
                </a:lnTo>
                <a:lnTo>
                  <a:pt x="3100" y="10585"/>
                </a:lnTo>
                <a:lnTo>
                  <a:pt x="5765" y="11931"/>
                </a:lnTo>
                <a:lnTo>
                  <a:pt x="5802" y="12586"/>
                </a:lnTo>
                <a:lnTo>
                  <a:pt x="6291" y="12921"/>
                </a:lnTo>
                <a:lnTo>
                  <a:pt x="7082" y="12423"/>
                </a:lnTo>
                <a:lnTo>
                  <a:pt x="9078" y="13512"/>
                </a:lnTo>
                <a:lnTo>
                  <a:pt x="9606" y="13415"/>
                </a:lnTo>
                <a:lnTo>
                  <a:pt x="10154" y="12151"/>
                </a:lnTo>
                <a:lnTo>
                  <a:pt x="12132" y="4374"/>
                </a:lnTo>
                <a:lnTo>
                  <a:pt x="12883" y="1499"/>
                </a:lnTo>
                <a:lnTo>
                  <a:pt x="13243" y="384"/>
                </a:lnTo>
                <a:lnTo>
                  <a:pt x="13783" y="1408"/>
                </a:lnTo>
                <a:lnTo>
                  <a:pt x="13806" y="2433"/>
                </a:lnTo>
                <a:lnTo>
                  <a:pt x="14148" y="3111"/>
                </a:lnTo>
                <a:lnTo>
                  <a:pt x="14057" y="4087"/>
                </a:lnTo>
                <a:lnTo>
                  <a:pt x="13974" y="4905"/>
                </a:lnTo>
                <a:lnTo>
                  <a:pt x="14297" y="5498"/>
                </a:lnTo>
                <a:lnTo>
                  <a:pt x="14022" y="6485"/>
                </a:lnTo>
                <a:lnTo>
                  <a:pt x="14111" y="7333"/>
                </a:lnTo>
                <a:lnTo>
                  <a:pt x="14654" y="7128"/>
                </a:lnTo>
                <a:lnTo>
                  <a:pt x="15023" y="6789"/>
                </a:lnTo>
                <a:lnTo>
                  <a:pt x="15206" y="5649"/>
                </a:lnTo>
                <a:lnTo>
                  <a:pt x="15273" y="2981"/>
                </a:lnTo>
                <a:lnTo>
                  <a:pt x="15088" y="1725"/>
                </a:lnTo>
                <a:lnTo>
                  <a:pt x="15112" y="867"/>
                </a:lnTo>
                <a:lnTo>
                  <a:pt x="15698" y="546"/>
                </a:lnTo>
                <a:lnTo>
                  <a:pt x="15879" y="213"/>
                </a:lnTo>
                <a:lnTo>
                  <a:pt x="16397" y="0"/>
                </a:lnTo>
                <a:lnTo>
                  <a:pt x="16687" y="422"/>
                </a:lnTo>
                <a:lnTo>
                  <a:pt x="17183" y="655"/>
                </a:lnTo>
                <a:lnTo>
                  <a:pt x="17495" y="1297"/>
                </a:lnTo>
                <a:lnTo>
                  <a:pt x="17780" y="1928"/>
                </a:lnTo>
                <a:lnTo>
                  <a:pt x="18145" y="2452"/>
                </a:lnTo>
                <a:lnTo>
                  <a:pt x="18062" y="3475"/>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24" name="Shape 4620">
            <a:extLst>
              <a:ext uri="{FF2B5EF4-FFF2-40B4-BE49-F238E27FC236}">
                <a16:creationId xmlns:a16="http://schemas.microsoft.com/office/drawing/2014/main" id="{CBF9F296-8A3D-4EFE-8169-BBD359950ADA}"/>
              </a:ext>
            </a:extLst>
          </p:cNvPr>
          <p:cNvSpPr/>
          <p:nvPr/>
        </p:nvSpPr>
        <p:spPr>
          <a:xfrm>
            <a:off x="3300297" y="1690268"/>
            <a:ext cx="107779" cy="131269"/>
          </a:xfrm>
          <a:custGeom>
            <a:avLst/>
            <a:gdLst/>
            <a:ahLst/>
            <a:cxnLst>
              <a:cxn ang="0">
                <a:pos x="wd2" y="hd2"/>
              </a:cxn>
              <a:cxn ang="5400000">
                <a:pos x="wd2" y="hd2"/>
              </a:cxn>
              <a:cxn ang="10800000">
                <a:pos x="wd2" y="hd2"/>
              </a:cxn>
              <a:cxn ang="16200000">
                <a:pos x="wd2" y="hd2"/>
              </a:cxn>
            </a:cxnLst>
            <a:rect l="0" t="0" r="r" b="b"/>
            <a:pathLst>
              <a:path w="21600" h="21600" extrusionOk="0">
                <a:moveTo>
                  <a:pt x="3719" y="666"/>
                </a:moveTo>
                <a:lnTo>
                  <a:pt x="0" y="2187"/>
                </a:lnTo>
                <a:lnTo>
                  <a:pt x="372" y="6718"/>
                </a:lnTo>
                <a:lnTo>
                  <a:pt x="4011" y="8007"/>
                </a:lnTo>
                <a:lnTo>
                  <a:pt x="6381" y="12411"/>
                </a:lnTo>
                <a:lnTo>
                  <a:pt x="7913" y="17804"/>
                </a:lnTo>
                <a:lnTo>
                  <a:pt x="11122" y="21600"/>
                </a:lnTo>
                <a:lnTo>
                  <a:pt x="14410" y="18724"/>
                </a:lnTo>
                <a:lnTo>
                  <a:pt x="18601" y="14920"/>
                </a:lnTo>
                <a:lnTo>
                  <a:pt x="21600" y="9681"/>
                </a:lnTo>
                <a:lnTo>
                  <a:pt x="19727" y="5228"/>
                </a:lnTo>
                <a:lnTo>
                  <a:pt x="15209" y="717"/>
                </a:lnTo>
                <a:lnTo>
                  <a:pt x="9956" y="0"/>
                </a:lnTo>
                <a:lnTo>
                  <a:pt x="3719" y="666"/>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25" name="Shape 4621">
            <a:extLst>
              <a:ext uri="{FF2B5EF4-FFF2-40B4-BE49-F238E27FC236}">
                <a16:creationId xmlns:a16="http://schemas.microsoft.com/office/drawing/2014/main" id="{D40AD7DE-38BF-4F11-8AD7-C9CA826339A5}"/>
              </a:ext>
            </a:extLst>
          </p:cNvPr>
          <p:cNvSpPr/>
          <p:nvPr/>
        </p:nvSpPr>
        <p:spPr>
          <a:xfrm>
            <a:off x="3456894" y="1701551"/>
            <a:ext cx="280373" cy="432016"/>
          </a:xfrm>
          <a:custGeom>
            <a:avLst/>
            <a:gdLst/>
            <a:ahLst/>
            <a:cxnLst>
              <a:cxn ang="0">
                <a:pos x="wd2" y="hd2"/>
              </a:cxn>
              <a:cxn ang="5400000">
                <a:pos x="wd2" y="hd2"/>
              </a:cxn>
              <a:cxn ang="10800000">
                <a:pos x="wd2" y="hd2"/>
              </a:cxn>
              <a:cxn ang="16200000">
                <a:pos x="wd2" y="hd2"/>
              </a:cxn>
            </a:cxnLst>
            <a:rect l="0" t="0" r="r" b="b"/>
            <a:pathLst>
              <a:path w="21600" h="21600" extrusionOk="0">
                <a:moveTo>
                  <a:pt x="7117" y="3222"/>
                </a:moveTo>
                <a:lnTo>
                  <a:pt x="5547" y="2883"/>
                </a:lnTo>
                <a:lnTo>
                  <a:pt x="5479" y="4023"/>
                </a:lnTo>
                <a:lnTo>
                  <a:pt x="6214" y="5340"/>
                </a:lnTo>
                <a:lnTo>
                  <a:pt x="7629" y="6020"/>
                </a:lnTo>
                <a:lnTo>
                  <a:pt x="9145" y="5220"/>
                </a:lnTo>
                <a:lnTo>
                  <a:pt x="10172" y="6235"/>
                </a:lnTo>
                <a:lnTo>
                  <a:pt x="9321" y="7038"/>
                </a:lnTo>
                <a:lnTo>
                  <a:pt x="8319" y="7429"/>
                </a:lnTo>
                <a:lnTo>
                  <a:pt x="9109" y="8238"/>
                </a:lnTo>
                <a:lnTo>
                  <a:pt x="8863" y="9188"/>
                </a:lnTo>
                <a:lnTo>
                  <a:pt x="7448" y="9997"/>
                </a:lnTo>
                <a:lnTo>
                  <a:pt x="5812" y="10250"/>
                </a:lnTo>
                <a:lnTo>
                  <a:pt x="4251" y="9303"/>
                </a:lnTo>
                <a:lnTo>
                  <a:pt x="4434" y="8265"/>
                </a:lnTo>
                <a:lnTo>
                  <a:pt x="3702" y="7155"/>
                </a:lnTo>
                <a:lnTo>
                  <a:pt x="2061" y="6944"/>
                </a:lnTo>
                <a:lnTo>
                  <a:pt x="348" y="7665"/>
                </a:lnTo>
                <a:lnTo>
                  <a:pt x="0" y="9391"/>
                </a:lnTo>
                <a:lnTo>
                  <a:pt x="631" y="11168"/>
                </a:lnTo>
                <a:lnTo>
                  <a:pt x="1844" y="12739"/>
                </a:lnTo>
                <a:lnTo>
                  <a:pt x="4266" y="12916"/>
                </a:lnTo>
                <a:lnTo>
                  <a:pt x="5635" y="14637"/>
                </a:lnTo>
                <a:lnTo>
                  <a:pt x="6964" y="16202"/>
                </a:lnTo>
                <a:lnTo>
                  <a:pt x="8384" y="17531"/>
                </a:lnTo>
                <a:lnTo>
                  <a:pt x="8978" y="19026"/>
                </a:lnTo>
                <a:lnTo>
                  <a:pt x="8686" y="20815"/>
                </a:lnTo>
                <a:lnTo>
                  <a:pt x="10574" y="21600"/>
                </a:lnTo>
                <a:lnTo>
                  <a:pt x="12381" y="21262"/>
                </a:lnTo>
                <a:lnTo>
                  <a:pt x="13670" y="20597"/>
                </a:lnTo>
                <a:lnTo>
                  <a:pt x="13509" y="18870"/>
                </a:lnTo>
                <a:lnTo>
                  <a:pt x="13645" y="17534"/>
                </a:lnTo>
                <a:lnTo>
                  <a:pt x="15171" y="18655"/>
                </a:lnTo>
                <a:lnTo>
                  <a:pt x="15659" y="19923"/>
                </a:lnTo>
                <a:lnTo>
                  <a:pt x="17471" y="19617"/>
                </a:lnTo>
                <a:lnTo>
                  <a:pt x="18639" y="18108"/>
                </a:lnTo>
                <a:lnTo>
                  <a:pt x="20708" y="18058"/>
                </a:lnTo>
                <a:lnTo>
                  <a:pt x="21031" y="16469"/>
                </a:lnTo>
                <a:lnTo>
                  <a:pt x="20638" y="15363"/>
                </a:lnTo>
                <a:lnTo>
                  <a:pt x="21232" y="14087"/>
                </a:lnTo>
                <a:lnTo>
                  <a:pt x="21600" y="12948"/>
                </a:lnTo>
                <a:lnTo>
                  <a:pt x="21580" y="11680"/>
                </a:lnTo>
                <a:lnTo>
                  <a:pt x="19782" y="11151"/>
                </a:lnTo>
                <a:lnTo>
                  <a:pt x="18866" y="10677"/>
                </a:lnTo>
                <a:lnTo>
                  <a:pt x="18292" y="8976"/>
                </a:lnTo>
                <a:lnTo>
                  <a:pt x="16802" y="8921"/>
                </a:lnTo>
                <a:lnTo>
                  <a:pt x="15100" y="9474"/>
                </a:lnTo>
                <a:lnTo>
                  <a:pt x="15871" y="7423"/>
                </a:lnTo>
                <a:lnTo>
                  <a:pt x="18675" y="6667"/>
                </a:lnTo>
                <a:lnTo>
                  <a:pt x="19873" y="5732"/>
                </a:lnTo>
                <a:lnTo>
                  <a:pt x="19510" y="4673"/>
                </a:lnTo>
                <a:lnTo>
                  <a:pt x="20724" y="4126"/>
                </a:lnTo>
                <a:lnTo>
                  <a:pt x="20215" y="2722"/>
                </a:lnTo>
                <a:lnTo>
                  <a:pt x="16681" y="2230"/>
                </a:lnTo>
                <a:lnTo>
                  <a:pt x="18448" y="1170"/>
                </a:lnTo>
                <a:lnTo>
                  <a:pt x="19138" y="299"/>
                </a:lnTo>
                <a:lnTo>
                  <a:pt x="17824" y="0"/>
                </a:lnTo>
                <a:lnTo>
                  <a:pt x="15166" y="386"/>
                </a:lnTo>
                <a:lnTo>
                  <a:pt x="13031" y="1189"/>
                </a:lnTo>
                <a:lnTo>
                  <a:pt x="14466" y="1842"/>
                </a:lnTo>
                <a:lnTo>
                  <a:pt x="15644" y="2719"/>
                </a:lnTo>
                <a:lnTo>
                  <a:pt x="13418" y="2690"/>
                </a:lnTo>
                <a:lnTo>
                  <a:pt x="11666" y="1692"/>
                </a:lnTo>
                <a:lnTo>
                  <a:pt x="10544" y="1134"/>
                </a:lnTo>
                <a:lnTo>
                  <a:pt x="9315" y="1751"/>
                </a:lnTo>
                <a:lnTo>
                  <a:pt x="7911" y="1707"/>
                </a:lnTo>
                <a:lnTo>
                  <a:pt x="7117" y="3222"/>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26" name="Shape 4622">
            <a:extLst>
              <a:ext uri="{FF2B5EF4-FFF2-40B4-BE49-F238E27FC236}">
                <a16:creationId xmlns:a16="http://schemas.microsoft.com/office/drawing/2014/main" id="{2C28409D-7838-474F-B4C0-BD7FA9776E45}"/>
              </a:ext>
            </a:extLst>
          </p:cNvPr>
          <p:cNvSpPr/>
          <p:nvPr/>
        </p:nvSpPr>
        <p:spPr>
          <a:xfrm>
            <a:off x="3777013" y="1715275"/>
            <a:ext cx="241662" cy="363979"/>
          </a:xfrm>
          <a:custGeom>
            <a:avLst/>
            <a:gdLst/>
            <a:ahLst/>
            <a:cxnLst>
              <a:cxn ang="0">
                <a:pos x="wd2" y="hd2"/>
              </a:cxn>
              <a:cxn ang="5400000">
                <a:pos x="wd2" y="hd2"/>
              </a:cxn>
              <a:cxn ang="10800000">
                <a:pos x="wd2" y="hd2"/>
              </a:cxn>
              <a:cxn ang="16200000">
                <a:pos x="wd2" y="hd2"/>
              </a:cxn>
            </a:cxnLst>
            <a:rect l="0" t="0" r="r" b="b"/>
            <a:pathLst>
              <a:path w="21600" h="21600" extrusionOk="0">
                <a:moveTo>
                  <a:pt x="5112" y="488"/>
                </a:moveTo>
                <a:lnTo>
                  <a:pt x="3050" y="1162"/>
                </a:lnTo>
                <a:lnTo>
                  <a:pt x="2877" y="2490"/>
                </a:lnTo>
                <a:lnTo>
                  <a:pt x="1772" y="3726"/>
                </a:lnTo>
                <a:lnTo>
                  <a:pt x="1339" y="5140"/>
                </a:lnTo>
                <a:lnTo>
                  <a:pt x="1145" y="7081"/>
                </a:lnTo>
                <a:lnTo>
                  <a:pt x="1025" y="8600"/>
                </a:lnTo>
                <a:lnTo>
                  <a:pt x="534" y="10154"/>
                </a:lnTo>
                <a:lnTo>
                  <a:pt x="0" y="11687"/>
                </a:lnTo>
                <a:lnTo>
                  <a:pt x="1097" y="13423"/>
                </a:lnTo>
                <a:lnTo>
                  <a:pt x="1343" y="15580"/>
                </a:lnTo>
                <a:lnTo>
                  <a:pt x="1057" y="17385"/>
                </a:lnTo>
                <a:lnTo>
                  <a:pt x="1500" y="18726"/>
                </a:lnTo>
                <a:lnTo>
                  <a:pt x="2809" y="19495"/>
                </a:lnTo>
                <a:lnTo>
                  <a:pt x="765" y="20106"/>
                </a:lnTo>
                <a:lnTo>
                  <a:pt x="1226" y="21600"/>
                </a:lnTo>
                <a:lnTo>
                  <a:pt x="3451" y="21548"/>
                </a:lnTo>
                <a:lnTo>
                  <a:pt x="3749" y="20580"/>
                </a:lnTo>
                <a:lnTo>
                  <a:pt x="4573" y="19585"/>
                </a:lnTo>
                <a:lnTo>
                  <a:pt x="5934" y="18517"/>
                </a:lnTo>
                <a:lnTo>
                  <a:pt x="6810" y="16960"/>
                </a:lnTo>
                <a:lnTo>
                  <a:pt x="7756" y="15535"/>
                </a:lnTo>
                <a:cubicBezTo>
                  <a:pt x="6888" y="15013"/>
                  <a:pt x="6745" y="14143"/>
                  <a:pt x="7423" y="13510"/>
                </a:cubicBezTo>
                <a:cubicBezTo>
                  <a:pt x="8037" y="12936"/>
                  <a:pt x="9165" y="12719"/>
                  <a:pt x="10145" y="12986"/>
                </a:cubicBezTo>
                <a:lnTo>
                  <a:pt x="12312" y="12993"/>
                </a:lnTo>
                <a:lnTo>
                  <a:pt x="14404" y="12368"/>
                </a:lnTo>
                <a:lnTo>
                  <a:pt x="15449" y="10877"/>
                </a:lnTo>
                <a:lnTo>
                  <a:pt x="16711" y="9159"/>
                </a:lnTo>
                <a:lnTo>
                  <a:pt x="18340" y="7099"/>
                </a:lnTo>
                <a:lnTo>
                  <a:pt x="19999" y="5105"/>
                </a:lnTo>
                <a:lnTo>
                  <a:pt x="21600" y="3303"/>
                </a:lnTo>
                <a:lnTo>
                  <a:pt x="20934" y="1516"/>
                </a:lnTo>
                <a:lnTo>
                  <a:pt x="17412" y="1257"/>
                </a:lnTo>
                <a:lnTo>
                  <a:pt x="14690" y="1945"/>
                </a:lnTo>
                <a:lnTo>
                  <a:pt x="12651" y="1009"/>
                </a:lnTo>
                <a:lnTo>
                  <a:pt x="10700" y="0"/>
                </a:lnTo>
                <a:lnTo>
                  <a:pt x="8574" y="511"/>
                </a:lnTo>
                <a:lnTo>
                  <a:pt x="5112" y="488"/>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27" name="Shape 4623">
            <a:extLst>
              <a:ext uri="{FF2B5EF4-FFF2-40B4-BE49-F238E27FC236}">
                <a16:creationId xmlns:a16="http://schemas.microsoft.com/office/drawing/2014/main" id="{1A8B3E1C-3D9E-4ECE-A1C4-105A53CC2D90}"/>
              </a:ext>
            </a:extLst>
          </p:cNvPr>
          <p:cNvSpPr/>
          <p:nvPr/>
        </p:nvSpPr>
        <p:spPr>
          <a:xfrm>
            <a:off x="2345669" y="2047582"/>
            <a:ext cx="2192087" cy="1843196"/>
          </a:xfrm>
          <a:custGeom>
            <a:avLst/>
            <a:gdLst/>
            <a:ahLst/>
            <a:cxnLst>
              <a:cxn ang="0">
                <a:pos x="wd2" y="hd2"/>
              </a:cxn>
              <a:cxn ang="5400000">
                <a:pos x="wd2" y="hd2"/>
              </a:cxn>
              <a:cxn ang="10800000">
                <a:pos x="wd2" y="hd2"/>
              </a:cxn>
              <a:cxn ang="16200000">
                <a:pos x="wd2" y="hd2"/>
              </a:cxn>
            </a:cxnLst>
            <a:rect l="0" t="0" r="r" b="b"/>
            <a:pathLst>
              <a:path w="21600" h="21600" extrusionOk="0">
                <a:moveTo>
                  <a:pt x="7564" y="20840"/>
                </a:moveTo>
                <a:lnTo>
                  <a:pt x="9222" y="21140"/>
                </a:lnTo>
                <a:lnTo>
                  <a:pt x="11450" y="21517"/>
                </a:lnTo>
                <a:lnTo>
                  <a:pt x="12969" y="21600"/>
                </a:lnTo>
                <a:lnTo>
                  <a:pt x="12981" y="21289"/>
                </a:lnTo>
                <a:lnTo>
                  <a:pt x="13179" y="21139"/>
                </a:lnTo>
                <a:lnTo>
                  <a:pt x="13167" y="20796"/>
                </a:lnTo>
                <a:lnTo>
                  <a:pt x="13213" y="20565"/>
                </a:lnTo>
                <a:lnTo>
                  <a:pt x="13373" y="20409"/>
                </a:lnTo>
                <a:lnTo>
                  <a:pt x="13485" y="20121"/>
                </a:lnTo>
                <a:lnTo>
                  <a:pt x="13608" y="19838"/>
                </a:lnTo>
                <a:lnTo>
                  <a:pt x="13811" y="19673"/>
                </a:lnTo>
                <a:lnTo>
                  <a:pt x="13693" y="19326"/>
                </a:lnTo>
                <a:lnTo>
                  <a:pt x="13761" y="19095"/>
                </a:lnTo>
                <a:lnTo>
                  <a:pt x="13888" y="18864"/>
                </a:lnTo>
                <a:lnTo>
                  <a:pt x="14109" y="18753"/>
                </a:lnTo>
                <a:lnTo>
                  <a:pt x="14125" y="18541"/>
                </a:lnTo>
                <a:lnTo>
                  <a:pt x="14067" y="18294"/>
                </a:lnTo>
                <a:lnTo>
                  <a:pt x="14203" y="18201"/>
                </a:lnTo>
                <a:lnTo>
                  <a:pt x="14267" y="18385"/>
                </a:lnTo>
                <a:lnTo>
                  <a:pt x="14374" y="18194"/>
                </a:lnTo>
                <a:lnTo>
                  <a:pt x="14445" y="17962"/>
                </a:lnTo>
                <a:lnTo>
                  <a:pt x="14582" y="17870"/>
                </a:lnTo>
                <a:lnTo>
                  <a:pt x="14513" y="17580"/>
                </a:lnTo>
                <a:lnTo>
                  <a:pt x="14761" y="17438"/>
                </a:lnTo>
                <a:lnTo>
                  <a:pt x="14879" y="17153"/>
                </a:lnTo>
                <a:lnTo>
                  <a:pt x="15132" y="17257"/>
                </a:lnTo>
                <a:lnTo>
                  <a:pt x="15324" y="17253"/>
                </a:lnTo>
                <a:lnTo>
                  <a:pt x="15205" y="17042"/>
                </a:lnTo>
                <a:lnTo>
                  <a:pt x="14975" y="16784"/>
                </a:lnTo>
                <a:lnTo>
                  <a:pt x="15248" y="16736"/>
                </a:lnTo>
                <a:lnTo>
                  <a:pt x="15436" y="16887"/>
                </a:lnTo>
                <a:lnTo>
                  <a:pt x="15839" y="16818"/>
                </a:lnTo>
                <a:lnTo>
                  <a:pt x="16018" y="16558"/>
                </a:lnTo>
                <a:lnTo>
                  <a:pt x="16211" y="16355"/>
                </a:lnTo>
                <a:lnTo>
                  <a:pt x="16192" y="16028"/>
                </a:lnTo>
                <a:lnTo>
                  <a:pt x="15976" y="15686"/>
                </a:lnTo>
                <a:lnTo>
                  <a:pt x="15748" y="15476"/>
                </a:lnTo>
                <a:lnTo>
                  <a:pt x="15502" y="15374"/>
                </a:lnTo>
                <a:lnTo>
                  <a:pt x="15348" y="15276"/>
                </a:lnTo>
                <a:lnTo>
                  <a:pt x="15115" y="15420"/>
                </a:lnTo>
                <a:lnTo>
                  <a:pt x="15047" y="15182"/>
                </a:lnTo>
                <a:lnTo>
                  <a:pt x="14929" y="15023"/>
                </a:lnTo>
                <a:lnTo>
                  <a:pt x="14700" y="14961"/>
                </a:lnTo>
                <a:lnTo>
                  <a:pt x="14494" y="14872"/>
                </a:lnTo>
                <a:lnTo>
                  <a:pt x="14238" y="14814"/>
                </a:lnTo>
                <a:lnTo>
                  <a:pt x="14181" y="14523"/>
                </a:lnTo>
                <a:lnTo>
                  <a:pt x="14285" y="14339"/>
                </a:lnTo>
                <a:lnTo>
                  <a:pt x="14491" y="14667"/>
                </a:lnTo>
                <a:lnTo>
                  <a:pt x="15491" y="15176"/>
                </a:lnTo>
                <a:lnTo>
                  <a:pt x="15973" y="15430"/>
                </a:lnTo>
                <a:lnTo>
                  <a:pt x="16216" y="15435"/>
                </a:lnTo>
                <a:lnTo>
                  <a:pt x="16442" y="15212"/>
                </a:lnTo>
                <a:lnTo>
                  <a:pt x="16591" y="15174"/>
                </a:lnTo>
                <a:lnTo>
                  <a:pt x="16627" y="14688"/>
                </a:lnTo>
                <a:lnTo>
                  <a:pt x="16647" y="14430"/>
                </a:lnTo>
                <a:lnTo>
                  <a:pt x="16854" y="14583"/>
                </a:lnTo>
                <a:lnTo>
                  <a:pt x="16910" y="14790"/>
                </a:lnTo>
                <a:lnTo>
                  <a:pt x="17134" y="14521"/>
                </a:lnTo>
                <a:lnTo>
                  <a:pt x="17440" y="14699"/>
                </a:lnTo>
                <a:lnTo>
                  <a:pt x="17720" y="14530"/>
                </a:lnTo>
                <a:lnTo>
                  <a:pt x="17931" y="14210"/>
                </a:lnTo>
                <a:lnTo>
                  <a:pt x="18078" y="13718"/>
                </a:lnTo>
                <a:lnTo>
                  <a:pt x="18246" y="13356"/>
                </a:lnTo>
                <a:lnTo>
                  <a:pt x="18413" y="12912"/>
                </a:lnTo>
                <a:lnTo>
                  <a:pt x="18459" y="12544"/>
                </a:lnTo>
                <a:lnTo>
                  <a:pt x="18308" y="12359"/>
                </a:lnTo>
                <a:lnTo>
                  <a:pt x="17969" y="12379"/>
                </a:lnTo>
                <a:lnTo>
                  <a:pt x="17641" y="12281"/>
                </a:lnTo>
                <a:lnTo>
                  <a:pt x="17376" y="12227"/>
                </a:lnTo>
                <a:lnTo>
                  <a:pt x="17149" y="12157"/>
                </a:lnTo>
                <a:lnTo>
                  <a:pt x="16902" y="11830"/>
                </a:lnTo>
                <a:lnTo>
                  <a:pt x="16532" y="11398"/>
                </a:lnTo>
                <a:lnTo>
                  <a:pt x="16116" y="11298"/>
                </a:lnTo>
                <a:lnTo>
                  <a:pt x="15823" y="11247"/>
                </a:lnTo>
                <a:lnTo>
                  <a:pt x="15893" y="11032"/>
                </a:lnTo>
                <a:lnTo>
                  <a:pt x="16182" y="11094"/>
                </a:lnTo>
                <a:lnTo>
                  <a:pt x="16649" y="11199"/>
                </a:lnTo>
                <a:lnTo>
                  <a:pt x="16962" y="11252"/>
                </a:lnTo>
                <a:lnTo>
                  <a:pt x="17271" y="11621"/>
                </a:lnTo>
                <a:lnTo>
                  <a:pt x="17553" y="11890"/>
                </a:lnTo>
                <a:lnTo>
                  <a:pt x="17798" y="12100"/>
                </a:lnTo>
                <a:lnTo>
                  <a:pt x="18071" y="12195"/>
                </a:lnTo>
                <a:lnTo>
                  <a:pt x="18396" y="12131"/>
                </a:lnTo>
                <a:lnTo>
                  <a:pt x="18638" y="11820"/>
                </a:lnTo>
                <a:lnTo>
                  <a:pt x="18837" y="11494"/>
                </a:lnTo>
                <a:lnTo>
                  <a:pt x="18819" y="11159"/>
                </a:lnTo>
                <a:lnTo>
                  <a:pt x="19020" y="11054"/>
                </a:lnTo>
                <a:lnTo>
                  <a:pt x="19085" y="10794"/>
                </a:lnTo>
                <a:lnTo>
                  <a:pt x="18870" y="10541"/>
                </a:lnTo>
                <a:lnTo>
                  <a:pt x="18609" y="10349"/>
                </a:lnTo>
                <a:lnTo>
                  <a:pt x="18631" y="10089"/>
                </a:lnTo>
                <a:lnTo>
                  <a:pt x="18968" y="10093"/>
                </a:lnTo>
                <a:lnTo>
                  <a:pt x="19268" y="10096"/>
                </a:lnTo>
                <a:lnTo>
                  <a:pt x="19442" y="10218"/>
                </a:lnTo>
                <a:lnTo>
                  <a:pt x="19539" y="10463"/>
                </a:lnTo>
                <a:lnTo>
                  <a:pt x="19789" y="10572"/>
                </a:lnTo>
                <a:lnTo>
                  <a:pt x="19971" y="10623"/>
                </a:lnTo>
                <a:lnTo>
                  <a:pt x="19894" y="10347"/>
                </a:lnTo>
                <a:lnTo>
                  <a:pt x="20091" y="10335"/>
                </a:lnTo>
                <a:lnTo>
                  <a:pt x="20326" y="10409"/>
                </a:lnTo>
                <a:lnTo>
                  <a:pt x="20269" y="10097"/>
                </a:lnTo>
                <a:cubicBezTo>
                  <a:pt x="20231" y="10061"/>
                  <a:pt x="20194" y="10025"/>
                  <a:pt x="20156" y="9989"/>
                </a:cubicBezTo>
                <a:cubicBezTo>
                  <a:pt x="20119" y="9954"/>
                  <a:pt x="20081" y="9918"/>
                  <a:pt x="20044" y="9882"/>
                </a:cubicBezTo>
                <a:lnTo>
                  <a:pt x="19917" y="9542"/>
                </a:lnTo>
                <a:lnTo>
                  <a:pt x="19680" y="9434"/>
                </a:lnTo>
                <a:lnTo>
                  <a:pt x="19419" y="9297"/>
                </a:lnTo>
                <a:lnTo>
                  <a:pt x="19669" y="9090"/>
                </a:lnTo>
                <a:lnTo>
                  <a:pt x="19910" y="9200"/>
                </a:lnTo>
                <a:lnTo>
                  <a:pt x="20060" y="9470"/>
                </a:lnTo>
                <a:lnTo>
                  <a:pt x="20254" y="9549"/>
                </a:lnTo>
                <a:lnTo>
                  <a:pt x="20273" y="9817"/>
                </a:lnTo>
                <a:lnTo>
                  <a:pt x="20471" y="10174"/>
                </a:lnTo>
                <a:lnTo>
                  <a:pt x="20701" y="10121"/>
                </a:lnTo>
                <a:lnTo>
                  <a:pt x="20919" y="9794"/>
                </a:lnTo>
                <a:lnTo>
                  <a:pt x="21135" y="9591"/>
                </a:lnTo>
                <a:lnTo>
                  <a:pt x="21287" y="9421"/>
                </a:lnTo>
                <a:lnTo>
                  <a:pt x="21286" y="9129"/>
                </a:lnTo>
                <a:lnTo>
                  <a:pt x="21474" y="8967"/>
                </a:lnTo>
                <a:lnTo>
                  <a:pt x="21600" y="8686"/>
                </a:lnTo>
                <a:lnTo>
                  <a:pt x="21582" y="8281"/>
                </a:lnTo>
                <a:lnTo>
                  <a:pt x="21529" y="7892"/>
                </a:lnTo>
                <a:lnTo>
                  <a:pt x="21351" y="7604"/>
                </a:lnTo>
                <a:lnTo>
                  <a:pt x="21134" y="7329"/>
                </a:lnTo>
                <a:lnTo>
                  <a:pt x="21113" y="7036"/>
                </a:lnTo>
                <a:lnTo>
                  <a:pt x="20951" y="6865"/>
                </a:lnTo>
                <a:lnTo>
                  <a:pt x="20776" y="6557"/>
                </a:lnTo>
                <a:lnTo>
                  <a:pt x="20719" y="6270"/>
                </a:lnTo>
                <a:lnTo>
                  <a:pt x="20927" y="6255"/>
                </a:lnTo>
                <a:lnTo>
                  <a:pt x="21143" y="6230"/>
                </a:lnTo>
                <a:lnTo>
                  <a:pt x="21292" y="5961"/>
                </a:lnTo>
                <a:lnTo>
                  <a:pt x="21351" y="5681"/>
                </a:lnTo>
                <a:lnTo>
                  <a:pt x="21232" y="5463"/>
                </a:lnTo>
                <a:lnTo>
                  <a:pt x="21030" y="5475"/>
                </a:lnTo>
                <a:lnTo>
                  <a:pt x="21113" y="5233"/>
                </a:lnTo>
                <a:lnTo>
                  <a:pt x="21222" y="5011"/>
                </a:lnTo>
                <a:lnTo>
                  <a:pt x="21028" y="4848"/>
                </a:lnTo>
                <a:lnTo>
                  <a:pt x="20780" y="4806"/>
                </a:lnTo>
                <a:lnTo>
                  <a:pt x="20612" y="4642"/>
                </a:lnTo>
                <a:lnTo>
                  <a:pt x="20357" y="4477"/>
                </a:lnTo>
                <a:lnTo>
                  <a:pt x="20568" y="4227"/>
                </a:lnTo>
                <a:lnTo>
                  <a:pt x="20339" y="4107"/>
                </a:lnTo>
                <a:lnTo>
                  <a:pt x="19998" y="4226"/>
                </a:lnTo>
                <a:lnTo>
                  <a:pt x="19702" y="4023"/>
                </a:lnTo>
                <a:lnTo>
                  <a:pt x="19368" y="3942"/>
                </a:lnTo>
                <a:lnTo>
                  <a:pt x="19072" y="4005"/>
                </a:lnTo>
                <a:lnTo>
                  <a:pt x="18893" y="4007"/>
                </a:lnTo>
                <a:lnTo>
                  <a:pt x="18949" y="4260"/>
                </a:lnTo>
                <a:lnTo>
                  <a:pt x="18942" y="4524"/>
                </a:lnTo>
                <a:lnTo>
                  <a:pt x="18858" y="4744"/>
                </a:lnTo>
                <a:lnTo>
                  <a:pt x="19074" y="4872"/>
                </a:lnTo>
                <a:lnTo>
                  <a:pt x="19017" y="5091"/>
                </a:lnTo>
                <a:lnTo>
                  <a:pt x="19222" y="5226"/>
                </a:lnTo>
                <a:lnTo>
                  <a:pt x="19394" y="5334"/>
                </a:lnTo>
                <a:lnTo>
                  <a:pt x="19435" y="5528"/>
                </a:lnTo>
                <a:lnTo>
                  <a:pt x="19231" y="5587"/>
                </a:lnTo>
                <a:lnTo>
                  <a:pt x="19392" y="5916"/>
                </a:lnTo>
                <a:lnTo>
                  <a:pt x="19267" y="6031"/>
                </a:lnTo>
                <a:lnTo>
                  <a:pt x="19025" y="6032"/>
                </a:lnTo>
                <a:lnTo>
                  <a:pt x="18907" y="6292"/>
                </a:lnTo>
                <a:lnTo>
                  <a:pt x="18935" y="6707"/>
                </a:lnTo>
                <a:lnTo>
                  <a:pt x="18882" y="7172"/>
                </a:lnTo>
                <a:lnTo>
                  <a:pt x="18741" y="7414"/>
                </a:lnTo>
                <a:lnTo>
                  <a:pt x="18652" y="7605"/>
                </a:lnTo>
                <a:lnTo>
                  <a:pt x="18590" y="7220"/>
                </a:lnTo>
                <a:lnTo>
                  <a:pt x="18513" y="6890"/>
                </a:lnTo>
                <a:lnTo>
                  <a:pt x="18347" y="6972"/>
                </a:lnTo>
                <a:lnTo>
                  <a:pt x="18277" y="7202"/>
                </a:lnTo>
                <a:lnTo>
                  <a:pt x="18364" y="7558"/>
                </a:lnTo>
                <a:lnTo>
                  <a:pt x="18397" y="7880"/>
                </a:lnTo>
                <a:lnTo>
                  <a:pt x="18619" y="7828"/>
                </a:lnTo>
                <a:lnTo>
                  <a:pt x="18687" y="8121"/>
                </a:lnTo>
                <a:lnTo>
                  <a:pt x="18670" y="8431"/>
                </a:lnTo>
                <a:lnTo>
                  <a:pt x="18462" y="8455"/>
                </a:lnTo>
                <a:lnTo>
                  <a:pt x="18280" y="8728"/>
                </a:lnTo>
                <a:lnTo>
                  <a:pt x="18136" y="8960"/>
                </a:lnTo>
                <a:lnTo>
                  <a:pt x="17978" y="8587"/>
                </a:lnTo>
                <a:lnTo>
                  <a:pt x="17874" y="8302"/>
                </a:lnTo>
                <a:lnTo>
                  <a:pt x="17625" y="8009"/>
                </a:lnTo>
                <a:lnTo>
                  <a:pt x="17571" y="7640"/>
                </a:lnTo>
                <a:lnTo>
                  <a:pt x="17494" y="7118"/>
                </a:lnTo>
                <a:lnTo>
                  <a:pt x="17463" y="6845"/>
                </a:lnTo>
                <a:lnTo>
                  <a:pt x="17688" y="6879"/>
                </a:lnTo>
                <a:lnTo>
                  <a:pt x="17788" y="7064"/>
                </a:lnTo>
                <a:lnTo>
                  <a:pt x="17831" y="6699"/>
                </a:lnTo>
                <a:lnTo>
                  <a:pt x="17735" y="6337"/>
                </a:lnTo>
                <a:lnTo>
                  <a:pt x="17602" y="5868"/>
                </a:lnTo>
                <a:lnTo>
                  <a:pt x="17353" y="5546"/>
                </a:lnTo>
                <a:lnTo>
                  <a:pt x="17207" y="5248"/>
                </a:lnTo>
                <a:lnTo>
                  <a:pt x="17033" y="5192"/>
                </a:lnTo>
                <a:lnTo>
                  <a:pt x="16833" y="5494"/>
                </a:lnTo>
                <a:lnTo>
                  <a:pt x="16638" y="5834"/>
                </a:lnTo>
                <a:lnTo>
                  <a:pt x="16759" y="6182"/>
                </a:lnTo>
                <a:lnTo>
                  <a:pt x="16690" y="6422"/>
                </a:lnTo>
                <a:lnTo>
                  <a:pt x="16599" y="6834"/>
                </a:lnTo>
                <a:lnTo>
                  <a:pt x="16440" y="6794"/>
                </a:lnTo>
                <a:lnTo>
                  <a:pt x="16348" y="6444"/>
                </a:lnTo>
                <a:lnTo>
                  <a:pt x="16292" y="6139"/>
                </a:lnTo>
                <a:lnTo>
                  <a:pt x="16213" y="5680"/>
                </a:lnTo>
                <a:lnTo>
                  <a:pt x="16120" y="5211"/>
                </a:lnTo>
                <a:lnTo>
                  <a:pt x="16055" y="5005"/>
                </a:lnTo>
                <a:lnTo>
                  <a:pt x="16320" y="4820"/>
                </a:lnTo>
                <a:cubicBezTo>
                  <a:pt x="16274" y="4738"/>
                  <a:pt x="16215" y="4667"/>
                  <a:pt x="16146" y="4611"/>
                </a:cubicBezTo>
                <a:cubicBezTo>
                  <a:pt x="16062" y="4543"/>
                  <a:pt x="15965" y="4500"/>
                  <a:pt x="15864" y="4485"/>
                </a:cubicBezTo>
                <a:lnTo>
                  <a:pt x="15569" y="4593"/>
                </a:lnTo>
                <a:lnTo>
                  <a:pt x="15321" y="4439"/>
                </a:lnTo>
                <a:lnTo>
                  <a:pt x="15198" y="4158"/>
                </a:lnTo>
                <a:lnTo>
                  <a:pt x="15381" y="3934"/>
                </a:lnTo>
                <a:lnTo>
                  <a:pt x="15519" y="3737"/>
                </a:lnTo>
                <a:lnTo>
                  <a:pt x="15405" y="3532"/>
                </a:lnTo>
                <a:lnTo>
                  <a:pt x="15480" y="3336"/>
                </a:lnTo>
                <a:lnTo>
                  <a:pt x="15721" y="3516"/>
                </a:lnTo>
                <a:lnTo>
                  <a:pt x="15744" y="3315"/>
                </a:lnTo>
                <a:lnTo>
                  <a:pt x="15541" y="2981"/>
                </a:lnTo>
                <a:lnTo>
                  <a:pt x="15442" y="2624"/>
                </a:lnTo>
                <a:lnTo>
                  <a:pt x="15183" y="2351"/>
                </a:lnTo>
                <a:lnTo>
                  <a:pt x="15133" y="2192"/>
                </a:lnTo>
                <a:lnTo>
                  <a:pt x="15153" y="1705"/>
                </a:lnTo>
                <a:lnTo>
                  <a:pt x="15070" y="1156"/>
                </a:lnTo>
                <a:lnTo>
                  <a:pt x="14817" y="745"/>
                </a:lnTo>
                <a:lnTo>
                  <a:pt x="14759" y="427"/>
                </a:lnTo>
                <a:lnTo>
                  <a:pt x="14446" y="540"/>
                </a:lnTo>
                <a:lnTo>
                  <a:pt x="14118" y="472"/>
                </a:lnTo>
                <a:lnTo>
                  <a:pt x="13831" y="635"/>
                </a:lnTo>
                <a:lnTo>
                  <a:pt x="13918" y="965"/>
                </a:lnTo>
                <a:lnTo>
                  <a:pt x="13954" y="1240"/>
                </a:lnTo>
                <a:lnTo>
                  <a:pt x="13675" y="1139"/>
                </a:lnTo>
                <a:lnTo>
                  <a:pt x="13419" y="1352"/>
                </a:lnTo>
                <a:lnTo>
                  <a:pt x="13365" y="1800"/>
                </a:lnTo>
                <a:lnTo>
                  <a:pt x="13369" y="2211"/>
                </a:lnTo>
                <a:lnTo>
                  <a:pt x="13550" y="2474"/>
                </a:lnTo>
                <a:lnTo>
                  <a:pt x="13380" y="2771"/>
                </a:lnTo>
                <a:lnTo>
                  <a:pt x="13310" y="3082"/>
                </a:lnTo>
                <a:lnTo>
                  <a:pt x="13310" y="3404"/>
                </a:lnTo>
                <a:lnTo>
                  <a:pt x="13431" y="3624"/>
                </a:lnTo>
                <a:lnTo>
                  <a:pt x="13372" y="3898"/>
                </a:lnTo>
                <a:lnTo>
                  <a:pt x="13561" y="4111"/>
                </a:lnTo>
                <a:lnTo>
                  <a:pt x="13780" y="4286"/>
                </a:lnTo>
                <a:lnTo>
                  <a:pt x="13979" y="4430"/>
                </a:lnTo>
                <a:lnTo>
                  <a:pt x="14236" y="4318"/>
                </a:lnTo>
                <a:lnTo>
                  <a:pt x="14296" y="4568"/>
                </a:lnTo>
                <a:lnTo>
                  <a:pt x="14454" y="4640"/>
                </a:lnTo>
                <a:lnTo>
                  <a:pt x="14659" y="4571"/>
                </a:lnTo>
                <a:lnTo>
                  <a:pt x="14880" y="4881"/>
                </a:lnTo>
                <a:lnTo>
                  <a:pt x="14721" y="5128"/>
                </a:lnTo>
                <a:lnTo>
                  <a:pt x="14524" y="4908"/>
                </a:lnTo>
                <a:lnTo>
                  <a:pt x="14373" y="4951"/>
                </a:lnTo>
                <a:lnTo>
                  <a:pt x="14346" y="5201"/>
                </a:lnTo>
                <a:cubicBezTo>
                  <a:pt x="14261" y="5282"/>
                  <a:pt x="14191" y="5382"/>
                  <a:pt x="14140" y="5497"/>
                </a:cubicBezTo>
                <a:cubicBezTo>
                  <a:pt x="14079" y="5633"/>
                  <a:pt x="14048" y="5785"/>
                  <a:pt x="14048" y="5939"/>
                </a:cubicBezTo>
                <a:lnTo>
                  <a:pt x="14261" y="6057"/>
                </a:lnTo>
                <a:lnTo>
                  <a:pt x="14388" y="5754"/>
                </a:lnTo>
                <a:lnTo>
                  <a:pt x="14563" y="5695"/>
                </a:lnTo>
                <a:lnTo>
                  <a:pt x="14588" y="5905"/>
                </a:lnTo>
                <a:lnTo>
                  <a:pt x="14605" y="6182"/>
                </a:lnTo>
                <a:lnTo>
                  <a:pt x="14617" y="6408"/>
                </a:lnTo>
                <a:cubicBezTo>
                  <a:pt x="14552" y="6485"/>
                  <a:pt x="14490" y="6565"/>
                  <a:pt x="14429" y="6647"/>
                </a:cubicBezTo>
                <a:cubicBezTo>
                  <a:pt x="14350" y="6752"/>
                  <a:pt x="14276" y="6861"/>
                  <a:pt x="14204" y="6973"/>
                </a:cubicBezTo>
                <a:lnTo>
                  <a:pt x="13995" y="7148"/>
                </a:lnTo>
                <a:lnTo>
                  <a:pt x="13778" y="7087"/>
                </a:lnTo>
                <a:lnTo>
                  <a:pt x="13581" y="7204"/>
                </a:lnTo>
                <a:lnTo>
                  <a:pt x="13460" y="7605"/>
                </a:lnTo>
                <a:lnTo>
                  <a:pt x="13462" y="7879"/>
                </a:lnTo>
                <a:lnTo>
                  <a:pt x="13514" y="8245"/>
                </a:lnTo>
                <a:lnTo>
                  <a:pt x="13525" y="8485"/>
                </a:lnTo>
                <a:lnTo>
                  <a:pt x="13554" y="8776"/>
                </a:lnTo>
                <a:lnTo>
                  <a:pt x="13538" y="9049"/>
                </a:lnTo>
                <a:lnTo>
                  <a:pt x="13435" y="9261"/>
                </a:lnTo>
                <a:lnTo>
                  <a:pt x="13217" y="9353"/>
                </a:lnTo>
                <a:lnTo>
                  <a:pt x="13167" y="9696"/>
                </a:lnTo>
                <a:lnTo>
                  <a:pt x="13019" y="9744"/>
                </a:lnTo>
                <a:lnTo>
                  <a:pt x="12995" y="9369"/>
                </a:lnTo>
                <a:lnTo>
                  <a:pt x="12904" y="9091"/>
                </a:lnTo>
                <a:lnTo>
                  <a:pt x="13229" y="9158"/>
                </a:lnTo>
                <a:lnTo>
                  <a:pt x="13392" y="9007"/>
                </a:lnTo>
                <a:lnTo>
                  <a:pt x="13397" y="8756"/>
                </a:lnTo>
                <a:lnTo>
                  <a:pt x="13223" y="8654"/>
                </a:lnTo>
                <a:lnTo>
                  <a:pt x="13274" y="8439"/>
                </a:lnTo>
                <a:lnTo>
                  <a:pt x="13017" y="8481"/>
                </a:lnTo>
                <a:lnTo>
                  <a:pt x="12926" y="8063"/>
                </a:lnTo>
                <a:lnTo>
                  <a:pt x="12927" y="7872"/>
                </a:lnTo>
                <a:lnTo>
                  <a:pt x="13118" y="7521"/>
                </a:lnTo>
                <a:lnTo>
                  <a:pt x="13214" y="7153"/>
                </a:lnTo>
                <a:lnTo>
                  <a:pt x="13210" y="6840"/>
                </a:lnTo>
                <a:lnTo>
                  <a:pt x="12890" y="6915"/>
                </a:lnTo>
                <a:lnTo>
                  <a:pt x="12780" y="6792"/>
                </a:lnTo>
                <a:lnTo>
                  <a:pt x="12662" y="6519"/>
                </a:lnTo>
                <a:lnTo>
                  <a:pt x="12424" y="6404"/>
                </a:lnTo>
                <a:lnTo>
                  <a:pt x="12254" y="6343"/>
                </a:lnTo>
                <a:lnTo>
                  <a:pt x="12120" y="6451"/>
                </a:lnTo>
                <a:lnTo>
                  <a:pt x="11924" y="6441"/>
                </a:lnTo>
                <a:lnTo>
                  <a:pt x="11896" y="6835"/>
                </a:lnTo>
                <a:lnTo>
                  <a:pt x="11999" y="7144"/>
                </a:lnTo>
                <a:lnTo>
                  <a:pt x="12244" y="7257"/>
                </a:lnTo>
                <a:lnTo>
                  <a:pt x="12449" y="7324"/>
                </a:lnTo>
                <a:lnTo>
                  <a:pt x="12515" y="7592"/>
                </a:lnTo>
                <a:lnTo>
                  <a:pt x="12494" y="7830"/>
                </a:lnTo>
                <a:lnTo>
                  <a:pt x="12262" y="7718"/>
                </a:lnTo>
                <a:lnTo>
                  <a:pt x="12051" y="7504"/>
                </a:lnTo>
                <a:lnTo>
                  <a:pt x="11746" y="6875"/>
                </a:lnTo>
                <a:lnTo>
                  <a:pt x="11572" y="6979"/>
                </a:lnTo>
                <a:lnTo>
                  <a:pt x="11643" y="7310"/>
                </a:lnTo>
                <a:lnTo>
                  <a:pt x="11519" y="7475"/>
                </a:lnTo>
                <a:lnTo>
                  <a:pt x="11185" y="7370"/>
                </a:lnTo>
                <a:lnTo>
                  <a:pt x="10904" y="7201"/>
                </a:lnTo>
                <a:lnTo>
                  <a:pt x="10442" y="7240"/>
                </a:lnTo>
                <a:lnTo>
                  <a:pt x="10092" y="7290"/>
                </a:lnTo>
                <a:lnTo>
                  <a:pt x="9805" y="7049"/>
                </a:lnTo>
                <a:lnTo>
                  <a:pt x="9572" y="6980"/>
                </a:lnTo>
                <a:lnTo>
                  <a:pt x="9334" y="6902"/>
                </a:lnTo>
                <a:lnTo>
                  <a:pt x="9167" y="6523"/>
                </a:lnTo>
                <a:lnTo>
                  <a:pt x="9005" y="6286"/>
                </a:lnTo>
                <a:lnTo>
                  <a:pt x="8738" y="6273"/>
                </a:lnTo>
                <a:lnTo>
                  <a:pt x="8519" y="6232"/>
                </a:lnTo>
                <a:lnTo>
                  <a:pt x="8438" y="5973"/>
                </a:lnTo>
                <a:lnTo>
                  <a:pt x="8363" y="5739"/>
                </a:lnTo>
                <a:lnTo>
                  <a:pt x="8123" y="5583"/>
                </a:lnTo>
                <a:lnTo>
                  <a:pt x="8060" y="5222"/>
                </a:lnTo>
                <a:lnTo>
                  <a:pt x="8108" y="4968"/>
                </a:lnTo>
                <a:cubicBezTo>
                  <a:pt x="8175" y="4894"/>
                  <a:pt x="8199" y="4780"/>
                  <a:pt x="8170" y="4677"/>
                </a:cubicBezTo>
                <a:cubicBezTo>
                  <a:pt x="8127" y="4525"/>
                  <a:pt x="7988" y="4442"/>
                  <a:pt x="7859" y="4493"/>
                </a:cubicBezTo>
                <a:lnTo>
                  <a:pt x="7472" y="4485"/>
                </a:lnTo>
                <a:lnTo>
                  <a:pt x="7112" y="4550"/>
                </a:lnTo>
                <a:lnTo>
                  <a:pt x="6737" y="4598"/>
                </a:lnTo>
                <a:lnTo>
                  <a:pt x="6503" y="4657"/>
                </a:lnTo>
                <a:lnTo>
                  <a:pt x="6229" y="4924"/>
                </a:lnTo>
                <a:lnTo>
                  <a:pt x="6281" y="5177"/>
                </a:lnTo>
                <a:lnTo>
                  <a:pt x="6505" y="5434"/>
                </a:lnTo>
                <a:lnTo>
                  <a:pt x="6766" y="5188"/>
                </a:lnTo>
                <a:lnTo>
                  <a:pt x="7015" y="5281"/>
                </a:lnTo>
                <a:lnTo>
                  <a:pt x="7203" y="5297"/>
                </a:lnTo>
                <a:lnTo>
                  <a:pt x="7574" y="5110"/>
                </a:lnTo>
                <a:lnTo>
                  <a:pt x="7796" y="5019"/>
                </a:lnTo>
                <a:lnTo>
                  <a:pt x="7885" y="5297"/>
                </a:lnTo>
                <a:cubicBezTo>
                  <a:pt x="7801" y="5330"/>
                  <a:pt x="7720" y="5376"/>
                  <a:pt x="7646" y="5434"/>
                </a:cubicBezTo>
                <a:cubicBezTo>
                  <a:pt x="7583" y="5482"/>
                  <a:pt x="7525" y="5539"/>
                  <a:pt x="7473" y="5603"/>
                </a:cubicBezTo>
                <a:lnTo>
                  <a:pt x="7261" y="5626"/>
                </a:lnTo>
                <a:lnTo>
                  <a:pt x="6978" y="5699"/>
                </a:lnTo>
                <a:lnTo>
                  <a:pt x="6695" y="5685"/>
                </a:lnTo>
                <a:lnTo>
                  <a:pt x="6537" y="5865"/>
                </a:lnTo>
                <a:lnTo>
                  <a:pt x="6441" y="6182"/>
                </a:lnTo>
                <a:lnTo>
                  <a:pt x="6468" y="6528"/>
                </a:lnTo>
                <a:lnTo>
                  <a:pt x="6448" y="6944"/>
                </a:lnTo>
                <a:cubicBezTo>
                  <a:pt x="6447" y="7045"/>
                  <a:pt x="6463" y="7145"/>
                  <a:pt x="6495" y="7238"/>
                </a:cubicBezTo>
                <a:cubicBezTo>
                  <a:pt x="6526" y="7331"/>
                  <a:pt x="6572" y="7415"/>
                  <a:pt x="6630" y="7486"/>
                </a:cubicBezTo>
                <a:lnTo>
                  <a:pt x="6509" y="7702"/>
                </a:lnTo>
                <a:cubicBezTo>
                  <a:pt x="6489" y="7652"/>
                  <a:pt x="6447" y="7619"/>
                  <a:pt x="6400" y="7616"/>
                </a:cubicBezTo>
                <a:cubicBezTo>
                  <a:pt x="6278" y="7609"/>
                  <a:pt x="6200" y="7767"/>
                  <a:pt x="6263" y="7890"/>
                </a:cubicBezTo>
                <a:lnTo>
                  <a:pt x="6328" y="8248"/>
                </a:lnTo>
                <a:lnTo>
                  <a:pt x="6330" y="8644"/>
                </a:lnTo>
                <a:lnTo>
                  <a:pt x="6159" y="8497"/>
                </a:lnTo>
                <a:lnTo>
                  <a:pt x="6127" y="8121"/>
                </a:lnTo>
                <a:lnTo>
                  <a:pt x="6048" y="7733"/>
                </a:lnTo>
                <a:lnTo>
                  <a:pt x="5913" y="7497"/>
                </a:lnTo>
                <a:lnTo>
                  <a:pt x="5978" y="7232"/>
                </a:lnTo>
                <a:lnTo>
                  <a:pt x="6186" y="7262"/>
                </a:lnTo>
                <a:lnTo>
                  <a:pt x="6285" y="6809"/>
                </a:lnTo>
                <a:lnTo>
                  <a:pt x="6106" y="6674"/>
                </a:lnTo>
                <a:lnTo>
                  <a:pt x="5994" y="6531"/>
                </a:lnTo>
                <a:lnTo>
                  <a:pt x="6027" y="6325"/>
                </a:lnTo>
                <a:lnTo>
                  <a:pt x="5859" y="6412"/>
                </a:lnTo>
                <a:lnTo>
                  <a:pt x="5873" y="6149"/>
                </a:lnTo>
                <a:lnTo>
                  <a:pt x="5873" y="5902"/>
                </a:lnTo>
                <a:cubicBezTo>
                  <a:pt x="5806" y="5933"/>
                  <a:pt x="5732" y="5934"/>
                  <a:pt x="5664" y="5907"/>
                </a:cubicBezTo>
                <a:cubicBezTo>
                  <a:pt x="5557" y="5865"/>
                  <a:pt x="5476" y="5760"/>
                  <a:pt x="5452" y="5629"/>
                </a:cubicBezTo>
                <a:cubicBezTo>
                  <a:pt x="5512" y="5539"/>
                  <a:pt x="5522" y="5415"/>
                  <a:pt x="5478" y="5313"/>
                </a:cubicBezTo>
                <a:cubicBezTo>
                  <a:pt x="5359" y="5038"/>
                  <a:pt x="5021" y="5067"/>
                  <a:pt x="4937" y="5360"/>
                </a:cubicBezTo>
                <a:lnTo>
                  <a:pt x="4545" y="5386"/>
                </a:lnTo>
                <a:lnTo>
                  <a:pt x="4208" y="5338"/>
                </a:lnTo>
                <a:lnTo>
                  <a:pt x="3995" y="5328"/>
                </a:lnTo>
                <a:lnTo>
                  <a:pt x="3800" y="5167"/>
                </a:lnTo>
                <a:lnTo>
                  <a:pt x="3226" y="4848"/>
                </a:lnTo>
                <a:lnTo>
                  <a:pt x="2775" y="4553"/>
                </a:lnTo>
                <a:lnTo>
                  <a:pt x="2557" y="4173"/>
                </a:lnTo>
                <a:lnTo>
                  <a:pt x="2781" y="3973"/>
                </a:lnTo>
                <a:lnTo>
                  <a:pt x="3126" y="3892"/>
                </a:lnTo>
                <a:lnTo>
                  <a:pt x="3367" y="3906"/>
                </a:lnTo>
                <a:cubicBezTo>
                  <a:pt x="3437" y="3879"/>
                  <a:pt x="3498" y="3828"/>
                  <a:pt x="3544" y="3761"/>
                </a:cubicBezTo>
                <a:cubicBezTo>
                  <a:pt x="3638" y="3624"/>
                  <a:pt x="3660" y="3437"/>
                  <a:pt x="3603" y="3274"/>
                </a:cubicBezTo>
                <a:lnTo>
                  <a:pt x="3467" y="2867"/>
                </a:lnTo>
                <a:lnTo>
                  <a:pt x="3275" y="2594"/>
                </a:lnTo>
                <a:lnTo>
                  <a:pt x="3054" y="2320"/>
                </a:lnTo>
                <a:lnTo>
                  <a:pt x="2814" y="2230"/>
                </a:lnTo>
                <a:cubicBezTo>
                  <a:pt x="2734" y="2292"/>
                  <a:pt x="2638" y="2320"/>
                  <a:pt x="2543" y="2309"/>
                </a:cubicBezTo>
                <a:cubicBezTo>
                  <a:pt x="2334" y="2284"/>
                  <a:pt x="2167" y="2088"/>
                  <a:pt x="2145" y="1839"/>
                </a:cubicBezTo>
                <a:lnTo>
                  <a:pt x="1957" y="1388"/>
                </a:lnTo>
                <a:lnTo>
                  <a:pt x="1777" y="946"/>
                </a:lnTo>
                <a:lnTo>
                  <a:pt x="1602" y="763"/>
                </a:lnTo>
                <a:lnTo>
                  <a:pt x="1344" y="393"/>
                </a:lnTo>
                <a:lnTo>
                  <a:pt x="1065" y="0"/>
                </a:lnTo>
                <a:lnTo>
                  <a:pt x="584" y="1024"/>
                </a:lnTo>
                <a:lnTo>
                  <a:pt x="0" y="2311"/>
                </a:lnTo>
                <a:lnTo>
                  <a:pt x="9" y="2732"/>
                </a:lnTo>
                <a:lnTo>
                  <a:pt x="153" y="3331"/>
                </a:lnTo>
                <a:lnTo>
                  <a:pt x="503" y="4183"/>
                </a:lnTo>
                <a:lnTo>
                  <a:pt x="2464" y="8202"/>
                </a:lnTo>
                <a:lnTo>
                  <a:pt x="3019" y="9239"/>
                </a:lnTo>
                <a:lnTo>
                  <a:pt x="3259" y="9406"/>
                </a:lnTo>
                <a:lnTo>
                  <a:pt x="3862" y="9668"/>
                </a:lnTo>
                <a:lnTo>
                  <a:pt x="4107" y="9940"/>
                </a:lnTo>
                <a:lnTo>
                  <a:pt x="4213" y="10380"/>
                </a:lnTo>
                <a:lnTo>
                  <a:pt x="4372" y="10652"/>
                </a:lnTo>
                <a:lnTo>
                  <a:pt x="4915" y="11227"/>
                </a:lnTo>
                <a:lnTo>
                  <a:pt x="5783" y="11813"/>
                </a:lnTo>
                <a:lnTo>
                  <a:pt x="8801" y="13529"/>
                </a:lnTo>
                <a:lnTo>
                  <a:pt x="7564" y="2084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28" name="Shape 4624">
            <a:extLst>
              <a:ext uri="{FF2B5EF4-FFF2-40B4-BE49-F238E27FC236}">
                <a16:creationId xmlns:a16="http://schemas.microsoft.com/office/drawing/2014/main" id="{D5060A70-5DB9-4952-8A68-84FA2F2901F0}"/>
              </a:ext>
            </a:extLst>
          </p:cNvPr>
          <p:cNvSpPr/>
          <p:nvPr/>
        </p:nvSpPr>
        <p:spPr>
          <a:xfrm>
            <a:off x="3503992" y="2371067"/>
            <a:ext cx="234800" cy="218641"/>
          </a:xfrm>
          <a:custGeom>
            <a:avLst/>
            <a:gdLst/>
            <a:ahLst/>
            <a:cxnLst>
              <a:cxn ang="0">
                <a:pos x="wd2" y="hd2"/>
              </a:cxn>
              <a:cxn ang="5400000">
                <a:pos x="wd2" y="hd2"/>
              </a:cxn>
              <a:cxn ang="10800000">
                <a:pos x="wd2" y="hd2"/>
              </a:cxn>
              <a:cxn ang="16200000">
                <a:pos x="wd2" y="hd2"/>
              </a:cxn>
            </a:cxnLst>
            <a:rect l="0" t="0" r="r" b="b"/>
            <a:pathLst>
              <a:path w="21484" h="21600" extrusionOk="0">
                <a:moveTo>
                  <a:pt x="9596" y="0"/>
                </a:moveTo>
                <a:lnTo>
                  <a:pt x="8143" y="2029"/>
                </a:lnTo>
                <a:lnTo>
                  <a:pt x="7948" y="4772"/>
                </a:lnTo>
                <a:lnTo>
                  <a:pt x="6523" y="4748"/>
                </a:lnTo>
                <a:lnTo>
                  <a:pt x="5962" y="6748"/>
                </a:lnTo>
                <a:lnTo>
                  <a:pt x="4891" y="8585"/>
                </a:lnTo>
                <a:lnTo>
                  <a:pt x="1533" y="9596"/>
                </a:lnTo>
                <a:lnTo>
                  <a:pt x="0" y="11462"/>
                </a:lnTo>
                <a:lnTo>
                  <a:pt x="2357" y="13311"/>
                </a:lnTo>
                <a:lnTo>
                  <a:pt x="5233" y="14410"/>
                </a:lnTo>
                <a:lnTo>
                  <a:pt x="7601" y="17037"/>
                </a:lnTo>
                <a:lnTo>
                  <a:pt x="11326" y="19879"/>
                </a:lnTo>
                <a:lnTo>
                  <a:pt x="14579" y="21600"/>
                </a:lnTo>
                <a:lnTo>
                  <a:pt x="16893" y="20141"/>
                </a:lnTo>
                <a:lnTo>
                  <a:pt x="19321" y="18723"/>
                </a:lnTo>
                <a:cubicBezTo>
                  <a:pt x="20276" y="18934"/>
                  <a:pt x="21213" y="18287"/>
                  <a:pt x="21438" y="17264"/>
                </a:cubicBezTo>
                <a:cubicBezTo>
                  <a:pt x="21600" y="16523"/>
                  <a:pt x="21330" y="15751"/>
                  <a:pt x="20756" y="15310"/>
                </a:cubicBezTo>
                <a:lnTo>
                  <a:pt x="18627" y="13828"/>
                </a:lnTo>
                <a:lnTo>
                  <a:pt x="18532" y="9945"/>
                </a:lnTo>
                <a:lnTo>
                  <a:pt x="15895" y="7777"/>
                </a:lnTo>
                <a:lnTo>
                  <a:pt x="18789" y="6509"/>
                </a:lnTo>
                <a:lnTo>
                  <a:pt x="18113" y="3870"/>
                </a:lnTo>
                <a:lnTo>
                  <a:pt x="14866" y="5016"/>
                </a:lnTo>
                <a:lnTo>
                  <a:pt x="13527" y="3685"/>
                </a:lnTo>
                <a:lnTo>
                  <a:pt x="11452" y="2109"/>
                </a:lnTo>
                <a:lnTo>
                  <a:pt x="9596"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29" name="Shape 4625">
            <a:extLst>
              <a:ext uri="{FF2B5EF4-FFF2-40B4-BE49-F238E27FC236}">
                <a16:creationId xmlns:a16="http://schemas.microsoft.com/office/drawing/2014/main" id="{4A42AA96-1A55-49DF-A5B2-A8703E0DA20B}"/>
              </a:ext>
            </a:extLst>
          </p:cNvPr>
          <p:cNvSpPr/>
          <p:nvPr/>
        </p:nvSpPr>
        <p:spPr>
          <a:xfrm>
            <a:off x="3444309" y="2466740"/>
            <a:ext cx="34556" cy="34873"/>
          </a:xfrm>
          <a:custGeom>
            <a:avLst/>
            <a:gdLst/>
            <a:ahLst/>
            <a:cxnLst>
              <a:cxn ang="0">
                <a:pos x="wd2" y="hd2"/>
              </a:cxn>
              <a:cxn ang="5400000">
                <a:pos x="wd2" y="hd2"/>
              </a:cxn>
              <a:cxn ang="10800000">
                <a:pos x="wd2" y="hd2"/>
              </a:cxn>
              <a:cxn ang="16200000">
                <a:pos x="wd2" y="hd2"/>
              </a:cxn>
            </a:cxnLst>
            <a:rect l="0" t="0" r="r" b="b"/>
            <a:pathLst>
              <a:path w="21600" h="21600" extrusionOk="0">
                <a:moveTo>
                  <a:pt x="12336" y="0"/>
                </a:moveTo>
                <a:lnTo>
                  <a:pt x="0" y="11812"/>
                </a:lnTo>
                <a:lnTo>
                  <a:pt x="5276" y="21600"/>
                </a:lnTo>
                <a:lnTo>
                  <a:pt x="21600" y="18829"/>
                </a:lnTo>
                <a:lnTo>
                  <a:pt x="12336"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30" name="Shape 4626">
            <a:extLst>
              <a:ext uri="{FF2B5EF4-FFF2-40B4-BE49-F238E27FC236}">
                <a16:creationId xmlns:a16="http://schemas.microsoft.com/office/drawing/2014/main" id="{59A2A228-13CA-4C23-9E0A-CC57FE66E36C}"/>
              </a:ext>
            </a:extLst>
          </p:cNvPr>
          <p:cNvSpPr/>
          <p:nvPr/>
        </p:nvSpPr>
        <p:spPr>
          <a:xfrm>
            <a:off x="3350596" y="2488809"/>
            <a:ext cx="22375" cy="29007"/>
          </a:xfrm>
          <a:custGeom>
            <a:avLst/>
            <a:gdLst/>
            <a:ahLst/>
            <a:cxnLst>
              <a:cxn ang="0">
                <a:pos x="wd2" y="hd2"/>
              </a:cxn>
              <a:cxn ang="5400000">
                <a:pos x="wd2" y="hd2"/>
              </a:cxn>
              <a:cxn ang="10800000">
                <a:pos x="wd2" y="hd2"/>
              </a:cxn>
              <a:cxn ang="16200000">
                <a:pos x="wd2" y="hd2"/>
              </a:cxn>
            </a:cxnLst>
            <a:rect l="0" t="0" r="r" b="b"/>
            <a:pathLst>
              <a:path w="21600" h="21600" extrusionOk="0">
                <a:moveTo>
                  <a:pt x="13374" y="0"/>
                </a:moveTo>
                <a:lnTo>
                  <a:pt x="0" y="18270"/>
                </a:lnTo>
                <a:lnTo>
                  <a:pt x="21600" y="21600"/>
                </a:lnTo>
                <a:lnTo>
                  <a:pt x="13374"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31" name="Shape 4627">
            <a:extLst>
              <a:ext uri="{FF2B5EF4-FFF2-40B4-BE49-F238E27FC236}">
                <a16:creationId xmlns:a16="http://schemas.microsoft.com/office/drawing/2014/main" id="{41B18B7E-0F0E-4120-AC38-6E3E0EC25CF2}"/>
              </a:ext>
            </a:extLst>
          </p:cNvPr>
          <p:cNvSpPr/>
          <p:nvPr/>
        </p:nvSpPr>
        <p:spPr>
          <a:xfrm>
            <a:off x="3484366" y="2199260"/>
            <a:ext cx="26445" cy="53260"/>
          </a:xfrm>
          <a:custGeom>
            <a:avLst/>
            <a:gdLst/>
            <a:ahLst/>
            <a:cxnLst>
              <a:cxn ang="0">
                <a:pos x="wd2" y="hd2"/>
              </a:cxn>
              <a:cxn ang="5400000">
                <a:pos x="wd2" y="hd2"/>
              </a:cxn>
              <a:cxn ang="10800000">
                <a:pos x="wd2" y="hd2"/>
              </a:cxn>
              <a:cxn ang="16200000">
                <a:pos x="wd2" y="hd2"/>
              </a:cxn>
            </a:cxnLst>
            <a:rect l="0" t="0" r="r" b="b"/>
            <a:pathLst>
              <a:path w="21600" h="21600" extrusionOk="0">
                <a:moveTo>
                  <a:pt x="21248" y="0"/>
                </a:moveTo>
                <a:lnTo>
                  <a:pt x="0" y="8854"/>
                </a:lnTo>
                <a:lnTo>
                  <a:pt x="4102" y="21600"/>
                </a:lnTo>
                <a:lnTo>
                  <a:pt x="21600" y="13068"/>
                </a:lnTo>
                <a:lnTo>
                  <a:pt x="21248"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32" name="Shape 4628">
            <a:extLst>
              <a:ext uri="{FF2B5EF4-FFF2-40B4-BE49-F238E27FC236}">
                <a16:creationId xmlns:a16="http://schemas.microsoft.com/office/drawing/2014/main" id="{DCF8325C-7862-4B90-BF24-C15755212E79}"/>
              </a:ext>
            </a:extLst>
          </p:cNvPr>
          <p:cNvSpPr/>
          <p:nvPr/>
        </p:nvSpPr>
        <p:spPr>
          <a:xfrm>
            <a:off x="3713749" y="2417261"/>
            <a:ext cx="38950" cy="47145"/>
          </a:xfrm>
          <a:custGeom>
            <a:avLst/>
            <a:gdLst/>
            <a:ahLst/>
            <a:cxnLst>
              <a:cxn ang="0">
                <a:pos x="wd2" y="hd2"/>
              </a:cxn>
              <a:cxn ang="5400000">
                <a:pos x="wd2" y="hd2"/>
              </a:cxn>
              <a:cxn ang="10800000">
                <a:pos x="wd2" y="hd2"/>
              </a:cxn>
              <a:cxn ang="16200000">
                <a:pos x="wd2" y="hd2"/>
              </a:cxn>
            </a:cxnLst>
            <a:rect l="0" t="0" r="r" b="b"/>
            <a:pathLst>
              <a:path w="21600" h="21600" extrusionOk="0">
                <a:moveTo>
                  <a:pt x="6740" y="0"/>
                </a:moveTo>
                <a:lnTo>
                  <a:pt x="0" y="12803"/>
                </a:lnTo>
                <a:lnTo>
                  <a:pt x="11899" y="21600"/>
                </a:lnTo>
                <a:lnTo>
                  <a:pt x="21600" y="12166"/>
                </a:lnTo>
                <a:lnTo>
                  <a:pt x="6740"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33" name="Shape 4629">
            <a:extLst>
              <a:ext uri="{FF2B5EF4-FFF2-40B4-BE49-F238E27FC236}">
                <a16:creationId xmlns:a16="http://schemas.microsoft.com/office/drawing/2014/main" id="{D09DA272-5A17-4E1A-B076-F1AB4FF7C708}"/>
              </a:ext>
            </a:extLst>
          </p:cNvPr>
          <p:cNvSpPr/>
          <p:nvPr/>
        </p:nvSpPr>
        <p:spPr>
          <a:xfrm>
            <a:off x="3417516" y="2382188"/>
            <a:ext cx="34021" cy="37247"/>
          </a:xfrm>
          <a:custGeom>
            <a:avLst/>
            <a:gdLst/>
            <a:ahLst/>
            <a:cxnLst>
              <a:cxn ang="0">
                <a:pos x="wd2" y="hd2"/>
              </a:cxn>
              <a:cxn ang="5400000">
                <a:pos x="wd2" y="hd2"/>
              </a:cxn>
              <a:cxn ang="10800000">
                <a:pos x="wd2" y="hd2"/>
              </a:cxn>
              <a:cxn ang="16200000">
                <a:pos x="wd2" y="hd2"/>
              </a:cxn>
            </a:cxnLst>
            <a:rect l="0" t="0" r="r" b="b"/>
            <a:pathLst>
              <a:path w="21600" h="21600" extrusionOk="0">
                <a:moveTo>
                  <a:pt x="12820" y="0"/>
                </a:moveTo>
                <a:lnTo>
                  <a:pt x="0" y="6008"/>
                </a:lnTo>
                <a:lnTo>
                  <a:pt x="3635" y="20952"/>
                </a:lnTo>
                <a:lnTo>
                  <a:pt x="21600" y="21600"/>
                </a:lnTo>
                <a:lnTo>
                  <a:pt x="12820"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34" name="Shape 4630">
            <a:extLst>
              <a:ext uri="{FF2B5EF4-FFF2-40B4-BE49-F238E27FC236}">
                <a16:creationId xmlns:a16="http://schemas.microsoft.com/office/drawing/2014/main" id="{50233B00-A1BC-45CE-A28A-52D23C7EBE59}"/>
              </a:ext>
            </a:extLst>
          </p:cNvPr>
          <p:cNvSpPr/>
          <p:nvPr/>
        </p:nvSpPr>
        <p:spPr>
          <a:xfrm>
            <a:off x="3186173" y="2476393"/>
            <a:ext cx="33304" cy="67172"/>
          </a:xfrm>
          <a:custGeom>
            <a:avLst/>
            <a:gdLst/>
            <a:ahLst/>
            <a:cxnLst>
              <a:cxn ang="0">
                <a:pos x="wd2" y="hd2"/>
              </a:cxn>
              <a:cxn ang="5400000">
                <a:pos x="wd2" y="hd2"/>
              </a:cxn>
              <a:cxn ang="10800000">
                <a:pos x="wd2" y="hd2"/>
              </a:cxn>
              <a:cxn ang="16200000">
                <a:pos x="wd2" y="hd2"/>
              </a:cxn>
            </a:cxnLst>
            <a:rect l="0" t="0" r="r" b="b"/>
            <a:pathLst>
              <a:path w="21600" h="21600" extrusionOk="0">
                <a:moveTo>
                  <a:pt x="16148" y="0"/>
                </a:moveTo>
                <a:lnTo>
                  <a:pt x="0" y="5524"/>
                </a:lnTo>
                <a:lnTo>
                  <a:pt x="1509" y="11951"/>
                </a:lnTo>
                <a:lnTo>
                  <a:pt x="21600" y="21600"/>
                </a:lnTo>
                <a:lnTo>
                  <a:pt x="20159" y="8356"/>
                </a:lnTo>
                <a:lnTo>
                  <a:pt x="16148"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35" name="Shape 4631">
            <a:extLst>
              <a:ext uri="{FF2B5EF4-FFF2-40B4-BE49-F238E27FC236}">
                <a16:creationId xmlns:a16="http://schemas.microsoft.com/office/drawing/2014/main" id="{D25321CE-9A8C-4274-AAFC-C63BBDE3CD5B}"/>
              </a:ext>
            </a:extLst>
          </p:cNvPr>
          <p:cNvSpPr/>
          <p:nvPr/>
        </p:nvSpPr>
        <p:spPr>
          <a:xfrm>
            <a:off x="4032821" y="1763938"/>
            <a:ext cx="1711906" cy="1553230"/>
          </a:xfrm>
          <a:custGeom>
            <a:avLst/>
            <a:gdLst/>
            <a:ahLst/>
            <a:cxnLst>
              <a:cxn ang="0">
                <a:pos x="wd2" y="hd2"/>
              </a:cxn>
              <a:cxn ang="5400000">
                <a:pos x="wd2" y="hd2"/>
              </a:cxn>
              <a:cxn ang="10800000">
                <a:pos x="wd2" y="hd2"/>
              </a:cxn>
              <a:cxn ang="16200000">
                <a:pos x="wd2" y="hd2"/>
              </a:cxn>
            </a:cxnLst>
            <a:rect l="0" t="0" r="r" b="b"/>
            <a:pathLst>
              <a:path w="21600" h="21600" extrusionOk="0">
                <a:moveTo>
                  <a:pt x="4800" y="282"/>
                </a:moveTo>
                <a:lnTo>
                  <a:pt x="4373" y="6"/>
                </a:lnTo>
                <a:lnTo>
                  <a:pt x="3863" y="237"/>
                </a:lnTo>
                <a:lnTo>
                  <a:pt x="3445" y="445"/>
                </a:lnTo>
                <a:lnTo>
                  <a:pt x="3467" y="800"/>
                </a:lnTo>
                <a:lnTo>
                  <a:pt x="3235" y="805"/>
                </a:lnTo>
                <a:lnTo>
                  <a:pt x="3008" y="1134"/>
                </a:lnTo>
                <a:lnTo>
                  <a:pt x="2798" y="1078"/>
                </a:lnTo>
                <a:lnTo>
                  <a:pt x="2942" y="1386"/>
                </a:lnTo>
                <a:lnTo>
                  <a:pt x="3270" y="1511"/>
                </a:lnTo>
                <a:lnTo>
                  <a:pt x="3481" y="1648"/>
                </a:lnTo>
                <a:lnTo>
                  <a:pt x="3148" y="1718"/>
                </a:lnTo>
                <a:lnTo>
                  <a:pt x="2768" y="1601"/>
                </a:lnTo>
                <a:lnTo>
                  <a:pt x="2652" y="1803"/>
                </a:lnTo>
                <a:lnTo>
                  <a:pt x="2822" y="2057"/>
                </a:lnTo>
                <a:lnTo>
                  <a:pt x="2543" y="2148"/>
                </a:lnTo>
                <a:lnTo>
                  <a:pt x="2500" y="2501"/>
                </a:lnTo>
                <a:lnTo>
                  <a:pt x="2545" y="2965"/>
                </a:lnTo>
                <a:lnTo>
                  <a:pt x="2751" y="3175"/>
                </a:lnTo>
                <a:lnTo>
                  <a:pt x="3033" y="2969"/>
                </a:lnTo>
                <a:lnTo>
                  <a:pt x="3151" y="3153"/>
                </a:lnTo>
                <a:cubicBezTo>
                  <a:pt x="3104" y="3212"/>
                  <a:pt x="3079" y="3288"/>
                  <a:pt x="3081" y="3366"/>
                </a:cubicBezTo>
                <a:cubicBezTo>
                  <a:pt x="3086" y="3561"/>
                  <a:pt x="3239" y="3711"/>
                  <a:pt x="3414" y="3694"/>
                </a:cubicBezTo>
                <a:lnTo>
                  <a:pt x="3532" y="3971"/>
                </a:lnTo>
                <a:lnTo>
                  <a:pt x="3201" y="3789"/>
                </a:lnTo>
                <a:lnTo>
                  <a:pt x="2633" y="3510"/>
                </a:lnTo>
                <a:lnTo>
                  <a:pt x="2536" y="3767"/>
                </a:lnTo>
                <a:lnTo>
                  <a:pt x="2516" y="4102"/>
                </a:lnTo>
                <a:lnTo>
                  <a:pt x="2745" y="4446"/>
                </a:lnTo>
                <a:lnTo>
                  <a:pt x="2862" y="4763"/>
                </a:lnTo>
                <a:lnTo>
                  <a:pt x="3255" y="4621"/>
                </a:lnTo>
                <a:lnTo>
                  <a:pt x="3326" y="4925"/>
                </a:lnTo>
                <a:lnTo>
                  <a:pt x="3262" y="5285"/>
                </a:lnTo>
                <a:lnTo>
                  <a:pt x="3306" y="5733"/>
                </a:lnTo>
                <a:lnTo>
                  <a:pt x="3307" y="6197"/>
                </a:lnTo>
                <a:lnTo>
                  <a:pt x="3055" y="6179"/>
                </a:lnTo>
                <a:lnTo>
                  <a:pt x="2984" y="5895"/>
                </a:lnTo>
                <a:lnTo>
                  <a:pt x="2735" y="5871"/>
                </a:lnTo>
                <a:lnTo>
                  <a:pt x="2498" y="6151"/>
                </a:lnTo>
                <a:lnTo>
                  <a:pt x="2198" y="6170"/>
                </a:lnTo>
                <a:lnTo>
                  <a:pt x="2134" y="5913"/>
                </a:lnTo>
                <a:lnTo>
                  <a:pt x="2446" y="5772"/>
                </a:lnTo>
                <a:lnTo>
                  <a:pt x="2731" y="5576"/>
                </a:lnTo>
                <a:lnTo>
                  <a:pt x="3018" y="5481"/>
                </a:lnTo>
                <a:lnTo>
                  <a:pt x="2950" y="5191"/>
                </a:lnTo>
                <a:lnTo>
                  <a:pt x="2609" y="4969"/>
                </a:lnTo>
                <a:lnTo>
                  <a:pt x="2324" y="4516"/>
                </a:lnTo>
                <a:lnTo>
                  <a:pt x="2137" y="3993"/>
                </a:lnTo>
                <a:lnTo>
                  <a:pt x="2035" y="3545"/>
                </a:lnTo>
                <a:lnTo>
                  <a:pt x="2075" y="3091"/>
                </a:lnTo>
                <a:lnTo>
                  <a:pt x="1921" y="2582"/>
                </a:lnTo>
                <a:lnTo>
                  <a:pt x="1864" y="2155"/>
                </a:lnTo>
                <a:lnTo>
                  <a:pt x="1951" y="1562"/>
                </a:lnTo>
                <a:lnTo>
                  <a:pt x="2136" y="1059"/>
                </a:lnTo>
                <a:lnTo>
                  <a:pt x="2415" y="683"/>
                </a:lnTo>
                <a:lnTo>
                  <a:pt x="2803" y="272"/>
                </a:lnTo>
                <a:lnTo>
                  <a:pt x="2717" y="0"/>
                </a:lnTo>
                <a:lnTo>
                  <a:pt x="2170" y="14"/>
                </a:lnTo>
                <a:lnTo>
                  <a:pt x="1766" y="93"/>
                </a:lnTo>
                <a:lnTo>
                  <a:pt x="1325" y="296"/>
                </a:lnTo>
                <a:lnTo>
                  <a:pt x="1006" y="679"/>
                </a:lnTo>
                <a:lnTo>
                  <a:pt x="779" y="1136"/>
                </a:lnTo>
                <a:lnTo>
                  <a:pt x="493" y="1853"/>
                </a:lnTo>
                <a:lnTo>
                  <a:pt x="383" y="2247"/>
                </a:lnTo>
                <a:lnTo>
                  <a:pt x="329" y="2723"/>
                </a:lnTo>
                <a:lnTo>
                  <a:pt x="11" y="3089"/>
                </a:lnTo>
                <a:lnTo>
                  <a:pt x="34" y="3477"/>
                </a:lnTo>
                <a:lnTo>
                  <a:pt x="147" y="3935"/>
                </a:lnTo>
                <a:lnTo>
                  <a:pt x="0" y="4263"/>
                </a:lnTo>
                <a:lnTo>
                  <a:pt x="30" y="4568"/>
                </a:lnTo>
                <a:lnTo>
                  <a:pt x="93" y="4911"/>
                </a:lnTo>
                <a:lnTo>
                  <a:pt x="71" y="5413"/>
                </a:lnTo>
                <a:lnTo>
                  <a:pt x="398" y="5614"/>
                </a:lnTo>
                <a:lnTo>
                  <a:pt x="884" y="5666"/>
                </a:lnTo>
                <a:lnTo>
                  <a:pt x="1424" y="5769"/>
                </a:lnTo>
                <a:lnTo>
                  <a:pt x="1742" y="6251"/>
                </a:lnTo>
                <a:lnTo>
                  <a:pt x="1541" y="6447"/>
                </a:lnTo>
                <a:lnTo>
                  <a:pt x="1036" y="6218"/>
                </a:lnTo>
                <a:lnTo>
                  <a:pt x="675" y="6088"/>
                </a:lnTo>
                <a:lnTo>
                  <a:pt x="378" y="6185"/>
                </a:lnTo>
                <a:lnTo>
                  <a:pt x="471" y="6741"/>
                </a:lnTo>
                <a:lnTo>
                  <a:pt x="681" y="7147"/>
                </a:lnTo>
                <a:lnTo>
                  <a:pt x="1088" y="7583"/>
                </a:lnTo>
                <a:lnTo>
                  <a:pt x="1421" y="7919"/>
                </a:lnTo>
                <a:lnTo>
                  <a:pt x="1763" y="7850"/>
                </a:lnTo>
                <a:lnTo>
                  <a:pt x="1868" y="7507"/>
                </a:lnTo>
                <a:lnTo>
                  <a:pt x="2313" y="7498"/>
                </a:lnTo>
                <a:lnTo>
                  <a:pt x="2342" y="7887"/>
                </a:lnTo>
                <a:lnTo>
                  <a:pt x="2445" y="8198"/>
                </a:lnTo>
                <a:lnTo>
                  <a:pt x="2045" y="8188"/>
                </a:lnTo>
                <a:lnTo>
                  <a:pt x="1703" y="8201"/>
                </a:lnTo>
                <a:lnTo>
                  <a:pt x="2041" y="8564"/>
                </a:lnTo>
                <a:lnTo>
                  <a:pt x="2438" y="8648"/>
                </a:lnTo>
                <a:lnTo>
                  <a:pt x="2980" y="8504"/>
                </a:lnTo>
                <a:lnTo>
                  <a:pt x="3152" y="8083"/>
                </a:lnTo>
                <a:lnTo>
                  <a:pt x="3533" y="8230"/>
                </a:lnTo>
                <a:lnTo>
                  <a:pt x="3806" y="8416"/>
                </a:lnTo>
                <a:lnTo>
                  <a:pt x="4170" y="8365"/>
                </a:lnTo>
                <a:lnTo>
                  <a:pt x="4542" y="8290"/>
                </a:lnTo>
                <a:lnTo>
                  <a:pt x="4952" y="8418"/>
                </a:lnTo>
                <a:lnTo>
                  <a:pt x="5301" y="8385"/>
                </a:lnTo>
                <a:lnTo>
                  <a:pt x="5302" y="8083"/>
                </a:lnTo>
                <a:lnTo>
                  <a:pt x="4864" y="7704"/>
                </a:lnTo>
                <a:lnTo>
                  <a:pt x="5694" y="8162"/>
                </a:lnTo>
                <a:lnTo>
                  <a:pt x="5899" y="8511"/>
                </a:lnTo>
                <a:lnTo>
                  <a:pt x="6060" y="8350"/>
                </a:lnTo>
                <a:lnTo>
                  <a:pt x="5854" y="7975"/>
                </a:lnTo>
                <a:lnTo>
                  <a:pt x="6046" y="7889"/>
                </a:lnTo>
                <a:lnTo>
                  <a:pt x="6699" y="7984"/>
                </a:lnTo>
                <a:lnTo>
                  <a:pt x="7117" y="8074"/>
                </a:lnTo>
                <a:lnTo>
                  <a:pt x="7386" y="7865"/>
                </a:lnTo>
                <a:lnTo>
                  <a:pt x="7400" y="7414"/>
                </a:lnTo>
                <a:lnTo>
                  <a:pt x="7108" y="7074"/>
                </a:lnTo>
                <a:lnTo>
                  <a:pt x="6779" y="6955"/>
                </a:lnTo>
                <a:lnTo>
                  <a:pt x="6782" y="6696"/>
                </a:lnTo>
                <a:lnTo>
                  <a:pt x="7065" y="6633"/>
                </a:lnTo>
                <a:lnTo>
                  <a:pt x="7244" y="6394"/>
                </a:lnTo>
                <a:lnTo>
                  <a:pt x="7291" y="6792"/>
                </a:lnTo>
                <a:lnTo>
                  <a:pt x="7474" y="7098"/>
                </a:lnTo>
                <a:lnTo>
                  <a:pt x="7790" y="7186"/>
                </a:lnTo>
                <a:lnTo>
                  <a:pt x="7997" y="7145"/>
                </a:lnTo>
                <a:lnTo>
                  <a:pt x="8078" y="7556"/>
                </a:lnTo>
                <a:lnTo>
                  <a:pt x="8052" y="7838"/>
                </a:lnTo>
                <a:lnTo>
                  <a:pt x="8244" y="8086"/>
                </a:lnTo>
                <a:lnTo>
                  <a:pt x="8513" y="7676"/>
                </a:lnTo>
                <a:lnTo>
                  <a:pt x="8761" y="7861"/>
                </a:lnTo>
                <a:lnTo>
                  <a:pt x="8628" y="8271"/>
                </a:lnTo>
                <a:lnTo>
                  <a:pt x="9064" y="8306"/>
                </a:lnTo>
                <a:lnTo>
                  <a:pt x="9215" y="8466"/>
                </a:lnTo>
                <a:lnTo>
                  <a:pt x="9548" y="8695"/>
                </a:lnTo>
                <a:lnTo>
                  <a:pt x="9594" y="8973"/>
                </a:lnTo>
                <a:lnTo>
                  <a:pt x="9558" y="9314"/>
                </a:lnTo>
                <a:lnTo>
                  <a:pt x="9316" y="9435"/>
                </a:lnTo>
                <a:lnTo>
                  <a:pt x="9190" y="9672"/>
                </a:lnTo>
                <a:lnTo>
                  <a:pt x="9139" y="10068"/>
                </a:lnTo>
                <a:lnTo>
                  <a:pt x="9554" y="10254"/>
                </a:lnTo>
                <a:lnTo>
                  <a:pt x="9693" y="9812"/>
                </a:lnTo>
                <a:lnTo>
                  <a:pt x="9843" y="9407"/>
                </a:lnTo>
                <a:lnTo>
                  <a:pt x="10303" y="9148"/>
                </a:lnTo>
                <a:lnTo>
                  <a:pt x="10524" y="9448"/>
                </a:lnTo>
                <a:lnTo>
                  <a:pt x="10500" y="9898"/>
                </a:lnTo>
                <a:lnTo>
                  <a:pt x="10863" y="10188"/>
                </a:lnTo>
                <a:lnTo>
                  <a:pt x="11072" y="10222"/>
                </a:lnTo>
                <a:lnTo>
                  <a:pt x="11137" y="9808"/>
                </a:lnTo>
                <a:lnTo>
                  <a:pt x="11403" y="9697"/>
                </a:lnTo>
                <a:lnTo>
                  <a:pt x="11421" y="10123"/>
                </a:lnTo>
                <a:lnTo>
                  <a:pt x="11371" y="10473"/>
                </a:lnTo>
                <a:lnTo>
                  <a:pt x="11664" y="10470"/>
                </a:lnTo>
                <a:lnTo>
                  <a:pt x="11888" y="10605"/>
                </a:lnTo>
                <a:lnTo>
                  <a:pt x="12151" y="10831"/>
                </a:lnTo>
                <a:lnTo>
                  <a:pt x="12303" y="11209"/>
                </a:lnTo>
                <a:lnTo>
                  <a:pt x="12533" y="11474"/>
                </a:lnTo>
                <a:lnTo>
                  <a:pt x="12698" y="11875"/>
                </a:lnTo>
                <a:lnTo>
                  <a:pt x="12907" y="12212"/>
                </a:lnTo>
                <a:lnTo>
                  <a:pt x="12961" y="12518"/>
                </a:lnTo>
                <a:lnTo>
                  <a:pt x="12861" y="12829"/>
                </a:lnTo>
                <a:lnTo>
                  <a:pt x="12780" y="13122"/>
                </a:lnTo>
                <a:lnTo>
                  <a:pt x="12956" y="13513"/>
                </a:lnTo>
                <a:lnTo>
                  <a:pt x="13510" y="13467"/>
                </a:lnTo>
                <a:lnTo>
                  <a:pt x="14055" y="13388"/>
                </a:lnTo>
                <a:lnTo>
                  <a:pt x="14083" y="12919"/>
                </a:lnTo>
                <a:lnTo>
                  <a:pt x="14126" y="12685"/>
                </a:lnTo>
                <a:lnTo>
                  <a:pt x="14703" y="12951"/>
                </a:lnTo>
                <a:lnTo>
                  <a:pt x="15082" y="13048"/>
                </a:lnTo>
                <a:lnTo>
                  <a:pt x="15511" y="13263"/>
                </a:lnTo>
                <a:lnTo>
                  <a:pt x="15545" y="13574"/>
                </a:lnTo>
                <a:lnTo>
                  <a:pt x="15380" y="13908"/>
                </a:lnTo>
                <a:lnTo>
                  <a:pt x="15075" y="13945"/>
                </a:lnTo>
                <a:lnTo>
                  <a:pt x="14855" y="14274"/>
                </a:lnTo>
                <a:cubicBezTo>
                  <a:pt x="14870" y="14418"/>
                  <a:pt x="14792" y="14554"/>
                  <a:pt x="14666" y="14599"/>
                </a:cubicBezTo>
                <a:cubicBezTo>
                  <a:pt x="14356" y="14711"/>
                  <a:pt x="14098" y="14321"/>
                  <a:pt x="14288" y="14029"/>
                </a:cubicBezTo>
                <a:lnTo>
                  <a:pt x="13995" y="13778"/>
                </a:lnTo>
                <a:lnTo>
                  <a:pt x="12709" y="13691"/>
                </a:lnTo>
                <a:lnTo>
                  <a:pt x="12361" y="13948"/>
                </a:lnTo>
                <a:lnTo>
                  <a:pt x="12294" y="14314"/>
                </a:lnTo>
                <a:lnTo>
                  <a:pt x="12207" y="14765"/>
                </a:lnTo>
                <a:lnTo>
                  <a:pt x="11916" y="15097"/>
                </a:lnTo>
                <a:lnTo>
                  <a:pt x="12163" y="15385"/>
                </a:lnTo>
                <a:lnTo>
                  <a:pt x="12475" y="15607"/>
                </a:lnTo>
                <a:lnTo>
                  <a:pt x="12813" y="15970"/>
                </a:lnTo>
                <a:lnTo>
                  <a:pt x="12888" y="16278"/>
                </a:lnTo>
                <a:lnTo>
                  <a:pt x="12555" y="16324"/>
                </a:lnTo>
                <a:lnTo>
                  <a:pt x="12302" y="16599"/>
                </a:lnTo>
                <a:lnTo>
                  <a:pt x="12068" y="16872"/>
                </a:lnTo>
                <a:lnTo>
                  <a:pt x="11800" y="17022"/>
                </a:lnTo>
                <a:lnTo>
                  <a:pt x="11449" y="17232"/>
                </a:lnTo>
                <a:lnTo>
                  <a:pt x="11821" y="17469"/>
                </a:lnTo>
                <a:lnTo>
                  <a:pt x="11943" y="17786"/>
                </a:lnTo>
                <a:lnTo>
                  <a:pt x="11844" y="18132"/>
                </a:lnTo>
                <a:lnTo>
                  <a:pt x="11569" y="18018"/>
                </a:lnTo>
                <a:lnTo>
                  <a:pt x="11512" y="17664"/>
                </a:lnTo>
                <a:lnTo>
                  <a:pt x="11142" y="17296"/>
                </a:lnTo>
                <a:lnTo>
                  <a:pt x="10848" y="17142"/>
                </a:lnTo>
                <a:lnTo>
                  <a:pt x="10436" y="17083"/>
                </a:lnTo>
                <a:lnTo>
                  <a:pt x="10035" y="17036"/>
                </a:lnTo>
                <a:lnTo>
                  <a:pt x="9821" y="17355"/>
                </a:lnTo>
                <a:lnTo>
                  <a:pt x="10043" y="17652"/>
                </a:lnTo>
                <a:lnTo>
                  <a:pt x="9957" y="17928"/>
                </a:lnTo>
                <a:lnTo>
                  <a:pt x="9632" y="18153"/>
                </a:lnTo>
                <a:lnTo>
                  <a:pt x="9586" y="18566"/>
                </a:lnTo>
                <a:lnTo>
                  <a:pt x="9599" y="19041"/>
                </a:lnTo>
                <a:lnTo>
                  <a:pt x="9852" y="19374"/>
                </a:lnTo>
                <a:lnTo>
                  <a:pt x="10139" y="19479"/>
                </a:lnTo>
                <a:lnTo>
                  <a:pt x="10460" y="19567"/>
                </a:lnTo>
                <a:lnTo>
                  <a:pt x="10812" y="19624"/>
                </a:lnTo>
                <a:lnTo>
                  <a:pt x="11176" y="19495"/>
                </a:lnTo>
                <a:lnTo>
                  <a:pt x="11395" y="19200"/>
                </a:lnTo>
                <a:lnTo>
                  <a:pt x="11643" y="19027"/>
                </a:lnTo>
                <a:lnTo>
                  <a:pt x="11661" y="18697"/>
                </a:lnTo>
                <a:lnTo>
                  <a:pt x="11868" y="18854"/>
                </a:lnTo>
                <a:lnTo>
                  <a:pt x="12231" y="18784"/>
                </a:lnTo>
                <a:lnTo>
                  <a:pt x="12500" y="18911"/>
                </a:lnTo>
                <a:lnTo>
                  <a:pt x="12676" y="18539"/>
                </a:lnTo>
                <a:lnTo>
                  <a:pt x="12390" y="18392"/>
                </a:lnTo>
                <a:lnTo>
                  <a:pt x="12325" y="18156"/>
                </a:lnTo>
                <a:lnTo>
                  <a:pt x="12528" y="17943"/>
                </a:lnTo>
                <a:lnTo>
                  <a:pt x="12668" y="18206"/>
                </a:lnTo>
                <a:lnTo>
                  <a:pt x="13007" y="18324"/>
                </a:lnTo>
                <a:lnTo>
                  <a:pt x="13026" y="18713"/>
                </a:lnTo>
                <a:lnTo>
                  <a:pt x="13345" y="18620"/>
                </a:lnTo>
                <a:lnTo>
                  <a:pt x="13324" y="18188"/>
                </a:lnTo>
                <a:lnTo>
                  <a:pt x="13598" y="18162"/>
                </a:lnTo>
                <a:lnTo>
                  <a:pt x="13720" y="18644"/>
                </a:lnTo>
                <a:lnTo>
                  <a:pt x="13866" y="18842"/>
                </a:lnTo>
                <a:lnTo>
                  <a:pt x="14251" y="19040"/>
                </a:lnTo>
                <a:lnTo>
                  <a:pt x="14419" y="19338"/>
                </a:lnTo>
                <a:lnTo>
                  <a:pt x="14692" y="19345"/>
                </a:lnTo>
                <a:lnTo>
                  <a:pt x="15043" y="19437"/>
                </a:lnTo>
                <a:lnTo>
                  <a:pt x="15401" y="19404"/>
                </a:lnTo>
                <a:lnTo>
                  <a:pt x="15717" y="19572"/>
                </a:lnTo>
                <a:lnTo>
                  <a:pt x="15607" y="19839"/>
                </a:lnTo>
                <a:lnTo>
                  <a:pt x="15288" y="20103"/>
                </a:lnTo>
                <a:lnTo>
                  <a:pt x="15400" y="20457"/>
                </a:lnTo>
                <a:lnTo>
                  <a:pt x="15807" y="20693"/>
                </a:lnTo>
                <a:lnTo>
                  <a:pt x="16121" y="20787"/>
                </a:lnTo>
                <a:lnTo>
                  <a:pt x="16405" y="20711"/>
                </a:lnTo>
                <a:lnTo>
                  <a:pt x="16717" y="20883"/>
                </a:lnTo>
                <a:lnTo>
                  <a:pt x="17177" y="20985"/>
                </a:lnTo>
                <a:lnTo>
                  <a:pt x="17541" y="20956"/>
                </a:lnTo>
                <a:lnTo>
                  <a:pt x="17811" y="21087"/>
                </a:lnTo>
                <a:lnTo>
                  <a:pt x="18120" y="21372"/>
                </a:lnTo>
                <a:lnTo>
                  <a:pt x="18579" y="21522"/>
                </a:lnTo>
                <a:lnTo>
                  <a:pt x="19023" y="21598"/>
                </a:lnTo>
                <a:lnTo>
                  <a:pt x="19499" y="21451"/>
                </a:lnTo>
                <a:lnTo>
                  <a:pt x="20121" y="21600"/>
                </a:lnTo>
                <a:lnTo>
                  <a:pt x="20704" y="21590"/>
                </a:lnTo>
                <a:lnTo>
                  <a:pt x="21137" y="21524"/>
                </a:lnTo>
                <a:lnTo>
                  <a:pt x="21182" y="21247"/>
                </a:lnTo>
                <a:lnTo>
                  <a:pt x="20914" y="21042"/>
                </a:lnTo>
                <a:lnTo>
                  <a:pt x="21071" y="20837"/>
                </a:lnTo>
                <a:lnTo>
                  <a:pt x="20954" y="20611"/>
                </a:lnTo>
                <a:lnTo>
                  <a:pt x="20569" y="20708"/>
                </a:lnTo>
                <a:lnTo>
                  <a:pt x="20355" y="20513"/>
                </a:lnTo>
                <a:lnTo>
                  <a:pt x="20116" y="20273"/>
                </a:lnTo>
                <a:lnTo>
                  <a:pt x="19805" y="20190"/>
                </a:lnTo>
                <a:lnTo>
                  <a:pt x="19488" y="19766"/>
                </a:lnTo>
                <a:lnTo>
                  <a:pt x="19081" y="19626"/>
                </a:lnTo>
                <a:lnTo>
                  <a:pt x="18713" y="19554"/>
                </a:lnTo>
                <a:lnTo>
                  <a:pt x="18316" y="19306"/>
                </a:lnTo>
                <a:cubicBezTo>
                  <a:pt x="18191" y="19268"/>
                  <a:pt x="18074" y="19204"/>
                  <a:pt x="17972" y="19117"/>
                </a:cubicBezTo>
                <a:cubicBezTo>
                  <a:pt x="17852" y="19016"/>
                  <a:pt x="17755" y="18885"/>
                  <a:pt x="17687" y="18735"/>
                </a:cubicBezTo>
                <a:lnTo>
                  <a:pt x="17913" y="18547"/>
                </a:lnTo>
                <a:lnTo>
                  <a:pt x="18256" y="18753"/>
                </a:lnTo>
                <a:lnTo>
                  <a:pt x="18719" y="18933"/>
                </a:lnTo>
                <a:lnTo>
                  <a:pt x="19007" y="18806"/>
                </a:lnTo>
                <a:lnTo>
                  <a:pt x="19230" y="19124"/>
                </a:lnTo>
                <a:lnTo>
                  <a:pt x="19537" y="19131"/>
                </a:lnTo>
                <a:lnTo>
                  <a:pt x="19825" y="18998"/>
                </a:lnTo>
                <a:lnTo>
                  <a:pt x="19976" y="19346"/>
                </a:lnTo>
                <a:lnTo>
                  <a:pt x="20385" y="19349"/>
                </a:lnTo>
                <a:lnTo>
                  <a:pt x="20559" y="19229"/>
                </a:lnTo>
                <a:lnTo>
                  <a:pt x="20807" y="19235"/>
                </a:lnTo>
                <a:lnTo>
                  <a:pt x="21133" y="19519"/>
                </a:lnTo>
                <a:lnTo>
                  <a:pt x="21213" y="19827"/>
                </a:lnTo>
                <a:lnTo>
                  <a:pt x="21481" y="19620"/>
                </a:lnTo>
                <a:lnTo>
                  <a:pt x="21296" y="19266"/>
                </a:lnTo>
                <a:lnTo>
                  <a:pt x="21253" y="19027"/>
                </a:lnTo>
                <a:lnTo>
                  <a:pt x="21476" y="19036"/>
                </a:lnTo>
                <a:lnTo>
                  <a:pt x="21600" y="18854"/>
                </a:lnTo>
                <a:lnTo>
                  <a:pt x="21326" y="18504"/>
                </a:lnTo>
                <a:lnTo>
                  <a:pt x="21067" y="18330"/>
                </a:lnTo>
                <a:lnTo>
                  <a:pt x="20920" y="18037"/>
                </a:lnTo>
                <a:lnTo>
                  <a:pt x="20700" y="17670"/>
                </a:lnTo>
                <a:lnTo>
                  <a:pt x="21064" y="17843"/>
                </a:lnTo>
                <a:lnTo>
                  <a:pt x="21224" y="18093"/>
                </a:lnTo>
                <a:lnTo>
                  <a:pt x="21364" y="17586"/>
                </a:lnTo>
                <a:lnTo>
                  <a:pt x="21175" y="17353"/>
                </a:lnTo>
                <a:lnTo>
                  <a:pt x="20774" y="17130"/>
                </a:lnTo>
                <a:lnTo>
                  <a:pt x="20969" y="16818"/>
                </a:lnTo>
                <a:lnTo>
                  <a:pt x="20630" y="16709"/>
                </a:lnTo>
                <a:lnTo>
                  <a:pt x="20298" y="16688"/>
                </a:lnTo>
                <a:lnTo>
                  <a:pt x="20004" y="16433"/>
                </a:lnTo>
                <a:lnTo>
                  <a:pt x="20156" y="16080"/>
                </a:lnTo>
                <a:lnTo>
                  <a:pt x="19854" y="15942"/>
                </a:lnTo>
                <a:lnTo>
                  <a:pt x="19553" y="15915"/>
                </a:lnTo>
                <a:lnTo>
                  <a:pt x="19442" y="15592"/>
                </a:lnTo>
                <a:lnTo>
                  <a:pt x="19187" y="15539"/>
                </a:lnTo>
                <a:lnTo>
                  <a:pt x="19058" y="15719"/>
                </a:lnTo>
                <a:lnTo>
                  <a:pt x="18872" y="15485"/>
                </a:lnTo>
                <a:lnTo>
                  <a:pt x="18569" y="15477"/>
                </a:lnTo>
                <a:lnTo>
                  <a:pt x="18313" y="15627"/>
                </a:lnTo>
                <a:lnTo>
                  <a:pt x="18071" y="15198"/>
                </a:lnTo>
                <a:lnTo>
                  <a:pt x="17864" y="14777"/>
                </a:lnTo>
                <a:lnTo>
                  <a:pt x="17700" y="14453"/>
                </a:lnTo>
                <a:lnTo>
                  <a:pt x="17419" y="14411"/>
                </a:lnTo>
                <a:lnTo>
                  <a:pt x="17120" y="14667"/>
                </a:lnTo>
                <a:lnTo>
                  <a:pt x="17003" y="14287"/>
                </a:lnTo>
                <a:lnTo>
                  <a:pt x="16807" y="14053"/>
                </a:lnTo>
                <a:lnTo>
                  <a:pt x="16614" y="13732"/>
                </a:lnTo>
                <a:lnTo>
                  <a:pt x="16210" y="13598"/>
                </a:lnTo>
                <a:lnTo>
                  <a:pt x="16403" y="13350"/>
                </a:lnTo>
                <a:lnTo>
                  <a:pt x="17084" y="13835"/>
                </a:lnTo>
                <a:lnTo>
                  <a:pt x="17249" y="13695"/>
                </a:lnTo>
                <a:lnTo>
                  <a:pt x="17180" y="13323"/>
                </a:lnTo>
                <a:lnTo>
                  <a:pt x="16824" y="13110"/>
                </a:lnTo>
                <a:lnTo>
                  <a:pt x="16690" y="12837"/>
                </a:lnTo>
                <a:lnTo>
                  <a:pt x="17092" y="12908"/>
                </a:lnTo>
                <a:lnTo>
                  <a:pt x="17364" y="12789"/>
                </a:lnTo>
                <a:lnTo>
                  <a:pt x="17088" y="12548"/>
                </a:lnTo>
                <a:lnTo>
                  <a:pt x="17217" y="12317"/>
                </a:lnTo>
                <a:lnTo>
                  <a:pt x="17522" y="12544"/>
                </a:lnTo>
                <a:lnTo>
                  <a:pt x="17663" y="12900"/>
                </a:lnTo>
                <a:lnTo>
                  <a:pt x="18050" y="13081"/>
                </a:lnTo>
                <a:lnTo>
                  <a:pt x="18215" y="12915"/>
                </a:lnTo>
                <a:lnTo>
                  <a:pt x="18262" y="12462"/>
                </a:lnTo>
                <a:lnTo>
                  <a:pt x="18508" y="12470"/>
                </a:lnTo>
                <a:lnTo>
                  <a:pt x="18416" y="12837"/>
                </a:lnTo>
                <a:lnTo>
                  <a:pt x="18275" y="13271"/>
                </a:lnTo>
                <a:lnTo>
                  <a:pt x="18608" y="13281"/>
                </a:lnTo>
                <a:cubicBezTo>
                  <a:pt x="18645" y="13226"/>
                  <a:pt x="18682" y="13171"/>
                  <a:pt x="18719" y="13117"/>
                </a:cubicBezTo>
                <a:cubicBezTo>
                  <a:pt x="18755" y="13062"/>
                  <a:pt x="18792" y="13007"/>
                  <a:pt x="18829" y="12953"/>
                </a:cubicBezTo>
                <a:lnTo>
                  <a:pt x="19027" y="12676"/>
                </a:lnTo>
                <a:lnTo>
                  <a:pt x="19188" y="12216"/>
                </a:lnTo>
                <a:lnTo>
                  <a:pt x="19304" y="12575"/>
                </a:lnTo>
                <a:lnTo>
                  <a:pt x="19124" y="12942"/>
                </a:lnTo>
                <a:lnTo>
                  <a:pt x="18880" y="13372"/>
                </a:lnTo>
                <a:lnTo>
                  <a:pt x="18974" y="13629"/>
                </a:lnTo>
                <a:lnTo>
                  <a:pt x="19274" y="13550"/>
                </a:lnTo>
                <a:lnTo>
                  <a:pt x="19314" y="13842"/>
                </a:lnTo>
                <a:lnTo>
                  <a:pt x="19378" y="14201"/>
                </a:lnTo>
                <a:lnTo>
                  <a:pt x="19687" y="14146"/>
                </a:lnTo>
                <a:lnTo>
                  <a:pt x="19813" y="13988"/>
                </a:lnTo>
                <a:lnTo>
                  <a:pt x="19935" y="14341"/>
                </a:lnTo>
                <a:lnTo>
                  <a:pt x="20193" y="14404"/>
                </a:lnTo>
                <a:lnTo>
                  <a:pt x="20616" y="14255"/>
                </a:lnTo>
                <a:lnTo>
                  <a:pt x="20857" y="14377"/>
                </a:lnTo>
                <a:lnTo>
                  <a:pt x="20968" y="13985"/>
                </a:lnTo>
                <a:lnTo>
                  <a:pt x="20759" y="13673"/>
                </a:lnTo>
                <a:lnTo>
                  <a:pt x="20689" y="13327"/>
                </a:lnTo>
                <a:lnTo>
                  <a:pt x="20391" y="13219"/>
                </a:lnTo>
                <a:lnTo>
                  <a:pt x="20364" y="12852"/>
                </a:lnTo>
                <a:lnTo>
                  <a:pt x="20655" y="12990"/>
                </a:lnTo>
                <a:lnTo>
                  <a:pt x="20897" y="12742"/>
                </a:lnTo>
                <a:lnTo>
                  <a:pt x="21015" y="12400"/>
                </a:lnTo>
                <a:lnTo>
                  <a:pt x="20700" y="12182"/>
                </a:lnTo>
                <a:lnTo>
                  <a:pt x="20785" y="11981"/>
                </a:lnTo>
                <a:lnTo>
                  <a:pt x="21083" y="12007"/>
                </a:lnTo>
                <a:lnTo>
                  <a:pt x="21125" y="11715"/>
                </a:lnTo>
                <a:lnTo>
                  <a:pt x="20863" y="11648"/>
                </a:lnTo>
                <a:lnTo>
                  <a:pt x="20547" y="11548"/>
                </a:lnTo>
                <a:lnTo>
                  <a:pt x="20603" y="11133"/>
                </a:lnTo>
                <a:lnTo>
                  <a:pt x="21039" y="11293"/>
                </a:lnTo>
                <a:lnTo>
                  <a:pt x="21128" y="10958"/>
                </a:lnTo>
                <a:lnTo>
                  <a:pt x="20945" y="10676"/>
                </a:lnTo>
                <a:lnTo>
                  <a:pt x="21118" y="10388"/>
                </a:lnTo>
                <a:lnTo>
                  <a:pt x="20959" y="10096"/>
                </a:lnTo>
                <a:lnTo>
                  <a:pt x="20458" y="10011"/>
                </a:lnTo>
                <a:lnTo>
                  <a:pt x="20157" y="9953"/>
                </a:lnTo>
                <a:lnTo>
                  <a:pt x="20235" y="10333"/>
                </a:lnTo>
                <a:lnTo>
                  <a:pt x="20029" y="10421"/>
                </a:lnTo>
                <a:lnTo>
                  <a:pt x="19718" y="10373"/>
                </a:lnTo>
                <a:lnTo>
                  <a:pt x="19591" y="10607"/>
                </a:lnTo>
                <a:lnTo>
                  <a:pt x="19454" y="10823"/>
                </a:lnTo>
                <a:lnTo>
                  <a:pt x="19375" y="10432"/>
                </a:lnTo>
                <a:lnTo>
                  <a:pt x="19508" y="10111"/>
                </a:lnTo>
                <a:lnTo>
                  <a:pt x="19455" y="9662"/>
                </a:lnTo>
                <a:lnTo>
                  <a:pt x="19251" y="9979"/>
                </a:lnTo>
                <a:lnTo>
                  <a:pt x="19159" y="10238"/>
                </a:lnTo>
                <a:lnTo>
                  <a:pt x="18848" y="10202"/>
                </a:lnTo>
                <a:lnTo>
                  <a:pt x="18660" y="10462"/>
                </a:lnTo>
                <a:lnTo>
                  <a:pt x="18501" y="10685"/>
                </a:lnTo>
                <a:lnTo>
                  <a:pt x="18355" y="10315"/>
                </a:lnTo>
                <a:lnTo>
                  <a:pt x="18533" y="10009"/>
                </a:lnTo>
                <a:lnTo>
                  <a:pt x="18657" y="9760"/>
                </a:lnTo>
                <a:lnTo>
                  <a:pt x="18435" y="9594"/>
                </a:lnTo>
                <a:lnTo>
                  <a:pt x="18352" y="9378"/>
                </a:lnTo>
                <a:lnTo>
                  <a:pt x="18115" y="9314"/>
                </a:lnTo>
                <a:lnTo>
                  <a:pt x="17984" y="9109"/>
                </a:lnTo>
                <a:lnTo>
                  <a:pt x="17882" y="9365"/>
                </a:lnTo>
                <a:lnTo>
                  <a:pt x="17671" y="9501"/>
                </a:lnTo>
                <a:lnTo>
                  <a:pt x="17644" y="9131"/>
                </a:lnTo>
                <a:lnTo>
                  <a:pt x="17525" y="8897"/>
                </a:lnTo>
                <a:lnTo>
                  <a:pt x="17304" y="9149"/>
                </a:lnTo>
                <a:lnTo>
                  <a:pt x="17460" y="9506"/>
                </a:lnTo>
                <a:lnTo>
                  <a:pt x="17368" y="9761"/>
                </a:lnTo>
                <a:lnTo>
                  <a:pt x="17142" y="9671"/>
                </a:lnTo>
                <a:lnTo>
                  <a:pt x="17119" y="9332"/>
                </a:lnTo>
                <a:lnTo>
                  <a:pt x="16888" y="9133"/>
                </a:lnTo>
                <a:lnTo>
                  <a:pt x="16799" y="9608"/>
                </a:lnTo>
                <a:lnTo>
                  <a:pt x="16587" y="9619"/>
                </a:lnTo>
                <a:lnTo>
                  <a:pt x="16608" y="9252"/>
                </a:lnTo>
                <a:lnTo>
                  <a:pt x="16238" y="9303"/>
                </a:lnTo>
                <a:lnTo>
                  <a:pt x="16151" y="8946"/>
                </a:lnTo>
                <a:lnTo>
                  <a:pt x="15836" y="9010"/>
                </a:lnTo>
                <a:lnTo>
                  <a:pt x="15751" y="8806"/>
                </a:lnTo>
                <a:lnTo>
                  <a:pt x="15980" y="8613"/>
                </a:lnTo>
                <a:lnTo>
                  <a:pt x="15828" y="8495"/>
                </a:lnTo>
                <a:lnTo>
                  <a:pt x="15358" y="8644"/>
                </a:lnTo>
                <a:lnTo>
                  <a:pt x="15074" y="8689"/>
                </a:lnTo>
                <a:lnTo>
                  <a:pt x="14801" y="8771"/>
                </a:lnTo>
                <a:lnTo>
                  <a:pt x="14792" y="8495"/>
                </a:lnTo>
                <a:lnTo>
                  <a:pt x="14553" y="8445"/>
                </a:lnTo>
                <a:lnTo>
                  <a:pt x="14405" y="8283"/>
                </a:lnTo>
                <a:lnTo>
                  <a:pt x="14849" y="8096"/>
                </a:lnTo>
                <a:lnTo>
                  <a:pt x="15068" y="7945"/>
                </a:lnTo>
                <a:lnTo>
                  <a:pt x="14979" y="7590"/>
                </a:lnTo>
                <a:lnTo>
                  <a:pt x="14665" y="7547"/>
                </a:lnTo>
                <a:lnTo>
                  <a:pt x="14493" y="7775"/>
                </a:lnTo>
                <a:lnTo>
                  <a:pt x="14283" y="7936"/>
                </a:lnTo>
                <a:lnTo>
                  <a:pt x="14267" y="7589"/>
                </a:lnTo>
                <a:lnTo>
                  <a:pt x="14369" y="7362"/>
                </a:lnTo>
                <a:lnTo>
                  <a:pt x="14115" y="7272"/>
                </a:lnTo>
                <a:lnTo>
                  <a:pt x="14487" y="7056"/>
                </a:lnTo>
                <a:lnTo>
                  <a:pt x="14883" y="7202"/>
                </a:lnTo>
                <a:lnTo>
                  <a:pt x="15205" y="7216"/>
                </a:lnTo>
                <a:lnTo>
                  <a:pt x="15563" y="6939"/>
                </a:lnTo>
                <a:lnTo>
                  <a:pt x="15201" y="6653"/>
                </a:lnTo>
                <a:lnTo>
                  <a:pt x="14778" y="6844"/>
                </a:lnTo>
                <a:lnTo>
                  <a:pt x="14539" y="6776"/>
                </a:lnTo>
                <a:lnTo>
                  <a:pt x="14315" y="6690"/>
                </a:lnTo>
                <a:lnTo>
                  <a:pt x="14120" y="6754"/>
                </a:lnTo>
                <a:lnTo>
                  <a:pt x="13857" y="7024"/>
                </a:lnTo>
                <a:lnTo>
                  <a:pt x="13567" y="7133"/>
                </a:lnTo>
                <a:lnTo>
                  <a:pt x="13579" y="6780"/>
                </a:lnTo>
                <a:lnTo>
                  <a:pt x="14026" y="6544"/>
                </a:lnTo>
                <a:lnTo>
                  <a:pt x="14528" y="6200"/>
                </a:lnTo>
                <a:lnTo>
                  <a:pt x="14727" y="6047"/>
                </a:lnTo>
                <a:lnTo>
                  <a:pt x="15143" y="5988"/>
                </a:lnTo>
                <a:lnTo>
                  <a:pt x="14720" y="5605"/>
                </a:lnTo>
                <a:lnTo>
                  <a:pt x="14525" y="5231"/>
                </a:lnTo>
                <a:lnTo>
                  <a:pt x="14082" y="5117"/>
                </a:lnTo>
                <a:lnTo>
                  <a:pt x="13934" y="5375"/>
                </a:lnTo>
                <a:lnTo>
                  <a:pt x="14026" y="5674"/>
                </a:lnTo>
                <a:lnTo>
                  <a:pt x="13826" y="5993"/>
                </a:lnTo>
                <a:lnTo>
                  <a:pt x="13688" y="6296"/>
                </a:lnTo>
                <a:lnTo>
                  <a:pt x="13388" y="6645"/>
                </a:lnTo>
                <a:lnTo>
                  <a:pt x="13199" y="6479"/>
                </a:lnTo>
                <a:lnTo>
                  <a:pt x="13439" y="6146"/>
                </a:lnTo>
                <a:lnTo>
                  <a:pt x="13613" y="5870"/>
                </a:lnTo>
                <a:lnTo>
                  <a:pt x="13627" y="5516"/>
                </a:lnTo>
                <a:lnTo>
                  <a:pt x="13379" y="5678"/>
                </a:lnTo>
                <a:lnTo>
                  <a:pt x="13246" y="6003"/>
                </a:lnTo>
                <a:lnTo>
                  <a:pt x="12876" y="6513"/>
                </a:lnTo>
                <a:lnTo>
                  <a:pt x="12786" y="5984"/>
                </a:lnTo>
                <a:lnTo>
                  <a:pt x="13207" y="5609"/>
                </a:lnTo>
                <a:lnTo>
                  <a:pt x="13492" y="5175"/>
                </a:lnTo>
                <a:lnTo>
                  <a:pt x="13769" y="4900"/>
                </a:lnTo>
                <a:lnTo>
                  <a:pt x="13657" y="4666"/>
                </a:lnTo>
                <a:lnTo>
                  <a:pt x="13273" y="4454"/>
                </a:lnTo>
                <a:lnTo>
                  <a:pt x="12964" y="4475"/>
                </a:lnTo>
                <a:lnTo>
                  <a:pt x="12785" y="4751"/>
                </a:lnTo>
                <a:lnTo>
                  <a:pt x="12545" y="5020"/>
                </a:lnTo>
                <a:lnTo>
                  <a:pt x="12621" y="4541"/>
                </a:lnTo>
                <a:lnTo>
                  <a:pt x="12539" y="4363"/>
                </a:lnTo>
                <a:lnTo>
                  <a:pt x="12319" y="4614"/>
                </a:lnTo>
                <a:lnTo>
                  <a:pt x="12161" y="5035"/>
                </a:lnTo>
                <a:lnTo>
                  <a:pt x="12101" y="5570"/>
                </a:lnTo>
                <a:lnTo>
                  <a:pt x="12137" y="6011"/>
                </a:lnTo>
                <a:lnTo>
                  <a:pt x="12119" y="6339"/>
                </a:lnTo>
                <a:lnTo>
                  <a:pt x="11846" y="5877"/>
                </a:lnTo>
                <a:lnTo>
                  <a:pt x="11667" y="5769"/>
                </a:lnTo>
                <a:lnTo>
                  <a:pt x="11724" y="5302"/>
                </a:lnTo>
                <a:lnTo>
                  <a:pt x="11933" y="4969"/>
                </a:lnTo>
                <a:lnTo>
                  <a:pt x="11988" y="4535"/>
                </a:lnTo>
                <a:lnTo>
                  <a:pt x="11931" y="4181"/>
                </a:lnTo>
                <a:lnTo>
                  <a:pt x="11726" y="4420"/>
                </a:lnTo>
                <a:lnTo>
                  <a:pt x="11589" y="4750"/>
                </a:lnTo>
                <a:lnTo>
                  <a:pt x="11371" y="5065"/>
                </a:lnTo>
                <a:lnTo>
                  <a:pt x="11225" y="5379"/>
                </a:lnTo>
                <a:lnTo>
                  <a:pt x="10986" y="5079"/>
                </a:lnTo>
                <a:lnTo>
                  <a:pt x="10949" y="4836"/>
                </a:lnTo>
                <a:lnTo>
                  <a:pt x="11254" y="4515"/>
                </a:lnTo>
                <a:lnTo>
                  <a:pt x="11448" y="4207"/>
                </a:lnTo>
                <a:lnTo>
                  <a:pt x="11575" y="3853"/>
                </a:lnTo>
                <a:lnTo>
                  <a:pt x="11219" y="3520"/>
                </a:lnTo>
                <a:lnTo>
                  <a:pt x="10807" y="3391"/>
                </a:lnTo>
                <a:lnTo>
                  <a:pt x="10517" y="3432"/>
                </a:lnTo>
                <a:lnTo>
                  <a:pt x="10451" y="3830"/>
                </a:lnTo>
                <a:lnTo>
                  <a:pt x="10573" y="4190"/>
                </a:lnTo>
                <a:lnTo>
                  <a:pt x="10562" y="4545"/>
                </a:lnTo>
                <a:lnTo>
                  <a:pt x="10320" y="4161"/>
                </a:lnTo>
                <a:lnTo>
                  <a:pt x="10253" y="4652"/>
                </a:lnTo>
                <a:lnTo>
                  <a:pt x="10032" y="4707"/>
                </a:lnTo>
                <a:lnTo>
                  <a:pt x="10037" y="4263"/>
                </a:lnTo>
                <a:lnTo>
                  <a:pt x="10003" y="3867"/>
                </a:lnTo>
                <a:lnTo>
                  <a:pt x="9756" y="3934"/>
                </a:lnTo>
                <a:lnTo>
                  <a:pt x="9670" y="4257"/>
                </a:lnTo>
                <a:lnTo>
                  <a:pt x="9560" y="3853"/>
                </a:lnTo>
                <a:lnTo>
                  <a:pt x="9835" y="3578"/>
                </a:lnTo>
                <a:lnTo>
                  <a:pt x="9896" y="3245"/>
                </a:lnTo>
                <a:lnTo>
                  <a:pt x="9623" y="3315"/>
                </a:lnTo>
                <a:lnTo>
                  <a:pt x="9390" y="3642"/>
                </a:lnTo>
                <a:lnTo>
                  <a:pt x="9297" y="3970"/>
                </a:lnTo>
                <a:lnTo>
                  <a:pt x="9324" y="4382"/>
                </a:lnTo>
                <a:lnTo>
                  <a:pt x="9116" y="4144"/>
                </a:lnTo>
                <a:lnTo>
                  <a:pt x="9096" y="3670"/>
                </a:lnTo>
                <a:lnTo>
                  <a:pt x="9058" y="3455"/>
                </a:lnTo>
                <a:lnTo>
                  <a:pt x="9398" y="3162"/>
                </a:lnTo>
                <a:lnTo>
                  <a:pt x="9446" y="2799"/>
                </a:lnTo>
                <a:lnTo>
                  <a:pt x="9111" y="2658"/>
                </a:lnTo>
                <a:lnTo>
                  <a:pt x="8808" y="3002"/>
                </a:lnTo>
                <a:lnTo>
                  <a:pt x="8693" y="3394"/>
                </a:lnTo>
                <a:lnTo>
                  <a:pt x="8528" y="3528"/>
                </a:lnTo>
                <a:lnTo>
                  <a:pt x="8435" y="3182"/>
                </a:lnTo>
                <a:lnTo>
                  <a:pt x="8346" y="2923"/>
                </a:lnTo>
                <a:lnTo>
                  <a:pt x="8432" y="2614"/>
                </a:lnTo>
                <a:lnTo>
                  <a:pt x="8791" y="2548"/>
                </a:lnTo>
                <a:lnTo>
                  <a:pt x="8709" y="2146"/>
                </a:lnTo>
                <a:lnTo>
                  <a:pt x="8391" y="1925"/>
                </a:lnTo>
                <a:lnTo>
                  <a:pt x="8177" y="1837"/>
                </a:lnTo>
                <a:lnTo>
                  <a:pt x="7851" y="1899"/>
                </a:lnTo>
                <a:lnTo>
                  <a:pt x="7560" y="1766"/>
                </a:lnTo>
                <a:lnTo>
                  <a:pt x="7142" y="1904"/>
                </a:lnTo>
                <a:lnTo>
                  <a:pt x="6779" y="2170"/>
                </a:lnTo>
                <a:lnTo>
                  <a:pt x="6836" y="2468"/>
                </a:lnTo>
                <a:lnTo>
                  <a:pt x="7278" y="2624"/>
                </a:lnTo>
                <a:lnTo>
                  <a:pt x="7641" y="2788"/>
                </a:lnTo>
                <a:lnTo>
                  <a:pt x="7587" y="3027"/>
                </a:lnTo>
                <a:lnTo>
                  <a:pt x="7388" y="3078"/>
                </a:lnTo>
                <a:lnTo>
                  <a:pt x="7112" y="2837"/>
                </a:lnTo>
                <a:lnTo>
                  <a:pt x="6835" y="2745"/>
                </a:lnTo>
                <a:lnTo>
                  <a:pt x="6681" y="2922"/>
                </a:lnTo>
                <a:lnTo>
                  <a:pt x="6945" y="3113"/>
                </a:lnTo>
                <a:lnTo>
                  <a:pt x="7325" y="3356"/>
                </a:lnTo>
                <a:lnTo>
                  <a:pt x="7537" y="3690"/>
                </a:lnTo>
                <a:lnTo>
                  <a:pt x="7336" y="3862"/>
                </a:lnTo>
                <a:lnTo>
                  <a:pt x="7106" y="3640"/>
                </a:lnTo>
                <a:lnTo>
                  <a:pt x="6789" y="3283"/>
                </a:lnTo>
                <a:lnTo>
                  <a:pt x="6565" y="3550"/>
                </a:lnTo>
                <a:lnTo>
                  <a:pt x="6401" y="3252"/>
                </a:lnTo>
                <a:lnTo>
                  <a:pt x="6382" y="2853"/>
                </a:lnTo>
                <a:lnTo>
                  <a:pt x="6082" y="3003"/>
                </a:lnTo>
                <a:lnTo>
                  <a:pt x="5967" y="3290"/>
                </a:lnTo>
                <a:lnTo>
                  <a:pt x="5721" y="3208"/>
                </a:lnTo>
                <a:lnTo>
                  <a:pt x="5577" y="3613"/>
                </a:lnTo>
                <a:lnTo>
                  <a:pt x="5334" y="3375"/>
                </a:lnTo>
                <a:lnTo>
                  <a:pt x="5490" y="3024"/>
                </a:lnTo>
                <a:lnTo>
                  <a:pt x="5449" y="2683"/>
                </a:lnTo>
                <a:lnTo>
                  <a:pt x="5288" y="2506"/>
                </a:lnTo>
                <a:lnTo>
                  <a:pt x="5572" y="2179"/>
                </a:lnTo>
                <a:lnTo>
                  <a:pt x="5586" y="1927"/>
                </a:lnTo>
                <a:lnTo>
                  <a:pt x="5368" y="1759"/>
                </a:lnTo>
                <a:lnTo>
                  <a:pt x="5320" y="1431"/>
                </a:lnTo>
                <a:lnTo>
                  <a:pt x="4994" y="1103"/>
                </a:lnTo>
                <a:lnTo>
                  <a:pt x="4800" y="282"/>
                </a:lnTo>
                <a:close/>
              </a:path>
            </a:pathLst>
          </a:custGeom>
          <a:solidFill>
            <a:srgbClr val="E04621"/>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36" name="Shape 4632">
            <a:extLst>
              <a:ext uri="{FF2B5EF4-FFF2-40B4-BE49-F238E27FC236}">
                <a16:creationId xmlns:a16="http://schemas.microsoft.com/office/drawing/2014/main" id="{A9DD57C3-29EA-4375-BC35-5A651CECDD9E}"/>
              </a:ext>
            </a:extLst>
          </p:cNvPr>
          <p:cNvSpPr/>
          <p:nvPr/>
        </p:nvSpPr>
        <p:spPr>
          <a:xfrm>
            <a:off x="4432611" y="1745104"/>
            <a:ext cx="224406" cy="150835"/>
          </a:xfrm>
          <a:custGeom>
            <a:avLst/>
            <a:gdLst/>
            <a:ahLst/>
            <a:cxnLst>
              <a:cxn ang="0">
                <a:pos x="wd2" y="hd2"/>
              </a:cxn>
              <a:cxn ang="5400000">
                <a:pos x="wd2" y="hd2"/>
              </a:cxn>
              <a:cxn ang="10800000">
                <a:pos x="wd2" y="hd2"/>
              </a:cxn>
              <a:cxn ang="16200000">
                <a:pos x="wd2" y="hd2"/>
              </a:cxn>
            </a:cxnLst>
            <a:rect l="0" t="0" r="r" b="b"/>
            <a:pathLst>
              <a:path w="21512" h="21600" extrusionOk="0">
                <a:moveTo>
                  <a:pt x="6" y="3551"/>
                </a:moveTo>
                <a:lnTo>
                  <a:pt x="0" y="7309"/>
                </a:lnTo>
                <a:lnTo>
                  <a:pt x="1554" y="11802"/>
                </a:lnTo>
                <a:lnTo>
                  <a:pt x="3710" y="14269"/>
                </a:lnTo>
                <a:lnTo>
                  <a:pt x="5558" y="18954"/>
                </a:lnTo>
                <a:lnTo>
                  <a:pt x="7933" y="21600"/>
                </a:lnTo>
                <a:lnTo>
                  <a:pt x="9862" y="20042"/>
                </a:lnTo>
                <a:lnTo>
                  <a:pt x="11485" y="17016"/>
                </a:lnTo>
                <a:lnTo>
                  <a:pt x="14360" y="16292"/>
                </a:lnTo>
                <a:lnTo>
                  <a:pt x="17831" y="16511"/>
                </a:lnTo>
                <a:lnTo>
                  <a:pt x="21070" y="16747"/>
                </a:lnTo>
                <a:cubicBezTo>
                  <a:pt x="21461" y="15835"/>
                  <a:pt x="21600" y="14733"/>
                  <a:pt x="21458" y="13671"/>
                </a:cubicBezTo>
                <a:cubicBezTo>
                  <a:pt x="21208" y="11799"/>
                  <a:pt x="20173" y="10386"/>
                  <a:pt x="18902" y="10183"/>
                </a:cubicBezTo>
                <a:lnTo>
                  <a:pt x="16065" y="7444"/>
                </a:lnTo>
                <a:lnTo>
                  <a:pt x="13652" y="3897"/>
                </a:lnTo>
                <a:lnTo>
                  <a:pt x="12575" y="1622"/>
                </a:lnTo>
                <a:lnTo>
                  <a:pt x="9900" y="1309"/>
                </a:lnTo>
                <a:lnTo>
                  <a:pt x="7338" y="2614"/>
                </a:lnTo>
                <a:lnTo>
                  <a:pt x="4669" y="1291"/>
                </a:lnTo>
                <a:lnTo>
                  <a:pt x="1856" y="0"/>
                </a:lnTo>
                <a:lnTo>
                  <a:pt x="6" y="3551"/>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37" name="Shape 4633">
            <a:extLst>
              <a:ext uri="{FF2B5EF4-FFF2-40B4-BE49-F238E27FC236}">
                <a16:creationId xmlns:a16="http://schemas.microsoft.com/office/drawing/2014/main" id="{7D8291B8-1ACE-48D1-BF0E-D635DE0ECC75}"/>
              </a:ext>
            </a:extLst>
          </p:cNvPr>
          <p:cNvSpPr/>
          <p:nvPr/>
        </p:nvSpPr>
        <p:spPr>
          <a:xfrm>
            <a:off x="4485934" y="1932826"/>
            <a:ext cx="36529" cy="31058"/>
          </a:xfrm>
          <a:custGeom>
            <a:avLst/>
            <a:gdLst/>
            <a:ahLst/>
            <a:cxnLst>
              <a:cxn ang="0">
                <a:pos x="wd2" y="hd2"/>
              </a:cxn>
              <a:cxn ang="5400000">
                <a:pos x="wd2" y="hd2"/>
              </a:cxn>
              <a:cxn ang="10800000">
                <a:pos x="wd2" y="hd2"/>
              </a:cxn>
              <a:cxn ang="16200000">
                <a:pos x="wd2" y="hd2"/>
              </a:cxn>
            </a:cxnLst>
            <a:rect l="0" t="0" r="r" b="b"/>
            <a:pathLst>
              <a:path w="21600" h="21600" extrusionOk="0">
                <a:moveTo>
                  <a:pt x="11287" y="0"/>
                </a:moveTo>
                <a:lnTo>
                  <a:pt x="0" y="17270"/>
                </a:lnTo>
                <a:lnTo>
                  <a:pt x="10261" y="21600"/>
                </a:lnTo>
                <a:lnTo>
                  <a:pt x="21600" y="13043"/>
                </a:lnTo>
                <a:lnTo>
                  <a:pt x="11287"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38" name="Shape 4634">
            <a:extLst>
              <a:ext uri="{FF2B5EF4-FFF2-40B4-BE49-F238E27FC236}">
                <a16:creationId xmlns:a16="http://schemas.microsoft.com/office/drawing/2014/main" id="{79A80DF5-1D48-47A4-83CB-1F0D4BE2651F}"/>
              </a:ext>
            </a:extLst>
          </p:cNvPr>
          <p:cNvSpPr/>
          <p:nvPr/>
        </p:nvSpPr>
        <p:spPr>
          <a:xfrm>
            <a:off x="4767663" y="2540932"/>
            <a:ext cx="124175" cy="176698"/>
          </a:xfrm>
          <a:custGeom>
            <a:avLst/>
            <a:gdLst/>
            <a:ahLst/>
            <a:cxnLst>
              <a:cxn ang="0">
                <a:pos x="wd2" y="hd2"/>
              </a:cxn>
              <a:cxn ang="5400000">
                <a:pos x="wd2" y="hd2"/>
              </a:cxn>
              <a:cxn ang="10800000">
                <a:pos x="wd2" y="hd2"/>
              </a:cxn>
              <a:cxn ang="16200000">
                <a:pos x="wd2" y="hd2"/>
              </a:cxn>
            </a:cxnLst>
            <a:rect l="0" t="0" r="r" b="b"/>
            <a:pathLst>
              <a:path w="21600" h="21600" extrusionOk="0">
                <a:moveTo>
                  <a:pt x="8173" y="0"/>
                </a:moveTo>
                <a:lnTo>
                  <a:pt x="4434" y="1036"/>
                </a:lnTo>
                <a:lnTo>
                  <a:pt x="1564" y="4050"/>
                </a:lnTo>
                <a:lnTo>
                  <a:pt x="846" y="7661"/>
                </a:lnTo>
                <a:lnTo>
                  <a:pt x="0" y="12732"/>
                </a:lnTo>
                <a:lnTo>
                  <a:pt x="2650" y="17543"/>
                </a:lnTo>
                <a:lnTo>
                  <a:pt x="6799" y="21600"/>
                </a:lnTo>
                <a:lnTo>
                  <a:pt x="13187" y="21154"/>
                </a:lnTo>
                <a:lnTo>
                  <a:pt x="19008" y="18105"/>
                </a:lnTo>
                <a:lnTo>
                  <a:pt x="21600" y="13056"/>
                </a:lnTo>
                <a:lnTo>
                  <a:pt x="20372" y="7006"/>
                </a:lnTo>
                <a:lnTo>
                  <a:pt x="17940" y="2906"/>
                </a:lnTo>
                <a:lnTo>
                  <a:pt x="14415" y="1425"/>
                </a:lnTo>
                <a:lnTo>
                  <a:pt x="8173"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39" name="Shape 4635">
            <a:extLst>
              <a:ext uri="{FF2B5EF4-FFF2-40B4-BE49-F238E27FC236}">
                <a16:creationId xmlns:a16="http://schemas.microsoft.com/office/drawing/2014/main" id="{8D78D033-686B-479D-85CE-279DBFD96BC5}"/>
              </a:ext>
            </a:extLst>
          </p:cNvPr>
          <p:cNvSpPr/>
          <p:nvPr/>
        </p:nvSpPr>
        <p:spPr>
          <a:xfrm>
            <a:off x="4900193" y="2554114"/>
            <a:ext cx="77286" cy="52363"/>
          </a:xfrm>
          <a:custGeom>
            <a:avLst/>
            <a:gdLst/>
            <a:ahLst/>
            <a:cxnLst>
              <a:cxn ang="0">
                <a:pos x="wd2" y="hd2"/>
              </a:cxn>
              <a:cxn ang="5400000">
                <a:pos x="wd2" y="hd2"/>
              </a:cxn>
              <a:cxn ang="10800000">
                <a:pos x="wd2" y="hd2"/>
              </a:cxn>
              <a:cxn ang="16200000">
                <a:pos x="wd2" y="hd2"/>
              </a:cxn>
            </a:cxnLst>
            <a:rect l="0" t="0" r="r" b="b"/>
            <a:pathLst>
              <a:path w="21600" h="21600" extrusionOk="0">
                <a:moveTo>
                  <a:pt x="4566" y="0"/>
                </a:moveTo>
                <a:lnTo>
                  <a:pt x="0" y="4222"/>
                </a:lnTo>
                <a:lnTo>
                  <a:pt x="478" y="14829"/>
                </a:lnTo>
                <a:lnTo>
                  <a:pt x="7517" y="19902"/>
                </a:lnTo>
                <a:lnTo>
                  <a:pt x="17125" y="21600"/>
                </a:lnTo>
                <a:lnTo>
                  <a:pt x="21600" y="14900"/>
                </a:lnTo>
                <a:lnTo>
                  <a:pt x="19317" y="5581"/>
                </a:lnTo>
                <a:lnTo>
                  <a:pt x="11499" y="4319"/>
                </a:lnTo>
                <a:lnTo>
                  <a:pt x="4566"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40" name="Shape 4636">
            <a:extLst>
              <a:ext uri="{FF2B5EF4-FFF2-40B4-BE49-F238E27FC236}">
                <a16:creationId xmlns:a16="http://schemas.microsoft.com/office/drawing/2014/main" id="{80BD8383-78B3-4E1A-AD7A-FC6C72EA8859}"/>
              </a:ext>
            </a:extLst>
          </p:cNvPr>
          <p:cNvSpPr/>
          <p:nvPr/>
        </p:nvSpPr>
        <p:spPr>
          <a:xfrm>
            <a:off x="4842944" y="2486154"/>
            <a:ext cx="42718" cy="45410"/>
          </a:xfrm>
          <a:custGeom>
            <a:avLst/>
            <a:gdLst/>
            <a:ahLst/>
            <a:cxnLst>
              <a:cxn ang="0">
                <a:pos x="wd2" y="hd2"/>
              </a:cxn>
              <a:cxn ang="5400000">
                <a:pos x="wd2" y="hd2"/>
              </a:cxn>
              <a:cxn ang="10800000">
                <a:pos x="wd2" y="hd2"/>
              </a:cxn>
              <a:cxn ang="16200000">
                <a:pos x="wd2" y="hd2"/>
              </a:cxn>
            </a:cxnLst>
            <a:rect l="0" t="0" r="r" b="b"/>
            <a:pathLst>
              <a:path w="21600" h="21600" extrusionOk="0">
                <a:moveTo>
                  <a:pt x="529" y="0"/>
                </a:moveTo>
                <a:lnTo>
                  <a:pt x="0" y="9181"/>
                </a:lnTo>
                <a:lnTo>
                  <a:pt x="9173" y="19136"/>
                </a:lnTo>
                <a:lnTo>
                  <a:pt x="21600" y="21600"/>
                </a:lnTo>
                <a:lnTo>
                  <a:pt x="13439" y="4049"/>
                </a:lnTo>
                <a:lnTo>
                  <a:pt x="529"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41" name="Shape 4637">
            <a:extLst>
              <a:ext uri="{FF2B5EF4-FFF2-40B4-BE49-F238E27FC236}">
                <a16:creationId xmlns:a16="http://schemas.microsoft.com/office/drawing/2014/main" id="{2D6C849F-0ADE-43F3-89BD-6C60B9D2D88F}"/>
              </a:ext>
            </a:extLst>
          </p:cNvPr>
          <p:cNvSpPr/>
          <p:nvPr/>
        </p:nvSpPr>
        <p:spPr>
          <a:xfrm>
            <a:off x="4601873" y="2415313"/>
            <a:ext cx="53804" cy="90669"/>
          </a:xfrm>
          <a:custGeom>
            <a:avLst/>
            <a:gdLst/>
            <a:ahLst/>
            <a:cxnLst>
              <a:cxn ang="0">
                <a:pos x="wd2" y="hd2"/>
              </a:cxn>
              <a:cxn ang="5400000">
                <a:pos x="wd2" y="hd2"/>
              </a:cxn>
              <a:cxn ang="10800000">
                <a:pos x="wd2" y="hd2"/>
              </a:cxn>
              <a:cxn ang="16200000">
                <a:pos x="wd2" y="hd2"/>
              </a:cxn>
            </a:cxnLst>
            <a:rect l="0" t="0" r="r" b="b"/>
            <a:pathLst>
              <a:path w="21600" h="21600" extrusionOk="0">
                <a:moveTo>
                  <a:pt x="18231" y="0"/>
                </a:moveTo>
                <a:lnTo>
                  <a:pt x="13693" y="6391"/>
                </a:lnTo>
                <a:lnTo>
                  <a:pt x="2903" y="12531"/>
                </a:lnTo>
                <a:lnTo>
                  <a:pt x="0" y="21110"/>
                </a:lnTo>
                <a:lnTo>
                  <a:pt x="11579" y="21600"/>
                </a:lnTo>
                <a:lnTo>
                  <a:pt x="17560" y="15237"/>
                </a:lnTo>
                <a:lnTo>
                  <a:pt x="21600" y="7555"/>
                </a:lnTo>
                <a:lnTo>
                  <a:pt x="18231"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42" name="Shape 4638">
            <a:extLst>
              <a:ext uri="{FF2B5EF4-FFF2-40B4-BE49-F238E27FC236}">
                <a16:creationId xmlns:a16="http://schemas.microsoft.com/office/drawing/2014/main" id="{D6A6967B-6DB8-4192-B536-396488928D16}"/>
              </a:ext>
            </a:extLst>
          </p:cNvPr>
          <p:cNvSpPr/>
          <p:nvPr/>
        </p:nvSpPr>
        <p:spPr>
          <a:xfrm>
            <a:off x="4701921" y="2391904"/>
            <a:ext cx="37944" cy="40777"/>
          </a:xfrm>
          <a:custGeom>
            <a:avLst/>
            <a:gdLst/>
            <a:ahLst/>
            <a:cxnLst>
              <a:cxn ang="0">
                <a:pos x="wd2" y="hd2"/>
              </a:cxn>
              <a:cxn ang="5400000">
                <a:pos x="wd2" y="hd2"/>
              </a:cxn>
              <a:cxn ang="10800000">
                <a:pos x="wd2" y="hd2"/>
              </a:cxn>
              <a:cxn ang="16200000">
                <a:pos x="wd2" y="hd2"/>
              </a:cxn>
            </a:cxnLst>
            <a:rect l="0" t="0" r="r" b="b"/>
            <a:pathLst>
              <a:path w="21600" h="21600" extrusionOk="0">
                <a:moveTo>
                  <a:pt x="5059" y="930"/>
                </a:moveTo>
                <a:lnTo>
                  <a:pt x="0" y="11651"/>
                </a:lnTo>
                <a:lnTo>
                  <a:pt x="6646" y="21600"/>
                </a:lnTo>
                <a:lnTo>
                  <a:pt x="21600" y="15023"/>
                </a:lnTo>
                <a:lnTo>
                  <a:pt x="19666" y="0"/>
                </a:lnTo>
                <a:lnTo>
                  <a:pt x="5059" y="93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43" name="Shape 4639">
            <a:extLst>
              <a:ext uri="{FF2B5EF4-FFF2-40B4-BE49-F238E27FC236}">
                <a16:creationId xmlns:a16="http://schemas.microsoft.com/office/drawing/2014/main" id="{3B1EF0A6-4D48-4D1F-9B44-420F62CCAD3A}"/>
              </a:ext>
            </a:extLst>
          </p:cNvPr>
          <p:cNvSpPr/>
          <p:nvPr/>
        </p:nvSpPr>
        <p:spPr>
          <a:xfrm>
            <a:off x="4645260" y="2508573"/>
            <a:ext cx="30940" cy="42861"/>
          </a:xfrm>
          <a:custGeom>
            <a:avLst/>
            <a:gdLst/>
            <a:ahLst/>
            <a:cxnLst>
              <a:cxn ang="0">
                <a:pos x="wd2" y="hd2"/>
              </a:cxn>
              <a:cxn ang="5400000">
                <a:pos x="wd2" y="hd2"/>
              </a:cxn>
              <a:cxn ang="10800000">
                <a:pos x="wd2" y="hd2"/>
              </a:cxn>
              <a:cxn ang="16200000">
                <a:pos x="wd2" y="hd2"/>
              </a:cxn>
            </a:cxnLst>
            <a:rect l="0" t="0" r="r" b="b"/>
            <a:pathLst>
              <a:path w="21600" h="21600" extrusionOk="0">
                <a:moveTo>
                  <a:pt x="13321" y="0"/>
                </a:moveTo>
                <a:lnTo>
                  <a:pt x="0" y="6937"/>
                </a:lnTo>
                <a:lnTo>
                  <a:pt x="2181" y="16412"/>
                </a:lnTo>
                <a:lnTo>
                  <a:pt x="21509" y="21600"/>
                </a:lnTo>
                <a:lnTo>
                  <a:pt x="21600" y="9116"/>
                </a:lnTo>
                <a:lnTo>
                  <a:pt x="13321"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44" name="Shape 4640">
            <a:extLst>
              <a:ext uri="{FF2B5EF4-FFF2-40B4-BE49-F238E27FC236}">
                <a16:creationId xmlns:a16="http://schemas.microsoft.com/office/drawing/2014/main" id="{D48B2B01-A66E-4C08-BA05-18AE8699EDFF}"/>
              </a:ext>
            </a:extLst>
          </p:cNvPr>
          <p:cNvSpPr/>
          <p:nvPr/>
        </p:nvSpPr>
        <p:spPr>
          <a:xfrm>
            <a:off x="4531375" y="2356240"/>
            <a:ext cx="53167" cy="58358"/>
          </a:xfrm>
          <a:custGeom>
            <a:avLst/>
            <a:gdLst/>
            <a:ahLst/>
            <a:cxnLst>
              <a:cxn ang="0">
                <a:pos x="wd2" y="hd2"/>
              </a:cxn>
              <a:cxn ang="5400000">
                <a:pos x="wd2" y="hd2"/>
              </a:cxn>
              <a:cxn ang="10800000">
                <a:pos x="wd2" y="hd2"/>
              </a:cxn>
              <a:cxn ang="16200000">
                <a:pos x="wd2" y="hd2"/>
              </a:cxn>
            </a:cxnLst>
            <a:rect l="0" t="0" r="r" b="b"/>
            <a:pathLst>
              <a:path w="21600" h="21600" extrusionOk="0">
                <a:moveTo>
                  <a:pt x="17842" y="739"/>
                </a:moveTo>
                <a:lnTo>
                  <a:pt x="8760" y="0"/>
                </a:lnTo>
                <a:lnTo>
                  <a:pt x="0" y="6312"/>
                </a:lnTo>
                <a:lnTo>
                  <a:pt x="1173" y="15632"/>
                </a:lnTo>
                <a:lnTo>
                  <a:pt x="13235" y="21600"/>
                </a:lnTo>
                <a:lnTo>
                  <a:pt x="19370" y="14522"/>
                </a:lnTo>
                <a:lnTo>
                  <a:pt x="21600" y="9122"/>
                </a:lnTo>
                <a:lnTo>
                  <a:pt x="17842" y="739"/>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45" name="Shape 4641">
            <a:extLst>
              <a:ext uri="{FF2B5EF4-FFF2-40B4-BE49-F238E27FC236}">
                <a16:creationId xmlns:a16="http://schemas.microsoft.com/office/drawing/2014/main" id="{57C9DE07-54A3-46F5-9C60-91E1B390853B}"/>
              </a:ext>
            </a:extLst>
          </p:cNvPr>
          <p:cNvSpPr/>
          <p:nvPr/>
        </p:nvSpPr>
        <p:spPr>
          <a:xfrm>
            <a:off x="4621572" y="2350061"/>
            <a:ext cx="38278" cy="512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8030" y="3966"/>
                </a:lnTo>
                <a:lnTo>
                  <a:pt x="0" y="15599"/>
                </a:lnTo>
                <a:lnTo>
                  <a:pt x="7895" y="21600"/>
                </a:lnTo>
                <a:lnTo>
                  <a:pt x="18810" y="10514"/>
                </a:lnTo>
                <a:lnTo>
                  <a:pt x="21600"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46" name="Shape 4642">
            <a:extLst>
              <a:ext uri="{FF2B5EF4-FFF2-40B4-BE49-F238E27FC236}">
                <a16:creationId xmlns:a16="http://schemas.microsoft.com/office/drawing/2014/main" id="{662F9BF7-6F1D-4CDF-85D3-14B705005F4F}"/>
              </a:ext>
            </a:extLst>
          </p:cNvPr>
          <p:cNvSpPr/>
          <p:nvPr/>
        </p:nvSpPr>
        <p:spPr>
          <a:xfrm>
            <a:off x="4635802" y="2557233"/>
            <a:ext cx="34528" cy="47883"/>
          </a:xfrm>
          <a:custGeom>
            <a:avLst/>
            <a:gdLst/>
            <a:ahLst/>
            <a:cxnLst>
              <a:cxn ang="0">
                <a:pos x="wd2" y="hd2"/>
              </a:cxn>
              <a:cxn ang="5400000">
                <a:pos x="wd2" y="hd2"/>
              </a:cxn>
              <a:cxn ang="10800000">
                <a:pos x="wd2" y="hd2"/>
              </a:cxn>
              <a:cxn ang="16200000">
                <a:pos x="wd2" y="hd2"/>
              </a:cxn>
            </a:cxnLst>
            <a:rect l="0" t="0" r="r" b="b"/>
            <a:pathLst>
              <a:path w="21600" h="21600" extrusionOk="0">
                <a:moveTo>
                  <a:pt x="9852" y="0"/>
                </a:moveTo>
                <a:lnTo>
                  <a:pt x="0" y="7643"/>
                </a:lnTo>
                <a:lnTo>
                  <a:pt x="4845" y="21600"/>
                </a:lnTo>
                <a:lnTo>
                  <a:pt x="21600" y="18097"/>
                </a:lnTo>
                <a:lnTo>
                  <a:pt x="9852"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47" name="Shape 4643">
            <a:extLst>
              <a:ext uri="{FF2B5EF4-FFF2-40B4-BE49-F238E27FC236}">
                <a16:creationId xmlns:a16="http://schemas.microsoft.com/office/drawing/2014/main" id="{8AB24C08-780D-4346-95E4-2A70B2C43AEE}"/>
              </a:ext>
            </a:extLst>
          </p:cNvPr>
          <p:cNvSpPr/>
          <p:nvPr/>
        </p:nvSpPr>
        <p:spPr>
          <a:xfrm>
            <a:off x="4811269" y="3291487"/>
            <a:ext cx="62706" cy="57520"/>
          </a:xfrm>
          <a:custGeom>
            <a:avLst/>
            <a:gdLst/>
            <a:ahLst/>
            <a:cxnLst>
              <a:cxn ang="0">
                <a:pos x="wd2" y="hd2"/>
              </a:cxn>
              <a:cxn ang="5400000">
                <a:pos x="wd2" y="hd2"/>
              </a:cxn>
              <a:cxn ang="10800000">
                <a:pos x="wd2" y="hd2"/>
              </a:cxn>
              <a:cxn ang="16200000">
                <a:pos x="wd2" y="hd2"/>
              </a:cxn>
            </a:cxnLst>
            <a:rect l="0" t="0" r="r" b="b"/>
            <a:pathLst>
              <a:path w="21600" h="21600" extrusionOk="0">
                <a:moveTo>
                  <a:pt x="8171" y="0"/>
                </a:moveTo>
                <a:lnTo>
                  <a:pt x="0" y="4464"/>
                </a:lnTo>
                <a:lnTo>
                  <a:pt x="1974" y="17576"/>
                </a:lnTo>
                <a:lnTo>
                  <a:pt x="10410" y="21600"/>
                </a:lnTo>
                <a:lnTo>
                  <a:pt x="21015" y="18704"/>
                </a:lnTo>
                <a:lnTo>
                  <a:pt x="21600" y="6729"/>
                </a:lnTo>
                <a:lnTo>
                  <a:pt x="15567" y="521"/>
                </a:lnTo>
                <a:lnTo>
                  <a:pt x="8171"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48" name="Shape 4644">
            <a:extLst>
              <a:ext uri="{FF2B5EF4-FFF2-40B4-BE49-F238E27FC236}">
                <a16:creationId xmlns:a16="http://schemas.microsoft.com/office/drawing/2014/main" id="{685CEB4D-BC9B-4F70-B954-2A6B3E501A8F}"/>
              </a:ext>
            </a:extLst>
          </p:cNvPr>
          <p:cNvSpPr/>
          <p:nvPr/>
        </p:nvSpPr>
        <p:spPr>
          <a:xfrm>
            <a:off x="4880672" y="3253812"/>
            <a:ext cx="53546" cy="46723"/>
          </a:xfrm>
          <a:custGeom>
            <a:avLst/>
            <a:gdLst/>
            <a:ahLst/>
            <a:cxnLst>
              <a:cxn ang="0">
                <a:pos x="wd2" y="hd2"/>
              </a:cxn>
              <a:cxn ang="5400000">
                <a:pos x="wd2" y="hd2"/>
              </a:cxn>
              <a:cxn ang="10800000">
                <a:pos x="wd2" y="hd2"/>
              </a:cxn>
              <a:cxn ang="16200000">
                <a:pos x="wd2" y="hd2"/>
              </a:cxn>
            </a:cxnLst>
            <a:rect l="0" t="0" r="r" b="b"/>
            <a:pathLst>
              <a:path w="21600" h="21600" extrusionOk="0">
                <a:moveTo>
                  <a:pt x="3163" y="1068"/>
                </a:moveTo>
                <a:lnTo>
                  <a:pt x="0" y="8360"/>
                </a:lnTo>
                <a:lnTo>
                  <a:pt x="9026" y="21600"/>
                </a:lnTo>
                <a:lnTo>
                  <a:pt x="21600" y="21136"/>
                </a:lnTo>
                <a:lnTo>
                  <a:pt x="20994" y="5523"/>
                </a:lnTo>
                <a:lnTo>
                  <a:pt x="12295" y="0"/>
                </a:lnTo>
                <a:lnTo>
                  <a:pt x="3163" y="1068"/>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49" name="Shape 4645">
            <a:extLst>
              <a:ext uri="{FF2B5EF4-FFF2-40B4-BE49-F238E27FC236}">
                <a16:creationId xmlns:a16="http://schemas.microsoft.com/office/drawing/2014/main" id="{E3FB38FD-D11F-4AA3-AC5D-984A40730F4A}"/>
              </a:ext>
            </a:extLst>
          </p:cNvPr>
          <p:cNvSpPr/>
          <p:nvPr/>
        </p:nvSpPr>
        <p:spPr>
          <a:xfrm>
            <a:off x="5307247" y="3266245"/>
            <a:ext cx="65943" cy="63542"/>
          </a:xfrm>
          <a:custGeom>
            <a:avLst/>
            <a:gdLst/>
            <a:ahLst/>
            <a:cxnLst>
              <a:cxn ang="0">
                <a:pos x="wd2" y="hd2"/>
              </a:cxn>
              <a:cxn ang="5400000">
                <a:pos x="wd2" y="hd2"/>
              </a:cxn>
              <a:cxn ang="10800000">
                <a:pos x="wd2" y="hd2"/>
              </a:cxn>
              <a:cxn ang="16200000">
                <a:pos x="wd2" y="hd2"/>
              </a:cxn>
            </a:cxnLst>
            <a:rect l="0" t="0" r="r" b="b"/>
            <a:pathLst>
              <a:path w="21600" h="21600" extrusionOk="0">
                <a:moveTo>
                  <a:pt x="14374" y="3601"/>
                </a:moveTo>
                <a:lnTo>
                  <a:pt x="6047" y="0"/>
                </a:lnTo>
                <a:lnTo>
                  <a:pt x="0" y="6878"/>
                </a:lnTo>
                <a:lnTo>
                  <a:pt x="9956" y="14320"/>
                </a:lnTo>
                <a:lnTo>
                  <a:pt x="17276" y="21600"/>
                </a:lnTo>
                <a:lnTo>
                  <a:pt x="21600" y="14138"/>
                </a:lnTo>
                <a:lnTo>
                  <a:pt x="14374" y="3601"/>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50" name="Shape 4646">
            <a:extLst>
              <a:ext uri="{FF2B5EF4-FFF2-40B4-BE49-F238E27FC236}">
                <a16:creationId xmlns:a16="http://schemas.microsoft.com/office/drawing/2014/main" id="{01FD5209-87C8-42BE-BE83-CD569EFF8AFA}"/>
              </a:ext>
            </a:extLst>
          </p:cNvPr>
          <p:cNvSpPr/>
          <p:nvPr/>
        </p:nvSpPr>
        <p:spPr>
          <a:xfrm>
            <a:off x="5771728" y="3290542"/>
            <a:ext cx="52562" cy="46768"/>
          </a:xfrm>
          <a:custGeom>
            <a:avLst/>
            <a:gdLst/>
            <a:ahLst/>
            <a:cxnLst>
              <a:cxn ang="0">
                <a:pos x="wd2" y="hd2"/>
              </a:cxn>
              <a:cxn ang="5400000">
                <a:pos x="wd2" y="hd2"/>
              </a:cxn>
              <a:cxn ang="10800000">
                <a:pos x="wd2" y="hd2"/>
              </a:cxn>
              <a:cxn ang="16200000">
                <a:pos x="wd2" y="hd2"/>
              </a:cxn>
            </a:cxnLst>
            <a:rect l="0" t="0" r="r" b="b"/>
            <a:pathLst>
              <a:path w="21600" h="21600" extrusionOk="0">
                <a:moveTo>
                  <a:pt x="3303" y="0"/>
                </a:moveTo>
                <a:lnTo>
                  <a:pt x="0" y="16794"/>
                </a:lnTo>
                <a:lnTo>
                  <a:pt x="13651" y="21600"/>
                </a:lnTo>
                <a:lnTo>
                  <a:pt x="21600" y="14587"/>
                </a:lnTo>
                <a:lnTo>
                  <a:pt x="17465" y="4016"/>
                </a:lnTo>
                <a:lnTo>
                  <a:pt x="3303"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51" name="Shape 4647">
            <a:extLst>
              <a:ext uri="{FF2B5EF4-FFF2-40B4-BE49-F238E27FC236}">
                <a16:creationId xmlns:a16="http://schemas.microsoft.com/office/drawing/2014/main" id="{1E915CD1-88F5-43A2-AC12-A950CDB1126E}"/>
              </a:ext>
            </a:extLst>
          </p:cNvPr>
          <p:cNvSpPr/>
          <p:nvPr/>
        </p:nvSpPr>
        <p:spPr>
          <a:xfrm>
            <a:off x="4711479" y="3494731"/>
            <a:ext cx="73648" cy="109562"/>
          </a:xfrm>
          <a:custGeom>
            <a:avLst/>
            <a:gdLst/>
            <a:ahLst/>
            <a:cxnLst>
              <a:cxn ang="0">
                <a:pos x="wd2" y="hd2"/>
              </a:cxn>
              <a:cxn ang="5400000">
                <a:pos x="wd2" y="hd2"/>
              </a:cxn>
              <a:cxn ang="10800000">
                <a:pos x="wd2" y="hd2"/>
              </a:cxn>
              <a:cxn ang="16200000">
                <a:pos x="wd2" y="hd2"/>
              </a:cxn>
            </a:cxnLst>
            <a:rect l="0" t="0" r="r" b="b"/>
            <a:pathLst>
              <a:path w="21600" h="21600" extrusionOk="0">
                <a:moveTo>
                  <a:pt x="6784" y="612"/>
                </a:moveTo>
                <a:lnTo>
                  <a:pt x="0" y="6110"/>
                </a:lnTo>
                <a:lnTo>
                  <a:pt x="497" y="14420"/>
                </a:lnTo>
                <a:lnTo>
                  <a:pt x="7148" y="20254"/>
                </a:lnTo>
                <a:lnTo>
                  <a:pt x="16330" y="21600"/>
                </a:lnTo>
                <a:lnTo>
                  <a:pt x="21121" y="15023"/>
                </a:lnTo>
                <a:lnTo>
                  <a:pt x="21600" y="8062"/>
                </a:lnTo>
                <a:lnTo>
                  <a:pt x="19990" y="696"/>
                </a:lnTo>
                <a:lnTo>
                  <a:pt x="15505" y="0"/>
                </a:lnTo>
                <a:lnTo>
                  <a:pt x="6784" y="612"/>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52" name="Shape 4648">
            <a:extLst>
              <a:ext uri="{FF2B5EF4-FFF2-40B4-BE49-F238E27FC236}">
                <a16:creationId xmlns:a16="http://schemas.microsoft.com/office/drawing/2014/main" id="{02C63306-DA2F-4615-B679-9F834436BEBA}"/>
              </a:ext>
            </a:extLst>
          </p:cNvPr>
          <p:cNvSpPr/>
          <p:nvPr/>
        </p:nvSpPr>
        <p:spPr>
          <a:xfrm>
            <a:off x="4457621" y="3409476"/>
            <a:ext cx="132023" cy="145865"/>
          </a:xfrm>
          <a:custGeom>
            <a:avLst/>
            <a:gdLst/>
            <a:ahLst/>
            <a:cxnLst>
              <a:cxn ang="0">
                <a:pos x="wd2" y="hd2"/>
              </a:cxn>
              <a:cxn ang="5400000">
                <a:pos x="wd2" y="hd2"/>
              </a:cxn>
              <a:cxn ang="10800000">
                <a:pos x="wd2" y="hd2"/>
              </a:cxn>
              <a:cxn ang="16200000">
                <a:pos x="wd2" y="hd2"/>
              </a:cxn>
            </a:cxnLst>
            <a:rect l="0" t="0" r="r" b="b"/>
            <a:pathLst>
              <a:path w="21600" h="21600" extrusionOk="0">
                <a:moveTo>
                  <a:pt x="13488" y="2080"/>
                </a:moveTo>
                <a:lnTo>
                  <a:pt x="10195" y="5599"/>
                </a:lnTo>
                <a:lnTo>
                  <a:pt x="7479" y="5385"/>
                </a:lnTo>
                <a:lnTo>
                  <a:pt x="4743" y="4208"/>
                </a:lnTo>
                <a:lnTo>
                  <a:pt x="3053" y="8077"/>
                </a:lnTo>
                <a:lnTo>
                  <a:pt x="2751" y="11597"/>
                </a:lnTo>
                <a:lnTo>
                  <a:pt x="1" y="15074"/>
                </a:lnTo>
                <a:lnTo>
                  <a:pt x="0" y="19291"/>
                </a:lnTo>
                <a:lnTo>
                  <a:pt x="1830" y="21600"/>
                </a:lnTo>
                <a:lnTo>
                  <a:pt x="6246" y="20232"/>
                </a:lnTo>
                <a:lnTo>
                  <a:pt x="10384" y="16311"/>
                </a:lnTo>
                <a:lnTo>
                  <a:pt x="14693" y="15301"/>
                </a:lnTo>
                <a:lnTo>
                  <a:pt x="18317" y="11240"/>
                </a:lnTo>
                <a:lnTo>
                  <a:pt x="21525" y="6692"/>
                </a:lnTo>
                <a:lnTo>
                  <a:pt x="21600" y="2693"/>
                </a:lnTo>
                <a:lnTo>
                  <a:pt x="19045" y="0"/>
                </a:lnTo>
                <a:lnTo>
                  <a:pt x="13488" y="208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53" name="Shape 4649">
            <a:extLst>
              <a:ext uri="{FF2B5EF4-FFF2-40B4-BE49-F238E27FC236}">
                <a16:creationId xmlns:a16="http://schemas.microsoft.com/office/drawing/2014/main" id="{19B004A5-816B-444C-98A9-9F8E74B0AD76}"/>
              </a:ext>
            </a:extLst>
          </p:cNvPr>
          <p:cNvSpPr/>
          <p:nvPr/>
        </p:nvSpPr>
        <p:spPr>
          <a:xfrm>
            <a:off x="4385748" y="2956278"/>
            <a:ext cx="62747" cy="65543"/>
          </a:xfrm>
          <a:custGeom>
            <a:avLst/>
            <a:gdLst/>
            <a:ahLst/>
            <a:cxnLst>
              <a:cxn ang="0">
                <a:pos x="wd2" y="hd2"/>
              </a:cxn>
              <a:cxn ang="5400000">
                <a:pos x="wd2" y="hd2"/>
              </a:cxn>
              <a:cxn ang="10800000">
                <a:pos x="wd2" y="hd2"/>
              </a:cxn>
              <a:cxn ang="16200000">
                <a:pos x="wd2" y="hd2"/>
              </a:cxn>
            </a:cxnLst>
            <a:rect l="0" t="0" r="r" b="b"/>
            <a:pathLst>
              <a:path w="21600" h="21600" extrusionOk="0">
                <a:moveTo>
                  <a:pt x="7729" y="0"/>
                </a:moveTo>
                <a:lnTo>
                  <a:pt x="1903" y="194"/>
                </a:lnTo>
                <a:lnTo>
                  <a:pt x="0" y="13262"/>
                </a:lnTo>
                <a:lnTo>
                  <a:pt x="2815" y="19525"/>
                </a:lnTo>
                <a:lnTo>
                  <a:pt x="12872" y="21600"/>
                </a:lnTo>
                <a:lnTo>
                  <a:pt x="21600" y="21561"/>
                </a:lnTo>
                <a:lnTo>
                  <a:pt x="19328" y="13377"/>
                </a:lnTo>
                <a:lnTo>
                  <a:pt x="10710" y="11380"/>
                </a:lnTo>
                <a:lnTo>
                  <a:pt x="7729"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54" name="Shape 4650">
            <a:extLst>
              <a:ext uri="{FF2B5EF4-FFF2-40B4-BE49-F238E27FC236}">
                <a16:creationId xmlns:a16="http://schemas.microsoft.com/office/drawing/2014/main" id="{F6D45784-8F4C-4C89-A440-039C7FB84A17}"/>
              </a:ext>
            </a:extLst>
          </p:cNvPr>
          <p:cNvSpPr/>
          <p:nvPr/>
        </p:nvSpPr>
        <p:spPr>
          <a:xfrm>
            <a:off x="4221864" y="2981520"/>
            <a:ext cx="467340" cy="443211"/>
          </a:xfrm>
          <a:custGeom>
            <a:avLst/>
            <a:gdLst/>
            <a:ahLst/>
            <a:cxnLst>
              <a:cxn ang="0">
                <a:pos x="wd2" y="hd2"/>
              </a:cxn>
              <a:cxn ang="5400000">
                <a:pos x="wd2" y="hd2"/>
              </a:cxn>
              <a:cxn ang="10800000">
                <a:pos x="wd2" y="hd2"/>
              </a:cxn>
              <a:cxn ang="16200000">
                <a:pos x="wd2" y="hd2"/>
              </a:cxn>
            </a:cxnLst>
            <a:rect l="0" t="0" r="r" b="b"/>
            <a:pathLst>
              <a:path w="21600" h="21600" extrusionOk="0">
                <a:moveTo>
                  <a:pt x="6266" y="0"/>
                </a:moveTo>
                <a:lnTo>
                  <a:pt x="4698" y="399"/>
                </a:lnTo>
                <a:lnTo>
                  <a:pt x="4748" y="1519"/>
                </a:lnTo>
                <a:lnTo>
                  <a:pt x="3631" y="1180"/>
                </a:lnTo>
                <a:lnTo>
                  <a:pt x="2636" y="1716"/>
                </a:lnTo>
                <a:lnTo>
                  <a:pt x="2270" y="2843"/>
                </a:lnTo>
                <a:lnTo>
                  <a:pt x="2055" y="4593"/>
                </a:lnTo>
                <a:lnTo>
                  <a:pt x="1607" y="6388"/>
                </a:lnTo>
                <a:lnTo>
                  <a:pt x="1391" y="7678"/>
                </a:lnTo>
                <a:lnTo>
                  <a:pt x="2087" y="8860"/>
                </a:lnTo>
                <a:lnTo>
                  <a:pt x="2147" y="9969"/>
                </a:lnTo>
                <a:lnTo>
                  <a:pt x="1933" y="11308"/>
                </a:lnTo>
                <a:lnTo>
                  <a:pt x="2655" y="13026"/>
                </a:lnTo>
                <a:lnTo>
                  <a:pt x="2703" y="14098"/>
                </a:lnTo>
                <a:lnTo>
                  <a:pt x="1963" y="15059"/>
                </a:lnTo>
                <a:lnTo>
                  <a:pt x="1051" y="16126"/>
                </a:lnTo>
                <a:lnTo>
                  <a:pt x="0" y="17502"/>
                </a:lnTo>
                <a:lnTo>
                  <a:pt x="433" y="18753"/>
                </a:lnTo>
                <a:lnTo>
                  <a:pt x="1840" y="18199"/>
                </a:lnTo>
                <a:lnTo>
                  <a:pt x="2967" y="17462"/>
                </a:lnTo>
                <a:lnTo>
                  <a:pt x="4323" y="17631"/>
                </a:lnTo>
                <a:lnTo>
                  <a:pt x="4492" y="19260"/>
                </a:lnTo>
                <a:lnTo>
                  <a:pt x="4652" y="20771"/>
                </a:lnTo>
                <a:lnTo>
                  <a:pt x="6021" y="21600"/>
                </a:lnTo>
                <a:lnTo>
                  <a:pt x="7129" y="20172"/>
                </a:lnTo>
                <a:lnTo>
                  <a:pt x="8361" y="18222"/>
                </a:lnTo>
                <a:lnTo>
                  <a:pt x="9443" y="17187"/>
                </a:lnTo>
                <a:lnTo>
                  <a:pt x="10905" y="16553"/>
                </a:lnTo>
                <a:lnTo>
                  <a:pt x="11074" y="14712"/>
                </a:lnTo>
                <a:lnTo>
                  <a:pt x="11282" y="13407"/>
                </a:lnTo>
                <a:lnTo>
                  <a:pt x="12412" y="12817"/>
                </a:lnTo>
                <a:lnTo>
                  <a:pt x="12937" y="13852"/>
                </a:lnTo>
                <a:lnTo>
                  <a:pt x="14025" y="14205"/>
                </a:lnTo>
                <a:lnTo>
                  <a:pt x="14677" y="14887"/>
                </a:lnTo>
                <a:lnTo>
                  <a:pt x="15022" y="16083"/>
                </a:lnTo>
                <a:lnTo>
                  <a:pt x="16492" y="16051"/>
                </a:lnTo>
                <a:lnTo>
                  <a:pt x="17653" y="16370"/>
                </a:lnTo>
                <a:lnTo>
                  <a:pt x="19036" y="16983"/>
                </a:lnTo>
                <a:lnTo>
                  <a:pt x="20413" y="16229"/>
                </a:lnTo>
                <a:lnTo>
                  <a:pt x="21600" y="14308"/>
                </a:lnTo>
                <a:lnTo>
                  <a:pt x="20905" y="13238"/>
                </a:lnTo>
                <a:lnTo>
                  <a:pt x="18873" y="12295"/>
                </a:lnTo>
                <a:lnTo>
                  <a:pt x="17779" y="12630"/>
                </a:lnTo>
                <a:lnTo>
                  <a:pt x="16411" y="13049"/>
                </a:lnTo>
                <a:lnTo>
                  <a:pt x="16988" y="11650"/>
                </a:lnTo>
                <a:lnTo>
                  <a:pt x="16625" y="10373"/>
                </a:lnTo>
                <a:lnTo>
                  <a:pt x="15414" y="8971"/>
                </a:lnTo>
                <a:lnTo>
                  <a:pt x="14430" y="8280"/>
                </a:lnTo>
                <a:lnTo>
                  <a:pt x="13149" y="8019"/>
                </a:lnTo>
                <a:lnTo>
                  <a:pt x="11231" y="6858"/>
                </a:lnTo>
                <a:lnTo>
                  <a:pt x="10545" y="5634"/>
                </a:lnTo>
                <a:lnTo>
                  <a:pt x="9313" y="5355"/>
                </a:lnTo>
                <a:lnTo>
                  <a:pt x="8023" y="5003"/>
                </a:lnTo>
                <a:lnTo>
                  <a:pt x="7474" y="3741"/>
                </a:lnTo>
                <a:lnTo>
                  <a:pt x="6241" y="4441"/>
                </a:lnTo>
                <a:lnTo>
                  <a:pt x="5495" y="4739"/>
                </a:lnTo>
                <a:lnTo>
                  <a:pt x="5015" y="3732"/>
                </a:lnTo>
                <a:lnTo>
                  <a:pt x="5181" y="2519"/>
                </a:lnTo>
                <a:lnTo>
                  <a:pt x="6217" y="2574"/>
                </a:lnTo>
                <a:lnTo>
                  <a:pt x="6912" y="1324"/>
                </a:lnTo>
                <a:lnTo>
                  <a:pt x="6266"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55" name="Shape 4651">
            <a:extLst>
              <a:ext uri="{FF2B5EF4-FFF2-40B4-BE49-F238E27FC236}">
                <a16:creationId xmlns:a16="http://schemas.microsoft.com/office/drawing/2014/main" id="{90B431B2-8EFE-4594-8544-BE305903599F}"/>
              </a:ext>
            </a:extLst>
          </p:cNvPr>
          <p:cNvSpPr/>
          <p:nvPr/>
        </p:nvSpPr>
        <p:spPr>
          <a:xfrm>
            <a:off x="2004157" y="3668936"/>
            <a:ext cx="1119783" cy="1863947"/>
          </a:xfrm>
          <a:custGeom>
            <a:avLst/>
            <a:gdLst/>
            <a:ahLst/>
            <a:cxnLst>
              <a:cxn ang="0">
                <a:pos x="wd2" y="hd2"/>
              </a:cxn>
              <a:cxn ang="5400000">
                <a:pos x="wd2" y="hd2"/>
              </a:cxn>
              <a:cxn ang="10800000">
                <a:pos x="wd2" y="hd2"/>
              </a:cxn>
              <a:cxn ang="16200000">
                <a:pos x="wd2" y="hd2"/>
              </a:cxn>
            </a:cxnLst>
            <a:rect l="0" t="0" r="r" b="b"/>
            <a:pathLst>
              <a:path w="21600" h="21600" extrusionOk="0">
                <a:moveTo>
                  <a:pt x="21600" y="1773"/>
                </a:moveTo>
                <a:lnTo>
                  <a:pt x="15756" y="905"/>
                </a:lnTo>
                <a:lnTo>
                  <a:pt x="10306" y="0"/>
                </a:lnTo>
                <a:lnTo>
                  <a:pt x="10004" y="405"/>
                </a:lnTo>
                <a:lnTo>
                  <a:pt x="2458" y="14319"/>
                </a:lnTo>
                <a:lnTo>
                  <a:pt x="0" y="18997"/>
                </a:lnTo>
                <a:lnTo>
                  <a:pt x="2743" y="19530"/>
                </a:lnTo>
                <a:lnTo>
                  <a:pt x="11314" y="20854"/>
                </a:lnTo>
                <a:lnTo>
                  <a:pt x="16805" y="21600"/>
                </a:lnTo>
                <a:lnTo>
                  <a:pt x="18401" y="13058"/>
                </a:lnTo>
                <a:lnTo>
                  <a:pt x="19344" y="9170"/>
                </a:lnTo>
                <a:lnTo>
                  <a:pt x="21600" y="1773"/>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56" name="Shape 4652">
            <a:extLst>
              <a:ext uri="{FF2B5EF4-FFF2-40B4-BE49-F238E27FC236}">
                <a16:creationId xmlns:a16="http://schemas.microsoft.com/office/drawing/2014/main" id="{04AF4C47-32D6-433A-B2BB-1264F1BD31E9}"/>
              </a:ext>
            </a:extLst>
          </p:cNvPr>
          <p:cNvSpPr/>
          <p:nvPr/>
        </p:nvSpPr>
        <p:spPr>
          <a:xfrm>
            <a:off x="2871674" y="3823605"/>
            <a:ext cx="1239226" cy="1780301"/>
          </a:xfrm>
          <a:custGeom>
            <a:avLst/>
            <a:gdLst/>
            <a:ahLst/>
            <a:cxnLst>
              <a:cxn ang="0">
                <a:pos x="wd2" y="hd2"/>
              </a:cxn>
              <a:cxn ang="5400000">
                <a:pos x="wd2" y="hd2"/>
              </a:cxn>
              <a:cxn ang="10800000">
                <a:pos x="wd2" y="hd2"/>
              </a:cxn>
              <a:cxn ang="16200000">
                <a:pos x="wd2" y="hd2"/>
              </a:cxn>
            </a:cxnLst>
            <a:rect l="0" t="0" r="r" b="b"/>
            <a:pathLst>
              <a:path w="21600" h="21600" extrusionOk="0">
                <a:moveTo>
                  <a:pt x="678" y="20793"/>
                </a:moveTo>
                <a:lnTo>
                  <a:pt x="5991" y="21229"/>
                </a:lnTo>
                <a:lnTo>
                  <a:pt x="11006" y="21600"/>
                </a:lnTo>
                <a:lnTo>
                  <a:pt x="11881" y="14312"/>
                </a:lnTo>
                <a:lnTo>
                  <a:pt x="14571" y="12543"/>
                </a:lnTo>
                <a:lnTo>
                  <a:pt x="17793" y="10029"/>
                </a:lnTo>
                <a:lnTo>
                  <a:pt x="21600" y="6993"/>
                </a:lnTo>
                <a:lnTo>
                  <a:pt x="21016" y="6808"/>
                </a:lnTo>
                <a:lnTo>
                  <a:pt x="20500" y="6827"/>
                </a:lnTo>
                <a:lnTo>
                  <a:pt x="20054" y="6641"/>
                </a:lnTo>
                <a:lnTo>
                  <a:pt x="19568" y="6454"/>
                </a:lnTo>
                <a:lnTo>
                  <a:pt x="19120" y="6346"/>
                </a:lnTo>
                <a:lnTo>
                  <a:pt x="18621" y="6277"/>
                </a:lnTo>
                <a:lnTo>
                  <a:pt x="18136" y="6388"/>
                </a:lnTo>
                <a:lnTo>
                  <a:pt x="17627" y="6619"/>
                </a:lnTo>
                <a:lnTo>
                  <a:pt x="17081" y="6736"/>
                </a:lnTo>
                <a:lnTo>
                  <a:pt x="16877" y="6619"/>
                </a:lnTo>
                <a:lnTo>
                  <a:pt x="16557" y="6615"/>
                </a:lnTo>
                <a:lnTo>
                  <a:pt x="16255" y="6576"/>
                </a:lnTo>
                <a:lnTo>
                  <a:pt x="16503" y="6103"/>
                </a:lnTo>
                <a:lnTo>
                  <a:pt x="16433" y="5716"/>
                </a:lnTo>
                <a:lnTo>
                  <a:pt x="16218" y="5115"/>
                </a:lnTo>
                <a:lnTo>
                  <a:pt x="16018" y="4547"/>
                </a:lnTo>
                <a:lnTo>
                  <a:pt x="15833" y="3952"/>
                </a:lnTo>
                <a:lnTo>
                  <a:pt x="15662" y="3546"/>
                </a:lnTo>
                <a:lnTo>
                  <a:pt x="15272" y="3350"/>
                </a:lnTo>
                <a:lnTo>
                  <a:pt x="14707" y="3207"/>
                </a:lnTo>
                <a:lnTo>
                  <a:pt x="14165" y="3338"/>
                </a:lnTo>
                <a:lnTo>
                  <a:pt x="13841" y="3114"/>
                </a:lnTo>
                <a:lnTo>
                  <a:pt x="13476" y="2962"/>
                </a:lnTo>
                <a:lnTo>
                  <a:pt x="13342" y="2684"/>
                </a:lnTo>
                <a:lnTo>
                  <a:pt x="13642" y="2243"/>
                </a:lnTo>
                <a:lnTo>
                  <a:pt x="13647" y="1749"/>
                </a:lnTo>
                <a:lnTo>
                  <a:pt x="13500" y="1293"/>
                </a:lnTo>
                <a:lnTo>
                  <a:pt x="13752" y="772"/>
                </a:lnTo>
                <a:lnTo>
                  <a:pt x="11547" y="722"/>
                </a:lnTo>
                <a:lnTo>
                  <a:pt x="9339" y="516"/>
                </a:lnTo>
                <a:lnTo>
                  <a:pt x="5892" y="165"/>
                </a:lnTo>
                <a:lnTo>
                  <a:pt x="4199" y="0"/>
                </a:lnTo>
                <a:lnTo>
                  <a:pt x="3062" y="4482"/>
                </a:lnTo>
                <a:lnTo>
                  <a:pt x="1896" y="9530"/>
                </a:lnTo>
                <a:lnTo>
                  <a:pt x="1425" y="11793"/>
                </a:lnTo>
                <a:lnTo>
                  <a:pt x="786" y="15775"/>
                </a:lnTo>
                <a:lnTo>
                  <a:pt x="0" y="20773"/>
                </a:lnTo>
                <a:lnTo>
                  <a:pt x="678" y="20793"/>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57" name="Shape 4653">
            <a:extLst>
              <a:ext uri="{FF2B5EF4-FFF2-40B4-BE49-F238E27FC236}">
                <a16:creationId xmlns:a16="http://schemas.microsoft.com/office/drawing/2014/main" id="{6E379E5B-A5A3-47BF-9D67-691A28B4A258}"/>
              </a:ext>
            </a:extLst>
          </p:cNvPr>
          <p:cNvSpPr/>
          <p:nvPr/>
        </p:nvSpPr>
        <p:spPr>
          <a:xfrm>
            <a:off x="3504086" y="3384321"/>
            <a:ext cx="3581876" cy="3322487"/>
          </a:xfrm>
          <a:custGeom>
            <a:avLst/>
            <a:gdLst/>
            <a:ahLst/>
            <a:cxnLst>
              <a:cxn ang="0">
                <a:pos x="wd2" y="hd2"/>
              </a:cxn>
              <a:cxn ang="5400000">
                <a:pos x="wd2" y="hd2"/>
              </a:cxn>
              <a:cxn ang="10800000">
                <a:pos x="wd2" y="hd2"/>
              </a:cxn>
              <a:cxn ang="16200000">
                <a:pos x="wd2" y="hd2"/>
              </a:cxn>
            </a:cxnLst>
            <a:rect l="0" t="0" r="r" b="b"/>
            <a:pathLst>
              <a:path w="21600" h="21600" extrusionOk="0">
                <a:moveTo>
                  <a:pt x="5623" y="8291"/>
                </a:moveTo>
                <a:lnTo>
                  <a:pt x="5642" y="8151"/>
                </a:lnTo>
                <a:lnTo>
                  <a:pt x="5655" y="8029"/>
                </a:lnTo>
                <a:lnTo>
                  <a:pt x="5484" y="7856"/>
                </a:lnTo>
                <a:lnTo>
                  <a:pt x="5356" y="7734"/>
                </a:lnTo>
                <a:lnTo>
                  <a:pt x="5119" y="7686"/>
                </a:lnTo>
                <a:lnTo>
                  <a:pt x="4846" y="7598"/>
                </a:lnTo>
                <a:lnTo>
                  <a:pt x="4593" y="7519"/>
                </a:lnTo>
                <a:lnTo>
                  <a:pt x="4432" y="7445"/>
                </a:lnTo>
                <a:lnTo>
                  <a:pt x="4244" y="7254"/>
                </a:lnTo>
                <a:lnTo>
                  <a:pt x="4067" y="7037"/>
                </a:lnTo>
                <a:lnTo>
                  <a:pt x="3860" y="6801"/>
                </a:lnTo>
                <a:lnTo>
                  <a:pt x="3649" y="6601"/>
                </a:lnTo>
                <a:lnTo>
                  <a:pt x="3422" y="6875"/>
                </a:lnTo>
                <a:lnTo>
                  <a:pt x="2619" y="7860"/>
                </a:lnTo>
                <a:lnTo>
                  <a:pt x="1715" y="8937"/>
                </a:lnTo>
                <a:lnTo>
                  <a:pt x="1122" y="9652"/>
                </a:lnTo>
                <a:lnTo>
                  <a:pt x="268" y="10515"/>
                </a:lnTo>
                <a:lnTo>
                  <a:pt x="141" y="12322"/>
                </a:lnTo>
                <a:lnTo>
                  <a:pt x="0" y="14054"/>
                </a:lnTo>
                <a:lnTo>
                  <a:pt x="128" y="14112"/>
                </a:lnTo>
                <a:lnTo>
                  <a:pt x="173" y="14252"/>
                </a:lnTo>
                <a:lnTo>
                  <a:pt x="182" y="14495"/>
                </a:lnTo>
                <a:lnTo>
                  <a:pt x="274" y="14712"/>
                </a:lnTo>
                <a:lnTo>
                  <a:pt x="428" y="14849"/>
                </a:lnTo>
                <a:lnTo>
                  <a:pt x="541" y="14892"/>
                </a:lnTo>
                <a:lnTo>
                  <a:pt x="660" y="14863"/>
                </a:lnTo>
                <a:lnTo>
                  <a:pt x="780" y="14951"/>
                </a:lnTo>
                <a:lnTo>
                  <a:pt x="920" y="15001"/>
                </a:lnTo>
                <a:lnTo>
                  <a:pt x="1092" y="14964"/>
                </a:lnTo>
                <a:lnTo>
                  <a:pt x="1251" y="14962"/>
                </a:lnTo>
                <a:lnTo>
                  <a:pt x="1412" y="15037"/>
                </a:lnTo>
                <a:lnTo>
                  <a:pt x="1621" y="15180"/>
                </a:lnTo>
                <a:lnTo>
                  <a:pt x="1745" y="15257"/>
                </a:lnTo>
                <a:lnTo>
                  <a:pt x="1871" y="15295"/>
                </a:lnTo>
                <a:lnTo>
                  <a:pt x="2025" y="15386"/>
                </a:lnTo>
                <a:lnTo>
                  <a:pt x="2159" y="15505"/>
                </a:lnTo>
                <a:lnTo>
                  <a:pt x="2333" y="15485"/>
                </a:lnTo>
                <a:lnTo>
                  <a:pt x="2464" y="15427"/>
                </a:lnTo>
                <a:lnTo>
                  <a:pt x="2598" y="15422"/>
                </a:lnTo>
                <a:lnTo>
                  <a:pt x="2755" y="15505"/>
                </a:lnTo>
                <a:lnTo>
                  <a:pt x="2912" y="15473"/>
                </a:lnTo>
                <a:lnTo>
                  <a:pt x="3109" y="15466"/>
                </a:lnTo>
                <a:lnTo>
                  <a:pt x="3358" y="15554"/>
                </a:lnTo>
                <a:lnTo>
                  <a:pt x="3487" y="15587"/>
                </a:lnTo>
                <a:lnTo>
                  <a:pt x="3587" y="15423"/>
                </a:lnTo>
                <a:lnTo>
                  <a:pt x="3631" y="15215"/>
                </a:lnTo>
                <a:lnTo>
                  <a:pt x="3827" y="15149"/>
                </a:lnTo>
                <a:lnTo>
                  <a:pt x="3906" y="15259"/>
                </a:lnTo>
                <a:lnTo>
                  <a:pt x="3999" y="15142"/>
                </a:lnTo>
                <a:lnTo>
                  <a:pt x="3985" y="14969"/>
                </a:lnTo>
                <a:lnTo>
                  <a:pt x="4085" y="14855"/>
                </a:lnTo>
                <a:lnTo>
                  <a:pt x="4221" y="14969"/>
                </a:lnTo>
                <a:lnTo>
                  <a:pt x="4323" y="14965"/>
                </a:lnTo>
                <a:lnTo>
                  <a:pt x="4260" y="14785"/>
                </a:lnTo>
                <a:lnTo>
                  <a:pt x="4289" y="14652"/>
                </a:lnTo>
                <a:lnTo>
                  <a:pt x="4484" y="14628"/>
                </a:lnTo>
                <a:lnTo>
                  <a:pt x="4710" y="14680"/>
                </a:lnTo>
                <a:lnTo>
                  <a:pt x="4944" y="14754"/>
                </a:lnTo>
                <a:lnTo>
                  <a:pt x="5126" y="14759"/>
                </a:lnTo>
                <a:lnTo>
                  <a:pt x="5302" y="14822"/>
                </a:lnTo>
                <a:lnTo>
                  <a:pt x="5428" y="14974"/>
                </a:lnTo>
                <a:lnTo>
                  <a:pt x="5559" y="15172"/>
                </a:lnTo>
                <a:lnTo>
                  <a:pt x="5673" y="15362"/>
                </a:lnTo>
                <a:lnTo>
                  <a:pt x="5805" y="15543"/>
                </a:lnTo>
                <a:lnTo>
                  <a:pt x="5999" y="15595"/>
                </a:lnTo>
                <a:lnTo>
                  <a:pt x="6211" y="15549"/>
                </a:lnTo>
                <a:lnTo>
                  <a:pt x="6361" y="15591"/>
                </a:lnTo>
                <a:lnTo>
                  <a:pt x="6353" y="15732"/>
                </a:lnTo>
                <a:lnTo>
                  <a:pt x="6345" y="15902"/>
                </a:lnTo>
                <a:lnTo>
                  <a:pt x="6409" y="15981"/>
                </a:lnTo>
                <a:lnTo>
                  <a:pt x="6545" y="16127"/>
                </a:lnTo>
                <a:lnTo>
                  <a:pt x="6518" y="16354"/>
                </a:lnTo>
                <a:lnTo>
                  <a:pt x="6595" y="16462"/>
                </a:lnTo>
                <a:lnTo>
                  <a:pt x="6710" y="16557"/>
                </a:lnTo>
                <a:lnTo>
                  <a:pt x="6739" y="16752"/>
                </a:lnTo>
                <a:lnTo>
                  <a:pt x="6769" y="16859"/>
                </a:lnTo>
                <a:lnTo>
                  <a:pt x="6855" y="16977"/>
                </a:lnTo>
                <a:lnTo>
                  <a:pt x="6962" y="16999"/>
                </a:lnTo>
                <a:lnTo>
                  <a:pt x="7065" y="17130"/>
                </a:lnTo>
                <a:lnTo>
                  <a:pt x="7160" y="17177"/>
                </a:lnTo>
                <a:lnTo>
                  <a:pt x="7429" y="17214"/>
                </a:lnTo>
                <a:lnTo>
                  <a:pt x="7654" y="17232"/>
                </a:lnTo>
                <a:lnTo>
                  <a:pt x="7872" y="17280"/>
                </a:lnTo>
                <a:lnTo>
                  <a:pt x="8131" y="17280"/>
                </a:lnTo>
                <a:lnTo>
                  <a:pt x="8416" y="17296"/>
                </a:lnTo>
                <a:lnTo>
                  <a:pt x="8708" y="17285"/>
                </a:lnTo>
                <a:lnTo>
                  <a:pt x="8940" y="17311"/>
                </a:lnTo>
                <a:lnTo>
                  <a:pt x="9165" y="17321"/>
                </a:lnTo>
                <a:lnTo>
                  <a:pt x="9360" y="17355"/>
                </a:lnTo>
                <a:lnTo>
                  <a:pt x="9439" y="17558"/>
                </a:lnTo>
                <a:lnTo>
                  <a:pt x="9557" y="17730"/>
                </a:lnTo>
                <a:lnTo>
                  <a:pt x="9644" y="17867"/>
                </a:lnTo>
                <a:lnTo>
                  <a:pt x="9802" y="17863"/>
                </a:lnTo>
                <a:lnTo>
                  <a:pt x="9891" y="18045"/>
                </a:lnTo>
                <a:lnTo>
                  <a:pt x="10002" y="18180"/>
                </a:lnTo>
                <a:lnTo>
                  <a:pt x="10158" y="18353"/>
                </a:lnTo>
                <a:lnTo>
                  <a:pt x="10043" y="18439"/>
                </a:lnTo>
                <a:lnTo>
                  <a:pt x="9948" y="18407"/>
                </a:lnTo>
                <a:lnTo>
                  <a:pt x="9921" y="18536"/>
                </a:lnTo>
                <a:lnTo>
                  <a:pt x="9919" y="18684"/>
                </a:lnTo>
                <a:lnTo>
                  <a:pt x="9678" y="18648"/>
                </a:lnTo>
                <a:lnTo>
                  <a:pt x="9533" y="18561"/>
                </a:lnTo>
                <a:lnTo>
                  <a:pt x="9339" y="18600"/>
                </a:lnTo>
                <a:lnTo>
                  <a:pt x="9211" y="18566"/>
                </a:lnTo>
                <a:lnTo>
                  <a:pt x="9202" y="18434"/>
                </a:lnTo>
                <a:lnTo>
                  <a:pt x="9100" y="18291"/>
                </a:lnTo>
                <a:lnTo>
                  <a:pt x="8954" y="18191"/>
                </a:lnTo>
                <a:lnTo>
                  <a:pt x="8925" y="18088"/>
                </a:lnTo>
                <a:lnTo>
                  <a:pt x="8747" y="18125"/>
                </a:lnTo>
                <a:lnTo>
                  <a:pt x="8815" y="18273"/>
                </a:lnTo>
                <a:lnTo>
                  <a:pt x="8995" y="18457"/>
                </a:lnTo>
                <a:lnTo>
                  <a:pt x="9108" y="18656"/>
                </a:lnTo>
                <a:lnTo>
                  <a:pt x="9052" y="18847"/>
                </a:lnTo>
                <a:cubicBezTo>
                  <a:pt x="8978" y="18893"/>
                  <a:pt x="8921" y="18965"/>
                  <a:pt x="8889" y="19051"/>
                </a:cubicBezTo>
                <a:cubicBezTo>
                  <a:pt x="8865" y="19117"/>
                  <a:pt x="8858" y="19189"/>
                  <a:pt x="8867" y="19260"/>
                </a:cubicBezTo>
                <a:lnTo>
                  <a:pt x="8890" y="19430"/>
                </a:lnTo>
                <a:lnTo>
                  <a:pt x="8907" y="19639"/>
                </a:lnTo>
                <a:cubicBezTo>
                  <a:pt x="8907" y="19704"/>
                  <a:pt x="8909" y="19769"/>
                  <a:pt x="8913" y="19833"/>
                </a:cubicBezTo>
                <a:cubicBezTo>
                  <a:pt x="8917" y="19901"/>
                  <a:pt x="8924" y="19968"/>
                  <a:pt x="8932" y="20035"/>
                </a:cubicBezTo>
                <a:lnTo>
                  <a:pt x="8772" y="20231"/>
                </a:lnTo>
                <a:lnTo>
                  <a:pt x="8672" y="20406"/>
                </a:lnTo>
                <a:lnTo>
                  <a:pt x="8491" y="20411"/>
                </a:lnTo>
                <a:lnTo>
                  <a:pt x="8442" y="21045"/>
                </a:lnTo>
                <a:lnTo>
                  <a:pt x="8560" y="21126"/>
                </a:lnTo>
                <a:lnTo>
                  <a:pt x="8460" y="21252"/>
                </a:lnTo>
                <a:lnTo>
                  <a:pt x="8291" y="21284"/>
                </a:lnTo>
                <a:lnTo>
                  <a:pt x="8196" y="21442"/>
                </a:lnTo>
                <a:lnTo>
                  <a:pt x="8274" y="21598"/>
                </a:lnTo>
                <a:lnTo>
                  <a:pt x="8530" y="21600"/>
                </a:lnTo>
                <a:lnTo>
                  <a:pt x="8709" y="21473"/>
                </a:lnTo>
                <a:lnTo>
                  <a:pt x="8875" y="21273"/>
                </a:lnTo>
                <a:lnTo>
                  <a:pt x="9097" y="21060"/>
                </a:lnTo>
                <a:lnTo>
                  <a:pt x="9270" y="20878"/>
                </a:lnTo>
                <a:lnTo>
                  <a:pt x="9521" y="20789"/>
                </a:lnTo>
                <a:lnTo>
                  <a:pt x="9814" y="20826"/>
                </a:lnTo>
                <a:lnTo>
                  <a:pt x="10089" y="20790"/>
                </a:lnTo>
                <a:lnTo>
                  <a:pt x="10054" y="20593"/>
                </a:lnTo>
                <a:lnTo>
                  <a:pt x="10300" y="20431"/>
                </a:lnTo>
                <a:lnTo>
                  <a:pt x="10537" y="20379"/>
                </a:lnTo>
                <a:lnTo>
                  <a:pt x="10855" y="20306"/>
                </a:lnTo>
                <a:lnTo>
                  <a:pt x="11084" y="20179"/>
                </a:lnTo>
                <a:lnTo>
                  <a:pt x="10927" y="19996"/>
                </a:lnTo>
                <a:lnTo>
                  <a:pt x="10829" y="19829"/>
                </a:lnTo>
                <a:lnTo>
                  <a:pt x="10579" y="19936"/>
                </a:lnTo>
                <a:lnTo>
                  <a:pt x="10390" y="19885"/>
                </a:lnTo>
                <a:lnTo>
                  <a:pt x="10515" y="19588"/>
                </a:lnTo>
                <a:lnTo>
                  <a:pt x="10734" y="19335"/>
                </a:lnTo>
                <a:lnTo>
                  <a:pt x="11029" y="19194"/>
                </a:lnTo>
                <a:lnTo>
                  <a:pt x="11368" y="18938"/>
                </a:lnTo>
                <a:lnTo>
                  <a:pt x="11720" y="18808"/>
                </a:lnTo>
                <a:lnTo>
                  <a:pt x="11877" y="18949"/>
                </a:lnTo>
                <a:lnTo>
                  <a:pt x="12111" y="19009"/>
                </a:lnTo>
                <a:lnTo>
                  <a:pt x="12128" y="18808"/>
                </a:lnTo>
                <a:lnTo>
                  <a:pt x="11921" y="18700"/>
                </a:lnTo>
                <a:lnTo>
                  <a:pt x="11939" y="18599"/>
                </a:lnTo>
                <a:lnTo>
                  <a:pt x="12181" y="18637"/>
                </a:lnTo>
                <a:lnTo>
                  <a:pt x="12429" y="18473"/>
                </a:lnTo>
                <a:lnTo>
                  <a:pt x="12647" y="18300"/>
                </a:lnTo>
                <a:lnTo>
                  <a:pt x="13013" y="17896"/>
                </a:lnTo>
                <a:lnTo>
                  <a:pt x="13270" y="17456"/>
                </a:lnTo>
                <a:lnTo>
                  <a:pt x="13582" y="17407"/>
                </a:lnTo>
                <a:lnTo>
                  <a:pt x="14347" y="17116"/>
                </a:lnTo>
                <a:lnTo>
                  <a:pt x="14940" y="16962"/>
                </a:lnTo>
                <a:lnTo>
                  <a:pt x="15312" y="16875"/>
                </a:lnTo>
                <a:lnTo>
                  <a:pt x="15525" y="16793"/>
                </a:lnTo>
                <a:lnTo>
                  <a:pt x="15601" y="16642"/>
                </a:lnTo>
                <a:lnTo>
                  <a:pt x="15636" y="16454"/>
                </a:lnTo>
                <a:lnTo>
                  <a:pt x="15806" y="16412"/>
                </a:lnTo>
                <a:lnTo>
                  <a:pt x="15933" y="16272"/>
                </a:lnTo>
                <a:lnTo>
                  <a:pt x="15976" y="16011"/>
                </a:lnTo>
                <a:lnTo>
                  <a:pt x="16085" y="15835"/>
                </a:lnTo>
                <a:lnTo>
                  <a:pt x="16135" y="15544"/>
                </a:lnTo>
                <a:lnTo>
                  <a:pt x="16029" y="15287"/>
                </a:lnTo>
                <a:lnTo>
                  <a:pt x="16065" y="15008"/>
                </a:lnTo>
                <a:lnTo>
                  <a:pt x="16133" y="14703"/>
                </a:lnTo>
                <a:lnTo>
                  <a:pt x="16161" y="14393"/>
                </a:lnTo>
                <a:lnTo>
                  <a:pt x="16225" y="13968"/>
                </a:lnTo>
                <a:lnTo>
                  <a:pt x="16317" y="13815"/>
                </a:lnTo>
                <a:lnTo>
                  <a:pt x="16458" y="13963"/>
                </a:lnTo>
                <a:lnTo>
                  <a:pt x="16610" y="13835"/>
                </a:lnTo>
                <a:lnTo>
                  <a:pt x="16747" y="13576"/>
                </a:lnTo>
                <a:lnTo>
                  <a:pt x="16780" y="13238"/>
                </a:lnTo>
                <a:lnTo>
                  <a:pt x="16934" y="13004"/>
                </a:lnTo>
                <a:lnTo>
                  <a:pt x="17137" y="12952"/>
                </a:lnTo>
                <a:lnTo>
                  <a:pt x="17289" y="13023"/>
                </a:lnTo>
                <a:lnTo>
                  <a:pt x="17505" y="12887"/>
                </a:lnTo>
                <a:lnTo>
                  <a:pt x="17717" y="12705"/>
                </a:lnTo>
                <a:lnTo>
                  <a:pt x="17826" y="12564"/>
                </a:lnTo>
                <a:lnTo>
                  <a:pt x="17956" y="12529"/>
                </a:lnTo>
                <a:lnTo>
                  <a:pt x="18038" y="12413"/>
                </a:lnTo>
                <a:lnTo>
                  <a:pt x="18260" y="12431"/>
                </a:lnTo>
                <a:lnTo>
                  <a:pt x="18466" y="12349"/>
                </a:lnTo>
                <a:lnTo>
                  <a:pt x="18642" y="12144"/>
                </a:lnTo>
                <a:lnTo>
                  <a:pt x="18732" y="11943"/>
                </a:lnTo>
                <a:lnTo>
                  <a:pt x="18862" y="11748"/>
                </a:lnTo>
                <a:lnTo>
                  <a:pt x="18841" y="11570"/>
                </a:lnTo>
                <a:lnTo>
                  <a:pt x="18719" y="11473"/>
                </a:lnTo>
                <a:lnTo>
                  <a:pt x="18723" y="11357"/>
                </a:lnTo>
                <a:lnTo>
                  <a:pt x="18612" y="11241"/>
                </a:lnTo>
                <a:lnTo>
                  <a:pt x="18366" y="11214"/>
                </a:lnTo>
                <a:lnTo>
                  <a:pt x="18103" y="11178"/>
                </a:lnTo>
                <a:lnTo>
                  <a:pt x="17824" y="11313"/>
                </a:lnTo>
                <a:cubicBezTo>
                  <a:pt x="17694" y="11372"/>
                  <a:pt x="17570" y="11448"/>
                  <a:pt x="17455" y="11537"/>
                </a:cubicBezTo>
                <a:cubicBezTo>
                  <a:pt x="17337" y="11628"/>
                  <a:pt x="17230" y="11733"/>
                  <a:pt x="17134" y="11850"/>
                </a:cubicBezTo>
                <a:lnTo>
                  <a:pt x="16868" y="12163"/>
                </a:lnTo>
                <a:cubicBezTo>
                  <a:pt x="16778" y="12252"/>
                  <a:pt x="16687" y="12342"/>
                  <a:pt x="16596" y="12431"/>
                </a:cubicBezTo>
                <a:cubicBezTo>
                  <a:pt x="16515" y="12510"/>
                  <a:pt x="16433" y="12590"/>
                  <a:pt x="16363" y="12681"/>
                </a:cubicBezTo>
                <a:cubicBezTo>
                  <a:pt x="16292" y="12772"/>
                  <a:pt x="16234" y="12872"/>
                  <a:pt x="16189" y="12980"/>
                </a:cubicBezTo>
                <a:lnTo>
                  <a:pt x="15911" y="13640"/>
                </a:lnTo>
                <a:lnTo>
                  <a:pt x="15753" y="14180"/>
                </a:lnTo>
                <a:cubicBezTo>
                  <a:pt x="15741" y="14330"/>
                  <a:pt x="15693" y="14474"/>
                  <a:pt x="15614" y="14598"/>
                </a:cubicBezTo>
                <a:cubicBezTo>
                  <a:pt x="15555" y="14690"/>
                  <a:pt x="15482" y="14768"/>
                  <a:pt x="15396" y="14829"/>
                </a:cubicBezTo>
                <a:lnTo>
                  <a:pt x="15262" y="14919"/>
                </a:lnTo>
                <a:lnTo>
                  <a:pt x="15550" y="14275"/>
                </a:lnTo>
                <a:lnTo>
                  <a:pt x="15686" y="13901"/>
                </a:lnTo>
                <a:lnTo>
                  <a:pt x="15781" y="13577"/>
                </a:lnTo>
                <a:lnTo>
                  <a:pt x="15771" y="13379"/>
                </a:lnTo>
                <a:lnTo>
                  <a:pt x="15482" y="13356"/>
                </a:lnTo>
                <a:lnTo>
                  <a:pt x="15101" y="13398"/>
                </a:lnTo>
                <a:lnTo>
                  <a:pt x="14979" y="13285"/>
                </a:lnTo>
                <a:lnTo>
                  <a:pt x="15175" y="13267"/>
                </a:lnTo>
                <a:lnTo>
                  <a:pt x="15539" y="13249"/>
                </a:lnTo>
                <a:lnTo>
                  <a:pt x="15723" y="13242"/>
                </a:lnTo>
                <a:lnTo>
                  <a:pt x="15867" y="13206"/>
                </a:lnTo>
                <a:lnTo>
                  <a:pt x="15959" y="12941"/>
                </a:lnTo>
                <a:lnTo>
                  <a:pt x="15993" y="12643"/>
                </a:lnTo>
                <a:lnTo>
                  <a:pt x="16086" y="12379"/>
                </a:lnTo>
                <a:lnTo>
                  <a:pt x="16285" y="12071"/>
                </a:lnTo>
                <a:lnTo>
                  <a:pt x="16443" y="11856"/>
                </a:lnTo>
                <a:lnTo>
                  <a:pt x="16680" y="11736"/>
                </a:lnTo>
                <a:lnTo>
                  <a:pt x="16851" y="11594"/>
                </a:lnTo>
                <a:lnTo>
                  <a:pt x="16794" y="11392"/>
                </a:lnTo>
                <a:lnTo>
                  <a:pt x="16809" y="11064"/>
                </a:lnTo>
                <a:lnTo>
                  <a:pt x="16898" y="10862"/>
                </a:lnTo>
                <a:lnTo>
                  <a:pt x="17022" y="10655"/>
                </a:lnTo>
                <a:lnTo>
                  <a:pt x="17149" y="10490"/>
                </a:lnTo>
                <a:lnTo>
                  <a:pt x="17366" y="10438"/>
                </a:lnTo>
                <a:lnTo>
                  <a:pt x="17509" y="10281"/>
                </a:lnTo>
                <a:lnTo>
                  <a:pt x="17670" y="10196"/>
                </a:lnTo>
                <a:lnTo>
                  <a:pt x="17877" y="10111"/>
                </a:lnTo>
                <a:lnTo>
                  <a:pt x="18091" y="10028"/>
                </a:lnTo>
                <a:lnTo>
                  <a:pt x="18287" y="9951"/>
                </a:lnTo>
                <a:lnTo>
                  <a:pt x="18413" y="9833"/>
                </a:lnTo>
                <a:lnTo>
                  <a:pt x="18604" y="9817"/>
                </a:lnTo>
                <a:lnTo>
                  <a:pt x="18797" y="9722"/>
                </a:lnTo>
                <a:lnTo>
                  <a:pt x="18976" y="9590"/>
                </a:lnTo>
                <a:lnTo>
                  <a:pt x="19220" y="9498"/>
                </a:lnTo>
                <a:lnTo>
                  <a:pt x="19460" y="9362"/>
                </a:lnTo>
                <a:lnTo>
                  <a:pt x="19595" y="9423"/>
                </a:lnTo>
                <a:cubicBezTo>
                  <a:pt x="19672" y="9403"/>
                  <a:pt x="19747" y="9372"/>
                  <a:pt x="19817" y="9332"/>
                </a:cubicBezTo>
                <a:cubicBezTo>
                  <a:pt x="19924" y="9270"/>
                  <a:pt x="20019" y="9186"/>
                  <a:pt x="20097" y="9085"/>
                </a:cubicBezTo>
                <a:lnTo>
                  <a:pt x="20315" y="8992"/>
                </a:lnTo>
                <a:lnTo>
                  <a:pt x="20491" y="8872"/>
                </a:lnTo>
                <a:cubicBezTo>
                  <a:pt x="20550" y="8808"/>
                  <a:pt x="20599" y="8734"/>
                  <a:pt x="20636" y="8654"/>
                </a:cubicBezTo>
                <a:cubicBezTo>
                  <a:pt x="20682" y="8555"/>
                  <a:pt x="20710" y="8448"/>
                  <a:pt x="20718" y="8338"/>
                </a:cubicBezTo>
                <a:lnTo>
                  <a:pt x="20781" y="8092"/>
                </a:lnTo>
                <a:lnTo>
                  <a:pt x="20865" y="7903"/>
                </a:lnTo>
                <a:lnTo>
                  <a:pt x="20815" y="7753"/>
                </a:lnTo>
                <a:lnTo>
                  <a:pt x="20864" y="7605"/>
                </a:lnTo>
                <a:cubicBezTo>
                  <a:pt x="20869" y="7549"/>
                  <a:pt x="20882" y="7494"/>
                  <a:pt x="20904" y="7442"/>
                </a:cubicBezTo>
                <a:cubicBezTo>
                  <a:pt x="20943" y="7348"/>
                  <a:pt x="21008" y="7269"/>
                  <a:pt x="21090" y="7216"/>
                </a:cubicBezTo>
                <a:cubicBezTo>
                  <a:pt x="21147" y="7149"/>
                  <a:pt x="21209" y="7088"/>
                  <a:pt x="21275" y="7033"/>
                </a:cubicBezTo>
                <a:cubicBezTo>
                  <a:pt x="21347" y="6973"/>
                  <a:pt x="21424" y="6920"/>
                  <a:pt x="21505" y="6876"/>
                </a:cubicBezTo>
                <a:lnTo>
                  <a:pt x="21600" y="6826"/>
                </a:lnTo>
                <a:lnTo>
                  <a:pt x="21351" y="6290"/>
                </a:lnTo>
                <a:lnTo>
                  <a:pt x="18030" y="8139"/>
                </a:lnTo>
                <a:lnTo>
                  <a:pt x="17834" y="7947"/>
                </a:lnTo>
                <a:lnTo>
                  <a:pt x="17658" y="7745"/>
                </a:lnTo>
                <a:lnTo>
                  <a:pt x="17654" y="7628"/>
                </a:lnTo>
                <a:lnTo>
                  <a:pt x="17815" y="7557"/>
                </a:lnTo>
                <a:lnTo>
                  <a:pt x="17784" y="7412"/>
                </a:lnTo>
                <a:lnTo>
                  <a:pt x="17666" y="7291"/>
                </a:lnTo>
                <a:lnTo>
                  <a:pt x="17556" y="7191"/>
                </a:lnTo>
                <a:lnTo>
                  <a:pt x="17437" y="7372"/>
                </a:lnTo>
                <a:lnTo>
                  <a:pt x="17379" y="7543"/>
                </a:lnTo>
                <a:lnTo>
                  <a:pt x="17439" y="7798"/>
                </a:lnTo>
                <a:lnTo>
                  <a:pt x="17503" y="8059"/>
                </a:lnTo>
                <a:lnTo>
                  <a:pt x="17564" y="8260"/>
                </a:lnTo>
                <a:lnTo>
                  <a:pt x="17681" y="8531"/>
                </a:lnTo>
                <a:lnTo>
                  <a:pt x="17681" y="8744"/>
                </a:lnTo>
                <a:lnTo>
                  <a:pt x="17539" y="8724"/>
                </a:lnTo>
                <a:lnTo>
                  <a:pt x="17447" y="8566"/>
                </a:lnTo>
                <a:lnTo>
                  <a:pt x="17306" y="8410"/>
                </a:lnTo>
                <a:lnTo>
                  <a:pt x="17152" y="8308"/>
                </a:lnTo>
                <a:lnTo>
                  <a:pt x="16987" y="8372"/>
                </a:lnTo>
                <a:lnTo>
                  <a:pt x="16900" y="8526"/>
                </a:lnTo>
                <a:lnTo>
                  <a:pt x="16787" y="8687"/>
                </a:lnTo>
                <a:lnTo>
                  <a:pt x="16668" y="8605"/>
                </a:lnTo>
                <a:lnTo>
                  <a:pt x="16531" y="8539"/>
                </a:lnTo>
                <a:lnTo>
                  <a:pt x="16405" y="8619"/>
                </a:lnTo>
                <a:lnTo>
                  <a:pt x="16307" y="8404"/>
                </a:lnTo>
                <a:lnTo>
                  <a:pt x="16251" y="8205"/>
                </a:lnTo>
                <a:lnTo>
                  <a:pt x="16283" y="8010"/>
                </a:lnTo>
                <a:lnTo>
                  <a:pt x="16179" y="7883"/>
                </a:lnTo>
                <a:lnTo>
                  <a:pt x="16102" y="8070"/>
                </a:lnTo>
                <a:lnTo>
                  <a:pt x="16098" y="8261"/>
                </a:lnTo>
                <a:lnTo>
                  <a:pt x="15939" y="8252"/>
                </a:lnTo>
                <a:lnTo>
                  <a:pt x="15891" y="8105"/>
                </a:lnTo>
                <a:lnTo>
                  <a:pt x="15863" y="7896"/>
                </a:lnTo>
                <a:lnTo>
                  <a:pt x="15842" y="7686"/>
                </a:lnTo>
                <a:lnTo>
                  <a:pt x="15721" y="7568"/>
                </a:lnTo>
                <a:lnTo>
                  <a:pt x="15504" y="7478"/>
                </a:lnTo>
                <a:lnTo>
                  <a:pt x="15331" y="7384"/>
                </a:lnTo>
                <a:lnTo>
                  <a:pt x="15206" y="7194"/>
                </a:lnTo>
                <a:lnTo>
                  <a:pt x="15150" y="7074"/>
                </a:lnTo>
                <a:lnTo>
                  <a:pt x="15170" y="6878"/>
                </a:lnTo>
                <a:lnTo>
                  <a:pt x="15108" y="6731"/>
                </a:lnTo>
                <a:lnTo>
                  <a:pt x="15094" y="6579"/>
                </a:lnTo>
                <a:lnTo>
                  <a:pt x="15218" y="6559"/>
                </a:lnTo>
                <a:lnTo>
                  <a:pt x="15168" y="6379"/>
                </a:lnTo>
                <a:lnTo>
                  <a:pt x="15044" y="6188"/>
                </a:lnTo>
                <a:lnTo>
                  <a:pt x="15125" y="6104"/>
                </a:lnTo>
                <a:lnTo>
                  <a:pt x="15264" y="6257"/>
                </a:lnTo>
                <a:lnTo>
                  <a:pt x="15412" y="6278"/>
                </a:lnTo>
                <a:lnTo>
                  <a:pt x="15421" y="6173"/>
                </a:lnTo>
                <a:lnTo>
                  <a:pt x="15299" y="5972"/>
                </a:lnTo>
                <a:lnTo>
                  <a:pt x="15332" y="5847"/>
                </a:lnTo>
                <a:lnTo>
                  <a:pt x="15466" y="5837"/>
                </a:lnTo>
                <a:lnTo>
                  <a:pt x="15615" y="5950"/>
                </a:lnTo>
                <a:lnTo>
                  <a:pt x="15828" y="6005"/>
                </a:lnTo>
                <a:lnTo>
                  <a:pt x="16021" y="6017"/>
                </a:lnTo>
                <a:lnTo>
                  <a:pt x="16252" y="5890"/>
                </a:lnTo>
                <a:lnTo>
                  <a:pt x="16448" y="5809"/>
                </a:lnTo>
                <a:lnTo>
                  <a:pt x="16679" y="5790"/>
                </a:lnTo>
                <a:lnTo>
                  <a:pt x="16871" y="5731"/>
                </a:lnTo>
                <a:lnTo>
                  <a:pt x="16979" y="5520"/>
                </a:lnTo>
                <a:lnTo>
                  <a:pt x="17002" y="5331"/>
                </a:lnTo>
                <a:lnTo>
                  <a:pt x="16863" y="5221"/>
                </a:lnTo>
                <a:lnTo>
                  <a:pt x="16917" y="5025"/>
                </a:lnTo>
                <a:lnTo>
                  <a:pt x="16921" y="4825"/>
                </a:lnTo>
                <a:lnTo>
                  <a:pt x="16790" y="4697"/>
                </a:lnTo>
                <a:lnTo>
                  <a:pt x="16627" y="4599"/>
                </a:lnTo>
                <a:lnTo>
                  <a:pt x="16529" y="4481"/>
                </a:lnTo>
                <a:lnTo>
                  <a:pt x="16417" y="4394"/>
                </a:lnTo>
                <a:lnTo>
                  <a:pt x="16207" y="4377"/>
                </a:lnTo>
                <a:lnTo>
                  <a:pt x="16149" y="4227"/>
                </a:lnTo>
                <a:cubicBezTo>
                  <a:pt x="16149" y="4169"/>
                  <a:pt x="16141" y="4111"/>
                  <a:pt x="16125" y="4055"/>
                </a:cubicBezTo>
                <a:cubicBezTo>
                  <a:pt x="16105" y="3983"/>
                  <a:pt x="16074" y="3915"/>
                  <a:pt x="16032" y="3855"/>
                </a:cubicBezTo>
                <a:lnTo>
                  <a:pt x="16061" y="3682"/>
                </a:lnTo>
                <a:lnTo>
                  <a:pt x="16014" y="3473"/>
                </a:lnTo>
                <a:lnTo>
                  <a:pt x="15979" y="3264"/>
                </a:lnTo>
                <a:lnTo>
                  <a:pt x="15975" y="3048"/>
                </a:lnTo>
                <a:lnTo>
                  <a:pt x="15893" y="2903"/>
                </a:lnTo>
                <a:lnTo>
                  <a:pt x="15685" y="2804"/>
                </a:lnTo>
                <a:lnTo>
                  <a:pt x="15512" y="2751"/>
                </a:lnTo>
                <a:lnTo>
                  <a:pt x="15430" y="2593"/>
                </a:lnTo>
                <a:lnTo>
                  <a:pt x="15423" y="2419"/>
                </a:lnTo>
                <a:lnTo>
                  <a:pt x="15484" y="2200"/>
                </a:lnTo>
                <a:lnTo>
                  <a:pt x="15393" y="2014"/>
                </a:lnTo>
                <a:lnTo>
                  <a:pt x="15411" y="1820"/>
                </a:lnTo>
                <a:lnTo>
                  <a:pt x="15174" y="1863"/>
                </a:lnTo>
                <a:lnTo>
                  <a:pt x="14967" y="1816"/>
                </a:lnTo>
                <a:lnTo>
                  <a:pt x="14820" y="1794"/>
                </a:lnTo>
                <a:lnTo>
                  <a:pt x="14928" y="1630"/>
                </a:lnTo>
                <a:cubicBezTo>
                  <a:pt x="14923" y="1588"/>
                  <a:pt x="14915" y="1547"/>
                  <a:pt x="14904" y="1507"/>
                </a:cubicBezTo>
                <a:cubicBezTo>
                  <a:pt x="14886" y="1448"/>
                  <a:pt x="14860" y="1393"/>
                  <a:pt x="14827" y="1342"/>
                </a:cubicBezTo>
                <a:lnTo>
                  <a:pt x="14678" y="1242"/>
                </a:lnTo>
                <a:lnTo>
                  <a:pt x="14599" y="1053"/>
                </a:lnTo>
                <a:cubicBezTo>
                  <a:pt x="14570" y="978"/>
                  <a:pt x="14540" y="904"/>
                  <a:pt x="14510" y="829"/>
                </a:cubicBezTo>
                <a:cubicBezTo>
                  <a:pt x="14473" y="738"/>
                  <a:pt x="14435" y="646"/>
                  <a:pt x="14398" y="554"/>
                </a:cubicBezTo>
                <a:lnTo>
                  <a:pt x="14321" y="630"/>
                </a:lnTo>
                <a:lnTo>
                  <a:pt x="14315" y="862"/>
                </a:lnTo>
                <a:lnTo>
                  <a:pt x="14384" y="1079"/>
                </a:lnTo>
                <a:lnTo>
                  <a:pt x="14452" y="1274"/>
                </a:lnTo>
                <a:lnTo>
                  <a:pt x="14305" y="1263"/>
                </a:lnTo>
                <a:lnTo>
                  <a:pt x="14236" y="1393"/>
                </a:lnTo>
                <a:lnTo>
                  <a:pt x="14379" y="1487"/>
                </a:lnTo>
                <a:lnTo>
                  <a:pt x="14540" y="1571"/>
                </a:lnTo>
                <a:lnTo>
                  <a:pt x="14478" y="1644"/>
                </a:lnTo>
                <a:lnTo>
                  <a:pt x="14410" y="1715"/>
                </a:lnTo>
                <a:lnTo>
                  <a:pt x="14457" y="1890"/>
                </a:lnTo>
                <a:lnTo>
                  <a:pt x="14538" y="2005"/>
                </a:lnTo>
                <a:lnTo>
                  <a:pt x="14496" y="2144"/>
                </a:lnTo>
                <a:lnTo>
                  <a:pt x="14409" y="2212"/>
                </a:lnTo>
                <a:lnTo>
                  <a:pt x="14337" y="2312"/>
                </a:lnTo>
                <a:lnTo>
                  <a:pt x="14487" y="2478"/>
                </a:lnTo>
                <a:lnTo>
                  <a:pt x="14543" y="2678"/>
                </a:lnTo>
                <a:lnTo>
                  <a:pt x="14565" y="2898"/>
                </a:lnTo>
                <a:lnTo>
                  <a:pt x="14447" y="2734"/>
                </a:lnTo>
                <a:lnTo>
                  <a:pt x="14399" y="2519"/>
                </a:lnTo>
                <a:lnTo>
                  <a:pt x="14264" y="2399"/>
                </a:lnTo>
                <a:lnTo>
                  <a:pt x="14194" y="2474"/>
                </a:lnTo>
                <a:lnTo>
                  <a:pt x="14140" y="2671"/>
                </a:lnTo>
                <a:lnTo>
                  <a:pt x="14116" y="2809"/>
                </a:lnTo>
                <a:lnTo>
                  <a:pt x="14037" y="2932"/>
                </a:lnTo>
                <a:lnTo>
                  <a:pt x="13896" y="3138"/>
                </a:lnTo>
                <a:lnTo>
                  <a:pt x="13843" y="3342"/>
                </a:lnTo>
                <a:lnTo>
                  <a:pt x="13763" y="3120"/>
                </a:lnTo>
                <a:lnTo>
                  <a:pt x="13716" y="2999"/>
                </a:lnTo>
                <a:lnTo>
                  <a:pt x="13659" y="3114"/>
                </a:lnTo>
                <a:lnTo>
                  <a:pt x="13548" y="2969"/>
                </a:lnTo>
                <a:lnTo>
                  <a:pt x="13481" y="3066"/>
                </a:lnTo>
                <a:lnTo>
                  <a:pt x="13553" y="3301"/>
                </a:lnTo>
                <a:cubicBezTo>
                  <a:pt x="13551" y="3330"/>
                  <a:pt x="13548" y="3359"/>
                  <a:pt x="13546" y="3387"/>
                </a:cubicBezTo>
                <a:cubicBezTo>
                  <a:pt x="13544" y="3416"/>
                  <a:pt x="13541" y="3445"/>
                  <a:pt x="13539" y="3474"/>
                </a:cubicBezTo>
                <a:lnTo>
                  <a:pt x="13425" y="3589"/>
                </a:lnTo>
                <a:lnTo>
                  <a:pt x="13290" y="3763"/>
                </a:lnTo>
                <a:lnTo>
                  <a:pt x="13147" y="3904"/>
                </a:lnTo>
                <a:lnTo>
                  <a:pt x="13254" y="3635"/>
                </a:lnTo>
                <a:lnTo>
                  <a:pt x="13438" y="3403"/>
                </a:lnTo>
                <a:lnTo>
                  <a:pt x="13406" y="2917"/>
                </a:lnTo>
                <a:lnTo>
                  <a:pt x="13266" y="2762"/>
                </a:lnTo>
                <a:lnTo>
                  <a:pt x="13068" y="2760"/>
                </a:lnTo>
                <a:lnTo>
                  <a:pt x="12932" y="2826"/>
                </a:lnTo>
                <a:lnTo>
                  <a:pt x="12830" y="2959"/>
                </a:lnTo>
                <a:lnTo>
                  <a:pt x="12738" y="3137"/>
                </a:lnTo>
                <a:lnTo>
                  <a:pt x="12610" y="3142"/>
                </a:lnTo>
                <a:lnTo>
                  <a:pt x="12547" y="2993"/>
                </a:lnTo>
                <a:lnTo>
                  <a:pt x="12687" y="2897"/>
                </a:lnTo>
                <a:lnTo>
                  <a:pt x="12751" y="2794"/>
                </a:lnTo>
                <a:lnTo>
                  <a:pt x="12744" y="2643"/>
                </a:lnTo>
                <a:lnTo>
                  <a:pt x="12805" y="2493"/>
                </a:lnTo>
                <a:lnTo>
                  <a:pt x="12698" y="2399"/>
                </a:lnTo>
                <a:lnTo>
                  <a:pt x="12539" y="2387"/>
                </a:lnTo>
                <a:lnTo>
                  <a:pt x="12491" y="2212"/>
                </a:lnTo>
                <a:lnTo>
                  <a:pt x="12504" y="2045"/>
                </a:lnTo>
                <a:lnTo>
                  <a:pt x="12403" y="1893"/>
                </a:lnTo>
                <a:lnTo>
                  <a:pt x="12124" y="1996"/>
                </a:lnTo>
                <a:lnTo>
                  <a:pt x="11830" y="2009"/>
                </a:lnTo>
                <a:lnTo>
                  <a:pt x="11713" y="1927"/>
                </a:lnTo>
                <a:lnTo>
                  <a:pt x="12046" y="1906"/>
                </a:lnTo>
                <a:lnTo>
                  <a:pt x="12321" y="1788"/>
                </a:lnTo>
                <a:lnTo>
                  <a:pt x="12296" y="1639"/>
                </a:lnTo>
                <a:lnTo>
                  <a:pt x="12192" y="1434"/>
                </a:lnTo>
                <a:lnTo>
                  <a:pt x="12201" y="1230"/>
                </a:lnTo>
                <a:lnTo>
                  <a:pt x="12212" y="1015"/>
                </a:lnTo>
                <a:lnTo>
                  <a:pt x="12098" y="879"/>
                </a:lnTo>
                <a:lnTo>
                  <a:pt x="11992" y="1043"/>
                </a:lnTo>
                <a:lnTo>
                  <a:pt x="11873" y="925"/>
                </a:lnTo>
                <a:lnTo>
                  <a:pt x="11742" y="903"/>
                </a:lnTo>
                <a:lnTo>
                  <a:pt x="11539" y="1002"/>
                </a:lnTo>
                <a:lnTo>
                  <a:pt x="11239" y="987"/>
                </a:lnTo>
                <a:lnTo>
                  <a:pt x="11110" y="841"/>
                </a:lnTo>
                <a:lnTo>
                  <a:pt x="11115" y="623"/>
                </a:lnTo>
                <a:lnTo>
                  <a:pt x="10972" y="604"/>
                </a:lnTo>
                <a:lnTo>
                  <a:pt x="10838" y="584"/>
                </a:lnTo>
                <a:cubicBezTo>
                  <a:pt x="10825" y="535"/>
                  <a:pt x="10795" y="492"/>
                  <a:pt x="10755" y="465"/>
                </a:cubicBezTo>
                <a:cubicBezTo>
                  <a:pt x="10698" y="428"/>
                  <a:pt x="10628" y="425"/>
                  <a:pt x="10569" y="456"/>
                </a:cubicBezTo>
                <a:lnTo>
                  <a:pt x="10516" y="279"/>
                </a:lnTo>
                <a:lnTo>
                  <a:pt x="10222" y="111"/>
                </a:lnTo>
                <a:lnTo>
                  <a:pt x="10011" y="0"/>
                </a:lnTo>
                <a:cubicBezTo>
                  <a:pt x="9960" y="30"/>
                  <a:pt x="9913" y="67"/>
                  <a:pt x="9870" y="110"/>
                </a:cubicBezTo>
                <a:cubicBezTo>
                  <a:pt x="9827" y="154"/>
                  <a:pt x="9790" y="204"/>
                  <a:pt x="9759" y="258"/>
                </a:cubicBezTo>
                <a:lnTo>
                  <a:pt x="9704" y="382"/>
                </a:lnTo>
                <a:lnTo>
                  <a:pt x="9488" y="310"/>
                </a:lnTo>
                <a:lnTo>
                  <a:pt x="9291" y="417"/>
                </a:lnTo>
                <a:cubicBezTo>
                  <a:pt x="9228" y="395"/>
                  <a:pt x="9164" y="372"/>
                  <a:pt x="9101" y="349"/>
                </a:cubicBezTo>
                <a:cubicBezTo>
                  <a:pt x="9000" y="311"/>
                  <a:pt x="8899" y="270"/>
                  <a:pt x="8792" y="261"/>
                </a:cubicBezTo>
                <a:cubicBezTo>
                  <a:pt x="8716" y="255"/>
                  <a:pt x="8640" y="265"/>
                  <a:pt x="8568" y="290"/>
                </a:cubicBezTo>
                <a:cubicBezTo>
                  <a:pt x="8507" y="315"/>
                  <a:pt x="8447" y="345"/>
                  <a:pt x="8390" y="380"/>
                </a:cubicBezTo>
                <a:cubicBezTo>
                  <a:pt x="8315" y="426"/>
                  <a:pt x="8243" y="483"/>
                  <a:pt x="8203" y="566"/>
                </a:cubicBezTo>
                <a:cubicBezTo>
                  <a:pt x="8152" y="672"/>
                  <a:pt x="8163" y="801"/>
                  <a:pt x="8230" y="896"/>
                </a:cubicBezTo>
                <a:lnTo>
                  <a:pt x="8357" y="1098"/>
                </a:lnTo>
                <a:lnTo>
                  <a:pt x="8518" y="1310"/>
                </a:lnTo>
                <a:lnTo>
                  <a:pt x="8563" y="1497"/>
                </a:lnTo>
                <a:lnTo>
                  <a:pt x="8501" y="1643"/>
                </a:lnTo>
                <a:lnTo>
                  <a:pt x="8442" y="1861"/>
                </a:lnTo>
                <a:lnTo>
                  <a:pt x="8452" y="2059"/>
                </a:lnTo>
                <a:lnTo>
                  <a:pt x="8645" y="2121"/>
                </a:lnTo>
                <a:lnTo>
                  <a:pt x="8742" y="2335"/>
                </a:lnTo>
                <a:lnTo>
                  <a:pt x="8807" y="2511"/>
                </a:lnTo>
                <a:lnTo>
                  <a:pt x="8892" y="2661"/>
                </a:lnTo>
                <a:lnTo>
                  <a:pt x="8984" y="2810"/>
                </a:lnTo>
                <a:cubicBezTo>
                  <a:pt x="8985" y="2867"/>
                  <a:pt x="8986" y="2925"/>
                  <a:pt x="8988" y="2983"/>
                </a:cubicBezTo>
                <a:cubicBezTo>
                  <a:pt x="8989" y="3049"/>
                  <a:pt x="8991" y="3115"/>
                  <a:pt x="8993" y="3180"/>
                </a:cubicBezTo>
                <a:lnTo>
                  <a:pt x="8879" y="3204"/>
                </a:lnTo>
                <a:lnTo>
                  <a:pt x="8878" y="3338"/>
                </a:lnTo>
                <a:lnTo>
                  <a:pt x="8828" y="3582"/>
                </a:lnTo>
                <a:lnTo>
                  <a:pt x="8687" y="3772"/>
                </a:lnTo>
                <a:lnTo>
                  <a:pt x="8608" y="4019"/>
                </a:lnTo>
                <a:lnTo>
                  <a:pt x="8660" y="4243"/>
                </a:lnTo>
                <a:cubicBezTo>
                  <a:pt x="8703" y="4298"/>
                  <a:pt x="8752" y="4348"/>
                  <a:pt x="8806" y="4389"/>
                </a:cubicBezTo>
                <a:cubicBezTo>
                  <a:pt x="8867" y="4436"/>
                  <a:pt x="8934" y="4472"/>
                  <a:pt x="9005" y="4497"/>
                </a:cubicBezTo>
                <a:cubicBezTo>
                  <a:pt x="9082" y="4527"/>
                  <a:pt x="9156" y="4563"/>
                  <a:pt x="9226" y="4607"/>
                </a:cubicBezTo>
                <a:cubicBezTo>
                  <a:pt x="9311" y="4659"/>
                  <a:pt x="9391" y="4721"/>
                  <a:pt x="9463" y="4792"/>
                </a:cubicBezTo>
                <a:cubicBezTo>
                  <a:pt x="9544" y="4835"/>
                  <a:pt x="9604" y="4913"/>
                  <a:pt x="9627" y="5006"/>
                </a:cubicBezTo>
                <a:cubicBezTo>
                  <a:pt x="9646" y="5083"/>
                  <a:pt x="9639" y="5164"/>
                  <a:pt x="9657" y="5242"/>
                </a:cubicBezTo>
                <a:cubicBezTo>
                  <a:pt x="9675" y="5323"/>
                  <a:pt x="9718" y="5394"/>
                  <a:pt x="9760" y="5464"/>
                </a:cubicBezTo>
                <a:cubicBezTo>
                  <a:pt x="9806" y="5543"/>
                  <a:pt x="9850" y="5624"/>
                  <a:pt x="9887" y="5708"/>
                </a:cubicBezTo>
                <a:cubicBezTo>
                  <a:pt x="9928" y="5802"/>
                  <a:pt x="9959" y="5900"/>
                  <a:pt x="9979" y="6001"/>
                </a:cubicBezTo>
                <a:lnTo>
                  <a:pt x="10004" y="6254"/>
                </a:lnTo>
                <a:lnTo>
                  <a:pt x="10190" y="6302"/>
                </a:lnTo>
                <a:lnTo>
                  <a:pt x="10310" y="6434"/>
                </a:lnTo>
                <a:lnTo>
                  <a:pt x="10085" y="6532"/>
                </a:lnTo>
                <a:lnTo>
                  <a:pt x="9974" y="6724"/>
                </a:lnTo>
                <a:cubicBezTo>
                  <a:pt x="9912" y="6893"/>
                  <a:pt x="9846" y="7060"/>
                  <a:pt x="9773" y="7225"/>
                </a:cubicBezTo>
                <a:cubicBezTo>
                  <a:pt x="9729" y="7326"/>
                  <a:pt x="9682" y="7426"/>
                  <a:pt x="9633" y="7524"/>
                </a:cubicBezTo>
                <a:lnTo>
                  <a:pt x="9441" y="7714"/>
                </a:lnTo>
                <a:cubicBezTo>
                  <a:pt x="9376" y="7759"/>
                  <a:pt x="9312" y="7807"/>
                  <a:pt x="9251" y="7857"/>
                </a:cubicBezTo>
                <a:cubicBezTo>
                  <a:pt x="9184" y="7911"/>
                  <a:pt x="9120" y="7968"/>
                  <a:pt x="9057" y="8025"/>
                </a:cubicBezTo>
                <a:cubicBezTo>
                  <a:pt x="8970" y="8104"/>
                  <a:pt x="8884" y="8183"/>
                  <a:pt x="8799" y="8264"/>
                </a:cubicBezTo>
                <a:lnTo>
                  <a:pt x="8746" y="8442"/>
                </a:lnTo>
                <a:lnTo>
                  <a:pt x="8880" y="8642"/>
                </a:lnTo>
                <a:cubicBezTo>
                  <a:pt x="8936" y="8686"/>
                  <a:pt x="8987" y="8737"/>
                  <a:pt x="9033" y="8792"/>
                </a:cubicBezTo>
                <a:cubicBezTo>
                  <a:pt x="9078" y="8846"/>
                  <a:pt x="9119" y="8905"/>
                  <a:pt x="9153" y="8968"/>
                </a:cubicBezTo>
                <a:cubicBezTo>
                  <a:pt x="9148" y="9017"/>
                  <a:pt x="9140" y="9064"/>
                  <a:pt x="9129" y="9111"/>
                </a:cubicBezTo>
                <a:cubicBezTo>
                  <a:pt x="9116" y="9166"/>
                  <a:pt x="9099" y="9220"/>
                  <a:pt x="9078" y="9272"/>
                </a:cubicBezTo>
                <a:lnTo>
                  <a:pt x="9171" y="9423"/>
                </a:lnTo>
                <a:cubicBezTo>
                  <a:pt x="9212" y="9472"/>
                  <a:pt x="9248" y="9526"/>
                  <a:pt x="9277" y="9584"/>
                </a:cubicBezTo>
                <a:cubicBezTo>
                  <a:pt x="9314" y="9657"/>
                  <a:pt x="9340" y="9737"/>
                  <a:pt x="9360" y="9818"/>
                </a:cubicBezTo>
                <a:cubicBezTo>
                  <a:pt x="9376" y="9882"/>
                  <a:pt x="9389" y="9948"/>
                  <a:pt x="9398" y="10015"/>
                </a:cubicBezTo>
                <a:lnTo>
                  <a:pt x="9391" y="10180"/>
                </a:lnTo>
                <a:cubicBezTo>
                  <a:pt x="9424" y="10229"/>
                  <a:pt x="9461" y="10275"/>
                  <a:pt x="9499" y="10320"/>
                </a:cubicBezTo>
                <a:cubicBezTo>
                  <a:pt x="9547" y="10374"/>
                  <a:pt x="9598" y="10426"/>
                  <a:pt x="9652" y="10473"/>
                </a:cubicBezTo>
                <a:lnTo>
                  <a:pt x="9741" y="10661"/>
                </a:lnTo>
                <a:cubicBezTo>
                  <a:pt x="9706" y="10708"/>
                  <a:pt x="9674" y="10758"/>
                  <a:pt x="9645" y="10810"/>
                </a:cubicBezTo>
                <a:cubicBezTo>
                  <a:pt x="9603" y="10884"/>
                  <a:pt x="9568" y="10962"/>
                  <a:pt x="9550" y="11046"/>
                </a:cubicBezTo>
                <a:cubicBezTo>
                  <a:pt x="9533" y="11125"/>
                  <a:pt x="9532" y="11208"/>
                  <a:pt x="9546" y="11288"/>
                </a:cubicBezTo>
                <a:lnTo>
                  <a:pt x="9724" y="11580"/>
                </a:lnTo>
                <a:lnTo>
                  <a:pt x="9699" y="11812"/>
                </a:lnTo>
                <a:lnTo>
                  <a:pt x="9577" y="11657"/>
                </a:lnTo>
                <a:cubicBezTo>
                  <a:pt x="9555" y="11592"/>
                  <a:pt x="9522" y="11531"/>
                  <a:pt x="9480" y="11478"/>
                </a:cubicBezTo>
                <a:cubicBezTo>
                  <a:pt x="9434" y="11422"/>
                  <a:pt x="9378" y="11376"/>
                  <a:pt x="9315" y="11344"/>
                </a:cubicBezTo>
                <a:lnTo>
                  <a:pt x="9190" y="11498"/>
                </a:lnTo>
                <a:cubicBezTo>
                  <a:pt x="9154" y="11539"/>
                  <a:pt x="9129" y="11590"/>
                  <a:pt x="9118" y="11645"/>
                </a:cubicBezTo>
                <a:cubicBezTo>
                  <a:pt x="9100" y="11731"/>
                  <a:pt x="9116" y="11822"/>
                  <a:pt x="9163" y="11895"/>
                </a:cubicBezTo>
                <a:lnTo>
                  <a:pt x="9412" y="12184"/>
                </a:lnTo>
                <a:lnTo>
                  <a:pt x="9173" y="12033"/>
                </a:lnTo>
                <a:lnTo>
                  <a:pt x="9011" y="11805"/>
                </a:lnTo>
                <a:lnTo>
                  <a:pt x="8868" y="11805"/>
                </a:lnTo>
                <a:lnTo>
                  <a:pt x="8633" y="11891"/>
                </a:lnTo>
                <a:lnTo>
                  <a:pt x="8598" y="11715"/>
                </a:lnTo>
                <a:lnTo>
                  <a:pt x="8724" y="11567"/>
                </a:lnTo>
                <a:cubicBezTo>
                  <a:pt x="8695" y="11487"/>
                  <a:pt x="8653" y="11412"/>
                  <a:pt x="8599" y="11348"/>
                </a:cubicBezTo>
                <a:cubicBezTo>
                  <a:pt x="8538" y="11275"/>
                  <a:pt x="8464" y="11217"/>
                  <a:pt x="8382" y="11176"/>
                </a:cubicBezTo>
                <a:lnTo>
                  <a:pt x="8177" y="11113"/>
                </a:lnTo>
                <a:lnTo>
                  <a:pt x="8016" y="11028"/>
                </a:lnTo>
                <a:lnTo>
                  <a:pt x="7888" y="11020"/>
                </a:lnTo>
                <a:lnTo>
                  <a:pt x="7881" y="10837"/>
                </a:lnTo>
                <a:lnTo>
                  <a:pt x="7755" y="10619"/>
                </a:lnTo>
                <a:cubicBezTo>
                  <a:pt x="7717" y="10564"/>
                  <a:pt x="7678" y="10508"/>
                  <a:pt x="7639" y="10452"/>
                </a:cubicBezTo>
                <a:cubicBezTo>
                  <a:pt x="7599" y="10395"/>
                  <a:pt x="7559" y="10338"/>
                  <a:pt x="7519" y="10281"/>
                </a:cubicBezTo>
                <a:lnTo>
                  <a:pt x="7626" y="10207"/>
                </a:lnTo>
                <a:lnTo>
                  <a:pt x="7832" y="10333"/>
                </a:lnTo>
                <a:lnTo>
                  <a:pt x="8054" y="10341"/>
                </a:lnTo>
                <a:cubicBezTo>
                  <a:pt x="8104" y="10417"/>
                  <a:pt x="8202" y="10438"/>
                  <a:pt x="8275" y="10387"/>
                </a:cubicBezTo>
                <a:cubicBezTo>
                  <a:pt x="8334" y="10347"/>
                  <a:pt x="8361" y="10270"/>
                  <a:pt x="8343" y="10198"/>
                </a:cubicBezTo>
                <a:lnTo>
                  <a:pt x="8145" y="10033"/>
                </a:lnTo>
                <a:lnTo>
                  <a:pt x="7972" y="9983"/>
                </a:lnTo>
                <a:lnTo>
                  <a:pt x="7724" y="10049"/>
                </a:lnTo>
                <a:lnTo>
                  <a:pt x="7456" y="10157"/>
                </a:lnTo>
                <a:lnTo>
                  <a:pt x="7477" y="9933"/>
                </a:lnTo>
                <a:lnTo>
                  <a:pt x="7468" y="9730"/>
                </a:lnTo>
                <a:lnTo>
                  <a:pt x="7424" y="9508"/>
                </a:lnTo>
                <a:cubicBezTo>
                  <a:pt x="7406" y="9427"/>
                  <a:pt x="7384" y="9348"/>
                  <a:pt x="7357" y="9270"/>
                </a:cubicBezTo>
                <a:cubicBezTo>
                  <a:pt x="7327" y="9183"/>
                  <a:pt x="7292" y="9099"/>
                  <a:pt x="7251" y="9017"/>
                </a:cubicBezTo>
                <a:cubicBezTo>
                  <a:pt x="7255" y="8926"/>
                  <a:pt x="7261" y="8835"/>
                  <a:pt x="7270" y="8744"/>
                </a:cubicBezTo>
                <a:cubicBezTo>
                  <a:pt x="7282" y="8634"/>
                  <a:pt x="7297" y="8524"/>
                  <a:pt x="7317" y="8415"/>
                </a:cubicBezTo>
                <a:cubicBezTo>
                  <a:pt x="7336" y="8326"/>
                  <a:pt x="7303" y="8235"/>
                  <a:pt x="7233" y="8184"/>
                </a:cubicBezTo>
                <a:cubicBezTo>
                  <a:pt x="7178" y="8142"/>
                  <a:pt x="7109" y="8135"/>
                  <a:pt x="7042" y="8127"/>
                </a:cubicBezTo>
                <a:cubicBezTo>
                  <a:pt x="6970" y="8117"/>
                  <a:pt x="6898" y="8105"/>
                  <a:pt x="6826" y="8089"/>
                </a:cubicBezTo>
                <a:lnTo>
                  <a:pt x="6706" y="8043"/>
                </a:lnTo>
                <a:lnTo>
                  <a:pt x="6531" y="8076"/>
                </a:lnTo>
                <a:lnTo>
                  <a:pt x="6356" y="8058"/>
                </a:lnTo>
                <a:lnTo>
                  <a:pt x="6205" y="8112"/>
                </a:lnTo>
                <a:lnTo>
                  <a:pt x="5926" y="8066"/>
                </a:lnTo>
                <a:lnTo>
                  <a:pt x="5789" y="8119"/>
                </a:lnTo>
                <a:lnTo>
                  <a:pt x="5623" y="8291"/>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58" name="Shape 4654">
            <a:extLst>
              <a:ext uri="{FF2B5EF4-FFF2-40B4-BE49-F238E27FC236}">
                <a16:creationId xmlns:a16="http://schemas.microsoft.com/office/drawing/2014/main" id="{67E52BB9-51F5-441F-A949-91F71754FCA5}"/>
              </a:ext>
            </a:extLst>
          </p:cNvPr>
          <p:cNvSpPr/>
          <p:nvPr/>
        </p:nvSpPr>
        <p:spPr>
          <a:xfrm>
            <a:off x="4862726" y="4376763"/>
            <a:ext cx="112134" cy="115971"/>
          </a:xfrm>
          <a:custGeom>
            <a:avLst/>
            <a:gdLst/>
            <a:ahLst/>
            <a:cxnLst>
              <a:cxn ang="0">
                <a:pos x="wd2" y="hd2"/>
              </a:cxn>
              <a:cxn ang="5400000">
                <a:pos x="wd2" y="hd2"/>
              </a:cxn>
              <a:cxn ang="10800000">
                <a:pos x="wd2" y="hd2"/>
              </a:cxn>
              <a:cxn ang="16200000">
                <a:pos x="wd2" y="hd2"/>
              </a:cxn>
            </a:cxnLst>
            <a:rect l="0" t="0" r="r" b="b"/>
            <a:pathLst>
              <a:path w="21335" h="21600" extrusionOk="0">
                <a:moveTo>
                  <a:pt x="14846" y="0"/>
                </a:moveTo>
                <a:lnTo>
                  <a:pt x="13367" y="4427"/>
                </a:lnTo>
                <a:lnTo>
                  <a:pt x="14710" y="10039"/>
                </a:lnTo>
                <a:lnTo>
                  <a:pt x="10210" y="9107"/>
                </a:lnTo>
                <a:lnTo>
                  <a:pt x="8299" y="4701"/>
                </a:lnTo>
                <a:lnTo>
                  <a:pt x="2694" y="6707"/>
                </a:lnTo>
                <a:lnTo>
                  <a:pt x="0" y="9589"/>
                </a:lnTo>
                <a:lnTo>
                  <a:pt x="3551" y="11518"/>
                </a:lnTo>
                <a:lnTo>
                  <a:pt x="6710" y="13622"/>
                </a:lnTo>
                <a:lnTo>
                  <a:pt x="5068" y="21063"/>
                </a:lnTo>
                <a:lnTo>
                  <a:pt x="10651" y="21600"/>
                </a:lnTo>
                <a:lnTo>
                  <a:pt x="10626" y="16844"/>
                </a:lnTo>
                <a:lnTo>
                  <a:pt x="13784" y="13414"/>
                </a:lnTo>
                <a:cubicBezTo>
                  <a:pt x="14749" y="14608"/>
                  <a:pt x="16366" y="15096"/>
                  <a:pt x="17850" y="14642"/>
                </a:cubicBezTo>
                <a:cubicBezTo>
                  <a:pt x="21181" y="13621"/>
                  <a:pt x="21600" y="9541"/>
                  <a:pt x="21220" y="5852"/>
                </a:cubicBezTo>
                <a:cubicBezTo>
                  <a:pt x="21051" y="4214"/>
                  <a:pt x="20872" y="2578"/>
                  <a:pt x="20685" y="942"/>
                </a:cubicBezTo>
                <a:lnTo>
                  <a:pt x="14846"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59" name="Shape 4655">
            <a:extLst>
              <a:ext uri="{FF2B5EF4-FFF2-40B4-BE49-F238E27FC236}">
                <a16:creationId xmlns:a16="http://schemas.microsoft.com/office/drawing/2014/main" id="{466FB6DD-6184-461B-B762-326E5EEB8659}"/>
              </a:ext>
            </a:extLst>
          </p:cNvPr>
          <p:cNvSpPr/>
          <p:nvPr/>
        </p:nvSpPr>
        <p:spPr>
          <a:xfrm>
            <a:off x="5888158" y="3467063"/>
            <a:ext cx="1253530" cy="1272793"/>
          </a:xfrm>
          <a:custGeom>
            <a:avLst/>
            <a:gdLst/>
            <a:ahLst/>
            <a:cxnLst>
              <a:cxn ang="0">
                <a:pos x="wd2" y="hd2"/>
              </a:cxn>
              <a:cxn ang="5400000">
                <a:pos x="wd2" y="hd2"/>
              </a:cxn>
              <a:cxn ang="10800000">
                <a:pos x="wd2" y="hd2"/>
              </a:cxn>
              <a:cxn ang="16200000">
                <a:pos x="wd2" y="hd2"/>
              </a:cxn>
            </a:cxnLst>
            <a:rect l="0" t="0" r="r" b="b"/>
            <a:pathLst>
              <a:path w="21600" h="21600" extrusionOk="0">
                <a:moveTo>
                  <a:pt x="7343" y="7812"/>
                </a:moveTo>
                <a:lnTo>
                  <a:pt x="7770" y="7920"/>
                </a:lnTo>
                <a:lnTo>
                  <a:pt x="7933" y="8141"/>
                </a:lnTo>
                <a:lnTo>
                  <a:pt x="7943" y="8564"/>
                </a:lnTo>
                <a:lnTo>
                  <a:pt x="8388" y="8481"/>
                </a:lnTo>
                <a:lnTo>
                  <a:pt x="8750" y="8467"/>
                </a:lnTo>
                <a:lnTo>
                  <a:pt x="8917" y="8881"/>
                </a:lnTo>
                <a:lnTo>
                  <a:pt x="9339" y="9007"/>
                </a:lnTo>
                <a:lnTo>
                  <a:pt x="9750" y="8951"/>
                </a:lnTo>
                <a:lnTo>
                  <a:pt x="10104" y="8977"/>
                </a:lnTo>
                <a:lnTo>
                  <a:pt x="10487" y="8889"/>
                </a:lnTo>
                <a:lnTo>
                  <a:pt x="10753" y="9044"/>
                </a:lnTo>
                <a:lnTo>
                  <a:pt x="10759" y="9499"/>
                </a:lnTo>
                <a:lnTo>
                  <a:pt x="11042" y="9486"/>
                </a:lnTo>
                <a:lnTo>
                  <a:pt x="11155" y="9794"/>
                </a:lnTo>
                <a:lnTo>
                  <a:pt x="10858" y="10137"/>
                </a:lnTo>
                <a:lnTo>
                  <a:pt x="10988" y="10617"/>
                </a:lnTo>
                <a:lnTo>
                  <a:pt x="11168" y="10200"/>
                </a:lnTo>
                <a:lnTo>
                  <a:pt x="11514" y="10167"/>
                </a:lnTo>
                <a:lnTo>
                  <a:pt x="11669" y="9882"/>
                </a:lnTo>
                <a:lnTo>
                  <a:pt x="11919" y="9582"/>
                </a:lnTo>
                <a:lnTo>
                  <a:pt x="12258" y="9803"/>
                </a:lnTo>
                <a:lnTo>
                  <a:pt x="12079" y="10637"/>
                </a:lnTo>
                <a:lnTo>
                  <a:pt x="12426" y="10669"/>
                </a:lnTo>
                <a:lnTo>
                  <a:pt x="12498" y="10187"/>
                </a:lnTo>
                <a:lnTo>
                  <a:pt x="12723" y="9693"/>
                </a:lnTo>
                <a:lnTo>
                  <a:pt x="13367" y="9505"/>
                </a:lnTo>
                <a:lnTo>
                  <a:pt x="13863" y="9873"/>
                </a:lnTo>
                <a:lnTo>
                  <a:pt x="14437" y="9663"/>
                </a:lnTo>
                <a:lnTo>
                  <a:pt x="14840" y="9164"/>
                </a:lnTo>
                <a:lnTo>
                  <a:pt x="15173" y="9384"/>
                </a:lnTo>
                <a:lnTo>
                  <a:pt x="15590" y="9486"/>
                </a:lnTo>
                <a:lnTo>
                  <a:pt x="16083" y="9327"/>
                </a:lnTo>
                <a:lnTo>
                  <a:pt x="15883" y="10005"/>
                </a:lnTo>
                <a:lnTo>
                  <a:pt x="15422" y="10507"/>
                </a:lnTo>
                <a:lnTo>
                  <a:pt x="14858" y="11060"/>
                </a:lnTo>
                <a:lnTo>
                  <a:pt x="14166" y="11811"/>
                </a:lnTo>
                <a:lnTo>
                  <a:pt x="14694" y="11419"/>
                </a:lnTo>
                <a:lnTo>
                  <a:pt x="15082" y="11341"/>
                </a:lnTo>
                <a:lnTo>
                  <a:pt x="14501" y="12109"/>
                </a:lnTo>
                <a:lnTo>
                  <a:pt x="14007" y="12568"/>
                </a:lnTo>
                <a:lnTo>
                  <a:pt x="13631" y="13193"/>
                </a:lnTo>
                <a:lnTo>
                  <a:pt x="13367" y="13606"/>
                </a:lnTo>
                <a:lnTo>
                  <a:pt x="12763" y="13529"/>
                </a:lnTo>
                <a:lnTo>
                  <a:pt x="12177" y="13913"/>
                </a:lnTo>
                <a:lnTo>
                  <a:pt x="12518" y="14107"/>
                </a:lnTo>
                <a:lnTo>
                  <a:pt x="13124" y="14021"/>
                </a:lnTo>
                <a:lnTo>
                  <a:pt x="13370" y="14308"/>
                </a:lnTo>
                <a:lnTo>
                  <a:pt x="13672" y="14700"/>
                </a:lnTo>
                <a:lnTo>
                  <a:pt x="13847" y="14083"/>
                </a:lnTo>
                <a:lnTo>
                  <a:pt x="14376" y="13498"/>
                </a:lnTo>
                <a:lnTo>
                  <a:pt x="14781" y="12734"/>
                </a:lnTo>
                <a:lnTo>
                  <a:pt x="14813" y="12228"/>
                </a:lnTo>
                <a:lnTo>
                  <a:pt x="15335" y="11607"/>
                </a:lnTo>
                <a:lnTo>
                  <a:pt x="15433" y="11210"/>
                </a:lnTo>
                <a:lnTo>
                  <a:pt x="15386" y="10894"/>
                </a:lnTo>
                <a:lnTo>
                  <a:pt x="16226" y="10504"/>
                </a:lnTo>
                <a:lnTo>
                  <a:pt x="16777" y="10506"/>
                </a:lnTo>
                <a:lnTo>
                  <a:pt x="17364" y="10884"/>
                </a:lnTo>
                <a:lnTo>
                  <a:pt x="17092" y="11558"/>
                </a:lnTo>
                <a:lnTo>
                  <a:pt x="17480" y="11879"/>
                </a:lnTo>
                <a:lnTo>
                  <a:pt x="17557" y="11314"/>
                </a:lnTo>
                <a:lnTo>
                  <a:pt x="17920" y="10911"/>
                </a:lnTo>
                <a:lnTo>
                  <a:pt x="18413" y="10747"/>
                </a:lnTo>
                <a:lnTo>
                  <a:pt x="19073" y="10901"/>
                </a:lnTo>
                <a:lnTo>
                  <a:pt x="19710" y="11072"/>
                </a:lnTo>
                <a:lnTo>
                  <a:pt x="20003" y="11443"/>
                </a:lnTo>
                <a:lnTo>
                  <a:pt x="19973" y="11941"/>
                </a:lnTo>
                <a:lnTo>
                  <a:pt x="20320" y="11954"/>
                </a:lnTo>
                <a:lnTo>
                  <a:pt x="20599" y="12293"/>
                </a:lnTo>
                <a:lnTo>
                  <a:pt x="20297" y="12577"/>
                </a:lnTo>
                <a:lnTo>
                  <a:pt x="20519" y="12734"/>
                </a:lnTo>
                <a:lnTo>
                  <a:pt x="20412" y="13169"/>
                </a:lnTo>
                <a:lnTo>
                  <a:pt x="20803" y="13039"/>
                </a:lnTo>
                <a:lnTo>
                  <a:pt x="21120" y="13164"/>
                </a:lnTo>
                <a:lnTo>
                  <a:pt x="20751" y="13335"/>
                </a:lnTo>
                <a:lnTo>
                  <a:pt x="21028" y="13576"/>
                </a:lnTo>
                <a:lnTo>
                  <a:pt x="21505" y="13597"/>
                </a:lnTo>
                <a:lnTo>
                  <a:pt x="21600" y="14069"/>
                </a:lnTo>
                <a:lnTo>
                  <a:pt x="21429" y="14594"/>
                </a:lnTo>
                <a:lnTo>
                  <a:pt x="21181" y="15178"/>
                </a:lnTo>
                <a:lnTo>
                  <a:pt x="20913" y="15635"/>
                </a:lnTo>
                <a:lnTo>
                  <a:pt x="20849" y="16245"/>
                </a:lnTo>
                <a:lnTo>
                  <a:pt x="20602" y="16406"/>
                </a:lnTo>
                <a:lnTo>
                  <a:pt x="19899" y="15114"/>
                </a:lnTo>
                <a:lnTo>
                  <a:pt x="10466" y="20013"/>
                </a:lnTo>
                <a:lnTo>
                  <a:pt x="9338" y="18874"/>
                </a:lnTo>
                <a:lnTo>
                  <a:pt x="9353" y="18428"/>
                </a:lnTo>
                <a:lnTo>
                  <a:pt x="9771" y="18254"/>
                </a:lnTo>
                <a:lnTo>
                  <a:pt x="9585" y="17937"/>
                </a:lnTo>
                <a:lnTo>
                  <a:pt x="9096" y="17509"/>
                </a:lnTo>
                <a:lnTo>
                  <a:pt x="8842" y="17870"/>
                </a:lnTo>
                <a:lnTo>
                  <a:pt x="8691" y="18351"/>
                </a:lnTo>
                <a:lnTo>
                  <a:pt x="9204" y="20006"/>
                </a:lnTo>
                <a:lnTo>
                  <a:pt x="9577" y="20897"/>
                </a:lnTo>
                <a:lnTo>
                  <a:pt x="9544" y="21600"/>
                </a:lnTo>
                <a:lnTo>
                  <a:pt x="8942" y="21479"/>
                </a:lnTo>
                <a:lnTo>
                  <a:pt x="8574" y="20810"/>
                </a:lnTo>
                <a:lnTo>
                  <a:pt x="7971" y="20420"/>
                </a:lnTo>
                <a:lnTo>
                  <a:pt x="7494" y="20565"/>
                </a:lnTo>
                <a:lnTo>
                  <a:pt x="6955" y="21460"/>
                </a:lnTo>
                <a:lnTo>
                  <a:pt x="6156" y="21114"/>
                </a:lnTo>
                <a:lnTo>
                  <a:pt x="5801" y="21223"/>
                </a:lnTo>
                <a:lnTo>
                  <a:pt x="5344" y="20239"/>
                </a:lnTo>
                <a:lnTo>
                  <a:pt x="5245" y="19425"/>
                </a:lnTo>
                <a:cubicBezTo>
                  <a:pt x="5224" y="19483"/>
                  <a:pt x="5203" y="19540"/>
                  <a:pt x="5182" y="19597"/>
                </a:cubicBezTo>
                <a:cubicBezTo>
                  <a:pt x="5162" y="19655"/>
                  <a:pt x="5141" y="19712"/>
                  <a:pt x="5120" y="19770"/>
                </a:cubicBezTo>
                <a:lnTo>
                  <a:pt x="5008" y="20355"/>
                </a:lnTo>
                <a:lnTo>
                  <a:pt x="4459" y="20276"/>
                </a:lnTo>
                <a:lnTo>
                  <a:pt x="4218" y="19457"/>
                </a:lnTo>
                <a:lnTo>
                  <a:pt x="4114" y="18716"/>
                </a:lnTo>
                <a:lnTo>
                  <a:pt x="3782" y="18433"/>
                </a:lnTo>
                <a:lnTo>
                  <a:pt x="2594" y="17991"/>
                </a:lnTo>
                <a:lnTo>
                  <a:pt x="2095" y="17104"/>
                </a:lnTo>
                <a:lnTo>
                  <a:pt x="2228" y="16543"/>
                </a:lnTo>
                <a:lnTo>
                  <a:pt x="1989" y="16141"/>
                </a:lnTo>
                <a:lnTo>
                  <a:pt x="1980" y="15739"/>
                </a:lnTo>
                <a:lnTo>
                  <a:pt x="2334" y="15691"/>
                </a:lnTo>
                <a:lnTo>
                  <a:pt x="2201" y="15297"/>
                </a:lnTo>
                <a:lnTo>
                  <a:pt x="1795" y="14746"/>
                </a:lnTo>
                <a:lnTo>
                  <a:pt x="2217" y="14471"/>
                </a:lnTo>
                <a:lnTo>
                  <a:pt x="2558" y="14814"/>
                </a:lnTo>
                <a:lnTo>
                  <a:pt x="2864" y="14748"/>
                </a:lnTo>
                <a:lnTo>
                  <a:pt x="2523" y="14191"/>
                </a:lnTo>
                <a:lnTo>
                  <a:pt x="2674" y="13771"/>
                </a:lnTo>
                <a:lnTo>
                  <a:pt x="3130" y="13811"/>
                </a:lnTo>
                <a:lnTo>
                  <a:pt x="3530" y="13981"/>
                </a:lnTo>
                <a:lnTo>
                  <a:pt x="3956" y="14180"/>
                </a:lnTo>
                <a:lnTo>
                  <a:pt x="4715" y="14209"/>
                </a:lnTo>
                <a:lnTo>
                  <a:pt x="5167" y="13955"/>
                </a:lnTo>
                <a:lnTo>
                  <a:pt x="5881" y="13655"/>
                </a:lnTo>
                <a:lnTo>
                  <a:pt x="6524" y="13623"/>
                </a:lnTo>
                <a:lnTo>
                  <a:pt x="7098" y="13503"/>
                </a:lnTo>
                <a:lnTo>
                  <a:pt x="7351" y="12950"/>
                </a:lnTo>
                <a:lnTo>
                  <a:pt x="7422" y="12577"/>
                </a:lnTo>
                <a:lnTo>
                  <a:pt x="6977" y="12310"/>
                </a:lnTo>
                <a:lnTo>
                  <a:pt x="7196" y="11729"/>
                </a:lnTo>
                <a:lnTo>
                  <a:pt x="7222" y="11338"/>
                </a:lnTo>
                <a:lnTo>
                  <a:pt x="6995" y="11105"/>
                </a:lnTo>
                <a:lnTo>
                  <a:pt x="6416" y="10788"/>
                </a:lnTo>
                <a:lnTo>
                  <a:pt x="5819" y="10257"/>
                </a:lnTo>
                <a:lnTo>
                  <a:pt x="5251" y="10075"/>
                </a:lnTo>
                <a:lnTo>
                  <a:pt x="5020" y="9602"/>
                </a:lnTo>
                <a:lnTo>
                  <a:pt x="4927" y="9097"/>
                </a:lnTo>
                <a:lnTo>
                  <a:pt x="4629" y="8694"/>
                </a:lnTo>
                <a:lnTo>
                  <a:pt x="4703" y="8050"/>
                </a:lnTo>
                <a:lnTo>
                  <a:pt x="4456" y="7121"/>
                </a:lnTo>
                <a:lnTo>
                  <a:pt x="4480" y="6561"/>
                </a:lnTo>
                <a:lnTo>
                  <a:pt x="4237" y="6266"/>
                </a:lnTo>
                <a:lnTo>
                  <a:pt x="3165" y="5874"/>
                </a:lnTo>
                <a:lnTo>
                  <a:pt x="2943" y="5457"/>
                </a:lnTo>
                <a:lnTo>
                  <a:pt x="2889" y="5000"/>
                </a:lnTo>
                <a:lnTo>
                  <a:pt x="3059" y="4322"/>
                </a:lnTo>
                <a:lnTo>
                  <a:pt x="2779" y="3877"/>
                </a:lnTo>
                <a:lnTo>
                  <a:pt x="2818" y="3537"/>
                </a:lnTo>
                <a:lnTo>
                  <a:pt x="2278" y="3587"/>
                </a:lnTo>
                <a:lnTo>
                  <a:pt x="1173" y="3316"/>
                </a:lnTo>
                <a:lnTo>
                  <a:pt x="1372" y="2976"/>
                </a:lnTo>
                <a:lnTo>
                  <a:pt x="1527" y="2730"/>
                </a:lnTo>
                <a:lnTo>
                  <a:pt x="1244" y="2143"/>
                </a:lnTo>
                <a:lnTo>
                  <a:pt x="774" y="1941"/>
                </a:lnTo>
                <a:lnTo>
                  <a:pt x="0" y="126"/>
                </a:lnTo>
                <a:lnTo>
                  <a:pt x="302" y="0"/>
                </a:lnTo>
                <a:lnTo>
                  <a:pt x="511" y="253"/>
                </a:lnTo>
                <a:lnTo>
                  <a:pt x="765" y="710"/>
                </a:lnTo>
                <a:lnTo>
                  <a:pt x="1020" y="1128"/>
                </a:lnTo>
                <a:lnTo>
                  <a:pt x="1530" y="1618"/>
                </a:lnTo>
                <a:lnTo>
                  <a:pt x="1831" y="1750"/>
                </a:lnTo>
                <a:lnTo>
                  <a:pt x="1993" y="2058"/>
                </a:lnTo>
                <a:lnTo>
                  <a:pt x="2464" y="2105"/>
                </a:lnTo>
                <a:lnTo>
                  <a:pt x="2635" y="2337"/>
                </a:lnTo>
                <a:lnTo>
                  <a:pt x="2276" y="2824"/>
                </a:lnTo>
                <a:lnTo>
                  <a:pt x="2830" y="2655"/>
                </a:lnTo>
                <a:lnTo>
                  <a:pt x="3146" y="2847"/>
                </a:lnTo>
                <a:lnTo>
                  <a:pt x="3727" y="3008"/>
                </a:lnTo>
                <a:lnTo>
                  <a:pt x="3994" y="3378"/>
                </a:lnTo>
                <a:lnTo>
                  <a:pt x="3930" y="3670"/>
                </a:lnTo>
                <a:lnTo>
                  <a:pt x="3585" y="4081"/>
                </a:lnTo>
                <a:lnTo>
                  <a:pt x="3942" y="4156"/>
                </a:lnTo>
                <a:lnTo>
                  <a:pt x="4339" y="3933"/>
                </a:lnTo>
                <a:lnTo>
                  <a:pt x="4609" y="4001"/>
                </a:lnTo>
                <a:lnTo>
                  <a:pt x="4465" y="4339"/>
                </a:lnTo>
                <a:lnTo>
                  <a:pt x="4321" y="4780"/>
                </a:lnTo>
                <a:lnTo>
                  <a:pt x="4714" y="4626"/>
                </a:lnTo>
                <a:cubicBezTo>
                  <a:pt x="4748" y="4391"/>
                  <a:pt x="5036" y="4289"/>
                  <a:pt x="5215" y="4450"/>
                </a:cubicBezTo>
                <a:cubicBezTo>
                  <a:pt x="5359" y="4579"/>
                  <a:pt x="5331" y="4810"/>
                  <a:pt x="5160" y="4903"/>
                </a:cubicBezTo>
                <a:lnTo>
                  <a:pt x="5501" y="4785"/>
                </a:lnTo>
                <a:lnTo>
                  <a:pt x="5903" y="4670"/>
                </a:lnTo>
                <a:lnTo>
                  <a:pt x="6269" y="5157"/>
                </a:lnTo>
                <a:lnTo>
                  <a:pt x="6134" y="5503"/>
                </a:lnTo>
                <a:lnTo>
                  <a:pt x="5886" y="5820"/>
                </a:lnTo>
                <a:lnTo>
                  <a:pt x="6237" y="5868"/>
                </a:lnTo>
                <a:lnTo>
                  <a:pt x="6735" y="5940"/>
                </a:lnTo>
                <a:lnTo>
                  <a:pt x="7015" y="6201"/>
                </a:lnTo>
                <a:lnTo>
                  <a:pt x="7609" y="6271"/>
                </a:lnTo>
                <a:lnTo>
                  <a:pt x="7668" y="6664"/>
                </a:lnTo>
                <a:lnTo>
                  <a:pt x="7505" y="7140"/>
                </a:lnTo>
                <a:lnTo>
                  <a:pt x="7453" y="7412"/>
                </a:lnTo>
                <a:lnTo>
                  <a:pt x="6815" y="7629"/>
                </a:lnTo>
                <a:lnTo>
                  <a:pt x="7343" y="7812"/>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60" name="Shape 4656">
            <a:extLst>
              <a:ext uri="{FF2B5EF4-FFF2-40B4-BE49-F238E27FC236}">
                <a16:creationId xmlns:a16="http://schemas.microsoft.com/office/drawing/2014/main" id="{4991530E-1CEC-4BA3-B6A9-C3B34E1E7D41}"/>
              </a:ext>
            </a:extLst>
          </p:cNvPr>
          <p:cNvSpPr/>
          <p:nvPr/>
        </p:nvSpPr>
        <p:spPr>
          <a:xfrm>
            <a:off x="7119329" y="4342064"/>
            <a:ext cx="688894" cy="743013"/>
          </a:xfrm>
          <a:custGeom>
            <a:avLst/>
            <a:gdLst/>
            <a:ahLst/>
            <a:cxnLst>
              <a:cxn ang="0">
                <a:pos x="wd2" y="hd2"/>
              </a:cxn>
              <a:cxn ang="5400000">
                <a:pos x="wd2" y="hd2"/>
              </a:cxn>
              <a:cxn ang="10800000">
                <a:pos x="wd2" y="hd2"/>
              </a:cxn>
              <a:cxn ang="16200000">
                <a:pos x="wd2" y="hd2"/>
              </a:cxn>
            </a:cxnLst>
            <a:rect l="0" t="0" r="r" b="b"/>
            <a:pathLst>
              <a:path w="21600" h="21600" extrusionOk="0">
                <a:moveTo>
                  <a:pt x="13531" y="6238"/>
                </a:moveTo>
                <a:lnTo>
                  <a:pt x="14123" y="7061"/>
                </a:lnTo>
                <a:lnTo>
                  <a:pt x="14043" y="7606"/>
                </a:lnTo>
                <a:lnTo>
                  <a:pt x="13398" y="8255"/>
                </a:lnTo>
                <a:lnTo>
                  <a:pt x="13801" y="8528"/>
                </a:lnTo>
                <a:lnTo>
                  <a:pt x="14293" y="8631"/>
                </a:lnTo>
                <a:lnTo>
                  <a:pt x="14560" y="9052"/>
                </a:lnTo>
                <a:lnTo>
                  <a:pt x="14435" y="9774"/>
                </a:lnTo>
                <a:lnTo>
                  <a:pt x="14814" y="10157"/>
                </a:lnTo>
                <a:lnTo>
                  <a:pt x="15328" y="9031"/>
                </a:lnTo>
                <a:lnTo>
                  <a:pt x="15795" y="8563"/>
                </a:lnTo>
                <a:lnTo>
                  <a:pt x="16359" y="7990"/>
                </a:lnTo>
                <a:lnTo>
                  <a:pt x="16693" y="8378"/>
                </a:lnTo>
                <a:lnTo>
                  <a:pt x="16559" y="9336"/>
                </a:lnTo>
                <a:lnTo>
                  <a:pt x="16170" y="10153"/>
                </a:lnTo>
                <a:lnTo>
                  <a:pt x="15385" y="10873"/>
                </a:lnTo>
                <a:lnTo>
                  <a:pt x="16010" y="11204"/>
                </a:lnTo>
                <a:lnTo>
                  <a:pt x="16883" y="11558"/>
                </a:lnTo>
                <a:lnTo>
                  <a:pt x="16873" y="12162"/>
                </a:lnTo>
                <a:lnTo>
                  <a:pt x="18354" y="13049"/>
                </a:lnTo>
                <a:lnTo>
                  <a:pt x="18100" y="12322"/>
                </a:lnTo>
                <a:lnTo>
                  <a:pt x="17686" y="10945"/>
                </a:lnTo>
                <a:lnTo>
                  <a:pt x="17869" y="10430"/>
                </a:lnTo>
                <a:lnTo>
                  <a:pt x="18447" y="9777"/>
                </a:lnTo>
                <a:lnTo>
                  <a:pt x="18969" y="10083"/>
                </a:lnTo>
                <a:lnTo>
                  <a:pt x="18975" y="10844"/>
                </a:lnTo>
                <a:lnTo>
                  <a:pt x="19045" y="11814"/>
                </a:lnTo>
                <a:lnTo>
                  <a:pt x="19293" y="12375"/>
                </a:lnTo>
                <a:lnTo>
                  <a:pt x="20028" y="12073"/>
                </a:lnTo>
                <a:lnTo>
                  <a:pt x="20647" y="11503"/>
                </a:lnTo>
                <a:lnTo>
                  <a:pt x="21129" y="11972"/>
                </a:lnTo>
                <a:lnTo>
                  <a:pt x="21461" y="12786"/>
                </a:lnTo>
                <a:lnTo>
                  <a:pt x="21389" y="13771"/>
                </a:lnTo>
                <a:lnTo>
                  <a:pt x="21553" y="14578"/>
                </a:lnTo>
                <a:lnTo>
                  <a:pt x="21600" y="15237"/>
                </a:lnTo>
                <a:lnTo>
                  <a:pt x="21252" y="15827"/>
                </a:lnTo>
                <a:lnTo>
                  <a:pt x="20270" y="16349"/>
                </a:lnTo>
                <a:lnTo>
                  <a:pt x="20182" y="15485"/>
                </a:lnTo>
                <a:lnTo>
                  <a:pt x="19936" y="14972"/>
                </a:lnTo>
                <a:lnTo>
                  <a:pt x="19135" y="15117"/>
                </a:lnTo>
                <a:lnTo>
                  <a:pt x="18981" y="16226"/>
                </a:lnTo>
                <a:lnTo>
                  <a:pt x="18375" y="16503"/>
                </a:lnTo>
                <a:lnTo>
                  <a:pt x="17873" y="15463"/>
                </a:lnTo>
                <a:lnTo>
                  <a:pt x="17361" y="14560"/>
                </a:lnTo>
                <a:lnTo>
                  <a:pt x="17895" y="13904"/>
                </a:lnTo>
                <a:lnTo>
                  <a:pt x="17615" y="13126"/>
                </a:lnTo>
                <a:lnTo>
                  <a:pt x="16928" y="12669"/>
                </a:lnTo>
                <a:lnTo>
                  <a:pt x="15975" y="12257"/>
                </a:lnTo>
                <a:lnTo>
                  <a:pt x="15373" y="13024"/>
                </a:lnTo>
                <a:lnTo>
                  <a:pt x="15533" y="13928"/>
                </a:lnTo>
                <a:lnTo>
                  <a:pt x="15293" y="14767"/>
                </a:lnTo>
                <a:lnTo>
                  <a:pt x="15078" y="16684"/>
                </a:lnTo>
                <a:lnTo>
                  <a:pt x="15281" y="17387"/>
                </a:lnTo>
                <a:lnTo>
                  <a:pt x="15146" y="18511"/>
                </a:lnTo>
                <a:lnTo>
                  <a:pt x="14301" y="19029"/>
                </a:lnTo>
                <a:lnTo>
                  <a:pt x="13053" y="19344"/>
                </a:lnTo>
                <a:lnTo>
                  <a:pt x="12797" y="18747"/>
                </a:lnTo>
                <a:lnTo>
                  <a:pt x="13713" y="17820"/>
                </a:lnTo>
                <a:lnTo>
                  <a:pt x="13844" y="17161"/>
                </a:lnTo>
                <a:lnTo>
                  <a:pt x="13969" y="16258"/>
                </a:lnTo>
                <a:lnTo>
                  <a:pt x="14379" y="15408"/>
                </a:lnTo>
                <a:lnTo>
                  <a:pt x="14283" y="14625"/>
                </a:lnTo>
                <a:lnTo>
                  <a:pt x="13551" y="14594"/>
                </a:lnTo>
                <a:lnTo>
                  <a:pt x="12928" y="15189"/>
                </a:lnTo>
                <a:lnTo>
                  <a:pt x="12699" y="15721"/>
                </a:lnTo>
                <a:lnTo>
                  <a:pt x="12588" y="16342"/>
                </a:lnTo>
                <a:lnTo>
                  <a:pt x="12220" y="16901"/>
                </a:lnTo>
                <a:lnTo>
                  <a:pt x="11334" y="16628"/>
                </a:lnTo>
                <a:lnTo>
                  <a:pt x="11738" y="15988"/>
                </a:lnTo>
                <a:lnTo>
                  <a:pt x="11269" y="15521"/>
                </a:lnTo>
                <a:lnTo>
                  <a:pt x="10586" y="15757"/>
                </a:lnTo>
                <a:lnTo>
                  <a:pt x="10293" y="16504"/>
                </a:lnTo>
                <a:lnTo>
                  <a:pt x="9802" y="17021"/>
                </a:lnTo>
                <a:lnTo>
                  <a:pt x="9277" y="17740"/>
                </a:lnTo>
                <a:lnTo>
                  <a:pt x="8423" y="18324"/>
                </a:lnTo>
                <a:lnTo>
                  <a:pt x="7414" y="18222"/>
                </a:lnTo>
                <a:lnTo>
                  <a:pt x="6152" y="18906"/>
                </a:lnTo>
                <a:lnTo>
                  <a:pt x="5128" y="19496"/>
                </a:lnTo>
                <a:lnTo>
                  <a:pt x="3962" y="19751"/>
                </a:lnTo>
                <a:lnTo>
                  <a:pt x="2819" y="20353"/>
                </a:lnTo>
                <a:lnTo>
                  <a:pt x="2003" y="21412"/>
                </a:lnTo>
                <a:lnTo>
                  <a:pt x="1384" y="21600"/>
                </a:lnTo>
                <a:lnTo>
                  <a:pt x="481" y="20743"/>
                </a:lnTo>
                <a:lnTo>
                  <a:pt x="616" y="19731"/>
                </a:lnTo>
                <a:lnTo>
                  <a:pt x="1286" y="18564"/>
                </a:lnTo>
                <a:lnTo>
                  <a:pt x="1536" y="17608"/>
                </a:lnTo>
                <a:lnTo>
                  <a:pt x="1919" y="17038"/>
                </a:lnTo>
                <a:lnTo>
                  <a:pt x="856" y="16451"/>
                </a:lnTo>
                <a:lnTo>
                  <a:pt x="604" y="15651"/>
                </a:lnTo>
                <a:lnTo>
                  <a:pt x="479" y="14765"/>
                </a:lnTo>
                <a:lnTo>
                  <a:pt x="909" y="14305"/>
                </a:lnTo>
                <a:lnTo>
                  <a:pt x="1610" y="14195"/>
                </a:lnTo>
                <a:lnTo>
                  <a:pt x="1985" y="13650"/>
                </a:lnTo>
                <a:lnTo>
                  <a:pt x="1433" y="13147"/>
                </a:lnTo>
                <a:lnTo>
                  <a:pt x="708" y="12926"/>
                </a:lnTo>
                <a:lnTo>
                  <a:pt x="538" y="12204"/>
                </a:lnTo>
                <a:lnTo>
                  <a:pt x="1073" y="12112"/>
                </a:lnTo>
                <a:lnTo>
                  <a:pt x="1784" y="11907"/>
                </a:lnTo>
                <a:lnTo>
                  <a:pt x="1005" y="11537"/>
                </a:lnTo>
                <a:lnTo>
                  <a:pt x="429" y="10752"/>
                </a:lnTo>
                <a:lnTo>
                  <a:pt x="380" y="9904"/>
                </a:lnTo>
                <a:lnTo>
                  <a:pt x="378" y="8992"/>
                </a:lnTo>
                <a:lnTo>
                  <a:pt x="153" y="7884"/>
                </a:lnTo>
                <a:lnTo>
                  <a:pt x="124" y="7117"/>
                </a:lnTo>
                <a:lnTo>
                  <a:pt x="175" y="6178"/>
                </a:lnTo>
                <a:lnTo>
                  <a:pt x="337" y="5237"/>
                </a:lnTo>
                <a:lnTo>
                  <a:pt x="0" y="4276"/>
                </a:lnTo>
                <a:lnTo>
                  <a:pt x="57" y="3332"/>
                </a:lnTo>
                <a:lnTo>
                  <a:pt x="500" y="2100"/>
                </a:lnTo>
                <a:lnTo>
                  <a:pt x="1084" y="1218"/>
                </a:lnTo>
                <a:lnTo>
                  <a:pt x="1709" y="862"/>
                </a:lnTo>
                <a:lnTo>
                  <a:pt x="2179" y="65"/>
                </a:lnTo>
                <a:lnTo>
                  <a:pt x="2889" y="0"/>
                </a:lnTo>
                <a:lnTo>
                  <a:pt x="2776" y="701"/>
                </a:lnTo>
                <a:lnTo>
                  <a:pt x="2353" y="1435"/>
                </a:lnTo>
                <a:lnTo>
                  <a:pt x="1956" y="1774"/>
                </a:lnTo>
                <a:lnTo>
                  <a:pt x="2690" y="2123"/>
                </a:lnTo>
                <a:lnTo>
                  <a:pt x="3161" y="2661"/>
                </a:lnTo>
                <a:lnTo>
                  <a:pt x="3237" y="3330"/>
                </a:lnTo>
                <a:lnTo>
                  <a:pt x="2825" y="3838"/>
                </a:lnTo>
                <a:lnTo>
                  <a:pt x="2847" y="4350"/>
                </a:lnTo>
                <a:lnTo>
                  <a:pt x="3095" y="5053"/>
                </a:lnTo>
                <a:lnTo>
                  <a:pt x="3026" y="5785"/>
                </a:lnTo>
                <a:lnTo>
                  <a:pt x="3032" y="6575"/>
                </a:lnTo>
                <a:lnTo>
                  <a:pt x="2929" y="7427"/>
                </a:lnTo>
                <a:lnTo>
                  <a:pt x="2962" y="8077"/>
                </a:lnTo>
                <a:lnTo>
                  <a:pt x="3460" y="8941"/>
                </a:lnTo>
                <a:lnTo>
                  <a:pt x="3595" y="9729"/>
                </a:lnTo>
                <a:lnTo>
                  <a:pt x="4370" y="9950"/>
                </a:lnTo>
                <a:lnTo>
                  <a:pt x="4187" y="8990"/>
                </a:lnTo>
                <a:lnTo>
                  <a:pt x="3974" y="8248"/>
                </a:lnTo>
                <a:lnTo>
                  <a:pt x="4011" y="7452"/>
                </a:lnTo>
                <a:lnTo>
                  <a:pt x="4251" y="6729"/>
                </a:lnTo>
                <a:lnTo>
                  <a:pt x="4931" y="6888"/>
                </a:lnTo>
                <a:lnTo>
                  <a:pt x="5706" y="6784"/>
                </a:lnTo>
                <a:lnTo>
                  <a:pt x="6462" y="6139"/>
                </a:lnTo>
                <a:lnTo>
                  <a:pt x="7183" y="6457"/>
                </a:lnTo>
                <a:lnTo>
                  <a:pt x="6745" y="7129"/>
                </a:lnTo>
                <a:lnTo>
                  <a:pt x="6042" y="7495"/>
                </a:lnTo>
                <a:lnTo>
                  <a:pt x="5675" y="8241"/>
                </a:lnTo>
                <a:lnTo>
                  <a:pt x="6365" y="8710"/>
                </a:lnTo>
                <a:lnTo>
                  <a:pt x="7542" y="8966"/>
                </a:lnTo>
                <a:lnTo>
                  <a:pt x="8423" y="8696"/>
                </a:lnTo>
                <a:lnTo>
                  <a:pt x="9175" y="9175"/>
                </a:lnTo>
                <a:lnTo>
                  <a:pt x="9720" y="8424"/>
                </a:lnTo>
                <a:lnTo>
                  <a:pt x="10236" y="7976"/>
                </a:lnTo>
                <a:lnTo>
                  <a:pt x="10115" y="6948"/>
                </a:lnTo>
                <a:lnTo>
                  <a:pt x="10177" y="6359"/>
                </a:lnTo>
                <a:lnTo>
                  <a:pt x="10898" y="6758"/>
                </a:lnTo>
                <a:lnTo>
                  <a:pt x="11832" y="6252"/>
                </a:lnTo>
                <a:lnTo>
                  <a:pt x="12373" y="5957"/>
                </a:lnTo>
                <a:lnTo>
                  <a:pt x="13531" y="6238"/>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61" name="Shape 4657">
            <a:extLst>
              <a:ext uri="{FF2B5EF4-FFF2-40B4-BE49-F238E27FC236}">
                <a16:creationId xmlns:a16="http://schemas.microsoft.com/office/drawing/2014/main" id="{F57C71DF-CF9A-4C3C-8E55-30F3C4C9D6E3}"/>
              </a:ext>
            </a:extLst>
          </p:cNvPr>
          <p:cNvSpPr/>
          <p:nvPr/>
        </p:nvSpPr>
        <p:spPr>
          <a:xfrm>
            <a:off x="6528769" y="4947365"/>
            <a:ext cx="312111" cy="72179"/>
          </a:xfrm>
          <a:custGeom>
            <a:avLst/>
            <a:gdLst/>
            <a:ahLst/>
            <a:cxnLst>
              <a:cxn ang="0">
                <a:pos x="wd2" y="hd2"/>
              </a:cxn>
              <a:cxn ang="5400000">
                <a:pos x="wd2" y="hd2"/>
              </a:cxn>
              <a:cxn ang="10800000">
                <a:pos x="wd2" y="hd2"/>
              </a:cxn>
              <a:cxn ang="16200000">
                <a:pos x="wd2" y="hd2"/>
              </a:cxn>
            </a:cxnLst>
            <a:rect l="0" t="0" r="r" b="b"/>
            <a:pathLst>
              <a:path w="21600" h="21600" extrusionOk="0">
                <a:moveTo>
                  <a:pt x="7574" y="3134"/>
                </a:moveTo>
                <a:lnTo>
                  <a:pt x="11726" y="3646"/>
                </a:lnTo>
                <a:lnTo>
                  <a:pt x="16109" y="3152"/>
                </a:lnTo>
                <a:lnTo>
                  <a:pt x="19398" y="0"/>
                </a:lnTo>
                <a:lnTo>
                  <a:pt x="21600" y="8375"/>
                </a:lnTo>
                <a:cubicBezTo>
                  <a:pt x="21432" y="10991"/>
                  <a:pt x="21100" y="13355"/>
                  <a:pt x="20641" y="15207"/>
                </a:cubicBezTo>
                <a:cubicBezTo>
                  <a:pt x="19532" y="19684"/>
                  <a:pt x="17891" y="20657"/>
                  <a:pt x="16544" y="17637"/>
                </a:cubicBezTo>
                <a:lnTo>
                  <a:pt x="13640" y="21600"/>
                </a:lnTo>
                <a:lnTo>
                  <a:pt x="10456" y="21141"/>
                </a:lnTo>
                <a:lnTo>
                  <a:pt x="7223" y="18517"/>
                </a:lnTo>
                <a:lnTo>
                  <a:pt x="4476" y="13692"/>
                </a:lnTo>
                <a:lnTo>
                  <a:pt x="1823" y="14044"/>
                </a:lnTo>
                <a:lnTo>
                  <a:pt x="0" y="11035"/>
                </a:lnTo>
                <a:lnTo>
                  <a:pt x="1853" y="6297"/>
                </a:lnTo>
                <a:lnTo>
                  <a:pt x="5058" y="3815"/>
                </a:lnTo>
                <a:lnTo>
                  <a:pt x="7574" y="3134"/>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62" name="Shape 4658">
            <a:extLst>
              <a:ext uri="{FF2B5EF4-FFF2-40B4-BE49-F238E27FC236}">
                <a16:creationId xmlns:a16="http://schemas.microsoft.com/office/drawing/2014/main" id="{C905EE65-A801-4DA8-94E0-6A72D8D3D6AD}"/>
              </a:ext>
            </a:extLst>
          </p:cNvPr>
          <p:cNvSpPr/>
          <p:nvPr/>
        </p:nvSpPr>
        <p:spPr>
          <a:xfrm>
            <a:off x="6231725" y="5299956"/>
            <a:ext cx="594430" cy="537371"/>
          </a:xfrm>
          <a:custGeom>
            <a:avLst/>
            <a:gdLst/>
            <a:ahLst/>
            <a:cxnLst>
              <a:cxn ang="0">
                <a:pos x="wd2" y="hd2"/>
              </a:cxn>
              <a:cxn ang="5400000">
                <a:pos x="wd2" y="hd2"/>
              </a:cxn>
              <a:cxn ang="10800000">
                <a:pos x="wd2" y="hd2"/>
              </a:cxn>
              <a:cxn ang="16200000">
                <a:pos x="wd2" y="hd2"/>
              </a:cxn>
            </a:cxnLst>
            <a:rect l="0" t="0" r="r" b="b"/>
            <a:pathLst>
              <a:path w="21600" h="21600" extrusionOk="0">
                <a:moveTo>
                  <a:pt x="21600" y="9506"/>
                </a:moveTo>
                <a:lnTo>
                  <a:pt x="21199" y="8544"/>
                </a:lnTo>
                <a:lnTo>
                  <a:pt x="19937" y="8717"/>
                </a:lnTo>
                <a:lnTo>
                  <a:pt x="18735" y="8822"/>
                </a:lnTo>
                <a:lnTo>
                  <a:pt x="17850" y="7950"/>
                </a:lnTo>
                <a:lnTo>
                  <a:pt x="17178" y="7209"/>
                </a:lnTo>
                <a:lnTo>
                  <a:pt x="16566" y="6581"/>
                </a:lnTo>
                <a:lnTo>
                  <a:pt x="15972" y="5477"/>
                </a:lnTo>
                <a:lnTo>
                  <a:pt x="15751" y="4517"/>
                </a:lnTo>
                <a:lnTo>
                  <a:pt x="14925" y="4779"/>
                </a:lnTo>
                <a:lnTo>
                  <a:pt x="14757" y="3618"/>
                </a:lnTo>
                <a:lnTo>
                  <a:pt x="14784" y="2780"/>
                </a:lnTo>
                <a:lnTo>
                  <a:pt x="14425" y="868"/>
                </a:lnTo>
                <a:lnTo>
                  <a:pt x="13651" y="0"/>
                </a:lnTo>
                <a:lnTo>
                  <a:pt x="12515" y="649"/>
                </a:lnTo>
                <a:lnTo>
                  <a:pt x="11886" y="2015"/>
                </a:lnTo>
                <a:lnTo>
                  <a:pt x="10784" y="1549"/>
                </a:lnTo>
                <a:lnTo>
                  <a:pt x="9974" y="1123"/>
                </a:lnTo>
                <a:lnTo>
                  <a:pt x="8836" y="508"/>
                </a:lnTo>
                <a:lnTo>
                  <a:pt x="7944" y="608"/>
                </a:lnTo>
                <a:lnTo>
                  <a:pt x="7512" y="1338"/>
                </a:lnTo>
                <a:lnTo>
                  <a:pt x="6041" y="2783"/>
                </a:lnTo>
                <a:lnTo>
                  <a:pt x="5086" y="3318"/>
                </a:lnTo>
                <a:lnTo>
                  <a:pt x="4323" y="2862"/>
                </a:lnTo>
                <a:lnTo>
                  <a:pt x="2772" y="3252"/>
                </a:lnTo>
                <a:lnTo>
                  <a:pt x="1680" y="4855"/>
                </a:lnTo>
                <a:lnTo>
                  <a:pt x="1661" y="6698"/>
                </a:lnTo>
                <a:lnTo>
                  <a:pt x="902" y="8119"/>
                </a:lnTo>
                <a:lnTo>
                  <a:pt x="0" y="9101"/>
                </a:lnTo>
                <a:lnTo>
                  <a:pt x="511" y="9940"/>
                </a:lnTo>
                <a:lnTo>
                  <a:pt x="1415" y="9884"/>
                </a:lnTo>
                <a:lnTo>
                  <a:pt x="2274" y="8859"/>
                </a:lnTo>
                <a:lnTo>
                  <a:pt x="3276" y="8162"/>
                </a:lnTo>
                <a:lnTo>
                  <a:pt x="4817" y="8996"/>
                </a:lnTo>
                <a:lnTo>
                  <a:pt x="5413" y="10664"/>
                </a:lnTo>
                <a:lnTo>
                  <a:pt x="6045" y="12327"/>
                </a:lnTo>
                <a:lnTo>
                  <a:pt x="7031" y="14434"/>
                </a:lnTo>
                <a:lnTo>
                  <a:pt x="7244" y="16028"/>
                </a:lnTo>
                <a:lnTo>
                  <a:pt x="7513" y="17296"/>
                </a:lnTo>
                <a:lnTo>
                  <a:pt x="8246" y="17702"/>
                </a:lnTo>
                <a:lnTo>
                  <a:pt x="9552" y="17721"/>
                </a:lnTo>
                <a:lnTo>
                  <a:pt x="10042" y="18805"/>
                </a:lnTo>
                <a:lnTo>
                  <a:pt x="10312" y="19587"/>
                </a:lnTo>
                <a:lnTo>
                  <a:pt x="11414" y="19559"/>
                </a:lnTo>
                <a:lnTo>
                  <a:pt x="11808" y="20410"/>
                </a:lnTo>
                <a:lnTo>
                  <a:pt x="12288" y="21099"/>
                </a:lnTo>
                <a:lnTo>
                  <a:pt x="12998" y="21600"/>
                </a:lnTo>
                <a:lnTo>
                  <a:pt x="13110" y="20737"/>
                </a:lnTo>
                <a:lnTo>
                  <a:pt x="12328" y="19949"/>
                </a:lnTo>
                <a:lnTo>
                  <a:pt x="12594" y="18854"/>
                </a:lnTo>
                <a:lnTo>
                  <a:pt x="13863" y="19084"/>
                </a:lnTo>
                <a:lnTo>
                  <a:pt x="14546" y="18523"/>
                </a:lnTo>
                <a:lnTo>
                  <a:pt x="14888" y="17303"/>
                </a:lnTo>
                <a:lnTo>
                  <a:pt x="15921" y="16972"/>
                </a:lnTo>
                <a:lnTo>
                  <a:pt x="16710" y="16163"/>
                </a:lnTo>
                <a:lnTo>
                  <a:pt x="17425" y="15434"/>
                </a:lnTo>
                <a:lnTo>
                  <a:pt x="17968" y="14545"/>
                </a:lnTo>
                <a:lnTo>
                  <a:pt x="18671" y="13497"/>
                </a:lnTo>
                <a:lnTo>
                  <a:pt x="19362" y="12778"/>
                </a:lnTo>
                <a:lnTo>
                  <a:pt x="19457" y="11747"/>
                </a:lnTo>
                <a:lnTo>
                  <a:pt x="18980" y="10766"/>
                </a:lnTo>
                <a:lnTo>
                  <a:pt x="20207" y="10990"/>
                </a:lnTo>
                <a:lnTo>
                  <a:pt x="20913" y="10931"/>
                </a:lnTo>
                <a:lnTo>
                  <a:pt x="21600" y="9506"/>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63" name="Shape 4659">
            <a:extLst>
              <a:ext uri="{FF2B5EF4-FFF2-40B4-BE49-F238E27FC236}">
                <a16:creationId xmlns:a16="http://schemas.microsoft.com/office/drawing/2014/main" id="{B70D818A-B7D0-452D-8784-2735FE348EAA}"/>
              </a:ext>
            </a:extLst>
          </p:cNvPr>
          <p:cNvSpPr/>
          <p:nvPr/>
        </p:nvSpPr>
        <p:spPr>
          <a:xfrm>
            <a:off x="6734247" y="5370756"/>
            <a:ext cx="250097" cy="110739"/>
          </a:xfrm>
          <a:custGeom>
            <a:avLst/>
            <a:gdLst/>
            <a:ahLst/>
            <a:cxnLst>
              <a:cxn ang="0">
                <a:pos x="wd2" y="hd2"/>
              </a:cxn>
              <a:cxn ang="5400000">
                <a:pos x="wd2" y="hd2"/>
              </a:cxn>
              <a:cxn ang="10800000">
                <a:pos x="wd2" y="hd2"/>
              </a:cxn>
              <a:cxn ang="16200000">
                <a:pos x="wd2" y="hd2"/>
              </a:cxn>
            </a:cxnLst>
            <a:rect l="0" t="0" r="r" b="b"/>
            <a:pathLst>
              <a:path w="21600" h="21600" extrusionOk="0">
                <a:moveTo>
                  <a:pt x="18238" y="3398"/>
                </a:moveTo>
                <a:lnTo>
                  <a:pt x="16020" y="5488"/>
                </a:lnTo>
                <a:lnTo>
                  <a:pt x="14933" y="10777"/>
                </a:lnTo>
                <a:lnTo>
                  <a:pt x="12100" y="12109"/>
                </a:lnTo>
                <a:lnTo>
                  <a:pt x="9870" y="11351"/>
                </a:lnTo>
                <a:lnTo>
                  <a:pt x="7699" y="14208"/>
                </a:lnTo>
                <a:lnTo>
                  <a:pt x="5171" y="16251"/>
                </a:lnTo>
                <a:lnTo>
                  <a:pt x="4347" y="12797"/>
                </a:lnTo>
                <a:lnTo>
                  <a:pt x="2927" y="9825"/>
                </a:lnTo>
                <a:lnTo>
                  <a:pt x="1689" y="4820"/>
                </a:lnTo>
                <a:lnTo>
                  <a:pt x="93" y="6933"/>
                </a:lnTo>
                <a:lnTo>
                  <a:pt x="143" y="10101"/>
                </a:lnTo>
                <a:lnTo>
                  <a:pt x="0" y="15368"/>
                </a:lnTo>
                <a:lnTo>
                  <a:pt x="2946" y="15942"/>
                </a:lnTo>
                <a:lnTo>
                  <a:pt x="4521" y="21474"/>
                </a:lnTo>
                <a:lnTo>
                  <a:pt x="6914" y="20051"/>
                </a:lnTo>
                <a:lnTo>
                  <a:pt x="9042" y="19466"/>
                </a:lnTo>
                <a:lnTo>
                  <a:pt x="10582" y="21427"/>
                </a:lnTo>
                <a:lnTo>
                  <a:pt x="12784" y="18811"/>
                </a:lnTo>
                <a:lnTo>
                  <a:pt x="16018" y="20716"/>
                </a:lnTo>
                <a:lnTo>
                  <a:pt x="18123" y="21600"/>
                </a:lnTo>
                <a:lnTo>
                  <a:pt x="19923" y="18995"/>
                </a:lnTo>
                <a:lnTo>
                  <a:pt x="19686" y="13967"/>
                </a:lnTo>
                <a:lnTo>
                  <a:pt x="19274" y="9802"/>
                </a:lnTo>
                <a:lnTo>
                  <a:pt x="20878" y="6978"/>
                </a:lnTo>
                <a:lnTo>
                  <a:pt x="21600" y="3467"/>
                </a:lnTo>
                <a:lnTo>
                  <a:pt x="21041" y="0"/>
                </a:lnTo>
                <a:lnTo>
                  <a:pt x="18238" y="3398"/>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64" name="Shape 4660">
            <a:extLst>
              <a:ext uri="{FF2B5EF4-FFF2-40B4-BE49-F238E27FC236}">
                <a16:creationId xmlns:a16="http://schemas.microsoft.com/office/drawing/2014/main" id="{1DE46FC2-508E-4802-8E4E-57E576480502}"/>
              </a:ext>
            </a:extLst>
          </p:cNvPr>
          <p:cNvSpPr/>
          <p:nvPr/>
        </p:nvSpPr>
        <p:spPr>
          <a:xfrm>
            <a:off x="6677348" y="5219356"/>
            <a:ext cx="548781" cy="757532"/>
          </a:xfrm>
          <a:custGeom>
            <a:avLst/>
            <a:gdLst/>
            <a:ahLst/>
            <a:cxnLst>
              <a:cxn ang="0">
                <a:pos x="wd2" y="hd2"/>
              </a:cxn>
              <a:cxn ang="5400000">
                <a:pos x="wd2" y="hd2"/>
              </a:cxn>
              <a:cxn ang="10800000">
                <a:pos x="wd2" y="hd2"/>
              </a:cxn>
              <a:cxn ang="16200000">
                <a:pos x="wd2" y="hd2"/>
              </a:cxn>
            </a:cxnLst>
            <a:rect l="0" t="0" r="r" b="b"/>
            <a:pathLst>
              <a:path w="21600" h="21600" extrusionOk="0">
                <a:moveTo>
                  <a:pt x="3408" y="14043"/>
                </a:moveTo>
                <a:lnTo>
                  <a:pt x="2747" y="15105"/>
                </a:lnTo>
                <a:lnTo>
                  <a:pt x="1864" y="16201"/>
                </a:lnTo>
                <a:lnTo>
                  <a:pt x="1263" y="16926"/>
                </a:lnTo>
                <a:lnTo>
                  <a:pt x="0" y="17342"/>
                </a:lnTo>
                <a:lnTo>
                  <a:pt x="177" y="18095"/>
                </a:lnTo>
                <a:lnTo>
                  <a:pt x="1197" y="17810"/>
                </a:lnTo>
                <a:lnTo>
                  <a:pt x="1642" y="18543"/>
                </a:lnTo>
                <a:lnTo>
                  <a:pt x="1257" y="19008"/>
                </a:lnTo>
                <a:lnTo>
                  <a:pt x="1200" y="19650"/>
                </a:lnTo>
                <a:lnTo>
                  <a:pt x="1786" y="20135"/>
                </a:lnTo>
                <a:lnTo>
                  <a:pt x="1915" y="21085"/>
                </a:lnTo>
                <a:lnTo>
                  <a:pt x="2874" y="21149"/>
                </a:lnTo>
                <a:lnTo>
                  <a:pt x="3515" y="20858"/>
                </a:lnTo>
                <a:lnTo>
                  <a:pt x="4405" y="21600"/>
                </a:lnTo>
                <a:lnTo>
                  <a:pt x="5442" y="21597"/>
                </a:lnTo>
                <a:lnTo>
                  <a:pt x="5907" y="20994"/>
                </a:lnTo>
                <a:lnTo>
                  <a:pt x="6146" y="20327"/>
                </a:lnTo>
                <a:lnTo>
                  <a:pt x="6874" y="19640"/>
                </a:lnTo>
                <a:lnTo>
                  <a:pt x="7335" y="18753"/>
                </a:lnTo>
                <a:lnTo>
                  <a:pt x="7623" y="18099"/>
                </a:lnTo>
                <a:lnTo>
                  <a:pt x="8004" y="16971"/>
                </a:lnTo>
                <a:lnTo>
                  <a:pt x="8196" y="16152"/>
                </a:lnTo>
                <a:lnTo>
                  <a:pt x="8037" y="15414"/>
                </a:lnTo>
                <a:lnTo>
                  <a:pt x="9050" y="15330"/>
                </a:lnTo>
                <a:lnTo>
                  <a:pt x="9691" y="14777"/>
                </a:lnTo>
                <a:lnTo>
                  <a:pt x="10745" y="14533"/>
                </a:lnTo>
                <a:lnTo>
                  <a:pt x="11551" y="13830"/>
                </a:lnTo>
                <a:lnTo>
                  <a:pt x="12047" y="13287"/>
                </a:lnTo>
                <a:lnTo>
                  <a:pt x="13012" y="12984"/>
                </a:lnTo>
                <a:lnTo>
                  <a:pt x="13673" y="12227"/>
                </a:lnTo>
                <a:lnTo>
                  <a:pt x="14413" y="11254"/>
                </a:lnTo>
                <a:lnTo>
                  <a:pt x="15329" y="10327"/>
                </a:lnTo>
                <a:lnTo>
                  <a:pt x="16415" y="9761"/>
                </a:lnTo>
                <a:lnTo>
                  <a:pt x="17500" y="9301"/>
                </a:lnTo>
                <a:lnTo>
                  <a:pt x="18403" y="8433"/>
                </a:lnTo>
                <a:lnTo>
                  <a:pt x="18575" y="7800"/>
                </a:lnTo>
                <a:lnTo>
                  <a:pt x="17654" y="7739"/>
                </a:lnTo>
                <a:lnTo>
                  <a:pt x="17196" y="7463"/>
                </a:lnTo>
                <a:lnTo>
                  <a:pt x="17521" y="6904"/>
                </a:lnTo>
                <a:lnTo>
                  <a:pt x="18624" y="6591"/>
                </a:lnTo>
                <a:lnTo>
                  <a:pt x="18346" y="6080"/>
                </a:lnTo>
                <a:lnTo>
                  <a:pt x="17590" y="6050"/>
                </a:lnTo>
                <a:lnTo>
                  <a:pt x="17819" y="5164"/>
                </a:lnTo>
                <a:lnTo>
                  <a:pt x="18045" y="4345"/>
                </a:lnTo>
                <a:cubicBezTo>
                  <a:pt x="18214" y="4287"/>
                  <a:pt x="18382" y="4230"/>
                  <a:pt x="18551" y="4172"/>
                </a:cubicBezTo>
                <a:cubicBezTo>
                  <a:pt x="18719" y="4114"/>
                  <a:pt x="18888" y="4057"/>
                  <a:pt x="19056" y="3999"/>
                </a:cubicBezTo>
                <a:lnTo>
                  <a:pt x="19316" y="4890"/>
                </a:lnTo>
                <a:lnTo>
                  <a:pt x="19761" y="5852"/>
                </a:lnTo>
                <a:lnTo>
                  <a:pt x="20111" y="6427"/>
                </a:lnTo>
                <a:lnTo>
                  <a:pt x="20772" y="5805"/>
                </a:lnTo>
                <a:lnTo>
                  <a:pt x="21199" y="4880"/>
                </a:lnTo>
                <a:lnTo>
                  <a:pt x="21600" y="3743"/>
                </a:lnTo>
                <a:lnTo>
                  <a:pt x="21515" y="3091"/>
                </a:lnTo>
                <a:lnTo>
                  <a:pt x="20407" y="2576"/>
                </a:lnTo>
                <a:lnTo>
                  <a:pt x="19442" y="3267"/>
                </a:lnTo>
                <a:lnTo>
                  <a:pt x="18349" y="2911"/>
                </a:lnTo>
                <a:lnTo>
                  <a:pt x="18140" y="1909"/>
                </a:lnTo>
                <a:lnTo>
                  <a:pt x="17590" y="765"/>
                </a:lnTo>
                <a:lnTo>
                  <a:pt x="16932" y="253"/>
                </a:lnTo>
                <a:lnTo>
                  <a:pt x="16034" y="0"/>
                </a:lnTo>
                <a:lnTo>
                  <a:pt x="15453" y="1123"/>
                </a:lnTo>
                <a:lnTo>
                  <a:pt x="15532" y="2061"/>
                </a:lnTo>
                <a:lnTo>
                  <a:pt x="15720" y="2925"/>
                </a:lnTo>
                <a:lnTo>
                  <a:pt x="15386" y="4089"/>
                </a:lnTo>
                <a:lnTo>
                  <a:pt x="15221" y="5232"/>
                </a:lnTo>
                <a:lnTo>
                  <a:pt x="15674" y="6426"/>
                </a:lnTo>
                <a:lnTo>
                  <a:pt x="16314" y="6914"/>
                </a:lnTo>
                <a:lnTo>
                  <a:pt x="16582" y="7624"/>
                </a:lnTo>
                <a:lnTo>
                  <a:pt x="15949" y="8022"/>
                </a:lnTo>
                <a:lnTo>
                  <a:pt x="14730" y="7881"/>
                </a:lnTo>
                <a:lnTo>
                  <a:pt x="14027" y="7315"/>
                </a:lnTo>
                <a:lnTo>
                  <a:pt x="13346" y="7941"/>
                </a:lnTo>
                <a:lnTo>
                  <a:pt x="12572" y="8751"/>
                </a:lnTo>
                <a:lnTo>
                  <a:pt x="11545" y="9010"/>
                </a:lnTo>
                <a:lnTo>
                  <a:pt x="11177" y="8265"/>
                </a:lnTo>
                <a:lnTo>
                  <a:pt x="10488" y="8441"/>
                </a:lnTo>
                <a:lnTo>
                  <a:pt x="9645" y="8854"/>
                </a:lnTo>
                <a:lnTo>
                  <a:pt x="8749" y="8980"/>
                </a:lnTo>
                <a:lnTo>
                  <a:pt x="8158" y="8792"/>
                </a:lnTo>
                <a:lnTo>
                  <a:pt x="7543" y="9156"/>
                </a:lnTo>
                <a:lnTo>
                  <a:pt x="6900" y="9065"/>
                </a:lnTo>
                <a:lnTo>
                  <a:pt x="5550" y="8986"/>
                </a:lnTo>
                <a:lnTo>
                  <a:pt x="4770" y="10062"/>
                </a:lnTo>
                <a:lnTo>
                  <a:pt x="4348" y="10672"/>
                </a:lnTo>
                <a:lnTo>
                  <a:pt x="4539" y="11234"/>
                </a:lnTo>
                <a:lnTo>
                  <a:pt x="3980" y="12214"/>
                </a:lnTo>
                <a:lnTo>
                  <a:pt x="4495" y="12726"/>
                </a:lnTo>
                <a:lnTo>
                  <a:pt x="5501" y="12191"/>
                </a:lnTo>
                <a:lnTo>
                  <a:pt x="6182" y="11755"/>
                </a:lnTo>
                <a:lnTo>
                  <a:pt x="7293" y="11394"/>
                </a:lnTo>
                <a:lnTo>
                  <a:pt x="8199" y="11219"/>
                </a:lnTo>
                <a:lnTo>
                  <a:pt x="9099" y="10879"/>
                </a:lnTo>
                <a:lnTo>
                  <a:pt x="9822" y="11290"/>
                </a:lnTo>
                <a:lnTo>
                  <a:pt x="9369" y="11604"/>
                </a:lnTo>
                <a:lnTo>
                  <a:pt x="8261" y="11877"/>
                </a:lnTo>
                <a:lnTo>
                  <a:pt x="7196" y="12080"/>
                </a:lnTo>
                <a:lnTo>
                  <a:pt x="6743" y="12439"/>
                </a:lnTo>
                <a:lnTo>
                  <a:pt x="6980" y="13258"/>
                </a:lnTo>
                <a:lnTo>
                  <a:pt x="6383" y="13300"/>
                </a:lnTo>
                <a:lnTo>
                  <a:pt x="5835" y="12905"/>
                </a:lnTo>
                <a:lnTo>
                  <a:pt x="4081" y="13313"/>
                </a:lnTo>
                <a:lnTo>
                  <a:pt x="3408" y="14043"/>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65" name="TextBox 264">
            <a:extLst>
              <a:ext uri="{FF2B5EF4-FFF2-40B4-BE49-F238E27FC236}">
                <a16:creationId xmlns:a16="http://schemas.microsoft.com/office/drawing/2014/main" id="{7D1D185A-5460-4273-AA2D-B3C64B0F4BF5}"/>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CANADA MAP</a:t>
            </a:r>
          </a:p>
          <a:p>
            <a:pPr algn="r"/>
            <a:r>
              <a:rPr lang="en-US" dirty="0">
                <a:solidFill>
                  <a:schemeClr val="bg1"/>
                </a:solidFill>
                <a:latin typeface="Candara" panose="020E0502030303020204" pitchFamily="34" charset="0"/>
              </a:rPr>
              <a:t>Your Subtitle</a:t>
            </a:r>
          </a:p>
        </p:txBody>
      </p:sp>
      <p:sp>
        <p:nvSpPr>
          <p:cNvPr id="266" name="Oval 265">
            <a:extLst>
              <a:ext uri="{FF2B5EF4-FFF2-40B4-BE49-F238E27FC236}">
                <a16:creationId xmlns:a16="http://schemas.microsoft.com/office/drawing/2014/main" id="{93BDF06A-18CD-442E-A48B-CEA418FC9858}"/>
              </a:ext>
            </a:extLst>
          </p:cNvPr>
          <p:cNvSpPr>
            <a:spLocks noChangeAspect="1"/>
          </p:cNvSpPr>
          <p:nvPr/>
        </p:nvSpPr>
        <p:spPr>
          <a:xfrm>
            <a:off x="956360" y="531885"/>
            <a:ext cx="914370" cy="914400"/>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solidFill>
              <a:schemeClr val="bg1">
                <a:alpha val="2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rgbClr val="4D4D4D"/>
                </a:solidFill>
                <a:latin typeface="Candara" panose="020E0502030303020204" pitchFamily="34" charset="0"/>
              </a:rPr>
              <a:t>74%</a:t>
            </a:r>
            <a:br>
              <a:rPr lang="en-US" sz="1200" b="1" dirty="0">
                <a:solidFill>
                  <a:srgbClr val="4D4D4D"/>
                </a:solidFill>
                <a:latin typeface="Candara" panose="020E0502030303020204" pitchFamily="34" charset="0"/>
              </a:rPr>
            </a:br>
            <a:r>
              <a:rPr lang="en-US" sz="1200" dirty="0">
                <a:solidFill>
                  <a:srgbClr val="4D4D4D"/>
                </a:solidFill>
                <a:latin typeface="Candara" panose="020E0502030303020204" pitchFamily="34" charset="0"/>
              </a:rPr>
              <a:t>Lorem Ipsum</a:t>
            </a:r>
          </a:p>
        </p:txBody>
      </p:sp>
      <p:sp>
        <p:nvSpPr>
          <p:cNvPr id="267" name="Isosceles Triangle 266">
            <a:extLst>
              <a:ext uri="{FF2B5EF4-FFF2-40B4-BE49-F238E27FC236}">
                <a16:creationId xmlns:a16="http://schemas.microsoft.com/office/drawing/2014/main" id="{CCDD9526-2A5A-497A-8921-0A66F3E8D760}"/>
              </a:ext>
            </a:extLst>
          </p:cNvPr>
          <p:cNvSpPr/>
          <p:nvPr/>
        </p:nvSpPr>
        <p:spPr bwMode="auto">
          <a:xfrm flipV="1">
            <a:off x="1346793" y="1563943"/>
            <a:ext cx="203200" cy="203200"/>
          </a:xfrm>
          <a:prstGeom prst="triangle">
            <a:avLst/>
          </a:prstGeom>
          <a:solidFill>
            <a:srgbClr val="CE8E40"/>
          </a:solidFill>
          <a:ln w="12700">
            <a:solidFill>
              <a:schemeClr val="bg1">
                <a:alpha val="25000"/>
              </a:schemeClr>
            </a:solidFill>
            <a:round/>
            <a:headEnd/>
            <a:tailEnd/>
          </a:ln>
          <a:effectLst>
            <a:outerShdw blurRad="50800" dist="38100" dir="5400000" algn="t"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accent4"/>
              </a:solidFill>
            </a:endParaRPr>
          </a:p>
        </p:txBody>
      </p:sp>
      <p:grpSp>
        <p:nvGrpSpPr>
          <p:cNvPr id="268" name="Group 267">
            <a:extLst>
              <a:ext uri="{FF2B5EF4-FFF2-40B4-BE49-F238E27FC236}">
                <a16:creationId xmlns:a16="http://schemas.microsoft.com/office/drawing/2014/main" id="{81115310-9C48-4735-9F10-270D4EA33733}"/>
              </a:ext>
            </a:extLst>
          </p:cNvPr>
          <p:cNvGrpSpPr/>
          <p:nvPr/>
        </p:nvGrpSpPr>
        <p:grpSpPr>
          <a:xfrm>
            <a:off x="7646832" y="2252520"/>
            <a:ext cx="4545168" cy="1130396"/>
            <a:chOff x="2879034" y="5745835"/>
            <a:chExt cx="4627096" cy="1005840"/>
          </a:xfrm>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p:grpSpPr>
        <p:grpSp>
          <p:nvGrpSpPr>
            <p:cNvPr id="269" name="Group 12">
              <a:extLst>
                <a:ext uri="{FF2B5EF4-FFF2-40B4-BE49-F238E27FC236}">
                  <a16:creationId xmlns:a16="http://schemas.microsoft.com/office/drawing/2014/main" id="{BFACF624-ABBB-4973-BD10-ABDB7C762EA2}"/>
                </a:ext>
              </a:extLst>
            </p:cNvPr>
            <p:cNvGrpSpPr/>
            <p:nvPr/>
          </p:nvGrpSpPr>
          <p:grpSpPr>
            <a:xfrm>
              <a:off x="2879034" y="5745835"/>
              <a:ext cx="4461909" cy="1005840"/>
              <a:chOff x="323619" y="3562348"/>
              <a:chExt cx="2881714" cy="914400"/>
            </a:xfrm>
          </p:grpSpPr>
          <p:sp>
            <p:nvSpPr>
              <p:cNvPr id="272" name="Rectangle 271">
                <a:extLst>
                  <a:ext uri="{FF2B5EF4-FFF2-40B4-BE49-F238E27FC236}">
                    <a16:creationId xmlns:a16="http://schemas.microsoft.com/office/drawing/2014/main" id="{5C795A5A-2DC7-485D-B433-1F5698B3B0FB}"/>
                  </a:ext>
                </a:extLst>
              </p:cNvPr>
              <p:cNvSpPr/>
              <p:nvPr/>
            </p:nvSpPr>
            <p:spPr>
              <a:xfrm>
                <a:off x="800500" y="3562349"/>
                <a:ext cx="2404833" cy="813644"/>
              </a:xfrm>
              <a:prstGeom prst="rect">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273" name="Rectangle 272">
                <a:extLst>
                  <a:ext uri="{FF2B5EF4-FFF2-40B4-BE49-F238E27FC236}">
                    <a16:creationId xmlns:a16="http://schemas.microsoft.com/office/drawing/2014/main" id="{55070047-E001-4555-8F79-FD81D1D5D257}"/>
                  </a:ext>
                </a:extLst>
              </p:cNvPr>
              <p:cNvSpPr/>
              <p:nvPr/>
            </p:nvSpPr>
            <p:spPr>
              <a:xfrm>
                <a:off x="323619" y="3562348"/>
                <a:ext cx="541087" cy="914400"/>
              </a:xfrm>
              <a:prstGeom prst="rect">
                <a:avLst/>
              </a:prstGeom>
              <a:solidFill>
                <a:srgbClr val="CE8E40"/>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270" name="TextBox 269">
              <a:extLst>
                <a:ext uri="{FF2B5EF4-FFF2-40B4-BE49-F238E27FC236}">
                  <a16:creationId xmlns:a16="http://schemas.microsoft.com/office/drawing/2014/main" id="{B617DE14-7C25-4A97-AFFD-181A6EF043DB}"/>
                </a:ext>
              </a:extLst>
            </p:cNvPr>
            <p:cNvSpPr txBox="1"/>
            <p:nvPr/>
          </p:nvSpPr>
          <p:spPr>
            <a:xfrm>
              <a:off x="3782601" y="5796541"/>
              <a:ext cx="3723529" cy="794204"/>
            </a:xfrm>
            <a:prstGeom prst="rect">
              <a:avLst/>
            </a:prstGeom>
            <a:noFill/>
            <a:ln>
              <a:noFill/>
            </a:ln>
            <a:effectLst/>
            <a:sp3d prstMaterial="metal">
              <a:bevelT w="38100" h="57150" prst="angle"/>
            </a:sp3d>
          </p:spPr>
          <p:txBody>
            <a:bodyPr wrap="square" rtlCol="0">
              <a:spAutoFit/>
            </a:bodyPr>
            <a:lstStyle/>
            <a:p>
              <a:r>
                <a:rPr lang="en-US" sz="1400" dirty="0">
                  <a:solidFill>
                    <a:srgbClr val="4D4D4D"/>
                  </a:solidFill>
                  <a:latin typeface="Bernard MT Condensed" panose="02050806060905020404" pitchFamily="18" charset="0"/>
                </a:rPr>
                <a:t>LOREM IPSUM</a:t>
              </a:r>
            </a:p>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p:txBody>
        </p:sp>
        <p:sp>
          <p:nvSpPr>
            <p:cNvPr id="271" name="TextBox 270">
              <a:extLst>
                <a:ext uri="{FF2B5EF4-FFF2-40B4-BE49-F238E27FC236}">
                  <a16:creationId xmlns:a16="http://schemas.microsoft.com/office/drawing/2014/main" id="{7DB7E8C8-983F-416B-9065-F8CFFB506A64}"/>
                </a:ext>
              </a:extLst>
            </p:cNvPr>
            <p:cNvSpPr txBox="1"/>
            <p:nvPr/>
          </p:nvSpPr>
          <p:spPr>
            <a:xfrm>
              <a:off x="2902638" y="6017924"/>
              <a:ext cx="837794" cy="410795"/>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pPr algn="ctr"/>
              <a:r>
                <a:rPr lang="en-US" sz="2400" b="1" dirty="0">
                  <a:solidFill>
                    <a:schemeClr val="bg1"/>
                  </a:solidFill>
                </a:rPr>
                <a:t>74%</a:t>
              </a:r>
            </a:p>
          </p:txBody>
        </p:sp>
      </p:grpSp>
      <p:sp>
        <p:nvSpPr>
          <p:cNvPr id="274" name="Oval 273">
            <a:extLst>
              <a:ext uri="{FF2B5EF4-FFF2-40B4-BE49-F238E27FC236}">
                <a16:creationId xmlns:a16="http://schemas.microsoft.com/office/drawing/2014/main" id="{EB0E7107-A3D9-48CA-901B-427C5B4989E4}"/>
              </a:ext>
            </a:extLst>
          </p:cNvPr>
          <p:cNvSpPr>
            <a:spLocks noChangeAspect="1"/>
          </p:cNvSpPr>
          <p:nvPr/>
        </p:nvSpPr>
        <p:spPr>
          <a:xfrm>
            <a:off x="1572269" y="3050194"/>
            <a:ext cx="914370" cy="914400"/>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solidFill>
              <a:schemeClr val="bg1">
                <a:alpha val="2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rgbClr val="4D4D4D"/>
                </a:solidFill>
                <a:latin typeface="Candara" panose="020E0502030303020204" pitchFamily="34" charset="0"/>
              </a:rPr>
              <a:t>87%</a:t>
            </a:r>
            <a:br>
              <a:rPr lang="en-US" sz="1200" b="1" dirty="0">
                <a:solidFill>
                  <a:srgbClr val="4D4D4D"/>
                </a:solidFill>
                <a:latin typeface="Candara" panose="020E0502030303020204" pitchFamily="34" charset="0"/>
              </a:rPr>
            </a:br>
            <a:r>
              <a:rPr lang="en-US" sz="1200" dirty="0">
                <a:solidFill>
                  <a:srgbClr val="4D4D4D"/>
                </a:solidFill>
                <a:latin typeface="Candara" panose="020E0502030303020204" pitchFamily="34" charset="0"/>
              </a:rPr>
              <a:t>Lorem Ipsum</a:t>
            </a:r>
          </a:p>
        </p:txBody>
      </p:sp>
      <p:sp>
        <p:nvSpPr>
          <p:cNvPr id="275" name="Isosceles Triangle 274">
            <a:extLst>
              <a:ext uri="{FF2B5EF4-FFF2-40B4-BE49-F238E27FC236}">
                <a16:creationId xmlns:a16="http://schemas.microsoft.com/office/drawing/2014/main" id="{F252B718-5A75-4C5D-9407-327BA9A9801B}"/>
              </a:ext>
            </a:extLst>
          </p:cNvPr>
          <p:cNvSpPr/>
          <p:nvPr/>
        </p:nvSpPr>
        <p:spPr bwMode="auto">
          <a:xfrm flipV="1">
            <a:off x="1962702" y="4082252"/>
            <a:ext cx="203200" cy="203200"/>
          </a:xfrm>
          <a:prstGeom prst="triangle">
            <a:avLst/>
          </a:prstGeom>
          <a:solidFill>
            <a:srgbClr val="E76C0F"/>
          </a:solidFill>
          <a:ln w="19050">
            <a:solidFill>
              <a:schemeClr val="bg1">
                <a:alpha val="25000"/>
              </a:schemeClr>
            </a:solidFill>
            <a:round/>
            <a:headEnd/>
            <a:tailEnd/>
          </a:ln>
          <a:effectLst>
            <a:outerShdw blurRad="50800" dist="38100" dir="5400000" algn="t"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accent4"/>
              </a:solidFill>
            </a:endParaRPr>
          </a:p>
        </p:txBody>
      </p:sp>
      <p:grpSp>
        <p:nvGrpSpPr>
          <p:cNvPr id="276" name="Group 275">
            <a:extLst>
              <a:ext uri="{FF2B5EF4-FFF2-40B4-BE49-F238E27FC236}">
                <a16:creationId xmlns:a16="http://schemas.microsoft.com/office/drawing/2014/main" id="{014F9411-EE35-4608-87E9-AF5A497B3837}"/>
              </a:ext>
            </a:extLst>
          </p:cNvPr>
          <p:cNvGrpSpPr/>
          <p:nvPr/>
        </p:nvGrpSpPr>
        <p:grpSpPr>
          <a:xfrm>
            <a:off x="7612584" y="3644873"/>
            <a:ext cx="4545168" cy="1130396"/>
            <a:chOff x="2879034" y="5745836"/>
            <a:chExt cx="4627096" cy="1005840"/>
          </a:xfrm>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p:grpSpPr>
        <p:grpSp>
          <p:nvGrpSpPr>
            <p:cNvPr id="277" name="Group 12">
              <a:extLst>
                <a:ext uri="{FF2B5EF4-FFF2-40B4-BE49-F238E27FC236}">
                  <a16:creationId xmlns:a16="http://schemas.microsoft.com/office/drawing/2014/main" id="{DA07AB19-78EC-457B-BBD2-DA01CEFF1A67}"/>
                </a:ext>
              </a:extLst>
            </p:cNvPr>
            <p:cNvGrpSpPr/>
            <p:nvPr/>
          </p:nvGrpSpPr>
          <p:grpSpPr>
            <a:xfrm>
              <a:off x="2879034" y="5745836"/>
              <a:ext cx="4461910" cy="1005840"/>
              <a:chOff x="323619" y="3562349"/>
              <a:chExt cx="2881714" cy="914400"/>
            </a:xfrm>
          </p:grpSpPr>
          <p:sp>
            <p:nvSpPr>
              <p:cNvPr id="280" name="Rectangle 279">
                <a:extLst>
                  <a:ext uri="{FF2B5EF4-FFF2-40B4-BE49-F238E27FC236}">
                    <a16:creationId xmlns:a16="http://schemas.microsoft.com/office/drawing/2014/main" id="{DF0A8E30-DDAA-43ED-8DF1-3E41C3BE8997}"/>
                  </a:ext>
                </a:extLst>
              </p:cNvPr>
              <p:cNvSpPr/>
              <p:nvPr/>
            </p:nvSpPr>
            <p:spPr>
              <a:xfrm>
                <a:off x="800500" y="3562349"/>
                <a:ext cx="2404833" cy="813644"/>
              </a:xfrm>
              <a:prstGeom prst="rect">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281" name="Rectangle 280">
                <a:extLst>
                  <a:ext uri="{FF2B5EF4-FFF2-40B4-BE49-F238E27FC236}">
                    <a16:creationId xmlns:a16="http://schemas.microsoft.com/office/drawing/2014/main" id="{10B96A69-B46F-48C7-A04A-72D81050CD87}"/>
                  </a:ext>
                </a:extLst>
              </p:cNvPr>
              <p:cNvSpPr/>
              <p:nvPr/>
            </p:nvSpPr>
            <p:spPr>
              <a:xfrm>
                <a:off x="323619" y="3562349"/>
                <a:ext cx="541087" cy="914400"/>
              </a:xfrm>
              <a:prstGeom prst="rect">
                <a:avLst/>
              </a:prstGeom>
              <a:solidFill>
                <a:srgbClr val="E76C0F"/>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278" name="TextBox 277">
              <a:extLst>
                <a:ext uri="{FF2B5EF4-FFF2-40B4-BE49-F238E27FC236}">
                  <a16:creationId xmlns:a16="http://schemas.microsoft.com/office/drawing/2014/main" id="{DE39DFB2-1004-4DB4-9CF7-20CADA083D84}"/>
                </a:ext>
              </a:extLst>
            </p:cNvPr>
            <p:cNvSpPr txBox="1"/>
            <p:nvPr/>
          </p:nvSpPr>
          <p:spPr>
            <a:xfrm>
              <a:off x="3782601" y="5796541"/>
              <a:ext cx="3723529" cy="794204"/>
            </a:xfrm>
            <a:prstGeom prst="rect">
              <a:avLst/>
            </a:prstGeom>
            <a:noFill/>
            <a:ln>
              <a:noFill/>
            </a:ln>
            <a:effectLst/>
            <a:sp3d prstMaterial="metal">
              <a:bevelT w="38100" h="57150" prst="angle"/>
            </a:sp3d>
          </p:spPr>
          <p:txBody>
            <a:bodyPr wrap="square" rtlCol="0">
              <a:spAutoFit/>
            </a:bodyPr>
            <a:lstStyle/>
            <a:p>
              <a:r>
                <a:rPr lang="en-US" sz="1400" dirty="0">
                  <a:solidFill>
                    <a:srgbClr val="4D4D4D"/>
                  </a:solidFill>
                  <a:latin typeface="Bernard MT Condensed" panose="02050806060905020404" pitchFamily="18" charset="0"/>
                </a:rPr>
                <a:t>LOREM IPSUM</a:t>
              </a:r>
            </a:p>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p:txBody>
        </p:sp>
        <p:sp>
          <p:nvSpPr>
            <p:cNvPr id="279" name="TextBox 278">
              <a:extLst>
                <a:ext uri="{FF2B5EF4-FFF2-40B4-BE49-F238E27FC236}">
                  <a16:creationId xmlns:a16="http://schemas.microsoft.com/office/drawing/2014/main" id="{385C0484-C5B6-4DD1-9EFD-7690F08E483F}"/>
                </a:ext>
              </a:extLst>
            </p:cNvPr>
            <p:cNvSpPr txBox="1"/>
            <p:nvPr/>
          </p:nvSpPr>
          <p:spPr>
            <a:xfrm>
              <a:off x="2902638" y="6017924"/>
              <a:ext cx="837794" cy="410795"/>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pPr algn="ctr"/>
              <a:r>
                <a:rPr lang="en-US" sz="2400" b="1" dirty="0">
                  <a:solidFill>
                    <a:schemeClr val="bg1"/>
                  </a:solidFill>
                </a:rPr>
                <a:t>87%</a:t>
              </a:r>
            </a:p>
          </p:txBody>
        </p:sp>
      </p:grpSp>
      <p:grpSp>
        <p:nvGrpSpPr>
          <p:cNvPr id="282" name="Group 281">
            <a:extLst>
              <a:ext uri="{FF2B5EF4-FFF2-40B4-BE49-F238E27FC236}">
                <a16:creationId xmlns:a16="http://schemas.microsoft.com/office/drawing/2014/main" id="{8EE3BBB7-097C-42F0-922C-F202471138A7}"/>
              </a:ext>
            </a:extLst>
          </p:cNvPr>
          <p:cNvGrpSpPr/>
          <p:nvPr/>
        </p:nvGrpSpPr>
        <p:grpSpPr>
          <a:xfrm>
            <a:off x="7611701" y="5063861"/>
            <a:ext cx="4545168" cy="1130397"/>
            <a:chOff x="2879034" y="5745836"/>
            <a:chExt cx="4627096" cy="1005841"/>
          </a:xfrm>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p:grpSpPr>
        <p:grpSp>
          <p:nvGrpSpPr>
            <p:cNvPr id="283" name="Group 12">
              <a:extLst>
                <a:ext uri="{FF2B5EF4-FFF2-40B4-BE49-F238E27FC236}">
                  <a16:creationId xmlns:a16="http://schemas.microsoft.com/office/drawing/2014/main" id="{18589755-C9FD-434E-8B70-85AF6D76FE24}"/>
                </a:ext>
              </a:extLst>
            </p:cNvPr>
            <p:cNvGrpSpPr/>
            <p:nvPr/>
          </p:nvGrpSpPr>
          <p:grpSpPr>
            <a:xfrm>
              <a:off x="2879034" y="5745836"/>
              <a:ext cx="4461909" cy="1005841"/>
              <a:chOff x="323619" y="3562349"/>
              <a:chExt cx="2881714" cy="914401"/>
            </a:xfrm>
          </p:grpSpPr>
          <p:sp>
            <p:nvSpPr>
              <p:cNvPr id="286" name="Rectangle 285">
                <a:extLst>
                  <a:ext uri="{FF2B5EF4-FFF2-40B4-BE49-F238E27FC236}">
                    <a16:creationId xmlns:a16="http://schemas.microsoft.com/office/drawing/2014/main" id="{1E4E7DD3-F297-4C1E-ACA2-8F01EC28CDA9}"/>
                  </a:ext>
                </a:extLst>
              </p:cNvPr>
              <p:cNvSpPr/>
              <p:nvPr/>
            </p:nvSpPr>
            <p:spPr>
              <a:xfrm>
                <a:off x="800500" y="3562349"/>
                <a:ext cx="2404833" cy="813644"/>
              </a:xfrm>
              <a:prstGeom prst="rect">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287" name="Rectangle 286">
                <a:extLst>
                  <a:ext uri="{FF2B5EF4-FFF2-40B4-BE49-F238E27FC236}">
                    <a16:creationId xmlns:a16="http://schemas.microsoft.com/office/drawing/2014/main" id="{281353E7-C52B-4CCD-9684-F8A2EC27F11C}"/>
                  </a:ext>
                </a:extLst>
              </p:cNvPr>
              <p:cNvSpPr/>
              <p:nvPr/>
            </p:nvSpPr>
            <p:spPr>
              <a:xfrm>
                <a:off x="323619" y="3562350"/>
                <a:ext cx="541087" cy="914400"/>
              </a:xfrm>
              <a:prstGeom prst="rect">
                <a:avLst/>
              </a:prstGeom>
              <a:solidFill>
                <a:srgbClr val="E04621"/>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284" name="TextBox 283">
              <a:extLst>
                <a:ext uri="{FF2B5EF4-FFF2-40B4-BE49-F238E27FC236}">
                  <a16:creationId xmlns:a16="http://schemas.microsoft.com/office/drawing/2014/main" id="{8F57E6F9-C0FE-42D7-87C8-6C8BE6FB22DB}"/>
                </a:ext>
              </a:extLst>
            </p:cNvPr>
            <p:cNvSpPr txBox="1"/>
            <p:nvPr/>
          </p:nvSpPr>
          <p:spPr>
            <a:xfrm>
              <a:off x="3782601" y="5796541"/>
              <a:ext cx="3723529" cy="794204"/>
            </a:xfrm>
            <a:prstGeom prst="rect">
              <a:avLst/>
            </a:prstGeom>
            <a:noFill/>
            <a:ln>
              <a:noFill/>
            </a:ln>
            <a:effectLst/>
            <a:sp3d prstMaterial="metal">
              <a:bevelT w="38100" h="57150" prst="angle"/>
            </a:sp3d>
          </p:spPr>
          <p:txBody>
            <a:bodyPr wrap="square" rtlCol="0">
              <a:spAutoFit/>
            </a:bodyPr>
            <a:lstStyle/>
            <a:p>
              <a:r>
                <a:rPr lang="en-US" sz="1400" dirty="0">
                  <a:solidFill>
                    <a:srgbClr val="4D4D4D"/>
                  </a:solidFill>
                  <a:latin typeface="Bernard MT Condensed" panose="02050806060905020404" pitchFamily="18" charset="0"/>
                </a:rPr>
                <a:t>LOREM IPSUM</a:t>
              </a:r>
            </a:p>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p:txBody>
        </p:sp>
        <p:sp>
          <p:nvSpPr>
            <p:cNvPr id="285" name="TextBox 284">
              <a:extLst>
                <a:ext uri="{FF2B5EF4-FFF2-40B4-BE49-F238E27FC236}">
                  <a16:creationId xmlns:a16="http://schemas.microsoft.com/office/drawing/2014/main" id="{37A776F3-4C6D-42E8-86BC-2E1212CDC519}"/>
                </a:ext>
              </a:extLst>
            </p:cNvPr>
            <p:cNvSpPr txBox="1"/>
            <p:nvPr/>
          </p:nvSpPr>
          <p:spPr>
            <a:xfrm>
              <a:off x="2902638" y="6017924"/>
              <a:ext cx="837794" cy="410795"/>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pPr algn="ctr"/>
              <a:r>
                <a:rPr lang="en-US" sz="2400" b="1" dirty="0">
                  <a:solidFill>
                    <a:schemeClr val="bg1"/>
                  </a:solidFill>
                </a:rPr>
                <a:t>61%</a:t>
              </a:r>
            </a:p>
          </p:txBody>
        </p:sp>
      </p:grpSp>
      <p:sp>
        <p:nvSpPr>
          <p:cNvPr id="288" name="Oval 287">
            <a:extLst>
              <a:ext uri="{FF2B5EF4-FFF2-40B4-BE49-F238E27FC236}">
                <a16:creationId xmlns:a16="http://schemas.microsoft.com/office/drawing/2014/main" id="{73C35DC0-2248-43F9-B09A-86CCE5163102}"/>
              </a:ext>
            </a:extLst>
          </p:cNvPr>
          <p:cNvSpPr>
            <a:spLocks noChangeAspect="1"/>
          </p:cNvSpPr>
          <p:nvPr/>
        </p:nvSpPr>
        <p:spPr>
          <a:xfrm>
            <a:off x="4650625" y="1823993"/>
            <a:ext cx="914370" cy="914400"/>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solidFill>
              <a:schemeClr val="bg1">
                <a:alpha val="2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rgbClr val="4D4D4D"/>
                </a:solidFill>
                <a:latin typeface="Candara" panose="020E0502030303020204" pitchFamily="34" charset="0"/>
              </a:rPr>
              <a:t>61%</a:t>
            </a:r>
            <a:br>
              <a:rPr lang="en-US" sz="1200" b="1" dirty="0">
                <a:solidFill>
                  <a:srgbClr val="4D4D4D"/>
                </a:solidFill>
                <a:latin typeface="Candara" panose="020E0502030303020204" pitchFamily="34" charset="0"/>
              </a:rPr>
            </a:br>
            <a:r>
              <a:rPr lang="en-US" sz="1200" dirty="0">
                <a:solidFill>
                  <a:srgbClr val="4D4D4D"/>
                </a:solidFill>
                <a:latin typeface="Candara" panose="020E0502030303020204" pitchFamily="34" charset="0"/>
              </a:rPr>
              <a:t>Lorem Ipsum</a:t>
            </a:r>
          </a:p>
        </p:txBody>
      </p:sp>
      <p:sp>
        <p:nvSpPr>
          <p:cNvPr id="289" name="Isosceles Triangle 288">
            <a:extLst>
              <a:ext uri="{FF2B5EF4-FFF2-40B4-BE49-F238E27FC236}">
                <a16:creationId xmlns:a16="http://schemas.microsoft.com/office/drawing/2014/main" id="{7ABF39EB-36B7-42F4-BC6C-BDAD303B564C}"/>
              </a:ext>
            </a:extLst>
          </p:cNvPr>
          <p:cNvSpPr/>
          <p:nvPr/>
        </p:nvSpPr>
        <p:spPr bwMode="auto">
          <a:xfrm flipV="1">
            <a:off x="5041058" y="2856051"/>
            <a:ext cx="203200" cy="203200"/>
          </a:xfrm>
          <a:prstGeom prst="triangle">
            <a:avLst/>
          </a:prstGeom>
          <a:solidFill>
            <a:srgbClr val="E04621"/>
          </a:solidFill>
          <a:ln w="19050">
            <a:solidFill>
              <a:schemeClr val="bg1">
                <a:alpha val="25000"/>
              </a:schemeClr>
            </a:solidFill>
            <a:round/>
            <a:headEnd/>
            <a:tailEnd/>
          </a:ln>
          <a:effectLst>
            <a:outerShdw blurRad="50800" dist="38100" dir="5400000" algn="t"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accent4"/>
              </a:solidFill>
            </a:endParaRPr>
          </a:p>
        </p:txBody>
      </p:sp>
      <p:sp>
        <p:nvSpPr>
          <p:cNvPr id="290" name="Block Arc 289">
            <a:extLst>
              <a:ext uri="{FF2B5EF4-FFF2-40B4-BE49-F238E27FC236}">
                <a16:creationId xmlns:a16="http://schemas.microsoft.com/office/drawing/2014/main" id="{4FCC911C-F623-4575-8F73-23216A358E54}"/>
              </a:ext>
            </a:extLst>
          </p:cNvPr>
          <p:cNvSpPr>
            <a:spLocks noChangeAspect="1"/>
          </p:cNvSpPr>
          <p:nvPr/>
        </p:nvSpPr>
        <p:spPr>
          <a:xfrm rot="16200000" flipH="1">
            <a:off x="833040" y="406282"/>
            <a:ext cx="1188720" cy="1188682"/>
          </a:xfrm>
          <a:prstGeom prst="blockArc">
            <a:avLst>
              <a:gd name="adj1" fmla="val 16242892"/>
              <a:gd name="adj2" fmla="val 10822413"/>
              <a:gd name="adj3" fmla="val 14427"/>
            </a:avLst>
          </a:prstGeom>
          <a:solidFill>
            <a:srgbClr val="CE8E40"/>
          </a:solidFill>
          <a:ln>
            <a:solidFill>
              <a:schemeClr val="bg1">
                <a:alpha val="4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4"/>
              </a:solidFill>
            </a:endParaRPr>
          </a:p>
        </p:txBody>
      </p:sp>
      <p:sp>
        <p:nvSpPr>
          <p:cNvPr id="291" name="Block Arc 290">
            <a:extLst>
              <a:ext uri="{FF2B5EF4-FFF2-40B4-BE49-F238E27FC236}">
                <a16:creationId xmlns:a16="http://schemas.microsoft.com/office/drawing/2014/main" id="{985945EC-20C5-48B9-BCF3-BAA688AAA72B}"/>
              </a:ext>
            </a:extLst>
          </p:cNvPr>
          <p:cNvSpPr>
            <a:spLocks noChangeAspect="1"/>
          </p:cNvSpPr>
          <p:nvPr/>
        </p:nvSpPr>
        <p:spPr>
          <a:xfrm rot="16200000" flipH="1">
            <a:off x="1448949" y="2924591"/>
            <a:ext cx="1188720" cy="1188682"/>
          </a:xfrm>
          <a:prstGeom prst="blockArc">
            <a:avLst>
              <a:gd name="adj1" fmla="val 14423919"/>
              <a:gd name="adj2" fmla="val 10822413"/>
              <a:gd name="adj3" fmla="val 14427"/>
            </a:avLst>
          </a:prstGeom>
          <a:solidFill>
            <a:srgbClr val="E76C0F"/>
          </a:solidFill>
          <a:ln>
            <a:solidFill>
              <a:schemeClr val="bg1">
                <a:alpha val="4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4"/>
              </a:solidFill>
            </a:endParaRPr>
          </a:p>
        </p:txBody>
      </p:sp>
      <p:sp>
        <p:nvSpPr>
          <p:cNvPr id="292" name="Block Arc 291">
            <a:extLst>
              <a:ext uri="{FF2B5EF4-FFF2-40B4-BE49-F238E27FC236}">
                <a16:creationId xmlns:a16="http://schemas.microsoft.com/office/drawing/2014/main" id="{777770CF-0309-461C-AFB9-DAA19843DA4C}"/>
              </a:ext>
            </a:extLst>
          </p:cNvPr>
          <p:cNvSpPr>
            <a:spLocks noChangeAspect="1"/>
          </p:cNvSpPr>
          <p:nvPr/>
        </p:nvSpPr>
        <p:spPr>
          <a:xfrm rot="16200000" flipH="1">
            <a:off x="4527305" y="1698390"/>
            <a:ext cx="1188720" cy="1188682"/>
          </a:xfrm>
          <a:prstGeom prst="blockArc">
            <a:avLst>
              <a:gd name="adj1" fmla="val 18001008"/>
              <a:gd name="adj2" fmla="val 10822413"/>
              <a:gd name="adj3" fmla="val 14427"/>
            </a:avLst>
          </a:prstGeom>
          <a:solidFill>
            <a:srgbClr val="E04621"/>
          </a:solidFill>
          <a:ln>
            <a:solidFill>
              <a:schemeClr val="bg1">
                <a:alpha val="4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4"/>
              </a:solidFill>
            </a:endParaRPr>
          </a:p>
        </p:txBody>
      </p:sp>
    </p:spTree>
    <p:extLst>
      <p:ext uri="{BB962C8B-B14F-4D97-AF65-F5344CB8AC3E}">
        <p14:creationId xmlns:p14="http://schemas.microsoft.com/office/powerpoint/2010/main" val="3408539151"/>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65"/>
                                        </p:tgtEl>
                                        <p:attrNameLst>
                                          <p:attrName>style.visibility</p:attrName>
                                        </p:attrNameLst>
                                      </p:cBhvr>
                                      <p:to>
                                        <p:strVal val="visible"/>
                                      </p:to>
                                    </p:set>
                                    <p:animEffect transition="in" filter="wipe(left)">
                                      <p:cBhvr>
                                        <p:cTn id="7" dur="500"/>
                                        <p:tgtEl>
                                          <p:spTgt spid="265"/>
                                        </p:tgtEl>
                                      </p:cBhvr>
                                    </p:animEffect>
                                  </p:childTnLst>
                                </p:cTn>
                              </p:par>
                            </p:childTnLst>
                          </p:cTn>
                        </p:par>
                        <p:par>
                          <p:cTn id="8" fill="hold">
                            <p:stCondLst>
                              <p:cond delay="500"/>
                            </p:stCondLst>
                            <p:childTnLst>
                              <p:par>
                                <p:cTn id="9" presetID="2" presetClass="entr" presetSubtype="2" fill="hold" grpId="0" nodeType="afterEffect">
                                  <p:stCondLst>
                                    <p:cond delay="0"/>
                                  </p:stCondLst>
                                  <p:childTnLst>
                                    <p:set>
                                      <p:cBhvr>
                                        <p:cTn id="10" dur="1" fill="hold">
                                          <p:stCondLst>
                                            <p:cond delay="0"/>
                                          </p:stCondLst>
                                        </p:cTn>
                                        <p:tgtEl>
                                          <p:spTgt spid="187"/>
                                        </p:tgtEl>
                                        <p:attrNameLst>
                                          <p:attrName>style.visibility</p:attrName>
                                        </p:attrNameLst>
                                      </p:cBhvr>
                                      <p:to>
                                        <p:strVal val="visible"/>
                                      </p:to>
                                    </p:set>
                                    <p:anim calcmode="lin" valueType="num">
                                      <p:cBhvr additive="base">
                                        <p:cTn id="11" dur="1500" fill="hold"/>
                                        <p:tgtEl>
                                          <p:spTgt spid="187"/>
                                        </p:tgtEl>
                                        <p:attrNameLst>
                                          <p:attrName>ppt_x</p:attrName>
                                        </p:attrNameLst>
                                      </p:cBhvr>
                                      <p:tavLst>
                                        <p:tav tm="0">
                                          <p:val>
                                            <p:strVal val="1+#ppt_w/2"/>
                                          </p:val>
                                        </p:tav>
                                        <p:tav tm="100000">
                                          <p:val>
                                            <p:strVal val="#ppt_x"/>
                                          </p:val>
                                        </p:tav>
                                      </p:tavLst>
                                    </p:anim>
                                    <p:anim calcmode="lin" valueType="num">
                                      <p:cBhvr additive="base">
                                        <p:cTn id="12" dur="1500" fill="hold"/>
                                        <p:tgtEl>
                                          <p:spTgt spid="187"/>
                                        </p:tgtEl>
                                        <p:attrNameLst>
                                          <p:attrName>ppt_y</p:attrName>
                                        </p:attrNameLst>
                                      </p:cBhvr>
                                      <p:tavLst>
                                        <p:tav tm="0">
                                          <p:val>
                                            <p:strVal val="#ppt_y"/>
                                          </p:val>
                                        </p:tav>
                                        <p:tav tm="100000">
                                          <p:val>
                                            <p:strVal val="#ppt_y"/>
                                          </p:val>
                                        </p:tav>
                                      </p:tavLst>
                                    </p:anim>
                                  </p:childTnLst>
                                </p:cTn>
                              </p:par>
                              <p:par>
                                <p:cTn id="13" presetID="2" presetClass="entr" presetSubtype="2" fill="hold" grpId="0" nodeType="withEffect">
                                  <p:stCondLst>
                                    <p:cond delay="0"/>
                                  </p:stCondLst>
                                  <p:childTnLst>
                                    <p:set>
                                      <p:cBhvr>
                                        <p:cTn id="14" dur="1" fill="hold">
                                          <p:stCondLst>
                                            <p:cond delay="0"/>
                                          </p:stCondLst>
                                        </p:cTn>
                                        <p:tgtEl>
                                          <p:spTgt spid="188"/>
                                        </p:tgtEl>
                                        <p:attrNameLst>
                                          <p:attrName>style.visibility</p:attrName>
                                        </p:attrNameLst>
                                      </p:cBhvr>
                                      <p:to>
                                        <p:strVal val="visible"/>
                                      </p:to>
                                    </p:set>
                                    <p:anim calcmode="lin" valueType="num">
                                      <p:cBhvr additive="base">
                                        <p:cTn id="15" dur="1500" fill="hold"/>
                                        <p:tgtEl>
                                          <p:spTgt spid="188"/>
                                        </p:tgtEl>
                                        <p:attrNameLst>
                                          <p:attrName>ppt_x</p:attrName>
                                        </p:attrNameLst>
                                      </p:cBhvr>
                                      <p:tavLst>
                                        <p:tav tm="0">
                                          <p:val>
                                            <p:strVal val="1+#ppt_w/2"/>
                                          </p:val>
                                        </p:tav>
                                        <p:tav tm="100000">
                                          <p:val>
                                            <p:strVal val="#ppt_x"/>
                                          </p:val>
                                        </p:tav>
                                      </p:tavLst>
                                    </p:anim>
                                    <p:anim calcmode="lin" valueType="num">
                                      <p:cBhvr additive="base">
                                        <p:cTn id="16" dur="1500" fill="hold"/>
                                        <p:tgtEl>
                                          <p:spTgt spid="188"/>
                                        </p:tgtEl>
                                        <p:attrNameLst>
                                          <p:attrName>ppt_y</p:attrName>
                                        </p:attrNameLst>
                                      </p:cBhvr>
                                      <p:tavLst>
                                        <p:tav tm="0">
                                          <p:val>
                                            <p:strVal val="#ppt_y"/>
                                          </p:val>
                                        </p:tav>
                                        <p:tav tm="100000">
                                          <p:val>
                                            <p:strVal val="#ppt_y"/>
                                          </p:val>
                                        </p:tav>
                                      </p:tavLst>
                                    </p:anim>
                                  </p:childTnLst>
                                </p:cTn>
                              </p:par>
                              <p:par>
                                <p:cTn id="17" presetID="2" presetClass="entr" presetSubtype="2" fill="hold" grpId="0" nodeType="withEffect">
                                  <p:stCondLst>
                                    <p:cond delay="0"/>
                                  </p:stCondLst>
                                  <p:childTnLst>
                                    <p:set>
                                      <p:cBhvr>
                                        <p:cTn id="18" dur="1" fill="hold">
                                          <p:stCondLst>
                                            <p:cond delay="0"/>
                                          </p:stCondLst>
                                        </p:cTn>
                                        <p:tgtEl>
                                          <p:spTgt spid="189"/>
                                        </p:tgtEl>
                                        <p:attrNameLst>
                                          <p:attrName>style.visibility</p:attrName>
                                        </p:attrNameLst>
                                      </p:cBhvr>
                                      <p:to>
                                        <p:strVal val="visible"/>
                                      </p:to>
                                    </p:set>
                                    <p:anim calcmode="lin" valueType="num">
                                      <p:cBhvr additive="base">
                                        <p:cTn id="19" dur="1500" fill="hold"/>
                                        <p:tgtEl>
                                          <p:spTgt spid="189"/>
                                        </p:tgtEl>
                                        <p:attrNameLst>
                                          <p:attrName>ppt_x</p:attrName>
                                        </p:attrNameLst>
                                      </p:cBhvr>
                                      <p:tavLst>
                                        <p:tav tm="0">
                                          <p:val>
                                            <p:strVal val="1+#ppt_w/2"/>
                                          </p:val>
                                        </p:tav>
                                        <p:tav tm="100000">
                                          <p:val>
                                            <p:strVal val="#ppt_x"/>
                                          </p:val>
                                        </p:tav>
                                      </p:tavLst>
                                    </p:anim>
                                    <p:anim calcmode="lin" valueType="num">
                                      <p:cBhvr additive="base">
                                        <p:cTn id="20" dur="1500" fill="hold"/>
                                        <p:tgtEl>
                                          <p:spTgt spid="189"/>
                                        </p:tgtEl>
                                        <p:attrNameLst>
                                          <p:attrName>ppt_y</p:attrName>
                                        </p:attrNameLst>
                                      </p:cBhvr>
                                      <p:tavLst>
                                        <p:tav tm="0">
                                          <p:val>
                                            <p:strVal val="#ppt_y"/>
                                          </p:val>
                                        </p:tav>
                                        <p:tav tm="100000">
                                          <p:val>
                                            <p:strVal val="#ppt_y"/>
                                          </p:val>
                                        </p:tav>
                                      </p:tavLst>
                                    </p:anim>
                                  </p:childTnLst>
                                </p:cTn>
                              </p:par>
                              <p:par>
                                <p:cTn id="21" presetID="2" presetClass="entr" presetSubtype="2" fill="hold" grpId="0" nodeType="withEffect">
                                  <p:stCondLst>
                                    <p:cond delay="0"/>
                                  </p:stCondLst>
                                  <p:childTnLst>
                                    <p:set>
                                      <p:cBhvr>
                                        <p:cTn id="22" dur="1" fill="hold">
                                          <p:stCondLst>
                                            <p:cond delay="0"/>
                                          </p:stCondLst>
                                        </p:cTn>
                                        <p:tgtEl>
                                          <p:spTgt spid="190"/>
                                        </p:tgtEl>
                                        <p:attrNameLst>
                                          <p:attrName>style.visibility</p:attrName>
                                        </p:attrNameLst>
                                      </p:cBhvr>
                                      <p:to>
                                        <p:strVal val="visible"/>
                                      </p:to>
                                    </p:set>
                                    <p:anim calcmode="lin" valueType="num">
                                      <p:cBhvr additive="base">
                                        <p:cTn id="23" dur="1500" fill="hold"/>
                                        <p:tgtEl>
                                          <p:spTgt spid="190"/>
                                        </p:tgtEl>
                                        <p:attrNameLst>
                                          <p:attrName>ppt_x</p:attrName>
                                        </p:attrNameLst>
                                      </p:cBhvr>
                                      <p:tavLst>
                                        <p:tav tm="0">
                                          <p:val>
                                            <p:strVal val="1+#ppt_w/2"/>
                                          </p:val>
                                        </p:tav>
                                        <p:tav tm="100000">
                                          <p:val>
                                            <p:strVal val="#ppt_x"/>
                                          </p:val>
                                        </p:tav>
                                      </p:tavLst>
                                    </p:anim>
                                    <p:anim calcmode="lin" valueType="num">
                                      <p:cBhvr additive="base">
                                        <p:cTn id="24" dur="1500" fill="hold"/>
                                        <p:tgtEl>
                                          <p:spTgt spid="190"/>
                                        </p:tgtEl>
                                        <p:attrNameLst>
                                          <p:attrName>ppt_y</p:attrName>
                                        </p:attrNameLst>
                                      </p:cBhvr>
                                      <p:tavLst>
                                        <p:tav tm="0">
                                          <p:val>
                                            <p:strVal val="#ppt_y"/>
                                          </p:val>
                                        </p:tav>
                                        <p:tav tm="100000">
                                          <p:val>
                                            <p:strVal val="#ppt_y"/>
                                          </p:val>
                                        </p:tav>
                                      </p:tavLst>
                                    </p:anim>
                                  </p:childTnLst>
                                </p:cTn>
                              </p:par>
                              <p:par>
                                <p:cTn id="25" presetID="2" presetClass="entr" presetSubtype="2" fill="hold" grpId="0" nodeType="withEffect">
                                  <p:stCondLst>
                                    <p:cond delay="0"/>
                                  </p:stCondLst>
                                  <p:childTnLst>
                                    <p:set>
                                      <p:cBhvr>
                                        <p:cTn id="26" dur="1" fill="hold">
                                          <p:stCondLst>
                                            <p:cond delay="0"/>
                                          </p:stCondLst>
                                        </p:cTn>
                                        <p:tgtEl>
                                          <p:spTgt spid="191"/>
                                        </p:tgtEl>
                                        <p:attrNameLst>
                                          <p:attrName>style.visibility</p:attrName>
                                        </p:attrNameLst>
                                      </p:cBhvr>
                                      <p:to>
                                        <p:strVal val="visible"/>
                                      </p:to>
                                    </p:set>
                                    <p:anim calcmode="lin" valueType="num">
                                      <p:cBhvr additive="base">
                                        <p:cTn id="27" dur="1500" fill="hold"/>
                                        <p:tgtEl>
                                          <p:spTgt spid="191"/>
                                        </p:tgtEl>
                                        <p:attrNameLst>
                                          <p:attrName>ppt_x</p:attrName>
                                        </p:attrNameLst>
                                      </p:cBhvr>
                                      <p:tavLst>
                                        <p:tav tm="0">
                                          <p:val>
                                            <p:strVal val="1+#ppt_w/2"/>
                                          </p:val>
                                        </p:tav>
                                        <p:tav tm="100000">
                                          <p:val>
                                            <p:strVal val="#ppt_x"/>
                                          </p:val>
                                        </p:tav>
                                      </p:tavLst>
                                    </p:anim>
                                    <p:anim calcmode="lin" valueType="num">
                                      <p:cBhvr additive="base">
                                        <p:cTn id="28" dur="1500" fill="hold"/>
                                        <p:tgtEl>
                                          <p:spTgt spid="191"/>
                                        </p:tgtEl>
                                        <p:attrNameLst>
                                          <p:attrName>ppt_y</p:attrName>
                                        </p:attrNameLst>
                                      </p:cBhvr>
                                      <p:tavLst>
                                        <p:tav tm="0">
                                          <p:val>
                                            <p:strVal val="#ppt_y"/>
                                          </p:val>
                                        </p:tav>
                                        <p:tav tm="100000">
                                          <p:val>
                                            <p:strVal val="#ppt_y"/>
                                          </p:val>
                                        </p:tav>
                                      </p:tavLst>
                                    </p:anim>
                                  </p:childTnLst>
                                </p:cTn>
                              </p:par>
                              <p:par>
                                <p:cTn id="29" presetID="2" presetClass="entr" presetSubtype="2" fill="hold" grpId="0" nodeType="withEffect">
                                  <p:stCondLst>
                                    <p:cond delay="0"/>
                                  </p:stCondLst>
                                  <p:childTnLst>
                                    <p:set>
                                      <p:cBhvr>
                                        <p:cTn id="30" dur="1" fill="hold">
                                          <p:stCondLst>
                                            <p:cond delay="0"/>
                                          </p:stCondLst>
                                        </p:cTn>
                                        <p:tgtEl>
                                          <p:spTgt spid="192"/>
                                        </p:tgtEl>
                                        <p:attrNameLst>
                                          <p:attrName>style.visibility</p:attrName>
                                        </p:attrNameLst>
                                      </p:cBhvr>
                                      <p:to>
                                        <p:strVal val="visible"/>
                                      </p:to>
                                    </p:set>
                                    <p:anim calcmode="lin" valueType="num">
                                      <p:cBhvr additive="base">
                                        <p:cTn id="31" dur="1500" fill="hold"/>
                                        <p:tgtEl>
                                          <p:spTgt spid="192"/>
                                        </p:tgtEl>
                                        <p:attrNameLst>
                                          <p:attrName>ppt_x</p:attrName>
                                        </p:attrNameLst>
                                      </p:cBhvr>
                                      <p:tavLst>
                                        <p:tav tm="0">
                                          <p:val>
                                            <p:strVal val="1+#ppt_w/2"/>
                                          </p:val>
                                        </p:tav>
                                        <p:tav tm="100000">
                                          <p:val>
                                            <p:strVal val="#ppt_x"/>
                                          </p:val>
                                        </p:tav>
                                      </p:tavLst>
                                    </p:anim>
                                    <p:anim calcmode="lin" valueType="num">
                                      <p:cBhvr additive="base">
                                        <p:cTn id="32" dur="1500" fill="hold"/>
                                        <p:tgtEl>
                                          <p:spTgt spid="192"/>
                                        </p:tgtEl>
                                        <p:attrNameLst>
                                          <p:attrName>ppt_y</p:attrName>
                                        </p:attrNameLst>
                                      </p:cBhvr>
                                      <p:tavLst>
                                        <p:tav tm="0">
                                          <p:val>
                                            <p:strVal val="#ppt_y"/>
                                          </p:val>
                                        </p:tav>
                                        <p:tav tm="100000">
                                          <p:val>
                                            <p:strVal val="#ppt_y"/>
                                          </p:val>
                                        </p:tav>
                                      </p:tavLst>
                                    </p:anim>
                                  </p:childTnLst>
                                </p:cTn>
                              </p:par>
                              <p:par>
                                <p:cTn id="33" presetID="2" presetClass="entr" presetSubtype="2" fill="hold" grpId="0" nodeType="withEffect">
                                  <p:stCondLst>
                                    <p:cond delay="0"/>
                                  </p:stCondLst>
                                  <p:childTnLst>
                                    <p:set>
                                      <p:cBhvr>
                                        <p:cTn id="34" dur="1" fill="hold">
                                          <p:stCondLst>
                                            <p:cond delay="0"/>
                                          </p:stCondLst>
                                        </p:cTn>
                                        <p:tgtEl>
                                          <p:spTgt spid="193"/>
                                        </p:tgtEl>
                                        <p:attrNameLst>
                                          <p:attrName>style.visibility</p:attrName>
                                        </p:attrNameLst>
                                      </p:cBhvr>
                                      <p:to>
                                        <p:strVal val="visible"/>
                                      </p:to>
                                    </p:set>
                                    <p:anim calcmode="lin" valueType="num">
                                      <p:cBhvr additive="base">
                                        <p:cTn id="35" dur="1500" fill="hold"/>
                                        <p:tgtEl>
                                          <p:spTgt spid="193"/>
                                        </p:tgtEl>
                                        <p:attrNameLst>
                                          <p:attrName>ppt_x</p:attrName>
                                        </p:attrNameLst>
                                      </p:cBhvr>
                                      <p:tavLst>
                                        <p:tav tm="0">
                                          <p:val>
                                            <p:strVal val="1+#ppt_w/2"/>
                                          </p:val>
                                        </p:tav>
                                        <p:tav tm="100000">
                                          <p:val>
                                            <p:strVal val="#ppt_x"/>
                                          </p:val>
                                        </p:tav>
                                      </p:tavLst>
                                    </p:anim>
                                    <p:anim calcmode="lin" valueType="num">
                                      <p:cBhvr additive="base">
                                        <p:cTn id="36" dur="1500" fill="hold"/>
                                        <p:tgtEl>
                                          <p:spTgt spid="193"/>
                                        </p:tgtEl>
                                        <p:attrNameLst>
                                          <p:attrName>ppt_y</p:attrName>
                                        </p:attrNameLst>
                                      </p:cBhvr>
                                      <p:tavLst>
                                        <p:tav tm="0">
                                          <p:val>
                                            <p:strVal val="#ppt_y"/>
                                          </p:val>
                                        </p:tav>
                                        <p:tav tm="100000">
                                          <p:val>
                                            <p:strVal val="#ppt_y"/>
                                          </p:val>
                                        </p:tav>
                                      </p:tavLst>
                                    </p:anim>
                                  </p:childTnLst>
                                </p:cTn>
                              </p:par>
                              <p:par>
                                <p:cTn id="37" presetID="2" presetClass="entr" presetSubtype="2" fill="hold" grpId="0" nodeType="withEffect">
                                  <p:stCondLst>
                                    <p:cond delay="0"/>
                                  </p:stCondLst>
                                  <p:childTnLst>
                                    <p:set>
                                      <p:cBhvr>
                                        <p:cTn id="38" dur="1" fill="hold">
                                          <p:stCondLst>
                                            <p:cond delay="0"/>
                                          </p:stCondLst>
                                        </p:cTn>
                                        <p:tgtEl>
                                          <p:spTgt spid="194"/>
                                        </p:tgtEl>
                                        <p:attrNameLst>
                                          <p:attrName>style.visibility</p:attrName>
                                        </p:attrNameLst>
                                      </p:cBhvr>
                                      <p:to>
                                        <p:strVal val="visible"/>
                                      </p:to>
                                    </p:set>
                                    <p:anim calcmode="lin" valueType="num">
                                      <p:cBhvr additive="base">
                                        <p:cTn id="39" dur="1500" fill="hold"/>
                                        <p:tgtEl>
                                          <p:spTgt spid="194"/>
                                        </p:tgtEl>
                                        <p:attrNameLst>
                                          <p:attrName>ppt_x</p:attrName>
                                        </p:attrNameLst>
                                      </p:cBhvr>
                                      <p:tavLst>
                                        <p:tav tm="0">
                                          <p:val>
                                            <p:strVal val="1+#ppt_w/2"/>
                                          </p:val>
                                        </p:tav>
                                        <p:tav tm="100000">
                                          <p:val>
                                            <p:strVal val="#ppt_x"/>
                                          </p:val>
                                        </p:tav>
                                      </p:tavLst>
                                    </p:anim>
                                    <p:anim calcmode="lin" valueType="num">
                                      <p:cBhvr additive="base">
                                        <p:cTn id="40" dur="1500" fill="hold"/>
                                        <p:tgtEl>
                                          <p:spTgt spid="194"/>
                                        </p:tgtEl>
                                        <p:attrNameLst>
                                          <p:attrName>ppt_y</p:attrName>
                                        </p:attrNameLst>
                                      </p:cBhvr>
                                      <p:tavLst>
                                        <p:tav tm="0">
                                          <p:val>
                                            <p:strVal val="#ppt_y"/>
                                          </p:val>
                                        </p:tav>
                                        <p:tav tm="100000">
                                          <p:val>
                                            <p:strVal val="#ppt_y"/>
                                          </p:val>
                                        </p:tav>
                                      </p:tavLst>
                                    </p:anim>
                                  </p:childTnLst>
                                </p:cTn>
                              </p:par>
                              <p:par>
                                <p:cTn id="41" presetID="2" presetClass="entr" presetSubtype="2" fill="hold" grpId="0" nodeType="withEffect">
                                  <p:stCondLst>
                                    <p:cond delay="0"/>
                                  </p:stCondLst>
                                  <p:childTnLst>
                                    <p:set>
                                      <p:cBhvr>
                                        <p:cTn id="42" dur="1" fill="hold">
                                          <p:stCondLst>
                                            <p:cond delay="0"/>
                                          </p:stCondLst>
                                        </p:cTn>
                                        <p:tgtEl>
                                          <p:spTgt spid="195"/>
                                        </p:tgtEl>
                                        <p:attrNameLst>
                                          <p:attrName>style.visibility</p:attrName>
                                        </p:attrNameLst>
                                      </p:cBhvr>
                                      <p:to>
                                        <p:strVal val="visible"/>
                                      </p:to>
                                    </p:set>
                                    <p:anim calcmode="lin" valueType="num">
                                      <p:cBhvr additive="base">
                                        <p:cTn id="43" dur="1500" fill="hold"/>
                                        <p:tgtEl>
                                          <p:spTgt spid="195"/>
                                        </p:tgtEl>
                                        <p:attrNameLst>
                                          <p:attrName>ppt_x</p:attrName>
                                        </p:attrNameLst>
                                      </p:cBhvr>
                                      <p:tavLst>
                                        <p:tav tm="0">
                                          <p:val>
                                            <p:strVal val="1+#ppt_w/2"/>
                                          </p:val>
                                        </p:tav>
                                        <p:tav tm="100000">
                                          <p:val>
                                            <p:strVal val="#ppt_x"/>
                                          </p:val>
                                        </p:tav>
                                      </p:tavLst>
                                    </p:anim>
                                    <p:anim calcmode="lin" valueType="num">
                                      <p:cBhvr additive="base">
                                        <p:cTn id="44" dur="1500" fill="hold"/>
                                        <p:tgtEl>
                                          <p:spTgt spid="195"/>
                                        </p:tgtEl>
                                        <p:attrNameLst>
                                          <p:attrName>ppt_y</p:attrName>
                                        </p:attrNameLst>
                                      </p:cBhvr>
                                      <p:tavLst>
                                        <p:tav tm="0">
                                          <p:val>
                                            <p:strVal val="#ppt_y"/>
                                          </p:val>
                                        </p:tav>
                                        <p:tav tm="100000">
                                          <p:val>
                                            <p:strVal val="#ppt_y"/>
                                          </p:val>
                                        </p:tav>
                                      </p:tavLst>
                                    </p:anim>
                                  </p:childTnLst>
                                </p:cTn>
                              </p:par>
                              <p:par>
                                <p:cTn id="45" presetID="2" presetClass="entr" presetSubtype="2" fill="hold" grpId="0" nodeType="withEffect">
                                  <p:stCondLst>
                                    <p:cond delay="0"/>
                                  </p:stCondLst>
                                  <p:childTnLst>
                                    <p:set>
                                      <p:cBhvr>
                                        <p:cTn id="46" dur="1" fill="hold">
                                          <p:stCondLst>
                                            <p:cond delay="0"/>
                                          </p:stCondLst>
                                        </p:cTn>
                                        <p:tgtEl>
                                          <p:spTgt spid="196"/>
                                        </p:tgtEl>
                                        <p:attrNameLst>
                                          <p:attrName>style.visibility</p:attrName>
                                        </p:attrNameLst>
                                      </p:cBhvr>
                                      <p:to>
                                        <p:strVal val="visible"/>
                                      </p:to>
                                    </p:set>
                                    <p:anim calcmode="lin" valueType="num">
                                      <p:cBhvr additive="base">
                                        <p:cTn id="47" dur="1500" fill="hold"/>
                                        <p:tgtEl>
                                          <p:spTgt spid="196"/>
                                        </p:tgtEl>
                                        <p:attrNameLst>
                                          <p:attrName>ppt_x</p:attrName>
                                        </p:attrNameLst>
                                      </p:cBhvr>
                                      <p:tavLst>
                                        <p:tav tm="0">
                                          <p:val>
                                            <p:strVal val="1+#ppt_w/2"/>
                                          </p:val>
                                        </p:tav>
                                        <p:tav tm="100000">
                                          <p:val>
                                            <p:strVal val="#ppt_x"/>
                                          </p:val>
                                        </p:tav>
                                      </p:tavLst>
                                    </p:anim>
                                    <p:anim calcmode="lin" valueType="num">
                                      <p:cBhvr additive="base">
                                        <p:cTn id="48" dur="1500" fill="hold"/>
                                        <p:tgtEl>
                                          <p:spTgt spid="196"/>
                                        </p:tgtEl>
                                        <p:attrNameLst>
                                          <p:attrName>ppt_y</p:attrName>
                                        </p:attrNameLst>
                                      </p:cBhvr>
                                      <p:tavLst>
                                        <p:tav tm="0">
                                          <p:val>
                                            <p:strVal val="#ppt_y"/>
                                          </p:val>
                                        </p:tav>
                                        <p:tav tm="100000">
                                          <p:val>
                                            <p:strVal val="#ppt_y"/>
                                          </p:val>
                                        </p:tav>
                                      </p:tavLst>
                                    </p:anim>
                                  </p:childTnLst>
                                </p:cTn>
                              </p:par>
                              <p:par>
                                <p:cTn id="49" presetID="2" presetClass="entr" presetSubtype="2" fill="hold" grpId="0" nodeType="withEffect">
                                  <p:stCondLst>
                                    <p:cond delay="0"/>
                                  </p:stCondLst>
                                  <p:childTnLst>
                                    <p:set>
                                      <p:cBhvr>
                                        <p:cTn id="50" dur="1" fill="hold">
                                          <p:stCondLst>
                                            <p:cond delay="0"/>
                                          </p:stCondLst>
                                        </p:cTn>
                                        <p:tgtEl>
                                          <p:spTgt spid="197"/>
                                        </p:tgtEl>
                                        <p:attrNameLst>
                                          <p:attrName>style.visibility</p:attrName>
                                        </p:attrNameLst>
                                      </p:cBhvr>
                                      <p:to>
                                        <p:strVal val="visible"/>
                                      </p:to>
                                    </p:set>
                                    <p:anim calcmode="lin" valueType="num">
                                      <p:cBhvr additive="base">
                                        <p:cTn id="51" dur="1500" fill="hold"/>
                                        <p:tgtEl>
                                          <p:spTgt spid="197"/>
                                        </p:tgtEl>
                                        <p:attrNameLst>
                                          <p:attrName>ppt_x</p:attrName>
                                        </p:attrNameLst>
                                      </p:cBhvr>
                                      <p:tavLst>
                                        <p:tav tm="0">
                                          <p:val>
                                            <p:strVal val="1+#ppt_w/2"/>
                                          </p:val>
                                        </p:tav>
                                        <p:tav tm="100000">
                                          <p:val>
                                            <p:strVal val="#ppt_x"/>
                                          </p:val>
                                        </p:tav>
                                      </p:tavLst>
                                    </p:anim>
                                    <p:anim calcmode="lin" valueType="num">
                                      <p:cBhvr additive="base">
                                        <p:cTn id="52" dur="1500" fill="hold"/>
                                        <p:tgtEl>
                                          <p:spTgt spid="197"/>
                                        </p:tgtEl>
                                        <p:attrNameLst>
                                          <p:attrName>ppt_y</p:attrName>
                                        </p:attrNameLst>
                                      </p:cBhvr>
                                      <p:tavLst>
                                        <p:tav tm="0">
                                          <p:val>
                                            <p:strVal val="#ppt_y"/>
                                          </p:val>
                                        </p:tav>
                                        <p:tav tm="100000">
                                          <p:val>
                                            <p:strVal val="#ppt_y"/>
                                          </p:val>
                                        </p:tav>
                                      </p:tavLst>
                                    </p:anim>
                                  </p:childTnLst>
                                </p:cTn>
                              </p:par>
                              <p:par>
                                <p:cTn id="53" presetID="2" presetClass="entr" presetSubtype="2" fill="hold" grpId="0" nodeType="withEffect">
                                  <p:stCondLst>
                                    <p:cond delay="0"/>
                                  </p:stCondLst>
                                  <p:childTnLst>
                                    <p:set>
                                      <p:cBhvr>
                                        <p:cTn id="54" dur="1" fill="hold">
                                          <p:stCondLst>
                                            <p:cond delay="0"/>
                                          </p:stCondLst>
                                        </p:cTn>
                                        <p:tgtEl>
                                          <p:spTgt spid="198"/>
                                        </p:tgtEl>
                                        <p:attrNameLst>
                                          <p:attrName>style.visibility</p:attrName>
                                        </p:attrNameLst>
                                      </p:cBhvr>
                                      <p:to>
                                        <p:strVal val="visible"/>
                                      </p:to>
                                    </p:set>
                                    <p:anim calcmode="lin" valueType="num">
                                      <p:cBhvr additive="base">
                                        <p:cTn id="55" dur="1500" fill="hold"/>
                                        <p:tgtEl>
                                          <p:spTgt spid="198"/>
                                        </p:tgtEl>
                                        <p:attrNameLst>
                                          <p:attrName>ppt_x</p:attrName>
                                        </p:attrNameLst>
                                      </p:cBhvr>
                                      <p:tavLst>
                                        <p:tav tm="0">
                                          <p:val>
                                            <p:strVal val="1+#ppt_w/2"/>
                                          </p:val>
                                        </p:tav>
                                        <p:tav tm="100000">
                                          <p:val>
                                            <p:strVal val="#ppt_x"/>
                                          </p:val>
                                        </p:tav>
                                      </p:tavLst>
                                    </p:anim>
                                    <p:anim calcmode="lin" valueType="num">
                                      <p:cBhvr additive="base">
                                        <p:cTn id="56" dur="1500" fill="hold"/>
                                        <p:tgtEl>
                                          <p:spTgt spid="198"/>
                                        </p:tgtEl>
                                        <p:attrNameLst>
                                          <p:attrName>ppt_y</p:attrName>
                                        </p:attrNameLst>
                                      </p:cBhvr>
                                      <p:tavLst>
                                        <p:tav tm="0">
                                          <p:val>
                                            <p:strVal val="#ppt_y"/>
                                          </p:val>
                                        </p:tav>
                                        <p:tav tm="100000">
                                          <p:val>
                                            <p:strVal val="#ppt_y"/>
                                          </p:val>
                                        </p:tav>
                                      </p:tavLst>
                                    </p:anim>
                                  </p:childTnLst>
                                </p:cTn>
                              </p:par>
                              <p:par>
                                <p:cTn id="57" presetID="2" presetClass="entr" presetSubtype="2" fill="hold" grpId="0" nodeType="withEffect">
                                  <p:stCondLst>
                                    <p:cond delay="0"/>
                                  </p:stCondLst>
                                  <p:childTnLst>
                                    <p:set>
                                      <p:cBhvr>
                                        <p:cTn id="58" dur="1" fill="hold">
                                          <p:stCondLst>
                                            <p:cond delay="0"/>
                                          </p:stCondLst>
                                        </p:cTn>
                                        <p:tgtEl>
                                          <p:spTgt spid="199"/>
                                        </p:tgtEl>
                                        <p:attrNameLst>
                                          <p:attrName>style.visibility</p:attrName>
                                        </p:attrNameLst>
                                      </p:cBhvr>
                                      <p:to>
                                        <p:strVal val="visible"/>
                                      </p:to>
                                    </p:set>
                                    <p:anim calcmode="lin" valueType="num">
                                      <p:cBhvr additive="base">
                                        <p:cTn id="59" dur="1500" fill="hold"/>
                                        <p:tgtEl>
                                          <p:spTgt spid="199"/>
                                        </p:tgtEl>
                                        <p:attrNameLst>
                                          <p:attrName>ppt_x</p:attrName>
                                        </p:attrNameLst>
                                      </p:cBhvr>
                                      <p:tavLst>
                                        <p:tav tm="0">
                                          <p:val>
                                            <p:strVal val="1+#ppt_w/2"/>
                                          </p:val>
                                        </p:tav>
                                        <p:tav tm="100000">
                                          <p:val>
                                            <p:strVal val="#ppt_x"/>
                                          </p:val>
                                        </p:tav>
                                      </p:tavLst>
                                    </p:anim>
                                    <p:anim calcmode="lin" valueType="num">
                                      <p:cBhvr additive="base">
                                        <p:cTn id="60" dur="1500" fill="hold"/>
                                        <p:tgtEl>
                                          <p:spTgt spid="199"/>
                                        </p:tgtEl>
                                        <p:attrNameLst>
                                          <p:attrName>ppt_y</p:attrName>
                                        </p:attrNameLst>
                                      </p:cBhvr>
                                      <p:tavLst>
                                        <p:tav tm="0">
                                          <p:val>
                                            <p:strVal val="#ppt_y"/>
                                          </p:val>
                                        </p:tav>
                                        <p:tav tm="100000">
                                          <p:val>
                                            <p:strVal val="#ppt_y"/>
                                          </p:val>
                                        </p:tav>
                                      </p:tavLst>
                                    </p:anim>
                                  </p:childTnLst>
                                </p:cTn>
                              </p:par>
                              <p:par>
                                <p:cTn id="61" presetID="2" presetClass="entr" presetSubtype="2" fill="hold" grpId="0" nodeType="withEffect">
                                  <p:stCondLst>
                                    <p:cond delay="0"/>
                                  </p:stCondLst>
                                  <p:childTnLst>
                                    <p:set>
                                      <p:cBhvr>
                                        <p:cTn id="62" dur="1" fill="hold">
                                          <p:stCondLst>
                                            <p:cond delay="0"/>
                                          </p:stCondLst>
                                        </p:cTn>
                                        <p:tgtEl>
                                          <p:spTgt spid="200"/>
                                        </p:tgtEl>
                                        <p:attrNameLst>
                                          <p:attrName>style.visibility</p:attrName>
                                        </p:attrNameLst>
                                      </p:cBhvr>
                                      <p:to>
                                        <p:strVal val="visible"/>
                                      </p:to>
                                    </p:set>
                                    <p:anim calcmode="lin" valueType="num">
                                      <p:cBhvr additive="base">
                                        <p:cTn id="63" dur="1500" fill="hold"/>
                                        <p:tgtEl>
                                          <p:spTgt spid="200"/>
                                        </p:tgtEl>
                                        <p:attrNameLst>
                                          <p:attrName>ppt_x</p:attrName>
                                        </p:attrNameLst>
                                      </p:cBhvr>
                                      <p:tavLst>
                                        <p:tav tm="0">
                                          <p:val>
                                            <p:strVal val="1+#ppt_w/2"/>
                                          </p:val>
                                        </p:tav>
                                        <p:tav tm="100000">
                                          <p:val>
                                            <p:strVal val="#ppt_x"/>
                                          </p:val>
                                        </p:tav>
                                      </p:tavLst>
                                    </p:anim>
                                    <p:anim calcmode="lin" valueType="num">
                                      <p:cBhvr additive="base">
                                        <p:cTn id="64" dur="1500" fill="hold"/>
                                        <p:tgtEl>
                                          <p:spTgt spid="200"/>
                                        </p:tgtEl>
                                        <p:attrNameLst>
                                          <p:attrName>ppt_y</p:attrName>
                                        </p:attrNameLst>
                                      </p:cBhvr>
                                      <p:tavLst>
                                        <p:tav tm="0">
                                          <p:val>
                                            <p:strVal val="#ppt_y"/>
                                          </p:val>
                                        </p:tav>
                                        <p:tav tm="100000">
                                          <p:val>
                                            <p:strVal val="#ppt_y"/>
                                          </p:val>
                                        </p:tav>
                                      </p:tavLst>
                                    </p:anim>
                                  </p:childTnLst>
                                </p:cTn>
                              </p:par>
                              <p:par>
                                <p:cTn id="65" presetID="2" presetClass="entr" presetSubtype="2" fill="hold" grpId="0" nodeType="withEffect">
                                  <p:stCondLst>
                                    <p:cond delay="0"/>
                                  </p:stCondLst>
                                  <p:childTnLst>
                                    <p:set>
                                      <p:cBhvr>
                                        <p:cTn id="66" dur="1" fill="hold">
                                          <p:stCondLst>
                                            <p:cond delay="0"/>
                                          </p:stCondLst>
                                        </p:cTn>
                                        <p:tgtEl>
                                          <p:spTgt spid="201"/>
                                        </p:tgtEl>
                                        <p:attrNameLst>
                                          <p:attrName>style.visibility</p:attrName>
                                        </p:attrNameLst>
                                      </p:cBhvr>
                                      <p:to>
                                        <p:strVal val="visible"/>
                                      </p:to>
                                    </p:set>
                                    <p:anim calcmode="lin" valueType="num">
                                      <p:cBhvr additive="base">
                                        <p:cTn id="67" dur="1500" fill="hold"/>
                                        <p:tgtEl>
                                          <p:spTgt spid="201"/>
                                        </p:tgtEl>
                                        <p:attrNameLst>
                                          <p:attrName>ppt_x</p:attrName>
                                        </p:attrNameLst>
                                      </p:cBhvr>
                                      <p:tavLst>
                                        <p:tav tm="0">
                                          <p:val>
                                            <p:strVal val="1+#ppt_w/2"/>
                                          </p:val>
                                        </p:tav>
                                        <p:tav tm="100000">
                                          <p:val>
                                            <p:strVal val="#ppt_x"/>
                                          </p:val>
                                        </p:tav>
                                      </p:tavLst>
                                    </p:anim>
                                    <p:anim calcmode="lin" valueType="num">
                                      <p:cBhvr additive="base">
                                        <p:cTn id="68" dur="1500" fill="hold"/>
                                        <p:tgtEl>
                                          <p:spTgt spid="201"/>
                                        </p:tgtEl>
                                        <p:attrNameLst>
                                          <p:attrName>ppt_y</p:attrName>
                                        </p:attrNameLst>
                                      </p:cBhvr>
                                      <p:tavLst>
                                        <p:tav tm="0">
                                          <p:val>
                                            <p:strVal val="#ppt_y"/>
                                          </p:val>
                                        </p:tav>
                                        <p:tav tm="100000">
                                          <p:val>
                                            <p:strVal val="#ppt_y"/>
                                          </p:val>
                                        </p:tav>
                                      </p:tavLst>
                                    </p:anim>
                                  </p:childTnLst>
                                </p:cTn>
                              </p:par>
                              <p:par>
                                <p:cTn id="69" presetID="2" presetClass="entr" presetSubtype="2" fill="hold" grpId="0" nodeType="withEffect">
                                  <p:stCondLst>
                                    <p:cond delay="0"/>
                                  </p:stCondLst>
                                  <p:childTnLst>
                                    <p:set>
                                      <p:cBhvr>
                                        <p:cTn id="70" dur="1" fill="hold">
                                          <p:stCondLst>
                                            <p:cond delay="0"/>
                                          </p:stCondLst>
                                        </p:cTn>
                                        <p:tgtEl>
                                          <p:spTgt spid="202"/>
                                        </p:tgtEl>
                                        <p:attrNameLst>
                                          <p:attrName>style.visibility</p:attrName>
                                        </p:attrNameLst>
                                      </p:cBhvr>
                                      <p:to>
                                        <p:strVal val="visible"/>
                                      </p:to>
                                    </p:set>
                                    <p:anim calcmode="lin" valueType="num">
                                      <p:cBhvr additive="base">
                                        <p:cTn id="71" dur="1500" fill="hold"/>
                                        <p:tgtEl>
                                          <p:spTgt spid="202"/>
                                        </p:tgtEl>
                                        <p:attrNameLst>
                                          <p:attrName>ppt_x</p:attrName>
                                        </p:attrNameLst>
                                      </p:cBhvr>
                                      <p:tavLst>
                                        <p:tav tm="0">
                                          <p:val>
                                            <p:strVal val="1+#ppt_w/2"/>
                                          </p:val>
                                        </p:tav>
                                        <p:tav tm="100000">
                                          <p:val>
                                            <p:strVal val="#ppt_x"/>
                                          </p:val>
                                        </p:tav>
                                      </p:tavLst>
                                    </p:anim>
                                    <p:anim calcmode="lin" valueType="num">
                                      <p:cBhvr additive="base">
                                        <p:cTn id="72" dur="1500" fill="hold"/>
                                        <p:tgtEl>
                                          <p:spTgt spid="202"/>
                                        </p:tgtEl>
                                        <p:attrNameLst>
                                          <p:attrName>ppt_y</p:attrName>
                                        </p:attrNameLst>
                                      </p:cBhvr>
                                      <p:tavLst>
                                        <p:tav tm="0">
                                          <p:val>
                                            <p:strVal val="#ppt_y"/>
                                          </p:val>
                                        </p:tav>
                                        <p:tav tm="100000">
                                          <p:val>
                                            <p:strVal val="#ppt_y"/>
                                          </p:val>
                                        </p:tav>
                                      </p:tavLst>
                                    </p:anim>
                                  </p:childTnLst>
                                </p:cTn>
                              </p:par>
                              <p:par>
                                <p:cTn id="73" presetID="2" presetClass="entr" presetSubtype="2" fill="hold" grpId="0" nodeType="withEffect">
                                  <p:stCondLst>
                                    <p:cond delay="0"/>
                                  </p:stCondLst>
                                  <p:childTnLst>
                                    <p:set>
                                      <p:cBhvr>
                                        <p:cTn id="74" dur="1" fill="hold">
                                          <p:stCondLst>
                                            <p:cond delay="0"/>
                                          </p:stCondLst>
                                        </p:cTn>
                                        <p:tgtEl>
                                          <p:spTgt spid="203"/>
                                        </p:tgtEl>
                                        <p:attrNameLst>
                                          <p:attrName>style.visibility</p:attrName>
                                        </p:attrNameLst>
                                      </p:cBhvr>
                                      <p:to>
                                        <p:strVal val="visible"/>
                                      </p:to>
                                    </p:set>
                                    <p:anim calcmode="lin" valueType="num">
                                      <p:cBhvr additive="base">
                                        <p:cTn id="75" dur="1500" fill="hold"/>
                                        <p:tgtEl>
                                          <p:spTgt spid="203"/>
                                        </p:tgtEl>
                                        <p:attrNameLst>
                                          <p:attrName>ppt_x</p:attrName>
                                        </p:attrNameLst>
                                      </p:cBhvr>
                                      <p:tavLst>
                                        <p:tav tm="0">
                                          <p:val>
                                            <p:strVal val="1+#ppt_w/2"/>
                                          </p:val>
                                        </p:tav>
                                        <p:tav tm="100000">
                                          <p:val>
                                            <p:strVal val="#ppt_x"/>
                                          </p:val>
                                        </p:tav>
                                      </p:tavLst>
                                    </p:anim>
                                    <p:anim calcmode="lin" valueType="num">
                                      <p:cBhvr additive="base">
                                        <p:cTn id="76" dur="1500" fill="hold"/>
                                        <p:tgtEl>
                                          <p:spTgt spid="203"/>
                                        </p:tgtEl>
                                        <p:attrNameLst>
                                          <p:attrName>ppt_y</p:attrName>
                                        </p:attrNameLst>
                                      </p:cBhvr>
                                      <p:tavLst>
                                        <p:tav tm="0">
                                          <p:val>
                                            <p:strVal val="#ppt_y"/>
                                          </p:val>
                                        </p:tav>
                                        <p:tav tm="100000">
                                          <p:val>
                                            <p:strVal val="#ppt_y"/>
                                          </p:val>
                                        </p:tav>
                                      </p:tavLst>
                                    </p:anim>
                                  </p:childTnLst>
                                </p:cTn>
                              </p:par>
                              <p:par>
                                <p:cTn id="77" presetID="2" presetClass="entr" presetSubtype="2" fill="hold" grpId="0" nodeType="withEffect">
                                  <p:stCondLst>
                                    <p:cond delay="0"/>
                                  </p:stCondLst>
                                  <p:childTnLst>
                                    <p:set>
                                      <p:cBhvr>
                                        <p:cTn id="78" dur="1" fill="hold">
                                          <p:stCondLst>
                                            <p:cond delay="0"/>
                                          </p:stCondLst>
                                        </p:cTn>
                                        <p:tgtEl>
                                          <p:spTgt spid="204"/>
                                        </p:tgtEl>
                                        <p:attrNameLst>
                                          <p:attrName>style.visibility</p:attrName>
                                        </p:attrNameLst>
                                      </p:cBhvr>
                                      <p:to>
                                        <p:strVal val="visible"/>
                                      </p:to>
                                    </p:set>
                                    <p:anim calcmode="lin" valueType="num">
                                      <p:cBhvr additive="base">
                                        <p:cTn id="79" dur="1500" fill="hold"/>
                                        <p:tgtEl>
                                          <p:spTgt spid="204"/>
                                        </p:tgtEl>
                                        <p:attrNameLst>
                                          <p:attrName>ppt_x</p:attrName>
                                        </p:attrNameLst>
                                      </p:cBhvr>
                                      <p:tavLst>
                                        <p:tav tm="0">
                                          <p:val>
                                            <p:strVal val="1+#ppt_w/2"/>
                                          </p:val>
                                        </p:tav>
                                        <p:tav tm="100000">
                                          <p:val>
                                            <p:strVal val="#ppt_x"/>
                                          </p:val>
                                        </p:tav>
                                      </p:tavLst>
                                    </p:anim>
                                    <p:anim calcmode="lin" valueType="num">
                                      <p:cBhvr additive="base">
                                        <p:cTn id="80" dur="1500" fill="hold"/>
                                        <p:tgtEl>
                                          <p:spTgt spid="204"/>
                                        </p:tgtEl>
                                        <p:attrNameLst>
                                          <p:attrName>ppt_y</p:attrName>
                                        </p:attrNameLst>
                                      </p:cBhvr>
                                      <p:tavLst>
                                        <p:tav tm="0">
                                          <p:val>
                                            <p:strVal val="#ppt_y"/>
                                          </p:val>
                                        </p:tav>
                                        <p:tav tm="100000">
                                          <p:val>
                                            <p:strVal val="#ppt_y"/>
                                          </p:val>
                                        </p:tav>
                                      </p:tavLst>
                                    </p:anim>
                                  </p:childTnLst>
                                </p:cTn>
                              </p:par>
                              <p:par>
                                <p:cTn id="81" presetID="2" presetClass="entr" presetSubtype="2" fill="hold" grpId="0" nodeType="withEffect">
                                  <p:stCondLst>
                                    <p:cond delay="0"/>
                                  </p:stCondLst>
                                  <p:childTnLst>
                                    <p:set>
                                      <p:cBhvr>
                                        <p:cTn id="82" dur="1" fill="hold">
                                          <p:stCondLst>
                                            <p:cond delay="0"/>
                                          </p:stCondLst>
                                        </p:cTn>
                                        <p:tgtEl>
                                          <p:spTgt spid="205"/>
                                        </p:tgtEl>
                                        <p:attrNameLst>
                                          <p:attrName>style.visibility</p:attrName>
                                        </p:attrNameLst>
                                      </p:cBhvr>
                                      <p:to>
                                        <p:strVal val="visible"/>
                                      </p:to>
                                    </p:set>
                                    <p:anim calcmode="lin" valueType="num">
                                      <p:cBhvr additive="base">
                                        <p:cTn id="83" dur="1500" fill="hold"/>
                                        <p:tgtEl>
                                          <p:spTgt spid="205"/>
                                        </p:tgtEl>
                                        <p:attrNameLst>
                                          <p:attrName>ppt_x</p:attrName>
                                        </p:attrNameLst>
                                      </p:cBhvr>
                                      <p:tavLst>
                                        <p:tav tm="0">
                                          <p:val>
                                            <p:strVal val="1+#ppt_w/2"/>
                                          </p:val>
                                        </p:tav>
                                        <p:tav tm="100000">
                                          <p:val>
                                            <p:strVal val="#ppt_x"/>
                                          </p:val>
                                        </p:tav>
                                      </p:tavLst>
                                    </p:anim>
                                    <p:anim calcmode="lin" valueType="num">
                                      <p:cBhvr additive="base">
                                        <p:cTn id="84" dur="1500" fill="hold"/>
                                        <p:tgtEl>
                                          <p:spTgt spid="205"/>
                                        </p:tgtEl>
                                        <p:attrNameLst>
                                          <p:attrName>ppt_y</p:attrName>
                                        </p:attrNameLst>
                                      </p:cBhvr>
                                      <p:tavLst>
                                        <p:tav tm="0">
                                          <p:val>
                                            <p:strVal val="#ppt_y"/>
                                          </p:val>
                                        </p:tav>
                                        <p:tav tm="100000">
                                          <p:val>
                                            <p:strVal val="#ppt_y"/>
                                          </p:val>
                                        </p:tav>
                                      </p:tavLst>
                                    </p:anim>
                                  </p:childTnLst>
                                </p:cTn>
                              </p:par>
                              <p:par>
                                <p:cTn id="85" presetID="2" presetClass="entr" presetSubtype="2" fill="hold" grpId="0" nodeType="withEffect">
                                  <p:stCondLst>
                                    <p:cond delay="0"/>
                                  </p:stCondLst>
                                  <p:childTnLst>
                                    <p:set>
                                      <p:cBhvr>
                                        <p:cTn id="86" dur="1" fill="hold">
                                          <p:stCondLst>
                                            <p:cond delay="0"/>
                                          </p:stCondLst>
                                        </p:cTn>
                                        <p:tgtEl>
                                          <p:spTgt spid="206"/>
                                        </p:tgtEl>
                                        <p:attrNameLst>
                                          <p:attrName>style.visibility</p:attrName>
                                        </p:attrNameLst>
                                      </p:cBhvr>
                                      <p:to>
                                        <p:strVal val="visible"/>
                                      </p:to>
                                    </p:set>
                                    <p:anim calcmode="lin" valueType="num">
                                      <p:cBhvr additive="base">
                                        <p:cTn id="87" dur="1500" fill="hold"/>
                                        <p:tgtEl>
                                          <p:spTgt spid="206"/>
                                        </p:tgtEl>
                                        <p:attrNameLst>
                                          <p:attrName>ppt_x</p:attrName>
                                        </p:attrNameLst>
                                      </p:cBhvr>
                                      <p:tavLst>
                                        <p:tav tm="0">
                                          <p:val>
                                            <p:strVal val="1+#ppt_w/2"/>
                                          </p:val>
                                        </p:tav>
                                        <p:tav tm="100000">
                                          <p:val>
                                            <p:strVal val="#ppt_x"/>
                                          </p:val>
                                        </p:tav>
                                      </p:tavLst>
                                    </p:anim>
                                    <p:anim calcmode="lin" valueType="num">
                                      <p:cBhvr additive="base">
                                        <p:cTn id="88" dur="1500" fill="hold"/>
                                        <p:tgtEl>
                                          <p:spTgt spid="206"/>
                                        </p:tgtEl>
                                        <p:attrNameLst>
                                          <p:attrName>ppt_y</p:attrName>
                                        </p:attrNameLst>
                                      </p:cBhvr>
                                      <p:tavLst>
                                        <p:tav tm="0">
                                          <p:val>
                                            <p:strVal val="#ppt_y"/>
                                          </p:val>
                                        </p:tav>
                                        <p:tav tm="100000">
                                          <p:val>
                                            <p:strVal val="#ppt_y"/>
                                          </p:val>
                                        </p:tav>
                                      </p:tavLst>
                                    </p:anim>
                                  </p:childTnLst>
                                </p:cTn>
                              </p:par>
                              <p:par>
                                <p:cTn id="89" presetID="2" presetClass="entr" presetSubtype="2" fill="hold" grpId="0" nodeType="withEffect">
                                  <p:stCondLst>
                                    <p:cond delay="0"/>
                                  </p:stCondLst>
                                  <p:childTnLst>
                                    <p:set>
                                      <p:cBhvr>
                                        <p:cTn id="90" dur="1" fill="hold">
                                          <p:stCondLst>
                                            <p:cond delay="0"/>
                                          </p:stCondLst>
                                        </p:cTn>
                                        <p:tgtEl>
                                          <p:spTgt spid="207"/>
                                        </p:tgtEl>
                                        <p:attrNameLst>
                                          <p:attrName>style.visibility</p:attrName>
                                        </p:attrNameLst>
                                      </p:cBhvr>
                                      <p:to>
                                        <p:strVal val="visible"/>
                                      </p:to>
                                    </p:set>
                                    <p:anim calcmode="lin" valueType="num">
                                      <p:cBhvr additive="base">
                                        <p:cTn id="91" dur="1500" fill="hold"/>
                                        <p:tgtEl>
                                          <p:spTgt spid="207"/>
                                        </p:tgtEl>
                                        <p:attrNameLst>
                                          <p:attrName>ppt_x</p:attrName>
                                        </p:attrNameLst>
                                      </p:cBhvr>
                                      <p:tavLst>
                                        <p:tav tm="0">
                                          <p:val>
                                            <p:strVal val="1+#ppt_w/2"/>
                                          </p:val>
                                        </p:tav>
                                        <p:tav tm="100000">
                                          <p:val>
                                            <p:strVal val="#ppt_x"/>
                                          </p:val>
                                        </p:tav>
                                      </p:tavLst>
                                    </p:anim>
                                    <p:anim calcmode="lin" valueType="num">
                                      <p:cBhvr additive="base">
                                        <p:cTn id="92" dur="1500" fill="hold"/>
                                        <p:tgtEl>
                                          <p:spTgt spid="207"/>
                                        </p:tgtEl>
                                        <p:attrNameLst>
                                          <p:attrName>ppt_y</p:attrName>
                                        </p:attrNameLst>
                                      </p:cBhvr>
                                      <p:tavLst>
                                        <p:tav tm="0">
                                          <p:val>
                                            <p:strVal val="#ppt_y"/>
                                          </p:val>
                                        </p:tav>
                                        <p:tav tm="100000">
                                          <p:val>
                                            <p:strVal val="#ppt_y"/>
                                          </p:val>
                                        </p:tav>
                                      </p:tavLst>
                                    </p:anim>
                                  </p:childTnLst>
                                </p:cTn>
                              </p:par>
                              <p:par>
                                <p:cTn id="93" presetID="2" presetClass="entr" presetSubtype="2" fill="hold" grpId="0" nodeType="withEffect">
                                  <p:stCondLst>
                                    <p:cond delay="0"/>
                                  </p:stCondLst>
                                  <p:childTnLst>
                                    <p:set>
                                      <p:cBhvr>
                                        <p:cTn id="94" dur="1" fill="hold">
                                          <p:stCondLst>
                                            <p:cond delay="0"/>
                                          </p:stCondLst>
                                        </p:cTn>
                                        <p:tgtEl>
                                          <p:spTgt spid="208"/>
                                        </p:tgtEl>
                                        <p:attrNameLst>
                                          <p:attrName>style.visibility</p:attrName>
                                        </p:attrNameLst>
                                      </p:cBhvr>
                                      <p:to>
                                        <p:strVal val="visible"/>
                                      </p:to>
                                    </p:set>
                                    <p:anim calcmode="lin" valueType="num">
                                      <p:cBhvr additive="base">
                                        <p:cTn id="95" dur="1500" fill="hold"/>
                                        <p:tgtEl>
                                          <p:spTgt spid="208"/>
                                        </p:tgtEl>
                                        <p:attrNameLst>
                                          <p:attrName>ppt_x</p:attrName>
                                        </p:attrNameLst>
                                      </p:cBhvr>
                                      <p:tavLst>
                                        <p:tav tm="0">
                                          <p:val>
                                            <p:strVal val="1+#ppt_w/2"/>
                                          </p:val>
                                        </p:tav>
                                        <p:tav tm="100000">
                                          <p:val>
                                            <p:strVal val="#ppt_x"/>
                                          </p:val>
                                        </p:tav>
                                      </p:tavLst>
                                    </p:anim>
                                    <p:anim calcmode="lin" valueType="num">
                                      <p:cBhvr additive="base">
                                        <p:cTn id="96" dur="1500" fill="hold"/>
                                        <p:tgtEl>
                                          <p:spTgt spid="208"/>
                                        </p:tgtEl>
                                        <p:attrNameLst>
                                          <p:attrName>ppt_y</p:attrName>
                                        </p:attrNameLst>
                                      </p:cBhvr>
                                      <p:tavLst>
                                        <p:tav tm="0">
                                          <p:val>
                                            <p:strVal val="#ppt_y"/>
                                          </p:val>
                                        </p:tav>
                                        <p:tav tm="100000">
                                          <p:val>
                                            <p:strVal val="#ppt_y"/>
                                          </p:val>
                                        </p:tav>
                                      </p:tavLst>
                                    </p:anim>
                                  </p:childTnLst>
                                </p:cTn>
                              </p:par>
                              <p:par>
                                <p:cTn id="97" presetID="2" presetClass="entr" presetSubtype="2" fill="hold" grpId="0" nodeType="withEffect">
                                  <p:stCondLst>
                                    <p:cond delay="0"/>
                                  </p:stCondLst>
                                  <p:childTnLst>
                                    <p:set>
                                      <p:cBhvr>
                                        <p:cTn id="98" dur="1" fill="hold">
                                          <p:stCondLst>
                                            <p:cond delay="0"/>
                                          </p:stCondLst>
                                        </p:cTn>
                                        <p:tgtEl>
                                          <p:spTgt spid="209"/>
                                        </p:tgtEl>
                                        <p:attrNameLst>
                                          <p:attrName>style.visibility</p:attrName>
                                        </p:attrNameLst>
                                      </p:cBhvr>
                                      <p:to>
                                        <p:strVal val="visible"/>
                                      </p:to>
                                    </p:set>
                                    <p:anim calcmode="lin" valueType="num">
                                      <p:cBhvr additive="base">
                                        <p:cTn id="99" dur="1500" fill="hold"/>
                                        <p:tgtEl>
                                          <p:spTgt spid="209"/>
                                        </p:tgtEl>
                                        <p:attrNameLst>
                                          <p:attrName>ppt_x</p:attrName>
                                        </p:attrNameLst>
                                      </p:cBhvr>
                                      <p:tavLst>
                                        <p:tav tm="0">
                                          <p:val>
                                            <p:strVal val="1+#ppt_w/2"/>
                                          </p:val>
                                        </p:tav>
                                        <p:tav tm="100000">
                                          <p:val>
                                            <p:strVal val="#ppt_x"/>
                                          </p:val>
                                        </p:tav>
                                      </p:tavLst>
                                    </p:anim>
                                    <p:anim calcmode="lin" valueType="num">
                                      <p:cBhvr additive="base">
                                        <p:cTn id="100" dur="1500" fill="hold"/>
                                        <p:tgtEl>
                                          <p:spTgt spid="209"/>
                                        </p:tgtEl>
                                        <p:attrNameLst>
                                          <p:attrName>ppt_y</p:attrName>
                                        </p:attrNameLst>
                                      </p:cBhvr>
                                      <p:tavLst>
                                        <p:tav tm="0">
                                          <p:val>
                                            <p:strVal val="#ppt_y"/>
                                          </p:val>
                                        </p:tav>
                                        <p:tav tm="100000">
                                          <p:val>
                                            <p:strVal val="#ppt_y"/>
                                          </p:val>
                                        </p:tav>
                                      </p:tavLst>
                                    </p:anim>
                                  </p:childTnLst>
                                </p:cTn>
                              </p:par>
                              <p:par>
                                <p:cTn id="101" presetID="2" presetClass="entr" presetSubtype="2" fill="hold" grpId="0" nodeType="withEffect">
                                  <p:stCondLst>
                                    <p:cond delay="0"/>
                                  </p:stCondLst>
                                  <p:childTnLst>
                                    <p:set>
                                      <p:cBhvr>
                                        <p:cTn id="102" dur="1" fill="hold">
                                          <p:stCondLst>
                                            <p:cond delay="0"/>
                                          </p:stCondLst>
                                        </p:cTn>
                                        <p:tgtEl>
                                          <p:spTgt spid="210"/>
                                        </p:tgtEl>
                                        <p:attrNameLst>
                                          <p:attrName>style.visibility</p:attrName>
                                        </p:attrNameLst>
                                      </p:cBhvr>
                                      <p:to>
                                        <p:strVal val="visible"/>
                                      </p:to>
                                    </p:set>
                                    <p:anim calcmode="lin" valueType="num">
                                      <p:cBhvr additive="base">
                                        <p:cTn id="103" dur="1500" fill="hold"/>
                                        <p:tgtEl>
                                          <p:spTgt spid="210"/>
                                        </p:tgtEl>
                                        <p:attrNameLst>
                                          <p:attrName>ppt_x</p:attrName>
                                        </p:attrNameLst>
                                      </p:cBhvr>
                                      <p:tavLst>
                                        <p:tav tm="0">
                                          <p:val>
                                            <p:strVal val="1+#ppt_w/2"/>
                                          </p:val>
                                        </p:tav>
                                        <p:tav tm="100000">
                                          <p:val>
                                            <p:strVal val="#ppt_x"/>
                                          </p:val>
                                        </p:tav>
                                      </p:tavLst>
                                    </p:anim>
                                    <p:anim calcmode="lin" valueType="num">
                                      <p:cBhvr additive="base">
                                        <p:cTn id="104" dur="1500" fill="hold"/>
                                        <p:tgtEl>
                                          <p:spTgt spid="210"/>
                                        </p:tgtEl>
                                        <p:attrNameLst>
                                          <p:attrName>ppt_y</p:attrName>
                                        </p:attrNameLst>
                                      </p:cBhvr>
                                      <p:tavLst>
                                        <p:tav tm="0">
                                          <p:val>
                                            <p:strVal val="#ppt_y"/>
                                          </p:val>
                                        </p:tav>
                                        <p:tav tm="100000">
                                          <p:val>
                                            <p:strVal val="#ppt_y"/>
                                          </p:val>
                                        </p:tav>
                                      </p:tavLst>
                                    </p:anim>
                                  </p:childTnLst>
                                </p:cTn>
                              </p:par>
                              <p:par>
                                <p:cTn id="105" presetID="2" presetClass="entr" presetSubtype="2" fill="hold" grpId="0" nodeType="withEffect">
                                  <p:stCondLst>
                                    <p:cond delay="0"/>
                                  </p:stCondLst>
                                  <p:childTnLst>
                                    <p:set>
                                      <p:cBhvr>
                                        <p:cTn id="106" dur="1" fill="hold">
                                          <p:stCondLst>
                                            <p:cond delay="0"/>
                                          </p:stCondLst>
                                        </p:cTn>
                                        <p:tgtEl>
                                          <p:spTgt spid="211"/>
                                        </p:tgtEl>
                                        <p:attrNameLst>
                                          <p:attrName>style.visibility</p:attrName>
                                        </p:attrNameLst>
                                      </p:cBhvr>
                                      <p:to>
                                        <p:strVal val="visible"/>
                                      </p:to>
                                    </p:set>
                                    <p:anim calcmode="lin" valueType="num">
                                      <p:cBhvr additive="base">
                                        <p:cTn id="107" dur="1500" fill="hold"/>
                                        <p:tgtEl>
                                          <p:spTgt spid="211"/>
                                        </p:tgtEl>
                                        <p:attrNameLst>
                                          <p:attrName>ppt_x</p:attrName>
                                        </p:attrNameLst>
                                      </p:cBhvr>
                                      <p:tavLst>
                                        <p:tav tm="0">
                                          <p:val>
                                            <p:strVal val="1+#ppt_w/2"/>
                                          </p:val>
                                        </p:tav>
                                        <p:tav tm="100000">
                                          <p:val>
                                            <p:strVal val="#ppt_x"/>
                                          </p:val>
                                        </p:tav>
                                      </p:tavLst>
                                    </p:anim>
                                    <p:anim calcmode="lin" valueType="num">
                                      <p:cBhvr additive="base">
                                        <p:cTn id="108" dur="1500" fill="hold"/>
                                        <p:tgtEl>
                                          <p:spTgt spid="211"/>
                                        </p:tgtEl>
                                        <p:attrNameLst>
                                          <p:attrName>ppt_y</p:attrName>
                                        </p:attrNameLst>
                                      </p:cBhvr>
                                      <p:tavLst>
                                        <p:tav tm="0">
                                          <p:val>
                                            <p:strVal val="#ppt_y"/>
                                          </p:val>
                                        </p:tav>
                                        <p:tav tm="100000">
                                          <p:val>
                                            <p:strVal val="#ppt_y"/>
                                          </p:val>
                                        </p:tav>
                                      </p:tavLst>
                                    </p:anim>
                                  </p:childTnLst>
                                </p:cTn>
                              </p:par>
                              <p:par>
                                <p:cTn id="109" presetID="2" presetClass="entr" presetSubtype="2" fill="hold" grpId="0" nodeType="withEffect">
                                  <p:stCondLst>
                                    <p:cond delay="0"/>
                                  </p:stCondLst>
                                  <p:childTnLst>
                                    <p:set>
                                      <p:cBhvr>
                                        <p:cTn id="110" dur="1" fill="hold">
                                          <p:stCondLst>
                                            <p:cond delay="0"/>
                                          </p:stCondLst>
                                        </p:cTn>
                                        <p:tgtEl>
                                          <p:spTgt spid="212"/>
                                        </p:tgtEl>
                                        <p:attrNameLst>
                                          <p:attrName>style.visibility</p:attrName>
                                        </p:attrNameLst>
                                      </p:cBhvr>
                                      <p:to>
                                        <p:strVal val="visible"/>
                                      </p:to>
                                    </p:set>
                                    <p:anim calcmode="lin" valueType="num">
                                      <p:cBhvr additive="base">
                                        <p:cTn id="111" dur="1500" fill="hold"/>
                                        <p:tgtEl>
                                          <p:spTgt spid="212"/>
                                        </p:tgtEl>
                                        <p:attrNameLst>
                                          <p:attrName>ppt_x</p:attrName>
                                        </p:attrNameLst>
                                      </p:cBhvr>
                                      <p:tavLst>
                                        <p:tav tm="0">
                                          <p:val>
                                            <p:strVal val="1+#ppt_w/2"/>
                                          </p:val>
                                        </p:tav>
                                        <p:tav tm="100000">
                                          <p:val>
                                            <p:strVal val="#ppt_x"/>
                                          </p:val>
                                        </p:tav>
                                      </p:tavLst>
                                    </p:anim>
                                    <p:anim calcmode="lin" valueType="num">
                                      <p:cBhvr additive="base">
                                        <p:cTn id="112" dur="1500" fill="hold"/>
                                        <p:tgtEl>
                                          <p:spTgt spid="212"/>
                                        </p:tgtEl>
                                        <p:attrNameLst>
                                          <p:attrName>ppt_y</p:attrName>
                                        </p:attrNameLst>
                                      </p:cBhvr>
                                      <p:tavLst>
                                        <p:tav tm="0">
                                          <p:val>
                                            <p:strVal val="#ppt_y"/>
                                          </p:val>
                                        </p:tav>
                                        <p:tav tm="100000">
                                          <p:val>
                                            <p:strVal val="#ppt_y"/>
                                          </p:val>
                                        </p:tav>
                                      </p:tavLst>
                                    </p:anim>
                                  </p:childTnLst>
                                </p:cTn>
                              </p:par>
                              <p:par>
                                <p:cTn id="113" presetID="2" presetClass="entr" presetSubtype="2" fill="hold" grpId="0" nodeType="withEffect">
                                  <p:stCondLst>
                                    <p:cond delay="0"/>
                                  </p:stCondLst>
                                  <p:childTnLst>
                                    <p:set>
                                      <p:cBhvr>
                                        <p:cTn id="114" dur="1" fill="hold">
                                          <p:stCondLst>
                                            <p:cond delay="0"/>
                                          </p:stCondLst>
                                        </p:cTn>
                                        <p:tgtEl>
                                          <p:spTgt spid="213"/>
                                        </p:tgtEl>
                                        <p:attrNameLst>
                                          <p:attrName>style.visibility</p:attrName>
                                        </p:attrNameLst>
                                      </p:cBhvr>
                                      <p:to>
                                        <p:strVal val="visible"/>
                                      </p:to>
                                    </p:set>
                                    <p:anim calcmode="lin" valueType="num">
                                      <p:cBhvr additive="base">
                                        <p:cTn id="115" dur="1500" fill="hold"/>
                                        <p:tgtEl>
                                          <p:spTgt spid="213"/>
                                        </p:tgtEl>
                                        <p:attrNameLst>
                                          <p:attrName>ppt_x</p:attrName>
                                        </p:attrNameLst>
                                      </p:cBhvr>
                                      <p:tavLst>
                                        <p:tav tm="0">
                                          <p:val>
                                            <p:strVal val="1+#ppt_w/2"/>
                                          </p:val>
                                        </p:tav>
                                        <p:tav tm="100000">
                                          <p:val>
                                            <p:strVal val="#ppt_x"/>
                                          </p:val>
                                        </p:tav>
                                      </p:tavLst>
                                    </p:anim>
                                    <p:anim calcmode="lin" valueType="num">
                                      <p:cBhvr additive="base">
                                        <p:cTn id="116" dur="1500" fill="hold"/>
                                        <p:tgtEl>
                                          <p:spTgt spid="213"/>
                                        </p:tgtEl>
                                        <p:attrNameLst>
                                          <p:attrName>ppt_y</p:attrName>
                                        </p:attrNameLst>
                                      </p:cBhvr>
                                      <p:tavLst>
                                        <p:tav tm="0">
                                          <p:val>
                                            <p:strVal val="#ppt_y"/>
                                          </p:val>
                                        </p:tav>
                                        <p:tav tm="100000">
                                          <p:val>
                                            <p:strVal val="#ppt_y"/>
                                          </p:val>
                                        </p:tav>
                                      </p:tavLst>
                                    </p:anim>
                                  </p:childTnLst>
                                </p:cTn>
                              </p:par>
                              <p:par>
                                <p:cTn id="117" presetID="2" presetClass="entr" presetSubtype="2" fill="hold" grpId="0" nodeType="withEffect">
                                  <p:stCondLst>
                                    <p:cond delay="0"/>
                                  </p:stCondLst>
                                  <p:childTnLst>
                                    <p:set>
                                      <p:cBhvr>
                                        <p:cTn id="118" dur="1" fill="hold">
                                          <p:stCondLst>
                                            <p:cond delay="0"/>
                                          </p:stCondLst>
                                        </p:cTn>
                                        <p:tgtEl>
                                          <p:spTgt spid="214"/>
                                        </p:tgtEl>
                                        <p:attrNameLst>
                                          <p:attrName>style.visibility</p:attrName>
                                        </p:attrNameLst>
                                      </p:cBhvr>
                                      <p:to>
                                        <p:strVal val="visible"/>
                                      </p:to>
                                    </p:set>
                                    <p:anim calcmode="lin" valueType="num">
                                      <p:cBhvr additive="base">
                                        <p:cTn id="119" dur="1500" fill="hold"/>
                                        <p:tgtEl>
                                          <p:spTgt spid="214"/>
                                        </p:tgtEl>
                                        <p:attrNameLst>
                                          <p:attrName>ppt_x</p:attrName>
                                        </p:attrNameLst>
                                      </p:cBhvr>
                                      <p:tavLst>
                                        <p:tav tm="0">
                                          <p:val>
                                            <p:strVal val="1+#ppt_w/2"/>
                                          </p:val>
                                        </p:tav>
                                        <p:tav tm="100000">
                                          <p:val>
                                            <p:strVal val="#ppt_x"/>
                                          </p:val>
                                        </p:tav>
                                      </p:tavLst>
                                    </p:anim>
                                    <p:anim calcmode="lin" valueType="num">
                                      <p:cBhvr additive="base">
                                        <p:cTn id="120" dur="1500" fill="hold"/>
                                        <p:tgtEl>
                                          <p:spTgt spid="214"/>
                                        </p:tgtEl>
                                        <p:attrNameLst>
                                          <p:attrName>ppt_y</p:attrName>
                                        </p:attrNameLst>
                                      </p:cBhvr>
                                      <p:tavLst>
                                        <p:tav tm="0">
                                          <p:val>
                                            <p:strVal val="#ppt_y"/>
                                          </p:val>
                                        </p:tav>
                                        <p:tav tm="100000">
                                          <p:val>
                                            <p:strVal val="#ppt_y"/>
                                          </p:val>
                                        </p:tav>
                                      </p:tavLst>
                                    </p:anim>
                                  </p:childTnLst>
                                </p:cTn>
                              </p:par>
                              <p:par>
                                <p:cTn id="121" presetID="2" presetClass="entr" presetSubtype="2" fill="hold" grpId="0" nodeType="withEffect">
                                  <p:stCondLst>
                                    <p:cond delay="0"/>
                                  </p:stCondLst>
                                  <p:childTnLst>
                                    <p:set>
                                      <p:cBhvr>
                                        <p:cTn id="122" dur="1" fill="hold">
                                          <p:stCondLst>
                                            <p:cond delay="0"/>
                                          </p:stCondLst>
                                        </p:cTn>
                                        <p:tgtEl>
                                          <p:spTgt spid="215"/>
                                        </p:tgtEl>
                                        <p:attrNameLst>
                                          <p:attrName>style.visibility</p:attrName>
                                        </p:attrNameLst>
                                      </p:cBhvr>
                                      <p:to>
                                        <p:strVal val="visible"/>
                                      </p:to>
                                    </p:set>
                                    <p:anim calcmode="lin" valueType="num">
                                      <p:cBhvr additive="base">
                                        <p:cTn id="123" dur="1500" fill="hold"/>
                                        <p:tgtEl>
                                          <p:spTgt spid="215"/>
                                        </p:tgtEl>
                                        <p:attrNameLst>
                                          <p:attrName>ppt_x</p:attrName>
                                        </p:attrNameLst>
                                      </p:cBhvr>
                                      <p:tavLst>
                                        <p:tav tm="0">
                                          <p:val>
                                            <p:strVal val="1+#ppt_w/2"/>
                                          </p:val>
                                        </p:tav>
                                        <p:tav tm="100000">
                                          <p:val>
                                            <p:strVal val="#ppt_x"/>
                                          </p:val>
                                        </p:tav>
                                      </p:tavLst>
                                    </p:anim>
                                    <p:anim calcmode="lin" valueType="num">
                                      <p:cBhvr additive="base">
                                        <p:cTn id="124" dur="1500" fill="hold"/>
                                        <p:tgtEl>
                                          <p:spTgt spid="215"/>
                                        </p:tgtEl>
                                        <p:attrNameLst>
                                          <p:attrName>ppt_y</p:attrName>
                                        </p:attrNameLst>
                                      </p:cBhvr>
                                      <p:tavLst>
                                        <p:tav tm="0">
                                          <p:val>
                                            <p:strVal val="#ppt_y"/>
                                          </p:val>
                                        </p:tav>
                                        <p:tav tm="100000">
                                          <p:val>
                                            <p:strVal val="#ppt_y"/>
                                          </p:val>
                                        </p:tav>
                                      </p:tavLst>
                                    </p:anim>
                                  </p:childTnLst>
                                </p:cTn>
                              </p:par>
                              <p:par>
                                <p:cTn id="125" presetID="2" presetClass="entr" presetSubtype="2" fill="hold" grpId="0" nodeType="withEffect">
                                  <p:stCondLst>
                                    <p:cond delay="0"/>
                                  </p:stCondLst>
                                  <p:childTnLst>
                                    <p:set>
                                      <p:cBhvr>
                                        <p:cTn id="126" dur="1" fill="hold">
                                          <p:stCondLst>
                                            <p:cond delay="0"/>
                                          </p:stCondLst>
                                        </p:cTn>
                                        <p:tgtEl>
                                          <p:spTgt spid="216"/>
                                        </p:tgtEl>
                                        <p:attrNameLst>
                                          <p:attrName>style.visibility</p:attrName>
                                        </p:attrNameLst>
                                      </p:cBhvr>
                                      <p:to>
                                        <p:strVal val="visible"/>
                                      </p:to>
                                    </p:set>
                                    <p:anim calcmode="lin" valueType="num">
                                      <p:cBhvr additive="base">
                                        <p:cTn id="127" dur="1500" fill="hold"/>
                                        <p:tgtEl>
                                          <p:spTgt spid="216"/>
                                        </p:tgtEl>
                                        <p:attrNameLst>
                                          <p:attrName>ppt_x</p:attrName>
                                        </p:attrNameLst>
                                      </p:cBhvr>
                                      <p:tavLst>
                                        <p:tav tm="0">
                                          <p:val>
                                            <p:strVal val="1+#ppt_w/2"/>
                                          </p:val>
                                        </p:tav>
                                        <p:tav tm="100000">
                                          <p:val>
                                            <p:strVal val="#ppt_x"/>
                                          </p:val>
                                        </p:tav>
                                      </p:tavLst>
                                    </p:anim>
                                    <p:anim calcmode="lin" valueType="num">
                                      <p:cBhvr additive="base">
                                        <p:cTn id="128" dur="1500" fill="hold"/>
                                        <p:tgtEl>
                                          <p:spTgt spid="216"/>
                                        </p:tgtEl>
                                        <p:attrNameLst>
                                          <p:attrName>ppt_y</p:attrName>
                                        </p:attrNameLst>
                                      </p:cBhvr>
                                      <p:tavLst>
                                        <p:tav tm="0">
                                          <p:val>
                                            <p:strVal val="#ppt_y"/>
                                          </p:val>
                                        </p:tav>
                                        <p:tav tm="100000">
                                          <p:val>
                                            <p:strVal val="#ppt_y"/>
                                          </p:val>
                                        </p:tav>
                                      </p:tavLst>
                                    </p:anim>
                                  </p:childTnLst>
                                </p:cTn>
                              </p:par>
                              <p:par>
                                <p:cTn id="129" presetID="2" presetClass="entr" presetSubtype="2" fill="hold" grpId="0" nodeType="withEffect">
                                  <p:stCondLst>
                                    <p:cond delay="0"/>
                                  </p:stCondLst>
                                  <p:childTnLst>
                                    <p:set>
                                      <p:cBhvr>
                                        <p:cTn id="130" dur="1" fill="hold">
                                          <p:stCondLst>
                                            <p:cond delay="0"/>
                                          </p:stCondLst>
                                        </p:cTn>
                                        <p:tgtEl>
                                          <p:spTgt spid="217"/>
                                        </p:tgtEl>
                                        <p:attrNameLst>
                                          <p:attrName>style.visibility</p:attrName>
                                        </p:attrNameLst>
                                      </p:cBhvr>
                                      <p:to>
                                        <p:strVal val="visible"/>
                                      </p:to>
                                    </p:set>
                                    <p:anim calcmode="lin" valueType="num">
                                      <p:cBhvr additive="base">
                                        <p:cTn id="131" dur="1500" fill="hold"/>
                                        <p:tgtEl>
                                          <p:spTgt spid="217"/>
                                        </p:tgtEl>
                                        <p:attrNameLst>
                                          <p:attrName>ppt_x</p:attrName>
                                        </p:attrNameLst>
                                      </p:cBhvr>
                                      <p:tavLst>
                                        <p:tav tm="0">
                                          <p:val>
                                            <p:strVal val="1+#ppt_w/2"/>
                                          </p:val>
                                        </p:tav>
                                        <p:tav tm="100000">
                                          <p:val>
                                            <p:strVal val="#ppt_x"/>
                                          </p:val>
                                        </p:tav>
                                      </p:tavLst>
                                    </p:anim>
                                    <p:anim calcmode="lin" valueType="num">
                                      <p:cBhvr additive="base">
                                        <p:cTn id="132" dur="1500" fill="hold"/>
                                        <p:tgtEl>
                                          <p:spTgt spid="217"/>
                                        </p:tgtEl>
                                        <p:attrNameLst>
                                          <p:attrName>ppt_y</p:attrName>
                                        </p:attrNameLst>
                                      </p:cBhvr>
                                      <p:tavLst>
                                        <p:tav tm="0">
                                          <p:val>
                                            <p:strVal val="#ppt_y"/>
                                          </p:val>
                                        </p:tav>
                                        <p:tav tm="100000">
                                          <p:val>
                                            <p:strVal val="#ppt_y"/>
                                          </p:val>
                                        </p:tav>
                                      </p:tavLst>
                                    </p:anim>
                                  </p:childTnLst>
                                </p:cTn>
                              </p:par>
                              <p:par>
                                <p:cTn id="133" presetID="2" presetClass="entr" presetSubtype="2" fill="hold" grpId="0" nodeType="withEffect">
                                  <p:stCondLst>
                                    <p:cond delay="0"/>
                                  </p:stCondLst>
                                  <p:childTnLst>
                                    <p:set>
                                      <p:cBhvr>
                                        <p:cTn id="134" dur="1" fill="hold">
                                          <p:stCondLst>
                                            <p:cond delay="0"/>
                                          </p:stCondLst>
                                        </p:cTn>
                                        <p:tgtEl>
                                          <p:spTgt spid="218"/>
                                        </p:tgtEl>
                                        <p:attrNameLst>
                                          <p:attrName>style.visibility</p:attrName>
                                        </p:attrNameLst>
                                      </p:cBhvr>
                                      <p:to>
                                        <p:strVal val="visible"/>
                                      </p:to>
                                    </p:set>
                                    <p:anim calcmode="lin" valueType="num">
                                      <p:cBhvr additive="base">
                                        <p:cTn id="135" dur="1500" fill="hold"/>
                                        <p:tgtEl>
                                          <p:spTgt spid="218"/>
                                        </p:tgtEl>
                                        <p:attrNameLst>
                                          <p:attrName>ppt_x</p:attrName>
                                        </p:attrNameLst>
                                      </p:cBhvr>
                                      <p:tavLst>
                                        <p:tav tm="0">
                                          <p:val>
                                            <p:strVal val="1+#ppt_w/2"/>
                                          </p:val>
                                        </p:tav>
                                        <p:tav tm="100000">
                                          <p:val>
                                            <p:strVal val="#ppt_x"/>
                                          </p:val>
                                        </p:tav>
                                      </p:tavLst>
                                    </p:anim>
                                    <p:anim calcmode="lin" valueType="num">
                                      <p:cBhvr additive="base">
                                        <p:cTn id="136" dur="1500" fill="hold"/>
                                        <p:tgtEl>
                                          <p:spTgt spid="218"/>
                                        </p:tgtEl>
                                        <p:attrNameLst>
                                          <p:attrName>ppt_y</p:attrName>
                                        </p:attrNameLst>
                                      </p:cBhvr>
                                      <p:tavLst>
                                        <p:tav tm="0">
                                          <p:val>
                                            <p:strVal val="#ppt_y"/>
                                          </p:val>
                                        </p:tav>
                                        <p:tav tm="100000">
                                          <p:val>
                                            <p:strVal val="#ppt_y"/>
                                          </p:val>
                                        </p:tav>
                                      </p:tavLst>
                                    </p:anim>
                                  </p:childTnLst>
                                </p:cTn>
                              </p:par>
                              <p:par>
                                <p:cTn id="137" presetID="2" presetClass="entr" presetSubtype="2" fill="hold" grpId="0" nodeType="withEffect">
                                  <p:stCondLst>
                                    <p:cond delay="0"/>
                                  </p:stCondLst>
                                  <p:childTnLst>
                                    <p:set>
                                      <p:cBhvr>
                                        <p:cTn id="138" dur="1" fill="hold">
                                          <p:stCondLst>
                                            <p:cond delay="0"/>
                                          </p:stCondLst>
                                        </p:cTn>
                                        <p:tgtEl>
                                          <p:spTgt spid="219"/>
                                        </p:tgtEl>
                                        <p:attrNameLst>
                                          <p:attrName>style.visibility</p:attrName>
                                        </p:attrNameLst>
                                      </p:cBhvr>
                                      <p:to>
                                        <p:strVal val="visible"/>
                                      </p:to>
                                    </p:set>
                                    <p:anim calcmode="lin" valueType="num">
                                      <p:cBhvr additive="base">
                                        <p:cTn id="139" dur="1500" fill="hold"/>
                                        <p:tgtEl>
                                          <p:spTgt spid="219"/>
                                        </p:tgtEl>
                                        <p:attrNameLst>
                                          <p:attrName>ppt_x</p:attrName>
                                        </p:attrNameLst>
                                      </p:cBhvr>
                                      <p:tavLst>
                                        <p:tav tm="0">
                                          <p:val>
                                            <p:strVal val="1+#ppt_w/2"/>
                                          </p:val>
                                        </p:tav>
                                        <p:tav tm="100000">
                                          <p:val>
                                            <p:strVal val="#ppt_x"/>
                                          </p:val>
                                        </p:tav>
                                      </p:tavLst>
                                    </p:anim>
                                    <p:anim calcmode="lin" valueType="num">
                                      <p:cBhvr additive="base">
                                        <p:cTn id="140" dur="1500" fill="hold"/>
                                        <p:tgtEl>
                                          <p:spTgt spid="219"/>
                                        </p:tgtEl>
                                        <p:attrNameLst>
                                          <p:attrName>ppt_y</p:attrName>
                                        </p:attrNameLst>
                                      </p:cBhvr>
                                      <p:tavLst>
                                        <p:tav tm="0">
                                          <p:val>
                                            <p:strVal val="#ppt_y"/>
                                          </p:val>
                                        </p:tav>
                                        <p:tav tm="100000">
                                          <p:val>
                                            <p:strVal val="#ppt_y"/>
                                          </p:val>
                                        </p:tav>
                                      </p:tavLst>
                                    </p:anim>
                                  </p:childTnLst>
                                </p:cTn>
                              </p:par>
                              <p:par>
                                <p:cTn id="141" presetID="2" presetClass="entr" presetSubtype="2" fill="hold" grpId="0" nodeType="withEffect">
                                  <p:stCondLst>
                                    <p:cond delay="0"/>
                                  </p:stCondLst>
                                  <p:childTnLst>
                                    <p:set>
                                      <p:cBhvr>
                                        <p:cTn id="142" dur="1" fill="hold">
                                          <p:stCondLst>
                                            <p:cond delay="0"/>
                                          </p:stCondLst>
                                        </p:cTn>
                                        <p:tgtEl>
                                          <p:spTgt spid="220"/>
                                        </p:tgtEl>
                                        <p:attrNameLst>
                                          <p:attrName>style.visibility</p:attrName>
                                        </p:attrNameLst>
                                      </p:cBhvr>
                                      <p:to>
                                        <p:strVal val="visible"/>
                                      </p:to>
                                    </p:set>
                                    <p:anim calcmode="lin" valueType="num">
                                      <p:cBhvr additive="base">
                                        <p:cTn id="143" dur="1500" fill="hold"/>
                                        <p:tgtEl>
                                          <p:spTgt spid="220"/>
                                        </p:tgtEl>
                                        <p:attrNameLst>
                                          <p:attrName>ppt_x</p:attrName>
                                        </p:attrNameLst>
                                      </p:cBhvr>
                                      <p:tavLst>
                                        <p:tav tm="0">
                                          <p:val>
                                            <p:strVal val="1+#ppt_w/2"/>
                                          </p:val>
                                        </p:tav>
                                        <p:tav tm="100000">
                                          <p:val>
                                            <p:strVal val="#ppt_x"/>
                                          </p:val>
                                        </p:tav>
                                      </p:tavLst>
                                    </p:anim>
                                    <p:anim calcmode="lin" valueType="num">
                                      <p:cBhvr additive="base">
                                        <p:cTn id="144" dur="1500" fill="hold"/>
                                        <p:tgtEl>
                                          <p:spTgt spid="220"/>
                                        </p:tgtEl>
                                        <p:attrNameLst>
                                          <p:attrName>ppt_y</p:attrName>
                                        </p:attrNameLst>
                                      </p:cBhvr>
                                      <p:tavLst>
                                        <p:tav tm="0">
                                          <p:val>
                                            <p:strVal val="#ppt_y"/>
                                          </p:val>
                                        </p:tav>
                                        <p:tav tm="100000">
                                          <p:val>
                                            <p:strVal val="#ppt_y"/>
                                          </p:val>
                                        </p:tav>
                                      </p:tavLst>
                                    </p:anim>
                                  </p:childTnLst>
                                </p:cTn>
                              </p:par>
                              <p:par>
                                <p:cTn id="145" presetID="2" presetClass="entr" presetSubtype="2" fill="hold" grpId="0" nodeType="withEffect">
                                  <p:stCondLst>
                                    <p:cond delay="0"/>
                                  </p:stCondLst>
                                  <p:childTnLst>
                                    <p:set>
                                      <p:cBhvr>
                                        <p:cTn id="146" dur="1" fill="hold">
                                          <p:stCondLst>
                                            <p:cond delay="0"/>
                                          </p:stCondLst>
                                        </p:cTn>
                                        <p:tgtEl>
                                          <p:spTgt spid="221"/>
                                        </p:tgtEl>
                                        <p:attrNameLst>
                                          <p:attrName>style.visibility</p:attrName>
                                        </p:attrNameLst>
                                      </p:cBhvr>
                                      <p:to>
                                        <p:strVal val="visible"/>
                                      </p:to>
                                    </p:set>
                                    <p:anim calcmode="lin" valueType="num">
                                      <p:cBhvr additive="base">
                                        <p:cTn id="147" dur="1500" fill="hold"/>
                                        <p:tgtEl>
                                          <p:spTgt spid="221"/>
                                        </p:tgtEl>
                                        <p:attrNameLst>
                                          <p:attrName>ppt_x</p:attrName>
                                        </p:attrNameLst>
                                      </p:cBhvr>
                                      <p:tavLst>
                                        <p:tav tm="0">
                                          <p:val>
                                            <p:strVal val="1+#ppt_w/2"/>
                                          </p:val>
                                        </p:tav>
                                        <p:tav tm="100000">
                                          <p:val>
                                            <p:strVal val="#ppt_x"/>
                                          </p:val>
                                        </p:tav>
                                      </p:tavLst>
                                    </p:anim>
                                    <p:anim calcmode="lin" valueType="num">
                                      <p:cBhvr additive="base">
                                        <p:cTn id="148" dur="1500" fill="hold"/>
                                        <p:tgtEl>
                                          <p:spTgt spid="221"/>
                                        </p:tgtEl>
                                        <p:attrNameLst>
                                          <p:attrName>ppt_y</p:attrName>
                                        </p:attrNameLst>
                                      </p:cBhvr>
                                      <p:tavLst>
                                        <p:tav tm="0">
                                          <p:val>
                                            <p:strVal val="#ppt_y"/>
                                          </p:val>
                                        </p:tav>
                                        <p:tav tm="100000">
                                          <p:val>
                                            <p:strVal val="#ppt_y"/>
                                          </p:val>
                                        </p:tav>
                                      </p:tavLst>
                                    </p:anim>
                                  </p:childTnLst>
                                </p:cTn>
                              </p:par>
                              <p:par>
                                <p:cTn id="149" presetID="2" presetClass="entr" presetSubtype="2" fill="hold" grpId="0" nodeType="withEffect">
                                  <p:stCondLst>
                                    <p:cond delay="0"/>
                                  </p:stCondLst>
                                  <p:childTnLst>
                                    <p:set>
                                      <p:cBhvr>
                                        <p:cTn id="150" dur="1" fill="hold">
                                          <p:stCondLst>
                                            <p:cond delay="0"/>
                                          </p:stCondLst>
                                        </p:cTn>
                                        <p:tgtEl>
                                          <p:spTgt spid="222"/>
                                        </p:tgtEl>
                                        <p:attrNameLst>
                                          <p:attrName>style.visibility</p:attrName>
                                        </p:attrNameLst>
                                      </p:cBhvr>
                                      <p:to>
                                        <p:strVal val="visible"/>
                                      </p:to>
                                    </p:set>
                                    <p:anim calcmode="lin" valueType="num">
                                      <p:cBhvr additive="base">
                                        <p:cTn id="151" dur="1500" fill="hold"/>
                                        <p:tgtEl>
                                          <p:spTgt spid="222"/>
                                        </p:tgtEl>
                                        <p:attrNameLst>
                                          <p:attrName>ppt_x</p:attrName>
                                        </p:attrNameLst>
                                      </p:cBhvr>
                                      <p:tavLst>
                                        <p:tav tm="0">
                                          <p:val>
                                            <p:strVal val="1+#ppt_w/2"/>
                                          </p:val>
                                        </p:tav>
                                        <p:tav tm="100000">
                                          <p:val>
                                            <p:strVal val="#ppt_x"/>
                                          </p:val>
                                        </p:tav>
                                      </p:tavLst>
                                    </p:anim>
                                    <p:anim calcmode="lin" valueType="num">
                                      <p:cBhvr additive="base">
                                        <p:cTn id="152" dur="1500" fill="hold"/>
                                        <p:tgtEl>
                                          <p:spTgt spid="222"/>
                                        </p:tgtEl>
                                        <p:attrNameLst>
                                          <p:attrName>ppt_y</p:attrName>
                                        </p:attrNameLst>
                                      </p:cBhvr>
                                      <p:tavLst>
                                        <p:tav tm="0">
                                          <p:val>
                                            <p:strVal val="#ppt_y"/>
                                          </p:val>
                                        </p:tav>
                                        <p:tav tm="100000">
                                          <p:val>
                                            <p:strVal val="#ppt_y"/>
                                          </p:val>
                                        </p:tav>
                                      </p:tavLst>
                                    </p:anim>
                                  </p:childTnLst>
                                </p:cTn>
                              </p:par>
                              <p:par>
                                <p:cTn id="153" presetID="2" presetClass="entr" presetSubtype="2" fill="hold" grpId="0" nodeType="withEffect">
                                  <p:stCondLst>
                                    <p:cond delay="0"/>
                                  </p:stCondLst>
                                  <p:childTnLst>
                                    <p:set>
                                      <p:cBhvr>
                                        <p:cTn id="154" dur="1" fill="hold">
                                          <p:stCondLst>
                                            <p:cond delay="0"/>
                                          </p:stCondLst>
                                        </p:cTn>
                                        <p:tgtEl>
                                          <p:spTgt spid="223"/>
                                        </p:tgtEl>
                                        <p:attrNameLst>
                                          <p:attrName>style.visibility</p:attrName>
                                        </p:attrNameLst>
                                      </p:cBhvr>
                                      <p:to>
                                        <p:strVal val="visible"/>
                                      </p:to>
                                    </p:set>
                                    <p:anim calcmode="lin" valueType="num">
                                      <p:cBhvr additive="base">
                                        <p:cTn id="155" dur="1500" fill="hold"/>
                                        <p:tgtEl>
                                          <p:spTgt spid="223"/>
                                        </p:tgtEl>
                                        <p:attrNameLst>
                                          <p:attrName>ppt_x</p:attrName>
                                        </p:attrNameLst>
                                      </p:cBhvr>
                                      <p:tavLst>
                                        <p:tav tm="0">
                                          <p:val>
                                            <p:strVal val="1+#ppt_w/2"/>
                                          </p:val>
                                        </p:tav>
                                        <p:tav tm="100000">
                                          <p:val>
                                            <p:strVal val="#ppt_x"/>
                                          </p:val>
                                        </p:tav>
                                      </p:tavLst>
                                    </p:anim>
                                    <p:anim calcmode="lin" valueType="num">
                                      <p:cBhvr additive="base">
                                        <p:cTn id="156" dur="1500" fill="hold"/>
                                        <p:tgtEl>
                                          <p:spTgt spid="223"/>
                                        </p:tgtEl>
                                        <p:attrNameLst>
                                          <p:attrName>ppt_y</p:attrName>
                                        </p:attrNameLst>
                                      </p:cBhvr>
                                      <p:tavLst>
                                        <p:tav tm="0">
                                          <p:val>
                                            <p:strVal val="#ppt_y"/>
                                          </p:val>
                                        </p:tav>
                                        <p:tav tm="100000">
                                          <p:val>
                                            <p:strVal val="#ppt_y"/>
                                          </p:val>
                                        </p:tav>
                                      </p:tavLst>
                                    </p:anim>
                                  </p:childTnLst>
                                </p:cTn>
                              </p:par>
                              <p:par>
                                <p:cTn id="157" presetID="2" presetClass="entr" presetSubtype="2" fill="hold" grpId="0" nodeType="withEffect">
                                  <p:stCondLst>
                                    <p:cond delay="0"/>
                                  </p:stCondLst>
                                  <p:childTnLst>
                                    <p:set>
                                      <p:cBhvr>
                                        <p:cTn id="158" dur="1" fill="hold">
                                          <p:stCondLst>
                                            <p:cond delay="0"/>
                                          </p:stCondLst>
                                        </p:cTn>
                                        <p:tgtEl>
                                          <p:spTgt spid="224"/>
                                        </p:tgtEl>
                                        <p:attrNameLst>
                                          <p:attrName>style.visibility</p:attrName>
                                        </p:attrNameLst>
                                      </p:cBhvr>
                                      <p:to>
                                        <p:strVal val="visible"/>
                                      </p:to>
                                    </p:set>
                                    <p:anim calcmode="lin" valueType="num">
                                      <p:cBhvr additive="base">
                                        <p:cTn id="159" dur="1500" fill="hold"/>
                                        <p:tgtEl>
                                          <p:spTgt spid="224"/>
                                        </p:tgtEl>
                                        <p:attrNameLst>
                                          <p:attrName>ppt_x</p:attrName>
                                        </p:attrNameLst>
                                      </p:cBhvr>
                                      <p:tavLst>
                                        <p:tav tm="0">
                                          <p:val>
                                            <p:strVal val="1+#ppt_w/2"/>
                                          </p:val>
                                        </p:tav>
                                        <p:tav tm="100000">
                                          <p:val>
                                            <p:strVal val="#ppt_x"/>
                                          </p:val>
                                        </p:tav>
                                      </p:tavLst>
                                    </p:anim>
                                    <p:anim calcmode="lin" valueType="num">
                                      <p:cBhvr additive="base">
                                        <p:cTn id="160" dur="1500" fill="hold"/>
                                        <p:tgtEl>
                                          <p:spTgt spid="224"/>
                                        </p:tgtEl>
                                        <p:attrNameLst>
                                          <p:attrName>ppt_y</p:attrName>
                                        </p:attrNameLst>
                                      </p:cBhvr>
                                      <p:tavLst>
                                        <p:tav tm="0">
                                          <p:val>
                                            <p:strVal val="#ppt_y"/>
                                          </p:val>
                                        </p:tav>
                                        <p:tav tm="100000">
                                          <p:val>
                                            <p:strVal val="#ppt_y"/>
                                          </p:val>
                                        </p:tav>
                                      </p:tavLst>
                                    </p:anim>
                                  </p:childTnLst>
                                </p:cTn>
                              </p:par>
                              <p:par>
                                <p:cTn id="161" presetID="2" presetClass="entr" presetSubtype="2" fill="hold" grpId="0" nodeType="withEffect">
                                  <p:stCondLst>
                                    <p:cond delay="0"/>
                                  </p:stCondLst>
                                  <p:childTnLst>
                                    <p:set>
                                      <p:cBhvr>
                                        <p:cTn id="162" dur="1" fill="hold">
                                          <p:stCondLst>
                                            <p:cond delay="0"/>
                                          </p:stCondLst>
                                        </p:cTn>
                                        <p:tgtEl>
                                          <p:spTgt spid="225"/>
                                        </p:tgtEl>
                                        <p:attrNameLst>
                                          <p:attrName>style.visibility</p:attrName>
                                        </p:attrNameLst>
                                      </p:cBhvr>
                                      <p:to>
                                        <p:strVal val="visible"/>
                                      </p:to>
                                    </p:set>
                                    <p:anim calcmode="lin" valueType="num">
                                      <p:cBhvr additive="base">
                                        <p:cTn id="163" dur="1500" fill="hold"/>
                                        <p:tgtEl>
                                          <p:spTgt spid="225"/>
                                        </p:tgtEl>
                                        <p:attrNameLst>
                                          <p:attrName>ppt_x</p:attrName>
                                        </p:attrNameLst>
                                      </p:cBhvr>
                                      <p:tavLst>
                                        <p:tav tm="0">
                                          <p:val>
                                            <p:strVal val="1+#ppt_w/2"/>
                                          </p:val>
                                        </p:tav>
                                        <p:tav tm="100000">
                                          <p:val>
                                            <p:strVal val="#ppt_x"/>
                                          </p:val>
                                        </p:tav>
                                      </p:tavLst>
                                    </p:anim>
                                    <p:anim calcmode="lin" valueType="num">
                                      <p:cBhvr additive="base">
                                        <p:cTn id="164" dur="1500" fill="hold"/>
                                        <p:tgtEl>
                                          <p:spTgt spid="225"/>
                                        </p:tgtEl>
                                        <p:attrNameLst>
                                          <p:attrName>ppt_y</p:attrName>
                                        </p:attrNameLst>
                                      </p:cBhvr>
                                      <p:tavLst>
                                        <p:tav tm="0">
                                          <p:val>
                                            <p:strVal val="#ppt_y"/>
                                          </p:val>
                                        </p:tav>
                                        <p:tav tm="100000">
                                          <p:val>
                                            <p:strVal val="#ppt_y"/>
                                          </p:val>
                                        </p:tav>
                                      </p:tavLst>
                                    </p:anim>
                                  </p:childTnLst>
                                </p:cTn>
                              </p:par>
                              <p:par>
                                <p:cTn id="165" presetID="2" presetClass="entr" presetSubtype="2" fill="hold" grpId="0" nodeType="withEffect">
                                  <p:stCondLst>
                                    <p:cond delay="0"/>
                                  </p:stCondLst>
                                  <p:childTnLst>
                                    <p:set>
                                      <p:cBhvr>
                                        <p:cTn id="166" dur="1" fill="hold">
                                          <p:stCondLst>
                                            <p:cond delay="0"/>
                                          </p:stCondLst>
                                        </p:cTn>
                                        <p:tgtEl>
                                          <p:spTgt spid="226"/>
                                        </p:tgtEl>
                                        <p:attrNameLst>
                                          <p:attrName>style.visibility</p:attrName>
                                        </p:attrNameLst>
                                      </p:cBhvr>
                                      <p:to>
                                        <p:strVal val="visible"/>
                                      </p:to>
                                    </p:set>
                                    <p:anim calcmode="lin" valueType="num">
                                      <p:cBhvr additive="base">
                                        <p:cTn id="167" dur="1500" fill="hold"/>
                                        <p:tgtEl>
                                          <p:spTgt spid="226"/>
                                        </p:tgtEl>
                                        <p:attrNameLst>
                                          <p:attrName>ppt_x</p:attrName>
                                        </p:attrNameLst>
                                      </p:cBhvr>
                                      <p:tavLst>
                                        <p:tav tm="0">
                                          <p:val>
                                            <p:strVal val="1+#ppt_w/2"/>
                                          </p:val>
                                        </p:tav>
                                        <p:tav tm="100000">
                                          <p:val>
                                            <p:strVal val="#ppt_x"/>
                                          </p:val>
                                        </p:tav>
                                      </p:tavLst>
                                    </p:anim>
                                    <p:anim calcmode="lin" valueType="num">
                                      <p:cBhvr additive="base">
                                        <p:cTn id="168" dur="1500" fill="hold"/>
                                        <p:tgtEl>
                                          <p:spTgt spid="226"/>
                                        </p:tgtEl>
                                        <p:attrNameLst>
                                          <p:attrName>ppt_y</p:attrName>
                                        </p:attrNameLst>
                                      </p:cBhvr>
                                      <p:tavLst>
                                        <p:tav tm="0">
                                          <p:val>
                                            <p:strVal val="#ppt_y"/>
                                          </p:val>
                                        </p:tav>
                                        <p:tav tm="100000">
                                          <p:val>
                                            <p:strVal val="#ppt_y"/>
                                          </p:val>
                                        </p:tav>
                                      </p:tavLst>
                                    </p:anim>
                                  </p:childTnLst>
                                </p:cTn>
                              </p:par>
                              <p:par>
                                <p:cTn id="169" presetID="2" presetClass="entr" presetSubtype="2" fill="hold" grpId="0" nodeType="withEffect">
                                  <p:stCondLst>
                                    <p:cond delay="0"/>
                                  </p:stCondLst>
                                  <p:childTnLst>
                                    <p:set>
                                      <p:cBhvr>
                                        <p:cTn id="170" dur="1" fill="hold">
                                          <p:stCondLst>
                                            <p:cond delay="0"/>
                                          </p:stCondLst>
                                        </p:cTn>
                                        <p:tgtEl>
                                          <p:spTgt spid="227"/>
                                        </p:tgtEl>
                                        <p:attrNameLst>
                                          <p:attrName>style.visibility</p:attrName>
                                        </p:attrNameLst>
                                      </p:cBhvr>
                                      <p:to>
                                        <p:strVal val="visible"/>
                                      </p:to>
                                    </p:set>
                                    <p:anim calcmode="lin" valueType="num">
                                      <p:cBhvr additive="base">
                                        <p:cTn id="171" dur="1500" fill="hold"/>
                                        <p:tgtEl>
                                          <p:spTgt spid="227"/>
                                        </p:tgtEl>
                                        <p:attrNameLst>
                                          <p:attrName>ppt_x</p:attrName>
                                        </p:attrNameLst>
                                      </p:cBhvr>
                                      <p:tavLst>
                                        <p:tav tm="0">
                                          <p:val>
                                            <p:strVal val="1+#ppt_w/2"/>
                                          </p:val>
                                        </p:tav>
                                        <p:tav tm="100000">
                                          <p:val>
                                            <p:strVal val="#ppt_x"/>
                                          </p:val>
                                        </p:tav>
                                      </p:tavLst>
                                    </p:anim>
                                    <p:anim calcmode="lin" valueType="num">
                                      <p:cBhvr additive="base">
                                        <p:cTn id="172" dur="1500" fill="hold"/>
                                        <p:tgtEl>
                                          <p:spTgt spid="227"/>
                                        </p:tgtEl>
                                        <p:attrNameLst>
                                          <p:attrName>ppt_y</p:attrName>
                                        </p:attrNameLst>
                                      </p:cBhvr>
                                      <p:tavLst>
                                        <p:tav tm="0">
                                          <p:val>
                                            <p:strVal val="#ppt_y"/>
                                          </p:val>
                                        </p:tav>
                                        <p:tav tm="100000">
                                          <p:val>
                                            <p:strVal val="#ppt_y"/>
                                          </p:val>
                                        </p:tav>
                                      </p:tavLst>
                                    </p:anim>
                                  </p:childTnLst>
                                </p:cTn>
                              </p:par>
                              <p:par>
                                <p:cTn id="173" presetID="2" presetClass="entr" presetSubtype="2" fill="hold" grpId="0" nodeType="withEffect">
                                  <p:stCondLst>
                                    <p:cond delay="0"/>
                                  </p:stCondLst>
                                  <p:childTnLst>
                                    <p:set>
                                      <p:cBhvr>
                                        <p:cTn id="174" dur="1" fill="hold">
                                          <p:stCondLst>
                                            <p:cond delay="0"/>
                                          </p:stCondLst>
                                        </p:cTn>
                                        <p:tgtEl>
                                          <p:spTgt spid="228"/>
                                        </p:tgtEl>
                                        <p:attrNameLst>
                                          <p:attrName>style.visibility</p:attrName>
                                        </p:attrNameLst>
                                      </p:cBhvr>
                                      <p:to>
                                        <p:strVal val="visible"/>
                                      </p:to>
                                    </p:set>
                                    <p:anim calcmode="lin" valueType="num">
                                      <p:cBhvr additive="base">
                                        <p:cTn id="175" dur="1500" fill="hold"/>
                                        <p:tgtEl>
                                          <p:spTgt spid="228"/>
                                        </p:tgtEl>
                                        <p:attrNameLst>
                                          <p:attrName>ppt_x</p:attrName>
                                        </p:attrNameLst>
                                      </p:cBhvr>
                                      <p:tavLst>
                                        <p:tav tm="0">
                                          <p:val>
                                            <p:strVal val="1+#ppt_w/2"/>
                                          </p:val>
                                        </p:tav>
                                        <p:tav tm="100000">
                                          <p:val>
                                            <p:strVal val="#ppt_x"/>
                                          </p:val>
                                        </p:tav>
                                      </p:tavLst>
                                    </p:anim>
                                    <p:anim calcmode="lin" valueType="num">
                                      <p:cBhvr additive="base">
                                        <p:cTn id="176" dur="1500" fill="hold"/>
                                        <p:tgtEl>
                                          <p:spTgt spid="228"/>
                                        </p:tgtEl>
                                        <p:attrNameLst>
                                          <p:attrName>ppt_y</p:attrName>
                                        </p:attrNameLst>
                                      </p:cBhvr>
                                      <p:tavLst>
                                        <p:tav tm="0">
                                          <p:val>
                                            <p:strVal val="#ppt_y"/>
                                          </p:val>
                                        </p:tav>
                                        <p:tav tm="100000">
                                          <p:val>
                                            <p:strVal val="#ppt_y"/>
                                          </p:val>
                                        </p:tav>
                                      </p:tavLst>
                                    </p:anim>
                                  </p:childTnLst>
                                </p:cTn>
                              </p:par>
                              <p:par>
                                <p:cTn id="177" presetID="2" presetClass="entr" presetSubtype="2" fill="hold" grpId="0" nodeType="withEffect">
                                  <p:stCondLst>
                                    <p:cond delay="0"/>
                                  </p:stCondLst>
                                  <p:childTnLst>
                                    <p:set>
                                      <p:cBhvr>
                                        <p:cTn id="178" dur="1" fill="hold">
                                          <p:stCondLst>
                                            <p:cond delay="0"/>
                                          </p:stCondLst>
                                        </p:cTn>
                                        <p:tgtEl>
                                          <p:spTgt spid="229"/>
                                        </p:tgtEl>
                                        <p:attrNameLst>
                                          <p:attrName>style.visibility</p:attrName>
                                        </p:attrNameLst>
                                      </p:cBhvr>
                                      <p:to>
                                        <p:strVal val="visible"/>
                                      </p:to>
                                    </p:set>
                                    <p:anim calcmode="lin" valueType="num">
                                      <p:cBhvr additive="base">
                                        <p:cTn id="179" dur="1500" fill="hold"/>
                                        <p:tgtEl>
                                          <p:spTgt spid="229"/>
                                        </p:tgtEl>
                                        <p:attrNameLst>
                                          <p:attrName>ppt_x</p:attrName>
                                        </p:attrNameLst>
                                      </p:cBhvr>
                                      <p:tavLst>
                                        <p:tav tm="0">
                                          <p:val>
                                            <p:strVal val="1+#ppt_w/2"/>
                                          </p:val>
                                        </p:tav>
                                        <p:tav tm="100000">
                                          <p:val>
                                            <p:strVal val="#ppt_x"/>
                                          </p:val>
                                        </p:tav>
                                      </p:tavLst>
                                    </p:anim>
                                    <p:anim calcmode="lin" valueType="num">
                                      <p:cBhvr additive="base">
                                        <p:cTn id="180" dur="1500" fill="hold"/>
                                        <p:tgtEl>
                                          <p:spTgt spid="229"/>
                                        </p:tgtEl>
                                        <p:attrNameLst>
                                          <p:attrName>ppt_y</p:attrName>
                                        </p:attrNameLst>
                                      </p:cBhvr>
                                      <p:tavLst>
                                        <p:tav tm="0">
                                          <p:val>
                                            <p:strVal val="#ppt_y"/>
                                          </p:val>
                                        </p:tav>
                                        <p:tav tm="100000">
                                          <p:val>
                                            <p:strVal val="#ppt_y"/>
                                          </p:val>
                                        </p:tav>
                                      </p:tavLst>
                                    </p:anim>
                                  </p:childTnLst>
                                </p:cTn>
                              </p:par>
                              <p:par>
                                <p:cTn id="181" presetID="2" presetClass="entr" presetSubtype="2" fill="hold" grpId="0" nodeType="withEffect">
                                  <p:stCondLst>
                                    <p:cond delay="0"/>
                                  </p:stCondLst>
                                  <p:childTnLst>
                                    <p:set>
                                      <p:cBhvr>
                                        <p:cTn id="182" dur="1" fill="hold">
                                          <p:stCondLst>
                                            <p:cond delay="0"/>
                                          </p:stCondLst>
                                        </p:cTn>
                                        <p:tgtEl>
                                          <p:spTgt spid="230"/>
                                        </p:tgtEl>
                                        <p:attrNameLst>
                                          <p:attrName>style.visibility</p:attrName>
                                        </p:attrNameLst>
                                      </p:cBhvr>
                                      <p:to>
                                        <p:strVal val="visible"/>
                                      </p:to>
                                    </p:set>
                                    <p:anim calcmode="lin" valueType="num">
                                      <p:cBhvr additive="base">
                                        <p:cTn id="183" dur="1500" fill="hold"/>
                                        <p:tgtEl>
                                          <p:spTgt spid="230"/>
                                        </p:tgtEl>
                                        <p:attrNameLst>
                                          <p:attrName>ppt_x</p:attrName>
                                        </p:attrNameLst>
                                      </p:cBhvr>
                                      <p:tavLst>
                                        <p:tav tm="0">
                                          <p:val>
                                            <p:strVal val="1+#ppt_w/2"/>
                                          </p:val>
                                        </p:tav>
                                        <p:tav tm="100000">
                                          <p:val>
                                            <p:strVal val="#ppt_x"/>
                                          </p:val>
                                        </p:tav>
                                      </p:tavLst>
                                    </p:anim>
                                    <p:anim calcmode="lin" valueType="num">
                                      <p:cBhvr additive="base">
                                        <p:cTn id="184" dur="1500" fill="hold"/>
                                        <p:tgtEl>
                                          <p:spTgt spid="230"/>
                                        </p:tgtEl>
                                        <p:attrNameLst>
                                          <p:attrName>ppt_y</p:attrName>
                                        </p:attrNameLst>
                                      </p:cBhvr>
                                      <p:tavLst>
                                        <p:tav tm="0">
                                          <p:val>
                                            <p:strVal val="#ppt_y"/>
                                          </p:val>
                                        </p:tav>
                                        <p:tav tm="100000">
                                          <p:val>
                                            <p:strVal val="#ppt_y"/>
                                          </p:val>
                                        </p:tav>
                                      </p:tavLst>
                                    </p:anim>
                                  </p:childTnLst>
                                </p:cTn>
                              </p:par>
                              <p:par>
                                <p:cTn id="185" presetID="2" presetClass="entr" presetSubtype="2" fill="hold" grpId="0" nodeType="withEffect">
                                  <p:stCondLst>
                                    <p:cond delay="0"/>
                                  </p:stCondLst>
                                  <p:childTnLst>
                                    <p:set>
                                      <p:cBhvr>
                                        <p:cTn id="186" dur="1" fill="hold">
                                          <p:stCondLst>
                                            <p:cond delay="0"/>
                                          </p:stCondLst>
                                        </p:cTn>
                                        <p:tgtEl>
                                          <p:spTgt spid="231"/>
                                        </p:tgtEl>
                                        <p:attrNameLst>
                                          <p:attrName>style.visibility</p:attrName>
                                        </p:attrNameLst>
                                      </p:cBhvr>
                                      <p:to>
                                        <p:strVal val="visible"/>
                                      </p:to>
                                    </p:set>
                                    <p:anim calcmode="lin" valueType="num">
                                      <p:cBhvr additive="base">
                                        <p:cTn id="187" dur="1500" fill="hold"/>
                                        <p:tgtEl>
                                          <p:spTgt spid="231"/>
                                        </p:tgtEl>
                                        <p:attrNameLst>
                                          <p:attrName>ppt_x</p:attrName>
                                        </p:attrNameLst>
                                      </p:cBhvr>
                                      <p:tavLst>
                                        <p:tav tm="0">
                                          <p:val>
                                            <p:strVal val="1+#ppt_w/2"/>
                                          </p:val>
                                        </p:tav>
                                        <p:tav tm="100000">
                                          <p:val>
                                            <p:strVal val="#ppt_x"/>
                                          </p:val>
                                        </p:tav>
                                      </p:tavLst>
                                    </p:anim>
                                    <p:anim calcmode="lin" valueType="num">
                                      <p:cBhvr additive="base">
                                        <p:cTn id="188" dur="1500" fill="hold"/>
                                        <p:tgtEl>
                                          <p:spTgt spid="231"/>
                                        </p:tgtEl>
                                        <p:attrNameLst>
                                          <p:attrName>ppt_y</p:attrName>
                                        </p:attrNameLst>
                                      </p:cBhvr>
                                      <p:tavLst>
                                        <p:tav tm="0">
                                          <p:val>
                                            <p:strVal val="#ppt_y"/>
                                          </p:val>
                                        </p:tav>
                                        <p:tav tm="100000">
                                          <p:val>
                                            <p:strVal val="#ppt_y"/>
                                          </p:val>
                                        </p:tav>
                                      </p:tavLst>
                                    </p:anim>
                                  </p:childTnLst>
                                </p:cTn>
                              </p:par>
                              <p:par>
                                <p:cTn id="189" presetID="2" presetClass="entr" presetSubtype="2" fill="hold" grpId="0" nodeType="withEffect">
                                  <p:stCondLst>
                                    <p:cond delay="0"/>
                                  </p:stCondLst>
                                  <p:childTnLst>
                                    <p:set>
                                      <p:cBhvr>
                                        <p:cTn id="190" dur="1" fill="hold">
                                          <p:stCondLst>
                                            <p:cond delay="0"/>
                                          </p:stCondLst>
                                        </p:cTn>
                                        <p:tgtEl>
                                          <p:spTgt spid="232"/>
                                        </p:tgtEl>
                                        <p:attrNameLst>
                                          <p:attrName>style.visibility</p:attrName>
                                        </p:attrNameLst>
                                      </p:cBhvr>
                                      <p:to>
                                        <p:strVal val="visible"/>
                                      </p:to>
                                    </p:set>
                                    <p:anim calcmode="lin" valueType="num">
                                      <p:cBhvr additive="base">
                                        <p:cTn id="191" dur="1500" fill="hold"/>
                                        <p:tgtEl>
                                          <p:spTgt spid="232"/>
                                        </p:tgtEl>
                                        <p:attrNameLst>
                                          <p:attrName>ppt_x</p:attrName>
                                        </p:attrNameLst>
                                      </p:cBhvr>
                                      <p:tavLst>
                                        <p:tav tm="0">
                                          <p:val>
                                            <p:strVal val="1+#ppt_w/2"/>
                                          </p:val>
                                        </p:tav>
                                        <p:tav tm="100000">
                                          <p:val>
                                            <p:strVal val="#ppt_x"/>
                                          </p:val>
                                        </p:tav>
                                      </p:tavLst>
                                    </p:anim>
                                    <p:anim calcmode="lin" valueType="num">
                                      <p:cBhvr additive="base">
                                        <p:cTn id="192" dur="1500" fill="hold"/>
                                        <p:tgtEl>
                                          <p:spTgt spid="232"/>
                                        </p:tgtEl>
                                        <p:attrNameLst>
                                          <p:attrName>ppt_y</p:attrName>
                                        </p:attrNameLst>
                                      </p:cBhvr>
                                      <p:tavLst>
                                        <p:tav tm="0">
                                          <p:val>
                                            <p:strVal val="#ppt_y"/>
                                          </p:val>
                                        </p:tav>
                                        <p:tav tm="100000">
                                          <p:val>
                                            <p:strVal val="#ppt_y"/>
                                          </p:val>
                                        </p:tav>
                                      </p:tavLst>
                                    </p:anim>
                                  </p:childTnLst>
                                </p:cTn>
                              </p:par>
                              <p:par>
                                <p:cTn id="193" presetID="2" presetClass="entr" presetSubtype="2" fill="hold" grpId="0" nodeType="withEffect">
                                  <p:stCondLst>
                                    <p:cond delay="0"/>
                                  </p:stCondLst>
                                  <p:childTnLst>
                                    <p:set>
                                      <p:cBhvr>
                                        <p:cTn id="194" dur="1" fill="hold">
                                          <p:stCondLst>
                                            <p:cond delay="0"/>
                                          </p:stCondLst>
                                        </p:cTn>
                                        <p:tgtEl>
                                          <p:spTgt spid="233"/>
                                        </p:tgtEl>
                                        <p:attrNameLst>
                                          <p:attrName>style.visibility</p:attrName>
                                        </p:attrNameLst>
                                      </p:cBhvr>
                                      <p:to>
                                        <p:strVal val="visible"/>
                                      </p:to>
                                    </p:set>
                                    <p:anim calcmode="lin" valueType="num">
                                      <p:cBhvr additive="base">
                                        <p:cTn id="195" dur="1500" fill="hold"/>
                                        <p:tgtEl>
                                          <p:spTgt spid="233"/>
                                        </p:tgtEl>
                                        <p:attrNameLst>
                                          <p:attrName>ppt_x</p:attrName>
                                        </p:attrNameLst>
                                      </p:cBhvr>
                                      <p:tavLst>
                                        <p:tav tm="0">
                                          <p:val>
                                            <p:strVal val="1+#ppt_w/2"/>
                                          </p:val>
                                        </p:tav>
                                        <p:tav tm="100000">
                                          <p:val>
                                            <p:strVal val="#ppt_x"/>
                                          </p:val>
                                        </p:tav>
                                      </p:tavLst>
                                    </p:anim>
                                    <p:anim calcmode="lin" valueType="num">
                                      <p:cBhvr additive="base">
                                        <p:cTn id="196" dur="1500" fill="hold"/>
                                        <p:tgtEl>
                                          <p:spTgt spid="233"/>
                                        </p:tgtEl>
                                        <p:attrNameLst>
                                          <p:attrName>ppt_y</p:attrName>
                                        </p:attrNameLst>
                                      </p:cBhvr>
                                      <p:tavLst>
                                        <p:tav tm="0">
                                          <p:val>
                                            <p:strVal val="#ppt_y"/>
                                          </p:val>
                                        </p:tav>
                                        <p:tav tm="100000">
                                          <p:val>
                                            <p:strVal val="#ppt_y"/>
                                          </p:val>
                                        </p:tav>
                                      </p:tavLst>
                                    </p:anim>
                                  </p:childTnLst>
                                </p:cTn>
                              </p:par>
                              <p:par>
                                <p:cTn id="197" presetID="2" presetClass="entr" presetSubtype="2" fill="hold" grpId="0" nodeType="withEffect">
                                  <p:stCondLst>
                                    <p:cond delay="0"/>
                                  </p:stCondLst>
                                  <p:childTnLst>
                                    <p:set>
                                      <p:cBhvr>
                                        <p:cTn id="198" dur="1" fill="hold">
                                          <p:stCondLst>
                                            <p:cond delay="0"/>
                                          </p:stCondLst>
                                        </p:cTn>
                                        <p:tgtEl>
                                          <p:spTgt spid="234"/>
                                        </p:tgtEl>
                                        <p:attrNameLst>
                                          <p:attrName>style.visibility</p:attrName>
                                        </p:attrNameLst>
                                      </p:cBhvr>
                                      <p:to>
                                        <p:strVal val="visible"/>
                                      </p:to>
                                    </p:set>
                                    <p:anim calcmode="lin" valueType="num">
                                      <p:cBhvr additive="base">
                                        <p:cTn id="199" dur="1500" fill="hold"/>
                                        <p:tgtEl>
                                          <p:spTgt spid="234"/>
                                        </p:tgtEl>
                                        <p:attrNameLst>
                                          <p:attrName>ppt_x</p:attrName>
                                        </p:attrNameLst>
                                      </p:cBhvr>
                                      <p:tavLst>
                                        <p:tav tm="0">
                                          <p:val>
                                            <p:strVal val="1+#ppt_w/2"/>
                                          </p:val>
                                        </p:tav>
                                        <p:tav tm="100000">
                                          <p:val>
                                            <p:strVal val="#ppt_x"/>
                                          </p:val>
                                        </p:tav>
                                      </p:tavLst>
                                    </p:anim>
                                    <p:anim calcmode="lin" valueType="num">
                                      <p:cBhvr additive="base">
                                        <p:cTn id="200" dur="1500" fill="hold"/>
                                        <p:tgtEl>
                                          <p:spTgt spid="234"/>
                                        </p:tgtEl>
                                        <p:attrNameLst>
                                          <p:attrName>ppt_y</p:attrName>
                                        </p:attrNameLst>
                                      </p:cBhvr>
                                      <p:tavLst>
                                        <p:tav tm="0">
                                          <p:val>
                                            <p:strVal val="#ppt_y"/>
                                          </p:val>
                                        </p:tav>
                                        <p:tav tm="100000">
                                          <p:val>
                                            <p:strVal val="#ppt_y"/>
                                          </p:val>
                                        </p:tav>
                                      </p:tavLst>
                                    </p:anim>
                                  </p:childTnLst>
                                </p:cTn>
                              </p:par>
                              <p:par>
                                <p:cTn id="201" presetID="2" presetClass="entr" presetSubtype="2" fill="hold" grpId="0" nodeType="withEffect">
                                  <p:stCondLst>
                                    <p:cond delay="0"/>
                                  </p:stCondLst>
                                  <p:childTnLst>
                                    <p:set>
                                      <p:cBhvr>
                                        <p:cTn id="202" dur="1" fill="hold">
                                          <p:stCondLst>
                                            <p:cond delay="0"/>
                                          </p:stCondLst>
                                        </p:cTn>
                                        <p:tgtEl>
                                          <p:spTgt spid="235"/>
                                        </p:tgtEl>
                                        <p:attrNameLst>
                                          <p:attrName>style.visibility</p:attrName>
                                        </p:attrNameLst>
                                      </p:cBhvr>
                                      <p:to>
                                        <p:strVal val="visible"/>
                                      </p:to>
                                    </p:set>
                                    <p:anim calcmode="lin" valueType="num">
                                      <p:cBhvr additive="base">
                                        <p:cTn id="203" dur="1500" fill="hold"/>
                                        <p:tgtEl>
                                          <p:spTgt spid="235"/>
                                        </p:tgtEl>
                                        <p:attrNameLst>
                                          <p:attrName>ppt_x</p:attrName>
                                        </p:attrNameLst>
                                      </p:cBhvr>
                                      <p:tavLst>
                                        <p:tav tm="0">
                                          <p:val>
                                            <p:strVal val="1+#ppt_w/2"/>
                                          </p:val>
                                        </p:tav>
                                        <p:tav tm="100000">
                                          <p:val>
                                            <p:strVal val="#ppt_x"/>
                                          </p:val>
                                        </p:tav>
                                      </p:tavLst>
                                    </p:anim>
                                    <p:anim calcmode="lin" valueType="num">
                                      <p:cBhvr additive="base">
                                        <p:cTn id="204" dur="1500" fill="hold"/>
                                        <p:tgtEl>
                                          <p:spTgt spid="235"/>
                                        </p:tgtEl>
                                        <p:attrNameLst>
                                          <p:attrName>ppt_y</p:attrName>
                                        </p:attrNameLst>
                                      </p:cBhvr>
                                      <p:tavLst>
                                        <p:tav tm="0">
                                          <p:val>
                                            <p:strVal val="#ppt_y"/>
                                          </p:val>
                                        </p:tav>
                                        <p:tav tm="100000">
                                          <p:val>
                                            <p:strVal val="#ppt_y"/>
                                          </p:val>
                                        </p:tav>
                                      </p:tavLst>
                                    </p:anim>
                                  </p:childTnLst>
                                </p:cTn>
                              </p:par>
                              <p:par>
                                <p:cTn id="205" presetID="2" presetClass="entr" presetSubtype="2" fill="hold" grpId="0" nodeType="withEffect">
                                  <p:stCondLst>
                                    <p:cond delay="0"/>
                                  </p:stCondLst>
                                  <p:childTnLst>
                                    <p:set>
                                      <p:cBhvr>
                                        <p:cTn id="206" dur="1" fill="hold">
                                          <p:stCondLst>
                                            <p:cond delay="0"/>
                                          </p:stCondLst>
                                        </p:cTn>
                                        <p:tgtEl>
                                          <p:spTgt spid="236"/>
                                        </p:tgtEl>
                                        <p:attrNameLst>
                                          <p:attrName>style.visibility</p:attrName>
                                        </p:attrNameLst>
                                      </p:cBhvr>
                                      <p:to>
                                        <p:strVal val="visible"/>
                                      </p:to>
                                    </p:set>
                                    <p:anim calcmode="lin" valueType="num">
                                      <p:cBhvr additive="base">
                                        <p:cTn id="207" dur="1500" fill="hold"/>
                                        <p:tgtEl>
                                          <p:spTgt spid="236"/>
                                        </p:tgtEl>
                                        <p:attrNameLst>
                                          <p:attrName>ppt_x</p:attrName>
                                        </p:attrNameLst>
                                      </p:cBhvr>
                                      <p:tavLst>
                                        <p:tav tm="0">
                                          <p:val>
                                            <p:strVal val="1+#ppt_w/2"/>
                                          </p:val>
                                        </p:tav>
                                        <p:tav tm="100000">
                                          <p:val>
                                            <p:strVal val="#ppt_x"/>
                                          </p:val>
                                        </p:tav>
                                      </p:tavLst>
                                    </p:anim>
                                    <p:anim calcmode="lin" valueType="num">
                                      <p:cBhvr additive="base">
                                        <p:cTn id="208" dur="1500" fill="hold"/>
                                        <p:tgtEl>
                                          <p:spTgt spid="236"/>
                                        </p:tgtEl>
                                        <p:attrNameLst>
                                          <p:attrName>ppt_y</p:attrName>
                                        </p:attrNameLst>
                                      </p:cBhvr>
                                      <p:tavLst>
                                        <p:tav tm="0">
                                          <p:val>
                                            <p:strVal val="#ppt_y"/>
                                          </p:val>
                                        </p:tav>
                                        <p:tav tm="100000">
                                          <p:val>
                                            <p:strVal val="#ppt_y"/>
                                          </p:val>
                                        </p:tav>
                                      </p:tavLst>
                                    </p:anim>
                                  </p:childTnLst>
                                </p:cTn>
                              </p:par>
                              <p:par>
                                <p:cTn id="209" presetID="2" presetClass="entr" presetSubtype="2" fill="hold" grpId="0" nodeType="withEffect">
                                  <p:stCondLst>
                                    <p:cond delay="0"/>
                                  </p:stCondLst>
                                  <p:childTnLst>
                                    <p:set>
                                      <p:cBhvr>
                                        <p:cTn id="210" dur="1" fill="hold">
                                          <p:stCondLst>
                                            <p:cond delay="0"/>
                                          </p:stCondLst>
                                        </p:cTn>
                                        <p:tgtEl>
                                          <p:spTgt spid="237"/>
                                        </p:tgtEl>
                                        <p:attrNameLst>
                                          <p:attrName>style.visibility</p:attrName>
                                        </p:attrNameLst>
                                      </p:cBhvr>
                                      <p:to>
                                        <p:strVal val="visible"/>
                                      </p:to>
                                    </p:set>
                                    <p:anim calcmode="lin" valueType="num">
                                      <p:cBhvr additive="base">
                                        <p:cTn id="211" dur="1500" fill="hold"/>
                                        <p:tgtEl>
                                          <p:spTgt spid="237"/>
                                        </p:tgtEl>
                                        <p:attrNameLst>
                                          <p:attrName>ppt_x</p:attrName>
                                        </p:attrNameLst>
                                      </p:cBhvr>
                                      <p:tavLst>
                                        <p:tav tm="0">
                                          <p:val>
                                            <p:strVal val="1+#ppt_w/2"/>
                                          </p:val>
                                        </p:tav>
                                        <p:tav tm="100000">
                                          <p:val>
                                            <p:strVal val="#ppt_x"/>
                                          </p:val>
                                        </p:tav>
                                      </p:tavLst>
                                    </p:anim>
                                    <p:anim calcmode="lin" valueType="num">
                                      <p:cBhvr additive="base">
                                        <p:cTn id="212" dur="1500" fill="hold"/>
                                        <p:tgtEl>
                                          <p:spTgt spid="237"/>
                                        </p:tgtEl>
                                        <p:attrNameLst>
                                          <p:attrName>ppt_y</p:attrName>
                                        </p:attrNameLst>
                                      </p:cBhvr>
                                      <p:tavLst>
                                        <p:tav tm="0">
                                          <p:val>
                                            <p:strVal val="#ppt_y"/>
                                          </p:val>
                                        </p:tav>
                                        <p:tav tm="100000">
                                          <p:val>
                                            <p:strVal val="#ppt_y"/>
                                          </p:val>
                                        </p:tav>
                                      </p:tavLst>
                                    </p:anim>
                                  </p:childTnLst>
                                </p:cTn>
                              </p:par>
                              <p:par>
                                <p:cTn id="213" presetID="2" presetClass="entr" presetSubtype="2" fill="hold" grpId="0" nodeType="withEffect">
                                  <p:stCondLst>
                                    <p:cond delay="0"/>
                                  </p:stCondLst>
                                  <p:childTnLst>
                                    <p:set>
                                      <p:cBhvr>
                                        <p:cTn id="214" dur="1" fill="hold">
                                          <p:stCondLst>
                                            <p:cond delay="0"/>
                                          </p:stCondLst>
                                        </p:cTn>
                                        <p:tgtEl>
                                          <p:spTgt spid="238"/>
                                        </p:tgtEl>
                                        <p:attrNameLst>
                                          <p:attrName>style.visibility</p:attrName>
                                        </p:attrNameLst>
                                      </p:cBhvr>
                                      <p:to>
                                        <p:strVal val="visible"/>
                                      </p:to>
                                    </p:set>
                                    <p:anim calcmode="lin" valueType="num">
                                      <p:cBhvr additive="base">
                                        <p:cTn id="215" dur="1500" fill="hold"/>
                                        <p:tgtEl>
                                          <p:spTgt spid="238"/>
                                        </p:tgtEl>
                                        <p:attrNameLst>
                                          <p:attrName>ppt_x</p:attrName>
                                        </p:attrNameLst>
                                      </p:cBhvr>
                                      <p:tavLst>
                                        <p:tav tm="0">
                                          <p:val>
                                            <p:strVal val="1+#ppt_w/2"/>
                                          </p:val>
                                        </p:tav>
                                        <p:tav tm="100000">
                                          <p:val>
                                            <p:strVal val="#ppt_x"/>
                                          </p:val>
                                        </p:tav>
                                      </p:tavLst>
                                    </p:anim>
                                    <p:anim calcmode="lin" valueType="num">
                                      <p:cBhvr additive="base">
                                        <p:cTn id="216" dur="1500" fill="hold"/>
                                        <p:tgtEl>
                                          <p:spTgt spid="238"/>
                                        </p:tgtEl>
                                        <p:attrNameLst>
                                          <p:attrName>ppt_y</p:attrName>
                                        </p:attrNameLst>
                                      </p:cBhvr>
                                      <p:tavLst>
                                        <p:tav tm="0">
                                          <p:val>
                                            <p:strVal val="#ppt_y"/>
                                          </p:val>
                                        </p:tav>
                                        <p:tav tm="100000">
                                          <p:val>
                                            <p:strVal val="#ppt_y"/>
                                          </p:val>
                                        </p:tav>
                                      </p:tavLst>
                                    </p:anim>
                                  </p:childTnLst>
                                </p:cTn>
                              </p:par>
                              <p:par>
                                <p:cTn id="217" presetID="2" presetClass="entr" presetSubtype="2" fill="hold" grpId="0" nodeType="withEffect">
                                  <p:stCondLst>
                                    <p:cond delay="0"/>
                                  </p:stCondLst>
                                  <p:childTnLst>
                                    <p:set>
                                      <p:cBhvr>
                                        <p:cTn id="218" dur="1" fill="hold">
                                          <p:stCondLst>
                                            <p:cond delay="0"/>
                                          </p:stCondLst>
                                        </p:cTn>
                                        <p:tgtEl>
                                          <p:spTgt spid="239"/>
                                        </p:tgtEl>
                                        <p:attrNameLst>
                                          <p:attrName>style.visibility</p:attrName>
                                        </p:attrNameLst>
                                      </p:cBhvr>
                                      <p:to>
                                        <p:strVal val="visible"/>
                                      </p:to>
                                    </p:set>
                                    <p:anim calcmode="lin" valueType="num">
                                      <p:cBhvr additive="base">
                                        <p:cTn id="219" dur="1500" fill="hold"/>
                                        <p:tgtEl>
                                          <p:spTgt spid="239"/>
                                        </p:tgtEl>
                                        <p:attrNameLst>
                                          <p:attrName>ppt_x</p:attrName>
                                        </p:attrNameLst>
                                      </p:cBhvr>
                                      <p:tavLst>
                                        <p:tav tm="0">
                                          <p:val>
                                            <p:strVal val="1+#ppt_w/2"/>
                                          </p:val>
                                        </p:tav>
                                        <p:tav tm="100000">
                                          <p:val>
                                            <p:strVal val="#ppt_x"/>
                                          </p:val>
                                        </p:tav>
                                      </p:tavLst>
                                    </p:anim>
                                    <p:anim calcmode="lin" valueType="num">
                                      <p:cBhvr additive="base">
                                        <p:cTn id="220" dur="1500" fill="hold"/>
                                        <p:tgtEl>
                                          <p:spTgt spid="239"/>
                                        </p:tgtEl>
                                        <p:attrNameLst>
                                          <p:attrName>ppt_y</p:attrName>
                                        </p:attrNameLst>
                                      </p:cBhvr>
                                      <p:tavLst>
                                        <p:tav tm="0">
                                          <p:val>
                                            <p:strVal val="#ppt_y"/>
                                          </p:val>
                                        </p:tav>
                                        <p:tav tm="100000">
                                          <p:val>
                                            <p:strVal val="#ppt_y"/>
                                          </p:val>
                                        </p:tav>
                                      </p:tavLst>
                                    </p:anim>
                                  </p:childTnLst>
                                </p:cTn>
                              </p:par>
                              <p:par>
                                <p:cTn id="221" presetID="2" presetClass="entr" presetSubtype="2" fill="hold" grpId="0" nodeType="withEffect">
                                  <p:stCondLst>
                                    <p:cond delay="0"/>
                                  </p:stCondLst>
                                  <p:childTnLst>
                                    <p:set>
                                      <p:cBhvr>
                                        <p:cTn id="222" dur="1" fill="hold">
                                          <p:stCondLst>
                                            <p:cond delay="0"/>
                                          </p:stCondLst>
                                        </p:cTn>
                                        <p:tgtEl>
                                          <p:spTgt spid="240"/>
                                        </p:tgtEl>
                                        <p:attrNameLst>
                                          <p:attrName>style.visibility</p:attrName>
                                        </p:attrNameLst>
                                      </p:cBhvr>
                                      <p:to>
                                        <p:strVal val="visible"/>
                                      </p:to>
                                    </p:set>
                                    <p:anim calcmode="lin" valueType="num">
                                      <p:cBhvr additive="base">
                                        <p:cTn id="223" dur="1500" fill="hold"/>
                                        <p:tgtEl>
                                          <p:spTgt spid="240"/>
                                        </p:tgtEl>
                                        <p:attrNameLst>
                                          <p:attrName>ppt_x</p:attrName>
                                        </p:attrNameLst>
                                      </p:cBhvr>
                                      <p:tavLst>
                                        <p:tav tm="0">
                                          <p:val>
                                            <p:strVal val="1+#ppt_w/2"/>
                                          </p:val>
                                        </p:tav>
                                        <p:tav tm="100000">
                                          <p:val>
                                            <p:strVal val="#ppt_x"/>
                                          </p:val>
                                        </p:tav>
                                      </p:tavLst>
                                    </p:anim>
                                    <p:anim calcmode="lin" valueType="num">
                                      <p:cBhvr additive="base">
                                        <p:cTn id="224" dur="1500" fill="hold"/>
                                        <p:tgtEl>
                                          <p:spTgt spid="240"/>
                                        </p:tgtEl>
                                        <p:attrNameLst>
                                          <p:attrName>ppt_y</p:attrName>
                                        </p:attrNameLst>
                                      </p:cBhvr>
                                      <p:tavLst>
                                        <p:tav tm="0">
                                          <p:val>
                                            <p:strVal val="#ppt_y"/>
                                          </p:val>
                                        </p:tav>
                                        <p:tav tm="100000">
                                          <p:val>
                                            <p:strVal val="#ppt_y"/>
                                          </p:val>
                                        </p:tav>
                                      </p:tavLst>
                                    </p:anim>
                                  </p:childTnLst>
                                </p:cTn>
                              </p:par>
                              <p:par>
                                <p:cTn id="225" presetID="2" presetClass="entr" presetSubtype="2" fill="hold" grpId="0" nodeType="withEffect">
                                  <p:stCondLst>
                                    <p:cond delay="0"/>
                                  </p:stCondLst>
                                  <p:childTnLst>
                                    <p:set>
                                      <p:cBhvr>
                                        <p:cTn id="226" dur="1" fill="hold">
                                          <p:stCondLst>
                                            <p:cond delay="0"/>
                                          </p:stCondLst>
                                        </p:cTn>
                                        <p:tgtEl>
                                          <p:spTgt spid="241"/>
                                        </p:tgtEl>
                                        <p:attrNameLst>
                                          <p:attrName>style.visibility</p:attrName>
                                        </p:attrNameLst>
                                      </p:cBhvr>
                                      <p:to>
                                        <p:strVal val="visible"/>
                                      </p:to>
                                    </p:set>
                                    <p:anim calcmode="lin" valueType="num">
                                      <p:cBhvr additive="base">
                                        <p:cTn id="227" dur="1500" fill="hold"/>
                                        <p:tgtEl>
                                          <p:spTgt spid="241"/>
                                        </p:tgtEl>
                                        <p:attrNameLst>
                                          <p:attrName>ppt_x</p:attrName>
                                        </p:attrNameLst>
                                      </p:cBhvr>
                                      <p:tavLst>
                                        <p:tav tm="0">
                                          <p:val>
                                            <p:strVal val="1+#ppt_w/2"/>
                                          </p:val>
                                        </p:tav>
                                        <p:tav tm="100000">
                                          <p:val>
                                            <p:strVal val="#ppt_x"/>
                                          </p:val>
                                        </p:tav>
                                      </p:tavLst>
                                    </p:anim>
                                    <p:anim calcmode="lin" valueType="num">
                                      <p:cBhvr additive="base">
                                        <p:cTn id="228" dur="1500" fill="hold"/>
                                        <p:tgtEl>
                                          <p:spTgt spid="241"/>
                                        </p:tgtEl>
                                        <p:attrNameLst>
                                          <p:attrName>ppt_y</p:attrName>
                                        </p:attrNameLst>
                                      </p:cBhvr>
                                      <p:tavLst>
                                        <p:tav tm="0">
                                          <p:val>
                                            <p:strVal val="#ppt_y"/>
                                          </p:val>
                                        </p:tav>
                                        <p:tav tm="100000">
                                          <p:val>
                                            <p:strVal val="#ppt_y"/>
                                          </p:val>
                                        </p:tav>
                                      </p:tavLst>
                                    </p:anim>
                                  </p:childTnLst>
                                </p:cTn>
                              </p:par>
                              <p:par>
                                <p:cTn id="229" presetID="2" presetClass="entr" presetSubtype="2" fill="hold" grpId="0" nodeType="withEffect">
                                  <p:stCondLst>
                                    <p:cond delay="0"/>
                                  </p:stCondLst>
                                  <p:childTnLst>
                                    <p:set>
                                      <p:cBhvr>
                                        <p:cTn id="230" dur="1" fill="hold">
                                          <p:stCondLst>
                                            <p:cond delay="0"/>
                                          </p:stCondLst>
                                        </p:cTn>
                                        <p:tgtEl>
                                          <p:spTgt spid="242"/>
                                        </p:tgtEl>
                                        <p:attrNameLst>
                                          <p:attrName>style.visibility</p:attrName>
                                        </p:attrNameLst>
                                      </p:cBhvr>
                                      <p:to>
                                        <p:strVal val="visible"/>
                                      </p:to>
                                    </p:set>
                                    <p:anim calcmode="lin" valueType="num">
                                      <p:cBhvr additive="base">
                                        <p:cTn id="231" dur="1500" fill="hold"/>
                                        <p:tgtEl>
                                          <p:spTgt spid="242"/>
                                        </p:tgtEl>
                                        <p:attrNameLst>
                                          <p:attrName>ppt_x</p:attrName>
                                        </p:attrNameLst>
                                      </p:cBhvr>
                                      <p:tavLst>
                                        <p:tav tm="0">
                                          <p:val>
                                            <p:strVal val="1+#ppt_w/2"/>
                                          </p:val>
                                        </p:tav>
                                        <p:tav tm="100000">
                                          <p:val>
                                            <p:strVal val="#ppt_x"/>
                                          </p:val>
                                        </p:tav>
                                      </p:tavLst>
                                    </p:anim>
                                    <p:anim calcmode="lin" valueType="num">
                                      <p:cBhvr additive="base">
                                        <p:cTn id="232" dur="1500" fill="hold"/>
                                        <p:tgtEl>
                                          <p:spTgt spid="242"/>
                                        </p:tgtEl>
                                        <p:attrNameLst>
                                          <p:attrName>ppt_y</p:attrName>
                                        </p:attrNameLst>
                                      </p:cBhvr>
                                      <p:tavLst>
                                        <p:tav tm="0">
                                          <p:val>
                                            <p:strVal val="#ppt_y"/>
                                          </p:val>
                                        </p:tav>
                                        <p:tav tm="100000">
                                          <p:val>
                                            <p:strVal val="#ppt_y"/>
                                          </p:val>
                                        </p:tav>
                                      </p:tavLst>
                                    </p:anim>
                                  </p:childTnLst>
                                </p:cTn>
                              </p:par>
                              <p:par>
                                <p:cTn id="233" presetID="2" presetClass="entr" presetSubtype="2" fill="hold" grpId="0" nodeType="withEffect">
                                  <p:stCondLst>
                                    <p:cond delay="0"/>
                                  </p:stCondLst>
                                  <p:childTnLst>
                                    <p:set>
                                      <p:cBhvr>
                                        <p:cTn id="234" dur="1" fill="hold">
                                          <p:stCondLst>
                                            <p:cond delay="0"/>
                                          </p:stCondLst>
                                        </p:cTn>
                                        <p:tgtEl>
                                          <p:spTgt spid="243"/>
                                        </p:tgtEl>
                                        <p:attrNameLst>
                                          <p:attrName>style.visibility</p:attrName>
                                        </p:attrNameLst>
                                      </p:cBhvr>
                                      <p:to>
                                        <p:strVal val="visible"/>
                                      </p:to>
                                    </p:set>
                                    <p:anim calcmode="lin" valueType="num">
                                      <p:cBhvr additive="base">
                                        <p:cTn id="235" dur="1500" fill="hold"/>
                                        <p:tgtEl>
                                          <p:spTgt spid="243"/>
                                        </p:tgtEl>
                                        <p:attrNameLst>
                                          <p:attrName>ppt_x</p:attrName>
                                        </p:attrNameLst>
                                      </p:cBhvr>
                                      <p:tavLst>
                                        <p:tav tm="0">
                                          <p:val>
                                            <p:strVal val="1+#ppt_w/2"/>
                                          </p:val>
                                        </p:tav>
                                        <p:tav tm="100000">
                                          <p:val>
                                            <p:strVal val="#ppt_x"/>
                                          </p:val>
                                        </p:tav>
                                      </p:tavLst>
                                    </p:anim>
                                    <p:anim calcmode="lin" valueType="num">
                                      <p:cBhvr additive="base">
                                        <p:cTn id="236" dur="1500" fill="hold"/>
                                        <p:tgtEl>
                                          <p:spTgt spid="243"/>
                                        </p:tgtEl>
                                        <p:attrNameLst>
                                          <p:attrName>ppt_y</p:attrName>
                                        </p:attrNameLst>
                                      </p:cBhvr>
                                      <p:tavLst>
                                        <p:tav tm="0">
                                          <p:val>
                                            <p:strVal val="#ppt_y"/>
                                          </p:val>
                                        </p:tav>
                                        <p:tav tm="100000">
                                          <p:val>
                                            <p:strVal val="#ppt_y"/>
                                          </p:val>
                                        </p:tav>
                                      </p:tavLst>
                                    </p:anim>
                                  </p:childTnLst>
                                </p:cTn>
                              </p:par>
                              <p:par>
                                <p:cTn id="237" presetID="2" presetClass="entr" presetSubtype="2" fill="hold" grpId="0" nodeType="withEffect">
                                  <p:stCondLst>
                                    <p:cond delay="0"/>
                                  </p:stCondLst>
                                  <p:childTnLst>
                                    <p:set>
                                      <p:cBhvr>
                                        <p:cTn id="238" dur="1" fill="hold">
                                          <p:stCondLst>
                                            <p:cond delay="0"/>
                                          </p:stCondLst>
                                        </p:cTn>
                                        <p:tgtEl>
                                          <p:spTgt spid="244"/>
                                        </p:tgtEl>
                                        <p:attrNameLst>
                                          <p:attrName>style.visibility</p:attrName>
                                        </p:attrNameLst>
                                      </p:cBhvr>
                                      <p:to>
                                        <p:strVal val="visible"/>
                                      </p:to>
                                    </p:set>
                                    <p:anim calcmode="lin" valueType="num">
                                      <p:cBhvr additive="base">
                                        <p:cTn id="239" dur="1500" fill="hold"/>
                                        <p:tgtEl>
                                          <p:spTgt spid="244"/>
                                        </p:tgtEl>
                                        <p:attrNameLst>
                                          <p:attrName>ppt_x</p:attrName>
                                        </p:attrNameLst>
                                      </p:cBhvr>
                                      <p:tavLst>
                                        <p:tav tm="0">
                                          <p:val>
                                            <p:strVal val="1+#ppt_w/2"/>
                                          </p:val>
                                        </p:tav>
                                        <p:tav tm="100000">
                                          <p:val>
                                            <p:strVal val="#ppt_x"/>
                                          </p:val>
                                        </p:tav>
                                      </p:tavLst>
                                    </p:anim>
                                    <p:anim calcmode="lin" valueType="num">
                                      <p:cBhvr additive="base">
                                        <p:cTn id="240" dur="1500" fill="hold"/>
                                        <p:tgtEl>
                                          <p:spTgt spid="244"/>
                                        </p:tgtEl>
                                        <p:attrNameLst>
                                          <p:attrName>ppt_y</p:attrName>
                                        </p:attrNameLst>
                                      </p:cBhvr>
                                      <p:tavLst>
                                        <p:tav tm="0">
                                          <p:val>
                                            <p:strVal val="#ppt_y"/>
                                          </p:val>
                                        </p:tav>
                                        <p:tav tm="100000">
                                          <p:val>
                                            <p:strVal val="#ppt_y"/>
                                          </p:val>
                                        </p:tav>
                                      </p:tavLst>
                                    </p:anim>
                                  </p:childTnLst>
                                </p:cTn>
                              </p:par>
                              <p:par>
                                <p:cTn id="241" presetID="2" presetClass="entr" presetSubtype="2" fill="hold" grpId="0" nodeType="withEffect">
                                  <p:stCondLst>
                                    <p:cond delay="0"/>
                                  </p:stCondLst>
                                  <p:childTnLst>
                                    <p:set>
                                      <p:cBhvr>
                                        <p:cTn id="242" dur="1" fill="hold">
                                          <p:stCondLst>
                                            <p:cond delay="0"/>
                                          </p:stCondLst>
                                        </p:cTn>
                                        <p:tgtEl>
                                          <p:spTgt spid="245"/>
                                        </p:tgtEl>
                                        <p:attrNameLst>
                                          <p:attrName>style.visibility</p:attrName>
                                        </p:attrNameLst>
                                      </p:cBhvr>
                                      <p:to>
                                        <p:strVal val="visible"/>
                                      </p:to>
                                    </p:set>
                                    <p:anim calcmode="lin" valueType="num">
                                      <p:cBhvr additive="base">
                                        <p:cTn id="243" dur="1500" fill="hold"/>
                                        <p:tgtEl>
                                          <p:spTgt spid="245"/>
                                        </p:tgtEl>
                                        <p:attrNameLst>
                                          <p:attrName>ppt_x</p:attrName>
                                        </p:attrNameLst>
                                      </p:cBhvr>
                                      <p:tavLst>
                                        <p:tav tm="0">
                                          <p:val>
                                            <p:strVal val="1+#ppt_w/2"/>
                                          </p:val>
                                        </p:tav>
                                        <p:tav tm="100000">
                                          <p:val>
                                            <p:strVal val="#ppt_x"/>
                                          </p:val>
                                        </p:tav>
                                      </p:tavLst>
                                    </p:anim>
                                    <p:anim calcmode="lin" valueType="num">
                                      <p:cBhvr additive="base">
                                        <p:cTn id="244" dur="1500" fill="hold"/>
                                        <p:tgtEl>
                                          <p:spTgt spid="245"/>
                                        </p:tgtEl>
                                        <p:attrNameLst>
                                          <p:attrName>ppt_y</p:attrName>
                                        </p:attrNameLst>
                                      </p:cBhvr>
                                      <p:tavLst>
                                        <p:tav tm="0">
                                          <p:val>
                                            <p:strVal val="#ppt_y"/>
                                          </p:val>
                                        </p:tav>
                                        <p:tav tm="100000">
                                          <p:val>
                                            <p:strVal val="#ppt_y"/>
                                          </p:val>
                                        </p:tav>
                                      </p:tavLst>
                                    </p:anim>
                                  </p:childTnLst>
                                </p:cTn>
                              </p:par>
                              <p:par>
                                <p:cTn id="245" presetID="2" presetClass="entr" presetSubtype="2" fill="hold" grpId="0" nodeType="withEffect">
                                  <p:stCondLst>
                                    <p:cond delay="0"/>
                                  </p:stCondLst>
                                  <p:childTnLst>
                                    <p:set>
                                      <p:cBhvr>
                                        <p:cTn id="246" dur="1" fill="hold">
                                          <p:stCondLst>
                                            <p:cond delay="0"/>
                                          </p:stCondLst>
                                        </p:cTn>
                                        <p:tgtEl>
                                          <p:spTgt spid="246"/>
                                        </p:tgtEl>
                                        <p:attrNameLst>
                                          <p:attrName>style.visibility</p:attrName>
                                        </p:attrNameLst>
                                      </p:cBhvr>
                                      <p:to>
                                        <p:strVal val="visible"/>
                                      </p:to>
                                    </p:set>
                                    <p:anim calcmode="lin" valueType="num">
                                      <p:cBhvr additive="base">
                                        <p:cTn id="247" dur="1500" fill="hold"/>
                                        <p:tgtEl>
                                          <p:spTgt spid="246"/>
                                        </p:tgtEl>
                                        <p:attrNameLst>
                                          <p:attrName>ppt_x</p:attrName>
                                        </p:attrNameLst>
                                      </p:cBhvr>
                                      <p:tavLst>
                                        <p:tav tm="0">
                                          <p:val>
                                            <p:strVal val="1+#ppt_w/2"/>
                                          </p:val>
                                        </p:tav>
                                        <p:tav tm="100000">
                                          <p:val>
                                            <p:strVal val="#ppt_x"/>
                                          </p:val>
                                        </p:tav>
                                      </p:tavLst>
                                    </p:anim>
                                    <p:anim calcmode="lin" valueType="num">
                                      <p:cBhvr additive="base">
                                        <p:cTn id="248" dur="1500" fill="hold"/>
                                        <p:tgtEl>
                                          <p:spTgt spid="246"/>
                                        </p:tgtEl>
                                        <p:attrNameLst>
                                          <p:attrName>ppt_y</p:attrName>
                                        </p:attrNameLst>
                                      </p:cBhvr>
                                      <p:tavLst>
                                        <p:tav tm="0">
                                          <p:val>
                                            <p:strVal val="#ppt_y"/>
                                          </p:val>
                                        </p:tav>
                                        <p:tav tm="100000">
                                          <p:val>
                                            <p:strVal val="#ppt_y"/>
                                          </p:val>
                                        </p:tav>
                                      </p:tavLst>
                                    </p:anim>
                                  </p:childTnLst>
                                </p:cTn>
                              </p:par>
                              <p:par>
                                <p:cTn id="249" presetID="2" presetClass="entr" presetSubtype="2" fill="hold" grpId="0" nodeType="withEffect">
                                  <p:stCondLst>
                                    <p:cond delay="0"/>
                                  </p:stCondLst>
                                  <p:childTnLst>
                                    <p:set>
                                      <p:cBhvr>
                                        <p:cTn id="250" dur="1" fill="hold">
                                          <p:stCondLst>
                                            <p:cond delay="0"/>
                                          </p:stCondLst>
                                        </p:cTn>
                                        <p:tgtEl>
                                          <p:spTgt spid="247"/>
                                        </p:tgtEl>
                                        <p:attrNameLst>
                                          <p:attrName>style.visibility</p:attrName>
                                        </p:attrNameLst>
                                      </p:cBhvr>
                                      <p:to>
                                        <p:strVal val="visible"/>
                                      </p:to>
                                    </p:set>
                                    <p:anim calcmode="lin" valueType="num">
                                      <p:cBhvr additive="base">
                                        <p:cTn id="251" dur="1500" fill="hold"/>
                                        <p:tgtEl>
                                          <p:spTgt spid="247"/>
                                        </p:tgtEl>
                                        <p:attrNameLst>
                                          <p:attrName>ppt_x</p:attrName>
                                        </p:attrNameLst>
                                      </p:cBhvr>
                                      <p:tavLst>
                                        <p:tav tm="0">
                                          <p:val>
                                            <p:strVal val="1+#ppt_w/2"/>
                                          </p:val>
                                        </p:tav>
                                        <p:tav tm="100000">
                                          <p:val>
                                            <p:strVal val="#ppt_x"/>
                                          </p:val>
                                        </p:tav>
                                      </p:tavLst>
                                    </p:anim>
                                    <p:anim calcmode="lin" valueType="num">
                                      <p:cBhvr additive="base">
                                        <p:cTn id="252" dur="1500" fill="hold"/>
                                        <p:tgtEl>
                                          <p:spTgt spid="247"/>
                                        </p:tgtEl>
                                        <p:attrNameLst>
                                          <p:attrName>ppt_y</p:attrName>
                                        </p:attrNameLst>
                                      </p:cBhvr>
                                      <p:tavLst>
                                        <p:tav tm="0">
                                          <p:val>
                                            <p:strVal val="#ppt_y"/>
                                          </p:val>
                                        </p:tav>
                                        <p:tav tm="100000">
                                          <p:val>
                                            <p:strVal val="#ppt_y"/>
                                          </p:val>
                                        </p:tav>
                                      </p:tavLst>
                                    </p:anim>
                                  </p:childTnLst>
                                </p:cTn>
                              </p:par>
                              <p:par>
                                <p:cTn id="253" presetID="2" presetClass="entr" presetSubtype="2" fill="hold" grpId="0" nodeType="withEffect">
                                  <p:stCondLst>
                                    <p:cond delay="0"/>
                                  </p:stCondLst>
                                  <p:childTnLst>
                                    <p:set>
                                      <p:cBhvr>
                                        <p:cTn id="254" dur="1" fill="hold">
                                          <p:stCondLst>
                                            <p:cond delay="0"/>
                                          </p:stCondLst>
                                        </p:cTn>
                                        <p:tgtEl>
                                          <p:spTgt spid="248"/>
                                        </p:tgtEl>
                                        <p:attrNameLst>
                                          <p:attrName>style.visibility</p:attrName>
                                        </p:attrNameLst>
                                      </p:cBhvr>
                                      <p:to>
                                        <p:strVal val="visible"/>
                                      </p:to>
                                    </p:set>
                                    <p:anim calcmode="lin" valueType="num">
                                      <p:cBhvr additive="base">
                                        <p:cTn id="255" dur="1500" fill="hold"/>
                                        <p:tgtEl>
                                          <p:spTgt spid="248"/>
                                        </p:tgtEl>
                                        <p:attrNameLst>
                                          <p:attrName>ppt_x</p:attrName>
                                        </p:attrNameLst>
                                      </p:cBhvr>
                                      <p:tavLst>
                                        <p:tav tm="0">
                                          <p:val>
                                            <p:strVal val="1+#ppt_w/2"/>
                                          </p:val>
                                        </p:tav>
                                        <p:tav tm="100000">
                                          <p:val>
                                            <p:strVal val="#ppt_x"/>
                                          </p:val>
                                        </p:tav>
                                      </p:tavLst>
                                    </p:anim>
                                    <p:anim calcmode="lin" valueType="num">
                                      <p:cBhvr additive="base">
                                        <p:cTn id="256" dur="1500" fill="hold"/>
                                        <p:tgtEl>
                                          <p:spTgt spid="248"/>
                                        </p:tgtEl>
                                        <p:attrNameLst>
                                          <p:attrName>ppt_y</p:attrName>
                                        </p:attrNameLst>
                                      </p:cBhvr>
                                      <p:tavLst>
                                        <p:tav tm="0">
                                          <p:val>
                                            <p:strVal val="#ppt_y"/>
                                          </p:val>
                                        </p:tav>
                                        <p:tav tm="100000">
                                          <p:val>
                                            <p:strVal val="#ppt_y"/>
                                          </p:val>
                                        </p:tav>
                                      </p:tavLst>
                                    </p:anim>
                                  </p:childTnLst>
                                </p:cTn>
                              </p:par>
                              <p:par>
                                <p:cTn id="257" presetID="2" presetClass="entr" presetSubtype="2" fill="hold" grpId="0" nodeType="withEffect">
                                  <p:stCondLst>
                                    <p:cond delay="0"/>
                                  </p:stCondLst>
                                  <p:childTnLst>
                                    <p:set>
                                      <p:cBhvr>
                                        <p:cTn id="258" dur="1" fill="hold">
                                          <p:stCondLst>
                                            <p:cond delay="0"/>
                                          </p:stCondLst>
                                        </p:cTn>
                                        <p:tgtEl>
                                          <p:spTgt spid="249"/>
                                        </p:tgtEl>
                                        <p:attrNameLst>
                                          <p:attrName>style.visibility</p:attrName>
                                        </p:attrNameLst>
                                      </p:cBhvr>
                                      <p:to>
                                        <p:strVal val="visible"/>
                                      </p:to>
                                    </p:set>
                                    <p:anim calcmode="lin" valueType="num">
                                      <p:cBhvr additive="base">
                                        <p:cTn id="259" dur="1500" fill="hold"/>
                                        <p:tgtEl>
                                          <p:spTgt spid="249"/>
                                        </p:tgtEl>
                                        <p:attrNameLst>
                                          <p:attrName>ppt_x</p:attrName>
                                        </p:attrNameLst>
                                      </p:cBhvr>
                                      <p:tavLst>
                                        <p:tav tm="0">
                                          <p:val>
                                            <p:strVal val="1+#ppt_w/2"/>
                                          </p:val>
                                        </p:tav>
                                        <p:tav tm="100000">
                                          <p:val>
                                            <p:strVal val="#ppt_x"/>
                                          </p:val>
                                        </p:tav>
                                      </p:tavLst>
                                    </p:anim>
                                    <p:anim calcmode="lin" valueType="num">
                                      <p:cBhvr additive="base">
                                        <p:cTn id="260" dur="1500" fill="hold"/>
                                        <p:tgtEl>
                                          <p:spTgt spid="249"/>
                                        </p:tgtEl>
                                        <p:attrNameLst>
                                          <p:attrName>ppt_y</p:attrName>
                                        </p:attrNameLst>
                                      </p:cBhvr>
                                      <p:tavLst>
                                        <p:tav tm="0">
                                          <p:val>
                                            <p:strVal val="#ppt_y"/>
                                          </p:val>
                                        </p:tav>
                                        <p:tav tm="100000">
                                          <p:val>
                                            <p:strVal val="#ppt_y"/>
                                          </p:val>
                                        </p:tav>
                                      </p:tavLst>
                                    </p:anim>
                                  </p:childTnLst>
                                </p:cTn>
                              </p:par>
                              <p:par>
                                <p:cTn id="261" presetID="2" presetClass="entr" presetSubtype="2" fill="hold" grpId="0" nodeType="withEffect">
                                  <p:stCondLst>
                                    <p:cond delay="0"/>
                                  </p:stCondLst>
                                  <p:childTnLst>
                                    <p:set>
                                      <p:cBhvr>
                                        <p:cTn id="262" dur="1" fill="hold">
                                          <p:stCondLst>
                                            <p:cond delay="0"/>
                                          </p:stCondLst>
                                        </p:cTn>
                                        <p:tgtEl>
                                          <p:spTgt spid="250"/>
                                        </p:tgtEl>
                                        <p:attrNameLst>
                                          <p:attrName>style.visibility</p:attrName>
                                        </p:attrNameLst>
                                      </p:cBhvr>
                                      <p:to>
                                        <p:strVal val="visible"/>
                                      </p:to>
                                    </p:set>
                                    <p:anim calcmode="lin" valueType="num">
                                      <p:cBhvr additive="base">
                                        <p:cTn id="263" dur="1500" fill="hold"/>
                                        <p:tgtEl>
                                          <p:spTgt spid="250"/>
                                        </p:tgtEl>
                                        <p:attrNameLst>
                                          <p:attrName>ppt_x</p:attrName>
                                        </p:attrNameLst>
                                      </p:cBhvr>
                                      <p:tavLst>
                                        <p:tav tm="0">
                                          <p:val>
                                            <p:strVal val="1+#ppt_w/2"/>
                                          </p:val>
                                        </p:tav>
                                        <p:tav tm="100000">
                                          <p:val>
                                            <p:strVal val="#ppt_x"/>
                                          </p:val>
                                        </p:tav>
                                      </p:tavLst>
                                    </p:anim>
                                    <p:anim calcmode="lin" valueType="num">
                                      <p:cBhvr additive="base">
                                        <p:cTn id="264" dur="1500" fill="hold"/>
                                        <p:tgtEl>
                                          <p:spTgt spid="250"/>
                                        </p:tgtEl>
                                        <p:attrNameLst>
                                          <p:attrName>ppt_y</p:attrName>
                                        </p:attrNameLst>
                                      </p:cBhvr>
                                      <p:tavLst>
                                        <p:tav tm="0">
                                          <p:val>
                                            <p:strVal val="#ppt_y"/>
                                          </p:val>
                                        </p:tav>
                                        <p:tav tm="100000">
                                          <p:val>
                                            <p:strVal val="#ppt_y"/>
                                          </p:val>
                                        </p:tav>
                                      </p:tavLst>
                                    </p:anim>
                                  </p:childTnLst>
                                </p:cTn>
                              </p:par>
                              <p:par>
                                <p:cTn id="265" presetID="2" presetClass="entr" presetSubtype="2" fill="hold" grpId="0" nodeType="withEffect">
                                  <p:stCondLst>
                                    <p:cond delay="0"/>
                                  </p:stCondLst>
                                  <p:childTnLst>
                                    <p:set>
                                      <p:cBhvr>
                                        <p:cTn id="266" dur="1" fill="hold">
                                          <p:stCondLst>
                                            <p:cond delay="0"/>
                                          </p:stCondLst>
                                        </p:cTn>
                                        <p:tgtEl>
                                          <p:spTgt spid="251"/>
                                        </p:tgtEl>
                                        <p:attrNameLst>
                                          <p:attrName>style.visibility</p:attrName>
                                        </p:attrNameLst>
                                      </p:cBhvr>
                                      <p:to>
                                        <p:strVal val="visible"/>
                                      </p:to>
                                    </p:set>
                                    <p:anim calcmode="lin" valueType="num">
                                      <p:cBhvr additive="base">
                                        <p:cTn id="267" dur="1500" fill="hold"/>
                                        <p:tgtEl>
                                          <p:spTgt spid="251"/>
                                        </p:tgtEl>
                                        <p:attrNameLst>
                                          <p:attrName>ppt_x</p:attrName>
                                        </p:attrNameLst>
                                      </p:cBhvr>
                                      <p:tavLst>
                                        <p:tav tm="0">
                                          <p:val>
                                            <p:strVal val="1+#ppt_w/2"/>
                                          </p:val>
                                        </p:tav>
                                        <p:tav tm="100000">
                                          <p:val>
                                            <p:strVal val="#ppt_x"/>
                                          </p:val>
                                        </p:tav>
                                      </p:tavLst>
                                    </p:anim>
                                    <p:anim calcmode="lin" valueType="num">
                                      <p:cBhvr additive="base">
                                        <p:cTn id="268" dur="1500" fill="hold"/>
                                        <p:tgtEl>
                                          <p:spTgt spid="251"/>
                                        </p:tgtEl>
                                        <p:attrNameLst>
                                          <p:attrName>ppt_y</p:attrName>
                                        </p:attrNameLst>
                                      </p:cBhvr>
                                      <p:tavLst>
                                        <p:tav tm="0">
                                          <p:val>
                                            <p:strVal val="#ppt_y"/>
                                          </p:val>
                                        </p:tav>
                                        <p:tav tm="100000">
                                          <p:val>
                                            <p:strVal val="#ppt_y"/>
                                          </p:val>
                                        </p:tav>
                                      </p:tavLst>
                                    </p:anim>
                                  </p:childTnLst>
                                </p:cTn>
                              </p:par>
                              <p:par>
                                <p:cTn id="269" presetID="2" presetClass="entr" presetSubtype="2" fill="hold" grpId="0" nodeType="withEffect">
                                  <p:stCondLst>
                                    <p:cond delay="0"/>
                                  </p:stCondLst>
                                  <p:childTnLst>
                                    <p:set>
                                      <p:cBhvr>
                                        <p:cTn id="270" dur="1" fill="hold">
                                          <p:stCondLst>
                                            <p:cond delay="0"/>
                                          </p:stCondLst>
                                        </p:cTn>
                                        <p:tgtEl>
                                          <p:spTgt spid="252"/>
                                        </p:tgtEl>
                                        <p:attrNameLst>
                                          <p:attrName>style.visibility</p:attrName>
                                        </p:attrNameLst>
                                      </p:cBhvr>
                                      <p:to>
                                        <p:strVal val="visible"/>
                                      </p:to>
                                    </p:set>
                                    <p:anim calcmode="lin" valueType="num">
                                      <p:cBhvr additive="base">
                                        <p:cTn id="271" dur="1500" fill="hold"/>
                                        <p:tgtEl>
                                          <p:spTgt spid="252"/>
                                        </p:tgtEl>
                                        <p:attrNameLst>
                                          <p:attrName>ppt_x</p:attrName>
                                        </p:attrNameLst>
                                      </p:cBhvr>
                                      <p:tavLst>
                                        <p:tav tm="0">
                                          <p:val>
                                            <p:strVal val="1+#ppt_w/2"/>
                                          </p:val>
                                        </p:tav>
                                        <p:tav tm="100000">
                                          <p:val>
                                            <p:strVal val="#ppt_x"/>
                                          </p:val>
                                        </p:tav>
                                      </p:tavLst>
                                    </p:anim>
                                    <p:anim calcmode="lin" valueType="num">
                                      <p:cBhvr additive="base">
                                        <p:cTn id="272" dur="1500" fill="hold"/>
                                        <p:tgtEl>
                                          <p:spTgt spid="252"/>
                                        </p:tgtEl>
                                        <p:attrNameLst>
                                          <p:attrName>ppt_y</p:attrName>
                                        </p:attrNameLst>
                                      </p:cBhvr>
                                      <p:tavLst>
                                        <p:tav tm="0">
                                          <p:val>
                                            <p:strVal val="#ppt_y"/>
                                          </p:val>
                                        </p:tav>
                                        <p:tav tm="100000">
                                          <p:val>
                                            <p:strVal val="#ppt_y"/>
                                          </p:val>
                                        </p:tav>
                                      </p:tavLst>
                                    </p:anim>
                                  </p:childTnLst>
                                </p:cTn>
                              </p:par>
                              <p:par>
                                <p:cTn id="273" presetID="2" presetClass="entr" presetSubtype="2" fill="hold" grpId="0" nodeType="withEffect">
                                  <p:stCondLst>
                                    <p:cond delay="0"/>
                                  </p:stCondLst>
                                  <p:childTnLst>
                                    <p:set>
                                      <p:cBhvr>
                                        <p:cTn id="274" dur="1" fill="hold">
                                          <p:stCondLst>
                                            <p:cond delay="0"/>
                                          </p:stCondLst>
                                        </p:cTn>
                                        <p:tgtEl>
                                          <p:spTgt spid="253"/>
                                        </p:tgtEl>
                                        <p:attrNameLst>
                                          <p:attrName>style.visibility</p:attrName>
                                        </p:attrNameLst>
                                      </p:cBhvr>
                                      <p:to>
                                        <p:strVal val="visible"/>
                                      </p:to>
                                    </p:set>
                                    <p:anim calcmode="lin" valueType="num">
                                      <p:cBhvr additive="base">
                                        <p:cTn id="275" dur="1500" fill="hold"/>
                                        <p:tgtEl>
                                          <p:spTgt spid="253"/>
                                        </p:tgtEl>
                                        <p:attrNameLst>
                                          <p:attrName>ppt_x</p:attrName>
                                        </p:attrNameLst>
                                      </p:cBhvr>
                                      <p:tavLst>
                                        <p:tav tm="0">
                                          <p:val>
                                            <p:strVal val="1+#ppt_w/2"/>
                                          </p:val>
                                        </p:tav>
                                        <p:tav tm="100000">
                                          <p:val>
                                            <p:strVal val="#ppt_x"/>
                                          </p:val>
                                        </p:tav>
                                      </p:tavLst>
                                    </p:anim>
                                    <p:anim calcmode="lin" valueType="num">
                                      <p:cBhvr additive="base">
                                        <p:cTn id="276" dur="1500" fill="hold"/>
                                        <p:tgtEl>
                                          <p:spTgt spid="253"/>
                                        </p:tgtEl>
                                        <p:attrNameLst>
                                          <p:attrName>ppt_y</p:attrName>
                                        </p:attrNameLst>
                                      </p:cBhvr>
                                      <p:tavLst>
                                        <p:tav tm="0">
                                          <p:val>
                                            <p:strVal val="#ppt_y"/>
                                          </p:val>
                                        </p:tav>
                                        <p:tav tm="100000">
                                          <p:val>
                                            <p:strVal val="#ppt_y"/>
                                          </p:val>
                                        </p:tav>
                                      </p:tavLst>
                                    </p:anim>
                                  </p:childTnLst>
                                </p:cTn>
                              </p:par>
                              <p:par>
                                <p:cTn id="277" presetID="2" presetClass="entr" presetSubtype="2" fill="hold" grpId="0" nodeType="withEffect">
                                  <p:stCondLst>
                                    <p:cond delay="0"/>
                                  </p:stCondLst>
                                  <p:childTnLst>
                                    <p:set>
                                      <p:cBhvr>
                                        <p:cTn id="278" dur="1" fill="hold">
                                          <p:stCondLst>
                                            <p:cond delay="0"/>
                                          </p:stCondLst>
                                        </p:cTn>
                                        <p:tgtEl>
                                          <p:spTgt spid="254"/>
                                        </p:tgtEl>
                                        <p:attrNameLst>
                                          <p:attrName>style.visibility</p:attrName>
                                        </p:attrNameLst>
                                      </p:cBhvr>
                                      <p:to>
                                        <p:strVal val="visible"/>
                                      </p:to>
                                    </p:set>
                                    <p:anim calcmode="lin" valueType="num">
                                      <p:cBhvr additive="base">
                                        <p:cTn id="279" dur="1500" fill="hold"/>
                                        <p:tgtEl>
                                          <p:spTgt spid="254"/>
                                        </p:tgtEl>
                                        <p:attrNameLst>
                                          <p:attrName>ppt_x</p:attrName>
                                        </p:attrNameLst>
                                      </p:cBhvr>
                                      <p:tavLst>
                                        <p:tav tm="0">
                                          <p:val>
                                            <p:strVal val="1+#ppt_w/2"/>
                                          </p:val>
                                        </p:tav>
                                        <p:tav tm="100000">
                                          <p:val>
                                            <p:strVal val="#ppt_x"/>
                                          </p:val>
                                        </p:tav>
                                      </p:tavLst>
                                    </p:anim>
                                    <p:anim calcmode="lin" valueType="num">
                                      <p:cBhvr additive="base">
                                        <p:cTn id="280" dur="1500" fill="hold"/>
                                        <p:tgtEl>
                                          <p:spTgt spid="254"/>
                                        </p:tgtEl>
                                        <p:attrNameLst>
                                          <p:attrName>ppt_y</p:attrName>
                                        </p:attrNameLst>
                                      </p:cBhvr>
                                      <p:tavLst>
                                        <p:tav tm="0">
                                          <p:val>
                                            <p:strVal val="#ppt_y"/>
                                          </p:val>
                                        </p:tav>
                                        <p:tav tm="100000">
                                          <p:val>
                                            <p:strVal val="#ppt_y"/>
                                          </p:val>
                                        </p:tav>
                                      </p:tavLst>
                                    </p:anim>
                                  </p:childTnLst>
                                </p:cTn>
                              </p:par>
                              <p:par>
                                <p:cTn id="281" presetID="2" presetClass="entr" presetSubtype="2" fill="hold" grpId="0" nodeType="withEffect">
                                  <p:stCondLst>
                                    <p:cond delay="0"/>
                                  </p:stCondLst>
                                  <p:childTnLst>
                                    <p:set>
                                      <p:cBhvr>
                                        <p:cTn id="282" dur="1" fill="hold">
                                          <p:stCondLst>
                                            <p:cond delay="0"/>
                                          </p:stCondLst>
                                        </p:cTn>
                                        <p:tgtEl>
                                          <p:spTgt spid="255"/>
                                        </p:tgtEl>
                                        <p:attrNameLst>
                                          <p:attrName>style.visibility</p:attrName>
                                        </p:attrNameLst>
                                      </p:cBhvr>
                                      <p:to>
                                        <p:strVal val="visible"/>
                                      </p:to>
                                    </p:set>
                                    <p:anim calcmode="lin" valueType="num">
                                      <p:cBhvr additive="base">
                                        <p:cTn id="283" dur="1500" fill="hold"/>
                                        <p:tgtEl>
                                          <p:spTgt spid="255"/>
                                        </p:tgtEl>
                                        <p:attrNameLst>
                                          <p:attrName>ppt_x</p:attrName>
                                        </p:attrNameLst>
                                      </p:cBhvr>
                                      <p:tavLst>
                                        <p:tav tm="0">
                                          <p:val>
                                            <p:strVal val="1+#ppt_w/2"/>
                                          </p:val>
                                        </p:tav>
                                        <p:tav tm="100000">
                                          <p:val>
                                            <p:strVal val="#ppt_x"/>
                                          </p:val>
                                        </p:tav>
                                      </p:tavLst>
                                    </p:anim>
                                    <p:anim calcmode="lin" valueType="num">
                                      <p:cBhvr additive="base">
                                        <p:cTn id="284" dur="1500" fill="hold"/>
                                        <p:tgtEl>
                                          <p:spTgt spid="255"/>
                                        </p:tgtEl>
                                        <p:attrNameLst>
                                          <p:attrName>ppt_y</p:attrName>
                                        </p:attrNameLst>
                                      </p:cBhvr>
                                      <p:tavLst>
                                        <p:tav tm="0">
                                          <p:val>
                                            <p:strVal val="#ppt_y"/>
                                          </p:val>
                                        </p:tav>
                                        <p:tav tm="100000">
                                          <p:val>
                                            <p:strVal val="#ppt_y"/>
                                          </p:val>
                                        </p:tav>
                                      </p:tavLst>
                                    </p:anim>
                                  </p:childTnLst>
                                </p:cTn>
                              </p:par>
                              <p:par>
                                <p:cTn id="285" presetID="2" presetClass="entr" presetSubtype="2" fill="hold" grpId="0" nodeType="withEffect">
                                  <p:stCondLst>
                                    <p:cond delay="0"/>
                                  </p:stCondLst>
                                  <p:childTnLst>
                                    <p:set>
                                      <p:cBhvr>
                                        <p:cTn id="286" dur="1" fill="hold">
                                          <p:stCondLst>
                                            <p:cond delay="0"/>
                                          </p:stCondLst>
                                        </p:cTn>
                                        <p:tgtEl>
                                          <p:spTgt spid="256"/>
                                        </p:tgtEl>
                                        <p:attrNameLst>
                                          <p:attrName>style.visibility</p:attrName>
                                        </p:attrNameLst>
                                      </p:cBhvr>
                                      <p:to>
                                        <p:strVal val="visible"/>
                                      </p:to>
                                    </p:set>
                                    <p:anim calcmode="lin" valueType="num">
                                      <p:cBhvr additive="base">
                                        <p:cTn id="287" dur="1500" fill="hold"/>
                                        <p:tgtEl>
                                          <p:spTgt spid="256"/>
                                        </p:tgtEl>
                                        <p:attrNameLst>
                                          <p:attrName>ppt_x</p:attrName>
                                        </p:attrNameLst>
                                      </p:cBhvr>
                                      <p:tavLst>
                                        <p:tav tm="0">
                                          <p:val>
                                            <p:strVal val="1+#ppt_w/2"/>
                                          </p:val>
                                        </p:tav>
                                        <p:tav tm="100000">
                                          <p:val>
                                            <p:strVal val="#ppt_x"/>
                                          </p:val>
                                        </p:tav>
                                      </p:tavLst>
                                    </p:anim>
                                    <p:anim calcmode="lin" valueType="num">
                                      <p:cBhvr additive="base">
                                        <p:cTn id="288" dur="1500" fill="hold"/>
                                        <p:tgtEl>
                                          <p:spTgt spid="256"/>
                                        </p:tgtEl>
                                        <p:attrNameLst>
                                          <p:attrName>ppt_y</p:attrName>
                                        </p:attrNameLst>
                                      </p:cBhvr>
                                      <p:tavLst>
                                        <p:tav tm="0">
                                          <p:val>
                                            <p:strVal val="#ppt_y"/>
                                          </p:val>
                                        </p:tav>
                                        <p:tav tm="100000">
                                          <p:val>
                                            <p:strVal val="#ppt_y"/>
                                          </p:val>
                                        </p:tav>
                                      </p:tavLst>
                                    </p:anim>
                                  </p:childTnLst>
                                </p:cTn>
                              </p:par>
                              <p:par>
                                <p:cTn id="289" presetID="2" presetClass="entr" presetSubtype="2" fill="hold" grpId="0" nodeType="withEffect">
                                  <p:stCondLst>
                                    <p:cond delay="0"/>
                                  </p:stCondLst>
                                  <p:childTnLst>
                                    <p:set>
                                      <p:cBhvr>
                                        <p:cTn id="290" dur="1" fill="hold">
                                          <p:stCondLst>
                                            <p:cond delay="0"/>
                                          </p:stCondLst>
                                        </p:cTn>
                                        <p:tgtEl>
                                          <p:spTgt spid="257"/>
                                        </p:tgtEl>
                                        <p:attrNameLst>
                                          <p:attrName>style.visibility</p:attrName>
                                        </p:attrNameLst>
                                      </p:cBhvr>
                                      <p:to>
                                        <p:strVal val="visible"/>
                                      </p:to>
                                    </p:set>
                                    <p:anim calcmode="lin" valueType="num">
                                      <p:cBhvr additive="base">
                                        <p:cTn id="291" dur="1500" fill="hold"/>
                                        <p:tgtEl>
                                          <p:spTgt spid="257"/>
                                        </p:tgtEl>
                                        <p:attrNameLst>
                                          <p:attrName>ppt_x</p:attrName>
                                        </p:attrNameLst>
                                      </p:cBhvr>
                                      <p:tavLst>
                                        <p:tav tm="0">
                                          <p:val>
                                            <p:strVal val="1+#ppt_w/2"/>
                                          </p:val>
                                        </p:tav>
                                        <p:tav tm="100000">
                                          <p:val>
                                            <p:strVal val="#ppt_x"/>
                                          </p:val>
                                        </p:tav>
                                      </p:tavLst>
                                    </p:anim>
                                    <p:anim calcmode="lin" valueType="num">
                                      <p:cBhvr additive="base">
                                        <p:cTn id="292" dur="1500" fill="hold"/>
                                        <p:tgtEl>
                                          <p:spTgt spid="257"/>
                                        </p:tgtEl>
                                        <p:attrNameLst>
                                          <p:attrName>ppt_y</p:attrName>
                                        </p:attrNameLst>
                                      </p:cBhvr>
                                      <p:tavLst>
                                        <p:tav tm="0">
                                          <p:val>
                                            <p:strVal val="#ppt_y"/>
                                          </p:val>
                                        </p:tav>
                                        <p:tav tm="100000">
                                          <p:val>
                                            <p:strVal val="#ppt_y"/>
                                          </p:val>
                                        </p:tav>
                                      </p:tavLst>
                                    </p:anim>
                                  </p:childTnLst>
                                </p:cTn>
                              </p:par>
                              <p:par>
                                <p:cTn id="293" presetID="2" presetClass="entr" presetSubtype="2" fill="hold" grpId="0" nodeType="withEffect">
                                  <p:stCondLst>
                                    <p:cond delay="0"/>
                                  </p:stCondLst>
                                  <p:childTnLst>
                                    <p:set>
                                      <p:cBhvr>
                                        <p:cTn id="294" dur="1" fill="hold">
                                          <p:stCondLst>
                                            <p:cond delay="0"/>
                                          </p:stCondLst>
                                        </p:cTn>
                                        <p:tgtEl>
                                          <p:spTgt spid="258"/>
                                        </p:tgtEl>
                                        <p:attrNameLst>
                                          <p:attrName>style.visibility</p:attrName>
                                        </p:attrNameLst>
                                      </p:cBhvr>
                                      <p:to>
                                        <p:strVal val="visible"/>
                                      </p:to>
                                    </p:set>
                                    <p:anim calcmode="lin" valueType="num">
                                      <p:cBhvr additive="base">
                                        <p:cTn id="295" dur="1500" fill="hold"/>
                                        <p:tgtEl>
                                          <p:spTgt spid="258"/>
                                        </p:tgtEl>
                                        <p:attrNameLst>
                                          <p:attrName>ppt_x</p:attrName>
                                        </p:attrNameLst>
                                      </p:cBhvr>
                                      <p:tavLst>
                                        <p:tav tm="0">
                                          <p:val>
                                            <p:strVal val="1+#ppt_w/2"/>
                                          </p:val>
                                        </p:tav>
                                        <p:tav tm="100000">
                                          <p:val>
                                            <p:strVal val="#ppt_x"/>
                                          </p:val>
                                        </p:tav>
                                      </p:tavLst>
                                    </p:anim>
                                    <p:anim calcmode="lin" valueType="num">
                                      <p:cBhvr additive="base">
                                        <p:cTn id="296" dur="1500" fill="hold"/>
                                        <p:tgtEl>
                                          <p:spTgt spid="258"/>
                                        </p:tgtEl>
                                        <p:attrNameLst>
                                          <p:attrName>ppt_y</p:attrName>
                                        </p:attrNameLst>
                                      </p:cBhvr>
                                      <p:tavLst>
                                        <p:tav tm="0">
                                          <p:val>
                                            <p:strVal val="#ppt_y"/>
                                          </p:val>
                                        </p:tav>
                                        <p:tav tm="100000">
                                          <p:val>
                                            <p:strVal val="#ppt_y"/>
                                          </p:val>
                                        </p:tav>
                                      </p:tavLst>
                                    </p:anim>
                                  </p:childTnLst>
                                </p:cTn>
                              </p:par>
                              <p:par>
                                <p:cTn id="297" presetID="2" presetClass="entr" presetSubtype="2" fill="hold" grpId="0" nodeType="withEffect">
                                  <p:stCondLst>
                                    <p:cond delay="0"/>
                                  </p:stCondLst>
                                  <p:childTnLst>
                                    <p:set>
                                      <p:cBhvr>
                                        <p:cTn id="298" dur="1" fill="hold">
                                          <p:stCondLst>
                                            <p:cond delay="0"/>
                                          </p:stCondLst>
                                        </p:cTn>
                                        <p:tgtEl>
                                          <p:spTgt spid="259"/>
                                        </p:tgtEl>
                                        <p:attrNameLst>
                                          <p:attrName>style.visibility</p:attrName>
                                        </p:attrNameLst>
                                      </p:cBhvr>
                                      <p:to>
                                        <p:strVal val="visible"/>
                                      </p:to>
                                    </p:set>
                                    <p:anim calcmode="lin" valueType="num">
                                      <p:cBhvr additive="base">
                                        <p:cTn id="299" dur="1500" fill="hold"/>
                                        <p:tgtEl>
                                          <p:spTgt spid="259"/>
                                        </p:tgtEl>
                                        <p:attrNameLst>
                                          <p:attrName>ppt_x</p:attrName>
                                        </p:attrNameLst>
                                      </p:cBhvr>
                                      <p:tavLst>
                                        <p:tav tm="0">
                                          <p:val>
                                            <p:strVal val="1+#ppt_w/2"/>
                                          </p:val>
                                        </p:tav>
                                        <p:tav tm="100000">
                                          <p:val>
                                            <p:strVal val="#ppt_x"/>
                                          </p:val>
                                        </p:tav>
                                      </p:tavLst>
                                    </p:anim>
                                    <p:anim calcmode="lin" valueType="num">
                                      <p:cBhvr additive="base">
                                        <p:cTn id="300" dur="1500" fill="hold"/>
                                        <p:tgtEl>
                                          <p:spTgt spid="259"/>
                                        </p:tgtEl>
                                        <p:attrNameLst>
                                          <p:attrName>ppt_y</p:attrName>
                                        </p:attrNameLst>
                                      </p:cBhvr>
                                      <p:tavLst>
                                        <p:tav tm="0">
                                          <p:val>
                                            <p:strVal val="#ppt_y"/>
                                          </p:val>
                                        </p:tav>
                                        <p:tav tm="100000">
                                          <p:val>
                                            <p:strVal val="#ppt_y"/>
                                          </p:val>
                                        </p:tav>
                                      </p:tavLst>
                                    </p:anim>
                                  </p:childTnLst>
                                </p:cTn>
                              </p:par>
                              <p:par>
                                <p:cTn id="301" presetID="2" presetClass="entr" presetSubtype="2" fill="hold" grpId="0" nodeType="withEffect">
                                  <p:stCondLst>
                                    <p:cond delay="0"/>
                                  </p:stCondLst>
                                  <p:childTnLst>
                                    <p:set>
                                      <p:cBhvr>
                                        <p:cTn id="302" dur="1" fill="hold">
                                          <p:stCondLst>
                                            <p:cond delay="0"/>
                                          </p:stCondLst>
                                        </p:cTn>
                                        <p:tgtEl>
                                          <p:spTgt spid="260"/>
                                        </p:tgtEl>
                                        <p:attrNameLst>
                                          <p:attrName>style.visibility</p:attrName>
                                        </p:attrNameLst>
                                      </p:cBhvr>
                                      <p:to>
                                        <p:strVal val="visible"/>
                                      </p:to>
                                    </p:set>
                                    <p:anim calcmode="lin" valueType="num">
                                      <p:cBhvr additive="base">
                                        <p:cTn id="303" dur="1500" fill="hold"/>
                                        <p:tgtEl>
                                          <p:spTgt spid="260"/>
                                        </p:tgtEl>
                                        <p:attrNameLst>
                                          <p:attrName>ppt_x</p:attrName>
                                        </p:attrNameLst>
                                      </p:cBhvr>
                                      <p:tavLst>
                                        <p:tav tm="0">
                                          <p:val>
                                            <p:strVal val="1+#ppt_w/2"/>
                                          </p:val>
                                        </p:tav>
                                        <p:tav tm="100000">
                                          <p:val>
                                            <p:strVal val="#ppt_x"/>
                                          </p:val>
                                        </p:tav>
                                      </p:tavLst>
                                    </p:anim>
                                    <p:anim calcmode="lin" valueType="num">
                                      <p:cBhvr additive="base">
                                        <p:cTn id="304" dur="1500" fill="hold"/>
                                        <p:tgtEl>
                                          <p:spTgt spid="260"/>
                                        </p:tgtEl>
                                        <p:attrNameLst>
                                          <p:attrName>ppt_y</p:attrName>
                                        </p:attrNameLst>
                                      </p:cBhvr>
                                      <p:tavLst>
                                        <p:tav tm="0">
                                          <p:val>
                                            <p:strVal val="#ppt_y"/>
                                          </p:val>
                                        </p:tav>
                                        <p:tav tm="100000">
                                          <p:val>
                                            <p:strVal val="#ppt_y"/>
                                          </p:val>
                                        </p:tav>
                                      </p:tavLst>
                                    </p:anim>
                                  </p:childTnLst>
                                </p:cTn>
                              </p:par>
                              <p:par>
                                <p:cTn id="305" presetID="2" presetClass="entr" presetSubtype="2" fill="hold" grpId="0" nodeType="withEffect">
                                  <p:stCondLst>
                                    <p:cond delay="0"/>
                                  </p:stCondLst>
                                  <p:childTnLst>
                                    <p:set>
                                      <p:cBhvr>
                                        <p:cTn id="306" dur="1" fill="hold">
                                          <p:stCondLst>
                                            <p:cond delay="0"/>
                                          </p:stCondLst>
                                        </p:cTn>
                                        <p:tgtEl>
                                          <p:spTgt spid="261"/>
                                        </p:tgtEl>
                                        <p:attrNameLst>
                                          <p:attrName>style.visibility</p:attrName>
                                        </p:attrNameLst>
                                      </p:cBhvr>
                                      <p:to>
                                        <p:strVal val="visible"/>
                                      </p:to>
                                    </p:set>
                                    <p:anim calcmode="lin" valueType="num">
                                      <p:cBhvr additive="base">
                                        <p:cTn id="307" dur="1500" fill="hold"/>
                                        <p:tgtEl>
                                          <p:spTgt spid="261"/>
                                        </p:tgtEl>
                                        <p:attrNameLst>
                                          <p:attrName>ppt_x</p:attrName>
                                        </p:attrNameLst>
                                      </p:cBhvr>
                                      <p:tavLst>
                                        <p:tav tm="0">
                                          <p:val>
                                            <p:strVal val="1+#ppt_w/2"/>
                                          </p:val>
                                        </p:tav>
                                        <p:tav tm="100000">
                                          <p:val>
                                            <p:strVal val="#ppt_x"/>
                                          </p:val>
                                        </p:tav>
                                      </p:tavLst>
                                    </p:anim>
                                    <p:anim calcmode="lin" valueType="num">
                                      <p:cBhvr additive="base">
                                        <p:cTn id="308" dur="1500" fill="hold"/>
                                        <p:tgtEl>
                                          <p:spTgt spid="261"/>
                                        </p:tgtEl>
                                        <p:attrNameLst>
                                          <p:attrName>ppt_y</p:attrName>
                                        </p:attrNameLst>
                                      </p:cBhvr>
                                      <p:tavLst>
                                        <p:tav tm="0">
                                          <p:val>
                                            <p:strVal val="#ppt_y"/>
                                          </p:val>
                                        </p:tav>
                                        <p:tav tm="100000">
                                          <p:val>
                                            <p:strVal val="#ppt_y"/>
                                          </p:val>
                                        </p:tav>
                                      </p:tavLst>
                                    </p:anim>
                                  </p:childTnLst>
                                </p:cTn>
                              </p:par>
                              <p:par>
                                <p:cTn id="309" presetID="2" presetClass="entr" presetSubtype="2" fill="hold" grpId="0" nodeType="withEffect">
                                  <p:stCondLst>
                                    <p:cond delay="0"/>
                                  </p:stCondLst>
                                  <p:childTnLst>
                                    <p:set>
                                      <p:cBhvr>
                                        <p:cTn id="310" dur="1" fill="hold">
                                          <p:stCondLst>
                                            <p:cond delay="0"/>
                                          </p:stCondLst>
                                        </p:cTn>
                                        <p:tgtEl>
                                          <p:spTgt spid="262"/>
                                        </p:tgtEl>
                                        <p:attrNameLst>
                                          <p:attrName>style.visibility</p:attrName>
                                        </p:attrNameLst>
                                      </p:cBhvr>
                                      <p:to>
                                        <p:strVal val="visible"/>
                                      </p:to>
                                    </p:set>
                                    <p:anim calcmode="lin" valueType="num">
                                      <p:cBhvr additive="base">
                                        <p:cTn id="311" dur="1500" fill="hold"/>
                                        <p:tgtEl>
                                          <p:spTgt spid="262"/>
                                        </p:tgtEl>
                                        <p:attrNameLst>
                                          <p:attrName>ppt_x</p:attrName>
                                        </p:attrNameLst>
                                      </p:cBhvr>
                                      <p:tavLst>
                                        <p:tav tm="0">
                                          <p:val>
                                            <p:strVal val="1+#ppt_w/2"/>
                                          </p:val>
                                        </p:tav>
                                        <p:tav tm="100000">
                                          <p:val>
                                            <p:strVal val="#ppt_x"/>
                                          </p:val>
                                        </p:tav>
                                      </p:tavLst>
                                    </p:anim>
                                    <p:anim calcmode="lin" valueType="num">
                                      <p:cBhvr additive="base">
                                        <p:cTn id="312" dur="1500" fill="hold"/>
                                        <p:tgtEl>
                                          <p:spTgt spid="262"/>
                                        </p:tgtEl>
                                        <p:attrNameLst>
                                          <p:attrName>ppt_y</p:attrName>
                                        </p:attrNameLst>
                                      </p:cBhvr>
                                      <p:tavLst>
                                        <p:tav tm="0">
                                          <p:val>
                                            <p:strVal val="#ppt_y"/>
                                          </p:val>
                                        </p:tav>
                                        <p:tav tm="100000">
                                          <p:val>
                                            <p:strVal val="#ppt_y"/>
                                          </p:val>
                                        </p:tav>
                                      </p:tavLst>
                                    </p:anim>
                                  </p:childTnLst>
                                </p:cTn>
                              </p:par>
                              <p:par>
                                <p:cTn id="313" presetID="2" presetClass="entr" presetSubtype="2" fill="hold" grpId="0" nodeType="withEffect">
                                  <p:stCondLst>
                                    <p:cond delay="0"/>
                                  </p:stCondLst>
                                  <p:childTnLst>
                                    <p:set>
                                      <p:cBhvr>
                                        <p:cTn id="314" dur="1" fill="hold">
                                          <p:stCondLst>
                                            <p:cond delay="0"/>
                                          </p:stCondLst>
                                        </p:cTn>
                                        <p:tgtEl>
                                          <p:spTgt spid="263"/>
                                        </p:tgtEl>
                                        <p:attrNameLst>
                                          <p:attrName>style.visibility</p:attrName>
                                        </p:attrNameLst>
                                      </p:cBhvr>
                                      <p:to>
                                        <p:strVal val="visible"/>
                                      </p:to>
                                    </p:set>
                                    <p:anim calcmode="lin" valueType="num">
                                      <p:cBhvr additive="base">
                                        <p:cTn id="315" dur="1500" fill="hold"/>
                                        <p:tgtEl>
                                          <p:spTgt spid="263"/>
                                        </p:tgtEl>
                                        <p:attrNameLst>
                                          <p:attrName>ppt_x</p:attrName>
                                        </p:attrNameLst>
                                      </p:cBhvr>
                                      <p:tavLst>
                                        <p:tav tm="0">
                                          <p:val>
                                            <p:strVal val="1+#ppt_w/2"/>
                                          </p:val>
                                        </p:tav>
                                        <p:tav tm="100000">
                                          <p:val>
                                            <p:strVal val="#ppt_x"/>
                                          </p:val>
                                        </p:tav>
                                      </p:tavLst>
                                    </p:anim>
                                    <p:anim calcmode="lin" valueType="num">
                                      <p:cBhvr additive="base">
                                        <p:cTn id="316" dur="1500" fill="hold"/>
                                        <p:tgtEl>
                                          <p:spTgt spid="263"/>
                                        </p:tgtEl>
                                        <p:attrNameLst>
                                          <p:attrName>ppt_y</p:attrName>
                                        </p:attrNameLst>
                                      </p:cBhvr>
                                      <p:tavLst>
                                        <p:tav tm="0">
                                          <p:val>
                                            <p:strVal val="#ppt_y"/>
                                          </p:val>
                                        </p:tav>
                                        <p:tav tm="100000">
                                          <p:val>
                                            <p:strVal val="#ppt_y"/>
                                          </p:val>
                                        </p:tav>
                                      </p:tavLst>
                                    </p:anim>
                                  </p:childTnLst>
                                </p:cTn>
                              </p:par>
                              <p:par>
                                <p:cTn id="317" presetID="2" presetClass="entr" presetSubtype="2" fill="hold" grpId="0" nodeType="withEffect">
                                  <p:stCondLst>
                                    <p:cond delay="0"/>
                                  </p:stCondLst>
                                  <p:childTnLst>
                                    <p:set>
                                      <p:cBhvr>
                                        <p:cTn id="318" dur="1" fill="hold">
                                          <p:stCondLst>
                                            <p:cond delay="0"/>
                                          </p:stCondLst>
                                        </p:cTn>
                                        <p:tgtEl>
                                          <p:spTgt spid="264"/>
                                        </p:tgtEl>
                                        <p:attrNameLst>
                                          <p:attrName>style.visibility</p:attrName>
                                        </p:attrNameLst>
                                      </p:cBhvr>
                                      <p:to>
                                        <p:strVal val="visible"/>
                                      </p:to>
                                    </p:set>
                                    <p:anim calcmode="lin" valueType="num">
                                      <p:cBhvr additive="base">
                                        <p:cTn id="319" dur="1500" fill="hold"/>
                                        <p:tgtEl>
                                          <p:spTgt spid="264"/>
                                        </p:tgtEl>
                                        <p:attrNameLst>
                                          <p:attrName>ppt_x</p:attrName>
                                        </p:attrNameLst>
                                      </p:cBhvr>
                                      <p:tavLst>
                                        <p:tav tm="0">
                                          <p:val>
                                            <p:strVal val="1+#ppt_w/2"/>
                                          </p:val>
                                        </p:tav>
                                        <p:tav tm="100000">
                                          <p:val>
                                            <p:strVal val="#ppt_x"/>
                                          </p:val>
                                        </p:tav>
                                      </p:tavLst>
                                    </p:anim>
                                    <p:anim calcmode="lin" valueType="num">
                                      <p:cBhvr additive="base">
                                        <p:cTn id="320" dur="1500" fill="hold"/>
                                        <p:tgtEl>
                                          <p:spTgt spid="264"/>
                                        </p:tgtEl>
                                        <p:attrNameLst>
                                          <p:attrName>ppt_y</p:attrName>
                                        </p:attrNameLst>
                                      </p:cBhvr>
                                      <p:tavLst>
                                        <p:tav tm="0">
                                          <p:val>
                                            <p:strVal val="#ppt_y"/>
                                          </p:val>
                                        </p:tav>
                                        <p:tav tm="100000">
                                          <p:val>
                                            <p:strVal val="#ppt_y"/>
                                          </p:val>
                                        </p:tav>
                                      </p:tavLst>
                                    </p:anim>
                                  </p:childTnLst>
                                </p:cTn>
                              </p:par>
                            </p:childTnLst>
                          </p:cTn>
                        </p:par>
                        <p:par>
                          <p:cTn id="321" fill="hold">
                            <p:stCondLst>
                              <p:cond delay="2000"/>
                            </p:stCondLst>
                            <p:childTnLst>
                              <p:par>
                                <p:cTn id="322" presetID="45" presetClass="entr" presetSubtype="0" fill="hold" grpId="0" nodeType="afterEffect">
                                  <p:stCondLst>
                                    <p:cond delay="0"/>
                                  </p:stCondLst>
                                  <p:childTnLst>
                                    <p:set>
                                      <p:cBhvr>
                                        <p:cTn id="323" dur="1" fill="hold">
                                          <p:stCondLst>
                                            <p:cond delay="0"/>
                                          </p:stCondLst>
                                        </p:cTn>
                                        <p:tgtEl>
                                          <p:spTgt spid="267"/>
                                        </p:tgtEl>
                                        <p:attrNameLst>
                                          <p:attrName>style.visibility</p:attrName>
                                        </p:attrNameLst>
                                      </p:cBhvr>
                                      <p:to>
                                        <p:strVal val="visible"/>
                                      </p:to>
                                    </p:set>
                                    <p:animEffect transition="in" filter="fade">
                                      <p:cBhvr>
                                        <p:cTn id="324" dur="2000"/>
                                        <p:tgtEl>
                                          <p:spTgt spid="267"/>
                                        </p:tgtEl>
                                      </p:cBhvr>
                                    </p:animEffect>
                                    <p:anim calcmode="lin" valueType="num">
                                      <p:cBhvr>
                                        <p:cTn id="325" dur="2000" fill="hold"/>
                                        <p:tgtEl>
                                          <p:spTgt spid="267"/>
                                        </p:tgtEl>
                                        <p:attrNameLst>
                                          <p:attrName>ppt_w</p:attrName>
                                        </p:attrNameLst>
                                      </p:cBhvr>
                                      <p:tavLst>
                                        <p:tav tm="0" fmla="#ppt_w*sin(2.5*pi*$)">
                                          <p:val>
                                            <p:fltVal val="0"/>
                                          </p:val>
                                        </p:tav>
                                        <p:tav tm="100000">
                                          <p:val>
                                            <p:fltVal val="1"/>
                                          </p:val>
                                        </p:tav>
                                      </p:tavLst>
                                    </p:anim>
                                    <p:anim calcmode="lin" valueType="num">
                                      <p:cBhvr>
                                        <p:cTn id="326" dur="2000" fill="hold"/>
                                        <p:tgtEl>
                                          <p:spTgt spid="267"/>
                                        </p:tgtEl>
                                        <p:attrNameLst>
                                          <p:attrName>ppt_h</p:attrName>
                                        </p:attrNameLst>
                                      </p:cBhvr>
                                      <p:tavLst>
                                        <p:tav tm="0">
                                          <p:val>
                                            <p:strVal val="#ppt_h"/>
                                          </p:val>
                                        </p:tav>
                                        <p:tav tm="100000">
                                          <p:val>
                                            <p:strVal val="#ppt_h"/>
                                          </p:val>
                                        </p:tav>
                                      </p:tavLst>
                                    </p:anim>
                                  </p:childTnLst>
                                </p:cTn>
                              </p:par>
                              <p:par>
                                <p:cTn id="327" presetID="45" presetClass="entr" presetSubtype="0" fill="hold" grpId="0" nodeType="withEffect">
                                  <p:stCondLst>
                                    <p:cond delay="0"/>
                                  </p:stCondLst>
                                  <p:childTnLst>
                                    <p:set>
                                      <p:cBhvr>
                                        <p:cTn id="328" dur="1" fill="hold">
                                          <p:stCondLst>
                                            <p:cond delay="0"/>
                                          </p:stCondLst>
                                        </p:cTn>
                                        <p:tgtEl>
                                          <p:spTgt spid="266"/>
                                        </p:tgtEl>
                                        <p:attrNameLst>
                                          <p:attrName>style.visibility</p:attrName>
                                        </p:attrNameLst>
                                      </p:cBhvr>
                                      <p:to>
                                        <p:strVal val="visible"/>
                                      </p:to>
                                    </p:set>
                                    <p:animEffect transition="in" filter="fade">
                                      <p:cBhvr>
                                        <p:cTn id="329" dur="2000"/>
                                        <p:tgtEl>
                                          <p:spTgt spid="266"/>
                                        </p:tgtEl>
                                      </p:cBhvr>
                                    </p:animEffect>
                                    <p:anim calcmode="lin" valueType="num">
                                      <p:cBhvr>
                                        <p:cTn id="330" dur="2000" fill="hold"/>
                                        <p:tgtEl>
                                          <p:spTgt spid="266"/>
                                        </p:tgtEl>
                                        <p:attrNameLst>
                                          <p:attrName>ppt_w</p:attrName>
                                        </p:attrNameLst>
                                      </p:cBhvr>
                                      <p:tavLst>
                                        <p:tav tm="0" fmla="#ppt_w*sin(2.5*pi*$)">
                                          <p:val>
                                            <p:fltVal val="0"/>
                                          </p:val>
                                        </p:tav>
                                        <p:tav tm="100000">
                                          <p:val>
                                            <p:fltVal val="1"/>
                                          </p:val>
                                        </p:tav>
                                      </p:tavLst>
                                    </p:anim>
                                    <p:anim calcmode="lin" valueType="num">
                                      <p:cBhvr>
                                        <p:cTn id="331" dur="2000" fill="hold"/>
                                        <p:tgtEl>
                                          <p:spTgt spid="266"/>
                                        </p:tgtEl>
                                        <p:attrNameLst>
                                          <p:attrName>ppt_h</p:attrName>
                                        </p:attrNameLst>
                                      </p:cBhvr>
                                      <p:tavLst>
                                        <p:tav tm="0">
                                          <p:val>
                                            <p:strVal val="#ppt_h"/>
                                          </p:val>
                                        </p:tav>
                                        <p:tav tm="100000">
                                          <p:val>
                                            <p:strVal val="#ppt_h"/>
                                          </p:val>
                                        </p:tav>
                                      </p:tavLst>
                                    </p:anim>
                                  </p:childTnLst>
                                </p:cTn>
                              </p:par>
                            </p:childTnLst>
                          </p:cTn>
                        </p:par>
                        <p:par>
                          <p:cTn id="332" fill="hold">
                            <p:stCondLst>
                              <p:cond delay="4000"/>
                            </p:stCondLst>
                            <p:childTnLst>
                              <p:par>
                                <p:cTn id="333" presetID="21" presetClass="entr" presetSubtype="1" fill="hold" grpId="0" nodeType="afterEffect">
                                  <p:stCondLst>
                                    <p:cond delay="0"/>
                                  </p:stCondLst>
                                  <p:childTnLst>
                                    <p:set>
                                      <p:cBhvr>
                                        <p:cTn id="334" dur="1" fill="hold">
                                          <p:stCondLst>
                                            <p:cond delay="0"/>
                                          </p:stCondLst>
                                        </p:cTn>
                                        <p:tgtEl>
                                          <p:spTgt spid="290"/>
                                        </p:tgtEl>
                                        <p:attrNameLst>
                                          <p:attrName>style.visibility</p:attrName>
                                        </p:attrNameLst>
                                      </p:cBhvr>
                                      <p:to>
                                        <p:strVal val="visible"/>
                                      </p:to>
                                    </p:set>
                                    <p:animEffect transition="in" filter="wheel(1)">
                                      <p:cBhvr>
                                        <p:cTn id="335" dur="2000"/>
                                        <p:tgtEl>
                                          <p:spTgt spid="290"/>
                                        </p:tgtEl>
                                      </p:cBhvr>
                                    </p:animEffect>
                                  </p:childTnLst>
                                </p:cTn>
                              </p:par>
                              <p:par>
                                <p:cTn id="336" presetID="2" presetClass="entr" presetSubtype="4" fill="hold" nodeType="withEffect">
                                  <p:stCondLst>
                                    <p:cond delay="500"/>
                                  </p:stCondLst>
                                  <p:childTnLst>
                                    <p:set>
                                      <p:cBhvr>
                                        <p:cTn id="337" dur="1" fill="hold">
                                          <p:stCondLst>
                                            <p:cond delay="0"/>
                                          </p:stCondLst>
                                        </p:cTn>
                                        <p:tgtEl>
                                          <p:spTgt spid="268"/>
                                        </p:tgtEl>
                                        <p:attrNameLst>
                                          <p:attrName>style.visibility</p:attrName>
                                        </p:attrNameLst>
                                      </p:cBhvr>
                                      <p:to>
                                        <p:strVal val="visible"/>
                                      </p:to>
                                    </p:set>
                                    <p:anim calcmode="lin" valueType="num">
                                      <p:cBhvr additive="base">
                                        <p:cTn id="338" dur="500" fill="hold"/>
                                        <p:tgtEl>
                                          <p:spTgt spid="268"/>
                                        </p:tgtEl>
                                        <p:attrNameLst>
                                          <p:attrName>ppt_x</p:attrName>
                                        </p:attrNameLst>
                                      </p:cBhvr>
                                      <p:tavLst>
                                        <p:tav tm="0">
                                          <p:val>
                                            <p:strVal val="#ppt_x"/>
                                          </p:val>
                                        </p:tav>
                                        <p:tav tm="100000">
                                          <p:val>
                                            <p:strVal val="#ppt_x"/>
                                          </p:val>
                                        </p:tav>
                                      </p:tavLst>
                                    </p:anim>
                                    <p:anim calcmode="lin" valueType="num">
                                      <p:cBhvr additive="base">
                                        <p:cTn id="339" dur="500" fill="hold"/>
                                        <p:tgtEl>
                                          <p:spTgt spid="268"/>
                                        </p:tgtEl>
                                        <p:attrNameLst>
                                          <p:attrName>ppt_y</p:attrName>
                                        </p:attrNameLst>
                                      </p:cBhvr>
                                      <p:tavLst>
                                        <p:tav tm="0">
                                          <p:val>
                                            <p:strVal val="1+#ppt_h/2"/>
                                          </p:val>
                                        </p:tav>
                                        <p:tav tm="100000">
                                          <p:val>
                                            <p:strVal val="#ppt_y"/>
                                          </p:val>
                                        </p:tav>
                                      </p:tavLst>
                                    </p:anim>
                                  </p:childTnLst>
                                </p:cTn>
                              </p:par>
                            </p:childTnLst>
                          </p:cTn>
                        </p:par>
                        <p:par>
                          <p:cTn id="340" fill="hold">
                            <p:stCondLst>
                              <p:cond delay="6000"/>
                            </p:stCondLst>
                            <p:childTnLst>
                              <p:par>
                                <p:cTn id="341" presetID="45" presetClass="entr" presetSubtype="0" fill="hold" grpId="0" nodeType="afterEffect">
                                  <p:stCondLst>
                                    <p:cond delay="0"/>
                                  </p:stCondLst>
                                  <p:childTnLst>
                                    <p:set>
                                      <p:cBhvr>
                                        <p:cTn id="342" dur="1" fill="hold">
                                          <p:stCondLst>
                                            <p:cond delay="0"/>
                                          </p:stCondLst>
                                        </p:cTn>
                                        <p:tgtEl>
                                          <p:spTgt spid="275"/>
                                        </p:tgtEl>
                                        <p:attrNameLst>
                                          <p:attrName>style.visibility</p:attrName>
                                        </p:attrNameLst>
                                      </p:cBhvr>
                                      <p:to>
                                        <p:strVal val="visible"/>
                                      </p:to>
                                    </p:set>
                                    <p:animEffect transition="in" filter="fade">
                                      <p:cBhvr>
                                        <p:cTn id="343" dur="2000"/>
                                        <p:tgtEl>
                                          <p:spTgt spid="275"/>
                                        </p:tgtEl>
                                      </p:cBhvr>
                                    </p:animEffect>
                                    <p:anim calcmode="lin" valueType="num">
                                      <p:cBhvr>
                                        <p:cTn id="344" dur="2000" fill="hold"/>
                                        <p:tgtEl>
                                          <p:spTgt spid="275"/>
                                        </p:tgtEl>
                                        <p:attrNameLst>
                                          <p:attrName>ppt_w</p:attrName>
                                        </p:attrNameLst>
                                      </p:cBhvr>
                                      <p:tavLst>
                                        <p:tav tm="0" fmla="#ppt_w*sin(2.5*pi*$)">
                                          <p:val>
                                            <p:fltVal val="0"/>
                                          </p:val>
                                        </p:tav>
                                        <p:tav tm="100000">
                                          <p:val>
                                            <p:fltVal val="1"/>
                                          </p:val>
                                        </p:tav>
                                      </p:tavLst>
                                    </p:anim>
                                    <p:anim calcmode="lin" valueType="num">
                                      <p:cBhvr>
                                        <p:cTn id="345" dur="2000" fill="hold"/>
                                        <p:tgtEl>
                                          <p:spTgt spid="275"/>
                                        </p:tgtEl>
                                        <p:attrNameLst>
                                          <p:attrName>ppt_h</p:attrName>
                                        </p:attrNameLst>
                                      </p:cBhvr>
                                      <p:tavLst>
                                        <p:tav tm="0">
                                          <p:val>
                                            <p:strVal val="#ppt_h"/>
                                          </p:val>
                                        </p:tav>
                                        <p:tav tm="100000">
                                          <p:val>
                                            <p:strVal val="#ppt_h"/>
                                          </p:val>
                                        </p:tav>
                                      </p:tavLst>
                                    </p:anim>
                                  </p:childTnLst>
                                </p:cTn>
                              </p:par>
                              <p:par>
                                <p:cTn id="346" presetID="45" presetClass="entr" presetSubtype="0" fill="hold" grpId="0" nodeType="withEffect">
                                  <p:stCondLst>
                                    <p:cond delay="0"/>
                                  </p:stCondLst>
                                  <p:childTnLst>
                                    <p:set>
                                      <p:cBhvr>
                                        <p:cTn id="347" dur="1" fill="hold">
                                          <p:stCondLst>
                                            <p:cond delay="0"/>
                                          </p:stCondLst>
                                        </p:cTn>
                                        <p:tgtEl>
                                          <p:spTgt spid="274"/>
                                        </p:tgtEl>
                                        <p:attrNameLst>
                                          <p:attrName>style.visibility</p:attrName>
                                        </p:attrNameLst>
                                      </p:cBhvr>
                                      <p:to>
                                        <p:strVal val="visible"/>
                                      </p:to>
                                    </p:set>
                                    <p:animEffect transition="in" filter="fade">
                                      <p:cBhvr>
                                        <p:cTn id="348" dur="2000"/>
                                        <p:tgtEl>
                                          <p:spTgt spid="274"/>
                                        </p:tgtEl>
                                      </p:cBhvr>
                                    </p:animEffect>
                                    <p:anim calcmode="lin" valueType="num">
                                      <p:cBhvr>
                                        <p:cTn id="349" dur="2000" fill="hold"/>
                                        <p:tgtEl>
                                          <p:spTgt spid="274"/>
                                        </p:tgtEl>
                                        <p:attrNameLst>
                                          <p:attrName>ppt_w</p:attrName>
                                        </p:attrNameLst>
                                      </p:cBhvr>
                                      <p:tavLst>
                                        <p:tav tm="0" fmla="#ppt_w*sin(2.5*pi*$)">
                                          <p:val>
                                            <p:fltVal val="0"/>
                                          </p:val>
                                        </p:tav>
                                        <p:tav tm="100000">
                                          <p:val>
                                            <p:fltVal val="1"/>
                                          </p:val>
                                        </p:tav>
                                      </p:tavLst>
                                    </p:anim>
                                    <p:anim calcmode="lin" valueType="num">
                                      <p:cBhvr>
                                        <p:cTn id="350" dur="2000" fill="hold"/>
                                        <p:tgtEl>
                                          <p:spTgt spid="274"/>
                                        </p:tgtEl>
                                        <p:attrNameLst>
                                          <p:attrName>ppt_h</p:attrName>
                                        </p:attrNameLst>
                                      </p:cBhvr>
                                      <p:tavLst>
                                        <p:tav tm="0">
                                          <p:val>
                                            <p:strVal val="#ppt_h"/>
                                          </p:val>
                                        </p:tav>
                                        <p:tav tm="100000">
                                          <p:val>
                                            <p:strVal val="#ppt_h"/>
                                          </p:val>
                                        </p:tav>
                                      </p:tavLst>
                                    </p:anim>
                                  </p:childTnLst>
                                </p:cTn>
                              </p:par>
                            </p:childTnLst>
                          </p:cTn>
                        </p:par>
                        <p:par>
                          <p:cTn id="351" fill="hold">
                            <p:stCondLst>
                              <p:cond delay="8000"/>
                            </p:stCondLst>
                            <p:childTnLst>
                              <p:par>
                                <p:cTn id="352" presetID="21" presetClass="entr" presetSubtype="1" fill="hold" grpId="0" nodeType="afterEffect">
                                  <p:stCondLst>
                                    <p:cond delay="0"/>
                                  </p:stCondLst>
                                  <p:childTnLst>
                                    <p:set>
                                      <p:cBhvr>
                                        <p:cTn id="353" dur="1" fill="hold">
                                          <p:stCondLst>
                                            <p:cond delay="0"/>
                                          </p:stCondLst>
                                        </p:cTn>
                                        <p:tgtEl>
                                          <p:spTgt spid="291"/>
                                        </p:tgtEl>
                                        <p:attrNameLst>
                                          <p:attrName>style.visibility</p:attrName>
                                        </p:attrNameLst>
                                      </p:cBhvr>
                                      <p:to>
                                        <p:strVal val="visible"/>
                                      </p:to>
                                    </p:set>
                                    <p:animEffect transition="in" filter="wheel(1)">
                                      <p:cBhvr>
                                        <p:cTn id="354" dur="2000"/>
                                        <p:tgtEl>
                                          <p:spTgt spid="291"/>
                                        </p:tgtEl>
                                      </p:cBhvr>
                                    </p:animEffect>
                                  </p:childTnLst>
                                </p:cTn>
                              </p:par>
                              <p:par>
                                <p:cTn id="355" presetID="2" presetClass="entr" presetSubtype="4" fill="hold" nodeType="withEffect">
                                  <p:stCondLst>
                                    <p:cond delay="500"/>
                                  </p:stCondLst>
                                  <p:childTnLst>
                                    <p:set>
                                      <p:cBhvr>
                                        <p:cTn id="356" dur="1" fill="hold">
                                          <p:stCondLst>
                                            <p:cond delay="0"/>
                                          </p:stCondLst>
                                        </p:cTn>
                                        <p:tgtEl>
                                          <p:spTgt spid="276"/>
                                        </p:tgtEl>
                                        <p:attrNameLst>
                                          <p:attrName>style.visibility</p:attrName>
                                        </p:attrNameLst>
                                      </p:cBhvr>
                                      <p:to>
                                        <p:strVal val="visible"/>
                                      </p:to>
                                    </p:set>
                                    <p:anim calcmode="lin" valueType="num">
                                      <p:cBhvr additive="base">
                                        <p:cTn id="357" dur="500" fill="hold"/>
                                        <p:tgtEl>
                                          <p:spTgt spid="276"/>
                                        </p:tgtEl>
                                        <p:attrNameLst>
                                          <p:attrName>ppt_x</p:attrName>
                                        </p:attrNameLst>
                                      </p:cBhvr>
                                      <p:tavLst>
                                        <p:tav tm="0">
                                          <p:val>
                                            <p:strVal val="#ppt_x"/>
                                          </p:val>
                                        </p:tav>
                                        <p:tav tm="100000">
                                          <p:val>
                                            <p:strVal val="#ppt_x"/>
                                          </p:val>
                                        </p:tav>
                                      </p:tavLst>
                                    </p:anim>
                                    <p:anim calcmode="lin" valueType="num">
                                      <p:cBhvr additive="base">
                                        <p:cTn id="358" dur="500" fill="hold"/>
                                        <p:tgtEl>
                                          <p:spTgt spid="276"/>
                                        </p:tgtEl>
                                        <p:attrNameLst>
                                          <p:attrName>ppt_y</p:attrName>
                                        </p:attrNameLst>
                                      </p:cBhvr>
                                      <p:tavLst>
                                        <p:tav tm="0">
                                          <p:val>
                                            <p:strVal val="1+#ppt_h/2"/>
                                          </p:val>
                                        </p:tav>
                                        <p:tav tm="100000">
                                          <p:val>
                                            <p:strVal val="#ppt_y"/>
                                          </p:val>
                                        </p:tav>
                                      </p:tavLst>
                                    </p:anim>
                                  </p:childTnLst>
                                </p:cTn>
                              </p:par>
                            </p:childTnLst>
                          </p:cTn>
                        </p:par>
                        <p:par>
                          <p:cTn id="359" fill="hold">
                            <p:stCondLst>
                              <p:cond delay="10000"/>
                            </p:stCondLst>
                            <p:childTnLst>
                              <p:par>
                                <p:cTn id="360" presetID="45" presetClass="entr" presetSubtype="0" fill="hold" grpId="0" nodeType="afterEffect">
                                  <p:stCondLst>
                                    <p:cond delay="0"/>
                                  </p:stCondLst>
                                  <p:childTnLst>
                                    <p:set>
                                      <p:cBhvr>
                                        <p:cTn id="361" dur="1" fill="hold">
                                          <p:stCondLst>
                                            <p:cond delay="0"/>
                                          </p:stCondLst>
                                        </p:cTn>
                                        <p:tgtEl>
                                          <p:spTgt spid="289"/>
                                        </p:tgtEl>
                                        <p:attrNameLst>
                                          <p:attrName>style.visibility</p:attrName>
                                        </p:attrNameLst>
                                      </p:cBhvr>
                                      <p:to>
                                        <p:strVal val="visible"/>
                                      </p:to>
                                    </p:set>
                                    <p:animEffect transition="in" filter="fade">
                                      <p:cBhvr>
                                        <p:cTn id="362" dur="2000"/>
                                        <p:tgtEl>
                                          <p:spTgt spid="289"/>
                                        </p:tgtEl>
                                      </p:cBhvr>
                                    </p:animEffect>
                                    <p:anim calcmode="lin" valueType="num">
                                      <p:cBhvr>
                                        <p:cTn id="363" dur="2000" fill="hold"/>
                                        <p:tgtEl>
                                          <p:spTgt spid="289"/>
                                        </p:tgtEl>
                                        <p:attrNameLst>
                                          <p:attrName>ppt_w</p:attrName>
                                        </p:attrNameLst>
                                      </p:cBhvr>
                                      <p:tavLst>
                                        <p:tav tm="0" fmla="#ppt_w*sin(2.5*pi*$)">
                                          <p:val>
                                            <p:fltVal val="0"/>
                                          </p:val>
                                        </p:tav>
                                        <p:tav tm="100000">
                                          <p:val>
                                            <p:fltVal val="1"/>
                                          </p:val>
                                        </p:tav>
                                      </p:tavLst>
                                    </p:anim>
                                    <p:anim calcmode="lin" valueType="num">
                                      <p:cBhvr>
                                        <p:cTn id="364" dur="2000" fill="hold"/>
                                        <p:tgtEl>
                                          <p:spTgt spid="289"/>
                                        </p:tgtEl>
                                        <p:attrNameLst>
                                          <p:attrName>ppt_h</p:attrName>
                                        </p:attrNameLst>
                                      </p:cBhvr>
                                      <p:tavLst>
                                        <p:tav tm="0">
                                          <p:val>
                                            <p:strVal val="#ppt_h"/>
                                          </p:val>
                                        </p:tav>
                                        <p:tav tm="100000">
                                          <p:val>
                                            <p:strVal val="#ppt_h"/>
                                          </p:val>
                                        </p:tav>
                                      </p:tavLst>
                                    </p:anim>
                                  </p:childTnLst>
                                </p:cTn>
                              </p:par>
                              <p:par>
                                <p:cTn id="365" presetID="45" presetClass="entr" presetSubtype="0" fill="hold" grpId="0" nodeType="withEffect">
                                  <p:stCondLst>
                                    <p:cond delay="0"/>
                                  </p:stCondLst>
                                  <p:childTnLst>
                                    <p:set>
                                      <p:cBhvr>
                                        <p:cTn id="366" dur="1" fill="hold">
                                          <p:stCondLst>
                                            <p:cond delay="0"/>
                                          </p:stCondLst>
                                        </p:cTn>
                                        <p:tgtEl>
                                          <p:spTgt spid="288"/>
                                        </p:tgtEl>
                                        <p:attrNameLst>
                                          <p:attrName>style.visibility</p:attrName>
                                        </p:attrNameLst>
                                      </p:cBhvr>
                                      <p:to>
                                        <p:strVal val="visible"/>
                                      </p:to>
                                    </p:set>
                                    <p:animEffect transition="in" filter="fade">
                                      <p:cBhvr>
                                        <p:cTn id="367" dur="2000"/>
                                        <p:tgtEl>
                                          <p:spTgt spid="288"/>
                                        </p:tgtEl>
                                      </p:cBhvr>
                                    </p:animEffect>
                                    <p:anim calcmode="lin" valueType="num">
                                      <p:cBhvr>
                                        <p:cTn id="368" dur="2000" fill="hold"/>
                                        <p:tgtEl>
                                          <p:spTgt spid="288"/>
                                        </p:tgtEl>
                                        <p:attrNameLst>
                                          <p:attrName>ppt_w</p:attrName>
                                        </p:attrNameLst>
                                      </p:cBhvr>
                                      <p:tavLst>
                                        <p:tav tm="0" fmla="#ppt_w*sin(2.5*pi*$)">
                                          <p:val>
                                            <p:fltVal val="0"/>
                                          </p:val>
                                        </p:tav>
                                        <p:tav tm="100000">
                                          <p:val>
                                            <p:fltVal val="1"/>
                                          </p:val>
                                        </p:tav>
                                      </p:tavLst>
                                    </p:anim>
                                    <p:anim calcmode="lin" valueType="num">
                                      <p:cBhvr>
                                        <p:cTn id="369" dur="2000" fill="hold"/>
                                        <p:tgtEl>
                                          <p:spTgt spid="288"/>
                                        </p:tgtEl>
                                        <p:attrNameLst>
                                          <p:attrName>ppt_h</p:attrName>
                                        </p:attrNameLst>
                                      </p:cBhvr>
                                      <p:tavLst>
                                        <p:tav tm="0">
                                          <p:val>
                                            <p:strVal val="#ppt_h"/>
                                          </p:val>
                                        </p:tav>
                                        <p:tav tm="100000">
                                          <p:val>
                                            <p:strVal val="#ppt_h"/>
                                          </p:val>
                                        </p:tav>
                                      </p:tavLst>
                                    </p:anim>
                                  </p:childTnLst>
                                </p:cTn>
                              </p:par>
                            </p:childTnLst>
                          </p:cTn>
                        </p:par>
                        <p:par>
                          <p:cTn id="370" fill="hold">
                            <p:stCondLst>
                              <p:cond delay="12000"/>
                            </p:stCondLst>
                            <p:childTnLst>
                              <p:par>
                                <p:cTn id="371" presetID="21" presetClass="entr" presetSubtype="1" fill="hold" grpId="0" nodeType="afterEffect">
                                  <p:stCondLst>
                                    <p:cond delay="0"/>
                                  </p:stCondLst>
                                  <p:childTnLst>
                                    <p:set>
                                      <p:cBhvr>
                                        <p:cTn id="372" dur="1" fill="hold">
                                          <p:stCondLst>
                                            <p:cond delay="0"/>
                                          </p:stCondLst>
                                        </p:cTn>
                                        <p:tgtEl>
                                          <p:spTgt spid="292"/>
                                        </p:tgtEl>
                                        <p:attrNameLst>
                                          <p:attrName>style.visibility</p:attrName>
                                        </p:attrNameLst>
                                      </p:cBhvr>
                                      <p:to>
                                        <p:strVal val="visible"/>
                                      </p:to>
                                    </p:set>
                                    <p:animEffect transition="in" filter="wheel(1)">
                                      <p:cBhvr>
                                        <p:cTn id="373" dur="2000"/>
                                        <p:tgtEl>
                                          <p:spTgt spid="292"/>
                                        </p:tgtEl>
                                      </p:cBhvr>
                                    </p:animEffect>
                                  </p:childTnLst>
                                </p:cTn>
                              </p:par>
                              <p:par>
                                <p:cTn id="374" presetID="2" presetClass="entr" presetSubtype="4" fill="hold" nodeType="withEffect">
                                  <p:stCondLst>
                                    <p:cond delay="0"/>
                                  </p:stCondLst>
                                  <p:childTnLst>
                                    <p:set>
                                      <p:cBhvr>
                                        <p:cTn id="375" dur="1" fill="hold">
                                          <p:stCondLst>
                                            <p:cond delay="0"/>
                                          </p:stCondLst>
                                        </p:cTn>
                                        <p:tgtEl>
                                          <p:spTgt spid="282"/>
                                        </p:tgtEl>
                                        <p:attrNameLst>
                                          <p:attrName>style.visibility</p:attrName>
                                        </p:attrNameLst>
                                      </p:cBhvr>
                                      <p:to>
                                        <p:strVal val="visible"/>
                                      </p:to>
                                    </p:set>
                                    <p:anim calcmode="lin" valueType="num">
                                      <p:cBhvr additive="base">
                                        <p:cTn id="376" dur="500" fill="hold"/>
                                        <p:tgtEl>
                                          <p:spTgt spid="282"/>
                                        </p:tgtEl>
                                        <p:attrNameLst>
                                          <p:attrName>ppt_x</p:attrName>
                                        </p:attrNameLst>
                                      </p:cBhvr>
                                      <p:tavLst>
                                        <p:tav tm="0">
                                          <p:val>
                                            <p:strVal val="#ppt_x"/>
                                          </p:val>
                                        </p:tav>
                                        <p:tav tm="100000">
                                          <p:val>
                                            <p:strVal val="#ppt_x"/>
                                          </p:val>
                                        </p:tav>
                                      </p:tavLst>
                                    </p:anim>
                                    <p:anim calcmode="lin" valueType="num">
                                      <p:cBhvr additive="base">
                                        <p:cTn id="377" dur="500" fill="hold"/>
                                        <p:tgtEl>
                                          <p:spTgt spid="28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7" grpId="0" animBg="1"/>
      <p:bldP spid="188" grpId="0" animBg="1"/>
      <p:bldP spid="189" grpId="0" animBg="1"/>
      <p:bldP spid="190" grpId="0" animBg="1"/>
      <p:bldP spid="191" grpId="0" animBg="1"/>
      <p:bldP spid="192" grpId="0" animBg="1"/>
      <p:bldP spid="193" grpId="0" animBg="1"/>
      <p:bldP spid="194" grpId="0" animBg="1"/>
      <p:bldP spid="195" grpId="0" animBg="1"/>
      <p:bldP spid="196" grpId="0" animBg="1"/>
      <p:bldP spid="197" grpId="0" animBg="1"/>
      <p:bldP spid="198" grpId="0" animBg="1"/>
      <p:bldP spid="199" grpId="0" animBg="1"/>
      <p:bldP spid="200" grpId="0" animBg="1"/>
      <p:bldP spid="201" grpId="0" animBg="1"/>
      <p:bldP spid="202" grpId="0" animBg="1"/>
      <p:bldP spid="203" grpId="0" animBg="1"/>
      <p:bldP spid="204" grpId="0" animBg="1"/>
      <p:bldP spid="205" grpId="0" animBg="1"/>
      <p:bldP spid="206" grpId="0" animBg="1"/>
      <p:bldP spid="207" grpId="0" animBg="1"/>
      <p:bldP spid="208" grpId="0" animBg="1"/>
      <p:bldP spid="209" grpId="0" animBg="1"/>
      <p:bldP spid="210" grpId="0" animBg="1"/>
      <p:bldP spid="211" grpId="0" animBg="1"/>
      <p:bldP spid="212" grpId="0" animBg="1"/>
      <p:bldP spid="213" grpId="0" animBg="1"/>
      <p:bldP spid="214" grpId="0" animBg="1"/>
      <p:bldP spid="215" grpId="0" animBg="1"/>
      <p:bldP spid="216" grpId="0" animBg="1"/>
      <p:bldP spid="217" grpId="0" animBg="1"/>
      <p:bldP spid="218" grpId="0" animBg="1"/>
      <p:bldP spid="219" grpId="0" animBg="1"/>
      <p:bldP spid="220" grpId="0" animBg="1"/>
      <p:bldP spid="221" grpId="0" animBg="1"/>
      <p:bldP spid="222" grpId="0" animBg="1"/>
      <p:bldP spid="223" grpId="0" animBg="1"/>
      <p:bldP spid="224" grpId="0" animBg="1"/>
      <p:bldP spid="225" grpId="0" animBg="1"/>
      <p:bldP spid="226" grpId="0" animBg="1"/>
      <p:bldP spid="227" grpId="0" animBg="1"/>
      <p:bldP spid="228" grpId="0" animBg="1"/>
      <p:bldP spid="229" grpId="0" animBg="1"/>
      <p:bldP spid="230" grpId="0" animBg="1"/>
      <p:bldP spid="231" grpId="0" animBg="1"/>
      <p:bldP spid="232" grpId="0" animBg="1"/>
      <p:bldP spid="233" grpId="0" animBg="1"/>
      <p:bldP spid="234" grpId="0" animBg="1"/>
      <p:bldP spid="235" grpId="0" animBg="1"/>
      <p:bldP spid="236" grpId="0" animBg="1"/>
      <p:bldP spid="237" grpId="0" animBg="1"/>
      <p:bldP spid="238" grpId="0" animBg="1"/>
      <p:bldP spid="239" grpId="0" animBg="1"/>
      <p:bldP spid="240" grpId="0" animBg="1"/>
      <p:bldP spid="241" grpId="0" animBg="1"/>
      <p:bldP spid="242" grpId="0" animBg="1"/>
      <p:bldP spid="243" grpId="0" animBg="1"/>
      <p:bldP spid="244" grpId="0" animBg="1"/>
      <p:bldP spid="245" grpId="0" animBg="1"/>
      <p:bldP spid="246" grpId="0" animBg="1"/>
      <p:bldP spid="247" grpId="0" animBg="1"/>
      <p:bldP spid="248" grpId="0" animBg="1"/>
      <p:bldP spid="249" grpId="0" animBg="1"/>
      <p:bldP spid="250" grpId="0" animBg="1"/>
      <p:bldP spid="251" grpId="0" animBg="1"/>
      <p:bldP spid="252" grpId="0" animBg="1"/>
      <p:bldP spid="253" grpId="0" animBg="1"/>
      <p:bldP spid="254" grpId="0" animBg="1"/>
      <p:bldP spid="255" grpId="0" animBg="1"/>
      <p:bldP spid="256" grpId="0" animBg="1"/>
      <p:bldP spid="257" grpId="0" animBg="1"/>
      <p:bldP spid="258" grpId="0" animBg="1"/>
      <p:bldP spid="259" grpId="0" animBg="1"/>
      <p:bldP spid="260" grpId="0" animBg="1"/>
      <p:bldP spid="261" grpId="0" animBg="1"/>
      <p:bldP spid="262" grpId="0" animBg="1"/>
      <p:bldP spid="263" grpId="0" animBg="1"/>
      <p:bldP spid="264" grpId="0" animBg="1"/>
      <p:bldP spid="265" grpId="0"/>
      <p:bldP spid="266" grpId="0" animBg="1"/>
      <p:bldP spid="267" grpId="0" animBg="1"/>
      <p:bldP spid="274" grpId="0" animBg="1"/>
      <p:bldP spid="275" grpId="0" animBg="1"/>
      <p:bldP spid="288" grpId="0" animBg="1"/>
      <p:bldP spid="289" grpId="0" animBg="1"/>
      <p:bldP spid="290" grpId="0" animBg="1"/>
      <p:bldP spid="291" grpId="0" animBg="1"/>
      <p:bldP spid="292" grpId="0" animBg="1"/>
    </p:bldLst>
  </p:timing>
</p:sld>
</file>

<file path=ppt/slides/slide5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1F9B63BC-311E-426C-AD89-724E675A8F71}"/>
              </a:ext>
            </a:extLst>
          </p:cNvPr>
          <p:cNvSpPr txBox="1"/>
          <p:nvPr/>
        </p:nvSpPr>
        <p:spPr>
          <a:xfrm>
            <a:off x="348262" y="1655352"/>
            <a:ext cx="3153881" cy="4508927"/>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latin typeface="Candara" panose="020E0502030303020204" pitchFamily="34" charset="0"/>
            </a:endParaRP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p:txBody>
      </p:sp>
      <p:sp>
        <p:nvSpPr>
          <p:cNvPr id="4" name="TextBox 3">
            <a:extLst>
              <a:ext uri="{FF2B5EF4-FFF2-40B4-BE49-F238E27FC236}">
                <a16:creationId xmlns:a16="http://schemas.microsoft.com/office/drawing/2014/main" id="{9F8C0A13-8A58-4EC5-85E3-765E3CB5E9B4}"/>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DENMARK MAP</a:t>
            </a:r>
          </a:p>
          <a:p>
            <a:r>
              <a:rPr lang="en-US" dirty="0">
                <a:solidFill>
                  <a:schemeClr val="bg1"/>
                </a:solidFill>
                <a:latin typeface="Candara" panose="020E0502030303020204" pitchFamily="34" charset="0"/>
              </a:rPr>
              <a:t>Your Subtitle</a:t>
            </a:r>
          </a:p>
        </p:txBody>
      </p:sp>
      <p:sp>
        <p:nvSpPr>
          <p:cNvPr id="30" name="Freeform 5">
            <a:extLst>
              <a:ext uri="{FF2B5EF4-FFF2-40B4-BE49-F238E27FC236}">
                <a16:creationId xmlns:a16="http://schemas.microsoft.com/office/drawing/2014/main" id="{193F5412-47ED-4938-AA05-75B50B4C53FD}"/>
              </a:ext>
            </a:extLst>
          </p:cNvPr>
          <p:cNvSpPr>
            <a:spLocks/>
          </p:cNvSpPr>
          <p:nvPr/>
        </p:nvSpPr>
        <p:spPr bwMode="auto">
          <a:xfrm>
            <a:off x="8158609" y="5891653"/>
            <a:ext cx="389689" cy="331089"/>
          </a:xfrm>
          <a:custGeom>
            <a:avLst/>
            <a:gdLst/>
            <a:ahLst/>
            <a:cxnLst>
              <a:cxn ang="0">
                <a:pos x="78" y="107"/>
              </a:cxn>
              <a:cxn ang="0">
                <a:pos x="69" y="97"/>
              </a:cxn>
              <a:cxn ang="0">
                <a:pos x="58" y="87"/>
              </a:cxn>
              <a:cxn ang="0">
                <a:pos x="49" y="73"/>
              </a:cxn>
              <a:cxn ang="0">
                <a:pos x="37" y="60"/>
              </a:cxn>
              <a:cxn ang="0">
                <a:pos x="26" y="51"/>
              </a:cxn>
              <a:cxn ang="0">
                <a:pos x="18" y="32"/>
              </a:cxn>
              <a:cxn ang="0">
                <a:pos x="8" y="19"/>
              </a:cxn>
              <a:cxn ang="0">
                <a:pos x="0" y="9"/>
              </a:cxn>
              <a:cxn ang="0">
                <a:pos x="4" y="1"/>
              </a:cxn>
              <a:cxn ang="0">
                <a:pos x="8" y="2"/>
              </a:cxn>
              <a:cxn ang="0">
                <a:pos x="11" y="9"/>
              </a:cxn>
              <a:cxn ang="0">
                <a:pos x="21" y="17"/>
              </a:cxn>
              <a:cxn ang="0">
                <a:pos x="36" y="25"/>
              </a:cxn>
              <a:cxn ang="0">
                <a:pos x="46" y="33"/>
              </a:cxn>
              <a:cxn ang="0">
                <a:pos x="53" y="40"/>
              </a:cxn>
              <a:cxn ang="0">
                <a:pos x="60" y="54"/>
              </a:cxn>
              <a:cxn ang="0">
                <a:pos x="67" y="63"/>
              </a:cxn>
              <a:cxn ang="0">
                <a:pos x="78" y="70"/>
              </a:cxn>
              <a:cxn ang="0">
                <a:pos x="72" y="61"/>
              </a:cxn>
              <a:cxn ang="0">
                <a:pos x="74" y="55"/>
              </a:cxn>
              <a:cxn ang="0">
                <a:pos x="85" y="60"/>
              </a:cxn>
              <a:cxn ang="0">
                <a:pos x="88" y="71"/>
              </a:cxn>
              <a:cxn ang="0">
                <a:pos x="93" y="79"/>
              </a:cxn>
              <a:cxn ang="0">
                <a:pos x="101" y="86"/>
              </a:cxn>
              <a:cxn ang="0">
                <a:pos x="103" y="81"/>
              </a:cxn>
              <a:cxn ang="0">
                <a:pos x="101" y="74"/>
              </a:cxn>
              <a:cxn ang="0">
                <a:pos x="110" y="76"/>
              </a:cxn>
              <a:cxn ang="0">
                <a:pos x="118" y="78"/>
              </a:cxn>
              <a:cxn ang="0">
                <a:pos x="126" y="81"/>
              </a:cxn>
              <a:cxn ang="0">
                <a:pos x="127" y="87"/>
              </a:cxn>
              <a:cxn ang="0">
                <a:pos x="133" y="88"/>
              </a:cxn>
              <a:cxn ang="0">
                <a:pos x="130" y="93"/>
              </a:cxn>
              <a:cxn ang="0">
                <a:pos x="117" y="94"/>
              </a:cxn>
              <a:cxn ang="0">
                <a:pos x="98" y="96"/>
              </a:cxn>
              <a:cxn ang="0">
                <a:pos x="91" y="106"/>
              </a:cxn>
              <a:cxn ang="0">
                <a:pos x="87" y="114"/>
              </a:cxn>
            </a:cxnLst>
            <a:rect l="0" t="0" r="r" b="b"/>
            <a:pathLst>
              <a:path w="134" h="114">
                <a:moveTo>
                  <a:pt x="84" y="114"/>
                </a:moveTo>
                <a:cubicBezTo>
                  <a:pt x="82" y="113"/>
                  <a:pt x="79" y="109"/>
                  <a:pt x="78" y="107"/>
                </a:cubicBezTo>
                <a:cubicBezTo>
                  <a:pt x="77" y="106"/>
                  <a:pt x="75" y="103"/>
                  <a:pt x="74" y="102"/>
                </a:cubicBezTo>
                <a:cubicBezTo>
                  <a:pt x="73" y="100"/>
                  <a:pt x="71" y="98"/>
                  <a:pt x="69" y="97"/>
                </a:cubicBezTo>
                <a:cubicBezTo>
                  <a:pt x="68" y="95"/>
                  <a:pt x="66" y="94"/>
                  <a:pt x="64" y="93"/>
                </a:cubicBezTo>
                <a:cubicBezTo>
                  <a:pt x="63" y="91"/>
                  <a:pt x="60" y="89"/>
                  <a:pt x="58" y="87"/>
                </a:cubicBezTo>
                <a:cubicBezTo>
                  <a:pt x="57" y="86"/>
                  <a:pt x="53" y="83"/>
                  <a:pt x="52" y="81"/>
                </a:cubicBezTo>
                <a:cubicBezTo>
                  <a:pt x="51" y="79"/>
                  <a:pt x="50" y="75"/>
                  <a:pt x="49" y="73"/>
                </a:cubicBezTo>
                <a:cubicBezTo>
                  <a:pt x="48" y="71"/>
                  <a:pt x="45" y="67"/>
                  <a:pt x="43" y="66"/>
                </a:cubicBezTo>
                <a:cubicBezTo>
                  <a:pt x="42" y="64"/>
                  <a:pt x="38" y="61"/>
                  <a:pt x="37" y="60"/>
                </a:cubicBezTo>
                <a:cubicBezTo>
                  <a:pt x="36" y="59"/>
                  <a:pt x="34" y="58"/>
                  <a:pt x="33" y="57"/>
                </a:cubicBezTo>
                <a:cubicBezTo>
                  <a:pt x="31" y="56"/>
                  <a:pt x="27" y="53"/>
                  <a:pt x="26" y="51"/>
                </a:cubicBezTo>
                <a:cubicBezTo>
                  <a:pt x="25" y="49"/>
                  <a:pt x="24" y="45"/>
                  <a:pt x="23" y="43"/>
                </a:cubicBezTo>
                <a:cubicBezTo>
                  <a:pt x="22" y="40"/>
                  <a:pt x="19" y="35"/>
                  <a:pt x="18" y="32"/>
                </a:cubicBezTo>
                <a:cubicBezTo>
                  <a:pt x="16" y="30"/>
                  <a:pt x="14" y="27"/>
                  <a:pt x="12" y="25"/>
                </a:cubicBezTo>
                <a:cubicBezTo>
                  <a:pt x="11" y="24"/>
                  <a:pt x="9" y="21"/>
                  <a:pt x="8" y="19"/>
                </a:cubicBezTo>
                <a:cubicBezTo>
                  <a:pt x="7" y="17"/>
                  <a:pt x="5" y="14"/>
                  <a:pt x="3" y="13"/>
                </a:cubicBezTo>
                <a:cubicBezTo>
                  <a:pt x="3" y="12"/>
                  <a:pt x="0" y="10"/>
                  <a:pt x="0" y="9"/>
                </a:cubicBezTo>
                <a:cubicBezTo>
                  <a:pt x="0" y="7"/>
                  <a:pt x="0" y="4"/>
                  <a:pt x="1" y="3"/>
                </a:cubicBezTo>
                <a:cubicBezTo>
                  <a:pt x="1" y="2"/>
                  <a:pt x="3" y="1"/>
                  <a:pt x="4" y="1"/>
                </a:cubicBezTo>
                <a:cubicBezTo>
                  <a:pt x="4" y="1"/>
                  <a:pt x="5" y="0"/>
                  <a:pt x="6" y="1"/>
                </a:cubicBezTo>
                <a:cubicBezTo>
                  <a:pt x="6" y="1"/>
                  <a:pt x="8" y="2"/>
                  <a:pt x="8" y="2"/>
                </a:cubicBezTo>
                <a:cubicBezTo>
                  <a:pt x="9" y="2"/>
                  <a:pt x="9" y="4"/>
                  <a:pt x="10" y="4"/>
                </a:cubicBezTo>
                <a:cubicBezTo>
                  <a:pt x="10" y="5"/>
                  <a:pt x="10" y="8"/>
                  <a:pt x="11" y="9"/>
                </a:cubicBezTo>
                <a:cubicBezTo>
                  <a:pt x="12" y="11"/>
                  <a:pt x="15" y="13"/>
                  <a:pt x="17" y="14"/>
                </a:cubicBezTo>
                <a:cubicBezTo>
                  <a:pt x="18" y="15"/>
                  <a:pt x="20" y="16"/>
                  <a:pt x="21" y="17"/>
                </a:cubicBezTo>
                <a:cubicBezTo>
                  <a:pt x="23" y="18"/>
                  <a:pt x="26" y="21"/>
                  <a:pt x="28" y="22"/>
                </a:cubicBezTo>
                <a:cubicBezTo>
                  <a:pt x="30" y="23"/>
                  <a:pt x="34" y="24"/>
                  <a:pt x="36" y="25"/>
                </a:cubicBezTo>
                <a:cubicBezTo>
                  <a:pt x="37" y="26"/>
                  <a:pt x="39" y="28"/>
                  <a:pt x="40" y="29"/>
                </a:cubicBezTo>
                <a:cubicBezTo>
                  <a:pt x="41" y="30"/>
                  <a:pt x="44" y="32"/>
                  <a:pt x="46" y="33"/>
                </a:cubicBezTo>
                <a:cubicBezTo>
                  <a:pt x="47" y="33"/>
                  <a:pt x="50" y="34"/>
                  <a:pt x="51" y="35"/>
                </a:cubicBezTo>
                <a:cubicBezTo>
                  <a:pt x="52" y="36"/>
                  <a:pt x="52" y="39"/>
                  <a:pt x="53" y="40"/>
                </a:cubicBezTo>
                <a:cubicBezTo>
                  <a:pt x="53" y="42"/>
                  <a:pt x="54" y="46"/>
                  <a:pt x="55" y="47"/>
                </a:cubicBezTo>
                <a:cubicBezTo>
                  <a:pt x="56" y="49"/>
                  <a:pt x="59" y="52"/>
                  <a:pt x="60" y="54"/>
                </a:cubicBezTo>
                <a:cubicBezTo>
                  <a:pt x="61" y="55"/>
                  <a:pt x="62" y="57"/>
                  <a:pt x="63" y="58"/>
                </a:cubicBezTo>
                <a:cubicBezTo>
                  <a:pt x="64" y="59"/>
                  <a:pt x="66" y="62"/>
                  <a:pt x="67" y="63"/>
                </a:cubicBezTo>
                <a:cubicBezTo>
                  <a:pt x="68" y="64"/>
                  <a:pt x="70" y="68"/>
                  <a:pt x="71" y="69"/>
                </a:cubicBezTo>
                <a:cubicBezTo>
                  <a:pt x="73" y="69"/>
                  <a:pt x="77" y="71"/>
                  <a:pt x="78" y="70"/>
                </a:cubicBezTo>
                <a:cubicBezTo>
                  <a:pt x="79" y="69"/>
                  <a:pt x="77" y="65"/>
                  <a:pt x="76" y="64"/>
                </a:cubicBezTo>
                <a:cubicBezTo>
                  <a:pt x="76" y="63"/>
                  <a:pt x="73" y="62"/>
                  <a:pt x="72" y="61"/>
                </a:cubicBezTo>
                <a:cubicBezTo>
                  <a:pt x="72" y="60"/>
                  <a:pt x="71" y="59"/>
                  <a:pt x="71" y="58"/>
                </a:cubicBezTo>
                <a:cubicBezTo>
                  <a:pt x="72" y="57"/>
                  <a:pt x="73" y="56"/>
                  <a:pt x="74" y="55"/>
                </a:cubicBezTo>
                <a:cubicBezTo>
                  <a:pt x="75" y="55"/>
                  <a:pt x="78" y="56"/>
                  <a:pt x="79" y="56"/>
                </a:cubicBezTo>
                <a:cubicBezTo>
                  <a:pt x="80" y="57"/>
                  <a:pt x="84" y="59"/>
                  <a:pt x="85" y="60"/>
                </a:cubicBezTo>
                <a:cubicBezTo>
                  <a:pt x="85" y="61"/>
                  <a:pt x="85" y="64"/>
                  <a:pt x="86" y="66"/>
                </a:cubicBezTo>
                <a:cubicBezTo>
                  <a:pt x="86" y="67"/>
                  <a:pt x="87" y="70"/>
                  <a:pt x="88" y="71"/>
                </a:cubicBezTo>
                <a:cubicBezTo>
                  <a:pt x="89" y="72"/>
                  <a:pt x="91" y="73"/>
                  <a:pt x="92" y="74"/>
                </a:cubicBezTo>
                <a:cubicBezTo>
                  <a:pt x="93" y="75"/>
                  <a:pt x="93" y="78"/>
                  <a:pt x="93" y="79"/>
                </a:cubicBezTo>
                <a:cubicBezTo>
                  <a:pt x="94" y="80"/>
                  <a:pt x="96" y="83"/>
                  <a:pt x="97" y="84"/>
                </a:cubicBezTo>
                <a:cubicBezTo>
                  <a:pt x="98" y="85"/>
                  <a:pt x="100" y="86"/>
                  <a:pt x="101" y="86"/>
                </a:cubicBezTo>
                <a:cubicBezTo>
                  <a:pt x="102" y="86"/>
                  <a:pt x="104" y="85"/>
                  <a:pt x="104" y="85"/>
                </a:cubicBezTo>
                <a:cubicBezTo>
                  <a:pt x="104" y="84"/>
                  <a:pt x="104" y="82"/>
                  <a:pt x="103" y="81"/>
                </a:cubicBezTo>
                <a:cubicBezTo>
                  <a:pt x="103" y="80"/>
                  <a:pt x="102" y="79"/>
                  <a:pt x="101" y="78"/>
                </a:cubicBezTo>
                <a:cubicBezTo>
                  <a:pt x="101" y="77"/>
                  <a:pt x="101" y="75"/>
                  <a:pt x="101" y="74"/>
                </a:cubicBezTo>
                <a:cubicBezTo>
                  <a:pt x="102" y="73"/>
                  <a:pt x="105" y="73"/>
                  <a:pt x="106" y="73"/>
                </a:cubicBezTo>
                <a:cubicBezTo>
                  <a:pt x="107" y="73"/>
                  <a:pt x="109" y="75"/>
                  <a:pt x="110" y="76"/>
                </a:cubicBezTo>
                <a:cubicBezTo>
                  <a:pt x="111" y="76"/>
                  <a:pt x="114" y="78"/>
                  <a:pt x="115" y="78"/>
                </a:cubicBezTo>
                <a:cubicBezTo>
                  <a:pt x="116" y="79"/>
                  <a:pt x="118" y="78"/>
                  <a:pt x="118" y="78"/>
                </a:cubicBezTo>
                <a:cubicBezTo>
                  <a:pt x="120" y="78"/>
                  <a:pt x="122" y="78"/>
                  <a:pt x="123" y="79"/>
                </a:cubicBezTo>
                <a:cubicBezTo>
                  <a:pt x="124" y="79"/>
                  <a:pt x="126" y="80"/>
                  <a:pt x="126" y="81"/>
                </a:cubicBezTo>
                <a:cubicBezTo>
                  <a:pt x="127" y="82"/>
                  <a:pt x="128" y="83"/>
                  <a:pt x="128" y="84"/>
                </a:cubicBezTo>
                <a:cubicBezTo>
                  <a:pt x="128" y="85"/>
                  <a:pt x="127" y="87"/>
                  <a:pt x="127" y="87"/>
                </a:cubicBezTo>
                <a:cubicBezTo>
                  <a:pt x="127" y="88"/>
                  <a:pt x="129" y="90"/>
                  <a:pt x="130" y="90"/>
                </a:cubicBezTo>
                <a:cubicBezTo>
                  <a:pt x="130" y="90"/>
                  <a:pt x="132" y="88"/>
                  <a:pt x="133" y="88"/>
                </a:cubicBezTo>
                <a:cubicBezTo>
                  <a:pt x="133" y="89"/>
                  <a:pt x="134" y="90"/>
                  <a:pt x="133" y="91"/>
                </a:cubicBezTo>
                <a:cubicBezTo>
                  <a:pt x="133" y="92"/>
                  <a:pt x="131" y="93"/>
                  <a:pt x="130" y="93"/>
                </a:cubicBezTo>
                <a:cubicBezTo>
                  <a:pt x="129" y="94"/>
                  <a:pt x="126" y="95"/>
                  <a:pt x="125" y="95"/>
                </a:cubicBezTo>
                <a:cubicBezTo>
                  <a:pt x="123" y="95"/>
                  <a:pt x="119" y="94"/>
                  <a:pt x="117" y="94"/>
                </a:cubicBezTo>
                <a:cubicBezTo>
                  <a:pt x="115" y="94"/>
                  <a:pt x="111" y="94"/>
                  <a:pt x="108" y="95"/>
                </a:cubicBezTo>
                <a:cubicBezTo>
                  <a:pt x="106" y="95"/>
                  <a:pt x="100" y="95"/>
                  <a:pt x="98" y="96"/>
                </a:cubicBezTo>
                <a:cubicBezTo>
                  <a:pt x="96" y="97"/>
                  <a:pt x="93" y="99"/>
                  <a:pt x="92" y="101"/>
                </a:cubicBezTo>
                <a:cubicBezTo>
                  <a:pt x="92" y="102"/>
                  <a:pt x="91" y="104"/>
                  <a:pt x="91" y="106"/>
                </a:cubicBezTo>
                <a:cubicBezTo>
                  <a:pt x="91" y="107"/>
                  <a:pt x="91" y="111"/>
                  <a:pt x="90" y="112"/>
                </a:cubicBezTo>
                <a:cubicBezTo>
                  <a:pt x="90" y="113"/>
                  <a:pt x="88" y="114"/>
                  <a:pt x="87" y="114"/>
                </a:cubicBezTo>
                <a:cubicBezTo>
                  <a:pt x="86" y="114"/>
                  <a:pt x="84" y="114"/>
                  <a:pt x="84" y="11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31" name="Freeform 6">
            <a:extLst>
              <a:ext uri="{FF2B5EF4-FFF2-40B4-BE49-F238E27FC236}">
                <a16:creationId xmlns:a16="http://schemas.microsoft.com/office/drawing/2014/main" id="{E7BF1FF8-EC9E-4E6C-99F4-7DC517579F1A}"/>
              </a:ext>
            </a:extLst>
          </p:cNvPr>
          <p:cNvSpPr>
            <a:spLocks/>
          </p:cNvSpPr>
          <p:nvPr/>
        </p:nvSpPr>
        <p:spPr bwMode="auto">
          <a:xfrm>
            <a:off x="8366640" y="6005923"/>
            <a:ext cx="38090" cy="32230"/>
          </a:xfrm>
          <a:custGeom>
            <a:avLst/>
            <a:gdLst/>
            <a:ahLst/>
            <a:cxnLst>
              <a:cxn ang="0">
                <a:pos x="10" y="10"/>
              </a:cxn>
              <a:cxn ang="0">
                <a:pos x="4" y="10"/>
              </a:cxn>
              <a:cxn ang="0">
                <a:pos x="0" y="6"/>
              </a:cxn>
              <a:cxn ang="0">
                <a:pos x="1" y="1"/>
              </a:cxn>
              <a:cxn ang="0">
                <a:pos x="5" y="0"/>
              </a:cxn>
              <a:cxn ang="0">
                <a:pos x="9" y="3"/>
              </a:cxn>
              <a:cxn ang="0">
                <a:pos x="13" y="7"/>
              </a:cxn>
              <a:cxn ang="0">
                <a:pos x="10" y="10"/>
              </a:cxn>
            </a:cxnLst>
            <a:rect l="0" t="0" r="r" b="b"/>
            <a:pathLst>
              <a:path w="13" h="11">
                <a:moveTo>
                  <a:pt x="10" y="10"/>
                </a:moveTo>
                <a:cubicBezTo>
                  <a:pt x="9" y="11"/>
                  <a:pt x="6" y="11"/>
                  <a:pt x="4" y="10"/>
                </a:cubicBezTo>
                <a:cubicBezTo>
                  <a:pt x="3" y="10"/>
                  <a:pt x="1" y="8"/>
                  <a:pt x="0" y="6"/>
                </a:cubicBezTo>
                <a:cubicBezTo>
                  <a:pt x="0" y="5"/>
                  <a:pt x="0" y="2"/>
                  <a:pt x="1" y="1"/>
                </a:cubicBezTo>
                <a:cubicBezTo>
                  <a:pt x="1" y="0"/>
                  <a:pt x="4" y="0"/>
                  <a:pt x="5" y="0"/>
                </a:cubicBezTo>
                <a:cubicBezTo>
                  <a:pt x="6" y="0"/>
                  <a:pt x="8" y="2"/>
                  <a:pt x="9" y="3"/>
                </a:cubicBezTo>
                <a:cubicBezTo>
                  <a:pt x="10" y="3"/>
                  <a:pt x="13" y="5"/>
                  <a:pt x="13" y="7"/>
                </a:cubicBezTo>
                <a:cubicBezTo>
                  <a:pt x="13" y="8"/>
                  <a:pt x="11" y="10"/>
                  <a:pt x="10" y="1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32" name="Freeform 7">
            <a:extLst>
              <a:ext uri="{FF2B5EF4-FFF2-40B4-BE49-F238E27FC236}">
                <a16:creationId xmlns:a16="http://schemas.microsoft.com/office/drawing/2014/main" id="{614136FF-3A24-4336-84C6-46DA980A485B}"/>
              </a:ext>
            </a:extLst>
          </p:cNvPr>
          <p:cNvSpPr>
            <a:spLocks/>
          </p:cNvSpPr>
          <p:nvPr/>
        </p:nvSpPr>
        <p:spPr bwMode="auto">
          <a:xfrm>
            <a:off x="8457468" y="6002993"/>
            <a:ext cx="32230" cy="23439"/>
          </a:xfrm>
          <a:custGeom>
            <a:avLst/>
            <a:gdLst/>
            <a:ahLst/>
            <a:cxnLst>
              <a:cxn ang="0">
                <a:pos x="9" y="7"/>
              </a:cxn>
              <a:cxn ang="0">
                <a:pos x="4" y="8"/>
              </a:cxn>
              <a:cxn ang="0">
                <a:pos x="1" y="5"/>
              </a:cxn>
              <a:cxn ang="0">
                <a:pos x="1" y="1"/>
              </a:cxn>
              <a:cxn ang="0">
                <a:pos x="6" y="0"/>
              </a:cxn>
              <a:cxn ang="0">
                <a:pos x="10" y="1"/>
              </a:cxn>
              <a:cxn ang="0">
                <a:pos x="11" y="4"/>
              </a:cxn>
              <a:cxn ang="0">
                <a:pos x="9" y="7"/>
              </a:cxn>
            </a:cxnLst>
            <a:rect l="0" t="0" r="r" b="b"/>
            <a:pathLst>
              <a:path w="11" h="8">
                <a:moveTo>
                  <a:pt x="9" y="7"/>
                </a:moveTo>
                <a:cubicBezTo>
                  <a:pt x="8" y="8"/>
                  <a:pt x="5" y="8"/>
                  <a:pt x="4" y="8"/>
                </a:cubicBezTo>
                <a:cubicBezTo>
                  <a:pt x="3" y="7"/>
                  <a:pt x="1" y="6"/>
                  <a:pt x="1" y="5"/>
                </a:cubicBezTo>
                <a:cubicBezTo>
                  <a:pt x="0" y="4"/>
                  <a:pt x="1" y="2"/>
                  <a:pt x="1" y="1"/>
                </a:cubicBezTo>
                <a:cubicBezTo>
                  <a:pt x="2" y="0"/>
                  <a:pt x="5" y="0"/>
                  <a:pt x="6" y="0"/>
                </a:cubicBezTo>
                <a:cubicBezTo>
                  <a:pt x="7" y="0"/>
                  <a:pt x="9" y="0"/>
                  <a:pt x="10" y="1"/>
                </a:cubicBezTo>
                <a:cubicBezTo>
                  <a:pt x="10" y="1"/>
                  <a:pt x="11" y="3"/>
                  <a:pt x="11" y="4"/>
                </a:cubicBezTo>
                <a:cubicBezTo>
                  <a:pt x="11" y="4"/>
                  <a:pt x="10" y="6"/>
                  <a:pt x="9" y="7"/>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33" name="Freeform 8">
            <a:extLst>
              <a:ext uri="{FF2B5EF4-FFF2-40B4-BE49-F238E27FC236}">
                <a16:creationId xmlns:a16="http://schemas.microsoft.com/office/drawing/2014/main" id="{7F43E3CC-BBC3-4332-B560-62D881FFC11F}"/>
              </a:ext>
            </a:extLst>
          </p:cNvPr>
          <p:cNvSpPr>
            <a:spLocks/>
          </p:cNvSpPr>
          <p:nvPr/>
        </p:nvSpPr>
        <p:spPr bwMode="auto">
          <a:xfrm>
            <a:off x="8439888" y="6061592"/>
            <a:ext cx="43950" cy="29299"/>
          </a:xfrm>
          <a:custGeom>
            <a:avLst/>
            <a:gdLst/>
            <a:ahLst/>
            <a:cxnLst>
              <a:cxn ang="0">
                <a:pos x="14" y="8"/>
              </a:cxn>
              <a:cxn ang="0">
                <a:pos x="12" y="10"/>
              </a:cxn>
              <a:cxn ang="0">
                <a:pos x="7" y="9"/>
              </a:cxn>
              <a:cxn ang="0">
                <a:pos x="3" y="5"/>
              </a:cxn>
              <a:cxn ang="0">
                <a:pos x="1" y="2"/>
              </a:cxn>
              <a:cxn ang="0">
                <a:pos x="3" y="1"/>
              </a:cxn>
              <a:cxn ang="0">
                <a:pos x="7" y="1"/>
              </a:cxn>
              <a:cxn ang="0">
                <a:pos x="13" y="4"/>
              </a:cxn>
              <a:cxn ang="0">
                <a:pos x="14" y="8"/>
              </a:cxn>
            </a:cxnLst>
            <a:rect l="0" t="0" r="r" b="b"/>
            <a:pathLst>
              <a:path w="15" h="10">
                <a:moveTo>
                  <a:pt x="14" y="8"/>
                </a:moveTo>
                <a:cubicBezTo>
                  <a:pt x="14" y="9"/>
                  <a:pt x="12" y="10"/>
                  <a:pt x="12" y="10"/>
                </a:cubicBezTo>
                <a:cubicBezTo>
                  <a:pt x="11" y="10"/>
                  <a:pt x="8" y="9"/>
                  <a:pt x="7" y="9"/>
                </a:cubicBezTo>
                <a:cubicBezTo>
                  <a:pt x="6" y="8"/>
                  <a:pt x="4" y="6"/>
                  <a:pt x="3" y="5"/>
                </a:cubicBezTo>
                <a:cubicBezTo>
                  <a:pt x="3" y="5"/>
                  <a:pt x="0" y="3"/>
                  <a:pt x="1" y="2"/>
                </a:cubicBezTo>
                <a:cubicBezTo>
                  <a:pt x="1" y="1"/>
                  <a:pt x="2" y="1"/>
                  <a:pt x="3" y="1"/>
                </a:cubicBezTo>
                <a:cubicBezTo>
                  <a:pt x="4" y="0"/>
                  <a:pt x="6" y="1"/>
                  <a:pt x="7" y="1"/>
                </a:cubicBezTo>
                <a:cubicBezTo>
                  <a:pt x="8" y="1"/>
                  <a:pt x="12" y="3"/>
                  <a:pt x="13" y="4"/>
                </a:cubicBezTo>
                <a:cubicBezTo>
                  <a:pt x="14" y="5"/>
                  <a:pt x="15" y="7"/>
                  <a:pt x="14" y="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34" name="Freeform 9">
            <a:extLst>
              <a:ext uri="{FF2B5EF4-FFF2-40B4-BE49-F238E27FC236}">
                <a16:creationId xmlns:a16="http://schemas.microsoft.com/office/drawing/2014/main" id="{550B46E5-1FA7-4BEA-A006-188C46142BCD}"/>
              </a:ext>
            </a:extLst>
          </p:cNvPr>
          <p:cNvSpPr>
            <a:spLocks/>
          </p:cNvSpPr>
          <p:nvPr/>
        </p:nvSpPr>
        <p:spPr bwMode="auto">
          <a:xfrm>
            <a:off x="8504348" y="6058663"/>
            <a:ext cx="46880" cy="29299"/>
          </a:xfrm>
          <a:custGeom>
            <a:avLst/>
            <a:gdLst/>
            <a:ahLst/>
            <a:cxnLst>
              <a:cxn ang="0">
                <a:pos x="15" y="8"/>
              </a:cxn>
              <a:cxn ang="0">
                <a:pos x="10" y="10"/>
              </a:cxn>
              <a:cxn ang="0">
                <a:pos x="6" y="7"/>
              </a:cxn>
              <a:cxn ang="0">
                <a:pos x="2" y="4"/>
              </a:cxn>
              <a:cxn ang="0">
                <a:pos x="1" y="1"/>
              </a:cxn>
              <a:cxn ang="0">
                <a:pos x="4" y="0"/>
              </a:cxn>
              <a:cxn ang="0">
                <a:pos x="8" y="2"/>
              </a:cxn>
              <a:cxn ang="0">
                <a:pos x="12" y="2"/>
              </a:cxn>
              <a:cxn ang="0">
                <a:pos x="16" y="4"/>
              </a:cxn>
              <a:cxn ang="0">
                <a:pos x="15" y="8"/>
              </a:cxn>
            </a:cxnLst>
            <a:rect l="0" t="0" r="r" b="b"/>
            <a:pathLst>
              <a:path w="16" h="10">
                <a:moveTo>
                  <a:pt x="15" y="8"/>
                </a:moveTo>
                <a:cubicBezTo>
                  <a:pt x="14" y="9"/>
                  <a:pt x="11" y="10"/>
                  <a:pt x="10" y="10"/>
                </a:cubicBezTo>
                <a:cubicBezTo>
                  <a:pt x="9" y="10"/>
                  <a:pt x="7" y="8"/>
                  <a:pt x="6" y="7"/>
                </a:cubicBezTo>
                <a:cubicBezTo>
                  <a:pt x="5" y="7"/>
                  <a:pt x="3" y="5"/>
                  <a:pt x="2" y="4"/>
                </a:cubicBezTo>
                <a:cubicBezTo>
                  <a:pt x="1" y="4"/>
                  <a:pt x="0" y="2"/>
                  <a:pt x="1" y="1"/>
                </a:cubicBezTo>
                <a:cubicBezTo>
                  <a:pt x="1" y="0"/>
                  <a:pt x="3" y="0"/>
                  <a:pt x="4" y="0"/>
                </a:cubicBezTo>
                <a:cubicBezTo>
                  <a:pt x="5" y="0"/>
                  <a:pt x="7" y="1"/>
                  <a:pt x="8" y="2"/>
                </a:cubicBezTo>
                <a:cubicBezTo>
                  <a:pt x="9" y="2"/>
                  <a:pt x="11" y="2"/>
                  <a:pt x="12" y="2"/>
                </a:cubicBezTo>
                <a:cubicBezTo>
                  <a:pt x="13" y="3"/>
                  <a:pt x="16" y="3"/>
                  <a:pt x="16" y="4"/>
                </a:cubicBezTo>
                <a:cubicBezTo>
                  <a:pt x="16" y="5"/>
                  <a:pt x="15" y="7"/>
                  <a:pt x="15" y="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35" name="Freeform 10">
            <a:extLst>
              <a:ext uri="{FF2B5EF4-FFF2-40B4-BE49-F238E27FC236}">
                <a16:creationId xmlns:a16="http://schemas.microsoft.com/office/drawing/2014/main" id="{7EFF12A8-94AA-42A8-9C13-F7843B54FDC1}"/>
              </a:ext>
            </a:extLst>
          </p:cNvPr>
          <p:cNvSpPr>
            <a:spLocks/>
          </p:cNvSpPr>
          <p:nvPr/>
        </p:nvSpPr>
        <p:spPr bwMode="auto">
          <a:xfrm>
            <a:off x="8612759" y="6002993"/>
            <a:ext cx="43950" cy="70319"/>
          </a:xfrm>
          <a:custGeom>
            <a:avLst/>
            <a:gdLst/>
            <a:ahLst/>
            <a:cxnLst>
              <a:cxn ang="0">
                <a:pos x="4" y="21"/>
              </a:cxn>
              <a:cxn ang="0">
                <a:pos x="3" y="15"/>
              </a:cxn>
              <a:cxn ang="0">
                <a:pos x="1" y="12"/>
              </a:cxn>
              <a:cxn ang="0">
                <a:pos x="1" y="7"/>
              </a:cxn>
              <a:cxn ang="0">
                <a:pos x="5" y="5"/>
              </a:cxn>
              <a:cxn ang="0">
                <a:pos x="7" y="1"/>
              </a:cxn>
              <a:cxn ang="0">
                <a:pos x="10" y="1"/>
              </a:cxn>
              <a:cxn ang="0">
                <a:pos x="13" y="5"/>
              </a:cxn>
              <a:cxn ang="0">
                <a:pos x="14" y="9"/>
              </a:cxn>
              <a:cxn ang="0">
                <a:pos x="14" y="15"/>
              </a:cxn>
              <a:cxn ang="0">
                <a:pos x="11" y="20"/>
              </a:cxn>
              <a:cxn ang="0">
                <a:pos x="9" y="23"/>
              </a:cxn>
              <a:cxn ang="0">
                <a:pos x="6" y="23"/>
              </a:cxn>
              <a:cxn ang="0">
                <a:pos x="4" y="21"/>
              </a:cxn>
            </a:cxnLst>
            <a:rect l="0" t="0" r="r" b="b"/>
            <a:pathLst>
              <a:path w="15" h="24">
                <a:moveTo>
                  <a:pt x="4" y="21"/>
                </a:moveTo>
                <a:cubicBezTo>
                  <a:pt x="3" y="20"/>
                  <a:pt x="3" y="17"/>
                  <a:pt x="3" y="15"/>
                </a:cubicBezTo>
                <a:cubicBezTo>
                  <a:pt x="2" y="14"/>
                  <a:pt x="1" y="13"/>
                  <a:pt x="1" y="12"/>
                </a:cubicBezTo>
                <a:cubicBezTo>
                  <a:pt x="1" y="11"/>
                  <a:pt x="0" y="8"/>
                  <a:pt x="1" y="7"/>
                </a:cubicBezTo>
                <a:cubicBezTo>
                  <a:pt x="1" y="6"/>
                  <a:pt x="4" y="5"/>
                  <a:pt x="5" y="5"/>
                </a:cubicBezTo>
                <a:cubicBezTo>
                  <a:pt x="6" y="4"/>
                  <a:pt x="6" y="1"/>
                  <a:pt x="7" y="1"/>
                </a:cubicBezTo>
                <a:cubicBezTo>
                  <a:pt x="7" y="0"/>
                  <a:pt x="9" y="1"/>
                  <a:pt x="10" y="1"/>
                </a:cubicBezTo>
                <a:cubicBezTo>
                  <a:pt x="11" y="2"/>
                  <a:pt x="12" y="4"/>
                  <a:pt x="13" y="5"/>
                </a:cubicBezTo>
                <a:cubicBezTo>
                  <a:pt x="13" y="6"/>
                  <a:pt x="14" y="8"/>
                  <a:pt x="14" y="9"/>
                </a:cubicBezTo>
                <a:cubicBezTo>
                  <a:pt x="15" y="11"/>
                  <a:pt x="14" y="14"/>
                  <a:pt x="14" y="15"/>
                </a:cubicBezTo>
                <a:cubicBezTo>
                  <a:pt x="13" y="17"/>
                  <a:pt x="11" y="19"/>
                  <a:pt x="11" y="20"/>
                </a:cubicBezTo>
                <a:cubicBezTo>
                  <a:pt x="10" y="20"/>
                  <a:pt x="10" y="23"/>
                  <a:pt x="9" y="23"/>
                </a:cubicBezTo>
                <a:cubicBezTo>
                  <a:pt x="8" y="24"/>
                  <a:pt x="6" y="24"/>
                  <a:pt x="6" y="23"/>
                </a:cubicBezTo>
                <a:cubicBezTo>
                  <a:pt x="5" y="23"/>
                  <a:pt x="4" y="22"/>
                  <a:pt x="4" y="21"/>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36" name="Freeform 11">
            <a:extLst>
              <a:ext uri="{FF2B5EF4-FFF2-40B4-BE49-F238E27FC236}">
                <a16:creationId xmlns:a16="http://schemas.microsoft.com/office/drawing/2014/main" id="{57AC590C-54B0-401E-B953-026C0B3355CA}"/>
              </a:ext>
            </a:extLst>
          </p:cNvPr>
          <p:cNvSpPr>
            <a:spLocks/>
          </p:cNvSpPr>
          <p:nvPr/>
        </p:nvSpPr>
        <p:spPr bwMode="auto">
          <a:xfrm>
            <a:off x="8457468" y="5897513"/>
            <a:ext cx="43950" cy="35160"/>
          </a:xfrm>
          <a:custGeom>
            <a:avLst/>
            <a:gdLst/>
            <a:ahLst/>
            <a:cxnLst>
              <a:cxn ang="0">
                <a:pos x="13" y="11"/>
              </a:cxn>
              <a:cxn ang="0">
                <a:pos x="11" y="12"/>
              </a:cxn>
              <a:cxn ang="0">
                <a:pos x="6" y="10"/>
              </a:cxn>
              <a:cxn ang="0">
                <a:pos x="4" y="6"/>
              </a:cxn>
              <a:cxn ang="0">
                <a:pos x="2" y="4"/>
              </a:cxn>
              <a:cxn ang="0">
                <a:pos x="0" y="1"/>
              </a:cxn>
              <a:cxn ang="0">
                <a:pos x="4" y="0"/>
              </a:cxn>
              <a:cxn ang="0">
                <a:pos x="6" y="2"/>
              </a:cxn>
              <a:cxn ang="0">
                <a:pos x="10" y="3"/>
              </a:cxn>
              <a:cxn ang="0">
                <a:pos x="12" y="2"/>
              </a:cxn>
              <a:cxn ang="0">
                <a:pos x="15" y="5"/>
              </a:cxn>
              <a:cxn ang="0">
                <a:pos x="14" y="7"/>
              </a:cxn>
              <a:cxn ang="0">
                <a:pos x="13" y="11"/>
              </a:cxn>
            </a:cxnLst>
            <a:rect l="0" t="0" r="r" b="b"/>
            <a:pathLst>
              <a:path w="15" h="12">
                <a:moveTo>
                  <a:pt x="13" y="11"/>
                </a:moveTo>
                <a:cubicBezTo>
                  <a:pt x="13" y="11"/>
                  <a:pt x="12" y="12"/>
                  <a:pt x="11" y="12"/>
                </a:cubicBezTo>
                <a:cubicBezTo>
                  <a:pt x="10" y="12"/>
                  <a:pt x="7" y="11"/>
                  <a:pt x="6" y="10"/>
                </a:cubicBezTo>
                <a:cubicBezTo>
                  <a:pt x="5" y="9"/>
                  <a:pt x="5" y="7"/>
                  <a:pt x="4" y="6"/>
                </a:cubicBezTo>
                <a:cubicBezTo>
                  <a:pt x="3" y="6"/>
                  <a:pt x="2" y="5"/>
                  <a:pt x="2" y="4"/>
                </a:cubicBezTo>
                <a:cubicBezTo>
                  <a:pt x="1" y="4"/>
                  <a:pt x="0" y="2"/>
                  <a:pt x="0" y="1"/>
                </a:cubicBezTo>
                <a:cubicBezTo>
                  <a:pt x="1" y="0"/>
                  <a:pt x="3" y="0"/>
                  <a:pt x="4" y="0"/>
                </a:cubicBezTo>
                <a:cubicBezTo>
                  <a:pt x="4" y="0"/>
                  <a:pt x="5" y="2"/>
                  <a:pt x="6" y="2"/>
                </a:cubicBezTo>
                <a:cubicBezTo>
                  <a:pt x="7" y="2"/>
                  <a:pt x="9" y="3"/>
                  <a:pt x="10" y="3"/>
                </a:cubicBezTo>
                <a:cubicBezTo>
                  <a:pt x="11" y="2"/>
                  <a:pt x="12" y="2"/>
                  <a:pt x="12" y="2"/>
                </a:cubicBezTo>
                <a:cubicBezTo>
                  <a:pt x="13" y="2"/>
                  <a:pt x="15" y="4"/>
                  <a:pt x="15" y="5"/>
                </a:cubicBezTo>
                <a:cubicBezTo>
                  <a:pt x="15" y="5"/>
                  <a:pt x="14" y="6"/>
                  <a:pt x="14" y="7"/>
                </a:cubicBezTo>
                <a:cubicBezTo>
                  <a:pt x="14" y="8"/>
                  <a:pt x="14" y="10"/>
                  <a:pt x="13" y="11"/>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37" name="Freeform 12">
            <a:extLst>
              <a:ext uri="{FF2B5EF4-FFF2-40B4-BE49-F238E27FC236}">
                <a16:creationId xmlns:a16="http://schemas.microsoft.com/office/drawing/2014/main" id="{89D7744F-E12C-42DC-89CA-00CBFF5E97F5}"/>
              </a:ext>
            </a:extLst>
          </p:cNvPr>
          <p:cNvSpPr>
            <a:spLocks/>
          </p:cNvSpPr>
          <p:nvPr/>
        </p:nvSpPr>
        <p:spPr bwMode="auto">
          <a:xfrm>
            <a:off x="8580527" y="6038152"/>
            <a:ext cx="23439" cy="26371"/>
          </a:xfrm>
          <a:custGeom>
            <a:avLst/>
            <a:gdLst/>
            <a:ahLst/>
            <a:cxnLst>
              <a:cxn ang="0">
                <a:pos x="8" y="8"/>
              </a:cxn>
              <a:cxn ang="0">
                <a:pos x="6" y="9"/>
              </a:cxn>
              <a:cxn ang="0">
                <a:pos x="3" y="8"/>
              </a:cxn>
              <a:cxn ang="0">
                <a:pos x="3" y="6"/>
              </a:cxn>
              <a:cxn ang="0">
                <a:pos x="0" y="4"/>
              </a:cxn>
              <a:cxn ang="0">
                <a:pos x="0" y="1"/>
              </a:cxn>
              <a:cxn ang="0">
                <a:pos x="3" y="0"/>
              </a:cxn>
              <a:cxn ang="0">
                <a:pos x="6" y="2"/>
              </a:cxn>
              <a:cxn ang="0">
                <a:pos x="6" y="4"/>
              </a:cxn>
              <a:cxn ang="0">
                <a:pos x="8" y="6"/>
              </a:cxn>
              <a:cxn ang="0">
                <a:pos x="8" y="8"/>
              </a:cxn>
            </a:cxnLst>
            <a:rect l="0" t="0" r="r" b="b"/>
            <a:pathLst>
              <a:path w="8" h="9">
                <a:moveTo>
                  <a:pt x="8" y="8"/>
                </a:moveTo>
                <a:cubicBezTo>
                  <a:pt x="8" y="8"/>
                  <a:pt x="6" y="9"/>
                  <a:pt x="6" y="9"/>
                </a:cubicBezTo>
                <a:cubicBezTo>
                  <a:pt x="5" y="9"/>
                  <a:pt x="4" y="8"/>
                  <a:pt x="3" y="8"/>
                </a:cubicBezTo>
                <a:cubicBezTo>
                  <a:pt x="3" y="7"/>
                  <a:pt x="3" y="6"/>
                  <a:pt x="3" y="6"/>
                </a:cubicBezTo>
                <a:cubicBezTo>
                  <a:pt x="2" y="5"/>
                  <a:pt x="1" y="5"/>
                  <a:pt x="0" y="4"/>
                </a:cubicBezTo>
                <a:cubicBezTo>
                  <a:pt x="0" y="3"/>
                  <a:pt x="0" y="1"/>
                  <a:pt x="0" y="1"/>
                </a:cubicBezTo>
                <a:cubicBezTo>
                  <a:pt x="1" y="0"/>
                  <a:pt x="2" y="0"/>
                  <a:pt x="3" y="0"/>
                </a:cubicBezTo>
                <a:cubicBezTo>
                  <a:pt x="4" y="0"/>
                  <a:pt x="5" y="1"/>
                  <a:pt x="6" y="2"/>
                </a:cubicBezTo>
                <a:cubicBezTo>
                  <a:pt x="6" y="2"/>
                  <a:pt x="6" y="3"/>
                  <a:pt x="6" y="4"/>
                </a:cubicBezTo>
                <a:cubicBezTo>
                  <a:pt x="6" y="4"/>
                  <a:pt x="8" y="5"/>
                  <a:pt x="8" y="6"/>
                </a:cubicBezTo>
                <a:cubicBezTo>
                  <a:pt x="8" y="6"/>
                  <a:pt x="8" y="7"/>
                  <a:pt x="8" y="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38" name="Freeform 13">
            <a:extLst>
              <a:ext uri="{FF2B5EF4-FFF2-40B4-BE49-F238E27FC236}">
                <a16:creationId xmlns:a16="http://schemas.microsoft.com/office/drawing/2014/main" id="{5F47B4D8-7B79-4E10-AE65-683FD203B558}"/>
              </a:ext>
            </a:extLst>
          </p:cNvPr>
          <p:cNvSpPr>
            <a:spLocks/>
          </p:cNvSpPr>
          <p:nvPr/>
        </p:nvSpPr>
        <p:spPr bwMode="auto">
          <a:xfrm>
            <a:off x="8349059" y="5865284"/>
            <a:ext cx="84970" cy="58600"/>
          </a:xfrm>
          <a:custGeom>
            <a:avLst/>
            <a:gdLst/>
            <a:ahLst/>
            <a:cxnLst>
              <a:cxn ang="0">
                <a:pos x="28" y="14"/>
              </a:cxn>
              <a:cxn ang="0">
                <a:pos x="25" y="18"/>
              </a:cxn>
              <a:cxn ang="0">
                <a:pos x="21" y="19"/>
              </a:cxn>
              <a:cxn ang="0">
                <a:pos x="17" y="15"/>
              </a:cxn>
              <a:cxn ang="0">
                <a:pos x="13" y="12"/>
              </a:cxn>
              <a:cxn ang="0">
                <a:pos x="10" y="10"/>
              </a:cxn>
              <a:cxn ang="0">
                <a:pos x="6" y="9"/>
              </a:cxn>
              <a:cxn ang="0">
                <a:pos x="3" y="9"/>
              </a:cxn>
              <a:cxn ang="0">
                <a:pos x="0" y="8"/>
              </a:cxn>
              <a:cxn ang="0">
                <a:pos x="2" y="4"/>
              </a:cxn>
              <a:cxn ang="0">
                <a:pos x="6" y="3"/>
              </a:cxn>
              <a:cxn ang="0">
                <a:pos x="9" y="1"/>
              </a:cxn>
              <a:cxn ang="0">
                <a:pos x="13" y="1"/>
              </a:cxn>
              <a:cxn ang="0">
                <a:pos x="15" y="4"/>
              </a:cxn>
              <a:cxn ang="0">
                <a:pos x="18" y="7"/>
              </a:cxn>
              <a:cxn ang="0">
                <a:pos x="20" y="9"/>
              </a:cxn>
              <a:cxn ang="0">
                <a:pos x="22" y="9"/>
              </a:cxn>
              <a:cxn ang="0">
                <a:pos x="22" y="7"/>
              </a:cxn>
              <a:cxn ang="0">
                <a:pos x="21" y="4"/>
              </a:cxn>
              <a:cxn ang="0">
                <a:pos x="18" y="3"/>
              </a:cxn>
              <a:cxn ang="0">
                <a:pos x="18" y="1"/>
              </a:cxn>
              <a:cxn ang="0">
                <a:pos x="22" y="0"/>
              </a:cxn>
              <a:cxn ang="0">
                <a:pos x="24" y="1"/>
              </a:cxn>
              <a:cxn ang="0">
                <a:pos x="25" y="4"/>
              </a:cxn>
              <a:cxn ang="0">
                <a:pos x="28" y="4"/>
              </a:cxn>
              <a:cxn ang="0">
                <a:pos x="30" y="7"/>
              </a:cxn>
              <a:cxn ang="0">
                <a:pos x="30" y="10"/>
              </a:cxn>
              <a:cxn ang="0">
                <a:pos x="28" y="14"/>
              </a:cxn>
            </a:cxnLst>
            <a:rect l="0" t="0" r="r" b="b"/>
            <a:pathLst>
              <a:path w="30" h="20">
                <a:moveTo>
                  <a:pt x="28" y="14"/>
                </a:moveTo>
                <a:cubicBezTo>
                  <a:pt x="27" y="15"/>
                  <a:pt x="26" y="18"/>
                  <a:pt x="25" y="18"/>
                </a:cubicBezTo>
                <a:cubicBezTo>
                  <a:pt x="24" y="19"/>
                  <a:pt x="22" y="20"/>
                  <a:pt x="21" y="19"/>
                </a:cubicBezTo>
                <a:cubicBezTo>
                  <a:pt x="19" y="19"/>
                  <a:pt x="18" y="16"/>
                  <a:pt x="17" y="15"/>
                </a:cubicBezTo>
                <a:cubicBezTo>
                  <a:pt x="16" y="14"/>
                  <a:pt x="14" y="13"/>
                  <a:pt x="13" y="12"/>
                </a:cubicBezTo>
                <a:cubicBezTo>
                  <a:pt x="12" y="11"/>
                  <a:pt x="11" y="10"/>
                  <a:pt x="10" y="10"/>
                </a:cubicBezTo>
                <a:cubicBezTo>
                  <a:pt x="9" y="9"/>
                  <a:pt x="7" y="9"/>
                  <a:pt x="6" y="9"/>
                </a:cubicBezTo>
                <a:cubicBezTo>
                  <a:pt x="6" y="9"/>
                  <a:pt x="4" y="9"/>
                  <a:pt x="3" y="9"/>
                </a:cubicBezTo>
                <a:cubicBezTo>
                  <a:pt x="3" y="9"/>
                  <a:pt x="1" y="9"/>
                  <a:pt x="0" y="8"/>
                </a:cubicBezTo>
                <a:cubicBezTo>
                  <a:pt x="0" y="7"/>
                  <a:pt x="1" y="5"/>
                  <a:pt x="2" y="4"/>
                </a:cubicBezTo>
                <a:cubicBezTo>
                  <a:pt x="2" y="3"/>
                  <a:pt x="5" y="3"/>
                  <a:pt x="6" y="3"/>
                </a:cubicBezTo>
                <a:cubicBezTo>
                  <a:pt x="7" y="3"/>
                  <a:pt x="8" y="1"/>
                  <a:pt x="9" y="1"/>
                </a:cubicBezTo>
                <a:cubicBezTo>
                  <a:pt x="10" y="1"/>
                  <a:pt x="12" y="1"/>
                  <a:pt x="13" y="1"/>
                </a:cubicBezTo>
                <a:cubicBezTo>
                  <a:pt x="14" y="1"/>
                  <a:pt x="15" y="3"/>
                  <a:pt x="15" y="4"/>
                </a:cubicBezTo>
                <a:cubicBezTo>
                  <a:pt x="16" y="5"/>
                  <a:pt x="17" y="7"/>
                  <a:pt x="18" y="7"/>
                </a:cubicBezTo>
                <a:cubicBezTo>
                  <a:pt x="18" y="8"/>
                  <a:pt x="20" y="9"/>
                  <a:pt x="20" y="9"/>
                </a:cubicBezTo>
                <a:cubicBezTo>
                  <a:pt x="21" y="9"/>
                  <a:pt x="22" y="10"/>
                  <a:pt x="22" y="9"/>
                </a:cubicBezTo>
                <a:cubicBezTo>
                  <a:pt x="23" y="9"/>
                  <a:pt x="23" y="8"/>
                  <a:pt x="22" y="7"/>
                </a:cubicBezTo>
                <a:cubicBezTo>
                  <a:pt x="22" y="6"/>
                  <a:pt x="21" y="5"/>
                  <a:pt x="21" y="4"/>
                </a:cubicBezTo>
                <a:cubicBezTo>
                  <a:pt x="20" y="4"/>
                  <a:pt x="19" y="4"/>
                  <a:pt x="18" y="3"/>
                </a:cubicBezTo>
                <a:cubicBezTo>
                  <a:pt x="18" y="3"/>
                  <a:pt x="18" y="1"/>
                  <a:pt x="18" y="1"/>
                </a:cubicBezTo>
                <a:cubicBezTo>
                  <a:pt x="19" y="0"/>
                  <a:pt x="21" y="0"/>
                  <a:pt x="22" y="0"/>
                </a:cubicBezTo>
                <a:cubicBezTo>
                  <a:pt x="22" y="0"/>
                  <a:pt x="23" y="1"/>
                  <a:pt x="24" y="1"/>
                </a:cubicBezTo>
                <a:cubicBezTo>
                  <a:pt x="24" y="2"/>
                  <a:pt x="24" y="3"/>
                  <a:pt x="25" y="4"/>
                </a:cubicBezTo>
                <a:cubicBezTo>
                  <a:pt x="25" y="4"/>
                  <a:pt x="27" y="4"/>
                  <a:pt x="28" y="4"/>
                </a:cubicBezTo>
                <a:cubicBezTo>
                  <a:pt x="29" y="5"/>
                  <a:pt x="30" y="6"/>
                  <a:pt x="30" y="7"/>
                </a:cubicBezTo>
                <a:cubicBezTo>
                  <a:pt x="30" y="8"/>
                  <a:pt x="30" y="10"/>
                  <a:pt x="30" y="10"/>
                </a:cubicBezTo>
                <a:cubicBezTo>
                  <a:pt x="30" y="11"/>
                  <a:pt x="28" y="13"/>
                  <a:pt x="28" y="1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39" name="Freeform 14">
            <a:extLst>
              <a:ext uri="{FF2B5EF4-FFF2-40B4-BE49-F238E27FC236}">
                <a16:creationId xmlns:a16="http://schemas.microsoft.com/office/drawing/2014/main" id="{6D99B28C-3940-4CCD-9181-491861744C8B}"/>
              </a:ext>
            </a:extLst>
          </p:cNvPr>
          <p:cNvSpPr>
            <a:spLocks/>
          </p:cNvSpPr>
          <p:nvPr/>
        </p:nvSpPr>
        <p:spPr bwMode="auto">
          <a:xfrm>
            <a:off x="8445748" y="5815473"/>
            <a:ext cx="55671" cy="26371"/>
          </a:xfrm>
          <a:custGeom>
            <a:avLst/>
            <a:gdLst/>
            <a:ahLst/>
            <a:cxnLst>
              <a:cxn ang="0">
                <a:pos x="10" y="7"/>
              </a:cxn>
              <a:cxn ang="0">
                <a:pos x="8" y="6"/>
              </a:cxn>
              <a:cxn ang="0">
                <a:pos x="5" y="8"/>
              </a:cxn>
              <a:cxn ang="0">
                <a:pos x="1" y="8"/>
              </a:cxn>
              <a:cxn ang="0">
                <a:pos x="1" y="4"/>
              </a:cxn>
              <a:cxn ang="0">
                <a:pos x="6" y="1"/>
              </a:cxn>
              <a:cxn ang="0">
                <a:pos x="11" y="1"/>
              </a:cxn>
              <a:cxn ang="0">
                <a:pos x="15" y="1"/>
              </a:cxn>
              <a:cxn ang="0">
                <a:pos x="18" y="4"/>
              </a:cxn>
              <a:cxn ang="0">
                <a:pos x="18" y="7"/>
              </a:cxn>
              <a:cxn ang="0">
                <a:pos x="15" y="9"/>
              </a:cxn>
              <a:cxn ang="0">
                <a:pos x="12" y="8"/>
              </a:cxn>
              <a:cxn ang="0">
                <a:pos x="10" y="7"/>
              </a:cxn>
            </a:cxnLst>
            <a:rect l="0" t="0" r="r" b="b"/>
            <a:pathLst>
              <a:path w="19" h="9">
                <a:moveTo>
                  <a:pt x="10" y="7"/>
                </a:moveTo>
                <a:cubicBezTo>
                  <a:pt x="10" y="7"/>
                  <a:pt x="8" y="6"/>
                  <a:pt x="8" y="6"/>
                </a:cubicBezTo>
                <a:cubicBezTo>
                  <a:pt x="7" y="6"/>
                  <a:pt x="5" y="8"/>
                  <a:pt x="5" y="8"/>
                </a:cubicBezTo>
                <a:cubicBezTo>
                  <a:pt x="4" y="8"/>
                  <a:pt x="2" y="8"/>
                  <a:pt x="1" y="8"/>
                </a:cubicBezTo>
                <a:cubicBezTo>
                  <a:pt x="0" y="7"/>
                  <a:pt x="1" y="4"/>
                  <a:pt x="1" y="4"/>
                </a:cubicBezTo>
                <a:cubicBezTo>
                  <a:pt x="2" y="2"/>
                  <a:pt x="5" y="1"/>
                  <a:pt x="6" y="1"/>
                </a:cubicBezTo>
                <a:cubicBezTo>
                  <a:pt x="7" y="0"/>
                  <a:pt x="10" y="1"/>
                  <a:pt x="11" y="1"/>
                </a:cubicBezTo>
                <a:cubicBezTo>
                  <a:pt x="12" y="1"/>
                  <a:pt x="14" y="1"/>
                  <a:pt x="15" y="1"/>
                </a:cubicBezTo>
                <a:cubicBezTo>
                  <a:pt x="16" y="2"/>
                  <a:pt x="18" y="3"/>
                  <a:pt x="18" y="4"/>
                </a:cubicBezTo>
                <a:cubicBezTo>
                  <a:pt x="19" y="4"/>
                  <a:pt x="18" y="6"/>
                  <a:pt x="18" y="7"/>
                </a:cubicBezTo>
                <a:cubicBezTo>
                  <a:pt x="17" y="8"/>
                  <a:pt x="16" y="8"/>
                  <a:pt x="15" y="9"/>
                </a:cubicBezTo>
                <a:cubicBezTo>
                  <a:pt x="14" y="9"/>
                  <a:pt x="12" y="8"/>
                  <a:pt x="12" y="8"/>
                </a:cubicBezTo>
                <a:cubicBezTo>
                  <a:pt x="11" y="7"/>
                  <a:pt x="11" y="7"/>
                  <a:pt x="10" y="7"/>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40" name="Freeform 15">
            <a:extLst>
              <a:ext uri="{FF2B5EF4-FFF2-40B4-BE49-F238E27FC236}">
                <a16:creationId xmlns:a16="http://schemas.microsoft.com/office/drawing/2014/main" id="{F6300BDF-E7C3-4736-8487-110E4B708290}"/>
              </a:ext>
            </a:extLst>
          </p:cNvPr>
          <p:cNvSpPr>
            <a:spLocks/>
          </p:cNvSpPr>
          <p:nvPr/>
        </p:nvSpPr>
        <p:spPr bwMode="auto">
          <a:xfrm>
            <a:off x="8199629" y="5751013"/>
            <a:ext cx="125991" cy="73251"/>
          </a:xfrm>
          <a:custGeom>
            <a:avLst/>
            <a:gdLst/>
            <a:ahLst/>
            <a:cxnLst>
              <a:cxn ang="0">
                <a:pos x="42" y="23"/>
              </a:cxn>
              <a:cxn ang="0">
                <a:pos x="35" y="23"/>
              </a:cxn>
              <a:cxn ang="0">
                <a:pos x="31" y="21"/>
              </a:cxn>
              <a:cxn ang="0">
                <a:pos x="27" y="15"/>
              </a:cxn>
              <a:cxn ang="0">
                <a:pos x="21" y="12"/>
              </a:cxn>
              <a:cxn ang="0">
                <a:pos x="13" y="12"/>
              </a:cxn>
              <a:cxn ang="0">
                <a:pos x="6" y="11"/>
              </a:cxn>
              <a:cxn ang="0">
                <a:pos x="3" y="6"/>
              </a:cxn>
              <a:cxn ang="0">
                <a:pos x="0" y="4"/>
              </a:cxn>
              <a:cxn ang="0">
                <a:pos x="0" y="1"/>
              </a:cxn>
              <a:cxn ang="0">
                <a:pos x="4" y="1"/>
              </a:cxn>
              <a:cxn ang="0">
                <a:pos x="7" y="2"/>
              </a:cxn>
              <a:cxn ang="0">
                <a:pos x="11" y="4"/>
              </a:cxn>
              <a:cxn ang="0">
                <a:pos x="15" y="7"/>
              </a:cxn>
              <a:cxn ang="0">
                <a:pos x="23" y="8"/>
              </a:cxn>
              <a:cxn ang="0">
                <a:pos x="28" y="9"/>
              </a:cxn>
              <a:cxn ang="0">
                <a:pos x="32" y="14"/>
              </a:cxn>
              <a:cxn ang="0">
                <a:pos x="38" y="15"/>
              </a:cxn>
              <a:cxn ang="0">
                <a:pos x="41" y="19"/>
              </a:cxn>
              <a:cxn ang="0">
                <a:pos x="42" y="23"/>
              </a:cxn>
            </a:cxnLst>
            <a:rect l="0" t="0" r="r" b="b"/>
            <a:pathLst>
              <a:path w="43" h="25">
                <a:moveTo>
                  <a:pt x="42" y="23"/>
                </a:moveTo>
                <a:cubicBezTo>
                  <a:pt x="41" y="25"/>
                  <a:pt x="37" y="24"/>
                  <a:pt x="35" y="23"/>
                </a:cubicBezTo>
                <a:cubicBezTo>
                  <a:pt x="34" y="23"/>
                  <a:pt x="32" y="22"/>
                  <a:pt x="31" y="21"/>
                </a:cubicBezTo>
                <a:cubicBezTo>
                  <a:pt x="30" y="20"/>
                  <a:pt x="29" y="16"/>
                  <a:pt x="27" y="15"/>
                </a:cubicBezTo>
                <a:cubicBezTo>
                  <a:pt x="26" y="14"/>
                  <a:pt x="22" y="13"/>
                  <a:pt x="21" y="12"/>
                </a:cubicBezTo>
                <a:cubicBezTo>
                  <a:pt x="19" y="12"/>
                  <a:pt x="15" y="12"/>
                  <a:pt x="13" y="12"/>
                </a:cubicBezTo>
                <a:cubicBezTo>
                  <a:pt x="11" y="11"/>
                  <a:pt x="8" y="12"/>
                  <a:pt x="6" y="11"/>
                </a:cubicBezTo>
                <a:cubicBezTo>
                  <a:pt x="5" y="10"/>
                  <a:pt x="4" y="7"/>
                  <a:pt x="3" y="6"/>
                </a:cubicBezTo>
                <a:cubicBezTo>
                  <a:pt x="3" y="5"/>
                  <a:pt x="1" y="5"/>
                  <a:pt x="0" y="4"/>
                </a:cubicBezTo>
                <a:cubicBezTo>
                  <a:pt x="0" y="3"/>
                  <a:pt x="0" y="1"/>
                  <a:pt x="0" y="1"/>
                </a:cubicBezTo>
                <a:cubicBezTo>
                  <a:pt x="1" y="0"/>
                  <a:pt x="3" y="1"/>
                  <a:pt x="4" y="1"/>
                </a:cubicBezTo>
                <a:cubicBezTo>
                  <a:pt x="5" y="1"/>
                  <a:pt x="7" y="1"/>
                  <a:pt x="7" y="2"/>
                </a:cubicBezTo>
                <a:cubicBezTo>
                  <a:pt x="8" y="2"/>
                  <a:pt x="10" y="4"/>
                  <a:pt x="11" y="4"/>
                </a:cubicBezTo>
                <a:cubicBezTo>
                  <a:pt x="12" y="5"/>
                  <a:pt x="14" y="6"/>
                  <a:pt x="15" y="7"/>
                </a:cubicBezTo>
                <a:cubicBezTo>
                  <a:pt x="17" y="7"/>
                  <a:pt x="21" y="7"/>
                  <a:pt x="23" y="8"/>
                </a:cubicBezTo>
                <a:cubicBezTo>
                  <a:pt x="24" y="8"/>
                  <a:pt x="27" y="8"/>
                  <a:pt x="28" y="9"/>
                </a:cubicBezTo>
                <a:cubicBezTo>
                  <a:pt x="29" y="10"/>
                  <a:pt x="31" y="13"/>
                  <a:pt x="32" y="14"/>
                </a:cubicBezTo>
                <a:cubicBezTo>
                  <a:pt x="33" y="15"/>
                  <a:pt x="37" y="14"/>
                  <a:pt x="38" y="15"/>
                </a:cubicBezTo>
                <a:cubicBezTo>
                  <a:pt x="39" y="15"/>
                  <a:pt x="41" y="18"/>
                  <a:pt x="41" y="19"/>
                </a:cubicBezTo>
                <a:cubicBezTo>
                  <a:pt x="41" y="20"/>
                  <a:pt x="43" y="22"/>
                  <a:pt x="42" y="2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41" name="Freeform 16">
            <a:extLst>
              <a:ext uri="{FF2B5EF4-FFF2-40B4-BE49-F238E27FC236}">
                <a16:creationId xmlns:a16="http://schemas.microsoft.com/office/drawing/2014/main" id="{765FD770-F663-4F1D-B551-6C75D427CEBA}"/>
              </a:ext>
            </a:extLst>
          </p:cNvPr>
          <p:cNvSpPr>
            <a:spLocks/>
          </p:cNvSpPr>
          <p:nvPr/>
        </p:nvSpPr>
        <p:spPr bwMode="auto">
          <a:xfrm>
            <a:off x="8293389" y="5742225"/>
            <a:ext cx="23439" cy="26371"/>
          </a:xfrm>
          <a:custGeom>
            <a:avLst/>
            <a:gdLst/>
            <a:ahLst/>
            <a:cxnLst>
              <a:cxn ang="0">
                <a:pos x="7" y="7"/>
              </a:cxn>
              <a:cxn ang="0">
                <a:pos x="3" y="9"/>
              </a:cxn>
              <a:cxn ang="0">
                <a:pos x="0" y="7"/>
              </a:cxn>
              <a:cxn ang="0">
                <a:pos x="2" y="3"/>
              </a:cxn>
              <a:cxn ang="0">
                <a:pos x="5" y="1"/>
              </a:cxn>
              <a:cxn ang="0">
                <a:pos x="6" y="0"/>
              </a:cxn>
              <a:cxn ang="0">
                <a:pos x="7" y="3"/>
              </a:cxn>
              <a:cxn ang="0">
                <a:pos x="7" y="7"/>
              </a:cxn>
            </a:cxnLst>
            <a:rect l="0" t="0" r="r" b="b"/>
            <a:pathLst>
              <a:path w="8" h="9">
                <a:moveTo>
                  <a:pt x="7" y="7"/>
                </a:moveTo>
                <a:cubicBezTo>
                  <a:pt x="6" y="8"/>
                  <a:pt x="4" y="9"/>
                  <a:pt x="3" y="9"/>
                </a:cubicBezTo>
                <a:cubicBezTo>
                  <a:pt x="2" y="9"/>
                  <a:pt x="1" y="8"/>
                  <a:pt x="0" y="7"/>
                </a:cubicBezTo>
                <a:cubicBezTo>
                  <a:pt x="0" y="6"/>
                  <a:pt x="1" y="4"/>
                  <a:pt x="2" y="3"/>
                </a:cubicBezTo>
                <a:cubicBezTo>
                  <a:pt x="2" y="2"/>
                  <a:pt x="4" y="2"/>
                  <a:pt x="5" y="1"/>
                </a:cubicBezTo>
                <a:cubicBezTo>
                  <a:pt x="5" y="1"/>
                  <a:pt x="6" y="0"/>
                  <a:pt x="6" y="0"/>
                </a:cubicBezTo>
                <a:cubicBezTo>
                  <a:pt x="7" y="0"/>
                  <a:pt x="7" y="2"/>
                  <a:pt x="7" y="3"/>
                </a:cubicBezTo>
                <a:cubicBezTo>
                  <a:pt x="8" y="4"/>
                  <a:pt x="8" y="7"/>
                  <a:pt x="7" y="7"/>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42" name="Freeform 17">
            <a:extLst>
              <a:ext uri="{FF2B5EF4-FFF2-40B4-BE49-F238E27FC236}">
                <a16:creationId xmlns:a16="http://schemas.microsoft.com/office/drawing/2014/main" id="{751ECCA4-0A02-4A91-9F84-C21C81C45B2B}"/>
              </a:ext>
            </a:extLst>
          </p:cNvPr>
          <p:cNvSpPr>
            <a:spLocks/>
          </p:cNvSpPr>
          <p:nvPr/>
        </p:nvSpPr>
        <p:spPr bwMode="auto">
          <a:xfrm>
            <a:off x="8196700" y="5692413"/>
            <a:ext cx="49811" cy="32230"/>
          </a:xfrm>
          <a:custGeom>
            <a:avLst/>
            <a:gdLst/>
            <a:ahLst/>
            <a:cxnLst>
              <a:cxn ang="0">
                <a:pos x="14" y="12"/>
              </a:cxn>
              <a:cxn ang="0">
                <a:pos x="8" y="11"/>
              </a:cxn>
              <a:cxn ang="0">
                <a:pos x="6" y="8"/>
              </a:cxn>
              <a:cxn ang="0">
                <a:pos x="3" y="6"/>
              </a:cxn>
              <a:cxn ang="0">
                <a:pos x="1" y="5"/>
              </a:cxn>
              <a:cxn ang="0">
                <a:pos x="0" y="2"/>
              </a:cxn>
              <a:cxn ang="0">
                <a:pos x="2" y="0"/>
              </a:cxn>
              <a:cxn ang="0">
                <a:pos x="8" y="1"/>
              </a:cxn>
              <a:cxn ang="0">
                <a:pos x="9" y="4"/>
              </a:cxn>
              <a:cxn ang="0">
                <a:pos x="14" y="6"/>
              </a:cxn>
              <a:cxn ang="0">
                <a:pos x="17" y="10"/>
              </a:cxn>
              <a:cxn ang="0">
                <a:pos x="14" y="12"/>
              </a:cxn>
            </a:cxnLst>
            <a:rect l="0" t="0" r="r" b="b"/>
            <a:pathLst>
              <a:path w="17" h="12">
                <a:moveTo>
                  <a:pt x="14" y="12"/>
                </a:moveTo>
                <a:cubicBezTo>
                  <a:pt x="12" y="12"/>
                  <a:pt x="9" y="12"/>
                  <a:pt x="8" y="11"/>
                </a:cubicBezTo>
                <a:cubicBezTo>
                  <a:pt x="7" y="11"/>
                  <a:pt x="7" y="9"/>
                  <a:pt x="6" y="8"/>
                </a:cubicBezTo>
                <a:cubicBezTo>
                  <a:pt x="6" y="7"/>
                  <a:pt x="4" y="6"/>
                  <a:pt x="3" y="6"/>
                </a:cubicBezTo>
                <a:cubicBezTo>
                  <a:pt x="2" y="5"/>
                  <a:pt x="1" y="5"/>
                  <a:pt x="1" y="5"/>
                </a:cubicBezTo>
                <a:cubicBezTo>
                  <a:pt x="0" y="4"/>
                  <a:pt x="0" y="3"/>
                  <a:pt x="0" y="2"/>
                </a:cubicBezTo>
                <a:cubicBezTo>
                  <a:pt x="0" y="1"/>
                  <a:pt x="1" y="1"/>
                  <a:pt x="2" y="0"/>
                </a:cubicBezTo>
                <a:cubicBezTo>
                  <a:pt x="3" y="0"/>
                  <a:pt x="6" y="0"/>
                  <a:pt x="8" y="1"/>
                </a:cubicBezTo>
                <a:cubicBezTo>
                  <a:pt x="8" y="1"/>
                  <a:pt x="8" y="3"/>
                  <a:pt x="9" y="4"/>
                </a:cubicBezTo>
                <a:cubicBezTo>
                  <a:pt x="10" y="5"/>
                  <a:pt x="13" y="5"/>
                  <a:pt x="14" y="6"/>
                </a:cubicBezTo>
                <a:cubicBezTo>
                  <a:pt x="15" y="7"/>
                  <a:pt x="17" y="9"/>
                  <a:pt x="17" y="10"/>
                </a:cubicBezTo>
                <a:cubicBezTo>
                  <a:pt x="16" y="11"/>
                  <a:pt x="15" y="12"/>
                  <a:pt x="14" y="12"/>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43" name="Freeform 18">
            <a:extLst>
              <a:ext uri="{FF2B5EF4-FFF2-40B4-BE49-F238E27FC236}">
                <a16:creationId xmlns:a16="http://schemas.microsoft.com/office/drawing/2014/main" id="{6BDF9E68-0D01-4F35-AB2C-369DFB1C551B}"/>
              </a:ext>
            </a:extLst>
          </p:cNvPr>
          <p:cNvSpPr>
            <a:spLocks/>
          </p:cNvSpPr>
          <p:nvPr/>
        </p:nvSpPr>
        <p:spPr bwMode="auto">
          <a:xfrm>
            <a:off x="8621547" y="5504894"/>
            <a:ext cx="416058" cy="902436"/>
          </a:xfrm>
          <a:custGeom>
            <a:avLst/>
            <a:gdLst/>
            <a:ahLst/>
            <a:cxnLst>
              <a:cxn ang="0">
                <a:pos x="57" y="290"/>
              </a:cxn>
              <a:cxn ang="0">
                <a:pos x="67" y="242"/>
              </a:cxn>
              <a:cxn ang="0">
                <a:pos x="86" y="191"/>
              </a:cxn>
              <a:cxn ang="0">
                <a:pos x="94" y="153"/>
              </a:cxn>
              <a:cxn ang="0">
                <a:pos x="111" y="132"/>
              </a:cxn>
              <a:cxn ang="0">
                <a:pos x="120" y="104"/>
              </a:cxn>
              <a:cxn ang="0">
                <a:pos x="131" y="61"/>
              </a:cxn>
              <a:cxn ang="0">
                <a:pos x="138" y="30"/>
              </a:cxn>
              <a:cxn ang="0">
                <a:pos x="143" y="11"/>
              </a:cxn>
              <a:cxn ang="0">
                <a:pos x="134" y="1"/>
              </a:cxn>
              <a:cxn ang="0">
                <a:pos x="127" y="11"/>
              </a:cxn>
              <a:cxn ang="0">
                <a:pos x="122" y="20"/>
              </a:cxn>
              <a:cxn ang="0">
                <a:pos x="114" y="34"/>
              </a:cxn>
              <a:cxn ang="0">
                <a:pos x="110" y="48"/>
              </a:cxn>
              <a:cxn ang="0">
                <a:pos x="103" y="81"/>
              </a:cxn>
              <a:cxn ang="0">
                <a:pos x="86" y="110"/>
              </a:cxn>
              <a:cxn ang="0">
                <a:pos x="76" y="127"/>
              </a:cxn>
              <a:cxn ang="0">
                <a:pos x="62" y="134"/>
              </a:cxn>
              <a:cxn ang="0">
                <a:pos x="46" y="150"/>
              </a:cxn>
              <a:cxn ang="0">
                <a:pos x="37" y="165"/>
              </a:cxn>
              <a:cxn ang="0">
                <a:pos x="29" y="177"/>
              </a:cxn>
              <a:cxn ang="0">
                <a:pos x="32" y="189"/>
              </a:cxn>
              <a:cxn ang="0">
                <a:pos x="42" y="183"/>
              </a:cxn>
              <a:cxn ang="0">
                <a:pos x="49" y="178"/>
              </a:cxn>
              <a:cxn ang="0">
                <a:pos x="50" y="187"/>
              </a:cxn>
              <a:cxn ang="0">
                <a:pos x="53" y="191"/>
              </a:cxn>
              <a:cxn ang="0">
                <a:pos x="49" y="194"/>
              </a:cxn>
              <a:cxn ang="0">
                <a:pos x="43" y="192"/>
              </a:cxn>
              <a:cxn ang="0">
                <a:pos x="46" y="201"/>
              </a:cxn>
              <a:cxn ang="0">
                <a:pos x="43" y="208"/>
              </a:cxn>
              <a:cxn ang="0">
                <a:pos x="44" y="217"/>
              </a:cxn>
              <a:cxn ang="0">
                <a:pos x="37" y="218"/>
              </a:cxn>
              <a:cxn ang="0">
                <a:pos x="34" y="211"/>
              </a:cxn>
              <a:cxn ang="0">
                <a:pos x="35" y="203"/>
              </a:cxn>
              <a:cxn ang="0">
                <a:pos x="28" y="202"/>
              </a:cxn>
              <a:cxn ang="0">
                <a:pos x="26" y="210"/>
              </a:cxn>
              <a:cxn ang="0">
                <a:pos x="25" y="224"/>
              </a:cxn>
              <a:cxn ang="0">
                <a:pos x="22" y="233"/>
              </a:cxn>
              <a:cxn ang="0">
                <a:pos x="25" y="242"/>
              </a:cxn>
              <a:cxn ang="0">
                <a:pos x="20" y="245"/>
              </a:cxn>
              <a:cxn ang="0">
                <a:pos x="16" y="238"/>
              </a:cxn>
              <a:cxn ang="0">
                <a:pos x="9" y="236"/>
              </a:cxn>
              <a:cxn ang="0">
                <a:pos x="4" y="230"/>
              </a:cxn>
              <a:cxn ang="0">
                <a:pos x="0" y="236"/>
              </a:cxn>
              <a:cxn ang="0">
                <a:pos x="9" y="245"/>
              </a:cxn>
              <a:cxn ang="0">
                <a:pos x="22" y="259"/>
              </a:cxn>
              <a:cxn ang="0">
                <a:pos x="24" y="279"/>
              </a:cxn>
              <a:cxn ang="0">
                <a:pos x="25" y="295"/>
              </a:cxn>
              <a:cxn ang="0">
                <a:pos x="32" y="309"/>
              </a:cxn>
              <a:cxn ang="0">
                <a:pos x="44" y="309"/>
              </a:cxn>
            </a:cxnLst>
            <a:rect l="0" t="0" r="r" b="b"/>
            <a:pathLst>
              <a:path w="144" h="311">
                <a:moveTo>
                  <a:pt x="50" y="305"/>
                </a:moveTo>
                <a:cubicBezTo>
                  <a:pt x="52" y="302"/>
                  <a:pt x="55" y="294"/>
                  <a:pt x="57" y="290"/>
                </a:cubicBezTo>
                <a:cubicBezTo>
                  <a:pt x="59" y="284"/>
                  <a:pt x="60" y="270"/>
                  <a:pt x="62" y="263"/>
                </a:cubicBezTo>
                <a:cubicBezTo>
                  <a:pt x="63" y="258"/>
                  <a:pt x="66" y="247"/>
                  <a:pt x="67" y="242"/>
                </a:cubicBezTo>
                <a:cubicBezTo>
                  <a:pt x="70" y="235"/>
                  <a:pt x="75" y="221"/>
                  <a:pt x="77" y="214"/>
                </a:cubicBezTo>
                <a:cubicBezTo>
                  <a:pt x="79" y="208"/>
                  <a:pt x="85" y="197"/>
                  <a:pt x="86" y="191"/>
                </a:cubicBezTo>
                <a:cubicBezTo>
                  <a:pt x="88" y="186"/>
                  <a:pt x="88" y="174"/>
                  <a:pt x="89" y="169"/>
                </a:cubicBezTo>
                <a:cubicBezTo>
                  <a:pt x="90" y="165"/>
                  <a:pt x="92" y="157"/>
                  <a:pt x="94" y="153"/>
                </a:cubicBezTo>
                <a:cubicBezTo>
                  <a:pt x="96" y="150"/>
                  <a:pt x="101" y="143"/>
                  <a:pt x="104" y="140"/>
                </a:cubicBezTo>
                <a:cubicBezTo>
                  <a:pt x="105" y="138"/>
                  <a:pt x="110" y="135"/>
                  <a:pt x="111" y="132"/>
                </a:cubicBezTo>
                <a:cubicBezTo>
                  <a:pt x="113" y="130"/>
                  <a:pt x="115" y="125"/>
                  <a:pt x="116" y="123"/>
                </a:cubicBezTo>
                <a:cubicBezTo>
                  <a:pt x="117" y="118"/>
                  <a:pt x="119" y="108"/>
                  <a:pt x="120" y="104"/>
                </a:cubicBezTo>
                <a:cubicBezTo>
                  <a:pt x="121" y="97"/>
                  <a:pt x="126" y="85"/>
                  <a:pt x="127" y="79"/>
                </a:cubicBezTo>
                <a:cubicBezTo>
                  <a:pt x="128" y="75"/>
                  <a:pt x="130" y="65"/>
                  <a:pt x="131" y="61"/>
                </a:cubicBezTo>
                <a:cubicBezTo>
                  <a:pt x="132" y="58"/>
                  <a:pt x="135" y="51"/>
                  <a:pt x="135" y="48"/>
                </a:cubicBezTo>
                <a:cubicBezTo>
                  <a:pt x="136" y="43"/>
                  <a:pt x="136" y="34"/>
                  <a:pt x="138" y="30"/>
                </a:cubicBezTo>
                <a:cubicBezTo>
                  <a:pt x="138" y="27"/>
                  <a:pt x="142" y="23"/>
                  <a:pt x="142" y="21"/>
                </a:cubicBezTo>
                <a:cubicBezTo>
                  <a:pt x="143" y="18"/>
                  <a:pt x="144" y="14"/>
                  <a:pt x="143" y="11"/>
                </a:cubicBezTo>
                <a:cubicBezTo>
                  <a:pt x="143" y="9"/>
                  <a:pt x="142" y="3"/>
                  <a:pt x="140" y="1"/>
                </a:cubicBezTo>
                <a:cubicBezTo>
                  <a:pt x="139" y="1"/>
                  <a:pt x="135" y="0"/>
                  <a:pt x="134" y="1"/>
                </a:cubicBezTo>
                <a:cubicBezTo>
                  <a:pt x="133" y="2"/>
                  <a:pt x="133" y="6"/>
                  <a:pt x="132" y="7"/>
                </a:cubicBezTo>
                <a:cubicBezTo>
                  <a:pt x="131" y="8"/>
                  <a:pt x="128" y="10"/>
                  <a:pt x="127" y="11"/>
                </a:cubicBezTo>
                <a:cubicBezTo>
                  <a:pt x="126" y="12"/>
                  <a:pt x="122" y="13"/>
                  <a:pt x="122" y="15"/>
                </a:cubicBezTo>
                <a:cubicBezTo>
                  <a:pt x="121" y="16"/>
                  <a:pt x="122" y="19"/>
                  <a:pt x="122" y="20"/>
                </a:cubicBezTo>
                <a:cubicBezTo>
                  <a:pt x="122" y="22"/>
                  <a:pt x="121" y="26"/>
                  <a:pt x="120" y="28"/>
                </a:cubicBezTo>
                <a:cubicBezTo>
                  <a:pt x="119" y="30"/>
                  <a:pt x="116" y="33"/>
                  <a:pt x="114" y="34"/>
                </a:cubicBezTo>
                <a:cubicBezTo>
                  <a:pt x="113" y="36"/>
                  <a:pt x="110" y="38"/>
                  <a:pt x="110" y="40"/>
                </a:cubicBezTo>
                <a:cubicBezTo>
                  <a:pt x="109" y="42"/>
                  <a:pt x="110" y="46"/>
                  <a:pt x="110" y="48"/>
                </a:cubicBezTo>
                <a:cubicBezTo>
                  <a:pt x="110" y="51"/>
                  <a:pt x="110" y="58"/>
                  <a:pt x="109" y="62"/>
                </a:cubicBezTo>
                <a:cubicBezTo>
                  <a:pt x="108" y="67"/>
                  <a:pt x="105" y="76"/>
                  <a:pt x="103" y="81"/>
                </a:cubicBezTo>
                <a:cubicBezTo>
                  <a:pt x="101" y="85"/>
                  <a:pt x="96" y="93"/>
                  <a:pt x="93" y="97"/>
                </a:cubicBezTo>
                <a:cubicBezTo>
                  <a:pt x="91" y="100"/>
                  <a:pt x="88" y="107"/>
                  <a:pt x="86" y="110"/>
                </a:cubicBezTo>
                <a:cubicBezTo>
                  <a:pt x="84" y="113"/>
                  <a:pt x="81" y="119"/>
                  <a:pt x="80" y="121"/>
                </a:cubicBezTo>
                <a:cubicBezTo>
                  <a:pt x="79" y="123"/>
                  <a:pt x="77" y="126"/>
                  <a:pt x="76" y="127"/>
                </a:cubicBezTo>
                <a:cubicBezTo>
                  <a:pt x="74" y="128"/>
                  <a:pt x="71" y="128"/>
                  <a:pt x="69" y="129"/>
                </a:cubicBezTo>
                <a:cubicBezTo>
                  <a:pt x="67" y="130"/>
                  <a:pt x="64" y="133"/>
                  <a:pt x="62" y="134"/>
                </a:cubicBezTo>
                <a:cubicBezTo>
                  <a:pt x="60" y="136"/>
                  <a:pt x="56" y="139"/>
                  <a:pt x="54" y="141"/>
                </a:cubicBezTo>
                <a:cubicBezTo>
                  <a:pt x="52" y="143"/>
                  <a:pt x="48" y="148"/>
                  <a:pt x="46" y="150"/>
                </a:cubicBezTo>
                <a:cubicBezTo>
                  <a:pt x="45" y="152"/>
                  <a:pt x="43" y="156"/>
                  <a:pt x="42" y="158"/>
                </a:cubicBezTo>
                <a:cubicBezTo>
                  <a:pt x="41" y="160"/>
                  <a:pt x="39" y="163"/>
                  <a:pt x="37" y="165"/>
                </a:cubicBezTo>
                <a:cubicBezTo>
                  <a:pt x="36" y="166"/>
                  <a:pt x="33" y="169"/>
                  <a:pt x="32" y="171"/>
                </a:cubicBezTo>
                <a:cubicBezTo>
                  <a:pt x="31" y="172"/>
                  <a:pt x="29" y="175"/>
                  <a:pt x="29" y="177"/>
                </a:cubicBezTo>
                <a:cubicBezTo>
                  <a:pt x="29" y="178"/>
                  <a:pt x="29" y="181"/>
                  <a:pt x="29" y="183"/>
                </a:cubicBezTo>
                <a:cubicBezTo>
                  <a:pt x="30" y="184"/>
                  <a:pt x="31" y="188"/>
                  <a:pt x="32" y="189"/>
                </a:cubicBezTo>
                <a:cubicBezTo>
                  <a:pt x="34" y="189"/>
                  <a:pt x="36" y="188"/>
                  <a:pt x="37" y="187"/>
                </a:cubicBezTo>
                <a:cubicBezTo>
                  <a:pt x="38" y="186"/>
                  <a:pt x="41" y="185"/>
                  <a:pt x="42" y="183"/>
                </a:cubicBezTo>
                <a:cubicBezTo>
                  <a:pt x="43" y="182"/>
                  <a:pt x="44" y="180"/>
                  <a:pt x="45" y="179"/>
                </a:cubicBezTo>
                <a:cubicBezTo>
                  <a:pt x="46" y="178"/>
                  <a:pt x="48" y="178"/>
                  <a:pt x="49" y="178"/>
                </a:cubicBezTo>
                <a:cubicBezTo>
                  <a:pt x="49" y="178"/>
                  <a:pt x="50" y="180"/>
                  <a:pt x="50" y="181"/>
                </a:cubicBezTo>
                <a:cubicBezTo>
                  <a:pt x="50" y="182"/>
                  <a:pt x="49" y="185"/>
                  <a:pt x="50" y="187"/>
                </a:cubicBezTo>
                <a:cubicBezTo>
                  <a:pt x="50" y="187"/>
                  <a:pt x="51" y="188"/>
                  <a:pt x="51" y="189"/>
                </a:cubicBezTo>
                <a:cubicBezTo>
                  <a:pt x="52" y="189"/>
                  <a:pt x="53" y="191"/>
                  <a:pt x="53" y="191"/>
                </a:cubicBezTo>
                <a:cubicBezTo>
                  <a:pt x="53" y="192"/>
                  <a:pt x="52" y="194"/>
                  <a:pt x="52" y="195"/>
                </a:cubicBezTo>
                <a:cubicBezTo>
                  <a:pt x="51" y="195"/>
                  <a:pt x="50" y="194"/>
                  <a:pt x="49" y="194"/>
                </a:cubicBezTo>
                <a:cubicBezTo>
                  <a:pt x="49" y="194"/>
                  <a:pt x="48" y="193"/>
                  <a:pt x="47" y="192"/>
                </a:cubicBezTo>
                <a:cubicBezTo>
                  <a:pt x="46" y="192"/>
                  <a:pt x="44" y="192"/>
                  <a:pt x="43" y="192"/>
                </a:cubicBezTo>
                <a:cubicBezTo>
                  <a:pt x="42" y="193"/>
                  <a:pt x="42" y="195"/>
                  <a:pt x="42" y="196"/>
                </a:cubicBezTo>
                <a:cubicBezTo>
                  <a:pt x="42" y="197"/>
                  <a:pt x="46" y="199"/>
                  <a:pt x="46" y="201"/>
                </a:cubicBezTo>
                <a:cubicBezTo>
                  <a:pt x="46" y="202"/>
                  <a:pt x="44" y="203"/>
                  <a:pt x="44" y="204"/>
                </a:cubicBezTo>
                <a:cubicBezTo>
                  <a:pt x="43" y="205"/>
                  <a:pt x="43" y="207"/>
                  <a:pt x="43" y="208"/>
                </a:cubicBezTo>
                <a:cubicBezTo>
                  <a:pt x="43" y="209"/>
                  <a:pt x="44" y="211"/>
                  <a:pt x="44" y="212"/>
                </a:cubicBezTo>
                <a:cubicBezTo>
                  <a:pt x="44" y="213"/>
                  <a:pt x="44" y="216"/>
                  <a:pt x="44" y="217"/>
                </a:cubicBezTo>
                <a:cubicBezTo>
                  <a:pt x="43" y="217"/>
                  <a:pt x="42" y="218"/>
                  <a:pt x="42" y="218"/>
                </a:cubicBezTo>
                <a:cubicBezTo>
                  <a:pt x="41" y="218"/>
                  <a:pt x="38" y="219"/>
                  <a:pt x="37" y="218"/>
                </a:cubicBezTo>
                <a:cubicBezTo>
                  <a:pt x="36" y="218"/>
                  <a:pt x="35" y="216"/>
                  <a:pt x="35" y="216"/>
                </a:cubicBezTo>
                <a:cubicBezTo>
                  <a:pt x="34" y="214"/>
                  <a:pt x="34" y="212"/>
                  <a:pt x="34" y="211"/>
                </a:cubicBezTo>
                <a:cubicBezTo>
                  <a:pt x="35" y="210"/>
                  <a:pt x="36" y="208"/>
                  <a:pt x="36" y="207"/>
                </a:cubicBezTo>
                <a:cubicBezTo>
                  <a:pt x="36" y="206"/>
                  <a:pt x="36" y="203"/>
                  <a:pt x="35" y="203"/>
                </a:cubicBezTo>
                <a:cubicBezTo>
                  <a:pt x="35" y="202"/>
                  <a:pt x="33" y="201"/>
                  <a:pt x="32" y="201"/>
                </a:cubicBezTo>
                <a:cubicBezTo>
                  <a:pt x="31" y="200"/>
                  <a:pt x="29" y="201"/>
                  <a:pt x="28" y="202"/>
                </a:cubicBezTo>
                <a:cubicBezTo>
                  <a:pt x="28" y="203"/>
                  <a:pt x="28" y="205"/>
                  <a:pt x="28" y="206"/>
                </a:cubicBezTo>
                <a:cubicBezTo>
                  <a:pt x="28" y="207"/>
                  <a:pt x="27" y="209"/>
                  <a:pt x="26" y="210"/>
                </a:cubicBezTo>
                <a:cubicBezTo>
                  <a:pt x="26" y="211"/>
                  <a:pt x="26" y="213"/>
                  <a:pt x="25" y="214"/>
                </a:cubicBezTo>
                <a:cubicBezTo>
                  <a:pt x="25" y="216"/>
                  <a:pt x="26" y="222"/>
                  <a:pt x="25" y="224"/>
                </a:cubicBezTo>
                <a:cubicBezTo>
                  <a:pt x="25" y="225"/>
                  <a:pt x="24" y="227"/>
                  <a:pt x="23" y="229"/>
                </a:cubicBezTo>
                <a:cubicBezTo>
                  <a:pt x="23" y="230"/>
                  <a:pt x="22" y="232"/>
                  <a:pt x="22" y="233"/>
                </a:cubicBezTo>
                <a:cubicBezTo>
                  <a:pt x="22" y="234"/>
                  <a:pt x="24" y="236"/>
                  <a:pt x="24" y="237"/>
                </a:cubicBezTo>
                <a:cubicBezTo>
                  <a:pt x="25" y="238"/>
                  <a:pt x="25" y="241"/>
                  <a:pt x="25" y="242"/>
                </a:cubicBezTo>
                <a:cubicBezTo>
                  <a:pt x="25" y="242"/>
                  <a:pt x="24" y="244"/>
                  <a:pt x="24" y="244"/>
                </a:cubicBezTo>
                <a:cubicBezTo>
                  <a:pt x="23" y="245"/>
                  <a:pt x="21" y="246"/>
                  <a:pt x="20" y="245"/>
                </a:cubicBezTo>
                <a:cubicBezTo>
                  <a:pt x="19" y="245"/>
                  <a:pt x="18" y="244"/>
                  <a:pt x="17" y="243"/>
                </a:cubicBezTo>
                <a:cubicBezTo>
                  <a:pt x="17" y="242"/>
                  <a:pt x="17" y="239"/>
                  <a:pt x="16" y="238"/>
                </a:cubicBezTo>
                <a:cubicBezTo>
                  <a:pt x="16" y="237"/>
                  <a:pt x="14" y="236"/>
                  <a:pt x="13" y="236"/>
                </a:cubicBezTo>
                <a:cubicBezTo>
                  <a:pt x="12" y="236"/>
                  <a:pt x="10" y="237"/>
                  <a:pt x="9" y="236"/>
                </a:cubicBezTo>
                <a:cubicBezTo>
                  <a:pt x="8" y="236"/>
                  <a:pt x="7" y="235"/>
                  <a:pt x="6" y="234"/>
                </a:cubicBezTo>
                <a:cubicBezTo>
                  <a:pt x="6" y="233"/>
                  <a:pt x="5" y="231"/>
                  <a:pt x="4" y="230"/>
                </a:cubicBezTo>
                <a:cubicBezTo>
                  <a:pt x="3" y="230"/>
                  <a:pt x="2" y="230"/>
                  <a:pt x="2" y="230"/>
                </a:cubicBezTo>
                <a:cubicBezTo>
                  <a:pt x="1" y="231"/>
                  <a:pt x="0" y="234"/>
                  <a:pt x="0" y="236"/>
                </a:cubicBezTo>
                <a:cubicBezTo>
                  <a:pt x="0" y="237"/>
                  <a:pt x="2" y="240"/>
                  <a:pt x="3" y="241"/>
                </a:cubicBezTo>
                <a:cubicBezTo>
                  <a:pt x="4" y="242"/>
                  <a:pt x="8" y="244"/>
                  <a:pt x="9" y="245"/>
                </a:cubicBezTo>
                <a:cubicBezTo>
                  <a:pt x="10" y="246"/>
                  <a:pt x="12" y="249"/>
                  <a:pt x="13" y="250"/>
                </a:cubicBezTo>
                <a:cubicBezTo>
                  <a:pt x="15" y="252"/>
                  <a:pt x="21" y="256"/>
                  <a:pt x="22" y="259"/>
                </a:cubicBezTo>
                <a:cubicBezTo>
                  <a:pt x="23" y="261"/>
                  <a:pt x="23" y="266"/>
                  <a:pt x="23" y="268"/>
                </a:cubicBezTo>
                <a:cubicBezTo>
                  <a:pt x="23" y="271"/>
                  <a:pt x="24" y="276"/>
                  <a:pt x="24" y="279"/>
                </a:cubicBezTo>
                <a:cubicBezTo>
                  <a:pt x="25" y="281"/>
                  <a:pt x="26" y="284"/>
                  <a:pt x="27" y="286"/>
                </a:cubicBezTo>
                <a:cubicBezTo>
                  <a:pt x="27" y="288"/>
                  <a:pt x="25" y="293"/>
                  <a:pt x="25" y="295"/>
                </a:cubicBezTo>
                <a:cubicBezTo>
                  <a:pt x="25" y="297"/>
                  <a:pt x="26" y="301"/>
                  <a:pt x="27" y="302"/>
                </a:cubicBezTo>
                <a:cubicBezTo>
                  <a:pt x="28" y="304"/>
                  <a:pt x="30" y="308"/>
                  <a:pt x="32" y="309"/>
                </a:cubicBezTo>
                <a:cubicBezTo>
                  <a:pt x="33" y="310"/>
                  <a:pt x="36" y="311"/>
                  <a:pt x="38" y="311"/>
                </a:cubicBezTo>
                <a:cubicBezTo>
                  <a:pt x="39" y="311"/>
                  <a:pt x="43" y="310"/>
                  <a:pt x="44" y="309"/>
                </a:cubicBezTo>
                <a:cubicBezTo>
                  <a:pt x="46" y="308"/>
                  <a:pt x="49" y="307"/>
                  <a:pt x="50" y="30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44" name="Freeform 19">
            <a:extLst>
              <a:ext uri="{FF2B5EF4-FFF2-40B4-BE49-F238E27FC236}">
                <a16:creationId xmlns:a16="http://schemas.microsoft.com/office/drawing/2014/main" id="{9C3FE87A-FFB8-4CE2-80BB-F2B53B3C10C1}"/>
              </a:ext>
            </a:extLst>
          </p:cNvPr>
          <p:cNvSpPr>
            <a:spLocks/>
          </p:cNvSpPr>
          <p:nvPr/>
        </p:nvSpPr>
        <p:spPr bwMode="auto">
          <a:xfrm>
            <a:off x="8712377" y="5929744"/>
            <a:ext cx="29299" cy="17580"/>
          </a:xfrm>
          <a:custGeom>
            <a:avLst/>
            <a:gdLst/>
            <a:ahLst/>
            <a:cxnLst>
              <a:cxn ang="0">
                <a:pos x="10" y="5"/>
              </a:cxn>
              <a:cxn ang="0">
                <a:pos x="4" y="5"/>
              </a:cxn>
              <a:cxn ang="0">
                <a:pos x="1" y="4"/>
              </a:cxn>
              <a:cxn ang="0">
                <a:pos x="0" y="1"/>
              </a:cxn>
              <a:cxn ang="0">
                <a:pos x="2" y="0"/>
              </a:cxn>
              <a:cxn ang="0">
                <a:pos x="6" y="0"/>
              </a:cxn>
              <a:cxn ang="0">
                <a:pos x="10" y="1"/>
              </a:cxn>
              <a:cxn ang="0">
                <a:pos x="10" y="5"/>
              </a:cxn>
            </a:cxnLst>
            <a:rect l="0" t="0" r="r" b="b"/>
            <a:pathLst>
              <a:path w="11" h="6">
                <a:moveTo>
                  <a:pt x="10" y="5"/>
                </a:moveTo>
                <a:cubicBezTo>
                  <a:pt x="9" y="6"/>
                  <a:pt x="6" y="5"/>
                  <a:pt x="4" y="5"/>
                </a:cubicBezTo>
                <a:cubicBezTo>
                  <a:pt x="3" y="5"/>
                  <a:pt x="2" y="5"/>
                  <a:pt x="1" y="4"/>
                </a:cubicBezTo>
                <a:cubicBezTo>
                  <a:pt x="0" y="4"/>
                  <a:pt x="0" y="2"/>
                  <a:pt x="0" y="1"/>
                </a:cubicBezTo>
                <a:cubicBezTo>
                  <a:pt x="0" y="1"/>
                  <a:pt x="2" y="0"/>
                  <a:pt x="2" y="0"/>
                </a:cubicBezTo>
                <a:cubicBezTo>
                  <a:pt x="3" y="0"/>
                  <a:pt x="5" y="0"/>
                  <a:pt x="6" y="0"/>
                </a:cubicBezTo>
                <a:cubicBezTo>
                  <a:pt x="7" y="0"/>
                  <a:pt x="9" y="0"/>
                  <a:pt x="10" y="1"/>
                </a:cubicBezTo>
                <a:cubicBezTo>
                  <a:pt x="11" y="2"/>
                  <a:pt x="10" y="4"/>
                  <a:pt x="10" y="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45" name="Freeform 20">
            <a:extLst>
              <a:ext uri="{FF2B5EF4-FFF2-40B4-BE49-F238E27FC236}">
                <a16:creationId xmlns:a16="http://schemas.microsoft.com/office/drawing/2014/main" id="{F42FEB50-52F8-46B6-B556-C4CE9353F96D}"/>
              </a:ext>
            </a:extLst>
          </p:cNvPr>
          <p:cNvSpPr>
            <a:spLocks/>
          </p:cNvSpPr>
          <p:nvPr/>
        </p:nvSpPr>
        <p:spPr bwMode="auto">
          <a:xfrm>
            <a:off x="8518998" y="5739293"/>
            <a:ext cx="208030" cy="216820"/>
          </a:xfrm>
          <a:custGeom>
            <a:avLst/>
            <a:gdLst/>
            <a:ahLst/>
            <a:cxnLst>
              <a:cxn ang="0">
                <a:pos x="29" y="71"/>
              </a:cxn>
              <a:cxn ang="0">
                <a:pos x="25" y="70"/>
              </a:cxn>
              <a:cxn ang="0">
                <a:pos x="20" y="70"/>
              </a:cxn>
              <a:cxn ang="0">
                <a:pos x="16" y="68"/>
              </a:cxn>
              <a:cxn ang="0">
                <a:pos x="13" y="61"/>
              </a:cxn>
              <a:cxn ang="0">
                <a:pos x="9" y="58"/>
              </a:cxn>
              <a:cxn ang="0">
                <a:pos x="5" y="54"/>
              </a:cxn>
              <a:cxn ang="0">
                <a:pos x="3" y="49"/>
              </a:cxn>
              <a:cxn ang="0">
                <a:pos x="6" y="46"/>
              </a:cxn>
              <a:cxn ang="0">
                <a:pos x="6" y="42"/>
              </a:cxn>
              <a:cxn ang="0">
                <a:pos x="3" y="38"/>
              </a:cxn>
              <a:cxn ang="0">
                <a:pos x="0" y="34"/>
              </a:cxn>
              <a:cxn ang="0">
                <a:pos x="3" y="27"/>
              </a:cxn>
              <a:cxn ang="0">
                <a:pos x="9" y="26"/>
              </a:cxn>
              <a:cxn ang="0">
                <a:pos x="15" y="21"/>
              </a:cxn>
              <a:cxn ang="0">
                <a:pos x="23" y="13"/>
              </a:cxn>
              <a:cxn ang="0">
                <a:pos x="30" y="10"/>
              </a:cxn>
              <a:cxn ang="0">
                <a:pos x="37" y="5"/>
              </a:cxn>
              <a:cxn ang="0">
                <a:pos x="44" y="1"/>
              </a:cxn>
              <a:cxn ang="0">
                <a:pos x="49" y="1"/>
              </a:cxn>
              <a:cxn ang="0">
                <a:pos x="49" y="7"/>
              </a:cxn>
              <a:cxn ang="0">
                <a:pos x="52" y="8"/>
              </a:cxn>
              <a:cxn ang="0">
                <a:pos x="57" y="9"/>
              </a:cxn>
              <a:cxn ang="0">
                <a:pos x="59" y="14"/>
              </a:cxn>
              <a:cxn ang="0">
                <a:pos x="59" y="19"/>
              </a:cxn>
              <a:cxn ang="0">
                <a:pos x="56" y="19"/>
              </a:cxn>
              <a:cxn ang="0">
                <a:pos x="52" y="20"/>
              </a:cxn>
              <a:cxn ang="0">
                <a:pos x="51" y="23"/>
              </a:cxn>
              <a:cxn ang="0">
                <a:pos x="52" y="28"/>
              </a:cxn>
              <a:cxn ang="0">
                <a:pos x="50" y="34"/>
              </a:cxn>
              <a:cxn ang="0">
                <a:pos x="47" y="39"/>
              </a:cxn>
              <a:cxn ang="0">
                <a:pos x="47" y="43"/>
              </a:cxn>
              <a:cxn ang="0">
                <a:pos x="49" y="47"/>
              </a:cxn>
              <a:cxn ang="0">
                <a:pos x="53" y="47"/>
              </a:cxn>
              <a:cxn ang="0">
                <a:pos x="57" y="43"/>
              </a:cxn>
              <a:cxn ang="0">
                <a:pos x="62" y="37"/>
              </a:cxn>
              <a:cxn ang="0">
                <a:pos x="68" y="35"/>
              </a:cxn>
              <a:cxn ang="0">
                <a:pos x="71" y="36"/>
              </a:cxn>
              <a:cxn ang="0">
                <a:pos x="72" y="40"/>
              </a:cxn>
              <a:cxn ang="0">
                <a:pos x="69" y="44"/>
              </a:cxn>
              <a:cxn ang="0">
                <a:pos x="71" y="49"/>
              </a:cxn>
              <a:cxn ang="0">
                <a:pos x="71" y="52"/>
              </a:cxn>
              <a:cxn ang="0">
                <a:pos x="67" y="54"/>
              </a:cxn>
              <a:cxn ang="0">
                <a:pos x="61" y="54"/>
              </a:cxn>
              <a:cxn ang="0">
                <a:pos x="55" y="56"/>
              </a:cxn>
              <a:cxn ang="0">
                <a:pos x="47" y="64"/>
              </a:cxn>
              <a:cxn ang="0">
                <a:pos x="43" y="69"/>
              </a:cxn>
              <a:cxn ang="0">
                <a:pos x="43" y="73"/>
              </a:cxn>
              <a:cxn ang="0">
                <a:pos x="41" y="72"/>
              </a:cxn>
              <a:cxn ang="0">
                <a:pos x="39" y="67"/>
              </a:cxn>
              <a:cxn ang="0">
                <a:pos x="36" y="66"/>
              </a:cxn>
              <a:cxn ang="0">
                <a:pos x="33" y="65"/>
              </a:cxn>
              <a:cxn ang="0">
                <a:pos x="30" y="65"/>
              </a:cxn>
              <a:cxn ang="0">
                <a:pos x="29" y="67"/>
              </a:cxn>
              <a:cxn ang="0">
                <a:pos x="29" y="71"/>
              </a:cxn>
            </a:cxnLst>
            <a:rect l="0" t="0" r="r" b="b"/>
            <a:pathLst>
              <a:path w="72" h="74">
                <a:moveTo>
                  <a:pt x="29" y="71"/>
                </a:moveTo>
                <a:cubicBezTo>
                  <a:pt x="28" y="72"/>
                  <a:pt x="26" y="70"/>
                  <a:pt x="25" y="70"/>
                </a:cubicBezTo>
                <a:cubicBezTo>
                  <a:pt x="24" y="69"/>
                  <a:pt x="21" y="70"/>
                  <a:pt x="20" y="70"/>
                </a:cubicBezTo>
                <a:cubicBezTo>
                  <a:pt x="19" y="70"/>
                  <a:pt x="17" y="69"/>
                  <a:pt x="16" y="68"/>
                </a:cubicBezTo>
                <a:cubicBezTo>
                  <a:pt x="15" y="67"/>
                  <a:pt x="15" y="63"/>
                  <a:pt x="13" y="61"/>
                </a:cubicBezTo>
                <a:cubicBezTo>
                  <a:pt x="13" y="60"/>
                  <a:pt x="10" y="59"/>
                  <a:pt x="9" y="58"/>
                </a:cubicBezTo>
                <a:cubicBezTo>
                  <a:pt x="8" y="57"/>
                  <a:pt x="5" y="55"/>
                  <a:pt x="5" y="54"/>
                </a:cubicBezTo>
                <a:cubicBezTo>
                  <a:pt x="4" y="53"/>
                  <a:pt x="3" y="50"/>
                  <a:pt x="3" y="49"/>
                </a:cubicBezTo>
                <a:cubicBezTo>
                  <a:pt x="4" y="48"/>
                  <a:pt x="5" y="47"/>
                  <a:pt x="6" y="46"/>
                </a:cubicBezTo>
                <a:cubicBezTo>
                  <a:pt x="6" y="45"/>
                  <a:pt x="7" y="43"/>
                  <a:pt x="6" y="42"/>
                </a:cubicBezTo>
                <a:cubicBezTo>
                  <a:pt x="6" y="40"/>
                  <a:pt x="4" y="39"/>
                  <a:pt x="3" y="38"/>
                </a:cubicBezTo>
                <a:cubicBezTo>
                  <a:pt x="2" y="37"/>
                  <a:pt x="0" y="35"/>
                  <a:pt x="0" y="34"/>
                </a:cubicBezTo>
                <a:cubicBezTo>
                  <a:pt x="0" y="32"/>
                  <a:pt x="1" y="28"/>
                  <a:pt x="3" y="27"/>
                </a:cubicBezTo>
                <a:cubicBezTo>
                  <a:pt x="4" y="26"/>
                  <a:pt x="7" y="26"/>
                  <a:pt x="9" y="26"/>
                </a:cubicBezTo>
                <a:cubicBezTo>
                  <a:pt x="11" y="25"/>
                  <a:pt x="14" y="23"/>
                  <a:pt x="15" y="21"/>
                </a:cubicBezTo>
                <a:cubicBezTo>
                  <a:pt x="17" y="20"/>
                  <a:pt x="20" y="15"/>
                  <a:pt x="23" y="13"/>
                </a:cubicBezTo>
                <a:cubicBezTo>
                  <a:pt x="24" y="12"/>
                  <a:pt x="28" y="11"/>
                  <a:pt x="30" y="10"/>
                </a:cubicBezTo>
                <a:cubicBezTo>
                  <a:pt x="32" y="9"/>
                  <a:pt x="35" y="6"/>
                  <a:pt x="37" y="5"/>
                </a:cubicBezTo>
                <a:cubicBezTo>
                  <a:pt x="39" y="4"/>
                  <a:pt x="42" y="2"/>
                  <a:pt x="44" y="1"/>
                </a:cubicBezTo>
                <a:cubicBezTo>
                  <a:pt x="45" y="1"/>
                  <a:pt x="48" y="0"/>
                  <a:pt x="49" y="1"/>
                </a:cubicBezTo>
                <a:cubicBezTo>
                  <a:pt x="50" y="2"/>
                  <a:pt x="48" y="6"/>
                  <a:pt x="49" y="7"/>
                </a:cubicBezTo>
                <a:cubicBezTo>
                  <a:pt x="50" y="8"/>
                  <a:pt x="51" y="8"/>
                  <a:pt x="52" y="8"/>
                </a:cubicBezTo>
                <a:cubicBezTo>
                  <a:pt x="53" y="9"/>
                  <a:pt x="56" y="8"/>
                  <a:pt x="57" y="9"/>
                </a:cubicBezTo>
                <a:cubicBezTo>
                  <a:pt x="58" y="10"/>
                  <a:pt x="58" y="12"/>
                  <a:pt x="59" y="14"/>
                </a:cubicBezTo>
                <a:cubicBezTo>
                  <a:pt x="59" y="15"/>
                  <a:pt x="59" y="18"/>
                  <a:pt x="59" y="19"/>
                </a:cubicBezTo>
                <a:cubicBezTo>
                  <a:pt x="58" y="19"/>
                  <a:pt x="56" y="19"/>
                  <a:pt x="56" y="19"/>
                </a:cubicBezTo>
                <a:cubicBezTo>
                  <a:pt x="55" y="19"/>
                  <a:pt x="52" y="19"/>
                  <a:pt x="52" y="20"/>
                </a:cubicBezTo>
                <a:cubicBezTo>
                  <a:pt x="51" y="20"/>
                  <a:pt x="51" y="22"/>
                  <a:pt x="51" y="23"/>
                </a:cubicBezTo>
                <a:cubicBezTo>
                  <a:pt x="51" y="24"/>
                  <a:pt x="52" y="27"/>
                  <a:pt x="52" y="28"/>
                </a:cubicBezTo>
                <a:cubicBezTo>
                  <a:pt x="52" y="29"/>
                  <a:pt x="51" y="32"/>
                  <a:pt x="50" y="34"/>
                </a:cubicBezTo>
                <a:cubicBezTo>
                  <a:pt x="50" y="35"/>
                  <a:pt x="48" y="38"/>
                  <a:pt x="47" y="39"/>
                </a:cubicBezTo>
                <a:cubicBezTo>
                  <a:pt x="47" y="40"/>
                  <a:pt x="47" y="42"/>
                  <a:pt x="47" y="43"/>
                </a:cubicBezTo>
                <a:cubicBezTo>
                  <a:pt x="47" y="44"/>
                  <a:pt x="48" y="46"/>
                  <a:pt x="49" y="47"/>
                </a:cubicBezTo>
                <a:cubicBezTo>
                  <a:pt x="50" y="47"/>
                  <a:pt x="52" y="47"/>
                  <a:pt x="53" y="47"/>
                </a:cubicBezTo>
                <a:cubicBezTo>
                  <a:pt x="54" y="46"/>
                  <a:pt x="56" y="44"/>
                  <a:pt x="57" y="43"/>
                </a:cubicBezTo>
                <a:cubicBezTo>
                  <a:pt x="58" y="41"/>
                  <a:pt x="60" y="38"/>
                  <a:pt x="62" y="37"/>
                </a:cubicBezTo>
                <a:cubicBezTo>
                  <a:pt x="64" y="36"/>
                  <a:pt x="67" y="35"/>
                  <a:pt x="68" y="35"/>
                </a:cubicBezTo>
                <a:cubicBezTo>
                  <a:pt x="69" y="35"/>
                  <a:pt x="71" y="36"/>
                  <a:pt x="71" y="36"/>
                </a:cubicBezTo>
                <a:cubicBezTo>
                  <a:pt x="72" y="37"/>
                  <a:pt x="72" y="39"/>
                  <a:pt x="72" y="40"/>
                </a:cubicBezTo>
                <a:cubicBezTo>
                  <a:pt x="71" y="41"/>
                  <a:pt x="70" y="43"/>
                  <a:pt x="69" y="44"/>
                </a:cubicBezTo>
                <a:cubicBezTo>
                  <a:pt x="69" y="45"/>
                  <a:pt x="71" y="47"/>
                  <a:pt x="71" y="49"/>
                </a:cubicBezTo>
                <a:cubicBezTo>
                  <a:pt x="71" y="50"/>
                  <a:pt x="72" y="51"/>
                  <a:pt x="71" y="52"/>
                </a:cubicBezTo>
                <a:cubicBezTo>
                  <a:pt x="70" y="53"/>
                  <a:pt x="68" y="54"/>
                  <a:pt x="67" y="54"/>
                </a:cubicBezTo>
                <a:cubicBezTo>
                  <a:pt x="66" y="54"/>
                  <a:pt x="63" y="54"/>
                  <a:pt x="61" y="54"/>
                </a:cubicBezTo>
                <a:cubicBezTo>
                  <a:pt x="60" y="55"/>
                  <a:pt x="56" y="55"/>
                  <a:pt x="55" y="56"/>
                </a:cubicBezTo>
                <a:cubicBezTo>
                  <a:pt x="52" y="57"/>
                  <a:pt x="49" y="62"/>
                  <a:pt x="47" y="64"/>
                </a:cubicBezTo>
                <a:cubicBezTo>
                  <a:pt x="46" y="65"/>
                  <a:pt x="44" y="68"/>
                  <a:pt x="43" y="69"/>
                </a:cubicBezTo>
                <a:cubicBezTo>
                  <a:pt x="43" y="70"/>
                  <a:pt x="44" y="73"/>
                  <a:pt x="43" y="73"/>
                </a:cubicBezTo>
                <a:cubicBezTo>
                  <a:pt x="43" y="74"/>
                  <a:pt x="41" y="72"/>
                  <a:pt x="41" y="72"/>
                </a:cubicBezTo>
                <a:cubicBezTo>
                  <a:pt x="40" y="71"/>
                  <a:pt x="40" y="68"/>
                  <a:pt x="39" y="67"/>
                </a:cubicBezTo>
                <a:cubicBezTo>
                  <a:pt x="38" y="66"/>
                  <a:pt x="36" y="66"/>
                  <a:pt x="36" y="66"/>
                </a:cubicBezTo>
                <a:cubicBezTo>
                  <a:pt x="35" y="66"/>
                  <a:pt x="34" y="65"/>
                  <a:pt x="33" y="65"/>
                </a:cubicBezTo>
                <a:cubicBezTo>
                  <a:pt x="32" y="64"/>
                  <a:pt x="30" y="64"/>
                  <a:pt x="30" y="65"/>
                </a:cubicBezTo>
                <a:cubicBezTo>
                  <a:pt x="29" y="65"/>
                  <a:pt x="29" y="66"/>
                  <a:pt x="29" y="67"/>
                </a:cubicBezTo>
                <a:cubicBezTo>
                  <a:pt x="29" y="68"/>
                  <a:pt x="30" y="71"/>
                  <a:pt x="29" y="71"/>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46" name="Freeform 21">
            <a:extLst>
              <a:ext uri="{FF2B5EF4-FFF2-40B4-BE49-F238E27FC236}">
                <a16:creationId xmlns:a16="http://schemas.microsoft.com/office/drawing/2014/main" id="{CDF1EE9D-1FB9-4AB6-B7E9-78EB0D3668FD}"/>
              </a:ext>
            </a:extLst>
          </p:cNvPr>
          <p:cNvSpPr>
            <a:spLocks/>
          </p:cNvSpPr>
          <p:nvPr/>
        </p:nvSpPr>
        <p:spPr bwMode="auto">
          <a:xfrm>
            <a:off x="8688938" y="5730505"/>
            <a:ext cx="70319" cy="52740"/>
          </a:xfrm>
          <a:custGeom>
            <a:avLst/>
            <a:gdLst/>
            <a:ahLst/>
            <a:cxnLst>
              <a:cxn ang="0">
                <a:pos x="16" y="14"/>
              </a:cxn>
              <a:cxn ang="0">
                <a:pos x="13" y="15"/>
              </a:cxn>
              <a:cxn ang="0">
                <a:pos x="12" y="18"/>
              </a:cxn>
              <a:cxn ang="0">
                <a:pos x="8" y="18"/>
              </a:cxn>
              <a:cxn ang="0">
                <a:pos x="5" y="17"/>
              </a:cxn>
              <a:cxn ang="0">
                <a:pos x="5" y="14"/>
              </a:cxn>
              <a:cxn ang="0">
                <a:pos x="6" y="11"/>
              </a:cxn>
              <a:cxn ang="0">
                <a:pos x="9" y="11"/>
              </a:cxn>
              <a:cxn ang="0">
                <a:pos x="11" y="8"/>
              </a:cxn>
              <a:cxn ang="0">
                <a:pos x="9" y="7"/>
              </a:cxn>
              <a:cxn ang="0">
                <a:pos x="7" y="6"/>
              </a:cxn>
              <a:cxn ang="0">
                <a:pos x="4" y="9"/>
              </a:cxn>
              <a:cxn ang="0">
                <a:pos x="1" y="8"/>
              </a:cxn>
              <a:cxn ang="0">
                <a:pos x="0" y="6"/>
              </a:cxn>
              <a:cxn ang="0">
                <a:pos x="1" y="3"/>
              </a:cxn>
              <a:cxn ang="0">
                <a:pos x="4" y="2"/>
              </a:cxn>
              <a:cxn ang="0">
                <a:pos x="9" y="2"/>
              </a:cxn>
              <a:cxn ang="0">
                <a:pos x="13" y="0"/>
              </a:cxn>
              <a:cxn ang="0">
                <a:pos x="17" y="0"/>
              </a:cxn>
              <a:cxn ang="0">
                <a:pos x="20" y="1"/>
              </a:cxn>
              <a:cxn ang="0">
                <a:pos x="21" y="5"/>
              </a:cxn>
              <a:cxn ang="0">
                <a:pos x="24" y="8"/>
              </a:cxn>
              <a:cxn ang="0">
                <a:pos x="25" y="11"/>
              </a:cxn>
              <a:cxn ang="0">
                <a:pos x="25" y="14"/>
              </a:cxn>
              <a:cxn ang="0">
                <a:pos x="23" y="17"/>
              </a:cxn>
              <a:cxn ang="0">
                <a:pos x="20" y="18"/>
              </a:cxn>
              <a:cxn ang="0">
                <a:pos x="18" y="16"/>
              </a:cxn>
              <a:cxn ang="0">
                <a:pos x="17" y="14"/>
              </a:cxn>
              <a:cxn ang="0">
                <a:pos x="16" y="14"/>
              </a:cxn>
            </a:cxnLst>
            <a:rect l="0" t="0" r="r" b="b"/>
            <a:pathLst>
              <a:path w="25" h="18">
                <a:moveTo>
                  <a:pt x="16" y="14"/>
                </a:moveTo>
                <a:cubicBezTo>
                  <a:pt x="15" y="14"/>
                  <a:pt x="14" y="15"/>
                  <a:pt x="13" y="15"/>
                </a:cubicBezTo>
                <a:cubicBezTo>
                  <a:pt x="13" y="16"/>
                  <a:pt x="12" y="17"/>
                  <a:pt x="12" y="18"/>
                </a:cubicBezTo>
                <a:cubicBezTo>
                  <a:pt x="11" y="18"/>
                  <a:pt x="9" y="18"/>
                  <a:pt x="8" y="18"/>
                </a:cubicBezTo>
                <a:cubicBezTo>
                  <a:pt x="7" y="18"/>
                  <a:pt x="6" y="18"/>
                  <a:pt x="5" y="17"/>
                </a:cubicBezTo>
                <a:cubicBezTo>
                  <a:pt x="4" y="17"/>
                  <a:pt x="4" y="14"/>
                  <a:pt x="5" y="14"/>
                </a:cubicBezTo>
                <a:cubicBezTo>
                  <a:pt x="5" y="13"/>
                  <a:pt x="6" y="12"/>
                  <a:pt x="6" y="11"/>
                </a:cubicBezTo>
                <a:cubicBezTo>
                  <a:pt x="7" y="11"/>
                  <a:pt x="9" y="11"/>
                  <a:pt x="9" y="11"/>
                </a:cubicBezTo>
                <a:cubicBezTo>
                  <a:pt x="10" y="10"/>
                  <a:pt x="11" y="9"/>
                  <a:pt x="11" y="8"/>
                </a:cubicBezTo>
                <a:cubicBezTo>
                  <a:pt x="11" y="8"/>
                  <a:pt x="10" y="7"/>
                  <a:pt x="9" y="7"/>
                </a:cubicBezTo>
                <a:cubicBezTo>
                  <a:pt x="8" y="6"/>
                  <a:pt x="7" y="6"/>
                  <a:pt x="7" y="6"/>
                </a:cubicBezTo>
                <a:cubicBezTo>
                  <a:pt x="6" y="6"/>
                  <a:pt x="5" y="8"/>
                  <a:pt x="4" y="9"/>
                </a:cubicBezTo>
                <a:cubicBezTo>
                  <a:pt x="3" y="9"/>
                  <a:pt x="2" y="9"/>
                  <a:pt x="1" y="8"/>
                </a:cubicBezTo>
                <a:cubicBezTo>
                  <a:pt x="1" y="8"/>
                  <a:pt x="0" y="7"/>
                  <a:pt x="0" y="6"/>
                </a:cubicBezTo>
                <a:cubicBezTo>
                  <a:pt x="0" y="6"/>
                  <a:pt x="0" y="4"/>
                  <a:pt x="1" y="3"/>
                </a:cubicBezTo>
                <a:cubicBezTo>
                  <a:pt x="1" y="3"/>
                  <a:pt x="3" y="2"/>
                  <a:pt x="4" y="2"/>
                </a:cubicBezTo>
                <a:cubicBezTo>
                  <a:pt x="5" y="1"/>
                  <a:pt x="8" y="2"/>
                  <a:pt x="9" y="2"/>
                </a:cubicBezTo>
                <a:cubicBezTo>
                  <a:pt x="10" y="2"/>
                  <a:pt x="12" y="0"/>
                  <a:pt x="13" y="0"/>
                </a:cubicBezTo>
                <a:cubicBezTo>
                  <a:pt x="14" y="0"/>
                  <a:pt x="16" y="0"/>
                  <a:pt x="17" y="0"/>
                </a:cubicBezTo>
                <a:cubicBezTo>
                  <a:pt x="18" y="0"/>
                  <a:pt x="19" y="0"/>
                  <a:pt x="20" y="1"/>
                </a:cubicBezTo>
                <a:cubicBezTo>
                  <a:pt x="21" y="2"/>
                  <a:pt x="21" y="4"/>
                  <a:pt x="21" y="5"/>
                </a:cubicBezTo>
                <a:cubicBezTo>
                  <a:pt x="22" y="6"/>
                  <a:pt x="23" y="8"/>
                  <a:pt x="24" y="8"/>
                </a:cubicBezTo>
                <a:cubicBezTo>
                  <a:pt x="24" y="9"/>
                  <a:pt x="25" y="11"/>
                  <a:pt x="25" y="11"/>
                </a:cubicBezTo>
                <a:cubicBezTo>
                  <a:pt x="25" y="12"/>
                  <a:pt x="25" y="14"/>
                  <a:pt x="25" y="14"/>
                </a:cubicBezTo>
                <a:cubicBezTo>
                  <a:pt x="25" y="15"/>
                  <a:pt x="24" y="17"/>
                  <a:pt x="23" y="17"/>
                </a:cubicBezTo>
                <a:cubicBezTo>
                  <a:pt x="22" y="18"/>
                  <a:pt x="20" y="18"/>
                  <a:pt x="20" y="18"/>
                </a:cubicBezTo>
                <a:cubicBezTo>
                  <a:pt x="19" y="18"/>
                  <a:pt x="18" y="17"/>
                  <a:pt x="18" y="16"/>
                </a:cubicBezTo>
                <a:cubicBezTo>
                  <a:pt x="18" y="16"/>
                  <a:pt x="18" y="14"/>
                  <a:pt x="17" y="14"/>
                </a:cubicBezTo>
                <a:cubicBezTo>
                  <a:pt x="17" y="14"/>
                  <a:pt x="16" y="14"/>
                  <a:pt x="16" y="1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47" name="Freeform 22">
            <a:extLst>
              <a:ext uri="{FF2B5EF4-FFF2-40B4-BE49-F238E27FC236}">
                <a16:creationId xmlns:a16="http://schemas.microsoft.com/office/drawing/2014/main" id="{4C493B27-E5D3-49D3-83EA-F75CB6EA679E}"/>
              </a:ext>
            </a:extLst>
          </p:cNvPr>
          <p:cNvSpPr>
            <a:spLocks/>
          </p:cNvSpPr>
          <p:nvPr/>
        </p:nvSpPr>
        <p:spPr bwMode="auto">
          <a:xfrm>
            <a:off x="7569682" y="4567299"/>
            <a:ext cx="1353654" cy="1221806"/>
          </a:xfrm>
          <a:custGeom>
            <a:avLst/>
            <a:gdLst/>
            <a:ahLst/>
            <a:cxnLst>
              <a:cxn ang="0">
                <a:pos x="369" y="399"/>
              </a:cxn>
              <a:cxn ang="0">
                <a:pos x="323" y="419"/>
              </a:cxn>
              <a:cxn ang="0">
                <a:pos x="275" y="393"/>
              </a:cxn>
              <a:cxn ang="0">
                <a:pos x="258" y="399"/>
              </a:cxn>
              <a:cxn ang="0">
                <a:pos x="209" y="371"/>
              </a:cxn>
              <a:cxn ang="0">
                <a:pos x="200" y="392"/>
              </a:cxn>
              <a:cxn ang="0">
                <a:pos x="166" y="380"/>
              </a:cxn>
              <a:cxn ang="0">
                <a:pos x="170" y="349"/>
              </a:cxn>
              <a:cxn ang="0">
                <a:pos x="188" y="342"/>
              </a:cxn>
              <a:cxn ang="0">
                <a:pos x="164" y="305"/>
              </a:cxn>
              <a:cxn ang="0">
                <a:pos x="132" y="302"/>
              </a:cxn>
              <a:cxn ang="0">
                <a:pos x="124" y="302"/>
              </a:cxn>
              <a:cxn ang="0">
                <a:pos x="108" y="282"/>
              </a:cxn>
              <a:cxn ang="0">
                <a:pos x="73" y="248"/>
              </a:cxn>
              <a:cxn ang="0">
                <a:pos x="80" y="198"/>
              </a:cxn>
              <a:cxn ang="0">
                <a:pos x="61" y="183"/>
              </a:cxn>
              <a:cxn ang="0">
                <a:pos x="48" y="173"/>
              </a:cxn>
              <a:cxn ang="0">
                <a:pos x="57" y="156"/>
              </a:cxn>
              <a:cxn ang="0">
                <a:pos x="50" y="146"/>
              </a:cxn>
              <a:cxn ang="0">
                <a:pos x="27" y="134"/>
              </a:cxn>
              <a:cxn ang="0">
                <a:pos x="29" y="115"/>
              </a:cxn>
              <a:cxn ang="0">
                <a:pos x="69" y="134"/>
              </a:cxn>
              <a:cxn ang="0">
                <a:pos x="22" y="95"/>
              </a:cxn>
              <a:cxn ang="0">
                <a:pos x="2" y="73"/>
              </a:cxn>
              <a:cxn ang="0">
                <a:pos x="34" y="68"/>
              </a:cxn>
              <a:cxn ang="0">
                <a:pos x="61" y="47"/>
              </a:cxn>
              <a:cxn ang="0">
                <a:pos x="102" y="75"/>
              </a:cxn>
              <a:cxn ang="0">
                <a:pos x="143" y="46"/>
              </a:cxn>
              <a:cxn ang="0">
                <a:pos x="177" y="31"/>
              </a:cxn>
              <a:cxn ang="0">
                <a:pos x="213" y="13"/>
              </a:cxn>
              <a:cxn ang="0">
                <a:pos x="236" y="18"/>
              </a:cxn>
              <a:cxn ang="0">
                <a:pos x="245" y="28"/>
              </a:cxn>
              <a:cxn ang="0">
                <a:pos x="245" y="11"/>
              </a:cxn>
              <a:cxn ang="0">
                <a:pos x="293" y="28"/>
              </a:cxn>
              <a:cxn ang="0">
                <a:pos x="349" y="74"/>
              </a:cxn>
              <a:cxn ang="0">
                <a:pos x="321" y="59"/>
              </a:cxn>
              <a:cxn ang="0">
                <a:pos x="306" y="67"/>
              </a:cxn>
              <a:cxn ang="0">
                <a:pos x="323" y="89"/>
              </a:cxn>
              <a:cxn ang="0">
                <a:pos x="314" y="101"/>
              </a:cxn>
              <a:cxn ang="0">
                <a:pos x="281" y="109"/>
              </a:cxn>
              <a:cxn ang="0">
                <a:pos x="282" y="140"/>
              </a:cxn>
              <a:cxn ang="0">
                <a:pos x="309" y="128"/>
              </a:cxn>
              <a:cxn ang="0">
                <a:pos x="324" y="113"/>
              </a:cxn>
              <a:cxn ang="0">
                <a:pos x="360" y="103"/>
              </a:cxn>
              <a:cxn ang="0">
                <a:pos x="355" y="76"/>
              </a:cxn>
              <a:cxn ang="0">
                <a:pos x="373" y="63"/>
              </a:cxn>
              <a:cxn ang="0">
                <a:pos x="372" y="45"/>
              </a:cxn>
              <a:cxn ang="0">
                <a:pos x="358" y="13"/>
              </a:cxn>
              <a:cxn ang="0">
                <a:pos x="366" y="6"/>
              </a:cxn>
              <a:cxn ang="0">
                <a:pos x="401" y="51"/>
              </a:cxn>
              <a:cxn ang="0">
                <a:pos x="421" y="105"/>
              </a:cxn>
              <a:cxn ang="0">
                <a:pos x="385" y="122"/>
              </a:cxn>
              <a:cxn ang="0">
                <a:pos x="355" y="119"/>
              </a:cxn>
              <a:cxn ang="0">
                <a:pos x="353" y="137"/>
              </a:cxn>
              <a:cxn ang="0">
                <a:pos x="375" y="130"/>
              </a:cxn>
              <a:cxn ang="0">
                <a:pos x="428" y="166"/>
              </a:cxn>
              <a:cxn ang="0">
                <a:pos x="461" y="224"/>
              </a:cxn>
              <a:cxn ang="0">
                <a:pos x="440" y="228"/>
              </a:cxn>
              <a:cxn ang="0">
                <a:pos x="444" y="280"/>
              </a:cxn>
              <a:cxn ang="0">
                <a:pos x="419" y="386"/>
              </a:cxn>
            </a:cxnLst>
            <a:rect l="0" t="0" r="r" b="b"/>
            <a:pathLst>
              <a:path w="467" h="421">
                <a:moveTo>
                  <a:pt x="399" y="393"/>
                </a:moveTo>
                <a:cubicBezTo>
                  <a:pt x="399" y="393"/>
                  <a:pt x="397" y="392"/>
                  <a:pt x="396" y="391"/>
                </a:cubicBezTo>
                <a:cubicBezTo>
                  <a:pt x="395" y="391"/>
                  <a:pt x="392" y="391"/>
                  <a:pt x="391" y="392"/>
                </a:cubicBezTo>
                <a:cubicBezTo>
                  <a:pt x="390" y="392"/>
                  <a:pt x="389" y="394"/>
                  <a:pt x="388" y="395"/>
                </a:cubicBezTo>
                <a:cubicBezTo>
                  <a:pt x="387" y="396"/>
                  <a:pt x="384" y="397"/>
                  <a:pt x="383" y="397"/>
                </a:cubicBezTo>
                <a:cubicBezTo>
                  <a:pt x="381" y="397"/>
                  <a:pt x="378" y="396"/>
                  <a:pt x="377" y="396"/>
                </a:cubicBezTo>
                <a:cubicBezTo>
                  <a:pt x="376" y="396"/>
                  <a:pt x="373" y="396"/>
                  <a:pt x="372" y="397"/>
                </a:cubicBezTo>
                <a:cubicBezTo>
                  <a:pt x="371" y="397"/>
                  <a:pt x="370" y="399"/>
                  <a:pt x="369" y="399"/>
                </a:cubicBezTo>
                <a:cubicBezTo>
                  <a:pt x="368" y="400"/>
                  <a:pt x="366" y="402"/>
                  <a:pt x="365" y="403"/>
                </a:cubicBezTo>
                <a:cubicBezTo>
                  <a:pt x="364" y="404"/>
                  <a:pt x="360" y="405"/>
                  <a:pt x="359" y="405"/>
                </a:cubicBezTo>
                <a:cubicBezTo>
                  <a:pt x="357" y="406"/>
                  <a:pt x="352" y="408"/>
                  <a:pt x="350" y="409"/>
                </a:cubicBezTo>
                <a:cubicBezTo>
                  <a:pt x="349" y="410"/>
                  <a:pt x="347" y="412"/>
                  <a:pt x="345" y="413"/>
                </a:cubicBezTo>
                <a:cubicBezTo>
                  <a:pt x="344" y="414"/>
                  <a:pt x="340" y="415"/>
                  <a:pt x="338" y="416"/>
                </a:cubicBezTo>
                <a:cubicBezTo>
                  <a:pt x="337" y="416"/>
                  <a:pt x="335" y="417"/>
                  <a:pt x="333" y="417"/>
                </a:cubicBezTo>
                <a:cubicBezTo>
                  <a:pt x="332" y="418"/>
                  <a:pt x="331" y="420"/>
                  <a:pt x="329" y="420"/>
                </a:cubicBezTo>
                <a:cubicBezTo>
                  <a:pt x="328" y="421"/>
                  <a:pt x="324" y="419"/>
                  <a:pt x="323" y="419"/>
                </a:cubicBezTo>
                <a:cubicBezTo>
                  <a:pt x="321" y="418"/>
                  <a:pt x="317" y="415"/>
                  <a:pt x="315" y="413"/>
                </a:cubicBezTo>
                <a:cubicBezTo>
                  <a:pt x="314" y="412"/>
                  <a:pt x="313" y="409"/>
                  <a:pt x="312" y="408"/>
                </a:cubicBezTo>
                <a:cubicBezTo>
                  <a:pt x="310" y="407"/>
                  <a:pt x="305" y="409"/>
                  <a:pt x="303" y="408"/>
                </a:cubicBezTo>
                <a:cubicBezTo>
                  <a:pt x="301" y="408"/>
                  <a:pt x="298" y="406"/>
                  <a:pt x="297" y="405"/>
                </a:cubicBezTo>
                <a:cubicBezTo>
                  <a:pt x="295" y="404"/>
                  <a:pt x="291" y="403"/>
                  <a:pt x="290" y="403"/>
                </a:cubicBezTo>
                <a:cubicBezTo>
                  <a:pt x="288" y="402"/>
                  <a:pt x="284" y="403"/>
                  <a:pt x="282" y="403"/>
                </a:cubicBezTo>
                <a:cubicBezTo>
                  <a:pt x="281" y="402"/>
                  <a:pt x="279" y="400"/>
                  <a:pt x="278" y="399"/>
                </a:cubicBezTo>
                <a:cubicBezTo>
                  <a:pt x="277" y="397"/>
                  <a:pt x="276" y="394"/>
                  <a:pt x="275" y="393"/>
                </a:cubicBezTo>
                <a:cubicBezTo>
                  <a:pt x="274" y="391"/>
                  <a:pt x="273" y="388"/>
                  <a:pt x="272" y="387"/>
                </a:cubicBezTo>
                <a:cubicBezTo>
                  <a:pt x="270" y="386"/>
                  <a:pt x="267" y="385"/>
                  <a:pt x="265" y="386"/>
                </a:cubicBezTo>
                <a:cubicBezTo>
                  <a:pt x="264" y="386"/>
                  <a:pt x="264" y="388"/>
                  <a:pt x="265" y="389"/>
                </a:cubicBezTo>
                <a:cubicBezTo>
                  <a:pt x="265" y="390"/>
                  <a:pt x="267" y="392"/>
                  <a:pt x="267" y="393"/>
                </a:cubicBezTo>
                <a:cubicBezTo>
                  <a:pt x="268" y="394"/>
                  <a:pt x="270" y="396"/>
                  <a:pt x="270" y="397"/>
                </a:cubicBezTo>
                <a:cubicBezTo>
                  <a:pt x="270" y="398"/>
                  <a:pt x="271" y="400"/>
                  <a:pt x="270" y="401"/>
                </a:cubicBezTo>
                <a:cubicBezTo>
                  <a:pt x="270" y="402"/>
                  <a:pt x="268" y="402"/>
                  <a:pt x="267" y="402"/>
                </a:cubicBezTo>
                <a:cubicBezTo>
                  <a:pt x="265" y="402"/>
                  <a:pt x="260" y="400"/>
                  <a:pt x="258" y="399"/>
                </a:cubicBezTo>
                <a:cubicBezTo>
                  <a:pt x="256" y="398"/>
                  <a:pt x="252" y="396"/>
                  <a:pt x="250" y="394"/>
                </a:cubicBezTo>
                <a:cubicBezTo>
                  <a:pt x="247" y="392"/>
                  <a:pt x="244" y="387"/>
                  <a:pt x="242" y="384"/>
                </a:cubicBezTo>
                <a:cubicBezTo>
                  <a:pt x="240" y="382"/>
                  <a:pt x="236" y="378"/>
                  <a:pt x="234" y="377"/>
                </a:cubicBezTo>
                <a:cubicBezTo>
                  <a:pt x="232" y="375"/>
                  <a:pt x="227" y="375"/>
                  <a:pt x="225" y="373"/>
                </a:cubicBezTo>
                <a:cubicBezTo>
                  <a:pt x="224" y="373"/>
                  <a:pt x="222" y="371"/>
                  <a:pt x="221" y="370"/>
                </a:cubicBezTo>
                <a:cubicBezTo>
                  <a:pt x="220" y="369"/>
                  <a:pt x="218" y="366"/>
                  <a:pt x="216" y="366"/>
                </a:cubicBezTo>
                <a:cubicBezTo>
                  <a:pt x="214" y="365"/>
                  <a:pt x="209" y="365"/>
                  <a:pt x="208" y="367"/>
                </a:cubicBezTo>
                <a:cubicBezTo>
                  <a:pt x="207" y="368"/>
                  <a:pt x="209" y="370"/>
                  <a:pt x="209" y="371"/>
                </a:cubicBezTo>
                <a:cubicBezTo>
                  <a:pt x="210" y="372"/>
                  <a:pt x="212" y="373"/>
                  <a:pt x="213" y="374"/>
                </a:cubicBezTo>
                <a:cubicBezTo>
                  <a:pt x="214" y="375"/>
                  <a:pt x="215" y="377"/>
                  <a:pt x="215" y="378"/>
                </a:cubicBezTo>
                <a:cubicBezTo>
                  <a:pt x="216" y="378"/>
                  <a:pt x="216" y="381"/>
                  <a:pt x="215" y="381"/>
                </a:cubicBezTo>
                <a:cubicBezTo>
                  <a:pt x="215" y="383"/>
                  <a:pt x="211" y="383"/>
                  <a:pt x="210" y="385"/>
                </a:cubicBezTo>
                <a:cubicBezTo>
                  <a:pt x="209" y="386"/>
                  <a:pt x="208" y="388"/>
                  <a:pt x="208" y="389"/>
                </a:cubicBezTo>
                <a:cubicBezTo>
                  <a:pt x="207" y="391"/>
                  <a:pt x="210" y="394"/>
                  <a:pt x="209" y="395"/>
                </a:cubicBezTo>
                <a:cubicBezTo>
                  <a:pt x="209" y="396"/>
                  <a:pt x="206" y="397"/>
                  <a:pt x="205" y="397"/>
                </a:cubicBezTo>
                <a:cubicBezTo>
                  <a:pt x="203" y="396"/>
                  <a:pt x="201" y="393"/>
                  <a:pt x="200" y="392"/>
                </a:cubicBezTo>
                <a:cubicBezTo>
                  <a:pt x="199" y="390"/>
                  <a:pt x="200" y="385"/>
                  <a:pt x="199" y="383"/>
                </a:cubicBezTo>
                <a:cubicBezTo>
                  <a:pt x="199" y="381"/>
                  <a:pt x="197" y="376"/>
                  <a:pt x="195" y="375"/>
                </a:cubicBezTo>
                <a:cubicBezTo>
                  <a:pt x="194" y="375"/>
                  <a:pt x="191" y="377"/>
                  <a:pt x="190" y="377"/>
                </a:cubicBezTo>
                <a:cubicBezTo>
                  <a:pt x="189" y="377"/>
                  <a:pt x="187" y="375"/>
                  <a:pt x="186" y="374"/>
                </a:cubicBezTo>
                <a:cubicBezTo>
                  <a:pt x="184" y="373"/>
                  <a:pt x="182" y="372"/>
                  <a:pt x="181" y="372"/>
                </a:cubicBezTo>
                <a:cubicBezTo>
                  <a:pt x="179" y="371"/>
                  <a:pt x="176" y="372"/>
                  <a:pt x="175" y="372"/>
                </a:cubicBezTo>
                <a:cubicBezTo>
                  <a:pt x="174" y="372"/>
                  <a:pt x="172" y="374"/>
                  <a:pt x="171" y="375"/>
                </a:cubicBezTo>
                <a:cubicBezTo>
                  <a:pt x="169" y="376"/>
                  <a:pt x="167" y="379"/>
                  <a:pt x="166" y="380"/>
                </a:cubicBezTo>
                <a:cubicBezTo>
                  <a:pt x="165" y="381"/>
                  <a:pt x="163" y="383"/>
                  <a:pt x="161" y="384"/>
                </a:cubicBezTo>
                <a:cubicBezTo>
                  <a:pt x="160" y="385"/>
                  <a:pt x="157" y="385"/>
                  <a:pt x="156" y="385"/>
                </a:cubicBezTo>
                <a:cubicBezTo>
                  <a:pt x="154" y="384"/>
                  <a:pt x="153" y="380"/>
                  <a:pt x="153" y="378"/>
                </a:cubicBezTo>
                <a:cubicBezTo>
                  <a:pt x="152" y="377"/>
                  <a:pt x="152" y="373"/>
                  <a:pt x="152" y="372"/>
                </a:cubicBezTo>
                <a:cubicBezTo>
                  <a:pt x="153" y="370"/>
                  <a:pt x="156" y="369"/>
                  <a:pt x="157" y="367"/>
                </a:cubicBezTo>
                <a:cubicBezTo>
                  <a:pt x="158" y="366"/>
                  <a:pt x="159" y="363"/>
                  <a:pt x="160" y="361"/>
                </a:cubicBezTo>
                <a:cubicBezTo>
                  <a:pt x="161" y="360"/>
                  <a:pt x="162" y="357"/>
                  <a:pt x="163" y="355"/>
                </a:cubicBezTo>
                <a:cubicBezTo>
                  <a:pt x="164" y="354"/>
                  <a:pt x="168" y="351"/>
                  <a:pt x="170" y="349"/>
                </a:cubicBezTo>
                <a:cubicBezTo>
                  <a:pt x="171" y="349"/>
                  <a:pt x="174" y="346"/>
                  <a:pt x="175" y="347"/>
                </a:cubicBezTo>
                <a:cubicBezTo>
                  <a:pt x="176" y="348"/>
                  <a:pt x="175" y="350"/>
                  <a:pt x="174" y="351"/>
                </a:cubicBezTo>
                <a:cubicBezTo>
                  <a:pt x="174" y="351"/>
                  <a:pt x="174" y="354"/>
                  <a:pt x="175" y="354"/>
                </a:cubicBezTo>
                <a:cubicBezTo>
                  <a:pt x="176" y="355"/>
                  <a:pt x="178" y="351"/>
                  <a:pt x="180" y="351"/>
                </a:cubicBezTo>
                <a:cubicBezTo>
                  <a:pt x="182" y="350"/>
                  <a:pt x="185" y="349"/>
                  <a:pt x="187" y="349"/>
                </a:cubicBezTo>
                <a:cubicBezTo>
                  <a:pt x="189" y="348"/>
                  <a:pt x="192" y="349"/>
                  <a:pt x="193" y="348"/>
                </a:cubicBezTo>
                <a:cubicBezTo>
                  <a:pt x="193" y="347"/>
                  <a:pt x="194" y="345"/>
                  <a:pt x="193" y="345"/>
                </a:cubicBezTo>
                <a:cubicBezTo>
                  <a:pt x="193" y="343"/>
                  <a:pt x="189" y="343"/>
                  <a:pt x="188" y="342"/>
                </a:cubicBezTo>
                <a:cubicBezTo>
                  <a:pt x="187" y="340"/>
                  <a:pt x="186" y="337"/>
                  <a:pt x="186" y="335"/>
                </a:cubicBezTo>
                <a:cubicBezTo>
                  <a:pt x="185" y="334"/>
                  <a:pt x="182" y="331"/>
                  <a:pt x="181" y="330"/>
                </a:cubicBezTo>
                <a:cubicBezTo>
                  <a:pt x="180" y="329"/>
                  <a:pt x="178" y="326"/>
                  <a:pt x="177" y="324"/>
                </a:cubicBezTo>
                <a:cubicBezTo>
                  <a:pt x="177" y="323"/>
                  <a:pt x="178" y="320"/>
                  <a:pt x="178" y="319"/>
                </a:cubicBezTo>
                <a:cubicBezTo>
                  <a:pt x="177" y="317"/>
                  <a:pt x="175" y="314"/>
                  <a:pt x="174" y="313"/>
                </a:cubicBezTo>
                <a:cubicBezTo>
                  <a:pt x="173" y="312"/>
                  <a:pt x="171" y="311"/>
                  <a:pt x="170" y="310"/>
                </a:cubicBezTo>
                <a:cubicBezTo>
                  <a:pt x="169" y="309"/>
                  <a:pt x="169" y="306"/>
                  <a:pt x="168" y="305"/>
                </a:cubicBezTo>
                <a:cubicBezTo>
                  <a:pt x="167" y="305"/>
                  <a:pt x="165" y="305"/>
                  <a:pt x="164" y="305"/>
                </a:cubicBezTo>
                <a:cubicBezTo>
                  <a:pt x="163" y="306"/>
                  <a:pt x="162" y="306"/>
                  <a:pt x="161" y="307"/>
                </a:cubicBezTo>
                <a:cubicBezTo>
                  <a:pt x="161" y="307"/>
                  <a:pt x="160" y="309"/>
                  <a:pt x="160" y="310"/>
                </a:cubicBezTo>
                <a:cubicBezTo>
                  <a:pt x="159" y="311"/>
                  <a:pt x="156" y="312"/>
                  <a:pt x="155" y="312"/>
                </a:cubicBezTo>
                <a:cubicBezTo>
                  <a:pt x="153" y="313"/>
                  <a:pt x="150" y="313"/>
                  <a:pt x="148" y="313"/>
                </a:cubicBezTo>
                <a:cubicBezTo>
                  <a:pt x="147" y="312"/>
                  <a:pt x="145" y="310"/>
                  <a:pt x="144" y="309"/>
                </a:cubicBezTo>
                <a:cubicBezTo>
                  <a:pt x="142" y="309"/>
                  <a:pt x="139" y="309"/>
                  <a:pt x="138" y="309"/>
                </a:cubicBezTo>
                <a:cubicBezTo>
                  <a:pt x="136" y="309"/>
                  <a:pt x="134" y="308"/>
                  <a:pt x="133" y="307"/>
                </a:cubicBezTo>
                <a:cubicBezTo>
                  <a:pt x="132" y="306"/>
                  <a:pt x="132" y="303"/>
                  <a:pt x="132" y="302"/>
                </a:cubicBezTo>
                <a:cubicBezTo>
                  <a:pt x="131" y="301"/>
                  <a:pt x="131" y="300"/>
                  <a:pt x="130" y="299"/>
                </a:cubicBezTo>
                <a:cubicBezTo>
                  <a:pt x="130" y="298"/>
                  <a:pt x="129" y="296"/>
                  <a:pt x="128" y="296"/>
                </a:cubicBezTo>
                <a:cubicBezTo>
                  <a:pt x="128" y="295"/>
                  <a:pt x="128" y="294"/>
                  <a:pt x="127" y="294"/>
                </a:cubicBezTo>
                <a:cubicBezTo>
                  <a:pt x="127" y="293"/>
                  <a:pt x="125" y="293"/>
                  <a:pt x="124" y="293"/>
                </a:cubicBezTo>
                <a:cubicBezTo>
                  <a:pt x="124" y="293"/>
                  <a:pt x="123" y="293"/>
                  <a:pt x="122" y="294"/>
                </a:cubicBezTo>
                <a:cubicBezTo>
                  <a:pt x="122" y="294"/>
                  <a:pt x="121" y="296"/>
                  <a:pt x="121" y="297"/>
                </a:cubicBezTo>
                <a:cubicBezTo>
                  <a:pt x="122" y="298"/>
                  <a:pt x="123" y="298"/>
                  <a:pt x="124" y="299"/>
                </a:cubicBezTo>
                <a:cubicBezTo>
                  <a:pt x="124" y="300"/>
                  <a:pt x="124" y="301"/>
                  <a:pt x="124" y="302"/>
                </a:cubicBezTo>
                <a:cubicBezTo>
                  <a:pt x="124" y="302"/>
                  <a:pt x="124" y="304"/>
                  <a:pt x="123" y="305"/>
                </a:cubicBezTo>
                <a:cubicBezTo>
                  <a:pt x="123" y="306"/>
                  <a:pt x="124" y="309"/>
                  <a:pt x="123" y="310"/>
                </a:cubicBezTo>
                <a:cubicBezTo>
                  <a:pt x="123" y="311"/>
                  <a:pt x="121" y="313"/>
                  <a:pt x="120" y="313"/>
                </a:cubicBezTo>
                <a:cubicBezTo>
                  <a:pt x="119" y="313"/>
                  <a:pt x="116" y="312"/>
                  <a:pt x="115" y="311"/>
                </a:cubicBezTo>
                <a:cubicBezTo>
                  <a:pt x="114" y="308"/>
                  <a:pt x="117" y="303"/>
                  <a:pt x="116" y="300"/>
                </a:cubicBezTo>
                <a:cubicBezTo>
                  <a:pt x="116" y="298"/>
                  <a:pt x="115" y="294"/>
                  <a:pt x="114" y="292"/>
                </a:cubicBezTo>
                <a:cubicBezTo>
                  <a:pt x="114" y="290"/>
                  <a:pt x="114" y="286"/>
                  <a:pt x="113" y="285"/>
                </a:cubicBezTo>
                <a:cubicBezTo>
                  <a:pt x="112" y="283"/>
                  <a:pt x="109" y="282"/>
                  <a:pt x="108" y="282"/>
                </a:cubicBezTo>
                <a:cubicBezTo>
                  <a:pt x="105" y="280"/>
                  <a:pt x="100" y="280"/>
                  <a:pt x="97" y="279"/>
                </a:cubicBezTo>
                <a:cubicBezTo>
                  <a:pt x="96" y="278"/>
                  <a:pt x="93" y="276"/>
                  <a:pt x="92" y="275"/>
                </a:cubicBezTo>
                <a:cubicBezTo>
                  <a:pt x="90" y="273"/>
                  <a:pt x="88" y="270"/>
                  <a:pt x="87" y="269"/>
                </a:cubicBezTo>
                <a:cubicBezTo>
                  <a:pt x="86" y="268"/>
                  <a:pt x="84" y="267"/>
                  <a:pt x="83" y="266"/>
                </a:cubicBezTo>
                <a:cubicBezTo>
                  <a:pt x="83" y="266"/>
                  <a:pt x="81" y="264"/>
                  <a:pt x="81" y="263"/>
                </a:cubicBezTo>
                <a:cubicBezTo>
                  <a:pt x="80" y="261"/>
                  <a:pt x="81" y="256"/>
                  <a:pt x="80" y="255"/>
                </a:cubicBezTo>
                <a:cubicBezTo>
                  <a:pt x="79" y="254"/>
                  <a:pt x="76" y="253"/>
                  <a:pt x="75" y="252"/>
                </a:cubicBezTo>
                <a:cubicBezTo>
                  <a:pt x="75" y="252"/>
                  <a:pt x="73" y="250"/>
                  <a:pt x="73" y="248"/>
                </a:cubicBezTo>
                <a:cubicBezTo>
                  <a:pt x="73" y="247"/>
                  <a:pt x="74" y="245"/>
                  <a:pt x="75" y="243"/>
                </a:cubicBezTo>
                <a:cubicBezTo>
                  <a:pt x="76" y="242"/>
                  <a:pt x="78" y="239"/>
                  <a:pt x="79" y="238"/>
                </a:cubicBezTo>
                <a:cubicBezTo>
                  <a:pt x="80" y="234"/>
                  <a:pt x="79" y="227"/>
                  <a:pt x="79" y="223"/>
                </a:cubicBezTo>
                <a:cubicBezTo>
                  <a:pt x="79" y="220"/>
                  <a:pt x="80" y="213"/>
                  <a:pt x="79" y="210"/>
                </a:cubicBezTo>
                <a:cubicBezTo>
                  <a:pt x="78" y="209"/>
                  <a:pt x="75" y="206"/>
                  <a:pt x="74" y="204"/>
                </a:cubicBezTo>
                <a:cubicBezTo>
                  <a:pt x="74" y="203"/>
                  <a:pt x="72" y="201"/>
                  <a:pt x="72" y="200"/>
                </a:cubicBezTo>
                <a:cubicBezTo>
                  <a:pt x="72" y="199"/>
                  <a:pt x="74" y="198"/>
                  <a:pt x="75" y="197"/>
                </a:cubicBezTo>
                <a:cubicBezTo>
                  <a:pt x="76" y="197"/>
                  <a:pt x="79" y="199"/>
                  <a:pt x="80" y="198"/>
                </a:cubicBezTo>
                <a:cubicBezTo>
                  <a:pt x="81" y="198"/>
                  <a:pt x="81" y="196"/>
                  <a:pt x="81" y="195"/>
                </a:cubicBezTo>
                <a:cubicBezTo>
                  <a:pt x="81" y="194"/>
                  <a:pt x="80" y="192"/>
                  <a:pt x="80" y="190"/>
                </a:cubicBezTo>
                <a:cubicBezTo>
                  <a:pt x="79" y="189"/>
                  <a:pt x="80" y="186"/>
                  <a:pt x="80" y="185"/>
                </a:cubicBezTo>
                <a:cubicBezTo>
                  <a:pt x="79" y="184"/>
                  <a:pt x="78" y="182"/>
                  <a:pt x="77" y="182"/>
                </a:cubicBezTo>
                <a:cubicBezTo>
                  <a:pt x="76" y="182"/>
                  <a:pt x="74" y="183"/>
                  <a:pt x="74" y="183"/>
                </a:cubicBezTo>
                <a:cubicBezTo>
                  <a:pt x="73" y="184"/>
                  <a:pt x="72" y="186"/>
                  <a:pt x="71" y="186"/>
                </a:cubicBezTo>
                <a:cubicBezTo>
                  <a:pt x="70" y="186"/>
                  <a:pt x="68" y="184"/>
                  <a:pt x="67" y="183"/>
                </a:cubicBezTo>
                <a:cubicBezTo>
                  <a:pt x="65" y="183"/>
                  <a:pt x="62" y="183"/>
                  <a:pt x="61" y="183"/>
                </a:cubicBezTo>
                <a:cubicBezTo>
                  <a:pt x="59" y="183"/>
                  <a:pt x="56" y="184"/>
                  <a:pt x="54" y="184"/>
                </a:cubicBezTo>
                <a:cubicBezTo>
                  <a:pt x="52" y="184"/>
                  <a:pt x="47" y="184"/>
                  <a:pt x="45" y="183"/>
                </a:cubicBezTo>
                <a:cubicBezTo>
                  <a:pt x="44" y="183"/>
                  <a:pt x="42" y="182"/>
                  <a:pt x="41" y="181"/>
                </a:cubicBezTo>
                <a:cubicBezTo>
                  <a:pt x="40" y="180"/>
                  <a:pt x="39" y="178"/>
                  <a:pt x="38" y="177"/>
                </a:cubicBezTo>
                <a:cubicBezTo>
                  <a:pt x="38" y="176"/>
                  <a:pt x="37" y="175"/>
                  <a:pt x="37" y="174"/>
                </a:cubicBezTo>
                <a:cubicBezTo>
                  <a:pt x="37" y="173"/>
                  <a:pt x="39" y="172"/>
                  <a:pt x="39" y="172"/>
                </a:cubicBezTo>
                <a:cubicBezTo>
                  <a:pt x="40" y="172"/>
                  <a:pt x="42" y="172"/>
                  <a:pt x="43" y="172"/>
                </a:cubicBezTo>
                <a:cubicBezTo>
                  <a:pt x="44" y="172"/>
                  <a:pt x="46" y="173"/>
                  <a:pt x="48" y="173"/>
                </a:cubicBezTo>
                <a:cubicBezTo>
                  <a:pt x="49" y="173"/>
                  <a:pt x="51" y="171"/>
                  <a:pt x="52" y="171"/>
                </a:cubicBezTo>
                <a:cubicBezTo>
                  <a:pt x="54" y="170"/>
                  <a:pt x="57" y="169"/>
                  <a:pt x="58" y="168"/>
                </a:cubicBezTo>
                <a:cubicBezTo>
                  <a:pt x="60" y="168"/>
                  <a:pt x="62" y="166"/>
                  <a:pt x="63" y="166"/>
                </a:cubicBezTo>
                <a:cubicBezTo>
                  <a:pt x="64" y="166"/>
                  <a:pt x="67" y="167"/>
                  <a:pt x="68" y="166"/>
                </a:cubicBezTo>
                <a:cubicBezTo>
                  <a:pt x="68" y="166"/>
                  <a:pt x="69" y="164"/>
                  <a:pt x="68" y="163"/>
                </a:cubicBezTo>
                <a:cubicBezTo>
                  <a:pt x="68" y="162"/>
                  <a:pt x="66" y="161"/>
                  <a:pt x="65" y="161"/>
                </a:cubicBezTo>
                <a:cubicBezTo>
                  <a:pt x="64" y="160"/>
                  <a:pt x="61" y="160"/>
                  <a:pt x="60" y="159"/>
                </a:cubicBezTo>
                <a:cubicBezTo>
                  <a:pt x="59" y="159"/>
                  <a:pt x="58" y="157"/>
                  <a:pt x="57" y="156"/>
                </a:cubicBezTo>
                <a:cubicBezTo>
                  <a:pt x="56" y="155"/>
                  <a:pt x="53" y="152"/>
                  <a:pt x="51" y="152"/>
                </a:cubicBezTo>
                <a:cubicBezTo>
                  <a:pt x="50" y="151"/>
                  <a:pt x="49" y="150"/>
                  <a:pt x="48" y="150"/>
                </a:cubicBezTo>
                <a:cubicBezTo>
                  <a:pt x="47" y="150"/>
                  <a:pt x="45" y="151"/>
                  <a:pt x="45" y="151"/>
                </a:cubicBezTo>
                <a:cubicBezTo>
                  <a:pt x="44" y="151"/>
                  <a:pt x="42" y="150"/>
                  <a:pt x="41" y="150"/>
                </a:cubicBezTo>
                <a:cubicBezTo>
                  <a:pt x="40" y="150"/>
                  <a:pt x="39" y="149"/>
                  <a:pt x="39" y="149"/>
                </a:cubicBezTo>
                <a:cubicBezTo>
                  <a:pt x="39" y="148"/>
                  <a:pt x="40" y="146"/>
                  <a:pt x="41" y="145"/>
                </a:cubicBezTo>
                <a:cubicBezTo>
                  <a:pt x="42" y="145"/>
                  <a:pt x="44" y="145"/>
                  <a:pt x="45" y="145"/>
                </a:cubicBezTo>
                <a:cubicBezTo>
                  <a:pt x="46" y="145"/>
                  <a:pt x="49" y="146"/>
                  <a:pt x="50" y="146"/>
                </a:cubicBezTo>
                <a:cubicBezTo>
                  <a:pt x="51" y="146"/>
                  <a:pt x="54" y="146"/>
                  <a:pt x="55" y="146"/>
                </a:cubicBezTo>
                <a:cubicBezTo>
                  <a:pt x="55" y="145"/>
                  <a:pt x="55" y="144"/>
                  <a:pt x="54" y="143"/>
                </a:cubicBezTo>
                <a:cubicBezTo>
                  <a:pt x="54" y="142"/>
                  <a:pt x="53" y="140"/>
                  <a:pt x="52" y="139"/>
                </a:cubicBezTo>
                <a:cubicBezTo>
                  <a:pt x="51" y="138"/>
                  <a:pt x="48" y="136"/>
                  <a:pt x="47" y="135"/>
                </a:cubicBezTo>
                <a:cubicBezTo>
                  <a:pt x="46" y="134"/>
                  <a:pt x="43" y="133"/>
                  <a:pt x="42" y="133"/>
                </a:cubicBezTo>
                <a:cubicBezTo>
                  <a:pt x="41" y="133"/>
                  <a:pt x="38" y="134"/>
                  <a:pt x="37" y="134"/>
                </a:cubicBezTo>
                <a:cubicBezTo>
                  <a:pt x="35" y="134"/>
                  <a:pt x="32" y="135"/>
                  <a:pt x="31" y="135"/>
                </a:cubicBezTo>
                <a:cubicBezTo>
                  <a:pt x="30" y="134"/>
                  <a:pt x="28" y="134"/>
                  <a:pt x="27" y="134"/>
                </a:cubicBezTo>
                <a:cubicBezTo>
                  <a:pt x="26" y="133"/>
                  <a:pt x="25" y="131"/>
                  <a:pt x="24" y="129"/>
                </a:cubicBezTo>
                <a:cubicBezTo>
                  <a:pt x="24" y="128"/>
                  <a:pt x="24" y="126"/>
                  <a:pt x="24" y="125"/>
                </a:cubicBezTo>
                <a:cubicBezTo>
                  <a:pt x="24" y="124"/>
                  <a:pt x="24" y="121"/>
                  <a:pt x="23" y="120"/>
                </a:cubicBezTo>
                <a:cubicBezTo>
                  <a:pt x="22" y="118"/>
                  <a:pt x="19" y="117"/>
                  <a:pt x="19" y="115"/>
                </a:cubicBezTo>
                <a:cubicBezTo>
                  <a:pt x="19" y="114"/>
                  <a:pt x="20" y="112"/>
                  <a:pt x="20" y="110"/>
                </a:cubicBezTo>
                <a:cubicBezTo>
                  <a:pt x="20" y="110"/>
                  <a:pt x="20" y="108"/>
                  <a:pt x="21" y="108"/>
                </a:cubicBezTo>
                <a:cubicBezTo>
                  <a:pt x="22" y="107"/>
                  <a:pt x="25" y="110"/>
                  <a:pt x="25" y="111"/>
                </a:cubicBezTo>
                <a:cubicBezTo>
                  <a:pt x="27" y="112"/>
                  <a:pt x="28" y="114"/>
                  <a:pt x="29" y="115"/>
                </a:cubicBezTo>
                <a:cubicBezTo>
                  <a:pt x="30" y="116"/>
                  <a:pt x="34" y="119"/>
                  <a:pt x="35" y="120"/>
                </a:cubicBezTo>
                <a:cubicBezTo>
                  <a:pt x="37" y="121"/>
                  <a:pt x="40" y="123"/>
                  <a:pt x="42" y="123"/>
                </a:cubicBezTo>
                <a:cubicBezTo>
                  <a:pt x="43" y="124"/>
                  <a:pt x="46" y="125"/>
                  <a:pt x="47" y="126"/>
                </a:cubicBezTo>
                <a:cubicBezTo>
                  <a:pt x="48" y="126"/>
                  <a:pt x="50" y="128"/>
                  <a:pt x="50" y="129"/>
                </a:cubicBezTo>
                <a:cubicBezTo>
                  <a:pt x="52" y="129"/>
                  <a:pt x="55" y="130"/>
                  <a:pt x="56" y="130"/>
                </a:cubicBezTo>
                <a:cubicBezTo>
                  <a:pt x="57" y="131"/>
                  <a:pt x="59" y="133"/>
                  <a:pt x="60" y="134"/>
                </a:cubicBezTo>
                <a:cubicBezTo>
                  <a:pt x="61" y="134"/>
                  <a:pt x="63" y="135"/>
                  <a:pt x="65" y="135"/>
                </a:cubicBezTo>
                <a:cubicBezTo>
                  <a:pt x="66" y="135"/>
                  <a:pt x="68" y="135"/>
                  <a:pt x="69" y="134"/>
                </a:cubicBezTo>
                <a:cubicBezTo>
                  <a:pt x="69" y="133"/>
                  <a:pt x="67" y="132"/>
                  <a:pt x="66" y="131"/>
                </a:cubicBezTo>
                <a:cubicBezTo>
                  <a:pt x="65" y="130"/>
                  <a:pt x="62" y="128"/>
                  <a:pt x="61" y="127"/>
                </a:cubicBezTo>
                <a:cubicBezTo>
                  <a:pt x="59" y="126"/>
                  <a:pt x="54" y="123"/>
                  <a:pt x="51" y="121"/>
                </a:cubicBezTo>
                <a:cubicBezTo>
                  <a:pt x="49" y="120"/>
                  <a:pt x="46" y="118"/>
                  <a:pt x="44" y="117"/>
                </a:cubicBezTo>
                <a:cubicBezTo>
                  <a:pt x="42" y="115"/>
                  <a:pt x="38" y="114"/>
                  <a:pt x="37" y="112"/>
                </a:cubicBezTo>
                <a:cubicBezTo>
                  <a:pt x="35" y="111"/>
                  <a:pt x="32" y="108"/>
                  <a:pt x="31" y="106"/>
                </a:cubicBezTo>
                <a:cubicBezTo>
                  <a:pt x="30" y="105"/>
                  <a:pt x="27" y="102"/>
                  <a:pt x="26" y="101"/>
                </a:cubicBezTo>
                <a:cubicBezTo>
                  <a:pt x="25" y="100"/>
                  <a:pt x="23" y="97"/>
                  <a:pt x="22" y="95"/>
                </a:cubicBezTo>
                <a:cubicBezTo>
                  <a:pt x="22" y="94"/>
                  <a:pt x="21" y="91"/>
                  <a:pt x="20" y="89"/>
                </a:cubicBezTo>
                <a:cubicBezTo>
                  <a:pt x="19" y="89"/>
                  <a:pt x="17" y="88"/>
                  <a:pt x="16" y="87"/>
                </a:cubicBezTo>
                <a:cubicBezTo>
                  <a:pt x="16" y="87"/>
                  <a:pt x="14" y="87"/>
                  <a:pt x="13" y="87"/>
                </a:cubicBezTo>
                <a:cubicBezTo>
                  <a:pt x="12" y="87"/>
                  <a:pt x="10" y="85"/>
                  <a:pt x="9" y="85"/>
                </a:cubicBezTo>
                <a:cubicBezTo>
                  <a:pt x="8" y="84"/>
                  <a:pt x="6" y="84"/>
                  <a:pt x="5" y="84"/>
                </a:cubicBezTo>
                <a:cubicBezTo>
                  <a:pt x="4" y="83"/>
                  <a:pt x="3" y="82"/>
                  <a:pt x="2" y="81"/>
                </a:cubicBezTo>
                <a:cubicBezTo>
                  <a:pt x="1" y="81"/>
                  <a:pt x="1" y="79"/>
                  <a:pt x="0" y="78"/>
                </a:cubicBezTo>
                <a:cubicBezTo>
                  <a:pt x="0" y="76"/>
                  <a:pt x="1" y="74"/>
                  <a:pt x="2" y="73"/>
                </a:cubicBezTo>
                <a:cubicBezTo>
                  <a:pt x="2" y="72"/>
                  <a:pt x="4" y="71"/>
                  <a:pt x="4" y="71"/>
                </a:cubicBezTo>
                <a:cubicBezTo>
                  <a:pt x="5" y="71"/>
                  <a:pt x="7" y="72"/>
                  <a:pt x="7" y="72"/>
                </a:cubicBezTo>
                <a:cubicBezTo>
                  <a:pt x="8" y="72"/>
                  <a:pt x="11" y="72"/>
                  <a:pt x="12" y="73"/>
                </a:cubicBezTo>
                <a:cubicBezTo>
                  <a:pt x="13" y="74"/>
                  <a:pt x="14" y="76"/>
                  <a:pt x="14" y="76"/>
                </a:cubicBezTo>
                <a:cubicBezTo>
                  <a:pt x="16" y="77"/>
                  <a:pt x="20" y="78"/>
                  <a:pt x="21" y="78"/>
                </a:cubicBezTo>
                <a:cubicBezTo>
                  <a:pt x="23" y="78"/>
                  <a:pt x="26" y="77"/>
                  <a:pt x="27" y="76"/>
                </a:cubicBezTo>
                <a:cubicBezTo>
                  <a:pt x="28" y="76"/>
                  <a:pt x="30" y="74"/>
                  <a:pt x="31" y="72"/>
                </a:cubicBezTo>
                <a:cubicBezTo>
                  <a:pt x="32" y="71"/>
                  <a:pt x="33" y="69"/>
                  <a:pt x="34" y="68"/>
                </a:cubicBezTo>
                <a:cubicBezTo>
                  <a:pt x="34" y="67"/>
                  <a:pt x="34" y="64"/>
                  <a:pt x="34" y="63"/>
                </a:cubicBezTo>
                <a:cubicBezTo>
                  <a:pt x="34" y="61"/>
                  <a:pt x="33" y="59"/>
                  <a:pt x="33" y="58"/>
                </a:cubicBezTo>
                <a:cubicBezTo>
                  <a:pt x="34" y="57"/>
                  <a:pt x="34" y="55"/>
                  <a:pt x="35" y="55"/>
                </a:cubicBezTo>
                <a:cubicBezTo>
                  <a:pt x="36" y="54"/>
                  <a:pt x="38" y="55"/>
                  <a:pt x="39" y="55"/>
                </a:cubicBezTo>
                <a:cubicBezTo>
                  <a:pt x="41" y="55"/>
                  <a:pt x="43" y="54"/>
                  <a:pt x="44" y="54"/>
                </a:cubicBezTo>
                <a:cubicBezTo>
                  <a:pt x="46" y="53"/>
                  <a:pt x="47" y="51"/>
                  <a:pt x="48" y="50"/>
                </a:cubicBezTo>
                <a:cubicBezTo>
                  <a:pt x="49" y="49"/>
                  <a:pt x="52" y="48"/>
                  <a:pt x="53" y="47"/>
                </a:cubicBezTo>
                <a:cubicBezTo>
                  <a:pt x="55" y="47"/>
                  <a:pt x="59" y="47"/>
                  <a:pt x="61" y="47"/>
                </a:cubicBezTo>
                <a:cubicBezTo>
                  <a:pt x="62" y="48"/>
                  <a:pt x="65" y="48"/>
                  <a:pt x="66" y="49"/>
                </a:cubicBezTo>
                <a:cubicBezTo>
                  <a:pt x="68" y="50"/>
                  <a:pt x="70" y="52"/>
                  <a:pt x="71" y="53"/>
                </a:cubicBezTo>
                <a:cubicBezTo>
                  <a:pt x="72" y="55"/>
                  <a:pt x="73" y="58"/>
                  <a:pt x="73" y="60"/>
                </a:cubicBezTo>
                <a:cubicBezTo>
                  <a:pt x="74" y="61"/>
                  <a:pt x="74" y="65"/>
                  <a:pt x="74" y="66"/>
                </a:cubicBezTo>
                <a:cubicBezTo>
                  <a:pt x="75" y="68"/>
                  <a:pt x="77" y="70"/>
                  <a:pt x="78" y="71"/>
                </a:cubicBezTo>
                <a:cubicBezTo>
                  <a:pt x="79" y="73"/>
                  <a:pt x="83" y="74"/>
                  <a:pt x="85" y="75"/>
                </a:cubicBezTo>
                <a:cubicBezTo>
                  <a:pt x="87" y="75"/>
                  <a:pt x="91" y="75"/>
                  <a:pt x="93" y="75"/>
                </a:cubicBezTo>
                <a:cubicBezTo>
                  <a:pt x="95" y="75"/>
                  <a:pt x="100" y="75"/>
                  <a:pt x="102" y="75"/>
                </a:cubicBezTo>
                <a:cubicBezTo>
                  <a:pt x="106" y="74"/>
                  <a:pt x="113" y="72"/>
                  <a:pt x="116" y="70"/>
                </a:cubicBezTo>
                <a:cubicBezTo>
                  <a:pt x="119" y="69"/>
                  <a:pt x="123" y="65"/>
                  <a:pt x="125" y="63"/>
                </a:cubicBezTo>
                <a:cubicBezTo>
                  <a:pt x="126" y="62"/>
                  <a:pt x="127" y="59"/>
                  <a:pt x="128" y="58"/>
                </a:cubicBezTo>
                <a:cubicBezTo>
                  <a:pt x="129" y="57"/>
                  <a:pt x="131" y="57"/>
                  <a:pt x="132" y="57"/>
                </a:cubicBezTo>
                <a:cubicBezTo>
                  <a:pt x="133" y="56"/>
                  <a:pt x="135" y="57"/>
                  <a:pt x="136" y="57"/>
                </a:cubicBezTo>
                <a:cubicBezTo>
                  <a:pt x="137" y="57"/>
                  <a:pt x="139" y="56"/>
                  <a:pt x="140" y="55"/>
                </a:cubicBezTo>
                <a:cubicBezTo>
                  <a:pt x="140" y="54"/>
                  <a:pt x="140" y="51"/>
                  <a:pt x="140" y="50"/>
                </a:cubicBezTo>
                <a:cubicBezTo>
                  <a:pt x="140" y="49"/>
                  <a:pt x="142" y="47"/>
                  <a:pt x="143" y="46"/>
                </a:cubicBezTo>
                <a:cubicBezTo>
                  <a:pt x="144" y="45"/>
                  <a:pt x="147" y="45"/>
                  <a:pt x="149" y="45"/>
                </a:cubicBezTo>
                <a:cubicBezTo>
                  <a:pt x="150" y="45"/>
                  <a:pt x="151" y="45"/>
                  <a:pt x="152" y="45"/>
                </a:cubicBezTo>
                <a:cubicBezTo>
                  <a:pt x="154" y="45"/>
                  <a:pt x="156" y="44"/>
                  <a:pt x="156" y="44"/>
                </a:cubicBezTo>
                <a:cubicBezTo>
                  <a:pt x="158" y="43"/>
                  <a:pt x="160" y="41"/>
                  <a:pt x="161" y="40"/>
                </a:cubicBezTo>
                <a:cubicBezTo>
                  <a:pt x="161" y="39"/>
                  <a:pt x="161" y="37"/>
                  <a:pt x="162" y="36"/>
                </a:cubicBezTo>
                <a:cubicBezTo>
                  <a:pt x="164" y="35"/>
                  <a:pt x="168" y="36"/>
                  <a:pt x="170" y="35"/>
                </a:cubicBezTo>
                <a:cubicBezTo>
                  <a:pt x="171" y="35"/>
                  <a:pt x="172" y="33"/>
                  <a:pt x="173" y="32"/>
                </a:cubicBezTo>
                <a:cubicBezTo>
                  <a:pt x="174" y="31"/>
                  <a:pt x="176" y="31"/>
                  <a:pt x="177" y="31"/>
                </a:cubicBezTo>
                <a:cubicBezTo>
                  <a:pt x="179" y="30"/>
                  <a:pt x="182" y="31"/>
                  <a:pt x="183" y="30"/>
                </a:cubicBezTo>
                <a:cubicBezTo>
                  <a:pt x="184" y="30"/>
                  <a:pt x="186" y="27"/>
                  <a:pt x="187" y="26"/>
                </a:cubicBezTo>
                <a:cubicBezTo>
                  <a:pt x="189" y="25"/>
                  <a:pt x="191" y="24"/>
                  <a:pt x="192" y="23"/>
                </a:cubicBezTo>
                <a:cubicBezTo>
                  <a:pt x="193" y="23"/>
                  <a:pt x="196" y="22"/>
                  <a:pt x="197" y="22"/>
                </a:cubicBezTo>
                <a:cubicBezTo>
                  <a:pt x="198" y="21"/>
                  <a:pt x="199" y="20"/>
                  <a:pt x="200" y="20"/>
                </a:cubicBezTo>
                <a:cubicBezTo>
                  <a:pt x="201" y="19"/>
                  <a:pt x="204" y="21"/>
                  <a:pt x="205" y="20"/>
                </a:cubicBezTo>
                <a:cubicBezTo>
                  <a:pt x="206" y="19"/>
                  <a:pt x="205" y="16"/>
                  <a:pt x="206" y="15"/>
                </a:cubicBezTo>
                <a:cubicBezTo>
                  <a:pt x="207" y="14"/>
                  <a:pt x="211" y="13"/>
                  <a:pt x="213" y="13"/>
                </a:cubicBezTo>
                <a:cubicBezTo>
                  <a:pt x="215" y="12"/>
                  <a:pt x="218" y="13"/>
                  <a:pt x="220" y="13"/>
                </a:cubicBezTo>
                <a:cubicBezTo>
                  <a:pt x="221" y="12"/>
                  <a:pt x="224" y="12"/>
                  <a:pt x="226" y="12"/>
                </a:cubicBezTo>
                <a:cubicBezTo>
                  <a:pt x="228" y="11"/>
                  <a:pt x="232" y="9"/>
                  <a:pt x="234" y="9"/>
                </a:cubicBezTo>
                <a:cubicBezTo>
                  <a:pt x="236" y="9"/>
                  <a:pt x="238" y="10"/>
                  <a:pt x="239" y="11"/>
                </a:cubicBezTo>
                <a:cubicBezTo>
                  <a:pt x="239" y="11"/>
                  <a:pt x="239" y="12"/>
                  <a:pt x="239" y="13"/>
                </a:cubicBezTo>
                <a:cubicBezTo>
                  <a:pt x="239" y="13"/>
                  <a:pt x="238" y="14"/>
                  <a:pt x="237" y="15"/>
                </a:cubicBezTo>
                <a:cubicBezTo>
                  <a:pt x="237" y="15"/>
                  <a:pt x="235" y="15"/>
                  <a:pt x="235" y="16"/>
                </a:cubicBezTo>
                <a:cubicBezTo>
                  <a:pt x="235" y="16"/>
                  <a:pt x="236" y="17"/>
                  <a:pt x="236" y="18"/>
                </a:cubicBezTo>
                <a:cubicBezTo>
                  <a:pt x="236" y="18"/>
                  <a:pt x="237" y="19"/>
                  <a:pt x="238" y="19"/>
                </a:cubicBezTo>
                <a:cubicBezTo>
                  <a:pt x="238" y="20"/>
                  <a:pt x="238" y="21"/>
                  <a:pt x="238" y="22"/>
                </a:cubicBezTo>
                <a:cubicBezTo>
                  <a:pt x="238" y="23"/>
                  <a:pt x="239" y="25"/>
                  <a:pt x="238" y="27"/>
                </a:cubicBezTo>
                <a:cubicBezTo>
                  <a:pt x="238" y="27"/>
                  <a:pt x="236" y="28"/>
                  <a:pt x="236" y="29"/>
                </a:cubicBezTo>
                <a:cubicBezTo>
                  <a:pt x="236" y="30"/>
                  <a:pt x="236" y="31"/>
                  <a:pt x="237" y="31"/>
                </a:cubicBezTo>
                <a:cubicBezTo>
                  <a:pt x="237" y="32"/>
                  <a:pt x="239" y="33"/>
                  <a:pt x="240" y="33"/>
                </a:cubicBezTo>
                <a:cubicBezTo>
                  <a:pt x="241" y="33"/>
                  <a:pt x="242" y="31"/>
                  <a:pt x="242" y="30"/>
                </a:cubicBezTo>
                <a:cubicBezTo>
                  <a:pt x="243" y="30"/>
                  <a:pt x="244" y="28"/>
                  <a:pt x="245" y="28"/>
                </a:cubicBezTo>
                <a:cubicBezTo>
                  <a:pt x="246" y="28"/>
                  <a:pt x="247" y="29"/>
                  <a:pt x="248" y="30"/>
                </a:cubicBezTo>
                <a:cubicBezTo>
                  <a:pt x="249" y="30"/>
                  <a:pt x="252" y="30"/>
                  <a:pt x="253" y="30"/>
                </a:cubicBezTo>
                <a:cubicBezTo>
                  <a:pt x="253" y="29"/>
                  <a:pt x="255" y="28"/>
                  <a:pt x="255" y="27"/>
                </a:cubicBezTo>
                <a:cubicBezTo>
                  <a:pt x="255" y="26"/>
                  <a:pt x="253" y="25"/>
                  <a:pt x="252" y="24"/>
                </a:cubicBezTo>
                <a:cubicBezTo>
                  <a:pt x="251" y="24"/>
                  <a:pt x="249" y="24"/>
                  <a:pt x="249" y="23"/>
                </a:cubicBezTo>
                <a:cubicBezTo>
                  <a:pt x="248" y="22"/>
                  <a:pt x="247" y="20"/>
                  <a:pt x="247" y="19"/>
                </a:cubicBezTo>
                <a:cubicBezTo>
                  <a:pt x="247" y="18"/>
                  <a:pt x="248" y="15"/>
                  <a:pt x="248" y="14"/>
                </a:cubicBezTo>
                <a:cubicBezTo>
                  <a:pt x="248" y="13"/>
                  <a:pt x="246" y="12"/>
                  <a:pt x="245" y="11"/>
                </a:cubicBezTo>
                <a:cubicBezTo>
                  <a:pt x="245" y="10"/>
                  <a:pt x="243" y="8"/>
                  <a:pt x="243" y="7"/>
                </a:cubicBezTo>
                <a:cubicBezTo>
                  <a:pt x="242" y="6"/>
                  <a:pt x="243" y="3"/>
                  <a:pt x="244" y="2"/>
                </a:cubicBezTo>
                <a:cubicBezTo>
                  <a:pt x="245" y="1"/>
                  <a:pt x="248" y="0"/>
                  <a:pt x="249" y="0"/>
                </a:cubicBezTo>
                <a:cubicBezTo>
                  <a:pt x="251" y="1"/>
                  <a:pt x="253" y="2"/>
                  <a:pt x="254" y="2"/>
                </a:cubicBezTo>
                <a:cubicBezTo>
                  <a:pt x="256" y="2"/>
                  <a:pt x="259" y="3"/>
                  <a:pt x="261" y="4"/>
                </a:cubicBezTo>
                <a:cubicBezTo>
                  <a:pt x="264" y="6"/>
                  <a:pt x="269" y="13"/>
                  <a:pt x="272" y="15"/>
                </a:cubicBezTo>
                <a:cubicBezTo>
                  <a:pt x="275" y="17"/>
                  <a:pt x="280" y="19"/>
                  <a:pt x="283" y="21"/>
                </a:cubicBezTo>
                <a:cubicBezTo>
                  <a:pt x="286" y="23"/>
                  <a:pt x="290" y="26"/>
                  <a:pt x="293" y="28"/>
                </a:cubicBezTo>
                <a:cubicBezTo>
                  <a:pt x="296" y="30"/>
                  <a:pt x="301" y="34"/>
                  <a:pt x="304" y="36"/>
                </a:cubicBezTo>
                <a:cubicBezTo>
                  <a:pt x="305" y="37"/>
                  <a:pt x="308" y="40"/>
                  <a:pt x="310" y="41"/>
                </a:cubicBezTo>
                <a:cubicBezTo>
                  <a:pt x="313" y="44"/>
                  <a:pt x="318" y="48"/>
                  <a:pt x="321" y="50"/>
                </a:cubicBezTo>
                <a:cubicBezTo>
                  <a:pt x="323" y="51"/>
                  <a:pt x="326" y="54"/>
                  <a:pt x="328" y="55"/>
                </a:cubicBezTo>
                <a:cubicBezTo>
                  <a:pt x="330" y="57"/>
                  <a:pt x="334" y="60"/>
                  <a:pt x="336" y="62"/>
                </a:cubicBezTo>
                <a:cubicBezTo>
                  <a:pt x="338" y="63"/>
                  <a:pt x="341" y="66"/>
                  <a:pt x="343" y="67"/>
                </a:cubicBezTo>
                <a:cubicBezTo>
                  <a:pt x="344" y="68"/>
                  <a:pt x="346" y="70"/>
                  <a:pt x="347" y="71"/>
                </a:cubicBezTo>
                <a:cubicBezTo>
                  <a:pt x="347" y="72"/>
                  <a:pt x="348" y="73"/>
                  <a:pt x="349" y="74"/>
                </a:cubicBezTo>
                <a:cubicBezTo>
                  <a:pt x="349" y="75"/>
                  <a:pt x="349" y="77"/>
                  <a:pt x="349" y="77"/>
                </a:cubicBezTo>
                <a:cubicBezTo>
                  <a:pt x="348" y="78"/>
                  <a:pt x="345" y="78"/>
                  <a:pt x="344" y="78"/>
                </a:cubicBezTo>
                <a:cubicBezTo>
                  <a:pt x="343" y="78"/>
                  <a:pt x="341" y="75"/>
                  <a:pt x="340" y="74"/>
                </a:cubicBezTo>
                <a:cubicBezTo>
                  <a:pt x="338" y="73"/>
                  <a:pt x="334" y="70"/>
                  <a:pt x="334" y="70"/>
                </a:cubicBezTo>
                <a:cubicBezTo>
                  <a:pt x="333" y="70"/>
                  <a:pt x="332" y="67"/>
                  <a:pt x="331" y="66"/>
                </a:cubicBezTo>
                <a:cubicBezTo>
                  <a:pt x="330" y="64"/>
                  <a:pt x="328" y="62"/>
                  <a:pt x="327" y="61"/>
                </a:cubicBezTo>
                <a:cubicBezTo>
                  <a:pt x="326" y="60"/>
                  <a:pt x="325" y="58"/>
                  <a:pt x="324" y="58"/>
                </a:cubicBezTo>
                <a:cubicBezTo>
                  <a:pt x="323" y="58"/>
                  <a:pt x="321" y="58"/>
                  <a:pt x="321" y="59"/>
                </a:cubicBezTo>
                <a:cubicBezTo>
                  <a:pt x="320" y="59"/>
                  <a:pt x="322" y="61"/>
                  <a:pt x="322" y="62"/>
                </a:cubicBezTo>
                <a:cubicBezTo>
                  <a:pt x="322" y="63"/>
                  <a:pt x="322" y="66"/>
                  <a:pt x="322" y="66"/>
                </a:cubicBezTo>
                <a:cubicBezTo>
                  <a:pt x="321" y="67"/>
                  <a:pt x="319" y="67"/>
                  <a:pt x="318" y="67"/>
                </a:cubicBezTo>
                <a:cubicBezTo>
                  <a:pt x="317" y="67"/>
                  <a:pt x="315" y="66"/>
                  <a:pt x="314" y="65"/>
                </a:cubicBezTo>
                <a:cubicBezTo>
                  <a:pt x="313" y="64"/>
                  <a:pt x="312" y="62"/>
                  <a:pt x="311" y="61"/>
                </a:cubicBezTo>
                <a:cubicBezTo>
                  <a:pt x="310" y="61"/>
                  <a:pt x="308" y="60"/>
                  <a:pt x="308" y="61"/>
                </a:cubicBezTo>
                <a:cubicBezTo>
                  <a:pt x="307" y="61"/>
                  <a:pt x="305" y="62"/>
                  <a:pt x="305" y="62"/>
                </a:cubicBezTo>
                <a:cubicBezTo>
                  <a:pt x="305" y="63"/>
                  <a:pt x="306" y="66"/>
                  <a:pt x="306" y="67"/>
                </a:cubicBezTo>
                <a:cubicBezTo>
                  <a:pt x="307" y="68"/>
                  <a:pt x="310" y="69"/>
                  <a:pt x="311" y="69"/>
                </a:cubicBezTo>
                <a:cubicBezTo>
                  <a:pt x="312" y="70"/>
                  <a:pt x="315" y="71"/>
                  <a:pt x="317" y="72"/>
                </a:cubicBezTo>
                <a:cubicBezTo>
                  <a:pt x="318" y="72"/>
                  <a:pt x="320" y="74"/>
                  <a:pt x="321" y="75"/>
                </a:cubicBezTo>
                <a:cubicBezTo>
                  <a:pt x="321" y="76"/>
                  <a:pt x="322" y="78"/>
                  <a:pt x="322" y="79"/>
                </a:cubicBezTo>
                <a:cubicBezTo>
                  <a:pt x="324" y="80"/>
                  <a:pt x="329" y="80"/>
                  <a:pt x="330" y="82"/>
                </a:cubicBezTo>
                <a:cubicBezTo>
                  <a:pt x="331" y="84"/>
                  <a:pt x="331" y="88"/>
                  <a:pt x="331" y="89"/>
                </a:cubicBezTo>
                <a:cubicBezTo>
                  <a:pt x="330" y="90"/>
                  <a:pt x="329" y="91"/>
                  <a:pt x="328" y="91"/>
                </a:cubicBezTo>
                <a:cubicBezTo>
                  <a:pt x="327" y="92"/>
                  <a:pt x="324" y="89"/>
                  <a:pt x="323" y="89"/>
                </a:cubicBezTo>
                <a:cubicBezTo>
                  <a:pt x="322" y="89"/>
                  <a:pt x="320" y="90"/>
                  <a:pt x="319" y="91"/>
                </a:cubicBezTo>
                <a:cubicBezTo>
                  <a:pt x="318" y="91"/>
                  <a:pt x="316" y="92"/>
                  <a:pt x="316" y="93"/>
                </a:cubicBezTo>
                <a:cubicBezTo>
                  <a:pt x="316" y="94"/>
                  <a:pt x="317" y="96"/>
                  <a:pt x="317" y="96"/>
                </a:cubicBezTo>
                <a:cubicBezTo>
                  <a:pt x="318" y="97"/>
                  <a:pt x="319" y="97"/>
                  <a:pt x="319" y="97"/>
                </a:cubicBezTo>
                <a:cubicBezTo>
                  <a:pt x="320" y="97"/>
                  <a:pt x="322" y="98"/>
                  <a:pt x="322" y="99"/>
                </a:cubicBezTo>
                <a:cubicBezTo>
                  <a:pt x="323" y="100"/>
                  <a:pt x="322" y="102"/>
                  <a:pt x="321" y="102"/>
                </a:cubicBezTo>
                <a:cubicBezTo>
                  <a:pt x="320" y="103"/>
                  <a:pt x="318" y="104"/>
                  <a:pt x="317" y="103"/>
                </a:cubicBezTo>
                <a:cubicBezTo>
                  <a:pt x="316" y="103"/>
                  <a:pt x="315" y="102"/>
                  <a:pt x="314" y="101"/>
                </a:cubicBezTo>
                <a:cubicBezTo>
                  <a:pt x="313" y="101"/>
                  <a:pt x="312" y="101"/>
                  <a:pt x="311" y="102"/>
                </a:cubicBezTo>
                <a:cubicBezTo>
                  <a:pt x="310" y="102"/>
                  <a:pt x="309" y="103"/>
                  <a:pt x="308" y="103"/>
                </a:cubicBezTo>
                <a:cubicBezTo>
                  <a:pt x="307" y="104"/>
                  <a:pt x="304" y="105"/>
                  <a:pt x="303" y="105"/>
                </a:cubicBezTo>
                <a:cubicBezTo>
                  <a:pt x="301" y="105"/>
                  <a:pt x="299" y="105"/>
                  <a:pt x="297" y="105"/>
                </a:cubicBezTo>
                <a:cubicBezTo>
                  <a:pt x="296" y="105"/>
                  <a:pt x="293" y="105"/>
                  <a:pt x="292" y="105"/>
                </a:cubicBezTo>
                <a:cubicBezTo>
                  <a:pt x="291" y="105"/>
                  <a:pt x="289" y="105"/>
                  <a:pt x="288" y="105"/>
                </a:cubicBezTo>
                <a:cubicBezTo>
                  <a:pt x="287" y="105"/>
                  <a:pt x="284" y="105"/>
                  <a:pt x="283" y="106"/>
                </a:cubicBezTo>
                <a:cubicBezTo>
                  <a:pt x="283" y="106"/>
                  <a:pt x="282" y="108"/>
                  <a:pt x="281" y="109"/>
                </a:cubicBezTo>
                <a:cubicBezTo>
                  <a:pt x="281" y="110"/>
                  <a:pt x="283" y="111"/>
                  <a:pt x="283" y="112"/>
                </a:cubicBezTo>
                <a:cubicBezTo>
                  <a:pt x="283" y="113"/>
                  <a:pt x="283" y="115"/>
                  <a:pt x="283" y="116"/>
                </a:cubicBezTo>
                <a:cubicBezTo>
                  <a:pt x="284" y="117"/>
                  <a:pt x="288" y="119"/>
                  <a:pt x="289" y="120"/>
                </a:cubicBezTo>
                <a:cubicBezTo>
                  <a:pt x="289" y="121"/>
                  <a:pt x="290" y="124"/>
                  <a:pt x="290" y="125"/>
                </a:cubicBezTo>
                <a:cubicBezTo>
                  <a:pt x="290" y="127"/>
                  <a:pt x="290" y="130"/>
                  <a:pt x="289" y="132"/>
                </a:cubicBezTo>
                <a:cubicBezTo>
                  <a:pt x="288" y="133"/>
                  <a:pt x="286" y="133"/>
                  <a:pt x="284" y="134"/>
                </a:cubicBezTo>
                <a:cubicBezTo>
                  <a:pt x="283" y="134"/>
                  <a:pt x="281" y="136"/>
                  <a:pt x="280" y="137"/>
                </a:cubicBezTo>
                <a:cubicBezTo>
                  <a:pt x="280" y="138"/>
                  <a:pt x="281" y="139"/>
                  <a:pt x="282" y="140"/>
                </a:cubicBezTo>
                <a:cubicBezTo>
                  <a:pt x="283" y="141"/>
                  <a:pt x="286" y="142"/>
                  <a:pt x="288" y="142"/>
                </a:cubicBezTo>
                <a:cubicBezTo>
                  <a:pt x="289" y="142"/>
                  <a:pt x="294" y="143"/>
                  <a:pt x="295" y="141"/>
                </a:cubicBezTo>
                <a:cubicBezTo>
                  <a:pt x="296" y="140"/>
                  <a:pt x="293" y="137"/>
                  <a:pt x="294" y="136"/>
                </a:cubicBezTo>
                <a:cubicBezTo>
                  <a:pt x="294" y="135"/>
                  <a:pt x="296" y="133"/>
                  <a:pt x="297" y="133"/>
                </a:cubicBezTo>
                <a:cubicBezTo>
                  <a:pt x="297" y="132"/>
                  <a:pt x="299" y="130"/>
                  <a:pt x="300" y="129"/>
                </a:cubicBezTo>
                <a:cubicBezTo>
                  <a:pt x="301" y="128"/>
                  <a:pt x="303" y="127"/>
                  <a:pt x="304" y="127"/>
                </a:cubicBezTo>
                <a:cubicBezTo>
                  <a:pt x="305" y="127"/>
                  <a:pt x="306" y="127"/>
                  <a:pt x="307" y="127"/>
                </a:cubicBezTo>
                <a:cubicBezTo>
                  <a:pt x="307" y="128"/>
                  <a:pt x="309" y="128"/>
                  <a:pt x="309" y="128"/>
                </a:cubicBezTo>
                <a:cubicBezTo>
                  <a:pt x="311" y="128"/>
                  <a:pt x="313" y="129"/>
                  <a:pt x="314" y="129"/>
                </a:cubicBezTo>
                <a:cubicBezTo>
                  <a:pt x="316" y="128"/>
                  <a:pt x="317" y="126"/>
                  <a:pt x="318" y="126"/>
                </a:cubicBezTo>
                <a:cubicBezTo>
                  <a:pt x="320" y="125"/>
                  <a:pt x="324" y="127"/>
                  <a:pt x="325" y="126"/>
                </a:cubicBezTo>
                <a:cubicBezTo>
                  <a:pt x="325" y="125"/>
                  <a:pt x="324" y="123"/>
                  <a:pt x="324" y="122"/>
                </a:cubicBezTo>
                <a:cubicBezTo>
                  <a:pt x="323" y="122"/>
                  <a:pt x="320" y="122"/>
                  <a:pt x="319" y="121"/>
                </a:cubicBezTo>
                <a:cubicBezTo>
                  <a:pt x="318" y="121"/>
                  <a:pt x="317" y="119"/>
                  <a:pt x="317" y="118"/>
                </a:cubicBezTo>
                <a:cubicBezTo>
                  <a:pt x="317" y="117"/>
                  <a:pt x="316" y="114"/>
                  <a:pt x="317" y="113"/>
                </a:cubicBezTo>
                <a:cubicBezTo>
                  <a:pt x="318" y="112"/>
                  <a:pt x="322" y="112"/>
                  <a:pt x="324" y="113"/>
                </a:cubicBezTo>
                <a:cubicBezTo>
                  <a:pt x="325" y="114"/>
                  <a:pt x="324" y="117"/>
                  <a:pt x="325" y="118"/>
                </a:cubicBezTo>
                <a:cubicBezTo>
                  <a:pt x="326" y="119"/>
                  <a:pt x="330" y="119"/>
                  <a:pt x="331" y="119"/>
                </a:cubicBezTo>
                <a:cubicBezTo>
                  <a:pt x="333" y="119"/>
                  <a:pt x="335" y="118"/>
                  <a:pt x="336" y="118"/>
                </a:cubicBezTo>
                <a:cubicBezTo>
                  <a:pt x="338" y="117"/>
                  <a:pt x="338" y="113"/>
                  <a:pt x="339" y="112"/>
                </a:cubicBezTo>
                <a:cubicBezTo>
                  <a:pt x="340" y="111"/>
                  <a:pt x="343" y="110"/>
                  <a:pt x="345" y="109"/>
                </a:cubicBezTo>
                <a:cubicBezTo>
                  <a:pt x="346" y="108"/>
                  <a:pt x="348" y="106"/>
                  <a:pt x="349" y="105"/>
                </a:cubicBezTo>
                <a:cubicBezTo>
                  <a:pt x="350" y="105"/>
                  <a:pt x="353" y="103"/>
                  <a:pt x="355" y="103"/>
                </a:cubicBezTo>
                <a:cubicBezTo>
                  <a:pt x="356" y="103"/>
                  <a:pt x="359" y="103"/>
                  <a:pt x="360" y="103"/>
                </a:cubicBezTo>
                <a:cubicBezTo>
                  <a:pt x="362" y="103"/>
                  <a:pt x="366" y="104"/>
                  <a:pt x="367" y="105"/>
                </a:cubicBezTo>
                <a:cubicBezTo>
                  <a:pt x="367" y="106"/>
                  <a:pt x="368" y="107"/>
                  <a:pt x="368" y="107"/>
                </a:cubicBezTo>
                <a:cubicBezTo>
                  <a:pt x="370" y="107"/>
                  <a:pt x="371" y="104"/>
                  <a:pt x="371" y="102"/>
                </a:cubicBezTo>
                <a:cubicBezTo>
                  <a:pt x="372" y="100"/>
                  <a:pt x="372" y="96"/>
                  <a:pt x="372" y="94"/>
                </a:cubicBezTo>
                <a:cubicBezTo>
                  <a:pt x="371" y="92"/>
                  <a:pt x="371" y="87"/>
                  <a:pt x="370" y="85"/>
                </a:cubicBezTo>
                <a:cubicBezTo>
                  <a:pt x="369" y="83"/>
                  <a:pt x="368" y="81"/>
                  <a:pt x="367" y="80"/>
                </a:cubicBezTo>
                <a:cubicBezTo>
                  <a:pt x="365" y="80"/>
                  <a:pt x="361" y="81"/>
                  <a:pt x="360" y="81"/>
                </a:cubicBezTo>
                <a:cubicBezTo>
                  <a:pt x="358" y="80"/>
                  <a:pt x="356" y="78"/>
                  <a:pt x="355" y="76"/>
                </a:cubicBezTo>
                <a:cubicBezTo>
                  <a:pt x="355" y="75"/>
                  <a:pt x="354" y="73"/>
                  <a:pt x="354" y="72"/>
                </a:cubicBezTo>
                <a:cubicBezTo>
                  <a:pt x="354" y="71"/>
                  <a:pt x="354" y="69"/>
                  <a:pt x="355" y="69"/>
                </a:cubicBezTo>
                <a:cubicBezTo>
                  <a:pt x="356" y="68"/>
                  <a:pt x="359" y="69"/>
                  <a:pt x="360" y="69"/>
                </a:cubicBezTo>
                <a:cubicBezTo>
                  <a:pt x="362" y="70"/>
                  <a:pt x="362" y="73"/>
                  <a:pt x="363" y="74"/>
                </a:cubicBezTo>
                <a:cubicBezTo>
                  <a:pt x="365" y="75"/>
                  <a:pt x="369" y="77"/>
                  <a:pt x="371" y="77"/>
                </a:cubicBezTo>
                <a:cubicBezTo>
                  <a:pt x="372" y="77"/>
                  <a:pt x="373" y="75"/>
                  <a:pt x="374" y="75"/>
                </a:cubicBezTo>
                <a:cubicBezTo>
                  <a:pt x="374" y="74"/>
                  <a:pt x="374" y="72"/>
                  <a:pt x="374" y="71"/>
                </a:cubicBezTo>
                <a:cubicBezTo>
                  <a:pt x="373" y="69"/>
                  <a:pt x="373" y="65"/>
                  <a:pt x="373" y="63"/>
                </a:cubicBezTo>
                <a:cubicBezTo>
                  <a:pt x="372" y="60"/>
                  <a:pt x="372" y="56"/>
                  <a:pt x="370" y="54"/>
                </a:cubicBezTo>
                <a:cubicBezTo>
                  <a:pt x="370" y="52"/>
                  <a:pt x="367" y="50"/>
                  <a:pt x="366" y="49"/>
                </a:cubicBezTo>
                <a:cubicBezTo>
                  <a:pt x="365" y="47"/>
                  <a:pt x="362" y="45"/>
                  <a:pt x="362" y="43"/>
                </a:cubicBezTo>
                <a:cubicBezTo>
                  <a:pt x="361" y="42"/>
                  <a:pt x="362" y="40"/>
                  <a:pt x="362" y="39"/>
                </a:cubicBezTo>
                <a:cubicBezTo>
                  <a:pt x="363" y="38"/>
                  <a:pt x="364" y="37"/>
                  <a:pt x="365" y="37"/>
                </a:cubicBezTo>
                <a:cubicBezTo>
                  <a:pt x="365" y="37"/>
                  <a:pt x="367" y="37"/>
                  <a:pt x="367" y="37"/>
                </a:cubicBezTo>
                <a:cubicBezTo>
                  <a:pt x="368" y="38"/>
                  <a:pt x="369" y="40"/>
                  <a:pt x="370" y="41"/>
                </a:cubicBezTo>
                <a:cubicBezTo>
                  <a:pt x="371" y="42"/>
                  <a:pt x="371" y="44"/>
                  <a:pt x="372" y="45"/>
                </a:cubicBezTo>
                <a:cubicBezTo>
                  <a:pt x="373" y="46"/>
                  <a:pt x="375" y="48"/>
                  <a:pt x="375" y="47"/>
                </a:cubicBezTo>
                <a:cubicBezTo>
                  <a:pt x="377" y="47"/>
                  <a:pt x="377" y="43"/>
                  <a:pt x="378" y="42"/>
                </a:cubicBezTo>
                <a:cubicBezTo>
                  <a:pt x="378" y="39"/>
                  <a:pt x="377" y="34"/>
                  <a:pt x="376" y="32"/>
                </a:cubicBezTo>
                <a:cubicBezTo>
                  <a:pt x="376" y="30"/>
                  <a:pt x="374" y="25"/>
                  <a:pt x="373" y="23"/>
                </a:cubicBezTo>
                <a:cubicBezTo>
                  <a:pt x="372" y="22"/>
                  <a:pt x="370" y="20"/>
                  <a:pt x="368" y="19"/>
                </a:cubicBezTo>
                <a:cubicBezTo>
                  <a:pt x="368" y="18"/>
                  <a:pt x="366" y="18"/>
                  <a:pt x="365" y="18"/>
                </a:cubicBezTo>
                <a:cubicBezTo>
                  <a:pt x="363" y="17"/>
                  <a:pt x="361" y="16"/>
                  <a:pt x="360" y="16"/>
                </a:cubicBezTo>
                <a:cubicBezTo>
                  <a:pt x="360" y="15"/>
                  <a:pt x="358" y="14"/>
                  <a:pt x="358" y="13"/>
                </a:cubicBezTo>
                <a:cubicBezTo>
                  <a:pt x="358" y="12"/>
                  <a:pt x="358" y="11"/>
                  <a:pt x="358" y="10"/>
                </a:cubicBezTo>
                <a:cubicBezTo>
                  <a:pt x="358" y="9"/>
                  <a:pt x="360" y="8"/>
                  <a:pt x="361" y="8"/>
                </a:cubicBezTo>
                <a:cubicBezTo>
                  <a:pt x="361" y="8"/>
                  <a:pt x="362" y="9"/>
                  <a:pt x="362" y="9"/>
                </a:cubicBezTo>
                <a:cubicBezTo>
                  <a:pt x="363" y="10"/>
                  <a:pt x="364" y="12"/>
                  <a:pt x="365" y="13"/>
                </a:cubicBezTo>
                <a:cubicBezTo>
                  <a:pt x="366" y="13"/>
                  <a:pt x="368" y="13"/>
                  <a:pt x="369" y="13"/>
                </a:cubicBezTo>
                <a:cubicBezTo>
                  <a:pt x="370" y="12"/>
                  <a:pt x="370" y="10"/>
                  <a:pt x="370" y="9"/>
                </a:cubicBezTo>
                <a:cubicBezTo>
                  <a:pt x="370" y="9"/>
                  <a:pt x="368" y="9"/>
                  <a:pt x="367" y="8"/>
                </a:cubicBezTo>
                <a:cubicBezTo>
                  <a:pt x="367" y="8"/>
                  <a:pt x="366" y="6"/>
                  <a:pt x="366" y="6"/>
                </a:cubicBezTo>
                <a:cubicBezTo>
                  <a:pt x="367" y="5"/>
                  <a:pt x="368" y="4"/>
                  <a:pt x="369" y="3"/>
                </a:cubicBezTo>
                <a:cubicBezTo>
                  <a:pt x="370" y="3"/>
                  <a:pt x="373" y="3"/>
                  <a:pt x="374" y="3"/>
                </a:cubicBezTo>
                <a:cubicBezTo>
                  <a:pt x="376" y="4"/>
                  <a:pt x="378" y="9"/>
                  <a:pt x="379" y="10"/>
                </a:cubicBezTo>
                <a:cubicBezTo>
                  <a:pt x="380" y="12"/>
                  <a:pt x="382" y="15"/>
                  <a:pt x="383" y="17"/>
                </a:cubicBezTo>
                <a:cubicBezTo>
                  <a:pt x="384" y="19"/>
                  <a:pt x="385" y="24"/>
                  <a:pt x="386" y="26"/>
                </a:cubicBezTo>
                <a:cubicBezTo>
                  <a:pt x="387" y="28"/>
                  <a:pt x="389" y="32"/>
                  <a:pt x="391" y="34"/>
                </a:cubicBezTo>
                <a:cubicBezTo>
                  <a:pt x="392" y="36"/>
                  <a:pt x="396" y="39"/>
                  <a:pt x="397" y="41"/>
                </a:cubicBezTo>
                <a:cubicBezTo>
                  <a:pt x="398" y="43"/>
                  <a:pt x="399" y="49"/>
                  <a:pt x="401" y="51"/>
                </a:cubicBezTo>
                <a:cubicBezTo>
                  <a:pt x="401" y="52"/>
                  <a:pt x="404" y="55"/>
                  <a:pt x="404" y="56"/>
                </a:cubicBezTo>
                <a:cubicBezTo>
                  <a:pt x="405" y="59"/>
                  <a:pt x="406" y="65"/>
                  <a:pt x="406" y="67"/>
                </a:cubicBezTo>
                <a:cubicBezTo>
                  <a:pt x="407" y="70"/>
                  <a:pt x="408" y="76"/>
                  <a:pt x="409" y="79"/>
                </a:cubicBezTo>
                <a:cubicBezTo>
                  <a:pt x="410" y="81"/>
                  <a:pt x="412" y="84"/>
                  <a:pt x="413" y="86"/>
                </a:cubicBezTo>
                <a:cubicBezTo>
                  <a:pt x="414" y="87"/>
                  <a:pt x="416" y="88"/>
                  <a:pt x="417" y="89"/>
                </a:cubicBezTo>
                <a:cubicBezTo>
                  <a:pt x="419" y="90"/>
                  <a:pt x="421" y="92"/>
                  <a:pt x="422" y="93"/>
                </a:cubicBezTo>
                <a:cubicBezTo>
                  <a:pt x="423" y="95"/>
                  <a:pt x="424" y="98"/>
                  <a:pt x="424" y="100"/>
                </a:cubicBezTo>
                <a:cubicBezTo>
                  <a:pt x="424" y="101"/>
                  <a:pt x="422" y="104"/>
                  <a:pt x="421" y="105"/>
                </a:cubicBezTo>
                <a:cubicBezTo>
                  <a:pt x="420" y="106"/>
                  <a:pt x="417" y="108"/>
                  <a:pt x="415" y="108"/>
                </a:cubicBezTo>
                <a:cubicBezTo>
                  <a:pt x="414" y="108"/>
                  <a:pt x="412" y="106"/>
                  <a:pt x="410" y="106"/>
                </a:cubicBezTo>
                <a:cubicBezTo>
                  <a:pt x="409" y="106"/>
                  <a:pt x="406" y="106"/>
                  <a:pt x="405" y="107"/>
                </a:cubicBezTo>
                <a:cubicBezTo>
                  <a:pt x="404" y="108"/>
                  <a:pt x="401" y="110"/>
                  <a:pt x="400" y="111"/>
                </a:cubicBezTo>
                <a:cubicBezTo>
                  <a:pt x="399" y="112"/>
                  <a:pt x="396" y="115"/>
                  <a:pt x="395" y="116"/>
                </a:cubicBezTo>
                <a:cubicBezTo>
                  <a:pt x="394" y="118"/>
                  <a:pt x="393" y="120"/>
                  <a:pt x="392" y="121"/>
                </a:cubicBezTo>
                <a:cubicBezTo>
                  <a:pt x="391" y="122"/>
                  <a:pt x="390" y="124"/>
                  <a:pt x="389" y="124"/>
                </a:cubicBezTo>
                <a:cubicBezTo>
                  <a:pt x="388" y="124"/>
                  <a:pt x="386" y="123"/>
                  <a:pt x="385" y="122"/>
                </a:cubicBezTo>
                <a:cubicBezTo>
                  <a:pt x="383" y="122"/>
                  <a:pt x="380" y="122"/>
                  <a:pt x="379" y="122"/>
                </a:cubicBezTo>
                <a:cubicBezTo>
                  <a:pt x="378" y="122"/>
                  <a:pt x="376" y="123"/>
                  <a:pt x="375" y="123"/>
                </a:cubicBezTo>
                <a:cubicBezTo>
                  <a:pt x="374" y="122"/>
                  <a:pt x="372" y="122"/>
                  <a:pt x="371" y="121"/>
                </a:cubicBezTo>
                <a:cubicBezTo>
                  <a:pt x="370" y="121"/>
                  <a:pt x="368" y="118"/>
                  <a:pt x="367" y="118"/>
                </a:cubicBezTo>
                <a:cubicBezTo>
                  <a:pt x="366" y="117"/>
                  <a:pt x="363" y="117"/>
                  <a:pt x="362" y="117"/>
                </a:cubicBezTo>
                <a:cubicBezTo>
                  <a:pt x="361" y="116"/>
                  <a:pt x="360" y="115"/>
                  <a:pt x="359" y="115"/>
                </a:cubicBezTo>
                <a:cubicBezTo>
                  <a:pt x="359" y="115"/>
                  <a:pt x="357" y="116"/>
                  <a:pt x="357" y="117"/>
                </a:cubicBezTo>
                <a:cubicBezTo>
                  <a:pt x="356" y="117"/>
                  <a:pt x="355" y="118"/>
                  <a:pt x="355" y="119"/>
                </a:cubicBezTo>
                <a:cubicBezTo>
                  <a:pt x="354" y="119"/>
                  <a:pt x="352" y="120"/>
                  <a:pt x="351" y="120"/>
                </a:cubicBezTo>
                <a:cubicBezTo>
                  <a:pt x="350" y="120"/>
                  <a:pt x="348" y="119"/>
                  <a:pt x="347" y="119"/>
                </a:cubicBezTo>
                <a:cubicBezTo>
                  <a:pt x="346" y="119"/>
                  <a:pt x="343" y="119"/>
                  <a:pt x="342" y="120"/>
                </a:cubicBezTo>
                <a:cubicBezTo>
                  <a:pt x="342" y="121"/>
                  <a:pt x="342" y="123"/>
                  <a:pt x="342" y="124"/>
                </a:cubicBezTo>
                <a:cubicBezTo>
                  <a:pt x="342" y="126"/>
                  <a:pt x="342" y="130"/>
                  <a:pt x="343" y="132"/>
                </a:cubicBezTo>
                <a:cubicBezTo>
                  <a:pt x="344" y="133"/>
                  <a:pt x="347" y="134"/>
                  <a:pt x="348" y="135"/>
                </a:cubicBezTo>
                <a:cubicBezTo>
                  <a:pt x="349" y="136"/>
                  <a:pt x="349" y="138"/>
                  <a:pt x="350" y="139"/>
                </a:cubicBezTo>
                <a:cubicBezTo>
                  <a:pt x="351" y="139"/>
                  <a:pt x="353" y="137"/>
                  <a:pt x="353" y="137"/>
                </a:cubicBezTo>
                <a:cubicBezTo>
                  <a:pt x="354" y="136"/>
                  <a:pt x="354" y="133"/>
                  <a:pt x="353" y="131"/>
                </a:cubicBezTo>
                <a:cubicBezTo>
                  <a:pt x="353" y="130"/>
                  <a:pt x="352" y="128"/>
                  <a:pt x="353" y="127"/>
                </a:cubicBezTo>
                <a:cubicBezTo>
                  <a:pt x="353" y="126"/>
                  <a:pt x="355" y="124"/>
                  <a:pt x="356" y="124"/>
                </a:cubicBezTo>
                <a:cubicBezTo>
                  <a:pt x="356" y="123"/>
                  <a:pt x="358" y="123"/>
                  <a:pt x="359" y="123"/>
                </a:cubicBezTo>
                <a:cubicBezTo>
                  <a:pt x="360" y="123"/>
                  <a:pt x="362" y="124"/>
                  <a:pt x="363" y="124"/>
                </a:cubicBezTo>
                <a:cubicBezTo>
                  <a:pt x="364" y="125"/>
                  <a:pt x="364" y="127"/>
                  <a:pt x="365" y="128"/>
                </a:cubicBezTo>
                <a:cubicBezTo>
                  <a:pt x="366" y="128"/>
                  <a:pt x="369" y="127"/>
                  <a:pt x="370" y="127"/>
                </a:cubicBezTo>
                <a:cubicBezTo>
                  <a:pt x="371" y="128"/>
                  <a:pt x="373" y="129"/>
                  <a:pt x="375" y="130"/>
                </a:cubicBezTo>
                <a:cubicBezTo>
                  <a:pt x="376" y="130"/>
                  <a:pt x="379" y="130"/>
                  <a:pt x="381" y="130"/>
                </a:cubicBezTo>
                <a:cubicBezTo>
                  <a:pt x="382" y="130"/>
                  <a:pt x="384" y="128"/>
                  <a:pt x="385" y="128"/>
                </a:cubicBezTo>
                <a:cubicBezTo>
                  <a:pt x="387" y="128"/>
                  <a:pt x="392" y="128"/>
                  <a:pt x="394" y="130"/>
                </a:cubicBezTo>
                <a:cubicBezTo>
                  <a:pt x="395" y="131"/>
                  <a:pt x="397" y="135"/>
                  <a:pt x="398" y="136"/>
                </a:cubicBezTo>
                <a:cubicBezTo>
                  <a:pt x="400" y="138"/>
                  <a:pt x="403" y="139"/>
                  <a:pt x="405" y="140"/>
                </a:cubicBezTo>
                <a:cubicBezTo>
                  <a:pt x="406" y="141"/>
                  <a:pt x="408" y="145"/>
                  <a:pt x="409" y="146"/>
                </a:cubicBezTo>
                <a:cubicBezTo>
                  <a:pt x="411" y="149"/>
                  <a:pt x="415" y="153"/>
                  <a:pt x="417" y="156"/>
                </a:cubicBezTo>
                <a:cubicBezTo>
                  <a:pt x="420" y="158"/>
                  <a:pt x="426" y="163"/>
                  <a:pt x="428" y="166"/>
                </a:cubicBezTo>
                <a:cubicBezTo>
                  <a:pt x="429" y="168"/>
                  <a:pt x="431" y="172"/>
                  <a:pt x="432" y="173"/>
                </a:cubicBezTo>
                <a:cubicBezTo>
                  <a:pt x="433" y="175"/>
                  <a:pt x="435" y="177"/>
                  <a:pt x="436" y="178"/>
                </a:cubicBezTo>
                <a:cubicBezTo>
                  <a:pt x="437" y="180"/>
                  <a:pt x="439" y="183"/>
                  <a:pt x="439" y="185"/>
                </a:cubicBezTo>
                <a:cubicBezTo>
                  <a:pt x="439" y="186"/>
                  <a:pt x="439" y="189"/>
                  <a:pt x="440" y="190"/>
                </a:cubicBezTo>
                <a:cubicBezTo>
                  <a:pt x="440" y="193"/>
                  <a:pt x="444" y="198"/>
                  <a:pt x="445" y="201"/>
                </a:cubicBezTo>
                <a:cubicBezTo>
                  <a:pt x="446" y="204"/>
                  <a:pt x="447" y="210"/>
                  <a:pt x="449" y="213"/>
                </a:cubicBezTo>
                <a:cubicBezTo>
                  <a:pt x="450" y="215"/>
                  <a:pt x="453" y="218"/>
                  <a:pt x="455" y="220"/>
                </a:cubicBezTo>
                <a:cubicBezTo>
                  <a:pt x="456" y="221"/>
                  <a:pt x="460" y="223"/>
                  <a:pt x="461" y="224"/>
                </a:cubicBezTo>
                <a:cubicBezTo>
                  <a:pt x="463" y="226"/>
                  <a:pt x="466" y="230"/>
                  <a:pt x="466" y="232"/>
                </a:cubicBezTo>
                <a:cubicBezTo>
                  <a:pt x="467" y="233"/>
                  <a:pt x="467" y="236"/>
                  <a:pt x="466" y="237"/>
                </a:cubicBezTo>
                <a:cubicBezTo>
                  <a:pt x="465" y="238"/>
                  <a:pt x="462" y="239"/>
                  <a:pt x="460" y="240"/>
                </a:cubicBezTo>
                <a:cubicBezTo>
                  <a:pt x="458" y="240"/>
                  <a:pt x="454" y="241"/>
                  <a:pt x="452" y="239"/>
                </a:cubicBezTo>
                <a:cubicBezTo>
                  <a:pt x="451" y="238"/>
                  <a:pt x="454" y="234"/>
                  <a:pt x="453" y="232"/>
                </a:cubicBezTo>
                <a:cubicBezTo>
                  <a:pt x="453" y="231"/>
                  <a:pt x="450" y="229"/>
                  <a:pt x="449" y="228"/>
                </a:cubicBezTo>
                <a:cubicBezTo>
                  <a:pt x="448" y="227"/>
                  <a:pt x="445" y="224"/>
                  <a:pt x="443" y="224"/>
                </a:cubicBezTo>
                <a:cubicBezTo>
                  <a:pt x="442" y="224"/>
                  <a:pt x="441" y="227"/>
                  <a:pt x="440" y="228"/>
                </a:cubicBezTo>
                <a:cubicBezTo>
                  <a:pt x="439" y="228"/>
                  <a:pt x="436" y="228"/>
                  <a:pt x="435" y="228"/>
                </a:cubicBezTo>
                <a:cubicBezTo>
                  <a:pt x="434" y="228"/>
                  <a:pt x="432" y="228"/>
                  <a:pt x="432" y="229"/>
                </a:cubicBezTo>
                <a:cubicBezTo>
                  <a:pt x="431" y="229"/>
                  <a:pt x="431" y="231"/>
                  <a:pt x="432" y="231"/>
                </a:cubicBezTo>
                <a:cubicBezTo>
                  <a:pt x="432" y="233"/>
                  <a:pt x="436" y="234"/>
                  <a:pt x="437" y="235"/>
                </a:cubicBezTo>
                <a:cubicBezTo>
                  <a:pt x="438" y="237"/>
                  <a:pt x="438" y="240"/>
                  <a:pt x="438" y="242"/>
                </a:cubicBezTo>
                <a:cubicBezTo>
                  <a:pt x="439" y="245"/>
                  <a:pt x="441" y="250"/>
                  <a:pt x="441" y="252"/>
                </a:cubicBezTo>
                <a:cubicBezTo>
                  <a:pt x="442" y="255"/>
                  <a:pt x="442" y="261"/>
                  <a:pt x="442" y="264"/>
                </a:cubicBezTo>
                <a:cubicBezTo>
                  <a:pt x="443" y="268"/>
                  <a:pt x="443" y="276"/>
                  <a:pt x="444" y="280"/>
                </a:cubicBezTo>
                <a:cubicBezTo>
                  <a:pt x="444" y="284"/>
                  <a:pt x="443" y="291"/>
                  <a:pt x="443" y="294"/>
                </a:cubicBezTo>
                <a:cubicBezTo>
                  <a:pt x="443" y="298"/>
                  <a:pt x="444" y="306"/>
                  <a:pt x="444" y="310"/>
                </a:cubicBezTo>
                <a:cubicBezTo>
                  <a:pt x="444" y="314"/>
                  <a:pt x="442" y="323"/>
                  <a:pt x="441" y="328"/>
                </a:cubicBezTo>
                <a:cubicBezTo>
                  <a:pt x="440" y="330"/>
                  <a:pt x="438" y="335"/>
                  <a:pt x="437" y="337"/>
                </a:cubicBezTo>
                <a:cubicBezTo>
                  <a:pt x="435" y="343"/>
                  <a:pt x="433" y="355"/>
                  <a:pt x="431" y="361"/>
                </a:cubicBezTo>
                <a:cubicBezTo>
                  <a:pt x="430" y="363"/>
                  <a:pt x="427" y="367"/>
                  <a:pt x="425" y="369"/>
                </a:cubicBezTo>
                <a:cubicBezTo>
                  <a:pt x="424" y="371"/>
                  <a:pt x="422" y="375"/>
                  <a:pt x="422" y="377"/>
                </a:cubicBezTo>
                <a:cubicBezTo>
                  <a:pt x="421" y="379"/>
                  <a:pt x="421" y="385"/>
                  <a:pt x="419" y="386"/>
                </a:cubicBezTo>
                <a:cubicBezTo>
                  <a:pt x="418" y="387"/>
                  <a:pt x="416" y="386"/>
                  <a:pt x="415" y="386"/>
                </a:cubicBezTo>
                <a:cubicBezTo>
                  <a:pt x="414" y="387"/>
                  <a:pt x="413" y="389"/>
                  <a:pt x="412" y="389"/>
                </a:cubicBezTo>
                <a:cubicBezTo>
                  <a:pt x="411" y="390"/>
                  <a:pt x="411" y="392"/>
                  <a:pt x="410" y="393"/>
                </a:cubicBezTo>
                <a:cubicBezTo>
                  <a:pt x="410" y="393"/>
                  <a:pt x="407" y="393"/>
                  <a:pt x="406" y="393"/>
                </a:cubicBezTo>
                <a:cubicBezTo>
                  <a:pt x="405" y="393"/>
                  <a:pt x="401" y="394"/>
                  <a:pt x="399" y="39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48" name="Freeform 23">
            <a:extLst>
              <a:ext uri="{FF2B5EF4-FFF2-40B4-BE49-F238E27FC236}">
                <a16:creationId xmlns:a16="http://schemas.microsoft.com/office/drawing/2014/main" id="{4756747B-787F-43AB-9D2B-FA4F7FF42AF9}"/>
              </a:ext>
            </a:extLst>
          </p:cNvPr>
          <p:cNvSpPr>
            <a:spLocks/>
          </p:cNvSpPr>
          <p:nvPr/>
        </p:nvSpPr>
        <p:spPr bwMode="auto">
          <a:xfrm>
            <a:off x="7903701" y="5487315"/>
            <a:ext cx="79110" cy="99620"/>
          </a:xfrm>
          <a:custGeom>
            <a:avLst/>
            <a:gdLst/>
            <a:ahLst/>
            <a:cxnLst>
              <a:cxn ang="0">
                <a:pos x="25" y="30"/>
              </a:cxn>
              <a:cxn ang="0">
                <a:pos x="21" y="33"/>
              </a:cxn>
              <a:cxn ang="0">
                <a:pos x="11" y="33"/>
              </a:cxn>
              <a:cxn ang="0">
                <a:pos x="3" y="28"/>
              </a:cxn>
              <a:cxn ang="0">
                <a:pos x="1" y="22"/>
              </a:cxn>
              <a:cxn ang="0">
                <a:pos x="3" y="18"/>
              </a:cxn>
              <a:cxn ang="0">
                <a:pos x="2" y="11"/>
              </a:cxn>
              <a:cxn ang="0">
                <a:pos x="0" y="7"/>
              </a:cxn>
              <a:cxn ang="0">
                <a:pos x="3" y="3"/>
              </a:cxn>
              <a:cxn ang="0">
                <a:pos x="5" y="0"/>
              </a:cxn>
              <a:cxn ang="0">
                <a:pos x="10" y="2"/>
              </a:cxn>
              <a:cxn ang="0">
                <a:pos x="15" y="6"/>
              </a:cxn>
              <a:cxn ang="0">
                <a:pos x="22" y="10"/>
              </a:cxn>
              <a:cxn ang="0">
                <a:pos x="25" y="19"/>
              </a:cxn>
              <a:cxn ang="0">
                <a:pos x="27" y="25"/>
              </a:cxn>
              <a:cxn ang="0">
                <a:pos x="25" y="30"/>
              </a:cxn>
            </a:cxnLst>
            <a:rect l="0" t="0" r="r" b="b"/>
            <a:pathLst>
              <a:path w="27" h="34">
                <a:moveTo>
                  <a:pt x="25" y="30"/>
                </a:moveTo>
                <a:cubicBezTo>
                  <a:pt x="24" y="32"/>
                  <a:pt x="22" y="33"/>
                  <a:pt x="21" y="33"/>
                </a:cubicBezTo>
                <a:cubicBezTo>
                  <a:pt x="18" y="34"/>
                  <a:pt x="13" y="34"/>
                  <a:pt x="11" y="33"/>
                </a:cubicBezTo>
                <a:cubicBezTo>
                  <a:pt x="9" y="33"/>
                  <a:pt x="5" y="30"/>
                  <a:pt x="3" y="28"/>
                </a:cubicBezTo>
                <a:cubicBezTo>
                  <a:pt x="2" y="27"/>
                  <a:pt x="1" y="24"/>
                  <a:pt x="1" y="22"/>
                </a:cubicBezTo>
                <a:cubicBezTo>
                  <a:pt x="1" y="21"/>
                  <a:pt x="3" y="19"/>
                  <a:pt x="3" y="18"/>
                </a:cubicBezTo>
                <a:cubicBezTo>
                  <a:pt x="4" y="16"/>
                  <a:pt x="3" y="13"/>
                  <a:pt x="2" y="11"/>
                </a:cubicBezTo>
                <a:cubicBezTo>
                  <a:pt x="2" y="10"/>
                  <a:pt x="0" y="8"/>
                  <a:pt x="0" y="7"/>
                </a:cubicBezTo>
                <a:cubicBezTo>
                  <a:pt x="0" y="6"/>
                  <a:pt x="2" y="4"/>
                  <a:pt x="3" y="3"/>
                </a:cubicBezTo>
                <a:cubicBezTo>
                  <a:pt x="4" y="2"/>
                  <a:pt x="4" y="0"/>
                  <a:pt x="5" y="0"/>
                </a:cubicBezTo>
                <a:cubicBezTo>
                  <a:pt x="7" y="0"/>
                  <a:pt x="9" y="1"/>
                  <a:pt x="10" y="2"/>
                </a:cubicBezTo>
                <a:cubicBezTo>
                  <a:pt x="12" y="3"/>
                  <a:pt x="14" y="5"/>
                  <a:pt x="15" y="6"/>
                </a:cubicBezTo>
                <a:cubicBezTo>
                  <a:pt x="17" y="7"/>
                  <a:pt x="21" y="9"/>
                  <a:pt x="22" y="10"/>
                </a:cubicBezTo>
                <a:cubicBezTo>
                  <a:pt x="23" y="12"/>
                  <a:pt x="24" y="17"/>
                  <a:pt x="25" y="19"/>
                </a:cubicBezTo>
                <a:cubicBezTo>
                  <a:pt x="25" y="20"/>
                  <a:pt x="27" y="23"/>
                  <a:pt x="27" y="25"/>
                </a:cubicBezTo>
                <a:cubicBezTo>
                  <a:pt x="27" y="26"/>
                  <a:pt x="26" y="29"/>
                  <a:pt x="25" y="3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49" name="Freeform 24">
            <a:extLst>
              <a:ext uri="{FF2B5EF4-FFF2-40B4-BE49-F238E27FC236}">
                <a16:creationId xmlns:a16="http://schemas.microsoft.com/office/drawing/2014/main" id="{1A21073F-0DF4-49A9-A841-5A24A53075FF}"/>
              </a:ext>
            </a:extLst>
          </p:cNvPr>
          <p:cNvSpPr>
            <a:spLocks/>
          </p:cNvSpPr>
          <p:nvPr/>
        </p:nvSpPr>
        <p:spPr bwMode="auto">
          <a:xfrm>
            <a:off x="8003321" y="5554705"/>
            <a:ext cx="46880" cy="20511"/>
          </a:xfrm>
          <a:custGeom>
            <a:avLst/>
            <a:gdLst/>
            <a:ahLst/>
            <a:cxnLst>
              <a:cxn ang="0">
                <a:pos x="13" y="1"/>
              </a:cxn>
              <a:cxn ang="0">
                <a:pos x="8" y="1"/>
              </a:cxn>
              <a:cxn ang="0">
                <a:pos x="5" y="1"/>
              </a:cxn>
              <a:cxn ang="0">
                <a:pos x="1" y="1"/>
              </a:cxn>
              <a:cxn ang="0">
                <a:pos x="0" y="4"/>
              </a:cxn>
              <a:cxn ang="0">
                <a:pos x="4" y="7"/>
              </a:cxn>
              <a:cxn ang="0">
                <a:pos x="8" y="6"/>
              </a:cxn>
              <a:cxn ang="0">
                <a:pos x="13" y="6"/>
              </a:cxn>
              <a:cxn ang="0">
                <a:pos x="16" y="2"/>
              </a:cxn>
              <a:cxn ang="0">
                <a:pos x="13" y="1"/>
              </a:cxn>
            </a:cxnLst>
            <a:rect l="0" t="0" r="r" b="b"/>
            <a:pathLst>
              <a:path w="16" h="7">
                <a:moveTo>
                  <a:pt x="13" y="1"/>
                </a:moveTo>
                <a:cubicBezTo>
                  <a:pt x="12" y="0"/>
                  <a:pt x="9" y="0"/>
                  <a:pt x="8" y="1"/>
                </a:cubicBezTo>
                <a:cubicBezTo>
                  <a:pt x="7" y="1"/>
                  <a:pt x="6" y="1"/>
                  <a:pt x="5" y="1"/>
                </a:cubicBezTo>
                <a:cubicBezTo>
                  <a:pt x="4" y="1"/>
                  <a:pt x="2" y="1"/>
                  <a:pt x="1" y="1"/>
                </a:cubicBezTo>
                <a:cubicBezTo>
                  <a:pt x="1" y="2"/>
                  <a:pt x="0" y="3"/>
                  <a:pt x="0" y="4"/>
                </a:cubicBezTo>
                <a:cubicBezTo>
                  <a:pt x="0" y="5"/>
                  <a:pt x="3" y="6"/>
                  <a:pt x="4" y="7"/>
                </a:cubicBezTo>
                <a:cubicBezTo>
                  <a:pt x="5" y="7"/>
                  <a:pt x="7" y="6"/>
                  <a:pt x="8" y="6"/>
                </a:cubicBezTo>
                <a:cubicBezTo>
                  <a:pt x="9" y="6"/>
                  <a:pt x="12" y="6"/>
                  <a:pt x="13" y="6"/>
                </a:cubicBezTo>
                <a:cubicBezTo>
                  <a:pt x="14" y="5"/>
                  <a:pt x="16" y="3"/>
                  <a:pt x="16" y="2"/>
                </a:cubicBezTo>
                <a:cubicBezTo>
                  <a:pt x="15" y="1"/>
                  <a:pt x="13" y="1"/>
                  <a:pt x="13" y="1"/>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50" name="Freeform 25">
            <a:extLst>
              <a:ext uri="{FF2B5EF4-FFF2-40B4-BE49-F238E27FC236}">
                <a16:creationId xmlns:a16="http://schemas.microsoft.com/office/drawing/2014/main" id="{E61F01A4-0488-46DA-BD0E-2B9D962C5870}"/>
              </a:ext>
            </a:extLst>
          </p:cNvPr>
          <p:cNvSpPr>
            <a:spLocks/>
          </p:cNvSpPr>
          <p:nvPr/>
        </p:nvSpPr>
        <p:spPr bwMode="auto">
          <a:xfrm>
            <a:off x="8053130" y="5522475"/>
            <a:ext cx="20511" cy="20511"/>
          </a:xfrm>
          <a:custGeom>
            <a:avLst/>
            <a:gdLst/>
            <a:ahLst/>
            <a:cxnLst>
              <a:cxn ang="0">
                <a:pos x="4" y="5"/>
              </a:cxn>
              <a:cxn ang="0">
                <a:pos x="2" y="7"/>
              </a:cxn>
              <a:cxn ang="0">
                <a:pos x="0" y="4"/>
              </a:cxn>
              <a:cxn ang="0">
                <a:pos x="4" y="0"/>
              </a:cxn>
              <a:cxn ang="0">
                <a:pos x="7" y="0"/>
              </a:cxn>
              <a:cxn ang="0">
                <a:pos x="7" y="3"/>
              </a:cxn>
              <a:cxn ang="0">
                <a:pos x="4" y="5"/>
              </a:cxn>
            </a:cxnLst>
            <a:rect l="0" t="0" r="r" b="b"/>
            <a:pathLst>
              <a:path w="7" h="7">
                <a:moveTo>
                  <a:pt x="4" y="5"/>
                </a:moveTo>
                <a:cubicBezTo>
                  <a:pt x="4" y="6"/>
                  <a:pt x="3" y="7"/>
                  <a:pt x="2" y="7"/>
                </a:cubicBezTo>
                <a:cubicBezTo>
                  <a:pt x="1" y="6"/>
                  <a:pt x="0" y="5"/>
                  <a:pt x="0" y="4"/>
                </a:cubicBezTo>
                <a:cubicBezTo>
                  <a:pt x="1" y="2"/>
                  <a:pt x="3" y="1"/>
                  <a:pt x="4" y="0"/>
                </a:cubicBezTo>
                <a:cubicBezTo>
                  <a:pt x="5" y="0"/>
                  <a:pt x="6" y="0"/>
                  <a:pt x="7" y="0"/>
                </a:cubicBezTo>
                <a:cubicBezTo>
                  <a:pt x="7" y="1"/>
                  <a:pt x="7" y="2"/>
                  <a:pt x="7" y="3"/>
                </a:cubicBezTo>
                <a:cubicBezTo>
                  <a:pt x="7" y="4"/>
                  <a:pt x="5" y="5"/>
                  <a:pt x="4" y="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51" name="Freeform 26">
            <a:extLst>
              <a:ext uri="{FF2B5EF4-FFF2-40B4-BE49-F238E27FC236}">
                <a16:creationId xmlns:a16="http://schemas.microsoft.com/office/drawing/2014/main" id="{C8AFAFFE-42F0-4C14-9763-0F49A6D07CC9}"/>
              </a:ext>
            </a:extLst>
          </p:cNvPr>
          <p:cNvSpPr>
            <a:spLocks/>
          </p:cNvSpPr>
          <p:nvPr/>
        </p:nvSpPr>
        <p:spPr bwMode="auto">
          <a:xfrm>
            <a:off x="8073641" y="5715854"/>
            <a:ext cx="61531" cy="61531"/>
          </a:xfrm>
          <a:custGeom>
            <a:avLst/>
            <a:gdLst/>
            <a:ahLst/>
            <a:cxnLst>
              <a:cxn ang="0">
                <a:pos x="17" y="14"/>
              </a:cxn>
              <a:cxn ang="0">
                <a:pos x="21" y="11"/>
              </a:cxn>
              <a:cxn ang="0">
                <a:pos x="18" y="7"/>
              </a:cxn>
              <a:cxn ang="0">
                <a:pos x="12" y="6"/>
              </a:cxn>
              <a:cxn ang="0">
                <a:pos x="10" y="2"/>
              </a:cxn>
              <a:cxn ang="0">
                <a:pos x="6" y="0"/>
              </a:cxn>
              <a:cxn ang="0">
                <a:pos x="2" y="1"/>
              </a:cxn>
              <a:cxn ang="0">
                <a:pos x="1" y="3"/>
              </a:cxn>
              <a:cxn ang="0">
                <a:pos x="0" y="6"/>
              </a:cxn>
              <a:cxn ang="0">
                <a:pos x="2" y="9"/>
              </a:cxn>
              <a:cxn ang="0">
                <a:pos x="4" y="13"/>
              </a:cxn>
              <a:cxn ang="0">
                <a:pos x="4" y="17"/>
              </a:cxn>
              <a:cxn ang="0">
                <a:pos x="8" y="21"/>
              </a:cxn>
              <a:cxn ang="0">
                <a:pos x="13" y="20"/>
              </a:cxn>
              <a:cxn ang="0">
                <a:pos x="17" y="19"/>
              </a:cxn>
              <a:cxn ang="0">
                <a:pos x="21" y="17"/>
              </a:cxn>
              <a:cxn ang="0">
                <a:pos x="21" y="15"/>
              </a:cxn>
              <a:cxn ang="0">
                <a:pos x="17" y="14"/>
              </a:cxn>
            </a:cxnLst>
            <a:rect l="0" t="0" r="r" b="b"/>
            <a:pathLst>
              <a:path w="21" h="21">
                <a:moveTo>
                  <a:pt x="17" y="14"/>
                </a:moveTo>
                <a:cubicBezTo>
                  <a:pt x="17" y="13"/>
                  <a:pt x="20" y="12"/>
                  <a:pt x="21" y="11"/>
                </a:cubicBezTo>
                <a:cubicBezTo>
                  <a:pt x="21" y="10"/>
                  <a:pt x="19" y="8"/>
                  <a:pt x="18" y="7"/>
                </a:cubicBezTo>
                <a:cubicBezTo>
                  <a:pt x="17" y="6"/>
                  <a:pt x="13" y="7"/>
                  <a:pt x="12" y="6"/>
                </a:cubicBezTo>
                <a:cubicBezTo>
                  <a:pt x="11" y="5"/>
                  <a:pt x="11" y="3"/>
                  <a:pt x="10" y="2"/>
                </a:cubicBezTo>
                <a:cubicBezTo>
                  <a:pt x="10" y="1"/>
                  <a:pt x="7" y="0"/>
                  <a:pt x="6" y="0"/>
                </a:cubicBezTo>
                <a:cubicBezTo>
                  <a:pt x="5" y="0"/>
                  <a:pt x="3" y="0"/>
                  <a:pt x="2" y="1"/>
                </a:cubicBezTo>
                <a:cubicBezTo>
                  <a:pt x="2" y="1"/>
                  <a:pt x="2" y="2"/>
                  <a:pt x="1" y="3"/>
                </a:cubicBezTo>
                <a:cubicBezTo>
                  <a:pt x="1" y="4"/>
                  <a:pt x="0" y="5"/>
                  <a:pt x="0" y="6"/>
                </a:cubicBezTo>
                <a:cubicBezTo>
                  <a:pt x="1" y="7"/>
                  <a:pt x="2" y="8"/>
                  <a:pt x="2" y="9"/>
                </a:cubicBezTo>
                <a:cubicBezTo>
                  <a:pt x="3" y="10"/>
                  <a:pt x="4" y="12"/>
                  <a:pt x="4" y="13"/>
                </a:cubicBezTo>
                <a:cubicBezTo>
                  <a:pt x="4" y="14"/>
                  <a:pt x="4" y="16"/>
                  <a:pt x="4" y="17"/>
                </a:cubicBezTo>
                <a:cubicBezTo>
                  <a:pt x="5" y="18"/>
                  <a:pt x="7" y="20"/>
                  <a:pt x="8" y="21"/>
                </a:cubicBezTo>
                <a:cubicBezTo>
                  <a:pt x="9" y="21"/>
                  <a:pt x="12" y="20"/>
                  <a:pt x="13" y="20"/>
                </a:cubicBezTo>
                <a:cubicBezTo>
                  <a:pt x="14" y="20"/>
                  <a:pt x="16" y="20"/>
                  <a:pt x="17" y="19"/>
                </a:cubicBezTo>
                <a:cubicBezTo>
                  <a:pt x="18" y="19"/>
                  <a:pt x="20" y="18"/>
                  <a:pt x="21" y="17"/>
                </a:cubicBezTo>
                <a:cubicBezTo>
                  <a:pt x="21" y="17"/>
                  <a:pt x="21" y="16"/>
                  <a:pt x="21" y="15"/>
                </a:cubicBezTo>
                <a:cubicBezTo>
                  <a:pt x="21" y="14"/>
                  <a:pt x="18" y="15"/>
                  <a:pt x="17" y="1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52" name="Freeform 27">
            <a:extLst>
              <a:ext uri="{FF2B5EF4-FFF2-40B4-BE49-F238E27FC236}">
                <a16:creationId xmlns:a16="http://schemas.microsoft.com/office/drawing/2014/main" id="{F89CD646-175F-4E08-B096-8C2E5B341059}"/>
              </a:ext>
            </a:extLst>
          </p:cNvPr>
          <p:cNvSpPr>
            <a:spLocks/>
          </p:cNvSpPr>
          <p:nvPr/>
        </p:nvSpPr>
        <p:spPr bwMode="auto">
          <a:xfrm>
            <a:off x="7686882" y="5165017"/>
            <a:ext cx="46880" cy="70319"/>
          </a:xfrm>
          <a:custGeom>
            <a:avLst/>
            <a:gdLst/>
            <a:ahLst/>
            <a:cxnLst>
              <a:cxn ang="0">
                <a:pos x="15" y="18"/>
              </a:cxn>
              <a:cxn ang="0">
                <a:pos x="11" y="19"/>
              </a:cxn>
              <a:cxn ang="0">
                <a:pos x="9" y="21"/>
              </a:cxn>
              <a:cxn ang="0">
                <a:pos x="3" y="23"/>
              </a:cxn>
              <a:cxn ang="0">
                <a:pos x="1" y="18"/>
              </a:cxn>
              <a:cxn ang="0">
                <a:pos x="2" y="11"/>
              </a:cxn>
              <a:cxn ang="0">
                <a:pos x="1" y="6"/>
              </a:cxn>
              <a:cxn ang="0">
                <a:pos x="1" y="2"/>
              </a:cxn>
              <a:cxn ang="0">
                <a:pos x="2" y="0"/>
              </a:cxn>
              <a:cxn ang="0">
                <a:pos x="6" y="3"/>
              </a:cxn>
              <a:cxn ang="0">
                <a:pos x="7" y="5"/>
              </a:cxn>
              <a:cxn ang="0">
                <a:pos x="9" y="3"/>
              </a:cxn>
              <a:cxn ang="0">
                <a:pos x="13" y="2"/>
              </a:cxn>
              <a:cxn ang="0">
                <a:pos x="15" y="7"/>
              </a:cxn>
              <a:cxn ang="0">
                <a:pos x="14" y="11"/>
              </a:cxn>
              <a:cxn ang="0">
                <a:pos x="16" y="15"/>
              </a:cxn>
              <a:cxn ang="0">
                <a:pos x="15" y="18"/>
              </a:cxn>
            </a:cxnLst>
            <a:rect l="0" t="0" r="r" b="b"/>
            <a:pathLst>
              <a:path w="16" h="24">
                <a:moveTo>
                  <a:pt x="15" y="18"/>
                </a:moveTo>
                <a:cubicBezTo>
                  <a:pt x="14" y="19"/>
                  <a:pt x="12" y="19"/>
                  <a:pt x="11" y="19"/>
                </a:cubicBezTo>
                <a:cubicBezTo>
                  <a:pt x="10" y="20"/>
                  <a:pt x="9" y="21"/>
                  <a:pt x="9" y="21"/>
                </a:cubicBezTo>
                <a:cubicBezTo>
                  <a:pt x="7" y="22"/>
                  <a:pt x="5" y="24"/>
                  <a:pt x="3" y="23"/>
                </a:cubicBezTo>
                <a:cubicBezTo>
                  <a:pt x="2" y="23"/>
                  <a:pt x="1" y="19"/>
                  <a:pt x="1" y="18"/>
                </a:cubicBezTo>
                <a:cubicBezTo>
                  <a:pt x="0" y="16"/>
                  <a:pt x="2" y="13"/>
                  <a:pt x="2" y="11"/>
                </a:cubicBezTo>
                <a:cubicBezTo>
                  <a:pt x="2" y="10"/>
                  <a:pt x="1" y="7"/>
                  <a:pt x="1" y="6"/>
                </a:cubicBezTo>
                <a:cubicBezTo>
                  <a:pt x="1" y="5"/>
                  <a:pt x="0" y="3"/>
                  <a:pt x="1" y="2"/>
                </a:cubicBezTo>
                <a:cubicBezTo>
                  <a:pt x="1" y="1"/>
                  <a:pt x="2" y="0"/>
                  <a:pt x="2" y="0"/>
                </a:cubicBezTo>
                <a:cubicBezTo>
                  <a:pt x="3" y="0"/>
                  <a:pt x="5" y="2"/>
                  <a:pt x="6" y="3"/>
                </a:cubicBezTo>
                <a:cubicBezTo>
                  <a:pt x="6" y="3"/>
                  <a:pt x="6" y="5"/>
                  <a:pt x="7" y="5"/>
                </a:cubicBezTo>
                <a:cubicBezTo>
                  <a:pt x="8" y="5"/>
                  <a:pt x="8" y="3"/>
                  <a:pt x="9" y="3"/>
                </a:cubicBezTo>
                <a:cubicBezTo>
                  <a:pt x="10" y="2"/>
                  <a:pt x="12" y="1"/>
                  <a:pt x="13" y="2"/>
                </a:cubicBezTo>
                <a:cubicBezTo>
                  <a:pt x="14" y="3"/>
                  <a:pt x="15" y="6"/>
                  <a:pt x="15" y="7"/>
                </a:cubicBezTo>
                <a:cubicBezTo>
                  <a:pt x="15" y="8"/>
                  <a:pt x="14" y="10"/>
                  <a:pt x="14" y="11"/>
                </a:cubicBezTo>
                <a:cubicBezTo>
                  <a:pt x="14" y="12"/>
                  <a:pt x="16" y="14"/>
                  <a:pt x="16" y="15"/>
                </a:cubicBezTo>
                <a:cubicBezTo>
                  <a:pt x="16" y="16"/>
                  <a:pt x="15" y="17"/>
                  <a:pt x="15" y="1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53" name="Freeform 28">
            <a:extLst>
              <a:ext uri="{FF2B5EF4-FFF2-40B4-BE49-F238E27FC236}">
                <a16:creationId xmlns:a16="http://schemas.microsoft.com/office/drawing/2014/main" id="{8726E5B4-B542-4D2D-953F-C48AD8798FBA}"/>
              </a:ext>
            </a:extLst>
          </p:cNvPr>
          <p:cNvSpPr>
            <a:spLocks/>
          </p:cNvSpPr>
          <p:nvPr/>
        </p:nvSpPr>
        <p:spPr bwMode="auto">
          <a:xfrm>
            <a:off x="7569682" y="4822209"/>
            <a:ext cx="43950" cy="46880"/>
          </a:xfrm>
          <a:custGeom>
            <a:avLst/>
            <a:gdLst/>
            <a:ahLst/>
            <a:cxnLst>
              <a:cxn ang="0">
                <a:pos x="16" y="13"/>
              </a:cxn>
              <a:cxn ang="0">
                <a:pos x="12" y="14"/>
              </a:cxn>
              <a:cxn ang="0">
                <a:pos x="12" y="16"/>
              </a:cxn>
              <a:cxn ang="0">
                <a:pos x="7" y="16"/>
              </a:cxn>
              <a:cxn ang="0">
                <a:pos x="6" y="11"/>
              </a:cxn>
              <a:cxn ang="0">
                <a:pos x="3" y="8"/>
              </a:cxn>
              <a:cxn ang="0">
                <a:pos x="1" y="5"/>
              </a:cxn>
              <a:cxn ang="0">
                <a:pos x="0" y="2"/>
              </a:cxn>
              <a:cxn ang="0">
                <a:pos x="2" y="0"/>
              </a:cxn>
              <a:cxn ang="0">
                <a:pos x="5" y="1"/>
              </a:cxn>
              <a:cxn ang="0">
                <a:pos x="8" y="3"/>
              </a:cxn>
              <a:cxn ang="0">
                <a:pos x="9" y="7"/>
              </a:cxn>
              <a:cxn ang="0">
                <a:pos x="12" y="8"/>
              </a:cxn>
              <a:cxn ang="0">
                <a:pos x="13" y="7"/>
              </a:cxn>
              <a:cxn ang="0">
                <a:pos x="16" y="9"/>
              </a:cxn>
              <a:cxn ang="0">
                <a:pos x="16" y="13"/>
              </a:cxn>
            </a:cxnLst>
            <a:rect l="0" t="0" r="r" b="b"/>
            <a:pathLst>
              <a:path w="16" h="17">
                <a:moveTo>
                  <a:pt x="16" y="13"/>
                </a:moveTo>
                <a:cubicBezTo>
                  <a:pt x="15" y="13"/>
                  <a:pt x="13" y="13"/>
                  <a:pt x="12" y="14"/>
                </a:cubicBezTo>
                <a:cubicBezTo>
                  <a:pt x="12" y="14"/>
                  <a:pt x="12" y="15"/>
                  <a:pt x="12" y="16"/>
                </a:cubicBezTo>
                <a:cubicBezTo>
                  <a:pt x="11" y="16"/>
                  <a:pt x="8" y="17"/>
                  <a:pt x="7" y="16"/>
                </a:cubicBezTo>
                <a:cubicBezTo>
                  <a:pt x="6" y="15"/>
                  <a:pt x="6" y="12"/>
                  <a:pt x="6" y="11"/>
                </a:cubicBezTo>
                <a:cubicBezTo>
                  <a:pt x="5" y="10"/>
                  <a:pt x="4" y="9"/>
                  <a:pt x="3" y="8"/>
                </a:cubicBezTo>
                <a:cubicBezTo>
                  <a:pt x="3" y="7"/>
                  <a:pt x="1" y="6"/>
                  <a:pt x="1" y="5"/>
                </a:cubicBezTo>
                <a:cubicBezTo>
                  <a:pt x="0" y="4"/>
                  <a:pt x="0" y="3"/>
                  <a:pt x="0" y="2"/>
                </a:cubicBezTo>
                <a:cubicBezTo>
                  <a:pt x="0" y="1"/>
                  <a:pt x="2" y="0"/>
                  <a:pt x="2" y="0"/>
                </a:cubicBezTo>
                <a:cubicBezTo>
                  <a:pt x="3" y="0"/>
                  <a:pt x="5" y="0"/>
                  <a:pt x="5" y="1"/>
                </a:cubicBezTo>
                <a:cubicBezTo>
                  <a:pt x="6" y="1"/>
                  <a:pt x="7" y="2"/>
                  <a:pt x="8" y="3"/>
                </a:cubicBezTo>
                <a:cubicBezTo>
                  <a:pt x="8" y="4"/>
                  <a:pt x="8" y="6"/>
                  <a:pt x="9" y="7"/>
                </a:cubicBezTo>
                <a:cubicBezTo>
                  <a:pt x="9" y="7"/>
                  <a:pt x="11" y="8"/>
                  <a:pt x="12" y="8"/>
                </a:cubicBezTo>
                <a:cubicBezTo>
                  <a:pt x="12" y="8"/>
                  <a:pt x="13" y="7"/>
                  <a:pt x="13" y="7"/>
                </a:cubicBezTo>
                <a:cubicBezTo>
                  <a:pt x="14" y="7"/>
                  <a:pt x="15" y="8"/>
                  <a:pt x="16" y="9"/>
                </a:cubicBezTo>
                <a:cubicBezTo>
                  <a:pt x="16" y="10"/>
                  <a:pt x="16" y="12"/>
                  <a:pt x="16" y="1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54" name="Freeform 29">
            <a:extLst>
              <a:ext uri="{FF2B5EF4-FFF2-40B4-BE49-F238E27FC236}">
                <a16:creationId xmlns:a16="http://schemas.microsoft.com/office/drawing/2014/main" id="{FE032EE8-1111-49C0-BB88-BB4451BF96B5}"/>
              </a:ext>
            </a:extLst>
          </p:cNvPr>
          <p:cNvSpPr>
            <a:spLocks/>
          </p:cNvSpPr>
          <p:nvPr/>
        </p:nvSpPr>
        <p:spPr bwMode="auto">
          <a:xfrm>
            <a:off x="8457468" y="4874949"/>
            <a:ext cx="23439" cy="23439"/>
          </a:xfrm>
          <a:custGeom>
            <a:avLst/>
            <a:gdLst/>
            <a:ahLst/>
            <a:cxnLst>
              <a:cxn ang="0">
                <a:pos x="5" y="1"/>
              </a:cxn>
              <a:cxn ang="0">
                <a:pos x="1" y="1"/>
              </a:cxn>
              <a:cxn ang="0">
                <a:pos x="0" y="4"/>
              </a:cxn>
              <a:cxn ang="0">
                <a:pos x="1" y="7"/>
              </a:cxn>
              <a:cxn ang="0">
                <a:pos x="4" y="7"/>
              </a:cxn>
              <a:cxn ang="0">
                <a:pos x="8" y="4"/>
              </a:cxn>
              <a:cxn ang="0">
                <a:pos x="5" y="1"/>
              </a:cxn>
            </a:cxnLst>
            <a:rect l="0" t="0" r="r" b="b"/>
            <a:pathLst>
              <a:path w="8" h="8">
                <a:moveTo>
                  <a:pt x="5" y="1"/>
                </a:moveTo>
                <a:cubicBezTo>
                  <a:pt x="4" y="1"/>
                  <a:pt x="1" y="0"/>
                  <a:pt x="1" y="1"/>
                </a:cubicBezTo>
                <a:cubicBezTo>
                  <a:pt x="0" y="1"/>
                  <a:pt x="0" y="3"/>
                  <a:pt x="0" y="4"/>
                </a:cubicBezTo>
                <a:cubicBezTo>
                  <a:pt x="0" y="5"/>
                  <a:pt x="0" y="7"/>
                  <a:pt x="1" y="7"/>
                </a:cubicBezTo>
                <a:cubicBezTo>
                  <a:pt x="2" y="8"/>
                  <a:pt x="3" y="7"/>
                  <a:pt x="4" y="7"/>
                </a:cubicBezTo>
                <a:cubicBezTo>
                  <a:pt x="5" y="7"/>
                  <a:pt x="8" y="5"/>
                  <a:pt x="8" y="4"/>
                </a:cubicBezTo>
                <a:cubicBezTo>
                  <a:pt x="8" y="3"/>
                  <a:pt x="6" y="1"/>
                  <a:pt x="5" y="1"/>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55" name="Freeform 30">
            <a:extLst>
              <a:ext uri="{FF2B5EF4-FFF2-40B4-BE49-F238E27FC236}">
                <a16:creationId xmlns:a16="http://schemas.microsoft.com/office/drawing/2014/main" id="{1FC3CCE6-2A01-45C0-BC48-4E0EB92F1372}"/>
              </a:ext>
            </a:extLst>
          </p:cNvPr>
          <p:cNvSpPr>
            <a:spLocks/>
          </p:cNvSpPr>
          <p:nvPr/>
        </p:nvSpPr>
        <p:spPr bwMode="auto">
          <a:xfrm>
            <a:off x="8126381" y="4523350"/>
            <a:ext cx="38090" cy="67391"/>
          </a:xfrm>
          <a:custGeom>
            <a:avLst/>
            <a:gdLst/>
            <a:ahLst/>
            <a:cxnLst>
              <a:cxn ang="0">
                <a:pos x="12" y="10"/>
              </a:cxn>
              <a:cxn ang="0">
                <a:pos x="10" y="12"/>
              </a:cxn>
              <a:cxn ang="0">
                <a:pos x="12" y="16"/>
              </a:cxn>
              <a:cxn ang="0">
                <a:pos x="13" y="21"/>
              </a:cxn>
              <a:cxn ang="0">
                <a:pos x="13" y="24"/>
              </a:cxn>
              <a:cxn ang="0">
                <a:pos x="11" y="24"/>
              </a:cxn>
              <a:cxn ang="0">
                <a:pos x="9" y="19"/>
              </a:cxn>
              <a:cxn ang="0">
                <a:pos x="7" y="16"/>
              </a:cxn>
              <a:cxn ang="0">
                <a:pos x="5" y="10"/>
              </a:cxn>
              <a:cxn ang="0">
                <a:pos x="2" y="7"/>
              </a:cxn>
              <a:cxn ang="0">
                <a:pos x="1" y="5"/>
              </a:cxn>
              <a:cxn ang="0">
                <a:pos x="2" y="2"/>
              </a:cxn>
              <a:cxn ang="0">
                <a:pos x="6" y="0"/>
              </a:cxn>
              <a:cxn ang="0">
                <a:pos x="9" y="1"/>
              </a:cxn>
              <a:cxn ang="0">
                <a:pos x="11" y="3"/>
              </a:cxn>
              <a:cxn ang="0">
                <a:pos x="13" y="7"/>
              </a:cxn>
              <a:cxn ang="0">
                <a:pos x="12" y="10"/>
              </a:cxn>
            </a:cxnLst>
            <a:rect l="0" t="0" r="r" b="b"/>
            <a:pathLst>
              <a:path w="14" h="24">
                <a:moveTo>
                  <a:pt x="12" y="10"/>
                </a:moveTo>
                <a:cubicBezTo>
                  <a:pt x="12" y="11"/>
                  <a:pt x="11" y="11"/>
                  <a:pt x="10" y="12"/>
                </a:cubicBezTo>
                <a:cubicBezTo>
                  <a:pt x="10" y="13"/>
                  <a:pt x="12" y="15"/>
                  <a:pt x="12" y="16"/>
                </a:cubicBezTo>
                <a:cubicBezTo>
                  <a:pt x="12" y="17"/>
                  <a:pt x="13" y="20"/>
                  <a:pt x="13" y="21"/>
                </a:cubicBezTo>
                <a:cubicBezTo>
                  <a:pt x="13" y="22"/>
                  <a:pt x="14" y="24"/>
                  <a:pt x="13" y="24"/>
                </a:cubicBezTo>
                <a:cubicBezTo>
                  <a:pt x="13" y="24"/>
                  <a:pt x="12" y="24"/>
                  <a:pt x="11" y="24"/>
                </a:cubicBezTo>
                <a:cubicBezTo>
                  <a:pt x="10" y="23"/>
                  <a:pt x="10" y="20"/>
                  <a:pt x="9" y="19"/>
                </a:cubicBezTo>
                <a:cubicBezTo>
                  <a:pt x="9" y="18"/>
                  <a:pt x="8" y="17"/>
                  <a:pt x="7" y="16"/>
                </a:cubicBezTo>
                <a:cubicBezTo>
                  <a:pt x="6" y="15"/>
                  <a:pt x="6" y="12"/>
                  <a:pt x="5" y="10"/>
                </a:cubicBezTo>
                <a:cubicBezTo>
                  <a:pt x="5" y="9"/>
                  <a:pt x="3" y="8"/>
                  <a:pt x="2" y="7"/>
                </a:cubicBezTo>
                <a:cubicBezTo>
                  <a:pt x="2" y="7"/>
                  <a:pt x="1" y="6"/>
                  <a:pt x="1" y="5"/>
                </a:cubicBezTo>
                <a:cubicBezTo>
                  <a:pt x="0" y="4"/>
                  <a:pt x="1" y="2"/>
                  <a:pt x="2" y="2"/>
                </a:cubicBezTo>
                <a:cubicBezTo>
                  <a:pt x="3" y="1"/>
                  <a:pt x="5" y="0"/>
                  <a:pt x="6" y="0"/>
                </a:cubicBezTo>
                <a:cubicBezTo>
                  <a:pt x="7" y="0"/>
                  <a:pt x="8" y="1"/>
                  <a:pt x="9" y="1"/>
                </a:cubicBezTo>
                <a:cubicBezTo>
                  <a:pt x="10" y="2"/>
                  <a:pt x="11" y="3"/>
                  <a:pt x="11" y="3"/>
                </a:cubicBezTo>
                <a:cubicBezTo>
                  <a:pt x="12" y="4"/>
                  <a:pt x="13" y="6"/>
                  <a:pt x="13" y="7"/>
                </a:cubicBezTo>
                <a:cubicBezTo>
                  <a:pt x="13" y="8"/>
                  <a:pt x="13" y="10"/>
                  <a:pt x="12" y="1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56" name="Freeform 31">
            <a:extLst>
              <a:ext uri="{FF2B5EF4-FFF2-40B4-BE49-F238E27FC236}">
                <a16:creationId xmlns:a16="http://schemas.microsoft.com/office/drawing/2014/main" id="{8147A1A5-DCD0-4A4C-A998-02EC662757E6}"/>
              </a:ext>
            </a:extLst>
          </p:cNvPr>
          <p:cNvSpPr>
            <a:spLocks/>
          </p:cNvSpPr>
          <p:nvPr/>
        </p:nvSpPr>
        <p:spPr bwMode="auto">
          <a:xfrm>
            <a:off x="8826646" y="4795838"/>
            <a:ext cx="41020" cy="23439"/>
          </a:xfrm>
          <a:custGeom>
            <a:avLst/>
            <a:gdLst/>
            <a:ahLst/>
            <a:cxnLst>
              <a:cxn ang="0">
                <a:pos x="13" y="6"/>
              </a:cxn>
              <a:cxn ang="0">
                <a:pos x="7" y="8"/>
              </a:cxn>
              <a:cxn ang="0">
                <a:pos x="2" y="7"/>
              </a:cxn>
              <a:cxn ang="0">
                <a:pos x="0" y="4"/>
              </a:cxn>
              <a:cxn ang="0">
                <a:pos x="1" y="1"/>
              </a:cxn>
              <a:cxn ang="0">
                <a:pos x="4" y="0"/>
              </a:cxn>
              <a:cxn ang="0">
                <a:pos x="9" y="1"/>
              </a:cxn>
              <a:cxn ang="0">
                <a:pos x="11" y="3"/>
              </a:cxn>
              <a:cxn ang="0">
                <a:pos x="13" y="6"/>
              </a:cxn>
            </a:cxnLst>
            <a:rect l="0" t="0" r="r" b="b"/>
            <a:pathLst>
              <a:path w="14" h="8">
                <a:moveTo>
                  <a:pt x="13" y="6"/>
                </a:moveTo>
                <a:cubicBezTo>
                  <a:pt x="13" y="7"/>
                  <a:pt x="9" y="7"/>
                  <a:pt x="7" y="8"/>
                </a:cubicBezTo>
                <a:cubicBezTo>
                  <a:pt x="6" y="8"/>
                  <a:pt x="3" y="8"/>
                  <a:pt x="2" y="7"/>
                </a:cubicBezTo>
                <a:cubicBezTo>
                  <a:pt x="1" y="7"/>
                  <a:pt x="0" y="5"/>
                  <a:pt x="0" y="4"/>
                </a:cubicBezTo>
                <a:cubicBezTo>
                  <a:pt x="0" y="3"/>
                  <a:pt x="0" y="2"/>
                  <a:pt x="1" y="1"/>
                </a:cubicBezTo>
                <a:cubicBezTo>
                  <a:pt x="1" y="1"/>
                  <a:pt x="3" y="0"/>
                  <a:pt x="4" y="0"/>
                </a:cubicBezTo>
                <a:cubicBezTo>
                  <a:pt x="5" y="0"/>
                  <a:pt x="8" y="1"/>
                  <a:pt x="9" y="1"/>
                </a:cubicBezTo>
                <a:cubicBezTo>
                  <a:pt x="9" y="2"/>
                  <a:pt x="10" y="2"/>
                  <a:pt x="11" y="3"/>
                </a:cubicBezTo>
                <a:cubicBezTo>
                  <a:pt x="12" y="4"/>
                  <a:pt x="14" y="5"/>
                  <a:pt x="13" y="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57" name="Freeform 32">
            <a:extLst>
              <a:ext uri="{FF2B5EF4-FFF2-40B4-BE49-F238E27FC236}">
                <a16:creationId xmlns:a16="http://schemas.microsoft.com/office/drawing/2014/main" id="{F7428BB6-9CFB-4F1C-9C3F-E47EC1C3A702}"/>
              </a:ext>
            </a:extLst>
          </p:cNvPr>
          <p:cNvSpPr>
            <a:spLocks/>
          </p:cNvSpPr>
          <p:nvPr/>
        </p:nvSpPr>
        <p:spPr bwMode="auto">
          <a:xfrm>
            <a:off x="10309220" y="4344621"/>
            <a:ext cx="17580" cy="29299"/>
          </a:xfrm>
          <a:custGeom>
            <a:avLst/>
            <a:gdLst/>
            <a:ahLst/>
            <a:cxnLst>
              <a:cxn ang="0">
                <a:pos x="4" y="9"/>
              </a:cxn>
              <a:cxn ang="0">
                <a:pos x="4" y="10"/>
              </a:cxn>
              <a:cxn ang="0">
                <a:pos x="2" y="9"/>
              </a:cxn>
              <a:cxn ang="0">
                <a:pos x="0" y="7"/>
              </a:cxn>
              <a:cxn ang="0">
                <a:pos x="1" y="5"/>
              </a:cxn>
              <a:cxn ang="0">
                <a:pos x="0" y="2"/>
              </a:cxn>
              <a:cxn ang="0">
                <a:pos x="1" y="0"/>
              </a:cxn>
              <a:cxn ang="0">
                <a:pos x="2" y="1"/>
              </a:cxn>
              <a:cxn ang="0">
                <a:pos x="4" y="2"/>
              </a:cxn>
              <a:cxn ang="0">
                <a:pos x="4" y="4"/>
              </a:cxn>
              <a:cxn ang="0">
                <a:pos x="5" y="5"/>
              </a:cxn>
              <a:cxn ang="0">
                <a:pos x="4" y="9"/>
              </a:cxn>
            </a:cxnLst>
            <a:rect l="0" t="0" r="r" b="b"/>
            <a:pathLst>
              <a:path w="6" h="10">
                <a:moveTo>
                  <a:pt x="4" y="9"/>
                </a:moveTo>
                <a:cubicBezTo>
                  <a:pt x="4" y="9"/>
                  <a:pt x="4" y="10"/>
                  <a:pt x="4" y="10"/>
                </a:cubicBezTo>
                <a:cubicBezTo>
                  <a:pt x="3" y="10"/>
                  <a:pt x="2" y="9"/>
                  <a:pt x="2" y="9"/>
                </a:cubicBezTo>
                <a:cubicBezTo>
                  <a:pt x="2" y="9"/>
                  <a:pt x="1" y="8"/>
                  <a:pt x="0" y="7"/>
                </a:cubicBezTo>
                <a:cubicBezTo>
                  <a:pt x="0" y="7"/>
                  <a:pt x="1" y="5"/>
                  <a:pt x="1" y="5"/>
                </a:cubicBezTo>
                <a:cubicBezTo>
                  <a:pt x="1" y="4"/>
                  <a:pt x="0" y="3"/>
                  <a:pt x="0" y="2"/>
                </a:cubicBezTo>
                <a:cubicBezTo>
                  <a:pt x="0" y="2"/>
                  <a:pt x="0" y="1"/>
                  <a:pt x="1" y="0"/>
                </a:cubicBezTo>
                <a:cubicBezTo>
                  <a:pt x="1" y="0"/>
                  <a:pt x="2" y="0"/>
                  <a:pt x="2" y="1"/>
                </a:cubicBezTo>
                <a:cubicBezTo>
                  <a:pt x="3" y="1"/>
                  <a:pt x="4" y="2"/>
                  <a:pt x="4" y="2"/>
                </a:cubicBezTo>
                <a:cubicBezTo>
                  <a:pt x="4" y="3"/>
                  <a:pt x="4" y="4"/>
                  <a:pt x="4" y="4"/>
                </a:cubicBezTo>
                <a:cubicBezTo>
                  <a:pt x="4" y="4"/>
                  <a:pt x="5" y="5"/>
                  <a:pt x="5" y="5"/>
                </a:cubicBezTo>
                <a:cubicBezTo>
                  <a:pt x="6" y="6"/>
                  <a:pt x="5" y="8"/>
                  <a:pt x="4" y="9"/>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58" name="Freeform 33">
            <a:extLst>
              <a:ext uri="{FF2B5EF4-FFF2-40B4-BE49-F238E27FC236}">
                <a16:creationId xmlns:a16="http://schemas.microsoft.com/office/drawing/2014/main" id="{66EABB17-5867-4B9B-A18E-08DB870A6ADD}"/>
              </a:ext>
            </a:extLst>
          </p:cNvPr>
          <p:cNvSpPr>
            <a:spLocks/>
          </p:cNvSpPr>
          <p:nvPr/>
        </p:nvSpPr>
        <p:spPr bwMode="auto">
          <a:xfrm>
            <a:off x="9978132" y="4277231"/>
            <a:ext cx="659248" cy="963966"/>
          </a:xfrm>
          <a:custGeom>
            <a:avLst/>
            <a:gdLst/>
            <a:ahLst/>
            <a:cxnLst>
              <a:cxn ang="0">
                <a:pos x="218" y="133"/>
              </a:cxn>
              <a:cxn ang="0">
                <a:pos x="191" y="157"/>
              </a:cxn>
              <a:cxn ang="0">
                <a:pos x="180" y="175"/>
              </a:cxn>
              <a:cxn ang="0">
                <a:pos x="172" y="194"/>
              </a:cxn>
              <a:cxn ang="0">
                <a:pos x="168" y="221"/>
              </a:cxn>
              <a:cxn ang="0">
                <a:pos x="182" y="243"/>
              </a:cxn>
              <a:cxn ang="0">
                <a:pos x="207" y="254"/>
              </a:cxn>
              <a:cxn ang="0">
                <a:pos x="213" y="263"/>
              </a:cxn>
              <a:cxn ang="0">
                <a:pos x="186" y="312"/>
              </a:cxn>
              <a:cxn ang="0">
                <a:pos x="148" y="312"/>
              </a:cxn>
              <a:cxn ang="0">
                <a:pos x="112" y="326"/>
              </a:cxn>
              <a:cxn ang="0">
                <a:pos x="121" y="294"/>
              </a:cxn>
              <a:cxn ang="0">
                <a:pos x="102" y="279"/>
              </a:cxn>
              <a:cxn ang="0">
                <a:pos x="73" y="258"/>
              </a:cxn>
              <a:cxn ang="0">
                <a:pos x="63" y="215"/>
              </a:cxn>
              <a:cxn ang="0">
                <a:pos x="43" y="174"/>
              </a:cxn>
              <a:cxn ang="0">
                <a:pos x="15" y="125"/>
              </a:cxn>
              <a:cxn ang="0">
                <a:pos x="0" y="86"/>
              </a:cxn>
              <a:cxn ang="0">
                <a:pos x="6" y="81"/>
              </a:cxn>
              <a:cxn ang="0">
                <a:pos x="14" y="77"/>
              </a:cxn>
              <a:cxn ang="0">
                <a:pos x="21" y="66"/>
              </a:cxn>
              <a:cxn ang="0">
                <a:pos x="29" y="59"/>
              </a:cxn>
              <a:cxn ang="0">
                <a:pos x="28" y="45"/>
              </a:cxn>
              <a:cxn ang="0">
                <a:pos x="38" y="39"/>
              </a:cxn>
              <a:cxn ang="0">
                <a:pos x="61" y="32"/>
              </a:cxn>
              <a:cxn ang="0">
                <a:pos x="82" y="31"/>
              </a:cxn>
              <a:cxn ang="0">
                <a:pos x="79" y="49"/>
              </a:cxn>
              <a:cxn ang="0">
                <a:pos x="68" y="68"/>
              </a:cxn>
              <a:cxn ang="0">
                <a:pos x="59" y="82"/>
              </a:cxn>
              <a:cxn ang="0">
                <a:pos x="65" y="85"/>
              </a:cxn>
              <a:cxn ang="0">
                <a:pos x="76" y="72"/>
              </a:cxn>
              <a:cxn ang="0">
                <a:pos x="88" y="63"/>
              </a:cxn>
              <a:cxn ang="0">
                <a:pos x="87" y="50"/>
              </a:cxn>
              <a:cxn ang="0">
                <a:pos x="93" y="50"/>
              </a:cxn>
              <a:cxn ang="0">
                <a:pos x="98" y="56"/>
              </a:cxn>
              <a:cxn ang="0">
                <a:pos x="105" y="68"/>
              </a:cxn>
              <a:cxn ang="0">
                <a:pos x="94" y="65"/>
              </a:cxn>
              <a:cxn ang="0">
                <a:pos x="94" y="74"/>
              </a:cxn>
              <a:cxn ang="0">
                <a:pos x="107" y="69"/>
              </a:cxn>
              <a:cxn ang="0">
                <a:pos x="113" y="74"/>
              </a:cxn>
              <a:cxn ang="0">
                <a:pos x="122" y="79"/>
              </a:cxn>
              <a:cxn ang="0">
                <a:pos x="116" y="67"/>
              </a:cxn>
              <a:cxn ang="0">
                <a:pos x="121" y="57"/>
              </a:cxn>
              <a:cxn ang="0">
                <a:pos x="126" y="46"/>
              </a:cxn>
              <a:cxn ang="0">
                <a:pos x="129" y="36"/>
              </a:cxn>
              <a:cxn ang="0">
                <a:pos x="121" y="26"/>
              </a:cxn>
              <a:cxn ang="0">
                <a:pos x="119" y="8"/>
              </a:cxn>
              <a:cxn ang="0">
                <a:pos x="134" y="4"/>
              </a:cxn>
              <a:cxn ang="0">
                <a:pos x="162" y="4"/>
              </a:cxn>
              <a:cxn ang="0">
                <a:pos x="181" y="26"/>
              </a:cxn>
              <a:cxn ang="0">
                <a:pos x="195" y="32"/>
              </a:cxn>
              <a:cxn ang="0">
                <a:pos x="189" y="54"/>
              </a:cxn>
              <a:cxn ang="0">
                <a:pos x="175" y="70"/>
              </a:cxn>
              <a:cxn ang="0">
                <a:pos x="151" y="92"/>
              </a:cxn>
              <a:cxn ang="0">
                <a:pos x="146" y="110"/>
              </a:cxn>
              <a:cxn ang="0">
                <a:pos x="163" y="126"/>
              </a:cxn>
              <a:cxn ang="0">
                <a:pos x="192" y="124"/>
              </a:cxn>
              <a:cxn ang="0">
                <a:pos x="216" y="121"/>
              </a:cxn>
            </a:cxnLst>
            <a:rect l="0" t="0" r="r" b="b"/>
            <a:pathLst>
              <a:path w="227" h="333">
                <a:moveTo>
                  <a:pt x="227" y="127"/>
                </a:moveTo>
                <a:cubicBezTo>
                  <a:pt x="227" y="128"/>
                  <a:pt x="226" y="128"/>
                  <a:pt x="226" y="128"/>
                </a:cubicBezTo>
                <a:cubicBezTo>
                  <a:pt x="224" y="130"/>
                  <a:pt x="220" y="132"/>
                  <a:pt x="218" y="133"/>
                </a:cubicBezTo>
                <a:cubicBezTo>
                  <a:pt x="216" y="135"/>
                  <a:pt x="212" y="138"/>
                  <a:pt x="210" y="140"/>
                </a:cubicBezTo>
                <a:cubicBezTo>
                  <a:pt x="206" y="142"/>
                  <a:pt x="199" y="148"/>
                  <a:pt x="196" y="151"/>
                </a:cubicBezTo>
                <a:cubicBezTo>
                  <a:pt x="195" y="152"/>
                  <a:pt x="192" y="155"/>
                  <a:pt x="191" y="157"/>
                </a:cubicBezTo>
                <a:cubicBezTo>
                  <a:pt x="190" y="159"/>
                  <a:pt x="188" y="162"/>
                  <a:pt x="187" y="164"/>
                </a:cubicBezTo>
                <a:cubicBezTo>
                  <a:pt x="186" y="165"/>
                  <a:pt x="183" y="167"/>
                  <a:pt x="182" y="168"/>
                </a:cubicBezTo>
                <a:cubicBezTo>
                  <a:pt x="181" y="170"/>
                  <a:pt x="181" y="173"/>
                  <a:pt x="180" y="175"/>
                </a:cubicBezTo>
                <a:cubicBezTo>
                  <a:pt x="179" y="177"/>
                  <a:pt x="177" y="179"/>
                  <a:pt x="176" y="181"/>
                </a:cubicBezTo>
                <a:cubicBezTo>
                  <a:pt x="176" y="182"/>
                  <a:pt x="175" y="185"/>
                  <a:pt x="174" y="187"/>
                </a:cubicBezTo>
                <a:cubicBezTo>
                  <a:pt x="174" y="189"/>
                  <a:pt x="173" y="192"/>
                  <a:pt x="172" y="194"/>
                </a:cubicBezTo>
                <a:cubicBezTo>
                  <a:pt x="171" y="197"/>
                  <a:pt x="168" y="201"/>
                  <a:pt x="167" y="204"/>
                </a:cubicBezTo>
                <a:cubicBezTo>
                  <a:pt x="167" y="206"/>
                  <a:pt x="166" y="210"/>
                  <a:pt x="167" y="212"/>
                </a:cubicBezTo>
                <a:cubicBezTo>
                  <a:pt x="167" y="214"/>
                  <a:pt x="167" y="219"/>
                  <a:pt x="168" y="221"/>
                </a:cubicBezTo>
                <a:cubicBezTo>
                  <a:pt x="168" y="223"/>
                  <a:pt x="169" y="227"/>
                  <a:pt x="170" y="229"/>
                </a:cubicBezTo>
                <a:cubicBezTo>
                  <a:pt x="171" y="232"/>
                  <a:pt x="174" y="236"/>
                  <a:pt x="176" y="238"/>
                </a:cubicBezTo>
                <a:cubicBezTo>
                  <a:pt x="177" y="239"/>
                  <a:pt x="180" y="242"/>
                  <a:pt x="182" y="243"/>
                </a:cubicBezTo>
                <a:cubicBezTo>
                  <a:pt x="184" y="244"/>
                  <a:pt x="189" y="246"/>
                  <a:pt x="191" y="247"/>
                </a:cubicBezTo>
                <a:cubicBezTo>
                  <a:pt x="193" y="248"/>
                  <a:pt x="195" y="251"/>
                  <a:pt x="197" y="252"/>
                </a:cubicBezTo>
                <a:cubicBezTo>
                  <a:pt x="199" y="253"/>
                  <a:pt x="204" y="254"/>
                  <a:pt x="207" y="254"/>
                </a:cubicBezTo>
                <a:cubicBezTo>
                  <a:pt x="209" y="255"/>
                  <a:pt x="214" y="257"/>
                  <a:pt x="217" y="257"/>
                </a:cubicBezTo>
                <a:cubicBezTo>
                  <a:pt x="218" y="257"/>
                  <a:pt x="219" y="258"/>
                  <a:pt x="220" y="258"/>
                </a:cubicBezTo>
                <a:cubicBezTo>
                  <a:pt x="217" y="260"/>
                  <a:pt x="214" y="262"/>
                  <a:pt x="213" y="263"/>
                </a:cubicBezTo>
                <a:cubicBezTo>
                  <a:pt x="210" y="266"/>
                  <a:pt x="206" y="273"/>
                  <a:pt x="204" y="276"/>
                </a:cubicBezTo>
                <a:cubicBezTo>
                  <a:pt x="202" y="281"/>
                  <a:pt x="201" y="293"/>
                  <a:pt x="199" y="298"/>
                </a:cubicBezTo>
                <a:cubicBezTo>
                  <a:pt x="196" y="302"/>
                  <a:pt x="190" y="310"/>
                  <a:pt x="186" y="312"/>
                </a:cubicBezTo>
                <a:cubicBezTo>
                  <a:pt x="183" y="314"/>
                  <a:pt x="176" y="315"/>
                  <a:pt x="172" y="315"/>
                </a:cubicBezTo>
                <a:cubicBezTo>
                  <a:pt x="170" y="315"/>
                  <a:pt x="164" y="312"/>
                  <a:pt x="161" y="312"/>
                </a:cubicBezTo>
                <a:cubicBezTo>
                  <a:pt x="158" y="311"/>
                  <a:pt x="151" y="311"/>
                  <a:pt x="148" y="312"/>
                </a:cubicBezTo>
                <a:cubicBezTo>
                  <a:pt x="144" y="313"/>
                  <a:pt x="138" y="318"/>
                  <a:pt x="135" y="320"/>
                </a:cubicBezTo>
                <a:cubicBezTo>
                  <a:pt x="130" y="323"/>
                  <a:pt x="121" y="329"/>
                  <a:pt x="116" y="333"/>
                </a:cubicBezTo>
                <a:cubicBezTo>
                  <a:pt x="114" y="330"/>
                  <a:pt x="113" y="327"/>
                  <a:pt x="112" y="326"/>
                </a:cubicBezTo>
                <a:cubicBezTo>
                  <a:pt x="112" y="323"/>
                  <a:pt x="111" y="317"/>
                  <a:pt x="112" y="314"/>
                </a:cubicBezTo>
                <a:cubicBezTo>
                  <a:pt x="112" y="312"/>
                  <a:pt x="115" y="307"/>
                  <a:pt x="116" y="305"/>
                </a:cubicBezTo>
                <a:cubicBezTo>
                  <a:pt x="117" y="302"/>
                  <a:pt x="120" y="297"/>
                  <a:pt x="121" y="294"/>
                </a:cubicBezTo>
                <a:cubicBezTo>
                  <a:pt x="122" y="291"/>
                  <a:pt x="122" y="287"/>
                  <a:pt x="121" y="285"/>
                </a:cubicBezTo>
                <a:cubicBezTo>
                  <a:pt x="120" y="283"/>
                  <a:pt x="117" y="280"/>
                  <a:pt x="115" y="279"/>
                </a:cubicBezTo>
                <a:cubicBezTo>
                  <a:pt x="112" y="278"/>
                  <a:pt x="105" y="279"/>
                  <a:pt x="102" y="279"/>
                </a:cubicBezTo>
                <a:cubicBezTo>
                  <a:pt x="99" y="279"/>
                  <a:pt x="93" y="280"/>
                  <a:pt x="90" y="279"/>
                </a:cubicBezTo>
                <a:cubicBezTo>
                  <a:pt x="87" y="278"/>
                  <a:pt x="82" y="273"/>
                  <a:pt x="80" y="271"/>
                </a:cubicBezTo>
                <a:cubicBezTo>
                  <a:pt x="78" y="268"/>
                  <a:pt x="74" y="262"/>
                  <a:pt x="73" y="258"/>
                </a:cubicBezTo>
                <a:cubicBezTo>
                  <a:pt x="72" y="256"/>
                  <a:pt x="71" y="250"/>
                  <a:pt x="71" y="247"/>
                </a:cubicBezTo>
                <a:cubicBezTo>
                  <a:pt x="71" y="243"/>
                  <a:pt x="70" y="236"/>
                  <a:pt x="70" y="233"/>
                </a:cubicBezTo>
                <a:cubicBezTo>
                  <a:pt x="69" y="228"/>
                  <a:pt x="64" y="220"/>
                  <a:pt x="63" y="215"/>
                </a:cubicBezTo>
                <a:cubicBezTo>
                  <a:pt x="62" y="211"/>
                  <a:pt x="63" y="203"/>
                  <a:pt x="61" y="199"/>
                </a:cubicBezTo>
                <a:cubicBezTo>
                  <a:pt x="60" y="195"/>
                  <a:pt x="54" y="190"/>
                  <a:pt x="52" y="187"/>
                </a:cubicBezTo>
                <a:cubicBezTo>
                  <a:pt x="49" y="184"/>
                  <a:pt x="45" y="177"/>
                  <a:pt x="43" y="174"/>
                </a:cubicBezTo>
                <a:cubicBezTo>
                  <a:pt x="40" y="169"/>
                  <a:pt x="34" y="158"/>
                  <a:pt x="31" y="153"/>
                </a:cubicBezTo>
                <a:cubicBezTo>
                  <a:pt x="29" y="151"/>
                  <a:pt x="25" y="147"/>
                  <a:pt x="24" y="144"/>
                </a:cubicBezTo>
                <a:cubicBezTo>
                  <a:pt x="21" y="140"/>
                  <a:pt x="17" y="130"/>
                  <a:pt x="15" y="125"/>
                </a:cubicBezTo>
                <a:cubicBezTo>
                  <a:pt x="14" y="122"/>
                  <a:pt x="10" y="115"/>
                  <a:pt x="10" y="112"/>
                </a:cubicBezTo>
                <a:cubicBezTo>
                  <a:pt x="8" y="108"/>
                  <a:pt x="4" y="102"/>
                  <a:pt x="3" y="98"/>
                </a:cubicBezTo>
                <a:cubicBezTo>
                  <a:pt x="2" y="95"/>
                  <a:pt x="1" y="89"/>
                  <a:pt x="0" y="86"/>
                </a:cubicBezTo>
                <a:cubicBezTo>
                  <a:pt x="0" y="84"/>
                  <a:pt x="1" y="82"/>
                  <a:pt x="2" y="80"/>
                </a:cubicBezTo>
                <a:cubicBezTo>
                  <a:pt x="3" y="81"/>
                  <a:pt x="3" y="81"/>
                  <a:pt x="3" y="81"/>
                </a:cubicBezTo>
                <a:cubicBezTo>
                  <a:pt x="4" y="81"/>
                  <a:pt x="5" y="81"/>
                  <a:pt x="6" y="81"/>
                </a:cubicBezTo>
                <a:cubicBezTo>
                  <a:pt x="7" y="80"/>
                  <a:pt x="7" y="78"/>
                  <a:pt x="8" y="77"/>
                </a:cubicBezTo>
                <a:cubicBezTo>
                  <a:pt x="9" y="76"/>
                  <a:pt x="11" y="75"/>
                  <a:pt x="12" y="75"/>
                </a:cubicBezTo>
                <a:cubicBezTo>
                  <a:pt x="12" y="76"/>
                  <a:pt x="13" y="77"/>
                  <a:pt x="14" y="77"/>
                </a:cubicBezTo>
                <a:cubicBezTo>
                  <a:pt x="15" y="77"/>
                  <a:pt x="17" y="74"/>
                  <a:pt x="17" y="73"/>
                </a:cubicBezTo>
                <a:cubicBezTo>
                  <a:pt x="18" y="73"/>
                  <a:pt x="19" y="71"/>
                  <a:pt x="19" y="70"/>
                </a:cubicBezTo>
                <a:cubicBezTo>
                  <a:pt x="19" y="69"/>
                  <a:pt x="20" y="67"/>
                  <a:pt x="21" y="66"/>
                </a:cubicBezTo>
                <a:cubicBezTo>
                  <a:pt x="22" y="65"/>
                  <a:pt x="23" y="65"/>
                  <a:pt x="23" y="65"/>
                </a:cubicBezTo>
                <a:cubicBezTo>
                  <a:pt x="24" y="64"/>
                  <a:pt x="26" y="63"/>
                  <a:pt x="26" y="62"/>
                </a:cubicBezTo>
                <a:cubicBezTo>
                  <a:pt x="27" y="62"/>
                  <a:pt x="28" y="60"/>
                  <a:pt x="29" y="59"/>
                </a:cubicBezTo>
                <a:cubicBezTo>
                  <a:pt x="29" y="57"/>
                  <a:pt x="28" y="55"/>
                  <a:pt x="28" y="53"/>
                </a:cubicBezTo>
                <a:cubicBezTo>
                  <a:pt x="28" y="52"/>
                  <a:pt x="28" y="50"/>
                  <a:pt x="28" y="49"/>
                </a:cubicBezTo>
                <a:cubicBezTo>
                  <a:pt x="28" y="48"/>
                  <a:pt x="28" y="46"/>
                  <a:pt x="28" y="45"/>
                </a:cubicBezTo>
                <a:cubicBezTo>
                  <a:pt x="28" y="44"/>
                  <a:pt x="29" y="41"/>
                  <a:pt x="30" y="40"/>
                </a:cubicBezTo>
                <a:cubicBezTo>
                  <a:pt x="30" y="39"/>
                  <a:pt x="31" y="38"/>
                  <a:pt x="31" y="37"/>
                </a:cubicBezTo>
                <a:cubicBezTo>
                  <a:pt x="34" y="38"/>
                  <a:pt x="36" y="39"/>
                  <a:pt x="38" y="39"/>
                </a:cubicBezTo>
                <a:cubicBezTo>
                  <a:pt x="41" y="39"/>
                  <a:pt x="46" y="37"/>
                  <a:pt x="49" y="36"/>
                </a:cubicBezTo>
                <a:cubicBezTo>
                  <a:pt x="50" y="35"/>
                  <a:pt x="52" y="33"/>
                  <a:pt x="53" y="33"/>
                </a:cubicBezTo>
                <a:cubicBezTo>
                  <a:pt x="55" y="32"/>
                  <a:pt x="59" y="32"/>
                  <a:pt x="61" y="32"/>
                </a:cubicBezTo>
                <a:cubicBezTo>
                  <a:pt x="64" y="31"/>
                  <a:pt x="67" y="28"/>
                  <a:pt x="69" y="27"/>
                </a:cubicBezTo>
                <a:cubicBezTo>
                  <a:pt x="72" y="27"/>
                  <a:pt x="77" y="28"/>
                  <a:pt x="80" y="29"/>
                </a:cubicBezTo>
                <a:cubicBezTo>
                  <a:pt x="80" y="29"/>
                  <a:pt x="81" y="30"/>
                  <a:pt x="82" y="31"/>
                </a:cubicBezTo>
                <a:cubicBezTo>
                  <a:pt x="82" y="32"/>
                  <a:pt x="81" y="33"/>
                  <a:pt x="81" y="33"/>
                </a:cubicBezTo>
                <a:cubicBezTo>
                  <a:pt x="81" y="35"/>
                  <a:pt x="82" y="38"/>
                  <a:pt x="82" y="40"/>
                </a:cubicBezTo>
                <a:cubicBezTo>
                  <a:pt x="81" y="42"/>
                  <a:pt x="80" y="47"/>
                  <a:pt x="79" y="49"/>
                </a:cubicBezTo>
                <a:cubicBezTo>
                  <a:pt x="78" y="50"/>
                  <a:pt x="76" y="54"/>
                  <a:pt x="75" y="55"/>
                </a:cubicBezTo>
                <a:cubicBezTo>
                  <a:pt x="74" y="57"/>
                  <a:pt x="72" y="59"/>
                  <a:pt x="71" y="61"/>
                </a:cubicBezTo>
                <a:cubicBezTo>
                  <a:pt x="70" y="62"/>
                  <a:pt x="69" y="66"/>
                  <a:pt x="68" y="68"/>
                </a:cubicBezTo>
                <a:cubicBezTo>
                  <a:pt x="67" y="69"/>
                  <a:pt x="67" y="72"/>
                  <a:pt x="66" y="73"/>
                </a:cubicBezTo>
                <a:cubicBezTo>
                  <a:pt x="65" y="75"/>
                  <a:pt x="63" y="77"/>
                  <a:pt x="63" y="78"/>
                </a:cubicBezTo>
                <a:cubicBezTo>
                  <a:pt x="62" y="79"/>
                  <a:pt x="60" y="80"/>
                  <a:pt x="59" y="82"/>
                </a:cubicBezTo>
                <a:cubicBezTo>
                  <a:pt x="59" y="83"/>
                  <a:pt x="59" y="86"/>
                  <a:pt x="59" y="87"/>
                </a:cubicBezTo>
                <a:cubicBezTo>
                  <a:pt x="60" y="88"/>
                  <a:pt x="61" y="91"/>
                  <a:pt x="63" y="90"/>
                </a:cubicBezTo>
                <a:cubicBezTo>
                  <a:pt x="64" y="90"/>
                  <a:pt x="64" y="86"/>
                  <a:pt x="65" y="85"/>
                </a:cubicBezTo>
                <a:cubicBezTo>
                  <a:pt x="66" y="84"/>
                  <a:pt x="69" y="82"/>
                  <a:pt x="69" y="81"/>
                </a:cubicBezTo>
                <a:cubicBezTo>
                  <a:pt x="70" y="79"/>
                  <a:pt x="70" y="76"/>
                  <a:pt x="71" y="75"/>
                </a:cubicBezTo>
                <a:cubicBezTo>
                  <a:pt x="72" y="74"/>
                  <a:pt x="75" y="72"/>
                  <a:pt x="76" y="72"/>
                </a:cubicBezTo>
                <a:cubicBezTo>
                  <a:pt x="77" y="71"/>
                  <a:pt x="79" y="72"/>
                  <a:pt x="80" y="72"/>
                </a:cubicBezTo>
                <a:cubicBezTo>
                  <a:pt x="82" y="72"/>
                  <a:pt x="86" y="71"/>
                  <a:pt x="87" y="69"/>
                </a:cubicBezTo>
                <a:cubicBezTo>
                  <a:pt x="88" y="68"/>
                  <a:pt x="89" y="65"/>
                  <a:pt x="88" y="63"/>
                </a:cubicBezTo>
                <a:cubicBezTo>
                  <a:pt x="88" y="62"/>
                  <a:pt x="85" y="60"/>
                  <a:pt x="84" y="59"/>
                </a:cubicBezTo>
                <a:cubicBezTo>
                  <a:pt x="84" y="57"/>
                  <a:pt x="84" y="55"/>
                  <a:pt x="84" y="53"/>
                </a:cubicBezTo>
                <a:cubicBezTo>
                  <a:pt x="85" y="52"/>
                  <a:pt x="86" y="51"/>
                  <a:pt x="87" y="50"/>
                </a:cubicBezTo>
                <a:cubicBezTo>
                  <a:pt x="87" y="49"/>
                  <a:pt x="87" y="47"/>
                  <a:pt x="87" y="47"/>
                </a:cubicBezTo>
                <a:cubicBezTo>
                  <a:pt x="88" y="46"/>
                  <a:pt x="90" y="46"/>
                  <a:pt x="91" y="46"/>
                </a:cubicBezTo>
                <a:cubicBezTo>
                  <a:pt x="92" y="47"/>
                  <a:pt x="93" y="49"/>
                  <a:pt x="93" y="50"/>
                </a:cubicBezTo>
                <a:cubicBezTo>
                  <a:pt x="93" y="51"/>
                  <a:pt x="90" y="53"/>
                  <a:pt x="90" y="54"/>
                </a:cubicBezTo>
                <a:cubicBezTo>
                  <a:pt x="90" y="55"/>
                  <a:pt x="92" y="57"/>
                  <a:pt x="92" y="57"/>
                </a:cubicBezTo>
                <a:cubicBezTo>
                  <a:pt x="94" y="58"/>
                  <a:pt x="97" y="56"/>
                  <a:pt x="98" y="56"/>
                </a:cubicBezTo>
                <a:cubicBezTo>
                  <a:pt x="100" y="56"/>
                  <a:pt x="104" y="57"/>
                  <a:pt x="106" y="58"/>
                </a:cubicBezTo>
                <a:cubicBezTo>
                  <a:pt x="107" y="59"/>
                  <a:pt x="108" y="61"/>
                  <a:pt x="108" y="62"/>
                </a:cubicBezTo>
                <a:cubicBezTo>
                  <a:pt x="108" y="64"/>
                  <a:pt x="106" y="67"/>
                  <a:pt x="105" y="68"/>
                </a:cubicBezTo>
                <a:cubicBezTo>
                  <a:pt x="104" y="68"/>
                  <a:pt x="101" y="68"/>
                  <a:pt x="99" y="67"/>
                </a:cubicBezTo>
                <a:cubicBezTo>
                  <a:pt x="99" y="67"/>
                  <a:pt x="98" y="66"/>
                  <a:pt x="97" y="65"/>
                </a:cubicBezTo>
                <a:cubicBezTo>
                  <a:pt x="96" y="65"/>
                  <a:pt x="94" y="64"/>
                  <a:pt x="94" y="65"/>
                </a:cubicBezTo>
                <a:cubicBezTo>
                  <a:pt x="93" y="65"/>
                  <a:pt x="94" y="68"/>
                  <a:pt x="93" y="69"/>
                </a:cubicBezTo>
                <a:cubicBezTo>
                  <a:pt x="93" y="70"/>
                  <a:pt x="92" y="71"/>
                  <a:pt x="92" y="72"/>
                </a:cubicBezTo>
                <a:cubicBezTo>
                  <a:pt x="92" y="73"/>
                  <a:pt x="93" y="74"/>
                  <a:pt x="94" y="74"/>
                </a:cubicBezTo>
                <a:cubicBezTo>
                  <a:pt x="95" y="75"/>
                  <a:pt x="98" y="74"/>
                  <a:pt x="99" y="74"/>
                </a:cubicBezTo>
                <a:cubicBezTo>
                  <a:pt x="101" y="74"/>
                  <a:pt x="104" y="74"/>
                  <a:pt x="105" y="73"/>
                </a:cubicBezTo>
                <a:cubicBezTo>
                  <a:pt x="106" y="72"/>
                  <a:pt x="106" y="70"/>
                  <a:pt x="107" y="69"/>
                </a:cubicBezTo>
                <a:cubicBezTo>
                  <a:pt x="108" y="69"/>
                  <a:pt x="110" y="69"/>
                  <a:pt x="111" y="69"/>
                </a:cubicBezTo>
                <a:cubicBezTo>
                  <a:pt x="112" y="69"/>
                  <a:pt x="113" y="70"/>
                  <a:pt x="113" y="70"/>
                </a:cubicBezTo>
                <a:cubicBezTo>
                  <a:pt x="114" y="71"/>
                  <a:pt x="113" y="73"/>
                  <a:pt x="113" y="74"/>
                </a:cubicBezTo>
                <a:cubicBezTo>
                  <a:pt x="114" y="76"/>
                  <a:pt x="115" y="80"/>
                  <a:pt x="116" y="81"/>
                </a:cubicBezTo>
                <a:cubicBezTo>
                  <a:pt x="117" y="82"/>
                  <a:pt x="118" y="83"/>
                  <a:pt x="118" y="82"/>
                </a:cubicBezTo>
                <a:cubicBezTo>
                  <a:pt x="120" y="82"/>
                  <a:pt x="121" y="80"/>
                  <a:pt x="122" y="79"/>
                </a:cubicBezTo>
                <a:cubicBezTo>
                  <a:pt x="122" y="78"/>
                  <a:pt x="122" y="74"/>
                  <a:pt x="121" y="73"/>
                </a:cubicBezTo>
                <a:cubicBezTo>
                  <a:pt x="121" y="72"/>
                  <a:pt x="118" y="72"/>
                  <a:pt x="118" y="71"/>
                </a:cubicBezTo>
                <a:cubicBezTo>
                  <a:pt x="117" y="70"/>
                  <a:pt x="116" y="68"/>
                  <a:pt x="116" y="67"/>
                </a:cubicBezTo>
                <a:cubicBezTo>
                  <a:pt x="116" y="66"/>
                  <a:pt x="116" y="64"/>
                  <a:pt x="117" y="63"/>
                </a:cubicBezTo>
                <a:cubicBezTo>
                  <a:pt x="117" y="63"/>
                  <a:pt x="118" y="62"/>
                  <a:pt x="119" y="62"/>
                </a:cubicBezTo>
                <a:cubicBezTo>
                  <a:pt x="120" y="61"/>
                  <a:pt x="120" y="58"/>
                  <a:pt x="121" y="57"/>
                </a:cubicBezTo>
                <a:cubicBezTo>
                  <a:pt x="122" y="56"/>
                  <a:pt x="125" y="56"/>
                  <a:pt x="126" y="55"/>
                </a:cubicBezTo>
                <a:cubicBezTo>
                  <a:pt x="126" y="54"/>
                  <a:pt x="127" y="52"/>
                  <a:pt x="127" y="51"/>
                </a:cubicBezTo>
                <a:cubicBezTo>
                  <a:pt x="127" y="50"/>
                  <a:pt x="127" y="48"/>
                  <a:pt x="126" y="46"/>
                </a:cubicBezTo>
                <a:cubicBezTo>
                  <a:pt x="126" y="45"/>
                  <a:pt x="125" y="43"/>
                  <a:pt x="126" y="41"/>
                </a:cubicBezTo>
                <a:cubicBezTo>
                  <a:pt x="126" y="41"/>
                  <a:pt x="127" y="39"/>
                  <a:pt x="127" y="39"/>
                </a:cubicBezTo>
                <a:cubicBezTo>
                  <a:pt x="128" y="38"/>
                  <a:pt x="129" y="37"/>
                  <a:pt x="129" y="36"/>
                </a:cubicBezTo>
                <a:cubicBezTo>
                  <a:pt x="129" y="35"/>
                  <a:pt x="130" y="31"/>
                  <a:pt x="129" y="30"/>
                </a:cubicBezTo>
                <a:cubicBezTo>
                  <a:pt x="128" y="29"/>
                  <a:pt x="125" y="31"/>
                  <a:pt x="124" y="30"/>
                </a:cubicBezTo>
                <a:cubicBezTo>
                  <a:pt x="122" y="30"/>
                  <a:pt x="122" y="27"/>
                  <a:pt x="121" y="26"/>
                </a:cubicBezTo>
                <a:cubicBezTo>
                  <a:pt x="120" y="24"/>
                  <a:pt x="119" y="21"/>
                  <a:pt x="119" y="19"/>
                </a:cubicBezTo>
                <a:cubicBezTo>
                  <a:pt x="118" y="18"/>
                  <a:pt x="120" y="16"/>
                  <a:pt x="120" y="14"/>
                </a:cubicBezTo>
                <a:cubicBezTo>
                  <a:pt x="120" y="13"/>
                  <a:pt x="119" y="10"/>
                  <a:pt x="119" y="8"/>
                </a:cubicBezTo>
                <a:cubicBezTo>
                  <a:pt x="119" y="8"/>
                  <a:pt x="119" y="7"/>
                  <a:pt x="119" y="7"/>
                </a:cubicBezTo>
                <a:cubicBezTo>
                  <a:pt x="120" y="6"/>
                  <a:pt x="123" y="4"/>
                  <a:pt x="124" y="4"/>
                </a:cubicBezTo>
                <a:cubicBezTo>
                  <a:pt x="126" y="3"/>
                  <a:pt x="131" y="5"/>
                  <a:pt x="134" y="4"/>
                </a:cubicBezTo>
                <a:cubicBezTo>
                  <a:pt x="136" y="4"/>
                  <a:pt x="141" y="1"/>
                  <a:pt x="143" y="0"/>
                </a:cubicBezTo>
                <a:cubicBezTo>
                  <a:pt x="146" y="0"/>
                  <a:pt x="153" y="0"/>
                  <a:pt x="156" y="0"/>
                </a:cubicBezTo>
                <a:cubicBezTo>
                  <a:pt x="157" y="1"/>
                  <a:pt x="161" y="3"/>
                  <a:pt x="162" y="4"/>
                </a:cubicBezTo>
                <a:cubicBezTo>
                  <a:pt x="164" y="6"/>
                  <a:pt x="167" y="12"/>
                  <a:pt x="169" y="14"/>
                </a:cubicBezTo>
                <a:cubicBezTo>
                  <a:pt x="170" y="16"/>
                  <a:pt x="173" y="22"/>
                  <a:pt x="175" y="23"/>
                </a:cubicBezTo>
                <a:cubicBezTo>
                  <a:pt x="176" y="24"/>
                  <a:pt x="180" y="25"/>
                  <a:pt x="181" y="26"/>
                </a:cubicBezTo>
                <a:cubicBezTo>
                  <a:pt x="184" y="26"/>
                  <a:pt x="190" y="26"/>
                  <a:pt x="193" y="27"/>
                </a:cubicBezTo>
                <a:cubicBezTo>
                  <a:pt x="193" y="27"/>
                  <a:pt x="194" y="27"/>
                  <a:pt x="195" y="28"/>
                </a:cubicBezTo>
                <a:cubicBezTo>
                  <a:pt x="195" y="29"/>
                  <a:pt x="195" y="31"/>
                  <a:pt x="195" y="32"/>
                </a:cubicBezTo>
                <a:cubicBezTo>
                  <a:pt x="195" y="34"/>
                  <a:pt x="197" y="37"/>
                  <a:pt x="198" y="39"/>
                </a:cubicBezTo>
                <a:cubicBezTo>
                  <a:pt x="198" y="42"/>
                  <a:pt x="199" y="49"/>
                  <a:pt x="197" y="51"/>
                </a:cubicBezTo>
                <a:cubicBezTo>
                  <a:pt x="196" y="53"/>
                  <a:pt x="191" y="53"/>
                  <a:pt x="189" y="54"/>
                </a:cubicBezTo>
                <a:cubicBezTo>
                  <a:pt x="187" y="55"/>
                  <a:pt x="185" y="59"/>
                  <a:pt x="184" y="60"/>
                </a:cubicBezTo>
                <a:cubicBezTo>
                  <a:pt x="182" y="62"/>
                  <a:pt x="178" y="62"/>
                  <a:pt x="176" y="64"/>
                </a:cubicBezTo>
                <a:cubicBezTo>
                  <a:pt x="176" y="65"/>
                  <a:pt x="176" y="69"/>
                  <a:pt x="175" y="70"/>
                </a:cubicBezTo>
                <a:cubicBezTo>
                  <a:pt x="174" y="72"/>
                  <a:pt x="169" y="73"/>
                  <a:pt x="168" y="75"/>
                </a:cubicBezTo>
                <a:cubicBezTo>
                  <a:pt x="165" y="77"/>
                  <a:pt x="161" y="82"/>
                  <a:pt x="159" y="84"/>
                </a:cubicBezTo>
                <a:cubicBezTo>
                  <a:pt x="157" y="86"/>
                  <a:pt x="154" y="90"/>
                  <a:pt x="151" y="92"/>
                </a:cubicBezTo>
                <a:cubicBezTo>
                  <a:pt x="150" y="93"/>
                  <a:pt x="145" y="96"/>
                  <a:pt x="144" y="98"/>
                </a:cubicBezTo>
                <a:cubicBezTo>
                  <a:pt x="143" y="100"/>
                  <a:pt x="142" y="103"/>
                  <a:pt x="143" y="105"/>
                </a:cubicBezTo>
                <a:cubicBezTo>
                  <a:pt x="143" y="106"/>
                  <a:pt x="145" y="109"/>
                  <a:pt x="146" y="110"/>
                </a:cubicBezTo>
                <a:cubicBezTo>
                  <a:pt x="147" y="112"/>
                  <a:pt x="147" y="116"/>
                  <a:pt x="149" y="117"/>
                </a:cubicBezTo>
                <a:cubicBezTo>
                  <a:pt x="150" y="119"/>
                  <a:pt x="155" y="119"/>
                  <a:pt x="157" y="121"/>
                </a:cubicBezTo>
                <a:cubicBezTo>
                  <a:pt x="158" y="122"/>
                  <a:pt x="161" y="125"/>
                  <a:pt x="163" y="126"/>
                </a:cubicBezTo>
                <a:cubicBezTo>
                  <a:pt x="165" y="127"/>
                  <a:pt x="169" y="128"/>
                  <a:pt x="171" y="128"/>
                </a:cubicBezTo>
                <a:cubicBezTo>
                  <a:pt x="174" y="128"/>
                  <a:pt x="179" y="126"/>
                  <a:pt x="181" y="125"/>
                </a:cubicBezTo>
                <a:cubicBezTo>
                  <a:pt x="184" y="125"/>
                  <a:pt x="189" y="125"/>
                  <a:pt x="192" y="124"/>
                </a:cubicBezTo>
                <a:cubicBezTo>
                  <a:pt x="193" y="123"/>
                  <a:pt x="195" y="121"/>
                  <a:pt x="196" y="120"/>
                </a:cubicBezTo>
                <a:cubicBezTo>
                  <a:pt x="198" y="119"/>
                  <a:pt x="203" y="119"/>
                  <a:pt x="205" y="119"/>
                </a:cubicBezTo>
                <a:cubicBezTo>
                  <a:pt x="208" y="120"/>
                  <a:pt x="213" y="120"/>
                  <a:pt x="216" y="121"/>
                </a:cubicBezTo>
                <a:cubicBezTo>
                  <a:pt x="219" y="122"/>
                  <a:pt x="224" y="123"/>
                  <a:pt x="226" y="125"/>
                </a:cubicBezTo>
                <a:cubicBezTo>
                  <a:pt x="226" y="126"/>
                  <a:pt x="227" y="126"/>
                  <a:pt x="227" y="127"/>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59" name="Freeform 34">
            <a:extLst>
              <a:ext uri="{FF2B5EF4-FFF2-40B4-BE49-F238E27FC236}">
                <a16:creationId xmlns:a16="http://schemas.microsoft.com/office/drawing/2014/main" id="{EC1A6905-0650-467C-98E8-F36816CCBCE1}"/>
              </a:ext>
            </a:extLst>
          </p:cNvPr>
          <p:cNvSpPr>
            <a:spLocks/>
          </p:cNvSpPr>
          <p:nvPr/>
        </p:nvSpPr>
        <p:spPr bwMode="auto">
          <a:xfrm>
            <a:off x="11079807" y="4479400"/>
            <a:ext cx="49811" cy="114271"/>
          </a:xfrm>
          <a:custGeom>
            <a:avLst/>
            <a:gdLst/>
            <a:ahLst/>
            <a:cxnLst>
              <a:cxn ang="0">
                <a:pos x="9" y="40"/>
              </a:cxn>
              <a:cxn ang="0">
                <a:pos x="6" y="36"/>
              </a:cxn>
              <a:cxn ang="0">
                <a:pos x="1" y="33"/>
              </a:cxn>
              <a:cxn ang="0">
                <a:pos x="0" y="26"/>
              </a:cxn>
              <a:cxn ang="0">
                <a:pos x="1" y="20"/>
              </a:cxn>
              <a:cxn ang="0">
                <a:pos x="0" y="14"/>
              </a:cxn>
              <a:cxn ang="0">
                <a:pos x="1" y="10"/>
              </a:cxn>
              <a:cxn ang="0">
                <a:pos x="6" y="7"/>
              </a:cxn>
              <a:cxn ang="0">
                <a:pos x="8" y="3"/>
              </a:cxn>
              <a:cxn ang="0">
                <a:pos x="11" y="1"/>
              </a:cxn>
              <a:cxn ang="0">
                <a:pos x="15" y="2"/>
              </a:cxn>
              <a:cxn ang="0">
                <a:pos x="15" y="6"/>
              </a:cxn>
              <a:cxn ang="0">
                <a:pos x="17" y="11"/>
              </a:cxn>
              <a:cxn ang="0">
                <a:pos x="15" y="15"/>
              </a:cxn>
              <a:cxn ang="0">
                <a:pos x="14" y="21"/>
              </a:cxn>
              <a:cxn ang="0">
                <a:pos x="16" y="24"/>
              </a:cxn>
              <a:cxn ang="0">
                <a:pos x="16" y="30"/>
              </a:cxn>
              <a:cxn ang="0">
                <a:pos x="14" y="32"/>
              </a:cxn>
              <a:cxn ang="0">
                <a:pos x="14" y="36"/>
              </a:cxn>
              <a:cxn ang="0">
                <a:pos x="12" y="39"/>
              </a:cxn>
              <a:cxn ang="0">
                <a:pos x="9" y="40"/>
              </a:cxn>
            </a:cxnLst>
            <a:rect l="0" t="0" r="r" b="b"/>
            <a:pathLst>
              <a:path w="17" h="40">
                <a:moveTo>
                  <a:pt x="9" y="40"/>
                </a:moveTo>
                <a:cubicBezTo>
                  <a:pt x="7" y="40"/>
                  <a:pt x="6" y="37"/>
                  <a:pt x="6" y="36"/>
                </a:cubicBezTo>
                <a:cubicBezTo>
                  <a:pt x="5" y="35"/>
                  <a:pt x="2" y="34"/>
                  <a:pt x="1" y="33"/>
                </a:cubicBezTo>
                <a:cubicBezTo>
                  <a:pt x="0" y="31"/>
                  <a:pt x="0" y="28"/>
                  <a:pt x="0" y="26"/>
                </a:cubicBezTo>
                <a:cubicBezTo>
                  <a:pt x="0" y="24"/>
                  <a:pt x="0" y="21"/>
                  <a:pt x="1" y="20"/>
                </a:cubicBezTo>
                <a:cubicBezTo>
                  <a:pt x="1" y="18"/>
                  <a:pt x="0" y="16"/>
                  <a:pt x="0" y="14"/>
                </a:cubicBezTo>
                <a:cubicBezTo>
                  <a:pt x="0" y="13"/>
                  <a:pt x="0" y="11"/>
                  <a:pt x="1" y="10"/>
                </a:cubicBezTo>
                <a:cubicBezTo>
                  <a:pt x="1" y="8"/>
                  <a:pt x="5" y="8"/>
                  <a:pt x="6" y="7"/>
                </a:cubicBezTo>
                <a:cubicBezTo>
                  <a:pt x="7" y="6"/>
                  <a:pt x="7" y="4"/>
                  <a:pt x="8" y="3"/>
                </a:cubicBezTo>
                <a:cubicBezTo>
                  <a:pt x="9" y="2"/>
                  <a:pt x="10" y="1"/>
                  <a:pt x="11" y="1"/>
                </a:cubicBezTo>
                <a:cubicBezTo>
                  <a:pt x="12" y="0"/>
                  <a:pt x="14" y="1"/>
                  <a:pt x="15" y="2"/>
                </a:cubicBezTo>
                <a:cubicBezTo>
                  <a:pt x="15" y="2"/>
                  <a:pt x="15" y="5"/>
                  <a:pt x="15" y="6"/>
                </a:cubicBezTo>
                <a:cubicBezTo>
                  <a:pt x="15" y="7"/>
                  <a:pt x="17" y="10"/>
                  <a:pt x="17" y="11"/>
                </a:cubicBezTo>
                <a:cubicBezTo>
                  <a:pt x="17" y="13"/>
                  <a:pt x="15" y="14"/>
                  <a:pt x="15" y="15"/>
                </a:cubicBezTo>
                <a:cubicBezTo>
                  <a:pt x="15" y="17"/>
                  <a:pt x="13" y="19"/>
                  <a:pt x="14" y="21"/>
                </a:cubicBezTo>
                <a:cubicBezTo>
                  <a:pt x="14" y="22"/>
                  <a:pt x="16" y="23"/>
                  <a:pt x="16" y="24"/>
                </a:cubicBezTo>
                <a:cubicBezTo>
                  <a:pt x="17" y="26"/>
                  <a:pt x="17" y="29"/>
                  <a:pt x="16" y="30"/>
                </a:cubicBezTo>
                <a:cubicBezTo>
                  <a:pt x="16" y="31"/>
                  <a:pt x="15" y="31"/>
                  <a:pt x="14" y="32"/>
                </a:cubicBezTo>
                <a:cubicBezTo>
                  <a:pt x="14" y="33"/>
                  <a:pt x="14" y="35"/>
                  <a:pt x="14" y="36"/>
                </a:cubicBezTo>
                <a:cubicBezTo>
                  <a:pt x="14" y="37"/>
                  <a:pt x="13" y="38"/>
                  <a:pt x="12" y="39"/>
                </a:cubicBezTo>
                <a:cubicBezTo>
                  <a:pt x="11" y="40"/>
                  <a:pt x="9" y="40"/>
                  <a:pt x="9" y="4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60" name="Freeform 35">
            <a:extLst>
              <a:ext uri="{FF2B5EF4-FFF2-40B4-BE49-F238E27FC236}">
                <a16:creationId xmlns:a16="http://schemas.microsoft.com/office/drawing/2014/main" id="{593AF6D7-F6A7-47EA-9B53-D37252CB17B2}"/>
              </a:ext>
            </a:extLst>
          </p:cNvPr>
          <p:cNvSpPr>
            <a:spLocks/>
          </p:cNvSpPr>
          <p:nvPr/>
        </p:nvSpPr>
        <p:spPr bwMode="auto">
          <a:xfrm>
            <a:off x="10874708" y="4567299"/>
            <a:ext cx="137710" cy="146499"/>
          </a:xfrm>
          <a:custGeom>
            <a:avLst/>
            <a:gdLst/>
            <a:ahLst/>
            <a:cxnLst>
              <a:cxn ang="0">
                <a:pos x="47" y="16"/>
              </a:cxn>
              <a:cxn ang="0">
                <a:pos x="47" y="24"/>
              </a:cxn>
              <a:cxn ang="0">
                <a:pos x="40" y="28"/>
              </a:cxn>
              <a:cxn ang="0">
                <a:pos x="33" y="32"/>
              </a:cxn>
              <a:cxn ang="0">
                <a:pos x="28" y="38"/>
              </a:cxn>
              <a:cxn ang="0">
                <a:pos x="22" y="45"/>
              </a:cxn>
              <a:cxn ang="0">
                <a:pos x="15" y="49"/>
              </a:cxn>
              <a:cxn ang="0">
                <a:pos x="10" y="45"/>
              </a:cxn>
              <a:cxn ang="0">
                <a:pos x="3" y="45"/>
              </a:cxn>
              <a:cxn ang="0">
                <a:pos x="0" y="38"/>
              </a:cxn>
              <a:cxn ang="0">
                <a:pos x="2" y="31"/>
              </a:cxn>
              <a:cxn ang="0">
                <a:pos x="5" y="24"/>
              </a:cxn>
              <a:cxn ang="0">
                <a:pos x="7" y="18"/>
              </a:cxn>
              <a:cxn ang="0">
                <a:pos x="7" y="15"/>
              </a:cxn>
              <a:cxn ang="0">
                <a:pos x="12" y="16"/>
              </a:cxn>
              <a:cxn ang="0">
                <a:pos x="17" y="14"/>
              </a:cxn>
              <a:cxn ang="0">
                <a:pos x="24" y="16"/>
              </a:cxn>
              <a:cxn ang="0">
                <a:pos x="32" y="13"/>
              </a:cxn>
              <a:cxn ang="0">
                <a:pos x="37" y="6"/>
              </a:cxn>
              <a:cxn ang="0">
                <a:pos x="40" y="0"/>
              </a:cxn>
              <a:cxn ang="0">
                <a:pos x="40" y="0"/>
              </a:cxn>
              <a:cxn ang="0">
                <a:pos x="42" y="7"/>
              </a:cxn>
              <a:cxn ang="0">
                <a:pos x="42" y="12"/>
              </a:cxn>
              <a:cxn ang="0">
                <a:pos x="47" y="16"/>
              </a:cxn>
            </a:cxnLst>
            <a:rect l="0" t="0" r="r" b="b"/>
            <a:pathLst>
              <a:path w="48" h="50">
                <a:moveTo>
                  <a:pt x="47" y="16"/>
                </a:moveTo>
                <a:cubicBezTo>
                  <a:pt x="48" y="18"/>
                  <a:pt x="48" y="22"/>
                  <a:pt x="47" y="24"/>
                </a:cubicBezTo>
                <a:cubicBezTo>
                  <a:pt x="46" y="26"/>
                  <a:pt x="42" y="27"/>
                  <a:pt x="40" y="28"/>
                </a:cubicBezTo>
                <a:cubicBezTo>
                  <a:pt x="38" y="29"/>
                  <a:pt x="35" y="31"/>
                  <a:pt x="33" y="32"/>
                </a:cubicBezTo>
                <a:cubicBezTo>
                  <a:pt x="31" y="33"/>
                  <a:pt x="29" y="37"/>
                  <a:pt x="28" y="38"/>
                </a:cubicBezTo>
                <a:cubicBezTo>
                  <a:pt x="26" y="40"/>
                  <a:pt x="24" y="43"/>
                  <a:pt x="22" y="45"/>
                </a:cubicBezTo>
                <a:cubicBezTo>
                  <a:pt x="20" y="46"/>
                  <a:pt x="17" y="50"/>
                  <a:pt x="15" y="49"/>
                </a:cubicBezTo>
                <a:cubicBezTo>
                  <a:pt x="14" y="49"/>
                  <a:pt x="12" y="46"/>
                  <a:pt x="10" y="45"/>
                </a:cubicBezTo>
                <a:cubicBezTo>
                  <a:pt x="8" y="45"/>
                  <a:pt x="4" y="46"/>
                  <a:pt x="3" y="45"/>
                </a:cubicBezTo>
                <a:cubicBezTo>
                  <a:pt x="1" y="44"/>
                  <a:pt x="0" y="40"/>
                  <a:pt x="0" y="38"/>
                </a:cubicBezTo>
                <a:cubicBezTo>
                  <a:pt x="0" y="36"/>
                  <a:pt x="1" y="33"/>
                  <a:pt x="2" y="31"/>
                </a:cubicBezTo>
                <a:cubicBezTo>
                  <a:pt x="2" y="30"/>
                  <a:pt x="4" y="26"/>
                  <a:pt x="5" y="24"/>
                </a:cubicBezTo>
                <a:cubicBezTo>
                  <a:pt x="5" y="23"/>
                  <a:pt x="7" y="20"/>
                  <a:pt x="7" y="18"/>
                </a:cubicBezTo>
                <a:cubicBezTo>
                  <a:pt x="7" y="17"/>
                  <a:pt x="7" y="16"/>
                  <a:pt x="7" y="15"/>
                </a:cubicBezTo>
                <a:cubicBezTo>
                  <a:pt x="9" y="16"/>
                  <a:pt x="11" y="16"/>
                  <a:pt x="12" y="16"/>
                </a:cubicBezTo>
                <a:cubicBezTo>
                  <a:pt x="13" y="16"/>
                  <a:pt x="16" y="14"/>
                  <a:pt x="17" y="14"/>
                </a:cubicBezTo>
                <a:cubicBezTo>
                  <a:pt x="19" y="14"/>
                  <a:pt x="22" y="16"/>
                  <a:pt x="24" y="16"/>
                </a:cubicBezTo>
                <a:cubicBezTo>
                  <a:pt x="27" y="16"/>
                  <a:pt x="31" y="14"/>
                  <a:pt x="32" y="13"/>
                </a:cubicBezTo>
                <a:cubicBezTo>
                  <a:pt x="34" y="11"/>
                  <a:pt x="36" y="7"/>
                  <a:pt x="37" y="6"/>
                </a:cubicBezTo>
                <a:cubicBezTo>
                  <a:pt x="37" y="4"/>
                  <a:pt x="39" y="2"/>
                  <a:pt x="40" y="0"/>
                </a:cubicBezTo>
                <a:cubicBezTo>
                  <a:pt x="40" y="0"/>
                  <a:pt x="40" y="0"/>
                  <a:pt x="40" y="0"/>
                </a:cubicBezTo>
                <a:cubicBezTo>
                  <a:pt x="41" y="2"/>
                  <a:pt x="41" y="5"/>
                  <a:pt x="42" y="7"/>
                </a:cubicBezTo>
                <a:cubicBezTo>
                  <a:pt x="42" y="8"/>
                  <a:pt x="42" y="11"/>
                  <a:pt x="42" y="12"/>
                </a:cubicBezTo>
                <a:cubicBezTo>
                  <a:pt x="43" y="13"/>
                  <a:pt x="46" y="14"/>
                  <a:pt x="47" y="1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61" name="Freeform 36">
            <a:extLst>
              <a:ext uri="{FF2B5EF4-FFF2-40B4-BE49-F238E27FC236}">
                <a16:creationId xmlns:a16="http://schemas.microsoft.com/office/drawing/2014/main" id="{CCA4B18F-1A64-41CA-8D9F-37C1CB9F323B}"/>
              </a:ext>
            </a:extLst>
          </p:cNvPr>
          <p:cNvSpPr>
            <a:spLocks/>
          </p:cNvSpPr>
          <p:nvPr/>
        </p:nvSpPr>
        <p:spPr bwMode="auto">
          <a:xfrm>
            <a:off x="10391259" y="4095572"/>
            <a:ext cx="539118" cy="550837"/>
          </a:xfrm>
          <a:custGeom>
            <a:avLst/>
            <a:gdLst/>
            <a:ahLst/>
            <a:cxnLst>
              <a:cxn ang="0">
                <a:pos x="53" y="85"/>
              </a:cxn>
              <a:cxn ang="0">
                <a:pos x="64" y="64"/>
              </a:cxn>
              <a:cxn ang="0">
                <a:pos x="79" y="49"/>
              </a:cxn>
              <a:cxn ang="0">
                <a:pos x="99" y="38"/>
              </a:cxn>
              <a:cxn ang="0">
                <a:pos x="123" y="31"/>
              </a:cxn>
              <a:cxn ang="0">
                <a:pos x="141" y="25"/>
              </a:cxn>
              <a:cxn ang="0">
                <a:pos x="159" y="12"/>
              </a:cxn>
              <a:cxn ang="0">
                <a:pos x="168" y="0"/>
              </a:cxn>
              <a:cxn ang="0">
                <a:pos x="180" y="24"/>
              </a:cxn>
              <a:cxn ang="0">
                <a:pos x="184" y="51"/>
              </a:cxn>
              <a:cxn ang="0">
                <a:pos x="186" y="74"/>
              </a:cxn>
              <a:cxn ang="0">
                <a:pos x="183" y="95"/>
              </a:cxn>
              <a:cxn ang="0">
                <a:pos x="177" y="90"/>
              </a:cxn>
              <a:cxn ang="0">
                <a:pos x="157" y="89"/>
              </a:cxn>
              <a:cxn ang="0">
                <a:pos x="142" y="93"/>
              </a:cxn>
              <a:cxn ang="0">
                <a:pos x="136" y="112"/>
              </a:cxn>
              <a:cxn ang="0">
                <a:pos x="141" y="129"/>
              </a:cxn>
              <a:cxn ang="0">
                <a:pos x="148" y="140"/>
              </a:cxn>
              <a:cxn ang="0">
                <a:pos x="155" y="156"/>
              </a:cxn>
              <a:cxn ang="0">
                <a:pos x="150" y="165"/>
              </a:cxn>
              <a:cxn ang="0">
                <a:pos x="137" y="171"/>
              </a:cxn>
              <a:cxn ang="0">
                <a:pos x="123" y="175"/>
              </a:cxn>
              <a:cxn ang="0">
                <a:pos x="104" y="174"/>
              </a:cxn>
              <a:cxn ang="0">
                <a:pos x="92" y="181"/>
              </a:cxn>
              <a:cxn ang="0">
                <a:pos x="84" y="187"/>
              </a:cxn>
              <a:cxn ang="0">
                <a:pos x="63" y="181"/>
              </a:cxn>
              <a:cxn ang="0">
                <a:pos x="50" y="186"/>
              </a:cxn>
              <a:cxn ang="0">
                <a:pos x="29" y="190"/>
              </a:cxn>
              <a:cxn ang="0">
                <a:pos x="15" y="183"/>
              </a:cxn>
              <a:cxn ang="0">
                <a:pos x="4" y="172"/>
              </a:cxn>
              <a:cxn ang="0">
                <a:pos x="2" y="160"/>
              </a:cxn>
              <a:cxn ang="0">
                <a:pos x="17" y="146"/>
              </a:cxn>
              <a:cxn ang="0">
                <a:pos x="33" y="132"/>
              </a:cxn>
              <a:cxn ang="0">
                <a:pos x="42" y="122"/>
              </a:cxn>
              <a:cxn ang="0">
                <a:pos x="55" y="113"/>
              </a:cxn>
              <a:cxn ang="0">
                <a:pos x="53" y="94"/>
              </a:cxn>
            </a:cxnLst>
            <a:rect l="0" t="0" r="r" b="b"/>
            <a:pathLst>
              <a:path w="186" h="190">
                <a:moveTo>
                  <a:pt x="53" y="90"/>
                </a:moveTo>
                <a:cubicBezTo>
                  <a:pt x="53" y="88"/>
                  <a:pt x="53" y="86"/>
                  <a:pt x="53" y="85"/>
                </a:cubicBezTo>
                <a:cubicBezTo>
                  <a:pt x="54" y="82"/>
                  <a:pt x="54" y="76"/>
                  <a:pt x="55" y="73"/>
                </a:cubicBezTo>
                <a:cubicBezTo>
                  <a:pt x="57" y="70"/>
                  <a:pt x="62" y="67"/>
                  <a:pt x="64" y="64"/>
                </a:cubicBezTo>
                <a:cubicBezTo>
                  <a:pt x="66" y="62"/>
                  <a:pt x="68" y="56"/>
                  <a:pt x="70" y="54"/>
                </a:cubicBezTo>
                <a:cubicBezTo>
                  <a:pt x="72" y="52"/>
                  <a:pt x="77" y="51"/>
                  <a:pt x="79" y="49"/>
                </a:cubicBezTo>
                <a:cubicBezTo>
                  <a:pt x="81" y="48"/>
                  <a:pt x="84" y="43"/>
                  <a:pt x="87" y="41"/>
                </a:cubicBezTo>
                <a:cubicBezTo>
                  <a:pt x="89" y="40"/>
                  <a:pt x="96" y="38"/>
                  <a:pt x="99" y="38"/>
                </a:cubicBezTo>
                <a:cubicBezTo>
                  <a:pt x="102" y="37"/>
                  <a:pt x="107" y="39"/>
                  <a:pt x="110" y="39"/>
                </a:cubicBezTo>
                <a:cubicBezTo>
                  <a:pt x="114" y="38"/>
                  <a:pt x="120" y="33"/>
                  <a:pt x="123" y="31"/>
                </a:cubicBezTo>
                <a:cubicBezTo>
                  <a:pt x="125" y="29"/>
                  <a:pt x="128" y="26"/>
                  <a:pt x="130" y="25"/>
                </a:cubicBezTo>
                <a:cubicBezTo>
                  <a:pt x="132" y="24"/>
                  <a:pt x="138" y="26"/>
                  <a:pt x="141" y="25"/>
                </a:cubicBezTo>
                <a:cubicBezTo>
                  <a:pt x="144" y="24"/>
                  <a:pt x="149" y="21"/>
                  <a:pt x="151" y="20"/>
                </a:cubicBezTo>
                <a:cubicBezTo>
                  <a:pt x="153" y="18"/>
                  <a:pt x="157" y="14"/>
                  <a:pt x="159" y="12"/>
                </a:cubicBezTo>
                <a:cubicBezTo>
                  <a:pt x="161" y="10"/>
                  <a:pt x="162" y="5"/>
                  <a:pt x="163" y="4"/>
                </a:cubicBezTo>
                <a:cubicBezTo>
                  <a:pt x="164" y="3"/>
                  <a:pt x="167" y="1"/>
                  <a:pt x="168" y="0"/>
                </a:cubicBezTo>
                <a:cubicBezTo>
                  <a:pt x="170" y="3"/>
                  <a:pt x="173" y="9"/>
                  <a:pt x="174" y="12"/>
                </a:cubicBezTo>
                <a:cubicBezTo>
                  <a:pt x="176" y="15"/>
                  <a:pt x="179" y="20"/>
                  <a:pt x="180" y="24"/>
                </a:cubicBezTo>
                <a:cubicBezTo>
                  <a:pt x="181" y="27"/>
                  <a:pt x="179" y="34"/>
                  <a:pt x="180" y="38"/>
                </a:cubicBezTo>
                <a:cubicBezTo>
                  <a:pt x="180" y="41"/>
                  <a:pt x="183" y="47"/>
                  <a:pt x="184" y="51"/>
                </a:cubicBezTo>
                <a:cubicBezTo>
                  <a:pt x="184" y="53"/>
                  <a:pt x="185" y="59"/>
                  <a:pt x="185" y="62"/>
                </a:cubicBezTo>
                <a:cubicBezTo>
                  <a:pt x="186" y="65"/>
                  <a:pt x="186" y="71"/>
                  <a:pt x="186" y="74"/>
                </a:cubicBezTo>
                <a:cubicBezTo>
                  <a:pt x="185" y="78"/>
                  <a:pt x="184" y="86"/>
                  <a:pt x="184" y="90"/>
                </a:cubicBezTo>
                <a:cubicBezTo>
                  <a:pt x="183" y="91"/>
                  <a:pt x="183" y="93"/>
                  <a:pt x="183" y="95"/>
                </a:cubicBezTo>
                <a:cubicBezTo>
                  <a:pt x="182" y="95"/>
                  <a:pt x="180" y="94"/>
                  <a:pt x="179" y="94"/>
                </a:cubicBezTo>
                <a:cubicBezTo>
                  <a:pt x="178" y="93"/>
                  <a:pt x="178" y="91"/>
                  <a:pt x="177" y="90"/>
                </a:cubicBezTo>
                <a:cubicBezTo>
                  <a:pt x="175" y="89"/>
                  <a:pt x="171" y="89"/>
                  <a:pt x="169" y="89"/>
                </a:cubicBezTo>
                <a:cubicBezTo>
                  <a:pt x="166" y="89"/>
                  <a:pt x="160" y="88"/>
                  <a:pt x="157" y="89"/>
                </a:cubicBezTo>
                <a:cubicBezTo>
                  <a:pt x="155" y="90"/>
                  <a:pt x="153" y="93"/>
                  <a:pt x="151" y="93"/>
                </a:cubicBezTo>
                <a:cubicBezTo>
                  <a:pt x="149" y="94"/>
                  <a:pt x="144" y="92"/>
                  <a:pt x="142" y="93"/>
                </a:cubicBezTo>
                <a:cubicBezTo>
                  <a:pt x="140" y="94"/>
                  <a:pt x="138" y="99"/>
                  <a:pt x="137" y="102"/>
                </a:cubicBezTo>
                <a:cubicBezTo>
                  <a:pt x="136" y="104"/>
                  <a:pt x="135" y="109"/>
                  <a:pt x="136" y="112"/>
                </a:cubicBezTo>
                <a:cubicBezTo>
                  <a:pt x="136" y="114"/>
                  <a:pt x="139" y="116"/>
                  <a:pt x="139" y="118"/>
                </a:cubicBezTo>
                <a:cubicBezTo>
                  <a:pt x="140" y="120"/>
                  <a:pt x="141" y="126"/>
                  <a:pt x="141" y="129"/>
                </a:cubicBezTo>
                <a:cubicBezTo>
                  <a:pt x="141" y="130"/>
                  <a:pt x="142" y="134"/>
                  <a:pt x="143" y="136"/>
                </a:cubicBezTo>
                <a:cubicBezTo>
                  <a:pt x="144" y="137"/>
                  <a:pt x="147" y="139"/>
                  <a:pt x="148" y="140"/>
                </a:cubicBezTo>
                <a:cubicBezTo>
                  <a:pt x="150" y="143"/>
                  <a:pt x="151" y="149"/>
                  <a:pt x="152" y="152"/>
                </a:cubicBezTo>
                <a:cubicBezTo>
                  <a:pt x="153" y="153"/>
                  <a:pt x="154" y="155"/>
                  <a:pt x="155" y="156"/>
                </a:cubicBezTo>
                <a:cubicBezTo>
                  <a:pt x="154" y="157"/>
                  <a:pt x="153" y="157"/>
                  <a:pt x="153" y="157"/>
                </a:cubicBezTo>
                <a:cubicBezTo>
                  <a:pt x="151" y="159"/>
                  <a:pt x="151" y="163"/>
                  <a:pt x="150" y="165"/>
                </a:cubicBezTo>
                <a:cubicBezTo>
                  <a:pt x="149" y="166"/>
                  <a:pt x="146" y="170"/>
                  <a:pt x="145" y="171"/>
                </a:cubicBezTo>
                <a:cubicBezTo>
                  <a:pt x="143" y="172"/>
                  <a:pt x="139" y="170"/>
                  <a:pt x="137" y="171"/>
                </a:cubicBezTo>
                <a:cubicBezTo>
                  <a:pt x="135" y="171"/>
                  <a:pt x="132" y="174"/>
                  <a:pt x="130" y="174"/>
                </a:cubicBezTo>
                <a:cubicBezTo>
                  <a:pt x="128" y="175"/>
                  <a:pt x="124" y="175"/>
                  <a:pt x="123" y="175"/>
                </a:cubicBezTo>
                <a:cubicBezTo>
                  <a:pt x="120" y="175"/>
                  <a:pt x="116" y="173"/>
                  <a:pt x="114" y="173"/>
                </a:cubicBezTo>
                <a:cubicBezTo>
                  <a:pt x="111" y="173"/>
                  <a:pt x="106" y="174"/>
                  <a:pt x="104" y="174"/>
                </a:cubicBezTo>
                <a:cubicBezTo>
                  <a:pt x="103" y="174"/>
                  <a:pt x="100" y="174"/>
                  <a:pt x="99" y="175"/>
                </a:cubicBezTo>
                <a:cubicBezTo>
                  <a:pt x="97" y="176"/>
                  <a:pt x="93" y="179"/>
                  <a:pt x="92" y="181"/>
                </a:cubicBezTo>
                <a:cubicBezTo>
                  <a:pt x="90" y="183"/>
                  <a:pt x="87" y="187"/>
                  <a:pt x="85" y="189"/>
                </a:cubicBezTo>
                <a:cubicBezTo>
                  <a:pt x="85" y="188"/>
                  <a:pt x="84" y="188"/>
                  <a:pt x="84" y="187"/>
                </a:cubicBezTo>
                <a:cubicBezTo>
                  <a:pt x="82" y="185"/>
                  <a:pt x="77" y="184"/>
                  <a:pt x="74" y="183"/>
                </a:cubicBezTo>
                <a:cubicBezTo>
                  <a:pt x="71" y="182"/>
                  <a:pt x="66" y="182"/>
                  <a:pt x="63" y="181"/>
                </a:cubicBezTo>
                <a:cubicBezTo>
                  <a:pt x="61" y="181"/>
                  <a:pt x="56" y="181"/>
                  <a:pt x="54" y="182"/>
                </a:cubicBezTo>
                <a:cubicBezTo>
                  <a:pt x="53" y="183"/>
                  <a:pt x="51" y="185"/>
                  <a:pt x="50" y="186"/>
                </a:cubicBezTo>
                <a:cubicBezTo>
                  <a:pt x="47" y="187"/>
                  <a:pt x="42" y="187"/>
                  <a:pt x="39" y="187"/>
                </a:cubicBezTo>
                <a:cubicBezTo>
                  <a:pt x="37" y="188"/>
                  <a:pt x="32" y="190"/>
                  <a:pt x="29" y="190"/>
                </a:cubicBezTo>
                <a:cubicBezTo>
                  <a:pt x="27" y="190"/>
                  <a:pt x="23" y="189"/>
                  <a:pt x="21" y="188"/>
                </a:cubicBezTo>
                <a:cubicBezTo>
                  <a:pt x="19" y="187"/>
                  <a:pt x="16" y="184"/>
                  <a:pt x="15" y="183"/>
                </a:cubicBezTo>
                <a:cubicBezTo>
                  <a:pt x="13" y="181"/>
                  <a:pt x="8" y="181"/>
                  <a:pt x="7" y="179"/>
                </a:cubicBezTo>
                <a:cubicBezTo>
                  <a:pt x="5" y="178"/>
                  <a:pt x="5" y="174"/>
                  <a:pt x="4" y="172"/>
                </a:cubicBezTo>
                <a:cubicBezTo>
                  <a:pt x="3" y="171"/>
                  <a:pt x="1" y="168"/>
                  <a:pt x="1" y="167"/>
                </a:cubicBezTo>
                <a:cubicBezTo>
                  <a:pt x="0" y="165"/>
                  <a:pt x="1" y="162"/>
                  <a:pt x="2" y="160"/>
                </a:cubicBezTo>
                <a:cubicBezTo>
                  <a:pt x="3" y="158"/>
                  <a:pt x="8" y="155"/>
                  <a:pt x="9" y="154"/>
                </a:cubicBezTo>
                <a:cubicBezTo>
                  <a:pt x="12" y="152"/>
                  <a:pt x="15" y="148"/>
                  <a:pt x="17" y="146"/>
                </a:cubicBezTo>
                <a:cubicBezTo>
                  <a:pt x="19" y="144"/>
                  <a:pt x="23" y="139"/>
                  <a:pt x="26" y="137"/>
                </a:cubicBezTo>
                <a:cubicBezTo>
                  <a:pt x="27" y="135"/>
                  <a:pt x="32" y="134"/>
                  <a:pt x="33" y="132"/>
                </a:cubicBezTo>
                <a:cubicBezTo>
                  <a:pt x="34" y="131"/>
                  <a:pt x="34" y="127"/>
                  <a:pt x="34" y="126"/>
                </a:cubicBezTo>
                <a:cubicBezTo>
                  <a:pt x="36" y="124"/>
                  <a:pt x="40" y="124"/>
                  <a:pt x="42" y="122"/>
                </a:cubicBezTo>
                <a:cubicBezTo>
                  <a:pt x="43" y="121"/>
                  <a:pt x="45" y="117"/>
                  <a:pt x="47" y="116"/>
                </a:cubicBezTo>
                <a:cubicBezTo>
                  <a:pt x="49" y="115"/>
                  <a:pt x="54" y="115"/>
                  <a:pt x="55" y="113"/>
                </a:cubicBezTo>
                <a:cubicBezTo>
                  <a:pt x="57" y="111"/>
                  <a:pt x="56" y="104"/>
                  <a:pt x="56" y="101"/>
                </a:cubicBezTo>
                <a:cubicBezTo>
                  <a:pt x="55" y="99"/>
                  <a:pt x="53" y="96"/>
                  <a:pt x="53" y="94"/>
                </a:cubicBezTo>
                <a:cubicBezTo>
                  <a:pt x="53" y="93"/>
                  <a:pt x="53" y="91"/>
                  <a:pt x="53" y="90"/>
                </a:cubicBezTo>
                <a:close/>
              </a:path>
            </a:pathLst>
          </a:custGeom>
          <a:solidFill>
            <a:srgbClr val="E76C0F"/>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62" name="Freeform 37">
            <a:extLst>
              <a:ext uri="{FF2B5EF4-FFF2-40B4-BE49-F238E27FC236}">
                <a16:creationId xmlns:a16="http://schemas.microsoft.com/office/drawing/2014/main" id="{E04ED2A4-CAB9-49A6-8F4C-A790A49535E9}"/>
              </a:ext>
            </a:extLst>
          </p:cNvPr>
          <p:cNvSpPr>
            <a:spLocks/>
          </p:cNvSpPr>
          <p:nvPr/>
        </p:nvSpPr>
        <p:spPr bwMode="auto">
          <a:xfrm>
            <a:off x="10889357" y="4435451"/>
            <a:ext cx="102550" cy="178730"/>
          </a:xfrm>
          <a:custGeom>
            <a:avLst/>
            <a:gdLst/>
            <a:ahLst/>
            <a:cxnLst>
              <a:cxn ang="0">
                <a:pos x="35" y="46"/>
              </a:cxn>
              <a:cxn ang="0">
                <a:pos x="35" y="46"/>
              </a:cxn>
              <a:cxn ang="0">
                <a:pos x="32" y="52"/>
              </a:cxn>
              <a:cxn ang="0">
                <a:pos x="27" y="59"/>
              </a:cxn>
              <a:cxn ang="0">
                <a:pos x="19" y="62"/>
              </a:cxn>
              <a:cxn ang="0">
                <a:pos x="12" y="60"/>
              </a:cxn>
              <a:cxn ang="0">
                <a:pos x="7" y="62"/>
              </a:cxn>
              <a:cxn ang="0">
                <a:pos x="2" y="61"/>
              </a:cxn>
              <a:cxn ang="0">
                <a:pos x="2" y="55"/>
              </a:cxn>
              <a:cxn ang="0">
                <a:pos x="1" y="49"/>
              </a:cxn>
              <a:cxn ang="0">
                <a:pos x="3" y="40"/>
              </a:cxn>
              <a:cxn ang="0">
                <a:pos x="3" y="31"/>
              </a:cxn>
              <a:cxn ang="0">
                <a:pos x="1" y="30"/>
              </a:cxn>
              <a:cxn ang="0">
                <a:pos x="1" y="23"/>
              </a:cxn>
              <a:cxn ang="0">
                <a:pos x="1" y="18"/>
              </a:cxn>
              <a:cxn ang="0">
                <a:pos x="3" y="16"/>
              </a:cxn>
              <a:cxn ang="0">
                <a:pos x="7" y="13"/>
              </a:cxn>
              <a:cxn ang="0">
                <a:pos x="9" y="11"/>
              </a:cxn>
              <a:cxn ang="0">
                <a:pos x="13" y="7"/>
              </a:cxn>
              <a:cxn ang="0">
                <a:pos x="13" y="4"/>
              </a:cxn>
              <a:cxn ang="0">
                <a:pos x="15" y="0"/>
              </a:cxn>
              <a:cxn ang="0">
                <a:pos x="18" y="6"/>
              </a:cxn>
              <a:cxn ang="0">
                <a:pos x="21" y="12"/>
              </a:cxn>
              <a:cxn ang="0">
                <a:pos x="25" y="18"/>
              </a:cxn>
              <a:cxn ang="0">
                <a:pos x="27" y="25"/>
              </a:cxn>
              <a:cxn ang="0">
                <a:pos x="29" y="33"/>
              </a:cxn>
              <a:cxn ang="0">
                <a:pos x="31" y="40"/>
              </a:cxn>
              <a:cxn ang="0">
                <a:pos x="35" y="44"/>
              </a:cxn>
              <a:cxn ang="0">
                <a:pos x="35" y="46"/>
              </a:cxn>
            </a:cxnLst>
            <a:rect l="0" t="0" r="r" b="b"/>
            <a:pathLst>
              <a:path w="35" h="62">
                <a:moveTo>
                  <a:pt x="35" y="46"/>
                </a:moveTo>
                <a:cubicBezTo>
                  <a:pt x="35" y="46"/>
                  <a:pt x="35" y="46"/>
                  <a:pt x="35" y="46"/>
                </a:cubicBezTo>
                <a:cubicBezTo>
                  <a:pt x="34" y="48"/>
                  <a:pt x="32" y="50"/>
                  <a:pt x="32" y="52"/>
                </a:cubicBezTo>
                <a:cubicBezTo>
                  <a:pt x="31" y="53"/>
                  <a:pt x="29" y="57"/>
                  <a:pt x="27" y="59"/>
                </a:cubicBezTo>
                <a:cubicBezTo>
                  <a:pt x="26" y="60"/>
                  <a:pt x="22" y="62"/>
                  <a:pt x="19" y="62"/>
                </a:cubicBezTo>
                <a:cubicBezTo>
                  <a:pt x="17" y="62"/>
                  <a:pt x="14" y="60"/>
                  <a:pt x="12" y="60"/>
                </a:cubicBezTo>
                <a:cubicBezTo>
                  <a:pt x="11" y="60"/>
                  <a:pt x="8" y="62"/>
                  <a:pt x="7" y="62"/>
                </a:cubicBezTo>
                <a:cubicBezTo>
                  <a:pt x="6" y="62"/>
                  <a:pt x="4" y="62"/>
                  <a:pt x="2" y="61"/>
                </a:cubicBezTo>
                <a:cubicBezTo>
                  <a:pt x="2" y="59"/>
                  <a:pt x="2" y="56"/>
                  <a:pt x="2" y="55"/>
                </a:cubicBezTo>
                <a:cubicBezTo>
                  <a:pt x="2" y="53"/>
                  <a:pt x="1" y="50"/>
                  <a:pt x="1" y="49"/>
                </a:cubicBezTo>
                <a:cubicBezTo>
                  <a:pt x="1" y="46"/>
                  <a:pt x="3" y="42"/>
                  <a:pt x="3" y="40"/>
                </a:cubicBezTo>
                <a:cubicBezTo>
                  <a:pt x="3" y="37"/>
                  <a:pt x="4" y="33"/>
                  <a:pt x="3" y="31"/>
                </a:cubicBezTo>
                <a:cubicBezTo>
                  <a:pt x="3" y="30"/>
                  <a:pt x="1" y="30"/>
                  <a:pt x="1" y="30"/>
                </a:cubicBezTo>
                <a:cubicBezTo>
                  <a:pt x="0" y="28"/>
                  <a:pt x="1" y="25"/>
                  <a:pt x="1" y="23"/>
                </a:cubicBezTo>
                <a:cubicBezTo>
                  <a:pt x="1" y="22"/>
                  <a:pt x="0" y="19"/>
                  <a:pt x="1" y="18"/>
                </a:cubicBezTo>
                <a:cubicBezTo>
                  <a:pt x="1" y="18"/>
                  <a:pt x="2" y="17"/>
                  <a:pt x="3" y="16"/>
                </a:cubicBezTo>
                <a:cubicBezTo>
                  <a:pt x="4" y="16"/>
                  <a:pt x="6" y="14"/>
                  <a:pt x="7" y="13"/>
                </a:cubicBezTo>
                <a:cubicBezTo>
                  <a:pt x="7" y="13"/>
                  <a:pt x="8" y="11"/>
                  <a:pt x="9" y="11"/>
                </a:cubicBezTo>
                <a:cubicBezTo>
                  <a:pt x="9" y="10"/>
                  <a:pt x="12" y="9"/>
                  <a:pt x="13" y="7"/>
                </a:cubicBezTo>
                <a:cubicBezTo>
                  <a:pt x="13" y="7"/>
                  <a:pt x="12" y="5"/>
                  <a:pt x="13" y="4"/>
                </a:cubicBezTo>
                <a:cubicBezTo>
                  <a:pt x="13" y="3"/>
                  <a:pt x="14" y="0"/>
                  <a:pt x="15" y="0"/>
                </a:cubicBezTo>
                <a:cubicBezTo>
                  <a:pt x="17" y="1"/>
                  <a:pt x="17" y="5"/>
                  <a:pt x="18" y="6"/>
                </a:cubicBezTo>
                <a:cubicBezTo>
                  <a:pt x="19" y="8"/>
                  <a:pt x="20" y="10"/>
                  <a:pt x="21" y="12"/>
                </a:cubicBezTo>
                <a:cubicBezTo>
                  <a:pt x="22" y="13"/>
                  <a:pt x="24" y="16"/>
                  <a:pt x="25" y="18"/>
                </a:cubicBezTo>
                <a:cubicBezTo>
                  <a:pt x="25" y="20"/>
                  <a:pt x="26" y="23"/>
                  <a:pt x="27" y="25"/>
                </a:cubicBezTo>
                <a:cubicBezTo>
                  <a:pt x="27" y="27"/>
                  <a:pt x="29" y="31"/>
                  <a:pt x="29" y="33"/>
                </a:cubicBezTo>
                <a:cubicBezTo>
                  <a:pt x="30" y="35"/>
                  <a:pt x="30" y="38"/>
                  <a:pt x="31" y="40"/>
                </a:cubicBezTo>
                <a:cubicBezTo>
                  <a:pt x="31" y="41"/>
                  <a:pt x="34" y="43"/>
                  <a:pt x="35" y="44"/>
                </a:cubicBezTo>
                <a:cubicBezTo>
                  <a:pt x="35" y="45"/>
                  <a:pt x="35" y="45"/>
                  <a:pt x="35" y="4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63" name="Freeform 38">
            <a:extLst>
              <a:ext uri="{FF2B5EF4-FFF2-40B4-BE49-F238E27FC236}">
                <a16:creationId xmlns:a16="http://schemas.microsoft.com/office/drawing/2014/main" id="{44481F5E-FB70-4211-8F5C-8EAF60EB92C7}"/>
              </a:ext>
            </a:extLst>
          </p:cNvPr>
          <p:cNvSpPr>
            <a:spLocks/>
          </p:cNvSpPr>
          <p:nvPr/>
        </p:nvSpPr>
        <p:spPr bwMode="auto">
          <a:xfrm>
            <a:off x="10780948" y="4350481"/>
            <a:ext cx="140639" cy="199239"/>
          </a:xfrm>
          <a:custGeom>
            <a:avLst/>
            <a:gdLst/>
            <a:ahLst/>
            <a:cxnLst>
              <a:cxn ang="0">
                <a:pos x="48" y="7"/>
              </a:cxn>
              <a:cxn ang="0">
                <a:pos x="48" y="10"/>
              </a:cxn>
              <a:cxn ang="0">
                <a:pos x="47" y="19"/>
              </a:cxn>
              <a:cxn ang="0">
                <a:pos x="47" y="24"/>
              </a:cxn>
              <a:cxn ang="0">
                <a:pos x="45" y="33"/>
              </a:cxn>
              <a:cxn ang="0">
                <a:pos x="42" y="39"/>
              </a:cxn>
              <a:cxn ang="0">
                <a:pos x="35" y="45"/>
              </a:cxn>
              <a:cxn ang="0">
                <a:pos x="29" y="51"/>
              </a:cxn>
              <a:cxn ang="0">
                <a:pos x="26" y="61"/>
              </a:cxn>
              <a:cxn ang="0">
                <a:pos x="21" y="68"/>
              </a:cxn>
              <a:cxn ang="0">
                <a:pos x="20" y="68"/>
              </a:cxn>
              <a:cxn ang="0">
                <a:pos x="17" y="64"/>
              </a:cxn>
              <a:cxn ang="0">
                <a:pos x="13" y="52"/>
              </a:cxn>
              <a:cxn ang="0">
                <a:pos x="8" y="48"/>
              </a:cxn>
              <a:cxn ang="0">
                <a:pos x="6" y="41"/>
              </a:cxn>
              <a:cxn ang="0">
                <a:pos x="4" y="30"/>
              </a:cxn>
              <a:cxn ang="0">
                <a:pos x="1" y="24"/>
              </a:cxn>
              <a:cxn ang="0">
                <a:pos x="2" y="14"/>
              </a:cxn>
              <a:cxn ang="0">
                <a:pos x="7" y="5"/>
              </a:cxn>
              <a:cxn ang="0">
                <a:pos x="16" y="5"/>
              </a:cxn>
              <a:cxn ang="0">
                <a:pos x="22" y="1"/>
              </a:cxn>
              <a:cxn ang="0">
                <a:pos x="34" y="1"/>
              </a:cxn>
              <a:cxn ang="0">
                <a:pos x="42" y="2"/>
              </a:cxn>
              <a:cxn ang="0">
                <a:pos x="44" y="6"/>
              </a:cxn>
              <a:cxn ang="0">
                <a:pos x="48" y="7"/>
              </a:cxn>
            </a:cxnLst>
            <a:rect l="0" t="0" r="r" b="b"/>
            <a:pathLst>
              <a:path w="48" h="68">
                <a:moveTo>
                  <a:pt x="48" y="7"/>
                </a:moveTo>
                <a:cubicBezTo>
                  <a:pt x="48" y="8"/>
                  <a:pt x="48" y="9"/>
                  <a:pt x="48" y="10"/>
                </a:cubicBezTo>
                <a:cubicBezTo>
                  <a:pt x="48" y="12"/>
                  <a:pt x="47" y="17"/>
                  <a:pt x="47" y="19"/>
                </a:cubicBezTo>
                <a:cubicBezTo>
                  <a:pt x="47" y="21"/>
                  <a:pt x="48" y="23"/>
                  <a:pt x="47" y="24"/>
                </a:cubicBezTo>
                <a:cubicBezTo>
                  <a:pt x="47" y="27"/>
                  <a:pt x="46" y="31"/>
                  <a:pt x="45" y="33"/>
                </a:cubicBezTo>
                <a:cubicBezTo>
                  <a:pt x="44" y="35"/>
                  <a:pt x="43" y="38"/>
                  <a:pt x="42" y="39"/>
                </a:cubicBezTo>
                <a:cubicBezTo>
                  <a:pt x="40" y="41"/>
                  <a:pt x="36" y="43"/>
                  <a:pt x="35" y="45"/>
                </a:cubicBezTo>
                <a:cubicBezTo>
                  <a:pt x="33" y="46"/>
                  <a:pt x="30" y="49"/>
                  <a:pt x="29" y="51"/>
                </a:cubicBezTo>
                <a:cubicBezTo>
                  <a:pt x="28" y="53"/>
                  <a:pt x="28" y="59"/>
                  <a:pt x="26" y="61"/>
                </a:cubicBezTo>
                <a:cubicBezTo>
                  <a:pt x="25" y="63"/>
                  <a:pt x="23" y="67"/>
                  <a:pt x="21" y="68"/>
                </a:cubicBezTo>
                <a:cubicBezTo>
                  <a:pt x="21" y="68"/>
                  <a:pt x="21" y="68"/>
                  <a:pt x="20" y="68"/>
                </a:cubicBezTo>
                <a:cubicBezTo>
                  <a:pt x="19" y="67"/>
                  <a:pt x="18" y="65"/>
                  <a:pt x="17" y="64"/>
                </a:cubicBezTo>
                <a:cubicBezTo>
                  <a:pt x="16" y="61"/>
                  <a:pt x="15" y="55"/>
                  <a:pt x="13" y="52"/>
                </a:cubicBezTo>
                <a:cubicBezTo>
                  <a:pt x="12" y="51"/>
                  <a:pt x="9" y="49"/>
                  <a:pt x="8" y="48"/>
                </a:cubicBezTo>
                <a:cubicBezTo>
                  <a:pt x="7" y="46"/>
                  <a:pt x="6" y="42"/>
                  <a:pt x="6" y="41"/>
                </a:cubicBezTo>
                <a:cubicBezTo>
                  <a:pt x="6" y="38"/>
                  <a:pt x="5" y="32"/>
                  <a:pt x="4" y="30"/>
                </a:cubicBezTo>
                <a:cubicBezTo>
                  <a:pt x="4" y="28"/>
                  <a:pt x="1" y="26"/>
                  <a:pt x="1" y="24"/>
                </a:cubicBezTo>
                <a:cubicBezTo>
                  <a:pt x="0" y="21"/>
                  <a:pt x="1" y="16"/>
                  <a:pt x="2" y="14"/>
                </a:cubicBezTo>
                <a:cubicBezTo>
                  <a:pt x="3" y="11"/>
                  <a:pt x="5" y="6"/>
                  <a:pt x="7" y="5"/>
                </a:cubicBezTo>
                <a:cubicBezTo>
                  <a:pt x="9" y="4"/>
                  <a:pt x="14" y="6"/>
                  <a:pt x="16" y="5"/>
                </a:cubicBezTo>
                <a:cubicBezTo>
                  <a:pt x="18" y="5"/>
                  <a:pt x="20" y="2"/>
                  <a:pt x="22" y="1"/>
                </a:cubicBezTo>
                <a:cubicBezTo>
                  <a:pt x="25" y="0"/>
                  <a:pt x="31" y="1"/>
                  <a:pt x="34" y="1"/>
                </a:cubicBezTo>
                <a:cubicBezTo>
                  <a:pt x="36" y="1"/>
                  <a:pt x="40" y="1"/>
                  <a:pt x="42" y="2"/>
                </a:cubicBezTo>
                <a:cubicBezTo>
                  <a:pt x="43" y="3"/>
                  <a:pt x="43" y="5"/>
                  <a:pt x="44" y="6"/>
                </a:cubicBezTo>
                <a:cubicBezTo>
                  <a:pt x="45" y="6"/>
                  <a:pt x="47" y="7"/>
                  <a:pt x="48" y="7"/>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64" name="Freeform 39">
            <a:extLst>
              <a:ext uri="{FF2B5EF4-FFF2-40B4-BE49-F238E27FC236}">
                <a16:creationId xmlns:a16="http://schemas.microsoft.com/office/drawing/2014/main" id="{B8D31C10-5BC9-4F23-87DA-4CC31C746D2B}"/>
              </a:ext>
            </a:extLst>
          </p:cNvPr>
          <p:cNvSpPr>
            <a:spLocks/>
          </p:cNvSpPr>
          <p:nvPr/>
        </p:nvSpPr>
        <p:spPr bwMode="auto">
          <a:xfrm>
            <a:off x="9899021" y="5434575"/>
            <a:ext cx="32230" cy="46880"/>
          </a:xfrm>
          <a:custGeom>
            <a:avLst/>
            <a:gdLst/>
            <a:ahLst/>
            <a:cxnLst>
              <a:cxn ang="0">
                <a:pos x="8" y="16"/>
              </a:cxn>
              <a:cxn ang="0">
                <a:pos x="4" y="16"/>
              </a:cxn>
              <a:cxn ang="0">
                <a:pos x="0" y="14"/>
              </a:cxn>
              <a:cxn ang="0">
                <a:pos x="1" y="9"/>
              </a:cxn>
              <a:cxn ang="0">
                <a:pos x="2" y="4"/>
              </a:cxn>
              <a:cxn ang="0">
                <a:pos x="5" y="1"/>
              </a:cxn>
              <a:cxn ang="0">
                <a:pos x="9" y="1"/>
              </a:cxn>
              <a:cxn ang="0">
                <a:pos x="9" y="4"/>
              </a:cxn>
              <a:cxn ang="0">
                <a:pos x="11" y="8"/>
              </a:cxn>
              <a:cxn ang="0">
                <a:pos x="10" y="12"/>
              </a:cxn>
              <a:cxn ang="0">
                <a:pos x="8" y="16"/>
              </a:cxn>
            </a:cxnLst>
            <a:rect l="0" t="0" r="r" b="b"/>
            <a:pathLst>
              <a:path w="11" h="16">
                <a:moveTo>
                  <a:pt x="8" y="16"/>
                </a:moveTo>
                <a:cubicBezTo>
                  <a:pt x="7" y="16"/>
                  <a:pt x="5" y="16"/>
                  <a:pt x="4" y="16"/>
                </a:cubicBezTo>
                <a:cubicBezTo>
                  <a:pt x="3" y="15"/>
                  <a:pt x="1" y="15"/>
                  <a:pt x="0" y="14"/>
                </a:cubicBezTo>
                <a:cubicBezTo>
                  <a:pt x="0" y="13"/>
                  <a:pt x="1" y="10"/>
                  <a:pt x="1" y="9"/>
                </a:cubicBezTo>
                <a:cubicBezTo>
                  <a:pt x="1" y="7"/>
                  <a:pt x="2" y="5"/>
                  <a:pt x="2" y="4"/>
                </a:cubicBezTo>
                <a:cubicBezTo>
                  <a:pt x="3" y="3"/>
                  <a:pt x="4" y="1"/>
                  <a:pt x="5" y="1"/>
                </a:cubicBezTo>
                <a:cubicBezTo>
                  <a:pt x="6" y="1"/>
                  <a:pt x="8" y="0"/>
                  <a:pt x="9" y="1"/>
                </a:cubicBezTo>
                <a:cubicBezTo>
                  <a:pt x="9" y="1"/>
                  <a:pt x="9" y="4"/>
                  <a:pt x="9" y="4"/>
                </a:cubicBezTo>
                <a:cubicBezTo>
                  <a:pt x="10" y="5"/>
                  <a:pt x="11" y="7"/>
                  <a:pt x="11" y="8"/>
                </a:cubicBezTo>
                <a:cubicBezTo>
                  <a:pt x="11" y="9"/>
                  <a:pt x="11" y="11"/>
                  <a:pt x="10" y="12"/>
                </a:cubicBezTo>
                <a:cubicBezTo>
                  <a:pt x="10" y="13"/>
                  <a:pt x="9" y="15"/>
                  <a:pt x="8" y="1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65" name="Freeform 40">
            <a:extLst>
              <a:ext uri="{FF2B5EF4-FFF2-40B4-BE49-F238E27FC236}">
                <a16:creationId xmlns:a16="http://schemas.microsoft.com/office/drawing/2014/main" id="{C2AD6FD0-26E4-4D6D-B4A5-3D6F762DA94E}"/>
              </a:ext>
            </a:extLst>
          </p:cNvPr>
          <p:cNvSpPr>
            <a:spLocks/>
          </p:cNvSpPr>
          <p:nvPr/>
        </p:nvSpPr>
        <p:spPr bwMode="auto">
          <a:xfrm>
            <a:off x="9858001" y="5484386"/>
            <a:ext cx="55671" cy="55671"/>
          </a:xfrm>
          <a:custGeom>
            <a:avLst/>
            <a:gdLst/>
            <a:ahLst/>
            <a:cxnLst>
              <a:cxn ang="0">
                <a:pos x="18" y="13"/>
              </a:cxn>
              <a:cxn ang="0">
                <a:pos x="14" y="9"/>
              </a:cxn>
              <a:cxn ang="0">
                <a:pos x="9" y="6"/>
              </a:cxn>
              <a:cxn ang="0">
                <a:pos x="10" y="1"/>
              </a:cxn>
              <a:cxn ang="0">
                <a:pos x="8" y="0"/>
              </a:cxn>
              <a:cxn ang="0">
                <a:pos x="5" y="2"/>
              </a:cxn>
              <a:cxn ang="0">
                <a:pos x="1" y="4"/>
              </a:cxn>
              <a:cxn ang="0">
                <a:pos x="1" y="8"/>
              </a:cxn>
              <a:cxn ang="0">
                <a:pos x="8" y="12"/>
              </a:cxn>
              <a:cxn ang="0">
                <a:pos x="11" y="15"/>
              </a:cxn>
              <a:cxn ang="0">
                <a:pos x="14" y="18"/>
              </a:cxn>
              <a:cxn ang="0">
                <a:pos x="17" y="18"/>
              </a:cxn>
              <a:cxn ang="0">
                <a:pos x="20" y="17"/>
              </a:cxn>
              <a:cxn ang="0">
                <a:pos x="18" y="13"/>
              </a:cxn>
            </a:cxnLst>
            <a:rect l="0" t="0" r="r" b="b"/>
            <a:pathLst>
              <a:path w="20" h="19">
                <a:moveTo>
                  <a:pt x="18" y="13"/>
                </a:moveTo>
                <a:cubicBezTo>
                  <a:pt x="17" y="12"/>
                  <a:pt x="15" y="10"/>
                  <a:pt x="14" y="9"/>
                </a:cubicBezTo>
                <a:cubicBezTo>
                  <a:pt x="13" y="8"/>
                  <a:pt x="10" y="7"/>
                  <a:pt x="9" y="6"/>
                </a:cubicBezTo>
                <a:cubicBezTo>
                  <a:pt x="9" y="5"/>
                  <a:pt x="11" y="3"/>
                  <a:pt x="10" y="1"/>
                </a:cubicBezTo>
                <a:cubicBezTo>
                  <a:pt x="10" y="1"/>
                  <a:pt x="9" y="0"/>
                  <a:pt x="8" y="0"/>
                </a:cubicBezTo>
                <a:cubicBezTo>
                  <a:pt x="7" y="0"/>
                  <a:pt x="6" y="1"/>
                  <a:pt x="5" y="2"/>
                </a:cubicBezTo>
                <a:cubicBezTo>
                  <a:pt x="4" y="3"/>
                  <a:pt x="2" y="3"/>
                  <a:pt x="1" y="4"/>
                </a:cubicBezTo>
                <a:cubicBezTo>
                  <a:pt x="1" y="5"/>
                  <a:pt x="0" y="7"/>
                  <a:pt x="1" y="8"/>
                </a:cubicBezTo>
                <a:cubicBezTo>
                  <a:pt x="2" y="10"/>
                  <a:pt x="6" y="10"/>
                  <a:pt x="8" y="12"/>
                </a:cubicBezTo>
                <a:cubicBezTo>
                  <a:pt x="9" y="12"/>
                  <a:pt x="10" y="14"/>
                  <a:pt x="11" y="15"/>
                </a:cubicBezTo>
                <a:cubicBezTo>
                  <a:pt x="12" y="16"/>
                  <a:pt x="13" y="18"/>
                  <a:pt x="14" y="18"/>
                </a:cubicBezTo>
                <a:cubicBezTo>
                  <a:pt x="15" y="18"/>
                  <a:pt x="16" y="19"/>
                  <a:pt x="17" y="18"/>
                </a:cubicBezTo>
                <a:cubicBezTo>
                  <a:pt x="18" y="18"/>
                  <a:pt x="20" y="18"/>
                  <a:pt x="20" y="17"/>
                </a:cubicBezTo>
                <a:cubicBezTo>
                  <a:pt x="20" y="16"/>
                  <a:pt x="19" y="14"/>
                  <a:pt x="18" y="1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66" name="Freeform 41">
            <a:extLst>
              <a:ext uri="{FF2B5EF4-FFF2-40B4-BE49-F238E27FC236}">
                <a16:creationId xmlns:a16="http://schemas.microsoft.com/office/drawing/2014/main" id="{1DD22912-1E0D-4797-9DA8-EA64EA1B2B5A}"/>
              </a:ext>
            </a:extLst>
          </p:cNvPr>
          <p:cNvSpPr>
            <a:spLocks/>
          </p:cNvSpPr>
          <p:nvPr/>
        </p:nvSpPr>
        <p:spPr bwMode="auto">
          <a:xfrm>
            <a:off x="9919532" y="5545914"/>
            <a:ext cx="20511" cy="38090"/>
          </a:xfrm>
          <a:custGeom>
            <a:avLst/>
            <a:gdLst/>
            <a:ahLst/>
            <a:cxnLst>
              <a:cxn ang="0">
                <a:pos x="4" y="13"/>
              </a:cxn>
              <a:cxn ang="0">
                <a:pos x="2" y="13"/>
              </a:cxn>
              <a:cxn ang="0">
                <a:pos x="1" y="9"/>
              </a:cxn>
              <a:cxn ang="0">
                <a:pos x="0" y="6"/>
              </a:cxn>
              <a:cxn ang="0">
                <a:pos x="1" y="2"/>
              </a:cxn>
              <a:cxn ang="0">
                <a:pos x="4" y="1"/>
              </a:cxn>
              <a:cxn ang="0">
                <a:pos x="6" y="4"/>
              </a:cxn>
              <a:cxn ang="0">
                <a:pos x="6" y="7"/>
              </a:cxn>
              <a:cxn ang="0">
                <a:pos x="6" y="10"/>
              </a:cxn>
              <a:cxn ang="0">
                <a:pos x="4" y="13"/>
              </a:cxn>
            </a:cxnLst>
            <a:rect l="0" t="0" r="r" b="b"/>
            <a:pathLst>
              <a:path w="7" h="13">
                <a:moveTo>
                  <a:pt x="4" y="13"/>
                </a:moveTo>
                <a:cubicBezTo>
                  <a:pt x="4" y="13"/>
                  <a:pt x="2" y="13"/>
                  <a:pt x="2" y="13"/>
                </a:cubicBezTo>
                <a:cubicBezTo>
                  <a:pt x="1" y="12"/>
                  <a:pt x="1" y="10"/>
                  <a:pt x="1" y="9"/>
                </a:cubicBezTo>
                <a:cubicBezTo>
                  <a:pt x="1" y="8"/>
                  <a:pt x="0" y="7"/>
                  <a:pt x="0" y="6"/>
                </a:cubicBezTo>
                <a:cubicBezTo>
                  <a:pt x="0" y="5"/>
                  <a:pt x="0" y="2"/>
                  <a:pt x="1" y="2"/>
                </a:cubicBezTo>
                <a:cubicBezTo>
                  <a:pt x="1" y="1"/>
                  <a:pt x="3" y="0"/>
                  <a:pt x="4" y="1"/>
                </a:cubicBezTo>
                <a:cubicBezTo>
                  <a:pt x="5" y="1"/>
                  <a:pt x="6" y="3"/>
                  <a:pt x="6" y="4"/>
                </a:cubicBezTo>
                <a:cubicBezTo>
                  <a:pt x="7" y="5"/>
                  <a:pt x="6" y="6"/>
                  <a:pt x="6" y="7"/>
                </a:cubicBezTo>
                <a:cubicBezTo>
                  <a:pt x="6" y="8"/>
                  <a:pt x="6" y="10"/>
                  <a:pt x="6" y="10"/>
                </a:cubicBezTo>
                <a:cubicBezTo>
                  <a:pt x="5" y="11"/>
                  <a:pt x="5" y="13"/>
                  <a:pt x="4" y="1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67" name="Freeform 42">
            <a:extLst>
              <a:ext uri="{FF2B5EF4-FFF2-40B4-BE49-F238E27FC236}">
                <a16:creationId xmlns:a16="http://schemas.microsoft.com/office/drawing/2014/main" id="{0E2BE858-48DF-4399-961E-5BA9132B305F}"/>
              </a:ext>
            </a:extLst>
          </p:cNvPr>
          <p:cNvSpPr>
            <a:spLocks/>
          </p:cNvSpPr>
          <p:nvPr/>
        </p:nvSpPr>
        <p:spPr bwMode="auto">
          <a:xfrm>
            <a:off x="10098260" y="5856493"/>
            <a:ext cx="41020" cy="32230"/>
          </a:xfrm>
          <a:custGeom>
            <a:avLst/>
            <a:gdLst/>
            <a:ahLst/>
            <a:cxnLst>
              <a:cxn ang="0">
                <a:pos x="14" y="10"/>
              </a:cxn>
              <a:cxn ang="0">
                <a:pos x="6" y="9"/>
              </a:cxn>
              <a:cxn ang="0">
                <a:pos x="3" y="5"/>
              </a:cxn>
              <a:cxn ang="0">
                <a:pos x="1" y="1"/>
              </a:cxn>
              <a:cxn ang="0">
                <a:pos x="4" y="0"/>
              </a:cxn>
              <a:cxn ang="0">
                <a:pos x="7" y="1"/>
              </a:cxn>
              <a:cxn ang="0">
                <a:pos x="11" y="4"/>
              </a:cxn>
              <a:cxn ang="0">
                <a:pos x="13" y="6"/>
              </a:cxn>
              <a:cxn ang="0">
                <a:pos x="14" y="10"/>
              </a:cxn>
            </a:cxnLst>
            <a:rect l="0" t="0" r="r" b="b"/>
            <a:pathLst>
              <a:path w="14" h="11">
                <a:moveTo>
                  <a:pt x="14" y="10"/>
                </a:moveTo>
                <a:cubicBezTo>
                  <a:pt x="12" y="11"/>
                  <a:pt x="8" y="10"/>
                  <a:pt x="6" y="9"/>
                </a:cubicBezTo>
                <a:cubicBezTo>
                  <a:pt x="5" y="9"/>
                  <a:pt x="4" y="6"/>
                  <a:pt x="3" y="5"/>
                </a:cubicBezTo>
                <a:cubicBezTo>
                  <a:pt x="3" y="4"/>
                  <a:pt x="0" y="2"/>
                  <a:pt x="1" y="1"/>
                </a:cubicBezTo>
                <a:cubicBezTo>
                  <a:pt x="1" y="0"/>
                  <a:pt x="3" y="0"/>
                  <a:pt x="4" y="0"/>
                </a:cubicBezTo>
                <a:cubicBezTo>
                  <a:pt x="5" y="0"/>
                  <a:pt x="7" y="0"/>
                  <a:pt x="7" y="1"/>
                </a:cubicBezTo>
                <a:cubicBezTo>
                  <a:pt x="8" y="1"/>
                  <a:pt x="10" y="3"/>
                  <a:pt x="11" y="4"/>
                </a:cubicBezTo>
                <a:cubicBezTo>
                  <a:pt x="11" y="4"/>
                  <a:pt x="13" y="5"/>
                  <a:pt x="13" y="6"/>
                </a:cubicBezTo>
                <a:cubicBezTo>
                  <a:pt x="14" y="7"/>
                  <a:pt x="14" y="9"/>
                  <a:pt x="14" y="1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68" name="Freeform 43">
            <a:extLst>
              <a:ext uri="{FF2B5EF4-FFF2-40B4-BE49-F238E27FC236}">
                <a16:creationId xmlns:a16="http://schemas.microsoft.com/office/drawing/2014/main" id="{A0832B74-235E-4BD1-9D1B-4F0DF6FD5B68}"/>
              </a:ext>
            </a:extLst>
          </p:cNvPr>
          <p:cNvSpPr>
            <a:spLocks/>
          </p:cNvSpPr>
          <p:nvPr/>
        </p:nvSpPr>
        <p:spPr bwMode="auto">
          <a:xfrm>
            <a:off x="10315080" y="5926812"/>
            <a:ext cx="58600" cy="23439"/>
          </a:xfrm>
          <a:custGeom>
            <a:avLst/>
            <a:gdLst/>
            <a:ahLst/>
            <a:cxnLst>
              <a:cxn ang="0">
                <a:pos x="19" y="7"/>
              </a:cxn>
              <a:cxn ang="0">
                <a:pos x="14" y="8"/>
              </a:cxn>
              <a:cxn ang="0">
                <a:pos x="8" y="8"/>
              </a:cxn>
              <a:cxn ang="0">
                <a:pos x="4" y="8"/>
              </a:cxn>
              <a:cxn ang="0">
                <a:pos x="1" y="8"/>
              </a:cxn>
              <a:cxn ang="0">
                <a:pos x="1" y="3"/>
              </a:cxn>
              <a:cxn ang="0">
                <a:pos x="7" y="0"/>
              </a:cxn>
              <a:cxn ang="0">
                <a:pos x="14" y="0"/>
              </a:cxn>
              <a:cxn ang="0">
                <a:pos x="19" y="2"/>
              </a:cxn>
              <a:cxn ang="0">
                <a:pos x="19" y="7"/>
              </a:cxn>
            </a:cxnLst>
            <a:rect l="0" t="0" r="r" b="b"/>
            <a:pathLst>
              <a:path w="20" h="8">
                <a:moveTo>
                  <a:pt x="19" y="7"/>
                </a:moveTo>
                <a:cubicBezTo>
                  <a:pt x="18" y="8"/>
                  <a:pt x="15" y="8"/>
                  <a:pt x="14" y="8"/>
                </a:cubicBezTo>
                <a:cubicBezTo>
                  <a:pt x="13" y="8"/>
                  <a:pt x="10" y="8"/>
                  <a:pt x="8" y="8"/>
                </a:cubicBezTo>
                <a:cubicBezTo>
                  <a:pt x="7" y="8"/>
                  <a:pt x="5" y="8"/>
                  <a:pt x="4" y="8"/>
                </a:cubicBezTo>
                <a:cubicBezTo>
                  <a:pt x="4" y="8"/>
                  <a:pt x="2" y="8"/>
                  <a:pt x="1" y="8"/>
                </a:cubicBezTo>
                <a:cubicBezTo>
                  <a:pt x="0" y="7"/>
                  <a:pt x="1" y="4"/>
                  <a:pt x="1" y="3"/>
                </a:cubicBezTo>
                <a:cubicBezTo>
                  <a:pt x="2" y="2"/>
                  <a:pt x="5" y="1"/>
                  <a:pt x="7" y="0"/>
                </a:cubicBezTo>
                <a:cubicBezTo>
                  <a:pt x="9" y="0"/>
                  <a:pt x="13" y="0"/>
                  <a:pt x="14" y="0"/>
                </a:cubicBezTo>
                <a:cubicBezTo>
                  <a:pt x="16" y="1"/>
                  <a:pt x="19" y="1"/>
                  <a:pt x="19" y="2"/>
                </a:cubicBezTo>
                <a:cubicBezTo>
                  <a:pt x="20" y="3"/>
                  <a:pt x="20" y="6"/>
                  <a:pt x="19" y="7"/>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69" name="Freeform 44">
            <a:extLst>
              <a:ext uri="{FF2B5EF4-FFF2-40B4-BE49-F238E27FC236}">
                <a16:creationId xmlns:a16="http://schemas.microsoft.com/office/drawing/2014/main" id="{F5A9902A-8B45-4412-AA84-03242D43913E}"/>
              </a:ext>
            </a:extLst>
          </p:cNvPr>
          <p:cNvSpPr>
            <a:spLocks/>
          </p:cNvSpPr>
          <p:nvPr/>
        </p:nvSpPr>
        <p:spPr bwMode="auto">
          <a:xfrm>
            <a:off x="10361960" y="5868213"/>
            <a:ext cx="38090" cy="43950"/>
          </a:xfrm>
          <a:custGeom>
            <a:avLst/>
            <a:gdLst/>
            <a:ahLst/>
            <a:cxnLst>
              <a:cxn ang="0">
                <a:pos x="13" y="4"/>
              </a:cxn>
              <a:cxn ang="0">
                <a:pos x="10" y="7"/>
              </a:cxn>
              <a:cxn ang="0">
                <a:pos x="6" y="11"/>
              </a:cxn>
              <a:cxn ang="0">
                <a:pos x="5" y="14"/>
              </a:cxn>
              <a:cxn ang="0">
                <a:pos x="1" y="15"/>
              </a:cxn>
              <a:cxn ang="0">
                <a:pos x="0" y="11"/>
              </a:cxn>
              <a:cxn ang="0">
                <a:pos x="2" y="7"/>
              </a:cxn>
              <a:cxn ang="0">
                <a:pos x="6" y="5"/>
              </a:cxn>
              <a:cxn ang="0">
                <a:pos x="8" y="2"/>
              </a:cxn>
              <a:cxn ang="0">
                <a:pos x="10" y="0"/>
              </a:cxn>
              <a:cxn ang="0">
                <a:pos x="12" y="1"/>
              </a:cxn>
              <a:cxn ang="0">
                <a:pos x="13" y="4"/>
              </a:cxn>
            </a:cxnLst>
            <a:rect l="0" t="0" r="r" b="b"/>
            <a:pathLst>
              <a:path w="13" h="15">
                <a:moveTo>
                  <a:pt x="13" y="4"/>
                </a:moveTo>
                <a:cubicBezTo>
                  <a:pt x="12" y="5"/>
                  <a:pt x="10" y="6"/>
                  <a:pt x="10" y="7"/>
                </a:cubicBezTo>
                <a:cubicBezTo>
                  <a:pt x="9" y="8"/>
                  <a:pt x="7" y="10"/>
                  <a:pt x="6" y="11"/>
                </a:cubicBezTo>
                <a:cubicBezTo>
                  <a:pt x="6" y="11"/>
                  <a:pt x="5" y="13"/>
                  <a:pt x="5" y="14"/>
                </a:cubicBezTo>
                <a:cubicBezTo>
                  <a:pt x="4" y="15"/>
                  <a:pt x="2" y="15"/>
                  <a:pt x="1" y="15"/>
                </a:cubicBezTo>
                <a:cubicBezTo>
                  <a:pt x="0" y="14"/>
                  <a:pt x="0" y="12"/>
                  <a:pt x="0" y="11"/>
                </a:cubicBezTo>
                <a:cubicBezTo>
                  <a:pt x="0" y="10"/>
                  <a:pt x="1" y="8"/>
                  <a:pt x="2" y="7"/>
                </a:cubicBezTo>
                <a:cubicBezTo>
                  <a:pt x="3" y="7"/>
                  <a:pt x="5" y="6"/>
                  <a:pt x="6" y="5"/>
                </a:cubicBezTo>
                <a:cubicBezTo>
                  <a:pt x="7" y="5"/>
                  <a:pt x="7" y="3"/>
                  <a:pt x="8" y="2"/>
                </a:cubicBezTo>
                <a:cubicBezTo>
                  <a:pt x="8" y="1"/>
                  <a:pt x="9" y="0"/>
                  <a:pt x="10" y="0"/>
                </a:cubicBezTo>
                <a:cubicBezTo>
                  <a:pt x="11" y="0"/>
                  <a:pt x="12" y="1"/>
                  <a:pt x="12" y="1"/>
                </a:cubicBezTo>
                <a:cubicBezTo>
                  <a:pt x="13" y="2"/>
                  <a:pt x="13" y="4"/>
                  <a:pt x="13" y="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0" name="Freeform 45">
            <a:extLst>
              <a:ext uri="{FF2B5EF4-FFF2-40B4-BE49-F238E27FC236}">
                <a16:creationId xmlns:a16="http://schemas.microsoft.com/office/drawing/2014/main" id="{B00C19F2-B918-4832-8875-ADF7D0061D46}"/>
              </a:ext>
            </a:extLst>
          </p:cNvPr>
          <p:cNvSpPr>
            <a:spLocks/>
          </p:cNvSpPr>
          <p:nvPr/>
        </p:nvSpPr>
        <p:spPr bwMode="auto">
          <a:xfrm>
            <a:off x="10432279" y="5871144"/>
            <a:ext cx="49811" cy="35160"/>
          </a:xfrm>
          <a:custGeom>
            <a:avLst/>
            <a:gdLst/>
            <a:ahLst/>
            <a:cxnLst>
              <a:cxn ang="0">
                <a:pos x="14" y="12"/>
              </a:cxn>
              <a:cxn ang="0">
                <a:pos x="10" y="10"/>
              </a:cxn>
              <a:cxn ang="0">
                <a:pos x="6" y="9"/>
              </a:cxn>
              <a:cxn ang="0">
                <a:pos x="3" y="5"/>
              </a:cxn>
              <a:cxn ang="0">
                <a:pos x="1" y="2"/>
              </a:cxn>
              <a:cxn ang="0">
                <a:pos x="5" y="0"/>
              </a:cxn>
              <a:cxn ang="0">
                <a:pos x="8" y="0"/>
              </a:cxn>
              <a:cxn ang="0">
                <a:pos x="11" y="2"/>
              </a:cxn>
              <a:cxn ang="0">
                <a:pos x="14" y="4"/>
              </a:cxn>
              <a:cxn ang="0">
                <a:pos x="16" y="7"/>
              </a:cxn>
              <a:cxn ang="0">
                <a:pos x="16" y="10"/>
              </a:cxn>
              <a:cxn ang="0">
                <a:pos x="14" y="12"/>
              </a:cxn>
            </a:cxnLst>
            <a:rect l="0" t="0" r="r" b="b"/>
            <a:pathLst>
              <a:path w="17" h="12">
                <a:moveTo>
                  <a:pt x="14" y="12"/>
                </a:moveTo>
                <a:cubicBezTo>
                  <a:pt x="13" y="12"/>
                  <a:pt x="11" y="10"/>
                  <a:pt x="10" y="10"/>
                </a:cubicBezTo>
                <a:cubicBezTo>
                  <a:pt x="9" y="9"/>
                  <a:pt x="7" y="10"/>
                  <a:pt x="6" y="9"/>
                </a:cubicBezTo>
                <a:cubicBezTo>
                  <a:pt x="4" y="9"/>
                  <a:pt x="3" y="6"/>
                  <a:pt x="3" y="5"/>
                </a:cubicBezTo>
                <a:cubicBezTo>
                  <a:pt x="2" y="4"/>
                  <a:pt x="0" y="3"/>
                  <a:pt x="1" y="2"/>
                </a:cubicBezTo>
                <a:cubicBezTo>
                  <a:pt x="1" y="1"/>
                  <a:pt x="4" y="0"/>
                  <a:pt x="5" y="0"/>
                </a:cubicBezTo>
                <a:cubicBezTo>
                  <a:pt x="6" y="0"/>
                  <a:pt x="8" y="0"/>
                  <a:pt x="8" y="0"/>
                </a:cubicBezTo>
                <a:cubicBezTo>
                  <a:pt x="9" y="0"/>
                  <a:pt x="11" y="2"/>
                  <a:pt x="11" y="2"/>
                </a:cubicBezTo>
                <a:cubicBezTo>
                  <a:pt x="12" y="3"/>
                  <a:pt x="14" y="3"/>
                  <a:pt x="14" y="4"/>
                </a:cubicBezTo>
                <a:cubicBezTo>
                  <a:pt x="15" y="4"/>
                  <a:pt x="15" y="6"/>
                  <a:pt x="16" y="7"/>
                </a:cubicBezTo>
                <a:cubicBezTo>
                  <a:pt x="16" y="8"/>
                  <a:pt x="17" y="9"/>
                  <a:pt x="16" y="10"/>
                </a:cubicBezTo>
                <a:cubicBezTo>
                  <a:pt x="16" y="11"/>
                  <a:pt x="15" y="12"/>
                  <a:pt x="14" y="12"/>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1" name="Freeform 46">
            <a:extLst>
              <a:ext uri="{FF2B5EF4-FFF2-40B4-BE49-F238E27FC236}">
                <a16:creationId xmlns:a16="http://schemas.microsoft.com/office/drawing/2014/main" id="{4B72DB13-2242-431F-8F2B-6334A68F280B}"/>
              </a:ext>
            </a:extLst>
          </p:cNvPr>
          <p:cNvSpPr>
            <a:spLocks/>
          </p:cNvSpPr>
          <p:nvPr/>
        </p:nvSpPr>
        <p:spPr bwMode="auto">
          <a:xfrm>
            <a:off x="10467440" y="5715854"/>
            <a:ext cx="43950" cy="41020"/>
          </a:xfrm>
          <a:custGeom>
            <a:avLst/>
            <a:gdLst/>
            <a:ahLst/>
            <a:cxnLst>
              <a:cxn ang="0">
                <a:pos x="13" y="9"/>
              </a:cxn>
              <a:cxn ang="0">
                <a:pos x="14" y="3"/>
              </a:cxn>
              <a:cxn ang="0">
                <a:pos x="9" y="1"/>
              </a:cxn>
              <a:cxn ang="0">
                <a:pos x="5" y="0"/>
              </a:cxn>
              <a:cxn ang="0">
                <a:pos x="3" y="3"/>
              </a:cxn>
              <a:cxn ang="0">
                <a:pos x="0" y="5"/>
              </a:cxn>
              <a:cxn ang="0">
                <a:pos x="4" y="9"/>
              </a:cxn>
              <a:cxn ang="0">
                <a:pos x="4" y="13"/>
              </a:cxn>
              <a:cxn ang="0">
                <a:pos x="11" y="13"/>
              </a:cxn>
              <a:cxn ang="0">
                <a:pos x="13" y="9"/>
              </a:cxn>
            </a:cxnLst>
            <a:rect l="0" t="0" r="r" b="b"/>
            <a:pathLst>
              <a:path w="15" h="14">
                <a:moveTo>
                  <a:pt x="13" y="9"/>
                </a:moveTo>
                <a:cubicBezTo>
                  <a:pt x="14" y="8"/>
                  <a:pt x="15" y="5"/>
                  <a:pt x="14" y="3"/>
                </a:cubicBezTo>
                <a:cubicBezTo>
                  <a:pt x="13" y="2"/>
                  <a:pt x="11" y="1"/>
                  <a:pt x="9" y="1"/>
                </a:cubicBezTo>
                <a:cubicBezTo>
                  <a:pt x="8" y="0"/>
                  <a:pt x="6" y="0"/>
                  <a:pt x="5" y="0"/>
                </a:cubicBezTo>
                <a:cubicBezTo>
                  <a:pt x="4" y="0"/>
                  <a:pt x="4" y="2"/>
                  <a:pt x="3" y="3"/>
                </a:cubicBezTo>
                <a:cubicBezTo>
                  <a:pt x="2" y="4"/>
                  <a:pt x="0" y="4"/>
                  <a:pt x="0" y="5"/>
                </a:cubicBezTo>
                <a:cubicBezTo>
                  <a:pt x="0" y="7"/>
                  <a:pt x="3" y="8"/>
                  <a:pt x="4" y="9"/>
                </a:cubicBezTo>
                <a:cubicBezTo>
                  <a:pt x="5" y="10"/>
                  <a:pt x="3" y="13"/>
                  <a:pt x="4" y="13"/>
                </a:cubicBezTo>
                <a:cubicBezTo>
                  <a:pt x="5" y="14"/>
                  <a:pt x="9" y="14"/>
                  <a:pt x="11" y="13"/>
                </a:cubicBezTo>
                <a:cubicBezTo>
                  <a:pt x="12" y="13"/>
                  <a:pt x="13" y="10"/>
                  <a:pt x="13" y="9"/>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2" name="Freeform 47">
            <a:extLst>
              <a:ext uri="{FF2B5EF4-FFF2-40B4-BE49-F238E27FC236}">
                <a16:creationId xmlns:a16="http://schemas.microsoft.com/office/drawing/2014/main" id="{AA2C8503-86D3-403A-9432-1B417788E360}"/>
              </a:ext>
            </a:extLst>
          </p:cNvPr>
          <p:cNvSpPr>
            <a:spLocks/>
          </p:cNvSpPr>
          <p:nvPr/>
        </p:nvSpPr>
        <p:spPr bwMode="auto">
          <a:xfrm>
            <a:off x="10274060" y="5973693"/>
            <a:ext cx="87899" cy="55671"/>
          </a:xfrm>
          <a:custGeom>
            <a:avLst/>
            <a:gdLst/>
            <a:ahLst/>
            <a:cxnLst>
              <a:cxn ang="0">
                <a:pos x="15" y="4"/>
              </a:cxn>
              <a:cxn ang="0">
                <a:pos x="9" y="1"/>
              </a:cxn>
              <a:cxn ang="0">
                <a:pos x="2" y="0"/>
              </a:cxn>
              <a:cxn ang="0">
                <a:pos x="0" y="3"/>
              </a:cxn>
              <a:cxn ang="0">
                <a:pos x="2" y="9"/>
              </a:cxn>
              <a:cxn ang="0">
                <a:pos x="13" y="14"/>
              </a:cxn>
              <a:cxn ang="0">
                <a:pos x="17" y="18"/>
              </a:cxn>
              <a:cxn ang="0">
                <a:pos x="25" y="19"/>
              </a:cxn>
              <a:cxn ang="0">
                <a:pos x="28" y="13"/>
              </a:cxn>
              <a:cxn ang="0">
                <a:pos x="28" y="4"/>
              </a:cxn>
              <a:cxn ang="0">
                <a:pos x="23" y="5"/>
              </a:cxn>
              <a:cxn ang="0">
                <a:pos x="15" y="4"/>
              </a:cxn>
            </a:cxnLst>
            <a:rect l="0" t="0" r="r" b="b"/>
            <a:pathLst>
              <a:path w="30" h="20">
                <a:moveTo>
                  <a:pt x="15" y="4"/>
                </a:moveTo>
                <a:cubicBezTo>
                  <a:pt x="14" y="3"/>
                  <a:pt x="11" y="1"/>
                  <a:pt x="9" y="1"/>
                </a:cubicBezTo>
                <a:cubicBezTo>
                  <a:pt x="7" y="0"/>
                  <a:pt x="4" y="0"/>
                  <a:pt x="2" y="0"/>
                </a:cubicBezTo>
                <a:cubicBezTo>
                  <a:pt x="2" y="1"/>
                  <a:pt x="0" y="2"/>
                  <a:pt x="0" y="3"/>
                </a:cubicBezTo>
                <a:cubicBezTo>
                  <a:pt x="0" y="4"/>
                  <a:pt x="1" y="8"/>
                  <a:pt x="2" y="9"/>
                </a:cubicBezTo>
                <a:cubicBezTo>
                  <a:pt x="4" y="12"/>
                  <a:pt x="10" y="13"/>
                  <a:pt x="13" y="14"/>
                </a:cubicBezTo>
                <a:cubicBezTo>
                  <a:pt x="14" y="15"/>
                  <a:pt x="16" y="17"/>
                  <a:pt x="17" y="18"/>
                </a:cubicBezTo>
                <a:cubicBezTo>
                  <a:pt x="19" y="19"/>
                  <a:pt x="23" y="20"/>
                  <a:pt x="25" y="19"/>
                </a:cubicBezTo>
                <a:cubicBezTo>
                  <a:pt x="27" y="18"/>
                  <a:pt x="28" y="15"/>
                  <a:pt x="28" y="13"/>
                </a:cubicBezTo>
                <a:cubicBezTo>
                  <a:pt x="28" y="11"/>
                  <a:pt x="30" y="5"/>
                  <a:pt x="28" y="4"/>
                </a:cubicBezTo>
                <a:cubicBezTo>
                  <a:pt x="27" y="3"/>
                  <a:pt x="24" y="5"/>
                  <a:pt x="23" y="5"/>
                </a:cubicBezTo>
                <a:cubicBezTo>
                  <a:pt x="21" y="5"/>
                  <a:pt x="17" y="4"/>
                  <a:pt x="15" y="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3" name="Freeform 48">
            <a:extLst>
              <a:ext uri="{FF2B5EF4-FFF2-40B4-BE49-F238E27FC236}">
                <a16:creationId xmlns:a16="http://schemas.microsoft.com/office/drawing/2014/main" id="{D47AA1E9-CC53-4710-A8D3-B86B00339B5A}"/>
              </a:ext>
            </a:extLst>
          </p:cNvPr>
          <p:cNvSpPr>
            <a:spLocks/>
          </p:cNvSpPr>
          <p:nvPr/>
        </p:nvSpPr>
        <p:spPr bwMode="auto">
          <a:xfrm>
            <a:off x="10373680" y="5721714"/>
            <a:ext cx="518608" cy="357459"/>
          </a:xfrm>
          <a:custGeom>
            <a:avLst/>
            <a:gdLst/>
            <a:ahLst/>
            <a:cxnLst>
              <a:cxn ang="0">
                <a:pos x="4" y="93"/>
              </a:cxn>
              <a:cxn ang="0">
                <a:pos x="10" y="85"/>
              </a:cxn>
              <a:cxn ang="0">
                <a:pos x="19" y="80"/>
              </a:cxn>
              <a:cxn ang="0">
                <a:pos x="11" y="78"/>
              </a:cxn>
              <a:cxn ang="0">
                <a:pos x="6" y="71"/>
              </a:cxn>
              <a:cxn ang="0">
                <a:pos x="16" y="64"/>
              </a:cxn>
              <a:cxn ang="0">
                <a:pos x="26" y="67"/>
              </a:cxn>
              <a:cxn ang="0">
                <a:pos x="38" y="71"/>
              </a:cxn>
              <a:cxn ang="0">
                <a:pos x="48" y="58"/>
              </a:cxn>
              <a:cxn ang="0">
                <a:pos x="59" y="54"/>
              </a:cxn>
              <a:cxn ang="0">
                <a:pos x="67" y="56"/>
              </a:cxn>
              <a:cxn ang="0">
                <a:pos x="63" y="65"/>
              </a:cxn>
              <a:cxn ang="0">
                <a:pos x="68" y="68"/>
              </a:cxn>
              <a:cxn ang="0">
                <a:pos x="82" y="57"/>
              </a:cxn>
              <a:cxn ang="0">
                <a:pos x="89" y="54"/>
              </a:cxn>
              <a:cxn ang="0">
                <a:pos x="97" y="50"/>
              </a:cxn>
              <a:cxn ang="0">
                <a:pos x="86" y="49"/>
              </a:cxn>
              <a:cxn ang="0">
                <a:pos x="75" y="47"/>
              </a:cxn>
              <a:cxn ang="0">
                <a:pos x="68" y="44"/>
              </a:cxn>
              <a:cxn ang="0">
                <a:pos x="69" y="28"/>
              </a:cxn>
              <a:cxn ang="0">
                <a:pos x="58" y="18"/>
              </a:cxn>
              <a:cxn ang="0">
                <a:pos x="52" y="15"/>
              </a:cxn>
              <a:cxn ang="0">
                <a:pos x="49" y="9"/>
              </a:cxn>
              <a:cxn ang="0">
                <a:pos x="55" y="8"/>
              </a:cxn>
              <a:cxn ang="0">
                <a:pos x="58" y="1"/>
              </a:cxn>
              <a:cxn ang="0">
                <a:pos x="65" y="3"/>
              </a:cxn>
              <a:cxn ang="0">
                <a:pos x="73" y="14"/>
              </a:cxn>
              <a:cxn ang="0">
                <a:pos x="83" y="21"/>
              </a:cxn>
              <a:cxn ang="0">
                <a:pos x="102" y="21"/>
              </a:cxn>
              <a:cxn ang="0">
                <a:pos x="125" y="22"/>
              </a:cxn>
              <a:cxn ang="0">
                <a:pos x="147" y="27"/>
              </a:cxn>
              <a:cxn ang="0">
                <a:pos x="165" y="33"/>
              </a:cxn>
              <a:cxn ang="0">
                <a:pos x="175" y="46"/>
              </a:cxn>
              <a:cxn ang="0">
                <a:pos x="179" y="66"/>
              </a:cxn>
              <a:cxn ang="0">
                <a:pos x="173" y="72"/>
              </a:cxn>
              <a:cxn ang="0">
                <a:pos x="165" y="80"/>
              </a:cxn>
              <a:cxn ang="0">
                <a:pos x="155" y="76"/>
              </a:cxn>
              <a:cxn ang="0">
                <a:pos x="143" y="73"/>
              </a:cxn>
              <a:cxn ang="0">
                <a:pos x="131" y="67"/>
              </a:cxn>
              <a:cxn ang="0">
                <a:pos x="109" y="65"/>
              </a:cxn>
              <a:cxn ang="0">
                <a:pos x="99" y="64"/>
              </a:cxn>
              <a:cxn ang="0">
                <a:pos x="89" y="72"/>
              </a:cxn>
              <a:cxn ang="0">
                <a:pos x="74" y="78"/>
              </a:cxn>
              <a:cxn ang="0">
                <a:pos x="68" y="88"/>
              </a:cxn>
              <a:cxn ang="0">
                <a:pos x="64" y="99"/>
              </a:cxn>
              <a:cxn ang="0">
                <a:pos x="59" y="105"/>
              </a:cxn>
              <a:cxn ang="0">
                <a:pos x="54" y="112"/>
              </a:cxn>
              <a:cxn ang="0">
                <a:pos x="43" y="119"/>
              </a:cxn>
              <a:cxn ang="0">
                <a:pos x="35" y="122"/>
              </a:cxn>
              <a:cxn ang="0">
                <a:pos x="24" y="122"/>
              </a:cxn>
              <a:cxn ang="0">
                <a:pos x="16" y="117"/>
              </a:cxn>
              <a:cxn ang="0">
                <a:pos x="10" y="111"/>
              </a:cxn>
              <a:cxn ang="0">
                <a:pos x="17" y="112"/>
              </a:cxn>
              <a:cxn ang="0">
                <a:pos x="22" y="109"/>
              </a:cxn>
              <a:cxn ang="0">
                <a:pos x="16" y="104"/>
              </a:cxn>
              <a:cxn ang="0">
                <a:pos x="10" y="106"/>
              </a:cxn>
              <a:cxn ang="0">
                <a:pos x="3" y="108"/>
              </a:cxn>
              <a:cxn ang="0">
                <a:pos x="0" y="103"/>
              </a:cxn>
              <a:cxn ang="0">
                <a:pos x="5" y="99"/>
              </a:cxn>
            </a:cxnLst>
            <a:rect l="0" t="0" r="r" b="b"/>
            <a:pathLst>
              <a:path w="179" h="123">
                <a:moveTo>
                  <a:pt x="5" y="99"/>
                </a:moveTo>
                <a:cubicBezTo>
                  <a:pt x="5" y="98"/>
                  <a:pt x="4" y="95"/>
                  <a:pt x="4" y="93"/>
                </a:cubicBezTo>
                <a:cubicBezTo>
                  <a:pt x="4" y="92"/>
                  <a:pt x="4" y="88"/>
                  <a:pt x="6" y="87"/>
                </a:cubicBezTo>
                <a:cubicBezTo>
                  <a:pt x="6" y="86"/>
                  <a:pt x="9" y="85"/>
                  <a:pt x="10" y="85"/>
                </a:cubicBezTo>
                <a:cubicBezTo>
                  <a:pt x="12" y="84"/>
                  <a:pt x="15" y="86"/>
                  <a:pt x="17" y="85"/>
                </a:cubicBezTo>
                <a:cubicBezTo>
                  <a:pt x="18" y="84"/>
                  <a:pt x="19" y="81"/>
                  <a:pt x="19" y="80"/>
                </a:cubicBezTo>
                <a:cubicBezTo>
                  <a:pt x="18" y="79"/>
                  <a:pt x="17" y="78"/>
                  <a:pt x="16" y="78"/>
                </a:cubicBezTo>
                <a:cubicBezTo>
                  <a:pt x="15" y="78"/>
                  <a:pt x="12" y="78"/>
                  <a:pt x="11" y="78"/>
                </a:cubicBezTo>
                <a:cubicBezTo>
                  <a:pt x="10" y="77"/>
                  <a:pt x="8" y="76"/>
                  <a:pt x="7" y="75"/>
                </a:cubicBezTo>
                <a:cubicBezTo>
                  <a:pt x="7" y="74"/>
                  <a:pt x="6" y="72"/>
                  <a:pt x="6" y="71"/>
                </a:cubicBezTo>
                <a:cubicBezTo>
                  <a:pt x="6" y="70"/>
                  <a:pt x="9" y="67"/>
                  <a:pt x="10" y="66"/>
                </a:cubicBezTo>
                <a:cubicBezTo>
                  <a:pt x="11" y="65"/>
                  <a:pt x="14" y="64"/>
                  <a:pt x="16" y="64"/>
                </a:cubicBezTo>
                <a:cubicBezTo>
                  <a:pt x="17" y="63"/>
                  <a:pt x="19" y="63"/>
                  <a:pt x="20" y="64"/>
                </a:cubicBezTo>
                <a:cubicBezTo>
                  <a:pt x="22" y="64"/>
                  <a:pt x="25" y="66"/>
                  <a:pt x="26" y="67"/>
                </a:cubicBezTo>
                <a:cubicBezTo>
                  <a:pt x="28" y="68"/>
                  <a:pt x="31" y="71"/>
                  <a:pt x="32" y="71"/>
                </a:cubicBezTo>
                <a:cubicBezTo>
                  <a:pt x="34" y="71"/>
                  <a:pt x="37" y="71"/>
                  <a:pt x="38" y="71"/>
                </a:cubicBezTo>
                <a:cubicBezTo>
                  <a:pt x="40" y="70"/>
                  <a:pt x="42" y="67"/>
                  <a:pt x="43" y="66"/>
                </a:cubicBezTo>
                <a:cubicBezTo>
                  <a:pt x="45" y="64"/>
                  <a:pt x="47" y="60"/>
                  <a:pt x="48" y="58"/>
                </a:cubicBezTo>
                <a:cubicBezTo>
                  <a:pt x="50" y="57"/>
                  <a:pt x="52" y="55"/>
                  <a:pt x="54" y="54"/>
                </a:cubicBezTo>
                <a:cubicBezTo>
                  <a:pt x="55" y="54"/>
                  <a:pt x="58" y="54"/>
                  <a:pt x="59" y="54"/>
                </a:cubicBezTo>
                <a:cubicBezTo>
                  <a:pt x="60" y="54"/>
                  <a:pt x="63" y="54"/>
                  <a:pt x="64" y="54"/>
                </a:cubicBezTo>
                <a:cubicBezTo>
                  <a:pt x="65" y="54"/>
                  <a:pt x="67" y="55"/>
                  <a:pt x="67" y="56"/>
                </a:cubicBezTo>
                <a:cubicBezTo>
                  <a:pt x="68" y="57"/>
                  <a:pt x="66" y="60"/>
                  <a:pt x="65" y="61"/>
                </a:cubicBezTo>
                <a:cubicBezTo>
                  <a:pt x="65" y="62"/>
                  <a:pt x="63" y="64"/>
                  <a:pt x="63" y="65"/>
                </a:cubicBezTo>
                <a:cubicBezTo>
                  <a:pt x="63" y="66"/>
                  <a:pt x="63" y="68"/>
                  <a:pt x="64" y="68"/>
                </a:cubicBezTo>
                <a:cubicBezTo>
                  <a:pt x="65" y="69"/>
                  <a:pt x="67" y="69"/>
                  <a:pt x="68" y="68"/>
                </a:cubicBezTo>
                <a:cubicBezTo>
                  <a:pt x="71" y="67"/>
                  <a:pt x="73" y="62"/>
                  <a:pt x="75" y="60"/>
                </a:cubicBezTo>
                <a:cubicBezTo>
                  <a:pt x="76" y="59"/>
                  <a:pt x="81" y="58"/>
                  <a:pt x="82" y="57"/>
                </a:cubicBezTo>
                <a:cubicBezTo>
                  <a:pt x="83" y="57"/>
                  <a:pt x="84" y="55"/>
                  <a:pt x="85" y="55"/>
                </a:cubicBezTo>
                <a:cubicBezTo>
                  <a:pt x="86" y="54"/>
                  <a:pt x="88" y="54"/>
                  <a:pt x="89" y="54"/>
                </a:cubicBezTo>
                <a:cubicBezTo>
                  <a:pt x="91" y="54"/>
                  <a:pt x="96" y="56"/>
                  <a:pt x="97" y="54"/>
                </a:cubicBezTo>
                <a:cubicBezTo>
                  <a:pt x="98" y="54"/>
                  <a:pt x="98" y="51"/>
                  <a:pt x="97" y="50"/>
                </a:cubicBezTo>
                <a:cubicBezTo>
                  <a:pt x="96" y="48"/>
                  <a:pt x="93" y="47"/>
                  <a:pt x="91" y="47"/>
                </a:cubicBezTo>
                <a:cubicBezTo>
                  <a:pt x="90" y="47"/>
                  <a:pt x="87" y="49"/>
                  <a:pt x="86" y="49"/>
                </a:cubicBezTo>
                <a:cubicBezTo>
                  <a:pt x="84" y="49"/>
                  <a:pt x="81" y="47"/>
                  <a:pt x="79" y="47"/>
                </a:cubicBezTo>
                <a:cubicBezTo>
                  <a:pt x="78" y="47"/>
                  <a:pt x="76" y="47"/>
                  <a:pt x="75" y="47"/>
                </a:cubicBezTo>
                <a:cubicBezTo>
                  <a:pt x="73" y="47"/>
                  <a:pt x="71" y="48"/>
                  <a:pt x="70" y="47"/>
                </a:cubicBezTo>
                <a:cubicBezTo>
                  <a:pt x="69" y="47"/>
                  <a:pt x="68" y="45"/>
                  <a:pt x="68" y="44"/>
                </a:cubicBezTo>
                <a:cubicBezTo>
                  <a:pt x="68" y="43"/>
                  <a:pt x="69" y="39"/>
                  <a:pt x="70" y="38"/>
                </a:cubicBezTo>
                <a:cubicBezTo>
                  <a:pt x="70" y="35"/>
                  <a:pt x="70" y="30"/>
                  <a:pt x="69" y="28"/>
                </a:cubicBezTo>
                <a:cubicBezTo>
                  <a:pt x="68" y="26"/>
                  <a:pt x="65" y="23"/>
                  <a:pt x="64" y="22"/>
                </a:cubicBezTo>
                <a:cubicBezTo>
                  <a:pt x="63" y="21"/>
                  <a:pt x="59" y="20"/>
                  <a:pt x="58" y="18"/>
                </a:cubicBezTo>
                <a:cubicBezTo>
                  <a:pt x="58" y="18"/>
                  <a:pt x="58" y="15"/>
                  <a:pt x="56" y="14"/>
                </a:cubicBezTo>
                <a:cubicBezTo>
                  <a:pt x="55" y="14"/>
                  <a:pt x="53" y="15"/>
                  <a:pt x="52" y="15"/>
                </a:cubicBezTo>
                <a:cubicBezTo>
                  <a:pt x="51" y="15"/>
                  <a:pt x="49" y="15"/>
                  <a:pt x="49" y="14"/>
                </a:cubicBezTo>
                <a:cubicBezTo>
                  <a:pt x="49" y="13"/>
                  <a:pt x="49" y="10"/>
                  <a:pt x="49" y="9"/>
                </a:cubicBezTo>
                <a:cubicBezTo>
                  <a:pt x="50" y="8"/>
                  <a:pt x="52" y="7"/>
                  <a:pt x="53" y="7"/>
                </a:cubicBezTo>
                <a:cubicBezTo>
                  <a:pt x="53" y="7"/>
                  <a:pt x="55" y="8"/>
                  <a:pt x="55" y="8"/>
                </a:cubicBezTo>
                <a:cubicBezTo>
                  <a:pt x="56" y="8"/>
                  <a:pt x="58" y="6"/>
                  <a:pt x="59" y="5"/>
                </a:cubicBezTo>
                <a:cubicBezTo>
                  <a:pt x="59" y="4"/>
                  <a:pt x="57" y="1"/>
                  <a:pt x="58" y="1"/>
                </a:cubicBezTo>
                <a:cubicBezTo>
                  <a:pt x="58" y="0"/>
                  <a:pt x="59" y="1"/>
                  <a:pt x="60" y="1"/>
                </a:cubicBezTo>
                <a:cubicBezTo>
                  <a:pt x="61" y="1"/>
                  <a:pt x="64" y="2"/>
                  <a:pt x="65" y="3"/>
                </a:cubicBezTo>
                <a:cubicBezTo>
                  <a:pt x="66" y="4"/>
                  <a:pt x="68" y="7"/>
                  <a:pt x="69" y="8"/>
                </a:cubicBezTo>
                <a:cubicBezTo>
                  <a:pt x="70" y="9"/>
                  <a:pt x="72" y="12"/>
                  <a:pt x="73" y="14"/>
                </a:cubicBezTo>
                <a:cubicBezTo>
                  <a:pt x="74" y="16"/>
                  <a:pt x="77" y="19"/>
                  <a:pt x="78" y="20"/>
                </a:cubicBezTo>
                <a:cubicBezTo>
                  <a:pt x="79" y="21"/>
                  <a:pt x="82" y="21"/>
                  <a:pt x="83" y="21"/>
                </a:cubicBezTo>
                <a:cubicBezTo>
                  <a:pt x="86" y="21"/>
                  <a:pt x="90" y="23"/>
                  <a:pt x="93" y="23"/>
                </a:cubicBezTo>
                <a:cubicBezTo>
                  <a:pt x="95" y="23"/>
                  <a:pt x="99" y="21"/>
                  <a:pt x="102" y="21"/>
                </a:cubicBezTo>
                <a:cubicBezTo>
                  <a:pt x="104" y="21"/>
                  <a:pt x="109" y="21"/>
                  <a:pt x="112" y="21"/>
                </a:cubicBezTo>
                <a:cubicBezTo>
                  <a:pt x="115" y="21"/>
                  <a:pt x="122" y="22"/>
                  <a:pt x="125" y="22"/>
                </a:cubicBezTo>
                <a:cubicBezTo>
                  <a:pt x="127" y="22"/>
                  <a:pt x="132" y="22"/>
                  <a:pt x="134" y="22"/>
                </a:cubicBezTo>
                <a:cubicBezTo>
                  <a:pt x="138" y="23"/>
                  <a:pt x="144" y="26"/>
                  <a:pt x="147" y="27"/>
                </a:cubicBezTo>
                <a:cubicBezTo>
                  <a:pt x="149" y="28"/>
                  <a:pt x="154" y="29"/>
                  <a:pt x="156" y="30"/>
                </a:cubicBezTo>
                <a:cubicBezTo>
                  <a:pt x="158" y="31"/>
                  <a:pt x="162" y="32"/>
                  <a:pt x="165" y="33"/>
                </a:cubicBezTo>
                <a:cubicBezTo>
                  <a:pt x="166" y="34"/>
                  <a:pt x="170" y="37"/>
                  <a:pt x="171" y="38"/>
                </a:cubicBezTo>
                <a:cubicBezTo>
                  <a:pt x="173" y="40"/>
                  <a:pt x="175" y="44"/>
                  <a:pt x="175" y="46"/>
                </a:cubicBezTo>
                <a:cubicBezTo>
                  <a:pt x="176" y="49"/>
                  <a:pt x="178" y="54"/>
                  <a:pt x="178" y="56"/>
                </a:cubicBezTo>
                <a:cubicBezTo>
                  <a:pt x="179" y="58"/>
                  <a:pt x="179" y="63"/>
                  <a:pt x="179" y="66"/>
                </a:cubicBezTo>
                <a:cubicBezTo>
                  <a:pt x="179" y="67"/>
                  <a:pt x="179" y="69"/>
                  <a:pt x="179" y="69"/>
                </a:cubicBezTo>
                <a:cubicBezTo>
                  <a:pt x="178" y="71"/>
                  <a:pt x="175" y="71"/>
                  <a:pt x="173" y="72"/>
                </a:cubicBezTo>
                <a:cubicBezTo>
                  <a:pt x="172" y="73"/>
                  <a:pt x="171" y="75"/>
                  <a:pt x="170" y="76"/>
                </a:cubicBezTo>
                <a:cubicBezTo>
                  <a:pt x="169" y="77"/>
                  <a:pt x="167" y="79"/>
                  <a:pt x="165" y="80"/>
                </a:cubicBezTo>
                <a:cubicBezTo>
                  <a:pt x="164" y="80"/>
                  <a:pt x="160" y="79"/>
                  <a:pt x="159" y="79"/>
                </a:cubicBezTo>
                <a:cubicBezTo>
                  <a:pt x="158" y="78"/>
                  <a:pt x="156" y="77"/>
                  <a:pt x="155" y="76"/>
                </a:cubicBezTo>
                <a:cubicBezTo>
                  <a:pt x="154" y="76"/>
                  <a:pt x="151" y="75"/>
                  <a:pt x="149" y="74"/>
                </a:cubicBezTo>
                <a:cubicBezTo>
                  <a:pt x="148" y="74"/>
                  <a:pt x="144" y="74"/>
                  <a:pt x="143" y="73"/>
                </a:cubicBezTo>
                <a:cubicBezTo>
                  <a:pt x="142" y="72"/>
                  <a:pt x="139" y="70"/>
                  <a:pt x="138" y="69"/>
                </a:cubicBezTo>
                <a:cubicBezTo>
                  <a:pt x="136" y="68"/>
                  <a:pt x="133" y="68"/>
                  <a:pt x="131" y="67"/>
                </a:cubicBezTo>
                <a:cubicBezTo>
                  <a:pt x="129" y="67"/>
                  <a:pt x="124" y="67"/>
                  <a:pt x="121" y="66"/>
                </a:cubicBezTo>
                <a:cubicBezTo>
                  <a:pt x="118" y="66"/>
                  <a:pt x="112" y="66"/>
                  <a:pt x="109" y="65"/>
                </a:cubicBezTo>
                <a:cubicBezTo>
                  <a:pt x="108" y="65"/>
                  <a:pt x="106" y="63"/>
                  <a:pt x="105" y="63"/>
                </a:cubicBezTo>
                <a:cubicBezTo>
                  <a:pt x="103" y="63"/>
                  <a:pt x="100" y="63"/>
                  <a:pt x="99" y="64"/>
                </a:cubicBezTo>
                <a:cubicBezTo>
                  <a:pt x="98" y="65"/>
                  <a:pt x="96" y="67"/>
                  <a:pt x="95" y="67"/>
                </a:cubicBezTo>
                <a:cubicBezTo>
                  <a:pt x="94" y="69"/>
                  <a:pt x="91" y="71"/>
                  <a:pt x="89" y="72"/>
                </a:cubicBezTo>
                <a:cubicBezTo>
                  <a:pt x="87" y="73"/>
                  <a:pt x="83" y="73"/>
                  <a:pt x="81" y="74"/>
                </a:cubicBezTo>
                <a:cubicBezTo>
                  <a:pt x="79" y="75"/>
                  <a:pt x="76" y="77"/>
                  <a:pt x="74" y="78"/>
                </a:cubicBezTo>
                <a:cubicBezTo>
                  <a:pt x="73" y="79"/>
                  <a:pt x="71" y="82"/>
                  <a:pt x="71" y="83"/>
                </a:cubicBezTo>
                <a:cubicBezTo>
                  <a:pt x="70" y="84"/>
                  <a:pt x="69" y="87"/>
                  <a:pt x="68" y="88"/>
                </a:cubicBezTo>
                <a:cubicBezTo>
                  <a:pt x="67" y="90"/>
                  <a:pt x="64" y="92"/>
                  <a:pt x="64" y="93"/>
                </a:cubicBezTo>
                <a:cubicBezTo>
                  <a:pt x="63" y="94"/>
                  <a:pt x="64" y="98"/>
                  <a:pt x="64" y="99"/>
                </a:cubicBezTo>
                <a:cubicBezTo>
                  <a:pt x="64" y="100"/>
                  <a:pt x="63" y="103"/>
                  <a:pt x="62" y="104"/>
                </a:cubicBezTo>
                <a:cubicBezTo>
                  <a:pt x="62" y="104"/>
                  <a:pt x="60" y="104"/>
                  <a:pt x="59" y="105"/>
                </a:cubicBezTo>
                <a:cubicBezTo>
                  <a:pt x="58" y="105"/>
                  <a:pt x="57" y="107"/>
                  <a:pt x="56" y="108"/>
                </a:cubicBezTo>
                <a:cubicBezTo>
                  <a:pt x="56" y="109"/>
                  <a:pt x="55" y="111"/>
                  <a:pt x="54" y="112"/>
                </a:cubicBezTo>
                <a:cubicBezTo>
                  <a:pt x="53" y="113"/>
                  <a:pt x="51" y="114"/>
                  <a:pt x="50" y="114"/>
                </a:cubicBezTo>
                <a:cubicBezTo>
                  <a:pt x="48" y="115"/>
                  <a:pt x="44" y="118"/>
                  <a:pt x="43" y="119"/>
                </a:cubicBezTo>
                <a:cubicBezTo>
                  <a:pt x="42" y="120"/>
                  <a:pt x="40" y="121"/>
                  <a:pt x="39" y="122"/>
                </a:cubicBezTo>
                <a:cubicBezTo>
                  <a:pt x="38" y="122"/>
                  <a:pt x="36" y="122"/>
                  <a:pt x="35" y="122"/>
                </a:cubicBezTo>
                <a:cubicBezTo>
                  <a:pt x="34" y="122"/>
                  <a:pt x="32" y="122"/>
                  <a:pt x="31" y="122"/>
                </a:cubicBezTo>
                <a:cubicBezTo>
                  <a:pt x="29" y="122"/>
                  <a:pt x="26" y="123"/>
                  <a:pt x="24" y="122"/>
                </a:cubicBezTo>
                <a:cubicBezTo>
                  <a:pt x="23" y="122"/>
                  <a:pt x="20" y="122"/>
                  <a:pt x="19" y="121"/>
                </a:cubicBezTo>
                <a:cubicBezTo>
                  <a:pt x="17" y="121"/>
                  <a:pt x="17" y="118"/>
                  <a:pt x="16" y="117"/>
                </a:cubicBezTo>
                <a:cubicBezTo>
                  <a:pt x="15" y="116"/>
                  <a:pt x="14" y="114"/>
                  <a:pt x="13" y="114"/>
                </a:cubicBezTo>
                <a:cubicBezTo>
                  <a:pt x="13" y="113"/>
                  <a:pt x="10" y="112"/>
                  <a:pt x="10" y="111"/>
                </a:cubicBezTo>
                <a:cubicBezTo>
                  <a:pt x="11" y="110"/>
                  <a:pt x="13" y="110"/>
                  <a:pt x="14" y="110"/>
                </a:cubicBezTo>
                <a:cubicBezTo>
                  <a:pt x="15" y="110"/>
                  <a:pt x="16" y="111"/>
                  <a:pt x="17" y="112"/>
                </a:cubicBezTo>
                <a:cubicBezTo>
                  <a:pt x="18" y="112"/>
                  <a:pt x="21" y="112"/>
                  <a:pt x="22" y="111"/>
                </a:cubicBezTo>
                <a:cubicBezTo>
                  <a:pt x="22" y="111"/>
                  <a:pt x="22" y="109"/>
                  <a:pt x="22" y="109"/>
                </a:cubicBezTo>
                <a:cubicBezTo>
                  <a:pt x="21" y="108"/>
                  <a:pt x="19" y="107"/>
                  <a:pt x="18" y="107"/>
                </a:cubicBezTo>
                <a:cubicBezTo>
                  <a:pt x="17" y="106"/>
                  <a:pt x="17" y="104"/>
                  <a:pt x="16" y="104"/>
                </a:cubicBezTo>
                <a:cubicBezTo>
                  <a:pt x="15" y="103"/>
                  <a:pt x="13" y="104"/>
                  <a:pt x="12" y="104"/>
                </a:cubicBezTo>
                <a:cubicBezTo>
                  <a:pt x="11" y="104"/>
                  <a:pt x="10" y="106"/>
                  <a:pt x="10" y="106"/>
                </a:cubicBezTo>
                <a:cubicBezTo>
                  <a:pt x="9" y="106"/>
                  <a:pt x="8" y="106"/>
                  <a:pt x="7" y="106"/>
                </a:cubicBezTo>
                <a:cubicBezTo>
                  <a:pt x="6" y="107"/>
                  <a:pt x="4" y="108"/>
                  <a:pt x="3" y="108"/>
                </a:cubicBezTo>
                <a:cubicBezTo>
                  <a:pt x="2" y="108"/>
                  <a:pt x="1" y="106"/>
                  <a:pt x="0" y="106"/>
                </a:cubicBezTo>
                <a:cubicBezTo>
                  <a:pt x="0" y="105"/>
                  <a:pt x="0" y="103"/>
                  <a:pt x="0" y="103"/>
                </a:cubicBezTo>
                <a:cubicBezTo>
                  <a:pt x="1" y="102"/>
                  <a:pt x="2" y="102"/>
                  <a:pt x="3" y="101"/>
                </a:cubicBezTo>
                <a:cubicBezTo>
                  <a:pt x="4" y="101"/>
                  <a:pt x="5" y="100"/>
                  <a:pt x="5" y="99"/>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4" name="Freeform 49">
            <a:extLst>
              <a:ext uri="{FF2B5EF4-FFF2-40B4-BE49-F238E27FC236}">
                <a16:creationId xmlns:a16="http://schemas.microsoft.com/office/drawing/2014/main" id="{F8E914D2-460E-4562-A83E-76BF29380296}"/>
              </a:ext>
            </a:extLst>
          </p:cNvPr>
          <p:cNvSpPr>
            <a:spLocks/>
          </p:cNvSpPr>
          <p:nvPr/>
        </p:nvSpPr>
        <p:spPr bwMode="auto">
          <a:xfrm>
            <a:off x="9942973" y="5906304"/>
            <a:ext cx="521538" cy="814536"/>
          </a:xfrm>
          <a:custGeom>
            <a:avLst/>
            <a:gdLst/>
            <a:ahLst/>
            <a:cxnLst>
              <a:cxn ang="0">
                <a:pos x="78" y="260"/>
              </a:cxn>
              <a:cxn ang="0">
                <a:pos x="65" y="240"/>
              </a:cxn>
              <a:cxn ang="0">
                <a:pos x="56" y="227"/>
              </a:cxn>
              <a:cxn ang="0">
                <a:pos x="56" y="207"/>
              </a:cxn>
              <a:cxn ang="0">
                <a:pos x="64" y="191"/>
              </a:cxn>
              <a:cxn ang="0">
                <a:pos x="70" y="179"/>
              </a:cxn>
              <a:cxn ang="0">
                <a:pos x="63" y="176"/>
              </a:cxn>
              <a:cxn ang="0">
                <a:pos x="60" y="161"/>
              </a:cxn>
              <a:cxn ang="0">
                <a:pos x="56" y="141"/>
              </a:cxn>
              <a:cxn ang="0">
                <a:pos x="47" y="123"/>
              </a:cxn>
              <a:cxn ang="0">
                <a:pos x="36" y="119"/>
              </a:cxn>
              <a:cxn ang="0">
                <a:pos x="34" y="103"/>
              </a:cxn>
              <a:cxn ang="0">
                <a:pos x="35" y="88"/>
              </a:cxn>
              <a:cxn ang="0">
                <a:pos x="27" y="87"/>
              </a:cxn>
              <a:cxn ang="0">
                <a:pos x="18" y="82"/>
              </a:cxn>
              <a:cxn ang="0">
                <a:pos x="14" y="70"/>
              </a:cxn>
              <a:cxn ang="0">
                <a:pos x="3" y="52"/>
              </a:cxn>
              <a:cxn ang="0">
                <a:pos x="6" y="44"/>
              </a:cxn>
              <a:cxn ang="0">
                <a:pos x="7" y="30"/>
              </a:cxn>
              <a:cxn ang="0">
                <a:pos x="4" y="19"/>
              </a:cxn>
              <a:cxn ang="0">
                <a:pos x="1" y="7"/>
              </a:cxn>
              <a:cxn ang="0">
                <a:pos x="10" y="5"/>
              </a:cxn>
              <a:cxn ang="0">
                <a:pos x="22" y="14"/>
              </a:cxn>
              <a:cxn ang="0">
                <a:pos x="30" y="23"/>
              </a:cxn>
              <a:cxn ang="0">
                <a:pos x="44" y="22"/>
              </a:cxn>
              <a:cxn ang="0">
                <a:pos x="37" y="13"/>
              </a:cxn>
              <a:cxn ang="0">
                <a:pos x="33" y="5"/>
              </a:cxn>
              <a:cxn ang="0">
                <a:pos x="37" y="0"/>
              </a:cxn>
              <a:cxn ang="0">
                <a:pos x="45" y="3"/>
              </a:cxn>
              <a:cxn ang="0">
                <a:pos x="59" y="14"/>
              </a:cxn>
              <a:cxn ang="0">
                <a:pos x="61" y="23"/>
              </a:cxn>
              <a:cxn ang="0">
                <a:pos x="64" y="33"/>
              </a:cxn>
              <a:cxn ang="0">
                <a:pos x="77" y="41"/>
              </a:cxn>
              <a:cxn ang="0">
                <a:pos x="80" y="33"/>
              </a:cxn>
              <a:cxn ang="0">
                <a:pos x="73" y="21"/>
              </a:cxn>
              <a:cxn ang="0">
                <a:pos x="83" y="16"/>
              </a:cxn>
              <a:cxn ang="0">
                <a:pos x="98" y="19"/>
              </a:cxn>
              <a:cxn ang="0">
                <a:pos x="101" y="28"/>
              </a:cxn>
              <a:cxn ang="0">
                <a:pos x="105" y="42"/>
              </a:cxn>
              <a:cxn ang="0">
                <a:pos x="115" y="50"/>
              </a:cxn>
              <a:cxn ang="0">
                <a:pos x="126" y="53"/>
              </a:cxn>
              <a:cxn ang="0">
                <a:pos x="140" y="53"/>
              </a:cxn>
              <a:cxn ang="0">
                <a:pos x="150" y="52"/>
              </a:cxn>
              <a:cxn ang="0">
                <a:pos x="157" y="57"/>
              </a:cxn>
              <a:cxn ang="0">
                <a:pos x="164" y="68"/>
              </a:cxn>
              <a:cxn ang="0">
                <a:pos x="179" y="72"/>
              </a:cxn>
              <a:cxn ang="0">
                <a:pos x="178" y="83"/>
              </a:cxn>
              <a:cxn ang="0">
                <a:pos x="168" y="99"/>
              </a:cxn>
              <a:cxn ang="0">
                <a:pos x="154" y="117"/>
              </a:cxn>
              <a:cxn ang="0">
                <a:pos x="134" y="136"/>
              </a:cxn>
              <a:cxn ang="0">
                <a:pos x="123" y="155"/>
              </a:cxn>
              <a:cxn ang="0">
                <a:pos x="112" y="178"/>
              </a:cxn>
              <a:cxn ang="0">
                <a:pos x="98" y="206"/>
              </a:cxn>
              <a:cxn ang="0">
                <a:pos x="94" y="225"/>
              </a:cxn>
              <a:cxn ang="0">
                <a:pos x="92" y="240"/>
              </a:cxn>
              <a:cxn ang="0">
                <a:pos x="98" y="258"/>
              </a:cxn>
              <a:cxn ang="0">
                <a:pos x="100" y="277"/>
              </a:cxn>
              <a:cxn ang="0">
                <a:pos x="93" y="278"/>
              </a:cxn>
              <a:cxn ang="0">
                <a:pos x="85" y="276"/>
              </a:cxn>
            </a:cxnLst>
            <a:rect l="0" t="0" r="r" b="b"/>
            <a:pathLst>
              <a:path w="180" h="281">
                <a:moveTo>
                  <a:pt x="82" y="271"/>
                </a:moveTo>
                <a:cubicBezTo>
                  <a:pt x="80" y="269"/>
                  <a:pt x="79" y="263"/>
                  <a:pt x="78" y="260"/>
                </a:cubicBezTo>
                <a:cubicBezTo>
                  <a:pt x="76" y="257"/>
                  <a:pt x="71" y="252"/>
                  <a:pt x="69" y="249"/>
                </a:cubicBezTo>
                <a:cubicBezTo>
                  <a:pt x="68" y="247"/>
                  <a:pt x="67" y="242"/>
                  <a:pt x="65" y="240"/>
                </a:cubicBezTo>
                <a:cubicBezTo>
                  <a:pt x="65" y="238"/>
                  <a:pt x="63" y="235"/>
                  <a:pt x="62" y="234"/>
                </a:cubicBezTo>
                <a:cubicBezTo>
                  <a:pt x="61" y="232"/>
                  <a:pt x="57" y="229"/>
                  <a:pt x="56" y="227"/>
                </a:cubicBezTo>
                <a:cubicBezTo>
                  <a:pt x="56" y="226"/>
                  <a:pt x="56" y="222"/>
                  <a:pt x="56" y="221"/>
                </a:cubicBezTo>
                <a:cubicBezTo>
                  <a:pt x="56" y="217"/>
                  <a:pt x="55" y="210"/>
                  <a:pt x="56" y="207"/>
                </a:cubicBezTo>
                <a:cubicBezTo>
                  <a:pt x="56" y="204"/>
                  <a:pt x="59" y="199"/>
                  <a:pt x="61" y="197"/>
                </a:cubicBezTo>
                <a:cubicBezTo>
                  <a:pt x="61" y="195"/>
                  <a:pt x="63" y="192"/>
                  <a:pt x="64" y="191"/>
                </a:cubicBezTo>
                <a:cubicBezTo>
                  <a:pt x="65" y="189"/>
                  <a:pt x="68" y="187"/>
                  <a:pt x="69" y="185"/>
                </a:cubicBezTo>
                <a:cubicBezTo>
                  <a:pt x="70" y="184"/>
                  <a:pt x="70" y="181"/>
                  <a:pt x="70" y="179"/>
                </a:cubicBezTo>
                <a:cubicBezTo>
                  <a:pt x="70" y="178"/>
                  <a:pt x="68" y="177"/>
                  <a:pt x="68" y="177"/>
                </a:cubicBezTo>
                <a:cubicBezTo>
                  <a:pt x="67" y="176"/>
                  <a:pt x="64" y="176"/>
                  <a:pt x="63" y="176"/>
                </a:cubicBezTo>
                <a:cubicBezTo>
                  <a:pt x="61" y="174"/>
                  <a:pt x="59" y="171"/>
                  <a:pt x="59" y="169"/>
                </a:cubicBezTo>
                <a:cubicBezTo>
                  <a:pt x="58" y="167"/>
                  <a:pt x="59" y="163"/>
                  <a:pt x="60" y="161"/>
                </a:cubicBezTo>
                <a:cubicBezTo>
                  <a:pt x="60" y="159"/>
                  <a:pt x="59" y="155"/>
                  <a:pt x="59" y="153"/>
                </a:cubicBezTo>
                <a:cubicBezTo>
                  <a:pt x="58" y="150"/>
                  <a:pt x="57" y="144"/>
                  <a:pt x="56" y="141"/>
                </a:cubicBezTo>
                <a:cubicBezTo>
                  <a:pt x="55" y="138"/>
                  <a:pt x="53" y="133"/>
                  <a:pt x="52" y="130"/>
                </a:cubicBezTo>
                <a:cubicBezTo>
                  <a:pt x="51" y="128"/>
                  <a:pt x="48" y="125"/>
                  <a:pt x="47" y="123"/>
                </a:cubicBezTo>
                <a:cubicBezTo>
                  <a:pt x="46" y="122"/>
                  <a:pt x="43" y="120"/>
                  <a:pt x="42" y="120"/>
                </a:cubicBezTo>
                <a:cubicBezTo>
                  <a:pt x="40" y="119"/>
                  <a:pt x="37" y="120"/>
                  <a:pt x="36" y="119"/>
                </a:cubicBezTo>
                <a:cubicBezTo>
                  <a:pt x="35" y="118"/>
                  <a:pt x="33" y="116"/>
                  <a:pt x="33" y="114"/>
                </a:cubicBezTo>
                <a:cubicBezTo>
                  <a:pt x="32" y="112"/>
                  <a:pt x="33" y="106"/>
                  <a:pt x="34" y="103"/>
                </a:cubicBezTo>
                <a:cubicBezTo>
                  <a:pt x="34" y="101"/>
                  <a:pt x="35" y="97"/>
                  <a:pt x="35" y="95"/>
                </a:cubicBezTo>
                <a:cubicBezTo>
                  <a:pt x="35" y="93"/>
                  <a:pt x="36" y="90"/>
                  <a:pt x="35" y="88"/>
                </a:cubicBezTo>
                <a:cubicBezTo>
                  <a:pt x="35" y="87"/>
                  <a:pt x="32" y="86"/>
                  <a:pt x="31" y="86"/>
                </a:cubicBezTo>
                <a:cubicBezTo>
                  <a:pt x="30" y="86"/>
                  <a:pt x="28" y="87"/>
                  <a:pt x="27" y="87"/>
                </a:cubicBezTo>
                <a:cubicBezTo>
                  <a:pt x="26" y="87"/>
                  <a:pt x="24" y="86"/>
                  <a:pt x="23" y="85"/>
                </a:cubicBezTo>
                <a:cubicBezTo>
                  <a:pt x="21" y="85"/>
                  <a:pt x="18" y="84"/>
                  <a:pt x="18" y="82"/>
                </a:cubicBezTo>
                <a:cubicBezTo>
                  <a:pt x="17" y="81"/>
                  <a:pt x="16" y="78"/>
                  <a:pt x="16" y="76"/>
                </a:cubicBezTo>
                <a:cubicBezTo>
                  <a:pt x="15" y="75"/>
                  <a:pt x="15" y="71"/>
                  <a:pt x="14" y="70"/>
                </a:cubicBezTo>
                <a:cubicBezTo>
                  <a:pt x="13" y="67"/>
                  <a:pt x="8" y="61"/>
                  <a:pt x="6" y="57"/>
                </a:cubicBezTo>
                <a:cubicBezTo>
                  <a:pt x="5" y="56"/>
                  <a:pt x="4" y="53"/>
                  <a:pt x="3" y="52"/>
                </a:cubicBezTo>
                <a:cubicBezTo>
                  <a:pt x="3" y="51"/>
                  <a:pt x="3" y="48"/>
                  <a:pt x="4" y="46"/>
                </a:cubicBezTo>
                <a:cubicBezTo>
                  <a:pt x="4" y="46"/>
                  <a:pt x="6" y="45"/>
                  <a:pt x="6" y="44"/>
                </a:cubicBezTo>
                <a:cubicBezTo>
                  <a:pt x="8" y="43"/>
                  <a:pt x="9" y="38"/>
                  <a:pt x="9" y="36"/>
                </a:cubicBezTo>
                <a:cubicBezTo>
                  <a:pt x="9" y="35"/>
                  <a:pt x="8" y="32"/>
                  <a:pt x="7" y="30"/>
                </a:cubicBezTo>
                <a:cubicBezTo>
                  <a:pt x="7" y="29"/>
                  <a:pt x="5" y="27"/>
                  <a:pt x="5" y="26"/>
                </a:cubicBezTo>
                <a:cubicBezTo>
                  <a:pt x="4" y="25"/>
                  <a:pt x="4" y="21"/>
                  <a:pt x="4" y="19"/>
                </a:cubicBezTo>
                <a:cubicBezTo>
                  <a:pt x="3" y="18"/>
                  <a:pt x="1" y="16"/>
                  <a:pt x="1" y="14"/>
                </a:cubicBezTo>
                <a:cubicBezTo>
                  <a:pt x="0" y="13"/>
                  <a:pt x="1" y="8"/>
                  <a:pt x="1" y="7"/>
                </a:cubicBezTo>
                <a:cubicBezTo>
                  <a:pt x="2" y="6"/>
                  <a:pt x="4" y="4"/>
                  <a:pt x="5" y="4"/>
                </a:cubicBezTo>
                <a:cubicBezTo>
                  <a:pt x="6" y="4"/>
                  <a:pt x="8" y="4"/>
                  <a:pt x="10" y="5"/>
                </a:cubicBezTo>
                <a:cubicBezTo>
                  <a:pt x="12" y="5"/>
                  <a:pt x="17" y="5"/>
                  <a:pt x="19" y="7"/>
                </a:cubicBezTo>
                <a:cubicBezTo>
                  <a:pt x="21" y="8"/>
                  <a:pt x="21" y="12"/>
                  <a:pt x="22" y="14"/>
                </a:cubicBezTo>
                <a:cubicBezTo>
                  <a:pt x="23" y="15"/>
                  <a:pt x="27" y="17"/>
                  <a:pt x="28" y="18"/>
                </a:cubicBezTo>
                <a:cubicBezTo>
                  <a:pt x="28" y="19"/>
                  <a:pt x="29" y="22"/>
                  <a:pt x="30" y="23"/>
                </a:cubicBezTo>
                <a:cubicBezTo>
                  <a:pt x="31" y="23"/>
                  <a:pt x="34" y="21"/>
                  <a:pt x="35" y="21"/>
                </a:cubicBezTo>
                <a:cubicBezTo>
                  <a:pt x="37" y="21"/>
                  <a:pt x="43" y="24"/>
                  <a:pt x="44" y="22"/>
                </a:cubicBezTo>
                <a:cubicBezTo>
                  <a:pt x="45" y="21"/>
                  <a:pt x="44" y="19"/>
                  <a:pt x="43" y="18"/>
                </a:cubicBezTo>
                <a:cubicBezTo>
                  <a:pt x="42" y="16"/>
                  <a:pt x="38" y="15"/>
                  <a:pt x="37" y="13"/>
                </a:cubicBezTo>
                <a:cubicBezTo>
                  <a:pt x="36" y="12"/>
                  <a:pt x="36" y="9"/>
                  <a:pt x="36" y="8"/>
                </a:cubicBezTo>
                <a:cubicBezTo>
                  <a:pt x="35" y="7"/>
                  <a:pt x="34" y="6"/>
                  <a:pt x="33" y="5"/>
                </a:cubicBezTo>
                <a:cubicBezTo>
                  <a:pt x="33" y="4"/>
                  <a:pt x="33" y="2"/>
                  <a:pt x="34" y="1"/>
                </a:cubicBezTo>
                <a:cubicBezTo>
                  <a:pt x="34" y="0"/>
                  <a:pt x="36" y="0"/>
                  <a:pt x="37" y="0"/>
                </a:cubicBezTo>
                <a:cubicBezTo>
                  <a:pt x="38" y="0"/>
                  <a:pt x="39" y="1"/>
                  <a:pt x="40" y="1"/>
                </a:cubicBezTo>
                <a:cubicBezTo>
                  <a:pt x="41" y="2"/>
                  <a:pt x="44" y="2"/>
                  <a:pt x="45" y="3"/>
                </a:cubicBezTo>
                <a:cubicBezTo>
                  <a:pt x="47" y="4"/>
                  <a:pt x="52" y="8"/>
                  <a:pt x="54" y="10"/>
                </a:cubicBezTo>
                <a:cubicBezTo>
                  <a:pt x="55" y="11"/>
                  <a:pt x="58" y="12"/>
                  <a:pt x="59" y="14"/>
                </a:cubicBezTo>
                <a:cubicBezTo>
                  <a:pt x="59" y="15"/>
                  <a:pt x="57" y="16"/>
                  <a:pt x="58" y="17"/>
                </a:cubicBezTo>
                <a:cubicBezTo>
                  <a:pt x="58" y="19"/>
                  <a:pt x="60" y="22"/>
                  <a:pt x="61" y="23"/>
                </a:cubicBezTo>
                <a:cubicBezTo>
                  <a:pt x="61" y="24"/>
                  <a:pt x="61" y="27"/>
                  <a:pt x="61" y="28"/>
                </a:cubicBezTo>
                <a:cubicBezTo>
                  <a:pt x="62" y="29"/>
                  <a:pt x="63" y="32"/>
                  <a:pt x="64" y="33"/>
                </a:cubicBezTo>
                <a:cubicBezTo>
                  <a:pt x="66" y="35"/>
                  <a:pt x="71" y="37"/>
                  <a:pt x="73" y="38"/>
                </a:cubicBezTo>
                <a:cubicBezTo>
                  <a:pt x="74" y="39"/>
                  <a:pt x="76" y="41"/>
                  <a:pt x="77" y="41"/>
                </a:cubicBezTo>
                <a:cubicBezTo>
                  <a:pt x="78" y="41"/>
                  <a:pt x="80" y="40"/>
                  <a:pt x="80" y="40"/>
                </a:cubicBezTo>
                <a:cubicBezTo>
                  <a:pt x="81" y="38"/>
                  <a:pt x="81" y="35"/>
                  <a:pt x="80" y="33"/>
                </a:cubicBezTo>
                <a:cubicBezTo>
                  <a:pt x="79" y="32"/>
                  <a:pt x="75" y="30"/>
                  <a:pt x="74" y="28"/>
                </a:cubicBezTo>
                <a:cubicBezTo>
                  <a:pt x="74" y="27"/>
                  <a:pt x="73" y="23"/>
                  <a:pt x="73" y="21"/>
                </a:cubicBezTo>
                <a:cubicBezTo>
                  <a:pt x="74" y="20"/>
                  <a:pt x="76" y="17"/>
                  <a:pt x="77" y="16"/>
                </a:cubicBezTo>
                <a:cubicBezTo>
                  <a:pt x="78" y="16"/>
                  <a:pt x="82" y="16"/>
                  <a:pt x="83" y="16"/>
                </a:cubicBezTo>
                <a:cubicBezTo>
                  <a:pt x="85" y="17"/>
                  <a:pt x="89" y="18"/>
                  <a:pt x="91" y="19"/>
                </a:cubicBezTo>
                <a:cubicBezTo>
                  <a:pt x="93" y="19"/>
                  <a:pt x="97" y="18"/>
                  <a:pt x="98" y="19"/>
                </a:cubicBezTo>
                <a:cubicBezTo>
                  <a:pt x="99" y="20"/>
                  <a:pt x="100" y="22"/>
                  <a:pt x="100" y="23"/>
                </a:cubicBezTo>
                <a:cubicBezTo>
                  <a:pt x="100" y="25"/>
                  <a:pt x="100" y="27"/>
                  <a:pt x="101" y="28"/>
                </a:cubicBezTo>
                <a:cubicBezTo>
                  <a:pt x="101" y="30"/>
                  <a:pt x="103" y="33"/>
                  <a:pt x="103" y="35"/>
                </a:cubicBezTo>
                <a:cubicBezTo>
                  <a:pt x="104" y="37"/>
                  <a:pt x="104" y="40"/>
                  <a:pt x="105" y="42"/>
                </a:cubicBezTo>
                <a:cubicBezTo>
                  <a:pt x="106" y="43"/>
                  <a:pt x="107" y="47"/>
                  <a:pt x="109" y="48"/>
                </a:cubicBezTo>
                <a:cubicBezTo>
                  <a:pt x="110" y="49"/>
                  <a:pt x="113" y="49"/>
                  <a:pt x="115" y="50"/>
                </a:cubicBezTo>
                <a:cubicBezTo>
                  <a:pt x="116" y="50"/>
                  <a:pt x="117" y="52"/>
                  <a:pt x="118" y="52"/>
                </a:cubicBezTo>
                <a:cubicBezTo>
                  <a:pt x="120" y="53"/>
                  <a:pt x="124" y="53"/>
                  <a:pt x="126" y="53"/>
                </a:cubicBezTo>
                <a:cubicBezTo>
                  <a:pt x="129" y="53"/>
                  <a:pt x="134" y="51"/>
                  <a:pt x="137" y="52"/>
                </a:cubicBezTo>
                <a:cubicBezTo>
                  <a:pt x="138" y="52"/>
                  <a:pt x="140" y="52"/>
                  <a:pt x="140" y="53"/>
                </a:cubicBezTo>
                <a:cubicBezTo>
                  <a:pt x="141" y="53"/>
                  <a:pt x="143" y="54"/>
                  <a:pt x="143" y="54"/>
                </a:cubicBezTo>
                <a:cubicBezTo>
                  <a:pt x="145" y="54"/>
                  <a:pt x="148" y="52"/>
                  <a:pt x="150" y="52"/>
                </a:cubicBezTo>
                <a:cubicBezTo>
                  <a:pt x="151" y="52"/>
                  <a:pt x="153" y="53"/>
                  <a:pt x="154" y="53"/>
                </a:cubicBezTo>
                <a:cubicBezTo>
                  <a:pt x="155" y="54"/>
                  <a:pt x="156" y="56"/>
                  <a:pt x="157" y="57"/>
                </a:cubicBezTo>
                <a:cubicBezTo>
                  <a:pt x="158" y="59"/>
                  <a:pt x="158" y="63"/>
                  <a:pt x="160" y="65"/>
                </a:cubicBezTo>
                <a:cubicBezTo>
                  <a:pt x="161" y="66"/>
                  <a:pt x="163" y="67"/>
                  <a:pt x="164" y="68"/>
                </a:cubicBezTo>
                <a:cubicBezTo>
                  <a:pt x="166" y="69"/>
                  <a:pt x="169" y="70"/>
                  <a:pt x="171" y="71"/>
                </a:cubicBezTo>
                <a:cubicBezTo>
                  <a:pt x="173" y="71"/>
                  <a:pt x="177" y="71"/>
                  <a:pt x="179" y="72"/>
                </a:cubicBezTo>
                <a:cubicBezTo>
                  <a:pt x="180" y="73"/>
                  <a:pt x="180" y="76"/>
                  <a:pt x="180" y="77"/>
                </a:cubicBezTo>
                <a:cubicBezTo>
                  <a:pt x="180" y="79"/>
                  <a:pt x="179" y="81"/>
                  <a:pt x="178" y="83"/>
                </a:cubicBezTo>
                <a:cubicBezTo>
                  <a:pt x="178" y="84"/>
                  <a:pt x="175" y="87"/>
                  <a:pt x="174" y="89"/>
                </a:cubicBezTo>
                <a:cubicBezTo>
                  <a:pt x="173" y="91"/>
                  <a:pt x="169" y="96"/>
                  <a:pt x="168" y="99"/>
                </a:cubicBezTo>
                <a:cubicBezTo>
                  <a:pt x="166" y="101"/>
                  <a:pt x="164" y="107"/>
                  <a:pt x="162" y="109"/>
                </a:cubicBezTo>
                <a:cubicBezTo>
                  <a:pt x="160" y="111"/>
                  <a:pt x="156" y="115"/>
                  <a:pt x="154" y="117"/>
                </a:cubicBezTo>
                <a:cubicBezTo>
                  <a:pt x="151" y="119"/>
                  <a:pt x="146" y="124"/>
                  <a:pt x="143" y="126"/>
                </a:cubicBezTo>
                <a:cubicBezTo>
                  <a:pt x="141" y="128"/>
                  <a:pt x="136" y="133"/>
                  <a:pt x="134" y="136"/>
                </a:cubicBezTo>
                <a:cubicBezTo>
                  <a:pt x="132" y="138"/>
                  <a:pt x="128" y="144"/>
                  <a:pt x="126" y="146"/>
                </a:cubicBezTo>
                <a:cubicBezTo>
                  <a:pt x="125" y="148"/>
                  <a:pt x="123" y="153"/>
                  <a:pt x="123" y="155"/>
                </a:cubicBezTo>
                <a:cubicBezTo>
                  <a:pt x="122" y="158"/>
                  <a:pt x="121" y="163"/>
                  <a:pt x="120" y="166"/>
                </a:cubicBezTo>
                <a:cubicBezTo>
                  <a:pt x="119" y="169"/>
                  <a:pt x="114" y="175"/>
                  <a:pt x="112" y="178"/>
                </a:cubicBezTo>
                <a:cubicBezTo>
                  <a:pt x="109" y="182"/>
                  <a:pt x="105" y="190"/>
                  <a:pt x="103" y="194"/>
                </a:cubicBezTo>
                <a:cubicBezTo>
                  <a:pt x="102" y="197"/>
                  <a:pt x="99" y="203"/>
                  <a:pt x="98" y="206"/>
                </a:cubicBezTo>
                <a:cubicBezTo>
                  <a:pt x="96" y="208"/>
                  <a:pt x="94" y="214"/>
                  <a:pt x="94" y="216"/>
                </a:cubicBezTo>
                <a:cubicBezTo>
                  <a:pt x="94" y="218"/>
                  <a:pt x="94" y="223"/>
                  <a:pt x="94" y="225"/>
                </a:cubicBezTo>
                <a:cubicBezTo>
                  <a:pt x="94" y="227"/>
                  <a:pt x="95" y="231"/>
                  <a:pt x="94" y="233"/>
                </a:cubicBezTo>
                <a:cubicBezTo>
                  <a:pt x="94" y="235"/>
                  <a:pt x="92" y="238"/>
                  <a:pt x="92" y="240"/>
                </a:cubicBezTo>
                <a:cubicBezTo>
                  <a:pt x="92" y="243"/>
                  <a:pt x="94" y="248"/>
                  <a:pt x="95" y="250"/>
                </a:cubicBezTo>
                <a:cubicBezTo>
                  <a:pt x="95" y="252"/>
                  <a:pt x="97" y="256"/>
                  <a:pt x="98" y="258"/>
                </a:cubicBezTo>
                <a:cubicBezTo>
                  <a:pt x="98" y="260"/>
                  <a:pt x="99" y="266"/>
                  <a:pt x="100" y="268"/>
                </a:cubicBezTo>
                <a:cubicBezTo>
                  <a:pt x="100" y="270"/>
                  <a:pt x="101" y="274"/>
                  <a:pt x="100" y="277"/>
                </a:cubicBezTo>
                <a:cubicBezTo>
                  <a:pt x="100" y="278"/>
                  <a:pt x="100" y="280"/>
                  <a:pt x="99" y="281"/>
                </a:cubicBezTo>
                <a:cubicBezTo>
                  <a:pt x="97" y="281"/>
                  <a:pt x="95" y="279"/>
                  <a:pt x="93" y="278"/>
                </a:cubicBezTo>
                <a:cubicBezTo>
                  <a:pt x="92" y="278"/>
                  <a:pt x="89" y="278"/>
                  <a:pt x="88" y="278"/>
                </a:cubicBezTo>
                <a:cubicBezTo>
                  <a:pt x="87" y="277"/>
                  <a:pt x="85" y="277"/>
                  <a:pt x="85" y="276"/>
                </a:cubicBezTo>
                <a:cubicBezTo>
                  <a:pt x="83" y="275"/>
                  <a:pt x="82" y="273"/>
                  <a:pt x="82" y="271"/>
                </a:cubicBezTo>
                <a:close/>
              </a:path>
            </a:pathLst>
          </a:custGeom>
          <a:solidFill>
            <a:srgbClr val="E04621"/>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5" name="Freeform 50">
            <a:extLst>
              <a:ext uri="{FF2B5EF4-FFF2-40B4-BE49-F238E27FC236}">
                <a16:creationId xmlns:a16="http://schemas.microsoft.com/office/drawing/2014/main" id="{F6F65548-1A73-47C4-A7C2-402D9E371E1E}"/>
              </a:ext>
            </a:extLst>
          </p:cNvPr>
          <p:cNvSpPr>
            <a:spLocks/>
          </p:cNvSpPr>
          <p:nvPr/>
        </p:nvSpPr>
        <p:spPr bwMode="auto">
          <a:xfrm>
            <a:off x="9655834" y="6044012"/>
            <a:ext cx="49811" cy="38090"/>
          </a:xfrm>
          <a:custGeom>
            <a:avLst/>
            <a:gdLst/>
            <a:ahLst/>
            <a:cxnLst>
              <a:cxn ang="0">
                <a:pos x="10" y="12"/>
              </a:cxn>
              <a:cxn ang="0">
                <a:pos x="6" y="13"/>
              </a:cxn>
              <a:cxn ang="0">
                <a:pos x="3" y="12"/>
              </a:cxn>
              <a:cxn ang="0">
                <a:pos x="0" y="8"/>
              </a:cxn>
              <a:cxn ang="0">
                <a:pos x="2" y="6"/>
              </a:cxn>
              <a:cxn ang="0">
                <a:pos x="2" y="2"/>
              </a:cxn>
              <a:cxn ang="0">
                <a:pos x="6" y="0"/>
              </a:cxn>
              <a:cxn ang="0">
                <a:pos x="10" y="2"/>
              </a:cxn>
              <a:cxn ang="0">
                <a:pos x="11" y="6"/>
              </a:cxn>
              <a:cxn ang="0">
                <a:pos x="16" y="8"/>
              </a:cxn>
              <a:cxn ang="0">
                <a:pos x="16" y="11"/>
              </a:cxn>
              <a:cxn ang="0">
                <a:pos x="14" y="12"/>
              </a:cxn>
              <a:cxn ang="0">
                <a:pos x="10" y="12"/>
              </a:cxn>
            </a:cxnLst>
            <a:rect l="0" t="0" r="r" b="b"/>
            <a:pathLst>
              <a:path w="17" h="13">
                <a:moveTo>
                  <a:pt x="10" y="12"/>
                </a:moveTo>
                <a:cubicBezTo>
                  <a:pt x="9" y="12"/>
                  <a:pt x="7" y="13"/>
                  <a:pt x="6" y="13"/>
                </a:cubicBezTo>
                <a:cubicBezTo>
                  <a:pt x="5" y="13"/>
                  <a:pt x="3" y="12"/>
                  <a:pt x="3" y="12"/>
                </a:cubicBezTo>
                <a:cubicBezTo>
                  <a:pt x="2" y="11"/>
                  <a:pt x="0" y="9"/>
                  <a:pt x="0" y="8"/>
                </a:cubicBezTo>
                <a:cubicBezTo>
                  <a:pt x="1" y="7"/>
                  <a:pt x="2" y="6"/>
                  <a:pt x="2" y="6"/>
                </a:cubicBezTo>
                <a:cubicBezTo>
                  <a:pt x="3" y="5"/>
                  <a:pt x="2" y="3"/>
                  <a:pt x="2" y="2"/>
                </a:cubicBezTo>
                <a:cubicBezTo>
                  <a:pt x="3" y="1"/>
                  <a:pt x="5" y="0"/>
                  <a:pt x="6" y="0"/>
                </a:cubicBezTo>
                <a:cubicBezTo>
                  <a:pt x="8" y="0"/>
                  <a:pt x="10" y="1"/>
                  <a:pt x="10" y="2"/>
                </a:cubicBezTo>
                <a:cubicBezTo>
                  <a:pt x="11" y="3"/>
                  <a:pt x="10" y="5"/>
                  <a:pt x="11" y="6"/>
                </a:cubicBezTo>
                <a:cubicBezTo>
                  <a:pt x="11" y="7"/>
                  <a:pt x="15" y="7"/>
                  <a:pt x="16" y="8"/>
                </a:cubicBezTo>
                <a:cubicBezTo>
                  <a:pt x="16" y="9"/>
                  <a:pt x="17" y="10"/>
                  <a:pt x="16" y="11"/>
                </a:cubicBezTo>
                <a:cubicBezTo>
                  <a:pt x="16" y="11"/>
                  <a:pt x="15" y="12"/>
                  <a:pt x="14" y="12"/>
                </a:cubicBezTo>
                <a:cubicBezTo>
                  <a:pt x="13" y="13"/>
                  <a:pt x="11" y="12"/>
                  <a:pt x="10" y="12"/>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6" name="Freeform 51">
            <a:extLst>
              <a:ext uri="{FF2B5EF4-FFF2-40B4-BE49-F238E27FC236}">
                <a16:creationId xmlns:a16="http://schemas.microsoft.com/office/drawing/2014/main" id="{992AFC00-7C44-407F-8AD7-C3F5BC668DFA}"/>
              </a:ext>
            </a:extLst>
          </p:cNvPr>
          <p:cNvSpPr>
            <a:spLocks/>
          </p:cNvSpPr>
          <p:nvPr/>
        </p:nvSpPr>
        <p:spPr bwMode="auto">
          <a:xfrm>
            <a:off x="9644114" y="6008853"/>
            <a:ext cx="41020" cy="26371"/>
          </a:xfrm>
          <a:custGeom>
            <a:avLst/>
            <a:gdLst/>
            <a:ahLst/>
            <a:cxnLst>
              <a:cxn ang="0">
                <a:pos x="11" y="6"/>
              </a:cxn>
              <a:cxn ang="0">
                <a:pos x="8" y="7"/>
              </a:cxn>
              <a:cxn ang="0">
                <a:pos x="6" y="9"/>
              </a:cxn>
              <a:cxn ang="0">
                <a:pos x="3" y="8"/>
              </a:cxn>
              <a:cxn ang="0">
                <a:pos x="0" y="5"/>
              </a:cxn>
              <a:cxn ang="0">
                <a:pos x="3" y="2"/>
              </a:cxn>
              <a:cxn ang="0">
                <a:pos x="7" y="3"/>
              </a:cxn>
              <a:cxn ang="0">
                <a:pos x="9" y="1"/>
              </a:cxn>
              <a:cxn ang="0">
                <a:pos x="13" y="0"/>
              </a:cxn>
              <a:cxn ang="0">
                <a:pos x="14" y="2"/>
              </a:cxn>
              <a:cxn ang="0">
                <a:pos x="14" y="5"/>
              </a:cxn>
              <a:cxn ang="0">
                <a:pos x="11" y="6"/>
              </a:cxn>
            </a:cxnLst>
            <a:rect l="0" t="0" r="r" b="b"/>
            <a:pathLst>
              <a:path w="14" h="9">
                <a:moveTo>
                  <a:pt x="11" y="6"/>
                </a:moveTo>
                <a:cubicBezTo>
                  <a:pt x="10" y="7"/>
                  <a:pt x="9" y="7"/>
                  <a:pt x="8" y="7"/>
                </a:cubicBezTo>
                <a:cubicBezTo>
                  <a:pt x="8" y="8"/>
                  <a:pt x="7" y="9"/>
                  <a:pt x="6" y="9"/>
                </a:cubicBezTo>
                <a:cubicBezTo>
                  <a:pt x="5" y="9"/>
                  <a:pt x="4" y="8"/>
                  <a:pt x="3" y="8"/>
                </a:cubicBezTo>
                <a:cubicBezTo>
                  <a:pt x="2" y="7"/>
                  <a:pt x="0" y="6"/>
                  <a:pt x="0" y="5"/>
                </a:cubicBezTo>
                <a:cubicBezTo>
                  <a:pt x="0" y="4"/>
                  <a:pt x="2" y="3"/>
                  <a:pt x="3" y="2"/>
                </a:cubicBezTo>
                <a:cubicBezTo>
                  <a:pt x="4" y="2"/>
                  <a:pt x="6" y="3"/>
                  <a:pt x="7" y="3"/>
                </a:cubicBezTo>
                <a:cubicBezTo>
                  <a:pt x="7" y="2"/>
                  <a:pt x="8" y="1"/>
                  <a:pt x="9" y="1"/>
                </a:cubicBezTo>
                <a:cubicBezTo>
                  <a:pt x="10" y="0"/>
                  <a:pt x="12" y="0"/>
                  <a:pt x="13" y="0"/>
                </a:cubicBezTo>
                <a:cubicBezTo>
                  <a:pt x="13" y="0"/>
                  <a:pt x="14" y="1"/>
                  <a:pt x="14" y="2"/>
                </a:cubicBezTo>
                <a:cubicBezTo>
                  <a:pt x="14" y="2"/>
                  <a:pt x="14" y="4"/>
                  <a:pt x="14" y="5"/>
                </a:cubicBezTo>
                <a:cubicBezTo>
                  <a:pt x="13" y="5"/>
                  <a:pt x="12" y="6"/>
                  <a:pt x="11" y="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7" name="Freeform 52">
            <a:extLst>
              <a:ext uri="{FF2B5EF4-FFF2-40B4-BE49-F238E27FC236}">
                <a16:creationId xmlns:a16="http://schemas.microsoft.com/office/drawing/2014/main" id="{9A560B40-9037-4561-AF9E-B295F06BF5B7}"/>
              </a:ext>
            </a:extLst>
          </p:cNvPr>
          <p:cNvSpPr>
            <a:spLocks/>
          </p:cNvSpPr>
          <p:nvPr/>
        </p:nvSpPr>
        <p:spPr bwMode="auto">
          <a:xfrm>
            <a:off x="9523983" y="5909233"/>
            <a:ext cx="111340" cy="93760"/>
          </a:xfrm>
          <a:custGeom>
            <a:avLst/>
            <a:gdLst/>
            <a:ahLst/>
            <a:cxnLst>
              <a:cxn ang="0">
                <a:pos x="33" y="15"/>
              </a:cxn>
              <a:cxn ang="0">
                <a:pos x="28" y="17"/>
              </a:cxn>
              <a:cxn ang="0">
                <a:pos x="25" y="21"/>
              </a:cxn>
              <a:cxn ang="0">
                <a:pos x="23" y="26"/>
              </a:cxn>
              <a:cxn ang="0">
                <a:pos x="21" y="29"/>
              </a:cxn>
              <a:cxn ang="0">
                <a:pos x="17" y="33"/>
              </a:cxn>
              <a:cxn ang="0">
                <a:pos x="13" y="32"/>
              </a:cxn>
              <a:cxn ang="0">
                <a:pos x="8" y="24"/>
              </a:cxn>
              <a:cxn ang="0">
                <a:pos x="6" y="20"/>
              </a:cxn>
              <a:cxn ang="0">
                <a:pos x="2" y="17"/>
              </a:cxn>
              <a:cxn ang="0">
                <a:pos x="0" y="14"/>
              </a:cxn>
              <a:cxn ang="0">
                <a:pos x="4" y="12"/>
              </a:cxn>
              <a:cxn ang="0">
                <a:pos x="5" y="8"/>
              </a:cxn>
              <a:cxn ang="0">
                <a:pos x="9" y="8"/>
              </a:cxn>
              <a:cxn ang="0">
                <a:pos x="12" y="9"/>
              </a:cxn>
              <a:cxn ang="0">
                <a:pos x="13" y="12"/>
              </a:cxn>
              <a:cxn ang="0">
                <a:pos x="17" y="12"/>
              </a:cxn>
              <a:cxn ang="0">
                <a:pos x="19" y="7"/>
              </a:cxn>
              <a:cxn ang="0">
                <a:pos x="18" y="4"/>
              </a:cxn>
              <a:cxn ang="0">
                <a:pos x="20" y="0"/>
              </a:cxn>
              <a:cxn ang="0">
                <a:pos x="24" y="1"/>
              </a:cxn>
              <a:cxn ang="0">
                <a:pos x="26" y="4"/>
              </a:cxn>
              <a:cxn ang="0">
                <a:pos x="29" y="2"/>
              </a:cxn>
              <a:cxn ang="0">
                <a:pos x="32" y="2"/>
              </a:cxn>
              <a:cxn ang="0">
                <a:pos x="35" y="3"/>
              </a:cxn>
              <a:cxn ang="0">
                <a:pos x="37" y="6"/>
              </a:cxn>
              <a:cxn ang="0">
                <a:pos x="38" y="8"/>
              </a:cxn>
              <a:cxn ang="0">
                <a:pos x="39" y="12"/>
              </a:cxn>
              <a:cxn ang="0">
                <a:pos x="37" y="14"/>
              </a:cxn>
              <a:cxn ang="0">
                <a:pos x="33" y="15"/>
              </a:cxn>
            </a:cxnLst>
            <a:rect l="0" t="0" r="r" b="b"/>
            <a:pathLst>
              <a:path w="39" h="33">
                <a:moveTo>
                  <a:pt x="33" y="15"/>
                </a:moveTo>
                <a:cubicBezTo>
                  <a:pt x="31" y="16"/>
                  <a:pt x="29" y="17"/>
                  <a:pt x="28" y="17"/>
                </a:cubicBezTo>
                <a:cubicBezTo>
                  <a:pt x="27" y="18"/>
                  <a:pt x="25" y="20"/>
                  <a:pt x="25" y="21"/>
                </a:cubicBezTo>
                <a:cubicBezTo>
                  <a:pt x="24" y="22"/>
                  <a:pt x="24" y="25"/>
                  <a:pt x="23" y="26"/>
                </a:cubicBezTo>
                <a:cubicBezTo>
                  <a:pt x="23" y="27"/>
                  <a:pt x="22" y="29"/>
                  <a:pt x="21" y="29"/>
                </a:cubicBezTo>
                <a:cubicBezTo>
                  <a:pt x="20" y="30"/>
                  <a:pt x="18" y="32"/>
                  <a:pt x="17" y="33"/>
                </a:cubicBezTo>
                <a:cubicBezTo>
                  <a:pt x="16" y="33"/>
                  <a:pt x="14" y="32"/>
                  <a:pt x="13" y="32"/>
                </a:cubicBezTo>
                <a:cubicBezTo>
                  <a:pt x="11" y="30"/>
                  <a:pt x="9" y="26"/>
                  <a:pt x="8" y="24"/>
                </a:cubicBezTo>
                <a:cubicBezTo>
                  <a:pt x="8" y="23"/>
                  <a:pt x="6" y="21"/>
                  <a:pt x="6" y="20"/>
                </a:cubicBezTo>
                <a:cubicBezTo>
                  <a:pt x="5" y="19"/>
                  <a:pt x="3" y="18"/>
                  <a:pt x="2" y="17"/>
                </a:cubicBezTo>
                <a:cubicBezTo>
                  <a:pt x="2" y="16"/>
                  <a:pt x="0" y="15"/>
                  <a:pt x="0" y="14"/>
                </a:cubicBezTo>
                <a:cubicBezTo>
                  <a:pt x="0" y="13"/>
                  <a:pt x="4" y="13"/>
                  <a:pt x="4" y="12"/>
                </a:cubicBezTo>
                <a:cubicBezTo>
                  <a:pt x="5" y="11"/>
                  <a:pt x="4" y="9"/>
                  <a:pt x="5" y="8"/>
                </a:cubicBezTo>
                <a:cubicBezTo>
                  <a:pt x="6" y="8"/>
                  <a:pt x="8" y="8"/>
                  <a:pt x="9" y="8"/>
                </a:cubicBezTo>
                <a:cubicBezTo>
                  <a:pt x="10" y="8"/>
                  <a:pt x="12" y="9"/>
                  <a:pt x="12" y="9"/>
                </a:cubicBezTo>
                <a:cubicBezTo>
                  <a:pt x="13" y="10"/>
                  <a:pt x="12" y="12"/>
                  <a:pt x="13" y="12"/>
                </a:cubicBezTo>
                <a:cubicBezTo>
                  <a:pt x="14" y="13"/>
                  <a:pt x="16" y="13"/>
                  <a:pt x="17" y="12"/>
                </a:cubicBezTo>
                <a:cubicBezTo>
                  <a:pt x="18" y="12"/>
                  <a:pt x="19" y="9"/>
                  <a:pt x="19" y="7"/>
                </a:cubicBezTo>
                <a:cubicBezTo>
                  <a:pt x="19" y="6"/>
                  <a:pt x="18" y="5"/>
                  <a:pt x="18" y="4"/>
                </a:cubicBezTo>
                <a:cubicBezTo>
                  <a:pt x="18" y="3"/>
                  <a:pt x="19" y="1"/>
                  <a:pt x="20" y="0"/>
                </a:cubicBezTo>
                <a:cubicBezTo>
                  <a:pt x="21" y="0"/>
                  <a:pt x="23" y="0"/>
                  <a:pt x="24" y="1"/>
                </a:cubicBezTo>
                <a:cubicBezTo>
                  <a:pt x="25" y="1"/>
                  <a:pt x="25" y="4"/>
                  <a:pt x="26" y="4"/>
                </a:cubicBezTo>
                <a:cubicBezTo>
                  <a:pt x="27" y="4"/>
                  <a:pt x="28" y="2"/>
                  <a:pt x="29" y="2"/>
                </a:cubicBezTo>
                <a:cubicBezTo>
                  <a:pt x="30" y="2"/>
                  <a:pt x="31" y="2"/>
                  <a:pt x="32" y="2"/>
                </a:cubicBezTo>
                <a:cubicBezTo>
                  <a:pt x="33" y="2"/>
                  <a:pt x="35" y="3"/>
                  <a:pt x="35" y="3"/>
                </a:cubicBezTo>
                <a:cubicBezTo>
                  <a:pt x="36" y="4"/>
                  <a:pt x="36" y="6"/>
                  <a:pt x="37" y="6"/>
                </a:cubicBezTo>
                <a:cubicBezTo>
                  <a:pt x="37" y="7"/>
                  <a:pt x="38" y="7"/>
                  <a:pt x="38" y="8"/>
                </a:cubicBezTo>
                <a:cubicBezTo>
                  <a:pt x="39" y="9"/>
                  <a:pt x="39" y="11"/>
                  <a:pt x="39" y="12"/>
                </a:cubicBezTo>
                <a:cubicBezTo>
                  <a:pt x="39" y="13"/>
                  <a:pt x="37" y="14"/>
                  <a:pt x="37" y="14"/>
                </a:cubicBezTo>
                <a:cubicBezTo>
                  <a:pt x="36" y="14"/>
                  <a:pt x="34" y="15"/>
                  <a:pt x="33" y="1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8" name="Freeform 53">
            <a:extLst>
              <a:ext uri="{FF2B5EF4-FFF2-40B4-BE49-F238E27FC236}">
                <a16:creationId xmlns:a16="http://schemas.microsoft.com/office/drawing/2014/main" id="{4B95DF47-0390-451C-B4DE-2183169CE82E}"/>
              </a:ext>
            </a:extLst>
          </p:cNvPr>
          <p:cNvSpPr>
            <a:spLocks/>
          </p:cNvSpPr>
          <p:nvPr/>
        </p:nvSpPr>
        <p:spPr bwMode="auto">
          <a:xfrm>
            <a:off x="9439014" y="5900444"/>
            <a:ext cx="35160" cy="26371"/>
          </a:xfrm>
          <a:custGeom>
            <a:avLst/>
            <a:gdLst/>
            <a:ahLst/>
            <a:cxnLst>
              <a:cxn ang="0">
                <a:pos x="4" y="8"/>
              </a:cxn>
              <a:cxn ang="0">
                <a:pos x="3" y="5"/>
              </a:cxn>
              <a:cxn ang="0">
                <a:pos x="1" y="3"/>
              </a:cxn>
              <a:cxn ang="0">
                <a:pos x="2" y="0"/>
              </a:cxn>
              <a:cxn ang="0">
                <a:pos x="5" y="0"/>
              </a:cxn>
              <a:cxn ang="0">
                <a:pos x="9" y="1"/>
              </a:cxn>
              <a:cxn ang="0">
                <a:pos x="12" y="4"/>
              </a:cxn>
              <a:cxn ang="0">
                <a:pos x="10" y="8"/>
              </a:cxn>
              <a:cxn ang="0">
                <a:pos x="7" y="8"/>
              </a:cxn>
              <a:cxn ang="0">
                <a:pos x="4" y="8"/>
              </a:cxn>
            </a:cxnLst>
            <a:rect l="0" t="0" r="r" b="b"/>
            <a:pathLst>
              <a:path w="12" h="9">
                <a:moveTo>
                  <a:pt x="4" y="8"/>
                </a:moveTo>
                <a:cubicBezTo>
                  <a:pt x="4" y="8"/>
                  <a:pt x="4" y="6"/>
                  <a:pt x="3" y="5"/>
                </a:cubicBezTo>
                <a:cubicBezTo>
                  <a:pt x="3" y="5"/>
                  <a:pt x="1" y="4"/>
                  <a:pt x="1" y="3"/>
                </a:cubicBezTo>
                <a:cubicBezTo>
                  <a:pt x="0" y="3"/>
                  <a:pt x="1" y="1"/>
                  <a:pt x="2" y="0"/>
                </a:cubicBezTo>
                <a:cubicBezTo>
                  <a:pt x="2" y="0"/>
                  <a:pt x="4" y="0"/>
                  <a:pt x="5" y="0"/>
                </a:cubicBezTo>
                <a:cubicBezTo>
                  <a:pt x="6" y="0"/>
                  <a:pt x="9" y="0"/>
                  <a:pt x="9" y="1"/>
                </a:cubicBezTo>
                <a:cubicBezTo>
                  <a:pt x="10" y="1"/>
                  <a:pt x="12" y="3"/>
                  <a:pt x="12" y="4"/>
                </a:cubicBezTo>
                <a:cubicBezTo>
                  <a:pt x="12" y="5"/>
                  <a:pt x="10" y="7"/>
                  <a:pt x="10" y="8"/>
                </a:cubicBezTo>
                <a:cubicBezTo>
                  <a:pt x="9" y="8"/>
                  <a:pt x="8" y="8"/>
                  <a:pt x="7" y="8"/>
                </a:cubicBezTo>
                <a:cubicBezTo>
                  <a:pt x="6" y="8"/>
                  <a:pt x="5" y="9"/>
                  <a:pt x="4" y="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9" name="Freeform 54">
            <a:extLst>
              <a:ext uri="{FF2B5EF4-FFF2-40B4-BE49-F238E27FC236}">
                <a16:creationId xmlns:a16="http://schemas.microsoft.com/office/drawing/2014/main" id="{F0B39ABF-AEED-4064-97E8-303CBCB83F1D}"/>
              </a:ext>
            </a:extLst>
          </p:cNvPr>
          <p:cNvSpPr>
            <a:spLocks/>
          </p:cNvSpPr>
          <p:nvPr/>
        </p:nvSpPr>
        <p:spPr bwMode="auto">
          <a:xfrm>
            <a:off x="9500544" y="5903373"/>
            <a:ext cx="23439" cy="26371"/>
          </a:xfrm>
          <a:custGeom>
            <a:avLst/>
            <a:gdLst/>
            <a:ahLst/>
            <a:cxnLst>
              <a:cxn ang="0">
                <a:pos x="5" y="8"/>
              </a:cxn>
              <a:cxn ang="0">
                <a:pos x="2" y="8"/>
              </a:cxn>
              <a:cxn ang="0">
                <a:pos x="0" y="4"/>
              </a:cxn>
              <a:cxn ang="0">
                <a:pos x="3" y="1"/>
              </a:cxn>
              <a:cxn ang="0">
                <a:pos x="7" y="0"/>
              </a:cxn>
              <a:cxn ang="0">
                <a:pos x="8" y="2"/>
              </a:cxn>
              <a:cxn ang="0">
                <a:pos x="8" y="6"/>
              </a:cxn>
              <a:cxn ang="0">
                <a:pos x="5" y="8"/>
              </a:cxn>
            </a:cxnLst>
            <a:rect l="0" t="0" r="r" b="b"/>
            <a:pathLst>
              <a:path w="8" h="9">
                <a:moveTo>
                  <a:pt x="5" y="8"/>
                </a:moveTo>
                <a:cubicBezTo>
                  <a:pt x="5" y="8"/>
                  <a:pt x="3" y="9"/>
                  <a:pt x="2" y="8"/>
                </a:cubicBezTo>
                <a:cubicBezTo>
                  <a:pt x="1" y="7"/>
                  <a:pt x="0" y="5"/>
                  <a:pt x="0" y="4"/>
                </a:cubicBezTo>
                <a:cubicBezTo>
                  <a:pt x="1" y="3"/>
                  <a:pt x="2" y="1"/>
                  <a:pt x="3" y="1"/>
                </a:cubicBezTo>
                <a:cubicBezTo>
                  <a:pt x="4" y="0"/>
                  <a:pt x="6" y="0"/>
                  <a:pt x="7" y="0"/>
                </a:cubicBezTo>
                <a:cubicBezTo>
                  <a:pt x="7" y="1"/>
                  <a:pt x="8" y="2"/>
                  <a:pt x="8" y="2"/>
                </a:cubicBezTo>
                <a:cubicBezTo>
                  <a:pt x="8" y="3"/>
                  <a:pt x="8" y="5"/>
                  <a:pt x="8" y="6"/>
                </a:cubicBezTo>
                <a:cubicBezTo>
                  <a:pt x="8" y="6"/>
                  <a:pt x="6" y="8"/>
                  <a:pt x="5" y="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0" name="Freeform 55">
            <a:extLst>
              <a:ext uri="{FF2B5EF4-FFF2-40B4-BE49-F238E27FC236}">
                <a16:creationId xmlns:a16="http://schemas.microsoft.com/office/drawing/2014/main" id="{3089336B-4AC1-440C-9063-992593A9A877}"/>
              </a:ext>
            </a:extLst>
          </p:cNvPr>
          <p:cNvSpPr>
            <a:spLocks/>
          </p:cNvSpPr>
          <p:nvPr/>
        </p:nvSpPr>
        <p:spPr bwMode="auto">
          <a:xfrm>
            <a:off x="9500544" y="5759804"/>
            <a:ext cx="41020" cy="41020"/>
          </a:xfrm>
          <a:custGeom>
            <a:avLst/>
            <a:gdLst/>
            <a:ahLst/>
            <a:cxnLst>
              <a:cxn ang="0">
                <a:pos x="8" y="11"/>
              </a:cxn>
              <a:cxn ang="0">
                <a:pos x="3" y="14"/>
              </a:cxn>
              <a:cxn ang="0">
                <a:pos x="0" y="11"/>
              </a:cxn>
              <a:cxn ang="0">
                <a:pos x="2" y="5"/>
              </a:cxn>
              <a:cxn ang="0">
                <a:pos x="7" y="0"/>
              </a:cxn>
              <a:cxn ang="0">
                <a:pos x="10" y="1"/>
              </a:cxn>
              <a:cxn ang="0">
                <a:pos x="14" y="3"/>
              </a:cxn>
              <a:cxn ang="0">
                <a:pos x="12" y="7"/>
              </a:cxn>
              <a:cxn ang="0">
                <a:pos x="8" y="11"/>
              </a:cxn>
            </a:cxnLst>
            <a:rect l="0" t="0" r="r" b="b"/>
            <a:pathLst>
              <a:path w="14" h="14">
                <a:moveTo>
                  <a:pt x="8" y="11"/>
                </a:moveTo>
                <a:cubicBezTo>
                  <a:pt x="7" y="12"/>
                  <a:pt x="5" y="14"/>
                  <a:pt x="3" y="14"/>
                </a:cubicBezTo>
                <a:cubicBezTo>
                  <a:pt x="2" y="13"/>
                  <a:pt x="1" y="12"/>
                  <a:pt x="0" y="11"/>
                </a:cubicBezTo>
                <a:cubicBezTo>
                  <a:pt x="0" y="9"/>
                  <a:pt x="2" y="6"/>
                  <a:pt x="2" y="5"/>
                </a:cubicBezTo>
                <a:cubicBezTo>
                  <a:pt x="3" y="3"/>
                  <a:pt x="5" y="0"/>
                  <a:pt x="7" y="0"/>
                </a:cubicBezTo>
                <a:cubicBezTo>
                  <a:pt x="7" y="0"/>
                  <a:pt x="9" y="1"/>
                  <a:pt x="10" y="1"/>
                </a:cubicBezTo>
                <a:cubicBezTo>
                  <a:pt x="11" y="1"/>
                  <a:pt x="13" y="2"/>
                  <a:pt x="14" y="3"/>
                </a:cubicBezTo>
                <a:cubicBezTo>
                  <a:pt x="14" y="4"/>
                  <a:pt x="13" y="6"/>
                  <a:pt x="12" y="7"/>
                </a:cubicBezTo>
                <a:cubicBezTo>
                  <a:pt x="11" y="8"/>
                  <a:pt x="9" y="10"/>
                  <a:pt x="8" y="11"/>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1" name="Freeform 56">
            <a:extLst>
              <a:ext uri="{FF2B5EF4-FFF2-40B4-BE49-F238E27FC236}">
                <a16:creationId xmlns:a16="http://schemas.microsoft.com/office/drawing/2014/main" id="{EBD39AE2-90B3-4527-8214-F605B6D9BB06}"/>
              </a:ext>
            </a:extLst>
          </p:cNvPr>
          <p:cNvSpPr>
            <a:spLocks/>
          </p:cNvSpPr>
          <p:nvPr/>
        </p:nvSpPr>
        <p:spPr bwMode="auto">
          <a:xfrm>
            <a:off x="9664622" y="5859424"/>
            <a:ext cx="102550" cy="79110"/>
          </a:xfrm>
          <a:custGeom>
            <a:avLst/>
            <a:gdLst/>
            <a:ahLst/>
            <a:cxnLst>
              <a:cxn ang="0">
                <a:pos x="16" y="27"/>
              </a:cxn>
              <a:cxn ang="0">
                <a:pos x="10" y="23"/>
              </a:cxn>
              <a:cxn ang="0">
                <a:pos x="9" y="17"/>
              </a:cxn>
              <a:cxn ang="0">
                <a:pos x="5" y="13"/>
              </a:cxn>
              <a:cxn ang="0">
                <a:pos x="1" y="11"/>
              </a:cxn>
              <a:cxn ang="0">
                <a:pos x="1" y="7"/>
              </a:cxn>
              <a:cxn ang="0">
                <a:pos x="4" y="3"/>
              </a:cxn>
              <a:cxn ang="0">
                <a:pos x="14" y="1"/>
              </a:cxn>
              <a:cxn ang="0">
                <a:pos x="23" y="1"/>
              </a:cxn>
              <a:cxn ang="0">
                <a:pos x="29" y="4"/>
              </a:cxn>
              <a:cxn ang="0">
                <a:pos x="31" y="9"/>
              </a:cxn>
              <a:cxn ang="0">
                <a:pos x="35" y="12"/>
              </a:cxn>
              <a:cxn ang="0">
                <a:pos x="32" y="15"/>
              </a:cxn>
              <a:cxn ang="0">
                <a:pos x="28" y="18"/>
              </a:cxn>
              <a:cxn ang="0">
                <a:pos x="23" y="22"/>
              </a:cxn>
              <a:cxn ang="0">
                <a:pos x="21" y="26"/>
              </a:cxn>
              <a:cxn ang="0">
                <a:pos x="19" y="27"/>
              </a:cxn>
              <a:cxn ang="0">
                <a:pos x="16" y="27"/>
              </a:cxn>
            </a:cxnLst>
            <a:rect l="0" t="0" r="r" b="b"/>
            <a:pathLst>
              <a:path w="35" h="27">
                <a:moveTo>
                  <a:pt x="16" y="27"/>
                </a:moveTo>
                <a:cubicBezTo>
                  <a:pt x="14" y="27"/>
                  <a:pt x="11" y="24"/>
                  <a:pt x="10" y="23"/>
                </a:cubicBezTo>
                <a:cubicBezTo>
                  <a:pt x="9" y="22"/>
                  <a:pt x="9" y="18"/>
                  <a:pt x="9" y="17"/>
                </a:cubicBezTo>
                <a:cubicBezTo>
                  <a:pt x="8" y="16"/>
                  <a:pt x="6" y="14"/>
                  <a:pt x="5" y="13"/>
                </a:cubicBezTo>
                <a:cubicBezTo>
                  <a:pt x="4" y="13"/>
                  <a:pt x="1" y="12"/>
                  <a:pt x="1" y="11"/>
                </a:cubicBezTo>
                <a:cubicBezTo>
                  <a:pt x="0" y="10"/>
                  <a:pt x="1" y="8"/>
                  <a:pt x="1" y="7"/>
                </a:cubicBezTo>
                <a:cubicBezTo>
                  <a:pt x="1" y="6"/>
                  <a:pt x="3" y="4"/>
                  <a:pt x="4" y="3"/>
                </a:cubicBezTo>
                <a:cubicBezTo>
                  <a:pt x="6" y="2"/>
                  <a:pt x="11" y="1"/>
                  <a:pt x="14" y="1"/>
                </a:cubicBezTo>
                <a:cubicBezTo>
                  <a:pt x="16" y="1"/>
                  <a:pt x="21" y="0"/>
                  <a:pt x="23" y="1"/>
                </a:cubicBezTo>
                <a:cubicBezTo>
                  <a:pt x="25" y="1"/>
                  <a:pt x="28" y="3"/>
                  <a:pt x="29" y="4"/>
                </a:cubicBezTo>
                <a:cubicBezTo>
                  <a:pt x="30" y="5"/>
                  <a:pt x="30" y="8"/>
                  <a:pt x="31" y="9"/>
                </a:cubicBezTo>
                <a:cubicBezTo>
                  <a:pt x="32" y="10"/>
                  <a:pt x="35" y="11"/>
                  <a:pt x="35" y="12"/>
                </a:cubicBezTo>
                <a:cubicBezTo>
                  <a:pt x="35" y="13"/>
                  <a:pt x="33" y="14"/>
                  <a:pt x="32" y="15"/>
                </a:cubicBezTo>
                <a:cubicBezTo>
                  <a:pt x="31" y="16"/>
                  <a:pt x="29" y="17"/>
                  <a:pt x="28" y="18"/>
                </a:cubicBezTo>
                <a:cubicBezTo>
                  <a:pt x="27" y="19"/>
                  <a:pt x="24" y="21"/>
                  <a:pt x="23" y="22"/>
                </a:cubicBezTo>
                <a:cubicBezTo>
                  <a:pt x="22" y="23"/>
                  <a:pt x="22" y="25"/>
                  <a:pt x="21" y="26"/>
                </a:cubicBezTo>
                <a:cubicBezTo>
                  <a:pt x="21" y="27"/>
                  <a:pt x="20" y="27"/>
                  <a:pt x="19" y="27"/>
                </a:cubicBezTo>
                <a:cubicBezTo>
                  <a:pt x="18" y="27"/>
                  <a:pt x="17" y="27"/>
                  <a:pt x="16" y="27"/>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2" name="Freeform 57">
            <a:extLst>
              <a:ext uri="{FF2B5EF4-FFF2-40B4-BE49-F238E27FC236}">
                <a16:creationId xmlns:a16="http://schemas.microsoft.com/office/drawing/2014/main" id="{F55897A6-71B7-48DC-8C39-539CD9A491DA}"/>
              </a:ext>
            </a:extLst>
          </p:cNvPr>
          <p:cNvSpPr>
            <a:spLocks/>
          </p:cNvSpPr>
          <p:nvPr/>
        </p:nvSpPr>
        <p:spPr bwMode="auto">
          <a:xfrm>
            <a:off x="9020026" y="5915093"/>
            <a:ext cx="1078235" cy="723708"/>
          </a:xfrm>
          <a:custGeom>
            <a:avLst/>
            <a:gdLst/>
            <a:ahLst/>
            <a:cxnLst>
              <a:cxn ang="0">
                <a:pos x="190" y="234"/>
              </a:cxn>
              <a:cxn ang="0">
                <a:pos x="157" y="213"/>
              </a:cxn>
              <a:cxn ang="0">
                <a:pos x="133" y="186"/>
              </a:cxn>
              <a:cxn ang="0">
                <a:pos x="100" y="175"/>
              </a:cxn>
              <a:cxn ang="0">
                <a:pos x="53" y="155"/>
              </a:cxn>
              <a:cxn ang="0">
                <a:pos x="3" y="110"/>
              </a:cxn>
              <a:cxn ang="0">
                <a:pos x="14" y="86"/>
              </a:cxn>
              <a:cxn ang="0">
                <a:pos x="10" y="95"/>
              </a:cxn>
              <a:cxn ang="0">
                <a:pos x="7" y="108"/>
              </a:cxn>
              <a:cxn ang="0">
                <a:pos x="26" y="129"/>
              </a:cxn>
              <a:cxn ang="0">
                <a:pos x="21" y="106"/>
              </a:cxn>
              <a:cxn ang="0">
                <a:pos x="42" y="120"/>
              </a:cxn>
              <a:cxn ang="0">
                <a:pos x="58" y="115"/>
              </a:cxn>
              <a:cxn ang="0">
                <a:pos x="63" y="106"/>
              </a:cxn>
              <a:cxn ang="0">
                <a:pos x="84" y="107"/>
              </a:cxn>
              <a:cxn ang="0">
                <a:pos x="53" y="87"/>
              </a:cxn>
              <a:cxn ang="0">
                <a:pos x="37" y="67"/>
              </a:cxn>
              <a:cxn ang="0">
                <a:pos x="33" y="37"/>
              </a:cxn>
              <a:cxn ang="0">
                <a:pos x="54" y="17"/>
              </a:cxn>
              <a:cxn ang="0">
                <a:pos x="66" y="10"/>
              </a:cxn>
              <a:cxn ang="0">
                <a:pos x="91" y="6"/>
              </a:cxn>
              <a:cxn ang="0">
                <a:pos x="116" y="1"/>
              </a:cxn>
              <a:cxn ang="0">
                <a:pos x="166" y="30"/>
              </a:cxn>
              <a:cxn ang="0">
                <a:pos x="184" y="56"/>
              </a:cxn>
              <a:cxn ang="0">
                <a:pos x="190" y="63"/>
              </a:cxn>
              <a:cxn ang="0">
                <a:pos x="198" y="71"/>
              </a:cxn>
              <a:cxn ang="0">
                <a:pos x="214" y="81"/>
              </a:cxn>
              <a:cxn ang="0">
                <a:pos x="245" y="91"/>
              </a:cxn>
              <a:cxn ang="0">
                <a:pos x="267" y="106"/>
              </a:cxn>
              <a:cxn ang="0">
                <a:pos x="255" y="86"/>
              </a:cxn>
              <a:cxn ang="0">
                <a:pos x="264" y="72"/>
              </a:cxn>
              <a:cxn ang="0">
                <a:pos x="279" y="80"/>
              </a:cxn>
              <a:cxn ang="0">
                <a:pos x="287" y="67"/>
              </a:cxn>
              <a:cxn ang="0">
                <a:pos x="279" y="45"/>
              </a:cxn>
              <a:cxn ang="0">
                <a:pos x="300" y="49"/>
              </a:cxn>
              <a:cxn ang="0">
                <a:pos x="318" y="60"/>
              </a:cxn>
              <a:cxn ang="0">
                <a:pos x="327" y="88"/>
              </a:cxn>
              <a:cxn ang="0">
                <a:pos x="339" y="103"/>
              </a:cxn>
              <a:cxn ang="0">
                <a:pos x="359" y="123"/>
              </a:cxn>
              <a:cxn ang="0">
                <a:pos x="367" y="146"/>
              </a:cxn>
              <a:cxn ang="0">
                <a:pos x="360" y="164"/>
              </a:cxn>
              <a:cxn ang="0">
                <a:pos x="363" y="176"/>
              </a:cxn>
              <a:cxn ang="0">
                <a:pos x="356" y="191"/>
              </a:cxn>
              <a:cxn ang="0">
                <a:pos x="362" y="209"/>
              </a:cxn>
              <a:cxn ang="0">
                <a:pos x="352" y="215"/>
              </a:cxn>
              <a:cxn ang="0">
                <a:pos x="351" y="221"/>
              </a:cxn>
              <a:cxn ang="0">
                <a:pos x="336" y="221"/>
              </a:cxn>
              <a:cxn ang="0">
                <a:pos x="319" y="214"/>
              </a:cxn>
              <a:cxn ang="0">
                <a:pos x="305" y="210"/>
              </a:cxn>
              <a:cxn ang="0">
                <a:pos x="292" y="213"/>
              </a:cxn>
              <a:cxn ang="0">
                <a:pos x="259" y="214"/>
              </a:cxn>
              <a:cxn ang="0">
                <a:pos x="247" y="227"/>
              </a:cxn>
              <a:cxn ang="0">
                <a:pos x="224" y="225"/>
              </a:cxn>
              <a:cxn ang="0">
                <a:pos x="203" y="216"/>
              </a:cxn>
              <a:cxn ang="0">
                <a:pos x="193" y="221"/>
              </a:cxn>
              <a:cxn ang="0">
                <a:pos x="201" y="229"/>
              </a:cxn>
              <a:cxn ang="0">
                <a:pos x="202" y="236"/>
              </a:cxn>
              <a:cxn ang="0">
                <a:pos x="213" y="250"/>
              </a:cxn>
            </a:cxnLst>
            <a:rect l="0" t="0" r="r" b="b"/>
            <a:pathLst>
              <a:path w="371" h="250">
                <a:moveTo>
                  <a:pt x="211" y="250"/>
                </a:moveTo>
                <a:cubicBezTo>
                  <a:pt x="210" y="249"/>
                  <a:pt x="208" y="247"/>
                  <a:pt x="208" y="246"/>
                </a:cubicBezTo>
                <a:cubicBezTo>
                  <a:pt x="206" y="245"/>
                  <a:pt x="203" y="243"/>
                  <a:pt x="202" y="241"/>
                </a:cubicBezTo>
                <a:cubicBezTo>
                  <a:pt x="200" y="240"/>
                  <a:pt x="197" y="238"/>
                  <a:pt x="196" y="238"/>
                </a:cubicBezTo>
                <a:cubicBezTo>
                  <a:pt x="194" y="237"/>
                  <a:pt x="191" y="235"/>
                  <a:pt x="190" y="234"/>
                </a:cubicBezTo>
                <a:cubicBezTo>
                  <a:pt x="188" y="233"/>
                  <a:pt x="186" y="232"/>
                  <a:pt x="184" y="231"/>
                </a:cubicBezTo>
                <a:cubicBezTo>
                  <a:pt x="183" y="231"/>
                  <a:pt x="179" y="230"/>
                  <a:pt x="178" y="229"/>
                </a:cubicBezTo>
                <a:cubicBezTo>
                  <a:pt x="177" y="228"/>
                  <a:pt x="174" y="226"/>
                  <a:pt x="173" y="225"/>
                </a:cubicBezTo>
                <a:cubicBezTo>
                  <a:pt x="170" y="223"/>
                  <a:pt x="166" y="220"/>
                  <a:pt x="164" y="218"/>
                </a:cubicBezTo>
                <a:cubicBezTo>
                  <a:pt x="162" y="217"/>
                  <a:pt x="158" y="214"/>
                  <a:pt x="157" y="213"/>
                </a:cubicBezTo>
                <a:cubicBezTo>
                  <a:pt x="155" y="211"/>
                  <a:pt x="153" y="208"/>
                  <a:pt x="152" y="206"/>
                </a:cubicBezTo>
                <a:cubicBezTo>
                  <a:pt x="151" y="204"/>
                  <a:pt x="149" y="201"/>
                  <a:pt x="148" y="200"/>
                </a:cubicBezTo>
                <a:cubicBezTo>
                  <a:pt x="147" y="199"/>
                  <a:pt x="145" y="197"/>
                  <a:pt x="144" y="197"/>
                </a:cubicBezTo>
                <a:cubicBezTo>
                  <a:pt x="142" y="195"/>
                  <a:pt x="137" y="193"/>
                  <a:pt x="135" y="190"/>
                </a:cubicBezTo>
                <a:cubicBezTo>
                  <a:pt x="134" y="189"/>
                  <a:pt x="134" y="187"/>
                  <a:pt x="133" y="186"/>
                </a:cubicBezTo>
                <a:cubicBezTo>
                  <a:pt x="132" y="185"/>
                  <a:pt x="129" y="183"/>
                  <a:pt x="127" y="183"/>
                </a:cubicBezTo>
                <a:cubicBezTo>
                  <a:pt x="125" y="182"/>
                  <a:pt x="121" y="182"/>
                  <a:pt x="119" y="181"/>
                </a:cubicBezTo>
                <a:cubicBezTo>
                  <a:pt x="118" y="181"/>
                  <a:pt x="115" y="180"/>
                  <a:pt x="114" y="179"/>
                </a:cubicBezTo>
                <a:cubicBezTo>
                  <a:pt x="112" y="179"/>
                  <a:pt x="107" y="178"/>
                  <a:pt x="105" y="177"/>
                </a:cubicBezTo>
                <a:cubicBezTo>
                  <a:pt x="104" y="176"/>
                  <a:pt x="101" y="175"/>
                  <a:pt x="100" y="175"/>
                </a:cubicBezTo>
                <a:cubicBezTo>
                  <a:pt x="98" y="174"/>
                  <a:pt x="94" y="171"/>
                  <a:pt x="91" y="170"/>
                </a:cubicBezTo>
                <a:cubicBezTo>
                  <a:pt x="90" y="169"/>
                  <a:pt x="86" y="168"/>
                  <a:pt x="84" y="167"/>
                </a:cubicBezTo>
                <a:cubicBezTo>
                  <a:pt x="82" y="166"/>
                  <a:pt x="79" y="164"/>
                  <a:pt x="77" y="164"/>
                </a:cubicBezTo>
                <a:cubicBezTo>
                  <a:pt x="75" y="163"/>
                  <a:pt x="70" y="161"/>
                  <a:pt x="67" y="160"/>
                </a:cubicBezTo>
                <a:cubicBezTo>
                  <a:pt x="64" y="159"/>
                  <a:pt x="56" y="156"/>
                  <a:pt x="53" y="155"/>
                </a:cubicBezTo>
                <a:cubicBezTo>
                  <a:pt x="48" y="154"/>
                  <a:pt x="39" y="152"/>
                  <a:pt x="35" y="150"/>
                </a:cubicBezTo>
                <a:cubicBezTo>
                  <a:pt x="32" y="148"/>
                  <a:pt x="25" y="144"/>
                  <a:pt x="22" y="141"/>
                </a:cubicBezTo>
                <a:cubicBezTo>
                  <a:pt x="20" y="139"/>
                  <a:pt x="15" y="133"/>
                  <a:pt x="13" y="130"/>
                </a:cubicBezTo>
                <a:cubicBezTo>
                  <a:pt x="11" y="128"/>
                  <a:pt x="8" y="123"/>
                  <a:pt x="7" y="120"/>
                </a:cubicBezTo>
                <a:cubicBezTo>
                  <a:pt x="6" y="118"/>
                  <a:pt x="3" y="113"/>
                  <a:pt x="3" y="110"/>
                </a:cubicBezTo>
                <a:cubicBezTo>
                  <a:pt x="2" y="108"/>
                  <a:pt x="0" y="104"/>
                  <a:pt x="0" y="102"/>
                </a:cubicBezTo>
                <a:cubicBezTo>
                  <a:pt x="0" y="100"/>
                  <a:pt x="2" y="96"/>
                  <a:pt x="2" y="94"/>
                </a:cubicBezTo>
                <a:cubicBezTo>
                  <a:pt x="2" y="93"/>
                  <a:pt x="3" y="90"/>
                  <a:pt x="3" y="89"/>
                </a:cubicBezTo>
                <a:cubicBezTo>
                  <a:pt x="4" y="89"/>
                  <a:pt x="5" y="87"/>
                  <a:pt x="6" y="87"/>
                </a:cubicBezTo>
                <a:cubicBezTo>
                  <a:pt x="7" y="86"/>
                  <a:pt x="12" y="85"/>
                  <a:pt x="14" y="86"/>
                </a:cubicBezTo>
                <a:cubicBezTo>
                  <a:pt x="15" y="86"/>
                  <a:pt x="17" y="89"/>
                  <a:pt x="17" y="91"/>
                </a:cubicBezTo>
                <a:cubicBezTo>
                  <a:pt x="18" y="92"/>
                  <a:pt x="19" y="94"/>
                  <a:pt x="18" y="95"/>
                </a:cubicBezTo>
                <a:cubicBezTo>
                  <a:pt x="18" y="96"/>
                  <a:pt x="16" y="98"/>
                  <a:pt x="15" y="98"/>
                </a:cubicBezTo>
                <a:cubicBezTo>
                  <a:pt x="14" y="98"/>
                  <a:pt x="13" y="95"/>
                  <a:pt x="12" y="94"/>
                </a:cubicBezTo>
                <a:cubicBezTo>
                  <a:pt x="12" y="94"/>
                  <a:pt x="10" y="94"/>
                  <a:pt x="10" y="95"/>
                </a:cubicBezTo>
                <a:cubicBezTo>
                  <a:pt x="9" y="95"/>
                  <a:pt x="9" y="97"/>
                  <a:pt x="10" y="97"/>
                </a:cubicBezTo>
                <a:cubicBezTo>
                  <a:pt x="10" y="98"/>
                  <a:pt x="12" y="99"/>
                  <a:pt x="12" y="100"/>
                </a:cubicBezTo>
                <a:cubicBezTo>
                  <a:pt x="13" y="101"/>
                  <a:pt x="13" y="102"/>
                  <a:pt x="12" y="102"/>
                </a:cubicBezTo>
                <a:cubicBezTo>
                  <a:pt x="12" y="103"/>
                  <a:pt x="10" y="102"/>
                  <a:pt x="9" y="102"/>
                </a:cubicBezTo>
                <a:cubicBezTo>
                  <a:pt x="8" y="103"/>
                  <a:pt x="8" y="106"/>
                  <a:pt x="7" y="108"/>
                </a:cubicBezTo>
                <a:cubicBezTo>
                  <a:pt x="7" y="109"/>
                  <a:pt x="8" y="113"/>
                  <a:pt x="8" y="114"/>
                </a:cubicBezTo>
                <a:cubicBezTo>
                  <a:pt x="9" y="117"/>
                  <a:pt x="12" y="121"/>
                  <a:pt x="13" y="123"/>
                </a:cubicBezTo>
                <a:cubicBezTo>
                  <a:pt x="14" y="125"/>
                  <a:pt x="17" y="128"/>
                  <a:pt x="18" y="130"/>
                </a:cubicBezTo>
                <a:cubicBezTo>
                  <a:pt x="19" y="130"/>
                  <a:pt x="22" y="132"/>
                  <a:pt x="23" y="132"/>
                </a:cubicBezTo>
                <a:cubicBezTo>
                  <a:pt x="24" y="132"/>
                  <a:pt x="26" y="130"/>
                  <a:pt x="26" y="129"/>
                </a:cubicBezTo>
                <a:cubicBezTo>
                  <a:pt x="27" y="128"/>
                  <a:pt x="30" y="127"/>
                  <a:pt x="31" y="125"/>
                </a:cubicBezTo>
                <a:cubicBezTo>
                  <a:pt x="31" y="124"/>
                  <a:pt x="31" y="121"/>
                  <a:pt x="31" y="119"/>
                </a:cubicBezTo>
                <a:cubicBezTo>
                  <a:pt x="30" y="118"/>
                  <a:pt x="29" y="115"/>
                  <a:pt x="28" y="114"/>
                </a:cubicBezTo>
                <a:cubicBezTo>
                  <a:pt x="26" y="113"/>
                  <a:pt x="23" y="111"/>
                  <a:pt x="23" y="109"/>
                </a:cubicBezTo>
                <a:cubicBezTo>
                  <a:pt x="22" y="109"/>
                  <a:pt x="21" y="107"/>
                  <a:pt x="21" y="106"/>
                </a:cubicBezTo>
                <a:cubicBezTo>
                  <a:pt x="21" y="106"/>
                  <a:pt x="22" y="105"/>
                  <a:pt x="23" y="105"/>
                </a:cubicBezTo>
                <a:cubicBezTo>
                  <a:pt x="25" y="104"/>
                  <a:pt x="29" y="104"/>
                  <a:pt x="31" y="105"/>
                </a:cubicBezTo>
                <a:cubicBezTo>
                  <a:pt x="33" y="106"/>
                  <a:pt x="35" y="108"/>
                  <a:pt x="36" y="109"/>
                </a:cubicBezTo>
                <a:cubicBezTo>
                  <a:pt x="37" y="110"/>
                  <a:pt x="39" y="113"/>
                  <a:pt x="40" y="115"/>
                </a:cubicBezTo>
                <a:cubicBezTo>
                  <a:pt x="41" y="116"/>
                  <a:pt x="42" y="119"/>
                  <a:pt x="42" y="120"/>
                </a:cubicBezTo>
                <a:cubicBezTo>
                  <a:pt x="43" y="122"/>
                  <a:pt x="41" y="127"/>
                  <a:pt x="42" y="128"/>
                </a:cubicBezTo>
                <a:cubicBezTo>
                  <a:pt x="43" y="130"/>
                  <a:pt x="48" y="131"/>
                  <a:pt x="50" y="131"/>
                </a:cubicBezTo>
                <a:cubicBezTo>
                  <a:pt x="52" y="131"/>
                  <a:pt x="57" y="132"/>
                  <a:pt x="59" y="130"/>
                </a:cubicBezTo>
                <a:cubicBezTo>
                  <a:pt x="61" y="129"/>
                  <a:pt x="63" y="125"/>
                  <a:pt x="63" y="123"/>
                </a:cubicBezTo>
                <a:cubicBezTo>
                  <a:pt x="63" y="120"/>
                  <a:pt x="59" y="117"/>
                  <a:pt x="58" y="115"/>
                </a:cubicBezTo>
                <a:cubicBezTo>
                  <a:pt x="57" y="114"/>
                  <a:pt x="55" y="112"/>
                  <a:pt x="54" y="110"/>
                </a:cubicBezTo>
                <a:cubicBezTo>
                  <a:pt x="53" y="109"/>
                  <a:pt x="49" y="107"/>
                  <a:pt x="50" y="105"/>
                </a:cubicBezTo>
                <a:cubicBezTo>
                  <a:pt x="50" y="104"/>
                  <a:pt x="52" y="103"/>
                  <a:pt x="53" y="103"/>
                </a:cubicBezTo>
                <a:cubicBezTo>
                  <a:pt x="55" y="103"/>
                  <a:pt x="57" y="104"/>
                  <a:pt x="59" y="104"/>
                </a:cubicBezTo>
                <a:cubicBezTo>
                  <a:pt x="60" y="105"/>
                  <a:pt x="62" y="105"/>
                  <a:pt x="63" y="106"/>
                </a:cubicBezTo>
                <a:cubicBezTo>
                  <a:pt x="64" y="106"/>
                  <a:pt x="65" y="110"/>
                  <a:pt x="66" y="110"/>
                </a:cubicBezTo>
                <a:cubicBezTo>
                  <a:pt x="67" y="111"/>
                  <a:pt x="70" y="111"/>
                  <a:pt x="71" y="111"/>
                </a:cubicBezTo>
                <a:cubicBezTo>
                  <a:pt x="72" y="112"/>
                  <a:pt x="74" y="114"/>
                  <a:pt x="76" y="114"/>
                </a:cubicBezTo>
                <a:cubicBezTo>
                  <a:pt x="78" y="114"/>
                  <a:pt x="82" y="115"/>
                  <a:pt x="83" y="113"/>
                </a:cubicBezTo>
                <a:cubicBezTo>
                  <a:pt x="84" y="112"/>
                  <a:pt x="84" y="109"/>
                  <a:pt x="84" y="107"/>
                </a:cubicBezTo>
                <a:cubicBezTo>
                  <a:pt x="84" y="105"/>
                  <a:pt x="85" y="102"/>
                  <a:pt x="85" y="100"/>
                </a:cubicBezTo>
                <a:cubicBezTo>
                  <a:pt x="83" y="97"/>
                  <a:pt x="79" y="94"/>
                  <a:pt x="76" y="93"/>
                </a:cubicBezTo>
                <a:cubicBezTo>
                  <a:pt x="75" y="93"/>
                  <a:pt x="72" y="94"/>
                  <a:pt x="71" y="94"/>
                </a:cubicBezTo>
                <a:cubicBezTo>
                  <a:pt x="67" y="93"/>
                  <a:pt x="61" y="93"/>
                  <a:pt x="58" y="91"/>
                </a:cubicBezTo>
                <a:cubicBezTo>
                  <a:pt x="56" y="91"/>
                  <a:pt x="54" y="89"/>
                  <a:pt x="53" y="87"/>
                </a:cubicBezTo>
                <a:cubicBezTo>
                  <a:pt x="53" y="86"/>
                  <a:pt x="54" y="85"/>
                  <a:pt x="54" y="84"/>
                </a:cubicBezTo>
                <a:cubicBezTo>
                  <a:pt x="54" y="83"/>
                  <a:pt x="51" y="81"/>
                  <a:pt x="50" y="80"/>
                </a:cubicBezTo>
                <a:cubicBezTo>
                  <a:pt x="49" y="79"/>
                  <a:pt x="47" y="78"/>
                  <a:pt x="46" y="76"/>
                </a:cubicBezTo>
                <a:cubicBezTo>
                  <a:pt x="45" y="75"/>
                  <a:pt x="45" y="72"/>
                  <a:pt x="44" y="71"/>
                </a:cubicBezTo>
                <a:cubicBezTo>
                  <a:pt x="43" y="69"/>
                  <a:pt x="38" y="69"/>
                  <a:pt x="37" y="67"/>
                </a:cubicBezTo>
                <a:cubicBezTo>
                  <a:pt x="36" y="66"/>
                  <a:pt x="36" y="63"/>
                  <a:pt x="35" y="62"/>
                </a:cubicBezTo>
                <a:cubicBezTo>
                  <a:pt x="35" y="60"/>
                  <a:pt x="35" y="57"/>
                  <a:pt x="35" y="55"/>
                </a:cubicBezTo>
                <a:cubicBezTo>
                  <a:pt x="34" y="54"/>
                  <a:pt x="31" y="52"/>
                  <a:pt x="30" y="51"/>
                </a:cubicBezTo>
                <a:cubicBezTo>
                  <a:pt x="29" y="49"/>
                  <a:pt x="29" y="45"/>
                  <a:pt x="29" y="43"/>
                </a:cubicBezTo>
                <a:cubicBezTo>
                  <a:pt x="30" y="41"/>
                  <a:pt x="32" y="38"/>
                  <a:pt x="33" y="37"/>
                </a:cubicBezTo>
                <a:cubicBezTo>
                  <a:pt x="34" y="36"/>
                  <a:pt x="35" y="35"/>
                  <a:pt x="36" y="35"/>
                </a:cubicBezTo>
                <a:cubicBezTo>
                  <a:pt x="37" y="34"/>
                  <a:pt x="39" y="35"/>
                  <a:pt x="40" y="34"/>
                </a:cubicBezTo>
                <a:cubicBezTo>
                  <a:pt x="42" y="33"/>
                  <a:pt x="46" y="30"/>
                  <a:pt x="47" y="29"/>
                </a:cubicBezTo>
                <a:cubicBezTo>
                  <a:pt x="48" y="27"/>
                  <a:pt x="48" y="24"/>
                  <a:pt x="49" y="23"/>
                </a:cubicBezTo>
                <a:cubicBezTo>
                  <a:pt x="50" y="21"/>
                  <a:pt x="53" y="18"/>
                  <a:pt x="54" y="17"/>
                </a:cubicBezTo>
                <a:cubicBezTo>
                  <a:pt x="56" y="16"/>
                  <a:pt x="60" y="17"/>
                  <a:pt x="61" y="18"/>
                </a:cubicBezTo>
                <a:cubicBezTo>
                  <a:pt x="63" y="18"/>
                  <a:pt x="66" y="24"/>
                  <a:pt x="68" y="23"/>
                </a:cubicBezTo>
                <a:cubicBezTo>
                  <a:pt x="69" y="23"/>
                  <a:pt x="68" y="20"/>
                  <a:pt x="67" y="19"/>
                </a:cubicBezTo>
                <a:cubicBezTo>
                  <a:pt x="67" y="18"/>
                  <a:pt x="65" y="16"/>
                  <a:pt x="65" y="14"/>
                </a:cubicBezTo>
                <a:cubicBezTo>
                  <a:pt x="64" y="13"/>
                  <a:pt x="65" y="11"/>
                  <a:pt x="66" y="10"/>
                </a:cubicBezTo>
                <a:cubicBezTo>
                  <a:pt x="67" y="9"/>
                  <a:pt x="72" y="11"/>
                  <a:pt x="73" y="10"/>
                </a:cubicBezTo>
                <a:cubicBezTo>
                  <a:pt x="74" y="10"/>
                  <a:pt x="75" y="8"/>
                  <a:pt x="76" y="8"/>
                </a:cubicBezTo>
                <a:cubicBezTo>
                  <a:pt x="77" y="7"/>
                  <a:pt x="81" y="7"/>
                  <a:pt x="83" y="7"/>
                </a:cubicBezTo>
                <a:cubicBezTo>
                  <a:pt x="84" y="6"/>
                  <a:pt x="86" y="4"/>
                  <a:pt x="87" y="5"/>
                </a:cubicBezTo>
                <a:cubicBezTo>
                  <a:pt x="88" y="5"/>
                  <a:pt x="90" y="7"/>
                  <a:pt x="91" y="6"/>
                </a:cubicBezTo>
                <a:cubicBezTo>
                  <a:pt x="92" y="6"/>
                  <a:pt x="92" y="4"/>
                  <a:pt x="93" y="4"/>
                </a:cubicBezTo>
                <a:cubicBezTo>
                  <a:pt x="94" y="4"/>
                  <a:pt x="96" y="5"/>
                  <a:pt x="97" y="5"/>
                </a:cubicBezTo>
                <a:cubicBezTo>
                  <a:pt x="99" y="6"/>
                  <a:pt x="102" y="5"/>
                  <a:pt x="103" y="5"/>
                </a:cubicBezTo>
                <a:cubicBezTo>
                  <a:pt x="105" y="4"/>
                  <a:pt x="106" y="1"/>
                  <a:pt x="108" y="1"/>
                </a:cubicBezTo>
                <a:cubicBezTo>
                  <a:pt x="109" y="0"/>
                  <a:pt x="114" y="1"/>
                  <a:pt x="116" y="1"/>
                </a:cubicBezTo>
                <a:cubicBezTo>
                  <a:pt x="118" y="1"/>
                  <a:pt x="123" y="1"/>
                  <a:pt x="125" y="2"/>
                </a:cubicBezTo>
                <a:cubicBezTo>
                  <a:pt x="129" y="3"/>
                  <a:pt x="139" y="7"/>
                  <a:pt x="142" y="10"/>
                </a:cubicBezTo>
                <a:cubicBezTo>
                  <a:pt x="145" y="12"/>
                  <a:pt x="149" y="18"/>
                  <a:pt x="152" y="20"/>
                </a:cubicBezTo>
                <a:cubicBezTo>
                  <a:pt x="154" y="22"/>
                  <a:pt x="158" y="24"/>
                  <a:pt x="160" y="26"/>
                </a:cubicBezTo>
                <a:cubicBezTo>
                  <a:pt x="162" y="27"/>
                  <a:pt x="165" y="29"/>
                  <a:pt x="166" y="30"/>
                </a:cubicBezTo>
                <a:cubicBezTo>
                  <a:pt x="167" y="32"/>
                  <a:pt x="170" y="34"/>
                  <a:pt x="171" y="35"/>
                </a:cubicBezTo>
                <a:cubicBezTo>
                  <a:pt x="171" y="37"/>
                  <a:pt x="170" y="40"/>
                  <a:pt x="171" y="42"/>
                </a:cubicBezTo>
                <a:cubicBezTo>
                  <a:pt x="171" y="44"/>
                  <a:pt x="172" y="49"/>
                  <a:pt x="173" y="51"/>
                </a:cubicBezTo>
                <a:cubicBezTo>
                  <a:pt x="174" y="52"/>
                  <a:pt x="177" y="54"/>
                  <a:pt x="179" y="55"/>
                </a:cubicBezTo>
                <a:cubicBezTo>
                  <a:pt x="180" y="56"/>
                  <a:pt x="183" y="56"/>
                  <a:pt x="184" y="56"/>
                </a:cubicBezTo>
                <a:cubicBezTo>
                  <a:pt x="185" y="57"/>
                  <a:pt x="188" y="59"/>
                  <a:pt x="189" y="59"/>
                </a:cubicBezTo>
                <a:cubicBezTo>
                  <a:pt x="190" y="60"/>
                  <a:pt x="192" y="59"/>
                  <a:pt x="193" y="60"/>
                </a:cubicBezTo>
                <a:cubicBezTo>
                  <a:pt x="194" y="60"/>
                  <a:pt x="194" y="61"/>
                  <a:pt x="194" y="62"/>
                </a:cubicBezTo>
                <a:cubicBezTo>
                  <a:pt x="194" y="62"/>
                  <a:pt x="194" y="63"/>
                  <a:pt x="193" y="63"/>
                </a:cubicBezTo>
                <a:cubicBezTo>
                  <a:pt x="193" y="64"/>
                  <a:pt x="191" y="63"/>
                  <a:pt x="190" y="63"/>
                </a:cubicBezTo>
                <a:cubicBezTo>
                  <a:pt x="189" y="64"/>
                  <a:pt x="188" y="65"/>
                  <a:pt x="188" y="66"/>
                </a:cubicBezTo>
                <a:cubicBezTo>
                  <a:pt x="188" y="68"/>
                  <a:pt x="188" y="71"/>
                  <a:pt x="189" y="71"/>
                </a:cubicBezTo>
                <a:cubicBezTo>
                  <a:pt x="189" y="72"/>
                  <a:pt x="191" y="72"/>
                  <a:pt x="192" y="72"/>
                </a:cubicBezTo>
                <a:cubicBezTo>
                  <a:pt x="192" y="71"/>
                  <a:pt x="193" y="70"/>
                  <a:pt x="194" y="70"/>
                </a:cubicBezTo>
                <a:cubicBezTo>
                  <a:pt x="195" y="70"/>
                  <a:pt x="197" y="71"/>
                  <a:pt x="198" y="71"/>
                </a:cubicBezTo>
                <a:cubicBezTo>
                  <a:pt x="198" y="72"/>
                  <a:pt x="198" y="73"/>
                  <a:pt x="199" y="73"/>
                </a:cubicBezTo>
                <a:cubicBezTo>
                  <a:pt x="200" y="74"/>
                  <a:pt x="202" y="73"/>
                  <a:pt x="203" y="72"/>
                </a:cubicBezTo>
                <a:cubicBezTo>
                  <a:pt x="205" y="72"/>
                  <a:pt x="208" y="70"/>
                  <a:pt x="210" y="71"/>
                </a:cubicBezTo>
                <a:cubicBezTo>
                  <a:pt x="211" y="71"/>
                  <a:pt x="212" y="73"/>
                  <a:pt x="213" y="74"/>
                </a:cubicBezTo>
                <a:cubicBezTo>
                  <a:pt x="214" y="76"/>
                  <a:pt x="214" y="79"/>
                  <a:pt x="214" y="81"/>
                </a:cubicBezTo>
                <a:cubicBezTo>
                  <a:pt x="215" y="82"/>
                  <a:pt x="217" y="85"/>
                  <a:pt x="219" y="86"/>
                </a:cubicBezTo>
                <a:cubicBezTo>
                  <a:pt x="220" y="87"/>
                  <a:pt x="223" y="88"/>
                  <a:pt x="224" y="89"/>
                </a:cubicBezTo>
                <a:cubicBezTo>
                  <a:pt x="225" y="89"/>
                  <a:pt x="226" y="91"/>
                  <a:pt x="227" y="91"/>
                </a:cubicBezTo>
                <a:cubicBezTo>
                  <a:pt x="229" y="92"/>
                  <a:pt x="233" y="91"/>
                  <a:pt x="235" y="91"/>
                </a:cubicBezTo>
                <a:cubicBezTo>
                  <a:pt x="238" y="91"/>
                  <a:pt x="243" y="91"/>
                  <a:pt x="245" y="91"/>
                </a:cubicBezTo>
                <a:cubicBezTo>
                  <a:pt x="246" y="91"/>
                  <a:pt x="248" y="91"/>
                  <a:pt x="248" y="92"/>
                </a:cubicBezTo>
                <a:cubicBezTo>
                  <a:pt x="249" y="93"/>
                  <a:pt x="249" y="96"/>
                  <a:pt x="250" y="97"/>
                </a:cubicBezTo>
                <a:cubicBezTo>
                  <a:pt x="251" y="98"/>
                  <a:pt x="255" y="97"/>
                  <a:pt x="257" y="98"/>
                </a:cubicBezTo>
                <a:cubicBezTo>
                  <a:pt x="259" y="98"/>
                  <a:pt x="263" y="99"/>
                  <a:pt x="264" y="101"/>
                </a:cubicBezTo>
                <a:cubicBezTo>
                  <a:pt x="265" y="102"/>
                  <a:pt x="266" y="105"/>
                  <a:pt x="267" y="106"/>
                </a:cubicBezTo>
                <a:cubicBezTo>
                  <a:pt x="268" y="106"/>
                  <a:pt x="270" y="106"/>
                  <a:pt x="271" y="106"/>
                </a:cubicBezTo>
                <a:cubicBezTo>
                  <a:pt x="272" y="105"/>
                  <a:pt x="272" y="101"/>
                  <a:pt x="272" y="99"/>
                </a:cubicBezTo>
                <a:cubicBezTo>
                  <a:pt x="271" y="98"/>
                  <a:pt x="268" y="95"/>
                  <a:pt x="267" y="94"/>
                </a:cubicBezTo>
                <a:cubicBezTo>
                  <a:pt x="266" y="93"/>
                  <a:pt x="262" y="90"/>
                  <a:pt x="261" y="89"/>
                </a:cubicBezTo>
                <a:cubicBezTo>
                  <a:pt x="259" y="88"/>
                  <a:pt x="256" y="87"/>
                  <a:pt x="255" y="86"/>
                </a:cubicBezTo>
                <a:cubicBezTo>
                  <a:pt x="255" y="85"/>
                  <a:pt x="254" y="84"/>
                  <a:pt x="254" y="83"/>
                </a:cubicBezTo>
                <a:cubicBezTo>
                  <a:pt x="254" y="82"/>
                  <a:pt x="254" y="80"/>
                  <a:pt x="254" y="79"/>
                </a:cubicBezTo>
                <a:cubicBezTo>
                  <a:pt x="255" y="79"/>
                  <a:pt x="256" y="79"/>
                  <a:pt x="257" y="78"/>
                </a:cubicBezTo>
                <a:cubicBezTo>
                  <a:pt x="258" y="78"/>
                  <a:pt x="260" y="76"/>
                  <a:pt x="261" y="75"/>
                </a:cubicBezTo>
                <a:cubicBezTo>
                  <a:pt x="262" y="74"/>
                  <a:pt x="263" y="73"/>
                  <a:pt x="264" y="72"/>
                </a:cubicBezTo>
                <a:cubicBezTo>
                  <a:pt x="265" y="72"/>
                  <a:pt x="267" y="71"/>
                  <a:pt x="268" y="72"/>
                </a:cubicBezTo>
                <a:cubicBezTo>
                  <a:pt x="269" y="72"/>
                  <a:pt x="270" y="74"/>
                  <a:pt x="271" y="75"/>
                </a:cubicBezTo>
                <a:cubicBezTo>
                  <a:pt x="271" y="76"/>
                  <a:pt x="271" y="79"/>
                  <a:pt x="272" y="80"/>
                </a:cubicBezTo>
                <a:cubicBezTo>
                  <a:pt x="273" y="81"/>
                  <a:pt x="275" y="82"/>
                  <a:pt x="276" y="82"/>
                </a:cubicBezTo>
                <a:cubicBezTo>
                  <a:pt x="277" y="82"/>
                  <a:pt x="279" y="81"/>
                  <a:pt x="279" y="80"/>
                </a:cubicBezTo>
                <a:cubicBezTo>
                  <a:pt x="280" y="79"/>
                  <a:pt x="281" y="76"/>
                  <a:pt x="282" y="76"/>
                </a:cubicBezTo>
                <a:cubicBezTo>
                  <a:pt x="283" y="75"/>
                  <a:pt x="286" y="76"/>
                  <a:pt x="287" y="76"/>
                </a:cubicBezTo>
                <a:cubicBezTo>
                  <a:pt x="288" y="75"/>
                  <a:pt x="290" y="74"/>
                  <a:pt x="290" y="73"/>
                </a:cubicBezTo>
                <a:cubicBezTo>
                  <a:pt x="291" y="72"/>
                  <a:pt x="291" y="70"/>
                  <a:pt x="291" y="69"/>
                </a:cubicBezTo>
                <a:cubicBezTo>
                  <a:pt x="290" y="68"/>
                  <a:pt x="288" y="68"/>
                  <a:pt x="287" y="67"/>
                </a:cubicBezTo>
                <a:cubicBezTo>
                  <a:pt x="286" y="66"/>
                  <a:pt x="285" y="63"/>
                  <a:pt x="285" y="62"/>
                </a:cubicBezTo>
                <a:cubicBezTo>
                  <a:pt x="285" y="61"/>
                  <a:pt x="286" y="57"/>
                  <a:pt x="286" y="56"/>
                </a:cubicBezTo>
                <a:cubicBezTo>
                  <a:pt x="286" y="55"/>
                  <a:pt x="286" y="52"/>
                  <a:pt x="285" y="51"/>
                </a:cubicBezTo>
                <a:cubicBezTo>
                  <a:pt x="284" y="50"/>
                  <a:pt x="282" y="49"/>
                  <a:pt x="281" y="49"/>
                </a:cubicBezTo>
                <a:cubicBezTo>
                  <a:pt x="280" y="48"/>
                  <a:pt x="279" y="46"/>
                  <a:pt x="279" y="45"/>
                </a:cubicBezTo>
                <a:cubicBezTo>
                  <a:pt x="279" y="44"/>
                  <a:pt x="279" y="43"/>
                  <a:pt x="280" y="42"/>
                </a:cubicBezTo>
                <a:cubicBezTo>
                  <a:pt x="280" y="41"/>
                  <a:pt x="282" y="41"/>
                  <a:pt x="283" y="41"/>
                </a:cubicBezTo>
                <a:cubicBezTo>
                  <a:pt x="285" y="41"/>
                  <a:pt x="289" y="41"/>
                  <a:pt x="291" y="42"/>
                </a:cubicBezTo>
                <a:cubicBezTo>
                  <a:pt x="292" y="42"/>
                  <a:pt x="294" y="45"/>
                  <a:pt x="295" y="46"/>
                </a:cubicBezTo>
                <a:cubicBezTo>
                  <a:pt x="296" y="47"/>
                  <a:pt x="299" y="48"/>
                  <a:pt x="300" y="49"/>
                </a:cubicBezTo>
                <a:cubicBezTo>
                  <a:pt x="301" y="49"/>
                  <a:pt x="303" y="50"/>
                  <a:pt x="304" y="50"/>
                </a:cubicBezTo>
                <a:cubicBezTo>
                  <a:pt x="305" y="51"/>
                  <a:pt x="306" y="52"/>
                  <a:pt x="306" y="52"/>
                </a:cubicBezTo>
                <a:cubicBezTo>
                  <a:pt x="307" y="53"/>
                  <a:pt x="308" y="55"/>
                  <a:pt x="309" y="55"/>
                </a:cubicBezTo>
                <a:cubicBezTo>
                  <a:pt x="310" y="56"/>
                  <a:pt x="313" y="56"/>
                  <a:pt x="314" y="57"/>
                </a:cubicBezTo>
                <a:cubicBezTo>
                  <a:pt x="315" y="58"/>
                  <a:pt x="317" y="59"/>
                  <a:pt x="318" y="60"/>
                </a:cubicBezTo>
                <a:cubicBezTo>
                  <a:pt x="319" y="61"/>
                  <a:pt x="321" y="61"/>
                  <a:pt x="322" y="62"/>
                </a:cubicBezTo>
                <a:cubicBezTo>
                  <a:pt x="323" y="63"/>
                  <a:pt x="323" y="66"/>
                  <a:pt x="323" y="68"/>
                </a:cubicBezTo>
                <a:cubicBezTo>
                  <a:pt x="323" y="70"/>
                  <a:pt x="324" y="74"/>
                  <a:pt x="324" y="76"/>
                </a:cubicBezTo>
                <a:cubicBezTo>
                  <a:pt x="324" y="78"/>
                  <a:pt x="324" y="81"/>
                  <a:pt x="324" y="83"/>
                </a:cubicBezTo>
                <a:cubicBezTo>
                  <a:pt x="325" y="84"/>
                  <a:pt x="326" y="87"/>
                  <a:pt x="327" y="88"/>
                </a:cubicBezTo>
                <a:cubicBezTo>
                  <a:pt x="328" y="89"/>
                  <a:pt x="329" y="91"/>
                  <a:pt x="330" y="92"/>
                </a:cubicBezTo>
                <a:cubicBezTo>
                  <a:pt x="331" y="93"/>
                  <a:pt x="333" y="94"/>
                  <a:pt x="334" y="94"/>
                </a:cubicBezTo>
                <a:cubicBezTo>
                  <a:pt x="335" y="94"/>
                  <a:pt x="338" y="93"/>
                  <a:pt x="339" y="93"/>
                </a:cubicBezTo>
                <a:cubicBezTo>
                  <a:pt x="340" y="94"/>
                  <a:pt x="341" y="96"/>
                  <a:pt x="341" y="97"/>
                </a:cubicBezTo>
                <a:cubicBezTo>
                  <a:pt x="341" y="98"/>
                  <a:pt x="339" y="102"/>
                  <a:pt x="339" y="103"/>
                </a:cubicBezTo>
                <a:cubicBezTo>
                  <a:pt x="339" y="105"/>
                  <a:pt x="340" y="108"/>
                  <a:pt x="341" y="110"/>
                </a:cubicBezTo>
                <a:cubicBezTo>
                  <a:pt x="341" y="112"/>
                  <a:pt x="343" y="115"/>
                  <a:pt x="344" y="116"/>
                </a:cubicBezTo>
                <a:cubicBezTo>
                  <a:pt x="345" y="117"/>
                  <a:pt x="347" y="119"/>
                  <a:pt x="349" y="119"/>
                </a:cubicBezTo>
                <a:cubicBezTo>
                  <a:pt x="350" y="120"/>
                  <a:pt x="353" y="121"/>
                  <a:pt x="354" y="121"/>
                </a:cubicBezTo>
                <a:cubicBezTo>
                  <a:pt x="355" y="122"/>
                  <a:pt x="358" y="122"/>
                  <a:pt x="359" y="123"/>
                </a:cubicBezTo>
                <a:cubicBezTo>
                  <a:pt x="359" y="123"/>
                  <a:pt x="360" y="125"/>
                  <a:pt x="361" y="126"/>
                </a:cubicBezTo>
                <a:cubicBezTo>
                  <a:pt x="362" y="127"/>
                  <a:pt x="364" y="130"/>
                  <a:pt x="365" y="131"/>
                </a:cubicBezTo>
                <a:cubicBezTo>
                  <a:pt x="366" y="132"/>
                  <a:pt x="366" y="134"/>
                  <a:pt x="366" y="135"/>
                </a:cubicBezTo>
                <a:cubicBezTo>
                  <a:pt x="367" y="137"/>
                  <a:pt x="366" y="140"/>
                  <a:pt x="366" y="141"/>
                </a:cubicBezTo>
                <a:cubicBezTo>
                  <a:pt x="366" y="142"/>
                  <a:pt x="367" y="145"/>
                  <a:pt x="367" y="146"/>
                </a:cubicBezTo>
                <a:cubicBezTo>
                  <a:pt x="368" y="147"/>
                  <a:pt x="368" y="149"/>
                  <a:pt x="368" y="150"/>
                </a:cubicBezTo>
                <a:cubicBezTo>
                  <a:pt x="369" y="152"/>
                  <a:pt x="371" y="156"/>
                  <a:pt x="370" y="158"/>
                </a:cubicBezTo>
                <a:cubicBezTo>
                  <a:pt x="370" y="159"/>
                  <a:pt x="368" y="162"/>
                  <a:pt x="367" y="163"/>
                </a:cubicBezTo>
                <a:cubicBezTo>
                  <a:pt x="367" y="163"/>
                  <a:pt x="365" y="165"/>
                  <a:pt x="363" y="165"/>
                </a:cubicBezTo>
                <a:cubicBezTo>
                  <a:pt x="363" y="165"/>
                  <a:pt x="361" y="165"/>
                  <a:pt x="360" y="164"/>
                </a:cubicBezTo>
                <a:cubicBezTo>
                  <a:pt x="359" y="164"/>
                  <a:pt x="357" y="162"/>
                  <a:pt x="356" y="162"/>
                </a:cubicBezTo>
                <a:cubicBezTo>
                  <a:pt x="355" y="162"/>
                  <a:pt x="354" y="163"/>
                  <a:pt x="354" y="164"/>
                </a:cubicBezTo>
                <a:cubicBezTo>
                  <a:pt x="354" y="165"/>
                  <a:pt x="354" y="167"/>
                  <a:pt x="355" y="168"/>
                </a:cubicBezTo>
                <a:cubicBezTo>
                  <a:pt x="355" y="170"/>
                  <a:pt x="358" y="171"/>
                  <a:pt x="359" y="172"/>
                </a:cubicBezTo>
                <a:cubicBezTo>
                  <a:pt x="360" y="173"/>
                  <a:pt x="362" y="174"/>
                  <a:pt x="363" y="176"/>
                </a:cubicBezTo>
                <a:cubicBezTo>
                  <a:pt x="364" y="176"/>
                  <a:pt x="365" y="179"/>
                  <a:pt x="365" y="180"/>
                </a:cubicBezTo>
                <a:cubicBezTo>
                  <a:pt x="366" y="181"/>
                  <a:pt x="365" y="184"/>
                  <a:pt x="365" y="185"/>
                </a:cubicBezTo>
                <a:cubicBezTo>
                  <a:pt x="365" y="186"/>
                  <a:pt x="366" y="189"/>
                  <a:pt x="365" y="190"/>
                </a:cubicBezTo>
                <a:cubicBezTo>
                  <a:pt x="364" y="191"/>
                  <a:pt x="362" y="191"/>
                  <a:pt x="361" y="191"/>
                </a:cubicBezTo>
                <a:cubicBezTo>
                  <a:pt x="360" y="191"/>
                  <a:pt x="357" y="190"/>
                  <a:pt x="356" y="191"/>
                </a:cubicBezTo>
                <a:cubicBezTo>
                  <a:pt x="356" y="192"/>
                  <a:pt x="355" y="194"/>
                  <a:pt x="355" y="195"/>
                </a:cubicBezTo>
                <a:cubicBezTo>
                  <a:pt x="356" y="196"/>
                  <a:pt x="359" y="198"/>
                  <a:pt x="360" y="199"/>
                </a:cubicBezTo>
                <a:cubicBezTo>
                  <a:pt x="361" y="199"/>
                  <a:pt x="364" y="200"/>
                  <a:pt x="364" y="201"/>
                </a:cubicBezTo>
                <a:cubicBezTo>
                  <a:pt x="365" y="202"/>
                  <a:pt x="365" y="205"/>
                  <a:pt x="365" y="206"/>
                </a:cubicBezTo>
                <a:cubicBezTo>
                  <a:pt x="365" y="207"/>
                  <a:pt x="363" y="209"/>
                  <a:pt x="362" y="209"/>
                </a:cubicBezTo>
                <a:cubicBezTo>
                  <a:pt x="361" y="210"/>
                  <a:pt x="360" y="210"/>
                  <a:pt x="359" y="210"/>
                </a:cubicBezTo>
                <a:cubicBezTo>
                  <a:pt x="358" y="210"/>
                  <a:pt x="356" y="210"/>
                  <a:pt x="355" y="209"/>
                </a:cubicBezTo>
                <a:cubicBezTo>
                  <a:pt x="354" y="209"/>
                  <a:pt x="352" y="209"/>
                  <a:pt x="351" y="210"/>
                </a:cubicBezTo>
                <a:cubicBezTo>
                  <a:pt x="350" y="210"/>
                  <a:pt x="348" y="212"/>
                  <a:pt x="349" y="213"/>
                </a:cubicBezTo>
                <a:cubicBezTo>
                  <a:pt x="349" y="214"/>
                  <a:pt x="351" y="215"/>
                  <a:pt x="352" y="215"/>
                </a:cubicBezTo>
                <a:cubicBezTo>
                  <a:pt x="353" y="215"/>
                  <a:pt x="355" y="214"/>
                  <a:pt x="356" y="214"/>
                </a:cubicBezTo>
                <a:cubicBezTo>
                  <a:pt x="356" y="215"/>
                  <a:pt x="358" y="215"/>
                  <a:pt x="358" y="216"/>
                </a:cubicBezTo>
                <a:cubicBezTo>
                  <a:pt x="359" y="217"/>
                  <a:pt x="359" y="219"/>
                  <a:pt x="358" y="220"/>
                </a:cubicBezTo>
                <a:cubicBezTo>
                  <a:pt x="358" y="221"/>
                  <a:pt x="356" y="220"/>
                  <a:pt x="356" y="221"/>
                </a:cubicBezTo>
                <a:cubicBezTo>
                  <a:pt x="354" y="221"/>
                  <a:pt x="352" y="220"/>
                  <a:pt x="351" y="221"/>
                </a:cubicBezTo>
                <a:cubicBezTo>
                  <a:pt x="351" y="221"/>
                  <a:pt x="352" y="224"/>
                  <a:pt x="351" y="225"/>
                </a:cubicBezTo>
                <a:cubicBezTo>
                  <a:pt x="351" y="225"/>
                  <a:pt x="350" y="227"/>
                  <a:pt x="349" y="227"/>
                </a:cubicBezTo>
                <a:cubicBezTo>
                  <a:pt x="348" y="228"/>
                  <a:pt x="346" y="227"/>
                  <a:pt x="345" y="226"/>
                </a:cubicBezTo>
                <a:cubicBezTo>
                  <a:pt x="344" y="226"/>
                  <a:pt x="343" y="223"/>
                  <a:pt x="343" y="222"/>
                </a:cubicBezTo>
                <a:cubicBezTo>
                  <a:pt x="341" y="221"/>
                  <a:pt x="338" y="221"/>
                  <a:pt x="336" y="221"/>
                </a:cubicBezTo>
                <a:cubicBezTo>
                  <a:pt x="335" y="220"/>
                  <a:pt x="332" y="220"/>
                  <a:pt x="331" y="220"/>
                </a:cubicBezTo>
                <a:cubicBezTo>
                  <a:pt x="330" y="219"/>
                  <a:pt x="328" y="218"/>
                  <a:pt x="327" y="218"/>
                </a:cubicBezTo>
                <a:cubicBezTo>
                  <a:pt x="326" y="218"/>
                  <a:pt x="324" y="217"/>
                  <a:pt x="324" y="217"/>
                </a:cubicBezTo>
                <a:cubicBezTo>
                  <a:pt x="323" y="217"/>
                  <a:pt x="321" y="217"/>
                  <a:pt x="321" y="217"/>
                </a:cubicBezTo>
                <a:cubicBezTo>
                  <a:pt x="320" y="216"/>
                  <a:pt x="320" y="215"/>
                  <a:pt x="319" y="214"/>
                </a:cubicBezTo>
                <a:cubicBezTo>
                  <a:pt x="318" y="214"/>
                  <a:pt x="317" y="213"/>
                  <a:pt x="316" y="213"/>
                </a:cubicBezTo>
                <a:cubicBezTo>
                  <a:pt x="315" y="214"/>
                  <a:pt x="316" y="216"/>
                  <a:pt x="315" y="216"/>
                </a:cubicBezTo>
                <a:cubicBezTo>
                  <a:pt x="315" y="216"/>
                  <a:pt x="314" y="216"/>
                  <a:pt x="313" y="215"/>
                </a:cubicBezTo>
                <a:cubicBezTo>
                  <a:pt x="312" y="215"/>
                  <a:pt x="310" y="213"/>
                  <a:pt x="309" y="212"/>
                </a:cubicBezTo>
                <a:cubicBezTo>
                  <a:pt x="308" y="212"/>
                  <a:pt x="306" y="210"/>
                  <a:pt x="305" y="210"/>
                </a:cubicBezTo>
                <a:cubicBezTo>
                  <a:pt x="304" y="210"/>
                  <a:pt x="302" y="210"/>
                  <a:pt x="300" y="210"/>
                </a:cubicBezTo>
                <a:cubicBezTo>
                  <a:pt x="300" y="210"/>
                  <a:pt x="298" y="209"/>
                  <a:pt x="297" y="209"/>
                </a:cubicBezTo>
                <a:cubicBezTo>
                  <a:pt x="297" y="209"/>
                  <a:pt x="295" y="208"/>
                  <a:pt x="295" y="208"/>
                </a:cubicBezTo>
                <a:cubicBezTo>
                  <a:pt x="294" y="208"/>
                  <a:pt x="293" y="209"/>
                  <a:pt x="293" y="210"/>
                </a:cubicBezTo>
                <a:cubicBezTo>
                  <a:pt x="292" y="211"/>
                  <a:pt x="292" y="213"/>
                  <a:pt x="292" y="213"/>
                </a:cubicBezTo>
                <a:cubicBezTo>
                  <a:pt x="290" y="215"/>
                  <a:pt x="286" y="214"/>
                  <a:pt x="284" y="214"/>
                </a:cubicBezTo>
                <a:cubicBezTo>
                  <a:pt x="282" y="213"/>
                  <a:pt x="279" y="212"/>
                  <a:pt x="277" y="212"/>
                </a:cubicBezTo>
                <a:cubicBezTo>
                  <a:pt x="275" y="212"/>
                  <a:pt x="271" y="212"/>
                  <a:pt x="269" y="213"/>
                </a:cubicBezTo>
                <a:cubicBezTo>
                  <a:pt x="267" y="213"/>
                  <a:pt x="265" y="215"/>
                  <a:pt x="263" y="215"/>
                </a:cubicBezTo>
                <a:cubicBezTo>
                  <a:pt x="262" y="215"/>
                  <a:pt x="260" y="214"/>
                  <a:pt x="259" y="214"/>
                </a:cubicBezTo>
                <a:cubicBezTo>
                  <a:pt x="258" y="213"/>
                  <a:pt x="256" y="213"/>
                  <a:pt x="255" y="213"/>
                </a:cubicBezTo>
                <a:cubicBezTo>
                  <a:pt x="254" y="214"/>
                  <a:pt x="253" y="216"/>
                  <a:pt x="253" y="216"/>
                </a:cubicBezTo>
                <a:cubicBezTo>
                  <a:pt x="252" y="217"/>
                  <a:pt x="250" y="217"/>
                  <a:pt x="250" y="217"/>
                </a:cubicBezTo>
                <a:cubicBezTo>
                  <a:pt x="249" y="218"/>
                  <a:pt x="250" y="221"/>
                  <a:pt x="249" y="222"/>
                </a:cubicBezTo>
                <a:cubicBezTo>
                  <a:pt x="249" y="223"/>
                  <a:pt x="248" y="226"/>
                  <a:pt x="247" y="227"/>
                </a:cubicBezTo>
                <a:cubicBezTo>
                  <a:pt x="246" y="228"/>
                  <a:pt x="244" y="227"/>
                  <a:pt x="243" y="227"/>
                </a:cubicBezTo>
                <a:cubicBezTo>
                  <a:pt x="241" y="227"/>
                  <a:pt x="238" y="224"/>
                  <a:pt x="237" y="224"/>
                </a:cubicBezTo>
                <a:cubicBezTo>
                  <a:pt x="235" y="223"/>
                  <a:pt x="232" y="222"/>
                  <a:pt x="230" y="222"/>
                </a:cubicBezTo>
                <a:cubicBezTo>
                  <a:pt x="229" y="222"/>
                  <a:pt x="228" y="224"/>
                  <a:pt x="227" y="224"/>
                </a:cubicBezTo>
                <a:cubicBezTo>
                  <a:pt x="226" y="225"/>
                  <a:pt x="225" y="225"/>
                  <a:pt x="224" y="225"/>
                </a:cubicBezTo>
                <a:cubicBezTo>
                  <a:pt x="223" y="225"/>
                  <a:pt x="221" y="224"/>
                  <a:pt x="220" y="224"/>
                </a:cubicBezTo>
                <a:cubicBezTo>
                  <a:pt x="219" y="223"/>
                  <a:pt x="217" y="225"/>
                  <a:pt x="215" y="225"/>
                </a:cubicBezTo>
                <a:cubicBezTo>
                  <a:pt x="214" y="225"/>
                  <a:pt x="212" y="225"/>
                  <a:pt x="211" y="224"/>
                </a:cubicBezTo>
                <a:cubicBezTo>
                  <a:pt x="210" y="224"/>
                  <a:pt x="209" y="222"/>
                  <a:pt x="209" y="221"/>
                </a:cubicBezTo>
                <a:cubicBezTo>
                  <a:pt x="207" y="220"/>
                  <a:pt x="204" y="217"/>
                  <a:pt x="203" y="216"/>
                </a:cubicBezTo>
                <a:cubicBezTo>
                  <a:pt x="201" y="215"/>
                  <a:pt x="198" y="214"/>
                  <a:pt x="196" y="214"/>
                </a:cubicBezTo>
                <a:cubicBezTo>
                  <a:pt x="195" y="213"/>
                  <a:pt x="192" y="212"/>
                  <a:pt x="191" y="213"/>
                </a:cubicBezTo>
                <a:cubicBezTo>
                  <a:pt x="190" y="213"/>
                  <a:pt x="189" y="214"/>
                  <a:pt x="189" y="215"/>
                </a:cubicBezTo>
                <a:cubicBezTo>
                  <a:pt x="188" y="216"/>
                  <a:pt x="189" y="219"/>
                  <a:pt x="189" y="220"/>
                </a:cubicBezTo>
                <a:cubicBezTo>
                  <a:pt x="190" y="220"/>
                  <a:pt x="192" y="221"/>
                  <a:pt x="193" y="221"/>
                </a:cubicBezTo>
                <a:cubicBezTo>
                  <a:pt x="194" y="222"/>
                  <a:pt x="196" y="221"/>
                  <a:pt x="197" y="222"/>
                </a:cubicBezTo>
                <a:cubicBezTo>
                  <a:pt x="199" y="222"/>
                  <a:pt x="201" y="224"/>
                  <a:pt x="203" y="225"/>
                </a:cubicBezTo>
                <a:cubicBezTo>
                  <a:pt x="203" y="225"/>
                  <a:pt x="205" y="226"/>
                  <a:pt x="205" y="226"/>
                </a:cubicBezTo>
                <a:cubicBezTo>
                  <a:pt x="205" y="227"/>
                  <a:pt x="205" y="229"/>
                  <a:pt x="204" y="229"/>
                </a:cubicBezTo>
                <a:cubicBezTo>
                  <a:pt x="203" y="229"/>
                  <a:pt x="202" y="229"/>
                  <a:pt x="201" y="229"/>
                </a:cubicBezTo>
                <a:cubicBezTo>
                  <a:pt x="200" y="229"/>
                  <a:pt x="199" y="227"/>
                  <a:pt x="199" y="227"/>
                </a:cubicBezTo>
                <a:cubicBezTo>
                  <a:pt x="198" y="227"/>
                  <a:pt x="197" y="226"/>
                  <a:pt x="196" y="227"/>
                </a:cubicBezTo>
                <a:cubicBezTo>
                  <a:pt x="196" y="227"/>
                  <a:pt x="196" y="229"/>
                  <a:pt x="196" y="230"/>
                </a:cubicBezTo>
                <a:cubicBezTo>
                  <a:pt x="196" y="231"/>
                  <a:pt x="198" y="233"/>
                  <a:pt x="198" y="234"/>
                </a:cubicBezTo>
                <a:cubicBezTo>
                  <a:pt x="199" y="235"/>
                  <a:pt x="201" y="236"/>
                  <a:pt x="202" y="236"/>
                </a:cubicBezTo>
                <a:cubicBezTo>
                  <a:pt x="202" y="237"/>
                  <a:pt x="204" y="239"/>
                  <a:pt x="205" y="240"/>
                </a:cubicBezTo>
                <a:cubicBezTo>
                  <a:pt x="206" y="240"/>
                  <a:pt x="208" y="242"/>
                  <a:pt x="209" y="242"/>
                </a:cubicBezTo>
                <a:cubicBezTo>
                  <a:pt x="210" y="243"/>
                  <a:pt x="212" y="244"/>
                  <a:pt x="213" y="245"/>
                </a:cubicBezTo>
                <a:cubicBezTo>
                  <a:pt x="213" y="245"/>
                  <a:pt x="214" y="247"/>
                  <a:pt x="214" y="248"/>
                </a:cubicBezTo>
                <a:cubicBezTo>
                  <a:pt x="214" y="248"/>
                  <a:pt x="213" y="250"/>
                  <a:pt x="213" y="250"/>
                </a:cubicBezTo>
                <a:cubicBezTo>
                  <a:pt x="213" y="250"/>
                  <a:pt x="211" y="250"/>
                  <a:pt x="211" y="25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3" name="Freeform 58">
            <a:extLst>
              <a:ext uri="{FF2B5EF4-FFF2-40B4-BE49-F238E27FC236}">
                <a16:creationId xmlns:a16="http://schemas.microsoft.com/office/drawing/2014/main" id="{89BCB472-FB48-4E46-BACE-4383BCEAF783}"/>
              </a:ext>
            </a:extLst>
          </p:cNvPr>
          <p:cNvSpPr>
            <a:spLocks/>
          </p:cNvSpPr>
          <p:nvPr/>
        </p:nvSpPr>
        <p:spPr bwMode="auto">
          <a:xfrm>
            <a:off x="9652903" y="6583130"/>
            <a:ext cx="23439" cy="20511"/>
          </a:xfrm>
          <a:custGeom>
            <a:avLst/>
            <a:gdLst/>
            <a:ahLst/>
            <a:cxnLst>
              <a:cxn ang="0">
                <a:pos x="8" y="3"/>
              </a:cxn>
              <a:cxn ang="0">
                <a:pos x="3" y="1"/>
              </a:cxn>
              <a:cxn ang="0">
                <a:pos x="0" y="3"/>
              </a:cxn>
              <a:cxn ang="0">
                <a:pos x="0" y="6"/>
              </a:cxn>
              <a:cxn ang="0">
                <a:pos x="2" y="6"/>
              </a:cxn>
              <a:cxn ang="0">
                <a:pos x="6" y="6"/>
              </a:cxn>
              <a:cxn ang="0">
                <a:pos x="8" y="3"/>
              </a:cxn>
            </a:cxnLst>
            <a:rect l="0" t="0" r="r" b="b"/>
            <a:pathLst>
              <a:path w="8" h="7">
                <a:moveTo>
                  <a:pt x="8" y="3"/>
                </a:moveTo>
                <a:cubicBezTo>
                  <a:pt x="7" y="2"/>
                  <a:pt x="5" y="0"/>
                  <a:pt x="3" y="1"/>
                </a:cubicBezTo>
                <a:cubicBezTo>
                  <a:pt x="2" y="1"/>
                  <a:pt x="0" y="2"/>
                  <a:pt x="0" y="3"/>
                </a:cubicBezTo>
                <a:cubicBezTo>
                  <a:pt x="0" y="4"/>
                  <a:pt x="0" y="6"/>
                  <a:pt x="0" y="6"/>
                </a:cubicBezTo>
                <a:cubicBezTo>
                  <a:pt x="1" y="7"/>
                  <a:pt x="2" y="6"/>
                  <a:pt x="2" y="6"/>
                </a:cubicBezTo>
                <a:cubicBezTo>
                  <a:pt x="3" y="6"/>
                  <a:pt x="5" y="6"/>
                  <a:pt x="6" y="6"/>
                </a:cubicBezTo>
                <a:cubicBezTo>
                  <a:pt x="7" y="5"/>
                  <a:pt x="8" y="4"/>
                  <a:pt x="8" y="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4" name="Freeform 59">
            <a:extLst>
              <a:ext uri="{FF2B5EF4-FFF2-40B4-BE49-F238E27FC236}">
                <a16:creationId xmlns:a16="http://schemas.microsoft.com/office/drawing/2014/main" id="{07BF4FCA-3B4C-451C-9313-6376D9580579}"/>
              </a:ext>
            </a:extLst>
          </p:cNvPr>
          <p:cNvSpPr>
            <a:spLocks/>
          </p:cNvSpPr>
          <p:nvPr/>
        </p:nvSpPr>
        <p:spPr bwMode="auto">
          <a:xfrm>
            <a:off x="9685133" y="5024378"/>
            <a:ext cx="1087026" cy="896576"/>
          </a:xfrm>
          <a:custGeom>
            <a:avLst/>
            <a:gdLst/>
            <a:ahLst/>
            <a:cxnLst>
              <a:cxn ang="0">
                <a:pos x="273" y="57"/>
              </a:cxn>
              <a:cxn ang="0">
                <a:pos x="321" y="0"/>
              </a:cxn>
              <a:cxn ang="0">
                <a:pos x="369" y="56"/>
              </a:cxn>
              <a:cxn ang="0">
                <a:pos x="334" y="109"/>
              </a:cxn>
              <a:cxn ang="0">
                <a:pos x="286" y="119"/>
              </a:cxn>
              <a:cxn ang="0">
                <a:pos x="241" y="154"/>
              </a:cxn>
              <a:cxn ang="0">
                <a:pos x="231" y="185"/>
              </a:cxn>
              <a:cxn ang="0">
                <a:pos x="227" y="167"/>
              </a:cxn>
              <a:cxn ang="0">
                <a:pos x="230" y="153"/>
              </a:cxn>
              <a:cxn ang="0">
                <a:pos x="205" y="170"/>
              </a:cxn>
              <a:cxn ang="0">
                <a:pos x="213" y="194"/>
              </a:cxn>
              <a:cxn ang="0">
                <a:pos x="225" y="193"/>
              </a:cxn>
              <a:cxn ang="0">
                <a:pos x="246" y="191"/>
              </a:cxn>
              <a:cxn ang="0">
                <a:pos x="264" y="201"/>
              </a:cxn>
              <a:cxn ang="0">
                <a:pos x="257" y="225"/>
              </a:cxn>
              <a:cxn ang="0">
                <a:pos x="237" y="215"/>
              </a:cxn>
              <a:cxn ang="0">
                <a:pos x="240" y="227"/>
              </a:cxn>
              <a:cxn ang="0">
                <a:pos x="249" y="249"/>
              </a:cxn>
              <a:cxn ang="0">
                <a:pos x="259" y="275"/>
              </a:cxn>
              <a:cxn ang="0">
                <a:pos x="245" y="285"/>
              </a:cxn>
              <a:cxn ang="0">
                <a:pos x="221" y="304"/>
              </a:cxn>
              <a:cxn ang="0">
                <a:pos x="184" y="294"/>
              </a:cxn>
              <a:cxn ang="0">
                <a:pos x="163" y="283"/>
              </a:cxn>
              <a:cxn ang="0">
                <a:pos x="138" y="270"/>
              </a:cxn>
              <a:cxn ang="0">
                <a:pos x="92" y="246"/>
              </a:cxn>
              <a:cxn ang="0">
                <a:pos x="50" y="228"/>
              </a:cxn>
              <a:cxn ang="0">
                <a:pos x="54" y="224"/>
              </a:cxn>
              <a:cxn ang="0">
                <a:pos x="88" y="237"/>
              </a:cxn>
              <a:cxn ang="0">
                <a:pos x="114" y="248"/>
              </a:cxn>
              <a:cxn ang="0">
                <a:pos x="121" y="243"/>
              </a:cxn>
              <a:cxn ang="0">
                <a:pos x="105" y="224"/>
              </a:cxn>
              <a:cxn ang="0">
                <a:pos x="104" y="232"/>
              </a:cxn>
              <a:cxn ang="0">
                <a:pos x="95" y="222"/>
              </a:cxn>
              <a:cxn ang="0">
                <a:pos x="86" y="198"/>
              </a:cxn>
              <a:cxn ang="0">
                <a:pos x="103" y="192"/>
              </a:cxn>
              <a:cxn ang="0">
                <a:pos x="117" y="193"/>
              </a:cxn>
              <a:cxn ang="0">
                <a:pos x="116" y="176"/>
              </a:cxn>
              <a:cxn ang="0">
                <a:pos x="105" y="172"/>
              </a:cxn>
              <a:cxn ang="0">
                <a:pos x="85" y="164"/>
              </a:cxn>
              <a:cxn ang="0">
                <a:pos x="89" y="147"/>
              </a:cxn>
              <a:cxn ang="0">
                <a:pos x="77" y="138"/>
              </a:cxn>
              <a:cxn ang="0">
                <a:pos x="61" y="140"/>
              </a:cxn>
              <a:cxn ang="0">
                <a:pos x="60" y="157"/>
              </a:cxn>
              <a:cxn ang="0">
                <a:pos x="45" y="156"/>
              </a:cxn>
              <a:cxn ang="0">
                <a:pos x="13" y="147"/>
              </a:cxn>
              <a:cxn ang="0">
                <a:pos x="10" y="132"/>
              </a:cxn>
              <a:cxn ang="0">
                <a:pos x="11" y="85"/>
              </a:cxn>
              <a:cxn ang="0">
                <a:pos x="55" y="88"/>
              </a:cxn>
              <a:cxn ang="0">
                <a:pos x="27" y="32"/>
              </a:cxn>
              <a:cxn ang="0">
                <a:pos x="93" y="11"/>
              </a:cxn>
              <a:cxn ang="0">
                <a:pos x="150" y="50"/>
              </a:cxn>
              <a:cxn ang="0">
                <a:pos x="138" y="82"/>
              </a:cxn>
              <a:cxn ang="0">
                <a:pos x="215" y="76"/>
              </a:cxn>
            </a:cxnLst>
            <a:rect l="0" t="0" r="r" b="b"/>
            <a:pathLst>
              <a:path w="375" h="309">
                <a:moveTo>
                  <a:pt x="217" y="75"/>
                </a:moveTo>
                <a:cubicBezTo>
                  <a:pt x="222" y="71"/>
                  <a:pt x="231" y="65"/>
                  <a:pt x="236" y="62"/>
                </a:cubicBezTo>
                <a:cubicBezTo>
                  <a:pt x="239" y="60"/>
                  <a:pt x="245" y="55"/>
                  <a:pt x="249" y="54"/>
                </a:cubicBezTo>
                <a:cubicBezTo>
                  <a:pt x="252" y="53"/>
                  <a:pt x="259" y="53"/>
                  <a:pt x="262" y="54"/>
                </a:cubicBezTo>
                <a:cubicBezTo>
                  <a:pt x="265" y="54"/>
                  <a:pt x="271" y="57"/>
                  <a:pt x="273" y="57"/>
                </a:cubicBezTo>
                <a:cubicBezTo>
                  <a:pt x="277" y="57"/>
                  <a:pt x="284" y="56"/>
                  <a:pt x="287" y="54"/>
                </a:cubicBezTo>
                <a:cubicBezTo>
                  <a:pt x="291" y="52"/>
                  <a:pt x="297" y="44"/>
                  <a:pt x="300" y="40"/>
                </a:cubicBezTo>
                <a:cubicBezTo>
                  <a:pt x="302" y="35"/>
                  <a:pt x="303" y="23"/>
                  <a:pt x="305" y="18"/>
                </a:cubicBezTo>
                <a:cubicBezTo>
                  <a:pt x="307" y="15"/>
                  <a:pt x="311" y="8"/>
                  <a:pt x="314" y="5"/>
                </a:cubicBezTo>
                <a:cubicBezTo>
                  <a:pt x="315" y="4"/>
                  <a:pt x="318" y="2"/>
                  <a:pt x="321" y="0"/>
                </a:cubicBezTo>
                <a:cubicBezTo>
                  <a:pt x="324" y="0"/>
                  <a:pt x="327" y="0"/>
                  <a:pt x="329" y="1"/>
                </a:cubicBezTo>
                <a:cubicBezTo>
                  <a:pt x="334" y="3"/>
                  <a:pt x="343" y="9"/>
                  <a:pt x="347" y="13"/>
                </a:cubicBezTo>
                <a:cubicBezTo>
                  <a:pt x="350" y="16"/>
                  <a:pt x="356" y="23"/>
                  <a:pt x="359" y="26"/>
                </a:cubicBezTo>
                <a:cubicBezTo>
                  <a:pt x="362" y="30"/>
                  <a:pt x="373" y="35"/>
                  <a:pt x="374" y="40"/>
                </a:cubicBezTo>
                <a:cubicBezTo>
                  <a:pt x="375" y="44"/>
                  <a:pt x="370" y="52"/>
                  <a:pt x="369" y="56"/>
                </a:cubicBezTo>
                <a:cubicBezTo>
                  <a:pt x="369" y="59"/>
                  <a:pt x="370" y="65"/>
                  <a:pt x="370" y="68"/>
                </a:cubicBezTo>
                <a:cubicBezTo>
                  <a:pt x="370" y="72"/>
                  <a:pt x="369" y="81"/>
                  <a:pt x="367" y="85"/>
                </a:cubicBezTo>
                <a:cubicBezTo>
                  <a:pt x="365" y="89"/>
                  <a:pt x="359" y="96"/>
                  <a:pt x="356" y="99"/>
                </a:cubicBezTo>
                <a:cubicBezTo>
                  <a:pt x="353" y="101"/>
                  <a:pt x="347" y="103"/>
                  <a:pt x="344" y="105"/>
                </a:cubicBezTo>
                <a:cubicBezTo>
                  <a:pt x="341" y="106"/>
                  <a:pt x="336" y="108"/>
                  <a:pt x="334" y="109"/>
                </a:cubicBezTo>
                <a:cubicBezTo>
                  <a:pt x="333" y="110"/>
                  <a:pt x="330" y="112"/>
                  <a:pt x="329" y="113"/>
                </a:cubicBezTo>
                <a:cubicBezTo>
                  <a:pt x="326" y="114"/>
                  <a:pt x="320" y="113"/>
                  <a:pt x="318" y="113"/>
                </a:cubicBezTo>
                <a:cubicBezTo>
                  <a:pt x="315" y="114"/>
                  <a:pt x="311" y="115"/>
                  <a:pt x="308" y="115"/>
                </a:cubicBezTo>
                <a:cubicBezTo>
                  <a:pt x="306" y="115"/>
                  <a:pt x="300" y="115"/>
                  <a:pt x="298" y="115"/>
                </a:cubicBezTo>
                <a:cubicBezTo>
                  <a:pt x="295" y="116"/>
                  <a:pt x="289" y="117"/>
                  <a:pt x="286" y="119"/>
                </a:cubicBezTo>
                <a:cubicBezTo>
                  <a:pt x="283" y="120"/>
                  <a:pt x="277" y="124"/>
                  <a:pt x="274" y="126"/>
                </a:cubicBezTo>
                <a:cubicBezTo>
                  <a:pt x="271" y="128"/>
                  <a:pt x="266" y="131"/>
                  <a:pt x="263" y="133"/>
                </a:cubicBezTo>
                <a:cubicBezTo>
                  <a:pt x="261" y="134"/>
                  <a:pt x="256" y="136"/>
                  <a:pt x="255" y="137"/>
                </a:cubicBezTo>
                <a:cubicBezTo>
                  <a:pt x="252" y="140"/>
                  <a:pt x="249" y="145"/>
                  <a:pt x="247" y="148"/>
                </a:cubicBezTo>
                <a:cubicBezTo>
                  <a:pt x="245" y="150"/>
                  <a:pt x="242" y="152"/>
                  <a:pt x="241" y="154"/>
                </a:cubicBezTo>
                <a:cubicBezTo>
                  <a:pt x="239" y="156"/>
                  <a:pt x="237" y="160"/>
                  <a:pt x="237" y="162"/>
                </a:cubicBezTo>
                <a:cubicBezTo>
                  <a:pt x="236" y="164"/>
                  <a:pt x="237" y="169"/>
                  <a:pt x="236" y="172"/>
                </a:cubicBezTo>
                <a:cubicBezTo>
                  <a:pt x="236" y="174"/>
                  <a:pt x="236" y="177"/>
                  <a:pt x="235" y="179"/>
                </a:cubicBezTo>
                <a:cubicBezTo>
                  <a:pt x="235" y="181"/>
                  <a:pt x="236" y="184"/>
                  <a:pt x="235" y="185"/>
                </a:cubicBezTo>
                <a:cubicBezTo>
                  <a:pt x="234" y="186"/>
                  <a:pt x="232" y="185"/>
                  <a:pt x="231" y="185"/>
                </a:cubicBezTo>
                <a:cubicBezTo>
                  <a:pt x="230" y="185"/>
                  <a:pt x="229" y="187"/>
                  <a:pt x="228" y="187"/>
                </a:cubicBezTo>
                <a:cubicBezTo>
                  <a:pt x="227" y="187"/>
                  <a:pt x="226" y="186"/>
                  <a:pt x="226" y="186"/>
                </a:cubicBezTo>
                <a:cubicBezTo>
                  <a:pt x="224" y="184"/>
                  <a:pt x="224" y="180"/>
                  <a:pt x="225" y="179"/>
                </a:cubicBezTo>
                <a:cubicBezTo>
                  <a:pt x="225" y="177"/>
                  <a:pt x="226" y="174"/>
                  <a:pt x="226" y="173"/>
                </a:cubicBezTo>
                <a:cubicBezTo>
                  <a:pt x="227" y="171"/>
                  <a:pt x="227" y="168"/>
                  <a:pt x="227" y="167"/>
                </a:cubicBezTo>
                <a:cubicBezTo>
                  <a:pt x="228" y="166"/>
                  <a:pt x="230" y="164"/>
                  <a:pt x="230" y="163"/>
                </a:cubicBezTo>
                <a:cubicBezTo>
                  <a:pt x="231" y="162"/>
                  <a:pt x="231" y="159"/>
                  <a:pt x="232" y="158"/>
                </a:cubicBezTo>
                <a:cubicBezTo>
                  <a:pt x="232" y="157"/>
                  <a:pt x="234" y="156"/>
                  <a:pt x="235" y="155"/>
                </a:cubicBezTo>
                <a:cubicBezTo>
                  <a:pt x="235" y="155"/>
                  <a:pt x="234" y="153"/>
                  <a:pt x="234" y="153"/>
                </a:cubicBezTo>
                <a:cubicBezTo>
                  <a:pt x="233" y="152"/>
                  <a:pt x="231" y="153"/>
                  <a:pt x="230" y="153"/>
                </a:cubicBezTo>
                <a:cubicBezTo>
                  <a:pt x="230" y="153"/>
                  <a:pt x="229" y="155"/>
                  <a:pt x="228" y="155"/>
                </a:cubicBezTo>
                <a:cubicBezTo>
                  <a:pt x="227" y="156"/>
                  <a:pt x="224" y="158"/>
                  <a:pt x="223" y="158"/>
                </a:cubicBezTo>
                <a:cubicBezTo>
                  <a:pt x="221" y="159"/>
                  <a:pt x="217" y="159"/>
                  <a:pt x="215" y="160"/>
                </a:cubicBezTo>
                <a:cubicBezTo>
                  <a:pt x="213" y="160"/>
                  <a:pt x="211" y="162"/>
                  <a:pt x="210" y="163"/>
                </a:cubicBezTo>
                <a:cubicBezTo>
                  <a:pt x="208" y="164"/>
                  <a:pt x="205" y="168"/>
                  <a:pt x="205" y="170"/>
                </a:cubicBezTo>
                <a:cubicBezTo>
                  <a:pt x="204" y="172"/>
                  <a:pt x="203" y="175"/>
                  <a:pt x="203" y="177"/>
                </a:cubicBezTo>
                <a:cubicBezTo>
                  <a:pt x="204" y="179"/>
                  <a:pt x="207" y="181"/>
                  <a:pt x="208" y="182"/>
                </a:cubicBezTo>
                <a:cubicBezTo>
                  <a:pt x="208" y="183"/>
                  <a:pt x="210" y="186"/>
                  <a:pt x="210" y="187"/>
                </a:cubicBezTo>
                <a:cubicBezTo>
                  <a:pt x="210" y="188"/>
                  <a:pt x="209" y="190"/>
                  <a:pt x="210" y="191"/>
                </a:cubicBezTo>
                <a:cubicBezTo>
                  <a:pt x="210" y="192"/>
                  <a:pt x="212" y="194"/>
                  <a:pt x="213" y="194"/>
                </a:cubicBezTo>
                <a:cubicBezTo>
                  <a:pt x="214" y="194"/>
                  <a:pt x="215" y="193"/>
                  <a:pt x="216" y="192"/>
                </a:cubicBezTo>
                <a:cubicBezTo>
                  <a:pt x="216" y="192"/>
                  <a:pt x="215" y="191"/>
                  <a:pt x="216" y="191"/>
                </a:cubicBezTo>
                <a:cubicBezTo>
                  <a:pt x="217" y="190"/>
                  <a:pt x="219" y="190"/>
                  <a:pt x="220" y="190"/>
                </a:cubicBezTo>
                <a:cubicBezTo>
                  <a:pt x="221" y="190"/>
                  <a:pt x="222" y="191"/>
                  <a:pt x="223" y="191"/>
                </a:cubicBezTo>
                <a:cubicBezTo>
                  <a:pt x="223" y="191"/>
                  <a:pt x="224" y="193"/>
                  <a:pt x="225" y="193"/>
                </a:cubicBezTo>
                <a:cubicBezTo>
                  <a:pt x="226" y="194"/>
                  <a:pt x="229" y="194"/>
                  <a:pt x="231" y="193"/>
                </a:cubicBezTo>
                <a:cubicBezTo>
                  <a:pt x="232" y="193"/>
                  <a:pt x="233" y="191"/>
                  <a:pt x="234" y="191"/>
                </a:cubicBezTo>
                <a:cubicBezTo>
                  <a:pt x="235" y="190"/>
                  <a:pt x="237" y="190"/>
                  <a:pt x="238" y="190"/>
                </a:cubicBezTo>
                <a:cubicBezTo>
                  <a:pt x="239" y="190"/>
                  <a:pt x="240" y="190"/>
                  <a:pt x="241" y="191"/>
                </a:cubicBezTo>
                <a:cubicBezTo>
                  <a:pt x="242" y="191"/>
                  <a:pt x="245" y="191"/>
                  <a:pt x="246" y="191"/>
                </a:cubicBezTo>
                <a:cubicBezTo>
                  <a:pt x="247" y="191"/>
                  <a:pt x="250" y="191"/>
                  <a:pt x="251" y="191"/>
                </a:cubicBezTo>
                <a:cubicBezTo>
                  <a:pt x="252" y="192"/>
                  <a:pt x="253" y="193"/>
                  <a:pt x="254" y="194"/>
                </a:cubicBezTo>
                <a:cubicBezTo>
                  <a:pt x="255" y="194"/>
                  <a:pt x="257" y="194"/>
                  <a:pt x="258" y="194"/>
                </a:cubicBezTo>
                <a:cubicBezTo>
                  <a:pt x="259" y="195"/>
                  <a:pt x="263" y="195"/>
                  <a:pt x="264" y="196"/>
                </a:cubicBezTo>
                <a:cubicBezTo>
                  <a:pt x="265" y="197"/>
                  <a:pt x="264" y="200"/>
                  <a:pt x="264" y="201"/>
                </a:cubicBezTo>
                <a:cubicBezTo>
                  <a:pt x="263" y="202"/>
                  <a:pt x="264" y="205"/>
                  <a:pt x="264" y="206"/>
                </a:cubicBezTo>
                <a:cubicBezTo>
                  <a:pt x="264" y="207"/>
                  <a:pt x="263" y="210"/>
                  <a:pt x="263" y="211"/>
                </a:cubicBezTo>
                <a:cubicBezTo>
                  <a:pt x="263" y="212"/>
                  <a:pt x="261" y="213"/>
                  <a:pt x="261" y="214"/>
                </a:cubicBezTo>
                <a:cubicBezTo>
                  <a:pt x="260" y="216"/>
                  <a:pt x="259" y="218"/>
                  <a:pt x="259" y="220"/>
                </a:cubicBezTo>
                <a:cubicBezTo>
                  <a:pt x="258" y="221"/>
                  <a:pt x="258" y="224"/>
                  <a:pt x="257" y="225"/>
                </a:cubicBezTo>
                <a:cubicBezTo>
                  <a:pt x="257" y="226"/>
                  <a:pt x="255" y="226"/>
                  <a:pt x="254" y="226"/>
                </a:cubicBezTo>
                <a:cubicBezTo>
                  <a:pt x="253" y="226"/>
                  <a:pt x="250" y="226"/>
                  <a:pt x="249" y="226"/>
                </a:cubicBezTo>
                <a:cubicBezTo>
                  <a:pt x="247" y="225"/>
                  <a:pt x="245" y="225"/>
                  <a:pt x="244" y="225"/>
                </a:cubicBezTo>
                <a:cubicBezTo>
                  <a:pt x="243" y="224"/>
                  <a:pt x="241" y="221"/>
                  <a:pt x="240" y="220"/>
                </a:cubicBezTo>
                <a:cubicBezTo>
                  <a:pt x="239" y="218"/>
                  <a:pt x="238" y="216"/>
                  <a:pt x="237" y="215"/>
                </a:cubicBezTo>
                <a:cubicBezTo>
                  <a:pt x="236" y="214"/>
                  <a:pt x="234" y="213"/>
                  <a:pt x="233" y="213"/>
                </a:cubicBezTo>
                <a:cubicBezTo>
                  <a:pt x="232" y="213"/>
                  <a:pt x="232" y="216"/>
                  <a:pt x="232" y="217"/>
                </a:cubicBezTo>
                <a:cubicBezTo>
                  <a:pt x="232" y="218"/>
                  <a:pt x="233" y="220"/>
                  <a:pt x="234" y="221"/>
                </a:cubicBezTo>
                <a:cubicBezTo>
                  <a:pt x="234" y="222"/>
                  <a:pt x="236" y="224"/>
                  <a:pt x="237" y="225"/>
                </a:cubicBezTo>
                <a:cubicBezTo>
                  <a:pt x="238" y="226"/>
                  <a:pt x="240" y="226"/>
                  <a:pt x="240" y="227"/>
                </a:cubicBezTo>
                <a:cubicBezTo>
                  <a:pt x="241" y="228"/>
                  <a:pt x="241" y="231"/>
                  <a:pt x="241" y="232"/>
                </a:cubicBezTo>
                <a:cubicBezTo>
                  <a:pt x="240" y="234"/>
                  <a:pt x="239" y="235"/>
                  <a:pt x="239" y="236"/>
                </a:cubicBezTo>
                <a:cubicBezTo>
                  <a:pt x="239" y="237"/>
                  <a:pt x="240" y="239"/>
                  <a:pt x="241" y="240"/>
                </a:cubicBezTo>
                <a:cubicBezTo>
                  <a:pt x="242" y="241"/>
                  <a:pt x="244" y="243"/>
                  <a:pt x="245" y="244"/>
                </a:cubicBezTo>
                <a:cubicBezTo>
                  <a:pt x="246" y="245"/>
                  <a:pt x="248" y="247"/>
                  <a:pt x="249" y="249"/>
                </a:cubicBezTo>
                <a:cubicBezTo>
                  <a:pt x="250" y="250"/>
                  <a:pt x="249" y="254"/>
                  <a:pt x="250" y="256"/>
                </a:cubicBezTo>
                <a:cubicBezTo>
                  <a:pt x="250" y="257"/>
                  <a:pt x="252" y="259"/>
                  <a:pt x="253" y="260"/>
                </a:cubicBezTo>
                <a:cubicBezTo>
                  <a:pt x="253" y="261"/>
                  <a:pt x="255" y="263"/>
                  <a:pt x="256" y="264"/>
                </a:cubicBezTo>
                <a:cubicBezTo>
                  <a:pt x="256" y="265"/>
                  <a:pt x="257" y="268"/>
                  <a:pt x="257" y="270"/>
                </a:cubicBezTo>
                <a:cubicBezTo>
                  <a:pt x="258" y="271"/>
                  <a:pt x="259" y="274"/>
                  <a:pt x="259" y="275"/>
                </a:cubicBezTo>
                <a:cubicBezTo>
                  <a:pt x="260" y="276"/>
                  <a:pt x="261" y="278"/>
                  <a:pt x="262" y="279"/>
                </a:cubicBezTo>
                <a:cubicBezTo>
                  <a:pt x="262" y="280"/>
                  <a:pt x="261" y="283"/>
                  <a:pt x="260" y="283"/>
                </a:cubicBezTo>
                <a:cubicBezTo>
                  <a:pt x="260" y="284"/>
                  <a:pt x="258" y="285"/>
                  <a:pt x="257" y="285"/>
                </a:cubicBezTo>
                <a:cubicBezTo>
                  <a:pt x="256" y="286"/>
                  <a:pt x="252" y="286"/>
                  <a:pt x="250" y="286"/>
                </a:cubicBezTo>
                <a:cubicBezTo>
                  <a:pt x="249" y="286"/>
                  <a:pt x="246" y="285"/>
                  <a:pt x="245" y="285"/>
                </a:cubicBezTo>
                <a:cubicBezTo>
                  <a:pt x="243" y="285"/>
                  <a:pt x="241" y="285"/>
                  <a:pt x="240" y="286"/>
                </a:cubicBezTo>
                <a:cubicBezTo>
                  <a:pt x="239" y="286"/>
                  <a:pt x="237" y="288"/>
                  <a:pt x="236" y="289"/>
                </a:cubicBezTo>
                <a:cubicBezTo>
                  <a:pt x="235" y="290"/>
                  <a:pt x="235" y="292"/>
                  <a:pt x="234" y="293"/>
                </a:cubicBezTo>
                <a:cubicBezTo>
                  <a:pt x="233" y="295"/>
                  <a:pt x="229" y="297"/>
                  <a:pt x="228" y="299"/>
                </a:cubicBezTo>
                <a:cubicBezTo>
                  <a:pt x="226" y="300"/>
                  <a:pt x="223" y="303"/>
                  <a:pt x="221" y="304"/>
                </a:cubicBezTo>
                <a:cubicBezTo>
                  <a:pt x="219" y="306"/>
                  <a:pt x="214" y="308"/>
                  <a:pt x="212" y="309"/>
                </a:cubicBezTo>
                <a:cubicBezTo>
                  <a:pt x="210" y="309"/>
                  <a:pt x="207" y="309"/>
                  <a:pt x="205" y="309"/>
                </a:cubicBezTo>
                <a:cubicBezTo>
                  <a:pt x="204" y="308"/>
                  <a:pt x="201" y="305"/>
                  <a:pt x="200" y="304"/>
                </a:cubicBezTo>
                <a:cubicBezTo>
                  <a:pt x="198" y="303"/>
                  <a:pt x="194" y="302"/>
                  <a:pt x="192" y="301"/>
                </a:cubicBezTo>
                <a:cubicBezTo>
                  <a:pt x="190" y="299"/>
                  <a:pt x="186" y="296"/>
                  <a:pt x="184" y="294"/>
                </a:cubicBezTo>
                <a:cubicBezTo>
                  <a:pt x="183" y="293"/>
                  <a:pt x="181" y="289"/>
                  <a:pt x="179" y="288"/>
                </a:cubicBezTo>
                <a:cubicBezTo>
                  <a:pt x="178" y="287"/>
                  <a:pt x="176" y="285"/>
                  <a:pt x="175" y="284"/>
                </a:cubicBezTo>
                <a:cubicBezTo>
                  <a:pt x="173" y="283"/>
                  <a:pt x="170" y="281"/>
                  <a:pt x="168" y="281"/>
                </a:cubicBezTo>
                <a:cubicBezTo>
                  <a:pt x="167" y="280"/>
                  <a:pt x="165" y="279"/>
                  <a:pt x="164" y="279"/>
                </a:cubicBezTo>
                <a:cubicBezTo>
                  <a:pt x="163" y="280"/>
                  <a:pt x="163" y="283"/>
                  <a:pt x="163" y="283"/>
                </a:cubicBezTo>
                <a:cubicBezTo>
                  <a:pt x="162" y="284"/>
                  <a:pt x="160" y="285"/>
                  <a:pt x="159" y="285"/>
                </a:cubicBezTo>
                <a:cubicBezTo>
                  <a:pt x="158" y="286"/>
                  <a:pt x="155" y="286"/>
                  <a:pt x="153" y="286"/>
                </a:cubicBezTo>
                <a:cubicBezTo>
                  <a:pt x="152" y="285"/>
                  <a:pt x="150" y="281"/>
                  <a:pt x="149" y="280"/>
                </a:cubicBezTo>
                <a:cubicBezTo>
                  <a:pt x="147" y="279"/>
                  <a:pt x="144" y="277"/>
                  <a:pt x="143" y="276"/>
                </a:cubicBezTo>
                <a:cubicBezTo>
                  <a:pt x="141" y="275"/>
                  <a:pt x="139" y="272"/>
                  <a:pt x="138" y="270"/>
                </a:cubicBezTo>
                <a:cubicBezTo>
                  <a:pt x="136" y="269"/>
                  <a:pt x="133" y="266"/>
                  <a:pt x="131" y="264"/>
                </a:cubicBezTo>
                <a:cubicBezTo>
                  <a:pt x="127" y="262"/>
                  <a:pt x="120" y="259"/>
                  <a:pt x="116" y="258"/>
                </a:cubicBezTo>
                <a:cubicBezTo>
                  <a:pt x="113" y="257"/>
                  <a:pt x="108" y="255"/>
                  <a:pt x="106" y="253"/>
                </a:cubicBezTo>
                <a:cubicBezTo>
                  <a:pt x="104" y="252"/>
                  <a:pt x="102" y="249"/>
                  <a:pt x="100" y="248"/>
                </a:cubicBezTo>
                <a:cubicBezTo>
                  <a:pt x="98" y="247"/>
                  <a:pt x="94" y="246"/>
                  <a:pt x="92" y="246"/>
                </a:cubicBezTo>
                <a:cubicBezTo>
                  <a:pt x="90" y="245"/>
                  <a:pt x="87" y="244"/>
                  <a:pt x="86" y="243"/>
                </a:cubicBezTo>
                <a:cubicBezTo>
                  <a:pt x="85" y="242"/>
                  <a:pt x="82" y="240"/>
                  <a:pt x="81" y="239"/>
                </a:cubicBezTo>
                <a:cubicBezTo>
                  <a:pt x="78" y="238"/>
                  <a:pt x="71" y="236"/>
                  <a:pt x="68" y="235"/>
                </a:cubicBezTo>
                <a:cubicBezTo>
                  <a:pt x="65" y="234"/>
                  <a:pt x="59" y="230"/>
                  <a:pt x="56" y="229"/>
                </a:cubicBezTo>
                <a:cubicBezTo>
                  <a:pt x="55" y="229"/>
                  <a:pt x="52" y="229"/>
                  <a:pt x="50" y="228"/>
                </a:cubicBezTo>
                <a:cubicBezTo>
                  <a:pt x="49" y="228"/>
                  <a:pt x="47" y="227"/>
                  <a:pt x="46" y="227"/>
                </a:cubicBezTo>
                <a:cubicBezTo>
                  <a:pt x="45" y="226"/>
                  <a:pt x="43" y="226"/>
                  <a:pt x="43" y="225"/>
                </a:cubicBezTo>
                <a:cubicBezTo>
                  <a:pt x="42" y="224"/>
                  <a:pt x="42" y="222"/>
                  <a:pt x="43" y="222"/>
                </a:cubicBezTo>
                <a:cubicBezTo>
                  <a:pt x="44" y="221"/>
                  <a:pt x="46" y="221"/>
                  <a:pt x="47" y="221"/>
                </a:cubicBezTo>
                <a:cubicBezTo>
                  <a:pt x="49" y="222"/>
                  <a:pt x="52" y="223"/>
                  <a:pt x="54" y="224"/>
                </a:cubicBezTo>
                <a:cubicBezTo>
                  <a:pt x="56" y="224"/>
                  <a:pt x="59" y="225"/>
                  <a:pt x="61" y="225"/>
                </a:cubicBezTo>
                <a:cubicBezTo>
                  <a:pt x="62" y="225"/>
                  <a:pt x="65" y="226"/>
                  <a:pt x="67" y="227"/>
                </a:cubicBezTo>
                <a:cubicBezTo>
                  <a:pt x="68" y="227"/>
                  <a:pt x="72" y="230"/>
                  <a:pt x="74" y="231"/>
                </a:cubicBezTo>
                <a:cubicBezTo>
                  <a:pt x="76" y="232"/>
                  <a:pt x="80" y="233"/>
                  <a:pt x="82" y="234"/>
                </a:cubicBezTo>
                <a:cubicBezTo>
                  <a:pt x="83" y="235"/>
                  <a:pt x="87" y="236"/>
                  <a:pt x="88" y="237"/>
                </a:cubicBezTo>
                <a:cubicBezTo>
                  <a:pt x="89" y="237"/>
                  <a:pt x="91" y="239"/>
                  <a:pt x="92" y="239"/>
                </a:cubicBezTo>
                <a:cubicBezTo>
                  <a:pt x="94" y="240"/>
                  <a:pt x="98" y="239"/>
                  <a:pt x="100" y="240"/>
                </a:cubicBezTo>
                <a:cubicBezTo>
                  <a:pt x="102" y="240"/>
                  <a:pt x="105" y="241"/>
                  <a:pt x="107" y="242"/>
                </a:cubicBezTo>
                <a:cubicBezTo>
                  <a:pt x="108" y="243"/>
                  <a:pt x="109" y="244"/>
                  <a:pt x="110" y="245"/>
                </a:cubicBezTo>
                <a:cubicBezTo>
                  <a:pt x="111" y="246"/>
                  <a:pt x="113" y="247"/>
                  <a:pt x="114" y="248"/>
                </a:cubicBezTo>
                <a:cubicBezTo>
                  <a:pt x="116" y="249"/>
                  <a:pt x="119" y="252"/>
                  <a:pt x="120" y="252"/>
                </a:cubicBezTo>
                <a:cubicBezTo>
                  <a:pt x="121" y="253"/>
                  <a:pt x="124" y="254"/>
                  <a:pt x="126" y="253"/>
                </a:cubicBezTo>
                <a:cubicBezTo>
                  <a:pt x="126" y="253"/>
                  <a:pt x="126" y="251"/>
                  <a:pt x="126" y="250"/>
                </a:cubicBezTo>
                <a:cubicBezTo>
                  <a:pt x="126" y="249"/>
                  <a:pt x="125" y="247"/>
                  <a:pt x="125" y="246"/>
                </a:cubicBezTo>
                <a:cubicBezTo>
                  <a:pt x="124" y="245"/>
                  <a:pt x="121" y="244"/>
                  <a:pt x="121" y="243"/>
                </a:cubicBezTo>
                <a:cubicBezTo>
                  <a:pt x="120" y="242"/>
                  <a:pt x="119" y="239"/>
                  <a:pt x="118" y="238"/>
                </a:cubicBezTo>
                <a:cubicBezTo>
                  <a:pt x="118" y="236"/>
                  <a:pt x="117" y="233"/>
                  <a:pt x="115" y="232"/>
                </a:cubicBezTo>
                <a:cubicBezTo>
                  <a:pt x="114" y="231"/>
                  <a:pt x="110" y="231"/>
                  <a:pt x="109" y="230"/>
                </a:cubicBezTo>
                <a:cubicBezTo>
                  <a:pt x="108" y="229"/>
                  <a:pt x="108" y="227"/>
                  <a:pt x="107" y="227"/>
                </a:cubicBezTo>
                <a:cubicBezTo>
                  <a:pt x="107" y="226"/>
                  <a:pt x="106" y="224"/>
                  <a:pt x="105" y="224"/>
                </a:cubicBezTo>
                <a:cubicBezTo>
                  <a:pt x="104" y="223"/>
                  <a:pt x="103" y="222"/>
                  <a:pt x="102" y="223"/>
                </a:cubicBezTo>
                <a:cubicBezTo>
                  <a:pt x="101" y="223"/>
                  <a:pt x="100" y="225"/>
                  <a:pt x="100" y="226"/>
                </a:cubicBezTo>
                <a:cubicBezTo>
                  <a:pt x="100" y="226"/>
                  <a:pt x="101" y="228"/>
                  <a:pt x="102" y="228"/>
                </a:cubicBezTo>
                <a:cubicBezTo>
                  <a:pt x="102" y="229"/>
                  <a:pt x="103" y="229"/>
                  <a:pt x="104" y="229"/>
                </a:cubicBezTo>
                <a:cubicBezTo>
                  <a:pt x="104" y="230"/>
                  <a:pt x="105" y="231"/>
                  <a:pt x="104" y="232"/>
                </a:cubicBezTo>
                <a:cubicBezTo>
                  <a:pt x="104" y="232"/>
                  <a:pt x="101" y="232"/>
                  <a:pt x="100" y="232"/>
                </a:cubicBezTo>
                <a:cubicBezTo>
                  <a:pt x="100" y="231"/>
                  <a:pt x="99" y="230"/>
                  <a:pt x="98" y="229"/>
                </a:cubicBezTo>
                <a:cubicBezTo>
                  <a:pt x="98" y="229"/>
                  <a:pt x="96" y="229"/>
                  <a:pt x="95" y="228"/>
                </a:cubicBezTo>
                <a:cubicBezTo>
                  <a:pt x="95" y="227"/>
                  <a:pt x="94" y="225"/>
                  <a:pt x="94" y="224"/>
                </a:cubicBezTo>
                <a:cubicBezTo>
                  <a:pt x="94" y="224"/>
                  <a:pt x="95" y="222"/>
                  <a:pt x="95" y="222"/>
                </a:cubicBezTo>
                <a:cubicBezTo>
                  <a:pt x="95" y="220"/>
                  <a:pt x="95" y="217"/>
                  <a:pt x="94" y="216"/>
                </a:cubicBezTo>
                <a:cubicBezTo>
                  <a:pt x="94" y="215"/>
                  <a:pt x="92" y="213"/>
                  <a:pt x="92" y="212"/>
                </a:cubicBezTo>
                <a:cubicBezTo>
                  <a:pt x="91" y="211"/>
                  <a:pt x="89" y="208"/>
                  <a:pt x="89" y="207"/>
                </a:cubicBezTo>
                <a:cubicBezTo>
                  <a:pt x="88" y="205"/>
                  <a:pt x="86" y="203"/>
                  <a:pt x="86" y="202"/>
                </a:cubicBezTo>
                <a:cubicBezTo>
                  <a:pt x="86" y="201"/>
                  <a:pt x="86" y="199"/>
                  <a:pt x="86" y="198"/>
                </a:cubicBezTo>
                <a:cubicBezTo>
                  <a:pt x="86" y="197"/>
                  <a:pt x="86" y="195"/>
                  <a:pt x="87" y="194"/>
                </a:cubicBezTo>
                <a:cubicBezTo>
                  <a:pt x="87" y="194"/>
                  <a:pt x="89" y="194"/>
                  <a:pt x="89" y="194"/>
                </a:cubicBezTo>
                <a:cubicBezTo>
                  <a:pt x="90" y="194"/>
                  <a:pt x="92" y="196"/>
                  <a:pt x="92" y="196"/>
                </a:cubicBezTo>
                <a:cubicBezTo>
                  <a:pt x="94" y="196"/>
                  <a:pt x="98" y="195"/>
                  <a:pt x="99" y="195"/>
                </a:cubicBezTo>
                <a:cubicBezTo>
                  <a:pt x="100" y="194"/>
                  <a:pt x="102" y="193"/>
                  <a:pt x="103" y="192"/>
                </a:cubicBezTo>
                <a:cubicBezTo>
                  <a:pt x="104" y="191"/>
                  <a:pt x="106" y="189"/>
                  <a:pt x="107" y="189"/>
                </a:cubicBezTo>
                <a:cubicBezTo>
                  <a:pt x="108" y="189"/>
                  <a:pt x="109" y="189"/>
                  <a:pt x="110" y="189"/>
                </a:cubicBezTo>
                <a:cubicBezTo>
                  <a:pt x="111" y="189"/>
                  <a:pt x="113" y="189"/>
                  <a:pt x="113" y="189"/>
                </a:cubicBezTo>
                <a:cubicBezTo>
                  <a:pt x="114" y="190"/>
                  <a:pt x="114" y="191"/>
                  <a:pt x="114" y="191"/>
                </a:cubicBezTo>
                <a:cubicBezTo>
                  <a:pt x="115" y="192"/>
                  <a:pt x="116" y="193"/>
                  <a:pt x="117" y="193"/>
                </a:cubicBezTo>
                <a:cubicBezTo>
                  <a:pt x="118" y="193"/>
                  <a:pt x="120" y="192"/>
                  <a:pt x="120" y="191"/>
                </a:cubicBezTo>
                <a:cubicBezTo>
                  <a:pt x="120" y="190"/>
                  <a:pt x="118" y="188"/>
                  <a:pt x="118" y="187"/>
                </a:cubicBezTo>
                <a:cubicBezTo>
                  <a:pt x="118" y="186"/>
                  <a:pt x="120" y="184"/>
                  <a:pt x="120" y="183"/>
                </a:cubicBezTo>
                <a:cubicBezTo>
                  <a:pt x="120" y="182"/>
                  <a:pt x="120" y="179"/>
                  <a:pt x="119" y="178"/>
                </a:cubicBezTo>
                <a:cubicBezTo>
                  <a:pt x="119" y="177"/>
                  <a:pt x="117" y="176"/>
                  <a:pt x="116" y="176"/>
                </a:cubicBezTo>
                <a:cubicBezTo>
                  <a:pt x="115" y="175"/>
                  <a:pt x="114" y="173"/>
                  <a:pt x="113" y="173"/>
                </a:cubicBezTo>
                <a:cubicBezTo>
                  <a:pt x="113" y="172"/>
                  <a:pt x="112" y="173"/>
                  <a:pt x="111" y="174"/>
                </a:cubicBezTo>
                <a:cubicBezTo>
                  <a:pt x="111" y="174"/>
                  <a:pt x="110" y="176"/>
                  <a:pt x="110" y="176"/>
                </a:cubicBezTo>
                <a:cubicBezTo>
                  <a:pt x="109" y="176"/>
                  <a:pt x="108" y="176"/>
                  <a:pt x="107" y="175"/>
                </a:cubicBezTo>
                <a:cubicBezTo>
                  <a:pt x="106" y="175"/>
                  <a:pt x="105" y="173"/>
                  <a:pt x="105" y="172"/>
                </a:cubicBezTo>
                <a:cubicBezTo>
                  <a:pt x="103" y="171"/>
                  <a:pt x="100" y="171"/>
                  <a:pt x="99" y="170"/>
                </a:cubicBezTo>
                <a:cubicBezTo>
                  <a:pt x="97" y="170"/>
                  <a:pt x="93" y="172"/>
                  <a:pt x="92" y="172"/>
                </a:cubicBezTo>
                <a:cubicBezTo>
                  <a:pt x="91" y="172"/>
                  <a:pt x="89" y="171"/>
                  <a:pt x="88" y="170"/>
                </a:cubicBezTo>
                <a:cubicBezTo>
                  <a:pt x="88" y="170"/>
                  <a:pt x="86" y="170"/>
                  <a:pt x="86" y="169"/>
                </a:cubicBezTo>
                <a:cubicBezTo>
                  <a:pt x="85" y="168"/>
                  <a:pt x="85" y="165"/>
                  <a:pt x="85" y="164"/>
                </a:cubicBezTo>
                <a:cubicBezTo>
                  <a:pt x="86" y="163"/>
                  <a:pt x="87" y="160"/>
                  <a:pt x="88" y="159"/>
                </a:cubicBezTo>
                <a:cubicBezTo>
                  <a:pt x="89" y="159"/>
                  <a:pt x="92" y="159"/>
                  <a:pt x="92" y="158"/>
                </a:cubicBezTo>
                <a:cubicBezTo>
                  <a:pt x="93" y="157"/>
                  <a:pt x="93" y="155"/>
                  <a:pt x="93" y="154"/>
                </a:cubicBezTo>
                <a:cubicBezTo>
                  <a:pt x="92" y="153"/>
                  <a:pt x="90" y="154"/>
                  <a:pt x="90" y="153"/>
                </a:cubicBezTo>
                <a:cubicBezTo>
                  <a:pt x="89" y="152"/>
                  <a:pt x="89" y="149"/>
                  <a:pt x="89" y="147"/>
                </a:cubicBezTo>
                <a:cubicBezTo>
                  <a:pt x="89" y="147"/>
                  <a:pt x="89" y="145"/>
                  <a:pt x="89" y="144"/>
                </a:cubicBezTo>
                <a:cubicBezTo>
                  <a:pt x="89" y="143"/>
                  <a:pt x="87" y="141"/>
                  <a:pt x="87" y="140"/>
                </a:cubicBezTo>
                <a:cubicBezTo>
                  <a:pt x="86" y="139"/>
                  <a:pt x="85" y="137"/>
                  <a:pt x="83" y="137"/>
                </a:cubicBezTo>
                <a:cubicBezTo>
                  <a:pt x="83" y="137"/>
                  <a:pt x="81" y="138"/>
                  <a:pt x="80" y="138"/>
                </a:cubicBezTo>
                <a:cubicBezTo>
                  <a:pt x="79" y="138"/>
                  <a:pt x="78" y="138"/>
                  <a:pt x="77" y="138"/>
                </a:cubicBezTo>
                <a:cubicBezTo>
                  <a:pt x="76" y="138"/>
                  <a:pt x="74" y="138"/>
                  <a:pt x="73" y="139"/>
                </a:cubicBezTo>
                <a:cubicBezTo>
                  <a:pt x="72" y="139"/>
                  <a:pt x="71" y="140"/>
                  <a:pt x="71" y="140"/>
                </a:cubicBezTo>
                <a:cubicBezTo>
                  <a:pt x="70" y="141"/>
                  <a:pt x="68" y="140"/>
                  <a:pt x="66" y="140"/>
                </a:cubicBezTo>
                <a:cubicBezTo>
                  <a:pt x="66" y="140"/>
                  <a:pt x="65" y="139"/>
                  <a:pt x="64" y="139"/>
                </a:cubicBezTo>
                <a:cubicBezTo>
                  <a:pt x="63" y="139"/>
                  <a:pt x="62" y="140"/>
                  <a:pt x="61" y="140"/>
                </a:cubicBezTo>
                <a:cubicBezTo>
                  <a:pt x="61" y="140"/>
                  <a:pt x="61" y="142"/>
                  <a:pt x="61" y="142"/>
                </a:cubicBezTo>
                <a:cubicBezTo>
                  <a:pt x="60" y="144"/>
                  <a:pt x="59" y="146"/>
                  <a:pt x="58" y="147"/>
                </a:cubicBezTo>
                <a:cubicBezTo>
                  <a:pt x="58" y="148"/>
                  <a:pt x="59" y="149"/>
                  <a:pt x="59" y="150"/>
                </a:cubicBezTo>
                <a:cubicBezTo>
                  <a:pt x="59" y="151"/>
                  <a:pt x="59" y="153"/>
                  <a:pt x="59" y="154"/>
                </a:cubicBezTo>
                <a:cubicBezTo>
                  <a:pt x="59" y="155"/>
                  <a:pt x="60" y="156"/>
                  <a:pt x="60" y="157"/>
                </a:cubicBezTo>
                <a:cubicBezTo>
                  <a:pt x="60" y="157"/>
                  <a:pt x="59" y="159"/>
                  <a:pt x="59" y="159"/>
                </a:cubicBezTo>
                <a:cubicBezTo>
                  <a:pt x="58" y="159"/>
                  <a:pt x="57" y="159"/>
                  <a:pt x="56" y="159"/>
                </a:cubicBezTo>
                <a:cubicBezTo>
                  <a:pt x="55" y="159"/>
                  <a:pt x="54" y="157"/>
                  <a:pt x="53" y="157"/>
                </a:cubicBezTo>
                <a:cubicBezTo>
                  <a:pt x="52" y="156"/>
                  <a:pt x="50" y="156"/>
                  <a:pt x="49" y="156"/>
                </a:cubicBezTo>
                <a:cubicBezTo>
                  <a:pt x="48" y="156"/>
                  <a:pt x="46" y="156"/>
                  <a:pt x="45" y="156"/>
                </a:cubicBezTo>
                <a:cubicBezTo>
                  <a:pt x="44" y="156"/>
                  <a:pt x="42" y="154"/>
                  <a:pt x="41" y="154"/>
                </a:cubicBezTo>
                <a:cubicBezTo>
                  <a:pt x="39" y="153"/>
                  <a:pt x="35" y="151"/>
                  <a:pt x="32" y="151"/>
                </a:cubicBezTo>
                <a:cubicBezTo>
                  <a:pt x="31" y="150"/>
                  <a:pt x="27" y="149"/>
                  <a:pt x="25" y="149"/>
                </a:cubicBezTo>
                <a:cubicBezTo>
                  <a:pt x="24" y="149"/>
                  <a:pt x="20" y="147"/>
                  <a:pt x="19" y="147"/>
                </a:cubicBezTo>
                <a:cubicBezTo>
                  <a:pt x="17" y="147"/>
                  <a:pt x="15" y="148"/>
                  <a:pt x="13" y="147"/>
                </a:cubicBezTo>
                <a:cubicBezTo>
                  <a:pt x="12" y="147"/>
                  <a:pt x="9" y="146"/>
                  <a:pt x="8" y="145"/>
                </a:cubicBezTo>
                <a:cubicBezTo>
                  <a:pt x="7" y="145"/>
                  <a:pt x="5" y="143"/>
                  <a:pt x="4" y="143"/>
                </a:cubicBezTo>
                <a:cubicBezTo>
                  <a:pt x="3" y="143"/>
                  <a:pt x="1" y="143"/>
                  <a:pt x="0" y="143"/>
                </a:cubicBezTo>
                <a:cubicBezTo>
                  <a:pt x="1" y="141"/>
                  <a:pt x="3" y="139"/>
                  <a:pt x="4" y="137"/>
                </a:cubicBezTo>
                <a:cubicBezTo>
                  <a:pt x="5" y="136"/>
                  <a:pt x="9" y="134"/>
                  <a:pt x="10" y="132"/>
                </a:cubicBezTo>
                <a:cubicBezTo>
                  <a:pt x="11" y="130"/>
                  <a:pt x="14" y="124"/>
                  <a:pt x="14" y="121"/>
                </a:cubicBezTo>
                <a:cubicBezTo>
                  <a:pt x="14" y="118"/>
                  <a:pt x="14" y="111"/>
                  <a:pt x="12" y="108"/>
                </a:cubicBezTo>
                <a:cubicBezTo>
                  <a:pt x="11" y="106"/>
                  <a:pt x="7" y="103"/>
                  <a:pt x="6" y="100"/>
                </a:cubicBezTo>
                <a:cubicBezTo>
                  <a:pt x="5" y="98"/>
                  <a:pt x="4" y="94"/>
                  <a:pt x="5" y="92"/>
                </a:cubicBezTo>
                <a:cubicBezTo>
                  <a:pt x="6" y="89"/>
                  <a:pt x="9" y="86"/>
                  <a:pt x="11" y="85"/>
                </a:cubicBezTo>
                <a:cubicBezTo>
                  <a:pt x="13" y="83"/>
                  <a:pt x="17" y="83"/>
                  <a:pt x="20" y="83"/>
                </a:cubicBezTo>
                <a:cubicBezTo>
                  <a:pt x="23" y="83"/>
                  <a:pt x="29" y="84"/>
                  <a:pt x="32" y="85"/>
                </a:cubicBezTo>
                <a:cubicBezTo>
                  <a:pt x="34" y="87"/>
                  <a:pt x="38" y="91"/>
                  <a:pt x="41" y="92"/>
                </a:cubicBezTo>
                <a:cubicBezTo>
                  <a:pt x="43" y="93"/>
                  <a:pt x="48" y="95"/>
                  <a:pt x="50" y="94"/>
                </a:cubicBezTo>
                <a:cubicBezTo>
                  <a:pt x="52" y="93"/>
                  <a:pt x="54" y="90"/>
                  <a:pt x="55" y="88"/>
                </a:cubicBezTo>
                <a:cubicBezTo>
                  <a:pt x="57" y="85"/>
                  <a:pt x="59" y="78"/>
                  <a:pt x="59" y="74"/>
                </a:cubicBezTo>
                <a:cubicBezTo>
                  <a:pt x="58" y="69"/>
                  <a:pt x="53" y="61"/>
                  <a:pt x="50" y="58"/>
                </a:cubicBezTo>
                <a:cubicBezTo>
                  <a:pt x="48" y="55"/>
                  <a:pt x="42" y="53"/>
                  <a:pt x="40" y="51"/>
                </a:cubicBezTo>
                <a:cubicBezTo>
                  <a:pt x="37" y="49"/>
                  <a:pt x="32" y="45"/>
                  <a:pt x="30" y="42"/>
                </a:cubicBezTo>
                <a:cubicBezTo>
                  <a:pt x="29" y="40"/>
                  <a:pt x="27" y="35"/>
                  <a:pt x="27" y="32"/>
                </a:cubicBezTo>
                <a:cubicBezTo>
                  <a:pt x="26" y="29"/>
                  <a:pt x="26" y="23"/>
                  <a:pt x="28" y="20"/>
                </a:cubicBezTo>
                <a:cubicBezTo>
                  <a:pt x="29" y="17"/>
                  <a:pt x="36" y="14"/>
                  <a:pt x="39" y="12"/>
                </a:cubicBezTo>
                <a:cubicBezTo>
                  <a:pt x="43" y="10"/>
                  <a:pt x="51" y="9"/>
                  <a:pt x="55" y="9"/>
                </a:cubicBezTo>
                <a:cubicBezTo>
                  <a:pt x="60" y="8"/>
                  <a:pt x="71" y="4"/>
                  <a:pt x="76" y="5"/>
                </a:cubicBezTo>
                <a:cubicBezTo>
                  <a:pt x="81" y="5"/>
                  <a:pt x="89" y="9"/>
                  <a:pt x="93" y="11"/>
                </a:cubicBezTo>
                <a:cubicBezTo>
                  <a:pt x="96" y="12"/>
                  <a:pt x="100" y="17"/>
                  <a:pt x="103" y="19"/>
                </a:cubicBezTo>
                <a:cubicBezTo>
                  <a:pt x="109" y="23"/>
                  <a:pt x="120" y="28"/>
                  <a:pt x="126" y="31"/>
                </a:cubicBezTo>
                <a:cubicBezTo>
                  <a:pt x="130" y="32"/>
                  <a:pt x="137" y="35"/>
                  <a:pt x="141" y="36"/>
                </a:cubicBezTo>
                <a:cubicBezTo>
                  <a:pt x="143" y="37"/>
                  <a:pt x="148" y="38"/>
                  <a:pt x="150" y="40"/>
                </a:cubicBezTo>
                <a:cubicBezTo>
                  <a:pt x="151" y="42"/>
                  <a:pt x="152" y="48"/>
                  <a:pt x="150" y="50"/>
                </a:cubicBezTo>
                <a:cubicBezTo>
                  <a:pt x="149" y="52"/>
                  <a:pt x="143" y="54"/>
                  <a:pt x="140" y="54"/>
                </a:cubicBezTo>
                <a:cubicBezTo>
                  <a:pt x="137" y="54"/>
                  <a:pt x="131" y="51"/>
                  <a:pt x="128" y="52"/>
                </a:cubicBezTo>
                <a:cubicBezTo>
                  <a:pt x="127" y="53"/>
                  <a:pt x="125" y="57"/>
                  <a:pt x="125" y="59"/>
                </a:cubicBezTo>
                <a:cubicBezTo>
                  <a:pt x="124" y="63"/>
                  <a:pt x="125" y="69"/>
                  <a:pt x="127" y="72"/>
                </a:cubicBezTo>
                <a:cubicBezTo>
                  <a:pt x="129" y="76"/>
                  <a:pt x="135" y="80"/>
                  <a:pt x="138" y="82"/>
                </a:cubicBezTo>
                <a:cubicBezTo>
                  <a:pt x="140" y="84"/>
                  <a:pt x="145" y="88"/>
                  <a:pt x="148" y="90"/>
                </a:cubicBezTo>
                <a:cubicBezTo>
                  <a:pt x="151" y="93"/>
                  <a:pt x="157" y="99"/>
                  <a:pt x="161" y="101"/>
                </a:cubicBezTo>
                <a:cubicBezTo>
                  <a:pt x="164" y="102"/>
                  <a:pt x="170" y="102"/>
                  <a:pt x="173" y="102"/>
                </a:cubicBezTo>
                <a:cubicBezTo>
                  <a:pt x="180" y="100"/>
                  <a:pt x="191" y="93"/>
                  <a:pt x="197" y="89"/>
                </a:cubicBezTo>
                <a:cubicBezTo>
                  <a:pt x="202" y="86"/>
                  <a:pt x="210" y="79"/>
                  <a:pt x="215" y="76"/>
                </a:cubicBezTo>
                <a:cubicBezTo>
                  <a:pt x="215" y="75"/>
                  <a:pt x="216" y="75"/>
                  <a:pt x="217" y="7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5" name="Freeform 60">
            <a:extLst>
              <a:ext uri="{FF2B5EF4-FFF2-40B4-BE49-F238E27FC236}">
                <a16:creationId xmlns:a16="http://schemas.microsoft.com/office/drawing/2014/main" id="{48A64192-ABD6-41DB-A30A-3E3042BB833F}"/>
              </a:ext>
            </a:extLst>
          </p:cNvPr>
          <p:cNvSpPr>
            <a:spLocks/>
          </p:cNvSpPr>
          <p:nvPr/>
        </p:nvSpPr>
        <p:spPr bwMode="auto">
          <a:xfrm>
            <a:off x="9184104" y="3995953"/>
            <a:ext cx="158220" cy="131850"/>
          </a:xfrm>
          <a:custGeom>
            <a:avLst/>
            <a:gdLst/>
            <a:ahLst/>
            <a:cxnLst>
              <a:cxn ang="0">
                <a:pos x="53" y="45"/>
              </a:cxn>
              <a:cxn ang="0">
                <a:pos x="39" y="40"/>
              </a:cxn>
              <a:cxn ang="0">
                <a:pos x="24" y="28"/>
              </a:cxn>
              <a:cxn ang="0">
                <a:pos x="15" y="19"/>
              </a:cxn>
              <a:cxn ang="0">
                <a:pos x="8" y="14"/>
              </a:cxn>
              <a:cxn ang="0">
                <a:pos x="2" y="9"/>
              </a:cxn>
              <a:cxn ang="0">
                <a:pos x="0" y="3"/>
              </a:cxn>
              <a:cxn ang="0">
                <a:pos x="2" y="0"/>
              </a:cxn>
              <a:cxn ang="0">
                <a:pos x="4" y="2"/>
              </a:cxn>
              <a:cxn ang="0">
                <a:pos x="13" y="4"/>
              </a:cxn>
              <a:cxn ang="0">
                <a:pos x="20" y="11"/>
              </a:cxn>
              <a:cxn ang="0">
                <a:pos x="27" y="17"/>
              </a:cxn>
              <a:cxn ang="0">
                <a:pos x="35" y="23"/>
              </a:cxn>
              <a:cxn ang="0">
                <a:pos x="38" y="28"/>
              </a:cxn>
              <a:cxn ang="0">
                <a:pos x="45" y="35"/>
              </a:cxn>
              <a:cxn ang="0">
                <a:pos x="51" y="37"/>
              </a:cxn>
              <a:cxn ang="0">
                <a:pos x="55" y="41"/>
              </a:cxn>
              <a:cxn ang="0">
                <a:pos x="53" y="45"/>
              </a:cxn>
            </a:cxnLst>
            <a:rect l="0" t="0" r="r" b="b"/>
            <a:pathLst>
              <a:path w="55" h="46">
                <a:moveTo>
                  <a:pt x="53" y="45"/>
                </a:moveTo>
                <a:cubicBezTo>
                  <a:pt x="50" y="46"/>
                  <a:pt x="42" y="42"/>
                  <a:pt x="39" y="40"/>
                </a:cubicBezTo>
                <a:cubicBezTo>
                  <a:pt x="35" y="38"/>
                  <a:pt x="28" y="31"/>
                  <a:pt x="24" y="28"/>
                </a:cubicBezTo>
                <a:cubicBezTo>
                  <a:pt x="22" y="26"/>
                  <a:pt x="17" y="21"/>
                  <a:pt x="15" y="19"/>
                </a:cubicBezTo>
                <a:cubicBezTo>
                  <a:pt x="13" y="18"/>
                  <a:pt x="10" y="16"/>
                  <a:pt x="8" y="14"/>
                </a:cubicBezTo>
                <a:cubicBezTo>
                  <a:pt x="7" y="13"/>
                  <a:pt x="4" y="11"/>
                  <a:pt x="2" y="9"/>
                </a:cubicBezTo>
                <a:cubicBezTo>
                  <a:pt x="2" y="8"/>
                  <a:pt x="0" y="5"/>
                  <a:pt x="0" y="3"/>
                </a:cubicBezTo>
                <a:cubicBezTo>
                  <a:pt x="0" y="2"/>
                  <a:pt x="1" y="1"/>
                  <a:pt x="2" y="0"/>
                </a:cubicBezTo>
                <a:cubicBezTo>
                  <a:pt x="2" y="0"/>
                  <a:pt x="3" y="2"/>
                  <a:pt x="4" y="2"/>
                </a:cubicBezTo>
                <a:cubicBezTo>
                  <a:pt x="6" y="3"/>
                  <a:pt x="11" y="3"/>
                  <a:pt x="13" y="4"/>
                </a:cubicBezTo>
                <a:cubicBezTo>
                  <a:pt x="15" y="5"/>
                  <a:pt x="18" y="9"/>
                  <a:pt x="20" y="11"/>
                </a:cubicBezTo>
                <a:cubicBezTo>
                  <a:pt x="22" y="12"/>
                  <a:pt x="26" y="16"/>
                  <a:pt x="27" y="17"/>
                </a:cubicBezTo>
                <a:cubicBezTo>
                  <a:pt x="29" y="19"/>
                  <a:pt x="34" y="21"/>
                  <a:pt x="35" y="23"/>
                </a:cubicBezTo>
                <a:cubicBezTo>
                  <a:pt x="36" y="24"/>
                  <a:pt x="37" y="27"/>
                  <a:pt x="38" y="28"/>
                </a:cubicBezTo>
                <a:cubicBezTo>
                  <a:pt x="40" y="30"/>
                  <a:pt x="43" y="33"/>
                  <a:pt x="45" y="35"/>
                </a:cubicBezTo>
                <a:cubicBezTo>
                  <a:pt x="47" y="36"/>
                  <a:pt x="50" y="37"/>
                  <a:pt x="51" y="37"/>
                </a:cubicBezTo>
                <a:cubicBezTo>
                  <a:pt x="52" y="38"/>
                  <a:pt x="54" y="40"/>
                  <a:pt x="55" y="41"/>
                </a:cubicBezTo>
                <a:cubicBezTo>
                  <a:pt x="55" y="42"/>
                  <a:pt x="54" y="44"/>
                  <a:pt x="53" y="4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6" name="Freeform 61">
            <a:extLst>
              <a:ext uri="{FF2B5EF4-FFF2-40B4-BE49-F238E27FC236}">
                <a16:creationId xmlns:a16="http://schemas.microsoft.com/office/drawing/2014/main" id="{79BDA6A3-7E25-4A11-9648-FACEAB52F46D}"/>
              </a:ext>
            </a:extLst>
          </p:cNvPr>
          <p:cNvSpPr>
            <a:spLocks/>
          </p:cNvSpPr>
          <p:nvPr/>
        </p:nvSpPr>
        <p:spPr bwMode="auto">
          <a:xfrm>
            <a:off x="9409715" y="4230351"/>
            <a:ext cx="41020" cy="61531"/>
          </a:xfrm>
          <a:custGeom>
            <a:avLst/>
            <a:gdLst/>
            <a:ahLst/>
            <a:cxnLst>
              <a:cxn ang="0">
                <a:pos x="13" y="21"/>
              </a:cxn>
              <a:cxn ang="0">
                <a:pos x="7" y="20"/>
              </a:cxn>
              <a:cxn ang="0">
                <a:pos x="3" y="13"/>
              </a:cxn>
              <a:cxn ang="0">
                <a:pos x="1" y="8"/>
              </a:cxn>
              <a:cxn ang="0">
                <a:pos x="1" y="1"/>
              </a:cxn>
              <a:cxn ang="0">
                <a:pos x="4" y="0"/>
              </a:cxn>
              <a:cxn ang="0">
                <a:pos x="8" y="3"/>
              </a:cxn>
              <a:cxn ang="0">
                <a:pos x="9" y="8"/>
              </a:cxn>
              <a:cxn ang="0">
                <a:pos x="12" y="12"/>
              </a:cxn>
              <a:cxn ang="0">
                <a:pos x="13" y="15"/>
              </a:cxn>
              <a:cxn ang="0">
                <a:pos x="13" y="21"/>
              </a:cxn>
            </a:cxnLst>
            <a:rect l="0" t="0" r="r" b="b"/>
            <a:pathLst>
              <a:path w="14" h="22">
                <a:moveTo>
                  <a:pt x="13" y="21"/>
                </a:moveTo>
                <a:cubicBezTo>
                  <a:pt x="12" y="22"/>
                  <a:pt x="8" y="21"/>
                  <a:pt x="7" y="20"/>
                </a:cubicBezTo>
                <a:cubicBezTo>
                  <a:pt x="5" y="19"/>
                  <a:pt x="4" y="15"/>
                  <a:pt x="3" y="13"/>
                </a:cubicBezTo>
                <a:cubicBezTo>
                  <a:pt x="3" y="12"/>
                  <a:pt x="1" y="10"/>
                  <a:pt x="1" y="8"/>
                </a:cubicBezTo>
                <a:cubicBezTo>
                  <a:pt x="0" y="7"/>
                  <a:pt x="0" y="3"/>
                  <a:pt x="1" y="1"/>
                </a:cubicBezTo>
                <a:cubicBezTo>
                  <a:pt x="1" y="0"/>
                  <a:pt x="3" y="0"/>
                  <a:pt x="4" y="0"/>
                </a:cubicBezTo>
                <a:cubicBezTo>
                  <a:pt x="5" y="0"/>
                  <a:pt x="7" y="2"/>
                  <a:pt x="8" y="3"/>
                </a:cubicBezTo>
                <a:cubicBezTo>
                  <a:pt x="8" y="4"/>
                  <a:pt x="8" y="7"/>
                  <a:pt x="9" y="8"/>
                </a:cubicBezTo>
                <a:cubicBezTo>
                  <a:pt x="10" y="9"/>
                  <a:pt x="12" y="10"/>
                  <a:pt x="12" y="12"/>
                </a:cubicBezTo>
                <a:cubicBezTo>
                  <a:pt x="12" y="12"/>
                  <a:pt x="13" y="14"/>
                  <a:pt x="13" y="15"/>
                </a:cubicBezTo>
                <a:cubicBezTo>
                  <a:pt x="13" y="16"/>
                  <a:pt x="14" y="20"/>
                  <a:pt x="13" y="21"/>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7" name="Freeform 62">
            <a:extLst>
              <a:ext uri="{FF2B5EF4-FFF2-40B4-BE49-F238E27FC236}">
                <a16:creationId xmlns:a16="http://schemas.microsoft.com/office/drawing/2014/main" id="{DC696695-14F6-47A4-BA8C-02353E90EEA2}"/>
              </a:ext>
            </a:extLst>
          </p:cNvPr>
          <p:cNvSpPr>
            <a:spLocks/>
          </p:cNvSpPr>
          <p:nvPr/>
        </p:nvSpPr>
        <p:spPr bwMode="auto">
          <a:xfrm>
            <a:off x="9184104" y="4851509"/>
            <a:ext cx="29299" cy="43950"/>
          </a:xfrm>
          <a:custGeom>
            <a:avLst/>
            <a:gdLst/>
            <a:ahLst/>
            <a:cxnLst>
              <a:cxn ang="0">
                <a:pos x="9" y="5"/>
              </a:cxn>
              <a:cxn ang="0">
                <a:pos x="6" y="9"/>
              </a:cxn>
              <a:cxn ang="0">
                <a:pos x="5" y="13"/>
              </a:cxn>
              <a:cxn ang="0">
                <a:pos x="3" y="16"/>
              </a:cxn>
              <a:cxn ang="0">
                <a:pos x="1" y="14"/>
              </a:cxn>
              <a:cxn ang="0">
                <a:pos x="0" y="10"/>
              </a:cxn>
              <a:cxn ang="0">
                <a:pos x="2" y="7"/>
              </a:cxn>
              <a:cxn ang="0">
                <a:pos x="3" y="3"/>
              </a:cxn>
              <a:cxn ang="0">
                <a:pos x="7" y="0"/>
              </a:cxn>
              <a:cxn ang="0">
                <a:pos x="10" y="2"/>
              </a:cxn>
              <a:cxn ang="0">
                <a:pos x="9" y="5"/>
              </a:cxn>
            </a:cxnLst>
            <a:rect l="0" t="0" r="r" b="b"/>
            <a:pathLst>
              <a:path w="10" h="16">
                <a:moveTo>
                  <a:pt x="9" y="5"/>
                </a:moveTo>
                <a:cubicBezTo>
                  <a:pt x="8" y="6"/>
                  <a:pt x="7" y="8"/>
                  <a:pt x="6" y="9"/>
                </a:cubicBezTo>
                <a:cubicBezTo>
                  <a:pt x="6" y="10"/>
                  <a:pt x="5" y="12"/>
                  <a:pt x="5" y="13"/>
                </a:cubicBezTo>
                <a:cubicBezTo>
                  <a:pt x="5" y="14"/>
                  <a:pt x="4" y="16"/>
                  <a:pt x="3" y="16"/>
                </a:cubicBezTo>
                <a:cubicBezTo>
                  <a:pt x="3" y="16"/>
                  <a:pt x="1" y="15"/>
                  <a:pt x="1" y="14"/>
                </a:cubicBezTo>
                <a:cubicBezTo>
                  <a:pt x="0" y="13"/>
                  <a:pt x="0" y="11"/>
                  <a:pt x="0" y="10"/>
                </a:cubicBezTo>
                <a:cubicBezTo>
                  <a:pt x="0" y="9"/>
                  <a:pt x="1" y="8"/>
                  <a:pt x="2" y="7"/>
                </a:cubicBezTo>
                <a:cubicBezTo>
                  <a:pt x="2" y="6"/>
                  <a:pt x="3" y="4"/>
                  <a:pt x="3" y="3"/>
                </a:cubicBezTo>
                <a:cubicBezTo>
                  <a:pt x="4" y="2"/>
                  <a:pt x="5" y="0"/>
                  <a:pt x="7" y="0"/>
                </a:cubicBezTo>
                <a:cubicBezTo>
                  <a:pt x="7" y="0"/>
                  <a:pt x="9" y="1"/>
                  <a:pt x="10" y="2"/>
                </a:cubicBezTo>
                <a:cubicBezTo>
                  <a:pt x="10" y="2"/>
                  <a:pt x="9" y="4"/>
                  <a:pt x="9" y="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8" name="Freeform 63">
            <a:extLst>
              <a:ext uri="{FF2B5EF4-FFF2-40B4-BE49-F238E27FC236}">
                <a16:creationId xmlns:a16="http://schemas.microsoft.com/office/drawing/2014/main" id="{6896D240-0457-49E1-870C-ED78D7589D0F}"/>
              </a:ext>
            </a:extLst>
          </p:cNvPr>
          <p:cNvSpPr>
            <a:spLocks/>
          </p:cNvSpPr>
          <p:nvPr/>
        </p:nvSpPr>
        <p:spPr bwMode="auto">
          <a:xfrm>
            <a:off x="9251495" y="5469735"/>
            <a:ext cx="55671" cy="87899"/>
          </a:xfrm>
          <a:custGeom>
            <a:avLst/>
            <a:gdLst/>
            <a:ahLst/>
            <a:cxnLst>
              <a:cxn ang="0">
                <a:pos x="15" y="15"/>
              </a:cxn>
              <a:cxn ang="0">
                <a:pos x="12" y="17"/>
              </a:cxn>
              <a:cxn ang="0">
                <a:pos x="10" y="21"/>
              </a:cxn>
              <a:cxn ang="0">
                <a:pos x="10" y="25"/>
              </a:cxn>
              <a:cxn ang="0">
                <a:pos x="9" y="29"/>
              </a:cxn>
              <a:cxn ang="0">
                <a:pos x="6" y="28"/>
              </a:cxn>
              <a:cxn ang="0">
                <a:pos x="4" y="25"/>
              </a:cxn>
              <a:cxn ang="0">
                <a:pos x="1" y="23"/>
              </a:cxn>
              <a:cxn ang="0">
                <a:pos x="1" y="19"/>
              </a:cxn>
              <a:cxn ang="0">
                <a:pos x="0" y="15"/>
              </a:cxn>
              <a:cxn ang="0">
                <a:pos x="1" y="11"/>
              </a:cxn>
              <a:cxn ang="0">
                <a:pos x="5" y="10"/>
              </a:cxn>
              <a:cxn ang="0">
                <a:pos x="11" y="7"/>
              </a:cxn>
              <a:cxn ang="0">
                <a:pos x="15" y="3"/>
              </a:cxn>
              <a:cxn ang="0">
                <a:pos x="18" y="0"/>
              </a:cxn>
              <a:cxn ang="0">
                <a:pos x="20" y="4"/>
              </a:cxn>
              <a:cxn ang="0">
                <a:pos x="20" y="9"/>
              </a:cxn>
              <a:cxn ang="0">
                <a:pos x="18" y="12"/>
              </a:cxn>
              <a:cxn ang="0">
                <a:pos x="15" y="15"/>
              </a:cxn>
            </a:cxnLst>
            <a:rect l="0" t="0" r="r" b="b"/>
            <a:pathLst>
              <a:path w="20" h="30">
                <a:moveTo>
                  <a:pt x="15" y="15"/>
                </a:moveTo>
                <a:cubicBezTo>
                  <a:pt x="14" y="16"/>
                  <a:pt x="12" y="17"/>
                  <a:pt x="12" y="17"/>
                </a:cubicBezTo>
                <a:cubicBezTo>
                  <a:pt x="11" y="18"/>
                  <a:pt x="10" y="20"/>
                  <a:pt x="10" y="21"/>
                </a:cubicBezTo>
                <a:cubicBezTo>
                  <a:pt x="9" y="22"/>
                  <a:pt x="10" y="24"/>
                  <a:pt x="10" y="25"/>
                </a:cubicBezTo>
                <a:cubicBezTo>
                  <a:pt x="10" y="26"/>
                  <a:pt x="10" y="29"/>
                  <a:pt x="9" y="29"/>
                </a:cubicBezTo>
                <a:cubicBezTo>
                  <a:pt x="9" y="30"/>
                  <a:pt x="6" y="28"/>
                  <a:pt x="6" y="28"/>
                </a:cubicBezTo>
                <a:cubicBezTo>
                  <a:pt x="5" y="27"/>
                  <a:pt x="4" y="25"/>
                  <a:pt x="4" y="25"/>
                </a:cubicBezTo>
                <a:cubicBezTo>
                  <a:pt x="3" y="24"/>
                  <a:pt x="1" y="24"/>
                  <a:pt x="1" y="23"/>
                </a:cubicBezTo>
                <a:cubicBezTo>
                  <a:pt x="0" y="22"/>
                  <a:pt x="1" y="20"/>
                  <a:pt x="1" y="19"/>
                </a:cubicBezTo>
                <a:cubicBezTo>
                  <a:pt x="1" y="18"/>
                  <a:pt x="0" y="16"/>
                  <a:pt x="0" y="15"/>
                </a:cubicBezTo>
                <a:cubicBezTo>
                  <a:pt x="0" y="14"/>
                  <a:pt x="1" y="12"/>
                  <a:pt x="1" y="11"/>
                </a:cubicBezTo>
                <a:cubicBezTo>
                  <a:pt x="2" y="10"/>
                  <a:pt x="4" y="10"/>
                  <a:pt x="5" y="10"/>
                </a:cubicBezTo>
                <a:cubicBezTo>
                  <a:pt x="7" y="9"/>
                  <a:pt x="9" y="8"/>
                  <a:pt x="11" y="7"/>
                </a:cubicBezTo>
                <a:cubicBezTo>
                  <a:pt x="12" y="6"/>
                  <a:pt x="14" y="4"/>
                  <a:pt x="15" y="3"/>
                </a:cubicBezTo>
                <a:cubicBezTo>
                  <a:pt x="16" y="3"/>
                  <a:pt x="17" y="0"/>
                  <a:pt x="18" y="0"/>
                </a:cubicBezTo>
                <a:cubicBezTo>
                  <a:pt x="20" y="0"/>
                  <a:pt x="20" y="3"/>
                  <a:pt x="20" y="4"/>
                </a:cubicBezTo>
                <a:cubicBezTo>
                  <a:pt x="20" y="5"/>
                  <a:pt x="20" y="8"/>
                  <a:pt x="20" y="9"/>
                </a:cubicBezTo>
                <a:cubicBezTo>
                  <a:pt x="20" y="10"/>
                  <a:pt x="18" y="12"/>
                  <a:pt x="18" y="12"/>
                </a:cubicBezTo>
                <a:cubicBezTo>
                  <a:pt x="17" y="13"/>
                  <a:pt x="16" y="15"/>
                  <a:pt x="15" y="1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9" name="Freeform 64">
            <a:extLst>
              <a:ext uri="{FF2B5EF4-FFF2-40B4-BE49-F238E27FC236}">
                <a16:creationId xmlns:a16="http://schemas.microsoft.com/office/drawing/2014/main" id="{E0533133-DB56-4F66-B13A-88204C3BC1A7}"/>
              </a:ext>
            </a:extLst>
          </p:cNvPr>
          <p:cNvSpPr>
            <a:spLocks/>
          </p:cNvSpPr>
          <p:nvPr/>
        </p:nvSpPr>
        <p:spPr bwMode="auto">
          <a:xfrm>
            <a:off x="9286655" y="5367186"/>
            <a:ext cx="64460" cy="96690"/>
          </a:xfrm>
          <a:custGeom>
            <a:avLst/>
            <a:gdLst/>
            <a:ahLst/>
            <a:cxnLst>
              <a:cxn ang="0">
                <a:pos x="20" y="34"/>
              </a:cxn>
              <a:cxn ang="0">
                <a:pos x="16" y="31"/>
              </a:cxn>
              <a:cxn ang="0">
                <a:pos x="12" y="29"/>
              </a:cxn>
              <a:cxn ang="0">
                <a:pos x="7" y="25"/>
              </a:cxn>
              <a:cxn ang="0">
                <a:pos x="2" y="23"/>
              </a:cxn>
              <a:cxn ang="0">
                <a:pos x="1" y="17"/>
              </a:cxn>
              <a:cxn ang="0">
                <a:pos x="0" y="11"/>
              </a:cxn>
              <a:cxn ang="0">
                <a:pos x="1" y="5"/>
              </a:cxn>
              <a:cxn ang="0">
                <a:pos x="1" y="1"/>
              </a:cxn>
              <a:cxn ang="0">
                <a:pos x="5" y="0"/>
              </a:cxn>
              <a:cxn ang="0">
                <a:pos x="9" y="5"/>
              </a:cxn>
              <a:cxn ang="0">
                <a:pos x="11" y="8"/>
              </a:cxn>
              <a:cxn ang="0">
                <a:pos x="13" y="11"/>
              </a:cxn>
              <a:cxn ang="0">
                <a:pos x="16" y="15"/>
              </a:cxn>
              <a:cxn ang="0">
                <a:pos x="17" y="19"/>
              </a:cxn>
              <a:cxn ang="0">
                <a:pos x="15" y="21"/>
              </a:cxn>
              <a:cxn ang="0">
                <a:pos x="15" y="24"/>
              </a:cxn>
              <a:cxn ang="0">
                <a:pos x="17" y="26"/>
              </a:cxn>
              <a:cxn ang="0">
                <a:pos x="23" y="30"/>
              </a:cxn>
              <a:cxn ang="0">
                <a:pos x="20" y="34"/>
              </a:cxn>
            </a:cxnLst>
            <a:rect l="0" t="0" r="r" b="b"/>
            <a:pathLst>
              <a:path w="23" h="34">
                <a:moveTo>
                  <a:pt x="20" y="34"/>
                </a:moveTo>
                <a:cubicBezTo>
                  <a:pt x="18" y="34"/>
                  <a:pt x="17" y="32"/>
                  <a:pt x="16" y="31"/>
                </a:cubicBezTo>
                <a:cubicBezTo>
                  <a:pt x="15" y="30"/>
                  <a:pt x="13" y="30"/>
                  <a:pt x="12" y="29"/>
                </a:cubicBezTo>
                <a:cubicBezTo>
                  <a:pt x="10" y="28"/>
                  <a:pt x="8" y="26"/>
                  <a:pt x="7" y="25"/>
                </a:cubicBezTo>
                <a:cubicBezTo>
                  <a:pt x="5" y="24"/>
                  <a:pt x="3" y="24"/>
                  <a:pt x="2" y="23"/>
                </a:cubicBezTo>
                <a:cubicBezTo>
                  <a:pt x="1" y="22"/>
                  <a:pt x="1" y="18"/>
                  <a:pt x="1" y="17"/>
                </a:cubicBezTo>
                <a:cubicBezTo>
                  <a:pt x="0" y="15"/>
                  <a:pt x="0" y="12"/>
                  <a:pt x="0" y="11"/>
                </a:cubicBezTo>
                <a:cubicBezTo>
                  <a:pt x="0" y="9"/>
                  <a:pt x="0" y="6"/>
                  <a:pt x="1" y="5"/>
                </a:cubicBezTo>
                <a:cubicBezTo>
                  <a:pt x="1" y="4"/>
                  <a:pt x="1" y="2"/>
                  <a:pt x="1" y="1"/>
                </a:cubicBezTo>
                <a:cubicBezTo>
                  <a:pt x="2" y="0"/>
                  <a:pt x="4" y="0"/>
                  <a:pt x="5" y="0"/>
                </a:cubicBezTo>
                <a:cubicBezTo>
                  <a:pt x="6" y="1"/>
                  <a:pt x="8" y="4"/>
                  <a:pt x="9" y="5"/>
                </a:cubicBezTo>
                <a:cubicBezTo>
                  <a:pt x="9" y="6"/>
                  <a:pt x="10" y="7"/>
                  <a:pt x="11" y="8"/>
                </a:cubicBezTo>
                <a:cubicBezTo>
                  <a:pt x="11" y="9"/>
                  <a:pt x="13" y="10"/>
                  <a:pt x="13" y="11"/>
                </a:cubicBezTo>
                <a:cubicBezTo>
                  <a:pt x="14" y="12"/>
                  <a:pt x="16" y="14"/>
                  <a:pt x="16" y="15"/>
                </a:cubicBezTo>
                <a:cubicBezTo>
                  <a:pt x="17" y="16"/>
                  <a:pt x="17" y="18"/>
                  <a:pt x="17" y="19"/>
                </a:cubicBezTo>
                <a:cubicBezTo>
                  <a:pt x="17" y="20"/>
                  <a:pt x="15" y="21"/>
                  <a:pt x="15" y="21"/>
                </a:cubicBezTo>
                <a:cubicBezTo>
                  <a:pt x="14" y="22"/>
                  <a:pt x="14" y="24"/>
                  <a:pt x="15" y="24"/>
                </a:cubicBezTo>
                <a:cubicBezTo>
                  <a:pt x="15" y="25"/>
                  <a:pt x="17" y="26"/>
                  <a:pt x="17" y="26"/>
                </a:cubicBezTo>
                <a:cubicBezTo>
                  <a:pt x="19" y="27"/>
                  <a:pt x="22" y="29"/>
                  <a:pt x="23" y="30"/>
                </a:cubicBezTo>
                <a:cubicBezTo>
                  <a:pt x="23" y="32"/>
                  <a:pt x="21" y="34"/>
                  <a:pt x="20" y="3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90" name="Freeform 65">
            <a:extLst>
              <a:ext uri="{FF2B5EF4-FFF2-40B4-BE49-F238E27FC236}">
                <a16:creationId xmlns:a16="http://schemas.microsoft.com/office/drawing/2014/main" id="{5FCD27C6-E2FE-4B0A-AF74-0D23CC0CF203}"/>
              </a:ext>
            </a:extLst>
          </p:cNvPr>
          <p:cNvSpPr>
            <a:spLocks/>
          </p:cNvSpPr>
          <p:nvPr/>
        </p:nvSpPr>
        <p:spPr bwMode="auto">
          <a:xfrm>
            <a:off x="9289584" y="5317375"/>
            <a:ext cx="35160" cy="35160"/>
          </a:xfrm>
          <a:custGeom>
            <a:avLst/>
            <a:gdLst/>
            <a:ahLst/>
            <a:cxnLst>
              <a:cxn ang="0">
                <a:pos x="10" y="10"/>
              </a:cxn>
              <a:cxn ang="0">
                <a:pos x="8" y="12"/>
              </a:cxn>
              <a:cxn ang="0">
                <a:pos x="2" y="10"/>
              </a:cxn>
              <a:cxn ang="0">
                <a:pos x="0" y="6"/>
              </a:cxn>
              <a:cxn ang="0">
                <a:pos x="3" y="1"/>
              </a:cxn>
              <a:cxn ang="0">
                <a:pos x="6" y="1"/>
              </a:cxn>
              <a:cxn ang="0">
                <a:pos x="9" y="5"/>
              </a:cxn>
              <a:cxn ang="0">
                <a:pos x="11" y="6"/>
              </a:cxn>
              <a:cxn ang="0">
                <a:pos x="10" y="10"/>
              </a:cxn>
            </a:cxnLst>
            <a:rect l="0" t="0" r="r" b="b"/>
            <a:pathLst>
              <a:path w="12" h="12">
                <a:moveTo>
                  <a:pt x="10" y="10"/>
                </a:moveTo>
                <a:cubicBezTo>
                  <a:pt x="9" y="10"/>
                  <a:pt x="9" y="12"/>
                  <a:pt x="8" y="12"/>
                </a:cubicBezTo>
                <a:cubicBezTo>
                  <a:pt x="7" y="12"/>
                  <a:pt x="3" y="11"/>
                  <a:pt x="2" y="10"/>
                </a:cubicBezTo>
                <a:cubicBezTo>
                  <a:pt x="1" y="10"/>
                  <a:pt x="0" y="7"/>
                  <a:pt x="0" y="6"/>
                </a:cubicBezTo>
                <a:cubicBezTo>
                  <a:pt x="0" y="4"/>
                  <a:pt x="2" y="2"/>
                  <a:pt x="3" y="1"/>
                </a:cubicBezTo>
                <a:cubicBezTo>
                  <a:pt x="4" y="1"/>
                  <a:pt x="6" y="0"/>
                  <a:pt x="6" y="1"/>
                </a:cubicBezTo>
                <a:cubicBezTo>
                  <a:pt x="7" y="1"/>
                  <a:pt x="8" y="4"/>
                  <a:pt x="9" y="5"/>
                </a:cubicBezTo>
                <a:cubicBezTo>
                  <a:pt x="9" y="6"/>
                  <a:pt x="11" y="6"/>
                  <a:pt x="11" y="6"/>
                </a:cubicBezTo>
                <a:cubicBezTo>
                  <a:pt x="12" y="7"/>
                  <a:pt x="10" y="9"/>
                  <a:pt x="10" y="1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91" name="Freeform 66">
            <a:extLst>
              <a:ext uri="{FF2B5EF4-FFF2-40B4-BE49-F238E27FC236}">
                <a16:creationId xmlns:a16="http://schemas.microsoft.com/office/drawing/2014/main" id="{57905ED9-284B-4617-A499-9B1CED06D116}"/>
              </a:ext>
            </a:extLst>
          </p:cNvPr>
          <p:cNvSpPr>
            <a:spLocks/>
          </p:cNvSpPr>
          <p:nvPr/>
        </p:nvSpPr>
        <p:spPr bwMode="auto">
          <a:xfrm>
            <a:off x="9526914" y="5419926"/>
            <a:ext cx="123059" cy="49811"/>
          </a:xfrm>
          <a:custGeom>
            <a:avLst/>
            <a:gdLst/>
            <a:ahLst/>
            <a:cxnLst>
              <a:cxn ang="0">
                <a:pos x="37" y="16"/>
              </a:cxn>
              <a:cxn ang="0">
                <a:pos x="40" y="14"/>
              </a:cxn>
              <a:cxn ang="0">
                <a:pos x="43" y="11"/>
              </a:cxn>
              <a:cxn ang="0">
                <a:pos x="42" y="8"/>
              </a:cxn>
              <a:cxn ang="0">
                <a:pos x="39" y="8"/>
              </a:cxn>
              <a:cxn ang="0">
                <a:pos x="38" y="11"/>
              </a:cxn>
              <a:cxn ang="0">
                <a:pos x="34" y="11"/>
              </a:cxn>
              <a:cxn ang="0">
                <a:pos x="31" y="9"/>
              </a:cxn>
              <a:cxn ang="0">
                <a:pos x="32" y="4"/>
              </a:cxn>
              <a:cxn ang="0">
                <a:pos x="30" y="2"/>
              </a:cxn>
              <a:cxn ang="0">
                <a:pos x="24" y="1"/>
              </a:cxn>
              <a:cxn ang="0">
                <a:pos x="20" y="3"/>
              </a:cxn>
              <a:cxn ang="0">
                <a:pos x="18" y="8"/>
              </a:cxn>
              <a:cxn ang="0">
                <a:pos x="12" y="9"/>
              </a:cxn>
              <a:cxn ang="0">
                <a:pos x="9" y="8"/>
              </a:cxn>
              <a:cxn ang="0">
                <a:pos x="6" y="10"/>
              </a:cxn>
              <a:cxn ang="0">
                <a:pos x="1" y="10"/>
              </a:cxn>
              <a:cxn ang="0">
                <a:pos x="0" y="11"/>
              </a:cxn>
              <a:cxn ang="0">
                <a:pos x="3" y="16"/>
              </a:cxn>
              <a:cxn ang="0">
                <a:pos x="10" y="16"/>
              </a:cxn>
              <a:cxn ang="0">
                <a:pos x="15" y="14"/>
              </a:cxn>
              <a:cxn ang="0">
                <a:pos x="18" y="16"/>
              </a:cxn>
              <a:cxn ang="0">
                <a:pos x="24" y="18"/>
              </a:cxn>
              <a:cxn ang="0">
                <a:pos x="32" y="18"/>
              </a:cxn>
              <a:cxn ang="0">
                <a:pos x="37" y="16"/>
              </a:cxn>
            </a:cxnLst>
            <a:rect l="0" t="0" r="r" b="b"/>
            <a:pathLst>
              <a:path w="43" h="18">
                <a:moveTo>
                  <a:pt x="37" y="16"/>
                </a:moveTo>
                <a:cubicBezTo>
                  <a:pt x="38" y="16"/>
                  <a:pt x="40" y="15"/>
                  <a:pt x="40" y="14"/>
                </a:cubicBezTo>
                <a:cubicBezTo>
                  <a:pt x="41" y="13"/>
                  <a:pt x="43" y="12"/>
                  <a:pt x="43" y="11"/>
                </a:cubicBezTo>
                <a:cubicBezTo>
                  <a:pt x="43" y="10"/>
                  <a:pt x="43" y="8"/>
                  <a:pt x="42" y="8"/>
                </a:cubicBezTo>
                <a:cubicBezTo>
                  <a:pt x="42" y="7"/>
                  <a:pt x="40" y="8"/>
                  <a:pt x="39" y="8"/>
                </a:cubicBezTo>
                <a:cubicBezTo>
                  <a:pt x="39" y="9"/>
                  <a:pt x="38" y="10"/>
                  <a:pt x="38" y="11"/>
                </a:cubicBezTo>
                <a:cubicBezTo>
                  <a:pt x="37" y="11"/>
                  <a:pt x="35" y="11"/>
                  <a:pt x="34" y="11"/>
                </a:cubicBezTo>
                <a:cubicBezTo>
                  <a:pt x="33" y="11"/>
                  <a:pt x="32" y="10"/>
                  <a:pt x="31" y="9"/>
                </a:cubicBezTo>
                <a:cubicBezTo>
                  <a:pt x="31" y="8"/>
                  <a:pt x="32" y="6"/>
                  <a:pt x="32" y="4"/>
                </a:cubicBezTo>
                <a:cubicBezTo>
                  <a:pt x="32" y="4"/>
                  <a:pt x="31" y="2"/>
                  <a:pt x="30" y="2"/>
                </a:cubicBezTo>
                <a:cubicBezTo>
                  <a:pt x="29" y="1"/>
                  <a:pt x="26" y="0"/>
                  <a:pt x="24" y="1"/>
                </a:cubicBezTo>
                <a:cubicBezTo>
                  <a:pt x="23" y="1"/>
                  <a:pt x="21" y="3"/>
                  <a:pt x="20" y="3"/>
                </a:cubicBezTo>
                <a:cubicBezTo>
                  <a:pt x="20" y="4"/>
                  <a:pt x="19" y="7"/>
                  <a:pt x="18" y="8"/>
                </a:cubicBezTo>
                <a:cubicBezTo>
                  <a:pt x="17" y="9"/>
                  <a:pt x="13" y="9"/>
                  <a:pt x="12" y="9"/>
                </a:cubicBezTo>
                <a:cubicBezTo>
                  <a:pt x="11" y="9"/>
                  <a:pt x="10" y="8"/>
                  <a:pt x="9" y="8"/>
                </a:cubicBezTo>
                <a:cubicBezTo>
                  <a:pt x="8" y="8"/>
                  <a:pt x="7" y="9"/>
                  <a:pt x="6" y="10"/>
                </a:cubicBezTo>
                <a:cubicBezTo>
                  <a:pt x="5" y="10"/>
                  <a:pt x="3" y="9"/>
                  <a:pt x="1" y="10"/>
                </a:cubicBezTo>
                <a:cubicBezTo>
                  <a:pt x="1" y="10"/>
                  <a:pt x="0" y="11"/>
                  <a:pt x="0" y="11"/>
                </a:cubicBezTo>
                <a:cubicBezTo>
                  <a:pt x="0" y="13"/>
                  <a:pt x="2" y="15"/>
                  <a:pt x="3" y="16"/>
                </a:cubicBezTo>
                <a:cubicBezTo>
                  <a:pt x="5" y="17"/>
                  <a:pt x="8" y="16"/>
                  <a:pt x="10" y="16"/>
                </a:cubicBezTo>
                <a:cubicBezTo>
                  <a:pt x="11" y="16"/>
                  <a:pt x="14" y="14"/>
                  <a:pt x="15" y="14"/>
                </a:cubicBezTo>
                <a:cubicBezTo>
                  <a:pt x="16" y="14"/>
                  <a:pt x="18" y="16"/>
                  <a:pt x="18" y="16"/>
                </a:cubicBezTo>
                <a:cubicBezTo>
                  <a:pt x="20" y="17"/>
                  <a:pt x="23" y="18"/>
                  <a:pt x="24" y="18"/>
                </a:cubicBezTo>
                <a:cubicBezTo>
                  <a:pt x="26" y="18"/>
                  <a:pt x="30" y="18"/>
                  <a:pt x="32" y="18"/>
                </a:cubicBezTo>
                <a:cubicBezTo>
                  <a:pt x="33" y="18"/>
                  <a:pt x="36" y="17"/>
                  <a:pt x="37" y="1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92" name="Freeform 67">
            <a:extLst>
              <a:ext uri="{FF2B5EF4-FFF2-40B4-BE49-F238E27FC236}">
                <a16:creationId xmlns:a16="http://schemas.microsoft.com/office/drawing/2014/main" id="{377E378B-17D5-4AB5-B4C2-1BBBAA197F58}"/>
              </a:ext>
            </a:extLst>
          </p:cNvPr>
          <p:cNvSpPr>
            <a:spLocks/>
          </p:cNvSpPr>
          <p:nvPr/>
        </p:nvSpPr>
        <p:spPr bwMode="auto">
          <a:xfrm>
            <a:off x="8940917" y="3828943"/>
            <a:ext cx="1391745" cy="1614423"/>
          </a:xfrm>
          <a:custGeom>
            <a:avLst/>
            <a:gdLst/>
            <a:ahLst/>
            <a:cxnLst>
              <a:cxn ang="0">
                <a:pos x="454" y="501"/>
              </a:cxn>
              <a:cxn ang="0">
                <a:pos x="397" y="466"/>
              </a:cxn>
              <a:cxn ang="0">
                <a:pos x="312" y="421"/>
              </a:cxn>
              <a:cxn ang="0">
                <a:pos x="312" y="500"/>
              </a:cxn>
              <a:cxn ang="0">
                <a:pos x="269" y="520"/>
              </a:cxn>
              <a:cxn ang="0">
                <a:pos x="246" y="547"/>
              </a:cxn>
              <a:cxn ang="0">
                <a:pos x="221" y="547"/>
              </a:cxn>
              <a:cxn ang="0">
                <a:pos x="191" y="547"/>
              </a:cxn>
              <a:cxn ang="0">
                <a:pos x="177" y="549"/>
              </a:cxn>
              <a:cxn ang="0">
                <a:pos x="161" y="549"/>
              </a:cxn>
              <a:cxn ang="0">
                <a:pos x="153" y="535"/>
              </a:cxn>
              <a:cxn ang="0">
                <a:pos x="156" y="530"/>
              </a:cxn>
              <a:cxn ang="0">
                <a:pos x="163" y="514"/>
              </a:cxn>
              <a:cxn ang="0">
                <a:pos x="147" y="498"/>
              </a:cxn>
              <a:cxn ang="0">
                <a:pos x="110" y="471"/>
              </a:cxn>
              <a:cxn ang="0">
                <a:pos x="130" y="459"/>
              </a:cxn>
              <a:cxn ang="0">
                <a:pos x="113" y="448"/>
              </a:cxn>
              <a:cxn ang="0">
                <a:pos x="90" y="448"/>
              </a:cxn>
              <a:cxn ang="0">
                <a:pos x="128" y="426"/>
              </a:cxn>
              <a:cxn ang="0">
                <a:pos x="134" y="391"/>
              </a:cxn>
              <a:cxn ang="0">
                <a:pos x="114" y="341"/>
              </a:cxn>
              <a:cxn ang="0">
                <a:pos x="98" y="333"/>
              </a:cxn>
              <a:cxn ang="0">
                <a:pos x="99" y="316"/>
              </a:cxn>
              <a:cxn ang="0">
                <a:pos x="113" y="309"/>
              </a:cxn>
              <a:cxn ang="0">
                <a:pos x="52" y="240"/>
              </a:cxn>
              <a:cxn ang="0">
                <a:pos x="40" y="227"/>
              </a:cxn>
              <a:cxn ang="0">
                <a:pos x="90" y="238"/>
              </a:cxn>
              <a:cxn ang="0">
                <a:pos x="84" y="228"/>
              </a:cxn>
              <a:cxn ang="0">
                <a:pos x="51" y="195"/>
              </a:cxn>
              <a:cxn ang="0">
                <a:pos x="7" y="182"/>
              </a:cxn>
              <a:cxn ang="0">
                <a:pos x="61" y="180"/>
              </a:cxn>
              <a:cxn ang="0">
                <a:pos x="125" y="168"/>
              </a:cxn>
              <a:cxn ang="0">
                <a:pos x="146" y="180"/>
              </a:cxn>
              <a:cxn ang="0">
                <a:pos x="170" y="180"/>
              </a:cxn>
              <a:cxn ang="0">
                <a:pos x="206" y="142"/>
              </a:cxn>
              <a:cxn ang="0">
                <a:pos x="204" y="111"/>
              </a:cxn>
              <a:cxn ang="0">
                <a:pos x="248" y="106"/>
              </a:cxn>
              <a:cxn ang="0">
                <a:pos x="242" y="47"/>
              </a:cxn>
              <a:cxn ang="0">
                <a:pos x="168" y="20"/>
              </a:cxn>
              <a:cxn ang="0">
                <a:pos x="195" y="21"/>
              </a:cxn>
              <a:cxn ang="0">
                <a:pos x="263" y="37"/>
              </a:cxn>
              <a:cxn ang="0">
                <a:pos x="321" y="41"/>
              </a:cxn>
              <a:cxn ang="0">
                <a:pos x="364" y="39"/>
              </a:cxn>
              <a:cxn ang="0">
                <a:pos x="334" y="70"/>
              </a:cxn>
              <a:cxn ang="0">
                <a:pos x="333" y="99"/>
              </a:cxn>
              <a:cxn ang="0">
                <a:pos x="314" y="129"/>
              </a:cxn>
              <a:cxn ang="0">
                <a:pos x="300" y="161"/>
              </a:cxn>
              <a:cxn ang="0">
                <a:pos x="344" y="149"/>
              </a:cxn>
              <a:cxn ang="0">
                <a:pos x="352" y="161"/>
              </a:cxn>
              <a:cxn ang="0">
                <a:pos x="353" y="181"/>
              </a:cxn>
              <a:cxn ang="0">
                <a:pos x="322" y="183"/>
              </a:cxn>
              <a:cxn ang="0">
                <a:pos x="338" y="196"/>
              </a:cxn>
              <a:cxn ang="0">
                <a:pos x="366" y="192"/>
              </a:cxn>
              <a:cxn ang="0">
                <a:pos x="372" y="223"/>
              </a:cxn>
              <a:cxn ang="0">
                <a:pos x="361" y="252"/>
              </a:cxn>
              <a:cxn ang="0">
                <a:pos x="421" y="369"/>
              </a:cxn>
              <a:cxn ang="0">
                <a:pos x="479" y="439"/>
              </a:cxn>
            </a:cxnLst>
            <a:rect l="0" t="0" r="r" b="b"/>
            <a:pathLst>
              <a:path w="480" h="557">
                <a:moveTo>
                  <a:pt x="479" y="439"/>
                </a:moveTo>
                <a:cubicBezTo>
                  <a:pt x="480" y="441"/>
                  <a:pt x="480" y="445"/>
                  <a:pt x="479" y="448"/>
                </a:cubicBezTo>
                <a:cubicBezTo>
                  <a:pt x="478" y="451"/>
                  <a:pt x="475" y="456"/>
                  <a:pt x="474" y="459"/>
                </a:cubicBezTo>
                <a:cubicBezTo>
                  <a:pt x="473" y="461"/>
                  <a:pt x="470" y="466"/>
                  <a:pt x="470" y="468"/>
                </a:cubicBezTo>
                <a:cubicBezTo>
                  <a:pt x="469" y="471"/>
                  <a:pt x="470" y="477"/>
                  <a:pt x="470" y="480"/>
                </a:cubicBezTo>
                <a:cubicBezTo>
                  <a:pt x="471" y="481"/>
                  <a:pt x="472" y="484"/>
                  <a:pt x="474" y="487"/>
                </a:cubicBezTo>
                <a:cubicBezTo>
                  <a:pt x="473" y="487"/>
                  <a:pt x="472" y="487"/>
                  <a:pt x="472" y="488"/>
                </a:cubicBezTo>
                <a:cubicBezTo>
                  <a:pt x="467" y="491"/>
                  <a:pt x="459" y="498"/>
                  <a:pt x="454" y="501"/>
                </a:cubicBezTo>
                <a:cubicBezTo>
                  <a:pt x="448" y="505"/>
                  <a:pt x="437" y="512"/>
                  <a:pt x="430" y="514"/>
                </a:cubicBezTo>
                <a:cubicBezTo>
                  <a:pt x="427" y="514"/>
                  <a:pt x="421" y="514"/>
                  <a:pt x="418" y="513"/>
                </a:cubicBezTo>
                <a:cubicBezTo>
                  <a:pt x="414" y="511"/>
                  <a:pt x="408" y="505"/>
                  <a:pt x="405" y="502"/>
                </a:cubicBezTo>
                <a:cubicBezTo>
                  <a:pt x="402" y="500"/>
                  <a:pt x="397" y="496"/>
                  <a:pt x="395" y="494"/>
                </a:cubicBezTo>
                <a:cubicBezTo>
                  <a:pt x="392" y="492"/>
                  <a:pt x="386" y="488"/>
                  <a:pt x="384" y="484"/>
                </a:cubicBezTo>
                <a:cubicBezTo>
                  <a:pt x="382" y="481"/>
                  <a:pt x="381" y="475"/>
                  <a:pt x="382" y="471"/>
                </a:cubicBezTo>
                <a:cubicBezTo>
                  <a:pt x="382" y="469"/>
                  <a:pt x="384" y="465"/>
                  <a:pt x="385" y="464"/>
                </a:cubicBezTo>
                <a:cubicBezTo>
                  <a:pt x="388" y="463"/>
                  <a:pt x="394" y="466"/>
                  <a:pt x="397" y="466"/>
                </a:cubicBezTo>
                <a:cubicBezTo>
                  <a:pt x="400" y="466"/>
                  <a:pt x="406" y="464"/>
                  <a:pt x="407" y="462"/>
                </a:cubicBezTo>
                <a:cubicBezTo>
                  <a:pt x="409" y="460"/>
                  <a:pt x="408" y="454"/>
                  <a:pt x="407" y="452"/>
                </a:cubicBezTo>
                <a:cubicBezTo>
                  <a:pt x="405" y="450"/>
                  <a:pt x="400" y="449"/>
                  <a:pt x="398" y="448"/>
                </a:cubicBezTo>
                <a:cubicBezTo>
                  <a:pt x="394" y="447"/>
                  <a:pt x="387" y="444"/>
                  <a:pt x="383" y="443"/>
                </a:cubicBezTo>
                <a:cubicBezTo>
                  <a:pt x="377" y="440"/>
                  <a:pt x="366" y="435"/>
                  <a:pt x="360" y="431"/>
                </a:cubicBezTo>
                <a:cubicBezTo>
                  <a:pt x="357" y="429"/>
                  <a:pt x="353" y="424"/>
                  <a:pt x="350" y="423"/>
                </a:cubicBezTo>
                <a:cubicBezTo>
                  <a:pt x="346" y="421"/>
                  <a:pt x="338" y="417"/>
                  <a:pt x="333" y="417"/>
                </a:cubicBezTo>
                <a:cubicBezTo>
                  <a:pt x="328" y="416"/>
                  <a:pt x="317" y="420"/>
                  <a:pt x="312" y="421"/>
                </a:cubicBezTo>
                <a:cubicBezTo>
                  <a:pt x="308" y="421"/>
                  <a:pt x="300" y="422"/>
                  <a:pt x="296" y="424"/>
                </a:cubicBezTo>
                <a:cubicBezTo>
                  <a:pt x="293" y="426"/>
                  <a:pt x="286" y="429"/>
                  <a:pt x="285" y="432"/>
                </a:cubicBezTo>
                <a:cubicBezTo>
                  <a:pt x="283" y="435"/>
                  <a:pt x="283" y="441"/>
                  <a:pt x="284" y="444"/>
                </a:cubicBezTo>
                <a:cubicBezTo>
                  <a:pt x="284" y="447"/>
                  <a:pt x="286" y="452"/>
                  <a:pt x="287" y="454"/>
                </a:cubicBezTo>
                <a:cubicBezTo>
                  <a:pt x="289" y="457"/>
                  <a:pt x="294" y="461"/>
                  <a:pt x="297" y="463"/>
                </a:cubicBezTo>
                <a:cubicBezTo>
                  <a:pt x="299" y="465"/>
                  <a:pt x="305" y="467"/>
                  <a:pt x="307" y="470"/>
                </a:cubicBezTo>
                <a:cubicBezTo>
                  <a:pt x="310" y="473"/>
                  <a:pt x="315" y="481"/>
                  <a:pt x="316" y="486"/>
                </a:cubicBezTo>
                <a:cubicBezTo>
                  <a:pt x="316" y="490"/>
                  <a:pt x="314" y="497"/>
                  <a:pt x="312" y="500"/>
                </a:cubicBezTo>
                <a:cubicBezTo>
                  <a:pt x="311" y="502"/>
                  <a:pt x="309" y="505"/>
                  <a:pt x="307" y="506"/>
                </a:cubicBezTo>
                <a:cubicBezTo>
                  <a:pt x="305" y="507"/>
                  <a:pt x="300" y="505"/>
                  <a:pt x="298" y="504"/>
                </a:cubicBezTo>
                <a:cubicBezTo>
                  <a:pt x="295" y="503"/>
                  <a:pt x="291" y="499"/>
                  <a:pt x="289" y="497"/>
                </a:cubicBezTo>
                <a:cubicBezTo>
                  <a:pt x="286" y="496"/>
                  <a:pt x="280" y="495"/>
                  <a:pt x="277" y="495"/>
                </a:cubicBezTo>
                <a:cubicBezTo>
                  <a:pt x="274" y="495"/>
                  <a:pt x="270" y="495"/>
                  <a:pt x="268" y="497"/>
                </a:cubicBezTo>
                <a:cubicBezTo>
                  <a:pt x="266" y="498"/>
                  <a:pt x="263" y="501"/>
                  <a:pt x="262" y="504"/>
                </a:cubicBezTo>
                <a:cubicBezTo>
                  <a:pt x="261" y="506"/>
                  <a:pt x="262" y="510"/>
                  <a:pt x="263" y="512"/>
                </a:cubicBezTo>
                <a:cubicBezTo>
                  <a:pt x="264" y="515"/>
                  <a:pt x="268" y="518"/>
                  <a:pt x="269" y="520"/>
                </a:cubicBezTo>
                <a:cubicBezTo>
                  <a:pt x="271" y="523"/>
                  <a:pt x="271" y="530"/>
                  <a:pt x="271" y="533"/>
                </a:cubicBezTo>
                <a:cubicBezTo>
                  <a:pt x="271" y="536"/>
                  <a:pt x="268" y="542"/>
                  <a:pt x="267" y="544"/>
                </a:cubicBezTo>
                <a:cubicBezTo>
                  <a:pt x="266" y="546"/>
                  <a:pt x="262" y="548"/>
                  <a:pt x="261" y="549"/>
                </a:cubicBezTo>
                <a:cubicBezTo>
                  <a:pt x="260" y="551"/>
                  <a:pt x="258" y="553"/>
                  <a:pt x="257" y="555"/>
                </a:cubicBezTo>
                <a:cubicBezTo>
                  <a:pt x="257" y="555"/>
                  <a:pt x="257" y="555"/>
                  <a:pt x="256" y="555"/>
                </a:cubicBezTo>
                <a:cubicBezTo>
                  <a:pt x="255" y="555"/>
                  <a:pt x="253" y="554"/>
                  <a:pt x="252" y="553"/>
                </a:cubicBezTo>
                <a:cubicBezTo>
                  <a:pt x="251" y="552"/>
                  <a:pt x="251" y="550"/>
                  <a:pt x="250" y="549"/>
                </a:cubicBezTo>
                <a:cubicBezTo>
                  <a:pt x="249" y="548"/>
                  <a:pt x="247" y="548"/>
                  <a:pt x="246" y="547"/>
                </a:cubicBezTo>
                <a:cubicBezTo>
                  <a:pt x="245" y="547"/>
                  <a:pt x="243" y="547"/>
                  <a:pt x="242" y="546"/>
                </a:cubicBezTo>
                <a:cubicBezTo>
                  <a:pt x="241" y="545"/>
                  <a:pt x="241" y="544"/>
                  <a:pt x="240" y="543"/>
                </a:cubicBezTo>
                <a:cubicBezTo>
                  <a:pt x="239" y="543"/>
                  <a:pt x="236" y="543"/>
                  <a:pt x="234" y="543"/>
                </a:cubicBezTo>
                <a:cubicBezTo>
                  <a:pt x="234" y="543"/>
                  <a:pt x="232" y="542"/>
                  <a:pt x="232" y="541"/>
                </a:cubicBezTo>
                <a:cubicBezTo>
                  <a:pt x="231" y="540"/>
                  <a:pt x="230" y="538"/>
                  <a:pt x="229" y="538"/>
                </a:cubicBezTo>
                <a:cubicBezTo>
                  <a:pt x="228" y="537"/>
                  <a:pt x="226" y="538"/>
                  <a:pt x="225" y="538"/>
                </a:cubicBezTo>
                <a:cubicBezTo>
                  <a:pt x="224" y="539"/>
                  <a:pt x="224" y="542"/>
                  <a:pt x="223" y="543"/>
                </a:cubicBezTo>
                <a:cubicBezTo>
                  <a:pt x="222" y="544"/>
                  <a:pt x="222" y="546"/>
                  <a:pt x="221" y="547"/>
                </a:cubicBezTo>
                <a:cubicBezTo>
                  <a:pt x="220" y="547"/>
                  <a:pt x="218" y="545"/>
                  <a:pt x="217" y="545"/>
                </a:cubicBezTo>
                <a:cubicBezTo>
                  <a:pt x="215" y="545"/>
                  <a:pt x="213" y="546"/>
                  <a:pt x="211" y="547"/>
                </a:cubicBezTo>
                <a:cubicBezTo>
                  <a:pt x="210" y="547"/>
                  <a:pt x="209" y="549"/>
                  <a:pt x="208" y="550"/>
                </a:cubicBezTo>
                <a:cubicBezTo>
                  <a:pt x="207" y="550"/>
                  <a:pt x="205" y="551"/>
                  <a:pt x="204" y="551"/>
                </a:cubicBezTo>
                <a:cubicBezTo>
                  <a:pt x="203" y="551"/>
                  <a:pt x="200" y="551"/>
                  <a:pt x="199" y="550"/>
                </a:cubicBezTo>
                <a:cubicBezTo>
                  <a:pt x="199" y="550"/>
                  <a:pt x="198" y="547"/>
                  <a:pt x="197" y="547"/>
                </a:cubicBezTo>
                <a:cubicBezTo>
                  <a:pt x="196" y="546"/>
                  <a:pt x="195" y="545"/>
                  <a:pt x="194" y="545"/>
                </a:cubicBezTo>
                <a:cubicBezTo>
                  <a:pt x="193" y="545"/>
                  <a:pt x="192" y="546"/>
                  <a:pt x="191" y="547"/>
                </a:cubicBezTo>
                <a:cubicBezTo>
                  <a:pt x="190" y="548"/>
                  <a:pt x="190" y="550"/>
                  <a:pt x="190" y="551"/>
                </a:cubicBezTo>
                <a:cubicBezTo>
                  <a:pt x="189" y="551"/>
                  <a:pt x="187" y="552"/>
                  <a:pt x="187" y="552"/>
                </a:cubicBezTo>
                <a:cubicBezTo>
                  <a:pt x="186" y="552"/>
                  <a:pt x="186" y="550"/>
                  <a:pt x="186" y="549"/>
                </a:cubicBezTo>
                <a:cubicBezTo>
                  <a:pt x="185" y="548"/>
                  <a:pt x="186" y="546"/>
                  <a:pt x="186" y="546"/>
                </a:cubicBezTo>
                <a:cubicBezTo>
                  <a:pt x="185" y="545"/>
                  <a:pt x="183" y="544"/>
                  <a:pt x="183" y="544"/>
                </a:cubicBezTo>
                <a:cubicBezTo>
                  <a:pt x="182" y="544"/>
                  <a:pt x="181" y="545"/>
                  <a:pt x="180" y="546"/>
                </a:cubicBezTo>
                <a:cubicBezTo>
                  <a:pt x="180" y="546"/>
                  <a:pt x="180" y="548"/>
                  <a:pt x="179" y="548"/>
                </a:cubicBezTo>
                <a:cubicBezTo>
                  <a:pt x="179" y="549"/>
                  <a:pt x="177" y="549"/>
                  <a:pt x="177" y="549"/>
                </a:cubicBezTo>
                <a:cubicBezTo>
                  <a:pt x="176" y="548"/>
                  <a:pt x="176" y="546"/>
                  <a:pt x="175" y="545"/>
                </a:cubicBezTo>
                <a:cubicBezTo>
                  <a:pt x="174" y="545"/>
                  <a:pt x="173" y="546"/>
                  <a:pt x="172" y="546"/>
                </a:cubicBezTo>
                <a:cubicBezTo>
                  <a:pt x="172" y="547"/>
                  <a:pt x="171" y="550"/>
                  <a:pt x="172" y="551"/>
                </a:cubicBezTo>
                <a:cubicBezTo>
                  <a:pt x="172" y="552"/>
                  <a:pt x="174" y="552"/>
                  <a:pt x="174" y="553"/>
                </a:cubicBezTo>
                <a:cubicBezTo>
                  <a:pt x="174" y="554"/>
                  <a:pt x="173" y="556"/>
                  <a:pt x="172" y="557"/>
                </a:cubicBezTo>
                <a:cubicBezTo>
                  <a:pt x="171" y="557"/>
                  <a:pt x="169" y="556"/>
                  <a:pt x="168" y="555"/>
                </a:cubicBezTo>
                <a:cubicBezTo>
                  <a:pt x="167" y="554"/>
                  <a:pt x="167" y="551"/>
                  <a:pt x="166" y="550"/>
                </a:cubicBezTo>
                <a:cubicBezTo>
                  <a:pt x="165" y="549"/>
                  <a:pt x="163" y="549"/>
                  <a:pt x="161" y="549"/>
                </a:cubicBezTo>
                <a:cubicBezTo>
                  <a:pt x="160" y="549"/>
                  <a:pt x="158" y="550"/>
                  <a:pt x="156" y="550"/>
                </a:cubicBezTo>
                <a:cubicBezTo>
                  <a:pt x="155" y="550"/>
                  <a:pt x="153" y="549"/>
                  <a:pt x="152" y="548"/>
                </a:cubicBezTo>
                <a:cubicBezTo>
                  <a:pt x="151" y="548"/>
                  <a:pt x="151" y="545"/>
                  <a:pt x="150" y="544"/>
                </a:cubicBezTo>
                <a:cubicBezTo>
                  <a:pt x="150" y="543"/>
                  <a:pt x="148" y="543"/>
                  <a:pt x="148" y="543"/>
                </a:cubicBezTo>
                <a:cubicBezTo>
                  <a:pt x="148" y="542"/>
                  <a:pt x="148" y="541"/>
                  <a:pt x="148" y="541"/>
                </a:cubicBezTo>
                <a:cubicBezTo>
                  <a:pt x="148" y="540"/>
                  <a:pt x="149" y="540"/>
                  <a:pt x="150" y="540"/>
                </a:cubicBezTo>
                <a:cubicBezTo>
                  <a:pt x="151" y="539"/>
                  <a:pt x="152" y="539"/>
                  <a:pt x="153" y="539"/>
                </a:cubicBezTo>
                <a:cubicBezTo>
                  <a:pt x="153" y="538"/>
                  <a:pt x="153" y="536"/>
                  <a:pt x="153" y="535"/>
                </a:cubicBezTo>
                <a:cubicBezTo>
                  <a:pt x="152" y="534"/>
                  <a:pt x="150" y="534"/>
                  <a:pt x="149" y="533"/>
                </a:cubicBezTo>
                <a:cubicBezTo>
                  <a:pt x="147" y="532"/>
                  <a:pt x="145" y="531"/>
                  <a:pt x="144" y="529"/>
                </a:cubicBezTo>
                <a:cubicBezTo>
                  <a:pt x="144" y="529"/>
                  <a:pt x="143" y="527"/>
                  <a:pt x="143" y="526"/>
                </a:cubicBezTo>
                <a:cubicBezTo>
                  <a:pt x="143" y="525"/>
                  <a:pt x="143" y="521"/>
                  <a:pt x="144" y="520"/>
                </a:cubicBezTo>
                <a:cubicBezTo>
                  <a:pt x="145" y="520"/>
                  <a:pt x="147" y="521"/>
                  <a:pt x="147" y="521"/>
                </a:cubicBezTo>
                <a:cubicBezTo>
                  <a:pt x="149" y="522"/>
                  <a:pt x="149" y="526"/>
                  <a:pt x="150" y="527"/>
                </a:cubicBezTo>
                <a:cubicBezTo>
                  <a:pt x="151" y="527"/>
                  <a:pt x="154" y="528"/>
                  <a:pt x="155" y="528"/>
                </a:cubicBezTo>
                <a:cubicBezTo>
                  <a:pt x="155" y="529"/>
                  <a:pt x="155" y="530"/>
                  <a:pt x="156" y="530"/>
                </a:cubicBezTo>
                <a:cubicBezTo>
                  <a:pt x="157" y="531"/>
                  <a:pt x="161" y="531"/>
                  <a:pt x="162" y="530"/>
                </a:cubicBezTo>
                <a:cubicBezTo>
                  <a:pt x="163" y="530"/>
                  <a:pt x="164" y="527"/>
                  <a:pt x="165" y="525"/>
                </a:cubicBezTo>
                <a:cubicBezTo>
                  <a:pt x="166" y="524"/>
                  <a:pt x="166" y="520"/>
                  <a:pt x="167" y="519"/>
                </a:cubicBezTo>
                <a:cubicBezTo>
                  <a:pt x="167" y="519"/>
                  <a:pt x="170" y="519"/>
                  <a:pt x="170" y="518"/>
                </a:cubicBezTo>
                <a:cubicBezTo>
                  <a:pt x="171" y="518"/>
                  <a:pt x="173" y="517"/>
                  <a:pt x="173" y="516"/>
                </a:cubicBezTo>
                <a:cubicBezTo>
                  <a:pt x="173" y="515"/>
                  <a:pt x="172" y="515"/>
                  <a:pt x="171" y="514"/>
                </a:cubicBezTo>
                <a:cubicBezTo>
                  <a:pt x="170" y="513"/>
                  <a:pt x="167" y="513"/>
                  <a:pt x="166" y="513"/>
                </a:cubicBezTo>
                <a:cubicBezTo>
                  <a:pt x="165" y="513"/>
                  <a:pt x="164" y="514"/>
                  <a:pt x="163" y="514"/>
                </a:cubicBezTo>
                <a:cubicBezTo>
                  <a:pt x="162" y="515"/>
                  <a:pt x="162" y="517"/>
                  <a:pt x="161" y="517"/>
                </a:cubicBezTo>
                <a:cubicBezTo>
                  <a:pt x="161" y="518"/>
                  <a:pt x="161" y="521"/>
                  <a:pt x="160" y="521"/>
                </a:cubicBezTo>
                <a:cubicBezTo>
                  <a:pt x="159" y="522"/>
                  <a:pt x="156" y="521"/>
                  <a:pt x="155" y="520"/>
                </a:cubicBezTo>
                <a:cubicBezTo>
                  <a:pt x="155" y="520"/>
                  <a:pt x="154" y="518"/>
                  <a:pt x="153" y="517"/>
                </a:cubicBezTo>
                <a:cubicBezTo>
                  <a:pt x="152" y="516"/>
                  <a:pt x="150" y="516"/>
                  <a:pt x="149" y="515"/>
                </a:cubicBezTo>
                <a:cubicBezTo>
                  <a:pt x="148" y="514"/>
                  <a:pt x="147" y="511"/>
                  <a:pt x="147" y="510"/>
                </a:cubicBezTo>
                <a:cubicBezTo>
                  <a:pt x="147" y="508"/>
                  <a:pt x="147" y="505"/>
                  <a:pt x="147" y="504"/>
                </a:cubicBezTo>
                <a:cubicBezTo>
                  <a:pt x="147" y="503"/>
                  <a:pt x="148" y="500"/>
                  <a:pt x="147" y="498"/>
                </a:cubicBezTo>
                <a:cubicBezTo>
                  <a:pt x="147" y="497"/>
                  <a:pt x="145" y="495"/>
                  <a:pt x="144" y="494"/>
                </a:cubicBezTo>
                <a:cubicBezTo>
                  <a:pt x="143" y="493"/>
                  <a:pt x="140" y="491"/>
                  <a:pt x="139" y="490"/>
                </a:cubicBezTo>
                <a:cubicBezTo>
                  <a:pt x="137" y="489"/>
                  <a:pt x="135" y="487"/>
                  <a:pt x="133" y="487"/>
                </a:cubicBezTo>
                <a:cubicBezTo>
                  <a:pt x="132" y="486"/>
                  <a:pt x="130" y="486"/>
                  <a:pt x="129" y="485"/>
                </a:cubicBezTo>
                <a:cubicBezTo>
                  <a:pt x="127" y="485"/>
                  <a:pt x="123" y="484"/>
                  <a:pt x="122" y="483"/>
                </a:cubicBezTo>
                <a:cubicBezTo>
                  <a:pt x="121" y="482"/>
                  <a:pt x="120" y="479"/>
                  <a:pt x="119" y="479"/>
                </a:cubicBezTo>
                <a:cubicBezTo>
                  <a:pt x="118" y="478"/>
                  <a:pt x="115" y="477"/>
                  <a:pt x="114" y="476"/>
                </a:cubicBezTo>
                <a:cubicBezTo>
                  <a:pt x="113" y="475"/>
                  <a:pt x="111" y="472"/>
                  <a:pt x="110" y="471"/>
                </a:cubicBezTo>
                <a:cubicBezTo>
                  <a:pt x="109" y="470"/>
                  <a:pt x="105" y="468"/>
                  <a:pt x="105" y="466"/>
                </a:cubicBezTo>
                <a:cubicBezTo>
                  <a:pt x="105" y="465"/>
                  <a:pt x="107" y="464"/>
                  <a:pt x="108" y="464"/>
                </a:cubicBezTo>
                <a:cubicBezTo>
                  <a:pt x="108" y="463"/>
                  <a:pt x="110" y="462"/>
                  <a:pt x="111" y="462"/>
                </a:cubicBezTo>
                <a:cubicBezTo>
                  <a:pt x="113" y="462"/>
                  <a:pt x="115" y="463"/>
                  <a:pt x="116" y="464"/>
                </a:cubicBezTo>
                <a:cubicBezTo>
                  <a:pt x="117" y="464"/>
                  <a:pt x="118" y="465"/>
                  <a:pt x="118" y="465"/>
                </a:cubicBezTo>
                <a:cubicBezTo>
                  <a:pt x="120" y="465"/>
                  <a:pt x="122" y="464"/>
                  <a:pt x="123" y="463"/>
                </a:cubicBezTo>
                <a:cubicBezTo>
                  <a:pt x="124" y="463"/>
                  <a:pt x="125" y="461"/>
                  <a:pt x="126" y="460"/>
                </a:cubicBezTo>
                <a:cubicBezTo>
                  <a:pt x="127" y="460"/>
                  <a:pt x="129" y="460"/>
                  <a:pt x="130" y="459"/>
                </a:cubicBezTo>
                <a:cubicBezTo>
                  <a:pt x="130" y="459"/>
                  <a:pt x="131" y="457"/>
                  <a:pt x="131" y="456"/>
                </a:cubicBezTo>
                <a:cubicBezTo>
                  <a:pt x="131" y="455"/>
                  <a:pt x="129" y="453"/>
                  <a:pt x="128" y="452"/>
                </a:cubicBezTo>
                <a:cubicBezTo>
                  <a:pt x="128" y="451"/>
                  <a:pt x="128" y="449"/>
                  <a:pt x="127" y="448"/>
                </a:cubicBezTo>
                <a:cubicBezTo>
                  <a:pt x="127" y="447"/>
                  <a:pt x="125" y="446"/>
                  <a:pt x="124" y="446"/>
                </a:cubicBezTo>
                <a:cubicBezTo>
                  <a:pt x="123" y="446"/>
                  <a:pt x="121" y="446"/>
                  <a:pt x="120" y="446"/>
                </a:cubicBezTo>
                <a:cubicBezTo>
                  <a:pt x="120" y="445"/>
                  <a:pt x="119" y="444"/>
                  <a:pt x="118" y="444"/>
                </a:cubicBezTo>
                <a:cubicBezTo>
                  <a:pt x="117" y="444"/>
                  <a:pt x="115" y="443"/>
                  <a:pt x="114" y="444"/>
                </a:cubicBezTo>
                <a:cubicBezTo>
                  <a:pt x="113" y="445"/>
                  <a:pt x="113" y="447"/>
                  <a:pt x="113" y="448"/>
                </a:cubicBezTo>
                <a:cubicBezTo>
                  <a:pt x="113" y="448"/>
                  <a:pt x="113" y="449"/>
                  <a:pt x="113" y="450"/>
                </a:cubicBezTo>
                <a:cubicBezTo>
                  <a:pt x="113" y="451"/>
                  <a:pt x="112" y="452"/>
                  <a:pt x="112" y="453"/>
                </a:cubicBezTo>
                <a:cubicBezTo>
                  <a:pt x="111" y="453"/>
                  <a:pt x="110" y="452"/>
                  <a:pt x="109" y="453"/>
                </a:cubicBezTo>
                <a:cubicBezTo>
                  <a:pt x="109" y="453"/>
                  <a:pt x="108" y="455"/>
                  <a:pt x="108" y="455"/>
                </a:cubicBezTo>
                <a:cubicBezTo>
                  <a:pt x="107" y="456"/>
                  <a:pt x="106" y="457"/>
                  <a:pt x="105" y="457"/>
                </a:cubicBezTo>
                <a:cubicBezTo>
                  <a:pt x="103" y="457"/>
                  <a:pt x="100" y="456"/>
                  <a:pt x="99" y="455"/>
                </a:cubicBezTo>
                <a:cubicBezTo>
                  <a:pt x="98" y="455"/>
                  <a:pt x="96" y="451"/>
                  <a:pt x="95" y="450"/>
                </a:cubicBezTo>
                <a:cubicBezTo>
                  <a:pt x="94" y="449"/>
                  <a:pt x="91" y="449"/>
                  <a:pt x="90" y="448"/>
                </a:cubicBezTo>
                <a:cubicBezTo>
                  <a:pt x="90" y="447"/>
                  <a:pt x="90" y="444"/>
                  <a:pt x="91" y="443"/>
                </a:cubicBezTo>
                <a:cubicBezTo>
                  <a:pt x="91" y="442"/>
                  <a:pt x="92" y="439"/>
                  <a:pt x="93" y="438"/>
                </a:cubicBezTo>
                <a:cubicBezTo>
                  <a:pt x="94" y="438"/>
                  <a:pt x="96" y="437"/>
                  <a:pt x="97" y="437"/>
                </a:cubicBezTo>
                <a:cubicBezTo>
                  <a:pt x="98" y="437"/>
                  <a:pt x="99" y="438"/>
                  <a:pt x="100" y="438"/>
                </a:cubicBezTo>
                <a:cubicBezTo>
                  <a:pt x="101" y="438"/>
                  <a:pt x="103" y="439"/>
                  <a:pt x="104" y="439"/>
                </a:cubicBezTo>
                <a:cubicBezTo>
                  <a:pt x="106" y="438"/>
                  <a:pt x="109" y="437"/>
                  <a:pt x="111" y="436"/>
                </a:cubicBezTo>
                <a:cubicBezTo>
                  <a:pt x="114" y="435"/>
                  <a:pt x="118" y="431"/>
                  <a:pt x="121" y="429"/>
                </a:cubicBezTo>
                <a:cubicBezTo>
                  <a:pt x="123" y="428"/>
                  <a:pt x="126" y="426"/>
                  <a:pt x="128" y="426"/>
                </a:cubicBezTo>
                <a:cubicBezTo>
                  <a:pt x="130" y="426"/>
                  <a:pt x="133" y="427"/>
                  <a:pt x="135" y="427"/>
                </a:cubicBezTo>
                <a:cubicBezTo>
                  <a:pt x="136" y="427"/>
                  <a:pt x="140" y="427"/>
                  <a:pt x="141" y="426"/>
                </a:cubicBezTo>
                <a:cubicBezTo>
                  <a:pt x="142" y="426"/>
                  <a:pt x="144" y="424"/>
                  <a:pt x="144" y="423"/>
                </a:cubicBezTo>
                <a:cubicBezTo>
                  <a:pt x="144" y="422"/>
                  <a:pt x="142" y="419"/>
                  <a:pt x="140" y="418"/>
                </a:cubicBezTo>
                <a:cubicBezTo>
                  <a:pt x="140" y="416"/>
                  <a:pt x="137" y="415"/>
                  <a:pt x="136" y="414"/>
                </a:cubicBezTo>
                <a:cubicBezTo>
                  <a:pt x="135" y="412"/>
                  <a:pt x="134" y="408"/>
                  <a:pt x="133" y="406"/>
                </a:cubicBezTo>
                <a:cubicBezTo>
                  <a:pt x="133" y="405"/>
                  <a:pt x="131" y="402"/>
                  <a:pt x="131" y="401"/>
                </a:cubicBezTo>
                <a:cubicBezTo>
                  <a:pt x="131" y="398"/>
                  <a:pt x="134" y="394"/>
                  <a:pt x="134" y="391"/>
                </a:cubicBezTo>
                <a:cubicBezTo>
                  <a:pt x="134" y="390"/>
                  <a:pt x="134" y="388"/>
                  <a:pt x="134" y="387"/>
                </a:cubicBezTo>
                <a:cubicBezTo>
                  <a:pt x="134" y="385"/>
                  <a:pt x="132" y="383"/>
                  <a:pt x="131" y="381"/>
                </a:cubicBezTo>
                <a:cubicBezTo>
                  <a:pt x="130" y="379"/>
                  <a:pt x="129" y="373"/>
                  <a:pt x="128" y="371"/>
                </a:cubicBezTo>
                <a:cubicBezTo>
                  <a:pt x="127" y="369"/>
                  <a:pt x="124" y="366"/>
                  <a:pt x="123" y="364"/>
                </a:cubicBezTo>
                <a:cubicBezTo>
                  <a:pt x="123" y="363"/>
                  <a:pt x="122" y="361"/>
                  <a:pt x="122" y="359"/>
                </a:cubicBezTo>
                <a:cubicBezTo>
                  <a:pt x="122" y="358"/>
                  <a:pt x="123" y="356"/>
                  <a:pt x="123" y="355"/>
                </a:cubicBezTo>
                <a:cubicBezTo>
                  <a:pt x="122" y="353"/>
                  <a:pt x="119" y="349"/>
                  <a:pt x="118" y="346"/>
                </a:cubicBezTo>
                <a:cubicBezTo>
                  <a:pt x="117" y="345"/>
                  <a:pt x="115" y="342"/>
                  <a:pt x="114" y="341"/>
                </a:cubicBezTo>
                <a:cubicBezTo>
                  <a:pt x="113" y="339"/>
                  <a:pt x="110" y="337"/>
                  <a:pt x="109" y="335"/>
                </a:cubicBezTo>
                <a:cubicBezTo>
                  <a:pt x="107" y="334"/>
                  <a:pt x="103" y="332"/>
                  <a:pt x="103" y="330"/>
                </a:cubicBezTo>
                <a:cubicBezTo>
                  <a:pt x="103" y="329"/>
                  <a:pt x="104" y="327"/>
                  <a:pt x="104" y="326"/>
                </a:cubicBezTo>
                <a:cubicBezTo>
                  <a:pt x="103" y="325"/>
                  <a:pt x="101" y="324"/>
                  <a:pt x="100" y="324"/>
                </a:cubicBezTo>
                <a:cubicBezTo>
                  <a:pt x="99" y="324"/>
                  <a:pt x="97" y="325"/>
                  <a:pt x="96" y="325"/>
                </a:cubicBezTo>
                <a:cubicBezTo>
                  <a:pt x="95" y="326"/>
                  <a:pt x="94" y="327"/>
                  <a:pt x="94" y="328"/>
                </a:cubicBezTo>
                <a:cubicBezTo>
                  <a:pt x="95" y="329"/>
                  <a:pt x="97" y="329"/>
                  <a:pt x="98" y="330"/>
                </a:cubicBezTo>
                <a:cubicBezTo>
                  <a:pt x="98" y="331"/>
                  <a:pt x="98" y="333"/>
                  <a:pt x="98" y="333"/>
                </a:cubicBezTo>
                <a:cubicBezTo>
                  <a:pt x="98" y="334"/>
                  <a:pt x="98" y="336"/>
                  <a:pt x="97" y="337"/>
                </a:cubicBezTo>
                <a:cubicBezTo>
                  <a:pt x="96" y="338"/>
                  <a:pt x="94" y="337"/>
                  <a:pt x="93" y="337"/>
                </a:cubicBezTo>
                <a:cubicBezTo>
                  <a:pt x="92" y="337"/>
                  <a:pt x="89" y="336"/>
                  <a:pt x="88" y="335"/>
                </a:cubicBezTo>
                <a:cubicBezTo>
                  <a:pt x="87" y="334"/>
                  <a:pt x="86" y="331"/>
                  <a:pt x="86" y="330"/>
                </a:cubicBezTo>
                <a:cubicBezTo>
                  <a:pt x="85" y="328"/>
                  <a:pt x="85" y="325"/>
                  <a:pt x="86" y="323"/>
                </a:cubicBezTo>
                <a:cubicBezTo>
                  <a:pt x="86" y="322"/>
                  <a:pt x="87" y="318"/>
                  <a:pt x="88" y="317"/>
                </a:cubicBezTo>
                <a:cubicBezTo>
                  <a:pt x="90" y="315"/>
                  <a:pt x="94" y="315"/>
                  <a:pt x="96" y="315"/>
                </a:cubicBezTo>
                <a:cubicBezTo>
                  <a:pt x="97" y="315"/>
                  <a:pt x="99" y="315"/>
                  <a:pt x="99" y="316"/>
                </a:cubicBezTo>
                <a:cubicBezTo>
                  <a:pt x="100" y="316"/>
                  <a:pt x="101" y="318"/>
                  <a:pt x="102" y="319"/>
                </a:cubicBezTo>
                <a:cubicBezTo>
                  <a:pt x="103" y="319"/>
                  <a:pt x="106" y="320"/>
                  <a:pt x="107" y="321"/>
                </a:cubicBezTo>
                <a:cubicBezTo>
                  <a:pt x="108" y="321"/>
                  <a:pt x="110" y="322"/>
                  <a:pt x="111" y="323"/>
                </a:cubicBezTo>
                <a:cubicBezTo>
                  <a:pt x="112" y="323"/>
                  <a:pt x="114" y="322"/>
                  <a:pt x="115" y="321"/>
                </a:cubicBezTo>
                <a:cubicBezTo>
                  <a:pt x="116" y="321"/>
                  <a:pt x="118" y="320"/>
                  <a:pt x="118" y="318"/>
                </a:cubicBezTo>
                <a:cubicBezTo>
                  <a:pt x="118" y="317"/>
                  <a:pt x="116" y="317"/>
                  <a:pt x="115" y="317"/>
                </a:cubicBezTo>
                <a:cubicBezTo>
                  <a:pt x="114" y="316"/>
                  <a:pt x="113" y="314"/>
                  <a:pt x="113" y="313"/>
                </a:cubicBezTo>
                <a:cubicBezTo>
                  <a:pt x="112" y="312"/>
                  <a:pt x="113" y="310"/>
                  <a:pt x="113" y="309"/>
                </a:cubicBezTo>
                <a:cubicBezTo>
                  <a:pt x="113" y="307"/>
                  <a:pt x="115" y="304"/>
                  <a:pt x="115" y="302"/>
                </a:cubicBezTo>
                <a:cubicBezTo>
                  <a:pt x="115" y="300"/>
                  <a:pt x="114" y="296"/>
                  <a:pt x="114" y="294"/>
                </a:cubicBezTo>
                <a:cubicBezTo>
                  <a:pt x="113" y="291"/>
                  <a:pt x="109" y="284"/>
                  <a:pt x="108" y="281"/>
                </a:cubicBezTo>
                <a:cubicBezTo>
                  <a:pt x="107" y="279"/>
                  <a:pt x="106" y="274"/>
                  <a:pt x="105" y="272"/>
                </a:cubicBezTo>
                <a:cubicBezTo>
                  <a:pt x="103" y="269"/>
                  <a:pt x="99" y="263"/>
                  <a:pt x="97" y="261"/>
                </a:cubicBezTo>
                <a:cubicBezTo>
                  <a:pt x="93" y="258"/>
                  <a:pt x="85" y="253"/>
                  <a:pt x="81" y="251"/>
                </a:cubicBezTo>
                <a:cubicBezTo>
                  <a:pt x="78" y="250"/>
                  <a:pt x="72" y="247"/>
                  <a:pt x="69" y="246"/>
                </a:cubicBezTo>
                <a:cubicBezTo>
                  <a:pt x="65" y="244"/>
                  <a:pt x="56" y="241"/>
                  <a:pt x="52" y="240"/>
                </a:cubicBezTo>
                <a:cubicBezTo>
                  <a:pt x="49" y="239"/>
                  <a:pt x="43" y="237"/>
                  <a:pt x="40" y="236"/>
                </a:cubicBezTo>
                <a:cubicBezTo>
                  <a:pt x="38" y="236"/>
                  <a:pt x="35" y="237"/>
                  <a:pt x="33" y="236"/>
                </a:cubicBezTo>
                <a:cubicBezTo>
                  <a:pt x="31" y="236"/>
                  <a:pt x="28" y="235"/>
                  <a:pt x="27" y="234"/>
                </a:cubicBezTo>
                <a:cubicBezTo>
                  <a:pt x="26" y="233"/>
                  <a:pt x="24" y="231"/>
                  <a:pt x="24" y="229"/>
                </a:cubicBezTo>
                <a:cubicBezTo>
                  <a:pt x="24" y="228"/>
                  <a:pt x="24" y="225"/>
                  <a:pt x="25" y="224"/>
                </a:cubicBezTo>
                <a:cubicBezTo>
                  <a:pt x="26" y="223"/>
                  <a:pt x="29" y="222"/>
                  <a:pt x="30" y="222"/>
                </a:cubicBezTo>
                <a:cubicBezTo>
                  <a:pt x="32" y="222"/>
                  <a:pt x="34" y="224"/>
                  <a:pt x="35" y="224"/>
                </a:cubicBezTo>
                <a:cubicBezTo>
                  <a:pt x="36" y="225"/>
                  <a:pt x="38" y="227"/>
                  <a:pt x="40" y="227"/>
                </a:cubicBezTo>
                <a:cubicBezTo>
                  <a:pt x="42" y="228"/>
                  <a:pt x="46" y="227"/>
                  <a:pt x="48" y="227"/>
                </a:cubicBezTo>
                <a:cubicBezTo>
                  <a:pt x="49" y="227"/>
                  <a:pt x="52" y="228"/>
                  <a:pt x="53" y="228"/>
                </a:cubicBezTo>
                <a:cubicBezTo>
                  <a:pt x="54" y="229"/>
                  <a:pt x="56" y="231"/>
                  <a:pt x="57" y="231"/>
                </a:cubicBezTo>
                <a:cubicBezTo>
                  <a:pt x="59" y="232"/>
                  <a:pt x="63" y="232"/>
                  <a:pt x="65" y="232"/>
                </a:cubicBezTo>
                <a:cubicBezTo>
                  <a:pt x="67" y="233"/>
                  <a:pt x="70" y="233"/>
                  <a:pt x="72" y="233"/>
                </a:cubicBezTo>
                <a:cubicBezTo>
                  <a:pt x="74" y="234"/>
                  <a:pt x="76" y="236"/>
                  <a:pt x="78" y="237"/>
                </a:cubicBezTo>
                <a:cubicBezTo>
                  <a:pt x="79" y="237"/>
                  <a:pt x="83" y="237"/>
                  <a:pt x="84" y="238"/>
                </a:cubicBezTo>
                <a:cubicBezTo>
                  <a:pt x="86" y="238"/>
                  <a:pt x="89" y="238"/>
                  <a:pt x="90" y="238"/>
                </a:cubicBezTo>
                <a:cubicBezTo>
                  <a:pt x="92" y="237"/>
                  <a:pt x="96" y="235"/>
                  <a:pt x="97" y="234"/>
                </a:cubicBezTo>
                <a:cubicBezTo>
                  <a:pt x="98" y="233"/>
                  <a:pt x="98" y="230"/>
                  <a:pt x="98" y="228"/>
                </a:cubicBezTo>
                <a:cubicBezTo>
                  <a:pt x="98" y="227"/>
                  <a:pt x="96" y="225"/>
                  <a:pt x="96" y="224"/>
                </a:cubicBezTo>
                <a:cubicBezTo>
                  <a:pt x="95" y="223"/>
                  <a:pt x="93" y="222"/>
                  <a:pt x="92" y="222"/>
                </a:cubicBezTo>
                <a:cubicBezTo>
                  <a:pt x="91" y="222"/>
                  <a:pt x="89" y="222"/>
                  <a:pt x="88" y="222"/>
                </a:cubicBezTo>
                <a:cubicBezTo>
                  <a:pt x="88" y="222"/>
                  <a:pt x="86" y="222"/>
                  <a:pt x="86" y="223"/>
                </a:cubicBezTo>
                <a:cubicBezTo>
                  <a:pt x="85" y="224"/>
                  <a:pt x="87" y="226"/>
                  <a:pt x="86" y="227"/>
                </a:cubicBezTo>
                <a:cubicBezTo>
                  <a:pt x="86" y="227"/>
                  <a:pt x="85" y="228"/>
                  <a:pt x="84" y="228"/>
                </a:cubicBezTo>
                <a:cubicBezTo>
                  <a:pt x="83" y="228"/>
                  <a:pt x="81" y="227"/>
                  <a:pt x="81" y="226"/>
                </a:cubicBezTo>
                <a:cubicBezTo>
                  <a:pt x="80" y="224"/>
                  <a:pt x="79" y="220"/>
                  <a:pt x="78" y="219"/>
                </a:cubicBezTo>
                <a:cubicBezTo>
                  <a:pt x="76" y="217"/>
                  <a:pt x="73" y="216"/>
                  <a:pt x="72" y="215"/>
                </a:cubicBezTo>
                <a:cubicBezTo>
                  <a:pt x="70" y="214"/>
                  <a:pt x="68" y="213"/>
                  <a:pt x="67" y="212"/>
                </a:cubicBezTo>
                <a:cubicBezTo>
                  <a:pt x="66" y="211"/>
                  <a:pt x="64" y="208"/>
                  <a:pt x="63" y="207"/>
                </a:cubicBezTo>
                <a:cubicBezTo>
                  <a:pt x="62" y="206"/>
                  <a:pt x="60" y="204"/>
                  <a:pt x="58" y="203"/>
                </a:cubicBezTo>
                <a:cubicBezTo>
                  <a:pt x="57" y="202"/>
                  <a:pt x="54" y="202"/>
                  <a:pt x="53" y="201"/>
                </a:cubicBezTo>
                <a:cubicBezTo>
                  <a:pt x="52" y="200"/>
                  <a:pt x="51" y="197"/>
                  <a:pt x="51" y="195"/>
                </a:cubicBezTo>
                <a:cubicBezTo>
                  <a:pt x="50" y="194"/>
                  <a:pt x="49" y="191"/>
                  <a:pt x="48" y="190"/>
                </a:cubicBezTo>
                <a:cubicBezTo>
                  <a:pt x="47" y="190"/>
                  <a:pt x="45" y="189"/>
                  <a:pt x="44" y="189"/>
                </a:cubicBezTo>
                <a:cubicBezTo>
                  <a:pt x="42" y="188"/>
                  <a:pt x="39" y="186"/>
                  <a:pt x="37" y="186"/>
                </a:cubicBezTo>
                <a:cubicBezTo>
                  <a:pt x="36" y="186"/>
                  <a:pt x="34" y="188"/>
                  <a:pt x="32" y="188"/>
                </a:cubicBezTo>
                <a:cubicBezTo>
                  <a:pt x="31" y="189"/>
                  <a:pt x="27" y="190"/>
                  <a:pt x="25" y="189"/>
                </a:cubicBezTo>
                <a:cubicBezTo>
                  <a:pt x="23" y="189"/>
                  <a:pt x="21" y="187"/>
                  <a:pt x="19" y="187"/>
                </a:cubicBezTo>
                <a:cubicBezTo>
                  <a:pt x="18" y="186"/>
                  <a:pt x="14" y="186"/>
                  <a:pt x="12" y="186"/>
                </a:cubicBezTo>
                <a:cubicBezTo>
                  <a:pt x="11" y="185"/>
                  <a:pt x="9" y="183"/>
                  <a:pt x="7" y="182"/>
                </a:cubicBezTo>
                <a:cubicBezTo>
                  <a:pt x="6" y="182"/>
                  <a:pt x="4" y="181"/>
                  <a:pt x="3" y="180"/>
                </a:cubicBezTo>
                <a:cubicBezTo>
                  <a:pt x="2" y="180"/>
                  <a:pt x="0" y="178"/>
                  <a:pt x="0" y="177"/>
                </a:cubicBezTo>
                <a:cubicBezTo>
                  <a:pt x="0" y="176"/>
                  <a:pt x="2" y="173"/>
                  <a:pt x="3" y="173"/>
                </a:cubicBezTo>
                <a:cubicBezTo>
                  <a:pt x="5" y="172"/>
                  <a:pt x="7" y="170"/>
                  <a:pt x="9" y="170"/>
                </a:cubicBezTo>
                <a:cubicBezTo>
                  <a:pt x="13" y="169"/>
                  <a:pt x="22" y="169"/>
                  <a:pt x="27" y="169"/>
                </a:cubicBezTo>
                <a:cubicBezTo>
                  <a:pt x="31" y="169"/>
                  <a:pt x="39" y="170"/>
                  <a:pt x="43" y="171"/>
                </a:cubicBezTo>
                <a:cubicBezTo>
                  <a:pt x="45" y="171"/>
                  <a:pt x="50" y="173"/>
                  <a:pt x="52" y="174"/>
                </a:cubicBezTo>
                <a:cubicBezTo>
                  <a:pt x="54" y="176"/>
                  <a:pt x="59" y="178"/>
                  <a:pt x="61" y="180"/>
                </a:cubicBezTo>
                <a:cubicBezTo>
                  <a:pt x="63" y="181"/>
                  <a:pt x="68" y="183"/>
                  <a:pt x="70" y="184"/>
                </a:cubicBezTo>
                <a:cubicBezTo>
                  <a:pt x="72" y="184"/>
                  <a:pt x="76" y="184"/>
                  <a:pt x="78" y="184"/>
                </a:cubicBezTo>
                <a:cubicBezTo>
                  <a:pt x="82" y="184"/>
                  <a:pt x="89" y="183"/>
                  <a:pt x="93" y="182"/>
                </a:cubicBezTo>
                <a:cubicBezTo>
                  <a:pt x="96" y="181"/>
                  <a:pt x="100" y="178"/>
                  <a:pt x="103" y="177"/>
                </a:cubicBezTo>
                <a:cubicBezTo>
                  <a:pt x="105" y="176"/>
                  <a:pt x="109" y="173"/>
                  <a:pt x="111" y="172"/>
                </a:cubicBezTo>
                <a:cubicBezTo>
                  <a:pt x="113" y="171"/>
                  <a:pt x="116" y="169"/>
                  <a:pt x="118" y="169"/>
                </a:cubicBezTo>
                <a:cubicBezTo>
                  <a:pt x="119" y="168"/>
                  <a:pt x="121" y="167"/>
                  <a:pt x="122" y="167"/>
                </a:cubicBezTo>
                <a:cubicBezTo>
                  <a:pt x="123" y="167"/>
                  <a:pt x="125" y="167"/>
                  <a:pt x="125" y="168"/>
                </a:cubicBezTo>
                <a:cubicBezTo>
                  <a:pt x="126" y="169"/>
                  <a:pt x="126" y="170"/>
                  <a:pt x="125" y="171"/>
                </a:cubicBezTo>
                <a:cubicBezTo>
                  <a:pt x="125" y="172"/>
                  <a:pt x="124" y="173"/>
                  <a:pt x="124" y="174"/>
                </a:cubicBezTo>
                <a:cubicBezTo>
                  <a:pt x="124" y="175"/>
                  <a:pt x="125" y="178"/>
                  <a:pt x="126" y="179"/>
                </a:cubicBezTo>
                <a:cubicBezTo>
                  <a:pt x="127" y="180"/>
                  <a:pt x="129" y="182"/>
                  <a:pt x="131" y="182"/>
                </a:cubicBezTo>
                <a:cubicBezTo>
                  <a:pt x="132" y="182"/>
                  <a:pt x="135" y="181"/>
                  <a:pt x="135" y="180"/>
                </a:cubicBezTo>
                <a:cubicBezTo>
                  <a:pt x="136" y="179"/>
                  <a:pt x="135" y="177"/>
                  <a:pt x="136" y="177"/>
                </a:cubicBezTo>
                <a:cubicBezTo>
                  <a:pt x="136" y="176"/>
                  <a:pt x="139" y="176"/>
                  <a:pt x="140" y="176"/>
                </a:cubicBezTo>
                <a:cubicBezTo>
                  <a:pt x="142" y="177"/>
                  <a:pt x="145" y="179"/>
                  <a:pt x="146" y="180"/>
                </a:cubicBezTo>
                <a:cubicBezTo>
                  <a:pt x="147" y="180"/>
                  <a:pt x="149" y="182"/>
                  <a:pt x="150" y="183"/>
                </a:cubicBezTo>
                <a:cubicBezTo>
                  <a:pt x="152" y="184"/>
                  <a:pt x="156" y="184"/>
                  <a:pt x="158" y="184"/>
                </a:cubicBezTo>
                <a:cubicBezTo>
                  <a:pt x="159" y="183"/>
                  <a:pt x="162" y="183"/>
                  <a:pt x="163" y="181"/>
                </a:cubicBezTo>
                <a:cubicBezTo>
                  <a:pt x="164" y="181"/>
                  <a:pt x="163" y="178"/>
                  <a:pt x="163" y="177"/>
                </a:cubicBezTo>
                <a:cubicBezTo>
                  <a:pt x="164" y="176"/>
                  <a:pt x="165" y="174"/>
                  <a:pt x="166" y="173"/>
                </a:cubicBezTo>
                <a:cubicBezTo>
                  <a:pt x="167" y="173"/>
                  <a:pt x="168" y="173"/>
                  <a:pt x="169" y="174"/>
                </a:cubicBezTo>
                <a:cubicBezTo>
                  <a:pt x="169" y="175"/>
                  <a:pt x="168" y="177"/>
                  <a:pt x="168" y="178"/>
                </a:cubicBezTo>
                <a:cubicBezTo>
                  <a:pt x="168" y="178"/>
                  <a:pt x="169" y="180"/>
                  <a:pt x="170" y="180"/>
                </a:cubicBezTo>
                <a:cubicBezTo>
                  <a:pt x="171" y="179"/>
                  <a:pt x="172" y="177"/>
                  <a:pt x="172" y="177"/>
                </a:cubicBezTo>
                <a:cubicBezTo>
                  <a:pt x="172" y="176"/>
                  <a:pt x="173" y="174"/>
                  <a:pt x="173" y="173"/>
                </a:cubicBezTo>
                <a:cubicBezTo>
                  <a:pt x="173" y="173"/>
                  <a:pt x="174" y="173"/>
                  <a:pt x="175" y="172"/>
                </a:cubicBezTo>
                <a:cubicBezTo>
                  <a:pt x="176" y="172"/>
                  <a:pt x="179" y="172"/>
                  <a:pt x="181" y="171"/>
                </a:cubicBezTo>
                <a:cubicBezTo>
                  <a:pt x="183" y="171"/>
                  <a:pt x="188" y="169"/>
                  <a:pt x="191" y="167"/>
                </a:cubicBezTo>
                <a:cubicBezTo>
                  <a:pt x="193" y="165"/>
                  <a:pt x="198" y="161"/>
                  <a:pt x="200" y="159"/>
                </a:cubicBezTo>
                <a:cubicBezTo>
                  <a:pt x="201" y="157"/>
                  <a:pt x="204" y="152"/>
                  <a:pt x="204" y="150"/>
                </a:cubicBezTo>
                <a:cubicBezTo>
                  <a:pt x="205" y="148"/>
                  <a:pt x="207" y="144"/>
                  <a:pt x="206" y="142"/>
                </a:cubicBezTo>
                <a:cubicBezTo>
                  <a:pt x="206" y="140"/>
                  <a:pt x="202" y="137"/>
                  <a:pt x="202" y="135"/>
                </a:cubicBezTo>
                <a:cubicBezTo>
                  <a:pt x="201" y="133"/>
                  <a:pt x="203" y="129"/>
                  <a:pt x="202" y="127"/>
                </a:cubicBezTo>
                <a:cubicBezTo>
                  <a:pt x="202" y="126"/>
                  <a:pt x="202" y="123"/>
                  <a:pt x="201" y="121"/>
                </a:cubicBezTo>
                <a:cubicBezTo>
                  <a:pt x="200" y="120"/>
                  <a:pt x="197" y="118"/>
                  <a:pt x="197" y="117"/>
                </a:cubicBezTo>
                <a:cubicBezTo>
                  <a:pt x="196" y="116"/>
                  <a:pt x="195" y="113"/>
                  <a:pt x="195" y="112"/>
                </a:cubicBezTo>
                <a:cubicBezTo>
                  <a:pt x="195" y="110"/>
                  <a:pt x="196" y="108"/>
                  <a:pt x="197" y="107"/>
                </a:cubicBezTo>
                <a:cubicBezTo>
                  <a:pt x="198" y="107"/>
                  <a:pt x="200" y="108"/>
                  <a:pt x="201" y="108"/>
                </a:cubicBezTo>
                <a:cubicBezTo>
                  <a:pt x="201" y="108"/>
                  <a:pt x="203" y="110"/>
                  <a:pt x="204" y="111"/>
                </a:cubicBezTo>
                <a:cubicBezTo>
                  <a:pt x="204" y="112"/>
                  <a:pt x="205" y="114"/>
                  <a:pt x="206" y="115"/>
                </a:cubicBezTo>
                <a:cubicBezTo>
                  <a:pt x="207" y="116"/>
                  <a:pt x="210" y="118"/>
                  <a:pt x="212" y="118"/>
                </a:cubicBezTo>
                <a:cubicBezTo>
                  <a:pt x="213" y="118"/>
                  <a:pt x="216" y="116"/>
                  <a:pt x="217" y="115"/>
                </a:cubicBezTo>
                <a:cubicBezTo>
                  <a:pt x="219" y="114"/>
                  <a:pt x="221" y="110"/>
                  <a:pt x="223" y="109"/>
                </a:cubicBezTo>
                <a:cubicBezTo>
                  <a:pt x="224" y="108"/>
                  <a:pt x="226" y="107"/>
                  <a:pt x="228" y="107"/>
                </a:cubicBezTo>
                <a:cubicBezTo>
                  <a:pt x="229" y="107"/>
                  <a:pt x="232" y="108"/>
                  <a:pt x="234" y="108"/>
                </a:cubicBezTo>
                <a:cubicBezTo>
                  <a:pt x="235" y="108"/>
                  <a:pt x="238" y="108"/>
                  <a:pt x="240" y="108"/>
                </a:cubicBezTo>
                <a:cubicBezTo>
                  <a:pt x="242" y="108"/>
                  <a:pt x="247" y="108"/>
                  <a:pt x="248" y="106"/>
                </a:cubicBezTo>
                <a:cubicBezTo>
                  <a:pt x="250" y="105"/>
                  <a:pt x="251" y="101"/>
                  <a:pt x="252" y="100"/>
                </a:cubicBezTo>
                <a:cubicBezTo>
                  <a:pt x="253" y="99"/>
                  <a:pt x="255" y="98"/>
                  <a:pt x="256" y="98"/>
                </a:cubicBezTo>
                <a:cubicBezTo>
                  <a:pt x="257" y="96"/>
                  <a:pt x="260" y="93"/>
                  <a:pt x="261" y="91"/>
                </a:cubicBezTo>
                <a:cubicBezTo>
                  <a:pt x="262" y="88"/>
                  <a:pt x="262" y="82"/>
                  <a:pt x="262" y="79"/>
                </a:cubicBezTo>
                <a:cubicBezTo>
                  <a:pt x="262" y="75"/>
                  <a:pt x="261" y="67"/>
                  <a:pt x="260" y="63"/>
                </a:cubicBezTo>
                <a:cubicBezTo>
                  <a:pt x="259" y="61"/>
                  <a:pt x="257" y="57"/>
                  <a:pt x="256" y="55"/>
                </a:cubicBezTo>
                <a:cubicBezTo>
                  <a:pt x="254" y="54"/>
                  <a:pt x="251" y="53"/>
                  <a:pt x="249" y="52"/>
                </a:cubicBezTo>
                <a:cubicBezTo>
                  <a:pt x="247" y="51"/>
                  <a:pt x="244" y="49"/>
                  <a:pt x="242" y="47"/>
                </a:cubicBezTo>
                <a:cubicBezTo>
                  <a:pt x="241" y="46"/>
                  <a:pt x="237" y="44"/>
                  <a:pt x="235" y="43"/>
                </a:cubicBezTo>
                <a:cubicBezTo>
                  <a:pt x="233" y="42"/>
                  <a:pt x="229" y="42"/>
                  <a:pt x="227" y="42"/>
                </a:cubicBezTo>
                <a:cubicBezTo>
                  <a:pt x="223" y="42"/>
                  <a:pt x="215" y="43"/>
                  <a:pt x="211" y="42"/>
                </a:cubicBezTo>
                <a:cubicBezTo>
                  <a:pt x="208" y="41"/>
                  <a:pt x="203" y="39"/>
                  <a:pt x="200" y="38"/>
                </a:cubicBezTo>
                <a:cubicBezTo>
                  <a:pt x="198" y="37"/>
                  <a:pt x="193" y="33"/>
                  <a:pt x="190" y="31"/>
                </a:cubicBezTo>
                <a:cubicBezTo>
                  <a:pt x="188" y="30"/>
                  <a:pt x="183" y="29"/>
                  <a:pt x="180" y="28"/>
                </a:cubicBezTo>
                <a:cubicBezTo>
                  <a:pt x="178" y="27"/>
                  <a:pt x="173" y="27"/>
                  <a:pt x="171" y="25"/>
                </a:cubicBezTo>
                <a:cubicBezTo>
                  <a:pt x="170" y="24"/>
                  <a:pt x="168" y="21"/>
                  <a:pt x="168" y="20"/>
                </a:cubicBezTo>
                <a:cubicBezTo>
                  <a:pt x="167" y="18"/>
                  <a:pt x="167" y="14"/>
                  <a:pt x="166" y="12"/>
                </a:cubicBezTo>
                <a:cubicBezTo>
                  <a:pt x="166" y="11"/>
                  <a:pt x="163" y="8"/>
                  <a:pt x="162" y="7"/>
                </a:cubicBezTo>
                <a:cubicBezTo>
                  <a:pt x="162" y="5"/>
                  <a:pt x="161" y="2"/>
                  <a:pt x="162" y="1"/>
                </a:cubicBezTo>
                <a:cubicBezTo>
                  <a:pt x="163" y="0"/>
                  <a:pt x="165" y="1"/>
                  <a:pt x="166" y="1"/>
                </a:cubicBezTo>
                <a:cubicBezTo>
                  <a:pt x="167" y="1"/>
                  <a:pt x="169" y="2"/>
                  <a:pt x="170" y="3"/>
                </a:cubicBezTo>
                <a:cubicBezTo>
                  <a:pt x="172" y="5"/>
                  <a:pt x="172" y="10"/>
                  <a:pt x="173" y="12"/>
                </a:cubicBezTo>
                <a:cubicBezTo>
                  <a:pt x="175" y="14"/>
                  <a:pt x="179" y="17"/>
                  <a:pt x="181" y="18"/>
                </a:cubicBezTo>
                <a:cubicBezTo>
                  <a:pt x="184" y="19"/>
                  <a:pt x="191" y="20"/>
                  <a:pt x="195" y="21"/>
                </a:cubicBezTo>
                <a:cubicBezTo>
                  <a:pt x="196" y="22"/>
                  <a:pt x="199" y="24"/>
                  <a:pt x="201" y="25"/>
                </a:cubicBezTo>
                <a:cubicBezTo>
                  <a:pt x="202" y="26"/>
                  <a:pt x="206" y="26"/>
                  <a:pt x="208" y="27"/>
                </a:cubicBezTo>
                <a:cubicBezTo>
                  <a:pt x="210" y="27"/>
                  <a:pt x="214" y="26"/>
                  <a:pt x="216" y="27"/>
                </a:cubicBezTo>
                <a:cubicBezTo>
                  <a:pt x="218" y="28"/>
                  <a:pt x="222" y="31"/>
                  <a:pt x="224" y="32"/>
                </a:cubicBezTo>
                <a:cubicBezTo>
                  <a:pt x="227" y="32"/>
                  <a:pt x="233" y="33"/>
                  <a:pt x="235" y="33"/>
                </a:cubicBezTo>
                <a:cubicBezTo>
                  <a:pt x="239" y="33"/>
                  <a:pt x="245" y="31"/>
                  <a:pt x="248" y="32"/>
                </a:cubicBezTo>
                <a:cubicBezTo>
                  <a:pt x="250" y="32"/>
                  <a:pt x="252" y="36"/>
                  <a:pt x="254" y="37"/>
                </a:cubicBezTo>
                <a:cubicBezTo>
                  <a:pt x="256" y="37"/>
                  <a:pt x="261" y="38"/>
                  <a:pt x="263" y="37"/>
                </a:cubicBezTo>
                <a:cubicBezTo>
                  <a:pt x="265" y="37"/>
                  <a:pt x="269" y="35"/>
                  <a:pt x="271" y="34"/>
                </a:cubicBezTo>
                <a:cubicBezTo>
                  <a:pt x="273" y="33"/>
                  <a:pt x="276" y="30"/>
                  <a:pt x="279" y="29"/>
                </a:cubicBezTo>
                <a:cubicBezTo>
                  <a:pt x="280" y="29"/>
                  <a:pt x="283" y="28"/>
                  <a:pt x="285" y="29"/>
                </a:cubicBezTo>
                <a:cubicBezTo>
                  <a:pt x="286" y="29"/>
                  <a:pt x="289" y="31"/>
                  <a:pt x="290" y="32"/>
                </a:cubicBezTo>
                <a:cubicBezTo>
                  <a:pt x="292" y="34"/>
                  <a:pt x="293" y="38"/>
                  <a:pt x="294" y="39"/>
                </a:cubicBezTo>
                <a:cubicBezTo>
                  <a:pt x="295" y="41"/>
                  <a:pt x="299" y="44"/>
                  <a:pt x="301" y="45"/>
                </a:cubicBezTo>
                <a:cubicBezTo>
                  <a:pt x="303" y="46"/>
                  <a:pt x="307" y="46"/>
                  <a:pt x="309" y="45"/>
                </a:cubicBezTo>
                <a:cubicBezTo>
                  <a:pt x="312" y="45"/>
                  <a:pt x="318" y="42"/>
                  <a:pt x="321" y="41"/>
                </a:cubicBezTo>
                <a:cubicBezTo>
                  <a:pt x="325" y="40"/>
                  <a:pt x="334" y="38"/>
                  <a:pt x="338" y="36"/>
                </a:cubicBezTo>
                <a:cubicBezTo>
                  <a:pt x="340" y="34"/>
                  <a:pt x="342" y="30"/>
                  <a:pt x="344" y="29"/>
                </a:cubicBezTo>
                <a:cubicBezTo>
                  <a:pt x="345" y="27"/>
                  <a:pt x="349" y="25"/>
                  <a:pt x="351" y="24"/>
                </a:cubicBezTo>
                <a:cubicBezTo>
                  <a:pt x="353" y="22"/>
                  <a:pt x="356" y="19"/>
                  <a:pt x="358" y="19"/>
                </a:cubicBezTo>
                <a:cubicBezTo>
                  <a:pt x="359" y="19"/>
                  <a:pt x="361" y="21"/>
                  <a:pt x="362" y="22"/>
                </a:cubicBezTo>
                <a:cubicBezTo>
                  <a:pt x="363" y="23"/>
                  <a:pt x="366" y="27"/>
                  <a:pt x="367" y="29"/>
                </a:cubicBezTo>
                <a:cubicBezTo>
                  <a:pt x="367" y="31"/>
                  <a:pt x="368" y="35"/>
                  <a:pt x="367" y="36"/>
                </a:cubicBezTo>
                <a:cubicBezTo>
                  <a:pt x="367" y="37"/>
                  <a:pt x="364" y="38"/>
                  <a:pt x="364" y="39"/>
                </a:cubicBezTo>
                <a:cubicBezTo>
                  <a:pt x="362" y="39"/>
                  <a:pt x="360" y="41"/>
                  <a:pt x="359" y="42"/>
                </a:cubicBezTo>
                <a:cubicBezTo>
                  <a:pt x="358" y="44"/>
                  <a:pt x="355" y="47"/>
                  <a:pt x="354" y="48"/>
                </a:cubicBezTo>
                <a:cubicBezTo>
                  <a:pt x="353" y="50"/>
                  <a:pt x="352" y="53"/>
                  <a:pt x="352" y="55"/>
                </a:cubicBezTo>
                <a:cubicBezTo>
                  <a:pt x="353" y="56"/>
                  <a:pt x="356" y="59"/>
                  <a:pt x="356" y="60"/>
                </a:cubicBezTo>
                <a:cubicBezTo>
                  <a:pt x="356" y="62"/>
                  <a:pt x="355" y="66"/>
                  <a:pt x="354" y="68"/>
                </a:cubicBezTo>
                <a:cubicBezTo>
                  <a:pt x="353" y="69"/>
                  <a:pt x="352" y="71"/>
                  <a:pt x="351" y="72"/>
                </a:cubicBezTo>
                <a:cubicBezTo>
                  <a:pt x="349" y="73"/>
                  <a:pt x="344" y="73"/>
                  <a:pt x="341" y="73"/>
                </a:cubicBezTo>
                <a:cubicBezTo>
                  <a:pt x="339" y="73"/>
                  <a:pt x="336" y="71"/>
                  <a:pt x="334" y="70"/>
                </a:cubicBezTo>
                <a:cubicBezTo>
                  <a:pt x="333" y="69"/>
                  <a:pt x="331" y="65"/>
                  <a:pt x="329" y="63"/>
                </a:cubicBezTo>
                <a:cubicBezTo>
                  <a:pt x="328" y="63"/>
                  <a:pt x="325" y="62"/>
                  <a:pt x="324" y="61"/>
                </a:cubicBezTo>
                <a:cubicBezTo>
                  <a:pt x="323" y="61"/>
                  <a:pt x="320" y="61"/>
                  <a:pt x="319" y="62"/>
                </a:cubicBezTo>
                <a:cubicBezTo>
                  <a:pt x="318" y="63"/>
                  <a:pt x="317" y="67"/>
                  <a:pt x="316" y="68"/>
                </a:cubicBezTo>
                <a:cubicBezTo>
                  <a:pt x="316" y="72"/>
                  <a:pt x="318" y="78"/>
                  <a:pt x="319" y="81"/>
                </a:cubicBezTo>
                <a:cubicBezTo>
                  <a:pt x="320" y="83"/>
                  <a:pt x="323" y="87"/>
                  <a:pt x="324" y="89"/>
                </a:cubicBezTo>
                <a:cubicBezTo>
                  <a:pt x="325" y="90"/>
                  <a:pt x="329" y="92"/>
                  <a:pt x="330" y="94"/>
                </a:cubicBezTo>
                <a:cubicBezTo>
                  <a:pt x="331" y="95"/>
                  <a:pt x="332" y="98"/>
                  <a:pt x="333" y="99"/>
                </a:cubicBezTo>
                <a:cubicBezTo>
                  <a:pt x="334" y="101"/>
                  <a:pt x="335" y="104"/>
                  <a:pt x="337" y="105"/>
                </a:cubicBezTo>
                <a:cubicBezTo>
                  <a:pt x="338" y="106"/>
                  <a:pt x="340" y="107"/>
                  <a:pt x="341" y="108"/>
                </a:cubicBezTo>
                <a:cubicBezTo>
                  <a:pt x="343" y="110"/>
                  <a:pt x="346" y="117"/>
                  <a:pt x="346" y="121"/>
                </a:cubicBezTo>
                <a:cubicBezTo>
                  <a:pt x="346" y="123"/>
                  <a:pt x="344" y="128"/>
                  <a:pt x="343" y="129"/>
                </a:cubicBezTo>
                <a:cubicBezTo>
                  <a:pt x="341" y="131"/>
                  <a:pt x="338" y="132"/>
                  <a:pt x="336" y="132"/>
                </a:cubicBezTo>
                <a:cubicBezTo>
                  <a:pt x="334" y="133"/>
                  <a:pt x="329" y="131"/>
                  <a:pt x="327" y="131"/>
                </a:cubicBezTo>
                <a:cubicBezTo>
                  <a:pt x="325" y="130"/>
                  <a:pt x="322" y="129"/>
                  <a:pt x="321" y="129"/>
                </a:cubicBezTo>
                <a:cubicBezTo>
                  <a:pt x="319" y="129"/>
                  <a:pt x="315" y="128"/>
                  <a:pt x="314" y="129"/>
                </a:cubicBezTo>
                <a:cubicBezTo>
                  <a:pt x="313" y="130"/>
                  <a:pt x="314" y="133"/>
                  <a:pt x="313" y="134"/>
                </a:cubicBezTo>
                <a:cubicBezTo>
                  <a:pt x="313" y="136"/>
                  <a:pt x="312" y="139"/>
                  <a:pt x="312" y="140"/>
                </a:cubicBezTo>
                <a:cubicBezTo>
                  <a:pt x="311" y="141"/>
                  <a:pt x="309" y="144"/>
                  <a:pt x="308" y="145"/>
                </a:cubicBezTo>
                <a:cubicBezTo>
                  <a:pt x="307" y="146"/>
                  <a:pt x="304" y="147"/>
                  <a:pt x="303" y="148"/>
                </a:cubicBezTo>
                <a:cubicBezTo>
                  <a:pt x="302" y="149"/>
                  <a:pt x="300" y="150"/>
                  <a:pt x="299" y="151"/>
                </a:cubicBezTo>
                <a:cubicBezTo>
                  <a:pt x="298" y="152"/>
                  <a:pt x="296" y="154"/>
                  <a:pt x="296" y="155"/>
                </a:cubicBezTo>
                <a:cubicBezTo>
                  <a:pt x="296" y="156"/>
                  <a:pt x="298" y="157"/>
                  <a:pt x="299" y="158"/>
                </a:cubicBezTo>
                <a:cubicBezTo>
                  <a:pt x="299" y="159"/>
                  <a:pt x="299" y="161"/>
                  <a:pt x="300" y="161"/>
                </a:cubicBezTo>
                <a:cubicBezTo>
                  <a:pt x="302" y="162"/>
                  <a:pt x="305" y="159"/>
                  <a:pt x="307" y="158"/>
                </a:cubicBezTo>
                <a:cubicBezTo>
                  <a:pt x="309" y="157"/>
                  <a:pt x="312" y="154"/>
                  <a:pt x="314" y="153"/>
                </a:cubicBezTo>
                <a:cubicBezTo>
                  <a:pt x="315" y="152"/>
                  <a:pt x="319" y="151"/>
                  <a:pt x="320" y="150"/>
                </a:cubicBezTo>
                <a:cubicBezTo>
                  <a:pt x="322" y="149"/>
                  <a:pt x="324" y="146"/>
                  <a:pt x="325" y="145"/>
                </a:cubicBezTo>
                <a:cubicBezTo>
                  <a:pt x="327" y="144"/>
                  <a:pt x="330" y="144"/>
                  <a:pt x="332" y="144"/>
                </a:cubicBezTo>
                <a:cubicBezTo>
                  <a:pt x="333" y="143"/>
                  <a:pt x="336" y="143"/>
                  <a:pt x="337" y="143"/>
                </a:cubicBezTo>
                <a:cubicBezTo>
                  <a:pt x="338" y="144"/>
                  <a:pt x="339" y="146"/>
                  <a:pt x="340" y="147"/>
                </a:cubicBezTo>
                <a:cubicBezTo>
                  <a:pt x="341" y="148"/>
                  <a:pt x="343" y="148"/>
                  <a:pt x="344" y="149"/>
                </a:cubicBezTo>
                <a:cubicBezTo>
                  <a:pt x="345" y="149"/>
                  <a:pt x="347" y="148"/>
                  <a:pt x="348" y="148"/>
                </a:cubicBezTo>
                <a:cubicBezTo>
                  <a:pt x="348" y="148"/>
                  <a:pt x="349" y="150"/>
                  <a:pt x="349" y="151"/>
                </a:cubicBezTo>
                <a:cubicBezTo>
                  <a:pt x="350" y="152"/>
                  <a:pt x="350" y="154"/>
                  <a:pt x="350" y="155"/>
                </a:cubicBezTo>
                <a:cubicBezTo>
                  <a:pt x="351" y="155"/>
                  <a:pt x="353" y="156"/>
                  <a:pt x="354" y="157"/>
                </a:cubicBezTo>
                <a:cubicBezTo>
                  <a:pt x="355" y="157"/>
                  <a:pt x="357" y="158"/>
                  <a:pt x="357" y="159"/>
                </a:cubicBezTo>
                <a:cubicBezTo>
                  <a:pt x="358" y="160"/>
                  <a:pt x="358" y="162"/>
                  <a:pt x="357" y="163"/>
                </a:cubicBezTo>
                <a:cubicBezTo>
                  <a:pt x="357" y="163"/>
                  <a:pt x="356" y="163"/>
                  <a:pt x="355" y="163"/>
                </a:cubicBezTo>
                <a:cubicBezTo>
                  <a:pt x="354" y="163"/>
                  <a:pt x="353" y="161"/>
                  <a:pt x="352" y="161"/>
                </a:cubicBezTo>
                <a:cubicBezTo>
                  <a:pt x="351" y="161"/>
                  <a:pt x="350" y="161"/>
                  <a:pt x="349" y="161"/>
                </a:cubicBezTo>
                <a:cubicBezTo>
                  <a:pt x="349" y="161"/>
                  <a:pt x="348" y="162"/>
                  <a:pt x="348" y="163"/>
                </a:cubicBezTo>
                <a:cubicBezTo>
                  <a:pt x="348" y="164"/>
                  <a:pt x="349" y="166"/>
                  <a:pt x="350" y="166"/>
                </a:cubicBezTo>
                <a:cubicBezTo>
                  <a:pt x="351" y="167"/>
                  <a:pt x="353" y="167"/>
                  <a:pt x="354" y="167"/>
                </a:cubicBezTo>
                <a:cubicBezTo>
                  <a:pt x="355" y="167"/>
                  <a:pt x="356" y="169"/>
                  <a:pt x="357" y="170"/>
                </a:cubicBezTo>
                <a:cubicBezTo>
                  <a:pt x="357" y="171"/>
                  <a:pt x="357" y="174"/>
                  <a:pt x="357" y="176"/>
                </a:cubicBezTo>
                <a:cubicBezTo>
                  <a:pt x="357" y="177"/>
                  <a:pt x="356" y="178"/>
                  <a:pt x="356" y="179"/>
                </a:cubicBezTo>
                <a:cubicBezTo>
                  <a:pt x="355" y="180"/>
                  <a:pt x="354" y="181"/>
                  <a:pt x="353" y="181"/>
                </a:cubicBezTo>
                <a:cubicBezTo>
                  <a:pt x="352" y="182"/>
                  <a:pt x="349" y="182"/>
                  <a:pt x="348" y="181"/>
                </a:cubicBezTo>
                <a:cubicBezTo>
                  <a:pt x="347" y="181"/>
                  <a:pt x="348" y="179"/>
                  <a:pt x="348" y="179"/>
                </a:cubicBezTo>
                <a:cubicBezTo>
                  <a:pt x="348" y="178"/>
                  <a:pt x="347" y="178"/>
                  <a:pt x="346" y="178"/>
                </a:cubicBezTo>
                <a:cubicBezTo>
                  <a:pt x="345" y="178"/>
                  <a:pt x="343" y="178"/>
                  <a:pt x="342" y="178"/>
                </a:cubicBezTo>
                <a:cubicBezTo>
                  <a:pt x="342" y="178"/>
                  <a:pt x="340" y="180"/>
                  <a:pt x="339" y="180"/>
                </a:cubicBezTo>
                <a:cubicBezTo>
                  <a:pt x="338" y="181"/>
                  <a:pt x="336" y="182"/>
                  <a:pt x="335" y="182"/>
                </a:cubicBezTo>
                <a:cubicBezTo>
                  <a:pt x="333" y="183"/>
                  <a:pt x="329" y="183"/>
                  <a:pt x="327" y="183"/>
                </a:cubicBezTo>
                <a:cubicBezTo>
                  <a:pt x="326" y="183"/>
                  <a:pt x="324" y="183"/>
                  <a:pt x="322" y="183"/>
                </a:cubicBezTo>
                <a:cubicBezTo>
                  <a:pt x="321" y="183"/>
                  <a:pt x="318" y="183"/>
                  <a:pt x="316" y="184"/>
                </a:cubicBezTo>
                <a:cubicBezTo>
                  <a:pt x="315" y="184"/>
                  <a:pt x="314" y="185"/>
                  <a:pt x="313" y="186"/>
                </a:cubicBezTo>
                <a:cubicBezTo>
                  <a:pt x="313" y="187"/>
                  <a:pt x="313" y="189"/>
                  <a:pt x="313" y="189"/>
                </a:cubicBezTo>
                <a:cubicBezTo>
                  <a:pt x="314" y="190"/>
                  <a:pt x="315" y="190"/>
                  <a:pt x="316" y="190"/>
                </a:cubicBezTo>
                <a:cubicBezTo>
                  <a:pt x="317" y="191"/>
                  <a:pt x="317" y="193"/>
                  <a:pt x="317" y="193"/>
                </a:cubicBezTo>
                <a:cubicBezTo>
                  <a:pt x="318" y="194"/>
                  <a:pt x="319" y="195"/>
                  <a:pt x="319" y="195"/>
                </a:cubicBezTo>
                <a:cubicBezTo>
                  <a:pt x="321" y="196"/>
                  <a:pt x="325" y="196"/>
                  <a:pt x="328" y="196"/>
                </a:cubicBezTo>
                <a:cubicBezTo>
                  <a:pt x="330" y="196"/>
                  <a:pt x="335" y="198"/>
                  <a:pt x="338" y="196"/>
                </a:cubicBezTo>
                <a:cubicBezTo>
                  <a:pt x="339" y="196"/>
                  <a:pt x="339" y="193"/>
                  <a:pt x="340" y="193"/>
                </a:cubicBezTo>
                <a:cubicBezTo>
                  <a:pt x="342" y="192"/>
                  <a:pt x="346" y="192"/>
                  <a:pt x="347" y="191"/>
                </a:cubicBezTo>
                <a:cubicBezTo>
                  <a:pt x="349" y="191"/>
                  <a:pt x="351" y="189"/>
                  <a:pt x="352" y="188"/>
                </a:cubicBezTo>
                <a:cubicBezTo>
                  <a:pt x="353" y="187"/>
                  <a:pt x="354" y="186"/>
                  <a:pt x="355" y="185"/>
                </a:cubicBezTo>
                <a:cubicBezTo>
                  <a:pt x="356" y="185"/>
                  <a:pt x="359" y="185"/>
                  <a:pt x="360" y="186"/>
                </a:cubicBezTo>
                <a:cubicBezTo>
                  <a:pt x="360" y="186"/>
                  <a:pt x="360" y="188"/>
                  <a:pt x="361" y="188"/>
                </a:cubicBezTo>
                <a:cubicBezTo>
                  <a:pt x="362" y="189"/>
                  <a:pt x="363" y="188"/>
                  <a:pt x="364" y="189"/>
                </a:cubicBezTo>
                <a:cubicBezTo>
                  <a:pt x="365" y="189"/>
                  <a:pt x="366" y="191"/>
                  <a:pt x="366" y="192"/>
                </a:cubicBezTo>
                <a:cubicBezTo>
                  <a:pt x="367" y="193"/>
                  <a:pt x="368" y="196"/>
                  <a:pt x="368" y="197"/>
                </a:cubicBezTo>
                <a:cubicBezTo>
                  <a:pt x="368" y="199"/>
                  <a:pt x="368" y="201"/>
                  <a:pt x="368" y="202"/>
                </a:cubicBezTo>
                <a:cubicBezTo>
                  <a:pt x="369" y="203"/>
                  <a:pt x="369" y="206"/>
                  <a:pt x="370" y="207"/>
                </a:cubicBezTo>
                <a:cubicBezTo>
                  <a:pt x="370" y="208"/>
                  <a:pt x="372" y="210"/>
                  <a:pt x="373" y="211"/>
                </a:cubicBezTo>
                <a:cubicBezTo>
                  <a:pt x="373" y="211"/>
                  <a:pt x="374" y="212"/>
                  <a:pt x="375" y="213"/>
                </a:cubicBezTo>
                <a:cubicBezTo>
                  <a:pt x="375" y="214"/>
                  <a:pt x="375" y="216"/>
                  <a:pt x="375" y="217"/>
                </a:cubicBezTo>
                <a:cubicBezTo>
                  <a:pt x="374" y="218"/>
                  <a:pt x="373" y="218"/>
                  <a:pt x="373" y="219"/>
                </a:cubicBezTo>
                <a:cubicBezTo>
                  <a:pt x="372" y="220"/>
                  <a:pt x="372" y="222"/>
                  <a:pt x="372" y="223"/>
                </a:cubicBezTo>
                <a:cubicBezTo>
                  <a:pt x="371" y="224"/>
                  <a:pt x="369" y="225"/>
                  <a:pt x="368" y="225"/>
                </a:cubicBezTo>
                <a:cubicBezTo>
                  <a:pt x="367" y="225"/>
                  <a:pt x="366" y="224"/>
                  <a:pt x="366" y="224"/>
                </a:cubicBezTo>
                <a:cubicBezTo>
                  <a:pt x="365" y="224"/>
                  <a:pt x="363" y="226"/>
                  <a:pt x="362" y="227"/>
                </a:cubicBezTo>
                <a:cubicBezTo>
                  <a:pt x="362" y="227"/>
                  <a:pt x="361" y="228"/>
                  <a:pt x="361" y="229"/>
                </a:cubicBezTo>
                <a:cubicBezTo>
                  <a:pt x="360" y="229"/>
                  <a:pt x="359" y="230"/>
                  <a:pt x="358" y="231"/>
                </a:cubicBezTo>
                <a:cubicBezTo>
                  <a:pt x="358" y="232"/>
                  <a:pt x="359" y="233"/>
                  <a:pt x="360" y="234"/>
                </a:cubicBezTo>
                <a:cubicBezTo>
                  <a:pt x="359" y="236"/>
                  <a:pt x="358" y="238"/>
                  <a:pt x="358" y="240"/>
                </a:cubicBezTo>
                <a:cubicBezTo>
                  <a:pt x="359" y="243"/>
                  <a:pt x="360" y="249"/>
                  <a:pt x="361" y="252"/>
                </a:cubicBezTo>
                <a:cubicBezTo>
                  <a:pt x="362" y="256"/>
                  <a:pt x="366" y="262"/>
                  <a:pt x="368" y="266"/>
                </a:cubicBezTo>
                <a:cubicBezTo>
                  <a:pt x="368" y="269"/>
                  <a:pt x="372" y="276"/>
                  <a:pt x="373" y="279"/>
                </a:cubicBezTo>
                <a:cubicBezTo>
                  <a:pt x="375" y="284"/>
                  <a:pt x="379" y="294"/>
                  <a:pt x="382" y="298"/>
                </a:cubicBezTo>
                <a:cubicBezTo>
                  <a:pt x="383" y="301"/>
                  <a:pt x="387" y="305"/>
                  <a:pt x="389" y="307"/>
                </a:cubicBezTo>
                <a:cubicBezTo>
                  <a:pt x="392" y="312"/>
                  <a:pt x="398" y="323"/>
                  <a:pt x="401" y="328"/>
                </a:cubicBezTo>
                <a:cubicBezTo>
                  <a:pt x="403" y="331"/>
                  <a:pt x="407" y="338"/>
                  <a:pt x="410" y="341"/>
                </a:cubicBezTo>
                <a:cubicBezTo>
                  <a:pt x="412" y="344"/>
                  <a:pt x="418" y="349"/>
                  <a:pt x="419" y="353"/>
                </a:cubicBezTo>
                <a:cubicBezTo>
                  <a:pt x="421" y="357"/>
                  <a:pt x="420" y="365"/>
                  <a:pt x="421" y="369"/>
                </a:cubicBezTo>
                <a:cubicBezTo>
                  <a:pt x="422" y="374"/>
                  <a:pt x="427" y="382"/>
                  <a:pt x="428" y="387"/>
                </a:cubicBezTo>
                <a:cubicBezTo>
                  <a:pt x="428" y="390"/>
                  <a:pt x="429" y="397"/>
                  <a:pt x="429" y="401"/>
                </a:cubicBezTo>
                <a:cubicBezTo>
                  <a:pt x="429" y="404"/>
                  <a:pt x="430" y="410"/>
                  <a:pt x="431" y="412"/>
                </a:cubicBezTo>
                <a:cubicBezTo>
                  <a:pt x="432" y="416"/>
                  <a:pt x="436" y="422"/>
                  <a:pt x="438" y="425"/>
                </a:cubicBezTo>
                <a:cubicBezTo>
                  <a:pt x="440" y="427"/>
                  <a:pt x="445" y="432"/>
                  <a:pt x="448" y="433"/>
                </a:cubicBezTo>
                <a:cubicBezTo>
                  <a:pt x="451" y="434"/>
                  <a:pt x="457" y="433"/>
                  <a:pt x="460" y="433"/>
                </a:cubicBezTo>
                <a:cubicBezTo>
                  <a:pt x="463" y="433"/>
                  <a:pt x="470" y="432"/>
                  <a:pt x="473" y="433"/>
                </a:cubicBezTo>
                <a:cubicBezTo>
                  <a:pt x="475" y="434"/>
                  <a:pt x="478" y="437"/>
                  <a:pt x="479" y="439"/>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93" name="Freeform 68">
            <a:extLst>
              <a:ext uri="{FF2B5EF4-FFF2-40B4-BE49-F238E27FC236}">
                <a16:creationId xmlns:a16="http://schemas.microsoft.com/office/drawing/2014/main" id="{1B3259DB-5338-45AE-9E62-ABEA9C698A39}"/>
              </a:ext>
            </a:extLst>
          </p:cNvPr>
          <p:cNvSpPr>
            <a:spLocks/>
          </p:cNvSpPr>
          <p:nvPr/>
        </p:nvSpPr>
        <p:spPr bwMode="auto">
          <a:xfrm>
            <a:off x="9986922" y="4209840"/>
            <a:ext cx="82039" cy="120131"/>
          </a:xfrm>
          <a:custGeom>
            <a:avLst/>
            <a:gdLst/>
            <a:ahLst/>
            <a:cxnLst>
              <a:cxn ang="0">
                <a:pos x="21" y="40"/>
              </a:cxn>
              <a:cxn ang="0">
                <a:pos x="12" y="40"/>
              </a:cxn>
              <a:cxn ang="0">
                <a:pos x="10" y="37"/>
              </a:cxn>
              <a:cxn ang="0">
                <a:pos x="4" y="34"/>
              </a:cxn>
              <a:cxn ang="0">
                <a:pos x="1" y="28"/>
              </a:cxn>
              <a:cxn ang="0">
                <a:pos x="0" y="23"/>
              </a:cxn>
              <a:cxn ang="0">
                <a:pos x="6" y="19"/>
              </a:cxn>
              <a:cxn ang="0">
                <a:pos x="7" y="15"/>
              </a:cxn>
              <a:cxn ang="0">
                <a:pos x="12" y="16"/>
              </a:cxn>
              <a:cxn ang="0">
                <a:pos x="12" y="20"/>
              </a:cxn>
              <a:cxn ang="0">
                <a:pos x="16" y="19"/>
              </a:cxn>
              <a:cxn ang="0">
                <a:pos x="17" y="14"/>
              </a:cxn>
              <a:cxn ang="0">
                <a:pos x="16" y="9"/>
              </a:cxn>
              <a:cxn ang="0">
                <a:pos x="14" y="3"/>
              </a:cxn>
              <a:cxn ang="0">
                <a:pos x="17" y="0"/>
              </a:cxn>
              <a:cxn ang="0">
                <a:pos x="21" y="0"/>
              </a:cxn>
              <a:cxn ang="0">
                <a:pos x="25" y="4"/>
              </a:cxn>
              <a:cxn ang="0">
                <a:pos x="22" y="6"/>
              </a:cxn>
              <a:cxn ang="0">
                <a:pos x="24" y="11"/>
              </a:cxn>
              <a:cxn ang="0">
                <a:pos x="26" y="16"/>
              </a:cxn>
              <a:cxn ang="0">
                <a:pos x="26" y="21"/>
              </a:cxn>
              <a:cxn ang="0">
                <a:pos x="27" y="30"/>
              </a:cxn>
              <a:cxn ang="0">
                <a:pos x="24" y="34"/>
              </a:cxn>
              <a:cxn ang="0">
                <a:pos x="21" y="35"/>
              </a:cxn>
              <a:cxn ang="0">
                <a:pos x="21" y="40"/>
              </a:cxn>
            </a:cxnLst>
            <a:rect l="0" t="0" r="r" b="b"/>
            <a:pathLst>
              <a:path w="28" h="42">
                <a:moveTo>
                  <a:pt x="21" y="40"/>
                </a:moveTo>
                <a:cubicBezTo>
                  <a:pt x="19" y="41"/>
                  <a:pt x="14" y="42"/>
                  <a:pt x="12" y="40"/>
                </a:cubicBezTo>
                <a:cubicBezTo>
                  <a:pt x="11" y="40"/>
                  <a:pt x="11" y="38"/>
                  <a:pt x="10" y="37"/>
                </a:cubicBezTo>
                <a:cubicBezTo>
                  <a:pt x="9" y="36"/>
                  <a:pt x="5" y="35"/>
                  <a:pt x="4" y="34"/>
                </a:cubicBezTo>
                <a:cubicBezTo>
                  <a:pt x="3" y="32"/>
                  <a:pt x="2" y="30"/>
                  <a:pt x="1" y="28"/>
                </a:cubicBezTo>
                <a:cubicBezTo>
                  <a:pt x="1" y="27"/>
                  <a:pt x="0" y="24"/>
                  <a:pt x="0" y="23"/>
                </a:cubicBezTo>
                <a:cubicBezTo>
                  <a:pt x="1" y="21"/>
                  <a:pt x="5" y="20"/>
                  <a:pt x="6" y="19"/>
                </a:cubicBezTo>
                <a:cubicBezTo>
                  <a:pt x="7" y="18"/>
                  <a:pt x="6" y="15"/>
                  <a:pt x="7" y="15"/>
                </a:cubicBezTo>
                <a:cubicBezTo>
                  <a:pt x="9" y="14"/>
                  <a:pt x="11" y="15"/>
                  <a:pt x="12" y="16"/>
                </a:cubicBezTo>
                <a:cubicBezTo>
                  <a:pt x="13" y="17"/>
                  <a:pt x="11" y="20"/>
                  <a:pt x="12" y="20"/>
                </a:cubicBezTo>
                <a:cubicBezTo>
                  <a:pt x="13" y="21"/>
                  <a:pt x="15" y="19"/>
                  <a:pt x="16" y="19"/>
                </a:cubicBezTo>
                <a:cubicBezTo>
                  <a:pt x="17" y="18"/>
                  <a:pt x="17" y="15"/>
                  <a:pt x="17" y="14"/>
                </a:cubicBezTo>
                <a:cubicBezTo>
                  <a:pt x="17" y="13"/>
                  <a:pt x="16" y="10"/>
                  <a:pt x="16" y="9"/>
                </a:cubicBezTo>
                <a:cubicBezTo>
                  <a:pt x="15" y="7"/>
                  <a:pt x="14" y="5"/>
                  <a:pt x="14" y="3"/>
                </a:cubicBezTo>
                <a:cubicBezTo>
                  <a:pt x="14" y="2"/>
                  <a:pt x="16" y="1"/>
                  <a:pt x="17" y="0"/>
                </a:cubicBezTo>
                <a:cubicBezTo>
                  <a:pt x="18" y="0"/>
                  <a:pt x="20" y="0"/>
                  <a:pt x="21" y="0"/>
                </a:cubicBezTo>
                <a:cubicBezTo>
                  <a:pt x="22" y="0"/>
                  <a:pt x="25" y="2"/>
                  <a:pt x="25" y="4"/>
                </a:cubicBezTo>
                <a:cubicBezTo>
                  <a:pt x="25" y="5"/>
                  <a:pt x="22" y="5"/>
                  <a:pt x="22" y="6"/>
                </a:cubicBezTo>
                <a:cubicBezTo>
                  <a:pt x="21" y="7"/>
                  <a:pt x="23" y="10"/>
                  <a:pt x="24" y="11"/>
                </a:cubicBezTo>
                <a:cubicBezTo>
                  <a:pt x="24" y="13"/>
                  <a:pt x="26" y="15"/>
                  <a:pt x="26" y="16"/>
                </a:cubicBezTo>
                <a:cubicBezTo>
                  <a:pt x="26" y="17"/>
                  <a:pt x="26" y="20"/>
                  <a:pt x="26" y="21"/>
                </a:cubicBezTo>
                <a:cubicBezTo>
                  <a:pt x="27" y="24"/>
                  <a:pt x="28" y="28"/>
                  <a:pt x="27" y="30"/>
                </a:cubicBezTo>
                <a:cubicBezTo>
                  <a:pt x="27" y="31"/>
                  <a:pt x="25" y="33"/>
                  <a:pt x="24" y="34"/>
                </a:cubicBezTo>
                <a:cubicBezTo>
                  <a:pt x="23" y="34"/>
                  <a:pt x="22" y="34"/>
                  <a:pt x="21" y="35"/>
                </a:cubicBezTo>
                <a:cubicBezTo>
                  <a:pt x="20" y="36"/>
                  <a:pt x="21" y="39"/>
                  <a:pt x="21" y="4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94" name="Freeform 69">
            <a:extLst>
              <a:ext uri="{FF2B5EF4-FFF2-40B4-BE49-F238E27FC236}">
                <a16:creationId xmlns:a16="http://schemas.microsoft.com/office/drawing/2014/main" id="{D47E8DF8-90F3-4847-9118-A9AFE12A433D}"/>
              </a:ext>
            </a:extLst>
          </p:cNvPr>
          <p:cNvSpPr>
            <a:spLocks/>
          </p:cNvSpPr>
          <p:nvPr/>
        </p:nvSpPr>
        <p:spPr bwMode="auto">
          <a:xfrm>
            <a:off x="9020026" y="1007367"/>
            <a:ext cx="369178" cy="164080"/>
          </a:xfrm>
          <a:custGeom>
            <a:avLst/>
            <a:gdLst/>
            <a:ahLst/>
            <a:cxnLst>
              <a:cxn ang="0">
                <a:pos x="14" y="50"/>
              </a:cxn>
              <a:cxn ang="0">
                <a:pos x="3" y="47"/>
              </a:cxn>
              <a:cxn ang="0">
                <a:pos x="2" y="41"/>
              </a:cxn>
              <a:cxn ang="0">
                <a:pos x="10" y="36"/>
              </a:cxn>
              <a:cxn ang="0">
                <a:pos x="20" y="31"/>
              </a:cxn>
              <a:cxn ang="0">
                <a:pos x="22" y="25"/>
              </a:cxn>
              <a:cxn ang="0">
                <a:pos x="30" y="16"/>
              </a:cxn>
              <a:cxn ang="0">
                <a:pos x="42" y="18"/>
              </a:cxn>
              <a:cxn ang="0">
                <a:pos x="55" y="13"/>
              </a:cxn>
              <a:cxn ang="0">
                <a:pos x="66" y="5"/>
              </a:cxn>
              <a:cxn ang="0">
                <a:pos x="73" y="7"/>
              </a:cxn>
              <a:cxn ang="0">
                <a:pos x="86" y="6"/>
              </a:cxn>
              <a:cxn ang="0">
                <a:pos x="101" y="3"/>
              </a:cxn>
              <a:cxn ang="0">
                <a:pos x="112" y="1"/>
              </a:cxn>
              <a:cxn ang="0">
                <a:pos x="122" y="2"/>
              </a:cxn>
              <a:cxn ang="0">
                <a:pos x="127" y="11"/>
              </a:cxn>
              <a:cxn ang="0">
                <a:pos x="124" y="17"/>
              </a:cxn>
              <a:cxn ang="0">
                <a:pos x="118" y="16"/>
              </a:cxn>
              <a:cxn ang="0">
                <a:pos x="121" y="11"/>
              </a:cxn>
              <a:cxn ang="0">
                <a:pos x="119" y="8"/>
              </a:cxn>
              <a:cxn ang="0">
                <a:pos x="115" y="13"/>
              </a:cxn>
              <a:cxn ang="0">
                <a:pos x="108" y="17"/>
              </a:cxn>
              <a:cxn ang="0">
                <a:pos x="99" y="18"/>
              </a:cxn>
              <a:cxn ang="0">
                <a:pos x="88" y="21"/>
              </a:cxn>
              <a:cxn ang="0">
                <a:pos x="78" y="26"/>
              </a:cxn>
              <a:cxn ang="0">
                <a:pos x="82" y="33"/>
              </a:cxn>
              <a:cxn ang="0">
                <a:pos x="84" y="44"/>
              </a:cxn>
              <a:cxn ang="0">
                <a:pos x="77" y="55"/>
              </a:cxn>
              <a:cxn ang="0">
                <a:pos x="70" y="55"/>
              </a:cxn>
              <a:cxn ang="0">
                <a:pos x="61" y="53"/>
              </a:cxn>
              <a:cxn ang="0">
                <a:pos x="53" y="54"/>
              </a:cxn>
              <a:cxn ang="0">
                <a:pos x="45" y="52"/>
              </a:cxn>
              <a:cxn ang="0">
                <a:pos x="31" y="51"/>
              </a:cxn>
              <a:cxn ang="0">
                <a:pos x="19" y="50"/>
              </a:cxn>
            </a:cxnLst>
            <a:rect l="0" t="0" r="r" b="b"/>
            <a:pathLst>
              <a:path w="127" h="57">
                <a:moveTo>
                  <a:pt x="19" y="50"/>
                </a:moveTo>
                <a:cubicBezTo>
                  <a:pt x="18" y="50"/>
                  <a:pt x="15" y="50"/>
                  <a:pt x="14" y="50"/>
                </a:cubicBezTo>
                <a:cubicBezTo>
                  <a:pt x="12" y="49"/>
                  <a:pt x="8" y="50"/>
                  <a:pt x="6" y="49"/>
                </a:cubicBezTo>
                <a:cubicBezTo>
                  <a:pt x="5" y="49"/>
                  <a:pt x="4" y="48"/>
                  <a:pt x="3" y="47"/>
                </a:cubicBezTo>
                <a:cubicBezTo>
                  <a:pt x="3" y="46"/>
                  <a:pt x="0" y="45"/>
                  <a:pt x="0" y="44"/>
                </a:cubicBezTo>
                <a:cubicBezTo>
                  <a:pt x="0" y="43"/>
                  <a:pt x="2" y="41"/>
                  <a:pt x="2" y="41"/>
                </a:cubicBezTo>
                <a:cubicBezTo>
                  <a:pt x="3" y="40"/>
                  <a:pt x="6" y="39"/>
                  <a:pt x="7" y="38"/>
                </a:cubicBezTo>
                <a:cubicBezTo>
                  <a:pt x="8" y="38"/>
                  <a:pt x="9" y="36"/>
                  <a:pt x="10" y="36"/>
                </a:cubicBezTo>
                <a:cubicBezTo>
                  <a:pt x="11" y="35"/>
                  <a:pt x="13" y="33"/>
                  <a:pt x="14" y="33"/>
                </a:cubicBezTo>
                <a:cubicBezTo>
                  <a:pt x="16" y="32"/>
                  <a:pt x="19" y="32"/>
                  <a:pt x="20" y="31"/>
                </a:cubicBezTo>
                <a:cubicBezTo>
                  <a:pt x="21" y="31"/>
                  <a:pt x="22" y="30"/>
                  <a:pt x="22" y="29"/>
                </a:cubicBezTo>
                <a:cubicBezTo>
                  <a:pt x="22" y="28"/>
                  <a:pt x="22" y="26"/>
                  <a:pt x="22" y="25"/>
                </a:cubicBezTo>
                <a:cubicBezTo>
                  <a:pt x="23" y="23"/>
                  <a:pt x="24" y="20"/>
                  <a:pt x="25" y="19"/>
                </a:cubicBezTo>
                <a:cubicBezTo>
                  <a:pt x="26" y="18"/>
                  <a:pt x="28" y="16"/>
                  <a:pt x="30" y="16"/>
                </a:cubicBezTo>
                <a:cubicBezTo>
                  <a:pt x="31" y="16"/>
                  <a:pt x="33" y="17"/>
                  <a:pt x="35" y="17"/>
                </a:cubicBezTo>
                <a:cubicBezTo>
                  <a:pt x="36" y="18"/>
                  <a:pt x="40" y="18"/>
                  <a:pt x="42" y="18"/>
                </a:cubicBezTo>
                <a:cubicBezTo>
                  <a:pt x="44" y="18"/>
                  <a:pt x="49" y="18"/>
                  <a:pt x="51" y="17"/>
                </a:cubicBezTo>
                <a:cubicBezTo>
                  <a:pt x="52" y="16"/>
                  <a:pt x="54" y="14"/>
                  <a:pt x="55" y="13"/>
                </a:cubicBezTo>
                <a:cubicBezTo>
                  <a:pt x="57" y="12"/>
                  <a:pt x="59" y="9"/>
                  <a:pt x="61" y="8"/>
                </a:cubicBezTo>
                <a:cubicBezTo>
                  <a:pt x="62" y="7"/>
                  <a:pt x="64" y="5"/>
                  <a:pt x="66" y="5"/>
                </a:cubicBezTo>
                <a:cubicBezTo>
                  <a:pt x="67" y="5"/>
                  <a:pt x="69" y="5"/>
                  <a:pt x="70" y="5"/>
                </a:cubicBezTo>
                <a:cubicBezTo>
                  <a:pt x="71" y="5"/>
                  <a:pt x="72" y="6"/>
                  <a:pt x="73" y="7"/>
                </a:cubicBezTo>
                <a:cubicBezTo>
                  <a:pt x="75" y="7"/>
                  <a:pt x="77" y="6"/>
                  <a:pt x="79" y="6"/>
                </a:cubicBezTo>
                <a:cubicBezTo>
                  <a:pt x="80" y="6"/>
                  <a:pt x="84" y="6"/>
                  <a:pt x="86" y="6"/>
                </a:cubicBezTo>
                <a:cubicBezTo>
                  <a:pt x="88" y="7"/>
                  <a:pt x="92" y="7"/>
                  <a:pt x="95" y="6"/>
                </a:cubicBezTo>
                <a:cubicBezTo>
                  <a:pt x="96" y="6"/>
                  <a:pt x="100" y="4"/>
                  <a:pt x="101" y="3"/>
                </a:cubicBezTo>
                <a:cubicBezTo>
                  <a:pt x="102" y="2"/>
                  <a:pt x="105" y="1"/>
                  <a:pt x="106" y="1"/>
                </a:cubicBezTo>
                <a:cubicBezTo>
                  <a:pt x="108" y="0"/>
                  <a:pt x="110" y="1"/>
                  <a:pt x="112" y="1"/>
                </a:cubicBezTo>
                <a:cubicBezTo>
                  <a:pt x="113" y="1"/>
                  <a:pt x="115" y="0"/>
                  <a:pt x="117" y="1"/>
                </a:cubicBezTo>
                <a:cubicBezTo>
                  <a:pt x="118" y="1"/>
                  <a:pt x="121" y="2"/>
                  <a:pt x="122" y="2"/>
                </a:cubicBezTo>
                <a:cubicBezTo>
                  <a:pt x="124" y="3"/>
                  <a:pt x="126" y="5"/>
                  <a:pt x="127" y="6"/>
                </a:cubicBezTo>
                <a:cubicBezTo>
                  <a:pt x="127" y="7"/>
                  <a:pt x="127" y="10"/>
                  <a:pt x="127" y="11"/>
                </a:cubicBezTo>
                <a:cubicBezTo>
                  <a:pt x="127" y="12"/>
                  <a:pt x="126" y="14"/>
                  <a:pt x="126" y="14"/>
                </a:cubicBezTo>
                <a:cubicBezTo>
                  <a:pt x="125" y="15"/>
                  <a:pt x="125" y="17"/>
                  <a:pt x="124" y="17"/>
                </a:cubicBezTo>
                <a:cubicBezTo>
                  <a:pt x="123" y="18"/>
                  <a:pt x="121" y="18"/>
                  <a:pt x="120" y="18"/>
                </a:cubicBezTo>
                <a:cubicBezTo>
                  <a:pt x="119" y="18"/>
                  <a:pt x="118" y="17"/>
                  <a:pt x="118" y="16"/>
                </a:cubicBezTo>
                <a:cubicBezTo>
                  <a:pt x="118" y="16"/>
                  <a:pt x="120" y="14"/>
                  <a:pt x="120" y="14"/>
                </a:cubicBezTo>
                <a:cubicBezTo>
                  <a:pt x="121" y="13"/>
                  <a:pt x="121" y="12"/>
                  <a:pt x="121" y="11"/>
                </a:cubicBezTo>
                <a:cubicBezTo>
                  <a:pt x="122" y="11"/>
                  <a:pt x="121" y="9"/>
                  <a:pt x="121" y="8"/>
                </a:cubicBezTo>
                <a:cubicBezTo>
                  <a:pt x="120" y="8"/>
                  <a:pt x="119" y="8"/>
                  <a:pt x="119" y="8"/>
                </a:cubicBezTo>
                <a:cubicBezTo>
                  <a:pt x="118" y="8"/>
                  <a:pt x="117" y="9"/>
                  <a:pt x="116" y="10"/>
                </a:cubicBezTo>
                <a:cubicBezTo>
                  <a:pt x="116" y="11"/>
                  <a:pt x="115" y="12"/>
                  <a:pt x="115" y="13"/>
                </a:cubicBezTo>
                <a:cubicBezTo>
                  <a:pt x="115" y="14"/>
                  <a:pt x="114" y="15"/>
                  <a:pt x="113" y="16"/>
                </a:cubicBezTo>
                <a:cubicBezTo>
                  <a:pt x="112" y="17"/>
                  <a:pt x="110" y="17"/>
                  <a:pt x="108" y="17"/>
                </a:cubicBezTo>
                <a:cubicBezTo>
                  <a:pt x="107" y="17"/>
                  <a:pt x="105" y="16"/>
                  <a:pt x="104" y="16"/>
                </a:cubicBezTo>
                <a:cubicBezTo>
                  <a:pt x="103" y="16"/>
                  <a:pt x="100" y="18"/>
                  <a:pt x="99" y="18"/>
                </a:cubicBezTo>
                <a:cubicBezTo>
                  <a:pt x="98" y="19"/>
                  <a:pt x="94" y="20"/>
                  <a:pt x="93" y="21"/>
                </a:cubicBezTo>
                <a:cubicBezTo>
                  <a:pt x="92" y="21"/>
                  <a:pt x="89" y="21"/>
                  <a:pt x="88" y="21"/>
                </a:cubicBezTo>
                <a:cubicBezTo>
                  <a:pt x="86" y="21"/>
                  <a:pt x="83" y="22"/>
                  <a:pt x="82" y="22"/>
                </a:cubicBezTo>
                <a:cubicBezTo>
                  <a:pt x="80" y="23"/>
                  <a:pt x="78" y="25"/>
                  <a:pt x="78" y="26"/>
                </a:cubicBezTo>
                <a:cubicBezTo>
                  <a:pt x="77" y="27"/>
                  <a:pt x="77" y="29"/>
                  <a:pt x="78" y="30"/>
                </a:cubicBezTo>
                <a:cubicBezTo>
                  <a:pt x="78" y="31"/>
                  <a:pt x="81" y="32"/>
                  <a:pt x="82" y="33"/>
                </a:cubicBezTo>
                <a:cubicBezTo>
                  <a:pt x="82" y="34"/>
                  <a:pt x="83" y="36"/>
                  <a:pt x="83" y="37"/>
                </a:cubicBezTo>
                <a:cubicBezTo>
                  <a:pt x="84" y="39"/>
                  <a:pt x="84" y="42"/>
                  <a:pt x="84" y="44"/>
                </a:cubicBezTo>
                <a:cubicBezTo>
                  <a:pt x="83" y="45"/>
                  <a:pt x="82" y="47"/>
                  <a:pt x="81" y="48"/>
                </a:cubicBezTo>
                <a:cubicBezTo>
                  <a:pt x="80" y="50"/>
                  <a:pt x="78" y="53"/>
                  <a:pt x="77" y="55"/>
                </a:cubicBezTo>
                <a:cubicBezTo>
                  <a:pt x="76" y="56"/>
                  <a:pt x="74" y="57"/>
                  <a:pt x="73" y="57"/>
                </a:cubicBezTo>
                <a:cubicBezTo>
                  <a:pt x="72" y="57"/>
                  <a:pt x="71" y="56"/>
                  <a:pt x="70" y="55"/>
                </a:cubicBezTo>
                <a:cubicBezTo>
                  <a:pt x="69" y="55"/>
                  <a:pt x="66" y="54"/>
                  <a:pt x="65" y="54"/>
                </a:cubicBezTo>
                <a:cubicBezTo>
                  <a:pt x="64" y="54"/>
                  <a:pt x="62" y="53"/>
                  <a:pt x="61" y="53"/>
                </a:cubicBezTo>
                <a:cubicBezTo>
                  <a:pt x="60" y="53"/>
                  <a:pt x="58" y="54"/>
                  <a:pt x="57" y="54"/>
                </a:cubicBezTo>
                <a:cubicBezTo>
                  <a:pt x="56" y="54"/>
                  <a:pt x="54" y="54"/>
                  <a:pt x="53" y="54"/>
                </a:cubicBezTo>
                <a:cubicBezTo>
                  <a:pt x="52" y="54"/>
                  <a:pt x="50" y="53"/>
                  <a:pt x="49" y="53"/>
                </a:cubicBezTo>
                <a:cubicBezTo>
                  <a:pt x="48" y="53"/>
                  <a:pt x="46" y="52"/>
                  <a:pt x="45" y="52"/>
                </a:cubicBezTo>
                <a:cubicBezTo>
                  <a:pt x="43" y="52"/>
                  <a:pt x="40" y="52"/>
                  <a:pt x="39" y="52"/>
                </a:cubicBezTo>
                <a:cubicBezTo>
                  <a:pt x="37" y="52"/>
                  <a:pt x="33" y="51"/>
                  <a:pt x="31" y="51"/>
                </a:cubicBezTo>
                <a:cubicBezTo>
                  <a:pt x="29" y="51"/>
                  <a:pt x="26" y="51"/>
                  <a:pt x="24" y="51"/>
                </a:cubicBezTo>
                <a:cubicBezTo>
                  <a:pt x="23" y="51"/>
                  <a:pt x="21" y="51"/>
                  <a:pt x="19" y="5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95" name="Freeform 70">
            <a:extLst>
              <a:ext uri="{FF2B5EF4-FFF2-40B4-BE49-F238E27FC236}">
                <a16:creationId xmlns:a16="http://schemas.microsoft.com/office/drawing/2014/main" id="{864B3B72-91BD-46D1-B0B5-A8DF64D25C68}"/>
              </a:ext>
            </a:extLst>
          </p:cNvPr>
          <p:cNvSpPr>
            <a:spLocks/>
          </p:cNvSpPr>
          <p:nvPr/>
        </p:nvSpPr>
        <p:spPr bwMode="auto">
          <a:xfrm>
            <a:off x="9113785" y="1168515"/>
            <a:ext cx="26371" cy="20511"/>
          </a:xfrm>
          <a:custGeom>
            <a:avLst/>
            <a:gdLst/>
            <a:ahLst/>
            <a:cxnLst>
              <a:cxn ang="0">
                <a:pos x="5" y="7"/>
              </a:cxn>
              <a:cxn ang="0">
                <a:pos x="1" y="5"/>
              </a:cxn>
              <a:cxn ang="0">
                <a:pos x="0" y="2"/>
              </a:cxn>
              <a:cxn ang="0">
                <a:pos x="1" y="1"/>
              </a:cxn>
              <a:cxn ang="0">
                <a:pos x="3" y="0"/>
              </a:cxn>
              <a:cxn ang="0">
                <a:pos x="6" y="0"/>
              </a:cxn>
              <a:cxn ang="0">
                <a:pos x="8" y="1"/>
              </a:cxn>
              <a:cxn ang="0">
                <a:pos x="9" y="3"/>
              </a:cxn>
              <a:cxn ang="0">
                <a:pos x="8" y="6"/>
              </a:cxn>
              <a:cxn ang="0">
                <a:pos x="5" y="7"/>
              </a:cxn>
            </a:cxnLst>
            <a:rect l="0" t="0" r="r" b="b"/>
            <a:pathLst>
              <a:path w="9" h="7">
                <a:moveTo>
                  <a:pt x="5" y="7"/>
                </a:moveTo>
                <a:cubicBezTo>
                  <a:pt x="4" y="7"/>
                  <a:pt x="2" y="6"/>
                  <a:pt x="1" y="5"/>
                </a:cubicBezTo>
                <a:cubicBezTo>
                  <a:pt x="0" y="5"/>
                  <a:pt x="0" y="3"/>
                  <a:pt x="0" y="2"/>
                </a:cubicBezTo>
                <a:cubicBezTo>
                  <a:pt x="0" y="2"/>
                  <a:pt x="0" y="1"/>
                  <a:pt x="1" y="1"/>
                </a:cubicBezTo>
                <a:cubicBezTo>
                  <a:pt x="1" y="0"/>
                  <a:pt x="3" y="0"/>
                  <a:pt x="3" y="0"/>
                </a:cubicBezTo>
                <a:cubicBezTo>
                  <a:pt x="4" y="0"/>
                  <a:pt x="5" y="0"/>
                  <a:pt x="6" y="0"/>
                </a:cubicBezTo>
                <a:cubicBezTo>
                  <a:pt x="6" y="0"/>
                  <a:pt x="7" y="0"/>
                  <a:pt x="8" y="1"/>
                </a:cubicBezTo>
                <a:cubicBezTo>
                  <a:pt x="8" y="1"/>
                  <a:pt x="9" y="3"/>
                  <a:pt x="9" y="3"/>
                </a:cubicBezTo>
                <a:cubicBezTo>
                  <a:pt x="9" y="4"/>
                  <a:pt x="8" y="6"/>
                  <a:pt x="8" y="6"/>
                </a:cubicBezTo>
                <a:cubicBezTo>
                  <a:pt x="7" y="7"/>
                  <a:pt x="6" y="7"/>
                  <a:pt x="5" y="7"/>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96" name="Freeform 71">
            <a:extLst>
              <a:ext uri="{FF2B5EF4-FFF2-40B4-BE49-F238E27FC236}">
                <a16:creationId xmlns:a16="http://schemas.microsoft.com/office/drawing/2014/main" id="{E0530829-5D3F-4E6E-80A0-2F9D9DC99C1C}"/>
              </a:ext>
            </a:extLst>
          </p:cNvPr>
          <p:cNvSpPr>
            <a:spLocks/>
          </p:cNvSpPr>
          <p:nvPr/>
        </p:nvSpPr>
        <p:spPr bwMode="auto">
          <a:xfrm>
            <a:off x="9169456" y="1232975"/>
            <a:ext cx="29299" cy="29299"/>
          </a:xfrm>
          <a:custGeom>
            <a:avLst/>
            <a:gdLst/>
            <a:ahLst/>
            <a:cxnLst>
              <a:cxn ang="0">
                <a:pos x="5" y="0"/>
              </a:cxn>
              <a:cxn ang="0">
                <a:pos x="2" y="1"/>
              </a:cxn>
              <a:cxn ang="0">
                <a:pos x="0" y="4"/>
              </a:cxn>
              <a:cxn ang="0">
                <a:pos x="2" y="8"/>
              </a:cxn>
              <a:cxn ang="0">
                <a:pos x="6" y="10"/>
              </a:cxn>
              <a:cxn ang="0">
                <a:pos x="9" y="9"/>
              </a:cxn>
              <a:cxn ang="0">
                <a:pos x="10" y="6"/>
              </a:cxn>
              <a:cxn ang="0">
                <a:pos x="10" y="3"/>
              </a:cxn>
              <a:cxn ang="0">
                <a:pos x="8" y="1"/>
              </a:cxn>
              <a:cxn ang="0">
                <a:pos x="5" y="0"/>
              </a:cxn>
            </a:cxnLst>
            <a:rect l="0" t="0" r="r" b="b"/>
            <a:pathLst>
              <a:path w="10" h="10">
                <a:moveTo>
                  <a:pt x="5" y="0"/>
                </a:moveTo>
                <a:cubicBezTo>
                  <a:pt x="4" y="0"/>
                  <a:pt x="2" y="1"/>
                  <a:pt x="2" y="1"/>
                </a:cubicBezTo>
                <a:cubicBezTo>
                  <a:pt x="1" y="2"/>
                  <a:pt x="0" y="3"/>
                  <a:pt x="0" y="4"/>
                </a:cubicBezTo>
                <a:cubicBezTo>
                  <a:pt x="0" y="5"/>
                  <a:pt x="1" y="7"/>
                  <a:pt x="2" y="8"/>
                </a:cubicBezTo>
                <a:cubicBezTo>
                  <a:pt x="3" y="8"/>
                  <a:pt x="5" y="10"/>
                  <a:pt x="6" y="10"/>
                </a:cubicBezTo>
                <a:cubicBezTo>
                  <a:pt x="7" y="10"/>
                  <a:pt x="9" y="10"/>
                  <a:pt x="9" y="9"/>
                </a:cubicBezTo>
                <a:cubicBezTo>
                  <a:pt x="10" y="9"/>
                  <a:pt x="10" y="7"/>
                  <a:pt x="10" y="6"/>
                </a:cubicBezTo>
                <a:cubicBezTo>
                  <a:pt x="10" y="5"/>
                  <a:pt x="10" y="3"/>
                  <a:pt x="10" y="3"/>
                </a:cubicBezTo>
                <a:cubicBezTo>
                  <a:pt x="9" y="2"/>
                  <a:pt x="8" y="1"/>
                  <a:pt x="8" y="1"/>
                </a:cubicBezTo>
                <a:cubicBezTo>
                  <a:pt x="7" y="1"/>
                  <a:pt x="5" y="0"/>
                  <a:pt x="5" y="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97" name="Freeform 72">
            <a:extLst>
              <a:ext uri="{FF2B5EF4-FFF2-40B4-BE49-F238E27FC236}">
                <a16:creationId xmlns:a16="http://schemas.microsoft.com/office/drawing/2014/main" id="{7EE3B073-40F9-493C-819F-10306B03E65A}"/>
              </a:ext>
            </a:extLst>
          </p:cNvPr>
          <p:cNvSpPr>
            <a:spLocks/>
          </p:cNvSpPr>
          <p:nvPr/>
        </p:nvSpPr>
        <p:spPr bwMode="auto">
          <a:xfrm>
            <a:off x="9143085" y="1189026"/>
            <a:ext cx="43950" cy="23439"/>
          </a:xfrm>
          <a:custGeom>
            <a:avLst/>
            <a:gdLst/>
            <a:ahLst/>
            <a:cxnLst>
              <a:cxn ang="0">
                <a:pos x="11" y="8"/>
              </a:cxn>
              <a:cxn ang="0">
                <a:pos x="7" y="8"/>
              </a:cxn>
              <a:cxn ang="0">
                <a:pos x="4" y="7"/>
              </a:cxn>
              <a:cxn ang="0">
                <a:pos x="1" y="5"/>
              </a:cxn>
              <a:cxn ang="0">
                <a:pos x="1" y="2"/>
              </a:cxn>
              <a:cxn ang="0">
                <a:pos x="3" y="0"/>
              </a:cxn>
              <a:cxn ang="0">
                <a:pos x="6" y="0"/>
              </a:cxn>
              <a:cxn ang="0">
                <a:pos x="10" y="2"/>
              </a:cxn>
              <a:cxn ang="0">
                <a:pos x="12" y="3"/>
              </a:cxn>
              <a:cxn ang="0">
                <a:pos x="15" y="3"/>
              </a:cxn>
              <a:cxn ang="0">
                <a:pos x="15" y="5"/>
              </a:cxn>
              <a:cxn ang="0">
                <a:pos x="13" y="7"/>
              </a:cxn>
              <a:cxn ang="0">
                <a:pos x="11" y="8"/>
              </a:cxn>
            </a:cxnLst>
            <a:rect l="0" t="0" r="r" b="b"/>
            <a:pathLst>
              <a:path w="15" h="8">
                <a:moveTo>
                  <a:pt x="11" y="8"/>
                </a:moveTo>
                <a:cubicBezTo>
                  <a:pt x="10" y="8"/>
                  <a:pt x="8" y="8"/>
                  <a:pt x="7" y="8"/>
                </a:cubicBezTo>
                <a:cubicBezTo>
                  <a:pt x="6" y="8"/>
                  <a:pt x="5" y="7"/>
                  <a:pt x="4" y="7"/>
                </a:cubicBezTo>
                <a:cubicBezTo>
                  <a:pt x="3" y="6"/>
                  <a:pt x="1" y="5"/>
                  <a:pt x="1" y="5"/>
                </a:cubicBezTo>
                <a:cubicBezTo>
                  <a:pt x="0" y="4"/>
                  <a:pt x="1" y="2"/>
                  <a:pt x="1" y="2"/>
                </a:cubicBezTo>
                <a:cubicBezTo>
                  <a:pt x="1" y="1"/>
                  <a:pt x="2" y="0"/>
                  <a:pt x="3" y="0"/>
                </a:cubicBezTo>
                <a:cubicBezTo>
                  <a:pt x="3" y="0"/>
                  <a:pt x="5" y="0"/>
                  <a:pt x="6" y="0"/>
                </a:cubicBezTo>
                <a:cubicBezTo>
                  <a:pt x="7" y="0"/>
                  <a:pt x="9" y="2"/>
                  <a:pt x="10" y="2"/>
                </a:cubicBezTo>
                <a:cubicBezTo>
                  <a:pt x="11" y="3"/>
                  <a:pt x="12" y="3"/>
                  <a:pt x="12" y="3"/>
                </a:cubicBezTo>
                <a:cubicBezTo>
                  <a:pt x="13" y="3"/>
                  <a:pt x="14" y="3"/>
                  <a:pt x="15" y="3"/>
                </a:cubicBezTo>
                <a:cubicBezTo>
                  <a:pt x="15" y="3"/>
                  <a:pt x="15" y="5"/>
                  <a:pt x="15" y="5"/>
                </a:cubicBezTo>
                <a:cubicBezTo>
                  <a:pt x="15" y="6"/>
                  <a:pt x="14" y="7"/>
                  <a:pt x="13" y="7"/>
                </a:cubicBezTo>
                <a:cubicBezTo>
                  <a:pt x="13" y="8"/>
                  <a:pt x="11" y="8"/>
                  <a:pt x="11" y="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98" name="Freeform 73">
            <a:extLst>
              <a:ext uri="{FF2B5EF4-FFF2-40B4-BE49-F238E27FC236}">
                <a16:creationId xmlns:a16="http://schemas.microsoft.com/office/drawing/2014/main" id="{51DE1859-35CC-4123-8154-7721A12541F5}"/>
              </a:ext>
            </a:extLst>
          </p:cNvPr>
          <p:cNvSpPr>
            <a:spLocks/>
          </p:cNvSpPr>
          <p:nvPr/>
        </p:nvSpPr>
        <p:spPr bwMode="auto">
          <a:xfrm>
            <a:off x="9175316" y="1171447"/>
            <a:ext cx="52740" cy="29299"/>
          </a:xfrm>
          <a:custGeom>
            <a:avLst/>
            <a:gdLst/>
            <a:ahLst/>
            <a:cxnLst>
              <a:cxn ang="0">
                <a:pos x="17" y="8"/>
              </a:cxn>
              <a:cxn ang="0">
                <a:pos x="13" y="9"/>
              </a:cxn>
              <a:cxn ang="0">
                <a:pos x="9" y="9"/>
              </a:cxn>
              <a:cxn ang="0">
                <a:pos x="8" y="6"/>
              </a:cxn>
              <a:cxn ang="0">
                <a:pos x="6" y="5"/>
              </a:cxn>
              <a:cxn ang="0">
                <a:pos x="1" y="4"/>
              </a:cxn>
              <a:cxn ang="0">
                <a:pos x="1" y="2"/>
              </a:cxn>
              <a:cxn ang="0">
                <a:pos x="3" y="1"/>
              </a:cxn>
              <a:cxn ang="0">
                <a:pos x="7" y="1"/>
              </a:cxn>
              <a:cxn ang="0">
                <a:pos x="11" y="2"/>
              </a:cxn>
              <a:cxn ang="0">
                <a:pos x="15" y="2"/>
              </a:cxn>
              <a:cxn ang="0">
                <a:pos x="17" y="3"/>
              </a:cxn>
              <a:cxn ang="0">
                <a:pos x="18" y="7"/>
              </a:cxn>
              <a:cxn ang="0">
                <a:pos x="17" y="8"/>
              </a:cxn>
            </a:cxnLst>
            <a:rect l="0" t="0" r="r" b="b"/>
            <a:pathLst>
              <a:path w="18" h="10">
                <a:moveTo>
                  <a:pt x="17" y="8"/>
                </a:moveTo>
                <a:cubicBezTo>
                  <a:pt x="16" y="9"/>
                  <a:pt x="14" y="9"/>
                  <a:pt x="13" y="9"/>
                </a:cubicBezTo>
                <a:cubicBezTo>
                  <a:pt x="12" y="9"/>
                  <a:pt x="10" y="10"/>
                  <a:pt x="9" y="9"/>
                </a:cubicBezTo>
                <a:cubicBezTo>
                  <a:pt x="8" y="9"/>
                  <a:pt x="8" y="7"/>
                  <a:pt x="8" y="6"/>
                </a:cubicBezTo>
                <a:cubicBezTo>
                  <a:pt x="7" y="6"/>
                  <a:pt x="6" y="5"/>
                  <a:pt x="6" y="5"/>
                </a:cubicBezTo>
                <a:cubicBezTo>
                  <a:pt x="5" y="5"/>
                  <a:pt x="2" y="5"/>
                  <a:pt x="1" y="4"/>
                </a:cubicBezTo>
                <a:cubicBezTo>
                  <a:pt x="1" y="4"/>
                  <a:pt x="0" y="3"/>
                  <a:pt x="1" y="2"/>
                </a:cubicBezTo>
                <a:cubicBezTo>
                  <a:pt x="1" y="1"/>
                  <a:pt x="2" y="1"/>
                  <a:pt x="3" y="1"/>
                </a:cubicBezTo>
                <a:cubicBezTo>
                  <a:pt x="4" y="0"/>
                  <a:pt x="6" y="0"/>
                  <a:pt x="7" y="1"/>
                </a:cubicBezTo>
                <a:cubicBezTo>
                  <a:pt x="8" y="1"/>
                  <a:pt x="10" y="2"/>
                  <a:pt x="11" y="2"/>
                </a:cubicBezTo>
                <a:cubicBezTo>
                  <a:pt x="12" y="2"/>
                  <a:pt x="14" y="2"/>
                  <a:pt x="15" y="2"/>
                </a:cubicBezTo>
                <a:cubicBezTo>
                  <a:pt x="16" y="3"/>
                  <a:pt x="17" y="3"/>
                  <a:pt x="17" y="3"/>
                </a:cubicBezTo>
                <a:cubicBezTo>
                  <a:pt x="18" y="4"/>
                  <a:pt x="18" y="6"/>
                  <a:pt x="18" y="7"/>
                </a:cubicBezTo>
                <a:cubicBezTo>
                  <a:pt x="18" y="7"/>
                  <a:pt x="17" y="8"/>
                  <a:pt x="17" y="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99" name="Freeform 74">
            <a:extLst>
              <a:ext uri="{FF2B5EF4-FFF2-40B4-BE49-F238E27FC236}">
                <a16:creationId xmlns:a16="http://schemas.microsoft.com/office/drawing/2014/main" id="{30D47291-46C2-4757-9B79-87B22436E73D}"/>
              </a:ext>
            </a:extLst>
          </p:cNvPr>
          <p:cNvSpPr>
            <a:spLocks/>
          </p:cNvSpPr>
          <p:nvPr/>
        </p:nvSpPr>
        <p:spPr bwMode="auto">
          <a:xfrm>
            <a:off x="7850961" y="1493745"/>
            <a:ext cx="64460" cy="38090"/>
          </a:xfrm>
          <a:custGeom>
            <a:avLst/>
            <a:gdLst/>
            <a:ahLst/>
            <a:cxnLst>
              <a:cxn ang="0">
                <a:pos x="15" y="13"/>
              </a:cxn>
              <a:cxn ang="0">
                <a:pos x="9" y="12"/>
              </a:cxn>
              <a:cxn ang="0">
                <a:pos x="7" y="10"/>
              </a:cxn>
              <a:cxn ang="0">
                <a:pos x="3" y="9"/>
              </a:cxn>
              <a:cxn ang="0">
                <a:pos x="1" y="8"/>
              </a:cxn>
              <a:cxn ang="0">
                <a:pos x="1" y="5"/>
              </a:cxn>
              <a:cxn ang="0">
                <a:pos x="3" y="2"/>
              </a:cxn>
              <a:cxn ang="0">
                <a:pos x="7" y="1"/>
              </a:cxn>
              <a:cxn ang="0">
                <a:pos x="13" y="1"/>
              </a:cxn>
              <a:cxn ang="0">
                <a:pos x="16" y="3"/>
              </a:cxn>
              <a:cxn ang="0">
                <a:pos x="19" y="4"/>
              </a:cxn>
              <a:cxn ang="0">
                <a:pos x="23" y="5"/>
              </a:cxn>
              <a:cxn ang="0">
                <a:pos x="23" y="7"/>
              </a:cxn>
              <a:cxn ang="0">
                <a:pos x="22" y="10"/>
              </a:cxn>
              <a:cxn ang="0">
                <a:pos x="18" y="12"/>
              </a:cxn>
              <a:cxn ang="0">
                <a:pos x="15" y="13"/>
              </a:cxn>
            </a:cxnLst>
            <a:rect l="0" t="0" r="r" b="b"/>
            <a:pathLst>
              <a:path w="23" h="13">
                <a:moveTo>
                  <a:pt x="15" y="13"/>
                </a:moveTo>
                <a:cubicBezTo>
                  <a:pt x="13" y="13"/>
                  <a:pt x="10" y="12"/>
                  <a:pt x="9" y="12"/>
                </a:cubicBezTo>
                <a:cubicBezTo>
                  <a:pt x="8" y="11"/>
                  <a:pt x="7" y="10"/>
                  <a:pt x="7" y="10"/>
                </a:cubicBezTo>
                <a:cubicBezTo>
                  <a:pt x="6" y="10"/>
                  <a:pt x="4" y="10"/>
                  <a:pt x="3" y="9"/>
                </a:cubicBezTo>
                <a:cubicBezTo>
                  <a:pt x="3" y="9"/>
                  <a:pt x="1" y="9"/>
                  <a:pt x="1" y="8"/>
                </a:cubicBezTo>
                <a:cubicBezTo>
                  <a:pt x="0" y="8"/>
                  <a:pt x="0" y="6"/>
                  <a:pt x="1" y="5"/>
                </a:cubicBezTo>
                <a:cubicBezTo>
                  <a:pt x="1" y="4"/>
                  <a:pt x="2" y="3"/>
                  <a:pt x="3" y="2"/>
                </a:cubicBezTo>
                <a:cubicBezTo>
                  <a:pt x="3" y="1"/>
                  <a:pt x="6" y="1"/>
                  <a:pt x="7" y="1"/>
                </a:cubicBezTo>
                <a:cubicBezTo>
                  <a:pt x="8" y="1"/>
                  <a:pt x="12" y="0"/>
                  <a:pt x="13" y="1"/>
                </a:cubicBezTo>
                <a:cubicBezTo>
                  <a:pt x="14" y="1"/>
                  <a:pt x="15" y="2"/>
                  <a:pt x="16" y="3"/>
                </a:cubicBezTo>
                <a:cubicBezTo>
                  <a:pt x="17" y="3"/>
                  <a:pt x="18" y="4"/>
                  <a:pt x="19" y="4"/>
                </a:cubicBezTo>
                <a:cubicBezTo>
                  <a:pt x="20" y="4"/>
                  <a:pt x="22" y="4"/>
                  <a:pt x="23" y="5"/>
                </a:cubicBezTo>
                <a:cubicBezTo>
                  <a:pt x="23" y="6"/>
                  <a:pt x="23" y="7"/>
                  <a:pt x="23" y="7"/>
                </a:cubicBezTo>
                <a:cubicBezTo>
                  <a:pt x="23" y="8"/>
                  <a:pt x="22" y="9"/>
                  <a:pt x="22" y="10"/>
                </a:cubicBezTo>
                <a:cubicBezTo>
                  <a:pt x="21" y="10"/>
                  <a:pt x="19" y="11"/>
                  <a:pt x="18" y="12"/>
                </a:cubicBezTo>
                <a:cubicBezTo>
                  <a:pt x="18" y="12"/>
                  <a:pt x="16" y="12"/>
                  <a:pt x="15" y="1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00" name="Freeform 75">
            <a:extLst>
              <a:ext uri="{FF2B5EF4-FFF2-40B4-BE49-F238E27FC236}">
                <a16:creationId xmlns:a16="http://schemas.microsoft.com/office/drawing/2014/main" id="{487B3529-017B-4860-9476-D2374BB81575}"/>
              </a:ext>
            </a:extLst>
          </p:cNvPr>
          <p:cNvSpPr>
            <a:spLocks/>
          </p:cNvSpPr>
          <p:nvPr/>
        </p:nvSpPr>
        <p:spPr bwMode="auto">
          <a:xfrm>
            <a:off x="7018845" y="1813112"/>
            <a:ext cx="49811" cy="67391"/>
          </a:xfrm>
          <a:custGeom>
            <a:avLst/>
            <a:gdLst/>
            <a:ahLst/>
            <a:cxnLst>
              <a:cxn ang="0">
                <a:pos x="13" y="22"/>
              </a:cxn>
              <a:cxn ang="0">
                <a:pos x="9" y="19"/>
              </a:cxn>
              <a:cxn ang="0">
                <a:pos x="5" y="16"/>
              </a:cxn>
              <a:cxn ang="0">
                <a:pos x="1" y="12"/>
              </a:cxn>
              <a:cxn ang="0">
                <a:pos x="0" y="8"/>
              </a:cxn>
              <a:cxn ang="0">
                <a:pos x="2" y="4"/>
              </a:cxn>
              <a:cxn ang="0">
                <a:pos x="6" y="1"/>
              </a:cxn>
              <a:cxn ang="0">
                <a:pos x="8" y="3"/>
              </a:cxn>
              <a:cxn ang="0">
                <a:pos x="10" y="6"/>
              </a:cxn>
              <a:cxn ang="0">
                <a:pos x="15" y="10"/>
              </a:cxn>
              <a:cxn ang="0">
                <a:pos x="17" y="15"/>
              </a:cxn>
              <a:cxn ang="0">
                <a:pos x="16" y="19"/>
              </a:cxn>
              <a:cxn ang="0">
                <a:pos x="15" y="22"/>
              </a:cxn>
              <a:cxn ang="0">
                <a:pos x="13" y="22"/>
              </a:cxn>
            </a:cxnLst>
            <a:rect l="0" t="0" r="r" b="b"/>
            <a:pathLst>
              <a:path w="17" h="23">
                <a:moveTo>
                  <a:pt x="13" y="22"/>
                </a:moveTo>
                <a:cubicBezTo>
                  <a:pt x="12" y="21"/>
                  <a:pt x="10" y="19"/>
                  <a:pt x="9" y="19"/>
                </a:cubicBezTo>
                <a:cubicBezTo>
                  <a:pt x="8" y="18"/>
                  <a:pt x="6" y="17"/>
                  <a:pt x="5" y="16"/>
                </a:cubicBezTo>
                <a:cubicBezTo>
                  <a:pt x="4" y="15"/>
                  <a:pt x="2" y="14"/>
                  <a:pt x="1" y="12"/>
                </a:cubicBezTo>
                <a:cubicBezTo>
                  <a:pt x="1" y="12"/>
                  <a:pt x="0" y="9"/>
                  <a:pt x="0" y="8"/>
                </a:cubicBezTo>
                <a:cubicBezTo>
                  <a:pt x="0" y="7"/>
                  <a:pt x="1" y="5"/>
                  <a:pt x="2" y="4"/>
                </a:cubicBezTo>
                <a:cubicBezTo>
                  <a:pt x="3" y="3"/>
                  <a:pt x="4" y="1"/>
                  <a:pt x="6" y="1"/>
                </a:cubicBezTo>
                <a:cubicBezTo>
                  <a:pt x="7" y="0"/>
                  <a:pt x="8" y="2"/>
                  <a:pt x="8" y="3"/>
                </a:cubicBezTo>
                <a:cubicBezTo>
                  <a:pt x="9" y="3"/>
                  <a:pt x="10" y="5"/>
                  <a:pt x="10" y="6"/>
                </a:cubicBezTo>
                <a:cubicBezTo>
                  <a:pt x="11" y="7"/>
                  <a:pt x="14" y="8"/>
                  <a:pt x="15" y="10"/>
                </a:cubicBezTo>
                <a:cubicBezTo>
                  <a:pt x="16" y="11"/>
                  <a:pt x="16" y="13"/>
                  <a:pt x="17" y="15"/>
                </a:cubicBezTo>
                <a:cubicBezTo>
                  <a:pt x="17" y="16"/>
                  <a:pt x="17" y="18"/>
                  <a:pt x="16" y="19"/>
                </a:cubicBezTo>
                <a:cubicBezTo>
                  <a:pt x="16" y="20"/>
                  <a:pt x="16" y="22"/>
                  <a:pt x="15" y="22"/>
                </a:cubicBezTo>
                <a:cubicBezTo>
                  <a:pt x="15" y="23"/>
                  <a:pt x="14" y="22"/>
                  <a:pt x="13" y="22"/>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01" name="Freeform 76">
            <a:extLst>
              <a:ext uri="{FF2B5EF4-FFF2-40B4-BE49-F238E27FC236}">
                <a16:creationId xmlns:a16="http://schemas.microsoft.com/office/drawing/2014/main" id="{D32C0D9F-2313-4399-AF46-0AA6AC76C414}"/>
              </a:ext>
            </a:extLst>
          </p:cNvPr>
          <p:cNvSpPr>
            <a:spLocks/>
          </p:cNvSpPr>
          <p:nvPr/>
        </p:nvSpPr>
        <p:spPr bwMode="auto">
          <a:xfrm>
            <a:off x="6963175" y="137160"/>
            <a:ext cx="1804872" cy="1547033"/>
          </a:xfrm>
          <a:custGeom>
            <a:avLst/>
            <a:gdLst/>
            <a:ahLst/>
            <a:cxnLst>
              <a:cxn ang="0">
                <a:pos x="611" y="18"/>
              </a:cxn>
              <a:cxn ang="0">
                <a:pos x="559" y="81"/>
              </a:cxn>
              <a:cxn ang="0">
                <a:pos x="544" y="139"/>
              </a:cxn>
              <a:cxn ang="0">
                <a:pos x="571" y="179"/>
              </a:cxn>
              <a:cxn ang="0">
                <a:pos x="591" y="214"/>
              </a:cxn>
              <a:cxn ang="0">
                <a:pos x="583" y="298"/>
              </a:cxn>
              <a:cxn ang="0">
                <a:pos x="589" y="354"/>
              </a:cxn>
              <a:cxn ang="0">
                <a:pos x="560" y="391"/>
              </a:cxn>
              <a:cxn ang="0">
                <a:pos x="516" y="497"/>
              </a:cxn>
              <a:cxn ang="0">
                <a:pos x="491" y="532"/>
              </a:cxn>
              <a:cxn ang="0">
                <a:pos x="459" y="527"/>
              </a:cxn>
              <a:cxn ang="0">
                <a:pos x="424" y="489"/>
              </a:cxn>
              <a:cxn ang="0">
                <a:pos x="395" y="476"/>
              </a:cxn>
              <a:cxn ang="0">
                <a:pos x="378" y="458"/>
              </a:cxn>
              <a:cxn ang="0">
                <a:pos x="363" y="477"/>
              </a:cxn>
              <a:cxn ang="0">
                <a:pos x="341" y="473"/>
              </a:cxn>
              <a:cxn ang="0">
                <a:pos x="319" y="452"/>
              </a:cxn>
              <a:cxn ang="0">
                <a:pos x="290" y="435"/>
              </a:cxn>
              <a:cxn ang="0">
                <a:pos x="272" y="441"/>
              </a:cxn>
              <a:cxn ang="0">
                <a:pos x="280" y="446"/>
              </a:cxn>
              <a:cxn ang="0">
                <a:pos x="291" y="456"/>
              </a:cxn>
              <a:cxn ang="0">
                <a:pos x="274" y="474"/>
              </a:cxn>
              <a:cxn ang="0">
                <a:pos x="253" y="469"/>
              </a:cxn>
              <a:cxn ang="0">
                <a:pos x="250" y="462"/>
              </a:cxn>
              <a:cxn ang="0">
                <a:pos x="264" y="454"/>
              </a:cxn>
              <a:cxn ang="0">
                <a:pos x="267" y="448"/>
              </a:cxn>
              <a:cxn ang="0">
                <a:pos x="243" y="456"/>
              </a:cxn>
              <a:cxn ang="0">
                <a:pos x="237" y="469"/>
              </a:cxn>
              <a:cxn ang="0">
                <a:pos x="217" y="485"/>
              </a:cxn>
              <a:cxn ang="0">
                <a:pos x="210" y="462"/>
              </a:cxn>
              <a:cxn ang="0">
                <a:pos x="212" y="454"/>
              </a:cxn>
              <a:cxn ang="0">
                <a:pos x="194" y="472"/>
              </a:cxn>
              <a:cxn ang="0">
                <a:pos x="171" y="487"/>
              </a:cxn>
              <a:cxn ang="0">
                <a:pos x="144" y="498"/>
              </a:cxn>
              <a:cxn ang="0">
                <a:pos x="115" y="508"/>
              </a:cxn>
              <a:cxn ang="0">
                <a:pos x="81" y="518"/>
              </a:cxn>
              <a:cxn ang="0">
                <a:pos x="59" y="502"/>
              </a:cxn>
              <a:cxn ang="0">
                <a:pos x="43" y="490"/>
              </a:cxn>
              <a:cxn ang="0">
                <a:pos x="20" y="437"/>
              </a:cxn>
              <a:cxn ang="0">
                <a:pos x="1" y="405"/>
              </a:cxn>
              <a:cxn ang="0">
                <a:pos x="45" y="416"/>
              </a:cxn>
              <a:cxn ang="0">
                <a:pos x="114" y="412"/>
              </a:cxn>
              <a:cxn ang="0">
                <a:pos x="138" y="409"/>
              </a:cxn>
              <a:cxn ang="0">
                <a:pos x="173" y="390"/>
              </a:cxn>
              <a:cxn ang="0">
                <a:pos x="217" y="349"/>
              </a:cxn>
              <a:cxn ang="0">
                <a:pos x="237" y="312"/>
              </a:cxn>
              <a:cxn ang="0">
                <a:pos x="269" y="253"/>
              </a:cxn>
              <a:cxn ang="0">
                <a:pos x="302" y="192"/>
              </a:cxn>
              <a:cxn ang="0">
                <a:pos x="325" y="165"/>
              </a:cxn>
              <a:cxn ang="0">
                <a:pos x="355" y="121"/>
              </a:cxn>
              <a:cxn ang="0">
                <a:pos x="419" y="105"/>
              </a:cxn>
              <a:cxn ang="0">
                <a:pos x="480" y="95"/>
              </a:cxn>
              <a:cxn ang="0">
                <a:pos x="548" y="39"/>
              </a:cxn>
              <a:cxn ang="0">
                <a:pos x="597" y="1"/>
              </a:cxn>
            </a:cxnLst>
            <a:rect l="0" t="0" r="r" b="b"/>
            <a:pathLst>
              <a:path w="623" h="533">
                <a:moveTo>
                  <a:pt x="623" y="6"/>
                </a:moveTo>
                <a:cubicBezTo>
                  <a:pt x="623" y="7"/>
                  <a:pt x="623" y="10"/>
                  <a:pt x="622" y="11"/>
                </a:cubicBezTo>
                <a:cubicBezTo>
                  <a:pt x="621" y="12"/>
                  <a:pt x="619" y="14"/>
                  <a:pt x="617" y="14"/>
                </a:cubicBezTo>
                <a:cubicBezTo>
                  <a:pt x="616" y="15"/>
                  <a:pt x="613" y="17"/>
                  <a:pt x="611" y="18"/>
                </a:cubicBezTo>
                <a:cubicBezTo>
                  <a:pt x="607" y="21"/>
                  <a:pt x="599" y="28"/>
                  <a:pt x="596" y="31"/>
                </a:cubicBezTo>
                <a:cubicBezTo>
                  <a:pt x="593" y="34"/>
                  <a:pt x="587" y="41"/>
                  <a:pt x="584" y="44"/>
                </a:cubicBezTo>
                <a:cubicBezTo>
                  <a:pt x="581" y="49"/>
                  <a:pt x="574" y="58"/>
                  <a:pt x="570" y="62"/>
                </a:cubicBezTo>
                <a:cubicBezTo>
                  <a:pt x="567" y="67"/>
                  <a:pt x="562" y="77"/>
                  <a:pt x="559" y="81"/>
                </a:cubicBezTo>
                <a:cubicBezTo>
                  <a:pt x="556" y="86"/>
                  <a:pt x="548" y="94"/>
                  <a:pt x="546" y="98"/>
                </a:cubicBezTo>
                <a:cubicBezTo>
                  <a:pt x="545" y="102"/>
                  <a:pt x="545" y="110"/>
                  <a:pt x="545" y="114"/>
                </a:cubicBezTo>
                <a:cubicBezTo>
                  <a:pt x="544" y="118"/>
                  <a:pt x="544" y="125"/>
                  <a:pt x="544" y="128"/>
                </a:cubicBezTo>
                <a:cubicBezTo>
                  <a:pt x="544" y="131"/>
                  <a:pt x="544" y="136"/>
                  <a:pt x="544" y="139"/>
                </a:cubicBezTo>
                <a:cubicBezTo>
                  <a:pt x="545" y="142"/>
                  <a:pt x="549" y="147"/>
                  <a:pt x="550" y="149"/>
                </a:cubicBezTo>
                <a:cubicBezTo>
                  <a:pt x="552" y="152"/>
                  <a:pt x="554" y="157"/>
                  <a:pt x="555" y="159"/>
                </a:cubicBezTo>
                <a:cubicBezTo>
                  <a:pt x="557" y="162"/>
                  <a:pt x="562" y="167"/>
                  <a:pt x="564" y="170"/>
                </a:cubicBezTo>
                <a:cubicBezTo>
                  <a:pt x="566" y="172"/>
                  <a:pt x="569" y="176"/>
                  <a:pt x="571" y="179"/>
                </a:cubicBezTo>
                <a:cubicBezTo>
                  <a:pt x="572" y="181"/>
                  <a:pt x="575" y="186"/>
                  <a:pt x="577" y="188"/>
                </a:cubicBezTo>
                <a:cubicBezTo>
                  <a:pt x="579" y="191"/>
                  <a:pt x="583" y="195"/>
                  <a:pt x="585" y="197"/>
                </a:cubicBezTo>
                <a:cubicBezTo>
                  <a:pt x="587" y="200"/>
                  <a:pt x="591" y="206"/>
                  <a:pt x="591" y="209"/>
                </a:cubicBezTo>
                <a:cubicBezTo>
                  <a:pt x="591" y="210"/>
                  <a:pt x="591" y="213"/>
                  <a:pt x="591" y="214"/>
                </a:cubicBezTo>
                <a:cubicBezTo>
                  <a:pt x="591" y="217"/>
                  <a:pt x="588" y="222"/>
                  <a:pt x="588" y="225"/>
                </a:cubicBezTo>
                <a:cubicBezTo>
                  <a:pt x="587" y="229"/>
                  <a:pt x="586" y="238"/>
                  <a:pt x="586" y="242"/>
                </a:cubicBezTo>
                <a:cubicBezTo>
                  <a:pt x="585" y="250"/>
                  <a:pt x="584" y="264"/>
                  <a:pt x="583" y="272"/>
                </a:cubicBezTo>
                <a:cubicBezTo>
                  <a:pt x="583" y="278"/>
                  <a:pt x="584" y="292"/>
                  <a:pt x="583" y="298"/>
                </a:cubicBezTo>
                <a:cubicBezTo>
                  <a:pt x="583" y="304"/>
                  <a:pt x="581" y="315"/>
                  <a:pt x="581" y="320"/>
                </a:cubicBezTo>
                <a:cubicBezTo>
                  <a:pt x="581" y="324"/>
                  <a:pt x="584" y="332"/>
                  <a:pt x="585" y="336"/>
                </a:cubicBezTo>
                <a:cubicBezTo>
                  <a:pt x="586" y="338"/>
                  <a:pt x="588" y="342"/>
                  <a:pt x="589" y="344"/>
                </a:cubicBezTo>
                <a:cubicBezTo>
                  <a:pt x="589" y="347"/>
                  <a:pt x="590" y="352"/>
                  <a:pt x="589" y="354"/>
                </a:cubicBezTo>
                <a:cubicBezTo>
                  <a:pt x="589" y="358"/>
                  <a:pt x="588" y="364"/>
                  <a:pt x="586" y="367"/>
                </a:cubicBezTo>
                <a:cubicBezTo>
                  <a:pt x="585" y="370"/>
                  <a:pt x="581" y="373"/>
                  <a:pt x="580" y="374"/>
                </a:cubicBezTo>
                <a:cubicBezTo>
                  <a:pt x="578" y="376"/>
                  <a:pt x="575" y="379"/>
                  <a:pt x="573" y="381"/>
                </a:cubicBezTo>
                <a:cubicBezTo>
                  <a:pt x="570" y="383"/>
                  <a:pt x="563" y="388"/>
                  <a:pt x="560" y="391"/>
                </a:cubicBezTo>
                <a:cubicBezTo>
                  <a:pt x="557" y="395"/>
                  <a:pt x="551" y="402"/>
                  <a:pt x="548" y="407"/>
                </a:cubicBezTo>
                <a:cubicBezTo>
                  <a:pt x="545" y="413"/>
                  <a:pt x="540" y="426"/>
                  <a:pt x="537" y="432"/>
                </a:cubicBezTo>
                <a:cubicBezTo>
                  <a:pt x="534" y="440"/>
                  <a:pt x="528" y="455"/>
                  <a:pt x="526" y="462"/>
                </a:cubicBezTo>
                <a:cubicBezTo>
                  <a:pt x="523" y="471"/>
                  <a:pt x="518" y="488"/>
                  <a:pt x="516" y="497"/>
                </a:cubicBezTo>
                <a:cubicBezTo>
                  <a:pt x="514" y="503"/>
                  <a:pt x="511" y="516"/>
                  <a:pt x="509" y="522"/>
                </a:cubicBezTo>
                <a:cubicBezTo>
                  <a:pt x="508" y="525"/>
                  <a:pt x="508" y="530"/>
                  <a:pt x="507" y="532"/>
                </a:cubicBezTo>
                <a:cubicBezTo>
                  <a:pt x="506" y="533"/>
                  <a:pt x="504" y="533"/>
                  <a:pt x="503" y="533"/>
                </a:cubicBezTo>
                <a:cubicBezTo>
                  <a:pt x="500" y="533"/>
                  <a:pt x="494" y="532"/>
                  <a:pt x="491" y="532"/>
                </a:cubicBezTo>
                <a:cubicBezTo>
                  <a:pt x="489" y="532"/>
                  <a:pt x="483" y="533"/>
                  <a:pt x="481" y="533"/>
                </a:cubicBezTo>
                <a:cubicBezTo>
                  <a:pt x="478" y="532"/>
                  <a:pt x="473" y="532"/>
                  <a:pt x="471" y="531"/>
                </a:cubicBezTo>
                <a:cubicBezTo>
                  <a:pt x="469" y="531"/>
                  <a:pt x="465" y="531"/>
                  <a:pt x="464" y="530"/>
                </a:cubicBezTo>
                <a:cubicBezTo>
                  <a:pt x="463" y="529"/>
                  <a:pt x="460" y="528"/>
                  <a:pt x="459" y="527"/>
                </a:cubicBezTo>
                <a:cubicBezTo>
                  <a:pt x="457" y="526"/>
                  <a:pt x="455" y="522"/>
                  <a:pt x="454" y="521"/>
                </a:cubicBezTo>
                <a:cubicBezTo>
                  <a:pt x="452" y="519"/>
                  <a:pt x="448" y="515"/>
                  <a:pt x="446" y="513"/>
                </a:cubicBezTo>
                <a:cubicBezTo>
                  <a:pt x="444" y="511"/>
                  <a:pt x="438" y="506"/>
                  <a:pt x="436" y="504"/>
                </a:cubicBezTo>
                <a:cubicBezTo>
                  <a:pt x="433" y="500"/>
                  <a:pt x="427" y="492"/>
                  <a:pt x="424" y="489"/>
                </a:cubicBezTo>
                <a:cubicBezTo>
                  <a:pt x="422" y="488"/>
                  <a:pt x="419" y="486"/>
                  <a:pt x="417" y="485"/>
                </a:cubicBezTo>
                <a:cubicBezTo>
                  <a:pt x="415" y="484"/>
                  <a:pt x="410" y="480"/>
                  <a:pt x="408" y="479"/>
                </a:cubicBezTo>
                <a:cubicBezTo>
                  <a:pt x="406" y="479"/>
                  <a:pt x="402" y="479"/>
                  <a:pt x="400" y="478"/>
                </a:cubicBezTo>
                <a:cubicBezTo>
                  <a:pt x="399" y="478"/>
                  <a:pt x="396" y="477"/>
                  <a:pt x="395" y="476"/>
                </a:cubicBezTo>
                <a:cubicBezTo>
                  <a:pt x="394" y="475"/>
                  <a:pt x="393" y="472"/>
                  <a:pt x="392" y="470"/>
                </a:cubicBezTo>
                <a:cubicBezTo>
                  <a:pt x="391" y="469"/>
                  <a:pt x="390" y="465"/>
                  <a:pt x="389" y="464"/>
                </a:cubicBezTo>
                <a:cubicBezTo>
                  <a:pt x="388" y="462"/>
                  <a:pt x="385" y="459"/>
                  <a:pt x="384" y="459"/>
                </a:cubicBezTo>
                <a:cubicBezTo>
                  <a:pt x="382" y="458"/>
                  <a:pt x="379" y="458"/>
                  <a:pt x="378" y="458"/>
                </a:cubicBezTo>
                <a:cubicBezTo>
                  <a:pt x="377" y="459"/>
                  <a:pt x="375" y="460"/>
                  <a:pt x="374" y="461"/>
                </a:cubicBezTo>
                <a:cubicBezTo>
                  <a:pt x="372" y="461"/>
                  <a:pt x="370" y="463"/>
                  <a:pt x="369" y="464"/>
                </a:cubicBezTo>
                <a:cubicBezTo>
                  <a:pt x="368" y="465"/>
                  <a:pt x="367" y="468"/>
                  <a:pt x="366" y="470"/>
                </a:cubicBezTo>
                <a:cubicBezTo>
                  <a:pt x="365" y="471"/>
                  <a:pt x="364" y="475"/>
                  <a:pt x="363" y="477"/>
                </a:cubicBezTo>
                <a:cubicBezTo>
                  <a:pt x="363" y="478"/>
                  <a:pt x="361" y="480"/>
                  <a:pt x="360" y="481"/>
                </a:cubicBezTo>
                <a:cubicBezTo>
                  <a:pt x="358" y="481"/>
                  <a:pt x="355" y="481"/>
                  <a:pt x="353" y="481"/>
                </a:cubicBezTo>
                <a:cubicBezTo>
                  <a:pt x="352" y="481"/>
                  <a:pt x="348" y="478"/>
                  <a:pt x="346" y="477"/>
                </a:cubicBezTo>
                <a:cubicBezTo>
                  <a:pt x="345" y="476"/>
                  <a:pt x="342" y="474"/>
                  <a:pt x="341" y="473"/>
                </a:cubicBezTo>
                <a:cubicBezTo>
                  <a:pt x="339" y="472"/>
                  <a:pt x="336" y="470"/>
                  <a:pt x="334" y="468"/>
                </a:cubicBezTo>
                <a:cubicBezTo>
                  <a:pt x="333" y="467"/>
                  <a:pt x="332" y="465"/>
                  <a:pt x="331" y="464"/>
                </a:cubicBezTo>
                <a:cubicBezTo>
                  <a:pt x="329" y="462"/>
                  <a:pt x="326" y="460"/>
                  <a:pt x="324" y="459"/>
                </a:cubicBezTo>
                <a:cubicBezTo>
                  <a:pt x="323" y="458"/>
                  <a:pt x="321" y="454"/>
                  <a:pt x="319" y="452"/>
                </a:cubicBezTo>
                <a:cubicBezTo>
                  <a:pt x="318" y="451"/>
                  <a:pt x="313" y="450"/>
                  <a:pt x="312" y="449"/>
                </a:cubicBezTo>
                <a:cubicBezTo>
                  <a:pt x="310" y="448"/>
                  <a:pt x="306" y="445"/>
                  <a:pt x="304" y="444"/>
                </a:cubicBezTo>
                <a:cubicBezTo>
                  <a:pt x="302" y="442"/>
                  <a:pt x="300" y="439"/>
                  <a:pt x="298" y="438"/>
                </a:cubicBezTo>
                <a:cubicBezTo>
                  <a:pt x="296" y="436"/>
                  <a:pt x="292" y="435"/>
                  <a:pt x="290" y="435"/>
                </a:cubicBezTo>
                <a:cubicBezTo>
                  <a:pt x="289" y="435"/>
                  <a:pt x="286" y="436"/>
                  <a:pt x="285" y="437"/>
                </a:cubicBezTo>
                <a:cubicBezTo>
                  <a:pt x="285" y="438"/>
                  <a:pt x="285" y="440"/>
                  <a:pt x="284" y="441"/>
                </a:cubicBezTo>
                <a:cubicBezTo>
                  <a:pt x="283" y="442"/>
                  <a:pt x="279" y="441"/>
                  <a:pt x="278" y="441"/>
                </a:cubicBezTo>
                <a:cubicBezTo>
                  <a:pt x="276" y="441"/>
                  <a:pt x="273" y="440"/>
                  <a:pt x="272" y="441"/>
                </a:cubicBezTo>
                <a:cubicBezTo>
                  <a:pt x="271" y="441"/>
                  <a:pt x="270" y="442"/>
                  <a:pt x="271" y="443"/>
                </a:cubicBezTo>
                <a:cubicBezTo>
                  <a:pt x="271" y="444"/>
                  <a:pt x="273" y="445"/>
                  <a:pt x="274" y="446"/>
                </a:cubicBezTo>
                <a:cubicBezTo>
                  <a:pt x="275" y="446"/>
                  <a:pt x="276" y="446"/>
                  <a:pt x="277" y="446"/>
                </a:cubicBezTo>
                <a:cubicBezTo>
                  <a:pt x="278" y="446"/>
                  <a:pt x="279" y="446"/>
                  <a:pt x="280" y="446"/>
                </a:cubicBezTo>
                <a:cubicBezTo>
                  <a:pt x="282" y="446"/>
                  <a:pt x="285" y="445"/>
                  <a:pt x="287" y="445"/>
                </a:cubicBezTo>
                <a:cubicBezTo>
                  <a:pt x="288" y="445"/>
                  <a:pt x="291" y="446"/>
                  <a:pt x="291" y="447"/>
                </a:cubicBezTo>
                <a:cubicBezTo>
                  <a:pt x="292" y="448"/>
                  <a:pt x="292" y="450"/>
                  <a:pt x="292" y="451"/>
                </a:cubicBezTo>
                <a:cubicBezTo>
                  <a:pt x="292" y="453"/>
                  <a:pt x="292" y="455"/>
                  <a:pt x="291" y="456"/>
                </a:cubicBezTo>
                <a:cubicBezTo>
                  <a:pt x="291" y="458"/>
                  <a:pt x="289" y="460"/>
                  <a:pt x="288" y="462"/>
                </a:cubicBezTo>
                <a:cubicBezTo>
                  <a:pt x="287" y="463"/>
                  <a:pt x="284" y="466"/>
                  <a:pt x="283" y="467"/>
                </a:cubicBezTo>
                <a:cubicBezTo>
                  <a:pt x="282" y="468"/>
                  <a:pt x="281" y="469"/>
                  <a:pt x="280" y="470"/>
                </a:cubicBezTo>
                <a:cubicBezTo>
                  <a:pt x="279" y="471"/>
                  <a:pt x="276" y="473"/>
                  <a:pt x="274" y="474"/>
                </a:cubicBezTo>
                <a:cubicBezTo>
                  <a:pt x="272" y="475"/>
                  <a:pt x="268" y="476"/>
                  <a:pt x="266" y="476"/>
                </a:cubicBezTo>
                <a:cubicBezTo>
                  <a:pt x="265" y="476"/>
                  <a:pt x="262" y="476"/>
                  <a:pt x="261" y="475"/>
                </a:cubicBezTo>
                <a:cubicBezTo>
                  <a:pt x="260" y="475"/>
                  <a:pt x="259" y="472"/>
                  <a:pt x="258" y="471"/>
                </a:cubicBezTo>
                <a:cubicBezTo>
                  <a:pt x="257" y="470"/>
                  <a:pt x="254" y="469"/>
                  <a:pt x="253" y="469"/>
                </a:cubicBezTo>
                <a:cubicBezTo>
                  <a:pt x="252" y="469"/>
                  <a:pt x="250" y="471"/>
                  <a:pt x="249" y="470"/>
                </a:cubicBezTo>
                <a:cubicBezTo>
                  <a:pt x="248" y="469"/>
                  <a:pt x="247" y="467"/>
                  <a:pt x="246" y="465"/>
                </a:cubicBezTo>
                <a:cubicBezTo>
                  <a:pt x="246" y="465"/>
                  <a:pt x="246" y="464"/>
                  <a:pt x="246" y="463"/>
                </a:cubicBezTo>
                <a:cubicBezTo>
                  <a:pt x="247" y="462"/>
                  <a:pt x="249" y="463"/>
                  <a:pt x="250" y="462"/>
                </a:cubicBezTo>
                <a:cubicBezTo>
                  <a:pt x="251" y="462"/>
                  <a:pt x="253" y="463"/>
                  <a:pt x="254" y="462"/>
                </a:cubicBezTo>
                <a:cubicBezTo>
                  <a:pt x="255" y="461"/>
                  <a:pt x="256" y="459"/>
                  <a:pt x="257" y="457"/>
                </a:cubicBezTo>
                <a:cubicBezTo>
                  <a:pt x="258" y="457"/>
                  <a:pt x="259" y="455"/>
                  <a:pt x="260" y="454"/>
                </a:cubicBezTo>
                <a:cubicBezTo>
                  <a:pt x="260" y="454"/>
                  <a:pt x="263" y="454"/>
                  <a:pt x="264" y="454"/>
                </a:cubicBezTo>
                <a:cubicBezTo>
                  <a:pt x="265" y="454"/>
                  <a:pt x="267" y="455"/>
                  <a:pt x="268" y="455"/>
                </a:cubicBezTo>
                <a:cubicBezTo>
                  <a:pt x="269" y="455"/>
                  <a:pt x="271" y="455"/>
                  <a:pt x="272" y="454"/>
                </a:cubicBezTo>
                <a:cubicBezTo>
                  <a:pt x="273" y="453"/>
                  <a:pt x="272" y="450"/>
                  <a:pt x="271" y="449"/>
                </a:cubicBezTo>
                <a:cubicBezTo>
                  <a:pt x="271" y="448"/>
                  <a:pt x="268" y="448"/>
                  <a:pt x="267" y="448"/>
                </a:cubicBezTo>
                <a:cubicBezTo>
                  <a:pt x="266" y="448"/>
                  <a:pt x="263" y="448"/>
                  <a:pt x="261" y="448"/>
                </a:cubicBezTo>
                <a:cubicBezTo>
                  <a:pt x="259" y="449"/>
                  <a:pt x="256" y="450"/>
                  <a:pt x="255" y="451"/>
                </a:cubicBezTo>
                <a:cubicBezTo>
                  <a:pt x="253" y="451"/>
                  <a:pt x="251" y="453"/>
                  <a:pt x="249" y="454"/>
                </a:cubicBezTo>
                <a:cubicBezTo>
                  <a:pt x="248" y="455"/>
                  <a:pt x="245" y="455"/>
                  <a:pt x="243" y="456"/>
                </a:cubicBezTo>
                <a:cubicBezTo>
                  <a:pt x="242" y="456"/>
                  <a:pt x="240" y="456"/>
                  <a:pt x="239" y="457"/>
                </a:cubicBezTo>
                <a:cubicBezTo>
                  <a:pt x="237" y="457"/>
                  <a:pt x="234" y="458"/>
                  <a:pt x="233" y="459"/>
                </a:cubicBezTo>
                <a:cubicBezTo>
                  <a:pt x="232" y="460"/>
                  <a:pt x="233" y="463"/>
                  <a:pt x="233" y="464"/>
                </a:cubicBezTo>
                <a:cubicBezTo>
                  <a:pt x="233" y="465"/>
                  <a:pt x="236" y="467"/>
                  <a:pt x="237" y="469"/>
                </a:cubicBezTo>
                <a:cubicBezTo>
                  <a:pt x="237" y="470"/>
                  <a:pt x="237" y="475"/>
                  <a:pt x="237" y="476"/>
                </a:cubicBezTo>
                <a:cubicBezTo>
                  <a:pt x="236" y="478"/>
                  <a:pt x="234" y="481"/>
                  <a:pt x="233" y="483"/>
                </a:cubicBezTo>
                <a:cubicBezTo>
                  <a:pt x="231" y="484"/>
                  <a:pt x="229" y="485"/>
                  <a:pt x="228" y="486"/>
                </a:cubicBezTo>
                <a:cubicBezTo>
                  <a:pt x="225" y="486"/>
                  <a:pt x="219" y="486"/>
                  <a:pt x="217" y="485"/>
                </a:cubicBezTo>
                <a:cubicBezTo>
                  <a:pt x="215" y="485"/>
                  <a:pt x="211" y="484"/>
                  <a:pt x="209" y="483"/>
                </a:cubicBezTo>
                <a:cubicBezTo>
                  <a:pt x="208" y="481"/>
                  <a:pt x="206" y="475"/>
                  <a:pt x="206" y="472"/>
                </a:cubicBezTo>
                <a:cubicBezTo>
                  <a:pt x="206" y="471"/>
                  <a:pt x="206" y="468"/>
                  <a:pt x="207" y="467"/>
                </a:cubicBezTo>
                <a:cubicBezTo>
                  <a:pt x="207" y="465"/>
                  <a:pt x="209" y="463"/>
                  <a:pt x="210" y="462"/>
                </a:cubicBezTo>
                <a:cubicBezTo>
                  <a:pt x="211" y="461"/>
                  <a:pt x="214" y="460"/>
                  <a:pt x="215" y="459"/>
                </a:cubicBezTo>
                <a:cubicBezTo>
                  <a:pt x="216" y="458"/>
                  <a:pt x="217" y="457"/>
                  <a:pt x="218" y="456"/>
                </a:cubicBezTo>
                <a:cubicBezTo>
                  <a:pt x="218" y="456"/>
                  <a:pt x="218" y="454"/>
                  <a:pt x="217" y="454"/>
                </a:cubicBezTo>
                <a:cubicBezTo>
                  <a:pt x="217" y="453"/>
                  <a:pt x="214" y="453"/>
                  <a:pt x="212" y="454"/>
                </a:cubicBezTo>
                <a:cubicBezTo>
                  <a:pt x="211" y="454"/>
                  <a:pt x="209" y="456"/>
                  <a:pt x="208" y="457"/>
                </a:cubicBezTo>
                <a:cubicBezTo>
                  <a:pt x="207" y="458"/>
                  <a:pt x="205" y="459"/>
                  <a:pt x="204" y="460"/>
                </a:cubicBezTo>
                <a:cubicBezTo>
                  <a:pt x="203" y="460"/>
                  <a:pt x="200" y="462"/>
                  <a:pt x="200" y="463"/>
                </a:cubicBezTo>
                <a:cubicBezTo>
                  <a:pt x="198" y="465"/>
                  <a:pt x="195" y="470"/>
                  <a:pt x="194" y="472"/>
                </a:cubicBezTo>
                <a:cubicBezTo>
                  <a:pt x="193" y="473"/>
                  <a:pt x="193" y="477"/>
                  <a:pt x="192" y="478"/>
                </a:cubicBezTo>
                <a:cubicBezTo>
                  <a:pt x="192" y="480"/>
                  <a:pt x="189" y="483"/>
                  <a:pt x="188" y="484"/>
                </a:cubicBezTo>
                <a:cubicBezTo>
                  <a:pt x="186" y="484"/>
                  <a:pt x="183" y="484"/>
                  <a:pt x="182" y="485"/>
                </a:cubicBezTo>
                <a:cubicBezTo>
                  <a:pt x="179" y="485"/>
                  <a:pt x="174" y="486"/>
                  <a:pt x="171" y="487"/>
                </a:cubicBezTo>
                <a:cubicBezTo>
                  <a:pt x="169" y="487"/>
                  <a:pt x="165" y="489"/>
                  <a:pt x="163" y="489"/>
                </a:cubicBezTo>
                <a:cubicBezTo>
                  <a:pt x="161" y="490"/>
                  <a:pt x="156" y="489"/>
                  <a:pt x="154" y="490"/>
                </a:cubicBezTo>
                <a:cubicBezTo>
                  <a:pt x="152" y="491"/>
                  <a:pt x="151" y="494"/>
                  <a:pt x="150" y="495"/>
                </a:cubicBezTo>
                <a:cubicBezTo>
                  <a:pt x="149" y="496"/>
                  <a:pt x="146" y="498"/>
                  <a:pt x="144" y="498"/>
                </a:cubicBezTo>
                <a:cubicBezTo>
                  <a:pt x="142" y="499"/>
                  <a:pt x="139" y="499"/>
                  <a:pt x="137" y="500"/>
                </a:cubicBezTo>
                <a:cubicBezTo>
                  <a:pt x="135" y="500"/>
                  <a:pt x="131" y="501"/>
                  <a:pt x="129" y="502"/>
                </a:cubicBezTo>
                <a:cubicBezTo>
                  <a:pt x="127" y="503"/>
                  <a:pt x="123" y="504"/>
                  <a:pt x="121" y="505"/>
                </a:cubicBezTo>
                <a:cubicBezTo>
                  <a:pt x="120" y="505"/>
                  <a:pt x="117" y="507"/>
                  <a:pt x="115" y="508"/>
                </a:cubicBezTo>
                <a:cubicBezTo>
                  <a:pt x="113" y="510"/>
                  <a:pt x="107" y="513"/>
                  <a:pt x="105" y="514"/>
                </a:cubicBezTo>
                <a:cubicBezTo>
                  <a:pt x="103" y="516"/>
                  <a:pt x="100" y="520"/>
                  <a:pt x="98" y="521"/>
                </a:cubicBezTo>
                <a:cubicBezTo>
                  <a:pt x="96" y="522"/>
                  <a:pt x="91" y="522"/>
                  <a:pt x="89" y="522"/>
                </a:cubicBezTo>
                <a:cubicBezTo>
                  <a:pt x="87" y="521"/>
                  <a:pt x="83" y="519"/>
                  <a:pt x="81" y="518"/>
                </a:cubicBezTo>
                <a:cubicBezTo>
                  <a:pt x="79" y="517"/>
                  <a:pt x="76" y="514"/>
                  <a:pt x="74" y="514"/>
                </a:cubicBezTo>
                <a:cubicBezTo>
                  <a:pt x="73" y="513"/>
                  <a:pt x="69" y="512"/>
                  <a:pt x="67" y="511"/>
                </a:cubicBezTo>
                <a:cubicBezTo>
                  <a:pt x="66" y="510"/>
                  <a:pt x="64" y="508"/>
                  <a:pt x="63" y="507"/>
                </a:cubicBezTo>
                <a:cubicBezTo>
                  <a:pt x="62" y="506"/>
                  <a:pt x="60" y="504"/>
                  <a:pt x="59" y="502"/>
                </a:cubicBezTo>
                <a:cubicBezTo>
                  <a:pt x="58" y="501"/>
                  <a:pt x="56" y="499"/>
                  <a:pt x="55" y="498"/>
                </a:cubicBezTo>
                <a:cubicBezTo>
                  <a:pt x="54" y="497"/>
                  <a:pt x="51" y="495"/>
                  <a:pt x="50" y="494"/>
                </a:cubicBezTo>
                <a:cubicBezTo>
                  <a:pt x="48" y="493"/>
                  <a:pt x="45" y="491"/>
                  <a:pt x="44" y="490"/>
                </a:cubicBezTo>
                <a:cubicBezTo>
                  <a:pt x="44" y="490"/>
                  <a:pt x="44" y="490"/>
                  <a:pt x="43" y="490"/>
                </a:cubicBezTo>
                <a:cubicBezTo>
                  <a:pt x="44" y="487"/>
                  <a:pt x="44" y="483"/>
                  <a:pt x="43" y="481"/>
                </a:cubicBezTo>
                <a:cubicBezTo>
                  <a:pt x="43" y="477"/>
                  <a:pt x="39" y="469"/>
                  <a:pt x="37" y="466"/>
                </a:cubicBezTo>
                <a:cubicBezTo>
                  <a:pt x="35" y="462"/>
                  <a:pt x="29" y="455"/>
                  <a:pt x="26" y="451"/>
                </a:cubicBezTo>
                <a:cubicBezTo>
                  <a:pt x="24" y="448"/>
                  <a:pt x="22" y="440"/>
                  <a:pt x="20" y="437"/>
                </a:cubicBezTo>
                <a:cubicBezTo>
                  <a:pt x="19" y="433"/>
                  <a:pt x="15" y="425"/>
                  <a:pt x="13" y="421"/>
                </a:cubicBezTo>
                <a:cubicBezTo>
                  <a:pt x="11" y="419"/>
                  <a:pt x="6" y="416"/>
                  <a:pt x="4" y="413"/>
                </a:cubicBezTo>
                <a:cubicBezTo>
                  <a:pt x="3" y="412"/>
                  <a:pt x="1" y="408"/>
                  <a:pt x="0" y="405"/>
                </a:cubicBezTo>
                <a:cubicBezTo>
                  <a:pt x="1" y="405"/>
                  <a:pt x="1" y="405"/>
                  <a:pt x="1" y="405"/>
                </a:cubicBezTo>
                <a:cubicBezTo>
                  <a:pt x="4" y="405"/>
                  <a:pt x="9" y="404"/>
                  <a:pt x="11" y="405"/>
                </a:cubicBezTo>
                <a:cubicBezTo>
                  <a:pt x="13" y="406"/>
                  <a:pt x="17" y="409"/>
                  <a:pt x="19" y="411"/>
                </a:cubicBezTo>
                <a:cubicBezTo>
                  <a:pt x="22" y="412"/>
                  <a:pt x="28" y="415"/>
                  <a:pt x="32" y="416"/>
                </a:cubicBezTo>
                <a:cubicBezTo>
                  <a:pt x="35" y="417"/>
                  <a:pt x="41" y="416"/>
                  <a:pt x="45" y="416"/>
                </a:cubicBezTo>
                <a:cubicBezTo>
                  <a:pt x="49" y="417"/>
                  <a:pt x="58" y="417"/>
                  <a:pt x="63" y="417"/>
                </a:cubicBezTo>
                <a:cubicBezTo>
                  <a:pt x="68" y="417"/>
                  <a:pt x="79" y="416"/>
                  <a:pt x="85" y="416"/>
                </a:cubicBezTo>
                <a:cubicBezTo>
                  <a:pt x="90" y="416"/>
                  <a:pt x="100" y="417"/>
                  <a:pt x="105" y="416"/>
                </a:cubicBezTo>
                <a:cubicBezTo>
                  <a:pt x="107" y="416"/>
                  <a:pt x="112" y="414"/>
                  <a:pt x="114" y="412"/>
                </a:cubicBezTo>
                <a:cubicBezTo>
                  <a:pt x="116" y="411"/>
                  <a:pt x="118" y="407"/>
                  <a:pt x="120" y="406"/>
                </a:cubicBezTo>
                <a:cubicBezTo>
                  <a:pt x="121" y="406"/>
                  <a:pt x="125" y="405"/>
                  <a:pt x="127" y="405"/>
                </a:cubicBezTo>
                <a:cubicBezTo>
                  <a:pt x="128" y="406"/>
                  <a:pt x="129" y="409"/>
                  <a:pt x="131" y="409"/>
                </a:cubicBezTo>
                <a:cubicBezTo>
                  <a:pt x="132" y="410"/>
                  <a:pt x="136" y="410"/>
                  <a:pt x="138" y="409"/>
                </a:cubicBezTo>
                <a:cubicBezTo>
                  <a:pt x="139" y="409"/>
                  <a:pt x="141" y="407"/>
                  <a:pt x="142" y="407"/>
                </a:cubicBezTo>
                <a:cubicBezTo>
                  <a:pt x="143" y="406"/>
                  <a:pt x="146" y="406"/>
                  <a:pt x="148" y="405"/>
                </a:cubicBezTo>
                <a:cubicBezTo>
                  <a:pt x="150" y="405"/>
                  <a:pt x="153" y="403"/>
                  <a:pt x="155" y="402"/>
                </a:cubicBezTo>
                <a:cubicBezTo>
                  <a:pt x="160" y="399"/>
                  <a:pt x="168" y="392"/>
                  <a:pt x="173" y="390"/>
                </a:cubicBezTo>
                <a:cubicBezTo>
                  <a:pt x="175" y="388"/>
                  <a:pt x="181" y="385"/>
                  <a:pt x="183" y="383"/>
                </a:cubicBezTo>
                <a:cubicBezTo>
                  <a:pt x="187" y="381"/>
                  <a:pt x="192" y="374"/>
                  <a:pt x="196" y="371"/>
                </a:cubicBezTo>
                <a:cubicBezTo>
                  <a:pt x="199" y="368"/>
                  <a:pt x="205" y="363"/>
                  <a:pt x="208" y="360"/>
                </a:cubicBezTo>
                <a:cubicBezTo>
                  <a:pt x="211" y="357"/>
                  <a:pt x="215" y="352"/>
                  <a:pt x="217" y="349"/>
                </a:cubicBezTo>
                <a:cubicBezTo>
                  <a:pt x="219" y="346"/>
                  <a:pt x="221" y="341"/>
                  <a:pt x="222" y="339"/>
                </a:cubicBezTo>
                <a:cubicBezTo>
                  <a:pt x="223" y="337"/>
                  <a:pt x="224" y="332"/>
                  <a:pt x="225" y="330"/>
                </a:cubicBezTo>
                <a:cubicBezTo>
                  <a:pt x="226" y="327"/>
                  <a:pt x="231" y="324"/>
                  <a:pt x="233" y="322"/>
                </a:cubicBezTo>
                <a:cubicBezTo>
                  <a:pt x="234" y="320"/>
                  <a:pt x="236" y="314"/>
                  <a:pt x="237" y="312"/>
                </a:cubicBezTo>
                <a:cubicBezTo>
                  <a:pt x="239" y="308"/>
                  <a:pt x="241" y="302"/>
                  <a:pt x="243" y="299"/>
                </a:cubicBezTo>
                <a:cubicBezTo>
                  <a:pt x="245" y="296"/>
                  <a:pt x="250" y="290"/>
                  <a:pt x="252" y="287"/>
                </a:cubicBezTo>
                <a:cubicBezTo>
                  <a:pt x="255" y="282"/>
                  <a:pt x="261" y="271"/>
                  <a:pt x="264" y="266"/>
                </a:cubicBezTo>
                <a:cubicBezTo>
                  <a:pt x="265" y="262"/>
                  <a:pt x="268" y="256"/>
                  <a:pt x="269" y="253"/>
                </a:cubicBezTo>
                <a:cubicBezTo>
                  <a:pt x="271" y="248"/>
                  <a:pt x="274" y="239"/>
                  <a:pt x="276" y="235"/>
                </a:cubicBezTo>
                <a:cubicBezTo>
                  <a:pt x="279" y="229"/>
                  <a:pt x="287" y="220"/>
                  <a:pt x="290" y="214"/>
                </a:cubicBezTo>
                <a:cubicBezTo>
                  <a:pt x="293" y="210"/>
                  <a:pt x="299" y="203"/>
                  <a:pt x="300" y="199"/>
                </a:cubicBezTo>
                <a:cubicBezTo>
                  <a:pt x="301" y="197"/>
                  <a:pt x="302" y="193"/>
                  <a:pt x="302" y="192"/>
                </a:cubicBezTo>
                <a:cubicBezTo>
                  <a:pt x="302" y="190"/>
                  <a:pt x="302" y="187"/>
                  <a:pt x="303" y="186"/>
                </a:cubicBezTo>
                <a:cubicBezTo>
                  <a:pt x="304" y="184"/>
                  <a:pt x="307" y="181"/>
                  <a:pt x="309" y="179"/>
                </a:cubicBezTo>
                <a:cubicBezTo>
                  <a:pt x="310" y="178"/>
                  <a:pt x="314" y="174"/>
                  <a:pt x="316" y="172"/>
                </a:cubicBezTo>
                <a:cubicBezTo>
                  <a:pt x="318" y="170"/>
                  <a:pt x="322" y="167"/>
                  <a:pt x="325" y="165"/>
                </a:cubicBezTo>
                <a:cubicBezTo>
                  <a:pt x="326" y="163"/>
                  <a:pt x="330" y="158"/>
                  <a:pt x="332" y="156"/>
                </a:cubicBezTo>
                <a:cubicBezTo>
                  <a:pt x="335" y="153"/>
                  <a:pt x="340" y="147"/>
                  <a:pt x="342" y="144"/>
                </a:cubicBezTo>
                <a:cubicBezTo>
                  <a:pt x="344" y="141"/>
                  <a:pt x="348" y="133"/>
                  <a:pt x="350" y="129"/>
                </a:cubicBezTo>
                <a:cubicBezTo>
                  <a:pt x="351" y="127"/>
                  <a:pt x="354" y="123"/>
                  <a:pt x="355" y="121"/>
                </a:cubicBezTo>
                <a:cubicBezTo>
                  <a:pt x="356" y="119"/>
                  <a:pt x="358" y="113"/>
                  <a:pt x="360" y="112"/>
                </a:cubicBezTo>
                <a:cubicBezTo>
                  <a:pt x="361" y="110"/>
                  <a:pt x="366" y="108"/>
                  <a:pt x="368" y="107"/>
                </a:cubicBezTo>
                <a:cubicBezTo>
                  <a:pt x="373" y="106"/>
                  <a:pt x="384" y="106"/>
                  <a:pt x="390" y="106"/>
                </a:cubicBezTo>
                <a:cubicBezTo>
                  <a:pt x="397" y="105"/>
                  <a:pt x="411" y="105"/>
                  <a:pt x="419" y="105"/>
                </a:cubicBezTo>
                <a:cubicBezTo>
                  <a:pt x="425" y="105"/>
                  <a:pt x="437" y="105"/>
                  <a:pt x="443" y="105"/>
                </a:cubicBezTo>
                <a:cubicBezTo>
                  <a:pt x="447" y="105"/>
                  <a:pt x="455" y="105"/>
                  <a:pt x="459" y="104"/>
                </a:cubicBezTo>
                <a:cubicBezTo>
                  <a:pt x="461" y="104"/>
                  <a:pt x="466" y="102"/>
                  <a:pt x="468" y="102"/>
                </a:cubicBezTo>
                <a:cubicBezTo>
                  <a:pt x="472" y="100"/>
                  <a:pt x="477" y="97"/>
                  <a:pt x="480" y="95"/>
                </a:cubicBezTo>
                <a:cubicBezTo>
                  <a:pt x="483" y="94"/>
                  <a:pt x="488" y="89"/>
                  <a:pt x="490" y="87"/>
                </a:cubicBezTo>
                <a:cubicBezTo>
                  <a:pt x="495" y="84"/>
                  <a:pt x="505" y="77"/>
                  <a:pt x="509" y="74"/>
                </a:cubicBezTo>
                <a:cubicBezTo>
                  <a:pt x="515" y="69"/>
                  <a:pt x="525" y="59"/>
                  <a:pt x="531" y="54"/>
                </a:cubicBezTo>
                <a:cubicBezTo>
                  <a:pt x="535" y="50"/>
                  <a:pt x="544" y="42"/>
                  <a:pt x="548" y="39"/>
                </a:cubicBezTo>
                <a:cubicBezTo>
                  <a:pt x="551" y="36"/>
                  <a:pt x="558" y="32"/>
                  <a:pt x="561" y="29"/>
                </a:cubicBezTo>
                <a:cubicBezTo>
                  <a:pt x="565" y="26"/>
                  <a:pt x="572" y="19"/>
                  <a:pt x="575" y="15"/>
                </a:cubicBezTo>
                <a:cubicBezTo>
                  <a:pt x="579" y="13"/>
                  <a:pt x="586" y="7"/>
                  <a:pt x="589" y="5"/>
                </a:cubicBezTo>
                <a:cubicBezTo>
                  <a:pt x="591" y="3"/>
                  <a:pt x="595" y="1"/>
                  <a:pt x="597" y="1"/>
                </a:cubicBezTo>
                <a:cubicBezTo>
                  <a:pt x="599" y="0"/>
                  <a:pt x="605" y="0"/>
                  <a:pt x="607" y="0"/>
                </a:cubicBezTo>
                <a:cubicBezTo>
                  <a:pt x="610" y="0"/>
                  <a:pt x="615" y="1"/>
                  <a:pt x="617" y="3"/>
                </a:cubicBezTo>
                <a:cubicBezTo>
                  <a:pt x="619" y="3"/>
                  <a:pt x="622" y="5"/>
                  <a:pt x="623" y="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02" name="Freeform 77">
            <a:extLst>
              <a:ext uri="{FF2B5EF4-FFF2-40B4-BE49-F238E27FC236}">
                <a16:creationId xmlns:a16="http://schemas.microsoft.com/office/drawing/2014/main" id="{148A836D-6B39-47C7-A551-FD8DEC7DA754}"/>
              </a:ext>
            </a:extLst>
          </p:cNvPr>
          <p:cNvSpPr>
            <a:spLocks/>
          </p:cNvSpPr>
          <p:nvPr/>
        </p:nvSpPr>
        <p:spPr bwMode="auto">
          <a:xfrm>
            <a:off x="7109674" y="1484954"/>
            <a:ext cx="1318494" cy="1084095"/>
          </a:xfrm>
          <a:custGeom>
            <a:avLst/>
            <a:gdLst/>
            <a:ahLst/>
            <a:cxnLst>
              <a:cxn ang="0">
                <a:pos x="446" y="257"/>
              </a:cxn>
              <a:cxn ang="0">
                <a:pos x="416" y="250"/>
              </a:cxn>
              <a:cxn ang="0">
                <a:pos x="394" y="257"/>
              </a:cxn>
              <a:cxn ang="0">
                <a:pos x="368" y="254"/>
              </a:cxn>
              <a:cxn ang="0">
                <a:pos x="351" y="265"/>
              </a:cxn>
              <a:cxn ang="0">
                <a:pos x="320" y="282"/>
              </a:cxn>
              <a:cxn ang="0">
                <a:pos x="291" y="295"/>
              </a:cxn>
              <a:cxn ang="0">
                <a:pos x="257" y="300"/>
              </a:cxn>
              <a:cxn ang="0">
                <a:pos x="251" y="307"/>
              </a:cxn>
              <a:cxn ang="0">
                <a:pos x="300" y="300"/>
              </a:cxn>
              <a:cxn ang="0">
                <a:pos x="297" y="332"/>
              </a:cxn>
              <a:cxn ang="0">
                <a:pos x="275" y="362"/>
              </a:cxn>
              <a:cxn ang="0">
                <a:pos x="236" y="372"/>
              </a:cxn>
              <a:cxn ang="0">
                <a:pos x="204" y="347"/>
              </a:cxn>
              <a:cxn ang="0">
                <a:pos x="182" y="324"/>
              </a:cxn>
              <a:cxn ang="0">
                <a:pos x="182" y="300"/>
              </a:cxn>
              <a:cxn ang="0">
                <a:pos x="164" y="262"/>
              </a:cxn>
              <a:cxn ang="0">
                <a:pos x="107" y="240"/>
              </a:cxn>
              <a:cxn ang="0">
                <a:pos x="47" y="264"/>
              </a:cxn>
              <a:cxn ang="0">
                <a:pos x="31" y="268"/>
              </a:cxn>
              <a:cxn ang="0">
                <a:pos x="16" y="278"/>
              </a:cxn>
              <a:cxn ang="0">
                <a:pos x="0" y="275"/>
              </a:cxn>
              <a:cxn ang="0">
                <a:pos x="19" y="254"/>
              </a:cxn>
              <a:cxn ang="0">
                <a:pos x="35" y="226"/>
              </a:cxn>
              <a:cxn ang="0">
                <a:pos x="13" y="215"/>
              </a:cxn>
              <a:cxn ang="0">
                <a:pos x="8" y="190"/>
              </a:cxn>
              <a:cxn ang="0">
                <a:pos x="19" y="162"/>
              </a:cxn>
              <a:cxn ang="0">
                <a:pos x="12" y="134"/>
              </a:cxn>
              <a:cxn ang="0">
                <a:pos x="17" y="101"/>
              </a:cxn>
              <a:cxn ang="0">
                <a:pos x="35" y="74"/>
              </a:cxn>
              <a:cxn ang="0">
                <a:pos x="72" y="51"/>
              </a:cxn>
              <a:cxn ang="0">
                <a:pos x="130" y="43"/>
              </a:cxn>
              <a:cxn ang="0">
                <a:pos x="166" y="62"/>
              </a:cxn>
              <a:cxn ang="0">
                <a:pos x="163" y="82"/>
              </a:cxn>
              <a:cxn ang="0">
                <a:pos x="152" y="84"/>
              </a:cxn>
              <a:cxn ang="0">
                <a:pos x="163" y="103"/>
              </a:cxn>
              <a:cxn ang="0">
                <a:pos x="165" y="88"/>
              </a:cxn>
              <a:cxn ang="0">
                <a:pos x="181" y="69"/>
              </a:cxn>
              <a:cxn ang="0">
                <a:pos x="204" y="32"/>
              </a:cxn>
              <a:cxn ang="0">
                <a:pos x="233" y="18"/>
              </a:cxn>
              <a:cxn ang="0">
                <a:pos x="267" y="23"/>
              </a:cxn>
              <a:cxn ang="0">
                <a:pos x="292" y="18"/>
              </a:cxn>
              <a:cxn ang="0">
                <a:pos x="316" y="21"/>
              </a:cxn>
              <a:cxn ang="0">
                <a:pos x="328" y="1"/>
              </a:cxn>
              <a:cxn ang="0">
                <a:pos x="339" y="13"/>
              </a:cxn>
              <a:cxn ang="0">
                <a:pos x="349" y="23"/>
              </a:cxn>
              <a:cxn ang="0">
                <a:pos x="380" y="51"/>
              </a:cxn>
              <a:cxn ang="0">
                <a:pos x="428" y="74"/>
              </a:cxn>
              <a:cxn ang="0">
                <a:pos x="433" y="102"/>
              </a:cxn>
              <a:cxn ang="0">
                <a:pos x="439" y="218"/>
              </a:cxn>
            </a:cxnLst>
            <a:rect l="0" t="0" r="r" b="b"/>
            <a:pathLst>
              <a:path w="454" h="374">
                <a:moveTo>
                  <a:pt x="453" y="252"/>
                </a:moveTo>
                <a:cubicBezTo>
                  <a:pt x="453" y="253"/>
                  <a:pt x="454" y="256"/>
                  <a:pt x="454" y="258"/>
                </a:cubicBezTo>
                <a:cubicBezTo>
                  <a:pt x="453" y="259"/>
                  <a:pt x="452" y="260"/>
                  <a:pt x="451" y="261"/>
                </a:cubicBezTo>
                <a:cubicBezTo>
                  <a:pt x="449" y="261"/>
                  <a:pt x="447" y="258"/>
                  <a:pt x="446" y="257"/>
                </a:cubicBezTo>
                <a:cubicBezTo>
                  <a:pt x="445" y="257"/>
                  <a:pt x="442" y="256"/>
                  <a:pt x="440" y="256"/>
                </a:cubicBezTo>
                <a:cubicBezTo>
                  <a:pt x="438" y="256"/>
                  <a:pt x="433" y="257"/>
                  <a:pt x="431" y="257"/>
                </a:cubicBezTo>
                <a:cubicBezTo>
                  <a:pt x="429" y="256"/>
                  <a:pt x="426" y="252"/>
                  <a:pt x="424" y="252"/>
                </a:cubicBezTo>
                <a:cubicBezTo>
                  <a:pt x="422" y="251"/>
                  <a:pt x="418" y="250"/>
                  <a:pt x="416" y="250"/>
                </a:cubicBezTo>
                <a:cubicBezTo>
                  <a:pt x="414" y="250"/>
                  <a:pt x="412" y="253"/>
                  <a:pt x="410" y="254"/>
                </a:cubicBezTo>
                <a:cubicBezTo>
                  <a:pt x="409" y="254"/>
                  <a:pt x="406" y="256"/>
                  <a:pt x="405" y="256"/>
                </a:cubicBezTo>
                <a:cubicBezTo>
                  <a:pt x="404" y="257"/>
                  <a:pt x="401" y="259"/>
                  <a:pt x="399" y="259"/>
                </a:cubicBezTo>
                <a:cubicBezTo>
                  <a:pt x="398" y="259"/>
                  <a:pt x="395" y="257"/>
                  <a:pt x="394" y="257"/>
                </a:cubicBezTo>
                <a:cubicBezTo>
                  <a:pt x="392" y="255"/>
                  <a:pt x="390" y="252"/>
                  <a:pt x="388" y="251"/>
                </a:cubicBezTo>
                <a:cubicBezTo>
                  <a:pt x="386" y="250"/>
                  <a:pt x="383" y="248"/>
                  <a:pt x="382" y="248"/>
                </a:cubicBezTo>
                <a:cubicBezTo>
                  <a:pt x="380" y="248"/>
                  <a:pt x="377" y="249"/>
                  <a:pt x="376" y="250"/>
                </a:cubicBezTo>
                <a:cubicBezTo>
                  <a:pt x="374" y="251"/>
                  <a:pt x="370" y="252"/>
                  <a:pt x="368" y="254"/>
                </a:cubicBezTo>
                <a:cubicBezTo>
                  <a:pt x="367" y="255"/>
                  <a:pt x="366" y="258"/>
                  <a:pt x="365" y="260"/>
                </a:cubicBezTo>
                <a:cubicBezTo>
                  <a:pt x="365" y="261"/>
                  <a:pt x="364" y="263"/>
                  <a:pt x="363" y="264"/>
                </a:cubicBezTo>
                <a:cubicBezTo>
                  <a:pt x="362" y="265"/>
                  <a:pt x="360" y="267"/>
                  <a:pt x="359" y="267"/>
                </a:cubicBezTo>
                <a:cubicBezTo>
                  <a:pt x="357" y="268"/>
                  <a:pt x="353" y="265"/>
                  <a:pt x="351" y="265"/>
                </a:cubicBezTo>
                <a:cubicBezTo>
                  <a:pt x="349" y="265"/>
                  <a:pt x="345" y="265"/>
                  <a:pt x="343" y="266"/>
                </a:cubicBezTo>
                <a:cubicBezTo>
                  <a:pt x="341" y="267"/>
                  <a:pt x="338" y="270"/>
                  <a:pt x="336" y="272"/>
                </a:cubicBezTo>
                <a:cubicBezTo>
                  <a:pt x="335" y="273"/>
                  <a:pt x="333" y="276"/>
                  <a:pt x="331" y="277"/>
                </a:cubicBezTo>
                <a:cubicBezTo>
                  <a:pt x="329" y="279"/>
                  <a:pt x="323" y="280"/>
                  <a:pt x="320" y="282"/>
                </a:cubicBezTo>
                <a:cubicBezTo>
                  <a:pt x="319" y="283"/>
                  <a:pt x="317" y="286"/>
                  <a:pt x="316" y="287"/>
                </a:cubicBezTo>
                <a:cubicBezTo>
                  <a:pt x="314" y="288"/>
                  <a:pt x="310" y="291"/>
                  <a:pt x="308" y="291"/>
                </a:cubicBezTo>
                <a:cubicBezTo>
                  <a:pt x="306" y="292"/>
                  <a:pt x="302" y="292"/>
                  <a:pt x="300" y="293"/>
                </a:cubicBezTo>
                <a:cubicBezTo>
                  <a:pt x="298" y="293"/>
                  <a:pt x="293" y="295"/>
                  <a:pt x="291" y="295"/>
                </a:cubicBezTo>
                <a:cubicBezTo>
                  <a:pt x="288" y="296"/>
                  <a:pt x="282" y="296"/>
                  <a:pt x="279" y="296"/>
                </a:cubicBezTo>
                <a:cubicBezTo>
                  <a:pt x="276" y="296"/>
                  <a:pt x="272" y="295"/>
                  <a:pt x="270" y="296"/>
                </a:cubicBezTo>
                <a:cubicBezTo>
                  <a:pt x="269" y="297"/>
                  <a:pt x="267" y="299"/>
                  <a:pt x="266" y="300"/>
                </a:cubicBezTo>
                <a:cubicBezTo>
                  <a:pt x="264" y="300"/>
                  <a:pt x="259" y="300"/>
                  <a:pt x="257" y="300"/>
                </a:cubicBezTo>
                <a:cubicBezTo>
                  <a:pt x="255" y="300"/>
                  <a:pt x="252" y="300"/>
                  <a:pt x="250" y="300"/>
                </a:cubicBezTo>
                <a:cubicBezTo>
                  <a:pt x="249" y="300"/>
                  <a:pt x="246" y="300"/>
                  <a:pt x="244" y="300"/>
                </a:cubicBezTo>
                <a:cubicBezTo>
                  <a:pt x="244" y="301"/>
                  <a:pt x="242" y="303"/>
                  <a:pt x="242" y="304"/>
                </a:cubicBezTo>
                <a:cubicBezTo>
                  <a:pt x="243" y="306"/>
                  <a:pt x="249" y="307"/>
                  <a:pt x="251" y="307"/>
                </a:cubicBezTo>
                <a:cubicBezTo>
                  <a:pt x="254" y="307"/>
                  <a:pt x="259" y="306"/>
                  <a:pt x="262" y="305"/>
                </a:cubicBezTo>
                <a:cubicBezTo>
                  <a:pt x="264" y="304"/>
                  <a:pt x="269" y="302"/>
                  <a:pt x="272" y="302"/>
                </a:cubicBezTo>
                <a:cubicBezTo>
                  <a:pt x="275" y="302"/>
                  <a:pt x="282" y="303"/>
                  <a:pt x="285" y="302"/>
                </a:cubicBezTo>
                <a:cubicBezTo>
                  <a:pt x="289" y="302"/>
                  <a:pt x="296" y="301"/>
                  <a:pt x="300" y="300"/>
                </a:cubicBezTo>
                <a:cubicBezTo>
                  <a:pt x="301" y="300"/>
                  <a:pt x="302" y="300"/>
                  <a:pt x="302" y="300"/>
                </a:cubicBezTo>
                <a:cubicBezTo>
                  <a:pt x="301" y="302"/>
                  <a:pt x="300" y="304"/>
                  <a:pt x="299" y="305"/>
                </a:cubicBezTo>
                <a:cubicBezTo>
                  <a:pt x="298" y="308"/>
                  <a:pt x="297" y="316"/>
                  <a:pt x="297" y="320"/>
                </a:cubicBezTo>
                <a:cubicBezTo>
                  <a:pt x="296" y="323"/>
                  <a:pt x="297" y="329"/>
                  <a:pt x="297" y="332"/>
                </a:cubicBezTo>
                <a:cubicBezTo>
                  <a:pt x="297" y="335"/>
                  <a:pt x="296" y="342"/>
                  <a:pt x="295" y="345"/>
                </a:cubicBezTo>
                <a:cubicBezTo>
                  <a:pt x="294" y="347"/>
                  <a:pt x="291" y="351"/>
                  <a:pt x="290" y="352"/>
                </a:cubicBezTo>
                <a:cubicBezTo>
                  <a:pt x="288" y="353"/>
                  <a:pt x="284" y="354"/>
                  <a:pt x="282" y="356"/>
                </a:cubicBezTo>
                <a:cubicBezTo>
                  <a:pt x="280" y="357"/>
                  <a:pt x="277" y="361"/>
                  <a:pt x="275" y="362"/>
                </a:cubicBezTo>
                <a:cubicBezTo>
                  <a:pt x="273" y="363"/>
                  <a:pt x="268" y="364"/>
                  <a:pt x="265" y="364"/>
                </a:cubicBezTo>
                <a:cubicBezTo>
                  <a:pt x="262" y="364"/>
                  <a:pt x="255" y="365"/>
                  <a:pt x="251" y="365"/>
                </a:cubicBezTo>
                <a:cubicBezTo>
                  <a:pt x="249" y="366"/>
                  <a:pt x="244" y="368"/>
                  <a:pt x="242" y="369"/>
                </a:cubicBezTo>
                <a:cubicBezTo>
                  <a:pt x="240" y="370"/>
                  <a:pt x="237" y="371"/>
                  <a:pt x="236" y="372"/>
                </a:cubicBezTo>
                <a:cubicBezTo>
                  <a:pt x="235" y="372"/>
                  <a:pt x="233" y="373"/>
                  <a:pt x="231" y="374"/>
                </a:cubicBezTo>
                <a:cubicBezTo>
                  <a:pt x="230" y="370"/>
                  <a:pt x="228" y="364"/>
                  <a:pt x="226" y="361"/>
                </a:cubicBezTo>
                <a:cubicBezTo>
                  <a:pt x="224" y="357"/>
                  <a:pt x="217" y="350"/>
                  <a:pt x="213" y="348"/>
                </a:cubicBezTo>
                <a:cubicBezTo>
                  <a:pt x="211" y="347"/>
                  <a:pt x="206" y="347"/>
                  <a:pt x="204" y="347"/>
                </a:cubicBezTo>
                <a:cubicBezTo>
                  <a:pt x="200" y="347"/>
                  <a:pt x="192" y="350"/>
                  <a:pt x="189" y="349"/>
                </a:cubicBezTo>
                <a:cubicBezTo>
                  <a:pt x="187" y="348"/>
                  <a:pt x="183" y="346"/>
                  <a:pt x="182" y="344"/>
                </a:cubicBezTo>
                <a:cubicBezTo>
                  <a:pt x="180" y="341"/>
                  <a:pt x="182" y="335"/>
                  <a:pt x="182" y="331"/>
                </a:cubicBezTo>
                <a:cubicBezTo>
                  <a:pt x="182" y="330"/>
                  <a:pt x="183" y="326"/>
                  <a:pt x="182" y="324"/>
                </a:cubicBezTo>
                <a:cubicBezTo>
                  <a:pt x="181" y="323"/>
                  <a:pt x="177" y="324"/>
                  <a:pt x="176" y="323"/>
                </a:cubicBezTo>
                <a:cubicBezTo>
                  <a:pt x="175" y="321"/>
                  <a:pt x="174" y="317"/>
                  <a:pt x="175" y="315"/>
                </a:cubicBezTo>
                <a:cubicBezTo>
                  <a:pt x="175" y="313"/>
                  <a:pt x="178" y="310"/>
                  <a:pt x="178" y="309"/>
                </a:cubicBezTo>
                <a:cubicBezTo>
                  <a:pt x="180" y="307"/>
                  <a:pt x="182" y="302"/>
                  <a:pt x="182" y="300"/>
                </a:cubicBezTo>
                <a:cubicBezTo>
                  <a:pt x="183" y="297"/>
                  <a:pt x="181" y="291"/>
                  <a:pt x="179" y="289"/>
                </a:cubicBezTo>
                <a:cubicBezTo>
                  <a:pt x="178" y="287"/>
                  <a:pt x="174" y="284"/>
                  <a:pt x="173" y="282"/>
                </a:cubicBezTo>
                <a:cubicBezTo>
                  <a:pt x="172" y="279"/>
                  <a:pt x="173" y="273"/>
                  <a:pt x="171" y="270"/>
                </a:cubicBezTo>
                <a:cubicBezTo>
                  <a:pt x="170" y="268"/>
                  <a:pt x="166" y="264"/>
                  <a:pt x="164" y="262"/>
                </a:cubicBezTo>
                <a:cubicBezTo>
                  <a:pt x="161" y="259"/>
                  <a:pt x="154" y="254"/>
                  <a:pt x="151" y="251"/>
                </a:cubicBezTo>
                <a:cubicBezTo>
                  <a:pt x="148" y="248"/>
                  <a:pt x="142" y="241"/>
                  <a:pt x="137" y="240"/>
                </a:cubicBezTo>
                <a:cubicBezTo>
                  <a:pt x="134" y="238"/>
                  <a:pt x="125" y="238"/>
                  <a:pt x="121" y="238"/>
                </a:cubicBezTo>
                <a:cubicBezTo>
                  <a:pt x="118" y="238"/>
                  <a:pt x="111" y="239"/>
                  <a:pt x="107" y="240"/>
                </a:cubicBezTo>
                <a:cubicBezTo>
                  <a:pt x="104" y="241"/>
                  <a:pt x="96" y="243"/>
                  <a:pt x="92" y="244"/>
                </a:cubicBezTo>
                <a:cubicBezTo>
                  <a:pt x="89" y="245"/>
                  <a:pt x="80" y="246"/>
                  <a:pt x="77" y="247"/>
                </a:cubicBezTo>
                <a:cubicBezTo>
                  <a:pt x="71" y="249"/>
                  <a:pt x="62" y="255"/>
                  <a:pt x="57" y="257"/>
                </a:cubicBezTo>
                <a:cubicBezTo>
                  <a:pt x="55" y="259"/>
                  <a:pt x="47" y="264"/>
                  <a:pt x="47" y="264"/>
                </a:cubicBezTo>
                <a:cubicBezTo>
                  <a:pt x="46" y="264"/>
                  <a:pt x="43" y="265"/>
                  <a:pt x="42" y="266"/>
                </a:cubicBezTo>
                <a:cubicBezTo>
                  <a:pt x="41" y="267"/>
                  <a:pt x="40" y="269"/>
                  <a:pt x="39" y="269"/>
                </a:cubicBezTo>
                <a:cubicBezTo>
                  <a:pt x="38" y="270"/>
                  <a:pt x="35" y="270"/>
                  <a:pt x="34" y="270"/>
                </a:cubicBezTo>
                <a:cubicBezTo>
                  <a:pt x="33" y="270"/>
                  <a:pt x="32" y="268"/>
                  <a:pt x="31" y="268"/>
                </a:cubicBezTo>
                <a:cubicBezTo>
                  <a:pt x="30" y="268"/>
                  <a:pt x="29" y="270"/>
                  <a:pt x="29" y="271"/>
                </a:cubicBezTo>
                <a:cubicBezTo>
                  <a:pt x="28" y="272"/>
                  <a:pt x="26" y="274"/>
                  <a:pt x="25" y="274"/>
                </a:cubicBezTo>
                <a:cubicBezTo>
                  <a:pt x="24" y="275"/>
                  <a:pt x="21" y="276"/>
                  <a:pt x="20" y="276"/>
                </a:cubicBezTo>
                <a:cubicBezTo>
                  <a:pt x="19" y="277"/>
                  <a:pt x="16" y="277"/>
                  <a:pt x="16" y="278"/>
                </a:cubicBezTo>
                <a:cubicBezTo>
                  <a:pt x="15" y="278"/>
                  <a:pt x="14" y="280"/>
                  <a:pt x="14" y="281"/>
                </a:cubicBezTo>
                <a:cubicBezTo>
                  <a:pt x="13" y="282"/>
                  <a:pt x="10" y="283"/>
                  <a:pt x="9" y="283"/>
                </a:cubicBezTo>
                <a:cubicBezTo>
                  <a:pt x="8" y="283"/>
                  <a:pt x="5" y="282"/>
                  <a:pt x="4" y="281"/>
                </a:cubicBezTo>
                <a:cubicBezTo>
                  <a:pt x="3" y="280"/>
                  <a:pt x="1" y="277"/>
                  <a:pt x="0" y="275"/>
                </a:cubicBezTo>
                <a:cubicBezTo>
                  <a:pt x="0" y="274"/>
                  <a:pt x="2" y="272"/>
                  <a:pt x="2" y="271"/>
                </a:cubicBezTo>
                <a:cubicBezTo>
                  <a:pt x="4" y="270"/>
                  <a:pt x="7" y="268"/>
                  <a:pt x="8" y="267"/>
                </a:cubicBezTo>
                <a:cubicBezTo>
                  <a:pt x="9" y="265"/>
                  <a:pt x="12" y="262"/>
                  <a:pt x="14" y="261"/>
                </a:cubicBezTo>
                <a:cubicBezTo>
                  <a:pt x="15" y="259"/>
                  <a:pt x="18" y="255"/>
                  <a:pt x="19" y="254"/>
                </a:cubicBezTo>
                <a:cubicBezTo>
                  <a:pt x="20" y="251"/>
                  <a:pt x="22" y="247"/>
                  <a:pt x="23" y="245"/>
                </a:cubicBezTo>
                <a:cubicBezTo>
                  <a:pt x="24" y="243"/>
                  <a:pt x="27" y="240"/>
                  <a:pt x="28" y="239"/>
                </a:cubicBezTo>
                <a:cubicBezTo>
                  <a:pt x="29" y="237"/>
                  <a:pt x="32" y="235"/>
                  <a:pt x="33" y="233"/>
                </a:cubicBezTo>
                <a:cubicBezTo>
                  <a:pt x="34" y="232"/>
                  <a:pt x="35" y="228"/>
                  <a:pt x="35" y="226"/>
                </a:cubicBezTo>
                <a:cubicBezTo>
                  <a:pt x="35" y="224"/>
                  <a:pt x="33" y="221"/>
                  <a:pt x="31" y="219"/>
                </a:cubicBezTo>
                <a:cubicBezTo>
                  <a:pt x="30" y="218"/>
                  <a:pt x="26" y="218"/>
                  <a:pt x="24" y="218"/>
                </a:cubicBezTo>
                <a:cubicBezTo>
                  <a:pt x="22" y="217"/>
                  <a:pt x="19" y="218"/>
                  <a:pt x="17" y="218"/>
                </a:cubicBezTo>
                <a:cubicBezTo>
                  <a:pt x="16" y="218"/>
                  <a:pt x="13" y="217"/>
                  <a:pt x="13" y="215"/>
                </a:cubicBezTo>
                <a:cubicBezTo>
                  <a:pt x="12" y="215"/>
                  <a:pt x="12" y="212"/>
                  <a:pt x="12" y="211"/>
                </a:cubicBezTo>
                <a:cubicBezTo>
                  <a:pt x="12" y="210"/>
                  <a:pt x="14" y="207"/>
                  <a:pt x="14" y="206"/>
                </a:cubicBezTo>
                <a:cubicBezTo>
                  <a:pt x="15" y="204"/>
                  <a:pt x="14" y="200"/>
                  <a:pt x="13" y="198"/>
                </a:cubicBezTo>
                <a:cubicBezTo>
                  <a:pt x="12" y="196"/>
                  <a:pt x="9" y="192"/>
                  <a:pt x="8" y="190"/>
                </a:cubicBezTo>
                <a:cubicBezTo>
                  <a:pt x="7" y="188"/>
                  <a:pt x="6" y="185"/>
                  <a:pt x="6" y="183"/>
                </a:cubicBezTo>
                <a:cubicBezTo>
                  <a:pt x="6" y="181"/>
                  <a:pt x="9" y="177"/>
                  <a:pt x="10" y="175"/>
                </a:cubicBezTo>
                <a:cubicBezTo>
                  <a:pt x="11" y="174"/>
                  <a:pt x="14" y="170"/>
                  <a:pt x="15" y="169"/>
                </a:cubicBezTo>
                <a:cubicBezTo>
                  <a:pt x="16" y="167"/>
                  <a:pt x="18" y="164"/>
                  <a:pt x="19" y="162"/>
                </a:cubicBezTo>
                <a:cubicBezTo>
                  <a:pt x="20" y="160"/>
                  <a:pt x="21" y="156"/>
                  <a:pt x="21" y="153"/>
                </a:cubicBezTo>
                <a:cubicBezTo>
                  <a:pt x="22" y="151"/>
                  <a:pt x="22" y="147"/>
                  <a:pt x="21" y="145"/>
                </a:cubicBezTo>
                <a:cubicBezTo>
                  <a:pt x="21" y="143"/>
                  <a:pt x="19" y="140"/>
                  <a:pt x="17" y="138"/>
                </a:cubicBezTo>
                <a:cubicBezTo>
                  <a:pt x="16" y="137"/>
                  <a:pt x="13" y="135"/>
                  <a:pt x="12" y="134"/>
                </a:cubicBezTo>
                <a:cubicBezTo>
                  <a:pt x="11" y="133"/>
                  <a:pt x="8" y="131"/>
                  <a:pt x="7" y="130"/>
                </a:cubicBezTo>
                <a:cubicBezTo>
                  <a:pt x="6" y="128"/>
                  <a:pt x="6" y="125"/>
                  <a:pt x="6" y="123"/>
                </a:cubicBezTo>
                <a:cubicBezTo>
                  <a:pt x="7" y="119"/>
                  <a:pt x="10" y="113"/>
                  <a:pt x="12" y="110"/>
                </a:cubicBezTo>
                <a:cubicBezTo>
                  <a:pt x="13" y="108"/>
                  <a:pt x="16" y="103"/>
                  <a:pt x="17" y="101"/>
                </a:cubicBezTo>
                <a:cubicBezTo>
                  <a:pt x="19" y="100"/>
                  <a:pt x="22" y="98"/>
                  <a:pt x="23" y="96"/>
                </a:cubicBezTo>
                <a:cubicBezTo>
                  <a:pt x="25" y="94"/>
                  <a:pt x="28" y="90"/>
                  <a:pt x="29" y="88"/>
                </a:cubicBezTo>
                <a:cubicBezTo>
                  <a:pt x="30" y="86"/>
                  <a:pt x="32" y="82"/>
                  <a:pt x="33" y="80"/>
                </a:cubicBezTo>
                <a:cubicBezTo>
                  <a:pt x="33" y="79"/>
                  <a:pt x="34" y="76"/>
                  <a:pt x="35" y="74"/>
                </a:cubicBezTo>
                <a:cubicBezTo>
                  <a:pt x="36" y="73"/>
                  <a:pt x="40" y="73"/>
                  <a:pt x="42" y="72"/>
                </a:cubicBezTo>
                <a:cubicBezTo>
                  <a:pt x="43" y="71"/>
                  <a:pt x="46" y="68"/>
                  <a:pt x="47" y="67"/>
                </a:cubicBezTo>
                <a:cubicBezTo>
                  <a:pt x="50" y="65"/>
                  <a:pt x="55" y="62"/>
                  <a:pt x="57" y="61"/>
                </a:cubicBezTo>
                <a:cubicBezTo>
                  <a:pt x="61" y="58"/>
                  <a:pt x="68" y="53"/>
                  <a:pt x="72" y="51"/>
                </a:cubicBezTo>
                <a:cubicBezTo>
                  <a:pt x="75" y="49"/>
                  <a:pt x="82" y="46"/>
                  <a:pt x="86" y="45"/>
                </a:cubicBezTo>
                <a:cubicBezTo>
                  <a:pt x="90" y="43"/>
                  <a:pt x="98" y="41"/>
                  <a:pt x="102" y="40"/>
                </a:cubicBezTo>
                <a:cubicBezTo>
                  <a:pt x="106" y="40"/>
                  <a:pt x="114" y="40"/>
                  <a:pt x="118" y="41"/>
                </a:cubicBezTo>
                <a:cubicBezTo>
                  <a:pt x="121" y="41"/>
                  <a:pt x="127" y="43"/>
                  <a:pt x="130" y="43"/>
                </a:cubicBezTo>
                <a:cubicBezTo>
                  <a:pt x="134" y="45"/>
                  <a:pt x="142" y="48"/>
                  <a:pt x="146" y="49"/>
                </a:cubicBezTo>
                <a:cubicBezTo>
                  <a:pt x="149" y="51"/>
                  <a:pt x="155" y="55"/>
                  <a:pt x="158" y="56"/>
                </a:cubicBezTo>
                <a:cubicBezTo>
                  <a:pt x="159" y="57"/>
                  <a:pt x="164" y="57"/>
                  <a:pt x="165" y="59"/>
                </a:cubicBezTo>
                <a:cubicBezTo>
                  <a:pt x="166" y="59"/>
                  <a:pt x="166" y="61"/>
                  <a:pt x="166" y="62"/>
                </a:cubicBezTo>
                <a:cubicBezTo>
                  <a:pt x="167" y="63"/>
                  <a:pt x="166" y="65"/>
                  <a:pt x="165" y="66"/>
                </a:cubicBezTo>
                <a:cubicBezTo>
                  <a:pt x="165" y="67"/>
                  <a:pt x="163" y="69"/>
                  <a:pt x="163" y="71"/>
                </a:cubicBezTo>
                <a:cubicBezTo>
                  <a:pt x="162" y="72"/>
                  <a:pt x="163" y="75"/>
                  <a:pt x="163" y="76"/>
                </a:cubicBezTo>
                <a:cubicBezTo>
                  <a:pt x="163" y="78"/>
                  <a:pt x="163" y="81"/>
                  <a:pt x="163" y="82"/>
                </a:cubicBezTo>
                <a:cubicBezTo>
                  <a:pt x="162" y="83"/>
                  <a:pt x="161" y="85"/>
                  <a:pt x="160" y="85"/>
                </a:cubicBezTo>
                <a:cubicBezTo>
                  <a:pt x="159" y="85"/>
                  <a:pt x="158" y="84"/>
                  <a:pt x="157" y="83"/>
                </a:cubicBezTo>
                <a:cubicBezTo>
                  <a:pt x="156" y="83"/>
                  <a:pt x="155" y="81"/>
                  <a:pt x="154" y="81"/>
                </a:cubicBezTo>
                <a:cubicBezTo>
                  <a:pt x="153" y="81"/>
                  <a:pt x="152" y="83"/>
                  <a:pt x="152" y="84"/>
                </a:cubicBezTo>
                <a:cubicBezTo>
                  <a:pt x="152" y="86"/>
                  <a:pt x="152" y="88"/>
                  <a:pt x="152" y="90"/>
                </a:cubicBezTo>
                <a:cubicBezTo>
                  <a:pt x="153" y="91"/>
                  <a:pt x="155" y="94"/>
                  <a:pt x="156" y="95"/>
                </a:cubicBezTo>
                <a:cubicBezTo>
                  <a:pt x="157" y="97"/>
                  <a:pt x="158" y="99"/>
                  <a:pt x="159" y="100"/>
                </a:cubicBezTo>
                <a:cubicBezTo>
                  <a:pt x="160" y="101"/>
                  <a:pt x="162" y="103"/>
                  <a:pt x="163" y="103"/>
                </a:cubicBezTo>
                <a:cubicBezTo>
                  <a:pt x="164" y="103"/>
                  <a:pt x="166" y="102"/>
                  <a:pt x="167" y="101"/>
                </a:cubicBezTo>
                <a:cubicBezTo>
                  <a:pt x="168" y="100"/>
                  <a:pt x="168" y="97"/>
                  <a:pt x="168" y="96"/>
                </a:cubicBezTo>
                <a:cubicBezTo>
                  <a:pt x="168" y="95"/>
                  <a:pt x="165" y="93"/>
                  <a:pt x="164" y="92"/>
                </a:cubicBezTo>
                <a:cubicBezTo>
                  <a:pt x="164" y="91"/>
                  <a:pt x="165" y="89"/>
                  <a:pt x="165" y="88"/>
                </a:cubicBezTo>
                <a:cubicBezTo>
                  <a:pt x="165" y="87"/>
                  <a:pt x="164" y="84"/>
                  <a:pt x="165" y="83"/>
                </a:cubicBezTo>
                <a:cubicBezTo>
                  <a:pt x="166" y="82"/>
                  <a:pt x="169" y="81"/>
                  <a:pt x="171" y="80"/>
                </a:cubicBezTo>
                <a:cubicBezTo>
                  <a:pt x="173" y="79"/>
                  <a:pt x="176" y="76"/>
                  <a:pt x="177" y="75"/>
                </a:cubicBezTo>
                <a:cubicBezTo>
                  <a:pt x="178" y="74"/>
                  <a:pt x="180" y="70"/>
                  <a:pt x="181" y="69"/>
                </a:cubicBezTo>
                <a:cubicBezTo>
                  <a:pt x="183" y="66"/>
                  <a:pt x="186" y="62"/>
                  <a:pt x="188" y="60"/>
                </a:cubicBezTo>
                <a:cubicBezTo>
                  <a:pt x="190" y="58"/>
                  <a:pt x="194" y="54"/>
                  <a:pt x="196" y="52"/>
                </a:cubicBezTo>
                <a:cubicBezTo>
                  <a:pt x="197" y="50"/>
                  <a:pt x="201" y="45"/>
                  <a:pt x="202" y="42"/>
                </a:cubicBezTo>
                <a:cubicBezTo>
                  <a:pt x="203" y="40"/>
                  <a:pt x="203" y="34"/>
                  <a:pt x="204" y="32"/>
                </a:cubicBezTo>
                <a:cubicBezTo>
                  <a:pt x="205" y="30"/>
                  <a:pt x="206" y="26"/>
                  <a:pt x="207" y="24"/>
                </a:cubicBezTo>
                <a:cubicBezTo>
                  <a:pt x="209" y="23"/>
                  <a:pt x="213" y="21"/>
                  <a:pt x="215" y="21"/>
                </a:cubicBezTo>
                <a:cubicBezTo>
                  <a:pt x="217" y="21"/>
                  <a:pt x="220" y="22"/>
                  <a:pt x="222" y="22"/>
                </a:cubicBezTo>
                <a:cubicBezTo>
                  <a:pt x="225" y="21"/>
                  <a:pt x="230" y="19"/>
                  <a:pt x="233" y="18"/>
                </a:cubicBezTo>
                <a:cubicBezTo>
                  <a:pt x="235" y="17"/>
                  <a:pt x="239" y="16"/>
                  <a:pt x="240" y="16"/>
                </a:cubicBezTo>
                <a:cubicBezTo>
                  <a:pt x="242" y="16"/>
                  <a:pt x="246" y="17"/>
                  <a:pt x="247" y="18"/>
                </a:cubicBezTo>
                <a:cubicBezTo>
                  <a:pt x="250" y="19"/>
                  <a:pt x="255" y="21"/>
                  <a:pt x="258" y="21"/>
                </a:cubicBezTo>
                <a:cubicBezTo>
                  <a:pt x="260" y="22"/>
                  <a:pt x="265" y="23"/>
                  <a:pt x="267" y="23"/>
                </a:cubicBezTo>
                <a:cubicBezTo>
                  <a:pt x="269" y="23"/>
                  <a:pt x="274" y="22"/>
                  <a:pt x="276" y="22"/>
                </a:cubicBezTo>
                <a:cubicBezTo>
                  <a:pt x="277" y="21"/>
                  <a:pt x="280" y="18"/>
                  <a:pt x="281" y="18"/>
                </a:cubicBezTo>
                <a:cubicBezTo>
                  <a:pt x="282" y="17"/>
                  <a:pt x="285" y="16"/>
                  <a:pt x="286" y="16"/>
                </a:cubicBezTo>
                <a:cubicBezTo>
                  <a:pt x="288" y="16"/>
                  <a:pt x="291" y="17"/>
                  <a:pt x="292" y="18"/>
                </a:cubicBezTo>
                <a:cubicBezTo>
                  <a:pt x="293" y="18"/>
                  <a:pt x="294" y="21"/>
                  <a:pt x="295" y="22"/>
                </a:cubicBezTo>
                <a:cubicBezTo>
                  <a:pt x="296" y="23"/>
                  <a:pt x="300" y="24"/>
                  <a:pt x="302" y="24"/>
                </a:cubicBezTo>
                <a:cubicBezTo>
                  <a:pt x="303" y="24"/>
                  <a:pt x="307" y="24"/>
                  <a:pt x="308" y="24"/>
                </a:cubicBezTo>
                <a:cubicBezTo>
                  <a:pt x="310" y="23"/>
                  <a:pt x="314" y="22"/>
                  <a:pt x="316" y="21"/>
                </a:cubicBezTo>
                <a:cubicBezTo>
                  <a:pt x="318" y="20"/>
                  <a:pt x="320" y="14"/>
                  <a:pt x="321" y="12"/>
                </a:cubicBezTo>
                <a:cubicBezTo>
                  <a:pt x="322" y="11"/>
                  <a:pt x="322" y="9"/>
                  <a:pt x="322" y="8"/>
                </a:cubicBezTo>
                <a:cubicBezTo>
                  <a:pt x="323" y="7"/>
                  <a:pt x="325" y="5"/>
                  <a:pt x="326" y="4"/>
                </a:cubicBezTo>
                <a:cubicBezTo>
                  <a:pt x="326" y="3"/>
                  <a:pt x="327" y="1"/>
                  <a:pt x="328" y="1"/>
                </a:cubicBezTo>
                <a:cubicBezTo>
                  <a:pt x="329" y="0"/>
                  <a:pt x="331" y="1"/>
                  <a:pt x="332" y="1"/>
                </a:cubicBezTo>
                <a:cubicBezTo>
                  <a:pt x="333" y="2"/>
                  <a:pt x="335" y="4"/>
                  <a:pt x="336" y="5"/>
                </a:cubicBezTo>
                <a:cubicBezTo>
                  <a:pt x="336" y="6"/>
                  <a:pt x="335" y="8"/>
                  <a:pt x="336" y="9"/>
                </a:cubicBezTo>
                <a:cubicBezTo>
                  <a:pt x="336" y="10"/>
                  <a:pt x="338" y="12"/>
                  <a:pt x="339" y="13"/>
                </a:cubicBezTo>
                <a:cubicBezTo>
                  <a:pt x="340" y="14"/>
                  <a:pt x="341" y="15"/>
                  <a:pt x="342" y="15"/>
                </a:cubicBezTo>
                <a:cubicBezTo>
                  <a:pt x="343" y="16"/>
                  <a:pt x="344" y="16"/>
                  <a:pt x="344" y="17"/>
                </a:cubicBezTo>
                <a:cubicBezTo>
                  <a:pt x="345" y="17"/>
                  <a:pt x="346" y="18"/>
                  <a:pt x="346" y="19"/>
                </a:cubicBezTo>
                <a:cubicBezTo>
                  <a:pt x="347" y="20"/>
                  <a:pt x="348" y="22"/>
                  <a:pt x="349" y="23"/>
                </a:cubicBezTo>
                <a:cubicBezTo>
                  <a:pt x="350" y="24"/>
                  <a:pt x="353" y="25"/>
                  <a:pt x="355" y="26"/>
                </a:cubicBezTo>
                <a:cubicBezTo>
                  <a:pt x="355" y="26"/>
                  <a:pt x="356" y="28"/>
                  <a:pt x="356" y="28"/>
                </a:cubicBezTo>
                <a:cubicBezTo>
                  <a:pt x="359" y="31"/>
                  <a:pt x="366" y="34"/>
                  <a:pt x="368" y="37"/>
                </a:cubicBezTo>
                <a:cubicBezTo>
                  <a:pt x="372" y="40"/>
                  <a:pt x="377" y="48"/>
                  <a:pt x="380" y="51"/>
                </a:cubicBezTo>
                <a:cubicBezTo>
                  <a:pt x="382" y="54"/>
                  <a:pt x="387" y="59"/>
                  <a:pt x="390" y="61"/>
                </a:cubicBezTo>
                <a:cubicBezTo>
                  <a:pt x="393" y="62"/>
                  <a:pt x="399" y="65"/>
                  <a:pt x="401" y="66"/>
                </a:cubicBezTo>
                <a:cubicBezTo>
                  <a:pt x="404" y="67"/>
                  <a:pt x="409" y="69"/>
                  <a:pt x="412" y="70"/>
                </a:cubicBezTo>
                <a:cubicBezTo>
                  <a:pt x="416" y="71"/>
                  <a:pt x="424" y="74"/>
                  <a:pt x="428" y="74"/>
                </a:cubicBezTo>
                <a:cubicBezTo>
                  <a:pt x="431" y="75"/>
                  <a:pt x="436" y="74"/>
                  <a:pt x="439" y="74"/>
                </a:cubicBezTo>
                <a:cubicBezTo>
                  <a:pt x="440" y="74"/>
                  <a:pt x="442" y="73"/>
                  <a:pt x="443" y="74"/>
                </a:cubicBezTo>
                <a:cubicBezTo>
                  <a:pt x="444" y="76"/>
                  <a:pt x="441" y="80"/>
                  <a:pt x="440" y="82"/>
                </a:cubicBezTo>
                <a:cubicBezTo>
                  <a:pt x="438" y="87"/>
                  <a:pt x="434" y="96"/>
                  <a:pt x="433" y="102"/>
                </a:cubicBezTo>
                <a:cubicBezTo>
                  <a:pt x="431" y="110"/>
                  <a:pt x="429" y="127"/>
                  <a:pt x="428" y="135"/>
                </a:cubicBezTo>
                <a:cubicBezTo>
                  <a:pt x="428" y="142"/>
                  <a:pt x="428" y="155"/>
                  <a:pt x="428" y="162"/>
                </a:cubicBezTo>
                <a:cubicBezTo>
                  <a:pt x="429" y="171"/>
                  <a:pt x="432" y="189"/>
                  <a:pt x="434" y="199"/>
                </a:cubicBezTo>
                <a:cubicBezTo>
                  <a:pt x="435" y="203"/>
                  <a:pt x="439" y="218"/>
                  <a:pt x="439" y="218"/>
                </a:cubicBezTo>
                <a:cubicBezTo>
                  <a:pt x="439" y="218"/>
                  <a:pt x="440" y="231"/>
                  <a:pt x="441" y="235"/>
                </a:cubicBezTo>
                <a:cubicBezTo>
                  <a:pt x="442" y="237"/>
                  <a:pt x="443" y="241"/>
                  <a:pt x="445" y="243"/>
                </a:cubicBezTo>
                <a:cubicBezTo>
                  <a:pt x="446" y="246"/>
                  <a:pt x="451" y="249"/>
                  <a:pt x="453" y="252"/>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03" name="Freeform 78">
            <a:extLst>
              <a:ext uri="{FF2B5EF4-FFF2-40B4-BE49-F238E27FC236}">
                <a16:creationId xmlns:a16="http://schemas.microsoft.com/office/drawing/2014/main" id="{7B155FD0-2E2B-47DC-9572-F51D6D0DC051}"/>
              </a:ext>
            </a:extLst>
          </p:cNvPr>
          <p:cNvSpPr>
            <a:spLocks/>
          </p:cNvSpPr>
          <p:nvPr/>
        </p:nvSpPr>
        <p:spPr bwMode="auto">
          <a:xfrm>
            <a:off x="8202560" y="4236212"/>
            <a:ext cx="117200" cy="102550"/>
          </a:xfrm>
          <a:custGeom>
            <a:avLst/>
            <a:gdLst/>
            <a:ahLst/>
            <a:cxnLst>
              <a:cxn ang="0">
                <a:pos x="29" y="36"/>
              </a:cxn>
              <a:cxn ang="0">
                <a:pos x="25" y="32"/>
              </a:cxn>
              <a:cxn ang="0">
                <a:pos x="18" y="32"/>
              </a:cxn>
              <a:cxn ang="0">
                <a:pos x="11" y="31"/>
              </a:cxn>
              <a:cxn ang="0">
                <a:pos x="6" y="33"/>
              </a:cxn>
              <a:cxn ang="0">
                <a:pos x="2" y="32"/>
              </a:cxn>
              <a:cxn ang="0">
                <a:pos x="0" y="28"/>
              </a:cxn>
              <a:cxn ang="0">
                <a:pos x="3" y="22"/>
              </a:cxn>
              <a:cxn ang="0">
                <a:pos x="8" y="21"/>
              </a:cxn>
              <a:cxn ang="0">
                <a:pos x="13" y="22"/>
              </a:cxn>
              <a:cxn ang="0">
                <a:pos x="18" y="22"/>
              </a:cxn>
              <a:cxn ang="0">
                <a:pos x="21" y="22"/>
              </a:cxn>
              <a:cxn ang="0">
                <a:pos x="25" y="22"/>
              </a:cxn>
              <a:cxn ang="0">
                <a:pos x="30" y="21"/>
              </a:cxn>
              <a:cxn ang="0">
                <a:pos x="32" y="19"/>
              </a:cxn>
              <a:cxn ang="0">
                <a:pos x="31" y="17"/>
              </a:cxn>
              <a:cxn ang="0">
                <a:pos x="28" y="16"/>
              </a:cxn>
              <a:cxn ang="0">
                <a:pos x="27" y="13"/>
              </a:cxn>
              <a:cxn ang="0">
                <a:pos x="31" y="10"/>
              </a:cxn>
              <a:cxn ang="0">
                <a:pos x="30" y="8"/>
              </a:cxn>
              <a:cxn ang="0">
                <a:pos x="31" y="5"/>
              </a:cxn>
              <a:cxn ang="0">
                <a:pos x="35" y="1"/>
              </a:cxn>
              <a:cxn ang="0">
                <a:pos x="38" y="4"/>
              </a:cxn>
              <a:cxn ang="0">
                <a:pos x="40" y="12"/>
              </a:cxn>
              <a:cxn ang="0">
                <a:pos x="39" y="21"/>
              </a:cxn>
              <a:cxn ang="0">
                <a:pos x="36" y="25"/>
              </a:cxn>
              <a:cxn ang="0">
                <a:pos x="36" y="31"/>
              </a:cxn>
              <a:cxn ang="0">
                <a:pos x="36" y="35"/>
              </a:cxn>
              <a:cxn ang="0">
                <a:pos x="32" y="36"/>
              </a:cxn>
              <a:cxn ang="0">
                <a:pos x="29" y="36"/>
              </a:cxn>
            </a:cxnLst>
            <a:rect l="0" t="0" r="r" b="b"/>
            <a:pathLst>
              <a:path w="40" h="36">
                <a:moveTo>
                  <a:pt x="29" y="36"/>
                </a:moveTo>
                <a:cubicBezTo>
                  <a:pt x="28" y="36"/>
                  <a:pt x="26" y="33"/>
                  <a:pt x="25" y="32"/>
                </a:cubicBezTo>
                <a:cubicBezTo>
                  <a:pt x="24" y="32"/>
                  <a:pt x="20" y="32"/>
                  <a:pt x="18" y="32"/>
                </a:cubicBezTo>
                <a:cubicBezTo>
                  <a:pt x="16" y="32"/>
                  <a:pt x="13" y="31"/>
                  <a:pt x="11" y="31"/>
                </a:cubicBezTo>
                <a:cubicBezTo>
                  <a:pt x="10" y="31"/>
                  <a:pt x="7" y="32"/>
                  <a:pt x="6" y="33"/>
                </a:cubicBezTo>
                <a:cubicBezTo>
                  <a:pt x="5" y="33"/>
                  <a:pt x="3" y="33"/>
                  <a:pt x="2" y="32"/>
                </a:cubicBezTo>
                <a:cubicBezTo>
                  <a:pt x="1" y="32"/>
                  <a:pt x="0" y="29"/>
                  <a:pt x="0" y="28"/>
                </a:cubicBezTo>
                <a:cubicBezTo>
                  <a:pt x="0" y="26"/>
                  <a:pt x="2" y="23"/>
                  <a:pt x="3" y="22"/>
                </a:cubicBezTo>
                <a:cubicBezTo>
                  <a:pt x="4" y="22"/>
                  <a:pt x="7" y="21"/>
                  <a:pt x="8" y="21"/>
                </a:cubicBezTo>
                <a:cubicBezTo>
                  <a:pt x="9" y="21"/>
                  <a:pt x="12" y="22"/>
                  <a:pt x="13" y="22"/>
                </a:cubicBezTo>
                <a:cubicBezTo>
                  <a:pt x="14" y="22"/>
                  <a:pt x="17" y="23"/>
                  <a:pt x="18" y="22"/>
                </a:cubicBezTo>
                <a:cubicBezTo>
                  <a:pt x="19" y="22"/>
                  <a:pt x="20" y="22"/>
                  <a:pt x="21" y="22"/>
                </a:cubicBezTo>
                <a:cubicBezTo>
                  <a:pt x="22" y="21"/>
                  <a:pt x="24" y="22"/>
                  <a:pt x="25" y="22"/>
                </a:cubicBezTo>
                <a:cubicBezTo>
                  <a:pt x="27" y="22"/>
                  <a:pt x="29" y="22"/>
                  <a:pt x="30" y="21"/>
                </a:cubicBezTo>
                <a:cubicBezTo>
                  <a:pt x="31" y="21"/>
                  <a:pt x="32" y="20"/>
                  <a:pt x="32" y="19"/>
                </a:cubicBezTo>
                <a:cubicBezTo>
                  <a:pt x="32" y="18"/>
                  <a:pt x="31" y="17"/>
                  <a:pt x="31" y="17"/>
                </a:cubicBezTo>
                <a:cubicBezTo>
                  <a:pt x="30" y="17"/>
                  <a:pt x="29" y="17"/>
                  <a:pt x="28" y="16"/>
                </a:cubicBezTo>
                <a:cubicBezTo>
                  <a:pt x="28" y="16"/>
                  <a:pt x="27" y="14"/>
                  <a:pt x="27" y="13"/>
                </a:cubicBezTo>
                <a:cubicBezTo>
                  <a:pt x="28" y="12"/>
                  <a:pt x="30" y="12"/>
                  <a:pt x="31" y="10"/>
                </a:cubicBezTo>
                <a:cubicBezTo>
                  <a:pt x="31" y="10"/>
                  <a:pt x="30" y="8"/>
                  <a:pt x="30" y="8"/>
                </a:cubicBezTo>
                <a:cubicBezTo>
                  <a:pt x="30" y="7"/>
                  <a:pt x="31" y="6"/>
                  <a:pt x="31" y="5"/>
                </a:cubicBezTo>
                <a:cubicBezTo>
                  <a:pt x="32" y="4"/>
                  <a:pt x="33" y="1"/>
                  <a:pt x="35" y="1"/>
                </a:cubicBezTo>
                <a:cubicBezTo>
                  <a:pt x="36" y="0"/>
                  <a:pt x="38" y="3"/>
                  <a:pt x="38" y="4"/>
                </a:cubicBezTo>
                <a:cubicBezTo>
                  <a:pt x="39" y="6"/>
                  <a:pt x="40" y="10"/>
                  <a:pt x="40" y="12"/>
                </a:cubicBezTo>
                <a:cubicBezTo>
                  <a:pt x="40" y="14"/>
                  <a:pt x="39" y="18"/>
                  <a:pt x="39" y="21"/>
                </a:cubicBezTo>
                <a:cubicBezTo>
                  <a:pt x="38" y="22"/>
                  <a:pt x="36" y="24"/>
                  <a:pt x="36" y="25"/>
                </a:cubicBezTo>
                <a:cubicBezTo>
                  <a:pt x="36" y="26"/>
                  <a:pt x="36" y="29"/>
                  <a:pt x="36" y="31"/>
                </a:cubicBezTo>
                <a:cubicBezTo>
                  <a:pt x="36" y="32"/>
                  <a:pt x="36" y="34"/>
                  <a:pt x="36" y="35"/>
                </a:cubicBezTo>
                <a:cubicBezTo>
                  <a:pt x="35" y="36"/>
                  <a:pt x="33" y="36"/>
                  <a:pt x="32" y="36"/>
                </a:cubicBezTo>
                <a:cubicBezTo>
                  <a:pt x="32" y="36"/>
                  <a:pt x="30" y="36"/>
                  <a:pt x="29" y="3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04" name="Freeform 79">
            <a:extLst>
              <a:ext uri="{FF2B5EF4-FFF2-40B4-BE49-F238E27FC236}">
                <a16:creationId xmlns:a16="http://schemas.microsoft.com/office/drawing/2014/main" id="{05CABD8A-8C8D-4968-AC4F-622875E11A05}"/>
              </a:ext>
            </a:extLst>
          </p:cNvPr>
          <p:cNvSpPr>
            <a:spLocks/>
          </p:cNvSpPr>
          <p:nvPr/>
        </p:nvSpPr>
        <p:spPr bwMode="auto">
          <a:xfrm>
            <a:off x="6916295" y="3585755"/>
            <a:ext cx="1125116" cy="1462065"/>
          </a:xfrm>
          <a:custGeom>
            <a:avLst/>
            <a:gdLst/>
            <a:ahLst/>
            <a:cxnLst>
              <a:cxn ang="0">
                <a:pos x="5" y="150"/>
              </a:cxn>
              <a:cxn ang="0">
                <a:pos x="35" y="120"/>
              </a:cxn>
              <a:cxn ang="0">
                <a:pos x="57" y="75"/>
              </a:cxn>
              <a:cxn ang="0">
                <a:pos x="35" y="48"/>
              </a:cxn>
              <a:cxn ang="0">
                <a:pos x="51" y="19"/>
              </a:cxn>
              <a:cxn ang="0">
                <a:pos x="85" y="7"/>
              </a:cxn>
              <a:cxn ang="0">
                <a:pos x="117" y="54"/>
              </a:cxn>
              <a:cxn ang="0">
                <a:pos x="148" y="72"/>
              </a:cxn>
              <a:cxn ang="0">
                <a:pos x="159" y="37"/>
              </a:cxn>
              <a:cxn ang="0">
                <a:pos x="235" y="51"/>
              </a:cxn>
              <a:cxn ang="0">
                <a:pos x="285" y="81"/>
              </a:cxn>
              <a:cxn ang="0">
                <a:pos x="351" y="85"/>
              </a:cxn>
              <a:cxn ang="0">
                <a:pos x="362" y="156"/>
              </a:cxn>
              <a:cxn ang="0">
                <a:pos x="338" y="175"/>
              </a:cxn>
              <a:cxn ang="0">
                <a:pos x="298" y="174"/>
              </a:cxn>
              <a:cxn ang="0">
                <a:pos x="340" y="191"/>
              </a:cxn>
              <a:cxn ang="0">
                <a:pos x="370" y="198"/>
              </a:cxn>
              <a:cxn ang="0">
                <a:pos x="371" y="224"/>
              </a:cxn>
              <a:cxn ang="0">
                <a:pos x="382" y="248"/>
              </a:cxn>
              <a:cxn ang="0">
                <a:pos x="367" y="259"/>
              </a:cxn>
              <a:cxn ang="0">
                <a:pos x="365" y="284"/>
              </a:cxn>
              <a:cxn ang="0">
                <a:pos x="305" y="296"/>
              </a:cxn>
              <a:cxn ang="0">
                <a:pos x="268" y="298"/>
              </a:cxn>
              <a:cxn ang="0">
                <a:pos x="221" y="272"/>
              </a:cxn>
              <a:cxn ang="0">
                <a:pos x="177" y="272"/>
              </a:cxn>
              <a:cxn ang="0">
                <a:pos x="180" y="282"/>
              </a:cxn>
              <a:cxn ang="0">
                <a:pos x="234" y="297"/>
              </a:cxn>
              <a:cxn ang="0">
                <a:pos x="247" y="338"/>
              </a:cxn>
              <a:cxn ang="0">
                <a:pos x="255" y="340"/>
              </a:cxn>
              <a:cxn ang="0">
                <a:pos x="304" y="338"/>
              </a:cxn>
              <a:cxn ang="0">
                <a:pos x="270" y="366"/>
              </a:cxn>
              <a:cxn ang="0">
                <a:pos x="258" y="383"/>
              </a:cxn>
              <a:cxn ang="0">
                <a:pos x="253" y="402"/>
              </a:cxn>
              <a:cxn ang="0">
                <a:pos x="228" y="402"/>
              </a:cxn>
              <a:cxn ang="0">
                <a:pos x="210" y="417"/>
              </a:cxn>
              <a:cxn ang="0">
                <a:pos x="196" y="414"/>
              </a:cxn>
              <a:cxn ang="0">
                <a:pos x="186" y="412"/>
              </a:cxn>
              <a:cxn ang="0">
                <a:pos x="188" y="422"/>
              </a:cxn>
              <a:cxn ang="0">
                <a:pos x="161" y="428"/>
              </a:cxn>
              <a:cxn ang="0">
                <a:pos x="187" y="435"/>
              </a:cxn>
              <a:cxn ang="0">
                <a:pos x="217" y="432"/>
              </a:cxn>
              <a:cxn ang="0">
                <a:pos x="225" y="456"/>
              </a:cxn>
              <a:cxn ang="0">
                <a:pos x="195" y="475"/>
              </a:cxn>
              <a:cxn ang="0">
                <a:pos x="175" y="474"/>
              </a:cxn>
              <a:cxn ang="0">
                <a:pos x="135" y="481"/>
              </a:cxn>
              <a:cxn ang="0">
                <a:pos x="74" y="496"/>
              </a:cxn>
              <a:cxn ang="0">
                <a:pos x="42" y="464"/>
              </a:cxn>
              <a:cxn ang="0">
                <a:pos x="78" y="425"/>
              </a:cxn>
              <a:cxn ang="0">
                <a:pos x="82" y="381"/>
              </a:cxn>
              <a:cxn ang="0">
                <a:pos x="50" y="354"/>
              </a:cxn>
              <a:cxn ang="0">
                <a:pos x="25" y="282"/>
              </a:cxn>
              <a:cxn ang="0">
                <a:pos x="2" y="214"/>
              </a:cxn>
            </a:cxnLst>
            <a:rect l="0" t="0" r="r" b="b"/>
            <a:pathLst>
              <a:path w="388" h="504">
                <a:moveTo>
                  <a:pt x="2" y="175"/>
                </a:moveTo>
                <a:cubicBezTo>
                  <a:pt x="3" y="173"/>
                  <a:pt x="5" y="170"/>
                  <a:pt x="5" y="168"/>
                </a:cubicBezTo>
                <a:cubicBezTo>
                  <a:pt x="5" y="166"/>
                  <a:pt x="5" y="163"/>
                  <a:pt x="5" y="162"/>
                </a:cubicBezTo>
                <a:cubicBezTo>
                  <a:pt x="4" y="160"/>
                  <a:pt x="4" y="155"/>
                  <a:pt x="4" y="153"/>
                </a:cubicBezTo>
                <a:cubicBezTo>
                  <a:pt x="4" y="152"/>
                  <a:pt x="4" y="150"/>
                  <a:pt x="5" y="150"/>
                </a:cubicBezTo>
                <a:cubicBezTo>
                  <a:pt x="6" y="148"/>
                  <a:pt x="10" y="146"/>
                  <a:pt x="11" y="144"/>
                </a:cubicBezTo>
                <a:cubicBezTo>
                  <a:pt x="12" y="143"/>
                  <a:pt x="12" y="140"/>
                  <a:pt x="13" y="139"/>
                </a:cubicBezTo>
                <a:cubicBezTo>
                  <a:pt x="15" y="137"/>
                  <a:pt x="20" y="134"/>
                  <a:pt x="23" y="132"/>
                </a:cubicBezTo>
                <a:cubicBezTo>
                  <a:pt x="25" y="130"/>
                  <a:pt x="29" y="128"/>
                  <a:pt x="31" y="127"/>
                </a:cubicBezTo>
                <a:cubicBezTo>
                  <a:pt x="32" y="125"/>
                  <a:pt x="34" y="122"/>
                  <a:pt x="35" y="120"/>
                </a:cubicBezTo>
                <a:cubicBezTo>
                  <a:pt x="36" y="117"/>
                  <a:pt x="38" y="111"/>
                  <a:pt x="40" y="108"/>
                </a:cubicBezTo>
                <a:cubicBezTo>
                  <a:pt x="41" y="105"/>
                  <a:pt x="45" y="99"/>
                  <a:pt x="46" y="96"/>
                </a:cubicBezTo>
                <a:cubicBezTo>
                  <a:pt x="47" y="94"/>
                  <a:pt x="48" y="89"/>
                  <a:pt x="49" y="87"/>
                </a:cubicBezTo>
                <a:cubicBezTo>
                  <a:pt x="50" y="85"/>
                  <a:pt x="55" y="84"/>
                  <a:pt x="56" y="82"/>
                </a:cubicBezTo>
                <a:cubicBezTo>
                  <a:pt x="57" y="80"/>
                  <a:pt x="57" y="77"/>
                  <a:pt x="57" y="75"/>
                </a:cubicBezTo>
                <a:cubicBezTo>
                  <a:pt x="57" y="73"/>
                  <a:pt x="55" y="70"/>
                  <a:pt x="54" y="68"/>
                </a:cubicBezTo>
                <a:cubicBezTo>
                  <a:pt x="54" y="67"/>
                  <a:pt x="54" y="63"/>
                  <a:pt x="53" y="62"/>
                </a:cubicBezTo>
                <a:cubicBezTo>
                  <a:pt x="52" y="61"/>
                  <a:pt x="49" y="59"/>
                  <a:pt x="48" y="58"/>
                </a:cubicBezTo>
                <a:cubicBezTo>
                  <a:pt x="46" y="57"/>
                  <a:pt x="43" y="55"/>
                  <a:pt x="41" y="54"/>
                </a:cubicBezTo>
                <a:cubicBezTo>
                  <a:pt x="39" y="53"/>
                  <a:pt x="36" y="50"/>
                  <a:pt x="35" y="48"/>
                </a:cubicBezTo>
                <a:cubicBezTo>
                  <a:pt x="34" y="46"/>
                  <a:pt x="32" y="42"/>
                  <a:pt x="32" y="39"/>
                </a:cubicBezTo>
                <a:cubicBezTo>
                  <a:pt x="32" y="37"/>
                  <a:pt x="33" y="33"/>
                  <a:pt x="34" y="31"/>
                </a:cubicBezTo>
                <a:cubicBezTo>
                  <a:pt x="35" y="28"/>
                  <a:pt x="39" y="24"/>
                  <a:pt x="41" y="23"/>
                </a:cubicBezTo>
                <a:cubicBezTo>
                  <a:pt x="42" y="22"/>
                  <a:pt x="45" y="23"/>
                  <a:pt x="46" y="22"/>
                </a:cubicBezTo>
                <a:cubicBezTo>
                  <a:pt x="48" y="22"/>
                  <a:pt x="50" y="20"/>
                  <a:pt x="51" y="19"/>
                </a:cubicBezTo>
                <a:cubicBezTo>
                  <a:pt x="53" y="17"/>
                  <a:pt x="56" y="13"/>
                  <a:pt x="57" y="11"/>
                </a:cubicBezTo>
                <a:cubicBezTo>
                  <a:pt x="58" y="10"/>
                  <a:pt x="60" y="8"/>
                  <a:pt x="61" y="7"/>
                </a:cubicBezTo>
                <a:cubicBezTo>
                  <a:pt x="63" y="5"/>
                  <a:pt x="68" y="3"/>
                  <a:pt x="70" y="2"/>
                </a:cubicBezTo>
                <a:cubicBezTo>
                  <a:pt x="73" y="1"/>
                  <a:pt x="80" y="1"/>
                  <a:pt x="84" y="0"/>
                </a:cubicBezTo>
                <a:cubicBezTo>
                  <a:pt x="84" y="2"/>
                  <a:pt x="85" y="6"/>
                  <a:pt x="85" y="7"/>
                </a:cubicBezTo>
                <a:cubicBezTo>
                  <a:pt x="85" y="11"/>
                  <a:pt x="84" y="17"/>
                  <a:pt x="85" y="20"/>
                </a:cubicBezTo>
                <a:cubicBezTo>
                  <a:pt x="85" y="23"/>
                  <a:pt x="86" y="30"/>
                  <a:pt x="87" y="33"/>
                </a:cubicBezTo>
                <a:cubicBezTo>
                  <a:pt x="89" y="36"/>
                  <a:pt x="96" y="40"/>
                  <a:pt x="99" y="42"/>
                </a:cubicBezTo>
                <a:cubicBezTo>
                  <a:pt x="101" y="44"/>
                  <a:pt x="108" y="46"/>
                  <a:pt x="110" y="47"/>
                </a:cubicBezTo>
                <a:cubicBezTo>
                  <a:pt x="112" y="49"/>
                  <a:pt x="116" y="52"/>
                  <a:pt x="117" y="54"/>
                </a:cubicBezTo>
                <a:cubicBezTo>
                  <a:pt x="118" y="56"/>
                  <a:pt x="118" y="62"/>
                  <a:pt x="119" y="65"/>
                </a:cubicBezTo>
                <a:cubicBezTo>
                  <a:pt x="120" y="68"/>
                  <a:pt x="123" y="73"/>
                  <a:pt x="125" y="75"/>
                </a:cubicBezTo>
                <a:cubicBezTo>
                  <a:pt x="127" y="77"/>
                  <a:pt x="131" y="79"/>
                  <a:pt x="133" y="80"/>
                </a:cubicBezTo>
                <a:cubicBezTo>
                  <a:pt x="135" y="80"/>
                  <a:pt x="140" y="80"/>
                  <a:pt x="142" y="79"/>
                </a:cubicBezTo>
                <a:cubicBezTo>
                  <a:pt x="144" y="78"/>
                  <a:pt x="146" y="73"/>
                  <a:pt x="148" y="72"/>
                </a:cubicBezTo>
                <a:cubicBezTo>
                  <a:pt x="149" y="71"/>
                  <a:pt x="153" y="72"/>
                  <a:pt x="154" y="71"/>
                </a:cubicBezTo>
                <a:cubicBezTo>
                  <a:pt x="155" y="70"/>
                  <a:pt x="156" y="66"/>
                  <a:pt x="156" y="64"/>
                </a:cubicBezTo>
                <a:cubicBezTo>
                  <a:pt x="155" y="61"/>
                  <a:pt x="151" y="57"/>
                  <a:pt x="151" y="55"/>
                </a:cubicBezTo>
                <a:cubicBezTo>
                  <a:pt x="150" y="53"/>
                  <a:pt x="150" y="49"/>
                  <a:pt x="151" y="48"/>
                </a:cubicBezTo>
                <a:cubicBezTo>
                  <a:pt x="152" y="45"/>
                  <a:pt x="157" y="39"/>
                  <a:pt x="159" y="37"/>
                </a:cubicBezTo>
                <a:cubicBezTo>
                  <a:pt x="161" y="36"/>
                  <a:pt x="166" y="36"/>
                  <a:pt x="169" y="35"/>
                </a:cubicBezTo>
                <a:cubicBezTo>
                  <a:pt x="172" y="35"/>
                  <a:pt x="179" y="34"/>
                  <a:pt x="183" y="35"/>
                </a:cubicBezTo>
                <a:cubicBezTo>
                  <a:pt x="187" y="35"/>
                  <a:pt x="196" y="39"/>
                  <a:pt x="200" y="41"/>
                </a:cubicBezTo>
                <a:cubicBezTo>
                  <a:pt x="205" y="42"/>
                  <a:pt x="213" y="47"/>
                  <a:pt x="218" y="48"/>
                </a:cubicBezTo>
                <a:cubicBezTo>
                  <a:pt x="222" y="49"/>
                  <a:pt x="231" y="51"/>
                  <a:pt x="235" y="51"/>
                </a:cubicBezTo>
                <a:cubicBezTo>
                  <a:pt x="241" y="52"/>
                  <a:pt x="253" y="54"/>
                  <a:pt x="259" y="54"/>
                </a:cubicBezTo>
                <a:cubicBezTo>
                  <a:pt x="263" y="55"/>
                  <a:pt x="270" y="53"/>
                  <a:pt x="273" y="54"/>
                </a:cubicBezTo>
                <a:cubicBezTo>
                  <a:pt x="276" y="55"/>
                  <a:pt x="282" y="58"/>
                  <a:pt x="284" y="60"/>
                </a:cubicBezTo>
                <a:cubicBezTo>
                  <a:pt x="286" y="62"/>
                  <a:pt x="287" y="69"/>
                  <a:pt x="287" y="72"/>
                </a:cubicBezTo>
                <a:cubicBezTo>
                  <a:pt x="287" y="74"/>
                  <a:pt x="285" y="78"/>
                  <a:pt x="285" y="81"/>
                </a:cubicBezTo>
                <a:cubicBezTo>
                  <a:pt x="285" y="82"/>
                  <a:pt x="285" y="86"/>
                  <a:pt x="286" y="88"/>
                </a:cubicBezTo>
                <a:cubicBezTo>
                  <a:pt x="289" y="91"/>
                  <a:pt x="300" y="92"/>
                  <a:pt x="305" y="92"/>
                </a:cubicBezTo>
                <a:cubicBezTo>
                  <a:pt x="309" y="92"/>
                  <a:pt x="316" y="92"/>
                  <a:pt x="320" y="91"/>
                </a:cubicBezTo>
                <a:cubicBezTo>
                  <a:pt x="324" y="90"/>
                  <a:pt x="332" y="86"/>
                  <a:pt x="336" y="85"/>
                </a:cubicBezTo>
                <a:cubicBezTo>
                  <a:pt x="340" y="85"/>
                  <a:pt x="348" y="84"/>
                  <a:pt x="351" y="85"/>
                </a:cubicBezTo>
                <a:cubicBezTo>
                  <a:pt x="354" y="85"/>
                  <a:pt x="360" y="88"/>
                  <a:pt x="362" y="91"/>
                </a:cubicBezTo>
                <a:cubicBezTo>
                  <a:pt x="365" y="94"/>
                  <a:pt x="368" y="102"/>
                  <a:pt x="369" y="106"/>
                </a:cubicBezTo>
                <a:cubicBezTo>
                  <a:pt x="369" y="110"/>
                  <a:pt x="370" y="118"/>
                  <a:pt x="369" y="123"/>
                </a:cubicBezTo>
                <a:cubicBezTo>
                  <a:pt x="368" y="126"/>
                  <a:pt x="364" y="132"/>
                  <a:pt x="363" y="136"/>
                </a:cubicBezTo>
                <a:cubicBezTo>
                  <a:pt x="362" y="141"/>
                  <a:pt x="362" y="151"/>
                  <a:pt x="362" y="156"/>
                </a:cubicBezTo>
                <a:cubicBezTo>
                  <a:pt x="362" y="157"/>
                  <a:pt x="363" y="161"/>
                  <a:pt x="363" y="163"/>
                </a:cubicBezTo>
                <a:cubicBezTo>
                  <a:pt x="361" y="163"/>
                  <a:pt x="359" y="163"/>
                  <a:pt x="357" y="163"/>
                </a:cubicBezTo>
                <a:cubicBezTo>
                  <a:pt x="356" y="163"/>
                  <a:pt x="353" y="164"/>
                  <a:pt x="352" y="164"/>
                </a:cubicBezTo>
                <a:cubicBezTo>
                  <a:pt x="349" y="166"/>
                  <a:pt x="347" y="171"/>
                  <a:pt x="345" y="173"/>
                </a:cubicBezTo>
                <a:cubicBezTo>
                  <a:pt x="343" y="174"/>
                  <a:pt x="340" y="175"/>
                  <a:pt x="338" y="175"/>
                </a:cubicBezTo>
                <a:cubicBezTo>
                  <a:pt x="334" y="175"/>
                  <a:pt x="326" y="174"/>
                  <a:pt x="322" y="173"/>
                </a:cubicBezTo>
                <a:cubicBezTo>
                  <a:pt x="320" y="173"/>
                  <a:pt x="315" y="171"/>
                  <a:pt x="312" y="170"/>
                </a:cubicBezTo>
                <a:cubicBezTo>
                  <a:pt x="310" y="170"/>
                  <a:pt x="306" y="169"/>
                  <a:pt x="304" y="170"/>
                </a:cubicBezTo>
                <a:cubicBezTo>
                  <a:pt x="302" y="170"/>
                  <a:pt x="301" y="172"/>
                  <a:pt x="300" y="173"/>
                </a:cubicBezTo>
                <a:cubicBezTo>
                  <a:pt x="300" y="173"/>
                  <a:pt x="298" y="174"/>
                  <a:pt x="298" y="174"/>
                </a:cubicBezTo>
                <a:cubicBezTo>
                  <a:pt x="297" y="176"/>
                  <a:pt x="299" y="181"/>
                  <a:pt x="301" y="182"/>
                </a:cubicBezTo>
                <a:cubicBezTo>
                  <a:pt x="302" y="184"/>
                  <a:pt x="307" y="183"/>
                  <a:pt x="308" y="183"/>
                </a:cubicBezTo>
                <a:cubicBezTo>
                  <a:pt x="311" y="183"/>
                  <a:pt x="317" y="183"/>
                  <a:pt x="320" y="184"/>
                </a:cubicBezTo>
                <a:cubicBezTo>
                  <a:pt x="323" y="185"/>
                  <a:pt x="328" y="189"/>
                  <a:pt x="331" y="189"/>
                </a:cubicBezTo>
                <a:cubicBezTo>
                  <a:pt x="333" y="190"/>
                  <a:pt x="338" y="190"/>
                  <a:pt x="340" y="191"/>
                </a:cubicBezTo>
                <a:cubicBezTo>
                  <a:pt x="342" y="192"/>
                  <a:pt x="346" y="193"/>
                  <a:pt x="348" y="194"/>
                </a:cubicBezTo>
                <a:cubicBezTo>
                  <a:pt x="349" y="195"/>
                  <a:pt x="351" y="197"/>
                  <a:pt x="352" y="197"/>
                </a:cubicBezTo>
                <a:cubicBezTo>
                  <a:pt x="353" y="197"/>
                  <a:pt x="354" y="194"/>
                  <a:pt x="355" y="194"/>
                </a:cubicBezTo>
                <a:cubicBezTo>
                  <a:pt x="357" y="193"/>
                  <a:pt x="362" y="192"/>
                  <a:pt x="365" y="192"/>
                </a:cubicBezTo>
                <a:cubicBezTo>
                  <a:pt x="366" y="193"/>
                  <a:pt x="369" y="196"/>
                  <a:pt x="370" y="198"/>
                </a:cubicBezTo>
                <a:cubicBezTo>
                  <a:pt x="371" y="199"/>
                  <a:pt x="370" y="202"/>
                  <a:pt x="371" y="203"/>
                </a:cubicBezTo>
                <a:cubicBezTo>
                  <a:pt x="372" y="204"/>
                  <a:pt x="377" y="205"/>
                  <a:pt x="377" y="207"/>
                </a:cubicBezTo>
                <a:cubicBezTo>
                  <a:pt x="378" y="208"/>
                  <a:pt x="376" y="210"/>
                  <a:pt x="375" y="211"/>
                </a:cubicBezTo>
                <a:cubicBezTo>
                  <a:pt x="374" y="212"/>
                  <a:pt x="371" y="214"/>
                  <a:pt x="371" y="215"/>
                </a:cubicBezTo>
                <a:cubicBezTo>
                  <a:pt x="370" y="217"/>
                  <a:pt x="372" y="222"/>
                  <a:pt x="371" y="224"/>
                </a:cubicBezTo>
                <a:cubicBezTo>
                  <a:pt x="371" y="226"/>
                  <a:pt x="369" y="228"/>
                  <a:pt x="369" y="229"/>
                </a:cubicBezTo>
                <a:cubicBezTo>
                  <a:pt x="368" y="231"/>
                  <a:pt x="367" y="234"/>
                  <a:pt x="366" y="235"/>
                </a:cubicBezTo>
                <a:cubicBezTo>
                  <a:pt x="366" y="237"/>
                  <a:pt x="366" y="241"/>
                  <a:pt x="366" y="242"/>
                </a:cubicBezTo>
                <a:cubicBezTo>
                  <a:pt x="368" y="244"/>
                  <a:pt x="372" y="246"/>
                  <a:pt x="374" y="247"/>
                </a:cubicBezTo>
                <a:cubicBezTo>
                  <a:pt x="376" y="248"/>
                  <a:pt x="380" y="247"/>
                  <a:pt x="382" y="248"/>
                </a:cubicBezTo>
                <a:cubicBezTo>
                  <a:pt x="384" y="248"/>
                  <a:pt x="387" y="248"/>
                  <a:pt x="388" y="250"/>
                </a:cubicBezTo>
                <a:cubicBezTo>
                  <a:pt x="388" y="251"/>
                  <a:pt x="387" y="254"/>
                  <a:pt x="386" y="255"/>
                </a:cubicBezTo>
                <a:cubicBezTo>
                  <a:pt x="385" y="256"/>
                  <a:pt x="381" y="254"/>
                  <a:pt x="380" y="254"/>
                </a:cubicBezTo>
                <a:cubicBezTo>
                  <a:pt x="378" y="254"/>
                  <a:pt x="375" y="254"/>
                  <a:pt x="373" y="254"/>
                </a:cubicBezTo>
                <a:cubicBezTo>
                  <a:pt x="371" y="255"/>
                  <a:pt x="368" y="258"/>
                  <a:pt x="367" y="259"/>
                </a:cubicBezTo>
                <a:cubicBezTo>
                  <a:pt x="365" y="261"/>
                  <a:pt x="362" y="265"/>
                  <a:pt x="362" y="267"/>
                </a:cubicBezTo>
                <a:cubicBezTo>
                  <a:pt x="362" y="269"/>
                  <a:pt x="364" y="272"/>
                  <a:pt x="366" y="274"/>
                </a:cubicBezTo>
                <a:cubicBezTo>
                  <a:pt x="367" y="275"/>
                  <a:pt x="370" y="277"/>
                  <a:pt x="370" y="278"/>
                </a:cubicBezTo>
                <a:cubicBezTo>
                  <a:pt x="371" y="279"/>
                  <a:pt x="373" y="283"/>
                  <a:pt x="372" y="284"/>
                </a:cubicBezTo>
                <a:cubicBezTo>
                  <a:pt x="371" y="286"/>
                  <a:pt x="366" y="284"/>
                  <a:pt x="365" y="284"/>
                </a:cubicBezTo>
                <a:cubicBezTo>
                  <a:pt x="363" y="285"/>
                  <a:pt x="359" y="285"/>
                  <a:pt x="357" y="286"/>
                </a:cubicBezTo>
                <a:cubicBezTo>
                  <a:pt x="355" y="286"/>
                  <a:pt x="349" y="288"/>
                  <a:pt x="346" y="288"/>
                </a:cubicBezTo>
                <a:cubicBezTo>
                  <a:pt x="343" y="289"/>
                  <a:pt x="335" y="289"/>
                  <a:pt x="331" y="290"/>
                </a:cubicBezTo>
                <a:cubicBezTo>
                  <a:pt x="327" y="291"/>
                  <a:pt x="320" y="294"/>
                  <a:pt x="317" y="295"/>
                </a:cubicBezTo>
                <a:cubicBezTo>
                  <a:pt x="314" y="296"/>
                  <a:pt x="308" y="295"/>
                  <a:pt x="305" y="296"/>
                </a:cubicBezTo>
                <a:cubicBezTo>
                  <a:pt x="303" y="297"/>
                  <a:pt x="299" y="300"/>
                  <a:pt x="297" y="301"/>
                </a:cubicBezTo>
                <a:cubicBezTo>
                  <a:pt x="295" y="302"/>
                  <a:pt x="290" y="304"/>
                  <a:pt x="288" y="303"/>
                </a:cubicBezTo>
                <a:cubicBezTo>
                  <a:pt x="286" y="303"/>
                  <a:pt x="283" y="300"/>
                  <a:pt x="281" y="300"/>
                </a:cubicBezTo>
                <a:cubicBezTo>
                  <a:pt x="280" y="299"/>
                  <a:pt x="277" y="297"/>
                  <a:pt x="275" y="297"/>
                </a:cubicBezTo>
                <a:cubicBezTo>
                  <a:pt x="273" y="297"/>
                  <a:pt x="270" y="298"/>
                  <a:pt x="268" y="298"/>
                </a:cubicBezTo>
                <a:cubicBezTo>
                  <a:pt x="264" y="298"/>
                  <a:pt x="257" y="296"/>
                  <a:pt x="254" y="294"/>
                </a:cubicBezTo>
                <a:cubicBezTo>
                  <a:pt x="251" y="293"/>
                  <a:pt x="246" y="289"/>
                  <a:pt x="243" y="287"/>
                </a:cubicBezTo>
                <a:cubicBezTo>
                  <a:pt x="241" y="285"/>
                  <a:pt x="237" y="280"/>
                  <a:pt x="235" y="278"/>
                </a:cubicBezTo>
                <a:cubicBezTo>
                  <a:pt x="234" y="277"/>
                  <a:pt x="231" y="275"/>
                  <a:pt x="229" y="274"/>
                </a:cubicBezTo>
                <a:cubicBezTo>
                  <a:pt x="227" y="273"/>
                  <a:pt x="223" y="272"/>
                  <a:pt x="221" y="272"/>
                </a:cubicBezTo>
                <a:cubicBezTo>
                  <a:pt x="219" y="273"/>
                  <a:pt x="216" y="276"/>
                  <a:pt x="214" y="277"/>
                </a:cubicBezTo>
                <a:cubicBezTo>
                  <a:pt x="212" y="278"/>
                  <a:pt x="208" y="280"/>
                  <a:pt x="205" y="280"/>
                </a:cubicBezTo>
                <a:cubicBezTo>
                  <a:pt x="203" y="280"/>
                  <a:pt x="199" y="280"/>
                  <a:pt x="197" y="279"/>
                </a:cubicBezTo>
                <a:cubicBezTo>
                  <a:pt x="194" y="279"/>
                  <a:pt x="189" y="277"/>
                  <a:pt x="186" y="276"/>
                </a:cubicBezTo>
                <a:cubicBezTo>
                  <a:pt x="184" y="275"/>
                  <a:pt x="179" y="273"/>
                  <a:pt x="177" y="272"/>
                </a:cubicBezTo>
                <a:cubicBezTo>
                  <a:pt x="175" y="272"/>
                  <a:pt x="170" y="272"/>
                  <a:pt x="168" y="272"/>
                </a:cubicBezTo>
                <a:cubicBezTo>
                  <a:pt x="166" y="272"/>
                  <a:pt x="162" y="271"/>
                  <a:pt x="161" y="272"/>
                </a:cubicBezTo>
                <a:cubicBezTo>
                  <a:pt x="161" y="274"/>
                  <a:pt x="165" y="276"/>
                  <a:pt x="166" y="277"/>
                </a:cubicBezTo>
                <a:cubicBezTo>
                  <a:pt x="167" y="277"/>
                  <a:pt x="170" y="277"/>
                  <a:pt x="172" y="278"/>
                </a:cubicBezTo>
                <a:cubicBezTo>
                  <a:pt x="174" y="279"/>
                  <a:pt x="178" y="281"/>
                  <a:pt x="180" y="282"/>
                </a:cubicBezTo>
                <a:cubicBezTo>
                  <a:pt x="182" y="283"/>
                  <a:pt x="188" y="286"/>
                  <a:pt x="191" y="287"/>
                </a:cubicBezTo>
                <a:cubicBezTo>
                  <a:pt x="194" y="288"/>
                  <a:pt x="201" y="288"/>
                  <a:pt x="205" y="288"/>
                </a:cubicBezTo>
                <a:cubicBezTo>
                  <a:pt x="208" y="288"/>
                  <a:pt x="215" y="288"/>
                  <a:pt x="218" y="288"/>
                </a:cubicBezTo>
                <a:cubicBezTo>
                  <a:pt x="220" y="288"/>
                  <a:pt x="225" y="289"/>
                  <a:pt x="227" y="291"/>
                </a:cubicBezTo>
                <a:cubicBezTo>
                  <a:pt x="229" y="292"/>
                  <a:pt x="232" y="296"/>
                  <a:pt x="234" y="297"/>
                </a:cubicBezTo>
                <a:cubicBezTo>
                  <a:pt x="237" y="300"/>
                  <a:pt x="243" y="305"/>
                  <a:pt x="246" y="308"/>
                </a:cubicBezTo>
                <a:cubicBezTo>
                  <a:pt x="249" y="310"/>
                  <a:pt x="255" y="313"/>
                  <a:pt x="256" y="316"/>
                </a:cubicBezTo>
                <a:cubicBezTo>
                  <a:pt x="258" y="319"/>
                  <a:pt x="257" y="325"/>
                  <a:pt x="256" y="327"/>
                </a:cubicBezTo>
                <a:cubicBezTo>
                  <a:pt x="256" y="329"/>
                  <a:pt x="254" y="334"/>
                  <a:pt x="252" y="336"/>
                </a:cubicBezTo>
                <a:cubicBezTo>
                  <a:pt x="251" y="337"/>
                  <a:pt x="248" y="337"/>
                  <a:pt x="247" y="338"/>
                </a:cubicBezTo>
                <a:cubicBezTo>
                  <a:pt x="245" y="338"/>
                  <a:pt x="243" y="341"/>
                  <a:pt x="242" y="342"/>
                </a:cubicBezTo>
                <a:cubicBezTo>
                  <a:pt x="241" y="343"/>
                  <a:pt x="236" y="345"/>
                  <a:pt x="237" y="346"/>
                </a:cubicBezTo>
                <a:cubicBezTo>
                  <a:pt x="237" y="348"/>
                  <a:pt x="241" y="347"/>
                  <a:pt x="243" y="347"/>
                </a:cubicBezTo>
                <a:cubicBezTo>
                  <a:pt x="245" y="347"/>
                  <a:pt x="249" y="345"/>
                  <a:pt x="251" y="344"/>
                </a:cubicBezTo>
                <a:cubicBezTo>
                  <a:pt x="252" y="343"/>
                  <a:pt x="254" y="340"/>
                  <a:pt x="255" y="340"/>
                </a:cubicBezTo>
                <a:cubicBezTo>
                  <a:pt x="257" y="338"/>
                  <a:pt x="262" y="338"/>
                  <a:pt x="265" y="337"/>
                </a:cubicBezTo>
                <a:cubicBezTo>
                  <a:pt x="267" y="337"/>
                  <a:pt x="271" y="336"/>
                  <a:pt x="273" y="336"/>
                </a:cubicBezTo>
                <a:cubicBezTo>
                  <a:pt x="276" y="336"/>
                  <a:pt x="283" y="337"/>
                  <a:pt x="286" y="338"/>
                </a:cubicBezTo>
                <a:cubicBezTo>
                  <a:pt x="289" y="338"/>
                  <a:pt x="293" y="338"/>
                  <a:pt x="296" y="338"/>
                </a:cubicBezTo>
                <a:cubicBezTo>
                  <a:pt x="298" y="338"/>
                  <a:pt x="303" y="336"/>
                  <a:pt x="304" y="338"/>
                </a:cubicBezTo>
                <a:cubicBezTo>
                  <a:pt x="304" y="340"/>
                  <a:pt x="298" y="342"/>
                  <a:pt x="296" y="342"/>
                </a:cubicBezTo>
                <a:cubicBezTo>
                  <a:pt x="294" y="343"/>
                  <a:pt x="288" y="343"/>
                  <a:pt x="286" y="344"/>
                </a:cubicBezTo>
                <a:cubicBezTo>
                  <a:pt x="284" y="346"/>
                  <a:pt x="280" y="350"/>
                  <a:pt x="279" y="352"/>
                </a:cubicBezTo>
                <a:cubicBezTo>
                  <a:pt x="277" y="353"/>
                  <a:pt x="275" y="355"/>
                  <a:pt x="274" y="357"/>
                </a:cubicBezTo>
                <a:cubicBezTo>
                  <a:pt x="272" y="359"/>
                  <a:pt x="271" y="364"/>
                  <a:pt x="270" y="366"/>
                </a:cubicBezTo>
                <a:cubicBezTo>
                  <a:pt x="269" y="367"/>
                  <a:pt x="267" y="368"/>
                  <a:pt x="267" y="369"/>
                </a:cubicBezTo>
                <a:cubicBezTo>
                  <a:pt x="266" y="370"/>
                  <a:pt x="267" y="374"/>
                  <a:pt x="266" y="376"/>
                </a:cubicBezTo>
                <a:cubicBezTo>
                  <a:pt x="266" y="377"/>
                  <a:pt x="265" y="381"/>
                  <a:pt x="264" y="383"/>
                </a:cubicBezTo>
                <a:cubicBezTo>
                  <a:pt x="264" y="384"/>
                  <a:pt x="263" y="386"/>
                  <a:pt x="262" y="386"/>
                </a:cubicBezTo>
                <a:cubicBezTo>
                  <a:pt x="261" y="386"/>
                  <a:pt x="259" y="384"/>
                  <a:pt x="258" y="383"/>
                </a:cubicBezTo>
                <a:cubicBezTo>
                  <a:pt x="257" y="383"/>
                  <a:pt x="254" y="382"/>
                  <a:pt x="253" y="382"/>
                </a:cubicBezTo>
                <a:cubicBezTo>
                  <a:pt x="252" y="382"/>
                  <a:pt x="250" y="383"/>
                  <a:pt x="250" y="384"/>
                </a:cubicBezTo>
                <a:cubicBezTo>
                  <a:pt x="249" y="385"/>
                  <a:pt x="249" y="388"/>
                  <a:pt x="249" y="389"/>
                </a:cubicBezTo>
                <a:cubicBezTo>
                  <a:pt x="248" y="391"/>
                  <a:pt x="249" y="394"/>
                  <a:pt x="250" y="396"/>
                </a:cubicBezTo>
                <a:cubicBezTo>
                  <a:pt x="250" y="398"/>
                  <a:pt x="253" y="401"/>
                  <a:pt x="253" y="402"/>
                </a:cubicBezTo>
                <a:cubicBezTo>
                  <a:pt x="253" y="404"/>
                  <a:pt x="253" y="407"/>
                  <a:pt x="252" y="408"/>
                </a:cubicBezTo>
                <a:cubicBezTo>
                  <a:pt x="251" y="409"/>
                  <a:pt x="248" y="409"/>
                  <a:pt x="246" y="409"/>
                </a:cubicBezTo>
                <a:cubicBezTo>
                  <a:pt x="245" y="409"/>
                  <a:pt x="242" y="408"/>
                  <a:pt x="241" y="408"/>
                </a:cubicBezTo>
                <a:cubicBezTo>
                  <a:pt x="239" y="407"/>
                  <a:pt x="235" y="404"/>
                  <a:pt x="233" y="404"/>
                </a:cubicBezTo>
                <a:cubicBezTo>
                  <a:pt x="232" y="403"/>
                  <a:pt x="229" y="402"/>
                  <a:pt x="228" y="402"/>
                </a:cubicBezTo>
                <a:cubicBezTo>
                  <a:pt x="227" y="402"/>
                  <a:pt x="225" y="403"/>
                  <a:pt x="224" y="403"/>
                </a:cubicBezTo>
                <a:cubicBezTo>
                  <a:pt x="223" y="404"/>
                  <a:pt x="221" y="407"/>
                  <a:pt x="221" y="408"/>
                </a:cubicBezTo>
                <a:cubicBezTo>
                  <a:pt x="220" y="409"/>
                  <a:pt x="217" y="411"/>
                  <a:pt x="216" y="412"/>
                </a:cubicBezTo>
                <a:cubicBezTo>
                  <a:pt x="216" y="413"/>
                  <a:pt x="216" y="416"/>
                  <a:pt x="215" y="417"/>
                </a:cubicBezTo>
                <a:cubicBezTo>
                  <a:pt x="214" y="417"/>
                  <a:pt x="211" y="417"/>
                  <a:pt x="210" y="417"/>
                </a:cubicBezTo>
                <a:cubicBezTo>
                  <a:pt x="209" y="417"/>
                  <a:pt x="207" y="413"/>
                  <a:pt x="206" y="413"/>
                </a:cubicBezTo>
                <a:cubicBezTo>
                  <a:pt x="205" y="413"/>
                  <a:pt x="204" y="414"/>
                  <a:pt x="203" y="415"/>
                </a:cubicBezTo>
                <a:cubicBezTo>
                  <a:pt x="202" y="415"/>
                  <a:pt x="202" y="417"/>
                  <a:pt x="202" y="417"/>
                </a:cubicBezTo>
                <a:cubicBezTo>
                  <a:pt x="201" y="418"/>
                  <a:pt x="199" y="418"/>
                  <a:pt x="198" y="417"/>
                </a:cubicBezTo>
                <a:cubicBezTo>
                  <a:pt x="197" y="417"/>
                  <a:pt x="196" y="415"/>
                  <a:pt x="196" y="414"/>
                </a:cubicBezTo>
                <a:cubicBezTo>
                  <a:pt x="196" y="413"/>
                  <a:pt x="198" y="412"/>
                  <a:pt x="198" y="411"/>
                </a:cubicBezTo>
                <a:cubicBezTo>
                  <a:pt x="198" y="410"/>
                  <a:pt x="198" y="407"/>
                  <a:pt x="197" y="407"/>
                </a:cubicBezTo>
                <a:cubicBezTo>
                  <a:pt x="197" y="406"/>
                  <a:pt x="194" y="406"/>
                  <a:pt x="193" y="407"/>
                </a:cubicBezTo>
                <a:cubicBezTo>
                  <a:pt x="192" y="407"/>
                  <a:pt x="191" y="410"/>
                  <a:pt x="190" y="410"/>
                </a:cubicBezTo>
                <a:cubicBezTo>
                  <a:pt x="189" y="411"/>
                  <a:pt x="187" y="412"/>
                  <a:pt x="186" y="412"/>
                </a:cubicBezTo>
                <a:cubicBezTo>
                  <a:pt x="185" y="412"/>
                  <a:pt x="182" y="411"/>
                  <a:pt x="182" y="412"/>
                </a:cubicBezTo>
                <a:cubicBezTo>
                  <a:pt x="181" y="412"/>
                  <a:pt x="181" y="414"/>
                  <a:pt x="181" y="415"/>
                </a:cubicBezTo>
                <a:cubicBezTo>
                  <a:pt x="182" y="416"/>
                  <a:pt x="184" y="416"/>
                  <a:pt x="184" y="417"/>
                </a:cubicBezTo>
                <a:cubicBezTo>
                  <a:pt x="186" y="417"/>
                  <a:pt x="188" y="416"/>
                  <a:pt x="189" y="417"/>
                </a:cubicBezTo>
                <a:cubicBezTo>
                  <a:pt x="190" y="418"/>
                  <a:pt x="188" y="421"/>
                  <a:pt x="188" y="422"/>
                </a:cubicBezTo>
                <a:cubicBezTo>
                  <a:pt x="188" y="423"/>
                  <a:pt x="187" y="426"/>
                  <a:pt x="186" y="427"/>
                </a:cubicBezTo>
                <a:cubicBezTo>
                  <a:pt x="185" y="428"/>
                  <a:pt x="181" y="428"/>
                  <a:pt x="179" y="428"/>
                </a:cubicBezTo>
                <a:cubicBezTo>
                  <a:pt x="177" y="429"/>
                  <a:pt x="173" y="429"/>
                  <a:pt x="172" y="429"/>
                </a:cubicBezTo>
                <a:cubicBezTo>
                  <a:pt x="170" y="429"/>
                  <a:pt x="166" y="428"/>
                  <a:pt x="164" y="428"/>
                </a:cubicBezTo>
                <a:cubicBezTo>
                  <a:pt x="164" y="428"/>
                  <a:pt x="162" y="428"/>
                  <a:pt x="161" y="428"/>
                </a:cubicBezTo>
                <a:cubicBezTo>
                  <a:pt x="161" y="429"/>
                  <a:pt x="160" y="432"/>
                  <a:pt x="160" y="433"/>
                </a:cubicBezTo>
                <a:cubicBezTo>
                  <a:pt x="160" y="433"/>
                  <a:pt x="162" y="434"/>
                  <a:pt x="163" y="435"/>
                </a:cubicBezTo>
                <a:cubicBezTo>
                  <a:pt x="165" y="436"/>
                  <a:pt x="171" y="435"/>
                  <a:pt x="173" y="435"/>
                </a:cubicBezTo>
                <a:cubicBezTo>
                  <a:pt x="175" y="435"/>
                  <a:pt x="179" y="435"/>
                  <a:pt x="180" y="435"/>
                </a:cubicBezTo>
                <a:cubicBezTo>
                  <a:pt x="182" y="435"/>
                  <a:pt x="185" y="435"/>
                  <a:pt x="187" y="435"/>
                </a:cubicBezTo>
                <a:cubicBezTo>
                  <a:pt x="188" y="434"/>
                  <a:pt x="192" y="432"/>
                  <a:pt x="193" y="431"/>
                </a:cubicBezTo>
                <a:cubicBezTo>
                  <a:pt x="195" y="429"/>
                  <a:pt x="198" y="427"/>
                  <a:pt x="199" y="426"/>
                </a:cubicBezTo>
                <a:cubicBezTo>
                  <a:pt x="201" y="425"/>
                  <a:pt x="204" y="425"/>
                  <a:pt x="206" y="425"/>
                </a:cubicBezTo>
                <a:cubicBezTo>
                  <a:pt x="208" y="426"/>
                  <a:pt x="212" y="427"/>
                  <a:pt x="213" y="428"/>
                </a:cubicBezTo>
                <a:cubicBezTo>
                  <a:pt x="214" y="428"/>
                  <a:pt x="216" y="431"/>
                  <a:pt x="217" y="432"/>
                </a:cubicBezTo>
                <a:cubicBezTo>
                  <a:pt x="218" y="433"/>
                  <a:pt x="221" y="435"/>
                  <a:pt x="222" y="436"/>
                </a:cubicBezTo>
                <a:cubicBezTo>
                  <a:pt x="223" y="437"/>
                  <a:pt x="225" y="440"/>
                  <a:pt x="226" y="442"/>
                </a:cubicBezTo>
                <a:cubicBezTo>
                  <a:pt x="227" y="443"/>
                  <a:pt x="230" y="446"/>
                  <a:pt x="230" y="447"/>
                </a:cubicBezTo>
                <a:cubicBezTo>
                  <a:pt x="230" y="448"/>
                  <a:pt x="230" y="451"/>
                  <a:pt x="229" y="452"/>
                </a:cubicBezTo>
                <a:cubicBezTo>
                  <a:pt x="229" y="453"/>
                  <a:pt x="226" y="455"/>
                  <a:pt x="225" y="456"/>
                </a:cubicBezTo>
                <a:cubicBezTo>
                  <a:pt x="223" y="458"/>
                  <a:pt x="220" y="460"/>
                  <a:pt x="218" y="462"/>
                </a:cubicBezTo>
                <a:cubicBezTo>
                  <a:pt x="216" y="463"/>
                  <a:pt x="212" y="466"/>
                  <a:pt x="210" y="467"/>
                </a:cubicBezTo>
                <a:cubicBezTo>
                  <a:pt x="209" y="468"/>
                  <a:pt x="208" y="471"/>
                  <a:pt x="207" y="472"/>
                </a:cubicBezTo>
                <a:cubicBezTo>
                  <a:pt x="205" y="473"/>
                  <a:pt x="201" y="472"/>
                  <a:pt x="200" y="473"/>
                </a:cubicBezTo>
                <a:cubicBezTo>
                  <a:pt x="198" y="473"/>
                  <a:pt x="195" y="473"/>
                  <a:pt x="195" y="475"/>
                </a:cubicBezTo>
                <a:cubicBezTo>
                  <a:pt x="194" y="476"/>
                  <a:pt x="195" y="479"/>
                  <a:pt x="196" y="481"/>
                </a:cubicBezTo>
                <a:cubicBezTo>
                  <a:pt x="196" y="481"/>
                  <a:pt x="196" y="481"/>
                  <a:pt x="196" y="481"/>
                </a:cubicBezTo>
                <a:cubicBezTo>
                  <a:pt x="194" y="481"/>
                  <a:pt x="191" y="480"/>
                  <a:pt x="190" y="480"/>
                </a:cubicBezTo>
                <a:cubicBezTo>
                  <a:pt x="187" y="480"/>
                  <a:pt x="183" y="479"/>
                  <a:pt x="181" y="478"/>
                </a:cubicBezTo>
                <a:cubicBezTo>
                  <a:pt x="179" y="477"/>
                  <a:pt x="176" y="476"/>
                  <a:pt x="175" y="474"/>
                </a:cubicBezTo>
                <a:cubicBezTo>
                  <a:pt x="173" y="473"/>
                  <a:pt x="170" y="468"/>
                  <a:pt x="167" y="467"/>
                </a:cubicBezTo>
                <a:cubicBezTo>
                  <a:pt x="165" y="465"/>
                  <a:pt x="160" y="466"/>
                  <a:pt x="158" y="465"/>
                </a:cubicBezTo>
                <a:cubicBezTo>
                  <a:pt x="156" y="464"/>
                  <a:pt x="153" y="462"/>
                  <a:pt x="152" y="462"/>
                </a:cubicBezTo>
                <a:cubicBezTo>
                  <a:pt x="148" y="464"/>
                  <a:pt x="148" y="473"/>
                  <a:pt x="146" y="475"/>
                </a:cubicBezTo>
                <a:cubicBezTo>
                  <a:pt x="144" y="477"/>
                  <a:pt x="138" y="479"/>
                  <a:pt x="135" y="481"/>
                </a:cubicBezTo>
                <a:cubicBezTo>
                  <a:pt x="134" y="482"/>
                  <a:pt x="130" y="483"/>
                  <a:pt x="128" y="484"/>
                </a:cubicBezTo>
                <a:cubicBezTo>
                  <a:pt x="124" y="487"/>
                  <a:pt x="118" y="495"/>
                  <a:pt x="114" y="498"/>
                </a:cubicBezTo>
                <a:cubicBezTo>
                  <a:pt x="111" y="500"/>
                  <a:pt x="106" y="503"/>
                  <a:pt x="104" y="503"/>
                </a:cubicBezTo>
                <a:cubicBezTo>
                  <a:pt x="101" y="504"/>
                  <a:pt x="95" y="504"/>
                  <a:pt x="92" y="503"/>
                </a:cubicBezTo>
                <a:cubicBezTo>
                  <a:pt x="87" y="502"/>
                  <a:pt x="79" y="498"/>
                  <a:pt x="74" y="496"/>
                </a:cubicBezTo>
                <a:cubicBezTo>
                  <a:pt x="72" y="495"/>
                  <a:pt x="66" y="493"/>
                  <a:pt x="64" y="492"/>
                </a:cubicBezTo>
                <a:cubicBezTo>
                  <a:pt x="60" y="489"/>
                  <a:pt x="53" y="485"/>
                  <a:pt x="50" y="482"/>
                </a:cubicBezTo>
                <a:cubicBezTo>
                  <a:pt x="48" y="480"/>
                  <a:pt x="47" y="474"/>
                  <a:pt x="45" y="472"/>
                </a:cubicBezTo>
                <a:cubicBezTo>
                  <a:pt x="45" y="470"/>
                  <a:pt x="43" y="467"/>
                  <a:pt x="42" y="464"/>
                </a:cubicBezTo>
                <a:cubicBezTo>
                  <a:pt x="42" y="464"/>
                  <a:pt x="42" y="464"/>
                  <a:pt x="42" y="464"/>
                </a:cubicBezTo>
                <a:cubicBezTo>
                  <a:pt x="42" y="460"/>
                  <a:pt x="46" y="453"/>
                  <a:pt x="48" y="450"/>
                </a:cubicBezTo>
                <a:cubicBezTo>
                  <a:pt x="50" y="448"/>
                  <a:pt x="53" y="444"/>
                  <a:pt x="55" y="442"/>
                </a:cubicBezTo>
                <a:cubicBezTo>
                  <a:pt x="56" y="441"/>
                  <a:pt x="58" y="439"/>
                  <a:pt x="60" y="437"/>
                </a:cubicBezTo>
                <a:cubicBezTo>
                  <a:pt x="62" y="435"/>
                  <a:pt x="67" y="432"/>
                  <a:pt x="69" y="430"/>
                </a:cubicBezTo>
                <a:cubicBezTo>
                  <a:pt x="71" y="429"/>
                  <a:pt x="76" y="427"/>
                  <a:pt x="78" y="425"/>
                </a:cubicBezTo>
                <a:cubicBezTo>
                  <a:pt x="79" y="424"/>
                  <a:pt x="82" y="420"/>
                  <a:pt x="82" y="418"/>
                </a:cubicBezTo>
                <a:cubicBezTo>
                  <a:pt x="83" y="414"/>
                  <a:pt x="82" y="407"/>
                  <a:pt x="81" y="404"/>
                </a:cubicBezTo>
                <a:cubicBezTo>
                  <a:pt x="81" y="402"/>
                  <a:pt x="79" y="400"/>
                  <a:pt x="78" y="398"/>
                </a:cubicBezTo>
                <a:cubicBezTo>
                  <a:pt x="78" y="397"/>
                  <a:pt x="78" y="393"/>
                  <a:pt x="79" y="392"/>
                </a:cubicBezTo>
                <a:cubicBezTo>
                  <a:pt x="79" y="389"/>
                  <a:pt x="82" y="384"/>
                  <a:pt x="82" y="381"/>
                </a:cubicBezTo>
                <a:cubicBezTo>
                  <a:pt x="83" y="379"/>
                  <a:pt x="83" y="374"/>
                  <a:pt x="82" y="372"/>
                </a:cubicBezTo>
                <a:cubicBezTo>
                  <a:pt x="81" y="370"/>
                  <a:pt x="77" y="368"/>
                  <a:pt x="76" y="366"/>
                </a:cubicBezTo>
                <a:cubicBezTo>
                  <a:pt x="74" y="365"/>
                  <a:pt x="71" y="364"/>
                  <a:pt x="69" y="363"/>
                </a:cubicBezTo>
                <a:cubicBezTo>
                  <a:pt x="66" y="362"/>
                  <a:pt x="61" y="361"/>
                  <a:pt x="59" y="360"/>
                </a:cubicBezTo>
                <a:cubicBezTo>
                  <a:pt x="56" y="359"/>
                  <a:pt x="52" y="356"/>
                  <a:pt x="50" y="354"/>
                </a:cubicBezTo>
                <a:cubicBezTo>
                  <a:pt x="46" y="351"/>
                  <a:pt x="39" y="344"/>
                  <a:pt x="35" y="340"/>
                </a:cubicBezTo>
                <a:cubicBezTo>
                  <a:pt x="33" y="337"/>
                  <a:pt x="28" y="332"/>
                  <a:pt x="26" y="329"/>
                </a:cubicBezTo>
                <a:cubicBezTo>
                  <a:pt x="25" y="326"/>
                  <a:pt x="23" y="320"/>
                  <a:pt x="23" y="317"/>
                </a:cubicBezTo>
                <a:cubicBezTo>
                  <a:pt x="22" y="312"/>
                  <a:pt x="23" y="304"/>
                  <a:pt x="23" y="300"/>
                </a:cubicBezTo>
                <a:cubicBezTo>
                  <a:pt x="23" y="295"/>
                  <a:pt x="24" y="286"/>
                  <a:pt x="25" y="282"/>
                </a:cubicBezTo>
                <a:cubicBezTo>
                  <a:pt x="25" y="277"/>
                  <a:pt x="25" y="267"/>
                  <a:pt x="24" y="262"/>
                </a:cubicBezTo>
                <a:cubicBezTo>
                  <a:pt x="24" y="260"/>
                  <a:pt x="22" y="255"/>
                  <a:pt x="22" y="253"/>
                </a:cubicBezTo>
                <a:cubicBezTo>
                  <a:pt x="21" y="250"/>
                  <a:pt x="19" y="244"/>
                  <a:pt x="18" y="242"/>
                </a:cubicBezTo>
                <a:cubicBezTo>
                  <a:pt x="16" y="239"/>
                  <a:pt x="11" y="234"/>
                  <a:pt x="9" y="231"/>
                </a:cubicBezTo>
                <a:cubicBezTo>
                  <a:pt x="6" y="227"/>
                  <a:pt x="3" y="219"/>
                  <a:pt x="2" y="214"/>
                </a:cubicBezTo>
                <a:cubicBezTo>
                  <a:pt x="1" y="212"/>
                  <a:pt x="0" y="191"/>
                  <a:pt x="0" y="188"/>
                </a:cubicBezTo>
                <a:cubicBezTo>
                  <a:pt x="0" y="186"/>
                  <a:pt x="1" y="181"/>
                  <a:pt x="1" y="179"/>
                </a:cubicBezTo>
                <a:cubicBezTo>
                  <a:pt x="1" y="178"/>
                  <a:pt x="2" y="177"/>
                  <a:pt x="2" y="17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05" name="Freeform 80">
            <a:extLst>
              <a:ext uri="{FF2B5EF4-FFF2-40B4-BE49-F238E27FC236}">
                <a16:creationId xmlns:a16="http://schemas.microsoft.com/office/drawing/2014/main" id="{A68293BE-1611-46AD-BCA2-82343FB6C744}"/>
              </a:ext>
            </a:extLst>
          </p:cNvPr>
          <p:cNvSpPr>
            <a:spLocks/>
          </p:cNvSpPr>
          <p:nvPr/>
        </p:nvSpPr>
        <p:spPr bwMode="auto">
          <a:xfrm>
            <a:off x="6878206" y="1933242"/>
            <a:ext cx="146499" cy="99620"/>
          </a:xfrm>
          <a:custGeom>
            <a:avLst/>
            <a:gdLst/>
            <a:ahLst/>
            <a:cxnLst>
              <a:cxn ang="0">
                <a:pos x="25" y="34"/>
              </a:cxn>
              <a:cxn ang="0">
                <a:pos x="27" y="30"/>
              </a:cxn>
              <a:cxn ang="0">
                <a:pos x="28" y="26"/>
              </a:cxn>
              <a:cxn ang="0">
                <a:pos x="31" y="21"/>
              </a:cxn>
              <a:cxn ang="0">
                <a:pos x="34" y="20"/>
              </a:cxn>
              <a:cxn ang="0">
                <a:pos x="38" y="21"/>
              </a:cxn>
              <a:cxn ang="0">
                <a:pos x="45" y="22"/>
              </a:cxn>
              <a:cxn ang="0">
                <a:pos x="50" y="20"/>
              </a:cxn>
              <a:cxn ang="0">
                <a:pos x="51" y="17"/>
              </a:cxn>
              <a:cxn ang="0">
                <a:pos x="50" y="13"/>
              </a:cxn>
              <a:cxn ang="0">
                <a:pos x="48" y="8"/>
              </a:cxn>
              <a:cxn ang="0">
                <a:pos x="45" y="4"/>
              </a:cxn>
              <a:cxn ang="0">
                <a:pos x="38" y="2"/>
              </a:cxn>
              <a:cxn ang="0">
                <a:pos x="30" y="0"/>
              </a:cxn>
              <a:cxn ang="0">
                <a:pos x="24" y="2"/>
              </a:cxn>
              <a:cxn ang="0">
                <a:pos x="21" y="5"/>
              </a:cxn>
              <a:cxn ang="0">
                <a:pos x="20" y="8"/>
              </a:cxn>
              <a:cxn ang="0">
                <a:pos x="18" y="9"/>
              </a:cxn>
              <a:cxn ang="0">
                <a:pos x="15" y="7"/>
              </a:cxn>
              <a:cxn ang="0">
                <a:pos x="12" y="6"/>
              </a:cxn>
              <a:cxn ang="0">
                <a:pos x="5" y="7"/>
              </a:cxn>
              <a:cxn ang="0">
                <a:pos x="1" y="9"/>
              </a:cxn>
              <a:cxn ang="0">
                <a:pos x="2" y="14"/>
              </a:cxn>
              <a:cxn ang="0">
                <a:pos x="6" y="14"/>
              </a:cxn>
              <a:cxn ang="0">
                <a:pos x="9" y="17"/>
              </a:cxn>
              <a:cxn ang="0">
                <a:pos x="10" y="21"/>
              </a:cxn>
              <a:cxn ang="0">
                <a:pos x="11" y="24"/>
              </a:cxn>
              <a:cxn ang="0">
                <a:pos x="16" y="27"/>
              </a:cxn>
              <a:cxn ang="0">
                <a:pos x="18" y="31"/>
              </a:cxn>
              <a:cxn ang="0">
                <a:pos x="22" y="34"/>
              </a:cxn>
              <a:cxn ang="0">
                <a:pos x="25" y="34"/>
              </a:cxn>
            </a:cxnLst>
            <a:rect l="0" t="0" r="r" b="b"/>
            <a:pathLst>
              <a:path w="51" h="35">
                <a:moveTo>
                  <a:pt x="25" y="34"/>
                </a:moveTo>
                <a:cubicBezTo>
                  <a:pt x="26" y="34"/>
                  <a:pt x="26" y="31"/>
                  <a:pt x="27" y="30"/>
                </a:cubicBezTo>
                <a:cubicBezTo>
                  <a:pt x="27" y="29"/>
                  <a:pt x="27" y="27"/>
                  <a:pt x="28" y="26"/>
                </a:cubicBezTo>
                <a:cubicBezTo>
                  <a:pt x="29" y="25"/>
                  <a:pt x="30" y="22"/>
                  <a:pt x="31" y="21"/>
                </a:cubicBezTo>
                <a:cubicBezTo>
                  <a:pt x="32" y="21"/>
                  <a:pt x="33" y="20"/>
                  <a:pt x="34" y="20"/>
                </a:cubicBezTo>
                <a:cubicBezTo>
                  <a:pt x="35" y="20"/>
                  <a:pt x="37" y="21"/>
                  <a:pt x="38" y="21"/>
                </a:cubicBezTo>
                <a:cubicBezTo>
                  <a:pt x="40" y="21"/>
                  <a:pt x="43" y="22"/>
                  <a:pt x="45" y="22"/>
                </a:cubicBezTo>
                <a:cubicBezTo>
                  <a:pt x="46" y="21"/>
                  <a:pt x="49" y="21"/>
                  <a:pt x="50" y="20"/>
                </a:cubicBezTo>
                <a:cubicBezTo>
                  <a:pt x="50" y="20"/>
                  <a:pt x="51" y="18"/>
                  <a:pt x="51" y="17"/>
                </a:cubicBezTo>
                <a:cubicBezTo>
                  <a:pt x="51" y="16"/>
                  <a:pt x="50" y="14"/>
                  <a:pt x="50" y="13"/>
                </a:cubicBezTo>
                <a:cubicBezTo>
                  <a:pt x="50" y="12"/>
                  <a:pt x="49" y="9"/>
                  <a:pt x="48" y="8"/>
                </a:cubicBezTo>
                <a:cubicBezTo>
                  <a:pt x="47" y="7"/>
                  <a:pt x="46" y="5"/>
                  <a:pt x="45" y="4"/>
                </a:cubicBezTo>
                <a:cubicBezTo>
                  <a:pt x="43" y="3"/>
                  <a:pt x="40" y="3"/>
                  <a:pt x="38" y="2"/>
                </a:cubicBezTo>
                <a:cubicBezTo>
                  <a:pt x="36" y="2"/>
                  <a:pt x="32" y="0"/>
                  <a:pt x="30" y="0"/>
                </a:cubicBezTo>
                <a:cubicBezTo>
                  <a:pt x="28" y="0"/>
                  <a:pt x="25" y="1"/>
                  <a:pt x="24" y="2"/>
                </a:cubicBezTo>
                <a:cubicBezTo>
                  <a:pt x="23" y="2"/>
                  <a:pt x="22" y="4"/>
                  <a:pt x="21" y="5"/>
                </a:cubicBezTo>
                <a:cubicBezTo>
                  <a:pt x="21" y="5"/>
                  <a:pt x="21" y="7"/>
                  <a:pt x="20" y="8"/>
                </a:cubicBezTo>
                <a:cubicBezTo>
                  <a:pt x="20" y="8"/>
                  <a:pt x="19" y="9"/>
                  <a:pt x="18" y="9"/>
                </a:cubicBezTo>
                <a:cubicBezTo>
                  <a:pt x="17" y="9"/>
                  <a:pt x="16" y="8"/>
                  <a:pt x="15" y="7"/>
                </a:cubicBezTo>
                <a:cubicBezTo>
                  <a:pt x="15" y="7"/>
                  <a:pt x="13" y="6"/>
                  <a:pt x="12" y="6"/>
                </a:cubicBezTo>
                <a:cubicBezTo>
                  <a:pt x="10" y="6"/>
                  <a:pt x="7" y="6"/>
                  <a:pt x="5" y="7"/>
                </a:cubicBezTo>
                <a:cubicBezTo>
                  <a:pt x="4" y="7"/>
                  <a:pt x="1" y="8"/>
                  <a:pt x="1" y="9"/>
                </a:cubicBezTo>
                <a:cubicBezTo>
                  <a:pt x="0" y="10"/>
                  <a:pt x="1" y="13"/>
                  <a:pt x="2" y="14"/>
                </a:cubicBezTo>
                <a:cubicBezTo>
                  <a:pt x="2" y="14"/>
                  <a:pt x="5" y="14"/>
                  <a:pt x="6" y="14"/>
                </a:cubicBezTo>
                <a:cubicBezTo>
                  <a:pt x="7" y="14"/>
                  <a:pt x="8" y="16"/>
                  <a:pt x="9" y="17"/>
                </a:cubicBezTo>
                <a:cubicBezTo>
                  <a:pt x="9" y="17"/>
                  <a:pt x="10" y="20"/>
                  <a:pt x="10" y="21"/>
                </a:cubicBezTo>
                <a:cubicBezTo>
                  <a:pt x="11" y="22"/>
                  <a:pt x="11" y="24"/>
                  <a:pt x="11" y="24"/>
                </a:cubicBezTo>
                <a:cubicBezTo>
                  <a:pt x="12" y="25"/>
                  <a:pt x="15" y="26"/>
                  <a:pt x="16" y="27"/>
                </a:cubicBezTo>
                <a:cubicBezTo>
                  <a:pt x="17" y="28"/>
                  <a:pt x="17" y="30"/>
                  <a:pt x="18" y="31"/>
                </a:cubicBezTo>
                <a:cubicBezTo>
                  <a:pt x="19" y="32"/>
                  <a:pt x="21" y="34"/>
                  <a:pt x="22" y="34"/>
                </a:cubicBezTo>
                <a:cubicBezTo>
                  <a:pt x="22" y="34"/>
                  <a:pt x="24" y="35"/>
                  <a:pt x="25" y="3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06" name="Freeform 81">
            <a:extLst>
              <a:ext uri="{FF2B5EF4-FFF2-40B4-BE49-F238E27FC236}">
                <a16:creationId xmlns:a16="http://schemas.microsoft.com/office/drawing/2014/main" id="{928CBEEC-93E1-4FC6-B00C-7ABE719E4E4F}"/>
              </a:ext>
            </a:extLst>
          </p:cNvPr>
          <p:cNvSpPr>
            <a:spLocks/>
          </p:cNvSpPr>
          <p:nvPr/>
        </p:nvSpPr>
        <p:spPr bwMode="auto">
          <a:xfrm>
            <a:off x="6377177" y="1687124"/>
            <a:ext cx="489309" cy="618228"/>
          </a:xfrm>
          <a:custGeom>
            <a:avLst/>
            <a:gdLst/>
            <a:ahLst/>
            <a:cxnLst>
              <a:cxn ang="0">
                <a:pos x="49" y="202"/>
              </a:cxn>
              <a:cxn ang="0">
                <a:pos x="42" y="189"/>
              </a:cxn>
              <a:cxn ang="0">
                <a:pos x="42" y="177"/>
              </a:cxn>
              <a:cxn ang="0">
                <a:pos x="39" y="174"/>
              </a:cxn>
              <a:cxn ang="0">
                <a:pos x="36" y="166"/>
              </a:cxn>
              <a:cxn ang="0">
                <a:pos x="31" y="168"/>
              </a:cxn>
              <a:cxn ang="0">
                <a:pos x="29" y="180"/>
              </a:cxn>
              <a:cxn ang="0">
                <a:pos x="23" y="185"/>
              </a:cxn>
              <a:cxn ang="0">
                <a:pos x="23" y="172"/>
              </a:cxn>
              <a:cxn ang="0">
                <a:pos x="18" y="159"/>
              </a:cxn>
              <a:cxn ang="0">
                <a:pos x="13" y="153"/>
              </a:cxn>
              <a:cxn ang="0">
                <a:pos x="7" y="166"/>
              </a:cxn>
              <a:cxn ang="0">
                <a:pos x="0" y="161"/>
              </a:cxn>
              <a:cxn ang="0">
                <a:pos x="10" y="147"/>
              </a:cxn>
              <a:cxn ang="0">
                <a:pos x="23" y="143"/>
              </a:cxn>
              <a:cxn ang="0">
                <a:pos x="20" y="129"/>
              </a:cxn>
              <a:cxn ang="0">
                <a:pos x="18" y="120"/>
              </a:cxn>
              <a:cxn ang="0">
                <a:pos x="23" y="123"/>
              </a:cxn>
              <a:cxn ang="0">
                <a:pos x="28" y="121"/>
              </a:cxn>
              <a:cxn ang="0">
                <a:pos x="30" y="115"/>
              </a:cxn>
              <a:cxn ang="0">
                <a:pos x="40" y="120"/>
              </a:cxn>
              <a:cxn ang="0">
                <a:pos x="50" y="115"/>
              </a:cxn>
              <a:cxn ang="0">
                <a:pos x="61" y="113"/>
              </a:cxn>
              <a:cxn ang="0">
                <a:pos x="58" y="103"/>
              </a:cxn>
              <a:cxn ang="0">
                <a:pos x="45" y="104"/>
              </a:cxn>
              <a:cxn ang="0">
                <a:pos x="47" y="97"/>
              </a:cxn>
              <a:cxn ang="0">
                <a:pos x="56" y="94"/>
              </a:cxn>
              <a:cxn ang="0">
                <a:pos x="55" y="81"/>
              </a:cxn>
              <a:cxn ang="0">
                <a:pos x="59" y="70"/>
              </a:cxn>
              <a:cxn ang="0">
                <a:pos x="63" y="56"/>
              </a:cxn>
              <a:cxn ang="0">
                <a:pos x="86" y="55"/>
              </a:cxn>
              <a:cxn ang="0">
                <a:pos x="116" y="47"/>
              </a:cxn>
              <a:cxn ang="0">
                <a:pos x="131" y="40"/>
              </a:cxn>
              <a:cxn ang="0">
                <a:pos x="133" y="25"/>
              </a:cxn>
              <a:cxn ang="0">
                <a:pos x="143" y="14"/>
              </a:cxn>
              <a:cxn ang="0">
                <a:pos x="155" y="17"/>
              </a:cxn>
              <a:cxn ang="0">
                <a:pos x="163" y="1"/>
              </a:cxn>
              <a:cxn ang="0">
                <a:pos x="168" y="11"/>
              </a:cxn>
              <a:cxn ang="0">
                <a:pos x="164" y="24"/>
              </a:cxn>
              <a:cxn ang="0">
                <a:pos x="165" y="40"/>
              </a:cxn>
              <a:cxn ang="0">
                <a:pos x="158" y="58"/>
              </a:cxn>
              <a:cxn ang="0">
                <a:pos x="155" y="77"/>
              </a:cxn>
              <a:cxn ang="0">
                <a:pos x="149" y="69"/>
              </a:cxn>
              <a:cxn ang="0">
                <a:pos x="140" y="63"/>
              </a:cxn>
              <a:cxn ang="0">
                <a:pos x="133" y="60"/>
              </a:cxn>
              <a:cxn ang="0">
                <a:pos x="126" y="72"/>
              </a:cxn>
              <a:cxn ang="0">
                <a:pos x="133" y="91"/>
              </a:cxn>
              <a:cxn ang="0">
                <a:pos x="142" y="103"/>
              </a:cxn>
              <a:cxn ang="0">
                <a:pos x="147" y="117"/>
              </a:cxn>
              <a:cxn ang="0">
                <a:pos x="143" y="126"/>
              </a:cxn>
              <a:cxn ang="0">
                <a:pos x="137" y="127"/>
              </a:cxn>
              <a:cxn ang="0">
                <a:pos x="132" y="138"/>
              </a:cxn>
              <a:cxn ang="0">
                <a:pos x="129" y="155"/>
              </a:cxn>
              <a:cxn ang="0">
                <a:pos x="125" y="165"/>
              </a:cxn>
              <a:cxn ang="0">
                <a:pos x="111" y="176"/>
              </a:cxn>
              <a:cxn ang="0">
                <a:pos x="104" y="187"/>
              </a:cxn>
              <a:cxn ang="0">
                <a:pos x="96" y="196"/>
              </a:cxn>
              <a:cxn ang="0">
                <a:pos x="70" y="205"/>
              </a:cxn>
              <a:cxn ang="0">
                <a:pos x="53" y="213"/>
              </a:cxn>
            </a:cxnLst>
            <a:rect l="0" t="0" r="r" b="b"/>
            <a:pathLst>
              <a:path w="169" h="214">
                <a:moveTo>
                  <a:pt x="53" y="213"/>
                </a:moveTo>
                <a:cubicBezTo>
                  <a:pt x="52" y="213"/>
                  <a:pt x="51" y="211"/>
                  <a:pt x="50" y="210"/>
                </a:cubicBezTo>
                <a:cubicBezTo>
                  <a:pt x="49" y="208"/>
                  <a:pt x="49" y="204"/>
                  <a:pt x="49" y="202"/>
                </a:cubicBezTo>
                <a:cubicBezTo>
                  <a:pt x="48" y="201"/>
                  <a:pt x="49" y="198"/>
                  <a:pt x="48" y="197"/>
                </a:cubicBezTo>
                <a:cubicBezTo>
                  <a:pt x="48" y="196"/>
                  <a:pt x="47" y="194"/>
                  <a:pt x="46" y="193"/>
                </a:cubicBezTo>
                <a:cubicBezTo>
                  <a:pt x="45" y="192"/>
                  <a:pt x="43" y="190"/>
                  <a:pt x="42" y="189"/>
                </a:cubicBezTo>
                <a:cubicBezTo>
                  <a:pt x="41" y="188"/>
                  <a:pt x="40" y="186"/>
                  <a:pt x="39" y="185"/>
                </a:cubicBezTo>
                <a:cubicBezTo>
                  <a:pt x="39" y="183"/>
                  <a:pt x="38" y="180"/>
                  <a:pt x="39" y="179"/>
                </a:cubicBezTo>
                <a:cubicBezTo>
                  <a:pt x="39" y="178"/>
                  <a:pt x="42" y="178"/>
                  <a:pt x="42" y="177"/>
                </a:cubicBezTo>
                <a:cubicBezTo>
                  <a:pt x="43" y="176"/>
                  <a:pt x="44" y="174"/>
                  <a:pt x="44" y="173"/>
                </a:cubicBezTo>
                <a:cubicBezTo>
                  <a:pt x="43" y="173"/>
                  <a:pt x="42" y="171"/>
                  <a:pt x="42" y="171"/>
                </a:cubicBezTo>
                <a:cubicBezTo>
                  <a:pt x="41" y="171"/>
                  <a:pt x="40" y="173"/>
                  <a:pt x="39" y="174"/>
                </a:cubicBezTo>
                <a:cubicBezTo>
                  <a:pt x="39" y="174"/>
                  <a:pt x="37" y="174"/>
                  <a:pt x="37" y="173"/>
                </a:cubicBezTo>
                <a:cubicBezTo>
                  <a:pt x="36" y="173"/>
                  <a:pt x="35" y="170"/>
                  <a:pt x="35" y="169"/>
                </a:cubicBezTo>
                <a:cubicBezTo>
                  <a:pt x="35" y="168"/>
                  <a:pt x="36" y="167"/>
                  <a:pt x="36" y="166"/>
                </a:cubicBezTo>
                <a:cubicBezTo>
                  <a:pt x="36" y="166"/>
                  <a:pt x="35" y="164"/>
                  <a:pt x="35" y="164"/>
                </a:cubicBezTo>
                <a:cubicBezTo>
                  <a:pt x="34" y="163"/>
                  <a:pt x="32" y="165"/>
                  <a:pt x="32" y="165"/>
                </a:cubicBezTo>
                <a:cubicBezTo>
                  <a:pt x="31" y="166"/>
                  <a:pt x="31" y="167"/>
                  <a:pt x="31" y="168"/>
                </a:cubicBezTo>
                <a:cubicBezTo>
                  <a:pt x="31" y="169"/>
                  <a:pt x="29" y="171"/>
                  <a:pt x="29" y="172"/>
                </a:cubicBezTo>
                <a:cubicBezTo>
                  <a:pt x="29" y="173"/>
                  <a:pt x="30" y="174"/>
                  <a:pt x="30" y="175"/>
                </a:cubicBezTo>
                <a:cubicBezTo>
                  <a:pt x="30" y="177"/>
                  <a:pt x="30" y="179"/>
                  <a:pt x="29" y="180"/>
                </a:cubicBezTo>
                <a:cubicBezTo>
                  <a:pt x="29" y="181"/>
                  <a:pt x="27" y="181"/>
                  <a:pt x="27" y="181"/>
                </a:cubicBezTo>
                <a:cubicBezTo>
                  <a:pt x="26" y="182"/>
                  <a:pt x="26" y="184"/>
                  <a:pt x="25" y="185"/>
                </a:cubicBezTo>
                <a:cubicBezTo>
                  <a:pt x="25" y="185"/>
                  <a:pt x="24" y="185"/>
                  <a:pt x="23" y="185"/>
                </a:cubicBezTo>
                <a:cubicBezTo>
                  <a:pt x="22" y="185"/>
                  <a:pt x="20" y="185"/>
                  <a:pt x="19" y="184"/>
                </a:cubicBezTo>
                <a:cubicBezTo>
                  <a:pt x="18" y="182"/>
                  <a:pt x="19" y="178"/>
                  <a:pt x="19" y="176"/>
                </a:cubicBezTo>
                <a:cubicBezTo>
                  <a:pt x="20" y="175"/>
                  <a:pt x="22" y="173"/>
                  <a:pt x="23" y="172"/>
                </a:cubicBezTo>
                <a:cubicBezTo>
                  <a:pt x="23" y="171"/>
                  <a:pt x="24" y="168"/>
                  <a:pt x="23" y="167"/>
                </a:cubicBezTo>
                <a:cubicBezTo>
                  <a:pt x="23" y="166"/>
                  <a:pt x="21" y="164"/>
                  <a:pt x="20" y="163"/>
                </a:cubicBezTo>
                <a:cubicBezTo>
                  <a:pt x="19" y="162"/>
                  <a:pt x="18" y="160"/>
                  <a:pt x="18" y="159"/>
                </a:cubicBezTo>
                <a:cubicBezTo>
                  <a:pt x="17" y="158"/>
                  <a:pt x="18" y="156"/>
                  <a:pt x="17" y="155"/>
                </a:cubicBezTo>
                <a:cubicBezTo>
                  <a:pt x="17" y="154"/>
                  <a:pt x="17" y="152"/>
                  <a:pt x="16" y="152"/>
                </a:cubicBezTo>
                <a:cubicBezTo>
                  <a:pt x="15" y="152"/>
                  <a:pt x="13" y="153"/>
                  <a:pt x="13" y="153"/>
                </a:cubicBezTo>
                <a:cubicBezTo>
                  <a:pt x="12" y="154"/>
                  <a:pt x="12" y="157"/>
                  <a:pt x="12" y="158"/>
                </a:cubicBezTo>
                <a:cubicBezTo>
                  <a:pt x="11" y="160"/>
                  <a:pt x="10" y="162"/>
                  <a:pt x="9" y="163"/>
                </a:cubicBezTo>
                <a:cubicBezTo>
                  <a:pt x="9" y="164"/>
                  <a:pt x="8" y="165"/>
                  <a:pt x="7" y="166"/>
                </a:cubicBezTo>
                <a:cubicBezTo>
                  <a:pt x="6" y="166"/>
                  <a:pt x="5" y="168"/>
                  <a:pt x="4" y="168"/>
                </a:cubicBezTo>
                <a:cubicBezTo>
                  <a:pt x="3" y="168"/>
                  <a:pt x="1" y="167"/>
                  <a:pt x="1" y="166"/>
                </a:cubicBezTo>
                <a:cubicBezTo>
                  <a:pt x="0" y="165"/>
                  <a:pt x="0" y="162"/>
                  <a:pt x="0" y="161"/>
                </a:cubicBezTo>
                <a:cubicBezTo>
                  <a:pt x="0" y="159"/>
                  <a:pt x="0" y="156"/>
                  <a:pt x="1" y="155"/>
                </a:cubicBezTo>
                <a:cubicBezTo>
                  <a:pt x="2" y="154"/>
                  <a:pt x="4" y="152"/>
                  <a:pt x="5" y="151"/>
                </a:cubicBezTo>
                <a:cubicBezTo>
                  <a:pt x="6" y="150"/>
                  <a:pt x="9" y="148"/>
                  <a:pt x="10" y="147"/>
                </a:cubicBezTo>
                <a:cubicBezTo>
                  <a:pt x="11" y="146"/>
                  <a:pt x="13" y="145"/>
                  <a:pt x="14" y="145"/>
                </a:cubicBezTo>
                <a:cubicBezTo>
                  <a:pt x="15" y="145"/>
                  <a:pt x="19" y="146"/>
                  <a:pt x="20" y="145"/>
                </a:cubicBezTo>
                <a:cubicBezTo>
                  <a:pt x="21" y="145"/>
                  <a:pt x="23" y="143"/>
                  <a:pt x="23" y="143"/>
                </a:cubicBezTo>
                <a:cubicBezTo>
                  <a:pt x="23" y="142"/>
                  <a:pt x="24" y="140"/>
                  <a:pt x="23" y="139"/>
                </a:cubicBezTo>
                <a:cubicBezTo>
                  <a:pt x="23" y="138"/>
                  <a:pt x="21" y="136"/>
                  <a:pt x="21" y="135"/>
                </a:cubicBezTo>
                <a:cubicBezTo>
                  <a:pt x="20" y="134"/>
                  <a:pt x="20" y="131"/>
                  <a:pt x="20" y="129"/>
                </a:cubicBezTo>
                <a:cubicBezTo>
                  <a:pt x="20" y="128"/>
                  <a:pt x="20" y="126"/>
                  <a:pt x="19" y="125"/>
                </a:cubicBezTo>
                <a:cubicBezTo>
                  <a:pt x="19" y="125"/>
                  <a:pt x="18" y="124"/>
                  <a:pt x="18" y="124"/>
                </a:cubicBezTo>
                <a:cubicBezTo>
                  <a:pt x="17" y="123"/>
                  <a:pt x="17" y="121"/>
                  <a:pt x="18" y="120"/>
                </a:cubicBezTo>
                <a:cubicBezTo>
                  <a:pt x="18" y="120"/>
                  <a:pt x="19" y="119"/>
                  <a:pt x="20" y="119"/>
                </a:cubicBezTo>
                <a:cubicBezTo>
                  <a:pt x="21" y="119"/>
                  <a:pt x="22" y="119"/>
                  <a:pt x="22" y="120"/>
                </a:cubicBezTo>
                <a:cubicBezTo>
                  <a:pt x="23" y="120"/>
                  <a:pt x="22" y="122"/>
                  <a:pt x="23" y="123"/>
                </a:cubicBezTo>
                <a:cubicBezTo>
                  <a:pt x="23" y="123"/>
                  <a:pt x="24" y="124"/>
                  <a:pt x="25" y="124"/>
                </a:cubicBezTo>
                <a:cubicBezTo>
                  <a:pt x="25" y="124"/>
                  <a:pt x="27" y="125"/>
                  <a:pt x="27" y="124"/>
                </a:cubicBezTo>
                <a:cubicBezTo>
                  <a:pt x="28" y="124"/>
                  <a:pt x="28" y="122"/>
                  <a:pt x="28" y="121"/>
                </a:cubicBezTo>
                <a:cubicBezTo>
                  <a:pt x="28" y="121"/>
                  <a:pt x="26" y="119"/>
                  <a:pt x="26" y="119"/>
                </a:cubicBezTo>
                <a:cubicBezTo>
                  <a:pt x="26" y="118"/>
                  <a:pt x="26" y="117"/>
                  <a:pt x="27" y="116"/>
                </a:cubicBezTo>
                <a:cubicBezTo>
                  <a:pt x="27" y="115"/>
                  <a:pt x="29" y="115"/>
                  <a:pt x="30" y="115"/>
                </a:cubicBezTo>
                <a:cubicBezTo>
                  <a:pt x="31" y="115"/>
                  <a:pt x="33" y="115"/>
                  <a:pt x="34" y="116"/>
                </a:cubicBezTo>
                <a:cubicBezTo>
                  <a:pt x="35" y="116"/>
                  <a:pt x="35" y="118"/>
                  <a:pt x="36" y="118"/>
                </a:cubicBezTo>
                <a:cubicBezTo>
                  <a:pt x="37" y="119"/>
                  <a:pt x="39" y="120"/>
                  <a:pt x="40" y="120"/>
                </a:cubicBezTo>
                <a:cubicBezTo>
                  <a:pt x="41" y="120"/>
                  <a:pt x="42" y="120"/>
                  <a:pt x="43" y="120"/>
                </a:cubicBezTo>
                <a:cubicBezTo>
                  <a:pt x="44" y="119"/>
                  <a:pt x="44" y="116"/>
                  <a:pt x="45" y="116"/>
                </a:cubicBezTo>
                <a:cubicBezTo>
                  <a:pt x="46" y="115"/>
                  <a:pt x="49" y="115"/>
                  <a:pt x="50" y="115"/>
                </a:cubicBezTo>
                <a:cubicBezTo>
                  <a:pt x="51" y="115"/>
                  <a:pt x="52" y="117"/>
                  <a:pt x="53" y="117"/>
                </a:cubicBezTo>
                <a:cubicBezTo>
                  <a:pt x="54" y="117"/>
                  <a:pt x="57" y="117"/>
                  <a:pt x="58" y="116"/>
                </a:cubicBezTo>
                <a:cubicBezTo>
                  <a:pt x="59" y="116"/>
                  <a:pt x="60" y="114"/>
                  <a:pt x="61" y="113"/>
                </a:cubicBezTo>
                <a:cubicBezTo>
                  <a:pt x="61" y="112"/>
                  <a:pt x="63" y="110"/>
                  <a:pt x="63" y="109"/>
                </a:cubicBezTo>
                <a:cubicBezTo>
                  <a:pt x="63" y="108"/>
                  <a:pt x="62" y="105"/>
                  <a:pt x="61" y="105"/>
                </a:cubicBezTo>
                <a:cubicBezTo>
                  <a:pt x="61" y="104"/>
                  <a:pt x="59" y="103"/>
                  <a:pt x="58" y="103"/>
                </a:cubicBezTo>
                <a:cubicBezTo>
                  <a:pt x="57" y="103"/>
                  <a:pt x="56" y="105"/>
                  <a:pt x="55" y="105"/>
                </a:cubicBezTo>
                <a:cubicBezTo>
                  <a:pt x="54" y="106"/>
                  <a:pt x="51" y="106"/>
                  <a:pt x="50" y="106"/>
                </a:cubicBezTo>
                <a:cubicBezTo>
                  <a:pt x="49" y="106"/>
                  <a:pt x="46" y="105"/>
                  <a:pt x="45" y="104"/>
                </a:cubicBezTo>
                <a:cubicBezTo>
                  <a:pt x="44" y="104"/>
                  <a:pt x="43" y="103"/>
                  <a:pt x="42" y="102"/>
                </a:cubicBezTo>
                <a:cubicBezTo>
                  <a:pt x="42" y="101"/>
                  <a:pt x="43" y="99"/>
                  <a:pt x="43" y="98"/>
                </a:cubicBezTo>
                <a:cubicBezTo>
                  <a:pt x="44" y="97"/>
                  <a:pt x="46" y="97"/>
                  <a:pt x="47" y="97"/>
                </a:cubicBezTo>
                <a:cubicBezTo>
                  <a:pt x="48" y="96"/>
                  <a:pt x="50" y="97"/>
                  <a:pt x="51" y="97"/>
                </a:cubicBezTo>
                <a:cubicBezTo>
                  <a:pt x="52" y="97"/>
                  <a:pt x="55" y="98"/>
                  <a:pt x="55" y="97"/>
                </a:cubicBezTo>
                <a:cubicBezTo>
                  <a:pt x="56" y="97"/>
                  <a:pt x="56" y="95"/>
                  <a:pt x="56" y="94"/>
                </a:cubicBezTo>
                <a:cubicBezTo>
                  <a:pt x="56" y="93"/>
                  <a:pt x="57" y="91"/>
                  <a:pt x="57" y="90"/>
                </a:cubicBezTo>
                <a:cubicBezTo>
                  <a:pt x="57" y="89"/>
                  <a:pt x="55" y="88"/>
                  <a:pt x="54" y="87"/>
                </a:cubicBezTo>
                <a:cubicBezTo>
                  <a:pt x="54" y="86"/>
                  <a:pt x="54" y="83"/>
                  <a:pt x="55" y="81"/>
                </a:cubicBezTo>
                <a:cubicBezTo>
                  <a:pt x="55" y="80"/>
                  <a:pt x="56" y="78"/>
                  <a:pt x="56" y="77"/>
                </a:cubicBezTo>
                <a:cubicBezTo>
                  <a:pt x="56" y="76"/>
                  <a:pt x="56" y="74"/>
                  <a:pt x="56" y="73"/>
                </a:cubicBezTo>
                <a:cubicBezTo>
                  <a:pt x="56" y="72"/>
                  <a:pt x="59" y="71"/>
                  <a:pt x="59" y="70"/>
                </a:cubicBezTo>
                <a:cubicBezTo>
                  <a:pt x="60" y="69"/>
                  <a:pt x="59" y="66"/>
                  <a:pt x="59" y="64"/>
                </a:cubicBezTo>
                <a:cubicBezTo>
                  <a:pt x="60" y="63"/>
                  <a:pt x="59" y="60"/>
                  <a:pt x="60" y="58"/>
                </a:cubicBezTo>
                <a:cubicBezTo>
                  <a:pt x="60" y="57"/>
                  <a:pt x="62" y="56"/>
                  <a:pt x="63" y="56"/>
                </a:cubicBezTo>
                <a:cubicBezTo>
                  <a:pt x="64" y="55"/>
                  <a:pt x="67" y="54"/>
                  <a:pt x="68" y="54"/>
                </a:cubicBezTo>
                <a:cubicBezTo>
                  <a:pt x="70" y="54"/>
                  <a:pt x="74" y="54"/>
                  <a:pt x="76" y="54"/>
                </a:cubicBezTo>
                <a:cubicBezTo>
                  <a:pt x="78" y="55"/>
                  <a:pt x="84" y="56"/>
                  <a:pt x="86" y="55"/>
                </a:cubicBezTo>
                <a:cubicBezTo>
                  <a:pt x="89" y="55"/>
                  <a:pt x="95" y="54"/>
                  <a:pt x="98" y="54"/>
                </a:cubicBezTo>
                <a:cubicBezTo>
                  <a:pt x="101" y="53"/>
                  <a:pt x="108" y="52"/>
                  <a:pt x="111" y="50"/>
                </a:cubicBezTo>
                <a:cubicBezTo>
                  <a:pt x="113" y="50"/>
                  <a:pt x="115" y="48"/>
                  <a:pt x="116" y="47"/>
                </a:cubicBezTo>
                <a:cubicBezTo>
                  <a:pt x="117" y="47"/>
                  <a:pt x="120" y="46"/>
                  <a:pt x="121" y="46"/>
                </a:cubicBezTo>
                <a:cubicBezTo>
                  <a:pt x="122" y="45"/>
                  <a:pt x="125" y="44"/>
                  <a:pt x="126" y="43"/>
                </a:cubicBezTo>
                <a:cubicBezTo>
                  <a:pt x="127" y="43"/>
                  <a:pt x="130" y="42"/>
                  <a:pt x="131" y="40"/>
                </a:cubicBezTo>
                <a:cubicBezTo>
                  <a:pt x="131" y="39"/>
                  <a:pt x="130" y="37"/>
                  <a:pt x="130" y="36"/>
                </a:cubicBezTo>
                <a:cubicBezTo>
                  <a:pt x="130" y="35"/>
                  <a:pt x="131" y="32"/>
                  <a:pt x="132" y="31"/>
                </a:cubicBezTo>
                <a:cubicBezTo>
                  <a:pt x="132" y="29"/>
                  <a:pt x="132" y="27"/>
                  <a:pt x="133" y="25"/>
                </a:cubicBezTo>
                <a:cubicBezTo>
                  <a:pt x="134" y="24"/>
                  <a:pt x="135" y="20"/>
                  <a:pt x="137" y="19"/>
                </a:cubicBezTo>
                <a:cubicBezTo>
                  <a:pt x="137" y="18"/>
                  <a:pt x="139" y="16"/>
                  <a:pt x="141" y="15"/>
                </a:cubicBezTo>
                <a:cubicBezTo>
                  <a:pt x="141" y="15"/>
                  <a:pt x="143" y="14"/>
                  <a:pt x="143" y="14"/>
                </a:cubicBezTo>
                <a:cubicBezTo>
                  <a:pt x="145" y="14"/>
                  <a:pt x="146" y="17"/>
                  <a:pt x="147" y="17"/>
                </a:cubicBezTo>
                <a:cubicBezTo>
                  <a:pt x="148" y="18"/>
                  <a:pt x="151" y="18"/>
                  <a:pt x="152" y="18"/>
                </a:cubicBezTo>
                <a:cubicBezTo>
                  <a:pt x="153" y="18"/>
                  <a:pt x="155" y="17"/>
                  <a:pt x="155" y="17"/>
                </a:cubicBezTo>
                <a:cubicBezTo>
                  <a:pt x="157" y="16"/>
                  <a:pt x="159" y="13"/>
                  <a:pt x="160" y="12"/>
                </a:cubicBezTo>
                <a:cubicBezTo>
                  <a:pt x="161" y="11"/>
                  <a:pt x="162" y="8"/>
                  <a:pt x="162" y="7"/>
                </a:cubicBezTo>
                <a:cubicBezTo>
                  <a:pt x="162" y="5"/>
                  <a:pt x="162" y="2"/>
                  <a:pt x="163" y="1"/>
                </a:cubicBezTo>
                <a:cubicBezTo>
                  <a:pt x="164" y="1"/>
                  <a:pt x="166" y="0"/>
                  <a:pt x="166" y="0"/>
                </a:cubicBezTo>
                <a:cubicBezTo>
                  <a:pt x="168" y="0"/>
                  <a:pt x="168" y="4"/>
                  <a:pt x="168" y="5"/>
                </a:cubicBezTo>
                <a:cubicBezTo>
                  <a:pt x="169" y="6"/>
                  <a:pt x="169" y="9"/>
                  <a:pt x="168" y="11"/>
                </a:cubicBezTo>
                <a:cubicBezTo>
                  <a:pt x="168" y="12"/>
                  <a:pt x="166" y="13"/>
                  <a:pt x="166" y="14"/>
                </a:cubicBezTo>
                <a:cubicBezTo>
                  <a:pt x="165" y="15"/>
                  <a:pt x="164" y="17"/>
                  <a:pt x="164" y="18"/>
                </a:cubicBezTo>
                <a:cubicBezTo>
                  <a:pt x="163" y="19"/>
                  <a:pt x="164" y="22"/>
                  <a:pt x="164" y="24"/>
                </a:cubicBezTo>
                <a:cubicBezTo>
                  <a:pt x="164" y="25"/>
                  <a:pt x="163" y="28"/>
                  <a:pt x="163" y="30"/>
                </a:cubicBezTo>
                <a:cubicBezTo>
                  <a:pt x="163" y="31"/>
                  <a:pt x="165" y="33"/>
                  <a:pt x="165" y="34"/>
                </a:cubicBezTo>
                <a:cubicBezTo>
                  <a:pt x="165" y="35"/>
                  <a:pt x="166" y="38"/>
                  <a:pt x="165" y="40"/>
                </a:cubicBezTo>
                <a:cubicBezTo>
                  <a:pt x="165" y="42"/>
                  <a:pt x="163" y="45"/>
                  <a:pt x="162" y="47"/>
                </a:cubicBezTo>
                <a:cubicBezTo>
                  <a:pt x="161" y="48"/>
                  <a:pt x="160" y="51"/>
                  <a:pt x="159" y="53"/>
                </a:cubicBezTo>
                <a:cubicBezTo>
                  <a:pt x="159" y="54"/>
                  <a:pt x="158" y="57"/>
                  <a:pt x="158" y="58"/>
                </a:cubicBezTo>
                <a:cubicBezTo>
                  <a:pt x="157" y="60"/>
                  <a:pt x="157" y="65"/>
                  <a:pt x="157" y="67"/>
                </a:cubicBezTo>
                <a:cubicBezTo>
                  <a:pt x="157" y="69"/>
                  <a:pt x="157" y="73"/>
                  <a:pt x="157" y="74"/>
                </a:cubicBezTo>
                <a:cubicBezTo>
                  <a:pt x="157" y="75"/>
                  <a:pt x="156" y="77"/>
                  <a:pt x="155" y="77"/>
                </a:cubicBezTo>
                <a:cubicBezTo>
                  <a:pt x="154" y="78"/>
                  <a:pt x="152" y="78"/>
                  <a:pt x="151" y="78"/>
                </a:cubicBezTo>
                <a:cubicBezTo>
                  <a:pt x="150" y="77"/>
                  <a:pt x="148" y="75"/>
                  <a:pt x="148" y="74"/>
                </a:cubicBezTo>
                <a:cubicBezTo>
                  <a:pt x="148" y="73"/>
                  <a:pt x="149" y="70"/>
                  <a:pt x="149" y="69"/>
                </a:cubicBezTo>
                <a:cubicBezTo>
                  <a:pt x="149" y="68"/>
                  <a:pt x="148" y="65"/>
                  <a:pt x="147" y="64"/>
                </a:cubicBezTo>
                <a:cubicBezTo>
                  <a:pt x="147" y="63"/>
                  <a:pt x="146" y="61"/>
                  <a:pt x="145" y="61"/>
                </a:cubicBezTo>
                <a:cubicBezTo>
                  <a:pt x="144" y="61"/>
                  <a:pt x="141" y="63"/>
                  <a:pt x="140" y="63"/>
                </a:cubicBezTo>
                <a:cubicBezTo>
                  <a:pt x="139" y="62"/>
                  <a:pt x="139" y="59"/>
                  <a:pt x="138" y="59"/>
                </a:cubicBezTo>
                <a:cubicBezTo>
                  <a:pt x="138" y="58"/>
                  <a:pt x="135" y="58"/>
                  <a:pt x="135" y="58"/>
                </a:cubicBezTo>
                <a:cubicBezTo>
                  <a:pt x="134" y="58"/>
                  <a:pt x="133" y="59"/>
                  <a:pt x="133" y="60"/>
                </a:cubicBezTo>
                <a:cubicBezTo>
                  <a:pt x="132" y="61"/>
                  <a:pt x="132" y="63"/>
                  <a:pt x="131" y="63"/>
                </a:cubicBezTo>
                <a:cubicBezTo>
                  <a:pt x="131" y="64"/>
                  <a:pt x="129" y="66"/>
                  <a:pt x="129" y="67"/>
                </a:cubicBezTo>
                <a:cubicBezTo>
                  <a:pt x="128" y="68"/>
                  <a:pt x="126" y="71"/>
                  <a:pt x="126" y="72"/>
                </a:cubicBezTo>
                <a:cubicBezTo>
                  <a:pt x="126" y="73"/>
                  <a:pt x="128" y="76"/>
                  <a:pt x="128" y="77"/>
                </a:cubicBezTo>
                <a:cubicBezTo>
                  <a:pt x="129" y="79"/>
                  <a:pt x="128" y="84"/>
                  <a:pt x="129" y="86"/>
                </a:cubicBezTo>
                <a:cubicBezTo>
                  <a:pt x="130" y="88"/>
                  <a:pt x="132" y="90"/>
                  <a:pt x="133" y="91"/>
                </a:cubicBezTo>
                <a:cubicBezTo>
                  <a:pt x="133" y="92"/>
                  <a:pt x="134" y="95"/>
                  <a:pt x="134" y="96"/>
                </a:cubicBezTo>
                <a:cubicBezTo>
                  <a:pt x="135" y="97"/>
                  <a:pt x="136" y="99"/>
                  <a:pt x="137" y="99"/>
                </a:cubicBezTo>
                <a:cubicBezTo>
                  <a:pt x="138" y="100"/>
                  <a:pt x="140" y="102"/>
                  <a:pt x="142" y="103"/>
                </a:cubicBezTo>
                <a:cubicBezTo>
                  <a:pt x="142" y="103"/>
                  <a:pt x="144" y="104"/>
                  <a:pt x="145" y="105"/>
                </a:cubicBezTo>
                <a:cubicBezTo>
                  <a:pt x="146" y="106"/>
                  <a:pt x="147" y="109"/>
                  <a:pt x="147" y="110"/>
                </a:cubicBezTo>
                <a:cubicBezTo>
                  <a:pt x="148" y="112"/>
                  <a:pt x="147" y="116"/>
                  <a:pt x="147" y="117"/>
                </a:cubicBezTo>
                <a:cubicBezTo>
                  <a:pt x="147" y="119"/>
                  <a:pt x="148" y="121"/>
                  <a:pt x="148" y="123"/>
                </a:cubicBezTo>
                <a:cubicBezTo>
                  <a:pt x="148" y="124"/>
                  <a:pt x="148" y="126"/>
                  <a:pt x="147" y="126"/>
                </a:cubicBezTo>
                <a:cubicBezTo>
                  <a:pt x="146" y="127"/>
                  <a:pt x="144" y="126"/>
                  <a:pt x="143" y="126"/>
                </a:cubicBezTo>
                <a:cubicBezTo>
                  <a:pt x="143" y="125"/>
                  <a:pt x="142" y="123"/>
                  <a:pt x="141" y="123"/>
                </a:cubicBezTo>
                <a:cubicBezTo>
                  <a:pt x="141" y="122"/>
                  <a:pt x="139" y="122"/>
                  <a:pt x="139" y="123"/>
                </a:cubicBezTo>
                <a:cubicBezTo>
                  <a:pt x="138" y="124"/>
                  <a:pt x="137" y="126"/>
                  <a:pt x="137" y="127"/>
                </a:cubicBezTo>
                <a:cubicBezTo>
                  <a:pt x="137" y="128"/>
                  <a:pt x="140" y="130"/>
                  <a:pt x="140" y="131"/>
                </a:cubicBezTo>
                <a:cubicBezTo>
                  <a:pt x="140" y="132"/>
                  <a:pt x="138" y="134"/>
                  <a:pt x="137" y="134"/>
                </a:cubicBezTo>
                <a:cubicBezTo>
                  <a:pt x="136" y="135"/>
                  <a:pt x="134" y="137"/>
                  <a:pt x="132" y="138"/>
                </a:cubicBezTo>
                <a:cubicBezTo>
                  <a:pt x="132" y="139"/>
                  <a:pt x="130" y="141"/>
                  <a:pt x="130" y="142"/>
                </a:cubicBezTo>
                <a:cubicBezTo>
                  <a:pt x="130" y="144"/>
                  <a:pt x="131" y="148"/>
                  <a:pt x="131" y="150"/>
                </a:cubicBezTo>
                <a:cubicBezTo>
                  <a:pt x="131" y="151"/>
                  <a:pt x="129" y="154"/>
                  <a:pt x="129" y="155"/>
                </a:cubicBezTo>
                <a:cubicBezTo>
                  <a:pt x="128" y="155"/>
                  <a:pt x="127" y="157"/>
                  <a:pt x="126" y="158"/>
                </a:cubicBezTo>
                <a:cubicBezTo>
                  <a:pt x="126" y="158"/>
                  <a:pt x="127" y="160"/>
                  <a:pt x="127" y="161"/>
                </a:cubicBezTo>
                <a:cubicBezTo>
                  <a:pt x="126" y="162"/>
                  <a:pt x="126" y="164"/>
                  <a:pt x="125" y="165"/>
                </a:cubicBezTo>
                <a:cubicBezTo>
                  <a:pt x="124" y="166"/>
                  <a:pt x="122" y="167"/>
                  <a:pt x="121" y="168"/>
                </a:cubicBezTo>
                <a:cubicBezTo>
                  <a:pt x="120" y="169"/>
                  <a:pt x="116" y="171"/>
                  <a:pt x="115" y="172"/>
                </a:cubicBezTo>
                <a:cubicBezTo>
                  <a:pt x="114" y="173"/>
                  <a:pt x="112" y="175"/>
                  <a:pt x="111" y="176"/>
                </a:cubicBezTo>
                <a:cubicBezTo>
                  <a:pt x="109" y="177"/>
                  <a:pt x="106" y="179"/>
                  <a:pt x="106" y="180"/>
                </a:cubicBezTo>
                <a:cubicBezTo>
                  <a:pt x="105" y="181"/>
                  <a:pt x="105" y="182"/>
                  <a:pt x="105" y="183"/>
                </a:cubicBezTo>
                <a:cubicBezTo>
                  <a:pt x="105" y="184"/>
                  <a:pt x="104" y="186"/>
                  <a:pt x="104" y="187"/>
                </a:cubicBezTo>
                <a:cubicBezTo>
                  <a:pt x="104" y="188"/>
                  <a:pt x="104" y="191"/>
                  <a:pt x="103" y="192"/>
                </a:cubicBezTo>
                <a:cubicBezTo>
                  <a:pt x="103" y="193"/>
                  <a:pt x="101" y="193"/>
                  <a:pt x="100" y="194"/>
                </a:cubicBezTo>
                <a:cubicBezTo>
                  <a:pt x="99" y="194"/>
                  <a:pt x="97" y="196"/>
                  <a:pt x="96" y="196"/>
                </a:cubicBezTo>
                <a:cubicBezTo>
                  <a:pt x="94" y="197"/>
                  <a:pt x="89" y="197"/>
                  <a:pt x="87" y="198"/>
                </a:cubicBezTo>
                <a:cubicBezTo>
                  <a:pt x="85" y="198"/>
                  <a:pt x="79" y="199"/>
                  <a:pt x="77" y="201"/>
                </a:cubicBezTo>
                <a:cubicBezTo>
                  <a:pt x="75" y="201"/>
                  <a:pt x="72" y="204"/>
                  <a:pt x="70" y="205"/>
                </a:cubicBezTo>
                <a:cubicBezTo>
                  <a:pt x="68" y="206"/>
                  <a:pt x="65" y="208"/>
                  <a:pt x="63" y="208"/>
                </a:cubicBezTo>
                <a:cubicBezTo>
                  <a:pt x="62" y="209"/>
                  <a:pt x="59" y="210"/>
                  <a:pt x="58" y="210"/>
                </a:cubicBezTo>
                <a:cubicBezTo>
                  <a:pt x="57" y="211"/>
                  <a:pt x="54" y="214"/>
                  <a:pt x="53" y="21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07" name="Freeform 82">
            <a:extLst>
              <a:ext uri="{FF2B5EF4-FFF2-40B4-BE49-F238E27FC236}">
                <a16:creationId xmlns:a16="http://schemas.microsoft.com/office/drawing/2014/main" id="{D976CBB7-E7E8-4C37-B580-6621ACE1C18C}"/>
              </a:ext>
            </a:extLst>
          </p:cNvPr>
          <p:cNvSpPr>
            <a:spLocks/>
          </p:cNvSpPr>
          <p:nvPr/>
        </p:nvSpPr>
        <p:spPr bwMode="auto">
          <a:xfrm>
            <a:off x="6403548" y="2179361"/>
            <a:ext cx="17580" cy="23439"/>
          </a:xfrm>
          <a:custGeom>
            <a:avLst/>
            <a:gdLst/>
            <a:ahLst/>
            <a:cxnLst>
              <a:cxn ang="0">
                <a:pos x="6" y="2"/>
              </a:cxn>
              <a:cxn ang="0">
                <a:pos x="5" y="0"/>
              </a:cxn>
              <a:cxn ang="0">
                <a:pos x="0" y="2"/>
              </a:cxn>
              <a:cxn ang="0">
                <a:pos x="0" y="6"/>
              </a:cxn>
              <a:cxn ang="0">
                <a:pos x="2" y="8"/>
              </a:cxn>
              <a:cxn ang="0">
                <a:pos x="5" y="7"/>
              </a:cxn>
              <a:cxn ang="0">
                <a:pos x="6" y="2"/>
              </a:cxn>
            </a:cxnLst>
            <a:rect l="0" t="0" r="r" b="b"/>
            <a:pathLst>
              <a:path w="6" h="8">
                <a:moveTo>
                  <a:pt x="6" y="2"/>
                </a:moveTo>
                <a:cubicBezTo>
                  <a:pt x="6" y="2"/>
                  <a:pt x="5" y="1"/>
                  <a:pt x="5" y="0"/>
                </a:cubicBezTo>
                <a:cubicBezTo>
                  <a:pt x="4" y="0"/>
                  <a:pt x="1" y="1"/>
                  <a:pt x="0" y="2"/>
                </a:cubicBezTo>
                <a:cubicBezTo>
                  <a:pt x="0" y="3"/>
                  <a:pt x="0" y="5"/>
                  <a:pt x="0" y="6"/>
                </a:cubicBezTo>
                <a:cubicBezTo>
                  <a:pt x="0" y="6"/>
                  <a:pt x="1" y="8"/>
                  <a:pt x="2" y="8"/>
                </a:cubicBezTo>
                <a:cubicBezTo>
                  <a:pt x="3" y="8"/>
                  <a:pt x="5" y="8"/>
                  <a:pt x="5" y="7"/>
                </a:cubicBezTo>
                <a:cubicBezTo>
                  <a:pt x="6" y="6"/>
                  <a:pt x="6" y="3"/>
                  <a:pt x="6" y="2"/>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08" name="Freeform 83">
            <a:extLst>
              <a:ext uri="{FF2B5EF4-FFF2-40B4-BE49-F238E27FC236}">
                <a16:creationId xmlns:a16="http://schemas.microsoft.com/office/drawing/2014/main" id="{7B469174-57E4-4B0C-933E-5D58661F59E2}"/>
              </a:ext>
            </a:extLst>
          </p:cNvPr>
          <p:cNvSpPr>
            <a:spLocks/>
          </p:cNvSpPr>
          <p:nvPr/>
        </p:nvSpPr>
        <p:spPr bwMode="auto">
          <a:xfrm>
            <a:off x="6761006" y="1901012"/>
            <a:ext cx="23439" cy="23439"/>
          </a:xfrm>
          <a:custGeom>
            <a:avLst/>
            <a:gdLst/>
            <a:ahLst/>
            <a:cxnLst>
              <a:cxn ang="0">
                <a:pos x="7" y="6"/>
              </a:cxn>
              <a:cxn ang="0">
                <a:pos x="5" y="8"/>
              </a:cxn>
              <a:cxn ang="0">
                <a:pos x="1" y="7"/>
              </a:cxn>
              <a:cxn ang="0">
                <a:pos x="0" y="4"/>
              </a:cxn>
              <a:cxn ang="0">
                <a:pos x="2" y="1"/>
              </a:cxn>
              <a:cxn ang="0">
                <a:pos x="5" y="1"/>
              </a:cxn>
              <a:cxn ang="0">
                <a:pos x="6" y="3"/>
              </a:cxn>
              <a:cxn ang="0">
                <a:pos x="7" y="6"/>
              </a:cxn>
            </a:cxnLst>
            <a:rect l="0" t="0" r="r" b="b"/>
            <a:pathLst>
              <a:path w="8" h="8">
                <a:moveTo>
                  <a:pt x="7" y="6"/>
                </a:moveTo>
                <a:cubicBezTo>
                  <a:pt x="7" y="7"/>
                  <a:pt x="6" y="7"/>
                  <a:pt x="5" y="8"/>
                </a:cubicBezTo>
                <a:cubicBezTo>
                  <a:pt x="4" y="8"/>
                  <a:pt x="2" y="7"/>
                  <a:pt x="1" y="7"/>
                </a:cubicBezTo>
                <a:cubicBezTo>
                  <a:pt x="1" y="6"/>
                  <a:pt x="0" y="5"/>
                  <a:pt x="0" y="4"/>
                </a:cubicBezTo>
                <a:cubicBezTo>
                  <a:pt x="0" y="3"/>
                  <a:pt x="1" y="1"/>
                  <a:pt x="2" y="1"/>
                </a:cubicBezTo>
                <a:cubicBezTo>
                  <a:pt x="2" y="0"/>
                  <a:pt x="4" y="1"/>
                  <a:pt x="5" y="1"/>
                </a:cubicBezTo>
                <a:cubicBezTo>
                  <a:pt x="5" y="1"/>
                  <a:pt x="5" y="2"/>
                  <a:pt x="6" y="3"/>
                </a:cubicBezTo>
                <a:cubicBezTo>
                  <a:pt x="6" y="3"/>
                  <a:pt x="8" y="5"/>
                  <a:pt x="7" y="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09" name="Freeform 84">
            <a:extLst>
              <a:ext uri="{FF2B5EF4-FFF2-40B4-BE49-F238E27FC236}">
                <a16:creationId xmlns:a16="http://schemas.microsoft.com/office/drawing/2014/main" id="{76351E5F-E13D-46B2-B007-531B78C0B53A}"/>
              </a:ext>
            </a:extLst>
          </p:cNvPr>
          <p:cNvSpPr>
            <a:spLocks/>
          </p:cNvSpPr>
          <p:nvPr/>
        </p:nvSpPr>
        <p:spPr bwMode="auto">
          <a:xfrm>
            <a:off x="6040229" y="1312086"/>
            <a:ext cx="1048935" cy="966896"/>
          </a:xfrm>
          <a:custGeom>
            <a:avLst/>
            <a:gdLst/>
            <a:ahLst/>
            <a:cxnLst>
              <a:cxn ang="0">
                <a:pos x="352" y="88"/>
              </a:cxn>
              <a:cxn ang="0">
                <a:pos x="339" y="95"/>
              </a:cxn>
              <a:cxn ang="0">
                <a:pos x="323" y="100"/>
              </a:cxn>
              <a:cxn ang="0">
                <a:pos x="320" y="90"/>
              </a:cxn>
              <a:cxn ang="0">
                <a:pos x="308" y="100"/>
              </a:cxn>
              <a:cxn ang="0">
                <a:pos x="295" y="107"/>
              </a:cxn>
              <a:cxn ang="0">
                <a:pos x="285" y="113"/>
              </a:cxn>
              <a:cxn ang="0">
                <a:pos x="272" y="119"/>
              </a:cxn>
              <a:cxn ang="0">
                <a:pos x="272" y="106"/>
              </a:cxn>
              <a:cxn ang="0">
                <a:pos x="286" y="96"/>
              </a:cxn>
              <a:cxn ang="0">
                <a:pos x="271" y="93"/>
              </a:cxn>
              <a:cxn ang="0">
                <a:pos x="260" y="93"/>
              </a:cxn>
              <a:cxn ang="0">
                <a:pos x="255" y="102"/>
              </a:cxn>
              <a:cxn ang="0">
                <a:pos x="255" y="116"/>
              </a:cxn>
              <a:cxn ang="0">
                <a:pos x="245" y="109"/>
              </a:cxn>
              <a:cxn ang="0">
                <a:pos x="235" y="97"/>
              </a:cxn>
              <a:cxn ang="0">
                <a:pos x="233" y="107"/>
              </a:cxn>
              <a:cxn ang="0">
                <a:pos x="246" y="118"/>
              </a:cxn>
              <a:cxn ang="0">
                <a:pos x="254" y="128"/>
              </a:cxn>
              <a:cxn ang="0">
                <a:pos x="241" y="138"/>
              </a:cxn>
              <a:cxn ang="0">
                <a:pos x="219" y="144"/>
              </a:cxn>
              <a:cxn ang="0">
                <a:pos x="197" y="145"/>
              </a:cxn>
              <a:cxn ang="0">
                <a:pos x="180" y="148"/>
              </a:cxn>
              <a:cxn ang="0">
                <a:pos x="178" y="169"/>
              </a:cxn>
              <a:cxn ang="0">
                <a:pos x="169" y="185"/>
              </a:cxn>
              <a:cxn ang="0">
                <a:pos x="166" y="199"/>
              </a:cxn>
              <a:cxn ang="0">
                <a:pos x="161" y="213"/>
              </a:cxn>
              <a:cxn ang="0">
                <a:pos x="146" y="234"/>
              </a:cxn>
              <a:cxn ang="0">
                <a:pos x="131" y="233"/>
              </a:cxn>
              <a:cxn ang="0">
                <a:pos x="116" y="243"/>
              </a:cxn>
              <a:cxn ang="0">
                <a:pos x="105" y="262"/>
              </a:cxn>
              <a:cxn ang="0">
                <a:pos x="110" y="280"/>
              </a:cxn>
              <a:cxn ang="0">
                <a:pos x="100" y="299"/>
              </a:cxn>
              <a:cxn ang="0">
                <a:pos x="105" y="302"/>
              </a:cxn>
              <a:cxn ang="0">
                <a:pos x="121" y="308"/>
              </a:cxn>
              <a:cxn ang="0">
                <a:pos x="118" y="319"/>
              </a:cxn>
              <a:cxn ang="0">
                <a:pos x="109" y="326"/>
              </a:cxn>
              <a:cxn ang="0">
                <a:pos x="91" y="316"/>
              </a:cxn>
              <a:cxn ang="0">
                <a:pos x="82" y="324"/>
              </a:cxn>
              <a:cxn ang="0">
                <a:pos x="60" y="329"/>
              </a:cxn>
              <a:cxn ang="0">
                <a:pos x="49" y="310"/>
              </a:cxn>
              <a:cxn ang="0">
                <a:pos x="33" y="280"/>
              </a:cxn>
              <a:cxn ang="0">
                <a:pos x="21" y="258"/>
              </a:cxn>
              <a:cxn ang="0">
                <a:pos x="12" y="262"/>
              </a:cxn>
              <a:cxn ang="0">
                <a:pos x="13" y="282"/>
              </a:cxn>
              <a:cxn ang="0">
                <a:pos x="18" y="293"/>
              </a:cxn>
              <a:cxn ang="0">
                <a:pos x="15" y="297"/>
              </a:cxn>
              <a:cxn ang="0">
                <a:pos x="0" y="273"/>
              </a:cxn>
              <a:cxn ang="0">
                <a:pos x="9" y="229"/>
              </a:cxn>
              <a:cxn ang="0">
                <a:pos x="42" y="174"/>
              </a:cxn>
              <a:cxn ang="0">
                <a:pos x="72" y="129"/>
              </a:cxn>
              <a:cxn ang="0">
                <a:pos x="104" y="88"/>
              </a:cxn>
              <a:cxn ang="0">
                <a:pos x="129" y="65"/>
              </a:cxn>
              <a:cxn ang="0">
                <a:pos x="161" y="22"/>
              </a:cxn>
              <a:cxn ang="0">
                <a:pos x="190" y="26"/>
              </a:cxn>
              <a:cxn ang="0">
                <a:pos x="249" y="33"/>
              </a:cxn>
              <a:cxn ang="0">
                <a:pos x="308" y="2"/>
              </a:cxn>
              <a:cxn ang="0">
                <a:pos x="338" y="32"/>
              </a:cxn>
            </a:cxnLst>
            <a:rect l="0" t="0" r="r" b="b"/>
            <a:pathLst>
              <a:path w="362" h="333">
                <a:moveTo>
                  <a:pt x="361" y="76"/>
                </a:moveTo>
                <a:cubicBezTo>
                  <a:pt x="362" y="78"/>
                  <a:pt x="362" y="82"/>
                  <a:pt x="361" y="85"/>
                </a:cubicBezTo>
                <a:cubicBezTo>
                  <a:pt x="360" y="85"/>
                  <a:pt x="358" y="85"/>
                  <a:pt x="356" y="85"/>
                </a:cubicBezTo>
                <a:cubicBezTo>
                  <a:pt x="355" y="86"/>
                  <a:pt x="353" y="88"/>
                  <a:pt x="352" y="88"/>
                </a:cubicBezTo>
                <a:cubicBezTo>
                  <a:pt x="351" y="89"/>
                  <a:pt x="348" y="89"/>
                  <a:pt x="346" y="89"/>
                </a:cubicBezTo>
                <a:cubicBezTo>
                  <a:pt x="346" y="90"/>
                  <a:pt x="346" y="92"/>
                  <a:pt x="345" y="92"/>
                </a:cubicBezTo>
                <a:cubicBezTo>
                  <a:pt x="344" y="93"/>
                  <a:pt x="342" y="91"/>
                  <a:pt x="341" y="91"/>
                </a:cubicBezTo>
                <a:cubicBezTo>
                  <a:pt x="340" y="91"/>
                  <a:pt x="340" y="94"/>
                  <a:pt x="339" y="95"/>
                </a:cubicBezTo>
                <a:cubicBezTo>
                  <a:pt x="338" y="96"/>
                  <a:pt x="335" y="99"/>
                  <a:pt x="334" y="100"/>
                </a:cubicBezTo>
                <a:cubicBezTo>
                  <a:pt x="332" y="101"/>
                  <a:pt x="329" y="104"/>
                  <a:pt x="326" y="104"/>
                </a:cubicBezTo>
                <a:cubicBezTo>
                  <a:pt x="326" y="104"/>
                  <a:pt x="324" y="103"/>
                  <a:pt x="324" y="103"/>
                </a:cubicBezTo>
                <a:cubicBezTo>
                  <a:pt x="324" y="102"/>
                  <a:pt x="323" y="101"/>
                  <a:pt x="323" y="100"/>
                </a:cubicBezTo>
                <a:cubicBezTo>
                  <a:pt x="324" y="99"/>
                  <a:pt x="325" y="99"/>
                  <a:pt x="325" y="98"/>
                </a:cubicBezTo>
                <a:cubicBezTo>
                  <a:pt x="326" y="97"/>
                  <a:pt x="325" y="95"/>
                  <a:pt x="325" y="94"/>
                </a:cubicBezTo>
                <a:cubicBezTo>
                  <a:pt x="325" y="94"/>
                  <a:pt x="323" y="93"/>
                  <a:pt x="323" y="92"/>
                </a:cubicBezTo>
                <a:cubicBezTo>
                  <a:pt x="322" y="92"/>
                  <a:pt x="321" y="90"/>
                  <a:pt x="320" y="90"/>
                </a:cubicBezTo>
                <a:cubicBezTo>
                  <a:pt x="320" y="89"/>
                  <a:pt x="318" y="89"/>
                  <a:pt x="317" y="90"/>
                </a:cubicBezTo>
                <a:cubicBezTo>
                  <a:pt x="316" y="90"/>
                  <a:pt x="314" y="91"/>
                  <a:pt x="314" y="92"/>
                </a:cubicBezTo>
                <a:cubicBezTo>
                  <a:pt x="313" y="93"/>
                  <a:pt x="313" y="95"/>
                  <a:pt x="312" y="96"/>
                </a:cubicBezTo>
                <a:cubicBezTo>
                  <a:pt x="311" y="97"/>
                  <a:pt x="309" y="99"/>
                  <a:pt x="308" y="100"/>
                </a:cubicBezTo>
                <a:cubicBezTo>
                  <a:pt x="307" y="101"/>
                  <a:pt x="306" y="105"/>
                  <a:pt x="304" y="106"/>
                </a:cubicBezTo>
                <a:cubicBezTo>
                  <a:pt x="304" y="107"/>
                  <a:pt x="303" y="108"/>
                  <a:pt x="302" y="108"/>
                </a:cubicBezTo>
                <a:cubicBezTo>
                  <a:pt x="302" y="108"/>
                  <a:pt x="300" y="107"/>
                  <a:pt x="299" y="107"/>
                </a:cubicBezTo>
                <a:cubicBezTo>
                  <a:pt x="298" y="107"/>
                  <a:pt x="296" y="107"/>
                  <a:pt x="295" y="107"/>
                </a:cubicBezTo>
                <a:cubicBezTo>
                  <a:pt x="295" y="107"/>
                  <a:pt x="293" y="106"/>
                  <a:pt x="292" y="106"/>
                </a:cubicBezTo>
                <a:cubicBezTo>
                  <a:pt x="292" y="106"/>
                  <a:pt x="290" y="106"/>
                  <a:pt x="289" y="106"/>
                </a:cubicBezTo>
                <a:cubicBezTo>
                  <a:pt x="288" y="106"/>
                  <a:pt x="286" y="108"/>
                  <a:pt x="286" y="109"/>
                </a:cubicBezTo>
                <a:cubicBezTo>
                  <a:pt x="285" y="110"/>
                  <a:pt x="285" y="112"/>
                  <a:pt x="285" y="113"/>
                </a:cubicBezTo>
                <a:cubicBezTo>
                  <a:pt x="284" y="114"/>
                  <a:pt x="284" y="117"/>
                  <a:pt x="283" y="118"/>
                </a:cubicBezTo>
                <a:cubicBezTo>
                  <a:pt x="283" y="119"/>
                  <a:pt x="281" y="120"/>
                  <a:pt x="280" y="120"/>
                </a:cubicBezTo>
                <a:cubicBezTo>
                  <a:pt x="279" y="120"/>
                  <a:pt x="276" y="121"/>
                  <a:pt x="275" y="120"/>
                </a:cubicBezTo>
                <a:cubicBezTo>
                  <a:pt x="274" y="120"/>
                  <a:pt x="272" y="119"/>
                  <a:pt x="272" y="119"/>
                </a:cubicBezTo>
                <a:cubicBezTo>
                  <a:pt x="271" y="119"/>
                  <a:pt x="270" y="117"/>
                  <a:pt x="270" y="117"/>
                </a:cubicBezTo>
                <a:cubicBezTo>
                  <a:pt x="269" y="116"/>
                  <a:pt x="268" y="114"/>
                  <a:pt x="268" y="113"/>
                </a:cubicBezTo>
                <a:cubicBezTo>
                  <a:pt x="268" y="112"/>
                  <a:pt x="269" y="110"/>
                  <a:pt x="269" y="109"/>
                </a:cubicBezTo>
                <a:cubicBezTo>
                  <a:pt x="270" y="108"/>
                  <a:pt x="271" y="106"/>
                  <a:pt x="272" y="106"/>
                </a:cubicBezTo>
                <a:cubicBezTo>
                  <a:pt x="273" y="105"/>
                  <a:pt x="276" y="104"/>
                  <a:pt x="277" y="104"/>
                </a:cubicBezTo>
                <a:cubicBezTo>
                  <a:pt x="278" y="103"/>
                  <a:pt x="281" y="103"/>
                  <a:pt x="281" y="102"/>
                </a:cubicBezTo>
                <a:cubicBezTo>
                  <a:pt x="282" y="102"/>
                  <a:pt x="284" y="100"/>
                  <a:pt x="284" y="99"/>
                </a:cubicBezTo>
                <a:cubicBezTo>
                  <a:pt x="285" y="99"/>
                  <a:pt x="287" y="97"/>
                  <a:pt x="286" y="96"/>
                </a:cubicBezTo>
                <a:cubicBezTo>
                  <a:pt x="286" y="95"/>
                  <a:pt x="286" y="94"/>
                  <a:pt x="285" y="93"/>
                </a:cubicBezTo>
                <a:cubicBezTo>
                  <a:pt x="284" y="93"/>
                  <a:pt x="281" y="93"/>
                  <a:pt x="280" y="93"/>
                </a:cubicBezTo>
                <a:cubicBezTo>
                  <a:pt x="278" y="93"/>
                  <a:pt x="276" y="94"/>
                  <a:pt x="274" y="94"/>
                </a:cubicBezTo>
                <a:cubicBezTo>
                  <a:pt x="273" y="94"/>
                  <a:pt x="271" y="93"/>
                  <a:pt x="271" y="93"/>
                </a:cubicBezTo>
                <a:cubicBezTo>
                  <a:pt x="270" y="93"/>
                  <a:pt x="269" y="92"/>
                  <a:pt x="268" y="92"/>
                </a:cubicBezTo>
                <a:cubicBezTo>
                  <a:pt x="267" y="92"/>
                  <a:pt x="266" y="94"/>
                  <a:pt x="265" y="94"/>
                </a:cubicBezTo>
                <a:cubicBezTo>
                  <a:pt x="265" y="94"/>
                  <a:pt x="263" y="95"/>
                  <a:pt x="262" y="95"/>
                </a:cubicBezTo>
                <a:cubicBezTo>
                  <a:pt x="262" y="95"/>
                  <a:pt x="260" y="94"/>
                  <a:pt x="260" y="93"/>
                </a:cubicBezTo>
                <a:cubicBezTo>
                  <a:pt x="259" y="93"/>
                  <a:pt x="258" y="93"/>
                  <a:pt x="258" y="93"/>
                </a:cubicBezTo>
                <a:cubicBezTo>
                  <a:pt x="257" y="94"/>
                  <a:pt x="256" y="94"/>
                  <a:pt x="255" y="95"/>
                </a:cubicBezTo>
                <a:cubicBezTo>
                  <a:pt x="255" y="96"/>
                  <a:pt x="254" y="97"/>
                  <a:pt x="254" y="98"/>
                </a:cubicBezTo>
                <a:cubicBezTo>
                  <a:pt x="254" y="99"/>
                  <a:pt x="255" y="101"/>
                  <a:pt x="255" y="102"/>
                </a:cubicBezTo>
                <a:cubicBezTo>
                  <a:pt x="255" y="103"/>
                  <a:pt x="254" y="105"/>
                  <a:pt x="254" y="106"/>
                </a:cubicBezTo>
                <a:cubicBezTo>
                  <a:pt x="255" y="107"/>
                  <a:pt x="257" y="109"/>
                  <a:pt x="258" y="110"/>
                </a:cubicBezTo>
                <a:cubicBezTo>
                  <a:pt x="258" y="111"/>
                  <a:pt x="257" y="112"/>
                  <a:pt x="257" y="113"/>
                </a:cubicBezTo>
                <a:cubicBezTo>
                  <a:pt x="256" y="114"/>
                  <a:pt x="256" y="116"/>
                  <a:pt x="255" y="116"/>
                </a:cubicBezTo>
                <a:cubicBezTo>
                  <a:pt x="254" y="116"/>
                  <a:pt x="252" y="116"/>
                  <a:pt x="251" y="115"/>
                </a:cubicBezTo>
                <a:cubicBezTo>
                  <a:pt x="251" y="115"/>
                  <a:pt x="249" y="114"/>
                  <a:pt x="249" y="113"/>
                </a:cubicBezTo>
                <a:cubicBezTo>
                  <a:pt x="249" y="113"/>
                  <a:pt x="249" y="111"/>
                  <a:pt x="248" y="111"/>
                </a:cubicBezTo>
                <a:cubicBezTo>
                  <a:pt x="248" y="110"/>
                  <a:pt x="246" y="109"/>
                  <a:pt x="245" y="109"/>
                </a:cubicBezTo>
                <a:cubicBezTo>
                  <a:pt x="244" y="108"/>
                  <a:pt x="242" y="107"/>
                  <a:pt x="241" y="106"/>
                </a:cubicBezTo>
                <a:cubicBezTo>
                  <a:pt x="240" y="105"/>
                  <a:pt x="240" y="102"/>
                  <a:pt x="240" y="100"/>
                </a:cubicBezTo>
                <a:cubicBezTo>
                  <a:pt x="239" y="100"/>
                  <a:pt x="238" y="98"/>
                  <a:pt x="237" y="98"/>
                </a:cubicBezTo>
                <a:cubicBezTo>
                  <a:pt x="237" y="97"/>
                  <a:pt x="236" y="97"/>
                  <a:pt x="235" y="97"/>
                </a:cubicBezTo>
                <a:cubicBezTo>
                  <a:pt x="234" y="97"/>
                  <a:pt x="233" y="97"/>
                  <a:pt x="232" y="98"/>
                </a:cubicBezTo>
                <a:cubicBezTo>
                  <a:pt x="232" y="98"/>
                  <a:pt x="231" y="100"/>
                  <a:pt x="231" y="100"/>
                </a:cubicBezTo>
                <a:cubicBezTo>
                  <a:pt x="231" y="101"/>
                  <a:pt x="233" y="102"/>
                  <a:pt x="233" y="103"/>
                </a:cubicBezTo>
                <a:cubicBezTo>
                  <a:pt x="233" y="104"/>
                  <a:pt x="233" y="106"/>
                  <a:pt x="233" y="107"/>
                </a:cubicBezTo>
                <a:cubicBezTo>
                  <a:pt x="234" y="107"/>
                  <a:pt x="235" y="108"/>
                  <a:pt x="236" y="109"/>
                </a:cubicBezTo>
                <a:cubicBezTo>
                  <a:pt x="237" y="109"/>
                  <a:pt x="238" y="110"/>
                  <a:pt x="239" y="111"/>
                </a:cubicBezTo>
                <a:cubicBezTo>
                  <a:pt x="240" y="112"/>
                  <a:pt x="242" y="113"/>
                  <a:pt x="243" y="114"/>
                </a:cubicBezTo>
                <a:cubicBezTo>
                  <a:pt x="244" y="115"/>
                  <a:pt x="245" y="117"/>
                  <a:pt x="246" y="118"/>
                </a:cubicBezTo>
                <a:cubicBezTo>
                  <a:pt x="247" y="119"/>
                  <a:pt x="249" y="121"/>
                  <a:pt x="250" y="121"/>
                </a:cubicBezTo>
                <a:cubicBezTo>
                  <a:pt x="252" y="122"/>
                  <a:pt x="254" y="121"/>
                  <a:pt x="255" y="122"/>
                </a:cubicBezTo>
                <a:cubicBezTo>
                  <a:pt x="256" y="123"/>
                  <a:pt x="256" y="125"/>
                  <a:pt x="256" y="126"/>
                </a:cubicBezTo>
                <a:cubicBezTo>
                  <a:pt x="256" y="126"/>
                  <a:pt x="255" y="128"/>
                  <a:pt x="254" y="128"/>
                </a:cubicBezTo>
                <a:cubicBezTo>
                  <a:pt x="253" y="129"/>
                  <a:pt x="251" y="130"/>
                  <a:pt x="250" y="130"/>
                </a:cubicBezTo>
                <a:cubicBezTo>
                  <a:pt x="249" y="131"/>
                  <a:pt x="246" y="130"/>
                  <a:pt x="245" y="131"/>
                </a:cubicBezTo>
                <a:cubicBezTo>
                  <a:pt x="244" y="131"/>
                  <a:pt x="243" y="133"/>
                  <a:pt x="242" y="134"/>
                </a:cubicBezTo>
                <a:cubicBezTo>
                  <a:pt x="242" y="135"/>
                  <a:pt x="241" y="138"/>
                  <a:pt x="241" y="138"/>
                </a:cubicBezTo>
                <a:cubicBezTo>
                  <a:pt x="240" y="139"/>
                  <a:pt x="237" y="138"/>
                  <a:pt x="235" y="139"/>
                </a:cubicBezTo>
                <a:cubicBezTo>
                  <a:pt x="234" y="139"/>
                  <a:pt x="232" y="141"/>
                  <a:pt x="231" y="141"/>
                </a:cubicBezTo>
                <a:cubicBezTo>
                  <a:pt x="229" y="142"/>
                  <a:pt x="226" y="143"/>
                  <a:pt x="225" y="144"/>
                </a:cubicBezTo>
                <a:cubicBezTo>
                  <a:pt x="223" y="144"/>
                  <a:pt x="220" y="143"/>
                  <a:pt x="219" y="144"/>
                </a:cubicBezTo>
                <a:cubicBezTo>
                  <a:pt x="217" y="144"/>
                  <a:pt x="214" y="146"/>
                  <a:pt x="213" y="146"/>
                </a:cubicBezTo>
                <a:cubicBezTo>
                  <a:pt x="211" y="147"/>
                  <a:pt x="208" y="147"/>
                  <a:pt x="207" y="146"/>
                </a:cubicBezTo>
                <a:cubicBezTo>
                  <a:pt x="206" y="146"/>
                  <a:pt x="204" y="145"/>
                  <a:pt x="203" y="145"/>
                </a:cubicBezTo>
                <a:cubicBezTo>
                  <a:pt x="201" y="145"/>
                  <a:pt x="198" y="145"/>
                  <a:pt x="197" y="145"/>
                </a:cubicBezTo>
                <a:cubicBezTo>
                  <a:pt x="196" y="145"/>
                  <a:pt x="194" y="147"/>
                  <a:pt x="193" y="147"/>
                </a:cubicBezTo>
                <a:cubicBezTo>
                  <a:pt x="192" y="146"/>
                  <a:pt x="190" y="145"/>
                  <a:pt x="189" y="145"/>
                </a:cubicBezTo>
                <a:cubicBezTo>
                  <a:pt x="188" y="145"/>
                  <a:pt x="185" y="145"/>
                  <a:pt x="184" y="146"/>
                </a:cubicBezTo>
                <a:cubicBezTo>
                  <a:pt x="183" y="147"/>
                  <a:pt x="181" y="148"/>
                  <a:pt x="180" y="148"/>
                </a:cubicBezTo>
                <a:cubicBezTo>
                  <a:pt x="179" y="150"/>
                  <a:pt x="180" y="154"/>
                  <a:pt x="180" y="155"/>
                </a:cubicBezTo>
                <a:cubicBezTo>
                  <a:pt x="180" y="156"/>
                  <a:pt x="181" y="158"/>
                  <a:pt x="181" y="159"/>
                </a:cubicBezTo>
                <a:cubicBezTo>
                  <a:pt x="181" y="160"/>
                  <a:pt x="181" y="162"/>
                  <a:pt x="181" y="163"/>
                </a:cubicBezTo>
                <a:cubicBezTo>
                  <a:pt x="180" y="164"/>
                  <a:pt x="179" y="167"/>
                  <a:pt x="178" y="169"/>
                </a:cubicBezTo>
                <a:cubicBezTo>
                  <a:pt x="177" y="170"/>
                  <a:pt x="175" y="172"/>
                  <a:pt x="174" y="173"/>
                </a:cubicBezTo>
                <a:cubicBezTo>
                  <a:pt x="173" y="174"/>
                  <a:pt x="171" y="177"/>
                  <a:pt x="171" y="178"/>
                </a:cubicBezTo>
                <a:cubicBezTo>
                  <a:pt x="170" y="179"/>
                  <a:pt x="168" y="181"/>
                  <a:pt x="168" y="182"/>
                </a:cubicBezTo>
                <a:cubicBezTo>
                  <a:pt x="168" y="183"/>
                  <a:pt x="169" y="185"/>
                  <a:pt x="169" y="185"/>
                </a:cubicBezTo>
                <a:cubicBezTo>
                  <a:pt x="170" y="186"/>
                  <a:pt x="170" y="188"/>
                  <a:pt x="170" y="189"/>
                </a:cubicBezTo>
                <a:cubicBezTo>
                  <a:pt x="170" y="190"/>
                  <a:pt x="168" y="191"/>
                  <a:pt x="168" y="192"/>
                </a:cubicBezTo>
                <a:cubicBezTo>
                  <a:pt x="167" y="193"/>
                  <a:pt x="166" y="195"/>
                  <a:pt x="165" y="196"/>
                </a:cubicBezTo>
                <a:cubicBezTo>
                  <a:pt x="165" y="196"/>
                  <a:pt x="166" y="198"/>
                  <a:pt x="166" y="199"/>
                </a:cubicBezTo>
                <a:cubicBezTo>
                  <a:pt x="166" y="200"/>
                  <a:pt x="168" y="201"/>
                  <a:pt x="168" y="202"/>
                </a:cubicBezTo>
                <a:cubicBezTo>
                  <a:pt x="168" y="203"/>
                  <a:pt x="166" y="206"/>
                  <a:pt x="165" y="207"/>
                </a:cubicBezTo>
                <a:cubicBezTo>
                  <a:pt x="165" y="208"/>
                  <a:pt x="164" y="209"/>
                  <a:pt x="163" y="210"/>
                </a:cubicBezTo>
                <a:cubicBezTo>
                  <a:pt x="162" y="211"/>
                  <a:pt x="161" y="212"/>
                  <a:pt x="161" y="213"/>
                </a:cubicBezTo>
                <a:cubicBezTo>
                  <a:pt x="160" y="215"/>
                  <a:pt x="157" y="218"/>
                  <a:pt x="156" y="220"/>
                </a:cubicBezTo>
                <a:cubicBezTo>
                  <a:pt x="156" y="221"/>
                  <a:pt x="154" y="225"/>
                  <a:pt x="153" y="226"/>
                </a:cubicBezTo>
                <a:cubicBezTo>
                  <a:pt x="153" y="228"/>
                  <a:pt x="152" y="231"/>
                  <a:pt x="150" y="233"/>
                </a:cubicBezTo>
                <a:cubicBezTo>
                  <a:pt x="149" y="233"/>
                  <a:pt x="147" y="234"/>
                  <a:pt x="146" y="234"/>
                </a:cubicBezTo>
                <a:cubicBezTo>
                  <a:pt x="145" y="234"/>
                  <a:pt x="144" y="233"/>
                  <a:pt x="143" y="233"/>
                </a:cubicBezTo>
                <a:cubicBezTo>
                  <a:pt x="143" y="232"/>
                  <a:pt x="142" y="231"/>
                  <a:pt x="142" y="231"/>
                </a:cubicBezTo>
                <a:cubicBezTo>
                  <a:pt x="140" y="230"/>
                  <a:pt x="137" y="230"/>
                  <a:pt x="135" y="231"/>
                </a:cubicBezTo>
                <a:cubicBezTo>
                  <a:pt x="134" y="231"/>
                  <a:pt x="132" y="232"/>
                  <a:pt x="131" y="233"/>
                </a:cubicBezTo>
                <a:cubicBezTo>
                  <a:pt x="130" y="234"/>
                  <a:pt x="131" y="237"/>
                  <a:pt x="130" y="238"/>
                </a:cubicBezTo>
                <a:cubicBezTo>
                  <a:pt x="130" y="239"/>
                  <a:pt x="129" y="240"/>
                  <a:pt x="128" y="240"/>
                </a:cubicBezTo>
                <a:cubicBezTo>
                  <a:pt x="126" y="240"/>
                  <a:pt x="123" y="240"/>
                  <a:pt x="121" y="240"/>
                </a:cubicBezTo>
                <a:cubicBezTo>
                  <a:pt x="120" y="240"/>
                  <a:pt x="117" y="242"/>
                  <a:pt x="116" y="243"/>
                </a:cubicBezTo>
                <a:cubicBezTo>
                  <a:pt x="115" y="244"/>
                  <a:pt x="113" y="246"/>
                  <a:pt x="112" y="247"/>
                </a:cubicBezTo>
                <a:cubicBezTo>
                  <a:pt x="111" y="249"/>
                  <a:pt x="107" y="250"/>
                  <a:pt x="106" y="252"/>
                </a:cubicBezTo>
                <a:cubicBezTo>
                  <a:pt x="105" y="253"/>
                  <a:pt x="105" y="256"/>
                  <a:pt x="105" y="258"/>
                </a:cubicBezTo>
                <a:cubicBezTo>
                  <a:pt x="105" y="259"/>
                  <a:pt x="105" y="261"/>
                  <a:pt x="105" y="262"/>
                </a:cubicBezTo>
                <a:cubicBezTo>
                  <a:pt x="106" y="263"/>
                  <a:pt x="111" y="265"/>
                  <a:pt x="112" y="267"/>
                </a:cubicBezTo>
                <a:cubicBezTo>
                  <a:pt x="113" y="268"/>
                  <a:pt x="114" y="270"/>
                  <a:pt x="114" y="272"/>
                </a:cubicBezTo>
                <a:cubicBezTo>
                  <a:pt x="114" y="273"/>
                  <a:pt x="115" y="276"/>
                  <a:pt x="114" y="277"/>
                </a:cubicBezTo>
                <a:cubicBezTo>
                  <a:pt x="114" y="278"/>
                  <a:pt x="111" y="279"/>
                  <a:pt x="110" y="280"/>
                </a:cubicBezTo>
                <a:cubicBezTo>
                  <a:pt x="110" y="282"/>
                  <a:pt x="109" y="286"/>
                  <a:pt x="108" y="287"/>
                </a:cubicBezTo>
                <a:cubicBezTo>
                  <a:pt x="108" y="289"/>
                  <a:pt x="107" y="292"/>
                  <a:pt x="106" y="293"/>
                </a:cubicBezTo>
                <a:cubicBezTo>
                  <a:pt x="106" y="294"/>
                  <a:pt x="104" y="295"/>
                  <a:pt x="103" y="296"/>
                </a:cubicBezTo>
                <a:cubicBezTo>
                  <a:pt x="102" y="297"/>
                  <a:pt x="101" y="298"/>
                  <a:pt x="100" y="299"/>
                </a:cubicBezTo>
                <a:cubicBezTo>
                  <a:pt x="99" y="299"/>
                  <a:pt x="99" y="302"/>
                  <a:pt x="99" y="303"/>
                </a:cubicBezTo>
                <a:cubicBezTo>
                  <a:pt x="99" y="304"/>
                  <a:pt x="100" y="306"/>
                  <a:pt x="101" y="306"/>
                </a:cubicBezTo>
                <a:cubicBezTo>
                  <a:pt x="102" y="306"/>
                  <a:pt x="103" y="305"/>
                  <a:pt x="103" y="305"/>
                </a:cubicBezTo>
                <a:cubicBezTo>
                  <a:pt x="104" y="304"/>
                  <a:pt x="104" y="303"/>
                  <a:pt x="105" y="302"/>
                </a:cubicBezTo>
                <a:cubicBezTo>
                  <a:pt x="106" y="301"/>
                  <a:pt x="110" y="301"/>
                  <a:pt x="111" y="301"/>
                </a:cubicBezTo>
                <a:cubicBezTo>
                  <a:pt x="112" y="301"/>
                  <a:pt x="115" y="301"/>
                  <a:pt x="116" y="302"/>
                </a:cubicBezTo>
                <a:cubicBezTo>
                  <a:pt x="117" y="302"/>
                  <a:pt x="119" y="303"/>
                  <a:pt x="119" y="303"/>
                </a:cubicBezTo>
                <a:cubicBezTo>
                  <a:pt x="120" y="304"/>
                  <a:pt x="121" y="307"/>
                  <a:pt x="121" y="308"/>
                </a:cubicBezTo>
                <a:cubicBezTo>
                  <a:pt x="121" y="309"/>
                  <a:pt x="119" y="311"/>
                  <a:pt x="120" y="312"/>
                </a:cubicBezTo>
                <a:cubicBezTo>
                  <a:pt x="120" y="312"/>
                  <a:pt x="123" y="312"/>
                  <a:pt x="123" y="312"/>
                </a:cubicBezTo>
                <a:cubicBezTo>
                  <a:pt x="124" y="313"/>
                  <a:pt x="123" y="315"/>
                  <a:pt x="123" y="315"/>
                </a:cubicBezTo>
                <a:cubicBezTo>
                  <a:pt x="122" y="317"/>
                  <a:pt x="119" y="317"/>
                  <a:pt x="118" y="319"/>
                </a:cubicBezTo>
                <a:cubicBezTo>
                  <a:pt x="117" y="320"/>
                  <a:pt x="117" y="322"/>
                  <a:pt x="117" y="323"/>
                </a:cubicBezTo>
                <a:cubicBezTo>
                  <a:pt x="117" y="325"/>
                  <a:pt x="118" y="327"/>
                  <a:pt x="117" y="328"/>
                </a:cubicBezTo>
                <a:cubicBezTo>
                  <a:pt x="116" y="329"/>
                  <a:pt x="114" y="329"/>
                  <a:pt x="114" y="329"/>
                </a:cubicBezTo>
                <a:cubicBezTo>
                  <a:pt x="112" y="328"/>
                  <a:pt x="110" y="327"/>
                  <a:pt x="109" y="326"/>
                </a:cubicBezTo>
                <a:cubicBezTo>
                  <a:pt x="108" y="325"/>
                  <a:pt x="107" y="323"/>
                  <a:pt x="106" y="322"/>
                </a:cubicBezTo>
                <a:cubicBezTo>
                  <a:pt x="105" y="321"/>
                  <a:pt x="102" y="319"/>
                  <a:pt x="100" y="318"/>
                </a:cubicBezTo>
                <a:cubicBezTo>
                  <a:pt x="99" y="318"/>
                  <a:pt x="97" y="317"/>
                  <a:pt x="96" y="316"/>
                </a:cubicBezTo>
                <a:cubicBezTo>
                  <a:pt x="94" y="316"/>
                  <a:pt x="92" y="316"/>
                  <a:pt x="91" y="316"/>
                </a:cubicBezTo>
                <a:cubicBezTo>
                  <a:pt x="90" y="316"/>
                  <a:pt x="87" y="317"/>
                  <a:pt x="86" y="318"/>
                </a:cubicBezTo>
                <a:cubicBezTo>
                  <a:pt x="86" y="319"/>
                  <a:pt x="85" y="321"/>
                  <a:pt x="85" y="322"/>
                </a:cubicBezTo>
                <a:cubicBezTo>
                  <a:pt x="85" y="322"/>
                  <a:pt x="85" y="322"/>
                  <a:pt x="85" y="322"/>
                </a:cubicBezTo>
                <a:cubicBezTo>
                  <a:pt x="84" y="322"/>
                  <a:pt x="82" y="323"/>
                  <a:pt x="82" y="324"/>
                </a:cubicBezTo>
                <a:cubicBezTo>
                  <a:pt x="81" y="324"/>
                  <a:pt x="78" y="325"/>
                  <a:pt x="77" y="326"/>
                </a:cubicBezTo>
                <a:cubicBezTo>
                  <a:pt x="76" y="327"/>
                  <a:pt x="75" y="329"/>
                  <a:pt x="74" y="330"/>
                </a:cubicBezTo>
                <a:cubicBezTo>
                  <a:pt x="74" y="331"/>
                  <a:pt x="73" y="332"/>
                  <a:pt x="72" y="333"/>
                </a:cubicBezTo>
                <a:cubicBezTo>
                  <a:pt x="69" y="331"/>
                  <a:pt x="63" y="330"/>
                  <a:pt x="60" y="329"/>
                </a:cubicBezTo>
                <a:cubicBezTo>
                  <a:pt x="58" y="329"/>
                  <a:pt x="55" y="329"/>
                  <a:pt x="54" y="328"/>
                </a:cubicBezTo>
                <a:cubicBezTo>
                  <a:pt x="53" y="327"/>
                  <a:pt x="53" y="324"/>
                  <a:pt x="53" y="322"/>
                </a:cubicBezTo>
                <a:cubicBezTo>
                  <a:pt x="52" y="321"/>
                  <a:pt x="52" y="317"/>
                  <a:pt x="52" y="315"/>
                </a:cubicBezTo>
                <a:cubicBezTo>
                  <a:pt x="52" y="314"/>
                  <a:pt x="50" y="312"/>
                  <a:pt x="49" y="310"/>
                </a:cubicBezTo>
                <a:cubicBezTo>
                  <a:pt x="49" y="309"/>
                  <a:pt x="47" y="306"/>
                  <a:pt x="46" y="305"/>
                </a:cubicBezTo>
                <a:cubicBezTo>
                  <a:pt x="45" y="303"/>
                  <a:pt x="44" y="299"/>
                  <a:pt x="43" y="298"/>
                </a:cubicBezTo>
                <a:cubicBezTo>
                  <a:pt x="42" y="295"/>
                  <a:pt x="40" y="290"/>
                  <a:pt x="39" y="288"/>
                </a:cubicBezTo>
                <a:cubicBezTo>
                  <a:pt x="38" y="286"/>
                  <a:pt x="34" y="282"/>
                  <a:pt x="33" y="280"/>
                </a:cubicBezTo>
                <a:cubicBezTo>
                  <a:pt x="32" y="278"/>
                  <a:pt x="31" y="274"/>
                  <a:pt x="30" y="272"/>
                </a:cubicBezTo>
                <a:cubicBezTo>
                  <a:pt x="30" y="271"/>
                  <a:pt x="29" y="267"/>
                  <a:pt x="28" y="266"/>
                </a:cubicBezTo>
                <a:cubicBezTo>
                  <a:pt x="27" y="265"/>
                  <a:pt x="24" y="264"/>
                  <a:pt x="24" y="264"/>
                </a:cubicBezTo>
                <a:cubicBezTo>
                  <a:pt x="22" y="262"/>
                  <a:pt x="22" y="259"/>
                  <a:pt x="21" y="258"/>
                </a:cubicBezTo>
                <a:cubicBezTo>
                  <a:pt x="19" y="257"/>
                  <a:pt x="16" y="255"/>
                  <a:pt x="14" y="255"/>
                </a:cubicBezTo>
                <a:cubicBezTo>
                  <a:pt x="13" y="255"/>
                  <a:pt x="12" y="255"/>
                  <a:pt x="12" y="256"/>
                </a:cubicBezTo>
                <a:cubicBezTo>
                  <a:pt x="11" y="256"/>
                  <a:pt x="11" y="258"/>
                  <a:pt x="11" y="258"/>
                </a:cubicBezTo>
                <a:cubicBezTo>
                  <a:pt x="11" y="259"/>
                  <a:pt x="12" y="261"/>
                  <a:pt x="12" y="262"/>
                </a:cubicBezTo>
                <a:cubicBezTo>
                  <a:pt x="13" y="264"/>
                  <a:pt x="15" y="266"/>
                  <a:pt x="15" y="268"/>
                </a:cubicBezTo>
                <a:cubicBezTo>
                  <a:pt x="16" y="270"/>
                  <a:pt x="17" y="274"/>
                  <a:pt x="17" y="277"/>
                </a:cubicBezTo>
                <a:cubicBezTo>
                  <a:pt x="17" y="277"/>
                  <a:pt x="16" y="279"/>
                  <a:pt x="15" y="280"/>
                </a:cubicBezTo>
                <a:cubicBezTo>
                  <a:pt x="15" y="280"/>
                  <a:pt x="14" y="281"/>
                  <a:pt x="13" y="282"/>
                </a:cubicBezTo>
                <a:cubicBezTo>
                  <a:pt x="13" y="282"/>
                  <a:pt x="12" y="284"/>
                  <a:pt x="12" y="285"/>
                </a:cubicBezTo>
                <a:cubicBezTo>
                  <a:pt x="12" y="285"/>
                  <a:pt x="14" y="285"/>
                  <a:pt x="15" y="285"/>
                </a:cubicBezTo>
                <a:cubicBezTo>
                  <a:pt x="16" y="286"/>
                  <a:pt x="18" y="287"/>
                  <a:pt x="19" y="287"/>
                </a:cubicBezTo>
                <a:cubicBezTo>
                  <a:pt x="19" y="289"/>
                  <a:pt x="18" y="292"/>
                  <a:pt x="18" y="293"/>
                </a:cubicBezTo>
                <a:cubicBezTo>
                  <a:pt x="19" y="294"/>
                  <a:pt x="22" y="295"/>
                  <a:pt x="22" y="296"/>
                </a:cubicBezTo>
                <a:cubicBezTo>
                  <a:pt x="23" y="297"/>
                  <a:pt x="22" y="300"/>
                  <a:pt x="21" y="301"/>
                </a:cubicBezTo>
                <a:cubicBezTo>
                  <a:pt x="21" y="301"/>
                  <a:pt x="19" y="301"/>
                  <a:pt x="18" y="301"/>
                </a:cubicBezTo>
                <a:cubicBezTo>
                  <a:pt x="17" y="300"/>
                  <a:pt x="16" y="298"/>
                  <a:pt x="15" y="297"/>
                </a:cubicBezTo>
                <a:cubicBezTo>
                  <a:pt x="14" y="296"/>
                  <a:pt x="12" y="294"/>
                  <a:pt x="11" y="293"/>
                </a:cubicBezTo>
                <a:cubicBezTo>
                  <a:pt x="9" y="292"/>
                  <a:pt x="5" y="291"/>
                  <a:pt x="4" y="290"/>
                </a:cubicBezTo>
                <a:cubicBezTo>
                  <a:pt x="3" y="288"/>
                  <a:pt x="2" y="284"/>
                  <a:pt x="2" y="283"/>
                </a:cubicBezTo>
                <a:cubicBezTo>
                  <a:pt x="1" y="280"/>
                  <a:pt x="1" y="276"/>
                  <a:pt x="0" y="273"/>
                </a:cubicBezTo>
                <a:cubicBezTo>
                  <a:pt x="0" y="271"/>
                  <a:pt x="1" y="265"/>
                  <a:pt x="1" y="262"/>
                </a:cubicBezTo>
                <a:cubicBezTo>
                  <a:pt x="1" y="259"/>
                  <a:pt x="0" y="253"/>
                  <a:pt x="1" y="251"/>
                </a:cubicBezTo>
                <a:cubicBezTo>
                  <a:pt x="1" y="248"/>
                  <a:pt x="3" y="242"/>
                  <a:pt x="5" y="239"/>
                </a:cubicBezTo>
                <a:cubicBezTo>
                  <a:pt x="6" y="236"/>
                  <a:pt x="8" y="231"/>
                  <a:pt x="9" y="229"/>
                </a:cubicBezTo>
                <a:cubicBezTo>
                  <a:pt x="12" y="225"/>
                  <a:pt x="16" y="218"/>
                  <a:pt x="18" y="215"/>
                </a:cubicBezTo>
                <a:cubicBezTo>
                  <a:pt x="20" y="211"/>
                  <a:pt x="25" y="203"/>
                  <a:pt x="27" y="199"/>
                </a:cubicBezTo>
                <a:cubicBezTo>
                  <a:pt x="29" y="196"/>
                  <a:pt x="33" y="191"/>
                  <a:pt x="35" y="188"/>
                </a:cubicBezTo>
                <a:cubicBezTo>
                  <a:pt x="37" y="184"/>
                  <a:pt x="40" y="177"/>
                  <a:pt x="42" y="174"/>
                </a:cubicBezTo>
                <a:cubicBezTo>
                  <a:pt x="44" y="171"/>
                  <a:pt x="49" y="165"/>
                  <a:pt x="51" y="161"/>
                </a:cubicBezTo>
                <a:cubicBezTo>
                  <a:pt x="53" y="159"/>
                  <a:pt x="55" y="152"/>
                  <a:pt x="56" y="150"/>
                </a:cubicBezTo>
                <a:cubicBezTo>
                  <a:pt x="57" y="147"/>
                  <a:pt x="61" y="143"/>
                  <a:pt x="63" y="141"/>
                </a:cubicBezTo>
                <a:cubicBezTo>
                  <a:pt x="65" y="138"/>
                  <a:pt x="69" y="132"/>
                  <a:pt x="72" y="129"/>
                </a:cubicBezTo>
                <a:cubicBezTo>
                  <a:pt x="74" y="127"/>
                  <a:pt x="80" y="122"/>
                  <a:pt x="82" y="120"/>
                </a:cubicBezTo>
                <a:cubicBezTo>
                  <a:pt x="85" y="117"/>
                  <a:pt x="90" y="111"/>
                  <a:pt x="93" y="108"/>
                </a:cubicBezTo>
                <a:cubicBezTo>
                  <a:pt x="95" y="105"/>
                  <a:pt x="98" y="100"/>
                  <a:pt x="100" y="97"/>
                </a:cubicBezTo>
                <a:cubicBezTo>
                  <a:pt x="101" y="95"/>
                  <a:pt x="103" y="90"/>
                  <a:pt x="104" y="88"/>
                </a:cubicBezTo>
                <a:cubicBezTo>
                  <a:pt x="105" y="86"/>
                  <a:pt x="107" y="81"/>
                  <a:pt x="108" y="79"/>
                </a:cubicBezTo>
                <a:cubicBezTo>
                  <a:pt x="109" y="78"/>
                  <a:pt x="111" y="76"/>
                  <a:pt x="112" y="75"/>
                </a:cubicBezTo>
                <a:cubicBezTo>
                  <a:pt x="114" y="74"/>
                  <a:pt x="119" y="72"/>
                  <a:pt x="121" y="71"/>
                </a:cubicBezTo>
                <a:cubicBezTo>
                  <a:pt x="123" y="70"/>
                  <a:pt x="128" y="67"/>
                  <a:pt x="129" y="65"/>
                </a:cubicBezTo>
                <a:cubicBezTo>
                  <a:pt x="132" y="63"/>
                  <a:pt x="135" y="58"/>
                  <a:pt x="137" y="56"/>
                </a:cubicBezTo>
                <a:cubicBezTo>
                  <a:pt x="139" y="53"/>
                  <a:pt x="143" y="48"/>
                  <a:pt x="145" y="45"/>
                </a:cubicBezTo>
                <a:cubicBezTo>
                  <a:pt x="147" y="43"/>
                  <a:pt x="151" y="37"/>
                  <a:pt x="153" y="34"/>
                </a:cubicBezTo>
                <a:cubicBezTo>
                  <a:pt x="155" y="31"/>
                  <a:pt x="158" y="25"/>
                  <a:pt x="161" y="22"/>
                </a:cubicBezTo>
                <a:cubicBezTo>
                  <a:pt x="161" y="21"/>
                  <a:pt x="163" y="20"/>
                  <a:pt x="164" y="19"/>
                </a:cubicBezTo>
                <a:cubicBezTo>
                  <a:pt x="166" y="18"/>
                  <a:pt x="170" y="18"/>
                  <a:pt x="171" y="18"/>
                </a:cubicBezTo>
                <a:cubicBezTo>
                  <a:pt x="173" y="18"/>
                  <a:pt x="177" y="20"/>
                  <a:pt x="179" y="20"/>
                </a:cubicBezTo>
                <a:cubicBezTo>
                  <a:pt x="182" y="22"/>
                  <a:pt x="187" y="24"/>
                  <a:pt x="190" y="26"/>
                </a:cubicBezTo>
                <a:cubicBezTo>
                  <a:pt x="192" y="27"/>
                  <a:pt x="195" y="30"/>
                  <a:pt x="197" y="31"/>
                </a:cubicBezTo>
                <a:cubicBezTo>
                  <a:pt x="200" y="33"/>
                  <a:pt x="208" y="35"/>
                  <a:pt x="212" y="36"/>
                </a:cubicBezTo>
                <a:cubicBezTo>
                  <a:pt x="216" y="36"/>
                  <a:pt x="226" y="37"/>
                  <a:pt x="230" y="37"/>
                </a:cubicBezTo>
                <a:cubicBezTo>
                  <a:pt x="235" y="37"/>
                  <a:pt x="244" y="35"/>
                  <a:pt x="249" y="33"/>
                </a:cubicBezTo>
                <a:cubicBezTo>
                  <a:pt x="255" y="32"/>
                  <a:pt x="269" y="29"/>
                  <a:pt x="275" y="26"/>
                </a:cubicBezTo>
                <a:cubicBezTo>
                  <a:pt x="279" y="24"/>
                  <a:pt x="286" y="19"/>
                  <a:pt x="290" y="16"/>
                </a:cubicBezTo>
                <a:cubicBezTo>
                  <a:pt x="293" y="13"/>
                  <a:pt x="298" y="8"/>
                  <a:pt x="301" y="5"/>
                </a:cubicBezTo>
                <a:cubicBezTo>
                  <a:pt x="302" y="4"/>
                  <a:pt x="306" y="2"/>
                  <a:pt x="308" y="2"/>
                </a:cubicBezTo>
                <a:cubicBezTo>
                  <a:pt x="310" y="1"/>
                  <a:pt x="315" y="1"/>
                  <a:pt x="318" y="0"/>
                </a:cubicBezTo>
                <a:cubicBezTo>
                  <a:pt x="319" y="3"/>
                  <a:pt x="321" y="7"/>
                  <a:pt x="322" y="8"/>
                </a:cubicBezTo>
                <a:cubicBezTo>
                  <a:pt x="324" y="11"/>
                  <a:pt x="329" y="14"/>
                  <a:pt x="331" y="16"/>
                </a:cubicBezTo>
                <a:cubicBezTo>
                  <a:pt x="333" y="20"/>
                  <a:pt x="337" y="28"/>
                  <a:pt x="338" y="32"/>
                </a:cubicBezTo>
                <a:cubicBezTo>
                  <a:pt x="340" y="35"/>
                  <a:pt x="342" y="43"/>
                  <a:pt x="344" y="46"/>
                </a:cubicBezTo>
                <a:cubicBezTo>
                  <a:pt x="347" y="50"/>
                  <a:pt x="353" y="57"/>
                  <a:pt x="355" y="61"/>
                </a:cubicBezTo>
                <a:cubicBezTo>
                  <a:pt x="357" y="64"/>
                  <a:pt x="361" y="72"/>
                  <a:pt x="361" y="7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10" name="Freeform 85">
            <a:extLst>
              <a:ext uri="{FF2B5EF4-FFF2-40B4-BE49-F238E27FC236}">
                <a16:creationId xmlns:a16="http://schemas.microsoft.com/office/drawing/2014/main" id="{CF062B9B-3512-4399-8833-B22D57DB29B9}"/>
              </a:ext>
            </a:extLst>
          </p:cNvPr>
          <p:cNvSpPr>
            <a:spLocks/>
          </p:cNvSpPr>
          <p:nvPr/>
        </p:nvSpPr>
        <p:spPr bwMode="auto">
          <a:xfrm>
            <a:off x="6552976" y="2018212"/>
            <a:ext cx="1353654" cy="1315565"/>
          </a:xfrm>
          <a:custGeom>
            <a:avLst/>
            <a:gdLst/>
            <a:ahLst/>
            <a:cxnLst>
              <a:cxn ang="0">
                <a:pos x="435" y="252"/>
              </a:cxn>
              <a:cxn ang="0">
                <a:pos x="440" y="297"/>
              </a:cxn>
              <a:cxn ang="0">
                <a:pos x="460" y="335"/>
              </a:cxn>
              <a:cxn ang="0">
                <a:pos x="443" y="374"/>
              </a:cxn>
              <a:cxn ang="0">
                <a:pos x="413" y="366"/>
              </a:cxn>
              <a:cxn ang="0">
                <a:pos x="357" y="379"/>
              </a:cxn>
              <a:cxn ang="0">
                <a:pos x="300" y="406"/>
              </a:cxn>
              <a:cxn ang="0">
                <a:pos x="268" y="430"/>
              </a:cxn>
              <a:cxn ang="0">
                <a:pos x="246" y="414"/>
              </a:cxn>
              <a:cxn ang="0">
                <a:pos x="224" y="453"/>
              </a:cxn>
              <a:cxn ang="0">
                <a:pos x="202" y="424"/>
              </a:cxn>
              <a:cxn ang="0">
                <a:pos x="176" y="403"/>
              </a:cxn>
              <a:cxn ang="0">
                <a:pos x="155" y="379"/>
              </a:cxn>
              <a:cxn ang="0">
                <a:pos x="163" y="336"/>
              </a:cxn>
              <a:cxn ang="0">
                <a:pos x="128" y="290"/>
              </a:cxn>
              <a:cxn ang="0">
                <a:pos x="104" y="238"/>
              </a:cxn>
              <a:cxn ang="0">
                <a:pos x="57" y="227"/>
              </a:cxn>
              <a:cxn ang="0">
                <a:pos x="29" y="186"/>
              </a:cxn>
              <a:cxn ang="0">
                <a:pos x="34" y="173"/>
              </a:cxn>
              <a:cxn ang="0">
                <a:pos x="16" y="154"/>
              </a:cxn>
              <a:cxn ang="0">
                <a:pos x="0" y="134"/>
              </a:cxn>
              <a:cxn ang="0">
                <a:pos x="17" y="125"/>
              </a:cxn>
              <a:cxn ang="0">
                <a:pos x="34" y="112"/>
              </a:cxn>
              <a:cxn ang="0">
                <a:pos x="48" y="91"/>
              </a:cxn>
              <a:cxn ang="0">
                <a:pos x="63" y="81"/>
              </a:cxn>
              <a:cxn ang="0">
                <a:pos x="71" y="75"/>
              </a:cxn>
              <a:cxn ang="0">
                <a:pos x="84" y="74"/>
              </a:cxn>
              <a:cxn ang="0">
                <a:pos x="94" y="80"/>
              </a:cxn>
              <a:cxn ang="0">
                <a:pos x="91" y="71"/>
              </a:cxn>
              <a:cxn ang="0">
                <a:pos x="84" y="62"/>
              </a:cxn>
              <a:cxn ang="0">
                <a:pos x="73" y="67"/>
              </a:cxn>
              <a:cxn ang="0">
                <a:pos x="62" y="62"/>
              </a:cxn>
              <a:cxn ang="0">
                <a:pos x="83" y="32"/>
              </a:cxn>
              <a:cxn ang="0">
                <a:pos x="120" y="4"/>
              </a:cxn>
              <a:cxn ang="0">
                <a:pos x="146" y="16"/>
              </a:cxn>
              <a:cxn ang="0">
                <a:pos x="162" y="3"/>
              </a:cxn>
              <a:cxn ang="0">
                <a:pos x="174" y="25"/>
              </a:cxn>
              <a:cxn ang="0">
                <a:pos x="200" y="69"/>
              </a:cxn>
              <a:cxn ang="0">
                <a:pos x="179" y="91"/>
              </a:cxn>
              <a:cxn ang="0">
                <a:pos x="169" y="99"/>
              </a:cxn>
              <a:cxn ang="0">
                <a:pos x="161" y="118"/>
              </a:cxn>
              <a:cxn ang="0">
                <a:pos x="140" y="144"/>
              </a:cxn>
              <a:cxn ang="0">
                <a:pos x="144" y="174"/>
              </a:cxn>
              <a:cxn ang="0">
                <a:pos x="160" y="162"/>
              </a:cxn>
              <a:cxn ang="0">
                <a:pos x="171" y="143"/>
              </a:cxn>
              <a:cxn ang="0">
                <a:pos x="187" y="140"/>
              </a:cxn>
              <a:cxn ang="0">
                <a:pos x="174" y="130"/>
              </a:cxn>
              <a:cxn ang="0">
                <a:pos x="189" y="105"/>
              </a:cxn>
              <a:cxn ang="0">
                <a:pos x="194" y="131"/>
              </a:cxn>
              <a:cxn ang="0">
                <a:pos x="235" y="130"/>
              </a:cxn>
              <a:cxn ang="0">
                <a:pos x="235" y="152"/>
              </a:cxn>
              <a:cxn ang="0">
                <a:pos x="220" y="171"/>
              </a:cxn>
              <a:cxn ang="0">
                <a:pos x="241" y="192"/>
              </a:cxn>
              <a:cxn ang="0">
                <a:pos x="257" y="184"/>
              </a:cxn>
              <a:cxn ang="0">
                <a:pos x="265" y="171"/>
              </a:cxn>
              <a:cxn ang="0">
                <a:pos x="236" y="175"/>
              </a:cxn>
              <a:cxn ang="0">
                <a:pos x="256" y="115"/>
              </a:cxn>
              <a:cxn ang="0">
                <a:pos x="269" y="63"/>
              </a:cxn>
              <a:cxn ang="0">
                <a:pos x="343" y="67"/>
              </a:cxn>
              <a:cxn ang="0">
                <a:pos x="374" y="116"/>
              </a:cxn>
              <a:cxn ang="0">
                <a:pos x="374" y="147"/>
              </a:cxn>
              <a:cxn ang="0">
                <a:pos x="418" y="177"/>
              </a:cxn>
            </a:cxnLst>
            <a:rect l="0" t="0" r="r" b="b"/>
            <a:pathLst>
              <a:path w="467" h="453">
                <a:moveTo>
                  <a:pt x="423" y="190"/>
                </a:moveTo>
                <a:cubicBezTo>
                  <a:pt x="423" y="190"/>
                  <a:pt x="423" y="191"/>
                  <a:pt x="423" y="191"/>
                </a:cubicBezTo>
                <a:cubicBezTo>
                  <a:pt x="424" y="196"/>
                  <a:pt x="424" y="206"/>
                  <a:pt x="425" y="211"/>
                </a:cubicBezTo>
                <a:cubicBezTo>
                  <a:pt x="426" y="217"/>
                  <a:pt x="428" y="228"/>
                  <a:pt x="429" y="233"/>
                </a:cubicBezTo>
                <a:cubicBezTo>
                  <a:pt x="431" y="238"/>
                  <a:pt x="432" y="248"/>
                  <a:pt x="435" y="252"/>
                </a:cubicBezTo>
                <a:cubicBezTo>
                  <a:pt x="436" y="254"/>
                  <a:pt x="440" y="257"/>
                  <a:pt x="443" y="258"/>
                </a:cubicBezTo>
                <a:cubicBezTo>
                  <a:pt x="446" y="259"/>
                  <a:pt x="454" y="258"/>
                  <a:pt x="456" y="260"/>
                </a:cubicBezTo>
                <a:cubicBezTo>
                  <a:pt x="458" y="262"/>
                  <a:pt x="457" y="269"/>
                  <a:pt x="456" y="272"/>
                </a:cubicBezTo>
                <a:cubicBezTo>
                  <a:pt x="456" y="276"/>
                  <a:pt x="452" y="282"/>
                  <a:pt x="450" y="286"/>
                </a:cubicBezTo>
                <a:cubicBezTo>
                  <a:pt x="448" y="289"/>
                  <a:pt x="443" y="294"/>
                  <a:pt x="440" y="297"/>
                </a:cubicBezTo>
                <a:cubicBezTo>
                  <a:pt x="438" y="299"/>
                  <a:pt x="430" y="304"/>
                  <a:pt x="430" y="308"/>
                </a:cubicBezTo>
                <a:cubicBezTo>
                  <a:pt x="430" y="310"/>
                  <a:pt x="434" y="314"/>
                  <a:pt x="436" y="315"/>
                </a:cubicBezTo>
                <a:cubicBezTo>
                  <a:pt x="439" y="316"/>
                  <a:pt x="445" y="315"/>
                  <a:pt x="448" y="316"/>
                </a:cubicBezTo>
                <a:cubicBezTo>
                  <a:pt x="451" y="317"/>
                  <a:pt x="456" y="321"/>
                  <a:pt x="457" y="324"/>
                </a:cubicBezTo>
                <a:cubicBezTo>
                  <a:pt x="459" y="326"/>
                  <a:pt x="458" y="332"/>
                  <a:pt x="460" y="335"/>
                </a:cubicBezTo>
                <a:cubicBezTo>
                  <a:pt x="461" y="338"/>
                  <a:pt x="466" y="342"/>
                  <a:pt x="467" y="346"/>
                </a:cubicBezTo>
                <a:cubicBezTo>
                  <a:pt x="467" y="348"/>
                  <a:pt x="467" y="353"/>
                  <a:pt x="466" y="355"/>
                </a:cubicBezTo>
                <a:cubicBezTo>
                  <a:pt x="465" y="357"/>
                  <a:pt x="461" y="359"/>
                  <a:pt x="460" y="361"/>
                </a:cubicBezTo>
                <a:cubicBezTo>
                  <a:pt x="458" y="362"/>
                  <a:pt x="452" y="364"/>
                  <a:pt x="450" y="366"/>
                </a:cubicBezTo>
                <a:cubicBezTo>
                  <a:pt x="448" y="367"/>
                  <a:pt x="445" y="371"/>
                  <a:pt x="443" y="374"/>
                </a:cubicBezTo>
                <a:cubicBezTo>
                  <a:pt x="442" y="376"/>
                  <a:pt x="441" y="381"/>
                  <a:pt x="439" y="382"/>
                </a:cubicBezTo>
                <a:cubicBezTo>
                  <a:pt x="437" y="384"/>
                  <a:pt x="432" y="385"/>
                  <a:pt x="429" y="385"/>
                </a:cubicBezTo>
                <a:cubicBezTo>
                  <a:pt x="427" y="385"/>
                  <a:pt x="421" y="384"/>
                  <a:pt x="420" y="382"/>
                </a:cubicBezTo>
                <a:cubicBezTo>
                  <a:pt x="418" y="380"/>
                  <a:pt x="419" y="375"/>
                  <a:pt x="418" y="372"/>
                </a:cubicBezTo>
                <a:cubicBezTo>
                  <a:pt x="417" y="370"/>
                  <a:pt x="415" y="367"/>
                  <a:pt x="413" y="366"/>
                </a:cubicBezTo>
                <a:cubicBezTo>
                  <a:pt x="411" y="364"/>
                  <a:pt x="407" y="362"/>
                  <a:pt x="404" y="362"/>
                </a:cubicBezTo>
                <a:cubicBezTo>
                  <a:pt x="400" y="361"/>
                  <a:pt x="393" y="363"/>
                  <a:pt x="390" y="364"/>
                </a:cubicBezTo>
                <a:cubicBezTo>
                  <a:pt x="386" y="364"/>
                  <a:pt x="380" y="365"/>
                  <a:pt x="377" y="366"/>
                </a:cubicBezTo>
                <a:cubicBezTo>
                  <a:pt x="375" y="367"/>
                  <a:pt x="371" y="370"/>
                  <a:pt x="369" y="372"/>
                </a:cubicBezTo>
                <a:cubicBezTo>
                  <a:pt x="366" y="374"/>
                  <a:pt x="360" y="377"/>
                  <a:pt x="357" y="379"/>
                </a:cubicBezTo>
                <a:cubicBezTo>
                  <a:pt x="355" y="380"/>
                  <a:pt x="352" y="383"/>
                  <a:pt x="350" y="384"/>
                </a:cubicBezTo>
                <a:cubicBezTo>
                  <a:pt x="348" y="386"/>
                  <a:pt x="343" y="389"/>
                  <a:pt x="340" y="390"/>
                </a:cubicBezTo>
                <a:cubicBezTo>
                  <a:pt x="336" y="392"/>
                  <a:pt x="329" y="394"/>
                  <a:pt x="325" y="396"/>
                </a:cubicBezTo>
                <a:cubicBezTo>
                  <a:pt x="322" y="397"/>
                  <a:pt x="316" y="401"/>
                  <a:pt x="312" y="403"/>
                </a:cubicBezTo>
                <a:cubicBezTo>
                  <a:pt x="309" y="404"/>
                  <a:pt x="303" y="405"/>
                  <a:pt x="300" y="406"/>
                </a:cubicBezTo>
                <a:cubicBezTo>
                  <a:pt x="298" y="406"/>
                  <a:pt x="293" y="408"/>
                  <a:pt x="291" y="409"/>
                </a:cubicBezTo>
                <a:cubicBezTo>
                  <a:pt x="290" y="410"/>
                  <a:pt x="288" y="413"/>
                  <a:pt x="286" y="414"/>
                </a:cubicBezTo>
                <a:cubicBezTo>
                  <a:pt x="285" y="416"/>
                  <a:pt x="283" y="419"/>
                  <a:pt x="282" y="421"/>
                </a:cubicBezTo>
                <a:cubicBezTo>
                  <a:pt x="280" y="423"/>
                  <a:pt x="277" y="427"/>
                  <a:pt x="275" y="428"/>
                </a:cubicBezTo>
                <a:cubicBezTo>
                  <a:pt x="273" y="429"/>
                  <a:pt x="269" y="430"/>
                  <a:pt x="268" y="430"/>
                </a:cubicBezTo>
                <a:cubicBezTo>
                  <a:pt x="266" y="429"/>
                  <a:pt x="264" y="426"/>
                  <a:pt x="263" y="425"/>
                </a:cubicBezTo>
                <a:cubicBezTo>
                  <a:pt x="263" y="422"/>
                  <a:pt x="264" y="418"/>
                  <a:pt x="264" y="415"/>
                </a:cubicBezTo>
                <a:cubicBezTo>
                  <a:pt x="264" y="414"/>
                  <a:pt x="264" y="410"/>
                  <a:pt x="263" y="409"/>
                </a:cubicBezTo>
                <a:cubicBezTo>
                  <a:pt x="262" y="407"/>
                  <a:pt x="257" y="407"/>
                  <a:pt x="254" y="407"/>
                </a:cubicBezTo>
                <a:cubicBezTo>
                  <a:pt x="252" y="408"/>
                  <a:pt x="248" y="412"/>
                  <a:pt x="246" y="414"/>
                </a:cubicBezTo>
                <a:cubicBezTo>
                  <a:pt x="244" y="416"/>
                  <a:pt x="243" y="421"/>
                  <a:pt x="242" y="424"/>
                </a:cubicBezTo>
                <a:cubicBezTo>
                  <a:pt x="240" y="426"/>
                  <a:pt x="237" y="430"/>
                  <a:pt x="236" y="432"/>
                </a:cubicBezTo>
                <a:cubicBezTo>
                  <a:pt x="235" y="434"/>
                  <a:pt x="234" y="437"/>
                  <a:pt x="233" y="438"/>
                </a:cubicBezTo>
                <a:cubicBezTo>
                  <a:pt x="232" y="440"/>
                  <a:pt x="231" y="444"/>
                  <a:pt x="230" y="445"/>
                </a:cubicBezTo>
                <a:cubicBezTo>
                  <a:pt x="229" y="447"/>
                  <a:pt x="224" y="453"/>
                  <a:pt x="224" y="453"/>
                </a:cubicBezTo>
                <a:cubicBezTo>
                  <a:pt x="223" y="452"/>
                  <a:pt x="220" y="451"/>
                  <a:pt x="219" y="450"/>
                </a:cubicBezTo>
                <a:cubicBezTo>
                  <a:pt x="218" y="449"/>
                  <a:pt x="215" y="447"/>
                  <a:pt x="214" y="445"/>
                </a:cubicBezTo>
                <a:cubicBezTo>
                  <a:pt x="213" y="443"/>
                  <a:pt x="214" y="440"/>
                  <a:pt x="213" y="438"/>
                </a:cubicBezTo>
                <a:cubicBezTo>
                  <a:pt x="212" y="435"/>
                  <a:pt x="208" y="431"/>
                  <a:pt x="206" y="428"/>
                </a:cubicBezTo>
                <a:cubicBezTo>
                  <a:pt x="205" y="427"/>
                  <a:pt x="203" y="425"/>
                  <a:pt x="202" y="424"/>
                </a:cubicBezTo>
                <a:cubicBezTo>
                  <a:pt x="201" y="422"/>
                  <a:pt x="200" y="418"/>
                  <a:pt x="199" y="417"/>
                </a:cubicBezTo>
                <a:cubicBezTo>
                  <a:pt x="198" y="416"/>
                  <a:pt x="196" y="414"/>
                  <a:pt x="194" y="413"/>
                </a:cubicBezTo>
                <a:cubicBezTo>
                  <a:pt x="192" y="413"/>
                  <a:pt x="189" y="413"/>
                  <a:pt x="187" y="413"/>
                </a:cubicBezTo>
                <a:cubicBezTo>
                  <a:pt x="184" y="412"/>
                  <a:pt x="179" y="411"/>
                  <a:pt x="177" y="409"/>
                </a:cubicBezTo>
                <a:cubicBezTo>
                  <a:pt x="176" y="408"/>
                  <a:pt x="177" y="405"/>
                  <a:pt x="176" y="403"/>
                </a:cubicBezTo>
                <a:cubicBezTo>
                  <a:pt x="175" y="402"/>
                  <a:pt x="172" y="400"/>
                  <a:pt x="172" y="398"/>
                </a:cubicBezTo>
                <a:cubicBezTo>
                  <a:pt x="171" y="397"/>
                  <a:pt x="172" y="393"/>
                  <a:pt x="171" y="391"/>
                </a:cubicBezTo>
                <a:cubicBezTo>
                  <a:pt x="171" y="389"/>
                  <a:pt x="169" y="386"/>
                  <a:pt x="168" y="385"/>
                </a:cubicBezTo>
                <a:cubicBezTo>
                  <a:pt x="166" y="384"/>
                  <a:pt x="162" y="383"/>
                  <a:pt x="160" y="382"/>
                </a:cubicBezTo>
                <a:cubicBezTo>
                  <a:pt x="159" y="381"/>
                  <a:pt x="156" y="380"/>
                  <a:pt x="155" y="379"/>
                </a:cubicBezTo>
                <a:cubicBezTo>
                  <a:pt x="154" y="377"/>
                  <a:pt x="153" y="373"/>
                  <a:pt x="153" y="371"/>
                </a:cubicBezTo>
                <a:cubicBezTo>
                  <a:pt x="153" y="370"/>
                  <a:pt x="155" y="366"/>
                  <a:pt x="155" y="364"/>
                </a:cubicBezTo>
                <a:cubicBezTo>
                  <a:pt x="157" y="363"/>
                  <a:pt x="160" y="360"/>
                  <a:pt x="161" y="358"/>
                </a:cubicBezTo>
                <a:cubicBezTo>
                  <a:pt x="162" y="356"/>
                  <a:pt x="163" y="350"/>
                  <a:pt x="164" y="348"/>
                </a:cubicBezTo>
                <a:cubicBezTo>
                  <a:pt x="164" y="345"/>
                  <a:pt x="165" y="338"/>
                  <a:pt x="163" y="336"/>
                </a:cubicBezTo>
                <a:cubicBezTo>
                  <a:pt x="162" y="334"/>
                  <a:pt x="157" y="333"/>
                  <a:pt x="155" y="332"/>
                </a:cubicBezTo>
                <a:cubicBezTo>
                  <a:pt x="154" y="330"/>
                  <a:pt x="151" y="326"/>
                  <a:pt x="150" y="324"/>
                </a:cubicBezTo>
                <a:cubicBezTo>
                  <a:pt x="150" y="322"/>
                  <a:pt x="150" y="318"/>
                  <a:pt x="149" y="316"/>
                </a:cubicBezTo>
                <a:cubicBezTo>
                  <a:pt x="148" y="312"/>
                  <a:pt x="143" y="304"/>
                  <a:pt x="140" y="301"/>
                </a:cubicBezTo>
                <a:cubicBezTo>
                  <a:pt x="138" y="298"/>
                  <a:pt x="130" y="294"/>
                  <a:pt x="128" y="290"/>
                </a:cubicBezTo>
                <a:cubicBezTo>
                  <a:pt x="124" y="285"/>
                  <a:pt x="119" y="273"/>
                  <a:pt x="117" y="267"/>
                </a:cubicBezTo>
                <a:cubicBezTo>
                  <a:pt x="116" y="265"/>
                  <a:pt x="115" y="261"/>
                  <a:pt x="115" y="259"/>
                </a:cubicBezTo>
                <a:cubicBezTo>
                  <a:pt x="115" y="256"/>
                  <a:pt x="116" y="251"/>
                  <a:pt x="115" y="249"/>
                </a:cubicBezTo>
                <a:cubicBezTo>
                  <a:pt x="114" y="247"/>
                  <a:pt x="112" y="243"/>
                  <a:pt x="110" y="242"/>
                </a:cubicBezTo>
                <a:cubicBezTo>
                  <a:pt x="109" y="241"/>
                  <a:pt x="106" y="238"/>
                  <a:pt x="104" y="238"/>
                </a:cubicBezTo>
                <a:cubicBezTo>
                  <a:pt x="102" y="237"/>
                  <a:pt x="97" y="237"/>
                  <a:pt x="94" y="238"/>
                </a:cubicBezTo>
                <a:cubicBezTo>
                  <a:pt x="91" y="238"/>
                  <a:pt x="85" y="239"/>
                  <a:pt x="82" y="239"/>
                </a:cubicBezTo>
                <a:cubicBezTo>
                  <a:pt x="79" y="239"/>
                  <a:pt x="73" y="239"/>
                  <a:pt x="70" y="238"/>
                </a:cubicBezTo>
                <a:cubicBezTo>
                  <a:pt x="68" y="238"/>
                  <a:pt x="63" y="235"/>
                  <a:pt x="61" y="233"/>
                </a:cubicBezTo>
                <a:cubicBezTo>
                  <a:pt x="60" y="232"/>
                  <a:pt x="57" y="229"/>
                  <a:pt x="57" y="227"/>
                </a:cubicBezTo>
                <a:cubicBezTo>
                  <a:pt x="56" y="225"/>
                  <a:pt x="56" y="221"/>
                  <a:pt x="55" y="219"/>
                </a:cubicBezTo>
                <a:cubicBezTo>
                  <a:pt x="55" y="217"/>
                  <a:pt x="52" y="214"/>
                  <a:pt x="51" y="212"/>
                </a:cubicBezTo>
                <a:cubicBezTo>
                  <a:pt x="50" y="210"/>
                  <a:pt x="48" y="205"/>
                  <a:pt x="47" y="202"/>
                </a:cubicBezTo>
                <a:cubicBezTo>
                  <a:pt x="45" y="200"/>
                  <a:pt x="42" y="195"/>
                  <a:pt x="40" y="193"/>
                </a:cubicBezTo>
                <a:cubicBezTo>
                  <a:pt x="38" y="191"/>
                  <a:pt x="32" y="188"/>
                  <a:pt x="29" y="186"/>
                </a:cubicBezTo>
                <a:cubicBezTo>
                  <a:pt x="28" y="185"/>
                  <a:pt x="27" y="183"/>
                  <a:pt x="25" y="181"/>
                </a:cubicBezTo>
                <a:cubicBezTo>
                  <a:pt x="25" y="181"/>
                  <a:pt x="25" y="181"/>
                  <a:pt x="25" y="181"/>
                </a:cubicBezTo>
                <a:cubicBezTo>
                  <a:pt x="27" y="180"/>
                  <a:pt x="31" y="180"/>
                  <a:pt x="32" y="180"/>
                </a:cubicBezTo>
                <a:cubicBezTo>
                  <a:pt x="33" y="179"/>
                  <a:pt x="35" y="178"/>
                  <a:pt x="35" y="177"/>
                </a:cubicBezTo>
                <a:cubicBezTo>
                  <a:pt x="36" y="176"/>
                  <a:pt x="34" y="174"/>
                  <a:pt x="34" y="173"/>
                </a:cubicBezTo>
                <a:cubicBezTo>
                  <a:pt x="33" y="172"/>
                  <a:pt x="31" y="171"/>
                  <a:pt x="30" y="170"/>
                </a:cubicBezTo>
                <a:cubicBezTo>
                  <a:pt x="29" y="170"/>
                  <a:pt x="29" y="168"/>
                  <a:pt x="28" y="167"/>
                </a:cubicBezTo>
                <a:cubicBezTo>
                  <a:pt x="27" y="166"/>
                  <a:pt x="24" y="165"/>
                  <a:pt x="23" y="164"/>
                </a:cubicBezTo>
                <a:cubicBezTo>
                  <a:pt x="22" y="163"/>
                  <a:pt x="21" y="161"/>
                  <a:pt x="21" y="160"/>
                </a:cubicBezTo>
                <a:cubicBezTo>
                  <a:pt x="20" y="158"/>
                  <a:pt x="18" y="155"/>
                  <a:pt x="16" y="154"/>
                </a:cubicBezTo>
                <a:cubicBezTo>
                  <a:pt x="16" y="153"/>
                  <a:pt x="14" y="152"/>
                  <a:pt x="13" y="151"/>
                </a:cubicBezTo>
                <a:cubicBezTo>
                  <a:pt x="12" y="150"/>
                  <a:pt x="9" y="148"/>
                  <a:pt x="8" y="147"/>
                </a:cubicBezTo>
                <a:cubicBezTo>
                  <a:pt x="8" y="145"/>
                  <a:pt x="7" y="143"/>
                  <a:pt x="7" y="141"/>
                </a:cubicBezTo>
                <a:cubicBezTo>
                  <a:pt x="6" y="140"/>
                  <a:pt x="5" y="137"/>
                  <a:pt x="4" y="136"/>
                </a:cubicBezTo>
                <a:cubicBezTo>
                  <a:pt x="4" y="135"/>
                  <a:pt x="1" y="135"/>
                  <a:pt x="0" y="134"/>
                </a:cubicBezTo>
                <a:cubicBezTo>
                  <a:pt x="0" y="133"/>
                  <a:pt x="0" y="130"/>
                  <a:pt x="0" y="129"/>
                </a:cubicBezTo>
                <a:cubicBezTo>
                  <a:pt x="1" y="128"/>
                  <a:pt x="1" y="125"/>
                  <a:pt x="2" y="125"/>
                </a:cubicBezTo>
                <a:cubicBezTo>
                  <a:pt x="3" y="123"/>
                  <a:pt x="5" y="122"/>
                  <a:pt x="7" y="122"/>
                </a:cubicBezTo>
                <a:cubicBezTo>
                  <a:pt x="8" y="122"/>
                  <a:pt x="11" y="122"/>
                  <a:pt x="12" y="123"/>
                </a:cubicBezTo>
                <a:cubicBezTo>
                  <a:pt x="13" y="123"/>
                  <a:pt x="16" y="124"/>
                  <a:pt x="17" y="125"/>
                </a:cubicBezTo>
                <a:cubicBezTo>
                  <a:pt x="18" y="125"/>
                  <a:pt x="21" y="125"/>
                  <a:pt x="23" y="125"/>
                </a:cubicBezTo>
                <a:cubicBezTo>
                  <a:pt x="24" y="125"/>
                  <a:pt x="26" y="124"/>
                  <a:pt x="26" y="123"/>
                </a:cubicBezTo>
                <a:cubicBezTo>
                  <a:pt x="27" y="122"/>
                  <a:pt x="29" y="119"/>
                  <a:pt x="29" y="118"/>
                </a:cubicBezTo>
                <a:cubicBezTo>
                  <a:pt x="30" y="118"/>
                  <a:pt x="32" y="116"/>
                  <a:pt x="32" y="115"/>
                </a:cubicBezTo>
                <a:cubicBezTo>
                  <a:pt x="33" y="114"/>
                  <a:pt x="34" y="113"/>
                  <a:pt x="34" y="112"/>
                </a:cubicBezTo>
                <a:cubicBezTo>
                  <a:pt x="36" y="111"/>
                  <a:pt x="38" y="109"/>
                  <a:pt x="39" y="107"/>
                </a:cubicBezTo>
                <a:cubicBezTo>
                  <a:pt x="40" y="106"/>
                  <a:pt x="43" y="105"/>
                  <a:pt x="43" y="104"/>
                </a:cubicBezTo>
                <a:cubicBezTo>
                  <a:pt x="44" y="102"/>
                  <a:pt x="43" y="99"/>
                  <a:pt x="43" y="97"/>
                </a:cubicBezTo>
                <a:cubicBezTo>
                  <a:pt x="44" y="96"/>
                  <a:pt x="45" y="94"/>
                  <a:pt x="45" y="94"/>
                </a:cubicBezTo>
                <a:cubicBezTo>
                  <a:pt x="46" y="93"/>
                  <a:pt x="48" y="92"/>
                  <a:pt x="48" y="91"/>
                </a:cubicBezTo>
                <a:cubicBezTo>
                  <a:pt x="49" y="91"/>
                  <a:pt x="51" y="90"/>
                  <a:pt x="52" y="89"/>
                </a:cubicBezTo>
                <a:cubicBezTo>
                  <a:pt x="53" y="88"/>
                  <a:pt x="53" y="86"/>
                  <a:pt x="54" y="85"/>
                </a:cubicBezTo>
                <a:cubicBezTo>
                  <a:pt x="54" y="84"/>
                  <a:pt x="55" y="82"/>
                  <a:pt x="56" y="81"/>
                </a:cubicBezTo>
                <a:cubicBezTo>
                  <a:pt x="57" y="81"/>
                  <a:pt x="59" y="80"/>
                  <a:pt x="60" y="80"/>
                </a:cubicBezTo>
                <a:cubicBezTo>
                  <a:pt x="61" y="80"/>
                  <a:pt x="62" y="80"/>
                  <a:pt x="63" y="81"/>
                </a:cubicBezTo>
                <a:cubicBezTo>
                  <a:pt x="64" y="81"/>
                  <a:pt x="65" y="83"/>
                  <a:pt x="66" y="83"/>
                </a:cubicBezTo>
                <a:cubicBezTo>
                  <a:pt x="67" y="84"/>
                  <a:pt x="68" y="84"/>
                  <a:pt x="69" y="83"/>
                </a:cubicBezTo>
                <a:cubicBezTo>
                  <a:pt x="70" y="83"/>
                  <a:pt x="69" y="81"/>
                  <a:pt x="69" y="80"/>
                </a:cubicBezTo>
                <a:cubicBezTo>
                  <a:pt x="69" y="78"/>
                  <a:pt x="69" y="76"/>
                  <a:pt x="69" y="75"/>
                </a:cubicBezTo>
                <a:cubicBezTo>
                  <a:pt x="70" y="75"/>
                  <a:pt x="71" y="75"/>
                  <a:pt x="71" y="75"/>
                </a:cubicBezTo>
                <a:cubicBezTo>
                  <a:pt x="72" y="75"/>
                  <a:pt x="74" y="76"/>
                  <a:pt x="75" y="76"/>
                </a:cubicBezTo>
                <a:cubicBezTo>
                  <a:pt x="76" y="77"/>
                  <a:pt x="76" y="79"/>
                  <a:pt x="77" y="80"/>
                </a:cubicBezTo>
                <a:cubicBezTo>
                  <a:pt x="77" y="80"/>
                  <a:pt x="79" y="79"/>
                  <a:pt x="80" y="79"/>
                </a:cubicBezTo>
                <a:cubicBezTo>
                  <a:pt x="81" y="78"/>
                  <a:pt x="81" y="76"/>
                  <a:pt x="81" y="76"/>
                </a:cubicBezTo>
                <a:cubicBezTo>
                  <a:pt x="82" y="75"/>
                  <a:pt x="83" y="74"/>
                  <a:pt x="84" y="74"/>
                </a:cubicBezTo>
                <a:cubicBezTo>
                  <a:pt x="84" y="74"/>
                  <a:pt x="85" y="74"/>
                  <a:pt x="85" y="74"/>
                </a:cubicBezTo>
                <a:cubicBezTo>
                  <a:pt x="86" y="74"/>
                  <a:pt x="86" y="75"/>
                  <a:pt x="86" y="76"/>
                </a:cubicBezTo>
                <a:cubicBezTo>
                  <a:pt x="87" y="76"/>
                  <a:pt x="86" y="78"/>
                  <a:pt x="87" y="79"/>
                </a:cubicBezTo>
                <a:cubicBezTo>
                  <a:pt x="87" y="80"/>
                  <a:pt x="89" y="81"/>
                  <a:pt x="89" y="81"/>
                </a:cubicBezTo>
                <a:cubicBezTo>
                  <a:pt x="91" y="81"/>
                  <a:pt x="93" y="81"/>
                  <a:pt x="94" y="80"/>
                </a:cubicBezTo>
                <a:cubicBezTo>
                  <a:pt x="95" y="80"/>
                  <a:pt x="97" y="78"/>
                  <a:pt x="98" y="77"/>
                </a:cubicBezTo>
                <a:cubicBezTo>
                  <a:pt x="98" y="76"/>
                  <a:pt x="98" y="75"/>
                  <a:pt x="98" y="74"/>
                </a:cubicBezTo>
                <a:cubicBezTo>
                  <a:pt x="98" y="73"/>
                  <a:pt x="97" y="71"/>
                  <a:pt x="96" y="70"/>
                </a:cubicBezTo>
                <a:cubicBezTo>
                  <a:pt x="96" y="70"/>
                  <a:pt x="94" y="70"/>
                  <a:pt x="94" y="70"/>
                </a:cubicBezTo>
                <a:cubicBezTo>
                  <a:pt x="93" y="70"/>
                  <a:pt x="92" y="71"/>
                  <a:pt x="91" y="71"/>
                </a:cubicBezTo>
                <a:cubicBezTo>
                  <a:pt x="91" y="71"/>
                  <a:pt x="89" y="70"/>
                  <a:pt x="88" y="70"/>
                </a:cubicBezTo>
                <a:cubicBezTo>
                  <a:pt x="88" y="68"/>
                  <a:pt x="89" y="66"/>
                  <a:pt x="89" y="65"/>
                </a:cubicBezTo>
                <a:cubicBezTo>
                  <a:pt x="88" y="64"/>
                  <a:pt x="88" y="61"/>
                  <a:pt x="88" y="61"/>
                </a:cubicBezTo>
                <a:cubicBezTo>
                  <a:pt x="87" y="60"/>
                  <a:pt x="86" y="59"/>
                  <a:pt x="86" y="59"/>
                </a:cubicBezTo>
                <a:cubicBezTo>
                  <a:pt x="85" y="59"/>
                  <a:pt x="84" y="61"/>
                  <a:pt x="84" y="62"/>
                </a:cubicBezTo>
                <a:cubicBezTo>
                  <a:pt x="83" y="63"/>
                  <a:pt x="84" y="64"/>
                  <a:pt x="84" y="65"/>
                </a:cubicBezTo>
                <a:cubicBezTo>
                  <a:pt x="84" y="66"/>
                  <a:pt x="84" y="68"/>
                  <a:pt x="83" y="68"/>
                </a:cubicBezTo>
                <a:cubicBezTo>
                  <a:pt x="82" y="69"/>
                  <a:pt x="81" y="69"/>
                  <a:pt x="80" y="69"/>
                </a:cubicBezTo>
                <a:cubicBezTo>
                  <a:pt x="79" y="69"/>
                  <a:pt x="77" y="69"/>
                  <a:pt x="76" y="69"/>
                </a:cubicBezTo>
                <a:cubicBezTo>
                  <a:pt x="75" y="68"/>
                  <a:pt x="74" y="67"/>
                  <a:pt x="73" y="67"/>
                </a:cubicBezTo>
                <a:cubicBezTo>
                  <a:pt x="72" y="66"/>
                  <a:pt x="70" y="67"/>
                  <a:pt x="69" y="67"/>
                </a:cubicBezTo>
                <a:cubicBezTo>
                  <a:pt x="68" y="67"/>
                  <a:pt x="66" y="69"/>
                  <a:pt x="65" y="69"/>
                </a:cubicBezTo>
                <a:cubicBezTo>
                  <a:pt x="64" y="69"/>
                  <a:pt x="62" y="70"/>
                  <a:pt x="61" y="69"/>
                </a:cubicBezTo>
                <a:cubicBezTo>
                  <a:pt x="61" y="69"/>
                  <a:pt x="60" y="67"/>
                  <a:pt x="60" y="66"/>
                </a:cubicBezTo>
                <a:cubicBezTo>
                  <a:pt x="60" y="65"/>
                  <a:pt x="61" y="63"/>
                  <a:pt x="62" y="62"/>
                </a:cubicBezTo>
                <a:cubicBezTo>
                  <a:pt x="64" y="60"/>
                  <a:pt x="68" y="58"/>
                  <a:pt x="69" y="56"/>
                </a:cubicBezTo>
                <a:cubicBezTo>
                  <a:pt x="70" y="54"/>
                  <a:pt x="72" y="50"/>
                  <a:pt x="73" y="48"/>
                </a:cubicBezTo>
                <a:cubicBezTo>
                  <a:pt x="74" y="47"/>
                  <a:pt x="76" y="44"/>
                  <a:pt x="77" y="43"/>
                </a:cubicBezTo>
                <a:cubicBezTo>
                  <a:pt x="78" y="42"/>
                  <a:pt x="78" y="40"/>
                  <a:pt x="79" y="39"/>
                </a:cubicBezTo>
                <a:cubicBezTo>
                  <a:pt x="80" y="37"/>
                  <a:pt x="82" y="33"/>
                  <a:pt x="83" y="32"/>
                </a:cubicBezTo>
                <a:cubicBezTo>
                  <a:pt x="84" y="30"/>
                  <a:pt x="86" y="26"/>
                  <a:pt x="88" y="25"/>
                </a:cubicBezTo>
                <a:cubicBezTo>
                  <a:pt x="89" y="24"/>
                  <a:pt x="94" y="23"/>
                  <a:pt x="95" y="22"/>
                </a:cubicBezTo>
                <a:cubicBezTo>
                  <a:pt x="98" y="20"/>
                  <a:pt x="102" y="16"/>
                  <a:pt x="105" y="13"/>
                </a:cubicBezTo>
                <a:cubicBezTo>
                  <a:pt x="106" y="12"/>
                  <a:pt x="109" y="8"/>
                  <a:pt x="111" y="7"/>
                </a:cubicBezTo>
                <a:cubicBezTo>
                  <a:pt x="113" y="6"/>
                  <a:pt x="118" y="4"/>
                  <a:pt x="120" y="4"/>
                </a:cubicBezTo>
                <a:cubicBezTo>
                  <a:pt x="121" y="4"/>
                  <a:pt x="124" y="4"/>
                  <a:pt x="125" y="5"/>
                </a:cubicBezTo>
                <a:cubicBezTo>
                  <a:pt x="127" y="6"/>
                  <a:pt x="129" y="9"/>
                  <a:pt x="130" y="9"/>
                </a:cubicBezTo>
                <a:cubicBezTo>
                  <a:pt x="131" y="10"/>
                  <a:pt x="133" y="10"/>
                  <a:pt x="134" y="10"/>
                </a:cubicBezTo>
                <a:cubicBezTo>
                  <a:pt x="135" y="11"/>
                  <a:pt x="137" y="13"/>
                  <a:pt x="139" y="14"/>
                </a:cubicBezTo>
                <a:cubicBezTo>
                  <a:pt x="140" y="15"/>
                  <a:pt x="144" y="17"/>
                  <a:pt x="146" y="16"/>
                </a:cubicBezTo>
                <a:cubicBezTo>
                  <a:pt x="147" y="16"/>
                  <a:pt x="147" y="12"/>
                  <a:pt x="147" y="11"/>
                </a:cubicBezTo>
                <a:cubicBezTo>
                  <a:pt x="147" y="10"/>
                  <a:pt x="145" y="7"/>
                  <a:pt x="145" y="6"/>
                </a:cubicBezTo>
                <a:cubicBezTo>
                  <a:pt x="145" y="4"/>
                  <a:pt x="145" y="1"/>
                  <a:pt x="146" y="1"/>
                </a:cubicBezTo>
                <a:cubicBezTo>
                  <a:pt x="147" y="0"/>
                  <a:pt x="150" y="2"/>
                  <a:pt x="152" y="3"/>
                </a:cubicBezTo>
                <a:cubicBezTo>
                  <a:pt x="154" y="3"/>
                  <a:pt x="159" y="3"/>
                  <a:pt x="162" y="3"/>
                </a:cubicBezTo>
                <a:cubicBezTo>
                  <a:pt x="164" y="4"/>
                  <a:pt x="167" y="5"/>
                  <a:pt x="169" y="6"/>
                </a:cubicBezTo>
                <a:cubicBezTo>
                  <a:pt x="169" y="7"/>
                  <a:pt x="171" y="9"/>
                  <a:pt x="172" y="10"/>
                </a:cubicBezTo>
                <a:cubicBezTo>
                  <a:pt x="172" y="11"/>
                  <a:pt x="175" y="12"/>
                  <a:pt x="175" y="13"/>
                </a:cubicBezTo>
                <a:cubicBezTo>
                  <a:pt x="176" y="15"/>
                  <a:pt x="173" y="16"/>
                  <a:pt x="173" y="17"/>
                </a:cubicBezTo>
                <a:cubicBezTo>
                  <a:pt x="172" y="19"/>
                  <a:pt x="174" y="23"/>
                  <a:pt x="174" y="25"/>
                </a:cubicBezTo>
                <a:cubicBezTo>
                  <a:pt x="176" y="28"/>
                  <a:pt x="179" y="34"/>
                  <a:pt x="181" y="37"/>
                </a:cubicBezTo>
                <a:cubicBezTo>
                  <a:pt x="182" y="40"/>
                  <a:pt x="184" y="46"/>
                  <a:pt x="186" y="49"/>
                </a:cubicBezTo>
                <a:cubicBezTo>
                  <a:pt x="187" y="51"/>
                  <a:pt x="190" y="55"/>
                  <a:pt x="191" y="56"/>
                </a:cubicBezTo>
                <a:cubicBezTo>
                  <a:pt x="193" y="58"/>
                  <a:pt x="197" y="61"/>
                  <a:pt x="198" y="63"/>
                </a:cubicBezTo>
                <a:cubicBezTo>
                  <a:pt x="199" y="64"/>
                  <a:pt x="200" y="67"/>
                  <a:pt x="200" y="69"/>
                </a:cubicBezTo>
                <a:cubicBezTo>
                  <a:pt x="200" y="70"/>
                  <a:pt x="198" y="73"/>
                  <a:pt x="196" y="74"/>
                </a:cubicBezTo>
                <a:cubicBezTo>
                  <a:pt x="195" y="75"/>
                  <a:pt x="192" y="75"/>
                  <a:pt x="191" y="76"/>
                </a:cubicBezTo>
                <a:cubicBezTo>
                  <a:pt x="189" y="77"/>
                  <a:pt x="185" y="78"/>
                  <a:pt x="184" y="79"/>
                </a:cubicBezTo>
                <a:cubicBezTo>
                  <a:pt x="183" y="81"/>
                  <a:pt x="182" y="84"/>
                  <a:pt x="182" y="86"/>
                </a:cubicBezTo>
                <a:cubicBezTo>
                  <a:pt x="181" y="87"/>
                  <a:pt x="179" y="89"/>
                  <a:pt x="179" y="91"/>
                </a:cubicBezTo>
                <a:cubicBezTo>
                  <a:pt x="178" y="92"/>
                  <a:pt x="177" y="94"/>
                  <a:pt x="176" y="95"/>
                </a:cubicBezTo>
                <a:cubicBezTo>
                  <a:pt x="176" y="96"/>
                  <a:pt x="176" y="99"/>
                  <a:pt x="176" y="100"/>
                </a:cubicBezTo>
                <a:cubicBezTo>
                  <a:pt x="175" y="101"/>
                  <a:pt x="174" y="102"/>
                  <a:pt x="174" y="102"/>
                </a:cubicBezTo>
                <a:cubicBezTo>
                  <a:pt x="173" y="102"/>
                  <a:pt x="172" y="100"/>
                  <a:pt x="171" y="99"/>
                </a:cubicBezTo>
                <a:cubicBezTo>
                  <a:pt x="171" y="99"/>
                  <a:pt x="170" y="98"/>
                  <a:pt x="169" y="99"/>
                </a:cubicBezTo>
                <a:cubicBezTo>
                  <a:pt x="168" y="99"/>
                  <a:pt x="168" y="101"/>
                  <a:pt x="168" y="102"/>
                </a:cubicBezTo>
                <a:cubicBezTo>
                  <a:pt x="167" y="103"/>
                  <a:pt x="167" y="106"/>
                  <a:pt x="167" y="107"/>
                </a:cubicBezTo>
                <a:cubicBezTo>
                  <a:pt x="167" y="108"/>
                  <a:pt x="168" y="111"/>
                  <a:pt x="167" y="112"/>
                </a:cubicBezTo>
                <a:cubicBezTo>
                  <a:pt x="167" y="113"/>
                  <a:pt x="166" y="115"/>
                  <a:pt x="165" y="116"/>
                </a:cubicBezTo>
                <a:cubicBezTo>
                  <a:pt x="164" y="117"/>
                  <a:pt x="162" y="117"/>
                  <a:pt x="161" y="118"/>
                </a:cubicBezTo>
                <a:cubicBezTo>
                  <a:pt x="159" y="119"/>
                  <a:pt x="157" y="120"/>
                  <a:pt x="155" y="121"/>
                </a:cubicBezTo>
                <a:cubicBezTo>
                  <a:pt x="154" y="122"/>
                  <a:pt x="151" y="126"/>
                  <a:pt x="150" y="127"/>
                </a:cubicBezTo>
                <a:cubicBezTo>
                  <a:pt x="149" y="129"/>
                  <a:pt x="148" y="132"/>
                  <a:pt x="147" y="134"/>
                </a:cubicBezTo>
                <a:cubicBezTo>
                  <a:pt x="146" y="135"/>
                  <a:pt x="144" y="137"/>
                  <a:pt x="143" y="138"/>
                </a:cubicBezTo>
                <a:cubicBezTo>
                  <a:pt x="142" y="140"/>
                  <a:pt x="141" y="142"/>
                  <a:pt x="140" y="144"/>
                </a:cubicBezTo>
                <a:cubicBezTo>
                  <a:pt x="140" y="146"/>
                  <a:pt x="141" y="150"/>
                  <a:pt x="141" y="152"/>
                </a:cubicBezTo>
                <a:cubicBezTo>
                  <a:pt x="141" y="154"/>
                  <a:pt x="142" y="158"/>
                  <a:pt x="143" y="160"/>
                </a:cubicBezTo>
                <a:cubicBezTo>
                  <a:pt x="143" y="161"/>
                  <a:pt x="145" y="164"/>
                  <a:pt x="145" y="166"/>
                </a:cubicBezTo>
                <a:cubicBezTo>
                  <a:pt x="145" y="167"/>
                  <a:pt x="143" y="169"/>
                  <a:pt x="143" y="171"/>
                </a:cubicBezTo>
                <a:cubicBezTo>
                  <a:pt x="143" y="171"/>
                  <a:pt x="143" y="173"/>
                  <a:pt x="144" y="174"/>
                </a:cubicBezTo>
                <a:cubicBezTo>
                  <a:pt x="144" y="175"/>
                  <a:pt x="146" y="176"/>
                  <a:pt x="147" y="177"/>
                </a:cubicBezTo>
                <a:cubicBezTo>
                  <a:pt x="148" y="177"/>
                  <a:pt x="151" y="176"/>
                  <a:pt x="152" y="175"/>
                </a:cubicBezTo>
                <a:cubicBezTo>
                  <a:pt x="153" y="175"/>
                  <a:pt x="154" y="172"/>
                  <a:pt x="155" y="171"/>
                </a:cubicBezTo>
                <a:cubicBezTo>
                  <a:pt x="155" y="171"/>
                  <a:pt x="157" y="169"/>
                  <a:pt x="157" y="168"/>
                </a:cubicBezTo>
                <a:cubicBezTo>
                  <a:pt x="158" y="167"/>
                  <a:pt x="160" y="164"/>
                  <a:pt x="160" y="162"/>
                </a:cubicBezTo>
                <a:cubicBezTo>
                  <a:pt x="161" y="161"/>
                  <a:pt x="159" y="157"/>
                  <a:pt x="159" y="155"/>
                </a:cubicBezTo>
                <a:cubicBezTo>
                  <a:pt x="159" y="154"/>
                  <a:pt x="159" y="151"/>
                  <a:pt x="159" y="150"/>
                </a:cubicBezTo>
                <a:cubicBezTo>
                  <a:pt x="160" y="149"/>
                  <a:pt x="160" y="146"/>
                  <a:pt x="161" y="146"/>
                </a:cubicBezTo>
                <a:cubicBezTo>
                  <a:pt x="162" y="145"/>
                  <a:pt x="164" y="144"/>
                  <a:pt x="165" y="143"/>
                </a:cubicBezTo>
                <a:cubicBezTo>
                  <a:pt x="167" y="143"/>
                  <a:pt x="169" y="142"/>
                  <a:pt x="171" y="143"/>
                </a:cubicBezTo>
                <a:cubicBezTo>
                  <a:pt x="171" y="143"/>
                  <a:pt x="173" y="144"/>
                  <a:pt x="173" y="144"/>
                </a:cubicBezTo>
                <a:cubicBezTo>
                  <a:pt x="174" y="145"/>
                  <a:pt x="174" y="147"/>
                  <a:pt x="175" y="147"/>
                </a:cubicBezTo>
                <a:cubicBezTo>
                  <a:pt x="176" y="148"/>
                  <a:pt x="179" y="149"/>
                  <a:pt x="181" y="148"/>
                </a:cubicBezTo>
                <a:cubicBezTo>
                  <a:pt x="182" y="148"/>
                  <a:pt x="184" y="146"/>
                  <a:pt x="185" y="144"/>
                </a:cubicBezTo>
                <a:cubicBezTo>
                  <a:pt x="186" y="143"/>
                  <a:pt x="186" y="141"/>
                  <a:pt x="187" y="140"/>
                </a:cubicBezTo>
                <a:cubicBezTo>
                  <a:pt x="187" y="139"/>
                  <a:pt x="188" y="136"/>
                  <a:pt x="187" y="136"/>
                </a:cubicBezTo>
                <a:cubicBezTo>
                  <a:pt x="186" y="135"/>
                  <a:pt x="184" y="137"/>
                  <a:pt x="183" y="137"/>
                </a:cubicBezTo>
                <a:cubicBezTo>
                  <a:pt x="181" y="137"/>
                  <a:pt x="177" y="138"/>
                  <a:pt x="175" y="137"/>
                </a:cubicBezTo>
                <a:cubicBezTo>
                  <a:pt x="174" y="137"/>
                  <a:pt x="171" y="136"/>
                  <a:pt x="170" y="134"/>
                </a:cubicBezTo>
                <a:cubicBezTo>
                  <a:pt x="170" y="133"/>
                  <a:pt x="173" y="131"/>
                  <a:pt x="174" y="130"/>
                </a:cubicBezTo>
                <a:cubicBezTo>
                  <a:pt x="175" y="129"/>
                  <a:pt x="177" y="127"/>
                  <a:pt x="178" y="126"/>
                </a:cubicBezTo>
                <a:cubicBezTo>
                  <a:pt x="179" y="124"/>
                  <a:pt x="181" y="120"/>
                  <a:pt x="182" y="118"/>
                </a:cubicBezTo>
                <a:cubicBezTo>
                  <a:pt x="183" y="116"/>
                  <a:pt x="184" y="112"/>
                  <a:pt x="185" y="110"/>
                </a:cubicBezTo>
                <a:cubicBezTo>
                  <a:pt x="185" y="109"/>
                  <a:pt x="185" y="106"/>
                  <a:pt x="186" y="105"/>
                </a:cubicBezTo>
                <a:cubicBezTo>
                  <a:pt x="186" y="104"/>
                  <a:pt x="188" y="104"/>
                  <a:pt x="189" y="105"/>
                </a:cubicBezTo>
                <a:cubicBezTo>
                  <a:pt x="190" y="106"/>
                  <a:pt x="190" y="108"/>
                  <a:pt x="190" y="109"/>
                </a:cubicBezTo>
                <a:cubicBezTo>
                  <a:pt x="190" y="110"/>
                  <a:pt x="190" y="112"/>
                  <a:pt x="190" y="113"/>
                </a:cubicBezTo>
                <a:cubicBezTo>
                  <a:pt x="190" y="115"/>
                  <a:pt x="190" y="118"/>
                  <a:pt x="190" y="119"/>
                </a:cubicBezTo>
                <a:cubicBezTo>
                  <a:pt x="190" y="121"/>
                  <a:pt x="191" y="124"/>
                  <a:pt x="192" y="125"/>
                </a:cubicBezTo>
                <a:cubicBezTo>
                  <a:pt x="192" y="126"/>
                  <a:pt x="193" y="130"/>
                  <a:pt x="194" y="131"/>
                </a:cubicBezTo>
                <a:cubicBezTo>
                  <a:pt x="196" y="132"/>
                  <a:pt x="200" y="132"/>
                  <a:pt x="202" y="131"/>
                </a:cubicBezTo>
                <a:cubicBezTo>
                  <a:pt x="204" y="131"/>
                  <a:pt x="206" y="128"/>
                  <a:pt x="208" y="127"/>
                </a:cubicBezTo>
                <a:cubicBezTo>
                  <a:pt x="210" y="127"/>
                  <a:pt x="214" y="127"/>
                  <a:pt x="217" y="127"/>
                </a:cubicBezTo>
                <a:cubicBezTo>
                  <a:pt x="219" y="127"/>
                  <a:pt x="224" y="128"/>
                  <a:pt x="227" y="129"/>
                </a:cubicBezTo>
                <a:cubicBezTo>
                  <a:pt x="229" y="129"/>
                  <a:pt x="233" y="129"/>
                  <a:pt x="235" y="130"/>
                </a:cubicBezTo>
                <a:cubicBezTo>
                  <a:pt x="235" y="131"/>
                  <a:pt x="236" y="132"/>
                  <a:pt x="237" y="133"/>
                </a:cubicBezTo>
                <a:cubicBezTo>
                  <a:pt x="237" y="134"/>
                  <a:pt x="237" y="136"/>
                  <a:pt x="237" y="138"/>
                </a:cubicBezTo>
                <a:cubicBezTo>
                  <a:pt x="237" y="139"/>
                  <a:pt x="236" y="141"/>
                  <a:pt x="236" y="142"/>
                </a:cubicBezTo>
                <a:cubicBezTo>
                  <a:pt x="236" y="143"/>
                  <a:pt x="237" y="146"/>
                  <a:pt x="237" y="147"/>
                </a:cubicBezTo>
                <a:cubicBezTo>
                  <a:pt x="237" y="148"/>
                  <a:pt x="236" y="151"/>
                  <a:pt x="235" y="152"/>
                </a:cubicBezTo>
                <a:cubicBezTo>
                  <a:pt x="235" y="152"/>
                  <a:pt x="233" y="153"/>
                  <a:pt x="232" y="154"/>
                </a:cubicBezTo>
                <a:cubicBezTo>
                  <a:pt x="231" y="154"/>
                  <a:pt x="229" y="154"/>
                  <a:pt x="228" y="155"/>
                </a:cubicBezTo>
                <a:cubicBezTo>
                  <a:pt x="227" y="156"/>
                  <a:pt x="226" y="158"/>
                  <a:pt x="225" y="159"/>
                </a:cubicBezTo>
                <a:cubicBezTo>
                  <a:pt x="225" y="161"/>
                  <a:pt x="224" y="164"/>
                  <a:pt x="223" y="166"/>
                </a:cubicBezTo>
                <a:cubicBezTo>
                  <a:pt x="222" y="168"/>
                  <a:pt x="221" y="170"/>
                  <a:pt x="220" y="171"/>
                </a:cubicBezTo>
                <a:cubicBezTo>
                  <a:pt x="220" y="173"/>
                  <a:pt x="219" y="176"/>
                  <a:pt x="220" y="177"/>
                </a:cubicBezTo>
                <a:cubicBezTo>
                  <a:pt x="221" y="178"/>
                  <a:pt x="224" y="179"/>
                  <a:pt x="225" y="180"/>
                </a:cubicBezTo>
                <a:cubicBezTo>
                  <a:pt x="226" y="181"/>
                  <a:pt x="229" y="183"/>
                  <a:pt x="231" y="184"/>
                </a:cubicBezTo>
                <a:cubicBezTo>
                  <a:pt x="233" y="185"/>
                  <a:pt x="237" y="187"/>
                  <a:pt x="239" y="188"/>
                </a:cubicBezTo>
                <a:cubicBezTo>
                  <a:pt x="240" y="189"/>
                  <a:pt x="241" y="191"/>
                  <a:pt x="241" y="192"/>
                </a:cubicBezTo>
                <a:cubicBezTo>
                  <a:pt x="241" y="194"/>
                  <a:pt x="239" y="198"/>
                  <a:pt x="240" y="199"/>
                </a:cubicBezTo>
                <a:cubicBezTo>
                  <a:pt x="241" y="200"/>
                  <a:pt x="243" y="201"/>
                  <a:pt x="244" y="200"/>
                </a:cubicBezTo>
                <a:cubicBezTo>
                  <a:pt x="246" y="200"/>
                  <a:pt x="247" y="196"/>
                  <a:pt x="248" y="194"/>
                </a:cubicBezTo>
                <a:cubicBezTo>
                  <a:pt x="249" y="192"/>
                  <a:pt x="249" y="187"/>
                  <a:pt x="250" y="185"/>
                </a:cubicBezTo>
                <a:cubicBezTo>
                  <a:pt x="252" y="184"/>
                  <a:pt x="255" y="184"/>
                  <a:pt x="257" y="184"/>
                </a:cubicBezTo>
                <a:cubicBezTo>
                  <a:pt x="259" y="184"/>
                  <a:pt x="262" y="186"/>
                  <a:pt x="263" y="186"/>
                </a:cubicBezTo>
                <a:cubicBezTo>
                  <a:pt x="265" y="186"/>
                  <a:pt x="268" y="185"/>
                  <a:pt x="268" y="183"/>
                </a:cubicBezTo>
                <a:cubicBezTo>
                  <a:pt x="269" y="182"/>
                  <a:pt x="268" y="179"/>
                  <a:pt x="268" y="177"/>
                </a:cubicBezTo>
                <a:cubicBezTo>
                  <a:pt x="269" y="175"/>
                  <a:pt x="271" y="171"/>
                  <a:pt x="269" y="170"/>
                </a:cubicBezTo>
                <a:cubicBezTo>
                  <a:pt x="269" y="170"/>
                  <a:pt x="266" y="170"/>
                  <a:pt x="265" y="171"/>
                </a:cubicBezTo>
                <a:cubicBezTo>
                  <a:pt x="264" y="171"/>
                  <a:pt x="262" y="173"/>
                  <a:pt x="261" y="174"/>
                </a:cubicBezTo>
                <a:cubicBezTo>
                  <a:pt x="260" y="174"/>
                  <a:pt x="256" y="175"/>
                  <a:pt x="254" y="175"/>
                </a:cubicBezTo>
                <a:cubicBezTo>
                  <a:pt x="253" y="175"/>
                  <a:pt x="250" y="176"/>
                  <a:pt x="249" y="177"/>
                </a:cubicBezTo>
                <a:cubicBezTo>
                  <a:pt x="247" y="177"/>
                  <a:pt x="243" y="179"/>
                  <a:pt x="242" y="178"/>
                </a:cubicBezTo>
                <a:cubicBezTo>
                  <a:pt x="240" y="178"/>
                  <a:pt x="237" y="176"/>
                  <a:pt x="236" y="175"/>
                </a:cubicBezTo>
                <a:cubicBezTo>
                  <a:pt x="235" y="173"/>
                  <a:pt x="236" y="168"/>
                  <a:pt x="236" y="166"/>
                </a:cubicBezTo>
                <a:cubicBezTo>
                  <a:pt x="237" y="164"/>
                  <a:pt x="239" y="158"/>
                  <a:pt x="240" y="156"/>
                </a:cubicBezTo>
                <a:cubicBezTo>
                  <a:pt x="241" y="153"/>
                  <a:pt x="244" y="146"/>
                  <a:pt x="245" y="143"/>
                </a:cubicBezTo>
                <a:cubicBezTo>
                  <a:pt x="246" y="139"/>
                  <a:pt x="248" y="131"/>
                  <a:pt x="249" y="127"/>
                </a:cubicBezTo>
                <a:cubicBezTo>
                  <a:pt x="250" y="124"/>
                  <a:pt x="255" y="118"/>
                  <a:pt x="256" y="115"/>
                </a:cubicBezTo>
                <a:cubicBezTo>
                  <a:pt x="256" y="112"/>
                  <a:pt x="255" y="105"/>
                  <a:pt x="255" y="102"/>
                </a:cubicBezTo>
                <a:cubicBezTo>
                  <a:pt x="254" y="98"/>
                  <a:pt x="253" y="92"/>
                  <a:pt x="251" y="89"/>
                </a:cubicBezTo>
                <a:cubicBezTo>
                  <a:pt x="249" y="86"/>
                  <a:pt x="243" y="80"/>
                  <a:pt x="239" y="80"/>
                </a:cubicBezTo>
                <a:cubicBezTo>
                  <a:pt x="239" y="80"/>
                  <a:pt x="247" y="75"/>
                  <a:pt x="249" y="73"/>
                </a:cubicBezTo>
                <a:cubicBezTo>
                  <a:pt x="254" y="71"/>
                  <a:pt x="263" y="65"/>
                  <a:pt x="269" y="63"/>
                </a:cubicBezTo>
                <a:cubicBezTo>
                  <a:pt x="272" y="62"/>
                  <a:pt x="281" y="61"/>
                  <a:pt x="284" y="60"/>
                </a:cubicBezTo>
                <a:cubicBezTo>
                  <a:pt x="288" y="59"/>
                  <a:pt x="296" y="57"/>
                  <a:pt x="299" y="56"/>
                </a:cubicBezTo>
                <a:cubicBezTo>
                  <a:pt x="303" y="55"/>
                  <a:pt x="310" y="54"/>
                  <a:pt x="313" y="54"/>
                </a:cubicBezTo>
                <a:cubicBezTo>
                  <a:pt x="317" y="54"/>
                  <a:pt x="326" y="54"/>
                  <a:pt x="329" y="56"/>
                </a:cubicBezTo>
                <a:cubicBezTo>
                  <a:pt x="334" y="57"/>
                  <a:pt x="340" y="64"/>
                  <a:pt x="343" y="67"/>
                </a:cubicBezTo>
                <a:cubicBezTo>
                  <a:pt x="346" y="70"/>
                  <a:pt x="353" y="75"/>
                  <a:pt x="356" y="78"/>
                </a:cubicBezTo>
                <a:cubicBezTo>
                  <a:pt x="358" y="80"/>
                  <a:pt x="362" y="84"/>
                  <a:pt x="363" y="86"/>
                </a:cubicBezTo>
                <a:cubicBezTo>
                  <a:pt x="365" y="89"/>
                  <a:pt x="364" y="95"/>
                  <a:pt x="365" y="98"/>
                </a:cubicBezTo>
                <a:cubicBezTo>
                  <a:pt x="366" y="100"/>
                  <a:pt x="370" y="103"/>
                  <a:pt x="371" y="105"/>
                </a:cubicBezTo>
                <a:cubicBezTo>
                  <a:pt x="373" y="107"/>
                  <a:pt x="375" y="113"/>
                  <a:pt x="374" y="116"/>
                </a:cubicBezTo>
                <a:cubicBezTo>
                  <a:pt x="374" y="118"/>
                  <a:pt x="372" y="123"/>
                  <a:pt x="370" y="125"/>
                </a:cubicBezTo>
                <a:cubicBezTo>
                  <a:pt x="370" y="126"/>
                  <a:pt x="367" y="129"/>
                  <a:pt x="367" y="131"/>
                </a:cubicBezTo>
                <a:cubicBezTo>
                  <a:pt x="366" y="133"/>
                  <a:pt x="367" y="137"/>
                  <a:pt x="368" y="139"/>
                </a:cubicBezTo>
                <a:cubicBezTo>
                  <a:pt x="369" y="140"/>
                  <a:pt x="373" y="139"/>
                  <a:pt x="374" y="140"/>
                </a:cubicBezTo>
                <a:cubicBezTo>
                  <a:pt x="375" y="142"/>
                  <a:pt x="374" y="146"/>
                  <a:pt x="374" y="147"/>
                </a:cubicBezTo>
                <a:cubicBezTo>
                  <a:pt x="374" y="151"/>
                  <a:pt x="372" y="157"/>
                  <a:pt x="374" y="160"/>
                </a:cubicBezTo>
                <a:cubicBezTo>
                  <a:pt x="375" y="162"/>
                  <a:pt x="379" y="164"/>
                  <a:pt x="381" y="165"/>
                </a:cubicBezTo>
                <a:cubicBezTo>
                  <a:pt x="384" y="166"/>
                  <a:pt x="392" y="163"/>
                  <a:pt x="396" y="163"/>
                </a:cubicBezTo>
                <a:cubicBezTo>
                  <a:pt x="398" y="163"/>
                  <a:pt x="403" y="163"/>
                  <a:pt x="405" y="164"/>
                </a:cubicBezTo>
                <a:cubicBezTo>
                  <a:pt x="409" y="166"/>
                  <a:pt x="416" y="173"/>
                  <a:pt x="418" y="177"/>
                </a:cubicBezTo>
                <a:cubicBezTo>
                  <a:pt x="420" y="180"/>
                  <a:pt x="422" y="186"/>
                  <a:pt x="423" y="19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11" name="Freeform 86">
            <a:extLst>
              <a:ext uri="{FF2B5EF4-FFF2-40B4-BE49-F238E27FC236}">
                <a16:creationId xmlns:a16="http://schemas.microsoft.com/office/drawing/2014/main" id="{49FA9BD1-8B8F-4A13-BD97-3572B690506B}"/>
              </a:ext>
            </a:extLst>
          </p:cNvPr>
          <p:cNvSpPr>
            <a:spLocks/>
          </p:cNvSpPr>
          <p:nvPr/>
        </p:nvSpPr>
        <p:spPr bwMode="auto">
          <a:xfrm>
            <a:off x="6172079" y="5378906"/>
            <a:ext cx="146499" cy="284209"/>
          </a:xfrm>
          <a:custGeom>
            <a:avLst/>
            <a:gdLst/>
            <a:ahLst/>
            <a:cxnLst>
              <a:cxn ang="0">
                <a:pos x="21" y="4"/>
              </a:cxn>
              <a:cxn ang="0">
                <a:pos x="18" y="1"/>
              </a:cxn>
              <a:cxn ang="0">
                <a:pos x="12" y="2"/>
              </a:cxn>
              <a:cxn ang="0">
                <a:pos x="11" y="7"/>
              </a:cxn>
              <a:cxn ang="0">
                <a:pos x="11" y="21"/>
              </a:cxn>
              <a:cxn ang="0">
                <a:pos x="9" y="27"/>
              </a:cxn>
              <a:cxn ang="0">
                <a:pos x="8" y="32"/>
              </a:cxn>
              <a:cxn ang="0">
                <a:pos x="9" y="39"/>
              </a:cxn>
              <a:cxn ang="0">
                <a:pos x="7" y="44"/>
              </a:cxn>
              <a:cxn ang="0">
                <a:pos x="0" y="48"/>
              </a:cxn>
              <a:cxn ang="0">
                <a:pos x="1" y="54"/>
              </a:cxn>
              <a:cxn ang="0">
                <a:pos x="3" y="61"/>
              </a:cxn>
              <a:cxn ang="0">
                <a:pos x="3" y="67"/>
              </a:cxn>
              <a:cxn ang="0">
                <a:pos x="2" y="77"/>
              </a:cxn>
              <a:cxn ang="0">
                <a:pos x="6" y="88"/>
              </a:cxn>
              <a:cxn ang="0">
                <a:pos x="8" y="95"/>
              </a:cxn>
              <a:cxn ang="0">
                <a:pos x="13" y="97"/>
              </a:cxn>
              <a:cxn ang="0">
                <a:pos x="18" y="97"/>
              </a:cxn>
              <a:cxn ang="0">
                <a:pos x="22" y="94"/>
              </a:cxn>
              <a:cxn ang="0">
                <a:pos x="27" y="93"/>
              </a:cxn>
              <a:cxn ang="0">
                <a:pos x="31" y="91"/>
              </a:cxn>
              <a:cxn ang="0">
                <a:pos x="31" y="83"/>
              </a:cxn>
              <a:cxn ang="0">
                <a:pos x="29" y="80"/>
              </a:cxn>
              <a:cxn ang="0">
                <a:pos x="29" y="74"/>
              </a:cxn>
              <a:cxn ang="0">
                <a:pos x="32" y="67"/>
              </a:cxn>
              <a:cxn ang="0">
                <a:pos x="33" y="61"/>
              </a:cxn>
              <a:cxn ang="0">
                <a:pos x="31" y="55"/>
              </a:cxn>
              <a:cxn ang="0">
                <a:pos x="31" y="48"/>
              </a:cxn>
              <a:cxn ang="0">
                <a:pos x="34" y="44"/>
              </a:cxn>
              <a:cxn ang="0">
                <a:pos x="34" y="36"/>
              </a:cxn>
              <a:cxn ang="0">
                <a:pos x="39" y="28"/>
              </a:cxn>
              <a:cxn ang="0">
                <a:pos x="44" y="25"/>
              </a:cxn>
              <a:cxn ang="0">
                <a:pos x="48" y="17"/>
              </a:cxn>
              <a:cxn ang="0">
                <a:pos x="50" y="9"/>
              </a:cxn>
              <a:cxn ang="0">
                <a:pos x="46" y="4"/>
              </a:cxn>
              <a:cxn ang="0">
                <a:pos x="41" y="3"/>
              </a:cxn>
              <a:cxn ang="0">
                <a:pos x="36" y="4"/>
              </a:cxn>
              <a:cxn ang="0">
                <a:pos x="33" y="2"/>
              </a:cxn>
              <a:cxn ang="0">
                <a:pos x="27" y="3"/>
              </a:cxn>
              <a:cxn ang="0">
                <a:pos x="21" y="4"/>
              </a:cxn>
            </a:cxnLst>
            <a:rect l="0" t="0" r="r" b="b"/>
            <a:pathLst>
              <a:path w="50" h="98">
                <a:moveTo>
                  <a:pt x="21" y="4"/>
                </a:moveTo>
                <a:cubicBezTo>
                  <a:pt x="20" y="4"/>
                  <a:pt x="19" y="1"/>
                  <a:pt x="18" y="1"/>
                </a:cubicBezTo>
                <a:cubicBezTo>
                  <a:pt x="16" y="0"/>
                  <a:pt x="13" y="1"/>
                  <a:pt x="12" y="2"/>
                </a:cubicBezTo>
                <a:cubicBezTo>
                  <a:pt x="12" y="3"/>
                  <a:pt x="11" y="6"/>
                  <a:pt x="11" y="7"/>
                </a:cubicBezTo>
                <a:cubicBezTo>
                  <a:pt x="11" y="11"/>
                  <a:pt x="11" y="18"/>
                  <a:pt x="11" y="21"/>
                </a:cubicBezTo>
                <a:cubicBezTo>
                  <a:pt x="10" y="22"/>
                  <a:pt x="9" y="25"/>
                  <a:pt x="9" y="27"/>
                </a:cubicBezTo>
                <a:cubicBezTo>
                  <a:pt x="9" y="28"/>
                  <a:pt x="8" y="31"/>
                  <a:pt x="8" y="32"/>
                </a:cubicBezTo>
                <a:cubicBezTo>
                  <a:pt x="8" y="34"/>
                  <a:pt x="9" y="37"/>
                  <a:pt x="9" y="39"/>
                </a:cubicBezTo>
                <a:cubicBezTo>
                  <a:pt x="9" y="40"/>
                  <a:pt x="8" y="43"/>
                  <a:pt x="7" y="44"/>
                </a:cubicBezTo>
                <a:cubicBezTo>
                  <a:pt x="6" y="45"/>
                  <a:pt x="1" y="46"/>
                  <a:pt x="0" y="48"/>
                </a:cubicBezTo>
                <a:cubicBezTo>
                  <a:pt x="0" y="50"/>
                  <a:pt x="1" y="53"/>
                  <a:pt x="1" y="54"/>
                </a:cubicBezTo>
                <a:cubicBezTo>
                  <a:pt x="1" y="56"/>
                  <a:pt x="3" y="59"/>
                  <a:pt x="3" y="61"/>
                </a:cubicBezTo>
                <a:cubicBezTo>
                  <a:pt x="4" y="62"/>
                  <a:pt x="3" y="66"/>
                  <a:pt x="3" y="67"/>
                </a:cubicBezTo>
                <a:cubicBezTo>
                  <a:pt x="3" y="70"/>
                  <a:pt x="1" y="74"/>
                  <a:pt x="2" y="77"/>
                </a:cubicBezTo>
                <a:cubicBezTo>
                  <a:pt x="2" y="80"/>
                  <a:pt x="5" y="85"/>
                  <a:pt x="6" y="88"/>
                </a:cubicBezTo>
                <a:cubicBezTo>
                  <a:pt x="6" y="90"/>
                  <a:pt x="7" y="94"/>
                  <a:pt x="8" y="95"/>
                </a:cubicBezTo>
                <a:cubicBezTo>
                  <a:pt x="9" y="96"/>
                  <a:pt x="11" y="97"/>
                  <a:pt x="13" y="97"/>
                </a:cubicBezTo>
                <a:cubicBezTo>
                  <a:pt x="14" y="98"/>
                  <a:pt x="17" y="98"/>
                  <a:pt x="18" y="97"/>
                </a:cubicBezTo>
                <a:cubicBezTo>
                  <a:pt x="19" y="97"/>
                  <a:pt x="21" y="94"/>
                  <a:pt x="22" y="94"/>
                </a:cubicBezTo>
                <a:cubicBezTo>
                  <a:pt x="23" y="93"/>
                  <a:pt x="26" y="93"/>
                  <a:pt x="27" y="93"/>
                </a:cubicBezTo>
                <a:cubicBezTo>
                  <a:pt x="28" y="93"/>
                  <a:pt x="31" y="92"/>
                  <a:pt x="31" y="91"/>
                </a:cubicBezTo>
                <a:cubicBezTo>
                  <a:pt x="32" y="89"/>
                  <a:pt x="32" y="85"/>
                  <a:pt x="31" y="83"/>
                </a:cubicBezTo>
                <a:cubicBezTo>
                  <a:pt x="31" y="82"/>
                  <a:pt x="29" y="81"/>
                  <a:pt x="29" y="80"/>
                </a:cubicBezTo>
                <a:cubicBezTo>
                  <a:pt x="29" y="78"/>
                  <a:pt x="29" y="75"/>
                  <a:pt x="29" y="74"/>
                </a:cubicBezTo>
                <a:cubicBezTo>
                  <a:pt x="29" y="72"/>
                  <a:pt x="31" y="68"/>
                  <a:pt x="32" y="67"/>
                </a:cubicBezTo>
                <a:cubicBezTo>
                  <a:pt x="32" y="65"/>
                  <a:pt x="33" y="63"/>
                  <a:pt x="33" y="61"/>
                </a:cubicBezTo>
                <a:cubicBezTo>
                  <a:pt x="33" y="60"/>
                  <a:pt x="32" y="57"/>
                  <a:pt x="31" y="55"/>
                </a:cubicBezTo>
                <a:cubicBezTo>
                  <a:pt x="31" y="53"/>
                  <a:pt x="31" y="49"/>
                  <a:pt x="31" y="48"/>
                </a:cubicBezTo>
                <a:cubicBezTo>
                  <a:pt x="32" y="46"/>
                  <a:pt x="33" y="45"/>
                  <a:pt x="34" y="44"/>
                </a:cubicBezTo>
                <a:cubicBezTo>
                  <a:pt x="34" y="42"/>
                  <a:pt x="33" y="38"/>
                  <a:pt x="34" y="36"/>
                </a:cubicBezTo>
                <a:cubicBezTo>
                  <a:pt x="35" y="34"/>
                  <a:pt x="38" y="30"/>
                  <a:pt x="39" y="28"/>
                </a:cubicBezTo>
                <a:cubicBezTo>
                  <a:pt x="40" y="27"/>
                  <a:pt x="43" y="26"/>
                  <a:pt x="44" y="25"/>
                </a:cubicBezTo>
                <a:cubicBezTo>
                  <a:pt x="45" y="23"/>
                  <a:pt x="47" y="19"/>
                  <a:pt x="48" y="17"/>
                </a:cubicBezTo>
                <a:cubicBezTo>
                  <a:pt x="48" y="15"/>
                  <a:pt x="50" y="11"/>
                  <a:pt x="50" y="9"/>
                </a:cubicBezTo>
                <a:cubicBezTo>
                  <a:pt x="49" y="8"/>
                  <a:pt x="47" y="5"/>
                  <a:pt x="46" y="4"/>
                </a:cubicBezTo>
                <a:cubicBezTo>
                  <a:pt x="45" y="3"/>
                  <a:pt x="42" y="3"/>
                  <a:pt x="41" y="3"/>
                </a:cubicBezTo>
                <a:cubicBezTo>
                  <a:pt x="40" y="3"/>
                  <a:pt x="37" y="5"/>
                  <a:pt x="36" y="4"/>
                </a:cubicBezTo>
                <a:cubicBezTo>
                  <a:pt x="35" y="4"/>
                  <a:pt x="34" y="2"/>
                  <a:pt x="33" y="2"/>
                </a:cubicBezTo>
                <a:cubicBezTo>
                  <a:pt x="32" y="1"/>
                  <a:pt x="28" y="2"/>
                  <a:pt x="27" y="3"/>
                </a:cubicBezTo>
                <a:cubicBezTo>
                  <a:pt x="25" y="3"/>
                  <a:pt x="23" y="5"/>
                  <a:pt x="21" y="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12" name="Freeform 87">
            <a:extLst>
              <a:ext uri="{FF2B5EF4-FFF2-40B4-BE49-F238E27FC236}">
                <a16:creationId xmlns:a16="http://schemas.microsoft.com/office/drawing/2014/main" id="{70FC0741-782B-4102-B09E-690C7787180E}"/>
              </a:ext>
            </a:extLst>
          </p:cNvPr>
          <p:cNvSpPr>
            <a:spLocks/>
          </p:cNvSpPr>
          <p:nvPr/>
        </p:nvSpPr>
        <p:spPr bwMode="auto">
          <a:xfrm>
            <a:off x="7511082" y="5663114"/>
            <a:ext cx="527398" cy="468798"/>
          </a:xfrm>
          <a:custGeom>
            <a:avLst/>
            <a:gdLst/>
            <a:ahLst/>
            <a:cxnLst>
              <a:cxn ang="0">
                <a:pos x="70" y="132"/>
              </a:cxn>
              <a:cxn ang="0">
                <a:pos x="61" y="119"/>
              </a:cxn>
              <a:cxn ang="0">
                <a:pos x="52" y="108"/>
              </a:cxn>
              <a:cxn ang="0">
                <a:pos x="50" y="99"/>
              </a:cxn>
              <a:cxn ang="0">
                <a:pos x="49" y="87"/>
              </a:cxn>
              <a:cxn ang="0">
                <a:pos x="45" y="79"/>
              </a:cxn>
              <a:cxn ang="0">
                <a:pos x="46" y="74"/>
              </a:cxn>
              <a:cxn ang="0">
                <a:pos x="52" y="76"/>
              </a:cxn>
              <a:cxn ang="0">
                <a:pos x="59" y="84"/>
              </a:cxn>
              <a:cxn ang="0">
                <a:pos x="66" y="93"/>
              </a:cxn>
              <a:cxn ang="0">
                <a:pos x="74" y="102"/>
              </a:cxn>
              <a:cxn ang="0">
                <a:pos x="84" y="101"/>
              </a:cxn>
              <a:cxn ang="0">
                <a:pos x="86" y="97"/>
              </a:cxn>
              <a:cxn ang="0">
                <a:pos x="81" y="94"/>
              </a:cxn>
              <a:cxn ang="0">
                <a:pos x="82" y="89"/>
              </a:cxn>
              <a:cxn ang="0">
                <a:pos x="86" y="86"/>
              </a:cxn>
              <a:cxn ang="0">
                <a:pos x="79" y="84"/>
              </a:cxn>
              <a:cxn ang="0">
                <a:pos x="84" y="80"/>
              </a:cxn>
              <a:cxn ang="0">
                <a:pos x="97" y="79"/>
              </a:cxn>
              <a:cxn ang="0">
                <a:pos x="96" y="73"/>
              </a:cxn>
              <a:cxn ang="0">
                <a:pos x="86" y="75"/>
              </a:cxn>
              <a:cxn ang="0">
                <a:pos x="77" y="72"/>
              </a:cxn>
              <a:cxn ang="0">
                <a:pos x="64" y="70"/>
              </a:cxn>
              <a:cxn ang="0">
                <a:pos x="59" y="63"/>
              </a:cxn>
              <a:cxn ang="0">
                <a:pos x="55" y="56"/>
              </a:cxn>
              <a:cxn ang="0">
                <a:pos x="58" y="52"/>
              </a:cxn>
              <a:cxn ang="0">
                <a:pos x="47" y="49"/>
              </a:cxn>
              <a:cxn ang="0">
                <a:pos x="29" y="51"/>
              </a:cxn>
              <a:cxn ang="0">
                <a:pos x="19" y="46"/>
              </a:cxn>
              <a:cxn ang="0">
                <a:pos x="10" y="38"/>
              </a:cxn>
              <a:cxn ang="0">
                <a:pos x="14" y="34"/>
              </a:cxn>
              <a:cxn ang="0">
                <a:pos x="17" y="29"/>
              </a:cxn>
              <a:cxn ang="0">
                <a:pos x="7" y="27"/>
              </a:cxn>
              <a:cxn ang="0">
                <a:pos x="0" y="21"/>
              </a:cxn>
              <a:cxn ang="0">
                <a:pos x="11" y="11"/>
              </a:cxn>
              <a:cxn ang="0">
                <a:pos x="22" y="3"/>
              </a:cxn>
              <a:cxn ang="0">
                <a:pos x="39" y="2"/>
              </a:cxn>
              <a:cxn ang="0">
                <a:pos x="51" y="4"/>
              </a:cxn>
              <a:cxn ang="0">
                <a:pos x="62" y="3"/>
              </a:cxn>
              <a:cxn ang="0">
                <a:pos x="79" y="19"/>
              </a:cxn>
              <a:cxn ang="0">
                <a:pos x="102" y="41"/>
              </a:cxn>
              <a:cxn ang="0">
                <a:pos x="123" y="46"/>
              </a:cxn>
              <a:cxn ang="0">
                <a:pos x="139" y="62"/>
              </a:cxn>
              <a:cxn ang="0">
                <a:pos x="149" y="84"/>
              </a:cxn>
              <a:cxn ang="0">
                <a:pos x="157" y="96"/>
              </a:cxn>
              <a:cxn ang="0">
                <a:pos x="152" y="101"/>
              </a:cxn>
              <a:cxn ang="0">
                <a:pos x="156" y="108"/>
              </a:cxn>
              <a:cxn ang="0">
                <a:pos x="164" y="113"/>
              </a:cxn>
              <a:cxn ang="0">
                <a:pos x="169" y="126"/>
              </a:cxn>
              <a:cxn ang="0">
                <a:pos x="171" y="134"/>
              </a:cxn>
              <a:cxn ang="0">
                <a:pos x="181" y="141"/>
              </a:cxn>
              <a:cxn ang="0">
                <a:pos x="174" y="149"/>
              </a:cxn>
              <a:cxn ang="0">
                <a:pos x="166" y="148"/>
              </a:cxn>
              <a:cxn ang="0">
                <a:pos x="154" y="155"/>
              </a:cxn>
              <a:cxn ang="0">
                <a:pos x="143" y="161"/>
              </a:cxn>
              <a:cxn ang="0">
                <a:pos x="137" y="153"/>
              </a:cxn>
              <a:cxn ang="0">
                <a:pos x="126" y="142"/>
              </a:cxn>
              <a:cxn ang="0">
                <a:pos x="113" y="135"/>
              </a:cxn>
              <a:cxn ang="0">
                <a:pos x="102" y="133"/>
              </a:cxn>
              <a:cxn ang="0">
                <a:pos x="91" y="136"/>
              </a:cxn>
              <a:cxn ang="0">
                <a:pos x="81" y="138"/>
              </a:cxn>
            </a:cxnLst>
            <a:rect l="0" t="0" r="r" b="b"/>
            <a:pathLst>
              <a:path w="182" h="162">
                <a:moveTo>
                  <a:pt x="76" y="139"/>
                </a:moveTo>
                <a:cubicBezTo>
                  <a:pt x="74" y="138"/>
                  <a:pt x="72" y="133"/>
                  <a:pt x="70" y="132"/>
                </a:cubicBezTo>
                <a:cubicBezTo>
                  <a:pt x="69" y="130"/>
                  <a:pt x="66" y="126"/>
                  <a:pt x="65" y="124"/>
                </a:cubicBezTo>
                <a:cubicBezTo>
                  <a:pt x="64" y="123"/>
                  <a:pt x="62" y="120"/>
                  <a:pt x="61" y="119"/>
                </a:cubicBezTo>
                <a:cubicBezTo>
                  <a:pt x="60" y="118"/>
                  <a:pt x="58" y="118"/>
                  <a:pt x="57" y="117"/>
                </a:cubicBezTo>
                <a:cubicBezTo>
                  <a:pt x="55" y="115"/>
                  <a:pt x="53" y="110"/>
                  <a:pt x="52" y="108"/>
                </a:cubicBezTo>
                <a:cubicBezTo>
                  <a:pt x="52" y="107"/>
                  <a:pt x="51" y="105"/>
                  <a:pt x="51" y="104"/>
                </a:cubicBezTo>
                <a:cubicBezTo>
                  <a:pt x="50" y="103"/>
                  <a:pt x="50" y="100"/>
                  <a:pt x="50" y="99"/>
                </a:cubicBezTo>
                <a:cubicBezTo>
                  <a:pt x="50" y="97"/>
                  <a:pt x="50" y="95"/>
                  <a:pt x="50" y="93"/>
                </a:cubicBezTo>
                <a:cubicBezTo>
                  <a:pt x="50" y="92"/>
                  <a:pt x="50" y="89"/>
                  <a:pt x="49" y="87"/>
                </a:cubicBezTo>
                <a:cubicBezTo>
                  <a:pt x="49" y="86"/>
                  <a:pt x="48" y="84"/>
                  <a:pt x="48" y="83"/>
                </a:cubicBezTo>
                <a:cubicBezTo>
                  <a:pt x="47" y="82"/>
                  <a:pt x="46" y="80"/>
                  <a:pt x="45" y="79"/>
                </a:cubicBezTo>
                <a:cubicBezTo>
                  <a:pt x="45" y="79"/>
                  <a:pt x="44" y="77"/>
                  <a:pt x="44" y="76"/>
                </a:cubicBezTo>
                <a:cubicBezTo>
                  <a:pt x="44" y="75"/>
                  <a:pt x="45" y="74"/>
                  <a:pt x="46" y="74"/>
                </a:cubicBezTo>
                <a:cubicBezTo>
                  <a:pt x="47" y="73"/>
                  <a:pt x="49" y="73"/>
                  <a:pt x="50" y="74"/>
                </a:cubicBezTo>
                <a:cubicBezTo>
                  <a:pt x="50" y="74"/>
                  <a:pt x="52" y="75"/>
                  <a:pt x="52" y="76"/>
                </a:cubicBezTo>
                <a:cubicBezTo>
                  <a:pt x="53" y="77"/>
                  <a:pt x="55" y="79"/>
                  <a:pt x="55" y="80"/>
                </a:cubicBezTo>
                <a:cubicBezTo>
                  <a:pt x="56" y="81"/>
                  <a:pt x="58" y="83"/>
                  <a:pt x="59" y="84"/>
                </a:cubicBezTo>
                <a:cubicBezTo>
                  <a:pt x="59" y="85"/>
                  <a:pt x="61" y="87"/>
                  <a:pt x="62" y="88"/>
                </a:cubicBezTo>
                <a:cubicBezTo>
                  <a:pt x="63" y="89"/>
                  <a:pt x="65" y="91"/>
                  <a:pt x="66" y="93"/>
                </a:cubicBezTo>
                <a:cubicBezTo>
                  <a:pt x="67" y="94"/>
                  <a:pt x="68" y="97"/>
                  <a:pt x="70" y="98"/>
                </a:cubicBezTo>
                <a:cubicBezTo>
                  <a:pt x="71" y="99"/>
                  <a:pt x="73" y="102"/>
                  <a:pt x="74" y="102"/>
                </a:cubicBezTo>
                <a:cubicBezTo>
                  <a:pt x="75" y="103"/>
                  <a:pt x="78" y="102"/>
                  <a:pt x="79" y="102"/>
                </a:cubicBezTo>
                <a:cubicBezTo>
                  <a:pt x="80" y="102"/>
                  <a:pt x="83" y="101"/>
                  <a:pt x="84" y="101"/>
                </a:cubicBezTo>
                <a:cubicBezTo>
                  <a:pt x="84" y="100"/>
                  <a:pt x="86" y="100"/>
                  <a:pt x="86" y="99"/>
                </a:cubicBezTo>
                <a:cubicBezTo>
                  <a:pt x="86" y="99"/>
                  <a:pt x="86" y="97"/>
                  <a:pt x="86" y="97"/>
                </a:cubicBezTo>
                <a:cubicBezTo>
                  <a:pt x="86" y="96"/>
                  <a:pt x="85" y="96"/>
                  <a:pt x="84" y="96"/>
                </a:cubicBezTo>
                <a:cubicBezTo>
                  <a:pt x="83" y="95"/>
                  <a:pt x="81" y="94"/>
                  <a:pt x="81" y="94"/>
                </a:cubicBezTo>
                <a:cubicBezTo>
                  <a:pt x="80" y="93"/>
                  <a:pt x="79" y="91"/>
                  <a:pt x="79" y="90"/>
                </a:cubicBezTo>
                <a:cubicBezTo>
                  <a:pt x="80" y="89"/>
                  <a:pt x="81" y="89"/>
                  <a:pt x="82" y="89"/>
                </a:cubicBezTo>
                <a:cubicBezTo>
                  <a:pt x="82" y="89"/>
                  <a:pt x="84" y="89"/>
                  <a:pt x="84" y="89"/>
                </a:cubicBezTo>
                <a:cubicBezTo>
                  <a:pt x="85" y="89"/>
                  <a:pt x="87" y="87"/>
                  <a:pt x="86" y="86"/>
                </a:cubicBezTo>
                <a:cubicBezTo>
                  <a:pt x="86" y="85"/>
                  <a:pt x="82" y="86"/>
                  <a:pt x="81" y="86"/>
                </a:cubicBezTo>
                <a:cubicBezTo>
                  <a:pt x="81" y="86"/>
                  <a:pt x="79" y="84"/>
                  <a:pt x="79" y="84"/>
                </a:cubicBezTo>
                <a:cubicBezTo>
                  <a:pt x="79" y="83"/>
                  <a:pt x="79" y="81"/>
                  <a:pt x="80" y="81"/>
                </a:cubicBezTo>
                <a:cubicBezTo>
                  <a:pt x="81" y="80"/>
                  <a:pt x="83" y="80"/>
                  <a:pt x="84" y="80"/>
                </a:cubicBezTo>
                <a:cubicBezTo>
                  <a:pt x="86" y="80"/>
                  <a:pt x="90" y="80"/>
                  <a:pt x="92" y="80"/>
                </a:cubicBezTo>
                <a:cubicBezTo>
                  <a:pt x="93" y="80"/>
                  <a:pt x="96" y="79"/>
                  <a:pt x="97" y="79"/>
                </a:cubicBezTo>
                <a:cubicBezTo>
                  <a:pt x="98" y="78"/>
                  <a:pt x="98" y="76"/>
                  <a:pt x="98" y="75"/>
                </a:cubicBezTo>
                <a:cubicBezTo>
                  <a:pt x="98" y="75"/>
                  <a:pt x="97" y="73"/>
                  <a:pt x="96" y="73"/>
                </a:cubicBezTo>
                <a:cubicBezTo>
                  <a:pt x="95" y="73"/>
                  <a:pt x="93" y="73"/>
                  <a:pt x="92" y="73"/>
                </a:cubicBezTo>
                <a:cubicBezTo>
                  <a:pt x="91" y="73"/>
                  <a:pt x="87" y="75"/>
                  <a:pt x="86" y="75"/>
                </a:cubicBezTo>
                <a:cubicBezTo>
                  <a:pt x="85" y="75"/>
                  <a:pt x="83" y="74"/>
                  <a:pt x="82" y="74"/>
                </a:cubicBezTo>
                <a:cubicBezTo>
                  <a:pt x="80" y="74"/>
                  <a:pt x="78" y="72"/>
                  <a:pt x="77" y="72"/>
                </a:cubicBezTo>
                <a:cubicBezTo>
                  <a:pt x="75" y="72"/>
                  <a:pt x="71" y="72"/>
                  <a:pt x="69" y="71"/>
                </a:cubicBezTo>
                <a:cubicBezTo>
                  <a:pt x="68" y="71"/>
                  <a:pt x="65" y="71"/>
                  <a:pt x="64" y="70"/>
                </a:cubicBezTo>
                <a:cubicBezTo>
                  <a:pt x="64" y="69"/>
                  <a:pt x="63" y="67"/>
                  <a:pt x="62" y="66"/>
                </a:cubicBezTo>
                <a:cubicBezTo>
                  <a:pt x="62" y="65"/>
                  <a:pt x="60" y="64"/>
                  <a:pt x="59" y="63"/>
                </a:cubicBezTo>
                <a:cubicBezTo>
                  <a:pt x="58" y="62"/>
                  <a:pt x="57" y="61"/>
                  <a:pt x="56" y="61"/>
                </a:cubicBezTo>
                <a:cubicBezTo>
                  <a:pt x="56" y="60"/>
                  <a:pt x="55" y="57"/>
                  <a:pt x="55" y="56"/>
                </a:cubicBezTo>
                <a:cubicBezTo>
                  <a:pt x="56" y="55"/>
                  <a:pt x="58" y="55"/>
                  <a:pt x="58" y="55"/>
                </a:cubicBezTo>
                <a:cubicBezTo>
                  <a:pt x="58" y="54"/>
                  <a:pt x="58" y="52"/>
                  <a:pt x="58" y="52"/>
                </a:cubicBezTo>
                <a:cubicBezTo>
                  <a:pt x="57" y="51"/>
                  <a:pt x="56" y="49"/>
                  <a:pt x="55" y="49"/>
                </a:cubicBezTo>
                <a:cubicBezTo>
                  <a:pt x="53" y="49"/>
                  <a:pt x="49" y="49"/>
                  <a:pt x="47" y="49"/>
                </a:cubicBezTo>
                <a:cubicBezTo>
                  <a:pt x="45" y="50"/>
                  <a:pt x="40" y="50"/>
                  <a:pt x="37" y="50"/>
                </a:cubicBezTo>
                <a:cubicBezTo>
                  <a:pt x="35" y="50"/>
                  <a:pt x="31" y="51"/>
                  <a:pt x="29" y="51"/>
                </a:cubicBezTo>
                <a:cubicBezTo>
                  <a:pt x="27" y="51"/>
                  <a:pt x="24" y="50"/>
                  <a:pt x="22" y="49"/>
                </a:cubicBezTo>
                <a:cubicBezTo>
                  <a:pt x="21" y="49"/>
                  <a:pt x="20" y="47"/>
                  <a:pt x="19" y="46"/>
                </a:cubicBezTo>
                <a:cubicBezTo>
                  <a:pt x="18" y="46"/>
                  <a:pt x="15" y="45"/>
                  <a:pt x="14" y="44"/>
                </a:cubicBezTo>
                <a:cubicBezTo>
                  <a:pt x="13" y="43"/>
                  <a:pt x="11" y="40"/>
                  <a:pt x="10" y="38"/>
                </a:cubicBezTo>
                <a:cubicBezTo>
                  <a:pt x="10" y="37"/>
                  <a:pt x="9" y="35"/>
                  <a:pt x="10" y="34"/>
                </a:cubicBezTo>
                <a:cubicBezTo>
                  <a:pt x="10" y="34"/>
                  <a:pt x="13" y="34"/>
                  <a:pt x="14" y="34"/>
                </a:cubicBezTo>
                <a:cubicBezTo>
                  <a:pt x="15" y="34"/>
                  <a:pt x="17" y="33"/>
                  <a:pt x="17" y="32"/>
                </a:cubicBezTo>
                <a:cubicBezTo>
                  <a:pt x="18" y="31"/>
                  <a:pt x="18" y="29"/>
                  <a:pt x="17" y="29"/>
                </a:cubicBezTo>
                <a:cubicBezTo>
                  <a:pt x="17" y="28"/>
                  <a:pt x="15" y="26"/>
                  <a:pt x="14" y="26"/>
                </a:cubicBezTo>
                <a:cubicBezTo>
                  <a:pt x="12" y="26"/>
                  <a:pt x="9" y="27"/>
                  <a:pt x="7" y="27"/>
                </a:cubicBezTo>
                <a:cubicBezTo>
                  <a:pt x="5" y="27"/>
                  <a:pt x="2" y="26"/>
                  <a:pt x="1" y="25"/>
                </a:cubicBezTo>
                <a:cubicBezTo>
                  <a:pt x="0" y="24"/>
                  <a:pt x="0" y="22"/>
                  <a:pt x="0" y="21"/>
                </a:cubicBezTo>
                <a:cubicBezTo>
                  <a:pt x="1" y="19"/>
                  <a:pt x="5" y="17"/>
                  <a:pt x="6" y="16"/>
                </a:cubicBezTo>
                <a:cubicBezTo>
                  <a:pt x="8" y="15"/>
                  <a:pt x="10" y="12"/>
                  <a:pt x="11" y="11"/>
                </a:cubicBezTo>
                <a:cubicBezTo>
                  <a:pt x="12" y="10"/>
                  <a:pt x="15" y="9"/>
                  <a:pt x="16" y="8"/>
                </a:cubicBezTo>
                <a:cubicBezTo>
                  <a:pt x="17" y="7"/>
                  <a:pt x="20" y="4"/>
                  <a:pt x="22" y="3"/>
                </a:cubicBezTo>
                <a:cubicBezTo>
                  <a:pt x="24" y="3"/>
                  <a:pt x="28" y="2"/>
                  <a:pt x="31" y="2"/>
                </a:cubicBezTo>
                <a:cubicBezTo>
                  <a:pt x="33" y="2"/>
                  <a:pt x="37" y="2"/>
                  <a:pt x="39" y="2"/>
                </a:cubicBezTo>
                <a:cubicBezTo>
                  <a:pt x="40" y="2"/>
                  <a:pt x="44" y="4"/>
                  <a:pt x="45" y="4"/>
                </a:cubicBezTo>
                <a:cubicBezTo>
                  <a:pt x="47" y="4"/>
                  <a:pt x="50" y="5"/>
                  <a:pt x="51" y="4"/>
                </a:cubicBezTo>
                <a:cubicBezTo>
                  <a:pt x="52" y="4"/>
                  <a:pt x="53" y="1"/>
                  <a:pt x="54" y="1"/>
                </a:cubicBezTo>
                <a:cubicBezTo>
                  <a:pt x="56" y="0"/>
                  <a:pt x="60" y="2"/>
                  <a:pt x="62" y="3"/>
                </a:cubicBezTo>
                <a:cubicBezTo>
                  <a:pt x="65" y="5"/>
                  <a:pt x="70" y="8"/>
                  <a:pt x="72" y="11"/>
                </a:cubicBezTo>
                <a:cubicBezTo>
                  <a:pt x="74" y="12"/>
                  <a:pt x="77" y="17"/>
                  <a:pt x="79" y="19"/>
                </a:cubicBezTo>
                <a:cubicBezTo>
                  <a:pt x="81" y="21"/>
                  <a:pt x="87" y="27"/>
                  <a:pt x="90" y="29"/>
                </a:cubicBezTo>
                <a:cubicBezTo>
                  <a:pt x="93" y="32"/>
                  <a:pt x="99" y="38"/>
                  <a:pt x="102" y="41"/>
                </a:cubicBezTo>
                <a:cubicBezTo>
                  <a:pt x="104" y="42"/>
                  <a:pt x="109" y="43"/>
                  <a:pt x="111" y="44"/>
                </a:cubicBezTo>
                <a:cubicBezTo>
                  <a:pt x="114" y="45"/>
                  <a:pt x="120" y="45"/>
                  <a:pt x="123" y="46"/>
                </a:cubicBezTo>
                <a:cubicBezTo>
                  <a:pt x="126" y="47"/>
                  <a:pt x="131" y="51"/>
                  <a:pt x="133" y="54"/>
                </a:cubicBezTo>
                <a:cubicBezTo>
                  <a:pt x="135" y="55"/>
                  <a:pt x="138" y="60"/>
                  <a:pt x="139" y="62"/>
                </a:cubicBezTo>
                <a:cubicBezTo>
                  <a:pt x="141" y="64"/>
                  <a:pt x="144" y="69"/>
                  <a:pt x="145" y="72"/>
                </a:cubicBezTo>
                <a:cubicBezTo>
                  <a:pt x="146" y="75"/>
                  <a:pt x="148" y="81"/>
                  <a:pt x="149" y="84"/>
                </a:cubicBezTo>
                <a:cubicBezTo>
                  <a:pt x="149" y="85"/>
                  <a:pt x="151" y="89"/>
                  <a:pt x="152" y="90"/>
                </a:cubicBezTo>
                <a:cubicBezTo>
                  <a:pt x="153" y="92"/>
                  <a:pt x="157" y="94"/>
                  <a:pt x="157" y="96"/>
                </a:cubicBezTo>
                <a:cubicBezTo>
                  <a:pt x="158" y="97"/>
                  <a:pt x="158" y="99"/>
                  <a:pt x="157" y="100"/>
                </a:cubicBezTo>
                <a:cubicBezTo>
                  <a:pt x="156" y="101"/>
                  <a:pt x="153" y="100"/>
                  <a:pt x="152" y="101"/>
                </a:cubicBezTo>
                <a:cubicBezTo>
                  <a:pt x="151" y="102"/>
                  <a:pt x="150" y="105"/>
                  <a:pt x="151" y="106"/>
                </a:cubicBezTo>
                <a:cubicBezTo>
                  <a:pt x="152" y="107"/>
                  <a:pt x="155" y="108"/>
                  <a:pt x="156" y="108"/>
                </a:cubicBezTo>
                <a:cubicBezTo>
                  <a:pt x="157" y="109"/>
                  <a:pt x="160" y="109"/>
                  <a:pt x="161" y="110"/>
                </a:cubicBezTo>
                <a:cubicBezTo>
                  <a:pt x="162" y="111"/>
                  <a:pt x="164" y="112"/>
                  <a:pt x="164" y="113"/>
                </a:cubicBezTo>
                <a:cubicBezTo>
                  <a:pt x="165" y="115"/>
                  <a:pt x="164" y="119"/>
                  <a:pt x="164" y="120"/>
                </a:cubicBezTo>
                <a:cubicBezTo>
                  <a:pt x="165" y="122"/>
                  <a:pt x="168" y="124"/>
                  <a:pt x="169" y="126"/>
                </a:cubicBezTo>
                <a:cubicBezTo>
                  <a:pt x="169" y="127"/>
                  <a:pt x="168" y="129"/>
                  <a:pt x="168" y="130"/>
                </a:cubicBezTo>
                <a:cubicBezTo>
                  <a:pt x="169" y="131"/>
                  <a:pt x="170" y="133"/>
                  <a:pt x="171" y="134"/>
                </a:cubicBezTo>
                <a:cubicBezTo>
                  <a:pt x="172" y="135"/>
                  <a:pt x="175" y="136"/>
                  <a:pt x="176" y="136"/>
                </a:cubicBezTo>
                <a:cubicBezTo>
                  <a:pt x="178" y="137"/>
                  <a:pt x="181" y="139"/>
                  <a:pt x="181" y="141"/>
                </a:cubicBezTo>
                <a:cubicBezTo>
                  <a:pt x="182" y="142"/>
                  <a:pt x="182" y="146"/>
                  <a:pt x="182" y="147"/>
                </a:cubicBezTo>
                <a:cubicBezTo>
                  <a:pt x="180" y="149"/>
                  <a:pt x="176" y="150"/>
                  <a:pt x="174" y="149"/>
                </a:cubicBezTo>
                <a:cubicBezTo>
                  <a:pt x="173" y="149"/>
                  <a:pt x="172" y="147"/>
                  <a:pt x="172" y="147"/>
                </a:cubicBezTo>
                <a:cubicBezTo>
                  <a:pt x="170" y="146"/>
                  <a:pt x="168" y="147"/>
                  <a:pt x="166" y="148"/>
                </a:cubicBezTo>
                <a:cubicBezTo>
                  <a:pt x="165" y="148"/>
                  <a:pt x="162" y="150"/>
                  <a:pt x="161" y="151"/>
                </a:cubicBezTo>
                <a:cubicBezTo>
                  <a:pt x="159" y="152"/>
                  <a:pt x="156" y="154"/>
                  <a:pt x="154" y="155"/>
                </a:cubicBezTo>
                <a:cubicBezTo>
                  <a:pt x="152" y="156"/>
                  <a:pt x="148" y="161"/>
                  <a:pt x="146" y="161"/>
                </a:cubicBezTo>
                <a:cubicBezTo>
                  <a:pt x="145" y="162"/>
                  <a:pt x="143" y="161"/>
                  <a:pt x="143" y="161"/>
                </a:cubicBezTo>
                <a:cubicBezTo>
                  <a:pt x="142" y="160"/>
                  <a:pt x="142" y="158"/>
                  <a:pt x="141" y="157"/>
                </a:cubicBezTo>
                <a:cubicBezTo>
                  <a:pt x="141" y="156"/>
                  <a:pt x="138" y="154"/>
                  <a:pt x="137" y="153"/>
                </a:cubicBezTo>
                <a:cubicBezTo>
                  <a:pt x="136" y="151"/>
                  <a:pt x="134" y="148"/>
                  <a:pt x="133" y="147"/>
                </a:cubicBezTo>
                <a:cubicBezTo>
                  <a:pt x="131" y="145"/>
                  <a:pt x="128" y="143"/>
                  <a:pt x="126" y="142"/>
                </a:cubicBezTo>
                <a:cubicBezTo>
                  <a:pt x="125" y="141"/>
                  <a:pt x="121" y="140"/>
                  <a:pt x="120" y="139"/>
                </a:cubicBezTo>
                <a:cubicBezTo>
                  <a:pt x="118" y="138"/>
                  <a:pt x="115" y="136"/>
                  <a:pt x="113" y="135"/>
                </a:cubicBezTo>
                <a:cubicBezTo>
                  <a:pt x="112" y="135"/>
                  <a:pt x="110" y="134"/>
                  <a:pt x="109" y="134"/>
                </a:cubicBezTo>
                <a:cubicBezTo>
                  <a:pt x="107" y="134"/>
                  <a:pt x="104" y="133"/>
                  <a:pt x="102" y="133"/>
                </a:cubicBezTo>
                <a:cubicBezTo>
                  <a:pt x="101" y="133"/>
                  <a:pt x="99" y="133"/>
                  <a:pt x="98" y="133"/>
                </a:cubicBezTo>
                <a:cubicBezTo>
                  <a:pt x="96" y="133"/>
                  <a:pt x="93" y="135"/>
                  <a:pt x="91" y="136"/>
                </a:cubicBezTo>
                <a:cubicBezTo>
                  <a:pt x="90" y="136"/>
                  <a:pt x="87" y="135"/>
                  <a:pt x="85" y="136"/>
                </a:cubicBezTo>
                <a:cubicBezTo>
                  <a:pt x="84" y="136"/>
                  <a:pt x="82" y="137"/>
                  <a:pt x="81" y="138"/>
                </a:cubicBezTo>
                <a:cubicBezTo>
                  <a:pt x="80" y="138"/>
                  <a:pt x="77" y="139"/>
                  <a:pt x="76" y="139"/>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13" name="Freeform 88">
            <a:extLst>
              <a:ext uri="{FF2B5EF4-FFF2-40B4-BE49-F238E27FC236}">
                <a16:creationId xmlns:a16="http://schemas.microsoft.com/office/drawing/2014/main" id="{96DC2DDE-B603-440D-8236-CCB2AF0E5D4B}"/>
              </a:ext>
            </a:extLst>
          </p:cNvPr>
          <p:cNvSpPr>
            <a:spLocks/>
          </p:cNvSpPr>
          <p:nvPr/>
        </p:nvSpPr>
        <p:spPr bwMode="auto">
          <a:xfrm>
            <a:off x="7396813" y="5560565"/>
            <a:ext cx="55671" cy="64460"/>
          </a:xfrm>
          <a:custGeom>
            <a:avLst/>
            <a:gdLst/>
            <a:ahLst/>
            <a:cxnLst>
              <a:cxn ang="0">
                <a:pos x="11" y="21"/>
              </a:cxn>
              <a:cxn ang="0">
                <a:pos x="8" y="19"/>
              </a:cxn>
              <a:cxn ang="0">
                <a:pos x="6" y="13"/>
              </a:cxn>
              <a:cxn ang="0">
                <a:pos x="4" y="9"/>
              </a:cxn>
              <a:cxn ang="0">
                <a:pos x="1" y="5"/>
              </a:cxn>
              <a:cxn ang="0">
                <a:pos x="0" y="2"/>
              </a:cxn>
              <a:cxn ang="0">
                <a:pos x="4" y="0"/>
              </a:cxn>
              <a:cxn ang="0">
                <a:pos x="9" y="1"/>
              </a:cxn>
              <a:cxn ang="0">
                <a:pos x="13" y="7"/>
              </a:cxn>
              <a:cxn ang="0">
                <a:pos x="18" y="13"/>
              </a:cxn>
              <a:cxn ang="0">
                <a:pos x="19" y="17"/>
              </a:cxn>
              <a:cxn ang="0">
                <a:pos x="18" y="21"/>
              </a:cxn>
              <a:cxn ang="0">
                <a:pos x="15" y="22"/>
              </a:cxn>
              <a:cxn ang="0">
                <a:pos x="11" y="21"/>
              </a:cxn>
            </a:cxnLst>
            <a:rect l="0" t="0" r="r" b="b"/>
            <a:pathLst>
              <a:path w="19" h="22">
                <a:moveTo>
                  <a:pt x="11" y="21"/>
                </a:moveTo>
                <a:cubicBezTo>
                  <a:pt x="11" y="21"/>
                  <a:pt x="9" y="20"/>
                  <a:pt x="8" y="19"/>
                </a:cubicBezTo>
                <a:cubicBezTo>
                  <a:pt x="7" y="18"/>
                  <a:pt x="6" y="15"/>
                  <a:pt x="6" y="13"/>
                </a:cubicBezTo>
                <a:cubicBezTo>
                  <a:pt x="5" y="12"/>
                  <a:pt x="5" y="10"/>
                  <a:pt x="4" y="9"/>
                </a:cubicBezTo>
                <a:cubicBezTo>
                  <a:pt x="3" y="8"/>
                  <a:pt x="1" y="6"/>
                  <a:pt x="1" y="5"/>
                </a:cubicBezTo>
                <a:cubicBezTo>
                  <a:pt x="1" y="5"/>
                  <a:pt x="0" y="3"/>
                  <a:pt x="0" y="2"/>
                </a:cubicBezTo>
                <a:cubicBezTo>
                  <a:pt x="1" y="1"/>
                  <a:pt x="3" y="1"/>
                  <a:pt x="4" y="0"/>
                </a:cubicBezTo>
                <a:cubicBezTo>
                  <a:pt x="5" y="0"/>
                  <a:pt x="8" y="0"/>
                  <a:pt x="9" y="1"/>
                </a:cubicBezTo>
                <a:cubicBezTo>
                  <a:pt x="11" y="2"/>
                  <a:pt x="12" y="5"/>
                  <a:pt x="13" y="7"/>
                </a:cubicBezTo>
                <a:cubicBezTo>
                  <a:pt x="14" y="8"/>
                  <a:pt x="17" y="11"/>
                  <a:pt x="18" y="13"/>
                </a:cubicBezTo>
                <a:cubicBezTo>
                  <a:pt x="18" y="14"/>
                  <a:pt x="19" y="16"/>
                  <a:pt x="19" y="17"/>
                </a:cubicBezTo>
                <a:cubicBezTo>
                  <a:pt x="19" y="18"/>
                  <a:pt x="18" y="20"/>
                  <a:pt x="18" y="21"/>
                </a:cubicBezTo>
                <a:cubicBezTo>
                  <a:pt x="17" y="21"/>
                  <a:pt x="16" y="22"/>
                  <a:pt x="15" y="22"/>
                </a:cubicBezTo>
                <a:cubicBezTo>
                  <a:pt x="14" y="22"/>
                  <a:pt x="12" y="22"/>
                  <a:pt x="11" y="21"/>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14" name="Freeform 89">
            <a:extLst>
              <a:ext uri="{FF2B5EF4-FFF2-40B4-BE49-F238E27FC236}">
                <a16:creationId xmlns:a16="http://schemas.microsoft.com/office/drawing/2014/main" id="{1C25F78A-C0C8-411D-9E5E-F0F690D0991F}"/>
              </a:ext>
            </a:extLst>
          </p:cNvPr>
          <p:cNvSpPr>
            <a:spLocks/>
          </p:cNvSpPr>
          <p:nvPr/>
        </p:nvSpPr>
        <p:spPr bwMode="auto">
          <a:xfrm>
            <a:off x="7760131" y="6076244"/>
            <a:ext cx="158220" cy="73251"/>
          </a:xfrm>
          <a:custGeom>
            <a:avLst/>
            <a:gdLst/>
            <a:ahLst/>
            <a:cxnLst>
              <a:cxn ang="0">
                <a:pos x="55" y="21"/>
              </a:cxn>
              <a:cxn ang="0">
                <a:pos x="48" y="18"/>
              </a:cxn>
              <a:cxn ang="0">
                <a:pos x="43" y="16"/>
              </a:cxn>
              <a:cxn ang="0">
                <a:pos x="39" y="11"/>
              </a:cxn>
              <a:cxn ang="0">
                <a:pos x="34" y="6"/>
              </a:cxn>
              <a:cxn ang="0">
                <a:pos x="29" y="2"/>
              </a:cxn>
              <a:cxn ang="0">
                <a:pos x="21" y="0"/>
              </a:cxn>
              <a:cxn ang="0">
                <a:pos x="16" y="2"/>
              </a:cxn>
              <a:cxn ang="0">
                <a:pos x="8" y="2"/>
              </a:cxn>
              <a:cxn ang="0">
                <a:pos x="2" y="2"/>
              </a:cxn>
              <a:cxn ang="0">
                <a:pos x="0" y="4"/>
              </a:cxn>
              <a:cxn ang="0">
                <a:pos x="5" y="9"/>
              </a:cxn>
              <a:cxn ang="0">
                <a:pos x="12" y="12"/>
              </a:cxn>
              <a:cxn ang="0">
                <a:pos x="15" y="14"/>
              </a:cxn>
              <a:cxn ang="0">
                <a:pos x="23" y="15"/>
              </a:cxn>
              <a:cxn ang="0">
                <a:pos x="29" y="17"/>
              </a:cxn>
              <a:cxn ang="0">
                <a:pos x="35" y="22"/>
              </a:cxn>
              <a:cxn ang="0">
                <a:pos x="39" y="24"/>
              </a:cxn>
              <a:cxn ang="0">
                <a:pos x="45" y="25"/>
              </a:cxn>
              <a:cxn ang="0">
                <a:pos x="51" y="24"/>
              </a:cxn>
              <a:cxn ang="0">
                <a:pos x="55" y="21"/>
              </a:cxn>
            </a:cxnLst>
            <a:rect l="0" t="0" r="r" b="b"/>
            <a:pathLst>
              <a:path w="55" h="25">
                <a:moveTo>
                  <a:pt x="55" y="21"/>
                </a:moveTo>
                <a:cubicBezTo>
                  <a:pt x="55" y="20"/>
                  <a:pt x="50" y="19"/>
                  <a:pt x="48" y="18"/>
                </a:cubicBezTo>
                <a:cubicBezTo>
                  <a:pt x="47" y="18"/>
                  <a:pt x="44" y="17"/>
                  <a:pt x="43" y="16"/>
                </a:cubicBezTo>
                <a:cubicBezTo>
                  <a:pt x="41" y="15"/>
                  <a:pt x="40" y="12"/>
                  <a:pt x="39" y="11"/>
                </a:cubicBezTo>
                <a:cubicBezTo>
                  <a:pt x="38" y="10"/>
                  <a:pt x="35" y="8"/>
                  <a:pt x="34" y="6"/>
                </a:cubicBezTo>
                <a:cubicBezTo>
                  <a:pt x="32" y="5"/>
                  <a:pt x="30" y="2"/>
                  <a:pt x="29" y="2"/>
                </a:cubicBezTo>
                <a:cubicBezTo>
                  <a:pt x="27" y="1"/>
                  <a:pt x="23" y="0"/>
                  <a:pt x="21" y="0"/>
                </a:cubicBezTo>
                <a:cubicBezTo>
                  <a:pt x="20" y="0"/>
                  <a:pt x="17" y="1"/>
                  <a:pt x="16" y="2"/>
                </a:cubicBezTo>
                <a:cubicBezTo>
                  <a:pt x="14" y="2"/>
                  <a:pt x="10" y="1"/>
                  <a:pt x="8" y="2"/>
                </a:cubicBezTo>
                <a:cubicBezTo>
                  <a:pt x="7" y="2"/>
                  <a:pt x="4" y="1"/>
                  <a:pt x="2" y="2"/>
                </a:cubicBezTo>
                <a:cubicBezTo>
                  <a:pt x="2" y="2"/>
                  <a:pt x="0" y="3"/>
                  <a:pt x="0" y="4"/>
                </a:cubicBezTo>
                <a:cubicBezTo>
                  <a:pt x="0" y="6"/>
                  <a:pt x="4" y="8"/>
                  <a:pt x="5" y="9"/>
                </a:cubicBezTo>
                <a:cubicBezTo>
                  <a:pt x="7" y="10"/>
                  <a:pt x="10" y="11"/>
                  <a:pt x="12" y="12"/>
                </a:cubicBezTo>
                <a:cubicBezTo>
                  <a:pt x="13" y="12"/>
                  <a:pt x="14" y="14"/>
                  <a:pt x="15" y="14"/>
                </a:cubicBezTo>
                <a:cubicBezTo>
                  <a:pt x="17" y="15"/>
                  <a:pt x="21" y="15"/>
                  <a:pt x="23" y="15"/>
                </a:cubicBezTo>
                <a:cubicBezTo>
                  <a:pt x="24" y="16"/>
                  <a:pt x="28" y="16"/>
                  <a:pt x="29" y="17"/>
                </a:cubicBezTo>
                <a:cubicBezTo>
                  <a:pt x="31" y="18"/>
                  <a:pt x="33" y="21"/>
                  <a:pt x="35" y="22"/>
                </a:cubicBezTo>
                <a:cubicBezTo>
                  <a:pt x="36" y="23"/>
                  <a:pt x="38" y="24"/>
                  <a:pt x="39" y="24"/>
                </a:cubicBezTo>
                <a:cubicBezTo>
                  <a:pt x="41" y="25"/>
                  <a:pt x="44" y="25"/>
                  <a:pt x="45" y="25"/>
                </a:cubicBezTo>
                <a:cubicBezTo>
                  <a:pt x="47" y="25"/>
                  <a:pt x="50" y="25"/>
                  <a:pt x="51" y="24"/>
                </a:cubicBezTo>
                <a:cubicBezTo>
                  <a:pt x="52" y="24"/>
                  <a:pt x="55" y="22"/>
                  <a:pt x="55" y="21"/>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15" name="Freeform 90">
            <a:extLst>
              <a:ext uri="{FF2B5EF4-FFF2-40B4-BE49-F238E27FC236}">
                <a16:creationId xmlns:a16="http://schemas.microsoft.com/office/drawing/2014/main" id="{47B236E0-C0EE-48A4-8185-269685F16832}"/>
              </a:ext>
            </a:extLst>
          </p:cNvPr>
          <p:cNvSpPr>
            <a:spLocks/>
          </p:cNvSpPr>
          <p:nvPr/>
        </p:nvSpPr>
        <p:spPr bwMode="auto">
          <a:xfrm>
            <a:off x="7619491" y="5276356"/>
            <a:ext cx="41020" cy="43950"/>
          </a:xfrm>
          <a:custGeom>
            <a:avLst/>
            <a:gdLst/>
            <a:ahLst/>
            <a:cxnLst>
              <a:cxn ang="0">
                <a:pos x="13" y="13"/>
              </a:cxn>
              <a:cxn ang="0">
                <a:pos x="8" y="14"/>
              </a:cxn>
              <a:cxn ang="0">
                <a:pos x="6" y="10"/>
              </a:cxn>
              <a:cxn ang="0">
                <a:pos x="1" y="9"/>
              </a:cxn>
              <a:cxn ang="0">
                <a:pos x="0" y="4"/>
              </a:cxn>
              <a:cxn ang="0">
                <a:pos x="3" y="2"/>
              </a:cxn>
              <a:cxn ang="0">
                <a:pos x="8" y="0"/>
              </a:cxn>
              <a:cxn ang="0">
                <a:pos x="10" y="3"/>
              </a:cxn>
              <a:cxn ang="0">
                <a:pos x="11" y="6"/>
              </a:cxn>
              <a:cxn ang="0">
                <a:pos x="13" y="9"/>
              </a:cxn>
              <a:cxn ang="0">
                <a:pos x="13" y="13"/>
              </a:cxn>
            </a:cxnLst>
            <a:rect l="0" t="0" r="r" b="b"/>
            <a:pathLst>
              <a:path w="14" h="15">
                <a:moveTo>
                  <a:pt x="13" y="13"/>
                </a:moveTo>
                <a:cubicBezTo>
                  <a:pt x="12" y="14"/>
                  <a:pt x="9" y="15"/>
                  <a:pt x="8" y="14"/>
                </a:cubicBezTo>
                <a:cubicBezTo>
                  <a:pt x="7" y="14"/>
                  <a:pt x="6" y="11"/>
                  <a:pt x="6" y="10"/>
                </a:cubicBezTo>
                <a:cubicBezTo>
                  <a:pt x="5" y="10"/>
                  <a:pt x="2" y="9"/>
                  <a:pt x="1" y="9"/>
                </a:cubicBezTo>
                <a:cubicBezTo>
                  <a:pt x="1" y="8"/>
                  <a:pt x="0" y="5"/>
                  <a:pt x="0" y="4"/>
                </a:cubicBezTo>
                <a:cubicBezTo>
                  <a:pt x="0" y="3"/>
                  <a:pt x="3" y="2"/>
                  <a:pt x="3" y="2"/>
                </a:cubicBezTo>
                <a:cubicBezTo>
                  <a:pt x="4" y="1"/>
                  <a:pt x="6" y="0"/>
                  <a:pt x="8" y="0"/>
                </a:cubicBezTo>
                <a:cubicBezTo>
                  <a:pt x="9" y="1"/>
                  <a:pt x="10" y="2"/>
                  <a:pt x="10" y="3"/>
                </a:cubicBezTo>
                <a:cubicBezTo>
                  <a:pt x="11" y="4"/>
                  <a:pt x="11" y="6"/>
                  <a:pt x="11" y="6"/>
                </a:cubicBezTo>
                <a:cubicBezTo>
                  <a:pt x="11" y="7"/>
                  <a:pt x="13" y="8"/>
                  <a:pt x="13" y="9"/>
                </a:cubicBezTo>
                <a:cubicBezTo>
                  <a:pt x="14" y="10"/>
                  <a:pt x="14" y="13"/>
                  <a:pt x="13" y="1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16" name="Freeform 91">
            <a:extLst>
              <a:ext uri="{FF2B5EF4-FFF2-40B4-BE49-F238E27FC236}">
                <a16:creationId xmlns:a16="http://schemas.microsoft.com/office/drawing/2014/main" id="{58667CB4-BAD2-4475-A44F-B628E51C45D8}"/>
              </a:ext>
            </a:extLst>
          </p:cNvPr>
          <p:cNvSpPr>
            <a:spLocks/>
          </p:cNvSpPr>
          <p:nvPr/>
        </p:nvSpPr>
        <p:spPr bwMode="auto">
          <a:xfrm>
            <a:off x="7578472" y="5085907"/>
            <a:ext cx="32230" cy="29299"/>
          </a:xfrm>
          <a:custGeom>
            <a:avLst/>
            <a:gdLst/>
            <a:ahLst/>
            <a:cxnLst>
              <a:cxn ang="0">
                <a:pos x="11" y="8"/>
              </a:cxn>
              <a:cxn ang="0">
                <a:pos x="9" y="10"/>
              </a:cxn>
              <a:cxn ang="0">
                <a:pos x="2" y="8"/>
              </a:cxn>
              <a:cxn ang="0">
                <a:pos x="0" y="4"/>
              </a:cxn>
              <a:cxn ang="0">
                <a:pos x="3" y="1"/>
              </a:cxn>
              <a:cxn ang="0">
                <a:pos x="10" y="1"/>
              </a:cxn>
              <a:cxn ang="0">
                <a:pos x="12" y="4"/>
              </a:cxn>
              <a:cxn ang="0">
                <a:pos x="11" y="8"/>
              </a:cxn>
            </a:cxnLst>
            <a:rect l="0" t="0" r="r" b="b"/>
            <a:pathLst>
              <a:path w="12" h="10">
                <a:moveTo>
                  <a:pt x="11" y="8"/>
                </a:moveTo>
                <a:cubicBezTo>
                  <a:pt x="11" y="9"/>
                  <a:pt x="9" y="10"/>
                  <a:pt x="9" y="10"/>
                </a:cubicBezTo>
                <a:cubicBezTo>
                  <a:pt x="7" y="10"/>
                  <a:pt x="3" y="9"/>
                  <a:pt x="2" y="8"/>
                </a:cubicBezTo>
                <a:cubicBezTo>
                  <a:pt x="1" y="8"/>
                  <a:pt x="0" y="6"/>
                  <a:pt x="0" y="4"/>
                </a:cubicBezTo>
                <a:cubicBezTo>
                  <a:pt x="0" y="3"/>
                  <a:pt x="2" y="1"/>
                  <a:pt x="3" y="1"/>
                </a:cubicBezTo>
                <a:cubicBezTo>
                  <a:pt x="4" y="0"/>
                  <a:pt x="8" y="0"/>
                  <a:pt x="10" y="1"/>
                </a:cubicBezTo>
                <a:cubicBezTo>
                  <a:pt x="11" y="1"/>
                  <a:pt x="11" y="3"/>
                  <a:pt x="12" y="4"/>
                </a:cubicBezTo>
                <a:cubicBezTo>
                  <a:pt x="12" y="5"/>
                  <a:pt x="12" y="8"/>
                  <a:pt x="11" y="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17" name="Freeform 92">
            <a:extLst>
              <a:ext uri="{FF2B5EF4-FFF2-40B4-BE49-F238E27FC236}">
                <a16:creationId xmlns:a16="http://schemas.microsoft.com/office/drawing/2014/main" id="{FAD07B5E-A887-46EA-9C9B-431BF0ABA2EF}"/>
              </a:ext>
            </a:extLst>
          </p:cNvPr>
          <p:cNvSpPr>
            <a:spLocks/>
          </p:cNvSpPr>
          <p:nvPr/>
        </p:nvSpPr>
        <p:spPr bwMode="auto">
          <a:xfrm>
            <a:off x="6336157" y="4918898"/>
            <a:ext cx="1336074" cy="1280405"/>
          </a:xfrm>
          <a:custGeom>
            <a:avLst/>
            <a:gdLst/>
            <a:ahLst/>
            <a:cxnLst>
              <a:cxn ang="0">
                <a:pos x="442" y="382"/>
              </a:cxn>
              <a:cxn ang="0">
                <a:pos x="444" y="410"/>
              </a:cxn>
              <a:cxn ang="0">
                <a:pos x="430" y="427"/>
              </a:cxn>
              <a:cxn ang="0">
                <a:pos x="409" y="401"/>
              </a:cxn>
              <a:cxn ang="0">
                <a:pos x="388" y="380"/>
              </a:cxn>
              <a:cxn ang="0">
                <a:pos x="418" y="375"/>
              </a:cxn>
              <a:cxn ang="0">
                <a:pos x="387" y="368"/>
              </a:cxn>
              <a:cxn ang="0">
                <a:pos x="371" y="398"/>
              </a:cxn>
              <a:cxn ang="0">
                <a:pos x="333" y="424"/>
              </a:cxn>
              <a:cxn ang="0">
                <a:pos x="300" y="430"/>
              </a:cxn>
              <a:cxn ang="0">
                <a:pos x="253" y="426"/>
              </a:cxn>
              <a:cxn ang="0">
                <a:pos x="214" y="405"/>
              </a:cxn>
              <a:cxn ang="0">
                <a:pos x="162" y="399"/>
              </a:cxn>
              <a:cxn ang="0">
                <a:pos x="131" y="377"/>
              </a:cxn>
              <a:cxn ang="0">
                <a:pos x="78" y="369"/>
              </a:cxn>
              <a:cxn ang="0">
                <a:pos x="30" y="363"/>
              </a:cxn>
              <a:cxn ang="0">
                <a:pos x="8" y="348"/>
              </a:cxn>
              <a:cxn ang="0">
                <a:pos x="14" y="318"/>
              </a:cxn>
              <a:cxn ang="0">
                <a:pos x="5" y="243"/>
              </a:cxn>
              <a:cxn ang="0">
                <a:pos x="29" y="186"/>
              </a:cxn>
              <a:cxn ang="0">
                <a:pos x="42" y="144"/>
              </a:cxn>
              <a:cxn ang="0">
                <a:pos x="120" y="149"/>
              </a:cxn>
              <a:cxn ang="0">
                <a:pos x="111" y="87"/>
              </a:cxn>
              <a:cxn ang="0">
                <a:pos x="130" y="25"/>
              </a:cxn>
              <a:cxn ang="0">
                <a:pos x="193" y="7"/>
              </a:cxn>
              <a:cxn ang="0">
                <a:pos x="242" y="4"/>
              </a:cxn>
              <a:cxn ang="0">
                <a:pos x="292" y="43"/>
              </a:cxn>
              <a:cxn ang="0">
                <a:pos x="346" y="15"/>
              </a:cxn>
              <a:cxn ang="0">
                <a:pos x="381" y="18"/>
              </a:cxn>
              <a:cxn ang="0">
                <a:pos x="403" y="44"/>
              </a:cxn>
              <a:cxn ang="0">
                <a:pos x="384" y="48"/>
              </a:cxn>
              <a:cxn ang="0">
                <a:pos x="397" y="62"/>
              </a:cxn>
              <a:cxn ang="0">
                <a:pos x="407" y="91"/>
              </a:cxn>
              <a:cxn ang="0">
                <a:pos x="405" y="112"/>
              </a:cxn>
              <a:cxn ang="0">
                <a:pos x="380" y="128"/>
              </a:cxn>
              <a:cxn ang="0">
                <a:pos x="343" y="135"/>
              </a:cxn>
              <a:cxn ang="0">
                <a:pos x="326" y="148"/>
              </a:cxn>
              <a:cxn ang="0">
                <a:pos x="365" y="140"/>
              </a:cxn>
              <a:cxn ang="0">
                <a:pos x="402" y="123"/>
              </a:cxn>
              <a:cxn ang="0">
                <a:pos x="419" y="120"/>
              </a:cxn>
              <a:cxn ang="0">
                <a:pos x="436" y="140"/>
              </a:cxn>
              <a:cxn ang="0">
                <a:pos x="429" y="164"/>
              </a:cxn>
              <a:cxn ang="0">
                <a:pos x="417" y="188"/>
              </a:cxn>
              <a:cxn ang="0">
                <a:pos x="397" y="189"/>
              </a:cxn>
              <a:cxn ang="0">
                <a:pos x="378" y="186"/>
              </a:cxn>
              <a:cxn ang="0">
                <a:pos x="351" y="212"/>
              </a:cxn>
              <a:cxn ang="0">
                <a:pos x="350" y="226"/>
              </a:cxn>
              <a:cxn ang="0">
                <a:pos x="332" y="235"/>
              </a:cxn>
              <a:cxn ang="0">
                <a:pos x="365" y="246"/>
              </a:cxn>
              <a:cxn ang="0">
                <a:pos x="360" y="274"/>
              </a:cxn>
              <a:cxn ang="0">
                <a:pos x="328" y="279"/>
              </a:cxn>
              <a:cxn ang="0">
                <a:pos x="346" y="292"/>
              </a:cxn>
              <a:cxn ang="0">
                <a:pos x="377" y="286"/>
              </a:cxn>
              <a:cxn ang="0">
                <a:pos x="409" y="301"/>
              </a:cxn>
              <a:cxn ang="0">
                <a:pos x="445" y="326"/>
              </a:cxn>
              <a:cxn ang="0">
                <a:pos x="451" y="369"/>
              </a:cxn>
            </a:cxnLst>
            <a:rect l="0" t="0" r="r" b="b"/>
            <a:pathLst>
              <a:path w="461" h="441">
                <a:moveTo>
                  <a:pt x="458" y="373"/>
                </a:moveTo>
                <a:cubicBezTo>
                  <a:pt x="459" y="375"/>
                  <a:pt x="461" y="377"/>
                  <a:pt x="461" y="379"/>
                </a:cubicBezTo>
                <a:cubicBezTo>
                  <a:pt x="461" y="381"/>
                  <a:pt x="458" y="384"/>
                  <a:pt x="456" y="384"/>
                </a:cubicBezTo>
                <a:cubicBezTo>
                  <a:pt x="454" y="385"/>
                  <a:pt x="450" y="383"/>
                  <a:pt x="449" y="383"/>
                </a:cubicBezTo>
                <a:cubicBezTo>
                  <a:pt x="447" y="383"/>
                  <a:pt x="443" y="381"/>
                  <a:pt x="442" y="382"/>
                </a:cubicBezTo>
                <a:cubicBezTo>
                  <a:pt x="440" y="382"/>
                  <a:pt x="438" y="385"/>
                  <a:pt x="438" y="387"/>
                </a:cubicBezTo>
                <a:cubicBezTo>
                  <a:pt x="439" y="388"/>
                  <a:pt x="443" y="390"/>
                  <a:pt x="443" y="391"/>
                </a:cubicBezTo>
                <a:cubicBezTo>
                  <a:pt x="444" y="393"/>
                  <a:pt x="445" y="396"/>
                  <a:pt x="444" y="398"/>
                </a:cubicBezTo>
                <a:cubicBezTo>
                  <a:pt x="444" y="400"/>
                  <a:pt x="441" y="402"/>
                  <a:pt x="441" y="404"/>
                </a:cubicBezTo>
                <a:cubicBezTo>
                  <a:pt x="441" y="406"/>
                  <a:pt x="443" y="409"/>
                  <a:pt x="444" y="410"/>
                </a:cubicBezTo>
                <a:cubicBezTo>
                  <a:pt x="446" y="411"/>
                  <a:pt x="449" y="413"/>
                  <a:pt x="450" y="415"/>
                </a:cubicBezTo>
                <a:cubicBezTo>
                  <a:pt x="451" y="417"/>
                  <a:pt x="451" y="421"/>
                  <a:pt x="450" y="423"/>
                </a:cubicBezTo>
                <a:cubicBezTo>
                  <a:pt x="450" y="424"/>
                  <a:pt x="447" y="427"/>
                  <a:pt x="445" y="428"/>
                </a:cubicBezTo>
                <a:cubicBezTo>
                  <a:pt x="444" y="429"/>
                  <a:pt x="440" y="428"/>
                  <a:pt x="438" y="428"/>
                </a:cubicBezTo>
                <a:cubicBezTo>
                  <a:pt x="436" y="428"/>
                  <a:pt x="432" y="428"/>
                  <a:pt x="430" y="427"/>
                </a:cubicBezTo>
                <a:cubicBezTo>
                  <a:pt x="428" y="426"/>
                  <a:pt x="426" y="421"/>
                  <a:pt x="423" y="419"/>
                </a:cubicBezTo>
                <a:cubicBezTo>
                  <a:pt x="422" y="418"/>
                  <a:pt x="419" y="416"/>
                  <a:pt x="417" y="415"/>
                </a:cubicBezTo>
                <a:cubicBezTo>
                  <a:pt x="415" y="415"/>
                  <a:pt x="411" y="416"/>
                  <a:pt x="410" y="415"/>
                </a:cubicBezTo>
                <a:cubicBezTo>
                  <a:pt x="408" y="414"/>
                  <a:pt x="406" y="410"/>
                  <a:pt x="406" y="408"/>
                </a:cubicBezTo>
                <a:cubicBezTo>
                  <a:pt x="406" y="406"/>
                  <a:pt x="408" y="403"/>
                  <a:pt x="409" y="401"/>
                </a:cubicBezTo>
                <a:cubicBezTo>
                  <a:pt x="409" y="400"/>
                  <a:pt x="410" y="397"/>
                  <a:pt x="410" y="396"/>
                </a:cubicBezTo>
                <a:cubicBezTo>
                  <a:pt x="410" y="395"/>
                  <a:pt x="409" y="392"/>
                  <a:pt x="408" y="391"/>
                </a:cubicBezTo>
                <a:cubicBezTo>
                  <a:pt x="407" y="390"/>
                  <a:pt x="403" y="390"/>
                  <a:pt x="402" y="389"/>
                </a:cubicBezTo>
                <a:cubicBezTo>
                  <a:pt x="399" y="389"/>
                  <a:pt x="394" y="387"/>
                  <a:pt x="392" y="386"/>
                </a:cubicBezTo>
                <a:cubicBezTo>
                  <a:pt x="391" y="385"/>
                  <a:pt x="388" y="382"/>
                  <a:pt x="388" y="380"/>
                </a:cubicBezTo>
                <a:cubicBezTo>
                  <a:pt x="388" y="379"/>
                  <a:pt x="392" y="377"/>
                  <a:pt x="393" y="376"/>
                </a:cubicBezTo>
                <a:cubicBezTo>
                  <a:pt x="395" y="375"/>
                  <a:pt x="398" y="372"/>
                  <a:pt x="400" y="372"/>
                </a:cubicBezTo>
                <a:cubicBezTo>
                  <a:pt x="402" y="372"/>
                  <a:pt x="405" y="375"/>
                  <a:pt x="407" y="375"/>
                </a:cubicBezTo>
                <a:cubicBezTo>
                  <a:pt x="409" y="376"/>
                  <a:pt x="413" y="380"/>
                  <a:pt x="415" y="379"/>
                </a:cubicBezTo>
                <a:cubicBezTo>
                  <a:pt x="416" y="379"/>
                  <a:pt x="418" y="376"/>
                  <a:pt x="418" y="375"/>
                </a:cubicBezTo>
                <a:cubicBezTo>
                  <a:pt x="418" y="373"/>
                  <a:pt x="416" y="370"/>
                  <a:pt x="415" y="369"/>
                </a:cubicBezTo>
                <a:cubicBezTo>
                  <a:pt x="413" y="367"/>
                  <a:pt x="410" y="363"/>
                  <a:pt x="407" y="361"/>
                </a:cubicBezTo>
                <a:cubicBezTo>
                  <a:pt x="406" y="360"/>
                  <a:pt x="402" y="357"/>
                  <a:pt x="400" y="358"/>
                </a:cubicBezTo>
                <a:cubicBezTo>
                  <a:pt x="399" y="358"/>
                  <a:pt x="397" y="362"/>
                  <a:pt x="395" y="364"/>
                </a:cubicBezTo>
                <a:cubicBezTo>
                  <a:pt x="393" y="365"/>
                  <a:pt x="389" y="367"/>
                  <a:pt x="387" y="368"/>
                </a:cubicBezTo>
                <a:cubicBezTo>
                  <a:pt x="386" y="369"/>
                  <a:pt x="384" y="370"/>
                  <a:pt x="383" y="371"/>
                </a:cubicBezTo>
                <a:cubicBezTo>
                  <a:pt x="382" y="373"/>
                  <a:pt x="380" y="378"/>
                  <a:pt x="379" y="380"/>
                </a:cubicBezTo>
                <a:cubicBezTo>
                  <a:pt x="379" y="382"/>
                  <a:pt x="378" y="386"/>
                  <a:pt x="378" y="389"/>
                </a:cubicBezTo>
                <a:cubicBezTo>
                  <a:pt x="378" y="391"/>
                  <a:pt x="378" y="398"/>
                  <a:pt x="376" y="399"/>
                </a:cubicBezTo>
                <a:cubicBezTo>
                  <a:pt x="375" y="400"/>
                  <a:pt x="372" y="399"/>
                  <a:pt x="371" y="398"/>
                </a:cubicBezTo>
                <a:cubicBezTo>
                  <a:pt x="369" y="397"/>
                  <a:pt x="366" y="395"/>
                  <a:pt x="364" y="394"/>
                </a:cubicBezTo>
                <a:cubicBezTo>
                  <a:pt x="361" y="394"/>
                  <a:pt x="355" y="394"/>
                  <a:pt x="352" y="395"/>
                </a:cubicBezTo>
                <a:cubicBezTo>
                  <a:pt x="351" y="396"/>
                  <a:pt x="349" y="400"/>
                  <a:pt x="348" y="401"/>
                </a:cubicBezTo>
                <a:cubicBezTo>
                  <a:pt x="346" y="404"/>
                  <a:pt x="342" y="411"/>
                  <a:pt x="340" y="414"/>
                </a:cubicBezTo>
                <a:cubicBezTo>
                  <a:pt x="338" y="416"/>
                  <a:pt x="335" y="422"/>
                  <a:pt x="333" y="424"/>
                </a:cubicBezTo>
                <a:cubicBezTo>
                  <a:pt x="331" y="425"/>
                  <a:pt x="327" y="426"/>
                  <a:pt x="325" y="426"/>
                </a:cubicBezTo>
                <a:cubicBezTo>
                  <a:pt x="323" y="426"/>
                  <a:pt x="319" y="426"/>
                  <a:pt x="316" y="426"/>
                </a:cubicBezTo>
                <a:cubicBezTo>
                  <a:pt x="315" y="426"/>
                  <a:pt x="313" y="426"/>
                  <a:pt x="312" y="426"/>
                </a:cubicBezTo>
                <a:cubicBezTo>
                  <a:pt x="311" y="426"/>
                  <a:pt x="308" y="425"/>
                  <a:pt x="306" y="425"/>
                </a:cubicBezTo>
                <a:cubicBezTo>
                  <a:pt x="304" y="426"/>
                  <a:pt x="302" y="428"/>
                  <a:pt x="300" y="430"/>
                </a:cubicBezTo>
                <a:cubicBezTo>
                  <a:pt x="298" y="431"/>
                  <a:pt x="296" y="434"/>
                  <a:pt x="294" y="435"/>
                </a:cubicBezTo>
                <a:cubicBezTo>
                  <a:pt x="292" y="437"/>
                  <a:pt x="288" y="440"/>
                  <a:pt x="286" y="441"/>
                </a:cubicBezTo>
                <a:cubicBezTo>
                  <a:pt x="283" y="441"/>
                  <a:pt x="278" y="440"/>
                  <a:pt x="276" y="439"/>
                </a:cubicBezTo>
                <a:cubicBezTo>
                  <a:pt x="273" y="438"/>
                  <a:pt x="269" y="437"/>
                  <a:pt x="266" y="435"/>
                </a:cubicBezTo>
                <a:cubicBezTo>
                  <a:pt x="263" y="434"/>
                  <a:pt x="256" y="429"/>
                  <a:pt x="253" y="426"/>
                </a:cubicBezTo>
                <a:cubicBezTo>
                  <a:pt x="251" y="425"/>
                  <a:pt x="247" y="422"/>
                  <a:pt x="246" y="421"/>
                </a:cubicBezTo>
                <a:cubicBezTo>
                  <a:pt x="244" y="419"/>
                  <a:pt x="240" y="416"/>
                  <a:pt x="237" y="414"/>
                </a:cubicBezTo>
                <a:cubicBezTo>
                  <a:pt x="235" y="413"/>
                  <a:pt x="231" y="412"/>
                  <a:pt x="228" y="412"/>
                </a:cubicBezTo>
                <a:cubicBezTo>
                  <a:pt x="226" y="411"/>
                  <a:pt x="222" y="411"/>
                  <a:pt x="219" y="410"/>
                </a:cubicBezTo>
                <a:cubicBezTo>
                  <a:pt x="218" y="409"/>
                  <a:pt x="215" y="406"/>
                  <a:pt x="214" y="405"/>
                </a:cubicBezTo>
                <a:cubicBezTo>
                  <a:pt x="212" y="404"/>
                  <a:pt x="209" y="402"/>
                  <a:pt x="207" y="401"/>
                </a:cubicBezTo>
                <a:cubicBezTo>
                  <a:pt x="205" y="401"/>
                  <a:pt x="201" y="400"/>
                  <a:pt x="199" y="400"/>
                </a:cubicBezTo>
                <a:cubicBezTo>
                  <a:pt x="196" y="400"/>
                  <a:pt x="190" y="401"/>
                  <a:pt x="187" y="401"/>
                </a:cubicBezTo>
                <a:cubicBezTo>
                  <a:pt x="183" y="401"/>
                  <a:pt x="177" y="401"/>
                  <a:pt x="173" y="401"/>
                </a:cubicBezTo>
                <a:cubicBezTo>
                  <a:pt x="170" y="401"/>
                  <a:pt x="165" y="401"/>
                  <a:pt x="162" y="399"/>
                </a:cubicBezTo>
                <a:cubicBezTo>
                  <a:pt x="161" y="399"/>
                  <a:pt x="158" y="396"/>
                  <a:pt x="157" y="394"/>
                </a:cubicBezTo>
                <a:cubicBezTo>
                  <a:pt x="156" y="392"/>
                  <a:pt x="158" y="387"/>
                  <a:pt x="157" y="385"/>
                </a:cubicBezTo>
                <a:cubicBezTo>
                  <a:pt x="156" y="383"/>
                  <a:pt x="154" y="379"/>
                  <a:pt x="152" y="378"/>
                </a:cubicBezTo>
                <a:cubicBezTo>
                  <a:pt x="150" y="377"/>
                  <a:pt x="145" y="376"/>
                  <a:pt x="142" y="375"/>
                </a:cubicBezTo>
                <a:cubicBezTo>
                  <a:pt x="139" y="375"/>
                  <a:pt x="134" y="377"/>
                  <a:pt x="131" y="377"/>
                </a:cubicBezTo>
                <a:cubicBezTo>
                  <a:pt x="127" y="377"/>
                  <a:pt x="118" y="374"/>
                  <a:pt x="113" y="374"/>
                </a:cubicBezTo>
                <a:cubicBezTo>
                  <a:pt x="110" y="374"/>
                  <a:pt x="103" y="374"/>
                  <a:pt x="99" y="374"/>
                </a:cubicBezTo>
                <a:cubicBezTo>
                  <a:pt x="97" y="374"/>
                  <a:pt x="93" y="375"/>
                  <a:pt x="91" y="375"/>
                </a:cubicBezTo>
                <a:cubicBezTo>
                  <a:pt x="89" y="374"/>
                  <a:pt x="85" y="369"/>
                  <a:pt x="82" y="368"/>
                </a:cubicBezTo>
                <a:cubicBezTo>
                  <a:pt x="81" y="368"/>
                  <a:pt x="79" y="369"/>
                  <a:pt x="78" y="369"/>
                </a:cubicBezTo>
                <a:cubicBezTo>
                  <a:pt x="75" y="370"/>
                  <a:pt x="69" y="371"/>
                  <a:pt x="66" y="371"/>
                </a:cubicBezTo>
                <a:cubicBezTo>
                  <a:pt x="63" y="371"/>
                  <a:pt x="55" y="371"/>
                  <a:pt x="51" y="371"/>
                </a:cubicBezTo>
                <a:cubicBezTo>
                  <a:pt x="48" y="371"/>
                  <a:pt x="42" y="372"/>
                  <a:pt x="39" y="371"/>
                </a:cubicBezTo>
                <a:cubicBezTo>
                  <a:pt x="38" y="370"/>
                  <a:pt x="36" y="366"/>
                  <a:pt x="35" y="364"/>
                </a:cubicBezTo>
                <a:cubicBezTo>
                  <a:pt x="34" y="364"/>
                  <a:pt x="31" y="363"/>
                  <a:pt x="30" y="363"/>
                </a:cubicBezTo>
                <a:cubicBezTo>
                  <a:pt x="27" y="363"/>
                  <a:pt x="22" y="363"/>
                  <a:pt x="20" y="363"/>
                </a:cubicBezTo>
                <a:cubicBezTo>
                  <a:pt x="18" y="363"/>
                  <a:pt x="13" y="364"/>
                  <a:pt x="12" y="362"/>
                </a:cubicBezTo>
                <a:cubicBezTo>
                  <a:pt x="11" y="361"/>
                  <a:pt x="12" y="358"/>
                  <a:pt x="12" y="357"/>
                </a:cubicBezTo>
                <a:cubicBezTo>
                  <a:pt x="12" y="356"/>
                  <a:pt x="11" y="353"/>
                  <a:pt x="11" y="351"/>
                </a:cubicBezTo>
                <a:cubicBezTo>
                  <a:pt x="10" y="350"/>
                  <a:pt x="9" y="349"/>
                  <a:pt x="8" y="348"/>
                </a:cubicBezTo>
                <a:cubicBezTo>
                  <a:pt x="8" y="347"/>
                  <a:pt x="8" y="345"/>
                  <a:pt x="9" y="344"/>
                </a:cubicBezTo>
                <a:cubicBezTo>
                  <a:pt x="9" y="343"/>
                  <a:pt x="11" y="341"/>
                  <a:pt x="12" y="340"/>
                </a:cubicBezTo>
                <a:cubicBezTo>
                  <a:pt x="12" y="340"/>
                  <a:pt x="14" y="340"/>
                  <a:pt x="14" y="339"/>
                </a:cubicBezTo>
                <a:cubicBezTo>
                  <a:pt x="15" y="338"/>
                  <a:pt x="15" y="334"/>
                  <a:pt x="15" y="333"/>
                </a:cubicBezTo>
                <a:cubicBezTo>
                  <a:pt x="16" y="329"/>
                  <a:pt x="15" y="322"/>
                  <a:pt x="14" y="318"/>
                </a:cubicBezTo>
                <a:cubicBezTo>
                  <a:pt x="13" y="314"/>
                  <a:pt x="10" y="307"/>
                  <a:pt x="8" y="304"/>
                </a:cubicBezTo>
                <a:cubicBezTo>
                  <a:pt x="6" y="300"/>
                  <a:pt x="2" y="293"/>
                  <a:pt x="1" y="289"/>
                </a:cubicBezTo>
                <a:cubicBezTo>
                  <a:pt x="0" y="285"/>
                  <a:pt x="3" y="277"/>
                  <a:pt x="3" y="273"/>
                </a:cubicBezTo>
                <a:cubicBezTo>
                  <a:pt x="3" y="268"/>
                  <a:pt x="2" y="259"/>
                  <a:pt x="2" y="255"/>
                </a:cubicBezTo>
                <a:cubicBezTo>
                  <a:pt x="2" y="252"/>
                  <a:pt x="4" y="246"/>
                  <a:pt x="5" y="243"/>
                </a:cubicBezTo>
                <a:cubicBezTo>
                  <a:pt x="6" y="241"/>
                  <a:pt x="7" y="236"/>
                  <a:pt x="9" y="234"/>
                </a:cubicBezTo>
                <a:cubicBezTo>
                  <a:pt x="11" y="233"/>
                  <a:pt x="15" y="232"/>
                  <a:pt x="17" y="231"/>
                </a:cubicBezTo>
                <a:cubicBezTo>
                  <a:pt x="19" y="229"/>
                  <a:pt x="22" y="223"/>
                  <a:pt x="23" y="220"/>
                </a:cubicBezTo>
                <a:cubicBezTo>
                  <a:pt x="24" y="217"/>
                  <a:pt x="25" y="211"/>
                  <a:pt x="25" y="207"/>
                </a:cubicBezTo>
                <a:cubicBezTo>
                  <a:pt x="26" y="202"/>
                  <a:pt x="29" y="191"/>
                  <a:pt x="29" y="186"/>
                </a:cubicBezTo>
                <a:cubicBezTo>
                  <a:pt x="28" y="183"/>
                  <a:pt x="26" y="176"/>
                  <a:pt x="25" y="173"/>
                </a:cubicBezTo>
                <a:cubicBezTo>
                  <a:pt x="24" y="170"/>
                  <a:pt x="23" y="164"/>
                  <a:pt x="22" y="161"/>
                </a:cubicBezTo>
                <a:cubicBezTo>
                  <a:pt x="22" y="158"/>
                  <a:pt x="21" y="154"/>
                  <a:pt x="20" y="150"/>
                </a:cubicBezTo>
                <a:cubicBezTo>
                  <a:pt x="23" y="149"/>
                  <a:pt x="25" y="149"/>
                  <a:pt x="26" y="149"/>
                </a:cubicBezTo>
                <a:cubicBezTo>
                  <a:pt x="30" y="148"/>
                  <a:pt x="38" y="145"/>
                  <a:pt x="42" y="144"/>
                </a:cubicBezTo>
                <a:cubicBezTo>
                  <a:pt x="46" y="143"/>
                  <a:pt x="54" y="143"/>
                  <a:pt x="59" y="143"/>
                </a:cubicBezTo>
                <a:cubicBezTo>
                  <a:pt x="64" y="143"/>
                  <a:pt x="75" y="145"/>
                  <a:pt x="80" y="145"/>
                </a:cubicBezTo>
                <a:cubicBezTo>
                  <a:pt x="85" y="146"/>
                  <a:pt x="94" y="145"/>
                  <a:pt x="98" y="146"/>
                </a:cubicBezTo>
                <a:cubicBezTo>
                  <a:pt x="100" y="146"/>
                  <a:pt x="104" y="147"/>
                  <a:pt x="106" y="148"/>
                </a:cubicBezTo>
                <a:cubicBezTo>
                  <a:pt x="110" y="148"/>
                  <a:pt x="116" y="150"/>
                  <a:pt x="120" y="149"/>
                </a:cubicBezTo>
                <a:cubicBezTo>
                  <a:pt x="122" y="149"/>
                  <a:pt x="126" y="146"/>
                  <a:pt x="127" y="144"/>
                </a:cubicBezTo>
                <a:cubicBezTo>
                  <a:pt x="129" y="141"/>
                  <a:pt x="129" y="132"/>
                  <a:pt x="128" y="128"/>
                </a:cubicBezTo>
                <a:cubicBezTo>
                  <a:pt x="127" y="125"/>
                  <a:pt x="125" y="119"/>
                  <a:pt x="123" y="116"/>
                </a:cubicBezTo>
                <a:cubicBezTo>
                  <a:pt x="121" y="112"/>
                  <a:pt x="116" y="106"/>
                  <a:pt x="114" y="102"/>
                </a:cubicBezTo>
                <a:cubicBezTo>
                  <a:pt x="113" y="98"/>
                  <a:pt x="111" y="91"/>
                  <a:pt x="111" y="87"/>
                </a:cubicBezTo>
                <a:cubicBezTo>
                  <a:pt x="110" y="82"/>
                  <a:pt x="111" y="73"/>
                  <a:pt x="112" y="69"/>
                </a:cubicBezTo>
                <a:cubicBezTo>
                  <a:pt x="113" y="65"/>
                  <a:pt x="118" y="56"/>
                  <a:pt x="121" y="53"/>
                </a:cubicBezTo>
                <a:cubicBezTo>
                  <a:pt x="124" y="50"/>
                  <a:pt x="132" y="47"/>
                  <a:pt x="133" y="43"/>
                </a:cubicBezTo>
                <a:cubicBezTo>
                  <a:pt x="135" y="40"/>
                  <a:pt x="133" y="33"/>
                  <a:pt x="132" y="30"/>
                </a:cubicBezTo>
                <a:cubicBezTo>
                  <a:pt x="132" y="29"/>
                  <a:pt x="130" y="26"/>
                  <a:pt x="130" y="25"/>
                </a:cubicBezTo>
                <a:cubicBezTo>
                  <a:pt x="129" y="23"/>
                  <a:pt x="131" y="18"/>
                  <a:pt x="132" y="15"/>
                </a:cubicBezTo>
                <a:cubicBezTo>
                  <a:pt x="133" y="13"/>
                  <a:pt x="137" y="10"/>
                  <a:pt x="139" y="8"/>
                </a:cubicBezTo>
                <a:cubicBezTo>
                  <a:pt x="143" y="6"/>
                  <a:pt x="153" y="1"/>
                  <a:pt x="159" y="1"/>
                </a:cubicBezTo>
                <a:cubicBezTo>
                  <a:pt x="162" y="1"/>
                  <a:pt x="170" y="4"/>
                  <a:pt x="173" y="5"/>
                </a:cubicBezTo>
                <a:cubicBezTo>
                  <a:pt x="178" y="6"/>
                  <a:pt x="188" y="8"/>
                  <a:pt x="193" y="7"/>
                </a:cubicBezTo>
                <a:cubicBezTo>
                  <a:pt x="196" y="6"/>
                  <a:pt x="201" y="2"/>
                  <a:pt x="204" y="1"/>
                </a:cubicBezTo>
                <a:cubicBezTo>
                  <a:pt x="207" y="0"/>
                  <a:pt x="212" y="1"/>
                  <a:pt x="214" y="1"/>
                </a:cubicBezTo>
                <a:cubicBezTo>
                  <a:pt x="217" y="1"/>
                  <a:pt x="222" y="3"/>
                  <a:pt x="225" y="4"/>
                </a:cubicBezTo>
                <a:cubicBezTo>
                  <a:pt x="229" y="4"/>
                  <a:pt x="237" y="6"/>
                  <a:pt x="241" y="5"/>
                </a:cubicBezTo>
                <a:cubicBezTo>
                  <a:pt x="241" y="5"/>
                  <a:pt x="242" y="5"/>
                  <a:pt x="242" y="4"/>
                </a:cubicBezTo>
                <a:cubicBezTo>
                  <a:pt x="243" y="7"/>
                  <a:pt x="245" y="10"/>
                  <a:pt x="245" y="12"/>
                </a:cubicBezTo>
                <a:cubicBezTo>
                  <a:pt x="247" y="14"/>
                  <a:pt x="248" y="20"/>
                  <a:pt x="250" y="22"/>
                </a:cubicBezTo>
                <a:cubicBezTo>
                  <a:pt x="253" y="25"/>
                  <a:pt x="260" y="29"/>
                  <a:pt x="264" y="32"/>
                </a:cubicBezTo>
                <a:cubicBezTo>
                  <a:pt x="266" y="33"/>
                  <a:pt x="272" y="35"/>
                  <a:pt x="274" y="36"/>
                </a:cubicBezTo>
                <a:cubicBezTo>
                  <a:pt x="279" y="38"/>
                  <a:pt x="287" y="42"/>
                  <a:pt x="292" y="43"/>
                </a:cubicBezTo>
                <a:cubicBezTo>
                  <a:pt x="295" y="44"/>
                  <a:pt x="301" y="44"/>
                  <a:pt x="304" y="43"/>
                </a:cubicBezTo>
                <a:cubicBezTo>
                  <a:pt x="306" y="43"/>
                  <a:pt x="311" y="40"/>
                  <a:pt x="314" y="38"/>
                </a:cubicBezTo>
                <a:cubicBezTo>
                  <a:pt x="318" y="35"/>
                  <a:pt x="324" y="27"/>
                  <a:pt x="328" y="24"/>
                </a:cubicBezTo>
                <a:cubicBezTo>
                  <a:pt x="330" y="23"/>
                  <a:pt x="334" y="22"/>
                  <a:pt x="335" y="21"/>
                </a:cubicBezTo>
                <a:cubicBezTo>
                  <a:pt x="338" y="19"/>
                  <a:pt x="344" y="17"/>
                  <a:pt x="346" y="15"/>
                </a:cubicBezTo>
                <a:cubicBezTo>
                  <a:pt x="348" y="13"/>
                  <a:pt x="348" y="4"/>
                  <a:pt x="352" y="2"/>
                </a:cubicBezTo>
                <a:cubicBezTo>
                  <a:pt x="353" y="2"/>
                  <a:pt x="356" y="4"/>
                  <a:pt x="358" y="5"/>
                </a:cubicBezTo>
                <a:cubicBezTo>
                  <a:pt x="360" y="6"/>
                  <a:pt x="365" y="5"/>
                  <a:pt x="367" y="7"/>
                </a:cubicBezTo>
                <a:cubicBezTo>
                  <a:pt x="370" y="8"/>
                  <a:pt x="373" y="13"/>
                  <a:pt x="375" y="14"/>
                </a:cubicBezTo>
                <a:cubicBezTo>
                  <a:pt x="376" y="16"/>
                  <a:pt x="379" y="17"/>
                  <a:pt x="381" y="18"/>
                </a:cubicBezTo>
                <a:cubicBezTo>
                  <a:pt x="383" y="19"/>
                  <a:pt x="387" y="20"/>
                  <a:pt x="390" y="20"/>
                </a:cubicBezTo>
                <a:cubicBezTo>
                  <a:pt x="391" y="20"/>
                  <a:pt x="394" y="21"/>
                  <a:pt x="396" y="21"/>
                </a:cubicBezTo>
                <a:cubicBezTo>
                  <a:pt x="397" y="23"/>
                  <a:pt x="399" y="27"/>
                  <a:pt x="399" y="28"/>
                </a:cubicBezTo>
                <a:cubicBezTo>
                  <a:pt x="400" y="30"/>
                  <a:pt x="403" y="34"/>
                  <a:pt x="403" y="36"/>
                </a:cubicBezTo>
                <a:cubicBezTo>
                  <a:pt x="404" y="38"/>
                  <a:pt x="403" y="42"/>
                  <a:pt x="403" y="44"/>
                </a:cubicBezTo>
                <a:cubicBezTo>
                  <a:pt x="403" y="45"/>
                  <a:pt x="403" y="49"/>
                  <a:pt x="403" y="50"/>
                </a:cubicBezTo>
                <a:cubicBezTo>
                  <a:pt x="402" y="52"/>
                  <a:pt x="401" y="57"/>
                  <a:pt x="399" y="57"/>
                </a:cubicBezTo>
                <a:cubicBezTo>
                  <a:pt x="398" y="58"/>
                  <a:pt x="395" y="57"/>
                  <a:pt x="394" y="56"/>
                </a:cubicBezTo>
                <a:cubicBezTo>
                  <a:pt x="393" y="55"/>
                  <a:pt x="390" y="53"/>
                  <a:pt x="389" y="52"/>
                </a:cubicBezTo>
                <a:cubicBezTo>
                  <a:pt x="388" y="51"/>
                  <a:pt x="385" y="48"/>
                  <a:pt x="384" y="48"/>
                </a:cubicBezTo>
                <a:cubicBezTo>
                  <a:pt x="383" y="47"/>
                  <a:pt x="381" y="45"/>
                  <a:pt x="380" y="45"/>
                </a:cubicBezTo>
                <a:cubicBezTo>
                  <a:pt x="378" y="46"/>
                  <a:pt x="379" y="50"/>
                  <a:pt x="379" y="51"/>
                </a:cubicBezTo>
                <a:cubicBezTo>
                  <a:pt x="380" y="54"/>
                  <a:pt x="382" y="58"/>
                  <a:pt x="384" y="59"/>
                </a:cubicBezTo>
                <a:cubicBezTo>
                  <a:pt x="385" y="61"/>
                  <a:pt x="388" y="63"/>
                  <a:pt x="389" y="64"/>
                </a:cubicBezTo>
                <a:cubicBezTo>
                  <a:pt x="391" y="64"/>
                  <a:pt x="395" y="63"/>
                  <a:pt x="397" y="62"/>
                </a:cubicBezTo>
                <a:cubicBezTo>
                  <a:pt x="399" y="62"/>
                  <a:pt x="403" y="60"/>
                  <a:pt x="405" y="60"/>
                </a:cubicBezTo>
                <a:cubicBezTo>
                  <a:pt x="407" y="60"/>
                  <a:pt x="412" y="62"/>
                  <a:pt x="413" y="63"/>
                </a:cubicBezTo>
                <a:cubicBezTo>
                  <a:pt x="414" y="65"/>
                  <a:pt x="413" y="70"/>
                  <a:pt x="413" y="72"/>
                </a:cubicBezTo>
                <a:cubicBezTo>
                  <a:pt x="412" y="75"/>
                  <a:pt x="411" y="81"/>
                  <a:pt x="410" y="84"/>
                </a:cubicBezTo>
                <a:cubicBezTo>
                  <a:pt x="409" y="86"/>
                  <a:pt x="407" y="89"/>
                  <a:pt x="407" y="91"/>
                </a:cubicBezTo>
                <a:cubicBezTo>
                  <a:pt x="407" y="93"/>
                  <a:pt x="412" y="96"/>
                  <a:pt x="413" y="99"/>
                </a:cubicBezTo>
                <a:cubicBezTo>
                  <a:pt x="413" y="100"/>
                  <a:pt x="413" y="104"/>
                  <a:pt x="414" y="106"/>
                </a:cubicBezTo>
                <a:cubicBezTo>
                  <a:pt x="414" y="107"/>
                  <a:pt x="416" y="109"/>
                  <a:pt x="415" y="109"/>
                </a:cubicBezTo>
                <a:cubicBezTo>
                  <a:pt x="415" y="111"/>
                  <a:pt x="411" y="110"/>
                  <a:pt x="410" y="111"/>
                </a:cubicBezTo>
                <a:cubicBezTo>
                  <a:pt x="409" y="111"/>
                  <a:pt x="406" y="111"/>
                  <a:pt x="405" y="112"/>
                </a:cubicBezTo>
                <a:cubicBezTo>
                  <a:pt x="404" y="113"/>
                  <a:pt x="402" y="115"/>
                  <a:pt x="401" y="116"/>
                </a:cubicBezTo>
                <a:cubicBezTo>
                  <a:pt x="400" y="117"/>
                  <a:pt x="397" y="118"/>
                  <a:pt x="396" y="118"/>
                </a:cubicBezTo>
                <a:cubicBezTo>
                  <a:pt x="395" y="119"/>
                  <a:pt x="391" y="119"/>
                  <a:pt x="390" y="120"/>
                </a:cubicBezTo>
                <a:cubicBezTo>
                  <a:pt x="389" y="121"/>
                  <a:pt x="387" y="124"/>
                  <a:pt x="386" y="124"/>
                </a:cubicBezTo>
                <a:cubicBezTo>
                  <a:pt x="385" y="125"/>
                  <a:pt x="381" y="127"/>
                  <a:pt x="380" y="128"/>
                </a:cubicBezTo>
                <a:cubicBezTo>
                  <a:pt x="379" y="128"/>
                  <a:pt x="377" y="129"/>
                  <a:pt x="376" y="130"/>
                </a:cubicBezTo>
                <a:cubicBezTo>
                  <a:pt x="374" y="131"/>
                  <a:pt x="371" y="133"/>
                  <a:pt x="369" y="133"/>
                </a:cubicBezTo>
                <a:cubicBezTo>
                  <a:pt x="366" y="134"/>
                  <a:pt x="362" y="133"/>
                  <a:pt x="359" y="133"/>
                </a:cubicBezTo>
                <a:cubicBezTo>
                  <a:pt x="357" y="133"/>
                  <a:pt x="353" y="133"/>
                  <a:pt x="350" y="133"/>
                </a:cubicBezTo>
                <a:cubicBezTo>
                  <a:pt x="348" y="134"/>
                  <a:pt x="345" y="134"/>
                  <a:pt x="343" y="135"/>
                </a:cubicBezTo>
                <a:cubicBezTo>
                  <a:pt x="341" y="135"/>
                  <a:pt x="337" y="136"/>
                  <a:pt x="336" y="137"/>
                </a:cubicBezTo>
                <a:cubicBezTo>
                  <a:pt x="334" y="138"/>
                  <a:pt x="330" y="140"/>
                  <a:pt x="329" y="141"/>
                </a:cubicBezTo>
                <a:cubicBezTo>
                  <a:pt x="328" y="142"/>
                  <a:pt x="326" y="144"/>
                  <a:pt x="325" y="144"/>
                </a:cubicBezTo>
                <a:cubicBezTo>
                  <a:pt x="324" y="145"/>
                  <a:pt x="320" y="146"/>
                  <a:pt x="320" y="147"/>
                </a:cubicBezTo>
                <a:cubicBezTo>
                  <a:pt x="320" y="149"/>
                  <a:pt x="324" y="148"/>
                  <a:pt x="326" y="148"/>
                </a:cubicBezTo>
                <a:cubicBezTo>
                  <a:pt x="327" y="147"/>
                  <a:pt x="330" y="146"/>
                  <a:pt x="332" y="146"/>
                </a:cubicBezTo>
                <a:cubicBezTo>
                  <a:pt x="333" y="145"/>
                  <a:pt x="336" y="142"/>
                  <a:pt x="338" y="141"/>
                </a:cubicBezTo>
                <a:cubicBezTo>
                  <a:pt x="339" y="140"/>
                  <a:pt x="343" y="139"/>
                  <a:pt x="345" y="139"/>
                </a:cubicBezTo>
                <a:cubicBezTo>
                  <a:pt x="347" y="139"/>
                  <a:pt x="352" y="140"/>
                  <a:pt x="354" y="140"/>
                </a:cubicBezTo>
                <a:cubicBezTo>
                  <a:pt x="357" y="140"/>
                  <a:pt x="362" y="140"/>
                  <a:pt x="365" y="140"/>
                </a:cubicBezTo>
                <a:cubicBezTo>
                  <a:pt x="367" y="139"/>
                  <a:pt x="373" y="137"/>
                  <a:pt x="376" y="136"/>
                </a:cubicBezTo>
                <a:cubicBezTo>
                  <a:pt x="378" y="135"/>
                  <a:pt x="381" y="134"/>
                  <a:pt x="383" y="133"/>
                </a:cubicBezTo>
                <a:cubicBezTo>
                  <a:pt x="385" y="132"/>
                  <a:pt x="388" y="128"/>
                  <a:pt x="390" y="127"/>
                </a:cubicBezTo>
                <a:cubicBezTo>
                  <a:pt x="391" y="126"/>
                  <a:pt x="395" y="125"/>
                  <a:pt x="396" y="124"/>
                </a:cubicBezTo>
                <a:cubicBezTo>
                  <a:pt x="398" y="124"/>
                  <a:pt x="401" y="123"/>
                  <a:pt x="402" y="123"/>
                </a:cubicBezTo>
                <a:cubicBezTo>
                  <a:pt x="403" y="122"/>
                  <a:pt x="404" y="121"/>
                  <a:pt x="405" y="121"/>
                </a:cubicBezTo>
                <a:cubicBezTo>
                  <a:pt x="406" y="120"/>
                  <a:pt x="408" y="118"/>
                  <a:pt x="409" y="118"/>
                </a:cubicBezTo>
                <a:cubicBezTo>
                  <a:pt x="411" y="117"/>
                  <a:pt x="414" y="115"/>
                  <a:pt x="416" y="115"/>
                </a:cubicBezTo>
                <a:cubicBezTo>
                  <a:pt x="417" y="115"/>
                  <a:pt x="419" y="115"/>
                  <a:pt x="419" y="116"/>
                </a:cubicBezTo>
                <a:cubicBezTo>
                  <a:pt x="420" y="117"/>
                  <a:pt x="419" y="119"/>
                  <a:pt x="419" y="120"/>
                </a:cubicBezTo>
                <a:cubicBezTo>
                  <a:pt x="420" y="121"/>
                  <a:pt x="422" y="123"/>
                  <a:pt x="423" y="124"/>
                </a:cubicBezTo>
                <a:cubicBezTo>
                  <a:pt x="424" y="125"/>
                  <a:pt x="428" y="128"/>
                  <a:pt x="429" y="129"/>
                </a:cubicBezTo>
                <a:cubicBezTo>
                  <a:pt x="430" y="130"/>
                  <a:pt x="432" y="132"/>
                  <a:pt x="433" y="133"/>
                </a:cubicBezTo>
                <a:cubicBezTo>
                  <a:pt x="433" y="134"/>
                  <a:pt x="435" y="135"/>
                  <a:pt x="436" y="135"/>
                </a:cubicBezTo>
                <a:cubicBezTo>
                  <a:pt x="436" y="137"/>
                  <a:pt x="436" y="139"/>
                  <a:pt x="436" y="140"/>
                </a:cubicBezTo>
                <a:cubicBezTo>
                  <a:pt x="436" y="142"/>
                  <a:pt x="437" y="144"/>
                  <a:pt x="436" y="145"/>
                </a:cubicBezTo>
                <a:cubicBezTo>
                  <a:pt x="436" y="147"/>
                  <a:pt x="435" y="148"/>
                  <a:pt x="434" y="149"/>
                </a:cubicBezTo>
                <a:cubicBezTo>
                  <a:pt x="434" y="150"/>
                  <a:pt x="432" y="152"/>
                  <a:pt x="431" y="153"/>
                </a:cubicBezTo>
                <a:cubicBezTo>
                  <a:pt x="430" y="154"/>
                  <a:pt x="429" y="156"/>
                  <a:pt x="428" y="157"/>
                </a:cubicBezTo>
                <a:cubicBezTo>
                  <a:pt x="428" y="159"/>
                  <a:pt x="429" y="162"/>
                  <a:pt x="429" y="164"/>
                </a:cubicBezTo>
                <a:cubicBezTo>
                  <a:pt x="429" y="165"/>
                  <a:pt x="431" y="168"/>
                  <a:pt x="431" y="170"/>
                </a:cubicBezTo>
                <a:cubicBezTo>
                  <a:pt x="431" y="171"/>
                  <a:pt x="430" y="174"/>
                  <a:pt x="429" y="175"/>
                </a:cubicBezTo>
                <a:cubicBezTo>
                  <a:pt x="428" y="176"/>
                  <a:pt x="424" y="178"/>
                  <a:pt x="423" y="179"/>
                </a:cubicBezTo>
                <a:cubicBezTo>
                  <a:pt x="422" y="180"/>
                  <a:pt x="419" y="182"/>
                  <a:pt x="418" y="183"/>
                </a:cubicBezTo>
                <a:cubicBezTo>
                  <a:pt x="418" y="184"/>
                  <a:pt x="418" y="187"/>
                  <a:pt x="417" y="188"/>
                </a:cubicBezTo>
                <a:cubicBezTo>
                  <a:pt x="417" y="189"/>
                  <a:pt x="417" y="192"/>
                  <a:pt x="416" y="193"/>
                </a:cubicBezTo>
                <a:cubicBezTo>
                  <a:pt x="415" y="194"/>
                  <a:pt x="413" y="195"/>
                  <a:pt x="411" y="196"/>
                </a:cubicBezTo>
                <a:cubicBezTo>
                  <a:pt x="410" y="196"/>
                  <a:pt x="407" y="196"/>
                  <a:pt x="406" y="196"/>
                </a:cubicBezTo>
                <a:cubicBezTo>
                  <a:pt x="405" y="195"/>
                  <a:pt x="403" y="193"/>
                  <a:pt x="402" y="192"/>
                </a:cubicBezTo>
                <a:cubicBezTo>
                  <a:pt x="401" y="191"/>
                  <a:pt x="398" y="190"/>
                  <a:pt x="397" y="189"/>
                </a:cubicBezTo>
                <a:cubicBezTo>
                  <a:pt x="396" y="188"/>
                  <a:pt x="396" y="186"/>
                  <a:pt x="396" y="185"/>
                </a:cubicBezTo>
                <a:cubicBezTo>
                  <a:pt x="396" y="184"/>
                  <a:pt x="397" y="182"/>
                  <a:pt x="396" y="182"/>
                </a:cubicBezTo>
                <a:cubicBezTo>
                  <a:pt x="396" y="181"/>
                  <a:pt x="394" y="179"/>
                  <a:pt x="393" y="179"/>
                </a:cubicBezTo>
                <a:cubicBezTo>
                  <a:pt x="391" y="178"/>
                  <a:pt x="387" y="179"/>
                  <a:pt x="386" y="179"/>
                </a:cubicBezTo>
                <a:cubicBezTo>
                  <a:pt x="383" y="180"/>
                  <a:pt x="380" y="185"/>
                  <a:pt x="378" y="186"/>
                </a:cubicBezTo>
                <a:cubicBezTo>
                  <a:pt x="376" y="188"/>
                  <a:pt x="371" y="190"/>
                  <a:pt x="369" y="191"/>
                </a:cubicBezTo>
                <a:cubicBezTo>
                  <a:pt x="368" y="192"/>
                  <a:pt x="365" y="195"/>
                  <a:pt x="363" y="196"/>
                </a:cubicBezTo>
                <a:cubicBezTo>
                  <a:pt x="362" y="197"/>
                  <a:pt x="359" y="201"/>
                  <a:pt x="357" y="202"/>
                </a:cubicBezTo>
                <a:cubicBezTo>
                  <a:pt x="355" y="202"/>
                  <a:pt x="352" y="201"/>
                  <a:pt x="351" y="202"/>
                </a:cubicBezTo>
                <a:cubicBezTo>
                  <a:pt x="350" y="204"/>
                  <a:pt x="351" y="209"/>
                  <a:pt x="351" y="212"/>
                </a:cubicBezTo>
                <a:cubicBezTo>
                  <a:pt x="352" y="213"/>
                  <a:pt x="354" y="216"/>
                  <a:pt x="355" y="218"/>
                </a:cubicBezTo>
                <a:cubicBezTo>
                  <a:pt x="356" y="218"/>
                  <a:pt x="358" y="220"/>
                  <a:pt x="358" y="221"/>
                </a:cubicBezTo>
                <a:cubicBezTo>
                  <a:pt x="359" y="222"/>
                  <a:pt x="359" y="225"/>
                  <a:pt x="358" y="226"/>
                </a:cubicBezTo>
                <a:cubicBezTo>
                  <a:pt x="358" y="227"/>
                  <a:pt x="356" y="227"/>
                  <a:pt x="355" y="227"/>
                </a:cubicBezTo>
                <a:cubicBezTo>
                  <a:pt x="354" y="227"/>
                  <a:pt x="352" y="226"/>
                  <a:pt x="350" y="226"/>
                </a:cubicBezTo>
                <a:cubicBezTo>
                  <a:pt x="349" y="225"/>
                  <a:pt x="347" y="222"/>
                  <a:pt x="345" y="222"/>
                </a:cubicBezTo>
                <a:cubicBezTo>
                  <a:pt x="344" y="221"/>
                  <a:pt x="339" y="219"/>
                  <a:pt x="337" y="219"/>
                </a:cubicBezTo>
                <a:cubicBezTo>
                  <a:pt x="336" y="220"/>
                  <a:pt x="335" y="223"/>
                  <a:pt x="334" y="224"/>
                </a:cubicBezTo>
                <a:cubicBezTo>
                  <a:pt x="333" y="226"/>
                  <a:pt x="331" y="228"/>
                  <a:pt x="331" y="230"/>
                </a:cubicBezTo>
                <a:cubicBezTo>
                  <a:pt x="330" y="231"/>
                  <a:pt x="331" y="235"/>
                  <a:pt x="332" y="235"/>
                </a:cubicBezTo>
                <a:cubicBezTo>
                  <a:pt x="333" y="236"/>
                  <a:pt x="337" y="234"/>
                  <a:pt x="338" y="233"/>
                </a:cubicBezTo>
                <a:cubicBezTo>
                  <a:pt x="339" y="233"/>
                  <a:pt x="342" y="232"/>
                  <a:pt x="343" y="232"/>
                </a:cubicBezTo>
                <a:cubicBezTo>
                  <a:pt x="345" y="232"/>
                  <a:pt x="348" y="234"/>
                  <a:pt x="350" y="235"/>
                </a:cubicBezTo>
                <a:cubicBezTo>
                  <a:pt x="352" y="236"/>
                  <a:pt x="356" y="238"/>
                  <a:pt x="358" y="239"/>
                </a:cubicBezTo>
                <a:cubicBezTo>
                  <a:pt x="360" y="240"/>
                  <a:pt x="363" y="245"/>
                  <a:pt x="365" y="246"/>
                </a:cubicBezTo>
                <a:cubicBezTo>
                  <a:pt x="366" y="248"/>
                  <a:pt x="371" y="249"/>
                  <a:pt x="372" y="251"/>
                </a:cubicBezTo>
                <a:cubicBezTo>
                  <a:pt x="373" y="252"/>
                  <a:pt x="373" y="256"/>
                  <a:pt x="373" y="258"/>
                </a:cubicBezTo>
                <a:cubicBezTo>
                  <a:pt x="372" y="259"/>
                  <a:pt x="370" y="261"/>
                  <a:pt x="368" y="263"/>
                </a:cubicBezTo>
                <a:cubicBezTo>
                  <a:pt x="367" y="264"/>
                  <a:pt x="365" y="267"/>
                  <a:pt x="364" y="268"/>
                </a:cubicBezTo>
                <a:cubicBezTo>
                  <a:pt x="363" y="270"/>
                  <a:pt x="361" y="273"/>
                  <a:pt x="360" y="274"/>
                </a:cubicBezTo>
                <a:cubicBezTo>
                  <a:pt x="359" y="276"/>
                  <a:pt x="355" y="278"/>
                  <a:pt x="354" y="278"/>
                </a:cubicBezTo>
                <a:cubicBezTo>
                  <a:pt x="352" y="279"/>
                  <a:pt x="349" y="277"/>
                  <a:pt x="347" y="277"/>
                </a:cubicBezTo>
                <a:cubicBezTo>
                  <a:pt x="345" y="277"/>
                  <a:pt x="340" y="276"/>
                  <a:pt x="338" y="276"/>
                </a:cubicBezTo>
                <a:cubicBezTo>
                  <a:pt x="336" y="277"/>
                  <a:pt x="334" y="280"/>
                  <a:pt x="332" y="281"/>
                </a:cubicBezTo>
                <a:cubicBezTo>
                  <a:pt x="331" y="281"/>
                  <a:pt x="329" y="280"/>
                  <a:pt x="328" y="279"/>
                </a:cubicBezTo>
                <a:cubicBezTo>
                  <a:pt x="326" y="279"/>
                  <a:pt x="321" y="278"/>
                  <a:pt x="320" y="279"/>
                </a:cubicBezTo>
                <a:cubicBezTo>
                  <a:pt x="319" y="280"/>
                  <a:pt x="319" y="283"/>
                  <a:pt x="319" y="283"/>
                </a:cubicBezTo>
                <a:cubicBezTo>
                  <a:pt x="320" y="286"/>
                  <a:pt x="326" y="288"/>
                  <a:pt x="328" y="289"/>
                </a:cubicBezTo>
                <a:cubicBezTo>
                  <a:pt x="330" y="290"/>
                  <a:pt x="335" y="292"/>
                  <a:pt x="337" y="292"/>
                </a:cubicBezTo>
                <a:cubicBezTo>
                  <a:pt x="339" y="293"/>
                  <a:pt x="344" y="292"/>
                  <a:pt x="346" y="292"/>
                </a:cubicBezTo>
                <a:cubicBezTo>
                  <a:pt x="348" y="292"/>
                  <a:pt x="351" y="294"/>
                  <a:pt x="352" y="294"/>
                </a:cubicBezTo>
                <a:cubicBezTo>
                  <a:pt x="355" y="294"/>
                  <a:pt x="359" y="294"/>
                  <a:pt x="361" y="294"/>
                </a:cubicBezTo>
                <a:cubicBezTo>
                  <a:pt x="363" y="294"/>
                  <a:pt x="368" y="292"/>
                  <a:pt x="370" y="292"/>
                </a:cubicBezTo>
                <a:cubicBezTo>
                  <a:pt x="372" y="291"/>
                  <a:pt x="376" y="293"/>
                  <a:pt x="377" y="291"/>
                </a:cubicBezTo>
                <a:cubicBezTo>
                  <a:pt x="378" y="290"/>
                  <a:pt x="376" y="287"/>
                  <a:pt x="377" y="286"/>
                </a:cubicBezTo>
                <a:cubicBezTo>
                  <a:pt x="378" y="284"/>
                  <a:pt x="382" y="284"/>
                  <a:pt x="383" y="284"/>
                </a:cubicBezTo>
                <a:cubicBezTo>
                  <a:pt x="385" y="284"/>
                  <a:pt x="389" y="286"/>
                  <a:pt x="390" y="288"/>
                </a:cubicBezTo>
                <a:cubicBezTo>
                  <a:pt x="392" y="289"/>
                  <a:pt x="393" y="294"/>
                  <a:pt x="394" y="296"/>
                </a:cubicBezTo>
                <a:cubicBezTo>
                  <a:pt x="396" y="297"/>
                  <a:pt x="399" y="300"/>
                  <a:pt x="400" y="300"/>
                </a:cubicBezTo>
                <a:cubicBezTo>
                  <a:pt x="402" y="301"/>
                  <a:pt x="407" y="300"/>
                  <a:pt x="409" y="301"/>
                </a:cubicBezTo>
                <a:cubicBezTo>
                  <a:pt x="411" y="302"/>
                  <a:pt x="412" y="306"/>
                  <a:pt x="414" y="308"/>
                </a:cubicBezTo>
                <a:cubicBezTo>
                  <a:pt x="415" y="310"/>
                  <a:pt x="416" y="314"/>
                  <a:pt x="418" y="315"/>
                </a:cubicBezTo>
                <a:cubicBezTo>
                  <a:pt x="421" y="317"/>
                  <a:pt x="428" y="314"/>
                  <a:pt x="431" y="315"/>
                </a:cubicBezTo>
                <a:cubicBezTo>
                  <a:pt x="432" y="315"/>
                  <a:pt x="434" y="317"/>
                  <a:pt x="435" y="318"/>
                </a:cubicBezTo>
                <a:cubicBezTo>
                  <a:pt x="438" y="319"/>
                  <a:pt x="444" y="323"/>
                  <a:pt x="445" y="326"/>
                </a:cubicBezTo>
                <a:cubicBezTo>
                  <a:pt x="446" y="327"/>
                  <a:pt x="444" y="331"/>
                  <a:pt x="444" y="333"/>
                </a:cubicBezTo>
                <a:cubicBezTo>
                  <a:pt x="445" y="335"/>
                  <a:pt x="449" y="339"/>
                  <a:pt x="449" y="341"/>
                </a:cubicBezTo>
                <a:cubicBezTo>
                  <a:pt x="450" y="343"/>
                  <a:pt x="451" y="348"/>
                  <a:pt x="451" y="350"/>
                </a:cubicBezTo>
                <a:cubicBezTo>
                  <a:pt x="451" y="352"/>
                  <a:pt x="450" y="357"/>
                  <a:pt x="450" y="360"/>
                </a:cubicBezTo>
                <a:cubicBezTo>
                  <a:pt x="450" y="362"/>
                  <a:pt x="450" y="367"/>
                  <a:pt x="451" y="369"/>
                </a:cubicBezTo>
                <a:cubicBezTo>
                  <a:pt x="452" y="370"/>
                  <a:pt x="456" y="372"/>
                  <a:pt x="458" y="37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18" name="Freeform 93">
            <a:extLst>
              <a:ext uri="{FF2B5EF4-FFF2-40B4-BE49-F238E27FC236}">
                <a16:creationId xmlns:a16="http://schemas.microsoft.com/office/drawing/2014/main" id="{39C120E3-3590-45E2-921D-104293261BA3}"/>
              </a:ext>
            </a:extLst>
          </p:cNvPr>
          <p:cNvSpPr>
            <a:spLocks/>
          </p:cNvSpPr>
          <p:nvPr/>
        </p:nvSpPr>
        <p:spPr bwMode="auto">
          <a:xfrm>
            <a:off x="6172079" y="5258775"/>
            <a:ext cx="49811" cy="43950"/>
          </a:xfrm>
          <a:custGeom>
            <a:avLst/>
            <a:gdLst/>
            <a:ahLst/>
            <a:cxnLst>
              <a:cxn ang="0">
                <a:pos x="3" y="3"/>
              </a:cxn>
              <a:cxn ang="0">
                <a:pos x="0" y="9"/>
              </a:cxn>
              <a:cxn ang="0">
                <a:pos x="0" y="12"/>
              </a:cxn>
              <a:cxn ang="0">
                <a:pos x="5" y="15"/>
              </a:cxn>
              <a:cxn ang="0">
                <a:pos x="11" y="13"/>
              </a:cxn>
              <a:cxn ang="0">
                <a:pos x="16" y="8"/>
              </a:cxn>
              <a:cxn ang="0">
                <a:pos x="15" y="4"/>
              </a:cxn>
              <a:cxn ang="0">
                <a:pos x="11" y="1"/>
              </a:cxn>
              <a:cxn ang="0">
                <a:pos x="6" y="1"/>
              </a:cxn>
              <a:cxn ang="0">
                <a:pos x="3" y="3"/>
              </a:cxn>
            </a:cxnLst>
            <a:rect l="0" t="0" r="r" b="b"/>
            <a:pathLst>
              <a:path w="17" h="15">
                <a:moveTo>
                  <a:pt x="3" y="3"/>
                </a:moveTo>
                <a:cubicBezTo>
                  <a:pt x="2" y="5"/>
                  <a:pt x="1" y="8"/>
                  <a:pt x="0" y="9"/>
                </a:cubicBezTo>
                <a:cubicBezTo>
                  <a:pt x="0" y="10"/>
                  <a:pt x="0" y="11"/>
                  <a:pt x="0" y="12"/>
                </a:cubicBezTo>
                <a:cubicBezTo>
                  <a:pt x="1" y="13"/>
                  <a:pt x="3" y="15"/>
                  <a:pt x="5" y="15"/>
                </a:cubicBezTo>
                <a:cubicBezTo>
                  <a:pt x="6" y="15"/>
                  <a:pt x="9" y="14"/>
                  <a:pt x="11" y="13"/>
                </a:cubicBezTo>
                <a:cubicBezTo>
                  <a:pt x="12" y="12"/>
                  <a:pt x="16" y="10"/>
                  <a:pt x="16" y="8"/>
                </a:cubicBezTo>
                <a:cubicBezTo>
                  <a:pt x="17" y="7"/>
                  <a:pt x="16" y="5"/>
                  <a:pt x="15" y="4"/>
                </a:cubicBezTo>
                <a:cubicBezTo>
                  <a:pt x="14" y="3"/>
                  <a:pt x="12" y="1"/>
                  <a:pt x="11" y="1"/>
                </a:cubicBezTo>
                <a:cubicBezTo>
                  <a:pt x="10" y="0"/>
                  <a:pt x="7" y="0"/>
                  <a:pt x="6" y="1"/>
                </a:cubicBezTo>
                <a:cubicBezTo>
                  <a:pt x="5" y="1"/>
                  <a:pt x="3" y="3"/>
                  <a:pt x="3" y="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19" name="Freeform 94">
            <a:extLst>
              <a:ext uri="{FF2B5EF4-FFF2-40B4-BE49-F238E27FC236}">
                <a16:creationId xmlns:a16="http://schemas.microsoft.com/office/drawing/2014/main" id="{109C49DC-3BCB-4211-B28D-3F8434A632E2}"/>
              </a:ext>
            </a:extLst>
          </p:cNvPr>
          <p:cNvSpPr>
            <a:spLocks/>
          </p:cNvSpPr>
          <p:nvPr/>
        </p:nvSpPr>
        <p:spPr bwMode="auto">
          <a:xfrm>
            <a:off x="5978698" y="4728450"/>
            <a:ext cx="35160" cy="43950"/>
          </a:xfrm>
          <a:custGeom>
            <a:avLst/>
            <a:gdLst/>
            <a:ahLst/>
            <a:cxnLst>
              <a:cxn ang="0">
                <a:pos x="8" y="15"/>
              </a:cxn>
              <a:cxn ang="0">
                <a:pos x="6" y="12"/>
              </a:cxn>
              <a:cxn ang="0">
                <a:pos x="4" y="10"/>
              </a:cxn>
              <a:cxn ang="0">
                <a:pos x="3" y="7"/>
              </a:cxn>
              <a:cxn ang="0">
                <a:pos x="0" y="5"/>
              </a:cxn>
              <a:cxn ang="0">
                <a:pos x="2" y="0"/>
              </a:cxn>
              <a:cxn ang="0">
                <a:pos x="4" y="0"/>
              </a:cxn>
              <a:cxn ang="0">
                <a:pos x="9" y="2"/>
              </a:cxn>
              <a:cxn ang="0">
                <a:pos x="9" y="6"/>
              </a:cxn>
              <a:cxn ang="0">
                <a:pos x="11" y="9"/>
              </a:cxn>
              <a:cxn ang="0">
                <a:pos x="11" y="11"/>
              </a:cxn>
              <a:cxn ang="0">
                <a:pos x="8" y="15"/>
              </a:cxn>
            </a:cxnLst>
            <a:rect l="0" t="0" r="r" b="b"/>
            <a:pathLst>
              <a:path w="12" h="15">
                <a:moveTo>
                  <a:pt x="8" y="15"/>
                </a:moveTo>
                <a:cubicBezTo>
                  <a:pt x="7" y="15"/>
                  <a:pt x="6" y="13"/>
                  <a:pt x="6" y="12"/>
                </a:cubicBezTo>
                <a:cubicBezTo>
                  <a:pt x="5" y="11"/>
                  <a:pt x="5" y="10"/>
                  <a:pt x="4" y="10"/>
                </a:cubicBezTo>
                <a:cubicBezTo>
                  <a:pt x="4" y="9"/>
                  <a:pt x="3" y="8"/>
                  <a:pt x="3" y="7"/>
                </a:cubicBezTo>
                <a:cubicBezTo>
                  <a:pt x="2" y="7"/>
                  <a:pt x="1" y="6"/>
                  <a:pt x="0" y="5"/>
                </a:cubicBezTo>
                <a:cubicBezTo>
                  <a:pt x="0" y="4"/>
                  <a:pt x="1" y="1"/>
                  <a:pt x="2" y="0"/>
                </a:cubicBezTo>
                <a:cubicBezTo>
                  <a:pt x="2" y="0"/>
                  <a:pt x="3" y="0"/>
                  <a:pt x="4" y="0"/>
                </a:cubicBezTo>
                <a:cubicBezTo>
                  <a:pt x="5" y="1"/>
                  <a:pt x="8" y="1"/>
                  <a:pt x="9" y="2"/>
                </a:cubicBezTo>
                <a:cubicBezTo>
                  <a:pt x="9" y="3"/>
                  <a:pt x="9" y="5"/>
                  <a:pt x="9" y="6"/>
                </a:cubicBezTo>
                <a:cubicBezTo>
                  <a:pt x="10" y="7"/>
                  <a:pt x="11" y="8"/>
                  <a:pt x="11" y="9"/>
                </a:cubicBezTo>
                <a:cubicBezTo>
                  <a:pt x="12" y="10"/>
                  <a:pt x="12" y="11"/>
                  <a:pt x="11" y="11"/>
                </a:cubicBezTo>
                <a:cubicBezTo>
                  <a:pt x="11" y="13"/>
                  <a:pt x="9" y="15"/>
                  <a:pt x="8" y="1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0" name="Freeform 95">
            <a:extLst>
              <a:ext uri="{FF2B5EF4-FFF2-40B4-BE49-F238E27FC236}">
                <a16:creationId xmlns:a16="http://schemas.microsoft.com/office/drawing/2014/main" id="{E58D4E8E-0150-4FB4-BEFC-69231573270D}"/>
              </a:ext>
            </a:extLst>
          </p:cNvPr>
          <p:cNvSpPr>
            <a:spLocks/>
          </p:cNvSpPr>
          <p:nvPr/>
        </p:nvSpPr>
        <p:spPr bwMode="auto">
          <a:xfrm>
            <a:off x="6037298" y="4828069"/>
            <a:ext cx="137710" cy="275418"/>
          </a:xfrm>
          <a:custGeom>
            <a:avLst/>
            <a:gdLst/>
            <a:ahLst/>
            <a:cxnLst>
              <a:cxn ang="0">
                <a:pos x="35" y="25"/>
              </a:cxn>
              <a:cxn ang="0">
                <a:pos x="33" y="27"/>
              </a:cxn>
              <a:cxn ang="0">
                <a:pos x="31" y="30"/>
              </a:cxn>
              <a:cxn ang="0">
                <a:pos x="27" y="29"/>
              </a:cxn>
              <a:cxn ang="0">
                <a:pos x="26" y="25"/>
              </a:cxn>
              <a:cxn ang="0">
                <a:pos x="24" y="22"/>
              </a:cxn>
              <a:cxn ang="0">
                <a:pos x="25" y="17"/>
              </a:cxn>
              <a:cxn ang="0">
                <a:pos x="25" y="8"/>
              </a:cxn>
              <a:cxn ang="0">
                <a:pos x="22" y="4"/>
              </a:cxn>
              <a:cxn ang="0">
                <a:pos x="17" y="1"/>
              </a:cxn>
              <a:cxn ang="0">
                <a:pos x="10" y="0"/>
              </a:cxn>
              <a:cxn ang="0">
                <a:pos x="4" y="2"/>
              </a:cxn>
              <a:cxn ang="0">
                <a:pos x="0" y="6"/>
              </a:cxn>
              <a:cxn ang="0">
                <a:pos x="0" y="11"/>
              </a:cxn>
              <a:cxn ang="0">
                <a:pos x="0" y="16"/>
              </a:cxn>
              <a:cxn ang="0">
                <a:pos x="2" y="22"/>
              </a:cxn>
              <a:cxn ang="0">
                <a:pos x="7" y="30"/>
              </a:cxn>
              <a:cxn ang="0">
                <a:pos x="12" y="36"/>
              </a:cxn>
              <a:cxn ang="0">
                <a:pos x="17" y="44"/>
              </a:cxn>
              <a:cxn ang="0">
                <a:pos x="19" y="52"/>
              </a:cxn>
              <a:cxn ang="0">
                <a:pos x="22" y="64"/>
              </a:cxn>
              <a:cxn ang="0">
                <a:pos x="25" y="72"/>
              </a:cxn>
              <a:cxn ang="0">
                <a:pos x="28" y="80"/>
              </a:cxn>
              <a:cxn ang="0">
                <a:pos x="33" y="86"/>
              </a:cxn>
              <a:cxn ang="0">
                <a:pos x="35" y="92"/>
              </a:cxn>
              <a:cxn ang="0">
                <a:pos x="39" y="95"/>
              </a:cxn>
              <a:cxn ang="0">
                <a:pos x="44" y="93"/>
              </a:cxn>
              <a:cxn ang="0">
                <a:pos x="46" y="85"/>
              </a:cxn>
              <a:cxn ang="0">
                <a:pos x="48" y="73"/>
              </a:cxn>
              <a:cxn ang="0">
                <a:pos x="46" y="67"/>
              </a:cxn>
              <a:cxn ang="0">
                <a:pos x="41" y="62"/>
              </a:cxn>
              <a:cxn ang="0">
                <a:pos x="38" y="57"/>
              </a:cxn>
              <a:cxn ang="0">
                <a:pos x="40" y="51"/>
              </a:cxn>
              <a:cxn ang="0">
                <a:pos x="44" y="48"/>
              </a:cxn>
              <a:cxn ang="0">
                <a:pos x="43" y="43"/>
              </a:cxn>
              <a:cxn ang="0">
                <a:pos x="40" y="35"/>
              </a:cxn>
              <a:cxn ang="0">
                <a:pos x="38" y="28"/>
              </a:cxn>
              <a:cxn ang="0">
                <a:pos x="35" y="25"/>
              </a:cxn>
            </a:cxnLst>
            <a:rect l="0" t="0" r="r" b="b"/>
            <a:pathLst>
              <a:path w="48" h="95">
                <a:moveTo>
                  <a:pt x="35" y="25"/>
                </a:moveTo>
                <a:cubicBezTo>
                  <a:pt x="34" y="25"/>
                  <a:pt x="33" y="26"/>
                  <a:pt x="33" y="27"/>
                </a:cubicBezTo>
                <a:cubicBezTo>
                  <a:pt x="32" y="27"/>
                  <a:pt x="32" y="30"/>
                  <a:pt x="31" y="30"/>
                </a:cubicBezTo>
                <a:cubicBezTo>
                  <a:pt x="30" y="30"/>
                  <a:pt x="28" y="30"/>
                  <a:pt x="27" y="29"/>
                </a:cubicBezTo>
                <a:cubicBezTo>
                  <a:pt x="27" y="29"/>
                  <a:pt x="27" y="26"/>
                  <a:pt x="26" y="25"/>
                </a:cubicBezTo>
                <a:cubicBezTo>
                  <a:pt x="26" y="24"/>
                  <a:pt x="24" y="23"/>
                  <a:pt x="24" y="22"/>
                </a:cubicBezTo>
                <a:cubicBezTo>
                  <a:pt x="24" y="21"/>
                  <a:pt x="25" y="19"/>
                  <a:pt x="25" y="17"/>
                </a:cubicBezTo>
                <a:cubicBezTo>
                  <a:pt x="25" y="15"/>
                  <a:pt x="25" y="11"/>
                  <a:pt x="25" y="8"/>
                </a:cubicBezTo>
                <a:cubicBezTo>
                  <a:pt x="24" y="7"/>
                  <a:pt x="23" y="5"/>
                  <a:pt x="22" y="4"/>
                </a:cubicBezTo>
                <a:cubicBezTo>
                  <a:pt x="21" y="3"/>
                  <a:pt x="18" y="1"/>
                  <a:pt x="17" y="1"/>
                </a:cubicBezTo>
                <a:cubicBezTo>
                  <a:pt x="15" y="0"/>
                  <a:pt x="11" y="0"/>
                  <a:pt x="10" y="0"/>
                </a:cubicBezTo>
                <a:cubicBezTo>
                  <a:pt x="8" y="0"/>
                  <a:pt x="6" y="1"/>
                  <a:pt x="4" y="2"/>
                </a:cubicBezTo>
                <a:cubicBezTo>
                  <a:pt x="3" y="3"/>
                  <a:pt x="1" y="5"/>
                  <a:pt x="0" y="6"/>
                </a:cubicBezTo>
                <a:cubicBezTo>
                  <a:pt x="0" y="7"/>
                  <a:pt x="0" y="10"/>
                  <a:pt x="0" y="11"/>
                </a:cubicBezTo>
                <a:cubicBezTo>
                  <a:pt x="0" y="12"/>
                  <a:pt x="0" y="15"/>
                  <a:pt x="0" y="16"/>
                </a:cubicBezTo>
                <a:cubicBezTo>
                  <a:pt x="0" y="17"/>
                  <a:pt x="2" y="20"/>
                  <a:pt x="2" y="22"/>
                </a:cubicBezTo>
                <a:cubicBezTo>
                  <a:pt x="3" y="24"/>
                  <a:pt x="6" y="28"/>
                  <a:pt x="7" y="30"/>
                </a:cubicBezTo>
                <a:cubicBezTo>
                  <a:pt x="9" y="31"/>
                  <a:pt x="11" y="34"/>
                  <a:pt x="12" y="36"/>
                </a:cubicBezTo>
                <a:cubicBezTo>
                  <a:pt x="13" y="38"/>
                  <a:pt x="16" y="41"/>
                  <a:pt x="17" y="44"/>
                </a:cubicBezTo>
                <a:cubicBezTo>
                  <a:pt x="18" y="45"/>
                  <a:pt x="19" y="50"/>
                  <a:pt x="19" y="52"/>
                </a:cubicBezTo>
                <a:cubicBezTo>
                  <a:pt x="20" y="55"/>
                  <a:pt x="21" y="61"/>
                  <a:pt x="22" y="64"/>
                </a:cubicBezTo>
                <a:cubicBezTo>
                  <a:pt x="22" y="66"/>
                  <a:pt x="24" y="70"/>
                  <a:pt x="25" y="72"/>
                </a:cubicBezTo>
                <a:cubicBezTo>
                  <a:pt x="26" y="74"/>
                  <a:pt x="27" y="78"/>
                  <a:pt x="28" y="80"/>
                </a:cubicBezTo>
                <a:cubicBezTo>
                  <a:pt x="29" y="81"/>
                  <a:pt x="32" y="85"/>
                  <a:pt x="33" y="86"/>
                </a:cubicBezTo>
                <a:cubicBezTo>
                  <a:pt x="33" y="88"/>
                  <a:pt x="34" y="91"/>
                  <a:pt x="35" y="92"/>
                </a:cubicBezTo>
                <a:cubicBezTo>
                  <a:pt x="36" y="93"/>
                  <a:pt x="38" y="95"/>
                  <a:pt x="39" y="95"/>
                </a:cubicBezTo>
                <a:cubicBezTo>
                  <a:pt x="40" y="95"/>
                  <a:pt x="43" y="94"/>
                  <a:pt x="44" y="93"/>
                </a:cubicBezTo>
                <a:cubicBezTo>
                  <a:pt x="45" y="91"/>
                  <a:pt x="46" y="87"/>
                  <a:pt x="46" y="85"/>
                </a:cubicBezTo>
                <a:cubicBezTo>
                  <a:pt x="47" y="82"/>
                  <a:pt x="48" y="76"/>
                  <a:pt x="48" y="73"/>
                </a:cubicBezTo>
                <a:cubicBezTo>
                  <a:pt x="48" y="72"/>
                  <a:pt x="47" y="68"/>
                  <a:pt x="46" y="67"/>
                </a:cubicBezTo>
                <a:cubicBezTo>
                  <a:pt x="45" y="65"/>
                  <a:pt x="42" y="63"/>
                  <a:pt x="41" y="62"/>
                </a:cubicBezTo>
                <a:cubicBezTo>
                  <a:pt x="40" y="60"/>
                  <a:pt x="39" y="58"/>
                  <a:pt x="38" y="57"/>
                </a:cubicBezTo>
                <a:cubicBezTo>
                  <a:pt x="38" y="55"/>
                  <a:pt x="39" y="52"/>
                  <a:pt x="40" y="51"/>
                </a:cubicBezTo>
                <a:cubicBezTo>
                  <a:pt x="40" y="50"/>
                  <a:pt x="43" y="49"/>
                  <a:pt x="44" y="48"/>
                </a:cubicBezTo>
                <a:cubicBezTo>
                  <a:pt x="44" y="47"/>
                  <a:pt x="43" y="44"/>
                  <a:pt x="43" y="43"/>
                </a:cubicBezTo>
                <a:cubicBezTo>
                  <a:pt x="42" y="41"/>
                  <a:pt x="41" y="37"/>
                  <a:pt x="40" y="35"/>
                </a:cubicBezTo>
                <a:cubicBezTo>
                  <a:pt x="40" y="34"/>
                  <a:pt x="39" y="30"/>
                  <a:pt x="38" y="28"/>
                </a:cubicBezTo>
                <a:cubicBezTo>
                  <a:pt x="38" y="27"/>
                  <a:pt x="36" y="25"/>
                  <a:pt x="35" y="2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1" name="Freeform 96">
            <a:extLst>
              <a:ext uri="{FF2B5EF4-FFF2-40B4-BE49-F238E27FC236}">
                <a16:creationId xmlns:a16="http://schemas.microsoft.com/office/drawing/2014/main" id="{50348143-A050-42F3-8A12-4F42CC5608D1}"/>
              </a:ext>
            </a:extLst>
          </p:cNvPr>
          <p:cNvSpPr>
            <a:spLocks/>
          </p:cNvSpPr>
          <p:nvPr/>
        </p:nvSpPr>
        <p:spPr bwMode="auto">
          <a:xfrm>
            <a:off x="6259978" y="4915969"/>
            <a:ext cx="61531" cy="43950"/>
          </a:xfrm>
          <a:custGeom>
            <a:avLst/>
            <a:gdLst/>
            <a:ahLst/>
            <a:cxnLst>
              <a:cxn ang="0">
                <a:pos x="18" y="7"/>
              </a:cxn>
              <a:cxn ang="0">
                <a:pos x="15" y="11"/>
              </a:cxn>
              <a:cxn ang="0">
                <a:pos x="12" y="14"/>
              </a:cxn>
              <a:cxn ang="0">
                <a:pos x="4" y="12"/>
              </a:cxn>
              <a:cxn ang="0">
                <a:pos x="0" y="8"/>
              </a:cxn>
              <a:cxn ang="0">
                <a:pos x="2" y="2"/>
              </a:cxn>
              <a:cxn ang="0">
                <a:pos x="10" y="0"/>
              </a:cxn>
              <a:cxn ang="0">
                <a:pos x="17" y="1"/>
              </a:cxn>
              <a:cxn ang="0">
                <a:pos x="21" y="3"/>
              </a:cxn>
              <a:cxn ang="0">
                <a:pos x="18" y="7"/>
              </a:cxn>
            </a:cxnLst>
            <a:rect l="0" t="0" r="r" b="b"/>
            <a:pathLst>
              <a:path w="21" h="15">
                <a:moveTo>
                  <a:pt x="18" y="7"/>
                </a:moveTo>
                <a:cubicBezTo>
                  <a:pt x="17" y="8"/>
                  <a:pt x="16" y="10"/>
                  <a:pt x="15" y="11"/>
                </a:cubicBezTo>
                <a:cubicBezTo>
                  <a:pt x="15" y="12"/>
                  <a:pt x="13" y="14"/>
                  <a:pt x="12" y="14"/>
                </a:cubicBezTo>
                <a:cubicBezTo>
                  <a:pt x="10" y="15"/>
                  <a:pt x="6" y="13"/>
                  <a:pt x="4" y="12"/>
                </a:cubicBezTo>
                <a:cubicBezTo>
                  <a:pt x="3" y="11"/>
                  <a:pt x="1" y="9"/>
                  <a:pt x="0" y="8"/>
                </a:cubicBezTo>
                <a:cubicBezTo>
                  <a:pt x="0" y="7"/>
                  <a:pt x="1" y="3"/>
                  <a:pt x="2" y="2"/>
                </a:cubicBezTo>
                <a:cubicBezTo>
                  <a:pt x="4" y="1"/>
                  <a:pt x="8" y="0"/>
                  <a:pt x="10" y="0"/>
                </a:cubicBezTo>
                <a:cubicBezTo>
                  <a:pt x="12" y="0"/>
                  <a:pt x="16" y="0"/>
                  <a:pt x="17" y="1"/>
                </a:cubicBezTo>
                <a:cubicBezTo>
                  <a:pt x="18" y="1"/>
                  <a:pt x="20" y="2"/>
                  <a:pt x="21" y="3"/>
                </a:cubicBezTo>
                <a:cubicBezTo>
                  <a:pt x="21" y="5"/>
                  <a:pt x="19" y="6"/>
                  <a:pt x="18" y="7"/>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2" name="Freeform 97">
            <a:extLst>
              <a:ext uri="{FF2B5EF4-FFF2-40B4-BE49-F238E27FC236}">
                <a16:creationId xmlns:a16="http://schemas.microsoft.com/office/drawing/2014/main" id="{4717DF9C-5C61-4F4E-9212-3B88B62B4202}"/>
              </a:ext>
            </a:extLst>
          </p:cNvPr>
          <p:cNvSpPr>
            <a:spLocks/>
          </p:cNvSpPr>
          <p:nvPr/>
        </p:nvSpPr>
        <p:spPr bwMode="auto">
          <a:xfrm>
            <a:off x="6198449" y="5015588"/>
            <a:ext cx="38090" cy="29299"/>
          </a:xfrm>
          <a:custGeom>
            <a:avLst/>
            <a:gdLst/>
            <a:ahLst/>
            <a:cxnLst>
              <a:cxn ang="0">
                <a:pos x="13" y="5"/>
              </a:cxn>
              <a:cxn ang="0">
                <a:pos x="11" y="9"/>
              </a:cxn>
              <a:cxn ang="0">
                <a:pos x="4" y="10"/>
              </a:cxn>
              <a:cxn ang="0">
                <a:pos x="1" y="7"/>
              </a:cxn>
              <a:cxn ang="0">
                <a:pos x="2" y="3"/>
              </a:cxn>
              <a:cxn ang="0">
                <a:pos x="5" y="1"/>
              </a:cxn>
              <a:cxn ang="0">
                <a:pos x="10" y="1"/>
              </a:cxn>
              <a:cxn ang="0">
                <a:pos x="13" y="5"/>
              </a:cxn>
            </a:cxnLst>
            <a:rect l="0" t="0" r="r" b="b"/>
            <a:pathLst>
              <a:path w="13" h="10">
                <a:moveTo>
                  <a:pt x="13" y="5"/>
                </a:moveTo>
                <a:cubicBezTo>
                  <a:pt x="13" y="6"/>
                  <a:pt x="12" y="9"/>
                  <a:pt x="11" y="9"/>
                </a:cubicBezTo>
                <a:cubicBezTo>
                  <a:pt x="9" y="10"/>
                  <a:pt x="6" y="10"/>
                  <a:pt x="4" y="10"/>
                </a:cubicBezTo>
                <a:cubicBezTo>
                  <a:pt x="3" y="10"/>
                  <a:pt x="1" y="8"/>
                  <a:pt x="1" y="7"/>
                </a:cubicBezTo>
                <a:cubicBezTo>
                  <a:pt x="0" y="6"/>
                  <a:pt x="1" y="4"/>
                  <a:pt x="2" y="3"/>
                </a:cubicBezTo>
                <a:cubicBezTo>
                  <a:pt x="2" y="2"/>
                  <a:pt x="4" y="1"/>
                  <a:pt x="5" y="1"/>
                </a:cubicBezTo>
                <a:cubicBezTo>
                  <a:pt x="6" y="1"/>
                  <a:pt x="9" y="0"/>
                  <a:pt x="10" y="1"/>
                </a:cubicBezTo>
                <a:cubicBezTo>
                  <a:pt x="11" y="1"/>
                  <a:pt x="13" y="4"/>
                  <a:pt x="13" y="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3" name="Freeform 98">
            <a:extLst>
              <a:ext uri="{FF2B5EF4-FFF2-40B4-BE49-F238E27FC236}">
                <a16:creationId xmlns:a16="http://schemas.microsoft.com/office/drawing/2014/main" id="{88A43F9A-EFC9-464B-954D-C868617FB9D5}"/>
              </a:ext>
            </a:extLst>
          </p:cNvPr>
          <p:cNvSpPr>
            <a:spLocks/>
          </p:cNvSpPr>
          <p:nvPr/>
        </p:nvSpPr>
        <p:spPr bwMode="auto">
          <a:xfrm>
            <a:off x="6183798" y="5071256"/>
            <a:ext cx="52740" cy="64460"/>
          </a:xfrm>
          <a:custGeom>
            <a:avLst/>
            <a:gdLst/>
            <a:ahLst/>
            <a:cxnLst>
              <a:cxn ang="0">
                <a:pos x="16" y="8"/>
              </a:cxn>
              <a:cxn ang="0">
                <a:pos x="17" y="16"/>
              </a:cxn>
              <a:cxn ang="0">
                <a:pos x="13" y="21"/>
              </a:cxn>
              <a:cxn ang="0">
                <a:pos x="7" y="16"/>
              </a:cxn>
              <a:cxn ang="0">
                <a:pos x="3" y="14"/>
              </a:cxn>
              <a:cxn ang="0">
                <a:pos x="1" y="10"/>
              </a:cxn>
              <a:cxn ang="0">
                <a:pos x="5" y="7"/>
              </a:cxn>
              <a:cxn ang="0">
                <a:pos x="8" y="1"/>
              </a:cxn>
              <a:cxn ang="0">
                <a:pos x="13" y="0"/>
              </a:cxn>
              <a:cxn ang="0">
                <a:pos x="17" y="3"/>
              </a:cxn>
              <a:cxn ang="0">
                <a:pos x="16" y="8"/>
              </a:cxn>
            </a:cxnLst>
            <a:rect l="0" t="0" r="r" b="b"/>
            <a:pathLst>
              <a:path w="18" h="22">
                <a:moveTo>
                  <a:pt x="16" y="8"/>
                </a:moveTo>
                <a:cubicBezTo>
                  <a:pt x="16" y="10"/>
                  <a:pt x="18" y="14"/>
                  <a:pt x="17" y="16"/>
                </a:cubicBezTo>
                <a:cubicBezTo>
                  <a:pt x="17" y="18"/>
                  <a:pt x="15" y="21"/>
                  <a:pt x="13" y="21"/>
                </a:cubicBezTo>
                <a:cubicBezTo>
                  <a:pt x="11" y="22"/>
                  <a:pt x="9" y="17"/>
                  <a:pt x="7" y="16"/>
                </a:cubicBezTo>
                <a:cubicBezTo>
                  <a:pt x="6" y="16"/>
                  <a:pt x="4" y="15"/>
                  <a:pt x="3" y="14"/>
                </a:cubicBezTo>
                <a:cubicBezTo>
                  <a:pt x="2" y="14"/>
                  <a:pt x="0" y="11"/>
                  <a:pt x="1" y="10"/>
                </a:cubicBezTo>
                <a:cubicBezTo>
                  <a:pt x="1" y="9"/>
                  <a:pt x="4" y="8"/>
                  <a:pt x="5" y="7"/>
                </a:cubicBezTo>
                <a:cubicBezTo>
                  <a:pt x="6" y="5"/>
                  <a:pt x="6" y="2"/>
                  <a:pt x="8" y="1"/>
                </a:cubicBezTo>
                <a:cubicBezTo>
                  <a:pt x="9" y="1"/>
                  <a:pt x="12" y="0"/>
                  <a:pt x="13" y="0"/>
                </a:cubicBezTo>
                <a:cubicBezTo>
                  <a:pt x="14" y="1"/>
                  <a:pt x="17" y="2"/>
                  <a:pt x="17" y="3"/>
                </a:cubicBezTo>
                <a:cubicBezTo>
                  <a:pt x="18" y="4"/>
                  <a:pt x="16" y="7"/>
                  <a:pt x="16" y="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4" name="Freeform 99">
            <a:extLst>
              <a:ext uri="{FF2B5EF4-FFF2-40B4-BE49-F238E27FC236}">
                <a16:creationId xmlns:a16="http://schemas.microsoft.com/office/drawing/2014/main" id="{7A3A833D-E40D-42AC-B2B9-832761551CB0}"/>
              </a:ext>
            </a:extLst>
          </p:cNvPr>
          <p:cNvSpPr>
            <a:spLocks/>
          </p:cNvSpPr>
          <p:nvPr/>
        </p:nvSpPr>
        <p:spPr bwMode="auto">
          <a:xfrm>
            <a:off x="6248258" y="5194316"/>
            <a:ext cx="79110" cy="105480"/>
          </a:xfrm>
          <a:custGeom>
            <a:avLst/>
            <a:gdLst/>
            <a:ahLst/>
            <a:cxnLst>
              <a:cxn ang="0">
                <a:pos x="11" y="5"/>
              </a:cxn>
              <a:cxn ang="0">
                <a:pos x="6" y="2"/>
              </a:cxn>
              <a:cxn ang="0">
                <a:pos x="2" y="1"/>
              </a:cxn>
              <a:cxn ang="0">
                <a:pos x="0" y="4"/>
              </a:cxn>
              <a:cxn ang="0">
                <a:pos x="2" y="8"/>
              </a:cxn>
              <a:cxn ang="0">
                <a:pos x="3" y="11"/>
              </a:cxn>
              <a:cxn ang="0">
                <a:pos x="3" y="17"/>
              </a:cxn>
              <a:cxn ang="0">
                <a:pos x="4" y="22"/>
              </a:cxn>
              <a:cxn ang="0">
                <a:pos x="4" y="27"/>
              </a:cxn>
              <a:cxn ang="0">
                <a:pos x="6" y="29"/>
              </a:cxn>
              <a:cxn ang="0">
                <a:pos x="10" y="32"/>
              </a:cxn>
              <a:cxn ang="0">
                <a:pos x="12" y="35"/>
              </a:cxn>
              <a:cxn ang="0">
                <a:pos x="17" y="35"/>
              </a:cxn>
              <a:cxn ang="0">
                <a:pos x="19" y="32"/>
              </a:cxn>
              <a:cxn ang="0">
                <a:pos x="17" y="30"/>
              </a:cxn>
              <a:cxn ang="0">
                <a:pos x="13" y="29"/>
              </a:cxn>
              <a:cxn ang="0">
                <a:pos x="15" y="25"/>
              </a:cxn>
              <a:cxn ang="0">
                <a:pos x="19" y="24"/>
              </a:cxn>
              <a:cxn ang="0">
                <a:pos x="22" y="22"/>
              </a:cxn>
              <a:cxn ang="0">
                <a:pos x="23" y="16"/>
              </a:cxn>
              <a:cxn ang="0">
                <a:pos x="24" y="11"/>
              </a:cxn>
              <a:cxn ang="0">
                <a:pos x="26" y="9"/>
              </a:cxn>
              <a:cxn ang="0">
                <a:pos x="26" y="6"/>
              </a:cxn>
              <a:cxn ang="0">
                <a:pos x="20" y="5"/>
              </a:cxn>
              <a:cxn ang="0">
                <a:pos x="16" y="6"/>
              </a:cxn>
              <a:cxn ang="0">
                <a:pos x="11" y="5"/>
              </a:cxn>
            </a:cxnLst>
            <a:rect l="0" t="0" r="r" b="b"/>
            <a:pathLst>
              <a:path w="27" h="36">
                <a:moveTo>
                  <a:pt x="11" y="5"/>
                </a:moveTo>
                <a:cubicBezTo>
                  <a:pt x="10" y="5"/>
                  <a:pt x="8" y="3"/>
                  <a:pt x="6" y="2"/>
                </a:cubicBezTo>
                <a:cubicBezTo>
                  <a:pt x="5" y="1"/>
                  <a:pt x="3" y="0"/>
                  <a:pt x="2" y="1"/>
                </a:cubicBezTo>
                <a:cubicBezTo>
                  <a:pt x="1" y="1"/>
                  <a:pt x="0" y="3"/>
                  <a:pt x="0" y="4"/>
                </a:cubicBezTo>
                <a:cubicBezTo>
                  <a:pt x="0" y="5"/>
                  <a:pt x="2" y="7"/>
                  <a:pt x="2" y="8"/>
                </a:cubicBezTo>
                <a:cubicBezTo>
                  <a:pt x="3" y="9"/>
                  <a:pt x="3" y="10"/>
                  <a:pt x="3" y="11"/>
                </a:cubicBezTo>
                <a:cubicBezTo>
                  <a:pt x="3" y="13"/>
                  <a:pt x="3" y="16"/>
                  <a:pt x="3" y="17"/>
                </a:cubicBezTo>
                <a:cubicBezTo>
                  <a:pt x="3" y="18"/>
                  <a:pt x="4" y="20"/>
                  <a:pt x="4" y="22"/>
                </a:cubicBezTo>
                <a:cubicBezTo>
                  <a:pt x="4" y="23"/>
                  <a:pt x="4" y="25"/>
                  <a:pt x="4" y="27"/>
                </a:cubicBezTo>
                <a:cubicBezTo>
                  <a:pt x="4" y="27"/>
                  <a:pt x="5" y="28"/>
                  <a:pt x="6" y="29"/>
                </a:cubicBezTo>
                <a:cubicBezTo>
                  <a:pt x="7" y="30"/>
                  <a:pt x="9" y="31"/>
                  <a:pt x="10" y="32"/>
                </a:cubicBezTo>
                <a:cubicBezTo>
                  <a:pt x="10" y="32"/>
                  <a:pt x="11" y="35"/>
                  <a:pt x="12" y="35"/>
                </a:cubicBezTo>
                <a:cubicBezTo>
                  <a:pt x="13" y="36"/>
                  <a:pt x="16" y="36"/>
                  <a:pt x="17" y="35"/>
                </a:cubicBezTo>
                <a:cubicBezTo>
                  <a:pt x="18" y="35"/>
                  <a:pt x="19" y="33"/>
                  <a:pt x="19" y="32"/>
                </a:cubicBezTo>
                <a:cubicBezTo>
                  <a:pt x="19" y="32"/>
                  <a:pt x="18" y="30"/>
                  <a:pt x="17" y="30"/>
                </a:cubicBezTo>
                <a:cubicBezTo>
                  <a:pt x="16" y="29"/>
                  <a:pt x="13" y="29"/>
                  <a:pt x="13" y="29"/>
                </a:cubicBezTo>
                <a:cubicBezTo>
                  <a:pt x="13" y="28"/>
                  <a:pt x="14" y="25"/>
                  <a:pt x="15" y="25"/>
                </a:cubicBezTo>
                <a:cubicBezTo>
                  <a:pt x="16" y="24"/>
                  <a:pt x="18" y="24"/>
                  <a:pt x="19" y="24"/>
                </a:cubicBezTo>
                <a:cubicBezTo>
                  <a:pt x="20" y="23"/>
                  <a:pt x="22" y="22"/>
                  <a:pt x="22" y="22"/>
                </a:cubicBezTo>
                <a:cubicBezTo>
                  <a:pt x="23" y="21"/>
                  <a:pt x="23" y="18"/>
                  <a:pt x="23" y="16"/>
                </a:cubicBezTo>
                <a:cubicBezTo>
                  <a:pt x="23" y="15"/>
                  <a:pt x="23" y="12"/>
                  <a:pt x="24" y="11"/>
                </a:cubicBezTo>
                <a:cubicBezTo>
                  <a:pt x="24" y="11"/>
                  <a:pt x="26" y="10"/>
                  <a:pt x="26" y="9"/>
                </a:cubicBezTo>
                <a:cubicBezTo>
                  <a:pt x="26" y="9"/>
                  <a:pt x="27" y="6"/>
                  <a:pt x="26" y="6"/>
                </a:cubicBezTo>
                <a:cubicBezTo>
                  <a:pt x="25" y="4"/>
                  <a:pt x="21" y="5"/>
                  <a:pt x="20" y="5"/>
                </a:cubicBezTo>
                <a:cubicBezTo>
                  <a:pt x="19" y="5"/>
                  <a:pt x="17" y="6"/>
                  <a:pt x="16" y="6"/>
                </a:cubicBezTo>
                <a:cubicBezTo>
                  <a:pt x="15" y="6"/>
                  <a:pt x="12" y="6"/>
                  <a:pt x="11" y="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5" name="Freeform 100">
            <a:extLst>
              <a:ext uri="{FF2B5EF4-FFF2-40B4-BE49-F238E27FC236}">
                <a16:creationId xmlns:a16="http://schemas.microsoft.com/office/drawing/2014/main" id="{D34C6C6B-1AB7-4F66-A2AC-DDE297D9DFC7}"/>
              </a:ext>
            </a:extLst>
          </p:cNvPr>
          <p:cNvSpPr>
            <a:spLocks/>
          </p:cNvSpPr>
          <p:nvPr/>
        </p:nvSpPr>
        <p:spPr bwMode="auto">
          <a:xfrm>
            <a:off x="6327368" y="5223616"/>
            <a:ext cx="41020" cy="58600"/>
          </a:xfrm>
          <a:custGeom>
            <a:avLst/>
            <a:gdLst/>
            <a:ahLst/>
            <a:cxnLst>
              <a:cxn ang="0">
                <a:pos x="10" y="20"/>
              </a:cxn>
              <a:cxn ang="0">
                <a:pos x="7" y="17"/>
              </a:cxn>
              <a:cxn ang="0">
                <a:pos x="4" y="19"/>
              </a:cxn>
              <a:cxn ang="0">
                <a:pos x="1" y="18"/>
              </a:cxn>
              <a:cxn ang="0">
                <a:pos x="1" y="12"/>
              </a:cxn>
              <a:cxn ang="0">
                <a:pos x="3" y="9"/>
              </a:cxn>
              <a:cxn ang="0">
                <a:pos x="4" y="6"/>
              </a:cxn>
              <a:cxn ang="0">
                <a:pos x="6" y="1"/>
              </a:cxn>
              <a:cxn ang="0">
                <a:pos x="10" y="0"/>
              </a:cxn>
              <a:cxn ang="0">
                <a:pos x="13" y="3"/>
              </a:cxn>
              <a:cxn ang="0">
                <a:pos x="12" y="7"/>
              </a:cxn>
              <a:cxn ang="0">
                <a:pos x="14" y="11"/>
              </a:cxn>
              <a:cxn ang="0">
                <a:pos x="14" y="15"/>
              </a:cxn>
              <a:cxn ang="0">
                <a:pos x="12" y="19"/>
              </a:cxn>
              <a:cxn ang="0">
                <a:pos x="10" y="20"/>
              </a:cxn>
            </a:cxnLst>
            <a:rect l="0" t="0" r="r" b="b"/>
            <a:pathLst>
              <a:path w="14" h="20">
                <a:moveTo>
                  <a:pt x="10" y="20"/>
                </a:moveTo>
                <a:cubicBezTo>
                  <a:pt x="9" y="20"/>
                  <a:pt x="8" y="17"/>
                  <a:pt x="7" y="17"/>
                </a:cubicBezTo>
                <a:cubicBezTo>
                  <a:pt x="6" y="17"/>
                  <a:pt x="5" y="19"/>
                  <a:pt x="4" y="19"/>
                </a:cubicBezTo>
                <a:cubicBezTo>
                  <a:pt x="3" y="19"/>
                  <a:pt x="1" y="19"/>
                  <a:pt x="1" y="18"/>
                </a:cubicBezTo>
                <a:cubicBezTo>
                  <a:pt x="0" y="17"/>
                  <a:pt x="0" y="13"/>
                  <a:pt x="1" y="12"/>
                </a:cubicBezTo>
                <a:cubicBezTo>
                  <a:pt x="1" y="11"/>
                  <a:pt x="3" y="10"/>
                  <a:pt x="3" y="9"/>
                </a:cubicBezTo>
                <a:cubicBezTo>
                  <a:pt x="4" y="9"/>
                  <a:pt x="4" y="7"/>
                  <a:pt x="4" y="6"/>
                </a:cubicBezTo>
                <a:cubicBezTo>
                  <a:pt x="5" y="5"/>
                  <a:pt x="5" y="2"/>
                  <a:pt x="6" y="1"/>
                </a:cubicBezTo>
                <a:cubicBezTo>
                  <a:pt x="7" y="0"/>
                  <a:pt x="9" y="0"/>
                  <a:pt x="10" y="0"/>
                </a:cubicBezTo>
                <a:cubicBezTo>
                  <a:pt x="11" y="1"/>
                  <a:pt x="13" y="2"/>
                  <a:pt x="13" y="3"/>
                </a:cubicBezTo>
                <a:cubicBezTo>
                  <a:pt x="13" y="4"/>
                  <a:pt x="11" y="6"/>
                  <a:pt x="12" y="7"/>
                </a:cubicBezTo>
                <a:cubicBezTo>
                  <a:pt x="12" y="8"/>
                  <a:pt x="14" y="10"/>
                  <a:pt x="14" y="11"/>
                </a:cubicBezTo>
                <a:cubicBezTo>
                  <a:pt x="14" y="12"/>
                  <a:pt x="14" y="14"/>
                  <a:pt x="14" y="15"/>
                </a:cubicBezTo>
                <a:cubicBezTo>
                  <a:pt x="14" y="16"/>
                  <a:pt x="13" y="18"/>
                  <a:pt x="12" y="19"/>
                </a:cubicBezTo>
                <a:cubicBezTo>
                  <a:pt x="12" y="19"/>
                  <a:pt x="11" y="20"/>
                  <a:pt x="10" y="2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6" name="Freeform 101">
            <a:extLst>
              <a:ext uri="{FF2B5EF4-FFF2-40B4-BE49-F238E27FC236}">
                <a16:creationId xmlns:a16="http://schemas.microsoft.com/office/drawing/2014/main" id="{BDB0992E-8BC8-4787-9DCC-AC808BA175C8}"/>
              </a:ext>
            </a:extLst>
          </p:cNvPr>
          <p:cNvSpPr>
            <a:spLocks/>
          </p:cNvSpPr>
          <p:nvPr/>
        </p:nvSpPr>
        <p:spPr bwMode="auto">
          <a:xfrm>
            <a:off x="5715000" y="3990093"/>
            <a:ext cx="1441554" cy="1365373"/>
          </a:xfrm>
          <a:custGeom>
            <a:avLst/>
            <a:gdLst/>
            <a:ahLst/>
            <a:cxnLst>
              <a:cxn ang="0">
                <a:pos x="483" y="291"/>
              </a:cxn>
              <a:cxn ang="0">
                <a:pos x="456" y="325"/>
              </a:cxn>
              <a:cxn ang="0">
                <a:pos x="428" y="322"/>
              </a:cxn>
              <a:cxn ang="0">
                <a:pos x="373" y="322"/>
              </a:cxn>
              <a:cxn ang="0">
                <a:pos x="346" y="351"/>
              </a:cxn>
              <a:cxn ang="0">
                <a:pos x="325" y="408"/>
              </a:cxn>
              <a:cxn ang="0">
                <a:pos x="341" y="465"/>
              </a:cxn>
              <a:cxn ang="0">
                <a:pos x="294" y="466"/>
              </a:cxn>
              <a:cxn ang="0">
                <a:pos x="234" y="471"/>
              </a:cxn>
              <a:cxn ang="0">
                <a:pos x="229" y="421"/>
              </a:cxn>
              <a:cxn ang="0">
                <a:pos x="239" y="391"/>
              </a:cxn>
              <a:cxn ang="0">
                <a:pos x="227" y="358"/>
              </a:cxn>
              <a:cxn ang="0">
                <a:pos x="218" y="323"/>
              </a:cxn>
              <a:cxn ang="0">
                <a:pos x="190" y="303"/>
              </a:cxn>
              <a:cxn ang="0">
                <a:pos x="146" y="296"/>
              </a:cxn>
              <a:cxn ang="0">
                <a:pos x="99" y="241"/>
              </a:cxn>
              <a:cxn ang="0">
                <a:pos x="89" y="216"/>
              </a:cxn>
              <a:cxn ang="0">
                <a:pos x="88" y="207"/>
              </a:cxn>
              <a:cxn ang="0">
                <a:pos x="71" y="218"/>
              </a:cxn>
              <a:cxn ang="0">
                <a:pos x="78" y="241"/>
              </a:cxn>
              <a:cxn ang="0">
                <a:pos x="71" y="249"/>
              </a:cxn>
              <a:cxn ang="0">
                <a:pos x="69" y="254"/>
              </a:cxn>
              <a:cxn ang="0">
                <a:pos x="89" y="264"/>
              </a:cxn>
              <a:cxn ang="0">
                <a:pos x="95" y="279"/>
              </a:cxn>
              <a:cxn ang="0">
                <a:pos x="93" y="288"/>
              </a:cxn>
              <a:cxn ang="0">
                <a:pos x="56" y="261"/>
              </a:cxn>
              <a:cxn ang="0">
                <a:pos x="11" y="236"/>
              </a:cxn>
              <a:cxn ang="0">
                <a:pos x="3" y="216"/>
              </a:cxn>
              <a:cxn ang="0">
                <a:pos x="23" y="166"/>
              </a:cxn>
              <a:cxn ang="0">
                <a:pos x="41" y="111"/>
              </a:cxn>
              <a:cxn ang="0">
                <a:pos x="64" y="65"/>
              </a:cxn>
              <a:cxn ang="0">
                <a:pos x="108" y="59"/>
              </a:cxn>
              <a:cxn ang="0">
                <a:pos x="160" y="74"/>
              </a:cxn>
              <a:cxn ang="0">
                <a:pos x="193" y="89"/>
              </a:cxn>
              <a:cxn ang="0">
                <a:pos x="211" y="60"/>
              </a:cxn>
              <a:cxn ang="0">
                <a:pos x="213" y="35"/>
              </a:cxn>
              <a:cxn ang="0">
                <a:pos x="262" y="41"/>
              </a:cxn>
              <a:cxn ang="0">
                <a:pos x="273" y="70"/>
              </a:cxn>
              <a:cxn ang="0">
                <a:pos x="313" y="39"/>
              </a:cxn>
              <a:cxn ang="0">
                <a:pos x="330" y="10"/>
              </a:cxn>
              <a:cxn ang="0">
                <a:pos x="363" y="2"/>
              </a:cxn>
              <a:cxn ang="0">
                <a:pos x="389" y="37"/>
              </a:cxn>
              <a:cxn ang="0">
                <a:pos x="415" y="40"/>
              </a:cxn>
              <a:cxn ang="0">
                <a:pos x="432" y="103"/>
              </a:cxn>
              <a:cxn ang="0">
                <a:pos x="437" y="161"/>
              </a:cxn>
              <a:cxn ang="0">
                <a:pos x="464" y="215"/>
              </a:cxn>
              <a:cxn ang="0">
                <a:pos x="496" y="233"/>
              </a:cxn>
              <a:cxn ang="0">
                <a:pos x="495" y="265"/>
              </a:cxn>
            </a:cxnLst>
            <a:rect l="0" t="0" r="r" b="b"/>
            <a:pathLst>
              <a:path w="497" h="471">
                <a:moveTo>
                  <a:pt x="495" y="265"/>
                </a:moveTo>
                <a:cubicBezTo>
                  <a:pt x="496" y="268"/>
                  <a:pt x="497" y="275"/>
                  <a:pt x="496" y="279"/>
                </a:cubicBezTo>
                <a:cubicBezTo>
                  <a:pt x="496" y="281"/>
                  <a:pt x="493" y="285"/>
                  <a:pt x="492" y="286"/>
                </a:cubicBezTo>
                <a:cubicBezTo>
                  <a:pt x="490" y="288"/>
                  <a:pt x="485" y="290"/>
                  <a:pt x="483" y="291"/>
                </a:cubicBezTo>
                <a:cubicBezTo>
                  <a:pt x="481" y="293"/>
                  <a:pt x="476" y="296"/>
                  <a:pt x="474" y="298"/>
                </a:cubicBezTo>
                <a:cubicBezTo>
                  <a:pt x="472" y="300"/>
                  <a:pt x="470" y="302"/>
                  <a:pt x="469" y="303"/>
                </a:cubicBezTo>
                <a:cubicBezTo>
                  <a:pt x="467" y="305"/>
                  <a:pt x="464" y="309"/>
                  <a:pt x="462" y="311"/>
                </a:cubicBezTo>
                <a:cubicBezTo>
                  <a:pt x="460" y="314"/>
                  <a:pt x="456" y="321"/>
                  <a:pt x="456" y="325"/>
                </a:cubicBezTo>
                <a:cubicBezTo>
                  <a:pt x="456" y="325"/>
                  <a:pt x="456" y="325"/>
                  <a:pt x="456" y="325"/>
                </a:cubicBezTo>
                <a:cubicBezTo>
                  <a:pt x="456" y="326"/>
                  <a:pt x="455" y="326"/>
                  <a:pt x="455" y="326"/>
                </a:cubicBezTo>
                <a:cubicBezTo>
                  <a:pt x="451" y="327"/>
                  <a:pt x="443" y="325"/>
                  <a:pt x="439" y="325"/>
                </a:cubicBezTo>
                <a:cubicBezTo>
                  <a:pt x="436" y="324"/>
                  <a:pt x="431" y="322"/>
                  <a:pt x="428" y="322"/>
                </a:cubicBezTo>
                <a:cubicBezTo>
                  <a:pt x="426" y="322"/>
                  <a:pt x="421" y="321"/>
                  <a:pt x="418" y="322"/>
                </a:cubicBezTo>
                <a:cubicBezTo>
                  <a:pt x="415" y="323"/>
                  <a:pt x="410" y="327"/>
                  <a:pt x="407" y="328"/>
                </a:cubicBezTo>
                <a:cubicBezTo>
                  <a:pt x="402" y="329"/>
                  <a:pt x="392" y="327"/>
                  <a:pt x="387" y="326"/>
                </a:cubicBezTo>
                <a:cubicBezTo>
                  <a:pt x="384" y="325"/>
                  <a:pt x="376" y="322"/>
                  <a:pt x="373" y="322"/>
                </a:cubicBezTo>
                <a:cubicBezTo>
                  <a:pt x="367" y="322"/>
                  <a:pt x="357" y="327"/>
                  <a:pt x="353" y="329"/>
                </a:cubicBezTo>
                <a:cubicBezTo>
                  <a:pt x="351" y="331"/>
                  <a:pt x="347" y="334"/>
                  <a:pt x="346" y="336"/>
                </a:cubicBezTo>
                <a:cubicBezTo>
                  <a:pt x="345" y="339"/>
                  <a:pt x="343" y="344"/>
                  <a:pt x="344" y="346"/>
                </a:cubicBezTo>
                <a:cubicBezTo>
                  <a:pt x="344" y="347"/>
                  <a:pt x="346" y="350"/>
                  <a:pt x="346" y="351"/>
                </a:cubicBezTo>
                <a:cubicBezTo>
                  <a:pt x="347" y="354"/>
                  <a:pt x="349" y="361"/>
                  <a:pt x="347" y="364"/>
                </a:cubicBezTo>
                <a:cubicBezTo>
                  <a:pt x="346" y="368"/>
                  <a:pt x="338" y="371"/>
                  <a:pt x="335" y="374"/>
                </a:cubicBezTo>
                <a:cubicBezTo>
                  <a:pt x="332" y="377"/>
                  <a:pt x="327" y="386"/>
                  <a:pt x="326" y="390"/>
                </a:cubicBezTo>
                <a:cubicBezTo>
                  <a:pt x="325" y="394"/>
                  <a:pt x="324" y="403"/>
                  <a:pt x="325" y="408"/>
                </a:cubicBezTo>
                <a:cubicBezTo>
                  <a:pt x="325" y="412"/>
                  <a:pt x="327" y="419"/>
                  <a:pt x="328" y="423"/>
                </a:cubicBezTo>
                <a:cubicBezTo>
                  <a:pt x="330" y="427"/>
                  <a:pt x="335" y="433"/>
                  <a:pt x="337" y="437"/>
                </a:cubicBezTo>
                <a:cubicBezTo>
                  <a:pt x="339" y="440"/>
                  <a:pt x="341" y="446"/>
                  <a:pt x="342" y="449"/>
                </a:cubicBezTo>
                <a:cubicBezTo>
                  <a:pt x="343" y="453"/>
                  <a:pt x="343" y="462"/>
                  <a:pt x="341" y="465"/>
                </a:cubicBezTo>
                <a:cubicBezTo>
                  <a:pt x="340" y="467"/>
                  <a:pt x="336" y="470"/>
                  <a:pt x="334" y="470"/>
                </a:cubicBezTo>
                <a:cubicBezTo>
                  <a:pt x="330" y="471"/>
                  <a:pt x="324" y="469"/>
                  <a:pt x="320" y="469"/>
                </a:cubicBezTo>
                <a:cubicBezTo>
                  <a:pt x="318" y="468"/>
                  <a:pt x="314" y="467"/>
                  <a:pt x="312" y="467"/>
                </a:cubicBezTo>
                <a:cubicBezTo>
                  <a:pt x="308" y="466"/>
                  <a:pt x="299" y="467"/>
                  <a:pt x="294" y="466"/>
                </a:cubicBezTo>
                <a:cubicBezTo>
                  <a:pt x="289" y="466"/>
                  <a:pt x="278" y="464"/>
                  <a:pt x="273" y="464"/>
                </a:cubicBezTo>
                <a:cubicBezTo>
                  <a:pt x="268" y="464"/>
                  <a:pt x="260" y="464"/>
                  <a:pt x="256" y="465"/>
                </a:cubicBezTo>
                <a:cubicBezTo>
                  <a:pt x="252" y="466"/>
                  <a:pt x="244" y="469"/>
                  <a:pt x="240" y="470"/>
                </a:cubicBezTo>
                <a:cubicBezTo>
                  <a:pt x="239" y="470"/>
                  <a:pt x="237" y="470"/>
                  <a:pt x="234" y="471"/>
                </a:cubicBezTo>
                <a:cubicBezTo>
                  <a:pt x="234" y="468"/>
                  <a:pt x="234" y="465"/>
                  <a:pt x="233" y="463"/>
                </a:cubicBezTo>
                <a:cubicBezTo>
                  <a:pt x="233" y="460"/>
                  <a:pt x="233" y="454"/>
                  <a:pt x="232" y="450"/>
                </a:cubicBezTo>
                <a:cubicBezTo>
                  <a:pt x="232" y="445"/>
                  <a:pt x="230" y="436"/>
                  <a:pt x="230" y="431"/>
                </a:cubicBezTo>
                <a:cubicBezTo>
                  <a:pt x="230" y="428"/>
                  <a:pt x="229" y="423"/>
                  <a:pt x="229" y="421"/>
                </a:cubicBezTo>
                <a:cubicBezTo>
                  <a:pt x="229" y="419"/>
                  <a:pt x="228" y="414"/>
                  <a:pt x="229" y="412"/>
                </a:cubicBezTo>
                <a:cubicBezTo>
                  <a:pt x="230" y="410"/>
                  <a:pt x="233" y="409"/>
                  <a:pt x="234" y="408"/>
                </a:cubicBezTo>
                <a:cubicBezTo>
                  <a:pt x="236" y="406"/>
                  <a:pt x="237" y="403"/>
                  <a:pt x="237" y="401"/>
                </a:cubicBezTo>
                <a:cubicBezTo>
                  <a:pt x="238" y="399"/>
                  <a:pt x="239" y="393"/>
                  <a:pt x="239" y="391"/>
                </a:cubicBezTo>
                <a:cubicBezTo>
                  <a:pt x="239" y="389"/>
                  <a:pt x="239" y="385"/>
                  <a:pt x="239" y="383"/>
                </a:cubicBezTo>
                <a:cubicBezTo>
                  <a:pt x="239" y="381"/>
                  <a:pt x="240" y="379"/>
                  <a:pt x="239" y="377"/>
                </a:cubicBezTo>
                <a:cubicBezTo>
                  <a:pt x="238" y="375"/>
                  <a:pt x="233" y="373"/>
                  <a:pt x="232" y="371"/>
                </a:cubicBezTo>
                <a:cubicBezTo>
                  <a:pt x="230" y="368"/>
                  <a:pt x="229" y="361"/>
                  <a:pt x="227" y="358"/>
                </a:cubicBezTo>
                <a:cubicBezTo>
                  <a:pt x="226" y="356"/>
                  <a:pt x="223" y="352"/>
                  <a:pt x="222" y="350"/>
                </a:cubicBezTo>
                <a:cubicBezTo>
                  <a:pt x="221" y="348"/>
                  <a:pt x="219" y="343"/>
                  <a:pt x="218" y="341"/>
                </a:cubicBezTo>
                <a:cubicBezTo>
                  <a:pt x="218" y="339"/>
                  <a:pt x="218" y="334"/>
                  <a:pt x="218" y="332"/>
                </a:cubicBezTo>
                <a:cubicBezTo>
                  <a:pt x="218" y="330"/>
                  <a:pt x="219" y="325"/>
                  <a:pt x="218" y="323"/>
                </a:cubicBezTo>
                <a:cubicBezTo>
                  <a:pt x="217" y="322"/>
                  <a:pt x="214" y="321"/>
                  <a:pt x="212" y="320"/>
                </a:cubicBezTo>
                <a:cubicBezTo>
                  <a:pt x="210" y="319"/>
                  <a:pt x="206" y="316"/>
                  <a:pt x="205" y="315"/>
                </a:cubicBezTo>
                <a:cubicBezTo>
                  <a:pt x="202" y="313"/>
                  <a:pt x="197" y="309"/>
                  <a:pt x="195" y="307"/>
                </a:cubicBezTo>
                <a:cubicBezTo>
                  <a:pt x="194" y="306"/>
                  <a:pt x="192" y="303"/>
                  <a:pt x="190" y="303"/>
                </a:cubicBezTo>
                <a:cubicBezTo>
                  <a:pt x="189" y="303"/>
                  <a:pt x="186" y="304"/>
                  <a:pt x="185" y="304"/>
                </a:cubicBezTo>
                <a:cubicBezTo>
                  <a:pt x="181" y="305"/>
                  <a:pt x="174" y="306"/>
                  <a:pt x="171" y="306"/>
                </a:cubicBezTo>
                <a:cubicBezTo>
                  <a:pt x="168" y="306"/>
                  <a:pt x="163" y="307"/>
                  <a:pt x="160" y="306"/>
                </a:cubicBezTo>
                <a:cubicBezTo>
                  <a:pt x="156" y="305"/>
                  <a:pt x="149" y="299"/>
                  <a:pt x="146" y="296"/>
                </a:cubicBezTo>
                <a:cubicBezTo>
                  <a:pt x="142" y="292"/>
                  <a:pt x="135" y="282"/>
                  <a:pt x="131" y="277"/>
                </a:cubicBezTo>
                <a:cubicBezTo>
                  <a:pt x="129" y="274"/>
                  <a:pt x="124" y="267"/>
                  <a:pt x="121" y="264"/>
                </a:cubicBezTo>
                <a:cubicBezTo>
                  <a:pt x="118" y="261"/>
                  <a:pt x="113" y="256"/>
                  <a:pt x="111" y="254"/>
                </a:cubicBezTo>
                <a:cubicBezTo>
                  <a:pt x="108" y="251"/>
                  <a:pt x="102" y="244"/>
                  <a:pt x="99" y="241"/>
                </a:cubicBezTo>
                <a:cubicBezTo>
                  <a:pt x="96" y="238"/>
                  <a:pt x="91" y="234"/>
                  <a:pt x="89" y="231"/>
                </a:cubicBezTo>
                <a:cubicBezTo>
                  <a:pt x="88" y="230"/>
                  <a:pt x="87" y="227"/>
                  <a:pt x="86" y="226"/>
                </a:cubicBezTo>
                <a:cubicBezTo>
                  <a:pt x="86" y="224"/>
                  <a:pt x="85" y="220"/>
                  <a:pt x="86" y="219"/>
                </a:cubicBezTo>
                <a:cubicBezTo>
                  <a:pt x="86" y="218"/>
                  <a:pt x="88" y="216"/>
                  <a:pt x="89" y="216"/>
                </a:cubicBezTo>
                <a:cubicBezTo>
                  <a:pt x="91" y="216"/>
                  <a:pt x="94" y="218"/>
                  <a:pt x="96" y="217"/>
                </a:cubicBezTo>
                <a:cubicBezTo>
                  <a:pt x="97" y="217"/>
                  <a:pt x="100" y="217"/>
                  <a:pt x="100" y="216"/>
                </a:cubicBezTo>
                <a:cubicBezTo>
                  <a:pt x="101" y="215"/>
                  <a:pt x="98" y="213"/>
                  <a:pt x="97" y="212"/>
                </a:cubicBezTo>
                <a:cubicBezTo>
                  <a:pt x="95" y="210"/>
                  <a:pt x="90" y="208"/>
                  <a:pt x="88" y="207"/>
                </a:cubicBezTo>
                <a:cubicBezTo>
                  <a:pt x="87" y="207"/>
                  <a:pt x="85" y="205"/>
                  <a:pt x="83" y="205"/>
                </a:cubicBezTo>
                <a:cubicBezTo>
                  <a:pt x="82" y="205"/>
                  <a:pt x="79" y="206"/>
                  <a:pt x="78" y="207"/>
                </a:cubicBezTo>
                <a:cubicBezTo>
                  <a:pt x="77" y="208"/>
                  <a:pt x="76" y="211"/>
                  <a:pt x="75" y="212"/>
                </a:cubicBezTo>
                <a:cubicBezTo>
                  <a:pt x="74" y="214"/>
                  <a:pt x="71" y="217"/>
                  <a:pt x="71" y="218"/>
                </a:cubicBezTo>
                <a:cubicBezTo>
                  <a:pt x="70" y="220"/>
                  <a:pt x="70" y="224"/>
                  <a:pt x="70" y="225"/>
                </a:cubicBezTo>
                <a:cubicBezTo>
                  <a:pt x="70" y="227"/>
                  <a:pt x="70" y="232"/>
                  <a:pt x="71" y="234"/>
                </a:cubicBezTo>
                <a:cubicBezTo>
                  <a:pt x="71" y="235"/>
                  <a:pt x="72" y="238"/>
                  <a:pt x="73" y="239"/>
                </a:cubicBezTo>
                <a:cubicBezTo>
                  <a:pt x="74" y="240"/>
                  <a:pt x="77" y="240"/>
                  <a:pt x="78" y="241"/>
                </a:cubicBezTo>
                <a:cubicBezTo>
                  <a:pt x="79" y="242"/>
                  <a:pt x="80" y="243"/>
                  <a:pt x="81" y="244"/>
                </a:cubicBezTo>
                <a:cubicBezTo>
                  <a:pt x="81" y="245"/>
                  <a:pt x="79" y="248"/>
                  <a:pt x="78" y="249"/>
                </a:cubicBezTo>
                <a:cubicBezTo>
                  <a:pt x="77" y="249"/>
                  <a:pt x="75" y="250"/>
                  <a:pt x="74" y="250"/>
                </a:cubicBezTo>
                <a:cubicBezTo>
                  <a:pt x="73" y="250"/>
                  <a:pt x="71" y="249"/>
                  <a:pt x="71" y="249"/>
                </a:cubicBezTo>
                <a:cubicBezTo>
                  <a:pt x="70" y="248"/>
                  <a:pt x="68" y="246"/>
                  <a:pt x="67" y="247"/>
                </a:cubicBezTo>
                <a:cubicBezTo>
                  <a:pt x="67" y="247"/>
                  <a:pt x="66" y="248"/>
                  <a:pt x="65" y="249"/>
                </a:cubicBezTo>
                <a:cubicBezTo>
                  <a:pt x="65" y="250"/>
                  <a:pt x="66" y="251"/>
                  <a:pt x="66" y="252"/>
                </a:cubicBezTo>
                <a:cubicBezTo>
                  <a:pt x="67" y="253"/>
                  <a:pt x="68" y="254"/>
                  <a:pt x="69" y="254"/>
                </a:cubicBezTo>
                <a:cubicBezTo>
                  <a:pt x="70" y="255"/>
                  <a:pt x="72" y="255"/>
                  <a:pt x="74" y="255"/>
                </a:cubicBezTo>
                <a:cubicBezTo>
                  <a:pt x="75" y="255"/>
                  <a:pt x="79" y="255"/>
                  <a:pt x="80" y="256"/>
                </a:cubicBezTo>
                <a:cubicBezTo>
                  <a:pt x="82" y="256"/>
                  <a:pt x="85" y="258"/>
                  <a:pt x="86" y="259"/>
                </a:cubicBezTo>
                <a:cubicBezTo>
                  <a:pt x="87" y="260"/>
                  <a:pt x="89" y="262"/>
                  <a:pt x="89" y="264"/>
                </a:cubicBezTo>
                <a:cubicBezTo>
                  <a:pt x="89" y="265"/>
                  <a:pt x="88" y="266"/>
                  <a:pt x="88" y="267"/>
                </a:cubicBezTo>
                <a:cubicBezTo>
                  <a:pt x="88" y="268"/>
                  <a:pt x="88" y="271"/>
                  <a:pt x="88" y="272"/>
                </a:cubicBezTo>
                <a:cubicBezTo>
                  <a:pt x="89" y="273"/>
                  <a:pt x="90" y="274"/>
                  <a:pt x="90" y="275"/>
                </a:cubicBezTo>
                <a:cubicBezTo>
                  <a:pt x="91" y="276"/>
                  <a:pt x="93" y="278"/>
                  <a:pt x="95" y="279"/>
                </a:cubicBezTo>
                <a:cubicBezTo>
                  <a:pt x="96" y="280"/>
                  <a:pt x="98" y="280"/>
                  <a:pt x="100" y="281"/>
                </a:cubicBezTo>
                <a:cubicBezTo>
                  <a:pt x="100" y="282"/>
                  <a:pt x="102" y="282"/>
                  <a:pt x="102" y="283"/>
                </a:cubicBezTo>
                <a:cubicBezTo>
                  <a:pt x="102" y="284"/>
                  <a:pt x="101" y="286"/>
                  <a:pt x="100" y="287"/>
                </a:cubicBezTo>
                <a:cubicBezTo>
                  <a:pt x="99" y="288"/>
                  <a:pt x="95" y="288"/>
                  <a:pt x="93" y="288"/>
                </a:cubicBezTo>
                <a:cubicBezTo>
                  <a:pt x="92" y="288"/>
                  <a:pt x="88" y="286"/>
                  <a:pt x="86" y="285"/>
                </a:cubicBezTo>
                <a:cubicBezTo>
                  <a:pt x="84" y="284"/>
                  <a:pt x="81" y="281"/>
                  <a:pt x="79" y="280"/>
                </a:cubicBezTo>
                <a:cubicBezTo>
                  <a:pt x="77" y="278"/>
                  <a:pt x="74" y="275"/>
                  <a:pt x="72" y="273"/>
                </a:cubicBezTo>
                <a:cubicBezTo>
                  <a:pt x="68" y="270"/>
                  <a:pt x="60" y="264"/>
                  <a:pt x="56" y="261"/>
                </a:cubicBezTo>
                <a:cubicBezTo>
                  <a:pt x="53" y="258"/>
                  <a:pt x="46" y="253"/>
                  <a:pt x="43" y="250"/>
                </a:cubicBezTo>
                <a:cubicBezTo>
                  <a:pt x="40" y="248"/>
                  <a:pt x="34" y="244"/>
                  <a:pt x="30" y="243"/>
                </a:cubicBezTo>
                <a:cubicBezTo>
                  <a:pt x="28" y="242"/>
                  <a:pt x="23" y="240"/>
                  <a:pt x="20" y="240"/>
                </a:cubicBezTo>
                <a:cubicBezTo>
                  <a:pt x="18" y="239"/>
                  <a:pt x="13" y="237"/>
                  <a:pt x="11" y="236"/>
                </a:cubicBezTo>
                <a:cubicBezTo>
                  <a:pt x="9" y="235"/>
                  <a:pt x="5" y="232"/>
                  <a:pt x="3" y="231"/>
                </a:cubicBezTo>
                <a:cubicBezTo>
                  <a:pt x="3" y="230"/>
                  <a:pt x="2" y="227"/>
                  <a:pt x="1" y="226"/>
                </a:cubicBezTo>
                <a:cubicBezTo>
                  <a:pt x="1" y="224"/>
                  <a:pt x="0" y="222"/>
                  <a:pt x="1" y="221"/>
                </a:cubicBezTo>
                <a:cubicBezTo>
                  <a:pt x="1" y="220"/>
                  <a:pt x="2" y="217"/>
                  <a:pt x="3" y="216"/>
                </a:cubicBezTo>
                <a:cubicBezTo>
                  <a:pt x="4" y="214"/>
                  <a:pt x="7" y="211"/>
                  <a:pt x="9" y="209"/>
                </a:cubicBezTo>
                <a:cubicBezTo>
                  <a:pt x="11" y="204"/>
                  <a:pt x="15" y="193"/>
                  <a:pt x="17" y="188"/>
                </a:cubicBezTo>
                <a:cubicBezTo>
                  <a:pt x="19" y="184"/>
                  <a:pt x="24" y="175"/>
                  <a:pt x="24" y="170"/>
                </a:cubicBezTo>
                <a:cubicBezTo>
                  <a:pt x="24" y="169"/>
                  <a:pt x="23" y="167"/>
                  <a:pt x="23" y="166"/>
                </a:cubicBezTo>
                <a:cubicBezTo>
                  <a:pt x="23" y="164"/>
                  <a:pt x="23" y="161"/>
                  <a:pt x="23" y="160"/>
                </a:cubicBezTo>
                <a:cubicBezTo>
                  <a:pt x="24" y="157"/>
                  <a:pt x="27" y="151"/>
                  <a:pt x="29" y="148"/>
                </a:cubicBezTo>
                <a:cubicBezTo>
                  <a:pt x="30" y="145"/>
                  <a:pt x="34" y="137"/>
                  <a:pt x="35" y="134"/>
                </a:cubicBezTo>
                <a:cubicBezTo>
                  <a:pt x="37" y="128"/>
                  <a:pt x="39" y="116"/>
                  <a:pt x="41" y="111"/>
                </a:cubicBezTo>
                <a:cubicBezTo>
                  <a:pt x="42" y="106"/>
                  <a:pt x="46" y="96"/>
                  <a:pt x="46" y="90"/>
                </a:cubicBezTo>
                <a:cubicBezTo>
                  <a:pt x="46" y="89"/>
                  <a:pt x="46" y="87"/>
                  <a:pt x="46" y="85"/>
                </a:cubicBezTo>
                <a:cubicBezTo>
                  <a:pt x="49" y="83"/>
                  <a:pt x="53" y="81"/>
                  <a:pt x="55" y="80"/>
                </a:cubicBezTo>
                <a:cubicBezTo>
                  <a:pt x="58" y="77"/>
                  <a:pt x="62" y="69"/>
                  <a:pt x="64" y="65"/>
                </a:cubicBezTo>
                <a:cubicBezTo>
                  <a:pt x="65" y="63"/>
                  <a:pt x="67" y="58"/>
                  <a:pt x="68" y="56"/>
                </a:cubicBezTo>
                <a:cubicBezTo>
                  <a:pt x="70" y="54"/>
                  <a:pt x="76" y="52"/>
                  <a:pt x="79" y="51"/>
                </a:cubicBezTo>
                <a:cubicBezTo>
                  <a:pt x="82" y="50"/>
                  <a:pt x="90" y="50"/>
                  <a:pt x="94" y="51"/>
                </a:cubicBezTo>
                <a:cubicBezTo>
                  <a:pt x="98" y="52"/>
                  <a:pt x="104" y="58"/>
                  <a:pt x="108" y="59"/>
                </a:cubicBezTo>
                <a:cubicBezTo>
                  <a:pt x="112" y="60"/>
                  <a:pt x="120" y="60"/>
                  <a:pt x="125" y="60"/>
                </a:cubicBezTo>
                <a:cubicBezTo>
                  <a:pt x="128" y="60"/>
                  <a:pt x="136" y="61"/>
                  <a:pt x="140" y="62"/>
                </a:cubicBezTo>
                <a:cubicBezTo>
                  <a:pt x="143" y="63"/>
                  <a:pt x="148" y="66"/>
                  <a:pt x="150" y="68"/>
                </a:cubicBezTo>
                <a:cubicBezTo>
                  <a:pt x="153" y="69"/>
                  <a:pt x="157" y="73"/>
                  <a:pt x="160" y="74"/>
                </a:cubicBezTo>
                <a:cubicBezTo>
                  <a:pt x="162" y="76"/>
                  <a:pt x="167" y="79"/>
                  <a:pt x="170" y="80"/>
                </a:cubicBezTo>
                <a:cubicBezTo>
                  <a:pt x="172" y="80"/>
                  <a:pt x="177" y="81"/>
                  <a:pt x="179" y="82"/>
                </a:cubicBezTo>
                <a:cubicBezTo>
                  <a:pt x="181" y="83"/>
                  <a:pt x="184" y="87"/>
                  <a:pt x="186" y="88"/>
                </a:cubicBezTo>
                <a:cubicBezTo>
                  <a:pt x="187" y="89"/>
                  <a:pt x="191" y="89"/>
                  <a:pt x="193" y="89"/>
                </a:cubicBezTo>
                <a:cubicBezTo>
                  <a:pt x="195" y="89"/>
                  <a:pt x="199" y="87"/>
                  <a:pt x="201" y="85"/>
                </a:cubicBezTo>
                <a:cubicBezTo>
                  <a:pt x="202" y="84"/>
                  <a:pt x="202" y="78"/>
                  <a:pt x="203" y="77"/>
                </a:cubicBezTo>
                <a:cubicBezTo>
                  <a:pt x="204" y="75"/>
                  <a:pt x="210" y="73"/>
                  <a:pt x="211" y="71"/>
                </a:cubicBezTo>
                <a:cubicBezTo>
                  <a:pt x="212" y="69"/>
                  <a:pt x="212" y="62"/>
                  <a:pt x="211" y="60"/>
                </a:cubicBezTo>
                <a:cubicBezTo>
                  <a:pt x="210" y="58"/>
                  <a:pt x="207" y="55"/>
                  <a:pt x="205" y="53"/>
                </a:cubicBezTo>
                <a:cubicBezTo>
                  <a:pt x="204" y="51"/>
                  <a:pt x="201" y="48"/>
                  <a:pt x="201" y="46"/>
                </a:cubicBezTo>
                <a:cubicBezTo>
                  <a:pt x="200" y="45"/>
                  <a:pt x="201" y="40"/>
                  <a:pt x="203" y="39"/>
                </a:cubicBezTo>
                <a:cubicBezTo>
                  <a:pt x="205" y="37"/>
                  <a:pt x="210" y="36"/>
                  <a:pt x="213" y="35"/>
                </a:cubicBezTo>
                <a:cubicBezTo>
                  <a:pt x="214" y="35"/>
                  <a:pt x="215" y="36"/>
                  <a:pt x="216" y="36"/>
                </a:cubicBezTo>
                <a:cubicBezTo>
                  <a:pt x="220" y="37"/>
                  <a:pt x="228" y="38"/>
                  <a:pt x="232" y="39"/>
                </a:cubicBezTo>
                <a:cubicBezTo>
                  <a:pt x="235" y="39"/>
                  <a:pt x="241" y="39"/>
                  <a:pt x="243" y="39"/>
                </a:cubicBezTo>
                <a:cubicBezTo>
                  <a:pt x="248" y="39"/>
                  <a:pt x="258" y="39"/>
                  <a:pt x="262" y="41"/>
                </a:cubicBezTo>
                <a:cubicBezTo>
                  <a:pt x="264" y="42"/>
                  <a:pt x="267" y="46"/>
                  <a:pt x="267" y="48"/>
                </a:cubicBezTo>
                <a:cubicBezTo>
                  <a:pt x="267" y="49"/>
                  <a:pt x="264" y="51"/>
                  <a:pt x="264" y="53"/>
                </a:cubicBezTo>
                <a:cubicBezTo>
                  <a:pt x="263" y="55"/>
                  <a:pt x="264" y="60"/>
                  <a:pt x="265" y="62"/>
                </a:cubicBezTo>
                <a:cubicBezTo>
                  <a:pt x="266" y="64"/>
                  <a:pt x="270" y="69"/>
                  <a:pt x="273" y="70"/>
                </a:cubicBezTo>
                <a:cubicBezTo>
                  <a:pt x="275" y="71"/>
                  <a:pt x="280" y="71"/>
                  <a:pt x="283" y="71"/>
                </a:cubicBezTo>
                <a:cubicBezTo>
                  <a:pt x="285" y="70"/>
                  <a:pt x="291" y="69"/>
                  <a:pt x="293" y="67"/>
                </a:cubicBezTo>
                <a:cubicBezTo>
                  <a:pt x="297" y="64"/>
                  <a:pt x="303" y="56"/>
                  <a:pt x="306" y="52"/>
                </a:cubicBezTo>
                <a:cubicBezTo>
                  <a:pt x="308" y="49"/>
                  <a:pt x="311" y="41"/>
                  <a:pt x="313" y="39"/>
                </a:cubicBezTo>
                <a:cubicBezTo>
                  <a:pt x="314" y="37"/>
                  <a:pt x="318" y="36"/>
                  <a:pt x="318" y="34"/>
                </a:cubicBezTo>
                <a:cubicBezTo>
                  <a:pt x="320" y="31"/>
                  <a:pt x="318" y="24"/>
                  <a:pt x="320" y="22"/>
                </a:cubicBezTo>
                <a:cubicBezTo>
                  <a:pt x="321" y="19"/>
                  <a:pt x="326" y="18"/>
                  <a:pt x="327" y="16"/>
                </a:cubicBezTo>
                <a:cubicBezTo>
                  <a:pt x="328" y="15"/>
                  <a:pt x="329" y="11"/>
                  <a:pt x="330" y="10"/>
                </a:cubicBezTo>
                <a:cubicBezTo>
                  <a:pt x="332" y="8"/>
                  <a:pt x="337" y="7"/>
                  <a:pt x="339" y="5"/>
                </a:cubicBezTo>
                <a:cubicBezTo>
                  <a:pt x="341" y="4"/>
                  <a:pt x="343" y="1"/>
                  <a:pt x="344" y="1"/>
                </a:cubicBezTo>
                <a:cubicBezTo>
                  <a:pt x="346" y="0"/>
                  <a:pt x="350" y="0"/>
                  <a:pt x="352" y="1"/>
                </a:cubicBezTo>
                <a:cubicBezTo>
                  <a:pt x="355" y="1"/>
                  <a:pt x="361" y="1"/>
                  <a:pt x="363" y="2"/>
                </a:cubicBezTo>
                <a:cubicBezTo>
                  <a:pt x="366" y="4"/>
                  <a:pt x="368" y="9"/>
                  <a:pt x="368" y="11"/>
                </a:cubicBezTo>
                <a:cubicBezTo>
                  <a:pt x="369" y="14"/>
                  <a:pt x="368" y="20"/>
                  <a:pt x="369" y="23"/>
                </a:cubicBezTo>
                <a:cubicBezTo>
                  <a:pt x="370" y="25"/>
                  <a:pt x="374" y="29"/>
                  <a:pt x="376" y="31"/>
                </a:cubicBezTo>
                <a:cubicBezTo>
                  <a:pt x="379" y="33"/>
                  <a:pt x="385" y="36"/>
                  <a:pt x="389" y="37"/>
                </a:cubicBezTo>
                <a:cubicBezTo>
                  <a:pt x="392" y="38"/>
                  <a:pt x="399" y="41"/>
                  <a:pt x="403" y="40"/>
                </a:cubicBezTo>
                <a:cubicBezTo>
                  <a:pt x="406" y="40"/>
                  <a:pt x="411" y="37"/>
                  <a:pt x="414" y="36"/>
                </a:cubicBezTo>
                <a:cubicBezTo>
                  <a:pt x="414" y="36"/>
                  <a:pt x="415" y="36"/>
                  <a:pt x="416" y="36"/>
                </a:cubicBezTo>
                <a:cubicBezTo>
                  <a:pt x="416" y="38"/>
                  <a:pt x="415" y="39"/>
                  <a:pt x="415" y="40"/>
                </a:cubicBezTo>
                <a:cubicBezTo>
                  <a:pt x="415" y="42"/>
                  <a:pt x="414" y="47"/>
                  <a:pt x="414" y="49"/>
                </a:cubicBezTo>
                <a:cubicBezTo>
                  <a:pt x="414" y="52"/>
                  <a:pt x="415" y="73"/>
                  <a:pt x="416" y="75"/>
                </a:cubicBezTo>
                <a:cubicBezTo>
                  <a:pt x="417" y="80"/>
                  <a:pt x="420" y="88"/>
                  <a:pt x="423" y="92"/>
                </a:cubicBezTo>
                <a:cubicBezTo>
                  <a:pt x="425" y="95"/>
                  <a:pt x="430" y="100"/>
                  <a:pt x="432" y="103"/>
                </a:cubicBezTo>
                <a:cubicBezTo>
                  <a:pt x="433" y="105"/>
                  <a:pt x="435" y="111"/>
                  <a:pt x="436" y="114"/>
                </a:cubicBezTo>
                <a:cubicBezTo>
                  <a:pt x="436" y="116"/>
                  <a:pt x="438" y="121"/>
                  <a:pt x="438" y="123"/>
                </a:cubicBezTo>
                <a:cubicBezTo>
                  <a:pt x="439" y="128"/>
                  <a:pt x="439" y="138"/>
                  <a:pt x="439" y="143"/>
                </a:cubicBezTo>
                <a:cubicBezTo>
                  <a:pt x="438" y="147"/>
                  <a:pt x="437" y="156"/>
                  <a:pt x="437" y="161"/>
                </a:cubicBezTo>
                <a:cubicBezTo>
                  <a:pt x="437" y="165"/>
                  <a:pt x="436" y="173"/>
                  <a:pt x="437" y="178"/>
                </a:cubicBezTo>
                <a:cubicBezTo>
                  <a:pt x="437" y="181"/>
                  <a:pt x="439" y="187"/>
                  <a:pt x="440" y="190"/>
                </a:cubicBezTo>
                <a:cubicBezTo>
                  <a:pt x="442" y="193"/>
                  <a:pt x="447" y="198"/>
                  <a:pt x="449" y="201"/>
                </a:cubicBezTo>
                <a:cubicBezTo>
                  <a:pt x="453" y="205"/>
                  <a:pt x="460" y="212"/>
                  <a:pt x="464" y="215"/>
                </a:cubicBezTo>
                <a:cubicBezTo>
                  <a:pt x="466" y="217"/>
                  <a:pt x="470" y="220"/>
                  <a:pt x="473" y="221"/>
                </a:cubicBezTo>
                <a:cubicBezTo>
                  <a:pt x="475" y="222"/>
                  <a:pt x="480" y="223"/>
                  <a:pt x="483" y="224"/>
                </a:cubicBezTo>
                <a:cubicBezTo>
                  <a:pt x="485" y="225"/>
                  <a:pt x="488" y="226"/>
                  <a:pt x="490" y="227"/>
                </a:cubicBezTo>
                <a:cubicBezTo>
                  <a:pt x="491" y="229"/>
                  <a:pt x="495" y="231"/>
                  <a:pt x="496" y="233"/>
                </a:cubicBezTo>
                <a:cubicBezTo>
                  <a:pt x="497" y="235"/>
                  <a:pt x="497" y="240"/>
                  <a:pt x="496" y="242"/>
                </a:cubicBezTo>
                <a:cubicBezTo>
                  <a:pt x="496" y="245"/>
                  <a:pt x="493" y="250"/>
                  <a:pt x="493" y="253"/>
                </a:cubicBezTo>
                <a:cubicBezTo>
                  <a:pt x="492" y="254"/>
                  <a:pt x="492" y="258"/>
                  <a:pt x="492" y="259"/>
                </a:cubicBezTo>
                <a:cubicBezTo>
                  <a:pt x="493" y="261"/>
                  <a:pt x="495" y="263"/>
                  <a:pt x="495" y="26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7" name="Freeform 102">
            <a:extLst>
              <a:ext uri="{FF2B5EF4-FFF2-40B4-BE49-F238E27FC236}">
                <a16:creationId xmlns:a16="http://schemas.microsoft.com/office/drawing/2014/main" id="{C88654CB-E451-4D97-B432-E88BEA8AE68E}"/>
              </a:ext>
            </a:extLst>
          </p:cNvPr>
          <p:cNvSpPr>
            <a:spLocks/>
          </p:cNvSpPr>
          <p:nvPr/>
        </p:nvSpPr>
        <p:spPr bwMode="auto">
          <a:xfrm>
            <a:off x="8337339" y="3887542"/>
            <a:ext cx="41020" cy="26371"/>
          </a:xfrm>
          <a:custGeom>
            <a:avLst/>
            <a:gdLst/>
            <a:ahLst/>
            <a:cxnLst>
              <a:cxn ang="0">
                <a:pos x="13" y="6"/>
              </a:cxn>
              <a:cxn ang="0">
                <a:pos x="9" y="9"/>
              </a:cxn>
              <a:cxn ang="0">
                <a:pos x="6" y="8"/>
              </a:cxn>
              <a:cxn ang="0">
                <a:pos x="2" y="6"/>
              </a:cxn>
              <a:cxn ang="0">
                <a:pos x="1" y="2"/>
              </a:cxn>
              <a:cxn ang="0">
                <a:pos x="5" y="0"/>
              </a:cxn>
              <a:cxn ang="0">
                <a:pos x="7" y="2"/>
              </a:cxn>
              <a:cxn ang="0">
                <a:pos x="10" y="2"/>
              </a:cxn>
              <a:cxn ang="0">
                <a:pos x="13" y="4"/>
              </a:cxn>
              <a:cxn ang="0">
                <a:pos x="13" y="6"/>
              </a:cxn>
            </a:cxnLst>
            <a:rect l="0" t="0" r="r" b="b"/>
            <a:pathLst>
              <a:path w="14" h="9">
                <a:moveTo>
                  <a:pt x="13" y="6"/>
                </a:moveTo>
                <a:cubicBezTo>
                  <a:pt x="13" y="7"/>
                  <a:pt x="10" y="8"/>
                  <a:pt x="9" y="9"/>
                </a:cubicBezTo>
                <a:cubicBezTo>
                  <a:pt x="8" y="9"/>
                  <a:pt x="6" y="8"/>
                  <a:pt x="6" y="8"/>
                </a:cubicBezTo>
                <a:cubicBezTo>
                  <a:pt x="5" y="7"/>
                  <a:pt x="2" y="7"/>
                  <a:pt x="2" y="6"/>
                </a:cubicBezTo>
                <a:cubicBezTo>
                  <a:pt x="1" y="5"/>
                  <a:pt x="0" y="3"/>
                  <a:pt x="1" y="2"/>
                </a:cubicBezTo>
                <a:cubicBezTo>
                  <a:pt x="1" y="1"/>
                  <a:pt x="4" y="0"/>
                  <a:pt x="5" y="0"/>
                </a:cubicBezTo>
                <a:cubicBezTo>
                  <a:pt x="6" y="0"/>
                  <a:pt x="6" y="2"/>
                  <a:pt x="7" y="2"/>
                </a:cubicBezTo>
                <a:cubicBezTo>
                  <a:pt x="8" y="2"/>
                  <a:pt x="10" y="2"/>
                  <a:pt x="10" y="2"/>
                </a:cubicBezTo>
                <a:cubicBezTo>
                  <a:pt x="11" y="3"/>
                  <a:pt x="12" y="4"/>
                  <a:pt x="13" y="4"/>
                </a:cubicBezTo>
                <a:cubicBezTo>
                  <a:pt x="13" y="5"/>
                  <a:pt x="14" y="6"/>
                  <a:pt x="13" y="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8" name="Freeform 103">
            <a:extLst>
              <a:ext uri="{FF2B5EF4-FFF2-40B4-BE49-F238E27FC236}">
                <a16:creationId xmlns:a16="http://schemas.microsoft.com/office/drawing/2014/main" id="{7ECC389C-CC2E-498C-A255-22A775B17A53}"/>
              </a:ext>
            </a:extLst>
          </p:cNvPr>
          <p:cNvSpPr>
            <a:spLocks/>
          </p:cNvSpPr>
          <p:nvPr/>
        </p:nvSpPr>
        <p:spPr bwMode="auto">
          <a:xfrm>
            <a:off x="8416449" y="3902193"/>
            <a:ext cx="61531" cy="35160"/>
          </a:xfrm>
          <a:custGeom>
            <a:avLst/>
            <a:gdLst/>
            <a:ahLst/>
            <a:cxnLst>
              <a:cxn ang="0">
                <a:pos x="7" y="10"/>
              </a:cxn>
              <a:cxn ang="0">
                <a:pos x="5" y="7"/>
              </a:cxn>
              <a:cxn ang="0">
                <a:pos x="2" y="5"/>
              </a:cxn>
              <a:cxn ang="0">
                <a:pos x="1" y="1"/>
              </a:cxn>
              <a:cxn ang="0">
                <a:pos x="5" y="0"/>
              </a:cxn>
              <a:cxn ang="0">
                <a:pos x="10" y="1"/>
              </a:cxn>
              <a:cxn ang="0">
                <a:pos x="13" y="4"/>
              </a:cxn>
              <a:cxn ang="0">
                <a:pos x="18" y="4"/>
              </a:cxn>
              <a:cxn ang="0">
                <a:pos x="22" y="6"/>
              </a:cxn>
              <a:cxn ang="0">
                <a:pos x="20" y="10"/>
              </a:cxn>
              <a:cxn ang="0">
                <a:pos x="16" y="11"/>
              </a:cxn>
              <a:cxn ang="0">
                <a:pos x="11" y="12"/>
              </a:cxn>
              <a:cxn ang="0">
                <a:pos x="7" y="10"/>
              </a:cxn>
            </a:cxnLst>
            <a:rect l="0" t="0" r="r" b="b"/>
            <a:pathLst>
              <a:path w="22" h="12">
                <a:moveTo>
                  <a:pt x="7" y="10"/>
                </a:moveTo>
                <a:cubicBezTo>
                  <a:pt x="6" y="9"/>
                  <a:pt x="6" y="7"/>
                  <a:pt x="5" y="7"/>
                </a:cubicBezTo>
                <a:cubicBezTo>
                  <a:pt x="4" y="6"/>
                  <a:pt x="2" y="6"/>
                  <a:pt x="2" y="5"/>
                </a:cubicBezTo>
                <a:cubicBezTo>
                  <a:pt x="1" y="4"/>
                  <a:pt x="0" y="2"/>
                  <a:pt x="1" y="1"/>
                </a:cubicBezTo>
                <a:cubicBezTo>
                  <a:pt x="1" y="0"/>
                  <a:pt x="4" y="0"/>
                  <a:pt x="5" y="0"/>
                </a:cubicBezTo>
                <a:cubicBezTo>
                  <a:pt x="6" y="0"/>
                  <a:pt x="9" y="1"/>
                  <a:pt x="10" y="1"/>
                </a:cubicBezTo>
                <a:cubicBezTo>
                  <a:pt x="11" y="2"/>
                  <a:pt x="12" y="4"/>
                  <a:pt x="13" y="4"/>
                </a:cubicBezTo>
                <a:cubicBezTo>
                  <a:pt x="14" y="5"/>
                  <a:pt x="17" y="4"/>
                  <a:pt x="18" y="4"/>
                </a:cubicBezTo>
                <a:cubicBezTo>
                  <a:pt x="19" y="4"/>
                  <a:pt x="21" y="5"/>
                  <a:pt x="22" y="6"/>
                </a:cubicBezTo>
                <a:cubicBezTo>
                  <a:pt x="22" y="7"/>
                  <a:pt x="21" y="9"/>
                  <a:pt x="20" y="10"/>
                </a:cubicBezTo>
                <a:cubicBezTo>
                  <a:pt x="19" y="11"/>
                  <a:pt x="17" y="11"/>
                  <a:pt x="16" y="11"/>
                </a:cubicBezTo>
                <a:cubicBezTo>
                  <a:pt x="14" y="12"/>
                  <a:pt x="12" y="12"/>
                  <a:pt x="11" y="12"/>
                </a:cubicBezTo>
                <a:cubicBezTo>
                  <a:pt x="9" y="12"/>
                  <a:pt x="7" y="11"/>
                  <a:pt x="7" y="1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9" name="Freeform 104">
            <a:extLst>
              <a:ext uri="{FF2B5EF4-FFF2-40B4-BE49-F238E27FC236}">
                <a16:creationId xmlns:a16="http://schemas.microsoft.com/office/drawing/2014/main" id="{F73742FA-1867-4A0E-9BA6-A2715AB7DB5F}"/>
              </a:ext>
            </a:extLst>
          </p:cNvPr>
          <p:cNvSpPr>
            <a:spLocks/>
          </p:cNvSpPr>
          <p:nvPr/>
        </p:nvSpPr>
        <p:spPr bwMode="auto">
          <a:xfrm>
            <a:off x="8536578" y="3837733"/>
            <a:ext cx="199239" cy="457077"/>
          </a:xfrm>
          <a:custGeom>
            <a:avLst/>
            <a:gdLst/>
            <a:ahLst/>
            <a:cxnLst>
              <a:cxn ang="0">
                <a:pos x="15" y="40"/>
              </a:cxn>
              <a:cxn ang="0">
                <a:pos x="5" y="31"/>
              </a:cxn>
              <a:cxn ang="0">
                <a:pos x="5" y="9"/>
              </a:cxn>
              <a:cxn ang="0">
                <a:pos x="15" y="0"/>
              </a:cxn>
              <a:cxn ang="0">
                <a:pos x="22" y="5"/>
              </a:cxn>
              <a:cxn ang="0">
                <a:pos x="24" y="26"/>
              </a:cxn>
              <a:cxn ang="0">
                <a:pos x="39" y="47"/>
              </a:cxn>
              <a:cxn ang="0">
                <a:pos x="49" y="51"/>
              </a:cxn>
              <a:cxn ang="0">
                <a:pos x="49" y="58"/>
              </a:cxn>
              <a:cxn ang="0">
                <a:pos x="44" y="56"/>
              </a:cxn>
              <a:cxn ang="0">
                <a:pos x="39" y="59"/>
              </a:cxn>
              <a:cxn ang="0">
                <a:pos x="39" y="69"/>
              </a:cxn>
              <a:cxn ang="0">
                <a:pos x="35" y="75"/>
              </a:cxn>
              <a:cxn ang="0">
                <a:pos x="41" y="77"/>
              </a:cxn>
              <a:cxn ang="0">
                <a:pos x="46" y="81"/>
              </a:cxn>
              <a:cxn ang="0">
                <a:pos x="53" y="81"/>
              </a:cxn>
              <a:cxn ang="0">
                <a:pos x="61" y="74"/>
              </a:cxn>
              <a:cxn ang="0">
                <a:pos x="68" y="87"/>
              </a:cxn>
              <a:cxn ang="0">
                <a:pos x="57" y="100"/>
              </a:cxn>
              <a:cxn ang="0">
                <a:pos x="48" y="116"/>
              </a:cxn>
              <a:cxn ang="0">
                <a:pos x="51" y="133"/>
              </a:cxn>
              <a:cxn ang="0">
                <a:pos x="45" y="142"/>
              </a:cxn>
              <a:cxn ang="0">
                <a:pos x="39" y="153"/>
              </a:cxn>
              <a:cxn ang="0">
                <a:pos x="30" y="156"/>
              </a:cxn>
              <a:cxn ang="0">
                <a:pos x="19" y="151"/>
              </a:cxn>
              <a:cxn ang="0">
                <a:pos x="6" y="148"/>
              </a:cxn>
              <a:cxn ang="0">
                <a:pos x="2" y="123"/>
              </a:cxn>
              <a:cxn ang="0">
                <a:pos x="3" y="103"/>
              </a:cxn>
              <a:cxn ang="0">
                <a:pos x="10" y="88"/>
              </a:cxn>
              <a:cxn ang="0">
                <a:pos x="24" y="87"/>
              </a:cxn>
              <a:cxn ang="0">
                <a:pos x="29" y="74"/>
              </a:cxn>
              <a:cxn ang="0">
                <a:pos x="32" y="58"/>
              </a:cxn>
              <a:cxn ang="0">
                <a:pos x="24" y="49"/>
              </a:cxn>
            </a:cxnLst>
            <a:rect l="0" t="0" r="r" b="b"/>
            <a:pathLst>
              <a:path w="69" h="158">
                <a:moveTo>
                  <a:pt x="19" y="44"/>
                </a:moveTo>
                <a:cubicBezTo>
                  <a:pt x="18" y="43"/>
                  <a:pt x="16" y="41"/>
                  <a:pt x="15" y="40"/>
                </a:cubicBezTo>
                <a:cubicBezTo>
                  <a:pt x="14" y="40"/>
                  <a:pt x="11" y="40"/>
                  <a:pt x="10" y="39"/>
                </a:cubicBezTo>
                <a:cubicBezTo>
                  <a:pt x="8" y="38"/>
                  <a:pt x="6" y="33"/>
                  <a:pt x="5" y="31"/>
                </a:cubicBezTo>
                <a:cubicBezTo>
                  <a:pt x="4" y="29"/>
                  <a:pt x="3" y="24"/>
                  <a:pt x="3" y="21"/>
                </a:cubicBezTo>
                <a:cubicBezTo>
                  <a:pt x="3" y="18"/>
                  <a:pt x="4" y="12"/>
                  <a:pt x="5" y="9"/>
                </a:cubicBezTo>
                <a:cubicBezTo>
                  <a:pt x="6" y="7"/>
                  <a:pt x="8" y="3"/>
                  <a:pt x="10" y="1"/>
                </a:cubicBezTo>
                <a:cubicBezTo>
                  <a:pt x="11" y="1"/>
                  <a:pt x="14" y="0"/>
                  <a:pt x="15" y="0"/>
                </a:cubicBezTo>
                <a:cubicBezTo>
                  <a:pt x="17" y="0"/>
                  <a:pt x="20" y="0"/>
                  <a:pt x="21" y="1"/>
                </a:cubicBezTo>
                <a:cubicBezTo>
                  <a:pt x="22" y="2"/>
                  <a:pt x="22" y="4"/>
                  <a:pt x="22" y="5"/>
                </a:cubicBezTo>
                <a:cubicBezTo>
                  <a:pt x="22" y="8"/>
                  <a:pt x="22" y="13"/>
                  <a:pt x="22" y="15"/>
                </a:cubicBezTo>
                <a:cubicBezTo>
                  <a:pt x="22" y="18"/>
                  <a:pt x="23" y="23"/>
                  <a:pt x="24" y="26"/>
                </a:cubicBezTo>
                <a:cubicBezTo>
                  <a:pt x="26" y="29"/>
                  <a:pt x="29" y="34"/>
                  <a:pt x="31" y="37"/>
                </a:cubicBezTo>
                <a:cubicBezTo>
                  <a:pt x="32" y="40"/>
                  <a:pt x="36" y="45"/>
                  <a:pt x="39" y="47"/>
                </a:cubicBezTo>
                <a:cubicBezTo>
                  <a:pt x="40" y="48"/>
                  <a:pt x="44" y="49"/>
                  <a:pt x="46" y="49"/>
                </a:cubicBezTo>
                <a:cubicBezTo>
                  <a:pt x="47" y="50"/>
                  <a:pt x="49" y="50"/>
                  <a:pt x="49" y="51"/>
                </a:cubicBezTo>
                <a:cubicBezTo>
                  <a:pt x="50" y="51"/>
                  <a:pt x="50" y="53"/>
                  <a:pt x="50" y="54"/>
                </a:cubicBezTo>
                <a:cubicBezTo>
                  <a:pt x="50" y="55"/>
                  <a:pt x="50" y="57"/>
                  <a:pt x="49" y="58"/>
                </a:cubicBezTo>
                <a:cubicBezTo>
                  <a:pt x="48" y="58"/>
                  <a:pt x="47" y="58"/>
                  <a:pt x="46" y="57"/>
                </a:cubicBezTo>
                <a:cubicBezTo>
                  <a:pt x="45" y="57"/>
                  <a:pt x="45" y="56"/>
                  <a:pt x="44" y="56"/>
                </a:cubicBezTo>
                <a:cubicBezTo>
                  <a:pt x="43" y="56"/>
                  <a:pt x="41" y="56"/>
                  <a:pt x="41" y="56"/>
                </a:cubicBezTo>
                <a:cubicBezTo>
                  <a:pt x="40" y="57"/>
                  <a:pt x="39" y="58"/>
                  <a:pt x="39" y="59"/>
                </a:cubicBezTo>
                <a:cubicBezTo>
                  <a:pt x="38" y="60"/>
                  <a:pt x="39" y="62"/>
                  <a:pt x="39" y="63"/>
                </a:cubicBezTo>
                <a:cubicBezTo>
                  <a:pt x="40" y="65"/>
                  <a:pt x="40" y="68"/>
                  <a:pt x="39" y="69"/>
                </a:cubicBezTo>
                <a:cubicBezTo>
                  <a:pt x="39" y="70"/>
                  <a:pt x="37" y="71"/>
                  <a:pt x="37" y="72"/>
                </a:cubicBezTo>
                <a:cubicBezTo>
                  <a:pt x="36" y="73"/>
                  <a:pt x="35" y="74"/>
                  <a:pt x="35" y="75"/>
                </a:cubicBezTo>
                <a:cubicBezTo>
                  <a:pt x="35" y="76"/>
                  <a:pt x="36" y="77"/>
                  <a:pt x="37" y="77"/>
                </a:cubicBezTo>
                <a:cubicBezTo>
                  <a:pt x="38" y="78"/>
                  <a:pt x="40" y="77"/>
                  <a:pt x="41" y="77"/>
                </a:cubicBezTo>
                <a:cubicBezTo>
                  <a:pt x="42" y="77"/>
                  <a:pt x="44" y="78"/>
                  <a:pt x="44" y="78"/>
                </a:cubicBezTo>
                <a:cubicBezTo>
                  <a:pt x="45" y="79"/>
                  <a:pt x="46" y="80"/>
                  <a:pt x="46" y="81"/>
                </a:cubicBezTo>
                <a:cubicBezTo>
                  <a:pt x="47" y="81"/>
                  <a:pt x="48" y="81"/>
                  <a:pt x="49" y="81"/>
                </a:cubicBezTo>
                <a:cubicBezTo>
                  <a:pt x="50" y="81"/>
                  <a:pt x="52" y="81"/>
                  <a:pt x="53" y="81"/>
                </a:cubicBezTo>
                <a:cubicBezTo>
                  <a:pt x="54" y="80"/>
                  <a:pt x="55" y="77"/>
                  <a:pt x="56" y="77"/>
                </a:cubicBezTo>
                <a:cubicBezTo>
                  <a:pt x="57" y="76"/>
                  <a:pt x="60" y="74"/>
                  <a:pt x="61" y="74"/>
                </a:cubicBezTo>
                <a:cubicBezTo>
                  <a:pt x="63" y="74"/>
                  <a:pt x="67" y="76"/>
                  <a:pt x="68" y="77"/>
                </a:cubicBezTo>
                <a:cubicBezTo>
                  <a:pt x="69" y="79"/>
                  <a:pt x="69" y="85"/>
                  <a:pt x="68" y="87"/>
                </a:cubicBezTo>
                <a:cubicBezTo>
                  <a:pt x="67" y="89"/>
                  <a:pt x="65" y="93"/>
                  <a:pt x="63" y="94"/>
                </a:cubicBezTo>
                <a:cubicBezTo>
                  <a:pt x="62" y="96"/>
                  <a:pt x="58" y="99"/>
                  <a:pt x="57" y="100"/>
                </a:cubicBezTo>
                <a:cubicBezTo>
                  <a:pt x="55" y="102"/>
                  <a:pt x="52" y="106"/>
                  <a:pt x="51" y="108"/>
                </a:cubicBezTo>
                <a:cubicBezTo>
                  <a:pt x="50" y="110"/>
                  <a:pt x="48" y="114"/>
                  <a:pt x="48" y="116"/>
                </a:cubicBezTo>
                <a:cubicBezTo>
                  <a:pt x="48" y="118"/>
                  <a:pt x="49" y="123"/>
                  <a:pt x="50" y="126"/>
                </a:cubicBezTo>
                <a:cubicBezTo>
                  <a:pt x="50" y="128"/>
                  <a:pt x="51" y="132"/>
                  <a:pt x="51" y="133"/>
                </a:cubicBezTo>
                <a:cubicBezTo>
                  <a:pt x="50" y="135"/>
                  <a:pt x="47" y="136"/>
                  <a:pt x="47" y="137"/>
                </a:cubicBezTo>
                <a:cubicBezTo>
                  <a:pt x="46" y="138"/>
                  <a:pt x="46" y="141"/>
                  <a:pt x="45" y="142"/>
                </a:cubicBezTo>
                <a:cubicBezTo>
                  <a:pt x="44" y="143"/>
                  <a:pt x="42" y="144"/>
                  <a:pt x="41" y="146"/>
                </a:cubicBezTo>
                <a:cubicBezTo>
                  <a:pt x="40" y="147"/>
                  <a:pt x="39" y="151"/>
                  <a:pt x="39" y="153"/>
                </a:cubicBezTo>
                <a:cubicBezTo>
                  <a:pt x="38" y="154"/>
                  <a:pt x="37" y="157"/>
                  <a:pt x="36" y="157"/>
                </a:cubicBezTo>
                <a:cubicBezTo>
                  <a:pt x="34" y="158"/>
                  <a:pt x="31" y="156"/>
                  <a:pt x="30" y="156"/>
                </a:cubicBezTo>
                <a:cubicBezTo>
                  <a:pt x="29" y="155"/>
                  <a:pt x="26" y="152"/>
                  <a:pt x="25" y="151"/>
                </a:cubicBezTo>
                <a:cubicBezTo>
                  <a:pt x="23" y="151"/>
                  <a:pt x="20" y="151"/>
                  <a:pt x="19" y="151"/>
                </a:cubicBezTo>
                <a:cubicBezTo>
                  <a:pt x="17" y="152"/>
                  <a:pt x="14" y="152"/>
                  <a:pt x="12" y="151"/>
                </a:cubicBezTo>
                <a:cubicBezTo>
                  <a:pt x="10" y="151"/>
                  <a:pt x="7" y="149"/>
                  <a:pt x="6" y="148"/>
                </a:cubicBezTo>
                <a:cubicBezTo>
                  <a:pt x="5" y="146"/>
                  <a:pt x="5" y="141"/>
                  <a:pt x="4" y="138"/>
                </a:cubicBezTo>
                <a:cubicBezTo>
                  <a:pt x="4" y="134"/>
                  <a:pt x="3" y="127"/>
                  <a:pt x="2" y="123"/>
                </a:cubicBezTo>
                <a:cubicBezTo>
                  <a:pt x="2" y="121"/>
                  <a:pt x="0" y="116"/>
                  <a:pt x="0" y="114"/>
                </a:cubicBezTo>
                <a:cubicBezTo>
                  <a:pt x="0" y="111"/>
                  <a:pt x="2" y="106"/>
                  <a:pt x="3" y="103"/>
                </a:cubicBezTo>
                <a:cubicBezTo>
                  <a:pt x="4" y="101"/>
                  <a:pt x="4" y="95"/>
                  <a:pt x="6" y="93"/>
                </a:cubicBezTo>
                <a:cubicBezTo>
                  <a:pt x="6" y="91"/>
                  <a:pt x="9" y="89"/>
                  <a:pt x="10" y="88"/>
                </a:cubicBezTo>
                <a:cubicBezTo>
                  <a:pt x="11" y="88"/>
                  <a:pt x="14" y="88"/>
                  <a:pt x="16" y="88"/>
                </a:cubicBezTo>
                <a:cubicBezTo>
                  <a:pt x="18" y="88"/>
                  <a:pt x="22" y="88"/>
                  <a:pt x="24" y="87"/>
                </a:cubicBezTo>
                <a:cubicBezTo>
                  <a:pt x="25" y="86"/>
                  <a:pt x="25" y="84"/>
                  <a:pt x="26" y="83"/>
                </a:cubicBezTo>
                <a:cubicBezTo>
                  <a:pt x="27" y="81"/>
                  <a:pt x="28" y="76"/>
                  <a:pt x="29" y="74"/>
                </a:cubicBezTo>
                <a:cubicBezTo>
                  <a:pt x="29" y="71"/>
                  <a:pt x="30" y="67"/>
                  <a:pt x="31" y="65"/>
                </a:cubicBezTo>
                <a:cubicBezTo>
                  <a:pt x="31" y="63"/>
                  <a:pt x="32" y="60"/>
                  <a:pt x="32" y="58"/>
                </a:cubicBezTo>
                <a:cubicBezTo>
                  <a:pt x="31" y="57"/>
                  <a:pt x="30" y="53"/>
                  <a:pt x="29" y="52"/>
                </a:cubicBezTo>
                <a:cubicBezTo>
                  <a:pt x="28" y="51"/>
                  <a:pt x="25" y="50"/>
                  <a:pt x="24" y="49"/>
                </a:cubicBezTo>
                <a:cubicBezTo>
                  <a:pt x="23" y="48"/>
                  <a:pt x="20" y="45"/>
                  <a:pt x="19" y="4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0" name="Freeform 105">
            <a:extLst>
              <a:ext uri="{FF2B5EF4-FFF2-40B4-BE49-F238E27FC236}">
                <a16:creationId xmlns:a16="http://schemas.microsoft.com/office/drawing/2014/main" id="{508214CE-FA7C-4420-8313-BDEF9F6B7850}"/>
              </a:ext>
            </a:extLst>
          </p:cNvPr>
          <p:cNvSpPr>
            <a:spLocks/>
          </p:cNvSpPr>
          <p:nvPr/>
        </p:nvSpPr>
        <p:spPr bwMode="auto">
          <a:xfrm>
            <a:off x="8797347" y="3919773"/>
            <a:ext cx="32230" cy="23439"/>
          </a:xfrm>
          <a:custGeom>
            <a:avLst/>
            <a:gdLst/>
            <a:ahLst/>
            <a:cxnLst>
              <a:cxn ang="0">
                <a:pos x="10" y="7"/>
              </a:cxn>
              <a:cxn ang="0">
                <a:pos x="7" y="8"/>
              </a:cxn>
              <a:cxn ang="0">
                <a:pos x="2" y="6"/>
              </a:cxn>
              <a:cxn ang="0">
                <a:pos x="1" y="2"/>
              </a:cxn>
              <a:cxn ang="0">
                <a:pos x="4" y="1"/>
              </a:cxn>
              <a:cxn ang="0">
                <a:pos x="8" y="2"/>
              </a:cxn>
              <a:cxn ang="0">
                <a:pos x="11" y="4"/>
              </a:cxn>
              <a:cxn ang="0">
                <a:pos x="10" y="7"/>
              </a:cxn>
            </a:cxnLst>
            <a:rect l="0" t="0" r="r" b="b"/>
            <a:pathLst>
              <a:path w="11" h="8">
                <a:moveTo>
                  <a:pt x="10" y="7"/>
                </a:moveTo>
                <a:cubicBezTo>
                  <a:pt x="10" y="8"/>
                  <a:pt x="8" y="8"/>
                  <a:pt x="7" y="8"/>
                </a:cubicBezTo>
                <a:cubicBezTo>
                  <a:pt x="5" y="8"/>
                  <a:pt x="3" y="7"/>
                  <a:pt x="2" y="6"/>
                </a:cubicBezTo>
                <a:cubicBezTo>
                  <a:pt x="2" y="5"/>
                  <a:pt x="0" y="3"/>
                  <a:pt x="1" y="2"/>
                </a:cubicBezTo>
                <a:cubicBezTo>
                  <a:pt x="1" y="1"/>
                  <a:pt x="3" y="0"/>
                  <a:pt x="4" y="1"/>
                </a:cubicBezTo>
                <a:cubicBezTo>
                  <a:pt x="5" y="1"/>
                  <a:pt x="7" y="2"/>
                  <a:pt x="8" y="2"/>
                </a:cubicBezTo>
                <a:cubicBezTo>
                  <a:pt x="9" y="3"/>
                  <a:pt x="11" y="3"/>
                  <a:pt x="11" y="4"/>
                </a:cubicBezTo>
                <a:cubicBezTo>
                  <a:pt x="11" y="5"/>
                  <a:pt x="11" y="6"/>
                  <a:pt x="10" y="7"/>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1" name="Freeform 106">
            <a:extLst>
              <a:ext uri="{FF2B5EF4-FFF2-40B4-BE49-F238E27FC236}">
                <a16:creationId xmlns:a16="http://schemas.microsoft.com/office/drawing/2014/main" id="{907E1555-95FA-4DCF-A629-1CB903FAB86F}"/>
              </a:ext>
            </a:extLst>
          </p:cNvPr>
          <p:cNvSpPr>
            <a:spLocks/>
          </p:cNvSpPr>
          <p:nvPr/>
        </p:nvSpPr>
        <p:spPr bwMode="auto">
          <a:xfrm>
            <a:off x="8829577" y="3946142"/>
            <a:ext cx="26371" cy="20511"/>
          </a:xfrm>
          <a:custGeom>
            <a:avLst/>
            <a:gdLst/>
            <a:ahLst/>
            <a:cxnLst>
              <a:cxn ang="0">
                <a:pos x="9" y="5"/>
              </a:cxn>
              <a:cxn ang="0">
                <a:pos x="5" y="7"/>
              </a:cxn>
              <a:cxn ang="0">
                <a:pos x="0" y="6"/>
              </a:cxn>
              <a:cxn ang="0">
                <a:pos x="2" y="3"/>
              </a:cxn>
              <a:cxn ang="0">
                <a:pos x="6" y="1"/>
              </a:cxn>
              <a:cxn ang="0">
                <a:pos x="8" y="1"/>
              </a:cxn>
              <a:cxn ang="0">
                <a:pos x="9" y="5"/>
              </a:cxn>
            </a:cxnLst>
            <a:rect l="0" t="0" r="r" b="b"/>
            <a:pathLst>
              <a:path w="9" h="7">
                <a:moveTo>
                  <a:pt x="9" y="5"/>
                </a:moveTo>
                <a:cubicBezTo>
                  <a:pt x="8" y="6"/>
                  <a:pt x="6" y="7"/>
                  <a:pt x="5" y="7"/>
                </a:cubicBezTo>
                <a:cubicBezTo>
                  <a:pt x="4" y="7"/>
                  <a:pt x="1" y="7"/>
                  <a:pt x="0" y="6"/>
                </a:cubicBezTo>
                <a:cubicBezTo>
                  <a:pt x="0" y="5"/>
                  <a:pt x="1" y="3"/>
                  <a:pt x="2" y="3"/>
                </a:cubicBezTo>
                <a:cubicBezTo>
                  <a:pt x="3" y="2"/>
                  <a:pt x="5" y="1"/>
                  <a:pt x="6" y="1"/>
                </a:cubicBezTo>
                <a:cubicBezTo>
                  <a:pt x="6" y="1"/>
                  <a:pt x="8" y="0"/>
                  <a:pt x="8" y="1"/>
                </a:cubicBezTo>
                <a:cubicBezTo>
                  <a:pt x="9" y="2"/>
                  <a:pt x="9" y="4"/>
                  <a:pt x="9" y="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2" name="Freeform 107">
            <a:extLst>
              <a:ext uri="{FF2B5EF4-FFF2-40B4-BE49-F238E27FC236}">
                <a16:creationId xmlns:a16="http://schemas.microsoft.com/office/drawing/2014/main" id="{9AF99958-CEE7-4156-B0C1-E442C517A63E}"/>
              </a:ext>
            </a:extLst>
          </p:cNvPr>
          <p:cNvSpPr>
            <a:spLocks/>
          </p:cNvSpPr>
          <p:nvPr/>
        </p:nvSpPr>
        <p:spPr bwMode="auto">
          <a:xfrm>
            <a:off x="7159485" y="2235030"/>
            <a:ext cx="1960162" cy="1904491"/>
          </a:xfrm>
          <a:custGeom>
            <a:avLst/>
            <a:gdLst/>
            <a:ahLst/>
            <a:cxnLst>
              <a:cxn ang="0">
                <a:pos x="663" y="214"/>
              </a:cxn>
              <a:cxn ang="0">
                <a:pos x="636" y="289"/>
              </a:cxn>
              <a:cxn ang="0">
                <a:pos x="574" y="386"/>
              </a:cxn>
              <a:cxn ang="0">
                <a:pos x="550" y="451"/>
              </a:cxn>
              <a:cxn ang="0">
                <a:pos x="532" y="420"/>
              </a:cxn>
              <a:cxn ang="0">
                <a:pos x="508" y="398"/>
              </a:cxn>
              <a:cxn ang="0">
                <a:pos x="491" y="441"/>
              </a:cxn>
              <a:cxn ang="0">
                <a:pos x="476" y="478"/>
              </a:cxn>
              <a:cxn ang="0">
                <a:pos x="479" y="439"/>
              </a:cxn>
              <a:cxn ang="0">
                <a:pos x="446" y="429"/>
              </a:cxn>
              <a:cxn ang="0">
                <a:pos x="416" y="414"/>
              </a:cxn>
              <a:cxn ang="0">
                <a:pos x="436" y="398"/>
              </a:cxn>
              <a:cxn ang="0">
                <a:pos x="448" y="403"/>
              </a:cxn>
              <a:cxn ang="0">
                <a:pos x="461" y="395"/>
              </a:cxn>
              <a:cxn ang="0">
                <a:pos x="475" y="370"/>
              </a:cxn>
              <a:cxn ang="0">
                <a:pos x="459" y="358"/>
              </a:cxn>
              <a:cxn ang="0">
                <a:pos x="437" y="350"/>
              </a:cxn>
              <a:cxn ang="0">
                <a:pos x="412" y="375"/>
              </a:cxn>
              <a:cxn ang="0">
                <a:pos x="374" y="415"/>
              </a:cxn>
              <a:cxn ang="0">
                <a:pos x="374" y="481"/>
              </a:cxn>
              <a:cxn ang="0">
                <a:pos x="377" y="536"/>
              </a:cxn>
              <a:cxn ang="0">
                <a:pos x="376" y="592"/>
              </a:cxn>
              <a:cxn ang="0">
                <a:pos x="348" y="653"/>
              </a:cxn>
              <a:cxn ang="0">
                <a:pos x="325" y="639"/>
              </a:cxn>
              <a:cxn ang="0">
                <a:pos x="301" y="625"/>
              </a:cxn>
              <a:cxn ang="0">
                <a:pos x="285" y="572"/>
              </a:cxn>
              <a:cxn ang="0">
                <a:pos x="201" y="547"/>
              </a:cxn>
              <a:cxn ang="0">
                <a:pos x="116" y="507"/>
              </a:cxn>
              <a:cxn ang="0">
                <a:pos x="70" y="537"/>
              </a:cxn>
              <a:cxn ang="0">
                <a:pos x="26" y="513"/>
              </a:cxn>
              <a:cxn ang="0">
                <a:pos x="11" y="463"/>
              </a:cxn>
              <a:cxn ang="0">
                <a:pos x="54" y="442"/>
              </a:cxn>
              <a:cxn ang="0">
                <a:pos x="23" y="393"/>
              </a:cxn>
              <a:cxn ang="0">
                <a:pos x="37" y="340"/>
              </a:cxn>
              <a:cxn ang="0">
                <a:pos x="73" y="347"/>
              </a:cxn>
              <a:cxn ang="0">
                <a:pos x="141" y="310"/>
              </a:cxn>
              <a:cxn ang="0">
                <a:pos x="209" y="298"/>
              </a:cxn>
              <a:cxn ang="0">
                <a:pos x="257" y="281"/>
              </a:cxn>
              <a:cxn ang="0">
                <a:pos x="231" y="223"/>
              </a:cxn>
              <a:cxn ang="0">
                <a:pos x="216" y="137"/>
              </a:cxn>
              <a:cxn ang="0">
                <a:pos x="258" y="104"/>
              </a:cxn>
              <a:cxn ang="0">
                <a:pos x="285" y="42"/>
              </a:cxn>
              <a:cxn ang="0">
                <a:pos x="336" y="16"/>
              </a:cxn>
              <a:cxn ang="0">
                <a:pos x="350" y="13"/>
              </a:cxn>
              <a:cxn ang="0">
                <a:pos x="384" y="20"/>
              </a:cxn>
              <a:cxn ang="0">
                <a:pos x="435" y="27"/>
              </a:cxn>
              <a:cxn ang="0">
                <a:pos x="445" y="50"/>
              </a:cxn>
              <a:cxn ang="0">
                <a:pos x="418" y="74"/>
              </a:cxn>
              <a:cxn ang="0">
                <a:pos x="399" y="99"/>
              </a:cxn>
              <a:cxn ang="0">
                <a:pos x="391" y="139"/>
              </a:cxn>
              <a:cxn ang="0">
                <a:pos x="377" y="167"/>
              </a:cxn>
              <a:cxn ang="0">
                <a:pos x="337" y="171"/>
              </a:cxn>
              <a:cxn ang="0">
                <a:pos x="354" y="176"/>
              </a:cxn>
              <a:cxn ang="0">
                <a:pos x="402" y="170"/>
              </a:cxn>
              <a:cxn ang="0">
                <a:pos x="427" y="169"/>
              </a:cxn>
              <a:cxn ang="0">
                <a:pos x="397" y="162"/>
              </a:cxn>
              <a:cxn ang="0">
                <a:pos x="404" y="121"/>
              </a:cxn>
              <a:cxn ang="0">
                <a:pos x="428" y="76"/>
              </a:cxn>
              <a:cxn ang="0">
                <a:pos x="460" y="118"/>
              </a:cxn>
              <a:cxn ang="0">
                <a:pos x="524" y="140"/>
              </a:cxn>
              <a:cxn ang="0">
                <a:pos x="608" y="120"/>
              </a:cxn>
              <a:cxn ang="0">
                <a:pos x="642" y="147"/>
              </a:cxn>
            </a:cxnLst>
            <a:rect l="0" t="0" r="r" b="b"/>
            <a:pathLst>
              <a:path w="676" h="657">
                <a:moveTo>
                  <a:pt x="675" y="182"/>
                </a:moveTo>
                <a:cubicBezTo>
                  <a:pt x="675" y="184"/>
                  <a:pt x="676" y="189"/>
                  <a:pt x="675" y="191"/>
                </a:cubicBezTo>
                <a:cubicBezTo>
                  <a:pt x="675" y="192"/>
                  <a:pt x="673" y="193"/>
                  <a:pt x="672" y="194"/>
                </a:cubicBezTo>
                <a:cubicBezTo>
                  <a:pt x="671" y="195"/>
                  <a:pt x="668" y="195"/>
                  <a:pt x="667" y="196"/>
                </a:cubicBezTo>
                <a:cubicBezTo>
                  <a:pt x="666" y="197"/>
                  <a:pt x="664" y="199"/>
                  <a:pt x="663" y="201"/>
                </a:cubicBezTo>
                <a:cubicBezTo>
                  <a:pt x="662" y="202"/>
                  <a:pt x="662" y="204"/>
                  <a:pt x="662" y="206"/>
                </a:cubicBezTo>
                <a:cubicBezTo>
                  <a:pt x="662" y="208"/>
                  <a:pt x="663" y="212"/>
                  <a:pt x="663" y="214"/>
                </a:cubicBezTo>
                <a:cubicBezTo>
                  <a:pt x="663" y="218"/>
                  <a:pt x="663" y="227"/>
                  <a:pt x="663" y="231"/>
                </a:cubicBezTo>
                <a:cubicBezTo>
                  <a:pt x="663" y="235"/>
                  <a:pt x="665" y="242"/>
                  <a:pt x="665" y="246"/>
                </a:cubicBezTo>
                <a:cubicBezTo>
                  <a:pt x="665" y="250"/>
                  <a:pt x="664" y="256"/>
                  <a:pt x="663" y="259"/>
                </a:cubicBezTo>
                <a:cubicBezTo>
                  <a:pt x="663" y="262"/>
                  <a:pt x="660" y="266"/>
                  <a:pt x="658" y="268"/>
                </a:cubicBezTo>
                <a:cubicBezTo>
                  <a:pt x="656" y="270"/>
                  <a:pt x="652" y="274"/>
                  <a:pt x="649" y="276"/>
                </a:cubicBezTo>
                <a:cubicBezTo>
                  <a:pt x="648" y="278"/>
                  <a:pt x="644" y="281"/>
                  <a:pt x="642" y="283"/>
                </a:cubicBezTo>
                <a:cubicBezTo>
                  <a:pt x="641" y="284"/>
                  <a:pt x="638" y="288"/>
                  <a:pt x="636" y="289"/>
                </a:cubicBezTo>
                <a:cubicBezTo>
                  <a:pt x="635" y="290"/>
                  <a:pt x="632" y="293"/>
                  <a:pt x="631" y="294"/>
                </a:cubicBezTo>
                <a:cubicBezTo>
                  <a:pt x="629" y="296"/>
                  <a:pt x="624" y="299"/>
                  <a:pt x="623" y="301"/>
                </a:cubicBezTo>
                <a:cubicBezTo>
                  <a:pt x="621" y="307"/>
                  <a:pt x="624" y="319"/>
                  <a:pt x="622" y="324"/>
                </a:cubicBezTo>
                <a:cubicBezTo>
                  <a:pt x="621" y="330"/>
                  <a:pt x="617" y="340"/>
                  <a:pt x="615" y="345"/>
                </a:cubicBezTo>
                <a:cubicBezTo>
                  <a:pt x="613" y="348"/>
                  <a:pt x="609" y="354"/>
                  <a:pt x="607" y="356"/>
                </a:cubicBezTo>
                <a:cubicBezTo>
                  <a:pt x="602" y="361"/>
                  <a:pt x="593" y="371"/>
                  <a:pt x="588" y="375"/>
                </a:cubicBezTo>
                <a:cubicBezTo>
                  <a:pt x="585" y="378"/>
                  <a:pt x="578" y="383"/>
                  <a:pt x="574" y="386"/>
                </a:cubicBezTo>
                <a:cubicBezTo>
                  <a:pt x="574" y="386"/>
                  <a:pt x="571" y="387"/>
                  <a:pt x="571" y="388"/>
                </a:cubicBezTo>
                <a:cubicBezTo>
                  <a:pt x="570" y="389"/>
                  <a:pt x="572" y="393"/>
                  <a:pt x="571" y="395"/>
                </a:cubicBezTo>
                <a:cubicBezTo>
                  <a:pt x="571" y="397"/>
                  <a:pt x="567" y="400"/>
                  <a:pt x="567" y="402"/>
                </a:cubicBezTo>
                <a:cubicBezTo>
                  <a:pt x="566" y="404"/>
                  <a:pt x="567" y="410"/>
                  <a:pt x="567" y="412"/>
                </a:cubicBezTo>
                <a:cubicBezTo>
                  <a:pt x="567" y="416"/>
                  <a:pt x="564" y="424"/>
                  <a:pt x="562" y="428"/>
                </a:cubicBezTo>
                <a:cubicBezTo>
                  <a:pt x="561" y="432"/>
                  <a:pt x="559" y="439"/>
                  <a:pt x="557" y="442"/>
                </a:cubicBezTo>
                <a:cubicBezTo>
                  <a:pt x="555" y="444"/>
                  <a:pt x="552" y="450"/>
                  <a:pt x="550" y="451"/>
                </a:cubicBezTo>
                <a:cubicBezTo>
                  <a:pt x="549" y="452"/>
                  <a:pt x="546" y="452"/>
                  <a:pt x="545" y="452"/>
                </a:cubicBezTo>
                <a:cubicBezTo>
                  <a:pt x="542" y="451"/>
                  <a:pt x="538" y="448"/>
                  <a:pt x="536" y="446"/>
                </a:cubicBezTo>
                <a:cubicBezTo>
                  <a:pt x="533" y="445"/>
                  <a:pt x="528" y="440"/>
                  <a:pt x="527" y="438"/>
                </a:cubicBezTo>
                <a:cubicBezTo>
                  <a:pt x="525" y="436"/>
                  <a:pt x="523" y="431"/>
                  <a:pt x="523" y="429"/>
                </a:cubicBezTo>
                <a:cubicBezTo>
                  <a:pt x="523" y="426"/>
                  <a:pt x="522" y="420"/>
                  <a:pt x="524" y="419"/>
                </a:cubicBezTo>
                <a:cubicBezTo>
                  <a:pt x="525" y="418"/>
                  <a:pt x="528" y="419"/>
                  <a:pt x="529" y="419"/>
                </a:cubicBezTo>
                <a:cubicBezTo>
                  <a:pt x="530" y="419"/>
                  <a:pt x="532" y="421"/>
                  <a:pt x="532" y="420"/>
                </a:cubicBezTo>
                <a:cubicBezTo>
                  <a:pt x="534" y="420"/>
                  <a:pt x="534" y="417"/>
                  <a:pt x="535" y="416"/>
                </a:cubicBezTo>
                <a:cubicBezTo>
                  <a:pt x="535" y="413"/>
                  <a:pt x="535" y="408"/>
                  <a:pt x="535" y="406"/>
                </a:cubicBezTo>
                <a:cubicBezTo>
                  <a:pt x="535" y="404"/>
                  <a:pt x="536" y="400"/>
                  <a:pt x="535" y="398"/>
                </a:cubicBezTo>
                <a:cubicBezTo>
                  <a:pt x="534" y="397"/>
                  <a:pt x="531" y="397"/>
                  <a:pt x="530" y="396"/>
                </a:cubicBezTo>
                <a:cubicBezTo>
                  <a:pt x="527" y="396"/>
                  <a:pt x="522" y="395"/>
                  <a:pt x="519" y="395"/>
                </a:cubicBezTo>
                <a:cubicBezTo>
                  <a:pt x="517" y="395"/>
                  <a:pt x="513" y="394"/>
                  <a:pt x="511" y="394"/>
                </a:cubicBezTo>
                <a:cubicBezTo>
                  <a:pt x="510" y="395"/>
                  <a:pt x="508" y="397"/>
                  <a:pt x="508" y="398"/>
                </a:cubicBezTo>
                <a:cubicBezTo>
                  <a:pt x="507" y="399"/>
                  <a:pt x="506" y="403"/>
                  <a:pt x="505" y="405"/>
                </a:cubicBezTo>
                <a:cubicBezTo>
                  <a:pt x="505" y="407"/>
                  <a:pt x="506" y="411"/>
                  <a:pt x="505" y="413"/>
                </a:cubicBezTo>
                <a:cubicBezTo>
                  <a:pt x="504" y="413"/>
                  <a:pt x="503" y="413"/>
                  <a:pt x="502" y="414"/>
                </a:cubicBezTo>
                <a:cubicBezTo>
                  <a:pt x="501" y="414"/>
                  <a:pt x="499" y="415"/>
                  <a:pt x="498" y="415"/>
                </a:cubicBezTo>
                <a:cubicBezTo>
                  <a:pt x="497" y="416"/>
                  <a:pt x="494" y="418"/>
                  <a:pt x="493" y="420"/>
                </a:cubicBezTo>
                <a:cubicBezTo>
                  <a:pt x="492" y="422"/>
                  <a:pt x="488" y="427"/>
                  <a:pt x="488" y="429"/>
                </a:cubicBezTo>
                <a:cubicBezTo>
                  <a:pt x="488" y="432"/>
                  <a:pt x="490" y="438"/>
                  <a:pt x="491" y="441"/>
                </a:cubicBezTo>
                <a:cubicBezTo>
                  <a:pt x="491" y="444"/>
                  <a:pt x="494" y="449"/>
                  <a:pt x="495" y="452"/>
                </a:cubicBezTo>
                <a:cubicBezTo>
                  <a:pt x="496" y="455"/>
                  <a:pt x="500" y="460"/>
                  <a:pt x="499" y="463"/>
                </a:cubicBezTo>
                <a:cubicBezTo>
                  <a:pt x="499" y="465"/>
                  <a:pt x="496" y="467"/>
                  <a:pt x="495" y="469"/>
                </a:cubicBezTo>
                <a:cubicBezTo>
                  <a:pt x="494" y="470"/>
                  <a:pt x="493" y="474"/>
                  <a:pt x="491" y="475"/>
                </a:cubicBezTo>
                <a:cubicBezTo>
                  <a:pt x="490" y="476"/>
                  <a:pt x="487" y="477"/>
                  <a:pt x="485" y="478"/>
                </a:cubicBezTo>
                <a:cubicBezTo>
                  <a:pt x="484" y="479"/>
                  <a:pt x="482" y="481"/>
                  <a:pt x="481" y="481"/>
                </a:cubicBezTo>
                <a:cubicBezTo>
                  <a:pt x="480" y="481"/>
                  <a:pt x="477" y="479"/>
                  <a:pt x="476" y="478"/>
                </a:cubicBezTo>
                <a:cubicBezTo>
                  <a:pt x="475" y="476"/>
                  <a:pt x="474" y="471"/>
                  <a:pt x="472" y="469"/>
                </a:cubicBezTo>
                <a:cubicBezTo>
                  <a:pt x="471" y="467"/>
                  <a:pt x="469" y="465"/>
                  <a:pt x="468" y="463"/>
                </a:cubicBezTo>
                <a:cubicBezTo>
                  <a:pt x="467" y="461"/>
                  <a:pt x="466" y="458"/>
                  <a:pt x="465" y="456"/>
                </a:cubicBezTo>
                <a:cubicBezTo>
                  <a:pt x="465" y="455"/>
                  <a:pt x="465" y="453"/>
                  <a:pt x="466" y="452"/>
                </a:cubicBezTo>
                <a:cubicBezTo>
                  <a:pt x="467" y="451"/>
                  <a:pt x="469" y="450"/>
                  <a:pt x="471" y="449"/>
                </a:cubicBezTo>
                <a:cubicBezTo>
                  <a:pt x="473" y="448"/>
                  <a:pt x="478" y="448"/>
                  <a:pt x="479" y="446"/>
                </a:cubicBezTo>
                <a:cubicBezTo>
                  <a:pt x="480" y="444"/>
                  <a:pt x="479" y="441"/>
                  <a:pt x="479" y="439"/>
                </a:cubicBezTo>
                <a:cubicBezTo>
                  <a:pt x="479" y="437"/>
                  <a:pt x="480" y="434"/>
                  <a:pt x="479" y="433"/>
                </a:cubicBezTo>
                <a:cubicBezTo>
                  <a:pt x="478" y="432"/>
                  <a:pt x="476" y="433"/>
                  <a:pt x="475" y="433"/>
                </a:cubicBezTo>
                <a:cubicBezTo>
                  <a:pt x="473" y="432"/>
                  <a:pt x="470" y="430"/>
                  <a:pt x="468" y="430"/>
                </a:cubicBezTo>
                <a:cubicBezTo>
                  <a:pt x="466" y="429"/>
                  <a:pt x="464" y="426"/>
                  <a:pt x="462" y="425"/>
                </a:cubicBezTo>
                <a:cubicBezTo>
                  <a:pt x="461" y="424"/>
                  <a:pt x="458" y="423"/>
                  <a:pt x="457" y="423"/>
                </a:cubicBezTo>
                <a:cubicBezTo>
                  <a:pt x="455" y="423"/>
                  <a:pt x="453" y="423"/>
                  <a:pt x="452" y="423"/>
                </a:cubicBezTo>
                <a:cubicBezTo>
                  <a:pt x="450" y="424"/>
                  <a:pt x="447" y="427"/>
                  <a:pt x="446" y="429"/>
                </a:cubicBezTo>
                <a:cubicBezTo>
                  <a:pt x="445" y="430"/>
                  <a:pt x="443" y="432"/>
                  <a:pt x="442" y="433"/>
                </a:cubicBezTo>
                <a:cubicBezTo>
                  <a:pt x="441" y="434"/>
                  <a:pt x="439" y="435"/>
                  <a:pt x="437" y="435"/>
                </a:cubicBezTo>
                <a:cubicBezTo>
                  <a:pt x="436" y="435"/>
                  <a:pt x="432" y="434"/>
                  <a:pt x="431" y="434"/>
                </a:cubicBezTo>
                <a:cubicBezTo>
                  <a:pt x="429" y="433"/>
                  <a:pt x="425" y="430"/>
                  <a:pt x="424" y="428"/>
                </a:cubicBezTo>
                <a:cubicBezTo>
                  <a:pt x="423" y="427"/>
                  <a:pt x="422" y="424"/>
                  <a:pt x="422" y="422"/>
                </a:cubicBezTo>
                <a:cubicBezTo>
                  <a:pt x="422" y="421"/>
                  <a:pt x="422" y="418"/>
                  <a:pt x="422" y="417"/>
                </a:cubicBezTo>
                <a:cubicBezTo>
                  <a:pt x="421" y="416"/>
                  <a:pt x="418" y="415"/>
                  <a:pt x="416" y="414"/>
                </a:cubicBezTo>
                <a:cubicBezTo>
                  <a:pt x="416" y="414"/>
                  <a:pt x="413" y="414"/>
                  <a:pt x="413" y="413"/>
                </a:cubicBezTo>
                <a:cubicBezTo>
                  <a:pt x="412" y="412"/>
                  <a:pt x="412" y="409"/>
                  <a:pt x="413" y="408"/>
                </a:cubicBezTo>
                <a:cubicBezTo>
                  <a:pt x="413" y="408"/>
                  <a:pt x="415" y="407"/>
                  <a:pt x="416" y="407"/>
                </a:cubicBezTo>
                <a:cubicBezTo>
                  <a:pt x="417" y="407"/>
                  <a:pt x="419" y="407"/>
                  <a:pt x="420" y="408"/>
                </a:cubicBezTo>
                <a:cubicBezTo>
                  <a:pt x="421" y="408"/>
                  <a:pt x="424" y="408"/>
                  <a:pt x="425" y="408"/>
                </a:cubicBezTo>
                <a:cubicBezTo>
                  <a:pt x="427" y="408"/>
                  <a:pt x="431" y="405"/>
                  <a:pt x="432" y="404"/>
                </a:cubicBezTo>
                <a:cubicBezTo>
                  <a:pt x="433" y="403"/>
                  <a:pt x="435" y="400"/>
                  <a:pt x="436" y="398"/>
                </a:cubicBezTo>
                <a:cubicBezTo>
                  <a:pt x="436" y="397"/>
                  <a:pt x="437" y="395"/>
                  <a:pt x="438" y="394"/>
                </a:cubicBezTo>
                <a:cubicBezTo>
                  <a:pt x="438" y="393"/>
                  <a:pt x="440" y="391"/>
                  <a:pt x="441" y="390"/>
                </a:cubicBezTo>
                <a:cubicBezTo>
                  <a:pt x="442" y="389"/>
                  <a:pt x="444" y="389"/>
                  <a:pt x="445" y="389"/>
                </a:cubicBezTo>
                <a:cubicBezTo>
                  <a:pt x="446" y="389"/>
                  <a:pt x="448" y="390"/>
                  <a:pt x="448" y="390"/>
                </a:cubicBezTo>
                <a:cubicBezTo>
                  <a:pt x="449" y="391"/>
                  <a:pt x="450" y="393"/>
                  <a:pt x="451" y="395"/>
                </a:cubicBezTo>
                <a:cubicBezTo>
                  <a:pt x="451" y="396"/>
                  <a:pt x="450" y="398"/>
                  <a:pt x="450" y="399"/>
                </a:cubicBezTo>
                <a:cubicBezTo>
                  <a:pt x="450" y="400"/>
                  <a:pt x="449" y="402"/>
                  <a:pt x="448" y="403"/>
                </a:cubicBezTo>
                <a:cubicBezTo>
                  <a:pt x="448" y="404"/>
                  <a:pt x="449" y="406"/>
                  <a:pt x="449" y="408"/>
                </a:cubicBezTo>
                <a:cubicBezTo>
                  <a:pt x="450" y="409"/>
                  <a:pt x="451" y="411"/>
                  <a:pt x="452" y="411"/>
                </a:cubicBezTo>
                <a:cubicBezTo>
                  <a:pt x="453" y="412"/>
                  <a:pt x="455" y="412"/>
                  <a:pt x="456" y="411"/>
                </a:cubicBezTo>
                <a:cubicBezTo>
                  <a:pt x="457" y="411"/>
                  <a:pt x="460" y="411"/>
                  <a:pt x="462" y="410"/>
                </a:cubicBezTo>
                <a:cubicBezTo>
                  <a:pt x="462" y="409"/>
                  <a:pt x="464" y="408"/>
                  <a:pt x="464" y="407"/>
                </a:cubicBezTo>
                <a:cubicBezTo>
                  <a:pt x="464" y="405"/>
                  <a:pt x="465" y="402"/>
                  <a:pt x="464" y="401"/>
                </a:cubicBezTo>
                <a:cubicBezTo>
                  <a:pt x="464" y="399"/>
                  <a:pt x="462" y="396"/>
                  <a:pt x="461" y="395"/>
                </a:cubicBezTo>
                <a:cubicBezTo>
                  <a:pt x="461" y="394"/>
                  <a:pt x="458" y="394"/>
                  <a:pt x="458" y="393"/>
                </a:cubicBezTo>
                <a:cubicBezTo>
                  <a:pt x="457" y="393"/>
                  <a:pt x="455" y="392"/>
                  <a:pt x="454" y="391"/>
                </a:cubicBezTo>
                <a:cubicBezTo>
                  <a:pt x="454" y="391"/>
                  <a:pt x="454" y="389"/>
                  <a:pt x="454" y="388"/>
                </a:cubicBezTo>
                <a:cubicBezTo>
                  <a:pt x="455" y="387"/>
                  <a:pt x="457" y="385"/>
                  <a:pt x="458" y="384"/>
                </a:cubicBezTo>
                <a:cubicBezTo>
                  <a:pt x="459" y="382"/>
                  <a:pt x="462" y="381"/>
                  <a:pt x="463" y="380"/>
                </a:cubicBezTo>
                <a:cubicBezTo>
                  <a:pt x="465" y="378"/>
                  <a:pt x="468" y="374"/>
                  <a:pt x="470" y="372"/>
                </a:cubicBezTo>
                <a:cubicBezTo>
                  <a:pt x="471" y="372"/>
                  <a:pt x="474" y="370"/>
                  <a:pt x="475" y="370"/>
                </a:cubicBezTo>
                <a:cubicBezTo>
                  <a:pt x="475" y="369"/>
                  <a:pt x="477" y="367"/>
                  <a:pt x="478" y="366"/>
                </a:cubicBezTo>
                <a:cubicBezTo>
                  <a:pt x="478" y="365"/>
                  <a:pt x="478" y="363"/>
                  <a:pt x="478" y="362"/>
                </a:cubicBezTo>
                <a:cubicBezTo>
                  <a:pt x="477" y="361"/>
                  <a:pt x="476" y="360"/>
                  <a:pt x="475" y="359"/>
                </a:cubicBezTo>
                <a:cubicBezTo>
                  <a:pt x="474" y="359"/>
                  <a:pt x="472" y="359"/>
                  <a:pt x="471" y="359"/>
                </a:cubicBezTo>
                <a:cubicBezTo>
                  <a:pt x="470" y="359"/>
                  <a:pt x="468" y="359"/>
                  <a:pt x="467" y="359"/>
                </a:cubicBezTo>
                <a:cubicBezTo>
                  <a:pt x="466" y="359"/>
                  <a:pt x="464" y="360"/>
                  <a:pt x="463" y="360"/>
                </a:cubicBezTo>
                <a:cubicBezTo>
                  <a:pt x="462" y="360"/>
                  <a:pt x="459" y="359"/>
                  <a:pt x="459" y="358"/>
                </a:cubicBezTo>
                <a:cubicBezTo>
                  <a:pt x="458" y="357"/>
                  <a:pt x="459" y="355"/>
                  <a:pt x="459" y="354"/>
                </a:cubicBezTo>
                <a:cubicBezTo>
                  <a:pt x="459" y="353"/>
                  <a:pt x="457" y="351"/>
                  <a:pt x="455" y="351"/>
                </a:cubicBezTo>
                <a:cubicBezTo>
                  <a:pt x="455" y="351"/>
                  <a:pt x="453" y="352"/>
                  <a:pt x="452" y="352"/>
                </a:cubicBezTo>
                <a:cubicBezTo>
                  <a:pt x="451" y="352"/>
                  <a:pt x="449" y="350"/>
                  <a:pt x="448" y="350"/>
                </a:cubicBezTo>
                <a:cubicBezTo>
                  <a:pt x="447" y="349"/>
                  <a:pt x="444" y="348"/>
                  <a:pt x="443" y="349"/>
                </a:cubicBezTo>
                <a:cubicBezTo>
                  <a:pt x="442" y="349"/>
                  <a:pt x="442" y="350"/>
                  <a:pt x="441" y="350"/>
                </a:cubicBezTo>
                <a:cubicBezTo>
                  <a:pt x="440" y="350"/>
                  <a:pt x="438" y="350"/>
                  <a:pt x="437" y="350"/>
                </a:cubicBezTo>
                <a:cubicBezTo>
                  <a:pt x="436" y="350"/>
                  <a:pt x="433" y="350"/>
                  <a:pt x="432" y="350"/>
                </a:cubicBezTo>
                <a:cubicBezTo>
                  <a:pt x="431" y="351"/>
                  <a:pt x="430" y="354"/>
                  <a:pt x="430" y="356"/>
                </a:cubicBezTo>
                <a:cubicBezTo>
                  <a:pt x="429" y="357"/>
                  <a:pt x="428" y="359"/>
                  <a:pt x="427" y="360"/>
                </a:cubicBezTo>
                <a:cubicBezTo>
                  <a:pt x="426" y="360"/>
                  <a:pt x="424" y="360"/>
                  <a:pt x="423" y="360"/>
                </a:cubicBezTo>
                <a:cubicBezTo>
                  <a:pt x="421" y="361"/>
                  <a:pt x="418" y="362"/>
                  <a:pt x="417" y="363"/>
                </a:cubicBezTo>
                <a:cubicBezTo>
                  <a:pt x="416" y="364"/>
                  <a:pt x="414" y="367"/>
                  <a:pt x="413" y="369"/>
                </a:cubicBezTo>
                <a:cubicBezTo>
                  <a:pt x="413" y="370"/>
                  <a:pt x="412" y="374"/>
                  <a:pt x="412" y="375"/>
                </a:cubicBezTo>
                <a:cubicBezTo>
                  <a:pt x="411" y="376"/>
                  <a:pt x="410" y="379"/>
                  <a:pt x="409" y="381"/>
                </a:cubicBezTo>
                <a:cubicBezTo>
                  <a:pt x="408" y="382"/>
                  <a:pt x="406" y="384"/>
                  <a:pt x="405" y="385"/>
                </a:cubicBezTo>
                <a:cubicBezTo>
                  <a:pt x="404" y="386"/>
                  <a:pt x="401" y="387"/>
                  <a:pt x="400" y="388"/>
                </a:cubicBezTo>
                <a:cubicBezTo>
                  <a:pt x="399" y="390"/>
                  <a:pt x="397" y="393"/>
                  <a:pt x="396" y="395"/>
                </a:cubicBezTo>
                <a:cubicBezTo>
                  <a:pt x="395" y="396"/>
                  <a:pt x="393" y="398"/>
                  <a:pt x="391" y="399"/>
                </a:cubicBezTo>
                <a:cubicBezTo>
                  <a:pt x="389" y="401"/>
                  <a:pt x="386" y="407"/>
                  <a:pt x="383" y="409"/>
                </a:cubicBezTo>
                <a:cubicBezTo>
                  <a:pt x="381" y="411"/>
                  <a:pt x="376" y="414"/>
                  <a:pt x="374" y="415"/>
                </a:cubicBezTo>
                <a:cubicBezTo>
                  <a:pt x="373" y="417"/>
                  <a:pt x="370" y="422"/>
                  <a:pt x="368" y="424"/>
                </a:cubicBezTo>
                <a:cubicBezTo>
                  <a:pt x="367" y="426"/>
                  <a:pt x="365" y="430"/>
                  <a:pt x="365" y="432"/>
                </a:cubicBezTo>
                <a:cubicBezTo>
                  <a:pt x="364" y="434"/>
                  <a:pt x="363" y="437"/>
                  <a:pt x="363" y="439"/>
                </a:cubicBezTo>
                <a:cubicBezTo>
                  <a:pt x="362" y="442"/>
                  <a:pt x="363" y="448"/>
                  <a:pt x="363" y="451"/>
                </a:cubicBezTo>
                <a:cubicBezTo>
                  <a:pt x="363" y="454"/>
                  <a:pt x="363" y="460"/>
                  <a:pt x="364" y="463"/>
                </a:cubicBezTo>
                <a:cubicBezTo>
                  <a:pt x="364" y="465"/>
                  <a:pt x="366" y="470"/>
                  <a:pt x="367" y="472"/>
                </a:cubicBezTo>
                <a:cubicBezTo>
                  <a:pt x="369" y="475"/>
                  <a:pt x="373" y="478"/>
                  <a:pt x="374" y="481"/>
                </a:cubicBezTo>
                <a:cubicBezTo>
                  <a:pt x="375" y="482"/>
                  <a:pt x="375" y="487"/>
                  <a:pt x="375" y="489"/>
                </a:cubicBezTo>
                <a:cubicBezTo>
                  <a:pt x="375" y="492"/>
                  <a:pt x="375" y="497"/>
                  <a:pt x="376" y="500"/>
                </a:cubicBezTo>
                <a:cubicBezTo>
                  <a:pt x="376" y="502"/>
                  <a:pt x="377" y="506"/>
                  <a:pt x="377" y="507"/>
                </a:cubicBezTo>
                <a:cubicBezTo>
                  <a:pt x="378" y="511"/>
                  <a:pt x="380" y="517"/>
                  <a:pt x="380" y="520"/>
                </a:cubicBezTo>
                <a:cubicBezTo>
                  <a:pt x="380" y="522"/>
                  <a:pt x="379" y="524"/>
                  <a:pt x="379" y="525"/>
                </a:cubicBezTo>
                <a:cubicBezTo>
                  <a:pt x="378" y="527"/>
                  <a:pt x="377" y="529"/>
                  <a:pt x="377" y="530"/>
                </a:cubicBezTo>
                <a:cubicBezTo>
                  <a:pt x="376" y="532"/>
                  <a:pt x="377" y="535"/>
                  <a:pt x="377" y="536"/>
                </a:cubicBezTo>
                <a:cubicBezTo>
                  <a:pt x="377" y="537"/>
                  <a:pt x="380" y="539"/>
                  <a:pt x="380" y="540"/>
                </a:cubicBezTo>
                <a:cubicBezTo>
                  <a:pt x="380" y="542"/>
                  <a:pt x="379" y="545"/>
                  <a:pt x="379" y="547"/>
                </a:cubicBezTo>
                <a:cubicBezTo>
                  <a:pt x="378" y="548"/>
                  <a:pt x="376" y="551"/>
                  <a:pt x="376" y="552"/>
                </a:cubicBezTo>
                <a:cubicBezTo>
                  <a:pt x="374" y="556"/>
                  <a:pt x="375" y="565"/>
                  <a:pt x="375" y="569"/>
                </a:cubicBezTo>
                <a:cubicBezTo>
                  <a:pt x="375" y="571"/>
                  <a:pt x="377" y="576"/>
                  <a:pt x="377" y="578"/>
                </a:cubicBezTo>
                <a:cubicBezTo>
                  <a:pt x="377" y="580"/>
                  <a:pt x="375" y="584"/>
                  <a:pt x="375" y="585"/>
                </a:cubicBezTo>
                <a:cubicBezTo>
                  <a:pt x="375" y="587"/>
                  <a:pt x="376" y="590"/>
                  <a:pt x="376" y="592"/>
                </a:cubicBezTo>
                <a:cubicBezTo>
                  <a:pt x="376" y="595"/>
                  <a:pt x="376" y="601"/>
                  <a:pt x="375" y="604"/>
                </a:cubicBezTo>
                <a:cubicBezTo>
                  <a:pt x="374" y="605"/>
                  <a:pt x="372" y="608"/>
                  <a:pt x="371" y="610"/>
                </a:cubicBezTo>
                <a:cubicBezTo>
                  <a:pt x="369" y="611"/>
                  <a:pt x="365" y="612"/>
                  <a:pt x="363" y="613"/>
                </a:cubicBezTo>
                <a:cubicBezTo>
                  <a:pt x="361" y="615"/>
                  <a:pt x="355" y="618"/>
                  <a:pt x="353" y="621"/>
                </a:cubicBezTo>
                <a:cubicBezTo>
                  <a:pt x="352" y="623"/>
                  <a:pt x="350" y="627"/>
                  <a:pt x="350" y="629"/>
                </a:cubicBezTo>
                <a:cubicBezTo>
                  <a:pt x="349" y="633"/>
                  <a:pt x="348" y="640"/>
                  <a:pt x="348" y="644"/>
                </a:cubicBezTo>
                <a:cubicBezTo>
                  <a:pt x="348" y="646"/>
                  <a:pt x="349" y="651"/>
                  <a:pt x="348" y="653"/>
                </a:cubicBezTo>
                <a:cubicBezTo>
                  <a:pt x="348" y="654"/>
                  <a:pt x="346" y="656"/>
                  <a:pt x="344" y="656"/>
                </a:cubicBezTo>
                <a:cubicBezTo>
                  <a:pt x="342" y="657"/>
                  <a:pt x="338" y="656"/>
                  <a:pt x="337" y="655"/>
                </a:cubicBezTo>
                <a:cubicBezTo>
                  <a:pt x="335" y="655"/>
                  <a:pt x="333" y="652"/>
                  <a:pt x="332" y="651"/>
                </a:cubicBezTo>
                <a:cubicBezTo>
                  <a:pt x="331" y="650"/>
                  <a:pt x="329" y="648"/>
                  <a:pt x="328" y="647"/>
                </a:cubicBezTo>
                <a:cubicBezTo>
                  <a:pt x="326" y="646"/>
                  <a:pt x="323" y="645"/>
                  <a:pt x="322" y="644"/>
                </a:cubicBezTo>
                <a:cubicBezTo>
                  <a:pt x="322" y="643"/>
                  <a:pt x="321" y="640"/>
                  <a:pt x="321" y="639"/>
                </a:cubicBezTo>
                <a:cubicBezTo>
                  <a:pt x="322" y="639"/>
                  <a:pt x="324" y="639"/>
                  <a:pt x="325" y="639"/>
                </a:cubicBezTo>
                <a:cubicBezTo>
                  <a:pt x="326" y="638"/>
                  <a:pt x="328" y="639"/>
                  <a:pt x="329" y="638"/>
                </a:cubicBezTo>
                <a:cubicBezTo>
                  <a:pt x="330" y="637"/>
                  <a:pt x="328" y="634"/>
                  <a:pt x="327" y="633"/>
                </a:cubicBezTo>
                <a:cubicBezTo>
                  <a:pt x="326" y="631"/>
                  <a:pt x="326" y="627"/>
                  <a:pt x="324" y="627"/>
                </a:cubicBezTo>
                <a:cubicBezTo>
                  <a:pt x="323" y="626"/>
                  <a:pt x="321" y="628"/>
                  <a:pt x="321" y="629"/>
                </a:cubicBezTo>
                <a:cubicBezTo>
                  <a:pt x="320" y="629"/>
                  <a:pt x="318" y="631"/>
                  <a:pt x="317" y="631"/>
                </a:cubicBezTo>
                <a:cubicBezTo>
                  <a:pt x="316" y="631"/>
                  <a:pt x="313" y="628"/>
                  <a:pt x="312" y="628"/>
                </a:cubicBezTo>
                <a:cubicBezTo>
                  <a:pt x="309" y="626"/>
                  <a:pt x="304" y="625"/>
                  <a:pt x="301" y="625"/>
                </a:cubicBezTo>
                <a:cubicBezTo>
                  <a:pt x="299" y="625"/>
                  <a:pt x="296" y="627"/>
                  <a:pt x="294" y="628"/>
                </a:cubicBezTo>
                <a:cubicBezTo>
                  <a:pt x="292" y="628"/>
                  <a:pt x="288" y="629"/>
                  <a:pt x="286" y="629"/>
                </a:cubicBezTo>
                <a:cubicBezTo>
                  <a:pt x="284" y="629"/>
                  <a:pt x="282" y="629"/>
                  <a:pt x="279" y="629"/>
                </a:cubicBezTo>
                <a:cubicBezTo>
                  <a:pt x="279" y="627"/>
                  <a:pt x="278" y="623"/>
                  <a:pt x="278" y="622"/>
                </a:cubicBezTo>
                <a:cubicBezTo>
                  <a:pt x="278" y="617"/>
                  <a:pt x="278" y="607"/>
                  <a:pt x="279" y="602"/>
                </a:cubicBezTo>
                <a:cubicBezTo>
                  <a:pt x="280" y="598"/>
                  <a:pt x="284" y="592"/>
                  <a:pt x="285" y="589"/>
                </a:cubicBezTo>
                <a:cubicBezTo>
                  <a:pt x="286" y="584"/>
                  <a:pt x="285" y="576"/>
                  <a:pt x="285" y="572"/>
                </a:cubicBezTo>
                <a:cubicBezTo>
                  <a:pt x="284" y="568"/>
                  <a:pt x="281" y="560"/>
                  <a:pt x="278" y="557"/>
                </a:cubicBezTo>
                <a:cubicBezTo>
                  <a:pt x="276" y="554"/>
                  <a:pt x="270" y="551"/>
                  <a:pt x="267" y="551"/>
                </a:cubicBezTo>
                <a:cubicBezTo>
                  <a:pt x="264" y="550"/>
                  <a:pt x="256" y="551"/>
                  <a:pt x="252" y="551"/>
                </a:cubicBezTo>
                <a:cubicBezTo>
                  <a:pt x="248" y="552"/>
                  <a:pt x="240" y="556"/>
                  <a:pt x="236" y="557"/>
                </a:cubicBezTo>
                <a:cubicBezTo>
                  <a:pt x="232" y="558"/>
                  <a:pt x="225" y="558"/>
                  <a:pt x="221" y="558"/>
                </a:cubicBezTo>
                <a:cubicBezTo>
                  <a:pt x="216" y="558"/>
                  <a:pt x="205" y="557"/>
                  <a:pt x="202" y="554"/>
                </a:cubicBezTo>
                <a:cubicBezTo>
                  <a:pt x="201" y="552"/>
                  <a:pt x="201" y="548"/>
                  <a:pt x="201" y="547"/>
                </a:cubicBezTo>
                <a:cubicBezTo>
                  <a:pt x="201" y="544"/>
                  <a:pt x="203" y="540"/>
                  <a:pt x="203" y="538"/>
                </a:cubicBezTo>
                <a:cubicBezTo>
                  <a:pt x="203" y="535"/>
                  <a:pt x="202" y="528"/>
                  <a:pt x="200" y="526"/>
                </a:cubicBezTo>
                <a:cubicBezTo>
                  <a:pt x="198" y="524"/>
                  <a:pt x="192" y="521"/>
                  <a:pt x="189" y="520"/>
                </a:cubicBezTo>
                <a:cubicBezTo>
                  <a:pt x="186" y="519"/>
                  <a:pt x="179" y="521"/>
                  <a:pt x="175" y="520"/>
                </a:cubicBezTo>
                <a:cubicBezTo>
                  <a:pt x="169" y="520"/>
                  <a:pt x="157" y="518"/>
                  <a:pt x="151" y="517"/>
                </a:cubicBezTo>
                <a:cubicBezTo>
                  <a:pt x="147" y="517"/>
                  <a:pt x="138" y="515"/>
                  <a:pt x="134" y="514"/>
                </a:cubicBezTo>
                <a:cubicBezTo>
                  <a:pt x="129" y="513"/>
                  <a:pt x="121" y="508"/>
                  <a:pt x="116" y="507"/>
                </a:cubicBezTo>
                <a:cubicBezTo>
                  <a:pt x="112" y="505"/>
                  <a:pt x="103" y="501"/>
                  <a:pt x="99" y="501"/>
                </a:cubicBezTo>
                <a:cubicBezTo>
                  <a:pt x="95" y="500"/>
                  <a:pt x="88" y="501"/>
                  <a:pt x="85" y="501"/>
                </a:cubicBezTo>
                <a:cubicBezTo>
                  <a:pt x="82" y="502"/>
                  <a:pt x="77" y="502"/>
                  <a:pt x="75" y="503"/>
                </a:cubicBezTo>
                <a:cubicBezTo>
                  <a:pt x="73" y="505"/>
                  <a:pt x="68" y="511"/>
                  <a:pt x="67" y="514"/>
                </a:cubicBezTo>
                <a:cubicBezTo>
                  <a:pt x="66" y="515"/>
                  <a:pt x="66" y="519"/>
                  <a:pt x="67" y="521"/>
                </a:cubicBezTo>
                <a:cubicBezTo>
                  <a:pt x="67" y="523"/>
                  <a:pt x="71" y="527"/>
                  <a:pt x="72" y="530"/>
                </a:cubicBezTo>
                <a:cubicBezTo>
                  <a:pt x="72" y="532"/>
                  <a:pt x="71" y="536"/>
                  <a:pt x="70" y="537"/>
                </a:cubicBezTo>
                <a:cubicBezTo>
                  <a:pt x="69" y="538"/>
                  <a:pt x="65" y="537"/>
                  <a:pt x="64" y="538"/>
                </a:cubicBezTo>
                <a:cubicBezTo>
                  <a:pt x="62" y="539"/>
                  <a:pt x="60" y="544"/>
                  <a:pt x="58" y="545"/>
                </a:cubicBezTo>
                <a:cubicBezTo>
                  <a:pt x="56" y="546"/>
                  <a:pt x="51" y="546"/>
                  <a:pt x="49" y="546"/>
                </a:cubicBezTo>
                <a:cubicBezTo>
                  <a:pt x="47" y="545"/>
                  <a:pt x="43" y="543"/>
                  <a:pt x="41" y="541"/>
                </a:cubicBezTo>
                <a:cubicBezTo>
                  <a:pt x="39" y="539"/>
                  <a:pt x="36" y="534"/>
                  <a:pt x="35" y="531"/>
                </a:cubicBezTo>
                <a:cubicBezTo>
                  <a:pt x="34" y="528"/>
                  <a:pt x="34" y="522"/>
                  <a:pt x="33" y="520"/>
                </a:cubicBezTo>
                <a:cubicBezTo>
                  <a:pt x="32" y="518"/>
                  <a:pt x="28" y="515"/>
                  <a:pt x="26" y="513"/>
                </a:cubicBezTo>
                <a:cubicBezTo>
                  <a:pt x="24" y="512"/>
                  <a:pt x="17" y="510"/>
                  <a:pt x="15" y="508"/>
                </a:cubicBezTo>
                <a:cubicBezTo>
                  <a:pt x="12" y="506"/>
                  <a:pt x="5" y="502"/>
                  <a:pt x="3" y="499"/>
                </a:cubicBezTo>
                <a:cubicBezTo>
                  <a:pt x="2" y="496"/>
                  <a:pt x="1" y="489"/>
                  <a:pt x="1" y="486"/>
                </a:cubicBezTo>
                <a:cubicBezTo>
                  <a:pt x="0" y="483"/>
                  <a:pt x="1" y="477"/>
                  <a:pt x="1" y="473"/>
                </a:cubicBezTo>
                <a:cubicBezTo>
                  <a:pt x="1" y="472"/>
                  <a:pt x="0" y="468"/>
                  <a:pt x="0" y="466"/>
                </a:cubicBezTo>
                <a:cubicBezTo>
                  <a:pt x="0" y="466"/>
                  <a:pt x="1" y="466"/>
                  <a:pt x="2" y="466"/>
                </a:cubicBezTo>
                <a:cubicBezTo>
                  <a:pt x="4" y="466"/>
                  <a:pt x="9" y="465"/>
                  <a:pt x="11" y="463"/>
                </a:cubicBezTo>
                <a:cubicBezTo>
                  <a:pt x="13" y="462"/>
                  <a:pt x="15" y="459"/>
                  <a:pt x="17" y="458"/>
                </a:cubicBezTo>
                <a:cubicBezTo>
                  <a:pt x="19" y="457"/>
                  <a:pt x="23" y="456"/>
                  <a:pt x="24" y="455"/>
                </a:cubicBezTo>
                <a:cubicBezTo>
                  <a:pt x="26" y="454"/>
                  <a:pt x="28" y="451"/>
                  <a:pt x="29" y="451"/>
                </a:cubicBezTo>
                <a:cubicBezTo>
                  <a:pt x="31" y="450"/>
                  <a:pt x="35" y="451"/>
                  <a:pt x="38" y="451"/>
                </a:cubicBezTo>
                <a:cubicBezTo>
                  <a:pt x="40" y="451"/>
                  <a:pt x="44" y="452"/>
                  <a:pt x="46" y="451"/>
                </a:cubicBezTo>
                <a:cubicBezTo>
                  <a:pt x="47" y="451"/>
                  <a:pt x="50" y="449"/>
                  <a:pt x="51" y="448"/>
                </a:cubicBezTo>
                <a:cubicBezTo>
                  <a:pt x="52" y="446"/>
                  <a:pt x="54" y="443"/>
                  <a:pt x="54" y="442"/>
                </a:cubicBezTo>
                <a:cubicBezTo>
                  <a:pt x="55" y="440"/>
                  <a:pt x="56" y="436"/>
                  <a:pt x="57" y="434"/>
                </a:cubicBezTo>
                <a:cubicBezTo>
                  <a:pt x="57" y="431"/>
                  <a:pt x="61" y="427"/>
                  <a:pt x="61" y="424"/>
                </a:cubicBezTo>
                <a:cubicBezTo>
                  <a:pt x="61" y="421"/>
                  <a:pt x="58" y="415"/>
                  <a:pt x="57" y="412"/>
                </a:cubicBezTo>
                <a:cubicBezTo>
                  <a:pt x="56" y="410"/>
                  <a:pt x="53" y="406"/>
                  <a:pt x="51" y="404"/>
                </a:cubicBezTo>
                <a:cubicBezTo>
                  <a:pt x="49" y="402"/>
                  <a:pt x="44" y="399"/>
                  <a:pt x="41" y="399"/>
                </a:cubicBezTo>
                <a:cubicBezTo>
                  <a:pt x="39" y="398"/>
                  <a:pt x="34" y="399"/>
                  <a:pt x="32" y="398"/>
                </a:cubicBezTo>
                <a:cubicBezTo>
                  <a:pt x="29" y="397"/>
                  <a:pt x="25" y="395"/>
                  <a:pt x="23" y="393"/>
                </a:cubicBezTo>
                <a:cubicBezTo>
                  <a:pt x="21" y="392"/>
                  <a:pt x="20" y="386"/>
                  <a:pt x="19" y="384"/>
                </a:cubicBezTo>
                <a:cubicBezTo>
                  <a:pt x="18" y="383"/>
                  <a:pt x="16" y="380"/>
                  <a:pt x="15" y="379"/>
                </a:cubicBezTo>
                <a:cubicBezTo>
                  <a:pt x="15" y="379"/>
                  <a:pt x="20" y="373"/>
                  <a:pt x="21" y="371"/>
                </a:cubicBezTo>
                <a:cubicBezTo>
                  <a:pt x="22" y="370"/>
                  <a:pt x="23" y="366"/>
                  <a:pt x="24" y="364"/>
                </a:cubicBezTo>
                <a:cubicBezTo>
                  <a:pt x="25" y="363"/>
                  <a:pt x="26" y="360"/>
                  <a:pt x="27" y="358"/>
                </a:cubicBezTo>
                <a:cubicBezTo>
                  <a:pt x="28" y="356"/>
                  <a:pt x="31" y="352"/>
                  <a:pt x="33" y="350"/>
                </a:cubicBezTo>
                <a:cubicBezTo>
                  <a:pt x="34" y="347"/>
                  <a:pt x="35" y="342"/>
                  <a:pt x="37" y="340"/>
                </a:cubicBezTo>
                <a:cubicBezTo>
                  <a:pt x="39" y="338"/>
                  <a:pt x="43" y="334"/>
                  <a:pt x="45" y="333"/>
                </a:cubicBezTo>
                <a:cubicBezTo>
                  <a:pt x="48" y="333"/>
                  <a:pt x="53" y="333"/>
                  <a:pt x="54" y="335"/>
                </a:cubicBezTo>
                <a:cubicBezTo>
                  <a:pt x="55" y="336"/>
                  <a:pt x="55" y="340"/>
                  <a:pt x="55" y="341"/>
                </a:cubicBezTo>
                <a:cubicBezTo>
                  <a:pt x="55" y="344"/>
                  <a:pt x="54" y="348"/>
                  <a:pt x="54" y="351"/>
                </a:cubicBezTo>
                <a:cubicBezTo>
                  <a:pt x="55" y="352"/>
                  <a:pt x="57" y="355"/>
                  <a:pt x="59" y="356"/>
                </a:cubicBezTo>
                <a:cubicBezTo>
                  <a:pt x="60" y="356"/>
                  <a:pt x="64" y="355"/>
                  <a:pt x="66" y="354"/>
                </a:cubicBezTo>
                <a:cubicBezTo>
                  <a:pt x="68" y="353"/>
                  <a:pt x="71" y="349"/>
                  <a:pt x="73" y="347"/>
                </a:cubicBezTo>
                <a:cubicBezTo>
                  <a:pt x="74" y="345"/>
                  <a:pt x="76" y="342"/>
                  <a:pt x="77" y="340"/>
                </a:cubicBezTo>
                <a:cubicBezTo>
                  <a:pt x="79" y="339"/>
                  <a:pt x="81" y="336"/>
                  <a:pt x="82" y="335"/>
                </a:cubicBezTo>
                <a:cubicBezTo>
                  <a:pt x="84" y="334"/>
                  <a:pt x="89" y="332"/>
                  <a:pt x="91" y="332"/>
                </a:cubicBezTo>
                <a:cubicBezTo>
                  <a:pt x="94" y="331"/>
                  <a:pt x="100" y="330"/>
                  <a:pt x="103" y="329"/>
                </a:cubicBezTo>
                <a:cubicBezTo>
                  <a:pt x="107" y="327"/>
                  <a:pt x="113" y="323"/>
                  <a:pt x="116" y="322"/>
                </a:cubicBezTo>
                <a:cubicBezTo>
                  <a:pt x="120" y="320"/>
                  <a:pt x="127" y="318"/>
                  <a:pt x="131" y="316"/>
                </a:cubicBezTo>
                <a:cubicBezTo>
                  <a:pt x="134" y="315"/>
                  <a:pt x="139" y="312"/>
                  <a:pt x="141" y="310"/>
                </a:cubicBezTo>
                <a:cubicBezTo>
                  <a:pt x="143" y="309"/>
                  <a:pt x="146" y="306"/>
                  <a:pt x="148" y="305"/>
                </a:cubicBezTo>
                <a:cubicBezTo>
                  <a:pt x="151" y="303"/>
                  <a:pt x="157" y="300"/>
                  <a:pt x="160" y="298"/>
                </a:cubicBezTo>
                <a:cubicBezTo>
                  <a:pt x="162" y="296"/>
                  <a:pt x="166" y="293"/>
                  <a:pt x="168" y="292"/>
                </a:cubicBezTo>
                <a:cubicBezTo>
                  <a:pt x="171" y="291"/>
                  <a:pt x="177" y="290"/>
                  <a:pt x="181" y="290"/>
                </a:cubicBezTo>
                <a:cubicBezTo>
                  <a:pt x="184" y="289"/>
                  <a:pt x="191" y="287"/>
                  <a:pt x="195" y="288"/>
                </a:cubicBezTo>
                <a:cubicBezTo>
                  <a:pt x="198" y="288"/>
                  <a:pt x="202" y="290"/>
                  <a:pt x="204" y="292"/>
                </a:cubicBezTo>
                <a:cubicBezTo>
                  <a:pt x="206" y="293"/>
                  <a:pt x="208" y="296"/>
                  <a:pt x="209" y="298"/>
                </a:cubicBezTo>
                <a:cubicBezTo>
                  <a:pt x="210" y="301"/>
                  <a:pt x="209" y="306"/>
                  <a:pt x="211" y="308"/>
                </a:cubicBezTo>
                <a:cubicBezTo>
                  <a:pt x="212" y="310"/>
                  <a:pt x="218" y="311"/>
                  <a:pt x="220" y="311"/>
                </a:cubicBezTo>
                <a:cubicBezTo>
                  <a:pt x="223" y="311"/>
                  <a:pt x="228" y="310"/>
                  <a:pt x="230" y="308"/>
                </a:cubicBezTo>
                <a:cubicBezTo>
                  <a:pt x="232" y="307"/>
                  <a:pt x="233" y="302"/>
                  <a:pt x="234" y="300"/>
                </a:cubicBezTo>
                <a:cubicBezTo>
                  <a:pt x="236" y="297"/>
                  <a:pt x="239" y="293"/>
                  <a:pt x="241" y="292"/>
                </a:cubicBezTo>
                <a:cubicBezTo>
                  <a:pt x="243" y="290"/>
                  <a:pt x="249" y="288"/>
                  <a:pt x="251" y="287"/>
                </a:cubicBezTo>
                <a:cubicBezTo>
                  <a:pt x="252" y="285"/>
                  <a:pt x="256" y="283"/>
                  <a:pt x="257" y="281"/>
                </a:cubicBezTo>
                <a:cubicBezTo>
                  <a:pt x="258" y="279"/>
                  <a:pt x="258" y="274"/>
                  <a:pt x="258" y="272"/>
                </a:cubicBezTo>
                <a:cubicBezTo>
                  <a:pt x="257" y="268"/>
                  <a:pt x="252" y="264"/>
                  <a:pt x="251" y="261"/>
                </a:cubicBezTo>
                <a:cubicBezTo>
                  <a:pt x="249" y="258"/>
                  <a:pt x="250" y="252"/>
                  <a:pt x="248" y="250"/>
                </a:cubicBezTo>
                <a:cubicBezTo>
                  <a:pt x="247" y="247"/>
                  <a:pt x="242" y="243"/>
                  <a:pt x="239" y="242"/>
                </a:cubicBezTo>
                <a:cubicBezTo>
                  <a:pt x="236" y="241"/>
                  <a:pt x="230" y="242"/>
                  <a:pt x="227" y="241"/>
                </a:cubicBezTo>
                <a:cubicBezTo>
                  <a:pt x="225" y="240"/>
                  <a:pt x="221" y="236"/>
                  <a:pt x="221" y="234"/>
                </a:cubicBezTo>
                <a:cubicBezTo>
                  <a:pt x="221" y="230"/>
                  <a:pt x="229" y="225"/>
                  <a:pt x="231" y="223"/>
                </a:cubicBezTo>
                <a:cubicBezTo>
                  <a:pt x="234" y="220"/>
                  <a:pt x="239" y="215"/>
                  <a:pt x="241" y="212"/>
                </a:cubicBezTo>
                <a:cubicBezTo>
                  <a:pt x="243" y="208"/>
                  <a:pt x="247" y="202"/>
                  <a:pt x="247" y="198"/>
                </a:cubicBezTo>
                <a:cubicBezTo>
                  <a:pt x="248" y="195"/>
                  <a:pt x="249" y="188"/>
                  <a:pt x="247" y="186"/>
                </a:cubicBezTo>
                <a:cubicBezTo>
                  <a:pt x="245" y="184"/>
                  <a:pt x="237" y="185"/>
                  <a:pt x="234" y="184"/>
                </a:cubicBezTo>
                <a:cubicBezTo>
                  <a:pt x="231" y="183"/>
                  <a:pt x="227" y="180"/>
                  <a:pt x="226" y="178"/>
                </a:cubicBezTo>
                <a:cubicBezTo>
                  <a:pt x="223" y="174"/>
                  <a:pt x="222" y="164"/>
                  <a:pt x="220" y="159"/>
                </a:cubicBezTo>
                <a:cubicBezTo>
                  <a:pt x="219" y="154"/>
                  <a:pt x="217" y="143"/>
                  <a:pt x="216" y="137"/>
                </a:cubicBezTo>
                <a:cubicBezTo>
                  <a:pt x="215" y="132"/>
                  <a:pt x="215" y="122"/>
                  <a:pt x="214" y="117"/>
                </a:cubicBezTo>
                <a:cubicBezTo>
                  <a:pt x="214" y="117"/>
                  <a:pt x="214" y="116"/>
                  <a:pt x="214" y="116"/>
                </a:cubicBezTo>
                <a:cubicBezTo>
                  <a:pt x="216" y="115"/>
                  <a:pt x="218" y="114"/>
                  <a:pt x="219" y="114"/>
                </a:cubicBezTo>
                <a:cubicBezTo>
                  <a:pt x="220" y="113"/>
                  <a:pt x="223" y="112"/>
                  <a:pt x="225" y="111"/>
                </a:cubicBezTo>
                <a:cubicBezTo>
                  <a:pt x="227" y="110"/>
                  <a:pt x="232" y="108"/>
                  <a:pt x="234" y="107"/>
                </a:cubicBezTo>
                <a:cubicBezTo>
                  <a:pt x="238" y="107"/>
                  <a:pt x="245" y="106"/>
                  <a:pt x="248" y="106"/>
                </a:cubicBezTo>
                <a:cubicBezTo>
                  <a:pt x="251" y="106"/>
                  <a:pt x="256" y="105"/>
                  <a:pt x="258" y="104"/>
                </a:cubicBezTo>
                <a:cubicBezTo>
                  <a:pt x="260" y="103"/>
                  <a:pt x="263" y="99"/>
                  <a:pt x="265" y="98"/>
                </a:cubicBezTo>
                <a:cubicBezTo>
                  <a:pt x="267" y="96"/>
                  <a:pt x="271" y="95"/>
                  <a:pt x="273" y="94"/>
                </a:cubicBezTo>
                <a:cubicBezTo>
                  <a:pt x="274" y="93"/>
                  <a:pt x="277" y="89"/>
                  <a:pt x="278" y="87"/>
                </a:cubicBezTo>
                <a:cubicBezTo>
                  <a:pt x="279" y="84"/>
                  <a:pt x="280" y="77"/>
                  <a:pt x="280" y="74"/>
                </a:cubicBezTo>
                <a:cubicBezTo>
                  <a:pt x="280" y="71"/>
                  <a:pt x="279" y="65"/>
                  <a:pt x="280" y="62"/>
                </a:cubicBezTo>
                <a:cubicBezTo>
                  <a:pt x="280" y="58"/>
                  <a:pt x="281" y="50"/>
                  <a:pt x="282" y="47"/>
                </a:cubicBezTo>
                <a:cubicBezTo>
                  <a:pt x="283" y="46"/>
                  <a:pt x="284" y="44"/>
                  <a:pt x="285" y="42"/>
                </a:cubicBezTo>
                <a:cubicBezTo>
                  <a:pt x="288" y="41"/>
                  <a:pt x="292" y="40"/>
                  <a:pt x="294" y="39"/>
                </a:cubicBezTo>
                <a:cubicBezTo>
                  <a:pt x="297" y="37"/>
                  <a:pt x="302" y="32"/>
                  <a:pt x="306" y="32"/>
                </a:cubicBezTo>
                <a:cubicBezTo>
                  <a:pt x="308" y="31"/>
                  <a:pt x="313" y="32"/>
                  <a:pt x="315" y="32"/>
                </a:cubicBezTo>
                <a:cubicBezTo>
                  <a:pt x="317" y="31"/>
                  <a:pt x="319" y="28"/>
                  <a:pt x="320" y="27"/>
                </a:cubicBezTo>
                <a:cubicBezTo>
                  <a:pt x="321" y="26"/>
                  <a:pt x="323" y="22"/>
                  <a:pt x="324" y="21"/>
                </a:cubicBezTo>
                <a:cubicBezTo>
                  <a:pt x="326" y="20"/>
                  <a:pt x="328" y="17"/>
                  <a:pt x="330" y="17"/>
                </a:cubicBezTo>
                <a:cubicBezTo>
                  <a:pt x="331" y="16"/>
                  <a:pt x="335" y="15"/>
                  <a:pt x="336" y="16"/>
                </a:cubicBezTo>
                <a:cubicBezTo>
                  <a:pt x="337" y="16"/>
                  <a:pt x="337" y="19"/>
                  <a:pt x="337" y="20"/>
                </a:cubicBezTo>
                <a:cubicBezTo>
                  <a:pt x="337" y="21"/>
                  <a:pt x="334" y="24"/>
                  <a:pt x="334" y="26"/>
                </a:cubicBezTo>
                <a:cubicBezTo>
                  <a:pt x="335" y="27"/>
                  <a:pt x="338" y="28"/>
                  <a:pt x="339" y="28"/>
                </a:cubicBezTo>
                <a:cubicBezTo>
                  <a:pt x="340" y="28"/>
                  <a:pt x="343" y="28"/>
                  <a:pt x="344" y="28"/>
                </a:cubicBezTo>
                <a:cubicBezTo>
                  <a:pt x="345" y="27"/>
                  <a:pt x="345" y="25"/>
                  <a:pt x="345" y="23"/>
                </a:cubicBezTo>
                <a:cubicBezTo>
                  <a:pt x="345" y="22"/>
                  <a:pt x="343" y="17"/>
                  <a:pt x="344" y="16"/>
                </a:cubicBezTo>
                <a:cubicBezTo>
                  <a:pt x="345" y="14"/>
                  <a:pt x="349" y="14"/>
                  <a:pt x="350" y="13"/>
                </a:cubicBezTo>
                <a:cubicBezTo>
                  <a:pt x="351" y="13"/>
                  <a:pt x="353" y="11"/>
                  <a:pt x="353" y="10"/>
                </a:cubicBezTo>
                <a:cubicBezTo>
                  <a:pt x="354" y="9"/>
                  <a:pt x="354" y="4"/>
                  <a:pt x="355" y="3"/>
                </a:cubicBezTo>
                <a:cubicBezTo>
                  <a:pt x="356" y="2"/>
                  <a:pt x="360" y="0"/>
                  <a:pt x="361" y="0"/>
                </a:cubicBezTo>
                <a:cubicBezTo>
                  <a:pt x="363" y="0"/>
                  <a:pt x="366" y="2"/>
                  <a:pt x="368" y="3"/>
                </a:cubicBezTo>
                <a:cubicBezTo>
                  <a:pt x="370" y="3"/>
                  <a:pt x="373" y="6"/>
                  <a:pt x="374" y="8"/>
                </a:cubicBezTo>
                <a:cubicBezTo>
                  <a:pt x="375" y="9"/>
                  <a:pt x="377" y="12"/>
                  <a:pt x="378" y="14"/>
                </a:cubicBezTo>
                <a:cubicBezTo>
                  <a:pt x="380" y="16"/>
                  <a:pt x="382" y="20"/>
                  <a:pt x="384" y="20"/>
                </a:cubicBezTo>
                <a:cubicBezTo>
                  <a:pt x="386" y="21"/>
                  <a:pt x="389" y="18"/>
                  <a:pt x="391" y="17"/>
                </a:cubicBezTo>
                <a:cubicBezTo>
                  <a:pt x="393" y="16"/>
                  <a:pt x="396" y="12"/>
                  <a:pt x="399" y="11"/>
                </a:cubicBezTo>
                <a:cubicBezTo>
                  <a:pt x="400" y="10"/>
                  <a:pt x="404" y="9"/>
                  <a:pt x="406" y="9"/>
                </a:cubicBezTo>
                <a:cubicBezTo>
                  <a:pt x="408" y="10"/>
                  <a:pt x="411" y="12"/>
                  <a:pt x="412" y="13"/>
                </a:cubicBezTo>
                <a:cubicBezTo>
                  <a:pt x="414" y="14"/>
                  <a:pt x="417" y="17"/>
                  <a:pt x="419" y="18"/>
                </a:cubicBezTo>
                <a:cubicBezTo>
                  <a:pt x="421" y="19"/>
                  <a:pt x="425" y="22"/>
                  <a:pt x="427" y="23"/>
                </a:cubicBezTo>
                <a:cubicBezTo>
                  <a:pt x="429" y="24"/>
                  <a:pt x="433" y="26"/>
                  <a:pt x="435" y="27"/>
                </a:cubicBezTo>
                <a:cubicBezTo>
                  <a:pt x="436" y="27"/>
                  <a:pt x="439" y="27"/>
                  <a:pt x="440" y="28"/>
                </a:cubicBezTo>
                <a:cubicBezTo>
                  <a:pt x="440" y="29"/>
                  <a:pt x="441" y="31"/>
                  <a:pt x="441" y="32"/>
                </a:cubicBezTo>
                <a:cubicBezTo>
                  <a:pt x="441" y="33"/>
                  <a:pt x="440" y="34"/>
                  <a:pt x="440" y="34"/>
                </a:cubicBezTo>
                <a:cubicBezTo>
                  <a:pt x="440" y="35"/>
                  <a:pt x="439" y="36"/>
                  <a:pt x="440" y="37"/>
                </a:cubicBezTo>
                <a:cubicBezTo>
                  <a:pt x="440" y="38"/>
                  <a:pt x="444" y="40"/>
                  <a:pt x="445" y="41"/>
                </a:cubicBezTo>
                <a:cubicBezTo>
                  <a:pt x="445" y="42"/>
                  <a:pt x="446" y="45"/>
                  <a:pt x="446" y="46"/>
                </a:cubicBezTo>
                <a:cubicBezTo>
                  <a:pt x="446" y="47"/>
                  <a:pt x="445" y="49"/>
                  <a:pt x="445" y="50"/>
                </a:cubicBezTo>
                <a:cubicBezTo>
                  <a:pt x="444" y="51"/>
                  <a:pt x="443" y="54"/>
                  <a:pt x="443" y="55"/>
                </a:cubicBezTo>
                <a:cubicBezTo>
                  <a:pt x="442" y="56"/>
                  <a:pt x="441" y="58"/>
                  <a:pt x="440" y="59"/>
                </a:cubicBezTo>
                <a:cubicBezTo>
                  <a:pt x="440" y="60"/>
                  <a:pt x="438" y="62"/>
                  <a:pt x="438" y="63"/>
                </a:cubicBezTo>
                <a:cubicBezTo>
                  <a:pt x="437" y="64"/>
                  <a:pt x="434" y="66"/>
                  <a:pt x="433" y="66"/>
                </a:cubicBezTo>
                <a:cubicBezTo>
                  <a:pt x="432" y="67"/>
                  <a:pt x="429" y="69"/>
                  <a:pt x="428" y="69"/>
                </a:cubicBezTo>
                <a:cubicBezTo>
                  <a:pt x="426" y="70"/>
                  <a:pt x="423" y="69"/>
                  <a:pt x="421" y="70"/>
                </a:cubicBezTo>
                <a:cubicBezTo>
                  <a:pt x="420" y="71"/>
                  <a:pt x="419" y="73"/>
                  <a:pt x="418" y="74"/>
                </a:cubicBezTo>
                <a:cubicBezTo>
                  <a:pt x="417" y="75"/>
                  <a:pt x="416" y="77"/>
                  <a:pt x="415" y="78"/>
                </a:cubicBezTo>
                <a:cubicBezTo>
                  <a:pt x="414" y="79"/>
                  <a:pt x="412" y="79"/>
                  <a:pt x="411" y="80"/>
                </a:cubicBezTo>
                <a:cubicBezTo>
                  <a:pt x="410" y="81"/>
                  <a:pt x="409" y="84"/>
                  <a:pt x="408" y="85"/>
                </a:cubicBezTo>
                <a:cubicBezTo>
                  <a:pt x="408" y="86"/>
                  <a:pt x="407" y="90"/>
                  <a:pt x="406" y="90"/>
                </a:cubicBezTo>
                <a:cubicBezTo>
                  <a:pt x="406" y="91"/>
                  <a:pt x="404" y="90"/>
                  <a:pt x="404" y="90"/>
                </a:cubicBezTo>
                <a:cubicBezTo>
                  <a:pt x="403" y="90"/>
                  <a:pt x="402" y="92"/>
                  <a:pt x="401" y="93"/>
                </a:cubicBezTo>
                <a:cubicBezTo>
                  <a:pt x="400" y="94"/>
                  <a:pt x="400" y="98"/>
                  <a:pt x="399" y="99"/>
                </a:cubicBezTo>
                <a:cubicBezTo>
                  <a:pt x="399" y="100"/>
                  <a:pt x="398" y="103"/>
                  <a:pt x="397" y="104"/>
                </a:cubicBezTo>
                <a:cubicBezTo>
                  <a:pt x="396" y="104"/>
                  <a:pt x="394" y="104"/>
                  <a:pt x="394" y="104"/>
                </a:cubicBezTo>
                <a:cubicBezTo>
                  <a:pt x="392" y="105"/>
                  <a:pt x="391" y="109"/>
                  <a:pt x="390" y="111"/>
                </a:cubicBezTo>
                <a:cubicBezTo>
                  <a:pt x="390" y="112"/>
                  <a:pt x="391" y="115"/>
                  <a:pt x="391" y="117"/>
                </a:cubicBezTo>
                <a:cubicBezTo>
                  <a:pt x="390" y="119"/>
                  <a:pt x="389" y="123"/>
                  <a:pt x="389" y="125"/>
                </a:cubicBezTo>
                <a:cubicBezTo>
                  <a:pt x="389" y="127"/>
                  <a:pt x="390" y="130"/>
                  <a:pt x="390" y="132"/>
                </a:cubicBezTo>
                <a:cubicBezTo>
                  <a:pt x="390" y="134"/>
                  <a:pt x="391" y="138"/>
                  <a:pt x="391" y="139"/>
                </a:cubicBezTo>
                <a:cubicBezTo>
                  <a:pt x="391" y="141"/>
                  <a:pt x="390" y="144"/>
                  <a:pt x="390" y="146"/>
                </a:cubicBezTo>
                <a:cubicBezTo>
                  <a:pt x="390" y="147"/>
                  <a:pt x="390" y="150"/>
                  <a:pt x="390" y="152"/>
                </a:cubicBezTo>
                <a:cubicBezTo>
                  <a:pt x="390" y="153"/>
                  <a:pt x="391" y="156"/>
                  <a:pt x="390" y="157"/>
                </a:cubicBezTo>
                <a:cubicBezTo>
                  <a:pt x="390" y="157"/>
                  <a:pt x="389" y="158"/>
                  <a:pt x="389" y="158"/>
                </a:cubicBezTo>
                <a:cubicBezTo>
                  <a:pt x="388" y="159"/>
                  <a:pt x="387" y="161"/>
                  <a:pt x="386" y="162"/>
                </a:cubicBezTo>
                <a:cubicBezTo>
                  <a:pt x="385" y="163"/>
                  <a:pt x="384" y="165"/>
                  <a:pt x="383" y="166"/>
                </a:cubicBezTo>
                <a:cubicBezTo>
                  <a:pt x="382" y="167"/>
                  <a:pt x="379" y="167"/>
                  <a:pt x="377" y="167"/>
                </a:cubicBezTo>
                <a:cubicBezTo>
                  <a:pt x="375" y="167"/>
                  <a:pt x="371" y="167"/>
                  <a:pt x="369" y="168"/>
                </a:cubicBezTo>
                <a:cubicBezTo>
                  <a:pt x="368" y="169"/>
                  <a:pt x="367" y="171"/>
                  <a:pt x="366" y="171"/>
                </a:cubicBezTo>
                <a:cubicBezTo>
                  <a:pt x="364" y="172"/>
                  <a:pt x="361" y="173"/>
                  <a:pt x="359" y="173"/>
                </a:cubicBezTo>
                <a:cubicBezTo>
                  <a:pt x="358" y="173"/>
                  <a:pt x="356" y="173"/>
                  <a:pt x="354" y="173"/>
                </a:cubicBezTo>
                <a:cubicBezTo>
                  <a:pt x="353" y="173"/>
                  <a:pt x="350" y="172"/>
                  <a:pt x="348" y="172"/>
                </a:cubicBezTo>
                <a:cubicBezTo>
                  <a:pt x="346" y="171"/>
                  <a:pt x="344" y="172"/>
                  <a:pt x="342" y="172"/>
                </a:cubicBezTo>
                <a:cubicBezTo>
                  <a:pt x="341" y="172"/>
                  <a:pt x="338" y="171"/>
                  <a:pt x="337" y="171"/>
                </a:cubicBezTo>
                <a:cubicBezTo>
                  <a:pt x="335" y="171"/>
                  <a:pt x="332" y="172"/>
                  <a:pt x="330" y="173"/>
                </a:cubicBezTo>
                <a:cubicBezTo>
                  <a:pt x="329" y="174"/>
                  <a:pt x="328" y="175"/>
                  <a:pt x="328" y="176"/>
                </a:cubicBezTo>
                <a:cubicBezTo>
                  <a:pt x="329" y="177"/>
                  <a:pt x="331" y="177"/>
                  <a:pt x="332" y="177"/>
                </a:cubicBezTo>
                <a:cubicBezTo>
                  <a:pt x="334" y="177"/>
                  <a:pt x="336" y="177"/>
                  <a:pt x="337" y="177"/>
                </a:cubicBezTo>
                <a:cubicBezTo>
                  <a:pt x="339" y="177"/>
                  <a:pt x="341" y="177"/>
                  <a:pt x="343" y="177"/>
                </a:cubicBezTo>
                <a:cubicBezTo>
                  <a:pt x="344" y="177"/>
                  <a:pt x="348" y="177"/>
                  <a:pt x="349" y="177"/>
                </a:cubicBezTo>
                <a:cubicBezTo>
                  <a:pt x="351" y="177"/>
                  <a:pt x="353" y="176"/>
                  <a:pt x="354" y="176"/>
                </a:cubicBezTo>
                <a:cubicBezTo>
                  <a:pt x="356" y="175"/>
                  <a:pt x="360" y="176"/>
                  <a:pt x="361" y="176"/>
                </a:cubicBezTo>
                <a:cubicBezTo>
                  <a:pt x="363" y="175"/>
                  <a:pt x="367" y="174"/>
                  <a:pt x="369" y="173"/>
                </a:cubicBezTo>
                <a:cubicBezTo>
                  <a:pt x="371" y="173"/>
                  <a:pt x="375" y="172"/>
                  <a:pt x="377" y="172"/>
                </a:cubicBezTo>
                <a:cubicBezTo>
                  <a:pt x="379" y="171"/>
                  <a:pt x="382" y="170"/>
                  <a:pt x="384" y="169"/>
                </a:cubicBezTo>
                <a:cubicBezTo>
                  <a:pt x="385" y="168"/>
                  <a:pt x="388" y="167"/>
                  <a:pt x="390" y="167"/>
                </a:cubicBezTo>
                <a:cubicBezTo>
                  <a:pt x="391" y="167"/>
                  <a:pt x="395" y="167"/>
                  <a:pt x="397" y="168"/>
                </a:cubicBezTo>
                <a:cubicBezTo>
                  <a:pt x="398" y="168"/>
                  <a:pt x="400" y="170"/>
                  <a:pt x="402" y="170"/>
                </a:cubicBezTo>
                <a:cubicBezTo>
                  <a:pt x="403" y="171"/>
                  <a:pt x="405" y="172"/>
                  <a:pt x="406" y="173"/>
                </a:cubicBezTo>
                <a:cubicBezTo>
                  <a:pt x="407" y="174"/>
                  <a:pt x="410" y="175"/>
                  <a:pt x="411" y="176"/>
                </a:cubicBezTo>
                <a:cubicBezTo>
                  <a:pt x="413" y="177"/>
                  <a:pt x="417" y="177"/>
                  <a:pt x="419" y="177"/>
                </a:cubicBezTo>
                <a:cubicBezTo>
                  <a:pt x="421" y="177"/>
                  <a:pt x="425" y="177"/>
                  <a:pt x="427" y="177"/>
                </a:cubicBezTo>
                <a:cubicBezTo>
                  <a:pt x="427" y="177"/>
                  <a:pt x="429" y="177"/>
                  <a:pt x="430" y="177"/>
                </a:cubicBezTo>
                <a:cubicBezTo>
                  <a:pt x="430" y="176"/>
                  <a:pt x="430" y="173"/>
                  <a:pt x="429" y="172"/>
                </a:cubicBezTo>
                <a:cubicBezTo>
                  <a:pt x="429" y="171"/>
                  <a:pt x="427" y="170"/>
                  <a:pt x="427" y="169"/>
                </a:cubicBezTo>
                <a:cubicBezTo>
                  <a:pt x="426" y="169"/>
                  <a:pt x="424" y="168"/>
                  <a:pt x="423" y="167"/>
                </a:cubicBezTo>
                <a:cubicBezTo>
                  <a:pt x="421" y="167"/>
                  <a:pt x="419" y="168"/>
                  <a:pt x="417" y="168"/>
                </a:cubicBezTo>
                <a:cubicBezTo>
                  <a:pt x="416" y="167"/>
                  <a:pt x="414" y="166"/>
                  <a:pt x="413" y="166"/>
                </a:cubicBezTo>
                <a:cubicBezTo>
                  <a:pt x="412" y="166"/>
                  <a:pt x="410" y="164"/>
                  <a:pt x="408" y="164"/>
                </a:cubicBezTo>
                <a:cubicBezTo>
                  <a:pt x="407" y="164"/>
                  <a:pt x="405" y="166"/>
                  <a:pt x="404" y="166"/>
                </a:cubicBezTo>
                <a:cubicBezTo>
                  <a:pt x="404" y="166"/>
                  <a:pt x="402" y="165"/>
                  <a:pt x="401" y="165"/>
                </a:cubicBezTo>
                <a:cubicBezTo>
                  <a:pt x="400" y="164"/>
                  <a:pt x="398" y="163"/>
                  <a:pt x="397" y="162"/>
                </a:cubicBezTo>
                <a:cubicBezTo>
                  <a:pt x="397" y="162"/>
                  <a:pt x="396" y="160"/>
                  <a:pt x="397" y="159"/>
                </a:cubicBezTo>
                <a:cubicBezTo>
                  <a:pt x="397" y="158"/>
                  <a:pt x="400" y="157"/>
                  <a:pt x="400" y="155"/>
                </a:cubicBezTo>
                <a:cubicBezTo>
                  <a:pt x="401" y="155"/>
                  <a:pt x="401" y="152"/>
                  <a:pt x="401" y="151"/>
                </a:cubicBezTo>
                <a:cubicBezTo>
                  <a:pt x="401" y="150"/>
                  <a:pt x="399" y="147"/>
                  <a:pt x="398" y="146"/>
                </a:cubicBezTo>
                <a:cubicBezTo>
                  <a:pt x="398" y="144"/>
                  <a:pt x="397" y="140"/>
                  <a:pt x="397" y="137"/>
                </a:cubicBezTo>
                <a:cubicBezTo>
                  <a:pt x="398" y="135"/>
                  <a:pt x="400" y="132"/>
                  <a:pt x="401" y="130"/>
                </a:cubicBezTo>
                <a:cubicBezTo>
                  <a:pt x="402" y="128"/>
                  <a:pt x="403" y="123"/>
                  <a:pt x="404" y="121"/>
                </a:cubicBezTo>
                <a:cubicBezTo>
                  <a:pt x="404" y="119"/>
                  <a:pt x="404" y="114"/>
                  <a:pt x="405" y="112"/>
                </a:cubicBezTo>
                <a:cubicBezTo>
                  <a:pt x="406" y="110"/>
                  <a:pt x="408" y="106"/>
                  <a:pt x="408" y="104"/>
                </a:cubicBezTo>
                <a:cubicBezTo>
                  <a:pt x="409" y="101"/>
                  <a:pt x="410" y="96"/>
                  <a:pt x="412" y="93"/>
                </a:cubicBezTo>
                <a:cubicBezTo>
                  <a:pt x="412" y="92"/>
                  <a:pt x="415" y="91"/>
                  <a:pt x="416" y="91"/>
                </a:cubicBezTo>
                <a:cubicBezTo>
                  <a:pt x="418" y="89"/>
                  <a:pt x="421" y="86"/>
                  <a:pt x="422" y="85"/>
                </a:cubicBezTo>
                <a:cubicBezTo>
                  <a:pt x="423" y="83"/>
                  <a:pt x="422" y="80"/>
                  <a:pt x="423" y="78"/>
                </a:cubicBezTo>
                <a:cubicBezTo>
                  <a:pt x="424" y="77"/>
                  <a:pt x="426" y="76"/>
                  <a:pt x="428" y="76"/>
                </a:cubicBezTo>
                <a:cubicBezTo>
                  <a:pt x="429" y="76"/>
                  <a:pt x="431" y="77"/>
                  <a:pt x="432" y="78"/>
                </a:cubicBezTo>
                <a:cubicBezTo>
                  <a:pt x="434" y="79"/>
                  <a:pt x="437" y="81"/>
                  <a:pt x="438" y="82"/>
                </a:cubicBezTo>
                <a:cubicBezTo>
                  <a:pt x="439" y="83"/>
                  <a:pt x="442" y="83"/>
                  <a:pt x="442" y="84"/>
                </a:cubicBezTo>
                <a:cubicBezTo>
                  <a:pt x="443" y="86"/>
                  <a:pt x="443" y="91"/>
                  <a:pt x="443" y="94"/>
                </a:cubicBezTo>
                <a:cubicBezTo>
                  <a:pt x="444" y="96"/>
                  <a:pt x="445" y="100"/>
                  <a:pt x="446" y="102"/>
                </a:cubicBezTo>
                <a:cubicBezTo>
                  <a:pt x="448" y="104"/>
                  <a:pt x="450" y="107"/>
                  <a:pt x="452" y="108"/>
                </a:cubicBezTo>
                <a:cubicBezTo>
                  <a:pt x="454" y="111"/>
                  <a:pt x="458" y="115"/>
                  <a:pt x="460" y="118"/>
                </a:cubicBezTo>
                <a:cubicBezTo>
                  <a:pt x="461" y="119"/>
                  <a:pt x="463" y="122"/>
                  <a:pt x="464" y="124"/>
                </a:cubicBezTo>
                <a:cubicBezTo>
                  <a:pt x="466" y="125"/>
                  <a:pt x="470" y="126"/>
                  <a:pt x="472" y="127"/>
                </a:cubicBezTo>
                <a:cubicBezTo>
                  <a:pt x="475" y="128"/>
                  <a:pt x="481" y="129"/>
                  <a:pt x="484" y="130"/>
                </a:cubicBezTo>
                <a:cubicBezTo>
                  <a:pt x="486" y="131"/>
                  <a:pt x="490" y="133"/>
                  <a:pt x="492" y="134"/>
                </a:cubicBezTo>
                <a:cubicBezTo>
                  <a:pt x="493" y="135"/>
                  <a:pt x="497" y="136"/>
                  <a:pt x="499" y="136"/>
                </a:cubicBezTo>
                <a:cubicBezTo>
                  <a:pt x="501" y="137"/>
                  <a:pt x="505" y="139"/>
                  <a:pt x="508" y="139"/>
                </a:cubicBezTo>
                <a:cubicBezTo>
                  <a:pt x="512" y="140"/>
                  <a:pt x="520" y="140"/>
                  <a:pt x="524" y="140"/>
                </a:cubicBezTo>
                <a:cubicBezTo>
                  <a:pt x="528" y="139"/>
                  <a:pt x="535" y="137"/>
                  <a:pt x="538" y="136"/>
                </a:cubicBezTo>
                <a:cubicBezTo>
                  <a:pt x="540" y="135"/>
                  <a:pt x="545" y="134"/>
                  <a:pt x="548" y="133"/>
                </a:cubicBezTo>
                <a:cubicBezTo>
                  <a:pt x="552" y="133"/>
                  <a:pt x="561" y="132"/>
                  <a:pt x="565" y="131"/>
                </a:cubicBezTo>
                <a:cubicBezTo>
                  <a:pt x="569" y="131"/>
                  <a:pt x="575" y="130"/>
                  <a:pt x="579" y="129"/>
                </a:cubicBezTo>
                <a:cubicBezTo>
                  <a:pt x="582" y="128"/>
                  <a:pt x="588" y="126"/>
                  <a:pt x="591" y="124"/>
                </a:cubicBezTo>
                <a:cubicBezTo>
                  <a:pt x="593" y="124"/>
                  <a:pt x="597" y="121"/>
                  <a:pt x="600" y="121"/>
                </a:cubicBezTo>
                <a:cubicBezTo>
                  <a:pt x="602" y="120"/>
                  <a:pt x="606" y="120"/>
                  <a:pt x="608" y="120"/>
                </a:cubicBezTo>
                <a:cubicBezTo>
                  <a:pt x="610" y="121"/>
                  <a:pt x="612" y="122"/>
                  <a:pt x="613" y="123"/>
                </a:cubicBezTo>
                <a:cubicBezTo>
                  <a:pt x="615" y="124"/>
                  <a:pt x="619" y="126"/>
                  <a:pt x="621" y="127"/>
                </a:cubicBezTo>
                <a:cubicBezTo>
                  <a:pt x="623" y="128"/>
                  <a:pt x="627" y="128"/>
                  <a:pt x="629" y="129"/>
                </a:cubicBezTo>
                <a:cubicBezTo>
                  <a:pt x="631" y="129"/>
                  <a:pt x="635" y="129"/>
                  <a:pt x="636" y="130"/>
                </a:cubicBezTo>
                <a:cubicBezTo>
                  <a:pt x="638" y="131"/>
                  <a:pt x="640" y="133"/>
                  <a:pt x="641" y="135"/>
                </a:cubicBezTo>
                <a:cubicBezTo>
                  <a:pt x="641" y="136"/>
                  <a:pt x="641" y="139"/>
                  <a:pt x="641" y="140"/>
                </a:cubicBezTo>
                <a:cubicBezTo>
                  <a:pt x="641" y="142"/>
                  <a:pt x="641" y="145"/>
                  <a:pt x="642" y="147"/>
                </a:cubicBezTo>
                <a:cubicBezTo>
                  <a:pt x="642" y="148"/>
                  <a:pt x="644" y="151"/>
                  <a:pt x="645" y="152"/>
                </a:cubicBezTo>
                <a:cubicBezTo>
                  <a:pt x="647" y="154"/>
                  <a:pt x="653" y="158"/>
                  <a:pt x="656" y="160"/>
                </a:cubicBezTo>
                <a:cubicBezTo>
                  <a:pt x="658" y="162"/>
                  <a:pt x="663" y="164"/>
                  <a:pt x="665" y="166"/>
                </a:cubicBezTo>
                <a:cubicBezTo>
                  <a:pt x="667" y="167"/>
                  <a:pt x="670" y="172"/>
                  <a:pt x="671" y="175"/>
                </a:cubicBezTo>
                <a:cubicBezTo>
                  <a:pt x="673" y="176"/>
                  <a:pt x="675" y="180"/>
                  <a:pt x="675" y="182"/>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3" name="Freeform 108">
            <a:extLst>
              <a:ext uri="{FF2B5EF4-FFF2-40B4-BE49-F238E27FC236}">
                <a16:creationId xmlns:a16="http://schemas.microsoft.com/office/drawing/2014/main" id="{C48B4F6F-CB0F-4022-9DAC-AF4EF50C9903}"/>
              </a:ext>
            </a:extLst>
          </p:cNvPr>
          <p:cNvSpPr>
            <a:spLocks/>
          </p:cNvSpPr>
          <p:nvPr/>
        </p:nvSpPr>
        <p:spPr bwMode="auto">
          <a:xfrm>
            <a:off x="9708574" y="2308281"/>
            <a:ext cx="149430" cy="114271"/>
          </a:xfrm>
          <a:custGeom>
            <a:avLst/>
            <a:gdLst/>
            <a:ahLst/>
            <a:cxnLst>
              <a:cxn ang="0">
                <a:pos x="37" y="20"/>
              </a:cxn>
              <a:cxn ang="0">
                <a:pos x="32" y="25"/>
              </a:cxn>
              <a:cxn ang="0">
                <a:pos x="27" y="33"/>
              </a:cxn>
              <a:cxn ang="0">
                <a:pos x="23" y="38"/>
              </a:cxn>
              <a:cxn ang="0">
                <a:pos x="14" y="36"/>
              </a:cxn>
              <a:cxn ang="0">
                <a:pos x="10" y="29"/>
              </a:cxn>
              <a:cxn ang="0">
                <a:pos x="3" y="22"/>
              </a:cxn>
              <a:cxn ang="0">
                <a:pos x="0" y="17"/>
              </a:cxn>
              <a:cxn ang="0">
                <a:pos x="5" y="12"/>
              </a:cxn>
              <a:cxn ang="0">
                <a:pos x="14" y="11"/>
              </a:cxn>
              <a:cxn ang="0">
                <a:pos x="28" y="8"/>
              </a:cxn>
              <a:cxn ang="0">
                <a:pos x="34" y="4"/>
              </a:cxn>
              <a:cxn ang="0">
                <a:pos x="44" y="1"/>
              </a:cxn>
              <a:cxn ang="0">
                <a:pos x="51" y="2"/>
              </a:cxn>
              <a:cxn ang="0">
                <a:pos x="51" y="7"/>
              </a:cxn>
              <a:cxn ang="0">
                <a:pos x="46" y="12"/>
              </a:cxn>
              <a:cxn ang="0">
                <a:pos x="41" y="13"/>
              </a:cxn>
              <a:cxn ang="0">
                <a:pos x="37" y="20"/>
              </a:cxn>
            </a:cxnLst>
            <a:rect l="0" t="0" r="r" b="b"/>
            <a:pathLst>
              <a:path w="52" h="39">
                <a:moveTo>
                  <a:pt x="37" y="20"/>
                </a:moveTo>
                <a:cubicBezTo>
                  <a:pt x="36" y="22"/>
                  <a:pt x="33" y="23"/>
                  <a:pt x="32" y="25"/>
                </a:cubicBezTo>
                <a:cubicBezTo>
                  <a:pt x="31" y="26"/>
                  <a:pt x="28" y="31"/>
                  <a:pt x="27" y="33"/>
                </a:cubicBezTo>
                <a:cubicBezTo>
                  <a:pt x="26" y="34"/>
                  <a:pt x="24" y="38"/>
                  <a:pt x="23" y="38"/>
                </a:cubicBezTo>
                <a:cubicBezTo>
                  <a:pt x="21" y="39"/>
                  <a:pt x="16" y="38"/>
                  <a:pt x="14" y="36"/>
                </a:cubicBezTo>
                <a:cubicBezTo>
                  <a:pt x="12" y="35"/>
                  <a:pt x="12" y="30"/>
                  <a:pt x="10" y="29"/>
                </a:cubicBezTo>
                <a:cubicBezTo>
                  <a:pt x="9" y="27"/>
                  <a:pt x="4" y="24"/>
                  <a:pt x="3" y="22"/>
                </a:cubicBezTo>
                <a:cubicBezTo>
                  <a:pt x="2" y="21"/>
                  <a:pt x="0" y="18"/>
                  <a:pt x="0" y="17"/>
                </a:cubicBezTo>
                <a:cubicBezTo>
                  <a:pt x="0" y="15"/>
                  <a:pt x="3" y="12"/>
                  <a:pt x="5" y="12"/>
                </a:cubicBezTo>
                <a:cubicBezTo>
                  <a:pt x="7" y="11"/>
                  <a:pt x="12" y="11"/>
                  <a:pt x="14" y="11"/>
                </a:cubicBezTo>
                <a:cubicBezTo>
                  <a:pt x="17" y="11"/>
                  <a:pt x="25" y="9"/>
                  <a:pt x="28" y="8"/>
                </a:cubicBezTo>
                <a:cubicBezTo>
                  <a:pt x="30" y="7"/>
                  <a:pt x="33" y="5"/>
                  <a:pt x="34" y="4"/>
                </a:cubicBezTo>
                <a:cubicBezTo>
                  <a:pt x="37" y="3"/>
                  <a:pt x="41" y="1"/>
                  <a:pt x="44" y="1"/>
                </a:cubicBezTo>
                <a:cubicBezTo>
                  <a:pt x="46" y="1"/>
                  <a:pt x="50" y="0"/>
                  <a:pt x="51" y="2"/>
                </a:cubicBezTo>
                <a:cubicBezTo>
                  <a:pt x="52" y="3"/>
                  <a:pt x="51" y="6"/>
                  <a:pt x="51" y="7"/>
                </a:cubicBezTo>
                <a:cubicBezTo>
                  <a:pt x="50" y="8"/>
                  <a:pt x="48" y="11"/>
                  <a:pt x="46" y="12"/>
                </a:cubicBezTo>
                <a:cubicBezTo>
                  <a:pt x="45" y="12"/>
                  <a:pt x="42" y="13"/>
                  <a:pt x="41" y="13"/>
                </a:cubicBezTo>
                <a:cubicBezTo>
                  <a:pt x="39" y="15"/>
                  <a:pt x="39" y="19"/>
                  <a:pt x="37" y="2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4" name="Freeform 109">
            <a:extLst>
              <a:ext uri="{FF2B5EF4-FFF2-40B4-BE49-F238E27FC236}">
                <a16:creationId xmlns:a16="http://schemas.microsoft.com/office/drawing/2014/main" id="{1D2D6BEB-F3B7-4A03-AB40-5736B09D271B}"/>
              </a:ext>
            </a:extLst>
          </p:cNvPr>
          <p:cNvSpPr>
            <a:spLocks/>
          </p:cNvSpPr>
          <p:nvPr/>
        </p:nvSpPr>
        <p:spPr bwMode="auto">
          <a:xfrm>
            <a:off x="8844227" y="3544735"/>
            <a:ext cx="35160" cy="35160"/>
          </a:xfrm>
          <a:custGeom>
            <a:avLst/>
            <a:gdLst/>
            <a:ahLst/>
            <a:cxnLst>
              <a:cxn ang="0">
                <a:pos x="11" y="7"/>
              </a:cxn>
              <a:cxn ang="0">
                <a:pos x="5" y="9"/>
              </a:cxn>
              <a:cxn ang="0">
                <a:pos x="3" y="12"/>
              </a:cxn>
              <a:cxn ang="0">
                <a:pos x="0" y="9"/>
              </a:cxn>
              <a:cxn ang="0">
                <a:pos x="0" y="4"/>
              </a:cxn>
              <a:cxn ang="0">
                <a:pos x="4" y="1"/>
              </a:cxn>
              <a:cxn ang="0">
                <a:pos x="8" y="1"/>
              </a:cxn>
              <a:cxn ang="0">
                <a:pos x="11" y="2"/>
              </a:cxn>
              <a:cxn ang="0">
                <a:pos x="11" y="7"/>
              </a:cxn>
            </a:cxnLst>
            <a:rect l="0" t="0" r="r" b="b"/>
            <a:pathLst>
              <a:path w="12" h="12">
                <a:moveTo>
                  <a:pt x="11" y="7"/>
                </a:moveTo>
                <a:cubicBezTo>
                  <a:pt x="11" y="8"/>
                  <a:pt x="7" y="8"/>
                  <a:pt x="5" y="9"/>
                </a:cubicBezTo>
                <a:cubicBezTo>
                  <a:pt x="4" y="10"/>
                  <a:pt x="4" y="12"/>
                  <a:pt x="3" y="12"/>
                </a:cubicBezTo>
                <a:cubicBezTo>
                  <a:pt x="1" y="12"/>
                  <a:pt x="0" y="10"/>
                  <a:pt x="0" y="9"/>
                </a:cubicBezTo>
                <a:cubicBezTo>
                  <a:pt x="0" y="8"/>
                  <a:pt x="0" y="5"/>
                  <a:pt x="0" y="4"/>
                </a:cubicBezTo>
                <a:cubicBezTo>
                  <a:pt x="1" y="3"/>
                  <a:pt x="2" y="1"/>
                  <a:pt x="4" y="1"/>
                </a:cubicBezTo>
                <a:cubicBezTo>
                  <a:pt x="5" y="0"/>
                  <a:pt x="7" y="0"/>
                  <a:pt x="8" y="1"/>
                </a:cubicBezTo>
                <a:cubicBezTo>
                  <a:pt x="9" y="1"/>
                  <a:pt x="11" y="2"/>
                  <a:pt x="11" y="2"/>
                </a:cubicBezTo>
                <a:cubicBezTo>
                  <a:pt x="12" y="3"/>
                  <a:pt x="12" y="6"/>
                  <a:pt x="11" y="7"/>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5" name="Freeform 110">
            <a:extLst>
              <a:ext uri="{FF2B5EF4-FFF2-40B4-BE49-F238E27FC236}">
                <a16:creationId xmlns:a16="http://schemas.microsoft.com/office/drawing/2014/main" id="{1769AAE1-C63B-4F53-A093-F25E0DAE81D9}"/>
              </a:ext>
            </a:extLst>
          </p:cNvPr>
          <p:cNvSpPr>
            <a:spLocks/>
          </p:cNvSpPr>
          <p:nvPr/>
        </p:nvSpPr>
        <p:spPr bwMode="auto">
          <a:xfrm>
            <a:off x="10068961" y="3963722"/>
            <a:ext cx="231470" cy="424849"/>
          </a:xfrm>
          <a:custGeom>
            <a:avLst/>
            <a:gdLst/>
            <a:ahLst/>
            <a:cxnLst>
              <a:cxn ang="0">
                <a:pos x="78" y="140"/>
              </a:cxn>
              <a:cxn ang="0">
                <a:pos x="69" y="147"/>
              </a:cxn>
              <a:cxn ang="0">
                <a:pos x="61" y="140"/>
              </a:cxn>
              <a:cxn ang="0">
                <a:pos x="53" y="135"/>
              </a:cxn>
              <a:cxn ang="0">
                <a:pos x="49" y="137"/>
              </a:cxn>
              <a:cxn ang="0">
                <a:pos x="30" y="140"/>
              </a:cxn>
              <a:cxn ang="0">
                <a:pos x="18" y="144"/>
              </a:cxn>
              <a:cxn ang="0">
                <a:pos x="0" y="145"/>
              </a:cxn>
              <a:cxn ang="0">
                <a:pos x="4" y="140"/>
              </a:cxn>
              <a:cxn ang="0">
                <a:pos x="8" y="118"/>
              </a:cxn>
              <a:cxn ang="0">
                <a:pos x="8" y="100"/>
              </a:cxn>
              <a:cxn ang="0">
                <a:pos x="7" y="92"/>
              </a:cxn>
              <a:cxn ang="0">
                <a:pos x="15" y="89"/>
              </a:cxn>
              <a:cxn ang="0">
                <a:pos x="27" y="82"/>
              </a:cxn>
              <a:cxn ang="0">
                <a:pos x="36" y="78"/>
              </a:cxn>
              <a:cxn ang="0">
                <a:pos x="40" y="67"/>
              </a:cxn>
              <a:cxn ang="0">
                <a:pos x="41" y="55"/>
              </a:cxn>
              <a:cxn ang="0">
                <a:pos x="34" y="46"/>
              </a:cxn>
              <a:cxn ang="0">
                <a:pos x="29" y="38"/>
              </a:cxn>
              <a:cxn ang="0">
                <a:pos x="25" y="25"/>
              </a:cxn>
              <a:cxn ang="0">
                <a:pos x="16" y="14"/>
              </a:cxn>
              <a:cxn ang="0">
                <a:pos x="19" y="1"/>
              </a:cxn>
              <a:cxn ang="0">
                <a:pos x="31" y="1"/>
              </a:cxn>
              <a:cxn ang="0">
                <a:pos x="41" y="6"/>
              </a:cxn>
              <a:cxn ang="0">
                <a:pos x="48" y="13"/>
              </a:cxn>
              <a:cxn ang="0">
                <a:pos x="62" y="15"/>
              </a:cxn>
              <a:cxn ang="0">
                <a:pos x="68" y="26"/>
              </a:cxn>
              <a:cxn ang="0">
                <a:pos x="59" y="37"/>
              </a:cxn>
              <a:cxn ang="0">
                <a:pos x="57" y="51"/>
              </a:cxn>
              <a:cxn ang="0">
                <a:pos x="66" y="59"/>
              </a:cxn>
              <a:cxn ang="0">
                <a:pos x="69" y="74"/>
              </a:cxn>
              <a:cxn ang="0">
                <a:pos x="75" y="86"/>
              </a:cxn>
              <a:cxn ang="0">
                <a:pos x="72" y="94"/>
              </a:cxn>
              <a:cxn ang="0">
                <a:pos x="78" y="98"/>
              </a:cxn>
              <a:cxn ang="0">
                <a:pos x="78" y="110"/>
              </a:cxn>
              <a:cxn ang="0">
                <a:pos x="79" y="121"/>
              </a:cxn>
              <a:cxn ang="0">
                <a:pos x="77" y="128"/>
              </a:cxn>
              <a:cxn ang="0">
                <a:pos x="80" y="134"/>
              </a:cxn>
            </a:cxnLst>
            <a:rect l="0" t="0" r="r" b="b"/>
            <a:pathLst>
              <a:path w="80" h="147">
                <a:moveTo>
                  <a:pt x="80" y="134"/>
                </a:moveTo>
                <a:cubicBezTo>
                  <a:pt x="80" y="136"/>
                  <a:pt x="79" y="139"/>
                  <a:pt x="78" y="140"/>
                </a:cubicBezTo>
                <a:cubicBezTo>
                  <a:pt x="77" y="141"/>
                  <a:pt x="74" y="140"/>
                  <a:pt x="74" y="141"/>
                </a:cubicBezTo>
                <a:cubicBezTo>
                  <a:pt x="72" y="142"/>
                  <a:pt x="71" y="146"/>
                  <a:pt x="69" y="147"/>
                </a:cubicBezTo>
                <a:cubicBezTo>
                  <a:pt x="68" y="147"/>
                  <a:pt x="65" y="147"/>
                  <a:pt x="64" y="146"/>
                </a:cubicBezTo>
                <a:cubicBezTo>
                  <a:pt x="63" y="145"/>
                  <a:pt x="62" y="141"/>
                  <a:pt x="61" y="140"/>
                </a:cubicBezTo>
                <a:cubicBezTo>
                  <a:pt x="60" y="139"/>
                  <a:pt x="59" y="137"/>
                  <a:pt x="58" y="137"/>
                </a:cubicBezTo>
                <a:cubicBezTo>
                  <a:pt x="57" y="136"/>
                  <a:pt x="55" y="134"/>
                  <a:pt x="53" y="135"/>
                </a:cubicBezTo>
                <a:cubicBezTo>
                  <a:pt x="52" y="135"/>
                  <a:pt x="51" y="138"/>
                  <a:pt x="51" y="139"/>
                </a:cubicBezTo>
                <a:cubicBezTo>
                  <a:pt x="50" y="138"/>
                  <a:pt x="49" y="137"/>
                  <a:pt x="49" y="137"/>
                </a:cubicBezTo>
                <a:cubicBezTo>
                  <a:pt x="46" y="136"/>
                  <a:pt x="41" y="135"/>
                  <a:pt x="38" y="135"/>
                </a:cubicBezTo>
                <a:cubicBezTo>
                  <a:pt x="36" y="136"/>
                  <a:pt x="33" y="139"/>
                  <a:pt x="30" y="140"/>
                </a:cubicBezTo>
                <a:cubicBezTo>
                  <a:pt x="28" y="140"/>
                  <a:pt x="24" y="140"/>
                  <a:pt x="22" y="141"/>
                </a:cubicBezTo>
                <a:cubicBezTo>
                  <a:pt x="21" y="141"/>
                  <a:pt x="19" y="143"/>
                  <a:pt x="18" y="144"/>
                </a:cubicBezTo>
                <a:cubicBezTo>
                  <a:pt x="15" y="145"/>
                  <a:pt x="10" y="147"/>
                  <a:pt x="7" y="147"/>
                </a:cubicBezTo>
                <a:cubicBezTo>
                  <a:pt x="5" y="147"/>
                  <a:pt x="3" y="146"/>
                  <a:pt x="0" y="145"/>
                </a:cubicBezTo>
                <a:cubicBezTo>
                  <a:pt x="1" y="145"/>
                  <a:pt x="1" y="144"/>
                  <a:pt x="1" y="144"/>
                </a:cubicBezTo>
                <a:cubicBezTo>
                  <a:pt x="2" y="143"/>
                  <a:pt x="3" y="141"/>
                  <a:pt x="4" y="140"/>
                </a:cubicBezTo>
                <a:cubicBezTo>
                  <a:pt x="5" y="138"/>
                  <a:pt x="6" y="133"/>
                  <a:pt x="7" y="130"/>
                </a:cubicBezTo>
                <a:cubicBezTo>
                  <a:pt x="8" y="127"/>
                  <a:pt x="7" y="121"/>
                  <a:pt x="8" y="118"/>
                </a:cubicBezTo>
                <a:cubicBezTo>
                  <a:pt x="9" y="116"/>
                  <a:pt x="11" y="111"/>
                  <a:pt x="11" y="108"/>
                </a:cubicBezTo>
                <a:cubicBezTo>
                  <a:pt x="11" y="106"/>
                  <a:pt x="9" y="102"/>
                  <a:pt x="8" y="100"/>
                </a:cubicBezTo>
                <a:cubicBezTo>
                  <a:pt x="8" y="99"/>
                  <a:pt x="6" y="97"/>
                  <a:pt x="6" y="96"/>
                </a:cubicBezTo>
                <a:cubicBezTo>
                  <a:pt x="6" y="95"/>
                  <a:pt x="6" y="93"/>
                  <a:pt x="7" y="92"/>
                </a:cubicBezTo>
                <a:cubicBezTo>
                  <a:pt x="7" y="91"/>
                  <a:pt x="9" y="91"/>
                  <a:pt x="10" y="91"/>
                </a:cubicBezTo>
                <a:cubicBezTo>
                  <a:pt x="11" y="91"/>
                  <a:pt x="14" y="90"/>
                  <a:pt x="15" y="89"/>
                </a:cubicBezTo>
                <a:cubicBezTo>
                  <a:pt x="17" y="88"/>
                  <a:pt x="17" y="85"/>
                  <a:pt x="18" y="84"/>
                </a:cubicBezTo>
                <a:cubicBezTo>
                  <a:pt x="20" y="82"/>
                  <a:pt x="24" y="81"/>
                  <a:pt x="27" y="82"/>
                </a:cubicBezTo>
                <a:cubicBezTo>
                  <a:pt x="27" y="82"/>
                  <a:pt x="29" y="83"/>
                  <a:pt x="29" y="82"/>
                </a:cubicBezTo>
                <a:cubicBezTo>
                  <a:pt x="31" y="82"/>
                  <a:pt x="34" y="79"/>
                  <a:pt x="36" y="78"/>
                </a:cubicBezTo>
                <a:cubicBezTo>
                  <a:pt x="36" y="77"/>
                  <a:pt x="38" y="75"/>
                  <a:pt x="38" y="74"/>
                </a:cubicBezTo>
                <a:cubicBezTo>
                  <a:pt x="39" y="73"/>
                  <a:pt x="40" y="69"/>
                  <a:pt x="40" y="67"/>
                </a:cubicBezTo>
                <a:cubicBezTo>
                  <a:pt x="40" y="66"/>
                  <a:pt x="42" y="63"/>
                  <a:pt x="42" y="62"/>
                </a:cubicBezTo>
                <a:cubicBezTo>
                  <a:pt x="42" y="60"/>
                  <a:pt x="42" y="56"/>
                  <a:pt x="41" y="55"/>
                </a:cubicBezTo>
                <a:cubicBezTo>
                  <a:pt x="41" y="53"/>
                  <a:pt x="39" y="51"/>
                  <a:pt x="38" y="50"/>
                </a:cubicBezTo>
                <a:cubicBezTo>
                  <a:pt x="37" y="49"/>
                  <a:pt x="35" y="47"/>
                  <a:pt x="34" y="46"/>
                </a:cubicBezTo>
                <a:cubicBezTo>
                  <a:pt x="33" y="45"/>
                  <a:pt x="30" y="43"/>
                  <a:pt x="29" y="42"/>
                </a:cubicBezTo>
                <a:cubicBezTo>
                  <a:pt x="29" y="41"/>
                  <a:pt x="29" y="39"/>
                  <a:pt x="29" y="38"/>
                </a:cubicBezTo>
                <a:cubicBezTo>
                  <a:pt x="28" y="36"/>
                  <a:pt x="30" y="33"/>
                  <a:pt x="29" y="32"/>
                </a:cubicBezTo>
                <a:cubicBezTo>
                  <a:pt x="29" y="30"/>
                  <a:pt x="26" y="27"/>
                  <a:pt x="25" y="25"/>
                </a:cubicBezTo>
                <a:cubicBezTo>
                  <a:pt x="24" y="23"/>
                  <a:pt x="23" y="20"/>
                  <a:pt x="22" y="19"/>
                </a:cubicBezTo>
                <a:cubicBezTo>
                  <a:pt x="21" y="17"/>
                  <a:pt x="17" y="16"/>
                  <a:pt x="16" y="14"/>
                </a:cubicBezTo>
                <a:cubicBezTo>
                  <a:pt x="16" y="12"/>
                  <a:pt x="19" y="9"/>
                  <a:pt x="19" y="7"/>
                </a:cubicBezTo>
                <a:cubicBezTo>
                  <a:pt x="19" y="5"/>
                  <a:pt x="19" y="3"/>
                  <a:pt x="19" y="1"/>
                </a:cubicBezTo>
                <a:cubicBezTo>
                  <a:pt x="20" y="1"/>
                  <a:pt x="22" y="0"/>
                  <a:pt x="23" y="0"/>
                </a:cubicBezTo>
                <a:cubicBezTo>
                  <a:pt x="25" y="0"/>
                  <a:pt x="29" y="0"/>
                  <a:pt x="31" y="1"/>
                </a:cubicBezTo>
                <a:cubicBezTo>
                  <a:pt x="33" y="2"/>
                  <a:pt x="35" y="4"/>
                  <a:pt x="36" y="5"/>
                </a:cubicBezTo>
                <a:cubicBezTo>
                  <a:pt x="37" y="6"/>
                  <a:pt x="40" y="6"/>
                  <a:pt x="41" y="6"/>
                </a:cubicBezTo>
                <a:cubicBezTo>
                  <a:pt x="42" y="7"/>
                  <a:pt x="44" y="9"/>
                  <a:pt x="44" y="10"/>
                </a:cubicBezTo>
                <a:cubicBezTo>
                  <a:pt x="45" y="11"/>
                  <a:pt x="47" y="12"/>
                  <a:pt x="48" y="13"/>
                </a:cubicBezTo>
                <a:cubicBezTo>
                  <a:pt x="50" y="14"/>
                  <a:pt x="55" y="12"/>
                  <a:pt x="58" y="13"/>
                </a:cubicBezTo>
                <a:cubicBezTo>
                  <a:pt x="59" y="13"/>
                  <a:pt x="61" y="15"/>
                  <a:pt x="62" y="15"/>
                </a:cubicBezTo>
                <a:cubicBezTo>
                  <a:pt x="64" y="16"/>
                  <a:pt x="68" y="18"/>
                  <a:pt x="69" y="20"/>
                </a:cubicBezTo>
                <a:cubicBezTo>
                  <a:pt x="69" y="22"/>
                  <a:pt x="68" y="25"/>
                  <a:pt x="68" y="26"/>
                </a:cubicBezTo>
                <a:cubicBezTo>
                  <a:pt x="67" y="28"/>
                  <a:pt x="65" y="30"/>
                  <a:pt x="64" y="32"/>
                </a:cubicBezTo>
                <a:cubicBezTo>
                  <a:pt x="63" y="33"/>
                  <a:pt x="60" y="36"/>
                  <a:pt x="59" y="37"/>
                </a:cubicBezTo>
                <a:cubicBezTo>
                  <a:pt x="58" y="38"/>
                  <a:pt x="57" y="41"/>
                  <a:pt x="56" y="43"/>
                </a:cubicBezTo>
                <a:cubicBezTo>
                  <a:pt x="56" y="45"/>
                  <a:pt x="56" y="50"/>
                  <a:pt x="57" y="51"/>
                </a:cubicBezTo>
                <a:cubicBezTo>
                  <a:pt x="58" y="53"/>
                  <a:pt x="60" y="54"/>
                  <a:pt x="61" y="55"/>
                </a:cubicBezTo>
                <a:cubicBezTo>
                  <a:pt x="62" y="56"/>
                  <a:pt x="65" y="58"/>
                  <a:pt x="66" y="59"/>
                </a:cubicBezTo>
                <a:cubicBezTo>
                  <a:pt x="67" y="61"/>
                  <a:pt x="69" y="64"/>
                  <a:pt x="69" y="66"/>
                </a:cubicBezTo>
                <a:cubicBezTo>
                  <a:pt x="69" y="68"/>
                  <a:pt x="69" y="72"/>
                  <a:pt x="69" y="74"/>
                </a:cubicBezTo>
                <a:cubicBezTo>
                  <a:pt x="69" y="76"/>
                  <a:pt x="71" y="78"/>
                  <a:pt x="72" y="79"/>
                </a:cubicBezTo>
                <a:cubicBezTo>
                  <a:pt x="73" y="81"/>
                  <a:pt x="75" y="84"/>
                  <a:pt x="75" y="86"/>
                </a:cubicBezTo>
                <a:cubicBezTo>
                  <a:pt x="75" y="87"/>
                  <a:pt x="75" y="89"/>
                  <a:pt x="74" y="91"/>
                </a:cubicBezTo>
                <a:cubicBezTo>
                  <a:pt x="74" y="91"/>
                  <a:pt x="72" y="93"/>
                  <a:pt x="72" y="94"/>
                </a:cubicBezTo>
                <a:cubicBezTo>
                  <a:pt x="73" y="95"/>
                  <a:pt x="77" y="94"/>
                  <a:pt x="78" y="95"/>
                </a:cubicBezTo>
                <a:cubicBezTo>
                  <a:pt x="78" y="96"/>
                  <a:pt x="78" y="98"/>
                  <a:pt x="78" y="98"/>
                </a:cubicBezTo>
                <a:cubicBezTo>
                  <a:pt x="78" y="100"/>
                  <a:pt x="76" y="104"/>
                  <a:pt x="76" y="106"/>
                </a:cubicBezTo>
                <a:cubicBezTo>
                  <a:pt x="76" y="107"/>
                  <a:pt x="78" y="109"/>
                  <a:pt x="78" y="110"/>
                </a:cubicBezTo>
                <a:cubicBezTo>
                  <a:pt x="78" y="111"/>
                  <a:pt x="79" y="114"/>
                  <a:pt x="79" y="115"/>
                </a:cubicBezTo>
                <a:cubicBezTo>
                  <a:pt x="79" y="117"/>
                  <a:pt x="80" y="120"/>
                  <a:pt x="79" y="121"/>
                </a:cubicBezTo>
                <a:cubicBezTo>
                  <a:pt x="79" y="122"/>
                  <a:pt x="76" y="124"/>
                  <a:pt x="76" y="126"/>
                </a:cubicBezTo>
                <a:cubicBezTo>
                  <a:pt x="76" y="126"/>
                  <a:pt x="76" y="128"/>
                  <a:pt x="77" y="128"/>
                </a:cubicBezTo>
                <a:cubicBezTo>
                  <a:pt x="77" y="129"/>
                  <a:pt x="78" y="129"/>
                  <a:pt x="78" y="129"/>
                </a:cubicBezTo>
                <a:cubicBezTo>
                  <a:pt x="79" y="130"/>
                  <a:pt x="80" y="133"/>
                  <a:pt x="80" y="13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6" name="Freeform 111">
            <a:extLst>
              <a:ext uri="{FF2B5EF4-FFF2-40B4-BE49-F238E27FC236}">
                <a16:creationId xmlns:a16="http://schemas.microsoft.com/office/drawing/2014/main" id="{1D1DE769-B9C8-4A5F-8D54-78A58888C65E}"/>
              </a:ext>
            </a:extLst>
          </p:cNvPr>
          <p:cNvSpPr>
            <a:spLocks noEditPoints="1"/>
          </p:cNvSpPr>
          <p:nvPr/>
        </p:nvSpPr>
        <p:spPr bwMode="auto">
          <a:xfrm>
            <a:off x="10057241" y="3574035"/>
            <a:ext cx="876067" cy="782308"/>
          </a:xfrm>
          <a:custGeom>
            <a:avLst/>
            <a:gdLst/>
            <a:ahLst/>
            <a:cxnLst>
              <a:cxn ang="0">
                <a:pos x="281" y="43"/>
              </a:cxn>
              <a:cxn ang="0">
                <a:pos x="248" y="23"/>
              </a:cxn>
              <a:cxn ang="0">
                <a:pos x="204" y="15"/>
              </a:cxn>
              <a:cxn ang="0">
                <a:pos x="159" y="1"/>
              </a:cxn>
              <a:cxn ang="0">
                <a:pos x="143" y="9"/>
              </a:cxn>
              <a:cxn ang="0">
                <a:pos x="121" y="23"/>
              </a:cxn>
              <a:cxn ang="0">
                <a:pos x="93" y="44"/>
              </a:cxn>
              <a:cxn ang="0">
                <a:pos x="51" y="79"/>
              </a:cxn>
              <a:cxn ang="0">
                <a:pos x="19" y="97"/>
              </a:cxn>
              <a:cxn ang="0">
                <a:pos x="5" y="109"/>
              </a:cxn>
              <a:cxn ang="0">
                <a:pos x="3" y="122"/>
              </a:cxn>
              <a:cxn ang="0">
                <a:pos x="9" y="131"/>
              </a:cxn>
              <a:cxn ang="0">
                <a:pos x="24" y="125"/>
              </a:cxn>
              <a:cxn ang="0">
                <a:pos x="39" y="121"/>
              </a:cxn>
              <a:cxn ang="0">
                <a:pos x="54" y="116"/>
              </a:cxn>
              <a:cxn ang="0">
                <a:pos x="66" y="114"/>
              </a:cxn>
              <a:cxn ang="0">
                <a:pos x="70" y="132"/>
              </a:cxn>
              <a:cxn ang="0">
                <a:pos x="75" y="146"/>
              </a:cxn>
              <a:cxn ang="0">
                <a:pos x="81" y="154"/>
              </a:cxn>
              <a:cxn ang="0">
                <a:pos x="84" y="177"/>
              </a:cxn>
              <a:cxn ang="0">
                <a:pos x="79" y="189"/>
              </a:cxn>
              <a:cxn ang="0">
                <a:pos x="78" y="195"/>
              </a:cxn>
              <a:cxn ang="0">
                <a:pos x="83" y="206"/>
              </a:cxn>
              <a:cxn ang="0">
                <a:pos x="86" y="221"/>
              </a:cxn>
              <a:cxn ang="0">
                <a:pos x="93" y="234"/>
              </a:cxn>
              <a:cxn ang="0">
                <a:pos x="92" y="249"/>
              </a:cxn>
              <a:cxn ang="0">
                <a:pos x="116" y="242"/>
              </a:cxn>
              <a:cxn ang="0">
                <a:pos x="142" y="256"/>
              </a:cxn>
              <a:cxn ang="0">
                <a:pos x="166" y="269"/>
              </a:cxn>
              <a:cxn ang="0">
                <a:pos x="170" y="253"/>
              </a:cxn>
              <a:cxn ang="0">
                <a:pos x="194" y="229"/>
              </a:cxn>
              <a:cxn ang="0">
                <a:pos x="225" y="219"/>
              </a:cxn>
              <a:cxn ang="0">
                <a:pos x="256" y="205"/>
              </a:cxn>
              <a:cxn ang="0">
                <a:pos x="278" y="184"/>
              </a:cxn>
              <a:cxn ang="0">
                <a:pos x="276" y="164"/>
              </a:cxn>
              <a:cxn ang="0">
                <a:pos x="270" y="128"/>
              </a:cxn>
              <a:cxn ang="0">
                <a:pos x="282" y="102"/>
              </a:cxn>
              <a:cxn ang="0">
                <a:pos x="300" y="80"/>
              </a:cxn>
              <a:cxn ang="0">
                <a:pos x="132" y="103"/>
              </a:cxn>
              <a:cxn ang="0">
                <a:pos x="122" y="118"/>
              </a:cxn>
              <a:cxn ang="0">
                <a:pos x="104" y="119"/>
              </a:cxn>
              <a:cxn ang="0">
                <a:pos x="99" y="106"/>
              </a:cxn>
              <a:cxn ang="0">
                <a:pos x="102" y="92"/>
              </a:cxn>
              <a:cxn ang="0">
                <a:pos x="90" y="98"/>
              </a:cxn>
              <a:cxn ang="0">
                <a:pos x="93" y="80"/>
              </a:cxn>
              <a:cxn ang="0">
                <a:pos x="107" y="74"/>
              </a:cxn>
              <a:cxn ang="0">
                <a:pos x="120" y="88"/>
              </a:cxn>
              <a:cxn ang="0">
                <a:pos x="133" y="99"/>
              </a:cxn>
            </a:cxnLst>
            <a:rect l="0" t="0" r="r" b="b"/>
            <a:pathLst>
              <a:path w="302" h="270">
                <a:moveTo>
                  <a:pt x="302" y="65"/>
                </a:moveTo>
                <a:cubicBezTo>
                  <a:pt x="302" y="62"/>
                  <a:pt x="302" y="57"/>
                  <a:pt x="300" y="54"/>
                </a:cubicBezTo>
                <a:cubicBezTo>
                  <a:pt x="297" y="50"/>
                  <a:pt x="286" y="46"/>
                  <a:pt x="281" y="43"/>
                </a:cubicBezTo>
                <a:cubicBezTo>
                  <a:pt x="278" y="41"/>
                  <a:pt x="274" y="37"/>
                  <a:pt x="271" y="35"/>
                </a:cubicBezTo>
                <a:cubicBezTo>
                  <a:pt x="269" y="33"/>
                  <a:pt x="264" y="30"/>
                  <a:pt x="261" y="29"/>
                </a:cubicBezTo>
                <a:cubicBezTo>
                  <a:pt x="258" y="27"/>
                  <a:pt x="252" y="24"/>
                  <a:pt x="248" y="23"/>
                </a:cubicBezTo>
                <a:cubicBezTo>
                  <a:pt x="244" y="22"/>
                  <a:pt x="236" y="25"/>
                  <a:pt x="232" y="25"/>
                </a:cubicBezTo>
                <a:cubicBezTo>
                  <a:pt x="228" y="24"/>
                  <a:pt x="220" y="23"/>
                  <a:pt x="217" y="22"/>
                </a:cubicBezTo>
                <a:cubicBezTo>
                  <a:pt x="213" y="21"/>
                  <a:pt x="207" y="17"/>
                  <a:pt x="204" y="15"/>
                </a:cubicBezTo>
                <a:cubicBezTo>
                  <a:pt x="200" y="12"/>
                  <a:pt x="194" y="5"/>
                  <a:pt x="190" y="3"/>
                </a:cubicBezTo>
                <a:cubicBezTo>
                  <a:pt x="186" y="1"/>
                  <a:pt x="177" y="0"/>
                  <a:pt x="172" y="0"/>
                </a:cubicBezTo>
                <a:cubicBezTo>
                  <a:pt x="169" y="0"/>
                  <a:pt x="162" y="0"/>
                  <a:pt x="159" y="1"/>
                </a:cubicBezTo>
                <a:cubicBezTo>
                  <a:pt x="158" y="2"/>
                  <a:pt x="155" y="4"/>
                  <a:pt x="153" y="5"/>
                </a:cubicBezTo>
                <a:cubicBezTo>
                  <a:pt x="152" y="5"/>
                  <a:pt x="148" y="5"/>
                  <a:pt x="147" y="5"/>
                </a:cubicBezTo>
                <a:cubicBezTo>
                  <a:pt x="146" y="6"/>
                  <a:pt x="144" y="8"/>
                  <a:pt x="143" y="9"/>
                </a:cubicBezTo>
                <a:cubicBezTo>
                  <a:pt x="140" y="11"/>
                  <a:pt x="134" y="15"/>
                  <a:pt x="130" y="17"/>
                </a:cubicBezTo>
                <a:cubicBezTo>
                  <a:pt x="129" y="17"/>
                  <a:pt x="126" y="17"/>
                  <a:pt x="125" y="17"/>
                </a:cubicBezTo>
                <a:cubicBezTo>
                  <a:pt x="123" y="18"/>
                  <a:pt x="122" y="22"/>
                  <a:pt x="121" y="23"/>
                </a:cubicBezTo>
                <a:cubicBezTo>
                  <a:pt x="119" y="25"/>
                  <a:pt x="113" y="29"/>
                  <a:pt x="111" y="30"/>
                </a:cubicBezTo>
                <a:cubicBezTo>
                  <a:pt x="108" y="32"/>
                  <a:pt x="102" y="32"/>
                  <a:pt x="100" y="34"/>
                </a:cubicBezTo>
                <a:cubicBezTo>
                  <a:pt x="97" y="36"/>
                  <a:pt x="95" y="41"/>
                  <a:pt x="93" y="44"/>
                </a:cubicBezTo>
                <a:cubicBezTo>
                  <a:pt x="90" y="47"/>
                  <a:pt x="84" y="52"/>
                  <a:pt x="81" y="55"/>
                </a:cubicBezTo>
                <a:cubicBezTo>
                  <a:pt x="76" y="59"/>
                  <a:pt x="65" y="66"/>
                  <a:pt x="60" y="71"/>
                </a:cubicBezTo>
                <a:cubicBezTo>
                  <a:pt x="58" y="73"/>
                  <a:pt x="54" y="77"/>
                  <a:pt x="51" y="79"/>
                </a:cubicBezTo>
                <a:cubicBezTo>
                  <a:pt x="49" y="81"/>
                  <a:pt x="45" y="86"/>
                  <a:pt x="43" y="87"/>
                </a:cubicBezTo>
                <a:cubicBezTo>
                  <a:pt x="40" y="89"/>
                  <a:pt x="35" y="92"/>
                  <a:pt x="33" y="93"/>
                </a:cubicBezTo>
                <a:cubicBezTo>
                  <a:pt x="29" y="94"/>
                  <a:pt x="22" y="96"/>
                  <a:pt x="19" y="97"/>
                </a:cubicBezTo>
                <a:cubicBezTo>
                  <a:pt x="18" y="98"/>
                  <a:pt x="15" y="99"/>
                  <a:pt x="14" y="100"/>
                </a:cubicBezTo>
                <a:cubicBezTo>
                  <a:pt x="13" y="101"/>
                  <a:pt x="12" y="103"/>
                  <a:pt x="11" y="104"/>
                </a:cubicBezTo>
                <a:cubicBezTo>
                  <a:pt x="10" y="106"/>
                  <a:pt x="7" y="108"/>
                  <a:pt x="5" y="109"/>
                </a:cubicBezTo>
                <a:cubicBezTo>
                  <a:pt x="4" y="110"/>
                  <a:pt x="2" y="110"/>
                  <a:pt x="1" y="111"/>
                </a:cubicBezTo>
                <a:cubicBezTo>
                  <a:pt x="0" y="113"/>
                  <a:pt x="0" y="117"/>
                  <a:pt x="0" y="118"/>
                </a:cubicBezTo>
                <a:cubicBezTo>
                  <a:pt x="0" y="120"/>
                  <a:pt x="2" y="121"/>
                  <a:pt x="3" y="122"/>
                </a:cubicBezTo>
                <a:cubicBezTo>
                  <a:pt x="3" y="124"/>
                  <a:pt x="3" y="127"/>
                  <a:pt x="4" y="129"/>
                </a:cubicBezTo>
                <a:cubicBezTo>
                  <a:pt x="4" y="130"/>
                  <a:pt x="6" y="131"/>
                  <a:pt x="7" y="132"/>
                </a:cubicBezTo>
                <a:cubicBezTo>
                  <a:pt x="8" y="132"/>
                  <a:pt x="9" y="131"/>
                  <a:pt x="9" y="131"/>
                </a:cubicBezTo>
                <a:cubicBezTo>
                  <a:pt x="11" y="131"/>
                  <a:pt x="13" y="132"/>
                  <a:pt x="14" y="132"/>
                </a:cubicBezTo>
                <a:cubicBezTo>
                  <a:pt x="15" y="132"/>
                  <a:pt x="18" y="131"/>
                  <a:pt x="19" y="130"/>
                </a:cubicBezTo>
                <a:cubicBezTo>
                  <a:pt x="20" y="129"/>
                  <a:pt x="22" y="126"/>
                  <a:pt x="24" y="125"/>
                </a:cubicBezTo>
                <a:cubicBezTo>
                  <a:pt x="25" y="125"/>
                  <a:pt x="28" y="125"/>
                  <a:pt x="29" y="125"/>
                </a:cubicBezTo>
                <a:cubicBezTo>
                  <a:pt x="31" y="125"/>
                  <a:pt x="34" y="125"/>
                  <a:pt x="35" y="125"/>
                </a:cubicBezTo>
                <a:cubicBezTo>
                  <a:pt x="36" y="124"/>
                  <a:pt x="38" y="122"/>
                  <a:pt x="39" y="121"/>
                </a:cubicBezTo>
                <a:cubicBezTo>
                  <a:pt x="40" y="121"/>
                  <a:pt x="43" y="120"/>
                  <a:pt x="44" y="119"/>
                </a:cubicBezTo>
                <a:cubicBezTo>
                  <a:pt x="45" y="119"/>
                  <a:pt x="47" y="117"/>
                  <a:pt x="48" y="116"/>
                </a:cubicBezTo>
                <a:cubicBezTo>
                  <a:pt x="49" y="116"/>
                  <a:pt x="53" y="116"/>
                  <a:pt x="54" y="116"/>
                </a:cubicBezTo>
                <a:cubicBezTo>
                  <a:pt x="55" y="116"/>
                  <a:pt x="57" y="116"/>
                  <a:pt x="58" y="116"/>
                </a:cubicBezTo>
                <a:cubicBezTo>
                  <a:pt x="59" y="115"/>
                  <a:pt x="61" y="113"/>
                  <a:pt x="62" y="112"/>
                </a:cubicBezTo>
                <a:cubicBezTo>
                  <a:pt x="63" y="112"/>
                  <a:pt x="65" y="113"/>
                  <a:pt x="66" y="114"/>
                </a:cubicBezTo>
                <a:cubicBezTo>
                  <a:pt x="67" y="114"/>
                  <a:pt x="68" y="116"/>
                  <a:pt x="68" y="117"/>
                </a:cubicBezTo>
                <a:cubicBezTo>
                  <a:pt x="68" y="119"/>
                  <a:pt x="67" y="122"/>
                  <a:pt x="68" y="124"/>
                </a:cubicBezTo>
                <a:cubicBezTo>
                  <a:pt x="68" y="126"/>
                  <a:pt x="69" y="130"/>
                  <a:pt x="70" y="132"/>
                </a:cubicBezTo>
                <a:cubicBezTo>
                  <a:pt x="71" y="133"/>
                  <a:pt x="74" y="136"/>
                  <a:pt x="76" y="138"/>
                </a:cubicBezTo>
                <a:cubicBezTo>
                  <a:pt x="76" y="139"/>
                  <a:pt x="78" y="141"/>
                  <a:pt x="78" y="142"/>
                </a:cubicBezTo>
                <a:cubicBezTo>
                  <a:pt x="78" y="143"/>
                  <a:pt x="75" y="145"/>
                  <a:pt x="75" y="146"/>
                </a:cubicBezTo>
                <a:cubicBezTo>
                  <a:pt x="75" y="147"/>
                  <a:pt x="76" y="149"/>
                  <a:pt x="77" y="150"/>
                </a:cubicBezTo>
                <a:cubicBezTo>
                  <a:pt x="77" y="151"/>
                  <a:pt x="78" y="151"/>
                  <a:pt x="78" y="152"/>
                </a:cubicBezTo>
                <a:cubicBezTo>
                  <a:pt x="79" y="153"/>
                  <a:pt x="80" y="154"/>
                  <a:pt x="81" y="154"/>
                </a:cubicBezTo>
                <a:cubicBezTo>
                  <a:pt x="82" y="156"/>
                  <a:pt x="81" y="161"/>
                  <a:pt x="81" y="163"/>
                </a:cubicBezTo>
                <a:cubicBezTo>
                  <a:pt x="82" y="165"/>
                  <a:pt x="84" y="170"/>
                  <a:pt x="84" y="173"/>
                </a:cubicBezTo>
                <a:cubicBezTo>
                  <a:pt x="84" y="174"/>
                  <a:pt x="83" y="176"/>
                  <a:pt x="84" y="177"/>
                </a:cubicBezTo>
                <a:cubicBezTo>
                  <a:pt x="84" y="179"/>
                  <a:pt x="85" y="181"/>
                  <a:pt x="85" y="182"/>
                </a:cubicBezTo>
                <a:cubicBezTo>
                  <a:pt x="85" y="184"/>
                  <a:pt x="84" y="187"/>
                  <a:pt x="83" y="188"/>
                </a:cubicBezTo>
                <a:cubicBezTo>
                  <a:pt x="82" y="189"/>
                  <a:pt x="80" y="189"/>
                  <a:pt x="79" y="189"/>
                </a:cubicBezTo>
                <a:cubicBezTo>
                  <a:pt x="79" y="189"/>
                  <a:pt x="77" y="189"/>
                  <a:pt x="77" y="189"/>
                </a:cubicBezTo>
                <a:cubicBezTo>
                  <a:pt x="77" y="189"/>
                  <a:pt x="76" y="191"/>
                  <a:pt x="76" y="192"/>
                </a:cubicBezTo>
                <a:cubicBezTo>
                  <a:pt x="77" y="193"/>
                  <a:pt x="78" y="194"/>
                  <a:pt x="78" y="195"/>
                </a:cubicBezTo>
                <a:cubicBezTo>
                  <a:pt x="79" y="196"/>
                  <a:pt x="80" y="197"/>
                  <a:pt x="80" y="198"/>
                </a:cubicBezTo>
                <a:cubicBezTo>
                  <a:pt x="80" y="199"/>
                  <a:pt x="79" y="202"/>
                  <a:pt x="80" y="203"/>
                </a:cubicBezTo>
                <a:cubicBezTo>
                  <a:pt x="80" y="204"/>
                  <a:pt x="83" y="205"/>
                  <a:pt x="83" y="206"/>
                </a:cubicBezTo>
                <a:cubicBezTo>
                  <a:pt x="84" y="206"/>
                  <a:pt x="83" y="208"/>
                  <a:pt x="84" y="209"/>
                </a:cubicBezTo>
                <a:cubicBezTo>
                  <a:pt x="84" y="211"/>
                  <a:pt x="84" y="215"/>
                  <a:pt x="84" y="217"/>
                </a:cubicBezTo>
                <a:cubicBezTo>
                  <a:pt x="85" y="218"/>
                  <a:pt x="85" y="220"/>
                  <a:pt x="86" y="221"/>
                </a:cubicBezTo>
                <a:cubicBezTo>
                  <a:pt x="86" y="222"/>
                  <a:pt x="88" y="224"/>
                  <a:pt x="89" y="225"/>
                </a:cubicBezTo>
                <a:cubicBezTo>
                  <a:pt x="90" y="226"/>
                  <a:pt x="92" y="228"/>
                  <a:pt x="92" y="229"/>
                </a:cubicBezTo>
                <a:cubicBezTo>
                  <a:pt x="93" y="230"/>
                  <a:pt x="93" y="233"/>
                  <a:pt x="93" y="234"/>
                </a:cubicBezTo>
                <a:cubicBezTo>
                  <a:pt x="93" y="235"/>
                  <a:pt x="93" y="238"/>
                  <a:pt x="92" y="239"/>
                </a:cubicBezTo>
                <a:cubicBezTo>
                  <a:pt x="92" y="241"/>
                  <a:pt x="92" y="243"/>
                  <a:pt x="92" y="244"/>
                </a:cubicBezTo>
                <a:cubicBezTo>
                  <a:pt x="92" y="245"/>
                  <a:pt x="92" y="247"/>
                  <a:pt x="92" y="249"/>
                </a:cubicBezTo>
                <a:cubicBezTo>
                  <a:pt x="93" y="248"/>
                  <a:pt x="96" y="246"/>
                  <a:pt x="97" y="246"/>
                </a:cubicBezTo>
                <a:cubicBezTo>
                  <a:pt x="99" y="245"/>
                  <a:pt x="104" y="247"/>
                  <a:pt x="107" y="246"/>
                </a:cubicBezTo>
                <a:cubicBezTo>
                  <a:pt x="109" y="246"/>
                  <a:pt x="114" y="243"/>
                  <a:pt x="116" y="242"/>
                </a:cubicBezTo>
                <a:cubicBezTo>
                  <a:pt x="119" y="242"/>
                  <a:pt x="126" y="242"/>
                  <a:pt x="129" y="242"/>
                </a:cubicBezTo>
                <a:cubicBezTo>
                  <a:pt x="130" y="243"/>
                  <a:pt x="134" y="245"/>
                  <a:pt x="135" y="246"/>
                </a:cubicBezTo>
                <a:cubicBezTo>
                  <a:pt x="137" y="248"/>
                  <a:pt x="140" y="254"/>
                  <a:pt x="142" y="256"/>
                </a:cubicBezTo>
                <a:cubicBezTo>
                  <a:pt x="143" y="258"/>
                  <a:pt x="146" y="264"/>
                  <a:pt x="148" y="265"/>
                </a:cubicBezTo>
                <a:cubicBezTo>
                  <a:pt x="149" y="266"/>
                  <a:pt x="153" y="267"/>
                  <a:pt x="154" y="268"/>
                </a:cubicBezTo>
                <a:cubicBezTo>
                  <a:pt x="157" y="268"/>
                  <a:pt x="163" y="268"/>
                  <a:pt x="166" y="269"/>
                </a:cubicBezTo>
                <a:cubicBezTo>
                  <a:pt x="166" y="269"/>
                  <a:pt x="167" y="269"/>
                  <a:pt x="168" y="270"/>
                </a:cubicBezTo>
                <a:cubicBezTo>
                  <a:pt x="168" y="268"/>
                  <a:pt x="168" y="266"/>
                  <a:pt x="168" y="265"/>
                </a:cubicBezTo>
                <a:cubicBezTo>
                  <a:pt x="169" y="262"/>
                  <a:pt x="169" y="256"/>
                  <a:pt x="170" y="253"/>
                </a:cubicBezTo>
                <a:cubicBezTo>
                  <a:pt x="172" y="250"/>
                  <a:pt x="177" y="247"/>
                  <a:pt x="179" y="244"/>
                </a:cubicBezTo>
                <a:cubicBezTo>
                  <a:pt x="181" y="242"/>
                  <a:pt x="183" y="236"/>
                  <a:pt x="185" y="234"/>
                </a:cubicBezTo>
                <a:cubicBezTo>
                  <a:pt x="187" y="232"/>
                  <a:pt x="192" y="231"/>
                  <a:pt x="194" y="229"/>
                </a:cubicBezTo>
                <a:cubicBezTo>
                  <a:pt x="196" y="228"/>
                  <a:pt x="199" y="223"/>
                  <a:pt x="202" y="221"/>
                </a:cubicBezTo>
                <a:cubicBezTo>
                  <a:pt x="204" y="220"/>
                  <a:pt x="211" y="218"/>
                  <a:pt x="214" y="218"/>
                </a:cubicBezTo>
                <a:cubicBezTo>
                  <a:pt x="217" y="217"/>
                  <a:pt x="222" y="219"/>
                  <a:pt x="225" y="219"/>
                </a:cubicBezTo>
                <a:cubicBezTo>
                  <a:pt x="229" y="218"/>
                  <a:pt x="235" y="213"/>
                  <a:pt x="238" y="211"/>
                </a:cubicBezTo>
                <a:cubicBezTo>
                  <a:pt x="240" y="209"/>
                  <a:pt x="243" y="206"/>
                  <a:pt x="245" y="205"/>
                </a:cubicBezTo>
                <a:cubicBezTo>
                  <a:pt x="247" y="204"/>
                  <a:pt x="253" y="206"/>
                  <a:pt x="256" y="205"/>
                </a:cubicBezTo>
                <a:cubicBezTo>
                  <a:pt x="259" y="204"/>
                  <a:pt x="264" y="201"/>
                  <a:pt x="266" y="200"/>
                </a:cubicBezTo>
                <a:cubicBezTo>
                  <a:pt x="268" y="198"/>
                  <a:pt x="272" y="194"/>
                  <a:pt x="274" y="192"/>
                </a:cubicBezTo>
                <a:cubicBezTo>
                  <a:pt x="276" y="190"/>
                  <a:pt x="277" y="185"/>
                  <a:pt x="278" y="184"/>
                </a:cubicBezTo>
                <a:cubicBezTo>
                  <a:pt x="279" y="183"/>
                  <a:pt x="282" y="181"/>
                  <a:pt x="283" y="180"/>
                </a:cubicBezTo>
                <a:cubicBezTo>
                  <a:pt x="283" y="180"/>
                  <a:pt x="283" y="180"/>
                  <a:pt x="283" y="180"/>
                </a:cubicBezTo>
                <a:cubicBezTo>
                  <a:pt x="281" y="176"/>
                  <a:pt x="278" y="168"/>
                  <a:pt x="276" y="164"/>
                </a:cubicBezTo>
                <a:cubicBezTo>
                  <a:pt x="274" y="160"/>
                  <a:pt x="272" y="154"/>
                  <a:pt x="271" y="150"/>
                </a:cubicBezTo>
                <a:cubicBezTo>
                  <a:pt x="270" y="147"/>
                  <a:pt x="269" y="141"/>
                  <a:pt x="269" y="138"/>
                </a:cubicBezTo>
                <a:cubicBezTo>
                  <a:pt x="269" y="135"/>
                  <a:pt x="270" y="130"/>
                  <a:pt x="270" y="128"/>
                </a:cubicBezTo>
                <a:cubicBezTo>
                  <a:pt x="271" y="125"/>
                  <a:pt x="274" y="120"/>
                  <a:pt x="276" y="118"/>
                </a:cubicBezTo>
                <a:cubicBezTo>
                  <a:pt x="276" y="116"/>
                  <a:pt x="277" y="112"/>
                  <a:pt x="278" y="110"/>
                </a:cubicBezTo>
                <a:cubicBezTo>
                  <a:pt x="279" y="108"/>
                  <a:pt x="281" y="104"/>
                  <a:pt x="282" y="102"/>
                </a:cubicBezTo>
                <a:cubicBezTo>
                  <a:pt x="283" y="99"/>
                  <a:pt x="285" y="94"/>
                  <a:pt x="286" y="92"/>
                </a:cubicBezTo>
                <a:cubicBezTo>
                  <a:pt x="288" y="90"/>
                  <a:pt x="292" y="87"/>
                  <a:pt x="294" y="85"/>
                </a:cubicBezTo>
                <a:cubicBezTo>
                  <a:pt x="296" y="84"/>
                  <a:pt x="299" y="82"/>
                  <a:pt x="300" y="80"/>
                </a:cubicBezTo>
                <a:cubicBezTo>
                  <a:pt x="301" y="77"/>
                  <a:pt x="299" y="72"/>
                  <a:pt x="300" y="69"/>
                </a:cubicBezTo>
                <a:cubicBezTo>
                  <a:pt x="300" y="68"/>
                  <a:pt x="302" y="66"/>
                  <a:pt x="302" y="65"/>
                </a:cubicBezTo>
                <a:close/>
                <a:moveTo>
                  <a:pt x="132" y="103"/>
                </a:moveTo>
                <a:cubicBezTo>
                  <a:pt x="131" y="104"/>
                  <a:pt x="128" y="105"/>
                  <a:pt x="127" y="106"/>
                </a:cubicBezTo>
                <a:cubicBezTo>
                  <a:pt x="126" y="108"/>
                  <a:pt x="125" y="110"/>
                  <a:pt x="124" y="112"/>
                </a:cubicBezTo>
                <a:cubicBezTo>
                  <a:pt x="123" y="113"/>
                  <a:pt x="123" y="116"/>
                  <a:pt x="122" y="118"/>
                </a:cubicBezTo>
                <a:cubicBezTo>
                  <a:pt x="121" y="119"/>
                  <a:pt x="118" y="120"/>
                  <a:pt x="117" y="121"/>
                </a:cubicBezTo>
                <a:cubicBezTo>
                  <a:pt x="115" y="122"/>
                  <a:pt x="112" y="123"/>
                  <a:pt x="110" y="122"/>
                </a:cubicBezTo>
                <a:cubicBezTo>
                  <a:pt x="108" y="122"/>
                  <a:pt x="106" y="120"/>
                  <a:pt x="104" y="119"/>
                </a:cubicBezTo>
                <a:cubicBezTo>
                  <a:pt x="103" y="118"/>
                  <a:pt x="99" y="118"/>
                  <a:pt x="98" y="116"/>
                </a:cubicBezTo>
                <a:cubicBezTo>
                  <a:pt x="97" y="115"/>
                  <a:pt x="96" y="112"/>
                  <a:pt x="96" y="111"/>
                </a:cubicBezTo>
                <a:cubicBezTo>
                  <a:pt x="96" y="109"/>
                  <a:pt x="98" y="107"/>
                  <a:pt x="99" y="106"/>
                </a:cubicBezTo>
                <a:cubicBezTo>
                  <a:pt x="100" y="104"/>
                  <a:pt x="105" y="103"/>
                  <a:pt x="106" y="102"/>
                </a:cubicBezTo>
                <a:cubicBezTo>
                  <a:pt x="107" y="100"/>
                  <a:pt x="108" y="96"/>
                  <a:pt x="107" y="94"/>
                </a:cubicBezTo>
                <a:cubicBezTo>
                  <a:pt x="106" y="93"/>
                  <a:pt x="103" y="92"/>
                  <a:pt x="102" y="92"/>
                </a:cubicBezTo>
                <a:cubicBezTo>
                  <a:pt x="101" y="92"/>
                  <a:pt x="99" y="92"/>
                  <a:pt x="98" y="92"/>
                </a:cubicBezTo>
                <a:cubicBezTo>
                  <a:pt x="97" y="93"/>
                  <a:pt x="97" y="95"/>
                  <a:pt x="96" y="96"/>
                </a:cubicBezTo>
                <a:cubicBezTo>
                  <a:pt x="94" y="97"/>
                  <a:pt x="91" y="99"/>
                  <a:pt x="90" y="98"/>
                </a:cubicBezTo>
                <a:cubicBezTo>
                  <a:pt x="88" y="98"/>
                  <a:pt x="87" y="95"/>
                  <a:pt x="87" y="94"/>
                </a:cubicBezTo>
                <a:cubicBezTo>
                  <a:pt x="86" y="91"/>
                  <a:pt x="87" y="86"/>
                  <a:pt x="88" y="83"/>
                </a:cubicBezTo>
                <a:cubicBezTo>
                  <a:pt x="89" y="82"/>
                  <a:pt x="92" y="81"/>
                  <a:pt x="93" y="80"/>
                </a:cubicBezTo>
                <a:cubicBezTo>
                  <a:pt x="94" y="79"/>
                  <a:pt x="95" y="76"/>
                  <a:pt x="97" y="75"/>
                </a:cubicBezTo>
                <a:cubicBezTo>
                  <a:pt x="98" y="74"/>
                  <a:pt x="101" y="73"/>
                  <a:pt x="103" y="73"/>
                </a:cubicBezTo>
                <a:cubicBezTo>
                  <a:pt x="104" y="72"/>
                  <a:pt x="106" y="73"/>
                  <a:pt x="107" y="74"/>
                </a:cubicBezTo>
                <a:cubicBezTo>
                  <a:pt x="108" y="75"/>
                  <a:pt x="109" y="78"/>
                  <a:pt x="110" y="79"/>
                </a:cubicBezTo>
                <a:cubicBezTo>
                  <a:pt x="111" y="80"/>
                  <a:pt x="114" y="81"/>
                  <a:pt x="116" y="82"/>
                </a:cubicBezTo>
                <a:cubicBezTo>
                  <a:pt x="117" y="83"/>
                  <a:pt x="118" y="87"/>
                  <a:pt x="120" y="88"/>
                </a:cubicBezTo>
                <a:cubicBezTo>
                  <a:pt x="121" y="89"/>
                  <a:pt x="125" y="89"/>
                  <a:pt x="127" y="90"/>
                </a:cubicBezTo>
                <a:cubicBezTo>
                  <a:pt x="128" y="91"/>
                  <a:pt x="129" y="95"/>
                  <a:pt x="130" y="96"/>
                </a:cubicBezTo>
                <a:cubicBezTo>
                  <a:pt x="130" y="97"/>
                  <a:pt x="133" y="98"/>
                  <a:pt x="133" y="99"/>
                </a:cubicBezTo>
                <a:cubicBezTo>
                  <a:pt x="133" y="100"/>
                  <a:pt x="132" y="102"/>
                  <a:pt x="132" y="10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7" name="Freeform 112">
            <a:extLst>
              <a:ext uri="{FF2B5EF4-FFF2-40B4-BE49-F238E27FC236}">
                <a16:creationId xmlns:a16="http://schemas.microsoft.com/office/drawing/2014/main" id="{8BCAD946-42C3-4D34-91F8-A1F592D7625A}"/>
              </a:ext>
            </a:extLst>
          </p:cNvPr>
          <p:cNvSpPr>
            <a:spLocks/>
          </p:cNvSpPr>
          <p:nvPr/>
        </p:nvSpPr>
        <p:spPr bwMode="auto">
          <a:xfrm>
            <a:off x="6465076" y="2302421"/>
            <a:ext cx="58600" cy="84970"/>
          </a:xfrm>
          <a:custGeom>
            <a:avLst/>
            <a:gdLst/>
            <a:ahLst/>
            <a:cxnLst>
              <a:cxn ang="0">
                <a:pos x="15" y="29"/>
              </a:cxn>
              <a:cxn ang="0">
                <a:pos x="13" y="25"/>
              </a:cxn>
              <a:cxn ang="0">
                <a:pos x="8" y="20"/>
              </a:cxn>
              <a:cxn ang="0">
                <a:pos x="5" y="15"/>
              </a:cxn>
              <a:cxn ang="0">
                <a:pos x="1" y="12"/>
              </a:cxn>
              <a:cxn ang="0">
                <a:pos x="0" y="8"/>
              </a:cxn>
              <a:cxn ang="0">
                <a:pos x="1" y="1"/>
              </a:cxn>
              <a:cxn ang="0">
                <a:pos x="5" y="0"/>
              </a:cxn>
              <a:cxn ang="0">
                <a:pos x="9" y="3"/>
              </a:cxn>
              <a:cxn ang="0">
                <a:pos x="12" y="4"/>
              </a:cxn>
              <a:cxn ang="0">
                <a:pos x="14" y="1"/>
              </a:cxn>
              <a:cxn ang="0">
                <a:pos x="18" y="1"/>
              </a:cxn>
              <a:cxn ang="0">
                <a:pos x="20" y="4"/>
              </a:cxn>
              <a:cxn ang="0">
                <a:pos x="19" y="7"/>
              </a:cxn>
              <a:cxn ang="0">
                <a:pos x="16" y="9"/>
              </a:cxn>
              <a:cxn ang="0">
                <a:pos x="15" y="13"/>
              </a:cxn>
              <a:cxn ang="0">
                <a:pos x="16" y="16"/>
              </a:cxn>
              <a:cxn ang="0">
                <a:pos x="19" y="20"/>
              </a:cxn>
              <a:cxn ang="0">
                <a:pos x="19" y="24"/>
              </a:cxn>
              <a:cxn ang="0">
                <a:pos x="19" y="28"/>
              </a:cxn>
              <a:cxn ang="0">
                <a:pos x="15" y="29"/>
              </a:cxn>
            </a:cxnLst>
            <a:rect l="0" t="0" r="r" b="b"/>
            <a:pathLst>
              <a:path w="20" h="29">
                <a:moveTo>
                  <a:pt x="15" y="29"/>
                </a:moveTo>
                <a:cubicBezTo>
                  <a:pt x="14" y="28"/>
                  <a:pt x="14" y="25"/>
                  <a:pt x="13" y="25"/>
                </a:cubicBezTo>
                <a:cubicBezTo>
                  <a:pt x="12" y="23"/>
                  <a:pt x="9" y="21"/>
                  <a:pt x="8" y="20"/>
                </a:cubicBezTo>
                <a:cubicBezTo>
                  <a:pt x="7" y="18"/>
                  <a:pt x="6" y="16"/>
                  <a:pt x="5" y="15"/>
                </a:cubicBezTo>
                <a:cubicBezTo>
                  <a:pt x="5" y="14"/>
                  <a:pt x="2" y="13"/>
                  <a:pt x="1" y="12"/>
                </a:cubicBezTo>
                <a:cubicBezTo>
                  <a:pt x="1" y="11"/>
                  <a:pt x="0" y="9"/>
                  <a:pt x="0" y="8"/>
                </a:cubicBezTo>
                <a:cubicBezTo>
                  <a:pt x="0" y="6"/>
                  <a:pt x="0" y="2"/>
                  <a:pt x="1" y="1"/>
                </a:cubicBezTo>
                <a:cubicBezTo>
                  <a:pt x="1" y="0"/>
                  <a:pt x="4" y="0"/>
                  <a:pt x="5" y="0"/>
                </a:cubicBezTo>
                <a:cubicBezTo>
                  <a:pt x="6" y="0"/>
                  <a:pt x="7" y="2"/>
                  <a:pt x="9" y="3"/>
                </a:cubicBezTo>
                <a:cubicBezTo>
                  <a:pt x="9" y="3"/>
                  <a:pt x="11" y="4"/>
                  <a:pt x="12" y="4"/>
                </a:cubicBezTo>
                <a:cubicBezTo>
                  <a:pt x="13" y="3"/>
                  <a:pt x="13" y="2"/>
                  <a:pt x="14" y="1"/>
                </a:cubicBezTo>
                <a:cubicBezTo>
                  <a:pt x="15" y="1"/>
                  <a:pt x="17" y="1"/>
                  <a:pt x="18" y="1"/>
                </a:cubicBezTo>
                <a:cubicBezTo>
                  <a:pt x="19" y="1"/>
                  <a:pt x="20" y="3"/>
                  <a:pt x="20" y="4"/>
                </a:cubicBezTo>
                <a:cubicBezTo>
                  <a:pt x="20" y="5"/>
                  <a:pt x="20" y="6"/>
                  <a:pt x="19" y="7"/>
                </a:cubicBezTo>
                <a:cubicBezTo>
                  <a:pt x="19" y="7"/>
                  <a:pt x="17" y="8"/>
                  <a:pt x="16" y="9"/>
                </a:cubicBezTo>
                <a:cubicBezTo>
                  <a:pt x="16" y="10"/>
                  <a:pt x="15" y="12"/>
                  <a:pt x="15" y="13"/>
                </a:cubicBezTo>
                <a:cubicBezTo>
                  <a:pt x="15" y="14"/>
                  <a:pt x="16" y="15"/>
                  <a:pt x="16" y="16"/>
                </a:cubicBezTo>
                <a:cubicBezTo>
                  <a:pt x="17" y="17"/>
                  <a:pt x="19" y="19"/>
                  <a:pt x="19" y="20"/>
                </a:cubicBezTo>
                <a:cubicBezTo>
                  <a:pt x="20" y="21"/>
                  <a:pt x="19" y="23"/>
                  <a:pt x="19" y="24"/>
                </a:cubicBezTo>
                <a:cubicBezTo>
                  <a:pt x="19" y="25"/>
                  <a:pt x="20" y="27"/>
                  <a:pt x="19" y="28"/>
                </a:cubicBezTo>
                <a:cubicBezTo>
                  <a:pt x="19" y="29"/>
                  <a:pt x="16" y="29"/>
                  <a:pt x="15" y="29"/>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8" name="Freeform 113">
            <a:extLst>
              <a:ext uri="{FF2B5EF4-FFF2-40B4-BE49-F238E27FC236}">
                <a16:creationId xmlns:a16="http://schemas.microsoft.com/office/drawing/2014/main" id="{5ACF0251-8BE9-4147-A7A3-D10382ECD451}"/>
              </a:ext>
            </a:extLst>
          </p:cNvPr>
          <p:cNvSpPr>
            <a:spLocks/>
          </p:cNvSpPr>
          <p:nvPr/>
        </p:nvSpPr>
        <p:spPr bwMode="auto">
          <a:xfrm>
            <a:off x="6479727" y="2451849"/>
            <a:ext cx="64460" cy="152359"/>
          </a:xfrm>
          <a:custGeom>
            <a:avLst/>
            <a:gdLst/>
            <a:ahLst/>
            <a:cxnLst>
              <a:cxn ang="0">
                <a:pos x="4" y="52"/>
              </a:cxn>
              <a:cxn ang="0">
                <a:pos x="4" y="49"/>
              </a:cxn>
              <a:cxn ang="0">
                <a:pos x="7" y="47"/>
              </a:cxn>
              <a:cxn ang="0">
                <a:pos x="10" y="44"/>
              </a:cxn>
              <a:cxn ang="0">
                <a:pos x="12" y="38"/>
              </a:cxn>
              <a:cxn ang="0">
                <a:pos x="12" y="33"/>
              </a:cxn>
              <a:cxn ang="0">
                <a:pos x="10" y="25"/>
              </a:cxn>
              <a:cxn ang="0">
                <a:pos x="14" y="20"/>
              </a:cxn>
              <a:cxn ang="0">
                <a:pos x="18" y="16"/>
              </a:cxn>
              <a:cxn ang="0">
                <a:pos x="16" y="13"/>
              </a:cxn>
              <a:cxn ang="0">
                <a:pos x="14" y="9"/>
              </a:cxn>
              <a:cxn ang="0">
                <a:pos x="15" y="7"/>
              </a:cxn>
              <a:cxn ang="0">
                <a:pos x="21" y="6"/>
              </a:cxn>
              <a:cxn ang="0">
                <a:pos x="21" y="3"/>
              </a:cxn>
              <a:cxn ang="0">
                <a:pos x="17" y="0"/>
              </a:cxn>
              <a:cxn ang="0">
                <a:pos x="14" y="1"/>
              </a:cxn>
              <a:cxn ang="0">
                <a:pos x="11" y="5"/>
              </a:cxn>
              <a:cxn ang="0">
                <a:pos x="9" y="8"/>
              </a:cxn>
              <a:cxn ang="0">
                <a:pos x="5" y="14"/>
              </a:cxn>
              <a:cxn ang="0">
                <a:pos x="3" y="18"/>
              </a:cxn>
              <a:cxn ang="0">
                <a:pos x="3" y="24"/>
              </a:cxn>
              <a:cxn ang="0">
                <a:pos x="3" y="29"/>
              </a:cxn>
              <a:cxn ang="0">
                <a:pos x="1" y="35"/>
              </a:cxn>
              <a:cxn ang="0">
                <a:pos x="3" y="41"/>
              </a:cxn>
              <a:cxn ang="0">
                <a:pos x="3" y="46"/>
              </a:cxn>
              <a:cxn ang="0">
                <a:pos x="0" y="49"/>
              </a:cxn>
              <a:cxn ang="0">
                <a:pos x="1" y="52"/>
              </a:cxn>
              <a:cxn ang="0">
                <a:pos x="4" y="52"/>
              </a:cxn>
            </a:cxnLst>
            <a:rect l="0" t="0" r="r" b="b"/>
            <a:pathLst>
              <a:path w="22" h="53">
                <a:moveTo>
                  <a:pt x="4" y="52"/>
                </a:moveTo>
                <a:cubicBezTo>
                  <a:pt x="4" y="52"/>
                  <a:pt x="3" y="50"/>
                  <a:pt x="4" y="49"/>
                </a:cubicBezTo>
                <a:cubicBezTo>
                  <a:pt x="4" y="48"/>
                  <a:pt x="6" y="48"/>
                  <a:pt x="7" y="47"/>
                </a:cubicBezTo>
                <a:cubicBezTo>
                  <a:pt x="8" y="47"/>
                  <a:pt x="9" y="45"/>
                  <a:pt x="10" y="44"/>
                </a:cubicBezTo>
                <a:cubicBezTo>
                  <a:pt x="11" y="43"/>
                  <a:pt x="12" y="40"/>
                  <a:pt x="12" y="38"/>
                </a:cubicBezTo>
                <a:cubicBezTo>
                  <a:pt x="12" y="37"/>
                  <a:pt x="12" y="34"/>
                  <a:pt x="12" y="33"/>
                </a:cubicBezTo>
                <a:cubicBezTo>
                  <a:pt x="12" y="31"/>
                  <a:pt x="9" y="27"/>
                  <a:pt x="10" y="25"/>
                </a:cubicBezTo>
                <a:cubicBezTo>
                  <a:pt x="10" y="23"/>
                  <a:pt x="13" y="21"/>
                  <a:pt x="14" y="20"/>
                </a:cubicBezTo>
                <a:cubicBezTo>
                  <a:pt x="15" y="19"/>
                  <a:pt x="18" y="18"/>
                  <a:pt x="18" y="16"/>
                </a:cubicBezTo>
                <a:cubicBezTo>
                  <a:pt x="18" y="15"/>
                  <a:pt x="17" y="14"/>
                  <a:pt x="16" y="13"/>
                </a:cubicBezTo>
                <a:cubicBezTo>
                  <a:pt x="16" y="12"/>
                  <a:pt x="14" y="10"/>
                  <a:pt x="14" y="9"/>
                </a:cubicBezTo>
                <a:cubicBezTo>
                  <a:pt x="14" y="9"/>
                  <a:pt x="15" y="7"/>
                  <a:pt x="15" y="7"/>
                </a:cubicBezTo>
                <a:cubicBezTo>
                  <a:pt x="16" y="6"/>
                  <a:pt x="20" y="7"/>
                  <a:pt x="21" y="6"/>
                </a:cubicBezTo>
                <a:cubicBezTo>
                  <a:pt x="22" y="5"/>
                  <a:pt x="22" y="4"/>
                  <a:pt x="21" y="3"/>
                </a:cubicBezTo>
                <a:cubicBezTo>
                  <a:pt x="21" y="2"/>
                  <a:pt x="19" y="0"/>
                  <a:pt x="17" y="0"/>
                </a:cubicBezTo>
                <a:cubicBezTo>
                  <a:pt x="16" y="0"/>
                  <a:pt x="14" y="0"/>
                  <a:pt x="14" y="1"/>
                </a:cubicBezTo>
                <a:cubicBezTo>
                  <a:pt x="13" y="1"/>
                  <a:pt x="12" y="4"/>
                  <a:pt x="11" y="5"/>
                </a:cubicBezTo>
                <a:cubicBezTo>
                  <a:pt x="11" y="6"/>
                  <a:pt x="9" y="7"/>
                  <a:pt x="9" y="8"/>
                </a:cubicBezTo>
                <a:cubicBezTo>
                  <a:pt x="8" y="9"/>
                  <a:pt x="6" y="13"/>
                  <a:pt x="5" y="14"/>
                </a:cubicBezTo>
                <a:cubicBezTo>
                  <a:pt x="4" y="15"/>
                  <a:pt x="3" y="17"/>
                  <a:pt x="3" y="18"/>
                </a:cubicBezTo>
                <a:cubicBezTo>
                  <a:pt x="3" y="19"/>
                  <a:pt x="3" y="22"/>
                  <a:pt x="3" y="24"/>
                </a:cubicBezTo>
                <a:cubicBezTo>
                  <a:pt x="4" y="25"/>
                  <a:pt x="4" y="28"/>
                  <a:pt x="3" y="29"/>
                </a:cubicBezTo>
                <a:cubicBezTo>
                  <a:pt x="3" y="31"/>
                  <a:pt x="1" y="33"/>
                  <a:pt x="1" y="35"/>
                </a:cubicBezTo>
                <a:cubicBezTo>
                  <a:pt x="1" y="37"/>
                  <a:pt x="3" y="39"/>
                  <a:pt x="3" y="41"/>
                </a:cubicBezTo>
                <a:cubicBezTo>
                  <a:pt x="3" y="42"/>
                  <a:pt x="3" y="45"/>
                  <a:pt x="3" y="46"/>
                </a:cubicBezTo>
                <a:cubicBezTo>
                  <a:pt x="3" y="47"/>
                  <a:pt x="1" y="48"/>
                  <a:pt x="0" y="49"/>
                </a:cubicBezTo>
                <a:cubicBezTo>
                  <a:pt x="0" y="50"/>
                  <a:pt x="0" y="52"/>
                  <a:pt x="1" y="52"/>
                </a:cubicBezTo>
                <a:cubicBezTo>
                  <a:pt x="2" y="53"/>
                  <a:pt x="3" y="53"/>
                  <a:pt x="4" y="52"/>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9" name="Freeform 114">
            <a:extLst>
              <a:ext uri="{FF2B5EF4-FFF2-40B4-BE49-F238E27FC236}">
                <a16:creationId xmlns:a16="http://schemas.microsoft.com/office/drawing/2014/main" id="{1834E2D6-D0F3-48D0-8ABB-5D725A454E13}"/>
              </a:ext>
            </a:extLst>
          </p:cNvPr>
          <p:cNvSpPr>
            <a:spLocks/>
          </p:cNvSpPr>
          <p:nvPr/>
        </p:nvSpPr>
        <p:spPr bwMode="auto">
          <a:xfrm>
            <a:off x="6248258" y="2246750"/>
            <a:ext cx="219749" cy="222679"/>
          </a:xfrm>
          <a:custGeom>
            <a:avLst/>
            <a:gdLst/>
            <a:ahLst/>
            <a:cxnLst>
              <a:cxn ang="0">
                <a:pos x="75" y="46"/>
              </a:cxn>
              <a:cxn ang="0">
                <a:pos x="75" y="53"/>
              </a:cxn>
              <a:cxn ang="0">
                <a:pos x="72" y="56"/>
              </a:cxn>
              <a:cxn ang="0">
                <a:pos x="65" y="56"/>
              </a:cxn>
              <a:cxn ang="0">
                <a:pos x="59" y="56"/>
              </a:cxn>
              <a:cxn ang="0">
                <a:pos x="53" y="60"/>
              </a:cxn>
              <a:cxn ang="0">
                <a:pos x="51" y="64"/>
              </a:cxn>
              <a:cxn ang="0">
                <a:pos x="53" y="68"/>
              </a:cxn>
              <a:cxn ang="0">
                <a:pos x="57" y="70"/>
              </a:cxn>
              <a:cxn ang="0">
                <a:pos x="58" y="74"/>
              </a:cxn>
              <a:cxn ang="0">
                <a:pos x="56" y="76"/>
              </a:cxn>
              <a:cxn ang="0">
                <a:pos x="52" y="75"/>
              </a:cxn>
              <a:cxn ang="0">
                <a:pos x="48" y="73"/>
              </a:cxn>
              <a:cxn ang="0">
                <a:pos x="45" y="71"/>
              </a:cxn>
              <a:cxn ang="0">
                <a:pos x="40" y="67"/>
              </a:cxn>
              <a:cxn ang="0">
                <a:pos x="39" y="62"/>
              </a:cxn>
              <a:cxn ang="0">
                <a:pos x="39" y="57"/>
              </a:cxn>
              <a:cxn ang="0">
                <a:pos x="39" y="52"/>
              </a:cxn>
              <a:cxn ang="0">
                <a:pos x="34" y="49"/>
              </a:cxn>
              <a:cxn ang="0">
                <a:pos x="33" y="45"/>
              </a:cxn>
              <a:cxn ang="0">
                <a:pos x="34" y="41"/>
              </a:cxn>
              <a:cxn ang="0">
                <a:pos x="24" y="31"/>
              </a:cxn>
              <a:cxn ang="0">
                <a:pos x="15" y="20"/>
              </a:cxn>
              <a:cxn ang="0">
                <a:pos x="1" y="11"/>
              </a:cxn>
              <a:cxn ang="0">
                <a:pos x="0" y="11"/>
              </a:cxn>
              <a:cxn ang="0">
                <a:pos x="2" y="8"/>
              </a:cxn>
              <a:cxn ang="0">
                <a:pos x="5" y="4"/>
              </a:cxn>
              <a:cxn ang="0">
                <a:pos x="10" y="2"/>
              </a:cxn>
              <a:cxn ang="0">
                <a:pos x="13" y="0"/>
              </a:cxn>
              <a:cxn ang="0">
                <a:pos x="13" y="4"/>
              </a:cxn>
              <a:cxn ang="0">
                <a:pos x="17" y="7"/>
              </a:cxn>
              <a:cxn ang="0">
                <a:pos x="20" y="5"/>
              </a:cxn>
              <a:cxn ang="0">
                <a:pos x="24" y="4"/>
              </a:cxn>
              <a:cxn ang="0">
                <a:pos x="28" y="4"/>
              </a:cxn>
              <a:cxn ang="0">
                <a:pos x="32" y="7"/>
              </a:cxn>
              <a:cxn ang="0">
                <a:pos x="34" y="11"/>
              </a:cxn>
              <a:cxn ang="0">
                <a:pos x="37" y="14"/>
              </a:cxn>
              <a:cxn ang="0">
                <a:pos x="43" y="15"/>
              </a:cxn>
              <a:cxn ang="0">
                <a:pos x="48" y="12"/>
              </a:cxn>
              <a:cxn ang="0">
                <a:pos x="52" y="7"/>
              </a:cxn>
              <a:cxn ang="0">
                <a:pos x="56" y="3"/>
              </a:cxn>
              <a:cxn ang="0">
                <a:pos x="59" y="2"/>
              </a:cxn>
              <a:cxn ang="0">
                <a:pos x="65" y="2"/>
              </a:cxn>
              <a:cxn ang="0">
                <a:pos x="71" y="1"/>
              </a:cxn>
              <a:cxn ang="0">
                <a:pos x="73" y="7"/>
              </a:cxn>
              <a:cxn ang="0">
                <a:pos x="69" y="14"/>
              </a:cxn>
              <a:cxn ang="0">
                <a:pos x="67" y="24"/>
              </a:cxn>
              <a:cxn ang="0">
                <a:pos x="68" y="31"/>
              </a:cxn>
              <a:cxn ang="0">
                <a:pos x="72" y="38"/>
              </a:cxn>
              <a:cxn ang="0">
                <a:pos x="75" y="46"/>
              </a:cxn>
            </a:cxnLst>
            <a:rect l="0" t="0" r="r" b="b"/>
            <a:pathLst>
              <a:path w="76" h="77">
                <a:moveTo>
                  <a:pt x="75" y="46"/>
                </a:moveTo>
                <a:cubicBezTo>
                  <a:pt x="76" y="48"/>
                  <a:pt x="75" y="51"/>
                  <a:pt x="75" y="53"/>
                </a:cubicBezTo>
                <a:cubicBezTo>
                  <a:pt x="74" y="54"/>
                  <a:pt x="73" y="56"/>
                  <a:pt x="72" y="56"/>
                </a:cubicBezTo>
                <a:cubicBezTo>
                  <a:pt x="70" y="57"/>
                  <a:pt x="67" y="56"/>
                  <a:pt x="65" y="56"/>
                </a:cubicBezTo>
                <a:cubicBezTo>
                  <a:pt x="64" y="56"/>
                  <a:pt x="60" y="55"/>
                  <a:pt x="59" y="56"/>
                </a:cubicBezTo>
                <a:cubicBezTo>
                  <a:pt x="57" y="56"/>
                  <a:pt x="54" y="58"/>
                  <a:pt x="53" y="60"/>
                </a:cubicBezTo>
                <a:cubicBezTo>
                  <a:pt x="52" y="61"/>
                  <a:pt x="51" y="63"/>
                  <a:pt x="51" y="64"/>
                </a:cubicBezTo>
                <a:cubicBezTo>
                  <a:pt x="52" y="65"/>
                  <a:pt x="53" y="67"/>
                  <a:pt x="53" y="68"/>
                </a:cubicBezTo>
                <a:cubicBezTo>
                  <a:pt x="54" y="68"/>
                  <a:pt x="56" y="69"/>
                  <a:pt x="57" y="70"/>
                </a:cubicBezTo>
                <a:cubicBezTo>
                  <a:pt x="58" y="71"/>
                  <a:pt x="58" y="73"/>
                  <a:pt x="58" y="74"/>
                </a:cubicBezTo>
                <a:cubicBezTo>
                  <a:pt x="58" y="75"/>
                  <a:pt x="57" y="76"/>
                  <a:pt x="56" y="76"/>
                </a:cubicBezTo>
                <a:cubicBezTo>
                  <a:pt x="55" y="77"/>
                  <a:pt x="53" y="75"/>
                  <a:pt x="52" y="75"/>
                </a:cubicBezTo>
                <a:cubicBezTo>
                  <a:pt x="51" y="75"/>
                  <a:pt x="49" y="73"/>
                  <a:pt x="48" y="73"/>
                </a:cubicBezTo>
                <a:cubicBezTo>
                  <a:pt x="48" y="72"/>
                  <a:pt x="46" y="72"/>
                  <a:pt x="45" y="71"/>
                </a:cubicBezTo>
                <a:cubicBezTo>
                  <a:pt x="44" y="70"/>
                  <a:pt x="41" y="68"/>
                  <a:pt x="40" y="67"/>
                </a:cubicBezTo>
                <a:cubicBezTo>
                  <a:pt x="40" y="66"/>
                  <a:pt x="39" y="63"/>
                  <a:pt x="39" y="62"/>
                </a:cubicBezTo>
                <a:cubicBezTo>
                  <a:pt x="39" y="60"/>
                  <a:pt x="39" y="58"/>
                  <a:pt x="39" y="57"/>
                </a:cubicBezTo>
                <a:cubicBezTo>
                  <a:pt x="39" y="55"/>
                  <a:pt x="39" y="53"/>
                  <a:pt x="39" y="52"/>
                </a:cubicBezTo>
                <a:cubicBezTo>
                  <a:pt x="38" y="51"/>
                  <a:pt x="35" y="50"/>
                  <a:pt x="34" y="49"/>
                </a:cubicBezTo>
                <a:cubicBezTo>
                  <a:pt x="33" y="48"/>
                  <a:pt x="33" y="46"/>
                  <a:pt x="33" y="45"/>
                </a:cubicBezTo>
                <a:cubicBezTo>
                  <a:pt x="33" y="44"/>
                  <a:pt x="34" y="42"/>
                  <a:pt x="34" y="41"/>
                </a:cubicBezTo>
                <a:cubicBezTo>
                  <a:pt x="33" y="37"/>
                  <a:pt x="26" y="33"/>
                  <a:pt x="24" y="31"/>
                </a:cubicBezTo>
                <a:cubicBezTo>
                  <a:pt x="22" y="28"/>
                  <a:pt x="17" y="23"/>
                  <a:pt x="15" y="20"/>
                </a:cubicBezTo>
                <a:cubicBezTo>
                  <a:pt x="12" y="18"/>
                  <a:pt x="5" y="13"/>
                  <a:pt x="1" y="11"/>
                </a:cubicBezTo>
                <a:cubicBezTo>
                  <a:pt x="1" y="11"/>
                  <a:pt x="0" y="11"/>
                  <a:pt x="0" y="11"/>
                </a:cubicBezTo>
                <a:cubicBezTo>
                  <a:pt x="1" y="10"/>
                  <a:pt x="2" y="9"/>
                  <a:pt x="2" y="8"/>
                </a:cubicBezTo>
                <a:cubicBezTo>
                  <a:pt x="3" y="7"/>
                  <a:pt x="4" y="5"/>
                  <a:pt x="5" y="4"/>
                </a:cubicBezTo>
                <a:cubicBezTo>
                  <a:pt x="6" y="3"/>
                  <a:pt x="9" y="2"/>
                  <a:pt x="10" y="2"/>
                </a:cubicBezTo>
                <a:cubicBezTo>
                  <a:pt x="10" y="1"/>
                  <a:pt x="12" y="0"/>
                  <a:pt x="13" y="0"/>
                </a:cubicBezTo>
                <a:cubicBezTo>
                  <a:pt x="13" y="1"/>
                  <a:pt x="13" y="3"/>
                  <a:pt x="13" y="4"/>
                </a:cubicBezTo>
                <a:cubicBezTo>
                  <a:pt x="14" y="5"/>
                  <a:pt x="16" y="7"/>
                  <a:pt x="17" y="7"/>
                </a:cubicBezTo>
                <a:cubicBezTo>
                  <a:pt x="18" y="7"/>
                  <a:pt x="20" y="5"/>
                  <a:pt x="20" y="5"/>
                </a:cubicBezTo>
                <a:cubicBezTo>
                  <a:pt x="21" y="5"/>
                  <a:pt x="23" y="4"/>
                  <a:pt x="24" y="4"/>
                </a:cubicBezTo>
                <a:cubicBezTo>
                  <a:pt x="25" y="3"/>
                  <a:pt x="27" y="3"/>
                  <a:pt x="28" y="4"/>
                </a:cubicBezTo>
                <a:cubicBezTo>
                  <a:pt x="29" y="4"/>
                  <a:pt x="31" y="6"/>
                  <a:pt x="32" y="7"/>
                </a:cubicBezTo>
                <a:cubicBezTo>
                  <a:pt x="33" y="8"/>
                  <a:pt x="33" y="10"/>
                  <a:pt x="34" y="11"/>
                </a:cubicBezTo>
                <a:cubicBezTo>
                  <a:pt x="34" y="12"/>
                  <a:pt x="36" y="14"/>
                  <a:pt x="37" y="14"/>
                </a:cubicBezTo>
                <a:cubicBezTo>
                  <a:pt x="38" y="15"/>
                  <a:pt x="41" y="16"/>
                  <a:pt x="43" y="15"/>
                </a:cubicBezTo>
                <a:cubicBezTo>
                  <a:pt x="44" y="15"/>
                  <a:pt x="47" y="13"/>
                  <a:pt x="48" y="12"/>
                </a:cubicBezTo>
                <a:cubicBezTo>
                  <a:pt x="49" y="11"/>
                  <a:pt x="51" y="8"/>
                  <a:pt x="52" y="7"/>
                </a:cubicBezTo>
                <a:cubicBezTo>
                  <a:pt x="53" y="6"/>
                  <a:pt x="55" y="4"/>
                  <a:pt x="56" y="3"/>
                </a:cubicBezTo>
                <a:cubicBezTo>
                  <a:pt x="57" y="3"/>
                  <a:pt x="58" y="2"/>
                  <a:pt x="59" y="2"/>
                </a:cubicBezTo>
                <a:cubicBezTo>
                  <a:pt x="61" y="1"/>
                  <a:pt x="64" y="2"/>
                  <a:pt x="65" y="2"/>
                </a:cubicBezTo>
                <a:cubicBezTo>
                  <a:pt x="67" y="2"/>
                  <a:pt x="69" y="1"/>
                  <a:pt x="71" y="1"/>
                </a:cubicBezTo>
                <a:cubicBezTo>
                  <a:pt x="72" y="2"/>
                  <a:pt x="73" y="5"/>
                  <a:pt x="73" y="7"/>
                </a:cubicBezTo>
                <a:cubicBezTo>
                  <a:pt x="73" y="9"/>
                  <a:pt x="70" y="12"/>
                  <a:pt x="69" y="14"/>
                </a:cubicBezTo>
                <a:cubicBezTo>
                  <a:pt x="68" y="17"/>
                  <a:pt x="67" y="22"/>
                  <a:pt x="67" y="24"/>
                </a:cubicBezTo>
                <a:cubicBezTo>
                  <a:pt x="67" y="26"/>
                  <a:pt x="67" y="30"/>
                  <a:pt x="68" y="31"/>
                </a:cubicBezTo>
                <a:cubicBezTo>
                  <a:pt x="69" y="33"/>
                  <a:pt x="71" y="36"/>
                  <a:pt x="72" y="38"/>
                </a:cubicBezTo>
                <a:cubicBezTo>
                  <a:pt x="73" y="40"/>
                  <a:pt x="75" y="44"/>
                  <a:pt x="75" y="4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0" name="Freeform 115">
            <a:extLst>
              <a:ext uri="{FF2B5EF4-FFF2-40B4-BE49-F238E27FC236}">
                <a16:creationId xmlns:a16="http://schemas.microsoft.com/office/drawing/2014/main" id="{03F5C780-89AE-4F39-B3C8-852CEC790ED0}"/>
              </a:ext>
            </a:extLst>
          </p:cNvPr>
          <p:cNvSpPr>
            <a:spLocks/>
          </p:cNvSpPr>
          <p:nvPr/>
        </p:nvSpPr>
        <p:spPr bwMode="auto">
          <a:xfrm>
            <a:off x="5966979" y="2920647"/>
            <a:ext cx="17580" cy="14651"/>
          </a:xfrm>
          <a:custGeom>
            <a:avLst/>
            <a:gdLst/>
            <a:ahLst/>
            <a:cxnLst>
              <a:cxn ang="0">
                <a:pos x="3" y="0"/>
              </a:cxn>
              <a:cxn ang="0">
                <a:pos x="1" y="1"/>
              </a:cxn>
              <a:cxn ang="0">
                <a:pos x="1" y="4"/>
              </a:cxn>
              <a:cxn ang="0">
                <a:pos x="3" y="5"/>
              </a:cxn>
              <a:cxn ang="0">
                <a:pos x="5" y="5"/>
              </a:cxn>
              <a:cxn ang="0">
                <a:pos x="6" y="3"/>
              </a:cxn>
              <a:cxn ang="0">
                <a:pos x="6" y="1"/>
              </a:cxn>
              <a:cxn ang="0">
                <a:pos x="3" y="0"/>
              </a:cxn>
            </a:cxnLst>
            <a:rect l="0" t="0" r="r" b="b"/>
            <a:pathLst>
              <a:path w="6" h="5">
                <a:moveTo>
                  <a:pt x="3" y="0"/>
                </a:moveTo>
                <a:cubicBezTo>
                  <a:pt x="3" y="0"/>
                  <a:pt x="1" y="1"/>
                  <a:pt x="1" y="1"/>
                </a:cubicBezTo>
                <a:cubicBezTo>
                  <a:pt x="1" y="2"/>
                  <a:pt x="0" y="3"/>
                  <a:pt x="1" y="4"/>
                </a:cubicBezTo>
                <a:cubicBezTo>
                  <a:pt x="1" y="5"/>
                  <a:pt x="2" y="5"/>
                  <a:pt x="3" y="5"/>
                </a:cubicBezTo>
                <a:cubicBezTo>
                  <a:pt x="4" y="5"/>
                  <a:pt x="4" y="5"/>
                  <a:pt x="5" y="5"/>
                </a:cubicBezTo>
                <a:cubicBezTo>
                  <a:pt x="5" y="4"/>
                  <a:pt x="5" y="3"/>
                  <a:pt x="6" y="3"/>
                </a:cubicBezTo>
                <a:cubicBezTo>
                  <a:pt x="6" y="2"/>
                  <a:pt x="6" y="1"/>
                  <a:pt x="6" y="1"/>
                </a:cubicBezTo>
                <a:cubicBezTo>
                  <a:pt x="6" y="0"/>
                  <a:pt x="4" y="0"/>
                  <a:pt x="3" y="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1" name="Freeform 116">
            <a:extLst>
              <a:ext uri="{FF2B5EF4-FFF2-40B4-BE49-F238E27FC236}">
                <a16:creationId xmlns:a16="http://schemas.microsoft.com/office/drawing/2014/main" id="{94DC298B-CDF1-45DB-B851-FBDCD9FC2EBA}"/>
              </a:ext>
            </a:extLst>
          </p:cNvPr>
          <p:cNvSpPr>
            <a:spLocks noEditPoints="1"/>
          </p:cNvSpPr>
          <p:nvPr/>
        </p:nvSpPr>
        <p:spPr bwMode="auto">
          <a:xfrm>
            <a:off x="5802899" y="2173501"/>
            <a:ext cx="1532384" cy="2074431"/>
          </a:xfrm>
          <a:custGeom>
            <a:avLst/>
            <a:gdLst/>
            <a:ahLst/>
            <a:cxnLst>
              <a:cxn ang="0">
                <a:pos x="478" y="397"/>
              </a:cxn>
              <a:cxn ang="0">
                <a:pos x="436" y="356"/>
              </a:cxn>
              <a:cxn ang="0">
                <a:pos x="414" y="311"/>
              </a:cxn>
              <a:cxn ang="0">
                <a:pos x="387" y="237"/>
              </a:cxn>
              <a:cxn ang="0">
                <a:pos x="329" y="185"/>
              </a:cxn>
              <a:cxn ang="0">
                <a:pos x="284" y="128"/>
              </a:cxn>
              <a:cxn ang="0">
                <a:pos x="283" y="168"/>
              </a:cxn>
              <a:cxn ang="0">
                <a:pos x="236" y="174"/>
              </a:cxn>
              <a:cxn ang="0">
                <a:pos x="222" y="160"/>
              </a:cxn>
              <a:cxn ang="0">
                <a:pos x="202" y="164"/>
              </a:cxn>
              <a:cxn ang="0">
                <a:pos x="230" y="143"/>
              </a:cxn>
              <a:cxn ang="0">
                <a:pos x="219" y="102"/>
              </a:cxn>
              <a:cxn ang="0">
                <a:pos x="183" y="118"/>
              </a:cxn>
              <a:cxn ang="0">
                <a:pos x="134" y="100"/>
              </a:cxn>
              <a:cxn ang="0">
                <a:pos x="117" y="128"/>
              </a:cxn>
              <a:cxn ang="0">
                <a:pos x="111" y="95"/>
              </a:cxn>
              <a:cxn ang="0">
                <a:pos x="91" y="79"/>
              </a:cxn>
              <a:cxn ang="0">
                <a:pos x="67" y="53"/>
              </a:cxn>
              <a:cxn ang="0">
                <a:pos x="76" y="38"/>
              </a:cxn>
              <a:cxn ang="0">
                <a:pos x="85" y="0"/>
              </a:cxn>
              <a:cxn ang="0">
                <a:pos x="43" y="107"/>
              </a:cxn>
              <a:cxn ang="0">
                <a:pos x="40" y="231"/>
              </a:cxn>
              <a:cxn ang="0">
                <a:pos x="45" y="203"/>
              </a:cxn>
              <a:cxn ang="0">
                <a:pos x="62" y="198"/>
              </a:cxn>
              <a:cxn ang="0">
                <a:pos x="72" y="239"/>
              </a:cxn>
              <a:cxn ang="0">
                <a:pos x="65" y="270"/>
              </a:cxn>
              <a:cxn ang="0">
                <a:pos x="46" y="260"/>
              </a:cxn>
              <a:cxn ang="0">
                <a:pos x="39" y="236"/>
              </a:cxn>
              <a:cxn ang="0">
                <a:pos x="39" y="311"/>
              </a:cxn>
              <a:cxn ang="0">
                <a:pos x="11" y="447"/>
              </a:cxn>
              <a:cxn ang="0">
                <a:pos x="5" y="557"/>
              </a:cxn>
              <a:cxn ang="0">
                <a:pos x="11" y="519"/>
              </a:cxn>
              <a:cxn ang="0">
                <a:pos x="15" y="468"/>
              </a:cxn>
              <a:cxn ang="0">
                <a:pos x="20" y="468"/>
              </a:cxn>
              <a:cxn ang="0">
                <a:pos x="54" y="494"/>
              </a:cxn>
              <a:cxn ang="0">
                <a:pos x="77" y="542"/>
              </a:cxn>
              <a:cxn ang="0">
                <a:pos x="104" y="591"/>
              </a:cxn>
              <a:cxn ang="0">
                <a:pos x="123" y="613"/>
              </a:cxn>
              <a:cxn ang="0">
                <a:pos x="107" y="617"/>
              </a:cxn>
              <a:cxn ang="0">
                <a:pos x="52" y="659"/>
              </a:cxn>
              <a:cxn ang="0">
                <a:pos x="48" y="648"/>
              </a:cxn>
              <a:cxn ang="0">
                <a:pos x="40" y="624"/>
              </a:cxn>
              <a:cxn ang="0">
                <a:pos x="35" y="634"/>
              </a:cxn>
              <a:cxn ang="0">
                <a:pos x="30" y="659"/>
              </a:cxn>
              <a:cxn ang="0">
                <a:pos x="21" y="656"/>
              </a:cxn>
              <a:cxn ang="0">
                <a:pos x="24" y="617"/>
              </a:cxn>
              <a:cxn ang="0">
                <a:pos x="12" y="555"/>
              </a:cxn>
              <a:cxn ang="0">
                <a:pos x="14" y="603"/>
              </a:cxn>
              <a:cxn ang="0">
                <a:pos x="16" y="699"/>
              </a:cxn>
              <a:cxn ang="0">
                <a:pos x="95" y="686"/>
              </a:cxn>
              <a:cxn ang="0">
                <a:pos x="171" y="711"/>
              </a:cxn>
              <a:cxn ang="0">
                <a:pos x="186" y="662"/>
              </a:cxn>
              <a:cxn ang="0">
                <a:pos x="253" y="697"/>
              </a:cxn>
              <a:cxn ang="0">
                <a:pos x="309" y="631"/>
              </a:cxn>
              <a:cxn ang="0">
                <a:pos x="373" y="666"/>
              </a:cxn>
              <a:cxn ang="0">
                <a:pos x="397" y="626"/>
              </a:cxn>
              <a:cxn ang="0">
                <a:pos x="441" y="562"/>
              </a:cxn>
              <a:cxn ang="0">
                <a:pos x="425" y="510"/>
              </a:cxn>
              <a:cxn ang="0">
                <a:pos x="479" y="484"/>
              </a:cxn>
              <a:cxn ang="0">
                <a:pos x="525" y="455"/>
              </a:cxn>
              <a:cxn ang="0">
                <a:pos x="45" y="445"/>
              </a:cxn>
              <a:cxn ang="0">
                <a:pos x="51" y="411"/>
              </a:cxn>
            </a:cxnLst>
            <a:rect l="0" t="0" r="r" b="b"/>
            <a:pathLst>
              <a:path w="529" h="715">
                <a:moveTo>
                  <a:pt x="525" y="433"/>
                </a:moveTo>
                <a:cubicBezTo>
                  <a:pt x="524" y="431"/>
                  <a:pt x="521" y="427"/>
                  <a:pt x="519" y="425"/>
                </a:cubicBezTo>
                <a:cubicBezTo>
                  <a:pt x="517" y="423"/>
                  <a:pt x="512" y="420"/>
                  <a:pt x="509" y="420"/>
                </a:cubicBezTo>
                <a:cubicBezTo>
                  <a:pt x="507" y="419"/>
                  <a:pt x="502" y="420"/>
                  <a:pt x="500" y="419"/>
                </a:cubicBezTo>
                <a:cubicBezTo>
                  <a:pt x="497" y="418"/>
                  <a:pt x="493" y="416"/>
                  <a:pt x="491" y="414"/>
                </a:cubicBezTo>
                <a:cubicBezTo>
                  <a:pt x="489" y="413"/>
                  <a:pt x="488" y="407"/>
                  <a:pt x="487" y="405"/>
                </a:cubicBezTo>
                <a:cubicBezTo>
                  <a:pt x="486" y="404"/>
                  <a:pt x="484" y="401"/>
                  <a:pt x="483" y="400"/>
                </a:cubicBezTo>
                <a:cubicBezTo>
                  <a:pt x="482" y="399"/>
                  <a:pt x="479" y="398"/>
                  <a:pt x="478" y="397"/>
                </a:cubicBezTo>
                <a:cubicBezTo>
                  <a:pt x="477" y="396"/>
                  <a:pt x="474" y="394"/>
                  <a:pt x="473" y="392"/>
                </a:cubicBezTo>
                <a:cubicBezTo>
                  <a:pt x="472" y="390"/>
                  <a:pt x="473" y="387"/>
                  <a:pt x="472" y="385"/>
                </a:cubicBezTo>
                <a:cubicBezTo>
                  <a:pt x="471" y="382"/>
                  <a:pt x="467" y="378"/>
                  <a:pt x="465" y="375"/>
                </a:cubicBezTo>
                <a:cubicBezTo>
                  <a:pt x="464" y="374"/>
                  <a:pt x="462" y="372"/>
                  <a:pt x="461" y="371"/>
                </a:cubicBezTo>
                <a:cubicBezTo>
                  <a:pt x="460" y="369"/>
                  <a:pt x="459" y="365"/>
                  <a:pt x="458" y="364"/>
                </a:cubicBezTo>
                <a:cubicBezTo>
                  <a:pt x="457" y="363"/>
                  <a:pt x="455" y="361"/>
                  <a:pt x="453" y="360"/>
                </a:cubicBezTo>
                <a:cubicBezTo>
                  <a:pt x="451" y="360"/>
                  <a:pt x="448" y="360"/>
                  <a:pt x="446" y="360"/>
                </a:cubicBezTo>
                <a:cubicBezTo>
                  <a:pt x="443" y="359"/>
                  <a:pt x="438" y="358"/>
                  <a:pt x="436" y="356"/>
                </a:cubicBezTo>
                <a:cubicBezTo>
                  <a:pt x="435" y="355"/>
                  <a:pt x="436" y="352"/>
                  <a:pt x="435" y="350"/>
                </a:cubicBezTo>
                <a:cubicBezTo>
                  <a:pt x="434" y="349"/>
                  <a:pt x="431" y="347"/>
                  <a:pt x="431" y="345"/>
                </a:cubicBezTo>
                <a:cubicBezTo>
                  <a:pt x="430" y="344"/>
                  <a:pt x="431" y="340"/>
                  <a:pt x="430" y="338"/>
                </a:cubicBezTo>
                <a:cubicBezTo>
                  <a:pt x="430" y="336"/>
                  <a:pt x="428" y="333"/>
                  <a:pt x="427" y="332"/>
                </a:cubicBezTo>
                <a:cubicBezTo>
                  <a:pt x="425" y="331"/>
                  <a:pt x="421" y="330"/>
                  <a:pt x="419" y="329"/>
                </a:cubicBezTo>
                <a:cubicBezTo>
                  <a:pt x="418" y="328"/>
                  <a:pt x="415" y="327"/>
                  <a:pt x="414" y="326"/>
                </a:cubicBezTo>
                <a:cubicBezTo>
                  <a:pt x="413" y="324"/>
                  <a:pt x="412" y="320"/>
                  <a:pt x="412" y="318"/>
                </a:cubicBezTo>
                <a:cubicBezTo>
                  <a:pt x="412" y="317"/>
                  <a:pt x="414" y="313"/>
                  <a:pt x="414" y="311"/>
                </a:cubicBezTo>
                <a:cubicBezTo>
                  <a:pt x="416" y="310"/>
                  <a:pt x="419" y="307"/>
                  <a:pt x="420" y="305"/>
                </a:cubicBezTo>
                <a:cubicBezTo>
                  <a:pt x="421" y="303"/>
                  <a:pt x="422" y="297"/>
                  <a:pt x="423" y="295"/>
                </a:cubicBezTo>
                <a:cubicBezTo>
                  <a:pt x="423" y="292"/>
                  <a:pt x="424" y="285"/>
                  <a:pt x="422" y="283"/>
                </a:cubicBezTo>
                <a:cubicBezTo>
                  <a:pt x="421" y="281"/>
                  <a:pt x="416" y="280"/>
                  <a:pt x="414" y="279"/>
                </a:cubicBezTo>
                <a:cubicBezTo>
                  <a:pt x="413" y="277"/>
                  <a:pt x="410" y="273"/>
                  <a:pt x="409" y="271"/>
                </a:cubicBezTo>
                <a:cubicBezTo>
                  <a:pt x="409" y="269"/>
                  <a:pt x="409" y="265"/>
                  <a:pt x="408" y="263"/>
                </a:cubicBezTo>
                <a:cubicBezTo>
                  <a:pt x="407" y="259"/>
                  <a:pt x="402" y="251"/>
                  <a:pt x="399" y="248"/>
                </a:cubicBezTo>
                <a:cubicBezTo>
                  <a:pt x="397" y="245"/>
                  <a:pt x="389" y="241"/>
                  <a:pt x="387" y="237"/>
                </a:cubicBezTo>
                <a:cubicBezTo>
                  <a:pt x="383" y="232"/>
                  <a:pt x="378" y="220"/>
                  <a:pt x="376" y="214"/>
                </a:cubicBezTo>
                <a:cubicBezTo>
                  <a:pt x="375" y="212"/>
                  <a:pt x="374" y="208"/>
                  <a:pt x="374" y="206"/>
                </a:cubicBezTo>
                <a:cubicBezTo>
                  <a:pt x="374" y="203"/>
                  <a:pt x="375" y="198"/>
                  <a:pt x="374" y="196"/>
                </a:cubicBezTo>
                <a:cubicBezTo>
                  <a:pt x="373" y="194"/>
                  <a:pt x="371" y="190"/>
                  <a:pt x="369" y="189"/>
                </a:cubicBezTo>
                <a:cubicBezTo>
                  <a:pt x="368" y="188"/>
                  <a:pt x="365" y="185"/>
                  <a:pt x="363" y="185"/>
                </a:cubicBezTo>
                <a:cubicBezTo>
                  <a:pt x="361" y="184"/>
                  <a:pt x="356" y="184"/>
                  <a:pt x="353" y="185"/>
                </a:cubicBezTo>
                <a:cubicBezTo>
                  <a:pt x="350" y="185"/>
                  <a:pt x="344" y="186"/>
                  <a:pt x="341" y="186"/>
                </a:cubicBezTo>
                <a:cubicBezTo>
                  <a:pt x="338" y="186"/>
                  <a:pt x="332" y="186"/>
                  <a:pt x="329" y="185"/>
                </a:cubicBezTo>
                <a:cubicBezTo>
                  <a:pt x="327" y="185"/>
                  <a:pt x="322" y="182"/>
                  <a:pt x="320" y="180"/>
                </a:cubicBezTo>
                <a:cubicBezTo>
                  <a:pt x="319" y="179"/>
                  <a:pt x="316" y="176"/>
                  <a:pt x="316" y="174"/>
                </a:cubicBezTo>
                <a:cubicBezTo>
                  <a:pt x="315" y="172"/>
                  <a:pt x="315" y="168"/>
                  <a:pt x="314" y="166"/>
                </a:cubicBezTo>
                <a:cubicBezTo>
                  <a:pt x="314" y="164"/>
                  <a:pt x="311" y="161"/>
                  <a:pt x="310" y="159"/>
                </a:cubicBezTo>
                <a:cubicBezTo>
                  <a:pt x="309" y="157"/>
                  <a:pt x="307" y="152"/>
                  <a:pt x="306" y="149"/>
                </a:cubicBezTo>
                <a:cubicBezTo>
                  <a:pt x="304" y="147"/>
                  <a:pt x="301" y="142"/>
                  <a:pt x="299" y="140"/>
                </a:cubicBezTo>
                <a:cubicBezTo>
                  <a:pt x="297" y="138"/>
                  <a:pt x="291" y="135"/>
                  <a:pt x="288" y="133"/>
                </a:cubicBezTo>
                <a:cubicBezTo>
                  <a:pt x="287" y="132"/>
                  <a:pt x="286" y="130"/>
                  <a:pt x="284" y="128"/>
                </a:cubicBezTo>
                <a:cubicBezTo>
                  <a:pt x="283" y="129"/>
                  <a:pt x="282" y="131"/>
                  <a:pt x="281" y="131"/>
                </a:cubicBezTo>
                <a:cubicBezTo>
                  <a:pt x="280" y="133"/>
                  <a:pt x="279" y="136"/>
                  <a:pt x="278" y="137"/>
                </a:cubicBezTo>
                <a:cubicBezTo>
                  <a:pt x="278" y="138"/>
                  <a:pt x="279" y="140"/>
                  <a:pt x="279" y="141"/>
                </a:cubicBezTo>
                <a:cubicBezTo>
                  <a:pt x="280" y="142"/>
                  <a:pt x="282" y="142"/>
                  <a:pt x="282" y="143"/>
                </a:cubicBezTo>
                <a:cubicBezTo>
                  <a:pt x="282" y="144"/>
                  <a:pt x="280" y="144"/>
                  <a:pt x="280" y="145"/>
                </a:cubicBezTo>
                <a:cubicBezTo>
                  <a:pt x="279" y="147"/>
                  <a:pt x="280" y="150"/>
                  <a:pt x="280" y="151"/>
                </a:cubicBezTo>
                <a:cubicBezTo>
                  <a:pt x="281" y="152"/>
                  <a:pt x="283" y="155"/>
                  <a:pt x="283" y="157"/>
                </a:cubicBezTo>
                <a:cubicBezTo>
                  <a:pt x="284" y="159"/>
                  <a:pt x="284" y="165"/>
                  <a:pt x="283" y="168"/>
                </a:cubicBezTo>
                <a:cubicBezTo>
                  <a:pt x="283" y="169"/>
                  <a:pt x="282" y="172"/>
                  <a:pt x="281" y="173"/>
                </a:cubicBezTo>
                <a:cubicBezTo>
                  <a:pt x="280" y="174"/>
                  <a:pt x="276" y="174"/>
                  <a:pt x="275" y="174"/>
                </a:cubicBezTo>
                <a:cubicBezTo>
                  <a:pt x="273" y="175"/>
                  <a:pt x="269" y="174"/>
                  <a:pt x="267" y="174"/>
                </a:cubicBezTo>
                <a:cubicBezTo>
                  <a:pt x="265" y="174"/>
                  <a:pt x="260" y="175"/>
                  <a:pt x="258" y="175"/>
                </a:cubicBezTo>
                <a:cubicBezTo>
                  <a:pt x="256" y="175"/>
                  <a:pt x="252" y="175"/>
                  <a:pt x="250" y="176"/>
                </a:cubicBezTo>
                <a:cubicBezTo>
                  <a:pt x="249" y="176"/>
                  <a:pt x="245" y="178"/>
                  <a:pt x="244" y="178"/>
                </a:cubicBezTo>
                <a:cubicBezTo>
                  <a:pt x="242" y="178"/>
                  <a:pt x="240" y="177"/>
                  <a:pt x="239" y="177"/>
                </a:cubicBezTo>
                <a:cubicBezTo>
                  <a:pt x="238" y="176"/>
                  <a:pt x="237" y="175"/>
                  <a:pt x="236" y="174"/>
                </a:cubicBezTo>
                <a:cubicBezTo>
                  <a:pt x="236" y="173"/>
                  <a:pt x="235" y="172"/>
                  <a:pt x="235" y="171"/>
                </a:cubicBezTo>
                <a:cubicBezTo>
                  <a:pt x="235" y="170"/>
                  <a:pt x="234" y="169"/>
                  <a:pt x="234" y="168"/>
                </a:cubicBezTo>
                <a:cubicBezTo>
                  <a:pt x="234" y="167"/>
                  <a:pt x="234" y="165"/>
                  <a:pt x="234" y="164"/>
                </a:cubicBezTo>
                <a:cubicBezTo>
                  <a:pt x="234" y="163"/>
                  <a:pt x="234" y="160"/>
                  <a:pt x="234" y="160"/>
                </a:cubicBezTo>
                <a:cubicBezTo>
                  <a:pt x="233" y="159"/>
                  <a:pt x="232" y="159"/>
                  <a:pt x="231" y="159"/>
                </a:cubicBezTo>
                <a:cubicBezTo>
                  <a:pt x="231" y="160"/>
                  <a:pt x="230" y="161"/>
                  <a:pt x="229" y="161"/>
                </a:cubicBezTo>
                <a:cubicBezTo>
                  <a:pt x="229" y="162"/>
                  <a:pt x="226" y="161"/>
                  <a:pt x="225" y="161"/>
                </a:cubicBezTo>
                <a:cubicBezTo>
                  <a:pt x="225" y="161"/>
                  <a:pt x="223" y="160"/>
                  <a:pt x="222" y="160"/>
                </a:cubicBezTo>
                <a:cubicBezTo>
                  <a:pt x="221" y="160"/>
                  <a:pt x="217" y="161"/>
                  <a:pt x="216" y="161"/>
                </a:cubicBezTo>
                <a:cubicBezTo>
                  <a:pt x="214" y="162"/>
                  <a:pt x="213" y="164"/>
                  <a:pt x="212" y="165"/>
                </a:cubicBezTo>
                <a:cubicBezTo>
                  <a:pt x="211" y="166"/>
                  <a:pt x="210" y="168"/>
                  <a:pt x="209" y="169"/>
                </a:cubicBezTo>
                <a:cubicBezTo>
                  <a:pt x="208" y="170"/>
                  <a:pt x="207" y="171"/>
                  <a:pt x="206" y="171"/>
                </a:cubicBezTo>
                <a:cubicBezTo>
                  <a:pt x="204" y="171"/>
                  <a:pt x="202" y="170"/>
                  <a:pt x="200" y="169"/>
                </a:cubicBezTo>
                <a:cubicBezTo>
                  <a:pt x="200" y="169"/>
                  <a:pt x="199" y="167"/>
                  <a:pt x="199" y="167"/>
                </a:cubicBezTo>
                <a:cubicBezTo>
                  <a:pt x="199" y="166"/>
                  <a:pt x="199" y="165"/>
                  <a:pt x="200" y="164"/>
                </a:cubicBezTo>
                <a:cubicBezTo>
                  <a:pt x="200" y="164"/>
                  <a:pt x="201" y="164"/>
                  <a:pt x="202" y="164"/>
                </a:cubicBezTo>
                <a:cubicBezTo>
                  <a:pt x="203" y="164"/>
                  <a:pt x="205" y="165"/>
                  <a:pt x="206" y="165"/>
                </a:cubicBezTo>
                <a:cubicBezTo>
                  <a:pt x="206" y="164"/>
                  <a:pt x="207" y="162"/>
                  <a:pt x="208" y="162"/>
                </a:cubicBezTo>
                <a:cubicBezTo>
                  <a:pt x="208" y="161"/>
                  <a:pt x="210" y="159"/>
                  <a:pt x="210" y="158"/>
                </a:cubicBezTo>
                <a:cubicBezTo>
                  <a:pt x="211" y="158"/>
                  <a:pt x="213" y="156"/>
                  <a:pt x="214" y="156"/>
                </a:cubicBezTo>
                <a:cubicBezTo>
                  <a:pt x="215" y="155"/>
                  <a:pt x="217" y="155"/>
                  <a:pt x="218" y="155"/>
                </a:cubicBezTo>
                <a:cubicBezTo>
                  <a:pt x="219" y="155"/>
                  <a:pt x="221" y="155"/>
                  <a:pt x="222" y="155"/>
                </a:cubicBezTo>
                <a:cubicBezTo>
                  <a:pt x="224" y="154"/>
                  <a:pt x="225" y="151"/>
                  <a:pt x="226" y="150"/>
                </a:cubicBezTo>
                <a:cubicBezTo>
                  <a:pt x="227" y="148"/>
                  <a:pt x="230" y="145"/>
                  <a:pt x="230" y="143"/>
                </a:cubicBezTo>
                <a:cubicBezTo>
                  <a:pt x="231" y="142"/>
                  <a:pt x="231" y="140"/>
                  <a:pt x="230" y="139"/>
                </a:cubicBezTo>
                <a:cubicBezTo>
                  <a:pt x="230" y="137"/>
                  <a:pt x="228" y="135"/>
                  <a:pt x="227" y="134"/>
                </a:cubicBezTo>
                <a:cubicBezTo>
                  <a:pt x="226" y="132"/>
                  <a:pt x="224" y="130"/>
                  <a:pt x="223" y="128"/>
                </a:cubicBezTo>
                <a:cubicBezTo>
                  <a:pt x="222" y="127"/>
                  <a:pt x="221" y="122"/>
                  <a:pt x="221" y="121"/>
                </a:cubicBezTo>
                <a:cubicBezTo>
                  <a:pt x="220" y="119"/>
                  <a:pt x="219" y="117"/>
                  <a:pt x="218" y="116"/>
                </a:cubicBezTo>
                <a:cubicBezTo>
                  <a:pt x="218" y="115"/>
                  <a:pt x="218" y="112"/>
                  <a:pt x="218" y="111"/>
                </a:cubicBezTo>
                <a:cubicBezTo>
                  <a:pt x="218" y="110"/>
                  <a:pt x="219" y="108"/>
                  <a:pt x="220" y="107"/>
                </a:cubicBezTo>
                <a:cubicBezTo>
                  <a:pt x="220" y="106"/>
                  <a:pt x="220" y="103"/>
                  <a:pt x="219" y="102"/>
                </a:cubicBezTo>
                <a:cubicBezTo>
                  <a:pt x="219" y="101"/>
                  <a:pt x="219" y="100"/>
                  <a:pt x="218" y="100"/>
                </a:cubicBezTo>
                <a:cubicBezTo>
                  <a:pt x="217" y="100"/>
                  <a:pt x="216" y="102"/>
                  <a:pt x="215" y="103"/>
                </a:cubicBezTo>
                <a:cubicBezTo>
                  <a:pt x="214" y="105"/>
                  <a:pt x="212" y="109"/>
                  <a:pt x="211" y="110"/>
                </a:cubicBezTo>
                <a:cubicBezTo>
                  <a:pt x="210" y="112"/>
                  <a:pt x="206" y="115"/>
                  <a:pt x="204" y="117"/>
                </a:cubicBezTo>
                <a:cubicBezTo>
                  <a:pt x="204" y="118"/>
                  <a:pt x="203" y="121"/>
                  <a:pt x="202" y="121"/>
                </a:cubicBezTo>
                <a:cubicBezTo>
                  <a:pt x="200" y="122"/>
                  <a:pt x="197" y="122"/>
                  <a:pt x="195" y="122"/>
                </a:cubicBezTo>
                <a:cubicBezTo>
                  <a:pt x="193" y="122"/>
                  <a:pt x="191" y="121"/>
                  <a:pt x="189" y="120"/>
                </a:cubicBezTo>
                <a:cubicBezTo>
                  <a:pt x="188" y="120"/>
                  <a:pt x="185" y="118"/>
                  <a:pt x="183" y="118"/>
                </a:cubicBezTo>
                <a:cubicBezTo>
                  <a:pt x="181" y="117"/>
                  <a:pt x="176" y="117"/>
                  <a:pt x="173" y="117"/>
                </a:cubicBezTo>
                <a:cubicBezTo>
                  <a:pt x="172" y="116"/>
                  <a:pt x="171" y="116"/>
                  <a:pt x="170" y="115"/>
                </a:cubicBezTo>
                <a:cubicBezTo>
                  <a:pt x="169" y="114"/>
                  <a:pt x="168" y="112"/>
                  <a:pt x="168" y="111"/>
                </a:cubicBezTo>
                <a:cubicBezTo>
                  <a:pt x="166" y="110"/>
                  <a:pt x="163" y="108"/>
                  <a:pt x="162" y="107"/>
                </a:cubicBezTo>
                <a:cubicBezTo>
                  <a:pt x="160" y="105"/>
                  <a:pt x="156" y="102"/>
                  <a:pt x="154" y="101"/>
                </a:cubicBezTo>
                <a:cubicBezTo>
                  <a:pt x="152" y="100"/>
                  <a:pt x="149" y="99"/>
                  <a:pt x="147" y="99"/>
                </a:cubicBezTo>
                <a:cubicBezTo>
                  <a:pt x="145" y="98"/>
                  <a:pt x="141" y="99"/>
                  <a:pt x="139" y="99"/>
                </a:cubicBezTo>
                <a:cubicBezTo>
                  <a:pt x="137" y="99"/>
                  <a:pt x="135" y="100"/>
                  <a:pt x="134" y="100"/>
                </a:cubicBezTo>
                <a:cubicBezTo>
                  <a:pt x="132" y="101"/>
                  <a:pt x="130" y="100"/>
                  <a:pt x="128" y="100"/>
                </a:cubicBezTo>
                <a:cubicBezTo>
                  <a:pt x="126" y="100"/>
                  <a:pt x="123" y="99"/>
                  <a:pt x="121" y="99"/>
                </a:cubicBezTo>
                <a:cubicBezTo>
                  <a:pt x="120" y="100"/>
                  <a:pt x="116" y="100"/>
                  <a:pt x="115" y="101"/>
                </a:cubicBezTo>
                <a:cubicBezTo>
                  <a:pt x="114" y="103"/>
                  <a:pt x="114" y="106"/>
                  <a:pt x="114" y="108"/>
                </a:cubicBezTo>
                <a:cubicBezTo>
                  <a:pt x="114" y="110"/>
                  <a:pt x="114" y="113"/>
                  <a:pt x="115" y="114"/>
                </a:cubicBezTo>
                <a:cubicBezTo>
                  <a:pt x="116" y="115"/>
                  <a:pt x="117" y="117"/>
                  <a:pt x="118" y="118"/>
                </a:cubicBezTo>
                <a:cubicBezTo>
                  <a:pt x="118" y="120"/>
                  <a:pt x="120" y="123"/>
                  <a:pt x="120" y="124"/>
                </a:cubicBezTo>
                <a:cubicBezTo>
                  <a:pt x="119" y="126"/>
                  <a:pt x="118" y="128"/>
                  <a:pt x="117" y="128"/>
                </a:cubicBezTo>
                <a:cubicBezTo>
                  <a:pt x="116" y="128"/>
                  <a:pt x="115" y="126"/>
                  <a:pt x="115" y="125"/>
                </a:cubicBezTo>
                <a:cubicBezTo>
                  <a:pt x="114" y="123"/>
                  <a:pt x="112" y="120"/>
                  <a:pt x="111" y="119"/>
                </a:cubicBezTo>
                <a:cubicBezTo>
                  <a:pt x="110" y="118"/>
                  <a:pt x="109" y="116"/>
                  <a:pt x="109" y="115"/>
                </a:cubicBezTo>
                <a:cubicBezTo>
                  <a:pt x="108" y="114"/>
                  <a:pt x="107" y="112"/>
                  <a:pt x="107" y="111"/>
                </a:cubicBezTo>
                <a:cubicBezTo>
                  <a:pt x="107" y="110"/>
                  <a:pt x="107" y="108"/>
                  <a:pt x="107" y="107"/>
                </a:cubicBezTo>
                <a:cubicBezTo>
                  <a:pt x="107" y="106"/>
                  <a:pt x="107" y="104"/>
                  <a:pt x="107" y="102"/>
                </a:cubicBezTo>
                <a:cubicBezTo>
                  <a:pt x="107" y="101"/>
                  <a:pt x="107" y="98"/>
                  <a:pt x="108" y="97"/>
                </a:cubicBezTo>
                <a:cubicBezTo>
                  <a:pt x="109" y="96"/>
                  <a:pt x="111" y="96"/>
                  <a:pt x="111" y="95"/>
                </a:cubicBezTo>
                <a:cubicBezTo>
                  <a:pt x="112" y="95"/>
                  <a:pt x="114" y="93"/>
                  <a:pt x="114" y="92"/>
                </a:cubicBezTo>
                <a:cubicBezTo>
                  <a:pt x="114" y="92"/>
                  <a:pt x="115" y="90"/>
                  <a:pt x="115" y="90"/>
                </a:cubicBezTo>
                <a:cubicBezTo>
                  <a:pt x="115" y="89"/>
                  <a:pt x="114" y="88"/>
                  <a:pt x="113" y="87"/>
                </a:cubicBezTo>
                <a:cubicBezTo>
                  <a:pt x="112" y="87"/>
                  <a:pt x="110" y="86"/>
                  <a:pt x="110" y="86"/>
                </a:cubicBezTo>
                <a:cubicBezTo>
                  <a:pt x="108" y="86"/>
                  <a:pt x="106" y="86"/>
                  <a:pt x="104" y="86"/>
                </a:cubicBezTo>
                <a:cubicBezTo>
                  <a:pt x="103" y="86"/>
                  <a:pt x="100" y="87"/>
                  <a:pt x="98" y="86"/>
                </a:cubicBezTo>
                <a:cubicBezTo>
                  <a:pt x="97" y="86"/>
                  <a:pt x="95" y="85"/>
                  <a:pt x="94" y="84"/>
                </a:cubicBezTo>
                <a:cubicBezTo>
                  <a:pt x="93" y="83"/>
                  <a:pt x="92" y="80"/>
                  <a:pt x="91" y="79"/>
                </a:cubicBezTo>
                <a:cubicBezTo>
                  <a:pt x="90" y="78"/>
                  <a:pt x="90" y="75"/>
                  <a:pt x="90" y="74"/>
                </a:cubicBezTo>
                <a:cubicBezTo>
                  <a:pt x="89" y="72"/>
                  <a:pt x="88" y="70"/>
                  <a:pt x="87" y="68"/>
                </a:cubicBezTo>
                <a:cubicBezTo>
                  <a:pt x="86" y="67"/>
                  <a:pt x="84" y="64"/>
                  <a:pt x="83" y="64"/>
                </a:cubicBezTo>
                <a:cubicBezTo>
                  <a:pt x="82" y="63"/>
                  <a:pt x="80" y="63"/>
                  <a:pt x="79" y="62"/>
                </a:cubicBezTo>
                <a:cubicBezTo>
                  <a:pt x="77" y="62"/>
                  <a:pt x="72" y="62"/>
                  <a:pt x="71" y="61"/>
                </a:cubicBezTo>
                <a:cubicBezTo>
                  <a:pt x="70" y="61"/>
                  <a:pt x="68" y="60"/>
                  <a:pt x="67" y="60"/>
                </a:cubicBezTo>
                <a:cubicBezTo>
                  <a:pt x="67" y="59"/>
                  <a:pt x="66" y="57"/>
                  <a:pt x="66" y="56"/>
                </a:cubicBezTo>
                <a:cubicBezTo>
                  <a:pt x="66" y="55"/>
                  <a:pt x="67" y="53"/>
                  <a:pt x="67" y="53"/>
                </a:cubicBezTo>
                <a:cubicBezTo>
                  <a:pt x="68" y="53"/>
                  <a:pt x="70" y="53"/>
                  <a:pt x="71" y="53"/>
                </a:cubicBezTo>
                <a:cubicBezTo>
                  <a:pt x="72" y="53"/>
                  <a:pt x="74" y="52"/>
                  <a:pt x="74" y="52"/>
                </a:cubicBezTo>
                <a:cubicBezTo>
                  <a:pt x="75" y="51"/>
                  <a:pt x="75" y="48"/>
                  <a:pt x="76" y="48"/>
                </a:cubicBezTo>
                <a:cubicBezTo>
                  <a:pt x="77" y="47"/>
                  <a:pt x="80" y="48"/>
                  <a:pt x="81" y="48"/>
                </a:cubicBezTo>
                <a:cubicBezTo>
                  <a:pt x="82" y="48"/>
                  <a:pt x="84" y="48"/>
                  <a:pt x="85" y="47"/>
                </a:cubicBezTo>
                <a:cubicBezTo>
                  <a:pt x="86" y="46"/>
                  <a:pt x="86" y="42"/>
                  <a:pt x="85" y="41"/>
                </a:cubicBezTo>
                <a:cubicBezTo>
                  <a:pt x="84" y="40"/>
                  <a:pt x="82" y="39"/>
                  <a:pt x="80" y="39"/>
                </a:cubicBezTo>
                <a:cubicBezTo>
                  <a:pt x="79" y="38"/>
                  <a:pt x="77" y="39"/>
                  <a:pt x="76" y="38"/>
                </a:cubicBezTo>
                <a:cubicBezTo>
                  <a:pt x="74" y="37"/>
                  <a:pt x="74" y="33"/>
                  <a:pt x="73" y="31"/>
                </a:cubicBezTo>
                <a:cubicBezTo>
                  <a:pt x="73" y="29"/>
                  <a:pt x="72" y="26"/>
                  <a:pt x="73" y="24"/>
                </a:cubicBezTo>
                <a:cubicBezTo>
                  <a:pt x="73" y="23"/>
                  <a:pt x="74" y="21"/>
                  <a:pt x="75" y="20"/>
                </a:cubicBezTo>
                <a:cubicBezTo>
                  <a:pt x="77" y="18"/>
                  <a:pt x="81" y="17"/>
                  <a:pt x="82" y="16"/>
                </a:cubicBezTo>
                <a:cubicBezTo>
                  <a:pt x="84" y="14"/>
                  <a:pt x="88" y="11"/>
                  <a:pt x="89" y="9"/>
                </a:cubicBezTo>
                <a:cubicBezTo>
                  <a:pt x="90" y="7"/>
                  <a:pt x="92" y="5"/>
                  <a:pt x="92" y="3"/>
                </a:cubicBezTo>
                <a:cubicBezTo>
                  <a:pt x="92" y="3"/>
                  <a:pt x="91" y="1"/>
                  <a:pt x="90" y="0"/>
                </a:cubicBezTo>
                <a:cubicBezTo>
                  <a:pt x="89" y="0"/>
                  <a:pt x="86" y="0"/>
                  <a:pt x="85" y="0"/>
                </a:cubicBezTo>
                <a:cubicBezTo>
                  <a:pt x="83" y="1"/>
                  <a:pt x="79" y="4"/>
                  <a:pt x="77" y="5"/>
                </a:cubicBezTo>
                <a:cubicBezTo>
                  <a:pt x="74" y="7"/>
                  <a:pt x="70" y="12"/>
                  <a:pt x="68" y="14"/>
                </a:cubicBezTo>
                <a:cubicBezTo>
                  <a:pt x="67" y="17"/>
                  <a:pt x="63" y="22"/>
                  <a:pt x="63" y="25"/>
                </a:cubicBezTo>
                <a:cubicBezTo>
                  <a:pt x="62" y="28"/>
                  <a:pt x="63" y="33"/>
                  <a:pt x="62" y="36"/>
                </a:cubicBezTo>
                <a:cubicBezTo>
                  <a:pt x="62" y="39"/>
                  <a:pt x="60" y="45"/>
                  <a:pt x="59" y="49"/>
                </a:cubicBezTo>
                <a:cubicBezTo>
                  <a:pt x="58" y="52"/>
                  <a:pt x="56" y="60"/>
                  <a:pt x="56" y="64"/>
                </a:cubicBezTo>
                <a:cubicBezTo>
                  <a:pt x="54" y="70"/>
                  <a:pt x="50" y="81"/>
                  <a:pt x="48" y="87"/>
                </a:cubicBezTo>
                <a:cubicBezTo>
                  <a:pt x="47" y="92"/>
                  <a:pt x="45" y="102"/>
                  <a:pt x="43" y="107"/>
                </a:cubicBezTo>
                <a:cubicBezTo>
                  <a:pt x="42" y="111"/>
                  <a:pt x="40" y="118"/>
                  <a:pt x="39" y="122"/>
                </a:cubicBezTo>
                <a:cubicBezTo>
                  <a:pt x="38" y="129"/>
                  <a:pt x="37" y="143"/>
                  <a:pt x="37" y="150"/>
                </a:cubicBezTo>
                <a:cubicBezTo>
                  <a:pt x="37" y="157"/>
                  <a:pt x="37" y="171"/>
                  <a:pt x="37" y="178"/>
                </a:cubicBezTo>
                <a:cubicBezTo>
                  <a:pt x="37" y="182"/>
                  <a:pt x="37" y="191"/>
                  <a:pt x="37" y="195"/>
                </a:cubicBezTo>
                <a:cubicBezTo>
                  <a:pt x="37" y="198"/>
                  <a:pt x="38" y="204"/>
                  <a:pt x="38" y="207"/>
                </a:cubicBezTo>
                <a:cubicBezTo>
                  <a:pt x="38" y="210"/>
                  <a:pt x="38" y="217"/>
                  <a:pt x="39" y="221"/>
                </a:cubicBezTo>
                <a:cubicBezTo>
                  <a:pt x="39" y="222"/>
                  <a:pt x="40" y="225"/>
                  <a:pt x="40" y="227"/>
                </a:cubicBezTo>
                <a:cubicBezTo>
                  <a:pt x="40" y="228"/>
                  <a:pt x="39" y="230"/>
                  <a:pt x="40" y="231"/>
                </a:cubicBezTo>
                <a:cubicBezTo>
                  <a:pt x="41" y="232"/>
                  <a:pt x="43" y="233"/>
                  <a:pt x="43" y="232"/>
                </a:cubicBezTo>
                <a:cubicBezTo>
                  <a:pt x="44" y="232"/>
                  <a:pt x="45" y="231"/>
                  <a:pt x="45" y="230"/>
                </a:cubicBezTo>
                <a:cubicBezTo>
                  <a:pt x="46" y="230"/>
                  <a:pt x="46" y="228"/>
                  <a:pt x="46" y="228"/>
                </a:cubicBezTo>
                <a:cubicBezTo>
                  <a:pt x="47" y="227"/>
                  <a:pt x="46" y="224"/>
                  <a:pt x="46" y="223"/>
                </a:cubicBezTo>
                <a:cubicBezTo>
                  <a:pt x="46" y="222"/>
                  <a:pt x="46" y="219"/>
                  <a:pt x="46" y="217"/>
                </a:cubicBezTo>
                <a:cubicBezTo>
                  <a:pt x="46" y="216"/>
                  <a:pt x="46" y="214"/>
                  <a:pt x="46" y="213"/>
                </a:cubicBezTo>
                <a:cubicBezTo>
                  <a:pt x="45" y="212"/>
                  <a:pt x="46" y="209"/>
                  <a:pt x="46" y="208"/>
                </a:cubicBezTo>
                <a:cubicBezTo>
                  <a:pt x="46" y="207"/>
                  <a:pt x="45" y="204"/>
                  <a:pt x="45" y="203"/>
                </a:cubicBezTo>
                <a:cubicBezTo>
                  <a:pt x="45" y="202"/>
                  <a:pt x="45" y="200"/>
                  <a:pt x="45" y="199"/>
                </a:cubicBezTo>
                <a:cubicBezTo>
                  <a:pt x="45" y="199"/>
                  <a:pt x="46" y="197"/>
                  <a:pt x="46" y="197"/>
                </a:cubicBezTo>
                <a:cubicBezTo>
                  <a:pt x="47" y="196"/>
                  <a:pt x="47" y="193"/>
                  <a:pt x="48" y="193"/>
                </a:cubicBezTo>
                <a:cubicBezTo>
                  <a:pt x="48" y="192"/>
                  <a:pt x="50" y="191"/>
                  <a:pt x="50" y="192"/>
                </a:cubicBezTo>
                <a:cubicBezTo>
                  <a:pt x="51" y="192"/>
                  <a:pt x="51" y="194"/>
                  <a:pt x="51" y="195"/>
                </a:cubicBezTo>
                <a:cubicBezTo>
                  <a:pt x="52" y="196"/>
                  <a:pt x="55" y="197"/>
                  <a:pt x="56" y="198"/>
                </a:cubicBezTo>
                <a:cubicBezTo>
                  <a:pt x="56" y="198"/>
                  <a:pt x="58" y="199"/>
                  <a:pt x="59" y="199"/>
                </a:cubicBezTo>
                <a:cubicBezTo>
                  <a:pt x="59" y="199"/>
                  <a:pt x="61" y="198"/>
                  <a:pt x="62" y="198"/>
                </a:cubicBezTo>
                <a:cubicBezTo>
                  <a:pt x="62" y="198"/>
                  <a:pt x="64" y="200"/>
                  <a:pt x="64" y="201"/>
                </a:cubicBezTo>
                <a:cubicBezTo>
                  <a:pt x="64" y="202"/>
                  <a:pt x="63" y="204"/>
                  <a:pt x="63" y="205"/>
                </a:cubicBezTo>
                <a:cubicBezTo>
                  <a:pt x="62" y="206"/>
                  <a:pt x="61" y="208"/>
                  <a:pt x="61" y="209"/>
                </a:cubicBezTo>
                <a:cubicBezTo>
                  <a:pt x="60" y="210"/>
                  <a:pt x="60" y="212"/>
                  <a:pt x="60" y="213"/>
                </a:cubicBezTo>
                <a:cubicBezTo>
                  <a:pt x="59" y="214"/>
                  <a:pt x="59" y="218"/>
                  <a:pt x="59" y="220"/>
                </a:cubicBezTo>
                <a:cubicBezTo>
                  <a:pt x="59" y="221"/>
                  <a:pt x="60" y="224"/>
                  <a:pt x="61" y="226"/>
                </a:cubicBezTo>
                <a:cubicBezTo>
                  <a:pt x="61" y="228"/>
                  <a:pt x="64" y="231"/>
                  <a:pt x="66" y="232"/>
                </a:cubicBezTo>
                <a:cubicBezTo>
                  <a:pt x="67" y="234"/>
                  <a:pt x="70" y="238"/>
                  <a:pt x="72" y="239"/>
                </a:cubicBezTo>
                <a:cubicBezTo>
                  <a:pt x="73" y="241"/>
                  <a:pt x="78" y="242"/>
                  <a:pt x="80" y="243"/>
                </a:cubicBezTo>
                <a:cubicBezTo>
                  <a:pt x="81" y="245"/>
                  <a:pt x="83" y="248"/>
                  <a:pt x="85" y="249"/>
                </a:cubicBezTo>
                <a:cubicBezTo>
                  <a:pt x="86" y="251"/>
                  <a:pt x="90" y="255"/>
                  <a:pt x="91" y="258"/>
                </a:cubicBezTo>
                <a:cubicBezTo>
                  <a:pt x="92" y="259"/>
                  <a:pt x="93" y="264"/>
                  <a:pt x="92" y="265"/>
                </a:cubicBezTo>
                <a:cubicBezTo>
                  <a:pt x="92" y="267"/>
                  <a:pt x="89" y="269"/>
                  <a:pt x="87" y="269"/>
                </a:cubicBezTo>
                <a:cubicBezTo>
                  <a:pt x="86" y="270"/>
                  <a:pt x="83" y="271"/>
                  <a:pt x="81" y="271"/>
                </a:cubicBezTo>
                <a:cubicBezTo>
                  <a:pt x="79" y="271"/>
                  <a:pt x="73" y="271"/>
                  <a:pt x="71" y="271"/>
                </a:cubicBezTo>
                <a:cubicBezTo>
                  <a:pt x="69" y="271"/>
                  <a:pt x="66" y="270"/>
                  <a:pt x="65" y="270"/>
                </a:cubicBezTo>
                <a:cubicBezTo>
                  <a:pt x="64" y="270"/>
                  <a:pt x="61" y="270"/>
                  <a:pt x="60" y="269"/>
                </a:cubicBezTo>
                <a:cubicBezTo>
                  <a:pt x="60" y="269"/>
                  <a:pt x="59" y="268"/>
                  <a:pt x="59" y="267"/>
                </a:cubicBezTo>
                <a:cubicBezTo>
                  <a:pt x="59" y="266"/>
                  <a:pt x="60" y="266"/>
                  <a:pt x="59" y="265"/>
                </a:cubicBezTo>
                <a:cubicBezTo>
                  <a:pt x="59" y="264"/>
                  <a:pt x="56" y="263"/>
                  <a:pt x="55" y="264"/>
                </a:cubicBezTo>
                <a:cubicBezTo>
                  <a:pt x="54" y="264"/>
                  <a:pt x="52" y="265"/>
                  <a:pt x="52" y="266"/>
                </a:cubicBezTo>
                <a:cubicBezTo>
                  <a:pt x="51" y="266"/>
                  <a:pt x="51" y="268"/>
                  <a:pt x="50" y="268"/>
                </a:cubicBezTo>
                <a:cubicBezTo>
                  <a:pt x="49" y="268"/>
                  <a:pt x="48" y="266"/>
                  <a:pt x="47" y="265"/>
                </a:cubicBezTo>
                <a:cubicBezTo>
                  <a:pt x="46" y="264"/>
                  <a:pt x="46" y="261"/>
                  <a:pt x="46" y="260"/>
                </a:cubicBezTo>
                <a:cubicBezTo>
                  <a:pt x="45" y="258"/>
                  <a:pt x="45" y="255"/>
                  <a:pt x="45" y="254"/>
                </a:cubicBezTo>
                <a:cubicBezTo>
                  <a:pt x="45" y="252"/>
                  <a:pt x="44" y="249"/>
                  <a:pt x="44" y="248"/>
                </a:cubicBezTo>
                <a:cubicBezTo>
                  <a:pt x="44" y="247"/>
                  <a:pt x="44" y="244"/>
                  <a:pt x="45" y="243"/>
                </a:cubicBezTo>
                <a:cubicBezTo>
                  <a:pt x="45" y="242"/>
                  <a:pt x="45" y="240"/>
                  <a:pt x="45" y="239"/>
                </a:cubicBezTo>
                <a:cubicBezTo>
                  <a:pt x="45" y="239"/>
                  <a:pt x="45" y="237"/>
                  <a:pt x="45" y="237"/>
                </a:cubicBezTo>
                <a:cubicBezTo>
                  <a:pt x="45" y="236"/>
                  <a:pt x="43" y="236"/>
                  <a:pt x="43" y="236"/>
                </a:cubicBezTo>
                <a:cubicBezTo>
                  <a:pt x="42" y="235"/>
                  <a:pt x="41" y="235"/>
                  <a:pt x="40" y="236"/>
                </a:cubicBezTo>
                <a:cubicBezTo>
                  <a:pt x="40" y="236"/>
                  <a:pt x="39" y="236"/>
                  <a:pt x="39" y="236"/>
                </a:cubicBezTo>
                <a:cubicBezTo>
                  <a:pt x="39" y="237"/>
                  <a:pt x="39" y="239"/>
                  <a:pt x="39" y="239"/>
                </a:cubicBezTo>
                <a:cubicBezTo>
                  <a:pt x="39" y="240"/>
                  <a:pt x="38" y="243"/>
                  <a:pt x="38" y="244"/>
                </a:cubicBezTo>
                <a:cubicBezTo>
                  <a:pt x="38" y="245"/>
                  <a:pt x="38" y="248"/>
                  <a:pt x="38" y="249"/>
                </a:cubicBezTo>
                <a:cubicBezTo>
                  <a:pt x="38" y="251"/>
                  <a:pt x="37" y="254"/>
                  <a:pt x="37" y="255"/>
                </a:cubicBezTo>
                <a:cubicBezTo>
                  <a:pt x="37" y="257"/>
                  <a:pt x="38" y="260"/>
                  <a:pt x="38" y="262"/>
                </a:cubicBezTo>
                <a:cubicBezTo>
                  <a:pt x="38" y="266"/>
                  <a:pt x="36" y="274"/>
                  <a:pt x="36" y="279"/>
                </a:cubicBezTo>
                <a:cubicBezTo>
                  <a:pt x="37" y="283"/>
                  <a:pt x="40" y="290"/>
                  <a:pt x="40" y="294"/>
                </a:cubicBezTo>
                <a:cubicBezTo>
                  <a:pt x="40" y="298"/>
                  <a:pt x="39" y="307"/>
                  <a:pt x="39" y="311"/>
                </a:cubicBezTo>
                <a:cubicBezTo>
                  <a:pt x="38" y="316"/>
                  <a:pt x="37" y="325"/>
                  <a:pt x="36" y="329"/>
                </a:cubicBezTo>
                <a:cubicBezTo>
                  <a:pt x="35" y="333"/>
                  <a:pt x="33" y="339"/>
                  <a:pt x="33" y="343"/>
                </a:cubicBezTo>
                <a:cubicBezTo>
                  <a:pt x="31" y="348"/>
                  <a:pt x="27" y="359"/>
                  <a:pt x="26" y="365"/>
                </a:cubicBezTo>
                <a:cubicBezTo>
                  <a:pt x="25" y="369"/>
                  <a:pt x="22" y="377"/>
                  <a:pt x="21" y="381"/>
                </a:cubicBezTo>
                <a:cubicBezTo>
                  <a:pt x="21" y="384"/>
                  <a:pt x="21" y="390"/>
                  <a:pt x="21" y="393"/>
                </a:cubicBezTo>
                <a:cubicBezTo>
                  <a:pt x="20" y="398"/>
                  <a:pt x="20" y="409"/>
                  <a:pt x="19" y="415"/>
                </a:cubicBezTo>
                <a:cubicBezTo>
                  <a:pt x="19" y="419"/>
                  <a:pt x="16" y="428"/>
                  <a:pt x="15" y="432"/>
                </a:cubicBezTo>
                <a:cubicBezTo>
                  <a:pt x="14" y="436"/>
                  <a:pt x="11" y="443"/>
                  <a:pt x="11" y="447"/>
                </a:cubicBezTo>
                <a:cubicBezTo>
                  <a:pt x="10" y="450"/>
                  <a:pt x="9" y="455"/>
                  <a:pt x="9" y="457"/>
                </a:cubicBezTo>
                <a:cubicBezTo>
                  <a:pt x="8" y="461"/>
                  <a:pt x="7" y="468"/>
                  <a:pt x="7" y="471"/>
                </a:cubicBezTo>
                <a:cubicBezTo>
                  <a:pt x="6" y="476"/>
                  <a:pt x="4" y="485"/>
                  <a:pt x="4" y="490"/>
                </a:cubicBezTo>
                <a:cubicBezTo>
                  <a:pt x="3" y="496"/>
                  <a:pt x="1" y="509"/>
                  <a:pt x="1" y="515"/>
                </a:cubicBezTo>
                <a:cubicBezTo>
                  <a:pt x="0" y="520"/>
                  <a:pt x="0" y="529"/>
                  <a:pt x="0" y="534"/>
                </a:cubicBezTo>
                <a:cubicBezTo>
                  <a:pt x="0" y="537"/>
                  <a:pt x="1" y="542"/>
                  <a:pt x="2" y="545"/>
                </a:cubicBezTo>
                <a:cubicBezTo>
                  <a:pt x="2" y="547"/>
                  <a:pt x="1" y="552"/>
                  <a:pt x="2" y="554"/>
                </a:cubicBezTo>
                <a:cubicBezTo>
                  <a:pt x="3" y="555"/>
                  <a:pt x="4" y="557"/>
                  <a:pt x="5" y="557"/>
                </a:cubicBezTo>
                <a:cubicBezTo>
                  <a:pt x="5" y="557"/>
                  <a:pt x="6" y="556"/>
                  <a:pt x="6" y="555"/>
                </a:cubicBezTo>
                <a:cubicBezTo>
                  <a:pt x="6" y="555"/>
                  <a:pt x="7" y="554"/>
                  <a:pt x="8" y="554"/>
                </a:cubicBezTo>
                <a:cubicBezTo>
                  <a:pt x="8" y="553"/>
                  <a:pt x="9" y="553"/>
                  <a:pt x="10" y="552"/>
                </a:cubicBezTo>
                <a:cubicBezTo>
                  <a:pt x="10" y="552"/>
                  <a:pt x="10" y="551"/>
                  <a:pt x="10" y="551"/>
                </a:cubicBezTo>
                <a:cubicBezTo>
                  <a:pt x="11" y="550"/>
                  <a:pt x="10" y="549"/>
                  <a:pt x="10" y="548"/>
                </a:cubicBezTo>
                <a:cubicBezTo>
                  <a:pt x="9" y="546"/>
                  <a:pt x="9" y="542"/>
                  <a:pt x="9" y="540"/>
                </a:cubicBezTo>
                <a:cubicBezTo>
                  <a:pt x="10" y="538"/>
                  <a:pt x="11" y="533"/>
                  <a:pt x="11" y="530"/>
                </a:cubicBezTo>
                <a:cubicBezTo>
                  <a:pt x="11" y="527"/>
                  <a:pt x="11" y="522"/>
                  <a:pt x="11" y="519"/>
                </a:cubicBezTo>
                <a:cubicBezTo>
                  <a:pt x="11" y="516"/>
                  <a:pt x="12" y="512"/>
                  <a:pt x="13" y="509"/>
                </a:cubicBezTo>
                <a:cubicBezTo>
                  <a:pt x="14" y="507"/>
                  <a:pt x="15" y="504"/>
                  <a:pt x="16" y="502"/>
                </a:cubicBezTo>
                <a:cubicBezTo>
                  <a:pt x="16" y="501"/>
                  <a:pt x="18" y="498"/>
                  <a:pt x="18" y="497"/>
                </a:cubicBezTo>
                <a:cubicBezTo>
                  <a:pt x="19" y="495"/>
                  <a:pt x="19" y="490"/>
                  <a:pt x="19" y="488"/>
                </a:cubicBezTo>
                <a:cubicBezTo>
                  <a:pt x="19" y="486"/>
                  <a:pt x="19" y="483"/>
                  <a:pt x="19" y="481"/>
                </a:cubicBezTo>
                <a:cubicBezTo>
                  <a:pt x="19" y="480"/>
                  <a:pt x="19" y="477"/>
                  <a:pt x="19" y="476"/>
                </a:cubicBezTo>
                <a:cubicBezTo>
                  <a:pt x="19" y="475"/>
                  <a:pt x="19" y="473"/>
                  <a:pt x="18" y="473"/>
                </a:cubicBezTo>
                <a:cubicBezTo>
                  <a:pt x="18" y="471"/>
                  <a:pt x="16" y="469"/>
                  <a:pt x="15" y="468"/>
                </a:cubicBezTo>
                <a:cubicBezTo>
                  <a:pt x="15" y="467"/>
                  <a:pt x="15" y="464"/>
                  <a:pt x="15" y="463"/>
                </a:cubicBezTo>
                <a:cubicBezTo>
                  <a:pt x="15" y="461"/>
                  <a:pt x="16" y="458"/>
                  <a:pt x="17" y="456"/>
                </a:cubicBezTo>
                <a:cubicBezTo>
                  <a:pt x="17" y="455"/>
                  <a:pt x="18" y="453"/>
                  <a:pt x="19" y="453"/>
                </a:cubicBezTo>
                <a:cubicBezTo>
                  <a:pt x="20" y="452"/>
                  <a:pt x="22" y="453"/>
                  <a:pt x="23" y="453"/>
                </a:cubicBezTo>
                <a:cubicBezTo>
                  <a:pt x="24" y="454"/>
                  <a:pt x="23" y="456"/>
                  <a:pt x="23" y="458"/>
                </a:cubicBezTo>
                <a:cubicBezTo>
                  <a:pt x="23" y="458"/>
                  <a:pt x="22" y="459"/>
                  <a:pt x="22" y="460"/>
                </a:cubicBezTo>
                <a:cubicBezTo>
                  <a:pt x="22" y="461"/>
                  <a:pt x="22" y="463"/>
                  <a:pt x="22" y="465"/>
                </a:cubicBezTo>
                <a:cubicBezTo>
                  <a:pt x="21" y="466"/>
                  <a:pt x="20" y="467"/>
                  <a:pt x="20" y="468"/>
                </a:cubicBezTo>
                <a:cubicBezTo>
                  <a:pt x="20" y="469"/>
                  <a:pt x="22" y="471"/>
                  <a:pt x="22" y="471"/>
                </a:cubicBezTo>
                <a:cubicBezTo>
                  <a:pt x="23" y="472"/>
                  <a:pt x="24" y="475"/>
                  <a:pt x="25" y="475"/>
                </a:cubicBezTo>
                <a:cubicBezTo>
                  <a:pt x="26" y="476"/>
                  <a:pt x="28" y="477"/>
                  <a:pt x="29" y="478"/>
                </a:cubicBezTo>
                <a:cubicBezTo>
                  <a:pt x="31" y="479"/>
                  <a:pt x="33" y="481"/>
                  <a:pt x="35" y="482"/>
                </a:cubicBezTo>
                <a:cubicBezTo>
                  <a:pt x="36" y="483"/>
                  <a:pt x="39" y="484"/>
                  <a:pt x="40" y="485"/>
                </a:cubicBezTo>
                <a:cubicBezTo>
                  <a:pt x="41" y="486"/>
                  <a:pt x="43" y="488"/>
                  <a:pt x="44" y="489"/>
                </a:cubicBezTo>
                <a:cubicBezTo>
                  <a:pt x="46" y="489"/>
                  <a:pt x="49" y="490"/>
                  <a:pt x="50" y="491"/>
                </a:cubicBezTo>
                <a:cubicBezTo>
                  <a:pt x="51" y="492"/>
                  <a:pt x="53" y="493"/>
                  <a:pt x="54" y="494"/>
                </a:cubicBezTo>
                <a:cubicBezTo>
                  <a:pt x="55" y="495"/>
                  <a:pt x="56" y="497"/>
                  <a:pt x="57" y="497"/>
                </a:cubicBezTo>
                <a:cubicBezTo>
                  <a:pt x="58" y="498"/>
                  <a:pt x="60" y="500"/>
                  <a:pt x="61" y="500"/>
                </a:cubicBezTo>
                <a:cubicBezTo>
                  <a:pt x="62" y="501"/>
                  <a:pt x="65" y="503"/>
                  <a:pt x="66" y="504"/>
                </a:cubicBezTo>
                <a:cubicBezTo>
                  <a:pt x="67" y="505"/>
                  <a:pt x="69" y="507"/>
                  <a:pt x="71" y="508"/>
                </a:cubicBezTo>
                <a:cubicBezTo>
                  <a:pt x="72" y="509"/>
                  <a:pt x="74" y="512"/>
                  <a:pt x="74" y="513"/>
                </a:cubicBezTo>
                <a:cubicBezTo>
                  <a:pt x="75" y="515"/>
                  <a:pt x="76" y="520"/>
                  <a:pt x="76" y="522"/>
                </a:cubicBezTo>
                <a:cubicBezTo>
                  <a:pt x="77" y="525"/>
                  <a:pt x="77" y="531"/>
                  <a:pt x="77" y="534"/>
                </a:cubicBezTo>
                <a:cubicBezTo>
                  <a:pt x="77" y="536"/>
                  <a:pt x="77" y="540"/>
                  <a:pt x="77" y="542"/>
                </a:cubicBezTo>
                <a:cubicBezTo>
                  <a:pt x="77" y="544"/>
                  <a:pt x="76" y="549"/>
                  <a:pt x="77" y="551"/>
                </a:cubicBezTo>
                <a:cubicBezTo>
                  <a:pt x="77" y="553"/>
                  <a:pt x="77" y="557"/>
                  <a:pt x="78" y="559"/>
                </a:cubicBezTo>
                <a:cubicBezTo>
                  <a:pt x="79" y="561"/>
                  <a:pt x="83" y="564"/>
                  <a:pt x="85" y="566"/>
                </a:cubicBezTo>
                <a:cubicBezTo>
                  <a:pt x="86" y="568"/>
                  <a:pt x="89" y="571"/>
                  <a:pt x="91" y="572"/>
                </a:cubicBezTo>
                <a:cubicBezTo>
                  <a:pt x="92" y="574"/>
                  <a:pt x="94" y="578"/>
                  <a:pt x="96" y="580"/>
                </a:cubicBezTo>
                <a:cubicBezTo>
                  <a:pt x="97" y="581"/>
                  <a:pt x="100" y="583"/>
                  <a:pt x="101" y="584"/>
                </a:cubicBezTo>
                <a:cubicBezTo>
                  <a:pt x="101" y="585"/>
                  <a:pt x="102" y="587"/>
                  <a:pt x="102" y="588"/>
                </a:cubicBezTo>
                <a:cubicBezTo>
                  <a:pt x="103" y="588"/>
                  <a:pt x="103" y="590"/>
                  <a:pt x="104" y="591"/>
                </a:cubicBezTo>
                <a:cubicBezTo>
                  <a:pt x="104" y="592"/>
                  <a:pt x="106" y="593"/>
                  <a:pt x="106" y="594"/>
                </a:cubicBezTo>
                <a:cubicBezTo>
                  <a:pt x="107" y="595"/>
                  <a:pt x="108" y="597"/>
                  <a:pt x="109" y="598"/>
                </a:cubicBezTo>
                <a:cubicBezTo>
                  <a:pt x="109" y="600"/>
                  <a:pt x="107" y="605"/>
                  <a:pt x="108" y="607"/>
                </a:cubicBezTo>
                <a:cubicBezTo>
                  <a:pt x="109" y="608"/>
                  <a:pt x="111" y="609"/>
                  <a:pt x="111" y="609"/>
                </a:cubicBezTo>
                <a:cubicBezTo>
                  <a:pt x="112" y="609"/>
                  <a:pt x="113" y="607"/>
                  <a:pt x="114" y="606"/>
                </a:cubicBezTo>
                <a:cubicBezTo>
                  <a:pt x="115" y="606"/>
                  <a:pt x="116" y="607"/>
                  <a:pt x="117" y="608"/>
                </a:cubicBezTo>
                <a:cubicBezTo>
                  <a:pt x="118" y="609"/>
                  <a:pt x="118" y="611"/>
                  <a:pt x="119" y="612"/>
                </a:cubicBezTo>
                <a:cubicBezTo>
                  <a:pt x="120" y="613"/>
                  <a:pt x="122" y="613"/>
                  <a:pt x="123" y="613"/>
                </a:cubicBezTo>
                <a:cubicBezTo>
                  <a:pt x="124" y="613"/>
                  <a:pt x="126" y="612"/>
                  <a:pt x="127" y="612"/>
                </a:cubicBezTo>
                <a:cubicBezTo>
                  <a:pt x="127" y="612"/>
                  <a:pt x="129" y="612"/>
                  <a:pt x="129" y="613"/>
                </a:cubicBezTo>
                <a:cubicBezTo>
                  <a:pt x="130" y="613"/>
                  <a:pt x="130" y="615"/>
                  <a:pt x="130" y="615"/>
                </a:cubicBezTo>
                <a:cubicBezTo>
                  <a:pt x="129" y="616"/>
                  <a:pt x="126" y="615"/>
                  <a:pt x="125" y="616"/>
                </a:cubicBezTo>
                <a:cubicBezTo>
                  <a:pt x="124" y="616"/>
                  <a:pt x="122" y="617"/>
                  <a:pt x="121" y="617"/>
                </a:cubicBezTo>
                <a:cubicBezTo>
                  <a:pt x="119" y="618"/>
                  <a:pt x="116" y="618"/>
                  <a:pt x="115" y="617"/>
                </a:cubicBezTo>
                <a:cubicBezTo>
                  <a:pt x="113" y="617"/>
                  <a:pt x="112" y="614"/>
                  <a:pt x="111" y="614"/>
                </a:cubicBezTo>
                <a:cubicBezTo>
                  <a:pt x="110" y="614"/>
                  <a:pt x="108" y="616"/>
                  <a:pt x="107" y="617"/>
                </a:cubicBezTo>
                <a:cubicBezTo>
                  <a:pt x="106" y="619"/>
                  <a:pt x="103" y="623"/>
                  <a:pt x="102" y="624"/>
                </a:cubicBezTo>
                <a:cubicBezTo>
                  <a:pt x="101" y="625"/>
                  <a:pt x="98" y="625"/>
                  <a:pt x="97" y="626"/>
                </a:cubicBezTo>
                <a:cubicBezTo>
                  <a:pt x="96" y="627"/>
                  <a:pt x="94" y="629"/>
                  <a:pt x="93" y="630"/>
                </a:cubicBezTo>
                <a:cubicBezTo>
                  <a:pt x="89" y="633"/>
                  <a:pt x="83" y="638"/>
                  <a:pt x="80" y="641"/>
                </a:cubicBezTo>
                <a:cubicBezTo>
                  <a:pt x="77" y="644"/>
                  <a:pt x="72" y="650"/>
                  <a:pt x="69" y="653"/>
                </a:cubicBezTo>
                <a:cubicBezTo>
                  <a:pt x="67" y="654"/>
                  <a:pt x="62" y="658"/>
                  <a:pt x="60" y="659"/>
                </a:cubicBezTo>
                <a:cubicBezTo>
                  <a:pt x="59" y="660"/>
                  <a:pt x="58" y="660"/>
                  <a:pt x="57" y="660"/>
                </a:cubicBezTo>
                <a:cubicBezTo>
                  <a:pt x="56" y="660"/>
                  <a:pt x="53" y="659"/>
                  <a:pt x="52" y="659"/>
                </a:cubicBezTo>
                <a:cubicBezTo>
                  <a:pt x="51" y="659"/>
                  <a:pt x="47" y="660"/>
                  <a:pt x="46" y="661"/>
                </a:cubicBezTo>
                <a:cubicBezTo>
                  <a:pt x="45" y="661"/>
                  <a:pt x="43" y="663"/>
                  <a:pt x="42" y="663"/>
                </a:cubicBezTo>
                <a:cubicBezTo>
                  <a:pt x="41" y="663"/>
                  <a:pt x="39" y="662"/>
                  <a:pt x="39" y="661"/>
                </a:cubicBezTo>
                <a:cubicBezTo>
                  <a:pt x="38" y="660"/>
                  <a:pt x="40" y="659"/>
                  <a:pt x="40" y="658"/>
                </a:cubicBezTo>
                <a:cubicBezTo>
                  <a:pt x="41" y="658"/>
                  <a:pt x="42" y="656"/>
                  <a:pt x="43" y="656"/>
                </a:cubicBezTo>
                <a:cubicBezTo>
                  <a:pt x="44" y="655"/>
                  <a:pt x="45" y="655"/>
                  <a:pt x="46" y="654"/>
                </a:cubicBezTo>
                <a:cubicBezTo>
                  <a:pt x="46" y="653"/>
                  <a:pt x="44" y="651"/>
                  <a:pt x="44" y="650"/>
                </a:cubicBezTo>
                <a:cubicBezTo>
                  <a:pt x="45" y="649"/>
                  <a:pt x="47" y="648"/>
                  <a:pt x="48" y="648"/>
                </a:cubicBezTo>
                <a:cubicBezTo>
                  <a:pt x="48" y="648"/>
                  <a:pt x="49" y="649"/>
                  <a:pt x="50" y="649"/>
                </a:cubicBezTo>
                <a:cubicBezTo>
                  <a:pt x="51" y="649"/>
                  <a:pt x="53" y="646"/>
                  <a:pt x="53" y="645"/>
                </a:cubicBezTo>
                <a:cubicBezTo>
                  <a:pt x="54" y="644"/>
                  <a:pt x="55" y="641"/>
                  <a:pt x="54" y="640"/>
                </a:cubicBezTo>
                <a:cubicBezTo>
                  <a:pt x="53" y="639"/>
                  <a:pt x="50" y="641"/>
                  <a:pt x="48" y="640"/>
                </a:cubicBezTo>
                <a:cubicBezTo>
                  <a:pt x="47" y="640"/>
                  <a:pt x="45" y="639"/>
                  <a:pt x="44" y="638"/>
                </a:cubicBezTo>
                <a:cubicBezTo>
                  <a:pt x="44" y="636"/>
                  <a:pt x="44" y="633"/>
                  <a:pt x="44" y="632"/>
                </a:cubicBezTo>
                <a:cubicBezTo>
                  <a:pt x="43" y="631"/>
                  <a:pt x="40" y="630"/>
                  <a:pt x="40" y="629"/>
                </a:cubicBezTo>
                <a:cubicBezTo>
                  <a:pt x="39" y="628"/>
                  <a:pt x="40" y="625"/>
                  <a:pt x="40" y="624"/>
                </a:cubicBezTo>
                <a:cubicBezTo>
                  <a:pt x="40" y="624"/>
                  <a:pt x="40" y="622"/>
                  <a:pt x="40" y="621"/>
                </a:cubicBezTo>
                <a:cubicBezTo>
                  <a:pt x="39" y="621"/>
                  <a:pt x="38" y="620"/>
                  <a:pt x="38" y="619"/>
                </a:cubicBezTo>
                <a:cubicBezTo>
                  <a:pt x="37" y="619"/>
                  <a:pt x="36" y="618"/>
                  <a:pt x="36" y="618"/>
                </a:cubicBezTo>
                <a:cubicBezTo>
                  <a:pt x="34" y="618"/>
                  <a:pt x="32" y="619"/>
                  <a:pt x="32" y="620"/>
                </a:cubicBezTo>
                <a:cubicBezTo>
                  <a:pt x="31" y="621"/>
                  <a:pt x="32" y="623"/>
                  <a:pt x="32" y="624"/>
                </a:cubicBezTo>
                <a:cubicBezTo>
                  <a:pt x="32" y="625"/>
                  <a:pt x="33" y="627"/>
                  <a:pt x="33" y="628"/>
                </a:cubicBezTo>
                <a:cubicBezTo>
                  <a:pt x="34" y="629"/>
                  <a:pt x="35" y="630"/>
                  <a:pt x="35" y="631"/>
                </a:cubicBezTo>
                <a:cubicBezTo>
                  <a:pt x="36" y="632"/>
                  <a:pt x="36" y="633"/>
                  <a:pt x="35" y="634"/>
                </a:cubicBezTo>
                <a:cubicBezTo>
                  <a:pt x="35" y="635"/>
                  <a:pt x="33" y="633"/>
                  <a:pt x="32" y="634"/>
                </a:cubicBezTo>
                <a:cubicBezTo>
                  <a:pt x="32" y="634"/>
                  <a:pt x="32" y="636"/>
                  <a:pt x="32" y="636"/>
                </a:cubicBezTo>
                <a:cubicBezTo>
                  <a:pt x="32" y="637"/>
                  <a:pt x="33" y="639"/>
                  <a:pt x="33" y="639"/>
                </a:cubicBezTo>
                <a:cubicBezTo>
                  <a:pt x="34" y="640"/>
                  <a:pt x="35" y="641"/>
                  <a:pt x="36" y="642"/>
                </a:cubicBezTo>
                <a:cubicBezTo>
                  <a:pt x="36" y="643"/>
                  <a:pt x="37" y="645"/>
                  <a:pt x="37" y="646"/>
                </a:cubicBezTo>
                <a:cubicBezTo>
                  <a:pt x="37" y="647"/>
                  <a:pt x="37" y="651"/>
                  <a:pt x="36" y="652"/>
                </a:cubicBezTo>
                <a:cubicBezTo>
                  <a:pt x="36" y="654"/>
                  <a:pt x="36" y="656"/>
                  <a:pt x="35" y="657"/>
                </a:cubicBezTo>
                <a:cubicBezTo>
                  <a:pt x="34" y="658"/>
                  <a:pt x="31" y="658"/>
                  <a:pt x="30" y="659"/>
                </a:cubicBezTo>
                <a:cubicBezTo>
                  <a:pt x="29" y="660"/>
                  <a:pt x="28" y="661"/>
                  <a:pt x="28" y="662"/>
                </a:cubicBezTo>
                <a:cubicBezTo>
                  <a:pt x="28" y="663"/>
                  <a:pt x="28" y="665"/>
                  <a:pt x="28" y="666"/>
                </a:cubicBezTo>
                <a:cubicBezTo>
                  <a:pt x="28" y="667"/>
                  <a:pt x="28" y="668"/>
                  <a:pt x="28" y="669"/>
                </a:cubicBezTo>
                <a:cubicBezTo>
                  <a:pt x="28" y="670"/>
                  <a:pt x="27" y="673"/>
                  <a:pt x="25" y="673"/>
                </a:cubicBezTo>
                <a:cubicBezTo>
                  <a:pt x="24" y="673"/>
                  <a:pt x="23" y="671"/>
                  <a:pt x="23" y="670"/>
                </a:cubicBezTo>
                <a:cubicBezTo>
                  <a:pt x="22" y="669"/>
                  <a:pt x="23" y="666"/>
                  <a:pt x="22" y="665"/>
                </a:cubicBezTo>
                <a:cubicBezTo>
                  <a:pt x="22" y="664"/>
                  <a:pt x="21" y="662"/>
                  <a:pt x="21" y="661"/>
                </a:cubicBezTo>
                <a:cubicBezTo>
                  <a:pt x="21" y="659"/>
                  <a:pt x="21" y="657"/>
                  <a:pt x="21" y="656"/>
                </a:cubicBezTo>
                <a:cubicBezTo>
                  <a:pt x="21" y="655"/>
                  <a:pt x="21" y="652"/>
                  <a:pt x="22" y="650"/>
                </a:cubicBezTo>
                <a:cubicBezTo>
                  <a:pt x="22" y="649"/>
                  <a:pt x="24" y="647"/>
                  <a:pt x="25" y="646"/>
                </a:cubicBezTo>
                <a:cubicBezTo>
                  <a:pt x="26" y="645"/>
                  <a:pt x="27" y="643"/>
                  <a:pt x="28" y="642"/>
                </a:cubicBezTo>
                <a:cubicBezTo>
                  <a:pt x="28" y="641"/>
                  <a:pt x="28" y="639"/>
                  <a:pt x="27" y="638"/>
                </a:cubicBezTo>
                <a:cubicBezTo>
                  <a:pt x="27" y="637"/>
                  <a:pt x="26" y="635"/>
                  <a:pt x="26" y="634"/>
                </a:cubicBezTo>
                <a:cubicBezTo>
                  <a:pt x="26" y="633"/>
                  <a:pt x="27" y="632"/>
                  <a:pt x="27" y="631"/>
                </a:cubicBezTo>
                <a:cubicBezTo>
                  <a:pt x="28" y="629"/>
                  <a:pt x="27" y="626"/>
                  <a:pt x="27" y="625"/>
                </a:cubicBezTo>
                <a:cubicBezTo>
                  <a:pt x="26" y="623"/>
                  <a:pt x="24" y="619"/>
                  <a:pt x="24" y="617"/>
                </a:cubicBezTo>
                <a:cubicBezTo>
                  <a:pt x="24" y="615"/>
                  <a:pt x="25" y="611"/>
                  <a:pt x="25" y="609"/>
                </a:cubicBezTo>
                <a:cubicBezTo>
                  <a:pt x="25" y="607"/>
                  <a:pt x="25" y="602"/>
                  <a:pt x="25" y="600"/>
                </a:cubicBezTo>
                <a:cubicBezTo>
                  <a:pt x="25" y="597"/>
                  <a:pt x="24" y="592"/>
                  <a:pt x="24" y="589"/>
                </a:cubicBezTo>
                <a:cubicBezTo>
                  <a:pt x="24" y="588"/>
                  <a:pt x="24" y="586"/>
                  <a:pt x="24" y="585"/>
                </a:cubicBezTo>
                <a:cubicBezTo>
                  <a:pt x="23" y="583"/>
                  <a:pt x="21" y="580"/>
                  <a:pt x="21" y="578"/>
                </a:cubicBezTo>
                <a:cubicBezTo>
                  <a:pt x="20" y="576"/>
                  <a:pt x="18" y="571"/>
                  <a:pt x="17" y="569"/>
                </a:cubicBezTo>
                <a:cubicBezTo>
                  <a:pt x="16" y="567"/>
                  <a:pt x="15" y="562"/>
                  <a:pt x="14" y="560"/>
                </a:cubicBezTo>
                <a:cubicBezTo>
                  <a:pt x="14" y="559"/>
                  <a:pt x="13" y="556"/>
                  <a:pt x="12" y="555"/>
                </a:cubicBezTo>
                <a:cubicBezTo>
                  <a:pt x="11" y="555"/>
                  <a:pt x="9" y="555"/>
                  <a:pt x="9" y="556"/>
                </a:cubicBezTo>
                <a:cubicBezTo>
                  <a:pt x="8" y="556"/>
                  <a:pt x="8" y="558"/>
                  <a:pt x="7" y="558"/>
                </a:cubicBezTo>
                <a:cubicBezTo>
                  <a:pt x="7" y="559"/>
                  <a:pt x="6" y="561"/>
                  <a:pt x="5" y="561"/>
                </a:cubicBezTo>
                <a:cubicBezTo>
                  <a:pt x="5" y="562"/>
                  <a:pt x="5" y="565"/>
                  <a:pt x="5" y="566"/>
                </a:cubicBezTo>
                <a:cubicBezTo>
                  <a:pt x="5" y="567"/>
                  <a:pt x="7" y="569"/>
                  <a:pt x="7" y="571"/>
                </a:cubicBezTo>
                <a:cubicBezTo>
                  <a:pt x="8" y="573"/>
                  <a:pt x="8" y="578"/>
                  <a:pt x="8" y="580"/>
                </a:cubicBezTo>
                <a:cubicBezTo>
                  <a:pt x="9" y="583"/>
                  <a:pt x="11" y="588"/>
                  <a:pt x="11" y="591"/>
                </a:cubicBezTo>
                <a:cubicBezTo>
                  <a:pt x="12" y="594"/>
                  <a:pt x="13" y="600"/>
                  <a:pt x="14" y="603"/>
                </a:cubicBezTo>
                <a:cubicBezTo>
                  <a:pt x="14" y="606"/>
                  <a:pt x="14" y="613"/>
                  <a:pt x="14" y="616"/>
                </a:cubicBezTo>
                <a:cubicBezTo>
                  <a:pt x="14" y="621"/>
                  <a:pt x="14" y="631"/>
                  <a:pt x="14" y="636"/>
                </a:cubicBezTo>
                <a:cubicBezTo>
                  <a:pt x="14" y="640"/>
                  <a:pt x="14" y="648"/>
                  <a:pt x="14" y="652"/>
                </a:cubicBezTo>
                <a:cubicBezTo>
                  <a:pt x="14" y="656"/>
                  <a:pt x="15" y="663"/>
                  <a:pt x="16" y="667"/>
                </a:cubicBezTo>
                <a:cubicBezTo>
                  <a:pt x="17" y="668"/>
                  <a:pt x="19" y="671"/>
                  <a:pt x="20" y="673"/>
                </a:cubicBezTo>
                <a:cubicBezTo>
                  <a:pt x="20" y="674"/>
                  <a:pt x="22" y="678"/>
                  <a:pt x="21" y="679"/>
                </a:cubicBezTo>
                <a:cubicBezTo>
                  <a:pt x="21" y="681"/>
                  <a:pt x="19" y="684"/>
                  <a:pt x="19" y="685"/>
                </a:cubicBezTo>
                <a:cubicBezTo>
                  <a:pt x="18" y="688"/>
                  <a:pt x="16" y="695"/>
                  <a:pt x="16" y="699"/>
                </a:cubicBezTo>
                <a:cubicBezTo>
                  <a:pt x="16" y="702"/>
                  <a:pt x="16" y="707"/>
                  <a:pt x="16" y="711"/>
                </a:cubicBezTo>
                <a:cubicBezTo>
                  <a:pt x="19" y="709"/>
                  <a:pt x="23" y="707"/>
                  <a:pt x="25" y="706"/>
                </a:cubicBezTo>
                <a:cubicBezTo>
                  <a:pt x="28" y="703"/>
                  <a:pt x="32" y="695"/>
                  <a:pt x="34" y="691"/>
                </a:cubicBezTo>
                <a:cubicBezTo>
                  <a:pt x="35" y="689"/>
                  <a:pt x="37" y="684"/>
                  <a:pt x="38" y="682"/>
                </a:cubicBezTo>
                <a:cubicBezTo>
                  <a:pt x="40" y="680"/>
                  <a:pt x="46" y="678"/>
                  <a:pt x="49" y="677"/>
                </a:cubicBezTo>
                <a:cubicBezTo>
                  <a:pt x="52" y="676"/>
                  <a:pt x="60" y="676"/>
                  <a:pt x="64" y="677"/>
                </a:cubicBezTo>
                <a:cubicBezTo>
                  <a:pt x="68" y="678"/>
                  <a:pt x="74" y="684"/>
                  <a:pt x="78" y="685"/>
                </a:cubicBezTo>
                <a:cubicBezTo>
                  <a:pt x="82" y="686"/>
                  <a:pt x="90" y="686"/>
                  <a:pt x="95" y="686"/>
                </a:cubicBezTo>
                <a:cubicBezTo>
                  <a:pt x="98" y="686"/>
                  <a:pt x="106" y="687"/>
                  <a:pt x="110" y="688"/>
                </a:cubicBezTo>
                <a:cubicBezTo>
                  <a:pt x="113" y="689"/>
                  <a:pt x="118" y="692"/>
                  <a:pt x="120" y="694"/>
                </a:cubicBezTo>
                <a:cubicBezTo>
                  <a:pt x="123" y="695"/>
                  <a:pt x="127" y="699"/>
                  <a:pt x="130" y="700"/>
                </a:cubicBezTo>
                <a:cubicBezTo>
                  <a:pt x="132" y="702"/>
                  <a:pt x="137" y="705"/>
                  <a:pt x="140" y="706"/>
                </a:cubicBezTo>
                <a:cubicBezTo>
                  <a:pt x="142" y="706"/>
                  <a:pt x="147" y="707"/>
                  <a:pt x="149" y="708"/>
                </a:cubicBezTo>
                <a:cubicBezTo>
                  <a:pt x="151" y="709"/>
                  <a:pt x="154" y="713"/>
                  <a:pt x="156" y="714"/>
                </a:cubicBezTo>
                <a:cubicBezTo>
                  <a:pt x="157" y="715"/>
                  <a:pt x="161" y="715"/>
                  <a:pt x="163" y="715"/>
                </a:cubicBezTo>
                <a:cubicBezTo>
                  <a:pt x="165" y="715"/>
                  <a:pt x="169" y="713"/>
                  <a:pt x="171" y="711"/>
                </a:cubicBezTo>
                <a:cubicBezTo>
                  <a:pt x="172" y="710"/>
                  <a:pt x="172" y="704"/>
                  <a:pt x="173" y="703"/>
                </a:cubicBezTo>
                <a:cubicBezTo>
                  <a:pt x="174" y="701"/>
                  <a:pt x="180" y="699"/>
                  <a:pt x="181" y="697"/>
                </a:cubicBezTo>
                <a:cubicBezTo>
                  <a:pt x="182" y="695"/>
                  <a:pt x="182" y="688"/>
                  <a:pt x="181" y="686"/>
                </a:cubicBezTo>
                <a:cubicBezTo>
                  <a:pt x="180" y="684"/>
                  <a:pt x="177" y="681"/>
                  <a:pt x="175" y="679"/>
                </a:cubicBezTo>
                <a:cubicBezTo>
                  <a:pt x="174" y="677"/>
                  <a:pt x="171" y="674"/>
                  <a:pt x="171" y="672"/>
                </a:cubicBezTo>
                <a:cubicBezTo>
                  <a:pt x="170" y="671"/>
                  <a:pt x="171" y="666"/>
                  <a:pt x="173" y="665"/>
                </a:cubicBezTo>
                <a:cubicBezTo>
                  <a:pt x="175" y="663"/>
                  <a:pt x="180" y="662"/>
                  <a:pt x="183" y="661"/>
                </a:cubicBezTo>
                <a:cubicBezTo>
                  <a:pt x="184" y="661"/>
                  <a:pt x="185" y="662"/>
                  <a:pt x="186" y="662"/>
                </a:cubicBezTo>
                <a:cubicBezTo>
                  <a:pt x="190" y="663"/>
                  <a:pt x="198" y="664"/>
                  <a:pt x="202" y="665"/>
                </a:cubicBezTo>
                <a:cubicBezTo>
                  <a:pt x="205" y="665"/>
                  <a:pt x="211" y="665"/>
                  <a:pt x="213" y="665"/>
                </a:cubicBezTo>
                <a:cubicBezTo>
                  <a:pt x="218" y="665"/>
                  <a:pt x="228" y="665"/>
                  <a:pt x="232" y="667"/>
                </a:cubicBezTo>
                <a:cubicBezTo>
                  <a:pt x="234" y="668"/>
                  <a:pt x="237" y="672"/>
                  <a:pt x="237" y="674"/>
                </a:cubicBezTo>
                <a:cubicBezTo>
                  <a:pt x="237" y="675"/>
                  <a:pt x="234" y="677"/>
                  <a:pt x="234" y="679"/>
                </a:cubicBezTo>
                <a:cubicBezTo>
                  <a:pt x="233" y="681"/>
                  <a:pt x="234" y="686"/>
                  <a:pt x="235" y="688"/>
                </a:cubicBezTo>
                <a:cubicBezTo>
                  <a:pt x="236" y="690"/>
                  <a:pt x="240" y="695"/>
                  <a:pt x="243" y="696"/>
                </a:cubicBezTo>
                <a:cubicBezTo>
                  <a:pt x="245" y="697"/>
                  <a:pt x="250" y="697"/>
                  <a:pt x="253" y="697"/>
                </a:cubicBezTo>
                <a:cubicBezTo>
                  <a:pt x="255" y="696"/>
                  <a:pt x="261" y="695"/>
                  <a:pt x="263" y="693"/>
                </a:cubicBezTo>
                <a:cubicBezTo>
                  <a:pt x="267" y="690"/>
                  <a:pt x="273" y="682"/>
                  <a:pt x="276" y="678"/>
                </a:cubicBezTo>
                <a:cubicBezTo>
                  <a:pt x="278" y="675"/>
                  <a:pt x="281" y="667"/>
                  <a:pt x="283" y="665"/>
                </a:cubicBezTo>
                <a:cubicBezTo>
                  <a:pt x="284" y="663"/>
                  <a:pt x="288" y="662"/>
                  <a:pt x="288" y="660"/>
                </a:cubicBezTo>
                <a:cubicBezTo>
                  <a:pt x="290" y="657"/>
                  <a:pt x="288" y="650"/>
                  <a:pt x="290" y="648"/>
                </a:cubicBezTo>
                <a:cubicBezTo>
                  <a:pt x="291" y="645"/>
                  <a:pt x="296" y="644"/>
                  <a:pt x="297" y="642"/>
                </a:cubicBezTo>
                <a:cubicBezTo>
                  <a:pt x="298" y="641"/>
                  <a:pt x="299" y="637"/>
                  <a:pt x="300" y="636"/>
                </a:cubicBezTo>
                <a:cubicBezTo>
                  <a:pt x="302" y="634"/>
                  <a:pt x="307" y="633"/>
                  <a:pt x="309" y="631"/>
                </a:cubicBezTo>
                <a:cubicBezTo>
                  <a:pt x="311" y="630"/>
                  <a:pt x="313" y="627"/>
                  <a:pt x="314" y="627"/>
                </a:cubicBezTo>
                <a:cubicBezTo>
                  <a:pt x="316" y="626"/>
                  <a:pt x="320" y="626"/>
                  <a:pt x="322" y="627"/>
                </a:cubicBezTo>
                <a:cubicBezTo>
                  <a:pt x="325" y="627"/>
                  <a:pt x="331" y="627"/>
                  <a:pt x="333" y="628"/>
                </a:cubicBezTo>
                <a:cubicBezTo>
                  <a:pt x="336" y="630"/>
                  <a:pt x="338" y="635"/>
                  <a:pt x="338" y="637"/>
                </a:cubicBezTo>
                <a:cubicBezTo>
                  <a:pt x="339" y="640"/>
                  <a:pt x="338" y="646"/>
                  <a:pt x="339" y="649"/>
                </a:cubicBezTo>
                <a:cubicBezTo>
                  <a:pt x="340" y="651"/>
                  <a:pt x="344" y="655"/>
                  <a:pt x="346" y="657"/>
                </a:cubicBezTo>
                <a:cubicBezTo>
                  <a:pt x="349" y="659"/>
                  <a:pt x="355" y="662"/>
                  <a:pt x="359" y="663"/>
                </a:cubicBezTo>
                <a:cubicBezTo>
                  <a:pt x="362" y="664"/>
                  <a:pt x="369" y="667"/>
                  <a:pt x="373" y="666"/>
                </a:cubicBezTo>
                <a:cubicBezTo>
                  <a:pt x="376" y="666"/>
                  <a:pt x="381" y="663"/>
                  <a:pt x="384" y="662"/>
                </a:cubicBezTo>
                <a:cubicBezTo>
                  <a:pt x="384" y="662"/>
                  <a:pt x="385" y="662"/>
                  <a:pt x="386" y="662"/>
                </a:cubicBezTo>
                <a:cubicBezTo>
                  <a:pt x="387" y="660"/>
                  <a:pt x="389" y="657"/>
                  <a:pt x="389" y="655"/>
                </a:cubicBezTo>
                <a:cubicBezTo>
                  <a:pt x="389" y="653"/>
                  <a:pt x="389" y="650"/>
                  <a:pt x="389" y="649"/>
                </a:cubicBezTo>
                <a:cubicBezTo>
                  <a:pt x="388" y="647"/>
                  <a:pt x="388" y="642"/>
                  <a:pt x="388" y="640"/>
                </a:cubicBezTo>
                <a:cubicBezTo>
                  <a:pt x="388" y="639"/>
                  <a:pt x="388" y="637"/>
                  <a:pt x="389" y="637"/>
                </a:cubicBezTo>
                <a:cubicBezTo>
                  <a:pt x="390" y="635"/>
                  <a:pt x="394" y="633"/>
                  <a:pt x="395" y="631"/>
                </a:cubicBezTo>
                <a:cubicBezTo>
                  <a:pt x="396" y="630"/>
                  <a:pt x="396" y="627"/>
                  <a:pt x="397" y="626"/>
                </a:cubicBezTo>
                <a:cubicBezTo>
                  <a:pt x="399" y="624"/>
                  <a:pt x="404" y="621"/>
                  <a:pt x="407" y="619"/>
                </a:cubicBezTo>
                <a:cubicBezTo>
                  <a:pt x="409" y="617"/>
                  <a:pt x="413" y="615"/>
                  <a:pt x="415" y="614"/>
                </a:cubicBezTo>
                <a:cubicBezTo>
                  <a:pt x="416" y="612"/>
                  <a:pt x="418" y="609"/>
                  <a:pt x="419" y="607"/>
                </a:cubicBezTo>
                <a:cubicBezTo>
                  <a:pt x="420" y="604"/>
                  <a:pt x="422" y="598"/>
                  <a:pt x="424" y="595"/>
                </a:cubicBezTo>
                <a:cubicBezTo>
                  <a:pt x="425" y="592"/>
                  <a:pt x="429" y="586"/>
                  <a:pt x="430" y="583"/>
                </a:cubicBezTo>
                <a:cubicBezTo>
                  <a:pt x="431" y="581"/>
                  <a:pt x="432" y="576"/>
                  <a:pt x="433" y="574"/>
                </a:cubicBezTo>
                <a:cubicBezTo>
                  <a:pt x="434" y="572"/>
                  <a:pt x="439" y="571"/>
                  <a:pt x="440" y="569"/>
                </a:cubicBezTo>
                <a:cubicBezTo>
                  <a:pt x="441" y="567"/>
                  <a:pt x="441" y="564"/>
                  <a:pt x="441" y="562"/>
                </a:cubicBezTo>
                <a:cubicBezTo>
                  <a:pt x="441" y="560"/>
                  <a:pt x="439" y="557"/>
                  <a:pt x="438" y="555"/>
                </a:cubicBezTo>
                <a:cubicBezTo>
                  <a:pt x="438" y="554"/>
                  <a:pt x="438" y="550"/>
                  <a:pt x="437" y="549"/>
                </a:cubicBezTo>
                <a:cubicBezTo>
                  <a:pt x="436" y="548"/>
                  <a:pt x="433" y="546"/>
                  <a:pt x="432" y="545"/>
                </a:cubicBezTo>
                <a:cubicBezTo>
                  <a:pt x="430" y="544"/>
                  <a:pt x="427" y="542"/>
                  <a:pt x="425" y="541"/>
                </a:cubicBezTo>
                <a:cubicBezTo>
                  <a:pt x="423" y="540"/>
                  <a:pt x="420" y="537"/>
                  <a:pt x="419" y="535"/>
                </a:cubicBezTo>
                <a:cubicBezTo>
                  <a:pt x="418" y="533"/>
                  <a:pt x="416" y="529"/>
                  <a:pt x="416" y="526"/>
                </a:cubicBezTo>
                <a:cubicBezTo>
                  <a:pt x="416" y="524"/>
                  <a:pt x="417" y="520"/>
                  <a:pt x="418" y="518"/>
                </a:cubicBezTo>
                <a:cubicBezTo>
                  <a:pt x="419" y="515"/>
                  <a:pt x="423" y="511"/>
                  <a:pt x="425" y="510"/>
                </a:cubicBezTo>
                <a:cubicBezTo>
                  <a:pt x="426" y="509"/>
                  <a:pt x="429" y="510"/>
                  <a:pt x="430" y="509"/>
                </a:cubicBezTo>
                <a:cubicBezTo>
                  <a:pt x="432" y="509"/>
                  <a:pt x="434" y="507"/>
                  <a:pt x="435" y="506"/>
                </a:cubicBezTo>
                <a:cubicBezTo>
                  <a:pt x="437" y="504"/>
                  <a:pt x="440" y="500"/>
                  <a:pt x="441" y="498"/>
                </a:cubicBezTo>
                <a:cubicBezTo>
                  <a:pt x="442" y="497"/>
                  <a:pt x="444" y="495"/>
                  <a:pt x="445" y="494"/>
                </a:cubicBezTo>
                <a:cubicBezTo>
                  <a:pt x="447" y="492"/>
                  <a:pt x="452" y="490"/>
                  <a:pt x="454" y="489"/>
                </a:cubicBezTo>
                <a:cubicBezTo>
                  <a:pt x="457" y="488"/>
                  <a:pt x="464" y="488"/>
                  <a:pt x="468" y="487"/>
                </a:cubicBezTo>
                <a:cubicBezTo>
                  <a:pt x="468" y="487"/>
                  <a:pt x="469" y="487"/>
                  <a:pt x="470" y="487"/>
                </a:cubicBezTo>
                <a:cubicBezTo>
                  <a:pt x="472" y="487"/>
                  <a:pt x="477" y="486"/>
                  <a:pt x="479" y="484"/>
                </a:cubicBezTo>
                <a:cubicBezTo>
                  <a:pt x="481" y="483"/>
                  <a:pt x="483" y="480"/>
                  <a:pt x="485" y="479"/>
                </a:cubicBezTo>
                <a:cubicBezTo>
                  <a:pt x="487" y="478"/>
                  <a:pt x="491" y="477"/>
                  <a:pt x="492" y="476"/>
                </a:cubicBezTo>
                <a:cubicBezTo>
                  <a:pt x="494" y="475"/>
                  <a:pt x="496" y="472"/>
                  <a:pt x="497" y="472"/>
                </a:cubicBezTo>
                <a:cubicBezTo>
                  <a:pt x="499" y="471"/>
                  <a:pt x="503" y="472"/>
                  <a:pt x="506" y="472"/>
                </a:cubicBezTo>
                <a:cubicBezTo>
                  <a:pt x="508" y="472"/>
                  <a:pt x="512" y="473"/>
                  <a:pt x="514" y="472"/>
                </a:cubicBezTo>
                <a:cubicBezTo>
                  <a:pt x="515" y="472"/>
                  <a:pt x="518" y="470"/>
                  <a:pt x="519" y="469"/>
                </a:cubicBezTo>
                <a:cubicBezTo>
                  <a:pt x="520" y="467"/>
                  <a:pt x="522" y="464"/>
                  <a:pt x="522" y="463"/>
                </a:cubicBezTo>
                <a:cubicBezTo>
                  <a:pt x="523" y="461"/>
                  <a:pt x="524" y="457"/>
                  <a:pt x="525" y="455"/>
                </a:cubicBezTo>
                <a:cubicBezTo>
                  <a:pt x="525" y="452"/>
                  <a:pt x="529" y="448"/>
                  <a:pt x="529" y="445"/>
                </a:cubicBezTo>
                <a:cubicBezTo>
                  <a:pt x="529" y="442"/>
                  <a:pt x="526" y="436"/>
                  <a:pt x="525" y="433"/>
                </a:cubicBezTo>
                <a:close/>
                <a:moveTo>
                  <a:pt x="64" y="429"/>
                </a:moveTo>
                <a:cubicBezTo>
                  <a:pt x="63" y="430"/>
                  <a:pt x="63" y="434"/>
                  <a:pt x="62" y="435"/>
                </a:cubicBezTo>
                <a:cubicBezTo>
                  <a:pt x="61" y="436"/>
                  <a:pt x="58" y="437"/>
                  <a:pt x="57" y="438"/>
                </a:cubicBezTo>
                <a:cubicBezTo>
                  <a:pt x="57" y="439"/>
                  <a:pt x="57" y="441"/>
                  <a:pt x="56" y="442"/>
                </a:cubicBezTo>
                <a:cubicBezTo>
                  <a:pt x="55" y="443"/>
                  <a:pt x="53" y="445"/>
                  <a:pt x="52" y="445"/>
                </a:cubicBezTo>
                <a:cubicBezTo>
                  <a:pt x="50" y="446"/>
                  <a:pt x="46" y="446"/>
                  <a:pt x="45" y="445"/>
                </a:cubicBezTo>
                <a:cubicBezTo>
                  <a:pt x="44" y="444"/>
                  <a:pt x="44" y="441"/>
                  <a:pt x="43" y="441"/>
                </a:cubicBezTo>
                <a:cubicBezTo>
                  <a:pt x="42" y="439"/>
                  <a:pt x="38" y="439"/>
                  <a:pt x="36" y="438"/>
                </a:cubicBezTo>
                <a:cubicBezTo>
                  <a:pt x="35" y="437"/>
                  <a:pt x="34" y="435"/>
                  <a:pt x="33" y="434"/>
                </a:cubicBezTo>
                <a:cubicBezTo>
                  <a:pt x="33" y="432"/>
                  <a:pt x="33" y="428"/>
                  <a:pt x="34" y="427"/>
                </a:cubicBezTo>
                <a:cubicBezTo>
                  <a:pt x="35" y="425"/>
                  <a:pt x="40" y="425"/>
                  <a:pt x="42" y="423"/>
                </a:cubicBezTo>
                <a:cubicBezTo>
                  <a:pt x="43" y="422"/>
                  <a:pt x="44" y="419"/>
                  <a:pt x="45" y="418"/>
                </a:cubicBezTo>
                <a:cubicBezTo>
                  <a:pt x="45" y="417"/>
                  <a:pt x="46" y="414"/>
                  <a:pt x="47" y="413"/>
                </a:cubicBezTo>
                <a:cubicBezTo>
                  <a:pt x="48" y="412"/>
                  <a:pt x="50" y="411"/>
                  <a:pt x="51" y="411"/>
                </a:cubicBezTo>
                <a:cubicBezTo>
                  <a:pt x="53" y="411"/>
                  <a:pt x="58" y="412"/>
                  <a:pt x="59" y="414"/>
                </a:cubicBezTo>
                <a:cubicBezTo>
                  <a:pt x="60" y="415"/>
                  <a:pt x="60" y="417"/>
                  <a:pt x="60" y="418"/>
                </a:cubicBezTo>
                <a:cubicBezTo>
                  <a:pt x="61" y="420"/>
                  <a:pt x="64" y="422"/>
                  <a:pt x="64" y="423"/>
                </a:cubicBezTo>
                <a:cubicBezTo>
                  <a:pt x="65" y="424"/>
                  <a:pt x="64" y="427"/>
                  <a:pt x="64" y="429"/>
                </a:cubicBezTo>
                <a:close/>
              </a:path>
            </a:pathLst>
          </a:custGeom>
          <a:solidFill>
            <a:srgbClr val="CE8E40"/>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grpSp>
        <p:nvGrpSpPr>
          <p:cNvPr id="148" name="Group 147">
            <a:extLst>
              <a:ext uri="{FF2B5EF4-FFF2-40B4-BE49-F238E27FC236}">
                <a16:creationId xmlns:a16="http://schemas.microsoft.com/office/drawing/2014/main" id="{C1DFD0DF-6379-4D51-87BB-CC6009E928F2}"/>
              </a:ext>
            </a:extLst>
          </p:cNvPr>
          <p:cNvGrpSpPr/>
          <p:nvPr/>
        </p:nvGrpSpPr>
        <p:grpSpPr>
          <a:xfrm>
            <a:off x="5782836" y="1999367"/>
            <a:ext cx="1188682" cy="1360784"/>
            <a:chOff x="5826787" y="1956080"/>
            <a:chExt cx="1188682" cy="1360784"/>
          </a:xfrm>
          <a:effectLst>
            <a:outerShdw blurRad="88900" dist="88900" dir="2700000" algn="tl" rotWithShape="0">
              <a:prstClr val="black">
                <a:alpha val="40000"/>
              </a:prstClr>
            </a:outerShdw>
          </a:effectLst>
        </p:grpSpPr>
        <p:sp>
          <p:nvSpPr>
            <p:cNvPr id="142" name="Oval 141">
              <a:extLst>
                <a:ext uri="{FF2B5EF4-FFF2-40B4-BE49-F238E27FC236}">
                  <a16:creationId xmlns:a16="http://schemas.microsoft.com/office/drawing/2014/main" id="{496EA6E5-ED7A-49AD-8FBF-B659D3F534B2}"/>
                </a:ext>
              </a:extLst>
            </p:cNvPr>
            <p:cNvSpPr>
              <a:spLocks noChangeAspect="1"/>
            </p:cNvSpPr>
            <p:nvPr/>
          </p:nvSpPr>
          <p:spPr>
            <a:xfrm>
              <a:off x="5960907" y="2093089"/>
              <a:ext cx="914370" cy="914400"/>
            </a:xfrm>
            <a:prstGeom prst="ellipse">
              <a:avLst/>
            </a:prstGeom>
            <a:solidFill>
              <a:schemeClr val="tx1">
                <a:alpha val="60000"/>
              </a:schemeClr>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200" dirty="0">
                  <a:solidFill>
                    <a:schemeClr val="bg1"/>
                  </a:solidFill>
                  <a:latin typeface="Bernard MT Condensed" panose="02050806060905020404" pitchFamily="18" charset="0"/>
                </a:rPr>
                <a:t>01</a:t>
              </a:r>
              <a:br>
                <a:rPr lang="en-US" sz="1200" b="1" dirty="0">
                  <a:solidFill>
                    <a:schemeClr val="bg1"/>
                  </a:solidFill>
                  <a:latin typeface="Candara" panose="020E0502030303020204" pitchFamily="34" charset="0"/>
                </a:rPr>
              </a:br>
              <a:r>
                <a:rPr lang="en-US" sz="1100" b="1" dirty="0">
                  <a:solidFill>
                    <a:schemeClr val="bg1"/>
                  </a:solidFill>
                  <a:latin typeface="Candara" panose="020E0502030303020204" pitchFamily="34" charset="0"/>
                </a:rPr>
                <a:t>Lorem Ipsum</a:t>
              </a:r>
            </a:p>
          </p:txBody>
        </p:sp>
        <p:sp>
          <p:nvSpPr>
            <p:cNvPr id="146" name="Freeform: Shape 145">
              <a:extLst>
                <a:ext uri="{FF2B5EF4-FFF2-40B4-BE49-F238E27FC236}">
                  <a16:creationId xmlns:a16="http://schemas.microsoft.com/office/drawing/2014/main" id="{53577FF5-0ACE-490C-B0BC-6CB42C6B0077}"/>
                </a:ext>
              </a:extLst>
            </p:cNvPr>
            <p:cNvSpPr/>
            <p:nvPr/>
          </p:nvSpPr>
          <p:spPr bwMode="auto">
            <a:xfrm flipV="1">
              <a:off x="6359837" y="3118104"/>
              <a:ext cx="192900" cy="198760"/>
            </a:xfrm>
            <a:custGeom>
              <a:avLst/>
              <a:gdLst>
                <a:gd name="connsiteX0" fmla="*/ 192900 w 192900"/>
                <a:gd name="connsiteY0" fmla="*/ 198760 h 198760"/>
                <a:gd name="connsiteX1" fmla="*/ 93520 w 192900"/>
                <a:gd name="connsiteY1" fmla="*/ 0 h 198760"/>
                <a:gd name="connsiteX2" fmla="*/ 0 w 192900"/>
                <a:gd name="connsiteY2" fmla="*/ 187040 h 198760"/>
                <a:gd name="connsiteX3" fmla="*/ 83268 w 192900"/>
                <a:gd name="connsiteY3" fmla="*/ 183393 h 198760"/>
                <a:gd name="connsiteX4" fmla="*/ 178779 w 192900"/>
                <a:gd name="connsiteY4" fmla="*/ 194683 h 198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900" h="198760">
                  <a:moveTo>
                    <a:pt x="192900" y="198760"/>
                  </a:moveTo>
                  <a:lnTo>
                    <a:pt x="93520" y="0"/>
                  </a:lnTo>
                  <a:lnTo>
                    <a:pt x="0" y="187040"/>
                  </a:lnTo>
                  <a:lnTo>
                    <a:pt x="83268" y="183393"/>
                  </a:lnTo>
                  <a:cubicBezTo>
                    <a:pt x="115219" y="184564"/>
                    <a:pt x="147164" y="188314"/>
                    <a:pt x="178779" y="194683"/>
                  </a:cubicBezTo>
                  <a:close/>
                </a:path>
              </a:pathLst>
            </a:custGeom>
            <a:solidFill>
              <a:srgbClr val="CE8E40"/>
            </a:solidFill>
            <a:ln w="19050">
              <a:noFill/>
              <a:round/>
              <a:headEnd/>
              <a:tailEnd/>
            </a:ln>
            <a:effectLst/>
          </p:spPr>
          <p:txBody>
            <a:bodyPr vert="horz" wrap="square" lIns="121920" tIns="60960" rIns="121920" bIns="60960" numCol="1" rtlCol="0" anchor="ctr" anchorCtr="1" compatLnSpc="1">
              <a:prstTxWarp prst="textNoShape">
                <a:avLst/>
              </a:prstTxWarp>
              <a:noAutofit/>
            </a:bodyPr>
            <a:lstStyle/>
            <a:p>
              <a:pPr algn="ctr"/>
              <a:endParaRPr lang="en-US" sz="1600" b="1" dirty="0">
                <a:solidFill>
                  <a:schemeClr val="accent4"/>
                </a:solidFill>
              </a:endParaRPr>
            </a:p>
          </p:txBody>
        </p:sp>
        <p:sp>
          <p:nvSpPr>
            <p:cNvPr id="147" name="Block Arc 146">
              <a:extLst>
                <a:ext uri="{FF2B5EF4-FFF2-40B4-BE49-F238E27FC236}">
                  <a16:creationId xmlns:a16="http://schemas.microsoft.com/office/drawing/2014/main" id="{BE0D8DFE-94AC-4541-8630-F91CDCEB8426}"/>
                </a:ext>
              </a:extLst>
            </p:cNvPr>
            <p:cNvSpPr>
              <a:spLocks noChangeAspect="1"/>
            </p:cNvSpPr>
            <p:nvPr/>
          </p:nvSpPr>
          <p:spPr>
            <a:xfrm rot="16200000" flipH="1">
              <a:off x="5826768" y="1956099"/>
              <a:ext cx="1188720" cy="1188682"/>
            </a:xfrm>
            <a:prstGeom prst="blockArc">
              <a:avLst>
                <a:gd name="adj1" fmla="val 14423919"/>
                <a:gd name="adj2" fmla="val 10822413"/>
                <a:gd name="adj3" fmla="val 14427"/>
              </a:avLst>
            </a:prstGeom>
            <a:solidFill>
              <a:srgbClr val="CE8E4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4"/>
                </a:solidFill>
              </a:endParaRPr>
            </a:p>
          </p:txBody>
        </p:sp>
      </p:grpSp>
      <p:grpSp>
        <p:nvGrpSpPr>
          <p:cNvPr id="149" name="Group 148">
            <a:extLst>
              <a:ext uri="{FF2B5EF4-FFF2-40B4-BE49-F238E27FC236}">
                <a16:creationId xmlns:a16="http://schemas.microsoft.com/office/drawing/2014/main" id="{1086F956-3C02-4068-B8F0-86F9316634B7}"/>
              </a:ext>
            </a:extLst>
          </p:cNvPr>
          <p:cNvGrpSpPr/>
          <p:nvPr/>
        </p:nvGrpSpPr>
        <p:grpSpPr>
          <a:xfrm>
            <a:off x="10091953" y="3001245"/>
            <a:ext cx="1188682" cy="1360784"/>
            <a:chOff x="5826787" y="1956080"/>
            <a:chExt cx="1188682" cy="1360784"/>
          </a:xfrm>
          <a:effectLst>
            <a:outerShdw blurRad="88900" dist="88900" dir="2700000" algn="tl" rotWithShape="0">
              <a:prstClr val="black">
                <a:alpha val="40000"/>
              </a:prstClr>
            </a:outerShdw>
          </a:effectLst>
        </p:grpSpPr>
        <p:sp>
          <p:nvSpPr>
            <p:cNvPr id="150" name="Oval 149">
              <a:extLst>
                <a:ext uri="{FF2B5EF4-FFF2-40B4-BE49-F238E27FC236}">
                  <a16:creationId xmlns:a16="http://schemas.microsoft.com/office/drawing/2014/main" id="{1958DE67-D33D-4656-8FEF-4E317984DD04}"/>
                </a:ext>
              </a:extLst>
            </p:cNvPr>
            <p:cNvSpPr>
              <a:spLocks noChangeAspect="1"/>
            </p:cNvSpPr>
            <p:nvPr/>
          </p:nvSpPr>
          <p:spPr>
            <a:xfrm>
              <a:off x="5960907" y="2093089"/>
              <a:ext cx="914370" cy="914400"/>
            </a:xfrm>
            <a:prstGeom prst="ellipse">
              <a:avLst/>
            </a:prstGeom>
            <a:solidFill>
              <a:schemeClr val="tx1">
                <a:alpha val="60000"/>
              </a:schemeClr>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200" dirty="0">
                  <a:solidFill>
                    <a:schemeClr val="bg1"/>
                  </a:solidFill>
                  <a:latin typeface="Bernard MT Condensed" panose="02050806060905020404" pitchFamily="18" charset="0"/>
                </a:rPr>
                <a:t>02</a:t>
              </a:r>
              <a:br>
                <a:rPr lang="en-US" sz="1200" b="1" dirty="0">
                  <a:solidFill>
                    <a:schemeClr val="bg1"/>
                  </a:solidFill>
                  <a:latin typeface="Candara" panose="020E0502030303020204" pitchFamily="34" charset="0"/>
                </a:rPr>
              </a:br>
              <a:r>
                <a:rPr lang="en-US" sz="1100" b="1" dirty="0">
                  <a:solidFill>
                    <a:schemeClr val="bg1"/>
                  </a:solidFill>
                  <a:latin typeface="Candara" panose="020E0502030303020204" pitchFamily="34" charset="0"/>
                </a:rPr>
                <a:t>Lorem Ipsum</a:t>
              </a:r>
            </a:p>
          </p:txBody>
        </p:sp>
        <p:sp>
          <p:nvSpPr>
            <p:cNvPr id="151" name="Freeform: Shape 150">
              <a:extLst>
                <a:ext uri="{FF2B5EF4-FFF2-40B4-BE49-F238E27FC236}">
                  <a16:creationId xmlns:a16="http://schemas.microsoft.com/office/drawing/2014/main" id="{4FC86D05-6743-40C5-9D2E-AFFED037B51A}"/>
                </a:ext>
              </a:extLst>
            </p:cNvPr>
            <p:cNvSpPr/>
            <p:nvPr/>
          </p:nvSpPr>
          <p:spPr bwMode="auto">
            <a:xfrm flipV="1">
              <a:off x="6359837" y="3118104"/>
              <a:ext cx="192900" cy="198760"/>
            </a:xfrm>
            <a:custGeom>
              <a:avLst/>
              <a:gdLst>
                <a:gd name="connsiteX0" fmla="*/ 192900 w 192900"/>
                <a:gd name="connsiteY0" fmla="*/ 198760 h 198760"/>
                <a:gd name="connsiteX1" fmla="*/ 93520 w 192900"/>
                <a:gd name="connsiteY1" fmla="*/ 0 h 198760"/>
                <a:gd name="connsiteX2" fmla="*/ 0 w 192900"/>
                <a:gd name="connsiteY2" fmla="*/ 187040 h 198760"/>
                <a:gd name="connsiteX3" fmla="*/ 83268 w 192900"/>
                <a:gd name="connsiteY3" fmla="*/ 183393 h 198760"/>
                <a:gd name="connsiteX4" fmla="*/ 178779 w 192900"/>
                <a:gd name="connsiteY4" fmla="*/ 194683 h 198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900" h="198760">
                  <a:moveTo>
                    <a:pt x="192900" y="198760"/>
                  </a:moveTo>
                  <a:lnTo>
                    <a:pt x="93520" y="0"/>
                  </a:lnTo>
                  <a:lnTo>
                    <a:pt x="0" y="187040"/>
                  </a:lnTo>
                  <a:lnTo>
                    <a:pt x="83268" y="183393"/>
                  </a:lnTo>
                  <a:cubicBezTo>
                    <a:pt x="115219" y="184564"/>
                    <a:pt x="147164" y="188314"/>
                    <a:pt x="178779" y="194683"/>
                  </a:cubicBezTo>
                  <a:close/>
                </a:path>
              </a:pathLst>
            </a:custGeom>
            <a:solidFill>
              <a:srgbClr val="E76C0F"/>
            </a:solidFill>
            <a:ln w="19050">
              <a:noFill/>
              <a:round/>
              <a:headEnd/>
              <a:tailEnd/>
            </a:ln>
            <a:effectLst/>
          </p:spPr>
          <p:txBody>
            <a:bodyPr vert="horz" wrap="square" lIns="121920" tIns="60960" rIns="121920" bIns="60960" numCol="1" rtlCol="0" anchor="ctr" anchorCtr="1" compatLnSpc="1">
              <a:prstTxWarp prst="textNoShape">
                <a:avLst/>
              </a:prstTxWarp>
              <a:noAutofit/>
            </a:bodyPr>
            <a:lstStyle/>
            <a:p>
              <a:pPr algn="ctr"/>
              <a:endParaRPr lang="en-US" sz="1600" b="1" dirty="0">
                <a:solidFill>
                  <a:schemeClr val="accent4"/>
                </a:solidFill>
              </a:endParaRPr>
            </a:p>
          </p:txBody>
        </p:sp>
        <p:sp>
          <p:nvSpPr>
            <p:cNvPr id="152" name="Block Arc 151">
              <a:extLst>
                <a:ext uri="{FF2B5EF4-FFF2-40B4-BE49-F238E27FC236}">
                  <a16:creationId xmlns:a16="http://schemas.microsoft.com/office/drawing/2014/main" id="{47E3E286-4EE6-42CD-AA5E-5DA5DBA18304}"/>
                </a:ext>
              </a:extLst>
            </p:cNvPr>
            <p:cNvSpPr>
              <a:spLocks noChangeAspect="1"/>
            </p:cNvSpPr>
            <p:nvPr/>
          </p:nvSpPr>
          <p:spPr>
            <a:xfrm rot="16200000" flipH="1">
              <a:off x="5826768" y="1956099"/>
              <a:ext cx="1188720" cy="1188682"/>
            </a:xfrm>
            <a:prstGeom prst="blockArc">
              <a:avLst>
                <a:gd name="adj1" fmla="val 17136757"/>
                <a:gd name="adj2" fmla="val 10822413"/>
                <a:gd name="adj3" fmla="val 14427"/>
              </a:avLst>
            </a:pr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accent4"/>
                </a:solidFill>
              </a:endParaRPr>
            </a:p>
          </p:txBody>
        </p:sp>
      </p:grpSp>
      <p:grpSp>
        <p:nvGrpSpPr>
          <p:cNvPr id="153" name="Group 152">
            <a:extLst>
              <a:ext uri="{FF2B5EF4-FFF2-40B4-BE49-F238E27FC236}">
                <a16:creationId xmlns:a16="http://schemas.microsoft.com/office/drawing/2014/main" id="{31859519-6A82-4FC9-8F63-BD6FF522C6BE}"/>
              </a:ext>
            </a:extLst>
          </p:cNvPr>
          <p:cNvGrpSpPr/>
          <p:nvPr/>
        </p:nvGrpSpPr>
        <p:grpSpPr>
          <a:xfrm>
            <a:off x="9450733" y="4762974"/>
            <a:ext cx="1188682" cy="1360784"/>
            <a:chOff x="5826787" y="1956080"/>
            <a:chExt cx="1188682" cy="1360784"/>
          </a:xfrm>
          <a:effectLst>
            <a:outerShdw blurRad="88900" dist="88900" dir="2700000" algn="tl" rotWithShape="0">
              <a:prstClr val="black">
                <a:alpha val="40000"/>
              </a:prstClr>
            </a:outerShdw>
          </a:effectLst>
        </p:grpSpPr>
        <p:sp>
          <p:nvSpPr>
            <p:cNvPr id="154" name="Oval 153">
              <a:extLst>
                <a:ext uri="{FF2B5EF4-FFF2-40B4-BE49-F238E27FC236}">
                  <a16:creationId xmlns:a16="http://schemas.microsoft.com/office/drawing/2014/main" id="{03A03806-DCCF-47BE-9A5C-07362884124F}"/>
                </a:ext>
              </a:extLst>
            </p:cNvPr>
            <p:cNvSpPr>
              <a:spLocks noChangeAspect="1"/>
            </p:cNvSpPr>
            <p:nvPr/>
          </p:nvSpPr>
          <p:spPr>
            <a:xfrm>
              <a:off x="5960907" y="2093089"/>
              <a:ext cx="914370" cy="914400"/>
            </a:xfrm>
            <a:prstGeom prst="ellipse">
              <a:avLst/>
            </a:prstGeom>
            <a:solidFill>
              <a:schemeClr val="tx1">
                <a:alpha val="60000"/>
              </a:schemeClr>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200" dirty="0">
                  <a:solidFill>
                    <a:schemeClr val="bg1"/>
                  </a:solidFill>
                  <a:latin typeface="Bernard MT Condensed" panose="02050806060905020404" pitchFamily="18" charset="0"/>
                </a:rPr>
                <a:t>03</a:t>
              </a:r>
              <a:br>
                <a:rPr lang="en-US" sz="1200" b="1" dirty="0">
                  <a:solidFill>
                    <a:schemeClr val="bg1"/>
                  </a:solidFill>
                  <a:latin typeface="Candara" panose="020E0502030303020204" pitchFamily="34" charset="0"/>
                </a:rPr>
              </a:br>
              <a:r>
                <a:rPr lang="en-US" sz="1100" b="1" dirty="0">
                  <a:solidFill>
                    <a:schemeClr val="bg1"/>
                  </a:solidFill>
                  <a:latin typeface="Candara" panose="020E0502030303020204" pitchFamily="34" charset="0"/>
                </a:rPr>
                <a:t>Lorem Ipsum</a:t>
              </a:r>
            </a:p>
          </p:txBody>
        </p:sp>
        <p:sp>
          <p:nvSpPr>
            <p:cNvPr id="155" name="Freeform: Shape 154">
              <a:extLst>
                <a:ext uri="{FF2B5EF4-FFF2-40B4-BE49-F238E27FC236}">
                  <a16:creationId xmlns:a16="http://schemas.microsoft.com/office/drawing/2014/main" id="{7AFE8016-A13B-49C8-8684-4B82EB011C38}"/>
                </a:ext>
              </a:extLst>
            </p:cNvPr>
            <p:cNvSpPr/>
            <p:nvPr/>
          </p:nvSpPr>
          <p:spPr bwMode="auto">
            <a:xfrm flipV="1">
              <a:off x="6359837" y="3118104"/>
              <a:ext cx="192900" cy="198760"/>
            </a:xfrm>
            <a:custGeom>
              <a:avLst/>
              <a:gdLst>
                <a:gd name="connsiteX0" fmla="*/ 192900 w 192900"/>
                <a:gd name="connsiteY0" fmla="*/ 198760 h 198760"/>
                <a:gd name="connsiteX1" fmla="*/ 93520 w 192900"/>
                <a:gd name="connsiteY1" fmla="*/ 0 h 198760"/>
                <a:gd name="connsiteX2" fmla="*/ 0 w 192900"/>
                <a:gd name="connsiteY2" fmla="*/ 187040 h 198760"/>
                <a:gd name="connsiteX3" fmla="*/ 83268 w 192900"/>
                <a:gd name="connsiteY3" fmla="*/ 183393 h 198760"/>
                <a:gd name="connsiteX4" fmla="*/ 178779 w 192900"/>
                <a:gd name="connsiteY4" fmla="*/ 194683 h 198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900" h="198760">
                  <a:moveTo>
                    <a:pt x="192900" y="198760"/>
                  </a:moveTo>
                  <a:lnTo>
                    <a:pt x="93520" y="0"/>
                  </a:lnTo>
                  <a:lnTo>
                    <a:pt x="0" y="187040"/>
                  </a:lnTo>
                  <a:lnTo>
                    <a:pt x="83268" y="183393"/>
                  </a:lnTo>
                  <a:cubicBezTo>
                    <a:pt x="115219" y="184564"/>
                    <a:pt x="147164" y="188314"/>
                    <a:pt x="178779" y="194683"/>
                  </a:cubicBezTo>
                  <a:close/>
                </a:path>
              </a:pathLst>
            </a:custGeom>
            <a:solidFill>
              <a:srgbClr val="E04621"/>
            </a:solidFill>
            <a:ln w="19050">
              <a:noFill/>
              <a:round/>
              <a:headEnd/>
              <a:tailEnd/>
            </a:ln>
            <a:effectLst/>
          </p:spPr>
          <p:txBody>
            <a:bodyPr vert="horz" wrap="square" lIns="121920" tIns="60960" rIns="121920" bIns="60960" numCol="1" rtlCol="0" anchor="ctr" anchorCtr="1" compatLnSpc="1">
              <a:prstTxWarp prst="textNoShape">
                <a:avLst/>
              </a:prstTxWarp>
              <a:noAutofit/>
            </a:bodyPr>
            <a:lstStyle/>
            <a:p>
              <a:pPr algn="ctr"/>
              <a:endParaRPr lang="en-US" sz="1600" b="1" dirty="0">
                <a:solidFill>
                  <a:schemeClr val="accent4"/>
                </a:solidFill>
              </a:endParaRPr>
            </a:p>
          </p:txBody>
        </p:sp>
        <p:sp>
          <p:nvSpPr>
            <p:cNvPr id="156" name="Block Arc 155">
              <a:extLst>
                <a:ext uri="{FF2B5EF4-FFF2-40B4-BE49-F238E27FC236}">
                  <a16:creationId xmlns:a16="http://schemas.microsoft.com/office/drawing/2014/main" id="{DEEDFE9F-8D4F-4642-ACC4-6B846E872537}"/>
                </a:ext>
              </a:extLst>
            </p:cNvPr>
            <p:cNvSpPr>
              <a:spLocks noChangeAspect="1"/>
            </p:cNvSpPr>
            <p:nvPr/>
          </p:nvSpPr>
          <p:spPr>
            <a:xfrm rot="16200000" flipH="1">
              <a:off x="5826768" y="1956099"/>
              <a:ext cx="1188720" cy="1188682"/>
            </a:xfrm>
            <a:prstGeom prst="blockArc">
              <a:avLst>
                <a:gd name="adj1" fmla="val 20315067"/>
                <a:gd name="adj2" fmla="val 10822413"/>
                <a:gd name="adj3" fmla="val 14427"/>
              </a:avLst>
            </a:prstGeom>
            <a:solidFill>
              <a:srgbClr val="E0462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4"/>
                </a:solidFill>
              </a:endParaRPr>
            </a:p>
          </p:txBody>
        </p:sp>
      </p:grpSp>
    </p:spTree>
    <p:extLst>
      <p:ext uri="{BB962C8B-B14F-4D97-AF65-F5344CB8AC3E}">
        <p14:creationId xmlns:p14="http://schemas.microsoft.com/office/powerpoint/2010/main" val="332868276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left)">
                                      <p:cBhvr>
                                        <p:cTn id="7" dur="750"/>
                                        <p:tgtEl>
                                          <p:spTgt spid="4"/>
                                        </p:tgtEl>
                                      </p:cBhvr>
                                    </p:animEffect>
                                  </p:childTnLst>
                                </p:cTn>
                              </p:par>
                            </p:childTnLst>
                          </p:cTn>
                        </p:par>
                        <p:par>
                          <p:cTn id="8" fill="hold">
                            <p:stCondLst>
                              <p:cond delay="750"/>
                            </p:stCondLst>
                            <p:childTnLst>
                              <p:par>
                                <p:cTn id="9" presetID="42" presetClass="entr" presetSubtype="0" fill="hold" grpId="0" nodeType="afterEffect">
                                  <p:stCondLst>
                                    <p:cond delay="0"/>
                                  </p:stCondLst>
                                  <p:childTnLst>
                                    <p:set>
                                      <p:cBhvr>
                                        <p:cTn id="10" dur="1" fill="hold">
                                          <p:stCondLst>
                                            <p:cond delay="0"/>
                                          </p:stCondLst>
                                        </p:cTn>
                                        <p:tgtEl>
                                          <p:spTgt spid="8">
                                            <p:txEl>
                                              <p:pRg st="0" end="0"/>
                                            </p:txEl>
                                          </p:spTgt>
                                        </p:tgtEl>
                                        <p:attrNameLst>
                                          <p:attrName>style.visibility</p:attrName>
                                        </p:attrNameLst>
                                      </p:cBhvr>
                                      <p:to>
                                        <p:strVal val="visible"/>
                                      </p:to>
                                    </p:set>
                                    <p:animEffect transition="in" filter="fade">
                                      <p:cBhvr>
                                        <p:cTn id="11" dur="1000"/>
                                        <p:tgtEl>
                                          <p:spTgt spid="8">
                                            <p:txEl>
                                              <p:pRg st="0" end="0"/>
                                            </p:txEl>
                                          </p:spTgt>
                                        </p:tgtEl>
                                      </p:cBhvr>
                                    </p:animEffect>
                                    <p:anim calcmode="lin" valueType="num">
                                      <p:cBhvr>
                                        <p:cTn id="12" dur="1000" fill="hold"/>
                                        <p:tgtEl>
                                          <p:spTgt spid="8">
                                            <p:txEl>
                                              <p:pRg st="0" end="0"/>
                                            </p:txEl>
                                          </p:spTgt>
                                        </p:tgtEl>
                                        <p:attrNameLst>
                                          <p:attrName>ppt_x</p:attrName>
                                        </p:attrNameLst>
                                      </p:cBhvr>
                                      <p:tavLst>
                                        <p:tav tm="0">
                                          <p:val>
                                            <p:strVal val="#ppt_x"/>
                                          </p:val>
                                        </p:tav>
                                        <p:tav tm="100000">
                                          <p:val>
                                            <p:strVal val="#ppt_x"/>
                                          </p:val>
                                        </p:tav>
                                      </p:tavLst>
                                    </p:anim>
                                    <p:anim calcmode="lin" valueType="num">
                                      <p:cBhvr>
                                        <p:cTn id="13" dur="1000" fill="hold"/>
                                        <p:tgtEl>
                                          <p:spTgt spid="8">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750"/>
                            </p:stCondLst>
                            <p:childTnLst>
                              <p:par>
                                <p:cTn id="15" presetID="42" presetClass="entr" presetSubtype="0" fill="hold" grpId="0" nodeType="afterEffect">
                                  <p:stCondLst>
                                    <p:cond delay="0"/>
                                  </p:stCondLst>
                                  <p:childTnLst>
                                    <p:set>
                                      <p:cBhvr>
                                        <p:cTn id="16" dur="1" fill="hold">
                                          <p:stCondLst>
                                            <p:cond delay="0"/>
                                          </p:stCondLst>
                                        </p:cTn>
                                        <p:tgtEl>
                                          <p:spTgt spid="8">
                                            <p:txEl>
                                              <p:pRg st="2" end="2"/>
                                            </p:txEl>
                                          </p:spTgt>
                                        </p:tgtEl>
                                        <p:attrNameLst>
                                          <p:attrName>style.visibility</p:attrName>
                                        </p:attrNameLst>
                                      </p:cBhvr>
                                      <p:to>
                                        <p:strVal val="visible"/>
                                      </p:to>
                                    </p:set>
                                    <p:animEffect transition="in" filter="fade">
                                      <p:cBhvr>
                                        <p:cTn id="17" dur="1000"/>
                                        <p:tgtEl>
                                          <p:spTgt spid="8">
                                            <p:txEl>
                                              <p:pRg st="2" end="2"/>
                                            </p:txEl>
                                          </p:spTgt>
                                        </p:tgtEl>
                                      </p:cBhvr>
                                    </p:animEffect>
                                    <p:anim calcmode="lin" valueType="num">
                                      <p:cBhvr>
                                        <p:cTn id="18" dur="1000" fill="hold"/>
                                        <p:tgtEl>
                                          <p:spTgt spid="8">
                                            <p:txEl>
                                              <p:pRg st="2" end="2"/>
                                            </p:txEl>
                                          </p:spTgt>
                                        </p:tgtEl>
                                        <p:attrNameLst>
                                          <p:attrName>ppt_x</p:attrName>
                                        </p:attrNameLst>
                                      </p:cBhvr>
                                      <p:tavLst>
                                        <p:tav tm="0">
                                          <p:val>
                                            <p:strVal val="#ppt_x"/>
                                          </p:val>
                                        </p:tav>
                                        <p:tav tm="100000">
                                          <p:val>
                                            <p:strVal val="#ppt_x"/>
                                          </p:val>
                                        </p:tav>
                                      </p:tavLst>
                                    </p:anim>
                                    <p:anim calcmode="lin" valueType="num">
                                      <p:cBhvr>
                                        <p:cTn id="19" dur="1000" fill="hold"/>
                                        <p:tgtEl>
                                          <p:spTgt spid="8">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2750"/>
                            </p:stCondLst>
                            <p:childTnLst>
                              <p:par>
                                <p:cTn id="21" presetID="42" presetClass="entr" presetSubtype="0" fill="hold" grpId="0" nodeType="afterEffect">
                                  <p:stCondLst>
                                    <p:cond delay="0"/>
                                  </p:stCondLst>
                                  <p:childTnLst>
                                    <p:set>
                                      <p:cBhvr>
                                        <p:cTn id="22" dur="1" fill="hold">
                                          <p:stCondLst>
                                            <p:cond delay="0"/>
                                          </p:stCondLst>
                                        </p:cTn>
                                        <p:tgtEl>
                                          <p:spTgt spid="8">
                                            <p:txEl>
                                              <p:pRg st="3" end="3"/>
                                            </p:txEl>
                                          </p:spTgt>
                                        </p:tgtEl>
                                        <p:attrNameLst>
                                          <p:attrName>style.visibility</p:attrName>
                                        </p:attrNameLst>
                                      </p:cBhvr>
                                      <p:to>
                                        <p:strVal val="visible"/>
                                      </p:to>
                                    </p:set>
                                    <p:animEffect transition="in" filter="fade">
                                      <p:cBhvr>
                                        <p:cTn id="23" dur="1000"/>
                                        <p:tgtEl>
                                          <p:spTgt spid="8">
                                            <p:txEl>
                                              <p:pRg st="3" end="3"/>
                                            </p:txEl>
                                          </p:spTgt>
                                        </p:tgtEl>
                                      </p:cBhvr>
                                    </p:animEffect>
                                    <p:anim calcmode="lin" valueType="num">
                                      <p:cBhvr>
                                        <p:cTn id="24" dur="1000" fill="hold"/>
                                        <p:tgtEl>
                                          <p:spTgt spid="8">
                                            <p:txEl>
                                              <p:pRg st="3" end="3"/>
                                            </p:txEl>
                                          </p:spTgt>
                                        </p:tgtEl>
                                        <p:attrNameLst>
                                          <p:attrName>ppt_x</p:attrName>
                                        </p:attrNameLst>
                                      </p:cBhvr>
                                      <p:tavLst>
                                        <p:tav tm="0">
                                          <p:val>
                                            <p:strVal val="#ppt_x"/>
                                          </p:val>
                                        </p:tav>
                                        <p:tav tm="100000">
                                          <p:val>
                                            <p:strVal val="#ppt_x"/>
                                          </p:val>
                                        </p:tav>
                                      </p:tavLst>
                                    </p:anim>
                                    <p:anim calcmode="lin" valueType="num">
                                      <p:cBhvr>
                                        <p:cTn id="25" dur="1000" fill="hold"/>
                                        <p:tgtEl>
                                          <p:spTgt spid="8">
                                            <p:txEl>
                                              <p:pRg st="3" end="3"/>
                                            </p:txEl>
                                          </p:spTgt>
                                        </p:tgtEl>
                                        <p:attrNameLst>
                                          <p:attrName>ppt_y</p:attrName>
                                        </p:attrNameLst>
                                      </p:cBhvr>
                                      <p:tavLst>
                                        <p:tav tm="0">
                                          <p:val>
                                            <p:strVal val="#ppt_y+.1"/>
                                          </p:val>
                                        </p:tav>
                                        <p:tav tm="100000">
                                          <p:val>
                                            <p:strVal val="#ppt_y"/>
                                          </p:val>
                                        </p:tav>
                                      </p:tavLst>
                                    </p:anim>
                                  </p:childTnLst>
                                </p:cTn>
                              </p:par>
                            </p:childTnLst>
                          </p:cTn>
                        </p:par>
                        <p:par>
                          <p:cTn id="26" fill="hold">
                            <p:stCondLst>
                              <p:cond delay="3750"/>
                            </p:stCondLst>
                            <p:childTnLst>
                              <p:par>
                                <p:cTn id="27" presetID="42" presetClass="entr" presetSubtype="0" fill="hold" grpId="0" nodeType="afterEffect">
                                  <p:stCondLst>
                                    <p:cond delay="0"/>
                                  </p:stCondLst>
                                  <p:childTnLst>
                                    <p:set>
                                      <p:cBhvr>
                                        <p:cTn id="28" dur="1" fill="hold">
                                          <p:stCondLst>
                                            <p:cond delay="0"/>
                                          </p:stCondLst>
                                        </p:cTn>
                                        <p:tgtEl>
                                          <p:spTgt spid="8">
                                            <p:txEl>
                                              <p:pRg st="5" end="5"/>
                                            </p:txEl>
                                          </p:spTgt>
                                        </p:tgtEl>
                                        <p:attrNameLst>
                                          <p:attrName>style.visibility</p:attrName>
                                        </p:attrNameLst>
                                      </p:cBhvr>
                                      <p:to>
                                        <p:strVal val="visible"/>
                                      </p:to>
                                    </p:set>
                                    <p:animEffect transition="in" filter="fade">
                                      <p:cBhvr>
                                        <p:cTn id="29" dur="1000"/>
                                        <p:tgtEl>
                                          <p:spTgt spid="8">
                                            <p:txEl>
                                              <p:pRg st="5" end="5"/>
                                            </p:txEl>
                                          </p:spTgt>
                                        </p:tgtEl>
                                      </p:cBhvr>
                                    </p:animEffect>
                                    <p:anim calcmode="lin" valueType="num">
                                      <p:cBhvr>
                                        <p:cTn id="30" dur="1000" fill="hold"/>
                                        <p:tgtEl>
                                          <p:spTgt spid="8">
                                            <p:txEl>
                                              <p:pRg st="5" end="5"/>
                                            </p:txEl>
                                          </p:spTgt>
                                        </p:tgtEl>
                                        <p:attrNameLst>
                                          <p:attrName>ppt_x</p:attrName>
                                        </p:attrNameLst>
                                      </p:cBhvr>
                                      <p:tavLst>
                                        <p:tav tm="0">
                                          <p:val>
                                            <p:strVal val="#ppt_x"/>
                                          </p:val>
                                        </p:tav>
                                        <p:tav tm="100000">
                                          <p:val>
                                            <p:strVal val="#ppt_x"/>
                                          </p:val>
                                        </p:tav>
                                      </p:tavLst>
                                    </p:anim>
                                    <p:anim calcmode="lin" valueType="num">
                                      <p:cBhvr>
                                        <p:cTn id="31" dur="1000" fill="hold"/>
                                        <p:tgtEl>
                                          <p:spTgt spid="8">
                                            <p:txEl>
                                              <p:pRg st="5" end="5"/>
                                            </p:txEl>
                                          </p:spTgt>
                                        </p:tgtEl>
                                        <p:attrNameLst>
                                          <p:attrName>ppt_y</p:attrName>
                                        </p:attrNameLst>
                                      </p:cBhvr>
                                      <p:tavLst>
                                        <p:tav tm="0">
                                          <p:val>
                                            <p:strVal val="#ppt_y+.1"/>
                                          </p:val>
                                        </p:tav>
                                        <p:tav tm="100000">
                                          <p:val>
                                            <p:strVal val="#ppt_y"/>
                                          </p:val>
                                        </p:tav>
                                      </p:tavLst>
                                    </p:anim>
                                  </p:childTnLst>
                                </p:cTn>
                              </p:par>
                            </p:childTnLst>
                          </p:cTn>
                        </p:par>
                        <p:par>
                          <p:cTn id="32" fill="hold">
                            <p:stCondLst>
                              <p:cond delay="4750"/>
                            </p:stCondLst>
                            <p:childTnLst>
                              <p:par>
                                <p:cTn id="33" presetID="42" presetClass="entr" presetSubtype="0" fill="hold" grpId="0" nodeType="afterEffect">
                                  <p:stCondLst>
                                    <p:cond delay="0"/>
                                  </p:stCondLst>
                                  <p:childTnLst>
                                    <p:set>
                                      <p:cBhvr>
                                        <p:cTn id="34" dur="1" fill="hold">
                                          <p:stCondLst>
                                            <p:cond delay="0"/>
                                          </p:stCondLst>
                                        </p:cTn>
                                        <p:tgtEl>
                                          <p:spTgt spid="8">
                                            <p:txEl>
                                              <p:pRg st="6" end="6"/>
                                            </p:txEl>
                                          </p:spTgt>
                                        </p:tgtEl>
                                        <p:attrNameLst>
                                          <p:attrName>style.visibility</p:attrName>
                                        </p:attrNameLst>
                                      </p:cBhvr>
                                      <p:to>
                                        <p:strVal val="visible"/>
                                      </p:to>
                                    </p:set>
                                    <p:animEffect transition="in" filter="fade">
                                      <p:cBhvr>
                                        <p:cTn id="35" dur="1000"/>
                                        <p:tgtEl>
                                          <p:spTgt spid="8">
                                            <p:txEl>
                                              <p:pRg st="6" end="6"/>
                                            </p:txEl>
                                          </p:spTgt>
                                        </p:tgtEl>
                                      </p:cBhvr>
                                    </p:animEffect>
                                    <p:anim calcmode="lin" valueType="num">
                                      <p:cBhvr>
                                        <p:cTn id="36" dur="1000" fill="hold"/>
                                        <p:tgtEl>
                                          <p:spTgt spid="8">
                                            <p:txEl>
                                              <p:pRg st="6" end="6"/>
                                            </p:txEl>
                                          </p:spTgt>
                                        </p:tgtEl>
                                        <p:attrNameLst>
                                          <p:attrName>ppt_x</p:attrName>
                                        </p:attrNameLst>
                                      </p:cBhvr>
                                      <p:tavLst>
                                        <p:tav tm="0">
                                          <p:val>
                                            <p:strVal val="#ppt_x"/>
                                          </p:val>
                                        </p:tav>
                                        <p:tav tm="100000">
                                          <p:val>
                                            <p:strVal val="#ppt_x"/>
                                          </p:val>
                                        </p:tav>
                                      </p:tavLst>
                                    </p:anim>
                                    <p:anim calcmode="lin" valueType="num">
                                      <p:cBhvr>
                                        <p:cTn id="37" dur="1000" fill="hold"/>
                                        <p:tgtEl>
                                          <p:spTgt spid="8">
                                            <p:txEl>
                                              <p:pRg st="6" end="6"/>
                                            </p:txEl>
                                          </p:spTgt>
                                        </p:tgtEl>
                                        <p:attrNameLst>
                                          <p:attrName>ppt_y</p:attrName>
                                        </p:attrNameLst>
                                      </p:cBhvr>
                                      <p:tavLst>
                                        <p:tav tm="0">
                                          <p:val>
                                            <p:strVal val="#ppt_y+.1"/>
                                          </p:val>
                                        </p:tav>
                                        <p:tav tm="100000">
                                          <p:val>
                                            <p:strVal val="#ppt_y"/>
                                          </p:val>
                                        </p:tav>
                                      </p:tavLst>
                                    </p:anim>
                                  </p:childTnLst>
                                </p:cTn>
                              </p:par>
                            </p:childTnLst>
                          </p:cTn>
                        </p:par>
                        <p:par>
                          <p:cTn id="38" fill="hold">
                            <p:stCondLst>
                              <p:cond delay="5750"/>
                            </p:stCondLst>
                            <p:childTnLst>
                              <p:par>
                                <p:cTn id="39" presetID="42" presetClass="entr" presetSubtype="0" fill="hold" grpId="0" nodeType="afterEffect">
                                  <p:stCondLst>
                                    <p:cond delay="0"/>
                                  </p:stCondLst>
                                  <p:childTnLst>
                                    <p:set>
                                      <p:cBhvr>
                                        <p:cTn id="40" dur="1" fill="hold">
                                          <p:stCondLst>
                                            <p:cond delay="0"/>
                                          </p:stCondLst>
                                        </p:cTn>
                                        <p:tgtEl>
                                          <p:spTgt spid="8">
                                            <p:txEl>
                                              <p:pRg st="7" end="7"/>
                                            </p:txEl>
                                          </p:spTgt>
                                        </p:tgtEl>
                                        <p:attrNameLst>
                                          <p:attrName>style.visibility</p:attrName>
                                        </p:attrNameLst>
                                      </p:cBhvr>
                                      <p:to>
                                        <p:strVal val="visible"/>
                                      </p:to>
                                    </p:set>
                                    <p:animEffect transition="in" filter="fade">
                                      <p:cBhvr>
                                        <p:cTn id="41" dur="1000"/>
                                        <p:tgtEl>
                                          <p:spTgt spid="8">
                                            <p:txEl>
                                              <p:pRg st="7" end="7"/>
                                            </p:txEl>
                                          </p:spTgt>
                                        </p:tgtEl>
                                      </p:cBhvr>
                                    </p:animEffect>
                                    <p:anim calcmode="lin" valueType="num">
                                      <p:cBhvr>
                                        <p:cTn id="42" dur="1000" fill="hold"/>
                                        <p:tgtEl>
                                          <p:spTgt spid="8">
                                            <p:txEl>
                                              <p:pRg st="7" end="7"/>
                                            </p:txEl>
                                          </p:spTgt>
                                        </p:tgtEl>
                                        <p:attrNameLst>
                                          <p:attrName>ppt_x</p:attrName>
                                        </p:attrNameLst>
                                      </p:cBhvr>
                                      <p:tavLst>
                                        <p:tav tm="0">
                                          <p:val>
                                            <p:strVal val="#ppt_x"/>
                                          </p:val>
                                        </p:tav>
                                        <p:tav tm="100000">
                                          <p:val>
                                            <p:strVal val="#ppt_x"/>
                                          </p:val>
                                        </p:tav>
                                      </p:tavLst>
                                    </p:anim>
                                    <p:anim calcmode="lin" valueType="num">
                                      <p:cBhvr>
                                        <p:cTn id="43" dur="1000" fill="hold"/>
                                        <p:tgtEl>
                                          <p:spTgt spid="8">
                                            <p:txEl>
                                              <p:pRg st="7" end="7"/>
                                            </p:txEl>
                                          </p:spTgt>
                                        </p:tgtEl>
                                        <p:attrNameLst>
                                          <p:attrName>ppt_y</p:attrName>
                                        </p:attrNameLst>
                                      </p:cBhvr>
                                      <p:tavLst>
                                        <p:tav tm="0">
                                          <p:val>
                                            <p:strVal val="#ppt_y+.1"/>
                                          </p:val>
                                        </p:tav>
                                        <p:tav tm="100000">
                                          <p:val>
                                            <p:strVal val="#ppt_y"/>
                                          </p:val>
                                        </p:tav>
                                      </p:tavLst>
                                    </p:anim>
                                  </p:childTnLst>
                                </p:cTn>
                              </p:par>
                            </p:childTnLst>
                          </p:cTn>
                        </p:par>
                        <p:par>
                          <p:cTn id="44" fill="hold">
                            <p:stCondLst>
                              <p:cond delay="6750"/>
                            </p:stCondLst>
                            <p:childTnLst>
                              <p:par>
                                <p:cTn id="45" presetID="2" presetClass="entr" presetSubtype="4" fill="hold" grpId="0" nodeType="afterEffect">
                                  <p:stCondLst>
                                    <p:cond delay="0"/>
                                  </p:stCondLst>
                                  <p:childTnLst>
                                    <p:set>
                                      <p:cBhvr>
                                        <p:cTn id="46" dur="1" fill="hold">
                                          <p:stCondLst>
                                            <p:cond delay="0"/>
                                          </p:stCondLst>
                                        </p:cTn>
                                        <p:tgtEl>
                                          <p:spTgt spid="30"/>
                                        </p:tgtEl>
                                        <p:attrNameLst>
                                          <p:attrName>style.visibility</p:attrName>
                                        </p:attrNameLst>
                                      </p:cBhvr>
                                      <p:to>
                                        <p:strVal val="visible"/>
                                      </p:to>
                                    </p:set>
                                    <p:anim calcmode="lin" valueType="num">
                                      <p:cBhvr additive="base">
                                        <p:cTn id="47" dur="1500" fill="hold"/>
                                        <p:tgtEl>
                                          <p:spTgt spid="30"/>
                                        </p:tgtEl>
                                        <p:attrNameLst>
                                          <p:attrName>ppt_x</p:attrName>
                                        </p:attrNameLst>
                                      </p:cBhvr>
                                      <p:tavLst>
                                        <p:tav tm="0">
                                          <p:val>
                                            <p:strVal val="#ppt_x"/>
                                          </p:val>
                                        </p:tav>
                                        <p:tav tm="100000">
                                          <p:val>
                                            <p:strVal val="#ppt_x"/>
                                          </p:val>
                                        </p:tav>
                                      </p:tavLst>
                                    </p:anim>
                                    <p:anim calcmode="lin" valueType="num">
                                      <p:cBhvr additive="base">
                                        <p:cTn id="48" dur="1500" fill="hold"/>
                                        <p:tgtEl>
                                          <p:spTgt spid="30"/>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31"/>
                                        </p:tgtEl>
                                        <p:attrNameLst>
                                          <p:attrName>style.visibility</p:attrName>
                                        </p:attrNameLst>
                                      </p:cBhvr>
                                      <p:to>
                                        <p:strVal val="visible"/>
                                      </p:to>
                                    </p:set>
                                    <p:anim calcmode="lin" valueType="num">
                                      <p:cBhvr additive="base">
                                        <p:cTn id="51" dur="1500" fill="hold"/>
                                        <p:tgtEl>
                                          <p:spTgt spid="31"/>
                                        </p:tgtEl>
                                        <p:attrNameLst>
                                          <p:attrName>ppt_x</p:attrName>
                                        </p:attrNameLst>
                                      </p:cBhvr>
                                      <p:tavLst>
                                        <p:tav tm="0">
                                          <p:val>
                                            <p:strVal val="#ppt_x"/>
                                          </p:val>
                                        </p:tav>
                                        <p:tav tm="100000">
                                          <p:val>
                                            <p:strVal val="#ppt_x"/>
                                          </p:val>
                                        </p:tav>
                                      </p:tavLst>
                                    </p:anim>
                                    <p:anim calcmode="lin" valueType="num">
                                      <p:cBhvr additive="base">
                                        <p:cTn id="52" dur="1500" fill="hold"/>
                                        <p:tgtEl>
                                          <p:spTgt spid="31"/>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32"/>
                                        </p:tgtEl>
                                        <p:attrNameLst>
                                          <p:attrName>style.visibility</p:attrName>
                                        </p:attrNameLst>
                                      </p:cBhvr>
                                      <p:to>
                                        <p:strVal val="visible"/>
                                      </p:to>
                                    </p:set>
                                    <p:anim calcmode="lin" valueType="num">
                                      <p:cBhvr additive="base">
                                        <p:cTn id="55" dur="1500" fill="hold"/>
                                        <p:tgtEl>
                                          <p:spTgt spid="32"/>
                                        </p:tgtEl>
                                        <p:attrNameLst>
                                          <p:attrName>ppt_x</p:attrName>
                                        </p:attrNameLst>
                                      </p:cBhvr>
                                      <p:tavLst>
                                        <p:tav tm="0">
                                          <p:val>
                                            <p:strVal val="#ppt_x"/>
                                          </p:val>
                                        </p:tav>
                                        <p:tav tm="100000">
                                          <p:val>
                                            <p:strVal val="#ppt_x"/>
                                          </p:val>
                                        </p:tav>
                                      </p:tavLst>
                                    </p:anim>
                                    <p:anim calcmode="lin" valueType="num">
                                      <p:cBhvr additive="base">
                                        <p:cTn id="56" dur="1500" fill="hold"/>
                                        <p:tgtEl>
                                          <p:spTgt spid="32"/>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33"/>
                                        </p:tgtEl>
                                        <p:attrNameLst>
                                          <p:attrName>style.visibility</p:attrName>
                                        </p:attrNameLst>
                                      </p:cBhvr>
                                      <p:to>
                                        <p:strVal val="visible"/>
                                      </p:to>
                                    </p:set>
                                    <p:anim calcmode="lin" valueType="num">
                                      <p:cBhvr additive="base">
                                        <p:cTn id="59" dur="1500" fill="hold"/>
                                        <p:tgtEl>
                                          <p:spTgt spid="33"/>
                                        </p:tgtEl>
                                        <p:attrNameLst>
                                          <p:attrName>ppt_x</p:attrName>
                                        </p:attrNameLst>
                                      </p:cBhvr>
                                      <p:tavLst>
                                        <p:tav tm="0">
                                          <p:val>
                                            <p:strVal val="#ppt_x"/>
                                          </p:val>
                                        </p:tav>
                                        <p:tav tm="100000">
                                          <p:val>
                                            <p:strVal val="#ppt_x"/>
                                          </p:val>
                                        </p:tav>
                                      </p:tavLst>
                                    </p:anim>
                                    <p:anim calcmode="lin" valueType="num">
                                      <p:cBhvr additive="base">
                                        <p:cTn id="60" dur="1500" fill="hold"/>
                                        <p:tgtEl>
                                          <p:spTgt spid="33"/>
                                        </p:tgtEl>
                                        <p:attrNameLst>
                                          <p:attrName>ppt_y</p:attrName>
                                        </p:attrNameLst>
                                      </p:cBhvr>
                                      <p:tavLst>
                                        <p:tav tm="0">
                                          <p:val>
                                            <p:strVal val="1+#ppt_h/2"/>
                                          </p:val>
                                        </p:tav>
                                        <p:tav tm="100000">
                                          <p:val>
                                            <p:strVal val="#ppt_y"/>
                                          </p:val>
                                        </p:tav>
                                      </p:tavLst>
                                    </p:anim>
                                  </p:childTnLst>
                                </p:cTn>
                              </p:par>
                              <p:par>
                                <p:cTn id="61" presetID="2" presetClass="entr" presetSubtype="4" fill="hold" grpId="0" nodeType="withEffect">
                                  <p:stCondLst>
                                    <p:cond delay="0"/>
                                  </p:stCondLst>
                                  <p:childTnLst>
                                    <p:set>
                                      <p:cBhvr>
                                        <p:cTn id="62" dur="1" fill="hold">
                                          <p:stCondLst>
                                            <p:cond delay="0"/>
                                          </p:stCondLst>
                                        </p:cTn>
                                        <p:tgtEl>
                                          <p:spTgt spid="34"/>
                                        </p:tgtEl>
                                        <p:attrNameLst>
                                          <p:attrName>style.visibility</p:attrName>
                                        </p:attrNameLst>
                                      </p:cBhvr>
                                      <p:to>
                                        <p:strVal val="visible"/>
                                      </p:to>
                                    </p:set>
                                    <p:anim calcmode="lin" valueType="num">
                                      <p:cBhvr additive="base">
                                        <p:cTn id="63" dur="1500" fill="hold"/>
                                        <p:tgtEl>
                                          <p:spTgt spid="34"/>
                                        </p:tgtEl>
                                        <p:attrNameLst>
                                          <p:attrName>ppt_x</p:attrName>
                                        </p:attrNameLst>
                                      </p:cBhvr>
                                      <p:tavLst>
                                        <p:tav tm="0">
                                          <p:val>
                                            <p:strVal val="#ppt_x"/>
                                          </p:val>
                                        </p:tav>
                                        <p:tav tm="100000">
                                          <p:val>
                                            <p:strVal val="#ppt_x"/>
                                          </p:val>
                                        </p:tav>
                                      </p:tavLst>
                                    </p:anim>
                                    <p:anim calcmode="lin" valueType="num">
                                      <p:cBhvr additive="base">
                                        <p:cTn id="64" dur="1500" fill="hold"/>
                                        <p:tgtEl>
                                          <p:spTgt spid="34"/>
                                        </p:tgtEl>
                                        <p:attrNameLst>
                                          <p:attrName>ppt_y</p:attrName>
                                        </p:attrNameLst>
                                      </p:cBhvr>
                                      <p:tavLst>
                                        <p:tav tm="0">
                                          <p:val>
                                            <p:strVal val="1+#ppt_h/2"/>
                                          </p:val>
                                        </p:tav>
                                        <p:tav tm="100000">
                                          <p:val>
                                            <p:strVal val="#ppt_y"/>
                                          </p:val>
                                        </p:tav>
                                      </p:tavLst>
                                    </p:anim>
                                  </p:childTnLst>
                                </p:cTn>
                              </p:par>
                              <p:par>
                                <p:cTn id="65" presetID="2" presetClass="entr" presetSubtype="4" fill="hold" grpId="0" nodeType="withEffect">
                                  <p:stCondLst>
                                    <p:cond delay="0"/>
                                  </p:stCondLst>
                                  <p:childTnLst>
                                    <p:set>
                                      <p:cBhvr>
                                        <p:cTn id="66" dur="1" fill="hold">
                                          <p:stCondLst>
                                            <p:cond delay="0"/>
                                          </p:stCondLst>
                                        </p:cTn>
                                        <p:tgtEl>
                                          <p:spTgt spid="35"/>
                                        </p:tgtEl>
                                        <p:attrNameLst>
                                          <p:attrName>style.visibility</p:attrName>
                                        </p:attrNameLst>
                                      </p:cBhvr>
                                      <p:to>
                                        <p:strVal val="visible"/>
                                      </p:to>
                                    </p:set>
                                    <p:anim calcmode="lin" valueType="num">
                                      <p:cBhvr additive="base">
                                        <p:cTn id="67" dur="1500" fill="hold"/>
                                        <p:tgtEl>
                                          <p:spTgt spid="35"/>
                                        </p:tgtEl>
                                        <p:attrNameLst>
                                          <p:attrName>ppt_x</p:attrName>
                                        </p:attrNameLst>
                                      </p:cBhvr>
                                      <p:tavLst>
                                        <p:tav tm="0">
                                          <p:val>
                                            <p:strVal val="#ppt_x"/>
                                          </p:val>
                                        </p:tav>
                                        <p:tav tm="100000">
                                          <p:val>
                                            <p:strVal val="#ppt_x"/>
                                          </p:val>
                                        </p:tav>
                                      </p:tavLst>
                                    </p:anim>
                                    <p:anim calcmode="lin" valueType="num">
                                      <p:cBhvr additive="base">
                                        <p:cTn id="68" dur="1500" fill="hold"/>
                                        <p:tgtEl>
                                          <p:spTgt spid="35"/>
                                        </p:tgtEl>
                                        <p:attrNameLst>
                                          <p:attrName>ppt_y</p:attrName>
                                        </p:attrNameLst>
                                      </p:cBhvr>
                                      <p:tavLst>
                                        <p:tav tm="0">
                                          <p:val>
                                            <p:strVal val="1+#ppt_h/2"/>
                                          </p:val>
                                        </p:tav>
                                        <p:tav tm="100000">
                                          <p:val>
                                            <p:strVal val="#ppt_y"/>
                                          </p:val>
                                        </p:tav>
                                      </p:tavLst>
                                    </p:anim>
                                  </p:childTnLst>
                                </p:cTn>
                              </p:par>
                              <p:par>
                                <p:cTn id="69" presetID="2" presetClass="entr" presetSubtype="4" fill="hold" grpId="0" nodeType="withEffect">
                                  <p:stCondLst>
                                    <p:cond delay="0"/>
                                  </p:stCondLst>
                                  <p:childTnLst>
                                    <p:set>
                                      <p:cBhvr>
                                        <p:cTn id="70" dur="1" fill="hold">
                                          <p:stCondLst>
                                            <p:cond delay="0"/>
                                          </p:stCondLst>
                                        </p:cTn>
                                        <p:tgtEl>
                                          <p:spTgt spid="36"/>
                                        </p:tgtEl>
                                        <p:attrNameLst>
                                          <p:attrName>style.visibility</p:attrName>
                                        </p:attrNameLst>
                                      </p:cBhvr>
                                      <p:to>
                                        <p:strVal val="visible"/>
                                      </p:to>
                                    </p:set>
                                    <p:anim calcmode="lin" valueType="num">
                                      <p:cBhvr additive="base">
                                        <p:cTn id="71" dur="1500" fill="hold"/>
                                        <p:tgtEl>
                                          <p:spTgt spid="36"/>
                                        </p:tgtEl>
                                        <p:attrNameLst>
                                          <p:attrName>ppt_x</p:attrName>
                                        </p:attrNameLst>
                                      </p:cBhvr>
                                      <p:tavLst>
                                        <p:tav tm="0">
                                          <p:val>
                                            <p:strVal val="#ppt_x"/>
                                          </p:val>
                                        </p:tav>
                                        <p:tav tm="100000">
                                          <p:val>
                                            <p:strVal val="#ppt_x"/>
                                          </p:val>
                                        </p:tav>
                                      </p:tavLst>
                                    </p:anim>
                                    <p:anim calcmode="lin" valueType="num">
                                      <p:cBhvr additive="base">
                                        <p:cTn id="72" dur="1500" fill="hold"/>
                                        <p:tgtEl>
                                          <p:spTgt spid="36"/>
                                        </p:tgtEl>
                                        <p:attrNameLst>
                                          <p:attrName>ppt_y</p:attrName>
                                        </p:attrNameLst>
                                      </p:cBhvr>
                                      <p:tavLst>
                                        <p:tav tm="0">
                                          <p:val>
                                            <p:strVal val="1+#ppt_h/2"/>
                                          </p:val>
                                        </p:tav>
                                        <p:tav tm="100000">
                                          <p:val>
                                            <p:strVal val="#ppt_y"/>
                                          </p:val>
                                        </p:tav>
                                      </p:tavLst>
                                    </p:anim>
                                  </p:childTnLst>
                                </p:cTn>
                              </p:par>
                              <p:par>
                                <p:cTn id="73" presetID="2" presetClass="entr" presetSubtype="4" fill="hold" grpId="0" nodeType="withEffect">
                                  <p:stCondLst>
                                    <p:cond delay="0"/>
                                  </p:stCondLst>
                                  <p:childTnLst>
                                    <p:set>
                                      <p:cBhvr>
                                        <p:cTn id="74" dur="1" fill="hold">
                                          <p:stCondLst>
                                            <p:cond delay="0"/>
                                          </p:stCondLst>
                                        </p:cTn>
                                        <p:tgtEl>
                                          <p:spTgt spid="37"/>
                                        </p:tgtEl>
                                        <p:attrNameLst>
                                          <p:attrName>style.visibility</p:attrName>
                                        </p:attrNameLst>
                                      </p:cBhvr>
                                      <p:to>
                                        <p:strVal val="visible"/>
                                      </p:to>
                                    </p:set>
                                    <p:anim calcmode="lin" valueType="num">
                                      <p:cBhvr additive="base">
                                        <p:cTn id="75" dur="1500" fill="hold"/>
                                        <p:tgtEl>
                                          <p:spTgt spid="37"/>
                                        </p:tgtEl>
                                        <p:attrNameLst>
                                          <p:attrName>ppt_x</p:attrName>
                                        </p:attrNameLst>
                                      </p:cBhvr>
                                      <p:tavLst>
                                        <p:tav tm="0">
                                          <p:val>
                                            <p:strVal val="#ppt_x"/>
                                          </p:val>
                                        </p:tav>
                                        <p:tav tm="100000">
                                          <p:val>
                                            <p:strVal val="#ppt_x"/>
                                          </p:val>
                                        </p:tav>
                                      </p:tavLst>
                                    </p:anim>
                                    <p:anim calcmode="lin" valueType="num">
                                      <p:cBhvr additive="base">
                                        <p:cTn id="76" dur="1500" fill="hold"/>
                                        <p:tgtEl>
                                          <p:spTgt spid="37"/>
                                        </p:tgtEl>
                                        <p:attrNameLst>
                                          <p:attrName>ppt_y</p:attrName>
                                        </p:attrNameLst>
                                      </p:cBhvr>
                                      <p:tavLst>
                                        <p:tav tm="0">
                                          <p:val>
                                            <p:strVal val="1+#ppt_h/2"/>
                                          </p:val>
                                        </p:tav>
                                        <p:tav tm="100000">
                                          <p:val>
                                            <p:strVal val="#ppt_y"/>
                                          </p:val>
                                        </p:tav>
                                      </p:tavLst>
                                    </p:anim>
                                  </p:childTnLst>
                                </p:cTn>
                              </p:par>
                              <p:par>
                                <p:cTn id="77" presetID="2" presetClass="entr" presetSubtype="4" fill="hold" grpId="0" nodeType="withEffect">
                                  <p:stCondLst>
                                    <p:cond delay="0"/>
                                  </p:stCondLst>
                                  <p:childTnLst>
                                    <p:set>
                                      <p:cBhvr>
                                        <p:cTn id="78" dur="1" fill="hold">
                                          <p:stCondLst>
                                            <p:cond delay="0"/>
                                          </p:stCondLst>
                                        </p:cTn>
                                        <p:tgtEl>
                                          <p:spTgt spid="38"/>
                                        </p:tgtEl>
                                        <p:attrNameLst>
                                          <p:attrName>style.visibility</p:attrName>
                                        </p:attrNameLst>
                                      </p:cBhvr>
                                      <p:to>
                                        <p:strVal val="visible"/>
                                      </p:to>
                                    </p:set>
                                    <p:anim calcmode="lin" valueType="num">
                                      <p:cBhvr additive="base">
                                        <p:cTn id="79" dur="1500" fill="hold"/>
                                        <p:tgtEl>
                                          <p:spTgt spid="38"/>
                                        </p:tgtEl>
                                        <p:attrNameLst>
                                          <p:attrName>ppt_x</p:attrName>
                                        </p:attrNameLst>
                                      </p:cBhvr>
                                      <p:tavLst>
                                        <p:tav tm="0">
                                          <p:val>
                                            <p:strVal val="#ppt_x"/>
                                          </p:val>
                                        </p:tav>
                                        <p:tav tm="100000">
                                          <p:val>
                                            <p:strVal val="#ppt_x"/>
                                          </p:val>
                                        </p:tav>
                                      </p:tavLst>
                                    </p:anim>
                                    <p:anim calcmode="lin" valueType="num">
                                      <p:cBhvr additive="base">
                                        <p:cTn id="80" dur="1500" fill="hold"/>
                                        <p:tgtEl>
                                          <p:spTgt spid="38"/>
                                        </p:tgtEl>
                                        <p:attrNameLst>
                                          <p:attrName>ppt_y</p:attrName>
                                        </p:attrNameLst>
                                      </p:cBhvr>
                                      <p:tavLst>
                                        <p:tav tm="0">
                                          <p:val>
                                            <p:strVal val="1+#ppt_h/2"/>
                                          </p:val>
                                        </p:tav>
                                        <p:tav tm="100000">
                                          <p:val>
                                            <p:strVal val="#ppt_y"/>
                                          </p:val>
                                        </p:tav>
                                      </p:tavLst>
                                    </p:anim>
                                  </p:childTnLst>
                                </p:cTn>
                              </p:par>
                              <p:par>
                                <p:cTn id="81" presetID="2" presetClass="entr" presetSubtype="4" fill="hold" grpId="0" nodeType="withEffect">
                                  <p:stCondLst>
                                    <p:cond delay="0"/>
                                  </p:stCondLst>
                                  <p:childTnLst>
                                    <p:set>
                                      <p:cBhvr>
                                        <p:cTn id="82" dur="1" fill="hold">
                                          <p:stCondLst>
                                            <p:cond delay="0"/>
                                          </p:stCondLst>
                                        </p:cTn>
                                        <p:tgtEl>
                                          <p:spTgt spid="39"/>
                                        </p:tgtEl>
                                        <p:attrNameLst>
                                          <p:attrName>style.visibility</p:attrName>
                                        </p:attrNameLst>
                                      </p:cBhvr>
                                      <p:to>
                                        <p:strVal val="visible"/>
                                      </p:to>
                                    </p:set>
                                    <p:anim calcmode="lin" valueType="num">
                                      <p:cBhvr additive="base">
                                        <p:cTn id="83" dur="1500" fill="hold"/>
                                        <p:tgtEl>
                                          <p:spTgt spid="39"/>
                                        </p:tgtEl>
                                        <p:attrNameLst>
                                          <p:attrName>ppt_x</p:attrName>
                                        </p:attrNameLst>
                                      </p:cBhvr>
                                      <p:tavLst>
                                        <p:tav tm="0">
                                          <p:val>
                                            <p:strVal val="#ppt_x"/>
                                          </p:val>
                                        </p:tav>
                                        <p:tav tm="100000">
                                          <p:val>
                                            <p:strVal val="#ppt_x"/>
                                          </p:val>
                                        </p:tav>
                                      </p:tavLst>
                                    </p:anim>
                                    <p:anim calcmode="lin" valueType="num">
                                      <p:cBhvr additive="base">
                                        <p:cTn id="84" dur="1500" fill="hold"/>
                                        <p:tgtEl>
                                          <p:spTgt spid="39"/>
                                        </p:tgtEl>
                                        <p:attrNameLst>
                                          <p:attrName>ppt_y</p:attrName>
                                        </p:attrNameLst>
                                      </p:cBhvr>
                                      <p:tavLst>
                                        <p:tav tm="0">
                                          <p:val>
                                            <p:strVal val="1+#ppt_h/2"/>
                                          </p:val>
                                        </p:tav>
                                        <p:tav tm="100000">
                                          <p:val>
                                            <p:strVal val="#ppt_y"/>
                                          </p:val>
                                        </p:tav>
                                      </p:tavLst>
                                    </p:anim>
                                  </p:childTnLst>
                                </p:cTn>
                              </p:par>
                              <p:par>
                                <p:cTn id="85" presetID="2" presetClass="entr" presetSubtype="4" fill="hold" grpId="0" nodeType="withEffect">
                                  <p:stCondLst>
                                    <p:cond delay="0"/>
                                  </p:stCondLst>
                                  <p:childTnLst>
                                    <p:set>
                                      <p:cBhvr>
                                        <p:cTn id="86" dur="1" fill="hold">
                                          <p:stCondLst>
                                            <p:cond delay="0"/>
                                          </p:stCondLst>
                                        </p:cTn>
                                        <p:tgtEl>
                                          <p:spTgt spid="40"/>
                                        </p:tgtEl>
                                        <p:attrNameLst>
                                          <p:attrName>style.visibility</p:attrName>
                                        </p:attrNameLst>
                                      </p:cBhvr>
                                      <p:to>
                                        <p:strVal val="visible"/>
                                      </p:to>
                                    </p:set>
                                    <p:anim calcmode="lin" valueType="num">
                                      <p:cBhvr additive="base">
                                        <p:cTn id="87" dur="1500" fill="hold"/>
                                        <p:tgtEl>
                                          <p:spTgt spid="40"/>
                                        </p:tgtEl>
                                        <p:attrNameLst>
                                          <p:attrName>ppt_x</p:attrName>
                                        </p:attrNameLst>
                                      </p:cBhvr>
                                      <p:tavLst>
                                        <p:tav tm="0">
                                          <p:val>
                                            <p:strVal val="#ppt_x"/>
                                          </p:val>
                                        </p:tav>
                                        <p:tav tm="100000">
                                          <p:val>
                                            <p:strVal val="#ppt_x"/>
                                          </p:val>
                                        </p:tav>
                                      </p:tavLst>
                                    </p:anim>
                                    <p:anim calcmode="lin" valueType="num">
                                      <p:cBhvr additive="base">
                                        <p:cTn id="88" dur="1500" fill="hold"/>
                                        <p:tgtEl>
                                          <p:spTgt spid="40"/>
                                        </p:tgtEl>
                                        <p:attrNameLst>
                                          <p:attrName>ppt_y</p:attrName>
                                        </p:attrNameLst>
                                      </p:cBhvr>
                                      <p:tavLst>
                                        <p:tav tm="0">
                                          <p:val>
                                            <p:strVal val="1+#ppt_h/2"/>
                                          </p:val>
                                        </p:tav>
                                        <p:tav tm="100000">
                                          <p:val>
                                            <p:strVal val="#ppt_y"/>
                                          </p:val>
                                        </p:tav>
                                      </p:tavLst>
                                    </p:anim>
                                  </p:childTnLst>
                                </p:cTn>
                              </p:par>
                              <p:par>
                                <p:cTn id="89" presetID="2" presetClass="entr" presetSubtype="4" fill="hold" grpId="0" nodeType="withEffect">
                                  <p:stCondLst>
                                    <p:cond delay="0"/>
                                  </p:stCondLst>
                                  <p:childTnLst>
                                    <p:set>
                                      <p:cBhvr>
                                        <p:cTn id="90" dur="1" fill="hold">
                                          <p:stCondLst>
                                            <p:cond delay="0"/>
                                          </p:stCondLst>
                                        </p:cTn>
                                        <p:tgtEl>
                                          <p:spTgt spid="41"/>
                                        </p:tgtEl>
                                        <p:attrNameLst>
                                          <p:attrName>style.visibility</p:attrName>
                                        </p:attrNameLst>
                                      </p:cBhvr>
                                      <p:to>
                                        <p:strVal val="visible"/>
                                      </p:to>
                                    </p:set>
                                    <p:anim calcmode="lin" valueType="num">
                                      <p:cBhvr additive="base">
                                        <p:cTn id="91" dur="1500" fill="hold"/>
                                        <p:tgtEl>
                                          <p:spTgt spid="41"/>
                                        </p:tgtEl>
                                        <p:attrNameLst>
                                          <p:attrName>ppt_x</p:attrName>
                                        </p:attrNameLst>
                                      </p:cBhvr>
                                      <p:tavLst>
                                        <p:tav tm="0">
                                          <p:val>
                                            <p:strVal val="#ppt_x"/>
                                          </p:val>
                                        </p:tav>
                                        <p:tav tm="100000">
                                          <p:val>
                                            <p:strVal val="#ppt_x"/>
                                          </p:val>
                                        </p:tav>
                                      </p:tavLst>
                                    </p:anim>
                                    <p:anim calcmode="lin" valueType="num">
                                      <p:cBhvr additive="base">
                                        <p:cTn id="92" dur="1500" fill="hold"/>
                                        <p:tgtEl>
                                          <p:spTgt spid="41"/>
                                        </p:tgtEl>
                                        <p:attrNameLst>
                                          <p:attrName>ppt_y</p:attrName>
                                        </p:attrNameLst>
                                      </p:cBhvr>
                                      <p:tavLst>
                                        <p:tav tm="0">
                                          <p:val>
                                            <p:strVal val="1+#ppt_h/2"/>
                                          </p:val>
                                        </p:tav>
                                        <p:tav tm="100000">
                                          <p:val>
                                            <p:strVal val="#ppt_y"/>
                                          </p:val>
                                        </p:tav>
                                      </p:tavLst>
                                    </p:anim>
                                  </p:childTnLst>
                                </p:cTn>
                              </p:par>
                              <p:par>
                                <p:cTn id="93" presetID="2" presetClass="entr" presetSubtype="4" fill="hold" grpId="0" nodeType="withEffect">
                                  <p:stCondLst>
                                    <p:cond delay="0"/>
                                  </p:stCondLst>
                                  <p:childTnLst>
                                    <p:set>
                                      <p:cBhvr>
                                        <p:cTn id="94" dur="1" fill="hold">
                                          <p:stCondLst>
                                            <p:cond delay="0"/>
                                          </p:stCondLst>
                                        </p:cTn>
                                        <p:tgtEl>
                                          <p:spTgt spid="42"/>
                                        </p:tgtEl>
                                        <p:attrNameLst>
                                          <p:attrName>style.visibility</p:attrName>
                                        </p:attrNameLst>
                                      </p:cBhvr>
                                      <p:to>
                                        <p:strVal val="visible"/>
                                      </p:to>
                                    </p:set>
                                    <p:anim calcmode="lin" valueType="num">
                                      <p:cBhvr additive="base">
                                        <p:cTn id="95" dur="1500" fill="hold"/>
                                        <p:tgtEl>
                                          <p:spTgt spid="42"/>
                                        </p:tgtEl>
                                        <p:attrNameLst>
                                          <p:attrName>ppt_x</p:attrName>
                                        </p:attrNameLst>
                                      </p:cBhvr>
                                      <p:tavLst>
                                        <p:tav tm="0">
                                          <p:val>
                                            <p:strVal val="#ppt_x"/>
                                          </p:val>
                                        </p:tav>
                                        <p:tav tm="100000">
                                          <p:val>
                                            <p:strVal val="#ppt_x"/>
                                          </p:val>
                                        </p:tav>
                                      </p:tavLst>
                                    </p:anim>
                                    <p:anim calcmode="lin" valueType="num">
                                      <p:cBhvr additive="base">
                                        <p:cTn id="96" dur="1500" fill="hold"/>
                                        <p:tgtEl>
                                          <p:spTgt spid="42"/>
                                        </p:tgtEl>
                                        <p:attrNameLst>
                                          <p:attrName>ppt_y</p:attrName>
                                        </p:attrNameLst>
                                      </p:cBhvr>
                                      <p:tavLst>
                                        <p:tav tm="0">
                                          <p:val>
                                            <p:strVal val="1+#ppt_h/2"/>
                                          </p:val>
                                        </p:tav>
                                        <p:tav tm="100000">
                                          <p:val>
                                            <p:strVal val="#ppt_y"/>
                                          </p:val>
                                        </p:tav>
                                      </p:tavLst>
                                    </p:anim>
                                  </p:childTnLst>
                                </p:cTn>
                              </p:par>
                              <p:par>
                                <p:cTn id="97" presetID="2" presetClass="entr" presetSubtype="4" fill="hold" grpId="0" nodeType="withEffect">
                                  <p:stCondLst>
                                    <p:cond delay="0"/>
                                  </p:stCondLst>
                                  <p:childTnLst>
                                    <p:set>
                                      <p:cBhvr>
                                        <p:cTn id="98" dur="1" fill="hold">
                                          <p:stCondLst>
                                            <p:cond delay="0"/>
                                          </p:stCondLst>
                                        </p:cTn>
                                        <p:tgtEl>
                                          <p:spTgt spid="43"/>
                                        </p:tgtEl>
                                        <p:attrNameLst>
                                          <p:attrName>style.visibility</p:attrName>
                                        </p:attrNameLst>
                                      </p:cBhvr>
                                      <p:to>
                                        <p:strVal val="visible"/>
                                      </p:to>
                                    </p:set>
                                    <p:anim calcmode="lin" valueType="num">
                                      <p:cBhvr additive="base">
                                        <p:cTn id="99" dur="1500" fill="hold"/>
                                        <p:tgtEl>
                                          <p:spTgt spid="43"/>
                                        </p:tgtEl>
                                        <p:attrNameLst>
                                          <p:attrName>ppt_x</p:attrName>
                                        </p:attrNameLst>
                                      </p:cBhvr>
                                      <p:tavLst>
                                        <p:tav tm="0">
                                          <p:val>
                                            <p:strVal val="#ppt_x"/>
                                          </p:val>
                                        </p:tav>
                                        <p:tav tm="100000">
                                          <p:val>
                                            <p:strVal val="#ppt_x"/>
                                          </p:val>
                                        </p:tav>
                                      </p:tavLst>
                                    </p:anim>
                                    <p:anim calcmode="lin" valueType="num">
                                      <p:cBhvr additive="base">
                                        <p:cTn id="100" dur="1500" fill="hold"/>
                                        <p:tgtEl>
                                          <p:spTgt spid="43"/>
                                        </p:tgtEl>
                                        <p:attrNameLst>
                                          <p:attrName>ppt_y</p:attrName>
                                        </p:attrNameLst>
                                      </p:cBhvr>
                                      <p:tavLst>
                                        <p:tav tm="0">
                                          <p:val>
                                            <p:strVal val="1+#ppt_h/2"/>
                                          </p:val>
                                        </p:tav>
                                        <p:tav tm="100000">
                                          <p:val>
                                            <p:strVal val="#ppt_y"/>
                                          </p:val>
                                        </p:tav>
                                      </p:tavLst>
                                    </p:anim>
                                  </p:childTnLst>
                                </p:cTn>
                              </p:par>
                              <p:par>
                                <p:cTn id="101" presetID="2" presetClass="entr" presetSubtype="4" fill="hold" grpId="0" nodeType="withEffect">
                                  <p:stCondLst>
                                    <p:cond delay="0"/>
                                  </p:stCondLst>
                                  <p:childTnLst>
                                    <p:set>
                                      <p:cBhvr>
                                        <p:cTn id="102" dur="1" fill="hold">
                                          <p:stCondLst>
                                            <p:cond delay="0"/>
                                          </p:stCondLst>
                                        </p:cTn>
                                        <p:tgtEl>
                                          <p:spTgt spid="44"/>
                                        </p:tgtEl>
                                        <p:attrNameLst>
                                          <p:attrName>style.visibility</p:attrName>
                                        </p:attrNameLst>
                                      </p:cBhvr>
                                      <p:to>
                                        <p:strVal val="visible"/>
                                      </p:to>
                                    </p:set>
                                    <p:anim calcmode="lin" valueType="num">
                                      <p:cBhvr additive="base">
                                        <p:cTn id="103" dur="1500" fill="hold"/>
                                        <p:tgtEl>
                                          <p:spTgt spid="44"/>
                                        </p:tgtEl>
                                        <p:attrNameLst>
                                          <p:attrName>ppt_x</p:attrName>
                                        </p:attrNameLst>
                                      </p:cBhvr>
                                      <p:tavLst>
                                        <p:tav tm="0">
                                          <p:val>
                                            <p:strVal val="#ppt_x"/>
                                          </p:val>
                                        </p:tav>
                                        <p:tav tm="100000">
                                          <p:val>
                                            <p:strVal val="#ppt_x"/>
                                          </p:val>
                                        </p:tav>
                                      </p:tavLst>
                                    </p:anim>
                                    <p:anim calcmode="lin" valueType="num">
                                      <p:cBhvr additive="base">
                                        <p:cTn id="104" dur="1500" fill="hold"/>
                                        <p:tgtEl>
                                          <p:spTgt spid="44"/>
                                        </p:tgtEl>
                                        <p:attrNameLst>
                                          <p:attrName>ppt_y</p:attrName>
                                        </p:attrNameLst>
                                      </p:cBhvr>
                                      <p:tavLst>
                                        <p:tav tm="0">
                                          <p:val>
                                            <p:strVal val="1+#ppt_h/2"/>
                                          </p:val>
                                        </p:tav>
                                        <p:tav tm="100000">
                                          <p:val>
                                            <p:strVal val="#ppt_y"/>
                                          </p:val>
                                        </p:tav>
                                      </p:tavLst>
                                    </p:anim>
                                  </p:childTnLst>
                                </p:cTn>
                              </p:par>
                              <p:par>
                                <p:cTn id="105" presetID="2" presetClass="entr" presetSubtype="4" fill="hold" grpId="0" nodeType="withEffect">
                                  <p:stCondLst>
                                    <p:cond delay="0"/>
                                  </p:stCondLst>
                                  <p:childTnLst>
                                    <p:set>
                                      <p:cBhvr>
                                        <p:cTn id="106" dur="1" fill="hold">
                                          <p:stCondLst>
                                            <p:cond delay="0"/>
                                          </p:stCondLst>
                                        </p:cTn>
                                        <p:tgtEl>
                                          <p:spTgt spid="45"/>
                                        </p:tgtEl>
                                        <p:attrNameLst>
                                          <p:attrName>style.visibility</p:attrName>
                                        </p:attrNameLst>
                                      </p:cBhvr>
                                      <p:to>
                                        <p:strVal val="visible"/>
                                      </p:to>
                                    </p:set>
                                    <p:anim calcmode="lin" valueType="num">
                                      <p:cBhvr additive="base">
                                        <p:cTn id="107" dur="1500" fill="hold"/>
                                        <p:tgtEl>
                                          <p:spTgt spid="45"/>
                                        </p:tgtEl>
                                        <p:attrNameLst>
                                          <p:attrName>ppt_x</p:attrName>
                                        </p:attrNameLst>
                                      </p:cBhvr>
                                      <p:tavLst>
                                        <p:tav tm="0">
                                          <p:val>
                                            <p:strVal val="#ppt_x"/>
                                          </p:val>
                                        </p:tav>
                                        <p:tav tm="100000">
                                          <p:val>
                                            <p:strVal val="#ppt_x"/>
                                          </p:val>
                                        </p:tav>
                                      </p:tavLst>
                                    </p:anim>
                                    <p:anim calcmode="lin" valueType="num">
                                      <p:cBhvr additive="base">
                                        <p:cTn id="108" dur="1500" fill="hold"/>
                                        <p:tgtEl>
                                          <p:spTgt spid="45"/>
                                        </p:tgtEl>
                                        <p:attrNameLst>
                                          <p:attrName>ppt_y</p:attrName>
                                        </p:attrNameLst>
                                      </p:cBhvr>
                                      <p:tavLst>
                                        <p:tav tm="0">
                                          <p:val>
                                            <p:strVal val="1+#ppt_h/2"/>
                                          </p:val>
                                        </p:tav>
                                        <p:tav tm="100000">
                                          <p:val>
                                            <p:strVal val="#ppt_y"/>
                                          </p:val>
                                        </p:tav>
                                      </p:tavLst>
                                    </p:anim>
                                  </p:childTnLst>
                                </p:cTn>
                              </p:par>
                              <p:par>
                                <p:cTn id="109" presetID="2" presetClass="entr" presetSubtype="4" fill="hold" grpId="0" nodeType="withEffect">
                                  <p:stCondLst>
                                    <p:cond delay="0"/>
                                  </p:stCondLst>
                                  <p:childTnLst>
                                    <p:set>
                                      <p:cBhvr>
                                        <p:cTn id="110" dur="1" fill="hold">
                                          <p:stCondLst>
                                            <p:cond delay="0"/>
                                          </p:stCondLst>
                                        </p:cTn>
                                        <p:tgtEl>
                                          <p:spTgt spid="46"/>
                                        </p:tgtEl>
                                        <p:attrNameLst>
                                          <p:attrName>style.visibility</p:attrName>
                                        </p:attrNameLst>
                                      </p:cBhvr>
                                      <p:to>
                                        <p:strVal val="visible"/>
                                      </p:to>
                                    </p:set>
                                    <p:anim calcmode="lin" valueType="num">
                                      <p:cBhvr additive="base">
                                        <p:cTn id="111" dur="1500" fill="hold"/>
                                        <p:tgtEl>
                                          <p:spTgt spid="46"/>
                                        </p:tgtEl>
                                        <p:attrNameLst>
                                          <p:attrName>ppt_x</p:attrName>
                                        </p:attrNameLst>
                                      </p:cBhvr>
                                      <p:tavLst>
                                        <p:tav tm="0">
                                          <p:val>
                                            <p:strVal val="#ppt_x"/>
                                          </p:val>
                                        </p:tav>
                                        <p:tav tm="100000">
                                          <p:val>
                                            <p:strVal val="#ppt_x"/>
                                          </p:val>
                                        </p:tav>
                                      </p:tavLst>
                                    </p:anim>
                                    <p:anim calcmode="lin" valueType="num">
                                      <p:cBhvr additive="base">
                                        <p:cTn id="112" dur="1500" fill="hold"/>
                                        <p:tgtEl>
                                          <p:spTgt spid="46"/>
                                        </p:tgtEl>
                                        <p:attrNameLst>
                                          <p:attrName>ppt_y</p:attrName>
                                        </p:attrNameLst>
                                      </p:cBhvr>
                                      <p:tavLst>
                                        <p:tav tm="0">
                                          <p:val>
                                            <p:strVal val="1+#ppt_h/2"/>
                                          </p:val>
                                        </p:tav>
                                        <p:tav tm="100000">
                                          <p:val>
                                            <p:strVal val="#ppt_y"/>
                                          </p:val>
                                        </p:tav>
                                      </p:tavLst>
                                    </p:anim>
                                  </p:childTnLst>
                                </p:cTn>
                              </p:par>
                              <p:par>
                                <p:cTn id="113" presetID="2" presetClass="entr" presetSubtype="4" fill="hold" grpId="0" nodeType="withEffect">
                                  <p:stCondLst>
                                    <p:cond delay="0"/>
                                  </p:stCondLst>
                                  <p:childTnLst>
                                    <p:set>
                                      <p:cBhvr>
                                        <p:cTn id="114" dur="1" fill="hold">
                                          <p:stCondLst>
                                            <p:cond delay="0"/>
                                          </p:stCondLst>
                                        </p:cTn>
                                        <p:tgtEl>
                                          <p:spTgt spid="47"/>
                                        </p:tgtEl>
                                        <p:attrNameLst>
                                          <p:attrName>style.visibility</p:attrName>
                                        </p:attrNameLst>
                                      </p:cBhvr>
                                      <p:to>
                                        <p:strVal val="visible"/>
                                      </p:to>
                                    </p:set>
                                    <p:anim calcmode="lin" valueType="num">
                                      <p:cBhvr additive="base">
                                        <p:cTn id="115" dur="1500" fill="hold"/>
                                        <p:tgtEl>
                                          <p:spTgt spid="47"/>
                                        </p:tgtEl>
                                        <p:attrNameLst>
                                          <p:attrName>ppt_x</p:attrName>
                                        </p:attrNameLst>
                                      </p:cBhvr>
                                      <p:tavLst>
                                        <p:tav tm="0">
                                          <p:val>
                                            <p:strVal val="#ppt_x"/>
                                          </p:val>
                                        </p:tav>
                                        <p:tav tm="100000">
                                          <p:val>
                                            <p:strVal val="#ppt_x"/>
                                          </p:val>
                                        </p:tav>
                                      </p:tavLst>
                                    </p:anim>
                                    <p:anim calcmode="lin" valueType="num">
                                      <p:cBhvr additive="base">
                                        <p:cTn id="116" dur="1500" fill="hold"/>
                                        <p:tgtEl>
                                          <p:spTgt spid="47"/>
                                        </p:tgtEl>
                                        <p:attrNameLst>
                                          <p:attrName>ppt_y</p:attrName>
                                        </p:attrNameLst>
                                      </p:cBhvr>
                                      <p:tavLst>
                                        <p:tav tm="0">
                                          <p:val>
                                            <p:strVal val="1+#ppt_h/2"/>
                                          </p:val>
                                        </p:tav>
                                        <p:tav tm="100000">
                                          <p:val>
                                            <p:strVal val="#ppt_y"/>
                                          </p:val>
                                        </p:tav>
                                      </p:tavLst>
                                    </p:anim>
                                  </p:childTnLst>
                                </p:cTn>
                              </p:par>
                              <p:par>
                                <p:cTn id="117" presetID="2" presetClass="entr" presetSubtype="4" fill="hold" grpId="0" nodeType="withEffect">
                                  <p:stCondLst>
                                    <p:cond delay="0"/>
                                  </p:stCondLst>
                                  <p:childTnLst>
                                    <p:set>
                                      <p:cBhvr>
                                        <p:cTn id="118" dur="1" fill="hold">
                                          <p:stCondLst>
                                            <p:cond delay="0"/>
                                          </p:stCondLst>
                                        </p:cTn>
                                        <p:tgtEl>
                                          <p:spTgt spid="48"/>
                                        </p:tgtEl>
                                        <p:attrNameLst>
                                          <p:attrName>style.visibility</p:attrName>
                                        </p:attrNameLst>
                                      </p:cBhvr>
                                      <p:to>
                                        <p:strVal val="visible"/>
                                      </p:to>
                                    </p:set>
                                    <p:anim calcmode="lin" valueType="num">
                                      <p:cBhvr additive="base">
                                        <p:cTn id="119" dur="1500" fill="hold"/>
                                        <p:tgtEl>
                                          <p:spTgt spid="48"/>
                                        </p:tgtEl>
                                        <p:attrNameLst>
                                          <p:attrName>ppt_x</p:attrName>
                                        </p:attrNameLst>
                                      </p:cBhvr>
                                      <p:tavLst>
                                        <p:tav tm="0">
                                          <p:val>
                                            <p:strVal val="#ppt_x"/>
                                          </p:val>
                                        </p:tav>
                                        <p:tav tm="100000">
                                          <p:val>
                                            <p:strVal val="#ppt_x"/>
                                          </p:val>
                                        </p:tav>
                                      </p:tavLst>
                                    </p:anim>
                                    <p:anim calcmode="lin" valueType="num">
                                      <p:cBhvr additive="base">
                                        <p:cTn id="120" dur="1500" fill="hold"/>
                                        <p:tgtEl>
                                          <p:spTgt spid="48"/>
                                        </p:tgtEl>
                                        <p:attrNameLst>
                                          <p:attrName>ppt_y</p:attrName>
                                        </p:attrNameLst>
                                      </p:cBhvr>
                                      <p:tavLst>
                                        <p:tav tm="0">
                                          <p:val>
                                            <p:strVal val="1+#ppt_h/2"/>
                                          </p:val>
                                        </p:tav>
                                        <p:tav tm="100000">
                                          <p:val>
                                            <p:strVal val="#ppt_y"/>
                                          </p:val>
                                        </p:tav>
                                      </p:tavLst>
                                    </p:anim>
                                  </p:childTnLst>
                                </p:cTn>
                              </p:par>
                              <p:par>
                                <p:cTn id="121" presetID="2" presetClass="entr" presetSubtype="4" fill="hold" grpId="0" nodeType="withEffect">
                                  <p:stCondLst>
                                    <p:cond delay="0"/>
                                  </p:stCondLst>
                                  <p:childTnLst>
                                    <p:set>
                                      <p:cBhvr>
                                        <p:cTn id="122" dur="1" fill="hold">
                                          <p:stCondLst>
                                            <p:cond delay="0"/>
                                          </p:stCondLst>
                                        </p:cTn>
                                        <p:tgtEl>
                                          <p:spTgt spid="49"/>
                                        </p:tgtEl>
                                        <p:attrNameLst>
                                          <p:attrName>style.visibility</p:attrName>
                                        </p:attrNameLst>
                                      </p:cBhvr>
                                      <p:to>
                                        <p:strVal val="visible"/>
                                      </p:to>
                                    </p:set>
                                    <p:anim calcmode="lin" valueType="num">
                                      <p:cBhvr additive="base">
                                        <p:cTn id="123" dur="1500" fill="hold"/>
                                        <p:tgtEl>
                                          <p:spTgt spid="49"/>
                                        </p:tgtEl>
                                        <p:attrNameLst>
                                          <p:attrName>ppt_x</p:attrName>
                                        </p:attrNameLst>
                                      </p:cBhvr>
                                      <p:tavLst>
                                        <p:tav tm="0">
                                          <p:val>
                                            <p:strVal val="#ppt_x"/>
                                          </p:val>
                                        </p:tav>
                                        <p:tav tm="100000">
                                          <p:val>
                                            <p:strVal val="#ppt_x"/>
                                          </p:val>
                                        </p:tav>
                                      </p:tavLst>
                                    </p:anim>
                                    <p:anim calcmode="lin" valueType="num">
                                      <p:cBhvr additive="base">
                                        <p:cTn id="124" dur="1500" fill="hold"/>
                                        <p:tgtEl>
                                          <p:spTgt spid="49"/>
                                        </p:tgtEl>
                                        <p:attrNameLst>
                                          <p:attrName>ppt_y</p:attrName>
                                        </p:attrNameLst>
                                      </p:cBhvr>
                                      <p:tavLst>
                                        <p:tav tm="0">
                                          <p:val>
                                            <p:strVal val="1+#ppt_h/2"/>
                                          </p:val>
                                        </p:tav>
                                        <p:tav tm="100000">
                                          <p:val>
                                            <p:strVal val="#ppt_y"/>
                                          </p:val>
                                        </p:tav>
                                      </p:tavLst>
                                    </p:anim>
                                  </p:childTnLst>
                                </p:cTn>
                              </p:par>
                              <p:par>
                                <p:cTn id="125" presetID="2" presetClass="entr" presetSubtype="4" fill="hold" grpId="0" nodeType="withEffect">
                                  <p:stCondLst>
                                    <p:cond delay="0"/>
                                  </p:stCondLst>
                                  <p:childTnLst>
                                    <p:set>
                                      <p:cBhvr>
                                        <p:cTn id="126" dur="1" fill="hold">
                                          <p:stCondLst>
                                            <p:cond delay="0"/>
                                          </p:stCondLst>
                                        </p:cTn>
                                        <p:tgtEl>
                                          <p:spTgt spid="50"/>
                                        </p:tgtEl>
                                        <p:attrNameLst>
                                          <p:attrName>style.visibility</p:attrName>
                                        </p:attrNameLst>
                                      </p:cBhvr>
                                      <p:to>
                                        <p:strVal val="visible"/>
                                      </p:to>
                                    </p:set>
                                    <p:anim calcmode="lin" valueType="num">
                                      <p:cBhvr additive="base">
                                        <p:cTn id="127" dur="1500" fill="hold"/>
                                        <p:tgtEl>
                                          <p:spTgt spid="50"/>
                                        </p:tgtEl>
                                        <p:attrNameLst>
                                          <p:attrName>ppt_x</p:attrName>
                                        </p:attrNameLst>
                                      </p:cBhvr>
                                      <p:tavLst>
                                        <p:tav tm="0">
                                          <p:val>
                                            <p:strVal val="#ppt_x"/>
                                          </p:val>
                                        </p:tav>
                                        <p:tav tm="100000">
                                          <p:val>
                                            <p:strVal val="#ppt_x"/>
                                          </p:val>
                                        </p:tav>
                                      </p:tavLst>
                                    </p:anim>
                                    <p:anim calcmode="lin" valueType="num">
                                      <p:cBhvr additive="base">
                                        <p:cTn id="128" dur="1500" fill="hold"/>
                                        <p:tgtEl>
                                          <p:spTgt spid="50"/>
                                        </p:tgtEl>
                                        <p:attrNameLst>
                                          <p:attrName>ppt_y</p:attrName>
                                        </p:attrNameLst>
                                      </p:cBhvr>
                                      <p:tavLst>
                                        <p:tav tm="0">
                                          <p:val>
                                            <p:strVal val="1+#ppt_h/2"/>
                                          </p:val>
                                        </p:tav>
                                        <p:tav tm="100000">
                                          <p:val>
                                            <p:strVal val="#ppt_y"/>
                                          </p:val>
                                        </p:tav>
                                      </p:tavLst>
                                    </p:anim>
                                  </p:childTnLst>
                                </p:cTn>
                              </p:par>
                              <p:par>
                                <p:cTn id="129" presetID="2" presetClass="entr" presetSubtype="4" fill="hold" grpId="0" nodeType="withEffect">
                                  <p:stCondLst>
                                    <p:cond delay="0"/>
                                  </p:stCondLst>
                                  <p:childTnLst>
                                    <p:set>
                                      <p:cBhvr>
                                        <p:cTn id="130" dur="1" fill="hold">
                                          <p:stCondLst>
                                            <p:cond delay="0"/>
                                          </p:stCondLst>
                                        </p:cTn>
                                        <p:tgtEl>
                                          <p:spTgt spid="51"/>
                                        </p:tgtEl>
                                        <p:attrNameLst>
                                          <p:attrName>style.visibility</p:attrName>
                                        </p:attrNameLst>
                                      </p:cBhvr>
                                      <p:to>
                                        <p:strVal val="visible"/>
                                      </p:to>
                                    </p:set>
                                    <p:anim calcmode="lin" valueType="num">
                                      <p:cBhvr additive="base">
                                        <p:cTn id="131" dur="1500" fill="hold"/>
                                        <p:tgtEl>
                                          <p:spTgt spid="51"/>
                                        </p:tgtEl>
                                        <p:attrNameLst>
                                          <p:attrName>ppt_x</p:attrName>
                                        </p:attrNameLst>
                                      </p:cBhvr>
                                      <p:tavLst>
                                        <p:tav tm="0">
                                          <p:val>
                                            <p:strVal val="#ppt_x"/>
                                          </p:val>
                                        </p:tav>
                                        <p:tav tm="100000">
                                          <p:val>
                                            <p:strVal val="#ppt_x"/>
                                          </p:val>
                                        </p:tav>
                                      </p:tavLst>
                                    </p:anim>
                                    <p:anim calcmode="lin" valueType="num">
                                      <p:cBhvr additive="base">
                                        <p:cTn id="132" dur="1500" fill="hold"/>
                                        <p:tgtEl>
                                          <p:spTgt spid="51"/>
                                        </p:tgtEl>
                                        <p:attrNameLst>
                                          <p:attrName>ppt_y</p:attrName>
                                        </p:attrNameLst>
                                      </p:cBhvr>
                                      <p:tavLst>
                                        <p:tav tm="0">
                                          <p:val>
                                            <p:strVal val="1+#ppt_h/2"/>
                                          </p:val>
                                        </p:tav>
                                        <p:tav tm="100000">
                                          <p:val>
                                            <p:strVal val="#ppt_y"/>
                                          </p:val>
                                        </p:tav>
                                      </p:tavLst>
                                    </p:anim>
                                  </p:childTnLst>
                                </p:cTn>
                              </p:par>
                              <p:par>
                                <p:cTn id="133" presetID="2" presetClass="entr" presetSubtype="4" fill="hold" grpId="0" nodeType="withEffect">
                                  <p:stCondLst>
                                    <p:cond delay="0"/>
                                  </p:stCondLst>
                                  <p:childTnLst>
                                    <p:set>
                                      <p:cBhvr>
                                        <p:cTn id="134" dur="1" fill="hold">
                                          <p:stCondLst>
                                            <p:cond delay="0"/>
                                          </p:stCondLst>
                                        </p:cTn>
                                        <p:tgtEl>
                                          <p:spTgt spid="52"/>
                                        </p:tgtEl>
                                        <p:attrNameLst>
                                          <p:attrName>style.visibility</p:attrName>
                                        </p:attrNameLst>
                                      </p:cBhvr>
                                      <p:to>
                                        <p:strVal val="visible"/>
                                      </p:to>
                                    </p:set>
                                    <p:anim calcmode="lin" valueType="num">
                                      <p:cBhvr additive="base">
                                        <p:cTn id="135" dur="1500" fill="hold"/>
                                        <p:tgtEl>
                                          <p:spTgt spid="52"/>
                                        </p:tgtEl>
                                        <p:attrNameLst>
                                          <p:attrName>ppt_x</p:attrName>
                                        </p:attrNameLst>
                                      </p:cBhvr>
                                      <p:tavLst>
                                        <p:tav tm="0">
                                          <p:val>
                                            <p:strVal val="#ppt_x"/>
                                          </p:val>
                                        </p:tav>
                                        <p:tav tm="100000">
                                          <p:val>
                                            <p:strVal val="#ppt_x"/>
                                          </p:val>
                                        </p:tav>
                                      </p:tavLst>
                                    </p:anim>
                                    <p:anim calcmode="lin" valueType="num">
                                      <p:cBhvr additive="base">
                                        <p:cTn id="136" dur="1500" fill="hold"/>
                                        <p:tgtEl>
                                          <p:spTgt spid="52"/>
                                        </p:tgtEl>
                                        <p:attrNameLst>
                                          <p:attrName>ppt_y</p:attrName>
                                        </p:attrNameLst>
                                      </p:cBhvr>
                                      <p:tavLst>
                                        <p:tav tm="0">
                                          <p:val>
                                            <p:strVal val="1+#ppt_h/2"/>
                                          </p:val>
                                        </p:tav>
                                        <p:tav tm="100000">
                                          <p:val>
                                            <p:strVal val="#ppt_y"/>
                                          </p:val>
                                        </p:tav>
                                      </p:tavLst>
                                    </p:anim>
                                  </p:childTnLst>
                                </p:cTn>
                              </p:par>
                              <p:par>
                                <p:cTn id="137" presetID="2" presetClass="entr" presetSubtype="4" fill="hold" grpId="0" nodeType="withEffect">
                                  <p:stCondLst>
                                    <p:cond delay="0"/>
                                  </p:stCondLst>
                                  <p:childTnLst>
                                    <p:set>
                                      <p:cBhvr>
                                        <p:cTn id="138" dur="1" fill="hold">
                                          <p:stCondLst>
                                            <p:cond delay="0"/>
                                          </p:stCondLst>
                                        </p:cTn>
                                        <p:tgtEl>
                                          <p:spTgt spid="53"/>
                                        </p:tgtEl>
                                        <p:attrNameLst>
                                          <p:attrName>style.visibility</p:attrName>
                                        </p:attrNameLst>
                                      </p:cBhvr>
                                      <p:to>
                                        <p:strVal val="visible"/>
                                      </p:to>
                                    </p:set>
                                    <p:anim calcmode="lin" valueType="num">
                                      <p:cBhvr additive="base">
                                        <p:cTn id="139" dur="1500" fill="hold"/>
                                        <p:tgtEl>
                                          <p:spTgt spid="53"/>
                                        </p:tgtEl>
                                        <p:attrNameLst>
                                          <p:attrName>ppt_x</p:attrName>
                                        </p:attrNameLst>
                                      </p:cBhvr>
                                      <p:tavLst>
                                        <p:tav tm="0">
                                          <p:val>
                                            <p:strVal val="#ppt_x"/>
                                          </p:val>
                                        </p:tav>
                                        <p:tav tm="100000">
                                          <p:val>
                                            <p:strVal val="#ppt_x"/>
                                          </p:val>
                                        </p:tav>
                                      </p:tavLst>
                                    </p:anim>
                                    <p:anim calcmode="lin" valueType="num">
                                      <p:cBhvr additive="base">
                                        <p:cTn id="140" dur="1500" fill="hold"/>
                                        <p:tgtEl>
                                          <p:spTgt spid="53"/>
                                        </p:tgtEl>
                                        <p:attrNameLst>
                                          <p:attrName>ppt_y</p:attrName>
                                        </p:attrNameLst>
                                      </p:cBhvr>
                                      <p:tavLst>
                                        <p:tav tm="0">
                                          <p:val>
                                            <p:strVal val="1+#ppt_h/2"/>
                                          </p:val>
                                        </p:tav>
                                        <p:tav tm="100000">
                                          <p:val>
                                            <p:strVal val="#ppt_y"/>
                                          </p:val>
                                        </p:tav>
                                      </p:tavLst>
                                    </p:anim>
                                  </p:childTnLst>
                                </p:cTn>
                              </p:par>
                              <p:par>
                                <p:cTn id="141" presetID="2" presetClass="entr" presetSubtype="4" fill="hold" grpId="0" nodeType="withEffect">
                                  <p:stCondLst>
                                    <p:cond delay="0"/>
                                  </p:stCondLst>
                                  <p:childTnLst>
                                    <p:set>
                                      <p:cBhvr>
                                        <p:cTn id="142" dur="1" fill="hold">
                                          <p:stCondLst>
                                            <p:cond delay="0"/>
                                          </p:stCondLst>
                                        </p:cTn>
                                        <p:tgtEl>
                                          <p:spTgt spid="54"/>
                                        </p:tgtEl>
                                        <p:attrNameLst>
                                          <p:attrName>style.visibility</p:attrName>
                                        </p:attrNameLst>
                                      </p:cBhvr>
                                      <p:to>
                                        <p:strVal val="visible"/>
                                      </p:to>
                                    </p:set>
                                    <p:anim calcmode="lin" valueType="num">
                                      <p:cBhvr additive="base">
                                        <p:cTn id="143" dur="1500" fill="hold"/>
                                        <p:tgtEl>
                                          <p:spTgt spid="54"/>
                                        </p:tgtEl>
                                        <p:attrNameLst>
                                          <p:attrName>ppt_x</p:attrName>
                                        </p:attrNameLst>
                                      </p:cBhvr>
                                      <p:tavLst>
                                        <p:tav tm="0">
                                          <p:val>
                                            <p:strVal val="#ppt_x"/>
                                          </p:val>
                                        </p:tav>
                                        <p:tav tm="100000">
                                          <p:val>
                                            <p:strVal val="#ppt_x"/>
                                          </p:val>
                                        </p:tav>
                                      </p:tavLst>
                                    </p:anim>
                                    <p:anim calcmode="lin" valueType="num">
                                      <p:cBhvr additive="base">
                                        <p:cTn id="144" dur="1500" fill="hold"/>
                                        <p:tgtEl>
                                          <p:spTgt spid="54"/>
                                        </p:tgtEl>
                                        <p:attrNameLst>
                                          <p:attrName>ppt_y</p:attrName>
                                        </p:attrNameLst>
                                      </p:cBhvr>
                                      <p:tavLst>
                                        <p:tav tm="0">
                                          <p:val>
                                            <p:strVal val="1+#ppt_h/2"/>
                                          </p:val>
                                        </p:tav>
                                        <p:tav tm="100000">
                                          <p:val>
                                            <p:strVal val="#ppt_y"/>
                                          </p:val>
                                        </p:tav>
                                      </p:tavLst>
                                    </p:anim>
                                  </p:childTnLst>
                                </p:cTn>
                              </p:par>
                              <p:par>
                                <p:cTn id="145" presetID="2" presetClass="entr" presetSubtype="4" fill="hold" grpId="0" nodeType="withEffect">
                                  <p:stCondLst>
                                    <p:cond delay="0"/>
                                  </p:stCondLst>
                                  <p:childTnLst>
                                    <p:set>
                                      <p:cBhvr>
                                        <p:cTn id="146" dur="1" fill="hold">
                                          <p:stCondLst>
                                            <p:cond delay="0"/>
                                          </p:stCondLst>
                                        </p:cTn>
                                        <p:tgtEl>
                                          <p:spTgt spid="55"/>
                                        </p:tgtEl>
                                        <p:attrNameLst>
                                          <p:attrName>style.visibility</p:attrName>
                                        </p:attrNameLst>
                                      </p:cBhvr>
                                      <p:to>
                                        <p:strVal val="visible"/>
                                      </p:to>
                                    </p:set>
                                    <p:anim calcmode="lin" valueType="num">
                                      <p:cBhvr additive="base">
                                        <p:cTn id="147" dur="1500" fill="hold"/>
                                        <p:tgtEl>
                                          <p:spTgt spid="55"/>
                                        </p:tgtEl>
                                        <p:attrNameLst>
                                          <p:attrName>ppt_x</p:attrName>
                                        </p:attrNameLst>
                                      </p:cBhvr>
                                      <p:tavLst>
                                        <p:tav tm="0">
                                          <p:val>
                                            <p:strVal val="#ppt_x"/>
                                          </p:val>
                                        </p:tav>
                                        <p:tav tm="100000">
                                          <p:val>
                                            <p:strVal val="#ppt_x"/>
                                          </p:val>
                                        </p:tav>
                                      </p:tavLst>
                                    </p:anim>
                                    <p:anim calcmode="lin" valueType="num">
                                      <p:cBhvr additive="base">
                                        <p:cTn id="148" dur="1500" fill="hold"/>
                                        <p:tgtEl>
                                          <p:spTgt spid="55"/>
                                        </p:tgtEl>
                                        <p:attrNameLst>
                                          <p:attrName>ppt_y</p:attrName>
                                        </p:attrNameLst>
                                      </p:cBhvr>
                                      <p:tavLst>
                                        <p:tav tm="0">
                                          <p:val>
                                            <p:strVal val="1+#ppt_h/2"/>
                                          </p:val>
                                        </p:tav>
                                        <p:tav tm="100000">
                                          <p:val>
                                            <p:strVal val="#ppt_y"/>
                                          </p:val>
                                        </p:tav>
                                      </p:tavLst>
                                    </p:anim>
                                  </p:childTnLst>
                                </p:cTn>
                              </p:par>
                              <p:par>
                                <p:cTn id="149" presetID="2" presetClass="entr" presetSubtype="4" fill="hold" grpId="0" nodeType="withEffect">
                                  <p:stCondLst>
                                    <p:cond delay="0"/>
                                  </p:stCondLst>
                                  <p:childTnLst>
                                    <p:set>
                                      <p:cBhvr>
                                        <p:cTn id="150" dur="1" fill="hold">
                                          <p:stCondLst>
                                            <p:cond delay="0"/>
                                          </p:stCondLst>
                                        </p:cTn>
                                        <p:tgtEl>
                                          <p:spTgt spid="56"/>
                                        </p:tgtEl>
                                        <p:attrNameLst>
                                          <p:attrName>style.visibility</p:attrName>
                                        </p:attrNameLst>
                                      </p:cBhvr>
                                      <p:to>
                                        <p:strVal val="visible"/>
                                      </p:to>
                                    </p:set>
                                    <p:anim calcmode="lin" valueType="num">
                                      <p:cBhvr additive="base">
                                        <p:cTn id="151" dur="1500" fill="hold"/>
                                        <p:tgtEl>
                                          <p:spTgt spid="56"/>
                                        </p:tgtEl>
                                        <p:attrNameLst>
                                          <p:attrName>ppt_x</p:attrName>
                                        </p:attrNameLst>
                                      </p:cBhvr>
                                      <p:tavLst>
                                        <p:tav tm="0">
                                          <p:val>
                                            <p:strVal val="#ppt_x"/>
                                          </p:val>
                                        </p:tav>
                                        <p:tav tm="100000">
                                          <p:val>
                                            <p:strVal val="#ppt_x"/>
                                          </p:val>
                                        </p:tav>
                                      </p:tavLst>
                                    </p:anim>
                                    <p:anim calcmode="lin" valueType="num">
                                      <p:cBhvr additive="base">
                                        <p:cTn id="152" dur="1500" fill="hold"/>
                                        <p:tgtEl>
                                          <p:spTgt spid="56"/>
                                        </p:tgtEl>
                                        <p:attrNameLst>
                                          <p:attrName>ppt_y</p:attrName>
                                        </p:attrNameLst>
                                      </p:cBhvr>
                                      <p:tavLst>
                                        <p:tav tm="0">
                                          <p:val>
                                            <p:strVal val="1+#ppt_h/2"/>
                                          </p:val>
                                        </p:tav>
                                        <p:tav tm="100000">
                                          <p:val>
                                            <p:strVal val="#ppt_y"/>
                                          </p:val>
                                        </p:tav>
                                      </p:tavLst>
                                    </p:anim>
                                  </p:childTnLst>
                                </p:cTn>
                              </p:par>
                              <p:par>
                                <p:cTn id="153" presetID="2" presetClass="entr" presetSubtype="4" fill="hold" grpId="0" nodeType="withEffect">
                                  <p:stCondLst>
                                    <p:cond delay="0"/>
                                  </p:stCondLst>
                                  <p:childTnLst>
                                    <p:set>
                                      <p:cBhvr>
                                        <p:cTn id="154" dur="1" fill="hold">
                                          <p:stCondLst>
                                            <p:cond delay="0"/>
                                          </p:stCondLst>
                                        </p:cTn>
                                        <p:tgtEl>
                                          <p:spTgt spid="57"/>
                                        </p:tgtEl>
                                        <p:attrNameLst>
                                          <p:attrName>style.visibility</p:attrName>
                                        </p:attrNameLst>
                                      </p:cBhvr>
                                      <p:to>
                                        <p:strVal val="visible"/>
                                      </p:to>
                                    </p:set>
                                    <p:anim calcmode="lin" valueType="num">
                                      <p:cBhvr additive="base">
                                        <p:cTn id="155" dur="1500" fill="hold"/>
                                        <p:tgtEl>
                                          <p:spTgt spid="57"/>
                                        </p:tgtEl>
                                        <p:attrNameLst>
                                          <p:attrName>ppt_x</p:attrName>
                                        </p:attrNameLst>
                                      </p:cBhvr>
                                      <p:tavLst>
                                        <p:tav tm="0">
                                          <p:val>
                                            <p:strVal val="#ppt_x"/>
                                          </p:val>
                                        </p:tav>
                                        <p:tav tm="100000">
                                          <p:val>
                                            <p:strVal val="#ppt_x"/>
                                          </p:val>
                                        </p:tav>
                                      </p:tavLst>
                                    </p:anim>
                                    <p:anim calcmode="lin" valueType="num">
                                      <p:cBhvr additive="base">
                                        <p:cTn id="156" dur="1500" fill="hold"/>
                                        <p:tgtEl>
                                          <p:spTgt spid="57"/>
                                        </p:tgtEl>
                                        <p:attrNameLst>
                                          <p:attrName>ppt_y</p:attrName>
                                        </p:attrNameLst>
                                      </p:cBhvr>
                                      <p:tavLst>
                                        <p:tav tm="0">
                                          <p:val>
                                            <p:strVal val="1+#ppt_h/2"/>
                                          </p:val>
                                        </p:tav>
                                        <p:tav tm="100000">
                                          <p:val>
                                            <p:strVal val="#ppt_y"/>
                                          </p:val>
                                        </p:tav>
                                      </p:tavLst>
                                    </p:anim>
                                  </p:childTnLst>
                                </p:cTn>
                              </p:par>
                              <p:par>
                                <p:cTn id="157" presetID="2" presetClass="entr" presetSubtype="4" fill="hold" grpId="0" nodeType="withEffect">
                                  <p:stCondLst>
                                    <p:cond delay="0"/>
                                  </p:stCondLst>
                                  <p:childTnLst>
                                    <p:set>
                                      <p:cBhvr>
                                        <p:cTn id="158" dur="1" fill="hold">
                                          <p:stCondLst>
                                            <p:cond delay="0"/>
                                          </p:stCondLst>
                                        </p:cTn>
                                        <p:tgtEl>
                                          <p:spTgt spid="58"/>
                                        </p:tgtEl>
                                        <p:attrNameLst>
                                          <p:attrName>style.visibility</p:attrName>
                                        </p:attrNameLst>
                                      </p:cBhvr>
                                      <p:to>
                                        <p:strVal val="visible"/>
                                      </p:to>
                                    </p:set>
                                    <p:anim calcmode="lin" valueType="num">
                                      <p:cBhvr additive="base">
                                        <p:cTn id="159" dur="1500" fill="hold"/>
                                        <p:tgtEl>
                                          <p:spTgt spid="58"/>
                                        </p:tgtEl>
                                        <p:attrNameLst>
                                          <p:attrName>ppt_x</p:attrName>
                                        </p:attrNameLst>
                                      </p:cBhvr>
                                      <p:tavLst>
                                        <p:tav tm="0">
                                          <p:val>
                                            <p:strVal val="#ppt_x"/>
                                          </p:val>
                                        </p:tav>
                                        <p:tav tm="100000">
                                          <p:val>
                                            <p:strVal val="#ppt_x"/>
                                          </p:val>
                                        </p:tav>
                                      </p:tavLst>
                                    </p:anim>
                                    <p:anim calcmode="lin" valueType="num">
                                      <p:cBhvr additive="base">
                                        <p:cTn id="160" dur="1500" fill="hold"/>
                                        <p:tgtEl>
                                          <p:spTgt spid="58"/>
                                        </p:tgtEl>
                                        <p:attrNameLst>
                                          <p:attrName>ppt_y</p:attrName>
                                        </p:attrNameLst>
                                      </p:cBhvr>
                                      <p:tavLst>
                                        <p:tav tm="0">
                                          <p:val>
                                            <p:strVal val="1+#ppt_h/2"/>
                                          </p:val>
                                        </p:tav>
                                        <p:tav tm="100000">
                                          <p:val>
                                            <p:strVal val="#ppt_y"/>
                                          </p:val>
                                        </p:tav>
                                      </p:tavLst>
                                    </p:anim>
                                  </p:childTnLst>
                                </p:cTn>
                              </p:par>
                              <p:par>
                                <p:cTn id="161" presetID="2" presetClass="entr" presetSubtype="4" fill="hold" grpId="0" nodeType="withEffect">
                                  <p:stCondLst>
                                    <p:cond delay="0"/>
                                  </p:stCondLst>
                                  <p:childTnLst>
                                    <p:set>
                                      <p:cBhvr>
                                        <p:cTn id="162" dur="1" fill="hold">
                                          <p:stCondLst>
                                            <p:cond delay="0"/>
                                          </p:stCondLst>
                                        </p:cTn>
                                        <p:tgtEl>
                                          <p:spTgt spid="59"/>
                                        </p:tgtEl>
                                        <p:attrNameLst>
                                          <p:attrName>style.visibility</p:attrName>
                                        </p:attrNameLst>
                                      </p:cBhvr>
                                      <p:to>
                                        <p:strVal val="visible"/>
                                      </p:to>
                                    </p:set>
                                    <p:anim calcmode="lin" valueType="num">
                                      <p:cBhvr additive="base">
                                        <p:cTn id="163" dur="1500" fill="hold"/>
                                        <p:tgtEl>
                                          <p:spTgt spid="59"/>
                                        </p:tgtEl>
                                        <p:attrNameLst>
                                          <p:attrName>ppt_x</p:attrName>
                                        </p:attrNameLst>
                                      </p:cBhvr>
                                      <p:tavLst>
                                        <p:tav tm="0">
                                          <p:val>
                                            <p:strVal val="#ppt_x"/>
                                          </p:val>
                                        </p:tav>
                                        <p:tav tm="100000">
                                          <p:val>
                                            <p:strVal val="#ppt_x"/>
                                          </p:val>
                                        </p:tav>
                                      </p:tavLst>
                                    </p:anim>
                                    <p:anim calcmode="lin" valueType="num">
                                      <p:cBhvr additive="base">
                                        <p:cTn id="164" dur="1500" fill="hold"/>
                                        <p:tgtEl>
                                          <p:spTgt spid="59"/>
                                        </p:tgtEl>
                                        <p:attrNameLst>
                                          <p:attrName>ppt_y</p:attrName>
                                        </p:attrNameLst>
                                      </p:cBhvr>
                                      <p:tavLst>
                                        <p:tav tm="0">
                                          <p:val>
                                            <p:strVal val="1+#ppt_h/2"/>
                                          </p:val>
                                        </p:tav>
                                        <p:tav tm="100000">
                                          <p:val>
                                            <p:strVal val="#ppt_y"/>
                                          </p:val>
                                        </p:tav>
                                      </p:tavLst>
                                    </p:anim>
                                  </p:childTnLst>
                                </p:cTn>
                              </p:par>
                              <p:par>
                                <p:cTn id="165" presetID="2" presetClass="entr" presetSubtype="4" fill="hold" grpId="0" nodeType="withEffect">
                                  <p:stCondLst>
                                    <p:cond delay="0"/>
                                  </p:stCondLst>
                                  <p:childTnLst>
                                    <p:set>
                                      <p:cBhvr>
                                        <p:cTn id="166" dur="1" fill="hold">
                                          <p:stCondLst>
                                            <p:cond delay="0"/>
                                          </p:stCondLst>
                                        </p:cTn>
                                        <p:tgtEl>
                                          <p:spTgt spid="60"/>
                                        </p:tgtEl>
                                        <p:attrNameLst>
                                          <p:attrName>style.visibility</p:attrName>
                                        </p:attrNameLst>
                                      </p:cBhvr>
                                      <p:to>
                                        <p:strVal val="visible"/>
                                      </p:to>
                                    </p:set>
                                    <p:anim calcmode="lin" valueType="num">
                                      <p:cBhvr additive="base">
                                        <p:cTn id="167" dur="1500" fill="hold"/>
                                        <p:tgtEl>
                                          <p:spTgt spid="60"/>
                                        </p:tgtEl>
                                        <p:attrNameLst>
                                          <p:attrName>ppt_x</p:attrName>
                                        </p:attrNameLst>
                                      </p:cBhvr>
                                      <p:tavLst>
                                        <p:tav tm="0">
                                          <p:val>
                                            <p:strVal val="#ppt_x"/>
                                          </p:val>
                                        </p:tav>
                                        <p:tav tm="100000">
                                          <p:val>
                                            <p:strVal val="#ppt_x"/>
                                          </p:val>
                                        </p:tav>
                                      </p:tavLst>
                                    </p:anim>
                                    <p:anim calcmode="lin" valueType="num">
                                      <p:cBhvr additive="base">
                                        <p:cTn id="168" dur="1500" fill="hold"/>
                                        <p:tgtEl>
                                          <p:spTgt spid="60"/>
                                        </p:tgtEl>
                                        <p:attrNameLst>
                                          <p:attrName>ppt_y</p:attrName>
                                        </p:attrNameLst>
                                      </p:cBhvr>
                                      <p:tavLst>
                                        <p:tav tm="0">
                                          <p:val>
                                            <p:strVal val="1+#ppt_h/2"/>
                                          </p:val>
                                        </p:tav>
                                        <p:tav tm="100000">
                                          <p:val>
                                            <p:strVal val="#ppt_y"/>
                                          </p:val>
                                        </p:tav>
                                      </p:tavLst>
                                    </p:anim>
                                  </p:childTnLst>
                                </p:cTn>
                              </p:par>
                              <p:par>
                                <p:cTn id="169" presetID="2" presetClass="entr" presetSubtype="4" fill="hold" grpId="0" nodeType="withEffect">
                                  <p:stCondLst>
                                    <p:cond delay="0"/>
                                  </p:stCondLst>
                                  <p:childTnLst>
                                    <p:set>
                                      <p:cBhvr>
                                        <p:cTn id="170" dur="1" fill="hold">
                                          <p:stCondLst>
                                            <p:cond delay="0"/>
                                          </p:stCondLst>
                                        </p:cTn>
                                        <p:tgtEl>
                                          <p:spTgt spid="61"/>
                                        </p:tgtEl>
                                        <p:attrNameLst>
                                          <p:attrName>style.visibility</p:attrName>
                                        </p:attrNameLst>
                                      </p:cBhvr>
                                      <p:to>
                                        <p:strVal val="visible"/>
                                      </p:to>
                                    </p:set>
                                    <p:anim calcmode="lin" valueType="num">
                                      <p:cBhvr additive="base">
                                        <p:cTn id="171" dur="1500" fill="hold"/>
                                        <p:tgtEl>
                                          <p:spTgt spid="61"/>
                                        </p:tgtEl>
                                        <p:attrNameLst>
                                          <p:attrName>ppt_x</p:attrName>
                                        </p:attrNameLst>
                                      </p:cBhvr>
                                      <p:tavLst>
                                        <p:tav tm="0">
                                          <p:val>
                                            <p:strVal val="#ppt_x"/>
                                          </p:val>
                                        </p:tav>
                                        <p:tav tm="100000">
                                          <p:val>
                                            <p:strVal val="#ppt_x"/>
                                          </p:val>
                                        </p:tav>
                                      </p:tavLst>
                                    </p:anim>
                                    <p:anim calcmode="lin" valueType="num">
                                      <p:cBhvr additive="base">
                                        <p:cTn id="172" dur="1500" fill="hold"/>
                                        <p:tgtEl>
                                          <p:spTgt spid="61"/>
                                        </p:tgtEl>
                                        <p:attrNameLst>
                                          <p:attrName>ppt_y</p:attrName>
                                        </p:attrNameLst>
                                      </p:cBhvr>
                                      <p:tavLst>
                                        <p:tav tm="0">
                                          <p:val>
                                            <p:strVal val="1+#ppt_h/2"/>
                                          </p:val>
                                        </p:tav>
                                        <p:tav tm="100000">
                                          <p:val>
                                            <p:strVal val="#ppt_y"/>
                                          </p:val>
                                        </p:tav>
                                      </p:tavLst>
                                    </p:anim>
                                  </p:childTnLst>
                                </p:cTn>
                              </p:par>
                              <p:par>
                                <p:cTn id="173" presetID="2" presetClass="entr" presetSubtype="4" fill="hold" grpId="0" nodeType="withEffect">
                                  <p:stCondLst>
                                    <p:cond delay="0"/>
                                  </p:stCondLst>
                                  <p:childTnLst>
                                    <p:set>
                                      <p:cBhvr>
                                        <p:cTn id="174" dur="1" fill="hold">
                                          <p:stCondLst>
                                            <p:cond delay="0"/>
                                          </p:stCondLst>
                                        </p:cTn>
                                        <p:tgtEl>
                                          <p:spTgt spid="62"/>
                                        </p:tgtEl>
                                        <p:attrNameLst>
                                          <p:attrName>style.visibility</p:attrName>
                                        </p:attrNameLst>
                                      </p:cBhvr>
                                      <p:to>
                                        <p:strVal val="visible"/>
                                      </p:to>
                                    </p:set>
                                    <p:anim calcmode="lin" valueType="num">
                                      <p:cBhvr additive="base">
                                        <p:cTn id="175" dur="1500" fill="hold"/>
                                        <p:tgtEl>
                                          <p:spTgt spid="62"/>
                                        </p:tgtEl>
                                        <p:attrNameLst>
                                          <p:attrName>ppt_x</p:attrName>
                                        </p:attrNameLst>
                                      </p:cBhvr>
                                      <p:tavLst>
                                        <p:tav tm="0">
                                          <p:val>
                                            <p:strVal val="#ppt_x"/>
                                          </p:val>
                                        </p:tav>
                                        <p:tav tm="100000">
                                          <p:val>
                                            <p:strVal val="#ppt_x"/>
                                          </p:val>
                                        </p:tav>
                                      </p:tavLst>
                                    </p:anim>
                                    <p:anim calcmode="lin" valueType="num">
                                      <p:cBhvr additive="base">
                                        <p:cTn id="176" dur="1500" fill="hold"/>
                                        <p:tgtEl>
                                          <p:spTgt spid="62"/>
                                        </p:tgtEl>
                                        <p:attrNameLst>
                                          <p:attrName>ppt_y</p:attrName>
                                        </p:attrNameLst>
                                      </p:cBhvr>
                                      <p:tavLst>
                                        <p:tav tm="0">
                                          <p:val>
                                            <p:strVal val="1+#ppt_h/2"/>
                                          </p:val>
                                        </p:tav>
                                        <p:tav tm="100000">
                                          <p:val>
                                            <p:strVal val="#ppt_y"/>
                                          </p:val>
                                        </p:tav>
                                      </p:tavLst>
                                    </p:anim>
                                  </p:childTnLst>
                                </p:cTn>
                              </p:par>
                              <p:par>
                                <p:cTn id="177" presetID="2" presetClass="entr" presetSubtype="4" fill="hold" grpId="0" nodeType="withEffect">
                                  <p:stCondLst>
                                    <p:cond delay="0"/>
                                  </p:stCondLst>
                                  <p:childTnLst>
                                    <p:set>
                                      <p:cBhvr>
                                        <p:cTn id="178" dur="1" fill="hold">
                                          <p:stCondLst>
                                            <p:cond delay="0"/>
                                          </p:stCondLst>
                                        </p:cTn>
                                        <p:tgtEl>
                                          <p:spTgt spid="63"/>
                                        </p:tgtEl>
                                        <p:attrNameLst>
                                          <p:attrName>style.visibility</p:attrName>
                                        </p:attrNameLst>
                                      </p:cBhvr>
                                      <p:to>
                                        <p:strVal val="visible"/>
                                      </p:to>
                                    </p:set>
                                    <p:anim calcmode="lin" valueType="num">
                                      <p:cBhvr additive="base">
                                        <p:cTn id="179" dur="1500" fill="hold"/>
                                        <p:tgtEl>
                                          <p:spTgt spid="63"/>
                                        </p:tgtEl>
                                        <p:attrNameLst>
                                          <p:attrName>ppt_x</p:attrName>
                                        </p:attrNameLst>
                                      </p:cBhvr>
                                      <p:tavLst>
                                        <p:tav tm="0">
                                          <p:val>
                                            <p:strVal val="#ppt_x"/>
                                          </p:val>
                                        </p:tav>
                                        <p:tav tm="100000">
                                          <p:val>
                                            <p:strVal val="#ppt_x"/>
                                          </p:val>
                                        </p:tav>
                                      </p:tavLst>
                                    </p:anim>
                                    <p:anim calcmode="lin" valueType="num">
                                      <p:cBhvr additive="base">
                                        <p:cTn id="180" dur="1500" fill="hold"/>
                                        <p:tgtEl>
                                          <p:spTgt spid="63"/>
                                        </p:tgtEl>
                                        <p:attrNameLst>
                                          <p:attrName>ppt_y</p:attrName>
                                        </p:attrNameLst>
                                      </p:cBhvr>
                                      <p:tavLst>
                                        <p:tav tm="0">
                                          <p:val>
                                            <p:strVal val="1+#ppt_h/2"/>
                                          </p:val>
                                        </p:tav>
                                        <p:tav tm="100000">
                                          <p:val>
                                            <p:strVal val="#ppt_y"/>
                                          </p:val>
                                        </p:tav>
                                      </p:tavLst>
                                    </p:anim>
                                  </p:childTnLst>
                                </p:cTn>
                              </p:par>
                              <p:par>
                                <p:cTn id="181" presetID="2" presetClass="entr" presetSubtype="4" fill="hold" grpId="0" nodeType="withEffect">
                                  <p:stCondLst>
                                    <p:cond delay="0"/>
                                  </p:stCondLst>
                                  <p:childTnLst>
                                    <p:set>
                                      <p:cBhvr>
                                        <p:cTn id="182" dur="1" fill="hold">
                                          <p:stCondLst>
                                            <p:cond delay="0"/>
                                          </p:stCondLst>
                                        </p:cTn>
                                        <p:tgtEl>
                                          <p:spTgt spid="64"/>
                                        </p:tgtEl>
                                        <p:attrNameLst>
                                          <p:attrName>style.visibility</p:attrName>
                                        </p:attrNameLst>
                                      </p:cBhvr>
                                      <p:to>
                                        <p:strVal val="visible"/>
                                      </p:to>
                                    </p:set>
                                    <p:anim calcmode="lin" valueType="num">
                                      <p:cBhvr additive="base">
                                        <p:cTn id="183" dur="1500" fill="hold"/>
                                        <p:tgtEl>
                                          <p:spTgt spid="64"/>
                                        </p:tgtEl>
                                        <p:attrNameLst>
                                          <p:attrName>ppt_x</p:attrName>
                                        </p:attrNameLst>
                                      </p:cBhvr>
                                      <p:tavLst>
                                        <p:tav tm="0">
                                          <p:val>
                                            <p:strVal val="#ppt_x"/>
                                          </p:val>
                                        </p:tav>
                                        <p:tav tm="100000">
                                          <p:val>
                                            <p:strVal val="#ppt_x"/>
                                          </p:val>
                                        </p:tav>
                                      </p:tavLst>
                                    </p:anim>
                                    <p:anim calcmode="lin" valueType="num">
                                      <p:cBhvr additive="base">
                                        <p:cTn id="184" dur="1500" fill="hold"/>
                                        <p:tgtEl>
                                          <p:spTgt spid="64"/>
                                        </p:tgtEl>
                                        <p:attrNameLst>
                                          <p:attrName>ppt_y</p:attrName>
                                        </p:attrNameLst>
                                      </p:cBhvr>
                                      <p:tavLst>
                                        <p:tav tm="0">
                                          <p:val>
                                            <p:strVal val="1+#ppt_h/2"/>
                                          </p:val>
                                        </p:tav>
                                        <p:tav tm="100000">
                                          <p:val>
                                            <p:strVal val="#ppt_y"/>
                                          </p:val>
                                        </p:tav>
                                      </p:tavLst>
                                    </p:anim>
                                  </p:childTnLst>
                                </p:cTn>
                              </p:par>
                              <p:par>
                                <p:cTn id="185" presetID="2" presetClass="entr" presetSubtype="4" fill="hold" grpId="0" nodeType="withEffect">
                                  <p:stCondLst>
                                    <p:cond delay="0"/>
                                  </p:stCondLst>
                                  <p:childTnLst>
                                    <p:set>
                                      <p:cBhvr>
                                        <p:cTn id="186" dur="1" fill="hold">
                                          <p:stCondLst>
                                            <p:cond delay="0"/>
                                          </p:stCondLst>
                                        </p:cTn>
                                        <p:tgtEl>
                                          <p:spTgt spid="65"/>
                                        </p:tgtEl>
                                        <p:attrNameLst>
                                          <p:attrName>style.visibility</p:attrName>
                                        </p:attrNameLst>
                                      </p:cBhvr>
                                      <p:to>
                                        <p:strVal val="visible"/>
                                      </p:to>
                                    </p:set>
                                    <p:anim calcmode="lin" valueType="num">
                                      <p:cBhvr additive="base">
                                        <p:cTn id="187" dur="1500" fill="hold"/>
                                        <p:tgtEl>
                                          <p:spTgt spid="65"/>
                                        </p:tgtEl>
                                        <p:attrNameLst>
                                          <p:attrName>ppt_x</p:attrName>
                                        </p:attrNameLst>
                                      </p:cBhvr>
                                      <p:tavLst>
                                        <p:tav tm="0">
                                          <p:val>
                                            <p:strVal val="#ppt_x"/>
                                          </p:val>
                                        </p:tav>
                                        <p:tav tm="100000">
                                          <p:val>
                                            <p:strVal val="#ppt_x"/>
                                          </p:val>
                                        </p:tav>
                                      </p:tavLst>
                                    </p:anim>
                                    <p:anim calcmode="lin" valueType="num">
                                      <p:cBhvr additive="base">
                                        <p:cTn id="188" dur="1500" fill="hold"/>
                                        <p:tgtEl>
                                          <p:spTgt spid="65"/>
                                        </p:tgtEl>
                                        <p:attrNameLst>
                                          <p:attrName>ppt_y</p:attrName>
                                        </p:attrNameLst>
                                      </p:cBhvr>
                                      <p:tavLst>
                                        <p:tav tm="0">
                                          <p:val>
                                            <p:strVal val="1+#ppt_h/2"/>
                                          </p:val>
                                        </p:tav>
                                        <p:tav tm="100000">
                                          <p:val>
                                            <p:strVal val="#ppt_y"/>
                                          </p:val>
                                        </p:tav>
                                      </p:tavLst>
                                    </p:anim>
                                  </p:childTnLst>
                                </p:cTn>
                              </p:par>
                              <p:par>
                                <p:cTn id="189" presetID="2" presetClass="entr" presetSubtype="4" fill="hold" grpId="0" nodeType="withEffect">
                                  <p:stCondLst>
                                    <p:cond delay="0"/>
                                  </p:stCondLst>
                                  <p:childTnLst>
                                    <p:set>
                                      <p:cBhvr>
                                        <p:cTn id="190" dur="1" fill="hold">
                                          <p:stCondLst>
                                            <p:cond delay="0"/>
                                          </p:stCondLst>
                                        </p:cTn>
                                        <p:tgtEl>
                                          <p:spTgt spid="66"/>
                                        </p:tgtEl>
                                        <p:attrNameLst>
                                          <p:attrName>style.visibility</p:attrName>
                                        </p:attrNameLst>
                                      </p:cBhvr>
                                      <p:to>
                                        <p:strVal val="visible"/>
                                      </p:to>
                                    </p:set>
                                    <p:anim calcmode="lin" valueType="num">
                                      <p:cBhvr additive="base">
                                        <p:cTn id="191" dur="1500" fill="hold"/>
                                        <p:tgtEl>
                                          <p:spTgt spid="66"/>
                                        </p:tgtEl>
                                        <p:attrNameLst>
                                          <p:attrName>ppt_x</p:attrName>
                                        </p:attrNameLst>
                                      </p:cBhvr>
                                      <p:tavLst>
                                        <p:tav tm="0">
                                          <p:val>
                                            <p:strVal val="#ppt_x"/>
                                          </p:val>
                                        </p:tav>
                                        <p:tav tm="100000">
                                          <p:val>
                                            <p:strVal val="#ppt_x"/>
                                          </p:val>
                                        </p:tav>
                                      </p:tavLst>
                                    </p:anim>
                                    <p:anim calcmode="lin" valueType="num">
                                      <p:cBhvr additive="base">
                                        <p:cTn id="192" dur="1500" fill="hold"/>
                                        <p:tgtEl>
                                          <p:spTgt spid="66"/>
                                        </p:tgtEl>
                                        <p:attrNameLst>
                                          <p:attrName>ppt_y</p:attrName>
                                        </p:attrNameLst>
                                      </p:cBhvr>
                                      <p:tavLst>
                                        <p:tav tm="0">
                                          <p:val>
                                            <p:strVal val="1+#ppt_h/2"/>
                                          </p:val>
                                        </p:tav>
                                        <p:tav tm="100000">
                                          <p:val>
                                            <p:strVal val="#ppt_y"/>
                                          </p:val>
                                        </p:tav>
                                      </p:tavLst>
                                    </p:anim>
                                  </p:childTnLst>
                                </p:cTn>
                              </p:par>
                              <p:par>
                                <p:cTn id="193" presetID="2" presetClass="entr" presetSubtype="4" fill="hold" grpId="0" nodeType="withEffect">
                                  <p:stCondLst>
                                    <p:cond delay="0"/>
                                  </p:stCondLst>
                                  <p:childTnLst>
                                    <p:set>
                                      <p:cBhvr>
                                        <p:cTn id="194" dur="1" fill="hold">
                                          <p:stCondLst>
                                            <p:cond delay="0"/>
                                          </p:stCondLst>
                                        </p:cTn>
                                        <p:tgtEl>
                                          <p:spTgt spid="67"/>
                                        </p:tgtEl>
                                        <p:attrNameLst>
                                          <p:attrName>style.visibility</p:attrName>
                                        </p:attrNameLst>
                                      </p:cBhvr>
                                      <p:to>
                                        <p:strVal val="visible"/>
                                      </p:to>
                                    </p:set>
                                    <p:anim calcmode="lin" valueType="num">
                                      <p:cBhvr additive="base">
                                        <p:cTn id="195" dur="1500" fill="hold"/>
                                        <p:tgtEl>
                                          <p:spTgt spid="67"/>
                                        </p:tgtEl>
                                        <p:attrNameLst>
                                          <p:attrName>ppt_x</p:attrName>
                                        </p:attrNameLst>
                                      </p:cBhvr>
                                      <p:tavLst>
                                        <p:tav tm="0">
                                          <p:val>
                                            <p:strVal val="#ppt_x"/>
                                          </p:val>
                                        </p:tav>
                                        <p:tav tm="100000">
                                          <p:val>
                                            <p:strVal val="#ppt_x"/>
                                          </p:val>
                                        </p:tav>
                                      </p:tavLst>
                                    </p:anim>
                                    <p:anim calcmode="lin" valueType="num">
                                      <p:cBhvr additive="base">
                                        <p:cTn id="196" dur="1500" fill="hold"/>
                                        <p:tgtEl>
                                          <p:spTgt spid="67"/>
                                        </p:tgtEl>
                                        <p:attrNameLst>
                                          <p:attrName>ppt_y</p:attrName>
                                        </p:attrNameLst>
                                      </p:cBhvr>
                                      <p:tavLst>
                                        <p:tav tm="0">
                                          <p:val>
                                            <p:strVal val="1+#ppt_h/2"/>
                                          </p:val>
                                        </p:tav>
                                        <p:tav tm="100000">
                                          <p:val>
                                            <p:strVal val="#ppt_y"/>
                                          </p:val>
                                        </p:tav>
                                      </p:tavLst>
                                    </p:anim>
                                  </p:childTnLst>
                                </p:cTn>
                              </p:par>
                              <p:par>
                                <p:cTn id="197" presetID="2" presetClass="entr" presetSubtype="4" fill="hold" grpId="0" nodeType="withEffect">
                                  <p:stCondLst>
                                    <p:cond delay="0"/>
                                  </p:stCondLst>
                                  <p:childTnLst>
                                    <p:set>
                                      <p:cBhvr>
                                        <p:cTn id="198" dur="1" fill="hold">
                                          <p:stCondLst>
                                            <p:cond delay="0"/>
                                          </p:stCondLst>
                                        </p:cTn>
                                        <p:tgtEl>
                                          <p:spTgt spid="68"/>
                                        </p:tgtEl>
                                        <p:attrNameLst>
                                          <p:attrName>style.visibility</p:attrName>
                                        </p:attrNameLst>
                                      </p:cBhvr>
                                      <p:to>
                                        <p:strVal val="visible"/>
                                      </p:to>
                                    </p:set>
                                    <p:anim calcmode="lin" valueType="num">
                                      <p:cBhvr additive="base">
                                        <p:cTn id="199" dur="1500" fill="hold"/>
                                        <p:tgtEl>
                                          <p:spTgt spid="68"/>
                                        </p:tgtEl>
                                        <p:attrNameLst>
                                          <p:attrName>ppt_x</p:attrName>
                                        </p:attrNameLst>
                                      </p:cBhvr>
                                      <p:tavLst>
                                        <p:tav tm="0">
                                          <p:val>
                                            <p:strVal val="#ppt_x"/>
                                          </p:val>
                                        </p:tav>
                                        <p:tav tm="100000">
                                          <p:val>
                                            <p:strVal val="#ppt_x"/>
                                          </p:val>
                                        </p:tav>
                                      </p:tavLst>
                                    </p:anim>
                                    <p:anim calcmode="lin" valueType="num">
                                      <p:cBhvr additive="base">
                                        <p:cTn id="200" dur="1500" fill="hold"/>
                                        <p:tgtEl>
                                          <p:spTgt spid="68"/>
                                        </p:tgtEl>
                                        <p:attrNameLst>
                                          <p:attrName>ppt_y</p:attrName>
                                        </p:attrNameLst>
                                      </p:cBhvr>
                                      <p:tavLst>
                                        <p:tav tm="0">
                                          <p:val>
                                            <p:strVal val="1+#ppt_h/2"/>
                                          </p:val>
                                        </p:tav>
                                        <p:tav tm="100000">
                                          <p:val>
                                            <p:strVal val="#ppt_y"/>
                                          </p:val>
                                        </p:tav>
                                      </p:tavLst>
                                    </p:anim>
                                  </p:childTnLst>
                                </p:cTn>
                              </p:par>
                              <p:par>
                                <p:cTn id="201" presetID="2" presetClass="entr" presetSubtype="4" fill="hold" grpId="0" nodeType="withEffect">
                                  <p:stCondLst>
                                    <p:cond delay="0"/>
                                  </p:stCondLst>
                                  <p:childTnLst>
                                    <p:set>
                                      <p:cBhvr>
                                        <p:cTn id="202" dur="1" fill="hold">
                                          <p:stCondLst>
                                            <p:cond delay="0"/>
                                          </p:stCondLst>
                                        </p:cTn>
                                        <p:tgtEl>
                                          <p:spTgt spid="69"/>
                                        </p:tgtEl>
                                        <p:attrNameLst>
                                          <p:attrName>style.visibility</p:attrName>
                                        </p:attrNameLst>
                                      </p:cBhvr>
                                      <p:to>
                                        <p:strVal val="visible"/>
                                      </p:to>
                                    </p:set>
                                    <p:anim calcmode="lin" valueType="num">
                                      <p:cBhvr additive="base">
                                        <p:cTn id="203" dur="1500" fill="hold"/>
                                        <p:tgtEl>
                                          <p:spTgt spid="69"/>
                                        </p:tgtEl>
                                        <p:attrNameLst>
                                          <p:attrName>ppt_x</p:attrName>
                                        </p:attrNameLst>
                                      </p:cBhvr>
                                      <p:tavLst>
                                        <p:tav tm="0">
                                          <p:val>
                                            <p:strVal val="#ppt_x"/>
                                          </p:val>
                                        </p:tav>
                                        <p:tav tm="100000">
                                          <p:val>
                                            <p:strVal val="#ppt_x"/>
                                          </p:val>
                                        </p:tav>
                                      </p:tavLst>
                                    </p:anim>
                                    <p:anim calcmode="lin" valueType="num">
                                      <p:cBhvr additive="base">
                                        <p:cTn id="204" dur="1500" fill="hold"/>
                                        <p:tgtEl>
                                          <p:spTgt spid="69"/>
                                        </p:tgtEl>
                                        <p:attrNameLst>
                                          <p:attrName>ppt_y</p:attrName>
                                        </p:attrNameLst>
                                      </p:cBhvr>
                                      <p:tavLst>
                                        <p:tav tm="0">
                                          <p:val>
                                            <p:strVal val="1+#ppt_h/2"/>
                                          </p:val>
                                        </p:tav>
                                        <p:tav tm="100000">
                                          <p:val>
                                            <p:strVal val="#ppt_y"/>
                                          </p:val>
                                        </p:tav>
                                      </p:tavLst>
                                    </p:anim>
                                  </p:childTnLst>
                                </p:cTn>
                              </p:par>
                              <p:par>
                                <p:cTn id="205" presetID="2" presetClass="entr" presetSubtype="4" fill="hold" grpId="0" nodeType="withEffect">
                                  <p:stCondLst>
                                    <p:cond delay="0"/>
                                  </p:stCondLst>
                                  <p:childTnLst>
                                    <p:set>
                                      <p:cBhvr>
                                        <p:cTn id="206" dur="1" fill="hold">
                                          <p:stCondLst>
                                            <p:cond delay="0"/>
                                          </p:stCondLst>
                                        </p:cTn>
                                        <p:tgtEl>
                                          <p:spTgt spid="70"/>
                                        </p:tgtEl>
                                        <p:attrNameLst>
                                          <p:attrName>style.visibility</p:attrName>
                                        </p:attrNameLst>
                                      </p:cBhvr>
                                      <p:to>
                                        <p:strVal val="visible"/>
                                      </p:to>
                                    </p:set>
                                    <p:anim calcmode="lin" valueType="num">
                                      <p:cBhvr additive="base">
                                        <p:cTn id="207" dur="1500" fill="hold"/>
                                        <p:tgtEl>
                                          <p:spTgt spid="70"/>
                                        </p:tgtEl>
                                        <p:attrNameLst>
                                          <p:attrName>ppt_x</p:attrName>
                                        </p:attrNameLst>
                                      </p:cBhvr>
                                      <p:tavLst>
                                        <p:tav tm="0">
                                          <p:val>
                                            <p:strVal val="#ppt_x"/>
                                          </p:val>
                                        </p:tav>
                                        <p:tav tm="100000">
                                          <p:val>
                                            <p:strVal val="#ppt_x"/>
                                          </p:val>
                                        </p:tav>
                                      </p:tavLst>
                                    </p:anim>
                                    <p:anim calcmode="lin" valueType="num">
                                      <p:cBhvr additive="base">
                                        <p:cTn id="208" dur="1500" fill="hold"/>
                                        <p:tgtEl>
                                          <p:spTgt spid="70"/>
                                        </p:tgtEl>
                                        <p:attrNameLst>
                                          <p:attrName>ppt_y</p:attrName>
                                        </p:attrNameLst>
                                      </p:cBhvr>
                                      <p:tavLst>
                                        <p:tav tm="0">
                                          <p:val>
                                            <p:strVal val="1+#ppt_h/2"/>
                                          </p:val>
                                        </p:tav>
                                        <p:tav tm="100000">
                                          <p:val>
                                            <p:strVal val="#ppt_y"/>
                                          </p:val>
                                        </p:tav>
                                      </p:tavLst>
                                    </p:anim>
                                  </p:childTnLst>
                                </p:cTn>
                              </p:par>
                              <p:par>
                                <p:cTn id="209" presetID="2" presetClass="entr" presetSubtype="4" fill="hold" grpId="0" nodeType="withEffect">
                                  <p:stCondLst>
                                    <p:cond delay="0"/>
                                  </p:stCondLst>
                                  <p:childTnLst>
                                    <p:set>
                                      <p:cBhvr>
                                        <p:cTn id="210" dur="1" fill="hold">
                                          <p:stCondLst>
                                            <p:cond delay="0"/>
                                          </p:stCondLst>
                                        </p:cTn>
                                        <p:tgtEl>
                                          <p:spTgt spid="71"/>
                                        </p:tgtEl>
                                        <p:attrNameLst>
                                          <p:attrName>style.visibility</p:attrName>
                                        </p:attrNameLst>
                                      </p:cBhvr>
                                      <p:to>
                                        <p:strVal val="visible"/>
                                      </p:to>
                                    </p:set>
                                    <p:anim calcmode="lin" valueType="num">
                                      <p:cBhvr additive="base">
                                        <p:cTn id="211" dur="1500" fill="hold"/>
                                        <p:tgtEl>
                                          <p:spTgt spid="71"/>
                                        </p:tgtEl>
                                        <p:attrNameLst>
                                          <p:attrName>ppt_x</p:attrName>
                                        </p:attrNameLst>
                                      </p:cBhvr>
                                      <p:tavLst>
                                        <p:tav tm="0">
                                          <p:val>
                                            <p:strVal val="#ppt_x"/>
                                          </p:val>
                                        </p:tav>
                                        <p:tav tm="100000">
                                          <p:val>
                                            <p:strVal val="#ppt_x"/>
                                          </p:val>
                                        </p:tav>
                                      </p:tavLst>
                                    </p:anim>
                                    <p:anim calcmode="lin" valueType="num">
                                      <p:cBhvr additive="base">
                                        <p:cTn id="212" dur="1500" fill="hold"/>
                                        <p:tgtEl>
                                          <p:spTgt spid="71"/>
                                        </p:tgtEl>
                                        <p:attrNameLst>
                                          <p:attrName>ppt_y</p:attrName>
                                        </p:attrNameLst>
                                      </p:cBhvr>
                                      <p:tavLst>
                                        <p:tav tm="0">
                                          <p:val>
                                            <p:strVal val="1+#ppt_h/2"/>
                                          </p:val>
                                        </p:tav>
                                        <p:tav tm="100000">
                                          <p:val>
                                            <p:strVal val="#ppt_y"/>
                                          </p:val>
                                        </p:tav>
                                      </p:tavLst>
                                    </p:anim>
                                  </p:childTnLst>
                                </p:cTn>
                              </p:par>
                              <p:par>
                                <p:cTn id="213" presetID="2" presetClass="entr" presetSubtype="4" fill="hold" grpId="0" nodeType="withEffect">
                                  <p:stCondLst>
                                    <p:cond delay="0"/>
                                  </p:stCondLst>
                                  <p:childTnLst>
                                    <p:set>
                                      <p:cBhvr>
                                        <p:cTn id="214" dur="1" fill="hold">
                                          <p:stCondLst>
                                            <p:cond delay="0"/>
                                          </p:stCondLst>
                                        </p:cTn>
                                        <p:tgtEl>
                                          <p:spTgt spid="72"/>
                                        </p:tgtEl>
                                        <p:attrNameLst>
                                          <p:attrName>style.visibility</p:attrName>
                                        </p:attrNameLst>
                                      </p:cBhvr>
                                      <p:to>
                                        <p:strVal val="visible"/>
                                      </p:to>
                                    </p:set>
                                    <p:anim calcmode="lin" valueType="num">
                                      <p:cBhvr additive="base">
                                        <p:cTn id="215" dur="1500" fill="hold"/>
                                        <p:tgtEl>
                                          <p:spTgt spid="72"/>
                                        </p:tgtEl>
                                        <p:attrNameLst>
                                          <p:attrName>ppt_x</p:attrName>
                                        </p:attrNameLst>
                                      </p:cBhvr>
                                      <p:tavLst>
                                        <p:tav tm="0">
                                          <p:val>
                                            <p:strVal val="#ppt_x"/>
                                          </p:val>
                                        </p:tav>
                                        <p:tav tm="100000">
                                          <p:val>
                                            <p:strVal val="#ppt_x"/>
                                          </p:val>
                                        </p:tav>
                                      </p:tavLst>
                                    </p:anim>
                                    <p:anim calcmode="lin" valueType="num">
                                      <p:cBhvr additive="base">
                                        <p:cTn id="216" dur="1500" fill="hold"/>
                                        <p:tgtEl>
                                          <p:spTgt spid="72"/>
                                        </p:tgtEl>
                                        <p:attrNameLst>
                                          <p:attrName>ppt_y</p:attrName>
                                        </p:attrNameLst>
                                      </p:cBhvr>
                                      <p:tavLst>
                                        <p:tav tm="0">
                                          <p:val>
                                            <p:strVal val="1+#ppt_h/2"/>
                                          </p:val>
                                        </p:tav>
                                        <p:tav tm="100000">
                                          <p:val>
                                            <p:strVal val="#ppt_y"/>
                                          </p:val>
                                        </p:tav>
                                      </p:tavLst>
                                    </p:anim>
                                  </p:childTnLst>
                                </p:cTn>
                              </p:par>
                              <p:par>
                                <p:cTn id="217" presetID="2" presetClass="entr" presetSubtype="4" fill="hold" grpId="0" nodeType="withEffect">
                                  <p:stCondLst>
                                    <p:cond delay="0"/>
                                  </p:stCondLst>
                                  <p:childTnLst>
                                    <p:set>
                                      <p:cBhvr>
                                        <p:cTn id="218" dur="1" fill="hold">
                                          <p:stCondLst>
                                            <p:cond delay="0"/>
                                          </p:stCondLst>
                                        </p:cTn>
                                        <p:tgtEl>
                                          <p:spTgt spid="73"/>
                                        </p:tgtEl>
                                        <p:attrNameLst>
                                          <p:attrName>style.visibility</p:attrName>
                                        </p:attrNameLst>
                                      </p:cBhvr>
                                      <p:to>
                                        <p:strVal val="visible"/>
                                      </p:to>
                                    </p:set>
                                    <p:anim calcmode="lin" valueType="num">
                                      <p:cBhvr additive="base">
                                        <p:cTn id="219" dur="1500" fill="hold"/>
                                        <p:tgtEl>
                                          <p:spTgt spid="73"/>
                                        </p:tgtEl>
                                        <p:attrNameLst>
                                          <p:attrName>ppt_x</p:attrName>
                                        </p:attrNameLst>
                                      </p:cBhvr>
                                      <p:tavLst>
                                        <p:tav tm="0">
                                          <p:val>
                                            <p:strVal val="#ppt_x"/>
                                          </p:val>
                                        </p:tav>
                                        <p:tav tm="100000">
                                          <p:val>
                                            <p:strVal val="#ppt_x"/>
                                          </p:val>
                                        </p:tav>
                                      </p:tavLst>
                                    </p:anim>
                                    <p:anim calcmode="lin" valueType="num">
                                      <p:cBhvr additive="base">
                                        <p:cTn id="220" dur="1500" fill="hold"/>
                                        <p:tgtEl>
                                          <p:spTgt spid="73"/>
                                        </p:tgtEl>
                                        <p:attrNameLst>
                                          <p:attrName>ppt_y</p:attrName>
                                        </p:attrNameLst>
                                      </p:cBhvr>
                                      <p:tavLst>
                                        <p:tav tm="0">
                                          <p:val>
                                            <p:strVal val="1+#ppt_h/2"/>
                                          </p:val>
                                        </p:tav>
                                        <p:tav tm="100000">
                                          <p:val>
                                            <p:strVal val="#ppt_y"/>
                                          </p:val>
                                        </p:tav>
                                      </p:tavLst>
                                    </p:anim>
                                  </p:childTnLst>
                                </p:cTn>
                              </p:par>
                              <p:par>
                                <p:cTn id="221" presetID="2" presetClass="entr" presetSubtype="4" fill="hold" grpId="0" nodeType="withEffect">
                                  <p:stCondLst>
                                    <p:cond delay="0"/>
                                  </p:stCondLst>
                                  <p:childTnLst>
                                    <p:set>
                                      <p:cBhvr>
                                        <p:cTn id="222" dur="1" fill="hold">
                                          <p:stCondLst>
                                            <p:cond delay="0"/>
                                          </p:stCondLst>
                                        </p:cTn>
                                        <p:tgtEl>
                                          <p:spTgt spid="74"/>
                                        </p:tgtEl>
                                        <p:attrNameLst>
                                          <p:attrName>style.visibility</p:attrName>
                                        </p:attrNameLst>
                                      </p:cBhvr>
                                      <p:to>
                                        <p:strVal val="visible"/>
                                      </p:to>
                                    </p:set>
                                    <p:anim calcmode="lin" valueType="num">
                                      <p:cBhvr additive="base">
                                        <p:cTn id="223" dur="1500" fill="hold"/>
                                        <p:tgtEl>
                                          <p:spTgt spid="74"/>
                                        </p:tgtEl>
                                        <p:attrNameLst>
                                          <p:attrName>ppt_x</p:attrName>
                                        </p:attrNameLst>
                                      </p:cBhvr>
                                      <p:tavLst>
                                        <p:tav tm="0">
                                          <p:val>
                                            <p:strVal val="#ppt_x"/>
                                          </p:val>
                                        </p:tav>
                                        <p:tav tm="100000">
                                          <p:val>
                                            <p:strVal val="#ppt_x"/>
                                          </p:val>
                                        </p:tav>
                                      </p:tavLst>
                                    </p:anim>
                                    <p:anim calcmode="lin" valueType="num">
                                      <p:cBhvr additive="base">
                                        <p:cTn id="224" dur="1500" fill="hold"/>
                                        <p:tgtEl>
                                          <p:spTgt spid="74"/>
                                        </p:tgtEl>
                                        <p:attrNameLst>
                                          <p:attrName>ppt_y</p:attrName>
                                        </p:attrNameLst>
                                      </p:cBhvr>
                                      <p:tavLst>
                                        <p:tav tm="0">
                                          <p:val>
                                            <p:strVal val="1+#ppt_h/2"/>
                                          </p:val>
                                        </p:tav>
                                        <p:tav tm="100000">
                                          <p:val>
                                            <p:strVal val="#ppt_y"/>
                                          </p:val>
                                        </p:tav>
                                      </p:tavLst>
                                    </p:anim>
                                  </p:childTnLst>
                                </p:cTn>
                              </p:par>
                              <p:par>
                                <p:cTn id="225" presetID="2" presetClass="entr" presetSubtype="4" fill="hold" grpId="0" nodeType="withEffect">
                                  <p:stCondLst>
                                    <p:cond delay="0"/>
                                  </p:stCondLst>
                                  <p:childTnLst>
                                    <p:set>
                                      <p:cBhvr>
                                        <p:cTn id="226" dur="1" fill="hold">
                                          <p:stCondLst>
                                            <p:cond delay="0"/>
                                          </p:stCondLst>
                                        </p:cTn>
                                        <p:tgtEl>
                                          <p:spTgt spid="75"/>
                                        </p:tgtEl>
                                        <p:attrNameLst>
                                          <p:attrName>style.visibility</p:attrName>
                                        </p:attrNameLst>
                                      </p:cBhvr>
                                      <p:to>
                                        <p:strVal val="visible"/>
                                      </p:to>
                                    </p:set>
                                    <p:anim calcmode="lin" valueType="num">
                                      <p:cBhvr additive="base">
                                        <p:cTn id="227" dur="1500" fill="hold"/>
                                        <p:tgtEl>
                                          <p:spTgt spid="75"/>
                                        </p:tgtEl>
                                        <p:attrNameLst>
                                          <p:attrName>ppt_x</p:attrName>
                                        </p:attrNameLst>
                                      </p:cBhvr>
                                      <p:tavLst>
                                        <p:tav tm="0">
                                          <p:val>
                                            <p:strVal val="#ppt_x"/>
                                          </p:val>
                                        </p:tav>
                                        <p:tav tm="100000">
                                          <p:val>
                                            <p:strVal val="#ppt_x"/>
                                          </p:val>
                                        </p:tav>
                                      </p:tavLst>
                                    </p:anim>
                                    <p:anim calcmode="lin" valueType="num">
                                      <p:cBhvr additive="base">
                                        <p:cTn id="228" dur="1500" fill="hold"/>
                                        <p:tgtEl>
                                          <p:spTgt spid="75"/>
                                        </p:tgtEl>
                                        <p:attrNameLst>
                                          <p:attrName>ppt_y</p:attrName>
                                        </p:attrNameLst>
                                      </p:cBhvr>
                                      <p:tavLst>
                                        <p:tav tm="0">
                                          <p:val>
                                            <p:strVal val="1+#ppt_h/2"/>
                                          </p:val>
                                        </p:tav>
                                        <p:tav tm="100000">
                                          <p:val>
                                            <p:strVal val="#ppt_y"/>
                                          </p:val>
                                        </p:tav>
                                      </p:tavLst>
                                    </p:anim>
                                  </p:childTnLst>
                                </p:cTn>
                              </p:par>
                              <p:par>
                                <p:cTn id="229" presetID="2" presetClass="entr" presetSubtype="4" fill="hold" grpId="0" nodeType="withEffect">
                                  <p:stCondLst>
                                    <p:cond delay="0"/>
                                  </p:stCondLst>
                                  <p:childTnLst>
                                    <p:set>
                                      <p:cBhvr>
                                        <p:cTn id="230" dur="1" fill="hold">
                                          <p:stCondLst>
                                            <p:cond delay="0"/>
                                          </p:stCondLst>
                                        </p:cTn>
                                        <p:tgtEl>
                                          <p:spTgt spid="76"/>
                                        </p:tgtEl>
                                        <p:attrNameLst>
                                          <p:attrName>style.visibility</p:attrName>
                                        </p:attrNameLst>
                                      </p:cBhvr>
                                      <p:to>
                                        <p:strVal val="visible"/>
                                      </p:to>
                                    </p:set>
                                    <p:anim calcmode="lin" valueType="num">
                                      <p:cBhvr additive="base">
                                        <p:cTn id="231" dur="1500" fill="hold"/>
                                        <p:tgtEl>
                                          <p:spTgt spid="76"/>
                                        </p:tgtEl>
                                        <p:attrNameLst>
                                          <p:attrName>ppt_x</p:attrName>
                                        </p:attrNameLst>
                                      </p:cBhvr>
                                      <p:tavLst>
                                        <p:tav tm="0">
                                          <p:val>
                                            <p:strVal val="#ppt_x"/>
                                          </p:val>
                                        </p:tav>
                                        <p:tav tm="100000">
                                          <p:val>
                                            <p:strVal val="#ppt_x"/>
                                          </p:val>
                                        </p:tav>
                                      </p:tavLst>
                                    </p:anim>
                                    <p:anim calcmode="lin" valueType="num">
                                      <p:cBhvr additive="base">
                                        <p:cTn id="232" dur="1500" fill="hold"/>
                                        <p:tgtEl>
                                          <p:spTgt spid="76"/>
                                        </p:tgtEl>
                                        <p:attrNameLst>
                                          <p:attrName>ppt_y</p:attrName>
                                        </p:attrNameLst>
                                      </p:cBhvr>
                                      <p:tavLst>
                                        <p:tav tm="0">
                                          <p:val>
                                            <p:strVal val="1+#ppt_h/2"/>
                                          </p:val>
                                        </p:tav>
                                        <p:tav tm="100000">
                                          <p:val>
                                            <p:strVal val="#ppt_y"/>
                                          </p:val>
                                        </p:tav>
                                      </p:tavLst>
                                    </p:anim>
                                  </p:childTnLst>
                                </p:cTn>
                              </p:par>
                              <p:par>
                                <p:cTn id="233" presetID="2" presetClass="entr" presetSubtype="4" fill="hold" grpId="0" nodeType="withEffect">
                                  <p:stCondLst>
                                    <p:cond delay="0"/>
                                  </p:stCondLst>
                                  <p:childTnLst>
                                    <p:set>
                                      <p:cBhvr>
                                        <p:cTn id="234" dur="1" fill="hold">
                                          <p:stCondLst>
                                            <p:cond delay="0"/>
                                          </p:stCondLst>
                                        </p:cTn>
                                        <p:tgtEl>
                                          <p:spTgt spid="77"/>
                                        </p:tgtEl>
                                        <p:attrNameLst>
                                          <p:attrName>style.visibility</p:attrName>
                                        </p:attrNameLst>
                                      </p:cBhvr>
                                      <p:to>
                                        <p:strVal val="visible"/>
                                      </p:to>
                                    </p:set>
                                    <p:anim calcmode="lin" valueType="num">
                                      <p:cBhvr additive="base">
                                        <p:cTn id="235" dur="1500" fill="hold"/>
                                        <p:tgtEl>
                                          <p:spTgt spid="77"/>
                                        </p:tgtEl>
                                        <p:attrNameLst>
                                          <p:attrName>ppt_x</p:attrName>
                                        </p:attrNameLst>
                                      </p:cBhvr>
                                      <p:tavLst>
                                        <p:tav tm="0">
                                          <p:val>
                                            <p:strVal val="#ppt_x"/>
                                          </p:val>
                                        </p:tav>
                                        <p:tav tm="100000">
                                          <p:val>
                                            <p:strVal val="#ppt_x"/>
                                          </p:val>
                                        </p:tav>
                                      </p:tavLst>
                                    </p:anim>
                                    <p:anim calcmode="lin" valueType="num">
                                      <p:cBhvr additive="base">
                                        <p:cTn id="236" dur="1500" fill="hold"/>
                                        <p:tgtEl>
                                          <p:spTgt spid="77"/>
                                        </p:tgtEl>
                                        <p:attrNameLst>
                                          <p:attrName>ppt_y</p:attrName>
                                        </p:attrNameLst>
                                      </p:cBhvr>
                                      <p:tavLst>
                                        <p:tav tm="0">
                                          <p:val>
                                            <p:strVal val="1+#ppt_h/2"/>
                                          </p:val>
                                        </p:tav>
                                        <p:tav tm="100000">
                                          <p:val>
                                            <p:strVal val="#ppt_y"/>
                                          </p:val>
                                        </p:tav>
                                      </p:tavLst>
                                    </p:anim>
                                  </p:childTnLst>
                                </p:cTn>
                              </p:par>
                              <p:par>
                                <p:cTn id="237" presetID="2" presetClass="entr" presetSubtype="4" fill="hold" grpId="0" nodeType="withEffect">
                                  <p:stCondLst>
                                    <p:cond delay="0"/>
                                  </p:stCondLst>
                                  <p:childTnLst>
                                    <p:set>
                                      <p:cBhvr>
                                        <p:cTn id="238" dur="1" fill="hold">
                                          <p:stCondLst>
                                            <p:cond delay="0"/>
                                          </p:stCondLst>
                                        </p:cTn>
                                        <p:tgtEl>
                                          <p:spTgt spid="78"/>
                                        </p:tgtEl>
                                        <p:attrNameLst>
                                          <p:attrName>style.visibility</p:attrName>
                                        </p:attrNameLst>
                                      </p:cBhvr>
                                      <p:to>
                                        <p:strVal val="visible"/>
                                      </p:to>
                                    </p:set>
                                    <p:anim calcmode="lin" valueType="num">
                                      <p:cBhvr additive="base">
                                        <p:cTn id="239" dur="1500" fill="hold"/>
                                        <p:tgtEl>
                                          <p:spTgt spid="78"/>
                                        </p:tgtEl>
                                        <p:attrNameLst>
                                          <p:attrName>ppt_x</p:attrName>
                                        </p:attrNameLst>
                                      </p:cBhvr>
                                      <p:tavLst>
                                        <p:tav tm="0">
                                          <p:val>
                                            <p:strVal val="#ppt_x"/>
                                          </p:val>
                                        </p:tav>
                                        <p:tav tm="100000">
                                          <p:val>
                                            <p:strVal val="#ppt_x"/>
                                          </p:val>
                                        </p:tav>
                                      </p:tavLst>
                                    </p:anim>
                                    <p:anim calcmode="lin" valueType="num">
                                      <p:cBhvr additive="base">
                                        <p:cTn id="240" dur="1500" fill="hold"/>
                                        <p:tgtEl>
                                          <p:spTgt spid="78"/>
                                        </p:tgtEl>
                                        <p:attrNameLst>
                                          <p:attrName>ppt_y</p:attrName>
                                        </p:attrNameLst>
                                      </p:cBhvr>
                                      <p:tavLst>
                                        <p:tav tm="0">
                                          <p:val>
                                            <p:strVal val="1+#ppt_h/2"/>
                                          </p:val>
                                        </p:tav>
                                        <p:tav tm="100000">
                                          <p:val>
                                            <p:strVal val="#ppt_y"/>
                                          </p:val>
                                        </p:tav>
                                      </p:tavLst>
                                    </p:anim>
                                  </p:childTnLst>
                                </p:cTn>
                              </p:par>
                              <p:par>
                                <p:cTn id="241" presetID="2" presetClass="entr" presetSubtype="4" fill="hold" grpId="0" nodeType="withEffect">
                                  <p:stCondLst>
                                    <p:cond delay="0"/>
                                  </p:stCondLst>
                                  <p:childTnLst>
                                    <p:set>
                                      <p:cBhvr>
                                        <p:cTn id="242" dur="1" fill="hold">
                                          <p:stCondLst>
                                            <p:cond delay="0"/>
                                          </p:stCondLst>
                                        </p:cTn>
                                        <p:tgtEl>
                                          <p:spTgt spid="79"/>
                                        </p:tgtEl>
                                        <p:attrNameLst>
                                          <p:attrName>style.visibility</p:attrName>
                                        </p:attrNameLst>
                                      </p:cBhvr>
                                      <p:to>
                                        <p:strVal val="visible"/>
                                      </p:to>
                                    </p:set>
                                    <p:anim calcmode="lin" valueType="num">
                                      <p:cBhvr additive="base">
                                        <p:cTn id="243" dur="1500" fill="hold"/>
                                        <p:tgtEl>
                                          <p:spTgt spid="79"/>
                                        </p:tgtEl>
                                        <p:attrNameLst>
                                          <p:attrName>ppt_x</p:attrName>
                                        </p:attrNameLst>
                                      </p:cBhvr>
                                      <p:tavLst>
                                        <p:tav tm="0">
                                          <p:val>
                                            <p:strVal val="#ppt_x"/>
                                          </p:val>
                                        </p:tav>
                                        <p:tav tm="100000">
                                          <p:val>
                                            <p:strVal val="#ppt_x"/>
                                          </p:val>
                                        </p:tav>
                                      </p:tavLst>
                                    </p:anim>
                                    <p:anim calcmode="lin" valueType="num">
                                      <p:cBhvr additive="base">
                                        <p:cTn id="244" dur="1500" fill="hold"/>
                                        <p:tgtEl>
                                          <p:spTgt spid="79"/>
                                        </p:tgtEl>
                                        <p:attrNameLst>
                                          <p:attrName>ppt_y</p:attrName>
                                        </p:attrNameLst>
                                      </p:cBhvr>
                                      <p:tavLst>
                                        <p:tav tm="0">
                                          <p:val>
                                            <p:strVal val="1+#ppt_h/2"/>
                                          </p:val>
                                        </p:tav>
                                        <p:tav tm="100000">
                                          <p:val>
                                            <p:strVal val="#ppt_y"/>
                                          </p:val>
                                        </p:tav>
                                      </p:tavLst>
                                    </p:anim>
                                  </p:childTnLst>
                                </p:cTn>
                              </p:par>
                              <p:par>
                                <p:cTn id="245" presetID="2" presetClass="entr" presetSubtype="4" fill="hold" grpId="0" nodeType="withEffect">
                                  <p:stCondLst>
                                    <p:cond delay="0"/>
                                  </p:stCondLst>
                                  <p:childTnLst>
                                    <p:set>
                                      <p:cBhvr>
                                        <p:cTn id="246" dur="1" fill="hold">
                                          <p:stCondLst>
                                            <p:cond delay="0"/>
                                          </p:stCondLst>
                                        </p:cTn>
                                        <p:tgtEl>
                                          <p:spTgt spid="80"/>
                                        </p:tgtEl>
                                        <p:attrNameLst>
                                          <p:attrName>style.visibility</p:attrName>
                                        </p:attrNameLst>
                                      </p:cBhvr>
                                      <p:to>
                                        <p:strVal val="visible"/>
                                      </p:to>
                                    </p:set>
                                    <p:anim calcmode="lin" valueType="num">
                                      <p:cBhvr additive="base">
                                        <p:cTn id="247" dur="1500" fill="hold"/>
                                        <p:tgtEl>
                                          <p:spTgt spid="80"/>
                                        </p:tgtEl>
                                        <p:attrNameLst>
                                          <p:attrName>ppt_x</p:attrName>
                                        </p:attrNameLst>
                                      </p:cBhvr>
                                      <p:tavLst>
                                        <p:tav tm="0">
                                          <p:val>
                                            <p:strVal val="#ppt_x"/>
                                          </p:val>
                                        </p:tav>
                                        <p:tav tm="100000">
                                          <p:val>
                                            <p:strVal val="#ppt_x"/>
                                          </p:val>
                                        </p:tav>
                                      </p:tavLst>
                                    </p:anim>
                                    <p:anim calcmode="lin" valueType="num">
                                      <p:cBhvr additive="base">
                                        <p:cTn id="248" dur="1500" fill="hold"/>
                                        <p:tgtEl>
                                          <p:spTgt spid="80"/>
                                        </p:tgtEl>
                                        <p:attrNameLst>
                                          <p:attrName>ppt_y</p:attrName>
                                        </p:attrNameLst>
                                      </p:cBhvr>
                                      <p:tavLst>
                                        <p:tav tm="0">
                                          <p:val>
                                            <p:strVal val="1+#ppt_h/2"/>
                                          </p:val>
                                        </p:tav>
                                        <p:tav tm="100000">
                                          <p:val>
                                            <p:strVal val="#ppt_y"/>
                                          </p:val>
                                        </p:tav>
                                      </p:tavLst>
                                    </p:anim>
                                  </p:childTnLst>
                                </p:cTn>
                              </p:par>
                              <p:par>
                                <p:cTn id="249" presetID="2" presetClass="entr" presetSubtype="4" fill="hold" grpId="0" nodeType="withEffect">
                                  <p:stCondLst>
                                    <p:cond delay="0"/>
                                  </p:stCondLst>
                                  <p:childTnLst>
                                    <p:set>
                                      <p:cBhvr>
                                        <p:cTn id="250" dur="1" fill="hold">
                                          <p:stCondLst>
                                            <p:cond delay="0"/>
                                          </p:stCondLst>
                                        </p:cTn>
                                        <p:tgtEl>
                                          <p:spTgt spid="81"/>
                                        </p:tgtEl>
                                        <p:attrNameLst>
                                          <p:attrName>style.visibility</p:attrName>
                                        </p:attrNameLst>
                                      </p:cBhvr>
                                      <p:to>
                                        <p:strVal val="visible"/>
                                      </p:to>
                                    </p:set>
                                    <p:anim calcmode="lin" valueType="num">
                                      <p:cBhvr additive="base">
                                        <p:cTn id="251" dur="1500" fill="hold"/>
                                        <p:tgtEl>
                                          <p:spTgt spid="81"/>
                                        </p:tgtEl>
                                        <p:attrNameLst>
                                          <p:attrName>ppt_x</p:attrName>
                                        </p:attrNameLst>
                                      </p:cBhvr>
                                      <p:tavLst>
                                        <p:tav tm="0">
                                          <p:val>
                                            <p:strVal val="#ppt_x"/>
                                          </p:val>
                                        </p:tav>
                                        <p:tav tm="100000">
                                          <p:val>
                                            <p:strVal val="#ppt_x"/>
                                          </p:val>
                                        </p:tav>
                                      </p:tavLst>
                                    </p:anim>
                                    <p:anim calcmode="lin" valueType="num">
                                      <p:cBhvr additive="base">
                                        <p:cTn id="252" dur="1500" fill="hold"/>
                                        <p:tgtEl>
                                          <p:spTgt spid="81"/>
                                        </p:tgtEl>
                                        <p:attrNameLst>
                                          <p:attrName>ppt_y</p:attrName>
                                        </p:attrNameLst>
                                      </p:cBhvr>
                                      <p:tavLst>
                                        <p:tav tm="0">
                                          <p:val>
                                            <p:strVal val="1+#ppt_h/2"/>
                                          </p:val>
                                        </p:tav>
                                        <p:tav tm="100000">
                                          <p:val>
                                            <p:strVal val="#ppt_y"/>
                                          </p:val>
                                        </p:tav>
                                      </p:tavLst>
                                    </p:anim>
                                  </p:childTnLst>
                                </p:cTn>
                              </p:par>
                              <p:par>
                                <p:cTn id="253" presetID="2" presetClass="entr" presetSubtype="4" fill="hold" grpId="0" nodeType="withEffect">
                                  <p:stCondLst>
                                    <p:cond delay="0"/>
                                  </p:stCondLst>
                                  <p:childTnLst>
                                    <p:set>
                                      <p:cBhvr>
                                        <p:cTn id="254" dur="1" fill="hold">
                                          <p:stCondLst>
                                            <p:cond delay="0"/>
                                          </p:stCondLst>
                                        </p:cTn>
                                        <p:tgtEl>
                                          <p:spTgt spid="82"/>
                                        </p:tgtEl>
                                        <p:attrNameLst>
                                          <p:attrName>style.visibility</p:attrName>
                                        </p:attrNameLst>
                                      </p:cBhvr>
                                      <p:to>
                                        <p:strVal val="visible"/>
                                      </p:to>
                                    </p:set>
                                    <p:anim calcmode="lin" valueType="num">
                                      <p:cBhvr additive="base">
                                        <p:cTn id="255" dur="1500" fill="hold"/>
                                        <p:tgtEl>
                                          <p:spTgt spid="82"/>
                                        </p:tgtEl>
                                        <p:attrNameLst>
                                          <p:attrName>ppt_x</p:attrName>
                                        </p:attrNameLst>
                                      </p:cBhvr>
                                      <p:tavLst>
                                        <p:tav tm="0">
                                          <p:val>
                                            <p:strVal val="#ppt_x"/>
                                          </p:val>
                                        </p:tav>
                                        <p:tav tm="100000">
                                          <p:val>
                                            <p:strVal val="#ppt_x"/>
                                          </p:val>
                                        </p:tav>
                                      </p:tavLst>
                                    </p:anim>
                                    <p:anim calcmode="lin" valueType="num">
                                      <p:cBhvr additive="base">
                                        <p:cTn id="256" dur="1500" fill="hold"/>
                                        <p:tgtEl>
                                          <p:spTgt spid="82"/>
                                        </p:tgtEl>
                                        <p:attrNameLst>
                                          <p:attrName>ppt_y</p:attrName>
                                        </p:attrNameLst>
                                      </p:cBhvr>
                                      <p:tavLst>
                                        <p:tav tm="0">
                                          <p:val>
                                            <p:strVal val="1+#ppt_h/2"/>
                                          </p:val>
                                        </p:tav>
                                        <p:tav tm="100000">
                                          <p:val>
                                            <p:strVal val="#ppt_y"/>
                                          </p:val>
                                        </p:tav>
                                      </p:tavLst>
                                    </p:anim>
                                  </p:childTnLst>
                                </p:cTn>
                              </p:par>
                              <p:par>
                                <p:cTn id="257" presetID="2" presetClass="entr" presetSubtype="4" fill="hold" grpId="0" nodeType="withEffect">
                                  <p:stCondLst>
                                    <p:cond delay="0"/>
                                  </p:stCondLst>
                                  <p:childTnLst>
                                    <p:set>
                                      <p:cBhvr>
                                        <p:cTn id="258" dur="1" fill="hold">
                                          <p:stCondLst>
                                            <p:cond delay="0"/>
                                          </p:stCondLst>
                                        </p:cTn>
                                        <p:tgtEl>
                                          <p:spTgt spid="83"/>
                                        </p:tgtEl>
                                        <p:attrNameLst>
                                          <p:attrName>style.visibility</p:attrName>
                                        </p:attrNameLst>
                                      </p:cBhvr>
                                      <p:to>
                                        <p:strVal val="visible"/>
                                      </p:to>
                                    </p:set>
                                    <p:anim calcmode="lin" valueType="num">
                                      <p:cBhvr additive="base">
                                        <p:cTn id="259" dur="1500" fill="hold"/>
                                        <p:tgtEl>
                                          <p:spTgt spid="83"/>
                                        </p:tgtEl>
                                        <p:attrNameLst>
                                          <p:attrName>ppt_x</p:attrName>
                                        </p:attrNameLst>
                                      </p:cBhvr>
                                      <p:tavLst>
                                        <p:tav tm="0">
                                          <p:val>
                                            <p:strVal val="#ppt_x"/>
                                          </p:val>
                                        </p:tav>
                                        <p:tav tm="100000">
                                          <p:val>
                                            <p:strVal val="#ppt_x"/>
                                          </p:val>
                                        </p:tav>
                                      </p:tavLst>
                                    </p:anim>
                                    <p:anim calcmode="lin" valueType="num">
                                      <p:cBhvr additive="base">
                                        <p:cTn id="260" dur="1500" fill="hold"/>
                                        <p:tgtEl>
                                          <p:spTgt spid="83"/>
                                        </p:tgtEl>
                                        <p:attrNameLst>
                                          <p:attrName>ppt_y</p:attrName>
                                        </p:attrNameLst>
                                      </p:cBhvr>
                                      <p:tavLst>
                                        <p:tav tm="0">
                                          <p:val>
                                            <p:strVal val="1+#ppt_h/2"/>
                                          </p:val>
                                        </p:tav>
                                        <p:tav tm="100000">
                                          <p:val>
                                            <p:strVal val="#ppt_y"/>
                                          </p:val>
                                        </p:tav>
                                      </p:tavLst>
                                    </p:anim>
                                  </p:childTnLst>
                                </p:cTn>
                              </p:par>
                              <p:par>
                                <p:cTn id="261" presetID="2" presetClass="entr" presetSubtype="4" fill="hold" grpId="0" nodeType="withEffect">
                                  <p:stCondLst>
                                    <p:cond delay="0"/>
                                  </p:stCondLst>
                                  <p:childTnLst>
                                    <p:set>
                                      <p:cBhvr>
                                        <p:cTn id="262" dur="1" fill="hold">
                                          <p:stCondLst>
                                            <p:cond delay="0"/>
                                          </p:stCondLst>
                                        </p:cTn>
                                        <p:tgtEl>
                                          <p:spTgt spid="84"/>
                                        </p:tgtEl>
                                        <p:attrNameLst>
                                          <p:attrName>style.visibility</p:attrName>
                                        </p:attrNameLst>
                                      </p:cBhvr>
                                      <p:to>
                                        <p:strVal val="visible"/>
                                      </p:to>
                                    </p:set>
                                    <p:anim calcmode="lin" valueType="num">
                                      <p:cBhvr additive="base">
                                        <p:cTn id="263" dur="1500" fill="hold"/>
                                        <p:tgtEl>
                                          <p:spTgt spid="84"/>
                                        </p:tgtEl>
                                        <p:attrNameLst>
                                          <p:attrName>ppt_x</p:attrName>
                                        </p:attrNameLst>
                                      </p:cBhvr>
                                      <p:tavLst>
                                        <p:tav tm="0">
                                          <p:val>
                                            <p:strVal val="#ppt_x"/>
                                          </p:val>
                                        </p:tav>
                                        <p:tav tm="100000">
                                          <p:val>
                                            <p:strVal val="#ppt_x"/>
                                          </p:val>
                                        </p:tav>
                                      </p:tavLst>
                                    </p:anim>
                                    <p:anim calcmode="lin" valueType="num">
                                      <p:cBhvr additive="base">
                                        <p:cTn id="264" dur="1500" fill="hold"/>
                                        <p:tgtEl>
                                          <p:spTgt spid="84"/>
                                        </p:tgtEl>
                                        <p:attrNameLst>
                                          <p:attrName>ppt_y</p:attrName>
                                        </p:attrNameLst>
                                      </p:cBhvr>
                                      <p:tavLst>
                                        <p:tav tm="0">
                                          <p:val>
                                            <p:strVal val="1+#ppt_h/2"/>
                                          </p:val>
                                        </p:tav>
                                        <p:tav tm="100000">
                                          <p:val>
                                            <p:strVal val="#ppt_y"/>
                                          </p:val>
                                        </p:tav>
                                      </p:tavLst>
                                    </p:anim>
                                  </p:childTnLst>
                                </p:cTn>
                              </p:par>
                              <p:par>
                                <p:cTn id="265" presetID="2" presetClass="entr" presetSubtype="4" fill="hold" grpId="0" nodeType="withEffect">
                                  <p:stCondLst>
                                    <p:cond delay="0"/>
                                  </p:stCondLst>
                                  <p:childTnLst>
                                    <p:set>
                                      <p:cBhvr>
                                        <p:cTn id="266" dur="1" fill="hold">
                                          <p:stCondLst>
                                            <p:cond delay="0"/>
                                          </p:stCondLst>
                                        </p:cTn>
                                        <p:tgtEl>
                                          <p:spTgt spid="85"/>
                                        </p:tgtEl>
                                        <p:attrNameLst>
                                          <p:attrName>style.visibility</p:attrName>
                                        </p:attrNameLst>
                                      </p:cBhvr>
                                      <p:to>
                                        <p:strVal val="visible"/>
                                      </p:to>
                                    </p:set>
                                    <p:anim calcmode="lin" valueType="num">
                                      <p:cBhvr additive="base">
                                        <p:cTn id="267" dur="1500" fill="hold"/>
                                        <p:tgtEl>
                                          <p:spTgt spid="85"/>
                                        </p:tgtEl>
                                        <p:attrNameLst>
                                          <p:attrName>ppt_x</p:attrName>
                                        </p:attrNameLst>
                                      </p:cBhvr>
                                      <p:tavLst>
                                        <p:tav tm="0">
                                          <p:val>
                                            <p:strVal val="#ppt_x"/>
                                          </p:val>
                                        </p:tav>
                                        <p:tav tm="100000">
                                          <p:val>
                                            <p:strVal val="#ppt_x"/>
                                          </p:val>
                                        </p:tav>
                                      </p:tavLst>
                                    </p:anim>
                                    <p:anim calcmode="lin" valueType="num">
                                      <p:cBhvr additive="base">
                                        <p:cTn id="268" dur="1500" fill="hold"/>
                                        <p:tgtEl>
                                          <p:spTgt spid="85"/>
                                        </p:tgtEl>
                                        <p:attrNameLst>
                                          <p:attrName>ppt_y</p:attrName>
                                        </p:attrNameLst>
                                      </p:cBhvr>
                                      <p:tavLst>
                                        <p:tav tm="0">
                                          <p:val>
                                            <p:strVal val="1+#ppt_h/2"/>
                                          </p:val>
                                        </p:tav>
                                        <p:tav tm="100000">
                                          <p:val>
                                            <p:strVal val="#ppt_y"/>
                                          </p:val>
                                        </p:tav>
                                      </p:tavLst>
                                    </p:anim>
                                  </p:childTnLst>
                                </p:cTn>
                              </p:par>
                              <p:par>
                                <p:cTn id="269" presetID="2" presetClass="entr" presetSubtype="4" fill="hold" grpId="0" nodeType="withEffect">
                                  <p:stCondLst>
                                    <p:cond delay="0"/>
                                  </p:stCondLst>
                                  <p:childTnLst>
                                    <p:set>
                                      <p:cBhvr>
                                        <p:cTn id="270" dur="1" fill="hold">
                                          <p:stCondLst>
                                            <p:cond delay="0"/>
                                          </p:stCondLst>
                                        </p:cTn>
                                        <p:tgtEl>
                                          <p:spTgt spid="86"/>
                                        </p:tgtEl>
                                        <p:attrNameLst>
                                          <p:attrName>style.visibility</p:attrName>
                                        </p:attrNameLst>
                                      </p:cBhvr>
                                      <p:to>
                                        <p:strVal val="visible"/>
                                      </p:to>
                                    </p:set>
                                    <p:anim calcmode="lin" valueType="num">
                                      <p:cBhvr additive="base">
                                        <p:cTn id="271" dur="1500" fill="hold"/>
                                        <p:tgtEl>
                                          <p:spTgt spid="86"/>
                                        </p:tgtEl>
                                        <p:attrNameLst>
                                          <p:attrName>ppt_x</p:attrName>
                                        </p:attrNameLst>
                                      </p:cBhvr>
                                      <p:tavLst>
                                        <p:tav tm="0">
                                          <p:val>
                                            <p:strVal val="#ppt_x"/>
                                          </p:val>
                                        </p:tav>
                                        <p:tav tm="100000">
                                          <p:val>
                                            <p:strVal val="#ppt_x"/>
                                          </p:val>
                                        </p:tav>
                                      </p:tavLst>
                                    </p:anim>
                                    <p:anim calcmode="lin" valueType="num">
                                      <p:cBhvr additive="base">
                                        <p:cTn id="272" dur="1500" fill="hold"/>
                                        <p:tgtEl>
                                          <p:spTgt spid="86"/>
                                        </p:tgtEl>
                                        <p:attrNameLst>
                                          <p:attrName>ppt_y</p:attrName>
                                        </p:attrNameLst>
                                      </p:cBhvr>
                                      <p:tavLst>
                                        <p:tav tm="0">
                                          <p:val>
                                            <p:strVal val="1+#ppt_h/2"/>
                                          </p:val>
                                        </p:tav>
                                        <p:tav tm="100000">
                                          <p:val>
                                            <p:strVal val="#ppt_y"/>
                                          </p:val>
                                        </p:tav>
                                      </p:tavLst>
                                    </p:anim>
                                  </p:childTnLst>
                                </p:cTn>
                              </p:par>
                              <p:par>
                                <p:cTn id="273" presetID="2" presetClass="entr" presetSubtype="4" fill="hold" grpId="0" nodeType="withEffect">
                                  <p:stCondLst>
                                    <p:cond delay="0"/>
                                  </p:stCondLst>
                                  <p:childTnLst>
                                    <p:set>
                                      <p:cBhvr>
                                        <p:cTn id="274" dur="1" fill="hold">
                                          <p:stCondLst>
                                            <p:cond delay="0"/>
                                          </p:stCondLst>
                                        </p:cTn>
                                        <p:tgtEl>
                                          <p:spTgt spid="87"/>
                                        </p:tgtEl>
                                        <p:attrNameLst>
                                          <p:attrName>style.visibility</p:attrName>
                                        </p:attrNameLst>
                                      </p:cBhvr>
                                      <p:to>
                                        <p:strVal val="visible"/>
                                      </p:to>
                                    </p:set>
                                    <p:anim calcmode="lin" valueType="num">
                                      <p:cBhvr additive="base">
                                        <p:cTn id="275" dur="1500" fill="hold"/>
                                        <p:tgtEl>
                                          <p:spTgt spid="87"/>
                                        </p:tgtEl>
                                        <p:attrNameLst>
                                          <p:attrName>ppt_x</p:attrName>
                                        </p:attrNameLst>
                                      </p:cBhvr>
                                      <p:tavLst>
                                        <p:tav tm="0">
                                          <p:val>
                                            <p:strVal val="#ppt_x"/>
                                          </p:val>
                                        </p:tav>
                                        <p:tav tm="100000">
                                          <p:val>
                                            <p:strVal val="#ppt_x"/>
                                          </p:val>
                                        </p:tav>
                                      </p:tavLst>
                                    </p:anim>
                                    <p:anim calcmode="lin" valueType="num">
                                      <p:cBhvr additive="base">
                                        <p:cTn id="276" dur="1500" fill="hold"/>
                                        <p:tgtEl>
                                          <p:spTgt spid="87"/>
                                        </p:tgtEl>
                                        <p:attrNameLst>
                                          <p:attrName>ppt_y</p:attrName>
                                        </p:attrNameLst>
                                      </p:cBhvr>
                                      <p:tavLst>
                                        <p:tav tm="0">
                                          <p:val>
                                            <p:strVal val="1+#ppt_h/2"/>
                                          </p:val>
                                        </p:tav>
                                        <p:tav tm="100000">
                                          <p:val>
                                            <p:strVal val="#ppt_y"/>
                                          </p:val>
                                        </p:tav>
                                      </p:tavLst>
                                    </p:anim>
                                  </p:childTnLst>
                                </p:cTn>
                              </p:par>
                              <p:par>
                                <p:cTn id="277" presetID="2" presetClass="entr" presetSubtype="4" fill="hold" grpId="0" nodeType="withEffect">
                                  <p:stCondLst>
                                    <p:cond delay="0"/>
                                  </p:stCondLst>
                                  <p:childTnLst>
                                    <p:set>
                                      <p:cBhvr>
                                        <p:cTn id="278" dur="1" fill="hold">
                                          <p:stCondLst>
                                            <p:cond delay="0"/>
                                          </p:stCondLst>
                                        </p:cTn>
                                        <p:tgtEl>
                                          <p:spTgt spid="88"/>
                                        </p:tgtEl>
                                        <p:attrNameLst>
                                          <p:attrName>style.visibility</p:attrName>
                                        </p:attrNameLst>
                                      </p:cBhvr>
                                      <p:to>
                                        <p:strVal val="visible"/>
                                      </p:to>
                                    </p:set>
                                    <p:anim calcmode="lin" valueType="num">
                                      <p:cBhvr additive="base">
                                        <p:cTn id="279" dur="1500" fill="hold"/>
                                        <p:tgtEl>
                                          <p:spTgt spid="88"/>
                                        </p:tgtEl>
                                        <p:attrNameLst>
                                          <p:attrName>ppt_x</p:attrName>
                                        </p:attrNameLst>
                                      </p:cBhvr>
                                      <p:tavLst>
                                        <p:tav tm="0">
                                          <p:val>
                                            <p:strVal val="#ppt_x"/>
                                          </p:val>
                                        </p:tav>
                                        <p:tav tm="100000">
                                          <p:val>
                                            <p:strVal val="#ppt_x"/>
                                          </p:val>
                                        </p:tav>
                                      </p:tavLst>
                                    </p:anim>
                                    <p:anim calcmode="lin" valueType="num">
                                      <p:cBhvr additive="base">
                                        <p:cTn id="280" dur="1500" fill="hold"/>
                                        <p:tgtEl>
                                          <p:spTgt spid="88"/>
                                        </p:tgtEl>
                                        <p:attrNameLst>
                                          <p:attrName>ppt_y</p:attrName>
                                        </p:attrNameLst>
                                      </p:cBhvr>
                                      <p:tavLst>
                                        <p:tav tm="0">
                                          <p:val>
                                            <p:strVal val="1+#ppt_h/2"/>
                                          </p:val>
                                        </p:tav>
                                        <p:tav tm="100000">
                                          <p:val>
                                            <p:strVal val="#ppt_y"/>
                                          </p:val>
                                        </p:tav>
                                      </p:tavLst>
                                    </p:anim>
                                  </p:childTnLst>
                                </p:cTn>
                              </p:par>
                              <p:par>
                                <p:cTn id="281" presetID="2" presetClass="entr" presetSubtype="4" fill="hold" grpId="0" nodeType="withEffect">
                                  <p:stCondLst>
                                    <p:cond delay="0"/>
                                  </p:stCondLst>
                                  <p:childTnLst>
                                    <p:set>
                                      <p:cBhvr>
                                        <p:cTn id="282" dur="1" fill="hold">
                                          <p:stCondLst>
                                            <p:cond delay="0"/>
                                          </p:stCondLst>
                                        </p:cTn>
                                        <p:tgtEl>
                                          <p:spTgt spid="89"/>
                                        </p:tgtEl>
                                        <p:attrNameLst>
                                          <p:attrName>style.visibility</p:attrName>
                                        </p:attrNameLst>
                                      </p:cBhvr>
                                      <p:to>
                                        <p:strVal val="visible"/>
                                      </p:to>
                                    </p:set>
                                    <p:anim calcmode="lin" valueType="num">
                                      <p:cBhvr additive="base">
                                        <p:cTn id="283" dur="1500" fill="hold"/>
                                        <p:tgtEl>
                                          <p:spTgt spid="89"/>
                                        </p:tgtEl>
                                        <p:attrNameLst>
                                          <p:attrName>ppt_x</p:attrName>
                                        </p:attrNameLst>
                                      </p:cBhvr>
                                      <p:tavLst>
                                        <p:tav tm="0">
                                          <p:val>
                                            <p:strVal val="#ppt_x"/>
                                          </p:val>
                                        </p:tav>
                                        <p:tav tm="100000">
                                          <p:val>
                                            <p:strVal val="#ppt_x"/>
                                          </p:val>
                                        </p:tav>
                                      </p:tavLst>
                                    </p:anim>
                                    <p:anim calcmode="lin" valueType="num">
                                      <p:cBhvr additive="base">
                                        <p:cTn id="284" dur="1500" fill="hold"/>
                                        <p:tgtEl>
                                          <p:spTgt spid="89"/>
                                        </p:tgtEl>
                                        <p:attrNameLst>
                                          <p:attrName>ppt_y</p:attrName>
                                        </p:attrNameLst>
                                      </p:cBhvr>
                                      <p:tavLst>
                                        <p:tav tm="0">
                                          <p:val>
                                            <p:strVal val="1+#ppt_h/2"/>
                                          </p:val>
                                        </p:tav>
                                        <p:tav tm="100000">
                                          <p:val>
                                            <p:strVal val="#ppt_y"/>
                                          </p:val>
                                        </p:tav>
                                      </p:tavLst>
                                    </p:anim>
                                  </p:childTnLst>
                                </p:cTn>
                              </p:par>
                              <p:par>
                                <p:cTn id="285" presetID="2" presetClass="entr" presetSubtype="4" fill="hold" grpId="0" nodeType="withEffect">
                                  <p:stCondLst>
                                    <p:cond delay="0"/>
                                  </p:stCondLst>
                                  <p:childTnLst>
                                    <p:set>
                                      <p:cBhvr>
                                        <p:cTn id="286" dur="1" fill="hold">
                                          <p:stCondLst>
                                            <p:cond delay="0"/>
                                          </p:stCondLst>
                                        </p:cTn>
                                        <p:tgtEl>
                                          <p:spTgt spid="90"/>
                                        </p:tgtEl>
                                        <p:attrNameLst>
                                          <p:attrName>style.visibility</p:attrName>
                                        </p:attrNameLst>
                                      </p:cBhvr>
                                      <p:to>
                                        <p:strVal val="visible"/>
                                      </p:to>
                                    </p:set>
                                    <p:anim calcmode="lin" valueType="num">
                                      <p:cBhvr additive="base">
                                        <p:cTn id="287" dur="1500" fill="hold"/>
                                        <p:tgtEl>
                                          <p:spTgt spid="90"/>
                                        </p:tgtEl>
                                        <p:attrNameLst>
                                          <p:attrName>ppt_x</p:attrName>
                                        </p:attrNameLst>
                                      </p:cBhvr>
                                      <p:tavLst>
                                        <p:tav tm="0">
                                          <p:val>
                                            <p:strVal val="#ppt_x"/>
                                          </p:val>
                                        </p:tav>
                                        <p:tav tm="100000">
                                          <p:val>
                                            <p:strVal val="#ppt_x"/>
                                          </p:val>
                                        </p:tav>
                                      </p:tavLst>
                                    </p:anim>
                                    <p:anim calcmode="lin" valueType="num">
                                      <p:cBhvr additive="base">
                                        <p:cTn id="288" dur="1500" fill="hold"/>
                                        <p:tgtEl>
                                          <p:spTgt spid="90"/>
                                        </p:tgtEl>
                                        <p:attrNameLst>
                                          <p:attrName>ppt_y</p:attrName>
                                        </p:attrNameLst>
                                      </p:cBhvr>
                                      <p:tavLst>
                                        <p:tav tm="0">
                                          <p:val>
                                            <p:strVal val="1+#ppt_h/2"/>
                                          </p:val>
                                        </p:tav>
                                        <p:tav tm="100000">
                                          <p:val>
                                            <p:strVal val="#ppt_y"/>
                                          </p:val>
                                        </p:tav>
                                      </p:tavLst>
                                    </p:anim>
                                  </p:childTnLst>
                                </p:cTn>
                              </p:par>
                              <p:par>
                                <p:cTn id="289" presetID="2" presetClass="entr" presetSubtype="4" fill="hold" grpId="0" nodeType="withEffect">
                                  <p:stCondLst>
                                    <p:cond delay="0"/>
                                  </p:stCondLst>
                                  <p:childTnLst>
                                    <p:set>
                                      <p:cBhvr>
                                        <p:cTn id="290" dur="1" fill="hold">
                                          <p:stCondLst>
                                            <p:cond delay="0"/>
                                          </p:stCondLst>
                                        </p:cTn>
                                        <p:tgtEl>
                                          <p:spTgt spid="91"/>
                                        </p:tgtEl>
                                        <p:attrNameLst>
                                          <p:attrName>style.visibility</p:attrName>
                                        </p:attrNameLst>
                                      </p:cBhvr>
                                      <p:to>
                                        <p:strVal val="visible"/>
                                      </p:to>
                                    </p:set>
                                    <p:anim calcmode="lin" valueType="num">
                                      <p:cBhvr additive="base">
                                        <p:cTn id="291" dur="1500" fill="hold"/>
                                        <p:tgtEl>
                                          <p:spTgt spid="91"/>
                                        </p:tgtEl>
                                        <p:attrNameLst>
                                          <p:attrName>ppt_x</p:attrName>
                                        </p:attrNameLst>
                                      </p:cBhvr>
                                      <p:tavLst>
                                        <p:tav tm="0">
                                          <p:val>
                                            <p:strVal val="#ppt_x"/>
                                          </p:val>
                                        </p:tav>
                                        <p:tav tm="100000">
                                          <p:val>
                                            <p:strVal val="#ppt_x"/>
                                          </p:val>
                                        </p:tav>
                                      </p:tavLst>
                                    </p:anim>
                                    <p:anim calcmode="lin" valueType="num">
                                      <p:cBhvr additive="base">
                                        <p:cTn id="292" dur="1500" fill="hold"/>
                                        <p:tgtEl>
                                          <p:spTgt spid="91"/>
                                        </p:tgtEl>
                                        <p:attrNameLst>
                                          <p:attrName>ppt_y</p:attrName>
                                        </p:attrNameLst>
                                      </p:cBhvr>
                                      <p:tavLst>
                                        <p:tav tm="0">
                                          <p:val>
                                            <p:strVal val="1+#ppt_h/2"/>
                                          </p:val>
                                        </p:tav>
                                        <p:tav tm="100000">
                                          <p:val>
                                            <p:strVal val="#ppt_y"/>
                                          </p:val>
                                        </p:tav>
                                      </p:tavLst>
                                    </p:anim>
                                  </p:childTnLst>
                                </p:cTn>
                              </p:par>
                              <p:par>
                                <p:cTn id="293" presetID="2" presetClass="entr" presetSubtype="4" fill="hold" grpId="0" nodeType="withEffect">
                                  <p:stCondLst>
                                    <p:cond delay="0"/>
                                  </p:stCondLst>
                                  <p:childTnLst>
                                    <p:set>
                                      <p:cBhvr>
                                        <p:cTn id="294" dur="1" fill="hold">
                                          <p:stCondLst>
                                            <p:cond delay="0"/>
                                          </p:stCondLst>
                                        </p:cTn>
                                        <p:tgtEl>
                                          <p:spTgt spid="92"/>
                                        </p:tgtEl>
                                        <p:attrNameLst>
                                          <p:attrName>style.visibility</p:attrName>
                                        </p:attrNameLst>
                                      </p:cBhvr>
                                      <p:to>
                                        <p:strVal val="visible"/>
                                      </p:to>
                                    </p:set>
                                    <p:anim calcmode="lin" valueType="num">
                                      <p:cBhvr additive="base">
                                        <p:cTn id="295" dur="1500" fill="hold"/>
                                        <p:tgtEl>
                                          <p:spTgt spid="92"/>
                                        </p:tgtEl>
                                        <p:attrNameLst>
                                          <p:attrName>ppt_x</p:attrName>
                                        </p:attrNameLst>
                                      </p:cBhvr>
                                      <p:tavLst>
                                        <p:tav tm="0">
                                          <p:val>
                                            <p:strVal val="#ppt_x"/>
                                          </p:val>
                                        </p:tav>
                                        <p:tav tm="100000">
                                          <p:val>
                                            <p:strVal val="#ppt_x"/>
                                          </p:val>
                                        </p:tav>
                                      </p:tavLst>
                                    </p:anim>
                                    <p:anim calcmode="lin" valueType="num">
                                      <p:cBhvr additive="base">
                                        <p:cTn id="296" dur="1500" fill="hold"/>
                                        <p:tgtEl>
                                          <p:spTgt spid="92"/>
                                        </p:tgtEl>
                                        <p:attrNameLst>
                                          <p:attrName>ppt_y</p:attrName>
                                        </p:attrNameLst>
                                      </p:cBhvr>
                                      <p:tavLst>
                                        <p:tav tm="0">
                                          <p:val>
                                            <p:strVal val="1+#ppt_h/2"/>
                                          </p:val>
                                        </p:tav>
                                        <p:tav tm="100000">
                                          <p:val>
                                            <p:strVal val="#ppt_y"/>
                                          </p:val>
                                        </p:tav>
                                      </p:tavLst>
                                    </p:anim>
                                  </p:childTnLst>
                                </p:cTn>
                              </p:par>
                              <p:par>
                                <p:cTn id="297" presetID="2" presetClass="entr" presetSubtype="4" fill="hold" grpId="0" nodeType="withEffect">
                                  <p:stCondLst>
                                    <p:cond delay="0"/>
                                  </p:stCondLst>
                                  <p:childTnLst>
                                    <p:set>
                                      <p:cBhvr>
                                        <p:cTn id="298" dur="1" fill="hold">
                                          <p:stCondLst>
                                            <p:cond delay="0"/>
                                          </p:stCondLst>
                                        </p:cTn>
                                        <p:tgtEl>
                                          <p:spTgt spid="93"/>
                                        </p:tgtEl>
                                        <p:attrNameLst>
                                          <p:attrName>style.visibility</p:attrName>
                                        </p:attrNameLst>
                                      </p:cBhvr>
                                      <p:to>
                                        <p:strVal val="visible"/>
                                      </p:to>
                                    </p:set>
                                    <p:anim calcmode="lin" valueType="num">
                                      <p:cBhvr additive="base">
                                        <p:cTn id="299" dur="1500" fill="hold"/>
                                        <p:tgtEl>
                                          <p:spTgt spid="93"/>
                                        </p:tgtEl>
                                        <p:attrNameLst>
                                          <p:attrName>ppt_x</p:attrName>
                                        </p:attrNameLst>
                                      </p:cBhvr>
                                      <p:tavLst>
                                        <p:tav tm="0">
                                          <p:val>
                                            <p:strVal val="#ppt_x"/>
                                          </p:val>
                                        </p:tav>
                                        <p:tav tm="100000">
                                          <p:val>
                                            <p:strVal val="#ppt_x"/>
                                          </p:val>
                                        </p:tav>
                                      </p:tavLst>
                                    </p:anim>
                                    <p:anim calcmode="lin" valueType="num">
                                      <p:cBhvr additive="base">
                                        <p:cTn id="300" dur="1500" fill="hold"/>
                                        <p:tgtEl>
                                          <p:spTgt spid="93"/>
                                        </p:tgtEl>
                                        <p:attrNameLst>
                                          <p:attrName>ppt_y</p:attrName>
                                        </p:attrNameLst>
                                      </p:cBhvr>
                                      <p:tavLst>
                                        <p:tav tm="0">
                                          <p:val>
                                            <p:strVal val="1+#ppt_h/2"/>
                                          </p:val>
                                        </p:tav>
                                        <p:tav tm="100000">
                                          <p:val>
                                            <p:strVal val="#ppt_y"/>
                                          </p:val>
                                        </p:tav>
                                      </p:tavLst>
                                    </p:anim>
                                  </p:childTnLst>
                                </p:cTn>
                              </p:par>
                              <p:par>
                                <p:cTn id="301" presetID="2" presetClass="entr" presetSubtype="4" fill="hold" grpId="0" nodeType="withEffect">
                                  <p:stCondLst>
                                    <p:cond delay="0"/>
                                  </p:stCondLst>
                                  <p:childTnLst>
                                    <p:set>
                                      <p:cBhvr>
                                        <p:cTn id="302" dur="1" fill="hold">
                                          <p:stCondLst>
                                            <p:cond delay="0"/>
                                          </p:stCondLst>
                                        </p:cTn>
                                        <p:tgtEl>
                                          <p:spTgt spid="94"/>
                                        </p:tgtEl>
                                        <p:attrNameLst>
                                          <p:attrName>style.visibility</p:attrName>
                                        </p:attrNameLst>
                                      </p:cBhvr>
                                      <p:to>
                                        <p:strVal val="visible"/>
                                      </p:to>
                                    </p:set>
                                    <p:anim calcmode="lin" valueType="num">
                                      <p:cBhvr additive="base">
                                        <p:cTn id="303" dur="1500" fill="hold"/>
                                        <p:tgtEl>
                                          <p:spTgt spid="94"/>
                                        </p:tgtEl>
                                        <p:attrNameLst>
                                          <p:attrName>ppt_x</p:attrName>
                                        </p:attrNameLst>
                                      </p:cBhvr>
                                      <p:tavLst>
                                        <p:tav tm="0">
                                          <p:val>
                                            <p:strVal val="#ppt_x"/>
                                          </p:val>
                                        </p:tav>
                                        <p:tav tm="100000">
                                          <p:val>
                                            <p:strVal val="#ppt_x"/>
                                          </p:val>
                                        </p:tav>
                                      </p:tavLst>
                                    </p:anim>
                                    <p:anim calcmode="lin" valueType="num">
                                      <p:cBhvr additive="base">
                                        <p:cTn id="304" dur="1500" fill="hold"/>
                                        <p:tgtEl>
                                          <p:spTgt spid="94"/>
                                        </p:tgtEl>
                                        <p:attrNameLst>
                                          <p:attrName>ppt_y</p:attrName>
                                        </p:attrNameLst>
                                      </p:cBhvr>
                                      <p:tavLst>
                                        <p:tav tm="0">
                                          <p:val>
                                            <p:strVal val="1+#ppt_h/2"/>
                                          </p:val>
                                        </p:tav>
                                        <p:tav tm="100000">
                                          <p:val>
                                            <p:strVal val="#ppt_y"/>
                                          </p:val>
                                        </p:tav>
                                      </p:tavLst>
                                    </p:anim>
                                  </p:childTnLst>
                                </p:cTn>
                              </p:par>
                              <p:par>
                                <p:cTn id="305" presetID="2" presetClass="entr" presetSubtype="4" fill="hold" grpId="0" nodeType="withEffect">
                                  <p:stCondLst>
                                    <p:cond delay="0"/>
                                  </p:stCondLst>
                                  <p:childTnLst>
                                    <p:set>
                                      <p:cBhvr>
                                        <p:cTn id="306" dur="1" fill="hold">
                                          <p:stCondLst>
                                            <p:cond delay="0"/>
                                          </p:stCondLst>
                                        </p:cTn>
                                        <p:tgtEl>
                                          <p:spTgt spid="95"/>
                                        </p:tgtEl>
                                        <p:attrNameLst>
                                          <p:attrName>style.visibility</p:attrName>
                                        </p:attrNameLst>
                                      </p:cBhvr>
                                      <p:to>
                                        <p:strVal val="visible"/>
                                      </p:to>
                                    </p:set>
                                    <p:anim calcmode="lin" valueType="num">
                                      <p:cBhvr additive="base">
                                        <p:cTn id="307" dur="1500" fill="hold"/>
                                        <p:tgtEl>
                                          <p:spTgt spid="95"/>
                                        </p:tgtEl>
                                        <p:attrNameLst>
                                          <p:attrName>ppt_x</p:attrName>
                                        </p:attrNameLst>
                                      </p:cBhvr>
                                      <p:tavLst>
                                        <p:tav tm="0">
                                          <p:val>
                                            <p:strVal val="#ppt_x"/>
                                          </p:val>
                                        </p:tav>
                                        <p:tav tm="100000">
                                          <p:val>
                                            <p:strVal val="#ppt_x"/>
                                          </p:val>
                                        </p:tav>
                                      </p:tavLst>
                                    </p:anim>
                                    <p:anim calcmode="lin" valueType="num">
                                      <p:cBhvr additive="base">
                                        <p:cTn id="308" dur="1500" fill="hold"/>
                                        <p:tgtEl>
                                          <p:spTgt spid="95"/>
                                        </p:tgtEl>
                                        <p:attrNameLst>
                                          <p:attrName>ppt_y</p:attrName>
                                        </p:attrNameLst>
                                      </p:cBhvr>
                                      <p:tavLst>
                                        <p:tav tm="0">
                                          <p:val>
                                            <p:strVal val="1+#ppt_h/2"/>
                                          </p:val>
                                        </p:tav>
                                        <p:tav tm="100000">
                                          <p:val>
                                            <p:strVal val="#ppt_y"/>
                                          </p:val>
                                        </p:tav>
                                      </p:tavLst>
                                    </p:anim>
                                  </p:childTnLst>
                                </p:cTn>
                              </p:par>
                              <p:par>
                                <p:cTn id="309" presetID="2" presetClass="entr" presetSubtype="4" fill="hold" grpId="0" nodeType="withEffect">
                                  <p:stCondLst>
                                    <p:cond delay="0"/>
                                  </p:stCondLst>
                                  <p:childTnLst>
                                    <p:set>
                                      <p:cBhvr>
                                        <p:cTn id="310" dur="1" fill="hold">
                                          <p:stCondLst>
                                            <p:cond delay="0"/>
                                          </p:stCondLst>
                                        </p:cTn>
                                        <p:tgtEl>
                                          <p:spTgt spid="96"/>
                                        </p:tgtEl>
                                        <p:attrNameLst>
                                          <p:attrName>style.visibility</p:attrName>
                                        </p:attrNameLst>
                                      </p:cBhvr>
                                      <p:to>
                                        <p:strVal val="visible"/>
                                      </p:to>
                                    </p:set>
                                    <p:anim calcmode="lin" valueType="num">
                                      <p:cBhvr additive="base">
                                        <p:cTn id="311" dur="1500" fill="hold"/>
                                        <p:tgtEl>
                                          <p:spTgt spid="96"/>
                                        </p:tgtEl>
                                        <p:attrNameLst>
                                          <p:attrName>ppt_x</p:attrName>
                                        </p:attrNameLst>
                                      </p:cBhvr>
                                      <p:tavLst>
                                        <p:tav tm="0">
                                          <p:val>
                                            <p:strVal val="#ppt_x"/>
                                          </p:val>
                                        </p:tav>
                                        <p:tav tm="100000">
                                          <p:val>
                                            <p:strVal val="#ppt_x"/>
                                          </p:val>
                                        </p:tav>
                                      </p:tavLst>
                                    </p:anim>
                                    <p:anim calcmode="lin" valueType="num">
                                      <p:cBhvr additive="base">
                                        <p:cTn id="312" dur="1500" fill="hold"/>
                                        <p:tgtEl>
                                          <p:spTgt spid="96"/>
                                        </p:tgtEl>
                                        <p:attrNameLst>
                                          <p:attrName>ppt_y</p:attrName>
                                        </p:attrNameLst>
                                      </p:cBhvr>
                                      <p:tavLst>
                                        <p:tav tm="0">
                                          <p:val>
                                            <p:strVal val="1+#ppt_h/2"/>
                                          </p:val>
                                        </p:tav>
                                        <p:tav tm="100000">
                                          <p:val>
                                            <p:strVal val="#ppt_y"/>
                                          </p:val>
                                        </p:tav>
                                      </p:tavLst>
                                    </p:anim>
                                  </p:childTnLst>
                                </p:cTn>
                              </p:par>
                              <p:par>
                                <p:cTn id="313" presetID="2" presetClass="entr" presetSubtype="4" fill="hold" grpId="0" nodeType="withEffect">
                                  <p:stCondLst>
                                    <p:cond delay="0"/>
                                  </p:stCondLst>
                                  <p:childTnLst>
                                    <p:set>
                                      <p:cBhvr>
                                        <p:cTn id="314" dur="1" fill="hold">
                                          <p:stCondLst>
                                            <p:cond delay="0"/>
                                          </p:stCondLst>
                                        </p:cTn>
                                        <p:tgtEl>
                                          <p:spTgt spid="97"/>
                                        </p:tgtEl>
                                        <p:attrNameLst>
                                          <p:attrName>style.visibility</p:attrName>
                                        </p:attrNameLst>
                                      </p:cBhvr>
                                      <p:to>
                                        <p:strVal val="visible"/>
                                      </p:to>
                                    </p:set>
                                    <p:anim calcmode="lin" valueType="num">
                                      <p:cBhvr additive="base">
                                        <p:cTn id="315" dur="1500" fill="hold"/>
                                        <p:tgtEl>
                                          <p:spTgt spid="97"/>
                                        </p:tgtEl>
                                        <p:attrNameLst>
                                          <p:attrName>ppt_x</p:attrName>
                                        </p:attrNameLst>
                                      </p:cBhvr>
                                      <p:tavLst>
                                        <p:tav tm="0">
                                          <p:val>
                                            <p:strVal val="#ppt_x"/>
                                          </p:val>
                                        </p:tav>
                                        <p:tav tm="100000">
                                          <p:val>
                                            <p:strVal val="#ppt_x"/>
                                          </p:val>
                                        </p:tav>
                                      </p:tavLst>
                                    </p:anim>
                                    <p:anim calcmode="lin" valueType="num">
                                      <p:cBhvr additive="base">
                                        <p:cTn id="316" dur="1500" fill="hold"/>
                                        <p:tgtEl>
                                          <p:spTgt spid="97"/>
                                        </p:tgtEl>
                                        <p:attrNameLst>
                                          <p:attrName>ppt_y</p:attrName>
                                        </p:attrNameLst>
                                      </p:cBhvr>
                                      <p:tavLst>
                                        <p:tav tm="0">
                                          <p:val>
                                            <p:strVal val="1+#ppt_h/2"/>
                                          </p:val>
                                        </p:tav>
                                        <p:tav tm="100000">
                                          <p:val>
                                            <p:strVal val="#ppt_y"/>
                                          </p:val>
                                        </p:tav>
                                      </p:tavLst>
                                    </p:anim>
                                  </p:childTnLst>
                                </p:cTn>
                              </p:par>
                              <p:par>
                                <p:cTn id="317" presetID="2" presetClass="entr" presetSubtype="4" fill="hold" grpId="0" nodeType="withEffect">
                                  <p:stCondLst>
                                    <p:cond delay="0"/>
                                  </p:stCondLst>
                                  <p:childTnLst>
                                    <p:set>
                                      <p:cBhvr>
                                        <p:cTn id="318" dur="1" fill="hold">
                                          <p:stCondLst>
                                            <p:cond delay="0"/>
                                          </p:stCondLst>
                                        </p:cTn>
                                        <p:tgtEl>
                                          <p:spTgt spid="98"/>
                                        </p:tgtEl>
                                        <p:attrNameLst>
                                          <p:attrName>style.visibility</p:attrName>
                                        </p:attrNameLst>
                                      </p:cBhvr>
                                      <p:to>
                                        <p:strVal val="visible"/>
                                      </p:to>
                                    </p:set>
                                    <p:anim calcmode="lin" valueType="num">
                                      <p:cBhvr additive="base">
                                        <p:cTn id="319" dur="1500" fill="hold"/>
                                        <p:tgtEl>
                                          <p:spTgt spid="98"/>
                                        </p:tgtEl>
                                        <p:attrNameLst>
                                          <p:attrName>ppt_x</p:attrName>
                                        </p:attrNameLst>
                                      </p:cBhvr>
                                      <p:tavLst>
                                        <p:tav tm="0">
                                          <p:val>
                                            <p:strVal val="#ppt_x"/>
                                          </p:val>
                                        </p:tav>
                                        <p:tav tm="100000">
                                          <p:val>
                                            <p:strVal val="#ppt_x"/>
                                          </p:val>
                                        </p:tav>
                                      </p:tavLst>
                                    </p:anim>
                                    <p:anim calcmode="lin" valueType="num">
                                      <p:cBhvr additive="base">
                                        <p:cTn id="320" dur="1500" fill="hold"/>
                                        <p:tgtEl>
                                          <p:spTgt spid="98"/>
                                        </p:tgtEl>
                                        <p:attrNameLst>
                                          <p:attrName>ppt_y</p:attrName>
                                        </p:attrNameLst>
                                      </p:cBhvr>
                                      <p:tavLst>
                                        <p:tav tm="0">
                                          <p:val>
                                            <p:strVal val="1+#ppt_h/2"/>
                                          </p:val>
                                        </p:tav>
                                        <p:tav tm="100000">
                                          <p:val>
                                            <p:strVal val="#ppt_y"/>
                                          </p:val>
                                        </p:tav>
                                      </p:tavLst>
                                    </p:anim>
                                  </p:childTnLst>
                                </p:cTn>
                              </p:par>
                              <p:par>
                                <p:cTn id="321" presetID="2" presetClass="entr" presetSubtype="4" fill="hold" grpId="0" nodeType="withEffect">
                                  <p:stCondLst>
                                    <p:cond delay="0"/>
                                  </p:stCondLst>
                                  <p:childTnLst>
                                    <p:set>
                                      <p:cBhvr>
                                        <p:cTn id="322" dur="1" fill="hold">
                                          <p:stCondLst>
                                            <p:cond delay="0"/>
                                          </p:stCondLst>
                                        </p:cTn>
                                        <p:tgtEl>
                                          <p:spTgt spid="99"/>
                                        </p:tgtEl>
                                        <p:attrNameLst>
                                          <p:attrName>style.visibility</p:attrName>
                                        </p:attrNameLst>
                                      </p:cBhvr>
                                      <p:to>
                                        <p:strVal val="visible"/>
                                      </p:to>
                                    </p:set>
                                    <p:anim calcmode="lin" valueType="num">
                                      <p:cBhvr additive="base">
                                        <p:cTn id="323" dur="1500" fill="hold"/>
                                        <p:tgtEl>
                                          <p:spTgt spid="99"/>
                                        </p:tgtEl>
                                        <p:attrNameLst>
                                          <p:attrName>ppt_x</p:attrName>
                                        </p:attrNameLst>
                                      </p:cBhvr>
                                      <p:tavLst>
                                        <p:tav tm="0">
                                          <p:val>
                                            <p:strVal val="#ppt_x"/>
                                          </p:val>
                                        </p:tav>
                                        <p:tav tm="100000">
                                          <p:val>
                                            <p:strVal val="#ppt_x"/>
                                          </p:val>
                                        </p:tav>
                                      </p:tavLst>
                                    </p:anim>
                                    <p:anim calcmode="lin" valueType="num">
                                      <p:cBhvr additive="base">
                                        <p:cTn id="324" dur="1500" fill="hold"/>
                                        <p:tgtEl>
                                          <p:spTgt spid="99"/>
                                        </p:tgtEl>
                                        <p:attrNameLst>
                                          <p:attrName>ppt_y</p:attrName>
                                        </p:attrNameLst>
                                      </p:cBhvr>
                                      <p:tavLst>
                                        <p:tav tm="0">
                                          <p:val>
                                            <p:strVal val="1+#ppt_h/2"/>
                                          </p:val>
                                        </p:tav>
                                        <p:tav tm="100000">
                                          <p:val>
                                            <p:strVal val="#ppt_y"/>
                                          </p:val>
                                        </p:tav>
                                      </p:tavLst>
                                    </p:anim>
                                  </p:childTnLst>
                                </p:cTn>
                              </p:par>
                              <p:par>
                                <p:cTn id="325" presetID="2" presetClass="entr" presetSubtype="4" fill="hold" grpId="0" nodeType="withEffect">
                                  <p:stCondLst>
                                    <p:cond delay="0"/>
                                  </p:stCondLst>
                                  <p:childTnLst>
                                    <p:set>
                                      <p:cBhvr>
                                        <p:cTn id="326" dur="1" fill="hold">
                                          <p:stCondLst>
                                            <p:cond delay="0"/>
                                          </p:stCondLst>
                                        </p:cTn>
                                        <p:tgtEl>
                                          <p:spTgt spid="100"/>
                                        </p:tgtEl>
                                        <p:attrNameLst>
                                          <p:attrName>style.visibility</p:attrName>
                                        </p:attrNameLst>
                                      </p:cBhvr>
                                      <p:to>
                                        <p:strVal val="visible"/>
                                      </p:to>
                                    </p:set>
                                    <p:anim calcmode="lin" valueType="num">
                                      <p:cBhvr additive="base">
                                        <p:cTn id="327" dur="1500" fill="hold"/>
                                        <p:tgtEl>
                                          <p:spTgt spid="100"/>
                                        </p:tgtEl>
                                        <p:attrNameLst>
                                          <p:attrName>ppt_x</p:attrName>
                                        </p:attrNameLst>
                                      </p:cBhvr>
                                      <p:tavLst>
                                        <p:tav tm="0">
                                          <p:val>
                                            <p:strVal val="#ppt_x"/>
                                          </p:val>
                                        </p:tav>
                                        <p:tav tm="100000">
                                          <p:val>
                                            <p:strVal val="#ppt_x"/>
                                          </p:val>
                                        </p:tav>
                                      </p:tavLst>
                                    </p:anim>
                                    <p:anim calcmode="lin" valueType="num">
                                      <p:cBhvr additive="base">
                                        <p:cTn id="328" dur="1500" fill="hold"/>
                                        <p:tgtEl>
                                          <p:spTgt spid="100"/>
                                        </p:tgtEl>
                                        <p:attrNameLst>
                                          <p:attrName>ppt_y</p:attrName>
                                        </p:attrNameLst>
                                      </p:cBhvr>
                                      <p:tavLst>
                                        <p:tav tm="0">
                                          <p:val>
                                            <p:strVal val="1+#ppt_h/2"/>
                                          </p:val>
                                        </p:tav>
                                        <p:tav tm="100000">
                                          <p:val>
                                            <p:strVal val="#ppt_y"/>
                                          </p:val>
                                        </p:tav>
                                      </p:tavLst>
                                    </p:anim>
                                  </p:childTnLst>
                                </p:cTn>
                              </p:par>
                              <p:par>
                                <p:cTn id="329" presetID="2" presetClass="entr" presetSubtype="4" fill="hold" grpId="0" nodeType="withEffect">
                                  <p:stCondLst>
                                    <p:cond delay="0"/>
                                  </p:stCondLst>
                                  <p:childTnLst>
                                    <p:set>
                                      <p:cBhvr>
                                        <p:cTn id="330" dur="1" fill="hold">
                                          <p:stCondLst>
                                            <p:cond delay="0"/>
                                          </p:stCondLst>
                                        </p:cTn>
                                        <p:tgtEl>
                                          <p:spTgt spid="101"/>
                                        </p:tgtEl>
                                        <p:attrNameLst>
                                          <p:attrName>style.visibility</p:attrName>
                                        </p:attrNameLst>
                                      </p:cBhvr>
                                      <p:to>
                                        <p:strVal val="visible"/>
                                      </p:to>
                                    </p:set>
                                    <p:anim calcmode="lin" valueType="num">
                                      <p:cBhvr additive="base">
                                        <p:cTn id="331" dur="1500" fill="hold"/>
                                        <p:tgtEl>
                                          <p:spTgt spid="101"/>
                                        </p:tgtEl>
                                        <p:attrNameLst>
                                          <p:attrName>ppt_x</p:attrName>
                                        </p:attrNameLst>
                                      </p:cBhvr>
                                      <p:tavLst>
                                        <p:tav tm="0">
                                          <p:val>
                                            <p:strVal val="#ppt_x"/>
                                          </p:val>
                                        </p:tav>
                                        <p:tav tm="100000">
                                          <p:val>
                                            <p:strVal val="#ppt_x"/>
                                          </p:val>
                                        </p:tav>
                                      </p:tavLst>
                                    </p:anim>
                                    <p:anim calcmode="lin" valueType="num">
                                      <p:cBhvr additive="base">
                                        <p:cTn id="332" dur="1500" fill="hold"/>
                                        <p:tgtEl>
                                          <p:spTgt spid="101"/>
                                        </p:tgtEl>
                                        <p:attrNameLst>
                                          <p:attrName>ppt_y</p:attrName>
                                        </p:attrNameLst>
                                      </p:cBhvr>
                                      <p:tavLst>
                                        <p:tav tm="0">
                                          <p:val>
                                            <p:strVal val="1+#ppt_h/2"/>
                                          </p:val>
                                        </p:tav>
                                        <p:tav tm="100000">
                                          <p:val>
                                            <p:strVal val="#ppt_y"/>
                                          </p:val>
                                        </p:tav>
                                      </p:tavLst>
                                    </p:anim>
                                  </p:childTnLst>
                                </p:cTn>
                              </p:par>
                              <p:par>
                                <p:cTn id="333" presetID="2" presetClass="entr" presetSubtype="4" fill="hold" grpId="0" nodeType="withEffect">
                                  <p:stCondLst>
                                    <p:cond delay="0"/>
                                  </p:stCondLst>
                                  <p:childTnLst>
                                    <p:set>
                                      <p:cBhvr>
                                        <p:cTn id="334" dur="1" fill="hold">
                                          <p:stCondLst>
                                            <p:cond delay="0"/>
                                          </p:stCondLst>
                                        </p:cTn>
                                        <p:tgtEl>
                                          <p:spTgt spid="102"/>
                                        </p:tgtEl>
                                        <p:attrNameLst>
                                          <p:attrName>style.visibility</p:attrName>
                                        </p:attrNameLst>
                                      </p:cBhvr>
                                      <p:to>
                                        <p:strVal val="visible"/>
                                      </p:to>
                                    </p:set>
                                    <p:anim calcmode="lin" valueType="num">
                                      <p:cBhvr additive="base">
                                        <p:cTn id="335" dur="1500" fill="hold"/>
                                        <p:tgtEl>
                                          <p:spTgt spid="102"/>
                                        </p:tgtEl>
                                        <p:attrNameLst>
                                          <p:attrName>ppt_x</p:attrName>
                                        </p:attrNameLst>
                                      </p:cBhvr>
                                      <p:tavLst>
                                        <p:tav tm="0">
                                          <p:val>
                                            <p:strVal val="#ppt_x"/>
                                          </p:val>
                                        </p:tav>
                                        <p:tav tm="100000">
                                          <p:val>
                                            <p:strVal val="#ppt_x"/>
                                          </p:val>
                                        </p:tav>
                                      </p:tavLst>
                                    </p:anim>
                                    <p:anim calcmode="lin" valueType="num">
                                      <p:cBhvr additive="base">
                                        <p:cTn id="336" dur="1500" fill="hold"/>
                                        <p:tgtEl>
                                          <p:spTgt spid="102"/>
                                        </p:tgtEl>
                                        <p:attrNameLst>
                                          <p:attrName>ppt_y</p:attrName>
                                        </p:attrNameLst>
                                      </p:cBhvr>
                                      <p:tavLst>
                                        <p:tav tm="0">
                                          <p:val>
                                            <p:strVal val="1+#ppt_h/2"/>
                                          </p:val>
                                        </p:tav>
                                        <p:tav tm="100000">
                                          <p:val>
                                            <p:strVal val="#ppt_y"/>
                                          </p:val>
                                        </p:tav>
                                      </p:tavLst>
                                    </p:anim>
                                  </p:childTnLst>
                                </p:cTn>
                              </p:par>
                              <p:par>
                                <p:cTn id="337" presetID="2" presetClass="entr" presetSubtype="4" fill="hold" grpId="0" nodeType="withEffect">
                                  <p:stCondLst>
                                    <p:cond delay="0"/>
                                  </p:stCondLst>
                                  <p:childTnLst>
                                    <p:set>
                                      <p:cBhvr>
                                        <p:cTn id="338" dur="1" fill="hold">
                                          <p:stCondLst>
                                            <p:cond delay="0"/>
                                          </p:stCondLst>
                                        </p:cTn>
                                        <p:tgtEl>
                                          <p:spTgt spid="103"/>
                                        </p:tgtEl>
                                        <p:attrNameLst>
                                          <p:attrName>style.visibility</p:attrName>
                                        </p:attrNameLst>
                                      </p:cBhvr>
                                      <p:to>
                                        <p:strVal val="visible"/>
                                      </p:to>
                                    </p:set>
                                    <p:anim calcmode="lin" valueType="num">
                                      <p:cBhvr additive="base">
                                        <p:cTn id="339" dur="1500" fill="hold"/>
                                        <p:tgtEl>
                                          <p:spTgt spid="103"/>
                                        </p:tgtEl>
                                        <p:attrNameLst>
                                          <p:attrName>ppt_x</p:attrName>
                                        </p:attrNameLst>
                                      </p:cBhvr>
                                      <p:tavLst>
                                        <p:tav tm="0">
                                          <p:val>
                                            <p:strVal val="#ppt_x"/>
                                          </p:val>
                                        </p:tav>
                                        <p:tav tm="100000">
                                          <p:val>
                                            <p:strVal val="#ppt_x"/>
                                          </p:val>
                                        </p:tav>
                                      </p:tavLst>
                                    </p:anim>
                                    <p:anim calcmode="lin" valueType="num">
                                      <p:cBhvr additive="base">
                                        <p:cTn id="340" dur="1500" fill="hold"/>
                                        <p:tgtEl>
                                          <p:spTgt spid="103"/>
                                        </p:tgtEl>
                                        <p:attrNameLst>
                                          <p:attrName>ppt_y</p:attrName>
                                        </p:attrNameLst>
                                      </p:cBhvr>
                                      <p:tavLst>
                                        <p:tav tm="0">
                                          <p:val>
                                            <p:strVal val="1+#ppt_h/2"/>
                                          </p:val>
                                        </p:tav>
                                        <p:tav tm="100000">
                                          <p:val>
                                            <p:strVal val="#ppt_y"/>
                                          </p:val>
                                        </p:tav>
                                      </p:tavLst>
                                    </p:anim>
                                  </p:childTnLst>
                                </p:cTn>
                              </p:par>
                              <p:par>
                                <p:cTn id="341" presetID="2" presetClass="entr" presetSubtype="4" fill="hold" grpId="0" nodeType="withEffect">
                                  <p:stCondLst>
                                    <p:cond delay="0"/>
                                  </p:stCondLst>
                                  <p:childTnLst>
                                    <p:set>
                                      <p:cBhvr>
                                        <p:cTn id="342" dur="1" fill="hold">
                                          <p:stCondLst>
                                            <p:cond delay="0"/>
                                          </p:stCondLst>
                                        </p:cTn>
                                        <p:tgtEl>
                                          <p:spTgt spid="104"/>
                                        </p:tgtEl>
                                        <p:attrNameLst>
                                          <p:attrName>style.visibility</p:attrName>
                                        </p:attrNameLst>
                                      </p:cBhvr>
                                      <p:to>
                                        <p:strVal val="visible"/>
                                      </p:to>
                                    </p:set>
                                    <p:anim calcmode="lin" valueType="num">
                                      <p:cBhvr additive="base">
                                        <p:cTn id="343" dur="1500" fill="hold"/>
                                        <p:tgtEl>
                                          <p:spTgt spid="104"/>
                                        </p:tgtEl>
                                        <p:attrNameLst>
                                          <p:attrName>ppt_x</p:attrName>
                                        </p:attrNameLst>
                                      </p:cBhvr>
                                      <p:tavLst>
                                        <p:tav tm="0">
                                          <p:val>
                                            <p:strVal val="#ppt_x"/>
                                          </p:val>
                                        </p:tav>
                                        <p:tav tm="100000">
                                          <p:val>
                                            <p:strVal val="#ppt_x"/>
                                          </p:val>
                                        </p:tav>
                                      </p:tavLst>
                                    </p:anim>
                                    <p:anim calcmode="lin" valueType="num">
                                      <p:cBhvr additive="base">
                                        <p:cTn id="344" dur="1500" fill="hold"/>
                                        <p:tgtEl>
                                          <p:spTgt spid="104"/>
                                        </p:tgtEl>
                                        <p:attrNameLst>
                                          <p:attrName>ppt_y</p:attrName>
                                        </p:attrNameLst>
                                      </p:cBhvr>
                                      <p:tavLst>
                                        <p:tav tm="0">
                                          <p:val>
                                            <p:strVal val="1+#ppt_h/2"/>
                                          </p:val>
                                        </p:tav>
                                        <p:tav tm="100000">
                                          <p:val>
                                            <p:strVal val="#ppt_y"/>
                                          </p:val>
                                        </p:tav>
                                      </p:tavLst>
                                    </p:anim>
                                  </p:childTnLst>
                                </p:cTn>
                              </p:par>
                              <p:par>
                                <p:cTn id="345" presetID="2" presetClass="entr" presetSubtype="4" fill="hold" grpId="0" nodeType="withEffect">
                                  <p:stCondLst>
                                    <p:cond delay="0"/>
                                  </p:stCondLst>
                                  <p:childTnLst>
                                    <p:set>
                                      <p:cBhvr>
                                        <p:cTn id="346" dur="1" fill="hold">
                                          <p:stCondLst>
                                            <p:cond delay="0"/>
                                          </p:stCondLst>
                                        </p:cTn>
                                        <p:tgtEl>
                                          <p:spTgt spid="105"/>
                                        </p:tgtEl>
                                        <p:attrNameLst>
                                          <p:attrName>style.visibility</p:attrName>
                                        </p:attrNameLst>
                                      </p:cBhvr>
                                      <p:to>
                                        <p:strVal val="visible"/>
                                      </p:to>
                                    </p:set>
                                    <p:anim calcmode="lin" valueType="num">
                                      <p:cBhvr additive="base">
                                        <p:cTn id="347" dur="1500" fill="hold"/>
                                        <p:tgtEl>
                                          <p:spTgt spid="105"/>
                                        </p:tgtEl>
                                        <p:attrNameLst>
                                          <p:attrName>ppt_x</p:attrName>
                                        </p:attrNameLst>
                                      </p:cBhvr>
                                      <p:tavLst>
                                        <p:tav tm="0">
                                          <p:val>
                                            <p:strVal val="#ppt_x"/>
                                          </p:val>
                                        </p:tav>
                                        <p:tav tm="100000">
                                          <p:val>
                                            <p:strVal val="#ppt_x"/>
                                          </p:val>
                                        </p:tav>
                                      </p:tavLst>
                                    </p:anim>
                                    <p:anim calcmode="lin" valueType="num">
                                      <p:cBhvr additive="base">
                                        <p:cTn id="348" dur="1500" fill="hold"/>
                                        <p:tgtEl>
                                          <p:spTgt spid="105"/>
                                        </p:tgtEl>
                                        <p:attrNameLst>
                                          <p:attrName>ppt_y</p:attrName>
                                        </p:attrNameLst>
                                      </p:cBhvr>
                                      <p:tavLst>
                                        <p:tav tm="0">
                                          <p:val>
                                            <p:strVal val="1+#ppt_h/2"/>
                                          </p:val>
                                        </p:tav>
                                        <p:tav tm="100000">
                                          <p:val>
                                            <p:strVal val="#ppt_y"/>
                                          </p:val>
                                        </p:tav>
                                      </p:tavLst>
                                    </p:anim>
                                  </p:childTnLst>
                                </p:cTn>
                              </p:par>
                              <p:par>
                                <p:cTn id="349" presetID="2" presetClass="entr" presetSubtype="4" fill="hold" grpId="0" nodeType="withEffect">
                                  <p:stCondLst>
                                    <p:cond delay="0"/>
                                  </p:stCondLst>
                                  <p:childTnLst>
                                    <p:set>
                                      <p:cBhvr>
                                        <p:cTn id="350" dur="1" fill="hold">
                                          <p:stCondLst>
                                            <p:cond delay="0"/>
                                          </p:stCondLst>
                                        </p:cTn>
                                        <p:tgtEl>
                                          <p:spTgt spid="106"/>
                                        </p:tgtEl>
                                        <p:attrNameLst>
                                          <p:attrName>style.visibility</p:attrName>
                                        </p:attrNameLst>
                                      </p:cBhvr>
                                      <p:to>
                                        <p:strVal val="visible"/>
                                      </p:to>
                                    </p:set>
                                    <p:anim calcmode="lin" valueType="num">
                                      <p:cBhvr additive="base">
                                        <p:cTn id="351" dur="1500" fill="hold"/>
                                        <p:tgtEl>
                                          <p:spTgt spid="106"/>
                                        </p:tgtEl>
                                        <p:attrNameLst>
                                          <p:attrName>ppt_x</p:attrName>
                                        </p:attrNameLst>
                                      </p:cBhvr>
                                      <p:tavLst>
                                        <p:tav tm="0">
                                          <p:val>
                                            <p:strVal val="#ppt_x"/>
                                          </p:val>
                                        </p:tav>
                                        <p:tav tm="100000">
                                          <p:val>
                                            <p:strVal val="#ppt_x"/>
                                          </p:val>
                                        </p:tav>
                                      </p:tavLst>
                                    </p:anim>
                                    <p:anim calcmode="lin" valueType="num">
                                      <p:cBhvr additive="base">
                                        <p:cTn id="352" dur="1500" fill="hold"/>
                                        <p:tgtEl>
                                          <p:spTgt spid="106"/>
                                        </p:tgtEl>
                                        <p:attrNameLst>
                                          <p:attrName>ppt_y</p:attrName>
                                        </p:attrNameLst>
                                      </p:cBhvr>
                                      <p:tavLst>
                                        <p:tav tm="0">
                                          <p:val>
                                            <p:strVal val="1+#ppt_h/2"/>
                                          </p:val>
                                        </p:tav>
                                        <p:tav tm="100000">
                                          <p:val>
                                            <p:strVal val="#ppt_y"/>
                                          </p:val>
                                        </p:tav>
                                      </p:tavLst>
                                    </p:anim>
                                  </p:childTnLst>
                                </p:cTn>
                              </p:par>
                              <p:par>
                                <p:cTn id="353" presetID="2" presetClass="entr" presetSubtype="4" fill="hold" grpId="0" nodeType="withEffect">
                                  <p:stCondLst>
                                    <p:cond delay="0"/>
                                  </p:stCondLst>
                                  <p:childTnLst>
                                    <p:set>
                                      <p:cBhvr>
                                        <p:cTn id="354" dur="1" fill="hold">
                                          <p:stCondLst>
                                            <p:cond delay="0"/>
                                          </p:stCondLst>
                                        </p:cTn>
                                        <p:tgtEl>
                                          <p:spTgt spid="107"/>
                                        </p:tgtEl>
                                        <p:attrNameLst>
                                          <p:attrName>style.visibility</p:attrName>
                                        </p:attrNameLst>
                                      </p:cBhvr>
                                      <p:to>
                                        <p:strVal val="visible"/>
                                      </p:to>
                                    </p:set>
                                    <p:anim calcmode="lin" valueType="num">
                                      <p:cBhvr additive="base">
                                        <p:cTn id="355" dur="1500" fill="hold"/>
                                        <p:tgtEl>
                                          <p:spTgt spid="107"/>
                                        </p:tgtEl>
                                        <p:attrNameLst>
                                          <p:attrName>ppt_x</p:attrName>
                                        </p:attrNameLst>
                                      </p:cBhvr>
                                      <p:tavLst>
                                        <p:tav tm="0">
                                          <p:val>
                                            <p:strVal val="#ppt_x"/>
                                          </p:val>
                                        </p:tav>
                                        <p:tav tm="100000">
                                          <p:val>
                                            <p:strVal val="#ppt_x"/>
                                          </p:val>
                                        </p:tav>
                                      </p:tavLst>
                                    </p:anim>
                                    <p:anim calcmode="lin" valueType="num">
                                      <p:cBhvr additive="base">
                                        <p:cTn id="356" dur="1500" fill="hold"/>
                                        <p:tgtEl>
                                          <p:spTgt spid="107"/>
                                        </p:tgtEl>
                                        <p:attrNameLst>
                                          <p:attrName>ppt_y</p:attrName>
                                        </p:attrNameLst>
                                      </p:cBhvr>
                                      <p:tavLst>
                                        <p:tav tm="0">
                                          <p:val>
                                            <p:strVal val="1+#ppt_h/2"/>
                                          </p:val>
                                        </p:tav>
                                        <p:tav tm="100000">
                                          <p:val>
                                            <p:strVal val="#ppt_y"/>
                                          </p:val>
                                        </p:tav>
                                      </p:tavLst>
                                    </p:anim>
                                  </p:childTnLst>
                                </p:cTn>
                              </p:par>
                              <p:par>
                                <p:cTn id="357" presetID="2" presetClass="entr" presetSubtype="4" fill="hold" grpId="0" nodeType="withEffect">
                                  <p:stCondLst>
                                    <p:cond delay="0"/>
                                  </p:stCondLst>
                                  <p:childTnLst>
                                    <p:set>
                                      <p:cBhvr>
                                        <p:cTn id="358" dur="1" fill="hold">
                                          <p:stCondLst>
                                            <p:cond delay="0"/>
                                          </p:stCondLst>
                                        </p:cTn>
                                        <p:tgtEl>
                                          <p:spTgt spid="108"/>
                                        </p:tgtEl>
                                        <p:attrNameLst>
                                          <p:attrName>style.visibility</p:attrName>
                                        </p:attrNameLst>
                                      </p:cBhvr>
                                      <p:to>
                                        <p:strVal val="visible"/>
                                      </p:to>
                                    </p:set>
                                    <p:anim calcmode="lin" valueType="num">
                                      <p:cBhvr additive="base">
                                        <p:cTn id="359" dur="1500" fill="hold"/>
                                        <p:tgtEl>
                                          <p:spTgt spid="108"/>
                                        </p:tgtEl>
                                        <p:attrNameLst>
                                          <p:attrName>ppt_x</p:attrName>
                                        </p:attrNameLst>
                                      </p:cBhvr>
                                      <p:tavLst>
                                        <p:tav tm="0">
                                          <p:val>
                                            <p:strVal val="#ppt_x"/>
                                          </p:val>
                                        </p:tav>
                                        <p:tav tm="100000">
                                          <p:val>
                                            <p:strVal val="#ppt_x"/>
                                          </p:val>
                                        </p:tav>
                                      </p:tavLst>
                                    </p:anim>
                                    <p:anim calcmode="lin" valueType="num">
                                      <p:cBhvr additive="base">
                                        <p:cTn id="360" dur="1500" fill="hold"/>
                                        <p:tgtEl>
                                          <p:spTgt spid="108"/>
                                        </p:tgtEl>
                                        <p:attrNameLst>
                                          <p:attrName>ppt_y</p:attrName>
                                        </p:attrNameLst>
                                      </p:cBhvr>
                                      <p:tavLst>
                                        <p:tav tm="0">
                                          <p:val>
                                            <p:strVal val="1+#ppt_h/2"/>
                                          </p:val>
                                        </p:tav>
                                        <p:tav tm="100000">
                                          <p:val>
                                            <p:strVal val="#ppt_y"/>
                                          </p:val>
                                        </p:tav>
                                      </p:tavLst>
                                    </p:anim>
                                  </p:childTnLst>
                                </p:cTn>
                              </p:par>
                              <p:par>
                                <p:cTn id="361" presetID="2" presetClass="entr" presetSubtype="4" fill="hold" grpId="0" nodeType="withEffect">
                                  <p:stCondLst>
                                    <p:cond delay="0"/>
                                  </p:stCondLst>
                                  <p:childTnLst>
                                    <p:set>
                                      <p:cBhvr>
                                        <p:cTn id="362" dur="1" fill="hold">
                                          <p:stCondLst>
                                            <p:cond delay="0"/>
                                          </p:stCondLst>
                                        </p:cTn>
                                        <p:tgtEl>
                                          <p:spTgt spid="109"/>
                                        </p:tgtEl>
                                        <p:attrNameLst>
                                          <p:attrName>style.visibility</p:attrName>
                                        </p:attrNameLst>
                                      </p:cBhvr>
                                      <p:to>
                                        <p:strVal val="visible"/>
                                      </p:to>
                                    </p:set>
                                    <p:anim calcmode="lin" valueType="num">
                                      <p:cBhvr additive="base">
                                        <p:cTn id="363" dur="1500" fill="hold"/>
                                        <p:tgtEl>
                                          <p:spTgt spid="109"/>
                                        </p:tgtEl>
                                        <p:attrNameLst>
                                          <p:attrName>ppt_x</p:attrName>
                                        </p:attrNameLst>
                                      </p:cBhvr>
                                      <p:tavLst>
                                        <p:tav tm="0">
                                          <p:val>
                                            <p:strVal val="#ppt_x"/>
                                          </p:val>
                                        </p:tav>
                                        <p:tav tm="100000">
                                          <p:val>
                                            <p:strVal val="#ppt_x"/>
                                          </p:val>
                                        </p:tav>
                                      </p:tavLst>
                                    </p:anim>
                                    <p:anim calcmode="lin" valueType="num">
                                      <p:cBhvr additive="base">
                                        <p:cTn id="364" dur="1500" fill="hold"/>
                                        <p:tgtEl>
                                          <p:spTgt spid="109"/>
                                        </p:tgtEl>
                                        <p:attrNameLst>
                                          <p:attrName>ppt_y</p:attrName>
                                        </p:attrNameLst>
                                      </p:cBhvr>
                                      <p:tavLst>
                                        <p:tav tm="0">
                                          <p:val>
                                            <p:strVal val="1+#ppt_h/2"/>
                                          </p:val>
                                        </p:tav>
                                        <p:tav tm="100000">
                                          <p:val>
                                            <p:strVal val="#ppt_y"/>
                                          </p:val>
                                        </p:tav>
                                      </p:tavLst>
                                    </p:anim>
                                  </p:childTnLst>
                                </p:cTn>
                              </p:par>
                              <p:par>
                                <p:cTn id="365" presetID="2" presetClass="entr" presetSubtype="4" fill="hold" grpId="0" nodeType="withEffect">
                                  <p:stCondLst>
                                    <p:cond delay="0"/>
                                  </p:stCondLst>
                                  <p:childTnLst>
                                    <p:set>
                                      <p:cBhvr>
                                        <p:cTn id="366" dur="1" fill="hold">
                                          <p:stCondLst>
                                            <p:cond delay="0"/>
                                          </p:stCondLst>
                                        </p:cTn>
                                        <p:tgtEl>
                                          <p:spTgt spid="110"/>
                                        </p:tgtEl>
                                        <p:attrNameLst>
                                          <p:attrName>style.visibility</p:attrName>
                                        </p:attrNameLst>
                                      </p:cBhvr>
                                      <p:to>
                                        <p:strVal val="visible"/>
                                      </p:to>
                                    </p:set>
                                    <p:anim calcmode="lin" valueType="num">
                                      <p:cBhvr additive="base">
                                        <p:cTn id="367" dur="1500" fill="hold"/>
                                        <p:tgtEl>
                                          <p:spTgt spid="110"/>
                                        </p:tgtEl>
                                        <p:attrNameLst>
                                          <p:attrName>ppt_x</p:attrName>
                                        </p:attrNameLst>
                                      </p:cBhvr>
                                      <p:tavLst>
                                        <p:tav tm="0">
                                          <p:val>
                                            <p:strVal val="#ppt_x"/>
                                          </p:val>
                                        </p:tav>
                                        <p:tav tm="100000">
                                          <p:val>
                                            <p:strVal val="#ppt_x"/>
                                          </p:val>
                                        </p:tav>
                                      </p:tavLst>
                                    </p:anim>
                                    <p:anim calcmode="lin" valueType="num">
                                      <p:cBhvr additive="base">
                                        <p:cTn id="368" dur="1500" fill="hold"/>
                                        <p:tgtEl>
                                          <p:spTgt spid="110"/>
                                        </p:tgtEl>
                                        <p:attrNameLst>
                                          <p:attrName>ppt_y</p:attrName>
                                        </p:attrNameLst>
                                      </p:cBhvr>
                                      <p:tavLst>
                                        <p:tav tm="0">
                                          <p:val>
                                            <p:strVal val="1+#ppt_h/2"/>
                                          </p:val>
                                        </p:tav>
                                        <p:tav tm="100000">
                                          <p:val>
                                            <p:strVal val="#ppt_y"/>
                                          </p:val>
                                        </p:tav>
                                      </p:tavLst>
                                    </p:anim>
                                  </p:childTnLst>
                                </p:cTn>
                              </p:par>
                              <p:par>
                                <p:cTn id="369" presetID="2" presetClass="entr" presetSubtype="4" fill="hold" grpId="0" nodeType="withEffect">
                                  <p:stCondLst>
                                    <p:cond delay="0"/>
                                  </p:stCondLst>
                                  <p:childTnLst>
                                    <p:set>
                                      <p:cBhvr>
                                        <p:cTn id="370" dur="1" fill="hold">
                                          <p:stCondLst>
                                            <p:cond delay="0"/>
                                          </p:stCondLst>
                                        </p:cTn>
                                        <p:tgtEl>
                                          <p:spTgt spid="111"/>
                                        </p:tgtEl>
                                        <p:attrNameLst>
                                          <p:attrName>style.visibility</p:attrName>
                                        </p:attrNameLst>
                                      </p:cBhvr>
                                      <p:to>
                                        <p:strVal val="visible"/>
                                      </p:to>
                                    </p:set>
                                    <p:anim calcmode="lin" valueType="num">
                                      <p:cBhvr additive="base">
                                        <p:cTn id="371" dur="1500" fill="hold"/>
                                        <p:tgtEl>
                                          <p:spTgt spid="111"/>
                                        </p:tgtEl>
                                        <p:attrNameLst>
                                          <p:attrName>ppt_x</p:attrName>
                                        </p:attrNameLst>
                                      </p:cBhvr>
                                      <p:tavLst>
                                        <p:tav tm="0">
                                          <p:val>
                                            <p:strVal val="#ppt_x"/>
                                          </p:val>
                                        </p:tav>
                                        <p:tav tm="100000">
                                          <p:val>
                                            <p:strVal val="#ppt_x"/>
                                          </p:val>
                                        </p:tav>
                                      </p:tavLst>
                                    </p:anim>
                                    <p:anim calcmode="lin" valueType="num">
                                      <p:cBhvr additive="base">
                                        <p:cTn id="372" dur="1500" fill="hold"/>
                                        <p:tgtEl>
                                          <p:spTgt spid="111"/>
                                        </p:tgtEl>
                                        <p:attrNameLst>
                                          <p:attrName>ppt_y</p:attrName>
                                        </p:attrNameLst>
                                      </p:cBhvr>
                                      <p:tavLst>
                                        <p:tav tm="0">
                                          <p:val>
                                            <p:strVal val="1+#ppt_h/2"/>
                                          </p:val>
                                        </p:tav>
                                        <p:tav tm="100000">
                                          <p:val>
                                            <p:strVal val="#ppt_y"/>
                                          </p:val>
                                        </p:tav>
                                      </p:tavLst>
                                    </p:anim>
                                  </p:childTnLst>
                                </p:cTn>
                              </p:par>
                              <p:par>
                                <p:cTn id="373" presetID="2" presetClass="entr" presetSubtype="4" fill="hold" grpId="0" nodeType="withEffect">
                                  <p:stCondLst>
                                    <p:cond delay="0"/>
                                  </p:stCondLst>
                                  <p:childTnLst>
                                    <p:set>
                                      <p:cBhvr>
                                        <p:cTn id="374" dur="1" fill="hold">
                                          <p:stCondLst>
                                            <p:cond delay="0"/>
                                          </p:stCondLst>
                                        </p:cTn>
                                        <p:tgtEl>
                                          <p:spTgt spid="112"/>
                                        </p:tgtEl>
                                        <p:attrNameLst>
                                          <p:attrName>style.visibility</p:attrName>
                                        </p:attrNameLst>
                                      </p:cBhvr>
                                      <p:to>
                                        <p:strVal val="visible"/>
                                      </p:to>
                                    </p:set>
                                    <p:anim calcmode="lin" valueType="num">
                                      <p:cBhvr additive="base">
                                        <p:cTn id="375" dur="1500" fill="hold"/>
                                        <p:tgtEl>
                                          <p:spTgt spid="112"/>
                                        </p:tgtEl>
                                        <p:attrNameLst>
                                          <p:attrName>ppt_x</p:attrName>
                                        </p:attrNameLst>
                                      </p:cBhvr>
                                      <p:tavLst>
                                        <p:tav tm="0">
                                          <p:val>
                                            <p:strVal val="#ppt_x"/>
                                          </p:val>
                                        </p:tav>
                                        <p:tav tm="100000">
                                          <p:val>
                                            <p:strVal val="#ppt_x"/>
                                          </p:val>
                                        </p:tav>
                                      </p:tavLst>
                                    </p:anim>
                                    <p:anim calcmode="lin" valueType="num">
                                      <p:cBhvr additive="base">
                                        <p:cTn id="376" dur="1500" fill="hold"/>
                                        <p:tgtEl>
                                          <p:spTgt spid="112"/>
                                        </p:tgtEl>
                                        <p:attrNameLst>
                                          <p:attrName>ppt_y</p:attrName>
                                        </p:attrNameLst>
                                      </p:cBhvr>
                                      <p:tavLst>
                                        <p:tav tm="0">
                                          <p:val>
                                            <p:strVal val="1+#ppt_h/2"/>
                                          </p:val>
                                        </p:tav>
                                        <p:tav tm="100000">
                                          <p:val>
                                            <p:strVal val="#ppt_y"/>
                                          </p:val>
                                        </p:tav>
                                      </p:tavLst>
                                    </p:anim>
                                  </p:childTnLst>
                                </p:cTn>
                              </p:par>
                              <p:par>
                                <p:cTn id="377" presetID="2" presetClass="entr" presetSubtype="4" fill="hold" grpId="0" nodeType="withEffect">
                                  <p:stCondLst>
                                    <p:cond delay="0"/>
                                  </p:stCondLst>
                                  <p:childTnLst>
                                    <p:set>
                                      <p:cBhvr>
                                        <p:cTn id="378" dur="1" fill="hold">
                                          <p:stCondLst>
                                            <p:cond delay="0"/>
                                          </p:stCondLst>
                                        </p:cTn>
                                        <p:tgtEl>
                                          <p:spTgt spid="113"/>
                                        </p:tgtEl>
                                        <p:attrNameLst>
                                          <p:attrName>style.visibility</p:attrName>
                                        </p:attrNameLst>
                                      </p:cBhvr>
                                      <p:to>
                                        <p:strVal val="visible"/>
                                      </p:to>
                                    </p:set>
                                    <p:anim calcmode="lin" valueType="num">
                                      <p:cBhvr additive="base">
                                        <p:cTn id="379" dur="1500" fill="hold"/>
                                        <p:tgtEl>
                                          <p:spTgt spid="113"/>
                                        </p:tgtEl>
                                        <p:attrNameLst>
                                          <p:attrName>ppt_x</p:attrName>
                                        </p:attrNameLst>
                                      </p:cBhvr>
                                      <p:tavLst>
                                        <p:tav tm="0">
                                          <p:val>
                                            <p:strVal val="#ppt_x"/>
                                          </p:val>
                                        </p:tav>
                                        <p:tav tm="100000">
                                          <p:val>
                                            <p:strVal val="#ppt_x"/>
                                          </p:val>
                                        </p:tav>
                                      </p:tavLst>
                                    </p:anim>
                                    <p:anim calcmode="lin" valueType="num">
                                      <p:cBhvr additive="base">
                                        <p:cTn id="380" dur="1500" fill="hold"/>
                                        <p:tgtEl>
                                          <p:spTgt spid="113"/>
                                        </p:tgtEl>
                                        <p:attrNameLst>
                                          <p:attrName>ppt_y</p:attrName>
                                        </p:attrNameLst>
                                      </p:cBhvr>
                                      <p:tavLst>
                                        <p:tav tm="0">
                                          <p:val>
                                            <p:strVal val="1+#ppt_h/2"/>
                                          </p:val>
                                        </p:tav>
                                        <p:tav tm="100000">
                                          <p:val>
                                            <p:strVal val="#ppt_y"/>
                                          </p:val>
                                        </p:tav>
                                      </p:tavLst>
                                    </p:anim>
                                  </p:childTnLst>
                                </p:cTn>
                              </p:par>
                              <p:par>
                                <p:cTn id="381" presetID="2" presetClass="entr" presetSubtype="4" fill="hold" grpId="0" nodeType="withEffect">
                                  <p:stCondLst>
                                    <p:cond delay="0"/>
                                  </p:stCondLst>
                                  <p:childTnLst>
                                    <p:set>
                                      <p:cBhvr>
                                        <p:cTn id="382" dur="1" fill="hold">
                                          <p:stCondLst>
                                            <p:cond delay="0"/>
                                          </p:stCondLst>
                                        </p:cTn>
                                        <p:tgtEl>
                                          <p:spTgt spid="114"/>
                                        </p:tgtEl>
                                        <p:attrNameLst>
                                          <p:attrName>style.visibility</p:attrName>
                                        </p:attrNameLst>
                                      </p:cBhvr>
                                      <p:to>
                                        <p:strVal val="visible"/>
                                      </p:to>
                                    </p:set>
                                    <p:anim calcmode="lin" valueType="num">
                                      <p:cBhvr additive="base">
                                        <p:cTn id="383" dur="1500" fill="hold"/>
                                        <p:tgtEl>
                                          <p:spTgt spid="114"/>
                                        </p:tgtEl>
                                        <p:attrNameLst>
                                          <p:attrName>ppt_x</p:attrName>
                                        </p:attrNameLst>
                                      </p:cBhvr>
                                      <p:tavLst>
                                        <p:tav tm="0">
                                          <p:val>
                                            <p:strVal val="#ppt_x"/>
                                          </p:val>
                                        </p:tav>
                                        <p:tav tm="100000">
                                          <p:val>
                                            <p:strVal val="#ppt_x"/>
                                          </p:val>
                                        </p:tav>
                                      </p:tavLst>
                                    </p:anim>
                                    <p:anim calcmode="lin" valueType="num">
                                      <p:cBhvr additive="base">
                                        <p:cTn id="384" dur="1500" fill="hold"/>
                                        <p:tgtEl>
                                          <p:spTgt spid="114"/>
                                        </p:tgtEl>
                                        <p:attrNameLst>
                                          <p:attrName>ppt_y</p:attrName>
                                        </p:attrNameLst>
                                      </p:cBhvr>
                                      <p:tavLst>
                                        <p:tav tm="0">
                                          <p:val>
                                            <p:strVal val="1+#ppt_h/2"/>
                                          </p:val>
                                        </p:tav>
                                        <p:tav tm="100000">
                                          <p:val>
                                            <p:strVal val="#ppt_y"/>
                                          </p:val>
                                        </p:tav>
                                      </p:tavLst>
                                    </p:anim>
                                  </p:childTnLst>
                                </p:cTn>
                              </p:par>
                              <p:par>
                                <p:cTn id="385" presetID="2" presetClass="entr" presetSubtype="4" fill="hold" grpId="0" nodeType="withEffect">
                                  <p:stCondLst>
                                    <p:cond delay="0"/>
                                  </p:stCondLst>
                                  <p:childTnLst>
                                    <p:set>
                                      <p:cBhvr>
                                        <p:cTn id="386" dur="1" fill="hold">
                                          <p:stCondLst>
                                            <p:cond delay="0"/>
                                          </p:stCondLst>
                                        </p:cTn>
                                        <p:tgtEl>
                                          <p:spTgt spid="115"/>
                                        </p:tgtEl>
                                        <p:attrNameLst>
                                          <p:attrName>style.visibility</p:attrName>
                                        </p:attrNameLst>
                                      </p:cBhvr>
                                      <p:to>
                                        <p:strVal val="visible"/>
                                      </p:to>
                                    </p:set>
                                    <p:anim calcmode="lin" valueType="num">
                                      <p:cBhvr additive="base">
                                        <p:cTn id="387" dur="1500" fill="hold"/>
                                        <p:tgtEl>
                                          <p:spTgt spid="115"/>
                                        </p:tgtEl>
                                        <p:attrNameLst>
                                          <p:attrName>ppt_x</p:attrName>
                                        </p:attrNameLst>
                                      </p:cBhvr>
                                      <p:tavLst>
                                        <p:tav tm="0">
                                          <p:val>
                                            <p:strVal val="#ppt_x"/>
                                          </p:val>
                                        </p:tav>
                                        <p:tav tm="100000">
                                          <p:val>
                                            <p:strVal val="#ppt_x"/>
                                          </p:val>
                                        </p:tav>
                                      </p:tavLst>
                                    </p:anim>
                                    <p:anim calcmode="lin" valueType="num">
                                      <p:cBhvr additive="base">
                                        <p:cTn id="388" dur="1500" fill="hold"/>
                                        <p:tgtEl>
                                          <p:spTgt spid="115"/>
                                        </p:tgtEl>
                                        <p:attrNameLst>
                                          <p:attrName>ppt_y</p:attrName>
                                        </p:attrNameLst>
                                      </p:cBhvr>
                                      <p:tavLst>
                                        <p:tav tm="0">
                                          <p:val>
                                            <p:strVal val="1+#ppt_h/2"/>
                                          </p:val>
                                        </p:tav>
                                        <p:tav tm="100000">
                                          <p:val>
                                            <p:strVal val="#ppt_y"/>
                                          </p:val>
                                        </p:tav>
                                      </p:tavLst>
                                    </p:anim>
                                  </p:childTnLst>
                                </p:cTn>
                              </p:par>
                              <p:par>
                                <p:cTn id="389" presetID="2" presetClass="entr" presetSubtype="4" fill="hold" grpId="0" nodeType="withEffect">
                                  <p:stCondLst>
                                    <p:cond delay="0"/>
                                  </p:stCondLst>
                                  <p:childTnLst>
                                    <p:set>
                                      <p:cBhvr>
                                        <p:cTn id="390" dur="1" fill="hold">
                                          <p:stCondLst>
                                            <p:cond delay="0"/>
                                          </p:stCondLst>
                                        </p:cTn>
                                        <p:tgtEl>
                                          <p:spTgt spid="116"/>
                                        </p:tgtEl>
                                        <p:attrNameLst>
                                          <p:attrName>style.visibility</p:attrName>
                                        </p:attrNameLst>
                                      </p:cBhvr>
                                      <p:to>
                                        <p:strVal val="visible"/>
                                      </p:to>
                                    </p:set>
                                    <p:anim calcmode="lin" valueType="num">
                                      <p:cBhvr additive="base">
                                        <p:cTn id="391" dur="1500" fill="hold"/>
                                        <p:tgtEl>
                                          <p:spTgt spid="116"/>
                                        </p:tgtEl>
                                        <p:attrNameLst>
                                          <p:attrName>ppt_x</p:attrName>
                                        </p:attrNameLst>
                                      </p:cBhvr>
                                      <p:tavLst>
                                        <p:tav tm="0">
                                          <p:val>
                                            <p:strVal val="#ppt_x"/>
                                          </p:val>
                                        </p:tav>
                                        <p:tav tm="100000">
                                          <p:val>
                                            <p:strVal val="#ppt_x"/>
                                          </p:val>
                                        </p:tav>
                                      </p:tavLst>
                                    </p:anim>
                                    <p:anim calcmode="lin" valueType="num">
                                      <p:cBhvr additive="base">
                                        <p:cTn id="392" dur="1500" fill="hold"/>
                                        <p:tgtEl>
                                          <p:spTgt spid="116"/>
                                        </p:tgtEl>
                                        <p:attrNameLst>
                                          <p:attrName>ppt_y</p:attrName>
                                        </p:attrNameLst>
                                      </p:cBhvr>
                                      <p:tavLst>
                                        <p:tav tm="0">
                                          <p:val>
                                            <p:strVal val="1+#ppt_h/2"/>
                                          </p:val>
                                        </p:tav>
                                        <p:tav tm="100000">
                                          <p:val>
                                            <p:strVal val="#ppt_y"/>
                                          </p:val>
                                        </p:tav>
                                      </p:tavLst>
                                    </p:anim>
                                  </p:childTnLst>
                                </p:cTn>
                              </p:par>
                              <p:par>
                                <p:cTn id="393" presetID="2" presetClass="entr" presetSubtype="4" fill="hold" grpId="0" nodeType="withEffect">
                                  <p:stCondLst>
                                    <p:cond delay="0"/>
                                  </p:stCondLst>
                                  <p:childTnLst>
                                    <p:set>
                                      <p:cBhvr>
                                        <p:cTn id="394" dur="1" fill="hold">
                                          <p:stCondLst>
                                            <p:cond delay="0"/>
                                          </p:stCondLst>
                                        </p:cTn>
                                        <p:tgtEl>
                                          <p:spTgt spid="117"/>
                                        </p:tgtEl>
                                        <p:attrNameLst>
                                          <p:attrName>style.visibility</p:attrName>
                                        </p:attrNameLst>
                                      </p:cBhvr>
                                      <p:to>
                                        <p:strVal val="visible"/>
                                      </p:to>
                                    </p:set>
                                    <p:anim calcmode="lin" valueType="num">
                                      <p:cBhvr additive="base">
                                        <p:cTn id="395" dur="1500" fill="hold"/>
                                        <p:tgtEl>
                                          <p:spTgt spid="117"/>
                                        </p:tgtEl>
                                        <p:attrNameLst>
                                          <p:attrName>ppt_x</p:attrName>
                                        </p:attrNameLst>
                                      </p:cBhvr>
                                      <p:tavLst>
                                        <p:tav tm="0">
                                          <p:val>
                                            <p:strVal val="#ppt_x"/>
                                          </p:val>
                                        </p:tav>
                                        <p:tav tm="100000">
                                          <p:val>
                                            <p:strVal val="#ppt_x"/>
                                          </p:val>
                                        </p:tav>
                                      </p:tavLst>
                                    </p:anim>
                                    <p:anim calcmode="lin" valueType="num">
                                      <p:cBhvr additive="base">
                                        <p:cTn id="396" dur="1500" fill="hold"/>
                                        <p:tgtEl>
                                          <p:spTgt spid="117"/>
                                        </p:tgtEl>
                                        <p:attrNameLst>
                                          <p:attrName>ppt_y</p:attrName>
                                        </p:attrNameLst>
                                      </p:cBhvr>
                                      <p:tavLst>
                                        <p:tav tm="0">
                                          <p:val>
                                            <p:strVal val="1+#ppt_h/2"/>
                                          </p:val>
                                        </p:tav>
                                        <p:tav tm="100000">
                                          <p:val>
                                            <p:strVal val="#ppt_y"/>
                                          </p:val>
                                        </p:tav>
                                      </p:tavLst>
                                    </p:anim>
                                  </p:childTnLst>
                                </p:cTn>
                              </p:par>
                              <p:par>
                                <p:cTn id="397" presetID="2" presetClass="entr" presetSubtype="4" fill="hold" grpId="0" nodeType="withEffect">
                                  <p:stCondLst>
                                    <p:cond delay="0"/>
                                  </p:stCondLst>
                                  <p:childTnLst>
                                    <p:set>
                                      <p:cBhvr>
                                        <p:cTn id="398" dur="1" fill="hold">
                                          <p:stCondLst>
                                            <p:cond delay="0"/>
                                          </p:stCondLst>
                                        </p:cTn>
                                        <p:tgtEl>
                                          <p:spTgt spid="118"/>
                                        </p:tgtEl>
                                        <p:attrNameLst>
                                          <p:attrName>style.visibility</p:attrName>
                                        </p:attrNameLst>
                                      </p:cBhvr>
                                      <p:to>
                                        <p:strVal val="visible"/>
                                      </p:to>
                                    </p:set>
                                    <p:anim calcmode="lin" valueType="num">
                                      <p:cBhvr additive="base">
                                        <p:cTn id="399" dur="1500" fill="hold"/>
                                        <p:tgtEl>
                                          <p:spTgt spid="118"/>
                                        </p:tgtEl>
                                        <p:attrNameLst>
                                          <p:attrName>ppt_x</p:attrName>
                                        </p:attrNameLst>
                                      </p:cBhvr>
                                      <p:tavLst>
                                        <p:tav tm="0">
                                          <p:val>
                                            <p:strVal val="#ppt_x"/>
                                          </p:val>
                                        </p:tav>
                                        <p:tav tm="100000">
                                          <p:val>
                                            <p:strVal val="#ppt_x"/>
                                          </p:val>
                                        </p:tav>
                                      </p:tavLst>
                                    </p:anim>
                                    <p:anim calcmode="lin" valueType="num">
                                      <p:cBhvr additive="base">
                                        <p:cTn id="400" dur="1500" fill="hold"/>
                                        <p:tgtEl>
                                          <p:spTgt spid="118"/>
                                        </p:tgtEl>
                                        <p:attrNameLst>
                                          <p:attrName>ppt_y</p:attrName>
                                        </p:attrNameLst>
                                      </p:cBhvr>
                                      <p:tavLst>
                                        <p:tav tm="0">
                                          <p:val>
                                            <p:strVal val="1+#ppt_h/2"/>
                                          </p:val>
                                        </p:tav>
                                        <p:tav tm="100000">
                                          <p:val>
                                            <p:strVal val="#ppt_y"/>
                                          </p:val>
                                        </p:tav>
                                      </p:tavLst>
                                    </p:anim>
                                  </p:childTnLst>
                                </p:cTn>
                              </p:par>
                              <p:par>
                                <p:cTn id="401" presetID="2" presetClass="entr" presetSubtype="4" fill="hold" grpId="0" nodeType="withEffect">
                                  <p:stCondLst>
                                    <p:cond delay="0"/>
                                  </p:stCondLst>
                                  <p:childTnLst>
                                    <p:set>
                                      <p:cBhvr>
                                        <p:cTn id="402" dur="1" fill="hold">
                                          <p:stCondLst>
                                            <p:cond delay="0"/>
                                          </p:stCondLst>
                                        </p:cTn>
                                        <p:tgtEl>
                                          <p:spTgt spid="119"/>
                                        </p:tgtEl>
                                        <p:attrNameLst>
                                          <p:attrName>style.visibility</p:attrName>
                                        </p:attrNameLst>
                                      </p:cBhvr>
                                      <p:to>
                                        <p:strVal val="visible"/>
                                      </p:to>
                                    </p:set>
                                    <p:anim calcmode="lin" valueType="num">
                                      <p:cBhvr additive="base">
                                        <p:cTn id="403" dur="1500" fill="hold"/>
                                        <p:tgtEl>
                                          <p:spTgt spid="119"/>
                                        </p:tgtEl>
                                        <p:attrNameLst>
                                          <p:attrName>ppt_x</p:attrName>
                                        </p:attrNameLst>
                                      </p:cBhvr>
                                      <p:tavLst>
                                        <p:tav tm="0">
                                          <p:val>
                                            <p:strVal val="#ppt_x"/>
                                          </p:val>
                                        </p:tav>
                                        <p:tav tm="100000">
                                          <p:val>
                                            <p:strVal val="#ppt_x"/>
                                          </p:val>
                                        </p:tav>
                                      </p:tavLst>
                                    </p:anim>
                                    <p:anim calcmode="lin" valueType="num">
                                      <p:cBhvr additive="base">
                                        <p:cTn id="404" dur="1500" fill="hold"/>
                                        <p:tgtEl>
                                          <p:spTgt spid="119"/>
                                        </p:tgtEl>
                                        <p:attrNameLst>
                                          <p:attrName>ppt_y</p:attrName>
                                        </p:attrNameLst>
                                      </p:cBhvr>
                                      <p:tavLst>
                                        <p:tav tm="0">
                                          <p:val>
                                            <p:strVal val="1+#ppt_h/2"/>
                                          </p:val>
                                        </p:tav>
                                        <p:tav tm="100000">
                                          <p:val>
                                            <p:strVal val="#ppt_y"/>
                                          </p:val>
                                        </p:tav>
                                      </p:tavLst>
                                    </p:anim>
                                  </p:childTnLst>
                                </p:cTn>
                              </p:par>
                              <p:par>
                                <p:cTn id="405" presetID="2" presetClass="entr" presetSubtype="4" fill="hold" grpId="0" nodeType="withEffect">
                                  <p:stCondLst>
                                    <p:cond delay="0"/>
                                  </p:stCondLst>
                                  <p:childTnLst>
                                    <p:set>
                                      <p:cBhvr>
                                        <p:cTn id="406" dur="1" fill="hold">
                                          <p:stCondLst>
                                            <p:cond delay="0"/>
                                          </p:stCondLst>
                                        </p:cTn>
                                        <p:tgtEl>
                                          <p:spTgt spid="120"/>
                                        </p:tgtEl>
                                        <p:attrNameLst>
                                          <p:attrName>style.visibility</p:attrName>
                                        </p:attrNameLst>
                                      </p:cBhvr>
                                      <p:to>
                                        <p:strVal val="visible"/>
                                      </p:to>
                                    </p:set>
                                    <p:anim calcmode="lin" valueType="num">
                                      <p:cBhvr additive="base">
                                        <p:cTn id="407" dur="1500" fill="hold"/>
                                        <p:tgtEl>
                                          <p:spTgt spid="120"/>
                                        </p:tgtEl>
                                        <p:attrNameLst>
                                          <p:attrName>ppt_x</p:attrName>
                                        </p:attrNameLst>
                                      </p:cBhvr>
                                      <p:tavLst>
                                        <p:tav tm="0">
                                          <p:val>
                                            <p:strVal val="#ppt_x"/>
                                          </p:val>
                                        </p:tav>
                                        <p:tav tm="100000">
                                          <p:val>
                                            <p:strVal val="#ppt_x"/>
                                          </p:val>
                                        </p:tav>
                                      </p:tavLst>
                                    </p:anim>
                                    <p:anim calcmode="lin" valueType="num">
                                      <p:cBhvr additive="base">
                                        <p:cTn id="408" dur="1500" fill="hold"/>
                                        <p:tgtEl>
                                          <p:spTgt spid="120"/>
                                        </p:tgtEl>
                                        <p:attrNameLst>
                                          <p:attrName>ppt_y</p:attrName>
                                        </p:attrNameLst>
                                      </p:cBhvr>
                                      <p:tavLst>
                                        <p:tav tm="0">
                                          <p:val>
                                            <p:strVal val="1+#ppt_h/2"/>
                                          </p:val>
                                        </p:tav>
                                        <p:tav tm="100000">
                                          <p:val>
                                            <p:strVal val="#ppt_y"/>
                                          </p:val>
                                        </p:tav>
                                      </p:tavLst>
                                    </p:anim>
                                  </p:childTnLst>
                                </p:cTn>
                              </p:par>
                              <p:par>
                                <p:cTn id="409" presetID="2" presetClass="entr" presetSubtype="4" fill="hold" grpId="0" nodeType="withEffect">
                                  <p:stCondLst>
                                    <p:cond delay="0"/>
                                  </p:stCondLst>
                                  <p:childTnLst>
                                    <p:set>
                                      <p:cBhvr>
                                        <p:cTn id="410" dur="1" fill="hold">
                                          <p:stCondLst>
                                            <p:cond delay="0"/>
                                          </p:stCondLst>
                                        </p:cTn>
                                        <p:tgtEl>
                                          <p:spTgt spid="121"/>
                                        </p:tgtEl>
                                        <p:attrNameLst>
                                          <p:attrName>style.visibility</p:attrName>
                                        </p:attrNameLst>
                                      </p:cBhvr>
                                      <p:to>
                                        <p:strVal val="visible"/>
                                      </p:to>
                                    </p:set>
                                    <p:anim calcmode="lin" valueType="num">
                                      <p:cBhvr additive="base">
                                        <p:cTn id="411" dur="1500" fill="hold"/>
                                        <p:tgtEl>
                                          <p:spTgt spid="121"/>
                                        </p:tgtEl>
                                        <p:attrNameLst>
                                          <p:attrName>ppt_x</p:attrName>
                                        </p:attrNameLst>
                                      </p:cBhvr>
                                      <p:tavLst>
                                        <p:tav tm="0">
                                          <p:val>
                                            <p:strVal val="#ppt_x"/>
                                          </p:val>
                                        </p:tav>
                                        <p:tav tm="100000">
                                          <p:val>
                                            <p:strVal val="#ppt_x"/>
                                          </p:val>
                                        </p:tav>
                                      </p:tavLst>
                                    </p:anim>
                                    <p:anim calcmode="lin" valueType="num">
                                      <p:cBhvr additive="base">
                                        <p:cTn id="412" dur="1500" fill="hold"/>
                                        <p:tgtEl>
                                          <p:spTgt spid="121"/>
                                        </p:tgtEl>
                                        <p:attrNameLst>
                                          <p:attrName>ppt_y</p:attrName>
                                        </p:attrNameLst>
                                      </p:cBhvr>
                                      <p:tavLst>
                                        <p:tav tm="0">
                                          <p:val>
                                            <p:strVal val="1+#ppt_h/2"/>
                                          </p:val>
                                        </p:tav>
                                        <p:tav tm="100000">
                                          <p:val>
                                            <p:strVal val="#ppt_y"/>
                                          </p:val>
                                        </p:tav>
                                      </p:tavLst>
                                    </p:anim>
                                  </p:childTnLst>
                                </p:cTn>
                              </p:par>
                              <p:par>
                                <p:cTn id="413" presetID="2" presetClass="entr" presetSubtype="4" fill="hold" grpId="0" nodeType="withEffect">
                                  <p:stCondLst>
                                    <p:cond delay="0"/>
                                  </p:stCondLst>
                                  <p:childTnLst>
                                    <p:set>
                                      <p:cBhvr>
                                        <p:cTn id="414" dur="1" fill="hold">
                                          <p:stCondLst>
                                            <p:cond delay="0"/>
                                          </p:stCondLst>
                                        </p:cTn>
                                        <p:tgtEl>
                                          <p:spTgt spid="122"/>
                                        </p:tgtEl>
                                        <p:attrNameLst>
                                          <p:attrName>style.visibility</p:attrName>
                                        </p:attrNameLst>
                                      </p:cBhvr>
                                      <p:to>
                                        <p:strVal val="visible"/>
                                      </p:to>
                                    </p:set>
                                    <p:anim calcmode="lin" valueType="num">
                                      <p:cBhvr additive="base">
                                        <p:cTn id="415" dur="1500" fill="hold"/>
                                        <p:tgtEl>
                                          <p:spTgt spid="122"/>
                                        </p:tgtEl>
                                        <p:attrNameLst>
                                          <p:attrName>ppt_x</p:attrName>
                                        </p:attrNameLst>
                                      </p:cBhvr>
                                      <p:tavLst>
                                        <p:tav tm="0">
                                          <p:val>
                                            <p:strVal val="#ppt_x"/>
                                          </p:val>
                                        </p:tav>
                                        <p:tav tm="100000">
                                          <p:val>
                                            <p:strVal val="#ppt_x"/>
                                          </p:val>
                                        </p:tav>
                                      </p:tavLst>
                                    </p:anim>
                                    <p:anim calcmode="lin" valueType="num">
                                      <p:cBhvr additive="base">
                                        <p:cTn id="416" dur="1500" fill="hold"/>
                                        <p:tgtEl>
                                          <p:spTgt spid="122"/>
                                        </p:tgtEl>
                                        <p:attrNameLst>
                                          <p:attrName>ppt_y</p:attrName>
                                        </p:attrNameLst>
                                      </p:cBhvr>
                                      <p:tavLst>
                                        <p:tav tm="0">
                                          <p:val>
                                            <p:strVal val="1+#ppt_h/2"/>
                                          </p:val>
                                        </p:tav>
                                        <p:tav tm="100000">
                                          <p:val>
                                            <p:strVal val="#ppt_y"/>
                                          </p:val>
                                        </p:tav>
                                      </p:tavLst>
                                    </p:anim>
                                  </p:childTnLst>
                                </p:cTn>
                              </p:par>
                              <p:par>
                                <p:cTn id="417" presetID="2" presetClass="entr" presetSubtype="4" fill="hold" grpId="0" nodeType="withEffect">
                                  <p:stCondLst>
                                    <p:cond delay="0"/>
                                  </p:stCondLst>
                                  <p:childTnLst>
                                    <p:set>
                                      <p:cBhvr>
                                        <p:cTn id="418" dur="1" fill="hold">
                                          <p:stCondLst>
                                            <p:cond delay="0"/>
                                          </p:stCondLst>
                                        </p:cTn>
                                        <p:tgtEl>
                                          <p:spTgt spid="123"/>
                                        </p:tgtEl>
                                        <p:attrNameLst>
                                          <p:attrName>style.visibility</p:attrName>
                                        </p:attrNameLst>
                                      </p:cBhvr>
                                      <p:to>
                                        <p:strVal val="visible"/>
                                      </p:to>
                                    </p:set>
                                    <p:anim calcmode="lin" valueType="num">
                                      <p:cBhvr additive="base">
                                        <p:cTn id="419" dur="1500" fill="hold"/>
                                        <p:tgtEl>
                                          <p:spTgt spid="123"/>
                                        </p:tgtEl>
                                        <p:attrNameLst>
                                          <p:attrName>ppt_x</p:attrName>
                                        </p:attrNameLst>
                                      </p:cBhvr>
                                      <p:tavLst>
                                        <p:tav tm="0">
                                          <p:val>
                                            <p:strVal val="#ppt_x"/>
                                          </p:val>
                                        </p:tav>
                                        <p:tav tm="100000">
                                          <p:val>
                                            <p:strVal val="#ppt_x"/>
                                          </p:val>
                                        </p:tav>
                                      </p:tavLst>
                                    </p:anim>
                                    <p:anim calcmode="lin" valueType="num">
                                      <p:cBhvr additive="base">
                                        <p:cTn id="420" dur="1500" fill="hold"/>
                                        <p:tgtEl>
                                          <p:spTgt spid="123"/>
                                        </p:tgtEl>
                                        <p:attrNameLst>
                                          <p:attrName>ppt_y</p:attrName>
                                        </p:attrNameLst>
                                      </p:cBhvr>
                                      <p:tavLst>
                                        <p:tav tm="0">
                                          <p:val>
                                            <p:strVal val="1+#ppt_h/2"/>
                                          </p:val>
                                        </p:tav>
                                        <p:tav tm="100000">
                                          <p:val>
                                            <p:strVal val="#ppt_y"/>
                                          </p:val>
                                        </p:tav>
                                      </p:tavLst>
                                    </p:anim>
                                  </p:childTnLst>
                                </p:cTn>
                              </p:par>
                              <p:par>
                                <p:cTn id="421" presetID="2" presetClass="entr" presetSubtype="4" fill="hold" grpId="0" nodeType="withEffect">
                                  <p:stCondLst>
                                    <p:cond delay="0"/>
                                  </p:stCondLst>
                                  <p:childTnLst>
                                    <p:set>
                                      <p:cBhvr>
                                        <p:cTn id="422" dur="1" fill="hold">
                                          <p:stCondLst>
                                            <p:cond delay="0"/>
                                          </p:stCondLst>
                                        </p:cTn>
                                        <p:tgtEl>
                                          <p:spTgt spid="124"/>
                                        </p:tgtEl>
                                        <p:attrNameLst>
                                          <p:attrName>style.visibility</p:attrName>
                                        </p:attrNameLst>
                                      </p:cBhvr>
                                      <p:to>
                                        <p:strVal val="visible"/>
                                      </p:to>
                                    </p:set>
                                    <p:anim calcmode="lin" valueType="num">
                                      <p:cBhvr additive="base">
                                        <p:cTn id="423" dur="1500" fill="hold"/>
                                        <p:tgtEl>
                                          <p:spTgt spid="124"/>
                                        </p:tgtEl>
                                        <p:attrNameLst>
                                          <p:attrName>ppt_x</p:attrName>
                                        </p:attrNameLst>
                                      </p:cBhvr>
                                      <p:tavLst>
                                        <p:tav tm="0">
                                          <p:val>
                                            <p:strVal val="#ppt_x"/>
                                          </p:val>
                                        </p:tav>
                                        <p:tav tm="100000">
                                          <p:val>
                                            <p:strVal val="#ppt_x"/>
                                          </p:val>
                                        </p:tav>
                                      </p:tavLst>
                                    </p:anim>
                                    <p:anim calcmode="lin" valueType="num">
                                      <p:cBhvr additive="base">
                                        <p:cTn id="424" dur="1500" fill="hold"/>
                                        <p:tgtEl>
                                          <p:spTgt spid="124"/>
                                        </p:tgtEl>
                                        <p:attrNameLst>
                                          <p:attrName>ppt_y</p:attrName>
                                        </p:attrNameLst>
                                      </p:cBhvr>
                                      <p:tavLst>
                                        <p:tav tm="0">
                                          <p:val>
                                            <p:strVal val="1+#ppt_h/2"/>
                                          </p:val>
                                        </p:tav>
                                        <p:tav tm="100000">
                                          <p:val>
                                            <p:strVal val="#ppt_y"/>
                                          </p:val>
                                        </p:tav>
                                      </p:tavLst>
                                    </p:anim>
                                  </p:childTnLst>
                                </p:cTn>
                              </p:par>
                              <p:par>
                                <p:cTn id="425" presetID="2" presetClass="entr" presetSubtype="4" fill="hold" grpId="0" nodeType="withEffect">
                                  <p:stCondLst>
                                    <p:cond delay="0"/>
                                  </p:stCondLst>
                                  <p:childTnLst>
                                    <p:set>
                                      <p:cBhvr>
                                        <p:cTn id="426" dur="1" fill="hold">
                                          <p:stCondLst>
                                            <p:cond delay="0"/>
                                          </p:stCondLst>
                                        </p:cTn>
                                        <p:tgtEl>
                                          <p:spTgt spid="125"/>
                                        </p:tgtEl>
                                        <p:attrNameLst>
                                          <p:attrName>style.visibility</p:attrName>
                                        </p:attrNameLst>
                                      </p:cBhvr>
                                      <p:to>
                                        <p:strVal val="visible"/>
                                      </p:to>
                                    </p:set>
                                    <p:anim calcmode="lin" valueType="num">
                                      <p:cBhvr additive="base">
                                        <p:cTn id="427" dur="1500" fill="hold"/>
                                        <p:tgtEl>
                                          <p:spTgt spid="125"/>
                                        </p:tgtEl>
                                        <p:attrNameLst>
                                          <p:attrName>ppt_x</p:attrName>
                                        </p:attrNameLst>
                                      </p:cBhvr>
                                      <p:tavLst>
                                        <p:tav tm="0">
                                          <p:val>
                                            <p:strVal val="#ppt_x"/>
                                          </p:val>
                                        </p:tav>
                                        <p:tav tm="100000">
                                          <p:val>
                                            <p:strVal val="#ppt_x"/>
                                          </p:val>
                                        </p:tav>
                                      </p:tavLst>
                                    </p:anim>
                                    <p:anim calcmode="lin" valueType="num">
                                      <p:cBhvr additive="base">
                                        <p:cTn id="428" dur="1500" fill="hold"/>
                                        <p:tgtEl>
                                          <p:spTgt spid="125"/>
                                        </p:tgtEl>
                                        <p:attrNameLst>
                                          <p:attrName>ppt_y</p:attrName>
                                        </p:attrNameLst>
                                      </p:cBhvr>
                                      <p:tavLst>
                                        <p:tav tm="0">
                                          <p:val>
                                            <p:strVal val="1+#ppt_h/2"/>
                                          </p:val>
                                        </p:tav>
                                        <p:tav tm="100000">
                                          <p:val>
                                            <p:strVal val="#ppt_y"/>
                                          </p:val>
                                        </p:tav>
                                      </p:tavLst>
                                    </p:anim>
                                  </p:childTnLst>
                                </p:cTn>
                              </p:par>
                              <p:par>
                                <p:cTn id="429" presetID="2" presetClass="entr" presetSubtype="4" fill="hold" grpId="0" nodeType="withEffect">
                                  <p:stCondLst>
                                    <p:cond delay="0"/>
                                  </p:stCondLst>
                                  <p:childTnLst>
                                    <p:set>
                                      <p:cBhvr>
                                        <p:cTn id="430" dur="1" fill="hold">
                                          <p:stCondLst>
                                            <p:cond delay="0"/>
                                          </p:stCondLst>
                                        </p:cTn>
                                        <p:tgtEl>
                                          <p:spTgt spid="126"/>
                                        </p:tgtEl>
                                        <p:attrNameLst>
                                          <p:attrName>style.visibility</p:attrName>
                                        </p:attrNameLst>
                                      </p:cBhvr>
                                      <p:to>
                                        <p:strVal val="visible"/>
                                      </p:to>
                                    </p:set>
                                    <p:anim calcmode="lin" valueType="num">
                                      <p:cBhvr additive="base">
                                        <p:cTn id="431" dur="1500" fill="hold"/>
                                        <p:tgtEl>
                                          <p:spTgt spid="126"/>
                                        </p:tgtEl>
                                        <p:attrNameLst>
                                          <p:attrName>ppt_x</p:attrName>
                                        </p:attrNameLst>
                                      </p:cBhvr>
                                      <p:tavLst>
                                        <p:tav tm="0">
                                          <p:val>
                                            <p:strVal val="#ppt_x"/>
                                          </p:val>
                                        </p:tav>
                                        <p:tav tm="100000">
                                          <p:val>
                                            <p:strVal val="#ppt_x"/>
                                          </p:val>
                                        </p:tav>
                                      </p:tavLst>
                                    </p:anim>
                                    <p:anim calcmode="lin" valueType="num">
                                      <p:cBhvr additive="base">
                                        <p:cTn id="432" dur="1500" fill="hold"/>
                                        <p:tgtEl>
                                          <p:spTgt spid="126"/>
                                        </p:tgtEl>
                                        <p:attrNameLst>
                                          <p:attrName>ppt_y</p:attrName>
                                        </p:attrNameLst>
                                      </p:cBhvr>
                                      <p:tavLst>
                                        <p:tav tm="0">
                                          <p:val>
                                            <p:strVal val="1+#ppt_h/2"/>
                                          </p:val>
                                        </p:tav>
                                        <p:tav tm="100000">
                                          <p:val>
                                            <p:strVal val="#ppt_y"/>
                                          </p:val>
                                        </p:tav>
                                      </p:tavLst>
                                    </p:anim>
                                  </p:childTnLst>
                                </p:cTn>
                              </p:par>
                              <p:par>
                                <p:cTn id="433" presetID="2" presetClass="entr" presetSubtype="4" fill="hold" grpId="0" nodeType="withEffect">
                                  <p:stCondLst>
                                    <p:cond delay="0"/>
                                  </p:stCondLst>
                                  <p:childTnLst>
                                    <p:set>
                                      <p:cBhvr>
                                        <p:cTn id="434" dur="1" fill="hold">
                                          <p:stCondLst>
                                            <p:cond delay="0"/>
                                          </p:stCondLst>
                                        </p:cTn>
                                        <p:tgtEl>
                                          <p:spTgt spid="127"/>
                                        </p:tgtEl>
                                        <p:attrNameLst>
                                          <p:attrName>style.visibility</p:attrName>
                                        </p:attrNameLst>
                                      </p:cBhvr>
                                      <p:to>
                                        <p:strVal val="visible"/>
                                      </p:to>
                                    </p:set>
                                    <p:anim calcmode="lin" valueType="num">
                                      <p:cBhvr additive="base">
                                        <p:cTn id="435" dur="1500" fill="hold"/>
                                        <p:tgtEl>
                                          <p:spTgt spid="127"/>
                                        </p:tgtEl>
                                        <p:attrNameLst>
                                          <p:attrName>ppt_x</p:attrName>
                                        </p:attrNameLst>
                                      </p:cBhvr>
                                      <p:tavLst>
                                        <p:tav tm="0">
                                          <p:val>
                                            <p:strVal val="#ppt_x"/>
                                          </p:val>
                                        </p:tav>
                                        <p:tav tm="100000">
                                          <p:val>
                                            <p:strVal val="#ppt_x"/>
                                          </p:val>
                                        </p:tav>
                                      </p:tavLst>
                                    </p:anim>
                                    <p:anim calcmode="lin" valueType="num">
                                      <p:cBhvr additive="base">
                                        <p:cTn id="436" dur="1500" fill="hold"/>
                                        <p:tgtEl>
                                          <p:spTgt spid="127"/>
                                        </p:tgtEl>
                                        <p:attrNameLst>
                                          <p:attrName>ppt_y</p:attrName>
                                        </p:attrNameLst>
                                      </p:cBhvr>
                                      <p:tavLst>
                                        <p:tav tm="0">
                                          <p:val>
                                            <p:strVal val="1+#ppt_h/2"/>
                                          </p:val>
                                        </p:tav>
                                        <p:tav tm="100000">
                                          <p:val>
                                            <p:strVal val="#ppt_y"/>
                                          </p:val>
                                        </p:tav>
                                      </p:tavLst>
                                    </p:anim>
                                  </p:childTnLst>
                                </p:cTn>
                              </p:par>
                              <p:par>
                                <p:cTn id="437" presetID="2" presetClass="entr" presetSubtype="4" fill="hold" grpId="0" nodeType="withEffect">
                                  <p:stCondLst>
                                    <p:cond delay="0"/>
                                  </p:stCondLst>
                                  <p:childTnLst>
                                    <p:set>
                                      <p:cBhvr>
                                        <p:cTn id="438" dur="1" fill="hold">
                                          <p:stCondLst>
                                            <p:cond delay="0"/>
                                          </p:stCondLst>
                                        </p:cTn>
                                        <p:tgtEl>
                                          <p:spTgt spid="128"/>
                                        </p:tgtEl>
                                        <p:attrNameLst>
                                          <p:attrName>style.visibility</p:attrName>
                                        </p:attrNameLst>
                                      </p:cBhvr>
                                      <p:to>
                                        <p:strVal val="visible"/>
                                      </p:to>
                                    </p:set>
                                    <p:anim calcmode="lin" valueType="num">
                                      <p:cBhvr additive="base">
                                        <p:cTn id="439" dur="1500" fill="hold"/>
                                        <p:tgtEl>
                                          <p:spTgt spid="128"/>
                                        </p:tgtEl>
                                        <p:attrNameLst>
                                          <p:attrName>ppt_x</p:attrName>
                                        </p:attrNameLst>
                                      </p:cBhvr>
                                      <p:tavLst>
                                        <p:tav tm="0">
                                          <p:val>
                                            <p:strVal val="#ppt_x"/>
                                          </p:val>
                                        </p:tav>
                                        <p:tav tm="100000">
                                          <p:val>
                                            <p:strVal val="#ppt_x"/>
                                          </p:val>
                                        </p:tav>
                                      </p:tavLst>
                                    </p:anim>
                                    <p:anim calcmode="lin" valueType="num">
                                      <p:cBhvr additive="base">
                                        <p:cTn id="440" dur="1500" fill="hold"/>
                                        <p:tgtEl>
                                          <p:spTgt spid="128"/>
                                        </p:tgtEl>
                                        <p:attrNameLst>
                                          <p:attrName>ppt_y</p:attrName>
                                        </p:attrNameLst>
                                      </p:cBhvr>
                                      <p:tavLst>
                                        <p:tav tm="0">
                                          <p:val>
                                            <p:strVal val="1+#ppt_h/2"/>
                                          </p:val>
                                        </p:tav>
                                        <p:tav tm="100000">
                                          <p:val>
                                            <p:strVal val="#ppt_y"/>
                                          </p:val>
                                        </p:tav>
                                      </p:tavLst>
                                    </p:anim>
                                  </p:childTnLst>
                                </p:cTn>
                              </p:par>
                              <p:par>
                                <p:cTn id="441" presetID="2" presetClass="entr" presetSubtype="4" fill="hold" grpId="0" nodeType="withEffect">
                                  <p:stCondLst>
                                    <p:cond delay="0"/>
                                  </p:stCondLst>
                                  <p:childTnLst>
                                    <p:set>
                                      <p:cBhvr>
                                        <p:cTn id="442" dur="1" fill="hold">
                                          <p:stCondLst>
                                            <p:cond delay="0"/>
                                          </p:stCondLst>
                                        </p:cTn>
                                        <p:tgtEl>
                                          <p:spTgt spid="129"/>
                                        </p:tgtEl>
                                        <p:attrNameLst>
                                          <p:attrName>style.visibility</p:attrName>
                                        </p:attrNameLst>
                                      </p:cBhvr>
                                      <p:to>
                                        <p:strVal val="visible"/>
                                      </p:to>
                                    </p:set>
                                    <p:anim calcmode="lin" valueType="num">
                                      <p:cBhvr additive="base">
                                        <p:cTn id="443" dur="1500" fill="hold"/>
                                        <p:tgtEl>
                                          <p:spTgt spid="129"/>
                                        </p:tgtEl>
                                        <p:attrNameLst>
                                          <p:attrName>ppt_x</p:attrName>
                                        </p:attrNameLst>
                                      </p:cBhvr>
                                      <p:tavLst>
                                        <p:tav tm="0">
                                          <p:val>
                                            <p:strVal val="#ppt_x"/>
                                          </p:val>
                                        </p:tav>
                                        <p:tav tm="100000">
                                          <p:val>
                                            <p:strVal val="#ppt_x"/>
                                          </p:val>
                                        </p:tav>
                                      </p:tavLst>
                                    </p:anim>
                                    <p:anim calcmode="lin" valueType="num">
                                      <p:cBhvr additive="base">
                                        <p:cTn id="444" dur="1500" fill="hold"/>
                                        <p:tgtEl>
                                          <p:spTgt spid="129"/>
                                        </p:tgtEl>
                                        <p:attrNameLst>
                                          <p:attrName>ppt_y</p:attrName>
                                        </p:attrNameLst>
                                      </p:cBhvr>
                                      <p:tavLst>
                                        <p:tav tm="0">
                                          <p:val>
                                            <p:strVal val="1+#ppt_h/2"/>
                                          </p:val>
                                        </p:tav>
                                        <p:tav tm="100000">
                                          <p:val>
                                            <p:strVal val="#ppt_y"/>
                                          </p:val>
                                        </p:tav>
                                      </p:tavLst>
                                    </p:anim>
                                  </p:childTnLst>
                                </p:cTn>
                              </p:par>
                              <p:par>
                                <p:cTn id="445" presetID="2" presetClass="entr" presetSubtype="4" fill="hold" grpId="0" nodeType="withEffect">
                                  <p:stCondLst>
                                    <p:cond delay="0"/>
                                  </p:stCondLst>
                                  <p:childTnLst>
                                    <p:set>
                                      <p:cBhvr>
                                        <p:cTn id="446" dur="1" fill="hold">
                                          <p:stCondLst>
                                            <p:cond delay="0"/>
                                          </p:stCondLst>
                                        </p:cTn>
                                        <p:tgtEl>
                                          <p:spTgt spid="130"/>
                                        </p:tgtEl>
                                        <p:attrNameLst>
                                          <p:attrName>style.visibility</p:attrName>
                                        </p:attrNameLst>
                                      </p:cBhvr>
                                      <p:to>
                                        <p:strVal val="visible"/>
                                      </p:to>
                                    </p:set>
                                    <p:anim calcmode="lin" valueType="num">
                                      <p:cBhvr additive="base">
                                        <p:cTn id="447" dur="1500" fill="hold"/>
                                        <p:tgtEl>
                                          <p:spTgt spid="130"/>
                                        </p:tgtEl>
                                        <p:attrNameLst>
                                          <p:attrName>ppt_x</p:attrName>
                                        </p:attrNameLst>
                                      </p:cBhvr>
                                      <p:tavLst>
                                        <p:tav tm="0">
                                          <p:val>
                                            <p:strVal val="#ppt_x"/>
                                          </p:val>
                                        </p:tav>
                                        <p:tav tm="100000">
                                          <p:val>
                                            <p:strVal val="#ppt_x"/>
                                          </p:val>
                                        </p:tav>
                                      </p:tavLst>
                                    </p:anim>
                                    <p:anim calcmode="lin" valueType="num">
                                      <p:cBhvr additive="base">
                                        <p:cTn id="448" dur="1500" fill="hold"/>
                                        <p:tgtEl>
                                          <p:spTgt spid="130"/>
                                        </p:tgtEl>
                                        <p:attrNameLst>
                                          <p:attrName>ppt_y</p:attrName>
                                        </p:attrNameLst>
                                      </p:cBhvr>
                                      <p:tavLst>
                                        <p:tav tm="0">
                                          <p:val>
                                            <p:strVal val="1+#ppt_h/2"/>
                                          </p:val>
                                        </p:tav>
                                        <p:tav tm="100000">
                                          <p:val>
                                            <p:strVal val="#ppt_y"/>
                                          </p:val>
                                        </p:tav>
                                      </p:tavLst>
                                    </p:anim>
                                  </p:childTnLst>
                                </p:cTn>
                              </p:par>
                              <p:par>
                                <p:cTn id="449" presetID="2" presetClass="entr" presetSubtype="4" fill="hold" grpId="0" nodeType="withEffect">
                                  <p:stCondLst>
                                    <p:cond delay="0"/>
                                  </p:stCondLst>
                                  <p:childTnLst>
                                    <p:set>
                                      <p:cBhvr>
                                        <p:cTn id="450" dur="1" fill="hold">
                                          <p:stCondLst>
                                            <p:cond delay="0"/>
                                          </p:stCondLst>
                                        </p:cTn>
                                        <p:tgtEl>
                                          <p:spTgt spid="131"/>
                                        </p:tgtEl>
                                        <p:attrNameLst>
                                          <p:attrName>style.visibility</p:attrName>
                                        </p:attrNameLst>
                                      </p:cBhvr>
                                      <p:to>
                                        <p:strVal val="visible"/>
                                      </p:to>
                                    </p:set>
                                    <p:anim calcmode="lin" valueType="num">
                                      <p:cBhvr additive="base">
                                        <p:cTn id="451" dur="1500" fill="hold"/>
                                        <p:tgtEl>
                                          <p:spTgt spid="131"/>
                                        </p:tgtEl>
                                        <p:attrNameLst>
                                          <p:attrName>ppt_x</p:attrName>
                                        </p:attrNameLst>
                                      </p:cBhvr>
                                      <p:tavLst>
                                        <p:tav tm="0">
                                          <p:val>
                                            <p:strVal val="#ppt_x"/>
                                          </p:val>
                                        </p:tav>
                                        <p:tav tm="100000">
                                          <p:val>
                                            <p:strVal val="#ppt_x"/>
                                          </p:val>
                                        </p:tav>
                                      </p:tavLst>
                                    </p:anim>
                                    <p:anim calcmode="lin" valueType="num">
                                      <p:cBhvr additive="base">
                                        <p:cTn id="452" dur="1500" fill="hold"/>
                                        <p:tgtEl>
                                          <p:spTgt spid="131"/>
                                        </p:tgtEl>
                                        <p:attrNameLst>
                                          <p:attrName>ppt_y</p:attrName>
                                        </p:attrNameLst>
                                      </p:cBhvr>
                                      <p:tavLst>
                                        <p:tav tm="0">
                                          <p:val>
                                            <p:strVal val="1+#ppt_h/2"/>
                                          </p:val>
                                        </p:tav>
                                        <p:tav tm="100000">
                                          <p:val>
                                            <p:strVal val="#ppt_y"/>
                                          </p:val>
                                        </p:tav>
                                      </p:tavLst>
                                    </p:anim>
                                  </p:childTnLst>
                                </p:cTn>
                              </p:par>
                              <p:par>
                                <p:cTn id="453" presetID="2" presetClass="entr" presetSubtype="4" fill="hold" grpId="0" nodeType="withEffect">
                                  <p:stCondLst>
                                    <p:cond delay="0"/>
                                  </p:stCondLst>
                                  <p:childTnLst>
                                    <p:set>
                                      <p:cBhvr>
                                        <p:cTn id="454" dur="1" fill="hold">
                                          <p:stCondLst>
                                            <p:cond delay="0"/>
                                          </p:stCondLst>
                                        </p:cTn>
                                        <p:tgtEl>
                                          <p:spTgt spid="132"/>
                                        </p:tgtEl>
                                        <p:attrNameLst>
                                          <p:attrName>style.visibility</p:attrName>
                                        </p:attrNameLst>
                                      </p:cBhvr>
                                      <p:to>
                                        <p:strVal val="visible"/>
                                      </p:to>
                                    </p:set>
                                    <p:anim calcmode="lin" valueType="num">
                                      <p:cBhvr additive="base">
                                        <p:cTn id="455" dur="1500" fill="hold"/>
                                        <p:tgtEl>
                                          <p:spTgt spid="132"/>
                                        </p:tgtEl>
                                        <p:attrNameLst>
                                          <p:attrName>ppt_x</p:attrName>
                                        </p:attrNameLst>
                                      </p:cBhvr>
                                      <p:tavLst>
                                        <p:tav tm="0">
                                          <p:val>
                                            <p:strVal val="#ppt_x"/>
                                          </p:val>
                                        </p:tav>
                                        <p:tav tm="100000">
                                          <p:val>
                                            <p:strVal val="#ppt_x"/>
                                          </p:val>
                                        </p:tav>
                                      </p:tavLst>
                                    </p:anim>
                                    <p:anim calcmode="lin" valueType="num">
                                      <p:cBhvr additive="base">
                                        <p:cTn id="456" dur="1500" fill="hold"/>
                                        <p:tgtEl>
                                          <p:spTgt spid="132"/>
                                        </p:tgtEl>
                                        <p:attrNameLst>
                                          <p:attrName>ppt_y</p:attrName>
                                        </p:attrNameLst>
                                      </p:cBhvr>
                                      <p:tavLst>
                                        <p:tav tm="0">
                                          <p:val>
                                            <p:strVal val="1+#ppt_h/2"/>
                                          </p:val>
                                        </p:tav>
                                        <p:tav tm="100000">
                                          <p:val>
                                            <p:strVal val="#ppt_y"/>
                                          </p:val>
                                        </p:tav>
                                      </p:tavLst>
                                    </p:anim>
                                  </p:childTnLst>
                                </p:cTn>
                              </p:par>
                              <p:par>
                                <p:cTn id="457" presetID="2" presetClass="entr" presetSubtype="4" fill="hold" grpId="0" nodeType="withEffect">
                                  <p:stCondLst>
                                    <p:cond delay="0"/>
                                  </p:stCondLst>
                                  <p:childTnLst>
                                    <p:set>
                                      <p:cBhvr>
                                        <p:cTn id="458" dur="1" fill="hold">
                                          <p:stCondLst>
                                            <p:cond delay="0"/>
                                          </p:stCondLst>
                                        </p:cTn>
                                        <p:tgtEl>
                                          <p:spTgt spid="133"/>
                                        </p:tgtEl>
                                        <p:attrNameLst>
                                          <p:attrName>style.visibility</p:attrName>
                                        </p:attrNameLst>
                                      </p:cBhvr>
                                      <p:to>
                                        <p:strVal val="visible"/>
                                      </p:to>
                                    </p:set>
                                    <p:anim calcmode="lin" valueType="num">
                                      <p:cBhvr additive="base">
                                        <p:cTn id="459" dur="1500" fill="hold"/>
                                        <p:tgtEl>
                                          <p:spTgt spid="133"/>
                                        </p:tgtEl>
                                        <p:attrNameLst>
                                          <p:attrName>ppt_x</p:attrName>
                                        </p:attrNameLst>
                                      </p:cBhvr>
                                      <p:tavLst>
                                        <p:tav tm="0">
                                          <p:val>
                                            <p:strVal val="#ppt_x"/>
                                          </p:val>
                                        </p:tav>
                                        <p:tav tm="100000">
                                          <p:val>
                                            <p:strVal val="#ppt_x"/>
                                          </p:val>
                                        </p:tav>
                                      </p:tavLst>
                                    </p:anim>
                                    <p:anim calcmode="lin" valueType="num">
                                      <p:cBhvr additive="base">
                                        <p:cTn id="460" dur="1500" fill="hold"/>
                                        <p:tgtEl>
                                          <p:spTgt spid="133"/>
                                        </p:tgtEl>
                                        <p:attrNameLst>
                                          <p:attrName>ppt_y</p:attrName>
                                        </p:attrNameLst>
                                      </p:cBhvr>
                                      <p:tavLst>
                                        <p:tav tm="0">
                                          <p:val>
                                            <p:strVal val="1+#ppt_h/2"/>
                                          </p:val>
                                        </p:tav>
                                        <p:tav tm="100000">
                                          <p:val>
                                            <p:strVal val="#ppt_y"/>
                                          </p:val>
                                        </p:tav>
                                      </p:tavLst>
                                    </p:anim>
                                  </p:childTnLst>
                                </p:cTn>
                              </p:par>
                              <p:par>
                                <p:cTn id="461" presetID="2" presetClass="entr" presetSubtype="4" fill="hold" grpId="0" nodeType="withEffect">
                                  <p:stCondLst>
                                    <p:cond delay="0"/>
                                  </p:stCondLst>
                                  <p:childTnLst>
                                    <p:set>
                                      <p:cBhvr>
                                        <p:cTn id="462" dur="1" fill="hold">
                                          <p:stCondLst>
                                            <p:cond delay="0"/>
                                          </p:stCondLst>
                                        </p:cTn>
                                        <p:tgtEl>
                                          <p:spTgt spid="134"/>
                                        </p:tgtEl>
                                        <p:attrNameLst>
                                          <p:attrName>style.visibility</p:attrName>
                                        </p:attrNameLst>
                                      </p:cBhvr>
                                      <p:to>
                                        <p:strVal val="visible"/>
                                      </p:to>
                                    </p:set>
                                    <p:anim calcmode="lin" valueType="num">
                                      <p:cBhvr additive="base">
                                        <p:cTn id="463" dur="1500" fill="hold"/>
                                        <p:tgtEl>
                                          <p:spTgt spid="134"/>
                                        </p:tgtEl>
                                        <p:attrNameLst>
                                          <p:attrName>ppt_x</p:attrName>
                                        </p:attrNameLst>
                                      </p:cBhvr>
                                      <p:tavLst>
                                        <p:tav tm="0">
                                          <p:val>
                                            <p:strVal val="#ppt_x"/>
                                          </p:val>
                                        </p:tav>
                                        <p:tav tm="100000">
                                          <p:val>
                                            <p:strVal val="#ppt_x"/>
                                          </p:val>
                                        </p:tav>
                                      </p:tavLst>
                                    </p:anim>
                                    <p:anim calcmode="lin" valueType="num">
                                      <p:cBhvr additive="base">
                                        <p:cTn id="464" dur="1500" fill="hold"/>
                                        <p:tgtEl>
                                          <p:spTgt spid="134"/>
                                        </p:tgtEl>
                                        <p:attrNameLst>
                                          <p:attrName>ppt_y</p:attrName>
                                        </p:attrNameLst>
                                      </p:cBhvr>
                                      <p:tavLst>
                                        <p:tav tm="0">
                                          <p:val>
                                            <p:strVal val="1+#ppt_h/2"/>
                                          </p:val>
                                        </p:tav>
                                        <p:tav tm="100000">
                                          <p:val>
                                            <p:strVal val="#ppt_y"/>
                                          </p:val>
                                        </p:tav>
                                      </p:tavLst>
                                    </p:anim>
                                  </p:childTnLst>
                                </p:cTn>
                              </p:par>
                              <p:par>
                                <p:cTn id="465" presetID="2" presetClass="entr" presetSubtype="4" fill="hold" grpId="0" nodeType="withEffect">
                                  <p:stCondLst>
                                    <p:cond delay="0"/>
                                  </p:stCondLst>
                                  <p:childTnLst>
                                    <p:set>
                                      <p:cBhvr>
                                        <p:cTn id="466" dur="1" fill="hold">
                                          <p:stCondLst>
                                            <p:cond delay="0"/>
                                          </p:stCondLst>
                                        </p:cTn>
                                        <p:tgtEl>
                                          <p:spTgt spid="135"/>
                                        </p:tgtEl>
                                        <p:attrNameLst>
                                          <p:attrName>style.visibility</p:attrName>
                                        </p:attrNameLst>
                                      </p:cBhvr>
                                      <p:to>
                                        <p:strVal val="visible"/>
                                      </p:to>
                                    </p:set>
                                    <p:anim calcmode="lin" valueType="num">
                                      <p:cBhvr additive="base">
                                        <p:cTn id="467" dur="1500" fill="hold"/>
                                        <p:tgtEl>
                                          <p:spTgt spid="135"/>
                                        </p:tgtEl>
                                        <p:attrNameLst>
                                          <p:attrName>ppt_x</p:attrName>
                                        </p:attrNameLst>
                                      </p:cBhvr>
                                      <p:tavLst>
                                        <p:tav tm="0">
                                          <p:val>
                                            <p:strVal val="#ppt_x"/>
                                          </p:val>
                                        </p:tav>
                                        <p:tav tm="100000">
                                          <p:val>
                                            <p:strVal val="#ppt_x"/>
                                          </p:val>
                                        </p:tav>
                                      </p:tavLst>
                                    </p:anim>
                                    <p:anim calcmode="lin" valueType="num">
                                      <p:cBhvr additive="base">
                                        <p:cTn id="468" dur="1500" fill="hold"/>
                                        <p:tgtEl>
                                          <p:spTgt spid="135"/>
                                        </p:tgtEl>
                                        <p:attrNameLst>
                                          <p:attrName>ppt_y</p:attrName>
                                        </p:attrNameLst>
                                      </p:cBhvr>
                                      <p:tavLst>
                                        <p:tav tm="0">
                                          <p:val>
                                            <p:strVal val="1+#ppt_h/2"/>
                                          </p:val>
                                        </p:tav>
                                        <p:tav tm="100000">
                                          <p:val>
                                            <p:strVal val="#ppt_y"/>
                                          </p:val>
                                        </p:tav>
                                      </p:tavLst>
                                    </p:anim>
                                  </p:childTnLst>
                                </p:cTn>
                              </p:par>
                              <p:par>
                                <p:cTn id="469" presetID="2" presetClass="entr" presetSubtype="4" fill="hold" grpId="0" nodeType="withEffect">
                                  <p:stCondLst>
                                    <p:cond delay="0"/>
                                  </p:stCondLst>
                                  <p:childTnLst>
                                    <p:set>
                                      <p:cBhvr>
                                        <p:cTn id="470" dur="1" fill="hold">
                                          <p:stCondLst>
                                            <p:cond delay="0"/>
                                          </p:stCondLst>
                                        </p:cTn>
                                        <p:tgtEl>
                                          <p:spTgt spid="136"/>
                                        </p:tgtEl>
                                        <p:attrNameLst>
                                          <p:attrName>style.visibility</p:attrName>
                                        </p:attrNameLst>
                                      </p:cBhvr>
                                      <p:to>
                                        <p:strVal val="visible"/>
                                      </p:to>
                                    </p:set>
                                    <p:anim calcmode="lin" valueType="num">
                                      <p:cBhvr additive="base">
                                        <p:cTn id="471" dur="1500" fill="hold"/>
                                        <p:tgtEl>
                                          <p:spTgt spid="136"/>
                                        </p:tgtEl>
                                        <p:attrNameLst>
                                          <p:attrName>ppt_x</p:attrName>
                                        </p:attrNameLst>
                                      </p:cBhvr>
                                      <p:tavLst>
                                        <p:tav tm="0">
                                          <p:val>
                                            <p:strVal val="#ppt_x"/>
                                          </p:val>
                                        </p:tav>
                                        <p:tav tm="100000">
                                          <p:val>
                                            <p:strVal val="#ppt_x"/>
                                          </p:val>
                                        </p:tav>
                                      </p:tavLst>
                                    </p:anim>
                                    <p:anim calcmode="lin" valueType="num">
                                      <p:cBhvr additive="base">
                                        <p:cTn id="472" dur="1500" fill="hold"/>
                                        <p:tgtEl>
                                          <p:spTgt spid="136"/>
                                        </p:tgtEl>
                                        <p:attrNameLst>
                                          <p:attrName>ppt_y</p:attrName>
                                        </p:attrNameLst>
                                      </p:cBhvr>
                                      <p:tavLst>
                                        <p:tav tm="0">
                                          <p:val>
                                            <p:strVal val="1+#ppt_h/2"/>
                                          </p:val>
                                        </p:tav>
                                        <p:tav tm="100000">
                                          <p:val>
                                            <p:strVal val="#ppt_y"/>
                                          </p:val>
                                        </p:tav>
                                      </p:tavLst>
                                    </p:anim>
                                  </p:childTnLst>
                                </p:cTn>
                              </p:par>
                              <p:par>
                                <p:cTn id="473" presetID="2" presetClass="entr" presetSubtype="4" fill="hold" grpId="0" nodeType="withEffect">
                                  <p:stCondLst>
                                    <p:cond delay="0"/>
                                  </p:stCondLst>
                                  <p:childTnLst>
                                    <p:set>
                                      <p:cBhvr>
                                        <p:cTn id="474" dur="1" fill="hold">
                                          <p:stCondLst>
                                            <p:cond delay="0"/>
                                          </p:stCondLst>
                                        </p:cTn>
                                        <p:tgtEl>
                                          <p:spTgt spid="137"/>
                                        </p:tgtEl>
                                        <p:attrNameLst>
                                          <p:attrName>style.visibility</p:attrName>
                                        </p:attrNameLst>
                                      </p:cBhvr>
                                      <p:to>
                                        <p:strVal val="visible"/>
                                      </p:to>
                                    </p:set>
                                    <p:anim calcmode="lin" valueType="num">
                                      <p:cBhvr additive="base">
                                        <p:cTn id="475" dur="1500" fill="hold"/>
                                        <p:tgtEl>
                                          <p:spTgt spid="137"/>
                                        </p:tgtEl>
                                        <p:attrNameLst>
                                          <p:attrName>ppt_x</p:attrName>
                                        </p:attrNameLst>
                                      </p:cBhvr>
                                      <p:tavLst>
                                        <p:tav tm="0">
                                          <p:val>
                                            <p:strVal val="#ppt_x"/>
                                          </p:val>
                                        </p:tav>
                                        <p:tav tm="100000">
                                          <p:val>
                                            <p:strVal val="#ppt_x"/>
                                          </p:val>
                                        </p:tav>
                                      </p:tavLst>
                                    </p:anim>
                                    <p:anim calcmode="lin" valueType="num">
                                      <p:cBhvr additive="base">
                                        <p:cTn id="476" dur="1500" fill="hold"/>
                                        <p:tgtEl>
                                          <p:spTgt spid="137"/>
                                        </p:tgtEl>
                                        <p:attrNameLst>
                                          <p:attrName>ppt_y</p:attrName>
                                        </p:attrNameLst>
                                      </p:cBhvr>
                                      <p:tavLst>
                                        <p:tav tm="0">
                                          <p:val>
                                            <p:strVal val="1+#ppt_h/2"/>
                                          </p:val>
                                        </p:tav>
                                        <p:tav tm="100000">
                                          <p:val>
                                            <p:strVal val="#ppt_y"/>
                                          </p:val>
                                        </p:tav>
                                      </p:tavLst>
                                    </p:anim>
                                  </p:childTnLst>
                                </p:cTn>
                              </p:par>
                              <p:par>
                                <p:cTn id="477" presetID="2" presetClass="entr" presetSubtype="4" fill="hold" grpId="0" nodeType="withEffect">
                                  <p:stCondLst>
                                    <p:cond delay="0"/>
                                  </p:stCondLst>
                                  <p:childTnLst>
                                    <p:set>
                                      <p:cBhvr>
                                        <p:cTn id="478" dur="1" fill="hold">
                                          <p:stCondLst>
                                            <p:cond delay="0"/>
                                          </p:stCondLst>
                                        </p:cTn>
                                        <p:tgtEl>
                                          <p:spTgt spid="138"/>
                                        </p:tgtEl>
                                        <p:attrNameLst>
                                          <p:attrName>style.visibility</p:attrName>
                                        </p:attrNameLst>
                                      </p:cBhvr>
                                      <p:to>
                                        <p:strVal val="visible"/>
                                      </p:to>
                                    </p:set>
                                    <p:anim calcmode="lin" valueType="num">
                                      <p:cBhvr additive="base">
                                        <p:cTn id="479" dur="1500" fill="hold"/>
                                        <p:tgtEl>
                                          <p:spTgt spid="138"/>
                                        </p:tgtEl>
                                        <p:attrNameLst>
                                          <p:attrName>ppt_x</p:attrName>
                                        </p:attrNameLst>
                                      </p:cBhvr>
                                      <p:tavLst>
                                        <p:tav tm="0">
                                          <p:val>
                                            <p:strVal val="#ppt_x"/>
                                          </p:val>
                                        </p:tav>
                                        <p:tav tm="100000">
                                          <p:val>
                                            <p:strVal val="#ppt_x"/>
                                          </p:val>
                                        </p:tav>
                                      </p:tavLst>
                                    </p:anim>
                                    <p:anim calcmode="lin" valueType="num">
                                      <p:cBhvr additive="base">
                                        <p:cTn id="480" dur="1500" fill="hold"/>
                                        <p:tgtEl>
                                          <p:spTgt spid="138"/>
                                        </p:tgtEl>
                                        <p:attrNameLst>
                                          <p:attrName>ppt_y</p:attrName>
                                        </p:attrNameLst>
                                      </p:cBhvr>
                                      <p:tavLst>
                                        <p:tav tm="0">
                                          <p:val>
                                            <p:strVal val="1+#ppt_h/2"/>
                                          </p:val>
                                        </p:tav>
                                        <p:tav tm="100000">
                                          <p:val>
                                            <p:strVal val="#ppt_y"/>
                                          </p:val>
                                        </p:tav>
                                      </p:tavLst>
                                    </p:anim>
                                  </p:childTnLst>
                                </p:cTn>
                              </p:par>
                              <p:par>
                                <p:cTn id="481" presetID="2" presetClass="entr" presetSubtype="4" fill="hold" grpId="0" nodeType="withEffect">
                                  <p:stCondLst>
                                    <p:cond delay="0"/>
                                  </p:stCondLst>
                                  <p:childTnLst>
                                    <p:set>
                                      <p:cBhvr>
                                        <p:cTn id="482" dur="1" fill="hold">
                                          <p:stCondLst>
                                            <p:cond delay="0"/>
                                          </p:stCondLst>
                                        </p:cTn>
                                        <p:tgtEl>
                                          <p:spTgt spid="139"/>
                                        </p:tgtEl>
                                        <p:attrNameLst>
                                          <p:attrName>style.visibility</p:attrName>
                                        </p:attrNameLst>
                                      </p:cBhvr>
                                      <p:to>
                                        <p:strVal val="visible"/>
                                      </p:to>
                                    </p:set>
                                    <p:anim calcmode="lin" valueType="num">
                                      <p:cBhvr additive="base">
                                        <p:cTn id="483" dur="1500" fill="hold"/>
                                        <p:tgtEl>
                                          <p:spTgt spid="139"/>
                                        </p:tgtEl>
                                        <p:attrNameLst>
                                          <p:attrName>ppt_x</p:attrName>
                                        </p:attrNameLst>
                                      </p:cBhvr>
                                      <p:tavLst>
                                        <p:tav tm="0">
                                          <p:val>
                                            <p:strVal val="#ppt_x"/>
                                          </p:val>
                                        </p:tav>
                                        <p:tav tm="100000">
                                          <p:val>
                                            <p:strVal val="#ppt_x"/>
                                          </p:val>
                                        </p:tav>
                                      </p:tavLst>
                                    </p:anim>
                                    <p:anim calcmode="lin" valueType="num">
                                      <p:cBhvr additive="base">
                                        <p:cTn id="484" dur="1500" fill="hold"/>
                                        <p:tgtEl>
                                          <p:spTgt spid="139"/>
                                        </p:tgtEl>
                                        <p:attrNameLst>
                                          <p:attrName>ppt_y</p:attrName>
                                        </p:attrNameLst>
                                      </p:cBhvr>
                                      <p:tavLst>
                                        <p:tav tm="0">
                                          <p:val>
                                            <p:strVal val="1+#ppt_h/2"/>
                                          </p:val>
                                        </p:tav>
                                        <p:tav tm="100000">
                                          <p:val>
                                            <p:strVal val="#ppt_y"/>
                                          </p:val>
                                        </p:tav>
                                      </p:tavLst>
                                    </p:anim>
                                  </p:childTnLst>
                                </p:cTn>
                              </p:par>
                              <p:par>
                                <p:cTn id="485" presetID="2" presetClass="entr" presetSubtype="4" fill="hold" grpId="0" nodeType="withEffect">
                                  <p:stCondLst>
                                    <p:cond delay="0"/>
                                  </p:stCondLst>
                                  <p:childTnLst>
                                    <p:set>
                                      <p:cBhvr>
                                        <p:cTn id="486" dur="1" fill="hold">
                                          <p:stCondLst>
                                            <p:cond delay="0"/>
                                          </p:stCondLst>
                                        </p:cTn>
                                        <p:tgtEl>
                                          <p:spTgt spid="140"/>
                                        </p:tgtEl>
                                        <p:attrNameLst>
                                          <p:attrName>style.visibility</p:attrName>
                                        </p:attrNameLst>
                                      </p:cBhvr>
                                      <p:to>
                                        <p:strVal val="visible"/>
                                      </p:to>
                                    </p:set>
                                    <p:anim calcmode="lin" valueType="num">
                                      <p:cBhvr additive="base">
                                        <p:cTn id="487" dur="1500" fill="hold"/>
                                        <p:tgtEl>
                                          <p:spTgt spid="140"/>
                                        </p:tgtEl>
                                        <p:attrNameLst>
                                          <p:attrName>ppt_x</p:attrName>
                                        </p:attrNameLst>
                                      </p:cBhvr>
                                      <p:tavLst>
                                        <p:tav tm="0">
                                          <p:val>
                                            <p:strVal val="#ppt_x"/>
                                          </p:val>
                                        </p:tav>
                                        <p:tav tm="100000">
                                          <p:val>
                                            <p:strVal val="#ppt_x"/>
                                          </p:val>
                                        </p:tav>
                                      </p:tavLst>
                                    </p:anim>
                                    <p:anim calcmode="lin" valueType="num">
                                      <p:cBhvr additive="base">
                                        <p:cTn id="488" dur="1500" fill="hold"/>
                                        <p:tgtEl>
                                          <p:spTgt spid="140"/>
                                        </p:tgtEl>
                                        <p:attrNameLst>
                                          <p:attrName>ppt_y</p:attrName>
                                        </p:attrNameLst>
                                      </p:cBhvr>
                                      <p:tavLst>
                                        <p:tav tm="0">
                                          <p:val>
                                            <p:strVal val="1+#ppt_h/2"/>
                                          </p:val>
                                        </p:tav>
                                        <p:tav tm="100000">
                                          <p:val>
                                            <p:strVal val="#ppt_y"/>
                                          </p:val>
                                        </p:tav>
                                      </p:tavLst>
                                    </p:anim>
                                  </p:childTnLst>
                                </p:cTn>
                              </p:par>
                              <p:par>
                                <p:cTn id="489" presetID="2" presetClass="entr" presetSubtype="4" fill="hold" grpId="0" nodeType="withEffect">
                                  <p:stCondLst>
                                    <p:cond delay="0"/>
                                  </p:stCondLst>
                                  <p:childTnLst>
                                    <p:set>
                                      <p:cBhvr>
                                        <p:cTn id="490" dur="1" fill="hold">
                                          <p:stCondLst>
                                            <p:cond delay="0"/>
                                          </p:stCondLst>
                                        </p:cTn>
                                        <p:tgtEl>
                                          <p:spTgt spid="141"/>
                                        </p:tgtEl>
                                        <p:attrNameLst>
                                          <p:attrName>style.visibility</p:attrName>
                                        </p:attrNameLst>
                                      </p:cBhvr>
                                      <p:to>
                                        <p:strVal val="visible"/>
                                      </p:to>
                                    </p:set>
                                    <p:anim calcmode="lin" valueType="num">
                                      <p:cBhvr additive="base">
                                        <p:cTn id="491" dur="1500" fill="hold"/>
                                        <p:tgtEl>
                                          <p:spTgt spid="141"/>
                                        </p:tgtEl>
                                        <p:attrNameLst>
                                          <p:attrName>ppt_x</p:attrName>
                                        </p:attrNameLst>
                                      </p:cBhvr>
                                      <p:tavLst>
                                        <p:tav tm="0">
                                          <p:val>
                                            <p:strVal val="#ppt_x"/>
                                          </p:val>
                                        </p:tav>
                                        <p:tav tm="100000">
                                          <p:val>
                                            <p:strVal val="#ppt_x"/>
                                          </p:val>
                                        </p:tav>
                                      </p:tavLst>
                                    </p:anim>
                                    <p:anim calcmode="lin" valueType="num">
                                      <p:cBhvr additive="base">
                                        <p:cTn id="492" dur="1500" fill="hold"/>
                                        <p:tgtEl>
                                          <p:spTgt spid="141"/>
                                        </p:tgtEl>
                                        <p:attrNameLst>
                                          <p:attrName>ppt_y</p:attrName>
                                        </p:attrNameLst>
                                      </p:cBhvr>
                                      <p:tavLst>
                                        <p:tav tm="0">
                                          <p:val>
                                            <p:strVal val="1+#ppt_h/2"/>
                                          </p:val>
                                        </p:tav>
                                        <p:tav tm="100000">
                                          <p:val>
                                            <p:strVal val="#ppt_y"/>
                                          </p:val>
                                        </p:tav>
                                      </p:tavLst>
                                    </p:anim>
                                  </p:childTnLst>
                                </p:cTn>
                              </p:par>
                            </p:childTnLst>
                          </p:cTn>
                        </p:par>
                        <p:par>
                          <p:cTn id="493" fill="hold">
                            <p:stCondLst>
                              <p:cond delay="8250"/>
                            </p:stCondLst>
                            <p:childTnLst>
                              <p:par>
                                <p:cTn id="494" presetID="49" presetClass="entr" presetSubtype="0" decel="100000" fill="hold" nodeType="afterEffect">
                                  <p:stCondLst>
                                    <p:cond delay="0"/>
                                  </p:stCondLst>
                                  <p:childTnLst>
                                    <p:set>
                                      <p:cBhvr>
                                        <p:cTn id="495" dur="1" fill="hold">
                                          <p:stCondLst>
                                            <p:cond delay="0"/>
                                          </p:stCondLst>
                                        </p:cTn>
                                        <p:tgtEl>
                                          <p:spTgt spid="148"/>
                                        </p:tgtEl>
                                        <p:attrNameLst>
                                          <p:attrName>style.visibility</p:attrName>
                                        </p:attrNameLst>
                                      </p:cBhvr>
                                      <p:to>
                                        <p:strVal val="visible"/>
                                      </p:to>
                                    </p:set>
                                    <p:anim calcmode="lin" valueType="num">
                                      <p:cBhvr>
                                        <p:cTn id="496" dur="500" fill="hold"/>
                                        <p:tgtEl>
                                          <p:spTgt spid="148"/>
                                        </p:tgtEl>
                                        <p:attrNameLst>
                                          <p:attrName>ppt_w</p:attrName>
                                        </p:attrNameLst>
                                      </p:cBhvr>
                                      <p:tavLst>
                                        <p:tav tm="0">
                                          <p:val>
                                            <p:fltVal val="0"/>
                                          </p:val>
                                        </p:tav>
                                        <p:tav tm="100000">
                                          <p:val>
                                            <p:strVal val="#ppt_w"/>
                                          </p:val>
                                        </p:tav>
                                      </p:tavLst>
                                    </p:anim>
                                    <p:anim calcmode="lin" valueType="num">
                                      <p:cBhvr>
                                        <p:cTn id="497" dur="500" fill="hold"/>
                                        <p:tgtEl>
                                          <p:spTgt spid="148"/>
                                        </p:tgtEl>
                                        <p:attrNameLst>
                                          <p:attrName>ppt_h</p:attrName>
                                        </p:attrNameLst>
                                      </p:cBhvr>
                                      <p:tavLst>
                                        <p:tav tm="0">
                                          <p:val>
                                            <p:fltVal val="0"/>
                                          </p:val>
                                        </p:tav>
                                        <p:tav tm="100000">
                                          <p:val>
                                            <p:strVal val="#ppt_h"/>
                                          </p:val>
                                        </p:tav>
                                      </p:tavLst>
                                    </p:anim>
                                    <p:anim calcmode="lin" valueType="num">
                                      <p:cBhvr>
                                        <p:cTn id="498" dur="500" fill="hold"/>
                                        <p:tgtEl>
                                          <p:spTgt spid="148"/>
                                        </p:tgtEl>
                                        <p:attrNameLst>
                                          <p:attrName>style.rotation</p:attrName>
                                        </p:attrNameLst>
                                      </p:cBhvr>
                                      <p:tavLst>
                                        <p:tav tm="0">
                                          <p:val>
                                            <p:fltVal val="360"/>
                                          </p:val>
                                        </p:tav>
                                        <p:tav tm="100000">
                                          <p:val>
                                            <p:fltVal val="0"/>
                                          </p:val>
                                        </p:tav>
                                      </p:tavLst>
                                    </p:anim>
                                    <p:animEffect transition="in" filter="fade">
                                      <p:cBhvr>
                                        <p:cTn id="499" dur="500"/>
                                        <p:tgtEl>
                                          <p:spTgt spid="148"/>
                                        </p:tgtEl>
                                      </p:cBhvr>
                                    </p:animEffect>
                                  </p:childTnLst>
                                </p:cTn>
                              </p:par>
                            </p:childTnLst>
                          </p:cTn>
                        </p:par>
                        <p:par>
                          <p:cTn id="500" fill="hold">
                            <p:stCondLst>
                              <p:cond delay="8750"/>
                            </p:stCondLst>
                            <p:childTnLst>
                              <p:par>
                                <p:cTn id="501" presetID="49" presetClass="entr" presetSubtype="0" decel="100000" fill="hold" nodeType="afterEffect">
                                  <p:stCondLst>
                                    <p:cond delay="0"/>
                                  </p:stCondLst>
                                  <p:childTnLst>
                                    <p:set>
                                      <p:cBhvr>
                                        <p:cTn id="502" dur="1" fill="hold">
                                          <p:stCondLst>
                                            <p:cond delay="0"/>
                                          </p:stCondLst>
                                        </p:cTn>
                                        <p:tgtEl>
                                          <p:spTgt spid="149"/>
                                        </p:tgtEl>
                                        <p:attrNameLst>
                                          <p:attrName>style.visibility</p:attrName>
                                        </p:attrNameLst>
                                      </p:cBhvr>
                                      <p:to>
                                        <p:strVal val="visible"/>
                                      </p:to>
                                    </p:set>
                                    <p:anim calcmode="lin" valueType="num">
                                      <p:cBhvr>
                                        <p:cTn id="503" dur="500" fill="hold"/>
                                        <p:tgtEl>
                                          <p:spTgt spid="149"/>
                                        </p:tgtEl>
                                        <p:attrNameLst>
                                          <p:attrName>ppt_w</p:attrName>
                                        </p:attrNameLst>
                                      </p:cBhvr>
                                      <p:tavLst>
                                        <p:tav tm="0">
                                          <p:val>
                                            <p:fltVal val="0"/>
                                          </p:val>
                                        </p:tav>
                                        <p:tav tm="100000">
                                          <p:val>
                                            <p:strVal val="#ppt_w"/>
                                          </p:val>
                                        </p:tav>
                                      </p:tavLst>
                                    </p:anim>
                                    <p:anim calcmode="lin" valueType="num">
                                      <p:cBhvr>
                                        <p:cTn id="504" dur="500" fill="hold"/>
                                        <p:tgtEl>
                                          <p:spTgt spid="149"/>
                                        </p:tgtEl>
                                        <p:attrNameLst>
                                          <p:attrName>ppt_h</p:attrName>
                                        </p:attrNameLst>
                                      </p:cBhvr>
                                      <p:tavLst>
                                        <p:tav tm="0">
                                          <p:val>
                                            <p:fltVal val="0"/>
                                          </p:val>
                                        </p:tav>
                                        <p:tav tm="100000">
                                          <p:val>
                                            <p:strVal val="#ppt_h"/>
                                          </p:val>
                                        </p:tav>
                                      </p:tavLst>
                                    </p:anim>
                                    <p:anim calcmode="lin" valueType="num">
                                      <p:cBhvr>
                                        <p:cTn id="505" dur="500" fill="hold"/>
                                        <p:tgtEl>
                                          <p:spTgt spid="149"/>
                                        </p:tgtEl>
                                        <p:attrNameLst>
                                          <p:attrName>style.rotation</p:attrName>
                                        </p:attrNameLst>
                                      </p:cBhvr>
                                      <p:tavLst>
                                        <p:tav tm="0">
                                          <p:val>
                                            <p:fltVal val="360"/>
                                          </p:val>
                                        </p:tav>
                                        <p:tav tm="100000">
                                          <p:val>
                                            <p:fltVal val="0"/>
                                          </p:val>
                                        </p:tav>
                                      </p:tavLst>
                                    </p:anim>
                                    <p:animEffect transition="in" filter="fade">
                                      <p:cBhvr>
                                        <p:cTn id="506" dur="500"/>
                                        <p:tgtEl>
                                          <p:spTgt spid="149"/>
                                        </p:tgtEl>
                                      </p:cBhvr>
                                    </p:animEffect>
                                  </p:childTnLst>
                                </p:cTn>
                              </p:par>
                            </p:childTnLst>
                          </p:cTn>
                        </p:par>
                        <p:par>
                          <p:cTn id="507" fill="hold">
                            <p:stCondLst>
                              <p:cond delay="9250"/>
                            </p:stCondLst>
                            <p:childTnLst>
                              <p:par>
                                <p:cTn id="508" presetID="49" presetClass="entr" presetSubtype="0" decel="100000" fill="hold" nodeType="afterEffect">
                                  <p:stCondLst>
                                    <p:cond delay="0"/>
                                  </p:stCondLst>
                                  <p:childTnLst>
                                    <p:set>
                                      <p:cBhvr>
                                        <p:cTn id="509" dur="1" fill="hold">
                                          <p:stCondLst>
                                            <p:cond delay="0"/>
                                          </p:stCondLst>
                                        </p:cTn>
                                        <p:tgtEl>
                                          <p:spTgt spid="153"/>
                                        </p:tgtEl>
                                        <p:attrNameLst>
                                          <p:attrName>style.visibility</p:attrName>
                                        </p:attrNameLst>
                                      </p:cBhvr>
                                      <p:to>
                                        <p:strVal val="visible"/>
                                      </p:to>
                                    </p:set>
                                    <p:anim calcmode="lin" valueType="num">
                                      <p:cBhvr>
                                        <p:cTn id="510" dur="500" fill="hold"/>
                                        <p:tgtEl>
                                          <p:spTgt spid="153"/>
                                        </p:tgtEl>
                                        <p:attrNameLst>
                                          <p:attrName>ppt_w</p:attrName>
                                        </p:attrNameLst>
                                      </p:cBhvr>
                                      <p:tavLst>
                                        <p:tav tm="0">
                                          <p:val>
                                            <p:fltVal val="0"/>
                                          </p:val>
                                        </p:tav>
                                        <p:tav tm="100000">
                                          <p:val>
                                            <p:strVal val="#ppt_w"/>
                                          </p:val>
                                        </p:tav>
                                      </p:tavLst>
                                    </p:anim>
                                    <p:anim calcmode="lin" valueType="num">
                                      <p:cBhvr>
                                        <p:cTn id="511" dur="500" fill="hold"/>
                                        <p:tgtEl>
                                          <p:spTgt spid="153"/>
                                        </p:tgtEl>
                                        <p:attrNameLst>
                                          <p:attrName>ppt_h</p:attrName>
                                        </p:attrNameLst>
                                      </p:cBhvr>
                                      <p:tavLst>
                                        <p:tav tm="0">
                                          <p:val>
                                            <p:fltVal val="0"/>
                                          </p:val>
                                        </p:tav>
                                        <p:tav tm="100000">
                                          <p:val>
                                            <p:strVal val="#ppt_h"/>
                                          </p:val>
                                        </p:tav>
                                      </p:tavLst>
                                    </p:anim>
                                    <p:anim calcmode="lin" valueType="num">
                                      <p:cBhvr>
                                        <p:cTn id="512" dur="500" fill="hold"/>
                                        <p:tgtEl>
                                          <p:spTgt spid="153"/>
                                        </p:tgtEl>
                                        <p:attrNameLst>
                                          <p:attrName>style.rotation</p:attrName>
                                        </p:attrNameLst>
                                      </p:cBhvr>
                                      <p:tavLst>
                                        <p:tav tm="0">
                                          <p:val>
                                            <p:fltVal val="360"/>
                                          </p:val>
                                        </p:tav>
                                        <p:tav tm="100000">
                                          <p:val>
                                            <p:fltVal val="0"/>
                                          </p:val>
                                        </p:tav>
                                      </p:tavLst>
                                    </p:anim>
                                    <p:animEffect transition="in" filter="fade">
                                      <p:cBhvr>
                                        <p:cTn id="513" dur="500"/>
                                        <p:tgtEl>
                                          <p:spTgt spid="15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build="p"/>
      <p:bldP spid="4" grpId="0"/>
      <p:bldP spid="30" grpId="0" animBg="1"/>
      <p:bldP spid="31" grpId="0" animBg="1"/>
      <p:bldP spid="32" grpId="0" animBg="1"/>
      <p:bldP spid="33" grpId="0" animBg="1"/>
      <p:bldP spid="34" grpId="0" animBg="1"/>
      <p:bldP spid="35" grpId="0" animBg="1"/>
      <p:bldP spid="36" grpId="0" animBg="1"/>
      <p:bldP spid="37" grpId="0" animBg="1"/>
      <p:bldP spid="38" grpId="0" animBg="1"/>
      <p:bldP spid="39" grpId="0" animBg="1"/>
      <p:bldP spid="40" grpId="0" animBg="1"/>
      <p:bldP spid="41" grpId="0" animBg="1"/>
      <p:bldP spid="42" grpId="0" animBg="1"/>
      <p:bldP spid="43" grpId="0" animBg="1"/>
      <p:bldP spid="44" grpId="0" animBg="1"/>
      <p:bldP spid="45" grpId="0" animBg="1"/>
      <p:bldP spid="46" grpId="0" animBg="1"/>
      <p:bldP spid="47" grpId="0" animBg="1"/>
      <p:bldP spid="48" grpId="0" animBg="1"/>
      <p:bldP spid="49" grpId="0" animBg="1"/>
      <p:bldP spid="50" grpId="0" animBg="1"/>
      <p:bldP spid="51" grpId="0" animBg="1"/>
      <p:bldP spid="52" grpId="0" animBg="1"/>
      <p:bldP spid="53" grpId="0" animBg="1"/>
      <p:bldP spid="54" grpId="0" animBg="1"/>
      <p:bldP spid="55" grpId="0" animBg="1"/>
      <p:bldP spid="56" grpId="0" animBg="1"/>
      <p:bldP spid="57" grpId="0" animBg="1"/>
      <p:bldP spid="58" grpId="0" animBg="1"/>
      <p:bldP spid="59" grpId="0" animBg="1"/>
      <p:bldP spid="60" grpId="0" animBg="1"/>
      <p:bldP spid="61" grpId="0" animBg="1"/>
      <p:bldP spid="62" grpId="0" animBg="1"/>
      <p:bldP spid="63" grpId="0" animBg="1"/>
      <p:bldP spid="64" grpId="0" animBg="1"/>
      <p:bldP spid="65" grpId="0" animBg="1"/>
      <p:bldP spid="66" grpId="0" animBg="1"/>
      <p:bldP spid="67" grpId="0" animBg="1"/>
      <p:bldP spid="68" grpId="0" animBg="1"/>
      <p:bldP spid="69" grpId="0" animBg="1"/>
      <p:bldP spid="70" grpId="0" animBg="1"/>
      <p:bldP spid="71" grpId="0" animBg="1"/>
      <p:bldP spid="72" grpId="0" animBg="1"/>
      <p:bldP spid="73" grpId="0" animBg="1"/>
      <p:bldP spid="74" grpId="0" animBg="1"/>
      <p:bldP spid="75" grpId="0" animBg="1"/>
      <p:bldP spid="76" grpId="0" animBg="1"/>
      <p:bldP spid="77" grpId="0" animBg="1"/>
      <p:bldP spid="78" grpId="0" animBg="1"/>
      <p:bldP spid="79" grpId="0" animBg="1"/>
      <p:bldP spid="80" grpId="0" animBg="1"/>
      <p:bldP spid="81" grpId="0" animBg="1"/>
      <p:bldP spid="82" grpId="0" animBg="1"/>
      <p:bldP spid="83" grpId="0" animBg="1"/>
      <p:bldP spid="84" grpId="0" animBg="1"/>
      <p:bldP spid="85" grpId="0" animBg="1"/>
      <p:bldP spid="86" grpId="0" animBg="1"/>
      <p:bldP spid="87" grpId="0" animBg="1"/>
      <p:bldP spid="88" grpId="0" animBg="1"/>
      <p:bldP spid="89" grpId="0" animBg="1"/>
      <p:bldP spid="90" grpId="0" animBg="1"/>
      <p:bldP spid="91" grpId="0" animBg="1"/>
      <p:bldP spid="92" grpId="0" animBg="1"/>
      <p:bldP spid="93" grpId="0" animBg="1"/>
      <p:bldP spid="94" grpId="0" animBg="1"/>
      <p:bldP spid="95" grpId="0" animBg="1"/>
      <p:bldP spid="96" grpId="0" animBg="1"/>
      <p:bldP spid="97" grpId="0" animBg="1"/>
      <p:bldP spid="98" grpId="0" animBg="1"/>
      <p:bldP spid="99" grpId="0" animBg="1"/>
      <p:bldP spid="100" grpId="0" animBg="1"/>
      <p:bldP spid="101" grpId="0" animBg="1"/>
      <p:bldP spid="102" grpId="0" animBg="1"/>
      <p:bldP spid="103" grpId="0" animBg="1"/>
      <p:bldP spid="104" grpId="0" animBg="1"/>
      <p:bldP spid="105" grpId="0" animBg="1"/>
      <p:bldP spid="106" grpId="0" animBg="1"/>
      <p:bldP spid="107" grpId="0" animBg="1"/>
      <p:bldP spid="108" grpId="0" animBg="1"/>
      <p:bldP spid="109" grpId="0" animBg="1"/>
      <p:bldP spid="110" grpId="0" animBg="1"/>
      <p:bldP spid="111" grpId="0" animBg="1"/>
      <p:bldP spid="112" grpId="0" animBg="1"/>
      <p:bldP spid="113" grpId="0" animBg="1"/>
      <p:bldP spid="114" grpId="0" animBg="1"/>
      <p:bldP spid="115" grpId="0" animBg="1"/>
      <p:bldP spid="116" grpId="0" animBg="1"/>
      <p:bldP spid="117" grpId="0" animBg="1"/>
      <p:bldP spid="118" grpId="0" animBg="1"/>
      <p:bldP spid="119" grpId="0" animBg="1"/>
      <p:bldP spid="120" grpId="0" animBg="1"/>
      <p:bldP spid="121" grpId="0" animBg="1"/>
      <p:bldP spid="122" grpId="0" animBg="1"/>
      <p:bldP spid="123" grpId="0" animBg="1"/>
      <p:bldP spid="124" grpId="0" animBg="1"/>
      <p:bldP spid="125" grpId="0" animBg="1"/>
      <p:bldP spid="126" grpId="0" animBg="1"/>
      <p:bldP spid="127" grpId="0" animBg="1"/>
      <p:bldP spid="128" grpId="0" animBg="1"/>
      <p:bldP spid="129" grpId="0" animBg="1"/>
      <p:bldP spid="130" grpId="0" animBg="1"/>
      <p:bldP spid="131" grpId="0" animBg="1"/>
      <p:bldP spid="132" grpId="0" animBg="1"/>
      <p:bldP spid="133" grpId="0" animBg="1"/>
      <p:bldP spid="134" grpId="0" animBg="1"/>
      <p:bldP spid="135" grpId="0" animBg="1"/>
      <p:bldP spid="136" grpId="0" animBg="1"/>
      <p:bldP spid="137" grpId="0" animBg="1"/>
      <p:bldP spid="138" grpId="0" animBg="1"/>
      <p:bldP spid="139" grpId="0" animBg="1"/>
      <p:bldP spid="140" grpId="0" animBg="1"/>
      <p:bldP spid="141" grpId="0" animBg="1"/>
    </p:bldLst>
  </p:timing>
</p:sld>
</file>

<file path=ppt/slides/slide5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27" name="Freeform 5"/>
          <p:cNvSpPr>
            <a:spLocks/>
          </p:cNvSpPr>
          <p:nvPr/>
        </p:nvSpPr>
        <p:spPr bwMode="auto">
          <a:xfrm>
            <a:off x="7969762" y="2392299"/>
            <a:ext cx="1138267" cy="1427211"/>
          </a:xfrm>
          <a:custGeom>
            <a:avLst/>
            <a:gdLst/>
            <a:ahLst/>
            <a:cxnLst>
              <a:cxn ang="0">
                <a:pos x="5" y="384"/>
              </a:cxn>
              <a:cxn ang="0">
                <a:pos x="27" y="336"/>
              </a:cxn>
              <a:cxn ang="0">
                <a:pos x="53" y="319"/>
              </a:cxn>
              <a:cxn ang="0">
                <a:pos x="87" y="303"/>
              </a:cxn>
              <a:cxn ang="0">
                <a:pos x="111" y="276"/>
              </a:cxn>
              <a:cxn ang="0">
                <a:pos x="129" y="233"/>
              </a:cxn>
              <a:cxn ang="0">
                <a:pos x="132" y="201"/>
              </a:cxn>
              <a:cxn ang="0">
                <a:pos x="132" y="185"/>
              </a:cxn>
              <a:cxn ang="0">
                <a:pos x="126" y="157"/>
              </a:cxn>
              <a:cxn ang="0">
                <a:pos x="143" y="137"/>
              </a:cxn>
              <a:cxn ang="0">
                <a:pos x="145" y="93"/>
              </a:cxn>
              <a:cxn ang="0">
                <a:pos x="130" y="63"/>
              </a:cxn>
              <a:cxn ang="0">
                <a:pos x="169" y="43"/>
              </a:cxn>
              <a:cxn ang="0">
                <a:pos x="211" y="37"/>
              </a:cxn>
              <a:cxn ang="0">
                <a:pos x="227" y="8"/>
              </a:cxn>
              <a:cxn ang="0">
                <a:pos x="246" y="19"/>
              </a:cxn>
              <a:cxn ang="0">
                <a:pos x="249" y="60"/>
              </a:cxn>
              <a:cxn ang="0">
                <a:pos x="267" y="88"/>
              </a:cxn>
              <a:cxn ang="0">
                <a:pos x="286" y="115"/>
              </a:cxn>
              <a:cxn ang="0">
                <a:pos x="308" y="140"/>
              </a:cxn>
              <a:cxn ang="0">
                <a:pos x="319" y="159"/>
              </a:cxn>
              <a:cxn ang="0">
                <a:pos x="340" y="152"/>
              </a:cxn>
              <a:cxn ang="0">
                <a:pos x="363" y="150"/>
              </a:cxn>
              <a:cxn ang="0">
                <a:pos x="384" y="160"/>
              </a:cxn>
              <a:cxn ang="0">
                <a:pos x="389" y="190"/>
              </a:cxn>
              <a:cxn ang="0">
                <a:pos x="415" y="194"/>
              </a:cxn>
              <a:cxn ang="0">
                <a:pos x="445" y="189"/>
              </a:cxn>
              <a:cxn ang="0">
                <a:pos x="463" y="188"/>
              </a:cxn>
              <a:cxn ang="0">
                <a:pos x="481" y="209"/>
              </a:cxn>
              <a:cxn ang="0">
                <a:pos x="483" y="237"/>
              </a:cxn>
              <a:cxn ang="0">
                <a:pos x="475" y="266"/>
              </a:cxn>
              <a:cxn ang="0">
                <a:pos x="457" y="279"/>
              </a:cxn>
              <a:cxn ang="0">
                <a:pos x="461" y="309"/>
              </a:cxn>
              <a:cxn ang="0">
                <a:pos x="456" y="333"/>
              </a:cxn>
              <a:cxn ang="0">
                <a:pos x="462" y="363"/>
              </a:cxn>
              <a:cxn ang="0">
                <a:pos x="466" y="394"/>
              </a:cxn>
              <a:cxn ang="0">
                <a:pos x="476" y="436"/>
              </a:cxn>
              <a:cxn ang="0">
                <a:pos x="484" y="478"/>
              </a:cxn>
              <a:cxn ang="0">
                <a:pos x="479" y="513"/>
              </a:cxn>
              <a:cxn ang="0">
                <a:pos x="453" y="523"/>
              </a:cxn>
              <a:cxn ang="0">
                <a:pos x="427" y="532"/>
              </a:cxn>
              <a:cxn ang="0">
                <a:pos x="407" y="549"/>
              </a:cxn>
              <a:cxn ang="0">
                <a:pos x="409" y="568"/>
              </a:cxn>
              <a:cxn ang="0">
                <a:pos x="376" y="577"/>
              </a:cxn>
              <a:cxn ang="0">
                <a:pos x="344" y="601"/>
              </a:cxn>
              <a:cxn ang="0">
                <a:pos x="292" y="596"/>
              </a:cxn>
              <a:cxn ang="0">
                <a:pos x="270" y="608"/>
              </a:cxn>
              <a:cxn ang="0">
                <a:pos x="248" y="602"/>
              </a:cxn>
              <a:cxn ang="0">
                <a:pos x="219" y="615"/>
              </a:cxn>
              <a:cxn ang="0">
                <a:pos x="196" y="613"/>
              </a:cxn>
              <a:cxn ang="0">
                <a:pos x="182" y="597"/>
              </a:cxn>
              <a:cxn ang="0">
                <a:pos x="164" y="571"/>
              </a:cxn>
              <a:cxn ang="0">
                <a:pos x="133" y="536"/>
              </a:cxn>
              <a:cxn ang="0">
                <a:pos x="105" y="489"/>
              </a:cxn>
              <a:cxn ang="0">
                <a:pos x="78" y="459"/>
              </a:cxn>
              <a:cxn ang="0">
                <a:pos x="59" y="476"/>
              </a:cxn>
              <a:cxn ang="0">
                <a:pos x="34" y="446"/>
              </a:cxn>
              <a:cxn ang="0">
                <a:pos x="5" y="423"/>
              </a:cxn>
            </a:cxnLst>
            <a:rect l="0" t="0" r="r" b="b"/>
            <a:pathLst>
              <a:path w="492" h="618">
                <a:moveTo>
                  <a:pt x="2" y="420"/>
                </a:moveTo>
                <a:cubicBezTo>
                  <a:pt x="2" y="420"/>
                  <a:pt x="2" y="420"/>
                  <a:pt x="2" y="420"/>
                </a:cubicBezTo>
                <a:cubicBezTo>
                  <a:pt x="0" y="416"/>
                  <a:pt x="1" y="407"/>
                  <a:pt x="2" y="403"/>
                </a:cubicBezTo>
                <a:cubicBezTo>
                  <a:pt x="2" y="400"/>
                  <a:pt x="4" y="394"/>
                  <a:pt x="5" y="391"/>
                </a:cubicBezTo>
                <a:cubicBezTo>
                  <a:pt x="5" y="389"/>
                  <a:pt x="4" y="385"/>
                  <a:pt x="5" y="384"/>
                </a:cubicBezTo>
                <a:cubicBezTo>
                  <a:pt x="6" y="382"/>
                  <a:pt x="11" y="380"/>
                  <a:pt x="13" y="379"/>
                </a:cubicBezTo>
                <a:cubicBezTo>
                  <a:pt x="15" y="377"/>
                  <a:pt x="18" y="371"/>
                  <a:pt x="19" y="369"/>
                </a:cubicBezTo>
                <a:cubicBezTo>
                  <a:pt x="20" y="366"/>
                  <a:pt x="19" y="361"/>
                  <a:pt x="19" y="359"/>
                </a:cubicBezTo>
                <a:cubicBezTo>
                  <a:pt x="20" y="355"/>
                  <a:pt x="22" y="348"/>
                  <a:pt x="23" y="345"/>
                </a:cubicBezTo>
                <a:cubicBezTo>
                  <a:pt x="24" y="343"/>
                  <a:pt x="26" y="339"/>
                  <a:pt x="27" y="336"/>
                </a:cubicBezTo>
                <a:cubicBezTo>
                  <a:pt x="28" y="333"/>
                  <a:pt x="26" y="327"/>
                  <a:pt x="27" y="324"/>
                </a:cubicBezTo>
                <a:cubicBezTo>
                  <a:pt x="28" y="322"/>
                  <a:pt x="31" y="318"/>
                  <a:pt x="34" y="317"/>
                </a:cubicBezTo>
                <a:cubicBezTo>
                  <a:pt x="35" y="316"/>
                  <a:pt x="39" y="316"/>
                  <a:pt x="41" y="317"/>
                </a:cubicBezTo>
                <a:cubicBezTo>
                  <a:pt x="43" y="317"/>
                  <a:pt x="46" y="319"/>
                  <a:pt x="48" y="320"/>
                </a:cubicBezTo>
                <a:cubicBezTo>
                  <a:pt x="49" y="320"/>
                  <a:pt x="52" y="320"/>
                  <a:pt x="53" y="319"/>
                </a:cubicBezTo>
                <a:cubicBezTo>
                  <a:pt x="55" y="318"/>
                  <a:pt x="55" y="312"/>
                  <a:pt x="56" y="310"/>
                </a:cubicBezTo>
                <a:cubicBezTo>
                  <a:pt x="58" y="309"/>
                  <a:pt x="63" y="308"/>
                  <a:pt x="65" y="308"/>
                </a:cubicBezTo>
                <a:cubicBezTo>
                  <a:pt x="66" y="308"/>
                  <a:pt x="69" y="308"/>
                  <a:pt x="71" y="308"/>
                </a:cubicBezTo>
                <a:cubicBezTo>
                  <a:pt x="73" y="307"/>
                  <a:pt x="76" y="304"/>
                  <a:pt x="77" y="303"/>
                </a:cubicBezTo>
                <a:cubicBezTo>
                  <a:pt x="80" y="303"/>
                  <a:pt x="84" y="304"/>
                  <a:pt x="87" y="303"/>
                </a:cubicBezTo>
                <a:cubicBezTo>
                  <a:pt x="88" y="303"/>
                  <a:pt x="90" y="300"/>
                  <a:pt x="91" y="298"/>
                </a:cubicBezTo>
                <a:cubicBezTo>
                  <a:pt x="91" y="296"/>
                  <a:pt x="90" y="292"/>
                  <a:pt x="91" y="290"/>
                </a:cubicBezTo>
                <a:cubicBezTo>
                  <a:pt x="91" y="288"/>
                  <a:pt x="93" y="284"/>
                  <a:pt x="95" y="283"/>
                </a:cubicBezTo>
                <a:cubicBezTo>
                  <a:pt x="97" y="282"/>
                  <a:pt x="103" y="283"/>
                  <a:pt x="105" y="282"/>
                </a:cubicBezTo>
                <a:cubicBezTo>
                  <a:pt x="107" y="281"/>
                  <a:pt x="110" y="278"/>
                  <a:pt x="111" y="276"/>
                </a:cubicBezTo>
                <a:cubicBezTo>
                  <a:pt x="113" y="273"/>
                  <a:pt x="113" y="267"/>
                  <a:pt x="114" y="264"/>
                </a:cubicBezTo>
                <a:cubicBezTo>
                  <a:pt x="115" y="262"/>
                  <a:pt x="118" y="259"/>
                  <a:pt x="119" y="257"/>
                </a:cubicBezTo>
                <a:cubicBezTo>
                  <a:pt x="119" y="255"/>
                  <a:pt x="115" y="250"/>
                  <a:pt x="116" y="248"/>
                </a:cubicBezTo>
                <a:cubicBezTo>
                  <a:pt x="118" y="245"/>
                  <a:pt x="124" y="245"/>
                  <a:pt x="126" y="244"/>
                </a:cubicBezTo>
                <a:cubicBezTo>
                  <a:pt x="128" y="242"/>
                  <a:pt x="129" y="236"/>
                  <a:pt x="129" y="233"/>
                </a:cubicBezTo>
                <a:cubicBezTo>
                  <a:pt x="129" y="232"/>
                  <a:pt x="128" y="228"/>
                  <a:pt x="128" y="227"/>
                </a:cubicBezTo>
                <a:cubicBezTo>
                  <a:pt x="128" y="224"/>
                  <a:pt x="132" y="218"/>
                  <a:pt x="131" y="216"/>
                </a:cubicBezTo>
                <a:cubicBezTo>
                  <a:pt x="130" y="214"/>
                  <a:pt x="124" y="213"/>
                  <a:pt x="124" y="212"/>
                </a:cubicBezTo>
                <a:cubicBezTo>
                  <a:pt x="123" y="210"/>
                  <a:pt x="127" y="206"/>
                  <a:pt x="128" y="205"/>
                </a:cubicBezTo>
                <a:cubicBezTo>
                  <a:pt x="129" y="204"/>
                  <a:pt x="132" y="202"/>
                  <a:pt x="132" y="201"/>
                </a:cubicBezTo>
                <a:cubicBezTo>
                  <a:pt x="133" y="199"/>
                  <a:pt x="131" y="196"/>
                  <a:pt x="132" y="194"/>
                </a:cubicBezTo>
                <a:cubicBezTo>
                  <a:pt x="133" y="193"/>
                  <a:pt x="137" y="193"/>
                  <a:pt x="138" y="192"/>
                </a:cubicBezTo>
                <a:cubicBezTo>
                  <a:pt x="139" y="191"/>
                  <a:pt x="140" y="188"/>
                  <a:pt x="139" y="187"/>
                </a:cubicBezTo>
                <a:cubicBezTo>
                  <a:pt x="139" y="186"/>
                  <a:pt x="137" y="185"/>
                  <a:pt x="136" y="185"/>
                </a:cubicBezTo>
                <a:cubicBezTo>
                  <a:pt x="135" y="184"/>
                  <a:pt x="133" y="185"/>
                  <a:pt x="132" y="185"/>
                </a:cubicBezTo>
                <a:cubicBezTo>
                  <a:pt x="130" y="184"/>
                  <a:pt x="129" y="182"/>
                  <a:pt x="128" y="180"/>
                </a:cubicBezTo>
                <a:cubicBezTo>
                  <a:pt x="127" y="179"/>
                  <a:pt x="127" y="179"/>
                  <a:pt x="127" y="179"/>
                </a:cubicBezTo>
                <a:cubicBezTo>
                  <a:pt x="126" y="177"/>
                  <a:pt x="125" y="172"/>
                  <a:pt x="125" y="170"/>
                </a:cubicBezTo>
                <a:cubicBezTo>
                  <a:pt x="125" y="169"/>
                  <a:pt x="128" y="166"/>
                  <a:pt x="128" y="164"/>
                </a:cubicBezTo>
                <a:cubicBezTo>
                  <a:pt x="128" y="162"/>
                  <a:pt x="127" y="159"/>
                  <a:pt x="126" y="157"/>
                </a:cubicBezTo>
                <a:cubicBezTo>
                  <a:pt x="126" y="156"/>
                  <a:pt x="123" y="155"/>
                  <a:pt x="123" y="154"/>
                </a:cubicBezTo>
                <a:cubicBezTo>
                  <a:pt x="121" y="153"/>
                  <a:pt x="119" y="149"/>
                  <a:pt x="119" y="147"/>
                </a:cubicBezTo>
                <a:cubicBezTo>
                  <a:pt x="119" y="145"/>
                  <a:pt x="123" y="141"/>
                  <a:pt x="125" y="140"/>
                </a:cubicBezTo>
                <a:cubicBezTo>
                  <a:pt x="127" y="139"/>
                  <a:pt x="132" y="141"/>
                  <a:pt x="135" y="141"/>
                </a:cubicBezTo>
                <a:cubicBezTo>
                  <a:pt x="137" y="141"/>
                  <a:pt x="141" y="138"/>
                  <a:pt x="143" y="137"/>
                </a:cubicBezTo>
                <a:cubicBezTo>
                  <a:pt x="144" y="135"/>
                  <a:pt x="147" y="131"/>
                  <a:pt x="148" y="129"/>
                </a:cubicBezTo>
                <a:cubicBezTo>
                  <a:pt x="150" y="126"/>
                  <a:pt x="153" y="120"/>
                  <a:pt x="153" y="117"/>
                </a:cubicBezTo>
                <a:cubicBezTo>
                  <a:pt x="154" y="114"/>
                  <a:pt x="154" y="108"/>
                  <a:pt x="152" y="105"/>
                </a:cubicBezTo>
                <a:cubicBezTo>
                  <a:pt x="151" y="104"/>
                  <a:pt x="149" y="103"/>
                  <a:pt x="148" y="102"/>
                </a:cubicBezTo>
                <a:cubicBezTo>
                  <a:pt x="147" y="100"/>
                  <a:pt x="146" y="95"/>
                  <a:pt x="145" y="93"/>
                </a:cubicBezTo>
                <a:cubicBezTo>
                  <a:pt x="144" y="91"/>
                  <a:pt x="143" y="86"/>
                  <a:pt x="141" y="84"/>
                </a:cubicBezTo>
                <a:cubicBezTo>
                  <a:pt x="140" y="83"/>
                  <a:pt x="137" y="84"/>
                  <a:pt x="136" y="83"/>
                </a:cubicBezTo>
                <a:cubicBezTo>
                  <a:pt x="134" y="82"/>
                  <a:pt x="131" y="79"/>
                  <a:pt x="130" y="77"/>
                </a:cubicBezTo>
                <a:cubicBezTo>
                  <a:pt x="129" y="75"/>
                  <a:pt x="128" y="70"/>
                  <a:pt x="128" y="67"/>
                </a:cubicBezTo>
                <a:cubicBezTo>
                  <a:pt x="128" y="66"/>
                  <a:pt x="129" y="64"/>
                  <a:pt x="130" y="63"/>
                </a:cubicBezTo>
                <a:cubicBezTo>
                  <a:pt x="131" y="61"/>
                  <a:pt x="132" y="60"/>
                  <a:pt x="133" y="59"/>
                </a:cubicBezTo>
                <a:cubicBezTo>
                  <a:pt x="134" y="57"/>
                  <a:pt x="138" y="55"/>
                  <a:pt x="141" y="54"/>
                </a:cubicBezTo>
                <a:cubicBezTo>
                  <a:pt x="144" y="53"/>
                  <a:pt x="150" y="54"/>
                  <a:pt x="153" y="53"/>
                </a:cubicBezTo>
                <a:cubicBezTo>
                  <a:pt x="156" y="52"/>
                  <a:pt x="159" y="47"/>
                  <a:pt x="162" y="46"/>
                </a:cubicBezTo>
                <a:cubicBezTo>
                  <a:pt x="163" y="45"/>
                  <a:pt x="167" y="43"/>
                  <a:pt x="169" y="43"/>
                </a:cubicBezTo>
                <a:cubicBezTo>
                  <a:pt x="171" y="42"/>
                  <a:pt x="175" y="42"/>
                  <a:pt x="177" y="42"/>
                </a:cubicBezTo>
                <a:cubicBezTo>
                  <a:pt x="180" y="42"/>
                  <a:pt x="187" y="39"/>
                  <a:pt x="190" y="40"/>
                </a:cubicBezTo>
                <a:cubicBezTo>
                  <a:pt x="192" y="41"/>
                  <a:pt x="193" y="44"/>
                  <a:pt x="195" y="45"/>
                </a:cubicBezTo>
                <a:cubicBezTo>
                  <a:pt x="196" y="45"/>
                  <a:pt x="199" y="44"/>
                  <a:pt x="201" y="43"/>
                </a:cubicBezTo>
                <a:cubicBezTo>
                  <a:pt x="204" y="42"/>
                  <a:pt x="209" y="39"/>
                  <a:pt x="211" y="37"/>
                </a:cubicBezTo>
                <a:cubicBezTo>
                  <a:pt x="212" y="36"/>
                  <a:pt x="213" y="32"/>
                  <a:pt x="214" y="31"/>
                </a:cubicBezTo>
                <a:cubicBezTo>
                  <a:pt x="215" y="29"/>
                  <a:pt x="216" y="24"/>
                  <a:pt x="217" y="22"/>
                </a:cubicBezTo>
                <a:cubicBezTo>
                  <a:pt x="219" y="21"/>
                  <a:pt x="223" y="21"/>
                  <a:pt x="225" y="19"/>
                </a:cubicBezTo>
                <a:cubicBezTo>
                  <a:pt x="226" y="19"/>
                  <a:pt x="229" y="16"/>
                  <a:pt x="229" y="15"/>
                </a:cubicBezTo>
                <a:cubicBezTo>
                  <a:pt x="229" y="13"/>
                  <a:pt x="227" y="10"/>
                  <a:pt x="227" y="8"/>
                </a:cubicBezTo>
                <a:cubicBezTo>
                  <a:pt x="227" y="6"/>
                  <a:pt x="229" y="4"/>
                  <a:pt x="230" y="3"/>
                </a:cubicBezTo>
                <a:cubicBezTo>
                  <a:pt x="231" y="2"/>
                  <a:pt x="234" y="1"/>
                  <a:pt x="236" y="0"/>
                </a:cubicBezTo>
                <a:cubicBezTo>
                  <a:pt x="237" y="2"/>
                  <a:pt x="239" y="4"/>
                  <a:pt x="240" y="5"/>
                </a:cubicBezTo>
                <a:cubicBezTo>
                  <a:pt x="240" y="7"/>
                  <a:pt x="239" y="10"/>
                  <a:pt x="240" y="11"/>
                </a:cubicBezTo>
                <a:cubicBezTo>
                  <a:pt x="240" y="14"/>
                  <a:pt x="245" y="17"/>
                  <a:pt x="246" y="19"/>
                </a:cubicBezTo>
                <a:cubicBezTo>
                  <a:pt x="246" y="21"/>
                  <a:pt x="247" y="24"/>
                  <a:pt x="247" y="25"/>
                </a:cubicBezTo>
                <a:cubicBezTo>
                  <a:pt x="247" y="27"/>
                  <a:pt x="245" y="32"/>
                  <a:pt x="246" y="34"/>
                </a:cubicBezTo>
                <a:cubicBezTo>
                  <a:pt x="246" y="35"/>
                  <a:pt x="248" y="38"/>
                  <a:pt x="249" y="39"/>
                </a:cubicBezTo>
                <a:cubicBezTo>
                  <a:pt x="250" y="42"/>
                  <a:pt x="252" y="46"/>
                  <a:pt x="252" y="49"/>
                </a:cubicBezTo>
                <a:cubicBezTo>
                  <a:pt x="252" y="52"/>
                  <a:pt x="248" y="57"/>
                  <a:pt x="249" y="60"/>
                </a:cubicBezTo>
                <a:cubicBezTo>
                  <a:pt x="249" y="61"/>
                  <a:pt x="253" y="62"/>
                  <a:pt x="254" y="63"/>
                </a:cubicBezTo>
                <a:cubicBezTo>
                  <a:pt x="255" y="65"/>
                  <a:pt x="255" y="70"/>
                  <a:pt x="257" y="72"/>
                </a:cubicBezTo>
                <a:cubicBezTo>
                  <a:pt x="257" y="72"/>
                  <a:pt x="260" y="73"/>
                  <a:pt x="260" y="74"/>
                </a:cubicBezTo>
                <a:cubicBezTo>
                  <a:pt x="262" y="75"/>
                  <a:pt x="265" y="78"/>
                  <a:pt x="266" y="80"/>
                </a:cubicBezTo>
                <a:cubicBezTo>
                  <a:pt x="267" y="81"/>
                  <a:pt x="266" y="86"/>
                  <a:pt x="267" y="88"/>
                </a:cubicBezTo>
                <a:cubicBezTo>
                  <a:pt x="269" y="90"/>
                  <a:pt x="273" y="91"/>
                  <a:pt x="275" y="92"/>
                </a:cubicBezTo>
                <a:cubicBezTo>
                  <a:pt x="276" y="93"/>
                  <a:pt x="279" y="95"/>
                  <a:pt x="279" y="96"/>
                </a:cubicBezTo>
                <a:cubicBezTo>
                  <a:pt x="280" y="98"/>
                  <a:pt x="278" y="103"/>
                  <a:pt x="278" y="105"/>
                </a:cubicBezTo>
                <a:cubicBezTo>
                  <a:pt x="278" y="107"/>
                  <a:pt x="280" y="111"/>
                  <a:pt x="281" y="112"/>
                </a:cubicBezTo>
                <a:cubicBezTo>
                  <a:pt x="282" y="113"/>
                  <a:pt x="285" y="114"/>
                  <a:pt x="286" y="115"/>
                </a:cubicBezTo>
                <a:cubicBezTo>
                  <a:pt x="288" y="115"/>
                  <a:pt x="290" y="114"/>
                  <a:pt x="292" y="115"/>
                </a:cubicBezTo>
                <a:cubicBezTo>
                  <a:pt x="293" y="115"/>
                  <a:pt x="295" y="119"/>
                  <a:pt x="297" y="120"/>
                </a:cubicBezTo>
                <a:cubicBezTo>
                  <a:pt x="299" y="120"/>
                  <a:pt x="302" y="120"/>
                  <a:pt x="303" y="121"/>
                </a:cubicBezTo>
                <a:cubicBezTo>
                  <a:pt x="306" y="123"/>
                  <a:pt x="307" y="129"/>
                  <a:pt x="308" y="131"/>
                </a:cubicBezTo>
                <a:cubicBezTo>
                  <a:pt x="308" y="134"/>
                  <a:pt x="307" y="138"/>
                  <a:pt x="308" y="140"/>
                </a:cubicBezTo>
                <a:cubicBezTo>
                  <a:pt x="308" y="142"/>
                  <a:pt x="312" y="144"/>
                  <a:pt x="313" y="146"/>
                </a:cubicBezTo>
                <a:cubicBezTo>
                  <a:pt x="314" y="147"/>
                  <a:pt x="313" y="150"/>
                  <a:pt x="313" y="152"/>
                </a:cubicBezTo>
                <a:cubicBezTo>
                  <a:pt x="313" y="153"/>
                  <a:pt x="311" y="155"/>
                  <a:pt x="311" y="156"/>
                </a:cubicBezTo>
                <a:cubicBezTo>
                  <a:pt x="311" y="157"/>
                  <a:pt x="312" y="159"/>
                  <a:pt x="312" y="159"/>
                </a:cubicBezTo>
                <a:cubicBezTo>
                  <a:pt x="314" y="160"/>
                  <a:pt x="317" y="160"/>
                  <a:pt x="319" y="159"/>
                </a:cubicBezTo>
                <a:cubicBezTo>
                  <a:pt x="320" y="159"/>
                  <a:pt x="323" y="159"/>
                  <a:pt x="324" y="159"/>
                </a:cubicBezTo>
                <a:cubicBezTo>
                  <a:pt x="324" y="158"/>
                  <a:pt x="324" y="155"/>
                  <a:pt x="325" y="155"/>
                </a:cubicBezTo>
                <a:cubicBezTo>
                  <a:pt x="326" y="154"/>
                  <a:pt x="330" y="155"/>
                  <a:pt x="331" y="155"/>
                </a:cubicBezTo>
                <a:cubicBezTo>
                  <a:pt x="333" y="155"/>
                  <a:pt x="336" y="155"/>
                  <a:pt x="337" y="155"/>
                </a:cubicBezTo>
                <a:cubicBezTo>
                  <a:pt x="338" y="154"/>
                  <a:pt x="340" y="153"/>
                  <a:pt x="340" y="152"/>
                </a:cubicBezTo>
                <a:cubicBezTo>
                  <a:pt x="341" y="151"/>
                  <a:pt x="340" y="148"/>
                  <a:pt x="340" y="147"/>
                </a:cubicBezTo>
                <a:cubicBezTo>
                  <a:pt x="341" y="146"/>
                  <a:pt x="344" y="145"/>
                  <a:pt x="346" y="146"/>
                </a:cubicBezTo>
                <a:cubicBezTo>
                  <a:pt x="347" y="146"/>
                  <a:pt x="350" y="149"/>
                  <a:pt x="352" y="151"/>
                </a:cubicBezTo>
                <a:cubicBezTo>
                  <a:pt x="353" y="152"/>
                  <a:pt x="355" y="155"/>
                  <a:pt x="356" y="155"/>
                </a:cubicBezTo>
                <a:cubicBezTo>
                  <a:pt x="358" y="155"/>
                  <a:pt x="361" y="152"/>
                  <a:pt x="363" y="150"/>
                </a:cubicBezTo>
                <a:cubicBezTo>
                  <a:pt x="363" y="150"/>
                  <a:pt x="363" y="147"/>
                  <a:pt x="364" y="147"/>
                </a:cubicBezTo>
                <a:cubicBezTo>
                  <a:pt x="365" y="146"/>
                  <a:pt x="368" y="146"/>
                  <a:pt x="369" y="147"/>
                </a:cubicBezTo>
                <a:cubicBezTo>
                  <a:pt x="370" y="148"/>
                  <a:pt x="371" y="151"/>
                  <a:pt x="372" y="152"/>
                </a:cubicBezTo>
                <a:cubicBezTo>
                  <a:pt x="374" y="153"/>
                  <a:pt x="379" y="151"/>
                  <a:pt x="381" y="152"/>
                </a:cubicBezTo>
                <a:cubicBezTo>
                  <a:pt x="383" y="153"/>
                  <a:pt x="384" y="158"/>
                  <a:pt x="384" y="160"/>
                </a:cubicBezTo>
                <a:cubicBezTo>
                  <a:pt x="385" y="162"/>
                  <a:pt x="383" y="166"/>
                  <a:pt x="384" y="167"/>
                </a:cubicBezTo>
                <a:cubicBezTo>
                  <a:pt x="385" y="169"/>
                  <a:pt x="390" y="168"/>
                  <a:pt x="391" y="169"/>
                </a:cubicBezTo>
                <a:cubicBezTo>
                  <a:pt x="393" y="171"/>
                  <a:pt x="394" y="177"/>
                  <a:pt x="395" y="179"/>
                </a:cubicBezTo>
                <a:cubicBezTo>
                  <a:pt x="395" y="181"/>
                  <a:pt x="395" y="184"/>
                  <a:pt x="394" y="186"/>
                </a:cubicBezTo>
                <a:cubicBezTo>
                  <a:pt x="394" y="187"/>
                  <a:pt x="390" y="189"/>
                  <a:pt x="389" y="190"/>
                </a:cubicBezTo>
                <a:cubicBezTo>
                  <a:pt x="388" y="191"/>
                  <a:pt x="388" y="194"/>
                  <a:pt x="389" y="196"/>
                </a:cubicBezTo>
                <a:cubicBezTo>
                  <a:pt x="390" y="197"/>
                  <a:pt x="392" y="198"/>
                  <a:pt x="394" y="198"/>
                </a:cubicBezTo>
                <a:cubicBezTo>
                  <a:pt x="395" y="198"/>
                  <a:pt x="398" y="196"/>
                  <a:pt x="400" y="196"/>
                </a:cubicBezTo>
                <a:cubicBezTo>
                  <a:pt x="401" y="195"/>
                  <a:pt x="405" y="193"/>
                  <a:pt x="406" y="193"/>
                </a:cubicBezTo>
                <a:cubicBezTo>
                  <a:pt x="409" y="193"/>
                  <a:pt x="413" y="194"/>
                  <a:pt x="415" y="194"/>
                </a:cubicBezTo>
                <a:cubicBezTo>
                  <a:pt x="417" y="195"/>
                  <a:pt x="421" y="197"/>
                  <a:pt x="423" y="197"/>
                </a:cubicBezTo>
                <a:cubicBezTo>
                  <a:pt x="425" y="197"/>
                  <a:pt x="430" y="195"/>
                  <a:pt x="431" y="194"/>
                </a:cubicBezTo>
                <a:cubicBezTo>
                  <a:pt x="432" y="193"/>
                  <a:pt x="433" y="190"/>
                  <a:pt x="434" y="189"/>
                </a:cubicBezTo>
                <a:cubicBezTo>
                  <a:pt x="435" y="188"/>
                  <a:pt x="438" y="187"/>
                  <a:pt x="440" y="187"/>
                </a:cubicBezTo>
                <a:cubicBezTo>
                  <a:pt x="441" y="187"/>
                  <a:pt x="444" y="188"/>
                  <a:pt x="445" y="189"/>
                </a:cubicBezTo>
                <a:cubicBezTo>
                  <a:pt x="446" y="189"/>
                  <a:pt x="448" y="192"/>
                  <a:pt x="449" y="192"/>
                </a:cubicBezTo>
                <a:cubicBezTo>
                  <a:pt x="451" y="193"/>
                  <a:pt x="454" y="191"/>
                  <a:pt x="455" y="190"/>
                </a:cubicBezTo>
                <a:cubicBezTo>
                  <a:pt x="456" y="189"/>
                  <a:pt x="457" y="186"/>
                  <a:pt x="458" y="185"/>
                </a:cubicBezTo>
                <a:cubicBezTo>
                  <a:pt x="459" y="184"/>
                  <a:pt x="461" y="185"/>
                  <a:pt x="463" y="185"/>
                </a:cubicBezTo>
                <a:cubicBezTo>
                  <a:pt x="463" y="186"/>
                  <a:pt x="463" y="187"/>
                  <a:pt x="463" y="188"/>
                </a:cubicBezTo>
                <a:cubicBezTo>
                  <a:pt x="464" y="189"/>
                  <a:pt x="466" y="190"/>
                  <a:pt x="468" y="191"/>
                </a:cubicBezTo>
                <a:cubicBezTo>
                  <a:pt x="469" y="191"/>
                  <a:pt x="471" y="190"/>
                  <a:pt x="472" y="191"/>
                </a:cubicBezTo>
                <a:cubicBezTo>
                  <a:pt x="474" y="191"/>
                  <a:pt x="476" y="192"/>
                  <a:pt x="477" y="193"/>
                </a:cubicBezTo>
                <a:cubicBezTo>
                  <a:pt x="478" y="195"/>
                  <a:pt x="476" y="200"/>
                  <a:pt x="477" y="202"/>
                </a:cubicBezTo>
                <a:cubicBezTo>
                  <a:pt x="477" y="204"/>
                  <a:pt x="479" y="208"/>
                  <a:pt x="481" y="209"/>
                </a:cubicBezTo>
                <a:cubicBezTo>
                  <a:pt x="482" y="210"/>
                  <a:pt x="486" y="211"/>
                  <a:pt x="487" y="212"/>
                </a:cubicBezTo>
                <a:cubicBezTo>
                  <a:pt x="488" y="212"/>
                  <a:pt x="491" y="213"/>
                  <a:pt x="491" y="214"/>
                </a:cubicBezTo>
                <a:cubicBezTo>
                  <a:pt x="492" y="217"/>
                  <a:pt x="492" y="222"/>
                  <a:pt x="491" y="225"/>
                </a:cubicBezTo>
                <a:cubicBezTo>
                  <a:pt x="491" y="227"/>
                  <a:pt x="489" y="232"/>
                  <a:pt x="488" y="234"/>
                </a:cubicBezTo>
                <a:cubicBezTo>
                  <a:pt x="487" y="235"/>
                  <a:pt x="483" y="236"/>
                  <a:pt x="483" y="237"/>
                </a:cubicBezTo>
                <a:cubicBezTo>
                  <a:pt x="482" y="238"/>
                  <a:pt x="483" y="242"/>
                  <a:pt x="482" y="244"/>
                </a:cubicBezTo>
                <a:cubicBezTo>
                  <a:pt x="480" y="246"/>
                  <a:pt x="474" y="245"/>
                  <a:pt x="473" y="247"/>
                </a:cubicBezTo>
                <a:cubicBezTo>
                  <a:pt x="472" y="248"/>
                  <a:pt x="472" y="252"/>
                  <a:pt x="473" y="254"/>
                </a:cubicBezTo>
                <a:cubicBezTo>
                  <a:pt x="473" y="255"/>
                  <a:pt x="475" y="257"/>
                  <a:pt x="476" y="258"/>
                </a:cubicBezTo>
                <a:cubicBezTo>
                  <a:pt x="476" y="260"/>
                  <a:pt x="475" y="264"/>
                  <a:pt x="475" y="266"/>
                </a:cubicBezTo>
                <a:cubicBezTo>
                  <a:pt x="474" y="267"/>
                  <a:pt x="473" y="270"/>
                  <a:pt x="472" y="271"/>
                </a:cubicBezTo>
                <a:cubicBezTo>
                  <a:pt x="471" y="272"/>
                  <a:pt x="469" y="273"/>
                  <a:pt x="469" y="274"/>
                </a:cubicBezTo>
                <a:cubicBezTo>
                  <a:pt x="468" y="275"/>
                  <a:pt x="468" y="278"/>
                  <a:pt x="467" y="279"/>
                </a:cubicBezTo>
                <a:cubicBezTo>
                  <a:pt x="466" y="280"/>
                  <a:pt x="462" y="280"/>
                  <a:pt x="460" y="280"/>
                </a:cubicBezTo>
                <a:cubicBezTo>
                  <a:pt x="459" y="280"/>
                  <a:pt x="458" y="279"/>
                  <a:pt x="457" y="279"/>
                </a:cubicBezTo>
                <a:cubicBezTo>
                  <a:pt x="455" y="279"/>
                  <a:pt x="451" y="280"/>
                  <a:pt x="450" y="281"/>
                </a:cubicBezTo>
                <a:cubicBezTo>
                  <a:pt x="448" y="282"/>
                  <a:pt x="447" y="286"/>
                  <a:pt x="447" y="287"/>
                </a:cubicBezTo>
                <a:cubicBezTo>
                  <a:pt x="447" y="290"/>
                  <a:pt x="449" y="294"/>
                  <a:pt x="451" y="295"/>
                </a:cubicBezTo>
                <a:cubicBezTo>
                  <a:pt x="452" y="297"/>
                  <a:pt x="457" y="297"/>
                  <a:pt x="459" y="299"/>
                </a:cubicBezTo>
                <a:cubicBezTo>
                  <a:pt x="460" y="301"/>
                  <a:pt x="461" y="306"/>
                  <a:pt x="461" y="309"/>
                </a:cubicBezTo>
                <a:cubicBezTo>
                  <a:pt x="461" y="310"/>
                  <a:pt x="460" y="315"/>
                  <a:pt x="461" y="316"/>
                </a:cubicBezTo>
                <a:cubicBezTo>
                  <a:pt x="462" y="318"/>
                  <a:pt x="464" y="319"/>
                  <a:pt x="465" y="320"/>
                </a:cubicBezTo>
                <a:cubicBezTo>
                  <a:pt x="466" y="321"/>
                  <a:pt x="466" y="324"/>
                  <a:pt x="466" y="326"/>
                </a:cubicBezTo>
                <a:cubicBezTo>
                  <a:pt x="465" y="328"/>
                  <a:pt x="462" y="330"/>
                  <a:pt x="461" y="331"/>
                </a:cubicBezTo>
                <a:cubicBezTo>
                  <a:pt x="460" y="332"/>
                  <a:pt x="456" y="332"/>
                  <a:pt x="456" y="333"/>
                </a:cubicBezTo>
                <a:cubicBezTo>
                  <a:pt x="455" y="334"/>
                  <a:pt x="454" y="337"/>
                  <a:pt x="455" y="338"/>
                </a:cubicBezTo>
                <a:cubicBezTo>
                  <a:pt x="455" y="339"/>
                  <a:pt x="458" y="340"/>
                  <a:pt x="459" y="342"/>
                </a:cubicBezTo>
                <a:cubicBezTo>
                  <a:pt x="459" y="344"/>
                  <a:pt x="458" y="348"/>
                  <a:pt x="459" y="350"/>
                </a:cubicBezTo>
                <a:cubicBezTo>
                  <a:pt x="459" y="352"/>
                  <a:pt x="462" y="354"/>
                  <a:pt x="462" y="355"/>
                </a:cubicBezTo>
                <a:cubicBezTo>
                  <a:pt x="463" y="357"/>
                  <a:pt x="463" y="361"/>
                  <a:pt x="462" y="363"/>
                </a:cubicBezTo>
                <a:cubicBezTo>
                  <a:pt x="462" y="365"/>
                  <a:pt x="460" y="369"/>
                  <a:pt x="459" y="370"/>
                </a:cubicBezTo>
                <a:cubicBezTo>
                  <a:pt x="458" y="371"/>
                  <a:pt x="455" y="373"/>
                  <a:pt x="455" y="374"/>
                </a:cubicBezTo>
                <a:cubicBezTo>
                  <a:pt x="454" y="376"/>
                  <a:pt x="454" y="380"/>
                  <a:pt x="455" y="382"/>
                </a:cubicBezTo>
                <a:cubicBezTo>
                  <a:pt x="455" y="384"/>
                  <a:pt x="457" y="389"/>
                  <a:pt x="459" y="390"/>
                </a:cubicBezTo>
                <a:cubicBezTo>
                  <a:pt x="460" y="392"/>
                  <a:pt x="464" y="392"/>
                  <a:pt x="466" y="394"/>
                </a:cubicBezTo>
                <a:cubicBezTo>
                  <a:pt x="467" y="395"/>
                  <a:pt x="469" y="398"/>
                  <a:pt x="470" y="400"/>
                </a:cubicBezTo>
                <a:cubicBezTo>
                  <a:pt x="471" y="403"/>
                  <a:pt x="471" y="410"/>
                  <a:pt x="472" y="413"/>
                </a:cubicBezTo>
                <a:cubicBezTo>
                  <a:pt x="473" y="414"/>
                  <a:pt x="477" y="415"/>
                  <a:pt x="477" y="417"/>
                </a:cubicBezTo>
                <a:cubicBezTo>
                  <a:pt x="479" y="419"/>
                  <a:pt x="479" y="425"/>
                  <a:pt x="478" y="427"/>
                </a:cubicBezTo>
                <a:cubicBezTo>
                  <a:pt x="478" y="430"/>
                  <a:pt x="477" y="434"/>
                  <a:pt x="476" y="436"/>
                </a:cubicBezTo>
                <a:cubicBezTo>
                  <a:pt x="476" y="438"/>
                  <a:pt x="477" y="443"/>
                  <a:pt x="478" y="445"/>
                </a:cubicBezTo>
                <a:cubicBezTo>
                  <a:pt x="479" y="446"/>
                  <a:pt x="483" y="448"/>
                  <a:pt x="485" y="450"/>
                </a:cubicBezTo>
                <a:cubicBezTo>
                  <a:pt x="486" y="451"/>
                  <a:pt x="488" y="455"/>
                  <a:pt x="489" y="457"/>
                </a:cubicBezTo>
                <a:cubicBezTo>
                  <a:pt x="489" y="460"/>
                  <a:pt x="488" y="467"/>
                  <a:pt x="487" y="470"/>
                </a:cubicBezTo>
                <a:cubicBezTo>
                  <a:pt x="486" y="472"/>
                  <a:pt x="484" y="476"/>
                  <a:pt x="484" y="478"/>
                </a:cubicBezTo>
                <a:cubicBezTo>
                  <a:pt x="483" y="480"/>
                  <a:pt x="484" y="484"/>
                  <a:pt x="484" y="486"/>
                </a:cubicBezTo>
                <a:cubicBezTo>
                  <a:pt x="484" y="488"/>
                  <a:pt x="487" y="491"/>
                  <a:pt x="487" y="493"/>
                </a:cubicBezTo>
                <a:cubicBezTo>
                  <a:pt x="487" y="495"/>
                  <a:pt x="484" y="500"/>
                  <a:pt x="483" y="502"/>
                </a:cubicBezTo>
                <a:cubicBezTo>
                  <a:pt x="482" y="504"/>
                  <a:pt x="479" y="507"/>
                  <a:pt x="479" y="509"/>
                </a:cubicBezTo>
                <a:cubicBezTo>
                  <a:pt x="479" y="510"/>
                  <a:pt x="479" y="511"/>
                  <a:pt x="479" y="513"/>
                </a:cubicBezTo>
                <a:cubicBezTo>
                  <a:pt x="478" y="512"/>
                  <a:pt x="476" y="512"/>
                  <a:pt x="476" y="512"/>
                </a:cubicBezTo>
                <a:cubicBezTo>
                  <a:pt x="474" y="512"/>
                  <a:pt x="470" y="509"/>
                  <a:pt x="468" y="510"/>
                </a:cubicBezTo>
                <a:cubicBezTo>
                  <a:pt x="467" y="510"/>
                  <a:pt x="465" y="513"/>
                  <a:pt x="464" y="514"/>
                </a:cubicBezTo>
                <a:cubicBezTo>
                  <a:pt x="462" y="515"/>
                  <a:pt x="457" y="516"/>
                  <a:pt x="455" y="518"/>
                </a:cubicBezTo>
                <a:cubicBezTo>
                  <a:pt x="454" y="519"/>
                  <a:pt x="454" y="522"/>
                  <a:pt x="453" y="523"/>
                </a:cubicBezTo>
                <a:cubicBezTo>
                  <a:pt x="452" y="525"/>
                  <a:pt x="450" y="527"/>
                  <a:pt x="448" y="527"/>
                </a:cubicBezTo>
                <a:cubicBezTo>
                  <a:pt x="446" y="528"/>
                  <a:pt x="439" y="525"/>
                  <a:pt x="437" y="527"/>
                </a:cubicBezTo>
                <a:cubicBezTo>
                  <a:pt x="437" y="528"/>
                  <a:pt x="440" y="531"/>
                  <a:pt x="439" y="532"/>
                </a:cubicBezTo>
                <a:cubicBezTo>
                  <a:pt x="438" y="533"/>
                  <a:pt x="436" y="532"/>
                  <a:pt x="434" y="532"/>
                </a:cubicBezTo>
                <a:cubicBezTo>
                  <a:pt x="432" y="532"/>
                  <a:pt x="429" y="531"/>
                  <a:pt x="427" y="532"/>
                </a:cubicBezTo>
                <a:cubicBezTo>
                  <a:pt x="425" y="532"/>
                  <a:pt x="423" y="535"/>
                  <a:pt x="421" y="535"/>
                </a:cubicBezTo>
                <a:cubicBezTo>
                  <a:pt x="420" y="536"/>
                  <a:pt x="416" y="534"/>
                  <a:pt x="415" y="535"/>
                </a:cubicBezTo>
                <a:cubicBezTo>
                  <a:pt x="414" y="536"/>
                  <a:pt x="417" y="541"/>
                  <a:pt x="415" y="541"/>
                </a:cubicBezTo>
                <a:cubicBezTo>
                  <a:pt x="414" y="542"/>
                  <a:pt x="410" y="543"/>
                  <a:pt x="409" y="544"/>
                </a:cubicBezTo>
                <a:cubicBezTo>
                  <a:pt x="408" y="545"/>
                  <a:pt x="407" y="548"/>
                  <a:pt x="407" y="549"/>
                </a:cubicBezTo>
                <a:cubicBezTo>
                  <a:pt x="407" y="550"/>
                  <a:pt x="409" y="551"/>
                  <a:pt x="409" y="551"/>
                </a:cubicBezTo>
                <a:cubicBezTo>
                  <a:pt x="409" y="552"/>
                  <a:pt x="407" y="554"/>
                  <a:pt x="407" y="555"/>
                </a:cubicBezTo>
                <a:cubicBezTo>
                  <a:pt x="407" y="556"/>
                  <a:pt x="409" y="558"/>
                  <a:pt x="410" y="559"/>
                </a:cubicBezTo>
                <a:cubicBezTo>
                  <a:pt x="411" y="561"/>
                  <a:pt x="413" y="566"/>
                  <a:pt x="412" y="568"/>
                </a:cubicBezTo>
                <a:cubicBezTo>
                  <a:pt x="412" y="568"/>
                  <a:pt x="410" y="567"/>
                  <a:pt x="409" y="568"/>
                </a:cubicBezTo>
                <a:cubicBezTo>
                  <a:pt x="408" y="568"/>
                  <a:pt x="406" y="572"/>
                  <a:pt x="405" y="573"/>
                </a:cubicBezTo>
                <a:cubicBezTo>
                  <a:pt x="402" y="575"/>
                  <a:pt x="395" y="575"/>
                  <a:pt x="392" y="575"/>
                </a:cubicBezTo>
                <a:cubicBezTo>
                  <a:pt x="390" y="574"/>
                  <a:pt x="387" y="571"/>
                  <a:pt x="386" y="571"/>
                </a:cubicBezTo>
                <a:cubicBezTo>
                  <a:pt x="384" y="571"/>
                  <a:pt x="381" y="574"/>
                  <a:pt x="380" y="575"/>
                </a:cubicBezTo>
                <a:cubicBezTo>
                  <a:pt x="379" y="575"/>
                  <a:pt x="377" y="577"/>
                  <a:pt x="376" y="577"/>
                </a:cubicBezTo>
                <a:cubicBezTo>
                  <a:pt x="373" y="580"/>
                  <a:pt x="364" y="582"/>
                  <a:pt x="362" y="586"/>
                </a:cubicBezTo>
                <a:cubicBezTo>
                  <a:pt x="361" y="587"/>
                  <a:pt x="363" y="591"/>
                  <a:pt x="362" y="592"/>
                </a:cubicBezTo>
                <a:cubicBezTo>
                  <a:pt x="361" y="594"/>
                  <a:pt x="357" y="594"/>
                  <a:pt x="356" y="596"/>
                </a:cubicBezTo>
                <a:cubicBezTo>
                  <a:pt x="353" y="595"/>
                  <a:pt x="350" y="595"/>
                  <a:pt x="348" y="596"/>
                </a:cubicBezTo>
                <a:cubicBezTo>
                  <a:pt x="346" y="597"/>
                  <a:pt x="346" y="600"/>
                  <a:pt x="344" y="601"/>
                </a:cubicBezTo>
                <a:cubicBezTo>
                  <a:pt x="341" y="603"/>
                  <a:pt x="331" y="605"/>
                  <a:pt x="327" y="603"/>
                </a:cubicBezTo>
                <a:cubicBezTo>
                  <a:pt x="325" y="603"/>
                  <a:pt x="324" y="600"/>
                  <a:pt x="323" y="600"/>
                </a:cubicBezTo>
                <a:cubicBezTo>
                  <a:pt x="320" y="599"/>
                  <a:pt x="314" y="600"/>
                  <a:pt x="310" y="600"/>
                </a:cubicBezTo>
                <a:cubicBezTo>
                  <a:pt x="308" y="599"/>
                  <a:pt x="303" y="597"/>
                  <a:pt x="301" y="596"/>
                </a:cubicBezTo>
                <a:cubicBezTo>
                  <a:pt x="299" y="596"/>
                  <a:pt x="294" y="596"/>
                  <a:pt x="292" y="596"/>
                </a:cubicBezTo>
                <a:cubicBezTo>
                  <a:pt x="289" y="597"/>
                  <a:pt x="286" y="600"/>
                  <a:pt x="283" y="600"/>
                </a:cubicBezTo>
                <a:cubicBezTo>
                  <a:pt x="281" y="599"/>
                  <a:pt x="279" y="594"/>
                  <a:pt x="277" y="593"/>
                </a:cubicBezTo>
                <a:cubicBezTo>
                  <a:pt x="275" y="593"/>
                  <a:pt x="271" y="592"/>
                  <a:pt x="270" y="593"/>
                </a:cubicBezTo>
                <a:cubicBezTo>
                  <a:pt x="269" y="595"/>
                  <a:pt x="273" y="601"/>
                  <a:pt x="273" y="603"/>
                </a:cubicBezTo>
                <a:cubicBezTo>
                  <a:pt x="273" y="605"/>
                  <a:pt x="272" y="608"/>
                  <a:pt x="270" y="608"/>
                </a:cubicBezTo>
                <a:cubicBezTo>
                  <a:pt x="268" y="608"/>
                  <a:pt x="267" y="603"/>
                  <a:pt x="265" y="602"/>
                </a:cubicBezTo>
                <a:cubicBezTo>
                  <a:pt x="263" y="602"/>
                  <a:pt x="258" y="603"/>
                  <a:pt x="257" y="605"/>
                </a:cubicBezTo>
                <a:cubicBezTo>
                  <a:pt x="256" y="606"/>
                  <a:pt x="258" y="609"/>
                  <a:pt x="257" y="610"/>
                </a:cubicBezTo>
                <a:cubicBezTo>
                  <a:pt x="255" y="611"/>
                  <a:pt x="250" y="611"/>
                  <a:pt x="248" y="610"/>
                </a:cubicBezTo>
                <a:cubicBezTo>
                  <a:pt x="247" y="609"/>
                  <a:pt x="250" y="603"/>
                  <a:pt x="248" y="602"/>
                </a:cubicBezTo>
                <a:cubicBezTo>
                  <a:pt x="247" y="600"/>
                  <a:pt x="244" y="600"/>
                  <a:pt x="243" y="600"/>
                </a:cubicBezTo>
                <a:cubicBezTo>
                  <a:pt x="240" y="600"/>
                  <a:pt x="236" y="599"/>
                  <a:pt x="234" y="600"/>
                </a:cubicBezTo>
                <a:cubicBezTo>
                  <a:pt x="232" y="601"/>
                  <a:pt x="229" y="603"/>
                  <a:pt x="228" y="605"/>
                </a:cubicBezTo>
                <a:cubicBezTo>
                  <a:pt x="227" y="606"/>
                  <a:pt x="229" y="609"/>
                  <a:pt x="228" y="610"/>
                </a:cubicBezTo>
                <a:cubicBezTo>
                  <a:pt x="227" y="612"/>
                  <a:pt x="221" y="614"/>
                  <a:pt x="219" y="615"/>
                </a:cubicBezTo>
                <a:cubicBezTo>
                  <a:pt x="217" y="615"/>
                  <a:pt x="214" y="618"/>
                  <a:pt x="212" y="617"/>
                </a:cubicBezTo>
                <a:cubicBezTo>
                  <a:pt x="211" y="616"/>
                  <a:pt x="211" y="611"/>
                  <a:pt x="210" y="609"/>
                </a:cubicBezTo>
                <a:cubicBezTo>
                  <a:pt x="208" y="608"/>
                  <a:pt x="205" y="605"/>
                  <a:pt x="202" y="605"/>
                </a:cubicBezTo>
                <a:cubicBezTo>
                  <a:pt x="201" y="605"/>
                  <a:pt x="199" y="607"/>
                  <a:pt x="198" y="608"/>
                </a:cubicBezTo>
                <a:cubicBezTo>
                  <a:pt x="197" y="609"/>
                  <a:pt x="197" y="612"/>
                  <a:pt x="196" y="613"/>
                </a:cubicBezTo>
                <a:cubicBezTo>
                  <a:pt x="194" y="614"/>
                  <a:pt x="189" y="614"/>
                  <a:pt x="186" y="613"/>
                </a:cubicBezTo>
                <a:cubicBezTo>
                  <a:pt x="185" y="613"/>
                  <a:pt x="183" y="610"/>
                  <a:pt x="182" y="609"/>
                </a:cubicBezTo>
                <a:cubicBezTo>
                  <a:pt x="181" y="609"/>
                  <a:pt x="179" y="608"/>
                  <a:pt x="178" y="607"/>
                </a:cubicBezTo>
                <a:cubicBezTo>
                  <a:pt x="178" y="606"/>
                  <a:pt x="177" y="606"/>
                  <a:pt x="177" y="605"/>
                </a:cubicBezTo>
                <a:cubicBezTo>
                  <a:pt x="177" y="603"/>
                  <a:pt x="182" y="600"/>
                  <a:pt x="182" y="597"/>
                </a:cubicBezTo>
                <a:cubicBezTo>
                  <a:pt x="181" y="596"/>
                  <a:pt x="180" y="594"/>
                  <a:pt x="179" y="593"/>
                </a:cubicBezTo>
                <a:cubicBezTo>
                  <a:pt x="177" y="592"/>
                  <a:pt x="172" y="592"/>
                  <a:pt x="171" y="590"/>
                </a:cubicBezTo>
                <a:cubicBezTo>
                  <a:pt x="170" y="587"/>
                  <a:pt x="174" y="582"/>
                  <a:pt x="174" y="580"/>
                </a:cubicBezTo>
                <a:cubicBezTo>
                  <a:pt x="174" y="577"/>
                  <a:pt x="173" y="573"/>
                  <a:pt x="171" y="571"/>
                </a:cubicBezTo>
                <a:cubicBezTo>
                  <a:pt x="170" y="570"/>
                  <a:pt x="165" y="571"/>
                  <a:pt x="164" y="571"/>
                </a:cubicBezTo>
                <a:cubicBezTo>
                  <a:pt x="161" y="572"/>
                  <a:pt x="157" y="575"/>
                  <a:pt x="154" y="574"/>
                </a:cubicBezTo>
                <a:cubicBezTo>
                  <a:pt x="151" y="573"/>
                  <a:pt x="151" y="565"/>
                  <a:pt x="148" y="563"/>
                </a:cubicBezTo>
                <a:cubicBezTo>
                  <a:pt x="146" y="560"/>
                  <a:pt x="140" y="559"/>
                  <a:pt x="137" y="558"/>
                </a:cubicBezTo>
                <a:cubicBezTo>
                  <a:pt x="135" y="555"/>
                  <a:pt x="131" y="549"/>
                  <a:pt x="130" y="546"/>
                </a:cubicBezTo>
                <a:cubicBezTo>
                  <a:pt x="130" y="543"/>
                  <a:pt x="133" y="539"/>
                  <a:pt x="133" y="536"/>
                </a:cubicBezTo>
                <a:cubicBezTo>
                  <a:pt x="133" y="534"/>
                  <a:pt x="134" y="529"/>
                  <a:pt x="133" y="526"/>
                </a:cubicBezTo>
                <a:cubicBezTo>
                  <a:pt x="132" y="524"/>
                  <a:pt x="129" y="519"/>
                  <a:pt x="127" y="517"/>
                </a:cubicBezTo>
                <a:cubicBezTo>
                  <a:pt x="125" y="515"/>
                  <a:pt x="120" y="512"/>
                  <a:pt x="118" y="510"/>
                </a:cubicBezTo>
                <a:cubicBezTo>
                  <a:pt x="116" y="507"/>
                  <a:pt x="117" y="499"/>
                  <a:pt x="115" y="496"/>
                </a:cubicBezTo>
                <a:cubicBezTo>
                  <a:pt x="114" y="493"/>
                  <a:pt x="107" y="491"/>
                  <a:pt x="105" y="489"/>
                </a:cubicBezTo>
                <a:cubicBezTo>
                  <a:pt x="104" y="487"/>
                  <a:pt x="103" y="482"/>
                  <a:pt x="102" y="480"/>
                </a:cubicBezTo>
                <a:cubicBezTo>
                  <a:pt x="101" y="477"/>
                  <a:pt x="99" y="469"/>
                  <a:pt x="96" y="467"/>
                </a:cubicBezTo>
                <a:cubicBezTo>
                  <a:pt x="95" y="466"/>
                  <a:pt x="91" y="465"/>
                  <a:pt x="89" y="464"/>
                </a:cubicBezTo>
                <a:cubicBezTo>
                  <a:pt x="88" y="463"/>
                  <a:pt x="85" y="458"/>
                  <a:pt x="83" y="458"/>
                </a:cubicBezTo>
                <a:cubicBezTo>
                  <a:pt x="82" y="457"/>
                  <a:pt x="79" y="458"/>
                  <a:pt x="78" y="459"/>
                </a:cubicBezTo>
                <a:cubicBezTo>
                  <a:pt x="77" y="461"/>
                  <a:pt x="79" y="466"/>
                  <a:pt x="78" y="468"/>
                </a:cubicBezTo>
                <a:cubicBezTo>
                  <a:pt x="78" y="469"/>
                  <a:pt x="76" y="470"/>
                  <a:pt x="75" y="471"/>
                </a:cubicBezTo>
                <a:cubicBezTo>
                  <a:pt x="73" y="472"/>
                  <a:pt x="68" y="470"/>
                  <a:pt x="66" y="471"/>
                </a:cubicBezTo>
                <a:cubicBezTo>
                  <a:pt x="65" y="472"/>
                  <a:pt x="64" y="475"/>
                  <a:pt x="63" y="476"/>
                </a:cubicBezTo>
                <a:cubicBezTo>
                  <a:pt x="62" y="476"/>
                  <a:pt x="60" y="476"/>
                  <a:pt x="59" y="476"/>
                </a:cubicBezTo>
                <a:cubicBezTo>
                  <a:pt x="56" y="475"/>
                  <a:pt x="50" y="473"/>
                  <a:pt x="47" y="473"/>
                </a:cubicBezTo>
                <a:cubicBezTo>
                  <a:pt x="45" y="473"/>
                  <a:pt x="43" y="475"/>
                  <a:pt x="41" y="474"/>
                </a:cubicBezTo>
                <a:cubicBezTo>
                  <a:pt x="39" y="473"/>
                  <a:pt x="35" y="468"/>
                  <a:pt x="34" y="465"/>
                </a:cubicBezTo>
                <a:cubicBezTo>
                  <a:pt x="34" y="463"/>
                  <a:pt x="36" y="458"/>
                  <a:pt x="36" y="456"/>
                </a:cubicBezTo>
                <a:cubicBezTo>
                  <a:pt x="36" y="454"/>
                  <a:pt x="36" y="448"/>
                  <a:pt x="34" y="446"/>
                </a:cubicBezTo>
                <a:cubicBezTo>
                  <a:pt x="34" y="445"/>
                  <a:pt x="30" y="443"/>
                  <a:pt x="29" y="443"/>
                </a:cubicBezTo>
                <a:cubicBezTo>
                  <a:pt x="27" y="443"/>
                  <a:pt x="25" y="445"/>
                  <a:pt x="23" y="444"/>
                </a:cubicBezTo>
                <a:cubicBezTo>
                  <a:pt x="21" y="443"/>
                  <a:pt x="21" y="438"/>
                  <a:pt x="19" y="437"/>
                </a:cubicBezTo>
                <a:cubicBezTo>
                  <a:pt x="18" y="435"/>
                  <a:pt x="13" y="435"/>
                  <a:pt x="11" y="434"/>
                </a:cubicBezTo>
                <a:cubicBezTo>
                  <a:pt x="9" y="432"/>
                  <a:pt x="6" y="425"/>
                  <a:pt x="5" y="423"/>
                </a:cubicBezTo>
                <a:cubicBezTo>
                  <a:pt x="4" y="422"/>
                  <a:pt x="3" y="421"/>
                  <a:pt x="2" y="42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8" name="Freeform 6"/>
          <p:cNvSpPr>
            <a:spLocks/>
          </p:cNvSpPr>
          <p:nvPr/>
        </p:nvSpPr>
        <p:spPr bwMode="auto">
          <a:xfrm>
            <a:off x="8160202" y="3760408"/>
            <a:ext cx="750819" cy="836188"/>
          </a:xfrm>
          <a:custGeom>
            <a:avLst/>
            <a:gdLst/>
            <a:ahLst/>
            <a:cxnLst>
              <a:cxn ang="0">
                <a:pos x="325" y="115"/>
              </a:cxn>
              <a:cxn ang="0">
                <a:pos x="312" y="136"/>
              </a:cxn>
              <a:cxn ang="0">
                <a:pos x="296" y="143"/>
              </a:cxn>
              <a:cxn ang="0">
                <a:pos x="300" y="160"/>
              </a:cxn>
              <a:cxn ang="0">
                <a:pos x="315" y="181"/>
              </a:cxn>
              <a:cxn ang="0">
                <a:pos x="305" y="205"/>
              </a:cxn>
              <a:cxn ang="0">
                <a:pos x="315" y="234"/>
              </a:cxn>
              <a:cxn ang="0">
                <a:pos x="306" y="255"/>
              </a:cxn>
              <a:cxn ang="0">
                <a:pos x="288" y="244"/>
              </a:cxn>
              <a:cxn ang="0">
                <a:pos x="287" y="265"/>
              </a:cxn>
              <a:cxn ang="0">
                <a:pos x="277" y="277"/>
              </a:cxn>
              <a:cxn ang="0">
                <a:pos x="263" y="290"/>
              </a:cxn>
              <a:cxn ang="0">
                <a:pos x="260" y="301"/>
              </a:cxn>
              <a:cxn ang="0">
                <a:pos x="259" y="313"/>
              </a:cxn>
              <a:cxn ang="0">
                <a:pos x="251" y="327"/>
              </a:cxn>
              <a:cxn ang="0">
                <a:pos x="249" y="341"/>
              </a:cxn>
              <a:cxn ang="0">
                <a:pos x="241" y="351"/>
              </a:cxn>
              <a:cxn ang="0">
                <a:pos x="226" y="354"/>
              </a:cxn>
              <a:cxn ang="0">
                <a:pos x="208" y="353"/>
              </a:cxn>
              <a:cxn ang="0">
                <a:pos x="192" y="360"/>
              </a:cxn>
              <a:cxn ang="0">
                <a:pos x="169" y="346"/>
              </a:cxn>
              <a:cxn ang="0">
                <a:pos x="152" y="338"/>
              </a:cxn>
              <a:cxn ang="0">
                <a:pos x="137" y="339"/>
              </a:cxn>
              <a:cxn ang="0">
                <a:pos x="124" y="322"/>
              </a:cxn>
              <a:cxn ang="0">
                <a:pos x="124" y="310"/>
              </a:cxn>
              <a:cxn ang="0">
                <a:pos x="105" y="303"/>
              </a:cxn>
              <a:cxn ang="0">
                <a:pos x="105" y="280"/>
              </a:cxn>
              <a:cxn ang="0">
                <a:pos x="110" y="265"/>
              </a:cxn>
              <a:cxn ang="0">
                <a:pos x="106" y="254"/>
              </a:cxn>
              <a:cxn ang="0">
                <a:pos x="108" y="238"/>
              </a:cxn>
              <a:cxn ang="0">
                <a:pos x="85" y="228"/>
              </a:cxn>
              <a:cxn ang="0">
                <a:pos x="77" y="216"/>
              </a:cxn>
              <a:cxn ang="0">
                <a:pos x="65" y="198"/>
              </a:cxn>
              <a:cxn ang="0">
                <a:pos x="38" y="196"/>
              </a:cxn>
              <a:cxn ang="0">
                <a:pos x="21" y="196"/>
              </a:cxn>
              <a:cxn ang="0">
                <a:pos x="13" y="177"/>
              </a:cxn>
              <a:cxn ang="0">
                <a:pos x="3" y="172"/>
              </a:cxn>
              <a:cxn ang="0">
                <a:pos x="14" y="154"/>
              </a:cxn>
              <a:cxn ang="0">
                <a:pos x="31" y="149"/>
              </a:cxn>
              <a:cxn ang="0">
                <a:pos x="38" y="125"/>
              </a:cxn>
              <a:cxn ang="0">
                <a:pos x="45" y="101"/>
              </a:cxn>
              <a:cxn ang="0">
                <a:pos x="33" y="86"/>
              </a:cxn>
              <a:cxn ang="0">
                <a:pos x="32" y="59"/>
              </a:cxn>
              <a:cxn ang="0">
                <a:pos x="44" y="42"/>
              </a:cxn>
              <a:cxn ang="0">
                <a:pos x="69" y="30"/>
              </a:cxn>
              <a:cxn ang="0">
                <a:pos x="87" y="21"/>
              </a:cxn>
              <a:cxn ang="0">
                <a:pos x="100" y="17"/>
              </a:cxn>
              <a:cxn ang="0">
                <a:pos x="116" y="16"/>
              </a:cxn>
              <a:cxn ang="0">
                <a:pos x="130" y="25"/>
              </a:cxn>
              <a:cxn ang="0">
                <a:pos x="146" y="13"/>
              </a:cxn>
              <a:cxn ang="0">
                <a:pos x="166" y="10"/>
              </a:cxn>
              <a:cxn ang="0">
                <a:pos x="175" y="13"/>
              </a:cxn>
              <a:cxn ang="0">
                <a:pos x="191" y="11"/>
              </a:cxn>
              <a:cxn ang="0">
                <a:pos x="201" y="8"/>
              </a:cxn>
              <a:cxn ang="0">
                <a:pos x="228" y="8"/>
              </a:cxn>
              <a:cxn ang="0">
                <a:pos x="262" y="9"/>
              </a:cxn>
              <a:cxn ang="0">
                <a:pos x="274" y="4"/>
              </a:cxn>
              <a:cxn ang="0">
                <a:pos x="280" y="25"/>
              </a:cxn>
              <a:cxn ang="0">
                <a:pos x="295" y="40"/>
              </a:cxn>
              <a:cxn ang="0">
                <a:pos x="307" y="53"/>
              </a:cxn>
              <a:cxn ang="0">
                <a:pos x="319" y="79"/>
              </a:cxn>
            </a:cxnLst>
            <a:rect l="0" t="0" r="r" b="b"/>
            <a:pathLst>
              <a:path w="325" h="362">
                <a:moveTo>
                  <a:pt x="325" y="99"/>
                </a:moveTo>
                <a:cubicBezTo>
                  <a:pt x="325" y="101"/>
                  <a:pt x="324" y="106"/>
                  <a:pt x="323" y="108"/>
                </a:cubicBezTo>
                <a:cubicBezTo>
                  <a:pt x="323" y="110"/>
                  <a:pt x="325" y="113"/>
                  <a:pt x="325" y="115"/>
                </a:cubicBezTo>
                <a:cubicBezTo>
                  <a:pt x="324" y="117"/>
                  <a:pt x="323" y="121"/>
                  <a:pt x="322" y="123"/>
                </a:cubicBezTo>
                <a:cubicBezTo>
                  <a:pt x="321" y="126"/>
                  <a:pt x="320" y="132"/>
                  <a:pt x="318" y="134"/>
                </a:cubicBezTo>
                <a:cubicBezTo>
                  <a:pt x="317" y="135"/>
                  <a:pt x="313" y="135"/>
                  <a:pt x="312" y="136"/>
                </a:cubicBezTo>
                <a:cubicBezTo>
                  <a:pt x="310" y="136"/>
                  <a:pt x="307" y="138"/>
                  <a:pt x="306" y="139"/>
                </a:cubicBezTo>
                <a:cubicBezTo>
                  <a:pt x="305" y="139"/>
                  <a:pt x="302" y="138"/>
                  <a:pt x="301" y="139"/>
                </a:cubicBezTo>
                <a:cubicBezTo>
                  <a:pt x="300" y="139"/>
                  <a:pt x="297" y="141"/>
                  <a:pt x="296" y="143"/>
                </a:cubicBezTo>
                <a:cubicBezTo>
                  <a:pt x="294" y="144"/>
                  <a:pt x="293" y="149"/>
                  <a:pt x="292" y="152"/>
                </a:cubicBezTo>
                <a:cubicBezTo>
                  <a:pt x="292" y="154"/>
                  <a:pt x="292" y="158"/>
                  <a:pt x="293" y="159"/>
                </a:cubicBezTo>
                <a:cubicBezTo>
                  <a:pt x="295" y="160"/>
                  <a:pt x="298" y="160"/>
                  <a:pt x="300" y="160"/>
                </a:cubicBezTo>
                <a:cubicBezTo>
                  <a:pt x="302" y="161"/>
                  <a:pt x="306" y="165"/>
                  <a:pt x="308" y="167"/>
                </a:cubicBezTo>
                <a:cubicBezTo>
                  <a:pt x="309" y="169"/>
                  <a:pt x="311" y="173"/>
                  <a:pt x="312" y="175"/>
                </a:cubicBezTo>
                <a:cubicBezTo>
                  <a:pt x="313" y="176"/>
                  <a:pt x="314" y="179"/>
                  <a:pt x="315" y="181"/>
                </a:cubicBezTo>
                <a:cubicBezTo>
                  <a:pt x="315" y="183"/>
                  <a:pt x="316" y="189"/>
                  <a:pt x="314" y="192"/>
                </a:cubicBezTo>
                <a:cubicBezTo>
                  <a:pt x="314" y="193"/>
                  <a:pt x="310" y="194"/>
                  <a:pt x="309" y="196"/>
                </a:cubicBezTo>
                <a:cubicBezTo>
                  <a:pt x="308" y="198"/>
                  <a:pt x="305" y="203"/>
                  <a:pt x="305" y="205"/>
                </a:cubicBezTo>
                <a:cubicBezTo>
                  <a:pt x="305" y="208"/>
                  <a:pt x="306" y="214"/>
                  <a:pt x="308" y="217"/>
                </a:cubicBezTo>
                <a:cubicBezTo>
                  <a:pt x="308" y="219"/>
                  <a:pt x="311" y="221"/>
                  <a:pt x="312" y="223"/>
                </a:cubicBezTo>
                <a:cubicBezTo>
                  <a:pt x="313" y="225"/>
                  <a:pt x="315" y="231"/>
                  <a:pt x="315" y="234"/>
                </a:cubicBezTo>
                <a:cubicBezTo>
                  <a:pt x="315" y="235"/>
                  <a:pt x="312" y="238"/>
                  <a:pt x="312" y="239"/>
                </a:cubicBezTo>
                <a:cubicBezTo>
                  <a:pt x="311" y="242"/>
                  <a:pt x="313" y="248"/>
                  <a:pt x="312" y="250"/>
                </a:cubicBezTo>
                <a:cubicBezTo>
                  <a:pt x="311" y="252"/>
                  <a:pt x="308" y="255"/>
                  <a:pt x="306" y="255"/>
                </a:cubicBezTo>
                <a:cubicBezTo>
                  <a:pt x="303" y="256"/>
                  <a:pt x="297" y="254"/>
                  <a:pt x="295" y="251"/>
                </a:cubicBezTo>
                <a:cubicBezTo>
                  <a:pt x="294" y="250"/>
                  <a:pt x="295" y="247"/>
                  <a:pt x="294" y="246"/>
                </a:cubicBezTo>
                <a:cubicBezTo>
                  <a:pt x="293" y="244"/>
                  <a:pt x="289" y="243"/>
                  <a:pt x="288" y="244"/>
                </a:cubicBezTo>
                <a:cubicBezTo>
                  <a:pt x="287" y="244"/>
                  <a:pt x="286" y="247"/>
                  <a:pt x="286" y="249"/>
                </a:cubicBezTo>
                <a:cubicBezTo>
                  <a:pt x="286" y="250"/>
                  <a:pt x="288" y="254"/>
                  <a:pt x="288" y="256"/>
                </a:cubicBezTo>
                <a:cubicBezTo>
                  <a:pt x="288" y="258"/>
                  <a:pt x="289" y="263"/>
                  <a:pt x="287" y="265"/>
                </a:cubicBezTo>
                <a:cubicBezTo>
                  <a:pt x="287" y="266"/>
                  <a:pt x="285" y="266"/>
                  <a:pt x="284" y="267"/>
                </a:cubicBezTo>
                <a:cubicBezTo>
                  <a:pt x="283" y="268"/>
                  <a:pt x="282" y="272"/>
                  <a:pt x="281" y="273"/>
                </a:cubicBezTo>
                <a:cubicBezTo>
                  <a:pt x="280" y="274"/>
                  <a:pt x="278" y="276"/>
                  <a:pt x="277" y="277"/>
                </a:cubicBezTo>
                <a:cubicBezTo>
                  <a:pt x="275" y="277"/>
                  <a:pt x="272" y="278"/>
                  <a:pt x="270" y="279"/>
                </a:cubicBezTo>
                <a:cubicBezTo>
                  <a:pt x="268" y="280"/>
                  <a:pt x="266" y="284"/>
                  <a:pt x="265" y="286"/>
                </a:cubicBezTo>
                <a:cubicBezTo>
                  <a:pt x="264" y="287"/>
                  <a:pt x="264" y="289"/>
                  <a:pt x="263" y="290"/>
                </a:cubicBezTo>
                <a:cubicBezTo>
                  <a:pt x="262" y="291"/>
                  <a:pt x="260" y="292"/>
                  <a:pt x="259" y="293"/>
                </a:cubicBezTo>
                <a:cubicBezTo>
                  <a:pt x="259" y="294"/>
                  <a:pt x="259" y="296"/>
                  <a:pt x="259" y="297"/>
                </a:cubicBezTo>
                <a:cubicBezTo>
                  <a:pt x="259" y="298"/>
                  <a:pt x="260" y="300"/>
                  <a:pt x="260" y="301"/>
                </a:cubicBezTo>
                <a:cubicBezTo>
                  <a:pt x="261" y="302"/>
                  <a:pt x="264" y="303"/>
                  <a:pt x="264" y="304"/>
                </a:cubicBezTo>
                <a:cubicBezTo>
                  <a:pt x="265" y="306"/>
                  <a:pt x="263" y="312"/>
                  <a:pt x="262" y="313"/>
                </a:cubicBezTo>
                <a:cubicBezTo>
                  <a:pt x="261" y="313"/>
                  <a:pt x="260" y="313"/>
                  <a:pt x="259" y="313"/>
                </a:cubicBezTo>
                <a:cubicBezTo>
                  <a:pt x="258" y="314"/>
                  <a:pt x="260" y="319"/>
                  <a:pt x="259" y="321"/>
                </a:cubicBezTo>
                <a:cubicBezTo>
                  <a:pt x="258" y="322"/>
                  <a:pt x="255" y="325"/>
                  <a:pt x="253" y="326"/>
                </a:cubicBezTo>
                <a:cubicBezTo>
                  <a:pt x="253" y="326"/>
                  <a:pt x="252" y="326"/>
                  <a:pt x="251" y="327"/>
                </a:cubicBezTo>
                <a:cubicBezTo>
                  <a:pt x="250" y="327"/>
                  <a:pt x="247" y="328"/>
                  <a:pt x="246" y="330"/>
                </a:cubicBezTo>
                <a:cubicBezTo>
                  <a:pt x="246" y="331"/>
                  <a:pt x="248" y="334"/>
                  <a:pt x="249" y="335"/>
                </a:cubicBezTo>
                <a:cubicBezTo>
                  <a:pt x="249" y="337"/>
                  <a:pt x="249" y="340"/>
                  <a:pt x="249" y="341"/>
                </a:cubicBezTo>
                <a:cubicBezTo>
                  <a:pt x="248" y="342"/>
                  <a:pt x="246" y="343"/>
                  <a:pt x="245" y="344"/>
                </a:cubicBezTo>
                <a:cubicBezTo>
                  <a:pt x="244" y="346"/>
                  <a:pt x="241" y="348"/>
                  <a:pt x="241" y="350"/>
                </a:cubicBezTo>
                <a:cubicBezTo>
                  <a:pt x="241" y="350"/>
                  <a:pt x="241" y="351"/>
                  <a:pt x="241" y="351"/>
                </a:cubicBezTo>
                <a:cubicBezTo>
                  <a:pt x="239" y="350"/>
                  <a:pt x="238" y="350"/>
                  <a:pt x="237" y="350"/>
                </a:cubicBezTo>
                <a:cubicBezTo>
                  <a:pt x="235" y="349"/>
                  <a:pt x="231" y="349"/>
                  <a:pt x="229" y="350"/>
                </a:cubicBezTo>
                <a:cubicBezTo>
                  <a:pt x="228" y="350"/>
                  <a:pt x="227" y="353"/>
                  <a:pt x="226" y="354"/>
                </a:cubicBezTo>
                <a:cubicBezTo>
                  <a:pt x="225" y="355"/>
                  <a:pt x="222" y="356"/>
                  <a:pt x="221" y="356"/>
                </a:cubicBezTo>
                <a:cubicBezTo>
                  <a:pt x="219" y="356"/>
                  <a:pt x="216" y="353"/>
                  <a:pt x="214" y="353"/>
                </a:cubicBezTo>
                <a:cubicBezTo>
                  <a:pt x="213" y="353"/>
                  <a:pt x="209" y="352"/>
                  <a:pt x="208" y="353"/>
                </a:cubicBezTo>
                <a:cubicBezTo>
                  <a:pt x="207" y="353"/>
                  <a:pt x="207" y="356"/>
                  <a:pt x="206" y="356"/>
                </a:cubicBezTo>
                <a:cubicBezTo>
                  <a:pt x="205" y="358"/>
                  <a:pt x="201" y="362"/>
                  <a:pt x="199" y="362"/>
                </a:cubicBezTo>
                <a:cubicBezTo>
                  <a:pt x="197" y="362"/>
                  <a:pt x="193" y="360"/>
                  <a:pt x="192" y="360"/>
                </a:cubicBezTo>
                <a:cubicBezTo>
                  <a:pt x="190" y="359"/>
                  <a:pt x="185" y="359"/>
                  <a:pt x="184" y="358"/>
                </a:cubicBezTo>
                <a:cubicBezTo>
                  <a:pt x="182" y="356"/>
                  <a:pt x="180" y="351"/>
                  <a:pt x="178" y="350"/>
                </a:cubicBezTo>
                <a:cubicBezTo>
                  <a:pt x="176" y="348"/>
                  <a:pt x="170" y="348"/>
                  <a:pt x="169" y="346"/>
                </a:cubicBezTo>
                <a:cubicBezTo>
                  <a:pt x="168" y="344"/>
                  <a:pt x="170" y="339"/>
                  <a:pt x="169" y="338"/>
                </a:cubicBezTo>
                <a:cubicBezTo>
                  <a:pt x="167" y="336"/>
                  <a:pt x="163" y="336"/>
                  <a:pt x="161" y="336"/>
                </a:cubicBezTo>
                <a:cubicBezTo>
                  <a:pt x="158" y="336"/>
                  <a:pt x="154" y="338"/>
                  <a:pt x="152" y="338"/>
                </a:cubicBezTo>
                <a:cubicBezTo>
                  <a:pt x="150" y="337"/>
                  <a:pt x="148" y="333"/>
                  <a:pt x="146" y="333"/>
                </a:cubicBezTo>
                <a:cubicBezTo>
                  <a:pt x="143" y="333"/>
                  <a:pt x="141" y="337"/>
                  <a:pt x="139" y="338"/>
                </a:cubicBezTo>
                <a:cubicBezTo>
                  <a:pt x="138" y="338"/>
                  <a:pt x="138" y="339"/>
                  <a:pt x="137" y="339"/>
                </a:cubicBezTo>
                <a:cubicBezTo>
                  <a:pt x="136" y="336"/>
                  <a:pt x="135" y="333"/>
                  <a:pt x="134" y="332"/>
                </a:cubicBezTo>
                <a:cubicBezTo>
                  <a:pt x="132" y="330"/>
                  <a:pt x="125" y="330"/>
                  <a:pt x="124" y="328"/>
                </a:cubicBezTo>
                <a:cubicBezTo>
                  <a:pt x="123" y="327"/>
                  <a:pt x="123" y="324"/>
                  <a:pt x="124" y="322"/>
                </a:cubicBezTo>
                <a:cubicBezTo>
                  <a:pt x="124" y="321"/>
                  <a:pt x="128" y="319"/>
                  <a:pt x="128" y="317"/>
                </a:cubicBezTo>
                <a:cubicBezTo>
                  <a:pt x="129" y="316"/>
                  <a:pt x="128" y="312"/>
                  <a:pt x="127" y="311"/>
                </a:cubicBezTo>
                <a:cubicBezTo>
                  <a:pt x="127" y="310"/>
                  <a:pt x="125" y="310"/>
                  <a:pt x="124" y="310"/>
                </a:cubicBezTo>
                <a:cubicBezTo>
                  <a:pt x="122" y="310"/>
                  <a:pt x="117" y="313"/>
                  <a:pt x="115" y="313"/>
                </a:cubicBezTo>
                <a:cubicBezTo>
                  <a:pt x="113" y="313"/>
                  <a:pt x="110" y="312"/>
                  <a:pt x="109" y="312"/>
                </a:cubicBezTo>
                <a:cubicBezTo>
                  <a:pt x="108" y="310"/>
                  <a:pt x="107" y="305"/>
                  <a:pt x="105" y="303"/>
                </a:cubicBezTo>
                <a:cubicBezTo>
                  <a:pt x="105" y="302"/>
                  <a:pt x="101" y="300"/>
                  <a:pt x="101" y="299"/>
                </a:cubicBezTo>
                <a:cubicBezTo>
                  <a:pt x="101" y="296"/>
                  <a:pt x="104" y="291"/>
                  <a:pt x="104" y="289"/>
                </a:cubicBezTo>
                <a:cubicBezTo>
                  <a:pt x="105" y="287"/>
                  <a:pt x="106" y="282"/>
                  <a:pt x="105" y="280"/>
                </a:cubicBezTo>
                <a:cubicBezTo>
                  <a:pt x="105" y="278"/>
                  <a:pt x="101" y="276"/>
                  <a:pt x="101" y="274"/>
                </a:cubicBezTo>
                <a:cubicBezTo>
                  <a:pt x="101" y="272"/>
                  <a:pt x="101" y="266"/>
                  <a:pt x="103" y="265"/>
                </a:cubicBezTo>
                <a:cubicBezTo>
                  <a:pt x="104" y="264"/>
                  <a:pt x="108" y="265"/>
                  <a:pt x="110" y="265"/>
                </a:cubicBezTo>
                <a:cubicBezTo>
                  <a:pt x="112" y="264"/>
                  <a:pt x="115" y="261"/>
                  <a:pt x="116" y="259"/>
                </a:cubicBezTo>
                <a:cubicBezTo>
                  <a:pt x="116" y="257"/>
                  <a:pt x="117" y="253"/>
                  <a:pt x="115" y="252"/>
                </a:cubicBezTo>
                <a:cubicBezTo>
                  <a:pt x="113" y="250"/>
                  <a:pt x="108" y="256"/>
                  <a:pt x="106" y="254"/>
                </a:cubicBezTo>
                <a:cubicBezTo>
                  <a:pt x="105" y="254"/>
                  <a:pt x="104" y="249"/>
                  <a:pt x="104" y="248"/>
                </a:cubicBezTo>
                <a:cubicBezTo>
                  <a:pt x="105" y="246"/>
                  <a:pt x="111" y="244"/>
                  <a:pt x="111" y="242"/>
                </a:cubicBezTo>
                <a:cubicBezTo>
                  <a:pt x="111" y="241"/>
                  <a:pt x="109" y="239"/>
                  <a:pt x="108" y="238"/>
                </a:cubicBezTo>
                <a:cubicBezTo>
                  <a:pt x="107" y="237"/>
                  <a:pt x="104" y="234"/>
                  <a:pt x="103" y="233"/>
                </a:cubicBezTo>
                <a:cubicBezTo>
                  <a:pt x="100" y="232"/>
                  <a:pt x="95" y="234"/>
                  <a:pt x="93" y="233"/>
                </a:cubicBezTo>
                <a:cubicBezTo>
                  <a:pt x="90" y="232"/>
                  <a:pt x="86" y="230"/>
                  <a:pt x="85" y="228"/>
                </a:cubicBezTo>
                <a:cubicBezTo>
                  <a:pt x="85" y="226"/>
                  <a:pt x="90" y="223"/>
                  <a:pt x="89" y="221"/>
                </a:cubicBezTo>
                <a:cubicBezTo>
                  <a:pt x="89" y="219"/>
                  <a:pt x="85" y="217"/>
                  <a:pt x="83" y="216"/>
                </a:cubicBezTo>
                <a:cubicBezTo>
                  <a:pt x="82" y="215"/>
                  <a:pt x="79" y="216"/>
                  <a:pt x="77" y="216"/>
                </a:cubicBezTo>
                <a:cubicBezTo>
                  <a:pt x="76" y="215"/>
                  <a:pt x="72" y="214"/>
                  <a:pt x="71" y="212"/>
                </a:cubicBezTo>
                <a:cubicBezTo>
                  <a:pt x="70" y="209"/>
                  <a:pt x="73" y="203"/>
                  <a:pt x="71" y="200"/>
                </a:cubicBezTo>
                <a:cubicBezTo>
                  <a:pt x="70" y="199"/>
                  <a:pt x="67" y="198"/>
                  <a:pt x="65" y="198"/>
                </a:cubicBezTo>
                <a:cubicBezTo>
                  <a:pt x="63" y="197"/>
                  <a:pt x="59" y="199"/>
                  <a:pt x="57" y="199"/>
                </a:cubicBezTo>
                <a:cubicBezTo>
                  <a:pt x="54" y="199"/>
                  <a:pt x="49" y="197"/>
                  <a:pt x="47" y="196"/>
                </a:cubicBezTo>
                <a:cubicBezTo>
                  <a:pt x="45" y="196"/>
                  <a:pt x="40" y="195"/>
                  <a:pt x="38" y="196"/>
                </a:cubicBezTo>
                <a:cubicBezTo>
                  <a:pt x="36" y="198"/>
                  <a:pt x="37" y="203"/>
                  <a:pt x="35" y="205"/>
                </a:cubicBezTo>
                <a:cubicBezTo>
                  <a:pt x="32" y="207"/>
                  <a:pt x="24" y="207"/>
                  <a:pt x="21" y="205"/>
                </a:cubicBezTo>
                <a:cubicBezTo>
                  <a:pt x="20" y="203"/>
                  <a:pt x="21" y="198"/>
                  <a:pt x="21" y="196"/>
                </a:cubicBezTo>
                <a:cubicBezTo>
                  <a:pt x="22" y="194"/>
                  <a:pt x="25" y="190"/>
                  <a:pt x="25" y="187"/>
                </a:cubicBezTo>
                <a:cubicBezTo>
                  <a:pt x="25" y="185"/>
                  <a:pt x="23" y="181"/>
                  <a:pt x="21" y="180"/>
                </a:cubicBezTo>
                <a:cubicBezTo>
                  <a:pt x="20" y="178"/>
                  <a:pt x="15" y="177"/>
                  <a:pt x="13" y="177"/>
                </a:cubicBezTo>
                <a:cubicBezTo>
                  <a:pt x="10" y="176"/>
                  <a:pt x="4" y="177"/>
                  <a:pt x="2" y="176"/>
                </a:cubicBezTo>
                <a:cubicBezTo>
                  <a:pt x="1" y="176"/>
                  <a:pt x="1" y="175"/>
                  <a:pt x="0" y="175"/>
                </a:cubicBezTo>
                <a:cubicBezTo>
                  <a:pt x="2" y="174"/>
                  <a:pt x="3" y="173"/>
                  <a:pt x="3" y="172"/>
                </a:cubicBezTo>
                <a:cubicBezTo>
                  <a:pt x="4" y="170"/>
                  <a:pt x="4" y="167"/>
                  <a:pt x="4" y="166"/>
                </a:cubicBezTo>
                <a:cubicBezTo>
                  <a:pt x="5" y="164"/>
                  <a:pt x="8" y="161"/>
                  <a:pt x="10" y="159"/>
                </a:cubicBezTo>
                <a:cubicBezTo>
                  <a:pt x="11" y="158"/>
                  <a:pt x="13" y="154"/>
                  <a:pt x="14" y="154"/>
                </a:cubicBezTo>
                <a:cubicBezTo>
                  <a:pt x="15" y="153"/>
                  <a:pt x="17" y="154"/>
                  <a:pt x="17" y="154"/>
                </a:cubicBezTo>
                <a:cubicBezTo>
                  <a:pt x="20" y="154"/>
                  <a:pt x="24" y="155"/>
                  <a:pt x="26" y="155"/>
                </a:cubicBezTo>
                <a:cubicBezTo>
                  <a:pt x="28" y="154"/>
                  <a:pt x="31" y="151"/>
                  <a:pt x="31" y="149"/>
                </a:cubicBezTo>
                <a:cubicBezTo>
                  <a:pt x="32" y="146"/>
                  <a:pt x="29" y="140"/>
                  <a:pt x="29" y="136"/>
                </a:cubicBezTo>
                <a:cubicBezTo>
                  <a:pt x="29" y="133"/>
                  <a:pt x="29" y="125"/>
                  <a:pt x="31" y="123"/>
                </a:cubicBezTo>
                <a:cubicBezTo>
                  <a:pt x="33" y="122"/>
                  <a:pt x="36" y="125"/>
                  <a:pt x="38" y="125"/>
                </a:cubicBezTo>
                <a:cubicBezTo>
                  <a:pt x="40" y="124"/>
                  <a:pt x="44" y="122"/>
                  <a:pt x="45" y="120"/>
                </a:cubicBezTo>
                <a:cubicBezTo>
                  <a:pt x="47" y="118"/>
                  <a:pt x="49" y="114"/>
                  <a:pt x="49" y="111"/>
                </a:cubicBezTo>
                <a:cubicBezTo>
                  <a:pt x="49" y="109"/>
                  <a:pt x="48" y="102"/>
                  <a:pt x="45" y="101"/>
                </a:cubicBezTo>
                <a:cubicBezTo>
                  <a:pt x="44" y="100"/>
                  <a:pt x="40" y="103"/>
                  <a:pt x="39" y="102"/>
                </a:cubicBezTo>
                <a:cubicBezTo>
                  <a:pt x="37" y="102"/>
                  <a:pt x="34" y="98"/>
                  <a:pt x="34" y="97"/>
                </a:cubicBezTo>
                <a:cubicBezTo>
                  <a:pt x="33" y="94"/>
                  <a:pt x="33" y="89"/>
                  <a:pt x="33" y="86"/>
                </a:cubicBezTo>
                <a:cubicBezTo>
                  <a:pt x="32" y="84"/>
                  <a:pt x="30" y="81"/>
                  <a:pt x="31" y="79"/>
                </a:cubicBezTo>
                <a:cubicBezTo>
                  <a:pt x="31" y="75"/>
                  <a:pt x="35" y="70"/>
                  <a:pt x="35" y="67"/>
                </a:cubicBezTo>
                <a:cubicBezTo>
                  <a:pt x="35" y="65"/>
                  <a:pt x="32" y="61"/>
                  <a:pt x="32" y="59"/>
                </a:cubicBezTo>
                <a:cubicBezTo>
                  <a:pt x="31" y="57"/>
                  <a:pt x="31" y="51"/>
                  <a:pt x="33" y="49"/>
                </a:cubicBezTo>
                <a:cubicBezTo>
                  <a:pt x="34" y="48"/>
                  <a:pt x="37" y="50"/>
                  <a:pt x="38" y="49"/>
                </a:cubicBezTo>
                <a:cubicBezTo>
                  <a:pt x="40" y="48"/>
                  <a:pt x="42" y="43"/>
                  <a:pt x="44" y="42"/>
                </a:cubicBezTo>
                <a:cubicBezTo>
                  <a:pt x="46" y="41"/>
                  <a:pt x="51" y="43"/>
                  <a:pt x="53" y="42"/>
                </a:cubicBezTo>
                <a:cubicBezTo>
                  <a:pt x="56" y="41"/>
                  <a:pt x="61" y="37"/>
                  <a:pt x="63" y="35"/>
                </a:cubicBezTo>
                <a:cubicBezTo>
                  <a:pt x="65" y="34"/>
                  <a:pt x="68" y="32"/>
                  <a:pt x="69" y="30"/>
                </a:cubicBezTo>
                <a:cubicBezTo>
                  <a:pt x="69" y="29"/>
                  <a:pt x="68" y="26"/>
                  <a:pt x="69" y="25"/>
                </a:cubicBezTo>
                <a:cubicBezTo>
                  <a:pt x="70" y="22"/>
                  <a:pt x="77" y="21"/>
                  <a:pt x="80" y="21"/>
                </a:cubicBezTo>
                <a:cubicBezTo>
                  <a:pt x="82" y="21"/>
                  <a:pt x="86" y="22"/>
                  <a:pt x="87" y="21"/>
                </a:cubicBezTo>
                <a:cubicBezTo>
                  <a:pt x="89" y="20"/>
                  <a:pt x="90" y="17"/>
                  <a:pt x="92" y="16"/>
                </a:cubicBezTo>
                <a:cubicBezTo>
                  <a:pt x="92" y="15"/>
                  <a:pt x="95" y="15"/>
                  <a:pt x="96" y="15"/>
                </a:cubicBezTo>
                <a:cubicBezTo>
                  <a:pt x="97" y="16"/>
                  <a:pt x="99" y="17"/>
                  <a:pt x="100" y="17"/>
                </a:cubicBezTo>
                <a:cubicBezTo>
                  <a:pt x="101" y="18"/>
                  <a:pt x="103" y="21"/>
                  <a:pt x="104" y="21"/>
                </a:cubicBezTo>
                <a:cubicBezTo>
                  <a:pt x="107" y="22"/>
                  <a:pt x="112" y="22"/>
                  <a:pt x="114" y="21"/>
                </a:cubicBezTo>
                <a:cubicBezTo>
                  <a:pt x="115" y="20"/>
                  <a:pt x="115" y="17"/>
                  <a:pt x="116" y="16"/>
                </a:cubicBezTo>
                <a:cubicBezTo>
                  <a:pt x="117" y="15"/>
                  <a:pt x="119" y="13"/>
                  <a:pt x="120" y="13"/>
                </a:cubicBezTo>
                <a:cubicBezTo>
                  <a:pt x="123" y="13"/>
                  <a:pt x="126" y="16"/>
                  <a:pt x="128" y="17"/>
                </a:cubicBezTo>
                <a:cubicBezTo>
                  <a:pt x="129" y="19"/>
                  <a:pt x="129" y="24"/>
                  <a:pt x="130" y="25"/>
                </a:cubicBezTo>
                <a:cubicBezTo>
                  <a:pt x="132" y="26"/>
                  <a:pt x="135" y="23"/>
                  <a:pt x="137" y="23"/>
                </a:cubicBezTo>
                <a:cubicBezTo>
                  <a:pt x="139" y="22"/>
                  <a:pt x="145" y="20"/>
                  <a:pt x="146" y="18"/>
                </a:cubicBezTo>
                <a:cubicBezTo>
                  <a:pt x="147" y="17"/>
                  <a:pt x="145" y="14"/>
                  <a:pt x="146" y="13"/>
                </a:cubicBezTo>
                <a:cubicBezTo>
                  <a:pt x="147" y="11"/>
                  <a:pt x="150" y="9"/>
                  <a:pt x="152" y="8"/>
                </a:cubicBezTo>
                <a:cubicBezTo>
                  <a:pt x="154" y="7"/>
                  <a:pt x="158" y="8"/>
                  <a:pt x="161" y="8"/>
                </a:cubicBezTo>
                <a:cubicBezTo>
                  <a:pt x="162" y="8"/>
                  <a:pt x="165" y="8"/>
                  <a:pt x="166" y="10"/>
                </a:cubicBezTo>
                <a:cubicBezTo>
                  <a:pt x="168" y="11"/>
                  <a:pt x="165" y="17"/>
                  <a:pt x="166" y="18"/>
                </a:cubicBezTo>
                <a:cubicBezTo>
                  <a:pt x="168" y="19"/>
                  <a:pt x="173" y="19"/>
                  <a:pt x="175" y="18"/>
                </a:cubicBezTo>
                <a:cubicBezTo>
                  <a:pt x="176" y="17"/>
                  <a:pt x="174" y="14"/>
                  <a:pt x="175" y="13"/>
                </a:cubicBezTo>
                <a:cubicBezTo>
                  <a:pt x="176" y="11"/>
                  <a:pt x="181" y="10"/>
                  <a:pt x="183" y="10"/>
                </a:cubicBezTo>
                <a:cubicBezTo>
                  <a:pt x="185" y="11"/>
                  <a:pt x="186" y="16"/>
                  <a:pt x="188" y="16"/>
                </a:cubicBezTo>
                <a:cubicBezTo>
                  <a:pt x="190" y="16"/>
                  <a:pt x="191" y="13"/>
                  <a:pt x="191" y="11"/>
                </a:cubicBezTo>
                <a:cubicBezTo>
                  <a:pt x="191" y="9"/>
                  <a:pt x="187" y="3"/>
                  <a:pt x="188" y="1"/>
                </a:cubicBezTo>
                <a:cubicBezTo>
                  <a:pt x="189" y="0"/>
                  <a:pt x="193" y="1"/>
                  <a:pt x="195" y="1"/>
                </a:cubicBezTo>
                <a:cubicBezTo>
                  <a:pt x="197" y="2"/>
                  <a:pt x="199" y="7"/>
                  <a:pt x="201" y="8"/>
                </a:cubicBezTo>
                <a:cubicBezTo>
                  <a:pt x="204" y="8"/>
                  <a:pt x="207" y="5"/>
                  <a:pt x="210" y="4"/>
                </a:cubicBezTo>
                <a:cubicBezTo>
                  <a:pt x="212" y="4"/>
                  <a:pt x="217" y="4"/>
                  <a:pt x="219" y="4"/>
                </a:cubicBezTo>
                <a:cubicBezTo>
                  <a:pt x="221" y="5"/>
                  <a:pt x="226" y="7"/>
                  <a:pt x="228" y="8"/>
                </a:cubicBezTo>
                <a:cubicBezTo>
                  <a:pt x="232" y="8"/>
                  <a:pt x="238" y="7"/>
                  <a:pt x="241" y="8"/>
                </a:cubicBezTo>
                <a:cubicBezTo>
                  <a:pt x="242" y="8"/>
                  <a:pt x="243" y="11"/>
                  <a:pt x="245" y="11"/>
                </a:cubicBezTo>
                <a:cubicBezTo>
                  <a:pt x="249" y="13"/>
                  <a:pt x="259" y="11"/>
                  <a:pt x="262" y="9"/>
                </a:cubicBezTo>
                <a:cubicBezTo>
                  <a:pt x="264" y="8"/>
                  <a:pt x="264" y="5"/>
                  <a:pt x="266" y="4"/>
                </a:cubicBezTo>
                <a:cubicBezTo>
                  <a:pt x="268" y="3"/>
                  <a:pt x="271" y="3"/>
                  <a:pt x="274" y="4"/>
                </a:cubicBezTo>
                <a:cubicBezTo>
                  <a:pt x="274" y="4"/>
                  <a:pt x="274" y="4"/>
                  <a:pt x="274" y="4"/>
                </a:cubicBezTo>
                <a:cubicBezTo>
                  <a:pt x="273" y="5"/>
                  <a:pt x="272" y="9"/>
                  <a:pt x="272" y="10"/>
                </a:cubicBezTo>
                <a:cubicBezTo>
                  <a:pt x="273" y="13"/>
                  <a:pt x="276" y="17"/>
                  <a:pt x="277" y="20"/>
                </a:cubicBezTo>
                <a:cubicBezTo>
                  <a:pt x="278" y="21"/>
                  <a:pt x="278" y="24"/>
                  <a:pt x="280" y="25"/>
                </a:cubicBezTo>
                <a:cubicBezTo>
                  <a:pt x="281" y="27"/>
                  <a:pt x="285" y="27"/>
                  <a:pt x="287" y="28"/>
                </a:cubicBezTo>
                <a:cubicBezTo>
                  <a:pt x="289" y="29"/>
                  <a:pt x="291" y="31"/>
                  <a:pt x="292" y="33"/>
                </a:cubicBezTo>
                <a:cubicBezTo>
                  <a:pt x="293" y="34"/>
                  <a:pt x="293" y="39"/>
                  <a:pt x="295" y="40"/>
                </a:cubicBezTo>
                <a:cubicBezTo>
                  <a:pt x="296" y="40"/>
                  <a:pt x="299" y="39"/>
                  <a:pt x="300" y="40"/>
                </a:cubicBezTo>
                <a:cubicBezTo>
                  <a:pt x="302" y="40"/>
                  <a:pt x="306" y="43"/>
                  <a:pt x="307" y="45"/>
                </a:cubicBezTo>
                <a:cubicBezTo>
                  <a:pt x="307" y="46"/>
                  <a:pt x="306" y="51"/>
                  <a:pt x="307" y="53"/>
                </a:cubicBezTo>
                <a:cubicBezTo>
                  <a:pt x="308" y="55"/>
                  <a:pt x="313" y="57"/>
                  <a:pt x="315" y="59"/>
                </a:cubicBezTo>
                <a:cubicBezTo>
                  <a:pt x="317" y="61"/>
                  <a:pt x="319" y="67"/>
                  <a:pt x="319" y="70"/>
                </a:cubicBezTo>
                <a:cubicBezTo>
                  <a:pt x="320" y="72"/>
                  <a:pt x="319" y="77"/>
                  <a:pt x="319" y="79"/>
                </a:cubicBezTo>
                <a:cubicBezTo>
                  <a:pt x="319" y="82"/>
                  <a:pt x="321" y="86"/>
                  <a:pt x="321" y="89"/>
                </a:cubicBezTo>
                <a:cubicBezTo>
                  <a:pt x="322" y="91"/>
                  <a:pt x="325" y="96"/>
                  <a:pt x="325" y="99"/>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9" name="Freeform 7"/>
          <p:cNvSpPr>
            <a:spLocks/>
          </p:cNvSpPr>
          <p:nvPr/>
        </p:nvSpPr>
        <p:spPr bwMode="auto">
          <a:xfrm>
            <a:off x="9751587" y="2011417"/>
            <a:ext cx="998172" cy="967526"/>
          </a:xfrm>
          <a:custGeom>
            <a:avLst/>
            <a:gdLst/>
            <a:ahLst/>
            <a:cxnLst>
              <a:cxn ang="0">
                <a:pos x="149" y="384"/>
              </a:cxn>
              <a:cxn ang="0">
                <a:pos x="129" y="361"/>
              </a:cxn>
              <a:cxn ang="0">
                <a:pos x="132" y="332"/>
              </a:cxn>
              <a:cxn ang="0">
                <a:pos x="114" y="313"/>
              </a:cxn>
              <a:cxn ang="0">
                <a:pos x="94" y="300"/>
              </a:cxn>
              <a:cxn ang="0">
                <a:pos x="86" y="288"/>
              </a:cxn>
              <a:cxn ang="0">
                <a:pos x="71" y="266"/>
              </a:cxn>
              <a:cxn ang="0">
                <a:pos x="46" y="253"/>
              </a:cxn>
              <a:cxn ang="0">
                <a:pos x="22" y="237"/>
              </a:cxn>
              <a:cxn ang="0">
                <a:pos x="15" y="205"/>
              </a:cxn>
              <a:cxn ang="0">
                <a:pos x="5" y="190"/>
              </a:cxn>
              <a:cxn ang="0">
                <a:pos x="6" y="166"/>
              </a:cxn>
              <a:cxn ang="0">
                <a:pos x="18" y="140"/>
              </a:cxn>
              <a:cxn ang="0">
                <a:pos x="8" y="113"/>
              </a:cxn>
              <a:cxn ang="0">
                <a:pos x="15" y="87"/>
              </a:cxn>
              <a:cxn ang="0">
                <a:pos x="27" y="58"/>
              </a:cxn>
              <a:cxn ang="0">
                <a:pos x="24" y="26"/>
              </a:cxn>
              <a:cxn ang="0">
                <a:pos x="41" y="9"/>
              </a:cxn>
              <a:cxn ang="0">
                <a:pos x="61" y="16"/>
              </a:cxn>
              <a:cxn ang="0">
                <a:pos x="75" y="1"/>
              </a:cxn>
              <a:cxn ang="0">
                <a:pos x="84" y="21"/>
              </a:cxn>
              <a:cxn ang="0">
                <a:pos x="113" y="8"/>
              </a:cxn>
              <a:cxn ang="0">
                <a:pos x="136" y="17"/>
              </a:cxn>
              <a:cxn ang="0">
                <a:pos x="161" y="29"/>
              </a:cxn>
              <a:cxn ang="0">
                <a:pos x="181" y="27"/>
              </a:cxn>
              <a:cxn ang="0">
                <a:pos x="206" y="20"/>
              </a:cxn>
              <a:cxn ang="0">
                <a:pos x="242" y="28"/>
              </a:cxn>
              <a:cxn ang="0">
                <a:pos x="260" y="62"/>
              </a:cxn>
              <a:cxn ang="0">
                <a:pos x="286" y="96"/>
              </a:cxn>
              <a:cxn ang="0">
                <a:pos x="301" y="76"/>
              </a:cxn>
              <a:cxn ang="0">
                <a:pos x="327" y="91"/>
              </a:cxn>
              <a:cxn ang="0">
                <a:pos x="337" y="101"/>
              </a:cxn>
              <a:cxn ang="0">
                <a:pos x="352" y="102"/>
              </a:cxn>
              <a:cxn ang="0">
                <a:pos x="379" y="97"/>
              </a:cxn>
              <a:cxn ang="0">
                <a:pos x="402" y="89"/>
              </a:cxn>
              <a:cxn ang="0">
                <a:pos x="422" y="110"/>
              </a:cxn>
              <a:cxn ang="0">
                <a:pos x="422" y="131"/>
              </a:cxn>
              <a:cxn ang="0">
                <a:pos x="404" y="142"/>
              </a:cxn>
              <a:cxn ang="0">
                <a:pos x="377" y="141"/>
              </a:cxn>
              <a:cxn ang="0">
                <a:pos x="355" y="132"/>
              </a:cxn>
              <a:cxn ang="0">
                <a:pos x="345" y="117"/>
              </a:cxn>
              <a:cxn ang="0">
                <a:pos x="335" y="139"/>
              </a:cxn>
              <a:cxn ang="0">
                <a:pos x="338" y="163"/>
              </a:cxn>
              <a:cxn ang="0">
                <a:pos x="354" y="182"/>
              </a:cxn>
              <a:cxn ang="0">
                <a:pos x="370" y="174"/>
              </a:cxn>
              <a:cxn ang="0">
                <a:pos x="377" y="204"/>
              </a:cxn>
              <a:cxn ang="0">
                <a:pos x="377" y="231"/>
              </a:cxn>
              <a:cxn ang="0">
                <a:pos x="359" y="248"/>
              </a:cxn>
              <a:cxn ang="0">
                <a:pos x="350" y="271"/>
              </a:cxn>
              <a:cxn ang="0">
                <a:pos x="365" y="291"/>
              </a:cxn>
              <a:cxn ang="0">
                <a:pos x="362" y="313"/>
              </a:cxn>
              <a:cxn ang="0">
                <a:pos x="354" y="344"/>
              </a:cxn>
              <a:cxn ang="0">
                <a:pos x="343" y="367"/>
              </a:cxn>
              <a:cxn ang="0">
                <a:pos x="332" y="394"/>
              </a:cxn>
              <a:cxn ang="0">
                <a:pos x="331" y="413"/>
              </a:cxn>
              <a:cxn ang="0">
                <a:pos x="312" y="410"/>
              </a:cxn>
              <a:cxn ang="0">
                <a:pos x="284" y="391"/>
              </a:cxn>
              <a:cxn ang="0">
                <a:pos x="260" y="398"/>
              </a:cxn>
              <a:cxn ang="0">
                <a:pos x="230" y="393"/>
              </a:cxn>
              <a:cxn ang="0">
                <a:pos x="209" y="380"/>
              </a:cxn>
              <a:cxn ang="0">
                <a:pos x="186" y="385"/>
              </a:cxn>
              <a:cxn ang="0">
                <a:pos x="169" y="395"/>
              </a:cxn>
            </a:cxnLst>
            <a:rect l="0" t="0" r="r" b="b"/>
            <a:pathLst>
              <a:path w="432" h="419">
                <a:moveTo>
                  <a:pt x="166" y="395"/>
                </a:moveTo>
                <a:cubicBezTo>
                  <a:pt x="164" y="395"/>
                  <a:pt x="162" y="395"/>
                  <a:pt x="160" y="395"/>
                </a:cubicBezTo>
                <a:cubicBezTo>
                  <a:pt x="159" y="394"/>
                  <a:pt x="157" y="390"/>
                  <a:pt x="155" y="389"/>
                </a:cubicBezTo>
                <a:cubicBezTo>
                  <a:pt x="154" y="388"/>
                  <a:pt x="150" y="386"/>
                  <a:pt x="149" y="384"/>
                </a:cubicBezTo>
                <a:cubicBezTo>
                  <a:pt x="147" y="382"/>
                  <a:pt x="146" y="377"/>
                  <a:pt x="144" y="375"/>
                </a:cubicBezTo>
                <a:cubicBezTo>
                  <a:pt x="143" y="373"/>
                  <a:pt x="141" y="370"/>
                  <a:pt x="139" y="369"/>
                </a:cubicBezTo>
                <a:cubicBezTo>
                  <a:pt x="138" y="367"/>
                  <a:pt x="135" y="364"/>
                  <a:pt x="133" y="363"/>
                </a:cubicBezTo>
                <a:cubicBezTo>
                  <a:pt x="132" y="362"/>
                  <a:pt x="130" y="362"/>
                  <a:pt x="129" y="361"/>
                </a:cubicBezTo>
                <a:cubicBezTo>
                  <a:pt x="128" y="359"/>
                  <a:pt x="127" y="354"/>
                  <a:pt x="127" y="352"/>
                </a:cubicBezTo>
                <a:cubicBezTo>
                  <a:pt x="128" y="351"/>
                  <a:pt x="131" y="349"/>
                  <a:pt x="132" y="348"/>
                </a:cubicBezTo>
                <a:cubicBezTo>
                  <a:pt x="133" y="346"/>
                  <a:pt x="133" y="342"/>
                  <a:pt x="133" y="340"/>
                </a:cubicBezTo>
                <a:cubicBezTo>
                  <a:pt x="133" y="338"/>
                  <a:pt x="132" y="334"/>
                  <a:pt x="132" y="332"/>
                </a:cubicBezTo>
                <a:cubicBezTo>
                  <a:pt x="131" y="330"/>
                  <a:pt x="131" y="326"/>
                  <a:pt x="129" y="325"/>
                </a:cubicBezTo>
                <a:cubicBezTo>
                  <a:pt x="128" y="324"/>
                  <a:pt x="126" y="325"/>
                  <a:pt x="125" y="325"/>
                </a:cubicBezTo>
                <a:cubicBezTo>
                  <a:pt x="123" y="323"/>
                  <a:pt x="125" y="316"/>
                  <a:pt x="123" y="315"/>
                </a:cubicBezTo>
                <a:cubicBezTo>
                  <a:pt x="121" y="313"/>
                  <a:pt x="116" y="314"/>
                  <a:pt x="114" y="313"/>
                </a:cubicBezTo>
                <a:cubicBezTo>
                  <a:pt x="111" y="313"/>
                  <a:pt x="106" y="311"/>
                  <a:pt x="105" y="309"/>
                </a:cubicBezTo>
                <a:cubicBezTo>
                  <a:pt x="104" y="307"/>
                  <a:pt x="106" y="303"/>
                  <a:pt x="105" y="301"/>
                </a:cubicBezTo>
                <a:cubicBezTo>
                  <a:pt x="104" y="299"/>
                  <a:pt x="100" y="297"/>
                  <a:pt x="98" y="298"/>
                </a:cubicBezTo>
                <a:cubicBezTo>
                  <a:pt x="97" y="298"/>
                  <a:pt x="95" y="299"/>
                  <a:pt x="94" y="300"/>
                </a:cubicBezTo>
                <a:cubicBezTo>
                  <a:pt x="93" y="301"/>
                  <a:pt x="93" y="302"/>
                  <a:pt x="93" y="303"/>
                </a:cubicBezTo>
                <a:cubicBezTo>
                  <a:pt x="92" y="303"/>
                  <a:pt x="88" y="302"/>
                  <a:pt x="88" y="301"/>
                </a:cubicBezTo>
                <a:cubicBezTo>
                  <a:pt x="88" y="300"/>
                  <a:pt x="84" y="295"/>
                  <a:pt x="83" y="293"/>
                </a:cubicBezTo>
                <a:cubicBezTo>
                  <a:pt x="83" y="292"/>
                  <a:pt x="86" y="290"/>
                  <a:pt x="86" y="288"/>
                </a:cubicBezTo>
                <a:cubicBezTo>
                  <a:pt x="87" y="287"/>
                  <a:pt x="88" y="283"/>
                  <a:pt x="88" y="282"/>
                </a:cubicBezTo>
                <a:cubicBezTo>
                  <a:pt x="88" y="280"/>
                  <a:pt x="88" y="276"/>
                  <a:pt x="87" y="274"/>
                </a:cubicBezTo>
                <a:cubicBezTo>
                  <a:pt x="85" y="273"/>
                  <a:pt x="81" y="273"/>
                  <a:pt x="79" y="272"/>
                </a:cubicBezTo>
                <a:cubicBezTo>
                  <a:pt x="77" y="271"/>
                  <a:pt x="73" y="268"/>
                  <a:pt x="71" y="266"/>
                </a:cubicBezTo>
                <a:cubicBezTo>
                  <a:pt x="70" y="265"/>
                  <a:pt x="67" y="261"/>
                  <a:pt x="65" y="260"/>
                </a:cubicBezTo>
                <a:cubicBezTo>
                  <a:pt x="63" y="259"/>
                  <a:pt x="60" y="260"/>
                  <a:pt x="59" y="260"/>
                </a:cubicBezTo>
                <a:cubicBezTo>
                  <a:pt x="57" y="260"/>
                  <a:pt x="54" y="260"/>
                  <a:pt x="53" y="260"/>
                </a:cubicBezTo>
                <a:cubicBezTo>
                  <a:pt x="51" y="259"/>
                  <a:pt x="48" y="255"/>
                  <a:pt x="46" y="253"/>
                </a:cubicBezTo>
                <a:cubicBezTo>
                  <a:pt x="44" y="252"/>
                  <a:pt x="39" y="252"/>
                  <a:pt x="38" y="250"/>
                </a:cubicBezTo>
                <a:cubicBezTo>
                  <a:pt x="36" y="249"/>
                  <a:pt x="35" y="245"/>
                  <a:pt x="33" y="244"/>
                </a:cubicBezTo>
                <a:cubicBezTo>
                  <a:pt x="33" y="243"/>
                  <a:pt x="30" y="241"/>
                  <a:pt x="29" y="240"/>
                </a:cubicBezTo>
                <a:cubicBezTo>
                  <a:pt x="28" y="239"/>
                  <a:pt x="24" y="238"/>
                  <a:pt x="22" y="237"/>
                </a:cubicBezTo>
                <a:cubicBezTo>
                  <a:pt x="21" y="236"/>
                  <a:pt x="19" y="233"/>
                  <a:pt x="19" y="232"/>
                </a:cubicBezTo>
                <a:cubicBezTo>
                  <a:pt x="18" y="230"/>
                  <a:pt x="15" y="226"/>
                  <a:pt x="15" y="224"/>
                </a:cubicBezTo>
                <a:cubicBezTo>
                  <a:pt x="15" y="222"/>
                  <a:pt x="17" y="217"/>
                  <a:pt x="17" y="215"/>
                </a:cubicBezTo>
                <a:cubicBezTo>
                  <a:pt x="17" y="212"/>
                  <a:pt x="16" y="205"/>
                  <a:pt x="15" y="205"/>
                </a:cubicBezTo>
                <a:cubicBezTo>
                  <a:pt x="15" y="205"/>
                  <a:pt x="10" y="203"/>
                  <a:pt x="8" y="202"/>
                </a:cubicBezTo>
                <a:cubicBezTo>
                  <a:pt x="6" y="201"/>
                  <a:pt x="2" y="200"/>
                  <a:pt x="1" y="198"/>
                </a:cubicBezTo>
                <a:cubicBezTo>
                  <a:pt x="0" y="197"/>
                  <a:pt x="1" y="193"/>
                  <a:pt x="1" y="192"/>
                </a:cubicBezTo>
                <a:cubicBezTo>
                  <a:pt x="2" y="191"/>
                  <a:pt x="5" y="190"/>
                  <a:pt x="5" y="190"/>
                </a:cubicBezTo>
                <a:cubicBezTo>
                  <a:pt x="6" y="189"/>
                  <a:pt x="6" y="187"/>
                  <a:pt x="5" y="186"/>
                </a:cubicBezTo>
                <a:cubicBezTo>
                  <a:pt x="5" y="185"/>
                  <a:pt x="3" y="183"/>
                  <a:pt x="3" y="181"/>
                </a:cubicBezTo>
                <a:cubicBezTo>
                  <a:pt x="2" y="180"/>
                  <a:pt x="3" y="176"/>
                  <a:pt x="3" y="175"/>
                </a:cubicBezTo>
                <a:cubicBezTo>
                  <a:pt x="3" y="173"/>
                  <a:pt x="4" y="168"/>
                  <a:pt x="6" y="166"/>
                </a:cubicBezTo>
                <a:cubicBezTo>
                  <a:pt x="7" y="166"/>
                  <a:pt x="10" y="167"/>
                  <a:pt x="11" y="166"/>
                </a:cubicBezTo>
                <a:cubicBezTo>
                  <a:pt x="13" y="166"/>
                  <a:pt x="16" y="162"/>
                  <a:pt x="17" y="161"/>
                </a:cubicBezTo>
                <a:cubicBezTo>
                  <a:pt x="18" y="158"/>
                  <a:pt x="20" y="150"/>
                  <a:pt x="20" y="150"/>
                </a:cubicBezTo>
                <a:cubicBezTo>
                  <a:pt x="20" y="150"/>
                  <a:pt x="20" y="142"/>
                  <a:pt x="18" y="140"/>
                </a:cubicBezTo>
                <a:cubicBezTo>
                  <a:pt x="17" y="139"/>
                  <a:pt x="13" y="139"/>
                  <a:pt x="12" y="138"/>
                </a:cubicBezTo>
                <a:cubicBezTo>
                  <a:pt x="11" y="137"/>
                  <a:pt x="10" y="134"/>
                  <a:pt x="10" y="132"/>
                </a:cubicBezTo>
                <a:cubicBezTo>
                  <a:pt x="9" y="130"/>
                  <a:pt x="11" y="125"/>
                  <a:pt x="11" y="123"/>
                </a:cubicBezTo>
                <a:cubicBezTo>
                  <a:pt x="10" y="120"/>
                  <a:pt x="9" y="116"/>
                  <a:pt x="8" y="113"/>
                </a:cubicBezTo>
                <a:cubicBezTo>
                  <a:pt x="8" y="111"/>
                  <a:pt x="4" y="108"/>
                  <a:pt x="4" y="106"/>
                </a:cubicBezTo>
                <a:cubicBezTo>
                  <a:pt x="5" y="104"/>
                  <a:pt x="8" y="101"/>
                  <a:pt x="9" y="99"/>
                </a:cubicBezTo>
                <a:cubicBezTo>
                  <a:pt x="10" y="97"/>
                  <a:pt x="9" y="92"/>
                  <a:pt x="11" y="91"/>
                </a:cubicBezTo>
                <a:cubicBezTo>
                  <a:pt x="11" y="90"/>
                  <a:pt x="14" y="88"/>
                  <a:pt x="15" y="87"/>
                </a:cubicBezTo>
                <a:cubicBezTo>
                  <a:pt x="17" y="86"/>
                  <a:pt x="20" y="81"/>
                  <a:pt x="20" y="79"/>
                </a:cubicBezTo>
                <a:cubicBezTo>
                  <a:pt x="20" y="76"/>
                  <a:pt x="17" y="72"/>
                  <a:pt x="17" y="70"/>
                </a:cubicBezTo>
                <a:cubicBezTo>
                  <a:pt x="18" y="67"/>
                  <a:pt x="20" y="62"/>
                  <a:pt x="22" y="61"/>
                </a:cubicBezTo>
                <a:cubicBezTo>
                  <a:pt x="23" y="59"/>
                  <a:pt x="26" y="59"/>
                  <a:pt x="27" y="58"/>
                </a:cubicBezTo>
                <a:cubicBezTo>
                  <a:pt x="29" y="56"/>
                  <a:pt x="31" y="53"/>
                  <a:pt x="31" y="51"/>
                </a:cubicBezTo>
                <a:cubicBezTo>
                  <a:pt x="31" y="48"/>
                  <a:pt x="27" y="41"/>
                  <a:pt x="27" y="41"/>
                </a:cubicBezTo>
                <a:cubicBezTo>
                  <a:pt x="27" y="40"/>
                  <a:pt x="28" y="33"/>
                  <a:pt x="27" y="31"/>
                </a:cubicBezTo>
                <a:cubicBezTo>
                  <a:pt x="27" y="29"/>
                  <a:pt x="24" y="28"/>
                  <a:pt x="24" y="26"/>
                </a:cubicBezTo>
                <a:cubicBezTo>
                  <a:pt x="23" y="24"/>
                  <a:pt x="24" y="18"/>
                  <a:pt x="25" y="15"/>
                </a:cubicBezTo>
                <a:cubicBezTo>
                  <a:pt x="26" y="14"/>
                  <a:pt x="31" y="14"/>
                  <a:pt x="32" y="14"/>
                </a:cubicBezTo>
                <a:cubicBezTo>
                  <a:pt x="34" y="13"/>
                  <a:pt x="35" y="8"/>
                  <a:pt x="37" y="8"/>
                </a:cubicBezTo>
                <a:cubicBezTo>
                  <a:pt x="38" y="7"/>
                  <a:pt x="40" y="9"/>
                  <a:pt x="41" y="9"/>
                </a:cubicBezTo>
                <a:cubicBezTo>
                  <a:pt x="41" y="10"/>
                  <a:pt x="42" y="11"/>
                  <a:pt x="43" y="12"/>
                </a:cubicBezTo>
                <a:cubicBezTo>
                  <a:pt x="45" y="13"/>
                  <a:pt x="50" y="10"/>
                  <a:pt x="51" y="11"/>
                </a:cubicBezTo>
                <a:cubicBezTo>
                  <a:pt x="52" y="12"/>
                  <a:pt x="52" y="15"/>
                  <a:pt x="53" y="16"/>
                </a:cubicBezTo>
                <a:cubicBezTo>
                  <a:pt x="54" y="17"/>
                  <a:pt x="59" y="17"/>
                  <a:pt x="61" y="16"/>
                </a:cubicBezTo>
                <a:cubicBezTo>
                  <a:pt x="62" y="15"/>
                  <a:pt x="62" y="11"/>
                  <a:pt x="63" y="9"/>
                </a:cubicBezTo>
                <a:cubicBezTo>
                  <a:pt x="64" y="9"/>
                  <a:pt x="66" y="8"/>
                  <a:pt x="67" y="8"/>
                </a:cubicBezTo>
                <a:cubicBezTo>
                  <a:pt x="68" y="7"/>
                  <a:pt x="69" y="4"/>
                  <a:pt x="70" y="3"/>
                </a:cubicBezTo>
                <a:cubicBezTo>
                  <a:pt x="71" y="2"/>
                  <a:pt x="73" y="0"/>
                  <a:pt x="75" y="1"/>
                </a:cubicBezTo>
                <a:cubicBezTo>
                  <a:pt x="76" y="2"/>
                  <a:pt x="76" y="3"/>
                  <a:pt x="76" y="3"/>
                </a:cubicBezTo>
                <a:cubicBezTo>
                  <a:pt x="76" y="5"/>
                  <a:pt x="75" y="9"/>
                  <a:pt x="75" y="11"/>
                </a:cubicBezTo>
                <a:cubicBezTo>
                  <a:pt x="76" y="13"/>
                  <a:pt x="77" y="17"/>
                  <a:pt x="79" y="19"/>
                </a:cubicBezTo>
                <a:cubicBezTo>
                  <a:pt x="80" y="20"/>
                  <a:pt x="82" y="21"/>
                  <a:pt x="84" y="21"/>
                </a:cubicBezTo>
                <a:cubicBezTo>
                  <a:pt x="86" y="21"/>
                  <a:pt x="90" y="17"/>
                  <a:pt x="92" y="16"/>
                </a:cubicBezTo>
                <a:cubicBezTo>
                  <a:pt x="94" y="16"/>
                  <a:pt x="97" y="19"/>
                  <a:pt x="99" y="18"/>
                </a:cubicBezTo>
                <a:cubicBezTo>
                  <a:pt x="100" y="18"/>
                  <a:pt x="102" y="16"/>
                  <a:pt x="103" y="15"/>
                </a:cubicBezTo>
                <a:cubicBezTo>
                  <a:pt x="106" y="14"/>
                  <a:pt x="110" y="9"/>
                  <a:pt x="113" y="8"/>
                </a:cubicBezTo>
                <a:cubicBezTo>
                  <a:pt x="115" y="8"/>
                  <a:pt x="118" y="9"/>
                  <a:pt x="120" y="9"/>
                </a:cubicBezTo>
                <a:cubicBezTo>
                  <a:pt x="122" y="9"/>
                  <a:pt x="126" y="9"/>
                  <a:pt x="128" y="9"/>
                </a:cubicBezTo>
                <a:cubicBezTo>
                  <a:pt x="130" y="9"/>
                  <a:pt x="133" y="10"/>
                  <a:pt x="135" y="12"/>
                </a:cubicBezTo>
                <a:cubicBezTo>
                  <a:pt x="136" y="13"/>
                  <a:pt x="135" y="16"/>
                  <a:pt x="136" y="17"/>
                </a:cubicBezTo>
                <a:cubicBezTo>
                  <a:pt x="137" y="19"/>
                  <a:pt x="140" y="21"/>
                  <a:pt x="142" y="21"/>
                </a:cubicBezTo>
                <a:cubicBezTo>
                  <a:pt x="144" y="22"/>
                  <a:pt x="149" y="20"/>
                  <a:pt x="151" y="21"/>
                </a:cubicBezTo>
                <a:cubicBezTo>
                  <a:pt x="153" y="21"/>
                  <a:pt x="154" y="23"/>
                  <a:pt x="155" y="24"/>
                </a:cubicBezTo>
                <a:cubicBezTo>
                  <a:pt x="157" y="25"/>
                  <a:pt x="160" y="27"/>
                  <a:pt x="161" y="29"/>
                </a:cubicBezTo>
                <a:cubicBezTo>
                  <a:pt x="161" y="30"/>
                  <a:pt x="161" y="33"/>
                  <a:pt x="162" y="33"/>
                </a:cubicBezTo>
                <a:cubicBezTo>
                  <a:pt x="163" y="34"/>
                  <a:pt x="167" y="33"/>
                  <a:pt x="168" y="33"/>
                </a:cubicBezTo>
                <a:cubicBezTo>
                  <a:pt x="170" y="32"/>
                  <a:pt x="173" y="30"/>
                  <a:pt x="175" y="29"/>
                </a:cubicBezTo>
                <a:cubicBezTo>
                  <a:pt x="176" y="28"/>
                  <a:pt x="180" y="28"/>
                  <a:pt x="181" y="27"/>
                </a:cubicBezTo>
                <a:cubicBezTo>
                  <a:pt x="183" y="25"/>
                  <a:pt x="185" y="21"/>
                  <a:pt x="186" y="19"/>
                </a:cubicBezTo>
                <a:cubicBezTo>
                  <a:pt x="188" y="18"/>
                  <a:pt x="191" y="16"/>
                  <a:pt x="193" y="15"/>
                </a:cubicBezTo>
                <a:cubicBezTo>
                  <a:pt x="195" y="15"/>
                  <a:pt x="201" y="14"/>
                  <a:pt x="203" y="15"/>
                </a:cubicBezTo>
                <a:cubicBezTo>
                  <a:pt x="204" y="16"/>
                  <a:pt x="205" y="19"/>
                  <a:pt x="206" y="20"/>
                </a:cubicBezTo>
                <a:cubicBezTo>
                  <a:pt x="208" y="22"/>
                  <a:pt x="213" y="25"/>
                  <a:pt x="216" y="25"/>
                </a:cubicBezTo>
                <a:cubicBezTo>
                  <a:pt x="217" y="25"/>
                  <a:pt x="220" y="25"/>
                  <a:pt x="221" y="24"/>
                </a:cubicBezTo>
                <a:cubicBezTo>
                  <a:pt x="224" y="24"/>
                  <a:pt x="231" y="22"/>
                  <a:pt x="234" y="23"/>
                </a:cubicBezTo>
                <a:cubicBezTo>
                  <a:pt x="237" y="23"/>
                  <a:pt x="240" y="27"/>
                  <a:pt x="242" y="28"/>
                </a:cubicBezTo>
                <a:cubicBezTo>
                  <a:pt x="244" y="30"/>
                  <a:pt x="248" y="33"/>
                  <a:pt x="249" y="35"/>
                </a:cubicBezTo>
                <a:cubicBezTo>
                  <a:pt x="251" y="38"/>
                  <a:pt x="252" y="45"/>
                  <a:pt x="253" y="49"/>
                </a:cubicBezTo>
                <a:cubicBezTo>
                  <a:pt x="254" y="50"/>
                  <a:pt x="256" y="54"/>
                  <a:pt x="257" y="55"/>
                </a:cubicBezTo>
                <a:cubicBezTo>
                  <a:pt x="258" y="57"/>
                  <a:pt x="259" y="61"/>
                  <a:pt x="260" y="62"/>
                </a:cubicBezTo>
                <a:cubicBezTo>
                  <a:pt x="262" y="64"/>
                  <a:pt x="267" y="67"/>
                  <a:pt x="269" y="68"/>
                </a:cubicBezTo>
                <a:cubicBezTo>
                  <a:pt x="271" y="71"/>
                  <a:pt x="273" y="76"/>
                  <a:pt x="275" y="79"/>
                </a:cubicBezTo>
                <a:cubicBezTo>
                  <a:pt x="276" y="82"/>
                  <a:pt x="277" y="90"/>
                  <a:pt x="280" y="93"/>
                </a:cubicBezTo>
                <a:cubicBezTo>
                  <a:pt x="281" y="94"/>
                  <a:pt x="284" y="95"/>
                  <a:pt x="286" y="96"/>
                </a:cubicBezTo>
                <a:cubicBezTo>
                  <a:pt x="288" y="96"/>
                  <a:pt x="294" y="98"/>
                  <a:pt x="297" y="97"/>
                </a:cubicBezTo>
                <a:cubicBezTo>
                  <a:pt x="298" y="97"/>
                  <a:pt x="301" y="94"/>
                  <a:pt x="301" y="92"/>
                </a:cubicBezTo>
                <a:cubicBezTo>
                  <a:pt x="302" y="91"/>
                  <a:pt x="300" y="87"/>
                  <a:pt x="300" y="85"/>
                </a:cubicBezTo>
                <a:cubicBezTo>
                  <a:pt x="300" y="83"/>
                  <a:pt x="299" y="78"/>
                  <a:pt x="301" y="76"/>
                </a:cubicBezTo>
                <a:cubicBezTo>
                  <a:pt x="303" y="75"/>
                  <a:pt x="308" y="76"/>
                  <a:pt x="311" y="76"/>
                </a:cubicBezTo>
                <a:cubicBezTo>
                  <a:pt x="313" y="77"/>
                  <a:pt x="316" y="79"/>
                  <a:pt x="318" y="80"/>
                </a:cubicBezTo>
                <a:cubicBezTo>
                  <a:pt x="319" y="81"/>
                  <a:pt x="322" y="82"/>
                  <a:pt x="323" y="83"/>
                </a:cubicBezTo>
                <a:cubicBezTo>
                  <a:pt x="325" y="84"/>
                  <a:pt x="327" y="89"/>
                  <a:pt x="327" y="91"/>
                </a:cubicBezTo>
                <a:cubicBezTo>
                  <a:pt x="327" y="93"/>
                  <a:pt x="325" y="95"/>
                  <a:pt x="325" y="97"/>
                </a:cubicBezTo>
                <a:cubicBezTo>
                  <a:pt x="325" y="98"/>
                  <a:pt x="326" y="102"/>
                  <a:pt x="327" y="103"/>
                </a:cubicBezTo>
                <a:cubicBezTo>
                  <a:pt x="329" y="105"/>
                  <a:pt x="335" y="105"/>
                  <a:pt x="336" y="104"/>
                </a:cubicBezTo>
                <a:cubicBezTo>
                  <a:pt x="337" y="104"/>
                  <a:pt x="337" y="102"/>
                  <a:pt x="337" y="101"/>
                </a:cubicBezTo>
                <a:cubicBezTo>
                  <a:pt x="337" y="100"/>
                  <a:pt x="336" y="97"/>
                  <a:pt x="337" y="96"/>
                </a:cubicBezTo>
                <a:cubicBezTo>
                  <a:pt x="338" y="96"/>
                  <a:pt x="340" y="96"/>
                  <a:pt x="340" y="96"/>
                </a:cubicBezTo>
                <a:cubicBezTo>
                  <a:pt x="343" y="96"/>
                  <a:pt x="349" y="96"/>
                  <a:pt x="350" y="98"/>
                </a:cubicBezTo>
                <a:cubicBezTo>
                  <a:pt x="351" y="99"/>
                  <a:pt x="351" y="102"/>
                  <a:pt x="352" y="102"/>
                </a:cubicBezTo>
                <a:cubicBezTo>
                  <a:pt x="353" y="103"/>
                  <a:pt x="357" y="103"/>
                  <a:pt x="359" y="102"/>
                </a:cubicBezTo>
                <a:cubicBezTo>
                  <a:pt x="361" y="102"/>
                  <a:pt x="365" y="100"/>
                  <a:pt x="367" y="99"/>
                </a:cubicBezTo>
                <a:cubicBezTo>
                  <a:pt x="369" y="99"/>
                  <a:pt x="373" y="99"/>
                  <a:pt x="375" y="99"/>
                </a:cubicBezTo>
                <a:cubicBezTo>
                  <a:pt x="376" y="99"/>
                  <a:pt x="379" y="98"/>
                  <a:pt x="379" y="97"/>
                </a:cubicBezTo>
                <a:cubicBezTo>
                  <a:pt x="380" y="96"/>
                  <a:pt x="379" y="92"/>
                  <a:pt x="379" y="90"/>
                </a:cubicBezTo>
                <a:cubicBezTo>
                  <a:pt x="380" y="88"/>
                  <a:pt x="383" y="87"/>
                  <a:pt x="385" y="86"/>
                </a:cubicBezTo>
                <a:cubicBezTo>
                  <a:pt x="386" y="85"/>
                  <a:pt x="389" y="85"/>
                  <a:pt x="391" y="85"/>
                </a:cubicBezTo>
                <a:cubicBezTo>
                  <a:pt x="394" y="85"/>
                  <a:pt x="400" y="86"/>
                  <a:pt x="402" y="89"/>
                </a:cubicBezTo>
                <a:cubicBezTo>
                  <a:pt x="403" y="90"/>
                  <a:pt x="402" y="94"/>
                  <a:pt x="403" y="96"/>
                </a:cubicBezTo>
                <a:cubicBezTo>
                  <a:pt x="404" y="99"/>
                  <a:pt x="408" y="102"/>
                  <a:pt x="409" y="105"/>
                </a:cubicBezTo>
                <a:cubicBezTo>
                  <a:pt x="410" y="106"/>
                  <a:pt x="411" y="110"/>
                  <a:pt x="413" y="111"/>
                </a:cubicBezTo>
                <a:cubicBezTo>
                  <a:pt x="415" y="112"/>
                  <a:pt x="420" y="110"/>
                  <a:pt x="422" y="110"/>
                </a:cubicBezTo>
                <a:cubicBezTo>
                  <a:pt x="425" y="110"/>
                  <a:pt x="432" y="115"/>
                  <a:pt x="432" y="115"/>
                </a:cubicBezTo>
                <a:cubicBezTo>
                  <a:pt x="432" y="115"/>
                  <a:pt x="430" y="121"/>
                  <a:pt x="429" y="123"/>
                </a:cubicBezTo>
                <a:cubicBezTo>
                  <a:pt x="428" y="124"/>
                  <a:pt x="426" y="125"/>
                  <a:pt x="425" y="126"/>
                </a:cubicBezTo>
                <a:cubicBezTo>
                  <a:pt x="424" y="127"/>
                  <a:pt x="423" y="130"/>
                  <a:pt x="422" y="131"/>
                </a:cubicBezTo>
                <a:cubicBezTo>
                  <a:pt x="422" y="133"/>
                  <a:pt x="424" y="137"/>
                  <a:pt x="424" y="139"/>
                </a:cubicBezTo>
                <a:cubicBezTo>
                  <a:pt x="424" y="140"/>
                  <a:pt x="421" y="143"/>
                  <a:pt x="419" y="144"/>
                </a:cubicBezTo>
                <a:cubicBezTo>
                  <a:pt x="417" y="145"/>
                  <a:pt x="413" y="145"/>
                  <a:pt x="411" y="145"/>
                </a:cubicBezTo>
                <a:cubicBezTo>
                  <a:pt x="409" y="144"/>
                  <a:pt x="406" y="142"/>
                  <a:pt x="404" y="142"/>
                </a:cubicBezTo>
                <a:cubicBezTo>
                  <a:pt x="403" y="141"/>
                  <a:pt x="399" y="141"/>
                  <a:pt x="397" y="142"/>
                </a:cubicBezTo>
                <a:cubicBezTo>
                  <a:pt x="396" y="142"/>
                  <a:pt x="394" y="144"/>
                  <a:pt x="393" y="145"/>
                </a:cubicBezTo>
                <a:cubicBezTo>
                  <a:pt x="391" y="146"/>
                  <a:pt x="385" y="145"/>
                  <a:pt x="383" y="145"/>
                </a:cubicBezTo>
                <a:cubicBezTo>
                  <a:pt x="381" y="144"/>
                  <a:pt x="379" y="141"/>
                  <a:pt x="377" y="141"/>
                </a:cubicBezTo>
                <a:cubicBezTo>
                  <a:pt x="375" y="140"/>
                  <a:pt x="372" y="142"/>
                  <a:pt x="370" y="141"/>
                </a:cubicBezTo>
                <a:cubicBezTo>
                  <a:pt x="368" y="140"/>
                  <a:pt x="368" y="136"/>
                  <a:pt x="366" y="135"/>
                </a:cubicBezTo>
                <a:cubicBezTo>
                  <a:pt x="365" y="134"/>
                  <a:pt x="362" y="133"/>
                  <a:pt x="361" y="133"/>
                </a:cubicBezTo>
                <a:cubicBezTo>
                  <a:pt x="360" y="132"/>
                  <a:pt x="356" y="133"/>
                  <a:pt x="355" y="132"/>
                </a:cubicBezTo>
                <a:cubicBezTo>
                  <a:pt x="353" y="132"/>
                  <a:pt x="350" y="133"/>
                  <a:pt x="349" y="132"/>
                </a:cubicBezTo>
                <a:cubicBezTo>
                  <a:pt x="348" y="130"/>
                  <a:pt x="349" y="127"/>
                  <a:pt x="349" y="125"/>
                </a:cubicBezTo>
                <a:cubicBezTo>
                  <a:pt x="349" y="124"/>
                  <a:pt x="350" y="121"/>
                  <a:pt x="349" y="120"/>
                </a:cubicBezTo>
                <a:cubicBezTo>
                  <a:pt x="348" y="119"/>
                  <a:pt x="346" y="117"/>
                  <a:pt x="345" y="117"/>
                </a:cubicBezTo>
                <a:cubicBezTo>
                  <a:pt x="343" y="117"/>
                  <a:pt x="340" y="120"/>
                  <a:pt x="339" y="121"/>
                </a:cubicBezTo>
                <a:cubicBezTo>
                  <a:pt x="338" y="123"/>
                  <a:pt x="340" y="127"/>
                  <a:pt x="339" y="129"/>
                </a:cubicBezTo>
                <a:cubicBezTo>
                  <a:pt x="339" y="130"/>
                  <a:pt x="336" y="131"/>
                  <a:pt x="336" y="132"/>
                </a:cubicBezTo>
                <a:cubicBezTo>
                  <a:pt x="335" y="134"/>
                  <a:pt x="336" y="138"/>
                  <a:pt x="335" y="139"/>
                </a:cubicBezTo>
                <a:cubicBezTo>
                  <a:pt x="334" y="141"/>
                  <a:pt x="330" y="142"/>
                  <a:pt x="329" y="143"/>
                </a:cubicBezTo>
                <a:cubicBezTo>
                  <a:pt x="328" y="146"/>
                  <a:pt x="329" y="152"/>
                  <a:pt x="329" y="155"/>
                </a:cubicBezTo>
                <a:cubicBezTo>
                  <a:pt x="329" y="157"/>
                  <a:pt x="330" y="161"/>
                  <a:pt x="332" y="163"/>
                </a:cubicBezTo>
                <a:cubicBezTo>
                  <a:pt x="333" y="163"/>
                  <a:pt x="336" y="162"/>
                  <a:pt x="338" y="163"/>
                </a:cubicBezTo>
                <a:cubicBezTo>
                  <a:pt x="340" y="163"/>
                  <a:pt x="346" y="167"/>
                  <a:pt x="346" y="169"/>
                </a:cubicBezTo>
                <a:cubicBezTo>
                  <a:pt x="347" y="171"/>
                  <a:pt x="342" y="174"/>
                  <a:pt x="342" y="175"/>
                </a:cubicBezTo>
                <a:cubicBezTo>
                  <a:pt x="342" y="176"/>
                  <a:pt x="345" y="177"/>
                  <a:pt x="346" y="178"/>
                </a:cubicBezTo>
                <a:cubicBezTo>
                  <a:pt x="347" y="179"/>
                  <a:pt x="351" y="182"/>
                  <a:pt x="354" y="182"/>
                </a:cubicBezTo>
                <a:cubicBezTo>
                  <a:pt x="355" y="183"/>
                  <a:pt x="358" y="183"/>
                  <a:pt x="360" y="182"/>
                </a:cubicBezTo>
                <a:cubicBezTo>
                  <a:pt x="361" y="181"/>
                  <a:pt x="361" y="177"/>
                  <a:pt x="362" y="175"/>
                </a:cubicBezTo>
                <a:cubicBezTo>
                  <a:pt x="363" y="174"/>
                  <a:pt x="363" y="172"/>
                  <a:pt x="364" y="172"/>
                </a:cubicBezTo>
                <a:cubicBezTo>
                  <a:pt x="366" y="172"/>
                  <a:pt x="369" y="173"/>
                  <a:pt x="370" y="174"/>
                </a:cubicBezTo>
                <a:cubicBezTo>
                  <a:pt x="371" y="175"/>
                  <a:pt x="374" y="179"/>
                  <a:pt x="374" y="181"/>
                </a:cubicBezTo>
                <a:cubicBezTo>
                  <a:pt x="374" y="183"/>
                  <a:pt x="372" y="187"/>
                  <a:pt x="372" y="189"/>
                </a:cubicBezTo>
                <a:cubicBezTo>
                  <a:pt x="371" y="191"/>
                  <a:pt x="371" y="196"/>
                  <a:pt x="372" y="198"/>
                </a:cubicBezTo>
                <a:cubicBezTo>
                  <a:pt x="372" y="200"/>
                  <a:pt x="376" y="202"/>
                  <a:pt x="377" y="204"/>
                </a:cubicBezTo>
                <a:cubicBezTo>
                  <a:pt x="378" y="206"/>
                  <a:pt x="377" y="209"/>
                  <a:pt x="377" y="210"/>
                </a:cubicBezTo>
                <a:cubicBezTo>
                  <a:pt x="377" y="213"/>
                  <a:pt x="376" y="217"/>
                  <a:pt x="377" y="219"/>
                </a:cubicBezTo>
                <a:cubicBezTo>
                  <a:pt x="377" y="220"/>
                  <a:pt x="378" y="222"/>
                  <a:pt x="379" y="222"/>
                </a:cubicBezTo>
                <a:cubicBezTo>
                  <a:pt x="379" y="225"/>
                  <a:pt x="378" y="229"/>
                  <a:pt x="377" y="231"/>
                </a:cubicBezTo>
                <a:cubicBezTo>
                  <a:pt x="376" y="232"/>
                  <a:pt x="373" y="234"/>
                  <a:pt x="371" y="235"/>
                </a:cubicBezTo>
                <a:cubicBezTo>
                  <a:pt x="370" y="235"/>
                  <a:pt x="369" y="234"/>
                  <a:pt x="368" y="235"/>
                </a:cubicBezTo>
                <a:cubicBezTo>
                  <a:pt x="366" y="236"/>
                  <a:pt x="366" y="242"/>
                  <a:pt x="365" y="244"/>
                </a:cubicBezTo>
                <a:cubicBezTo>
                  <a:pt x="364" y="245"/>
                  <a:pt x="361" y="247"/>
                  <a:pt x="359" y="248"/>
                </a:cubicBezTo>
                <a:cubicBezTo>
                  <a:pt x="358" y="249"/>
                  <a:pt x="356" y="252"/>
                  <a:pt x="355" y="254"/>
                </a:cubicBezTo>
                <a:cubicBezTo>
                  <a:pt x="355" y="255"/>
                  <a:pt x="355" y="259"/>
                  <a:pt x="354" y="260"/>
                </a:cubicBezTo>
                <a:cubicBezTo>
                  <a:pt x="353" y="261"/>
                  <a:pt x="351" y="261"/>
                  <a:pt x="350" y="261"/>
                </a:cubicBezTo>
                <a:cubicBezTo>
                  <a:pt x="349" y="263"/>
                  <a:pt x="350" y="268"/>
                  <a:pt x="350" y="271"/>
                </a:cubicBezTo>
                <a:cubicBezTo>
                  <a:pt x="350" y="273"/>
                  <a:pt x="350" y="278"/>
                  <a:pt x="350" y="280"/>
                </a:cubicBezTo>
                <a:cubicBezTo>
                  <a:pt x="350" y="282"/>
                  <a:pt x="351" y="287"/>
                  <a:pt x="352" y="288"/>
                </a:cubicBezTo>
                <a:cubicBezTo>
                  <a:pt x="353" y="290"/>
                  <a:pt x="357" y="291"/>
                  <a:pt x="358" y="291"/>
                </a:cubicBezTo>
                <a:cubicBezTo>
                  <a:pt x="360" y="292"/>
                  <a:pt x="363" y="291"/>
                  <a:pt x="365" y="291"/>
                </a:cubicBezTo>
                <a:cubicBezTo>
                  <a:pt x="366" y="292"/>
                  <a:pt x="367" y="295"/>
                  <a:pt x="368" y="296"/>
                </a:cubicBezTo>
                <a:cubicBezTo>
                  <a:pt x="368" y="298"/>
                  <a:pt x="368" y="302"/>
                  <a:pt x="368" y="304"/>
                </a:cubicBezTo>
                <a:cubicBezTo>
                  <a:pt x="367" y="306"/>
                  <a:pt x="366" y="308"/>
                  <a:pt x="365" y="310"/>
                </a:cubicBezTo>
                <a:cubicBezTo>
                  <a:pt x="364" y="311"/>
                  <a:pt x="362" y="312"/>
                  <a:pt x="362" y="313"/>
                </a:cubicBezTo>
                <a:cubicBezTo>
                  <a:pt x="361" y="316"/>
                  <a:pt x="360" y="321"/>
                  <a:pt x="358" y="323"/>
                </a:cubicBezTo>
                <a:cubicBezTo>
                  <a:pt x="357" y="325"/>
                  <a:pt x="355" y="326"/>
                  <a:pt x="354" y="328"/>
                </a:cubicBezTo>
                <a:cubicBezTo>
                  <a:pt x="353" y="329"/>
                  <a:pt x="351" y="333"/>
                  <a:pt x="351" y="336"/>
                </a:cubicBezTo>
                <a:cubicBezTo>
                  <a:pt x="351" y="338"/>
                  <a:pt x="354" y="342"/>
                  <a:pt x="354" y="344"/>
                </a:cubicBezTo>
                <a:cubicBezTo>
                  <a:pt x="354" y="345"/>
                  <a:pt x="353" y="348"/>
                  <a:pt x="353" y="349"/>
                </a:cubicBezTo>
                <a:cubicBezTo>
                  <a:pt x="352" y="350"/>
                  <a:pt x="349" y="351"/>
                  <a:pt x="348" y="352"/>
                </a:cubicBezTo>
                <a:cubicBezTo>
                  <a:pt x="347" y="354"/>
                  <a:pt x="347" y="358"/>
                  <a:pt x="346" y="359"/>
                </a:cubicBezTo>
                <a:cubicBezTo>
                  <a:pt x="346" y="361"/>
                  <a:pt x="344" y="365"/>
                  <a:pt x="343" y="367"/>
                </a:cubicBezTo>
                <a:cubicBezTo>
                  <a:pt x="342" y="369"/>
                  <a:pt x="340" y="374"/>
                  <a:pt x="339" y="376"/>
                </a:cubicBezTo>
                <a:cubicBezTo>
                  <a:pt x="338" y="377"/>
                  <a:pt x="335" y="379"/>
                  <a:pt x="334" y="380"/>
                </a:cubicBezTo>
                <a:cubicBezTo>
                  <a:pt x="333" y="382"/>
                  <a:pt x="334" y="386"/>
                  <a:pt x="334" y="388"/>
                </a:cubicBezTo>
                <a:cubicBezTo>
                  <a:pt x="334" y="390"/>
                  <a:pt x="333" y="393"/>
                  <a:pt x="332" y="394"/>
                </a:cubicBezTo>
                <a:cubicBezTo>
                  <a:pt x="332" y="395"/>
                  <a:pt x="331" y="396"/>
                  <a:pt x="330" y="396"/>
                </a:cubicBezTo>
                <a:cubicBezTo>
                  <a:pt x="329" y="398"/>
                  <a:pt x="327" y="401"/>
                  <a:pt x="328" y="402"/>
                </a:cubicBezTo>
                <a:cubicBezTo>
                  <a:pt x="328" y="404"/>
                  <a:pt x="331" y="407"/>
                  <a:pt x="331" y="409"/>
                </a:cubicBezTo>
                <a:cubicBezTo>
                  <a:pt x="332" y="409"/>
                  <a:pt x="332" y="412"/>
                  <a:pt x="331" y="413"/>
                </a:cubicBezTo>
                <a:cubicBezTo>
                  <a:pt x="330" y="414"/>
                  <a:pt x="326" y="414"/>
                  <a:pt x="325" y="415"/>
                </a:cubicBezTo>
                <a:cubicBezTo>
                  <a:pt x="324" y="416"/>
                  <a:pt x="324" y="419"/>
                  <a:pt x="324" y="419"/>
                </a:cubicBezTo>
                <a:cubicBezTo>
                  <a:pt x="324" y="419"/>
                  <a:pt x="322" y="419"/>
                  <a:pt x="321" y="418"/>
                </a:cubicBezTo>
                <a:cubicBezTo>
                  <a:pt x="320" y="416"/>
                  <a:pt x="314" y="412"/>
                  <a:pt x="312" y="410"/>
                </a:cubicBezTo>
                <a:cubicBezTo>
                  <a:pt x="309" y="409"/>
                  <a:pt x="303" y="409"/>
                  <a:pt x="301" y="407"/>
                </a:cubicBezTo>
                <a:cubicBezTo>
                  <a:pt x="300" y="406"/>
                  <a:pt x="298" y="404"/>
                  <a:pt x="297" y="404"/>
                </a:cubicBezTo>
                <a:cubicBezTo>
                  <a:pt x="296" y="402"/>
                  <a:pt x="294" y="398"/>
                  <a:pt x="292" y="397"/>
                </a:cubicBezTo>
                <a:cubicBezTo>
                  <a:pt x="290" y="395"/>
                  <a:pt x="286" y="391"/>
                  <a:pt x="284" y="391"/>
                </a:cubicBezTo>
                <a:cubicBezTo>
                  <a:pt x="283" y="390"/>
                  <a:pt x="280" y="390"/>
                  <a:pt x="279" y="391"/>
                </a:cubicBezTo>
                <a:cubicBezTo>
                  <a:pt x="277" y="392"/>
                  <a:pt x="276" y="396"/>
                  <a:pt x="274" y="397"/>
                </a:cubicBezTo>
                <a:cubicBezTo>
                  <a:pt x="273" y="398"/>
                  <a:pt x="270" y="398"/>
                  <a:pt x="269" y="399"/>
                </a:cubicBezTo>
                <a:cubicBezTo>
                  <a:pt x="267" y="399"/>
                  <a:pt x="262" y="399"/>
                  <a:pt x="260" y="398"/>
                </a:cubicBezTo>
                <a:cubicBezTo>
                  <a:pt x="258" y="397"/>
                  <a:pt x="254" y="392"/>
                  <a:pt x="252" y="391"/>
                </a:cubicBezTo>
                <a:cubicBezTo>
                  <a:pt x="251" y="390"/>
                  <a:pt x="249" y="388"/>
                  <a:pt x="247" y="388"/>
                </a:cubicBezTo>
                <a:cubicBezTo>
                  <a:pt x="244" y="387"/>
                  <a:pt x="238" y="388"/>
                  <a:pt x="236" y="389"/>
                </a:cubicBezTo>
                <a:cubicBezTo>
                  <a:pt x="234" y="390"/>
                  <a:pt x="231" y="392"/>
                  <a:pt x="230" y="393"/>
                </a:cubicBezTo>
                <a:cubicBezTo>
                  <a:pt x="228" y="393"/>
                  <a:pt x="225" y="395"/>
                  <a:pt x="224" y="395"/>
                </a:cubicBezTo>
                <a:cubicBezTo>
                  <a:pt x="221" y="396"/>
                  <a:pt x="213" y="396"/>
                  <a:pt x="213" y="395"/>
                </a:cubicBezTo>
                <a:cubicBezTo>
                  <a:pt x="213" y="394"/>
                  <a:pt x="211" y="390"/>
                  <a:pt x="211" y="388"/>
                </a:cubicBezTo>
                <a:cubicBezTo>
                  <a:pt x="210" y="386"/>
                  <a:pt x="211" y="381"/>
                  <a:pt x="209" y="380"/>
                </a:cubicBezTo>
                <a:cubicBezTo>
                  <a:pt x="207" y="377"/>
                  <a:pt x="201" y="376"/>
                  <a:pt x="198" y="375"/>
                </a:cubicBezTo>
                <a:cubicBezTo>
                  <a:pt x="198" y="375"/>
                  <a:pt x="196" y="375"/>
                  <a:pt x="195" y="375"/>
                </a:cubicBezTo>
                <a:cubicBezTo>
                  <a:pt x="193" y="376"/>
                  <a:pt x="193" y="382"/>
                  <a:pt x="191" y="383"/>
                </a:cubicBezTo>
                <a:cubicBezTo>
                  <a:pt x="190" y="384"/>
                  <a:pt x="188" y="385"/>
                  <a:pt x="186" y="385"/>
                </a:cubicBezTo>
                <a:cubicBezTo>
                  <a:pt x="185" y="386"/>
                  <a:pt x="183" y="389"/>
                  <a:pt x="182" y="389"/>
                </a:cubicBezTo>
                <a:cubicBezTo>
                  <a:pt x="180" y="390"/>
                  <a:pt x="177" y="388"/>
                  <a:pt x="176" y="389"/>
                </a:cubicBezTo>
                <a:cubicBezTo>
                  <a:pt x="174" y="390"/>
                  <a:pt x="174" y="393"/>
                  <a:pt x="173" y="393"/>
                </a:cubicBezTo>
                <a:cubicBezTo>
                  <a:pt x="172" y="394"/>
                  <a:pt x="170" y="394"/>
                  <a:pt x="169" y="395"/>
                </a:cubicBezTo>
                <a:cubicBezTo>
                  <a:pt x="168" y="395"/>
                  <a:pt x="167" y="395"/>
                  <a:pt x="166" y="39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0" name="Freeform 8"/>
          <p:cNvSpPr>
            <a:spLocks/>
          </p:cNvSpPr>
          <p:nvPr/>
        </p:nvSpPr>
        <p:spPr bwMode="auto">
          <a:xfrm>
            <a:off x="9002958" y="2700945"/>
            <a:ext cx="1004740" cy="1214881"/>
          </a:xfrm>
          <a:custGeom>
            <a:avLst/>
            <a:gdLst/>
            <a:ahLst/>
            <a:cxnLst>
              <a:cxn ang="0">
                <a:pos x="30" y="33"/>
              </a:cxn>
              <a:cxn ang="0">
                <a:pos x="43" y="0"/>
              </a:cxn>
              <a:cxn ang="0">
                <a:pos x="83" y="1"/>
              </a:cxn>
              <a:cxn ang="0">
                <a:pos x="111" y="16"/>
              </a:cxn>
              <a:cxn ang="0">
                <a:pos x="132" y="54"/>
              </a:cxn>
              <a:cxn ang="0">
                <a:pos x="163" y="92"/>
              </a:cxn>
              <a:cxn ang="0">
                <a:pos x="201" y="103"/>
              </a:cxn>
              <a:cxn ang="0">
                <a:pos x="232" y="105"/>
              </a:cxn>
              <a:cxn ang="0">
                <a:pos x="263" y="97"/>
              </a:cxn>
              <a:cxn ang="0">
                <a:pos x="289" y="83"/>
              </a:cxn>
              <a:cxn ang="0">
                <a:pos x="320" y="109"/>
              </a:cxn>
              <a:cxn ang="0">
                <a:pos x="333" y="115"/>
              </a:cxn>
              <a:cxn ang="0">
                <a:pos x="341" y="147"/>
              </a:cxn>
              <a:cxn ang="0">
                <a:pos x="353" y="155"/>
              </a:cxn>
              <a:cxn ang="0">
                <a:pos x="374" y="164"/>
              </a:cxn>
              <a:cxn ang="0">
                <a:pos x="398" y="180"/>
              </a:cxn>
              <a:cxn ang="0">
                <a:pos x="416" y="182"/>
              </a:cxn>
              <a:cxn ang="0">
                <a:pos x="428" y="186"/>
              </a:cxn>
              <a:cxn ang="0">
                <a:pos x="420" y="223"/>
              </a:cxn>
              <a:cxn ang="0">
                <a:pos x="434" y="256"/>
              </a:cxn>
              <a:cxn ang="0">
                <a:pos x="414" y="302"/>
              </a:cxn>
              <a:cxn ang="0">
                <a:pos x="401" y="322"/>
              </a:cxn>
              <a:cxn ang="0">
                <a:pos x="410" y="346"/>
              </a:cxn>
              <a:cxn ang="0">
                <a:pos x="413" y="364"/>
              </a:cxn>
              <a:cxn ang="0">
                <a:pos x="421" y="399"/>
              </a:cxn>
              <a:cxn ang="0">
                <a:pos x="417" y="433"/>
              </a:cxn>
              <a:cxn ang="0">
                <a:pos x="408" y="448"/>
              </a:cxn>
              <a:cxn ang="0">
                <a:pos x="383" y="439"/>
              </a:cxn>
              <a:cxn ang="0">
                <a:pos x="352" y="438"/>
              </a:cxn>
              <a:cxn ang="0">
                <a:pos x="335" y="476"/>
              </a:cxn>
              <a:cxn ang="0">
                <a:pos x="324" y="519"/>
              </a:cxn>
              <a:cxn ang="0">
                <a:pos x="306" y="499"/>
              </a:cxn>
              <a:cxn ang="0">
                <a:pos x="287" y="497"/>
              </a:cxn>
              <a:cxn ang="0">
                <a:pos x="267" y="496"/>
              </a:cxn>
              <a:cxn ang="0">
                <a:pos x="255" y="517"/>
              </a:cxn>
              <a:cxn ang="0">
                <a:pos x="217" y="522"/>
              </a:cxn>
              <a:cxn ang="0">
                <a:pos x="192" y="525"/>
              </a:cxn>
              <a:cxn ang="0">
                <a:pos x="174" y="505"/>
              </a:cxn>
              <a:cxn ang="0">
                <a:pos x="190" y="478"/>
              </a:cxn>
              <a:cxn ang="0">
                <a:pos x="157" y="440"/>
              </a:cxn>
              <a:cxn ang="0">
                <a:pos x="139" y="406"/>
              </a:cxn>
              <a:cxn ang="0">
                <a:pos x="122" y="403"/>
              </a:cxn>
              <a:cxn ang="0">
                <a:pos x="103" y="403"/>
              </a:cxn>
              <a:cxn ang="0">
                <a:pos x="71" y="398"/>
              </a:cxn>
              <a:cxn ang="0">
                <a:pos x="44" y="391"/>
              </a:cxn>
              <a:cxn ang="0">
                <a:pos x="36" y="368"/>
              </a:cxn>
              <a:cxn ang="0">
                <a:pos x="42" y="323"/>
              </a:cxn>
              <a:cxn ang="0">
                <a:pos x="30" y="283"/>
              </a:cxn>
              <a:cxn ang="0">
                <a:pos x="8" y="248"/>
              </a:cxn>
              <a:cxn ang="0">
                <a:pos x="12" y="216"/>
              </a:cxn>
              <a:cxn ang="0">
                <a:pos x="19" y="192"/>
              </a:cxn>
              <a:cxn ang="0">
                <a:pos x="4" y="161"/>
              </a:cxn>
              <a:cxn ang="0">
                <a:pos x="20" y="145"/>
              </a:cxn>
              <a:cxn ang="0">
                <a:pos x="26" y="120"/>
              </a:cxn>
              <a:cxn ang="0">
                <a:pos x="44" y="91"/>
              </a:cxn>
              <a:cxn ang="0">
                <a:pos x="30" y="59"/>
              </a:cxn>
            </a:cxnLst>
            <a:rect l="0" t="0" r="r" b="b"/>
            <a:pathLst>
              <a:path w="435" h="526">
                <a:moveTo>
                  <a:pt x="16" y="51"/>
                </a:moveTo>
                <a:cubicBezTo>
                  <a:pt x="15" y="50"/>
                  <a:pt x="15" y="50"/>
                  <a:pt x="15" y="49"/>
                </a:cubicBezTo>
                <a:cubicBezTo>
                  <a:pt x="16" y="47"/>
                  <a:pt x="17" y="42"/>
                  <a:pt x="18" y="41"/>
                </a:cubicBezTo>
                <a:cubicBezTo>
                  <a:pt x="20" y="39"/>
                  <a:pt x="24" y="39"/>
                  <a:pt x="25" y="38"/>
                </a:cubicBezTo>
                <a:cubicBezTo>
                  <a:pt x="27" y="37"/>
                  <a:pt x="29" y="34"/>
                  <a:pt x="30" y="33"/>
                </a:cubicBezTo>
                <a:cubicBezTo>
                  <a:pt x="30" y="31"/>
                  <a:pt x="30" y="28"/>
                  <a:pt x="30" y="27"/>
                </a:cubicBezTo>
                <a:cubicBezTo>
                  <a:pt x="30" y="25"/>
                  <a:pt x="29" y="20"/>
                  <a:pt x="28" y="18"/>
                </a:cubicBezTo>
                <a:cubicBezTo>
                  <a:pt x="28" y="16"/>
                  <a:pt x="26" y="12"/>
                  <a:pt x="27" y="11"/>
                </a:cubicBezTo>
                <a:cubicBezTo>
                  <a:pt x="28" y="8"/>
                  <a:pt x="31" y="5"/>
                  <a:pt x="33" y="4"/>
                </a:cubicBezTo>
                <a:cubicBezTo>
                  <a:pt x="35" y="2"/>
                  <a:pt x="40" y="0"/>
                  <a:pt x="43" y="0"/>
                </a:cubicBezTo>
                <a:cubicBezTo>
                  <a:pt x="44" y="0"/>
                  <a:pt x="47" y="1"/>
                  <a:pt x="49" y="2"/>
                </a:cubicBezTo>
                <a:cubicBezTo>
                  <a:pt x="51" y="2"/>
                  <a:pt x="57" y="5"/>
                  <a:pt x="57" y="5"/>
                </a:cubicBezTo>
                <a:cubicBezTo>
                  <a:pt x="58" y="5"/>
                  <a:pt x="68" y="0"/>
                  <a:pt x="72" y="0"/>
                </a:cubicBezTo>
                <a:cubicBezTo>
                  <a:pt x="73" y="0"/>
                  <a:pt x="76" y="0"/>
                  <a:pt x="77" y="0"/>
                </a:cubicBezTo>
                <a:cubicBezTo>
                  <a:pt x="79" y="0"/>
                  <a:pt x="82" y="1"/>
                  <a:pt x="83" y="1"/>
                </a:cubicBezTo>
                <a:cubicBezTo>
                  <a:pt x="83" y="1"/>
                  <a:pt x="84" y="0"/>
                  <a:pt x="84" y="0"/>
                </a:cubicBezTo>
                <a:cubicBezTo>
                  <a:pt x="87" y="1"/>
                  <a:pt x="90" y="2"/>
                  <a:pt x="92" y="2"/>
                </a:cubicBezTo>
                <a:cubicBezTo>
                  <a:pt x="94" y="3"/>
                  <a:pt x="98" y="2"/>
                  <a:pt x="99" y="2"/>
                </a:cubicBezTo>
                <a:cubicBezTo>
                  <a:pt x="101" y="3"/>
                  <a:pt x="104" y="7"/>
                  <a:pt x="105" y="9"/>
                </a:cubicBezTo>
                <a:cubicBezTo>
                  <a:pt x="107" y="10"/>
                  <a:pt x="110" y="14"/>
                  <a:pt x="111" y="16"/>
                </a:cubicBezTo>
                <a:cubicBezTo>
                  <a:pt x="114" y="18"/>
                  <a:pt x="120" y="20"/>
                  <a:pt x="122" y="22"/>
                </a:cubicBezTo>
                <a:cubicBezTo>
                  <a:pt x="124" y="25"/>
                  <a:pt x="125" y="31"/>
                  <a:pt x="125" y="34"/>
                </a:cubicBezTo>
                <a:cubicBezTo>
                  <a:pt x="125" y="36"/>
                  <a:pt x="122" y="40"/>
                  <a:pt x="122" y="42"/>
                </a:cubicBezTo>
                <a:cubicBezTo>
                  <a:pt x="122" y="45"/>
                  <a:pt x="124" y="49"/>
                  <a:pt x="126" y="51"/>
                </a:cubicBezTo>
                <a:cubicBezTo>
                  <a:pt x="127" y="52"/>
                  <a:pt x="130" y="54"/>
                  <a:pt x="132" y="54"/>
                </a:cubicBezTo>
                <a:cubicBezTo>
                  <a:pt x="135" y="55"/>
                  <a:pt x="141" y="52"/>
                  <a:pt x="144" y="54"/>
                </a:cubicBezTo>
                <a:cubicBezTo>
                  <a:pt x="146" y="55"/>
                  <a:pt x="148" y="60"/>
                  <a:pt x="149" y="63"/>
                </a:cubicBezTo>
                <a:cubicBezTo>
                  <a:pt x="151" y="65"/>
                  <a:pt x="152" y="71"/>
                  <a:pt x="153" y="74"/>
                </a:cubicBezTo>
                <a:cubicBezTo>
                  <a:pt x="155" y="77"/>
                  <a:pt x="161" y="81"/>
                  <a:pt x="163" y="84"/>
                </a:cubicBezTo>
                <a:cubicBezTo>
                  <a:pt x="163" y="86"/>
                  <a:pt x="162" y="91"/>
                  <a:pt x="163" y="92"/>
                </a:cubicBezTo>
                <a:cubicBezTo>
                  <a:pt x="163" y="94"/>
                  <a:pt x="168" y="95"/>
                  <a:pt x="168" y="96"/>
                </a:cubicBezTo>
                <a:cubicBezTo>
                  <a:pt x="169" y="96"/>
                  <a:pt x="170" y="104"/>
                  <a:pt x="170" y="105"/>
                </a:cubicBezTo>
                <a:cubicBezTo>
                  <a:pt x="170" y="106"/>
                  <a:pt x="177" y="109"/>
                  <a:pt x="180" y="109"/>
                </a:cubicBezTo>
                <a:cubicBezTo>
                  <a:pt x="184" y="109"/>
                  <a:pt x="191" y="106"/>
                  <a:pt x="195" y="105"/>
                </a:cubicBezTo>
                <a:cubicBezTo>
                  <a:pt x="197" y="105"/>
                  <a:pt x="199" y="103"/>
                  <a:pt x="201" y="103"/>
                </a:cubicBezTo>
                <a:cubicBezTo>
                  <a:pt x="203" y="103"/>
                  <a:pt x="208" y="103"/>
                  <a:pt x="210" y="103"/>
                </a:cubicBezTo>
                <a:cubicBezTo>
                  <a:pt x="212" y="103"/>
                  <a:pt x="216" y="104"/>
                  <a:pt x="217" y="103"/>
                </a:cubicBezTo>
                <a:cubicBezTo>
                  <a:pt x="218" y="102"/>
                  <a:pt x="216" y="100"/>
                  <a:pt x="217" y="99"/>
                </a:cubicBezTo>
                <a:cubicBezTo>
                  <a:pt x="219" y="98"/>
                  <a:pt x="223" y="99"/>
                  <a:pt x="224" y="99"/>
                </a:cubicBezTo>
                <a:cubicBezTo>
                  <a:pt x="227" y="100"/>
                  <a:pt x="230" y="104"/>
                  <a:pt x="232" y="105"/>
                </a:cubicBezTo>
                <a:cubicBezTo>
                  <a:pt x="235" y="105"/>
                  <a:pt x="240" y="104"/>
                  <a:pt x="242" y="103"/>
                </a:cubicBezTo>
                <a:cubicBezTo>
                  <a:pt x="243" y="102"/>
                  <a:pt x="244" y="99"/>
                  <a:pt x="245" y="99"/>
                </a:cubicBezTo>
                <a:cubicBezTo>
                  <a:pt x="247" y="98"/>
                  <a:pt x="251" y="99"/>
                  <a:pt x="253" y="99"/>
                </a:cubicBezTo>
                <a:cubicBezTo>
                  <a:pt x="255" y="99"/>
                  <a:pt x="259" y="100"/>
                  <a:pt x="261" y="100"/>
                </a:cubicBezTo>
                <a:cubicBezTo>
                  <a:pt x="262" y="99"/>
                  <a:pt x="262" y="97"/>
                  <a:pt x="263" y="97"/>
                </a:cubicBezTo>
                <a:cubicBezTo>
                  <a:pt x="265" y="96"/>
                  <a:pt x="269" y="97"/>
                  <a:pt x="271" y="97"/>
                </a:cubicBezTo>
                <a:cubicBezTo>
                  <a:pt x="273" y="97"/>
                  <a:pt x="275" y="96"/>
                  <a:pt x="276" y="95"/>
                </a:cubicBezTo>
                <a:cubicBezTo>
                  <a:pt x="277" y="93"/>
                  <a:pt x="275" y="89"/>
                  <a:pt x="276" y="88"/>
                </a:cubicBezTo>
                <a:cubicBezTo>
                  <a:pt x="276" y="86"/>
                  <a:pt x="278" y="84"/>
                  <a:pt x="279" y="83"/>
                </a:cubicBezTo>
                <a:cubicBezTo>
                  <a:pt x="281" y="82"/>
                  <a:pt x="287" y="82"/>
                  <a:pt x="289" y="83"/>
                </a:cubicBezTo>
                <a:cubicBezTo>
                  <a:pt x="292" y="84"/>
                  <a:pt x="296" y="87"/>
                  <a:pt x="299" y="88"/>
                </a:cubicBezTo>
                <a:cubicBezTo>
                  <a:pt x="302" y="88"/>
                  <a:pt x="308" y="86"/>
                  <a:pt x="311" y="88"/>
                </a:cubicBezTo>
                <a:cubicBezTo>
                  <a:pt x="314" y="89"/>
                  <a:pt x="320" y="94"/>
                  <a:pt x="322" y="97"/>
                </a:cubicBezTo>
                <a:cubicBezTo>
                  <a:pt x="323" y="99"/>
                  <a:pt x="324" y="103"/>
                  <a:pt x="323" y="105"/>
                </a:cubicBezTo>
                <a:cubicBezTo>
                  <a:pt x="323" y="106"/>
                  <a:pt x="321" y="107"/>
                  <a:pt x="320" y="109"/>
                </a:cubicBezTo>
                <a:cubicBezTo>
                  <a:pt x="320" y="110"/>
                  <a:pt x="321" y="112"/>
                  <a:pt x="321" y="113"/>
                </a:cubicBezTo>
                <a:cubicBezTo>
                  <a:pt x="323" y="114"/>
                  <a:pt x="327" y="114"/>
                  <a:pt x="328" y="113"/>
                </a:cubicBezTo>
                <a:cubicBezTo>
                  <a:pt x="328" y="112"/>
                  <a:pt x="327" y="111"/>
                  <a:pt x="328" y="110"/>
                </a:cubicBezTo>
                <a:cubicBezTo>
                  <a:pt x="328" y="110"/>
                  <a:pt x="330" y="110"/>
                  <a:pt x="331" y="110"/>
                </a:cubicBezTo>
                <a:cubicBezTo>
                  <a:pt x="332" y="111"/>
                  <a:pt x="332" y="114"/>
                  <a:pt x="333" y="115"/>
                </a:cubicBezTo>
                <a:cubicBezTo>
                  <a:pt x="335" y="117"/>
                  <a:pt x="340" y="116"/>
                  <a:pt x="341" y="118"/>
                </a:cubicBezTo>
                <a:cubicBezTo>
                  <a:pt x="343" y="120"/>
                  <a:pt x="342" y="128"/>
                  <a:pt x="342" y="129"/>
                </a:cubicBezTo>
                <a:cubicBezTo>
                  <a:pt x="342" y="130"/>
                  <a:pt x="340" y="133"/>
                  <a:pt x="340" y="135"/>
                </a:cubicBezTo>
                <a:cubicBezTo>
                  <a:pt x="339" y="136"/>
                  <a:pt x="338" y="140"/>
                  <a:pt x="338" y="141"/>
                </a:cubicBezTo>
                <a:cubicBezTo>
                  <a:pt x="338" y="143"/>
                  <a:pt x="341" y="145"/>
                  <a:pt x="341" y="147"/>
                </a:cubicBezTo>
                <a:cubicBezTo>
                  <a:pt x="341" y="148"/>
                  <a:pt x="340" y="151"/>
                  <a:pt x="340" y="152"/>
                </a:cubicBezTo>
                <a:cubicBezTo>
                  <a:pt x="339" y="154"/>
                  <a:pt x="339" y="158"/>
                  <a:pt x="340" y="159"/>
                </a:cubicBezTo>
                <a:cubicBezTo>
                  <a:pt x="341" y="161"/>
                  <a:pt x="346" y="162"/>
                  <a:pt x="348" y="161"/>
                </a:cubicBezTo>
                <a:cubicBezTo>
                  <a:pt x="349" y="161"/>
                  <a:pt x="349" y="158"/>
                  <a:pt x="350" y="157"/>
                </a:cubicBezTo>
                <a:cubicBezTo>
                  <a:pt x="350" y="157"/>
                  <a:pt x="352" y="155"/>
                  <a:pt x="353" y="155"/>
                </a:cubicBezTo>
                <a:cubicBezTo>
                  <a:pt x="354" y="155"/>
                  <a:pt x="356" y="156"/>
                  <a:pt x="357" y="157"/>
                </a:cubicBezTo>
                <a:cubicBezTo>
                  <a:pt x="358" y="159"/>
                  <a:pt x="356" y="163"/>
                  <a:pt x="357" y="165"/>
                </a:cubicBezTo>
                <a:cubicBezTo>
                  <a:pt x="357" y="166"/>
                  <a:pt x="360" y="169"/>
                  <a:pt x="361" y="169"/>
                </a:cubicBezTo>
                <a:cubicBezTo>
                  <a:pt x="364" y="170"/>
                  <a:pt x="371" y="168"/>
                  <a:pt x="373" y="166"/>
                </a:cubicBezTo>
                <a:cubicBezTo>
                  <a:pt x="374" y="166"/>
                  <a:pt x="374" y="164"/>
                  <a:pt x="374" y="164"/>
                </a:cubicBezTo>
                <a:cubicBezTo>
                  <a:pt x="376" y="163"/>
                  <a:pt x="379" y="163"/>
                  <a:pt x="380" y="164"/>
                </a:cubicBezTo>
                <a:cubicBezTo>
                  <a:pt x="381" y="165"/>
                  <a:pt x="380" y="169"/>
                  <a:pt x="381" y="170"/>
                </a:cubicBezTo>
                <a:cubicBezTo>
                  <a:pt x="382" y="171"/>
                  <a:pt x="385" y="172"/>
                  <a:pt x="386" y="173"/>
                </a:cubicBezTo>
                <a:cubicBezTo>
                  <a:pt x="387" y="174"/>
                  <a:pt x="388" y="179"/>
                  <a:pt x="390" y="180"/>
                </a:cubicBezTo>
                <a:cubicBezTo>
                  <a:pt x="392" y="181"/>
                  <a:pt x="396" y="180"/>
                  <a:pt x="398" y="180"/>
                </a:cubicBezTo>
                <a:cubicBezTo>
                  <a:pt x="399" y="180"/>
                  <a:pt x="402" y="178"/>
                  <a:pt x="403" y="178"/>
                </a:cubicBezTo>
                <a:cubicBezTo>
                  <a:pt x="405" y="178"/>
                  <a:pt x="406" y="180"/>
                  <a:pt x="407" y="180"/>
                </a:cubicBezTo>
                <a:cubicBezTo>
                  <a:pt x="408" y="180"/>
                  <a:pt x="409" y="180"/>
                  <a:pt x="411" y="179"/>
                </a:cubicBezTo>
                <a:cubicBezTo>
                  <a:pt x="411" y="180"/>
                  <a:pt x="411" y="180"/>
                  <a:pt x="412" y="181"/>
                </a:cubicBezTo>
                <a:cubicBezTo>
                  <a:pt x="412" y="181"/>
                  <a:pt x="415" y="182"/>
                  <a:pt x="416" y="182"/>
                </a:cubicBezTo>
                <a:cubicBezTo>
                  <a:pt x="417" y="182"/>
                  <a:pt x="418" y="179"/>
                  <a:pt x="418" y="178"/>
                </a:cubicBezTo>
                <a:cubicBezTo>
                  <a:pt x="419" y="177"/>
                  <a:pt x="418" y="175"/>
                  <a:pt x="418" y="175"/>
                </a:cubicBezTo>
                <a:cubicBezTo>
                  <a:pt x="419" y="174"/>
                  <a:pt x="422" y="174"/>
                  <a:pt x="423" y="175"/>
                </a:cubicBezTo>
                <a:cubicBezTo>
                  <a:pt x="425" y="176"/>
                  <a:pt x="424" y="181"/>
                  <a:pt x="425" y="183"/>
                </a:cubicBezTo>
                <a:cubicBezTo>
                  <a:pt x="426" y="184"/>
                  <a:pt x="428" y="185"/>
                  <a:pt x="428" y="186"/>
                </a:cubicBezTo>
                <a:cubicBezTo>
                  <a:pt x="429" y="188"/>
                  <a:pt x="429" y="192"/>
                  <a:pt x="428" y="194"/>
                </a:cubicBezTo>
                <a:cubicBezTo>
                  <a:pt x="428" y="196"/>
                  <a:pt x="426" y="199"/>
                  <a:pt x="425" y="200"/>
                </a:cubicBezTo>
                <a:cubicBezTo>
                  <a:pt x="424" y="202"/>
                  <a:pt x="420" y="203"/>
                  <a:pt x="420" y="205"/>
                </a:cubicBezTo>
                <a:cubicBezTo>
                  <a:pt x="418" y="207"/>
                  <a:pt x="418" y="214"/>
                  <a:pt x="419" y="217"/>
                </a:cubicBezTo>
                <a:cubicBezTo>
                  <a:pt x="419" y="218"/>
                  <a:pt x="419" y="221"/>
                  <a:pt x="420" y="223"/>
                </a:cubicBezTo>
                <a:cubicBezTo>
                  <a:pt x="421" y="224"/>
                  <a:pt x="424" y="224"/>
                  <a:pt x="426" y="225"/>
                </a:cubicBezTo>
                <a:cubicBezTo>
                  <a:pt x="427" y="226"/>
                  <a:pt x="429" y="231"/>
                  <a:pt x="430" y="234"/>
                </a:cubicBezTo>
                <a:cubicBezTo>
                  <a:pt x="431" y="236"/>
                  <a:pt x="430" y="241"/>
                  <a:pt x="431" y="243"/>
                </a:cubicBezTo>
                <a:cubicBezTo>
                  <a:pt x="431" y="244"/>
                  <a:pt x="433" y="247"/>
                  <a:pt x="434" y="248"/>
                </a:cubicBezTo>
                <a:cubicBezTo>
                  <a:pt x="434" y="250"/>
                  <a:pt x="435" y="254"/>
                  <a:pt x="434" y="256"/>
                </a:cubicBezTo>
                <a:cubicBezTo>
                  <a:pt x="433" y="259"/>
                  <a:pt x="430" y="262"/>
                  <a:pt x="429" y="264"/>
                </a:cubicBezTo>
                <a:cubicBezTo>
                  <a:pt x="428" y="267"/>
                  <a:pt x="430" y="274"/>
                  <a:pt x="429" y="277"/>
                </a:cubicBezTo>
                <a:cubicBezTo>
                  <a:pt x="428" y="280"/>
                  <a:pt x="425" y="285"/>
                  <a:pt x="422" y="287"/>
                </a:cubicBezTo>
                <a:cubicBezTo>
                  <a:pt x="421" y="288"/>
                  <a:pt x="418" y="290"/>
                  <a:pt x="417" y="291"/>
                </a:cubicBezTo>
                <a:cubicBezTo>
                  <a:pt x="415" y="293"/>
                  <a:pt x="416" y="300"/>
                  <a:pt x="414" y="302"/>
                </a:cubicBezTo>
                <a:cubicBezTo>
                  <a:pt x="413" y="304"/>
                  <a:pt x="410" y="306"/>
                  <a:pt x="408" y="307"/>
                </a:cubicBezTo>
                <a:cubicBezTo>
                  <a:pt x="407" y="307"/>
                  <a:pt x="404" y="306"/>
                  <a:pt x="403" y="307"/>
                </a:cubicBezTo>
                <a:cubicBezTo>
                  <a:pt x="402" y="308"/>
                  <a:pt x="401" y="312"/>
                  <a:pt x="402" y="314"/>
                </a:cubicBezTo>
                <a:cubicBezTo>
                  <a:pt x="402" y="315"/>
                  <a:pt x="404" y="316"/>
                  <a:pt x="404" y="318"/>
                </a:cubicBezTo>
                <a:cubicBezTo>
                  <a:pt x="404" y="319"/>
                  <a:pt x="402" y="322"/>
                  <a:pt x="401" y="322"/>
                </a:cubicBezTo>
                <a:cubicBezTo>
                  <a:pt x="400" y="323"/>
                  <a:pt x="396" y="322"/>
                  <a:pt x="395" y="322"/>
                </a:cubicBezTo>
                <a:cubicBezTo>
                  <a:pt x="394" y="323"/>
                  <a:pt x="392" y="326"/>
                  <a:pt x="392" y="327"/>
                </a:cubicBezTo>
                <a:cubicBezTo>
                  <a:pt x="391" y="329"/>
                  <a:pt x="391" y="334"/>
                  <a:pt x="392" y="335"/>
                </a:cubicBezTo>
                <a:cubicBezTo>
                  <a:pt x="394" y="338"/>
                  <a:pt x="401" y="338"/>
                  <a:pt x="404" y="340"/>
                </a:cubicBezTo>
                <a:cubicBezTo>
                  <a:pt x="406" y="341"/>
                  <a:pt x="408" y="345"/>
                  <a:pt x="410" y="346"/>
                </a:cubicBezTo>
                <a:cubicBezTo>
                  <a:pt x="412" y="347"/>
                  <a:pt x="417" y="347"/>
                  <a:pt x="419" y="347"/>
                </a:cubicBezTo>
                <a:cubicBezTo>
                  <a:pt x="421" y="348"/>
                  <a:pt x="425" y="349"/>
                  <a:pt x="426" y="350"/>
                </a:cubicBezTo>
                <a:cubicBezTo>
                  <a:pt x="427" y="351"/>
                  <a:pt x="428" y="355"/>
                  <a:pt x="427" y="357"/>
                </a:cubicBezTo>
                <a:cubicBezTo>
                  <a:pt x="426" y="359"/>
                  <a:pt x="422" y="363"/>
                  <a:pt x="420" y="364"/>
                </a:cubicBezTo>
                <a:cubicBezTo>
                  <a:pt x="419" y="365"/>
                  <a:pt x="415" y="363"/>
                  <a:pt x="413" y="364"/>
                </a:cubicBezTo>
                <a:cubicBezTo>
                  <a:pt x="412" y="365"/>
                  <a:pt x="413" y="369"/>
                  <a:pt x="413" y="371"/>
                </a:cubicBezTo>
                <a:cubicBezTo>
                  <a:pt x="414" y="372"/>
                  <a:pt x="416" y="375"/>
                  <a:pt x="416" y="376"/>
                </a:cubicBezTo>
                <a:cubicBezTo>
                  <a:pt x="417" y="378"/>
                  <a:pt x="415" y="383"/>
                  <a:pt x="416" y="385"/>
                </a:cubicBezTo>
                <a:cubicBezTo>
                  <a:pt x="416" y="386"/>
                  <a:pt x="420" y="388"/>
                  <a:pt x="421" y="390"/>
                </a:cubicBezTo>
                <a:cubicBezTo>
                  <a:pt x="422" y="392"/>
                  <a:pt x="420" y="397"/>
                  <a:pt x="421" y="399"/>
                </a:cubicBezTo>
                <a:cubicBezTo>
                  <a:pt x="421" y="401"/>
                  <a:pt x="425" y="405"/>
                  <a:pt x="425" y="407"/>
                </a:cubicBezTo>
                <a:cubicBezTo>
                  <a:pt x="425" y="409"/>
                  <a:pt x="424" y="415"/>
                  <a:pt x="423" y="417"/>
                </a:cubicBezTo>
                <a:cubicBezTo>
                  <a:pt x="422" y="418"/>
                  <a:pt x="419" y="418"/>
                  <a:pt x="418" y="419"/>
                </a:cubicBezTo>
                <a:cubicBezTo>
                  <a:pt x="416" y="420"/>
                  <a:pt x="415" y="424"/>
                  <a:pt x="415" y="426"/>
                </a:cubicBezTo>
                <a:cubicBezTo>
                  <a:pt x="415" y="428"/>
                  <a:pt x="416" y="432"/>
                  <a:pt x="417" y="433"/>
                </a:cubicBezTo>
                <a:cubicBezTo>
                  <a:pt x="418" y="434"/>
                  <a:pt x="421" y="434"/>
                  <a:pt x="422" y="435"/>
                </a:cubicBezTo>
                <a:cubicBezTo>
                  <a:pt x="423" y="436"/>
                  <a:pt x="425" y="438"/>
                  <a:pt x="426" y="440"/>
                </a:cubicBezTo>
                <a:cubicBezTo>
                  <a:pt x="427" y="441"/>
                  <a:pt x="427" y="445"/>
                  <a:pt x="426" y="446"/>
                </a:cubicBezTo>
                <a:cubicBezTo>
                  <a:pt x="424" y="448"/>
                  <a:pt x="417" y="445"/>
                  <a:pt x="414" y="446"/>
                </a:cubicBezTo>
                <a:cubicBezTo>
                  <a:pt x="413" y="446"/>
                  <a:pt x="409" y="447"/>
                  <a:pt x="408" y="448"/>
                </a:cubicBezTo>
                <a:cubicBezTo>
                  <a:pt x="407" y="449"/>
                  <a:pt x="407" y="450"/>
                  <a:pt x="407" y="451"/>
                </a:cubicBezTo>
                <a:cubicBezTo>
                  <a:pt x="404" y="450"/>
                  <a:pt x="402" y="450"/>
                  <a:pt x="400" y="450"/>
                </a:cubicBezTo>
                <a:cubicBezTo>
                  <a:pt x="399" y="449"/>
                  <a:pt x="395" y="449"/>
                  <a:pt x="394" y="448"/>
                </a:cubicBezTo>
                <a:cubicBezTo>
                  <a:pt x="392" y="447"/>
                  <a:pt x="390" y="443"/>
                  <a:pt x="388" y="442"/>
                </a:cubicBezTo>
                <a:cubicBezTo>
                  <a:pt x="387" y="441"/>
                  <a:pt x="384" y="440"/>
                  <a:pt x="383" y="439"/>
                </a:cubicBezTo>
                <a:cubicBezTo>
                  <a:pt x="381" y="439"/>
                  <a:pt x="377" y="439"/>
                  <a:pt x="376" y="439"/>
                </a:cubicBezTo>
                <a:cubicBezTo>
                  <a:pt x="374" y="440"/>
                  <a:pt x="373" y="443"/>
                  <a:pt x="371" y="443"/>
                </a:cubicBezTo>
                <a:cubicBezTo>
                  <a:pt x="370" y="444"/>
                  <a:pt x="367" y="446"/>
                  <a:pt x="366" y="445"/>
                </a:cubicBezTo>
                <a:cubicBezTo>
                  <a:pt x="364" y="445"/>
                  <a:pt x="361" y="442"/>
                  <a:pt x="360" y="442"/>
                </a:cubicBezTo>
                <a:cubicBezTo>
                  <a:pt x="358" y="441"/>
                  <a:pt x="354" y="438"/>
                  <a:pt x="352" y="438"/>
                </a:cubicBezTo>
                <a:cubicBezTo>
                  <a:pt x="351" y="438"/>
                  <a:pt x="348" y="439"/>
                  <a:pt x="347" y="440"/>
                </a:cubicBezTo>
                <a:cubicBezTo>
                  <a:pt x="345" y="442"/>
                  <a:pt x="342" y="446"/>
                  <a:pt x="341" y="449"/>
                </a:cubicBezTo>
                <a:cubicBezTo>
                  <a:pt x="340" y="451"/>
                  <a:pt x="339" y="456"/>
                  <a:pt x="339" y="458"/>
                </a:cubicBezTo>
                <a:cubicBezTo>
                  <a:pt x="339" y="461"/>
                  <a:pt x="341" y="465"/>
                  <a:pt x="341" y="468"/>
                </a:cubicBezTo>
                <a:cubicBezTo>
                  <a:pt x="340" y="470"/>
                  <a:pt x="336" y="474"/>
                  <a:pt x="335" y="476"/>
                </a:cubicBezTo>
                <a:cubicBezTo>
                  <a:pt x="333" y="480"/>
                  <a:pt x="331" y="488"/>
                  <a:pt x="330" y="492"/>
                </a:cubicBezTo>
                <a:cubicBezTo>
                  <a:pt x="329" y="494"/>
                  <a:pt x="328" y="497"/>
                  <a:pt x="327" y="499"/>
                </a:cubicBezTo>
                <a:cubicBezTo>
                  <a:pt x="327" y="500"/>
                  <a:pt x="325" y="502"/>
                  <a:pt x="325" y="503"/>
                </a:cubicBezTo>
                <a:cubicBezTo>
                  <a:pt x="324" y="505"/>
                  <a:pt x="326" y="508"/>
                  <a:pt x="326" y="510"/>
                </a:cubicBezTo>
                <a:cubicBezTo>
                  <a:pt x="326" y="512"/>
                  <a:pt x="325" y="517"/>
                  <a:pt x="324" y="519"/>
                </a:cubicBezTo>
                <a:cubicBezTo>
                  <a:pt x="322" y="521"/>
                  <a:pt x="318" y="523"/>
                  <a:pt x="316" y="522"/>
                </a:cubicBezTo>
                <a:cubicBezTo>
                  <a:pt x="315" y="522"/>
                  <a:pt x="313" y="520"/>
                  <a:pt x="312" y="519"/>
                </a:cubicBezTo>
                <a:cubicBezTo>
                  <a:pt x="311" y="517"/>
                  <a:pt x="310" y="513"/>
                  <a:pt x="310" y="511"/>
                </a:cubicBezTo>
                <a:cubicBezTo>
                  <a:pt x="310" y="509"/>
                  <a:pt x="313" y="507"/>
                  <a:pt x="312" y="505"/>
                </a:cubicBezTo>
                <a:cubicBezTo>
                  <a:pt x="312" y="503"/>
                  <a:pt x="308" y="501"/>
                  <a:pt x="306" y="499"/>
                </a:cubicBezTo>
                <a:cubicBezTo>
                  <a:pt x="306" y="498"/>
                  <a:pt x="304" y="496"/>
                  <a:pt x="303" y="496"/>
                </a:cubicBezTo>
                <a:cubicBezTo>
                  <a:pt x="302" y="495"/>
                  <a:pt x="297" y="493"/>
                  <a:pt x="295" y="494"/>
                </a:cubicBezTo>
                <a:cubicBezTo>
                  <a:pt x="294" y="495"/>
                  <a:pt x="297" y="500"/>
                  <a:pt x="296" y="501"/>
                </a:cubicBezTo>
                <a:cubicBezTo>
                  <a:pt x="295" y="502"/>
                  <a:pt x="290" y="502"/>
                  <a:pt x="288" y="500"/>
                </a:cubicBezTo>
                <a:cubicBezTo>
                  <a:pt x="288" y="500"/>
                  <a:pt x="287" y="498"/>
                  <a:pt x="287" y="497"/>
                </a:cubicBezTo>
                <a:cubicBezTo>
                  <a:pt x="286" y="496"/>
                  <a:pt x="284" y="494"/>
                  <a:pt x="284" y="494"/>
                </a:cubicBezTo>
                <a:cubicBezTo>
                  <a:pt x="283" y="494"/>
                  <a:pt x="281" y="494"/>
                  <a:pt x="280" y="494"/>
                </a:cubicBezTo>
                <a:cubicBezTo>
                  <a:pt x="279" y="495"/>
                  <a:pt x="279" y="498"/>
                  <a:pt x="278" y="498"/>
                </a:cubicBezTo>
                <a:cubicBezTo>
                  <a:pt x="277" y="499"/>
                  <a:pt x="274" y="500"/>
                  <a:pt x="272" y="499"/>
                </a:cubicBezTo>
                <a:cubicBezTo>
                  <a:pt x="271" y="499"/>
                  <a:pt x="268" y="496"/>
                  <a:pt x="267" y="496"/>
                </a:cubicBezTo>
                <a:cubicBezTo>
                  <a:pt x="265" y="495"/>
                  <a:pt x="263" y="494"/>
                  <a:pt x="262" y="494"/>
                </a:cubicBezTo>
                <a:cubicBezTo>
                  <a:pt x="260" y="494"/>
                  <a:pt x="258" y="497"/>
                  <a:pt x="258" y="498"/>
                </a:cubicBezTo>
                <a:cubicBezTo>
                  <a:pt x="257" y="499"/>
                  <a:pt x="258" y="502"/>
                  <a:pt x="258" y="503"/>
                </a:cubicBezTo>
                <a:cubicBezTo>
                  <a:pt x="257" y="505"/>
                  <a:pt x="255" y="507"/>
                  <a:pt x="255" y="509"/>
                </a:cubicBezTo>
                <a:cubicBezTo>
                  <a:pt x="254" y="511"/>
                  <a:pt x="255" y="515"/>
                  <a:pt x="255" y="517"/>
                </a:cubicBezTo>
                <a:cubicBezTo>
                  <a:pt x="254" y="519"/>
                  <a:pt x="250" y="521"/>
                  <a:pt x="247" y="522"/>
                </a:cubicBezTo>
                <a:cubicBezTo>
                  <a:pt x="245" y="523"/>
                  <a:pt x="239" y="523"/>
                  <a:pt x="236" y="522"/>
                </a:cubicBezTo>
                <a:cubicBezTo>
                  <a:pt x="233" y="522"/>
                  <a:pt x="229" y="521"/>
                  <a:pt x="226" y="521"/>
                </a:cubicBezTo>
                <a:cubicBezTo>
                  <a:pt x="225" y="520"/>
                  <a:pt x="222" y="521"/>
                  <a:pt x="221" y="521"/>
                </a:cubicBezTo>
                <a:cubicBezTo>
                  <a:pt x="220" y="521"/>
                  <a:pt x="218" y="522"/>
                  <a:pt x="217" y="522"/>
                </a:cubicBezTo>
                <a:cubicBezTo>
                  <a:pt x="215" y="523"/>
                  <a:pt x="212" y="522"/>
                  <a:pt x="210" y="521"/>
                </a:cubicBezTo>
                <a:cubicBezTo>
                  <a:pt x="210" y="521"/>
                  <a:pt x="208" y="519"/>
                  <a:pt x="207" y="519"/>
                </a:cubicBezTo>
                <a:cubicBezTo>
                  <a:pt x="206" y="518"/>
                  <a:pt x="203" y="518"/>
                  <a:pt x="202" y="519"/>
                </a:cubicBezTo>
                <a:cubicBezTo>
                  <a:pt x="201" y="520"/>
                  <a:pt x="200" y="523"/>
                  <a:pt x="199" y="524"/>
                </a:cubicBezTo>
                <a:cubicBezTo>
                  <a:pt x="197" y="525"/>
                  <a:pt x="194" y="526"/>
                  <a:pt x="192" y="525"/>
                </a:cubicBezTo>
                <a:cubicBezTo>
                  <a:pt x="191" y="525"/>
                  <a:pt x="191" y="521"/>
                  <a:pt x="191" y="521"/>
                </a:cubicBezTo>
                <a:cubicBezTo>
                  <a:pt x="189" y="519"/>
                  <a:pt x="186" y="519"/>
                  <a:pt x="185" y="518"/>
                </a:cubicBezTo>
                <a:cubicBezTo>
                  <a:pt x="183" y="517"/>
                  <a:pt x="179" y="517"/>
                  <a:pt x="178" y="516"/>
                </a:cubicBezTo>
                <a:cubicBezTo>
                  <a:pt x="177" y="515"/>
                  <a:pt x="175" y="512"/>
                  <a:pt x="175" y="511"/>
                </a:cubicBezTo>
                <a:cubicBezTo>
                  <a:pt x="174" y="510"/>
                  <a:pt x="175" y="507"/>
                  <a:pt x="174" y="505"/>
                </a:cubicBezTo>
                <a:cubicBezTo>
                  <a:pt x="173" y="504"/>
                  <a:pt x="172" y="502"/>
                  <a:pt x="170" y="501"/>
                </a:cubicBezTo>
                <a:cubicBezTo>
                  <a:pt x="173" y="499"/>
                  <a:pt x="176" y="496"/>
                  <a:pt x="178" y="495"/>
                </a:cubicBezTo>
                <a:cubicBezTo>
                  <a:pt x="181" y="494"/>
                  <a:pt x="186" y="494"/>
                  <a:pt x="188" y="493"/>
                </a:cubicBezTo>
                <a:cubicBezTo>
                  <a:pt x="190" y="493"/>
                  <a:pt x="193" y="490"/>
                  <a:pt x="193" y="489"/>
                </a:cubicBezTo>
                <a:cubicBezTo>
                  <a:pt x="193" y="488"/>
                  <a:pt x="190" y="479"/>
                  <a:pt x="190" y="478"/>
                </a:cubicBezTo>
                <a:cubicBezTo>
                  <a:pt x="190" y="478"/>
                  <a:pt x="190" y="470"/>
                  <a:pt x="190" y="467"/>
                </a:cubicBezTo>
                <a:cubicBezTo>
                  <a:pt x="190" y="464"/>
                  <a:pt x="190" y="457"/>
                  <a:pt x="189" y="455"/>
                </a:cubicBezTo>
                <a:cubicBezTo>
                  <a:pt x="187" y="452"/>
                  <a:pt x="183" y="449"/>
                  <a:pt x="181" y="449"/>
                </a:cubicBezTo>
                <a:cubicBezTo>
                  <a:pt x="179" y="448"/>
                  <a:pt x="172" y="450"/>
                  <a:pt x="172" y="449"/>
                </a:cubicBezTo>
                <a:cubicBezTo>
                  <a:pt x="171" y="447"/>
                  <a:pt x="160" y="443"/>
                  <a:pt x="157" y="440"/>
                </a:cubicBezTo>
                <a:cubicBezTo>
                  <a:pt x="156" y="438"/>
                  <a:pt x="155" y="434"/>
                  <a:pt x="153" y="432"/>
                </a:cubicBezTo>
                <a:cubicBezTo>
                  <a:pt x="152" y="431"/>
                  <a:pt x="149" y="431"/>
                  <a:pt x="149" y="429"/>
                </a:cubicBezTo>
                <a:cubicBezTo>
                  <a:pt x="147" y="427"/>
                  <a:pt x="151" y="421"/>
                  <a:pt x="150" y="418"/>
                </a:cubicBezTo>
                <a:cubicBezTo>
                  <a:pt x="150" y="415"/>
                  <a:pt x="147" y="410"/>
                  <a:pt x="144" y="408"/>
                </a:cubicBezTo>
                <a:cubicBezTo>
                  <a:pt x="143" y="407"/>
                  <a:pt x="140" y="407"/>
                  <a:pt x="139" y="406"/>
                </a:cubicBezTo>
                <a:cubicBezTo>
                  <a:pt x="137" y="404"/>
                  <a:pt x="136" y="399"/>
                  <a:pt x="135" y="396"/>
                </a:cubicBezTo>
                <a:cubicBezTo>
                  <a:pt x="134" y="395"/>
                  <a:pt x="131" y="390"/>
                  <a:pt x="129" y="389"/>
                </a:cubicBezTo>
                <a:cubicBezTo>
                  <a:pt x="128" y="389"/>
                  <a:pt x="125" y="389"/>
                  <a:pt x="124" y="389"/>
                </a:cubicBezTo>
                <a:cubicBezTo>
                  <a:pt x="123" y="390"/>
                  <a:pt x="122" y="393"/>
                  <a:pt x="122" y="394"/>
                </a:cubicBezTo>
                <a:cubicBezTo>
                  <a:pt x="121" y="397"/>
                  <a:pt x="123" y="401"/>
                  <a:pt x="122" y="403"/>
                </a:cubicBezTo>
                <a:cubicBezTo>
                  <a:pt x="121" y="405"/>
                  <a:pt x="119" y="406"/>
                  <a:pt x="117" y="406"/>
                </a:cubicBezTo>
                <a:cubicBezTo>
                  <a:pt x="116" y="407"/>
                  <a:pt x="113" y="405"/>
                  <a:pt x="112" y="406"/>
                </a:cubicBezTo>
                <a:cubicBezTo>
                  <a:pt x="111" y="407"/>
                  <a:pt x="113" y="411"/>
                  <a:pt x="112" y="412"/>
                </a:cubicBezTo>
                <a:cubicBezTo>
                  <a:pt x="110" y="413"/>
                  <a:pt x="106" y="412"/>
                  <a:pt x="105" y="411"/>
                </a:cubicBezTo>
                <a:cubicBezTo>
                  <a:pt x="103" y="410"/>
                  <a:pt x="104" y="405"/>
                  <a:pt x="103" y="403"/>
                </a:cubicBezTo>
                <a:cubicBezTo>
                  <a:pt x="101" y="401"/>
                  <a:pt x="99" y="398"/>
                  <a:pt x="97" y="397"/>
                </a:cubicBezTo>
                <a:cubicBezTo>
                  <a:pt x="95" y="397"/>
                  <a:pt x="91" y="398"/>
                  <a:pt x="89" y="399"/>
                </a:cubicBezTo>
                <a:cubicBezTo>
                  <a:pt x="88" y="400"/>
                  <a:pt x="86" y="404"/>
                  <a:pt x="84" y="404"/>
                </a:cubicBezTo>
                <a:cubicBezTo>
                  <a:pt x="82" y="404"/>
                  <a:pt x="81" y="399"/>
                  <a:pt x="79" y="398"/>
                </a:cubicBezTo>
                <a:cubicBezTo>
                  <a:pt x="77" y="398"/>
                  <a:pt x="73" y="397"/>
                  <a:pt x="71" y="398"/>
                </a:cubicBezTo>
                <a:cubicBezTo>
                  <a:pt x="70" y="399"/>
                  <a:pt x="69" y="403"/>
                  <a:pt x="68" y="404"/>
                </a:cubicBezTo>
                <a:cubicBezTo>
                  <a:pt x="66" y="405"/>
                  <a:pt x="60" y="405"/>
                  <a:pt x="59" y="404"/>
                </a:cubicBezTo>
                <a:cubicBezTo>
                  <a:pt x="56" y="402"/>
                  <a:pt x="56" y="396"/>
                  <a:pt x="55" y="395"/>
                </a:cubicBezTo>
                <a:cubicBezTo>
                  <a:pt x="53" y="393"/>
                  <a:pt x="50" y="391"/>
                  <a:pt x="49" y="391"/>
                </a:cubicBezTo>
                <a:cubicBezTo>
                  <a:pt x="47" y="391"/>
                  <a:pt x="45" y="391"/>
                  <a:pt x="44" y="391"/>
                </a:cubicBezTo>
                <a:cubicBezTo>
                  <a:pt x="42" y="391"/>
                  <a:pt x="38" y="392"/>
                  <a:pt x="36" y="391"/>
                </a:cubicBezTo>
                <a:cubicBezTo>
                  <a:pt x="34" y="390"/>
                  <a:pt x="34" y="385"/>
                  <a:pt x="33" y="383"/>
                </a:cubicBezTo>
                <a:cubicBezTo>
                  <a:pt x="33" y="382"/>
                  <a:pt x="33" y="380"/>
                  <a:pt x="32" y="379"/>
                </a:cubicBezTo>
                <a:cubicBezTo>
                  <a:pt x="32" y="377"/>
                  <a:pt x="32" y="376"/>
                  <a:pt x="32" y="375"/>
                </a:cubicBezTo>
                <a:cubicBezTo>
                  <a:pt x="32" y="373"/>
                  <a:pt x="35" y="370"/>
                  <a:pt x="36" y="368"/>
                </a:cubicBezTo>
                <a:cubicBezTo>
                  <a:pt x="37" y="366"/>
                  <a:pt x="40" y="361"/>
                  <a:pt x="40" y="359"/>
                </a:cubicBezTo>
                <a:cubicBezTo>
                  <a:pt x="40" y="357"/>
                  <a:pt x="37" y="354"/>
                  <a:pt x="37" y="352"/>
                </a:cubicBezTo>
                <a:cubicBezTo>
                  <a:pt x="37" y="350"/>
                  <a:pt x="36" y="346"/>
                  <a:pt x="37" y="344"/>
                </a:cubicBezTo>
                <a:cubicBezTo>
                  <a:pt x="37" y="342"/>
                  <a:pt x="39" y="338"/>
                  <a:pt x="40" y="336"/>
                </a:cubicBezTo>
                <a:cubicBezTo>
                  <a:pt x="41" y="333"/>
                  <a:pt x="42" y="326"/>
                  <a:pt x="42" y="323"/>
                </a:cubicBezTo>
                <a:cubicBezTo>
                  <a:pt x="41" y="321"/>
                  <a:pt x="39" y="317"/>
                  <a:pt x="38" y="316"/>
                </a:cubicBezTo>
                <a:cubicBezTo>
                  <a:pt x="36" y="314"/>
                  <a:pt x="32" y="312"/>
                  <a:pt x="31" y="311"/>
                </a:cubicBezTo>
                <a:cubicBezTo>
                  <a:pt x="30" y="309"/>
                  <a:pt x="29" y="304"/>
                  <a:pt x="29" y="302"/>
                </a:cubicBezTo>
                <a:cubicBezTo>
                  <a:pt x="30" y="300"/>
                  <a:pt x="31" y="296"/>
                  <a:pt x="31" y="293"/>
                </a:cubicBezTo>
                <a:cubicBezTo>
                  <a:pt x="32" y="291"/>
                  <a:pt x="32" y="285"/>
                  <a:pt x="30" y="283"/>
                </a:cubicBezTo>
                <a:cubicBezTo>
                  <a:pt x="30" y="281"/>
                  <a:pt x="26" y="280"/>
                  <a:pt x="25" y="279"/>
                </a:cubicBezTo>
                <a:cubicBezTo>
                  <a:pt x="24" y="276"/>
                  <a:pt x="24" y="269"/>
                  <a:pt x="23" y="266"/>
                </a:cubicBezTo>
                <a:cubicBezTo>
                  <a:pt x="22" y="264"/>
                  <a:pt x="20" y="261"/>
                  <a:pt x="19" y="260"/>
                </a:cubicBezTo>
                <a:cubicBezTo>
                  <a:pt x="17" y="258"/>
                  <a:pt x="13" y="258"/>
                  <a:pt x="12" y="256"/>
                </a:cubicBezTo>
                <a:cubicBezTo>
                  <a:pt x="10" y="255"/>
                  <a:pt x="8" y="250"/>
                  <a:pt x="8" y="248"/>
                </a:cubicBezTo>
                <a:cubicBezTo>
                  <a:pt x="7" y="246"/>
                  <a:pt x="7" y="242"/>
                  <a:pt x="8" y="240"/>
                </a:cubicBezTo>
                <a:cubicBezTo>
                  <a:pt x="8" y="239"/>
                  <a:pt x="11" y="237"/>
                  <a:pt x="12" y="236"/>
                </a:cubicBezTo>
                <a:cubicBezTo>
                  <a:pt x="13" y="235"/>
                  <a:pt x="15" y="231"/>
                  <a:pt x="15" y="229"/>
                </a:cubicBezTo>
                <a:cubicBezTo>
                  <a:pt x="16" y="227"/>
                  <a:pt x="16" y="223"/>
                  <a:pt x="15" y="221"/>
                </a:cubicBezTo>
                <a:cubicBezTo>
                  <a:pt x="15" y="220"/>
                  <a:pt x="12" y="218"/>
                  <a:pt x="12" y="216"/>
                </a:cubicBezTo>
                <a:cubicBezTo>
                  <a:pt x="11" y="214"/>
                  <a:pt x="12" y="210"/>
                  <a:pt x="12" y="208"/>
                </a:cubicBezTo>
                <a:cubicBezTo>
                  <a:pt x="11" y="206"/>
                  <a:pt x="8" y="205"/>
                  <a:pt x="8" y="204"/>
                </a:cubicBezTo>
                <a:cubicBezTo>
                  <a:pt x="7" y="203"/>
                  <a:pt x="8" y="200"/>
                  <a:pt x="9" y="199"/>
                </a:cubicBezTo>
                <a:cubicBezTo>
                  <a:pt x="9" y="198"/>
                  <a:pt x="13" y="198"/>
                  <a:pt x="14" y="197"/>
                </a:cubicBezTo>
                <a:cubicBezTo>
                  <a:pt x="15" y="196"/>
                  <a:pt x="18" y="194"/>
                  <a:pt x="19" y="192"/>
                </a:cubicBezTo>
                <a:cubicBezTo>
                  <a:pt x="19" y="190"/>
                  <a:pt x="19" y="187"/>
                  <a:pt x="18" y="186"/>
                </a:cubicBezTo>
                <a:cubicBezTo>
                  <a:pt x="17" y="185"/>
                  <a:pt x="15" y="184"/>
                  <a:pt x="14" y="182"/>
                </a:cubicBezTo>
                <a:cubicBezTo>
                  <a:pt x="13" y="181"/>
                  <a:pt x="14" y="176"/>
                  <a:pt x="14" y="175"/>
                </a:cubicBezTo>
                <a:cubicBezTo>
                  <a:pt x="14" y="172"/>
                  <a:pt x="13" y="167"/>
                  <a:pt x="12" y="165"/>
                </a:cubicBezTo>
                <a:cubicBezTo>
                  <a:pt x="10" y="163"/>
                  <a:pt x="5" y="163"/>
                  <a:pt x="4" y="161"/>
                </a:cubicBezTo>
                <a:cubicBezTo>
                  <a:pt x="2" y="160"/>
                  <a:pt x="0" y="156"/>
                  <a:pt x="0" y="153"/>
                </a:cubicBezTo>
                <a:cubicBezTo>
                  <a:pt x="0" y="152"/>
                  <a:pt x="1" y="148"/>
                  <a:pt x="3" y="147"/>
                </a:cubicBezTo>
                <a:cubicBezTo>
                  <a:pt x="4" y="146"/>
                  <a:pt x="8" y="145"/>
                  <a:pt x="10" y="145"/>
                </a:cubicBezTo>
                <a:cubicBezTo>
                  <a:pt x="11" y="145"/>
                  <a:pt x="12" y="146"/>
                  <a:pt x="13" y="146"/>
                </a:cubicBezTo>
                <a:cubicBezTo>
                  <a:pt x="15" y="146"/>
                  <a:pt x="19" y="146"/>
                  <a:pt x="20" y="145"/>
                </a:cubicBezTo>
                <a:cubicBezTo>
                  <a:pt x="21" y="144"/>
                  <a:pt x="21" y="141"/>
                  <a:pt x="22" y="140"/>
                </a:cubicBezTo>
                <a:cubicBezTo>
                  <a:pt x="22" y="139"/>
                  <a:pt x="24" y="138"/>
                  <a:pt x="25" y="137"/>
                </a:cubicBezTo>
                <a:cubicBezTo>
                  <a:pt x="26" y="136"/>
                  <a:pt x="27" y="133"/>
                  <a:pt x="28" y="132"/>
                </a:cubicBezTo>
                <a:cubicBezTo>
                  <a:pt x="28" y="130"/>
                  <a:pt x="29" y="126"/>
                  <a:pt x="29" y="124"/>
                </a:cubicBezTo>
                <a:cubicBezTo>
                  <a:pt x="28" y="123"/>
                  <a:pt x="26" y="121"/>
                  <a:pt x="26" y="120"/>
                </a:cubicBezTo>
                <a:cubicBezTo>
                  <a:pt x="25" y="118"/>
                  <a:pt x="25" y="114"/>
                  <a:pt x="26" y="113"/>
                </a:cubicBezTo>
                <a:cubicBezTo>
                  <a:pt x="27" y="111"/>
                  <a:pt x="33" y="112"/>
                  <a:pt x="35" y="110"/>
                </a:cubicBezTo>
                <a:cubicBezTo>
                  <a:pt x="36" y="108"/>
                  <a:pt x="35" y="104"/>
                  <a:pt x="36" y="103"/>
                </a:cubicBezTo>
                <a:cubicBezTo>
                  <a:pt x="36" y="102"/>
                  <a:pt x="40" y="101"/>
                  <a:pt x="41" y="100"/>
                </a:cubicBezTo>
                <a:cubicBezTo>
                  <a:pt x="42" y="98"/>
                  <a:pt x="44" y="93"/>
                  <a:pt x="44" y="91"/>
                </a:cubicBezTo>
                <a:cubicBezTo>
                  <a:pt x="45" y="88"/>
                  <a:pt x="45" y="83"/>
                  <a:pt x="44" y="80"/>
                </a:cubicBezTo>
                <a:cubicBezTo>
                  <a:pt x="44" y="79"/>
                  <a:pt x="41" y="78"/>
                  <a:pt x="40" y="78"/>
                </a:cubicBezTo>
                <a:cubicBezTo>
                  <a:pt x="39" y="77"/>
                  <a:pt x="35" y="76"/>
                  <a:pt x="34" y="75"/>
                </a:cubicBezTo>
                <a:cubicBezTo>
                  <a:pt x="32" y="74"/>
                  <a:pt x="30" y="70"/>
                  <a:pt x="30" y="68"/>
                </a:cubicBezTo>
                <a:cubicBezTo>
                  <a:pt x="29" y="66"/>
                  <a:pt x="31" y="61"/>
                  <a:pt x="30" y="59"/>
                </a:cubicBezTo>
                <a:cubicBezTo>
                  <a:pt x="29" y="58"/>
                  <a:pt x="27" y="57"/>
                  <a:pt x="25" y="57"/>
                </a:cubicBezTo>
                <a:cubicBezTo>
                  <a:pt x="24" y="56"/>
                  <a:pt x="22" y="57"/>
                  <a:pt x="21" y="57"/>
                </a:cubicBezTo>
                <a:cubicBezTo>
                  <a:pt x="19" y="56"/>
                  <a:pt x="17" y="55"/>
                  <a:pt x="16" y="54"/>
                </a:cubicBezTo>
                <a:cubicBezTo>
                  <a:pt x="16" y="53"/>
                  <a:pt x="16" y="52"/>
                  <a:pt x="16" y="51"/>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1" name="Freeform 9"/>
          <p:cNvSpPr>
            <a:spLocks/>
          </p:cNvSpPr>
          <p:nvPr/>
        </p:nvSpPr>
        <p:spPr bwMode="auto">
          <a:xfrm>
            <a:off x="7291180" y="1915103"/>
            <a:ext cx="1035386" cy="893101"/>
          </a:xfrm>
          <a:custGeom>
            <a:avLst/>
            <a:gdLst/>
            <a:ahLst/>
            <a:cxnLst>
              <a:cxn ang="0">
                <a:pos x="101" y="292"/>
              </a:cxn>
              <a:cxn ang="0">
                <a:pos x="86" y="296"/>
              </a:cxn>
              <a:cxn ang="0">
                <a:pos x="67" y="305"/>
              </a:cxn>
              <a:cxn ang="0">
                <a:pos x="47" y="273"/>
              </a:cxn>
              <a:cxn ang="0">
                <a:pos x="70" y="263"/>
              </a:cxn>
              <a:cxn ang="0">
                <a:pos x="68" y="254"/>
              </a:cxn>
              <a:cxn ang="0">
                <a:pos x="47" y="225"/>
              </a:cxn>
              <a:cxn ang="0">
                <a:pos x="48" y="198"/>
              </a:cxn>
              <a:cxn ang="0">
                <a:pos x="57" y="167"/>
              </a:cxn>
              <a:cxn ang="0">
                <a:pos x="45" y="156"/>
              </a:cxn>
              <a:cxn ang="0">
                <a:pos x="46" y="131"/>
              </a:cxn>
              <a:cxn ang="0">
                <a:pos x="40" y="109"/>
              </a:cxn>
              <a:cxn ang="0">
                <a:pos x="23" y="85"/>
              </a:cxn>
              <a:cxn ang="0">
                <a:pos x="8" y="54"/>
              </a:cxn>
              <a:cxn ang="0">
                <a:pos x="17" y="30"/>
              </a:cxn>
              <a:cxn ang="0">
                <a:pos x="0" y="7"/>
              </a:cxn>
              <a:cxn ang="0">
                <a:pos x="21" y="3"/>
              </a:cxn>
              <a:cxn ang="0">
                <a:pos x="53" y="20"/>
              </a:cxn>
              <a:cxn ang="0">
                <a:pos x="90" y="7"/>
              </a:cxn>
              <a:cxn ang="0">
                <a:pos x="112" y="22"/>
              </a:cxn>
              <a:cxn ang="0">
                <a:pos x="103" y="39"/>
              </a:cxn>
              <a:cxn ang="0">
                <a:pos x="107" y="62"/>
              </a:cxn>
              <a:cxn ang="0">
                <a:pos x="115" y="88"/>
              </a:cxn>
              <a:cxn ang="0">
                <a:pos x="121" y="113"/>
              </a:cxn>
              <a:cxn ang="0">
                <a:pos x="128" y="88"/>
              </a:cxn>
              <a:cxn ang="0">
                <a:pos x="154" y="86"/>
              </a:cxn>
              <a:cxn ang="0">
                <a:pos x="196" y="98"/>
              </a:cxn>
              <a:cxn ang="0">
                <a:pos x="264" y="114"/>
              </a:cxn>
              <a:cxn ang="0">
                <a:pos x="318" y="92"/>
              </a:cxn>
              <a:cxn ang="0">
                <a:pos x="346" y="90"/>
              </a:cxn>
              <a:cxn ang="0">
                <a:pos x="352" y="119"/>
              </a:cxn>
              <a:cxn ang="0">
                <a:pos x="353" y="138"/>
              </a:cxn>
              <a:cxn ang="0">
                <a:pos x="361" y="170"/>
              </a:cxn>
              <a:cxn ang="0">
                <a:pos x="362" y="188"/>
              </a:cxn>
              <a:cxn ang="0">
                <a:pos x="364" y="217"/>
              </a:cxn>
              <a:cxn ang="0">
                <a:pos x="386" y="217"/>
              </a:cxn>
              <a:cxn ang="0">
                <a:pos x="396" y="236"/>
              </a:cxn>
              <a:cxn ang="0">
                <a:pos x="414" y="248"/>
              </a:cxn>
              <a:cxn ang="0">
                <a:pos x="419" y="269"/>
              </a:cxn>
              <a:cxn ang="0">
                <a:pos x="430" y="289"/>
              </a:cxn>
              <a:cxn ang="0">
                <a:pos x="446" y="311"/>
              </a:cxn>
              <a:cxn ang="0">
                <a:pos x="429" y="347"/>
              </a:cxn>
              <a:cxn ang="0">
                <a:pos x="420" y="363"/>
              </a:cxn>
              <a:cxn ang="0">
                <a:pos x="422" y="386"/>
              </a:cxn>
              <a:cxn ang="0">
                <a:pos x="401" y="374"/>
              </a:cxn>
              <a:cxn ang="0">
                <a:pos x="381" y="369"/>
              </a:cxn>
              <a:cxn ang="0">
                <a:pos x="354" y="353"/>
              </a:cxn>
              <a:cxn ang="0">
                <a:pos x="351" y="321"/>
              </a:cxn>
              <a:cxn ang="0">
                <a:pos x="321" y="318"/>
              </a:cxn>
              <a:cxn ang="0">
                <a:pos x="304" y="335"/>
              </a:cxn>
              <a:cxn ang="0">
                <a:pos x="284" y="329"/>
              </a:cxn>
              <a:cxn ang="0">
                <a:pos x="270" y="303"/>
              </a:cxn>
              <a:cxn ang="0">
                <a:pos x="252" y="291"/>
              </a:cxn>
              <a:cxn ang="0">
                <a:pos x="241" y="302"/>
              </a:cxn>
              <a:cxn ang="0">
                <a:pos x="217" y="300"/>
              </a:cxn>
              <a:cxn ang="0">
                <a:pos x="190" y="314"/>
              </a:cxn>
              <a:cxn ang="0">
                <a:pos x="178" y="316"/>
              </a:cxn>
              <a:cxn ang="0">
                <a:pos x="158" y="304"/>
              </a:cxn>
              <a:cxn ang="0">
                <a:pos x="137" y="301"/>
              </a:cxn>
            </a:cxnLst>
            <a:rect l="0" t="0" r="r" b="b"/>
            <a:pathLst>
              <a:path w="448" h="386">
                <a:moveTo>
                  <a:pt x="124" y="300"/>
                </a:moveTo>
                <a:cubicBezTo>
                  <a:pt x="123" y="300"/>
                  <a:pt x="122" y="299"/>
                  <a:pt x="122" y="299"/>
                </a:cubicBezTo>
                <a:cubicBezTo>
                  <a:pt x="119" y="298"/>
                  <a:pt x="114" y="293"/>
                  <a:pt x="111" y="292"/>
                </a:cubicBezTo>
                <a:cubicBezTo>
                  <a:pt x="109" y="291"/>
                  <a:pt x="104" y="293"/>
                  <a:pt x="101" y="292"/>
                </a:cubicBezTo>
                <a:cubicBezTo>
                  <a:pt x="100" y="292"/>
                  <a:pt x="98" y="289"/>
                  <a:pt x="97" y="288"/>
                </a:cubicBezTo>
                <a:cubicBezTo>
                  <a:pt x="96" y="288"/>
                  <a:pt x="95" y="290"/>
                  <a:pt x="94" y="290"/>
                </a:cubicBezTo>
                <a:cubicBezTo>
                  <a:pt x="93" y="291"/>
                  <a:pt x="92" y="295"/>
                  <a:pt x="90" y="296"/>
                </a:cubicBezTo>
                <a:cubicBezTo>
                  <a:pt x="89" y="296"/>
                  <a:pt x="87" y="296"/>
                  <a:pt x="86" y="296"/>
                </a:cubicBezTo>
                <a:cubicBezTo>
                  <a:pt x="84" y="297"/>
                  <a:pt x="80" y="299"/>
                  <a:pt x="79" y="301"/>
                </a:cubicBezTo>
                <a:cubicBezTo>
                  <a:pt x="78" y="302"/>
                  <a:pt x="78" y="304"/>
                  <a:pt x="77" y="304"/>
                </a:cubicBezTo>
                <a:cubicBezTo>
                  <a:pt x="77" y="305"/>
                  <a:pt x="76" y="306"/>
                  <a:pt x="75" y="306"/>
                </a:cubicBezTo>
                <a:cubicBezTo>
                  <a:pt x="73" y="306"/>
                  <a:pt x="69" y="305"/>
                  <a:pt x="67" y="305"/>
                </a:cubicBezTo>
                <a:cubicBezTo>
                  <a:pt x="64" y="304"/>
                  <a:pt x="59" y="303"/>
                  <a:pt x="58" y="301"/>
                </a:cubicBezTo>
                <a:cubicBezTo>
                  <a:pt x="56" y="300"/>
                  <a:pt x="55" y="296"/>
                  <a:pt x="54" y="294"/>
                </a:cubicBezTo>
                <a:cubicBezTo>
                  <a:pt x="52" y="291"/>
                  <a:pt x="48" y="287"/>
                  <a:pt x="47" y="284"/>
                </a:cubicBezTo>
                <a:cubicBezTo>
                  <a:pt x="46" y="281"/>
                  <a:pt x="47" y="276"/>
                  <a:pt x="47" y="273"/>
                </a:cubicBezTo>
                <a:cubicBezTo>
                  <a:pt x="47" y="270"/>
                  <a:pt x="44" y="265"/>
                  <a:pt x="43" y="262"/>
                </a:cubicBezTo>
                <a:cubicBezTo>
                  <a:pt x="46" y="261"/>
                  <a:pt x="49" y="259"/>
                  <a:pt x="51" y="259"/>
                </a:cubicBezTo>
                <a:cubicBezTo>
                  <a:pt x="53" y="259"/>
                  <a:pt x="57" y="261"/>
                  <a:pt x="60" y="262"/>
                </a:cubicBezTo>
                <a:cubicBezTo>
                  <a:pt x="62" y="262"/>
                  <a:pt x="67" y="263"/>
                  <a:pt x="70" y="263"/>
                </a:cubicBezTo>
                <a:cubicBezTo>
                  <a:pt x="71" y="263"/>
                  <a:pt x="75" y="264"/>
                  <a:pt x="76" y="262"/>
                </a:cubicBezTo>
                <a:cubicBezTo>
                  <a:pt x="77" y="262"/>
                  <a:pt x="77" y="261"/>
                  <a:pt x="77" y="260"/>
                </a:cubicBezTo>
                <a:cubicBezTo>
                  <a:pt x="76" y="259"/>
                  <a:pt x="74" y="258"/>
                  <a:pt x="73" y="257"/>
                </a:cubicBezTo>
                <a:cubicBezTo>
                  <a:pt x="72" y="256"/>
                  <a:pt x="69" y="255"/>
                  <a:pt x="68" y="254"/>
                </a:cubicBezTo>
                <a:cubicBezTo>
                  <a:pt x="65" y="253"/>
                  <a:pt x="59" y="251"/>
                  <a:pt x="57" y="249"/>
                </a:cubicBezTo>
                <a:cubicBezTo>
                  <a:pt x="56" y="247"/>
                  <a:pt x="57" y="243"/>
                  <a:pt x="56" y="241"/>
                </a:cubicBezTo>
                <a:cubicBezTo>
                  <a:pt x="55" y="239"/>
                  <a:pt x="52" y="237"/>
                  <a:pt x="51" y="236"/>
                </a:cubicBezTo>
                <a:cubicBezTo>
                  <a:pt x="50" y="233"/>
                  <a:pt x="48" y="228"/>
                  <a:pt x="47" y="225"/>
                </a:cubicBezTo>
                <a:cubicBezTo>
                  <a:pt x="47" y="223"/>
                  <a:pt x="47" y="219"/>
                  <a:pt x="47" y="217"/>
                </a:cubicBezTo>
                <a:cubicBezTo>
                  <a:pt x="46" y="215"/>
                  <a:pt x="45" y="212"/>
                  <a:pt x="45" y="211"/>
                </a:cubicBezTo>
                <a:cubicBezTo>
                  <a:pt x="45" y="209"/>
                  <a:pt x="47" y="206"/>
                  <a:pt x="47" y="204"/>
                </a:cubicBezTo>
                <a:cubicBezTo>
                  <a:pt x="47" y="203"/>
                  <a:pt x="47" y="200"/>
                  <a:pt x="48" y="198"/>
                </a:cubicBezTo>
                <a:cubicBezTo>
                  <a:pt x="48" y="195"/>
                  <a:pt x="52" y="190"/>
                  <a:pt x="52" y="187"/>
                </a:cubicBezTo>
                <a:cubicBezTo>
                  <a:pt x="53" y="185"/>
                  <a:pt x="51" y="181"/>
                  <a:pt x="51" y="180"/>
                </a:cubicBezTo>
                <a:cubicBezTo>
                  <a:pt x="51" y="178"/>
                  <a:pt x="53" y="174"/>
                  <a:pt x="54" y="173"/>
                </a:cubicBezTo>
                <a:cubicBezTo>
                  <a:pt x="54" y="171"/>
                  <a:pt x="57" y="168"/>
                  <a:pt x="57" y="167"/>
                </a:cubicBezTo>
                <a:cubicBezTo>
                  <a:pt x="56" y="166"/>
                  <a:pt x="53" y="166"/>
                  <a:pt x="52" y="166"/>
                </a:cubicBezTo>
                <a:cubicBezTo>
                  <a:pt x="52" y="167"/>
                  <a:pt x="51" y="168"/>
                  <a:pt x="50" y="168"/>
                </a:cubicBezTo>
                <a:cubicBezTo>
                  <a:pt x="49" y="168"/>
                  <a:pt x="47" y="166"/>
                  <a:pt x="46" y="165"/>
                </a:cubicBezTo>
                <a:cubicBezTo>
                  <a:pt x="45" y="163"/>
                  <a:pt x="45" y="158"/>
                  <a:pt x="45" y="156"/>
                </a:cubicBezTo>
                <a:cubicBezTo>
                  <a:pt x="45" y="155"/>
                  <a:pt x="47" y="151"/>
                  <a:pt x="47" y="150"/>
                </a:cubicBezTo>
                <a:cubicBezTo>
                  <a:pt x="48" y="149"/>
                  <a:pt x="48" y="147"/>
                  <a:pt x="48" y="146"/>
                </a:cubicBezTo>
                <a:cubicBezTo>
                  <a:pt x="49" y="144"/>
                  <a:pt x="48" y="140"/>
                  <a:pt x="48" y="139"/>
                </a:cubicBezTo>
                <a:cubicBezTo>
                  <a:pt x="48" y="137"/>
                  <a:pt x="46" y="133"/>
                  <a:pt x="46" y="131"/>
                </a:cubicBezTo>
                <a:cubicBezTo>
                  <a:pt x="46" y="129"/>
                  <a:pt x="48" y="125"/>
                  <a:pt x="48" y="123"/>
                </a:cubicBezTo>
                <a:cubicBezTo>
                  <a:pt x="48" y="122"/>
                  <a:pt x="47" y="120"/>
                  <a:pt x="46" y="119"/>
                </a:cubicBezTo>
                <a:cubicBezTo>
                  <a:pt x="45" y="118"/>
                  <a:pt x="43" y="119"/>
                  <a:pt x="42" y="118"/>
                </a:cubicBezTo>
                <a:cubicBezTo>
                  <a:pt x="41" y="116"/>
                  <a:pt x="41" y="112"/>
                  <a:pt x="40" y="109"/>
                </a:cubicBezTo>
                <a:cubicBezTo>
                  <a:pt x="40" y="108"/>
                  <a:pt x="41" y="104"/>
                  <a:pt x="40" y="103"/>
                </a:cubicBezTo>
                <a:cubicBezTo>
                  <a:pt x="39" y="101"/>
                  <a:pt x="32" y="101"/>
                  <a:pt x="30" y="99"/>
                </a:cubicBezTo>
                <a:cubicBezTo>
                  <a:pt x="29" y="98"/>
                  <a:pt x="29" y="94"/>
                  <a:pt x="29" y="92"/>
                </a:cubicBezTo>
                <a:cubicBezTo>
                  <a:pt x="28" y="90"/>
                  <a:pt x="24" y="87"/>
                  <a:pt x="23" y="85"/>
                </a:cubicBezTo>
                <a:cubicBezTo>
                  <a:pt x="21" y="84"/>
                  <a:pt x="18" y="81"/>
                  <a:pt x="17" y="80"/>
                </a:cubicBezTo>
                <a:cubicBezTo>
                  <a:pt x="17" y="77"/>
                  <a:pt x="19" y="72"/>
                  <a:pt x="19" y="70"/>
                </a:cubicBezTo>
                <a:cubicBezTo>
                  <a:pt x="18" y="68"/>
                  <a:pt x="15" y="64"/>
                  <a:pt x="14" y="62"/>
                </a:cubicBezTo>
                <a:cubicBezTo>
                  <a:pt x="13" y="60"/>
                  <a:pt x="9" y="56"/>
                  <a:pt x="8" y="54"/>
                </a:cubicBezTo>
                <a:cubicBezTo>
                  <a:pt x="7" y="52"/>
                  <a:pt x="7" y="46"/>
                  <a:pt x="8" y="44"/>
                </a:cubicBezTo>
                <a:cubicBezTo>
                  <a:pt x="8" y="42"/>
                  <a:pt x="10" y="39"/>
                  <a:pt x="11" y="38"/>
                </a:cubicBezTo>
                <a:cubicBezTo>
                  <a:pt x="12" y="38"/>
                  <a:pt x="14" y="38"/>
                  <a:pt x="14" y="37"/>
                </a:cubicBezTo>
                <a:cubicBezTo>
                  <a:pt x="16" y="36"/>
                  <a:pt x="17" y="32"/>
                  <a:pt x="17" y="30"/>
                </a:cubicBezTo>
                <a:cubicBezTo>
                  <a:pt x="17" y="27"/>
                  <a:pt x="17" y="20"/>
                  <a:pt x="15" y="18"/>
                </a:cubicBezTo>
                <a:cubicBezTo>
                  <a:pt x="13" y="16"/>
                  <a:pt x="9" y="15"/>
                  <a:pt x="7" y="15"/>
                </a:cubicBezTo>
                <a:cubicBezTo>
                  <a:pt x="6" y="14"/>
                  <a:pt x="2" y="14"/>
                  <a:pt x="2" y="14"/>
                </a:cubicBezTo>
                <a:cubicBezTo>
                  <a:pt x="2" y="13"/>
                  <a:pt x="0" y="9"/>
                  <a:pt x="0" y="7"/>
                </a:cubicBezTo>
                <a:cubicBezTo>
                  <a:pt x="0" y="5"/>
                  <a:pt x="1" y="1"/>
                  <a:pt x="2" y="0"/>
                </a:cubicBezTo>
                <a:cubicBezTo>
                  <a:pt x="3" y="0"/>
                  <a:pt x="6" y="0"/>
                  <a:pt x="7" y="0"/>
                </a:cubicBezTo>
                <a:cubicBezTo>
                  <a:pt x="8" y="0"/>
                  <a:pt x="10" y="2"/>
                  <a:pt x="11" y="3"/>
                </a:cubicBezTo>
                <a:cubicBezTo>
                  <a:pt x="13" y="4"/>
                  <a:pt x="19" y="2"/>
                  <a:pt x="21" y="3"/>
                </a:cubicBezTo>
                <a:cubicBezTo>
                  <a:pt x="22" y="3"/>
                  <a:pt x="23" y="6"/>
                  <a:pt x="24" y="7"/>
                </a:cubicBezTo>
                <a:cubicBezTo>
                  <a:pt x="26" y="8"/>
                  <a:pt x="31" y="10"/>
                  <a:pt x="34" y="11"/>
                </a:cubicBezTo>
                <a:cubicBezTo>
                  <a:pt x="36" y="12"/>
                  <a:pt x="40" y="14"/>
                  <a:pt x="42" y="15"/>
                </a:cubicBezTo>
                <a:cubicBezTo>
                  <a:pt x="45" y="16"/>
                  <a:pt x="50" y="19"/>
                  <a:pt x="53" y="20"/>
                </a:cubicBezTo>
                <a:cubicBezTo>
                  <a:pt x="57" y="20"/>
                  <a:pt x="65" y="21"/>
                  <a:pt x="68" y="20"/>
                </a:cubicBezTo>
                <a:cubicBezTo>
                  <a:pt x="70" y="19"/>
                  <a:pt x="71" y="14"/>
                  <a:pt x="72" y="13"/>
                </a:cubicBezTo>
                <a:cubicBezTo>
                  <a:pt x="74" y="12"/>
                  <a:pt x="77" y="10"/>
                  <a:pt x="79" y="10"/>
                </a:cubicBezTo>
                <a:cubicBezTo>
                  <a:pt x="81" y="9"/>
                  <a:pt x="87" y="7"/>
                  <a:pt x="90" y="7"/>
                </a:cubicBezTo>
                <a:cubicBezTo>
                  <a:pt x="91" y="8"/>
                  <a:pt x="95" y="10"/>
                  <a:pt x="96" y="10"/>
                </a:cubicBezTo>
                <a:cubicBezTo>
                  <a:pt x="98" y="10"/>
                  <a:pt x="102" y="9"/>
                  <a:pt x="104" y="10"/>
                </a:cubicBezTo>
                <a:cubicBezTo>
                  <a:pt x="106" y="10"/>
                  <a:pt x="109" y="14"/>
                  <a:pt x="111" y="15"/>
                </a:cubicBezTo>
                <a:cubicBezTo>
                  <a:pt x="111" y="17"/>
                  <a:pt x="112" y="20"/>
                  <a:pt x="112" y="22"/>
                </a:cubicBezTo>
                <a:cubicBezTo>
                  <a:pt x="113" y="24"/>
                  <a:pt x="114" y="29"/>
                  <a:pt x="112" y="31"/>
                </a:cubicBezTo>
                <a:cubicBezTo>
                  <a:pt x="111" y="32"/>
                  <a:pt x="108" y="32"/>
                  <a:pt x="107" y="32"/>
                </a:cubicBezTo>
                <a:cubicBezTo>
                  <a:pt x="106" y="33"/>
                  <a:pt x="105" y="34"/>
                  <a:pt x="104" y="35"/>
                </a:cubicBezTo>
                <a:cubicBezTo>
                  <a:pt x="104" y="36"/>
                  <a:pt x="103" y="38"/>
                  <a:pt x="103" y="39"/>
                </a:cubicBezTo>
                <a:cubicBezTo>
                  <a:pt x="102" y="39"/>
                  <a:pt x="100" y="40"/>
                  <a:pt x="100" y="41"/>
                </a:cubicBezTo>
                <a:cubicBezTo>
                  <a:pt x="99" y="43"/>
                  <a:pt x="99" y="47"/>
                  <a:pt x="99" y="49"/>
                </a:cubicBezTo>
                <a:cubicBezTo>
                  <a:pt x="100" y="51"/>
                  <a:pt x="102" y="55"/>
                  <a:pt x="103" y="57"/>
                </a:cubicBezTo>
                <a:cubicBezTo>
                  <a:pt x="104" y="59"/>
                  <a:pt x="106" y="61"/>
                  <a:pt x="107" y="62"/>
                </a:cubicBezTo>
                <a:cubicBezTo>
                  <a:pt x="107" y="64"/>
                  <a:pt x="108" y="67"/>
                  <a:pt x="109" y="69"/>
                </a:cubicBezTo>
                <a:cubicBezTo>
                  <a:pt x="110" y="70"/>
                  <a:pt x="113" y="71"/>
                  <a:pt x="114" y="72"/>
                </a:cubicBezTo>
                <a:cubicBezTo>
                  <a:pt x="115" y="74"/>
                  <a:pt x="115" y="76"/>
                  <a:pt x="115" y="78"/>
                </a:cubicBezTo>
                <a:cubicBezTo>
                  <a:pt x="116" y="80"/>
                  <a:pt x="115" y="85"/>
                  <a:pt x="115" y="88"/>
                </a:cubicBezTo>
                <a:cubicBezTo>
                  <a:pt x="115" y="90"/>
                  <a:pt x="115" y="95"/>
                  <a:pt x="115" y="98"/>
                </a:cubicBezTo>
                <a:cubicBezTo>
                  <a:pt x="115" y="99"/>
                  <a:pt x="116" y="102"/>
                  <a:pt x="116" y="104"/>
                </a:cubicBezTo>
                <a:cubicBezTo>
                  <a:pt x="116" y="106"/>
                  <a:pt x="115" y="109"/>
                  <a:pt x="116" y="110"/>
                </a:cubicBezTo>
                <a:cubicBezTo>
                  <a:pt x="116" y="112"/>
                  <a:pt x="119" y="113"/>
                  <a:pt x="121" y="113"/>
                </a:cubicBezTo>
                <a:cubicBezTo>
                  <a:pt x="122" y="113"/>
                  <a:pt x="123" y="110"/>
                  <a:pt x="123" y="109"/>
                </a:cubicBezTo>
                <a:cubicBezTo>
                  <a:pt x="123" y="108"/>
                  <a:pt x="123" y="105"/>
                  <a:pt x="123" y="104"/>
                </a:cubicBezTo>
                <a:cubicBezTo>
                  <a:pt x="124" y="102"/>
                  <a:pt x="126" y="99"/>
                  <a:pt x="127" y="97"/>
                </a:cubicBezTo>
                <a:cubicBezTo>
                  <a:pt x="128" y="95"/>
                  <a:pt x="126" y="90"/>
                  <a:pt x="128" y="88"/>
                </a:cubicBezTo>
                <a:cubicBezTo>
                  <a:pt x="128" y="87"/>
                  <a:pt x="132" y="85"/>
                  <a:pt x="133" y="84"/>
                </a:cubicBezTo>
                <a:cubicBezTo>
                  <a:pt x="136" y="84"/>
                  <a:pt x="140" y="84"/>
                  <a:pt x="143" y="84"/>
                </a:cubicBezTo>
                <a:cubicBezTo>
                  <a:pt x="144" y="85"/>
                  <a:pt x="147" y="86"/>
                  <a:pt x="148" y="87"/>
                </a:cubicBezTo>
                <a:cubicBezTo>
                  <a:pt x="150" y="87"/>
                  <a:pt x="152" y="86"/>
                  <a:pt x="154" y="86"/>
                </a:cubicBezTo>
                <a:cubicBezTo>
                  <a:pt x="155" y="86"/>
                  <a:pt x="159" y="88"/>
                  <a:pt x="160" y="88"/>
                </a:cubicBezTo>
                <a:cubicBezTo>
                  <a:pt x="163" y="90"/>
                  <a:pt x="167" y="93"/>
                  <a:pt x="170" y="94"/>
                </a:cubicBezTo>
                <a:cubicBezTo>
                  <a:pt x="172" y="95"/>
                  <a:pt x="178" y="97"/>
                  <a:pt x="180" y="97"/>
                </a:cubicBezTo>
                <a:cubicBezTo>
                  <a:pt x="184" y="98"/>
                  <a:pt x="192" y="98"/>
                  <a:pt x="196" y="98"/>
                </a:cubicBezTo>
                <a:cubicBezTo>
                  <a:pt x="202" y="98"/>
                  <a:pt x="213" y="97"/>
                  <a:pt x="219" y="98"/>
                </a:cubicBezTo>
                <a:cubicBezTo>
                  <a:pt x="223" y="98"/>
                  <a:pt x="233" y="101"/>
                  <a:pt x="238" y="103"/>
                </a:cubicBezTo>
                <a:cubicBezTo>
                  <a:pt x="242" y="104"/>
                  <a:pt x="250" y="108"/>
                  <a:pt x="254" y="109"/>
                </a:cubicBezTo>
                <a:cubicBezTo>
                  <a:pt x="257" y="110"/>
                  <a:pt x="261" y="113"/>
                  <a:pt x="264" y="114"/>
                </a:cubicBezTo>
                <a:cubicBezTo>
                  <a:pt x="268" y="115"/>
                  <a:pt x="276" y="114"/>
                  <a:pt x="280" y="114"/>
                </a:cubicBezTo>
                <a:cubicBezTo>
                  <a:pt x="284" y="113"/>
                  <a:pt x="292" y="110"/>
                  <a:pt x="296" y="109"/>
                </a:cubicBezTo>
                <a:cubicBezTo>
                  <a:pt x="299" y="107"/>
                  <a:pt x="304" y="103"/>
                  <a:pt x="306" y="102"/>
                </a:cubicBezTo>
                <a:cubicBezTo>
                  <a:pt x="309" y="99"/>
                  <a:pt x="315" y="94"/>
                  <a:pt x="318" y="92"/>
                </a:cubicBezTo>
                <a:cubicBezTo>
                  <a:pt x="320" y="91"/>
                  <a:pt x="324" y="88"/>
                  <a:pt x="326" y="87"/>
                </a:cubicBezTo>
                <a:cubicBezTo>
                  <a:pt x="329" y="86"/>
                  <a:pt x="334" y="84"/>
                  <a:pt x="337" y="84"/>
                </a:cubicBezTo>
                <a:cubicBezTo>
                  <a:pt x="340" y="83"/>
                  <a:pt x="344" y="84"/>
                  <a:pt x="346" y="84"/>
                </a:cubicBezTo>
                <a:cubicBezTo>
                  <a:pt x="346" y="86"/>
                  <a:pt x="346" y="89"/>
                  <a:pt x="346" y="90"/>
                </a:cubicBezTo>
                <a:cubicBezTo>
                  <a:pt x="346" y="93"/>
                  <a:pt x="350" y="100"/>
                  <a:pt x="349" y="103"/>
                </a:cubicBezTo>
                <a:cubicBezTo>
                  <a:pt x="349" y="105"/>
                  <a:pt x="345" y="107"/>
                  <a:pt x="344" y="109"/>
                </a:cubicBezTo>
                <a:cubicBezTo>
                  <a:pt x="344" y="111"/>
                  <a:pt x="346" y="116"/>
                  <a:pt x="347" y="117"/>
                </a:cubicBezTo>
                <a:cubicBezTo>
                  <a:pt x="348" y="118"/>
                  <a:pt x="351" y="118"/>
                  <a:pt x="352" y="119"/>
                </a:cubicBezTo>
                <a:cubicBezTo>
                  <a:pt x="353" y="119"/>
                  <a:pt x="354" y="121"/>
                  <a:pt x="354" y="122"/>
                </a:cubicBezTo>
                <a:cubicBezTo>
                  <a:pt x="354" y="124"/>
                  <a:pt x="355" y="128"/>
                  <a:pt x="354" y="129"/>
                </a:cubicBezTo>
                <a:cubicBezTo>
                  <a:pt x="353" y="130"/>
                  <a:pt x="351" y="131"/>
                  <a:pt x="350" y="132"/>
                </a:cubicBezTo>
                <a:cubicBezTo>
                  <a:pt x="350" y="134"/>
                  <a:pt x="353" y="136"/>
                  <a:pt x="353" y="138"/>
                </a:cubicBezTo>
                <a:cubicBezTo>
                  <a:pt x="354" y="140"/>
                  <a:pt x="357" y="145"/>
                  <a:pt x="358" y="148"/>
                </a:cubicBezTo>
                <a:cubicBezTo>
                  <a:pt x="358" y="149"/>
                  <a:pt x="357" y="153"/>
                  <a:pt x="358" y="155"/>
                </a:cubicBezTo>
                <a:cubicBezTo>
                  <a:pt x="358" y="157"/>
                  <a:pt x="361" y="162"/>
                  <a:pt x="361" y="165"/>
                </a:cubicBezTo>
                <a:cubicBezTo>
                  <a:pt x="362" y="166"/>
                  <a:pt x="362" y="169"/>
                  <a:pt x="361" y="170"/>
                </a:cubicBezTo>
                <a:cubicBezTo>
                  <a:pt x="360" y="171"/>
                  <a:pt x="356" y="171"/>
                  <a:pt x="355" y="172"/>
                </a:cubicBezTo>
                <a:cubicBezTo>
                  <a:pt x="354" y="173"/>
                  <a:pt x="354" y="176"/>
                  <a:pt x="354" y="177"/>
                </a:cubicBezTo>
                <a:cubicBezTo>
                  <a:pt x="354" y="179"/>
                  <a:pt x="357" y="181"/>
                  <a:pt x="358" y="183"/>
                </a:cubicBezTo>
                <a:cubicBezTo>
                  <a:pt x="359" y="184"/>
                  <a:pt x="362" y="186"/>
                  <a:pt x="362" y="188"/>
                </a:cubicBezTo>
                <a:cubicBezTo>
                  <a:pt x="363" y="190"/>
                  <a:pt x="362" y="195"/>
                  <a:pt x="362" y="197"/>
                </a:cubicBezTo>
                <a:cubicBezTo>
                  <a:pt x="361" y="198"/>
                  <a:pt x="359" y="201"/>
                  <a:pt x="359" y="202"/>
                </a:cubicBezTo>
                <a:cubicBezTo>
                  <a:pt x="358" y="205"/>
                  <a:pt x="357" y="211"/>
                  <a:pt x="358" y="213"/>
                </a:cubicBezTo>
                <a:cubicBezTo>
                  <a:pt x="359" y="215"/>
                  <a:pt x="362" y="216"/>
                  <a:pt x="364" y="217"/>
                </a:cubicBezTo>
                <a:cubicBezTo>
                  <a:pt x="365" y="217"/>
                  <a:pt x="368" y="216"/>
                  <a:pt x="370" y="217"/>
                </a:cubicBezTo>
                <a:cubicBezTo>
                  <a:pt x="371" y="217"/>
                  <a:pt x="373" y="221"/>
                  <a:pt x="374" y="221"/>
                </a:cubicBezTo>
                <a:cubicBezTo>
                  <a:pt x="377" y="222"/>
                  <a:pt x="383" y="221"/>
                  <a:pt x="385" y="219"/>
                </a:cubicBezTo>
                <a:cubicBezTo>
                  <a:pt x="386" y="219"/>
                  <a:pt x="385" y="217"/>
                  <a:pt x="386" y="217"/>
                </a:cubicBezTo>
                <a:cubicBezTo>
                  <a:pt x="387" y="217"/>
                  <a:pt x="390" y="218"/>
                  <a:pt x="390" y="219"/>
                </a:cubicBezTo>
                <a:cubicBezTo>
                  <a:pt x="391" y="220"/>
                  <a:pt x="390" y="223"/>
                  <a:pt x="390" y="224"/>
                </a:cubicBezTo>
                <a:cubicBezTo>
                  <a:pt x="391" y="225"/>
                  <a:pt x="393" y="227"/>
                  <a:pt x="393" y="228"/>
                </a:cubicBezTo>
                <a:cubicBezTo>
                  <a:pt x="395" y="229"/>
                  <a:pt x="395" y="234"/>
                  <a:pt x="396" y="236"/>
                </a:cubicBezTo>
                <a:cubicBezTo>
                  <a:pt x="397" y="237"/>
                  <a:pt x="400" y="240"/>
                  <a:pt x="401" y="240"/>
                </a:cubicBezTo>
                <a:cubicBezTo>
                  <a:pt x="403" y="240"/>
                  <a:pt x="407" y="237"/>
                  <a:pt x="409" y="237"/>
                </a:cubicBezTo>
                <a:cubicBezTo>
                  <a:pt x="410" y="238"/>
                  <a:pt x="411" y="240"/>
                  <a:pt x="411" y="241"/>
                </a:cubicBezTo>
                <a:cubicBezTo>
                  <a:pt x="412" y="243"/>
                  <a:pt x="414" y="246"/>
                  <a:pt x="414" y="248"/>
                </a:cubicBezTo>
                <a:cubicBezTo>
                  <a:pt x="414" y="250"/>
                  <a:pt x="411" y="252"/>
                  <a:pt x="410" y="254"/>
                </a:cubicBezTo>
                <a:cubicBezTo>
                  <a:pt x="410" y="255"/>
                  <a:pt x="409" y="259"/>
                  <a:pt x="410" y="261"/>
                </a:cubicBezTo>
                <a:cubicBezTo>
                  <a:pt x="411" y="262"/>
                  <a:pt x="413" y="263"/>
                  <a:pt x="414" y="264"/>
                </a:cubicBezTo>
                <a:cubicBezTo>
                  <a:pt x="415" y="265"/>
                  <a:pt x="417" y="268"/>
                  <a:pt x="419" y="269"/>
                </a:cubicBezTo>
                <a:cubicBezTo>
                  <a:pt x="420" y="269"/>
                  <a:pt x="422" y="269"/>
                  <a:pt x="424" y="269"/>
                </a:cubicBezTo>
                <a:cubicBezTo>
                  <a:pt x="423" y="270"/>
                  <a:pt x="422" y="272"/>
                  <a:pt x="422" y="273"/>
                </a:cubicBezTo>
                <a:cubicBezTo>
                  <a:pt x="422" y="276"/>
                  <a:pt x="423" y="281"/>
                  <a:pt x="424" y="283"/>
                </a:cubicBezTo>
                <a:cubicBezTo>
                  <a:pt x="425" y="285"/>
                  <a:pt x="428" y="288"/>
                  <a:pt x="430" y="289"/>
                </a:cubicBezTo>
                <a:cubicBezTo>
                  <a:pt x="431" y="290"/>
                  <a:pt x="434" y="289"/>
                  <a:pt x="435" y="290"/>
                </a:cubicBezTo>
                <a:cubicBezTo>
                  <a:pt x="437" y="292"/>
                  <a:pt x="438" y="297"/>
                  <a:pt x="439" y="299"/>
                </a:cubicBezTo>
                <a:cubicBezTo>
                  <a:pt x="440" y="301"/>
                  <a:pt x="441" y="306"/>
                  <a:pt x="442" y="308"/>
                </a:cubicBezTo>
                <a:cubicBezTo>
                  <a:pt x="443" y="309"/>
                  <a:pt x="445" y="310"/>
                  <a:pt x="446" y="311"/>
                </a:cubicBezTo>
                <a:cubicBezTo>
                  <a:pt x="448" y="314"/>
                  <a:pt x="448" y="320"/>
                  <a:pt x="447" y="323"/>
                </a:cubicBezTo>
                <a:cubicBezTo>
                  <a:pt x="447" y="326"/>
                  <a:pt x="444" y="332"/>
                  <a:pt x="442" y="335"/>
                </a:cubicBezTo>
                <a:cubicBezTo>
                  <a:pt x="441" y="337"/>
                  <a:pt x="438" y="341"/>
                  <a:pt x="437" y="343"/>
                </a:cubicBezTo>
                <a:cubicBezTo>
                  <a:pt x="435" y="344"/>
                  <a:pt x="431" y="347"/>
                  <a:pt x="429" y="347"/>
                </a:cubicBezTo>
                <a:cubicBezTo>
                  <a:pt x="426" y="347"/>
                  <a:pt x="421" y="345"/>
                  <a:pt x="419" y="346"/>
                </a:cubicBezTo>
                <a:cubicBezTo>
                  <a:pt x="417" y="347"/>
                  <a:pt x="413" y="351"/>
                  <a:pt x="413" y="353"/>
                </a:cubicBezTo>
                <a:cubicBezTo>
                  <a:pt x="413" y="355"/>
                  <a:pt x="415" y="359"/>
                  <a:pt x="417" y="360"/>
                </a:cubicBezTo>
                <a:cubicBezTo>
                  <a:pt x="417" y="361"/>
                  <a:pt x="420" y="362"/>
                  <a:pt x="420" y="363"/>
                </a:cubicBezTo>
                <a:cubicBezTo>
                  <a:pt x="421" y="365"/>
                  <a:pt x="422" y="368"/>
                  <a:pt x="422" y="370"/>
                </a:cubicBezTo>
                <a:cubicBezTo>
                  <a:pt x="422" y="372"/>
                  <a:pt x="419" y="375"/>
                  <a:pt x="419" y="376"/>
                </a:cubicBezTo>
                <a:cubicBezTo>
                  <a:pt x="419" y="378"/>
                  <a:pt x="420" y="383"/>
                  <a:pt x="421" y="385"/>
                </a:cubicBezTo>
                <a:cubicBezTo>
                  <a:pt x="421" y="385"/>
                  <a:pt x="421" y="385"/>
                  <a:pt x="422" y="386"/>
                </a:cubicBezTo>
                <a:cubicBezTo>
                  <a:pt x="420" y="386"/>
                  <a:pt x="419" y="386"/>
                  <a:pt x="419" y="386"/>
                </a:cubicBezTo>
                <a:cubicBezTo>
                  <a:pt x="416" y="386"/>
                  <a:pt x="412" y="386"/>
                  <a:pt x="410" y="384"/>
                </a:cubicBezTo>
                <a:cubicBezTo>
                  <a:pt x="409" y="383"/>
                  <a:pt x="408" y="379"/>
                  <a:pt x="407" y="378"/>
                </a:cubicBezTo>
                <a:cubicBezTo>
                  <a:pt x="405" y="376"/>
                  <a:pt x="402" y="376"/>
                  <a:pt x="401" y="374"/>
                </a:cubicBezTo>
                <a:cubicBezTo>
                  <a:pt x="400" y="373"/>
                  <a:pt x="400" y="369"/>
                  <a:pt x="399" y="368"/>
                </a:cubicBezTo>
                <a:cubicBezTo>
                  <a:pt x="397" y="366"/>
                  <a:pt x="392" y="364"/>
                  <a:pt x="390" y="365"/>
                </a:cubicBezTo>
                <a:cubicBezTo>
                  <a:pt x="388" y="366"/>
                  <a:pt x="389" y="371"/>
                  <a:pt x="387" y="372"/>
                </a:cubicBezTo>
                <a:cubicBezTo>
                  <a:pt x="385" y="372"/>
                  <a:pt x="383" y="370"/>
                  <a:pt x="381" y="369"/>
                </a:cubicBezTo>
                <a:cubicBezTo>
                  <a:pt x="378" y="368"/>
                  <a:pt x="368" y="367"/>
                  <a:pt x="368" y="366"/>
                </a:cubicBezTo>
                <a:cubicBezTo>
                  <a:pt x="368" y="365"/>
                  <a:pt x="370" y="357"/>
                  <a:pt x="368" y="355"/>
                </a:cubicBezTo>
                <a:cubicBezTo>
                  <a:pt x="367" y="354"/>
                  <a:pt x="364" y="353"/>
                  <a:pt x="362" y="353"/>
                </a:cubicBezTo>
                <a:cubicBezTo>
                  <a:pt x="360" y="352"/>
                  <a:pt x="354" y="353"/>
                  <a:pt x="354" y="353"/>
                </a:cubicBezTo>
                <a:cubicBezTo>
                  <a:pt x="354" y="352"/>
                  <a:pt x="353" y="348"/>
                  <a:pt x="352" y="347"/>
                </a:cubicBezTo>
                <a:cubicBezTo>
                  <a:pt x="352" y="344"/>
                  <a:pt x="354" y="340"/>
                  <a:pt x="354" y="338"/>
                </a:cubicBezTo>
                <a:cubicBezTo>
                  <a:pt x="353" y="336"/>
                  <a:pt x="352" y="332"/>
                  <a:pt x="351" y="329"/>
                </a:cubicBezTo>
                <a:cubicBezTo>
                  <a:pt x="351" y="327"/>
                  <a:pt x="352" y="323"/>
                  <a:pt x="351" y="321"/>
                </a:cubicBezTo>
                <a:cubicBezTo>
                  <a:pt x="351" y="320"/>
                  <a:pt x="348" y="317"/>
                  <a:pt x="346" y="316"/>
                </a:cubicBezTo>
                <a:cubicBezTo>
                  <a:pt x="345" y="315"/>
                  <a:pt x="341" y="314"/>
                  <a:pt x="339" y="314"/>
                </a:cubicBezTo>
                <a:cubicBezTo>
                  <a:pt x="336" y="313"/>
                  <a:pt x="328" y="312"/>
                  <a:pt x="324" y="314"/>
                </a:cubicBezTo>
                <a:cubicBezTo>
                  <a:pt x="323" y="314"/>
                  <a:pt x="322" y="317"/>
                  <a:pt x="321" y="318"/>
                </a:cubicBezTo>
                <a:cubicBezTo>
                  <a:pt x="319" y="319"/>
                  <a:pt x="314" y="319"/>
                  <a:pt x="313" y="321"/>
                </a:cubicBezTo>
                <a:cubicBezTo>
                  <a:pt x="312" y="322"/>
                  <a:pt x="314" y="325"/>
                  <a:pt x="313" y="326"/>
                </a:cubicBezTo>
                <a:cubicBezTo>
                  <a:pt x="312" y="328"/>
                  <a:pt x="308" y="330"/>
                  <a:pt x="306" y="331"/>
                </a:cubicBezTo>
                <a:cubicBezTo>
                  <a:pt x="305" y="332"/>
                  <a:pt x="305" y="335"/>
                  <a:pt x="304" y="335"/>
                </a:cubicBezTo>
                <a:cubicBezTo>
                  <a:pt x="302" y="336"/>
                  <a:pt x="299" y="336"/>
                  <a:pt x="297" y="335"/>
                </a:cubicBezTo>
                <a:cubicBezTo>
                  <a:pt x="296" y="335"/>
                  <a:pt x="293" y="333"/>
                  <a:pt x="292" y="333"/>
                </a:cubicBezTo>
                <a:cubicBezTo>
                  <a:pt x="291" y="333"/>
                  <a:pt x="289" y="335"/>
                  <a:pt x="287" y="335"/>
                </a:cubicBezTo>
                <a:cubicBezTo>
                  <a:pt x="286" y="334"/>
                  <a:pt x="284" y="331"/>
                  <a:pt x="284" y="329"/>
                </a:cubicBezTo>
                <a:cubicBezTo>
                  <a:pt x="283" y="327"/>
                  <a:pt x="284" y="321"/>
                  <a:pt x="282" y="319"/>
                </a:cubicBezTo>
                <a:cubicBezTo>
                  <a:pt x="280" y="317"/>
                  <a:pt x="275" y="317"/>
                  <a:pt x="273" y="316"/>
                </a:cubicBezTo>
                <a:cubicBezTo>
                  <a:pt x="272" y="315"/>
                  <a:pt x="269" y="314"/>
                  <a:pt x="269" y="312"/>
                </a:cubicBezTo>
                <a:cubicBezTo>
                  <a:pt x="268" y="310"/>
                  <a:pt x="270" y="306"/>
                  <a:pt x="270" y="303"/>
                </a:cubicBezTo>
                <a:cubicBezTo>
                  <a:pt x="270" y="301"/>
                  <a:pt x="269" y="298"/>
                  <a:pt x="268" y="296"/>
                </a:cubicBezTo>
                <a:cubicBezTo>
                  <a:pt x="267" y="295"/>
                  <a:pt x="265" y="294"/>
                  <a:pt x="264" y="294"/>
                </a:cubicBezTo>
                <a:cubicBezTo>
                  <a:pt x="263" y="293"/>
                  <a:pt x="260" y="291"/>
                  <a:pt x="258" y="291"/>
                </a:cubicBezTo>
                <a:cubicBezTo>
                  <a:pt x="257" y="290"/>
                  <a:pt x="253" y="290"/>
                  <a:pt x="252" y="291"/>
                </a:cubicBezTo>
                <a:cubicBezTo>
                  <a:pt x="251" y="292"/>
                  <a:pt x="254" y="297"/>
                  <a:pt x="254" y="299"/>
                </a:cubicBezTo>
                <a:cubicBezTo>
                  <a:pt x="253" y="300"/>
                  <a:pt x="252" y="301"/>
                  <a:pt x="251" y="301"/>
                </a:cubicBezTo>
                <a:cubicBezTo>
                  <a:pt x="250" y="301"/>
                  <a:pt x="247" y="299"/>
                  <a:pt x="246" y="299"/>
                </a:cubicBezTo>
                <a:cubicBezTo>
                  <a:pt x="244" y="299"/>
                  <a:pt x="241" y="300"/>
                  <a:pt x="241" y="302"/>
                </a:cubicBezTo>
                <a:cubicBezTo>
                  <a:pt x="240" y="302"/>
                  <a:pt x="241" y="305"/>
                  <a:pt x="241" y="305"/>
                </a:cubicBezTo>
                <a:cubicBezTo>
                  <a:pt x="239" y="307"/>
                  <a:pt x="235" y="306"/>
                  <a:pt x="233" y="306"/>
                </a:cubicBezTo>
                <a:cubicBezTo>
                  <a:pt x="231" y="305"/>
                  <a:pt x="228" y="302"/>
                  <a:pt x="227" y="301"/>
                </a:cubicBezTo>
                <a:cubicBezTo>
                  <a:pt x="224" y="300"/>
                  <a:pt x="219" y="299"/>
                  <a:pt x="217" y="300"/>
                </a:cubicBezTo>
                <a:cubicBezTo>
                  <a:pt x="214" y="300"/>
                  <a:pt x="208" y="302"/>
                  <a:pt x="207" y="305"/>
                </a:cubicBezTo>
                <a:cubicBezTo>
                  <a:pt x="206" y="306"/>
                  <a:pt x="208" y="308"/>
                  <a:pt x="207" y="309"/>
                </a:cubicBezTo>
                <a:cubicBezTo>
                  <a:pt x="205" y="311"/>
                  <a:pt x="198" y="310"/>
                  <a:pt x="196" y="311"/>
                </a:cubicBezTo>
                <a:cubicBezTo>
                  <a:pt x="194" y="311"/>
                  <a:pt x="191" y="315"/>
                  <a:pt x="190" y="314"/>
                </a:cubicBezTo>
                <a:cubicBezTo>
                  <a:pt x="188" y="314"/>
                  <a:pt x="188" y="308"/>
                  <a:pt x="187" y="307"/>
                </a:cubicBezTo>
                <a:cubicBezTo>
                  <a:pt x="185" y="307"/>
                  <a:pt x="183" y="307"/>
                  <a:pt x="182" y="307"/>
                </a:cubicBezTo>
                <a:cubicBezTo>
                  <a:pt x="181" y="308"/>
                  <a:pt x="181" y="312"/>
                  <a:pt x="181" y="313"/>
                </a:cubicBezTo>
                <a:cubicBezTo>
                  <a:pt x="180" y="314"/>
                  <a:pt x="179" y="315"/>
                  <a:pt x="178" y="316"/>
                </a:cubicBezTo>
                <a:cubicBezTo>
                  <a:pt x="176" y="316"/>
                  <a:pt x="171" y="315"/>
                  <a:pt x="169" y="314"/>
                </a:cubicBezTo>
                <a:cubicBezTo>
                  <a:pt x="168" y="313"/>
                  <a:pt x="167" y="311"/>
                  <a:pt x="166" y="310"/>
                </a:cubicBezTo>
                <a:cubicBezTo>
                  <a:pt x="165" y="309"/>
                  <a:pt x="160" y="310"/>
                  <a:pt x="159" y="308"/>
                </a:cubicBezTo>
                <a:cubicBezTo>
                  <a:pt x="158" y="308"/>
                  <a:pt x="158" y="305"/>
                  <a:pt x="158" y="304"/>
                </a:cubicBezTo>
                <a:cubicBezTo>
                  <a:pt x="157" y="304"/>
                  <a:pt x="155" y="304"/>
                  <a:pt x="154" y="303"/>
                </a:cubicBezTo>
                <a:cubicBezTo>
                  <a:pt x="152" y="302"/>
                  <a:pt x="150" y="299"/>
                  <a:pt x="148" y="298"/>
                </a:cubicBezTo>
                <a:cubicBezTo>
                  <a:pt x="146" y="298"/>
                  <a:pt x="143" y="298"/>
                  <a:pt x="142" y="298"/>
                </a:cubicBezTo>
                <a:cubicBezTo>
                  <a:pt x="141" y="298"/>
                  <a:pt x="138" y="300"/>
                  <a:pt x="137" y="301"/>
                </a:cubicBezTo>
                <a:cubicBezTo>
                  <a:pt x="135" y="301"/>
                  <a:pt x="131" y="302"/>
                  <a:pt x="129" y="301"/>
                </a:cubicBezTo>
                <a:cubicBezTo>
                  <a:pt x="128" y="301"/>
                  <a:pt x="126" y="301"/>
                  <a:pt x="124" y="30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2" name="Freeform 10"/>
          <p:cNvSpPr>
            <a:spLocks/>
          </p:cNvSpPr>
          <p:nvPr/>
        </p:nvSpPr>
        <p:spPr bwMode="auto">
          <a:xfrm>
            <a:off x="6096000" y="2508315"/>
            <a:ext cx="35024" cy="43779"/>
          </a:xfrm>
          <a:custGeom>
            <a:avLst/>
            <a:gdLst/>
            <a:ahLst/>
            <a:cxnLst>
              <a:cxn ang="0">
                <a:pos x="15" y="9"/>
              </a:cxn>
              <a:cxn ang="0">
                <a:pos x="13" y="13"/>
              </a:cxn>
              <a:cxn ang="0">
                <a:pos x="12" y="17"/>
              </a:cxn>
              <a:cxn ang="0">
                <a:pos x="3" y="17"/>
              </a:cxn>
              <a:cxn ang="0">
                <a:pos x="3" y="13"/>
              </a:cxn>
              <a:cxn ang="0">
                <a:pos x="0" y="6"/>
              </a:cxn>
              <a:cxn ang="0">
                <a:pos x="3" y="4"/>
              </a:cxn>
              <a:cxn ang="0">
                <a:pos x="7" y="0"/>
              </a:cxn>
              <a:cxn ang="0">
                <a:pos x="12" y="2"/>
              </a:cxn>
              <a:cxn ang="0">
                <a:pos x="15" y="9"/>
              </a:cxn>
            </a:cxnLst>
            <a:rect l="0" t="0" r="r" b="b"/>
            <a:pathLst>
              <a:path w="15" h="19">
                <a:moveTo>
                  <a:pt x="15" y="9"/>
                </a:moveTo>
                <a:cubicBezTo>
                  <a:pt x="15" y="10"/>
                  <a:pt x="14" y="12"/>
                  <a:pt x="13" y="13"/>
                </a:cubicBezTo>
                <a:cubicBezTo>
                  <a:pt x="13" y="14"/>
                  <a:pt x="13" y="17"/>
                  <a:pt x="12" y="17"/>
                </a:cubicBezTo>
                <a:cubicBezTo>
                  <a:pt x="10" y="18"/>
                  <a:pt x="5" y="19"/>
                  <a:pt x="3" y="17"/>
                </a:cubicBezTo>
                <a:cubicBezTo>
                  <a:pt x="2" y="16"/>
                  <a:pt x="3" y="14"/>
                  <a:pt x="3" y="13"/>
                </a:cubicBezTo>
                <a:cubicBezTo>
                  <a:pt x="3" y="11"/>
                  <a:pt x="0" y="8"/>
                  <a:pt x="0" y="6"/>
                </a:cubicBezTo>
                <a:cubicBezTo>
                  <a:pt x="1" y="5"/>
                  <a:pt x="3" y="5"/>
                  <a:pt x="3" y="4"/>
                </a:cubicBezTo>
                <a:cubicBezTo>
                  <a:pt x="5" y="3"/>
                  <a:pt x="6" y="0"/>
                  <a:pt x="7" y="0"/>
                </a:cubicBezTo>
                <a:cubicBezTo>
                  <a:pt x="9" y="0"/>
                  <a:pt x="11" y="1"/>
                  <a:pt x="12" y="2"/>
                </a:cubicBezTo>
                <a:cubicBezTo>
                  <a:pt x="13" y="3"/>
                  <a:pt x="15" y="7"/>
                  <a:pt x="15" y="9"/>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3" name="Freeform 11"/>
          <p:cNvSpPr>
            <a:spLocks/>
          </p:cNvSpPr>
          <p:nvPr/>
        </p:nvSpPr>
        <p:spPr bwMode="auto">
          <a:xfrm>
            <a:off x="6732991" y="3162818"/>
            <a:ext cx="74425" cy="67859"/>
          </a:xfrm>
          <a:custGeom>
            <a:avLst/>
            <a:gdLst/>
            <a:ahLst/>
            <a:cxnLst>
              <a:cxn ang="0">
                <a:pos x="31" y="20"/>
              </a:cxn>
              <a:cxn ang="0">
                <a:pos x="31" y="26"/>
              </a:cxn>
              <a:cxn ang="0">
                <a:pos x="24" y="29"/>
              </a:cxn>
              <a:cxn ang="0">
                <a:pos x="15" y="26"/>
              </a:cxn>
              <a:cxn ang="0">
                <a:pos x="10" y="26"/>
              </a:cxn>
              <a:cxn ang="0">
                <a:pos x="3" y="22"/>
              </a:cxn>
              <a:cxn ang="0">
                <a:pos x="3" y="13"/>
              </a:cxn>
              <a:cxn ang="0">
                <a:pos x="0" y="8"/>
              </a:cxn>
              <a:cxn ang="0">
                <a:pos x="4" y="1"/>
              </a:cxn>
              <a:cxn ang="0">
                <a:pos x="14" y="6"/>
              </a:cxn>
              <a:cxn ang="0">
                <a:pos x="16" y="14"/>
              </a:cxn>
              <a:cxn ang="0">
                <a:pos x="22" y="14"/>
              </a:cxn>
              <a:cxn ang="0">
                <a:pos x="25" y="19"/>
              </a:cxn>
              <a:cxn ang="0">
                <a:pos x="31" y="20"/>
              </a:cxn>
            </a:cxnLst>
            <a:rect l="0" t="0" r="r" b="b"/>
            <a:pathLst>
              <a:path w="32" h="29">
                <a:moveTo>
                  <a:pt x="31" y="20"/>
                </a:moveTo>
                <a:cubicBezTo>
                  <a:pt x="32" y="22"/>
                  <a:pt x="32" y="25"/>
                  <a:pt x="31" y="26"/>
                </a:cubicBezTo>
                <a:cubicBezTo>
                  <a:pt x="30" y="28"/>
                  <a:pt x="26" y="29"/>
                  <a:pt x="24" y="29"/>
                </a:cubicBezTo>
                <a:cubicBezTo>
                  <a:pt x="22" y="29"/>
                  <a:pt x="18" y="26"/>
                  <a:pt x="15" y="26"/>
                </a:cubicBezTo>
                <a:cubicBezTo>
                  <a:pt x="14" y="25"/>
                  <a:pt x="11" y="26"/>
                  <a:pt x="10" y="26"/>
                </a:cubicBezTo>
                <a:cubicBezTo>
                  <a:pt x="8" y="25"/>
                  <a:pt x="4" y="23"/>
                  <a:pt x="3" y="22"/>
                </a:cubicBezTo>
                <a:cubicBezTo>
                  <a:pt x="2" y="20"/>
                  <a:pt x="4" y="15"/>
                  <a:pt x="3" y="13"/>
                </a:cubicBezTo>
                <a:cubicBezTo>
                  <a:pt x="3" y="12"/>
                  <a:pt x="0" y="10"/>
                  <a:pt x="0" y="8"/>
                </a:cubicBezTo>
                <a:cubicBezTo>
                  <a:pt x="0" y="6"/>
                  <a:pt x="2" y="2"/>
                  <a:pt x="4" y="1"/>
                </a:cubicBezTo>
                <a:cubicBezTo>
                  <a:pt x="6" y="0"/>
                  <a:pt x="12" y="4"/>
                  <a:pt x="14" y="6"/>
                </a:cubicBezTo>
                <a:cubicBezTo>
                  <a:pt x="15" y="7"/>
                  <a:pt x="15" y="12"/>
                  <a:pt x="16" y="14"/>
                </a:cubicBezTo>
                <a:cubicBezTo>
                  <a:pt x="17" y="14"/>
                  <a:pt x="20" y="13"/>
                  <a:pt x="22" y="14"/>
                </a:cubicBezTo>
                <a:cubicBezTo>
                  <a:pt x="23" y="14"/>
                  <a:pt x="24" y="18"/>
                  <a:pt x="25" y="19"/>
                </a:cubicBezTo>
                <a:cubicBezTo>
                  <a:pt x="26" y="20"/>
                  <a:pt x="30" y="19"/>
                  <a:pt x="31" y="2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4" name="Freeform 12"/>
          <p:cNvSpPr>
            <a:spLocks/>
          </p:cNvSpPr>
          <p:nvPr/>
        </p:nvSpPr>
        <p:spPr bwMode="auto">
          <a:xfrm>
            <a:off x="6216393" y="2355087"/>
            <a:ext cx="1363732" cy="805542"/>
          </a:xfrm>
          <a:custGeom>
            <a:avLst/>
            <a:gdLst/>
            <a:ahLst/>
            <a:cxnLst>
              <a:cxn ang="0">
                <a:pos x="578" y="194"/>
              </a:cxn>
              <a:cxn ang="0">
                <a:pos x="566" y="245"/>
              </a:cxn>
              <a:cxn ang="0">
                <a:pos x="528" y="269"/>
              </a:cxn>
              <a:cxn ang="0">
                <a:pos x="480" y="298"/>
              </a:cxn>
              <a:cxn ang="0">
                <a:pos x="426" y="299"/>
              </a:cxn>
              <a:cxn ang="0">
                <a:pos x="404" y="342"/>
              </a:cxn>
              <a:cxn ang="0">
                <a:pos x="367" y="346"/>
              </a:cxn>
              <a:cxn ang="0">
                <a:pos x="367" y="336"/>
              </a:cxn>
              <a:cxn ang="0">
                <a:pos x="331" y="323"/>
              </a:cxn>
              <a:cxn ang="0">
                <a:pos x="293" y="328"/>
              </a:cxn>
              <a:cxn ang="0">
                <a:pos x="313" y="319"/>
              </a:cxn>
              <a:cxn ang="0">
                <a:pos x="306" y="300"/>
              </a:cxn>
              <a:cxn ang="0">
                <a:pos x="274" y="293"/>
              </a:cxn>
              <a:cxn ang="0">
                <a:pos x="260" y="306"/>
              </a:cxn>
              <a:cxn ang="0">
                <a:pos x="249" y="335"/>
              </a:cxn>
              <a:cxn ang="0">
                <a:pos x="239" y="296"/>
              </a:cxn>
              <a:cxn ang="0">
                <a:pos x="246" y="268"/>
              </a:cxn>
              <a:cxn ang="0">
                <a:pos x="220" y="277"/>
              </a:cxn>
              <a:cxn ang="0">
                <a:pos x="215" y="269"/>
              </a:cxn>
              <a:cxn ang="0">
                <a:pos x="164" y="254"/>
              </a:cxn>
              <a:cxn ang="0">
                <a:pos x="133" y="231"/>
              </a:cxn>
              <a:cxn ang="0">
                <a:pos x="96" y="222"/>
              </a:cxn>
              <a:cxn ang="0">
                <a:pos x="85" y="240"/>
              </a:cxn>
              <a:cxn ang="0">
                <a:pos x="64" y="227"/>
              </a:cxn>
              <a:cxn ang="0">
                <a:pos x="39" y="192"/>
              </a:cxn>
              <a:cxn ang="0">
                <a:pos x="30" y="171"/>
              </a:cxn>
              <a:cxn ang="0">
                <a:pos x="73" y="146"/>
              </a:cxn>
              <a:cxn ang="0">
                <a:pos x="35" y="151"/>
              </a:cxn>
              <a:cxn ang="0">
                <a:pos x="32" y="122"/>
              </a:cxn>
              <a:cxn ang="0">
                <a:pos x="49" y="123"/>
              </a:cxn>
              <a:cxn ang="0">
                <a:pos x="86" y="120"/>
              </a:cxn>
              <a:cxn ang="0">
                <a:pos x="54" y="108"/>
              </a:cxn>
              <a:cxn ang="0">
                <a:pos x="71" y="97"/>
              </a:cxn>
              <a:cxn ang="0">
                <a:pos x="25" y="108"/>
              </a:cxn>
              <a:cxn ang="0">
                <a:pos x="2" y="87"/>
              </a:cxn>
              <a:cxn ang="0">
                <a:pos x="24" y="55"/>
              </a:cxn>
              <a:cxn ang="0">
                <a:pos x="59" y="43"/>
              </a:cxn>
              <a:cxn ang="0">
                <a:pos x="87" y="41"/>
              </a:cxn>
              <a:cxn ang="0">
                <a:pos x="125" y="29"/>
              </a:cxn>
              <a:cxn ang="0">
                <a:pos x="148" y="52"/>
              </a:cxn>
              <a:cxn ang="0">
                <a:pos x="173" y="32"/>
              </a:cxn>
              <a:cxn ang="0">
                <a:pos x="203" y="29"/>
              </a:cxn>
              <a:cxn ang="0">
                <a:pos x="221" y="7"/>
              </a:cxn>
              <a:cxn ang="0">
                <a:pos x="257" y="9"/>
              </a:cxn>
              <a:cxn ang="0">
                <a:pos x="267" y="6"/>
              </a:cxn>
              <a:cxn ang="0">
                <a:pos x="278" y="20"/>
              </a:cxn>
              <a:cxn ang="0">
                <a:pos x="295" y="28"/>
              </a:cxn>
              <a:cxn ang="0">
                <a:pos x="312" y="63"/>
              </a:cxn>
              <a:cxn ang="0">
                <a:pos x="343" y="86"/>
              </a:cxn>
              <a:cxn ang="0">
                <a:pos x="384" y="64"/>
              </a:cxn>
              <a:cxn ang="0">
                <a:pos x="395" y="69"/>
              </a:cxn>
              <a:cxn ang="0">
                <a:pos x="421" y="67"/>
              </a:cxn>
              <a:cxn ang="0">
                <a:pos x="461" y="55"/>
              </a:cxn>
              <a:cxn ang="0">
                <a:pos x="479" y="75"/>
              </a:cxn>
              <a:cxn ang="0">
                <a:pos x="519" y="104"/>
              </a:cxn>
              <a:cxn ang="0">
                <a:pos x="555" y="106"/>
              </a:cxn>
              <a:cxn ang="0">
                <a:pos x="585" y="119"/>
              </a:cxn>
            </a:cxnLst>
            <a:rect l="0" t="0" r="r" b="b"/>
            <a:pathLst>
              <a:path w="590" h="349">
                <a:moveTo>
                  <a:pt x="588" y="142"/>
                </a:moveTo>
                <a:cubicBezTo>
                  <a:pt x="589" y="144"/>
                  <a:pt x="590" y="150"/>
                  <a:pt x="589" y="152"/>
                </a:cubicBezTo>
                <a:cubicBezTo>
                  <a:pt x="588" y="154"/>
                  <a:pt x="584" y="157"/>
                  <a:pt x="582" y="159"/>
                </a:cubicBezTo>
                <a:cubicBezTo>
                  <a:pt x="582" y="161"/>
                  <a:pt x="580" y="164"/>
                  <a:pt x="580" y="166"/>
                </a:cubicBezTo>
                <a:cubicBezTo>
                  <a:pt x="580" y="168"/>
                  <a:pt x="582" y="171"/>
                  <a:pt x="582" y="173"/>
                </a:cubicBezTo>
                <a:cubicBezTo>
                  <a:pt x="583" y="176"/>
                  <a:pt x="583" y="184"/>
                  <a:pt x="582" y="188"/>
                </a:cubicBezTo>
                <a:cubicBezTo>
                  <a:pt x="582" y="189"/>
                  <a:pt x="579" y="192"/>
                  <a:pt x="578" y="194"/>
                </a:cubicBezTo>
                <a:cubicBezTo>
                  <a:pt x="578" y="197"/>
                  <a:pt x="580" y="204"/>
                  <a:pt x="581" y="206"/>
                </a:cubicBezTo>
                <a:cubicBezTo>
                  <a:pt x="582" y="209"/>
                  <a:pt x="588" y="212"/>
                  <a:pt x="589" y="215"/>
                </a:cubicBezTo>
                <a:cubicBezTo>
                  <a:pt x="590" y="218"/>
                  <a:pt x="587" y="223"/>
                  <a:pt x="587" y="225"/>
                </a:cubicBezTo>
                <a:cubicBezTo>
                  <a:pt x="586" y="227"/>
                  <a:pt x="586" y="231"/>
                  <a:pt x="585" y="232"/>
                </a:cubicBezTo>
                <a:cubicBezTo>
                  <a:pt x="582" y="234"/>
                  <a:pt x="575" y="231"/>
                  <a:pt x="572" y="232"/>
                </a:cubicBezTo>
                <a:cubicBezTo>
                  <a:pt x="570" y="233"/>
                  <a:pt x="567" y="234"/>
                  <a:pt x="566" y="236"/>
                </a:cubicBezTo>
                <a:cubicBezTo>
                  <a:pt x="565" y="238"/>
                  <a:pt x="567" y="243"/>
                  <a:pt x="566" y="245"/>
                </a:cubicBezTo>
                <a:cubicBezTo>
                  <a:pt x="565" y="247"/>
                  <a:pt x="560" y="249"/>
                  <a:pt x="559" y="251"/>
                </a:cubicBezTo>
                <a:cubicBezTo>
                  <a:pt x="558" y="253"/>
                  <a:pt x="559" y="259"/>
                  <a:pt x="559" y="261"/>
                </a:cubicBezTo>
                <a:cubicBezTo>
                  <a:pt x="558" y="264"/>
                  <a:pt x="558" y="269"/>
                  <a:pt x="556" y="271"/>
                </a:cubicBezTo>
                <a:cubicBezTo>
                  <a:pt x="555" y="273"/>
                  <a:pt x="550" y="278"/>
                  <a:pt x="547" y="279"/>
                </a:cubicBezTo>
                <a:cubicBezTo>
                  <a:pt x="545" y="280"/>
                  <a:pt x="540" y="279"/>
                  <a:pt x="538" y="278"/>
                </a:cubicBezTo>
                <a:cubicBezTo>
                  <a:pt x="537" y="277"/>
                  <a:pt x="536" y="272"/>
                  <a:pt x="534" y="271"/>
                </a:cubicBezTo>
                <a:cubicBezTo>
                  <a:pt x="533" y="270"/>
                  <a:pt x="530" y="269"/>
                  <a:pt x="528" y="269"/>
                </a:cubicBezTo>
                <a:cubicBezTo>
                  <a:pt x="526" y="268"/>
                  <a:pt x="522" y="268"/>
                  <a:pt x="520" y="268"/>
                </a:cubicBezTo>
                <a:cubicBezTo>
                  <a:pt x="517" y="269"/>
                  <a:pt x="515" y="273"/>
                  <a:pt x="512" y="273"/>
                </a:cubicBezTo>
                <a:cubicBezTo>
                  <a:pt x="511" y="274"/>
                  <a:pt x="508" y="273"/>
                  <a:pt x="506" y="274"/>
                </a:cubicBezTo>
                <a:cubicBezTo>
                  <a:pt x="504" y="275"/>
                  <a:pt x="501" y="278"/>
                  <a:pt x="499" y="279"/>
                </a:cubicBezTo>
                <a:cubicBezTo>
                  <a:pt x="497" y="280"/>
                  <a:pt x="493" y="282"/>
                  <a:pt x="491" y="283"/>
                </a:cubicBezTo>
                <a:cubicBezTo>
                  <a:pt x="490" y="285"/>
                  <a:pt x="492" y="291"/>
                  <a:pt x="490" y="293"/>
                </a:cubicBezTo>
                <a:cubicBezTo>
                  <a:pt x="489" y="295"/>
                  <a:pt x="483" y="298"/>
                  <a:pt x="480" y="298"/>
                </a:cubicBezTo>
                <a:cubicBezTo>
                  <a:pt x="478" y="298"/>
                  <a:pt x="475" y="296"/>
                  <a:pt x="473" y="295"/>
                </a:cubicBezTo>
                <a:cubicBezTo>
                  <a:pt x="470" y="295"/>
                  <a:pt x="466" y="298"/>
                  <a:pt x="463" y="298"/>
                </a:cubicBezTo>
                <a:cubicBezTo>
                  <a:pt x="461" y="298"/>
                  <a:pt x="457" y="295"/>
                  <a:pt x="454" y="294"/>
                </a:cubicBezTo>
                <a:cubicBezTo>
                  <a:pt x="453" y="294"/>
                  <a:pt x="450" y="295"/>
                  <a:pt x="449" y="295"/>
                </a:cubicBezTo>
                <a:cubicBezTo>
                  <a:pt x="447" y="296"/>
                  <a:pt x="444" y="299"/>
                  <a:pt x="442" y="300"/>
                </a:cubicBezTo>
                <a:cubicBezTo>
                  <a:pt x="440" y="300"/>
                  <a:pt x="436" y="299"/>
                  <a:pt x="435" y="299"/>
                </a:cubicBezTo>
                <a:cubicBezTo>
                  <a:pt x="433" y="299"/>
                  <a:pt x="428" y="298"/>
                  <a:pt x="426" y="299"/>
                </a:cubicBezTo>
                <a:cubicBezTo>
                  <a:pt x="425" y="299"/>
                  <a:pt x="422" y="302"/>
                  <a:pt x="421" y="303"/>
                </a:cubicBezTo>
                <a:cubicBezTo>
                  <a:pt x="420" y="306"/>
                  <a:pt x="419" y="311"/>
                  <a:pt x="417" y="313"/>
                </a:cubicBezTo>
                <a:cubicBezTo>
                  <a:pt x="416" y="315"/>
                  <a:pt x="413" y="317"/>
                  <a:pt x="412" y="319"/>
                </a:cubicBezTo>
                <a:cubicBezTo>
                  <a:pt x="412" y="321"/>
                  <a:pt x="412" y="324"/>
                  <a:pt x="412" y="325"/>
                </a:cubicBezTo>
                <a:cubicBezTo>
                  <a:pt x="412" y="327"/>
                  <a:pt x="413" y="332"/>
                  <a:pt x="412" y="333"/>
                </a:cubicBezTo>
                <a:cubicBezTo>
                  <a:pt x="411" y="335"/>
                  <a:pt x="407" y="334"/>
                  <a:pt x="406" y="335"/>
                </a:cubicBezTo>
                <a:cubicBezTo>
                  <a:pt x="404" y="336"/>
                  <a:pt x="405" y="340"/>
                  <a:pt x="404" y="342"/>
                </a:cubicBezTo>
                <a:cubicBezTo>
                  <a:pt x="402" y="343"/>
                  <a:pt x="398" y="346"/>
                  <a:pt x="396" y="345"/>
                </a:cubicBezTo>
                <a:cubicBezTo>
                  <a:pt x="395" y="344"/>
                  <a:pt x="396" y="340"/>
                  <a:pt x="395" y="339"/>
                </a:cubicBezTo>
                <a:cubicBezTo>
                  <a:pt x="395" y="338"/>
                  <a:pt x="391" y="337"/>
                  <a:pt x="390" y="337"/>
                </a:cubicBezTo>
                <a:cubicBezTo>
                  <a:pt x="388" y="336"/>
                  <a:pt x="384" y="336"/>
                  <a:pt x="382" y="337"/>
                </a:cubicBezTo>
                <a:cubicBezTo>
                  <a:pt x="381" y="337"/>
                  <a:pt x="379" y="341"/>
                  <a:pt x="378" y="342"/>
                </a:cubicBezTo>
                <a:cubicBezTo>
                  <a:pt x="377" y="344"/>
                  <a:pt x="375" y="347"/>
                  <a:pt x="373" y="348"/>
                </a:cubicBezTo>
                <a:cubicBezTo>
                  <a:pt x="372" y="349"/>
                  <a:pt x="369" y="346"/>
                  <a:pt x="367" y="346"/>
                </a:cubicBezTo>
                <a:cubicBezTo>
                  <a:pt x="366" y="347"/>
                  <a:pt x="365" y="347"/>
                  <a:pt x="364" y="348"/>
                </a:cubicBezTo>
                <a:cubicBezTo>
                  <a:pt x="362" y="348"/>
                  <a:pt x="359" y="349"/>
                  <a:pt x="358" y="348"/>
                </a:cubicBezTo>
                <a:cubicBezTo>
                  <a:pt x="356" y="348"/>
                  <a:pt x="353" y="345"/>
                  <a:pt x="352" y="343"/>
                </a:cubicBezTo>
                <a:cubicBezTo>
                  <a:pt x="351" y="342"/>
                  <a:pt x="350" y="339"/>
                  <a:pt x="351" y="337"/>
                </a:cubicBezTo>
                <a:cubicBezTo>
                  <a:pt x="351" y="336"/>
                  <a:pt x="353" y="336"/>
                  <a:pt x="354" y="336"/>
                </a:cubicBezTo>
                <a:cubicBezTo>
                  <a:pt x="356" y="335"/>
                  <a:pt x="359" y="338"/>
                  <a:pt x="361" y="338"/>
                </a:cubicBezTo>
                <a:cubicBezTo>
                  <a:pt x="362" y="338"/>
                  <a:pt x="366" y="337"/>
                  <a:pt x="367" y="336"/>
                </a:cubicBezTo>
                <a:cubicBezTo>
                  <a:pt x="367" y="335"/>
                  <a:pt x="367" y="333"/>
                  <a:pt x="366" y="332"/>
                </a:cubicBezTo>
                <a:cubicBezTo>
                  <a:pt x="365" y="331"/>
                  <a:pt x="362" y="330"/>
                  <a:pt x="361" y="330"/>
                </a:cubicBezTo>
                <a:cubicBezTo>
                  <a:pt x="360" y="330"/>
                  <a:pt x="356" y="330"/>
                  <a:pt x="355" y="330"/>
                </a:cubicBezTo>
                <a:cubicBezTo>
                  <a:pt x="354" y="329"/>
                  <a:pt x="352" y="327"/>
                  <a:pt x="350" y="327"/>
                </a:cubicBezTo>
                <a:cubicBezTo>
                  <a:pt x="349" y="326"/>
                  <a:pt x="345" y="327"/>
                  <a:pt x="344" y="327"/>
                </a:cubicBezTo>
                <a:cubicBezTo>
                  <a:pt x="341" y="326"/>
                  <a:pt x="338" y="324"/>
                  <a:pt x="335" y="323"/>
                </a:cubicBezTo>
                <a:cubicBezTo>
                  <a:pt x="334" y="323"/>
                  <a:pt x="332" y="323"/>
                  <a:pt x="331" y="323"/>
                </a:cubicBezTo>
                <a:cubicBezTo>
                  <a:pt x="330" y="324"/>
                  <a:pt x="329" y="325"/>
                  <a:pt x="329" y="326"/>
                </a:cubicBezTo>
                <a:cubicBezTo>
                  <a:pt x="327" y="328"/>
                  <a:pt x="323" y="330"/>
                  <a:pt x="320" y="331"/>
                </a:cubicBezTo>
                <a:cubicBezTo>
                  <a:pt x="318" y="331"/>
                  <a:pt x="314" y="330"/>
                  <a:pt x="311" y="330"/>
                </a:cubicBezTo>
                <a:cubicBezTo>
                  <a:pt x="311" y="331"/>
                  <a:pt x="309" y="332"/>
                  <a:pt x="309" y="332"/>
                </a:cubicBezTo>
                <a:cubicBezTo>
                  <a:pt x="306" y="333"/>
                  <a:pt x="302" y="333"/>
                  <a:pt x="299" y="333"/>
                </a:cubicBezTo>
                <a:cubicBezTo>
                  <a:pt x="298" y="333"/>
                  <a:pt x="294" y="334"/>
                  <a:pt x="293" y="332"/>
                </a:cubicBezTo>
                <a:cubicBezTo>
                  <a:pt x="293" y="332"/>
                  <a:pt x="294" y="329"/>
                  <a:pt x="293" y="328"/>
                </a:cubicBezTo>
                <a:cubicBezTo>
                  <a:pt x="292" y="326"/>
                  <a:pt x="288" y="325"/>
                  <a:pt x="287" y="323"/>
                </a:cubicBezTo>
                <a:cubicBezTo>
                  <a:pt x="286" y="322"/>
                  <a:pt x="284" y="319"/>
                  <a:pt x="284" y="318"/>
                </a:cubicBezTo>
                <a:cubicBezTo>
                  <a:pt x="284" y="317"/>
                  <a:pt x="286" y="316"/>
                  <a:pt x="287" y="316"/>
                </a:cubicBezTo>
                <a:cubicBezTo>
                  <a:pt x="289" y="315"/>
                  <a:pt x="295" y="314"/>
                  <a:pt x="297" y="316"/>
                </a:cubicBezTo>
                <a:cubicBezTo>
                  <a:pt x="297" y="317"/>
                  <a:pt x="296" y="320"/>
                  <a:pt x="297" y="321"/>
                </a:cubicBezTo>
                <a:cubicBezTo>
                  <a:pt x="299" y="322"/>
                  <a:pt x="304" y="321"/>
                  <a:pt x="306" y="321"/>
                </a:cubicBezTo>
                <a:cubicBezTo>
                  <a:pt x="308" y="321"/>
                  <a:pt x="312" y="320"/>
                  <a:pt x="313" y="319"/>
                </a:cubicBezTo>
                <a:cubicBezTo>
                  <a:pt x="314" y="317"/>
                  <a:pt x="313" y="314"/>
                  <a:pt x="314" y="313"/>
                </a:cubicBezTo>
                <a:cubicBezTo>
                  <a:pt x="315" y="312"/>
                  <a:pt x="318" y="312"/>
                  <a:pt x="319" y="311"/>
                </a:cubicBezTo>
                <a:cubicBezTo>
                  <a:pt x="319" y="311"/>
                  <a:pt x="321" y="309"/>
                  <a:pt x="321" y="308"/>
                </a:cubicBezTo>
                <a:cubicBezTo>
                  <a:pt x="321" y="307"/>
                  <a:pt x="322" y="304"/>
                  <a:pt x="321" y="303"/>
                </a:cubicBezTo>
                <a:cubicBezTo>
                  <a:pt x="320" y="302"/>
                  <a:pt x="318" y="300"/>
                  <a:pt x="317" y="300"/>
                </a:cubicBezTo>
                <a:cubicBezTo>
                  <a:pt x="316" y="300"/>
                  <a:pt x="315" y="302"/>
                  <a:pt x="314" y="303"/>
                </a:cubicBezTo>
                <a:cubicBezTo>
                  <a:pt x="312" y="303"/>
                  <a:pt x="308" y="301"/>
                  <a:pt x="306" y="300"/>
                </a:cubicBezTo>
                <a:cubicBezTo>
                  <a:pt x="305" y="300"/>
                  <a:pt x="301" y="300"/>
                  <a:pt x="299" y="300"/>
                </a:cubicBezTo>
                <a:cubicBezTo>
                  <a:pt x="298" y="301"/>
                  <a:pt x="296" y="305"/>
                  <a:pt x="294" y="305"/>
                </a:cubicBezTo>
                <a:cubicBezTo>
                  <a:pt x="292" y="306"/>
                  <a:pt x="288" y="305"/>
                  <a:pt x="286" y="305"/>
                </a:cubicBezTo>
                <a:cubicBezTo>
                  <a:pt x="285" y="305"/>
                  <a:pt x="283" y="305"/>
                  <a:pt x="282" y="304"/>
                </a:cubicBezTo>
                <a:cubicBezTo>
                  <a:pt x="282" y="304"/>
                  <a:pt x="282" y="301"/>
                  <a:pt x="282" y="300"/>
                </a:cubicBezTo>
                <a:cubicBezTo>
                  <a:pt x="282" y="298"/>
                  <a:pt x="281" y="294"/>
                  <a:pt x="279" y="293"/>
                </a:cubicBezTo>
                <a:cubicBezTo>
                  <a:pt x="278" y="292"/>
                  <a:pt x="274" y="292"/>
                  <a:pt x="274" y="293"/>
                </a:cubicBezTo>
                <a:cubicBezTo>
                  <a:pt x="273" y="295"/>
                  <a:pt x="276" y="298"/>
                  <a:pt x="276" y="300"/>
                </a:cubicBezTo>
                <a:cubicBezTo>
                  <a:pt x="276" y="301"/>
                  <a:pt x="276" y="303"/>
                  <a:pt x="275" y="304"/>
                </a:cubicBezTo>
                <a:cubicBezTo>
                  <a:pt x="275" y="305"/>
                  <a:pt x="275" y="308"/>
                  <a:pt x="274" y="308"/>
                </a:cubicBezTo>
                <a:cubicBezTo>
                  <a:pt x="272" y="308"/>
                  <a:pt x="270" y="305"/>
                  <a:pt x="269" y="305"/>
                </a:cubicBezTo>
                <a:cubicBezTo>
                  <a:pt x="268" y="304"/>
                  <a:pt x="267" y="301"/>
                  <a:pt x="266" y="302"/>
                </a:cubicBezTo>
                <a:cubicBezTo>
                  <a:pt x="265" y="302"/>
                  <a:pt x="267" y="305"/>
                  <a:pt x="266" y="305"/>
                </a:cubicBezTo>
                <a:cubicBezTo>
                  <a:pt x="265" y="307"/>
                  <a:pt x="261" y="306"/>
                  <a:pt x="260" y="306"/>
                </a:cubicBezTo>
                <a:cubicBezTo>
                  <a:pt x="258" y="307"/>
                  <a:pt x="254" y="308"/>
                  <a:pt x="252" y="309"/>
                </a:cubicBezTo>
                <a:cubicBezTo>
                  <a:pt x="252" y="310"/>
                  <a:pt x="251" y="313"/>
                  <a:pt x="251" y="314"/>
                </a:cubicBezTo>
                <a:cubicBezTo>
                  <a:pt x="251" y="316"/>
                  <a:pt x="249" y="320"/>
                  <a:pt x="249" y="323"/>
                </a:cubicBezTo>
                <a:cubicBezTo>
                  <a:pt x="250" y="324"/>
                  <a:pt x="252" y="326"/>
                  <a:pt x="253" y="327"/>
                </a:cubicBezTo>
                <a:cubicBezTo>
                  <a:pt x="253" y="328"/>
                  <a:pt x="255" y="331"/>
                  <a:pt x="255" y="332"/>
                </a:cubicBezTo>
                <a:cubicBezTo>
                  <a:pt x="255" y="333"/>
                  <a:pt x="254" y="335"/>
                  <a:pt x="253" y="335"/>
                </a:cubicBezTo>
                <a:cubicBezTo>
                  <a:pt x="253" y="336"/>
                  <a:pt x="250" y="336"/>
                  <a:pt x="249" y="335"/>
                </a:cubicBezTo>
                <a:cubicBezTo>
                  <a:pt x="248" y="335"/>
                  <a:pt x="247" y="333"/>
                  <a:pt x="247" y="333"/>
                </a:cubicBezTo>
                <a:cubicBezTo>
                  <a:pt x="246" y="331"/>
                  <a:pt x="244" y="327"/>
                  <a:pt x="244" y="325"/>
                </a:cubicBezTo>
                <a:cubicBezTo>
                  <a:pt x="244" y="323"/>
                  <a:pt x="244" y="319"/>
                  <a:pt x="244" y="318"/>
                </a:cubicBezTo>
                <a:cubicBezTo>
                  <a:pt x="245" y="315"/>
                  <a:pt x="247" y="312"/>
                  <a:pt x="248" y="310"/>
                </a:cubicBezTo>
                <a:cubicBezTo>
                  <a:pt x="248" y="308"/>
                  <a:pt x="249" y="305"/>
                  <a:pt x="248" y="304"/>
                </a:cubicBezTo>
                <a:cubicBezTo>
                  <a:pt x="248" y="303"/>
                  <a:pt x="247" y="301"/>
                  <a:pt x="246" y="300"/>
                </a:cubicBezTo>
                <a:cubicBezTo>
                  <a:pt x="245" y="299"/>
                  <a:pt x="240" y="298"/>
                  <a:pt x="239" y="296"/>
                </a:cubicBezTo>
                <a:cubicBezTo>
                  <a:pt x="239" y="295"/>
                  <a:pt x="239" y="293"/>
                  <a:pt x="239" y="292"/>
                </a:cubicBezTo>
                <a:cubicBezTo>
                  <a:pt x="240" y="290"/>
                  <a:pt x="241" y="289"/>
                  <a:pt x="242" y="288"/>
                </a:cubicBezTo>
                <a:cubicBezTo>
                  <a:pt x="243" y="287"/>
                  <a:pt x="246" y="287"/>
                  <a:pt x="247" y="286"/>
                </a:cubicBezTo>
                <a:cubicBezTo>
                  <a:pt x="249" y="285"/>
                  <a:pt x="251" y="284"/>
                  <a:pt x="252" y="283"/>
                </a:cubicBezTo>
                <a:cubicBezTo>
                  <a:pt x="253" y="281"/>
                  <a:pt x="255" y="277"/>
                  <a:pt x="255" y="275"/>
                </a:cubicBezTo>
                <a:cubicBezTo>
                  <a:pt x="255" y="273"/>
                  <a:pt x="254" y="271"/>
                  <a:pt x="253" y="270"/>
                </a:cubicBezTo>
                <a:cubicBezTo>
                  <a:pt x="252" y="269"/>
                  <a:pt x="248" y="267"/>
                  <a:pt x="246" y="268"/>
                </a:cubicBezTo>
                <a:cubicBezTo>
                  <a:pt x="244" y="269"/>
                  <a:pt x="243" y="273"/>
                  <a:pt x="243" y="275"/>
                </a:cubicBezTo>
                <a:cubicBezTo>
                  <a:pt x="243" y="277"/>
                  <a:pt x="244" y="280"/>
                  <a:pt x="243" y="281"/>
                </a:cubicBezTo>
                <a:cubicBezTo>
                  <a:pt x="243" y="282"/>
                  <a:pt x="241" y="283"/>
                  <a:pt x="239" y="284"/>
                </a:cubicBezTo>
                <a:cubicBezTo>
                  <a:pt x="238" y="285"/>
                  <a:pt x="236" y="287"/>
                  <a:pt x="234" y="287"/>
                </a:cubicBezTo>
                <a:cubicBezTo>
                  <a:pt x="232" y="288"/>
                  <a:pt x="228" y="286"/>
                  <a:pt x="227" y="285"/>
                </a:cubicBezTo>
                <a:cubicBezTo>
                  <a:pt x="226" y="284"/>
                  <a:pt x="225" y="280"/>
                  <a:pt x="224" y="278"/>
                </a:cubicBezTo>
                <a:cubicBezTo>
                  <a:pt x="223" y="278"/>
                  <a:pt x="220" y="278"/>
                  <a:pt x="220" y="277"/>
                </a:cubicBezTo>
                <a:cubicBezTo>
                  <a:pt x="219" y="276"/>
                  <a:pt x="219" y="273"/>
                  <a:pt x="220" y="271"/>
                </a:cubicBezTo>
                <a:cubicBezTo>
                  <a:pt x="220" y="270"/>
                  <a:pt x="221" y="268"/>
                  <a:pt x="222" y="268"/>
                </a:cubicBezTo>
                <a:cubicBezTo>
                  <a:pt x="223" y="267"/>
                  <a:pt x="225" y="267"/>
                  <a:pt x="226" y="266"/>
                </a:cubicBezTo>
                <a:cubicBezTo>
                  <a:pt x="226" y="266"/>
                  <a:pt x="226" y="263"/>
                  <a:pt x="226" y="262"/>
                </a:cubicBezTo>
                <a:cubicBezTo>
                  <a:pt x="225" y="262"/>
                  <a:pt x="222" y="262"/>
                  <a:pt x="221" y="262"/>
                </a:cubicBezTo>
                <a:cubicBezTo>
                  <a:pt x="219" y="263"/>
                  <a:pt x="216" y="263"/>
                  <a:pt x="215" y="265"/>
                </a:cubicBezTo>
                <a:cubicBezTo>
                  <a:pt x="215" y="265"/>
                  <a:pt x="216" y="268"/>
                  <a:pt x="215" y="269"/>
                </a:cubicBezTo>
                <a:cubicBezTo>
                  <a:pt x="214" y="271"/>
                  <a:pt x="211" y="274"/>
                  <a:pt x="209" y="274"/>
                </a:cubicBezTo>
                <a:cubicBezTo>
                  <a:pt x="207" y="275"/>
                  <a:pt x="201" y="275"/>
                  <a:pt x="199" y="274"/>
                </a:cubicBezTo>
                <a:cubicBezTo>
                  <a:pt x="197" y="274"/>
                  <a:pt x="193" y="272"/>
                  <a:pt x="193" y="269"/>
                </a:cubicBezTo>
                <a:cubicBezTo>
                  <a:pt x="192" y="267"/>
                  <a:pt x="191" y="261"/>
                  <a:pt x="189" y="259"/>
                </a:cubicBezTo>
                <a:cubicBezTo>
                  <a:pt x="188" y="257"/>
                  <a:pt x="183" y="255"/>
                  <a:pt x="181" y="254"/>
                </a:cubicBezTo>
                <a:cubicBezTo>
                  <a:pt x="179" y="254"/>
                  <a:pt x="176" y="254"/>
                  <a:pt x="174" y="254"/>
                </a:cubicBezTo>
                <a:cubicBezTo>
                  <a:pt x="172" y="254"/>
                  <a:pt x="167" y="255"/>
                  <a:pt x="164" y="254"/>
                </a:cubicBezTo>
                <a:cubicBezTo>
                  <a:pt x="162" y="254"/>
                  <a:pt x="160" y="250"/>
                  <a:pt x="158" y="250"/>
                </a:cubicBezTo>
                <a:cubicBezTo>
                  <a:pt x="156" y="249"/>
                  <a:pt x="152" y="248"/>
                  <a:pt x="151" y="250"/>
                </a:cubicBezTo>
                <a:cubicBezTo>
                  <a:pt x="150" y="250"/>
                  <a:pt x="151" y="252"/>
                  <a:pt x="151" y="253"/>
                </a:cubicBezTo>
                <a:cubicBezTo>
                  <a:pt x="149" y="254"/>
                  <a:pt x="144" y="253"/>
                  <a:pt x="142" y="252"/>
                </a:cubicBezTo>
                <a:cubicBezTo>
                  <a:pt x="140" y="251"/>
                  <a:pt x="137" y="248"/>
                  <a:pt x="136" y="246"/>
                </a:cubicBezTo>
                <a:cubicBezTo>
                  <a:pt x="134" y="245"/>
                  <a:pt x="131" y="242"/>
                  <a:pt x="130" y="240"/>
                </a:cubicBezTo>
                <a:cubicBezTo>
                  <a:pt x="130" y="238"/>
                  <a:pt x="134" y="234"/>
                  <a:pt x="133" y="231"/>
                </a:cubicBezTo>
                <a:cubicBezTo>
                  <a:pt x="132" y="230"/>
                  <a:pt x="128" y="229"/>
                  <a:pt x="127" y="228"/>
                </a:cubicBezTo>
                <a:cubicBezTo>
                  <a:pt x="126" y="227"/>
                  <a:pt x="125" y="224"/>
                  <a:pt x="124" y="223"/>
                </a:cubicBezTo>
                <a:cubicBezTo>
                  <a:pt x="122" y="222"/>
                  <a:pt x="118" y="223"/>
                  <a:pt x="116" y="224"/>
                </a:cubicBezTo>
                <a:cubicBezTo>
                  <a:pt x="115" y="226"/>
                  <a:pt x="118" y="232"/>
                  <a:pt x="116" y="233"/>
                </a:cubicBezTo>
                <a:cubicBezTo>
                  <a:pt x="116" y="234"/>
                  <a:pt x="113" y="233"/>
                  <a:pt x="112" y="233"/>
                </a:cubicBezTo>
                <a:cubicBezTo>
                  <a:pt x="110" y="233"/>
                  <a:pt x="105" y="231"/>
                  <a:pt x="103" y="229"/>
                </a:cubicBezTo>
                <a:cubicBezTo>
                  <a:pt x="101" y="228"/>
                  <a:pt x="97" y="224"/>
                  <a:pt x="96" y="222"/>
                </a:cubicBezTo>
                <a:cubicBezTo>
                  <a:pt x="96" y="221"/>
                  <a:pt x="97" y="217"/>
                  <a:pt x="96" y="216"/>
                </a:cubicBezTo>
                <a:cubicBezTo>
                  <a:pt x="95" y="215"/>
                  <a:pt x="92" y="215"/>
                  <a:pt x="91" y="216"/>
                </a:cubicBezTo>
                <a:cubicBezTo>
                  <a:pt x="90" y="217"/>
                  <a:pt x="91" y="220"/>
                  <a:pt x="90" y="222"/>
                </a:cubicBezTo>
                <a:cubicBezTo>
                  <a:pt x="90" y="223"/>
                  <a:pt x="87" y="223"/>
                  <a:pt x="86" y="223"/>
                </a:cubicBezTo>
                <a:cubicBezTo>
                  <a:pt x="85" y="224"/>
                  <a:pt x="84" y="226"/>
                  <a:pt x="84" y="227"/>
                </a:cubicBezTo>
                <a:cubicBezTo>
                  <a:pt x="84" y="228"/>
                  <a:pt x="86" y="231"/>
                  <a:pt x="86" y="233"/>
                </a:cubicBezTo>
                <a:cubicBezTo>
                  <a:pt x="86" y="234"/>
                  <a:pt x="86" y="238"/>
                  <a:pt x="85" y="240"/>
                </a:cubicBezTo>
                <a:cubicBezTo>
                  <a:pt x="85" y="241"/>
                  <a:pt x="83" y="242"/>
                  <a:pt x="82" y="243"/>
                </a:cubicBezTo>
                <a:cubicBezTo>
                  <a:pt x="80" y="244"/>
                  <a:pt x="76" y="242"/>
                  <a:pt x="73" y="242"/>
                </a:cubicBezTo>
                <a:cubicBezTo>
                  <a:pt x="72" y="243"/>
                  <a:pt x="69" y="246"/>
                  <a:pt x="67" y="246"/>
                </a:cubicBezTo>
                <a:cubicBezTo>
                  <a:pt x="65" y="246"/>
                  <a:pt x="64" y="242"/>
                  <a:pt x="62" y="241"/>
                </a:cubicBezTo>
                <a:cubicBezTo>
                  <a:pt x="61" y="241"/>
                  <a:pt x="57" y="241"/>
                  <a:pt x="56" y="240"/>
                </a:cubicBezTo>
                <a:cubicBezTo>
                  <a:pt x="55" y="238"/>
                  <a:pt x="57" y="233"/>
                  <a:pt x="58" y="231"/>
                </a:cubicBezTo>
                <a:cubicBezTo>
                  <a:pt x="59" y="230"/>
                  <a:pt x="63" y="229"/>
                  <a:pt x="64" y="227"/>
                </a:cubicBezTo>
                <a:cubicBezTo>
                  <a:pt x="64" y="225"/>
                  <a:pt x="62" y="220"/>
                  <a:pt x="61" y="218"/>
                </a:cubicBezTo>
                <a:cubicBezTo>
                  <a:pt x="59" y="217"/>
                  <a:pt x="56" y="213"/>
                  <a:pt x="54" y="213"/>
                </a:cubicBezTo>
                <a:cubicBezTo>
                  <a:pt x="52" y="213"/>
                  <a:pt x="49" y="216"/>
                  <a:pt x="47" y="215"/>
                </a:cubicBezTo>
                <a:cubicBezTo>
                  <a:pt x="47" y="215"/>
                  <a:pt x="46" y="214"/>
                  <a:pt x="46" y="213"/>
                </a:cubicBezTo>
                <a:cubicBezTo>
                  <a:pt x="44" y="211"/>
                  <a:pt x="41" y="207"/>
                  <a:pt x="40" y="205"/>
                </a:cubicBezTo>
                <a:cubicBezTo>
                  <a:pt x="40" y="204"/>
                  <a:pt x="42" y="201"/>
                  <a:pt x="42" y="199"/>
                </a:cubicBezTo>
                <a:cubicBezTo>
                  <a:pt x="42" y="197"/>
                  <a:pt x="40" y="193"/>
                  <a:pt x="39" y="192"/>
                </a:cubicBezTo>
                <a:cubicBezTo>
                  <a:pt x="37" y="190"/>
                  <a:pt x="32" y="189"/>
                  <a:pt x="30" y="188"/>
                </a:cubicBezTo>
                <a:cubicBezTo>
                  <a:pt x="28" y="188"/>
                  <a:pt x="23" y="189"/>
                  <a:pt x="21" y="188"/>
                </a:cubicBezTo>
                <a:cubicBezTo>
                  <a:pt x="20" y="188"/>
                  <a:pt x="17" y="186"/>
                  <a:pt x="16" y="185"/>
                </a:cubicBezTo>
                <a:cubicBezTo>
                  <a:pt x="14" y="185"/>
                  <a:pt x="10" y="186"/>
                  <a:pt x="9" y="185"/>
                </a:cubicBezTo>
                <a:cubicBezTo>
                  <a:pt x="7" y="185"/>
                  <a:pt x="3" y="183"/>
                  <a:pt x="3" y="181"/>
                </a:cubicBezTo>
                <a:cubicBezTo>
                  <a:pt x="3" y="178"/>
                  <a:pt x="9" y="174"/>
                  <a:pt x="11" y="173"/>
                </a:cubicBezTo>
                <a:cubicBezTo>
                  <a:pt x="16" y="171"/>
                  <a:pt x="26" y="171"/>
                  <a:pt x="30" y="171"/>
                </a:cubicBezTo>
                <a:cubicBezTo>
                  <a:pt x="32" y="171"/>
                  <a:pt x="36" y="171"/>
                  <a:pt x="37" y="171"/>
                </a:cubicBezTo>
                <a:cubicBezTo>
                  <a:pt x="41" y="171"/>
                  <a:pt x="49" y="172"/>
                  <a:pt x="53" y="171"/>
                </a:cubicBezTo>
                <a:cubicBezTo>
                  <a:pt x="55" y="171"/>
                  <a:pt x="58" y="168"/>
                  <a:pt x="61" y="168"/>
                </a:cubicBezTo>
                <a:cubicBezTo>
                  <a:pt x="63" y="168"/>
                  <a:pt x="67" y="170"/>
                  <a:pt x="69" y="170"/>
                </a:cubicBezTo>
                <a:cubicBezTo>
                  <a:pt x="70" y="171"/>
                  <a:pt x="73" y="171"/>
                  <a:pt x="74" y="170"/>
                </a:cubicBezTo>
                <a:cubicBezTo>
                  <a:pt x="76" y="168"/>
                  <a:pt x="75" y="161"/>
                  <a:pt x="75" y="159"/>
                </a:cubicBezTo>
                <a:cubicBezTo>
                  <a:pt x="75" y="155"/>
                  <a:pt x="75" y="149"/>
                  <a:pt x="73" y="146"/>
                </a:cubicBezTo>
                <a:cubicBezTo>
                  <a:pt x="71" y="144"/>
                  <a:pt x="65" y="145"/>
                  <a:pt x="63" y="143"/>
                </a:cubicBezTo>
                <a:cubicBezTo>
                  <a:pt x="61" y="142"/>
                  <a:pt x="59" y="138"/>
                  <a:pt x="57" y="137"/>
                </a:cubicBezTo>
                <a:cubicBezTo>
                  <a:pt x="56" y="136"/>
                  <a:pt x="53" y="135"/>
                  <a:pt x="51" y="135"/>
                </a:cubicBezTo>
                <a:cubicBezTo>
                  <a:pt x="49" y="135"/>
                  <a:pt x="46" y="135"/>
                  <a:pt x="45" y="136"/>
                </a:cubicBezTo>
                <a:cubicBezTo>
                  <a:pt x="44" y="137"/>
                  <a:pt x="45" y="140"/>
                  <a:pt x="45" y="141"/>
                </a:cubicBezTo>
                <a:cubicBezTo>
                  <a:pt x="44" y="143"/>
                  <a:pt x="42" y="147"/>
                  <a:pt x="41" y="148"/>
                </a:cubicBezTo>
                <a:cubicBezTo>
                  <a:pt x="40" y="149"/>
                  <a:pt x="36" y="151"/>
                  <a:pt x="35" y="151"/>
                </a:cubicBezTo>
                <a:cubicBezTo>
                  <a:pt x="33" y="150"/>
                  <a:pt x="32" y="146"/>
                  <a:pt x="32" y="145"/>
                </a:cubicBezTo>
                <a:cubicBezTo>
                  <a:pt x="32" y="143"/>
                  <a:pt x="31" y="140"/>
                  <a:pt x="32" y="138"/>
                </a:cubicBezTo>
                <a:cubicBezTo>
                  <a:pt x="33" y="137"/>
                  <a:pt x="36" y="136"/>
                  <a:pt x="36" y="134"/>
                </a:cubicBezTo>
                <a:cubicBezTo>
                  <a:pt x="36" y="133"/>
                  <a:pt x="35" y="131"/>
                  <a:pt x="34" y="131"/>
                </a:cubicBezTo>
                <a:cubicBezTo>
                  <a:pt x="33" y="130"/>
                  <a:pt x="30" y="131"/>
                  <a:pt x="29" y="131"/>
                </a:cubicBezTo>
                <a:cubicBezTo>
                  <a:pt x="28" y="130"/>
                  <a:pt x="27" y="127"/>
                  <a:pt x="28" y="126"/>
                </a:cubicBezTo>
                <a:cubicBezTo>
                  <a:pt x="28" y="124"/>
                  <a:pt x="32" y="123"/>
                  <a:pt x="32" y="122"/>
                </a:cubicBezTo>
                <a:cubicBezTo>
                  <a:pt x="33" y="121"/>
                  <a:pt x="32" y="117"/>
                  <a:pt x="32" y="115"/>
                </a:cubicBezTo>
                <a:cubicBezTo>
                  <a:pt x="33" y="114"/>
                  <a:pt x="34" y="111"/>
                  <a:pt x="35" y="111"/>
                </a:cubicBezTo>
                <a:cubicBezTo>
                  <a:pt x="36" y="111"/>
                  <a:pt x="39" y="113"/>
                  <a:pt x="40" y="114"/>
                </a:cubicBezTo>
                <a:cubicBezTo>
                  <a:pt x="40" y="114"/>
                  <a:pt x="41" y="116"/>
                  <a:pt x="41" y="117"/>
                </a:cubicBezTo>
                <a:cubicBezTo>
                  <a:pt x="41" y="118"/>
                  <a:pt x="40" y="120"/>
                  <a:pt x="40" y="121"/>
                </a:cubicBezTo>
                <a:cubicBezTo>
                  <a:pt x="41" y="122"/>
                  <a:pt x="42" y="124"/>
                  <a:pt x="43" y="124"/>
                </a:cubicBezTo>
                <a:cubicBezTo>
                  <a:pt x="45" y="125"/>
                  <a:pt x="48" y="123"/>
                  <a:pt x="49" y="123"/>
                </a:cubicBezTo>
                <a:cubicBezTo>
                  <a:pt x="51" y="124"/>
                  <a:pt x="55" y="126"/>
                  <a:pt x="57" y="126"/>
                </a:cubicBezTo>
                <a:cubicBezTo>
                  <a:pt x="59" y="126"/>
                  <a:pt x="62" y="126"/>
                  <a:pt x="63" y="126"/>
                </a:cubicBezTo>
                <a:cubicBezTo>
                  <a:pt x="65" y="126"/>
                  <a:pt x="67" y="127"/>
                  <a:pt x="69" y="127"/>
                </a:cubicBezTo>
                <a:cubicBezTo>
                  <a:pt x="72" y="128"/>
                  <a:pt x="79" y="128"/>
                  <a:pt x="82" y="128"/>
                </a:cubicBezTo>
                <a:cubicBezTo>
                  <a:pt x="85" y="128"/>
                  <a:pt x="91" y="130"/>
                  <a:pt x="93" y="128"/>
                </a:cubicBezTo>
                <a:cubicBezTo>
                  <a:pt x="94" y="127"/>
                  <a:pt x="93" y="124"/>
                  <a:pt x="92" y="123"/>
                </a:cubicBezTo>
                <a:cubicBezTo>
                  <a:pt x="91" y="122"/>
                  <a:pt x="88" y="121"/>
                  <a:pt x="86" y="120"/>
                </a:cubicBezTo>
                <a:cubicBezTo>
                  <a:pt x="85" y="120"/>
                  <a:pt x="81" y="120"/>
                  <a:pt x="79" y="119"/>
                </a:cubicBezTo>
                <a:cubicBezTo>
                  <a:pt x="78" y="119"/>
                  <a:pt x="77" y="116"/>
                  <a:pt x="76" y="115"/>
                </a:cubicBezTo>
                <a:cubicBezTo>
                  <a:pt x="75" y="114"/>
                  <a:pt x="72" y="113"/>
                  <a:pt x="71" y="113"/>
                </a:cubicBezTo>
                <a:cubicBezTo>
                  <a:pt x="69" y="112"/>
                  <a:pt x="67" y="114"/>
                  <a:pt x="66" y="114"/>
                </a:cubicBezTo>
                <a:cubicBezTo>
                  <a:pt x="64" y="115"/>
                  <a:pt x="60" y="115"/>
                  <a:pt x="58" y="115"/>
                </a:cubicBezTo>
                <a:cubicBezTo>
                  <a:pt x="56" y="115"/>
                  <a:pt x="53" y="113"/>
                  <a:pt x="52" y="112"/>
                </a:cubicBezTo>
                <a:cubicBezTo>
                  <a:pt x="52" y="111"/>
                  <a:pt x="53" y="108"/>
                  <a:pt x="54" y="108"/>
                </a:cubicBezTo>
                <a:cubicBezTo>
                  <a:pt x="55" y="107"/>
                  <a:pt x="57" y="108"/>
                  <a:pt x="58" y="108"/>
                </a:cubicBezTo>
                <a:cubicBezTo>
                  <a:pt x="60" y="107"/>
                  <a:pt x="64" y="104"/>
                  <a:pt x="66" y="103"/>
                </a:cubicBezTo>
                <a:cubicBezTo>
                  <a:pt x="67" y="103"/>
                  <a:pt x="71" y="104"/>
                  <a:pt x="72" y="103"/>
                </a:cubicBezTo>
                <a:cubicBezTo>
                  <a:pt x="74" y="103"/>
                  <a:pt x="79" y="101"/>
                  <a:pt x="80" y="99"/>
                </a:cubicBezTo>
                <a:cubicBezTo>
                  <a:pt x="81" y="98"/>
                  <a:pt x="81" y="96"/>
                  <a:pt x="80" y="95"/>
                </a:cubicBezTo>
                <a:cubicBezTo>
                  <a:pt x="79" y="94"/>
                  <a:pt x="75" y="94"/>
                  <a:pt x="73" y="95"/>
                </a:cubicBezTo>
                <a:cubicBezTo>
                  <a:pt x="73" y="95"/>
                  <a:pt x="72" y="97"/>
                  <a:pt x="71" y="97"/>
                </a:cubicBezTo>
                <a:cubicBezTo>
                  <a:pt x="70" y="98"/>
                  <a:pt x="65" y="97"/>
                  <a:pt x="63" y="98"/>
                </a:cubicBezTo>
                <a:cubicBezTo>
                  <a:pt x="62" y="98"/>
                  <a:pt x="59" y="98"/>
                  <a:pt x="57" y="98"/>
                </a:cubicBezTo>
                <a:cubicBezTo>
                  <a:pt x="55" y="99"/>
                  <a:pt x="52" y="100"/>
                  <a:pt x="50" y="101"/>
                </a:cubicBezTo>
                <a:cubicBezTo>
                  <a:pt x="49" y="101"/>
                  <a:pt x="47" y="102"/>
                  <a:pt x="45" y="103"/>
                </a:cubicBezTo>
                <a:cubicBezTo>
                  <a:pt x="43" y="103"/>
                  <a:pt x="38" y="103"/>
                  <a:pt x="36" y="103"/>
                </a:cubicBezTo>
                <a:cubicBezTo>
                  <a:pt x="35" y="104"/>
                  <a:pt x="33" y="105"/>
                  <a:pt x="32" y="105"/>
                </a:cubicBezTo>
                <a:cubicBezTo>
                  <a:pt x="30" y="106"/>
                  <a:pt x="27" y="107"/>
                  <a:pt x="25" y="108"/>
                </a:cubicBezTo>
                <a:cubicBezTo>
                  <a:pt x="23" y="108"/>
                  <a:pt x="19" y="106"/>
                  <a:pt x="18" y="105"/>
                </a:cubicBezTo>
                <a:cubicBezTo>
                  <a:pt x="16" y="105"/>
                  <a:pt x="14" y="105"/>
                  <a:pt x="13" y="106"/>
                </a:cubicBezTo>
                <a:cubicBezTo>
                  <a:pt x="11" y="107"/>
                  <a:pt x="11" y="110"/>
                  <a:pt x="10" y="111"/>
                </a:cubicBezTo>
                <a:cubicBezTo>
                  <a:pt x="9" y="112"/>
                  <a:pt x="4" y="112"/>
                  <a:pt x="3" y="111"/>
                </a:cubicBezTo>
                <a:cubicBezTo>
                  <a:pt x="2" y="111"/>
                  <a:pt x="1" y="108"/>
                  <a:pt x="1" y="107"/>
                </a:cubicBezTo>
                <a:cubicBezTo>
                  <a:pt x="0" y="104"/>
                  <a:pt x="0" y="98"/>
                  <a:pt x="0" y="95"/>
                </a:cubicBezTo>
                <a:cubicBezTo>
                  <a:pt x="0" y="93"/>
                  <a:pt x="0" y="89"/>
                  <a:pt x="2" y="87"/>
                </a:cubicBezTo>
                <a:cubicBezTo>
                  <a:pt x="2" y="86"/>
                  <a:pt x="6" y="85"/>
                  <a:pt x="7" y="84"/>
                </a:cubicBezTo>
                <a:cubicBezTo>
                  <a:pt x="7" y="83"/>
                  <a:pt x="7" y="80"/>
                  <a:pt x="7" y="79"/>
                </a:cubicBezTo>
                <a:cubicBezTo>
                  <a:pt x="7" y="78"/>
                  <a:pt x="4" y="75"/>
                  <a:pt x="4" y="73"/>
                </a:cubicBezTo>
                <a:cubicBezTo>
                  <a:pt x="5" y="70"/>
                  <a:pt x="8" y="66"/>
                  <a:pt x="9" y="63"/>
                </a:cubicBezTo>
                <a:cubicBezTo>
                  <a:pt x="9" y="62"/>
                  <a:pt x="10" y="58"/>
                  <a:pt x="11" y="57"/>
                </a:cubicBezTo>
                <a:cubicBezTo>
                  <a:pt x="13" y="56"/>
                  <a:pt x="18" y="58"/>
                  <a:pt x="20" y="57"/>
                </a:cubicBezTo>
                <a:cubicBezTo>
                  <a:pt x="21" y="57"/>
                  <a:pt x="23" y="55"/>
                  <a:pt x="24" y="55"/>
                </a:cubicBezTo>
                <a:cubicBezTo>
                  <a:pt x="26" y="55"/>
                  <a:pt x="30" y="56"/>
                  <a:pt x="31" y="55"/>
                </a:cubicBezTo>
                <a:cubicBezTo>
                  <a:pt x="32" y="54"/>
                  <a:pt x="31" y="51"/>
                  <a:pt x="32" y="50"/>
                </a:cubicBezTo>
                <a:cubicBezTo>
                  <a:pt x="33" y="49"/>
                  <a:pt x="36" y="51"/>
                  <a:pt x="37" y="50"/>
                </a:cubicBezTo>
                <a:cubicBezTo>
                  <a:pt x="39" y="49"/>
                  <a:pt x="40" y="46"/>
                  <a:pt x="41" y="45"/>
                </a:cubicBezTo>
                <a:cubicBezTo>
                  <a:pt x="43" y="44"/>
                  <a:pt x="46" y="44"/>
                  <a:pt x="47" y="44"/>
                </a:cubicBezTo>
                <a:cubicBezTo>
                  <a:pt x="49" y="44"/>
                  <a:pt x="51" y="45"/>
                  <a:pt x="52" y="45"/>
                </a:cubicBezTo>
                <a:cubicBezTo>
                  <a:pt x="54" y="45"/>
                  <a:pt x="58" y="43"/>
                  <a:pt x="59" y="43"/>
                </a:cubicBezTo>
                <a:cubicBezTo>
                  <a:pt x="62" y="42"/>
                  <a:pt x="66" y="44"/>
                  <a:pt x="68" y="43"/>
                </a:cubicBezTo>
                <a:cubicBezTo>
                  <a:pt x="69" y="41"/>
                  <a:pt x="68" y="36"/>
                  <a:pt x="70" y="35"/>
                </a:cubicBezTo>
                <a:cubicBezTo>
                  <a:pt x="71" y="34"/>
                  <a:pt x="75" y="34"/>
                  <a:pt x="76" y="35"/>
                </a:cubicBezTo>
                <a:cubicBezTo>
                  <a:pt x="78" y="35"/>
                  <a:pt x="80" y="37"/>
                  <a:pt x="80" y="39"/>
                </a:cubicBezTo>
                <a:cubicBezTo>
                  <a:pt x="81" y="40"/>
                  <a:pt x="80" y="42"/>
                  <a:pt x="80" y="43"/>
                </a:cubicBezTo>
                <a:cubicBezTo>
                  <a:pt x="81" y="44"/>
                  <a:pt x="84" y="44"/>
                  <a:pt x="85" y="44"/>
                </a:cubicBezTo>
                <a:cubicBezTo>
                  <a:pt x="86" y="44"/>
                  <a:pt x="86" y="42"/>
                  <a:pt x="87" y="41"/>
                </a:cubicBezTo>
                <a:cubicBezTo>
                  <a:pt x="88" y="41"/>
                  <a:pt x="91" y="41"/>
                  <a:pt x="93" y="41"/>
                </a:cubicBezTo>
                <a:cubicBezTo>
                  <a:pt x="95" y="41"/>
                  <a:pt x="99" y="42"/>
                  <a:pt x="100" y="40"/>
                </a:cubicBezTo>
                <a:cubicBezTo>
                  <a:pt x="101" y="39"/>
                  <a:pt x="99" y="35"/>
                  <a:pt x="100" y="34"/>
                </a:cubicBezTo>
                <a:cubicBezTo>
                  <a:pt x="101" y="33"/>
                  <a:pt x="103" y="34"/>
                  <a:pt x="104" y="34"/>
                </a:cubicBezTo>
                <a:cubicBezTo>
                  <a:pt x="107" y="34"/>
                  <a:pt x="112" y="34"/>
                  <a:pt x="115" y="34"/>
                </a:cubicBezTo>
                <a:cubicBezTo>
                  <a:pt x="117" y="34"/>
                  <a:pt x="120" y="36"/>
                  <a:pt x="122" y="35"/>
                </a:cubicBezTo>
                <a:cubicBezTo>
                  <a:pt x="123" y="34"/>
                  <a:pt x="124" y="30"/>
                  <a:pt x="125" y="29"/>
                </a:cubicBezTo>
                <a:cubicBezTo>
                  <a:pt x="127" y="28"/>
                  <a:pt x="133" y="25"/>
                  <a:pt x="135" y="27"/>
                </a:cubicBezTo>
                <a:cubicBezTo>
                  <a:pt x="136" y="28"/>
                  <a:pt x="136" y="33"/>
                  <a:pt x="136" y="35"/>
                </a:cubicBezTo>
                <a:cubicBezTo>
                  <a:pt x="136" y="36"/>
                  <a:pt x="134" y="39"/>
                  <a:pt x="135" y="40"/>
                </a:cubicBezTo>
                <a:cubicBezTo>
                  <a:pt x="136" y="42"/>
                  <a:pt x="141" y="40"/>
                  <a:pt x="143" y="41"/>
                </a:cubicBezTo>
                <a:cubicBezTo>
                  <a:pt x="145" y="41"/>
                  <a:pt x="150" y="42"/>
                  <a:pt x="151" y="44"/>
                </a:cubicBezTo>
                <a:cubicBezTo>
                  <a:pt x="151" y="45"/>
                  <a:pt x="149" y="46"/>
                  <a:pt x="148" y="48"/>
                </a:cubicBezTo>
                <a:cubicBezTo>
                  <a:pt x="148" y="49"/>
                  <a:pt x="148" y="51"/>
                  <a:pt x="148" y="52"/>
                </a:cubicBezTo>
                <a:cubicBezTo>
                  <a:pt x="149" y="53"/>
                  <a:pt x="150" y="54"/>
                  <a:pt x="151" y="55"/>
                </a:cubicBezTo>
                <a:cubicBezTo>
                  <a:pt x="152" y="55"/>
                  <a:pt x="156" y="53"/>
                  <a:pt x="157" y="52"/>
                </a:cubicBezTo>
                <a:cubicBezTo>
                  <a:pt x="158" y="50"/>
                  <a:pt x="157" y="47"/>
                  <a:pt x="157" y="45"/>
                </a:cubicBezTo>
                <a:cubicBezTo>
                  <a:pt x="156" y="44"/>
                  <a:pt x="153" y="41"/>
                  <a:pt x="153" y="39"/>
                </a:cubicBezTo>
                <a:cubicBezTo>
                  <a:pt x="153" y="37"/>
                  <a:pt x="157" y="32"/>
                  <a:pt x="159" y="30"/>
                </a:cubicBezTo>
                <a:cubicBezTo>
                  <a:pt x="161" y="30"/>
                  <a:pt x="165" y="30"/>
                  <a:pt x="166" y="30"/>
                </a:cubicBezTo>
                <a:cubicBezTo>
                  <a:pt x="168" y="31"/>
                  <a:pt x="173" y="31"/>
                  <a:pt x="173" y="32"/>
                </a:cubicBezTo>
                <a:cubicBezTo>
                  <a:pt x="173" y="33"/>
                  <a:pt x="174" y="35"/>
                  <a:pt x="175" y="36"/>
                </a:cubicBezTo>
                <a:cubicBezTo>
                  <a:pt x="177" y="37"/>
                  <a:pt x="183" y="34"/>
                  <a:pt x="185" y="35"/>
                </a:cubicBezTo>
                <a:cubicBezTo>
                  <a:pt x="186" y="36"/>
                  <a:pt x="186" y="40"/>
                  <a:pt x="187" y="41"/>
                </a:cubicBezTo>
                <a:cubicBezTo>
                  <a:pt x="189" y="41"/>
                  <a:pt x="192" y="42"/>
                  <a:pt x="193" y="41"/>
                </a:cubicBezTo>
                <a:cubicBezTo>
                  <a:pt x="194" y="40"/>
                  <a:pt x="193" y="39"/>
                  <a:pt x="193" y="39"/>
                </a:cubicBezTo>
                <a:cubicBezTo>
                  <a:pt x="194" y="37"/>
                  <a:pt x="196" y="33"/>
                  <a:pt x="198" y="31"/>
                </a:cubicBezTo>
                <a:cubicBezTo>
                  <a:pt x="199" y="30"/>
                  <a:pt x="203" y="30"/>
                  <a:pt x="203" y="29"/>
                </a:cubicBezTo>
                <a:cubicBezTo>
                  <a:pt x="203" y="29"/>
                  <a:pt x="204" y="26"/>
                  <a:pt x="203" y="25"/>
                </a:cubicBezTo>
                <a:cubicBezTo>
                  <a:pt x="202" y="24"/>
                  <a:pt x="199" y="24"/>
                  <a:pt x="198" y="22"/>
                </a:cubicBezTo>
                <a:cubicBezTo>
                  <a:pt x="198" y="21"/>
                  <a:pt x="197" y="18"/>
                  <a:pt x="198" y="17"/>
                </a:cubicBezTo>
                <a:cubicBezTo>
                  <a:pt x="199" y="15"/>
                  <a:pt x="204" y="13"/>
                  <a:pt x="206" y="11"/>
                </a:cubicBezTo>
                <a:cubicBezTo>
                  <a:pt x="206" y="10"/>
                  <a:pt x="205" y="6"/>
                  <a:pt x="207" y="5"/>
                </a:cubicBezTo>
                <a:cubicBezTo>
                  <a:pt x="208" y="3"/>
                  <a:pt x="212" y="4"/>
                  <a:pt x="214" y="4"/>
                </a:cubicBezTo>
                <a:cubicBezTo>
                  <a:pt x="216" y="5"/>
                  <a:pt x="220" y="6"/>
                  <a:pt x="221" y="7"/>
                </a:cubicBezTo>
                <a:cubicBezTo>
                  <a:pt x="222" y="9"/>
                  <a:pt x="221" y="13"/>
                  <a:pt x="222" y="14"/>
                </a:cubicBezTo>
                <a:cubicBezTo>
                  <a:pt x="223" y="15"/>
                  <a:pt x="228" y="16"/>
                  <a:pt x="230" y="15"/>
                </a:cubicBezTo>
                <a:cubicBezTo>
                  <a:pt x="231" y="14"/>
                  <a:pt x="231" y="10"/>
                  <a:pt x="232" y="9"/>
                </a:cubicBezTo>
                <a:cubicBezTo>
                  <a:pt x="233" y="8"/>
                  <a:pt x="237" y="10"/>
                  <a:pt x="238" y="9"/>
                </a:cubicBezTo>
                <a:cubicBezTo>
                  <a:pt x="240" y="9"/>
                  <a:pt x="242" y="7"/>
                  <a:pt x="244" y="6"/>
                </a:cubicBezTo>
                <a:cubicBezTo>
                  <a:pt x="246" y="6"/>
                  <a:pt x="252" y="5"/>
                  <a:pt x="254" y="6"/>
                </a:cubicBezTo>
                <a:cubicBezTo>
                  <a:pt x="255" y="7"/>
                  <a:pt x="257" y="8"/>
                  <a:pt x="257" y="9"/>
                </a:cubicBezTo>
                <a:cubicBezTo>
                  <a:pt x="257" y="10"/>
                  <a:pt x="255" y="13"/>
                  <a:pt x="254" y="14"/>
                </a:cubicBezTo>
                <a:cubicBezTo>
                  <a:pt x="254" y="15"/>
                  <a:pt x="254" y="18"/>
                  <a:pt x="254" y="19"/>
                </a:cubicBezTo>
                <a:cubicBezTo>
                  <a:pt x="255" y="20"/>
                  <a:pt x="257" y="20"/>
                  <a:pt x="257" y="20"/>
                </a:cubicBezTo>
                <a:cubicBezTo>
                  <a:pt x="258" y="20"/>
                  <a:pt x="260" y="18"/>
                  <a:pt x="260" y="17"/>
                </a:cubicBezTo>
                <a:cubicBezTo>
                  <a:pt x="260" y="16"/>
                  <a:pt x="260" y="14"/>
                  <a:pt x="260" y="13"/>
                </a:cubicBezTo>
                <a:cubicBezTo>
                  <a:pt x="261" y="12"/>
                  <a:pt x="264" y="11"/>
                  <a:pt x="265" y="10"/>
                </a:cubicBezTo>
                <a:cubicBezTo>
                  <a:pt x="265" y="9"/>
                  <a:pt x="266" y="7"/>
                  <a:pt x="267" y="6"/>
                </a:cubicBezTo>
                <a:cubicBezTo>
                  <a:pt x="267" y="4"/>
                  <a:pt x="269" y="1"/>
                  <a:pt x="271" y="0"/>
                </a:cubicBezTo>
                <a:cubicBezTo>
                  <a:pt x="272" y="0"/>
                  <a:pt x="276" y="0"/>
                  <a:pt x="277" y="1"/>
                </a:cubicBezTo>
                <a:cubicBezTo>
                  <a:pt x="278" y="2"/>
                  <a:pt x="277" y="5"/>
                  <a:pt x="277" y="6"/>
                </a:cubicBezTo>
                <a:cubicBezTo>
                  <a:pt x="277" y="7"/>
                  <a:pt x="276" y="9"/>
                  <a:pt x="275" y="11"/>
                </a:cubicBezTo>
                <a:cubicBezTo>
                  <a:pt x="275" y="12"/>
                  <a:pt x="274" y="14"/>
                  <a:pt x="274" y="16"/>
                </a:cubicBezTo>
                <a:cubicBezTo>
                  <a:pt x="274" y="17"/>
                  <a:pt x="274" y="19"/>
                  <a:pt x="275" y="20"/>
                </a:cubicBezTo>
                <a:cubicBezTo>
                  <a:pt x="276" y="20"/>
                  <a:pt x="277" y="20"/>
                  <a:pt x="278" y="20"/>
                </a:cubicBezTo>
                <a:cubicBezTo>
                  <a:pt x="280" y="19"/>
                  <a:pt x="282" y="14"/>
                  <a:pt x="284" y="14"/>
                </a:cubicBezTo>
                <a:cubicBezTo>
                  <a:pt x="285" y="13"/>
                  <a:pt x="289" y="14"/>
                  <a:pt x="290" y="15"/>
                </a:cubicBezTo>
                <a:cubicBezTo>
                  <a:pt x="291" y="16"/>
                  <a:pt x="291" y="19"/>
                  <a:pt x="290" y="20"/>
                </a:cubicBezTo>
                <a:cubicBezTo>
                  <a:pt x="290" y="21"/>
                  <a:pt x="286" y="21"/>
                  <a:pt x="285" y="22"/>
                </a:cubicBezTo>
                <a:cubicBezTo>
                  <a:pt x="285" y="23"/>
                  <a:pt x="286" y="25"/>
                  <a:pt x="286" y="26"/>
                </a:cubicBezTo>
                <a:cubicBezTo>
                  <a:pt x="286" y="26"/>
                  <a:pt x="287" y="27"/>
                  <a:pt x="288" y="27"/>
                </a:cubicBezTo>
                <a:cubicBezTo>
                  <a:pt x="289" y="28"/>
                  <a:pt x="293" y="28"/>
                  <a:pt x="295" y="28"/>
                </a:cubicBezTo>
                <a:cubicBezTo>
                  <a:pt x="295" y="28"/>
                  <a:pt x="298" y="28"/>
                  <a:pt x="298" y="29"/>
                </a:cubicBezTo>
                <a:cubicBezTo>
                  <a:pt x="299" y="30"/>
                  <a:pt x="299" y="33"/>
                  <a:pt x="299" y="34"/>
                </a:cubicBezTo>
                <a:cubicBezTo>
                  <a:pt x="299" y="35"/>
                  <a:pt x="299" y="38"/>
                  <a:pt x="299" y="39"/>
                </a:cubicBezTo>
                <a:cubicBezTo>
                  <a:pt x="299" y="41"/>
                  <a:pt x="300" y="45"/>
                  <a:pt x="301" y="46"/>
                </a:cubicBezTo>
                <a:cubicBezTo>
                  <a:pt x="303" y="48"/>
                  <a:pt x="310" y="48"/>
                  <a:pt x="312" y="50"/>
                </a:cubicBezTo>
                <a:cubicBezTo>
                  <a:pt x="312" y="51"/>
                  <a:pt x="312" y="53"/>
                  <a:pt x="312" y="55"/>
                </a:cubicBezTo>
                <a:cubicBezTo>
                  <a:pt x="312" y="57"/>
                  <a:pt x="312" y="61"/>
                  <a:pt x="312" y="63"/>
                </a:cubicBezTo>
                <a:cubicBezTo>
                  <a:pt x="312" y="65"/>
                  <a:pt x="311" y="69"/>
                  <a:pt x="313" y="71"/>
                </a:cubicBezTo>
                <a:cubicBezTo>
                  <a:pt x="314" y="73"/>
                  <a:pt x="321" y="73"/>
                  <a:pt x="323" y="75"/>
                </a:cubicBezTo>
                <a:cubicBezTo>
                  <a:pt x="325" y="76"/>
                  <a:pt x="328" y="78"/>
                  <a:pt x="329" y="79"/>
                </a:cubicBezTo>
                <a:cubicBezTo>
                  <a:pt x="330" y="81"/>
                  <a:pt x="330" y="85"/>
                  <a:pt x="330" y="87"/>
                </a:cubicBezTo>
                <a:cubicBezTo>
                  <a:pt x="330" y="88"/>
                  <a:pt x="328" y="92"/>
                  <a:pt x="329" y="93"/>
                </a:cubicBezTo>
                <a:cubicBezTo>
                  <a:pt x="331" y="94"/>
                  <a:pt x="335" y="93"/>
                  <a:pt x="337" y="93"/>
                </a:cubicBezTo>
                <a:cubicBezTo>
                  <a:pt x="339" y="92"/>
                  <a:pt x="341" y="87"/>
                  <a:pt x="343" y="86"/>
                </a:cubicBezTo>
                <a:cubicBezTo>
                  <a:pt x="345" y="85"/>
                  <a:pt x="350" y="84"/>
                  <a:pt x="352" y="83"/>
                </a:cubicBezTo>
                <a:cubicBezTo>
                  <a:pt x="353" y="81"/>
                  <a:pt x="353" y="77"/>
                  <a:pt x="355" y="75"/>
                </a:cubicBezTo>
                <a:cubicBezTo>
                  <a:pt x="356" y="74"/>
                  <a:pt x="358" y="73"/>
                  <a:pt x="360" y="73"/>
                </a:cubicBezTo>
                <a:cubicBezTo>
                  <a:pt x="362" y="72"/>
                  <a:pt x="366" y="73"/>
                  <a:pt x="368" y="72"/>
                </a:cubicBezTo>
                <a:cubicBezTo>
                  <a:pt x="370" y="70"/>
                  <a:pt x="368" y="63"/>
                  <a:pt x="370" y="62"/>
                </a:cubicBezTo>
                <a:cubicBezTo>
                  <a:pt x="372" y="60"/>
                  <a:pt x="376" y="62"/>
                  <a:pt x="378" y="62"/>
                </a:cubicBezTo>
                <a:cubicBezTo>
                  <a:pt x="380" y="62"/>
                  <a:pt x="383" y="65"/>
                  <a:pt x="384" y="64"/>
                </a:cubicBezTo>
                <a:cubicBezTo>
                  <a:pt x="386" y="64"/>
                  <a:pt x="387" y="62"/>
                  <a:pt x="388" y="61"/>
                </a:cubicBezTo>
                <a:cubicBezTo>
                  <a:pt x="389" y="60"/>
                  <a:pt x="388" y="56"/>
                  <a:pt x="389" y="55"/>
                </a:cubicBezTo>
                <a:cubicBezTo>
                  <a:pt x="390" y="54"/>
                  <a:pt x="393" y="53"/>
                  <a:pt x="394" y="53"/>
                </a:cubicBezTo>
                <a:cubicBezTo>
                  <a:pt x="395" y="53"/>
                  <a:pt x="398" y="55"/>
                  <a:pt x="399" y="56"/>
                </a:cubicBezTo>
                <a:cubicBezTo>
                  <a:pt x="399" y="57"/>
                  <a:pt x="399" y="61"/>
                  <a:pt x="398" y="62"/>
                </a:cubicBezTo>
                <a:cubicBezTo>
                  <a:pt x="398" y="63"/>
                  <a:pt x="394" y="64"/>
                  <a:pt x="393" y="65"/>
                </a:cubicBezTo>
                <a:cubicBezTo>
                  <a:pt x="393" y="66"/>
                  <a:pt x="394" y="68"/>
                  <a:pt x="395" y="69"/>
                </a:cubicBezTo>
                <a:cubicBezTo>
                  <a:pt x="396" y="70"/>
                  <a:pt x="400" y="70"/>
                  <a:pt x="402" y="70"/>
                </a:cubicBezTo>
                <a:cubicBezTo>
                  <a:pt x="403" y="70"/>
                  <a:pt x="404" y="67"/>
                  <a:pt x="406" y="67"/>
                </a:cubicBezTo>
                <a:cubicBezTo>
                  <a:pt x="407" y="67"/>
                  <a:pt x="407" y="70"/>
                  <a:pt x="407" y="71"/>
                </a:cubicBezTo>
                <a:cubicBezTo>
                  <a:pt x="408" y="72"/>
                  <a:pt x="408" y="75"/>
                  <a:pt x="409" y="76"/>
                </a:cubicBezTo>
                <a:cubicBezTo>
                  <a:pt x="410" y="76"/>
                  <a:pt x="413" y="76"/>
                  <a:pt x="415" y="76"/>
                </a:cubicBezTo>
                <a:cubicBezTo>
                  <a:pt x="416" y="75"/>
                  <a:pt x="419" y="74"/>
                  <a:pt x="420" y="73"/>
                </a:cubicBezTo>
                <a:cubicBezTo>
                  <a:pt x="421" y="71"/>
                  <a:pt x="420" y="68"/>
                  <a:pt x="421" y="67"/>
                </a:cubicBezTo>
                <a:cubicBezTo>
                  <a:pt x="421" y="66"/>
                  <a:pt x="423" y="65"/>
                  <a:pt x="424" y="64"/>
                </a:cubicBezTo>
                <a:cubicBezTo>
                  <a:pt x="426" y="64"/>
                  <a:pt x="430" y="64"/>
                  <a:pt x="432" y="64"/>
                </a:cubicBezTo>
                <a:cubicBezTo>
                  <a:pt x="434" y="65"/>
                  <a:pt x="437" y="67"/>
                  <a:pt x="439" y="67"/>
                </a:cubicBezTo>
                <a:cubicBezTo>
                  <a:pt x="441" y="66"/>
                  <a:pt x="444" y="64"/>
                  <a:pt x="445" y="62"/>
                </a:cubicBezTo>
                <a:cubicBezTo>
                  <a:pt x="445" y="61"/>
                  <a:pt x="444" y="58"/>
                  <a:pt x="445" y="57"/>
                </a:cubicBezTo>
                <a:cubicBezTo>
                  <a:pt x="446" y="55"/>
                  <a:pt x="451" y="54"/>
                  <a:pt x="454" y="53"/>
                </a:cubicBezTo>
                <a:cubicBezTo>
                  <a:pt x="456" y="53"/>
                  <a:pt x="459" y="56"/>
                  <a:pt x="461" y="55"/>
                </a:cubicBezTo>
                <a:cubicBezTo>
                  <a:pt x="462" y="54"/>
                  <a:pt x="463" y="51"/>
                  <a:pt x="464" y="50"/>
                </a:cubicBezTo>
                <a:cubicBezTo>
                  <a:pt x="466" y="50"/>
                  <a:pt x="470" y="52"/>
                  <a:pt x="471" y="54"/>
                </a:cubicBezTo>
                <a:cubicBezTo>
                  <a:pt x="472" y="55"/>
                  <a:pt x="471" y="57"/>
                  <a:pt x="470" y="58"/>
                </a:cubicBezTo>
                <a:cubicBezTo>
                  <a:pt x="469" y="59"/>
                  <a:pt x="467" y="61"/>
                  <a:pt x="467" y="62"/>
                </a:cubicBezTo>
                <a:cubicBezTo>
                  <a:pt x="466" y="64"/>
                  <a:pt x="465" y="67"/>
                  <a:pt x="466" y="69"/>
                </a:cubicBezTo>
                <a:cubicBezTo>
                  <a:pt x="466" y="70"/>
                  <a:pt x="468" y="72"/>
                  <a:pt x="469" y="72"/>
                </a:cubicBezTo>
                <a:cubicBezTo>
                  <a:pt x="471" y="73"/>
                  <a:pt x="477" y="75"/>
                  <a:pt x="479" y="75"/>
                </a:cubicBezTo>
                <a:cubicBezTo>
                  <a:pt x="481" y="76"/>
                  <a:pt x="484" y="75"/>
                  <a:pt x="486" y="75"/>
                </a:cubicBezTo>
                <a:cubicBezTo>
                  <a:pt x="489" y="75"/>
                  <a:pt x="494" y="74"/>
                  <a:pt x="496" y="73"/>
                </a:cubicBezTo>
                <a:cubicBezTo>
                  <a:pt x="498" y="73"/>
                  <a:pt x="502" y="74"/>
                  <a:pt x="504" y="74"/>
                </a:cubicBezTo>
                <a:cubicBezTo>
                  <a:pt x="505" y="73"/>
                  <a:pt x="507" y="73"/>
                  <a:pt x="508" y="72"/>
                </a:cubicBezTo>
                <a:cubicBezTo>
                  <a:pt x="509" y="75"/>
                  <a:pt x="512" y="80"/>
                  <a:pt x="512" y="83"/>
                </a:cubicBezTo>
                <a:cubicBezTo>
                  <a:pt x="512" y="86"/>
                  <a:pt x="511" y="91"/>
                  <a:pt x="512" y="94"/>
                </a:cubicBezTo>
                <a:cubicBezTo>
                  <a:pt x="513" y="97"/>
                  <a:pt x="517" y="101"/>
                  <a:pt x="519" y="104"/>
                </a:cubicBezTo>
                <a:cubicBezTo>
                  <a:pt x="520" y="106"/>
                  <a:pt x="521" y="110"/>
                  <a:pt x="523" y="111"/>
                </a:cubicBezTo>
                <a:cubicBezTo>
                  <a:pt x="524" y="113"/>
                  <a:pt x="529" y="114"/>
                  <a:pt x="532" y="115"/>
                </a:cubicBezTo>
                <a:cubicBezTo>
                  <a:pt x="534" y="115"/>
                  <a:pt x="538" y="116"/>
                  <a:pt x="540" y="116"/>
                </a:cubicBezTo>
                <a:cubicBezTo>
                  <a:pt x="541" y="116"/>
                  <a:pt x="542" y="115"/>
                  <a:pt x="542" y="114"/>
                </a:cubicBezTo>
                <a:cubicBezTo>
                  <a:pt x="543" y="114"/>
                  <a:pt x="543" y="112"/>
                  <a:pt x="544" y="111"/>
                </a:cubicBezTo>
                <a:cubicBezTo>
                  <a:pt x="545" y="109"/>
                  <a:pt x="549" y="107"/>
                  <a:pt x="551" y="106"/>
                </a:cubicBezTo>
                <a:cubicBezTo>
                  <a:pt x="552" y="106"/>
                  <a:pt x="554" y="106"/>
                  <a:pt x="555" y="106"/>
                </a:cubicBezTo>
                <a:cubicBezTo>
                  <a:pt x="557" y="105"/>
                  <a:pt x="558" y="101"/>
                  <a:pt x="559" y="100"/>
                </a:cubicBezTo>
                <a:cubicBezTo>
                  <a:pt x="560" y="100"/>
                  <a:pt x="561" y="98"/>
                  <a:pt x="562" y="98"/>
                </a:cubicBezTo>
                <a:cubicBezTo>
                  <a:pt x="563" y="99"/>
                  <a:pt x="565" y="102"/>
                  <a:pt x="566" y="102"/>
                </a:cubicBezTo>
                <a:cubicBezTo>
                  <a:pt x="569" y="103"/>
                  <a:pt x="574" y="101"/>
                  <a:pt x="576" y="102"/>
                </a:cubicBezTo>
                <a:cubicBezTo>
                  <a:pt x="579" y="103"/>
                  <a:pt x="584" y="108"/>
                  <a:pt x="587" y="109"/>
                </a:cubicBezTo>
                <a:cubicBezTo>
                  <a:pt x="587" y="109"/>
                  <a:pt x="588" y="110"/>
                  <a:pt x="589" y="110"/>
                </a:cubicBezTo>
                <a:cubicBezTo>
                  <a:pt x="588" y="113"/>
                  <a:pt x="585" y="116"/>
                  <a:pt x="585" y="119"/>
                </a:cubicBezTo>
                <a:cubicBezTo>
                  <a:pt x="584" y="122"/>
                  <a:pt x="584" y="130"/>
                  <a:pt x="585" y="134"/>
                </a:cubicBezTo>
                <a:cubicBezTo>
                  <a:pt x="585" y="136"/>
                  <a:pt x="588" y="140"/>
                  <a:pt x="588" y="142"/>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5" name="Freeform 13"/>
          <p:cNvSpPr>
            <a:spLocks/>
          </p:cNvSpPr>
          <p:nvPr/>
        </p:nvSpPr>
        <p:spPr bwMode="auto">
          <a:xfrm>
            <a:off x="8547651" y="1194931"/>
            <a:ext cx="943449" cy="628236"/>
          </a:xfrm>
          <a:custGeom>
            <a:avLst/>
            <a:gdLst/>
            <a:ahLst/>
            <a:cxnLst>
              <a:cxn ang="0">
                <a:pos x="403" y="207"/>
              </a:cxn>
              <a:cxn ang="0">
                <a:pos x="394" y="221"/>
              </a:cxn>
              <a:cxn ang="0">
                <a:pos x="401" y="237"/>
              </a:cxn>
              <a:cxn ang="0">
                <a:pos x="396" y="249"/>
              </a:cxn>
              <a:cxn ang="0">
                <a:pos x="398" y="266"/>
              </a:cxn>
              <a:cxn ang="0">
                <a:pos x="390" y="271"/>
              </a:cxn>
              <a:cxn ang="0">
                <a:pos x="370" y="254"/>
              </a:cxn>
              <a:cxn ang="0">
                <a:pos x="355" y="258"/>
              </a:cxn>
              <a:cxn ang="0">
                <a:pos x="329" y="251"/>
              </a:cxn>
              <a:cxn ang="0">
                <a:pos x="305" y="254"/>
              </a:cxn>
              <a:cxn ang="0">
                <a:pos x="290" y="264"/>
              </a:cxn>
              <a:cxn ang="0">
                <a:pos x="276" y="264"/>
              </a:cxn>
              <a:cxn ang="0">
                <a:pos x="255" y="259"/>
              </a:cxn>
              <a:cxn ang="0">
                <a:pos x="231" y="251"/>
              </a:cxn>
              <a:cxn ang="0">
                <a:pos x="216" y="257"/>
              </a:cxn>
              <a:cxn ang="0">
                <a:pos x="199" y="263"/>
              </a:cxn>
              <a:cxn ang="0">
                <a:pos x="192" y="250"/>
              </a:cxn>
              <a:cxn ang="0">
                <a:pos x="183" y="251"/>
              </a:cxn>
              <a:cxn ang="0">
                <a:pos x="177" y="236"/>
              </a:cxn>
              <a:cxn ang="0">
                <a:pos x="168" y="248"/>
              </a:cxn>
              <a:cxn ang="0">
                <a:pos x="154" y="235"/>
              </a:cxn>
              <a:cxn ang="0">
                <a:pos x="134" y="245"/>
              </a:cxn>
              <a:cxn ang="0">
                <a:pos x="125" y="230"/>
              </a:cxn>
              <a:cxn ang="0">
                <a:pos x="138" y="222"/>
              </a:cxn>
              <a:cxn ang="0">
                <a:pos x="121" y="212"/>
              </a:cxn>
              <a:cxn ang="0">
                <a:pos x="98" y="215"/>
              </a:cxn>
              <a:cxn ang="0">
                <a:pos x="76" y="211"/>
              </a:cxn>
              <a:cxn ang="0">
                <a:pos x="66" y="194"/>
              </a:cxn>
              <a:cxn ang="0">
                <a:pos x="54" y="195"/>
              </a:cxn>
              <a:cxn ang="0">
                <a:pos x="42" y="178"/>
              </a:cxn>
              <a:cxn ang="0">
                <a:pos x="22" y="185"/>
              </a:cxn>
              <a:cxn ang="0">
                <a:pos x="5" y="175"/>
              </a:cxn>
              <a:cxn ang="0">
                <a:pos x="2" y="158"/>
              </a:cxn>
              <a:cxn ang="0">
                <a:pos x="7" y="129"/>
              </a:cxn>
              <a:cxn ang="0">
                <a:pos x="3" y="99"/>
              </a:cxn>
              <a:cxn ang="0">
                <a:pos x="7" y="73"/>
              </a:cxn>
              <a:cxn ang="0">
                <a:pos x="15" y="53"/>
              </a:cxn>
              <a:cxn ang="0">
                <a:pos x="45" y="27"/>
              </a:cxn>
              <a:cxn ang="0">
                <a:pos x="94" y="16"/>
              </a:cxn>
              <a:cxn ang="0">
                <a:pos x="138" y="8"/>
              </a:cxn>
              <a:cxn ang="0">
                <a:pos x="150" y="15"/>
              </a:cxn>
              <a:cxn ang="0">
                <a:pos x="160" y="40"/>
              </a:cxn>
              <a:cxn ang="0">
                <a:pos x="160" y="61"/>
              </a:cxn>
              <a:cxn ang="0">
                <a:pos x="176" y="75"/>
              </a:cxn>
              <a:cxn ang="0">
                <a:pos x="187" y="87"/>
              </a:cxn>
              <a:cxn ang="0">
                <a:pos x="205" y="92"/>
              </a:cxn>
              <a:cxn ang="0">
                <a:pos x="229" y="75"/>
              </a:cxn>
              <a:cxn ang="0">
                <a:pos x="248" y="91"/>
              </a:cxn>
              <a:cxn ang="0">
                <a:pos x="257" y="105"/>
              </a:cxn>
              <a:cxn ang="0">
                <a:pos x="264" y="137"/>
              </a:cxn>
              <a:cxn ang="0">
                <a:pos x="288" y="141"/>
              </a:cxn>
              <a:cxn ang="0">
                <a:pos x="311" y="145"/>
              </a:cxn>
              <a:cxn ang="0">
                <a:pos x="321" y="164"/>
              </a:cxn>
              <a:cxn ang="0">
                <a:pos x="320" y="187"/>
              </a:cxn>
              <a:cxn ang="0">
                <a:pos x="333" y="175"/>
              </a:cxn>
              <a:cxn ang="0">
                <a:pos x="351" y="180"/>
              </a:cxn>
              <a:cxn ang="0">
                <a:pos x="364" y="179"/>
              </a:cxn>
              <a:cxn ang="0">
                <a:pos x="385" y="183"/>
              </a:cxn>
              <a:cxn ang="0">
                <a:pos x="396" y="194"/>
              </a:cxn>
            </a:cxnLst>
            <a:rect l="0" t="0" r="r" b="b"/>
            <a:pathLst>
              <a:path w="408" h="272">
                <a:moveTo>
                  <a:pt x="407" y="196"/>
                </a:moveTo>
                <a:cubicBezTo>
                  <a:pt x="408" y="198"/>
                  <a:pt x="408" y="201"/>
                  <a:pt x="408" y="203"/>
                </a:cubicBezTo>
                <a:cubicBezTo>
                  <a:pt x="407" y="204"/>
                  <a:pt x="405" y="206"/>
                  <a:pt x="403" y="207"/>
                </a:cubicBezTo>
                <a:cubicBezTo>
                  <a:pt x="402" y="208"/>
                  <a:pt x="399" y="208"/>
                  <a:pt x="398" y="209"/>
                </a:cubicBezTo>
                <a:cubicBezTo>
                  <a:pt x="397" y="210"/>
                  <a:pt x="398" y="215"/>
                  <a:pt x="398" y="216"/>
                </a:cubicBezTo>
                <a:cubicBezTo>
                  <a:pt x="397" y="218"/>
                  <a:pt x="395" y="220"/>
                  <a:pt x="394" y="221"/>
                </a:cubicBezTo>
                <a:cubicBezTo>
                  <a:pt x="394" y="224"/>
                  <a:pt x="393" y="229"/>
                  <a:pt x="395" y="231"/>
                </a:cubicBezTo>
                <a:cubicBezTo>
                  <a:pt x="396" y="232"/>
                  <a:pt x="399" y="232"/>
                  <a:pt x="400" y="232"/>
                </a:cubicBezTo>
                <a:cubicBezTo>
                  <a:pt x="401" y="233"/>
                  <a:pt x="400" y="236"/>
                  <a:pt x="401" y="237"/>
                </a:cubicBezTo>
                <a:cubicBezTo>
                  <a:pt x="402" y="238"/>
                  <a:pt x="406" y="239"/>
                  <a:pt x="407" y="241"/>
                </a:cubicBezTo>
                <a:cubicBezTo>
                  <a:pt x="407" y="242"/>
                  <a:pt x="406" y="244"/>
                  <a:pt x="405" y="245"/>
                </a:cubicBezTo>
                <a:cubicBezTo>
                  <a:pt x="404" y="247"/>
                  <a:pt x="397" y="247"/>
                  <a:pt x="396" y="249"/>
                </a:cubicBezTo>
                <a:cubicBezTo>
                  <a:pt x="395" y="250"/>
                  <a:pt x="396" y="252"/>
                  <a:pt x="396" y="254"/>
                </a:cubicBezTo>
                <a:cubicBezTo>
                  <a:pt x="396" y="256"/>
                  <a:pt x="397" y="259"/>
                  <a:pt x="397" y="261"/>
                </a:cubicBezTo>
                <a:cubicBezTo>
                  <a:pt x="397" y="262"/>
                  <a:pt x="398" y="265"/>
                  <a:pt x="398" y="266"/>
                </a:cubicBezTo>
                <a:cubicBezTo>
                  <a:pt x="399" y="267"/>
                  <a:pt x="400" y="268"/>
                  <a:pt x="401" y="268"/>
                </a:cubicBezTo>
                <a:cubicBezTo>
                  <a:pt x="400" y="269"/>
                  <a:pt x="398" y="271"/>
                  <a:pt x="397" y="271"/>
                </a:cubicBezTo>
                <a:cubicBezTo>
                  <a:pt x="396" y="272"/>
                  <a:pt x="392" y="271"/>
                  <a:pt x="390" y="271"/>
                </a:cubicBezTo>
                <a:cubicBezTo>
                  <a:pt x="387" y="271"/>
                  <a:pt x="380" y="271"/>
                  <a:pt x="378" y="269"/>
                </a:cubicBezTo>
                <a:cubicBezTo>
                  <a:pt x="377" y="267"/>
                  <a:pt x="376" y="262"/>
                  <a:pt x="375" y="260"/>
                </a:cubicBezTo>
                <a:cubicBezTo>
                  <a:pt x="374" y="259"/>
                  <a:pt x="372" y="255"/>
                  <a:pt x="370" y="254"/>
                </a:cubicBezTo>
                <a:cubicBezTo>
                  <a:pt x="369" y="254"/>
                  <a:pt x="366" y="254"/>
                  <a:pt x="364" y="254"/>
                </a:cubicBezTo>
                <a:cubicBezTo>
                  <a:pt x="363" y="255"/>
                  <a:pt x="361" y="258"/>
                  <a:pt x="359" y="258"/>
                </a:cubicBezTo>
                <a:cubicBezTo>
                  <a:pt x="358" y="259"/>
                  <a:pt x="356" y="258"/>
                  <a:pt x="355" y="258"/>
                </a:cubicBezTo>
                <a:cubicBezTo>
                  <a:pt x="354" y="257"/>
                  <a:pt x="352" y="255"/>
                  <a:pt x="351" y="254"/>
                </a:cubicBezTo>
                <a:cubicBezTo>
                  <a:pt x="348" y="253"/>
                  <a:pt x="343" y="251"/>
                  <a:pt x="340" y="251"/>
                </a:cubicBezTo>
                <a:cubicBezTo>
                  <a:pt x="338" y="251"/>
                  <a:pt x="332" y="250"/>
                  <a:pt x="329" y="251"/>
                </a:cubicBezTo>
                <a:cubicBezTo>
                  <a:pt x="328" y="251"/>
                  <a:pt x="325" y="254"/>
                  <a:pt x="324" y="254"/>
                </a:cubicBezTo>
                <a:cubicBezTo>
                  <a:pt x="322" y="255"/>
                  <a:pt x="317" y="257"/>
                  <a:pt x="315" y="257"/>
                </a:cubicBezTo>
                <a:cubicBezTo>
                  <a:pt x="312" y="257"/>
                  <a:pt x="308" y="254"/>
                  <a:pt x="305" y="254"/>
                </a:cubicBezTo>
                <a:cubicBezTo>
                  <a:pt x="303" y="254"/>
                  <a:pt x="298" y="253"/>
                  <a:pt x="297" y="255"/>
                </a:cubicBezTo>
                <a:cubicBezTo>
                  <a:pt x="296" y="256"/>
                  <a:pt x="299" y="262"/>
                  <a:pt x="297" y="264"/>
                </a:cubicBezTo>
                <a:cubicBezTo>
                  <a:pt x="296" y="265"/>
                  <a:pt x="292" y="264"/>
                  <a:pt x="290" y="264"/>
                </a:cubicBezTo>
                <a:cubicBezTo>
                  <a:pt x="289" y="263"/>
                  <a:pt x="286" y="260"/>
                  <a:pt x="284" y="259"/>
                </a:cubicBezTo>
                <a:cubicBezTo>
                  <a:pt x="283" y="258"/>
                  <a:pt x="280" y="257"/>
                  <a:pt x="278" y="257"/>
                </a:cubicBezTo>
                <a:cubicBezTo>
                  <a:pt x="277" y="258"/>
                  <a:pt x="277" y="263"/>
                  <a:pt x="276" y="264"/>
                </a:cubicBezTo>
                <a:cubicBezTo>
                  <a:pt x="274" y="265"/>
                  <a:pt x="270" y="264"/>
                  <a:pt x="268" y="263"/>
                </a:cubicBezTo>
                <a:cubicBezTo>
                  <a:pt x="266" y="263"/>
                  <a:pt x="262" y="259"/>
                  <a:pt x="260" y="259"/>
                </a:cubicBezTo>
                <a:cubicBezTo>
                  <a:pt x="259" y="258"/>
                  <a:pt x="256" y="258"/>
                  <a:pt x="255" y="259"/>
                </a:cubicBezTo>
                <a:cubicBezTo>
                  <a:pt x="253" y="259"/>
                  <a:pt x="249" y="261"/>
                  <a:pt x="246" y="261"/>
                </a:cubicBezTo>
                <a:cubicBezTo>
                  <a:pt x="245" y="261"/>
                  <a:pt x="241" y="260"/>
                  <a:pt x="240" y="259"/>
                </a:cubicBezTo>
                <a:cubicBezTo>
                  <a:pt x="237" y="258"/>
                  <a:pt x="233" y="253"/>
                  <a:pt x="231" y="251"/>
                </a:cubicBezTo>
                <a:cubicBezTo>
                  <a:pt x="229" y="250"/>
                  <a:pt x="225" y="247"/>
                  <a:pt x="222" y="247"/>
                </a:cubicBezTo>
                <a:cubicBezTo>
                  <a:pt x="221" y="247"/>
                  <a:pt x="217" y="247"/>
                  <a:pt x="216" y="249"/>
                </a:cubicBezTo>
                <a:cubicBezTo>
                  <a:pt x="215" y="250"/>
                  <a:pt x="217" y="255"/>
                  <a:pt x="216" y="257"/>
                </a:cubicBezTo>
                <a:cubicBezTo>
                  <a:pt x="216" y="258"/>
                  <a:pt x="213" y="260"/>
                  <a:pt x="212" y="260"/>
                </a:cubicBezTo>
                <a:cubicBezTo>
                  <a:pt x="210" y="261"/>
                  <a:pt x="206" y="260"/>
                  <a:pt x="204" y="260"/>
                </a:cubicBezTo>
                <a:cubicBezTo>
                  <a:pt x="203" y="261"/>
                  <a:pt x="201" y="264"/>
                  <a:pt x="199" y="263"/>
                </a:cubicBezTo>
                <a:cubicBezTo>
                  <a:pt x="198" y="263"/>
                  <a:pt x="198" y="259"/>
                  <a:pt x="198" y="257"/>
                </a:cubicBezTo>
                <a:cubicBezTo>
                  <a:pt x="198" y="255"/>
                  <a:pt x="198" y="251"/>
                  <a:pt x="197" y="250"/>
                </a:cubicBezTo>
                <a:cubicBezTo>
                  <a:pt x="196" y="249"/>
                  <a:pt x="193" y="249"/>
                  <a:pt x="192" y="250"/>
                </a:cubicBezTo>
                <a:cubicBezTo>
                  <a:pt x="191" y="250"/>
                  <a:pt x="191" y="253"/>
                  <a:pt x="191" y="254"/>
                </a:cubicBezTo>
                <a:cubicBezTo>
                  <a:pt x="189" y="255"/>
                  <a:pt x="186" y="256"/>
                  <a:pt x="184" y="256"/>
                </a:cubicBezTo>
                <a:cubicBezTo>
                  <a:pt x="183" y="255"/>
                  <a:pt x="183" y="252"/>
                  <a:pt x="183" y="251"/>
                </a:cubicBezTo>
                <a:cubicBezTo>
                  <a:pt x="183" y="250"/>
                  <a:pt x="183" y="248"/>
                  <a:pt x="184" y="247"/>
                </a:cubicBezTo>
                <a:cubicBezTo>
                  <a:pt x="184" y="245"/>
                  <a:pt x="184" y="241"/>
                  <a:pt x="183" y="240"/>
                </a:cubicBezTo>
                <a:cubicBezTo>
                  <a:pt x="182" y="238"/>
                  <a:pt x="179" y="236"/>
                  <a:pt x="177" y="236"/>
                </a:cubicBezTo>
                <a:cubicBezTo>
                  <a:pt x="176" y="236"/>
                  <a:pt x="174" y="238"/>
                  <a:pt x="174" y="239"/>
                </a:cubicBezTo>
                <a:cubicBezTo>
                  <a:pt x="173" y="241"/>
                  <a:pt x="176" y="247"/>
                  <a:pt x="174" y="248"/>
                </a:cubicBezTo>
                <a:cubicBezTo>
                  <a:pt x="173" y="250"/>
                  <a:pt x="169" y="249"/>
                  <a:pt x="168" y="248"/>
                </a:cubicBezTo>
                <a:cubicBezTo>
                  <a:pt x="166" y="247"/>
                  <a:pt x="165" y="243"/>
                  <a:pt x="164" y="242"/>
                </a:cubicBezTo>
                <a:cubicBezTo>
                  <a:pt x="163" y="241"/>
                  <a:pt x="160" y="241"/>
                  <a:pt x="159" y="240"/>
                </a:cubicBezTo>
                <a:cubicBezTo>
                  <a:pt x="158" y="239"/>
                  <a:pt x="156" y="235"/>
                  <a:pt x="154" y="235"/>
                </a:cubicBezTo>
                <a:cubicBezTo>
                  <a:pt x="152" y="234"/>
                  <a:pt x="146" y="237"/>
                  <a:pt x="144" y="237"/>
                </a:cubicBezTo>
                <a:cubicBezTo>
                  <a:pt x="142" y="237"/>
                  <a:pt x="137" y="234"/>
                  <a:pt x="136" y="236"/>
                </a:cubicBezTo>
                <a:cubicBezTo>
                  <a:pt x="134" y="237"/>
                  <a:pt x="136" y="244"/>
                  <a:pt x="134" y="245"/>
                </a:cubicBezTo>
                <a:cubicBezTo>
                  <a:pt x="133" y="246"/>
                  <a:pt x="130" y="246"/>
                  <a:pt x="129" y="245"/>
                </a:cubicBezTo>
                <a:cubicBezTo>
                  <a:pt x="127" y="244"/>
                  <a:pt x="125" y="240"/>
                  <a:pt x="125" y="238"/>
                </a:cubicBezTo>
                <a:cubicBezTo>
                  <a:pt x="124" y="236"/>
                  <a:pt x="123" y="232"/>
                  <a:pt x="125" y="230"/>
                </a:cubicBezTo>
                <a:cubicBezTo>
                  <a:pt x="125" y="229"/>
                  <a:pt x="130" y="229"/>
                  <a:pt x="131" y="228"/>
                </a:cubicBezTo>
                <a:cubicBezTo>
                  <a:pt x="132" y="227"/>
                  <a:pt x="132" y="223"/>
                  <a:pt x="133" y="222"/>
                </a:cubicBezTo>
                <a:cubicBezTo>
                  <a:pt x="134" y="221"/>
                  <a:pt x="137" y="223"/>
                  <a:pt x="138" y="222"/>
                </a:cubicBezTo>
                <a:cubicBezTo>
                  <a:pt x="139" y="221"/>
                  <a:pt x="139" y="218"/>
                  <a:pt x="138" y="217"/>
                </a:cubicBezTo>
                <a:cubicBezTo>
                  <a:pt x="137" y="215"/>
                  <a:pt x="132" y="213"/>
                  <a:pt x="130" y="212"/>
                </a:cubicBezTo>
                <a:cubicBezTo>
                  <a:pt x="128" y="212"/>
                  <a:pt x="123" y="212"/>
                  <a:pt x="121" y="212"/>
                </a:cubicBezTo>
                <a:cubicBezTo>
                  <a:pt x="119" y="213"/>
                  <a:pt x="117" y="216"/>
                  <a:pt x="115" y="216"/>
                </a:cubicBezTo>
                <a:cubicBezTo>
                  <a:pt x="114" y="217"/>
                  <a:pt x="110" y="217"/>
                  <a:pt x="109" y="216"/>
                </a:cubicBezTo>
                <a:cubicBezTo>
                  <a:pt x="106" y="216"/>
                  <a:pt x="101" y="215"/>
                  <a:pt x="98" y="215"/>
                </a:cubicBezTo>
                <a:cubicBezTo>
                  <a:pt x="97" y="215"/>
                  <a:pt x="94" y="216"/>
                  <a:pt x="93" y="216"/>
                </a:cubicBezTo>
                <a:cubicBezTo>
                  <a:pt x="90" y="217"/>
                  <a:pt x="83" y="220"/>
                  <a:pt x="82" y="219"/>
                </a:cubicBezTo>
                <a:cubicBezTo>
                  <a:pt x="81" y="219"/>
                  <a:pt x="77" y="213"/>
                  <a:pt x="76" y="211"/>
                </a:cubicBezTo>
                <a:cubicBezTo>
                  <a:pt x="75" y="209"/>
                  <a:pt x="75" y="205"/>
                  <a:pt x="74" y="203"/>
                </a:cubicBezTo>
                <a:cubicBezTo>
                  <a:pt x="73" y="202"/>
                  <a:pt x="69" y="202"/>
                  <a:pt x="68" y="201"/>
                </a:cubicBezTo>
                <a:cubicBezTo>
                  <a:pt x="67" y="199"/>
                  <a:pt x="67" y="196"/>
                  <a:pt x="66" y="194"/>
                </a:cubicBezTo>
                <a:cubicBezTo>
                  <a:pt x="65" y="193"/>
                  <a:pt x="63" y="191"/>
                  <a:pt x="62" y="192"/>
                </a:cubicBezTo>
                <a:cubicBezTo>
                  <a:pt x="60" y="192"/>
                  <a:pt x="61" y="197"/>
                  <a:pt x="60" y="197"/>
                </a:cubicBezTo>
                <a:cubicBezTo>
                  <a:pt x="59" y="198"/>
                  <a:pt x="56" y="196"/>
                  <a:pt x="54" y="195"/>
                </a:cubicBezTo>
                <a:cubicBezTo>
                  <a:pt x="53" y="194"/>
                  <a:pt x="53" y="188"/>
                  <a:pt x="51" y="187"/>
                </a:cubicBezTo>
                <a:cubicBezTo>
                  <a:pt x="50" y="186"/>
                  <a:pt x="46" y="187"/>
                  <a:pt x="44" y="186"/>
                </a:cubicBezTo>
                <a:cubicBezTo>
                  <a:pt x="43" y="184"/>
                  <a:pt x="44" y="180"/>
                  <a:pt x="42" y="178"/>
                </a:cubicBezTo>
                <a:cubicBezTo>
                  <a:pt x="41" y="177"/>
                  <a:pt x="37" y="177"/>
                  <a:pt x="35" y="177"/>
                </a:cubicBezTo>
                <a:cubicBezTo>
                  <a:pt x="33" y="177"/>
                  <a:pt x="29" y="178"/>
                  <a:pt x="27" y="179"/>
                </a:cubicBezTo>
                <a:cubicBezTo>
                  <a:pt x="25" y="180"/>
                  <a:pt x="24" y="184"/>
                  <a:pt x="22" y="185"/>
                </a:cubicBezTo>
                <a:cubicBezTo>
                  <a:pt x="21" y="186"/>
                  <a:pt x="16" y="185"/>
                  <a:pt x="14" y="184"/>
                </a:cubicBezTo>
                <a:cubicBezTo>
                  <a:pt x="12" y="183"/>
                  <a:pt x="11" y="179"/>
                  <a:pt x="9" y="177"/>
                </a:cubicBezTo>
                <a:cubicBezTo>
                  <a:pt x="8" y="176"/>
                  <a:pt x="6" y="176"/>
                  <a:pt x="5" y="175"/>
                </a:cubicBezTo>
                <a:cubicBezTo>
                  <a:pt x="4" y="174"/>
                  <a:pt x="4" y="172"/>
                  <a:pt x="4" y="170"/>
                </a:cubicBezTo>
                <a:cubicBezTo>
                  <a:pt x="3" y="169"/>
                  <a:pt x="0" y="166"/>
                  <a:pt x="0" y="164"/>
                </a:cubicBezTo>
                <a:cubicBezTo>
                  <a:pt x="0" y="163"/>
                  <a:pt x="1" y="160"/>
                  <a:pt x="2" y="158"/>
                </a:cubicBezTo>
                <a:cubicBezTo>
                  <a:pt x="3" y="155"/>
                  <a:pt x="4" y="149"/>
                  <a:pt x="4" y="146"/>
                </a:cubicBezTo>
                <a:cubicBezTo>
                  <a:pt x="5" y="143"/>
                  <a:pt x="4" y="139"/>
                  <a:pt x="4" y="136"/>
                </a:cubicBezTo>
                <a:cubicBezTo>
                  <a:pt x="5" y="135"/>
                  <a:pt x="8" y="131"/>
                  <a:pt x="7" y="129"/>
                </a:cubicBezTo>
                <a:cubicBezTo>
                  <a:pt x="7" y="128"/>
                  <a:pt x="4" y="125"/>
                  <a:pt x="3" y="123"/>
                </a:cubicBezTo>
                <a:cubicBezTo>
                  <a:pt x="3" y="121"/>
                  <a:pt x="2" y="116"/>
                  <a:pt x="2" y="113"/>
                </a:cubicBezTo>
                <a:cubicBezTo>
                  <a:pt x="2" y="110"/>
                  <a:pt x="3" y="102"/>
                  <a:pt x="3" y="99"/>
                </a:cubicBezTo>
                <a:cubicBezTo>
                  <a:pt x="3" y="96"/>
                  <a:pt x="2" y="90"/>
                  <a:pt x="3" y="87"/>
                </a:cubicBezTo>
                <a:cubicBezTo>
                  <a:pt x="4" y="85"/>
                  <a:pt x="7" y="83"/>
                  <a:pt x="7" y="81"/>
                </a:cubicBezTo>
                <a:cubicBezTo>
                  <a:pt x="8" y="79"/>
                  <a:pt x="8" y="75"/>
                  <a:pt x="7" y="73"/>
                </a:cubicBezTo>
                <a:cubicBezTo>
                  <a:pt x="7" y="70"/>
                  <a:pt x="5" y="66"/>
                  <a:pt x="5" y="63"/>
                </a:cubicBezTo>
                <a:cubicBezTo>
                  <a:pt x="5" y="61"/>
                  <a:pt x="7" y="56"/>
                  <a:pt x="8" y="55"/>
                </a:cubicBezTo>
                <a:cubicBezTo>
                  <a:pt x="9" y="53"/>
                  <a:pt x="13" y="54"/>
                  <a:pt x="15" y="53"/>
                </a:cubicBezTo>
                <a:cubicBezTo>
                  <a:pt x="17" y="52"/>
                  <a:pt x="21" y="48"/>
                  <a:pt x="22" y="46"/>
                </a:cubicBezTo>
                <a:cubicBezTo>
                  <a:pt x="24" y="44"/>
                  <a:pt x="28" y="38"/>
                  <a:pt x="30" y="36"/>
                </a:cubicBezTo>
                <a:cubicBezTo>
                  <a:pt x="34" y="33"/>
                  <a:pt x="41" y="28"/>
                  <a:pt x="45" y="27"/>
                </a:cubicBezTo>
                <a:cubicBezTo>
                  <a:pt x="48" y="26"/>
                  <a:pt x="55" y="27"/>
                  <a:pt x="59" y="27"/>
                </a:cubicBezTo>
                <a:cubicBezTo>
                  <a:pt x="64" y="26"/>
                  <a:pt x="75" y="24"/>
                  <a:pt x="80" y="22"/>
                </a:cubicBezTo>
                <a:cubicBezTo>
                  <a:pt x="84" y="21"/>
                  <a:pt x="90" y="17"/>
                  <a:pt x="94" y="16"/>
                </a:cubicBezTo>
                <a:cubicBezTo>
                  <a:pt x="98" y="15"/>
                  <a:pt x="108" y="15"/>
                  <a:pt x="112" y="14"/>
                </a:cubicBezTo>
                <a:cubicBezTo>
                  <a:pt x="116" y="14"/>
                  <a:pt x="122" y="12"/>
                  <a:pt x="125" y="11"/>
                </a:cubicBezTo>
                <a:cubicBezTo>
                  <a:pt x="128" y="10"/>
                  <a:pt x="135" y="9"/>
                  <a:pt x="138" y="8"/>
                </a:cubicBezTo>
                <a:cubicBezTo>
                  <a:pt x="141" y="7"/>
                  <a:pt x="146" y="0"/>
                  <a:pt x="148" y="1"/>
                </a:cubicBezTo>
                <a:cubicBezTo>
                  <a:pt x="150" y="2"/>
                  <a:pt x="149" y="8"/>
                  <a:pt x="150" y="10"/>
                </a:cubicBezTo>
                <a:cubicBezTo>
                  <a:pt x="150" y="11"/>
                  <a:pt x="149" y="14"/>
                  <a:pt x="150" y="15"/>
                </a:cubicBezTo>
                <a:cubicBezTo>
                  <a:pt x="151" y="18"/>
                  <a:pt x="155" y="21"/>
                  <a:pt x="157" y="24"/>
                </a:cubicBezTo>
                <a:cubicBezTo>
                  <a:pt x="158" y="25"/>
                  <a:pt x="160" y="29"/>
                  <a:pt x="160" y="30"/>
                </a:cubicBezTo>
                <a:cubicBezTo>
                  <a:pt x="161" y="33"/>
                  <a:pt x="161" y="38"/>
                  <a:pt x="160" y="40"/>
                </a:cubicBezTo>
                <a:cubicBezTo>
                  <a:pt x="160" y="42"/>
                  <a:pt x="158" y="45"/>
                  <a:pt x="158" y="47"/>
                </a:cubicBezTo>
                <a:cubicBezTo>
                  <a:pt x="158" y="48"/>
                  <a:pt x="160" y="52"/>
                  <a:pt x="160" y="54"/>
                </a:cubicBezTo>
                <a:cubicBezTo>
                  <a:pt x="160" y="56"/>
                  <a:pt x="159" y="59"/>
                  <a:pt x="160" y="61"/>
                </a:cubicBezTo>
                <a:cubicBezTo>
                  <a:pt x="160" y="63"/>
                  <a:pt x="162" y="65"/>
                  <a:pt x="163" y="66"/>
                </a:cubicBezTo>
                <a:cubicBezTo>
                  <a:pt x="165" y="68"/>
                  <a:pt x="170" y="67"/>
                  <a:pt x="172" y="68"/>
                </a:cubicBezTo>
                <a:cubicBezTo>
                  <a:pt x="174" y="69"/>
                  <a:pt x="175" y="73"/>
                  <a:pt x="176" y="75"/>
                </a:cubicBezTo>
                <a:cubicBezTo>
                  <a:pt x="177" y="77"/>
                  <a:pt x="180" y="81"/>
                  <a:pt x="181" y="82"/>
                </a:cubicBezTo>
                <a:cubicBezTo>
                  <a:pt x="182" y="83"/>
                  <a:pt x="185" y="83"/>
                  <a:pt x="185" y="84"/>
                </a:cubicBezTo>
                <a:cubicBezTo>
                  <a:pt x="186" y="84"/>
                  <a:pt x="186" y="86"/>
                  <a:pt x="187" y="87"/>
                </a:cubicBezTo>
                <a:cubicBezTo>
                  <a:pt x="188" y="89"/>
                  <a:pt x="191" y="93"/>
                  <a:pt x="193" y="94"/>
                </a:cubicBezTo>
                <a:cubicBezTo>
                  <a:pt x="195" y="95"/>
                  <a:pt x="199" y="98"/>
                  <a:pt x="201" y="97"/>
                </a:cubicBezTo>
                <a:cubicBezTo>
                  <a:pt x="203" y="97"/>
                  <a:pt x="204" y="93"/>
                  <a:pt x="205" y="92"/>
                </a:cubicBezTo>
                <a:cubicBezTo>
                  <a:pt x="206" y="90"/>
                  <a:pt x="207" y="85"/>
                  <a:pt x="209" y="84"/>
                </a:cubicBezTo>
                <a:cubicBezTo>
                  <a:pt x="211" y="82"/>
                  <a:pt x="216" y="82"/>
                  <a:pt x="218" y="81"/>
                </a:cubicBezTo>
                <a:cubicBezTo>
                  <a:pt x="221" y="80"/>
                  <a:pt x="226" y="76"/>
                  <a:pt x="229" y="75"/>
                </a:cubicBezTo>
                <a:cubicBezTo>
                  <a:pt x="231" y="74"/>
                  <a:pt x="236" y="73"/>
                  <a:pt x="238" y="74"/>
                </a:cubicBezTo>
                <a:cubicBezTo>
                  <a:pt x="241" y="74"/>
                  <a:pt x="245" y="79"/>
                  <a:pt x="246" y="81"/>
                </a:cubicBezTo>
                <a:cubicBezTo>
                  <a:pt x="247" y="83"/>
                  <a:pt x="246" y="89"/>
                  <a:pt x="248" y="91"/>
                </a:cubicBezTo>
                <a:cubicBezTo>
                  <a:pt x="250" y="93"/>
                  <a:pt x="258" y="92"/>
                  <a:pt x="259" y="95"/>
                </a:cubicBezTo>
                <a:cubicBezTo>
                  <a:pt x="260" y="96"/>
                  <a:pt x="260" y="100"/>
                  <a:pt x="259" y="102"/>
                </a:cubicBezTo>
                <a:cubicBezTo>
                  <a:pt x="259" y="103"/>
                  <a:pt x="257" y="104"/>
                  <a:pt x="257" y="105"/>
                </a:cubicBezTo>
                <a:cubicBezTo>
                  <a:pt x="256" y="108"/>
                  <a:pt x="256" y="113"/>
                  <a:pt x="257" y="115"/>
                </a:cubicBezTo>
                <a:cubicBezTo>
                  <a:pt x="257" y="118"/>
                  <a:pt x="259" y="124"/>
                  <a:pt x="260" y="126"/>
                </a:cubicBezTo>
                <a:cubicBezTo>
                  <a:pt x="261" y="129"/>
                  <a:pt x="263" y="135"/>
                  <a:pt x="264" y="137"/>
                </a:cubicBezTo>
                <a:cubicBezTo>
                  <a:pt x="267" y="140"/>
                  <a:pt x="273" y="146"/>
                  <a:pt x="276" y="145"/>
                </a:cubicBezTo>
                <a:cubicBezTo>
                  <a:pt x="278" y="145"/>
                  <a:pt x="280" y="140"/>
                  <a:pt x="282" y="139"/>
                </a:cubicBezTo>
                <a:cubicBezTo>
                  <a:pt x="284" y="139"/>
                  <a:pt x="286" y="141"/>
                  <a:pt x="288" y="141"/>
                </a:cubicBezTo>
                <a:cubicBezTo>
                  <a:pt x="290" y="141"/>
                  <a:pt x="293" y="138"/>
                  <a:pt x="295" y="139"/>
                </a:cubicBezTo>
                <a:cubicBezTo>
                  <a:pt x="296" y="139"/>
                  <a:pt x="298" y="141"/>
                  <a:pt x="299" y="141"/>
                </a:cubicBezTo>
                <a:cubicBezTo>
                  <a:pt x="302" y="143"/>
                  <a:pt x="308" y="144"/>
                  <a:pt x="311" y="145"/>
                </a:cubicBezTo>
                <a:cubicBezTo>
                  <a:pt x="313" y="145"/>
                  <a:pt x="318" y="145"/>
                  <a:pt x="319" y="146"/>
                </a:cubicBezTo>
                <a:cubicBezTo>
                  <a:pt x="321" y="148"/>
                  <a:pt x="322" y="153"/>
                  <a:pt x="322" y="155"/>
                </a:cubicBezTo>
                <a:cubicBezTo>
                  <a:pt x="322" y="157"/>
                  <a:pt x="322" y="162"/>
                  <a:pt x="321" y="164"/>
                </a:cubicBezTo>
                <a:cubicBezTo>
                  <a:pt x="321" y="166"/>
                  <a:pt x="319" y="169"/>
                  <a:pt x="319" y="171"/>
                </a:cubicBezTo>
                <a:cubicBezTo>
                  <a:pt x="318" y="173"/>
                  <a:pt x="320" y="177"/>
                  <a:pt x="320" y="179"/>
                </a:cubicBezTo>
                <a:cubicBezTo>
                  <a:pt x="321" y="181"/>
                  <a:pt x="319" y="185"/>
                  <a:pt x="320" y="187"/>
                </a:cubicBezTo>
                <a:cubicBezTo>
                  <a:pt x="321" y="189"/>
                  <a:pt x="326" y="192"/>
                  <a:pt x="329" y="191"/>
                </a:cubicBezTo>
                <a:cubicBezTo>
                  <a:pt x="330" y="191"/>
                  <a:pt x="331" y="187"/>
                  <a:pt x="331" y="185"/>
                </a:cubicBezTo>
                <a:cubicBezTo>
                  <a:pt x="332" y="183"/>
                  <a:pt x="331" y="177"/>
                  <a:pt x="333" y="175"/>
                </a:cubicBezTo>
                <a:cubicBezTo>
                  <a:pt x="334" y="174"/>
                  <a:pt x="338" y="174"/>
                  <a:pt x="340" y="175"/>
                </a:cubicBezTo>
                <a:cubicBezTo>
                  <a:pt x="342" y="175"/>
                  <a:pt x="343" y="178"/>
                  <a:pt x="345" y="178"/>
                </a:cubicBezTo>
                <a:cubicBezTo>
                  <a:pt x="346" y="179"/>
                  <a:pt x="350" y="179"/>
                  <a:pt x="351" y="180"/>
                </a:cubicBezTo>
                <a:cubicBezTo>
                  <a:pt x="352" y="181"/>
                  <a:pt x="352" y="184"/>
                  <a:pt x="353" y="185"/>
                </a:cubicBezTo>
                <a:cubicBezTo>
                  <a:pt x="355" y="186"/>
                  <a:pt x="361" y="186"/>
                  <a:pt x="363" y="185"/>
                </a:cubicBezTo>
                <a:cubicBezTo>
                  <a:pt x="364" y="184"/>
                  <a:pt x="363" y="180"/>
                  <a:pt x="364" y="179"/>
                </a:cubicBezTo>
                <a:cubicBezTo>
                  <a:pt x="365" y="178"/>
                  <a:pt x="368" y="176"/>
                  <a:pt x="369" y="175"/>
                </a:cubicBezTo>
                <a:cubicBezTo>
                  <a:pt x="372" y="175"/>
                  <a:pt x="376" y="177"/>
                  <a:pt x="378" y="178"/>
                </a:cubicBezTo>
                <a:cubicBezTo>
                  <a:pt x="380" y="178"/>
                  <a:pt x="384" y="181"/>
                  <a:pt x="385" y="183"/>
                </a:cubicBezTo>
                <a:cubicBezTo>
                  <a:pt x="386" y="184"/>
                  <a:pt x="385" y="188"/>
                  <a:pt x="385" y="189"/>
                </a:cubicBezTo>
                <a:cubicBezTo>
                  <a:pt x="386" y="191"/>
                  <a:pt x="388" y="193"/>
                  <a:pt x="390" y="194"/>
                </a:cubicBezTo>
                <a:cubicBezTo>
                  <a:pt x="391" y="195"/>
                  <a:pt x="394" y="194"/>
                  <a:pt x="396" y="194"/>
                </a:cubicBezTo>
                <a:cubicBezTo>
                  <a:pt x="399" y="194"/>
                  <a:pt x="406" y="194"/>
                  <a:pt x="407" y="19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6" name="Freeform 14"/>
          <p:cNvSpPr>
            <a:spLocks/>
          </p:cNvSpPr>
          <p:nvPr/>
        </p:nvSpPr>
        <p:spPr bwMode="auto">
          <a:xfrm>
            <a:off x="7341526" y="3821699"/>
            <a:ext cx="113827" cy="72237"/>
          </a:xfrm>
          <a:custGeom>
            <a:avLst/>
            <a:gdLst/>
            <a:ahLst/>
            <a:cxnLst>
              <a:cxn ang="0">
                <a:pos x="48" y="23"/>
              </a:cxn>
              <a:cxn ang="0">
                <a:pos x="48" y="29"/>
              </a:cxn>
              <a:cxn ang="0">
                <a:pos x="42" y="31"/>
              </a:cxn>
              <a:cxn ang="0">
                <a:pos x="36" y="27"/>
              </a:cxn>
              <a:cxn ang="0">
                <a:pos x="29" y="26"/>
              </a:cxn>
              <a:cxn ang="0">
                <a:pos x="25" y="22"/>
              </a:cxn>
              <a:cxn ang="0">
                <a:pos x="18" y="19"/>
              </a:cxn>
              <a:cxn ang="0">
                <a:pos x="12" y="19"/>
              </a:cxn>
              <a:cxn ang="0">
                <a:pos x="4" y="16"/>
              </a:cxn>
              <a:cxn ang="0">
                <a:pos x="1" y="10"/>
              </a:cxn>
              <a:cxn ang="0">
                <a:pos x="1" y="3"/>
              </a:cxn>
              <a:cxn ang="0">
                <a:pos x="8" y="1"/>
              </a:cxn>
              <a:cxn ang="0">
                <a:pos x="15" y="1"/>
              </a:cxn>
              <a:cxn ang="0">
                <a:pos x="17" y="8"/>
              </a:cxn>
              <a:cxn ang="0">
                <a:pos x="25" y="9"/>
              </a:cxn>
              <a:cxn ang="0">
                <a:pos x="32" y="12"/>
              </a:cxn>
              <a:cxn ang="0">
                <a:pos x="36" y="16"/>
              </a:cxn>
              <a:cxn ang="0">
                <a:pos x="43" y="16"/>
              </a:cxn>
              <a:cxn ang="0">
                <a:pos x="47" y="19"/>
              </a:cxn>
              <a:cxn ang="0">
                <a:pos x="48" y="23"/>
              </a:cxn>
            </a:cxnLst>
            <a:rect l="0" t="0" r="r" b="b"/>
            <a:pathLst>
              <a:path w="49" h="31">
                <a:moveTo>
                  <a:pt x="48" y="23"/>
                </a:moveTo>
                <a:cubicBezTo>
                  <a:pt x="48" y="25"/>
                  <a:pt x="49" y="27"/>
                  <a:pt x="48" y="29"/>
                </a:cubicBezTo>
                <a:cubicBezTo>
                  <a:pt x="47" y="30"/>
                  <a:pt x="44" y="31"/>
                  <a:pt x="42" y="31"/>
                </a:cubicBezTo>
                <a:cubicBezTo>
                  <a:pt x="40" y="31"/>
                  <a:pt x="37" y="28"/>
                  <a:pt x="36" y="27"/>
                </a:cubicBezTo>
                <a:cubicBezTo>
                  <a:pt x="34" y="27"/>
                  <a:pt x="30" y="27"/>
                  <a:pt x="29" y="26"/>
                </a:cubicBezTo>
                <a:cubicBezTo>
                  <a:pt x="27" y="26"/>
                  <a:pt x="26" y="23"/>
                  <a:pt x="25" y="22"/>
                </a:cubicBezTo>
                <a:cubicBezTo>
                  <a:pt x="23" y="21"/>
                  <a:pt x="20" y="19"/>
                  <a:pt x="18" y="19"/>
                </a:cubicBezTo>
                <a:cubicBezTo>
                  <a:pt x="16" y="19"/>
                  <a:pt x="14" y="19"/>
                  <a:pt x="12" y="19"/>
                </a:cubicBezTo>
                <a:cubicBezTo>
                  <a:pt x="10" y="19"/>
                  <a:pt x="6" y="17"/>
                  <a:pt x="4" y="16"/>
                </a:cubicBezTo>
                <a:cubicBezTo>
                  <a:pt x="3" y="15"/>
                  <a:pt x="1" y="12"/>
                  <a:pt x="1" y="10"/>
                </a:cubicBezTo>
                <a:cubicBezTo>
                  <a:pt x="0" y="9"/>
                  <a:pt x="0" y="4"/>
                  <a:pt x="1" y="3"/>
                </a:cubicBezTo>
                <a:cubicBezTo>
                  <a:pt x="2" y="1"/>
                  <a:pt x="6" y="1"/>
                  <a:pt x="8" y="1"/>
                </a:cubicBezTo>
                <a:cubicBezTo>
                  <a:pt x="10" y="1"/>
                  <a:pt x="14" y="0"/>
                  <a:pt x="15" y="1"/>
                </a:cubicBezTo>
                <a:cubicBezTo>
                  <a:pt x="16" y="2"/>
                  <a:pt x="16" y="7"/>
                  <a:pt x="17" y="8"/>
                </a:cubicBezTo>
                <a:cubicBezTo>
                  <a:pt x="19" y="9"/>
                  <a:pt x="23" y="9"/>
                  <a:pt x="25" y="9"/>
                </a:cubicBezTo>
                <a:cubicBezTo>
                  <a:pt x="26" y="10"/>
                  <a:pt x="30" y="11"/>
                  <a:pt x="32" y="12"/>
                </a:cubicBezTo>
                <a:cubicBezTo>
                  <a:pt x="33" y="12"/>
                  <a:pt x="34" y="15"/>
                  <a:pt x="36" y="16"/>
                </a:cubicBezTo>
                <a:cubicBezTo>
                  <a:pt x="37" y="17"/>
                  <a:pt x="41" y="16"/>
                  <a:pt x="43" y="16"/>
                </a:cubicBezTo>
                <a:cubicBezTo>
                  <a:pt x="44" y="16"/>
                  <a:pt x="46" y="18"/>
                  <a:pt x="47" y="19"/>
                </a:cubicBezTo>
                <a:cubicBezTo>
                  <a:pt x="48" y="20"/>
                  <a:pt x="48" y="22"/>
                  <a:pt x="48" y="2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7" name="Freeform 15"/>
          <p:cNvSpPr>
            <a:spLocks/>
          </p:cNvSpPr>
          <p:nvPr/>
        </p:nvSpPr>
        <p:spPr bwMode="auto">
          <a:xfrm>
            <a:off x="7389683" y="3942092"/>
            <a:ext cx="80993" cy="129150"/>
          </a:xfrm>
          <a:custGeom>
            <a:avLst/>
            <a:gdLst/>
            <a:ahLst/>
            <a:cxnLst>
              <a:cxn ang="0">
                <a:pos x="35" y="34"/>
              </a:cxn>
              <a:cxn ang="0">
                <a:pos x="35" y="39"/>
              </a:cxn>
              <a:cxn ang="0">
                <a:pos x="34" y="44"/>
              </a:cxn>
              <a:cxn ang="0">
                <a:pos x="34" y="48"/>
              </a:cxn>
              <a:cxn ang="0">
                <a:pos x="33" y="52"/>
              </a:cxn>
              <a:cxn ang="0">
                <a:pos x="31" y="55"/>
              </a:cxn>
              <a:cxn ang="0">
                <a:pos x="29" y="55"/>
              </a:cxn>
              <a:cxn ang="0">
                <a:pos x="25" y="50"/>
              </a:cxn>
              <a:cxn ang="0">
                <a:pos x="25" y="43"/>
              </a:cxn>
              <a:cxn ang="0">
                <a:pos x="20" y="41"/>
              </a:cxn>
              <a:cxn ang="0">
                <a:pos x="18" y="35"/>
              </a:cxn>
              <a:cxn ang="0">
                <a:pos x="12" y="29"/>
              </a:cxn>
              <a:cxn ang="0">
                <a:pos x="5" y="27"/>
              </a:cxn>
              <a:cxn ang="0">
                <a:pos x="4" y="20"/>
              </a:cxn>
              <a:cxn ang="0">
                <a:pos x="5" y="14"/>
              </a:cxn>
              <a:cxn ang="0">
                <a:pos x="0" y="8"/>
              </a:cxn>
              <a:cxn ang="0">
                <a:pos x="4" y="0"/>
              </a:cxn>
              <a:cxn ang="0">
                <a:pos x="9" y="0"/>
              </a:cxn>
              <a:cxn ang="0">
                <a:pos x="12" y="6"/>
              </a:cxn>
              <a:cxn ang="0">
                <a:pos x="16" y="11"/>
              </a:cxn>
              <a:cxn ang="0">
                <a:pos x="22" y="12"/>
              </a:cxn>
              <a:cxn ang="0">
                <a:pos x="28" y="18"/>
              </a:cxn>
              <a:cxn ang="0">
                <a:pos x="28" y="25"/>
              </a:cxn>
              <a:cxn ang="0">
                <a:pos x="32" y="28"/>
              </a:cxn>
              <a:cxn ang="0">
                <a:pos x="35" y="34"/>
              </a:cxn>
            </a:cxnLst>
            <a:rect l="0" t="0" r="r" b="b"/>
            <a:pathLst>
              <a:path w="35" h="56">
                <a:moveTo>
                  <a:pt x="35" y="34"/>
                </a:moveTo>
                <a:cubicBezTo>
                  <a:pt x="35" y="35"/>
                  <a:pt x="35" y="38"/>
                  <a:pt x="35" y="39"/>
                </a:cubicBezTo>
                <a:cubicBezTo>
                  <a:pt x="35" y="40"/>
                  <a:pt x="34" y="43"/>
                  <a:pt x="34" y="44"/>
                </a:cubicBezTo>
                <a:cubicBezTo>
                  <a:pt x="33" y="45"/>
                  <a:pt x="34" y="47"/>
                  <a:pt x="34" y="48"/>
                </a:cubicBezTo>
                <a:cubicBezTo>
                  <a:pt x="33" y="49"/>
                  <a:pt x="33" y="51"/>
                  <a:pt x="33" y="52"/>
                </a:cubicBezTo>
                <a:cubicBezTo>
                  <a:pt x="33" y="53"/>
                  <a:pt x="32" y="55"/>
                  <a:pt x="31" y="55"/>
                </a:cubicBezTo>
                <a:cubicBezTo>
                  <a:pt x="31" y="56"/>
                  <a:pt x="29" y="56"/>
                  <a:pt x="29" y="55"/>
                </a:cubicBezTo>
                <a:cubicBezTo>
                  <a:pt x="27" y="55"/>
                  <a:pt x="25" y="51"/>
                  <a:pt x="25" y="50"/>
                </a:cubicBezTo>
                <a:cubicBezTo>
                  <a:pt x="24" y="48"/>
                  <a:pt x="26" y="45"/>
                  <a:pt x="25" y="43"/>
                </a:cubicBezTo>
                <a:cubicBezTo>
                  <a:pt x="24" y="42"/>
                  <a:pt x="21" y="42"/>
                  <a:pt x="20" y="41"/>
                </a:cubicBezTo>
                <a:cubicBezTo>
                  <a:pt x="19" y="40"/>
                  <a:pt x="18" y="37"/>
                  <a:pt x="18" y="35"/>
                </a:cubicBezTo>
                <a:cubicBezTo>
                  <a:pt x="16" y="33"/>
                  <a:pt x="13" y="30"/>
                  <a:pt x="12" y="29"/>
                </a:cubicBezTo>
                <a:cubicBezTo>
                  <a:pt x="10" y="28"/>
                  <a:pt x="6" y="28"/>
                  <a:pt x="5" y="27"/>
                </a:cubicBezTo>
                <a:cubicBezTo>
                  <a:pt x="4" y="26"/>
                  <a:pt x="3" y="22"/>
                  <a:pt x="4" y="20"/>
                </a:cubicBezTo>
                <a:cubicBezTo>
                  <a:pt x="4" y="18"/>
                  <a:pt x="6" y="14"/>
                  <a:pt x="5" y="14"/>
                </a:cubicBezTo>
                <a:cubicBezTo>
                  <a:pt x="5" y="14"/>
                  <a:pt x="1" y="10"/>
                  <a:pt x="0" y="8"/>
                </a:cubicBezTo>
                <a:cubicBezTo>
                  <a:pt x="0" y="6"/>
                  <a:pt x="2" y="1"/>
                  <a:pt x="4" y="0"/>
                </a:cubicBezTo>
                <a:cubicBezTo>
                  <a:pt x="5" y="0"/>
                  <a:pt x="8" y="0"/>
                  <a:pt x="9" y="0"/>
                </a:cubicBezTo>
                <a:cubicBezTo>
                  <a:pt x="10" y="1"/>
                  <a:pt x="11" y="4"/>
                  <a:pt x="12" y="6"/>
                </a:cubicBezTo>
                <a:cubicBezTo>
                  <a:pt x="13" y="7"/>
                  <a:pt x="14" y="10"/>
                  <a:pt x="16" y="11"/>
                </a:cubicBezTo>
                <a:cubicBezTo>
                  <a:pt x="17" y="11"/>
                  <a:pt x="20" y="12"/>
                  <a:pt x="22" y="12"/>
                </a:cubicBezTo>
                <a:cubicBezTo>
                  <a:pt x="23" y="13"/>
                  <a:pt x="27" y="16"/>
                  <a:pt x="28" y="18"/>
                </a:cubicBezTo>
                <a:cubicBezTo>
                  <a:pt x="28" y="19"/>
                  <a:pt x="27" y="23"/>
                  <a:pt x="28" y="25"/>
                </a:cubicBezTo>
                <a:cubicBezTo>
                  <a:pt x="28" y="26"/>
                  <a:pt x="31" y="27"/>
                  <a:pt x="32" y="28"/>
                </a:cubicBezTo>
                <a:cubicBezTo>
                  <a:pt x="33" y="29"/>
                  <a:pt x="34" y="32"/>
                  <a:pt x="35" y="3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8" name="Freeform 16"/>
          <p:cNvSpPr>
            <a:spLocks/>
          </p:cNvSpPr>
          <p:nvPr/>
        </p:nvSpPr>
        <p:spPr bwMode="auto">
          <a:xfrm>
            <a:off x="7442219" y="3355447"/>
            <a:ext cx="947827" cy="1127322"/>
          </a:xfrm>
          <a:custGeom>
            <a:avLst/>
            <a:gdLst/>
            <a:ahLst/>
            <a:cxnLst>
              <a:cxn ang="0">
                <a:pos x="301" y="361"/>
              </a:cxn>
              <a:cxn ang="0">
                <a:pos x="289" y="386"/>
              </a:cxn>
              <a:cxn ang="0">
                <a:pos x="257" y="409"/>
              </a:cxn>
              <a:cxn ang="0">
                <a:pos x="247" y="435"/>
              </a:cxn>
              <a:cxn ang="0">
                <a:pos x="229" y="459"/>
              </a:cxn>
              <a:cxn ang="0">
                <a:pos x="207" y="467"/>
              </a:cxn>
              <a:cxn ang="0">
                <a:pos x="192" y="487"/>
              </a:cxn>
              <a:cxn ang="0">
                <a:pos x="164" y="487"/>
              </a:cxn>
              <a:cxn ang="0">
                <a:pos x="145" y="472"/>
              </a:cxn>
              <a:cxn ang="0">
                <a:pos x="134" y="454"/>
              </a:cxn>
              <a:cxn ang="0">
                <a:pos x="109" y="439"/>
              </a:cxn>
              <a:cxn ang="0">
                <a:pos x="92" y="433"/>
              </a:cxn>
              <a:cxn ang="0">
                <a:pos x="74" y="395"/>
              </a:cxn>
              <a:cxn ang="0">
                <a:pos x="40" y="362"/>
              </a:cxn>
              <a:cxn ang="0">
                <a:pos x="8" y="345"/>
              </a:cxn>
              <a:cxn ang="0">
                <a:pos x="10" y="314"/>
              </a:cxn>
              <a:cxn ang="0">
                <a:pos x="24" y="294"/>
              </a:cxn>
              <a:cxn ang="0">
                <a:pos x="26" y="272"/>
              </a:cxn>
              <a:cxn ang="0">
                <a:pos x="34" y="257"/>
              </a:cxn>
              <a:cxn ang="0">
                <a:pos x="24" y="239"/>
              </a:cxn>
              <a:cxn ang="0">
                <a:pos x="13" y="218"/>
              </a:cxn>
              <a:cxn ang="0">
                <a:pos x="29" y="202"/>
              </a:cxn>
              <a:cxn ang="0">
                <a:pos x="45" y="188"/>
              </a:cxn>
              <a:cxn ang="0">
                <a:pos x="61" y="194"/>
              </a:cxn>
              <a:cxn ang="0">
                <a:pos x="81" y="199"/>
              </a:cxn>
              <a:cxn ang="0">
                <a:pos x="108" y="192"/>
              </a:cxn>
              <a:cxn ang="0">
                <a:pos x="114" y="179"/>
              </a:cxn>
              <a:cxn ang="0">
                <a:pos x="110" y="168"/>
              </a:cxn>
              <a:cxn ang="0">
                <a:pos x="111" y="142"/>
              </a:cxn>
              <a:cxn ang="0">
                <a:pos x="107" y="112"/>
              </a:cxn>
              <a:cxn ang="0">
                <a:pos x="94" y="90"/>
              </a:cxn>
              <a:cxn ang="0">
                <a:pos x="87" y="74"/>
              </a:cxn>
              <a:cxn ang="0">
                <a:pos x="74" y="47"/>
              </a:cxn>
              <a:cxn ang="0">
                <a:pos x="68" y="29"/>
              </a:cxn>
              <a:cxn ang="0">
                <a:pos x="86" y="39"/>
              </a:cxn>
              <a:cxn ang="0">
                <a:pos x="117" y="35"/>
              </a:cxn>
              <a:cxn ang="0">
                <a:pos x="135" y="17"/>
              </a:cxn>
              <a:cxn ang="0">
                <a:pos x="159" y="15"/>
              </a:cxn>
              <a:cxn ang="0">
                <a:pos x="190" y="15"/>
              </a:cxn>
              <a:cxn ang="0">
                <a:pos x="204" y="25"/>
              </a:cxn>
              <a:cxn ang="0">
                <a:pos x="216" y="1"/>
              </a:cxn>
              <a:cxn ang="0">
                <a:pos x="233" y="6"/>
              </a:cxn>
              <a:cxn ang="0">
                <a:pos x="257" y="26"/>
              </a:cxn>
              <a:cxn ang="0">
                <a:pos x="269" y="57"/>
              </a:cxn>
              <a:cxn ang="0">
                <a:pos x="294" y="54"/>
              </a:cxn>
              <a:cxn ang="0">
                <a:pos x="311" y="41"/>
              </a:cxn>
              <a:cxn ang="0">
                <a:pos x="333" y="72"/>
              </a:cxn>
              <a:cxn ang="0">
                <a:pos x="361" y="109"/>
              </a:cxn>
              <a:cxn ang="0">
                <a:pos x="376" y="146"/>
              </a:cxn>
              <a:cxn ang="0">
                <a:pos x="402" y="163"/>
              </a:cxn>
              <a:cxn ang="0">
                <a:pos x="405" y="188"/>
              </a:cxn>
              <a:cxn ang="0">
                <a:pos x="390" y="196"/>
              </a:cxn>
              <a:cxn ang="0">
                <a:pos x="363" y="217"/>
              </a:cxn>
              <a:cxn ang="0">
                <a:pos x="342" y="234"/>
              </a:cxn>
              <a:cxn ang="0">
                <a:pos x="344" y="272"/>
              </a:cxn>
              <a:cxn ang="0">
                <a:pos x="355" y="295"/>
              </a:cxn>
              <a:cxn ang="0">
                <a:pos x="341" y="324"/>
              </a:cxn>
              <a:cxn ang="0">
                <a:pos x="320" y="334"/>
              </a:cxn>
            </a:cxnLst>
            <a:rect l="0" t="0" r="r" b="b"/>
            <a:pathLst>
              <a:path w="410" h="488">
                <a:moveTo>
                  <a:pt x="310" y="350"/>
                </a:moveTo>
                <a:cubicBezTo>
                  <a:pt x="309" y="351"/>
                  <a:pt x="308" y="352"/>
                  <a:pt x="307" y="352"/>
                </a:cubicBezTo>
                <a:cubicBezTo>
                  <a:pt x="306" y="353"/>
                  <a:pt x="303" y="353"/>
                  <a:pt x="302" y="354"/>
                </a:cubicBezTo>
                <a:cubicBezTo>
                  <a:pt x="301" y="355"/>
                  <a:pt x="302" y="360"/>
                  <a:pt x="301" y="361"/>
                </a:cubicBezTo>
                <a:cubicBezTo>
                  <a:pt x="300" y="363"/>
                  <a:pt x="296" y="363"/>
                  <a:pt x="294" y="364"/>
                </a:cubicBezTo>
                <a:cubicBezTo>
                  <a:pt x="293" y="365"/>
                  <a:pt x="291" y="367"/>
                  <a:pt x="291" y="368"/>
                </a:cubicBezTo>
                <a:cubicBezTo>
                  <a:pt x="290" y="370"/>
                  <a:pt x="292" y="375"/>
                  <a:pt x="292" y="377"/>
                </a:cubicBezTo>
                <a:cubicBezTo>
                  <a:pt x="292" y="380"/>
                  <a:pt x="290" y="384"/>
                  <a:pt x="289" y="386"/>
                </a:cubicBezTo>
                <a:cubicBezTo>
                  <a:pt x="287" y="388"/>
                  <a:pt x="282" y="391"/>
                  <a:pt x="280" y="393"/>
                </a:cubicBezTo>
                <a:cubicBezTo>
                  <a:pt x="278" y="394"/>
                  <a:pt x="276" y="399"/>
                  <a:pt x="274" y="400"/>
                </a:cubicBezTo>
                <a:cubicBezTo>
                  <a:pt x="272" y="401"/>
                  <a:pt x="269" y="401"/>
                  <a:pt x="267" y="402"/>
                </a:cubicBezTo>
                <a:cubicBezTo>
                  <a:pt x="264" y="404"/>
                  <a:pt x="260" y="408"/>
                  <a:pt x="257" y="409"/>
                </a:cubicBezTo>
                <a:cubicBezTo>
                  <a:pt x="256" y="410"/>
                  <a:pt x="253" y="411"/>
                  <a:pt x="253" y="412"/>
                </a:cubicBezTo>
                <a:cubicBezTo>
                  <a:pt x="251" y="414"/>
                  <a:pt x="252" y="419"/>
                  <a:pt x="251" y="421"/>
                </a:cubicBezTo>
                <a:cubicBezTo>
                  <a:pt x="250" y="423"/>
                  <a:pt x="246" y="425"/>
                  <a:pt x="245" y="427"/>
                </a:cubicBezTo>
                <a:cubicBezTo>
                  <a:pt x="245" y="429"/>
                  <a:pt x="247" y="433"/>
                  <a:pt x="247" y="435"/>
                </a:cubicBezTo>
                <a:cubicBezTo>
                  <a:pt x="247" y="438"/>
                  <a:pt x="248" y="443"/>
                  <a:pt x="246" y="445"/>
                </a:cubicBezTo>
                <a:cubicBezTo>
                  <a:pt x="245" y="446"/>
                  <a:pt x="243" y="445"/>
                  <a:pt x="242" y="446"/>
                </a:cubicBezTo>
                <a:cubicBezTo>
                  <a:pt x="240" y="447"/>
                  <a:pt x="237" y="450"/>
                  <a:pt x="236" y="451"/>
                </a:cubicBezTo>
                <a:cubicBezTo>
                  <a:pt x="234" y="453"/>
                  <a:pt x="231" y="457"/>
                  <a:pt x="229" y="459"/>
                </a:cubicBezTo>
                <a:cubicBezTo>
                  <a:pt x="227" y="460"/>
                  <a:pt x="224" y="461"/>
                  <a:pt x="222" y="462"/>
                </a:cubicBezTo>
                <a:cubicBezTo>
                  <a:pt x="220" y="462"/>
                  <a:pt x="214" y="460"/>
                  <a:pt x="213" y="462"/>
                </a:cubicBezTo>
                <a:cubicBezTo>
                  <a:pt x="212" y="462"/>
                  <a:pt x="213" y="464"/>
                  <a:pt x="213" y="464"/>
                </a:cubicBezTo>
                <a:cubicBezTo>
                  <a:pt x="212" y="466"/>
                  <a:pt x="208" y="466"/>
                  <a:pt x="207" y="467"/>
                </a:cubicBezTo>
                <a:cubicBezTo>
                  <a:pt x="206" y="468"/>
                  <a:pt x="203" y="470"/>
                  <a:pt x="202" y="471"/>
                </a:cubicBezTo>
                <a:cubicBezTo>
                  <a:pt x="201" y="473"/>
                  <a:pt x="203" y="477"/>
                  <a:pt x="202" y="479"/>
                </a:cubicBezTo>
                <a:cubicBezTo>
                  <a:pt x="202" y="480"/>
                  <a:pt x="199" y="482"/>
                  <a:pt x="198" y="482"/>
                </a:cubicBezTo>
                <a:cubicBezTo>
                  <a:pt x="196" y="484"/>
                  <a:pt x="194" y="488"/>
                  <a:pt x="192" y="487"/>
                </a:cubicBezTo>
                <a:cubicBezTo>
                  <a:pt x="190" y="487"/>
                  <a:pt x="190" y="482"/>
                  <a:pt x="188" y="481"/>
                </a:cubicBezTo>
                <a:cubicBezTo>
                  <a:pt x="185" y="481"/>
                  <a:pt x="182" y="487"/>
                  <a:pt x="179" y="487"/>
                </a:cubicBezTo>
                <a:cubicBezTo>
                  <a:pt x="177" y="488"/>
                  <a:pt x="172" y="487"/>
                  <a:pt x="170" y="487"/>
                </a:cubicBezTo>
                <a:cubicBezTo>
                  <a:pt x="168" y="487"/>
                  <a:pt x="165" y="488"/>
                  <a:pt x="164" y="487"/>
                </a:cubicBezTo>
                <a:cubicBezTo>
                  <a:pt x="163" y="487"/>
                  <a:pt x="162" y="483"/>
                  <a:pt x="161" y="482"/>
                </a:cubicBezTo>
                <a:cubicBezTo>
                  <a:pt x="160" y="481"/>
                  <a:pt x="156" y="480"/>
                  <a:pt x="155" y="479"/>
                </a:cubicBezTo>
                <a:cubicBezTo>
                  <a:pt x="154" y="478"/>
                  <a:pt x="154" y="475"/>
                  <a:pt x="153" y="474"/>
                </a:cubicBezTo>
                <a:cubicBezTo>
                  <a:pt x="151" y="473"/>
                  <a:pt x="147" y="472"/>
                  <a:pt x="145" y="472"/>
                </a:cubicBezTo>
                <a:cubicBezTo>
                  <a:pt x="143" y="472"/>
                  <a:pt x="138" y="475"/>
                  <a:pt x="136" y="474"/>
                </a:cubicBezTo>
                <a:cubicBezTo>
                  <a:pt x="134" y="473"/>
                  <a:pt x="135" y="468"/>
                  <a:pt x="134" y="466"/>
                </a:cubicBezTo>
                <a:cubicBezTo>
                  <a:pt x="134" y="464"/>
                  <a:pt x="130" y="462"/>
                  <a:pt x="130" y="460"/>
                </a:cubicBezTo>
                <a:cubicBezTo>
                  <a:pt x="130" y="458"/>
                  <a:pt x="134" y="456"/>
                  <a:pt x="134" y="454"/>
                </a:cubicBezTo>
                <a:cubicBezTo>
                  <a:pt x="135" y="452"/>
                  <a:pt x="135" y="449"/>
                  <a:pt x="134" y="447"/>
                </a:cubicBezTo>
                <a:cubicBezTo>
                  <a:pt x="133" y="445"/>
                  <a:pt x="129" y="442"/>
                  <a:pt x="127" y="442"/>
                </a:cubicBezTo>
                <a:cubicBezTo>
                  <a:pt x="125" y="441"/>
                  <a:pt x="119" y="442"/>
                  <a:pt x="117" y="442"/>
                </a:cubicBezTo>
                <a:cubicBezTo>
                  <a:pt x="115" y="441"/>
                  <a:pt x="110" y="441"/>
                  <a:pt x="109" y="439"/>
                </a:cubicBezTo>
                <a:cubicBezTo>
                  <a:pt x="108" y="438"/>
                  <a:pt x="109" y="434"/>
                  <a:pt x="109" y="433"/>
                </a:cubicBezTo>
                <a:cubicBezTo>
                  <a:pt x="108" y="432"/>
                  <a:pt x="106" y="431"/>
                  <a:pt x="105" y="430"/>
                </a:cubicBezTo>
                <a:cubicBezTo>
                  <a:pt x="104" y="430"/>
                  <a:pt x="101" y="434"/>
                  <a:pt x="100" y="434"/>
                </a:cubicBezTo>
                <a:cubicBezTo>
                  <a:pt x="98" y="434"/>
                  <a:pt x="94" y="432"/>
                  <a:pt x="92" y="433"/>
                </a:cubicBezTo>
                <a:cubicBezTo>
                  <a:pt x="91" y="433"/>
                  <a:pt x="87" y="434"/>
                  <a:pt x="85" y="435"/>
                </a:cubicBezTo>
                <a:cubicBezTo>
                  <a:pt x="84" y="431"/>
                  <a:pt x="83" y="426"/>
                  <a:pt x="82" y="423"/>
                </a:cubicBezTo>
                <a:cubicBezTo>
                  <a:pt x="81" y="419"/>
                  <a:pt x="82" y="411"/>
                  <a:pt x="81" y="408"/>
                </a:cubicBezTo>
                <a:cubicBezTo>
                  <a:pt x="80" y="404"/>
                  <a:pt x="76" y="398"/>
                  <a:pt x="74" y="395"/>
                </a:cubicBezTo>
                <a:cubicBezTo>
                  <a:pt x="73" y="392"/>
                  <a:pt x="69" y="385"/>
                  <a:pt x="66" y="383"/>
                </a:cubicBezTo>
                <a:cubicBezTo>
                  <a:pt x="64" y="381"/>
                  <a:pt x="59" y="380"/>
                  <a:pt x="57" y="379"/>
                </a:cubicBezTo>
                <a:cubicBezTo>
                  <a:pt x="54" y="378"/>
                  <a:pt x="48" y="376"/>
                  <a:pt x="46" y="374"/>
                </a:cubicBezTo>
                <a:cubicBezTo>
                  <a:pt x="44" y="371"/>
                  <a:pt x="42" y="365"/>
                  <a:pt x="40" y="362"/>
                </a:cubicBezTo>
                <a:cubicBezTo>
                  <a:pt x="38" y="361"/>
                  <a:pt x="34" y="358"/>
                  <a:pt x="32" y="357"/>
                </a:cubicBezTo>
                <a:cubicBezTo>
                  <a:pt x="30" y="356"/>
                  <a:pt x="25" y="354"/>
                  <a:pt x="23" y="352"/>
                </a:cubicBezTo>
                <a:cubicBezTo>
                  <a:pt x="21" y="351"/>
                  <a:pt x="19" y="346"/>
                  <a:pt x="17" y="345"/>
                </a:cubicBezTo>
                <a:cubicBezTo>
                  <a:pt x="15" y="344"/>
                  <a:pt x="10" y="345"/>
                  <a:pt x="8" y="345"/>
                </a:cubicBezTo>
                <a:cubicBezTo>
                  <a:pt x="6" y="344"/>
                  <a:pt x="3" y="340"/>
                  <a:pt x="2" y="338"/>
                </a:cubicBezTo>
                <a:cubicBezTo>
                  <a:pt x="2" y="337"/>
                  <a:pt x="1" y="334"/>
                  <a:pt x="1" y="332"/>
                </a:cubicBezTo>
                <a:cubicBezTo>
                  <a:pt x="1" y="329"/>
                  <a:pt x="0" y="323"/>
                  <a:pt x="1" y="321"/>
                </a:cubicBezTo>
                <a:cubicBezTo>
                  <a:pt x="2" y="318"/>
                  <a:pt x="8" y="316"/>
                  <a:pt x="10" y="314"/>
                </a:cubicBezTo>
                <a:cubicBezTo>
                  <a:pt x="10" y="313"/>
                  <a:pt x="11" y="310"/>
                  <a:pt x="12" y="309"/>
                </a:cubicBezTo>
                <a:cubicBezTo>
                  <a:pt x="13" y="308"/>
                  <a:pt x="15" y="307"/>
                  <a:pt x="16" y="306"/>
                </a:cubicBezTo>
                <a:cubicBezTo>
                  <a:pt x="17" y="304"/>
                  <a:pt x="19" y="301"/>
                  <a:pt x="21" y="299"/>
                </a:cubicBezTo>
                <a:cubicBezTo>
                  <a:pt x="22" y="298"/>
                  <a:pt x="23" y="295"/>
                  <a:pt x="24" y="294"/>
                </a:cubicBezTo>
                <a:cubicBezTo>
                  <a:pt x="25" y="294"/>
                  <a:pt x="28" y="293"/>
                  <a:pt x="29" y="292"/>
                </a:cubicBezTo>
                <a:cubicBezTo>
                  <a:pt x="30" y="291"/>
                  <a:pt x="29" y="287"/>
                  <a:pt x="29" y="285"/>
                </a:cubicBezTo>
                <a:cubicBezTo>
                  <a:pt x="29" y="283"/>
                  <a:pt x="28" y="278"/>
                  <a:pt x="28" y="276"/>
                </a:cubicBezTo>
                <a:cubicBezTo>
                  <a:pt x="27" y="275"/>
                  <a:pt x="26" y="273"/>
                  <a:pt x="26" y="272"/>
                </a:cubicBezTo>
                <a:cubicBezTo>
                  <a:pt x="27" y="271"/>
                  <a:pt x="28" y="269"/>
                  <a:pt x="28" y="269"/>
                </a:cubicBezTo>
                <a:cubicBezTo>
                  <a:pt x="29" y="269"/>
                  <a:pt x="31" y="269"/>
                  <a:pt x="32" y="269"/>
                </a:cubicBezTo>
                <a:cubicBezTo>
                  <a:pt x="33" y="268"/>
                  <a:pt x="34" y="267"/>
                  <a:pt x="35" y="266"/>
                </a:cubicBezTo>
                <a:cubicBezTo>
                  <a:pt x="35" y="263"/>
                  <a:pt x="35" y="259"/>
                  <a:pt x="34" y="257"/>
                </a:cubicBezTo>
                <a:cubicBezTo>
                  <a:pt x="34" y="256"/>
                  <a:pt x="32" y="256"/>
                  <a:pt x="31" y="255"/>
                </a:cubicBezTo>
                <a:cubicBezTo>
                  <a:pt x="31" y="253"/>
                  <a:pt x="32" y="250"/>
                  <a:pt x="31" y="248"/>
                </a:cubicBezTo>
                <a:cubicBezTo>
                  <a:pt x="30" y="247"/>
                  <a:pt x="25" y="246"/>
                  <a:pt x="24" y="245"/>
                </a:cubicBezTo>
                <a:cubicBezTo>
                  <a:pt x="23" y="243"/>
                  <a:pt x="25" y="240"/>
                  <a:pt x="24" y="239"/>
                </a:cubicBezTo>
                <a:cubicBezTo>
                  <a:pt x="23" y="238"/>
                  <a:pt x="22" y="238"/>
                  <a:pt x="21" y="238"/>
                </a:cubicBezTo>
                <a:cubicBezTo>
                  <a:pt x="19" y="238"/>
                  <a:pt x="13" y="237"/>
                  <a:pt x="12" y="235"/>
                </a:cubicBezTo>
                <a:cubicBezTo>
                  <a:pt x="11" y="234"/>
                  <a:pt x="11" y="230"/>
                  <a:pt x="11" y="228"/>
                </a:cubicBezTo>
                <a:cubicBezTo>
                  <a:pt x="11" y="225"/>
                  <a:pt x="12" y="220"/>
                  <a:pt x="13" y="218"/>
                </a:cubicBezTo>
                <a:cubicBezTo>
                  <a:pt x="14" y="216"/>
                  <a:pt x="19" y="215"/>
                  <a:pt x="21" y="213"/>
                </a:cubicBezTo>
                <a:cubicBezTo>
                  <a:pt x="22" y="212"/>
                  <a:pt x="22" y="209"/>
                  <a:pt x="24" y="208"/>
                </a:cubicBezTo>
                <a:cubicBezTo>
                  <a:pt x="24" y="207"/>
                  <a:pt x="27" y="207"/>
                  <a:pt x="27" y="206"/>
                </a:cubicBezTo>
                <a:cubicBezTo>
                  <a:pt x="28" y="205"/>
                  <a:pt x="28" y="203"/>
                  <a:pt x="29" y="202"/>
                </a:cubicBezTo>
                <a:cubicBezTo>
                  <a:pt x="29" y="201"/>
                  <a:pt x="28" y="198"/>
                  <a:pt x="28" y="196"/>
                </a:cubicBezTo>
                <a:cubicBezTo>
                  <a:pt x="29" y="195"/>
                  <a:pt x="29" y="194"/>
                  <a:pt x="30" y="193"/>
                </a:cubicBezTo>
                <a:cubicBezTo>
                  <a:pt x="31" y="192"/>
                  <a:pt x="34" y="189"/>
                  <a:pt x="36" y="189"/>
                </a:cubicBezTo>
                <a:cubicBezTo>
                  <a:pt x="38" y="188"/>
                  <a:pt x="43" y="188"/>
                  <a:pt x="45" y="188"/>
                </a:cubicBezTo>
                <a:cubicBezTo>
                  <a:pt x="46" y="189"/>
                  <a:pt x="49" y="191"/>
                  <a:pt x="50" y="192"/>
                </a:cubicBezTo>
                <a:cubicBezTo>
                  <a:pt x="52" y="193"/>
                  <a:pt x="53" y="197"/>
                  <a:pt x="55" y="197"/>
                </a:cubicBezTo>
                <a:cubicBezTo>
                  <a:pt x="56" y="197"/>
                  <a:pt x="57" y="196"/>
                  <a:pt x="58" y="196"/>
                </a:cubicBezTo>
                <a:cubicBezTo>
                  <a:pt x="59" y="196"/>
                  <a:pt x="60" y="194"/>
                  <a:pt x="61" y="194"/>
                </a:cubicBezTo>
                <a:cubicBezTo>
                  <a:pt x="62" y="194"/>
                  <a:pt x="65" y="194"/>
                  <a:pt x="66" y="194"/>
                </a:cubicBezTo>
                <a:cubicBezTo>
                  <a:pt x="68" y="194"/>
                  <a:pt x="71" y="195"/>
                  <a:pt x="72" y="195"/>
                </a:cubicBezTo>
                <a:cubicBezTo>
                  <a:pt x="74" y="196"/>
                  <a:pt x="76" y="195"/>
                  <a:pt x="78" y="195"/>
                </a:cubicBezTo>
                <a:cubicBezTo>
                  <a:pt x="79" y="196"/>
                  <a:pt x="80" y="199"/>
                  <a:pt x="81" y="199"/>
                </a:cubicBezTo>
                <a:cubicBezTo>
                  <a:pt x="83" y="200"/>
                  <a:pt x="86" y="200"/>
                  <a:pt x="88" y="199"/>
                </a:cubicBezTo>
                <a:cubicBezTo>
                  <a:pt x="90" y="199"/>
                  <a:pt x="92" y="197"/>
                  <a:pt x="94" y="196"/>
                </a:cubicBezTo>
                <a:cubicBezTo>
                  <a:pt x="96" y="196"/>
                  <a:pt x="101" y="197"/>
                  <a:pt x="104" y="196"/>
                </a:cubicBezTo>
                <a:cubicBezTo>
                  <a:pt x="105" y="196"/>
                  <a:pt x="107" y="192"/>
                  <a:pt x="108" y="192"/>
                </a:cubicBezTo>
                <a:cubicBezTo>
                  <a:pt x="110" y="191"/>
                  <a:pt x="113" y="191"/>
                  <a:pt x="114" y="191"/>
                </a:cubicBezTo>
                <a:cubicBezTo>
                  <a:pt x="116" y="190"/>
                  <a:pt x="120" y="188"/>
                  <a:pt x="120" y="187"/>
                </a:cubicBezTo>
                <a:cubicBezTo>
                  <a:pt x="120" y="186"/>
                  <a:pt x="119" y="183"/>
                  <a:pt x="118" y="182"/>
                </a:cubicBezTo>
                <a:cubicBezTo>
                  <a:pt x="118" y="181"/>
                  <a:pt x="115" y="179"/>
                  <a:pt x="114" y="179"/>
                </a:cubicBezTo>
                <a:cubicBezTo>
                  <a:pt x="113" y="179"/>
                  <a:pt x="111" y="181"/>
                  <a:pt x="109" y="181"/>
                </a:cubicBezTo>
                <a:cubicBezTo>
                  <a:pt x="108" y="181"/>
                  <a:pt x="106" y="179"/>
                  <a:pt x="105" y="177"/>
                </a:cubicBezTo>
                <a:cubicBezTo>
                  <a:pt x="105" y="176"/>
                  <a:pt x="104" y="172"/>
                  <a:pt x="104" y="171"/>
                </a:cubicBezTo>
                <a:cubicBezTo>
                  <a:pt x="105" y="169"/>
                  <a:pt x="109" y="169"/>
                  <a:pt x="110" y="168"/>
                </a:cubicBezTo>
                <a:cubicBezTo>
                  <a:pt x="111" y="166"/>
                  <a:pt x="110" y="163"/>
                  <a:pt x="110" y="161"/>
                </a:cubicBezTo>
                <a:cubicBezTo>
                  <a:pt x="109" y="159"/>
                  <a:pt x="106" y="156"/>
                  <a:pt x="106" y="154"/>
                </a:cubicBezTo>
                <a:cubicBezTo>
                  <a:pt x="105" y="152"/>
                  <a:pt x="105" y="150"/>
                  <a:pt x="106" y="148"/>
                </a:cubicBezTo>
                <a:cubicBezTo>
                  <a:pt x="107" y="147"/>
                  <a:pt x="110" y="144"/>
                  <a:pt x="111" y="142"/>
                </a:cubicBezTo>
                <a:cubicBezTo>
                  <a:pt x="112" y="140"/>
                  <a:pt x="112" y="136"/>
                  <a:pt x="111" y="134"/>
                </a:cubicBezTo>
                <a:cubicBezTo>
                  <a:pt x="110" y="132"/>
                  <a:pt x="107" y="130"/>
                  <a:pt x="107" y="129"/>
                </a:cubicBezTo>
                <a:cubicBezTo>
                  <a:pt x="106" y="127"/>
                  <a:pt x="106" y="122"/>
                  <a:pt x="106" y="120"/>
                </a:cubicBezTo>
                <a:cubicBezTo>
                  <a:pt x="106" y="118"/>
                  <a:pt x="107" y="114"/>
                  <a:pt x="107" y="112"/>
                </a:cubicBezTo>
                <a:cubicBezTo>
                  <a:pt x="106" y="110"/>
                  <a:pt x="104" y="108"/>
                  <a:pt x="103" y="106"/>
                </a:cubicBezTo>
                <a:cubicBezTo>
                  <a:pt x="102" y="104"/>
                  <a:pt x="102" y="100"/>
                  <a:pt x="101" y="99"/>
                </a:cubicBezTo>
                <a:cubicBezTo>
                  <a:pt x="100" y="98"/>
                  <a:pt x="96" y="97"/>
                  <a:pt x="96" y="97"/>
                </a:cubicBezTo>
                <a:cubicBezTo>
                  <a:pt x="96" y="96"/>
                  <a:pt x="94" y="92"/>
                  <a:pt x="94" y="90"/>
                </a:cubicBezTo>
                <a:cubicBezTo>
                  <a:pt x="94" y="89"/>
                  <a:pt x="97" y="88"/>
                  <a:pt x="98" y="86"/>
                </a:cubicBezTo>
                <a:cubicBezTo>
                  <a:pt x="99" y="85"/>
                  <a:pt x="98" y="81"/>
                  <a:pt x="97" y="80"/>
                </a:cubicBezTo>
                <a:cubicBezTo>
                  <a:pt x="97" y="78"/>
                  <a:pt x="95" y="75"/>
                  <a:pt x="94" y="74"/>
                </a:cubicBezTo>
                <a:cubicBezTo>
                  <a:pt x="92" y="74"/>
                  <a:pt x="88" y="75"/>
                  <a:pt x="87" y="74"/>
                </a:cubicBezTo>
                <a:cubicBezTo>
                  <a:pt x="85" y="74"/>
                  <a:pt x="83" y="72"/>
                  <a:pt x="82" y="71"/>
                </a:cubicBezTo>
                <a:cubicBezTo>
                  <a:pt x="81" y="69"/>
                  <a:pt x="82" y="65"/>
                  <a:pt x="81" y="64"/>
                </a:cubicBezTo>
                <a:cubicBezTo>
                  <a:pt x="81" y="62"/>
                  <a:pt x="79" y="60"/>
                  <a:pt x="78" y="59"/>
                </a:cubicBezTo>
                <a:cubicBezTo>
                  <a:pt x="77" y="56"/>
                  <a:pt x="75" y="50"/>
                  <a:pt x="74" y="47"/>
                </a:cubicBezTo>
                <a:cubicBezTo>
                  <a:pt x="73" y="46"/>
                  <a:pt x="71" y="42"/>
                  <a:pt x="70" y="41"/>
                </a:cubicBezTo>
                <a:cubicBezTo>
                  <a:pt x="68" y="39"/>
                  <a:pt x="65" y="37"/>
                  <a:pt x="64" y="36"/>
                </a:cubicBezTo>
                <a:cubicBezTo>
                  <a:pt x="64" y="34"/>
                  <a:pt x="62" y="31"/>
                  <a:pt x="63" y="30"/>
                </a:cubicBezTo>
                <a:cubicBezTo>
                  <a:pt x="64" y="29"/>
                  <a:pt x="67" y="28"/>
                  <a:pt x="68" y="29"/>
                </a:cubicBezTo>
                <a:cubicBezTo>
                  <a:pt x="69" y="29"/>
                  <a:pt x="71" y="30"/>
                  <a:pt x="72" y="31"/>
                </a:cubicBezTo>
                <a:cubicBezTo>
                  <a:pt x="73" y="32"/>
                  <a:pt x="76" y="33"/>
                  <a:pt x="77" y="35"/>
                </a:cubicBezTo>
                <a:cubicBezTo>
                  <a:pt x="78" y="36"/>
                  <a:pt x="79" y="38"/>
                  <a:pt x="80" y="39"/>
                </a:cubicBezTo>
                <a:cubicBezTo>
                  <a:pt x="81" y="40"/>
                  <a:pt x="85" y="39"/>
                  <a:pt x="86" y="39"/>
                </a:cubicBezTo>
                <a:cubicBezTo>
                  <a:pt x="87" y="39"/>
                  <a:pt x="90" y="37"/>
                  <a:pt x="91" y="37"/>
                </a:cubicBezTo>
                <a:cubicBezTo>
                  <a:pt x="93" y="37"/>
                  <a:pt x="97" y="39"/>
                  <a:pt x="99" y="40"/>
                </a:cubicBezTo>
                <a:cubicBezTo>
                  <a:pt x="102" y="40"/>
                  <a:pt x="107" y="40"/>
                  <a:pt x="110" y="40"/>
                </a:cubicBezTo>
                <a:cubicBezTo>
                  <a:pt x="112" y="39"/>
                  <a:pt x="115" y="36"/>
                  <a:pt x="117" y="35"/>
                </a:cubicBezTo>
                <a:cubicBezTo>
                  <a:pt x="120" y="34"/>
                  <a:pt x="125" y="34"/>
                  <a:pt x="127" y="32"/>
                </a:cubicBezTo>
                <a:cubicBezTo>
                  <a:pt x="128" y="31"/>
                  <a:pt x="125" y="27"/>
                  <a:pt x="125" y="25"/>
                </a:cubicBezTo>
                <a:cubicBezTo>
                  <a:pt x="125" y="24"/>
                  <a:pt x="125" y="22"/>
                  <a:pt x="125" y="21"/>
                </a:cubicBezTo>
                <a:cubicBezTo>
                  <a:pt x="127" y="19"/>
                  <a:pt x="132" y="17"/>
                  <a:pt x="135" y="17"/>
                </a:cubicBezTo>
                <a:cubicBezTo>
                  <a:pt x="136" y="18"/>
                  <a:pt x="138" y="22"/>
                  <a:pt x="140" y="22"/>
                </a:cubicBezTo>
                <a:cubicBezTo>
                  <a:pt x="142" y="23"/>
                  <a:pt x="148" y="23"/>
                  <a:pt x="150" y="21"/>
                </a:cubicBezTo>
                <a:cubicBezTo>
                  <a:pt x="151" y="21"/>
                  <a:pt x="152" y="17"/>
                  <a:pt x="153" y="16"/>
                </a:cubicBezTo>
                <a:cubicBezTo>
                  <a:pt x="154" y="15"/>
                  <a:pt x="158" y="15"/>
                  <a:pt x="159" y="15"/>
                </a:cubicBezTo>
                <a:cubicBezTo>
                  <a:pt x="161" y="15"/>
                  <a:pt x="164" y="17"/>
                  <a:pt x="165" y="17"/>
                </a:cubicBezTo>
                <a:cubicBezTo>
                  <a:pt x="168" y="17"/>
                  <a:pt x="172" y="16"/>
                  <a:pt x="174" y="16"/>
                </a:cubicBezTo>
                <a:cubicBezTo>
                  <a:pt x="176" y="16"/>
                  <a:pt x="178" y="17"/>
                  <a:pt x="180" y="17"/>
                </a:cubicBezTo>
                <a:cubicBezTo>
                  <a:pt x="182" y="17"/>
                  <a:pt x="188" y="14"/>
                  <a:pt x="190" y="15"/>
                </a:cubicBezTo>
                <a:cubicBezTo>
                  <a:pt x="192" y="15"/>
                  <a:pt x="193" y="19"/>
                  <a:pt x="194" y="21"/>
                </a:cubicBezTo>
                <a:cubicBezTo>
                  <a:pt x="194" y="22"/>
                  <a:pt x="193" y="24"/>
                  <a:pt x="194" y="25"/>
                </a:cubicBezTo>
                <a:cubicBezTo>
                  <a:pt x="194" y="26"/>
                  <a:pt x="196" y="27"/>
                  <a:pt x="197" y="27"/>
                </a:cubicBezTo>
                <a:cubicBezTo>
                  <a:pt x="199" y="28"/>
                  <a:pt x="203" y="27"/>
                  <a:pt x="204" y="25"/>
                </a:cubicBezTo>
                <a:cubicBezTo>
                  <a:pt x="205" y="24"/>
                  <a:pt x="204" y="20"/>
                  <a:pt x="205" y="19"/>
                </a:cubicBezTo>
                <a:cubicBezTo>
                  <a:pt x="206" y="17"/>
                  <a:pt x="210" y="17"/>
                  <a:pt x="211" y="15"/>
                </a:cubicBezTo>
                <a:cubicBezTo>
                  <a:pt x="212" y="14"/>
                  <a:pt x="209" y="10"/>
                  <a:pt x="210" y="8"/>
                </a:cubicBezTo>
                <a:cubicBezTo>
                  <a:pt x="211" y="6"/>
                  <a:pt x="214" y="2"/>
                  <a:pt x="216" y="1"/>
                </a:cubicBezTo>
                <a:cubicBezTo>
                  <a:pt x="217" y="0"/>
                  <a:pt x="220" y="0"/>
                  <a:pt x="221" y="1"/>
                </a:cubicBezTo>
                <a:cubicBezTo>
                  <a:pt x="223" y="1"/>
                  <a:pt x="223" y="5"/>
                  <a:pt x="225" y="5"/>
                </a:cubicBezTo>
                <a:cubicBezTo>
                  <a:pt x="226" y="5"/>
                  <a:pt x="228" y="5"/>
                  <a:pt x="230" y="3"/>
                </a:cubicBezTo>
                <a:cubicBezTo>
                  <a:pt x="231" y="4"/>
                  <a:pt x="232" y="5"/>
                  <a:pt x="233" y="6"/>
                </a:cubicBezTo>
                <a:cubicBezTo>
                  <a:pt x="234" y="8"/>
                  <a:pt x="237" y="15"/>
                  <a:pt x="239" y="17"/>
                </a:cubicBezTo>
                <a:cubicBezTo>
                  <a:pt x="241" y="18"/>
                  <a:pt x="246" y="18"/>
                  <a:pt x="247" y="20"/>
                </a:cubicBezTo>
                <a:cubicBezTo>
                  <a:pt x="249" y="21"/>
                  <a:pt x="249" y="26"/>
                  <a:pt x="251" y="27"/>
                </a:cubicBezTo>
                <a:cubicBezTo>
                  <a:pt x="253" y="28"/>
                  <a:pt x="255" y="26"/>
                  <a:pt x="257" y="26"/>
                </a:cubicBezTo>
                <a:cubicBezTo>
                  <a:pt x="258" y="26"/>
                  <a:pt x="262" y="28"/>
                  <a:pt x="262" y="29"/>
                </a:cubicBezTo>
                <a:cubicBezTo>
                  <a:pt x="264" y="31"/>
                  <a:pt x="264" y="37"/>
                  <a:pt x="264" y="39"/>
                </a:cubicBezTo>
                <a:cubicBezTo>
                  <a:pt x="264" y="41"/>
                  <a:pt x="262" y="46"/>
                  <a:pt x="262" y="48"/>
                </a:cubicBezTo>
                <a:cubicBezTo>
                  <a:pt x="263" y="51"/>
                  <a:pt x="267" y="56"/>
                  <a:pt x="269" y="57"/>
                </a:cubicBezTo>
                <a:cubicBezTo>
                  <a:pt x="271" y="58"/>
                  <a:pt x="273" y="56"/>
                  <a:pt x="275" y="56"/>
                </a:cubicBezTo>
                <a:cubicBezTo>
                  <a:pt x="278" y="56"/>
                  <a:pt x="284" y="58"/>
                  <a:pt x="287" y="59"/>
                </a:cubicBezTo>
                <a:cubicBezTo>
                  <a:pt x="288" y="59"/>
                  <a:pt x="290" y="59"/>
                  <a:pt x="291" y="59"/>
                </a:cubicBezTo>
                <a:cubicBezTo>
                  <a:pt x="292" y="58"/>
                  <a:pt x="293" y="55"/>
                  <a:pt x="294" y="54"/>
                </a:cubicBezTo>
                <a:cubicBezTo>
                  <a:pt x="296" y="53"/>
                  <a:pt x="301" y="55"/>
                  <a:pt x="303" y="54"/>
                </a:cubicBezTo>
                <a:cubicBezTo>
                  <a:pt x="304" y="53"/>
                  <a:pt x="306" y="52"/>
                  <a:pt x="306" y="51"/>
                </a:cubicBezTo>
                <a:cubicBezTo>
                  <a:pt x="307" y="49"/>
                  <a:pt x="305" y="44"/>
                  <a:pt x="306" y="42"/>
                </a:cubicBezTo>
                <a:cubicBezTo>
                  <a:pt x="307" y="41"/>
                  <a:pt x="310" y="40"/>
                  <a:pt x="311" y="41"/>
                </a:cubicBezTo>
                <a:cubicBezTo>
                  <a:pt x="313" y="41"/>
                  <a:pt x="316" y="46"/>
                  <a:pt x="317" y="47"/>
                </a:cubicBezTo>
                <a:cubicBezTo>
                  <a:pt x="319" y="48"/>
                  <a:pt x="323" y="49"/>
                  <a:pt x="324" y="50"/>
                </a:cubicBezTo>
                <a:cubicBezTo>
                  <a:pt x="327" y="52"/>
                  <a:pt x="329" y="60"/>
                  <a:pt x="330" y="63"/>
                </a:cubicBezTo>
                <a:cubicBezTo>
                  <a:pt x="331" y="65"/>
                  <a:pt x="332" y="70"/>
                  <a:pt x="333" y="72"/>
                </a:cubicBezTo>
                <a:cubicBezTo>
                  <a:pt x="335" y="74"/>
                  <a:pt x="342" y="76"/>
                  <a:pt x="343" y="79"/>
                </a:cubicBezTo>
                <a:cubicBezTo>
                  <a:pt x="345" y="82"/>
                  <a:pt x="344" y="90"/>
                  <a:pt x="346" y="93"/>
                </a:cubicBezTo>
                <a:cubicBezTo>
                  <a:pt x="348" y="95"/>
                  <a:pt x="353" y="98"/>
                  <a:pt x="355" y="100"/>
                </a:cubicBezTo>
                <a:cubicBezTo>
                  <a:pt x="357" y="102"/>
                  <a:pt x="360" y="107"/>
                  <a:pt x="361" y="109"/>
                </a:cubicBezTo>
                <a:cubicBezTo>
                  <a:pt x="362" y="112"/>
                  <a:pt x="361" y="117"/>
                  <a:pt x="361" y="119"/>
                </a:cubicBezTo>
                <a:cubicBezTo>
                  <a:pt x="361" y="122"/>
                  <a:pt x="358" y="126"/>
                  <a:pt x="358" y="129"/>
                </a:cubicBezTo>
                <a:cubicBezTo>
                  <a:pt x="359" y="132"/>
                  <a:pt x="363" y="138"/>
                  <a:pt x="365" y="141"/>
                </a:cubicBezTo>
                <a:cubicBezTo>
                  <a:pt x="368" y="142"/>
                  <a:pt x="374" y="143"/>
                  <a:pt x="376" y="146"/>
                </a:cubicBezTo>
                <a:cubicBezTo>
                  <a:pt x="379" y="148"/>
                  <a:pt x="379" y="156"/>
                  <a:pt x="382" y="157"/>
                </a:cubicBezTo>
                <a:cubicBezTo>
                  <a:pt x="385" y="158"/>
                  <a:pt x="389" y="155"/>
                  <a:pt x="392" y="154"/>
                </a:cubicBezTo>
                <a:cubicBezTo>
                  <a:pt x="393" y="154"/>
                  <a:pt x="398" y="153"/>
                  <a:pt x="399" y="154"/>
                </a:cubicBezTo>
                <a:cubicBezTo>
                  <a:pt x="401" y="156"/>
                  <a:pt x="402" y="160"/>
                  <a:pt x="402" y="163"/>
                </a:cubicBezTo>
                <a:cubicBezTo>
                  <a:pt x="402" y="165"/>
                  <a:pt x="398" y="170"/>
                  <a:pt x="399" y="173"/>
                </a:cubicBezTo>
                <a:cubicBezTo>
                  <a:pt x="400" y="175"/>
                  <a:pt x="405" y="175"/>
                  <a:pt x="407" y="176"/>
                </a:cubicBezTo>
                <a:cubicBezTo>
                  <a:pt x="408" y="177"/>
                  <a:pt x="409" y="179"/>
                  <a:pt x="410" y="180"/>
                </a:cubicBezTo>
                <a:cubicBezTo>
                  <a:pt x="410" y="183"/>
                  <a:pt x="405" y="186"/>
                  <a:pt x="405" y="188"/>
                </a:cubicBezTo>
                <a:cubicBezTo>
                  <a:pt x="405" y="189"/>
                  <a:pt x="406" y="189"/>
                  <a:pt x="406" y="190"/>
                </a:cubicBezTo>
                <a:cubicBezTo>
                  <a:pt x="405" y="190"/>
                  <a:pt x="402" y="190"/>
                  <a:pt x="402" y="191"/>
                </a:cubicBezTo>
                <a:cubicBezTo>
                  <a:pt x="400" y="192"/>
                  <a:pt x="399" y="195"/>
                  <a:pt x="397" y="196"/>
                </a:cubicBezTo>
                <a:cubicBezTo>
                  <a:pt x="396" y="197"/>
                  <a:pt x="392" y="196"/>
                  <a:pt x="390" y="196"/>
                </a:cubicBezTo>
                <a:cubicBezTo>
                  <a:pt x="387" y="196"/>
                  <a:pt x="380" y="197"/>
                  <a:pt x="379" y="200"/>
                </a:cubicBezTo>
                <a:cubicBezTo>
                  <a:pt x="378" y="201"/>
                  <a:pt x="379" y="204"/>
                  <a:pt x="379" y="205"/>
                </a:cubicBezTo>
                <a:cubicBezTo>
                  <a:pt x="378" y="207"/>
                  <a:pt x="375" y="209"/>
                  <a:pt x="373" y="210"/>
                </a:cubicBezTo>
                <a:cubicBezTo>
                  <a:pt x="371" y="212"/>
                  <a:pt x="366" y="216"/>
                  <a:pt x="363" y="217"/>
                </a:cubicBezTo>
                <a:cubicBezTo>
                  <a:pt x="361" y="218"/>
                  <a:pt x="356" y="216"/>
                  <a:pt x="354" y="217"/>
                </a:cubicBezTo>
                <a:cubicBezTo>
                  <a:pt x="352" y="218"/>
                  <a:pt x="350" y="223"/>
                  <a:pt x="348" y="224"/>
                </a:cubicBezTo>
                <a:cubicBezTo>
                  <a:pt x="347" y="225"/>
                  <a:pt x="344" y="223"/>
                  <a:pt x="343" y="224"/>
                </a:cubicBezTo>
                <a:cubicBezTo>
                  <a:pt x="341" y="226"/>
                  <a:pt x="341" y="232"/>
                  <a:pt x="342" y="234"/>
                </a:cubicBezTo>
                <a:cubicBezTo>
                  <a:pt x="342" y="236"/>
                  <a:pt x="345" y="240"/>
                  <a:pt x="345" y="242"/>
                </a:cubicBezTo>
                <a:cubicBezTo>
                  <a:pt x="345" y="245"/>
                  <a:pt x="341" y="250"/>
                  <a:pt x="341" y="254"/>
                </a:cubicBezTo>
                <a:cubicBezTo>
                  <a:pt x="340" y="256"/>
                  <a:pt x="342" y="259"/>
                  <a:pt x="343" y="261"/>
                </a:cubicBezTo>
                <a:cubicBezTo>
                  <a:pt x="343" y="264"/>
                  <a:pt x="343" y="269"/>
                  <a:pt x="344" y="272"/>
                </a:cubicBezTo>
                <a:cubicBezTo>
                  <a:pt x="344" y="273"/>
                  <a:pt x="347" y="277"/>
                  <a:pt x="349" y="277"/>
                </a:cubicBezTo>
                <a:cubicBezTo>
                  <a:pt x="350" y="278"/>
                  <a:pt x="354" y="275"/>
                  <a:pt x="355" y="276"/>
                </a:cubicBezTo>
                <a:cubicBezTo>
                  <a:pt x="358" y="277"/>
                  <a:pt x="359" y="284"/>
                  <a:pt x="359" y="286"/>
                </a:cubicBezTo>
                <a:cubicBezTo>
                  <a:pt x="359" y="289"/>
                  <a:pt x="357" y="293"/>
                  <a:pt x="355" y="295"/>
                </a:cubicBezTo>
                <a:cubicBezTo>
                  <a:pt x="354" y="297"/>
                  <a:pt x="350" y="299"/>
                  <a:pt x="348" y="300"/>
                </a:cubicBezTo>
                <a:cubicBezTo>
                  <a:pt x="346" y="300"/>
                  <a:pt x="343" y="297"/>
                  <a:pt x="341" y="298"/>
                </a:cubicBezTo>
                <a:cubicBezTo>
                  <a:pt x="339" y="300"/>
                  <a:pt x="339" y="308"/>
                  <a:pt x="339" y="311"/>
                </a:cubicBezTo>
                <a:cubicBezTo>
                  <a:pt x="339" y="315"/>
                  <a:pt x="342" y="321"/>
                  <a:pt x="341" y="324"/>
                </a:cubicBezTo>
                <a:cubicBezTo>
                  <a:pt x="341" y="326"/>
                  <a:pt x="338" y="329"/>
                  <a:pt x="336" y="330"/>
                </a:cubicBezTo>
                <a:cubicBezTo>
                  <a:pt x="334" y="330"/>
                  <a:pt x="330" y="329"/>
                  <a:pt x="327" y="329"/>
                </a:cubicBezTo>
                <a:cubicBezTo>
                  <a:pt x="327" y="329"/>
                  <a:pt x="325" y="328"/>
                  <a:pt x="324" y="329"/>
                </a:cubicBezTo>
                <a:cubicBezTo>
                  <a:pt x="323" y="329"/>
                  <a:pt x="321" y="333"/>
                  <a:pt x="320" y="334"/>
                </a:cubicBezTo>
                <a:cubicBezTo>
                  <a:pt x="318" y="336"/>
                  <a:pt x="315" y="339"/>
                  <a:pt x="314" y="341"/>
                </a:cubicBezTo>
                <a:cubicBezTo>
                  <a:pt x="314" y="342"/>
                  <a:pt x="314" y="345"/>
                  <a:pt x="313" y="347"/>
                </a:cubicBezTo>
                <a:cubicBezTo>
                  <a:pt x="313" y="348"/>
                  <a:pt x="312" y="349"/>
                  <a:pt x="310" y="35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9" name="Freeform 17"/>
          <p:cNvSpPr>
            <a:spLocks/>
          </p:cNvSpPr>
          <p:nvPr/>
        </p:nvSpPr>
        <p:spPr bwMode="auto">
          <a:xfrm>
            <a:off x="8477604" y="1599890"/>
            <a:ext cx="1035386" cy="844944"/>
          </a:xfrm>
          <a:custGeom>
            <a:avLst/>
            <a:gdLst/>
            <a:ahLst/>
            <a:cxnLst>
              <a:cxn ang="0">
                <a:pos x="439" y="140"/>
              </a:cxn>
              <a:cxn ang="0">
                <a:pos x="432" y="163"/>
              </a:cxn>
              <a:cxn ang="0">
                <a:pos x="415" y="178"/>
              </a:cxn>
              <a:cxn ang="0">
                <a:pos x="413" y="209"/>
              </a:cxn>
              <a:cxn ang="0">
                <a:pos x="411" y="241"/>
              </a:cxn>
              <a:cxn ang="0">
                <a:pos x="395" y="239"/>
              </a:cxn>
              <a:cxn ang="0">
                <a:pos x="370" y="245"/>
              </a:cxn>
              <a:cxn ang="0">
                <a:pos x="355" y="265"/>
              </a:cxn>
              <a:cxn ang="0">
                <a:pos x="371" y="292"/>
              </a:cxn>
              <a:cxn ang="0">
                <a:pos x="349" y="299"/>
              </a:cxn>
              <a:cxn ang="0">
                <a:pos x="346" y="320"/>
              </a:cxn>
              <a:cxn ang="0">
                <a:pos x="352" y="333"/>
              </a:cxn>
              <a:cxn ang="0">
                <a:pos x="335" y="354"/>
              </a:cxn>
              <a:cxn ang="0">
                <a:pos x="324" y="366"/>
              </a:cxn>
              <a:cxn ang="0">
                <a:pos x="296" y="344"/>
              </a:cxn>
              <a:cxn ang="0">
                <a:pos x="279" y="314"/>
              </a:cxn>
              <a:cxn ang="0">
                <a:pos x="256" y="309"/>
              </a:cxn>
              <a:cxn ang="0">
                <a:pos x="224" y="309"/>
              </a:cxn>
              <a:cxn ang="0">
                <a:pos x="199" y="308"/>
              </a:cxn>
              <a:cxn ang="0">
                <a:pos x="160" y="293"/>
              </a:cxn>
              <a:cxn ang="0">
                <a:pos x="140" y="292"/>
              </a:cxn>
              <a:cxn ang="0">
                <a:pos x="111" y="282"/>
              </a:cxn>
              <a:cxn ang="0">
                <a:pos x="79" y="290"/>
              </a:cxn>
              <a:cxn ang="0">
                <a:pos x="50" y="278"/>
              </a:cxn>
              <a:cxn ang="0">
                <a:pos x="56" y="265"/>
              </a:cxn>
              <a:cxn ang="0">
                <a:pos x="60" y="257"/>
              </a:cxn>
              <a:cxn ang="0">
                <a:pos x="60" y="220"/>
              </a:cxn>
              <a:cxn ang="0">
                <a:pos x="48" y="199"/>
              </a:cxn>
              <a:cxn ang="0">
                <a:pos x="57" y="172"/>
              </a:cxn>
              <a:cxn ang="0">
                <a:pos x="47" y="157"/>
              </a:cxn>
              <a:cxn ang="0">
                <a:pos x="49" y="130"/>
              </a:cxn>
              <a:cxn ang="0">
                <a:pos x="33" y="96"/>
              </a:cxn>
              <a:cxn ang="0">
                <a:pos x="0" y="75"/>
              </a:cxn>
              <a:cxn ang="0">
                <a:pos x="27" y="35"/>
              </a:cxn>
              <a:cxn ang="0">
                <a:pos x="46" y="46"/>
              </a:cxn>
              <a:cxn ang="0">
                <a:pos x="34" y="25"/>
              </a:cxn>
              <a:cxn ang="0">
                <a:pos x="34" y="2"/>
              </a:cxn>
              <a:cxn ang="0">
                <a:pos x="52" y="10"/>
              </a:cxn>
              <a:cxn ang="0">
                <a:pos x="74" y="11"/>
              </a:cxn>
              <a:cxn ang="0">
                <a:pos x="92" y="17"/>
              </a:cxn>
              <a:cxn ang="0">
                <a:pos x="106" y="36"/>
              </a:cxn>
              <a:cxn ang="0">
                <a:pos x="139" y="41"/>
              </a:cxn>
              <a:cxn ang="0">
                <a:pos x="168" y="42"/>
              </a:cxn>
              <a:cxn ang="0">
                <a:pos x="155" y="55"/>
              </a:cxn>
              <a:cxn ang="0">
                <a:pos x="166" y="61"/>
              </a:cxn>
              <a:cxn ang="0">
                <a:pos x="194" y="67"/>
              </a:cxn>
              <a:cxn ang="0">
                <a:pos x="207" y="61"/>
              </a:cxn>
              <a:cxn ang="0">
                <a:pos x="214" y="81"/>
              </a:cxn>
              <a:cxn ang="0">
                <a:pos x="228" y="82"/>
              </a:cxn>
              <a:cxn ang="0">
                <a:pos x="246" y="82"/>
              </a:cxn>
              <a:cxn ang="0">
                <a:pos x="270" y="84"/>
              </a:cxn>
              <a:cxn ang="0">
                <a:pos x="298" y="88"/>
              </a:cxn>
              <a:cxn ang="0">
                <a:pos x="320" y="89"/>
              </a:cxn>
              <a:cxn ang="0">
                <a:pos x="345" y="82"/>
              </a:cxn>
              <a:cxn ang="0">
                <a:pos x="381" y="79"/>
              </a:cxn>
              <a:cxn ang="0">
                <a:pos x="400" y="79"/>
              </a:cxn>
              <a:cxn ang="0">
                <a:pos x="427" y="96"/>
              </a:cxn>
              <a:cxn ang="0">
                <a:pos x="436" y="99"/>
              </a:cxn>
            </a:cxnLst>
            <a:rect l="0" t="0" r="r" b="b"/>
            <a:pathLst>
              <a:path w="448" h="366">
                <a:moveTo>
                  <a:pt x="447" y="118"/>
                </a:moveTo>
                <a:cubicBezTo>
                  <a:pt x="448" y="120"/>
                  <a:pt x="448" y="124"/>
                  <a:pt x="447" y="126"/>
                </a:cubicBezTo>
                <a:cubicBezTo>
                  <a:pt x="446" y="128"/>
                  <a:pt x="441" y="129"/>
                  <a:pt x="441" y="131"/>
                </a:cubicBezTo>
                <a:cubicBezTo>
                  <a:pt x="439" y="133"/>
                  <a:pt x="439" y="138"/>
                  <a:pt x="439" y="140"/>
                </a:cubicBezTo>
                <a:cubicBezTo>
                  <a:pt x="439" y="141"/>
                  <a:pt x="441" y="144"/>
                  <a:pt x="442" y="146"/>
                </a:cubicBezTo>
                <a:cubicBezTo>
                  <a:pt x="442" y="147"/>
                  <a:pt x="443" y="151"/>
                  <a:pt x="442" y="153"/>
                </a:cubicBezTo>
                <a:cubicBezTo>
                  <a:pt x="442" y="155"/>
                  <a:pt x="438" y="157"/>
                  <a:pt x="436" y="159"/>
                </a:cubicBezTo>
                <a:cubicBezTo>
                  <a:pt x="435" y="160"/>
                  <a:pt x="433" y="162"/>
                  <a:pt x="432" y="163"/>
                </a:cubicBezTo>
                <a:cubicBezTo>
                  <a:pt x="431" y="165"/>
                  <a:pt x="429" y="169"/>
                  <a:pt x="428" y="171"/>
                </a:cubicBezTo>
                <a:cubicBezTo>
                  <a:pt x="427" y="172"/>
                  <a:pt x="426" y="175"/>
                  <a:pt x="425" y="176"/>
                </a:cubicBezTo>
                <a:cubicBezTo>
                  <a:pt x="424" y="176"/>
                  <a:pt x="421" y="175"/>
                  <a:pt x="420" y="175"/>
                </a:cubicBezTo>
                <a:cubicBezTo>
                  <a:pt x="419" y="175"/>
                  <a:pt x="416" y="177"/>
                  <a:pt x="415" y="178"/>
                </a:cubicBezTo>
                <a:cubicBezTo>
                  <a:pt x="414" y="179"/>
                  <a:pt x="413" y="183"/>
                  <a:pt x="413" y="185"/>
                </a:cubicBezTo>
                <a:cubicBezTo>
                  <a:pt x="413" y="187"/>
                  <a:pt x="417" y="190"/>
                  <a:pt x="417" y="192"/>
                </a:cubicBezTo>
                <a:cubicBezTo>
                  <a:pt x="418" y="195"/>
                  <a:pt x="416" y="200"/>
                  <a:pt x="415" y="203"/>
                </a:cubicBezTo>
                <a:cubicBezTo>
                  <a:pt x="415" y="204"/>
                  <a:pt x="414" y="207"/>
                  <a:pt x="413" y="209"/>
                </a:cubicBezTo>
                <a:cubicBezTo>
                  <a:pt x="413" y="212"/>
                  <a:pt x="414" y="217"/>
                  <a:pt x="414" y="220"/>
                </a:cubicBezTo>
                <a:cubicBezTo>
                  <a:pt x="415" y="223"/>
                  <a:pt x="418" y="228"/>
                  <a:pt x="419" y="231"/>
                </a:cubicBezTo>
                <a:cubicBezTo>
                  <a:pt x="419" y="233"/>
                  <a:pt x="419" y="237"/>
                  <a:pt x="418" y="238"/>
                </a:cubicBezTo>
                <a:cubicBezTo>
                  <a:pt x="417" y="240"/>
                  <a:pt x="413" y="241"/>
                  <a:pt x="411" y="241"/>
                </a:cubicBezTo>
                <a:cubicBezTo>
                  <a:pt x="409" y="242"/>
                  <a:pt x="406" y="240"/>
                  <a:pt x="405" y="240"/>
                </a:cubicBezTo>
                <a:cubicBezTo>
                  <a:pt x="404" y="240"/>
                  <a:pt x="403" y="242"/>
                  <a:pt x="403" y="242"/>
                </a:cubicBezTo>
                <a:cubicBezTo>
                  <a:pt x="401" y="243"/>
                  <a:pt x="399" y="243"/>
                  <a:pt x="398" y="242"/>
                </a:cubicBezTo>
                <a:cubicBezTo>
                  <a:pt x="397" y="242"/>
                  <a:pt x="396" y="239"/>
                  <a:pt x="395" y="239"/>
                </a:cubicBezTo>
                <a:cubicBezTo>
                  <a:pt x="394" y="238"/>
                  <a:pt x="389" y="236"/>
                  <a:pt x="387" y="237"/>
                </a:cubicBezTo>
                <a:cubicBezTo>
                  <a:pt x="386" y="237"/>
                  <a:pt x="384" y="240"/>
                  <a:pt x="383" y="241"/>
                </a:cubicBezTo>
                <a:cubicBezTo>
                  <a:pt x="382" y="242"/>
                  <a:pt x="381" y="245"/>
                  <a:pt x="380" y="246"/>
                </a:cubicBezTo>
                <a:cubicBezTo>
                  <a:pt x="378" y="247"/>
                  <a:pt x="373" y="245"/>
                  <a:pt x="370" y="245"/>
                </a:cubicBezTo>
                <a:cubicBezTo>
                  <a:pt x="368" y="246"/>
                  <a:pt x="365" y="249"/>
                  <a:pt x="363" y="250"/>
                </a:cubicBezTo>
                <a:cubicBezTo>
                  <a:pt x="362" y="250"/>
                  <a:pt x="359" y="250"/>
                  <a:pt x="358" y="250"/>
                </a:cubicBezTo>
                <a:cubicBezTo>
                  <a:pt x="357" y="251"/>
                  <a:pt x="355" y="253"/>
                  <a:pt x="355" y="254"/>
                </a:cubicBezTo>
                <a:cubicBezTo>
                  <a:pt x="354" y="257"/>
                  <a:pt x="355" y="262"/>
                  <a:pt x="355" y="265"/>
                </a:cubicBezTo>
                <a:cubicBezTo>
                  <a:pt x="355" y="267"/>
                  <a:pt x="353" y="273"/>
                  <a:pt x="354" y="275"/>
                </a:cubicBezTo>
                <a:cubicBezTo>
                  <a:pt x="355" y="276"/>
                  <a:pt x="357" y="278"/>
                  <a:pt x="358" y="278"/>
                </a:cubicBezTo>
                <a:cubicBezTo>
                  <a:pt x="360" y="280"/>
                  <a:pt x="365" y="281"/>
                  <a:pt x="367" y="282"/>
                </a:cubicBezTo>
                <a:cubicBezTo>
                  <a:pt x="368" y="284"/>
                  <a:pt x="371" y="289"/>
                  <a:pt x="371" y="292"/>
                </a:cubicBezTo>
                <a:cubicBezTo>
                  <a:pt x="370" y="294"/>
                  <a:pt x="365" y="295"/>
                  <a:pt x="364" y="295"/>
                </a:cubicBezTo>
                <a:cubicBezTo>
                  <a:pt x="362" y="295"/>
                  <a:pt x="359" y="293"/>
                  <a:pt x="357" y="293"/>
                </a:cubicBezTo>
                <a:cubicBezTo>
                  <a:pt x="356" y="293"/>
                  <a:pt x="352" y="293"/>
                  <a:pt x="351" y="294"/>
                </a:cubicBezTo>
                <a:cubicBezTo>
                  <a:pt x="350" y="295"/>
                  <a:pt x="349" y="297"/>
                  <a:pt x="349" y="299"/>
                </a:cubicBezTo>
                <a:cubicBezTo>
                  <a:pt x="349" y="300"/>
                  <a:pt x="350" y="303"/>
                  <a:pt x="350" y="304"/>
                </a:cubicBezTo>
                <a:cubicBezTo>
                  <a:pt x="349" y="306"/>
                  <a:pt x="346" y="306"/>
                  <a:pt x="346" y="307"/>
                </a:cubicBezTo>
                <a:cubicBezTo>
                  <a:pt x="345" y="309"/>
                  <a:pt x="344" y="313"/>
                  <a:pt x="344" y="315"/>
                </a:cubicBezTo>
                <a:cubicBezTo>
                  <a:pt x="344" y="317"/>
                  <a:pt x="345" y="320"/>
                  <a:pt x="346" y="320"/>
                </a:cubicBezTo>
                <a:cubicBezTo>
                  <a:pt x="348" y="321"/>
                  <a:pt x="351" y="320"/>
                  <a:pt x="353" y="320"/>
                </a:cubicBezTo>
                <a:cubicBezTo>
                  <a:pt x="354" y="321"/>
                  <a:pt x="355" y="322"/>
                  <a:pt x="356" y="322"/>
                </a:cubicBezTo>
                <a:cubicBezTo>
                  <a:pt x="357" y="324"/>
                  <a:pt x="356" y="327"/>
                  <a:pt x="355" y="328"/>
                </a:cubicBezTo>
                <a:cubicBezTo>
                  <a:pt x="355" y="330"/>
                  <a:pt x="353" y="332"/>
                  <a:pt x="352" y="333"/>
                </a:cubicBezTo>
                <a:cubicBezTo>
                  <a:pt x="351" y="334"/>
                  <a:pt x="348" y="338"/>
                  <a:pt x="346" y="338"/>
                </a:cubicBezTo>
                <a:cubicBezTo>
                  <a:pt x="345" y="339"/>
                  <a:pt x="343" y="338"/>
                  <a:pt x="342" y="338"/>
                </a:cubicBezTo>
                <a:cubicBezTo>
                  <a:pt x="340" y="340"/>
                  <a:pt x="339" y="345"/>
                  <a:pt x="338" y="347"/>
                </a:cubicBezTo>
                <a:cubicBezTo>
                  <a:pt x="337" y="349"/>
                  <a:pt x="337" y="353"/>
                  <a:pt x="335" y="354"/>
                </a:cubicBezTo>
                <a:cubicBezTo>
                  <a:pt x="334" y="355"/>
                  <a:pt x="331" y="353"/>
                  <a:pt x="330" y="354"/>
                </a:cubicBezTo>
                <a:cubicBezTo>
                  <a:pt x="328" y="356"/>
                  <a:pt x="328" y="361"/>
                  <a:pt x="327" y="364"/>
                </a:cubicBezTo>
                <a:cubicBezTo>
                  <a:pt x="327" y="364"/>
                  <a:pt x="327" y="365"/>
                  <a:pt x="327" y="366"/>
                </a:cubicBezTo>
                <a:cubicBezTo>
                  <a:pt x="326" y="366"/>
                  <a:pt x="324" y="366"/>
                  <a:pt x="324" y="366"/>
                </a:cubicBezTo>
                <a:cubicBezTo>
                  <a:pt x="322" y="366"/>
                  <a:pt x="317" y="365"/>
                  <a:pt x="316" y="364"/>
                </a:cubicBezTo>
                <a:cubicBezTo>
                  <a:pt x="314" y="362"/>
                  <a:pt x="314" y="357"/>
                  <a:pt x="312" y="355"/>
                </a:cubicBezTo>
                <a:cubicBezTo>
                  <a:pt x="311" y="353"/>
                  <a:pt x="307" y="350"/>
                  <a:pt x="305" y="349"/>
                </a:cubicBezTo>
                <a:cubicBezTo>
                  <a:pt x="303" y="347"/>
                  <a:pt x="298" y="346"/>
                  <a:pt x="296" y="344"/>
                </a:cubicBezTo>
                <a:cubicBezTo>
                  <a:pt x="294" y="342"/>
                  <a:pt x="292" y="337"/>
                  <a:pt x="290" y="335"/>
                </a:cubicBezTo>
                <a:cubicBezTo>
                  <a:pt x="289" y="334"/>
                  <a:pt x="285" y="334"/>
                  <a:pt x="284" y="333"/>
                </a:cubicBezTo>
                <a:cubicBezTo>
                  <a:pt x="282" y="331"/>
                  <a:pt x="280" y="326"/>
                  <a:pt x="279" y="324"/>
                </a:cubicBezTo>
                <a:cubicBezTo>
                  <a:pt x="279" y="321"/>
                  <a:pt x="280" y="316"/>
                  <a:pt x="279" y="314"/>
                </a:cubicBezTo>
                <a:cubicBezTo>
                  <a:pt x="279" y="312"/>
                  <a:pt x="276" y="308"/>
                  <a:pt x="275" y="306"/>
                </a:cubicBezTo>
                <a:cubicBezTo>
                  <a:pt x="273" y="305"/>
                  <a:pt x="269" y="301"/>
                  <a:pt x="266" y="301"/>
                </a:cubicBezTo>
                <a:cubicBezTo>
                  <a:pt x="264" y="301"/>
                  <a:pt x="259" y="302"/>
                  <a:pt x="258" y="304"/>
                </a:cubicBezTo>
                <a:cubicBezTo>
                  <a:pt x="257" y="305"/>
                  <a:pt x="257" y="308"/>
                  <a:pt x="256" y="309"/>
                </a:cubicBezTo>
                <a:cubicBezTo>
                  <a:pt x="254" y="310"/>
                  <a:pt x="249" y="310"/>
                  <a:pt x="247" y="310"/>
                </a:cubicBezTo>
                <a:cubicBezTo>
                  <a:pt x="245" y="310"/>
                  <a:pt x="242" y="309"/>
                  <a:pt x="241" y="309"/>
                </a:cubicBezTo>
                <a:cubicBezTo>
                  <a:pt x="238" y="310"/>
                  <a:pt x="235" y="317"/>
                  <a:pt x="232" y="317"/>
                </a:cubicBezTo>
                <a:cubicBezTo>
                  <a:pt x="229" y="317"/>
                  <a:pt x="227" y="310"/>
                  <a:pt x="224" y="309"/>
                </a:cubicBezTo>
                <a:cubicBezTo>
                  <a:pt x="222" y="308"/>
                  <a:pt x="218" y="308"/>
                  <a:pt x="217" y="309"/>
                </a:cubicBezTo>
                <a:cubicBezTo>
                  <a:pt x="215" y="310"/>
                  <a:pt x="214" y="317"/>
                  <a:pt x="211" y="317"/>
                </a:cubicBezTo>
                <a:cubicBezTo>
                  <a:pt x="209" y="317"/>
                  <a:pt x="207" y="311"/>
                  <a:pt x="205" y="310"/>
                </a:cubicBezTo>
                <a:cubicBezTo>
                  <a:pt x="203" y="309"/>
                  <a:pt x="200" y="309"/>
                  <a:pt x="199" y="308"/>
                </a:cubicBezTo>
                <a:cubicBezTo>
                  <a:pt x="197" y="308"/>
                  <a:pt x="193" y="306"/>
                  <a:pt x="191" y="306"/>
                </a:cubicBezTo>
                <a:cubicBezTo>
                  <a:pt x="188" y="306"/>
                  <a:pt x="183" y="309"/>
                  <a:pt x="180" y="308"/>
                </a:cubicBezTo>
                <a:cubicBezTo>
                  <a:pt x="177" y="308"/>
                  <a:pt x="170" y="306"/>
                  <a:pt x="167" y="304"/>
                </a:cubicBezTo>
                <a:cubicBezTo>
                  <a:pt x="165" y="302"/>
                  <a:pt x="162" y="295"/>
                  <a:pt x="160" y="293"/>
                </a:cubicBezTo>
                <a:cubicBezTo>
                  <a:pt x="158" y="292"/>
                  <a:pt x="154" y="292"/>
                  <a:pt x="152" y="291"/>
                </a:cubicBezTo>
                <a:cubicBezTo>
                  <a:pt x="150" y="290"/>
                  <a:pt x="148" y="285"/>
                  <a:pt x="146" y="285"/>
                </a:cubicBezTo>
                <a:cubicBezTo>
                  <a:pt x="145" y="285"/>
                  <a:pt x="144" y="286"/>
                  <a:pt x="144" y="287"/>
                </a:cubicBezTo>
                <a:cubicBezTo>
                  <a:pt x="143" y="288"/>
                  <a:pt x="142" y="292"/>
                  <a:pt x="140" y="292"/>
                </a:cubicBezTo>
                <a:cubicBezTo>
                  <a:pt x="139" y="293"/>
                  <a:pt x="136" y="292"/>
                  <a:pt x="134" y="292"/>
                </a:cubicBezTo>
                <a:cubicBezTo>
                  <a:pt x="131" y="291"/>
                  <a:pt x="127" y="286"/>
                  <a:pt x="124" y="285"/>
                </a:cubicBezTo>
                <a:cubicBezTo>
                  <a:pt x="122" y="284"/>
                  <a:pt x="119" y="285"/>
                  <a:pt x="117" y="285"/>
                </a:cubicBezTo>
                <a:cubicBezTo>
                  <a:pt x="116" y="284"/>
                  <a:pt x="113" y="283"/>
                  <a:pt x="111" y="282"/>
                </a:cubicBezTo>
                <a:cubicBezTo>
                  <a:pt x="109" y="282"/>
                  <a:pt x="105" y="282"/>
                  <a:pt x="103" y="282"/>
                </a:cubicBezTo>
                <a:cubicBezTo>
                  <a:pt x="101" y="283"/>
                  <a:pt x="99" y="286"/>
                  <a:pt x="97" y="287"/>
                </a:cubicBezTo>
                <a:cubicBezTo>
                  <a:pt x="94" y="289"/>
                  <a:pt x="87" y="292"/>
                  <a:pt x="83" y="292"/>
                </a:cubicBezTo>
                <a:cubicBezTo>
                  <a:pt x="82" y="292"/>
                  <a:pt x="80" y="291"/>
                  <a:pt x="79" y="290"/>
                </a:cubicBezTo>
                <a:cubicBezTo>
                  <a:pt x="77" y="290"/>
                  <a:pt x="73" y="289"/>
                  <a:pt x="72" y="288"/>
                </a:cubicBezTo>
                <a:cubicBezTo>
                  <a:pt x="69" y="287"/>
                  <a:pt x="63" y="284"/>
                  <a:pt x="61" y="284"/>
                </a:cubicBezTo>
                <a:cubicBezTo>
                  <a:pt x="59" y="284"/>
                  <a:pt x="57" y="285"/>
                  <a:pt x="55" y="284"/>
                </a:cubicBezTo>
                <a:cubicBezTo>
                  <a:pt x="54" y="283"/>
                  <a:pt x="52" y="279"/>
                  <a:pt x="50" y="278"/>
                </a:cubicBezTo>
                <a:cubicBezTo>
                  <a:pt x="50" y="277"/>
                  <a:pt x="48" y="276"/>
                  <a:pt x="47" y="275"/>
                </a:cubicBezTo>
                <a:cubicBezTo>
                  <a:pt x="48" y="274"/>
                  <a:pt x="49" y="273"/>
                  <a:pt x="49" y="272"/>
                </a:cubicBezTo>
                <a:cubicBezTo>
                  <a:pt x="50" y="271"/>
                  <a:pt x="48" y="267"/>
                  <a:pt x="49" y="265"/>
                </a:cubicBezTo>
                <a:cubicBezTo>
                  <a:pt x="51" y="264"/>
                  <a:pt x="55" y="265"/>
                  <a:pt x="56" y="265"/>
                </a:cubicBezTo>
                <a:cubicBezTo>
                  <a:pt x="58" y="266"/>
                  <a:pt x="58" y="270"/>
                  <a:pt x="59" y="270"/>
                </a:cubicBezTo>
                <a:cubicBezTo>
                  <a:pt x="60" y="271"/>
                  <a:pt x="63" y="271"/>
                  <a:pt x="64" y="270"/>
                </a:cubicBezTo>
                <a:cubicBezTo>
                  <a:pt x="65" y="268"/>
                  <a:pt x="65" y="264"/>
                  <a:pt x="64" y="262"/>
                </a:cubicBezTo>
                <a:cubicBezTo>
                  <a:pt x="64" y="260"/>
                  <a:pt x="61" y="259"/>
                  <a:pt x="60" y="257"/>
                </a:cubicBezTo>
                <a:cubicBezTo>
                  <a:pt x="59" y="256"/>
                  <a:pt x="58" y="252"/>
                  <a:pt x="58" y="250"/>
                </a:cubicBezTo>
                <a:cubicBezTo>
                  <a:pt x="57" y="248"/>
                  <a:pt x="54" y="243"/>
                  <a:pt x="53" y="241"/>
                </a:cubicBezTo>
                <a:cubicBezTo>
                  <a:pt x="52" y="237"/>
                  <a:pt x="51" y="229"/>
                  <a:pt x="53" y="225"/>
                </a:cubicBezTo>
                <a:cubicBezTo>
                  <a:pt x="54" y="223"/>
                  <a:pt x="59" y="222"/>
                  <a:pt x="60" y="220"/>
                </a:cubicBezTo>
                <a:cubicBezTo>
                  <a:pt x="61" y="219"/>
                  <a:pt x="63" y="215"/>
                  <a:pt x="63" y="214"/>
                </a:cubicBezTo>
                <a:cubicBezTo>
                  <a:pt x="62" y="211"/>
                  <a:pt x="61" y="206"/>
                  <a:pt x="58" y="205"/>
                </a:cubicBezTo>
                <a:cubicBezTo>
                  <a:pt x="57" y="204"/>
                  <a:pt x="54" y="206"/>
                  <a:pt x="53" y="206"/>
                </a:cubicBezTo>
                <a:cubicBezTo>
                  <a:pt x="51" y="205"/>
                  <a:pt x="48" y="201"/>
                  <a:pt x="48" y="199"/>
                </a:cubicBezTo>
                <a:cubicBezTo>
                  <a:pt x="47" y="197"/>
                  <a:pt x="49" y="193"/>
                  <a:pt x="49" y="191"/>
                </a:cubicBezTo>
                <a:cubicBezTo>
                  <a:pt x="49" y="190"/>
                  <a:pt x="48" y="186"/>
                  <a:pt x="48" y="184"/>
                </a:cubicBezTo>
                <a:cubicBezTo>
                  <a:pt x="48" y="181"/>
                  <a:pt x="47" y="175"/>
                  <a:pt x="48" y="173"/>
                </a:cubicBezTo>
                <a:cubicBezTo>
                  <a:pt x="50" y="172"/>
                  <a:pt x="56" y="173"/>
                  <a:pt x="57" y="172"/>
                </a:cubicBezTo>
                <a:cubicBezTo>
                  <a:pt x="59" y="170"/>
                  <a:pt x="59" y="163"/>
                  <a:pt x="57" y="162"/>
                </a:cubicBezTo>
                <a:cubicBezTo>
                  <a:pt x="56" y="161"/>
                  <a:pt x="54" y="164"/>
                  <a:pt x="52" y="165"/>
                </a:cubicBezTo>
                <a:cubicBezTo>
                  <a:pt x="51" y="165"/>
                  <a:pt x="47" y="165"/>
                  <a:pt x="46" y="163"/>
                </a:cubicBezTo>
                <a:cubicBezTo>
                  <a:pt x="45" y="162"/>
                  <a:pt x="46" y="158"/>
                  <a:pt x="47" y="157"/>
                </a:cubicBezTo>
                <a:cubicBezTo>
                  <a:pt x="49" y="155"/>
                  <a:pt x="55" y="154"/>
                  <a:pt x="56" y="152"/>
                </a:cubicBezTo>
                <a:cubicBezTo>
                  <a:pt x="57" y="151"/>
                  <a:pt x="58" y="148"/>
                  <a:pt x="58" y="146"/>
                </a:cubicBezTo>
                <a:cubicBezTo>
                  <a:pt x="58" y="144"/>
                  <a:pt x="58" y="138"/>
                  <a:pt x="56" y="136"/>
                </a:cubicBezTo>
                <a:cubicBezTo>
                  <a:pt x="55" y="134"/>
                  <a:pt x="50" y="132"/>
                  <a:pt x="49" y="130"/>
                </a:cubicBezTo>
                <a:cubicBezTo>
                  <a:pt x="48" y="129"/>
                  <a:pt x="50" y="125"/>
                  <a:pt x="49" y="124"/>
                </a:cubicBezTo>
                <a:cubicBezTo>
                  <a:pt x="49" y="120"/>
                  <a:pt x="47" y="114"/>
                  <a:pt x="45" y="111"/>
                </a:cubicBezTo>
                <a:cubicBezTo>
                  <a:pt x="43" y="110"/>
                  <a:pt x="38" y="109"/>
                  <a:pt x="37" y="107"/>
                </a:cubicBezTo>
                <a:cubicBezTo>
                  <a:pt x="35" y="105"/>
                  <a:pt x="34" y="99"/>
                  <a:pt x="33" y="96"/>
                </a:cubicBezTo>
                <a:cubicBezTo>
                  <a:pt x="31" y="94"/>
                  <a:pt x="27" y="89"/>
                  <a:pt x="25" y="87"/>
                </a:cubicBezTo>
                <a:cubicBezTo>
                  <a:pt x="22" y="86"/>
                  <a:pt x="17" y="85"/>
                  <a:pt x="15" y="84"/>
                </a:cubicBezTo>
                <a:cubicBezTo>
                  <a:pt x="13" y="83"/>
                  <a:pt x="10" y="79"/>
                  <a:pt x="8" y="78"/>
                </a:cubicBezTo>
                <a:cubicBezTo>
                  <a:pt x="6" y="77"/>
                  <a:pt x="2" y="76"/>
                  <a:pt x="0" y="75"/>
                </a:cubicBezTo>
                <a:cubicBezTo>
                  <a:pt x="4" y="71"/>
                  <a:pt x="10" y="66"/>
                  <a:pt x="12" y="63"/>
                </a:cubicBezTo>
                <a:cubicBezTo>
                  <a:pt x="14" y="59"/>
                  <a:pt x="17" y="51"/>
                  <a:pt x="18" y="47"/>
                </a:cubicBezTo>
                <a:cubicBezTo>
                  <a:pt x="19" y="45"/>
                  <a:pt x="21" y="40"/>
                  <a:pt x="22" y="38"/>
                </a:cubicBezTo>
                <a:cubicBezTo>
                  <a:pt x="23" y="37"/>
                  <a:pt x="26" y="35"/>
                  <a:pt x="27" y="35"/>
                </a:cubicBezTo>
                <a:cubicBezTo>
                  <a:pt x="29" y="35"/>
                  <a:pt x="32" y="36"/>
                  <a:pt x="33" y="38"/>
                </a:cubicBezTo>
                <a:cubicBezTo>
                  <a:pt x="34" y="38"/>
                  <a:pt x="34" y="41"/>
                  <a:pt x="34" y="42"/>
                </a:cubicBezTo>
                <a:cubicBezTo>
                  <a:pt x="35" y="43"/>
                  <a:pt x="38" y="43"/>
                  <a:pt x="39" y="44"/>
                </a:cubicBezTo>
                <a:cubicBezTo>
                  <a:pt x="41" y="45"/>
                  <a:pt x="45" y="48"/>
                  <a:pt x="46" y="46"/>
                </a:cubicBezTo>
                <a:cubicBezTo>
                  <a:pt x="47" y="46"/>
                  <a:pt x="46" y="42"/>
                  <a:pt x="46" y="41"/>
                </a:cubicBezTo>
                <a:cubicBezTo>
                  <a:pt x="45" y="38"/>
                  <a:pt x="44" y="34"/>
                  <a:pt x="42" y="32"/>
                </a:cubicBezTo>
                <a:cubicBezTo>
                  <a:pt x="41" y="32"/>
                  <a:pt x="39" y="32"/>
                  <a:pt x="38" y="32"/>
                </a:cubicBezTo>
                <a:cubicBezTo>
                  <a:pt x="36" y="31"/>
                  <a:pt x="35" y="26"/>
                  <a:pt x="34" y="25"/>
                </a:cubicBezTo>
                <a:cubicBezTo>
                  <a:pt x="33" y="24"/>
                  <a:pt x="29" y="24"/>
                  <a:pt x="29" y="23"/>
                </a:cubicBezTo>
                <a:cubicBezTo>
                  <a:pt x="27" y="22"/>
                  <a:pt x="27" y="18"/>
                  <a:pt x="26" y="16"/>
                </a:cubicBezTo>
                <a:cubicBezTo>
                  <a:pt x="26" y="15"/>
                  <a:pt x="27" y="11"/>
                  <a:pt x="28" y="9"/>
                </a:cubicBezTo>
                <a:cubicBezTo>
                  <a:pt x="29" y="7"/>
                  <a:pt x="34" y="5"/>
                  <a:pt x="34" y="2"/>
                </a:cubicBezTo>
                <a:cubicBezTo>
                  <a:pt x="35" y="2"/>
                  <a:pt x="35" y="1"/>
                  <a:pt x="35" y="0"/>
                </a:cubicBezTo>
                <a:cubicBezTo>
                  <a:pt x="36" y="1"/>
                  <a:pt x="38" y="1"/>
                  <a:pt x="39" y="2"/>
                </a:cubicBezTo>
                <a:cubicBezTo>
                  <a:pt x="41" y="4"/>
                  <a:pt x="42" y="8"/>
                  <a:pt x="44" y="9"/>
                </a:cubicBezTo>
                <a:cubicBezTo>
                  <a:pt x="46" y="10"/>
                  <a:pt x="51" y="11"/>
                  <a:pt x="52" y="10"/>
                </a:cubicBezTo>
                <a:cubicBezTo>
                  <a:pt x="54" y="9"/>
                  <a:pt x="55" y="5"/>
                  <a:pt x="57" y="4"/>
                </a:cubicBezTo>
                <a:cubicBezTo>
                  <a:pt x="59" y="3"/>
                  <a:pt x="63" y="2"/>
                  <a:pt x="65" y="2"/>
                </a:cubicBezTo>
                <a:cubicBezTo>
                  <a:pt x="67" y="2"/>
                  <a:pt x="71" y="2"/>
                  <a:pt x="72" y="3"/>
                </a:cubicBezTo>
                <a:cubicBezTo>
                  <a:pt x="74" y="5"/>
                  <a:pt x="73" y="9"/>
                  <a:pt x="74" y="11"/>
                </a:cubicBezTo>
                <a:cubicBezTo>
                  <a:pt x="76" y="12"/>
                  <a:pt x="80" y="11"/>
                  <a:pt x="81" y="12"/>
                </a:cubicBezTo>
                <a:cubicBezTo>
                  <a:pt x="83" y="13"/>
                  <a:pt x="83" y="19"/>
                  <a:pt x="84" y="20"/>
                </a:cubicBezTo>
                <a:cubicBezTo>
                  <a:pt x="86" y="21"/>
                  <a:pt x="89" y="23"/>
                  <a:pt x="90" y="22"/>
                </a:cubicBezTo>
                <a:cubicBezTo>
                  <a:pt x="91" y="22"/>
                  <a:pt x="90" y="17"/>
                  <a:pt x="92" y="17"/>
                </a:cubicBezTo>
                <a:cubicBezTo>
                  <a:pt x="93" y="16"/>
                  <a:pt x="95" y="18"/>
                  <a:pt x="96" y="19"/>
                </a:cubicBezTo>
                <a:cubicBezTo>
                  <a:pt x="97" y="21"/>
                  <a:pt x="97" y="24"/>
                  <a:pt x="98" y="26"/>
                </a:cubicBezTo>
                <a:cubicBezTo>
                  <a:pt x="99" y="27"/>
                  <a:pt x="103" y="27"/>
                  <a:pt x="104" y="28"/>
                </a:cubicBezTo>
                <a:cubicBezTo>
                  <a:pt x="105" y="30"/>
                  <a:pt x="105" y="34"/>
                  <a:pt x="106" y="36"/>
                </a:cubicBezTo>
                <a:cubicBezTo>
                  <a:pt x="107" y="38"/>
                  <a:pt x="111" y="44"/>
                  <a:pt x="112" y="44"/>
                </a:cubicBezTo>
                <a:cubicBezTo>
                  <a:pt x="113" y="45"/>
                  <a:pt x="120" y="42"/>
                  <a:pt x="123" y="41"/>
                </a:cubicBezTo>
                <a:cubicBezTo>
                  <a:pt x="124" y="41"/>
                  <a:pt x="127" y="40"/>
                  <a:pt x="128" y="40"/>
                </a:cubicBezTo>
                <a:cubicBezTo>
                  <a:pt x="131" y="40"/>
                  <a:pt x="136" y="41"/>
                  <a:pt x="139" y="41"/>
                </a:cubicBezTo>
                <a:cubicBezTo>
                  <a:pt x="140" y="42"/>
                  <a:pt x="144" y="42"/>
                  <a:pt x="145" y="41"/>
                </a:cubicBezTo>
                <a:cubicBezTo>
                  <a:pt x="147" y="41"/>
                  <a:pt x="149" y="38"/>
                  <a:pt x="151" y="37"/>
                </a:cubicBezTo>
                <a:cubicBezTo>
                  <a:pt x="153" y="37"/>
                  <a:pt x="158" y="37"/>
                  <a:pt x="160" y="37"/>
                </a:cubicBezTo>
                <a:cubicBezTo>
                  <a:pt x="162" y="38"/>
                  <a:pt x="167" y="40"/>
                  <a:pt x="168" y="42"/>
                </a:cubicBezTo>
                <a:cubicBezTo>
                  <a:pt x="169" y="43"/>
                  <a:pt x="169" y="46"/>
                  <a:pt x="168" y="47"/>
                </a:cubicBezTo>
                <a:cubicBezTo>
                  <a:pt x="167" y="48"/>
                  <a:pt x="164" y="46"/>
                  <a:pt x="163" y="47"/>
                </a:cubicBezTo>
                <a:cubicBezTo>
                  <a:pt x="162" y="48"/>
                  <a:pt x="162" y="52"/>
                  <a:pt x="161" y="53"/>
                </a:cubicBezTo>
                <a:cubicBezTo>
                  <a:pt x="160" y="54"/>
                  <a:pt x="155" y="54"/>
                  <a:pt x="155" y="55"/>
                </a:cubicBezTo>
                <a:cubicBezTo>
                  <a:pt x="153" y="57"/>
                  <a:pt x="154" y="61"/>
                  <a:pt x="155" y="63"/>
                </a:cubicBezTo>
                <a:cubicBezTo>
                  <a:pt x="155" y="65"/>
                  <a:pt x="157" y="69"/>
                  <a:pt x="159" y="70"/>
                </a:cubicBezTo>
                <a:cubicBezTo>
                  <a:pt x="160" y="71"/>
                  <a:pt x="163" y="71"/>
                  <a:pt x="164" y="70"/>
                </a:cubicBezTo>
                <a:cubicBezTo>
                  <a:pt x="166" y="69"/>
                  <a:pt x="164" y="62"/>
                  <a:pt x="166" y="61"/>
                </a:cubicBezTo>
                <a:cubicBezTo>
                  <a:pt x="167" y="59"/>
                  <a:pt x="172" y="62"/>
                  <a:pt x="174" y="62"/>
                </a:cubicBezTo>
                <a:cubicBezTo>
                  <a:pt x="176" y="62"/>
                  <a:pt x="182" y="59"/>
                  <a:pt x="184" y="60"/>
                </a:cubicBezTo>
                <a:cubicBezTo>
                  <a:pt x="186" y="60"/>
                  <a:pt x="188" y="64"/>
                  <a:pt x="189" y="65"/>
                </a:cubicBezTo>
                <a:cubicBezTo>
                  <a:pt x="190" y="66"/>
                  <a:pt x="193" y="66"/>
                  <a:pt x="194" y="67"/>
                </a:cubicBezTo>
                <a:cubicBezTo>
                  <a:pt x="195" y="68"/>
                  <a:pt x="196" y="72"/>
                  <a:pt x="198" y="73"/>
                </a:cubicBezTo>
                <a:cubicBezTo>
                  <a:pt x="199" y="74"/>
                  <a:pt x="203" y="75"/>
                  <a:pt x="204" y="73"/>
                </a:cubicBezTo>
                <a:cubicBezTo>
                  <a:pt x="206" y="72"/>
                  <a:pt x="203" y="66"/>
                  <a:pt x="204" y="64"/>
                </a:cubicBezTo>
                <a:cubicBezTo>
                  <a:pt x="204" y="63"/>
                  <a:pt x="206" y="61"/>
                  <a:pt x="207" y="61"/>
                </a:cubicBezTo>
                <a:cubicBezTo>
                  <a:pt x="209" y="61"/>
                  <a:pt x="212" y="63"/>
                  <a:pt x="213" y="65"/>
                </a:cubicBezTo>
                <a:cubicBezTo>
                  <a:pt x="214" y="66"/>
                  <a:pt x="214" y="70"/>
                  <a:pt x="214" y="72"/>
                </a:cubicBezTo>
                <a:cubicBezTo>
                  <a:pt x="213" y="73"/>
                  <a:pt x="213" y="75"/>
                  <a:pt x="213" y="76"/>
                </a:cubicBezTo>
                <a:cubicBezTo>
                  <a:pt x="213" y="77"/>
                  <a:pt x="213" y="80"/>
                  <a:pt x="214" y="81"/>
                </a:cubicBezTo>
                <a:cubicBezTo>
                  <a:pt x="216" y="81"/>
                  <a:pt x="219" y="80"/>
                  <a:pt x="221" y="79"/>
                </a:cubicBezTo>
                <a:cubicBezTo>
                  <a:pt x="221" y="78"/>
                  <a:pt x="221" y="75"/>
                  <a:pt x="222" y="75"/>
                </a:cubicBezTo>
                <a:cubicBezTo>
                  <a:pt x="223" y="74"/>
                  <a:pt x="226" y="74"/>
                  <a:pt x="227" y="75"/>
                </a:cubicBezTo>
                <a:cubicBezTo>
                  <a:pt x="228" y="76"/>
                  <a:pt x="228" y="80"/>
                  <a:pt x="228" y="82"/>
                </a:cubicBezTo>
                <a:cubicBezTo>
                  <a:pt x="228" y="84"/>
                  <a:pt x="228" y="88"/>
                  <a:pt x="229" y="88"/>
                </a:cubicBezTo>
                <a:cubicBezTo>
                  <a:pt x="231" y="89"/>
                  <a:pt x="233" y="86"/>
                  <a:pt x="234" y="85"/>
                </a:cubicBezTo>
                <a:cubicBezTo>
                  <a:pt x="236" y="85"/>
                  <a:pt x="240" y="86"/>
                  <a:pt x="242" y="85"/>
                </a:cubicBezTo>
                <a:cubicBezTo>
                  <a:pt x="243" y="85"/>
                  <a:pt x="246" y="83"/>
                  <a:pt x="246" y="82"/>
                </a:cubicBezTo>
                <a:cubicBezTo>
                  <a:pt x="247" y="80"/>
                  <a:pt x="245" y="75"/>
                  <a:pt x="246" y="74"/>
                </a:cubicBezTo>
                <a:cubicBezTo>
                  <a:pt x="247" y="72"/>
                  <a:pt x="251" y="72"/>
                  <a:pt x="252" y="72"/>
                </a:cubicBezTo>
                <a:cubicBezTo>
                  <a:pt x="255" y="72"/>
                  <a:pt x="259" y="75"/>
                  <a:pt x="261" y="76"/>
                </a:cubicBezTo>
                <a:cubicBezTo>
                  <a:pt x="263" y="78"/>
                  <a:pt x="267" y="83"/>
                  <a:pt x="270" y="84"/>
                </a:cubicBezTo>
                <a:cubicBezTo>
                  <a:pt x="271" y="85"/>
                  <a:pt x="275" y="86"/>
                  <a:pt x="276" y="86"/>
                </a:cubicBezTo>
                <a:cubicBezTo>
                  <a:pt x="279" y="86"/>
                  <a:pt x="283" y="84"/>
                  <a:pt x="285" y="84"/>
                </a:cubicBezTo>
                <a:cubicBezTo>
                  <a:pt x="286" y="83"/>
                  <a:pt x="289" y="83"/>
                  <a:pt x="290" y="84"/>
                </a:cubicBezTo>
                <a:cubicBezTo>
                  <a:pt x="292" y="84"/>
                  <a:pt x="296" y="88"/>
                  <a:pt x="298" y="88"/>
                </a:cubicBezTo>
                <a:cubicBezTo>
                  <a:pt x="300" y="89"/>
                  <a:pt x="304" y="90"/>
                  <a:pt x="306" y="89"/>
                </a:cubicBezTo>
                <a:cubicBezTo>
                  <a:pt x="307" y="88"/>
                  <a:pt x="307" y="83"/>
                  <a:pt x="308" y="82"/>
                </a:cubicBezTo>
                <a:cubicBezTo>
                  <a:pt x="310" y="82"/>
                  <a:pt x="313" y="83"/>
                  <a:pt x="314" y="84"/>
                </a:cubicBezTo>
                <a:cubicBezTo>
                  <a:pt x="316" y="85"/>
                  <a:pt x="319" y="88"/>
                  <a:pt x="320" y="89"/>
                </a:cubicBezTo>
                <a:cubicBezTo>
                  <a:pt x="322" y="89"/>
                  <a:pt x="326" y="90"/>
                  <a:pt x="327" y="89"/>
                </a:cubicBezTo>
                <a:cubicBezTo>
                  <a:pt x="329" y="87"/>
                  <a:pt x="326" y="81"/>
                  <a:pt x="327" y="80"/>
                </a:cubicBezTo>
                <a:cubicBezTo>
                  <a:pt x="328" y="78"/>
                  <a:pt x="333" y="79"/>
                  <a:pt x="335" y="79"/>
                </a:cubicBezTo>
                <a:cubicBezTo>
                  <a:pt x="338" y="79"/>
                  <a:pt x="342" y="82"/>
                  <a:pt x="345" y="82"/>
                </a:cubicBezTo>
                <a:cubicBezTo>
                  <a:pt x="347" y="82"/>
                  <a:pt x="352" y="80"/>
                  <a:pt x="354" y="79"/>
                </a:cubicBezTo>
                <a:cubicBezTo>
                  <a:pt x="355" y="79"/>
                  <a:pt x="358" y="76"/>
                  <a:pt x="359" y="76"/>
                </a:cubicBezTo>
                <a:cubicBezTo>
                  <a:pt x="362" y="75"/>
                  <a:pt x="368" y="76"/>
                  <a:pt x="370" y="76"/>
                </a:cubicBezTo>
                <a:cubicBezTo>
                  <a:pt x="373" y="76"/>
                  <a:pt x="378" y="78"/>
                  <a:pt x="381" y="79"/>
                </a:cubicBezTo>
                <a:cubicBezTo>
                  <a:pt x="382" y="80"/>
                  <a:pt x="384" y="82"/>
                  <a:pt x="385" y="83"/>
                </a:cubicBezTo>
                <a:cubicBezTo>
                  <a:pt x="386" y="83"/>
                  <a:pt x="388" y="84"/>
                  <a:pt x="389" y="83"/>
                </a:cubicBezTo>
                <a:cubicBezTo>
                  <a:pt x="391" y="83"/>
                  <a:pt x="393" y="80"/>
                  <a:pt x="394" y="79"/>
                </a:cubicBezTo>
                <a:cubicBezTo>
                  <a:pt x="396" y="79"/>
                  <a:pt x="399" y="79"/>
                  <a:pt x="400" y="79"/>
                </a:cubicBezTo>
                <a:cubicBezTo>
                  <a:pt x="402" y="80"/>
                  <a:pt x="404" y="84"/>
                  <a:pt x="405" y="85"/>
                </a:cubicBezTo>
                <a:cubicBezTo>
                  <a:pt x="406" y="87"/>
                  <a:pt x="407" y="92"/>
                  <a:pt x="408" y="94"/>
                </a:cubicBezTo>
                <a:cubicBezTo>
                  <a:pt x="410" y="96"/>
                  <a:pt x="417" y="96"/>
                  <a:pt x="420" y="96"/>
                </a:cubicBezTo>
                <a:cubicBezTo>
                  <a:pt x="422" y="96"/>
                  <a:pt x="426" y="97"/>
                  <a:pt x="427" y="96"/>
                </a:cubicBezTo>
                <a:cubicBezTo>
                  <a:pt x="428" y="96"/>
                  <a:pt x="430" y="94"/>
                  <a:pt x="431" y="93"/>
                </a:cubicBezTo>
                <a:cubicBezTo>
                  <a:pt x="433" y="94"/>
                  <a:pt x="435" y="95"/>
                  <a:pt x="436" y="95"/>
                </a:cubicBezTo>
                <a:cubicBezTo>
                  <a:pt x="437" y="95"/>
                  <a:pt x="437" y="95"/>
                  <a:pt x="438" y="95"/>
                </a:cubicBezTo>
                <a:cubicBezTo>
                  <a:pt x="437" y="96"/>
                  <a:pt x="436" y="98"/>
                  <a:pt x="436" y="99"/>
                </a:cubicBezTo>
                <a:cubicBezTo>
                  <a:pt x="435" y="102"/>
                  <a:pt x="437" y="107"/>
                  <a:pt x="439" y="109"/>
                </a:cubicBezTo>
                <a:cubicBezTo>
                  <a:pt x="439" y="110"/>
                  <a:pt x="442" y="110"/>
                  <a:pt x="443" y="111"/>
                </a:cubicBezTo>
                <a:cubicBezTo>
                  <a:pt x="445" y="112"/>
                  <a:pt x="447" y="116"/>
                  <a:pt x="447" y="11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0" name="Freeform 18"/>
          <p:cNvSpPr>
            <a:spLocks/>
          </p:cNvSpPr>
          <p:nvPr/>
        </p:nvSpPr>
        <p:spPr bwMode="auto">
          <a:xfrm>
            <a:off x="7157652" y="4163179"/>
            <a:ext cx="1317763" cy="1582629"/>
          </a:xfrm>
          <a:custGeom>
            <a:avLst/>
            <a:gdLst/>
            <a:ahLst/>
            <a:cxnLst>
              <a:cxn ang="0">
                <a:pos x="568" y="187"/>
              </a:cxn>
              <a:cxn ang="0">
                <a:pos x="547" y="215"/>
              </a:cxn>
              <a:cxn ang="0">
                <a:pos x="533" y="241"/>
              </a:cxn>
              <a:cxn ang="0">
                <a:pos x="506" y="269"/>
              </a:cxn>
              <a:cxn ang="0">
                <a:pos x="494" y="293"/>
              </a:cxn>
              <a:cxn ang="0">
                <a:pos x="484" y="317"/>
              </a:cxn>
              <a:cxn ang="0">
                <a:pos x="479" y="341"/>
              </a:cxn>
              <a:cxn ang="0">
                <a:pos x="458" y="368"/>
              </a:cxn>
              <a:cxn ang="0">
                <a:pos x="423" y="387"/>
              </a:cxn>
              <a:cxn ang="0">
                <a:pos x="372" y="406"/>
              </a:cxn>
              <a:cxn ang="0">
                <a:pos x="340" y="407"/>
              </a:cxn>
              <a:cxn ang="0">
                <a:pos x="316" y="421"/>
              </a:cxn>
              <a:cxn ang="0">
                <a:pos x="294" y="415"/>
              </a:cxn>
              <a:cxn ang="0">
                <a:pos x="279" y="446"/>
              </a:cxn>
              <a:cxn ang="0">
                <a:pos x="267" y="482"/>
              </a:cxn>
              <a:cxn ang="0">
                <a:pos x="305" y="519"/>
              </a:cxn>
              <a:cxn ang="0">
                <a:pos x="309" y="560"/>
              </a:cxn>
              <a:cxn ang="0">
                <a:pos x="298" y="595"/>
              </a:cxn>
              <a:cxn ang="0">
                <a:pos x="270" y="628"/>
              </a:cxn>
              <a:cxn ang="0">
                <a:pos x="254" y="667"/>
              </a:cxn>
              <a:cxn ang="0">
                <a:pos x="232" y="685"/>
              </a:cxn>
              <a:cxn ang="0">
                <a:pos x="199" y="669"/>
              </a:cxn>
              <a:cxn ang="0">
                <a:pos x="174" y="638"/>
              </a:cxn>
              <a:cxn ang="0">
                <a:pos x="129" y="631"/>
              </a:cxn>
              <a:cxn ang="0">
                <a:pos x="90" y="613"/>
              </a:cxn>
              <a:cxn ang="0">
                <a:pos x="77" y="614"/>
              </a:cxn>
              <a:cxn ang="0">
                <a:pos x="67" y="597"/>
              </a:cxn>
              <a:cxn ang="0">
                <a:pos x="56" y="562"/>
              </a:cxn>
              <a:cxn ang="0">
                <a:pos x="27" y="552"/>
              </a:cxn>
              <a:cxn ang="0">
                <a:pos x="11" y="534"/>
              </a:cxn>
              <a:cxn ang="0">
                <a:pos x="65" y="480"/>
              </a:cxn>
              <a:cxn ang="0">
                <a:pos x="80" y="418"/>
              </a:cxn>
              <a:cxn ang="0">
                <a:pos x="106" y="294"/>
              </a:cxn>
              <a:cxn ang="0">
                <a:pos x="123" y="235"/>
              </a:cxn>
              <a:cxn ang="0">
                <a:pos x="144" y="223"/>
              </a:cxn>
              <a:cxn ang="0">
                <a:pos x="118" y="224"/>
              </a:cxn>
              <a:cxn ang="0">
                <a:pos x="111" y="212"/>
              </a:cxn>
              <a:cxn ang="0">
                <a:pos x="135" y="93"/>
              </a:cxn>
              <a:cxn ang="0">
                <a:pos x="154" y="24"/>
              </a:cxn>
              <a:cxn ang="0">
                <a:pos x="181" y="61"/>
              </a:cxn>
              <a:cxn ang="0">
                <a:pos x="208" y="119"/>
              </a:cxn>
              <a:cxn ang="0">
                <a:pos x="230" y="167"/>
              </a:cxn>
              <a:cxn ang="0">
                <a:pos x="236" y="180"/>
              </a:cxn>
              <a:cxn ang="0">
                <a:pos x="220" y="143"/>
              </a:cxn>
              <a:cxn ang="0">
                <a:pos x="209" y="85"/>
              </a:cxn>
              <a:cxn ang="0">
                <a:pos x="241" y="92"/>
              </a:cxn>
              <a:cxn ang="0">
                <a:pos x="260" y="124"/>
              </a:cxn>
              <a:cxn ang="0">
                <a:pos x="294" y="137"/>
              </a:cxn>
              <a:cxn ang="0">
                <a:pos x="326" y="121"/>
              </a:cxn>
              <a:cxn ang="0">
                <a:pos x="360" y="101"/>
              </a:cxn>
              <a:cxn ang="0">
                <a:pos x="377" y="62"/>
              </a:cxn>
              <a:cxn ang="0">
                <a:pos x="416" y="27"/>
              </a:cxn>
              <a:cxn ang="0">
                <a:pos x="434" y="0"/>
              </a:cxn>
              <a:cxn ang="0">
                <a:pos x="455" y="30"/>
              </a:cxn>
              <a:cxn ang="0">
                <a:pos x="505" y="25"/>
              </a:cxn>
              <a:cxn ang="0">
                <a:pos x="527" y="58"/>
              </a:cxn>
              <a:cxn ang="0">
                <a:pos x="549" y="77"/>
              </a:cxn>
              <a:cxn ang="0">
                <a:pos x="538" y="114"/>
              </a:cxn>
              <a:cxn ang="0">
                <a:pos x="561" y="136"/>
              </a:cxn>
            </a:cxnLst>
            <a:rect l="0" t="0" r="r" b="b"/>
            <a:pathLst>
              <a:path w="571" h="685">
                <a:moveTo>
                  <a:pt x="568" y="157"/>
                </a:moveTo>
                <a:cubicBezTo>
                  <a:pt x="569" y="158"/>
                  <a:pt x="570" y="161"/>
                  <a:pt x="571" y="164"/>
                </a:cubicBezTo>
                <a:cubicBezTo>
                  <a:pt x="569" y="164"/>
                  <a:pt x="567" y="165"/>
                  <a:pt x="566" y="166"/>
                </a:cubicBezTo>
                <a:cubicBezTo>
                  <a:pt x="565" y="167"/>
                  <a:pt x="564" y="171"/>
                  <a:pt x="564" y="172"/>
                </a:cubicBezTo>
                <a:cubicBezTo>
                  <a:pt x="564" y="174"/>
                  <a:pt x="565" y="176"/>
                  <a:pt x="566" y="178"/>
                </a:cubicBezTo>
                <a:cubicBezTo>
                  <a:pt x="567" y="180"/>
                  <a:pt x="569" y="185"/>
                  <a:pt x="568" y="187"/>
                </a:cubicBezTo>
                <a:cubicBezTo>
                  <a:pt x="568" y="188"/>
                  <a:pt x="564" y="189"/>
                  <a:pt x="564" y="191"/>
                </a:cubicBezTo>
                <a:cubicBezTo>
                  <a:pt x="563" y="193"/>
                  <a:pt x="565" y="197"/>
                  <a:pt x="564" y="199"/>
                </a:cubicBezTo>
                <a:cubicBezTo>
                  <a:pt x="563" y="200"/>
                  <a:pt x="561" y="202"/>
                  <a:pt x="560" y="203"/>
                </a:cubicBezTo>
                <a:cubicBezTo>
                  <a:pt x="559" y="205"/>
                  <a:pt x="561" y="211"/>
                  <a:pt x="560" y="213"/>
                </a:cubicBezTo>
                <a:cubicBezTo>
                  <a:pt x="559" y="214"/>
                  <a:pt x="556" y="214"/>
                  <a:pt x="554" y="215"/>
                </a:cubicBezTo>
                <a:cubicBezTo>
                  <a:pt x="552" y="215"/>
                  <a:pt x="548" y="213"/>
                  <a:pt x="547" y="215"/>
                </a:cubicBezTo>
                <a:cubicBezTo>
                  <a:pt x="546" y="215"/>
                  <a:pt x="547" y="217"/>
                  <a:pt x="547" y="218"/>
                </a:cubicBezTo>
                <a:cubicBezTo>
                  <a:pt x="547" y="220"/>
                  <a:pt x="545" y="222"/>
                  <a:pt x="545" y="223"/>
                </a:cubicBezTo>
                <a:cubicBezTo>
                  <a:pt x="545" y="224"/>
                  <a:pt x="546" y="228"/>
                  <a:pt x="546" y="229"/>
                </a:cubicBezTo>
                <a:cubicBezTo>
                  <a:pt x="545" y="231"/>
                  <a:pt x="542" y="235"/>
                  <a:pt x="540" y="236"/>
                </a:cubicBezTo>
                <a:cubicBezTo>
                  <a:pt x="539" y="236"/>
                  <a:pt x="535" y="235"/>
                  <a:pt x="534" y="236"/>
                </a:cubicBezTo>
                <a:cubicBezTo>
                  <a:pt x="533" y="236"/>
                  <a:pt x="534" y="240"/>
                  <a:pt x="533" y="241"/>
                </a:cubicBezTo>
                <a:cubicBezTo>
                  <a:pt x="531" y="242"/>
                  <a:pt x="527" y="242"/>
                  <a:pt x="525" y="243"/>
                </a:cubicBezTo>
                <a:cubicBezTo>
                  <a:pt x="523" y="244"/>
                  <a:pt x="519" y="246"/>
                  <a:pt x="518" y="248"/>
                </a:cubicBezTo>
                <a:cubicBezTo>
                  <a:pt x="518" y="249"/>
                  <a:pt x="519" y="252"/>
                  <a:pt x="518" y="253"/>
                </a:cubicBezTo>
                <a:cubicBezTo>
                  <a:pt x="518" y="254"/>
                  <a:pt x="516" y="257"/>
                  <a:pt x="516" y="258"/>
                </a:cubicBezTo>
                <a:cubicBezTo>
                  <a:pt x="515" y="258"/>
                  <a:pt x="512" y="259"/>
                  <a:pt x="511" y="260"/>
                </a:cubicBezTo>
                <a:cubicBezTo>
                  <a:pt x="510" y="262"/>
                  <a:pt x="508" y="268"/>
                  <a:pt x="506" y="269"/>
                </a:cubicBezTo>
                <a:cubicBezTo>
                  <a:pt x="505" y="270"/>
                  <a:pt x="503" y="269"/>
                  <a:pt x="502" y="269"/>
                </a:cubicBezTo>
                <a:cubicBezTo>
                  <a:pt x="500" y="270"/>
                  <a:pt x="497" y="272"/>
                  <a:pt x="495" y="273"/>
                </a:cubicBezTo>
                <a:cubicBezTo>
                  <a:pt x="493" y="273"/>
                  <a:pt x="489" y="275"/>
                  <a:pt x="488" y="277"/>
                </a:cubicBezTo>
                <a:cubicBezTo>
                  <a:pt x="487" y="279"/>
                  <a:pt x="488" y="283"/>
                  <a:pt x="489" y="285"/>
                </a:cubicBezTo>
                <a:cubicBezTo>
                  <a:pt x="490" y="286"/>
                  <a:pt x="492" y="286"/>
                  <a:pt x="493" y="287"/>
                </a:cubicBezTo>
                <a:cubicBezTo>
                  <a:pt x="494" y="288"/>
                  <a:pt x="493" y="291"/>
                  <a:pt x="494" y="293"/>
                </a:cubicBezTo>
                <a:cubicBezTo>
                  <a:pt x="495" y="294"/>
                  <a:pt x="499" y="296"/>
                  <a:pt x="500" y="298"/>
                </a:cubicBezTo>
                <a:cubicBezTo>
                  <a:pt x="501" y="299"/>
                  <a:pt x="501" y="302"/>
                  <a:pt x="501" y="304"/>
                </a:cubicBezTo>
                <a:cubicBezTo>
                  <a:pt x="501" y="306"/>
                  <a:pt x="499" y="310"/>
                  <a:pt x="498" y="312"/>
                </a:cubicBezTo>
                <a:cubicBezTo>
                  <a:pt x="498" y="314"/>
                  <a:pt x="499" y="317"/>
                  <a:pt x="498" y="318"/>
                </a:cubicBezTo>
                <a:cubicBezTo>
                  <a:pt x="497" y="321"/>
                  <a:pt x="491" y="323"/>
                  <a:pt x="488" y="322"/>
                </a:cubicBezTo>
                <a:cubicBezTo>
                  <a:pt x="487" y="322"/>
                  <a:pt x="485" y="318"/>
                  <a:pt x="484" y="317"/>
                </a:cubicBezTo>
                <a:cubicBezTo>
                  <a:pt x="482" y="316"/>
                  <a:pt x="479" y="314"/>
                  <a:pt x="477" y="315"/>
                </a:cubicBezTo>
                <a:cubicBezTo>
                  <a:pt x="474" y="315"/>
                  <a:pt x="470" y="319"/>
                  <a:pt x="469" y="322"/>
                </a:cubicBezTo>
                <a:cubicBezTo>
                  <a:pt x="469" y="324"/>
                  <a:pt x="471" y="327"/>
                  <a:pt x="472" y="328"/>
                </a:cubicBezTo>
                <a:cubicBezTo>
                  <a:pt x="472" y="330"/>
                  <a:pt x="470" y="333"/>
                  <a:pt x="470" y="334"/>
                </a:cubicBezTo>
                <a:cubicBezTo>
                  <a:pt x="471" y="335"/>
                  <a:pt x="475" y="335"/>
                  <a:pt x="476" y="336"/>
                </a:cubicBezTo>
                <a:cubicBezTo>
                  <a:pt x="477" y="336"/>
                  <a:pt x="479" y="339"/>
                  <a:pt x="479" y="341"/>
                </a:cubicBezTo>
                <a:cubicBezTo>
                  <a:pt x="479" y="343"/>
                  <a:pt x="476" y="345"/>
                  <a:pt x="475" y="347"/>
                </a:cubicBezTo>
                <a:cubicBezTo>
                  <a:pt x="475" y="349"/>
                  <a:pt x="475" y="352"/>
                  <a:pt x="475" y="354"/>
                </a:cubicBezTo>
                <a:cubicBezTo>
                  <a:pt x="475" y="356"/>
                  <a:pt x="474" y="360"/>
                  <a:pt x="473" y="361"/>
                </a:cubicBezTo>
                <a:cubicBezTo>
                  <a:pt x="471" y="362"/>
                  <a:pt x="468" y="360"/>
                  <a:pt x="467" y="361"/>
                </a:cubicBezTo>
                <a:cubicBezTo>
                  <a:pt x="465" y="362"/>
                  <a:pt x="466" y="367"/>
                  <a:pt x="464" y="368"/>
                </a:cubicBezTo>
                <a:cubicBezTo>
                  <a:pt x="463" y="369"/>
                  <a:pt x="460" y="367"/>
                  <a:pt x="458" y="368"/>
                </a:cubicBezTo>
                <a:cubicBezTo>
                  <a:pt x="456" y="369"/>
                  <a:pt x="455" y="375"/>
                  <a:pt x="453" y="377"/>
                </a:cubicBezTo>
                <a:cubicBezTo>
                  <a:pt x="452" y="378"/>
                  <a:pt x="448" y="378"/>
                  <a:pt x="447" y="380"/>
                </a:cubicBezTo>
                <a:cubicBezTo>
                  <a:pt x="446" y="381"/>
                  <a:pt x="445" y="386"/>
                  <a:pt x="444" y="388"/>
                </a:cubicBezTo>
                <a:cubicBezTo>
                  <a:pt x="442" y="390"/>
                  <a:pt x="438" y="393"/>
                  <a:pt x="435" y="394"/>
                </a:cubicBezTo>
                <a:cubicBezTo>
                  <a:pt x="433" y="395"/>
                  <a:pt x="429" y="396"/>
                  <a:pt x="427" y="395"/>
                </a:cubicBezTo>
                <a:cubicBezTo>
                  <a:pt x="425" y="394"/>
                  <a:pt x="425" y="388"/>
                  <a:pt x="423" y="387"/>
                </a:cubicBezTo>
                <a:cubicBezTo>
                  <a:pt x="422" y="386"/>
                  <a:pt x="418" y="386"/>
                  <a:pt x="416" y="386"/>
                </a:cubicBezTo>
                <a:cubicBezTo>
                  <a:pt x="414" y="387"/>
                  <a:pt x="411" y="390"/>
                  <a:pt x="409" y="390"/>
                </a:cubicBezTo>
                <a:cubicBezTo>
                  <a:pt x="407" y="391"/>
                  <a:pt x="403" y="389"/>
                  <a:pt x="400" y="390"/>
                </a:cubicBezTo>
                <a:cubicBezTo>
                  <a:pt x="397" y="390"/>
                  <a:pt x="391" y="393"/>
                  <a:pt x="388" y="395"/>
                </a:cubicBezTo>
                <a:cubicBezTo>
                  <a:pt x="386" y="396"/>
                  <a:pt x="382" y="399"/>
                  <a:pt x="380" y="401"/>
                </a:cubicBezTo>
                <a:cubicBezTo>
                  <a:pt x="378" y="402"/>
                  <a:pt x="374" y="405"/>
                  <a:pt x="372" y="406"/>
                </a:cubicBezTo>
                <a:cubicBezTo>
                  <a:pt x="369" y="406"/>
                  <a:pt x="361" y="404"/>
                  <a:pt x="359" y="402"/>
                </a:cubicBezTo>
                <a:cubicBezTo>
                  <a:pt x="357" y="400"/>
                  <a:pt x="358" y="395"/>
                  <a:pt x="357" y="394"/>
                </a:cubicBezTo>
                <a:cubicBezTo>
                  <a:pt x="355" y="393"/>
                  <a:pt x="350" y="395"/>
                  <a:pt x="348" y="397"/>
                </a:cubicBezTo>
                <a:cubicBezTo>
                  <a:pt x="347" y="398"/>
                  <a:pt x="349" y="402"/>
                  <a:pt x="348" y="403"/>
                </a:cubicBezTo>
                <a:cubicBezTo>
                  <a:pt x="348" y="405"/>
                  <a:pt x="346" y="406"/>
                  <a:pt x="344" y="407"/>
                </a:cubicBezTo>
                <a:cubicBezTo>
                  <a:pt x="343" y="407"/>
                  <a:pt x="341" y="407"/>
                  <a:pt x="340" y="407"/>
                </a:cubicBezTo>
                <a:cubicBezTo>
                  <a:pt x="338" y="406"/>
                  <a:pt x="335" y="401"/>
                  <a:pt x="333" y="401"/>
                </a:cubicBezTo>
                <a:cubicBezTo>
                  <a:pt x="332" y="401"/>
                  <a:pt x="329" y="403"/>
                  <a:pt x="329" y="404"/>
                </a:cubicBezTo>
                <a:cubicBezTo>
                  <a:pt x="329" y="406"/>
                  <a:pt x="333" y="408"/>
                  <a:pt x="333" y="410"/>
                </a:cubicBezTo>
                <a:cubicBezTo>
                  <a:pt x="334" y="413"/>
                  <a:pt x="332" y="418"/>
                  <a:pt x="331" y="420"/>
                </a:cubicBezTo>
                <a:cubicBezTo>
                  <a:pt x="330" y="421"/>
                  <a:pt x="328" y="424"/>
                  <a:pt x="326" y="424"/>
                </a:cubicBezTo>
                <a:cubicBezTo>
                  <a:pt x="324" y="424"/>
                  <a:pt x="317" y="423"/>
                  <a:pt x="316" y="421"/>
                </a:cubicBezTo>
                <a:cubicBezTo>
                  <a:pt x="315" y="419"/>
                  <a:pt x="319" y="415"/>
                  <a:pt x="319" y="413"/>
                </a:cubicBezTo>
                <a:cubicBezTo>
                  <a:pt x="319" y="411"/>
                  <a:pt x="317" y="408"/>
                  <a:pt x="316" y="407"/>
                </a:cubicBezTo>
                <a:cubicBezTo>
                  <a:pt x="315" y="406"/>
                  <a:pt x="312" y="406"/>
                  <a:pt x="310" y="406"/>
                </a:cubicBezTo>
                <a:cubicBezTo>
                  <a:pt x="310" y="407"/>
                  <a:pt x="308" y="408"/>
                  <a:pt x="308" y="408"/>
                </a:cubicBezTo>
                <a:cubicBezTo>
                  <a:pt x="306" y="411"/>
                  <a:pt x="305" y="419"/>
                  <a:pt x="301" y="420"/>
                </a:cubicBezTo>
                <a:cubicBezTo>
                  <a:pt x="299" y="420"/>
                  <a:pt x="296" y="416"/>
                  <a:pt x="294" y="415"/>
                </a:cubicBezTo>
                <a:cubicBezTo>
                  <a:pt x="293" y="415"/>
                  <a:pt x="290" y="415"/>
                  <a:pt x="289" y="415"/>
                </a:cubicBezTo>
                <a:cubicBezTo>
                  <a:pt x="286" y="415"/>
                  <a:pt x="279" y="418"/>
                  <a:pt x="278" y="420"/>
                </a:cubicBezTo>
                <a:cubicBezTo>
                  <a:pt x="276" y="422"/>
                  <a:pt x="276" y="426"/>
                  <a:pt x="278" y="428"/>
                </a:cubicBezTo>
                <a:cubicBezTo>
                  <a:pt x="278" y="429"/>
                  <a:pt x="283" y="429"/>
                  <a:pt x="284" y="431"/>
                </a:cubicBezTo>
                <a:cubicBezTo>
                  <a:pt x="285" y="433"/>
                  <a:pt x="285" y="438"/>
                  <a:pt x="284" y="441"/>
                </a:cubicBezTo>
                <a:cubicBezTo>
                  <a:pt x="284" y="442"/>
                  <a:pt x="280" y="445"/>
                  <a:pt x="279" y="446"/>
                </a:cubicBezTo>
                <a:cubicBezTo>
                  <a:pt x="279" y="448"/>
                  <a:pt x="279" y="453"/>
                  <a:pt x="279" y="455"/>
                </a:cubicBezTo>
                <a:cubicBezTo>
                  <a:pt x="280" y="456"/>
                  <a:pt x="283" y="459"/>
                  <a:pt x="283" y="461"/>
                </a:cubicBezTo>
                <a:cubicBezTo>
                  <a:pt x="284" y="463"/>
                  <a:pt x="284" y="467"/>
                  <a:pt x="283" y="469"/>
                </a:cubicBezTo>
                <a:cubicBezTo>
                  <a:pt x="283" y="470"/>
                  <a:pt x="280" y="472"/>
                  <a:pt x="279" y="472"/>
                </a:cubicBezTo>
                <a:cubicBezTo>
                  <a:pt x="277" y="473"/>
                  <a:pt x="271" y="470"/>
                  <a:pt x="269" y="471"/>
                </a:cubicBezTo>
                <a:cubicBezTo>
                  <a:pt x="267" y="473"/>
                  <a:pt x="267" y="479"/>
                  <a:pt x="267" y="482"/>
                </a:cubicBezTo>
                <a:cubicBezTo>
                  <a:pt x="268" y="485"/>
                  <a:pt x="270" y="492"/>
                  <a:pt x="273" y="494"/>
                </a:cubicBezTo>
                <a:cubicBezTo>
                  <a:pt x="274" y="496"/>
                  <a:pt x="279" y="497"/>
                  <a:pt x="281" y="497"/>
                </a:cubicBezTo>
                <a:cubicBezTo>
                  <a:pt x="284" y="498"/>
                  <a:pt x="290" y="496"/>
                  <a:pt x="293" y="497"/>
                </a:cubicBezTo>
                <a:cubicBezTo>
                  <a:pt x="294" y="498"/>
                  <a:pt x="295" y="503"/>
                  <a:pt x="296" y="505"/>
                </a:cubicBezTo>
                <a:cubicBezTo>
                  <a:pt x="298" y="507"/>
                  <a:pt x="305" y="508"/>
                  <a:pt x="306" y="511"/>
                </a:cubicBezTo>
                <a:cubicBezTo>
                  <a:pt x="307" y="513"/>
                  <a:pt x="304" y="517"/>
                  <a:pt x="305" y="519"/>
                </a:cubicBezTo>
                <a:cubicBezTo>
                  <a:pt x="305" y="521"/>
                  <a:pt x="309" y="523"/>
                  <a:pt x="310" y="524"/>
                </a:cubicBezTo>
                <a:cubicBezTo>
                  <a:pt x="312" y="527"/>
                  <a:pt x="314" y="533"/>
                  <a:pt x="315" y="537"/>
                </a:cubicBezTo>
                <a:cubicBezTo>
                  <a:pt x="315" y="539"/>
                  <a:pt x="312" y="543"/>
                  <a:pt x="312" y="545"/>
                </a:cubicBezTo>
                <a:cubicBezTo>
                  <a:pt x="313" y="548"/>
                  <a:pt x="318" y="549"/>
                  <a:pt x="319" y="551"/>
                </a:cubicBezTo>
                <a:cubicBezTo>
                  <a:pt x="320" y="553"/>
                  <a:pt x="320" y="559"/>
                  <a:pt x="318" y="560"/>
                </a:cubicBezTo>
                <a:cubicBezTo>
                  <a:pt x="316" y="562"/>
                  <a:pt x="310" y="559"/>
                  <a:pt x="309" y="560"/>
                </a:cubicBezTo>
                <a:cubicBezTo>
                  <a:pt x="307" y="561"/>
                  <a:pt x="307" y="564"/>
                  <a:pt x="307" y="566"/>
                </a:cubicBezTo>
                <a:cubicBezTo>
                  <a:pt x="307" y="568"/>
                  <a:pt x="306" y="571"/>
                  <a:pt x="306" y="573"/>
                </a:cubicBezTo>
                <a:cubicBezTo>
                  <a:pt x="306" y="575"/>
                  <a:pt x="307" y="578"/>
                  <a:pt x="306" y="580"/>
                </a:cubicBezTo>
                <a:cubicBezTo>
                  <a:pt x="306" y="581"/>
                  <a:pt x="305" y="582"/>
                  <a:pt x="305" y="582"/>
                </a:cubicBezTo>
                <a:cubicBezTo>
                  <a:pt x="304" y="584"/>
                  <a:pt x="304" y="590"/>
                  <a:pt x="303" y="592"/>
                </a:cubicBezTo>
                <a:cubicBezTo>
                  <a:pt x="302" y="593"/>
                  <a:pt x="299" y="594"/>
                  <a:pt x="298" y="595"/>
                </a:cubicBezTo>
                <a:cubicBezTo>
                  <a:pt x="296" y="597"/>
                  <a:pt x="295" y="601"/>
                  <a:pt x="294" y="602"/>
                </a:cubicBezTo>
                <a:cubicBezTo>
                  <a:pt x="293" y="604"/>
                  <a:pt x="292" y="608"/>
                  <a:pt x="291" y="609"/>
                </a:cubicBezTo>
                <a:cubicBezTo>
                  <a:pt x="289" y="610"/>
                  <a:pt x="286" y="608"/>
                  <a:pt x="284" y="609"/>
                </a:cubicBezTo>
                <a:cubicBezTo>
                  <a:pt x="282" y="610"/>
                  <a:pt x="278" y="614"/>
                  <a:pt x="277" y="617"/>
                </a:cubicBezTo>
                <a:cubicBezTo>
                  <a:pt x="276" y="619"/>
                  <a:pt x="280" y="625"/>
                  <a:pt x="278" y="627"/>
                </a:cubicBezTo>
                <a:cubicBezTo>
                  <a:pt x="277" y="629"/>
                  <a:pt x="272" y="628"/>
                  <a:pt x="270" y="628"/>
                </a:cubicBezTo>
                <a:cubicBezTo>
                  <a:pt x="268" y="629"/>
                  <a:pt x="265" y="631"/>
                  <a:pt x="264" y="633"/>
                </a:cubicBezTo>
                <a:cubicBezTo>
                  <a:pt x="262" y="635"/>
                  <a:pt x="263" y="640"/>
                  <a:pt x="262" y="642"/>
                </a:cubicBezTo>
                <a:cubicBezTo>
                  <a:pt x="261" y="643"/>
                  <a:pt x="257" y="644"/>
                  <a:pt x="256" y="645"/>
                </a:cubicBezTo>
                <a:cubicBezTo>
                  <a:pt x="256" y="647"/>
                  <a:pt x="259" y="651"/>
                  <a:pt x="258" y="653"/>
                </a:cubicBezTo>
                <a:cubicBezTo>
                  <a:pt x="258" y="654"/>
                  <a:pt x="256" y="655"/>
                  <a:pt x="256" y="656"/>
                </a:cubicBezTo>
                <a:cubicBezTo>
                  <a:pt x="254" y="659"/>
                  <a:pt x="254" y="664"/>
                  <a:pt x="254" y="667"/>
                </a:cubicBezTo>
                <a:cubicBezTo>
                  <a:pt x="254" y="668"/>
                  <a:pt x="255" y="670"/>
                  <a:pt x="256" y="672"/>
                </a:cubicBezTo>
                <a:cubicBezTo>
                  <a:pt x="254" y="672"/>
                  <a:pt x="253" y="672"/>
                  <a:pt x="252" y="673"/>
                </a:cubicBezTo>
                <a:cubicBezTo>
                  <a:pt x="251" y="673"/>
                  <a:pt x="248" y="676"/>
                  <a:pt x="247" y="678"/>
                </a:cubicBezTo>
                <a:cubicBezTo>
                  <a:pt x="245" y="679"/>
                  <a:pt x="245" y="683"/>
                  <a:pt x="243" y="684"/>
                </a:cubicBezTo>
                <a:cubicBezTo>
                  <a:pt x="241" y="684"/>
                  <a:pt x="238" y="681"/>
                  <a:pt x="236" y="681"/>
                </a:cubicBezTo>
                <a:cubicBezTo>
                  <a:pt x="235" y="681"/>
                  <a:pt x="233" y="685"/>
                  <a:pt x="232" y="685"/>
                </a:cubicBezTo>
                <a:cubicBezTo>
                  <a:pt x="229" y="684"/>
                  <a:pt x="229" y="678"/>
                  <a:pt x="227" y="677"/>
                </a:cubicBezTo>
                <a:cubicBezTo>
                  <a:pt x="225" y="677"/>
                  <a:pt x="222" y="677"/>
                  <a:pt x="221" y="677"/>
                </a:cubicBezTo>
                <a:cubicBezTo>
                  <a:pt x="220" y="678"/>
                  <a:pt x="220" y="680"/>
                  <a:pt x="220" y="680"/>
                </a:cubicBezTo>
                <a:cubicBezTo>
                  <a:pt x="219" y="682"/>
                  <a:pt x="215" y="685"/>
                  <a:pt x="212" y="685"/>
                </a:cubicBezTo>
                <a:cubicBezTo>
                  <a:pt x="211" y="685"/>
                  <a:pt x="209" y="682"/>
                  <a:pt x="208" y="681"/>
                </a:cubicBezTo>
                <a:cubicBezTo>
                  <a:pt x="206" y="678"/>
                  <a:pt x="201" y="672"/>
                  <a:pt x="199" y="669"/>
                </a:cubicBezTo>
                <a:cubicBezTo>
                  <a:pt x="198" y="667"/>
                  <a:pt x="197" y="661"/>
                  <a:pt x="194" y="660"/>
                </a:cubicBezTo>
                <a:cubicBezTo>
                  <a:pt x="193" y="659"/>
                  <a:pt x="189" y="660"/>
                  <a:pt x="187" y="660"/>
                </a:cubicBezTo>
                <a:cubicBezTo>
                  <a:pt x="185" y="659"/>
                  <a:pt x="180" y="657"/>
                  <a:pt x="179" y="655"/>
                </a:cubicBezTo>
                <a:cubicBezTo>
                  <a:pt x="179" y="653"/>
                  <a:pt x="184" y="650"/>
                  <a:pt x="184" y="648"/>
                </a:cubicBezTo>
                <a:cubicBezTo>
                  <a:pt x="184" y="646"/>
                  <a:pt x="182" y="642"/>
                  <a:pt x="180" y="641"/>
                </a:cubicBezTo>
                <a:cubicBezTo>
                  <a:pt x="179" y="639"/>
                  <a:pt x="176" y="638"/>
                  <a:pt x="174" y="638"/>
                </a:cubicBezTo>
                <a:cubicBezTo>
                  <a:pt x="173" y="639"/>
                  <a:pt x="170" y="641"/>
                  <a:pt x="168" y="641"/>
                </a:cubicBezTo>
                <a:cubicBezTo>
                  <a:pt x="166" y="642"/>
                  <a:pt x="161" y="645"/>
                  <a:pt x="158" y="644"/>
                </a:cubicBezTo>
                <a:cubicBezTo>
                  <a:pt x="156" y="644"/>
                  <a:pt x="153" y="642"/>
                  <a:pt x="151" y="641"/>
                </a:cubicBezTo>
                <a:cubicBezTo>
                  <a:pt x="149" y="640"/>
                  <a:pt x="144" y="638"/>
                  <a:pt x="142" y="637"/>
                </a:cubicBezTo>
                <a:cubicBezTo>
                  <a:pt x="140" y="636"/>
                  <a:pt x="135" y="636"/>
                  <a:pt x="133" y="635"/>
                </a:cubicBezTo>
                <a:cubicBezTo>
                  <a:pt x="132" y="635"/>
                  <a:pt x="130" y="632"/>
                  <a:pt x="129" y="631"/>
                </a:cubicBezTo>
                <a:cubicBezTo>
                  <a:pt x="128" y="631"/>
                  <a:pt x="125" y="632"/>
                  <a:pt x="123" y="631"/>
                </a:cubicBezTo>
                <a:cubicBezTo>
                  <a:pt x="121" y="631"/>
                  <a:pt x="117" y="629"/>
                  <a:pt x="116" y="628"/>
                </a:cubicBezTo>
                <a:cubicBezTo>
                  <a:pt x="114" y="626"/>
                  <a:pt x="113" y="621"/>
                  <a:pt x="112" y="619"/>
                </a:cubicBezTo>
                <a:cubicBezTo>
                  <a:pt x="110" y="618"/>
                  <a:pt x="106" y="619"/>
                  <a:pt x="104" y="619"/>
                </a:cubicBezTo>
                <a:cubicBezTo>
                  <a:pt x="101" y="619"/>
                  <a:pt x="97" y="619"/>
                  <a:pt x="95" y="618"/>
                </a:cubicBezTo>
                <a:cubicBezTo>
                  <a:pt x="93" y="617"/>
                  <a:pt x="90" y="615"/>
                  <a:pt x="90" y="613"/>
                </a:cubicBezTo>
                <a:cubicBezTo>
                  <a:pt x="89" y="612"/>
                  <a:pt x="89" y="607"/>
                  <a:pt x="90" y="606"/>
                </a:cubicBezTo>
                <a:cubicBezTo>
                  <a:pt x="90" y="605"/>
                  <a:pt x="92" y="603"/>
                  <a:pt x="91" y="602"/>
                </a:cubicBezTo>
                <a:cubicBezTo>
                  <a:pt x="91" y="600"/>
                  <a:pt x="89" y="596"/>
                  <a:pt x="87" y="596"/>
                </a:cubicBezTo>
                <a:cubicBezTo>
                  <a:pt x="85" y="595"/>
                  <a:pt x="81" y="597"/>
                  <a:pt x="79" y="598"/>
                </a:cubicBezTo>
                <a:cubicBezTo>
                  <a:pt x="78" y="600"/>
                  <a:pt x="78" y="605"/>
                  <a:pt x="77" y="607"/>
                </a:cubicBezTo>
                <a:cubicBezTo>
                  <a:pt x="77" y="609"/>
                  <a:pt x="78" y="612"/>
                  <a:pt x="77" y="614"/>
                </a:cubicBezTo>
                <a:cubicBezTo>
                  <a:pt x="77" y="615"/>
                  <a:pt x="74" y="617"/>
                  <a:pt x="72" y="618"/>
                </a:cubicBezTo>
                <a:cubicBezTo>
                  <a:pt x="71" y="618"/>
                  <a:pt x="68" y="618"/>
                  <a:pt x="67" y="618"/>
                </a:cubicBezTo>
                <a:cubicBezTo>
                  <a:pt x="65" y="617"/>
                  <a:pt x="62" y="615"/>
                  <a:pt x="60" y="614"/>
                </a:cubicBezTo>
                <a:cubicBezTo>
                  <a:pt x="59" y="613"/>
                  <a:pt x="58" y="610"/>
                  <a:pt x="58" y="608"/>
                </a:cubicBezTo>
                <a:cubicBezTo>
                  <a:pt x="57" y="606"/>
                  <a:pt x="58" y="601"/>
                  <a:pt x="60" y="599"/>
                </a:cubicBezTo>
                <a:cubicBezTo>
                  <a:pt x="61" y="598"/>
                  <a:pt x="65" y="598"/>
                  <a:pt x="67" y="597"/>
                </a:cubicBezTo>
                <a:cubicBezTo>
                  <a:pt x="68" y="595"/>
                  <a:pt x="66" y="589"/>
                  <a:pt x="67" y="586"/>
                </a:cubicBezTo>
                <a:cubicBezTo>
                  <a:pt x="67" y="585"/>
                  <a:pt x="69" y="583"/>
                  <a:pt x="70" y="582"/>
                </a:cubicBezTo>
                <a:cubicBezTo>
                  <a:pt x="72" y="579"/>
                  <a:pt x="74" y="571"/>
                  <a:pt x="73" y="568"/>
                </a:cubicBezTo>
                <a:cubicBezTo>
                  <a:pt x="73" y="567"/>
                  <a:pt x="71" y="566"/>
                  <a:pt x="70" y="565"/>
                </a:cubicBezTo>
                <a:cubicBezTo>
                  <a:pt x="69" y="564"/>
                  <a:pt x="64" y="563"/>
                  <a:pt x="62" y="562"/>
                </a:cubicBezTo>
                <a:cubicBezTo>
                  <a:pt x="61" y="562"/>
                  <a:pt x="57" y="563"/>
                  <a:pt x="56" y="562"/>
                </a:cubicBezTo>
                <a:cubicBezTo>
                  <a:pt x="53" y="561"/>
                  <a:pt x="49" y="558"/>
                  <a:pt x="47" y="557"/>
                </a:cubicBezTo>
                <a:cubicBezTo>
                  <a:pt x="46" y="557"/>
                  <a:pt x="43" y="557"/>
                  <a:pt x="43" y="558"/>
                </a:cubicBezTo>
                <a:cubicBezTo>
                  <a:pt x="41" y="559"/>
                  <a:pt x="41" y="563"/>
                  <a:pt x="40" y="564"/>
                </a:cubicBezTo>
                <a:cubicBezTo>
                  <a:pt x="38" y="565"/>
                  <a:pt x="35" y="565"/>
                  <a:pt x="33" y="564"/>
                </a:cubicBezTo>
                <a:cubicBezTo>
                  <a:pt x="31" y="564"/>
                  <a:pt x="27" y="562"/>
                  <a:pt x="27" y="560"/>
                </a:cubicBezTo>
                <a:cubicBezTo>
                  <a:pt x="26" y="558"/>
                  <a:pt x="29" y="553"/>
                  <a:pt x="27" y="552"/>
                </a:cubicBezTo>
                <a:cubicBezTo>
                  <a:pt x="26" y="550"/>
                  <a:pt x="21" y="549"/>
                  <a:pt x="19" y="549"/>
                </a:cubicBezTo>
                <a:cubicBezTo>
                  <a:pt x="16" y="549"/>
                  <a:pt x="11" y="557"/>
                  <a:pt x="8" y="556"/>
                </a:cubicBezTo>
                <a:cubicBezTo>
                  <a:pt x="6" y="555"/>
                  <a:pt x="4" y="551"/>
                  <a:pt x="4" y="548"/>
                </a:cubicBezTo>
                <a:cubicBezTo>
                  <a:pt x="4" y="547"/>
                  <a:pt x="7" y="546"/>
                  <a:pt x="7" y="544"/>
                </a:cubicBezTo>
                <a:cubicBezTo>
                  <a:pt x="7" y="542"/>
                  <a:pt x="0" y="538"/>
                  <a:pt x="1" y="535"/>
                </a:cubicBezTo>
                <a:cubicBezTo>
                  <a:pt x="2" y="533"/>
                  <a:pt x="8" y="534"/>
                  <a:pt x="11" y="534"/>
                </a:cubicBezTo>
                <a:cubicBezTo>
                  <a:pt x="14" y="533"/>
                  <a:pt x="22" y="534"/>
                  <a:pt x="26" y="533"/>
                </a:cubicBezTo>
                <a:cubicBezTo>
                  <a:pt x="29" y="532"/>
                  <a:pt x="35" y="527"/>
                  <a:pt x="37" y="524"/>
                </a:cubicBezTo>
                <a:cubicBezTo>
                  <a:pt x="41" y="520"/>
                  <a:pt x="46" y="510"/>
                  <a:pt x="49" y="505"/>
                </a:cubicBezTo>
                <a:cubicBezTo>
                  <a:pt x="51" y="503"/>
                  <a:pt x="54" y="498"/>
                  <a:pt x="55" y="496"/>
                </a:cubicBezTo>
                <a:cubicBezTo>
                  <a:pt x="57" y="494"/>
                  <a:pt x="57" y="488"/>
                  <a:pt x="58" y="486"/>
                </a:cubicBezTo>
                <a:cubicBezTo>
                  <a:pt x="60" y="484"/>
                  <a:pt x="64" y="482"/>
                  <a:pt x="65" y="480"/>
                </a:cubicBezTo>
                <a:cubicBezTo>
                  <a:pt x="67" y="478"/>
                  <a:pt x="67" y="472"/>
                  <a:pt x="67" y="469"/>
                </a:cubicBezTo>
                <a:cubicBezTo>
                  <a:pt x="67" y="466"/>
                  <a:pt x="66" y="460"/>
                  <a:pt x="67" y="457"/>
                </a:cubicBezTo>
                <a:cubicBezTo>
                  <a:pt x="68" y="455"/>
                  <a:pt x="71" y="451"/>
                  <a:pt x="72" y="449"/>
                </a:cubicBezTo>
                <a:cubicBezTo>
                  <a:pt x="73" y="447"/>
                  <a:pt x="72" y="442"/>
                  <a:pt x="72" y="440"/>
                </a:cubicBezTo>
                <a:cubicBezTo>
                  <a:pt x="72" y="437"/>
                  <a:pt x="72" y="430"/>
                  <a:pt x="73" y="427"/>
                </a:cubicBezTo>
                <a:cubicBezTo>
                  <a:pt x="74" y="424"/>
                  <a:pt x="79" y="421"/>
                  <a:pt x="80" y="418"/>
                </a:cubicBezTo>
                <a:cubicBezTo>
                  <a:pt x="83" y="412"/>
                  <a:pt x="82" y="399"/>
                  <a:pt x="83" y="392"/>
                </a:cubicBezTo>
                <a:cubicBezTo>
                  <a:pt x="85" y="386"/>
                  <a:pt x="89" y="375"/>
                  <a:pt x="91" y="369"/>
                </a:cubicBezTo>
                <a:cubicBezTo>
                  <a:pt x="93" y="362"/>
                  <a:pt x="95" y="348"/>
                  <a:pt x="96" y="341"/>
                </a:cubicBezTo>
                <a:cubicBezTo>
                  <a:pt x="97" y="336"/>
                  <a:pt x="97" y="326"/>
                  <a:pt x="99" y="321"/>
                </a:cubicBezTo>
                <a:cubicBezTo>
                  <a:pt x="100" y="317"/>
                  <a:pt x="103" y="311"/>
                  <a:pt x="104" y="308"/>
                </a:cubicBezTo>
                <a:cubicBezTo>
                  <a:pt x="105" y="305"/>
                  <a:pt x="105" y="298"/>
                  <a:pt x="106" y="294"/>
                </a:cubicBezTo>
                <a:cubicBezTo>
                  <a:pt x="106" y="290"/>
                  <a:pt x="108" y="282"/>
                  <a:pt x="108" y="278"/>
                </a:cubicBezTo>
                <a:cubicBezTo>
                  <a:pt x="108" y="274"/>
                  <a:pt x="107" y="268"/>
                  <a:pt x="108" y="265"/>
                </a:cubicBezTo>
                <a:cubicBezTo>
                  <a:pt x="109" y="263"/>
                  <a:pt x="112" y="259"/>
                  <a:pt x="113" y="257"/>
                </a:cubicBezTo>
                <a:cubicBezTo>
                  <a:pt x="114" y="256"/>
                  <a:pt x="116" y="252"/>
                  <a:pt x="117" y="251"/>
                </a:cubicBezTo>
                <a:cubicBezTo>
                  <a:pt x="118" y="248"/>
                  <a:pt x="118" y="243"/>
                  <a:pt x="119" y="241"/>
                </a:cubicBezTo>
                <a:cubicBezTo>
                  <a:pt x="119" y="239"/>
                  <a:pt x="121" y="235"/>
                  <a:pt x="123" y="235"/>
                </a:cubicBezTo>
                <a:cubicBezTo>
                  <a:pt x="124" y="234"/>
                  <a:pt x="126" y="236"/>
                  <a:pt x="127" y="236"/>
                </a:cubicBezTo>
                <a:cubicBezTo>
                  <a:pt x="128" y="237"/>
                  <a:pt x="130" y="238"/>
                  <a:pt x="132" y="238"/>
                </a:cubicBezTo>
                <a:cubicBezTo>
                  <a:pt x="133" y="238"/>
                  <a:pt x="136" y="235"/>
                  <a:pt x="137" y="235"/>
                </a:cubicBezTo>
                <a:cubicBezTo>
                  <a:pt x="140" y="234"/>
                  <a:pt x="144" y="239"/>
                  <a:pt x="146" y="238"/>
                </a:cubicBezTo>
                <a:cubicBezTo>
                  <a:pt x="148" y="237"/>
                  <a:pt x="148" y="232"/>
                  <a:pt x="148" y="230"/>
                </a:cubicBezTo>
                <a:cubicBezTo>
                  <a:pt x="147" y="228"/>
                  <a:pt x="145" y="225"/>
                  <a:pt x="144" y="223"/>
                </a:cubicBezTo>
                <a:cubicBezTo>
                  <a:pt x="142" y="221"/>
                  <a:pt x="138" y="219"/>
                  <a:pt x="137" y="217"/>
                </a:cubicBezTo>
                <a:cubicBezTo>
                  <a:pt x="135" y="216"/>
                  <a:pt x="135" y="211"/>
                  <a:pt x="133" y="210"/>
                </a:cubicBezTo>
                <a:cubicBezTo>
                  <a:pt x="132" y="209"/>
                  <a:pt x="128" y="208"/>
                  <a:pt x="127" y="208"/>
                </a:cubicBezTo>
                <a:cubicBezTo>
                  <a:pt x="125" y="209"/>
                  <a:pt x="122" y="211"/>
                  <a:pt x="121" y="212"/>
                </a:cubicBezTo>
                <a:cubicBezTo>
                  <a:pt x="120" y="214"/>
                  <a:pt x="121" y="217"/>
                  <a:pt x="121" y="219"/>
                </a:cubicBezTo>
                <a:cubicBezTo>
                  <a:pt x="121" y="220"/>
                  <a:pt x="119" y="222"/>
                  <a:pt x="118" y="224"/>
                </a:cubicBezTo>
                <a:cubicBezTo>
                  <a:pt x="118" y="225"/>
                  <a:pt x="116" y="228"/>
                  <a:pt x="115" y="229"/>
                </a:cubicBezTo>
                <a:cubicBezTo>
                  <a:pt x="115" y="231"/>
                  <a:pt x="114" y="234"/>
                  <a:pt x="113" y="235"/>
                </a:cubicBezTo>
                <a:cubicBezTo>
                  <a:pt x="112" y="236"/>
                  <a:pt x="110" y="238"/>
                  <a:pt x="109" y="238"/>
                </a:cubicBezTo>
                <a:cubicBezTo>
                  <a:pt x="108" y="237"/>
                  <a:pt x="109" y="234"/>
                  <a:pt x="109" y="233"/>
                </a:cubicBezTo>
                <a:cubicBezTo>
                  <a:pt x="109" y="231"/>
                  <a:pt x="109" y="227"/>
                  <a:pt x="109" y="225"/>
                </a:cubicBezTo>
                <a:cubicBezTo>
                  <a:pt x="109" y="222"/>
                  <a:pt x="110" y="215"/>
                  <a:pt x="111" y="212"/>
                </a:cubicBezTo>
                <a:cubicBezTo>
                  <a:pt x="112" y="208"/>
                  <a:pt x="114" y="202"/>
                  <a:pt x="115" y="199"/>
                </a:cubicBezTo>
                <a:cubicBezTo>
                  <a:pt x="116" y="195"/>
                  <a:pt x="116" y="188"/>
                  <a:pt x="116" y="184"/>
                </a:cubicBezTo>
                <a:cubicBezTo>
                  <a:pt x="117" y="179"/>
                  <a:pt x="120" y="169"/>
                  <a:pt x="121" y="164"/>
                </a:cubicBezTo>
                <a:cubicBezTo>
                  <a:pt x="123" y="157"/>
                  <a:pt x="125" y="141"/>
                  <a:pt x="126" y="133"/>
                </a:cubicBezTo>
                <a:cubicBezTo>
                  <a:pt x="126" y="129"/>
                  <a:pt x="126" y="119"/>
                  <a:pt x="127" y="114"/>
                </a:cubicBezTo>
                <a:cubicBezTo>
                  <a:pt x="129" y="109"/>
                  <a:pt x="134" y="99"/>
                  <a:pt x="135" y="93"/>
                </a:cubicBezTo>
                <a:cubicBezTo>
                  <a:pt x="136" y="87"/>
                  <a:pt x="135" y="75"/>
                  <a:pt x="136" y="69"/>
                </a:cubicBezTo>
                <a:cubicBezTo>
                  <a:pt x="136" y="64"/>
                  <a:pt x="135" y="54"/>
                  <a:pt x="136" y="49"/>
                </a:cubicBezTo>
                <a:cubicBezTo>
                  <a:pt x="137" y="46"/>
                  <a:pt x="139" y="39"/>
                  <a:pt x="140" y="36"/>
                </a:cubicBezTo>
                <a:cubicBezTo>
                  <a:pt x="141" y="34"/>
                  <a:pt x="142" y="29"/>
                  <a:pt x="144" y="27"/>
                </a:cubicBezTo>
                <a:cubicBezTo>
                  <a:pt x="146" y="25"/>
                  <a:pt x="150" y="20"/>
                  <a:pt x="152" y="21"/>
                </a:cubicBezTo>
                <a:cubicBezTo>
                  <a:pt x="153" y="21"/>
                  <a:pt x="154" y="23"/>
                  <a:pt x="154" y="24"/>
                </a:cubicBezTo>
                <a:cubicBezTo>
                  <a:pt x="154" y="26"/>
                  <a:pt x="151" y="30"/>
                  <a:pt x="152" y="32"/>
                </a:cubicBezTo>
                <a:cubicBezTo>
                  <a:pt x="152" y="34"/>
                  <a:pt x="157" y="36"/>
                  <a:pt x="158" y="38"/>
                </a:cubicBezTo>
                <a:cubicBezTo>
                  <a:pt x="159" y="39"/>
                  <a:pt x="160" y="42"/>
                  <a:pt x="161" y="42"/>
                </a:cubicBezTo>
                <a:cubicBezTo>
                  <a:pt x="163" y="43"/>
                  <a:pt x="167" y="43"/>
                  <a:pt x="168" y="44"/>
                </a:cubicBezTo>
                <a:cubicBezTo>
                  <a:pt x="171" y="45"/>
                  <a:pt x="177" y="48"/>
                  <a:pt x="179" y="51"/>
                </a:cubicBezTo>
                <a:cubicBezTo>
                  <a:pt x="180" y="53"/>
                  <a:pt x="180" y="59"/>
                  <a:pt x="181" y="61"/>
                </a:cubicBezTo>
                <a:cubicBezTo>
                  <a:pt x="183" y="63"/>
                  <a:pt x="188" y="65"/>
                  <a:pt x="190" y="66"/>
                </a:cubicBezTo>
                <a:cubicBezTo>
                  <a:pt x="191" y="68"/>
                  <a:pt x="194" y="71"/>
                  <a:pt x="195" y="73"/>
                </a:cubicBezTo>
                <a:cubicBezTo>
                  <a:pt x="197" y="77"/>
                  <a:pt x="199" y="84"/>
                  <a:pt x="201" y="87"/>
                </a:cubicBezTo>
                <a:cubicBezTo>
                  <a:pt x="202" y="90"/>
                  <a:pt x="204" y="96"/>
                  <a:pt x="205" y="99"/>
                </a:cubicBezTo>
                <a:cubicBezTo>
                  <a:pt x="205" y="102"/>
                  <a:pt x="205" y="108"/>
                  <a:pt x="205" y="110"/>
                </a:cubicBezTo>
                <a:cubicBezTo>
                  <a:pt x="205" y="113"/>
                  <a:pt x="208" y="117"/>
                  <a:pt x="208" y="119"/>
                </a:cubicBezTo>
                <a:cubicBezTo>
                  <a:pt x="209" y="121"/>
                  <a:pt x="209" y="125"/>
                  <a:pt x="209" y="126"/>
                </a:cubicBezTo>
                <a:cubicBezTo>
                  <a:pt x="209" y="130"/>
                  <a:pt x="208" y="136"/>
                  <a:pt x="209" y="140"/>
                </a:cubicBezTo>
                <a:cubicBezTo>
                  <a:pt x="210" y="142"/>
                  <a:pt x="213" y="145"/>
                  <a:pt x="214" y="147"/>
                </a:cubicBezTo>
                <a:cubicBezTo>
                  <a:pt x="216" y="148"/>
                  <a:pt x="220" y="151"/>
                  <a:pt x="221" y="152"/>
                </a:cubicBezTo>
                <a:cubicBezTo>
                  <a:pt x="223" y="154"/>
                  <a:pt x="225" y="158"/>
                  <a:pt x="226" y="160"/>
                </a:cubicBezTo>
                <a:cubicBezTo>
                  <a:pt x="227" y="161"/>
                  <a:pt x="229" y="165"/>
                  <a:pt x="230" y="167"/>
                </a:cubicBezTo>
                <a:cubicBezTo>
                  <a:pt x="230" y="169"/>
                  <a:pt x="230" y="172"/>
                  <a:pt x="230" y="174"/>
                </a:cubicBezTo>
                <a:cubicBezTo>
                  <a:pt x="230" y="175"/>
                  <a:pt x="231" y="179"/>
                  <a:pt x="230" y="180"/>
                </a:cubicBezTo>
                <a:cubicBezTo>
                  <a:pt x="230" y="182"/>
                  <a:pt x="228" y="186"/>
                  <a:pt x="229" y="188"/>
                </a:cubicBezTo>
                <a:cubicBezTo>
                  <a:pt x="230" y="189"/>
                  <a:pt x="232" y="189"/>
                  <a:pt x="233" y="189"/>
                </a:cubicBezTo>
                <a:cubicBezTo>
                  <a:pt x="234" y="188"/>
                  <a:pt x="234" y="186"/>
                  <a:pt x="234" y="185"/>
                </a:cubicBezTo>
                <a:cubicBezTo>
                  <a:pt x="235" y="184"/>
                  <a:pt x="236" y="181"/>
                  <a:pt x="236" y="180"/>
                </a:cubicBezTo>
                <a:cubicBezTo>
                  <a:pt x="236" y="178"/>
                  <a:pt x="235" y="173"/>
                  <a:pt x="235" y="171"/>
                </a:cubicBezTo>
                <a:cubicBezTo>
                  <a:pt x="235" y="169"/>
                  <a:pt x="236" y="164"/>
                  <a:pt x="236" y="162"/>
                </a:cubicBezTo>
                <a:cubicBezTo>
                  <a:pt x="235" y="160"/>
                  <a:pt x="232" y="158"/>
                  <a:pt x="232" y="156"/>
                </a:cubicBezTo>
                <a:cubicBezTo>
                  <a:pt x="232" y="155"/>
                  <a:pt x="233" y="152"/>
                  <a:pt x="232" y="151"/>
                </a:cubicBezTo>
                <a:cubicBezTo>
                  <a:pt x="231" y="149"/>
                  <a:pt x="228" y="148"/>
                  <a:pt x="227" y="147"/>
                </a:cubicBezTo>
                <a:cubicBezTo>
                  <a:pt x="225" y="146"/>
                  <a:pt x="221" y="145"/>
                  <a:pt x="220" y="143"/>
                </a:cubicBezTo>
                <a:cubicBezTo>
                  <a:pt x="218" y="142"/>
                  <a:pt x="217" y="139"/>
                  <a:pt x="217" y="137"/>
                </a:cubicBezTo>
                <a:cubicBezTo>
                  <a:pt x="216" y="134"/>
                  <a:pt x="216" y="129"/>
                  <a:pt x="216" y="126"/>
                </a:cubicBezTo>
                <a:cubicBezTo>
                  <a:pt x="216" y="123"/>
                  <a:pt x="214" y="116"/>
                  <a:pt x="214" y="112"/>
                </a:cubicBezTo>
                <a:cubicBezTo>
                  <a:pt x="213" y="108"/>
                  <a:pt x="214" y="99"/>
                  <a:pt x="213" y="95"/>
                </a:cubicBezTo>
                <a:cubicBezTo>
                  <a:pt x="213" y="93"/>
                  <a:pt x="211" y="90"/>
                  <a:pt x="210" y="88"/>
                </a:cubicBezTo>
                <a:cubicBezTo>
                  <a:pt x="210" y="87"/>
                  <a:pt x="209" y="86"/>
                  <a:pt x="209" y="85"/>
                </a:cubicBezTo>
                <a:cubicBezTo>
                  <a:pt x="211" y="84"/>
                  <a:pt x="215" y="83"/>
                  <a:pt x="216" y="83"/>
                </a:cubicBezTo>
                <a:cubicBezTo>
                  <a:pt x="218" y="82"/>
                  <a:pt x="222" y="84"/>
                  <a:pt x="224" y="84"/>
                </a:cubicBezTo>
                <a:cubicBezTo>
                  <a:pt x="225" y="84"/>
                  <a:pt x="228" y="80"/>
                  <a:pt x="229" y="80"/>
                </a:cubicBezTo>
                <a:cubicBezTo>
                  <a:pt x="230" y="81"/>
                  <a:pt x="232" y="82"/>
                  <a:pt x="233" y="83"/>
                </a:cubicBezTo>
                <a:cubicBezTo>
                  <a:pt x="233" y="84"/>
                  <a:pt x="232" y="88"/>
                  <a:pt x="233" y="89"/>
                </a:cubicBezTo>
                <a:cubicBezTo>
                  <a:pt x="234" y="91"/>
                  <a:pt x="239" y="91"/>
                  <a:pt x="241" y="92"/>
                </a:cubicBezTo>
                <a:cubicBezTo>
                  <a:pt x="243" y="92"/>
                  <a:pt x="249" y="91"/>
                  <a:pt x="251" y="92"/>
                </a:cubicBezTo>
                <a:cubicBezTo>
                  <a:pt x="253" y="92"/>
                  <a:pt x="257" y="95"/>
                  <a:pt x="258" y="97"/>
                </a:cubicBezTo>
                <a:cubicBezTo>
                  <a:pt x="259" y="99"/>
                  <a:pt x="259" y="102"/>
                  <a:pt x="258" y="104"/>
                </a:cubicBezTo>
                <a:cubicBezTo>
                  <a:pt x="258" y="106"/>
                  <a:pt x="254" y="108"/>
                  <a:pt x="254" y="110"/>
                </a:cubicBezTo>
                <a:cubicBezTo>
                  <a:pt x="254" y="112"/>
                  <a:pt x="258" y="114"/>
                  <a:pt x="258" y="116"/>
                </a:cubicBezTo>
                <a:cubicBezTo>
                  <a:pt x="259" y="118"/>
                  <a:pt x="258" y="123"/>
                  <a:pt x="260" y="124"/>
                </a:cubicBezTo>
                <a:cubicBezTo>
                  <a:pt x="262" y="125"/>
                  <a:pt x="267" y="122"/>
                  <a:pt x="269" y="122"/>
                </a:cubicBezTo>
                <a:cubicBezTo>
                  <a:pt x="271" y="122"/>
                  <a:pt x="275" y="123"/>
                  <a:pt x="277" y="124"/>
                </a:cubicBezTo>
                <a:cubicBezTo>
                  <a:pt x="278" y="125"/>
                  <a:pt x="278" y="128"/>
                  <a:pt x="279" y="129"/>
                </a:cubicBezTo>
                <a:cubicBezTo>
                  <a:pt x="280" y="130"/>
                  <a:pt x="284" y="131"/>
                  <a:pt x="285" y="132"/>
                </a:cubicBezTo>
                <a:cubicBezTo>
                  <a:pt x="286" y="133"/>
                  <a:pt x="287" y="137"/>
                  <a:pt x="288" y="137"/>
                </a:cubicBezTo>
                <a:cubicBezTo>
                  <a:pt x="289" y="138"/>
                  <a:pt x="292" y="137"/>
                  <a:pt x="294" y="137"/>
                </a:cubicBezTo>
                <a:cubicBezTo>
                  <a:pt x="296" y="137"/>
                  <a:pt x="301" y="138"/>
                  <a:pt x="303" y="137"/>
                </a:cubicBezTo>
                <a:cubicBezTo>
                  <a:pt x="306" y="137"/>
                  <a:pt x="309" y="131"/>
                  <a:pt x="312" y="131"/>
                </a:cubicBezTo>
                <a:cubicBezTo>
                  <a:pt x="314" y="132"/>
                  <a:pt x="314" y="137"/>
                  <a:pt x="316" y="137"/>
                </a:cubicBezTo>
                <a:cubicBezTo>
                  <a:pt x="318" y="138"/>
                  <a:pt x="320" y="134"/>
                  <a:pt x="322" y="132"/>
                </a:cubicBezTo>
                <a:cubicBezTo>
                  <a:pt x="323" y="132"/>
                  <a:pt x="326" y="130"/>
                  <a:pt x="326" y="129"/>
                </a:cubicBezTo>
                <a:cubicBezTo>
                  <a:pt x="327" y="127"/>
                  <a:pt x="325" y="123"/>
                  <a:pt x="326" y="121"/>
                </a:cubicBezTo>
                <a:cubicBezTo>
                  <a:pt x="327" y="120"/>
                  <a:pt x="330" y="118"/>
                  <a:pt x="331" y="117"/>
                </a:cubicBezTo>
                <a:cubicBezTo>
                  <a:pt x="332" y="116"/>
                  <a:pt x="336" y="116"/>
                  <a:pt x="337" y="114"/>
                </a:cubicBezTo>
                <a:cubicBezTo>
                  <a:pt x="337" y="114"/>
                  <a:pt x="336" y="112"/>
                  <a:pt x="337" y="112"/>
                </a:cubicBezTo>
                <a:cubicBezTo>
                  <a:pt x="338" y="110"/>
                  <a:pt x="344" y="112"/>
                  <a:pt x="346" y="112"/>
                </a:cubicBezTo>
                <a:cubicBezTo>
                  <a:pt x="348" y="111"/>
                  <a:pt x="351" y="110"/>
                  <a:pt x="353" y="109"/>
                </a:cubicBezTo>
                <a:cubicBezTo>
                  <a:pt x="355" y="107"/>
                  <a:pt x="358" y="103"/>
                  <a:pt x="360" y="101"/>
                </a:cubicBezTo>
                <a:cubicBezTo>
                  <a:pt x="361" y="100"/>
                  <a:pt x="364" y="97"/>
                  <a:pt x="366" y="96"/>
                </a:cubicBezTo>
                <a:cubicBezTo>
                  <a:pt x="367" y="95"/>
                  <a:pt x="369" y="96"/>
                  <a:pt x="370" y="95"/>
                </a:cubicBezTo>
                <a:cubicBezTo>
                  <a:pt x="372" y="93"/>
                  <a:pt x="371" y="88"/>
                  <a:pt x="371" y="85"/>
                </a:cubicBezTo>
                <a:cubicBezTo>
                  <a:pt x="371" y="83"/>
                  <a:pt x="369" y="79"/>
                  <a:pt x="369" y="77"/>
                </a:cubicBezTo>
                <a:cubicBezTo>
                  <a:pt x="370" y="75"/>
                  <a:pt x="374" y="73"/>
                  <a:pt x="375" y="71"/>
                </a:cubicBezTo>
                <a:cubicBezTo>
                  <a:pt x="376" y="69"/>
                  <a:pt x="375" y="64"/>
                  <a:pt x="377" y="62"/>
                </a:cubicBezTo>
                <a:cubicBezTo>
                  <a:pt x="377" y="61"/>
                  <a:pt x="380" y="60"/>
                  <a:pt x="381" y="59"/>
                </a:cubicBezTo>
                <a:cubicBezTo>
                  <a:pt x="384" y="58"/>
                  <a:pt x="388" y="54"/>
                  <a:pt x="391" y="52"/>
                </a:cubicBezTo>
                <a:cubicBezTo>
                  <a:pt x="393" y="51"/>
                  <a:pt x="396" y="51"/>
                  <a:pt x="398" y="50"/>
                </a:cubicBezTo>
                <a:cubicBezTo>
                  <a:pt x="400" y="49"/>
                  <a:pt x="402" y="44"/>
                  <a:pt x="404" y="43"/>
                </a:cubicBezTo>
                <a:cubicBezTo>
                  <a:pt x="406" y="41"/>
                  <a:pt x="411" y="38"/>
                  <a:pt x="413" y="36"/>
                </a:cubicBezTo>
                <a:cubicBezTo>
                  <a:pt x="414" y="34"/>
                  <a:pt x="416" y="30"/>
                  <a:pt x="416" y="27"/>
                </a:cubicBezTo>
                <a:cubicBezTo>
                  <a:pt x="416" y="25"/>
                  <a:pt x="414" y="20"/>
                  <a:pt x="415" y="18"/>
                </a:cubicBezTo>
                <a:cubicBezTo>
                  <a:pt x="415" y="17"/>
                  <a:pt x="417" y="15"/>
                  <a:pt x="418" y="14"/>
                </a:cubicBezTo>
                <a:cubicBezTo>
                  <a:pt x="420" y="13"/>
                  <a:pt x="424" y="13"/>
                  <a:pt x="425" y="11"/>
                </a:cubicBezTo>
                <a:cubicBezTo>
                  <a:pt x="426" y="10"/>
                  <a:pt x="425" y="5"/>
                  <a:pt x="426" y="4"/>
                </a:cubicBezTo>
                <a:cubicBezTo>
                  <a:pt x="427" y="3"/>
                  <a:pt x="430" y="3"/>
                  <a:pt x="431" y="2"/>
                </a:cubicBezTo>
                <a:cubicBezTo>
                  <a:pt x="432" y="2"/>
                  <a:pt x="433" y="1"/>
                  <a:pt x="434" y="0"/>
                </a:cubicBezTo>
                <a:cubicBezTo>
                  <a:pt x="435" y="0"/>
                  <a:pt x="435" y="1"/>
                  <a:pt x="436" y="1"/>
                </a:cubicBezTo>
                <a:cubicBezTo>
                  <a:pt x="438" y="2"/>
                  <a:pt x="444" y="1"/>
                  <a:pt x="447" y="2"/>
                </a:cubicBezTo>
                <a:cubicBezTo>
                  <a:pt x="449" y="2"/>
                  <a:pt x="454" y="3"/>
                  <a:pt x="455" y="5"/>
                </a:cubicBezTo>
                <a:cubicBezTo>
                  <a:pt x="457" y="6"/>
                  <a:pt x="459" y="10"/>
                  <a:pt x="459" y="12"/>
                </a:cubicBezTo>
                <a:cubicBezTo>
                  <a:pt x="459" y="15"/>
                  <a:pt x="456" y="19"/>
                  <a:pt x="455" y="21"/>
                </a:cubicBezTo>
                <a:cubicBezTo>
                  <a:pt x="455" y="23"/>
                  <a:pt x="454" y="28"/>
                  <a:pt x="455" y="30"/>
                </a:cubicBezTo>
                <a:cubicBezTo>
                  <a:pt x="458" y="32"/>
                  <a:pt x="466" y="32"/>
                  <a:pt x="469" y="30"/>
                </a:cubicBezTo>
                <a:cubicBezTo>
                  <a:pt x="471" y="28"/>
                  <a:pt x="470" y="23"/>
                  <a:pt x="472" y="21"/>
                </a:cubicBezTo>
                <a:cubicBezTo>
                  <a:pt x="474" y="20"/>
                  <a:pt x="479" y="21"/>
                  <a:pt x="481" y="21"/>
                </a:cubicBezTo>
                <a:cubicBezTo>
                  <a:pt x="483" y="22"/>
                  <a:pt x="488" y="24"/>
                  <a:pt x="491" y="24"/>
                </a:cubicBezTo>
                <a:cubicBezTo>
                  <a:pt x="493" y="24"/>
                  <a:pt x="497" y="22"/>
                  <a:pt x="499" y="23"/>
                </a:cubicBezTo>
                <a:cubicBezTo>
                  <a:pt x="501" y="23"/>
                  <a:pt x="504" y="24"/>
                  <a:pt x="505" y="25"/>
                </a:cubicBezTo>
                <a:cubicBezTo>
                  <a:pt x="507" y="28"/>
                  <a:pt x="504" y="34"/>
                  <a:pt x="505" y="37"/>
                </a:cubicBezTo>
                <a:cubicBezTo>
                  <a:pt x="506" y="39"/>
                  <a:pt x="510" y="40"/>
                  <a:pt x="511" y="41"/>
                </a:cubicBezTo>
                <a:cubicBezTo>
                  <a:pt x="513" y="41"/>
                  <a:pt x="516" y="40"/>
                  <a:pt x="517" y="41"/>
                </a:cubicBezTo>
                <a:cubicBezTo>
                  <a:pt x="519" y="42"/>
                  <a:pt x="523" y="44"/>
                  <a:pt x="523" y="46"/>
                </a:cubicBezTo>
                <a:cubicBezTo>
                  <a:pt x="524" y="48"/>
                  <a:pt x="519" y="51"/>
                  <a:pt x="519" y="53"/>
                </a:cubicBezTo>
                <a:cubicBezTo>
                  <a:pt x="520" y="55"/>
                  <a:pt x="524" y="57"/>
                  <a:pt x="527" y="58"/>
                </a:cubicBezTo>
                <a:cubicBezTo>
                  <a:pt x="529" y="59"/>
                  <a:pt x="534" y="57"/>
                  <a:pt x="537" y="58"/>
                </a:cubicBezTo>
                <a:cubicBezTo>
                  <a:pt x="538" y="59"/>
                  <a:pt x="541" y="62"/>
                  <a:pt x="542" y="63"/>
                </a:cubicBezTo>
                <a:cubicBezTo>
                  <a:pt x="543" y="64"/>
                  <a:pt x="545" y="66"/>
                  <a:pt x="545" y="67"/>
                </a:cubicBezTo>
                <a:cubicBezTo>
                  <a:pt x="545" y="69"/>
                  <a:pt x="539" y="71"/>
                  <a:pt x="538" y="73"/>
                </a:cubicBezTo>
                <a:cubicBezTo>
                  <a:pt x="538" y="74"/>
                  <a:pt x="539" y="79"/>
                  <a:pt x="540" y="79"/>
                </a:cubicBezTo>
                <a:cubicBezTo>
                  <a:pt x="542" y="81"/>
                  <a:pt x="547" y="75"/>
                  <a:pt x="549" y="77"/>
                </a:cubicBezTo>
                <a:cubicBezTo>
                  <a:pt x="551" y="78"/>
                  <a:pt x="550" y="82"/>
                  <a:pt x="550" y="84"/>
                </a:cubicBezTo>
                <a:cubicBezTo>
                  <a:pt x="549" y="86"/>
                  <a:pt x="546" y="89"/>
                  <a:pt x="544" y="90"/>
                </a:cubicBezTo>
                <a:cubicBezTo>
                  <a:pt x="542" y="90"/>
                  <a:pt x="538" y="89"/>
                  <a:pt x="537" y="90"/>
                </a:cubicBezTo>
                <a:cubicBezTo>
                  <a:pt x="535" y="91"/>
                  <a:pt x="535" y="97"/>
                  <a:pt x="535" y="99"/>
                </a:cubicBezTo>
                <a:cubicBezTo>
                  <a:pt x="535" y="101"/>
                  <a:pt x="539" y="103"/>
                  <a:pt x="539" y="105"/>
                </a:cubicBezTo>
                <a:cubicBezTo>
                  <a:pt x="540" y="107"/>
                  <a:pt x="539" y="112"/>
                  <a:pt x="538" y="114"/>
                </a:cubicBezTo>
                <a:cubicBezTo>
                  <a:pt x="538" y="116"/>
                  <a:pt x="535" y="121"/>
                  <a:pt x="535" y="124"/>
                </a:cubicBezTo>
                <a:cubicBezTo>
                  <a:pt x="535" y="125"/>
                  <a:pt x="539" y="127"/>
                  <a:pt x="539" y="128"/>
                </a:cubicBezTo>
                <a:cubicBezTo>
                  <a:pt x="541" y="130"/>
                  <a:pt x="542" y="135"/>
                  <a:pt x="543" y="137"/>
                </a:cubicBezTo>
                <a:cubicBezTo>
                  <a:pt x="544" y="137"/>
                  <a:pt x="547" y="138"/>
                  <a:pt x="549" y="138"/>
                </a:cubicBezTo>
                <a:cubicBezTo>
                  <a:pt x="551" y="138"/>
                  <a:pt x="556" y="135"/>
                  <a:pt x="558" y="135"/>
                </a:cubicBezTo>
                <a:cubicBezTo>
                  <a:pt x="559" y="135"/>
                  <a:pt x="561" y="135"/>
                  <a:pt x="561" y="136"/>
                </a:cubicBezTo>
                <a:cubicBezTo>
                  <a:pt x="562" y="137"/>
                  <a:pt x="563" y="141"/>
                  <a:pt x="562" y="142"/>
                </a:cubicBezTo>
                <a:cubicBezTo>
                  <a:pt x="562" y="144"/>
                  <a:pt x="558" y="146"/>
                  <a:pt x="558" y="147"/>
                </a:cubicBezTo>
                <a:cubicBezTo>
                  <a:pt x="557" y="149"/>
                  <a:pt x="557" y="152"/>
                  <a:pt x="558" y="153"/>
                </a:cubicBezTo>
                <a:cubicBezTo>
                  <a:pt x="559" y="155"/>
                  <a:pt x="566" y="155"/>
                  <a:pt x="568" y="157"/>
                </a:cubicBezTo>
                <a:close/>
              </a:path>
            </a:pathLst>
          </a:custGeom>
          <a:solidFill>
            <a:srgbClr val="E76C0F"/>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1" name="Freeform 19"/>
          <p:cNvSpPr>
            <a:spLocks/>
          </p:cNvSpPr>
          <p:nvPr/>
        </p:nvSpPr>
        <p:spPr bwMode="auto">
          <a:xfrm>
            <a:off x="9907004" y="2878251"/>
            <a:ext cx="700472" cy="971904"/>
          </a:xfrm>
          <a:custGeom>
            <a:avLst/>
            <a:gdLst/>
            <a:ahLst/>
            <a:cxnLst>
              <a:cxn ang="0">
                <a:pos x="19" y="94"/>
              </a:cxn>
              <a:cxn ang="0">
                <a:pos x="30" y="81"/>
              </a:cxn>
              <a:cxn ang="0">
                <a:pos x="48" y="88"/>
              </a:cxn>
              <a:cxn ang="0">
                <a:pos x="68" y="79"/>
              </a:cxn>
              <a:cxn ang="0">
                <a:pos x="70" y="60"/>
              </a:cxn>
              <a:cxn ang="0">
                <a:pos x="81" y="39"/>
              </a:cxn>
              <a:cxn ang="0">
                <a:pos x="95" y="24"/>
              </a:cxn>
              <a:cxn ang="0">
                <a:pos x="102" y="20"/>
              </a:cxn>
              <a:cxn ang="0">
                <a:pos x="115" y="14"/>
              </a:cxn>
              <a:cxn ang="0">
                <a:pos x="128" y="0"/>
              </a:cxn>
              <a:cxn ang="0">
                <a:pos x="144" y="13"/>
              </a:cxn>
              <a:cxn ang="0">
                <a:pos x="163" y="18"/>
              </a:cxn>
              <a:cxn ang="0">
                <a:pos x="185" y="16"/>
              </a:cxn>
              <a:cxn ang="0">
                <a:pos x="207" y="22"/>
              </a:cxn>
              <a:cxn ang="0">
                <a:pos x="225" y="22"/>
              </a:cxn>
              <a:cxn ang="0">
                <a:pos x="245" y="35"/>
              </a:cxn>
              <a:cxn ang="0">
                <a:pos x="260" y="45"/>
              </a:cxn>
              <a:cxn ang="0">
                <a:pos x="283" y="59"/>
              </a:cxn>
              <a:cxn ang="0">
                <a:pos x="292" y="86"/>
              </a:cxn>
              <a:cxn ang="0">
                <a:pos x="303" y="104"/>
              </a:cxn>
              <a:cxn ang="0">
                <a:pos x="288" y="113"/>
              </a:cxn>
              <a:cxn ang="0">
                <a:pos x="278" y="121"/>
              </a:cxn>
              <a:cxn ang="0">
                <a:pos x="267" y="136"/>
              </a:cxn>
              <a:cxn ang="0">
                <a:pos x="267" y="148"/>
              </a:cxn>
              <a:cxn ang="0">
                <a:pos x="286" y="148"/>
              </a:cxn>
              <a:cxn ang="0">
                <a:pos x="274" y="163"/>
              </a:cxn>
              <a:cxn ang="0">
                <a:pos x="256" y="187"/>
              </a:cxn>
              <a:cxn ang="0">
                <a:pos x="237" y="211"/>
              </a:cxn>
              <a:cxn ang="0">
                <a:pos x="226" y="230"/>
              </a:cxn>
              <a:cxn ang="0">
                <a:pos x="203" y="241"/>
              </a:cxn>
              <a:cxn ang="0">
                <a:pos x="199" y="261"/>
              </a:cxn>
              <a:cxn ang="0">
                <a:pos x="191" y="281"/>
              </a:cxn>
              <a:cxn ang="0">
                <a:pos x="173" y="309"/>
              </a:cxn>
              <a:cxn ang="0">
                <a:pos x="149" y="327"/>
              </a:cxn>
              <a:cxn ang="0">
                <a:pos x="150" y="345"/>
              </a:cxn>
              <a:cxn ang="0">
                <a:pos x="134" y="362"/>
              </a:cxn>
              <a:cxn ang="0">
                <a:pos x="140" y="376"/>
              </a:cxn>
              <a:cxn ang="0">
                <a:pos x="125" y="394"/>
              </a:cxn>
              <a:cxn ang="0">
                <a:pos x="105" y="416"/>
              </a:cxn>
              <a:cxn ang="0">
                <a:pos x="83" y="406"/>
              </a:cxn>
              <a:cxn ang="0">
                <a:pos x="63" y="405"/>
              </a:cxn>
              <a:cxn ang="0">
                <a:pos x="50" y="421"/>
              </a:cxn>
              <a:cxn ang="0">
                <a:pos x="38" y="405"/>
              </a:cxn>
              <a:cxn ang="0">
                <a:pos x="25" y="391"/>
              </a:cxn>
              <a:cxn ang="0">
                <a:pos x="16" y="375"/>
              </a:cxn>
              <a:cxn ang="0">
                <a:pos x="35" y="370"/>
              </a:cxn>
              <a:cxn ang="0">
                <a:pos x="26" y="357"/>
              </a:cxn>
              <a:cxn ang="0">
                <a:pos x="32" y="341"/>
              </a:cxn>
              <a:cxn ang="0">
                <a:pos x="30" y="314"/>
              </a:cxn>
              <a:cxn ang="0">
                <a:pos x="22" y="295"/>
              </a:cxn>
              <a:cxn ang="0">
                <a:pos x="36" y="281"/>
              </a:cxn>
              <a:cxn ang="0">
                <a:pos x="19" y="270"/>
              </a:cxn>
              <a:cxn ang="0">
                <a:pos x="1" y="251"/>
              </a:cxn>
              <a:cxn ang="0">
                <a:pos x="13" y="242"/>
              </a:cxn>
              <a:cxn ang="0">
                <a:pos x="17" y="231"/>
              </a:cxn>
              <a:cxn ang="0">
                <a:pos x="31" y="211"/>
              </a:cxn>
              <a:cxn ang="0">
                <a:pos x="43" y="180"/>
              </a:cxn>
              <a:cxn ang="0">
                <a:pos x="39" y="158"/>
              </a:cxn>
              <a:cxn ang="0">
                <a:pos x="28" y="141"/>
              </a:cxn>
              <a:cxn ang="0">
                <a:pos x="37" y="118"/>
              </a:cxn>
              <a:cxn ang="0">
                <a:pos x="32" y="99"/>
              </a:cxn>
              <a:cxn ang="0">
                <a:pos x="25" y="106"/>
              </a:cxn>
            </a:cxnLst>
            <a:rect l="0" t="0" r="r" b="b"/>
            <a:pathLst>
              <a:path w="303" h="421">
                <a:moveTo>
                  <a:pt x="20" y="103"/>
                </a:moveTo>
                <a:cubicBezTo>
                  <a:pt x="19" y="102"/>
                  <a:pt x="19" y="101"/>
                  <a:pt x="19" y="100"/>
                </a:cubicBezTo>
                <a:cubicBezTo>
                  <a:pt x="18" y="99"/>
                  <a:pt x="18" y="95"/>
                  <a:pt x="19" y="94"/>
                </a:cubicBezTo>
                <a:cubicBezTo>
                  <a:pt x="19" y="93"/>
                  <a:pt x="22" y="91"/>
                  <a:pt x="23" y="89"/>
                </a:cubicBezTo>
                <a:cubicBezTo>
                  <a:pt x="23" y="88"/>
                  <a:pt x="23" y="85"/>
                  <a:pt x="24" y="84"/>
                </a:cubicBezTo>
                <a:cubicBezTo>
                  <a:pt x="25" y="83"/>
                  <a:pt x="28" y="82"/>
                  <a:pt x="30" y="81"/>
                </a:cubicBezTo>
                <a:cubicBezTo>
                  <a:pt x="32" y="81"/>
                  <a:pt x="35" y="81"/>
                  <a:pt x="36" y="81"/>
                </a:cubicBezTo>
                <a:cubicBezTo>
                  <a:pt x="38" y="82"/>
                  <a:pt x="40" y="85"/>
                  <a:pt x="41" y="86"/>
                </a:cubicBezTo>
                <a:cubicBezTo>
                  <a:pt x="43" y="87"/>
                  <a:pt x="46" y="88"/>
                  <a:pt x="48" y="88"/>
                </a:cubicBezTo>
                <a:cubicBezTo>
                  <a:pt x="50" y="87"/>
                  <a:pt x="53" y="84"/>
                  <a:pt x="55" y="84"/>
                </a:cubicBezTo>
                <a:cubicBezTo>
                  <a:pt x="57" y="83"/>
                  <a:pt x="62" y="86"/>
                  <a:pt x="64" y="85"/>
                </a:cubicBezTo>
                <a:cubicBezTo>
                  <a:pt x="65" y="84"/>
                  <a:pt x="67" y="81"/>
                  <a:pt x="68" y="79"/>
                </a:cubicBezTo>
                <a:cubicBezTo>
                  <a:pt x="68" y="78"/>
                  <a:pt x="70" y="75"/>
                  <a:pt x="70" y="73"/>
                </a:cubicBezTo>
                <a:cubicBezTo>
                  <a:pt x="70" y="71"/>
                  <a:pt x="69" y="67"/>
                  <a:pt x="69" y="65"/>
                </a:cubicBezTo>
                <a:cubicBezTo>
                  <a:pt x="69" y="64"/>
                  <a:pt x="70" y="61"/>
                  <a:pt x="70" y="60"/>
                </a:cubicBezTo>
                <a:cubicBezTo>
                  <a:pt x="70" y="57"/>
                  <a:pt x="68" y="52"/>
                  <a:pt x="69" y="50"/>
                </a:cubicBezTo>
                <a:cubicBezTo>
                  <a:pt x="70" y="48"/>
                  <a:pt x="75" y="49"/>
                  <a:pt x="76" y="48"/>
                </a:cubicBezTo>
                <a:cubicBezTo>
                  <a:pt x="78" y="46"/>
                  <a:pt x="79" y="40"/>
                  <a:pt x="81" y="39"/>
                </a:cubicBezTo>
                <a:cubicBezTo>
                  <a:pt x="82" y="38"/>
                  <a:pt x="84" y="38"/>
                  <a:pt x="85" y="37"/>
                </a:cubicBezTo>
                <a:cubicBezTo>
                  <a:pt x="88" y="36"/>
                  <a:pt x="92" y="33"/>
                  <a:pt x="93" y="31"/>
                </a:cubicBezTo>
                <a:cubicBezTo>
                  <a:pt x="94" y="30"/>
                  <a:pt x="94" y="26"/>
                  <a:pt x="95" y="24"/>
                </a:cubicBezTo>
                <a:cubicBezTo>
                  <a:pt x="95" y="24"/>
                  <a:pt x="97" y="23"/>
                  <a:pt x="98" y="22"/>
                </a:cubicBezTo>
                <a:cubicBezTo>
                  <a:pt x="98" y="21"/>
                  <a:pt x="99" y="21"/>
                  <a:pt x="99" y="20"/>
                </a:cubicBezTo>
                <a:cubicBezTo>
                  <a:pt x="100" y="20"/>
                  <a:pt x="101" y="20"/>
                  <a:pt x="102" y="20"/>
                </a:cubicBezTo>
                <a:cubicBezTo>
                  <a:pt x="103" y="19"/>
                  <a:pt x="105" y="19"/>
                  <a:pt x="106" y="18"/>
                </a:cubicBezTo>
                <a:cubicBezTo>
                  <a:pt x="107" y="18"/>
                  <a:pt x="107" y="15"/>
                  <a:pt x="109" y="14"/>
                </a:cubicBezTo>
                <a:cubicBezTo>
                  <a:pt x="110" y="13"/>
                  <a:pt x="113" y="15"/>
                  <a:pt x="115" y="14"/>
                </a:cubicBezTo>
                <a:cubicBezTo>
                  <a:pt x="116" y="14"/>
                  <a:pt x="118" y="11"/>
                  <a:pt x="119" y="10"/>
                </a:cubicBezTo>
                <a:cubicBezTo>
                  <a:pt x="121" y="10"/>
                  <a:pt x="123" y="9"/>
                  <a:pt x="124" y="8"/>
                </a:cubicBezTo>
                <a:cubicBezTo>
                  <a:pt x="126" y="7"/>
                  <a:pt x="126" y="1"/>
                  <a:pt x="128" y="0"/>
                </a:cubicBezTo>
                <a:cubicBezTo>
                  <a:pt x="129" y="0"/>
                  <a:pt x="131" y="0"/>
                  <a:pt x="131" y="0"/>
                </a:cubicBezTo>
                <a:cubicBezTo>
                  <a:pt x="134" y="1"/>
                  <a:pt x="140" y="2"/>
                  <a:pt x="142" y="5"/>
                </a:cubicBezTo>
                <a:cubicBezTo>
                  <a:pt x="144" y="6"/>
                  <a:pt x="143" y="11"/>
                  <a:pt x="144" y="13"/>
                </a:cubicBezTo>
                <a:cubicBezTo>
                  <a:pt x="144" y="15"/>
                  <a:pt x="146" y="19"/>
                  <a:pt x="146" y="20"/>
                </a:cubicBezTo>
                <a:cubicBezTo>
                  <a:pt x="146" y="21"/>
                  <a:pt x="154" y="21"/>
                  <a:pt x="157" y="20"/>
                </a:cubicBezTo>
                <a:cubicBezTo>
                  <a:pt x="158" y="20"/>
                  <a:pt x="161" y="18"/>
                  <a:pt x="163" y="18"/>
                </a:cubicBezTo>
                <a:cubicBezTo>
                  <a:pt x="164" y="17"/>
                  <a:pt x="167" y="15"/>
                  <a:pt x="169" y="14"/>
                </a:cubicBezTo>
                <a:cubicBezTo>
                  <a:pt x="171" y="13"/>
                  <a:pt x="177" y="12"/>
                  <a:pt x="180" y="13"/>
                </a:cubicBezTo>
                <a:cubicBezTo>
                  <a:pt x="182" y="13"/>
                  <a:pt x="184" y="15"/>
                  <a:pt x="185" y="16"/>
                </a:cubicBezTo>
                <a:cubicBezTo>
                  <a:pt x="187" y="17"/>
                  <a:pt x="191" y="22"/>
                  <a:pt x="193" y="23"/>
                </a:cubicBezTo>
                <a:cubicBezTo>
                  <a:pt x="195" y="24"/>
                  <a:pt x="200" y="24"/>
                  <a:pt x="202" y="24"/>
                </a:cubicBezTo>
                <a:cubicBezTo>
                  <a:pt x="203" y="23"/>
                  <a:pt x="206" y="23"/>
                  <a:pt x="207" y="22"/>
                </a:cubicBezTo>
                <a:cubicBezTo>
                  <a:pt x="209" y="21"/>
                  <a:pt x="210" y="17"/>
                  <a:pt x="212" y="16"/>
                </a:cubicBezTo>
                <a:cubicBezTo>
                  <a:pt x="213" y="15"/>
                  <a:pt x="216" y="15"/>
                  <a:pt x="217" y="16"/>
                </a:cubicBezTo>
                <a:cubicBezTo>
                  <a:pt x="219" y="16"/>
                  <a:pt x="223" y="20"/>
                  <a:pt x="225" y="22"/>
                </a:cubicBezTo>
                <a:cubicBezTo>
                  <a:pt x="227" y="23"/>
                  <a:pt x="229" y="27"/>
                  <a:pt x="230" y="29"/>
                </a:cubicBezTo>
                <a:cubicBezTo>
                  <a:pt x="231" y="29"/>
                  <a:pt x="233" y="31"/>
                  <a:pt x="234" y="32"/>
                </a:cubicBezTo>
                <a:cubicBezTo>
                  <a:pt x="236" y="34"/>
                  <a:pt x="242" y="34"/>
                  <a:pt x="245" y="35"/>
                </a:cubicBezTo>
                <a:cubicBezTo>
                  <a:pt x="247" y="37"/>
                  <a:pt x="253" y="41"/>
                  <a:pt x="254" y="43"/>
                </a:cubicBezTo>
                <a:cubicBezTo>
                  <a:pt x="255" y="44"/>
                  <a:pt x="256" y="44"/>
                  <a:pt x="257" y="44"/>
                </a:cubicBezTo>
                <a:cubicBezTo>
                  <a:pt x="258" y="45"/>
                  <a:pt x="259" y="45"/>
                  <a:pt x="260" y="45"/>
                </a:cubicBezTo>
                <a:cubicBezTo>
                  <a:pt x="262" y="47"/>
                  <a:pt x="263" y="54"/>
                  <a:pt x="266" y="55"/>
                </a:cubicBezTo>
                <a:cubicBezTo>
                  <a:pt x="268" y="56"/>
                  <a:pt x="274" y="54"/>
                  <a:pt x="276" y="55"/>
                </a:cubicBezTo>
                <a:cubicBezTo>
                  <a:pt x="278" y="55"/>
                  <a:pt x="281" y="57"/>
                  <a:pt x="283" y="59"/>
                </a:cubicBezTo>
                <a:cubicBezTo>
                  <a:pt x="284" y="60"/>
                  <a:pt x="286" y="62"/>
                  <a:pt x="287" y="64"/>
                </a:cubicBezTo>
                <a:cubicBezTo>
                  <a:pt x="287" y="67"/>
                  <a:pt x="286" y="73"/>
                  <a:pt x="287" y="76"/>
                </a:cubicBezTo>
                <a:cubicBezTo>
                  <a:pt x="287" y="79"/>
                  <a:pt x="291" y="83"/>
                  <a:pt x="292" y="86"/>
                </a:cubicBezTo>
                <a:cubicBezTo>
                  <a:pt x="293" y="87"/>
                  <a:pt x="295" y="91"/>
                  <a:pt x="296" y="92"/>
                </a:cubicBezTo>
                <a:cubicBezTo>
                  <a:pt x="297" y="93"/>
                  <a:pt x="299" y="95"/>
                  <a:pt x="300" y="96"/>
                </a:cubicBezTo>
                <a:cubicBezTo>
                  <a:pt x="301" y="97"/>
                  <a:pt x="303" y="102"/>
                  <a:pt x="303" y="104"/>
                </a:cubicBezTo>
                <a:cubicBezTo>
                  <a:pt x="303" y="106"/>
                  <a:pt x="303" y="111"/>
                  <a:pt x="303" y="114"/>
                </a:cubicBezTo>
                <a:cubicBezTo>
                  <a:pt x="303" y="114"/>
                  <a:pt x="302" y="114"/>
                  <a:pt x="302" y="114"/>
                </a:cubicBezTo>
                <a:cubicBezTo>
                  <a:pt x="299" y="113"/>
                  <a:pt x="292" y="112"/>
                  <a:pt x="288" y="113"/>
                </a:cubicBezTo>
                <a:cubicBezTo>
                  <a:pt x="287" y="113"/>
                  <a:pt x="285" y="115"/>
                  <a:pt x="283" y="115"/>
                </a:cubicBezTo>
                <a:cubicBezTo>
                  <a:pt x="282" y="116"/>
                  <a:pt x="279" y="116"/>
                  <a:pt x="278" y="116"/>
                </a:cubicBezTo>
                <a:cubicBezTo>
                  <a:pt x="277" y="117"/>
                  <a:pt x="278" y="120"/>
                  <a:pt x="278" y="121"/>
                </a:cubicBezTo>
                <a:cubicBezTo>
                  <a:pt x="277" y="123"/>
                  <a:pt x="276" y="126"/>
                  <a:pt x="274" y="127"/>
                </a:cubicBezTo>
                <a:cubicBezTo>
                  <a:pt x="273" y="128"/>
                  <a:pt x="270" y="128"/>
                  <a:pt x="269" y="129"/>
                </a:cubicBezTo>
                <a:cubicBezTo>
                  <a:pt x="268" y="131"/>
                  <a:pt x="267" y="136"/>
                  <a:pt x="267" y="136"/>
                </a:cubicBezTo>
                <a:cubicBezTo>
                  <a:pt x="266" y="136"/>
                  <a:pt x="263" y="137"/>
                  <a:pt x="262" y="138"/>
                </a:cubicBezTo>
                <a:cubicBezTo>
                  <a:pt x="260" y="140"/>
                  <a:pt x="258" y="144"/>
                  <a:pt x="259" y="146"/>
                </a:cubicBezTo>
                <a:cubicBezTo>
                  <a:pt x="260" y="148"/>
                  <a:pt x="265" y="148"/>
                  <a:pt x="267" y="148"/>
                </a:cubicBezTo>
                <a:cubicBezTo>
                  <a:pt x="268" y="147"/>
                  <a:pt x="270" y="144"/>
                  <a:pt x="272" y="144"/>
                </a:cubicBezTo>
                <a:cubicBezTo>
                  <a:pt x="274" y="143"/>
                  <a:pt x="278" y="143"/>
                  <a:pt x="280" y="143"/>
                </a:cubicBezTo>
                <a:cubicBezTo>
                  <a:pt x="282" y="144"/>
                  <a:pt x="285" y="146"/>
                  <a:pt x="286" y="148"/>
                </a:cubicBezTo>
                <a:cubicBezTo>
                  <a:pt x="287" y="149"/>
                  <a:pt x="287" y="154"/>
                  <a:pt x="286" y="155"/>
                </a:cubicBezTo>
                <a:cubicBezTo>
                  <a:pt x="285" y="157"/>
                  <a:pt x="280" y="157"/>
                  <a:pt x="278" y="158"/>
                </a:cubicBezTo>
                <a:cubicBezTo>
                  <a:pt x="276" y="159"/>
                  <a:pt x="274" y="161"/>
                  <a:pt x="274" y="163"/>
                </a:cubicBezTo>
                <a:cubicBezTo>
                  <a:pt x="273" y="165"/>
                  <a:pt x="274" y="171"/>
                  <a:pt x="274" y="173"/>
                </a:cubicBezTo>
                <a:cubicBezTo>
                  <a:pt x="273" y="176"/>
                  <a:pt x="269" y="180"/>
                  <a:pt x="267" y="182"/>
                </a:cubicBezTo>
                <a:cubicBezTo>
                  <a:pt x="265" y="184"/>
                  <a:pt x="258" y="185"/>
                  <a:pt x="256" y="187"/>
                </a:cubicBezTo>
                <a:cubicBezTo>
                  <a:pt x="253" y="189"/>
                  <a:pt x="250" y="197"/>
                  <a:pt x="248" y="199"/>
                </a:cubicBezTo>
                <a:cubicBezTo>
                  <a:pt x="246" y="201"/>
                  <a:pt x="243" y="204"/>
                  <a:pt x="242" y="205"/>
                </a:cubicBezTo>
                <a:cubicBezTo>
                  <a:pt x="241" y="207"/>
                  <a:pt x="238" y="209"/>
                  <a:pt x="237" y="211"/>
                </a:cubicBezTo>
                <a:cubicBezTo>
                  <a:pt x="236" y="213"/>
                  <a:pt x="236" y="216"/>
                  <a:pt x="235" y="218"/>
                </a:cubicBezTo>
                <a:cubicBezTo>
                  <a:pt x="235" y="221"/>
                  <a:pt x="233" y="227"/>
                  <a:pt x="231" y="229"/>
                </a:cubicBezTo>
                <a:cubicBezTo>
                  <a:pt x="230" y="229"/>
                  <a:pt x="227" y="230"/>
                  <a:pt x="226" y="230"/>
                </a:cubicBezTo>
                <a:cubicBezTo>
                  <a:pt x="224" y="231"/>
                  <a:pt x="220" y="237"/>
                  <a:pt x="219" y="237"/>
                </a:cubicBezTo>
                <a:cubicBezTo>
                  <a:pt x="218" y="237"/>
                  <a:pt x="211" y="240"/>
                  <a:pt x="208" y="241"/>
                </a:cubicBezTo>
                <a:cubicBezTo>
                  <a:pt x="207" y="241"/>
                  <a:pt x="204" y="241"/>
                  <a:pt x="203" y="241"/>
                </a:cubicBezTo>
                <a:cubicBezTo>
                  <a:pt x="201" y="242"/>
                  <a:pt x="197" y="244"/>
                  <a:pt x="196" y="245"/>
                </a:cubicBezTo>
                <a:cubicBezTo>
                  <a:pt x="195" y="248"/>
                  <a:pt x="195" y="254"/>
                  <a:pt x="196" y="256"/>
                </a:cubicBezTo>
                <a:cubicBezTo>
                  <a:pt x="196" y="257"/>
                  <a:pt x="199" y="259"/>
                  <a:pt x="199" y="261"/>
                </a:cubicBezTo>
                <a:cubicBezTo>
                  <a:pt x="199" y="264"/>
                  <a:pt x="198" y="269"/>
                  <a:pt x="197" y="272"/>
                </a:cubicBezTo>
                <a:cubicBezTo>
                  <a:pt x="196" y="274"/>
                  <a:pt x="192" y="275"/>
                  <a:pt x="191" y="277"/>
                </a:cubicBezTo>
                <a:cubicBezTo>
                  <a:pt x="191" y="278"/>
                  <a:pt x="191" y="280"/>
                  <a:pt x="191" y="281"/>
                </a:cubicBezTo>
                <a:cubicBezTo>
                  <a:pt x="192" y="283"/>
                  <a:pt x="194" y="285"/>
                  <a:pt x="194" y="287"/>
                </a:cubicBezTo>
                <a:cubicBezTo>
                  <a:pt x="194" y="290"/>
                  <a:pt x="189" y="296"/>
                  <a:pt x="187" y="298"/>
                </a:cubicBezTo>
                <a:cubicBezTo>
                  <a:pt x="184" y="301"/>
                  <a:pt x="177" y="306"/>
                  <a:pt x="173" y="309"/>
                </a:cubicBezTo>
                <a:cubicBezTo>
                  <a:pt x="171" y="310"/>
                  <a:pt x="163" y="311"/>
                  <a:pt x="161" y="314"/>
                </a:cubicBezTo>
                <a:cubicBezTo>
                  <a:pt x="160" y="315"/>
                  <a:pt x="160" y="321"/>
                  <a:pt x="159" y="322"/>
                </a:cubicBezTo>
                <a:cubicBezTo>
                  <a:pt x="157" y="324"/>
                  <a:pt x="151" y="325"/>
                  <a:pt x="149" y="327"/>
                </a:cubicBezTo>
                <a:cubicBezTo>
                  <a:pt x="148" y="328"/>
                  <a:pt x="148" y="332"/>
                  <a:pt x="147" y="334"/>
                </a:cubicBezTo>
                <a:cubicBezTo>
                  <a:pt x="147" y="335"/>
                  <a:pt x="147" y="337"/>
                  <a:pt x="147" y="338"/>
                </a:cubicBezTo>
                <a:cubicBezTo>
                  <a:pt x="147" y="340"/>
                  <a:pt x="150" y="343"/>
                  <a:pt x="150" y="345"/>
                </a:cubicBezTo>
                <a:cubicBezTo>
                  <a:pt x="150" y="347"/>
                  <a:pt x="146" y="349"/>
                  <a:pt x="145" y="351"/>
                </a:cubicBezTo>
                <a:cubicBezTo>
                  <a:pt x="145" y="353"/>
                  <a:pt x="145" y="357"/>
                  <a:pt x="144" y="358"/>
                </a:cubicBezTo>
                <a:cubicBezTo>
                  <a:pt x="142" y="360"/>
                  <a:pt x="136" y="360"/>
                  <a:pt x="134" y="362"/>
                </a:cubicBezTo>
                <a:cubicBezTo>
                  <a:pt x="133" y="364"/>
                  <a:pt x="134" y="368"/>
                  <a:pt x="134" y="370"/>
                </a:cubicBezTo>
                <a:cubicBezTo>
                  <a:pt x="135" y="371"/>
                  <a:pt x="137" y="373"/>
                  <a:pt x="138" y="375"/>
                </a:cubicBezTo>
                <a:cubicBezTo>
                  <a:pt x="138" y="375"/>
                  <a:pt x="139" y="376"/>
                  <a:pt x="140" y="376"/>
                </a:cubicBezTo>
                <a:cubicBezTo>
                  <a:pt x="139" y="378"/>
                  <a:pt x="139" y="383"/>
                  <a:pt x="138" y="384"/>
                </a:cubicBezTo>
                <a:cubicBezTo>
                  <a:pt x="136" y="386"/>
                  <a:pt x="132" y="386"/>
                  <a:pt x="131" y="387"/>
                </a:cubicBezTo>
                <a:cubicBezTo>
                  <a:pt x="129" y="388"/>
                  <a:pt x="126" y="392"/>
                  <a:pt x="125" y="394"/>
                </a:cubicBezTo>
                <a:cubicBezTo>
                  <a:pt x="123" y="397"/>
                  <a:pt x="123" y="403"/>
                  <a:pt x="121" y="406"/>
                </a:cubicBezTo>
                <a:cubicBezTo>
                  <a:pt x="119" y="408"/>
                  <a:pt x="112" y="409"/>
                  <a:pt x="110" y="411"/>
                </a:cubicBezTo>
                <a:cubicBezTo>
                  <a:pt x="109" y="412"/>
                  <a:pt x="107" y="415"/>
                  <a:pt x="105" y="416"/>
                </a:cubicBezTo>
                <a:cubicBezTo>
                  <a:pt x="103" y="417"/>
                  <a:pt x="96" y="417"/>
                  <a:pt x="92" y="417"/>
                </a:cubicBezTo>
                <a:cubicBezTo>
                  <a:pt x="90" y="417"/>
                  <a:pt x="84" y="416"/>
                  <a:pt x="83" y="414"/>
                </a:cubicBezTo>
                <a:cubicBezTo>
                  <a:pt x="81" y="412"/>
                  <a:pt x="83" y="408"/>
                  <a:pt x="83" y="406"/>
                </a:cubicBezTo>
                <a:cubicBezTo>
                  <a:pt x="82" y="404"/>
                  <a:pt x="79" y="401"/>
                  <a:pt x="77" y="400"/>
                </a:cubicBezTo>
                <a:cubicBezTo>
                  <a:pt x="75" y="400"/>
                  <a:pt x="72" y="400"/>
                  <a:pt x="70" y="400"/>
                </a:cubicBezTo>
                <a:cubicBezTo>
                  <a:pt x="68" y="401"/>
                  <a:pt x="64" y="403"/>
                  <a:pt x="63" y="405"/>
                </a:cubicBezTo>
                <a:cubicBezTo>
                  <a:pt x="62" y="406"/>
                  <a:pt x="64" y="410"/>
                  <a:pt x="63" y="412"/>
                </a:cubicBezTo>
                <a:cubicBezTo>
                  <a:pt x="62" y="414"/>
                  <a:pt x="57" y="416"/>
                  <a:pt x="55" y="417"/>
                </a:cubicBezTo>
                <a:cubicBezTo>
                  <a:pt x="54" y="418"/>
                  <a:pt x="52" y="421"/>
                  <a:pt x="50" y="421"/>
                </a:cubicBezTo>
                <a:cubicBezTo>
                  <a:pt x="48" y="421"/>
                  <a:pt x="46" y="416"/>
                  <a:pt x="45" y="414"/>
                </a:cubicBezTo>
                <a:cubicBezTo>
                  <a:pt x="44" y="412"/>
                  <a:pt x="45" y="406"/>
                  <a:pt x="43" y="405"/>
                </a:cubicBezTo>
                <a:cubicBezTo>
                  <a:pt x="42" y="404"/>
                  <a:pt x="39" y="405"/>
                  <a:pt x="38" y="405"/>
                </a:cubicBezTo>
                <a:cubicBezTo>
                  <a:pt x="37" y="404"/>
                  <a:pt x="36" y="400"/>
                  <a:pt x="34" y="399"/>
                </a:cubicBezTo>
                <a:cubicBezTo>
                  <a:pt x="33" y="399"/>
                  <a:pt x="28" y="401"/>
                  <a:pt x="27" y="399"/>
                </a:cubicBezTo>
                <a:cubicBezTo>
                  <a:pt x="25" y="398"/>
                  <a:pt x="27" y="393"/>
                  <a:pt x="25" y="391"/>
                </a:cubicBezTo>
                <a:cubicBezTo>
                  <a:pt x="25" y="390"/>
                  <a:pt x="22" y="389"/>
                  <a:pt x="21" y="388"/>
                </a:cubicBezTo>
                <a:cubicBezTo>
                  <a:pt x="20" y="387"/>
                  <a:pt x="15" y="385"/>
                  <a:pt x="15" y="383"/>
                </a:cubicBezTo>
                <a:cubicBezTo>
                  <a:pt x="14" y="381"/>
                  <a:pt x="15" y="377"/>
                  <a:pt x="16" y="375"/>
                </a:cubicBezTo>
                <a:cubicBezTo>
                  <a:pt x="16" y="374"/>
                  <a:pt x="16" y="373"/>
                  <a:pt x="17" y="372"/>
                </a:cubicBezTo>
                <a:cubicBezTo>
                  <a:pt x="18" y="371"/>
                  <a:pt x="22" y="370"/>
                  <a:pt x="23" y="370"/>
                </a:cubicBezTo>
                <a:cubicBezTo>
                  <a:pt x="26" y="369"/>
                  <a:pt x="33" y="372"/>
                  <a:pt x="35" y="370"/>
                </a:cubicBezTo>
                <a:cubicBezTo>
                  <a:pt x="36" y="369"/>
                  <a:pt x="36" y="365"/>
                  <a:pt x="35" y="364"/>
                </a:cubicBezTo>
                <a:cubicBezTo>
                  <a:pt x="34" y="362"/>
                  <a:pt x="32" y="360"/>
                  <a:pt x="31" y="359"/>
                </a:cubicBezTo>
                <a:cubicBezTo>
                  <a:pt x="30" y="358"/>
                  <a:pt x="27" y="358"/>
                  <a:pt x="26" y="357"/>
                </a:cubicBezTo>
                <a:cubicBezTo>
                  <a:pt x="25" y="356"/>
                  <a:pt x="24" y="352"/>
                  <a:pt x="24" y="350"/>
                </a:cubicBezTo>
                <a:cubicBezTo>
                  <a:pt x="24" y="348"/>
                  <a:pt x="25" y="344"/>
                  <a:pt x="27" y="343"/>
                </a:cubicBezTo>
                <a:cubicBezTo>
                  <a:pt x="28" y="342"/>
                  <a:pt x="31" y="342"/>
                  <a:pt x="32" y="341"/>
                </a:cubicBezTo>
                <a:cubicBezTo>
                  <a:pt x="33" y="339"/>
                  <a:pt x="34" y="333"/>
                  <a:pt x="34" y="331"/>
                </a:cubicBezTo>
                <a:cubicBezTo>
                  <a:pt x="34" y="329"/>
                  <a:pt x="30" y="325"/>
                  <a:pt x="30" y="323"/>
                </a:cubicBezTo>
                <a:cubicBezTo>
                  <a:pt x="29" y="321"/>
                  <a:pt x="31" y="316"/>
                  <a:pt x="30" y="314"/>
                </a:cubicBezTo>
                <a:cubicBezTo>
                  <a:pt x="29" y="312"/>
                  <a:pt x="25" y="310"/>
                  <a:pt x="25" y="309"/>
                </a:cubicBezTo>
                <a:cubicBezTo>
                  <a:pt x="24" y="307"/>
                  <a:pt x="26" y="302"/>
                  <a:pt x="25" y="300"/>
                </a:cubicBezTo>
                <a:cubicBezTo>
                  <a:pt x="25" y="299"/>
                  <a:pt x="23" y="296"/>
                  <a:pt x="22" y="295"/>
                </a:cubicBezTo>
                <a:cubicBezTo>
                  <a:pt x="22" y="293"/>
                  <a:pt x="21" y="289"/>
                  <a:pt x="22" y="288"/>
                </a:cubicBezTo>
                <a:cubicBezTo>
                  <a:pt x="24" y="287"/>
                  <a:pt x="28" y="289"/>
                  <a:pt x="29" y="288"/>
                </a:cubicBezTo>
                <a:cubicBezTo>
                  <a:pt x="31" y="287"/>
                  <a:pt x="35" y="283"/>
                  <a:pt x="36" y="281"/>
                </a:cubicBezTo>
                <a:cubicBezTo>
                  <a:pt x="37" y="279"/>
                  <a:pt x="36" y="275"/>
                  <a:pt x="35" y="274"/>
                </a:cubicBezTo>
                <a:cubicBezTo>
                  <a:pt x="34" y="273"/>
                  <a:pt x="30" y="272"/>
                  <a:pt x="28" y="271"/>
                </a:cubicBezTo>
                <a:cubicBezTo>
                  <a:pt x="26" y="271"/>
                  <a:pt x="21" y="271"/>
                  <a:pt x="19" y="270"/>
                </a:cubicBezTo>
                <a:cubicBezTo>
                  <a:pt x="17" y="269"/>
                  <a:pt x="15" y="265"/>
                  <a:pt x="13" y="264"/>
                </a:cubicBezTo>
                <a:cubicBezTo>
                  <a:pt x="10" y="262"/>
                  <a:pt x="3" y="262"/>
                  <a:pt x="1" y="259"/>
                </a:cubicBezTo>
                <a:cubicBezTo>
                  <a:pt x="0" y="258"/>
                  <a:pt x="0" y="253"/>
                  <a:pt x="1" y="251"/>
                </a:cubicBezTo>
                <a:cubicBezTo>
                  <a:pt x="1" y="250"/>
                  <a:pt x="3" y="247"/>
                  <a:pt x="4" y="246"/>
                </a:cubicBezTo>
                <a:cubicBezTo>
                  <a:pt x="5" y="246"/>
                  <a:pt x="9" y="247"/>
                  <a:pt x="10" y="246"/>
                </a:cubicBezTo>
                <a:cubicBezTo>
                  <a:pt x="11" y="246"/>
                  <a:pt x="13" y="243"/>
                  <a:pt x="13" y="242"/>
                </a:cubicBezTo>
                <a:cubicBezTo>
                  <a:pt x="13" y="240"/>
                  <a:pt x="11" y="239"/>
                  <a:pt x="11" y="238"/>
                </a:cubicBezTo>
                <a:cubicBezTo>
                  <a:pt x="10" y="236"/>
                  <a:pt x="11" y="232"/>
                  <a:pt x="12" y="231"/>
                </a:cubicBezTo>
                <a:cubicBezTo>
                  <a:pt x="13" y="230"/>
                  <a:pt x="16" y="231"/>
                  <a:pt x="17" y="231"/>
                </a:cubicBezTo>
                <a:cubicBezTo>
                  <a:pt x="19" y="230"/>
                  <a:pt x="22" y="228"/>
                  <a:pt x="23" y="226"/>
                </a:cubicBezTo>
                <a:cubicBezTo>
                  <a:pt x="25" y="224"/>
                  <a:pt x="24" y="217"/>
                  <a:pt x="26" y="215"/>
                </a:cubicBezTo>
                <a:cubicBezTo>
                  <a:pt x="27" y="214"/>
                  <a:pt x="30" y="212"/>
                  <a:pt x="31" y="211"/>
                </a:cubicBezTo>
                <a:cubicBezTo>
                  <a:pt x="34" y="209"/>
                  <a:pt x="37" y="204"/>
                  <a:pt x="38" y="201"/>
                </a:cubicBezTo>
                <a:cubicBezTo>
                  <a:pt x="39" y="198"/>
                  <a:pt x="37" y="191"/>
                  <a:pt x="38" y="188"/>
                </a:cubicBezTo>
                <a:cubicBezTo>
                  <a:pt x="39" y="186"/>
                  <a:pt x="42" y="183"/>
                  <a:pt x="43" y="180"/>
                </a:cubicBezTo>
                <a:cubicBezTo>
                  <a:pt x="44" y="178"/>
                  <a:pt x="43" y="174"/>
                  <a:pt x="43" y="172"/>
                </a:cubicBezTo>
                <a:cubicBezTo>
                  <a:pt x="42" y="171"/>
                  <a:pt x="40" y="168"/>
                  <a:pt x="40" y="167"/>
                </a:cubicBezTo>
                <a:cubicBezTo>
                  <a:pt x="39" y="165"/>
                  <a:pt x="40" y="160"/>
                  <a:pt x="39" y="158"/>
                </a:cubicBezTo>
                <a:cubicBezTo>
                  <a:pt x="38" y="155"/>
                  <a:pt x="36" y="150"/>
                  <a:pt x="35" y="149"/>
                </a:cubicBezTo>
                <a:cubicBezTo>
                  <a:pt x="33" y="148"/>
                  <a:pt x="30" y="148"/>
                  <a:pt x="29" y="147"/>
                </a:cubicBezTo>
                <a:cubicBezTo>
                  <a:pt x="28" y="145"/>
                  <a:pt x="28" y="142"/>
                  <a:pt x="28" y="141"/>
                </a:cubicBezTo>
                <a:cubicBezTo>
                  <a:pt x="27" y="138"/>
                  <a:pt x="27" y="131"/>
                  <a:pt x="29" y="129"/>
                </a:cubicBezTo>
                <a:cubicBezTo>
                  <a:pt x="29" y="127"/>
                  <a:pt x="33" y="126"/>
                  <a:pt x="34" y="124"/>
                </a:cubicBezTo>
                <a:cubicBezTo>
                  <a:pt x="35" y="123"/>
                  <a:pt x="37" y="120"/>
                  <a:pt x="37" y="118"/>
                </a:cubicBezTo>
                <a:cubicBezTo>
                  <a:pt x="38" y="116"/>
                  <a:pt x="38" y="112"/>
                  <a:pt x="37" y="110"/>
                </a:cubicBezTo>
                <a:cubicBezTo>
                  <a:pt x="37" y="109"/>
                  <a:pt x="35" y="108"/>
                  <a:pt x="34" y="107"/>
                </a:cubicBezTo>
                <a:cubicBezTo>
                  <a:pt x="33" y="105"/>
                  <a:pt x="34" y="100"/>
                  <a:pt x="32" y="99"/>
                </a:cubicBezTo>
                <a:cubicBezTo>
                  <a:pt x="31" y="98"/>
                  <a:pt x="28" y="98"/>
                  <a:pt x="27" y="99"/>
                </a:cubicBezTo>
                <a:cubicBezTo>
                  <a:pt x="27" y="99"/>
                  <a:pt x="28" y="101"/>
                  <a:pt x="27" y="102"/>
                </a:cubicBezTo>
                <a:cubicBezTo>
                  <a:pt x="27" y="103"/>
                  <a:pt x="26" y="106"/>
                  <a:pt x="25" y="106"/>
                </a:cubicBezTo>
                <a:cubicBezTo>
                  <a:pt x="24" y="106"/>
                  <a:pt x="21" y="105"/>
                  <a:pt x="21" y="105"/>
                </a:cubicBezTo>
                <a:cubicBezTo>
                  <a:pt x="20" y="104"/>
                  <a:pt x="20" y="104"/>
                  <a:pt x="20" y="103"/>
                </a:cubicBezTo>
                <a:close/>
              </a:path>
            </a:pathLst>
          </a:custGeom>
          <a:solidFill>
            <a:srgbClr val="E04621"/>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2" name="Freeform 20"/>
          <p:cNvSpPr>
            <a:spLocks/>
          </p:cNvSpPr>
          <p:nvPr/>
        </p:nvSpPr>
        <p:spPr bwMode="auto">
          <a:xfrm>
            <a:off x="7118250" y="3429872"/>
            <a:ext cx="24079" cy="26268"/>
          </a:xfrm>
          <a:custGeom>
            <a:avLst/>
            <a:gdLst/>
            <a:ahLst/>
            <a:cxnLst>
              <a:cxn ang="0">
                <a:pos x="11" y="4"/>
              </a:cxn>
              <a:cxn ang="0">
                <a:pos x="9" y="9"/>
              </a:cxn>
              <a:cxn ang="0">
                <a:pos x="6" y="12"/>
              </a:cxn>
              <a:cxn ang="0">
                <a:pos x="3" y="9"/>
              </a:cxn>
              <a:cxn ang="0">
                <a:pos x="4" y="5"/>
              </a:cxn>
              <a:cxn ang="0">
                <a:pos x="0" y="2"/>
              </a:cxn>
              <a:cxn ang="0">
                <a:pos x="6" y="0"/>
              </a:cxn>
              <a:cxn ang="0">
                <a:pos x="8" y="3"/>
              </a:cxn>
              <a:cxn ang="0">
                <a:pos x="11" y="4"/>
              </a:cxn>
            </a:cxnLst>
            <a:rect l="0" t="0" r="r" b="b"/>
            <a:pathLst>
              <a:path w="11" h="12">
                <a:moveTo>
                  <a:pt x="11" y="4"/>
                </a:moveTo>
                <a:cubicBezTo>
                  <a:pt x="11" y="6"/>
                  <a:pt x="10" y="8"/>
                  <a:pt x="9" y="9"/>
                </a:cubicBezTo>
                <a:cubicBezTo>
                  <a:pt x="9" y="10"/>
                  <a:pt x="7" y="12"/>
                  <a:pt x="6" y="12"/>
                </a:cubicBezTo>
                <a:cubicBezTo>
                  <a:pt x="5" y="12"/>
                  <a:pt x="3" y="10"/>
                  <a:pt x="3" y="9"/>
                </a:cubicBezTo>
                <a:cubicBezTo>
                  <a:pt x="3" y="8"/>
                  <a:pt x="5" y="6"/>
                  <a:pt x="4" y="5"/>
                </a:cubicBezTo>
                <a:cubicBezTo>
                  <a:pt x="4" y="4"/>
                  <a:pt x="0" y="4"/>
                  <a:pt x="0" y="2"/>
                </a:cubicBezTo>
                <a:cubicBezTo>
                  <a:pt x="0" y="1"/>
                  <a:pt x="4" y="0"/>
                  <a:pt x="6" y="0"/>
                </a:cubicBezTo>
                <a:cubicBezTo>
                  <a:pt x="7" y="1"/>
                  <a:pt x="7" y="2"/>
                  <a:pt x="8" y="3"/>
                </a:cubicBezTo>
                <a:cubicBezTo>
                  <a:pt x="8" y="3"/>
                  <a:pt x="11" y="4"/>
                  <a:pt x="11" y="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3" name="Freeform 21"/>
          <p:cNvSpPr>
            <a:spLocks/>
          </p:cNvSpPr>
          <p:nvPr/>
        </p:nvSpPr>
        <p:spPr bwMode="auto">
          <a:xfrm>
            <a:off x="7037259" y="3539321"/>
            <a:ext cx="43779" cy="39402"/>
          </a:xfrm>
          <a:custGeom>
            <a:avLst/>
            <a:gdLst/>
            <a:ahLst/>
            <a:cxnLst>
              <a:cxn ang="0">
                <a:pos x="19" y="11"/>
              </a:cxn>
              <a:cxn ang="0">
                <a:pos x="17" y="16"/>
              </a:cxn>
              <a:cxn ang="0">
                <a:pos x="10" y="14"/>
              </a:cxn>
              <a:cxn ang="0">
                <a:pos x="5" y="16"/>
              </a:cxn>
              <a:cxn ang="0">
                <a:pos x="1" y="14"/>
              </a:cxn>
              <a:cxn ang="0">
                <a:pos x="1" y="7"/>
              </a:cxn>
              <a:cxn ang="0">
                <a:pos x="5" y="6"/>
              </a:cxn>
              <a:cxn ang="0">
                <a:pos x="7" y="1"/>
              </a:cxn>
              <a:cxn ang="0">
                <a:pos x="13" y="5"/>
              </a:cxn>
              <a:cxn ang="0">
                <a:pos x="19" y="11"/>
              </a:cxn>
            </a:cxnLst>
            <a:rect l="0" t="0" r="r" b="b"/>
            <a:pathLst>
              <a:path w="19" h="17">
                <a:moveTo>
                  <a:pt x="19" y="11"/>
                </a:moveTo>
                <a:cubicBezTo>
                  <a:pt x="19" y="12"/>
                  <a:pt x="18" y="15"/>
                  <a:pt x="17" y="16"/>
                </a:cubicBezTo>
                <a:cubicBezTo>
                  <a:pt x="16" y="17"/>
                  <a:pt x="12" y="14"/>
                  <a:pt x="10" y="14"/>
                </a:cubicBezTo>
                <a:cubicBezTo>
                  <a:pt x="9" y="14"/>
                  <a:pt x="7" y="16"/>
                  <a:pt x="5" y="16"/>
                </a:cubicBezTo>
                <a:cubicBezTo>
                  <a:pt x="4" y="16"/>
                  <a:pt x="2" y="15"/>
                  <a:pt x="1" y="14"/>
                </a:cubicBezTo>
                <a:cubicBezTo>
                  <a:pt x="0" y="12"/>
                  <a:pt x="0" y="9"/>
                  <a:pt x="1" y="7"/>
                </a:cubicBezTo>
                <a:cubicBezTo>
                  <a:pt x="2" y="6"/>
                  <a:pt x="4" y="7"/>
                  <a:pt x="5" y="6"/>
                </a:cubicBezTo>
                <a:cubicBezTo>
                  <a:pt x="6" y="5"/>
                  <a:pt x="5" y="1"/>
                  <a:pt x="7" y="1"/>
                </a:cubicBezTo>
                <a:cubicBezTo>
                  <a:pt x="9" y="0"/>
                  <a:pt x="12" y="4"/>
                  <a:pt x="13" y="5"/>
                </a:cubicBezTo>
                <a:cubicBezTo>
                  <a:pt x="15" y="6"/>
                  <a:pt x="19" y="9"/>
                  <a:pt x="19" y="11"/>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4" name="Freeform 22"/>
          <p:cNvSpPr>
            <a:spLocks/>
          </p:cNvSpPr>
          <p:nvPr/>
        </p:nvSpPr>
        <p:spPr bwMode="auto">
          <a:xfrm>
            <a:off x="7089794" y="3386093"/>
            <a:ext cx="35024" cy="41591"/>
          </a:xfrm>
          <a:custGeom>
            <a:avLst/>
            <a:gdLst/>
            <a:ahLst/>
            <a:cxnLst>
              <a:cxn ang="0">
                <a:pos x="15" y="6"/>
              </a:cxn>
              <a:cxn ang="0">
                <a:pos x="12" y="15"/>
              </a:cxn>
              <a:cxn ang="0">
                <a:pos x="9" y="16"/>
              </a:cxn>
              <a:cxn ang="0">
                <a:pos x="4" y="17"/>
              </a:cxn>
              <a:cxn ang="0">
                <a:pos x="2" y="15"/>
              </a:cxn>
              <a:cxn ang="0">
                <a:pos x="0" y="8"/>
              </a:cxn>
              <a:cxn ang="0">
                <a:pos x="1" y="5"/>
              </a:cxn>
              <a:cxn ang="0">
                <a:pos x="2" y="1"/>
              </a:cxn>
              <a:cxn ang="0">
                <a:pos x="10" y="1"/>
              </a:cxn>
              <a:cxn ang="0">
                <a:pos x="15" y="6"/>
              </a:cxn>
            </a:cxnLst>
            <a:rect l="0" t="0" r="r" b="b"/>
            <a:pathLst>
              <a:path w="15" h="18">
                <a:moveTo>
                  <a:pt x="15" y="6"/>
                </a:moveTo>
                <a:cubicBezTo>
                  <a:pt x="15" y="8"/>
                  <a:pt x="14" y="13"/>
                  <a:pt x="12" y="15"/>
                </a:cubicBezTo>
                <a:cubicBezTo>
                  <a:pt x="12" y="16"/>
                  <a:pt x="10" y="16"/>
                  <a:pt x="9" y="16"/>
                </a:cubicBezTo>
                <a:cubicBezTo>
                  <a:pt x="7" y="17"/>
                  <a:pt x="5" y="18"/>
                  <a:pt x="4" y="17"/>
                </a:cubicBezTo>
                <a:cubicBezTo>
                  <a:pt x="3" y="17"/>
                  <a:pt x="2" y="15"/>
                  <a:pt x="2" y="15"/>
                </a:cubicBezTo>
                <a:cubicBezTo>
                  <a:pt x="1" y="13"/>
                  <a:pt x="0" y="10"/>
                  <a:pt x="0" y="8"/>
                </a:cubicBezTo>
                <a:cubicBezTo>
                  <a:pt x="0" y="7"/>
                  <a:pt x="1" y="6"/>
                  <a:pt x="1" y="5"/>
                </a:cubicBezTo>
                <a:cubicBezTo>
                  <a:pt x="2" y="4"/>
                  <a:pt x="2" y="2"/>
                  <a:pt x="2" y="1"/>
                </a:cubicBezTo>
                <a:cubicBezTo>
                  <a:pt x="4" y="0"/>
                  <a:pt x="8" y="1"/>
                  <a:pt x="10" y="1"/>
                </a:cubicBezTo>
                <a:cubicBezTo>
                  <a:pt x="11" y="2"/>
                  <a:pt x="14" y="4"/>
                  <a:pt x="15" y="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5" name="Freeform 23"/>
          <p:cNvSpPr>
            <a:spLocks/>
          </p:cNvSpPr>
          <p:nvPr/>
        </p:nvSpPr>
        <p:spPr bwMode="auto">
          <a:xfrm>
            <a:off x="7004424" y="2587118"/>
            <a:ext cx="1289307" cy="1230203"/>
          </a:xfrm>
          <a:custGeom>
            <a:avLst/>
            <a:gdLst/>
            <a:ahLst/>
            <a:cxnLst>
              <a:cxn ang="0">
                <a:pos x="542" y="128"/>
              </a:cxn>
              <a:cxn ang="0">
                <a:pos x="537" y="173"/>
              </a:cxn>
              <a:cxn ang="0">
                <a:pos x="509" y="214"/>
              </a:cxn>
              <a:cxn ang="0">
                <a:pos x="471" y="235"/>
              </a:cxn>
              <a:cxn ang="0">
                <a:pos x="441" y="261"/>
              </a:cxn>
              <a:cxn ang="0">
                <a:pos x="420" y="319"/>
              </a:cxn>
              <a:cxn ang="0">
                <a:pos x="400" y="341"/>
              </a:cxn>
              <a:cxn ang="0">
                <a:pos x="384" y="354"/>
              </a:cxn>
              <a:cxn ang="0">
                <a:pos x="343" y="349"/>
              </a:cxn>
              <a:cxn ang="0">
                <a:pos x="317" y="365"/>
              </a:cxn>
              <a:cxn ang="0">
                <a:pos x="270" y="372"/>
              </a:cxn>
              <a:cxn ang="0">
                <a:pos x="260" y="374"/>
              </a:cxn>
              <a:cxn ang="0">
                <a:pos x="284" y="407"/>
              </a:cxn>
              <a:cxn ang="0">
                <a:pos x="293" y="439"/>
              </a:cxn>
              <a:cxn ang="0">
                <a:pos x="296" y="481"/>
              </a:cxn>
              <a:cxn ang="0">
                <a:pos x="299" y="514"/>
              </a:cxn>
              <a:cxn ang="0">
                <a:pos x="294" y="529"/>
              </a:cxn>
              <a:cxn ang="0">
                <a:pos x="256" y="527"/>
              </a:cxn>
              <a:cxn ang="0">
                <a:pos x="226" y="522"/>
              </a:cxn>
              <a:cxn ang="0">
                <a:pos x="201" y="527"/>
              </a:cxn>
              <a:cxn ang="0">
                <a:pos x="182" y="520"/>
              </a:cxn>
              <a:cxn ang="0">
                <a:pos x="160" y="507"/>
              </a:cxn>
              <a:cxn ang="0">
                <a:pos x="133" y="492"/>
              </a:cxn>
              <a:cxn ang="0">
                <a:pos x="105" y="469"/>
              </a:cxn>
              <a:cxn ang="0">
                <a:pos x="85" y="428"/>
              </a:cxn>
              <a:cxn ang="0">
                <a:pos x="59" y="397"/>
              </a:cxn>
              <a:cxn ang="0">
                <a:pos x="74" y="365"/>
              </a:cxn>
              <a:cxn ang="0">
                <a:pos x="76" y="334"/>
              </a:cxn>
              <a:cxn ang="0">
                <a:pos x="57" y="317"/>
              </a:cxn>
              <a:cxn ang="0">
                <a:pos x="89" y="291"/>
              </a:cxn>
              <a:cxn ang="0">
                <a:pos x="129" y="310"/>
              </a:cxn>
              <a:cxn ang="0">
                <a:pos x="103" y="288"/>
              </a:cxn>
              <a:cxn ang="0">
                <a:pos x="60" y="283"/>
              </a:cxn>
              <a:cxn ang="0">
                <a:pos x="23" y="287"/>
              </a:cxn>
              <a:cxn ang="0">
                <a:pos x="9" y="283"/>
              </a:cxn>
              <a:cxn ang="0">
                <a:pos x="6" y="257"/>
              </a:cxn>
              <a:cxn ang="0">
                <a:pos x="26" y="246"/>
              </a:cxn>
              <a:cxn ang="0">
                <a:pos x="55" y="245"/>
              </a:cxn>
              <a:cxn ang="0">
                <a:pos x="76" y="213"/>
              </a:cxn>
              <a:cxn ang="0">
                <a:pos x="113" y="194"/>
              </a:cxn>
              <a:cxn ang="0">
                <a:pos x="158" y="179"/>
              </a:cxn>
              <a:cxn ang="0">
                <a:pos x="197" y="178"/>
              </a:cxn>
              <a:cxn ang="0">
                <a:pos x="225" y="136"/>
              </a:cxn>
              <a:cxn ang="0">
                <a:pos x="237" y="94"/>
              </a:cxn>
              <a:cxn ang="0">
                <a:pos x="247" y="42"/>
              </a:cxn>
              <a:cxn ang="0">
                <a:pos x="266" y="8"/>
              </a:cxn>
              <a:cxn ang="0">
                <a:pos x="293" y="24"/>
              </a:cxn>
              <a:cxn ang="0">
                <a:pos x="320" y="21"/>
              </a:cxn>
              <a:cxn ang="0">
                <a:pos x="365" y="15"/>
              </a:cxn>
              <a:cxn ang="0">
                <a:pos x="382" y="1"/>
              </a:cxn>
              <a:cxn ang="0">
                <a:pos x="406" y="29"/>
              </a:cxn>
              <a:cxn ang="0">
                <a:pos x="430" y="41"/>
              </a:cxn>
              <a:cxn ang="0">
                <a:pos x="470" y="26"/>
              </a:cxn>
              <a:cxn ang="0">
                <a:pos x="486" y="63"/>
              </a:cxn>
              <a:cxn ang="0">
                <a:pos x="523" y="78"/>
              </a:cxn>
              <a:cxn ang="0">
                <a:pos x="550" y="101"/>
              </a:cxn>
            </a:cxnLst>
            <a:rect l="0" t="0" r="r" b="b"/>
            <a:pathLst>
              <a:path w="558" h="533">
                <a:moveTo>
                  <a:pt x="557" y="103"/>
                </a:moveTo>
                <a:cubicBezTo>
                  <a:pt x="558" y="104"/>
                  <a:pt x="557" y="107"/>
                  <a:pt x="556" y="108"/>
                </a:cubicBezTo>
                <a:cubicBezTo>
                  <a:pt x="555" y="109"/>
                  <a:pt x="551" y="109"/>
                  <a:pt x="550" y="110"/>
                </a:cubicBezTo>
                <a:cubicBezTo>
                  <a:pt x="549" y="112"/>
                  <a:pt x="551" y="115"/>
                  <a:pt x="550" y="117"/>
                </a:cubicBezTo>
                <a:cubicBezTo>
                  <a:pt x="550" y="118"/>
                  <a:pt x="547" y="120"/>
                  <a:pt x="546" y="121"/>
                </a:cubicBezTo>
                <a:cubicBezTo>
                  <a:pt x="545" y="122"/>
                  <a:pt x="541" y="126"/>
                  <a:pt x="542" y="128"/>
                </a:cubicBezTo>
                <a:cubicBezTo>
                  <a:pt x="542" y="129"/>
                  <a:pt x="548" y="130"/>
                  <a:pt x="549" y="132"/>
                </a:cubicBezTo>
                <a:cubicBezTo>
                  <a:pt x="550" y="134"/>
                  <a:pt x="546" y="140"/>
                  <a:pt x="546" y="143"/>
                </a:cubicBezTo>
                <a:cubicBezTo>
                  <a:pt x="546" y="144"/>
                  <a:pt x="547" y="148"/>
                  <a:pt x="547" y="149"/>
                </a:cubicBezTo>
                <a:cubicBezTo>
                  <a:pt x="547" y="152"/>
                  <a:pt x="546" y="158"/>
                  <a:pt x="544" y="160"/>
                </a:cubicBezTo>
                <a:cubicBezTo>
                  <a:pt x="542" y="161"/>
                  <a:pt x="536" y="161"/>
                  <a:pt x="534" y="164"/>
                </a:cubicBezTo>
                <a:cubicBezTo>
                  <a:pt x="533" y="166"/>
                  <a:pt x="537" y="171"/>
                  <a:pt x="537" y="173"/>
                </a:cubicBezTo>
                <a:cubicBezTo>
                  <a:pt x="536" y="175"/>
                  <a:pt x="533" y="178"/>
                  <a:pt x="532" y="180"/>
                </a:cubicBezTo>
                <a:cubicBezTo>
                  <a:pt x="531" y="183"/>
                  <a:pt x="531" y="189"/>
                  <a:pt x="529" y="192"/>
                </a:cubicBezTo>
                <a:cubicBezTo>
                  <a:pt x="528" y="194"/>
                  <a:pt x="525" y="197"/>
                  <a:pt x="523" y="198"/>
                </a:cubicBezTo>
                <a:cubicBezTo>
                  <a:pt x="521" y="199"/>
                  <a:pt x="515" y="198"/>
                  <a:pt x="513" y="199"/>
                </a:cubicBezTo>
                <a:cubicBezTo>
                  <a:pt x="511" y="200"/>
                  <a:pt x="509" y="204"/>
                  <a:pt x="509" y="206"/>
                </a:cubicBezTo>
                <a:cubicBezTo>
                  <a:pt x="508" y="208"/>
                  <a:pt x="509" y="212"/>
                  <a:pt x="509" y="214"/>
                </a:cubicBezTo>
                <a:cubicBezTo>
                  <a:pt x="508" y="216"/>
                  <a:pt x="506" y="219"/>
                  <a:pt x="505" y="219"/>
                </a:cubicBezTo>
                <a:cubicBezTo>
                  <a:pt x="502" y="220"/>
                  <a:pt x="498" y="219"/>
                  <a:pt x="495" y="219"/>
                </a:cubicBezTo>
                <a:cubicBezTo>
                  <a:pt x="494" y="220"/>
                  <a:pt x="491" y="223"/>
                  <a:pt x="489" y="224"/>
                </a:cubicBezTo>
                <a:cubicBezTo>
                  <a:pt x="487" y="224"/>
                  <a:pt x="484" y="224"/>
                  <a:pt x="483" y="224"/>
                </a:cubicBezTo>
                <a:cubicBezTo>
                  <a:pt x="481" y="224"/>
                  <a:pt x="476" y="225"/>
                  <a:pt x="474" y="226"/>
                </a:cubicBezTo>
                <a:cubicBezTo>
                  <a:pt x="473" y="228"/>
                  <a:pt x="473" y="234"/>
                  <a:pt x="471" y="235"/>
                </a:cubicBezTo>
                <a:cubicBezTo>
                  <a:pt x="470" y="236"/>
                  <a:pt x="467" y="236"/>
                  <a:pt x="466" y="236"/>
                </a:cubicBezTo>
                <a:cubicBezTo>
                  <a:pt x="464" y="235"/>
                  <a:pt x="461" y="233"/>
                  <a:pt x="459" y="233"/>
                </a:cubicBezTo>
                <a:cubicBezTo>
                  <a:pt x="457" y="232"/>
                  <a:pt x="453" y="232"/>
                  <a:pt x="452" y="233"/>
                </a:cubicBezTo>
                <a:cubicBezTo>
                  <a:pt x="449" y="234"/>
                  <a:pt x="446" y="238"/>
                  <a:pt x="445" y="240"/>
                </a:cubicBezTo>
                <a:cubicBezTo>
                  <a:pt x="444" y="243"/>
                  <a:pt x="446" y="249"/>
                  <a:pt x="445" y="252"/>
                </a:cubicBezTo>
                <a:cubicBezTo>
                  <a:pt x="444" y="255"/>
                  <a:pt x="442" y="259"/>
                  <a:pt x="441" y="261"/>
                </a:cubicBezTo>
                <a:cubicBezTo>
                  <a:pt x="440" y="264"/>
                  <a:pt x="438" y="271"/>
                  <a:pt x="437" y="275"/>
                </a:cubicBezTo>
                <a:cubicBezTo>
                  <a:pt x="437" y="277"/>
                  <a:pt x="438" y="282"/>
                  <a:pt x="437" y="285"/>
                </a:cubicBezTo>
                <a:cubicBezTo>
                  <a:pt x="436" y="287"/>
                  <a:pt x="433" y="293"/>
                  <a:pt x="431" y="295"/>
                </a:cubicBezTo>
                <a:cubicBezTo>
                  <a:pt x="429" y="296"/>
                  <a:pt x="424" y="298"/>
                  <a:pt x="423" y="300"/>
                </a:cubicBezTo>
                <a:cubicBezTo>
                  <a:pt x="422" y="301"/>
                  <a:pt x="423" y="305"/>
                  <a:pt x="423" y="307"/>
                </a:cubicBezTo>
                <a:cubicBezTo>
                  <a:pt x="422" y="310"/>
                  <a:pt x="420" y="316"/>
                  <a:pt x="420" y="319"/>
                </a:cubicBezTo>
                <a:cubicBezTo>
                  <a:pt x="419" y="323"/>
                  <a:pt x="418" y="332"/>
                  <a:pt x="420" y="336"/>
                </a:cubicBezTo>
                <a:cubicBezTo>
                  <a:pt x="420" y="336"/>
                  <a:pt x="420" y="336"/>
                  <a:pt x="420" y="336"/>
                </a:cubicBezTo>
                <a:cubicBezTo>
                  <a:pt x="418" y="338"/>
                  <a:pt x="416" y="338"/>
                  <a:pt x="415" y="338"/>
                </a:cubicBezTo>
                <a:cubicBezTo>
                  <a:pt x="413" y="338"/>
                  <a:pt x="413" y="334"/>
                  <a:pt x="411" y="334"/>
                </a:cubicBezTo>
                <a:cubicBezTo>
                  <a:pt x="410" y="333"/>
                  <a:pt x="407" y="333"/>
                  <a:pt x="406" y="334"/>
                </a:cubicBezTo>
                <a:cubicBezTo>
                  <a:pt x="404" y="335"/>
                  <a:pt x="401" y="339"/>
                  <a:pt x="400" y="341"/>
                </a:cubicBezTo>
                <a:cubicBezTo>
                  <a:pt x="399" y="343"/>
                  <a:pt x="402" y="347"/>
                  <a:pt x="401" y="348"/>
                </a:cubicBezTo>
                <a:cubicBezTo>
                  <a:pt x="400" y="350"/>
                  <a:pt x="396" y="350"/>
                  <a:pt x="395" y="352"/>
                </a:cubicBezTo>
                <a:cubicBezTo>
                  <a:pt x="394" y="353"/>
                  <a:pt x="395" y="357"/>
                  <a:pt x="394" y="358"/>
                </a:cubicBezTo>
                <a:cubicBezTo>
                  <a:pt x="393" y="360"/>
                  <a:pt x="389" y="361"/>
                  <a:pt x="387" y="360"/>
                </a:cubicBezTo>
                <a:cubicBezTo>
                  <a:pt x="386" y="360"/>
                  <a:pt x="384" y="359"/>
                  <a:pt x="384" y="358"/>
                </a:cubicBezTo>
                <a:cubicBezTo>
                  <a:pt x="383" y="357"/>
                  <a:pt x="384" y="355"/>
                  <a:pt x="384" y="354"/>
                </a:cubicBezTo>
                <a:cubicBezTo>
                  <a:pt x="383" y="352"/>
                  <a:pt x="382" y="348"/>
                  <a:pt x="380" y="348"/>
                </a:cubicBezTo>
                <a:cubicBezTo>
                  <a:pt x="378" y="347"/>
                  <a:pt x="372" y="350"/>
                  <a:pt x="370" y="350"/>
                </a:cubicBezTo>
                <a:cubicBezTo>
                  <a:pt x="368" y="350"/>
                  <a:pt x="366" y="349"/>
                  <a:pt x="364" y="349"/>
                </a:cubicBezTo>
                <a:cubicBezTo>
                  <a:pt x="362" y="349"/>
                  <a:pt x="358" y="350"/>
                  <a:pt x="355" y="350"/>
                </a:cubicBezTo>
                <a:cubicBezTo>
                  <a:pt x="354" y="350"/>
                  <a:pt x="351" y="348"/>
                  <a:pt x="349" y="348"/>
                </a:cubicBezTo>
                <a:cubicBezTo>
                  <a:pt x="348" y="348"/>
                  <a:pt x="344" y="348"/>
                  <a:pt x="343" y="349"/>
                </a:cubicBezTo>
                <a:cubicBezTo>
                  <a:pt x="342" y="350"/>
                  <a:pt x="341" y="354"/>
                  <a:pt x="340" y="354"/>
                </a:cubicBezTo>
                <a:cubicBezTo>
                  <a:pt x="338" y="356"/>
                  <a:pt x="332" y="356"/>
                  <a:pt x="330" y="355"/>
                </a:cubicBezTo>
                <a:cubicBezTo>
                  <a:pt x="328" y="355"/>
                  <a:pt x="326" y="351"/>
                  <a:pt x="325" y="350"/>
                </a:cubicBezTo>
                <a:cubicBezTo>
                  <a:pt x="322" y="350"/>
                  <a:pt x="317" y="352"/>
                  <a:pt x="315" y="354"/>
                </a:cubicBezTo>
                <a:cubicBezTo>
                  <a:pt x="315" y="355"/>
                  <a:pt x="315" y="357"/>
                  <a:pt x="315" y="358"/>
                </a:cubicBezTo>
                <a:cubicBezTo>
                  <a:pt x="315" y="360"/>
                  <a:pt x="318" y="364"/>
                  <a:pt x="317" y="365"/>
                </a:cubicBezTo>
                <a:cubicBezTo>
                  <a:pt x="315" y="367"/>
                  <a:pt x="310" y="367"/>
                  <a:pt x="307" y="368"/>
                </a:cubicBezTo>
                <a:cubicBezTo>
                  <a:pt x="305" y="369"/>
                  <a:pt x="302" y="372"/>
                  <a:pt x="300" y="373"/>
                </a:cubicBezTo>
                <a:cubicBezTo>
                  <a:pt x="297" y="373"/>
                  <a:pt x="292" y="373"/>
                  <a:pt x="289" y="373"/>
                </a:cubicBezTo>
                <a:cubicBezTo>
                  <a:pt x="287" y="372"/>
                  <a:pt x="283" y="370"/>
                  <a:pt x="281" y="370"/>
                </a:cubicBezTo>
                <a:cubicBezTo>
                  <a:pt x="280" y="370"/>
                  <a:pt x="277" y="372"/>
                  <a:pt x="276" y="372"/>
                </a:cubicBezTo>
                <a:cubicBezTo>
                  <a:pt x="275" y="372"/>
                  <a:pt x="271" y="373"/>
                  <a:pt x="270" y="372"/>
                </a:cubicBezTo>
                <a:cubicBezTo>
                  <a:pt x="269" y="371"/>
                  <a:pt x="268" y="369"/>
                  <a:pt x="267" y="368"/>
                </a:cubicBezTo>
                <a:cubicBezTo>
                  <a:pt x="266" y="366"/>
                  <a:pt x="263" y="365"/>
                  <a:pt x="262" y="364"/>
                </a:cubicBezTo>
                <a:cubicBezTo>
                  <a:pt x="261" y="363"/>
                  <a:pt x="259" y="362"/>
                  <a:pt x="258" y="362"/>
                </a:cubicBezTo>
                <a:cubicBezTo>
                  <a:pt x="257" y="361"/>
                  <a:pt x="254" y="362"/>
                  <a:pt x="253" y="363"/>
                </a:cubicBezTo>
                <a:cubicBezTo>
                  <a:pt x="252" y="364"/>
                  <a:pt x="254" y="367"/>
                  <a:pt x="254" y="369"/>
                </a:cubicBezTo>
                <a:cubicBezTo>
                  <a:pt x="255" y="370"/>
                  <a:pt x="258" y="372"/>
                  <a:pt x="260" y="374"/>
                </a:cubicBezTo>
                <a:cubicBezTo>
                  <a:pt x="261" y="375"/>
                  <a:pt x="263" y="379"/>
                  <a:pt x="264" y="380"/>
                </a:cubicBezTo>
                <a:cubicBezTo>
                  <a:pt x="265" y="383"/>
                  <a:pt x="267" y="389"/>
                  <a:pt x="268" y="392"/>
                </a:cubicBezTo>
                <a:cubicBezTo>
                  <a:pt x="269" y="393"/>
                  <a:pt x="271" y="395"/>
                  <a:pt x="271" y="397"/>
                </a:cubicBezTo>
                <a:cubicBezTo>
                  <a:pt x="272" y="398"/>
                  <a:pt x="271" y="402"/>
                  <a:pt x="272" y="404"/>
                </a:cubicBezTo>
                <a:cubicBezTo>
                  <a:pt x="273" y="405"/>
                  <a:pt x="275" y="407"/>
                  <a:pt x="277" y="407"/>
                </a:cubicBezTo>
                <a:cubicBezTo>
                  <a:pt x="278" y="408"/>
                  <a:pt x="282" y="407"/>
                  <a:pt x="284" y="407"/>
                </a:cubicBezTo>
                <a:cubicBezTo>
                  <a:pt x="285" y="408"/>
                  <a:pt x="287" y="411"/>
                  <a:pt x="287" y="413"/>
                </a:cubicBezTo>
                <a:cubicBezTo>
                  <a:pt x="288" y="414"/>
                  <a:pt x="289" y="418"/>
                  <a:pt x="288" y="419"/>
                </a:cubicBezTo>
                <a:cubicBezTo>
                  <a:pt x="287" y="421"/>
                  <a:pt x="284" y="422"/>
                  <a:pt x="284" y="423"/>
                </a:cubicBezTo>
                <a:cubicBezTo>
                  <a:pt x="284" y="425"/>
                  <a:pt x="286" y="429"/>
                  <a:pt x="286" y="430"/>
                </a:cubicBezTo>
                <a:cubicBezTo>
                  <a:pt x="286" y="430"/>
                  <a:pt x="290" y="431"/>
                  <a:pt x="291" y="432"/>
                </a:cubicBezTo>
                <a:cubicBezTo>
                  <a:pt x="292" y="433"/>
                  <a:pt x="292" y="437"/>
                  <a:pt x="293" y="439"/>
                </a:cubicBezTo>
                <a:cubicBezTo>
                  <a:pt x="294" y="441"/>
                  <a:pt x="296" y="443"/>
                  <a:pt x="297" y="445"/>
                </a:cubicBezTo>
                <a:cubicBezTo>
                  <a:pt x="297" y="447"/>
                  <a:pt x="296" y="451"/>
                  <a:pt x="296" y="453"/>
                </a:cubicBezTo>
                <a:cubicBezTo>
                  <a:pt x="296" y="455"/>
                  <a:pt x="296" y="460"/>
                  <a:pt x="297" y="462"/>
                </a:cubicBezTo>
                <a:cubicBezTo>
                  <a:pt x="297" y="463"/>
                  <a:pt x="300" y="465"/>
                  <a:pt x="301" y="467"/>
                </a:cubicBezTo>
                <a:cubicBezTo>
                  <a:pt x="302" y="469"/>
                  <a:pt x="302" y="473"/>
                  <a:pt x="301" y="475"/>
                </a:cubicBezTo>
                <a:cubicBezTo>
                  <a:pt x="300" y="477"/>
                  <a:pt x="297" y="480"/>
                  <a:pt x="296" y="481"/>
                </a:cubicBezTo>
                <a:cubicBezTo>
                  <a:pt x="295" y="483"/>
                  <a:pt x="295" y="485"/>
                  <a:pt x="296" y="487"/>
                </a:cubicBezTo>
                <a:cubicBezTo>
                  <a:pt x="296" y="489"/>
                  <a:pt x="299" y="492"/>
                  <a:pt x="300" y="494"/>
                </a:cubicBezTo>
                <a:cubicBezTo>
                  <a:pt x="300" y="496"/>
                  <a:pt x="301" y="499"/>
                  <a:pt x="300" y="501"/>
                </a:cubicBezTo>
                <a:cubicBezTo>
                  <a:pt x="299" y="502"/>
                  <a:pt x="295" y="502"/>
                  <a:pt x="294" y="504"/>
                </a:cubicBezTo>
                <a:cubicBezTo>
                  <a:pt x="294" y="505"/>
                  <a:pt x="295" y="509"/>
                  <a:pt x="295" y="510"/>
                </a:cubicBezTo>
                <a:cubicBezTo>
                  <a:pt x="296" y="512"/>
                  <a:pt x="298" y="514"/>
                  <a:pt x="299" y="514"/>
                </a:cubicBezTo>
                <a:cubicBezTo>
                  <a:pt x="301" y="514"/>
                  <a:pt x="303" y="512"/>
                  <a:pt x="304" y="512"/>
                </a:cubicBezTo>
                <a:cubicBezTo>
                  <a:pt x="305" y="512"/>
                  <a:pt x="308" y="514"/>
                  <a:pt x="308" y="515"/>
                </a:cubicBezTo>
                <a:cubicBezTo>
                  <a:pt x="309" y="516"/>
                  <a:pt x="310" y="519"/>
                  <a:pt x="310" y="520"/>
                </a:cubicBezTo>
                <a:cubicBezTo>
                  <a:pt x="310" y="521"/>
                  <a:pt x="306" y="523"/>
                  <a:pt x="304" y="524"/>
                </a:cubicBezTo>
                <a:cubicBezTo>
                  <a:pt x="303" y="524"/>
                  <a:pt x="300" y="524"/>
                  <a:pt x="298" y="525"/>
                </a:cubicBezTo>
                <a:cubicBezTo>
                  <a:pt x="297" y="525"/>
                  <a:pt x="295" y="529"/>
                  <a:pt x="294" y="529"/>
                </a:cubicBezTo>
                <a:cubicBezTo>
                  <a:pt x="291" y="530"/>
                  <a:pt x="286" y="529"/>
                  <a:pt x="284" y="529"/>
                </a:cubicBezTo>
                <a:cubicBezTo>
                  <a:pt x="282" y="530"/>
                  <a:pt x="280" y="532"/>
                  <a:pt x="278" y="532"/>
                </a:cubicBezTo>
                <a:cubicBezTo>
                  <a:pt x="276" y="533"/>
                  <a:pt x="273" y="533"/>
                  <a:pt x="271" y="532"/>
                </a:cubicBezTo>
                <a:cubicBezTo>
                  <a:pt x="270" y="532"/>
                  <a:pt x="269" y="529"/>
                  <a:pt x="268" y="528"/>
                </a:cubicBezTo>
                <a:cubicBezTo>
                  <a:pt x="266" y="528"/>
                  <a:pt x="264" y="529"/>
                  <a:pt x="262" y="528"/>
                </a:cubicBezTo>
                <a:cubicBezTo>
                  <a:pt x="261" y="528"/>
                  <a:pt x="258" y="527"/>
                  <a:pt x="256" y="527"/>
                </a:cubicBezTo>
                <a:cubicBezTo>
                  <a:pt x="255" y="527"/>
                  <a:pt x="252" y="527"/>
                  <a:pt x="251" y="527"/>
                </a:cubicBezTo>
                <a:cubicBezTo>
                  <a:pt x="250" y="527"/>
                  <a:pt x="249" y="529"/>
                  <a:pt x="248" y="529"/>
                </a:cubicBezTo>
                <a:cubicBezTo>
                  <a:pt x="247" y="529"/>
                  <a:pt x="246" y="530"/>
                  <a:pt x="245" y="530"/>
                </a:cubicBezTo>
                <a:cubicBezTo>
                  <a:pt x="243" y="530"/>
                  <a:pt x="242" y="526"/>
                  <a:pt x="240" y="525"/>
                </a:cubicBezTo>
                <a:cubicBezTo>
                  <a:pt x="239" y="524"/>
                  <a:pt x="236" y="522"/>
                  <a:pt x="235" y="521"/>
                </a:cubicBezTo>
                <a:cubicBezTo>
                  <a:pt x="233" y="521"/>
                  <a:pt x="228" y="521"/>
                  <a:pt x="226" y="522"/>
                </a:cubicBezTo>
                <a:cubicBezTo>
                  <a:pt x="224" y="522"/>
                  <a:pt x="221" y="525"/>
                  <a:pt x="220" y="526"/>
                </a:cubicBezTo>
                <a:cubicBezTo>
                  <a:pt x="219" y="527"/>
                  <a:pt x="219" y="528"/>
                  <a:pt x="218" y="529"/>
                </a:cubicBezTo>
                <a:cubicBezTo>
                  <a:pt x="218" y="528"/>
                  <a:pt x="217" y="527"/>
                  <a:pt x="217" y="527"/>
                </a:cubicBezTo>
                <a:cubicBezTo>
                  <a:pt x="216" y="526"/>
                  <a:pt x="214" y="525"/>
                  <a:pt x="213" y="525"/>
                </a:cubicBezTo>
                <a:cubicBezTo>
                  <a:pt x="211" y="525"/>
                  <a:pt x="208" y="524"/>
                  <a:pt x="206" y="525"/>
                </a:cubicBezTo>
                <a:cubicBezTo>
                  <a:pt x="205" y="525"/>
                  <a:pt x="202" y="526"/>
                  <a:pt x="201" y="527"/>
                </a:cubicBezTo>
                <a:cubicBezTo>
                  <a:pt x="200" y="528"/>
                  <a:pt x="201" y="531"/>
                  <a:pt x="200" y="532"/>
                </a:cubicBezTo>
                <a:cubicBezTo>
                  <a:pt x="199" y="533"/>
                  <a:pt x="197" y="533"/>
                  <a:pt x="195" y="533"/>
                </a:cubicBezTo>
                <a:cubicBezTo>
                  <a:pt x="194" y="533"/>
                  <a:pt x="192" y="531"/>
                  <a:pt x="192" y="530"/>
                </a:cubicBezTo>
                <a:cubicBezTo>
                  <a:pt x="191" y="529"/>
                  <a:pt x="192" y="527"/>
                  <a:pt x="191" y="526"/>
                </a:cubicBezTo>
                <a:cubicBezTo>
                  <a:pt x="190" y="524"/>
                  <a:pt x="185" y="524"/>
                  <a:pt x="184" y="523"/>
                </a:cubicBezTo>
                <a:cubicBezTo>
                  <a:pt x="183" y="523"/>
                  <a:pt x="183" y="521"/>
                  <a:pt x="182" y="520"/>
                </a:cubicBezTo>
                <a:cubicBezTo>
                  <a:pt x="181" y="519"/>
                  <a:pt x="178" y="517"/>
                  <a:pt x="176" y="517"/>
                </a:cubicBezTo>
                <a:cubicBezTo>
                  <a:pt x="175" y="517"/>
                  <a:pt x="173" y="518"/>
                  <a:pt x="172" y="519"/>
                </a:cubicBezTo>
                <a:cubicBezTo>
                  <a:pt x="171" y="519"/>
                  <a:pt x="167" y="519"/>
                  <a:pt x="166" y="519"/>
                </a:cubicBezTo>
                <a:cubicBezTo>
                  <a:pt x="165" y="519"/>
                  <a:pt x="163" y="517"/>
                  <a:pt x="162" y="516"/>
                </a:cubicBezTo>
                <a:cubicBezTo>
                  <a:pt x="162" y="515"/>
                  <a:pt x="162" y="512"/>
                  <a:pt x="162" y="512"/>
                </a:cubicBezTo>
                <a:cubicBezTo>
                  <a:pt x="162" y="511"/>
                  <a:pt x="160" y="509"/>
                  <a:pt x="160" y="507"/>
                </a:cubicBezTo>
                <a:cubicBezTo>
                  <a:pt x="159" y="506"/>
                  <a:pt x="159" y="502"/>
                  <a:pt x="158" y="501"/>
                </a:cubicBezTo>
                <a:cubicBezTo>
                  <a:pt x="157" y="500"/>
                  <a:pt x="155" y="498"/>
                  <a:pt x="153" y="497"/>
                </a:cubicBezTo>
                <a:cubicBezTo>
                  <a:pt x="152" y="497"/>
                  <a:pt x="149" y="497"/>
                  <a:pt x="147" y="497"/>
                </a:cubicBezTo>
                <a:cubicBezTo>
                  <a:pt x="146" y="497"/>
                  <a:pt x="144" y="497"/>
                  <a:pt x="143" y="497"/>
                </a:cubicBezTo>
                <a:cubicBezTo>
                  <a:pt x="140" y="497"/>
                  <a:pt x="135" y="497"/>
                  <a:pt x="134" y="496"/>
                </a:cubicBezTo>
                <a:cubicBezTo>
                  <a:pt x="133" y="495"/>
                  <a:pt x="133" y="493"/>
                  <a:pt x="133" y="492"/>
                </a:cubicBezTo>
                <a:cubicBezTo>
                  <a:pt x="131" y="490"/>
                  <a:pt x="125" y="490"/>
                  <a:pt x="123" y="488"/>
                </a:cubicBezTo>
                <a:cubicBezTo>
                  <a:pt x="122" y="487"/>
                  <a:pt x="121" y="484"/>
                  <a:pt x="120" y="483"/>
                </a:cubicBezTo>
                <a:cubicBezTo>
                  <a:pt x="119" y="482"/>
                  <a:pt x="117" y="481"/>
                  <a:pt x="116" y="480"/>
                </a:cubicBezTo>
                <a:cubicBezTo>
                  <a:pt x="115" y="480"/>
                  <a:pt x="112" y="481"/>
                  <a:pt x="111" y="480"/>
                </a:cubicBezTo>
                <a:cubicBezTo>
                  <a:pt x="110" y="480"/>
                  <a:pt x="109" y="477"/>
                  <a:pt x="108" y="476"/>
                </a:cubicBezTo>
                <a:cubicBezTo>
                  <a:pt x="107" y="475"/>
                  <a:pt x="106" y="471"/>
                  <a:pt x="105" y="469"/>
                </a:cubicBezTo>
                <a:cubicBezTo>
                  <a:pt x="104" y="467"/>
                  <a:pt x="103" y="463"/>
                  <a:pt x="103" y="461"/>
                </a:cubicBezTo>
                <a:cubicBezTo>
                  <a:pt x="102" y="459"/>
                  <a:pt x="104" y="456"/>
                  <a:pt x="104" y="454"/>
                </a:cubicBezTo>
                <a:cubicBezTo>
                  <a:pt x="104" y="452"/>
                  <a:pt x="102" y="448"/>
                  <a:pt x="101" y="446"/>
                </a:cubicBezTo>
                <a:cubicBezTo>
                  <a:pt x="100" y="444"/>
                  <a:pt x="96" y="443"/>
                  <a:pt x="95" y="442"/>
                </a:cubicBezTo>
                <a:cubicBezTo>
                  <a:pt x="93" y="440"/>
                  <a:pt x="92" y="434"/>
                  <a:pt x="90" y="432"/>
                </a:cubicBezTo>
                <a:cubicBezTo>
                  <a:pt x="89" y="431"/>
                  <a:pt x="86" y="429"/>
                  <a:pt x="85" y="428"/>
                </a:cubicBezTo>
                <a:cubicBezTo>
                  <a:pt x="84" y="426"/>
                  <a:pt x="82" y="424"/>
                  <a:pt x="81" y="422"/>
                </a:cubicBezTo>
                <a:cubicBezTo>
                  <a:pt x="80" y="421"/>
                  <a:pt x="80" y="417"/>
                  <a:pt x="79" y="415"/>
                </a:cubicBezTo>
                <a:cubicBezTo>
                  <a:pt x="78" y="414"/>
                  <a:pt x="76" y="412"/>
                  <a:pt x="74" y="411"/>
                </a:cubicBezTo>
                <a:cubicBezTo>
                  <a:pt x="73" y="410"/>
                  <a:pt x="70" y="409"/>
                  <a:pt x="69" y="409"/>
                </a:cubicBezTo>
                <a:cubicBezTo>
                  <a:pt x="68" y="408"/>
                  <a:pt x="65" y="405"/>
                  <a:pt x="64" y="404"/>
                </a:cubicBezTo>
                <a:cubicBezTo>
                  <a:pt x="63" y="403"/>
                  <a:pt x="60" y="399"/>
                  <a:pt x="59" y="397"/>
                </a:cubicBezTo>
                <a:cubicBezTo>
                  <a:pt x="58" y="396"/>
                  <a:pt x="58" y="392"/>
                  <a:pt x="58" y="390"/>
                </a:cubicBezTo>
                <a:cubicBezTo>
                  <a:pt x="59" y="388"/>
                  <a:pt x="60" y="386"/>
                  <a:pt x="61" y="384"/>
                </a:cubicBezTo>
                <a:cubicBezTo>
                  <a:pt x="61" y="382"/>
                  <a:pt x="61" y="378"/>
                  <a:pt x="62" y="376"/>
                </a:cubicBezTo>
                <a:cubicBezTo>
                  <a:pt x="63" y="375"/>
                  <a:pt x="66" y="373"/>
                  <a:pt x="67" y="373"/>
                </a:cubicBezTo>
                <a:cubicBezTo>
                  <a:pt x="69" y="372"/>
                  <a:pt x="72" y="371"/>
                  <a:pt x="73" y="370"/>
                </a:cubicBezTo>
                <a:cubicBezTo>
                  <a:pt x="74" y="369"/>
                  <a:pt x="74" y="367"/>
                  <a:pt x="74" y="365"/>
                </a:cubicBezTo>
                <a:cubicBezTo>
                  <a:pt x="75" y="364"/>
                  <a:pt x="74" y="361"/>
                  <a:pt x="75" y="360"/>
                </a:cubicBezTo>
                <a:cubicBezTo>
                  <a:pt x="75" y="358"/>
                  <a:pt x="78" y="357"/>
                  <a:pt x="79" y="356"/>
                </a:cubicBezTo>
                <a:cubicBezTo>
                  <a:pt x="79" y="355"/>
                  <a:pt x="81" y="353"/>
                  <a:pt x="82" y="352"/>
                </a:cubicBezTo>
                <a:cubicBezTo>
                  <a:pt x="82" y="351"/>
                  <a:pt x="82" y="349"/>
                  <a:pt x="82" y="347"/>
                </a:cubicBezTo>
                <a:cubicBezTo>
                  <a:pt x="83" y="346"/>
                  <a:pt x="83" y="343"/>
                  <a:pt x="82" y="341"/>
                </a:cubicBezTo>
                <a:cubicBezTo>
                  <a:pt x="81" y="339"/>
                  <a:pt x="78" y="335"/>
                  <a:pt x="76" y="334"/>
                </a:cubicBezTo>
                <a:cubicBezTo>
                  <a:pt x="73" y="332"/>
                  <a:pt x="69" y="328"/>
                  <a:pt x="66" y="327"/>
                </a:cubicBezTo>
                <a:cubicBezTo>
                  <a:pt x="64" y="327"/>
                  <a:pt x="61" y="329"/>
                  <a:pt x="60" y="329"/>
                </a:cubicBezTo>
                <a:cubicBezTo>
                  <a:pt x="57" y="329"/>
                  <a:pt x="52" y="329"/>
                  <a:pt x="50" y="327"/>
                </a:cubicBezTo>
                <a:cubicBezTo>
                  <a:pt x="49" y="326"/>
                  <a:pt x="47" y="324"/>
                  <a:pt x="47" y="322"/>
                </a:cubicBezTo>
                <a:cubicBezTo>
                  <a:pt x="46" y="321"/>
                  <a:pt x="47" y="318"/>
                  <a:pt x="48" y="318"/>
                </a:cubicBezTo>
                <a:cubicBezTo>
                  <a:pt x="50" y="316"/>
                  <a:pt x="55" y="318"/>
                  <a:pt x="57" y="317"/>
                </a:cubicBezTo>
                <a:cubicBezTo>
                  <a:pt x="58" y="316"/>
                  <a:pt x="59" y="312"/>
                  <a:pt x="59" y="310"/>
                </a:cubicBezTo>
                <a:cubicBezTo>
                  <a:pt x="59" y="309"/>
                  <a:pt x="59" y="305"/>
                  <a:pt x="59" y="303"/>
                </a:cubicBezTo>
                <a:cubicBezTo>
                  <a:pt x="59" y="301"/>
                  <a:pt x="56" y="296"/>
                  <a:pt x="57" y="294"/>
                </a:cubicBezTo>
                <a:cubicBezTo>
                  <a:pt x="57" y="293"/>
                  <a:pt x="60" y="292"/>
                  <a:pt x="61" y="291"/>
                </a:cubicBezTo>
                <a:cubicBezTo>
                  <a:pt x="65" y="290"/>
                  <a:pt x="72" y="288"/>
                  <a:pt x="76" y="288"/>
                </a:cubicBezTo>
                <a:cubicBezTo>
                  <a:pt x="79" y="288"/>
                  <a:pt x="86" y="289"/>
                  <a:pt x="89" y="291"/>
                </a:cubicBezTo>
                <a:cubicBezTo>
                  <a:pt x="90" y="291"/>
                  <a:pt x="90" y="295"/>
                  <a:pt x="92" y="296"/>
                </a:cubicBezTo>
                <a:cubicBezTo>
                  <a:pt x="93" y="297"/>
                  <a:pt x="96" y="296"/>
                  <a:pt x="98" y="296"/>
                </a:cubicBezTo>
                <a:cubicBezTo>
                  <a:pt x="100" y="297"/>
                  <a:pt x="105" y="301"/>
                  <a:pt x="108" y="303"/>
                </a:cubicBezTo>
                <a:cubicBezTo>
                  <a:pt x="109" y="304"/>
                  <a:pt x="111" y="307"/>
                  <a:pt x="113" y="308"/>
                </a:cubicBezTo>
                <a:cubicBezTo>
                  <a:pt x="115" y="310"/>
                  <a:pt x="122" y="312"/>
                  <a:pt x="125" y="312"/>
                </a:cubicBezTo>
                <a:cubicBezTo>
                  <a:pt x="126" y="312"/>
                  <a:pt x="129" y="311"/>
                  <a:pt x="129" y="310"/>
                </a:cubicBezTo>
                <a:cubicBezTo>
                  <a:pt x="130" y="309"/>
                  <a:pt x="127" y="306"/>
                  <a:pt x="125" y="305"/>
                </a:cubicBezTo>
                <a:cubicBezTo>
                  <a:pt x="124" y="305"/>
                  <a:pt x="121" y="306"/>
                  <a:pt x="120" y="305"/>
                </a:cubicBezTo>
                <a:cubicBezTo>
                  <a:pt x="119" y="305"/>
                  <a:pt x="119" y="302"/>
                  <a:pt x="118" y="301"/>
                </a:cubicBezTo>
                <a:cubicBezTo>
                  <a:pt x="117" y="299"/>
                  <a:pt x="113" y="297"/>
                  <a:pt x="112" y="296"/>
                </a:cubicBezTo>
                <a:cubicBezTo>
                  <a:pt x="111" y="295"/>
                  <a:pt x="109" y="293"/>
                  <a:pt x="108" y="292"/>
                </a:cubicBezTo>
                <a:cubicBezTo>
                  <a:pt x="106" y="291"/>
                  <a:pt x="104" y="288"/>
                  <a:pt x="103" y="288"/>
                </a:cubicBezTo>
                <a:cubicBezTo>
                  <a:pt x="101" y="287"/>
                  <a:pt x="98" y="289"/>
                  <a:pt x="97" y="288"/>
                </a:cubicBezTo>
                <a:cubicBezTo>
                  <a:pt x="95" y="288"/>
                  <a:pt x="94" y="286"/>
                  <a:pt x="93" y="285"/>
                </a:cubicBezTo>
                <a:cubicBezTo>
                  <a:pt x="89" y="283"/>
                  <a:pt x="81" y="278"/>
                  <a:pt x="77" y="278"/>
                </a:cubicBezTo>
                <a:cubicBezTo>
                  <a:pt x="75" y="278"/>
                  <a:pt x="73" y="282"/>
                  <a:pt x="72" y="282"/>
                </a:cubicBezTo>
                <a:cubicBezTo>
                  <a:pt x="71" y="282"/>
                  <a:pt x="68" y="282"/>
                  <a:pt x="66" y="282"/>
                </a:cubicBezTo>
                <a:cubicBezTo>
                  <a:pt x="65" y="282"/>
                  <a:pt x="62" y="282"/>
                  <a:pt x="60" y="283"/>
                </a:cubicBezTo>
                <a:cubicBezTo>
                  <a:pt x="58" y="283"/>
                  <a:pt x="55" y="286"/>
                  <a:pt x="53" y="287"/>
                </a:cubicBezTo>
                <a:cubicBezTo>
                  <a:pt x="52" y="288"/>
                  <a:pt x="50" y="290"/>
                  <a:pt x="49" y="291"/>
                </a:cubicBezTo>
                <a:cubicBezTo>
                  <a:pt x="47" y="293"/>
                  <a:pt x="45" y="295"/>
                  <a:pt x="43" y="296"/>
                </a:cubicBezTo>
                <a:cubicBezTo>
                  <a:pt x="40" y="297"/>
                  <a:pt x="31" y="297"/>
                  <a:pt x="31" y="296"/>
                </a:cubicBezTo>
                <a:cubicBezTo>
                  <a:pt x="31" y="295"/>
                  <a:pt x="30" y="291"/>
                  <a:pt x="29" y="290"/>
                </a:cubicBezTo>
                <a:cubicBezTo>
                  <a:pt x="28" y="289"/>
                  <a:pt x="25" y="287"/>
                  <a:pt x="23" y="287"/>
                </a:cubicBezTo>
                <a:cubicBezTo>
                  <a:pt x="22" y="287"/>
                  <a:pt x="20" y="289"/>
                  <a:pt x="18" y="289"/>
                </a:cubicBezTo>
                <a:cubicBezTo>
                  <a:pt x="16" y="290"/>
                  <a:pt x="11" y="290"/>
                  <a:pt x="9" y="289"/>
                </a:cubicBezTo>
                <a:cubicBezTo>
                  <a:pt x="7" y="289"/>
                  <a:pt x="4" y="287"/>
                  <a:pt x="3" y="286"/>
                </a:cubicBezTo>
                <a:cubicBezTo>
                  <a:pt x="2" y="285"/>
                  <a:pt x="1" y="283"/>
                  <a:pt x="2" y="282"/>
                </a:cubicBezTo>
                <a:cubicBezTo>
                  <a:pt x="2" y="281"/>
                  <a:pt x="4" y="281"/>
                  <a:pt x="5" y="281"/>
                </a:cubicBezTo>
                <a:cubicBezTo>
                  <a:pt x="6" y="281"/>
                  <a:pt x="8" y="283"/>
                  <a:pt x="9" y="283"/>
                </a:cubicBezTo>
                <a:cubicBezTo>
                  <a:pt x="10" y="283"/>
                  <a:pt x="13" y="284"/>
                  <a:pt x="14" y="283"/>
                </a:cubicBezTo>
                <a:cubicBezTo>
                  <a:pt x="15" y="283"/>
                  <a:pt x="16" y="279"/>
                  <a:pt x="15" y="278"/>
                </a:cubicBezTo>
                <a:cubicBezTo>
                  <a:pt x="14" y="277"/>
                  <a:pt x="11" y="276"/>
                  <a:pt x="9" y="275"/>
                </a:cubicBezTo>
                <a:cubicBezTo>
                  <a:pt x="8" y="274"/>
                  <a:pt x="7" y="272"/>
                  <a:pt x="6" y="271"/>
                </a:cubicBezTo>
                <a:cubicBezTo>
                  <a:pt x="4" y="269"/>
                  <a:pt x="0" y="265"/>
                  <a:pt x="1" y="263"/>
                </a:cubicBezTo>
                <a:cubicBezTo>
                  <a:pt x="1" y="261"/>
                  <a:pt x="5" y="258"/>
                  <a:pt x="6" y="257"/>
                </a:cubicBezTo>
                <a:cubicBezTo>
                  <a:pt x="8" y="257"/>
                  <a:pt x="11" y="256"/>
                  <a:pt x="13" y="256"/>
                </a:cubicBezTo>
                <a:cubicBezTo>
                  <a:pt x="15" y="256"/>
                  <a:pt x="19" y="259"/>
                  <a:pt x="21" y="258"/>
                </a:cubicBezTo>
                <a:cubicBezTo>
                  <a:pt x="22" y="258"/>
                  <a:pt x="23" y="257"/>
                  <a:pt x="23" y="256"/>
                </a:cubicBezTo>
                <a:cubicBezTo>
                  <a:pt x="24" y="254"/>
                  <a:pt x="25" y="250"/>
                  <a:pt x="23" y="248"/>
                </a:cubicBezTo>
                <a:cubicBezTo>
                  <a:pt x="23" y="248"/>
                  <a:pt x="23" y="248"/>
                  <a:pt x="23" y="248"/>
                </a:cubicBezTo>
                <a:cubicBezTo>
                  <a:pt x="24" y="247"/>
                  <a:pt x="25" y="247"/>
                  <a:pt x="26" y="246"/>
                </a:cubicBezTo>
                <a:cubicBezTo>
                  <a:pt x="28" y="246"/>
                  <a:pt x="31" y="249"/>
                  <a:pt x="32" y="248"/>
                </a:cubicBezTo>
                <a:cubicBezTo>
                  <a:pt x="34" y="247"/>
                  <a:pt x="36" y="244"/>
                  <a:pt x="37" y="242"/>
                </a:cubicBezTo>
                <a:cubicBezTo>
                  <a:pt x="38" y="241"/>
                  <a:pt x="40" y="237"/>
                  <a:pt x="41" y="237"/>
                </a:cubicBezTo>
                <a:cubicBezTo>
                  <a:pt x="43" y="236"/>
                  <a:pt x="47" y="236"/>
                  <a:pt x="49" y="237"/>
                </a:cubicBezTo>
                <a:cubicBezTo>
                  <a:pt x="50" y="237"/>
                  <a:pt x="54" y="238"/>
                  <a:pt x="54" y="239"/>
                </a:cubicBezTo>
                <a:cubicBezTo>
                  <a:pt x="55" y="240"/>
                  <a:pt x="54" y="244"/>
                  <a:pt x="55" y="245"/>
                </a:cubicBezTo>
                <a:cubicBezTo>
                  <a:pt x="57" y="246"/>
                  <a:pt x="61" y="243"/>
                  <a:pt x="63" y="242"/>
                </a:cubicBezTo>
                <a:cubicBezTo>
                  <a:pt x="64" y="240"/>
                  <a:pt x="63" y="236"/>
                  <a:pt x="65" y="235"/>
                </a:cubicBezTo>
                <a:cubicBezTo>
                  <a:pt x="66" y="234"/>
                  <a:pt x="70" y="235"/>
                  <a:pt x="71" y="233"/>
                </a:cubicBezTo>
                <a:cubicBezTo>
                  <a:pt x="72" y="232"/>
                  <a:pt x="71" y="227"/>
                  <a:pt x="71" y="225"/>
                </a:cubicBezTo>
                <a:cubicBezTo>
                  <a:pt x="71" y="224"/>
                  <a:pt x="71" y="221"/>
                  <a:pt x="71" y="219"/>
                </a:cubicBezTo>
                <a:cubicBezTo>
                  <a:pt x="72" y="217"/>
                  <a:pt x="75" y="215"/>
                  <a:pt x="76" y="213"/>
                </a:cubicBezTo>
                <a:cubicBezTo>
                  <a:pt x="78" y="211"/>
                  <a:pt x="79" y="206"/>
                  <a:pt x="80" y="203"/>
                </a:cubicBezTo>
                <a:cubicBezTo>
                  <a:pt x="81" y="202"/>
                  <a:pt x="84" y="199"/>
                  <a:pt x="85" y="199"/>
                </a:cubicBezTo>
                <a:cubicBezTo>
                  <a:pt x="87" y="198"/>
                  <a:pt x="92" y="199"/>
                  <a:pt x="94" y="199"/>
                </a:cubicBezTo>
                <a:cubicBezTo>
                  <a:pt x="95" y="199"/>
                  <a:pt x="99" y="200"/>
                  <a:pt x="101" y="200"/>
                </a:cubicBezTo>
                <a:cubicBezTo>
                  <a:pt x="103" y="199"/>
                  <a:pt x="106" y="196"/>
                  <a:pt x="108" y="195"/>
                </a:cubicBezTo>
                <a:cubicBezTo>
                  <a:pt x="109" y="195"/>
                  <a:pt x="112" y="194"/>
                  <a:pt x="113" y="194"/>
                </a:cubicBezTo>
                <a:cubicBezTo>
                  <a:pt x="116" y="195"/>
                  <a:pt x="120" y="198"/>
                  <a:pt x="122" y="198"/>
                </a:cubicBezTo>
                <a:cubicBezTo>
                  <a:pt x="125" y="198"/>
                  <a:pt x="129" y="195"/>
                  <a:pt x="132" y="195"/>
                </a:cubicBezTo>
                <a:cubicBezTo>
                  <a:pt x="134" y="196"/>
                  <a:pt x="137" y="198"/>
                  <a:pt x="139" y="198"/>
                </a:cubicBezTo>
                <a:cubicBezTo>
                  <a:pt x="142" y="198"/>
                  <a:pt x="148" y="195"/>
                  <a:pt x="149" y="193"/>
                </a:cubicBezTo>
                <a:cubicBezTo>
                  <a:pt x="151" y="191"/>
                  <a:pt x="149" y="185"/>
                  <a:pt x="150" y="183"/>
                </a:cubicBezTo>
                <a:cubicBezTo>
                  <a:pt x="152" y="182"/>
                  <a:pt x="156" y="180"/>
                  <a:pt x="158" y="179"/>
                </a:cubicBezTo>
                <a:cubicBezTo>
                  <a:pt x="160" y="178"/>
                  <a:pt x="163" y="175"/>
                  <a:pt x="165" y="174"/>
                </a:cubicBezTo>
                <a:cubicBezTo>
                  <a:pt x="167" y="173"/>
                  <a:pt x="170" y="174"/>
                  <a:pt x="171" y="173"/>
                </a:cubicBezTo>
                <a:cubicBezTo>
                  <a:pt x="174" y="173"/>
                  <a:pt x="176" y="169"/>
                  <a:pt x="179" y="168"/>
                </a:cubicBezTo>
                <a:cubicBezTo>
                  <a:pt x="181" y="168"/>
                  <a:pt x="185" y="168"/>
                  <a:pt x="187" y="169"/>
                </a:cubicBezTo>
                <a:cubicBezTo>
                  <a:pt x="189" y="169"/>
                  <a:pt x="192" y="170"/>
                  <a:pt x="193" y="171"/>
                </a:cubicBezTo>
                <a:cubicBezTo>
                  <a:pt x="195" y="172"/>
                  <a:pt x="196" y="177"/>
                  <a:pt x="197" y="178"/>
                </a:cubicBezTo>
                <a:cubicBezTo>
                  <a:pt x="199" y="179"/>
                  <a:pt x="204" y="180"/>
                  <a:pt x="206" y="179"/>
                </a:cubicBezTo>
                <a:cubicBezTo>
                  <a:pt x="209" y="178"/>
                  <a:pt x="214" y="173"/>
                  <a:pt x="215" y="171"/>
                </a:cubicBezTo>
                <a:cubicBezTo>
                  <a:pt x="217" y="169"/>
                  <a:pt x="217" y="164"/>
                  <a:pt x="218" y="161"/>
                </a:cubicBezTo>
                <a:cubicBezTo>
                  <a:pt x="218" y="159"/>
                  <a:pt x="217" y="153"/>
                  <a:pt x="218" y="151"/>
                </a:cubicBezTo>
                <a:cubicBezTo>
                  <a:pt x="219" y="149"/>
                  <a:pt x="224" y="147"/>
                  <a:pt x="225" y="145"/>
                </a:cubicBezTo>
                <a:cubicBezTo>
                  <a:pt x="226" y="143"/>
                  <a:pt x="224" y="138"/>
                  <a:pt x="225" y="136"/>
                </a:cubicBezTo>
                <a:cubicBezTo>
                  <a:pt x="226" y="134"/>
                  <a:pt x="229" y="133"/>
                  <a:pt x="231" y="132"/>
                </a:cubicBezTo>
                <a:cubicBezTo>
                  <a:pt x="234" y="131"/>
                  <a:pt x="241" y="134"/>
                  <a:pt x="244" y="132"/>
                </a:cubicBezTo>
                <a:cubicBezTo>
                  <a:pt x="245" y="131"/>
                  <a:pt x="245" y="127"/>
                  <a:pt x="246" y="125"/>
                </a:cubicBezTo>
                <a:cubicBezTo>
                  <a:pt x="246" y="123"/>
                  <a:pt x="249" y="118"/>
                  <a:pt x="248" y="115"/>
                </a:cubicBezTo>
                <a:cubicBezTo>
                  <a:pt x="247" y="112"/>
                  <a:pt x="241" y="109"/>
                  <a:pt x="240" y="106"/>
                </a:cubicBezTo>
                <a:cubicBezTo>
                  <a:pt x="239" y="104"/>
                  <a:pt x="237" y="97"/>
                  <a:pt x="237" y="94"/>
                </a:cubicBezTo>
                <a:cubicBezTo>
                  <a:pt x="238" y="92"/>
                  <a:pt x="241" y="89"/>
                  <a:pt x="241" y="88"/>
                </a:cubicBezTo>
                <a:cubicBezTo>
                  <a:pt x="242" y="84"/>
                  <a:pt x="242" y="76"/>
                  <a:pt x="241" y="73"/>
                </a:cubicBezTo>
                <a:cubicBezTo>
                  <a:pt x="241" y="71"/>
                  <a:pt x="239" y="68"/>
                  <a:pt x="239" y="66"/>
                </a:cubicBezTo>
                <a:cubicBezTo>
                  <a:pt x="239" y="64"/>
                  <a:pt x="241" y="61"/>
                  <a:pt x="241" y="59"/>
                </a:cubicBezTo>
                <a:cubicBezTo>
                  <a:pt x="243" y="57"/>
                  <a:pt x="247" y="54"/>
                  <a:pt x="248" y="52"/>
                </a:cubicBezTo>
                <a:cubicBezTo>
                  <a:pt x="249" y="50"/>
                  <a:pt x="248" y="44"/>
                  <a:pt x="247" y="42"/>
                </a:cubicBezTo>
                <a:cubicBezTo>
                  <a:pt x="247" y="40"/>
                  <a:pt x="244" y="36"/>
                  <a:pt x="244" y="34"/>
                </a:cubicBezTo>
                <a:cubicBezTo>
                  <a:pt x="243" y="30"/>
                  <a:pt x="243" y="22"/>
                  <a:pt x="244" y="19"/>
                </a:cubicBezTo>
                <a:cubicBezTo>
                  <a:pt x="244" y="16"/>
                  <a:pt x="247" y="13"/>
                  <a:pt x="248" y="10"/>
                </a:cubicBezTo>
                <a:cubicBezTo>
                  <a:pt x="250" y="11"/>
                  <a:pt x="252" y="11"/>
                  <a:pt x="253" y="11"/>
                </a:cubicBezTo>
                <a:cubicBezTo>
                  <a:pt x="255" y="12"/>
                  <a:pt x="259" y="11"/>
                  <a:pt x="261" y="11"/>
                </a:cubicBezTo>
                <a:cubicBezTo>
                  <a:pt x="262" y="10"/>
                  <a:pt x="265" y="8"/>
                  <a:pt x="266" y="8"/>
                </a:cubicBezTo>
                <a:cubicBezTo>
                  <a:pt x="267" y="8"/>
                  <a:pt x="270" y="8"/>
                  <a:pt x="272" y="8"/>
                </a:cubicBezTo>
                <a:cubicBezTo>
                  <a:pt x="274" y="9"/>
                  <a:pt x="276" y="12"/>
                  <a:pt x="278" y="13"/>
                </a:cubicBezTo>
                <a:cubicBezTo>
                  <a:pt x="279" y="14"/>
                  <a:pt x="281" y="14"/>
                  <a:pt x="282" y="14"/>
                </a:cubicBezTo>
                <a:cubicBezTo>
                  <a:pt x="282" y="15"/>
                  <a:pt x="282" y="18"/>
                  <a:pt x="283" y="18"/>
                </a:cubicBezTo>
                <a:cubicBezTo>
                  <a:pt x="284" y="20"/>
                  <a:pt x="289" y="19"/>
                  <a:pt x="290" y="20"/>
                </a:cubicBezTo>
                <a:cubicBezTo>
                  <a:pt x="291" y="21"/>
                  <a:pt x="292" y="23"/>
                  <a:pt x="293" y="24"/>
                </a:cubicBezTo>
                <a:cubicBezTo>
                  <a:pt x="295" y="25"/>
                  <a:pt x="300" y="26"/>
                  <a:pt x="302" y="26"/>
                </a:cubicBezTo>
                <a:cubicBezTo>
                  <a:pt x="303" y="25"/>
                  <a:pt x="304" y="24"/>
                  <a:pt x="305" y="23"/>
                </a:cubicBezTo>
                <a:cubicBezTo>
                  <a:pt x="305" y="22"/>
                  <a:pt x="305" y="18"/>
                  <a:pt x="306" y="17"/>
                </a:cubicBezTo>
                <a:cubicBezTo>
                  <a:pt x="307" y="17"/>
                  <a:pt x="309" y="17"/>
                  <a:pt x="311" y="17"/>
                </a:cubicBezTo>
                <a:cubicBezTo>
                  <a:pt x="312" y="18"/>
                  <a:pt x="312" y="24"/>
                  <a:pt x="314" y="24"/>
                </a:cubicBezTo>
                <a:cubicBezTo>
                  <a:pt x="315" y="25"/>
                  <a:pt x="318" y="21"/>
                  <a:pt x="320" y="21"/>
                </a:cubicBezTo>
                <a:cubicBezTo>
                  <a:pt x="322" y="20"/>
                  <a:pt x="329" y="21"/>
                  <a:pt x="331" y="19"/>
                </a:cubicBezTo>
                <a:cubicBezTo>
                  <a:pt x="332" y="18"/>
                  <a:pt x="330" y="16"/>
                  <a:pt x="331" y="15"/>
                </a:cubicBezTo>
                <a:cubicBezTo>
                  <a:pt x="332" y="12"/>
                  <a:pt x="338" y="10"/>
                  <a:pt x="341" y="10"/>
                </a:cubicBezTo>
                <a:cubicBezTo>
                  <a:pt x="343" y="9"/>
                  <a:pt x="348" y="10"/>
                  <a:pt x="351" y="11"/>
                </a:cubicBezTo>
                <a:cubicBezTo>
                  <a:pt x="352" y="12"/>
                  <a:pt x="355" y="15"/>
                  <a:pt x="357" y="16"/>
                </a:cubicBezTo>
                <a:cubicBezTo>
                  <a:pt x="359" y="16"/>
                  <a:pt x="363" y="17"/>
                  <a:pt x="365" y="15"/>
                </a:cubicBezTo>
                <a:cubicBezTo>
                  <a:pt x="365" y="15"/>
                  <a:pt x="364" y="12"/>
                  <a:pt x="365" y="12"/>
                </a:cubicBezTo>
                <a:cubicBezTo>
                  <a:pt x="365" y="10"/>
                  <a:pt x="368" y="9"/>
                  <a:pt x="370" y="9"/>
                </a:cubicBezTo>
                <a:cubicBezTo>
                  <a:pt x="371" y="9"/>
                  <a:pt x="374" y="11"/>
                  <a:pt x="375" y="11"/>
                </a:cubicBezTo>
                <a:cubicBezTo>
                  <a:pt x="376" y="11"/>
                  <a:pt x="377" y="10"/>
                  <a:pt x="378" y="9"/>
                </a:cubicBezTo>
                <a:cubicBezTo>
                  <a:pt x="378" y="7"/>
                  <a:pt x="375" y="2"/>
                  <a:pt x="376" y="1"/>
                </a:cubicBezTo>
                <a:cubicBezTo>
                  <a:pt x="377" y="0"/>
                  <a:pt x="381" y="0"/>
                  <a:pt x="382" y="1"/>
                </a:cubicBezTo>
                <a:cubicBezTo>
                  <a:pt x="384" y="1"/>
                  <a:pt x="387" y="3"/>
                  <a:pt x="388" y="4"/>
                </a:cubicBezTo>
                <a:cubicBezTo>
                  <a:pt x="389" y="4"/>
                  <a:pt x="391" y="5"/>
                  <a:pt x="392" y="6"/>
                </a:cubicBezTo>
                <a:cubicBezTo>
                  <a:pt x="393" y="8"/>
                  <a:pt x="394" y="11"/>
                  <a:pt x="394" y="13"/>
                </a:cubicBezTo>
                <a:cubicBezTo>
                  <a:pt x="394" y="16"/>
                  <a:pt x="392" y="20"/>
                  <a:pt x="393" y="22"/>
                </a:cubicBezTo>
                <a:cubicBezTo>
                  <a:pt x="393" y="24"/>
                  <a:pt x="396" y="25"/>
                  <a:pt x="397" y="26"/>
                </a:cubicBezTo>
                <a:cubicBezTo>
                  <a:pt x="399" y="27"/>
                  <a:pt x="404" y="27"/>
                  <a:pt x="406" y="29"/>
                </a:cubicBezTo>
                <a:cubicBezTo>
                  <a:pt x="408" y="31"/>
                  <a:pt x="407" y="37"/>
                  <a:pt x="408" y="39"/>
                </a:cubicBezTo>
                <a:cubicBezTo>
                  <a:pt x="408" y="41"/>
                  <a:pt x="410" y="44"/>
                  <a:pt x="411" y="45"/>
                </a:cubicBezTo>
                <a:cubicBezTo>
                  <a:pt x="413" y="45"/>
                  <a:pt x="415" y="43"/>
                  <a:pt x="416" y="43"/>
                </a:cubicBezTo>
                <a:cubicBezTo>
                  <a:pt x="417" y="43"/>
                  <a:pt x="420" y="45"/>
                  <a:pt x="421" y="45"/>
                </a:cubicBezTo>
                <a:cubicBezTo>
                  <a:pt x="423" y="46"/>
                  <a:pt x="426" y="46"/>
                  <a:pt x="428" y="45"/>
                </a:cubicBezTo>
                <a:cubicBezTo>
                  <a:pt x="429" y="45"/>
                  <a:pt x="429" y="42"/>
                  <a:pt x="430" y="41"/>
                </a:cubicBezTo>
                <a:cubicBezTo>
                  <a:pt x="432" y="40"/>
                  <a:pt x="436" y="38"/>
                  <a:pt x="437" y="36"/>
                </a:cubicBezTo>
                <a:cubicBezTo>
                  <a:pt x="438" y="35"/>
                  <a:pt x="436" y="32"/>
                  <a:pt x="437" y="31"/>
                </a:cubicBezTo>
                <a:cubicBezTo>
                  <a:pt x="438" y="29"/>
                  <a:pt x="443" y="29"/>
                  <a:pt x="445" y="28"/>
                </a:cubicBezTo>
                <a:cubicBezTo>
                  <a:pt x="446" y="27"/>
                  <a:pt x="447" y="24"/>
                  <a:pt x="448" y="24"/>
                </a:cubicBezTo>
                <a:cubicBezTo>
                  <a:pt x="452" y="22"/>
                  <a:pt x="460" y="23"/>
                  <a:pt x="463" y="24"/>
                </a:cubicBezTo>
                <a:cubicBezTo>
                  <a:pt x="465" y="24"/>
                  <a:pt x="469" y="25"/>
                  <a:pt x="470" y="26"/>
                </a:cubicBezTo>
                <a:cubicBezTo>
                  <a:pt x="472" y="27"/>
                  <a:pt x="475" y="30"/>
                  <a:pt x="475" y="31"/>
                </a:cubicBezTo>
                <a:cubicBezTo>
                  <a:pt x="476" y="33"/>
                  <a:pt x="475" y="37"/>
                  <a:pt x="475" y="39"/>
                </a:cubicBezTo>
                <a:cubicBezTo>
                  <a:pt x="476" y="42"/>
                  <a:pt x="477" y="46"/>
                  <a:pt x="478" y="48"/>
                </a:cubicBezTo>
                <a:cubicBezTo>
                  <a:pt x="478" y="50"/>
                  <a:pt x="476" y="54"/>
                  <a:pt x="476" y="57"/>
                </a:cubicBezTo>
                <a:cubicBezTo>
                  <a:pt x="477" y="58"/>
                  <a:pt x="478" y="62"/>
                  <a:pt x="478" y="63"/>
                </a:cubicBezTo>
                <a:cubicBezTo>
                  <a:pt x="478" y="63"/>
                  <a:pt x="484" y="62"/>
                  <a:pt x="486" y="63"/>
                </a:cubicBezTo>
                <a:cubicBezTo>
                  <a:pt x="488" y="63"/>
                  <a:pt x="491" y="64"/>
                  <a:pt x="492" y="65"/>
                </a:cubicBezTo>
                <a:cubicBezTo>
                  <a:pt x="494" y="67"/>
                  <a:pt x="492" y="75"/>
                  <a:pt x="492" y="76"/>
                </a:cubicBezTo>
                <a:cubicBezTo>
                  <a:pt x="492" y="77"/>
                  <a:pt x="502" y="78"/>
                  <a:pt x="505" y="79"/>
                </a:cubicBezTo>
                <a:cubicBezTo>
                  <a:pt x="507" y="80"/>
                  <a:pt x="509" y="82"/>
                  <a:pt x="511" y="82"/>
                </a:cubicBezTo>
                <a:cubicBezTo>
                  <a:pt x="513" y="81"/>
                  <a:pt x="512" y="76"/>
                  <a:pt x="514" y="75"/>
                </a:cubicBezTo>
                <a:cubicBezTo>
                  <a:pt x="516" y="74"/>
                  <a:pt x="521" y="76"/>
                  <a:pt x="523" y="78"/>
                </a:cubicBezTo>
                <a:cubicBezTo>
                  <a:pt x="524" y="79"/>
                  <a:pt x="524" y="83"/>
                  <a:pt x="525" y="84"/>
                </a:cubicBezTo>
                <a:cubicBezTo>
                  <a:pt x="526" y="86"/>
                  <a:pt x="529" y="86"/>
                  <a:pt x="531" y="88"/>
                </a:cubicBezTo>
                <a:cubicBezTo>
                  <a:pt x="532" y="89"/>
                  <a:pt x="533" y="93"/>
                  <a:pt x="534" y="94"/>
                </a:cubicBezTo>
                <a:cubicBezTo>
                  <a:pt x="536" y="96"/>
                  <a:pt x="540" y="96"/>
                  <a:pt x="543" y="96"/>
                </a:cubicBezTo>
                <a:cubicBezTo>
                  <a:pt x="543" y="96"/>
                  <a:pt x="544" y="96"/>
                  <a:pt x="546" y="96"/>
                </a:cubicBezTo>
                <a:cubicBezTo>
                  <a:pt x="547" y="98"/>
                  <a:pt x="548" y="100"/>
                  <a:pt x="550" y="101"/>
                </a:cubicBezTo>
                <a:cubicBezTo>
                  <a:pt x="551" y="101"/>
                  <a:pt x="553" y="100"/>
                  <a:pt x="554" y="101"/>
                </a:cubicBezTo>
                <a:cubicBezTo>
                  <a:pt x="555" y="101"/>
                  <a:pt x="557" y="102"/>
                  <a:pt x="557" y="10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6" name="Freeform 24"/>
          <p:cNvSpPr>
            <a:spLocks/>
          </p:cNvSpPr>
          <p:nvPr/>
        </p:nvSpPr>
        <p:spPr bwMode="auto">
          <a:xfrm>
            <a:off x="8499494" y="2234693"/>
            <a:ext cx="746441" cy="615102"/>
          </a:xfrm>
          <a:custGeom>
            <a:avLst/>
            <a:gdLst/>
            <a:ahLst/>
            <a:cxnLst>
              <a:cxn ang="0">
                <a:pos x="5" y="58"/>
              </a:cxn>
              <a:cxn ang="0">
                <a:pos x="4" y="41"/>
              </a:cxn>
              <a:cxn ang="0">
                <a:pos x="28" y="34"/>
              </a:cxn>
              <a:cxn ang="0">
                <a:pos x="34" y="10"/>
              </a:cxn>
              <a:cxn ang="0">
                <a:pos x="41" y="3"/>
              </a:cxn>
              <a:cxn ang="0">
                <a:pos x="63" y="13"/>
              </a:cxn>
              <a:cxn ang="0">
                <a:pos x="88" y="12"/>
              </a:cxn>
              <a:cxn ang="0">
                <a:pos x="108" y="10"/>
              </a:cxn>
              <a:cxn ang="0">
                <a:pos x="131" y="17"/>
              </a:cxn>
              <a:cxn ang="0">
                <a:pos x="143" y="16"/>
              </a:cxn>
              <a:cxn ang="0">
                <a:pos x="171" y="33"/>
              </a:cxn>
              <a:cxn ang="0">
                <a:pos x="196" y="35"/>
              </a:cxn>
              <a:cxn ang="0">
                <a:pos x="215" y="34"/>
              </a:cxn>
              <a:cxn ang="0">
                <a:pos x="238" y="35"/>
              </a:cxn>
              <a:cxn ang="0">
                <a:pos x="257" y="26"/>
              </a:cxn>
              <a:cxn ang="0">
                <a:pos x="270" y="49"/>
              </a:cxn>
              <a:cxn ang="0">
                <a:pos x="287" y="69"/>
              </a:cxn>
              <a:cxn ang="0">
                <a:pos x="307" y="89"/>
              </a:cxn>
              <a:cxn ang="0">
                <a:pos x="318" y="96"/>
              </a:cxn>
              <a:cxn ang="0">
                <a:pos x="307" y="113"/>
              </a:cxn>
              <a:cxn ang="0">
                <a:pos x="316" y="133"/>
              </a:cxn>
              <a:cxn ang="0">
                <a:pos x="321" y="151"/>
              </a:cxn>
              <a:cxn ang="0">
                <a:pos x="315" y="164"/>
              </a:cxn>
              <a:cxn ang="0">
                <a:pos x="310" y="177"/>
              </a:cxn>
              <a:cxn ang="0">
                <a:pos x="304" y="197"/>
              </a:cxn>
              <a:cxn ang="0">
                <a:pos x="295" y="202"/>
              </a:cxn>
              <a:cxn ang="0">
                <a:pos x="267" y="204"/>
              </a:cxn>
              <a:cxn ang="0">
                <a:pos x="245" y="213"/>
              </a:cxn>
              <a:cxn ang="0">
                <a:pos x="248" y="235"/>
              </a:cxn>
              <a:cxn ang="0">
                <a:pos x="233" y="251"/>
              </a:cxn>
              <a:cxn ang="0">
                <a:pos x="226" y="258"/>
              </a:cxn>
              <a:cxn ang="0">
                <a:pos x="211" y="255"/>
              </a:cxn>
              <a:cxn ang="0">
                <a:pos x="194" y="265"/>
              </a:cxn>
              <a:cxn ang="0">
                <a:pos x="171" y="264"/>
              </a:cxn>
              <a:cxn ang="0">
                <a:pos x="160" y="258"/>
              </a:cxn>
              <a:cxn ang="0">
                <a:pos x="162" y="237"/>
              </a:cxn>
              <a:cxn ang="0">
                <a:pos x="152" y="220"/>
              </a:cxn>
              <a:cxn ang="0">
                <a:pos x="135" y="215"/>
              </a:cxn>
              <a:cxn ang="0">
                <a:pos x="123" y="219"/>
              </a:cxn>
              <a:cxn ang="0">
                <a:pos x="111" y="220"/>
              </a:cxn>
              <a:cxn ang="0">
                <a:pos x="96" y="223"/>
              </a:cxn>
              <a:cxn ang="0">
                <a:pos x="83" y="227"/>
              </a:cxn>
              <a:cxn ang="0">
                <a:pos x="84" y="214"/>
              </a:cxn>
              <a:cxn ang="0">
                <a:pos x="74" y="189"/>
              </a:cxn>
              <a:cxn ang="0">
                <a:pos x="57" y="183"/>
              </a:cxn>
              <a:cxn ang="0">
                <a:pos x="50" y="164"/>
              </a:cxn>
              <a:cxn ang="0">
                <a:pos x="37" y="148"/>
              </a:cxn>
              <a:cxn ang="0">
                <a:pos x="25" y="131"/>
              </a:cxn>
              <a:cxn ang="0">
                <a:pos x="20" y="107"/>
              </a:cxn>
              <a:cxn ang="0">
                <a:pos x="17" y="87"/>
              </a:cxn>
              <a:cxn ang="0">
                <a:pos x="7" y="68"/>
              </a:cxn>
            </a:cxnLst>
            <a:rect l="0" t="0" r="r" b="b"/>
            <a:pathLst>
              <a:path w="323" h="266">
                <a:moveTo>
                  <a:pt x="7" y="68"/>
                </a:moveTo>
                <a:cubicBezTo>
                  <a:pt x="6" y="66"/>
                  <a:pt x="5" y="65"/>
                  <a:pt x="5" y="64"/>
                </a:cubicBezTo>
                <a:cubicBezTo>
                  <a:pt x="5" y="63"/>
                  <a:pt x="6" y="59"/>
                  <a:pt x="5" y="58"/>
                </a:cubicBezTo>
                <a:cubicBezTo>
                  <a:pt x="5" y="57"/>
                  <a:pt x="2" y="57"/>
                  <a:pt x="2" y="56"/>
                </a:cubicBezTo>
                <a:cubicBezTo>
                  <a:pt x="1" y="55"/>
                  <a:pt x="0" y="52"/>
                  <a:pt x="0" y="51"/>
                </a:cubicBezTo>
                <a:cubicBezTo>
                  <a:pt x="0" y="48"/>
                  <a:pt x="2" y="43"/>
                  <a:pt x="4" y="41"/>
                </a:cubicBezTo>
                <a:cubicBezTo>
                  <a:pt x="6" y="39"/>
                  <a:pt x="12" y="40"/>
                  <a:pt x="15" y="40"/>
                </a:cubicBezTo>
                <a:cubicBezTo>
                  <a:pt x="17" y="40"/>
                  <a:pt x="20" y="40"/>
                  <a:pt x="22" y="40"/>
                </a:cubicBezTo>
                <a:cubicBezTo>
                  <a:pt x="24" y="39"/>
                  <a:pt x="27" y="35"/>
                  <a:pt x="28" y="34"/>
                </a:cubicBezTo>
                <a:cubicBezTo>
                  <a:pt x="29" y="32"/>
                  <a:pt x="31" y="28"/>
                  <a:pt x="31" y="26"/>
                </a:cubicBezTo>
                <a:cubicBezTo>
                  <a:pt x="32" y="24"/>
                  <a:pt x="30" y="18"/>
                  <a:pt x="31" y="16"/>
                </a:cubicBezTo>
                <a:cubicBezTo>
                  <a:pt x="31" y="14"/>
                  <a:pt x="33" y="12"/>
                  <a:pt x="34" y="10"/>
                </a:cubicBezTo>
                <a:cubicBezTo>
                  <a:pt x="34" y="8"/>
                  <a:pt x="35" y="4"/>
                  <a:pt x="36" y="3"/>
                </a:cubicBezTo>
                <a:cubicBezTo>
                  <a:pt x="36" y="2"/>
                  <a:pt x="37" y="1"/>
                  <a:pt x="38" y="0"/>
                </a:cubicBezTo>
                <a:cubicBezTo>
                  <a:pt x="39" y="1"/>
                  <a:pt x="41" y="2"/>
                  <a:pt x="41" y="3"/>
                </a:cubicBezTo>
                <a:cubicBezTo>
                  <a:pt x="43" y="4"/>
                  <a:pt x="45" y="8"/>
                  <a:pt x="46" y="9"/>
                </a:cubicBezTo>
                <a:cubicBezTo>
                  <a:pt x="48" y="10"/>
                  <a:pt x="50" y="9"/>
                  <a:pt x="52" y="9"/>
                </a:cubicBezTo>
                <a:cubicBezTo>
                  <a:pt x="54" y="9"/>
                  <a:pt x="60" y="12"/>
                  <a:pt x="63" y="13"/>
                </a:cubicBezTo>
                <a:cubicBezTo>
                  <a:pt x="64" y="14"/>
                  <a:pt x="68" y="15"/>
                  <a:pt x="70" y="15"/>
                </a:cubicBezTo>
                <a:cubicBezTo>
                  <a:pt x="71" y="16"/>
                  <a:pt x="73" y="17"/>
                  <a:pt x="74" y="17"/>
                </a:cubicBezTo>
                <a:cubicBezTo>
                  <a:pt x="78" y="17"/>
                  <a:pt x="85" y="14"/>
                  <a:pt x="88" y="12"/>
                </a:cubicBezTo>
                <a:cubicBezTo>
                  <a:pt x="90" y="11"/>
                  <a:pt x="92" y="8"/>
                  <a:pt x="94" y="7"/>
                </a:cubicBezTo>
                <a:cubicBezTo>
                  <a:pt x="96" y="7"/>
                  <a:pt x="100" y="7"/>
                  <a:pt x="102" y="7"/>
                </a:cubicBezTo>
                <a:cubicBezTo>
                  <a:pt x="104" y="8"/>
                  <a:pt x="107" y="9"/>
                  <a:pt x="108" y="10"/>
                </a:cubicBezTo>
                <a:cubicBezTo>
                  <a:pt x="110" y="10"/>
                  <a:pt x="113" y="9"/>
                  <a:pt x="115" y="10"/>
                </a:cubicBezTo>
                <a:cubicBezTo>
                  <a:pt x="118" y="11"/>
                  <a:pt x="122" y="16"/>
                  <a:pt x="125" y="17"/>
                </a:cubicBezTo>
                <a:cubicBezTo>
                  <a:pt x="127" y="17"/>
                  <a:pt x="130" y="18"/>
                  <a:pt x="131" y="17"/>
                </a:cubicBezTo>
                <a:cubicBezTo>
                  <a:pt x="133" y="17"/>
                  <a:pt x="134" y="13"/>
                  <a:pt x="135" y="12"/>
                </a:cubicBezTo>
                <a:cubicBezTo>
                  <a:pt x="135" y="11"/>
                  <a:pt x="136" y="10"/>
                  <a:pt x="137" y="10"/>
                </a:cubicBezTo>
                <a:cubicBezTo>
                  <a:pt x="139" y="10"/>
                  <a:pt x="141" y="15"/>
                  <a:pt x="143" y="16"/>
                </a:cubicBezTo>
                <a:cubicBezTo>
                  <a:pt x="145" y="17"/>
                  <a:pt x="149" y="17"/>
                  <a:pt x="151" y="18"/>
                </a:cubicBezTo>
                <a:cubicBezTo>
                  <a:pt x="153" y="20"/>
                  <a:pt x="156" y="27"/>
                  <a:pt x="158" y="29"/>
                </a:cubicBezTo>
                <a:cubicBezTo>
                  <a:pt x="161" y="31"/>
                  <a:pt x="168" y="33"/>
                  <a:pt x="171" y="33"/>
                </a:cubicBezTo>
                <a:cubicBezTo>
                  <a:pt x="174" y="34"/>
                  <a:pt x="179" y="31"/>
                  <a:pt x="182" y="31"/>
                </a:cubicBezTo>
                <a:cubicBezTo>
                  <a:pt x="184" y="31"/>
                  <a:pt x="188" y="33"/>
                  <a:pt x="190" y="33"/>
                </a:cubicBezTo>
                <a:cubicBezTo>
                  <a:pt x="191" y="34"/>
                  <a:pt x="194" y="34"/>
                  <a:pt x="196" y="35"/>
                </a:cubicBezTo>
                <a:cubicBezTo>
                  <a:pt x="198" y="36"/>
                  <a:pt x="200" y="42"/>
                  <a:pt x="202" y="42"/>
                </a:cubicBezTo>
                <a:cubicBezTo>
                  <a:pt x="205" y="42"/>
                  <a:pt x="206" y="35"/>
                  <a:pt x="208" y="34"/>
                </a:cubicBezTo>
                <a:cubicBezTo>
                  <a:pt x="209" y="33"/>
                  <a:pt x="213" y="33"/>
                  <a:pt x="215" y="34"/>
                </a:cubicBezTo>
                <a:cubicBezTo>
                  <a:pt x="218" y="35"/>
                  <a:pt x="220" y="42"/>
                  <a:pt x="223" y="42"/>
                </a:cubicBezTo>
                <a:cubicBezTo>
                  <a:pt x="226" y="42"/>
                  <a:pt x="229" y="35"/>
                  <a:pt x="232" y="34"/>
                </a:cubicBezTo>
                <a:cubicBezTo>
                  <a:pt x="233" y="34"/>
                  <a:pt x="236" y="35"/>
                  <a:pt x="238" y="35"/>
                </a:cubicBezTo>
                <a:cubicBezTo>
                  <a:pt x="240" y="35"/>
                  <a:pt x="245" y="35"/>
                  <a:pt x="247" y="34"/>
                </a:cubicBezTo>
                <a:cubicBezTo>
                  <a:pt x="248" y="33"/>
                  <a:pt x="248" y="30"/>
                  <a:pt x="249" y="29"/>
                </a:cubicBezTo>
                <a:cubicBezTo>
                  <a:pt x="250" y="27"/>
                  <a:pt x="255" y="26"/>
                  <a:pt x="257" y="26"/>
                </a:cubicBezTo>
                <a:cubicBezTo>
                  <a:pt x="260" y="26"/>
                  <a:pt x="264" y="30"/>
                  <a:pt x="266" y="31"/>
                </a:cubicBezTo>
                <a:cubicBezTo>
                  <a:pt x="267" y="33"/>
                  <a:pt x="270" y="37"/>
                  <a:pt x="270" y="39"/>
                </a:cubicBezTo>
                <a:cubicBezTo>
                  <a:pt x="271" y="41"/>
                  <a:pt x="270" y="46"/>
                  <a:pt x="270" y="49"/>
                </a:cubicBezTo>
                <a:cubicBezTo>
                  <a:pt x="271" y="51"/>
                  <a:pt x="273" y="56"/>
                  <a:pt x="275" y="58"/>
                </a:cubicBezTo>
                <a:cubicBezTo>
                  <a:pt x="276" y="59"/>
                  <a:pt x="280" y="59"/>
                  <a:pt x="281" y="60"/>
                </a:cubicBezTo>
                <a:cubicBezTo>
                  <a:pt x="283" y="62"/>
                  <a:pt x="285" y="67"/>
                  <a:pt x="287" y="69"/>
                </a:cubicBezTo>
                <a:cubicBezTo>
                  <a:pt x="289" y="71"/>
                  <a:pt x="294" y="72"/>
                  <a:pt x="296" y="74"/>
                </a:cubicBezTo>
                <a:cubicBezTo>
                  <a:pt x="298" y="75"/>
                  <a:pt x="302" y="78"/>
                  <a:pt x="303" y="80"/>
                </a:cubicBezTo>
                <a:cubicBezTo>
                  <a:pt x="305" y="82"/>
                  <a:pt x="305" y="87"/>
                  <a:pt x="307" y="89"/>
                </a:cubicBezTo>
                <a:cubicBezTo>
                  <a:pt x="308" y="90"/>
                  <a:pt x="313" y="91"/>
                  <a:pt x="315" y="91"/>
                </a:cubicBezTo>
                <a:cubicBezTo>
                  <a:pt x="315" y="91"/>
                  <a:pt x="317" y="91"/>
                  <a:pt x="318" y="91"/>
                </a:cubicBezTo>
                <a:cubicBezTo>
                  <a:pt x="318" y="93"/>
                  <a:pt x="318" y="95"/>
                  <a:pt x="318" y="96"/>
                </a:cubicBezTo>
                <a:cubicBezTo>
                  <a:pt x="317" y="98"/>
                  <a:pt x="312" y="98"/>
                  <a:pt x="311" y="99"/>
                </a:cubicBezTo>
                <a:cubicBezTo>
                  <a:pt x="309" y="101"/>
                  <a:pt x="306" y="105"/>
                  <a:pt x="306" y="107"/>
                </a:cubicBezTo>
                <a:cubicBezTo>
                  <a:pt x="306" y="108"/>
                  <a:pt x="306" y="111"/>
                  <a:pt x="307" y="113"/>
                </a:cubicBezTo>
                <a:cubicBezTo>
                  <a:pt x="308" y="114"/>
                  <a:pt x="312" y="114"/>
                  <a:pt x="313" y="116"/>
                </a:cubicBezTo>
                <a:cubicBezTo>
                  <a:pt x="314" y="117"/>
                  <a:pt x="315" y="122"/>
                  <a:pt x="316" y="124"/>
                </a:cubicBezTo>
                <a:cubicBezTo>
                  <a:pt x="316" y="126"/>
                  <a:pt x="315" y="131"/>
                  <a:pt x="316" y="133"/>
                </a:cubicBezTo>
                <a:cubicBezTo>
                  <a:pt x="316" y="135"/>
                  <a:pt x="318" y="137"/>
                  <a:pt x="319" y="138"/>
                </a:cubicBezTo>
                <a:cubicBezTo>
                  <a:pt x="319" y="139"/>
                  <a:pt x="321" y="140"/>
                  <a:pt x="322" y="141"/>
                </a:cubicBezTo>
                <a:cubicBezTo>
                  <a:pt x="323" y="143"/>
                  <a:pt x="321" y="151"/>
                  <a:pt x="321" y="151"/>
                </a:cubicBezTo>
                <a:cubicBezTo>
                  <a:pt x="321" y="152"/>
                  <a:pt x="318" y="152"/>
                  <a:pt x="317" y="153"/>
                </a:cubicBezTo>
                <a:cubicBezTo>
                  <a:pt x="316" y="154"/>
                  <a:pt x="318" y="156"/>
                  <a:pt x="318" y="158"/>
                </a:cubicBezTo>
                <a:cubicBezTo>
                  <a:pt x="318" y="159"/>
                  <a:pt x="317" y="163"/>
                  <a:pt x="315" y="164"/>
                </a:cubicBezTo>
                <a:cubicBezTo>
                  <a:pt x="314" y="165"/>
                  <a:pt x="312" y="164"/>
                  <a:pt x="311" y="164"/>
                </a:cubicBezTo>
                <a:cubicBezTo>
                  <a:pt x="310" y="165"/>
                  <a:pt x="308" y="166"/>
                  <a:pt x="308" y="167"/>
                </a:cubicBezTo>
                <a:cubicBezTo>
                  <a:pt x="307" y="170"/>
                  <a:pt x="310" y="176"/>
                  <a:pt x="310" y="177"/>
                </a:cubicBezTo>
                <a:cubicBezTo>
                  <a:pt x="310" y="177"/>
                  <a:pt x="306" y="180"/>
                  <a:pt x="306" y="182"/>
                </a:cubicBezTo>
                <a:cubicBezTo>
                  <a:pt x="305" y="184"/>
                  <a:pt x="307" y="189"/>
                  <a:pt x="307" y="191"/>
                </a:cubicBezTo>
                <a:cubicBezTo>
                  <a:pt x="306" y="193"/>
                  <a:pt x="305" y="195"/>
                  <a:pt x="304" y="197"/>
                </a:cubicBezTo>
                <a:cubicBezTo>
                  <a:pt x="303" y="198"/>
                  <a:pt x="303" y="200"/>
                  <a:pt x="302" y="202"/>
                </a:cubicBezTo>
                <a:cubicBezTo>
                  <a:pt x="302" y="202"/>
                  <a:pt x="301" y="203"/>
                  <a:pt x="301" y="203"/>
                </a:cubicBezTo>
                <a:cubicBezTo>
                  <a:pt x="300" y="203"/>
                  <a:pt x="297" y="202"/>
                  <a:pt x="295" y="202"/>
                </a:cubicBezTo>
                <a:cubicBezTo>
                  <a:pt x="294" y="202"/>
                  <a:pt x="291" y="202"/>
                  <a:pt x="290" y="202"/>
                </a:cubicBezTo>
                <a:cubicBezTo>
                  <a:pt x="286" y="202"/>
                  <a:pt x="276" y="207"/>
                  <a:pt x="275" y="207"/>
                </a:cubicBezTo>
                <a:cubicBezTo>
                  <a:pt x="275" y="207"/>
                  <a:pt x="269" y="204"/>
                  <a:pt x="267" y="204"/>
                </a:cubicBezTo>
                <a:cubicBezTo>
                  <a:pt x="265" y="203"/>
                  <a:pt x="262" y="202"/>
                  <a:pt x="261" y="202"/>
                </a:cubicBezTo>
                <a:cubicBezTo>
                  <a:pt x="258" y="202"/>
                  <a:pt x="253" y="204"/>
                  <a:pt x="251" y="206"/>
                </a:cubicBezTo>
                <a:cubicBezTo>
                  <a:pt x="249" y="207"/>
                  <a:pt x="246" y="210"/>
                  <a:pt x="245" y="213"/>
                </a:cubicBezTo>
                <a:cubicBezTo>
                  <a:pt x="244" y="214"/>
                  <a:pt x="246" y="218"/>
                  <a:pt x="246" y="220"/>
                </a:cubicBezTo>
                <a:cubicBezTo>
                  <a:pt x="247" y="222"/>
                  <a:pt x="248" y="227"/>
                  <a:pt x="248" y="229"/>
                </a:cubicBezTo>
                <a:cubicBezTo>
                  <a:pt x="248" y="230"/>
                  <a:pt x="248" y="233"/>
                  <a:pt x="248" y="235"/>
                </a:cubicBezTo>
                <a:cubicBezTo>
                  <a:pt x="247" y="236"/>
                  <a:pt x="245" y="239"/>
                  <a:pt x="243" y="240"/>
                </a:cubicBezTo>
                <a:cubicBezTo>
                  <a:pt x="242" y="241"/>
                  <a:pt x="238" y="241"/>
                  <a:pt x="236" y="243"/>
                </a:cubicBezTo>
                <a:cubicBezTo>
                  <a:pt x="235" y="244"/>
                  <a:pt x="234" y="249"/>
                  <a:pt x="233" y="251"/>
                </a:cubicBezTo>
                <a:cubicBezTo>
                  <a:pt x="233" y="252"/>
                  <a:pt x="233" y="252"/>
                  <a:pt x="234" y="253"/>
                </a:cubicBezTo>
                <a:cubicBezTo>
                  <a:pt x="232" y="253"/>
                  <a:pt x="230" y="252"/>
                  <a:pt x="229" y="253"/>
                </a:cubicBezTo>
                <a:cubicBezTo>
                  <a:pt x="228" y="254"/>
                  <a:pt x="227" y="257"/>
                  <a:pt x="226" y="258"/>
                </a:cubicBezTo>
                <a:cubicBezTo>
                  <a:pt x="225" y="259"/>
                  <a:pt x="222" y="261"/>
                  <a:pt x="220" y="260"/>
                </a:cubicBezTo>
                <a:cubicBezTo>
                  <a:pt x="219" y="260"/>
                  <a:pt x="217" y="257"/>
                  <a:pt x="216" y="257"/>
                </a:cubicBezTo>
                <a:cubicBezTo>
                  <a:pt x="215" y="256"/>
                  <a:pt x="212" y="255"/>
                  <a:pt x="211" y="255"/>
                </a:cubicBezTo>
                <a:cubicBezTo>
                  <a:pt x="209" y="255"/>
                  <a:pt x="206" y="256"/>
                  <a:pt x="205" y="257"/>
                </a:cubicBezTo>
                <a:cubicBezTo>
                  <a:pt x="204" y="258"/>
                  <a:pt x="203" y="261"/>
                  <a:pt x="202" y="262"/>
                </a:cubicBezTo>
                <a:cubicBezTo>
                  <a:pt x="201" y="263"/>
                  <a:pt x="196" y="265"/>
                  <a:pt x="194" y="265"/>
                </a:cubicBezTo>
                <a:cubicBezTo>
                  <a:pt x="192" y="265"/>
                  <a:pt x="188" y="263"/>
                  <a:pt x="186" y="262"/>
                </a:cubicBezTo>
                <a:cubicBezTo>
                  <a:pt x="184" y="262"/>
                  <a:pt x="180" y="261"/>
                  <a:pt x="177" y="261"/>
                </a:cubicBezTo>
                <a:cubicBezTo>
                  <a:pt x="176" y="261"/>
                  <a:pt x="172" y="263"/>
                  <a:pt x="171" y="264"/>
                </a:cubicBezTo>
                <a:cubicBezTo>
                  <a:pt x="169" y="264"/>
                  <a:pt x="166" y="266"/>
                  <a:pt x="165" y="266"/>
                </a:cubicBezTo>
                <a:cubicBezTo>
                  <a:pt x="163" y="266"/>
                  <a:pt x="161" y="265"/>
                  <a:pt x="160" y="264"/>
                </a:cubicBezTo>
                <a:cubicBezTo>
                  <a:pt x="159" y="262"/>
                  <a:pt x="159" y="259"/>
                  <a:pt x="160" y="258"/>
                </a:cubicBezTo>
                <a:cubicBezTo>
                  <a:pt x="161" y="257"/>
                  <a:pt x="165" y="255"/>
                  <a:pt x="165" y="254"/>
                </a:cubicBezTo>
                <a:cubicBezTo>
                  <a:pt x="166" y="252"/>
                  <a:pt x="166" y="249"/>
                  <a:pt x="166" y="247"/>
                </a:cubicBezTo>
                <a:cubicBezTo>
                  <a:pt x="165" y="245"/>
                  <a:pt x="164" y="239"/>
                  <a:pt x="162" y="237"/>
                </a:cubicBezTo>
                <a:cubicBezTo>
                  <a:pt x="161" y="236"/>
                  <a:pt x="156" y="237"/>
                  <a:pt x="155" y="235"/>
                </a:cubicBezTo>
                <a:cubicBezTo>
                  <a:pt x="154" y="234"/>
                  <a:pt x="156" y="230"/>
                  <a:pt x="155" y="228"/>
                </a:cubicBezTo>
                <a:cubicBezTo>
                  <a:pt x="155" y="226"/>
                  <a:pt x="154" y="221"/>
                  <a:pt x="152" y="220"/>
                </a:cubicBezTo>
                <a:cubicBezTo>
                  <a:pt x="150" y="219"/>
                  <a:pt x="145" y="221"/>
                  <a:pt x="143" y="220"/>
                </a:cubicBezTo>
                <a:cubicBezTo>
                  <a:pt x="142" y="219"/>
                  <a:pt x="141" y="216"/>
                  <a:pt x="140" y="215"/>
                </a:cubicBezTo>
                <a:cubicBezTo>
                  <a:pt x="139" y="214"/>
                  <a:pt x="136" y="214"/>
                  <a:pt x="135" y="215"/>
                </a:cubicBezTo>
                <a:cubicBezTo>
                  <a:pt x="134" y="215"/>
                  <a:pt x="134" y="218"/>
                  <a:pt x="134" y="218"/>
                </a:cubicBezTo>
                <a:cubicBezTo>
                  <a:pt x="132" y="220"/>
                  <a:pt x="129" y="223"/>
                  <a:pt x="127" y="223"/>
                </a:cubicBezTo>
                <a:cubicBezTo>
                  <a:pt x="126" y="223"/>
                  <a:pt x="124" y="220"/>
                  <a:pt x="123" y="219"/>
                </a:cubicBezTo>
                <a:cubicBezTo>
                  <a:pt x="121" y="217"/>
                  <a:pt x="118" y="214"/>
                  <a:pt x="117" y="214"/>
                </a:cubicBezTo>
                <a:cubicBezTo>
                  <a:pt x="115" y="213"/>
                  <a:pt x="112" y="214"/>
                  <a:pt x="111" y="215"/>
                </a:cubicBezTo>
                <a:cubicBezTo>
                  <a:pt x="111" y="216"/>
                  <a:pt x="112" y="219"/>
                  <a:pt x="111" y="220"/>
                </a:cubicBezTo>
                <a:cubicBezTo>
                  <a:pt x="111" y="221"/>
                  <a:pt x="109" y="222"/>
                  <a:pt x="108" y="223"/>
                </a:cubicBezTo>
                <a:cubicBezTo>
                  <a:pt x="107" y="223"/>
                  <a:pt x="104" y="223"/>
                  <a:pt x="102" y="223"/>
                </a:cubicBezTo>
                <a:cubicBezTo>
                  <a:pt x="101" y="223"/>
                  <a:pt x="97" y="222"/>
                  <a:pt x="96" y="223"/>
                </a:cubicBezTo>
                <a:cubicBezTo>
                  <a:pt x="95" y="223"/>
                  <a:pt x="95" y="226"/>
                  <a:pt x="95" y="227"/>
                </a:cubicBezTo>
                <a:cubicBezTo>
                  <a:pt x="94" y="227"/>
                  <a:pt x="91" y="227"/>
                  <a:pt x="90" y="227"/>
                </a:cubicBezTo>
                <a:cubicBezTo>
                  <a:pt x="88" y="228"/>
                  <a:pt x="85" y="228"/>
                  <a:pt x="83" y="227"/>
                </a:cubicBezTo>
                <a:cubicBezTo>
                  <a:pt x="83" y="227"/>
                  <a:pt x="82" y="225"/>
                  <a:pt x="82" y="224"/>
                </a:cubicBezTo>
                <a:cubicBezTo>
                  <a:pt x="82" y="223"/>
                  <a:pt x="84" y="221"/>
                  <a:pt x="84" y="220"/>
                </a:cubicBezTo>
                <a:cubicBezTo>
                  <a:pt x="84" y="218"/>
                  <a:pt x="85" y="215"/>
                  <a:pt x="84" y="214"/>
                </a:cubicBezTo>
                <a:cubicBezTo>
                  <a:pt x="83" y="212"/>
                  <a:pt x="79" y="210"/>
                  <a:pt x="79" y="208"/>
                </a:cubicBezTo>
                <a:cubicBezTo>
                  <a:pt x="78" y="206"/>
                  <a:pt x="79" y="202"/>
                  <a:pt x="79" y="199"/>
                </a:cubicBezTo>
                <a:cubicBezTo>
                  <a:pt x="78" y="197"/>
                  <a:pt x="77" y="191"/>
                  <a:pt x="74" y="189"/>
                </a:cubicBezTo>
                <a:cubicBezTo>
                  <a:pt x="73" y="188"/>
                  <a:pt x="70" y="188"/>
                  <a:pt x="68" y="188"/>
                </a:cubicBezTo>
                <a:cubicBezTo>
                  <a:pt x="66" y="187"/>
                  <a:pt x="64" y="183"/>
                  <a:pt x="63" y="183"/>
                </a:cubicBezTo>
                <a:cubicBezTo>
                  <a:pt x="61" y="182"/>
                  <a:pt x="59" y="183"/>
                  <a:pt x="57" y="183"/>
                </a:cubicBezTo>
                <a:cubicBezTo>
                  <a:pt x="56" y="182"/>
                  <a:pt x="53" y="181"/>
                  <a:pt x="52" y="180"/>
                </a:cubicBezTo>
                <a:cubicBezTo>
                  <a:pt x="51" y="179"/>
                  <a:pt x="49" y="175"/>
                  <a:pt x="49" y="173"/>
                </a:cubicBezTo>
                <a:cubicBezTo>
                  <a:pt x="49" y="171"/>
                  <a:pt x="51" y="166"/>
                  <a:pt x="50" y="164"/>
                </a:cubicBezTo>
                <a:cubicBezTo>
                  <a:pt x="50" y="163"/>
                  <a:pt x="47" y="161"/>
                  <a:pt x="46" y="160"/>
                </a:cubicBezTo>
                <a:cubicBezTo>
                  <a:pt x="44" y="159"/>
                  <a:pt x="40" y="158"/>
                  <a:pt x="38" y="156"/>
                </a:cubicBezTo>
                <a:cubicBezTo>
                  <a:pt x="37" y="154"/>
                  <a:pt x="38" y="149"/>
                  <a:pt x="37" y="148"/>
                </a:cubicBezTo>
                <a:cubicBezTo>
                  <a:pt x="36" y="146"/>
                  <a:pt x="33" y="143"/>
                  <a:pt x="31" y="142"/>
                </a:cubicBezTo>
                <a:cubicBezTo>
                  <a:pt x="31" y="141"/>
                  <a:pt x="28" y="140"/>
                  <a:pt x="28" y="140"/>
                </a:cubicBezTo>
                <a:cubicBezTo>
                  <a:pt x="26" y="138"/>
                  <a:pt x="26" y="133"/>
                  <a:pt x="25" y="131"/>
                </a:cubicBezTo>
                <a:cubicBezTo>
                  <a:pt x="24" y="130"/>
                  <a:pt x="20" y="129"/>
                  <a:pt x="20" y="128"/>
                </a:cubicBezTo>
                <a:cubicBezTo>
                  <a:pt x="19" y="125"/>
                  <a:pt x="23" y="120"/>
                  <a:pt x="23" y="117"/>
                </a:cubicBezTo>
                <a:cubicBezTo>
                  <a:pt x="23" y="114"/>
                  <a:pt x="21" y="110"/>
                  <a:pt x="20" y="107"/>
                </a:cubicBezTo>
                <a:cubicBezTo>
                  <a:pt x="19" y="106"/>
                  <a:pt x="17" y="103"/>
                  <a:pt x="17" y="102"/>
                </a:cubicBezTo>
                <a:cubicBezTo>
                  <a:pt x="16" y="100"/>
                  <a:pt x="18" y="95"/>
                  <a:pt x="18" y="93"/>
                </a:cubicBezTo>
                <a:cubicBezTo>
                  <a:pt x="18" y="92"/>
                  <a:pt x="17" y="89"/>
                  <a:pt x="17" y="87"/>
                </a:cubicBezTo>
                <a:cubicBezTo>
                  <a:pt x="16" y="85"/>
                  <a:pt x="11" y="82"/>
                  <a:pt x="11" y="79"/>
                </a:cubicBezTo>
                <a:cubicBezTo>
                  <a:pt x="10" y="78"/>
                  <a:pt x="11" y="75"/>
                  <a:pt x="11" y="73"/>
                </a:cubicBezTo>
                <a:cubicBezTo>
                  <a:pt x="10" y="72"/>
                  <a:pt x="8" y="70"/>
                  <a:pt x="7" y="6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7" name="Freeform 25"/>
          <p:cNvSpPr>
            <a:spLocks/>
          </p:cNvSpPr>
          <p:nvPr/>
        </p:nvSpPr>
        <p:spPr bwMode="auto">
          <a:xfrm>
            <a:off x="8009164" y="1772820"/>
            <a:ext cx="619480" cy="763952"/>
          </a:xfrm>
          <a:custGeom>
            <a:avLst/>
            <a:gdLst/>
            <a:ahLst/>
            <a:cxnLst>
              <a:cxn ang="0">
                <a:pos x="246" y="210"/>
              </a:cxn>
              <a:cxn ang="0">
                <a:pos x="240" y="234"/>
              </a:cxn>
              <a:cxn ang="0">
                <a:pos x="216" y="241"/>
              </a:cxn>
              <a:cxn ang="0">
                <a:pos x="217" y="258"/>
              </a:cxn>
              <a:cxn ang="0">
                <a:pos x="213" y="271"/>
              </a:cxn>
              <a:cxn ang="0">
                <a:pos x="208" y="287"/>
              </a:cxn>
              <a:cxn ang="0">
                <a:pos x="194" y="305"/>
              </a:cxn>
              <a:cxn ang="0">
                <a:pos x="173" y="308"/>
              </a:cxn>
              <a:cxn ang="0">
                <a:pos x="145" y="314"/>
              </a:cxn>
              <a:cxn ang="0">
                <a:pos x="116" y="327"/>
              </a:cxn>
              <a:cxn ang="0">
                <a:pos x="103" y="326"/>
              </a:cxn>
              <a:cxn ang="0">
                <a:pos x="103" y="310"/>
              </a:cxn>
              <a:cxn ang="0">
                <a:pos x="90" y="302"/>
              </a:cxn>
              <a:cxn ang="0">
                <a:pos x="79" y="286"/>
              </a:cxn>
              <a:cxn ang="0">
                <a:pos x="74" y="281"/>
              </a:cxn>
              <a:cxn ang="0">
                <a:pos x="53" y="279"/>
              </a:cxn>
              <a:cxn ang="0">
                <a:pos x="51" y="259"/>
              </a:cxn>
              <a:cxn ang="0">
                <a:pos x="43" y="239"/>
              </a:cxn>
              <a:cxn ang="0">
                <a:pos x="50" y="227"/>
              </a:cxn>
              <a:cxn ang="0">
                <a:pos x="42" y="200"/>
              </a:cxn>
              <a:cxn ang="0">
                <a:pos x="43" y="184"/>
              </a:cxn>
              <a:cxn ang="0">
                <a:pos x="33" y="171"/>
              </a:cxn>
              <a:cxn ang="0">
                <a:pos x="35" y="146"/>
              </a:cxn>
              <a:cxn ang="0">
                <a:pos x="54" y="142"/>
              </a:cxn>
              <a:cxn ang="0">
                <a:pos x="47" y="138"/>
              </a:cxn>
              <a:cxn ang="0">
                <a:pos x="19" y="139"/>
              </a:cxn>
              <a:cxn ang="0">
                <a:pos x="0" y="118"/>
              </a:cxn>
              <a:cxn ang="0">
                <a:pos x="14" y="95"/>
              </a:cxn>
              <a:cxn ang="0">
                <a:pos x="32" y="75"/>
              </a:cxn>
              <a:cxn ang="0">
                <a:pos x="62" y="60"/>
              </a:cxn>
              <a:cxn ang="0">
                <a:pos x="91" y="44"/>
              </a:cxn>
              <a:cxn ang="0">
                <a:pos x="136" y="33"/>
              </a:cxn>
              <a:cxn ang="0">
                <a:pos x="178" y="22"/>
              </a:cxn>
              <a:cxn ang="0">
                <a:pos x="203" y="0"/>
              </a:cxn>
              <a:cxn ang="0">
                <a:pos x="228" y="12"/>
              </a:cxn>
              <a:cxn ang="0">
                <a:pos x="248" y="36"/>
              </a:cxn>
              <a:cxn ang="0">
                <a:pos x="259" y="61"/>
              </a:cxn>
              <a:cxn ang="0">
                <a:pos x="250" y="82"/>
              </a:cxn>
              <a:cxn ang="0">
                <a:pos x="260" y="87"/>
              </a:cxn>
              <a:cxn ang="0">
                <a:pos x="251" y="109"/>
              </a:cxn>
              <a:cxn ang="0">
                <a:pos x="256" y="131"/>
              </a:cxn>
              <a:cxn ang="0">
                <a:pos x="263" y="145"/>
              </a:cxn>
              <a:cxn ang="0">
                <a:pos x="261" y="175"/>
              </a:cxn>
              <a:cxn ang="0">
                <a:pos x="267" y="195"/>
              </a:cxn>
              <a:cxn ang="0">
                <a:pos x="252" y="190"/>
              </a:cxn>
            </a:cxnLst>
            <a:rect l="0" t="0" r="r" b="b"/>
            <a:pathLst>
              <a:path w="268" h="331">
                <a:moveTo>
                  <a:pt x="250" y="200"/>
                </a:moveTo>
                <a:cubicBezTo>
                  <a:pt x="249" y="201"/>
                  <a:pt x="248" y="202"/>
                  <a:pt x="248" y="203"/>
                </a:cubicBezTo>
                <a:cubicBezTo>
                  <a:pt x="247" y="204"/>
                  <a:pt x="246" y="208"/>
                  <a:pt x="246" y="210"/>
                </a:cubicBezTo>
                <a:cubicBezTo>
                  <a:pt x="245" y="212"/>
                  <a:pt x="243" y="214"/>
                  <a:pt x="243" y="216"/>
                </a:cubicBezTo>
                <a:cubicBezTo>
                  <a:pt x="242" y="218"/>
                  <a:pt x="244" y="224"/>
                  <a:pt x="243" y="226"/>
                </a:cubicBezTo>
                <a:cubicBezTo>
                  <a:pt x="243" y="228"/>
                  <a:pt x="241" y="232"/>
                  <a:pt x="240" y="234"/>
                </a:cubicBezTo>
                <a:cubicBezTo>
                  <a:pt x="239" y="235"/>
                  <a:pt x="236" y="239"/>
                  <a:pt x="234" y="240"/>
                </a:cubicBezTo>
                <a:cubicBezTo>
                  <a:pt x="232" y="240"/>
                  <a:pt x="229" y="240"/>
                  <a:pt x="227" y="240"/>
                </a:cubicBezTo>
                <a:cubicBezTo>
                  <a:pt x="224" y="240"/>
                  <a:pt x="218" y="239"/>
                  <a:pt x="216" y="241"/>
                </a:cubicBezTo>
                <a:cubicBezTo>
                  <a:pt x="214" y="243"/>
                  <a:pt x="212" y="248"/>
                  <a:pt x="212" y="251"/>
                </a:cubicBezTo>
                <a:cubicBezTo>
                  <a:pt x="212" y="252"/>
                  <a:pt x="213" y="255"/>
                  <a:pt x="214" y="256"/>
                </a:cubicBezTo>
                <a:cubicBezTo>
                  <a:pt x="214" y="257"/>
                  <a:pt x="217" y="257"/>
                  <a:pt x="217" y="258"/>
                </a:cubicBezTo>
                <a:cubicBezTo>
                  <a:pt x="218" y="259"/>
                  <a:pt x="217" y="263"/>
                  <a:pt x="217" y="264"/>
                </a:cubicBezTo>
                <a:cubicBezTo>
                  <a:pt x="217" y="265"/>
                  <a:pt x="218" y="266"/>
                  <a:pt x="219" y="268"/>
                </a:cubicBezTo>
                <a:cubicBezTo>
                  <a:pt x="217" y="269"/>
                  <a:pt x="214" y="270"/>
                  <a:pt x="213" y="271"/>
                </a:cubicBezTo>
                <a:cubicBezTo>
                  <a:pt x="212" y="272"/>
                  <a:pt x="210" y="274"/>
                  <a:pt x="210" y="276"/>
                </a:cubicBezTo>
                <a:cubicBezTo>
                  <a:pt x="210" y="278"/>
                  <a:pt x="212" y="281"/>
                  <a:pt x="212" y="283"/>
                </a:cubicBezTo>
                <a:cubicBezTo>
                  <a:pt x="212" y="284"/>
                  <a:pt x="209" y="287"/>
                  <a:pt x="208" y="287"/>
                </a:cubicBezTo>
                <a:cubicBezTo>
                  <a:pt x="206" y="289"/>
                  <a:pt x="202" y="289"/>
                  <a:pt x="200" y="290"/>
                </a:cubicBezTo>
                <a:cubicBezTo>
                  <a:pt x="199" y="292"/>
                  <a:pt x="198" y="297"/>
                  <a:pt x="197" y="299"/>
                </a:cubicBezTo>
                <a:cubicBezTo>
                  <a:pt x="196" y="300"/>
                  <a:pt x="195" y="304"/>
                  <a:pt x="194" y="305"/>
                </a:cubicBezTo>
                <a:cubicBezTo>
                  <a:pt x="192" y="307"/>
                  <a:pt x="187" y="310"/>
                  <a:pt x="184" y="311"/>
                </a:cubicBezTo>
                <a:cubicBezTo>
                  <a:pt x="182" y="312"/>
                  <a:pt x="179" y="313"/>
                  <a:pt x="178" y="313"/>
                </a:cubicBezTo>
                <a:cubicBezTo>
                  <a:pt x="176" y="312"/>
                  <a:pt x="175" y="309"/>
                  <a:pt x="173" y="308"/>
                </a:cubicBezTo>
                <a:cubicBezTo>
                  <a:pt x="170" y="307"/>
                  <a:pt x="163" y="310"/>
                  <a:pt x="160" y="310"/>
                </a:cubicBezTo>
                <a:cubicBezTo>
                  <a:pt x="158" y="310"/>
                  <a:pt x="154" y="310"/>
                  <a:pt x="152" y="311"/>
                </a:cubicBezTo>
                <a:cubicBezTo>
                  <a:pt x="150" y="311"/>
                  <a:pt x="146" y="313"/>
                  <a:pt x="145" y="314"/>
                </a:cubicBezTo>
                <a:cubicBezTo>
                  <a:pt x="142" y="315"/>
                  <a:pt x="139" y="320"/>
                  <a:pt x="136" y="321"/>
                </a:cubicBezTo>
                <a:cubicBezTo>
                  <a:pt x="133" y="322"/>
                  <a:pt x="127" y="321"/>
                  <a:pt x="124" y="322"/>
                </a:cubicBezTo>
                <a:cubicBezTo>
                  <a:pt x="121" y="323"/>
                  <a:pt x="117" y="325"/>
                  <a:pt x="116" y="327"/>
                </a:cubicBezTo>
                <a:cubicBezTo>
                  <a:pt x="115" y="328"/>
                  <a:pt x="114" y="329"/>
                  <a:pt x="113" y="331"/>
                </a:cubicBezTo>
                <a:cubicBezTo>
                  <a:pt x="111" y="331"/>
                  <a:pt x="109" y="331"/>
                  <a:pt x="108" y="331"/>
                </a:cubicBezTo>
                <a:cubicBezTo>
                  <a:pt x="106" y="330"/>
                  <a:pt x="104" y="327"/>
                  <a:pt x="103" y="326"/>
                </a:cubicBezTo>
                <a:cubicBezTo>
                  <a:pt x="102" y="325"/>
                  <a:pt x="100" y="324"/>
                  <a:pt x="99" y="323"/>
                </a:cubicBezTo>
                <a:cubicBezTo>
                  <a:pt x="98" y="321"/>
                  <a:pt x="99" y="317"/>
                  <a:pt x="99" y="316"/>
                </a:cubicBezTo>
                <a:cubicBezTo>
                  <a:pt x="100" y="314"/>
                  <a:pt x="103" y="312"/>
                  <a:pt x="103" y="310"/>
                </a:cubicBezTo>
                <a:cubicBezTo>
                  <a:pt x="103" y="308"/>
                  <a:pt x="101" y="305"/>
                  <a:pt x="100" y="303"/>
                </a:cubicBezTo>
                <a:cubicBezTo>
                  <a:pt x="100" y="302"/>
                  <a:pt x="99" y="300"/>
                  <a:pt x="98" y="299"/>
                </a:cubicBezTo>
                <a:cubicBezTo>
                  <a:pt x="96" y="299"/>
                  <a:pt x="92" y="302"/>
                  <a:pt x="90" y="302"/>
                </a:cubicBezTo>
                <a:cubicBezTo>
                  <a:pt x="89" y="302"/>
                  <a:pt x="86" y="299"/>
                  <a:pt x="85" y="298"/>
                </a:cubicBezTo>
                <a:cubicBezTo>
                  <a:pt x="84" y="296"/>
                  <a:pt x="84" y="291"/>
                  <a:pt x="82" y="290"/>
                </a:cubicBezTo>
                <a:cubicBezTo>
                  <a:pt x="82" y="289"/>
                  <a:pt x="80" y="287"/>
                  <a:pt x="79" y="286"/>
                </a:cubicBezTo>
                <a:cubicBezTo>
                  <a:pt x="79" y="285"/>
                  <a:pt x="80" y="282"/>
                  <a:pt x="79" y="281"/>
                </a:cubicBezTo>
                <a:cubicBezTo>
                  <a:pt x="79" y="280"/>
                  <a:pt x="76" y="279"/>
                  <a:pt x="75" y="279"/>
                </a:cubicBezTo>
                <a:cubicBezTo>
                  <a:pt x="74" y="279"/>
                  <a:pt x="75" y="281"/>
                  <a:pt x="74" y="281"/>
                </a:cubicBezTo>
                <a:cubicBezTo>
                  <a:pt x="72" y="283"/>
                  <a:pt x="66" y="284"/>
                  <a:pt x="63" y="283"/>
                </a:cubicBezTo>
                <a:cubicBezTo>
                  <a:pt x="62" y="283"/>
                  <a:pt x="60" y="279"/>
                  <a:pt x="59" y="279"/>
                </a:cubicBezTo>
                <a:cubicBezTo>
                  <a:pt x="57" y="278"/>
                  <a:pt x="54" y="279"/>
                  <a:pt x="53" y="279"/>
                </a:cubicBezTo>
                <a:cubicBezTo>
                  <a:pt x="51" y="278"/>
                  <a:pt x="48" y="277"/>
                  <a:pt x="47" y="275"/>
                </a:cubicBezTo>
                <a:cubicBezTo>
                  <a:pt x="46" y="273"/>
                  <a:pt x="47" y="267"/>
                  <a:pt x="48" y="264"/>
                </a:cubicBezTo>
                <a:cubicBezTo>
                  <a:pt x="48" y="263"/>
                  <a:pt x="50" y="260"/>
                  <a:pt x="51" y="259"/>
                </a:cubicBezTo>
                <a:cubicBezTo>
                  <a:pt x="51" y="257"/>
                  <a:pt x="52" y="252"/>
                  <a:pt x="51" y="250"/>
                </a:cubicBezTo>
                <a:cubicBezTo>
                  <a:pt x="51" y="248"/>
                  <a:pt x="48" y="246"/>
                  <a:pt x="47" y="245"/>
                </a:cubicBezTo>
                <a:cubicBezTo>
                  <a:pt x="46" y="243"/>
                  <a:pt x="43" y="241"/>
                  <a:pt x="43" y="239"/>
                </a:cubicBezTo>
                <a:cubicBezTo>
                  <a:pt x="43" y="238"/>
                  <a:pt x="43" y="235"/>
                  <a:pt x="44" y="234"/>
                </a:cubicBezTo>
                <a:cubicBezTo>
                  <a:pt x="45" y="233"/>
                  <a:pt x="49" y="233"/>
                  <a:pt x="50" y="232"/>
                </a:cubicBezTo>
                <a:cubicBezTo>
                  <a:pt x="51" y="231"/>
                  <a:pt x="51" y="228"/>
                  <a:pt x="50" y="227"/>
                </a:cubicBezTo>
                <a:cubicBezTo>
                  <a:pt x="50" y="224"/>
                  <a:pt x="47" y="219"/>
                  <a:pt x="47" y="217"/>
                </a:cubicBezTo>
                <a:cubicBezTo>
                  <a:pt x="46" y="215"/>
                  <a:pt x="47" y="211"/>
                  <a:pt x="47" y="210"/>
                </a:cubicBezTo>
                <a:cubicBezTo>
                  <a:pt x="46" y="207"/>
                  <a:pt x="43" y="202"/>
                  <a:pt x="42" y="200"/>
                </a:cubicBezTo>
                <a:cubicBezTo>
                  <a:pt x="42" y="198"/>
                  <a:pt x="39" y="196"/>
                  <a:pt x="39" y="194"/>
                </a:cubicBezTo>
                <a:cubicBezTo>
                  <a:pt x="40" y="193"/>
                  <a:pt x="42" y="192"/>
                  <a:pt x="43" y="191"/>
                </a:cubicBezTo>
                <a:cubicBezTo>
                  <a:pt x="44" y="190"/>
                  <a:pt x="43" y="186"/>
                  <a:pt x="43" y="184"/>
                </a:cubicBezTo>
                <a:cubicBezTo>
                  <a:pt x="43" y="183"/>
                  <a:pt x="42" y="181"/>
                  <a:pt x="41" y="181"/>
                </a:cubicBezTo>
                <a:cubicBezTo>
                  <a:pt x="40" y="180"/>
                  <a:pt x="37" y="180"/>
                  <a:pt x="36" y="179"/>
                </a:cubicBezTo>
                <a:cubicBezTo>
                  <a:pt x="35" y="178"/>
                  <a:pt x="33" y="173"/>
                  <a:pt x="33" y="171"/>
                </a:cubicBezTo>
                <a:cubicBezTo>
                  <a:pt x="34" y="169"/>
                  <a:pt x="38" y="167"/>
                  <a:pt x="38" y="165"/>
                </a:cubicBezTo>
                <a:cubicBezTo>
                  <a:pt x="39" y="162"/>
                  <a:pt x="35" y="155"/>
                  <a:pt x="35" y="152"/>
                </a:cubicBezTo>
                <a:cubicBezTo>
                  <a:pt x="35" y="151"/>
                  <a:pt x="35" y="148"/>
                  <a:pt x="35" y="146"/>
                </a:cubicBezTo>
                <a:cubicBezTo>
                  <a:pt x="36" y="146"/>
                  <a:pt x="36" y="146"/>
                  <a:pt x="36" y="146"/>
                </a:cubicBezTo>
                <a:cubicBezTo>
                  <a:pt x="38" y="146"/>
                  <a:pt x="43" y="145"/>
                  <a:pt x="46" y="145"/>
                </a:cubicBezTo>
                <a:cubicBezTo>
                  <a:pt x="48" y="144"/>
                  <a:pt x="52" y="143"/>
                  <a:pt x="54" y="142"/>
                </a:cubicBezTo>
                <a:cubicBezTo>
                  <a:pt x="55" y="142"/>
                  <a:pt x="58" y="140"/>
                  <a:pt x="58" y="139"/>
                </a:cubicBezTo>
                <a:cubicBezTo>
                  <a:pt x="57" y="137"/>
                  <a:pt x="53" y="136"/>
                  <a:pt x="51" y="136"/>
                </a:cubicBezTo>
                <a:cubicBezTo>
                  <a:pt x="50" y="136"/>
                  <a:pt x="48" y="138"/>
                  <a:pt x="47" y="138"/>
                </a:cubicBezTo>
                <a:cubicBezTo>
                  <a:pt x="46" y="139"/>
                  <a:pt x="42" y="140"/>
                  <a:pt x="39" y="140"/>
                </a:cubicBezTo>
                <a:cubicBezTo>
                  <a:pt x="37" y="141"/>
                  <a:pt x="32" y="139"/>
                  <a:pt x="30" y="139"/>
                </a:cubicBezTo>
                <a:cubicBezTo>
                  <a:pt x="27" y="139"/>
                  <a:pt x="22" y="139"/>
                  <a:pt x="19" y="139"/>
                </a:cubicBezTo>
                <a:cubicBezTo>
                  <a:pt x="16" y="138"/>
                  <a:pt x="9" y="136"/>
                  <a:pt x="7" y="134"/>
                </a:cubicBezTo>
                <a:cubicBezTo>
                  <a:pt x="5" y="133"/>
                  <a:pt x="1" y="129"/>
                  <a:pt x="1" y="127"/>
                </a:cubicBezTo>
                <a:cubicBezTo>
                  <a:pt x="0" y="125"/>
                  <a:pt x="0" y="120"/>
                  <a:pt x="0" y="118"/>
                </a:cubicBezTo>
                <a:cubicBezTo>
                  <a:pt x="0" y="116"/>
                  <a:pt x="1" y="111"/>
                  <a:pt x="3" y="109"/>
                </a:cubicBezTo>
                <a:cubicBezTo>
                  <a:pt x="4" y="107"/>
                  <a:pt x="9" y="105"/>
                  <a:pt x="10" y="103"/>
                </a:cubicBezTo>
                <a:cubicBezTo>
                  <a:pt x="12" y="101"/>
                  <a:pt x="13" y="97"/>
                  <a:pt x="14" y="95"/>
                </a:cubicBezTo>
                <a:cubicBezTo>
                  <a:pt x="15" y="92"/>
                  <a:pt x="16" y="87"/>
                  <a:pt x="17" y="84"/>
                </a:cubicBezTo>
                <a:cubicBezTo>
                  <a:pt x="18" y="82"/>
                  <a:pt x="19" y="77"/>
                  <a:pt x="21" y="76"/>
                </a:cubicBezTo>
                <a:cubicBezTo>
                  <a:pt x="23" y="75"/>
                  <a:pt x="29" y="76"/>
                  <a:pt x="32" y="75"/>
                </a:cubicBezTo>
                <a:cubicBezTo>
                  <a:pt x="35" y="74"/>
                  <a:pt x="42" y="71"/>
                  <a:pt x="45" y="68"/>
                </a:cubicBezTo>
                <a:cubicBezTo>
                  <a:pt x="47" y="67"/>
                  <a:pt x="49" y="62"/>
                  <a:pt x="51" y="60"/>
                </a:cubicBezTo>
                <a:cubicBezTo>
                  <a:pt x="53" y="59"/>
                  <a:pt x="60" y="61"/>
                  <a:pt x="62" y="60"/>
                </a:cubicBezTo>
                <a:cubicBezTo>
                  <a:pt x="65" y="58"/>
                  <a:pt x="70" y="53"/>
                  <a:pt x="72" y="51"/>
                </a:cubicBezTo>
                <a:cubicBezTo>
                  <a:pt x="75" y="49"/>
                  <a:pt x="79" y="46"/>
                  <a:pt x="82" y="45"/>
                </a:cubicBezTo>
                <a:cubicBezTo>
                  <a:pt x="84" y="44"/>
                  <a:pt x="89" y="44"/>
                  <a:pt x="91" y="44"/>
                </a:cubicBezTo>
                <a:cubicBezTo>
                  <a:pt x="96" y="43"/>
                  <a:pt x="106" y="40"/>
                  <a:pt x="112" y="39"/>
                </a:cubicBezTo>
                <a:cubicBezTo>
                  <a:pt x="113" y="39"/>
                  <a:pt x="116" y="40"/>
                  <a:pt x="117" y="40"/>
                </a:cubicBezTo>
                <a:cubicBezTo>
                  <a:pt x="122" y="39"/>
                  <a:pt x="131" y="34"/>
                  <a:pt x="136" y="33"/>
                </a:cubicBezTo>
                <a:cubicBezTo>
                  <a:pt x="140" y="32"/>
                  <a:pt x="147" y="30"/>
                  <a:pt x="151" y="30"/>
                </a:cubicBezTo>
                <a:cubicBezTo>
                  <a:pt x="154" y="29"/>
                  <a:pt x="162" y="30"/>
                  <a:pt x="166" y="29"/>
                </a:cubicBezTo>
                <a:cubicBezTo>
                  <a:pt x="169" y="28"/>
                  <a:pt x="175" y="24"/>
                  <a:pt x="178" y="22"/>
                </a:cubicBezTo>
                <a:cubicBezTo>
                  <a:pt x="181" y="19"/>
                  <a:pt x="185" y="13"/>
                  <a:pt x="188" y="10"/>
                </a:cubicBezTo>
                <a:cubicBezTo>
                  <a:pt x="191" y="7"/>
                  <a:pt x="199" y="3"/>
                  <a:pt x="203" y="0"/>
                </a:cubicBezTo>
                <a:cubicBezTo>
                  <a:pt x="203" y="0"/>
                  <a:pt x="203" y="0"/>
                  <a:pt x="203" y="0"/>
                </a:cubicBezTo>
                <a:cubicBezTo>
                  <a:pt x="205" y="1"/>
                  <a:pt x="209" y="2"/>
                  <a:pt x="211" y="3"/>
                </a:cubicBezTo>
                <a:cubicBezTo>
                  <a:pt x="213" y="4"/>
                  <a:pt x="216" y="8"/>
                  <a:pt x="218" y="9"/>
                </a:cubicBezTo>
                <a:cubicBezTo>
                  <a:pt x="220" y="10"/>
                  <a:pt x="225" y="11"/>
                  <a:pt x="228" y="12"/>
                </a:cubicBezTo>
                <a:cubicBezTo>
                  <a:pt x="230" y="14"/>
                  <a:pt x="234" y="19"/>
                  <a:pt x="236" y="21"/>
                </a:cubicBezTo>
                <a:cubicBezTo>
                  <a:pt x="237" y="24"/>
                  <a:pt x="238" y="30"/>
                  <a:pt x="240" y="32"/>
                </a:cubicBezTo>
                <a:cubicBezTo>
                  <a:pt x="241" y="34"/>
                  <a:pt x="246" y="35"/>
                  <a:pt x="248" y="36"/>
                </a:cubicBezTo>
                <a:cubicBezTo>
                  <a:pt x="250" y="39"/>
                  <a:pt x="252" y="45"/>
                  <a:pt x="252" y="49"/>
                </a:cubicBezTo>
                <a:cubicBezTo>
                  <a:pt x="253" y="50"/>
                  <a:pt x="251" y="54"/>
                  <a:pt x="252" y="55"/>
                </a:cubicBezTo>
                <a:cubicBezTo>
                  <a:pt x="253" y="57"/>
                  <a:pt x="258" y="59"/>
                  <a:pt x="259" y="61"/>
                </a:cubicBezTo>
                <a:cubicBezTo>
                  <a:pt x="261" y="63"/>
                  <a:pt x="261" y="69"/>
                  <a:pt x="261" y="71"/>
                </a:cubicBezTo>
                <a:cubicBezTo>
                  <a:pt x="261" y="73"/>
                  <a:pt x="260" y="76"/>
                  <a:pt x="259" y="77"/>
                </a:cubicBezTo>
                <a:cubicBezTo>
                  <a:pt x="258" y="79"/>
                  <a:pt x="252" y="80"/>
                  <a:pt x="250" y="82"/>
                </a:cubicBezTo>
                <a:cubicBezTo>
                  <a:pt x="249" y="83"/>
                  <a:pt x="248" y="87"/>
                  <a:pt x="249" y="88"/>
                </a:cubicBezTo>
                <a:cubicBezTo>
                  <a:pt x="250" y="90"/>
                  <a:pt x="254" y="90"/>
                  <a:pt x="255" y="90"/>
                </a:cubicBezTo>
                <a:cubicBezTo>
                  <a:pt x="257" y="89"/>
                  <a:pt x="259" y="86"/>
                  <a:pt x="260" y="87"/>
                </a:cubicBezTo>
                <a:cubicBezTo>
                  <a:pt x="262" y="88"/>
                  <a:pt x="262" y="95"/>
                  <a:pt x="260" y="97"/>
                </a:cubicBezTo>
                <a:cubicBezTo>
                  <a:pt x="259" y="98"/>
                  <a:pt x="253" y="97"/>
                  <a:pt x="251" y="98"/>
                </a:cubicBezTo>
                <a:cubicBezTo>
                  <a:pt x="250" y="100"/>
                  <a:pt x="251" y="106"/>
                  <a:pt x="251" y="109"/>
                </a:cubicBezTo>
                <a:cubicBezTo>
                  <a:pt x="251" y="111"/>
                  <a:pt x="252" y="115"/>
                  <a:pt x="252" y="116"/>
                </a:cubicBezTo>
                <a:cubicBezTo>
                  <a:pt x="252" y="118"/>
                  <a:pt x="250" y="122"/>
                  <a:pt x="251" y="124"/>
                </a:cubicBezTo>
                <a:cubicBezTo>
                  <a:pt x="251" y="126"/>
                  <a:pt x="254" y="130"/>
                  <a:pt x="256" y="131"/>
                </a:cubicBezTo>
                <a:cubicBezTo>
                  <a:pt x="257" y="131"/>
                  <a:pt x="260" y="129"/>
                  <a:pt x="261" y="130"/>
                </a:cubicBezTo>
                <a:cubicBezTo>
                  <a:pt x="264" y="131"/>
                  <a:pt x="265" y="136"/>
                  <a:pt x="266" y="139"/>
                </a:cubicBezTo>
                <a:cubicBezTo>
                  <a:pt x="266" y="140"/>
                  <a:pt x="264" y="144"/>
                  <a:pt x="263" y="145"/>
                </a:cubicBezTo>
                <a:cubicBezTo>
                  <a:pt x="262" y="147"/>
                  <a:pt x="257" y="148"/>
                  <a:pt x="256" y="150"/>
                </a:cubicBezTo>
                <a:cubicBezTo>
                  <a:pt x="254" y="154"/>
                  <a:pt x="255" y="162"/>
                  <a:pt x="256" y="166"/>
                </a:cubicBezTo>
                <a:cubicBezTo>
                  <a:pt x="257" y="168"/>
                  <a:pt x="260" y="173"/>
                  <a:pt x="261" y="175"/>
                </a:cubicBezTo>
                <a:cubicBezTo>
                  <a:pt x="261" y="177"/>
                  <a:pt x="262" y="181"/>
                  <a:pt x="263" y="182"/>
                </a:cubicBezTo>
                <a:cubicBezTo>
                  <a:pt x="264" y="184"/>
                  <a:pt x="267" y="185"/>
                  <a:pt x="267" y="187"/>
                </a:cubicBezTo>
                <a:cubicBezTo>
                  <a:pt x="268" y="189"/>
                  <a:pt x="268" y="193"/>
                  <a:pt x="267" y="195"/>
                </a:cubicBezTo>
                <a:cubicBezTo>
                  <a:pt x="266" y="196"/>
                  <a:pt x="263" y="196"/>
                  <a:pt x="262" y="195"/>
                </a:cubicBezTo>
                <a:cubicBezTo>
                  <a:pt x="261" y="195"/>
                  <a:pt x="261" y="191"/>
                  <a:pt x="259" y="190"/>
                </a:cubicBezTo>
                <a:cubicBezTo>
                  <a:pt x="258" y="190"/>
                  <a:pt x="254" y="189"/>
                  <a:pt x="252" y="190"/>
                </a:cubicBezTo>
                <a:cubicBezTo>
                  <a:pt x="251" y="192"/>
                  <a:pt x="253" y="196"/>
                  <a:pt x="252" y="197"/>
                </a:cubicBezTo>
                <a:cubicBezTo>
                  <a:pt x="252" y="198"/>
                  <a:pt x="251" y="199"/>
                  <a:pt x="250" y="200"/>
                </a:cubicBezTo>
                <a:close/>
              </a:path>
            </a:pathLst>
          </a:custGeom>
          <a:solidFill>
            <a:srgbClr val="CE8E40"/>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8" name="Freeform 26"/>
          <p:cNvSpPr>
            <a:spLocks/>
          </p:cNvSpPr>
          <p:nvPr/>
        </p:nvSpPr>
        <p:spPr bwMode="auto">
          <a:xfrm>
            <a:off x="9197776" y="1700583"/>
            <a:ext cx="936881" cy="1418455"/>
          </a:xfrm>
          <a:custGeom>
            <a:avLst/>
            <a:gdLst/>
            <a:ahLst/>
            <a:cxnLst>
              <a:cxn ang="0">
                <a:pos x="27" y="303"/>
              </a:cxn>
              <a:cxn ang="0">
                <a:pos x="45" y="278"/>
              </a:cxn>
              <a:cxn ang="0">
                <a:pos x="39" y="260"/>
              </a:cxn>
              <a:cxn ang="0">
                <a:pos x="60" y="248"/>
              </a:cxn>
              <a:cxn ang="0">
                <a:pos x="44" y="210"/>
              </a:cxn>
              <a:cxn ang="0">
                <a:pos x="72" y="197"/>
              </a:cxn>
              <a:cxn ang="0">
                <a:pos x="94" y="196"/>
              </a:cxn>
              <a:cxn ang="0">
                <a:pos x="102" y="165"/>
              </a:cxn>
              <a:cxn ang="0">
                <a:pos x="109" y="131"/>
              </a:cxn>
              <a:cxn ang="0">
                <a:pos x="131" y="109"/>
              </a:cxn>
              <a:cxn ang="0">
                <a:pos x="136" y="74"/>
              </a:cxn>
              <a:cxn ang="0">
                <a:pos x="132" y="50"/>
              </a:cxn>
              <a:cxn ang="0">
                <a:pos x="171" y="55"/>
              </a:cxn>
              <a:cxn ang="0">
                <a:pos x="196" y="26"/>
              </a:cxn>
              <a:cxn ang="0">
                <a:pos x="217" y="0"/>
              </a:cxn>
              <a:cxn ang="0">
                <a:pos x="221" y="25"/>
              </a:cxn>
              <a:cxn ang="0">
                <a:pos x="222" y="56"/>
              </a:cxn>
              <a:cxn ang="0">
                <a:pos x="229" y="90"/>
              </a:cxn>
              <a:cxn ang="0">
                <a:pos x="261" y="94"/>
              </a:cxn>
              <a:cxn ang="0">
                <a:pos x="286" y="115"/>
              </a:cxn>
              <a:cxn ang="0">
                <a:pos x="304" y="127"/>
              </a:cxn>
              <a:cxn ang="0">
                <a:pos x="303" y="143"/>
              </a:cxn>
              <a:cxn ang="0">
                <a:pos x="281" y="143"/>
              </a:cxn>
              <a:cxn ang="0">
                <a:pos x="267" y="165"/>
              </a:cxn>
              <a:cxn ang="0">
                <a:pos x="257" y="204"/>
              </a:cxn>
              <a:cxn ang="0">
                <a:pos x="244" y="240"/>
              </a:cxn>
              <a:cxn ang="0">
                <a:pos x="258" y="274"/>
              </a:cxn>
              <a:cxn ang="0">
                <a:pos x="243" y="309"/>
              </a:cxn>
              <a:cxn ang="0">
                <a:pos x="241" y="332"/>
              </a:cxn>
              <a:cxn ang="0">
                <a:pos x="259" y="366"/>
              </a:cxn>
              <a:cxn ang="0">
                <a:pos x="286" y="387"/>
              </a:cxn>
              <a:cxn ang="0">
                <a:pos x="319" y="406"/>
              </a:cxn>
              <a:cxn ang="0">
                <a:pos x="328" y="435"/>
              </a:cxn>
              <a:cxn ang="0">
                <a:pos x="345" y="443"/>
              </a:cxn>
              <a:cxn ang="0">
                <a:pos x="372" y="466"/>
              </a:cxn>
              <a:cxn ang="0">
                <a:pos x="373" y="497"/>
              </a:cxn>
              <a:cxn ang="0">
                <a:pos x="400" y="529"/>
              </a:cxn>
              <a:cxn ang="0">
                <a:pos x="392" y="546"/>
              </a:cxn>
              <a:cxn ang="0">
                <a:pos x="376" y="574"/>
              </a:cxn>
              <a:cxn ang="0">
                <a:pos x="355" y="597"/>
              </a:cxn>
              <a:cxn ang="0">
                <a:pos x="330" y="598"/>
              </a:cxn>
              <a:cxn ang="0">
                <a:pos x="319" y="611"/>
              </a:cxn>
              <a:cxn ang="0">
                <a:pos x="296" y="597"/>
              </a:cxn>
              <a:cxn ang="0">
                <a:pos x="273" y="590"/>
              </a:cxn>
              <a:cxn ang="0">
                <a:pos x="256" y="585"/>
              </a:cxn>
              <a:cxn ang="0">
                <a:pos x="257" y="551"/>
              </a:cxn>
              <a:cxn ang="0">
                <a:pos x="237" y="546"/>
              </a:cxn>
              <a:cxn ang="0">
                <a:pos x="215" y="521"/>
              </a:cxn>
              <a:cxn ang="0">
                <a:pos x="187" y="530"/>
              </a:cxn>
              <a:cxn ang="0">
                <a:pos x="158" y="536"/>
              </a:cxn>
              <a:cxn ang="0">
                <a:pos x="126" y="536"/>
              </a:cxn>
              <a:cxn ang="0">
                <a:pos x="84" y="529"/>
              </a:cxn>
              <a:cxn ang="0">
                <a:pos x="60" y="487"/>
              </a:cxn>
              <a:cxn ang="0">
                <a:pos x="38" y="455"/>
              </a:cxn>
              <a:cxn ang="0">
                <a:pos x="0" y="433"/>
              </a:cxn>
              <a:cxn ang="0">
                <a:pos x="6" y="398"/>
              </a:cxn>
              <a:cxn ang="0">
                <a:pos x="19" y="382"/>
              </a:cxn>
              <a:cxn ang="0">
                <a:pos x="11" y="347"/>
              </a:cxn>
              <a:cxn ang="0">
                <a:pos x="16" y="322"/>
              </a:cxn>
            </a:cxnLst>
            <a:rect l="0" t="0" r="r" b="b"/>
            <a:pathLst>
              <a:path w="406" h="614">
                <a:moveTo>
                  <a:pt x="16" y="322"/>
                </a:moveTo>
                <a:cubicBezTo>
                  <a:pt x="16" y="321"/>
                  <a:pt x="16" y="320"/>
                  <a:pt x="16" y="320"/>
                </a:cubicBezTo>
                <a:cubicBezTo>
                  <a:pt x="17" y="317"/>
                  <a:pt x="17" y="312"/>
                  <a:pt x="19" y="310"/>
                </a:cubicBezTo>
                <a:cubicBezTo>
                  <a:pt x="20" y="309"/>
                  <a:pt x="23" y="311"/>
                  <a:pt x="24" y="310"/>
                </a:cubicBezTo>
                <a:cubicBezTo>
                  <a:pt x="26" y="309"/>
                  <a:pt x="26" y="305"/>
                  <a:pt x="27" y="303"/>
                </a:cubicBezTo>
                <a:cubicBezTo>
                  <a:pt x="28" y="301"/>
                  <a:pt x="29" y="296"/>
                  <a:pt x="31" y="294"/>
                </a:cubicBezTo>
                <a:cubicBezTo>
                  <a:pt x="32" y="294"/>
                  <a:pt x="34" y="295"/>
                  <a:pt x="35" y="294"/>
                </a:cubicBezTo>
                <a:cubicBezTo>
                  <a:pt x="37" y="294"/>
                  <a:pt x="40" y="290"/>
                  <a:pt x="41" y="289"/>
                </a:cubicBezTo>
                <a:cubicBezTo>
                  <a:pt x="42" y="288"/>
                  <a:pt x="44" y="286"/>
                  <a:pt x="44" y="284"/>
                </a:cubicBezTo>
                <a:cubicBezTo>
                  <a:pt x="45" y="283"/>
                  <a:pt x="46" y="280"/>
                  <a:pt x="45" y="278"/>
                </a:cubicBezTo>
                <a:cubicBezTo>
                  <a:pt x="44" y="278"/>
                  <a:pt x="43" y="277"/>
                  <a:pt x="42" y="276"/>
                </a:cubicBezTo>
                <a:cubicBezTo>
                  <a:pt x="40" y="276"/>
                  <a:pt x="37" y="277"/>
                  <a:pt x="35" y="276"/>
                </a:cubicBezTo>
                <a:cubicBezTo>
                  <a:pt x="34" y="276"/>
                  <a:pt x="33" y="273"/>
                  <a:pt x="33" y="271"/>
                </a:cubicBezTo>
                <a:cubicBezTo>
                  <a:pt x="33" y="269"/>
                  <a:pt x="34" y="265"/>
                  <a:pt x="35" y="263"/>
                </a:cubicBezTo>
                <a:cubicBezTo>
                  <a:pt x="35" y="262"/>
                  <a:pt x="38" y="262"/>
                  <a:pt x="39" y="260"/>
                </a:cubicBezTo>
                <a:cubicBezTo>
                  <a:pt x="39" y="259"/>
                  <a:pt x="38" y="256"/>
                  <a:pt x="38" y="255"/>
                </a:cubicBezTo>
                <a:cubicBezTo>
                  <a:pt x="38" y="253"/>
                  <a:pt x="39" y="251"/>
                  <a:pt x="40" y="250"/>
                </a:cubicBezTo>
                <a:cubicBezTo>
                  <a:pt x="41" y="249"/>
                  <a:pt x="45" y="249"/>
                  <a:pt x="46" y="249"/>
                </a:cubicBezTo>
                <a:cubicBezTo>
                  <a:pt x="48" y="249"/>
                  <a:pt x="51" y="251"/>
                  <a:pt x="53" y="251"/>
                </a:cubicBezTo>
                <a:cubicBezTo>
                  <a:pt x="54" y="251"/>
                  <a:pt x="59" y="250"/>
                  <a:pt x="60" y="248"/>
                </a:cubicBezTo>
                <a:cubicBezTo>
                  <a:pt x="60" y="245"/>
                  <a:pt x="57" y="240"/>
                  <a:pt x="56" y="238"/>
                </a:cubicBezTo>
                <a:cubicBezTo>
                  <a:pt x="54" y="237"/>
                  <a:pt x="49" y="236"/>
                  <a:pt x="47" y="234"/>
                </a:cubicBezTo>
                <a:cubicBezTo>
                  <a:pt x="46" y="234"/>
                  <a:pt x="44" y="232"/>
                  <a:pt x="43" y="231"/>
                </a:cubicBezTo>
                <a:cubicBezTo>
                  <a:pt x="42" y="229"/>
                  <a:pt x="44" y="223"/>
                  <a:pt x="44" y="221"/>
                </a:cubicBezTo>
                <a:cubicBezTo>
                  <a:pt x="44" y="218"/>
                  <a:pt x="43" y="213"/>
                  <a:pt x="44" y="210"/>
                </a:cubicBezTo>
                <a:cubicBezTo>
                  <a:pt x="44" y="209"/>
                  <a:pt x="46" y="207"/>
                  <a:pt x="47" y="206"/>
                </a:cubicBezTo>
                <a:cubicBezTo>
                  <a:pt x="48" y="206"/>
                  <a:pt x="51" y="206"/>
                  <a:pt x="52" y="206"/>
                </a:cubicBezTo>
                <a:cubicBezTo>
                  <a:pt x="54" y="205"/>
                  <a:pt x="57" y="202"/>
                  <a:pt x="59" y="201"/>
                </a:cubicBezTo>
                <a:cubicBezTo>
                  <a:pt x="62" y="201"/>
                  <a:pt x="67" y="203"/>
                  <a:pt x="69" y="202"/>
                </a:cubicBezTo>
                <a:cubicBezTo>
                  <a:pt x="70" y="201"/>
                  <a:pt x="71" y="198"/>
                  <a:pt x="72" y="197"/>
                </a:cubicBezTo>
                <a:cubicBezTo>
                  <a:pt x="73" y="196"/>
                  <a:pt x="75" y="193"/>
                  <a:pt x="76" y="193"/>
                </a:cubicBezTo>
                <a:cubicBezTo>
                  <a:pt x="78" y="192"/>
                  <a:pt x="83" y="194"/>
                  <a:pt x="84" y="195"/>
                </a:cubicBezTo>
                <a:cubicBezTo>
                  <a:pt x="85" y="195"/>
                  <a:pt x="86" y="198"/>
                  <a:pt x="87" y="198"/>
                </a:cubicBezTo>
                <a:cubicBezTo>
                  <a:pt x="88" y="199"/>
                  <a:pt x="90" y="199"/>
                  <a:pt x="92" y="198"/>
                </a:cubicBezTo>
                <a:cubicBezTo>
                  <a:pt x="92" y="198"/>
                  <a:pt x="93" y="196"/>
                  <a:pt x="94" y="196"/>
                </a:cubicBezTo>
                <a:cubicBezTo>
                  <a:pt x="95" y="196"/>
                  <a:pt x="98" y="198"/>
                  <a:pt x="100" y="197"/>
                </a:cubicBezTo>
                <a:cubicBezTo>
                  <a:pt x="102" y="197"/>
                  <a:pt x="106" y="196"/>
                  <a:pt x="107" y="194"/>
                </a:cubicBezTo>
                <a:cubicBezTo>
                  <a:pt x="108" y="193"/>
                  <a:pt x="108" y="189"/>
                  <a:pt x="108" y="187"/>
                </a:cubicBezTo>
                <a:cubicBezTo>
                  <a:pt x="107" y="184"/>
                  <a:pt x="104" y="179"/>
                  <a:pt x="103" y="176"/>
                </a:cubicBezTo>
                <a:cubicBezTo>
                  <a:pt x="103" y="173"/>
                  <a:pt x="102" y="168"/>
                  <a:pt x="102" y="165"/>
                </a:cubicBezTo>
                <a:cubicBezTo>
                  <a:pt x="103" y="163"/>
                  <a:pt x="104" y="160"/>
                  <a:pt x="104" y="159"/>
                </a:cubicBezTo>
                <a:cubicBezTo>
                  <a:pt x="105" y="156"/>
                  <a:pt x="107" y="151"/>
                  <a:pt x="106" y="148"/>
                </a:cubicBezTo>
                <a:cubicBezTo>
                  <a:pt x="106" y="146"/>
                  <a:pt x="102" y="143"/>
                  <a:pt x="102" y="141"/>
                </a:cubicBezTo>
                <a:cubicBezTo>
                  <a:pt x="102" y="139"/>
                  <a:pt x="103" y="135"/>
                  <a:pt x="104" y="134"/>
                </a:cubicBezTo>
                <a:cubicBezTo>
                  <a:pt x="105" y="133"/>
                  <a:pt x="108" y="131"/>
                  <a:pt x="109" y="131"/>
                </a:cubicBezTo>
                <a:cubicBezTo>
                  <a:pt x="110" y="131"/>
                  <a:pt x="113" y="132"/>
                  <a:pt x="114" y="132"/>
                </a:cubicBezTo>
                <a:cubicBezTo>
                  <a:pt x="115" y="131"/>
                  <a:pt x="116" y="128"/>
                  <a:pt x="117" y="127"/>
                </a:cubicBezTo>
                <a:cubicBezTo>
                  <a:pt x="118" y="125"/>
                  <a:pt x="120" y="121"/>
                  <a:pt x="121" y="119"/>
                </a:cubicBezTo>
                <a:cubicBezTo>
                  <a:pt x="122" y="118"/>
                  <a:pt x="124" y="116"/>
                  <a:pt x="125" y="115"/>
                </a:cubicBezTo>
                <a:cubicBezTo>
                  <a:pt x="127" y="113"/>
                  <a:pt x="131" y="111"/>
                  <a:pt x="131" y="109"/>
                </a:cubicBezTo>
                <a:cubicBezTo>
                  <a:pt x="132" y="107"/>
                  <a:pt x="131" y="103"/>
                  <a:pt x="131" y="102"/>
                </a:cubicBezTo>
                <a:cubicBezTo>
                  <a:pt x="130" y="100"/>
                  <a:pt x="128" y="97"/>
                  <a:pt x="128" y="96"/>
                </a:cubicBezTo>
                <a:cubicBezTo>
                  <a:pt x="128" y="94"/>
                  <a:pt x="128" y="89"/>
                  <a:pt x="130" y="87"/>
                </a:cubicBezTo>
                <a:cubicBezTo>
                  <a:pt x="130" y="85"/>
                  <a:pt x="135" y="84"/>
                  <a:pt x="136" y="82"/>
                </a:cubicBezTo>
                <a:cubicBezTo>
                  <a:pt x="137" y="80"/>
                  <a:pt x="137" y="76"/>
                  <a:pt x="136" y="74"/>
                </a:cubicBezTo>
                <a:cubicBezTo>
                  <a:pt x="136" y="72"/>
                  <a:pt x="134" y="68"/>
                  <a:pt x="132" y="67"/>
                </a:cubicBezTo>
                <a:cubicBezTo>
                  <a:pt x="131" y="66"/>
                  <a:pt x="128" y="66"/>
                  <a:pt x="128" y="65"/>
                </a:cubicBezTo>
                <a:cubicBezTo>
                  <a:pt x="126" y="63"/>
                  <a:pt x="124" y="58"/>
                  <a:pt x="125" y="55"/>
                </a:cubicBezTo>
                <a:cubicBezTo>
                  <a:pt x="125" y="54"/>
                  <a:pt x="126" y="52"/>
                  <a:pt x="127" y="51"/>
                </a:cubicBezTo>
                <a:cubicBezTo>
                  <a:pt x="129" y="51"/>
                  <a:pt x="131" y="50"/>
                  <a:pt x="132" y="50"/>
                </a:cubicBezTo>
                <a:cubicBezTo>
                  <a:pt x="134" y="50"/>
                  <a:pt x="136" y="48"/>
                  <a:pt x="138" y="48"/>
                </a:cubicBezTo>
                <a:cubicBezTo>
                  <a:pt x="140" y="48"/>
                  <a:pt x="143" y="49"/>
                  <a:pt x="144" y="50"/>
                </a:cubicBezTo>
                <a:cubicBezTo>
                  <a:pt x="146" y="51"/>
                  <a:pt x="148" y="56"/>
                  <a:pt x="150" y="57"/>
                </a:cubicBezTo>
                <a:cubicBezTo>
                  <a:pt x="153" y="59"/>
                  <a:pt x="159" y="60"/>
                  <a:pt x="161" y="59"/>
                </a:cubicBezTo>
                <a:cubicBezTo>
                  <a:pt x="164" y="59"/>
                  <a:pt x="169" y="57"/>
                  <a:pt x="171" y="55"/>
                </a:cubicBezTo>
                <a:cubicBezTo>
                  <a:pt x="173" y="53"/>
                  <a:pt x="174" y="48"/>
                  <a:pt x="176" y="47"/>
                </a:cubicBezTo>
                <a:cubicBezTo>
                  <a:pt x="178" y="46"/>
                  <a:pt x="182" y="46"/>
                  <a:pt x="184" y="45"/>
                </a:cubicBezTo>
                <a:cubicBezTo>
                  <a:pt x="186" y="45"/>
                  <a:pt x="190" y="43"/>
                  <a:pt x="192" y="42"/>
                </a:cubicBezTo>
                <a:cubicBezTo>
                  <a:pt x="194" y="41"/>
                  <a:pt x="199" y="38"/>
                  <a:pt x="200" y="36"/>
                </a:cubicBezTo>
                <a:cubicBezTo>
                  <a:pt x="201" y="33"/>
                  <a:pt x="196" y="29"/>
                  <a:pt x="196" y="26"/>
                </a:cubicBezTo>
                <a:cubicBezTo>
                  <a:pt x="195" y="24"/>
                  <a:pt x="195" y="19"/>
                  <a:pt x="196" y="17"/>
                </a:cubicBezTo>
                <a:cubicBezTo>
                  <a:pt x="197" y="16"/>
                  <a:pt x="200" y="16"/>
                  <a:pt x="201" y="15"/>
                </a:cubicBezTo>
                <a:cubicBezTo>
                  <a:pt x="203" y="14"/>
                  <a:pt x="206" y="10"/>
                  <a:pt x="207" y="8"/>
                </a:cubicBezTo>
                <a:cubicBezTo>
                  <a:pt x="209" y="6"/>
                  <a:pt x="210" y="2"/>
                  <a:pt x="211" y="1"/>
                </a:cubicBezTo>
                <a:cubicBezTo>
                  <a:pt x="213" y="0"/>
                  <a:pt x="216" y="0"/>
                  <a:pt x="217" y="0"/>
                </a:cubicBezTo>
                <a:cubicBezTo>
                  <a:pt x="219" y="0"/>
                  <a:pt x="225" y="0"/>
                  <a:pt x="227" y="2"/>
                </a:cubicBezTo>
                <a:cubicBezTo>
                  <a:pt x="228" y="3"/>
                  <a:pt x="228" y="8"/>
                  <a:pt x="228" y="10"/>
                </a:cubicBezTo>
                <a:cubicBezTo>
                  <a:pt x="228" y="12"/>
                  <a:pt x="228" y="15"/>
                  <a:pt x="227" y="16"/>
                </a:cubicBezTo>
                <a:cubicBezTo>
                  <a:pt x="226" y="17"/>
                  <a:pt x="223" y="18"/>
                  <a:pt x="223" y="19"/>
                </a:cubicBezTo>
                <a:cubicBezTo>
                  <a:pt x="222" y="20"/>
                  <a:pt x="221" y="24"/>
                  <a:pt x="221" y="25"/>
                </a:cubicBezTo>
                <a:cubicBezTo>
                  <a:pt x="220" y="28"/>
                  <a:pt x="220" y="34"/>
                  <a:pt x="218" y="37"/>
                </a:cubicBezTo>
                <a:cubicBezTo>
                  <a:pt x="217" y="38"/>
                  <a:pt x="213" y="38"/>
                  <a:pt x="212" y="39"/>
                </a:cubicBezTo>
                <a:cubicBezTo>
                  <a:pt x="211" y="41"/>
                  <a:pt x="211" y="47"/>
                  <a:pt x="212" y="50"/>
                </a:cubicBezTo>
                <a:cubicBezTo>
                  <a:pt x="213" y="51"/>
                  <a:pt x="215" y="53"/>
                  <a:pt x="217" y="54"/>
                </a:cubicBezTo>
                <a:cubicBezTo>
                  <a:pt x="218" y="55"/>
                  <a:pt x="221" y="55"/>
                  <a:pt x="222" y="56"/>
                </a:cubicBezTo>
                <a:cubicBezTo>
                  <a:pt x="224" y="57"/>
                  <a:pt x="226" y="61"/>
                  <a:pt x="226" y="63"/>
                </a:cubicBezTo>
                <a:cubicBezTo>
                  <a:pt x="225" y="66"/>
                  <a:pt x="220" y="68"/>
                  <a:pt x="220" y="70"/>
                </a:cubicBezTo>
                <a:cubicBezTo>
                  <a:pt x="219" y="73"/>
                  <a:pt x="221" y="78"/>
                  <a:pt x="222" y="80"/>
                </a:cubicBezTo>
                <a:cubicBezTo>
                  <a:pt x="224" y="81"/>
                  <a:pt x="228" y="80"/>
                  <a:pt x="228" y="82"/>
                </a:cubicBezTo>
                <a:cubicBezTo>
                  <a:pt x="230" y="83"/>
                  <a:pt x="227" y="88"/>
                  <a:pt x="229" y="90"/>
                </a:cubicBezTo>
                <a:cubicBezTo>
                  <a:pt x="230" y="91"/>
                  <a:pt x="233" y="91"/>
                  <a:pt x="234" y="90"/>
                </a:cubicBezTo>
                <a:cubicBezTo>
                  <a:pt x="236" y="90"/>
                  <a:pt x="238" y="88"/>
                  <a:pt x="239" y="88"/>
                </a:cubicBezTo>
                <a:cubicBezTo>
                  <a:pt x="241" y="87"/>
                  <a:pt x="246" y="87"/>
                  <a:pt x="247" y="88"/>
                </a:cubicBezTo>
                <a:cubicBezTo>
                  <a:pt x="249" y="88"/>
                  <a:pt x="250" y="91"/>
                  <a:pt x="251" y="92"/>
                </a:cubicBezTo>
                <a:cubicBezTo>
                  <a:pt x="253" y="93"/>
                  <a:pt x="259" y="92"/>
                  <a:pt x="261" y="94"/>
                </a:cubicBezTo>
                <a:cubicBezTo>
                  <a:pt x="263" y="94"/>
                  <a:pt x="265" y="96"/>
                  <a:pt x="266" y="98"/>
                </a:cubicBezTo>
                <a:cubicBezTo>
                  <a:pt x="266" y="99"/>
                  <a:pt x="265" y="102"/>
                  <a:pt x="266" y="103"/>
                </a:cubicBezTo>
                <a:cubicBezTo>
                  <a:pt x="267" y="106"/>
                  <a:pt x="272" y="108"/>
                  <a:pt x="274" y="109"/>
                </a:cubicBezTo>
                <a:cubicBezTo>
                  <a:pt x="275" y="110"/>
                  <a:pt x="277" y="112"/>
                  <a:pt x="278" y="112"/>
                </a:cubicBezTo>
                <a:cubicBezTo>
                  <a:pt x="280" y="113"/>
                  <a:pt x="284" y="116"/>
                  <a:pt x="286" y="115"/>
                </a:cubicBezTo>
                <a:cubicBezTo>
                  <a:pt x="287" y="115"/>
                  <a:pt x="288" y="111"/>
                  <a:pt x="289" y="111"/>
                </a:cubicBezTo>
                <a:cubicBezTo>
                  <a:pt x="291" y="111"/>
                  <a:pt x="295" y="113"/>
                  <a:pt x="295" y="114"/>
                </a:cubicBezTo>
                <a:cubicBezTo>
                  <a:pt x="296" y="115"/>
                  <a:pt x="295" y="119"/>
                  <a:pt x="296" y="120"/>
                </a:cubicBezTo>
                <a:cubicBezTo>
                  <a:pt x="296" y="122"/>
                  <a:pt x="298" y="124"/>
                  <a:pt x="300" y="125"/>
                </a:cubicBezTo>
                <a:cubicBezTo>
                  <a:pt x="301" y="126"/>
                  <a:pt x="303" y="126"/>
                  <a:pt x="304" y="127"/>
                </a:cubicBezTo>
                <a:cubicBezTo>
                  <a:pt x="306" y="127"/>
                  <a:pt x="311" y="128"/>
                  <a:pt x="312" y="129"/>
                </a:cubicBezTo>
                <a:cubicBezTo>
                  <a:pt x="313" y="130"/>
                  <a:pt x="315" y="133"/>
                  <a:pt x="315" y="135"/>
                </a:cubicBezTo>
                <a:cubicBezTo>
                  <a:pt x="313" y="136"/>
                  <a:pt x="311" y="136"/>
                  <a:pt x="310" y="137"/>
                </a:cubicBezTo>
                <a:cubicBezTo>
                  <a:pt x="309" y="138"/>
                  <a:pt x="308" y="141"/>
                  <a:pt x="307" y="142"/>
                </a:cubicBezTo>
                <a:cubicBezTo>
                  <a:pt x="306" y="142"/>
                  <a:pt x="304" y="143"/>
                  <a:pt x="303" y="143"/>
                </a:cubicBezTo>
                <a:cubicBezTo>
                  <a:pt x="302" y="145"/>
                  <a:pt x="302" y="149"/>
                  <a:pt x="301" y="150"/>
                </a:cubicBezTo>
                <a:cubicBezTo>
                  <a:pt x="299" y="151"/>
                  <a:pt x="294" y="151"/>
                  <a:pt x="293" y="150"/>
                </a:cubicBezTo>
                <a:cubicBezTo>
                  <a:pt x="292" y="149"/>
                  <a:pt x="292" y="146"/>
                  <a:pt x="291" y="145"/>
                </a:cubicBezTo>
                <a:cubicBezTo>
                  <a:pt x="290" y="144"/>
                  <a:pt x="285" y="147"/>
                  <a:pt x="283" y="146"/>
                </a:cubicBezTo>
                <a:cubicBezTo>
                  <a:pt x="282" y="145"/>
                  <a:pt x="281" y="144"/>
                  <a:pt x="281" y="143"/>
                </a:cubicBezTo>
                <a:cubicBezTo>
                  <a:pt x="280" y="143"/>
                  <a:pt x="278" y="141"/>
                  <a:pt x="277" y="142"/>
                </a:cubicBezTo>
                <a:cubicBezTo>
                  <a:pt x="275" y="142"/>
                  <a:pt x="274" y="147"/>
                  <a:pt x="272" y="148"/>
                </a:cubicBezTo>
                <a:cubicBezTo>
                  <a:pt x="271" y="148"/>
                  <a:pt x="266" y="148"/>
                  <a:pt x="265" y="149"/>
                </a:cubicBezTo>
                <a:cubicBezTo>
                  <a:pt x="264" y="152"/>
                  <a:pt x="263" y="158"/>
                  <a:pt x="264" y="160"/>
                </a:cubicBezTo>
                <a:cubicBezTo>
                  <a:pt x="264" y="162"/>
                  <a:pt x="267" y="163"/>
                  <a:pt x="267" y="165"/>
                </a:cubicBezTo>
                <a:cubicBezTo>
                  <a:pt x="268" y="167"/>
                  <a:pt x="267" y="174"/>
                  <a:pt x="267" y="175"/>
                </a:cubicBezTo>
                <a:cubicBezTo>
                  <a:pt x="267" y="175"/>
                  <a:pt x="271" y="182"/>
                  <a:pt x="271" y="185"/>
                </a:cubicBezTo>
                <a:cubicBezTo>
                  <a:pt x="271" y="187"/>
                  <a:pt x="269" y="190"/>
                  <a:pt x="267" y="192"/>
                </a:cubicBezTo>
                <a:cubicBezTo>
                  <a:pt x="266" y="193"/>
                  <a:pt x="263" y="193"/>
                  <a:pt x="262" y="195"/>
                </a:cubicBezTo>
                <a:cubicBezTo>
                  <a:pt x="260" y="196"/>
                  <a:pt x="258" y="201"/>
                  <a:pt x="257" y="204"/>
                </a:cubicBezTo>
                <a:cubicBezTo>
                  <a:pt x="257" y="206"/>
                  <a:pt x="260" y="210"/>
                  <a:pt x="260" y="213"/>
                </a:cubicBezTo>
                <a:cubicBezTo>
                  <a:pt x="260" y="215"/>
                  <a:pt x="257" y="220"/>
                  <a:pt x="255" y="221"/>
                </a:cubicBezTo>
                <a:cubicBezTo>
                  <a:pt x="254" y="222"/>
                  <a:pt x="251" y="224"/>
                  <a:pt x="251" y="225"/>
                </a:cubicBezTo>
                <a:cubicBezTo>
                  <a:pt x="249" y="226"/>
                  <a:pt x="250" y="231"/>
                  <a:pt x="249" y="233"/>
                </a:cubicBezTo>
                <a:cubicBezTo>
                  <a:pt x="248" y="235"/>
                  <a:pt x="245" y="238"/>
                  <a:pt x="244" y="240"/>
                </a:cubicBezTo>
                <a:cubicBezTo>
                  <a:pt x="244" y="242"/>
                  <a:pt x="248" y="245"/>
                  <a:pt x="248" y="247"/>
                </a:cubicBezTo>
                <a:cubicBezTo>
                  <a:pt x="249" y="250"/>
                  <a:pt x="250" y="254"/>
                  <a:pt x="251" y="257"/>
                </a:cubicBezTo>
                <a:cubicBezTo>
                  <a:pt x="251" y="259"/>
                  <a:pt x="249" y="264"/>
                  <a:pt x="250" y="266"/>
                </a:cubicBezTo>
                <a:cubicBezTo>
                  <a:pt x="250" y="268"/>
                  <a:pt x="251" y="271"/>
                  <a:pt x="252" y="272"/>
                </a:cubicBezTo>
                <a:cubicBezTo>
                  <a:pt x="253" y="273"/>
                  <a:pt x="257" y="273"/>
                  <a:pt x="258" y="274"/>
                </a:cubicBezTo>
                <a:cubicBezTo>
                  <a:pt x="260" y="276"/>
                  <a:pt x="260" y="284"/>
                  <a:pt x="260" y="284"/>
                </a:cubicBezTo>
                <a:cubicBezTo>
                  <a:pt x="260" y="284"/>
                  <a:pt x="258" y="292"/>
                  <a:pt x="257" y="295"/>
                </a:cubicBezTo>
                <a:cubicBezTo>
                  <a:pt x="256" y="296"/>
                  <a:pt x="253" y="300"/>
                  <a:pt x="251" y="300"/>
                </a:cubicBezTo>
                <a:cubicBezTo>
                  <a:pt x="250" y="301"/>
                  <a:pt x="247" y="300"/>
                  <a:pt x="246" y="300"/>
                </a:cubicBezTo>
                <a:cubicBezTo>
                  <a:pt x="244" y="302"/>
                  <a:pt x="243" y="307"/>
                  <a:pt x="243" y="309"/>
                </a:cubicBezTo>
                <a:cubicBezTo>
                  <a:pt x="243" y="310"/>
                  <a:pt x="242" y="314"/>
                  <a:pt x="243" y="315"/>
                </a:cubicBezTo>
                <a:cubicBezTo>
                  <a:pt x="243" y="317"/>
                  <a:pt x="245" y="319"/>
                  <a:pt x="245" y="320"/>
                </a:cubicBezTo>
                <a:cubicBezTo>
                  <a:pt x="246" y="321"/>
                  <a:pt x="246" y="323"/>
                  <a:pt x="245" y="324"/>
                </a:cubicBezTo>
                <a:cubicBezTo>
                  <a:pt x="245" y="324"/>
                  <a:pt x="242" y="325"/>
                  <a:pt x="241" y="326"/>
                </a:cubicBezTo>
                <a:cubicBezTo>
                  <a:pt x="241" y="327"/>
                  <a:pt x="240" y="331"/>
                  <a:pt x="241" y="332"/>
                </a:cubicBezTo>
                <a:cubicBezTo>
                  <a:pt x="242" y="334"/>
                  <a:pt x="246" y="335"/>
                  <a:pt x="248" y="336"/>
                </a:cubicBezTo>
                <a:cubicBezTo>
                  <a:pt x="250" y="337"/>
                  <a:pt x="255" y="339"/>
                  <a:pt x="255" y="339"/>
                </a:cubicBezTo>
                <a:cubicBezTo>
                  <a:pt x="256" y="339"/>
                  <a:pt x="257" y="346"/>
                  <a:pt x="257" y="349"/>
                </a:cubicBezTo>
                <a:cubicBezTo>
                  <a:pt x="257" y="351"/>
                  <a:pt x="255" y="356"/>
                  <a:pt x="255" y="358"/>
                </a:cubicBezTo>
                <a:cubicBezTo>
                  <a:pt x="255" y="360"/>
                  <a:pt x="258" y="364"/>
                  <a:pt x="259" y="366"/>
                </a:cubicBezTo>
                <a:cubicBezTo>
                  <a:pt x="259" y="367"/>
                  <a:pt x="261" y="370"/>
                  <a:pt x="262" y="371"/>
                </a:cubicBezTo>
                <a:cubicBezTo>
                  <a:pt x="264" y="372"/>
                  <a:pt x="268" y="373"/>
                  <a:pt x="269" y="374"/>
                </a:cubicBezTo>
                <a:cubicBezTo>
                  <a:pt x="270" y="375"/>
                  <a:pt x="273" y="377"/>
                  <a:pt x="273" y="378"/>
                </a:cubicBezTo>
                <a:cubicBezTo>
                  <a:pt x="275" y="379"/>
                  <a:pt x="276" y="383"/>
                  <a:pt x="278" y="384"/>
                </a:cubicBezTo>
                <a:cubicBezTo>
                  <a:pt x="279" y="386"/>
                  <a:pt x="284" y="386"/>
                  <a:pt x="286" y="387"/>
                </a:cubicBezTo>
                <a:cubicBezTo>
                  <a:pt x="288" y="389"/>
                  <a:pt x="291" y="393"/>
                  <a:pt x="293" y="394"/>
                </a:cubicBezTo>
                <a:cubicBezTo>
                  <a:pt x="294" y="394"/>
                  <a:pt x="297" y="394"/>
                  <a:pt x="299" y="394"/>
                </a:cubicBezTo>
                <a:cubicBezTo>
                  <a:pt x="300" y="394"/>
                  <a:pt x="303" y="393"/>
                  <a:pt x="305" y="394"/>
                </a:cubicBezTo>
                <a:cubicBezTo>
                  <a:pt x="307" y="395"/>
                  <a:pt x="310" y="399"/>
                  <a:pt x="311" y="400"/>
                </a:cubicBezTo>
                <a:cubicBezTo>
                  <a:pt x="313" y="402"/>
                  <a:pt x="317" y="405"/>
                  <a:pt x="319" y="406"/>
                </a:cubicBezTo>
                <a:cubicBezTo>
                  <a:pt x="321" y="407"/>
                  <a:pt x="325" y="407"/>
                  <a:pt x="327" y="408"/>
                </a:cubicBezTo>
                <a:cubicBezTo>
                  <a:pt x="328" y="410"/>
                  <a:pt x="328" y="414"/>
                  <a:pt x="328" y="416"/>
                </a:cubicBezTo>
                <a:cubicBezTo>
                  <a:pt x="328" y="417"/>
                  <a:pt x="327" y="421"/>
                  <a:pt x="326" y="422"/>
                </a:cubicBezTo>
                <a:cubicBezTo>
                  <a:pt x="326" y="424"/>
                  <a:pt x="323" y="426"/>
                  <a:pt x="323" y="427"/>
                </a:cubicBezTo>
                <a:cubicBezTo>
                  <a:pt x="324" y="429"/>
                  <a:pt x="328" y="434"/>
                  <a:pt x="328" y="435"/>
                </a:cubicBezTo>
                <a:cubicBezTo>
                  <a:pt x="328" y="436"/>
                  <a:pt x="332" y="437"/>
                  <a:pt x="333" y="437"/>
                </a:cubicBezTo>
                <a:cubicBezTo>
                  <a:pt x="333" y="436"/>
                  <a:pt x="333" y="435"/>
                  <a:pt x="334" y="434"/>
                </a:cubicBezTo>
                <a:cubicBezTo>
                  <a:pt x="335" y="433"/>
                  <a:pt x="337" y="432"/>
                  <a:pt x="338" y="432"/>
                </a:cubicBezTo>
                <a:cubicBezTo>
                  <a:pt x="340" y="431"/>
                  <a:pt x="344" y="433"/>
                  <a:pt x="345" y="435"/>
                </a:cubicBezTo>
                <a:cubicBezTo>
                  <a:pt x="346" y="437"/>
                  <a:pt x="344" y="441"/>
                  <a:pt x="345" y="443"/>
                </a:cubicBezTo>
                <a:cubicBezTo>
                  <a:pt x="346" y="445"/>
                  <a:pt x="351" y="447"/>
                  <a:pt x="354" y="447"/>
                </a:cubicBezTo>
                <a:cubicBezTo>
                  <a:pt x="356" y="448"/>
                  <a:pt x="361" y="447"/>
                  <a:pt x="363" y="449"/>
                </a:cubicBezTo>
                <a:cubicBezTo>
                  <a:pt x="365" y="450"/>
                  <a:pt x="363" y="457"/>
                  <a:pt x="365" y="459"/>
                </a:cubicBezTo>
                <a:cubicBezTo>
                  <a:pt x="366" y="459"/>
                  <a:pt x="368" y="458"/>
                  <a:pt x="369" y="459"/>
                </a:cubicBezTo>
                <a:cubicBezTo>
                  <a:pt x="371" y="460"/>
                  <a:pt x="371" y="464"/>
                  <a:pt x="372" y="466"/>
                </a:cubicBezTo>
                <a:cubicBezTo>
                  <a:pt x="372" y="468"/>
                  <a:pt x="373" y="472"/>
                  <a:pt x="373" y="474"/>
                </a:cubicBezTo>
                <a:cubicBezTo>
                  <a:pt x="373" y="476"/>
                  <a:pt x="373" y="480"/>
                  <a:pt x="372" y="482"/>
                </a:cubicBezTo>
                <a:cubicBezTo>
                  <a:pt x="371" y="483"/>
                  <a:pt x="368" y="485"/>
                  <a:pt x="367" y="486"/>
                </a:cubicBezTo>
                <a:cubicBezTo>
                  <a:pt x="367" y="488"/>
                  <a:pt x="368" y="493"/>
                  <a:pt x="369" y="495"/>
                </a:cubicBezTo>
                <a:cubicBezTo>
                  <a:pt x="370" y="496"/>
                  <a:pt x="372" y="496"/>
                  <a:pt x="373" y="497"/>
                </a:cubicBezTo>
                <a:cubicBezTo>
                  <a:pt x="375" y="498"/>
                  <a:pt x="378" y="501"/>
                  <a:pt x="379" y="503"/>
                </a:cubicBezTo>
                <a:cubicBezTo>
                  <a:pt x="381" y="504"/>
                  <a:pt x="383" y="507"/>
                  <a:pt x="384" y="509"/>
                </a:cubicBezTo>
                <a:cubicBezTo>
                  <a:pt x="386" y="511"/>
                  <a:pt x="387" y="516"/>
                  <a:pt x="389" y="518"/>
                </a:cubicBezTo>
                <a:cubicBezTo>
                  <a:pt x="390" y="520"/>
                  <a:pt x="394" y="522"/>
                  <a:pt x="395" y="523"/>
                </a:cubicBezTo>
                <a:cubicBezTo>
                  <a:pt x="397" y="524"/>
                  <a:pt x="399" y="528"/>
                  <a:pt x="400" y="529"/>
                </a:cubicBezTo>
                <a:cubicBezTo>
                  <a:pt x="402" y="529"/>
                  <a:pt x="404" y="529"/>
                  <a:pt x="406" y="529"/>
                </a:cubicBezTo>
                <a:cubicBezTo>
                  <a:pt x="406" y="530"/>
                  <a:pt x="405" y="530"/>
                  <a:pt x="405" y="531"/>
                </a:cubicBezTo>
                <a:cubicBezTo>
                  <a:pt x="404" y="532"/>
                  <a:pt x="402" y="533"/>
                  <a:pt x="402" y="533"/>
                </a:cubicBezTo>
                <a:cubicBezTo>
                  <a:pt x="401" y="535"/>
                  <a:pt x="401" y="539"/>
                  <a:pt x="400" y="540"/>
                </a:cubicBezTo>
                <a:cubicBezTo>
                  <a:pt x="399" y="542"/>
                  <a:pt x="395" y="545"/>
                  <a:pt x="392" y="546"/>
                </a:cubicBezTo>
                <a:cubicBezTo>
                  <a:pt x="391" y="547"/>
                  <a:pt x="389" y="547"/>
                  <a:pt x="388" y="548"/>
                </a:cubicBezTo>
                <a:cubicBezTo>
                  <a:pt x="386" y="549"/>
                  <a:pt x="385" y="555"/>
                  <a:pt x="383" y="557"/>
                </a:cubicBezTo>
                <a:cubicBezTo>
                  <a:pt x="382" y="558"/>
                  <a:pt x="377" y="557"/>
                  <a:pt x="376" y="559"/>
                </a:cubicBezTo>
                <a:cubicBezTo>
                  <a:pt x="375" y="561"/>
                  <a:pt x="377" y="566"/>
                  <a:pt x="377" y="569"/>
                </a:cubicBezTo>
                <a:cubicBezTo>
                  <a:pt x="377" y="570"/>
                  <a:pt x="376" y="573"/>
                  <a:pt x="376" y="574"/>
                </a:cubicBezTo>
                <a:cubicBezTo>
                  <a:pt x="376" y="576"/>
                  <a:pt x="377" y="580"/>
                  <a:pt x="377" y="582"/>
                </a:cubicBezTo>
                <a:cubicBezTo>
                  <a:pt x="377" y="584"/>
                  <a:pt x="375" y="587"/>
                  <a:pt x="375" y="588"/>
                </a:cubicBezTo>
                <a:cubicBezTo>
                  <a:pt x="374" y="590"/>
                  <a:pt x="372" y="593"/>
                  <a:pt x="371" y="594"/>
                </a:cubicBezTo>
                <a:cubicBezTo>
                  <a:pt x="369" y="595"/>
                  <a:pt x="364" y="592"/>
                  <a:pt x="362" y="593"/>
                </a:cubicBezTo>
                <a:cubicBezTo>
                  <a:pt x="360" y="593"/>
                  <a:pt x="357" y="596"/>
                  <a:pt x="355" y="597"/>
                </a:cubicBezTo>
                <a:cubicBezTo>
                  <a:pt x="353" y="597"/>
                  <a:pt x="350" y="596"/>
                  <a:pt x="348" y="595"/>
                </a:cubicBezTo>
                <a:cubicBezTo>
                  <a:pt x="347" y="594"/>
                  <a:pt x="345" y="591"/>
                  <a:pt x="343" y="590"/>
                </a:cubicBezTo>
                <a:cubicBezTo>
                  <a:pt x="342" y="590"/>
                  <a:pt x="339" y="590"/>
                  <a:pt x="337" y="590"/>
                </a:cubicBezTo>
                <a:cubicBezTo>
                  <a:pt x="335" y="591"/>
                  <a:pt x="332" y="592"/>
                  <a:pt x="331" y="593"/>
                </a:cubicBezTo>
                <a:cubicBezTo>
                  <a:pt x="330" y="594"/>
                  <a:pt x="330" y="597"/>
                  <a:pt x="330" y="598"/>
                </a:cubicBezTo>
                <a:cubicBezTo>
                  <a:pt x="329" y="600"/>
                  <a:pt x="326" y="602"/>
                  <a:pt x="326" y="603"/>
                </a:cubicBezTo>
                <a:cubicBezTo>
                  <a:pt x="325" y="604"/>
                  <a:pt x="325" y="608"/>
                  <a:pt x="326" y="609"/>
                </a:cubicBezTo>
                <a:cubicBezTo>
                  <a:pt x="326" y="610"/>
                  <a:pt x="326" y="611"/>
                  <a:pt x="327" y="612"/>
                </a:cubicBezTo>
                <a:cubicBezTo>
                  <a:pt x="325" y="613"/>
                  <a:pt x="324" y="613"/>
                  <a:pt x="323" y="613"/>
                </a:cubicBezTo>
                <a:cubicBezTo>
                  <a:pt x="322" y="613"/>
                  <a:pt x="321" y="611"/>
                  <a:pt x="319" y="611"/>
                </a:cubicBezTo>
                <a:cubicBezTo>
                  <a:pt x="318" y="611"/>
                  <a:pt x="315" y="613"/>
                  <a:pt x="314" y="613"/>
                </a:cubicBezTo>
                <a:cubicBezTo>
                  <a:pt x="312" y="613"/>
                  <a:pt x="308" y="614"/>
                  <a:pt x="306" y="613"/>
                </a:cubicBezTo>
                <a:cubicBezTo>
                  <a:pt x="304" y="612"/>
                  <a:pt x="303" y="607"/>
                  <a:pt x="302" y="606"/>
                </a:cubicBezTo>
                <a:cubicBezTo>
                  <a:pt x="301" y="605"/>
                  <a:pt x="298" y="604"/>
                  <a:pt x="297" y="603"/>
                </a:cubicBezTo>
                <a:cubicBezTo>
                  <a:pt x="296" y="602"/>
                  <a:pt x="297" y="598"/>
                  <a:pt x="296" y="597"/>
                </a:cubicBezTo>
                <a:cubicBezTo>
                  <a:pt x="295" y="596"/>
                  <a:pt x="292" y="596"/>
                  <a:pt x="290" y="597"/>
                </a:cubicBezTo>
                <a:cubicBezTo>
                  <a:pt x="290" y="597"/>
                  <a:pt x="290" y="599"/>
                  <a:pt x="289" y="599"/>
                </a:cubicBezTo>
                <a:cubicBezTo>
                  <a:pt x="287" y="601"/>
                  <a:pt x="280" y="603"/>
                  <a:pt x="277" y="602"/>
                </a:cubicBezTo>
                <a:cubicBezTo>
                  <a:pt x="276" y="602"/>
                  <a:pt x="273" y="599"/>
                  <a:pt x="273" y="598"/>
                </a:cubicBezTo>
                <a:cubicBezTo>
                  <a:pt x="272" y="596"/>
                  <a:pt x="274" y="592"/>
                  <a:pt x="273" y="590"/>
                </a:cubicBezTo>
                <a:cubicBezTo>
                  <a:pt x="272" y="589"/>
                  <a:pt x="270" y="588"/>
                  <a:pt x="269" y="588"/>
                </a:cubicBezTo>
                <a:cubicBezTo>
                  <a:pt x="268" y="588"/>
                  <a:pt x="266" y="590"/>
                  <a:pt x="266" y="590"/>
                </a:cubicBezTo>
                <a:cubicBezTo>
                  <a:pt x="265" y="591"/>
                  <a:pt x="265" y="594"/>
                  <a:pt x="264" y="594"/>
                </a:cubicBezTo>
                <a:cubicBezTo>
                  <a:pt x="262" y="595"/>
                  <a:pt x="257" y="594"/>
                  <a:pt x="256" y="592"/>
                </a:cubicBezTo>
                <a:cubicBezTo>
                  <a:pt x="255" y="591"/>
                  <a:pt x="255" y="587"/>
                  <a:pt x="256" y="585"/>
                </a:cubicBezTo>
                <a:cubicBezTo>
                  <a:pt x="256" y="584"/>
                  <a:pt x="257" y="581"/>
                  <a:pt x="257" y="580"/>
                </a:cubicBezTo>
                <a:cubicBezTo>
                  <a:pt x="257" y="578"/>
                  <a:pt x="254" y="576"/>
                  <a:pt x="254" y="574"/>
                </a:cubicBezTo>
                <a:cubicBezTo>
                  <a:pt x="254" y="573"/>
                  <a:pt x="255" y="569"/>
                  <a:pt x="256" y="568"/>
                </a:cubicBezTo>
                <a:cubicBezTo>
                  <a:pt x="256" y="566"/>
                  <a:pt x="258" y="563"/>
                  <a:pt x="258" y="562"/>
                </a:cubicBezTo>
                <a:cubicBezTo>
                  <a:pt x="258" y="561"/>
                  <a:pt x="259" y="553"/>
                  <a:pt x="257" y="551"/>
                </a:cubicBezTo>
                <a:cubicBezTo>
                  <a:pt x="256" y="549"/>
                  <a:pt x="251" y="550"/>
                  <a:pt x="249" y="548"/>
                </a:cubicBezTo>
                <a:cubicBezTo>
                  <a:pt x="248" y="547"/>
                  <a:pt x="248" y="544"/>
                  <a:pt x="247" y="543"/>
                </a:cubicBezTo>
                <a:cubicBezTo>
                  <a:pt x="246" y="543"/>
                  <a:pt x="244" y="543"/>
                  <a:pt x="244" y="543"/>
                </a:cubicBezTo>
                <a:cubicBezTo>
                  <a:pt x="243" y="544"/>
                  <a:pt x="244" y="545"/>
                  <a:pt x="244" y="546"/>
                </a:cubicBezTo>
                <a:cubicBezTo>
                  <a:pt x="243" y="547"/>
                  <a:pt x="239" y="547"/>
                  <a:pt x="237" y="546"/>
                </a:cubicBezTo>
                <a:cubicBezTo>
                  <a:pt x="237" y="545"/>
                  <a:pt x="236" y="543"/>
                  <a:pt x="236" y="542"/>
                </a:cubicBezTo>
                <a:cubicBezTo>
                  <a:pt x="237" y="540"/>
                  <a:pt x="239" y="539"/>
                  <a:pt x="239" y="538"/>
                </a:cubicBezTo>
                <a:cubicBezTo>
                  <a:pt x="240" y="536"/>
                  <a:pt x="239" y="532"/>
                  <a:pt x="238" y="530"/>
                </a:cubicBezTo>
                <a:cubicBezTo>
                  <a:pt x="236" y="527"/>
                  <a:pt x="230" y="522"/>
                  <a:pt x="227" y="521"/>
                </a:cubicBezTo>
                <a:cubicBezTo>
                  <a:pt x="224" y="519"/>
                  <a:pt x="218" y="521"/>
                  <a:pt x="215" y="521"/>
                </a:cubicBezTo>
                <a:cubicBezTo>
                  <a:pt x="212" y="520"/>
                  <a:pt x="208" y="517"/>
                  <a:pt x="205" y="516"/>
                </a:cubicBezTo>
                <a:cubicBezTo>
                  <a:pt x="203" y="515"/>
                  <a:pt x="197" y="515"/>
                  <a:pt x="195" y="516"/>
                </a:cubicBezTo>
                <a:cubicBezTo>
                  <a:pt x="194" y="517"/>
                  <a:pt x="192" y="519"/>
                  <a:pt x="192" y="521"/>
                </a:cubicBezTo>
                <a:cubicBezTo>
                  <a:pt x="191" y="522"/>
                  <a:pt x="193" y="526"/>
                  <a:pt x="192" y="528"/>
                </a:cubicBezTo>
                <a:cubicBezTo>
                  <a:pt x="191" y="529"/>
                  <a:pt x="189" y="530"/>
                  <a:pt x="187" y="530"/>
                </a:cubicBezTo>
                <a:cubicBezTo>
                  <a:pt x="185" y="530"/>
                  <a:pt x="181" y="529"/>
                  <a:pt x="179" y="530"/>
                </a:cubicBezTo>
                <a:cubicBezTo>
                  <a:pt x="178" y="530"/>
                  <a:pt x="178" y="532"/>
                  <a:pt x="177" y="533"/>
                </a:cubicBezTo>
                <a:cubicBezTo>
                  <a:pt x="175" y="533"/>
                  <a:pt x="171" y="532"/>
                  <a:pt x="169" y="532"/>
                </a:cubicBezTo>
                <a:cubicBezTo>
                  <a:pt x="167" y="532"/>
                  <a:pt x="163" y="531"/>
                  <a:pt x="161" y="532"/>
                </a:cubicBezTo>
                <a:cubicBezTo>
                  <a:pt x="160" y="532"/>
                  <a:pt x="159" y="535"/>
                  <a:pt x="158" y="536"/>
                </a:cubicBezTo>
                <a:cubicBezTo>
                  <a:pt x="156" y="537"/>
                  <a:pt x="151" y="538"/>
                  <a:pt x="148" y="538"/>
                </a:cubicBezTo>
                <a:cubicBezTo>
                  <a:pt x="146" y="537"/>
                  <a:pt x="143" y="533"/>
                  <a:pt x="140" y="532"/>
                </a:cubicBezTo>
                <a:cubicBezTo>
                  <a:pt x="139" y="532"/>
                  <a:pt x="135" y="531"/>
                  <a:pt x="133" y="532"/>
                </a:cubicBezTo>
                <a:cubicBezTo>
                  <a:pt x="132" y="533"/>
                  <a:pt x="134" y="535"/>
                  <a:pt x="133" y="536"/>
                </a:cubicBezTo>
                <a:cubicBezTo>
                  <a:pt x="132" y="537"/>
                  <a:pt x="128" y="536"/>
                  <a:pt x="126" y="536"/>
                </a:cubicBezTo>
                <a:cubicBezTo>
                  <a:pt x="124" y="536"/>
                  <a:pt x="119" y="536"/>
                  <a:pt x="117" y="536"/>
                </a:cubicBezTo>
                <a:cubicBezTo>
                  <a:pt x="115" y="536"/>
                  <a:pt x="113" y="538"/>
                  <a:pt x="111" y="538"/>
                </a:cubicBezTo>
                <a:cubicBezTo>
                  <a:pt x="107" y="539"/>
                  <a:pt x="100" y="542"/>
                  <a:pt x="96" y="542"/>
                </a:cubicBezTo>
                <a:cubicBezTo>
                  <a:pt x="93" y="542"/>
                  <a:pt x="86" y="539"/>
                  <a:pt x="86" y="538"/>
                </a:cubicBezTo>
                <a:cubicBezTo>
                  <a:pt x="86" y="537"/>
                  <a:pt x="85" y="529"/>
                  <a:pt x="84" y="529"/>
                </a:cubicBezTo>
                <a:cubicBezTo>
                  <a:pt x="84" y="528"/>
                  <a:pt x="79" y="527"/>
                  <a:pt x="79" y="525"/>
                </a:cubicBezTo>
                <a:cubicBezTo>
                  <a:pt x="78" y="524"/>
                  <a:pt x="79" y="519"/>
                  <a:pt x="79" y="517"/>
                </a:cubicBezTo>
                <a:cubicBezTo>
                  <a:pt x="77" y="514"/>
                  <a:pt x="71" y="510"/>
                  <a:pt x="69" y="507"/>
                </a:cubicBezTo>
                <a:cubicBezTo>
                  <a:pt x="68" y="504"/>
                  <a:pt x="67" y="498"/>
                  <a:pt x="65" y="496"/>
                </a:cubicBezTo>
                <a:cubicBezTo>
                  <a:pt x="64" y="493"/>
                  <a:pt x="62" y="488"/>
                  <a:pt x="60" y="487"/>
                </a:cubicBezTo>
                <a:cubicBezTo>
                  <a:pt x="57" y="485"/>
                  <a:pt x="51" y="488"/>
                  <a:pt x="48" y="487"/>
                </a:cubicBezTo>
                <a:cubicBezTo>
                  <a:pt x="46" y="487"/>
                  <a:pt x="43" y="485"/>
                  <a:pt x="42" y="484"/>
                </a:cubicBezTo>
                <a:cubicBezTo>
                  <a:pt x="40" y="482"/>
                  <a:pt x="38" y="478"/>
                  <a:pt x="38" y="475"/>
                </a:cubicBezTo>
                <a:cubicBezTo>
                  <a:pt x="38" y="473"/>
                  <a:pt x="41" y="469"/>
                  <a:pt x="41" y="467"/>
                </a:cubicBezTo>
                <a:cubicBezTo>
                  <a:pt x="41" y="464"/>
                  <a:pt x="40" y="458"/>
                  <a:pt x="38" y="455"/>
                </a:cubicBezTo>
                <a:cubicBezTo>
                  <a:pt x="36" y="453"/>
                  <a:pt x="30" y="451"/>
                  <a:pt x="27" y="449"/>
                </a:cubicBezTo>
                <a:cubicBezTo>
                  <a:pt x="26" y="447"/>
                  <a:pt x="23" y="443"/>
                  <a:pt x="21" y="442"/>
                </a:cubicBezTo>
                <a:cubicBezTo>
                  <a:pt x="20" y="440"/>
                  <a:pt x="17" y="436"/>
                  <a:pt x="15" y="435"/>
                </a:cubicBezTo>
                <a:cubicBezTo>
                  <a:pt x="14" y="435"/>
                  <a:pt x="10" y="436"/>
                  <a:pt x="8" y="435"/>
                </a:cubicBezTo>
                <a:cubicBezTo>
                  <a:pt x="6" y="435"/>
                  <a:pt x="3" y="434"/>
                  <a:pt x="0" y="433"/>
                </a:cubicBezTo>
                <a:cubicBezTo>
                  <a:pt x="1" y="431"/>
                  <a:pt x="1" y="429"/>
                  <a:pt x="2" y="428"/>
                </a:cubicBezTo>
                <a:cubicBezTo>
                  <a:pt x="3" y="426"/>
                  <a:pt x="4" y="424"/>
                  <a:pt x="5" y="422"/>
                </a:cubicBezTo>
                <a:cubicBezTo>
                  <a:pt x="5" y="420"/>
                  <a:pt x="3" y="415"/>
                  <a:pt x="4" y="413"/>
                </a:cubicBezTo>
                <a:cubicBezTo>
                  <a:pt x="4" y="411"/>
                  <a:pt x="8" y="408"/>
                  <a:pt x="8" y="408"/>
                </a:cubicBezTo>
                <a:cubicBezTo>
                  <a:pt x="8" y="407"/>
                  <a:pt x="5" y="401"/>
                  <a:pt x="6" y="398"/>
                </a:cubicBezTo>
                <a:cubicBezTo>
                  <a:pt x="6" y="397"/>
                  <a:pt x="8" y="396"/>
                  <a:pt x="9" y="395"/>
                </a:cubicBezTo>
                <a:cubicBezTo>
                  <a:pt x="10" y="395"/>
                  <a:pt x="12" y="396"/>
                  <a:pt x="13" y="395"/>
                </a:cubicBezTo>
                <a:cubicBezTo>
                  <a:pt x="15" y="394"/>
                  <a:pt x="16" y="390"/>
                  <a:pt x="16" y="389"/>
                </a:cubicBezTo>
                <a:cubicBezTo>
                  <a:pt x="16" y="387"/>
                  <a:pt x="14" y="385"/>
                  <a:pt x="15" y="384"/>
                </a:cubicBezTo>
                <a:cubicBezTo>
                  <a:pt x="16" y="383"/>
                  <a:pt x="19" y="383"/>
                  <a:pt x="19" y="382"/>
                </a:cubicBezTo>
                <a:cubicBezTo>
                  <a:pt x="19" y="382"/>
                  <a:pt x="21" y="374"/>
                  <a:pt x="20" y="372"/>
                </a:cubicBezTo>
                <a:cubicBezTo>
                  <a:pt x="19" y="371"/>
                  <a:pt x="17" y="370"/>
                  <a:pt x="17" y="369"/>
                </a:cubicBezTo>
                <a:cubicBezTo>
                  <a:pt x="16" y="368"/>
                  <a:pt x="14" y="366"/>
                  <a:pt x="14" y="364"/>
                </a:cubicBezTo>
                <a:cubicBezTo>
                  <a:pt x="13" y="362"/>
                  <a:pt x="14" y="357"/>
                  <a:pt x="14" y="355"/>
                </a:cubicBezTo>
                <a:cubicBezTo>
                  <a:pt x="13" y="353"/>
                  <a:pt x="12" y="348"/>
                  <a:pt x="11" y="347"/>
                </a:cubicBezTo>
                <a:cubicBezTo>
                  <a:pt x="10" y="345"/>
                  <a:pt x="6" y="345"/>
                  <a:pt x="5" y="344"/>
                </a:cubicBezTo>
                <a:cubicBezTo>
                  <a:pt x="4" y="342"/>
                  <a:pt x="4" y="339"/>
                  <a:pt x="4" y="338"/>
                </a:cubicBezTo>
                <a:cubicBezTo>
                  <a:pt x="4" y="336"/>
                  <a:pt x="7" y="332"/>
                  <a:pt x="9" y="330"/>
                </a:cubicBezTo>
                <a:cubicBezTo>
                  <a:pt x="10" y="329"/>
                  <a:pt x="15" y="329"/>
                  <a:pt x="16" y="327"/>
                </a:cubicBezTo>
                <a:cubicBezTo>
                  <a:pt x="16" y="326"/>
                  <a:pt x="16" y="324"/>
                  <a:pt x="16" y="322"/>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9" name="Freeform 27"/>
          <p:cNvSpPr>
            <a:spLocks/>
          </p:cNvSpPr>
          <p:nvPr/>
        </p:nvSpPr>
        <p:spPr bwMode="auto">
          <a:xfrm>
            <a:off x="10500216" y="2269716"/>
            <a:ext cx="450929" cy="910613"/>
          </a:xfrm>
          <a:custGeom>
            <a:avLst/>
            <a:gdLst/>
            <a:ahLst/>
            <a:cxnLst>
              <a:cxn ang="0">
                <a:pos x="191" y="24"/>
              </a:cxn>
              <a:cxn ang="0">
                <a:pos x="179" y="41"/>
              </a:cxn>
              <a:cxn ang="0">
                <a:pos x="166" y="61"/>
              </a:cxn>
              <a:cxn ang="0">
                <a:pos x="154" y="79"/>
              </a:cxn>
              <a:cxn ang="0">
                <a:pos x="142" y="94"/>
              </a:cxn>
              <a:cxn ang="0">
                <a:pos x="134" y="126"/>
              </a:cxn>
              <a:cxn ang="0">
                <a:pos x="125" y="156"/>
              </a:cxn>
              <a:cxn ang="0">
                <a:pos x="117" y="183"/>
              </a:cxn>
              <a:cxn ang="0">
                <a:pos x="108" y="209"/>
              </a:cxn>
              <a:cxn ang="0">
                <a:pos x="104" y="240"/>
              </a:cxn>
              <a:cxn ang="0">
                <a:pos x="110" y="268"/>
              </a:cxn>
              <a:cxn ang="0">
                <a:pos x="103" y="298"/>
              </a:cxn>
              <a:cxn ang="0">
                <a:pos x="99" y="324"/>
              </a:cxn>
              <a:cxn ang="0">
                <a:pos x="110" y="350"/>
              </a:cxn>
              <a:cxn ang="0">
                <a:pos x="103" y="373"/>
              </a:cxn>
              <a:cxn ang="0">
                <a:pos x="88" y="382"/>
              </a:cxn>
              <a:cxn ang="0">
                <a:pos x="63" y="393"/>
              </a:cxn>
              <a:cxn ang="0">
                <a:pos x="46" y="377"/>
              </a:cxn>
              <a:cxn ang="0">
                <a:pos x="39" y="355"/>
              </a:cxn>
              <a:cxn ang="0">
                <a:pos x="30" y="327"/>
              </a:cxn>
              <a:cxn ang="0">
                <a:pos x="9" y="318"/>
              </a:cxn>
              <a:cxn ang="0">
                <a:pos x="1" y="303"/>
              </a:cxn>
              <a:cxn ang="0">
                <a:pos x="4" y="290"/>
              </a:cxn>
              <a:cxn ang="0">
                <a:pos x="10" y="276"/>
              </a:cxn>
              <a:cxn ang="0">
                <a:pos x="19" y="255"/>
              </a:cxn>
              <a:cxn ang="0">
                <a:pos x="29" y="237"/>
              </a:cxn>
              <a:cxn ang="0">
                <a:pos x="30" y="216"/>
              </a:cxn>
              <a:cxn ang="0">
                <a:pos x="41" y="198"/>
              </a:cxn>
              <a:cxn ang="0">
                <a:pos x="41" y="179"/>
              </a:cxn>
              <a:cxn ang="0">
                <a:pos x="26" y="168"/>
              </a:cxn>
              <a:cxn ang="0">
                <a:pos x="30" y="148"/>
              </a:cxn>
              <a:cxn ang="0">
                <a:pos x="41" y="132"/>
              </a:cxn>
              <a:cxn ang="0">
                <a:pos x="53" y="119"/>
              </a:cxn>
              <a:cxn ang="0">
                <a:pos x="53" y="98"/>
              </a:cxn>
              <a:cxn ang="0">
                <a:pos x="48" y="77"/>
              </a:cxn>
              <a:cxn ang="0">
                <a:pos x="40" y="60"/>
              </a:cxn>
              <a:cxn ang="0">
                <a:pos x="30" y="70"/>
              </a:cxn>
              <a:cxn ang="0">
                <a:pos x="22" y="57"/>
              </a:cxn>
              <a:cxn ang="0">
                <a:pos x="5" y="43"/>
              </a:cxn>
              <a:cxn ang="0">
                <a:pos x="12" y="20"/>
              </a:cxn>
              <a:cxn ang="0">
                <a:pos x="21" y="5"/>
              </a:cxn>
              <a:cxn ang="0">
                <a:pos x="25" y="20"/>
              </a:cxn>
              <a:cxn ang="0">
                <a:pos x="42" y="23"/>
              </a:cxn>
              <a:cxn ang="0">
                <a:pos x="59" y="33"/>
              </a:cxn>
              <a:cxn ang="0">
                <a:pos x="80" y="30"/>
              </a:cxn>
              <a:cxn ang="0">
                <a:pos x="100" y="27"/>
              </a:cxn>
              <a:cxn ang="0">
                <a:pos x="105" y="11"/>
              </a:cxn>
              <a:cxn ang="0">
                <a:pos x="119" y="6"/>
              </a:cxn>
              <a:cxn ang="0">
                <a:pos x="133" y="6"/>
              </a:cxn>
              <a:cxn ang="0">
                <a:pos x="161" y="7"/>
              </a:cxn>
              <a:cxn ang="0">
                <a:pos x="188" y="13"/>
              </a:cxn>
            </a:cxnLst>
            <a:rect l="0" t="0" r="r" b="b"/>
            <a:pathLst>
              <a:path w="195" h="394">
                <a:moveTo>
                  <a:pt x="193" y="14"/>
                </a:moveTo>
                <a:cubicBezTo>
                  <a:pt x="194" y="15"/>
                  <a:pt x="195" y="17"/>
                  <a:pt x="195" y="19"/>
                </a:cubicBezTo>
                <a:cubicBezTo>
                  <a:pt x="195" y="21"/>
                  <a:pt x="192" y="23"/>
                  <a:pt x="191" y="24"/>
                </a:cubicBezTo>
                <a:cubicBezTo>
                  <a:pt x="190" y="25"/>
                  <a:pt x="187" y="26"/>
                  <a:pt x="186" y="27"/>
                </a:cubicBezTo>
                <a:cubicBezTo>
                  <a:pt x="184" y="29"/>
                  <a:pt x="185" y="33"/>
                  <a:pt x="184" y="35"/>
                </a:cubicBezTo>
                <a:cubicBezTo>
                  <a:pt x="183" y="37"/>
                  <a:pt x="180" y="39"/>
                  <a:pt x="179" y="41"/>
                </a:cubicBezTo>
                <a:cubicBezTo>
                  <a:pt x="179" y="43"/>
                  <a:pt x="179" y="47"/>
                  <a:pt x="179" y="49"/>
                </a:cubicBezTo>
                <a:cubicBezTo>
                  <a:pt x="179" y="51"/>
                  <a:pt x="178" y="56"/>
                  <a:pt x="176" y="58"/>
                </a:cubicBezTo>
                <a:cubicBezTo>
                  <a:pt x="174" y="60"/>
                  <a:pt x="168" y="59"/>
                  <a:pt x="166" y="61"/>
                </a:cubicBezTo>
                <a:cubicBezTo>
                  <a:pt x="165" y="62"/>
                  <a:pt x="166" y="65"/>
                  <a:pt x="165" y="67"/>
                </a:cubicBezTo>
                <a:cubicBezTo>
                  <a:pt x="163" y="69"/>
                  <a:pt x="155" y="69"/>
                  <a:pt x="154" y="71"/>
                </a:cubicBezTo>
                <a:cubicBezTo>
                  <a:pt x="153" y="73"/>
                  <a:pt x="154" y="77"/>
                  <a:pt x="154" y="79"/>
                </a:cubicBezTo>
                <a:cubicBezTo>
                  <a:pt x="153" y="81"/>
                  <a:pt x="152" y="85"/>
                  <a:pt x="151" y="86"/>
                </a:cubicBezTo>
                <a:cubicBezTo>
                  <a:pt x="150" y="87"/>
                  <a:pt x="148" y="87"/>
                  <a:pt x="147" y="88"/>
                </a:cubicBezTo>
                <a:cubicBezTo>
                  <a:pt x="145" y="89"/>
                  <a:pt x="142" y="93"/>
                  <a:pt x="142" y="94"/>
                </a:cubicBezTo>
                <a:cubicBezTo>
                  <a:pt x="142" y="94"/>
                  <a:pt x="139" y="97"/>
                  <a:pt x="138" y="99"/>
                </a:cubicBezTo>
                <a:cubicBezTo>
                  <a:pt x="137" y="102"/>
                  <a:pt x="135" y="109"/>
                  <a:pt x="134" y="113"/>
                </a:cubicBezTo>
                <a:cubicBezTo>
                  <a:pt x="134" y="116"/>
                  <a:pt x="135" y="123"/>
                  <a:pt x="134" y="126"/>
                </a:cubicBezTo>
                <a:cubicBezTo>
                  <a:pt x="134" y="129"/>
                  <a:pt x="130" y="132"/>
                  <a:pt x="130" y="134"/>
                </a:cubicBezTo>
                <a:cubicBezTo>
                  <a:pt x="129" y="136"/>
                  <a:pt x="130" y="141"/>
                  <a:pt x="130" y="143"/>
                </a:cubicBezTo>
                <a:cubicBezTo>
                  <a:pt x="129" y="147"/>
                  <a:pt x="125" y="152"/>
                  <a:pt x="125" y="156"/>
                </a:cubicBezTo>
                <a:cubicBezTo>
                  <a:pt x="124" y="159"/>
                  <a:pt x="127" y="164"/>
                  <a:pt x="127" y="166"/>
                </a:cubicBezTo>
                <a:cubicBezTo>
                  <a:pt x="127" y="169"/>
                  <a:pt x="125" y="176"/>
                  <a:pt x="123" y="178"/>
                </a:cubicBezTo>
                <a:cubicBezTo>
                  <a:pt x="122" y="180"/>
                  <a:pt x="118" y="182"/>
                  <a:pt x="117" y="183"/>
                </a:cubicBezTo>
                <a:cubicBezTo>
                  <a:pt x="116" y="185"/>
                  <a:pt x="118" y="190"/>
                  <a:pt x="117" y="192"/>
                </a:cubicBezTo>
                <a:cubicBezTo>
                  <a:pt x="117" y="194"/>
                  <a:pt x="115" y="199"/>
                  <a:pt x="114" y="201"/>
                </a:cubicBezTo>
                <a:cubicBezTo>
                  <a:pt x="113" y="204"/>
                  <a:pt x="109" y="207"/>
                  <a:pt x="108" y="209"/>
                </a:cubicBezTo>
                <a:cubicBezTo>
                  <a:pt x="107" y="212"/>
                  <a:pt x="109" y="218"/>
                  <a:pt x="108" y="221"/>
                </a:cubicBezTo>
                <a:cubicBezTo>
                  <a:pt x="108" y="223"/>
                  <a:pt x="105" y="227"/>
                  <a:pt x="105" y="229"/>
                </a:cubicBezTo>
                <a:cubicBezTo>
                  <a:pt x="104" y="232"/>
                  <a:pt x="103" y="237"/>
                  <a:pt x="104" y="240"/>
                </a:cubicBezTo>
                <a:cubicBezTo>
                  <a:pt x="105" y="243"/>
                  <a:pt x="111" y="248"/>
                  <a:pt x="112" y="252"/>
                </a:cubicBezTo>
                <a:cubicBezTo>
                  <a:pt x="113" y="253"/>
                  <a:pt x="113" y="257"/>
                  <a:pt x="112" y="259"/>
                </a:cubicBezTo>
                <a:cubicBezTo>
                  <a:pt x="112" y="261"/>
                  <a:pt x="111" y="266"/>
                  <a:pt x="110" y="268"/>
                </a:cubicBezTo>
                <a:cubicBezTo>
                  <a:pt x="110" y="271"/>
                  <a:pt x="109" y="278"/>
                  <a:pt x="108" y="281"/>
                </a:cubicBezTo>
                <a:cubicBezTo>
                  <a:pt x="107" y="282"/>
                  <a:pt x="104" y="284"/>
                  <a:pt x="103" y="285"/>
                </a:cubicBezTo>
                <a:cubicBezTo>
                  <a:pt x="102" y="288"/>
                  <a:pt x="104" y="295"/>
                  <a:pt x="103" y="298"/>
                </a:cubicBezTo>
                <a:cubicBezTo>
                  <a:pt x="103" y="300"/>
                  <a:pt x="102" y="303"/>
                  <a:pt x="102" y="305"/>
                </a:cubicBezTo>
                <a:cubicBezTo>
                  <a:pt x="102" y="308"/>
                  <a:pt x="106" y="313"/>
                  <a:pt x="106" y="315"/>
                </a:cubicBezTo>
                <a:cubicBezTo>
                  <a:pt x="105" y="318"/>
                  <a:pt x="100" y="321"/>
                  <a:pt x="99" y="324"/>
                </a:cubicBezTo>
                <a:cubicBezTo>
                  <a:pt x="98" y="326"/>
                  <a:pt x="98" y="330"/>
                  <a:pt x="99" y="332"/>
                </a:cubicBezTo>
                <a:cubicBezTo>
                  <a:pt x="101" y="335"/>
                  <a:pt x="109" y="337"/>
                  <a:pt x="110" y="341"/>
                </a:cubicBezTo>
                <a:cubicBezTo>
                  <a:pt x="111" y="343"/>
                  <a:pt x="111" y="348"/>
                  <a:pt x="110" y="350"/>
                </a:cubicBezTo>
                <a:cubicBezTo>
                  <a:pt x="110" y="352"/>
                  <a:pt x="106" y="353"/>
                  <a:pt x="105" y="354"/>
                </a:cubicBezTo>
                <a:cubicBezTo>
                  <a:pt x="105" y="355"/>
                  <a:pt x="105" y="359"/>
                  <a:pt x="105" y="361"/>
                </a:cubicBezTo>
                <a:cubicBezTo>
                  <a:pt x="105" y="364"/>
                  <a:pt x="106" y="372"/>
                  <a:pt x="103" y="373"/>
                </a:cubicBezTo>
                <a:cubicBezTo>
                  <a:pt x="101" y="375"/>
                  <a:pt x="97" y="372"/>
                  <a:pt x="94" y="372"/>
                </a:cubicBezTo>
                <a:cubicBezTo>
                  <a:pt x="92" y="373"/>
                  <a:pt x="87" y="374"/>
                  <a:pt x="86" y="376"/>
                </a:cubicBezTo>
                <a:cubicBezTo>
                  <a:pt x="85" y="378"/>
                  <a:pt x="89" y="380"/>
                  <a:pt x="88" y="382"/>
                </a:cubicBezTo>
                <a:cubicBezTo>
                  <a:pt x="88" y="384"/>
                  <a:pt x="85" y="387"/>
                  <a:pt x="84" y="388"/>
                </a:cubicBezTo>
                <a:cubicBezTo>
                  <a:pt x="81" y="389"/>
                  <a:pt x="75" y="387"/>
                  <a:pt x="72" y="388"/>
                </a:cubicBezTo>
                <a:cubicBezTo>
                  <a:pt x="70" y="388"/>
                  <a:pt x="66" y="393"/>
                  <a:pt x="63" y="393"/>
                </a:cubicBezTo>
                <a:cubicBezTo>
                  <a:pt x="61" y="394"/>
                  <a:pt x="57" y="392"/>
                  <a:pt x="56" y="390"/>
                </a:cubicBezTo>
                <a:cubicBezTo>
                  <a:pt x="54" y="388"/>
                  <a:pt x="55" y="381"/>
                  <a:pt x="53" y="379"/>
                </a:cubicBezTo>
                <a:cubicBezTo>
                  <a:pt x="52" y="378"/>
                  <a:pt x="46" y="377"/>
                  <a:pt x="46" y="377"/>
                </a:cubicBezTo>
                <a:cubicBezTo>
                  <a:pt x="46" y="377"/>
                  <a:pt x="46" y="369"/>
                  <a:pt x="46" y="367"/>
                </a:cubicBezTo>
                <a:cubicBezTo>
                  <a:pt x="46" y="365"/>
                  <a:pt x="44" y="360"/>
                  <a:pt x="43" y="359"/>
                </a:cubicBezTo>
                <a:cubicBezTo>
                  <a:pt x="42" y="358"/>
                  <a:pt x="40" y="356"/>
                  <a:pt x="39" y="355"/>
                </a:cubicBezTo>
                <a:cubicBezTo>
                  <a:pt x="38" y="354"/>
                  <a:pt x="36" y="350"/>
                  <a:pt x="35" y="349"/>
                </a:cubicBezTo>
                <a:cubicBezTo>
                  <a:pt x="34" y="346"/>
                  <a:pt x="30" y="342"/>
                  <a:pt x="30" y="339"/>
                </a:cubicBezTo>
                <a:cubicBezTo>
                  <a:pt x="29" y="336"/>
                  <a:pt x="30" y="330"/>
                  <a:pt x="30" y="327"/>
                </a:cubicBezTo>
                <a:cubicBezTo>
                  <a:pt x="29" y="325"/>
                  <a:pt x="27" y="323"/>
                  <a:pt x="26" y="322"/>
                </a:cubicBezTo>
                <a:cubicBezTo>
                  <a:pt x="24" y="320"/>
                  <a:pt x="21" y="318"/>
                  <a:pt x="19" y="318"/>
                </a:cubicBezTo>
                <a:cubicBezTo>
                  <a:pt x="17" y="317"/>
                  <a:pt x="11" y="319"/>
                  <a:pt x="9" y="318"/>
                </a:cubicBezTo>
                <a:cubicBezTo>
                  <a:pt x="6" y="317"/>
                  <a:pt x="5" y="310"/>
                  <a:pt x="3" y="308"/>
                </a:cubicBezTo>
                <a:cubicBezTo>
                  <a:pt x="2" y="308"/>
                  <a:pt x="0" y="307"/>
                  <a:pt x="0" y="307"/>
                </a:cubicBezTo>
                <a:cubicBezTo>
                  <a:pt x="0" y="307"/>
                  <a:pt x="0" y="304"/>
                  <a:pt x="1" y="303"/>
                </a:cubicBezTo>
                <a:cubicBezTo>
                  <a:pt x="2" y="302"/>
                  <a:pt x="6" y="302"/>
                  <a:pt x="7" y="301"/>
                </a:cubicBezTo>
                <a:cubicBezTo>
                  <a:pt x="8" y="300"/>
                  <a:pt x="8" y="297"/>
                  <a:pt x="7" y="297"/>
                </a:cubicBezTo>
                <a:cubicBezTo>
                  <a:pt x="7" y="295"/>
                  <a:pt x="4" y="292"/>
                  <a:pt x="4" y="290"/>
                </a:cubicBezTo>
                <a:cubicBezTo>
                  <a:pt x="3" y="289"/>
                  <a:pt x="5" y="286"/>
                  <a:pt x="6" y="284"/>
                </a:cubicBezTo>
                <a:cubicBezTo>
                  <a:pt x="7" y="284"/>
                  <a:pt x="8" y="283"/>
                  <a:pt x="8" y="282"/>
                </a:cubicBezTo>
                <a:cubicBezTo>
                  <a:pt x="9" y="281"/>
                  <a:pt x="10" y="278"/>
                  <a:pt x="10" y="276"/>
                </a:cubicBezTo>
                <a:cubicBezTo>
                  <a:pt x="10" y="274"/>
                  <a:pt x="9" y="270"/>
                  <a:pt x="10" y="268"/>
                </a:cubicBezTo>
                <a:cubicBezTo>
                  <a:pt x="11" y="267"/>
                  <a:pt x="14" y="265"/>
                  <a:pt x="15" y="264"/>
                </a:cubicBezTo>
                <a:cubicBezTo>
                  <a:pt x="16" y="262"/>
                  <a:pt x="18" y="257"/>
                  <a:pt x="19" y="255"/>
                </a:cubicBezTo>
                <a:cubicBezTo>
                  <a:pt x="20" y="253"/>
                  <a:pt x="22" y="249"/>
                  <a:pt x="22" y="247"/>
                </a:cubicBezTo>
                <a:cubicBezTo>
                  <a:pt x="23" y="246"/>
                  <a:pt x="23" y="242"/>
                  <a:pt x="24" y="240"/>
                </a:cubicBezTo>
                <a:cubicBezTo>
                  <a:pt x="25" y="239"/>
                  <a:pt x="28" y="238"/>
                  <a:pt x="29" y="237"/>
                </a:cubicBezTo>
                <a:cubicBezTo>
                  <a:pt x="29" y="236"/>
                  <a:pt x="30" y="233"/>
                  <a:pt x="30" y="232"/>
                </a:cubicBezTo>
                <a:cubicBezTo>
                  <a:pt x="30" y="230"/>
                  <a:pt x="27" y="226"/>
                  <a:pt x="27" y="224"/>
                </a:cubicBezTo>
                <a:cubicBezTo>
                  <a:pt x="27" y="221"/>
                  <a:pt x="29" y="217"/>
                  <a:pt x="30" y="216"/>
                </a:cubicBezTo>
                <a:cubicBezTo>
                  <a:pt x="31" y="214"/>
                  <a:pt x="33" y="213"/>
                  <a:pt x="34" y="211"/>
                </a:cubicBezTo>
                <a:cubicBezTo>
                  <a:pt x="36" y="209"/>
                  <a:pt x="37" y="204"/>
                  <a:pt x="38" y="201"/>
                </a:cubicBezTo>
                <a:cubicBezTo>
                  <a:pt x="38" y="200"/>
                  <a:pt x="40" y="199"/>
                  <a:pt x="41" y="198"/>
                </a:cubicBezTo>
                <a:cubicBezTo>
                  <a:pt x="42" y="196"/>
                  <a:pt x="43" y="194"/>
                  <a:pt x="44" y="192"/>
                </a:cubicBezTo>
                <a:cubicBezTo>
                  <a:pt x="44" y="190"/>
                  <a:pt x="44" y="186"/>
                  <a:pt x="44" y="184"/>
                </a:cubicBezTo>
                <a:cubicBezTo>
                  <a:pt x="43" y="183"/>
                  <a:pt x="42" y="180"/>
                  <a:pt x="41" y="179"/>
                </a:cubicBezTo>
                <a:cubicBezTo>
                  <a:pt x="39" y="179"/>
                  <a:pt x="36" y="180"/>
                  <a:pt x="34" y="179"/>
                </a:cubicBezTo>
                <a:cubicBezTo>
                  <a:pt x="33" y="179"/>
                  <a:pt x="29" y="178"/>
                  <a:pt x="28" y="176"/>
                </a:cubicBezTo>
                <a:cubicBezTo>
                  <a:pt x="27" y="175"/>
                  <a:pt x="26" y="170"/>
                  <a:pt x="26" y="168"/>
                </a:cubicBezTo>
                <a:cubicBezTo>
                  <a:pt x="26" y="166"/>
                  <a:pt x="26" y="161"/>
                  <a:pt x="26" y="159"/>
                </a:cubicBezTo>
                <a:cubicBezTo>
                  <a:pt x="26" y="156"/>
                  <a:pt x="25" y="151"/>
                  <a:pt x="26" y="149"/>
                </a:cubicBezTo>
                <a:cubicBezTo>
                  <a:pt x="27" y="149"/>
                  <a:pt x="29" y="149"/>
                  <a:pt x="30" y="148"/>
                </a:cubicBezTo>
                <a:cubicBezTo>
                  <a:pt x="31" y="147"/>
                  <a:pt x="31" y="143"/>
                  <a:pt x="31" y="142"/>
                </a:cubicBezTo>
                <a:cubicBezTo>
                  <a:pt x="32" y="140"/>
                  <a:pt x="34" y="137"/>
                  <a:pt x="35" y="136"/>
                </a:cubicBezTo>
                <a:cubicBezTo>
                  <a:pt x="37" y="135"/>
                  <a:pt x="40" y="133"/>
                  <a:pt x="41" y="132"/>
                </a:cubicBezTo>
                <a:cubicBezTo>
                  <a:pt x="42" y="130"/>
                  <a:pt x="42" y="124"/>
                  <a:pt x="44" y="123"/>
                </a:cubicBezTo>
                <a:cubicBezTo>
                  <a:pt x="45" y="122"/>
                  <a:pt x="46" y="123"/>
                  <a:pt x="47" y="123"/>
                </a:cubicBezTo>
                <a:cubicBezTo>
                  <a:pt x="49" y="122"/>
                  <a:pt x="52" y="120"/>
                  <a:pt x="53" y="119"/>
                </a:cubicBezTo>
                <a:cubicBezTo>
                  <a:pt x="54" y="117"/>
                  <a:pt x="55" y="113"/>
                  <a:pt x="55" y="110"/>
                </a:cubicBezTo>
                <a:cubicBezTo>
                  <a:pt x="54" y="110"/>
                  <a:pt x="53" y="108"/>
                  <a:pt x="53" y="107"/>
                </a:cubicBezTo>
                <a:cubicBezTo>
                  <a:pt x="52" y="105"/>
                  <a:pt x="53" y="101"/>
                  <a:pt x="53" y="98"/>
                </a:cubicBezTo>
                <a:cubicBezTo>
                  <a:pt x="53" y="97"/>
                  <a:pt x="54" y="94"/>
                  <a:pt x="53" y="92"/>
                </a:cubicBezTo>
                <a:cubicBezTo>
                  <a:pt x="52" y="90"/>
                  <a:pt x="48" y="88"/>
                  <a:pt x="48" y="86"/>
                </a:cubicBezTo>
                <a:cubicBezTo>
                  <a:pt x="47" y="84"/>
                  <a:pt x="47" y="79"/>
                  <a:pt x="48" y="77"/>
                </a:cubicBezTo>
                <a:cubicBezTo>
                  <a:pt x="48" y="75"/>
                  <a:pt x="50" y="71"/>
                  <a:pt x="50" y="69"/>
                </a:cubicBezTo>
                <a:cubicBezTo>
                  <a:pt x="50" y="67"/>
                  <a:pt x="47" y="63"/>
                  <a:pt x="46" y="62"/>
                </a:cubicBezTo>
                <a:cubicBezTo>
                  <a:pt x="45" y="61"/>
                  <a:pt x="42" y="60"/>
                  <a:pt x="40" y="60"/>
                </a:cubicBezTo>
                <a:cubicBezTo>
                  <a:pt x="39" y="60"/>
                  <a:pt x="39" y="62"/>
                  <a:pt x="38" y="63"/>
                </a:cubicBezTo>
                <a:cubicBezTo>
                  <a:pt x="37" y="65"/>
                  <a:pt x="37" y="69"/>
                  <a:pt x="36" y="70"/>
                </a:cubicBezTo>
                <a:cubicBezTo>
                  <a:pt x="34" y="71"/>
                  <a:pt x="31" y="71"/>
                  <a:pt x="30" y="70"/>
                </a:cubicBezTo>
                <a:cubicBezTo>
                  <a:pt x="27" y="70"/>
                  <a:pt x="23" y="67"/>
                  <a:pt x="22" y="66"/>
                </a:cubicBezTo>
                <a:cubicBezTo>
                  <a:pt x="21" y="65"/>
                  <a:pt x="18" y="64"/>
                  <a:pt x="18" y="63"/>
                </a:cubicBezTo>
                <a:cubicBezTo>
                  <a:pt x="18" y="62"/>
                  <a:pt x="23" y="59"/>
                  <a:pt x="22" y="57"/>
                </a:cubicBezTo>
                <a:cubicBezTo>
                  <a:pt x="22" y="55"/>
                  <a:pt x="16" y="51"/>
                  <a:pt x="14" y="51"/>
                </a:cubicBezTo>
                <a:cubicBezTo>
                  <a:pt x="12" y="50"/>
                  <a:pt x="9" y="51"/>
                  <a:pt x="8" y="51"/>
                </a:cubicBezTo>
                <a:cubicBezTo>
                  <a:pt x="6" y="49"/>
                  <a:pt x="5" y="45"/>
                  <a:pt x="5" y="43"/>
                </a:cubicBezTo>
                <a:cubicBezTo>
                  <a:pt x="5" y="40"/>
                  <a:pt x="4" y="34"/>
                  <a:pt x="5" y="31"/>
                </a:cubicBezTo>
                <a:cubicBezTo>
                  <a:pt x="6" y="30"/>
                  <a:pt x="10" y="29"/>
                  <a:pt x="11" y="27"/>
                </a:cubicBezTo>
                <a:cubicBezTo>
                  <a:pt x="12" y="26"/>
                  <a:pt x="11" y="22"/>
                  <a:pt x="12" y="20"/>
                </a:cubicBezTo>
                <a:cubicBezTo>
                  <a:pt x="12" y="19"/>
                  <a:pt x="15" y="18"/>
                  <a:pt x="15" y="17"/>
                </a:cubicBezTo>
                <a:cubicBezTo>
                  <a:pt x="16" y="15"/>
                  <a:pt x="14" y="11"/>
                  <a:pt x="15" y="9"/>
                </a:cubicBezTo>
                <a:cubicBezTo>
                  <a:pt x="16" y="8"/>
                  <a:pt x="19" y="5"/>
                  <a:pt x="21" y="5"/>
                </a:cubicBezTo>
                <a:cubicBezTo>
                  <a:pt x="22" y="5"/>
                  <a:pt x="24" y="7"/>
                  <a:pt x="25" y="8"/>
                </a:cubicBezTo>
                <a:cubicBezTo>
                  <a:pt x="26" y="9"/>
                  <a:pt x="25" y="12"/>
                  <a:pt x="25" y="13"/>
                </a:cubicBezTo>
                <a:cubicBezTo>
                  <a:pt x="25" y="15"/>
                  <a:pt x="24" y="18"/>
                  <a:pt x="25" y="20"/>
                </a:cubicBezTo>
                <a:cubicBezTo>
                  <a:pt x="26" y="21"/>
                  <a:pt x="29" y="20"/>
                  <a:pt x="31" y="20"/>
                </a:cubicBezTo>
                <a:cubicBezTo>
                  <a:pt x="32" y="21"/>
                  <a:pt x="36" y="20"/>
                  <a:pt x="37" y="21"/>
                </a:cubicBezTo>
                <a:cubicBezTo>
                  <a:pt x="38" y="21"/>
                  <a:pt x="41" y="22"/>
                  <a:pt x="42" y="23"/>
                </a:cubicBezTo>
                <a:cubicBezTo>
                  <a:pt x="44" y="24"/>
                  <a:pt x="44" y="28"/>
                  <a:pt x="46" y="29"/>
                </a:cubicBezTo>
                <a:cubicBezTo>
                  <a:pt x="48" y="30"/>
                  <a:pt x="51" y="28"/>
                  <a:pt x="53" y="29"/>
                </a:cubicBezTo>
                <a:cubicBezTo>
                  <a:pt x="55" y="29"/>
                  <a:pt x="57" y="32"/>
                  <a:pt x="59" y="33"/>
                </a:cubicBezTo>
                <a:cubicBezTo>
                  <a:pt x="61" y="33"/>
                  <a:pt x="67" y="34"/>
                  <a:pt x="69" y="33"/>
                </a:cubicBezTo>
                <a:cubicBezTo>
                  <a:pt x="70" y="32"/>
                  <a:pt x="72" y="30"/>
                  <a:pt x="73" y="30"/>
                </a:cubicBezTo>
                <a:cubicBezTo>
                  <a:pt x="75" y="29"/>
                  <a:pt x="79" y="29"/>
                  <a:pt x="80" y="30"/>
                </a:cubicBezTo>
                <a:cubicBezTo>
                  <a:pt x="82" y="30"/>
                  <a:pt x="85" y="32"/>
                  <a:pt x="87" y="33"/>
                </a:cubicBezTo>
                <a:cubicBezTo>
                  <a:pt x="89" y="33"/>
                  <a:pt x="93" y="33"/>
                  <a:pt x="95" y="32"/>
                </a:cubicBezTo>
                <a:cubicBezTo>
                  <a:pt x="97" y="31"/>
                  <a:pt x="100" y="28"/>
                  <a:pt x="100" y="27"/>
                </a:cubicBezTo>
                <a:cubicBezTo>
                  <a:pt x="100" y="25"/>
                  <a:pt x="98" y="21"/>
                  <a:pt x="98" y="19"/>
                </a:cubicBezTo>
                <a:cubicBezTo>
                  <a:pt x="99" y="18"/>
                  <a:pt x="100" y="15"/>
                  <a:pt x="101" y="14"/>
                </a:cubicBezTo>
                <a:cubicBezTo>
                  <a:pt x="102" y="13"/>
                  <a:pt x="104" y="12"/>
                  <a:pt x="105" y="11"/>
                </a:cubicBezTo>
                <a:cubicBezTo>
                  <a:pt x="106" y="9"/>
                  <a:pt x="108" y="3"/>
                  <a:pt x="108" y="3"/>
                </a:cubicBezTo>
                <a:cubicBezTo>
                  <a:pt x="108" y="3"/>
                  <a:pt x="109" y="3"/>
                  <a:pt x="109" y="3"/>
                </a:cubicBezTo>
                <a:cubicBezTo>
                  <a:pt x="112" y="4"/>
                  <a:pt x="117" y="6"/>
                  <a:pt x="119" y="6"/>
                </a:cubicBezTo>
                <a:cubicBezTo>
                  <a:pt x="121" y="5"/>
                  <a:pt x="123" y="2"/>
                  <a:pt x="124" y="2"/>
                </a:cubicBezTo>
                <a:cubicBezTo>
                  <a:pt x="125" y="2"/>
                  <a:pt x="127" y="3"/>
                  <a:pt x="128" y="3"/>
                </a:cubicBezTo>
                <a:cubicBezTo>
                  <a:pt x="130" y="4"/>
                  <a:pt x="132" y="6"/>
                  <a:pt x="133" y="6"/>
                </a:cubicBezTo>
                <a:cubicBezTo>
                  <a:pt x="136" y="6"/>
                  <a:pt x="141" y="1"/>
                  <a:pt x="144" y="1"/>
                </a:cubicBezTo>
                <a:cubicBezTo>
                  <a:pt x="147" y="0"/>
                  <a:pt x="154" y="1"/>
                  <a:pt x="157" y="3"/>
                </a:cubicBezTo>
                <a:cubicBezTo>
                  <a:pt x="158" y="3"/>
                  <a:pt x="159" y="6"/>
                  <a:pt x="161" y="7"/>
                </a:cubicBezTo>
                <a:cubicBezTo>
                  <a:pt x="163" y="8"/>
                  <a:pt x="168" y="11"/>
                  <a:pt x="171" y="12"/>
                </a:cubicBezTo>
                <a:cubicBezTo>
                  <a:pt x="173" y="13"/>
                  <a:pt x="178" y="14"/>
                  <a:pt x="181" y="15"/>
                </a:cubicBezTo>
                <a:cubicBezTo>
                  <a:pt x="183" y="15"/>
                  <a:pt x="186" y="13"/>
                  <a:pt x="188" y="13"/>
                </a:cubicBezTo>
                <a:cubicBezTo>
                  <a:pt x="189" y="13"/>
                  <a:pt x="192" y="13"/>
                  <a:pt x="193" y="1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50" name="Freeform 28"/>
          <p:cNvSpPr>
            <a:spLocks/>
          </p:cNvSpPr>
          <p:nvPr/>
        </p:nvSpPr>
        <p:spPr bwMode="auto">
          <a:xfrm>
            <a:off x="7744297" y="4528737"/>
            <a:ext cx="1512582" cy="1359353"/>
          </a:xfrm>
          <a:custGeom>
            <a:avLst/>
            <a:gdLst/>
            <a:ahLst/>
            <a:cxnLst>
              <a:cxn ang="0">
                <a:pos x="349" y="5"/>
              </a:cxn>
              <a:cxn ang="0">
                <a:pos x="386" y="23"/>
              </a:cxn>
              <a:cxn ang="0">
                <a:pos x="417" y="17"/>
              </a:cxn>
              <a:cxn ang="0">
                <a:pos x="424" y="49"/>
              </a:cxn>
              <a:cxn ang="0">
                <a:pos x="433" y="97"/>
              </a:cxn>
              <a:cxn ang="0">
                <a:pos x="470" y="93"/>
              </a:cxn>
              <a:cxn ang="0">
                <a:pos x="507" y="50"/>
              </a:cxn>
              <a:cxn ang="0">
                <a:pos x="551" y="52"/>
              </a:cxn>
              <a:cxn ang="0">
                <a:pos x="565" y="87"/>
              </a:cxn>
              <a:cxn ang="0">
                <a:pos x="590" y="123"/>
              </a:cxn>
              <a:cxn ang="0">
                <a:pos x="599" y="167"/>
              </a:cxn>
              <a:cxn ang="0">
                <a:pos x="616" y="205"/>
              </a:cxn>
              <a:cxn ang="0">
                <a:pos x="631" y="219"/>
              </a:cxn>
              <a:cxn ang="0">
                <a:pos x="651" y="253"/>
              </a:cxn>
              <a:cxn ang="0">
                <a:pos x="618" y="275"/>
              </a:cxn>
              <a:cxn ang="0">
                <a:pos x="585" y="294"/>
              </a:cxn>
              <a:cxn ang="0">
                <a:pos x="568" y="320"/>
              </a:cxn>
              <a:cxn ang="0">
                <a:pos x="525" y="334"/>
              </a:cxn>
              <a:cxn ang="0">
                <a:pos x="519" y="377"/>
              </a:cxn>
              <a:cxn ang="0">
                <a:pos x="471" y="385"/>
              </a:cxn>
              <a:cxn ang="0">
                <a:pos x="439" y="399"/>
              </a:cxn>
              <a:cxn ang="0">
                <a:pos x="410" y="387"/>
              </a:cxn>
              <a:cxn ang="0">
                <a:pos x="373" y="389"/>
              </a:cxn>
              <a:cxn ang="0">
                <a:pos x="352" y="427"/>
              </a:cxn>
              <a:cxn ang="0">
                <a:pos x="382" y="457"/>
              </a:cxn>
              <a:cxn ang="0">
                <a:pos x="401" y="488"/>
              </a:cxn>
              <a:cxn ang="0">
                <a:pos x="400" y="515"/>
              </a:cxn>
              <a:cxn ang="0">
                <a:pos x="382" y="527"/>
              </a:cxn>
              <a:cxn ang="0">
                <a:pos x="402" y="551"/>
              </a:cxn>
              <a:cxn ang="0">
                <a:pos x="429" y="562"/>
              </a:cxn>
              <a:cxn ang="0">
                <a:pos x="396" y="574"/>
              </a:cxn>
              <a:cxn ang="0">
                <a:pos x="374" y="584"/>
              </a:cxn>
              <a:cxn ang="0">
                <a:pos x="354" y="573"/>
              </a:cxn>
              <a:cxn ang="0">
                <a:pos x="311" y="568"/>
              </a:cxn>
              <a:cxn ang="0">
                <a:pos x="282" y="551"/>
              </a:cxn>
              <a:cxn ang="0">
                <a:pos x="243" y="536"/>
              </a:cxn>
              <a:cxn ang="0">
                <a:pos x="186" y="520"/>
              </a:cxn>
              <a:cxn ang="0">
                <a:pos x="168" y="551"/>
              </a:cxn>
              <a:cxn ang="0">
                <a:pos x="136" y="554"/>
              </a:cxn>
              <a:cxn ang="0">
                <a:pos x="110" y="555"/>
              </a:cxn>
              <a:cxn ang="0">
                <a:pos x="68" y="549"/>
              </a:cxn>
              <a:cxn ang="0">
                <a:pos x="23" y="527"/>
              </a:cxn>
              <a:cxn ang="0">
                <a:pos x="4" y="495"/>
              </a:cxn>
              <a:cxn ang="0">
                <a:pos x="23" y="459"/>
              </a:cxn>
              <a:cxn ang="0">
                <a:pos x="51" y="424"/>
              </a:cxn>
              <a:cxn ang="0">
                <a:pos x="65" y="393"/>
              </a:cxn>
              <a:cxn ang="0">
                <a:pos x="42" y="347"/>
              </a:cxn>
              <a:cxn ang="0">
                <a:pos x="25" y="314"/>
              </a:cxn>
              <a:cxn ang="0">
                <a:pos x="30" y="273"/>
              </a:cxn>
              <a:cxn ang="0">
                <a:pos x="54" y="250"/>
              </a:cxn>
              <a:cxn ang="0">
                <a:pos x="77" y="262"/>
              </a:cxn>
              <a:cxn ang="0">
                <a:pos x="94" y="245"/>
              </a:cxn>
              <a:cxn ang="0">
                <a:pos x="134" y="237"/>
              </a:cxn>
              <a:cxn ang="0">
                <a:pos x="181" y="236"/>
              </a:cxn>
              <a:cxn ang="0">
                <a:pos x="213" y="203"/>
              </a:cxn>
              <a:cxn ang="0">
                <a:pos x="216" y="176"/>
              </a:cxn>
              <a:cxn ang="0">
                <a:pos x="244" y="160"/>
              </a:cxn>
              <a:cxn ang="0">
                <a:pos x="235" y="127"/>
              </a:cxn>
              <a:cxn ang="0">
                <a:pos x="262" y="100"/>
              </a:cxn>
              <a:cxn ang="0">
                <a:pos x="286" y="78"/>
              </a:cxn>
              <a:cxn ang="0">
                <a:pos x="306" y="55"/>
              </a:cxn>
              <a:cxn ang="0">
                <a:pos x="310" y="14"/>
              </a:cxn>
            </a:cxnLst>
            <a:rect l="0" t="0" r="r" b="b"/>
            <a:pathLst>
              <a:path w="655" h="588">
                <a:moveTo>
                  <a:pt x="317" y="6"/>
                </a:moveTo>
                <a:cubicBezTo>
                  <a:pt x="318" y="6"/>
                  <a:pt x="318" y="5"/>
                  <a:pt x="319" y="5"/>
                </a:cubicBezTo>
                <a:cubicBezTo>
                  <a:pt x="321" y="4"/>
                  <a:pt x="323" y="0"/>
                  <a:pt x="326" y="0"/>
                </a:cubicBezTo>
                <a:cubicBezTo>
                  <a:pt x="328" y="0"/>
                  <a:pt x="330" y="4"/>
                  <a:pt x="332" y="5"/>
                </a:cubicBezTo>
                <a:cubicBezTo>
                  <a:pt x="334" y="5"/>
                  <a:pt x="338" y="3"/>
                  <a:pt x="341" y="3"/>
                </a:cubicBezTo>
                <a:cubicBezTo>
                  <a:pt x="343" y="3"/>
                  <a:pt x="347" y="3"/>
                  <a:pt x="349" y="5"/>
                </a:cubicBezTo>
                <a:cubicBezTo>
                  <a:pt x="350" y="6"/>
                  <a:pt x="348" y="11"/>
                  <a:pt x="349" y="13"/>
                </a:cubicBezTo>
                <a:cubicBezTo>
                  <a:pt x="350" y="15"/>
                  <a:pt x="356" y="15"/>
                  <a:pt x="358" y="17"/>
                </a:cubicBezTo>
                <a:cubicBezTo>
                  <a:pt x="360" y="18"/>
                  <a:pt x="362" y="23"/>
                  <a:pt x="364" y="25"/>
                </a:cubicBezTo>
                <a:cubicBezTo>
                  <a:pt x="365" y="26"/>
                  <a:pt x="370" y="26"/>
                  <a:pt x="372" y="27"/>
                </a:cubicBezTo>
                <a:cubicBezTo>
                  <a:pt x="373" y="27"/>
                  <a:pt x="377" y="29"/>
                  <a:pt x="379" y="29"/>
                </a:cubicBezTo>
                <a:cubicBezTo>
                  <a:pt x="381" y="29"/>
                  <a:pt x="385" y="25"/>
                  <a:pt x="386" y="23"/>
                </a:cubicBezTo>
                <a:cubicBezTo>
                  <a:pt x="387" y="23"/>
                  <a:pt x="387" y="20"/>
                  <a:pt x="388" y="20"/>
                </a:cubicBezTo>
                <a:cubicBezTo>
                  <a:pt x="389" y="19"/>
                  <a:pt x="393" y="20"/>
                  <a:pt x="394" y="20"/>
                </a:cubicBezTo>
                <a:cubicBezTo>
                  <a:pt x="396" y="20"/>
                  <a:pt x="399" y="23"/>
                  <a:pt x="401" y="23"/>
                </a:cubicBezTo>
                <a:cubicBezTo>
                  <a:pt x="402" y="23"/>
                  <a:pt x="405" y="22"/>
                  <a:pt x="406" y="21"/>
                </a:cubicBezTo>
                <a:cubicBezTo>
                  <a:pt x="407" y="20"/>
                  <a:pt x="408" y="17"/>
                  <a:pt x="409" y="17"/>
                </a:cubicBezTo>
                <a:cubicBezTo>
                  <a:pt x="411" y="16"/>
                  <a:pt x="415" y="16"/>
                  <a:pt x="417" y="17"/>
                </a:cubicBezTo>
                <a:cubicBezTo>
                  <a:pt x="418" y="17"/>
                  <a:pt x="419" y="17"/>
                  <a:pt x="421" y="18"/>
                </a:cubicBezTo>
                <a:cubicBezTo>
                  <a:pt x="421" y="19"/>
                  <a:pt x="421" y="21"/>
                  <a:pt x="421" y="23"/>
                </a:cubicBezTo>
                <a:cubicBezTo>
                  <a:pt x="421" y="25"/>
                  <a:pt x="422" y="31"/>
                  <a:pt x="421" y="33"/>
                </a:cubicBezTo>
                <a:cubicBezTo>
                  <a:pt x="421" y="34"/>
                  <a:pt x="419" y="35"/>
                  <a:pt x="418" y="36"/>
                </a:cubicBezTo>
                <a:cubicBezTo>
                  <a:pt x="418" y="37"/>
                  <a:pt x="418" y="40"/>
                  <a:pt x="418" y="42"/>
                </a:cubicBezTo>
                <a:cubicBezTo>
                  <a:pt x="419" y="44"/>
                  <a:pt x="422" y="47"/>
                  <a:pt x="424" y="49"/>
                </a:cubicBezTo>
                <a:cubicBezTo>
                  <a:pt x="426" y="51"/>
                  <a:pt x="431" y="53"/>
                  <a:pt x="433" y="55"/>
                </a:cubicBezTo>
                <a:cubicBezTo>
                  <a:pt x="434" y="58"/>
                  <a:pt x="434" y="63"/>
                  <a:pt x="433" y="66"/>
                </a:cubicBezTo>
                <a:cubicBezTo>
                  <a:pt x="432" y="67"/>
                  <a:pt x="430" y="69"/>
                  <a:pt x="429" y="70"/>
                </a:cubicBezTo>
                <a:cubicBezTo>
                  <a:pt x="428" y="72"/>
                  <a:pt x="428" y="76"/>
                  <a:pt x="429" y="78"/>
                </a:cubicBezTo>
                <a:cubicBezTo>
                  <a:pt x="429" y="81"/>
                  <a:pt x="434" y="87"/>
                  <a:pt x="434" y="91"/>
                </a:cubicBezTo>
                <a:cubicBezTo>
                  <a:pt x="434" y="92"/>
                  <a:pt x="433" y="95"/>
                  <a:pt x="433" y="97"/>
                </a:cubicBezTo>
                <a:cubicBezTo>
                  <a:pt x="434" y="99"/>
                  <a:pt x="437" y="101"/>
                  <a:pt x="439" y="102"/>
                </a:cubicBezTo>
                <a:cubicBezTo>
                  <a:pt x="440" y="102"/>
                  <a:pt x="443" y="100"/>
                  <a:pt x="445" y="99"/>
                </a:cubicBezTo>
                <a:cubicBezTo>
                  <a:pt x="446" y="98"/>
                  <a:pt x="447" y="94"/>
                  <a:pt x="449" y="93"/>
                </a:cubicBezTo>
                <a:cubicBezTo>
                  <a:pt x="451" y="92"/>
                  <a:pt x="455" y="91"/>
                  <a:pt x="457" y="92"/>
                </a:cubicBezTo>
                <a:cubicBezTo>
                  <a:pt x="459" y="92"/>
                  <a:pt x="461" y="95"/>
                  <a:pt x="462" y="96"/>
                </a:cubicBezTo>
                <a:cubicBezTo>
                  <a:pt x="464" y="96"/>
                  <a:pt x="468" y="94"/>
                  <a:pt x="470" y="93"/>
                </a:cubicBezTo>
                <a:cubicBezTo>
                  <a:pt x="472" y="93"/>
                  <a:pt x="476" y="94"/>
                  <a:pt x="478" y="93"/>
                </a:cubicBezTo>
                <a:cubicBezTo>
                  <a:pt x="480" y="93"/>
                  <a:pt x="485" y="92"/>
                  <a:pt x="487" y="90"/>
                </a:cubicBezTo>
                <a:cubicBezTo>
                  <a:pt x="489" y="88"/>
                  <a:pt x="491" y="82"/>
                  <a:pt x="493" y="80"/>
                </a:cubicBezTo>
                <a:cubicBezTo>
                  <a:pt x="495" y="78"/>
                  <a:pt x="499" y="76"/>
                  <a:pt x="500" y="74"/>
                </a:cubicBezTo>
                <a:cubicBezTo>
                  <a:pt x="502" y="71"/>
                  <a:pt x="502" y="63"/>
                  <a:pt x="503" y="59"/>
                </a:cubicBezTo>
                <a:cubicBezTo>
                  <a:pt x="504" y="57"/>
                  <a:pt x="505" y="52"/>
                  <a:pt x="507" y="50"/>
                </a:cubicBezTo>
                <a:cubicBezTo>
                  <a:pt x="508" y="47"/>
                  <a:pt x="513" y="41"/>
                  <a:pt x="516" y="38"/>
                </a:cubicBezTo>
                <a:cubicBezTo>
                  <a:pt x="518" y="35"/>
                  <a:pt x="523" y="30"/>
                  <a:pt x="526" y="29"/>
                </a:cubicBezTo>
                <a:cubicBezTo>
                  <a:pt x="529" y="28"/>
                  <a:pt x="534" y="29"/>
                  <a:pt x="536" y="30"/>
                </a:cubicBezTo>
                <a:cubicBezTo>
                  <a:pt x="537" y="31"/>
                  <a:pt x="536" y="34"/>
                  <a:pt x="536" y="34"/>
                </a:cubicBezTo>
                <a:cubicBezTo>
                  <a:pt x="538" y="37"/>
                  <a:pt x="546" y="38"/>
                  <a:pt x="548" y="41"/>
                </a:cubicBezTo>
                <a:cubicBezTo>
                  <a:pt x="550" y="43"/>
                  <a:pt x="551" y="49"/>
                  <a:pt x="551" y="52"/>
                </a:cubicBezTo>
                <a:cubicBezTo>
                  <a:pt x="552" y="54"/>
                  <a:pt x="551" y="60"/>
                  <a:pt x="552" y="61"/>
                </a:cubicBezTo>
                <a:cubicBezTo>
                  <a:pt x="554" y="62"/>
                  <a:pt x="557" y="61"/>
                  <a:pt x="559" y="61"/>
                </a:cubicBezTo>
                <a:cubicBezTo>
                  <a:pt x="560" y="62"/>
                  <a:pt x="562" y="65"/>
                  <a:pt x="562" y="66"/>
                </a:cubicBezTo>
                <a:cubicBezTo>
                  <a:pt x="563" y="68"/>
                  <a:pt x="562" y="72"/>
                  <a:pt x="562" y="73"/>
                </a:cubicBezTo>
                <a:cubicBezTo>
                  <a:pt x="562" y="76"/>
                  <a:pt x="561" y="81"/>
                  <a:pt x="562" y="83"/>
                </a:cubicBezTo>
                <a:cubicBezTo>
                  <a:pt x="562" y="84"/>
                  <a:pt x="565" y="86"/>
                  <a:pt x="565" y="87"/>
                </a:cubicBezTo>
                <a:cubicBezTo>
                  <a:pt x="567" y="89"/>
                  <a:pt x="568" y="92"/>
                  <a:pt x="569" y="93"/>
                </a:cubicBezTo>
                <a:cubicBezTo>
                  <a:pt x="570" y="94"/>
                  <a:pt x="571" y="95"/>
                  <a:pt x="572" y="96"/>
                </a:cubicBezTo>
                <a:cubicBezTo>
                  <a:pt x="574" y="97"/>
                  <a:pt x="576" y="98"/>
                  <a:pt x="577" y="99"/>
                </a:cubicBezTo>
                <a:cubicBezTo>
                  <a:pt x="579" y="101"/>
                  <a:pt x="580" y="106"/>
                  <a:pt x="581" y="108"/>
                </a:cubicBezTo>
                <a:cubicBezTo>
                  <a:pt x="582" y="110"/>
                  <a:pt x="586" y="112"/>
                  <a:pt x="587" y="114"/>
                </a:cubicBezTo>
                <a:cubicBezTo>
                  <a:pt x="589" y="116"/>
                  <a:pt x="590" y="120"/>
                  <a:pt x="590" y="123"/>
                </a:cubicBezTo>
                <a:cubicBezTo>
                  <a:pt x="590" y="125"/>
                  <a:pt x="588" y="128"/>
                  <a:pt x="588" y="129"/>
                </a:cubicBezTo>
                <a:cubicBezTo>
                  <a:pt x="588" y="132"/>
                  <a:pt x="591" y="137"/>
                  <a:pt x="592" y="139"/>
                </a:cubicBezTo>
                <a:cubicBezTo>
                  <a:pt x="594" y="141"/>
                  <a:pt x="600" y="142"/>
                  <a:pt x="602" y="144"/>
                </a:cubicBezTo>
                <a:cubicBezTo>
                  <a:pt x="603" y="146"/>
                  <a:pt x="602" y="151"/>
                  <a:pt x="602" y="153"/>
                </a:cubicBezTo>
                <a:cubicBezTo>
                  <a:pt x="601" y="155"/>
                  <a:pt x="598" y="157"/>
                  <a:pt x="598" y="159"/>
                </a:cubicBezTo>
                <a:cubicBezTo>
                  <a:pt x="597" y="161"/>
                  <a:pt x="599" y="165"/>
                  <a:pt x="599" y="167"/>
                </a:cubicBezTo>
                <a:cubicBezTo>
                  <a:pt x="599" y="170"/>
                  <a:pt x="595" y="174"/>
                  <a:pt x="594" y="177"/>
                </a:cubicBezTo>
                <a:cubicBezTo>
                  <a:pt x="594" y="179"/>
                  <a:pt x="595" y="183"/>
                  <a:pt x="596" y="185"/>
                </a:cubicBezTo>
                <a:cubicBezTo>
                  <a:pt x="597" y="187"/>
                  <a:pt x="600" y="191"/>
                  <a:pt x="602" y="192"/>
                </a:cubicBezTo>
                <a:cubicBezTo>
                  <a:pt x="604" y="193"/>
                  <a:pt x="609" y="191"/>
                  <a:pt x="611" y="192"/>
                </a:cubicBezTo>
                <a:cubicBezTo>
                  <a:pt x="613" y="193"/>
                  <a:pt x="617" y="196"/>
                  <a:pt x="618" y="199"/>
                </a:cubicBezTo>
                <a:cubicBezTo>
                  <a:pt x="618" y="200"/>
                  <a:pt x="616" y="203"/>
                  <a:pt x="616" y="205"/>
                </a:cubicBezTo>
                <a:cubicBezTo>
                  <a:pt x="617" y="206"/>
                  <a:pt x="622" y="207"/>
                  <a:pt x="624" y="207"/>
                </a:cubicBezTo>
                <a:cubicBezTo>
                  <a:pt x="625" y="207"/>
                  <a:pt x="628" y="204"/>
                  <a:pt x="630" y="204"/>
                </a:cubicBezTo>
                <a:cubicBezTo>
                  <a:pt x="631" y="204"/>
                  <a:pt x="635" y="205"/>
                  <a:pt x="636" y="206"/>
                </a:cubicBezTo>
                <a:cubicBezTo>
                  <a:pt x="636" y="207"/>
                  <a:pt x="636" y="210"/>
                  <a:pt x="636" y="211"/>
                </a:cubicBezTo>
                <a:cubicBezTo>
                  <a:pt x="635" y="212"/>
                  <a:pt x="632" y="212"/>
                  <a:pt x="631" y="213"/>
                </a:cubicBezTo>
                <a:cubicBezTo>
                  <a:pt x="631" y="214"/>
                  <a:pt x="632" y="218"/>
                  <a:pt x="631" y="219"/>
                </a:cubicBezTo>
                <a:cubicBezTo>
                  <a:pt x="630" y="220"/>
                  <a:pt x="626" y="222"/>
                  <a:pt x="626" y="223"/>
                </a:cubicBezTo>
                <a:cubicBezTo>
                  <a:pt x="625" y="226"/>
                  <a:pt x="629" y="233"/>
                  <a:pt x="632" y="234"/>
                </a:cubicBezTo>
                <a:cubicBezTo>
                  <a:pt x="634" y="235"/>
                  <a:pt x="638" y="234"/>
                  <a:pt x="640" y="234"/>
                </a:cubicBezTo>
                <a:cubicBezTo>
                  <a:pt x="642" y="235"/>
                  <a:pt x="645" y="237"/>
                  <a:pt x="646" y="238"/>
                </a:cubicBezTo>
                <a:cubicBezTo>
                  <a:pt x="649" y="239"/>
                  <a:pt x="654" y="242"/>
                  <a:pt x="654" y="244"/>
                </a:cubicBezTo>
                <a:cubicBezTo>
                  <a:pt x="655" y="246"/>
                  <a:pt x="653" y="252"/>
                  <a:pt x="651" y="253"/>
                </a:cubicBezTo>
                <a:cubicBezTo>
                  <a:pt x="649" y="255"/>
                  <a:pt x="642" y="255"/>
                  <a:pt x="640" y="257"/>
                </a:cubicBezTo>
                <a:cubicBezTo>
                  <a:pt x="640" y="258"/>
                  <a:pt x="640" y="260"/>
                  <a:pt x="640" y="261"/>
                </a:cubicBezTo>
                <a:cubicBezTo>
                  <a:pt x="639" y="262"/>
                  <a:pt x="638" y="266"/>
                  <a:pt x="636" y="268"/>
                </a:cubicBezTo>
                <a:cubicBezTo>
                  <a:pt x="636" y="269"/>
                  <a:pt x="634" y="271"/>
                  <a:pt x="633" y="271"/>
                </a:cubicBezTo>
                <a:cubicBezTo>
                  <a:pt x="630" y="273"/>
                  <a:pt x="624" y="272"/>
                  <a:pt x="621" y="273"/>
                </a:cubicBezTo>
                <a:cubicBezTo>
                  <a:pt x="620" y="273"/>
                  <a:pt x="619" y="274"/>
                  <a:pt x="618" y="275"/>
                </a:cubicBezTo>
                <a:cubicBezTo>
                  <a:pt x="617" y="278"/>
                  <a:pt x="620" y="284"/>
                  <a:pt x="618" y="286"/>
                </a:cubicBezTo>
                <a:cubicBezTo>
                  <a:pt x="618" y="288"/>
                  <a:pt x="615" y="289"/>
                  <a:pt x="614" y="290"/>
                </a:cubicBezTo>
                <a:cubicBezTo>
                  <a:pt x="612" y="291"/>
                  <a:pt x="607" y="293"/>
                  <a:pt x="605" y="293"/>
                </a:cubicBezTo>
                <a:cubicBezTo>
                  <a:pt x="602" y="292"/>
                  <a:pt x="597" y="287"/>
                  <a:pt x="594" y="287"/>
                </a:cubicBezTo>
                <a:cubicBezTo>
                  <a:pt x="592" y="286"/>
                  <a:pt x="588" y="285"/>
                  <a:pt x="586" y="287"/>
                </a:cubicBezTo>
                <a:cubicBezTo>
                  <a:pt x="585" y="288"/>
                  <a:pt x="586" y="292"/>
                  <a:pt x="585" y="294"/>
                </a:cubicBezTo>
                <a:cubicBezTo>
                  <a:pt x="585" y="296"/>
                  <a:pt x="582" y="298"/>
                  <a:pt x="582" y="299"/>
                </a:cubicBezTo>
                <a:cubicBezTo>
                  <a:pt x="582" y="302"/>
                  <a:pt x="586" y="306"/>
                  <a:pt x="587" y="308"/>
                </a:cubicBezTo>
                <a:cubicBezTo>
                  <a:pt x="587" y="310"/>
                  <a:pt x="587" y="313"/>
                  <a:pt x="587" y="315"/>
                </a:cubicBezTo>
                <a:cubicBezTo>
                  <a:pt x="586" y="316"/>
                  <a:pt x="586" y="319"/>
                  <a:pt x="584" y="320"/>
                </a:cubicBezTo>
                <a:cubicBezTo>
                  <a:pt x="583" y="321"/>
                  <a:pt x="579" y="320"/>
                  <a:pt x="577" y="320"/>
                </a:cubicBezTo>
                <a:cubicBezTo>
                  <a:pt x="575" y="320"/>
                  <a:pt x="570" y="319"/>
                  <a:pt x="568" y="320"/>
                </a:cubicBezTo>
                <a:cubicBezTo>
                  <a:pt x="565" y="322"/>
                  <a:pt x="562" y="329"/>
                  <a:pt x="559" y="331"/>
                </a:cubicBezTo>
                <a:cubicBezTo>
                  <a:pt x="557" y="332"/>
                  <a:pt x="553" y="333"/>
                  <a:pt x="551" y="334"/>
                </a:cubicBezTo>
                <a:cubicBezTo>
                  <a:pt x="549" y="334"/>
                  <a:pt x="545" y="334"/>
                  <a:pt x="544" y="335"/>
                </a:cubicBezTo>
                <a:cubicBezTo>
                  <a:pt x="542" y="336"/>
                  <a:pt x="540" y="341"/>
                  <a:pt x="538" y="342"/>
                </a:cubicBezTo>
                <a:cubicBezTo>
                  <a:pt x="536" y="343"/>
                  <a:pt x="529" y="340"/>
                  <a:pt x="527" y="338"/>
                </a:cubicBezTo>
                <a:cubicBezTo>
                  <a:pt x="526" y="338"/>
                  <a:pt x="526" y="335"/>
                  <a:pt x="525" y="334"/>
                </a:cubicBezTo>
                <a:cubicBezTo>
                  <a:pt x="522" y="332"/>
                  <a:pt x="512" y="331"/>
                  <a:pt x="509" y="334"/>
                </a:cubicBezTo>
                <a:cubicBezTo>
                  <a:pt x="508" y="336"/>
                  <a:pt x="508" y="340"/>
                  <a:pt x="509" y="342"/>
                </a:cubicBezTo>
                <a:cubicBezTo>
                  <a:pt x="509" y="344"/>
                  <a:pt x="510" y="348"/>
                  <a:pt x="510" y="350"/>
                </a:cubicBezTo>
                <a:cubicBezTo>
                  <a:pt x="510" y="352"/>
                  <a:pt x="510" y="355"/>
                  <a:pt x="510" y="356"/>
                </a:cubicBezTo>
                <a:cubicBezTo>
                  <a:pt x="511" y="358"/>
                  <a:pt x="513" y="361"/>
                  <a:pt x="514" y="362"/>
                </a:cubicBezTo>
                <a:cubicBezTo>
                  <a:pt x="516" y="366"/>
                  <a:pt x="520" y="373"/>
                  <a:pt x="519" y="377"/>
                </a:cubicBezTo>
                <a:cubicBezTo>
                  <a:pt x="518" y="378"/>
                  <a:pt x="513" y="379"/>
                  <a:pt x="512" y="380"/>
                </a:cubicBezTo>
                <a:cubicBezTo>
                  <a:pt x="510" y="381"/>
                  <a:pt x="508" y="384"/>
                  <a:pt x="506" y="385"/>
                </a:cubicBezTo>
                <a:cubicBezTo>
                  <a:pt x="505" y="385"/>
                  <a:pt x="504" y="385"/>
                  <a:pt x="503" y="385"/>
                </a:cubicBezTo>
                <a:cubicBezTo>
                  <a:pt x="501" y="385"/>
                  <a:pt x="497" y="382"/>
                  <a:pt x="495" y="382"/>
                </a:cubicBezTo>
                <a:cubicBezTo>
                  <a:pt x="492" y="381"/>
                  <a:pt x="487" y="381"/>
                  <a:pt x="484" y="382"/>
                </a:cubicBezTo>
                <a:cubicBezTo>
                  <a:pt x="481" y="382"/>
                  <a:pt x="474" y="385"/>
                  <a:pt x="471" y="385"/>
                </a:cubicBezTo>
                <a:cubicBezTo>
                  <a:pt x="467" y="385"/>
                  <a:pt x="459" y="384"/>
                  <a:pt x="455" y="383"/>
                </a:cubicBezTo>
                <a:cubicBezTo>
                  <a:pt x="453" y="382"/>
                  <a:pt x="450" y="381"/>
                  <a:pt x="448" y="381"/>
                </a:cubicBezTo>
                <a:cubicBezTo>
                  <a:pt x="447" y="381"/>
                  <a:pt x="445" y="382"/>
                  <a:pt x="445" y="383"/>
                </a:cubicBezTo>
                <a:cubicBezTo>
                  <a:pt x="444" y="385"/>
                  <a:pt x="447" y="389"/>
                  <a:pt x="446" y="391"/>
                </a:cubicBezTo>
                <a:cubicBezTo>
                  <a:pt x="446" y="393"/>
                  <a:pt x="446" y="400"/>
                  <a:pt x="443" y="401"/>
                </a:cubicBezTo>
                <a:cubicBezTo>
                  <a:pt x="442" y="401"/>
                  <a:pt x="440" y="400"/>
                  <a:pt x="439" y="399"/>
                </a:cubicBezTo>
                <a:cubicBezTo>
                  <a:pt x="439" y="398"/>
                  <a:pt x="440" y="393"/>
                  <a:pt x="439" y="392"/>
                </a:cubicBezTo>
                <a:cubicBezTo>
                  <a:pt x="438" y="391"/>
                  <a:pt x="436" y="391"/>
                  <a:pt x="435" y="391"/>
                </a:cubicBezTo>
                <a:cubicBezTo>
                  <a:pt x="433" y="391"/>
                  <a:pt x="430" y="392"/>
                  <a:pt x="428" y="392"/>
                </a:cubicBezTo>
                <a:cubicBezTo>
                  <a:pt x="427" y="392"/>
                  <a:pt x="423" y="395"/>
                  <a:pt x="421" y="394"/>
                </a:cubicBezTo>
                <a:cubicBezTo>
                  <a:pt x="420" y="394"/>
                  <a:pt x="418" y="392"/>
                  <a:pt x="417" y="391"/>
                </a:cubicBezTo>
                <a:cubicBezTo>
                  <a:pt x="415" y="390"/>
                  <a:pt x="412" y="387"/>
                  <a:pt x="410" y="387"/>
                </a:cubicBezTo>
                <a:cubicBezTo>
                  <a:pt x="406" y="386"/>
                  <a:pt x="399" y="385"/>
                  <a:pt x="397" y="387"/>
                </a:cubicBezTo>
                <a:cubicBezTo>
                  <a:pt x="396" y="387"/>
                  <a:pt x="396" y="390"/>
                  <a:pt x="395" y="391"/>
                </a:cubicBezTo>
                <a:cubicBezTo>
                  <a:pt x="394" y="392"/>
                  <a:pt x="390" y="395"/>
                  <a:pt x="388" y="394"/>
                </a:cubicBezTo>
                <a:cubicBezTo>
                  <a:pt x="386" y="393"/>
                  <a:pt x="386" y="388"/>
                  <a:pt x="385" y="386"/>
                </a:cubicBezTo>
                <a:cubicBezTo>
                  <a:pt x="383" y="385"/>
                  <a:pt x="379" y="384"/>
                  <a:pt x="377" y="384"/>
                </a:cubicBezTo>
                <a:cubicBezTo>
                  <a:pt x="375" y="384"/>
                  <a:pt x="373" y="387"/>
                  <a:pt x="373" y="389"/>
                </a:cubicBezTo>
                <a:cubicBezTo>
                  <a:pt x="372" y="391"/>
                  <a:pt x="373" y="395"/>
                  <a:pt x="373" y="397"/>
                </a:cubicBezTo>
                <a:cubicBezTo>
                  <a:pt x="372" y="398"/>
                  <a:pt x="370" y="401"/>
                  <a:pt x="369" y="402"/>
                </a:cubicBezTo>
                <a:cubicBezTo>
                  <a:pt x="368" y="403"/>
                  <a:pt x="365" y="405"/>
                  <a:pt x="364" y="405"/>
                </a:cubicBezTo>
                <a:cubicBezTo>
                  <a:pt x="361" y="407"/>
                  <a:pt x="356" y="409"/>
                  <a:pt x="355" y="411"/>
                </a:cubicBezTo>
                <a:cubicBezTo>
                  <a:pt x="354" y="412"/>
                  <a:pt x="355" y="416"/>
                  <a:pt x="355" y="417"/>
                </a:cubicBezTo>
                <a:cubicBezTo>
                  <a:pt x="355" y="420"/>
                  <a:pt x="352" y="424"/>
                  <a:pt x="352" y="427"/>
                </a:cubicBezTo>
                <a:cubicBezTo>
                  <a:pt x="352" y="430"/>
                  <a:pt x="353" y="435"/>
                  <a:pt x="354" y="438"/>
                </a:cubicBezTo>
                <a:cubicBezTo>
                  <a:pt x="354" y="440"/>
                  <a:pt x="356" y="444"/>
                  <a:pt x="358" y="446"/>
                </a:cubicBezTo>
                <a:cubicBezTo>
                  <a:pt x="359" y="448"/>
                  <a:pt x="362" y="451"/>
                  <a:pt x="364" y="452"/>
                </a:cubicBezTo>
                <a:cubicBezTo>
                  <a:pt x="367" y="453"/>
                  <a:pt x="373" y="451"/>
                  <a:pt x="376" y="452"/>
                </a:cubicBezTo>
                <a:cubicBezTo>
                  <a:pt x="377" y="452"/>
                  <a:pt x="379" y="452"/>
                  <a:pt x="380" y="453"/>
                </a:cubicBezTo>
                <a:cubicBezTo>
                  <a:pt x="381" y="454"/>
                  <a:pt x="381" y="457"/>
                  <a:pt x="382" y="457"/>
                </a:cubicBezTo>
                <a:cubicBezTo>
                  <a:pt x="384" y="459"/>
                  <a:pt x="389" y="458"/>
                  <a:pt x="391" y="459"/>
                </a:cubicBezTo>
                <a:cubicBezTo>
                  <a:pt x="392" y="460"/>
                  <a:pt x="393" y="463"/>
                  <a:pt x="393" y="464"/>
                </a:cubicBezTo>
                <a:cubicBezTo>
                  <a:pt x="393" y="465"/>
                  <a:pt x="393" y="467"/>
                  <a:pt x="393" y="469"/>
                </a:cubicBezTo>
                <a:cubicBezTo>
                  <a:pt x="393" y="471"/>
                  <a:pt x="395" y="475"/>
                  <a:pt x="396" y="477"/>
                </a:cubicBezTo>
                <a:cubicBezTo>
                  <a:pt x="396" y="478"/>
                  <a:pt x="397" y="481"/>
                  <a:pt x="398" y="482"/>
                </a:cubicBezTo>
                <a:cubicBezTo>
                  <a:pt x="398" y="484"/>
                  <a:pt x="401" y="486"/>
                  <a:pt x="401" y="488"/>
                </a:cubicBezTo>
                <a:cubicBezTo>
                  <a:pt x="401" y="489"/>
                  <a:pt x="401" y="492"/>
                  <a:pt x="401" y="493"/>
                </a:cubicBezTo>
                <a:cubicBezTo>
                  <a:pt x="401" y="494"/>
                  <a:pt x="400" y="496"/>
                  <a:pt x="399" y="497"/>
                </a:cubicBezTo>
                <a:cubicBezTo>
                  <a:pt x="398" y="498"/>
                  <a:pt x="395" y="499"/>
                  <a:pt x="395" y="501"/>
                </a:cubicBezTo>
                <a:cubicBezTo>
                  <a:pt x="394" y="501"/>
                  <a:pt x="393" y="503"/>
                  <a:pt x="394" y="504"/>
                </a:cubicBezTo>
                <a:cubicBezTo>
                  <a:pt x="394" y="506"/>
                  <a:pt x="399" y="507"/>
                  <a:pt x="399" y="508"/>
                </a:cubicBezTo>
                <a:cubicBezTo>
                  <a:pt x="400" y="510"/>
                  <a:pt x="400" y="514"/>
                  <a:pt x="400" y="515"/>
                </a:cubicBezTo>
                <a:cubicBezTo>
                  <a:pt x="400" y="516"/>
                  <a:pt x="400" y="517"/>
                  <a:pt x="399" y="518"/>
                </a:cubicBezTo>
                <a:cubicBezTo>
                  <a:pt x="399" y="518"/>
                  <a:pt x="397" y="519"/>
                  <a:pt x="396" y="519"/>
                </a:cubicBezTo>
                <a:cubicBezTo>
                  <a:pt x="395" y="519"/>
                  <a:pt x="392" y="518"/>
                  <a:pt x="390" y="519"/>
                </a:cubicBezTo>
                <a:cubicBezTo>
                  <a:pt x="389" y="519"/>
                  <a:pt x="390" y="522"/>
                  <a:pt x="389" y="523"/>
                </a:cubicBezTo>
                <a:cubicBezTo>
                  <a:pt x="388" y="523"/>
                  <a:pt x="386" y="522"/>
                  <a:pt x="385" y="523"/>
                </a:cubicBezTo>
                <a:cubicBezTo>
                  <a:pt x="384" y="523"/>
                  <a:pt x="382" y="526"/>
                  <a:pt x="382" y="527"/>
                </a:cubicBezTo>
                <a:cubicBezTo>
                  <a:pt x="382" y="528"/>
                  <a:pt x="386" y="531"/>
                  <a:pt x="386" y="533"/>
                </a:cubicBezTo>
                <a:cubicBezTo>
                  <a:pt x="386" y="534"/>
                  <a:pt x="386" y="537"/>
                  <a:pt x="386" y="538"/>
                </a:cubicBezTo>
                <a:cubicBezTo>
                  <a:pt x="386" y="540"/>
                  <a:pt x="386" y="543"/>
                  <a:pt x="387" y="544"/>
                </a:cubicBezTo>
                <a:cubicBezTo>
                  <a:pt x="388" y="545"/>
                  <a:pt x="391" y="546"/>
                  <a:pt x="392" y="546"/>
                </a:cubicBezTo>
                <a:cubicBezTo>
                  <a:pt x="394" y="547"/>
                  <a:pt x="395" y="550"/>
                  <a:pt x="396" y="551"/>
                </a:cubicBezTo>
                <a:cubicBezTo>
                  <a:pt x="398" y="551"/>
                  <a:pt x="401" y="551"/>
                  <a:pt x="402" y="551"/>
                </a:cubicBezTo>
                <a:cubicBezTo>
                  <a:pt x="403" y="550"/>
                  <a:pt x="404" y="549"/>
                  <a:pt x="405" y="548"/>
                </a:cubicBezTo>
                <a:cubicBezTo>
                  <a:pt x="407" y="548"/>
                  <a:pt x="410" y="548"/>
                  <a:pt x="412" y="548"/>
                </a:cubicBezTo>
                <a:cubicBezTo>
                  <a:pt x="413" y="548"/>
                  <a:pt x="416" y="550"/>
                  <a:pt x="418" y="551"/>
                </a:cubicBezTo>
                <a:cubicBezTo>
                  <a:pt x="418" y="552"/>
                  <a:pt x="419" y="554"/>
                  <a:pt x="420" y="555"/>
                </a:cubicBezTo>
                <a:cubicBezTo>
                  <a:pt x="421" y="556"/>
                  <a:pt x="425" y="556"/>
                  <a:pt x="426" y="557"/>
                </a:cubicBezTo>
                <a:cubicBezTo>
                  <a:pt x="427" y="558"/>
                  <a:pt x="429" y="560"/>
                  <a:pt x="429" y="562"/>
                </a:cubicBezTo>
                <a:cubicBezTo>
                  <a:pt x="429" y="563"/>
                  <a:pt x="426" y="564"/>
                  <a:pt x="425" y="565"/>
                </a:cubicBezTo>
                <a:cubicBezTo>
                  <a:pt x="424" y="566"/>
                  <a:pt x="421" y="567"/>
                  <a:pt x="420" y="567"/>
                </a:cubicBezTo>
                <a:cubicBezTo>
                  <a:pt x="418" y="567"/>
                  <a:pt x="415" y="565"/>
                  <a:pt x="413" y="564"/>
                </a:cubicBezTo>
                <a:cubicBezTo>
                  <a:pt x="411" y="564"/>
                  <a:pt x="406" y="563"/>
                  <a:pt x="405" y="564"/>
                </a:cubicBezTo>
                <a:cubicBezTo>
                  <a:pt x="404" y="565"/>
                  <a:pt x="403" y="567"/>
                  <a:pt x="403" y="567"/>
                </a:cubicBezTo>
                <a:cubicBezTo>
                  <a:pt x="401" y="569"/>
                  <a:pt x="397" y="572"/>
                  <a:pt x="396" y="574"/>
                </a:cubicBezTo>
                <a:cubicBezTo>
                  <a:pt x="395" y="575"/>
                  <a:pt x="396" y="578"/>
                  <a:pt x="396" y="579"/>
                </a:cubicBezTo>
                <a:cubicBezTo>
                  <a:pt x="395" y="581"/>
                  <a:pt x="395" y="584"/>
                  <a:pt x="394" y="585"/>
                </a:cubicBezTo>
                <a:cubicBezTo>
                  <a:pt x="393" y="586"/>
                  <a:pt x="391" y="585"/>
                  <a:pt x="390" y="585"/>
                </a:cubicBezTo>
                <a:cubicBezTo>
                  <a:pt x="389" y="585"/>
                  <a:pt x="387" y="588"/>
                  <a:pt x="386" y="588"/>
                </a:cubicBezTo>
                <a:cubicBezTo>
                  <a:pt x="384" y="588"/>
                  <a:pt x="381" y="586"/>
                  <a:pt x="380" y="586"/>
                </a:cubicBezTo>
                <a:cubicBezTo>
                  <a:pt x="378" y="585"/>
                  <a:pt x="375" y="584"/>
                  <a:pt x="374" y="584"/>
                </a:cubicBezTo>
                <a:cubicBezTo>
                  <a:pt x="372" y="584"/>
                  <a:pt x="367" y="585"/>
                  <a:pt x="365" y="586"/>
                </a:cubicBezTo>
                <a:cubicBezTo>
                  <a:pt x="364" y="586"/>
                  <a:pt x="362" y="587"/>
                  <a:pt x="360" y="587"/>
                </a:cubicBezTo>
                <a:cubicBezTo>
                  <a:pt x="359" y="587"/>
                  <a:pt x="358" y="587"/>
                  <a:pt x="357" y="587"/>
                </a:cubicBezTo>
                <a:cubicBezTo>
                  <a:pt x="357" y="587"/>
                  <a:pt x="357" y="586"/>
                  <a:pt x="357" y="586"/>
                </a:cubicBezTo>
                <a:cubicBezTo>
                  <a:pt x="358" y="585"/>
                  <a:pt x="357" y="583"/>
                  <a:pt x="356" y="582"/>
                </a:cubicBezTo>
                <a:cubicBezTo>
                  <a:pt x="356" y="579"/>
                  <a:pt x="355" y="575"/>
                  <a:pt x="354" y="573"/>
                </a:cubicBezTo>
                <a:cubicBezTo>
                  <a:pt x="352" y="572"/>
                  <a:pt x="346" y="570"/>
                  <a:pt x="344" y="571"/>
                </a:cubicBezTo>
                <a:cubicBezTo>
                  <a:pt x="343" y="571"/>
                  <a:pt x="343" y="573"/>
                  <a:pt x="342" y="573"/>
                </a:cubicBezTo>
                <a:cubicBezTo>
                  <a:pt x="339" y="575"/>
                  <a:pt x="331" y="575"/>
                  <a:pt x="329" y="573"/>
                </a:cubicBezTo>
                <a:cubicBezTo>
                  <a:pt x="327" y="572"/>
                  <a:pt x="327" y="567"/>
                  <a:pt x="326" y="565"/>
                </a:cubicBezTo>
                <a:cubicBezTo>
                  <a:pt x="325" y="565"/>
                  <a:pt x="322" y="565"/>
                  <a:pt x="321" y="565"/>
                </a:cubicBezTo>
                <a:cubicBezTo>
                  <a:pt x="319" y="566"/>
                  <a:pt x="313" y="566"/>
                  <a:pt x="311" y="568"/>
                </a:cubicBezTo>
                <a:cubicBezTo>
                  <a:pt x="310" y="569"/>
                  <a:pt x="310" y="572"/>
                  <a:pt x="309" y="573"/>
                </a:cubicBezTo>
                <a:cubicBezTo>
                  <a:pt x="308" y="574"/>
                  <a:pt x="306" y="577"/>
                  <a:pt x="305" y="577"/>
                </a:cubicBezTo>
                <a:cubicBezTo>
                  <a:pt x="304" y="577"/>
                  <a:pt x="301" y="576"/>
                  <a:pt x="301" y="575"/>
                </a:cubicBezTo>
                <a:cubicBezTo>
                  <a:pt x="301" y="575"/>
                  <a:pt x="299" y="568"/>
                  <a:pt x="298" y="565"/>
                </a:cubicBezTo>
                <a:cubicBezTo>
                  <a:pt x="297" y="563"/>
                  <a:pt x="293" y="558"/>
                  <a:pt x="291" y="557"/>
                </a:cubicBezTo>
                <a:cubicBezTo>
                  <a:pt x="289" y="555"/>
                  <a:pt x="284" y="551"/>
                  <a:pt x="282" y="551"/>
                </a:cubicBezTo>
                <a:cubicBezTo>
                  <a:pt x="280" y="551"/>
                  <a:pt x="278" y="553"/>
                  <a:pt x="276" y="553"/>
                </a:cubicBezTo>
                <a:cubicBezTo>
                  <a:pt x="273" y="553"/>
                  <a:pt x="270" y="548"/>
                  <a:pt x="267" y="548"/>
                </a:cubicBezTo>
                <a:cubicBezTo>
                  <a:pt x="265" y="548"/>
                  <a:pt x="262" y="552"/>
                  <a:pt x="260" y="552"/>
                </a:cubicBezTo>
                <a:cubicBezTo>
                  <a:pt x="259" y="552"/>
                  <a:pt x="255" y="550"/>
                  <a:pt x="254" y="549"/>
                </a:cubicBezTo>
                <a:cubicBezTo>
                  <a:pt x="251" y="547"/>
                  <a:pt x="249" y="542"/>
                  <a:pt x="247" y="540"/>
                </a:cubicBezTo>
                <a:cubicBezTo>
                  <a:pt x="246" y="539"/>
                  <a:pt x="244" y="537"/>
                  <a:pt x="243" y="536"/>
                </a:cubicBezTo>
                <a:cubicBezTo>
                  <a:pt x="242" y="535"/>
                  <a:pt x="237" y="533"/>
                  <a:pt x="235" y="533"/>
                </a:cubicBezTo>
                <a:cubicBezTo>
                  <a:pt x="233" y="532"/>
                  <a:pt x="228" y="532"/>
                  <a:pt x="226" y="532"/>
                </a:cubicBezTo>
                <a:cubicBezTo>
                  <a:pt x="222" y="532"/>
                  <a:pt x="216" y="534"/>
                  <a:pt x="213" y="533"/>
                </a:cubicBezTo>
                <a:cubicBezTo>
                  <a:pt x="210" y="533"/>
                  <a:pt x="205" y="527"/>
                  <a:pt x="202" y="525"/>
                </a:cubicBezTo>
                <a:cubicBezTo>
                  <a:pt x="200" y="524"/>
                  <a:pt x="196" y="521"/>
                  <a:pt x="194" y="520"/>
                </a:cubicBezTo>
                <a:cubicBezTo>
                  <a:pt x="192" y="519"/>
                  <a:pt x="188" y="520"/>
                  <a:pt x="186" y="520"/>
                </a:cubicBezTo>
                <a:cubicBezTo>
                  <a:pt x="185" y="519"/>
                  <a:pt x="182" y="517"/>
                  <a:pt x="180" y="517"/>
                </a:cubicBezTo>
                <a:cubicBezTo>
                  <a:pt x="178" y="516"/>
                  <a:pt x="172" y="515"/>
                  <a:pt x="170" y="517"/>
                </a:cubicBezTo>
                <a:cubicBezTo>
                  <a:pt x="168" y="518"/>
                  <a:pt x="165" y="523"/>
                  <a:pt x="165" y="526"/>
                </a:cubicBezTo>
                <a:cubicBezTo>
                  <a:pt x="164" y="529"/>
                  <a:pt x="168" y="534"/>
                  <a:pt x="168" y="537"/>
                </a:cubicBezTo>
                <a:cubicBezTo>
                  <a:pt x="169" y="539"/>
                  <a:pt x="168" y="544"/>
                  <a:pt x="168" y="547"/>
                </a:cubicBezTo>
                <a:cubicBezTo>
                  <a:pt x="168" y="548"/>
                  <a:pt x="168" y="550"/>
                  <a:pt x="168" y="551"/>
                </a:cubicBezTo>
                <a:cubicBezTo>
                  <a:pt x="168" y="552"/>
                  <a:pt x="168" y="554"/>
                  <a:pt x="165" y="554"/>
                </a:cubicBezTo>
                <a:cubicBezTo>
                  <a:pt x="161" y="554"/>
                  <a:pt x="158" y="551"/>
                  <a:pt x="156" y="552"/>
                </a:cubicBezTo>
                <a:cubicBezTo>
                  <a:pt x="154" y="552"/>
                  <a:pt x="153" y="556"/>
                  <a:pt x="152" y="556"/>
                </a:cubicBezTo>
                <a:cubicBezTo>
                  <a:pt x="150" y="556"/>
                  <a:pt x="149" y="551"/>
                  <a:pt x="147" y="551"/>
                </a:cubicBezTo>
                <a:cubicBezTo>
                  <a:pt x="146" y="551"/>
                  <a:pt x="145" y="553"/>
                  <a:pt x="143" y="554"/>
                </a:cubicBezTo>
                <a:cubicBezTo>
                  <a:pt x="142" y="554"/>
                  <a:pt x="138" y="554"/>
                  <a:pt x="136" y="554"/>
                </a:cubicBezTo>
                <a:cubicBezTo>
                  <a:pt x="135" y="553"/>
                  <a:pt x="133" y="551"/>
                  <a:pt x="132" y="550"/>
                </a:cubicBezTo>
                <a:cubicBezTo>
                  <a:pt x="131" y="550"/>
                  <a:pt x="128" y="552"/>
                  <a:pt x="126" y="551"/>
                </a:cubicBezTo>
                <a:cubicBezTo>
                  <a:pt x="125" y="550"/>
                  <a:pt x="125" y="547"/>
                  <a:pt x="124" y="547"/>
                </a:cubicBezTo>
                <a:cubicBezTo>
                  <a:pt x="122" y="546"/>
                  <a:pt x="120" y="546"/>
                  <a:pt x="118" y="546"/>
                </a:cubicBezTo>
                <a:cubicBezTo>
                  <a:pt x="117" y="547"/>
                  <a:pt x="115" y="547"/>
                  <a:pt x="114" y="548"/>
                </a:cubicBezTo>
                <a:cubicBezTo>
                  <a:pt x="112" y="549"/>
                  <a:pt x="112" y="554"/>
                  <a:pt x="110" y="555"/>
                </a:cubicBezTo>
                <a:cubicBezTo>
                  <a:pt x="109" y="556"/>
                  <a:pt x="105" y="557"/>
                  <a:pt x="103" y="556"/>
                </a:cubicBezTo>
                <a:cubicBezTo>
                  <a:pt x="102" y="556"/>
                  <a:pt x="100" y="551"/>
                  <a:pt x="99" y="550"/>
                </a:cubicBezTo>
                <a:cubicBezTo>
                  <a:pt x="99" y="548"/>
                  <a:pt x="99" y="545"/>
                  <a:pt x="97" y="545"/>
                </a:cubicBezTo>
                <a:cubicBezTo>
                  <a:pt x="95" y="543"/>
                  <a:pt x="88" y="544"/>
                  <a:pt x="85" y="544"/>
                </a:cubicBezTo>
                <a:cubicBezTo>
                  <a:pt x="83" y="544"/>
                  <a:pt x="77" y="544"/>
                  <a:pt x="74" y="545"/>
                </a:cubicBezTo>
                <a:cubicBezTo>
                  <a:pt x="73" y="545"/>
                  <a:pt x="70" y="548"/>
                  <a:pt x="68" y="549"/>
                </a:cubicBezTo>
                <a:cubicBezTo>
                  <a:pt x="66" y="550"/>
                  <a:pt x="61" y="553"/>
                  <a:pt x="59" y="553"/>
                </a:cubicBezTo>
                <a:cubicBezTo>
                  <a:pt x="56" y="554"/>
                  <a:pt x="50" y="555"/>
                  <a:pt x="47" y="553"/>
                </a:cubicBezTo>
                <a:cubicBezTo>
                  <a:pt x="45" y="552"/>
                  <a:pt x="42" y="547"/>
                  <a:pt x="40" y="545"/>
                </a:cubicBezTo>
                <a:cubicBezTo>
                  <a:pt x="39" y="544"/>
                  <a:pt x="35" y="543"/>
                  <a:pt x="34" y="541"/>
                </a:cubicBezTo>
                <a:cubicBezTo>
                  <a:pt x="33" y="539"/>
                  <a:pt x="33" y="534"/>
                  <a:pt x="32" y="532"/>
                </a:cubicBezTo>
                <a:cubicBezTo>
                  <a:pt x="30" y="530"/>
                  <a:pt x="25" y="528"/>
                  <a:pt x="23" y="527"/>
                </a:cubicBezTo>
                <a:cubicBezTo>
                  <a:pt x="21" y="526"/>
                  <a:pt x="17" y="525"/>
                  <a:pt x="15" y="524"/>
                </a:cubicBezTo>
                <a:cubicBezTo>
                  <a:pt x="14" y="522"/>
                  <a:pt x="12" y="517"/>
                  <a:pt x="11" y="516"/>
                </a:cubicBezTo>
                <a:cubicBezTo>
                  <a:pt x="9" y="515"/>
                  <a:pt x="5" y="514"/>
                  <a:pt x="2" y="514"/>
                </a:cubicBezTo>
                <a:cubicBezTo>
                  <a:pt x="1" y="512"/>
                  <a:pt x="0" y="510"/>
                  <a:pt x="0" y="509"/>
                </a:cubicBezTo>
                <a:cubicBezTo>
                  <a:pt x="0" y="506"/>
                  <a:pt x="0" y="501"/>
                  <a:pt x="2" y="498"/>
                </a:cubicBezTo>
                <a:cubicBezTo>
                  <a:pt x="2" y="497"/>
                  <a:pt x="4" y="496"/>
                  <a:pt x="4" y="495"/>
                </a:cubicBezTo>
                <a:cubicBezTo>
                  <a:pt x="5" y="493"/>
                  <a:pt x="2" y="489"/>
                  <a:pt x="2" y="487"/>
                </a:cubicBezTo>
                <a:cubicBezTo>
                  <a:pt x="3" y="486"/>
                  <a:pt x="7" y="485"/>
                  <a:pt x="8" y="484"/>
                </a:cubicBezTo>
                <a:cubicBezTo>
                  <a:pt x="9" y="482"/>
                  <a:pt x="8" y="477"/>
                  <a:pt x="10" y="475"/>
                </a:cubicBezTo>
                <a:cubicBezTo>
                  <a:pt x="11" y="473"/>
                  <a:pt x="14" y="471"/>
                  <a:pt x="16" y="470"/>
                </a:cubicBezTo>
                <a:cubicBezTo>
                  <a:pt x="18" y="470"/>
                  <a:pt x="23" y="471"/>
                  <a:pt x="24" y="469"/>
                </a:cubicBezTo>
                <a:cubicBezTo>
                  <a:pt x="26" y="467"/>
                  <a:pt x="22" y="461"/>
                  <a:pt x="23" y="459"/>
                </a:cubicBezTo>
                <a:cubicBezTo>
                  <a:pt x="24" y="456"/>
                  <a:pt x="28" y="452"/>
                  <a:pt x="30" y="451"/>
                </a:cubicBezTo>
                <a:cubicBezTo>
                  <a:pt x="32" y="450"/>
                  <a:pt x="35" y="452"/>
                  <a:pt x="37" y="451"/>
                </a:cubicBezTo>
                <a:cubicBezTo>
                  <a:pt x="38" y="450"/>
                  <a:pt x="39" y="446"/>
                  <a:pt x="40" y="444"/>
                </a:cubicBezTo>
                <a:cubicBezTo>
                  <a:pt x="41" y="443"/>
                  <a:pt x="42" y="439"/>
                  <a:pt x="44" y="437"/>
                </a:cubicBezTo>
                <a:cubicBezTo>
                  <a:pt x="45" y="436"/>
                  <a:pt x="48" y="435"/>
                  <a:pt x="49" y="434"/>
                </a:cubicBezTo>
                <a:cubicBezTo>
                  <a:pt x="50" y="432"/>
                  <a:pt x="50" y="426"/>
                  <a:pt x="51" y="424"/>
                </a:cubicBezTo>
                <a:cubicBezTo>
                  <a:pt x="51" y="424"/>
                  <a:pt x="52" y="423"/>
                  <a:pt x="52" y="422"/>
                </a:cubicBezTo>
                <a:cubicBezTo>
                  <a:pt x="53" y="420"/>
                  <a:pt x="52" y="417"/>
                  <a:pt x="52" y="415"/>
                </a:cubicBezTo>
                <a:cubicBezTo>
                  <a:pt x="52" y="413"/>
                  <a:pt x="53" y="410"/>
                  <a:pt x="53" y="408"/>
                </a:cubicBezTo>
                <a:cubicBezTo>
                  <a:pt x="53" y="406"/>
                  <a:pt x="53" y="403"/>
                  <a:pt x="55" y="402"/>
                </a:cubicBezTo>
                <a:cubicBezTo>
                  <a:pt x="56" y="401"/>
                  <a:pt x="62" y="404"/>
                  <a:pt x="64" y="402"/>
                </a:cubicBezTo>
                <a:cubicBezTo>
                  <a:pt x="66" y="401"/>
                  <a:pt x="66" y="395"/>
                  <a:pt x="65" y="393"/>
                </a:cubicBezTo>
                <a:cubicBezTo>
                  <a:pt x="64" y="391"/>
                  <a:pt x="59" y="390"/>
                  <a:pt x="58" y="387"/>
                </a:cubicBezTo>
                <a:cubicBezTo>
                  <a:pt x="58" y="385"/>
                  <a:pt x="61" y="381"/>
                  <a:pt x="61" y="379"/>
                </a:cubicBezTo>
                <a:cubicBezTo>
                  <a:pt x="60" y="375"/>
                  <a:pt x="58" y="369"/>
                  <a:pt x="56" y="366"/>
                </a:cubicBezTo>
                <a:cubicBezTo>
                  <a:pt x="55" y="365"/>
                  <a:pt x="51" y="363"/>
                  <a:pt x="51" y="361"/>
                </a:cubicBezTo>
                <a:cubicBezTo>
                  <a:pt x="50" y="359"/>
                  <a:pt x="53" y="355"/>
                  <a:pt x="52" y="353"/>
                </a:cubicBezTo>
                <a:cubicBezTo>
                  <a:pt x="51" y="350"/>
                  <a:pt x="44" y="349"/>
                  <a:pt x="42" y="347"/>
                </a:cubicBezTo>
                <a:cubicBezTo>
                  <a:pt x="41" y="345"/>
                  <a:pt x="40" y="340"/>
                  <a:pt x="39" y="339"/>
                </a:cubicBezTo>
                <a:cubicBezTo>
                  <a:pt x="36" y="338"/>
                  <a:pt x="30" y="340"/>
                  <a:pt x="27" y="339"/>
                </a:cubicBezTo>
                <a:cubicBezTo>
                  <a:pt x="25" y="339"/>
                  <a:pt x="20" y="338"/>
                  <a:pt x="19" y="336"/>
                </a:cubicBezTo>
                <a:cubicBezTo>
                  <a:pt x="16" y="334"/>
                  <a:pt x="14" y="327"/>
                  <a:pt x="13" y="324"/>
                </a:cubicBezTo>
                <a:cubicBezTo>
                  <a:pt x="13" y="321"/>
                  <a:pt x="13" y="315"/>
                  <a:pt x="15" y="313"/>
                </a:cubicBezTo>
                <a:cubicBezTo>
                  <a:pt x="17" y="312"/>
                  <a:pt x="23" y="315"/>
                  <a:pt x="25" y="314"/>
                </a:cubicBezTo>
                <a:cubicBezTo>
                  <a:pt x="26" y="314"/>
                  <a:pt x="29" y="312"/>
                  <a:pt x="29" y="311"/>
                </a:cubicBezTo>
                <a:cubicBezTo>
                  <a:pt x="30" y="309"/>
                  <a:pt x="30" y="305"/>
                  <a:pt x="29" y="303"/>
                </a:cubicBezTo>
                <a:cubicBezTo>
                  <a:pt x="29" y="301"/>
                  <a:pt x="26" y="298"/>
                  <a:pt x="25" y="297"/>
                </a:cubicBezTo>
                <a:cubicBezTo>
                  <a:pt x="25" y="295"/>
                  <a:pt x="25" y="290"/>
                  <a:pt x="25" y="288"/>
                </a:cubicBezTo>
                <a:cubicBezTo>
                  <a:pt x="26" y="287"/>
                  <a:pt x="30" y="284"/>
                  <a:pt x="30" y="283"/>
                </a:cubicBezTo>
                <a:cubicBezTo>
                  <a:pt x="31" y="280"/>
                  <a:pt x="31" y="275"/>
                  <a:pt x="30" y="273"/>
                </a:cubicBezTo>
                <a:cubicBezTo>
                  <a:pt x="29" y="271"/>
                  <a:pt x="24" y="271"/>
                  <a:pt x="24" y="270"/>
                </a:cubicBezTo>
                <a:cubicBezTo>
                  <a:pt x="22" y="268"/>
                  <a:pt x="22" y="264"/>
                  <a:pt x="24" y="262"/>
                </a:cubicBezTo>
                <a:cubicBezTo>
                  <a:pt x="25" y="260"/>
                  <a:pt x="32" y="257"/>
                  <a:pt x="35" y="257"/>
                </a:cubicBezTo>
                <a:cubicBezTo>
                  <a:pt x="36" y="257"/>
                  <a:pt x="39" y="257"/>
                  <a:pt x="40" y="257"/>
                </a:cubicBezTo>
                <a:cubicBezTo>
                  <a:pt x="42" y="258"/>
                  <a:pt x="45" y="262"/>
                  <a:pt x="47" y="262"/>
                </a:cubicBezTo>
                <a:cubicBezTo>
                  <a:pt x="51" y="261"/>
                  <a:pt x="52" y="253"/>
                  <a:pt x="54" y="250"/>
                </a:cubicBezTo>
                <a:cubicBezTo>
                  <a:pt x="54" y="250"/>
                  <a:pt x="56" y="249"/>
                  <a:pt x="56" y="248"/>
                </a:cubicBezTo>
                <a:cubicBezTo>
                  <a:pt x="58" y="248"/>
                  <a:pt x="61" y="248"/>
                  <a:pt x="62" y="249"/>
                </a:cubicBezTo>
                <a:cubicBezTo>
                  <a:pt x="63" y="250"/>
                  <a:pt x="65" y="253"/>
                  <a:pt x="65" y="255"/>
                </a:cubicBezTo>
                <a:cubicBezTo>
                  <a:pt x="65" y="257"/>
                  <a:pt x="61" y="261"/>
                  <a:pt x="62" y="263"/>
                </a:cubicBezTo>
                <a:cubicBezTo>
                  <a:pt x="63" y="265"/>
                  <a:pt x="70" y="266"/>
                  <a:pt x="72" y="266"/>
                </a:cubicBezTo>
                <a:cubicBezTo>
                  <a:pt x="74" y="266"/>
                  <a:pt x="76" y="263"/>
                  <a:pt x="77" y="262"/>
                </a:cubicBezTo>
                <a:cubicBezTo>
                  <a:pt x="78" y="260"/>
                  <a:pt x="80" y="255"/>
                  <a:pt x="79" y="252"/>
                </a:cubicBezTo>
                <a:cubicBezTo>
                  <a:pt x="79" y="250"/>
                  <a:pt x="75" y="248"/>
                  <a:pt x="75" y="246"/>
                </a:cubicBezTo>
                <a:cubicBezTo>
                  <a:pt x="75" y="245"/>
                  <a:pt x="78" y="243"/>
                  <a:pt x="79" y="243"/>
                </a:cubicBezTo>
                <a:cubicBezTo>
                  <a:pt x="81" y="243"/>
                  <a:pt x="84" y="248"/>
                  <a:pt x="86" y="249"/>
                </a:cubicBezTo>
                <a:cubicBezTo>
                  <a:pt x="87" y="249"/>
                  <a:pt x="89" y="249"/>
                  <a:pt x="90" y="249"/>
                </a:cubicBezTo>
                <a:cubicBezTo>
                  <a:pt x="92" y="248"/>
                  <a:pt x="94" y="247"/>
                  <a:pt x="94" y="245"/>
                </a:cubicBezTo>
                <a:cubicBezTo>
                  <a:pt x="95" y="244"/>
                  <a:pt x="93" y="240"/>
                  <a:pt x="94" y="239"/>
                </a:cubicBezTo>
                <a:cubicBezTo>
                  <a:pt x="96" y="237"/>
                  <a:pt x="101" y="235"/>
                  <a:pt x="103" y="236"/>
                </a:cubicBezTo>
                <a:cubicBezTo>
                  <a:pt x="104" y="237"/>
                  <a:pt x="103" y="242"/>
                  <a:pt x="105" y="244"/>
                </a:cubicBezTo>
                <a:cubicBezTo>
                  <a:pt x="107" y="246"/>
                  <a:pt x="115" y="248"/>
                  <a:pt x="118" y="248"/>
                </a:cubicBezTo>
                <a:cubicBezTo>
                  <a:pt x="120" y="247"/>
                  <a:pt x="124" y="244"/>
                  <a:pt x="126" y="243"/>
                </a:cubicBezTo>
                <a:cubicBezTo>
                  <a:pt x="128" y="241"/>
                  <a:pt x="132" y="238"/>
                  <a:pt x="134" y="237"/>
                </a:cubicBezTo>
                <a:cubicBezTo>
                  <a:pt x="137" y="235"/>
                  <a:pt x="143" y="232"/>
                  <a:pt x="146" y="232"/>
                </a:cubicBezTo>
                <a:cubicBezTo>
                  <a:pt x="149" y="231"/>
                  <a:pt x="153" y="233"/>
                  <a:pt x="155" y="232"/>
                </a:cubicBezTo>
                <a:cubicBezTo>
                  <a:pt x="157" y="232"/>
                  <a:pt x="160" y="229"/>
                  <a:pt x="162" y="228"/>
                </a:cubicBezTo>
                <a:cubicBezTo>
                  <a:pt x="164" y="228"/>
                  <a:pt x="168" y="228"/>
                  <a:pt x="169" y="229"/>
                </a:cubicBezTo>
                <a:cubicBezTo>
                  <a:pt x="171" y="230"/>
                  <a:pt x="171" y="236"/>
                  <a:pt x="173" y="237"/>
                </a:cubicBezTo>
                <a:cubicBezTo>
                  <a:pt x="175" y="238"/>
                  <a:pt x="179" y="237"/>
                  <a:pt x="181" y="236"/>
                </a:cubicBezTo>
                <a:cubicBezTo>
                  <a:pt x="184" y="235"/>
                  <a:pt x="188" y="232"/>
                  <a:pt x="190" y="230"/>
                </a:cubicBezTo>
                <a:cubicBezTo>
                  <a:pt x="191" y="228"/>
                  <a:pt x="192" y="223"/>
                  <a:pt x="193" y="222"/>
                </a:cubicBezTo>
                <a:cubicBezTo>
                  <a:pt x="194" y="220"/>
                  <a:pt x="198" y="220"/>
                  <a:pt x="199" y="219"/>
                </a:cubicBezTo>
                <a:cubicBezTo>
                  <a:pt x="201" y="217"/>
                  <a:pt x="202" y="211"/>
                  <a:pt x="204" y="210"/>
                </a:cubicBezTo>
                <a:cubicBezTo>
                  <a:pt x="206" y="209"/>
                  <a:pt x="209" y="211"/>
                  <a:pt x="210" y="210"/>
                </a:cubicBezTo>
                <a:cubicBezTo>
                  <a:pt x="212" y="209"/>
                  <a:pt x="211" y="204"/>
                  <a:pt x="213" y="203"/>
                </a:cubicBezTo>
                <a:cubicBezTo>
                  <a:pt x="214" y="202"/>
                  <a:pt x="217" y="204"/>
                  <a:pt x="219" y="203"/>
                </a:cubicBezTo>
                <a:cubicBezTo>
                  <a:pt x="220" y="202"/>
                  <a:pt x="221" y="198"/>
                  <a:pt x="221" y="196"/>
                </a:cubicBezTo>
                <a:cubicBezTo>
                  <a:pt x="221" y="194"/>
                  <a:pt x="221" y="191"/>
                  <a:pt x="221" y="189"/>
                </a:cubicBezTo>
                <a:cubicBezTo>
                  <a:pt x="222" y="187"/>
                  <a:pt x="225" y="185"/>
                  <a:pt x="225" y="183"/>
                </a:cubicBezTo>
                <a:cubicBezTo>
                  <a:pt x="225" y="181"/>
                  <a:pt x="223" y="178"/>
                  <a:pt x="222" y="178"/>
                </a:cubicBezTo>
                <a:cubicBezTo>
                  <a:pt x="221" y="177"/>
                  <a:pt x="217" y="177"/>
                  <a:pt x="216" y="176"/>
                </a:cubicBezTo>
                <a:cubicBezTo>
                  <a:pt x="216" y="175"/>
                  <a:pt x="218" y="172"/>
                  <a:pt x="218" y="170"/>
                </a:cubicBezTo>
                <a:cubicBezTo>
                  <a:pt x="217" y="169"/>
                  <a:pt x="215" y="166"/>
                  <a:pt x="215" y="164"/>
                </a:cubicBezTo>
                <a:cubicBezTo>
                  <a:pt x="216" y="161"/>
                  <a:pt x="220" y="157"/>
                  <a:pt x="223" y="157"/>
                </a:cubicBezTo>
                <a:cubicBezTo>
                  <a:pt x="225" y="156"/>
                  <a:pt x="228" y="158"/>
                  <a:pt x="230" y="159"/>
                </a:cubicBezTo>
                <a:cubicBezTo>
                  <a:pt x="231" y="160"/>
                  <a:pt x="233" y="164"/>
                  <a:pt x="234" y="164"/>
                </a:cubicBezTo>
                <a:cubicBezTo>
                  <a:pt x="237" y="165"/>
                  <a:pt x="243" y="163"/>
                  <a:pt x="244" y="160"/>
                </a:cubicBezTo>
                <a:cubicBezTo>
                  <a:pt x="245" y="159"/>
                  <a:pt x="244" y="156"/>
                  <a:pt x="244" y="154"/>
                </a:cubicBezTo>
                <a:cubicBezTo>
                  <a:pt x="245" y="152"/>
                  <a:pt x="247" y="148"/>
                  <a:pt x="247" y="146"/>
                </a:cubicBezTo>
                <a:cubicBezTo>
                  <a:pt x="247" y="144"/>
                  <a:pt x="247" y="141"/>
                  <a:pt x="246" y="140"/>
                </a:cubicBezTo>
                <a:cubicBezTo>
                  <a:pt x="245" y="138"/>
                  <a:pt x="241" y="136"/>
                  <a:pt x="240" y="135"/>
                </a:cubicBezTo>
                <a:cubicBezTo>
                  <a:pt x="239" y="133"/>
                  <a:pt x="240" y="130"/>
                  <a:pt x="239" y="129"/>
                </a:cubicBezTo>
                <a:cubicBezTo>
                  <a:pt x="238" y="128"/>
                  <a:pt x="236" y="128"/>
                  <a:pt x="235" y="127"/>
                </a:cubicBezTo>
                <a:cubicBezTo>
                  <a:pt x="234" y="125"/>
                  <a:pt x="233" y="121"/>
                  <a:pt x="234" y="119"/>
                </a:cubicBezTo>
                <a:cubicBezTo>
                  <a:pt x="235" y="117"/>
                  <a:pt x="239" y="115"/>
                  <a:pt x="241" y="115"/>
                </a:cubicBezTo>
                <a:cubicBezTo>
                  <a:pt x="243" y="114"/>
                  <a:pt x="246" y="112"/>
                  <a:pt x="248" y="111"/>
                </a:cubicBezTo>
                <a:cubicBezTo>
                  <a:pt x="249" y="111"/>
                  <a:pt x="251" y="112"/>
                  <a:pt x="252" y="111"/>
                </a:cubicBezTo>
                <a:cubicBezTo>
                  <a:pt x="254" y="110"/>
                  <a:pt x="256" y="104"/>
                  <a:pt x="257" y="102"/>
                </a:cubicBezTo>
                <a:cubicBezTo>
                  <a:pt x="258" y="101"/>
                  <a:pt x="261" y="100"/>
                  <a:pt x="262" y="100"/>
                </a:cubicBezTo>
                <a:cubicBezTo>
                  <a:pt x="262" y="99"/>
                  <a:pt x="264" y="96"/>
                  <a:pt x="264" y="95"/>
                </a:cubicBezTo>
                <a:cubicBezTo>
                  <a:pt x="265" y="94"/>
                  <a:pt x="264" y="91"/>
                  <a:pt x="264" y="90"/>
                </a:cubicBezTo>
                <a:cubicBezTo>
                  <a:pt x="265" y="88"/>
                  <a:pt x="269" y="86"/>
                  <a:pt x="271" y="85"/>
                </a:cubicBezTo>
                <a:cubicBezTo>
                  <a:pt x="273" y="84"/>
                  <a:pt x="277" y="84"/>
                  <a:pt x="279" y="83"/>
                </a:cubicBezTo>
                <a:cubicBezTo>
                  <a:pt x="280" y="82"/>
                  <a:pt x="279" y="78"/>
                  <a:pt x="280" y="78"/>
                </a:cubicBezTo>
                <a:cubicBezTo>
                  <a:pt x="281" y="77"/>
                  <a:pt x="285" y="78"/>
                  <a:pt x="286" y="78"/>
                </a:cubicBezTo>
                <a:cubicBezTo>
                  <a:pt x="288" y="77"/>
                  <a:pt x="291" y="73"/>
                  <a:pt x="292" y="71"/>
                </a:cubicBezTo>
                <a:cubicBezTo>
                  <a:pt x="292" y="70"/>
                  <a:pt x="291" y="66"/>
                  <a:pt x="291" y="65"/>
                </a:cubicBezTo>
                <a:cubicBezTo>
                  <a:pt x="291" y="64"/>
                  <a:pt x="293" y="62"/>
                  <a:pt x="293" y="60"/>
                </a:cubicBezTo>
                <a:cubicBezTo>
                  <a:pt x="293" y="59"/>
                  <a:pt x="292" y="57"/>
                  <a:pt x="293" y="57"/>
                </a:cubicBezTo>
                <a:cubicBezTo>
                  <a:pt x="294" y="55"/>
                  <a:pt x="298" y="57"/>
                  <a:pt x="300" y="57"/>
                </a:cubicBezTo>
                <a:cubicBezTo>
                  <a:pt x="302" y="56"/>
                  <a:pt x="305" y="56"/>
                  <a:pt x="306" y="55"/>
                </a:cubicBezTo>
                <a:cubicBezTo>
                  <a:pt x="307" y="53"/>
                  <a:pt x="305" y="47"/>
                  <a:pt x="306" y="45"/>
                </a:cubicBezTo>
                <a:cubicBezTo>
                  <a:pt x="307" y="44"/>
                  <a:pt x="309" y="42"/>
                  <a:pt x="310" y="41"/>
                </a:cubicBezTo>
                <a:cubicBezTo>
                  <a:pt x="311" y="39"/>
                  <a:pt x="309" y="35"/>
                  <a:pt x="310" y="33"/>
                </a:cubicBezTo>
                <a:cubicBezTo>
                  <a:pt x="310" y="31"/>
                  <a:pt x="314" y="30"/>
                  <a:pt x="314" y="29"/>
                </a:cubicBezTo>
                <a:cubicBezTo>
                  <a:pt x="315" y="27"/>
                  <a:pt x="313" y="22"/>
                  <a:pt x="312" y="20"/>
                </a:cubicBezTo>
                <a:cubicBezTo>
                  <a:pt x="311" y="18"/>
                  <a:pt x="310" y="16"/>
                  <a:pt x="310" y="14"/>
                </a:cubicBezTo>
                <a:cubicBezTo>
                  <a:pt x="310" y="13"/>
                  <a:pt x="311" y="9"/>
                  <a:pt x="312" y="8"/>
                </a:cubicBezTo>
                <a:cubicBezTo>
                  <a:pt x="313" y="7"/>
                  <a:pt x="315" y="6"/>
                  <a:pt x="317" y="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51" name="Freeform 29"/>
          <p:cNvSpPr>
            <a:spLocks/>
          </p:cNvSpPr>
          <p:nvPr/>
        </p:nvSpPr>
        <p:spPr bwMode="auto">
          <a:xfrm>
            <a:off x="9326926" y="3712251"/>
            <a:ext cx="1348408" cy="1304628"/>
          </a:xfrm>
          <a:custGeom>
            <a:avLst/>
            <a:gdLst/>
            <a:ahLst/>
            <a:cxnLst>
              <a:cxn ang="0">
                <a:pos x="59" y="397"/>
              </a:cxn>
              <a:cxn ang="0">
                <a:pos x="99" y="373"/>
              </a:cxn>
              <a:cxn ang="0">
                <a:pos x="116" y="339"/>
              </a:cxn>
              <a:cxn ang="0">
                <a:pos x="134" y="304"/>
              </a:cxn>
              <a:cxn ang="0">
                <a:pos x="106" y="269"/>
              </a:cxn>
              <a:cxn ang="0">
                <a:pos x="65" y="280"/>
              </a:cxn>
              <a:cxn ang="0">
                <a:pos x="47" y="259"/>
              </a:cxn>
              <a:cxn ang="0">
                <a:pos x="25" y="213"/>
              </a:cxn>
              <a:cxn ang="0">
                <a:pos x="9" y="158"/>
              </a:cxn>
              <a:cxn ang="0">
                <a:pos x="19" y="113"/>
              </a:cxn>
              <a:cxn ang="0">
                <a:pos x="34" y="68"/>
              </a:cxn>
              <a:cxn ang="0">
                <a:pos x="62" y="82"/>
              </a:cxn>
              <a:cxn ang="0">
                <a:pos x="107" y="85"/>
              </a:cxn>
              <a:cxn ang="0">
                <a:pos x="132" y="62"/>
              </a:cxn>
              <a:cxn ang="0">
                <a:pos x="155" y="57"/>
              </a:cxn>
              <a:cxn ang="0">
                <a:pos x="184" y="82"/>
              </a:cxn>
              <a:cxn ang="0">
                <a:pos x="199" y="21"/>
              </a:cxn>
              <a:cxn ang="0">
                <a:pos x="236" y="2"/>
              </a:cxn>
              <a:cxn ang="0">
                <a:pos x="272" y="27"/>
              </a:cxn>
              <a:cxn ang="0">
                <a:pos x="301" y="60"/>
              </a:cxn>
              <a:cxn ang="0">
                <a:pos x="334" y="53"/>
              </a:cxn>
              <a:cxn ang="0">
                <a:pos x="389" y="23"/>
              </a:cxn>
              <a:cxn ang="0">
                <a:pos x="388" y="55"/>
              </a:cxn>
              <a:cxn ang="0">
                <a:pos x="408" y="75"/>
              </a:cxn>
              <a:cxn ang="0">
                <a:pos x="419" y="27"/>
              </a:cxn>
              <a:cxn ang="0">
                <a:pos x="461" y="1"/>
              </a:cxn>
              <a:cxn ang="0">
                <a:pos x="509" y="9"/>
              </a:cxn>
              <a:cxn ang="0">
                <a:pos x="511" y="57"/>
              </a:cxn>
              <a:cxn ang="0">
                <a:pos x="523" y="88"/>
              </a:cxn>
              <a:cxn ang="0">
                <a:pos x="550" y="123"/>
              </a:cxn>
              <a:cxn ang="0">
                <a:pos x="513" y="158"/>
              </a:cxn>
              <a:cxn ang="0">
                <a:pos x="548" y="190"/>
              </a:cxn>
              <a:cxn ang="0">
                <a:pos x="561" y="227"/>
              </a:cxn>
              <a:cxn ang="0">
                <a:pos x="579" y="252"/>
              </a:cxn>
              <a:cxn ang="0">
                <a:pos x="558" y="289"/>
              </a:cxn>
              <a:cxn ang="0">
                <a:pos x="518" y="306"/>
              </a:cxn>
              <a:cxn ang="0">
                <a:pos x="478" y="326"/>
              </a:cxn>
              <a:cxn ang="0">
                <a:pos x="452" y="325"/>
              </a:cxn>
              <a:cxn ang="0">
                <a:pos x="429" y="341"/>
              </a:cxn>
              <a:cxn ang="0">
                <a:pos x="448" y="358"/>
              </a:cxn>
              <a:cxn ang="0">
                <a:pos x="444" y="386"/>
              </a:cxn>
              <a:cxn ang="0">
                <a:pos x="397" y="397"/>
              </a:cxn>
              <a:cxn ang="0">
                <a:pos x="364" y="418"/>
              </a:cxn>
              <a:cxn ang="0">
                <a:pos x="347" y="441"/>
              </a:cxn>
              <a:cxn ang="0">
                <a:pos x="339" y="469"/>
              </a:cxn>
              <a:cxn ang="0">
                <a:pos x="319" y="479"/>
              </a:cxn>
              <a:cxn ang="0">
                <a:pos x="306" y="495"/>
              </a:cxn>
              <a:cxn ang="0">
                <a:pos x="321" y="515"/>
              </a:cxn>
              <a:cxn ang="0">
                <a:pos x="344" y="532"/>
              </a:cxn>
              <a:cxn ang="0">
                <a:pos x="338" y="551"/>
              </a:cxn>
              <a:cxn ang="0">
                <a:pos x="302" y="561"/>
              </a:cxn>
              <a:cxn ang="0">
                <a:pos x="272" y="543"/>
              </a:cxn>
              <a:cxn ang="0">
                <a:pos x="245" y="529"/>
              </a:cxn>
              <a:cxn ang="0">
                <a:pos x="195" y="530"/>
              </a:cxn>
              <a:cxn ang="0">
                <a:pos x="168" y="529"/>
              </a:cxn>
              <a:cxn ang="0">
                <a:pos x="134" y="532"/>
              </a:cxn>
              <a:cxn ang="0">
                <a:pos x="107" y="531"/>
              </a:cxn>
              <a:cxn ang="0">
                <a:pos x="69" y="506"/>
              </a:cxn>
              <a:cxn ang="0">
                <a:pos x="42" y="466"/>
              </a:cxn>
            </a:cxnLst>
            <a:rect l="0" t="0" r="r" b="b"/>
            <a:pathLst>
              <a:path w="584" h="565">
                <a:moveTo>
                  <a:pt x="37" y="424"/>
                </a:moveTo>
                <a:cubicBezTo>
                  <a:pt x="37" y="423"/>
                  <a:pt x="37" y="421"/>
                  <a:pt x="38" y="420"/>
                </a:cubicBezTo>
                <a:cubicBezTo>
                  <a:pt x="39" y="418"/>
                  <a:pt x="44" y="418"/>
                  <a:pt x="46" y="416"/>
                </a:cubicBezTo>
                <a:cubicBezTo>
                  <a:pt x="47" y="415"/>
                  <a:pt x="47" y="412"/>
                  <a:pt x="48" y="410"/>
                </a:cubicBezTo>
                <a:cubicBezTo>
                  <a:pt x="49" y="409"/>
                  <a:pt x="50" y="406"/>
                  <a:pt x="51" y="405"/>
                </a:cubicBezTo>
                <a:cubicBezTo>
                  <a:pt x="53" y="404"/>
                  <a:pt x="57" y="406"/>
                  <a:pt x="58" y="405"/>
                </a:cubicBezTo>
                <a:cubicBezTo>
                  <a:pt x="59" y="403"/>
                  <a:pt x="58" y="399"/>
                  <a:pt x="59" y="397"/>
                </a:cubicBezTo>
                <a:cubicBezTo>
                  <a:pt x="59" y="396"/>
                  <a:pt x="61" y="396"/>
                  <a:pt x="62" y="396"/>
                </a:cubicBezTo>
                <a:cubicBezTo>
                  <a:pt x="65" y="395"/>
                  <a:pt x="69" y="396"/>
                  <a:pt x="72" y="396"/>
                </a:cubicBezTo>
                <a:cubicBezTo>
                  <a:pt x="74" y="395"/>
                  <a:pt x="79" y="394"/>
                  <a:pt x="80" y="392"/>
                </a:cubicBezTo>
                <a:cubicBezTo>
                  <a:pt x="81" y="391"/>
                  <a:pt x="81" y="386"/>
                  <a:pt x="82" y="385"/>
                </a:cubicBezTo>
                <a:cubicBezTo>
                  <a:pt x="83" y="384"/>
                  <a:pt x="87" y="385"/>
                  <a:pt x="89" y="384"/>
                </a:cubicBezTo>
                <a:cubicBezTo>
                  <a:pt x="90" y="382"/>
                  <a:pt x="88" y="378"/>
                  <a:pt x="89" y="377"/>
                </a:cubicBezTo>
                <a:cubicBezTo>
                  <a:pt x="91" y="375"/>
                  <a:pt x="97" y="373"/>
                  <a:pt x="99" y="373"/>
                </a:cubicBezTo>
                <a:cubicBezTo>
                  <a:pt x="101" y="372"/>
                  <a:pt x="104" y="373"/>
                  <a:pt x="105" y="372"/>
                </a:cubicBezTo>
                <a:cubicBezTo>
                  <a:pt x="107" y="370"/>
                  <a:pt x="104" y="366"/>
                  <a:pt x="104" y="363"/>
                </a:cubicBezTo>
                <a:cubicBezTo>
                  <a:pt x="105" y="362"/>
                  <a:pt x="106" y="358"/>
                  <a:pt x="108" y="357"/>
                </a:cubicBezTo>
                <a:cubicBezTo>
                  <a:pt x="109" y="356"/>
                  <a:pt x="111" y="357"/>
                  <a:pt x="112" y="357"/>
                </a:cubicBezTo>
                <a:cubicBezTo>
                  <a:pt x="114" y="356"/>
                  <a:pt x="118" y="355"/>
                  <a:pt x="118" y="354"/>
                </a:cubicBezTo>
                <a:cubicBezTo>
                  <a:pt x="119" y="352"/>
                  <a:pt x="115" y="349"/>
                  <a:pt x="115" y="348"/>
                </a:cubicBezTo>
                <a:cubicBezTo>
                  <a:pt x="114" y="346"/>
                  <a:pt x="115" y="341"/>
                  <a:pt x="116" y="339"/>
                </a:cubicBezTo>
                <a:cubicBezTo>
                  <a:pt x="117" y="338"/>
                  <a:pt x="120" y="336"/>
                  <a:pt x="121" y="335"/>
                </a:cubicBezTo>
                <a:cubicBezTo>
                  <a:pt x="123" y="335"/>
                  <a:pt x="125" y="336"/>
                  <a:pt x="126" y="335"/>
                </a:cubicBezTo>
                <a:cubicBezTo>
                  <a:pt x="127" y="334"/>
                  <a:pt x="128" y="332"/>
                  <a:pt x="129" y="331"/>
                </a:cubicBezTo>
                <a:cubicBezTo>
                  <a:pt x="129" y="329"/>
                  <a:pt x="129" y="327"/>
                  <a:pt x="130" y="326"/>
                </a:cubicBezTo>
                <a:cubicBezTo>
                  <a:pt x="131" y="324"/>
                  <a:pt x="134" y="323"/>
                  <a:pt x="135" y="321"/>
                </a:cubicBezTo>
                <a:cubicBezTo>
                  <a:pt x="136" y="320"/>
                  <a:pt x="135" y="316"/>
                  <a:pt x="135" y="315"/>
                </a:cubicBezTo>
                <a:cubicBezTo>
                  <a:pt x="135" y="312"/>
                  <a:pt x="135" y="307"/>
                  <a:pt x="134" y="304"/>
                </a:cubicBezTo>
                <a:cubicBezTo>
                  <a:pt x="133" y="302"/>
                  <a:pt x="130" y="299"/>
                  <a:pt x="128" y="298"/>
                </a:cubicBezTo>
                <a:cubicBezTo>
                  <a:pt x="125" y="297"/>
                  <a:pt x="119" y="300"/>
                  <a:pt x="117" y="298"/>
                </a:cubicBezTo>
                <a:cubicBezTo>
                  <a:pt x="116" y="298"/>
                  <a:pt x="115" y="297"/>
                  <a:pt x="115" y="296"/>
                </a:cubicBezTo>
                <a:cubicBezTo>
                  <a:pt x="115" y="293"/>
                  <a:pt x="117" y="288"/>
                  <a:pt x="117" y="285"/>
                </a:cubicBezTo>
                <a:cubicBezTo>
                  <a:pt x="117" y="283"/>
                  <a:pt x="116" y="279"/>
                  <a:pt x="116" y="277"/>
                </a:cubicBezTo>
                <a:cubicBezTo>
                  <a:pt x="115" y="274"/>
                  <a:pt x="113" y="268"/>
                  <a:pt x="110" y="267"/>
                </a:cubicBezTo>
                <a:cubicBezTo>
                  <a:pt x="109" y="267"/>
                  <a:pt x="107" y="268"/>
                  <a:pt x="106" y="269"/>
                </a:cubicBezTo>
                <a:cubicBezTo>
                  <a:pt x="105" y="270"/>
                  <a:pt x="106" y="273"/>
                  <a:pt x="105" y="274"/>
                </a:cubicBezTo>
                <a:cubicBezTo>
                  <a:pt x="103" y="275"/>
                  <a:pt x="100" y="276"/>
                  <a:pt x="98" y="275"/>
                </a:cubicBezTo>
                <a:cubicBezTo>
                  <a:pt x="97" y="275"/>
                  <a:pt x="95" y="272"/>
                  <a:pt x="94" y="272"/>
                </a:cubicBezTo>
                <a:cubicBezTo>
                  <a:pt x="92" y="271"/>
                  <a:pt x="88" y="271"/>
                  <a:pt x="86" y="272"/>
                </a:cubicBezTo>
                <a:cubicBezTo>
                  <a:pt x="85" y="272"/>
                  <a:pt x="83" y="274"/>
                  <a:pt x="82" y="275"/>
                </a:cubicBezTo>
                <a:cubicBezTo>
                  <a:pt x="80" y="277"/>
                  <a:pt x="76" y="279"/>
                  <a:pt x="74" y="280"/>
                </a:cubicBezTo>
                <a:cubicBezTo>
                  <a:pt x="72" y="280"/>
                  <a:pt x="67" y="279"/>
                  <a:pt x="65" y="280"/>
                </a:cubicBezTo>
                <a:cubicBezTo>
                  <a:pt x="65" y="280"/>
                  <a:pt x="65" y="281"/>
                  <a:pt x="65" y="282"/>
                </a:cubicBezTo>
                <a:cubicBezTo>
                  <a:pt x="63" y="283"/>
                  <a:pt x="58" y="283"/>
                  <a:pt x="56" y="282"/>
                </a:cubicBezTo>
                <a:cubicBezTo>
                  <a:pt x="54" y="282"/>
                  <a:pt x="52" y="280"/>
                  <a:pt x="50" y="280"/>
                </a:cubicBezTo>
                <a:cubicBezTo>
                  <a:pt x="47" y="279"/>
                  <a:pt x="40" y="283"/>
                  <a:pt x="38" y="280"/>
                </a:cubicBezTo>
                <a:cubicBezTo>
                  <a:pt x="36" y="279"/>
                  <a:pt x="37" y="275"/>
                  <a:pt x="38" y="274"/>
                </a:cubicBezTo>
                <a:cubicBezTo>
                  <a:pt x="38" y="271"/>
                  <a:pt x="41" y="265"/>
                  <a:pt x="43" y="262"/>
                </a:cubicBezTo>
                <a:cubicBezTo>
                  <a:pt x="44" y="261"/>
                  <a:pt x="46" y="260"/>
                  <a:pt x="47" y="259"/>
                </a:cubicBezTo>
                <a:cubicBezTo>
                  <a:pt x="48" y="258"/>
                  <a:pt x="50" y="254"/>
                  <a:pt x="50" y="253"/>
                </a:cubicBezTo>
                <a:cubicBezTo>
                  <a:pt x="50" y="252"/>
                  <a:pt x="49" y="246"/>
                  <a:pt x="47" y="245"/>
                </a:cubicBezTo>
                <a:cubicBezTo>
                  <a:pt x="46" y="243"/>
                  <a:pt x="42" y="242"/>
                  <a:pt x="41" y="240"/>
                </a:cubicBezTo>
                <a:cubicBezTo>
                  <a:pt x="40" y="238"/>
                  <a:pt x="42" y="234"/>
                  <a:pt x="42" y="232"/>
                </a:cubicBezTo>
                <a:cubicBezTo>
                  <a:pt x="42" y="231"/>
                  <a:pt x="41" y="227"/>
                  <a:pt x="39" y="226"/>
                </a:cubicBezTo>
                <a:cubicBezTo>
                  <a:pt x="38" y="223"/>
                  <a:pt x="32" y="222"/>
                  <a:pt x="30" y="220"/>
                </a:cubicBezTo>
                <a:cubicBezTo>
                  <a:pt x="28" y="219"/>
                  <a:pt x="26" y="215"/>
                  <a:pt x="25" y="213"/>
                </a:cubicBezTo>
                <a:cubicBezTo>
                  <a:pt x="23" y="209"/>
                  <a:pt x="20" y="202"/>
                  <a:pt x="18" y="199"/>
                </a:cubicBezTo>
                <a:cubicBezTo>
                  <a:pt x="16" y="197"/>
                  <a:pt x="14" y="193"/>
                  <a:pt x="13" y="191"/>
                </a:cubicBezTo>
                <a:cubicBezTo>
                  <a:pt x="12" y="190"/>
                  <a:pt x="8" y="188"/>
                  <a:pt x="7" y="187"/>
                </a:cubicBezTo>
                <a:cubicBezTo>
                  <a:pt x="5" y="184"/>
                  <a:pt x="2" y="179"/>
                  <a:pt x="3" y="176"/>
                </a:cubicBezTo>
                <a:cubicBezTo>
                  <a:pt x="3" y="174"/>
                  <a:pt x="7" y="171"/>
                  <a:pt x="7" y="170"/>
                </a:cubicBezTo>
                <a:cubicBezTo>
                  <a:pt x="7" y="169"/>
                  <a:pt x="6" y="165"/>
                  <a:pt x="6" y="163"/>
                </a:cubicBezTo>
                <a:cubicBezTo>
                  <a:pt x="7" y="162"/>
                  <a:pt x="9" y="159"/>
                  <a:pt x="9" y="158"/>
                </a:cubicBezTo>
                <a:cubicBezTo>
                  <a:pt x="9" y="154"/>
                  <a:pt x="4" y="149"/>
                  <a:pt x="3" y="145"/>
                </a:cubicBezTo>
                <a:cubicBezTo>
                  <a:pt x="2" y="144"/>
                  <a:pt x="0" y="142"/>
                  <a:pt x="1" y="140"/>
                </a:cubicBezTo>
                <a:cubicBezTo>
                  <a:pt x="2" y="138"/>
                  <a:pt x="7" y="135"/>
                  <a:pt x="9" y="134"/>
                </a:cubicBezTo>
                <a:cubicBezTo>
                  <a:pt x="11" y="134"/>
                  <a:pt x="16" y="135"/>
                  <a:pt x="18" y="134"/>
                </a:cubicBezTo>
                <a:cubicBezTo>
                  <a:pt x="20" y="133"/>
                  <a:pt x="21" y="130"/>
                  <a:pt x="22" y="128"/>
                </a:cubicBezTo>
                <a:cubicBezTo>
                  <a:pt x="22" y="127"/>
                  <a:pt x="23" y="124"/>
                  <a:pt x="22" y="123"/>
                </a:cubicBezTo>
                <a:cubicBezTo>
                  <a:pt x="22" y="120"/>
                  <a:pt x="19" y="116"/>
                  <a:pt x="19" y="113"/>
                </a:cubicBezTo>
                <a:cubicBezTo>
                  <a:pt x="18" y="110"/>
                  <a:pt x="19" y="103"/>
                  <a:pt x="19" y="102"/>
                </a:cubicBezTo>
                <a:cubicBezTo>
                  <a:pt x="19" y="101"/>
                  <a:pt x="19" y="90"/>
                  <a:pt x="19" y="90"/>
                </a:cubicBezTo>
                <a:cubicBezTo>
                  <a:pt x="19" y="89"/>
                  <a:pt x="17" y="82"/>
                  <a:pt x="17" y="81"/>
                </a:cubicBezTo>
                <a:cubicBezTo>
                  <a:pt x="17" y="80"/>
                  <a:pt x="18" y="71"/>
                  <a:pt x="20" y="69"/>
                </a:cubicBezTo>
                <a:cubicBezTo>
                  <a:pt x="22" y="67"/>
                  <a:pt x="25" y="67"/>
                  <a:pt x="27" y="66"/>
                </a:cubicBezTo>
                <a:cubicBezTo>
                  <a:pt x="28" y="66"/>
                  <a:pt x="29" y="65"/>
                  <a:pt x="30" y="64"/>
                </a:cubicBezTo>
                <a:cubicBezTo>
                  <a:pt x="32" y="65"/>
                  <a:pt x="33" y="67"/>
                  <a:pt x="34" y="68"/>
                </a:cubicBezTo>
                <a:cubicBezTo>
                  <a:pt x="35" y="70"/>
                  <a:pt x="34" y="73"/>
                  <a:pt x="35" y="74"/>
                </a:cubicBezTo>
                <a:cubicBezTo>
                  <a:pt x="35" y="75"/>
                  <a:pt x="37" y="78"/>
                  <a:pt x="38" y="79"/>
                </a:cubicBezTo>
                <a:cubicBezTo>
                  <a:pt x="39" y="80"/>
                  <a:pt x="43" y="80"/>
                  <a:pt x="45" y="81"/>
                </a:cubicBezTo>
                <a:cubicBezTo>
                  <a:pt x="46" y="82"/>
                  <a:pt x="49" y="82"/>
                  <a:pt x="51" y="84"/>
                </a:cubicBezTo>
                <a:cubicBezTo>
                  <a:pt x="51" y="84"/>
                  <a:pt x="51" y="88"/>
                  <a:pt x="52" y="88"/>
                </a:cubicBezTo>
                <a:cubicBezTo>
                  <a:pt x="54" y="89"/>
                  <a:pt x="57" y="88"/>
                  <a:pt x="59" y="87"/>
                </a:cubicBezTo>
                <a:cubicBezTo>
                  <a:pt x="60" y="86"/>
                  <a:pt x="61" y="83"/>
                  <a:pt x="62" y="82"/>
                </a:cubicBezTo>
                <a:cubicBezTo>
                  <a:pt x="63" y="81"/>
                  <a:pt x="66" y="81"/>
                  <a:pt x="67" y="82"/>
                </a:cubicBezTo>
                <a:cubicBezTo>
                  <a:pt x="68" y="82"/>
                  <a:pt x="70" y="84"/>
                  <a:pt x="70" y="84"/>
                </a:cubicBezTo>
                <a:cubicBezTo>
                  <a:pt x="72" y="85"/>
                  <a:pt x="75" y="86"/>
                  <a:pt x="77" y="85"/>
                </a:cubicBezTo>
                <a:cubicBezTo>
                  <a:pt x="78" y="85"/>
                  <a:pt x="80" y="84"/>
                  <a:pt x="81" y="84"/>
                </a:cubicBezTo>
                <a:cubicBezTo>
                  <a:pt x="82" y="84"/>
                  <a:pt x="85" y="83"/>
                  <a:pt x="86" y="84"/>
                </a:cubicBezTo>
                <a:cubicBezTo>
                  <a:pt x="89" y="84"/>
                  <a:pt x="93" y="85"/>
                  <a:pt x="96" y="85"/>
                </a:cubicBezTo>
                <a:cubicBezTo>
                  <a:pt x="99" y="86"/>
                  <a:pt x="105" y="86"/>
                  <a:pt x="107" y="85"/>
                </a:cubicBezTo>
                <a:cubicBezTo>
                  <a:pt x="110" y="84"/>
                  <a:pt x="114" y="82"/>
                  <a:pt x="115" y="80"/>
                </a:cubicBezTo>
                <a:cubicBezTo>
                  <a:pt x="115" y="78"/>
                  <a:pt x="114" y="74"/>
                  <a:pt x="115" y="72"/>
                </a:cubicBezTo>
                <a:cubicBezTo>
                  <a:pt x="115" y="70"/>
                  <a:pt x="117" y="68"/>
                  <a:pt x="118" y="66"/>
                </a:cubicBezTo>
                <a:cubicBezTo>
                  <a:pt x="118" y="65"/>
                  <a:pt x="117" y="62"/>
                  <a:pt x="118" y="61"/>
                </a:cubicBezTo>
                <a:cubicBezTo>
                  <a:pt x="118" y="60"/>
                  <a:pt x="120" y="57"/>
                  <a:pt x="122" y="57"/>
                </a:cubicBezTo>
                <a:cubicBezTo>
                  <a:pt x="123" y="57"/>
                  <a:pt x="125" y="58"/>
                  <a:pt x="127" y="59"/>
                </a:cubicBezTo>
                <a:cubicBezTo>
                  <a:pt x="128" y="59"/>
                  <a:pt x="131" y="62"/>
                  <a:pt x="132" y="62"/>
                </a:cubicBezTo>
                <a:cubicBezTo>
                  <a:pt x="134" y="63"/>
                  <a:pt x="137" y="62"/>
                  <a:pt x="138" y="61"/>
                </a:cubicBezTo>
                <a:cubicBezTo>
                  <a:pt x="139" y="61"/>
                  <a:pt x="139" y="58"/>
                  <a:pt x="140" y="57"/>
                </a:cubicBezTo>
                <a:cubicBezTo>
                  <a:pt x="141" y="57"/>
                  <a:pt x="143" y="57"/>
                  <a:pt x="144" y="57"/>
                </a:cubicBezTo>
                <a:cubicBezTo>
                  <a:pt x="144" y="57"/>
                  <a:pt x="146" y="59"/>
                  <a:pt x="147" y="60"/>
                </a:cubicBezTo>
                <a:cubicBezTo>
                  <a:pt x="147" y="61"/>
                  <a:pt x="148" y="63"/>
                  <a:pt x="148" y="63"/>
                </a:cubicBezTo>
                <a:cubicBezTo>
                  <a:pt x="150" y="65"/>
                  <a:pt x="155" y="65"/>
                  <a:pt x="156" y="64"/>
                </a:cubicBezTo>
                <a:cubicBezTo>
                  <a:pt x="157" y="63"/>
                  <a:pt x="154" y="58"/>
                  <a:pt x="155" y="57"/>
                </a:cubicBezTo>
                <a:cubicBezTo>
                  <a:pt x="157" y="56"/>
                  <a:pt x="162" y="58"/>
                  <a:pt x="163" y="59"/>
                </a:cubicBezTo>
                <a:cubicBezTo>
                  <a:pt x="164" y="59"/>
                  <a:pt x="166" y="61"/>
                  <a:pt x="166" y="62"/>
                </a:cubicBezTo>
                <a:cubicBezTo>
                  <a:pt x="168" y="64"/>
                  <a:pt x="172" y="66"/>
                  <a:pt x="172" y="68"/>
                </a:cubicBezTo>
                <a:cubicBezTo>
                  <a:pt x="173" y="70"/>
                  <a:pt x="170" y="72"/>
                  <a:pt x="170" y="74"/>
                </a:cubicBezTo>
                <a:cubicBezTo>
                  <a:pt x="170" y="76"/>
                  <a:pt x="171" y="80"/>
                  <a:pt x="172" y="82"/>
                </a:cubicBezTo>
                <a:cubicBezTo>
                  <a:pt x="173" y="83"/>
                  <a:pt x="175" y="85"/>
                  <a:pt x="176" y="85"/>
                </a:cubicBezTo>
                <a:cubicBezTo>
                  <a:pt x="178" y="86"/>
                  <a:pt x="182" y="84"/>
                  <a:pt x="184" y="82"/>
                </a:cubicBezTo>
                <a:cubicBezTo>
                  <a:pt x="185" y="80"/>
                  <a:pt x="186" y="75"/>
                  <a:pt x="186" y="73"/>
                </a:cubicBezTo>
                <a:cubicBezTo>
                  <a:pt x="186" y="71"/>
                  <a:pt x="184" y="68"/>
                  <a:pt x="185" y="66"/>
                </a:cubicBezTo>
                <a:cubicBezTo>
                  <a:pt x="185" y="65"/>
                  <a:pt x="187" y="63"/>
                  <a:pt x="187" y="62"/>
                </a:cubicBezTo>
                <a:cubicBezTo>
                  <a:pt x="188" y="60"/>
                  <a:pt x="189" y="57"/>
                  <a:pt x="190" y="55"/>
                </a:cubicBezTo>
                <a:cubicBezTo>
                  <a:pt x="191" y="51"/>
                  <a:pt x="193" y="43"/>
                  <a:pt x="195" y="39"/>
                </a:cubicBezTo>
                <a:cubicBezTo>
                  <a:pt x="196" y="37"/>
                  <a:pt x="200" y="33"/>
                  <a:pt x="201" y="31"/>
                </a:cubicBezTo>
                <a:cubicBezTo>
                  <a:pt x="201" y="28"/>
                  <a:pt x="199" y="24"/>
                  <a:pt x="199" y="21"/>
                </a:cubicBezTo>
                <a:cubicBezTo>
                  <a:pt x="199" y="19"/>
                  <a:pt x="200" y="14"/>
                  <a:pt x="201" y="12"/>
                </a:cubicBezTo>
                <a:cubicBezTo>
                  <a:pt x="202" y="9"/>
                  <a:pt x="205" y="5"/>
                  <a:pt x="207" y="3"/>
                </a:cubicBezTo>
                <a:cubicBezTo>
                  <a:pt x="208" y="2"/>
                  <a:pt x="211" y="1"/>
                  <a:pt x="212" y="1"/>
                </a:cubicBezTo>
                <a:cubicBezTo>
                  <a:pt x="214" y="1"/>
                  <a:pt x="218" y="4"/>
                  <a:pt x="220" y="5"/>
                </a:cubicBezTo>
                <a:cubicBezTo>
                  <a:pt x="221" y="5"/>
                  <a:pt x="224" y="8"/>
                  <a:pt x="226" y="8"/>
                </a:cubicBezTo>
                <a:cubicBezTo>
                  <a:pt x="227" y="9"/>
                  <a:pt x="230" y="7"/>
                  <a:pt x="231" y="6"/>
                </a:cubicBezTo>
                <a:cubicBezTo>
                  <a:pt x="233" y="6"/>
                  <a:pt x="234" y="3"/>
                  <a:pt x="236" y="2"/>
                </a:cubicBezTo>
                <a:cubicBezTo>
                  <a:pt x="237" y="2"/>
                  <a:pt x="241" y="2"/>
                  <a:pt x="243" y="2"/>
                </a:cubicBezTo>
                <a:cubicBezTo>
                  <a:pt x="244" y="3"/>
                  <a:pt x="247" y="4"/>
                  <a:pt x="248" y="5"/>
                </a:cubicBezTo>
                <a:cubicBezTo>
                  <a:pt x="250" y="6"/>
                  <a:pt x="252" y="10"/>
                  <a:pt x="254" y="11"/>
                </a:cubicBezTo>
                <a:cubicBezTo>
                  <a:pt x="255" y="12"/>
                  <a:pt x="259" y="12"/>
                  <a:pt x="260" y="13"/>
                </a:cubicBezTo>
                <a:cubicBezTo>
                  <a:pt x="262" y="13"/>
                  <a:pt x="264" y="13"/>
                  <a:pt x="267" y="14"/>
                </a:cubicBezTo>
                <a:cubicBezTo>
                  <a:pt x="266" y="16"/>
                  <a:pt x="265" y="20"/>
                  <a:pt x="266" y="22"/>
                </a:cubicBezTo>
                <a:cubicBezTo>
                  <a:pt x="266" y="24"/>
                  <a:pt x="271" y="26"/>
                  <a:pt x="272" y="27"/>
                </a:cubicBezTo>
                <a:cubicBezTo>
                  <a:pt x="273" y="28"/>
                  <a:pt x="276" y="29"/>
                  <a:pt x="276" y="30"/>
                </a:cubicBezTo>
                <a:cubicBezTo>
                  <a:pt x="278" y="32"/>
                  <a:pt x="276" y="37"/>
                  <a:pt x="278" y="38"/>
                </a:cubicBezTo>
                <a:cubicBezTo>
                  <a:pt x="279" y="40"/>
                  <a:pt x="284" y="38"/>
                  <a:pt x="285" y="38"/>
                </a:cubicBezTo>
                <a:cubicBezTo>
                  <a:pt x="287" y="39"/>
                  <a:pt x="288" y="43"/>
                  <a:pt x="289" y="44"/>
                </a:cubicBezTo>
                <a:cubicBezTo>
                  <a:pt x="290" y="44"/>
                  <a:pt x="293" y="43"/>
                  <a:pt x="294" y="44"/>
                </a:cubicBezTo>
                <a:cubicBezTo>
                  <a:pt x="296" y="45"/>
                  <a:pt x="295" y="51"/>
                  <a:pt x="296" y="53"/>
                </a:cubicBezTo>
                <a:cubicBezTo>
                  <a:pt x="297" y="55"/>
                  <a:pt x="299" y="60"/>
                  <a:pt x="301" y="60"/>
                </a:cubicBezTo>
                <a:cubicBezTo>
                  <a:pt x="303" y="60"/>
                  <a:pt x="305" y="57"/>
                  <a:pt x="306" y="56"/>
                </a:cubicBezTo>
                <a:cubicBezTo>
                  <a:pt x="308" y="55"/>
                  <a:pt x="313" y="53"/>
                  <a:pt x="314" y="51"/>
                </a:cubicBezTo>
                <a:cubicBezTo>
                  <a:pt x="315" y="49"/>
                  <a:pt x="313" y="45"/>
                  <a:pt x="314" y="44"/>
                </a:cubicBezTo>
                <a:cubicBezTo>
                  <a:pt x="315" y="42"/>
                  <a:pt x="319" y="40"/>
                  <a:pt x="321" y="39"/>
                </a:cubicBezTo>
                <a:cubicBezTo>
                  <a:pt x="323" y="39"/>
                  <a:pt x="326" y="39"/>
                  <a:pt x="328" y="39"/>
                </a:cubicBezTo>
                <a:cubicBezTo>
                  <a:pt x="330" y="40"/>
                  <a:pt x="333" y="43"/>
                  <a:pt x="334" y="45"/>
                </a:cubicBezTo>
                <a:cubicBezTo>
                  <a:pt x="334" y="47"/>
                  <a:pt x="332" y="51"/>
                  <a:pt x="334" y="53"/>
                </a:cubicBezTo>
                <a:cubicBezTo>
                  <a:pt x="335" y="55"/>
                  <a:pt x="341" y="56"/>
                  <a:pt x="343" y="56"/>
                </a:cubicBezTo>
                <a:cubicBezTo>
                  <a:pt x="347" y="56"/>
                  <a:pt x="354" y="56"/>
                  <a:pt x="356" y="55"/>
                </a:cubicBezTo>
                <a:cubicBezTo>
                  <a:pt x="358" y="54"/>
                  <a:pt x="360" y="51"/>
                  <a:pt x="361" y="50"/>
                </a:cubicBezTo>
                <a:cubicBezTo>
                  <a:pt x="363" y="48"/>
                  <a:pt x="370" y="47"/>
                  <a:pt x="372" y="45"/>
                </a:cubicBezTo>
                <a:cubicBezTo>
                  <a:pt x="374" y="42"/>
                  <a:pt x="374" y="36"/>
                  <a:pt x="376" y="33"/>
                </a:cubicBezTo>
                <a:cubicBezTo>
                  <a:pt x="377" y="31"/>
                  <a:pt x="380" y="27"/>
                  <a:pt x="382" y="26"/>
                </a:cubicBezTo>
                <a:cubicBezTo>
                  <a:pt x="383" y="25"/>
                  <a:pt x="387" y="25"/>
                  <a:pt x="389" y="23"/>
                </a:cubicBezTo>
                <a:cubicBezTo>
                  <a:pt x="390" y="22"/>
                  <a:pt x="390" y="17"/>
                  <a:pt x="391" y="15"/>
                </a:cubicBezTo>
                <a:cubicBezTo>
                  <a:pt x="393" y="16"/>
                  <a:pt x="395" y="17"/>
                  <a:pt x="396" y="18"/>
                </a:cubicBezTo>
                <a:cubicBezTo>
                  <a:pt x="397" y="20"/>
                  <a:pt x="398" y="24"/>
                  <a:pt x="398" y="26"/>
                </a:cubicBezTo>
                <a:cubicBezTo>
                  <a:pt x="398" y="28"/>
                  <a:pt x="397" y="32"/>
                  <a:pt x="397" y="35"/>
                </a:cubicBezTo>
                <a:cubicBezTo>
                  <a:pt x="396" y="38"/>
                  <a:pt x="398" y="44"/>
                  <a:pt x="398" y="47"/>
                </a:cubicBezTo>
                <a:cubicBezTo>
                  <a:pt x="397" y="49"/>
                  <a:pt x="398" y="54"/>
                  <a:pt x="396" y="55"/>
                </a:cubicBezTo>
                <a:cubicBezTo>
                  <a:pt x="395" y="56"/>
                  <a:pt x="390" y="55"/>
                  <a:pt x="388" y="55"/>
                </a:cubicBezTo>
                <a:cubicBezTo>
                  <a:pt x="386" y="56"/>
                  <a:pt x="382" y="57"/>
                  <a:pt x="381" y="58"/>
                </a:cubicBezTo>
                <a:cubicBezTo>
                  <a:pt x="380" y="60"/>
                  <a:pt x="380" y="63"/>
                  <a:pt x="379" y="65"/>
                </a:cubicBezTo>
                <a:cubicBezTo>
                  <a:pt x="379" y="66"/>
                  <a:pt x="378" y="70"/>
                  <a:pt x="378" y="72"/>
                </a:cubicBezTo>
                <a:cubicBezTo>
                  <a:pt x="379" y="73"/>
                  <a:pt x="381" y="75"/>
                  <a:pt x="382" y="76"/>
                </a:cubicBezTo>
                <a:cubicBezTo>
                  <a:pt x="384" y="77"/>
                  <a:pt x="389" y="78"/>
                  <a:pt x="392" y="78"/>
                </a:cubicBezTo>
                <a:cubicBezTo>
                  <a:pt x="394" y="78"/>
                  <a:pt x="398" y="76"/>
                  <a:pt x="400" y="75"/>
                </a:cubicBezTo>
                <a:cubicBezTo>
                  <a:pt x="402" y="75"/>
                  <a:pt x="406" y="76"/>
                  <a:pt x="408" y="75"/>
                </a:cubicBezTo>
                <a:cubicBezTo>
                  <a:pt x="410" y="74"/>
                  <a:pt x="412" y="72"/>
                  <a:pt x="413" y="70"/>
                </a:cubicBezTo>
                <a:cubicBezTo>
                  <a:pt x="414" y="69"/>
                  <a:pt x="415" y="64"/>
                  <a:pt x="416" y="62"/>
                </a:cubicBezTo>
                <a:cubicBezTo>
                  <a:pt x="417" y="61"/>
                  <a:pt x="419" y="60"/>
                  <a:pt x="420" y="59"/>
                </a:cubicBezTo>
                <a:cubicBezTo>
                  <a:pt x="421" y="58"/>
                  <a:pt x="423" y="54"/>
                  <a:pt x="423" y="52"/>
                </a:cubicBezTo>
                <a:cubicBezTo>
                  <a:pt x="422" y="50"/>
                  <a:pt x="419" y="47"/>
                  <a:pt x="418" y="45"/>
                </a:cubicBezTo>
                <a:cubicBezTo>
                  <a:pt x="417" y="43"/>
                  <a:pt x="416" y="38"/>
                  <a:pt x="416" y="36"/>
                </a:cubicBezTo>
                <a:cubicBezTo>
                  <a:pt x="416" y="33"/>
                  <a:pt x="417" y="29"/>
                  <a:pt x="419" y="27"/>
                </a:cubicBezTo>
                <a:cubicBezTo>
                  <a:pt x="420" y="26"/>
                  <a:pt x="423" y="25"/>
                  <a:pt x="424" y="24"/>
                </a:cubicBezTo>
                <a:cubicBezTo>
                  <a:pt x="425" y="23"/>
                  <a:pt x="425" y="19"/>
                  <a:pt x="426" y="18"/>
                </a:cubicBezTo>
                <a:cubicBezTo>
                  <a:pt x="427" y="16"/>
                  <a:pt x="430" y="15"/>
                  <a:pt x="432" y="14"/>
                </a:cubicBezTo>
                <a:cubicBezTo>
                  <a:pt x="434" y="14"/>
                  <a:pt x="437" y="14"/>
                  <a:pt x="439" y="14"/>
                </a:cubicBezTo>
                <a:cubicBezTo>
                  <a:pt x="440" y="14"/>
                  <a:pt x="443" y="14"/>
                  <a:pt x="444" y="14"/>
                </a:cubicBezTo>
                <a:cubicBezTo>
                  <a:pt x="446" y="13"/>
                  <a:pt x="449" y="8"/>
                  <a:pt x="451" y="6"/>
                </a:cubicBezTo>
                <a:cubicBezTo>
                  <a:pt x="453" y="5"/>
                  <a:pt x="458" y="2"/>
                  <a:pt x="461" y="1"/>
                </a:cubicBezTo>
                <a:cubicBezTo>
                  <a:pt x="463" y="1"/>
                  <a:pt x="466" y="2"/>
                  <a:pt x="468" y="1"/>
                </a:cubicBezTo>
                <a:cubicBezTo>
                  <a:pt x="470" y="1"/>
                  <a:pt x="475" y="0"/>
                  <a:pt x="477" y="0"/>
                </a:cubicBezTo>
                <a:cubicBezTo>
                  <a:pt x="478" y="0"/>
                  <a:pt x="481" y="0"/>
                  <a:pt x="482" y="0"/>
                </a:cubicBezTo>
                <a:cubicBezTo>
                  <a:pt x="484" y="0"/>
                  <a:pt x="487" y="2"/>
                  <a:pt x="488" y="3"/>
                </a:cubicBezTo>
                <a:cubicBezTo>
                  <a:pt x="491" y="3"/>
                  <a:pt x="497" y="2"/>
                  <a:pt x="500" y="2"/>
                </a:cubicBezTo>
                <a:cubicBezTo>
                  <a:pt x="501" y="3"/>
                  <a:pt x="505" y="3"/>
                  <a:pt x="507" y="4"/>
                </a:cubicBezTo>
                <a:cubicBezTo>
                  <a:pt x="508" y="5"/>
                  <a:pt x="509" y="8"/>
                  <a:pt x="509" y="9"/>
                </a:cubicBezTo>
                <a:cubicBezTo>
                  <a:pt x="510" y="12"/>
                  <a:pt x="510" y="17"/>
                  <a:pt x="509" y="19"/>
                </a:cubicBezTo>
                <a:cubicBezTo>
                  <a:pt x="509" y="20"/>
                  <a:pt x="506" y="22"/>
                  <a:pt x="506" y="23"/>
                </a:cubicBezTo>
                <a:cubicBezTo>
                  <a:pt x="506" y="25"/>
                  <a:pt x="507" y="28"/>
                  <a:pt x="508" y="30"/>
                </a:cubicBezTo>
                <a:cubicBezTo>
                  <a:pt x="509" y="32"/>
                  <a:pt x="512" y="34"/>
                  <a:pt x="513" y="35"/>
                </a:cubicBezTo>
                <a:cubicBezTo>
                  <a:pt x="514" y="36"/>
                  <a:pt x="516" y="39"/>
                  <a:pt x="516" y="40"/>
                </a:cubicBezTo>
                <a:cubicBezTo>
                  <a:pt x="517" y="42"/>
                  <a:pt x="517" y="48"/>
                  <a:pt x="516" y="50"/>
                </a:cubicBezTo>
                <a:cubicBezTo>
                  <a:pt x="515" y="52"/>
                  <a:pt x="512" y="55"/>
                  <a:pt x="511" y="57"/>
                </a:cubicBezTo>
                <a:cubicBezTo>
                  <a:pt x="510" y="59"/>
                  <a:pt x="511" y="63"/>
                  <a:pt x="510" y="65"/>
                </a:cubicBezTo>
                <a:cubicBezTo>
                  <a:pt x="510" y="67"/>
                  <a:pt x="508" y="70"/>
                  <a:pt x="508" y="72"/>
                </a:cubicBezTo>
                <a:cubicBezTo>
                  <a:pt x="508" y="73"/>
                  <a:pt x="510" y="75"/>
                  <a:pt x="511" y="76"/>
                </a:cubicBezTo>
                <a:cubicBezTo>
                  <a:pt x="512" y="77"/>
                  <a:pt x="514" y="77"/>
                  <a:pt x="515" y="77"/>
                </a:cubicBezTo>
                <a:cubicBezTo>
                  <a:pt x="517" y="77"/>
                  <a:pt x="520" y="75"/>
                  <a:pt x="522" y="76"/>
                </a:cubicBezTo>
                <a:cubicBezTo>
                  <a:pt x="523" y="77"/>
                  <a:pt x="525" y="80"/>
                  <a:pt x="525" y="81"/>
                </a:cubicBezTo>
                <a:cubicBezTo>
                  <a:pt x="525" y="83"/>
                  <a:pt x="523" y="86"/>
                  <a:pt x="523" y="88"/>
                </a:cubicBezTo>
                <a:cubicBezTo>
                  <a:pt x="523" y="90"/>
                  <a:pt x="521" y="95"/>
                  <a:pt x="523" y="96"/>
                </a:cubicBezTo>
                <a:cubicBezTo>
                  <a:pt x="524" y="97"/>
                  <a:pt x="527" y="94"/>
                  <a:pt x="528" y="94"/>
                </a:cubicBezTo>
                <a:cubicBezTo>
                  <a:pt x="529" y="94"/>
                  <a:pt x="532" y="95"/>
                  <a:pt x="533" y="96"/>
                </a:cubicBezTo>
                <a:cubicBezTo>
                  <a:pt x="535" y="98"/>
                  <a:pt x="535" y="104"/>
                  <a:pt x="536" y="105"/>
                </a:cubicBezTo>
                <a:cubicBezTo>
                  <a:pt x="538" y="107"/>
                  <a:pt x="542" y="106"/>
                  <a:pt x="543" y="107"/>
                </a:cubicBezTo>
                <a:cubicBezTo>
                  <a:pt x="545" y="108"/>
                  <a:pt x="547" y="111"/>
                  <a:pt x="548" y="113"/>
                </a:cubicBezTo>
                <a:cubicBezTo>
                  <a:pt x="549" y="115"/>
                  <a:pt x="551" y="120"/>
                  <a:pt x="550" y="123"/>
                </a:cubicBezTo>
                <a:cubicBezTo>
                  <a:pt x="550" y="125"/>
                  <a:pt x="547" y="128"/>
                  <a:pt x="546" y="129"/>
                </a:cubicBezTo>
                <a:cubicBezTo>
                  <a:pt x="546" y="131"/>
                  <a:pt x="547" y="135"/>
                  <a:pt x="546" y="137"/>
                </a:cubicBezTo>
                <a:cubicBezTo>
                  <a:pt x="545" y="139"/>
                  <a:pt x="541" y="141"/>
                  <a:pt x="539" y="141"/>
                </a:cubicBezTo>
                <a:cubicBezTo>
                  <a:pt x="536" y="142"/>
                  <a:pt x="530" y="139"/>
                  <a:pt x="528" y="141"/>
                </a:cubicBezTo>
                <a:cubicBezTo>
                  <a:pt x="527" y="141"/>
                  <a:pt x="527" y="144"/>
                  <a:pt x="526" y="144"/>
                </a:cubicBezTo>
                <a:cubicBezTo>
                  <a:pt x="524" y="146"/>
                  <a:pt x="519" y="145"/>
                  <a:pt x="517" y="146"/>
                </a:cubicBezTo>
                <a:cubicBezTo>
                  <a:pt x="515" y="148"/>
                  <a:pt x="514" y="155"/>
                  <a:pt x="513" y="158"/>
                </a:cubicBezTo>
                <a:cubicBezTo>
                  <a:pt x="513" y="160"/>
                  <a:pt x="516" y="164"/>
                  <a:pt x="516" y="166"/>
                </a:cubicBezTo>
                <a:cubicBezTo>
                  <a:pt x="516" y="168"/>
                  <a:pt x="516" y="172"/>
                  <a:pt x="516" y="173"/>
                </a:cubicBezTo>
                <a:cubicBezTo>
                  <a:pt x="517" y="175"/>
                  <a:pt x="520" y="179"/>
                  <a:pt x="521" y="180"/>
                </a:cubicBezTo>
                <a:cubicBezTo>
                  <a:pt x="522" y="182"/>
                  <a:pt x="524" y="184"/>
                  <a:pt x="526" y="185"/>
                </a:cubicBezTo>
                <a:cubicBezTo>
                  <a:pt x="528" y="186"/>
                  <a:pt x="532" y="185"/>
                  <a:pt x="534" y="185"/>
                </a:cubicBezTo>
                <a:cubicBezTo>
                  <a:pt x="536" y="186"/>
                  <a:pt x="539" y="187"/>
                  <a:pt x="541" y="188"/>
                </a:cubicBezTo>
                <a:cubicBezTo>
                  <a:pt x="543" y="188"/>
                  <a:pt x="547" y="189"/>
                  <a:pt x="548" y="190"/>
                </a:cubicBezTo>
                <a:cubicBezTo>
                  <a:pt x="549" y="191"/>
                  <a:pt x="549" y="193"/>
                  <a:pt x="548" y="194"/>
                </a:cubicBezTo>
                <a:cubicBezTo>
                  <a:pt x="548" y="195"/>
                  <a:pt x="545" y="198"/>
                  <a:pt x="545" y="199"/>
                </a:cubicBezTo>
                <a:cubicBezTo>
                  <a:pt x="545" y="201"/>
                  <a:pt x="548" y="204"/>
                  <a:pt x="549" y="206"/>
                </a:cubicBezTo>
                <a:cubicBezTo>
                  <a:pt x="549" y="209"/>
                  <a:pt x="548" y="214"/>
                  <a:pt x="549" y="217"/>
                </a:cubicBezTo>
                <a:cubicBezTo>
                  <a:pt x="549" y="218"/>
                  <a:pt x="549" y="222"/>
                  <a:pt x="550" y="223"/>
                </a:cubicBezTo>
                <a:cubicBezTo>
                  <a:pt x="551" y="224"/>
                  <a:pt x="555" y="223"/>
                  <a:pt x="557" y="224"/>
                </a:cubicBezTo>
                <a:cubicBezTo>
                  <a:pt x="558" y="224"/>
                  <a:pt x="560" y="227"/>
                  <a:pt x="561" y="227"/>
                </a:cubicBezTo>
                <a:cubicBezTo>
                  <a:pt x="562" y="228"/>
                  <a:pt x="566" y="229"/>
                  <a:pt x="567" y="230"/>
                </a:cubicBezTo>
                <a:cubicBezTo>
                  <a:pt x="568" y="231"/>
                  <a:pt x="569" y="234"/>
                  <a:pt x="570" y="235"/>
                </a:cubicBezTo>
                <a:cubicBezTo>
                  <a:pt x="570" y="236"/>
                  <a:pt x="571" y="238"/>
                  <a:pt x="572" y="239"/>
                </a:cubicBezTo>
                <a:cubicBezTo>
                  <a:pt x="573" y="240"/>
                  <a:pt x="576" y="242"/>
                  <a:pt x="578" y="243"/>
                </a:cubicBezTo>
                <a:cubicBezTo>
                  <a:pt x="579" y="243"/>
                  <a:pt x="581" y="243"/>
                  <a:pt x="582" y="244"/>
                </a:cubicBezTo>
                <a:cubicBezTo>
                  <a:pt x="583" y="245"/>
                  <a:pt x="584" y="248"/>
                  <a:pt x="583" y="249"/>
                </a:cubicBezTo>
                <a:cubicBezTo>
                  <a:pt x="583" y="250"/>
                  <a:pt x="580" y="251"/>
                  <a:pt x="579" y="252"/>
                </a:cubicBezTo>
                <a:cubicBezTo>
                  <a:pt x="579" y="253"/>
                  <a:pt x="579" y="257"/>
                  <a:pt x="579" y="258"/>
                </a:cubicBezTo>
                <a:cubicBezTo>
                  <a:pt x="578" y="259"/>
                  <a:pt x="576" y="261"/>
                  <a:pt x="576" y="262"/>
                </a:cubicBezTo>
                <a:cubicBezTo>
                  <a:pt x="574" y="263"/>
                  <a:pt x="571" y="266"/>
                  <a:pt x="571" y="268"/>
                </a:cubicBezTo>
                <a:cubicBezTo>
                  <a:pt x="571" y="270"/>
                  <a:pt x="575" y="274"/>
                  <a:pt x="576" y="276"/>
                </a:cubicBezTo>
                <a:cubicBezTo>
                  <a:pt x="576" y="278"/>
                  <a:pt x="575" y="282"/>
                  <a:pt x="574" y="283"/>
                </a:cubicBezTo>
                <a:cubicBezTo>
                  <a:pt x="573" y="285"/>
                  <a:pt x="569" y="289"/>
                  <a:pt x="567" y="289"/>
                </a:cubicBezTo>
                <a:cubicBezTo>
                  <a:pt x="565" y="290"/>
                  <a:pt x="560" y="288"/>
                  <a:pt x="558" y="289"/>
                </a:cubicBezTo>
                <a:cubicBezTo>
                  <a:pt x="557" y="289"/>
                  <a:pt x="556" y="291"/>
                  <a:pt x="555" y="292"/>
                </a:cubicBezTo>
                <a:cubicBezTo>
                  <a:pt x="554" y="293"/>
                  <a:pt x="550" y="294"/>
                  <a:pt x="549" y="294"/>
                </a:cubicBezTo>
                <a:cubicBezTo>
                  <a:pt x="548" y="294"/>
                  <a:pt x="545" y="303"/>
                  <a:pt x="543" y="306"/>
                </a:cubicBezTo>
                <a:cubicBezTo>
                  <a:pt x="542" y="307"/>
                  <a:pt x="538" y="308"/>
                  <a:pt x="536" y="309"/>
                </a:cubicBezTo>
                <a:cubicBezTo>
                  <a:pt x="535" y="309"/>
                  <a:pt x="534" y="312"/>
                  <a:pt x="533" y="312"/>
                </a:cubicBezTo>
                <a:cubicBezTo>
                  <a:pt x="530" y="313"/>
                  <a:pt x="524" y="310"/>
                  <a:pt x="522" y="309"/>
                </a:cubicBezTo>
                <a:cubicBezTo>
                  <a:pt x="521" y="308"/>
                  <a:pt x="520" y="306"/>
                  <a:pt x="518" y="306"/>
                </a:cubicBezTo>
                <a:cubicBezTo>
                  <a:pt x="516" y="305"/>
                  <a:pt x="510" y="306"/>
                  <a:pt x="507" y="307"/>
                </a:cubicBezTo>
                <a:cubicBezTo>
                  <a:pt x="505" y="308"/>
                  <a:pt x="501" y="310"/>
                  <a:pt x="500" y="312"/>
                </a:cubicBezTo>
                <a:cubicBezTo>
                  <a:pt x="498" y="313"/>
                  <a:pt x="497" y="318"/>
                  <a:pt x="496" y="321"/>
                </a:cubicBezTo>
                <a:cubicBezTo>
                  <a:pt x="495" y="321"/>
                  <a:pt x="494" y="321"/>
                  <a:pt x="493" y="321"/>
                </a:cubicBezTo>
                <a:cubicBezTo>
                  <a:pt x="492" y="322"/>
                  <a:pt x="491" y="326"/>
                  <a:pt x="489" y="327"/>
                </a:cubicBezTo>
                <a:cubicBezTo>
                  <a:pt x="488" y="328"/>
                  <a:pt x="484" y="327"/>
                  <a:pt x="483" y="327"/>
                </a:cubicBezTo>
                <a:cubicBezTo>
                  <a:pt x="482" y="327"/>
                  <a:pt x="479" y="325"/>
                  <a:pt x="478" y="326"/>
                </a:cubicBezTo>
                <a:cubicBezTo>
                  <a:pt x="477" y="327"/>
                  <a:pt x="478" y="330"/>
                  <a:pt x="478" y="331"/>
                </a:cubicBezTo>
                <a:cubicBezTo>
                  <a:pt x="478" y="333"/>
                  <a:pt x="477" y="336"/>
                  <a:pt x="476" y="338"/>
                </a:cubicBezTo>
                <a:cubicBezTo>
                  <a:pt x="475" y="339"/>
                  <a:pt x="473" y="340"/>
                  <a:pt x="472" y="340"/>
                </a:cubicBezTo>
                <a:cubicBezTo>
                  <a:pt x="470" y="340"/>
                  <a:pt x="468" y="338"/>
                  <a:pt x="466" y="337"/>
                </a:cubicBezTo>
                <a:cubicBezTo>
                  <a:pt x="464" y="337"/>
                  <a:pt x="459" y="338"/>
                  <a:pt x="458" y="337"/>
                </a:cubicBezTo>
                <a:cubicBezTo>
                  <a:pt x="457" y="336"/>
                  <a:pt x="457" y="333"/>
                  <a:pt x="457" y="332"/>
                </a:cubicBezTo>
                <a:cubicBezTo>
                  <a:pt x="456" y="330"/>
                  <a:pt x="454" y="326"/>
                  <a:pt x="452" y="325"/>
                </a:cubicBezTo>
                <a:cubicBezTo>
                  <a:pt x="450" y="324"/>
                  <a:pt x="446" y="324"/>
                  <a:pt x="445" y="325"/>
                </a:cubicBezTo>
                <a:cubicBezTo>
                  <a:pt x="444" y="325"/>
                  <a:pt x="443" y="327"/>
                  <a:pt x="442" y="328"/>
                </a:cubicBezTo>
                <a:cubicBezTo>
                  <a:pt x="441" y="328"/>
                  <a:pt x="438" y="326"/>
                  <a:pt x="437" y="327"/>
                </a:cubicBezTo>
                <a:cubicBezTo>
                  <a:pt x="436" y="327"/>
                  <a:pt x="434" y="328"/>
                  <a:pt x="433" y="328"/>
                </a:cubicBezTo>
                <a:cubicBezTo>
                  <a:pt x="432" y="330"/>
                  <a:pt x="433" y="333"/>
                  <a:pt x="433" y="334"/>
                </a:cubicBezTo>
                <a:cubicBezTo>
                  <a:pt x="433" y="335"/>
                  <a:pt x="432" y="337"/>
                  <a:pt x="432" y="338"/>
                </a:cubicBezTo>
                <a:cubicBezTo>
                  <a:pt x="431" y="339"/>
                  <a:pt x="430" y="340"/>
                  <a:pt x="429" y="341"/>
                </a:cubicBezTo>
                <a:cubicBezTo>
                  <a:pt x="429" y="343"/>
                  <a:pt x="428" y="346"/>
                  <a:pt x="428" y="347"/>
                </a:cubicBezTo>
                <a:cubicBezTo>
                  <a:pt x="429" y="348"/>
                  <a:pt x="430" y="349"/>
                  <a:pt x="431" y="350"/>
                </a:cubicBezTo>
                <a:cubicBezTo>
                  <a:pt x="432" y="350"/>
                  <a:pt x="432" y="352"/>
                  <a:pt x="433" y="353"/>
                </a:cubicBezTo>
                <a:cubicBezTo>
                  <a:pt x="435" y="353"/>
                  <a:pt x="438" y="351"/>
                  <a:pt x="439" y="351"/>
                </a:cubicBezTo>
                <a:cubicBezTo>
                  <a:pt x="441" y="351"/>
                  <a:pt x="444" y="350"/>
                  <a:pt x="446" y="350"/>
                </a:cubicBezTo>
                <a:cubicBezTo>
                  <a:pt x="447" y="350"/>
                  <a:pt x="448" y="352"/>
                  <a:pt x="449" y="353"/>
                </a:cubicBezTo>
                <a:cubicBezTo>
                  <a:pt x="449" y="354"/>
                  <a:pt x="448" y="356"/>
                  <a:pt x="448" y="358"/>
                </a:cubicBezTo>
                <a:cubicBezTo>
                  <a:pt x="448" y="359"/>
                  <a:pt x="449" y="363"/>
                  <a:pt x="450" y="364"/>
                </a:cubicBezTo>
                <a:cubicBezTo>
                  <a:pt x="451" y="365"/>
                  <a:pt x="454" y="365"/>
                  <a:pt x="455" y="366"/>
                </a:cubicBezTo>
                <a:cubicBezTo>
                  <a:pt x="456" y="368"/>
                  <a:pt x="457" y="371"/>
                  <a:pt x="457" y="373"/>
                </a:cubicBezTo>
                <a:cubicBezTo>
                  <a:pt x="456" y="374"/>
                  <a:pt x="454" y="377"/>
                  <a:pt x="454" y="378"/>
                </a:cubicBezTo>
                <a:cubicBezTo>
                  <a:pt x="453" y="379"/>
                  <a:pt x="453" y="382"/>
                  <a:pt x="453" y="383"/>
                </a:cubicBezTo>
                <a:cubicBezTo>
                  <a:pt x="452" y="384"/>
                  <a:pt x="450" y="385"/>
                  <a:pt x="449" y="386"/>
                </a:cubicBezTo>
                <a:cubicBezTo>
                  <a:pt x="448" y="386"/>
                  <a:pt x="446" y="385"/>
                  <a:pt x="444" y="386"/>
                </a:cubicBezTo>
                <a:cubicBezTo>
                  <a:pt x="443" y="386"/>
                  <a:pt x="439" y="386"/>
                  <a:pt x="438" y="387"/>
                </a:cubicBezTo>
                <a:cubicBezTo>
                  <a:pt x="436" y="387"/>
                  <a:pt x="434" y="390"/>
                  <a:pt x="433" y="390"/>
                </a:cubicBezTo>
                <a:cubicBezTo>
                  <a:pt x="431" y="391"/>
                  <a:pt x="427" y="389"/>
                  <a:pt x="425" y="389"/>
                </a:cubicBezTo>
                <a:cubicBezTo>
                  <a:pt x="423" y="389"/>
                  <a:pt x="419" y="388"/>
                  <a:pt x="416" y="388"/>
                </a:cubicBezTo>
                <a:cubicBezTo>
                  <a:pt x="414" y="388"/>
                  <a:pt x="409" y="390"/>
                  <a:pt x="407" y="391"/>
                </a:cubicBezTo>
                <a:cubicBezTo>
                  <a:pt x="406" y="393"/>
                  <a:pt x="407" y="397"/>
                  <a:pt x="405" y="398"/>
                </a:cubicBezTo>
                <a:cubicBezTo>
                  <a:pt x="404" y="399"/>
                  <a:pt x="399" y="397"/>
                  <a:pt x="397" y="397"/>
                </a:cubicBezTo>
                <a:cubicBezTo>
                  <a:pt x="396" y="397"/>
                  <a:pt x="393" y="397"/>
                  <a:pt x="393" y="398"/>
                </a:cubicBezTo>
                <a:cubicBezTo>
                  <a:pt x="392" y="399"/>
                  <a:pt x="393" y="403"/>
                  <a:pt x="393" y="404"/>
                </a:cubicBezTo>
                <a:cubicBezTo>
                  <a:pt x="392" y="406"/>
                  <a:pt x="391" y="409"/>
                  <a:pt x="389" y="410"/>
                </a:cubicBezTo>
                <a:cubicBezTo>
                  <a:pt x="388" y="411"/>
                  <a:pt x="385" y="411"/>
                  <a:pt x="383" y="411"/>
                </a:cubicBezTo>
                <a:cubicBezTo>
                  <a:pt x="382" y="412"/>
                  <a:pt x="378" y="413"/>
                  <a:pt x="377" y="414"/>
                </a:cubicBezTo>
                <a:cubicBezTo>
                  <a:pt x="375" y="414"/>
                  <a:pt x="372" y="413"/>
                  <a:pt x="371" y="414"/>
                </a:cubicBezTo>
                <a:cubicBezTo>
                  <a:pt x="369" y="414"/>
                  <a:pt x="365" y="417"/>
                  <a:pt x="364" y="418"/>
                </a:cubicBezTo>
                <a:cubicBezTo>
                  <a:pt x="363" y="419"/>
                  <a:pt x="363" y="422"/>
                  <a:pt x="364" y="423"/>
                </a:cubicBezTo>
                <a:cubicBezTo>
                  <a:pt x="364" y="424"/>
                  <a:pt x="367" y="424"/>
                  <a:pt x="367" y="425"/>
                </a:cubicBezTo>
                <a:cubicBezTo>
                  <a:pt x="368" y="427"/>
                  <a:pt x="366" y="430"/>
                  <a:pt x="366" y="432"/>
                </a:cubicBezTo>
                <a:cubicBezTo>
                  <a:pt x="365" y="433"/>
                  <a:pt x="363" y="436"/>
                  <a:pt x="361" y="436"/>
                </a:cubicBezTo>
                <a:cubicBezTo>
                  <a:pt x="360" y="437"/>
                  <a:pt x="358" y="436"/>
                  <a:pt x="357" y="436"/>
                </a:cubicBezTo>
                <a:cubicBezTo>
                  <a:pt x="355" y="437"/>
                  <a:pt x="355" y="440"/>
                  <a:pt x="353" y="441"/>
                </a:cubicBezTo>
                <a:cubicBezTo>
                  <a:pt x="352" y="442"/>
                  <a:pt x="349" y="441"/>
                  <a:pt x="347" y="441"/>
                </a:cubicBezTo>
                <a:cubicBezTo>
                  <a:pt x="346" y="441"/>
                  <a:pt x="344" y="440"/>
                  <a:pt x="343" y="440"/>
                </a:cubicBezTo>
                <a:cubicBezTo>
                  <a:pt x="341" y="440"/>
                  <a:pt x="338" y="443"/>
                  <a:pt x="337" y="444"/>
                </a:cubicBezTo>
                <a:cubicBezTo>
                  <a:pt x="336" y="446"/>
                  <a:pt x="338" y="449"/>
                  <a:pt x="337" y="450"/>
                </a:cubicBezTo>
                <a:cubicBezTo>
                  <a:pt x="336" y="452"/>
                  <a:pt x="333" y="454"/>
                  <a:pt x="332" y="456"/>
                </a:cubicBezTo>
                <a:cubicBezTo>
                  <a:pt x="331" y="457"/>
                  <a:pt x="331" y="460"/>
                  <a:pt x="331" y="461"/>
                </a:cubicBezTo>
                <a:cubicBezTo>
                  <a:pt x="331" y="463"/>
                  <a:pt x="332" y="466"/>
                  <a:pt x="333" y="467"/>
                </a:cubicBezTo>
                <a:cubicBezTo>
                  <a:pt x="334" y="468"/>
                  <a:pt x="338" y="467"/>
                  <a:pt x="339" y="469"/>
                </a:cubicBezTo>
                <a:cubicBezTo>
                  <a:pt x="340" y="470"/>
                  <a:pt x="342" y="473"/>
                  <a:pt x="341" y="474"/>
                </a:cubicBezTo>
                <a:cubicBezTo>
                  <a:pt x="341" y="475"/>
                  <a:pt x="339" y="477"/>
                  <a:pt x="339" y="477"/>
                </a:cubicBezTo>
                <a:cubicBezTo>
                  <a:pt x="338" y="477"/>
                  <a:pt x="335" y="476"/>
                  <a:pt x="334" y="477"/>
                </a:cubicBezTo>
                <a:cubicBezTo>
                  <a:pt x="333" y="478"/>
                  <a:pt x="334" y="482"/>
                  <a:pt x="333" y="482"/>
                </a:cubicBezTo>
                <a:cubicBezTo>
                  <a:pt x="332" y="482"/>
                  <a:pt x="328" y="482"/>
                  <a:pt x="327" y="482"/>
                </a:cubicBezTo>
                <a:cubicBezTo>
                  <a:pt x="326" y="482"/>
                  <a:pt x="323" y="483"/>
                  <a:pt x="322" y="482"/>
                </a:cubicBezTo>
                <a:cubicBezTo>
                  <a:pt x="321" y="482"/>
                  <a:pt x="320" y="479"/>
                  <a:pt x="319" y="479"/>
                </a:cubicBezTo>
                <a:cubicBezTo>
                  <a:pt x="318" y="478"/>
                  <a:pt x="314" y="478"/>
                  <a:pt x="312" y="478"/>
                </a:cubicBezTo>
                <a:cubicBezTo>
                  <a:pt x="311" y="478"/>
                  <a:pt x="310" y="479"/>
                  <a:pt x="309" y="480"/>
                </a:cubicBezTo>
                <a:cubicBezTo>
                  <a:pt x="309" y="480"/>
                  <a:pt x="309" y="482"/>
                  <a:pt x="309" y="483"/>
                </a:cubicBezTo>
                <a:cubicBezTo>
                  <a:pt x="310" y="484"/>
                  <a:pt x="312" y="485"/>
                  <a:pt x="312" y="486"/>
                </a:cubicBezTo>
                <a:cubicBezTo>
                  <a:pt x="313" y="487"/>
                  <a:pt x="314" y="490"/>
                  <a:pt x="314" y="491"/>
                </a:cubicBezTo>
                <a:cubicBezTo>
                  <a:pt x="314" y="492"/>
                  <a:pt x="313" y="496"/>
                  <a:pt x="311" y="497"/>
                </a:cubicBezTo>
                <a:cubicBezTo>
                  <a:pt x="310" y="497"/>
                  <a:pt x="307" y="495"/>
                  <a:pt x="306" y="495"/>
                </a:cubicBezTo>
                <a:cubicBezTo>
                  <a:pt x="305" y="495"/>
                  <a:pt x="304" y="496"/>
                  <a:pt x="304" y="497"/>
                </a:cubicBezTo>
                <a:cubicBezTo>
                  <a:pt x="303" y="498"/>
                  <a:pt x="302" y="501"/>
                  <a:pt x="302" y="502"/>
                </a:cubicBezTo>
                <a:cubicBezTo>
                  <a:pt x="303" y="504"/>
                  <a:pt x="307" y="503"/>
                  <a:pt x="308" y="505"/>
                </a:cubicBezTo>
                <a:cubicBezTo>
                  <a:pt x="309" y="506"/>
                  <a:pt x="309" y="509"/>
                  <a:pt x="310" y="510"/>
                </a:cubicBezTo>
                <a:cubicBezTo>
                  <a:pt x="311" y="511"/>
                  <a:pt x="314" y="512"/>
                  <a:pt x="315" y="512"/>
                </a:cubicBezTo>
                <a:cubicBezTo>
                  <a:pt x="316" y="512"/>
                  <a:pt x="320" y="511"/>
                  <a:pt x="321" y="512"/>
                </a:cubicBezTo>
                <a:cubicBezTo>
                  <a:pt x="321" y="512"/>
                  <a:pt x="321" y="515"/>
                  <a:pt x="321" y="515"/>
                </a:cubicBezTo>
                <a:cubicBezTo>
                  <a:pt x="322" y="516"/>
                  <a:pt x="325" y="516"/>
                  <a:pt x="326" y="516"/>
                </a:cubicBezTo>
                <a:cubicBezTo>
                  <a:pt x="328" y="516"/>
                  <a:pt x="332" y="515"/>
                  <a:pt x="334" y="515"/>
                </a:cubicBezTo>
                <a:cubicBezTo>
                  <a:pt x="335" y="516"/>
                  <a:pt x="336" y="517"/>
                  <a:pt x="337" y="518"/>
                </a:cubicBezTo>
                <a:cubicBezTo>
                  <a:pt x="337" y="519"/>
                  <a:pt x="336" y="521"/>
                  <a:pt x="336" y="522"/>
                </a:cubicBezTo>
                <a:cubicBezTo>
                  <a:pt x="336" y="523"/>
                  <a:pt x="337" y="525"/>
                  <a:pt x="338" y="526"/>
                </a:cubicBezTo>
                <a:cubicBezTo>
                  <a:pt x="339" y="527"/>
                  <a:pt x="343" y="527"/>
                  <a:pt x="344" y="528"/>
                </a:cubicBezTo>
                <a:cubicBezTo>
                  <a:pt x="344" y="529"/>
                  <a:pt x="344" y="531"/>
                  <a:pt x="344" y="532"/>
                </a:cubicBezTo>
                <a:cubicBezTo>
                  <a:pt x="344" y="533"/>
                  <a:pt x="344" y="536"/>
                  <a:pt x="345" y="537"/>
                </a:cubicBezTo>
                <a:cubicBezTo>
                  <a:pt x="345" y="538"/>
                  <a:pt x="346" y="541"/>
                  <a:pt x="346" y="543"/>
                </a:cubicBezTo>
                <a:cubicBezTo>
                  <a:pt x="347" y="544"/>
                  <a:pt x="348" y="546"/>
                  <a:pt x="348" y="547"/>
                </a:cubicBezTo>
                <a:cubicBezTo>
                  <a:pt x="349" y="549"/>
                  <a:pt x="349" y="553"/>
                  <a:pt x="348" y="555"/>
                </a:cubicBezTo>
                <a:cubicBezTo>
                  <a:pt x="348" y="556"/>
                  <a:pt x="345" y="558"/>
                  <a:pt x="344" y="558"/>
                </a:cubicBezTo>
                <a:cubicBezTo>
                  <a:pt x="343" y="558"/>
                  <a:pt x="341" y="556"/>
                  <a:pt x="341" y="555"/>
                </a:cubicBezTo>
                <a:cubicBezTo>
                  <a:pt x="340" y="554"/>
                  <a:pt x="339" y="551"/>
                  <a:pt x="338" y="551"/>
                </a:cubicBezTo>
                <a:cubicBezTo>
                  <a:pt x="337" y="550"/>
                  <a:pt x="332" y="549"/>
                  <a:pt x="331" y="550"/>
                </a:cubicBezTo>
                <a:cubicBezTo>
                  <a:pt x="329" y="551"/>
                  <a:pt x="330" y="555"/>
                  <a:pt x="329" y="557"/>
                </a:cubicBezTo>
                <a:cubicBezTo>
                  <a:pt x="327" y="558"/>
                  <a:pt x="323" y="560"/>
                  <a:pt x="321" y="562"/>
                </a:cubicBezTo>
                <a:cubicBezTo>
                  <a:pt x="321" y="562"/>
                  <a:pt x="321" y="564"/>
                  <a:pt x="320" y="564"/>
                </a:cubicBezTo>
                <a:cubicBezTo>
                  <a:pt x="318" y="565"/>
                  <a:pt x="314" y="565"/>
                  <a:pt x="312" y="564"/>
                </a:cubicBezTo>
                <a:cubicBezTo>
                  <a:pt x="311" y="564"/>
                  <a:pt x="309" y="562"/>
                  <a:pt x="307" y="561"/>
                </a:cubicBezTo>
                <a:cubicBezTo>
                  <a:pt x="306" y="561"/>
                  <a:pt x="303" y="561"/>
                  <a:pt x="302" y="561"/>
                </a:cubicBezTo>
                <a:cubicBezTo>
                  <a:pt x="300" y="560"/>
                  <a:pt x="298" y="556"/>
                  <a:pt x="297" y="554"/>
                </a:cubicBezTo>
                <a:cubicBezTo>
                  <a:pt x="296" y="553"/>
                  <a:pt x="297" y="549"/>
                  <a:pt x="296" y="547"/>
                </a:cubicBezTo>
                <a:cubicBezTo>
                  <a:pt x="294" y="546"/>
                  <a:pt x="291" y="545"/>
                  <a:pt x="289" y="545"/>
                </a:cubicBezTo>
                <a:cubicBezTo>
                  <a:pt x="288" y="545"/>
                  <a:pt x="286" y="545"/>
                  <a:pt x="285" y="545"/>
                </a:cubicBezTo>
                <a:cubicBezTo>
                  <a:pt x="284" y="545"/>
                  <a:pt x="282" y="544"/>
                  <a:pt x="281" y="544"/>
                </a:cubicBezTo>
                <a:cubicBezTo>
                  <a:pt x="279" y="544"/>
                  <a:pt x="277" y="542"/>
                  <a:pt x="276" y="542"/>
                </a:cubicBezTo>
                <a:cubicBezTo>
                  <a:pt x="275" y="542"/>
                  <a:pt x="273" y="543"/>
                  <a:pt x="272" y="543"/>
                </a:cubicBezTo>
                <a:cubicBezTo>
                  <a:pt x="270" y="543"/>
                  <a:pt x="265" y="545"/>
                  <a:pt x="263" y="545"/>
                </a:cubicBezTo>
                <a:cubicBezTo>
                  <a:pt x="262" y="545"/>
                  <a:pt x="261" y="544"/>
                  <a:pt x="260" y="544"/>
                </a:cubicBezTo>
                <a:cubicBezTo>
                  <a:pt x="259" y="542"/>
                  <a:pt x="258" y="539"/>
                  <a:pt x="258" y="537"/>
                </a:cubicBezTo>
                <a:cubicBezTo>
                  <a:pt x="258" y="535"/>
                  <a:pt x="260" y="532"/>
                  <a:pt x="260" y="530"/>
                </a:cubicBezTo>
                <a:cubicBezTo>
                  <a:pt x="260" y="528"/>
                  <a:pt x="256" y="525"/>
                  <a:pt x="255" y="525"/>
                </a:cubicBezTo>
                <a:cubicBezTo>
                  <a:pt x="254" y="525"/>
                  <a:pt x="251" y="525"/>
                  <a:pt x="250" y="525"/>
                </a:cubicBezTo>
                <a:cubicBezTo>
                  <a:pt x="249" y="526"/>
                  <a:pt x="247" y="529"/>
                  <a:pt x="245" y="529"/>
                </a:cubicBezTo>
                <a:cubicBezTo>
                  <a:pt x="243" y="530"/>
                  <a:pt x="238" y="528"/>
                  <a:pt x="236" y="529"/>
                </a:cubicBezTo>
                <a:cubicBezTo>
                  <a:pt x="234" y="529"/>
                  <a:pt x="231" y="531"/>
                  <a:pt x="230" y="532"/>
                </a:cubicBezTo>
                <a:cubicBezTo>
                  <a:pt x="227" y="533"/>
                  <a:pt x="220" y="535"/>
                  <a:pt x="217" y="536"/>
                </a:cubicBezTo>
                <a:cubicBezTo>
                  <a:pt x="215" y="537"/>
                  <a:pt x="211" y="539"/>
                  <a:pt x="209" y="540"/>
                </a:cubicBezTo>
                <a:cubicBezTo>
                  <a:pt x="208" y="541"/>
                  <a:pt x="205" y="543"/>
                  <a:pt x="203" y="543"/>
                </a:cubicBezTo>
                <a:cubicBezTo>
                  <a:pt x="200" y="543"/>
                  <a:pt x="194" y="539"/>
                  <a:pt x="194" y="538"/>
                </a:cubicBezTo>
                <a:cubicBezTo>
                  <a:pt x="194" y="537"/>
                  <a:pt x="196" y="531"/>
                  <a:pt x="195" y="530"/>
                </a:cubicBezTo>
                <a:cubicBezTo>
                  <a:pt x="194" y="527"/>
                  <a:pt x="191" y="523"/>
                  <a:pt x="189" y="522"/>
                </a:cubicBezTo>
                <a:cubicBezTo>
                  <a:pt x="188" y="522"/>
                  <a:pt x="187" y="522"/>
                  <a:pt x="187" y="522"/>
                </a:cubicBezTo>
                <a:cubicBezTo>
                  <a:pt x="185" y="522"/>
                  <a:pt x="182" y="520"/>
                  <a:pt x="180" y="520"/>
                </a:cubicBezTo>
                <a:cubicBezTo>
                  <a:pt x="179" y="520"/>
                  <a:pt x="176" y="521"/>
                  <a:pt x="175" y="522"/>
                </a:cubicBezTo>
                <a:cubicBezTo>
                  <a:pt x="175" y="522"/>
                  <a:pt x="176" y="525"/>
                  <a:pt x="175" y="526"/>
                </a:cubicBezTo>
                <a:cubicBezTo>
                  <a:pt x="174" y="528"/>
                  <a:pt x="170" y="528"/>
                  <a:pt x="168" y="528"/>
                </a:cubicBezTo>
                <a:cubicBezTo>
                  <a:pt x="168" y="528"/>
                  <a:pt x="168" y="529"/>
                  <a:pt x="168" y="529"/>
                </a:cubicBezTo>
                <a:cubicBezTo>
                  <a:pt x="166" y="529"/>
                  <a:pt x="162" y="529"/>
                  <a:pt x="162" y="528"/>
                </a:cubicBezTo>
                <a:cubicBezTo>
                  <a:pt x="161" y="528"/>
                  <a:pt x="158" y="524"/>
                  <a:pt x="156" y="523"/>
                </a:cubicBezTo>
                <a:cubicBezTo>
                  <a:pt x="155" y="522"/>
                  <a:pt x="152" y="520"/>
                  <a:pt x="150" y="519"/>
                </a:cubicBezTo>
                <a:cubicBezTo>
                  <a:pt x="150" y="519"/>
                  <a:pt x="148" y="519"/>
                  <a:pt x="147" y="518"/>
                </a:cubicBezTo>
                <a:cubicBezTo>
                  <a:pt x="144" y="518"/>
                  <a:pt x="139" y="517"/>
                  <a:pt x="137" y="518"/>
                </a:cubicBezTo>
                <a:cubicBezTo>
                  <a:pt x="136" y="520"/>
                  <a:pt x="140" y="524"/>
                  <a:pt x="139" y="526"/>
                </a:cubicBezTo>
                <a:cubicBezTo>
                  <a:pt x="139" y="528"/>
                  <a:pt x="136" y="532"/>
                  <a:pt x="134" y="532"/>
                </a:cubicBezTo>
                <a:cubicBezTo>
                  <a:pt x="132" y="533"/>
                  <a:pt x="127" y="533"/>
                  <a:pt x="126" y="532"/>
                </a:cubicBezTo>
                <a:cubicBezTo>
                  <a:pt x="124" y="530"/>
                  <a:pt x="124" y="526"/>
                  <a:pt x="124" y="524"/>
                </a:cubicBezTo>
                <a:cubicBezTo>
                  <a:pt x="124" y="523"/>
                  <a:pt x="128" y="520"/>
                  <a:pt x="127" y="519"/>
                </a:cubicBezTo>
                <a:cubicBezTo>
                  <a:pt x="126" y="517"/>
                  <a:pt x="121" y="519"/>
                  <a:pt x="120" y="520"/>
                </a:cubicBezTo>
                <a:cubicBezTo>
                  <a:pt x="118" y="521"/>
                  <a:pt x="116" y="523"/>
                  <a:pt x="114" y="524"/>
                </a:cubicBezTo>
                <a:cubicBezTo>
                  <a:pt x="112" y="525"/>
                  <a:pt x="108" y="525"/>
                  <a:pt x="107" y="527"/>
                </a:cubicBezTo>
                <a:cubicBezTo>
                  <a:pt x="106" y="528"/>
                  <a:pt x="108" y="530"/>
                  <a:pt x="107" y="531"/>
                </a:cubicBezTo>
                <a:cubicBezTo>
                  <a:pt x="105" y="533"/>
                  <a:pt x="98" y="534"/>
                  <a:pt x="95" y="533"/>
                </a:cubicBezTo>
                <a:cubicBezTo>
                  <a:pt x="93" y="533"/>
                  <a:pt x="91" y="529"/>
                  <a:pt x="90" y="527"/>
                </a:cubicBezTo>
                <a:cubicBezTo>
                  <a:pt x="88" y="526"/>
                  <a:pt x="83" y="524"/>
                  <a:pt x="80" y="524"/>
                </a:cubicBezTo>
                <a:cubicBezTo>
                  <a:pt x="79" y="524"/>
                  <a:pt x="76" y="525"/>
                  <a:pt x="75" y="525"/>
                </a:cubicBezTo>
                <a:cubicBezTo>
                  <a:pt x="73" y="525"/>
                  <a:pt x="66" y="524"/>
                  <a:pt x="67" y="523"/>
                </a:cubicBezTo>
                <a:cubicBezTo>
                  <a:pt x="67" y="523"/>
                  <a:pt x="66" y="517"/>
                  <a:pt x="67" y="514"/>
                </a:cubicBezTo>
                <a:cubicBezTo>
                  <a:pt x="67" y="512"/>
                  <a:pt x="69" y="508"/>
                  <a:pt x="69" y="506"/>
                </a:cubicBezTo>
                <a:cubicBezTo>
                  <a:pt x="69" y="505"/>
                  <a:pt x="67" y="502"/>
                  <a:pt x="67" y="501"/>
                </a:cubicBezTo>
                <a:cubicBezTo>
                  <a:pt x="66" y="500"/>
                  <a:pt x="62" y="498"/>
                  <a:pt x="61" y="497"/>
                </a:cubicBezTo>
                <a:cubicBezTo>
                  <a:pt x="60" y="495"/>
                  <a:pt x="58" y="492"/>
                  <a:pt x="57" y="490"/>
                </a:cubicBezTo>
                <a:cubicBezTo>
                  <a:pt x="57" y="488"/>
                  <a:pt x="58" y="485"/>
                  <a:pt x="57" y="483"/>
                </a:cubicBezTo>
                <a:cubicBezTo>
                  <a:pt x="57" y="482"/>
                  <a:pt x="54" y="479"/>
                  <a:pt x="54" y="477"/>
                </a:cubicBezTo>
                <a:cubicBezTo>
                  <a:pt x="53" y="475"/>
                  <a:pt x="53" y="469"/>
                  <a:pt x="51" y="468"/>
                </a:cubicBezTo>
                <a:cubicBezTo>
                  <a:pt x="50" y="466"/>
                  <a:pt x="44" y="468"/>
                  <a:pt x="42" y="466"/>
                </a:cubicBezTo>
                <a:cubicBezTo>
                  <a:pt x="40" y="464"/>
                  <a:pt x="40" y="456"/>
                  <a:pt x="40" y="453"/>
                </a:cubicBezTo>
                <a:cubicBezTo>
                  <a:pt x="40" y="451"/>
                  <a:pt x="40" y="446"/>
                  <a:pt x="40" y="444"/>
                </a:cubicBezTo>
                <a:cubicBezTo>
                  <a:pt x="40" y="441"/>
                  <a:pt x="38" y="436"/>
                  <a:pt x="38" y="434"/>
                </a:cubicBezTo>
                <a:cubicBezTo>
                  <a:pt x="37" y="431"/>
                  <a:pt x="37" y="427"/>
                  <a:pt x="37" y="42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52" name="Freeform 30"/>
          <p:cNvSpPr>
            <a:spLocks/>
          </p:cNvSpPr>
          <p:nvPr/>
        </p:nvSpPr>
        <p:spPr bwMode="auto">
          <a:xfrm>
            <a:off x="8709635" y="3567778"/>
            <a:ext cx="930315" cy="1197369"/>
          </a:xfrm>
          <a:custGeom>
            <a:avLst/>
            <a:gdLst/>
            <a:ahLst/>
            <a:cxnLst>
              <a:cxn ang="0">
                <a:pos x="11" y="418"/>
              </a:cxn>
              <a:cxn ang="0">
                <a:pos x="21" y="396"/>
              </a:cxn>
              <a:cxn ang="0">
                <a:pos x="21" y="376"/>
              </a:cxn>
              <a:cxn ang="0">
                <a:pos x="43" y="356"/>
              </a:cxn>
              <a:cxn ang="0">
                <a:pos x="50" y="327"/>
              </a:cxn>
              <a:cxn ang="0">
                <a:pos x="74" y="322"/>
              </a:cxn>
              <a:cxn ang="0">
                <a:pos x="71" y="279"/>
              </a:cxn>
              <a:cxn ang="0">
                <a:pos x="62" y="243"/>
              </a:cxn>
              <a:cxn ang="0">
                <a:pos x="68" y="222"/>
              </a:cxn>
              <a:cxn ang="0">
                <a:pos x="85" y="191"/>
              </a:cxn>
              <a:cxn ang="0">
                <a:pos x="77" y="142"/>
              </a:cxn>
              <a:cxn ang="0">
                <a:pos x="54" y="116"/>
              </a:cxn>
              <a:cxn ang="0">
                <a:pos x="36" y="87"/>
              </a:cxn>
              <a:cxn ang="0">
                <a:pos x="60" y="66"/>
              </a:cxn>
              <a:cxn ang="0">
                <a:pos x="92" y="59"/>
              </a:cxn>
              <a:cxn ang="0">
                <a:pos x="89" y="35"/>
              </a:cxn>
              <a:cxn ang="0">
                <a:pos x="114" y="23"/>
              </a:cxn>
              <a:cxn ang="0">
                <a:pos x="135" y="9"/>
              </a:cxn>
              <a:cxn ang="0">
                <a:pos x="160" y="8"/>
              </a:cxn>
              <a:cxn ang="0">
                <a:pos x="186" y="29"/>
              </a:cxn>
              <a:cxn ang="0">
                <a:pos x="216" y="24"/>
              </a:cxn>
              <a:cxn ang="0">
                <a:pos x="239" y="31"/>
              </a:cxn>
              <a:cxn ang="0">
                <a:pos x="256" y="14"/>
              </a:cxn>
              <a:cxn ang="0">
                <a:pos x="276" y="54"/>
              </a:cxn>
              <a:cxn ang="0">
                <a:pos x="316" y="80"/>
              </a:cxn>
              <a:cxn ang="0">
                <a:pos x="305" y="120"/>
              </a:cxn>
              <a:cxn ang="0">
                <a:pos x="286" y="152"/>
              </a:cxn>
              <a:cxn ang="0">
                <a:pos x="285" y="196"/>
              </a:cxn>
              <a:cxn ang="0">
                <a:pos x="273" y="225"/>
              </a:cxn>
              <a:cxn ang="0">
                <a:pos x="285" y="261"/>
              </a:cxn>
              <a:cxn ang="0">
                <a:pos x="308" y="302"/>
              </a:cxn>
              <a:cxn ang="0">
                <a:pos x="305" y="336"/>
              </a:cxn>
              <a:cxn ang="0">
                <a:pos x="332" y="342"/>
              </a:cxn>
              <a:cxn ang="0">
                <a:pos x="365" y="337"/>
              </a:cxn>
              <a:cxn ang="0">
                <a:pos x="384" y="347"/>
              </a:cxn>
              <a:cxn ang="0">
                <a:pos x="402" y="377"/>
              </a:cxn>
              <a:cxn ang="0">
                <a:pos x="388" y="397"/>
              </a:cxn>
              <a:cxn ang="0">
                <a:pos x="375" y="419"/>
              </a:cxn>
              <a:cxn ang="0">
                <a:pos x="356" y="446"/>
              </a:cxn>
              <a:cxn ang="0">
                <a:pos x="326" y="459"/>
              </a:cxn>
              <a:cxn ang="0">
                <a:pos x="305" y="482"/>
              </a:cxn>
              <a:cxn ang="0">
                <a:pos x="277" y="468"/>
              </a:cxn>
              <a:cxn ang="0">
                <a:pos x="252" y="456"/>
              </a:cxn>
              <a:cxn ang="0">
                <a:pos x="231" y="461"/>
              </a:cxn>
              <a:cxn ang="0">
                <a:pos x="207" y="438"/>
              </a:cxn>
              <a:cxn ang="0">
                <a:pos x="192" y="457"/>
              </a:cxn>
              <a:cxn ang="0">
                <a:pos x="174" y="460"/>
              </a:cxn>
              <a:cxn ang="0">
                <a:pos x="163" y="480"/>
              </a:cxn>
              <a:cxn ang="0">
                <a:pos x="154" y="512"/>
              </a:cxn>
              <a:cxn ang="0">
                <a:pos x="144" y="482"/>
              </a:cxn>
              <a:cxn ang="0">
                <a:pos x="118" y="450"/>
              </a:cxn>
              <a:cxn ang="0">
                <a:pos x="85" y="475"/>
              </a:cxn>
              <a:cxn ang="0">
                <a:pos x="52" y="509"/>
              </a:cxn>
              <a:cxn ang="0">
                <a:pos x="21" y="518"/>
              </a:cxn>
              <a:cxn ang="0">
                <a:pos x="15" y="482"/>
              </a:cxn>
              <a:cxn ang="0">
                <a:pos x="3" y="449"/>
              </a:cxn>
            </a:cxnLst>
            <a:rect l="0" t="0" r="r" b="b"/>
            <a:pathLst>
              <a:path w="403" h="518">
                <a:moveTo>
                  <a:pt x="3" y="434"/>
                </a:moveTo>
                <a:cubicBezTo>
                  <a:pt x="3" y="434"/>
                  <a:pt x="3" y="433"/>
                  <a:pt x="3" y="433"/>
                </a:cubicBezTo>
                <a:cubicBezTo>
                  <a:pt x="3" y="431"/>
                  <a:pt x="6" y="429"/>
                  <a:pt x="7" y="427"/>
                </a:cubicBezTo>
                <a:cubicBezTo>
                  <a:pt x="8" y="426"/>
                  <a:pt x="10" y="425"/>
                  <a:pt x="11" y="424"/>
                </a:cubicBezTo>
                <a:cubicBezTo>
                  <a:pt x="11" y="423"/>
                  <a:pt x="11" y="420"/>
                  <a:pt x="11" y="418"/>
                </a:cubicBezTo>
                <a:cubicBezTo>
                  <a:pt x="10" y="417"/>
                  <a:pt x="8" y="414"/>
                  <a:pt x="8" y="413"/>
                </a:cubicBezTo>
                <a:cubicBezTo>
                  <a:pt x="9" y="411"/>
                  <a:pt x="12" y="410"/>
                  <a:pt x="13" y="410"/>
                </a:cubicBezTo>
                <a:cubicBezTo>
                  <a:pt x="14" y="409"/>
                  <a:pt x="15" y="409"/>
                  <a:pt x="15" y="409"/>
                </a:cubicBezTo>
                <a:cubicBezTo>
                  <a:pt x="17" y="408"/>
                  <a:pt x="20" y="405"/>
                  <a:pt x="21" y="404"/>
                </a:cubicBezTo>
                <a:cubicBezTo>
                  <a:pt x="22" y="402"/>
                  <a:pt x="20" y="397"/>
                  <a:pt x="21" y="396"/>
                </a:cubicBezTo>
                <a:cubicBezTo>
                  <a:pt x="22" y="396"/>
                  <a:pt x="23" y="396"/>
                  <a:pt x="24" y="396"/>
                </a:cubicBezTo>
                <a:cubicBezTo>
                  <a:pt x="25" y="395"/>
                  <a:pt x="27" y="389"/>
                  <a:pt x="26" y="387"/>
                </a:cubicBezTo>
                <a:cubicBezTo>
                  <a:pt x="26" y="386"/>
                  <a:pt x="23" y="385"/>
                  <a:pt x="22" y="384"/>
                </a:cubicBezTo>
                <a:cubicBezTo>
                  <a:pt x="22" y="383"/>
                  <a:pt x="21" y="381"/>
                  <a:pt x="21" y="380"/>
                </a:cubicBezTo>
                <a:cubicBezTo>
                  <a:pt x="21" y="379"/>
                  <a:pt x="21" y="377"/>
                  <a:pt x="21" y="376"/>
                </a:cubicBezTo>
                <a:cubicBezTo>
                  <a:pt x="22" y="375"/>
                  <a:pt x="24" y="374"/>
                  <a:pt x="25" y="373"/>
                </a:cubicBezTo>
                <a:cubicBezTo>
                  <a:pt x="26" y="372"/>
                  <a:pt x="26" y="370"/>
                  <a:pt x="27" y="369"/>
                </a:cubicBezTo>
                <a:cubicBezTo>
                  <a:pt x="28" y="367"/>
                  <a:pt x="30" y="363"/>
                  <a:pt x="32" y="362"/>
                </a:cubicBezTo>
                <a:cubicBezTo>
                  <a:pt x="34" y="361"/>
                  <a:pt x="37" y="360"/>
                  <a:pt x="39" y="360"/>
                </a:cubicBezTo>
                <a:cubicBezTo>
                  <a:pt x="40" y="359"/>
                  <a:pt x="42" y="357"/>
                  <a:pt x="43" y="356"/>
                </a:cubicBezTo>
                <a:cubicBezTo>
                  <a:pt x="44" y="355"/>
                  <a:pt x="45" y="351"/>
                  <a:pt x="46" y="350"/>
                </a:cubicBezTo>
                <a:cubicBezTo>
                  <a:pt x="47" y="349"/>
                  <a:pt x="49" y="349"/>
                  <a:pt x="49" y="348"/>
                </a:cubicBezTo>
                <a:cubicBezTo>
                  <a:pt x="51" y="346"/>
                  <a:pt x="50" y="341"/>
                  <a:pt x="50" y="339"/>
                </a:cubicBezTo>
                <a:cubicBezTo>
                  <a:pt x="50" y="337"/>
                  <a:pt x="48" y="333"/>
                  <a:pt x="48" y="332"/>
                </a:cubicBezTo>
                <a:cubicBezTo>
                  <a:pt x="48" y="330"/>
                  <a:pt x="49" y="327"/>
                  <a:pt x="50" y="327"/>
                </a:cubicBezTo>
                <a:cubicBezTo>
                  <a:pt x="51" y="326"/>
                  <a:pt x="55" y="327"/>
                  <a:pt x="56" y="329"/>
                </a:cubicBezTo>
                <a:cubicBezTo>
                  <a:pt x="57" y="330"/>
                  <a:pt x="56" y="333"/>
                  <a:pt x="57" y="334"/>
                </a:cubicBezTo>
                <a:cubicBezTo>
                  <a:pt x="59" y="337"/>
                  <a:pt x="65" y="339"/>
                  <a:pt x="68" y="338"/>
                </a:cubicBezTo>
                <a:cubicBezTo>
                  <a:pt x="70" y="338"/>
                  <a:pt x="73" y="335"/>
                  <a:pt x="74" y="333"/>
                </a:cubicBezTo>
                <a:cubicBezTo>
                  <a:pt x="75" y="331"/>
                  <a:pt x="73" y="325"/>
                  <a:pt x="74" y="322"/>
                </a:cubicBezTo>
                <a:cubicBezTo>
                  <a:pt x="74" y="321"/>
                  <a:pt x="77" y="318"/>
                  <a:pt x="77" y="317"/>
                </a:cubicBezTo>
                <a:cubicBezTo>
                  <a:pt x="77" y="314"/>
                  <a:pt x="75" y="308"/>
                  <a:pt x="74" y="306"/>
                </a:cubicBezTo>
                <a:cubicBezTo>
                  <a:pt x="73" y="304"/>
                  <a:pt x="70" y="302"/>
                  <a:pt x="70" y="300"/>
                </a:cubicBezTo>
                <a:cubicBezTo>
                  <a:pt x="68" y="297"/>
                  <a:pt x="67" y="291"/>
                  <a:pt x="67" y="288"/>
                </a:cubicBezTo>
                <a:cubicBezTo>
                  <a:pt x="67" y="286"/>
                  <a:pt x="70" y="281"/>
                  <a:pt x="71" y="279"/>
                </a:cubicBezTo>
                <a:cubicBezTo>
                  <a:pt x="72" y="277"/>
                  <a:pt x="76" y="276"/>
                  <a:pt x="76" y="275"/>
                </a:cubicBezTo>
                <a:cubicBezTo>
                  <a:pt x="78" y="272"/>
                  <a:pt x="77" y="266"/>
                  <a:pt x="77" y="264"/>
                </a:cubicBezTo>
                <a:cubicBezTo>
                  <a:pt x="76" y="262"/>
                  <a:pt x="75" y="259"/>
                  <a:pt x="74" y="258"/>
                </a:cubicBezTo>
                <a:cubicBezTo>
                  <a:pt x="73" y="256"/>
                  <a:pt x="71" y="252"/>
                  <a:pt x="70" y="250"/>
                </a:cubicBezTo>
                <a:cubicBezTo>
                  <a:pt x="68" y="248"/>
                  <a:pt x="64" y="244"/>
                  <a:pt x="62" y="243"/>
                </a:cubicBezTo>
                <a:cubicBezTo>
                  <a:pt x="60" y="243"/>
                  <a:pt x="57" y="243"/>
                  <a:pt x="55" y="242"/>
                </a:cubicBezTo>
                <a:cubicBezTo>
                  <a:pt x="54" y="241"/>
                  <a:pt x="54" y="237"/>
                  <a:pt x="54" y="235"/>
                </a:cubicBezTo>
                <a:cubicBezTo>
                  <a:pt x="55" y="232"/>
                  <a:pt x="56" y="227"/>
                  <a:pt x="58" y="226"/>
                </a:cubicBezTo>
                <a:cubicBezTo>
                  <a:pt x="59" y="224"/>
                  <a:pt x="62" y="222"/>
                  <a:pt x="63" y="222"/>
                </a:cubicBezTo>
                <a:cubicBezTo>
                  <a:pt x="64" y="221"/>
                  <a:pt x="67" y="222"/>
                  <a:pt x="68" y="222"/>
                </a:cubicBezTo>
                <a:cubicBezTo>
                  <a:pt x="69" y="221"/>
                  <a:pt x="72" y="219"/>
                  <a:pt x="74" y="219"/>
                </a:cubicBezTo>
                <a:cubicBezTo>
                  <a:pt x="75" y="218"/>
                  <a:pt x="79" y="218"/>
                  <a:pt x="80" y="217"/>
                </a:cubicBezTo>
                <a:cubicBezTo>
                  <a:pt x="82" y="215"/>
                  <a:pt x="83" y="209"/>
                  <a:pt x="84" y="206"/>
                </a:cubicBezTo>
                <a:cubicBezTo>
                  <a:pt x="85" y="204"/>
                  <a:pt x="86" y="200"/>
                  <a:pt x="87" y="198"/>
                </a:cubicBezTo>
                <a:cubicBezTo>
                  <a:pt x="87" y="196"/>
                  <a:pt x="85" y="193"/>
                  <a:pt x="85" y="191"/>
                </a:cubicBezTo>
                <a:cubicBezTo>
                  <a:pt x="86" y="189"/>
                  <a:pt x="87" y="184"/>
                  <a:pt x="87" y="182"/>
                </a:cubicBezTo>
                <a:cubicBezTo>
                  <a:pt x="87" y="179"/>
                  <a:pt x="84" y="174"/>
                  <a:pt x="83" y="172"/>
                </a:cubicBezTo>
                <a:cubicBezTo>
                  <a:pt x="83" y="169"/>
                  <a:pt x="81" y="165"/>
                  <a:pt x="81" y="162"/>
                </a:cubicBezTo>
                <a:cubicBezTo>
                  <a:pt x="81" y="160"/>
                  <a:pt x="82" y="155"/>
                  <a:pt x="81" y="153"/>
                </a:cubicBezTo>
                <a:cubicBezTo>
                  <a:pt x="81" y="150"/>
                  <a:pt x="79" y="144"/>
                  <a:pt x="77" y="142"/>
                </a:cubicBezTo>
                <a:cubicBezTo>
                  <a:pt x="75" y="140"/>
                  <a:pt x="70" y="138"/>
                  <a:pt x="69" y="136"/>
                </a:cubicBezTo>
                <a:cubicBezTo>
                  <a:pt x="68" y="134"/>
                  <a:pt x="69" y="129"/>
                  <a:pt x="69" y="128"/>
                </a:cubicBezTo>
                <a:cubicBezTo>
                  <a:pt x="68" y="126"/>
                  <a:pt x="64" y="123"/>
                  <a:pt x="62" y="123"/>
                </a:cubicBezTo>
                <a:cubicBezTo>
                  <a:pt x="61" y="122"/>
                  <a:pt x="58" y="123"/>
                  <a:pt x="57" y="123"/>
                </a:cubicBezTo>
                <a:cubicBezTo>
                  <a:pt x="55" y="122"/>
                  <a:pt x="55" y="117"/>
                  <a:pt x="54" y="116"/>
                </a:cubicBezTo>
                <a:cubicBezTo>
                  <a:pt x="53" y="114"/>
                  <a:pt x="51" y="112"/>
                  <a:pt x="49" y="111"/>
                </a:cubicBezTo>
                <a:cubicBezTo>
                  <a:pt x="47" y="110"/>
                  <a:pt x="43" y="110"/>
                  <a:pt x="42" y="108"/>
                </a:cubicBezTo>
                <a:cubicBezTo>
                  <a:pt x="40" y="107"/>
                  <a:pt x="40" y="104"/>
                  <a:pt x="39" y="103"/>
                </a:cubicBezTo>
                <a:cubicBezTo>
                  <a:pt x="38" y="100"/>
                  <a:pt x="35" y="96"/>
                  <a:pt x="34" y="93"/>
                </a:cubicBezTo>
                <a:cubicBezTo>
                  <a:pt x="34" y="92"/>
                  <a:pt x="35" y="88"/>
                  <a:pt x="36" y="87"/>
                </a:cubicBezTo>
                <a:cubicBezTo>
                  <a:pt x="36" y="87"/>
                  <a:pt x="36" y="87"/>
                  <a:pt x="36" y="87"/>
                </a:cubicBezTo>
                <a:cubicBezTo>
                  <a:pt x="37" y="85"/>
                  <a:pt x="41" y="85"/>
                  <a:pt x="42" y="83"/>
                </a:cubicBezTo>
                <a:cubicBezTo>
                  <a:pt x="43" y="82"/>
                  <a:pt x="41" y="78"/>
                  <a:pt x="42" y="77"/>
                </a:cubicBezTo>
                <a:cubicBezTo>
                  <a:pt x="44" y="73"/>
                  <a:pt x="53" y="71"/>
                  <a:pt x="56" y="68"/>
                </a:cubicBezTo>
                <a:cubicBezTo>
                  <a:pt x="57" y="68"/>
                  <a:pt x="59" y="66"/>
                  <a:pt x="60" y="66"/>
                </a:cubicBezTo>
                <a:cubicBezTo>
                  <a:pt x="61" y="65"/>
                  <a:pt x="64" y="62"/>
                  <a:pt x="66" y="62"/>
                </a:cubicBezTo>
                <a:cubicBezTo>
                  <a:pt x="67" y="62"/>
                  <a:pt x="70" y="65"/>
                  <a:pt x="72" y="66"/>
                </a:cubicBezTo>
                <a:cubicBezTo>
                  <a:pt x="75" y="66"/>
                  <a:pt x="82" y="66"/>
                  <a:pt x="85" y="64"/>
                </a:cubicBezTo>
                <a:cubicBezTo>
                  <a:pt x="86" y="63"/>
                  <a:pt x="88" y="59"/>
                  <a:pt x="89" y="59"/>
                </a:cubicBezTo>
                <a:cubicBezTo>
                  <a:pt x="90" y="58"/>
                  <a:pt x="92" y="59"/>
                  <a:pt x="92" y="59"/>
                </a:cubicBezTo>
                <a:cubicBezTo>
                  <a:pt x="93" y="57"/>
                  <a:pt x="91" y="52"/>
                  <a:pt x="90" y="50"/>
                </a:cubicBezTo>
                <a:cubicBezTo>
                  <a:pt x="89" y="49"/>
                  <a:pt x="87" y="47"/>
                  <a:pt x="87" y="46"/>
                </a:cubicBezTo>
                <a:cubicBezTo>
                  <a:pt x="87" y="45"/>
                  <a:pt x="89" y="43"/>
                  <a:pt x="89" y="42"/>
                </a:cubicBezTo>
                <a:cubicBezTo>
                  <a:pt x="89" y="42"/>
                  <a:pt x="87" y="41"/>
                  <a:pt x="87" y="40"/>
                </a:cubicBezTo>
                <a:cubicBezTo>
                  <a:pt x="87" y="39"/>
                  <a:pt x="88" y="36"/>
                  <a:pt x="89" y="35"/>
                </a:cubicBezTo>
                <a:cubicBezTo>
                  <a:pt x="90" y="34"/>
                  <a:pt x="94" y="33"/>
                  <a:pt x="95" y="32"/>
                </a:cubicBezTo>
                <a:cubicBezTo>
                  <a:pt x="97" y="32"/>
                  <a:pt x="94" y="27"/>
                  <a:pt x="95" y="26"/>
                </a:cubicBezTo>
                <a:cubicBezTo>
                  <a:pt x="96" y="25"/>
                  <a:pt x="100" y="27"/>
                  <a:pt x="101" y="26"/>
                </a:cubicBezTo>
                <a:cubicBezTo>
                  <a:pt x="103" y="26"/>
                  <a:pt x="105" y="23"/>
                  <a:pt x="107" y="23"/>
                </a:cubicBezTo>
                <a:cubicBezTo>
                  <a:pt x="109" y="22"/>
                  <a:pt x="112" y="23"/>
                  <a:pt x="114" y="23"/>
                </a:cubicBezTo>
                <a:cubicBezTo>
                  <a:pt x="116" y="23"/>
                  <a:pt x="118" y="24"/>
                  <a:pt x="119" y="23"/>
                </a:cubicBezTo>
                <a:cubicBezTo>
                  <a:pt x="120" y="22"/>
                  <a:pt x="117" y="19"/>
                  <a:pt x="117" y="18"/>
                </a:cubicBezTo>
                <a:cubicBezTo>
                  <a:pt x="119" y="16"/>
                  <a:pt x="126" y="19"/>
                  <a:pt x="128" y="18"/>
                </a:cubicBezTo>
                <a:cubicBezTo>
                  <a:pt x="130" y="18"/>
                  <a:pt x="132" y="16"/>
                  <a:pt x="133" y="14"/>
                </a:cubicBezTo>
                <a:cubicBezTo>
                  <a:pt x="134" y="13"/>
                  <a:pt x="134" y="10"/>
                  <a:pt x="135" y="9"/>
                </a:cubicBezTo>
                <a:cubicBezTo>
                  <a:pt x="137" y="7"/>
                  <a:pt x="142" y="6"/>
                  <a:pt x="144" y="5"/>
                </a:cubicBezTo>
                <a:cubicBezTo>
                  <a:pt x="145" y="4"/>
                  <a:pt x="147" y="1"/>
                  <a:pt x="148" y="1"/>
                </a:cubicBezTo>
                <a:cubicBezTo>
                  <a:pt x="150" y="0"/>
                  <a:pt x="154" y="3"/>
                  <a:pt x="156" y="3"/>
                </a:cubicBezTo>
                <a:cubicBezTo>
                  <a:pt x="156" y="3"/>
                  <a:pt x="158" y="3"/>
                  <a:pt x="159" y="4"/>
                </a:cubicBezTo>
                <a:cubicBezTo>
                  <a:pt x="160" y="5"/>
                  <a:pt x="160" y="7"/>
                  <a:pt x="160" y="8"/>
                </a:cubicBezTo>
                <a:cubicBezTo>
                  <a:pt x="161" y="10"/>
                  <a:pt x="161" y="15"/>
                  <a:pt x="163" y="16"/>
                </a:cubicBezTo>
                <a:cubicBezTo>
                  <a:pt x="165" y="17"/>
                  <a:pt x="169" y="16"/>
                  <a:pt x="171" y="16"/>
                </a:cubicBezTo>
                <a:cubicBezTo>
                  <a:pt x="172" y="16"/>
                  <a:pt x="174" y="16"/>
                  <a:pt x="176" y="16"/>
                </a:cubicBezTo>
                <a:cubicBezTo>
                  <a:pt x="177" y="16"/>
                  <a:pt x="180" y="18"/>
                  <a:pt x="182" y="20"/>
                </a:cubicBezTo>
                <a:cubicBezTo>
                  <a:pt x="183" y="21"/>
                  <a:pt x="183" y="27"/>
                  <a:pt x="186" y="29"/>
                </a:cubicBezTo>
                <a:cubicBezTo>
                  <a:pt x="187" y="30"/>
                  <a:pt x="193" y="30"/>
                  <a:pt x="195" y="29"/>
                </a:cubicBezTo>
                <a:cubicBezTo>
                  <a:pt x="196" y="28"/>
                  <a:pt x="197" y="24"/>
                  <a:pt x="198" y="23"/>
                </a:cubicBezTo>
                <a:cubicBezTo>
                  <a:pt x="200" y="22"/>
                  <a:pt x="204" y="23"/>
                  <a:pt x="206" y="23"/>
                </a:cubicBezTo>
                <a:cubicBezTo>
                  <a:pt x="208" y="24"/>
                  <a:pt x="209" y="29"/>
                  <a:pt x="211" y="29"/>
                </a:cubicBezTo>
                <a:cubicBezTo>
                  <a:pt x="213" y="29"/>
                  <a:pt x="215" y="25"/>
                  <a:pt x="216" y="24"/>
                </a:cubicBezTo>
                <a:cubicBezTo>
                  <a:pt x="218" y="23"/>
                  <a:pt x="222" y="22"/>
                  <a:pt x="224" y="22"/>
                </a:cubicBezTo>
                <a:cubicBezTo>
                  <a:pt x="226" y="23"/>
                  <a:pt x="228" y="26"/>
                  <a:pt x="230" y="28"/>
                </a:cubicBezTo>
                <a:cubicBezTo>
                  <a:pt x="231" y="30"/>
                  <a:pt x="230" y="35"/>
                  <a:pt x="232" y="36"/>
                </a:cubicBezTo>
                <a:cubicBezTo>
                  <a:pt x="233" y="37"/>
                  <a:pt x="237" y="38"/>
                  <a:pt x="239" y="37"/>
                </a:cubicBezTo>
                <a:cubicBezTo>
                  <a:pt x="240" y="36"/>
                  <a:pt x="238" y="32"/>
                  <a:pt x="239" y="31"/>
                </a:cubicBezTo>
                <a:cubicBezTo>
                  <a:pt x="240" y="30"/>
                  <a:pt x="243" y="32"/>
                  <a:pt x="244" y="31"/>
                </a:cubicBezTo>
                <a:cubicBezTo>
                  <a:pt x="246" y="31"/>
                  <a:pt x="248" y="30"/>
                  <a:pt x="249" y="28"/>
                </a:cubicBezTo>
                <a:cubicBezTo>
                  <a:pt x="250" y="26"/>
                  <a:pt x="248" y="22"/>
                  <a:pt x="249" y="19"/>
                </a:cubicBezTo>
                <a:cubicBezTo>
                  <a:pt x="249" y="18"/>
                  <a:pt x="250" y="15"/>
                  <a:pt x="251" y="14"/>
                </a:cubicBezTo>
                <a:cubicBezTo>
                  <a:pt x="252" y="14"/>
                  <a:pt x="255" y="14"/>
                  <a:pt x="256" y="14"/>
                </a:cubicBezTo>
                <a:cubicBezTo>
                  <a:pt x="258" y="15"/>
                  <a:pt x="261" y="20"/>
                  <a:pt x="262" y="21"/>
                </a:cubicBezTo>
                <a:cubicBezTo>
                  <a:pt x="263" y="24"/>
                  <a:pt x="264" y="29"/>
                  <a:pt x="266" y="31"/>
                </a:cubicBezTo>
                <a:cubicBezTo>
                  <a:pt x="267" y="32"/>
                  <a:pt x="270" y="32"/>
                  <a:pt x="271" y="33"/>
                </a:cubicBezTo>
                <a:cubicBezTo>
                  <a:pt x="274" y="35"/>
                  <a:pt x="277" y="40"/>
                  <a:pt x="277" y="43"/>
                </a:cubicBezTo>
                <a:cubicBezTo>
                  <a:pt x="278" y="46"/>
                  <a:pt x="274" y="52"/>
                  <a:pt x="276" y="54"/>
                </a:cubicBezTo>
                <a:cubicBezTo>
                  <a:pt x="276" y="56"/>
                  <a:pt x="279" y="56"/>
                  <a:pt x="280" y="57"/>
                </a:cubicBezTo>
                <a:cubicBezTo>
                  <a:pt x="282" y="59"/>
                  <a:pt x="283" y="63"/>
                  <a:pt x="284" y="65"/>
                </a:cubicBezTo>
                <a:cubicBezTo>
                  <a:pt x="287" y="68"/>
                  <a:pt x="298" y="72"/>
                  <a:pt x="299" y="74"/>
                </a:cubicBezTo>
                <a:cubicBezTo>
                  <a:pt x="299" y="75"/>
                  <a:pt x="306" y="73"/>
                  <a:pt x="308" y="74"/>
                </a:cubicBezTo>
                <a:cubicBezTo>
                  <a:pt x="310" y="74"/>
                  <a:pt x="314" y="77"/>
                  <a:pt x="316" y="80"/>
                </a:cubicBezTo>
                <a:cubicBezTo>
                  <a:pt x="317" y="82"/>
                  <a:pt x="317" y="89"/>
                  <a:pt x="317" y="92"/>
                </a:cubicBezTo>
                <a:cubicBezTo>
                  <a:pt x="317" y="95"/>
                  <a:pt x="317" y="103"/>
                  <a:pt x="317" y="103"/>
                </a:cubicBezTo>
                <a:cubicBezTo>
                  <a:pt x="317" y="104"/>
                  <a:pt x="320" y="113"/>
                  <a:pt x="320" y="114"/>
                </a:cubicBezTo>
                <a:cubicBezTo>
                  <a:pt x="320" y="115"/>
                  <a:pt x="317" y="118"/>
                  <a:pt x="315" y="118"/>
                </a:cubicBezTo>
                <a:cubicBezTo>
                  <a:pt x="313" y="119"/>
                  <a:pt x="308" y="119"/>
                  <a:pt x="305" y="120"/>
                </a:cubicBezTo>
                <a:cubicBezTo>
                  <a:pt x="303" y="121"/>
                  <a:pt x="300" y="124"/>
                  <a:pt x="297" y="126"/>
                </a:cubicBezTo>
                <a:cubicBezTo>
                  <a:pt x="296" y="127"/>
                  <a:pt x="295" y="128"/>
                  <a:pt x="294" y="128"/>
                </a:cubicBezTo>
                <a:cubicBezTo>
                  <a:pt x="292" y="129"/>
                  <a:pt x="289" y="129"/>
                  <a:pt x="287" y="131"/>
                </a:cubicBezTo>
                <a:cubicBezTo>
                  <a:pt x="285" y="133"/>
                  <a:pt x="284" y="142"/>
                  <a:pt x="284" y="143"/>
                </a:cubicBezTo>
                <a:cubicBezTo>
                  <a:pt x="284" y="144"/>
                  <a:pt x="286" y="151"/>
                  <a:pt x="286" y="152"/>
                </a:cubicBezTo>
                <a:cubicBezTo>
                  <a:pt x="286" y="152"/>
                  <a:pt x="286" y="163"/>
                  <a:pt x="286" y="164"/>
                </a:cubicBezTo>
                <a:cubicBezTo>
                  <a:pt x="286" y="165"/>
                  <a:pt x="285" y="172"/>
                  <a:pt x="286" y="175"/>
                </a:cubicBezTo>
                <a:cubicBezTo>
                  <a:pt x="286" y="178"/>
                  <a:pt x="289" y="182"/>
                  <a:pt x="289" y="185"/>
                </a:cubicBezTo>
                <a:cubicBezTo>
                  <a:pt x="290" y="186"/>
                  <a:pt x="289" y="189"/>
                  <a:pt x="289" y="190"/>
                </a:cubicBezTo>
                <a:cubicBezTo>
                  <a:pt x="288" y="192"/>
                  <a:pt x="287" y="195"/>
                  <a:pt x="285" y="196"/>
                </a:cubicBezTo>
                <a:cubicBezTo>
                  <a:pt x="283" y="197"/>
                  <a:pt x="278" y="196"/>
                  <a:pt x="276" y="196"/>
                </a:cubicBezTo>
                <a:cubicBezTo>
                  <a:pt x="274" y="197"/>
                  <a:pt x="269" y="200"/>
                  <a:pt x="268" y="202"/>
                </a:cubicBezTo>
                <a:cubicBezTo>
                  <a:pt x="267" y="204"/>
                  <a:pt x="269" y="206"/>
                  <a:pt x="270" y="207"/>
                </a:cubicBezTo>
                <a:cubicBezTo>
                  <a:pt x="271" y="211"/>
                  <a:pt x="276" y="216"/>
                  <a:pt x="276" y="220"/>
                </a:cubicBezTo>
                <a:cubicBezTo>
                  <a:pt x="276" y="221"/>
                  <a:pt x="274" y="224"/>
                  <a:pt x="273" y="225"/>
                </a:cubicBezTo>
                <a:cubicBezTo>
                  <a:pt x="273" y="227"/>
                  <a:pt x="274" y="231"/>
                  <a:pt x="274" y="232"/>
                </a:cubicBezTo>
                <a:cubicBezTo>
                  <a:pt x="274" y="233"/>
                  <a:pt x="270" y="236"/>
                  <a:pt x="270" y="238"/>
                </a:cubicBezTo>
                <a:cubicBezTo>
                  <a:pt x="269" y="241"/>
                  <a:pt x="272" y="246"/>
                  <a:pt x="274" y="249"/>
                </a:cubicBezTo>
                <a:cubicBezTo>
                  <a:pt x="275" y="250"/>
                  <a:pt x="279" y="252"/>
                  <a:pt x="280" y="253"/>
                </a:cubicBezTo>
                <a:cubicBezTo>
                  <a:pt x="281" y="255"/>
                  <a:pt x="283" y="259"/>
                  <a:pt x="285" y="261"/>
                </a:cubicBezTo>
                <a:cubicBezTo>
                  <a:pt x="287" y="264"/>
                  <a:pt x="290" y="271"/>
                  <a:pt x="292" y="275"/>
                </a:cubicBezTo>
                <a:cubicBezTo>
                  <a:pt x="293" y="277"/>
                  <a:pt x="295" y="281"/>
                  <a:pt x="297" y="282"/>
                </a:cubicBezTo>
                <a:cubicBezTo>
                  <a:pt x="299" y="284"/>
                  <a:pt x="305" y="285"/>
                  <a:pt x="306" y="288"/>
                </a:cubicBezTo>
                <a:cubicBezTo>
                  <a:pt x="308" y="289"/>
                  <a:pt x="309" y="293"/>
                  <a:pt x="309" y="294"/>
                </a:cubicBezTo>
                <a:cubicBezTo>
                  <a:pt x="309" y="296"/>
                  <a:pt x="307" y="300"/>
                  <a:pt x="308" y="302"/>
                </a:cubicBezTo>
                <a:cubicBezTo>
                  <a:pt x="309" y="304"/>
                  <a:pt x="313" y="305"/>
                  <a:pt x="314" y="307"/>
                </a:cubicBezTo>
                <a:cubicBezTo>
                  <a:pt x="316" y="308"/>
                  <a:pt x="317" y="314"/>
                  <a:pt x="317" y="315"/>
                </a:cubicBezTo>
                <a:cubicBezTo>
                  <a:pt x="317" y="316"/>
                  <a:pt x="315" y="320"/>
                  <a:pt x="314" y="321"/>
                </a:cubicBezTo>
                <a:cubicBezTo>
                  <a:pt x="313" y="322"/>
                  <a:pt x="311" y="323"/>
                  <a:pt x="310" y="324"/>
                </a:cubicBezTo>
                <a:cubicBezTo>
                  <a:pt x="308" y="327"/>
                  <a:pt x="305" y="333"/>
                  <a:pt x="305" y="336"/>
                </a:cubicBezTo>
                <a:cubicBezTo>
                  <a:pt x="304" y="337"/>
                  <a:pt x="303" y="341"/>
                  <a:pt x="305" y="342"/>
                </a:cubicBezTo>
                <a:cubicBezTo>
                  <a:pt x="307" y="345"/>
                  <a:pt x="314" y="341"/>
                  <a:pt x="317" y="342"/>
                </a:cubicBezTo>
                <a:cubicBezTo>
                  <a:pt x="319" y="342"/>
                  <a:pt x="321" y="344"/>
                  <a:pt x="323" y="344"/>
                </a:cubicBezTo>
                <a:cubicBezTo>
                  <a:pt x="325" y="345"/>
                  <a:pt x="330" y="345"/>
                  <a:pt x="332" y="344"/>
                </a:cubicBezTo>
                <a:cubicBezTo>
                  <a:pt x="332" y="343"/>
                  <a:pt x="332" y="342"/>
                  <a:pt x="332" y="342"/>
                </a:cubicBezTo>
                <a:cubicBezTo>
                  <a:pt x="334" y="341"/>
                  <a:pt x="339" y="342"/>
                  <a:pt x="341" y="342"/>
                </a:cubicBezTo>
                <a:cubicBezTo>
                  <a:pt x="343" y="341"/>
                  <a:pt x="347" y="339"/>
                  <a:pt x="349" y="337"/>
                </a:cubicBezTo>
                <a:cubicBezTo>
                  <a:pt x="350" y="336"/>
                  <a:pt x="352" y="334"/>
                  <a:pt x="353" y="334"/>
                </a:cubicBezTo>
                <a:cubicBezTo>
                  <a:pt x="355" y="333"/>
                  <a:pt x="359" y="333"/>
                  <a:pt x="361" y="334"/>
                </a:cubicBezTo>
                <a:cubicBezTo>
                  <a:pt x="362" y="334"/>
                  <a:pt x="364" y="337"/>
                  <a:pt x="365" y="337"/>
                </a:cubicBezTo>
                <a:cubicBezTo>
                  <a:pt x="367" y="338"/>
                  <a:pt x="370" y="337"/>
                  <a:pt x="372" y="336"/>
                </a:cubicBezTo>
                <a:cubicBezTo>
                  <a:pt x="373" y="335"/>
                  <a:pt x="372" y="332"/>
                  <a:pt x="373" y="331"/>
                </a:cubicBezTo>
                <a:cubicBezTo>
                  <a:pt x="374" y="330"/>
                  <a:pt x="376" y="329"/>
                  <a:pt x="377" y="329"/>
                </a:cubicBezTo>
                <a:cubicBezTo>
                  <a:pt x="380" y="330"/>
                  <a:pt x="382" y="336"/>
                  <a:pt x="383" y="339"/>
                </a:cubicBezTo>
                <a:cubicBezTo>
                  <a:pt x="383" y="341"/>
                  <a:pt x="384" y="345"/>
                  <a:pt x="384" y="347"/>
                </a:cubicBezTo>
                <a:cubicBezTo>
                  <a:pt x="384" y="350"/>
                  <a:pt x="382" y="355"/>
                  <a:pt x="382" y="358"/>
                </a:cubicBezTo>
                <a:cubicBezTo>
                  <a:pt x="382" y="359"/>
                  <a:pt x="383" y="360"/>
                  <a:pt x="384" y="360"/>
                </a:cubicBezTo>
                <a:cubicBezTo>
                  <a:pt x="386" y="362"/>
                  <a:pt x="392" y="359"/>
                  <a:pt x="395" y="360"/>
                </a:cubicBezTo>
                <a:cubicBezTo>
                  <a:pt x="397" y="361"/>
                  <a:pt x="400" y="364"/>
                  <a:pt x="401" y="366"/>
                </a:cubicBezTo>
                <a:cubicBezTo>
                  <a:pt x="402" y="369"/>
                  <a:pt x="402" y="374"/>
                  <a:pt x="402" y="377"/>
                </a:cubicBezTo>
                <a:cubicBezTo>
                  <a:pt x="402" y="378"/>
                  <a:pt x="403" y="382"/>
                  <a:pt x="402" y="383"/>
                </a:cubicBezTo>
                <a:cubicBezTo>
                  <a:pt x="401" y="385"/>
                  <a:pt x="398" y="386"/>
                  <a:pt x="397" y="388"/>
                </a:cubicBezTo>
                <a:cubicBezTo>
                  <a:pt x="396" y="389"/>
                  <a:pt x="396" y="391"/>
                  <a:pt x="396" y="393"/>
                </a:cubicBezTo>
                <a:cubicBezTo>
                  <a:pt x="395" y="394"/>
                  <a:pt x="394" y="396"/>
                  <a:pt x="393" y="397"/>
                </a:cubicBezTo>
                <a:cubicBezTo>
                  <a:pt x="392" y="398"/>
                  <a:pt x="390" y="397"/>
                  <a:pt x="388" y="397"/>
                </a:cubicBezTo>
                <a:cubicBezTo>
                  <a:pt x="387" y="398"/>
                  <a:pt x="384" y="400"/>
                  <a:pt x="383" y="401"/>
                </a:cubicBezTo>
                <a:cubicBezTo>
                  <a:pt x="382" y="403"/>
                  <a:pt x="381" y="408"/>
                  <a:pt x="382" y="410"/>
                </a:cubicBezTo>
                <a:cubicBezTo>
                  <a:pt x="382" y="411"/>
                  <a:pt x="386" y="414"/>
                  <a:pt x="385" y="416"/>
                </a:cubicBezTo>
                <a:cubicBezTo>
                  <a:pt x="385" y="417"/>
                  <a:pt x="381" y="418"/>
                  <a:pt x="379" y="419"/>
                </a:cubicBezTo>
                <a:cubicBezTo>
                  <a:pt x="378" y="419"/>
                  <a:pt x="376" y="418"/>
                  <a:pt x="375" y="419"/>
                </a:cubicBezTo>
                <a:cubicBezTo>
                  <a:pt x="373" y="420"/>
                  <a:pt x="372" y="424"/>
                  <a:pt x="371" y="425"/>
                </a:cubicBezTo>
                <a:cubicBezTo>
                  <a:pt x="371" y="428"/>
                  <a:pt x="374" y="432"/>
                  <a:pt x="372" y="434"/>
                </a:cubicBezTo>
                <a:cubicBezTo>
                  <a:pt x="371" y="435"/>
                  <a:pt x="368" y="434"/>
                  <a:pt x="366" y="435"/>
                </a:cubicBezTo>
                <a:cubicBezTo>
                  <a:pt x="364" y="435"/>
                  <a:pt x="358" y="437"/>
                  <a:pt x="356" y="439"/>
                </a:cubicBezTo>
                <a:cubicBezTo>
                  <a:pt x="355" y="440"/>
                  <a:pt x="357" y="444"/>
                  <a:pt x="356" y="446"/>
                </a:cubicBezTo>
                <a:cubicBezTo>
                  <a:pt x="354" y="447"/>
                  <a:pt x="350" y="446"/>
                  <a:pt x="349" y="447"/>
                </a:cubicBezTo>
                <a:cubicBezTo>
                  <a:pt x="348" y="448"/>
                  <a:pt x="348" y="453"/>
                  <a:pt x="347" y="454"/>
                </a:cubicBezTo>
                <a:cubicBezTo>
                  <a:pt x="346" y="456"/>
                  <a:pt x="341" y="457"/>
                  <a:pt x="339" y="458"/>
                </a:cubicBezTo>
                <a:cubicBezTo>
                  <a:pt x="336" y="458"/>
                  <a:pt x="332" y="457"/>
                  <a:pt x="329" y="458"/>
                </a:cubicBezTo>
                <a:cubicBezTo>
                  <a:pt x="328" y="458"/>
                  <a:pt x="326" y="458"/>
                  <a:pt x="326" y="459"/>
                </a:cubicBezTo>
                <a:cubicBezTo>
                  <a:pt x="325" y="461"/>
                  <a:pt x="326" y="465"/>
                  <a:pt x="325" y="467"/>
                </a:cubicBezTo>
                <a:cubicBezTo>
                  <a:pt x="324" y="468"/>
                  <a:pt x="320" y="466"/>
                  <a:pt x="318" y="467"/>
                </a:cubicBezTo>
                <a:cubicBezTo>
                  <a:pt x="317" y="468"/>
                  <a:pt x="316" y="471"/>
                  <a:pt x="315" y="472"/>
                </a:cubicBezTo>
                <a:cubicBezTo>
                  <a:pt x="314" y="474"/>
                  <a:pt x="314" y="477"/>
                  <a:pt x="313" y="478"/>
                </a:cubicBezTo>
                <a:cubicBezTo>
                  <a:pt x="311" y="480"/>
                  <a:pt x="306" y="480"/>
                  <a:pt x="305" y="482"/>
                </a:cubicBezTo>
                <a:cubicBezTo>
                  <a:pt x="304" y="483"/>
                  <a:pt x="304" y="485"/>
                  <a:pt x="304" y="486"/>
                </a:cubicBezTo>
                <a:cubicBezTo>
                  <a:pt x="301" y="486"/>
                  <a:pt x="297" y="486"/>
                  <a:pt x="296" y="485"/>
                </a:cubicBezTo>
                <a:cubicBezTo>
                  <a:pt x="293" y="484"/>
                  <a:pt x="289" y="481"/>
                  <a:pt x="288" y="479"/>
                </a:cubicBezTo>
                <a:cubicBezTo>
                  <a:pt x="286" y="477"/>
                  <a:pt x="286" y="470"/>
                  <a:pt x="284" y="469"/>
                </a:cubicBezTo>
                <a:cubicBezTo>
                  <a:pt x="283" y="467"/>
                  <a:pt x="279" y="468"/>
                  <a:pt x="277" y="468"/>
                </a:cubicBezTo>
                <a:cubicBezTo>
                  <a:pt x="276" y="468"/>
                  <a:pt x="273" y="469"/>
                  <a:pt x="272" y="469"/>
                </a:cubicBezTo>
                <a:cubicBezTo>
                  <a:pt x="270" y="468"/>
                  <a:pt x="267" y="467"/>
                  <a:pt x="266" y="466"/>
                </a:cubicBezTo>
                <a:cubicBezTo>
                  <a:pt x="265" y="464"/>
                  <a:pt x="270" y="459"/>
                  <a:pt x="269" y="456"/>
                </a:cubicBezTo>
                <a:cubicBezTo>
                  <a:pt x="267" y="454"/>
                  <a:pt x="261" y="453"/>
                  <a:pt x="258" y="453"/>
                </a:cubicBezTo>
                <a:cubicBezTo>
                  <a:pt x="257" y="453"/>
                  <a:pt x="252" y="454"/>
                  <a:pt x="252" y="456"/>
                </a:cubicBezTo>
                <a:cubicBezTo>
                  <a:pt x="251" y="458"/>
                  <a:pt x="254" y="460"/>
                  <a:pt x="254" y="462"/>
                </a:cubicBezTo>
                <a:cubicBezTo>
                  <a:pt x="255" y="463"/>
                  <a:pt x="255" y="466"/>
                  <a:pt x="254" y="467"/>
                </a:cubicBezTo>
                <a:cubicBezTo>
                  <a:pt x="253" y="469"/>
                  <a:pt x="247" y="470"/>
                  <a:pt x="244" y="471"/>
                </a:cubicBezTo>
                <a:cubicBezTo>
                  <a:pt x="241" y="471"/>
                  <a:pt x="235" y="472"/>
                  <a:pt x="233" y="471"/>
                </a:cubicBezTo>
                <a:cubicBezTo>
                  <a:pt x="231" y="469"/>
                  <a:pt x="232" y="464"/>
                  <a:pt x="231" y="461"/>
                </a:cubicBezTo>
                <a:cubicBezTo>
                  <a:pt x="230" y="459"/>
                  <a:pt x="226" y="456"/>
                  <a:pt x="225" y="453"/>
                </a:cubicBezTo>
                <a:cubicBezTo>
                  <a:pt x="224" y="452"/>
                  <a:pt x="225" y="449"/>
                  <a:pt x="225" y="447"/>
                </a:cubicBezTo>
                <a:cubicBezTo>
                  <a:pt x="225" y="446"/>
                  <a:pt x="226" y="442"/>
                  <a:pt x="225" y="440"/>
                </a:cubicBezTo>
                <a:cubicBezTo>
                  <a:pt x="224" y="439"/>
                  <a:pt x="221" y="438"/>
                  <a:pt x="220" y="438"/>
                </a:cubicBezTo>
                <a:cubicBezTo>
                  <a:pt x="217" y="437"/>
                  <a:pt x="209" y="436"/>
                  <a:pt x="207" y="438"/>
                </a:cubicBezTo>
                <a:cubicBezTo>
                  <a:pt x="206" y="439"/>
                  <a:pt x="207" y="444"/>
                  <a:pt x="206" y="445"/>
                </a:cubicBezTo>
                <a:cubicBezTo>
                  <a:pt x="205" y="446"/>
                  <a:pt x="201" y="445"/>
                  <a:pt x="199" y="445"/>
                </a:cubicBezTo>
                <a:cubicBezTo>
                  <a:pt x="198" y="446"/>
                  <a:pt x="195" y="448"/>
                  <a:pt x="195" y="449"/>
                </a:cubicBezTo>
                <a:cubicBezTo>
                  <a:pt x="194" y="450"/>
                  <a:pt x="195" y="452"/>
                  <a:pt x="195" y="453"/>
                </a:cubicBezTo>
                <a:cubicBezTo>
                  <a:pt x="194" y="454"/>
                  <a:pt x="193" y="456"/>
                  <a:pt x="192" y="457"/>
                </a:cubicBezTo>
                <a:cubicBezTo>
                  <a:pt x="190" y="458"/>
                  <a:pt x="184" y="459"/>
                  <a:pt x="181" y="457"/>
                </a:cubicBezTo>
                <a:cubicBezTo>
                  <a:pt x="180" y="457"/>
                  <a:pt x="180" y="454"/>
                  <a:pt x="179" y="453"/>
                </a:cubicBezTo>
                <a:cubicBezTo>
                  <a:pt x="179" y="453"/>
                  <a:pt x="177" y="453"/>
                  <a:pt x="176" y="453"/>
                </a:cubicBezTo>
                <a:cubicBezTo>
                  <a:pt x="175" y="453"/>
                  <a:pt x="173" y="454"/>
                  <a:pt x="173" y="455"/>
                </a:cubicBezTo>
                <a:cubicBezTo>
                  <a:pt x="172" y="456"/>
                  <a:pt x="174" y="458"/>
                  <a:pt x="174" y="460"/>
                </a:cubicBezTo>
                <a:cubicBezTo>
                  <a:pt x="174" y="461"/>
                  <a:pt x="174" y="465"/>
                  <a:pt x="173" y="466"/>
                </a:cubicBezTo>
                <a:cubicBezTo>
                  <a:pt x="172" y="467"/>
                  <a:pt x="170" y="467"/>
                  <a:pt x="170" y="468"/>
                </a:cubicBezTo>
                <a:cubicBezTo>
                  <a:pt x="169" y="468"/>
                  <a:pt x="167" y="469"/>
                  <a:pt x="166" y="470"/>
                </a:cubicBezTo>
                <a:cubicBezTo>
                  <a:pt x="165" y="471"/>
                  <a:pt x="166" y="474"/>
                  <a:pt x="166" y="475"/>
                </a:cubicBezTo>
                <a:cubicBezTo>
                  <a:pt x="166" y="477"/>
                  <a:pt x="163" y="479"/>
                  <a:pt x="163" y="480"/>
                </a:cubicBezTo>
                <a:cubicBezTo>
                  <a:pt x="162" y="481"/>
                  <a:pt x="161" y="485"/>
                  <a:pt x="161" y="486"/>
                </a:cubicBezTo>
                <a:cubicBezTo>
                  <a:pt x="160" y="488"/>
                  <a:pt x="159" y="491"/>
                  <a:pt x="159" y="493"/>
                </a:cubicBezTo>
                <a:cubicBezTo>
                  <a:pt x="158" y="495"/>
                  <a:pt x="159" y="498"/>
                  <a:pt x="159" y="500"/>
                </a:cubicBezTo>
                <a:cubicBezTo>
                  <a:pt x="158" y="501"/>
                  <a:pt x="156" y="502"/>
                  <a:pt x="156" y="503"/>
                </a:cubicBezTo>
                <a:cubicBezTo>
                  <a:pt x="155" y="505"/>
                  <a:pt x="154" y="509"/>
                  <a:pt x="154" y="512"/>
                </a:cubicBezTo>
                <a:cubicBezTo>
                  <a:pt x="153" y="511"/>
                  <a:pt x="152" y="510"/>
                  <a:pt x="151" y="509"/>
                </a:cubicBezTo>
                <a:cubicBezTo>
                  <a:pt x="150" y="508"/>
                  <a:pt x="149" y="505"/>
                  <a:pt x="147" y="503"/>
                </a:cubicBezTo>
                <a:cubicBezTo>
                  <a:pt x="147" y="502"/>
                  <a:pt x="144" y="500"/>
                  <a:pt x="144" y="499"/>
                </a:cubicBezTo>
                <a:cubicBezTo>
                  <a:pt x="143" y="497"/>
                  <a:pt x="144" y="492"/>
                  <a:pt x="144" y="489"/>
                </a:cubicBezTo>
                <a:cubicBezTo>
                  <a:pt x="144" y="488"/>
                  <a:pt x="145" y="484"/>
                  <a:pt x="144" y="482"/>
                </a:cubicBezTo>
                <a:cubicBezTo>
                  <a:pt x="144" y="481"/>
                  <a:pt x="142" y="478"/>
                  <a:pt x="141" y="477"/>
                </a:cubicBezTo>
                <a:cubicBezTo>
                  <a:pt x="139" y="477"/>
                  <a:pt x="136" y="478"/>
                  <a:pt x="134" y="477"/>
                </a:cubicBezTo>
                <a:cubicBezTo>
                  <a:pt x="133" y="476"/>
                  <a:pt x="134" y="470"/>
                  <a:pt x="133" y="468"/>
                </a:cubicBezTo>
                <a:cubicBezTo>
                  <a:pt x="133" y="465"/>
                  <a:pt x="132" y="459"/>
                  <a:pt x="130" y="457"/>
                </a:cubicBezTo>
                <a:cubicBezTo>
                  <a:pt x="128" y="454"/>
                  <a:pt x="120" y="453"/>
                  <a:pt x="118" y="450"/>
                </a:cubicBezTo>
                <a:cubicBezTo>
                  <a:pt x="118" y="450"/>
                  <a:pt x="119" y="447"/>
                  <a:pt x="118" y="446"/>
                </a:cubicBezTo>
                <a:cubicBezTo>
                  <a:pt x="116" y="445"/>
                  <a:pt x="111" y="444"/>
                  <a:pt x="108" y="445"/>
                </a:cubicBezTo>
                <a:cubicBezTo>
                  <a:pt x="105" y="446"/>
                  <a:pt x="100" y="451"/>
                  <a:pt x="98" y="454"/>
                </a:cubicBezTo>
                <a:cubicBezTo>
                  <a:pt x="95" y="457"/>
                  <a:pt x="90" y="463"/>
                  <a:pt x="89" y="466"/>
                </a:cubicBezTo>
                <a:cubicBezTo>
                  <a:pt x="87" y="468"/>
                  <a:pt x="86" y="473"/>
                  <a:pt x="85" y="475"/>
                </a:cubicBezTo>
                <a:cubicBezTo>
                  <a:pt x="84" y="479"/>
                  <a:pt x="84" y="487"/>
                  <a:pt x="82" y="490"/>
                </a:cubicBezTo>
                <a:cubicBezTo>
                  <a:pt x="81" y="492"/>
                  <a:pt x="77" y="494"/>
                  <a:pt x="75" y="496"/>
                </a:cubicBezTo>
                <a:cubicBezTo>
                  <a:pt x="73" y="498"/>
                  <a:pt x="71" y="504"/>
                  <a:pt x="69" y="506"/>
                </a:cubicBezTo>
                <a:cubicBezTo>
                  <a:pt x="67" y="508"/>
                  <a:pt x="62" y="509"/>
                  <a:pt x="60" y="509"/>
                </a:cubicBezTo>
                <a:cubicBezTo>
                  <a:pt x="58" y="510"/>
                  <a:pt x="54" y="509"/>
                  <a:pt x="52" y="509"/>
                </a:cubicBezTo>
                <a:cubicBezTo>
                  <a:pt x="50" y="510"/>
                  <a:pt x="46" y="512"/>
                  <a:pt x="44" y="512"/>
                </a:cubicBezTo>
                <a:cubicBezTo>
                  <a:pt x="43" y="511"/>
                  <a:pt x="41" y="508"/>
                  <a:pt x="39" y="508"/>
                </a:cubicBezTo>
                <a:cubicBezTo>
                  <a:pt x="37" y="507"/>
                  <a:pt x="33" y="508"/>
                  <a:pt x="31" y="509"/>
                </a:cubicBezTo>
                <a:cubicBezTo>
                  <a:pt x="29" y="510"/>
                  <a:pt x="28" y="514"/>
                  <a:pt x="27" y="515"/>
                </a:cubicBezTo>
                <a:cubicBezTo>
                  <a:pt x="25" y="516"/>
                  <a:pt x="22" y="518"/>
                  <a:pt x="21" y="518"/>
                </a:cubicBezTo>
                <a:cubicBezTo>
                  <a:pt x="19" y="517"/>
                  <a:pt x="16" y="515"/>
                  <a:pt x="15" y="513"/>
                </a:cubicBezTo>
                <a:cubicBezTo>
                  <a:pt x="15" y="511"/>
                  <a:pt x="16" y="508"/>
                  <a:pt x="16" y="507"/>
                </a:cubicBezTo>
                <a:cubicBezTo>
                  <a:pt x="16" y="503"/>
                  <a:pt x="11" y="497"/>
                  <a:pt x="11" y="494"/>
                </a:cubicBezTo>
                <a:cubicBezTo>
                  <a:pt x="10" y="492"/>
                  <a:pt x="10" y="488"/>
                  <a:pt x="11" y="486"/>
                </a:cubicBezTo>
                <a:cubicBezTo>
                  <a:pt x="12" y="485"/>
                  <a:pt x="14" y="483"/>
                  <a:pt x="15" y="482"/>
                </a:cubicBezTo>
                <a:cubicBezTo>
                  <a:pt x="16" y="479"/>
                  <a:pt x="16" y="474"/>
                  <a:pt x="15" y="471"/>
                </a:cubicBezTo>
                <a:cubicBezTo>
                  <a:pt x="13" y="469"/>
                  <a:pt x="8" y="467"/>
                  <a:pt x="6" y="465"/>
                </a:cubicBezTo>
                <a:cubicBezTo>
                  <a:pt x="4" y="463"/>
                  <a:pt x="1" y="460"/>
                  <a:pt x="0" y="458"/>
                </a:cubicBezTo>
                <a:cubicBezTo>
                  <a:pt x="0" y="456"/>
                  <a:pt x="0" y="453"/>
                  <a:pt x="0" y="452"/>
                </a:cubicBezTo>
                <a:cubicBezTo>
                  <a:pt x="1" y="451"/>
                  <a:pt x="3" y="450"/>
                  <a:pt x="3" y="449"/>
                </a:cubicBezTo>
                <a:cubicBezTo>
                  <a:pt x="4" y="447"/>
                  <a:pt x="3" y="441"/>
                  <a:pt x="3" y="439"/>
                </a:cubicBezTo>
                <a:cubicBezTo>
                  <a:pt x="3" y="437"/>
                  <a:pt x="3" y="435"/>
                  <a:pt x="3" y="43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53" name="Freeform 31"/>
          <p:cNvSpPr>
            <a:spLocks/>
          </p:cNvSpPr>
          <p:nvPr/>
        </p:nvSpPr>
        <p:spPr bwMode="auto">
          <a:xfrm>
            <a:off x="9569902" y="4452124"/>
            <a:ext cx="1354976" cy="1177668"/>
          </a:xfrm>
          <a:custGeom>
            <a:avLst/>
            <a:gdLst/>
            <a:ahLst/>
            <a:cxnLst>
              <a:cxn ang="0">
                <a:pos x="566" y="265"/>
              </a:cxn>
              <a:cxn ang="0">
                <a:pos x="555" y="298"/>
              </a:cxn>
              <a:cxn ang="0">
                <a:pos x="522" y="329"/>
              </a:cxn>
              <a:cxn ang="0">
                <a:pos x="495" y="359"/>
              </a:cxn>
              <a:cxn ang="0">
                <a:pos x="465" y="384"/>
              </a:cxn>
              <a:cxn ang="0">
                <a:pos x="428" y="418"/>
              </a:cxn>
              <a:cxn ang="0">
                <a:pos x="422" y="438"/>
              </a:cxn>
              <a:cxn ang="0">
                <a:pos x="407" y="460"/>
              </a:cxn>
              <a:cxn ang="0">
                <a:pos x="369" y="476"/>
              </a:cxn>
              <a:cxn ang="0">
                <a:pos x="335" y="480"/>
              </a:cxn>
              <a:cxn ang="0">
                <a:pos x="318" y="504"/>
              </a:cxn>
              <a:cxn ang="0">
                <a:pos x="305" y="481"/>
              </a:cxn>
              <a:cxn ang="0">
                <a:pos x="270" y="489"/>
              </a:cxn>
              <a:cxn ang="0">
                <a:pos x="246" y="464"/>
              </a:cxn>
              <a:cxn ang="0">
                <a:pos x="194" y="456"/>
              </a:cxn>
              <a:cxn ang="0">
                <a:pos x="175" y="428"/>
              </a:cxn>
              <a:cxn ang="0">
                <a:pos x="134" y="421"/>
              </a:cxn>
              <a:cxn ang="0">
                <a:pos x="163" y="394"/>
              </a:cxn>
              <a:cxn ang="0">
                <a:pos x="111" y="396"/>
              </a:cxn>
              <a:cxn ang="0">
                <a:pos x="97" y="424"/>
              </a:cxn>
              <a:cxn ang="0">
                <a:pos x="61" y="418"/>
              </a:cxn>
              <a:cxn ang="0">
                <a:pos x="3" y="405"/>
              </a:cxn>
              <a:cxn ang="0">
                <a:pos x="19" y="387"/>
              </a:cxn>
              <a:cxn ang="0">
                <a:pos x="34" y="357"/>
              </a:cxn>
              <a:cxn ang="0">
                <a:pos x="65" y="342"/>
              </a:cxn>
              <a:cxn ang="0">
                <a:pos x="77" y="304"/>
              </a:cxn>
              <a:cxn ang="0">
                <a:pos x="101" y="271"/>
              </a:cxn>
              <a:cxn ang="0">
                <a:pos x="80" y="233"/>
              </a:cxn>
              <a:cxn ang="0">
                <a:pos x="70" y="201"/>
              </a:cxn>
              <a:cxn ang="0">
                <a:pos x="104" y="219"/>
              </a:cxn>
              <a:cxn ang="0">
                <a:pos x="155" y="209"/>
              </a:cxn>
              <a:cxn ang="0">
                <a:pos x="180" y="224"/>
              </a:cxn>
              <a:cxn ang="0">
                <a:pos x="215" y="243"/>
              </a:cxn>
              <a:cxn ang="0">
                <a:pos x="243" y="234"/>
              </a:cxn>
              <a:cxn ang="0">
                <a:pos x="231" y="201"/>
              </a:cxn>
              <a:cxn ang="0">
                <a:pos x="205" y="189"/>
              </a:cxn>
              <a:cxn ang="0">
                <a:pos x="207" y="165"/>
              </a:cxn>
              <a:cxn ang="0">
                <a:pos x="228" y="161"/>
              </a:cxn>
              <a:cxn ang="0">
                <a:pos x="227" y="135"/>
              </a:cxn>
              <a:cxn ang="0">
                <a:pos x="256" y="115"/>
              </a:cxn>
              <a:cxn ang="0">
                <a:pos x="278" y="90"/>
              </a:cxn>
              <a:cxn ang="0">
                <a:pos x="311" y="67"/>
              </a:cxn>
              <a:cxn ang="0">
                <a:pos x="349" y="57"/>
              </a:cxn>
              <a:cxn ang="0">
                <a:pos x="334" y="30"/>
              </a:cxn>
              <a:cxn ang="0">
                <a:pos x="328" y="7"/>
              </a:cxn>
              <a:cxn ang="0">
                <a:pos x="361" y="16"/>
              </a:cxn>
              <a:cxn ang="0">
                <a:pos x="388" y="0"/>
              </a:cxn>
              <a:cxn ang="0">
                <a:pos x="412" y="32"/>
              </a:cxn>
              <a:cxn ang="0">
                <a:pos x="449" y="55"/>
              </a:cxn>
              <a:cxn ang="0">
                <a:pos x="468" y="95"/>
              </a:cxn>
              <a:cxn ang="0">
                <a:pos x="437" y="129"/>
              </a:cxn>
              <a:cxn ang="0">
                <a:pos x="442" y="169"/>
              </a:cxn>
              <a:cxn ang="0">
                <a:pos x="492" y="207"/>
              </a:cxn>
              <a:cxn ang="0">
                <a:pos x="534" y="226"/>
              </a:cxn>
              <a:cxn ang="0">
                <a:pos x="578" y="213"/>
              </a:cxn>
            </a:cxnLst>
            <a:rect l="0" t="0" r="r" b="b"/>
            <a:pathLst>
              <a:path w="587" h="509">
                <a:moveTo>
                  <a:pt x="586" y="229"/>
                </a:moveTo>
                <a:cubicBezTo>
                  <a:pt x="587" y="231"/>
                  <a:pt x="586" y="234"/>
                  <a:pt x="586" y="236"/>
                </a:cubicBezTo>
                <a:cubicBezTo>
                  <a:pt x="586" y="238"/>
                  <a:pt x="585" y="241"/>
                  <a:pt x="584" y="242"/>
                </a:cubicBezTo>
                <a:cubicBezTo>
                  <a:pt x="583" y="243"/>
                  <a:pt x="580" y="243"/>
                  <a:pt x="579" y="244"/>
                </a:cubicBezTo>
                <a:cubicBezTo>
                  <a:pt x="577" y="246"/>
                  <a:pt x="576" y="253"/>
                  <a:pt x="575" y="255"/>
                </a:cubicBezTo>
                <a:cubicBezTo>
                  <a:pt x="574" y="257"/>
                  <a:pt x="573" y="260"/>
                  <a:pt x="572" y="261"/>
                </a:cubicBezTo>
                <a:cubicBezTo>
                  <a:pt x="570" y="262"/>
                  <a:pt x="567" y="263"/>
                  <a:pt x="566" y="265"/>
                </a:cubicBezTo>
                <a:cubicBezTo>
                  <a:pt x="565" y="266"/>
                  <a:pt x="564" y="269"/>
                  <a:pt x="563" y="271"/>
                </a:cubicBezTo>
                <a:cubicBezTo>
                  <a:pt x="563" y="273"/>
                  <a:pt x="564" y="277"/>
                  <a:pt x="563" y="278"/>
                </a:cubicBezTo>
                <a:cubicBezTo>
                  <a:pt x="561" y="279"/>
                  <a:pt x="557" y="277"/>
                  <a:pt x="556" y="278"/>
                </a:cubicBezTo>
                <a:cubicBezTo>
                  <a:pt x="554" y="279"/>
                  <a:pt x="552" y="282"/>
                  <a:pt x="552" y="283"/>
                </a:cubicBezTo>
                <a:cubicBezTo>
                  <a:pt x="552" y="284"/>
                  <a:pt x="553" y="286"/>
                  <a:pt x="553" y="287"/>
                </a:cubicBezTo>
                <a:cubicBezTo>
                  <a:pt x="553" y="289"/>
                  <a:pt x="552" y="293"/>
                  <a:pt x="553" y="295"/>
                </a:cubicBezTo>
                <a:cubicBezTo>
                  <a:pt x="553" y="296"/>
                  <a:pt x="555" y="297"/>
                  <a:pt x="555" y="298"/>
                </a:cubicBezTo>
                <a:cubicBezTo>
                  <a:pt x="556" y="299"/>
                  <a:pt x="558" y="303"/>
                  <a:pt x="558" y="305"/>
                </a:cubicBezTo>
                <a:cubicBezTo>
                  <a:pt x="558" y="306"/>
                  <a:pt x="558" y="309"/>
                  <a:pt x="557" y="310"/>
                </a:cubicBezTo>
                <a:cubicBezTo>
                  <a:pt x="556" y="311"/>
                  <a:pt x="553" y="311"/>
                  <a:pt x="553" y="311"/>
                </a:cubicBezTo>
                <a:cubicBezTo>
                  <a:pt x="551" y="312"/>
                  <a:pt x="549" y="315"/>
                  <a:pt x="547" y="316"/>
                </a:cubicBezTo>
                <a:cubicBezTo>
                  <a:pt x="545" y="318"/>
                  <a:pt x="538" y="318"/>
                  <a:pt x="536" y="320"/>
                </a:cubicBezTo>
                <a:cubicBezTo>
                  <a:pt x="534" y="321"/>
                  <a:pt x="532" y="325"/>
                  <a:pt x="530" y="326"/>
                </a:cubicBezTo>
                <a:cubicBezTo>
                  <a:pt x="529" y="327"/>
                  <a:pt x="524" y="327"/>
                  <a:pt x="522" y="329"/>
                </a:cubicBezTo>
                <a:cubicBezTo>
                  <a:pt x="521" y="330"/>
                  <a:pt x="522" y="333"/>
                  <a:pt x="520" y="334"/>
                </a:cubicBezTo>
                <a:cubicBezTo>
                  <a:pt x="519" y="335"/>
                  <a:pt x="516" y="335"/>
                  <a:pt x="515" y="335"/>
                </a:cubicBezTo>
                <a:cubicBezTo>
                  <a:pt x="513" y="335"/>
                  <a:pt x="510" y="336"/>
                  <a:pt x="509" y="337"/>
                </a:cubicBezTo>
                <a:cubicBezTo>
                  <a:pt x="507" y="338"/>
                  <a:pt x="503" y="340"/>
                  <a:pt x="501" y="341"/>
                </a:cubicBezTo>
                <a:cubicBezTo>
                  <a:pt x="500" y="342"/>
                  <a:pt x="498" y="343"/>
                  <a:pt x="497" y="344"/>
                </a:cubicBezTo>
                <a:cubicBezTo>
                  <a:pt x="496" y="345"/>
                  <a:pt x="496" y="348"/>
                  <a:pt x="496" y="350"/>
                </a:cubicBezTo>
                <a:cubicBezTo>
                  <a:pt x="495" y="352"/>
                  <a:pt x="496" y="357"/>
                  <a:pt x="495" y="359"/>
                </a:cubicBezTo>
                <a:cubicBezTo>
                  <a:pt x="495" y="360"/>
                  <a:pt x="493" y="361"/>
                  <a:pt x="492" y="361"/>
                </a:cubicBezTo>
                <a:cubicBezTo>
                  <a:pt x="490" y="362"/>
                  <a:pt x="486" y="363"/>
                  <a:pt x="484" y="364"/>
                </a:cubicBezTo>
                <a:cubicBezTo>
                  <a:pt x="482" y="364"/>
                  <a:pt x="478" y="366"/>
                  <a:pt x="476" y="366"/>
                </a:cubicBezTo>
                <a:cubicBezTo>
                  <a:pt x="475" y="367"/>
                  <a:pt x="472" y="367"/>
                  <a:pt x="471" y="367"/>
                </a:cubicBezTo>
                <a:cubicBezTo>
                  <a:pt x="470" y="368"/>
                  <a:pt x="470" y="370"/>
                  <a:pt x="469" y="371"/>
                </a:cubicBezTo>
                <a:cubicBezTo>
                  <a:pt x="468" y="372"/>
                  <a:pt x="466" y="375"/>
                  <a:pt x="465" y="376"/>
                </a:cubicBezTo>
                <a:cubicBezTo>
                  <a:pt x="465" y="378"/>
                  <a:pt x="466" y="383"/>
                  <a:pt x="465" y="384"/>
                </a:cubicBezTo>
                <a:cubicBezTo>
                  <a:pt x="464" y="387"/>
                  <a:pt x="459" y="392"/>
                  <a:pt x="457" y="394"/>
                </a:cubicBezTo>
                <a:cubicBezTo>
                  <a:pt x="455" y="395"/>
                  <a:pt x="453" y="399"/>
                  <a:pt x="451" y="399"/>
                </a:cubicBezTo>
                <a:cubicBezTo>
                  <a:pt x="449" y="400"/>
                  <a:pt x="445" y="399"/>
                  <a:pt x="443" y="399"/>
                </a:cubicBezTo>
                <a:cubicBezTo>
                  <a:pt x="441" y="399"/>
                  <a:pt x="437" y="398"/>
                  <a:pt x="435" y="399"/>
                </a:cubicBezTo>
                <a:cubicBezTo>
                  <a:pt x="434" y="400"/>
                  <a:pt x="433" y="402"/>
                  <a:pt x="432" y="403"/>
                </a:cubicBezTo>
                <a:cubicBezTo>
                  <a:pt x="431" y="405"/>
                  <a:pt x="431" y="409"/>
                  <a:pt x="430" y="411"/>
                </a:cubicBezTo>
                <a:cubicBezTo>
                  <a:pt x="430" y="413"/>
                  <a:pt x="430" y="417"/>
                  <a:pt x="428" y="418"/>
                </a:cubicBezTo>
                <a:cubicBezTo>
                  <a:pt x="427" y="419"/>
                  <a:pt x="424" y="417"/>
                  <a:pt x="423" y="418"/>
                </a:cubicBezTo>
                <a:cubicBezTo>
                  <a:pt x="422" y="420"/>
                  <a:pt x="424" y="424"/>
                  <a:pt x="423" y="425"/>
                </a:cubicBezTo>
                <a:cubicBezTo>
                  <a:pt x="421" y="427"/>
                  <a:pt x="416" y="425"/>
                  <a:pt x="414" y="425"/>
                </a:cubicBezTo>
                <a:cubicBezTo>
                  <a:pt x="412" y="426"/>
                  <a:pt x="406" y="429"/>
                  <a:pt x="407" y="431"/>
                </a:cubicBezTo>
                <a:cubicBezTo>
                  <a:pt x="407" y="433"/>
                  <a:pt x="411" y="434"/>
                  <a:pt x="412" y="434"/>
                </a:cubicBezTo>
                <a:cubicBezTo>
                  <a:pt x="414" y="435"/>
                  <a:pt x="416" y="434"/>
                  <a:pt x="418" y="434"/>
                </a:cubicBezTo>
                <a:cubicBezTo>
                  <a:pt x="419" y="435"/>
                  <a:pt x="422" y="437"/>
                  <a:pt x="422" y="438"/>
                </a:cubicBezTo>
                <a:cubicBezTo>
                  <a:pt x="423" y="439"/>
                  <a:pt x="422" y="442"/>
                  <a:pt x="422" y="443"/>
                </a:cubicBezTo>
                <a:cubicBezTo>
                  <a:pt x="421" y="444"/>
                  <a:pt x="420" y="445"/>
                  <a:pt x="419" y="446"/>
                </a:cubicBezTo>
                <a:cubicBezTo>
                  <a:pt x="419" y="447"/>
                  <a:pt x="422" y="450"/>
                  <a:pt x="421" y="452"/>
                </a:cubicBezTo>
                <a:cubicBezTo>
                  <a:pt x="420" y="453"/>
                  <a:pt x="417" y="453"/>
                  <a:pt x="417" y="454"/>
                </a:cubicBezTo>
                <a:cubicBezTo>
                  <a:pt x="416" y="454"/>
                  <a:pt x="417" y="457"/>
                  <a:pt x="416" y="458"/>
                </a:cubicBezTo>
                <a:cubicBezTo>
                  <a:pt x="415" y="459"/>
                  <a:pt x="412" y="462"/>
                  <a:pt x="411" y="462"/>
                </a:cubicBezTo>
                <a:cubicBezTo>
                  <a:pt x="410" y="462"/>
                  <a:pt x="408" y="460"/>
                  <a:pt x="407" y="460"/>
                </a:cubicBezTo>
                <a:cubicBezTo>
                  <a:pt x="406" y="459"/>
                  <a:pt x="404" y="458"/>
                  <a:pt x="403" y="458"/>
                </a:cubicBezTo>
                <a:cubicBezTo>
                  <a:pt x="401" y="457"/>
                  <a:pt x="397" y="457"/>
                  <a:pt x="396" y="458"/>
                </a:cubicBezTo>
                <a:cubicBezTo>
                  <a:pt x="394" y="458"/>
                  <a:pt x="391" y="461"/>
                  <a:pt x="390" y="462"/>
                </a:cubicBezTo>
                <a:cubicBezTo>
                  <a:pt x="387" y="463"/>
                  <a:pt x="382" y="463"/>
                  <a:pt x="380" y="463"/>
                </a:cubicBezTo>
                <a:cubicBezTo>
                  <a:pt x="378" y="464"/>
                  <a:pt x="374" y="465"/>
                  <a:pt x="373" y="466"/>
                </a:cubicBezTo>
                <a:cubicBezTo>
                  <a:pt x="372" y="467"/>
                  <a:pt x="369" y="468"/>
                  <a:pt x="369" y="470"/>
                </a:cubicBezTo>
                <a:cubicBezTo>
                  <a:pt x="368" y="471"/>
                  <a:pt x="369" y="474"/>
                  <a:pt x="369" y="476"/>
                </a:cubicBezTo>
                <a:cubicBezTo>
                  <a:pt x="369" y="477"/>
                  <a:pt x="368" y="480"/>
                  <a:pt x="367" y="481"/>
                </a:cubicBezTo>
                <a:cubicBezTo>
                  <a:pt x="366" y="482"/>
                  <a:pt x="363" y="481"/>
                  <a:pt x="361" y="481"/>
                </a:cubicBezTo>
                <a:cubicBezTo>
                  <a:pt x="360" y="480"/>
                  <a:pt x="357" y="478"/>
                  <a:pt x="356" y="477"/>
                </a:cubicBezTo>
                <a:cubicBezTo>
                  <a:pt x="355" y="476"/>
                  <a:pt x="353" y="475"/>
                  <a:pt x="352" y="475"/>
                </a:cubicBezTo>
                <a:cubicBezTo>
                  <a:pt x="350" y="474"/>
                  <a:pt x="346" y="473"/>
                  <a:pt x="344" y="473"/>
                </a:cubicBezTo>
                <a:cubicBezTo>
                  <a:pt x="342" y="474"/>
                  <a:pt x="338" y="474"/>
                  <a:pt x="337" y="475"/>
                </a:cubicBezTo>
                <a:cubicBezTo>
                  <a:pt x="336" y="476"/>
                  <a:pt x="335" y="479"/>
                  <a:pt x="335" y="480"/>
                </a:cubicBezTo>
                <a:cubicBezTo>
                  <a:pt x="334" y="481"/>
                  <a:pt x="334" y="485"/>
                  <a:pt x="335" y="486"/>
                </a:cubicBezTo>
                <a:cubicBezTo>
                  <a:pt x="335" y="488"/>
                  <a:pt x="338" y="491"/>
                  <a:pt x="338" y="493"/>
                </a:cubicBezTo>
                <a:cubicBezTo>
                  <a:pt x="338" y="494"/>
                  <a:pt x="336" y="497"/>
                  <a:pt x="336" y="498"/>
                </a:cubicBezTo>
                <a:cubicBezTo>
                  <a:pt x="335" y="500"/>
                  <a:pt x="335" y="504"/>
                  <a:pt x="335" y="505"/>
                </a:cubicBezTo>
                <a:cubicBezTo>
                  <a:pt x="334" y="506"/>
                  <a:pt x="332" y="508"/>
                  <a:pt x="331" y="509"/>
                </a:cubicBezTo>
                <a:cubicBezTo>
                  <a:pt x="330" y="509"/>
                  <a:pt x="328" y="509"/>
                  <a:pt x="327" y="509"/>
                </a:cubicBezTo>
                <a:cubicBezTo>
                  <a:pt x="324" y="508"/>
                  <a:pt x="320" y="506"/>
                  <a:pt x="318" y="504"/>
                </a:cubicBezTo>
                <a:cubicBezTo>
                  <a:pt x="318" y="503"/>
                  <a:pt x="318" y="500"/>
                  <a:pt x="318" y="499"/>
                </a:cubicBezTo>
                <a:cubicBezTo>
                  <a:pt x="319" y="498"/>
                  <a:pt x="321" y="496"/>
                  <a:pt x="322" y="495"/>
                </a:cubicBezTo>
                <a:cubicBezTo>
                  <a:pt x="323" y="494"/>
                  <a:pt x="326" y="492"/>
                  <a:pt x="326" y="491"/>
                </a:cubicBezTo>
                <a:cubicBezTo>
                  <a:pt x="327" y="489"/>
                  <a:pt x="327" y="484"/>
                  <a:pt x="326" y="483"/>
                </a:cubicBezTo>
                <a:cubicBezTo>
                  <a:pt x="325" y="481"/>
                  <a:pt x="321" y="481"/>
                  <a:pt x="319" y="481"/>
                </a:cubicBezTo>
                <a:cubicBezTo>
                  <a:pt x="317" y="481"/>
                  <a:pt x="312" y="483"/>
                  <a:pt x="310" y="483"/>
                </a:cubicBezTo>
                <a:cubicBezTo>
                  <a:pt x="309" y="483"/>
                  <a:pt x="306" y="481"/>
                  <a:pt x="305" y="481"/>
                </a:cubicBezTo>
                <a:cubicBezTo>
                  <a:pt x="304" y="480"/>
                  <a:pt x="301" y="479"/>
                  <a:pt x="299" y="479"/>
                </a:cubicBezTo>
                <a:cubicBezTo>
                  <a:pt x="298" y="479"/>
                  <a:pt x="296" y="481"/>
                  <a:pt x="294" y="481"/>
                </a:cubicBezTo>
                <a:cubicBezTo>
                  <a:pt x="293" y="482"/>
                  <a:pt x="291" y="482"/>
                  <a:pt x="290" y="483"/>
                </a:cubicBezTo>
                <a:cubicBezTo>
                  <a:pt x="289" y="484"/>
                  <a:pt x="287" y="488"/>
                  <a:pt x="286" y="490"/>
                </a:cubicBezTo>
                <a:cubicBezTo>
                  <a:pt x="285" y="491"/>
                  <a:pt x="283" y="493"/>
                  <a:pt x="282" y="493"/>
                </a:cubicBezTo>
                <a:cubicBezTo>
                  <a:pt x="280" y="493"/>
                  <a:pt x="277" y="491"/>
                  <a:pt x="275" y="491"/>
                </a:cubicBezTo>
                <a:cubicBezTo>
                  <a:pt x="274" y="490"/>
                  <a:pt x="271" y="490"/>
                  <a:pt x="270" y="489"/>
                </a:cubicBezTo>
                <a:cubicBezTo>
                  <a:pt x="269" y="488"/>
                  <a:pt x="270" y="486"/>
                  <a:pt x="270" y="485"/>
                </a:cubicBezTo>
                <a:cubicBezTo>
                  <a:pt x="270" y="484"/>
                  <a:pt x="270" y="482"/>
                  <a:pt x="270" y="481"/>
                </a:cubicBezTo>
                <a:cubicBezTo>
                  <a:pt x="269" y="479"/>
                  <a:pt x="267" y="477"/>
                  <a:pt x="266" y="476"/>
                </a:cubicBezTo>
                <a:cubicBezTo>
                  <a:pt x="265" y="475"/>
                  <a:pt x="263" y="473"/>
                  <a:pt x="262" y="472"/>
                </a:cubicBezTo>
                <a:cubicBezTo>
                  <a:pt x="260" y="471"/>
                  <a:pt x="255" y="473"/>
                  <a:pt x="253" y="472"/>
                </a:cubicBezTo>
                <a:cubicBezTo>
                  <a:pt x="252" y="471"/>
                  <a:pt x="252" y="467"/>
                  <a:pt x="251" y="466"/>
                </a:cubicBezTo>
                <a:cubicBezTo>
                  <a:pt x="250" y="465"/>
                  <a:pt x="247" y="464"/>
                  <a:pt x="246" y="464"/>
                </a:cubicBezTo>
                <a:cubicBezTo>
                  <a:pt x="244" y="464"/>
                  <a:pt x="241" y="464"/>
                  <a:pt x="240" y="465"/>
                </a:cubicBezTo>
                <a:cubicBezTo>
                  <a:pt x="238" y="465"/>
                  <a:pt x="234" y="466"/>
                  <a:pt x="232" y="465"/>
                </a:cubicBezTo>
                <a:cubicBezTo>
                  <a:pt x="231" y="465"/>
                  <a:pt x="229" y="462"/>
                  <a:pt x="228" y="461"/>
                </a:cubicBezTo>
                <a:cubicBezTo>
                  <a:pt x="226" y="460"/>
                  <a:pt x="222" y="457"/>
                  <a:pt x="219" y="457"/>
                </a:cubicBezTo>
                <a:cubicBezTo>
                  <a:pt x="217" y="457"/>
                  <a:pt x="213" y="459"/>
                  <a:pt x="211" y="459"/>
                </a:cubicBezTo>
                <a:cubicBezTo>
                  <a:pt x="208" y="459"/>
                  <a:pt x="203" y="459"/>
                  <a:pt x="201" y="458"/>
                </a:cubicBezTo>
                <a:cubicBezTo>
                  <a:pt x="199" y="458"/>
                  <a:pt x="196" y="457"/>
                  <a:pt x="194" y="456"/>
                </a:cubicBezTo>
                <a:cubicBezTo>
                  <a:pt x="193" y="454"/>
                  <a:pt x="191" y="450"/>
                  <a:pt x="191" y="448"/>
                </a:cubicBezTo>
                <a:cubicBezTo>
                  <a:pt x="191" y="447"/>
                  <a:pt x="191" y="443"/>
                  <a:pt x="191" y="441"/>
                </a:cubicBezTo>
                <a:cubicBezTo>
                  <a:pt x="191" y="439"/>
                  <a:pt x="193" y="436"/>
                  <a:pt x="193" y="434"/>
                </a:cubicBezTo>
                <a:cubicBezTo>
                  <a:pt x="193" y="432"/>
                  <a:pt x="192" y="430"/>
                  <a:pt x="191" y="429"/>
                </a:cubicBezTo>
                <a:cubicBezTo>
                  <a:pt x="190" y="428"/>
                  <a:pt x="188" y="426"/>
                  <a:pt x="186" y="426"/>
                </a:cubicBezTo>
                <a:cubicBezTo>
                  <a:pt x="185" y="426"/>
                  <a:pt x="182" y="426"/>
                  <a:pt x="181" y="426"/>
                </a:cubicBezTo>
                <a:cubicBezTo>
                  <a:pt x="180" y="426"/>
                  <a:pt x="177" y="427"/>
                  <a:pt x="175" y="428"/>
                </a:cubicBezTo>
                <a:cubicBezTo>
                  <a:pt x="174" y="428"/>
                  <a:pt x="172" y="430"/>
                  <a:pt x="171" y="431"/>
                </a:cubicBezTo>
                <a:cubicBezTo>
                  <a:pt x="169" y="431"/>
                  <a:pt x="166" y="430"/>
                  <a:pt x="164" y="430"/>
                </a:cubicBezTo>
                <a:cubicBezTo>
                  <a:pt x="162" y="430"/>
                  <a:pt x="160" y="431"/>
                  <a:pt x="158" y="431"/>
                </a:cubicBezTo>
                <a:cubicBezTo>
                  <a:pt x="156" y="432"/>
                  <a:pt x="152" y="431"/>
                  <a:pt x="150" y="431"/>
                </a:cubicBezTo>
                <a:cubicBezTo>
                  <a:pt x="148" y="431"/>
                  <a:pt x="145" y="431"/>
                  <a:pt x="144" y="431"/>
                </a:cubicBezTo>
                <a:cubicBezTo>
                  <a:pt x="142" y="430"/>
                  <a:pt x="139" y="428"/>
                  <a:pt x="137" y="427"/>
                </a:cubicBezTo>
                <a:cubicBezTo>
                  <a:pt x="136" y="426"/>
                  <a:pt x="134" y="422"/>
                  <a:pt x="134" y="421"/>
                </a:cubicBezTo>
                <a:cubicBezTo>
                  <a:pt x="133" y="419"/>
                  <a:pt x="133" y="416"/>
                  <a:pt x="134" y="414"/>
                </a:cubicBezTo>
                <a:cubicBezTo>
                  <a:pt x="135" y="413"/>
                  <a:pt x="138" y="412"/>
                  <a:pt x="140" y="412"/>
                </a:cubicBezTo>
                <a:cubicBezTo>
                  <a:pt x="142" y="412"/>
                  <a:pt x="147" y="415"/>
                  <a:pt x="149" y="414"/>
                </a:cubicBezTo>
                <a:cubicBezTo>
                  <a:pt x="151" y="414"/>
                  <a:pt x="153" y="413"/>
                  <a:pt x="155" y="412"/>
                </a:cubicBezTo>
                <a:cubicBezTo>
                  <a:pt x="157" y="411"/>
                  <a:pt x="161" y="410"/>
                  <a:pt x="162" y="408"/>
                </a:cubicBezTo>
                <a:cubicBezTo>
                  <a:pt x="163" y="407"/>
                  <a:pt x="164" y="405"/>
                  <a:pt x="165" y="403"/>
                </a:cubicBezTo>
                <a:cubicBezTo>
                  <a:pt x="165" y="401"/>
                  <a:pt x="165" y="396"/>
                  <a:pt x="163" y="394"/>
                </a:cubicBezTo>
                <a:cubicBezTo>
                  <a:pt x="162" y="393"/>
                  <a:pt x="158" y="395"/>
                  <a:pt x="157" y="395"/>
                </a:cubicBezTo>
                <a:cubicBezTo>
                  <a:pt x="154" y="395"/>
                  <a:pt x="149" y="393"/>
                  <a:pt x="147" y="394"/>
                </a:cubicBezTo>
                <a:cubicBezTo>
                  <a:pt x="146" y="394"/>
                  <a:pt x="143" y="395"/>
                  <a:pt x="142" y="395"/>
                </a:cubicBezTo>
                <a:cubicBezTo>
                  <a:pt x="141" y="395"/>
                  <a:pt x="138" y="397"/>
                  <a:pt x="137" y="397"/>
                </a:cubicBezTo>
                <a:cubicBezTo>
                  <a:pt x="136" y="397"/>
                  <a:pt x="133" y="397"/>
                  <a:pt x="131" y="397"/>
                </a:cubicBezTo>
                <a:cubicBezTo>
                  <a:pt x="128" y="397"/>
                  <a:pt x="122" y="396"/>
                  <a:pt x="119" y="396"/>
                </a:cubicBezTo>
                <a:cubicBezTo>
                  <a:pt x="117" y="395"/>
                  <a:pt x="113" y="395"/>
                  <a:pt x="111" y="396"/>
                </a:cubicBezTo>
                <a:cubicBezTo>
                  <a:pt x="110" y="396"/>
                  <a:pt x="108" y="397"/>
                  <a:pt x="107" y="398"/>
                </a:cubicBezTo>
                <a:cubicBezTo>
                  <a:pt x="105" y="398"/>
                  <a:pt x="102" y="399"/>
                  <a:pt x="100" y="399"/>
                </a:cubicBezTo>
                <a:cubicBezTo>
                  <a:pt x="99" y="400"/>
                  <a:pt x="96" y="400"/>
                  <a:pt x="95" y="401"/>
                </a:cubicBezTo>
                <a:cubicBezTo>
                  <a:pt x="93" y="402"/>
                  <a:pt x="90" y="405"/>
                  <a:pt x="89" y="407"/>
                </a:cubicBezTo>
                <a:cubicBezTo>
                  <a:pt x="89" y="408"/>
                  <a:pt x="88" y="412"/>
                  <a:pt x="88" y="413"/>
                </a:cubicBezTo>
                <a:cubicBezTo>
                  <a:pt x="89" y="415"/>
                  <a:pt x="92" y="416"/>
                  <a:pt x="93" y="418"/>
                </a:cubicBezTo>
                <a:cubicBezTo>
                  <a:pt x="94" y="419"/>
                  <a:pt x="97" y="422"/>
                  <a:pt x="97" y="424"/>
                </a:cubicBezTo>
                <a:cubicBezTo>
                  <a:pt x="97" y="425"/>
                  <a:pt x="96" y="427"/>
                  <a:pt x="95" y="427"/>
                </a:cubicBezTo>
                <a:cubicBezTo>
                  <a:pt x="93" y="429"/>
                  <a:pt x="87" y="429"/>
                  <a:pt x="84" y="429"/>
                </a:cubicBezTo>
                <a:cubicBezTo>
                  <a:pt x="81" y="429"/>
                  <a:pt x="74" y="429"/>
                  <a:pt x="71" y="428"/>
                </a:cubicBezTo>
                <a:cubicBezTo>
                  <a:pt x="69" y="428"/>
                  <a:pt x="66" y="427"/>
                  <a:pt x="64" y="427"/>
                </a:cubicBezTo>
                <a:cubicBezTo>
                  <a:pt x="63" y="427"/>
                  <a:pt x="59" y="429"/>
                  <a:pt x="58" y="428"/>
                </a:cubicBezTo>
                <a:cubicBezTo>
                  <a:pt x="57" y="427"/>
                  <a:pt x="58" y="423"/>
                  <a:pt x="58" y="422"/>
                </a:cubicBezTo>
                <a:cubicBezTo>
                  <a:pt x="58" y="420"/>
                  <a:pt x="61" y="419"/>
                  <a:pt x="61" y="418"/>
                </a:cubicBezTo>
                <a:cubicBezTo>
                  <a:pt x="62" y="415"/>
                  <a:pt x="60" y="410"/>
                  <a:pt x="58" y="408"/>
                </a:cubicBezTo>
                <a:cubicBezTo>
                  <a:pt x="57" y="407"/>
                  <a:pt x="53" y="406"/>
                  <a:pt x="52" y="406"/>
                </a:cubicBezTo>
                <a:cubicBezTo>
                  <a:pt x="50" y="405"/>
                  <a:pt x="46" y="404"/>
                  <a:pt x="44" y="404"/>
                </a:cubicBezTo>
                <a:cubicBezTo>
                  <a:pt x="42" y="404"/>
                  <a:pt x="38" y="406"/>
                  <a:pt x="36" y="407"/>
                </a:cubicBezTo>
                <a:cubicBezTo>
                  <a:pt x="34" y="407"/>
                  <a:pt x="31" y="408"/>
                  <a:pt x="29" y="408"/>
                </a:cubicBezTo>
                <a:cubicBezTo>
                  <a:pt x="24" y="409"/>
                  <a:pt x="15" y="408"/>
                  <a:pt x="11" y="407"/>
                </a:cubicBezTo>
                <a:cubicBezTo>
                  <a:pt x="9" y="407"/>
                  <a:pt x="5" y="405"/>
                  <a:pt x="3" y="405"/>
                </a:cubicBezTo>
                <a:cubicBezTo>
                  <a:pt x="2" y="405"/>
                  <a:pt x="2" y="404"/>
                  <a:pt x="1" y="404"/>
                </a:cubicBezTo>
                <a:cubicBezTo>
                  <a:pt x="0" y="403"/>
                  <a:pt x="0" y="402"/>
                  <a:pt x="0" y="401"/>
                </a:cubicBezTo>
                <a:cubicBezTo>
                  <a:pt x="1" y="400"/>
                  <a:pt x="6" y="400"/>
                  <a:pt x="7" y="398"/>
                </a:cubicBezTo>
                <a:cubicBezTo>
                  <a:pt x="8" y="397"/>
                  <a:pt x="7" y="394"/>
                  <a:pt x="8" y="393"/>
                </a:cubicBezTo>
                <a:cubicBezTo>
                  <a:pt x="9" y="393"/>
                  <a:pt x="10" y="393"/>
                  <a:pt x="10" y="393"/>
                </a:cubicBezTo>
                <a:cubicBezTo>
                  <a:pt x="12" y="393"/>
                  <a:pt x="14" y="392"/>
                  <a:pt x="16" y="391"/>
                </a:cubicBezTo>
                <a:cubicBezTo>
                  <a:pt x="17" y="391"/>
                  <a:pt x="18" y="388"/>
                  <a:pt x="19" y="387"/>
                </a:cubicBezTo>
                <a:cubicBezTo>
                  <a:pt x="20" y="386"/>
                  <a:pt x="23" y="386"/>
                  <a:pt x="24" y="385"/>
                </a:cubicBezTo>
                <a:cubicBezTo>
                  <a:pt x="25" y="385"/>
                  <a:pt x="28" y="384"/>
                  <a:pt x="29" y="383"/>
                </a:cubicBezTo>
                <a:cubicBezTo>
                  <a:pt x="30" y="382"/>
                  <a:pt x="32" y="380"/>
                  <a:pt x="33" y="379"/>
                </a:cubicBezTo>
                <a:cubicBezTo>
                  <a:pt x="33" y="378"/>
                  <a:pt x="35" y="375"/>
                  <a:pt x="34" y="374"/>
                </a:cubicBezTo>
                <a:cubicBezTo>
                  <a:pt x="34" y="372"/>
                  <a:pt x="31" y="371"/>
                  <a:pt x="31" y="369"/>
                </a:cubicBezTo>
                <a:cubicBezTo>
                  <a:pt x="30" y="368"/>
                  <a:pt x="33" y="365"/>
                  <a:pt x="33" y="364"/>
                </a:cubicBezTo>
                <a:cubicBezTo>
                  <a:pt x="34" y="362"/>
                  <a:pt x="33" y="359"/>
                  <a:pt x="34" y="357"/>
                </a:cubicBezTo>
                <a:cubicBezTo>
                  <a:pt x="35" y="356"/>
                  <a:pt x="40" y="355"/>
                  <a:pt x="41" y="353"/>
                </a:cubicBezTo>
                <a:cubicBezTo>
                  <a:pt x="42" y="352"/>
                  <a:pt x="42" y="349"/>
                  <a:pt x="43" y="348"/>
                </a:cubicBezTo>
                <a:cubicBezTo>
                  <a:pt x="44" y="348"/>
                  <a:pt x="45" y="349"/>
                  <a:pt x="46" y="348"/>
                </a:cubicBezTo>
                <a:cubicBezTo>
                  <a:pt x="48" y="348"/>
                  <a:pt x="52" y="346"/>
                  <a:pt x="54" y="347"/>
                </a:cubicBezTo>
                <a:cubicBezTo>
                  <a:pt x="55" y="347"/>
                  <a:pt x="56" y="349"/>
                  <a:pt x="57" y="349"/>
                </a:cubicBezTo>
                <a:cubicBezTo>
                  <a:pt x="59" y="350"/>
                  <a:pt x="61" y="350"/>
                  <a:pt x="62" y="349"/>
                </a:cubicBezTo>
                <a:cubicBezTo>
                  <a:pt x="64" y="348"/>
                  <a:pt x="64" y="344"/>
                  <a:pt x="65" y="342"/>
                </a:cubicBezTo>
                <a:cubicBezTo>
                  <a:pt x="65" y="340"/>
                  <a:pt x="63" y="338"/>
                  <a:pt x="63" y="336"/>
                </a:cubicBezTo>
                <a:cubicBezTo>
                  <a:pt x="63" y="334"/>
                  <a:pt x="67" y="327"/>
                  <a:pt x="67" y="327"/>
                </a:cubicBezTo>
                <a:cubicBezTo>
                  <a:pt x="67" y="326"/>
                  <a:pt x="69" y="320"/>
                  <a:pt x="69" y="319"/>
                </a:cubicBezTo>
                <a:cubicBezTo>
                  <a:pt x="69" y="319"/>
                  <a:pt x="68" y="317"/>
                  <a:pt x="68" y="316"/>
                </a:cubicBezTo>
                <a:cubicBezTo>
                  <a:pt x="67" y="314"/>
                  <a:pt x="67" y="310"/>
                  <a:pt x="68" y="308"/>
                </a:cubicBezTo>
                <a:cubicBezTo>
                  <a:pt x="68" y="307"/>
                  <a:pt x="70" y="304"/>
                  <a:pt x="71" y="304"/>
                </a:cubicBezTo>
                <a:cubicBezTo>
                  <a:pt x="73" y="303"/>
                  <a:pt x="77" y="305"/>
                  <a:pt x="77" y="304"/>
                </a:cubicBezTo>
                <a:cubicBezTo>
                  <a:pt x="77" y="303"/>
                  <a:pt x="77" y="299"/>
                  <a:pt x="78" y="298"/>
                </a:cubicBezTo>
                <a:cubicBezTo>
                  <a:pt x="79" y="297"/>
                  <a:pt x="82" y="297"/>
                  <a:pt x="83" y="296"/>
                </a:cubicBezTo>
                <a:cubicBezTo>
                  <a:pt x="84" y="295"/>
                  <a:pt x="87" y="294"/>
                  <a:pt x="88" y="293"/>
                </a:cubicBezTo>
                <a:cubicBezTo>
                  <a:pt x="89" y="291"/>
                  <a:pt x="90" y="288"/>
                  <a:pt x="90" y="287"/>
                </a:cubicBezTo>
                <a:cubicBezTo>
                  <a:pt x="91" y="286"/>
                  <a:pt x="94" y="284"/>
                  <a:pt x="95" y="283"/>
                </a:cubicBezTo>
                <a:cubicBezTo>
                  <a:pt x="97" y="282"/>
                  <a:pt x="101" y="279"/>
                  <a:pt x="102" y="277"/>
                </a:cubicBezTo>
                <a:cubicBezTo>
                  <a:pt x="103" y="275"/>
                  <a:pt x="102" y="272"/>
                  <a:pt x="101" y="271"/>
                </a:cubicBezTo>
                <a:cubicBezTo>
                  <a:pt x="99" y="268"/>
                  <a:pt x="93" y="265"/>
                  <a:pt x="91" y="263"/>
                </a:cubicBezTo>
                <a:cubicBezTo>
                  <a:pt x="90" y="262"/>
                  <a:pt x="89" y="258"/>
                  <a:pt x="88" y="257"/>
                </a:cubicBezTo>
                <a:cubicBezTo>
                  <a:pt x="87" y="256"/>
                  <a:pt x="84" y="255"/>
                  <a:pt x="83" y="255"/>
                </a:cubicBezTo>
                <a:cubicBezTo>
                  <a:pt x="82" y="255"/>
                  <a:pt x="81" y="255"/>
                  <a:pt x="81" y="255"/>
                </a:cubicBezTo>
                <a:cubicBezTo>
                  <a:pt x="80" y="254"/>
                  <a:pt x="78" y="252"/>
                  <a:pt x="78" y="251"/>
                </a:cubicBezTo>
                <a:cubicBezTo>
                  <a:pt x="77" y="249"/>
                  <a:pt x="80" y="246"/>
                  <a:pt x="80" y="245"/>
                </a:cubicBezTo>
                <a:cubicBezTo>
                  <a:pt x="80" y="242"/>
                  <a:pt x="81" y="236"/>
                  <a:pt x="80" y="233"/>
                </a:cubicBezTo>
                <a:cubicBezTo>
                  <a:pt x="79" y="231"/>
                  <a:pt x="75" y="229"/>
                  <a:pt x="73" y="227"/>
                </a:cubicBezTo>
                <a:cubicBezTo>
                  <a:pt x="72" y="225"/>
                  <a:pt x="69" y="220"/>
                  <a:pt x="68" y="217"/>
                </a:cubicBezTo>
                <a:cubicBezTo>
                  <a:pt x="67" y="215"/>
                  <a:pt x="64" y="212"/>
                  <a:pt x="63" y="210"/>
                </a:cubicBezTo>
                <a:cubicBezTo>
                  <a:pt x="63" y="209"/>
                  <a:pt x="63" y="209"/>
                  <a:pt x="63" y="208"/>
                </a:cubicBezTo>
                <a:cubicBezTo>
                  <a:pt x="63" y="208"/>
                  <a:pt x="63" y="207"/>
                  <a:pt x="63" y="207"/>
                </a:cubicBezTo>
                <a:cubicBezTo>
                  <a:pt x="65" y="207"/>
                  <a:pt x="69" y="207"/>
                  <a:pt x="70" y="205"/>
                </a:cubicBezTo>
                <a:cubicBezTo>
                  <a:pt x="71" y="204"/>
                  <a:pt x="70" y="201"/>
                  <a:pt x="70" y="201"/>
                </a:cubicBezTo>
                <a:cubicBezTo>
                  <a:pt x="71" y="200"/>
                  <a:pt x="74" y="199"/>
                  <a:pt x="75" y="199"/>
                </a:cubicBezTo>
                <a:cubicBezTo>
                  <a:pt x="77" y="199"/>
                  <a:pt x="80" y="201"/>
                  <a:pt x="82" y="201"/>
                </a:cubicBezTo>
                <a:cubicBezTo>
                  <a:pt x="82" y="201"/>
                  <a:pt x="83" y="201"/>
                  <a:pt x="84" y="201"/>
                </a:cubicBezTo>
                <a:cubicBezTo>
                  <a:pt x="86" y="202"/>
                  <a:pt x="89" y="206"/>
                  <a:pt x="90" y="209"/>
                </a:cubicBezTo>
                <a:cubicBezTo>
                  <a:pt x="91" y="210"/>
                  <a:pt x="89" y="216"/>
                  <a:pt x="89" y="217"/>
                </a:cubicBezTo>
                <a:cubicBezTo>
                  <a:pt x="89" y="218"/>
                  <a:pt x="95" y="222"/>
                  <a:pt x="98" y="222"/>
                </a:cubicBezTo>
                <a:cubicBezTo>
                  <a:pt x="100" y="222"/>
                  <a:pt x="103" y="220"/>
                  <a:pt x="104" y="219"/>
                </a:cubicBezTo>
                <a:cubicBezTo>
                  <a:pt x="106" y="218"/>
                  <a:pt x="110" y="216"/>
                  <a:pt x="112" y="215"/>
                </a:cubicBezTo>
                <a:cubicBezTo>
                  <a:pt x="115" y="214"/>
                  <a:pt x="122" y="212"/>
                  <a:pt x="125" y="211"/>
                </a:cubicBezTo>
                <a:cubicBezTo>
                  <a:pt x="126" y="210"/>
                  <a:pt x="129" y="208"/>
                  <a:pt x="131" y="208"/>
                </a:cubicBezTo>
                <a:cubicBezTo>
                  <a:pt x="133" y="207"/>
                  <a:pt x="138" y="209"/>
                  <a:pt x="140" y="208"/>
                </a:cubicBezTo>
                <a:cubicBezTo>
                  <a:pt x="142" y="208"/>
                  <a:pt x="144" y="205"/>
                  <a:pt x="145" y="204"/>
                </a:cubicBezTo>
                <a:cubicBezTo>
                  <a:pt x="146" y="204"/>
                  <a:pt x="149" y="204"/>
                  <a:pt x="150" y="204"/>
                </a:cubicBezTo>
                <a:cubicBezTo>
                  <a:pt x="151" y="204"/>
                  <a:pt x="155" y="207"/>
                  <a:pt x="155" y="209"/>
                </a:cubicBezTo>
                <a:cubicBezTo>
                  <a:pt x="155" y="211"/>
                  <a:pt x="153" y="214"/>
                  <a:pt x="153" y="216"/>
                </a:cubicBezTo>
                <a:cubicBezTo>
                  <a:pt x="153" y="218"/>
                  <a:pt x="154" y="221"/>
                  <a:pt x="155" y="223"/>
                </a:cubicBezTo>
                <a:cubicBezTo>
                  <a:pt x="156" y="223"/>
                  <a:pt x="157" y="224"/>
                  <a:pt x="158" y="224"/>
                </a:cubicBezTo>
                <a:cubicBezTo>
                  <a:pt x="160" y="224"/>
                  <a:pt x="165" y="222"/>
                  <a:pt x="167" y="222"/>
                </a:cubicBezTo>
                <a:cubicBezTo>
                  <a:pt x="168" y="222"/>
                  <a:pt x="170" y="221"/>
                  <a:pt x="171" y="221"/>
                </a:cubicBezTo>
                <a:cubicBezTo>
                  <a:pt x="172" y="221"/>
                  <a:pt x="174" y="223"/>
                  <a:pt x="176" y="223"/>
                </a:cubicBezTo>
                <a:cubicBezTo>
                  <a:pt x="177" y="223"/>
                  <a:pt x="179" y="224"/>
                  <a:pt x="180" y="224"/>
                </a:cubicBezTo>
                <a:cubicBezTo>
                  <a:pt x="181" y="224"/>
                  <a:pt x="183" y="224"/>
                  <a:pt x="184" y="224"/>
                </a:cubicBezTo>
                <a:cubicBezTo>
                  <a:pt x="186" y="224"/>
                  <a:pt x="189" y="225"/>
                  <a:pt x="191" y="226"/>
                </a:cubicBezTo>
                <a:cubicBezTo>
                  <a:pt x="192" y="228"/>
                  <a:pt x="191" y="232"/>
                  <a:pt x="192" y="233"/>
                </a:cubicBezTo>
                <a:cubicBezTo>
                  <a:pt x="193" y="235"/>
                  <a:pt x="195" y="239"/>
                  <a:pt x="197" y="240"/>
                </a:cubicBezTo>
                <a:cubicBezTo>
                  <a:pt x="198" y="240"/>
                  <a:pt x="201" y="240"/>
                  <a:pt x="202" y="240"/>
                </a:cubicBezTo>
                <a:cubicBezTo>
                  <a:pt x="204" y="241"/>
                  <a:pt x="206" y="243"/>
                  <a:pt x="207" y="243"/>
                </a:cubicBezTo>
                <a:cubicBezTo>
                  <a:pt x="209" y="244"/>
                  <a:pt x="213" y="244"/>
                  <a:pt x="215" y="243"/>
                </a:cubicBezTo>
                <a:cubicBezTo>
                  <a:pt x="216" y="243"/>
                  <a:pt x="216" y="241"/>
                  <a:pt x="216" y="241"/>
                </a:cubicBezTo>
                <a:cubicBezTo>
                  <a:pt x="218" y="239"/>
                  <a:pt x="222" y="237"/>
                  <a:pt x="224" y="236"/>
                </a:cubicBezTo>
                <a:cubicBezTo>
                  <a:pt x="225" y="234"/>
                  <a:pt x="224" y="230"/>
                  <a:pt x="226" y="229"/>
                </a:cubicBezTo>
                <a:cubicBezTo>
                  <a:pt x="227" y="228"/>
                  <a:pt x="232" y="229"/>
                  <a:pt x="233" y="230"/>
                </a:cubicBezTo>
                <a:cubicBezTo>
                  <a:pt x="234" y="230"/>
                  <a:pt x="235" y="233"/>
                  <a:pt x="236" y="234"/>
                </a:cubicBezTo>
                <a:cubicBezTo>
                  <a:pt x="236" y="235"/>
                  <a:pt x="238" y="237"/>
                  <a:pt x="239" y="237"/>
                </a:cubicBezTo>
                <a:cubicBezTo>
                  <a:pt x="240" y="237"/>
                  <a:pt x="243" y="235"/>
                  <a:pt x="243" y="234"/>
                </a:cubicBezTo>
                <a:cubicBezTo>
                  <a:pt x="244" y="232"/>
                  <a:pt x="244" y="228"/>
                  <a:pt x="243" y="226"/>
                </a:cubicBezTo>
                <a:cubicBezTo>
                  <a:pt x="243" y="225"/>
                  <a:pt x="242" y="223"/>
                  <a:pt x="241" y="222"/>
                </a:cubicBezTo>
                <a:cubicBezTo>
                  <a:pt x="241" y="220"/>
                  <a:pt x="240" y="217"/>
                  <a:pt x="240" y="216"/>
                </a:cubicBezTo>
                <a:cubicBezTo>
                  <a:pt x="239" y="215"/>
                  <a:pt x="239" y="212"/>
                  <a:pt x="239" y="211"/>
                </a:cubicBezTo>
                <a:cubicBezTo>
                  <a:pt x="239" y="210"/>
                  <a:pt x="239" y="208"/>
                  <a:pt x="239" y="207"/>
                </a:cubicBezTo>
                <a:cubicBezTo>
                  <a:pt x="238" y="206"/>
                  <a:pt x="234" y="206"/>
                  <a:pt x="233" y="205"/>
                </a:cubicBezTo>
                <a:cubicBezTo>
                  <a:pt x="232" y="204"/>
                  <a:pt x="231" y="202"/>
                  <a:pt x="231" y="201"/>
                </a:cubicBezTo>
                <a:cubicBezTo>
                  <a:pt x="231" y="200"/>
                  <a:pt x="232" y="198"/>
                  <a:pt x="232" y="197"/>
                </a:cubicBezTo>
                <a:cubicBezTo>
                  <a:pt x="231" y="196"/>
                  <a:pt x="230" y="195"/>
                  <a:pt x="229" y="194"/>
                </a:cubicBezTo>
                <a:cubicBezTo>
                  <a:pt x="227" y="194"/>
                  <a:pt x="223" y="195"/>
                  <a:pt x="221" y="195"/>
                </a:cubicBezTo>
                <a:cubicBezTo>
                  <a:pt x="220" y="195"/>
                  <a:pt x="217" y="195"/>
                  <a:pt x="216" y="194"/>
                </a:cubicBezTo>
                <a:cubicBezTo>
                  <a:pt x="216" y="194"/>
                  <a:pt x="216" y="191"/>
                  <a:pt x="216" y="191"/>
                </a:cubicBezTo>
                <a:cubicBezTo>
                  <a:pt x="215" y="190"/>
                  <a:pt x="211" y="191"/>
                  <a:pt x="210" y="191"/>
                </a:cubicBezTo>
                <a:cubicBezTo>
                  <a:pt x="209" y="191"/>
                  <a:pt x="206" y="190"/>
                  <a:pt x="205" y="189"/>
                </a:cubicBezTo>
                <a:cubicBezTo>
                  <a:pt x="204" y="188"/>
                  <a:pt x="204" y="185"/>
                  <a:pt x="203" y="184"/>
                </a:cubicBezTo>
                <a:cubicBezTo>
                  <a:pt x="202" y="182"/>
                  <a:pt x="198" y="183"/>
                  <a:pt x="197" y="181"/>
                </a:cubicBezTo>
                <a:cubicBezTo>
                  <a:pt x="197" y="180"/>
                  <a:pt x="198" y="177"/>
                  <a:pt x="199" y="176"/>
                </a:cubicBezTo>
                <a:cubicBezTo>
                  <a:pt x="199" y="175"/>
                  <a:pt x="200" y="174"/>
                  <a:pt x="201" y="174"/>
                </a:cubicBezTo>
                <a:cubicBezTo>
                  <a:pt x="202" y="174"/>
                  <a:pt x="205" y="176"/>
                  <a:pt x="206" y="176"/>
                </a:cubicBezTo>
                <a:cubicBezTo>
                  <a:pt x="208" y="175"/>
                  <a:pt x="209" y="171"/>
                  <a:pt x="209" y="170"/>
                </a:cubicBezTo>
                <a:cubicBezTo>
                  <a:pt x="209" y="169"/>
                  <a:pt x="208" y="166"/>
                  <a:pt x="207" y="165"/>
                </a:cubicBezTo>
                <a:cubicBezTo>
                  <a:pt x="207" y="164"/>
                  <a:pt x="205" y="163"/>
                  <a:pt x="204" y="162"/>
                </a:cubicBezTo>
                <a:cubicBezTo>
                  <a:pt x="204" y="161"/>
                  <a:pt x="204" y="159"/>
                  <a:pt x="204" y="159"/>
                </a:cubicBezTo>
                <a:cubicBezTo>
                  <a:pt x="205" y="158"/>
                  <a:pt x="206" y="157"/>
                  <a:pt x="207" y="157"/>
                </a:cubicBezTo>
                <a:cubicBezTo>
                  <a:pt x="209" y="157"/>
                  <a:pt x="213" y="157"/>
                  <a:pt x="214" y="158"/>
                </a:cubicBezTo>
                <a:cubicBezTo>
                  <a:pt x="215" y="158"/>
                  <a:pt x="216" y="161"/>
                  <a:pt x="217" y="161"/>
                </a:cubicBezTo>
                <a:cubicBezTo>
                  <a:pt x="218" y="162"/>
                  <a:pt x="221" y="161"/>
                  <a:pt x="222" y="161"/>
                </a:cubicBezTo>
                <a:cubicBezTo>
                  <a:pt x="223" y="161"/>
                  <a:pt x="227" y="161"/>
                  <a:pt x="228" y="161"/>
                </a:cubicBezTo>
                <a:cubicBezTo>
                  <a:pt x="229" y="161"/>
                  <a:pt x="228" y="157"/>
                  <a:pt x="229" y="156"/>
                </a:cubicBezTo>
                <a:cubicBezTo>
                  <a:pt x="230" y="155"/>
                  <a:pt x="233" y="156"/>
                  <a:pt x="234" y="156"/>
                </a:cubicBezTo>
                <a:cubicBezTo>
                  <a:pt x="234" y="156"/>
                  <a:pt x="236" y="154"/>
                  <a:pt x="236" y="153"/>
                </a:cubicBezTo>
                <a:cubicBezTo>
                  <a:pt x="237" y="152"/>
                  <a:pt x="235" y="149"/>
                  <a:pt x="234" y="148"/>
                </a:cubicBezTo>
                <a:cubicBezTo>
                  <a:pt x="233" y="146"/>
                  <a:pt x="229" y="147"/>
                  <a:pt x="228" y="146"/>
                </a:cubicBezTo>
                <a:cubicBezTo>
                  <a:pt x="227" y="145"/>
                  <a:pt x="226" y="142"/>
                  <a:pt x="226" y="140"/>
                </a:cubicBezTo>
                <a:cubicBezTo>
                  <a:pt x="226" y="139"/>
                  <a:pt x="226" y="136"/>
                  <a:pt x="227" y="135"/>
                </a:cubicBezTo>
                <a:cubicBezTo>
                  <a:pt x="228" y="133"/>
                  <a:pt x="231" y="131"/>
                  <a:pt x="232" y="129"/>
                </a:cubicBezTo>
                <a:cubicBezTo>
                  <a:pt x="233" y="128"/>
                  <a:pt x="231" y="125"/>
                  <a:pt x="232" y="123"/>
                </a:cubicBezTo>
                <a:cubicBezTo>
                  <a:pt x="233" y="122"/>
                  <a:pt x="236" y="119"/>
                  <a:pt x="238" y="119"/>
                </a:cubicBezTo>
                <a:cubicBezTo>
                  <a:pt x="239" y="119"/>
                  <a:pt x="241" y="120"/>
                  <a:pt x="242" y="120"/>
                </a:cubicBezTo>
                <a:cubicBezTo>
                  <a:pt x="244" y="120"/>
                  <a:pt x="247" y="121"/>
                  <a:pt x="248" y="120"/>
                </a:cubicBezTo>
                <a:cubicBezTo>
                  <a:pt x="250" y="119"/>
                  <a:pt x="250" y="116"/>
                  <a:pt x="252" y="115"/>
                </a:cubicBezTo>
                <a:cubicBezTo>
                  <a:pt x="253" y="115"/>
                  <a:pt x="255" y="116"/>
                  <a:pt x="256" y="115"/>
                </a:cubicBezTo>
                <a:cubicBezTo>
                  <a:pt x="258" y="115"/>
                  <a:pt x="260" y="112"/>
                  <a:pt x="261" y="111"/>
                </a:cubicBezTo>
                <a:cubicBezTo>
                  <a:pt x="261" y="109"/>
                  <a:pt x="263" y="106"/>
                  <a:pt x="262" y="104"/>
                </a:cubicBezTo>
                <a:cubicBezTo>
                  <a:pt x="262" y="103"/>
                  <a:pt x="259" y="103"/>
                  <a:pt x="259" y="102"/>
                </a:cubicBezTo>
                <a:cubicBezTo>
                  <a:pt x="258" y="101"/>
                  <a:pt x="258" y="98"/>
                  <a:pt x="259" y="97"/>
                </a:cubicBezTo>
                <a:cubicBezTo>
                  <a:pt x="260" y="96"/>
                  <a:pt x="264" y="93"/>
                  <a:pt x="266" y="93"/>
                </a:cubicBezTo>
                <a:cubicBezTo>
                  <a:pt x="267" y="92"/>
                  <a:pt x="270" y="93"/>
                  <a:pt x="272" y="93"/>
                </a:cubicBezTo>
                <a:cubicBezTo>
                  <a:pt x="273" y="92"/>
                  <a:pt x="277" y="91"/>
                  <a:pt x="278" y="90"/>
                </a:cubicBezTo>
                <a:cubicBezTo>
                  <a:pt x="280" y="90"/>
                  <a:pt x="283" y="90"/>
                  <a:pt x="284" y="89"/>
                </a:cubicBezTo>
                <a:cubicBezTo>
                  <a:pt x="286" y="88"/>
                  <a:pt x="287" y="85"/>
                  <a:pt x="288" y="83"/>
                </a:cubicBezTo>
                <a:cubicBezTo>
                  <a:pt x="288" y="82"/>
                  <a:pt x="287" y="78"/>
                  <a:pt x="288" y="77"/>
                </a:cubicBezTo>
                <a:cubicBezTo>
                  <a:pt x="288" y="76"/>
                  <a:pt x="291" y="76"/>
                  <a:pt x="292" y="76"/>
                </a:cubicBezTo>
                <a:cubicBezTo>
                  <a:pt x="294" y="76"/>
                  <a:pt x="299" y="78"/>
                  <a:pt x="300" y="77"/>
                </a:cubicBezTo>
                <a:cubicBezTo>
                  <a:pt x="302" y="76"/>
                  <a:pt x="301" y="72"/>
                  <a:pt x="302" y="70"/>
                </a:cubicBezTo>
                <a:cubicBezTo>
                  <a:pt x="304" y="69"/>
                  <a:pt x="309" y="67"/>
                  <a:pt x="311" y="67"/>
                </a:cubicBezTo>
                <a:cubicBezTo>
                  <a:pt x="314" y="67"/>
                  <a:pt x="318" y="68"/>
                  <a:pt x="320" y="68"/>
                </a:cubicBezTo>
                <a:cubicBezTo>
                  <a:pt x="322" y="68"/>
                  <a:pt x="326" y="70"/>
                  <a:pt x="328" y="69"/>
                </a:cubicBezTo>
                <a:cubicBezTo>
                  <a:pt x="329" y="69"/>
                  <a:pt x="331" y="66"/>
                  <a:pt x="333" y="66"/>
                </a:cubicBezTo>
                <a:cubicBezTo>
                  <a:pt x="334" y="65"/>
                  <a:pt x="338" y="65"/>
                  <a:pt x="339" y="65"/>
                </a:cubicBezTo>
                <a:cubicBezTo>
                  <a:pt x="341" y="64"/>
                  <a:pt x="343" y="65"/>
                  <a:pt x="344" y="65"/>
                </a:cubicBezTo>
                <a:cubicBezTo>
                  <a:pt x="345" y="64"/>
                  <a:pt x="347" y="63"/>
                  <a:pt x="348" y="62"/>
                </a:cubicBezTo>
                <a:cubicBezTo>
                  <a:pt x="348" y="61"/>
                  <a:pt x="348" y="58"/>
                  <a:pt x="349" y="57"/>
                </a:cubicBezTo>
                <a:cubicBezTo>
                  <a:pt x="349" y="56"/>
                  <a:pt x="351" y="53"/>
                  <a:pt x="352" y="52"/>
                </a:cubicBezTo>
                <a:cubicBezTo>
                  <a:pt x="352" y="50"/>
                  <a:pt x="351" y="47"/>
                  <a:pt x="350" y="45"/>
                </a:cubicBezTo>
                <a:cubicBezTo>
                  <a:pt x="349" y="44"/>
                  <a:pt x="346" y="44"/>
                  <a:pt x="345" y="43"/>
                </a:cubicBezTo>
                <a:cubicBezTo>
                  <a:pt x="344" y="42"/>
                  <a:pt x="343" y="38"/>
                  <a:pt x="343" y="37"/>
                </a:cubicBezTo>
                <a:cubicBezTo>
                  <a:pt x="343" y="35"/>
                  <a:pt x="344" y="33"/>
                  <a:pt x="344" y="32"/>
                </a:cubicBezTo>
                <a:cubicBezTo>
                  <a:pt x="343" y="31"/>
                  <a:pt x="342" y="29"/>
                  <a:pt x="341" y="29"/>
                </a:cubicBezTo>
                <a:cubicBezTo>
                  <a:pt x="339" y="29"/>
                  <a:pt x="336" y="30"/>
                  <a:pt x="334" y="30"/>
                </a:cubicBezTo>
                <a:cubicBezTo>
                  <a:pt x="333" y="30"/>
                  <a:pt x="330" y="32"/>
                  <a:pt x="328" y="32"/>
                </a:cubicBezTo>
                <a:cubicBezTo>
                  <a:pt x="327" y="31"/>
                  <a:pt x="327" y="29"/>
                  <a:pt x="326" y="29"/>
                </a:cubicBezTo>
                <a:cubicBezTo>
                  <a:pt x="325" y="28"/>
                  <a:pt x="324" y="27"/>
                  <a:pt x="323" y="26"/>
                </a:cubicBezTo>
                <a:cubicBezTo>
                  <a:pt x="323" y="25"/>
                  <a:pt x="324" y="22"/>
                  <a:pt x="324" y="20"/>
                </a:cubicBezTo>
                <a:cubicBezTo>
                  <a:pt x="325" y="19"/>
                  <a:pt x="326" y="18"/>
                  <a:pt x="327" y="17"/>
                </a:cubicBezTo>
                <a:cubicBezTo>
                  <a:pt x="327" y="16"/>
                  <a:pt x="328" y="14"/>
                  <a:pt x="328" y="13"/>
                </a:cubicBezTo>
                <a:cubicBezTo>
                  <a:pt x="328" y="12"/>
                  <a:pt x="327" y="9"/>
                  <a:pt x="328" y="7"/>
                </a:cubicBezTo>
                <a:cubicBezTo>
                  <a:pt x="329" y="7"/>
                  <a:pt x="331" y="6"/>
                  <a:pt x="332" y="6"/>
                </a:cubicBezTo>
                <a:cubicBezTo>
                  <a:pt x="333" y="5"/>
                  <a:pt x="336" y="7"/>
                  <a:pt x="337" y="7"/>
                </a:cubicBezTo>
                <a:cubicBezTo>
                  <a:pt x="338" y="6"/>
                  <a:pt x="339" y="4"/>
                  <a:pt x="340" y="4"/>
                </a:cubicBezTo>
                <a:cubicBezTo>
                  <a:pt x="341" y="3"/>
                  <a:pt x="345" y="3"/>
                  <a:pt x="347" y="4"/>
                </a:cubicBezTo>
                <a:cubicBezTo>
                  <a:pt x="349" y="5"/>
                  <a:pt x="351" y="9"/>
                  <a:pt x="352" y="11"/>
                </a:cubicBezTo>
                <a:cubicBezTo>
                  <a:pt x="352" y="12"/>
                  <a:pt x="352" y="15"/>
                  <a:pt x="353" y="16"/>
                </a:cubicBezTo>
                <a:cubicBezTo>
                  <a:pt x="354" y="17"/>
                  <a:pt x="359" y="16"/>
                  <a:pt x="361" y="16"/>
                </a:cubicBezTo>
                <a:cubicBezTo>
                  <a:pt x="363" y="17"/>
                  <a:pt x="365" y="19"/>
                  <a:pt x="367" y="19"/>
                </a:cubicBezTo>
                <a:cubicBezTo>
                  <a:pt x="368" y="19"/>
                  <a:pt x="370" y="18"/>
                  <a:pt x="371" y="17"/>
                </a:cubicBezTo>
                <a:cubicBezTo>
                  <a:pt x="372" y="15"/>
                  <a:pt x="373" y="12"/>
                  <a:pt x="373" y="10"/>
                </a:cubicBezTo>
                <a:cubicBezTo>
                  <a:pt x="373" y="9"/>
                  <a:pt x="372" y="6"/>
                  <a:pt x="373" y="5"/>
                </a:cubicBezTo>
                <a:cubicBezTo>
                  <a:pt x="374" y="4"/>
                  <a:pt x="377" y="6"/>
                  <a:pt x="378" y="6"/>
                </a:cubicBezTo>
                <a:cubicBezTo>
                  <a:pt x="379" y="6"/>
                  <a:pt x="383" y="7"/>
                  <a:pt x="384" y="6"/>
                </a:cubicBezTo>
                <a:cubicBezTo>
                  <a:pt x="386" y="5"/>
                  <a:pt x="387" y="1"/>
                  <a:pt x="388" y="0"/>
                </a:cubicBezTo>
                <a:cubicBezTo>
                  <a:pt x="389" y="0"/>
                  <a:pt x="390" y="0"/>
                  <a:pt x="391" y="0"/>
                </a:cubicBezTo>
                <a:cubicBezTo>
                  <a:pt x="391" y="0"/>
                  <a:pt x="391" y="1"/>
                  <a:pt x="391" y="1"/>
                </a:cubicBezTo>
                <a:cubicBezTo>
                  <a:pt x="391" y="4"/>
                  <a:pt x="390" y="9"/>
                  <a:pt x="391" y="12"/>
                </a:cubicBezTo>
                <a:cubicBezTo>
                  <a:pt x="392" y="14"/>
                  <a:pt x="395" y="18"/>
                  <a:pt x="397" y="19"/>
                </a:cubicBezTo>
                <a:cubicBezTo>
                  <a:pt x="399" y="20"/>
                  <a:pt x="404" y="19"/>
                  <a:pt x="407" y="20"/>
                </a:cubicBezTo>
                <a:cubicBezTo>
                  <a:pt x="408" y="20"/>
                  <a:pt x="409" y="22"/>
                  <a:pt x="410" y="23"/>
                </a:cubicBezTo>
                <a:cubicBezTo>
                  <a:pt x="411" y="25"/>
                  <a:pt x="412" y="29"/>
                  <a:pt x="412" y="32"/>
                </a:cubicBezTo>
                <a:cubicBezTo>
                  <a:pt x="412" y="34"/>
                  <a:pt x="408" y="38"/>
                  <a:pt x="408" y="40"/>
                </a:cubicBezTo>
                <a:cubicBezTo>
                  <a:pt x="408" y="43"/>
                  <a:pt x="410" y="47"/>
                  <a:pt x="412" y="48"/>
                </a:cubicBezTo>
                <a:cubicBezTo>
                  <a:pt x="413" y="50"/>
                  <a:pt x="418" y="49"/>
                  <a:pt x="419" y="49"/>
                </a:cubicBezTo>
                <a:cubicBezTo>
                  <a:pt x="422" y="50"/>
                  <a:pt x="426" y="53"/>
                  <a:pt x="428" y="54"/>
                </a:cubicBezTo>
                <a:cubicBezTo>
                  <a:pt x="429" y="56"/>
                  <a:pt x="431" y="61"/>
                  <a:pt x="433" y="61"/>
                </a:cubicBezTo>
                <a:cubicBezTo>
                  <a:pt x="435" y="61"/>
                  <a:pt x="438" y="59"/>
                  <a:pt x="440" y="58"/>
                </a:cubicBezTo>
                <a:cubicBezTo>
                  <a:pt x="442" y="57"/>
                  <a:pt x="447" y="55"/>
                  <a:pt x="449" y="55"/>
                </a:cubicBezTo>
                <a:cubicBezTo>
                  <a:pt x="451" y="55"/>
                  <a:pt x="456" y="56"/>
                  <a:pt x="458" y="58"/>
                </a:cubicBezTo>
                <a:cubicBezTo>
                  <a:pt x="459" y="59"/>
                  <a:pt x="461" y="63"/>
                  <a:pt x="461" y="65"/>
                </a:cubicBezTo>
                <a:cubicBezTo>
                  <a:pt x="461" y="68"/>
                  <a:pt x="457" y="72"/>
                  <a:pt x="457" y="74"/>
                </a:cubicBezTo>
                <a:cubicBezTo>
                  <a:pt x="457" y="76"/>
                  <a:pt x="458" y="79"/>
                  <a:pt x="459" y="81"/>
                </a:cubicBezTo>
                <a:cubicBezTo>
                  <a:pt x="460" y="83"/>
                  <a:pt x="465" y="85"/>
                  <a:pt x="467" y="86"/>
                </a:cubicBezTo>
                <a:cubicBezTo>
                  <a:pt x="468" y="87"/>
                  <a:pt x="470" y="89"/>
                  <a:pt x="471" y="91"/>
                </a:cubicBezTo>
                <a:cubicBezTo>
                  <a:pt x="471" y="92"/>
                  <a:pt x="469" y="94"/>
                  <a:pt x="468" y="95"/>
                </a:cubicBezTo>
                <a:cubicBezTo>
                  <a:pt x="467" y="96"/>
                  <a:pt x="464" y="97"/>
                  <a:pt x="462" y="98"/>
                </a:cubicBezTo>
                <a:cubicBezTo>
                  <a:pt x="459" y="98"/>
                  <a:pt x="454" y="94"/>
                  <a:pt x="452" y="95"/>
                </a:cubicBezTo>
                <a:cubicBezTo>
                  <a:pt x="450" y="96"/>
                  <a:pt x="450" y="99"/>
                  <a:pt x="450" y="101"/>
                </a:cubicBezTo>
                <a:cubicBezTo>
                  <a:pt x="449" y="102"/>
                  <a:pt x="448" y="106"/>
                  <a:pt x="448" y="107"/>
                </a:cubicBezTo>
                <a:cubicBezTo>
                  <a:pt x="448" y="110"/>
                  <a:pt x="448" y="115"/>
                  <a:pt x="447" y="117"/>
                </a:cubicBezTo>
                <a:cubicBezTo>
                  <a:pt x="447" y="119"/>
                  <a:pt x="446" y="124"/>
                  <a:pt x="445" y="126"/>
                </a:cubicBezTo>
                <a:cubicBezTo>
                  <a:pt x="443" y="127"/>
                  <a:pt x="438" y="128"/>
                  <a:pt x="437" y="129"/>
                </a:cubicBezTo>
                <a:cubicBezTo>
                  <a:pt x="436" y="130"/>
                  <a:pt x="435" y="133"/>
                  <a:pt x="435" y="134"/>
                </a:cubicBezTo>
                <a:cubicBezTo>
                  <a:pt x="434" y="136"/>
                  <a:pt x="433" y="139"/>
                  <a:pt x="433" y="141"/>
                </a:cubicBezTo>
                <a:cubicBezTo>
                  <a:pt x="434" y="143"/>
                  <a:pt x="438" y="145"/>
                  <a:pt x="440" y="146"/>
                </a:cubicBezTo>
                <a:cubicBezTo>
                  <a:pt x="441" y="148"/>
                  <a:pt x="445" y="150"/>
                  <a:pt x="445" y="152"/>
                </a:cubicBezTo>
                <a:cubicBezTo>
                  <a:pt x="446" y="153"/>
                  <a:pt x="446" y="155"/>
                  <a:pt x="445" y="156"/>
                </a:cubicBezTo>
                <a:cubicBezTo>
                  <a:pt x="445" y="158"/>
                  <a:pt x="442" y="160"/>
                  <a:pt x="442" y="162"/>
                </a:cubicBezTo>
                <a:cubicBezTo>
                  <a:pt x="441" y="164"/>
                  <a:pt x="441" y="168"/>
                  <a:pt x="442" y="169"/>
                </a:cubicBezTo>
                <a:cubicBezTo>
                  <a:pt x="442" y="172"/>
                  <a:pt x="446" y="177"/>
                  <a:pt x="447" y="180"/>
                </a:cubicBezTo>
                <a:cubicBezTo>
                  <a:pt x="448" y="182"/>
                  <a:pt x="447" y="187"/>
                  <a:pt x="449" y="189"/>
                </a:cubicBezTo>
                <a:cubicBezTo>
                  <a:pt x="450" y="192"/>
                  <a:pt x="456" y="194"/>
                  <a:pt x="458" y="196"/>
                </a:cubicBezTo>
                <a:cubicBezTo>
                  <a:pt x="459" y="198"/>
                  <a:pt x="460" y="202"/>
                  <a:pt x="461" y="203"/>
                </a:cubicBezTo>
                <a:cubicBezTo>
                  <a:pt x="464" y="205"/>
                  <a:pt x="472" y="203"/>
                  <a:pt x="475" y="204"/>
                </a:cubicBezTo>
                <a:cubicBezTo>
                  <a:pt x="477" y="204"/>
                  <a:pt x="479" y="206"/>
                  <a:pt x="481" y="206"/>
                </a:cubicBezTo>
                <a:cubicBezTo>
                  <a:pt x="483" y="207"/>
                  <a:pt x="490" y="205"/>
                  <a:pt x="492" y="207"/>
                </a:cubicBezTo>
                <a:cubicBezTo>
                  <a:pt x="493" y="207"/>
                  <a:pt x="494" y="209"/>
                  <a:pt x="495" y="210"/>
                </a:cubicBezTo>
                <a:cubicBezTo>
                  <a:pt x="497" y="212"/>
                  <a:pt x="499" y="217"/>
                  <a:pt x="502" y="219"/>
                </a:cubicBezTo>
                <a:cubicBezTo>
                  <a:pt x="504" y="220"/>
                  <a:pt x="508" y="220"/>
                  <a:pt x="510" y="220"/>
                </a:cubicBezTo>
                <a:cubicBezTo>
                  <a:pt x="512" y="220"/>
                  <a:pt x="515" y="220"/>
                  <a:pt x="517" y="220"/>
                </a:cubicBezTo>
                <a:cubicBezTo>
                  <a:pt x="519" y="220"/>
                  <a:pt x="522" y="220"/>
                  <a:pt x="523" y="221"/>
                </a:cubicBezTo>
                <a:cubicBezTo>
                  <a:pt x="524" y="222"/>
                  <a:pt x="525" y="225"/>
                  <a:pt x="527" y="225"/>
                </a:cubicBezTo>
                <a:cubicBezTo>
                  <a:pt x="528" y="226"/>
                  <a:pt x="532" y="227"/>
                  <a:pt x="534" y="226"/>
                </a:cubicBezTo>
                <a:cubicBezTo>
                  <a:pt x="536" y="226"/>
                  <a:pt x="540" y="224"/>
                  <a:pt x="541" y="223"/>
                </a:cubicBezTo>
                <a:cubicBezTo>
                  <a:pt x="543" y="223"/>
                  <a:pt x="545" y="220"/>
                  <a:pt x="546" y="219"/>
                </a:cubicBezTo>
                <a:cubicBezTo>
                  <a:pt x="548" y="219"/>
                  <a:pt x="552" y="219"/>
                  <a:pt x="554" y="219"/>
                </a:cubicBezTo>
                <a:cubicBezTo>
                  <a:pt x="556" y="219"/>
                  <a:pt x="561" y="218"/>
                  <a:pt x="563" y="216"/>
                </a:cubicBezTo>
                <a:cubicBezTo>
                  <a:pt x="564" y="215"/>
                  <a:pt x="564" y="213"/>
                  <a:pt x="565" y="212"/>
                </a:cubicBezTo>
                <a:cubicBezTo>
                  <a:pt x="566" y="210"/>
                  <a:pt x="570" y="208"/>
                  <a:pt x="572" y="209"/>
                </a:cubicBezTo>
                <a:cubicBezTo>
                  <a:pt x="574" y="209"/>
                  <a:pt x="577" y="211"/>
                  <a:pt x="578" y="213"/>
                </a:cubicBezTo>
                <a:cubicBezTo>
                  <a:pt x="579" y="215"/>
                  <a:pt x="576" y="220"/>
                  <a:pt x="576" y="222"/>
                </a:cubicBezTo>
                <a:cubicBezTo>
                  <a:pt x="577" y="224"/>
                  <a:pt x="580" y="226"/>
                  <a:pt x="581" y="227"/>
                </a:cubicBezTo>
                <a:cubicBezTo>
                  <a:pt x="582" y="228"/>
                  <a:pt x="585" y="228"/>
                  <a:pt x="586" y="229"/>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54" name="Freeform 32"/>
          <p:cNvSpPr>
            <a:spLocks/>
          </p:cNvSpPr>
          <p:nvPr/>
        </p:nvSpPr>
        <p:spPr bwMode="auto">
          <a:xfrm>
            <a:off x="8556407" y="4574706"/>
            <a:ext cx="1249905" cy="1446912"/>
          </a:xfrm>
          <a:custGeom>
            <a:avLst/>
            <a:gdLst/>
            <a:ahLst/>
            <a:cxnLst>
              <a:cxn ang="0">
                <a:pos x="521" y="243"/>
              </a:cxn>
              <a:cxn ang="0">
                <a:pos x="507" y="266"/>
              </a:cxn>
              <a:cxn ang="0">
                <a:pos x="492" y="294"/>
              </a:cxn>
              <a:cxn ang="0">
                <a:pos x="469" y="316"/>
              </a:cxn>
              <a:cxn ang="0">
                <a:pos x="454" y="338"/>
              </a:cxn>
              <a:cxn ang="0">
                <a:pos x="431" y="352"/>
              </a:cxn>
              <a:cxn ang="0">
                <a:pos x="390" y="337"/>
              </a:cxn>
              <a:cxn ang="0">
                <a:pos x="343" y="365"/>
              </a:cxn>
              <a:cxn ang="0">
                <a:pos x="298" y="392"/>
              </a:cxn>
              <a:cxn ang="0">
                <a:pos x="250" y="432"/>
              </a:cxn>
              <a:cxn ang="0">
                <a:pos x="229" y="443"/>
              </a:cxn>
              <a:cxn ang="0">
                <a:pos x="233" y="463"/>
              </a:cxn>
              <a:cxn ang="0">
                <a:pos x="226" y="475"/>
              </a:cxn>
              <a:cxn ang="0">
                <a:pos x="218" y="492"/>
              </a:cxn>
              <a:cxn ang="0">
                <a:pos x="238" y="518"/>
              </a:cxn>
              <a:cxn ang="0">
                <a:pos x="234" y="551"/>
              </a:cxn>
              <a:cxn ang="0">
                <a:pos x="256" y="592"/>
              </a:cxn>
              <a:cxn ang="0">
                <a:pos x="219" y="593"/>
              </a:cxn>
              <a:cxn ang="0">
                <a:pos x="177" y="602"/>
              </a:cxn>
              <a:cxn ang="0">
                <a:pos x="157" y="618"/>
              </a:cxn>
              <a:cxn ang="0">
                <a:pos x="124" y="613"/>
              </a:cxn>
              <a:cxn ang="0">
                <a:pos x="87" y="603"/>
              </a:cxn>
              <a:cxn ang="0">
                <a:pos x="57" y="618"/>
              </a:cxn>
              <a:cxn ang="0">
                <a:pos x="50" y="593"/>
              </a:cxn>
              <a:cxn ang="0">
                <a:pos x="31" y="593"/>
              </a:cxn>
              <a:cxn ang="0">
                <a:pos x="2" y="569"/>
              </a:cxn>
              <a:cxn ang="0">
                <a:pos x="34" y="568"/>
              </a:cxn>
              <a:cxn ang="0">
                <a:pos x="53" y="544"/>
              </a:cxn>
              <a:cxn ang="0">
                <a:pos x="68" y="535"/>
              </a:cxn>
              <a:cxn ang="0">
                <a:pos x="40" y="526"/>
              </a:cxn>
              <a:cxn ang="0">
                <a:pos x="37" y="503"/>
              </a:cxn>
              <a:cxn ang="0">
                <a:pos x="42" y="484"/>
              </a:cxn>
              <a:cxn ang="0">
                <a:pos x="44" y="457"/>
              </a:cxn>
              <a:cxn ang="0">
                <a:pos x="24" y="432"/>
              </a:cxn>
              <a:cxn ang="0">
                <a:pos x="3" y="391"/>
              </a:cxn>
              <a:cxn ang="0">
                <a:pos x="33" y="366"/>
              </a:cxn>
              <a:cxn ang="0">
                <a:pos x="69" y="374"/>
              </a:cxn>
              <a:cxn ang="0">
                <a:pos x="94" y="371"/>
              </a:cxn>
              <a:cxn ang="0">
                <a:pos x="143" y="362"/>
              </a:cxn>
              <a:cxn ang="0">
                <a:pos x="158" y="336"/>
              </a:cxn>
              <a:cxn ang="0">
                <a:pos x="186" y="322"/>
              </a:cxn>
              <a:cxn ang="0">
                <a:pos x="232" y="300"/>
              </a:cxn>
              <a:cxn ang="0">
                <a:pos x="242" y="267"/>
              </a:cxn>
              <a:cxn ang="0">
                <a:pos x="281" y="251"/>
              </a:cxn>
              <a:cxn ang="0">
                <a:pos x="294" y="218"/>
              </a:cxn>
              <a:cxn ang="0">
                <a:pos x="284" y="191"/>
              </a:cxn>
              <a:cxn ang="0">
                <a:pos x="259" y="172"/>
              </a:cxn>
              <a:cxn ang="0">
                <a:pos x="250" y="133"/>
              </a:cxn>
              <a:cxn ang="0">
                <a:pos x="229" y="88"/>
              </a:cxn>
              <a:cxn ang="0">
                <a:pos x="227" y="50"/>
              </a:cxn>
              <a:cxn ang="0">
                <a:pos x="240" y="24"/>
              </a:cxn>
              <a:cxn ang="0">
                <a:pos x="261" y="17"/>
              </a:cxn>
              <a:cxn ang="0">
                <a:pos x="291" y="4"/>
              </a:cxn>
              <a:cxn ang="0">
                <a:pos x="320" y="31"/>
              </a:cxn>
              <a:cxn ang="0">
                <a:pos x="338" y="33"/>
              </a:cxn>
              <a:cxn ang="0">
                <a:pos x="371" y="60"/>
              </a:cxn>
              <a:cxn ang="0">
                <a:pos x="390" y="109"/>
              </a:cxn>
              <a:cxn ang="0">
                <a:pos x="400" y="149"/>
              </a:cxn>
              <a:cxn ang="0">
                <a:pos x="440" y="153"/>
              </a:cxn>
              <a:cxn ang="0">
                <a:pos x="467" y="158"/>
              </a:cxn>
              <a:cxn ang="0">
                <a:pos x="495" y="154"/>
              </a:cxn>
              <a:cxn ang="0">
                <a:pos x="518" y="192"/>
              </a:cxn>
              <a:cxn ang="0">
                <a:pos x="539" y="218"/>
              </a:cxn>
            </a:cxnLst>
            <a:rect l="0" t="0" r="r" b="b"/>
            <a:pathLst>
              <a:path w="541" h="626">
                <a:moveTo>
                  <a:pt x="539" y="218"/>
                </a:moveTo>
                <a:cubicBezTo>
                  <a:pt x="540" y="219"/>
                  <a:pt x="541" y="222"/>
                  <a:pt x="540" y="224"/>
                </a:cubicBezTo>
                <a:cubicBezTo>
                  <a:pt x="539" y="226"/>
                  <a:pt x="535" y="229"/>
                  <a:pt x="533" y="230"/>
                </a:cubicBezTo>
                <a:cubicBezTo>
                  <a:pt x="532" y="231"/>
                  <a:pt x="529" y="233"/>
                  <a:pt x="528" y="234"/>
                </a:cubicBezTo>
                <a:cubicBezTo>
                  <a:pt x="528" y="235"/>
                  <a:pt x="527" y="238"/>
                  <a:pt x="526" y="240"/>
                </a:cubicBezTo>
                <a:cubicBezTo>
                  <a:pt x="525" y="241"/>
                  <a:pt x="522" y="242"/>
                  <a:pt x="521" y="243"/>
                </a:cubicBezTo>
                <a:cubicBezTo>
                  <a:pt x="520" y="244"/>
                  <a:pt x="517" y="244"/>
                  <a:pt x="516" y="245"/>
                </a:cubicBezTo>
                <a:cubicBezTo>
                  <a:pt x="515" y="246"/>
                  <a:pt x="515" y="250"/>
                  <a:pt x="515" y="251"/>
                </a:cubicBezTo>
                <a:cubicBezTo>
                  <a:pt x="515" y="252"/>
                  <a:pt x="511" y="250"/>
                  <a:pt x="509" y="251"/>
                </a:cubicBezTo>
                <a:cubicBezTo>
                  <a:pt x="508" y="251"/>
                  <a:pt x="506" y="254"/>
                  <a:pt x="506" y="255"/>
                </a:cubicBezTo>
                <a:cubicBezTo>
                  <a:pt x="505" y="257"/>
                  <a:pt x="505" y="261"/>
                  <a:pt x="506" y="263"/>
                </a:cubicBezTo>
                <a:cubicBezTo>
                  <a:pt x="506" y="264"/>
                  <a:pt x="507" y="266"/>
                  <a:pt x="507" y="266"/>
                </a:cubicBezTo>
                <a:cubicBezTo>
                  <a:pt x="507" y="267"/>
                  <a:pt x="505" y="273"/>
                  <a:pt x="505" y="274"/>
                </a:cubicBezTo>
                <a:cubicBezTo>
                  <a:pt x="505" y="274"/>
                  <a:pt x="501" y="281"/>
                  <a:pt x="501" y="283"/>
                </a:cubicBezTo>
                <a:cubicBezTo>
                  <a:pt x="501" y="285"/>
                  <a:pt x="503" y="287"/>
                  <a:pt x="503" y="289"/>
                </a:cubicBezTo>
                <a:cubicBezTo>
                  <a:pt x="502" y="291"/>
                  <a:pt x="502" y="295"/>
                  <a:pt x="500" y="296"/>
                </a:cubicBezTo>
                <a:cubicBezTo>
                  <a:pt x="499" y="297"/>
                  <a:pt x="497" y="297"/>
                  <a:pt x="495" y="296"/>
                </a:cubicBezTo>
                <a:cubicBezTo>
                  <a:pt x="494" y="296"/>
                  <a:pt x="493" y="294"/>
                  <a:pt x="492" y="294"/>
                </a:cubicBezTo>
                <a:cubicBezTo>
                  <a:pt x="490" y="293"/>
                  <a:pt x="486" y="295"/>
                  <a:pt x="484" y="295"/>
                </a:cubicBezTo>
                <a:cubicBezTo>
                  <a:pt x="483" y="296"/>
                  <a:pt x="482" y="295"/>
                  <a:pt x="481" y="295"/>
                </a:cubicBezTo>
                <a:cubicBezTo>
                  <a:pt x="480" y="296"/>
                  <a:pt x="480" y="299"/>
                  <a:pt x="479" y="300"/>
                </a:cubicBezTo>
                <a:cubicBezTo>
                  <a:pt x="478" y="302"/>
                  <a:pt x="473" y="303"/>
                  <a:pt x="472" y="304"/>
                </a:cubicBezTo>
                <a:cubicBezTo>
                  <a:pt x="471" y="306"/>
                  <a:pt x="472" y="309"/>
                  <a:pt x="471" y="311"/>
                </a:cubicBezTo>
                <a:cubicBezTo>
                  <a:pt x="471" y="312"/>
                  <a:pt x="468" y="315"/>
                  <a:pt x="469" y="316"/>
                </a:cubicBezTo>
                <a:cubicBezTo>
                  <a:pt x="469" y="318"/>
                  <a:pt x="472" y="319"/>
                  <a:pt x="472" y="321"/>
                </a:cubicBezTo>
                <a:cubicBezTo>
                  <a:pt x="473" y="322"/>
                  <a:pt x="471" y="325"/>
                  <a:pt x="471" y="326"/>
                </a:cubicBezTo>
                <a:cubicBezTo>
                  <a:pt x="470" y="327"/>
                  <a:pt x="468" y="329"/>
                  <a:pt x="467" y="330"/>
                </a:cubicBezTo>
                <a:cubicBezTo>
                  <a:pt x="466" y="331"/>
                  <a:pt x="463" y="332"/>
                  <a:pt x="462" y="332"/>
                </a:cubicBezTo>
                <a:cubicBezTo>
                  <a:pt x="461" y="333"/>
                  <a:pt x="458" y="333"/>
                  <a:pt x="457" y="334"/>
                </a:cubicBezTo>
                <a:cubicBezTo>
                  <a:pt x="456" y="335"/>
                  <a:pt x="455" y="338"/>
                  <a:pt x="454" y="338"/>
                </a:cubicBezTo>
                <a:cubicBezTo>
                  <a:pt x="452" y="339"/>
                  <a:pt x="450" y="340"/>
                  <a:pt x="448" y="340"/>
                </a:cubicBezTo>
                <a:cubicBezTo>
                  <a:pt x="448" y="340"/>
                  <a:pt x="447" y="340"/>
                  <a:pt x="446" y="340"/>
                </a:cubicBezTo>
                <a:cubicBezTo>
                  <a:pt x="445" y="341"/>
                  <a:pt x="446" y="344"/>
                  <a:pt x="445" y="345"/>
                </a:cubicBezTo>
                <a:cubicBezTo>
                  <a:pt x="444" y="347"/>
                  <a:pt x="439" y="347"/>
                  <a:pt x="438" y="348"/>
                </a:cubicBezTo>
                <a:cubicBezTo>
                  <a:pt x="438" y="349"/>
                  <a:pt x="438" y="350"/>
                  <a:pt x="439" y="351"/>
                </a:cubicBezTo>
                <a:cubicBezTo>
                  <a:pt x="436" y="351"/>
                  <a:pt x="433" y="352"/>
                  <a:pt x="431" y="352"/>
                </a:cubicBezTo>
                <a:cubicBezTo>
                  <a:pt x="429" y="351"/>
                  <a:pt x="425" y="351"/>
                  <a:pt x="423" y="350"/>
                </a:cubicBezTo>
                <a:cubicBezTo>
                  <a:pt x="421" y="349"/>
                  <a:pt x="418" y="348"/>
                  <a:pt x="417" y="347"/>
                </a:cubicBezTo>
                <a:cubicBezTo>
                  <a:pt x="416" y="345"/>
                  <a:pt x="420" y="341"/>
                  <a:pt x="419" y="339"/>
                </a:cubicBezTo>
                <a:cubicBezTo>
                  <a:pt x="419" y="337"/>
                  <a:pt x="416" y="334"/>
                  <a:pt x="414" y="333"/>
                </a:cubicBezTo>
                <a:cubicBezTo>
                  <a:pt x="412" y="331"/>
                  <a:pt x="407" y="331"/>
                  <a:pt x="405" y="331"/>
                </a:cubicBezTo>
                <a:cubicBezTo>
                  <a:pt x="401" y="331"/>
                  <a:pt x="393" y="335"/>
                  <a:pt x="390" y="337"/>
                </a:cubicBezTo>
                <a:cubicBezTo>
                  <a:pt x="387" y="337"/>
                  <a:pt x="382" y="339"/>
                  <a:pt x="380" y="340"/>
                </a:cubicBezTo>
                <a:cubicBezTo>
                  <a:pt x="378" y="342"/>
                  <a:pt x="374" y="347"/>
                  <a:pt x="372" y="349"/>
                </a:cubicBezTo>
                <a:cubicBezTo>
                  <a:pt x="371" y="351"/>
                  <a:pt x="367" y="353"/>
                  <a:pt x="366" y="354"/>
                </a:cubicBezTo>
                <a:cubicBezTo>
                  <a:pt x="364" y="356"/>
                  <a:pt x="360" y="358"/>
                  <a:pt x="358" y="359"/>
                </a:cubicBezTo>
                <a:cubicBezTo>
                  <a:pt x="356" y="359"/>
                  <a:pt x="351" y="359"/>
                  <a:pt x="349" y="360"/>
                </a:cubicBezTo>
                <a:cubicBezTo>
                  <a:pt x="347" y="361"/>
                  <a:pt x="345" y="364"/>
                  <a:pt x="343" y="365"/>
                </a:cubicBezTo>
                <a:cubicBezTo>
                  <a:pt x="342" y="367"/>
                  <a:pt x="340" y="369"/>
                  <a:pt x="339" y="370"/>
                </a:cubicBezTo>
                <a:cubicBezTo>
                  <a:pt x="337" y="372"/>
                  <a:pt x="335" y="378"/>
                  <a:pt x="333" y="379"/>
                </a:cubicBezTo>
                <a:cubicBezTo>
                  <a:pt x="332" y="381"/>
                  <a:pt x="327" y="382"/>
                  <a:pt x="325" y="383"/>
                </a:cubicBezTo>
                <a:cubicBezTo>
                  <a:pt x="322" y="384"/>
                  <a:pt x="318" y="389"/>
                  <a:pt x="315" y="390"/>
                </a:cubicBezTo>
                <a:cubicBezTo>
                  <a:pt x="313" y="391"/>
                  <a:pt x="307" y="393"/>
                  <a:pt x="304" y="393"/>
                </a:cubicBezTo>
                <a:cubicBezTo>
                  <a:pt x="303" y="393"/>
                  <a:pt x="300" y="393"/>
                  <a:pt x="298" y="392"/>
                </a:cubicBezTo>
                <a:cubicBezTo>
                  <a:pt x="295" y="392"/>
                  <a:pt x="288" y="391"/>
                  <a:pt x="285" y="392"/>
                </a:cubicBezTo>
                <a:cubicBezTo>
                  <a:pt x="282" y="393"/>
                  <a:pt x="278" y="397"/>
                  <a:pt x="276" y="398"/>
                </a:cubicBezTo>
                <a:cubicBezTo>
                  <a:pt x="274" y="401"/>
                  <a:pt x="270" y="409"/>
                  <a:pt x="268" y="411"/>
                </a:cubicBezTo>
                <a:cubicBezTo>
                  <a:pt x="266" y="413"/>
                  <a:pt x="263" y="414"/>
                  <a:pt x="262" y="416"/>
                </a:cubicBezTo>
                <a:cubicBezTo>
                  <a:pt x="260" y="418"/>
                  <a:pt x="257" y="424"/>
                  <a:pt x="255" y="426"/>
                </a:cubicBezTo>
                <a:cubicBezTo>
                  <a:pt x="254" y="428"/>
                  <a:pt x="251" y="430"/>
                  <a:pt x="250" y="432"/>
                </a:cubicBezTo>
                <a:cubicBezTo>
                  <a:pt x="249" y="433"/>
                  <a:pt x="250" y="436"/>
                  <a:pt x="249" y="437"/>
                </a:cubicBezTo>
                <a:cubicBezTo>
                  <a:pt x="249" y="439"/>
                  <a:pt x="247" y="442"/>
                  <a:pt x="245" y="443"/>
                </a:cubicBezTo>
                <a:cubicBezTo>
                  <a:pt x="244" y="444"/>
                  <a:pt x="242" y="447"/>
                  <a:pt x="240" y="447"/>
                </a:cubicBezTo>
                <a:cubicBezTo>
                  <a:pt x="239" y="447"/>
                  <a:pt x="236" y="446"/>
                  <a:pt x="235" y="445"/>
                </a:cubicBezTo>
                <a:cubicBezTo>
                  <a:pt x="235" y="445"/>
                  <a:pt x="235" y="442"/>
                  <a:pt x="234" y="442"/>
                </a:cubicBezTo>
                <a:cubicBezTo>
                  <a:pt x="233" y="441"/>
                  <a:pt x="230" y="442"/>
                  <a:pt x="229" y="443"/>
                </a:cubicBezTo>
                <a:cubicBezTo>
                  <a:pt x="228" y="445"/>
                  <a:pt x="228" y="448"/>
                  <a:pt x="229" y="449"/>
                </a:cubicBezTo>
                <a:cubicBezTo>
                  <a:pt x="229" y="450"/>
                  <a:pt x="231" y="452"/>
                  <a:pt x="232" y="452"/>
                </a:cubicBezTo>
                <a:cubicBezTo>
                  <a:pt x="233" y="452"/>
                  <a:pt x="234" y="452"/>
                  <a:pt x="234" y="453"/>
                </a:cubicBezTo>
                <a:cubicBezTo>
                  <a:pt x="235" y="454"/>
                  <a:pt x="235" y="456"/>
                  <a:pt x="235" y="457"/>
                </a:cubicBezTo>
                <a:cubicBezTo>
                  <a:pt x="235" y="458"/>
                  <a:pt x="235" y="460"/>
                  <a:pt x="235" y="461"/>
                </a:cubicBezTo>
                <a:cubicBezTo>
                  <a:pt x="235" y="462"/>
                  <a:pt x="234" y="462"/>
                  <a:pt x="233" y="463"/>
                </a:cubicBezTo>
                <a:cubicBezTo>
                  <a:pt x="233" y="464"/>
                  <a:pt x="233" y="467"/>
                  <a:pt x="233" y="468"/>
                </a:cubicBezTo>
                <a:cubicBezTo>
                  <a:pt x="233" y="469"/>
                  <a:pt x="234" y="471"/>
                  <a:pt x="233" y="472"/>
                </a:cubicBezTo>
                <a:cubicBezTo>
                  <a:pt x="233" y="473"/>
                  <a:pt x="233" y="475"/>
                  <a:pt x="232" y="475"/>
                </a:cubicBezTo>
                <a:cubicBezTo>
                  <a:pt x="231" y="476"/>
                  <a:pt x="230" y="475"/>
                  <a:pt x="229" y="475"/>
                </a:cubicBezTo>
                <a:cubicBezTo>
                  <a:pt x="228" y="474"/>
                  <a:pt x="227" y="471"/>
                  <a:pt x="226" y="471"/>
                </a:cubicBezTo>
                <a:cubicBezTo>
                  <a:pt x="225" y="472"/>
                  <a:pt x="226" y="474"/>
                  <a:pt x="226" y="475"/>
                </a:cubicBezTo>
                <a:cubicBezTo>
                  <a:pt x="227" y="478"/>
                  <a:pt x="229" y="481"/>
                  <a:pt x="231" y="483"/>
                </a:cubicBezTo>
                <a:cubicBezTo>
                  <a:pt x="232" y="484"/>
                  <a:pt x="235" y="486"/>
                  <a:pt x="236" y="487"/>
                </a:cubicBezTo>
                <a:cubicBezTo>
                  <a:pt x="236" y="488"/>
                  <a:pt x="236" y="490"/>
                  <a:pt x="235" y="491"/>
                </a:cubicBezTo>
                <a:cubicBezTo>
                  <a:pt x="234" y="492"/>
                  <a:pt x="231" y="493"/>
                  <a:pt x="229" y="492"/>
                </a:cubicBezTo>
                <a:cubicBezTo>
                  <a:pt x="228" y="492"/>
                  <a:pt x="227" y="488"/>
                  <a:pt x="225" y="488"/>
                </a:cubicBezTo>
                <a:cubicBezTo>
                  <a:pt x="223" y="487"/>
                  <a:pt x="219" y="490"/>
                  <a:pt x="218" y="492"/>
                </a:cubicBezTo>
                <a:cubicBezTo>
                  <a:pt x="218" y="494"/>
                  <a:pt x="221" y="495"/>
                  <a:pt x="221" y="496"/>
                </a:cubicBezTo>
                <a:cubicBezTo>
                  <a:pt x="221" y="498"/>
                  <a:pt x="218" y="500"/>
                  <a:pt x="218" y="501"/>
                </a:cubicBezTo>
                <a:cubicBezTo>
                  <a:pt x="218" y="503"/>
                  <a:pt x="217" y="507"/>
                  <a:pt x="218" y="509"/>
                </a:cubicBezTo>
                <a:cubicBezTo>
                  <a:pt x="219" y="510"/>
                  <a:pt x="222" y="512"/>
                  <a:pt x="223" y="513"/>
                </a:cubicBezTo>
                <a:cubicBezTo>
                  <a:pt x="225" y="513"/>
                  <a:pt x="229" y="511"/>
                  <a:pt x="231" y="511"/>
                </a:cubicBezTo>
                <a:cubicBezTo>
                  <a:pt x="234" y="512"/>
                  <a:pt x="237" y="516"/>
                  <a:pt x="238" y="518"/>
                </a:cubicBezTo>
                <a:cubicBezTo>
                  <a:pt x="238" y="519"/>
                  <a:pt x="239" y="521"/>
                  <a:pt x="239" y="522"/>
                </a:cubicBezTo>
                <a:cubicBezTo>
                  <a:pt x="239" y="524"/>
                  <a:pt x="238" y="528"/>
                  <a:pt x="237" y="529"/>
                </a:cubicBezTo>
                <a:cubicBezTo>
                  <a:pt x="236" y="530"/>
                  <a:pt x="234" y="531"/>
                  <a:pt x="234" y="533"/>
                </a:cubicBezTo>
                <a:cubicBezTo>
                  <a:pt x="233" y="535"/>
                  <a:pt x="236" y="539"/>
                  <a:pt x="236" y="542"/>
                </a:cubicBezTo>
                <a:cubicBezTo>
                  <a:pt x="236" y="543"/>
                  <a:pt x="234" y="545"/>
                  <a:pt x="234" y="547"/>
                </a:cubicBezTo>
                <a:cubicBezTo>
                  <a:pt x="234" y="548"/>
                  <a:pt x="234" y="550"/>
                  <a:pt x="234" y="551"/>
                </a:cubicBezTo>
                <a:cubicBezTo>
                  <a:pt x="234" y="554"/>
                  <a:pt x="231" y="560"/>
                  <a:pt x="231" y="563"/>
                </a:cubicBezTo>
                <a:cubicBezTo>
                  <a:pt x="231" y="567"/>
                  <a:pt x="232" y="576"/>
                  <a:pt x="235" y="578"/>
                </a:cubicBezTo>
                <a:cubicBezTo>
                  <a:pt x="236" y="579"/>
                  <a:pt x="241" y="578"/>
                  <a:pt x="243" y="578"/>
                </a:cubicBezTo>
                <a:cubicBezTo>
                  <a:pt x="244" y="578"/>
                  <a:pt x="249" y="579"/>
                  <a:pt x="250" y="580"/>
                </a:cubicBezTo>
                <a:cubicBezTo>
                  <a:pt x="251" y="582"/>
                  <a:pt x="250" y="586"/>
                  <a:pt x="251" y="588"/>
                </a:cubicBezTo>
                <a:cubicBezTo>
                  <a:pt x="252" y="589"/>
                  <a:pt x="255" y="590"/>
                  <a:pt x="256" y="592"/>
                </a:cubicBezTo>
                <a:cubicBezTo>
                  <a:pt x="257" y="593"/>
                  <a:pt x="256" y="597"/>
                  <a:pt x="254" y="599"/>
                </a:cubicBezTo>
                <a:cubicBezTo>
                  <a:pt x="253" y="600"/>
                  <a:pt x="248" y="602"/>
                  <a:pt x="246" y="601"/>
                </a:cubicBezTo>
                <a:cubicBezTo>
                  <a:pt x="243" y="601"/>
                  <a:pt x="238" y="599"/>
                  <a:pt x="236" y="597"/>
                </a:cubicBezTo>
                <a:cubicBezTo>
                  <a:pt x="234" y="596"/>
                  <a:pt x="233" y="593"/>
                  <a:pt x="232" y="592"/>
                </a:cubicBezTo>
                <a:cubicBezTo>
                  <a:pt x="230" y="591"/>
                  <a:pt x="226" y="590"/>
                  <a:pt x="224" y="590"/>
                </a:cubicBezTo>
                <a:cubicBezTo>
                  <a:pt x="223" y="590"/>
                  <a:pt x="220" y="592"/>
                  <a:pt x="219" y="593"/>
                </a:cubicBezTo>
                <a:cubicBezTo>
                  <a:pt x="217" y="593"/>
                  <a:pt x="214" y="593"/>
                  <a:pt x="212" y="593"/>
                </a:cubicBezTo>
                <a:cubicBezTo>
                  <a:pt x="210" y="593"/>
                  <a:pt x="205" y="592"/>
                  <a:pt x="203" y="592"/>
                </a:cubicBezTo>
                <a:cubicBezTo>
                  <a:pt x="202" y="592"/>
                  <a:pt x="200" y="594"/>
                  <a:pt x="199" y="594"/>
                </a:cubicBezTo>
                <a:cubicBezTo>
                  <a:pt x="198" y="596"/>
                  <a:pt x="195" y="600"/>
                  <a:pt x="193" y="601"/>
                </a:cubicBezTo>
                <a:cubicBezTo>
                  <a:pt x="191" y="603"/>
                  <a:pt x="186" y="603"/>
                  <a:pt x="183" y="603"/>
                </a:cubicBezTo>
                <a:cubicBezTo>
                  <a:pt x="181" y="603"/>
                  <a:pt x="178" y="601"/>
                  <a:pt x="177" y="602"/>
                </a:cubicBezTo>
                <a:cubicBezTo>
                  <a:pt x="175" y="602"/>
                  <a:pt x="175" y="607"/>
                  <a:pt x="174" y="608"/>
                </a:cubicBezTo>
                <a:cubicBezTo>
                  <a:pt x="172" y="609"/>
                  <a:pt x="167" y="606"/>
                  <a:pt x="166" y="608"/>
                </a:cubicBezTo>
                <a:cubicBezTo>
                  <a:pt x="164" y="609"/>
                  <a:pt x="165" y="613"/>
                  <a:pt x="166" y="615"/>
                </a:cubicBezTo>
                <a:cubicBezTo>
                  <a:pt x="166" y="617"/>
                  <a:pt x="172" y="622"/>
                  <a:pt x="171" y="624"/>
                </a:cubicBezTo>
                <a:cubicBezTo>
                  <a:pt x="169" y="626"/>
                  <a:pt x="164" y="625"/>
                  <a:pt x="162" y="624"/>
                </a:cubicBezTo>
                <a:cubicBezTo>
                  <a:pt x="160" y="623"/>
                  <a:pt x="158" y="619"/>
                  <a:pt x="157" y="618"/>
                </a:cubicBezTo>
                <a:cubicBezTo>
                  <a:pt x="156" y="618"/>
                  <a:pt x="153" y="617"/>
                  <a:pt x="152" y="617"/>
                </a:cubicBezTo>
                <a:cubicBezTo>
                  <a:pt x="150" y="616"/>
                  <a:pt x="146" y="615"/>
                  <a:pt x="144" y="617"/>
                </a:cubicBezTo>
                <a:cubicBezTo>
                  <a:pt x="143" y="618"/>
                  <a:pt x="145" y="621"/>
                  <a:pt x="144" y="623"/>
                </a:cubicBezTo>
                <a:cubicBezTo>
                  <a:pt x="143" y="624"/>
                  <a:pt x="138" y="625"/>
                  <a:pt x="137" y="624"/>
                </a:cubicBezTo>
                <a:cubicBezTo>
                  <a:pt x="135" y="623"/>
                  <a:pt x="136" y="618"/>
                  <a:pt x="134" y="616"/>
                </a:cubicBezTo>
                <a:cubicBezTo>
                  <a:pt x="132" y="614"/>
                  <a:pt x="126" y="615"/>
                  <a:pt x="124" y="613"/>
                </a:cubicBezTo>
                <a:cubicBezTo>
                  <a:pt x="123" y="612"/>
                  <a:pt x="123" y="609"/>
                  <a:pt x="122" y="608"/>
                </a:cubicBezTo>
                <a:cubicBezTo>
                  <a:pt x="120" y="606"/>
                  <a:pt x="114" y="607"/>
                  <a:pt x="111" y="606"/>
                </a:cubicBezTo>
                <a:cubicBezTo>
                  <a:pt x="110" y="605"/>
                  <a:pt x="107" y="602"/>
                  <a:pt x="106" y="601"/>
                </a:cubicBezTo>
                <a:cubicBezTo>
                  <a:pt x="104" y="600"/>
                  <a:pt x="100" y="599"/>
                  <a:pt x="98" y="599"/>
                </a:cubicBezTo>
                <a:cubicBezTo>
                  <a:pt x="96" y="599"/>
                  <a:pt x="92" y="598"/>
                  <a:pt x="90" y="599"/>
                </a:cubicBezTo>
                <a:cubicBezTo>
                  <a:pt x="89" y="600"/>
                  <a:pt x="88" y="603"/>
                  <a:pt x="87" y="603"/>
                </a:cubicBezTo>
                <a:cubicBezTo>
                  <a:pt x="86" y="604"/>
                  <a:pt x="84" y="603"/>
                  <a:pt x="83" y="603"/>
                </a:cubicBezTo>
                <a:cubicBezTo>
                  <a:pt x="81" y="604"/>
                  <a:pt x="77" y="603"/>
                  <a:pt x="75" y="603"/>
                </a:cubicBezTo>
                <a:cubicBezTo>
                  <a:pt x="73" y="604"/>
                  <a:pt x="70" y="604"/>
                  <a:pt x="69" y="606"/>
                </a:cubicBezTo>
                <a:cubicBezTo>
                  <a:pt x="69" y="606"/>
                  <a:pt x="70" y="608"/>
                  <a:pt x="69" y="609"/>
                </a:cubicBezTo>
                <a:cubicBezTo>
                  <a:pt x="68" y="611"/>
                  <a:pt x="64" y="615"/>
                  <a:pt x="62" y="616"/>
                </a:cubicBezTo>
                <a:cubicBezTo>
                  <a:pt x="61" y="617"/>
                  <a:pt x="58" y="618"/>
                  <a:pt x="57" y="618"/>
                </a:cubicBezTo>
                <a:cubicBezTo>
                  <a:pt x="55" y="618"/>
                  <a:pt x="50" y="616"/>
                  <a:pt x="48" y="615"/>
                </a:cubicBezTo>
                <a:cubicBezTo>
                  <a:pt x="47" y="614"/>
                  <a:pt x="44" y="611"/>
                  <a:pt x="43" y="610"/>
                </a:cubicBezTo>
                <a:cubicBezTo>
                  <a:pt x="42" y="608"/>
                  <a:pt x="40" y="604"/>
                  <a:pt x="40" y="602"/>
                </a:cubicBezTo>
                <a:cubicBezTo>
                  <a:pt x="41" y="602"/>
                  <a:pt x="42" y="601"/>
                  <a:pt x="43" y="600"/>
                </a:cubicBezTo>
                <a:cubicBezTo>
                  <a:pt x="44" y="600"/>
                  <a:pt x="47" y="600"/>
                  <a:pt x="48" y="599"/>
                </a:cubicBezTo>
                <a:cubicBezTo>
                  <a:pt x="49" y="598"/>
                  <a:pt x="50" y="594"/>
                  <a:pt x="50" y="593"/>
                </a:cubicBezTo>
                <a:cubicBezTo>
                  <a:pt x="50" y="591"/>
                  <a:pt x="50" y="588"/>
                  <a:pt x="49" y="587"/>
                </a:cubicBezTo>
                <a:cubicBezTo>
                  <a:pt x="49" y="584"/>
                  <a:pt x="48" y="579"/>
                  <a:pt x="46" y="578"/>
                </a:cubicBezTo>
                <a:cubicBezTo>
                  <a:pt x="45" y="578"/>
                  <a:pt x="42" y="579"/>
                  <a:pt x="42" y="580"/>
                </a:cubicBezTo>
                <a:cubicBezTo>
                  <a:pt x="40" y="582"/>
                  <a:pt x="41" y="587"/>
                  <a:pt x="40" y="589"/>
                </a:cubicBezTo>
                <a:cubicBezTo>
                  <a:pt x="40" y="590"/>
                  <a:pt x="38" y="592"/>
                  <a:pt x="37" y="593"/>
                </a:cubicBezTo>
                <a:cubicBezTo>
                  <a:pt x="36" y="594"/>
                  <a:pt x="32" y="593"/>
                  <a:pt x="31" y="593"/>
                </a:cubicBezTo>
                <a:cubicBezTo>
                  <a:pt x="29" y="593"/>
                  <a:pt x="26" y="592"/>
                  <a:pt x="23" y="591"/>
                </a:cubicBezTo>
                <a:cubicBezTo>
                  <a:pt x="21" y="590"/>
                  <a:pt x="18" y="587"/>
                  <a:pt x="15" y="586"/>
                </a:cubicBezTo>
                <a:cubicBezTo>
                  <a:pt x="14" y="585"/>
                  <a:pt x="12" y="586"/>
                  <a:pt x="10" y="585"/>
                </a:cubicBezTo>
                <a:cubicBezTo>
                  <a:pt x="8" y="585"/>
                  <a:pt x="4" y="584"/>
                  <a:pt x="2" y="583"/>
                </a:cubicBezTo>
                <a:cubicBezTo>
                  <a:pt x="1" y="581"/>
                  <a:pt x="1" y="578"/>
                  <a:pt x="1" y="576"/>
                </a:cubicBezTo>
                <a:cubicBezTo>
                  <a:pt x="0" y="574"/>
                  <a:pt x="1" y="570"/>
                  <a:pt x="2" y="569"/>
                </a:cubicBezTo>
                <a:cubicBezTo>
                  <a:pt x="3" y="568"/>
                  <a:pt x="4" y="567"/>
                  <a:pt x="5" y="567"/>
                </a:cubicBezTo>
                <a:cubicBezTo>
                  <a:pt x="6" y="567"/>
                  <a:pt x="7" y="567"/>
                  <a:pt x="8" y="567"/>
                </a:cubicBezTo>
                <a:cubicBezTo>
                  <a:pt x="10" y="567"/>
                  <a:pt x="12" y="566"/>
                  <a:pt x="13" y="566"/>
                </a:cubicBezTo>
                <a:cubicBezTo>
                  <a:pt x="15" y="565"/>
                  <a:pt x="20" y="564"/>
                  <a:pt x="22" y="564"/>
                </a:cubicBezTo>
                <a:cubicBezTo>
                  <a:pt x="23" y="564"/>
                  <a:pt x="26" y="565"/>
                  <a:pt x="28" y="566"/>
                </a:cubicBezTo>
                <a:cubicBezTo>
                  <a:pt x="29" y="566"/>
                  <a:pt x="32" y="568"/>
                  <a:pt x="34" y="568"/>
                </a:cubicBezTo>
                <a:cubicBezTo>
                  <a:pt x="35" y="568"/>
                  <a:pt x="37" y="565"/>
                  <a:pt x="38" y="565"/>
                </a:cubicBezTo>
                <a:cubicBezTo>
                  <a:pt x="39" y="565"/>
                  <a:pt x="41" y="566"/>
                  <a:pt x="42" y="565"/>
                </a:cubicBezTo>
                <a:cubicBezTo>
                  <a:pt x="43" y="564"/>
                  <a:pt x="43" y="561"/>
                  <a:pt x="44" y="559"/>
                </a:cubicBezTo>
                <a:cubicBezTo>
                  <a:pt x="44" y="558"/>
                  <a:pt x="43" y="555"/>
                  <a:pt x="44" y="554"/>
                </a:cubicBezTo>
                <a:cubicBezTo>
                  <a:pt x="45" y="552"/>
                  <a:pt x="49" y="549"/>
                  <a:pt x="51" y="547"/>
                </a:cubicBezTo>
                <a:cubicBezTo>
                  <a:pt x="51" y="547"/>
                  <a:pt x="52" y="545"/>
                  <a:pt x="53" y="544"/>
                </a:cubicBezTo>
                <a:cubicBezTo>
                  <a:pt x="54" y="543"/>
                  <a:pt x="59" y="544"/>
                  <a:pt x="61" y="544"/>
                </a:cubicBezTo>
                <a:cubicBezTo>
                  <a:pt x="63" y="545"/>
                  <a:pt x="66" y="547"/>
                  <a:pt x="68" y="547"/>
                </a:cubicBezTo>
                <a:cubicBezTo>
                  <a:pt x="69" y="547"/>
                  <a:pt x="72" y="546"/>
                  <a:pt x="73" y="545"/>
                </a:cubicBezTo>
                <a:cubicBezTo>
                  <a:pt x="74" y="544"/>
                  <a:pt x="77" y="543"/>
                  <a:pt x="77" y="542"/>
                </a:cubicBezTo>
                <a:cubicBezTo>
                  <a:pt x="77" y="540"/>
                  <a:pt x="75" y="538"/>
                  <a:pt x="74" y="537"/>
                </a:cubicBezTo>
                <a:cubicBezTo>
                  <a:pt x="73" y="536"/>
                  <a:pt x="69" y="536"/>
                  <a:pt x="68" y="535"/>
                </a:cubicBezTo>
                <a:cubicBezTo>
                  <a:pt x="67" y="534"/>
                  <a:pt x="66" y="532"/>
                  <a:pt x="66" y="531"/>
                </a:cubicBezTo>
                <a:cubicBezTo>
                  <a:pt x="64" y="530"/>
                  <a:pt x="61" y="528"/>
                  <a:pt x="60" y="528"/>
                </a:cubicBezTo>
                <a:cubicBezTo>
                  <a:pt x="58" y="528"/>
                  <a:pt x="55" y="528"/>
                  <a:pt x="53" y="528"/>
                </a:cubicBezTo>
                <a:cubicBezTo>
                  <a:pt x="52" y="529"/>
                  <a:pt x="51" y="530"/>
                  <a:pt x="50" y="531"/>
                </a:cubicBezTo>
                <a:cubicBezTo>
                  <a:pt x="49" y="531"/>
                  <a:pt x="46" y="531"/>
                  <a:pt x="44" y="531"/>
                </a:cubicBezTo>
                <a:cubicBezTo>
                  <a:pt x="43" y="530"/>
                  <a:pt x="42" y="527"/>
                  <a:pt x="40" y="526"/>
                </a:cubicBezTo>
                <a:cubicBezTo>
                  <a:pt x="39" y="526"/>
                  <a:pt x="36" y="525"/>
                  <a:pt x="35" y="524"/>
                </a:cubicBezTo>
                <a:cubicBezTo>
                  <a:pt x="34" y="523"/>
                  <a:pt x="34" y="520"/>
                  <a:pt x="34" y="518"/>
                </a:cubicBezTo>
                <a:cubicBezTo>
                  <a:pt x="34" y="517"/>
                  <a:pt x="34" y="514"/>
                  <a:pt x="34" y="513"/>
                </a:cubicBezTo>
                <a:cubicBezTo>
                  <a:pt x="34" y="511"/>
                  <a:pt x="30" y="508"/>
                  <a:pt x="30" y="507"/>
                </a:cubicBezTo>
                <a:cubicBezTo>
                  <a:pt x="30" y="506"/>
                  <a:pt x="32" y="503"/>
                  <a:pt x="33" y="503"/>
                </a:cubicBezTo>
                <a:cubicBezTo>
                  <a:pt x="34" y="502"/>
                  <a:pt x="36" y="503"/>
                  <a:pt x="37" y="503"/>
                </a:cubicBezTo>
                <a:cubicBezTo>
                  <a:pt x="38" y="502"/>
                  <a:pt x="37" y="499"/>
                  <a:pt x="38" y="499"/>
                </a:cubicBezTo>
                <a:cubicBezTo>
                  <a:pt x="40" y="498"/>
                  <a:pt x="43" y="499"/>
                  <a:pt x="44" y="499"/>
                </a:cubicBezTo>
                <a:cubicBezTo>
                  <a:pt x="45" y="499"/>
                  <a:pt x="47" y="498"/>
                  <a:pt x="47" y="498"/>
                </a:cubicBezTo>
                <a:cubicBezTo>
                  <a:pt x="48" y="497"/>
                  <a:pt x="48" y="496"/>
                  <a:pt x="48" y="495"/>
                </a:cubicBezTo>
                <a:cubicBezTo>
                  <a:pt x="48" y="494"/>
                  <a:pt x="48" y="490"/>
                  <a:pt x="47" y="488"/>
                </a:cubicBezTo>
                <a:cubicBezTo>
                  <a:pt x="47" y="487"/>
                  <a:pt x="42" y="486"/>
                  <a:pt x="42" y="484"/>
                </a:cubicBezTo>
                <a:cubicBezTo>
                  <a:pt x="41" y="483"/>
                  <a:pt x="42" y="481"/>
                  <a:pt x="43" y="481"/>
                </a:cubicBezTo>
                <a:cubicBezTo>
                  <a:pt x="43" y="479"/>
                  <a:pt x="46" y="478"/>
                  <a:pt x="47" y="477"/>
                </a:cubicBezTo>
                <a:cubicBezTo>
                  <a:pt x="48" y="476"/>
                  <a:pt x="49" y="474"/>
                  <a:pt x="49" y="473"/>
                </a:cubicBezTo>
                <a:cubicBezTo>
                  <a:pt x="49" y="472"/>
                  <a:pt x="49" y="469"/>
                  <a:pt x="49" y="468"/>
                </a:cubicBezTo>
                <a:cubicBezTo>
                  <a:pt x="49" y="466"/>
                  <a:pt x="46" y="464"/>
                  <a:pt x="46" y="462"/>
                </a:cubicBezTo>
                <a:cubicBezTo>
                  <a:pt x="45" y="461"/>
                  <a:pt x="44" y="458"/>
                  <a:pt x="44" y="457"/>
                </a:cubicBezTo>
                <a:cubicBezTo>
                  <a:pt x="43" y="455"/>
                  <a:pt x="41" y="451"/>
                  <a:pt x="41" y="449"/>
                </a:cubicBezTo>
                <a:cubicBezTo>
                  <a:pt x="41" y="447"/>
                  <a:pt x="41" y="445"/>
                  <a:pt x="41" y="444"/>
                </a:cubicBezTo>
                <a:cubicBezTo>
                  <a:pt x="41" y="443"/>
                  <a:pt x="40" y="440"/>
                  <a:pt x="39" y="439"/>
                </a:cubicBezTo>
                <a:cubicBezTo>
                  <a:pt x="37" y="438"/>
                  <a:pt x="32" y="439"/>
                  <a:pt x="30" y="437"/>
                </a:cubicBezTo>
                <a:cubicBezTo>
                  <a:pt x="29" y="437"/>
                  <a:pt x="29" y="434"/>
                  <a:pt x="28" y="433"/>
                </a:cubicBezTo>
                <a:cubicBezTo>
                  <a:pt x="27" y="432"/>
                  <a:pt x="25" y="432"/>
                  <a:pt x="24" y="432"/>
                </a:cubicBezTo>
                <a:cubicBezTo>
                  <a:pt x="21" y="431"/>
                  <a:pt x="15" y="433"/>
                  <a:pt x="12" y="432"/>
                </a:cubicBezTo>
                <a:cubicBezTo>
                  <a:pt x="10" y="431"/>
                  <a:pt x="7" y="428"/>
                  <a:pt x="6" y="426"/>
                </a:cubicBezTo>
                <a:cubicBezTo>
                  <a:pt x="4" y="424"/>
                  <a:pt x="2" y="420"/>
                  <a:pt x="2" y="418"/>
                </a:cubicBezTo>
                <a:cubicBezTo>
                  <a:pt x="1" y="415"/>
                  <a:pt x="0" y="410"/>
                  <a:pt x="0" y="407"/>
                </a:cubicBezTo>
                <a:cubicBezTo>
                  <a:pt x="0" y="404"/>
                  <a:pt x="3" y="400"/>
                  <a:pt x="3" y="397"/>
                </a:cubicBezTo>
                <a:cubicBezTo>
                  <a:pt x="3" y="396"/>
                  <a:pt x="2" y="392"/>
                  <a:pt x="3" y="391"/>
                </a:cubicBezTo>
                <a:cubicBezTo>
                  <a:pt x="4" y="389"/>
                  <a:pt x="9" y="387"/>
                  <a:pt x="12" y="385"/>
                </a:cubicBezTo>
                <a:cubicBezTo>
                  <a:pt x="13" y="385"/>
                  <a:pt x="16" y="383"/>
                  <a:pt x="17" y="382"/>
                </a:cubicBezTo>
                <a:cubicBezTo>
                  <a:pt x="18" y="381"/>
                  <a:pt x="20" y="378"/>
                  <a:pt x="21" y="377"/>
                </a:cubicBezTo>
                <a:cubicBezTo>
                  <a:pt x="21" y="375"/>
                  <a:pt x="20" y="371"/>
                  <a:pt x="21" y="369"/>
                </a:cubicBezTo>
                <a:cubicBezTo>
                  <a:pt x="21" y="367"/>
                  <a:pt x="23" y="364"/>
                  <a:pt x="25" y="364"/>
                </a:cubicBezTo>
                <a:cubicBezTo>
                  <a:pt x="27" y="364"/>
                  <a:pt x="31" y="365"/>
                  <a:pt x="33" y="366"/>
                </a:cubicBezTo>
                <a:cubicBezTo>
                  <a:pt x="34" y="368"/>
                  <a:pt x="34" y="373"/>
                  <a:pt x="36" y="374"/>
                </a:cubicBezTo>
                <a:cubicBezTo>
                  <a:pt x="38" y="375"/>
                  <a:pt x="42" y="372"/>
                  <a:pt x="43" y="371"/>
                </a:cubicBezTo>
                <a:cubicBezTo>
                  <a:pt x="44" y="370"/>
                  <a:pt x="44" y="367"/>
                  <a:pt x="45" y="367"/>
                </a:cubicBezTo>
                <a:cubicBezTo>
                  <a:pt x="47" y="365"/>
                  <a:pt x="54" y="366"/>
                  <a:pt x="58" y="367"/>
                </a:cubicBezTo>
                <a:cubicBezTo>
                  <a:pt x="60" y="367"/>
                  <a:pt x="63" y="370"/>
                  <a:pt x="65" y="371"/>
                </a:cubicBezTo>
                <a:cubicBezTo>
                  <a:pt x="66" y="372"/>
                  <a:pt x="68" y="374"/>
                  <a:pt x="69" y="374"/>
                </a:cubicBezTo>
                <a:cubicBezTo>
                  <a:pt x="71" y="375"/>
                  <a:pt x="75" y="372"/>
                  <a:pt x="76" y="372"/>
                </a:cubicBezTo>
                <a:cubicBezTo>
                  <a:pt x="78" y="372"/>
                  <a:pt x="81" y="371"/>
                  <a:pt x="83" y="371"/>
                </a:cubicBezTo>
                <a:cubicBezTo>
                  <a:pt x="84" y="371"/>
                  <a:pt x="86" y="371"/>
                  <a:pt x="87" y="372"/>
                </a:cubicBezTo>
                <a:cubicBezTo>
                  <a:pt x="88" y="373"/>
                  <a:pt x="87" y="378"/>
                  <a:pt x="87" y="379"/>
                </a:cubicBezTo>
                <a:cubicBezTo>
                  <a:pt x="88" y="380"/>
                  <a:pt x="90" y="381"/>
                  <a:pt x="91" y="381"/>
                </a:cubicBezTo>
                <a:cubicBezTo>
                  <a:pt x="94" y="380"/>
                  <a:pt x="94" y="373"/>
                  <a:pt x="94" y="371"/>
                </a:cubicBezTo>
                <a:cubicBezTo>
                  <a:pt x="95" y="369"/>
                  <a:pt x="92" y="365"/>
                  <a:pt x="93" y="363"/>
                </a:cubicBezTo>
                <a:cubicBezTo>
                  <a:pt x="93" y="362"/>
                  <a:pt x="95" y="361"/>
                  <a:pt x="96" y="361"/>
                </a:cubicBezTo>
                <a:cubicBezTo>
                  <a:pt x="98" y="361"/>
                  <a:pt x="101" y="362"/>
                  <a:pt x="103" y="363"/>
                </a:cubicBezTo>
                <a:cubicBezTo>
                  <a:pt x="107" y="364"/>
                  <a:pt x="115" y="365"/>
                  <a:pt x="119" y="365"/>
                </a:cubicBezTo>
                <a:cubicBezTo>
                  <a:pt x="122" y="365"/>
                  <a:pt x="129" y="362"/>
                  <a:pt x="132" y="362"/>
                </a:cubicBezTo>
                <a:cubicBezTo>
                  <a:pt x="135" y="361"/>
                  <a:pt x="140" y="361"/>
                  <a:pt x="143" y="362"/>
                </a:cubicBezTo>
                <a:cubicBezTo>
                  <a:pt x="145" y="362"/>
                  <a:pt x="149" y="365"/>
                  <a:pt x="151" y="365"/>
                </a:cubicBezTo>
                <a:cubicBezTo>
                  <a:pt x="152" y="365"/>
                  <a:pt x="153" y="365"/>
                  <a:pt x="154" y="365"/>
                </a:cubicBezTo>
                <a:cubicBezTo>
                  <a:pt x="156" y="364"/>
                  <a:pt x="158" y="361"/>
                  <a:pt x="160" y="360"/>
                </a:cubicBezTo>
                <a:cubicBezTo>
                  <a:pt x="161" y="359"/>
                  <a:pt x="166" y="358"/>
                  <a:pt x="167" y="357"/>
                </a:cubicBezTo>
                <a:cubicBezTo>
                  <a:pt x="168" y="353"/>
                  <a:pt x="164" y="346"/>
                  <a:pt x="162" y="342"/>
                </a:cubicBezTo>
                <a:cubicBezTo>
                  <a:pt x="161" y="341"/>
                  <a:pt x="159" y="338"/>
                  <a:pt x="158" y="336"/>
                </a:cubicBezTo>
                <a:cubicBezTo>
                  <a:pt x="158" y="335"/>
                  <a:pt x="158" y="332"/>
                  <a:pt x="158" y="330"/>
                </a:cubicBezTo>
                <a:cubicBezTo>
                  <a:pt x="158" y="328"/>
                  <a:pt x="157" y="324"/>
                  <a:pt x="157" y="322"/>
                </a:cubicBezTo>
                <a:cubicBezTo>
                  <a:pt x="156" y="320"/>
                  <a:pt x="156" y="316"/>
                  <a:pt x="157" y="314"/>
                </a:cubicBezTo>
                <a:cubicBezTo>
                  <a:pt x="160" y="311"/>
                  <a:pt x="170" y="312"/>
                  <a:pt x="173" y="314"/>
                </a:cubicBezTo>
                <a:cubicBezTo>
                  <a:pt x="174" y="315"/>
                  <a:pt x="174" y="318"/>
                  <a:pt x="175" y="318"/>
                </a:cubicBezTo>
                <a:cubicBezTo>
                  <a:pt x="177" y="320"/>
                  <a:pt x="184" y="323"/>
                  <a:pt x="186" y="322"/>
                </a:cubicBezTo>
                <a:cubicBezTo>
                  <a:pt x="188" y="321"/>
                  <a:pt x="190" y="316"/>
                  <a:pt x="192" y="315"/>
                </a:cubicBezTo>
                <a:cubicBezTo>
                  <a:pt x="193" y="314"/>
                  <a:pt x="197" y="314"/>
                  <a:pt x="199" y="314"/>
                </a:cubicBezTo>
                <a:cubicBezTo>
                  <a:pt x="201" y="313"/>
                  <a:pt x="205" y="312"/>
                  <a:pt x="207" y="311"/>
                </a:cubicBezTo>
                <a:cubicBezTo>
                  <a:pt x="210" y="309"/>
                  <a:pt x="213" y="302"/>
                  <a:pt x="216" y="300"/>
                </a:cubicBezTo>
                <a:cubicBezTo>
                  <a:pt x="218" y="299"/>
                  <a:pt x="223" y="300"/>
                  <a:pt x="225" y="300"/>
                </a:cubicBezTo>
                <a:cubicBezTo>
                  <a:pt x="227" y="300"/>
                  <a:pt x="231" y="301"/>
                  <a:pt x="232" y="300"/>
                </a:cubicBezTo>
                <a:cubicBezTo>
                  <a:pt x="234" y="299"/>
                  <a:pt x="234" y="296"/>
                  <a:pt x="235" y="295"/>
                </a:cubicBezTo>
                <a:cubicBezTo>
                  <a:pt x="235" y="293"/>
                  <a:pt x="235" y="290"/>
                  <a:pt x="235" y="288"/>
                </a:cubicBezTo>
                <a:cubicBezTo>
                  <a:pt x="234" y="286"/>
                  <a:pt x="230" y="282"/>
                  <a:pt x="230" y="279"/>
                </a:cubicBezTo>
                <a:cubicBezTo>
                  <a:pt x="230" y="278"/>
                  <a:pt x="233" y="276"/>
                  <a:pt x="233" y="274"/>
                </a:cubicBezTo>
                <a:cubicBezTo>
                  <a:pt x="234" y="272"/>
                  <a:pt x="233" y="268"/>
                  <a:pt x="234" y="267"/>
                </a:cubicBezTo>
                <a:cubicBezTo>
                  <a:pt x="236" y="265"/>
                  <a:pt x="240" y="266"/>
                  <a:pt x="242" y="267"/>
                </a:cubicBezTo>
                <a:cubicBezTo>
                  <a:pt x="245" y="267"/>
                  <a:pt x="250" y="272"/>
                  <a:pt x="253" y="273"/>
                </a:cubicBezTo>
                <a:cubicBezTo>
                  <a:pt x="255" y="273"/>
                  <a:pt x="260" y="271"/>
                  <a:pt x="262" y="270"/>
                </a:cubicBezTo>
                <a:cubicBezTo>
                  <a:pt x="263" y="269"/>
                  <a:pt x="266" y="268"/>
                  <a:pt x="266" y="266"/>
                </a:cubicBezTo>
                <a:cubicBezTo>
                  <a:pt x="268" y="264"/>
                  <a:pt x="265" y="258"/>
                  <a:pt x="266" y="255"/>
                </a:cubicBezTo>
                <a:cubicBezTo>
                  <a:pt x="267" y="254"/>
                  <a:pt x="268" y="253"/>
                  <a:pt x="269" y="253"/>
                </a:cubicBezTo>
                <a:cubicBezTo>
                  <a:pt x="272" y="252"/>
                  <a:pt x="278" y="253"/>
                  <a:pt x="281" y="251"/>
                </a:cubicBezTo>
                <a:cubicBezTo>
                  <a:pt x="282" y="251"/>
                  <a:pt x="284" y="249"/>
                  <a:pt x="284" y="248"/>
                </a:cubicBezTo>
                <a:cubicBezTo>
                  <a:pt x="286" y="246"/>
                  <a:pt x="287" y="242"/>
                  <a:pt x="288" y="241"/>
                </a:cubicBezTo>
                <a:cubicBezTo>
                  <a:pt x="288" y="240"/>
                  <a:pt x="288" y="238"/>
                  <a:pt x="288" y="237"/>
                </a:cubicBezTo>
                <a:cubicBezTo>
                  <a:pt x="290" y="235"/>
                  <a:pt x="297" y="235"/>
                  <a:pt x="299" y="233"/>
                </a:cubicBezTo>
                <a:cubicBezTo>
                  <a:pt x="301" y="232"/>
                  <a:pt x="303" y="226"/>
                  <a:pt x="302" y="224"/>
                </a:cubicBezTo>
                <a:cubicBezTo>
                  <a:pt x="302" y="222"/>
                  <a:pt x="297" y="219"/>
                  <a:pt x="294" y="218"/>
                </a:cubicBezTo>
                <a:cubicBezTo>
                  <a:pt x="293" y="217"/>
                  <a:pt x="290" y="215"/>
                  <a:pt x="288" y="214"/>
                </a:cubicBezTo>
                <a:cubicBezTo>
                  <a:pt x="286" y="214"/>
                  <a:pt x="282" y="215"/>
                  <a:pt x="280" y="214"/>
                </a:cubicBezTo>
                <a:cubicBezTo>
                  <a:pt x="277" y="213"/>
                  <a:pt x="273" y="206"/>
                  <a:pt x="274" y="203"/>
                </a:cubicBezTo>
                <a:cubicBezTo>
                  <a:pt x="274" y="202"/>
                  <a:pt x="278" y="200"/>
                  <a:pt x="279" y="199"/>
                </a:cubicBezTo>
                <a:cubicBezTo>
                  <a:pt x="280" y="198"/>
                  <a:pt x="279" y="194"/>
                  <a:pt x="279" y="193"/>
                </a:cubicBezTo>
                <a:cubicBezTo>
                  <a:pt x="280" y="192"/>
                  <a:pt x="283" y="192"/>
                  <a:pt x="284" y="191"/>
                </a:cubicBezTo>
                <a:cubicBezTo>
                  <a:pt x="284" y="190"/>
                  <a:pt x="284" y="187"/>
                  <a:pt x="284" y="186"/>
                </a:cubicBezTo>
                <a:cubicBezTo>
                  <a:pt x="283" y="185"/>
                  <a:pt x="279" y="184"/>
                  <a:pt x="278" y="184"/>
                </a:cubicBezTo>
                <a:cubicBezTo>
                  <a:pt x="276" y="184"/>
                  <a:pt x="273" y="187"/>
                  <a:pt x="272" y="187"/>
                </a:cubicBezTo>
                <a:cubicBezTo>
                  <a:pt x="270" y="187"/>
                  <a:pt x="265" y="186"/>
                  <a:pt x="264" y="185"/>
                </a:cubicBezTo>
                <a:cubicBezTo>
                  <a:pt x="264" y="183"/>
                  <a:pt x="266" y="180"/>
                  <a:pt x="266" y="179"/>
                </a:cubicBezTo>
                <a:cubicBezTo>
                  <a:pt x="265" y="176"/>
                  <a:pt x="261" y="173"/>
                  <a:pt x="259" y="172"/>
                </a:cubicBezTo>
                <a:cubicBezTo>
                  <a:pt x="257" y="171"/>
                  <a:pt x="252" y="173"/>
                  <a:pt x="250" y="172"/>
                </a:cubicBezTo>
                <a:cubicBezTo>
                  <a:pt x="248" y="171"/>
                  <a:pt x="245" y="167"/>
                  <a:pt x="244" y="165"/>
                </a:cubicBezTo>
                <a:cubicBezTo>
                  <a:pt x="243" y="163"/>
                  <a:pt x="242" y="159"/>
                  <a:pt x="242" y="157"/>
                </a:cubicBezTo>
                <a:cubicBezTo>
                  <a:pt x="243" y="154"/>
                  <a:pt x="247" y="150"/>
                  <a:pt x="247" y="147"/>
                </a:cubicBezTo>
                <a:cubicBezTo>
                  <a:pt x="247" y="145"/>
                  <a:pt x="245" y="141"/>
                  <a:pt x="246" y="139"/>
                </a:cubicBezTo>
                <a:cubicBezTo>
                  <a:pt x="246" y="137"/>
                  <a:pt x="249" y="135"/>
                  <a:pt x="250" y="133"/>
                </a:cubicBezTo>
                <a:cubicBezTo>
                  <a:pt x="250" y="131"/>
                  <a:pt x="251" y="126"/>
                  <a:pt x="250" y="124"/>
                </a:cubicBezTo>
                <a:cubicBezTo>
                  <a:pt x="248" y="122"/>
                  <a:pt x="242" y="121"/>
                  <a:pt x="240" y="119"/>
                </a:cubicBezTo>
                <a:cubicBezTo>
                  <a:pt x="239" y="117"/>
                  <a:pt x="236" y="112"/>
                  <a:pt x="236" y="109"/>
                </a:cubicBezTo>
                <a:cubicBezTo>
                  <a:pt x="236" y="108"/>
                  <a:pt x="238" y="105"/>
                  <a:pt x="238" y="103"/>
                </a:cubicBezTo>
                <a:cubicBezTo>
                  <a:pt x="238" y="100"/>
                  <a:pt x="237" y="96"/>
                  <a:pt x="235" y="94"/>
                </a:cubicBezTo>
                <a:cubicBezTo>
                  <a:pt x="234" y="92"/>
                  <a:pt x="230" y="90"/>
                  <a:pt x="229" y="88"/>
                </a:cubicBezTo>
                <a:cubicBezTo>
                  <a:pt x="228" y="86"/>
                  <a:pt x="227" y="81"/>
                  <a:pt x="225" y="79"/>
                </a:cubicBezTo>
                <a:cubicBezTo>
                  <a:pt x="224" y="78"/>
                  <a:pt x="222" y="77"/>
                  <a:pt x="220" y="76"/>
                </a:cubicBezTo>
                <a:cubicBezTo>
                  <a:pt x="220" y="73"/>
                  <a:pt x="221" y="69"/>
                  <a:pt x="222" y="67"/>
                </a:cubicBezTo>
                <a:cubicBezTo>
                  <a:pt x="222" y="66"/>
                  <a:pt x="224" y="65"/>
                  <a:pt x="225" y="64"/>
                </a:cubicBezTo>
                <a:cubicBezTo>
                  <a:pt x="225" y="62"/>
                  <a:pt x="224" y="59"/>
                  <a:pt x="225" y="57"/>
                </a:cubicBezTo>
                <a:cubicBezTo>
                  <a:pt x="225" y="55"/>
                  <a:pt x="226" y="52"/>
                  <a:pt x="227" y="50"/>
                </a:cubicBezTo>
                <a:cubicBezTo>
                  <a:pt x="227" y="49"/>
                  <a:pt x="228" y="45"/>
                  <a:pt x="229" y="44"/>
                </a:cubicBezTo>
                <a:cubicBezTo>
                  <a:pt x="229" y="43"/>
                  <a:pt x="232" y="41"/>
                  <a:pt x="232" y="39"/>
                </a:cubicBezTo>
                <a:cubicBezTo>
                  <a:pt x="232" y="38"/>
                  <a:pt x="231" y="35"/>
                  <a:pt x="232" y="34"/>
                </a:cubicBezTo>
                <a:cubicBezTo>
                  <a:pt x="233" y="33"/>
                  <a:pt x="235" y="32"/>
                  <a:pt x="236" y="32"/>
                </a:cubicBezTo>
                <a:cubicBezTo>
                  <a:pt x="236" y="31"/>
                  <a:pt x="238" y="31"/>
                  <a:pt x="239" y="30"/>
                </a:cubicBezTo>
                <a:cubicBezTo>
                  <a:pt x="240" y="29"/>
                  <a:pt x="240" y="25"/>
                  <a:pt x="240" y="24"/>
                </a:cubicBezTo>
                <a:cubicBezTo>
                  <a:pt x="240" y="22"/>
                  <a:pt x="238" y="20"/>
                  <a:pt x="239" y="19"/>
                </a:cubicBezTo>
                <a:cubicBezTo>
                  <a:pt x="239" y="18"/>
                  <a:pt x="241" y="17"/>
                  <a:pt x="242" y="17"/>
                </a:cubicBezTo>
                <a:cubicBezTo>
                  <a:pt x="243" y="17"/>
                  <a:pt x="245" y="17"/>
                  <a:pt x="245" y="17"/>
                </a:cubicBezTo>
                <a:cubicBezTo>
                  <a:pt x="246" y="18"/>
                  <a:pt x="246" y="21"/>
                  <a:pt x="247" y="21"/>
                </a:cubicBezTo>
                <a:cubicBezTo>
                  <a:pt x="250" y="23"/>
                  <a:pt x="256" y="22"/>
                  <a:pt x="258" y="21"/>
                </a:cubicBezTo>
                <a:cubicBezTo>
                  <a:pt x="259" y="20"/>
                  <a:pt x="260" y="18"/>
                  <a:pt x="261" y="17"/>
                </a:cubicBezTo>
                <a:cubicBezTo>
                  <a:pt x="261" y="16"/>
                  <a:pt x="260" y="14"/>
                  <a:pt x="261" y="13"/>
                </a:cubicBezTo>
                <a:cubicBezTo>
                  <a:pt x="261" y="12"/>
                  <a:pt x="264" y="10"/>
                  <a:pt x="265" y="9"/>
                </a:cubicBezTo>
                <a:cubicBezTo>
                  <a:pt x="267" y="9"/>
                  <a:pt x="271" y="10"/>
                  <a:pt x="272" y="9"/>
                </a:cubicBezTo>
                <a:cubicBezTo>
                  <a:pt x="273" y="8"/>
                  <a:pt x="272" y="3"/>
                  <a:pt x="273" y="2"/>
                </a:cubicBezTo>
                <a:cubicBezTo>
                  <a:pt x="275" y="0"/>
                  <a:pt x="283" y="1"/>
                  <a:pt x="286" y="2"/>
                </a:cubicBezTo>
                <a:cubicBezTo>
                  <a:pt x="287" y="2"/>
                  <a:pt x="290" y="3"/>
                  <a:pt x="291" y="4"/>
                </a:cubicBezTo>
                <a:cubicBezTo>
                  <a:pt x="292" y="6"/>
                  <a:pt x="291" y="10"/>
                  <a:pt x="291" y="11"/>
                </a:cubicBezTo>
                <a:cubicBezTo>
                  <a:pt x="291" y="13"/>
                  <a:pt x="290" y="16"/>
                  <a:pt x="291" y="17"/>
                </a:cubicBezTo>
                <a:cubicBezTo>
                  <a:pt x="292" y="20"/>
                  <a:pt x="296" y="23"/>
                  <a:pt x="297" y="25"/>
                </a:cubicBezTo>
                <a:cubicBezTo>
                  <a:pt x="298" y="28"/>
                  <a:pt x="297" y="33"/>
                  <a:pt x="299" y="35"/>
                </a:cubicBezTo>
                <a:cubicBezTo>
                  <a:pt x="301" y="36"/>
                  <a:pt x="307" y="35"/>
                  <a:pt x="310" y="35"/>
                </a:cubicBezTo>
                <a:cubicBezTo>
                  <a:pt x="313" y="34"/>
                  <a:pt x="319" y="33"/>
                  <a:pt x="320" y="31"/>
                </a:cubicBezTo>
                <a:cubicBezTo>
                  <a:pt x="321" y="30"/>
                  <a:pt x="321" y="27"/>
                  <a:pt x="320" y="26"/>
                </a:cubicBezTo>
                <a:cubicBezTo>
                  <a:pt x="320" y="24"/>
                  <a:pt x="317" y="22"/>
                  <a:pt x="318" y="20"/>
                </a:cubicBezTo>
                <a:cubicBezTo>
                  <a:pt x="318" y="18"/>
                  <a:pt x="323" y="17"/>
                  <a:pt x="324" y="17"/>
                </a:cubicBezTo>
                <a:cubicBezTo>
                  <a:pt x="327" y="17"/>
                  <a:pt x="333" y="18"/>
                  <a:pt x="335" y="20"/>
                </a:cubicBezTo>
                <a:cubicBezTo>
                  <a:pt x="336" y="23"/>
                  <a:pt x="331" y="28"/>
                  <a:pt x="332" y="30"/>
                </a:cubicBezTo>
                <a:cubicBezTo>
                  <a:pt x="333" y="31"/>
                  <a:pt x="336" y="32"/>
                  <a:pt x="338" y="33"/>
                </a:cubicBezTo>
                <a:cubicBezTo>
                  <a:pt x="339" y="33"/>
                  <a:pt x="342" y="32"/>
                  <a:pt x="343" y="32"/>
                </a:cubicBezTo>
                <a:cubicBezTo>
                  <a:pt x="345" y="32"/>
                  <a:pt x="349" y="31"/>
                  <a:pt x="350" y="33"/>
                </a:cubicBezTo>
                <a:cubicBezTo>
                  <a:pt x="352" y="34"/>
                  <a:pt x="352" y="41"/>
                  <a:pt x="354" y="43"/>
                </a:cubicBezTo>
                <a:cubicBezTo>
                  <a:pt x="355" y="45"/>
                  <a:pt x="359" y="48"/>
                  <a:pt x="362" y="49"/>
                </a:cubicBezTo>
                <a:cubicBezTo>
                  <a:pt x="363" y="50"/>
                  <a:pt x="367" y="50"/>
                  <a:pt x="370" y="50"/>
                </a:cubicBezTo>
                <a:cubicBezTo>
                  <a:pt x="370" y="53"/>
                  <a:pt x="370" y="57"/>
                  <a:pt x="371" y="60"/>
                </a:cubicBezTo>
                <a:cubicBezTo>
                  <a:pt x="371" y="62"/>
                  <a:pt x="373" y="67"/>
                  <a:pt x="373" y="70"/>
                </a:cubicBezTo>
                <a:cubicBezTo>
                  <a:pt x="373" y="72"/>
                  <a:pt x="373" y="77"/>
                  <a:pt x="373" y="79"/>
                </a:cubicBezTo>
                <a:cubicBezTo>
                  <a:pt x="373" y="82"/>
                  <a:pt x="373" y="90"/>
                  <a:pt x="375" y="92"/>
                </a:cubicBezTo>
                <a:cubicBezTo>
                  <a:pt x="377" y="94"/>
                  <a:pt x="383" y="92"/>
                  <a:pt x="384" y="94"/>
                </a:cubicBezTo>
                <a:cubicBezTo>
                  <a:pt x="386" y="95"/>
                  <a:pt x="386" y="101"/>
                  <a:pt x="387" y="103"/>
                </a:cubicBezTo>
                <a:cubicBezTo>
                  <a:pt x="387" y="105"/>
                  <a:pt x="390" y="108"/>
                  <a:pt x="390" y="109"/>
                </a:cubicBezTo>
                <a:cubicBezTo>
                  <a:pt x="391" y="111"/>
                  <a:pt x="390" y="114"/>
                  <a:pt x="390" y="116"/>
                </a:cubicBezTo>
                <a:cubicBezTo>
                  <a:pt x="391" y="118"/>
                  <a:pt x="393" y="121"/>
                  <a:pt x="394" y="123"/>
                </a:cubicBezTo>
                <a:cubicBezTo>
                  <a:pt x="395" y="124"/>
                  <a:pt x="399" y="126"/>
                  <a:pt x="400" y="127"/>
                </a:cubicBezTo>
                <a:cubicBezTo>
                  <a:pt x="400" y="128"/>
                  <a:pt x="402" y="131"/>
                  <a:pt x="402" y="132"/>
                </a:cubicBezTo>
                <a:cubicBezTo>
                  <a:pt x="402" y="134"/>
                  <a:pt x="400" y="138"/>
                  <a:pt x="400" y="140"/>
                </a:cubicBezTo>
                <a:cubicBezTo>
                  <a:pt x="399" y="143"/>
                  <a:pt x="400" y="149"/>
                  <a:pt x="400" y="149"/>
                </a:cubicBezTo>
                <a:cubicBezTo>
                  <a:pt x="399" y="150"/>
                  <a:pt x="406" y="151"/>
                  <a:pt x="408" y="151"/>
                </a:cubicBezTo>
                <a:cubicBezTo>
                  <a:pt x="409" y="151"/>
                  <a:pt x="412" y="150"/>
                  <a:pt x="413" y="150"/>
                </a:cubicBezTo>
                <a:cubicBezTo>
                  <a:pt x="416" y="150"/>
                  <a:pt x="421" y="152"/>
                  <a:pt x="423" y="153"/>
                </a:cubicBezTo>
                <a:cubicBezTo>
                  <a:pt x="424" y="155"/>
                  <a:pt x="426" y="159"/>
                  <a:pt x="428" y="159"/>
                </a:cubicBezTo>
                <a:cubicBezTo>
                  <a:pt x="431" y="160"/>
                  <a:pt x="438" y="159"/>
                  <a:pt x="440" y="157"/>
                </a:cubicBezTo>
                <a:cubicBezTo>
                  <a:pt x="441" y="156"/>
                  <a:pt x="439" y="154"/>
                  <a:pt x="440" y="153"/>
                </a:cubicBezTo>
                <a:cubicBezTo>
                  <a:pt x="441" y="151"/>
                  <a:pt x="445" y="151"/>
                  <a:pt x="447" y="150"/>
                </a:cubicBezTo>
                <a:cubicBezTo>
                  <a:pt x="449" y="149"/>
                  <a:pt x="451" y="147"/>
                  <a:pt x="453" y="146"/>
                </a:cubicBezTo>
                <a:cubicBezTo>
                  <a:pt x="454" y="145"/>
                  <a:pt x="459" y="143"/>
                  <a:pt x="460" y="145"/>
                </a:cubicBezTo>
                <a:cubicBezTo>
                  <a:pt x="461" y="146"/>
                  <a:pt x="457" y="149"/>
                  <a:pt x="457" y="150"/>
                </a:cubicBezTo>
                <a:cubicBezTo>
                  <a:pt x="457" y="152"/>
                  <a:pt x="457" y="156"/>
                  <a:pt x="459" y="158"/>
                </a:cubicBezTo>
                <a:cubicBezTo>
                  <a:pt x="460" y="159"/>
                  <a:pt x="465" y="159"/>
                  <a:pt x="467" y="158"/>
                </a:cubicBezTo>
                <a:cubicBezTo>
                  <a:pt x="469" y="158"/>
                  <a:pt x="472" y="154"/>
                  <a:pt x="472" y="152"/>
                </a:cubicBezTo>
                <a:cubicBezTo>
                  <a:pt x="473" y="150"/>
                  <a:pt x="469" y="146"/>
                  <a:pt x="470" y="144"/>
                </a:cubicBezTo>
                <a:cubicBezTo>
                  <a:pt x="472" y="143"/>
                  <a:pt x="477" y="144"/>
                  <a:pt x="480" y="144"/>
                </a:cubicBezTo>
                <a:cubicBezTo>
                  <a:pt x="481" y="145"/>
                  <a:pt x="483" y="145"/>
                  <a:pt x="483" y="145"/>
                </a:cubicBezTo>
                <a:cubicBezTo>
                  <a:pt x="485" y="146"/>
                  <a:pt x="488" y="148"/>
                  <a:pt x="489" y="149"/>
                </a:cubicBezTo>
                <a:cubicBezTo>
                  <a:pt x="491" y="150"/>
                  <a:pt x="494" y="154"/>
                  <a:pt x="495" y="154"/>
                </a:cubicBezTo>
                <a:cubicBezTo>
                  <a:pt x="495" y="155"/>
                  <a:pt x="499" y="155"/>
                  <a:pt x="501" y="155"/>
                </a:cubicBezTo>
                <a:cubicBezTo>
                  <a:pt x="501" y="156"/>
                  <a:pt x="501" y="156"/>
                  <a:pt x="501" y="157"/>
                </a:cubicBezTo>
                <a:cubicBezTo>
                  <a:pt x="502" y="159"/>
                  <a:pt x="505" y="162"/>
                  <a:pt x="506" y="164"/>
                </a:cubicBezTo>
                <a:cubicBezTo>
                  <a:pt x="507" y="167"/>
                  <a:pt x="510" y="172"/>
                  <a:pt x="511" y="174"/>
                </a:cubicBezTo>
                <a:cubicBezTo>
                  <a:pt x="513" y="176"/>
                  <a:pt x="517" y="178"/>
                  <a:pt x="518" y="180"/>
                </a:cubicBezTo>
                <a:cubicBezTo>
                  <a:pt x="519" y="183"/>
                  <a:pt x="518" y="189"/>
                  <a:pt x="518" y="192"/>
                </a:cubicBezTo>
                <a:cubicBezTo>
                  <a:pt x="518" y="193"/>
                  <a:pt x="515" y="196"/>
                  <a:pt x="516" y="198"/>
                </a:cubicBezTo>
                <a:cubicBezTo>
                  <a:pt x="516" y="199"/>
                  <a:pt x="518" y="201"/>
                  <a:pt x="519" y="202"/>
                </a:cubicBezTo>
                <a:cubicBezTo>
                  <a:pt x="519" y="202"/>
                  <a:pt x="520" y="202"/>
                  <a:pt x="521" y="202"/>
                </a:cubicBezTo>
                <a:cubicBezTo>
                  <a:pt x="522" y="202"/>
                  <a:pt x="525" y="203"/>
                  <a:pt x="526" y="204"/>
                </a:cubicBezTo>
                <a:cubicBezTo>
                  <a:pt x="527" y="205"/>
                  <a:pt x="528" y="209"/>
                  <a:pt x="529" y="210"/>
                </a:cubicBezTo>
                <a:cubicBezTo>
                  <a:pt x="531" y="212"/>
                  <a:pt x="537" y="215"/>
                  <a:pt x="539" y="21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55" name="Freeform 33"/>
          <p:cNvSpPr>
            <a:spLocks/>
          </p:cNvSpPr>
          <p:nvPr/>
        </p:nvSpPr>
        <p:spPr bwMode="auto">
          <a:xfrm>
            <a:off x="10907364" y="5437162"/>
            <a:ext cx="418095" cy="901857"/>
          </a:xfrm>
          <a:custGeom>
            <a:avLst/>
            <a:gdLst/>
            <a:ahLst/>
            <a:cxnLst>
              <a:cxn ang="0">
                <a:pos x="173" y="220"/>
              </a:cxn>
              <a:cxn ang="0">
                <a:pos x="156" y="250"/>
              </a:cxn>
              <a:cxn ang="0">
                <a:pos x="158" y="304"/>
              </a:cxn>
              <a:cxn ang="0">
                <a:pos x="150" y="325"/>
              </a:cxn>
              <a:cxn ang="0">
                <a:pos x="140" y="337"/>
              </a:cxn>
              <a:cxn ang="0">
                <a:pos x="153" y="338"/>
              </a:cxn>
              <a:cxn ang="0">
                <a:pos x="139" y="350"/>
              </a:cxn>
              <a:cxn ang="0">
                <a:pos x="133" y="370"/>
              </a:cxn>
              <a:cxn ang="0">
                <a:pos x="134" y="388"/>
              </a:cxn>
              <a:cxn ang="0">
                <a:pos x="113" y="383"/>
              </a:cxn>
              <a:cxn ang="0">
                <a:pos x="103" y="369"/>
              </a:cxn>
              <a:cxn ang="0">
                <a:pos x="74" y="362"/>
              </a:cxn>
              <a:cxn ang="0">
                <a:pos x="52" y="343"/>
              </a:cxn>
              <a:cxn ang="0">
                <a:pos x="64" y="332"/>
              </a:cxn>
              <a:cxn ang="0">
                <a:pos x="77" y="322"/>
              </a:cxn>
              <a:cxn ang="0">
                <a:pos x="65" y="316"/>
              </a:cxn>
              <a:cxn ang="0">
                <a:pos x="46" y="311"/>
              </a:cxn>
              <a:cxn ang="0">
                <a:pos x="41" y="311"/>
              </a:cxn>
              <a:cxn ang="0">
                <a:pos x="37" y="303"/>
              </a:cxn>
              <a:cxn ang="0">
                <a:pos x="50" y="289"/>
              </a:cxn>
              <a:cxn ang="0">
                <a:pos x="49" y="273"/>
              </a:cxn>
              <a:cxn ang="0">
                <a:pos x="33" y="272"/>
              </a:cxn>
              <a:cxn ang="0">
                <a:pos x="18" y="266"/>
              </a:cxn>
              <a:cxn ang="0">
                <a:pos x="17" y="255"/>
              </a:cxn>
              <a:cxn ang="0">
                <a:pos x="27" y="239"/>
              </a:cxn>
              <a:cxn ang="0">
                <a:pos x="31" y="225"/>
              </a:cxn>
              <a:cxn ang="0">
                <a:pos x="14" y="218"/>
              </a:cxn>
              <a:cxn ang="0">
                <a:pos x="3" y="200"/>
              </a:cxn>
              <a:cxn ang="0">
                <a:pos x="12" y="186"/>
              </a:cxn>
              <a:cxn ang="0">
                <a:pos x="22" y="178"/>
              </a:cxn>
              <a:cxn ang="0">
                <a:pos x="12" y="167"/>
              </a:cxn>
              <a:cxn ang="0">
                <a:pos x="6" y="167"/>
              </a:cxn>
              <a:cxn ang="0">
                <a:pos x="1" y="159"/>
              </a:cxn>
              <a:cxn ang="0">
                <a:pos x="11" y="147"/>
              </a:cxn>
              <a:cxn ang="0">
                <a:pos x="16" y="132"/>
              </a:cxn>
              <a:cxn ang="0">
                <a:pos x="25" y="119"/>
              </a:cxn>
              <a:cxn ang="0">
                <a:pos x="30" y="112"/>
              </a:cxn>
              <a:cxn ang="0">
                <a:pos x="41" y="100"/>
              </a:cxn>
              <a:cxn ang="0">
                <a:pos x="59" y="93"/>
              </a:cxn>
              <a:cxn ang="0">
                <a:pos x="78" y="89"/>
              </a:cxn>
              <a:cxn ang="0">
                <a:pos x="92" y="68"/>
              </a:cxn>
              <a:cxn ang="0">
                <a:pos x="110" y="67"/>
              </a:cxn>
              <a:cxn ang="0">
                <a:pos x="125" y="76"/>
              </a:cxn>
              <a:cxn ang="0">
                <a:pos x="129" y="61"/>
              </a:cxn>
              <a:cxn ang="0">
                <a:pos x="124" y="39"/>
              </a:cxn>
              <a:cxn ang="0">
                <a:pos x="129" y="21"/>
              </a:cxn>
              <a:cxn ang="0">
                <a:pos x="126" y="4"/>
              </a:cxn>
              <a:cxn ang="0">
                <a:pos x="142" y="2"/>
              </a:cxn>
              <a:cxn ang="0">
                <a:pos x="150" y="26"/>
              </a:cxn>
              <a:cxn ang="0">
                <a:pos x="155" y="49"/>
              </a:cxn>
              <a:cxn ang="0">
                <a:pos x="155" y="70"/>
              </a:cxn>
              <a:cxn ang="0">
                <a:pos x="159" y="97"/>
              </a:cxn>
              <a:cxn ang="0">
                <a:pos x="166" y="117"/>
              </a:cxn>
              <a:cxn ang="0">
                <a:pos x="169" y="147"/>
              </a:cxn>
              <a:cxn ang="0">
                <a:pos x="176" y="173"/>
              </a:cxn>
            </a:cxnLst>
            <a:rect l="0" t="0" r="r" b="b"/>
            <a:pathLst>
              <a:path w="181" h="390">
                <a:moveTo>
                  <a:pt x="181" y="201"/>
                </a:moveTo>
                <a:cubicBezTo>
                  <a:pt x="181" y="203"/>
                  <a:pt x="181" y="208"/>
                  <a:pt x="180" y="210"/>
                </a:cubicBezTo>
                <a:cubicBezTo>
                  <a:pt x="179" y="213"/>
                  <a:pt x="175" y="217"/>
                  <a:pt x="173" y="220"/>
                </a:cubicBezTo>
                <a:cubicBezTo>
                  <a:pt x="172" y="221"/>
                  <a:pt x="171" y="225"/>
                  <a:pt x="170" y="226"/>
                </a:cubicBezTo>
                <a:cubicBezTo>
                  <a:pt x="168" y="230"/>
                  <a:pt x="163" y="236"/>
                  <a:pt x="161" y="239"/>
                </a:cubicBezTo>
                <a:cubicBezTo>
                  <a:pt x="160" y="242"/>
                  <a:pt x="156" y="247"/>
                  <a:pt x="156" y="250"/>
                </a:cubicBezTo>
                <a:cubicBezTo>
                  <a:pt x="155" y="255"/>
                  <a:pt x="155" y="264"/>
                  <a:pt x="156" y="269"/>
                </a:cubicBezTo>
                <a:cubicBezTo>
                  <a:pt x="156" y="274"/>
                  <a:pt x="158" y="284"/>
                  <a:pt x="158" y="289"/>
                </a:cubicBezTo>
                <a:cubicBezTo>
                  <a:pt x="158" y="293"/>
                  <a:pt x="159" y="300"/>
                  <a:pt x="158" y="304"/>
                </a:cubicBezTo>
                <a:cubicBezTo>
                  <a:pt x="157" y="306"/>
                  <a:pt x="154" y="310"/>
                  <a:pt x="154" y="313"/>
                </a:cubicBezTo>
                <a:cubicBezTo>
                  <a:pt x="154" y="315"/>
                  <a:pt x="157" y="320"/>
                  <a:pt x="156" y="322"/>
                </a:cubicBezTo>
                <a:cubicBezTo>
                  <a:pt x="155" y="324"/>
                  <a:pt x="151" y="324"/>
                  <a:pt x="150" y="325"/>
                </a:cubicBezTo>
                <a:cubicBezTo>
                  <a:pt x="148" y="325"/>
                  <a:pt x="145" y="324"/>
                  <a:pt x="144" y="325"/>
                </a:cubicBezTo>
                <a:cubicBezTo>
                  <a:pt x="142" y="325"/>
                  <a:pt x="141" y="328"/>
                  <a:pt x="140" y="330"/>
                </a:cubicBezTo>
                <a:cubicBezTo>
                  <a:pt x="140" y="332"/>
                  <a:pt x="139" y="336"/>
                  <a:pt x="140" y="337"/>
                </a:cubicBezTo>
                <a:cubicBezTo>
                  <a:pt x="141" y="338"/>
                  <a:pt x="144" y="336"/>
                  <a:pt x="146" y="336"/>
                </a:cubicBezTo>
                <a:cubicBezTo>
                  <a:pt x="147" y="335"/>
                  <a:pt x="149" y="333"/>
                  <a:pt x="150" y="333"/>
                </a:cubicBezTo>
                <a:cubicBezTo>
                  <a:pt x="151" y="333"/>
                  <a:pt x="153" y="337"/>
                  <a:pt x="153" y="338"/>
                </a:cubicBezTo>
                <a:cubicBezTo>
                  <a:pt x="154" y="340"/>
                  <a:pt x="154" y="342"/>
                  <a:pt x="153" y="343"/>
                </a:cubicBezTo>
                <a:cubicBezTo>
                  <a:pt x="152" y="345"/>
                  <a:pt x="148" y="346"/>
                  <a:pt x="146" y="347"/>
                </a:cubicBezTo>
                <a:cubicBezTo>
                  <a:pt x="145" y="348"/>
                  <a:pt x="140" y="348"/>
                  <a:pt x="139" y="350"/>
                </a:cubicBezTo>
                <a:cubicBezTo>
                  <a:pt x="138" y="352"/>
                  <a:pt x="141" y="358"/>
                  <a:pt x="141" y="360"/>
                </a:cubicBezTo>
                <a:cubicBezTo>
                  <a:pt x="141" y="362"/>
                  <a:pt x="139" y="365"/>
                  <a:pt x="138" y="366"/>
                </a:cubicBezTo>
                <a:cubicBezTo>
                  <a:pt x="137" y="367"/>
                  <a:pt x="133" y="369"/>
                  <a:pt x="133" y="370"/>
                </a:cubicBezTo>
                <a:cubicBezTo>
                  <a:pt x="133" y="372"/>
                  <a:pt x="135" y="375"/>
                  <a:pt x="135" y="376"/>
                </a:cubicBezTo>
                <a:cubicBezTo>
                  <a:pt x="136" y="378"/>
                  <a:pt x="137" y="381"/>
                  <a:pt x="137" y="382"/>
                </a:cubicBezTo>
                <a:cubicBezTo>
                  <a:pt x="137" y="384"/>
                  <a:pt x="136" y="387"/>
                  <a:pt x="134" y="388"/>
                </a:cubicBezTo>
                <a:cubicBezTo>
                  <a:pt x="133" y="389"/>
                  <a:pt x="128" y="390"/>
                  <a:pt x="125" y="390"/>
                </a:cubicBezTo>
                <a:cubicBezTo>
                  <a:pt x="124" y="389"/>
                  <a:pt x="121" y="386"/>
                  <a:pt x="119" y="385"/>
                </a:cubicBezTo>
                <a:cubicBezTo>
                  <a:pt x="118" y="384"/>
                  <a:pt x="114" y="384"/>
                  <a:pt x="113" y="383"/>
                </a:cubicBezTo>
                <a:cubicBezTo>
                  <a:pt x="112" y="381"/>
                  <a:pt x="114" y="377"/>
                  <a:pt x="113" y="375"/>
                </a:cubicBezTo>
                <a:cubicBezTo>
                  <a:pt x="112" y="373"/>
                  <a:pt x="109" y="370"/>
                  <a:pt x="107" y="369"/>
                </a:cubicBezTo>
                <a:cubicBezTo>
                  <a:pt x="106" y="369"/>
                  <a:pt x="104" y="369"/>
                  <a:pt x="103" y="369"/>
                </a:cubicBezTo>
                <a:cubicBezTo>
                  <a:pt x="100" y="368"/>
                  <a:pt x="95" y="366"/>
                  <a:pt x="93" y="365"/>
                </a:cubicBezTo>
                <a:cubicBezTo>
                  <a:pt x="90" y="365"/>
                  <a:pt x="85" y="365"/>
                  <a:pt x="83" y="365"/>
                </a:cubicBezTo>
                <a:cubicBezTo>
                  <a:pt x="81" y="364"/>
                  <a:pt x="76" y="363"/>
                  <a:pt x="74" y="362"/>
                </a:cubicBezTo>
                <a:cubicBezTo>
                  <a:pt x="71" y="360"/>
                  <a:pt x="68" y="355"/>
                  <a:pt x="66" y="354"/>
                </a:cubicBezTo>
                <a:cubicBezTo>
                  <a:pt x="63" y="352"/>
                  <a:pt x="58" y="351"/>
                  <a:pt x="56" y="349"/>
                </a:cubicBezTo>
                <a:cubicBezTo>
                  <a:pt x="54" y="348"/>
                  <a:pt x="52" y="345"/>
                  <a:pt x="52" y="343"/>
                </a:cubicBezTo>
                <a:cubicBezTo>
                  <a:pt x="51" y="342"/>
                  <a:pt x="51" y="338"/>
                  <a:pt x="52" y="337"/>
                </a:cubicBezTo>
                <a:cubicBezTo>
                  <a:pt x="52" y="335"/>
                  <a:pt x="54" y="333"/>
                  <a:pt x="55" y="332"/>
                </a:cubicBezTo>
                <a:cubicBezTo>
                  <a:pt x="57" y="331"/>
                  <a:pt x="63" y="333"/>
                  <a:pt x="64" y="332"/>
                </a:cubicBezTo>
                <a:cubicBezTo>
                  <a:pt x="65" y="331"/>
                  <a:pt x="64" y="328"/>
                  <a:pt x="64" y="327"/>
                </a:cubicBezTo>
                <a:cubicBezTo>
                  <a:pt x="65" y="326"/>
                  <a:pt x="68" y="326"/>
                  <a:pt x="69" y="326"/>
                </a:cubicBezTo>
                <a:cubicBezTo>
                  <a:pt x="71" y="325"/>
                  <a:pt x="76" y="324"/>
                  <a:pt x="77" y="322"/>
                </a:cubicBezTo>
                <a:cubicBezTo>
                  <a:pt x="78" y="321"/>
                  <a:pt x="77" y="317"/>
                  <a:pt x="76" y="315"/>
                </a:cubicBezTo>
                <a:cubicBezTo>
                  <a:pt x="75" y="314"/>
                  <a:pt x="72" y="314"/>
                  <a:pt x="71" y="314"/>
                </a:cubicBezTo>
                <a:cubicBezTo>
                  <a:pt x="69" y="314"/>
                  <a:pt x="66" y="316"/>
                  <a:pt x="65" y="316"/>
                </a:cubicBezTo>
                <a:cubicBezTo>
                  <a:pt x="63" y="317"/>
                  <a:pt x="60" y="316"/>
                  <a:pt x="58" y="315"/>
                </a:cubicBezTo>
                <a:cubicBezTo>
                  <a:pt x="56" y="315"/>
                  <a:pt x="54" y="313"/>
                  <a:pt x="52" y="312"/>
                </a:cubicBezTo>
                <a:cubicBezTo>
                  <a:pt x="51" y="312"/>
                  <a:pt x="47" y="313"/>
                  <a:pt x="46" y="311"/>
                </a:cubicBezTo>
                <a:cubicBezTo>
                  <a:pt x="45" y="311"/>
                  <a:pt x="47" y="308"/>
                  <a:pt x="46" y="307"/>
                </a:cubicBezTo>
                <a:cubicBezTo>
                  <a:pt x="45" y="306"/>
                  <a:pt x="42" y="307"/>
                  <a:pt x="41" y="308"/>
                </a:cubicBezTo>
                <a:cubicBezTo>
                  <a:pt x="40" y="309"/>
                  <a:pt x="41" y="311"/>
                  <a:pt x="41" y="311"/>
                </a:cubicBezTo>
                <a:cubicBezTo>
                  <a:pt x="39" y="312"/>
                  <a:pt x="35" y="312"/>
                  <a:pt x="33" y="311"/>
                </a:cubicBezTo>
                <a:cubicBezTo>
                  <a:pt x="32" y="310"/>
                  <a:pt x="32" y="307"/>
                  <a:pt x="32" y="305"/>
                </a:cubicBezTo>
                <a:cubicBezTo>
                  <a:pt x="33" y="304"/>
                  <a:pt x="36" y="304"/>
                  <a:pt x="37" y="303"/>
                </a:cubicBezTo>
                <a:cubicBezTo>
                  <a:pt x="38" y="301"/>
                  <a:pt x="36" y="297"/>
                  <a:pt x="37" y="295"/>
                </a:cubicBezTo>
                <a:cubicBezTo>
                  <a:pt x="38" y="293"/>
                  <a:pt x="41" y="291"/>
                  <a:pt x="43" y="290"/>
                </a:cubicBezTo>
                <a:cubicBezTo>
                  <a:pt x="45" y="290"/>
                  <a:pt x="49" y="291"/>
                  <a:pt x="50" y="289"/>
                </a:cubicBezTo>
                <a:cubicBezTo>
                  <a:pt x="51" y="288"/>
                  <a:pt x="46" y="286"/>
                  <a:pt x="46" y="284"/>
                </a:cubicBezTo>
                <a:cubicBezTo>
                  <a:pt x="46" y="283"/>
                  <a:pt x="48" y="280"/>
                  <a:pt x="49" y="279"/>
                </a:cubicBezTo>
                <a:cubicBezTo>
                  <a:pt x="49" y="278"/>
                  <a:pt x="49" y="275"/>
                  <a:pt x="49" y="273"/>
                </a:cubicBezTo>
                <a:cubicBezTo>
                  <a:pt x="48" y="273"/>
                  <a:pt x="47" y="271"/>
                  <a:pt x="46" y="271"/>
                </a:cubicBezTo>
                <a:cubicBezTo>
                  <a:pt x="45" y="271"/>
                  <a:pt x="43" y="272"/>
                  <a:pt x="43" y="272"/>
                </a:cubicBezTo>
                <a:cubicBezTo>
                  <a:pt x="40" y="273"/>
                  <a:pt x="35" y="273"/>
                  <a:pt x="33" y="272"/>
                </a:cubicBezTo>
                <a:cubicBezTo>
                  <a:pt x="32" y="272"/>
                  <a:pt x="31" y="270"/>
                  <a:pt x="31" y="270"/>
                </a:cubicBezTo>
                <a:cubicBezTo>
                  <a:pt x="29" y="269"/>
                  <a:pt x="24" y="271"/>
                  <a:pt x="22" y="270"/>
                </a:cubicBezTo>
                <a:cubicBezTo>
                  <a:pt x="21" y="269"/>
                  <a:pt x="19" y="267"/>
                  <a:pt x="18" y="266"/>
                </a:cubicBezTo>
                <a:cubicBezTo>
                  <a:pt x="16" y="264"/>
                  <a:pt x="13" y="261"/>
                  <a:pt x="13" y="259"/>
                </a:cubicBezTo>
                <a:cubicBezTo>
                  <a:pt x="12" y="258"/>
                  <a:pt x="12" y="255"/>
                  <a:pt x="13" y="255"/>
                </a:cubicBezTo>
                <a:cubicBezTo>
                  <a:pt x="14" y="254"/>
                  <a:pt x="16" y="255"/>
                  <a:pt x="17" y="255"/>
                </a:cubicBezTo>
                <a:cubicBezTo>
                  <a:pt x="19" y="254"/>
                  <a:pt x="22" y="254"/>
                  <a:pt x="23" y="252"/>
                </a:cubicBezTo>
                <a:cubicBezTo>
                  <a:pt x="24" y="251"/>
                  <a:pt x="24" y="248"/>
                  <a:pt x="24" y="246"/>
                </a:cubicBezTo>
                <a:cubicBezTo>
                  <a:pt x="25" y="245"/>
                  <a:pt x="25" y="240"/>
                  <a:pt x="27" y="239"/>
                </a:cubicBezTo>
                <a:cubicBezTo>
                  <a:pt x="28" y="238"/>
                  <a:pt x="32" y="240"/>
                  <a:pt x="33" y="239"/>
                </a:cubicBezTo>
                <a:cubicBezTo>
                  <a:pt x="34" y="238"/>
                  <a:pt x="35" y="235"/>
                  <a:pt x="35" y="234"/>
                </a:cubicBezTo>
                <a:cubicBezTo>
                  <a:pt x="35" y="231"/>
                  <a:pt x="33" y="227"/>
                  <a:pt x="31" y="225"/>
                </a:cubicBezTo>
                <a:cubicBezTo>
                  <a:pt x="30" y="224"/>
                  <a:pt x="28" y="222"/>
                  <a:pt x="26" y="221"/>
                </a:cubicBezTo>
                <a:cubicBezTo>
                  <a:pt x="25" y="220"/>
                  <a:pt x="21" y="218"/>
                  <a:pt x="19" y="218"/>
                </a:cubicBezTo>
                <a:cubicBezTo>
                  <a:pt x="18" y="218"/>
                  <a:pt x="15" y="218"/>
                  <a:pt x="14" y="218"/>
                </a:cubicBezTo>
                <a:cubicBezTo>
                  <a:pt x="12" y="217"/>
                  <a:pt x="8" y="215"/>
                  <a:pt x="7" y="214"/>
                </a:cubicBezTo>
                <a:cubicBezTo>
                  <a:pt x="6" y="212"/>
                  <a:pt x="8" y="208"/>
                  <a:pt x="7" y="206"/>
                </a:cubicBezTo>
                <a:cubicBezTo>
                  <a:pt x="7" y="204"/>
                  <a:pt x="3" y="202"/>
                  <a:pt x="3" y="200"/>
                </a:cubicBezTo>
                <a:cubicBezTo>
                  <a:pt x="2" y="199"/>
                  <a:pt x="1" y="195"/>
                  <a:pt x="2" y="193"/>
                </a:cubicBezTo>
                <a:cubicBezTo>
                  <a:pt x="2" y="192"/>
                  <a:pt x="3" y="190"/>
                  <a:pt x="4" y="190"/>
                </a:cubicBezTo>
                <a:cubicBezTo>
                  <a:pt x="5" y="188"/>
                  <a:pt x="10" y="186"/>
                  <a:pt x="12" y="186"/>
                </a:cubicBezTo>
                <a:cubicBezTo>
                  <a:pt x="14" y="186"/>
                  <a:pt x="17" y="190"/>
                  <a:pt x="20" y="189"/>
                </a:cubicBezTo>
                <a:cubicBezTo>
                  <a:pt x="21" y="189"/>
                  <a:pt x="23" y="187"/>
                  <a:pt x="24" y="185"/>
                </a:cubicBezTo>
                <a:cubicBezTo>
                  <a:pt x="24" y="184"/>
                  <a:pt x="23" y="180"/>
                  <a:pt x="22" y="178"/>
                </a:cubicBezTo>
                <a:cubicBezTo>
                  <a:pt x="21" y="177"/>
                  <a:pt x="19" y="175"/>
                  <a:pt x="17" y="174"/>
                </a:cubicBezTo>
                <a:cubicBezTo>
                  <a:pt x="16" y="174"/>
                  <a:pt x="13" y="175"/>
                  <a:pt x="12" y="174"/>
                </a:cubicBezTo>
                <a:cubicBezTo>
                  <a:pt x="11" y="173"/>
                  <a:pt x="13" y="169"/>
                  <a:pt x="12" y="167"/>
                </a:cubicBezTo>
                <a:cubicBezTo>
                  <a:pt x="12" y="166"/>
                  <a:pt x="11" y="165"/>
                  <a:pt x="11" y="164"/>
                </a:cubicBezTo>
                <a:cubicBezTo>
                  <a:pt x="10" y="164"/>
                  <a:pt x="8" y="164"/>
                  <a:pt x="8" y="164"/>
                </a:cubicBezTo>
                <a:cubicBezTo>
                  <a:pt x="7" y="165"/>
                  <a:pt x="7" y="167"/>
                  <a:pt x="6" y="167"/>
                </a:cubicBezTo>
                <a:cubicBezTo>
                  <a:pt x="5" y="168"/>
                  <a:pt x="2" y="168"/>
                  <a:pt x="1" y="167"/>
                </a:cubicBezTo>
                <a:cubicBezTo>
                  <a:pt x="0" y="166"/>
                  <a:pt x="1" y="164"/>
                  <a:pt x="1" y="163"/>
                </a:cubicBezTo>
                <a:cubicBezTo>
                  <a:pt x="1" y="162"/>
                  <a:pt x="0" y="160"/>
                  <a:pt x="1" y="159"/>
                </a:cubicBezTo>
                <a:cubicBezTo>
                  <a:pt x="1" y="158"/>
                  <a:pt x="4" y="158"/>
                  <a:pt x="4" y="157"/>
                </a:cubicBezTo>
                <a:cubicBezTo>
                  <a:pt x="5" y="156"/>
                  <a:pt x="5" y="154"/>
                  <a:pt x="6" y="153"/>
                </a:cubicBezTo>
                <a:cubicBezTo>
                  <a:pt x="7" y="151"/>
                  <a:pt x="10" y="147"/>
                  <a:pt x="11" y="147"/>
                </a:cubicBezTo>
                <a:cubicBezTo>
                  <a:pt x="13" y="146"/>
                  <a:pt x="15" y="147"/>
                  <a:pt x="16" y="147"/>
                </a:cubicBezTo>
                <a:cubicBezTo>
                  <a:pt x="18" y="145"/>
                  <a:pt x="18" y="141"/>
                  <a:pt x="18" y="139"/>
                </a:cubicBezTo>
                <a:cubicBezTo>
                  <a:pt x="18" y="137"/>
                  <a:pt x="16" y="134"/>
                  <a:pt x="16" y="132"/>
                </a:cubicBezTo>
                <a:cubicBezTo>
                  <a:pt x="16" y="130"/>
                  <a:pt x="17" y="127"/>
                  <a:pt x="18" y="125"/>
                </a:cubicBezTo>
                <a:cubicBezTo>
                  <a:pt x="18" y="124"/>
                  <a:pt x="20" y="123"/>
                  <a:pt x="21" y="123"/>
                </a:cubicBezTo>
                <a:cubicBezTo>
                  <a:pt x="22" y="122"/>
                  <a:pt x="25" y="120"/>
                  <a:pt x="25" y="119"/>
                </a:cubicBezTo>
                <a:cubicBezTo>
                  <a:pt x="26" y="116"/>
                  <a:pt x="21" y="111"/>
                  <a:pt x="23" y="109"/>
                </a:cubicBezTo>
                <a:cubicBezTo>
                  <a:pt x="23" y="108"/>
                  <a:pt x="27" y="109"/>
                  <a:pt x="28" y="109"/>
                </a:cubicBezTo>
                <a:cubicBezTo>
                  <a:pt x="29" y="110"/>
                  <a:pt x="29" y="112"/>
                  <a:pt x="30" y="112"/>
                </a:cubicBezTo>
                <a:cubicBezTo>
                  <a:pt x="31" y="113"/>
                  <a:pt x="35" y="114"/>
                  <a:pt x="36" y="113"/>
                </a:cubicBezTo>
                <a:cubicBezTo>
                  <a:pt x="38" y="112"/>
                  <a:pt x="39" y="107"/>
                  <a:pt x="39" y="105"/>
                </a:cubicBezTo>
                <a:cubicBezTo>
                  <a:pt x="40" y="104"/>
                  <a:pt x="40" y="101"/>
                  <a:pt x="41" y="100"/>
                </a:cubicBezTo>
                <a:cubicBezTo>
                  <a:pt x="42" y="99"/>
                  <a:pt x="46" y="101"/>
                  <a:pt x="48" y="100"/>
                </a:cubicBezTo>
                <a:cubicBezTo>
                  <a:pt x="50" y="100"/>
                  <a:pt x="53" y="97"/>
                  <a:pt x="54" y="96"/>
                </a:cubicBezTo>
                <a:cubicBezTo>
                  <a:pt x="56" y="95"/>
                  <a:pt x="58" y="94"/>
                  <a:pt x="59" y="93"/>
                </a:cubicBezTo>
                <a:cubicBezTo>
                  <a:pt x="60" y="93"/>
                  <a:pt x="63" y="93"/>
                  <a:pt x="65" y="93"/>
                </a:cubicBezTo>
                <a:cubicBezTo>
                  <a:pt x="66" y="93"/>
                  <a:pt x="69" y="94"/>
                  <a:pt x="71" y="93"/>
                </a:cubicBezTo>
                <a:cubicBezTo>
                  <a:pt x="73" y="93"/>
                  <a:pt x="77" y="91"/>
                  <a:pt x="78" y="89"/>
                </a:cubicBezTo>
                <a:cubicBezTo>
                  <a:pt x="79" y="87"/>
                  <a:pt x="79" y="82"/>
                  <a:pt x="80" y="80"/>
                </a:cubicBezTo>
                <a:cubicBezTo>
                  <a:pt x="80" y="79"/>
                  <a:pt x="82" y="76"/>
                  <a:pt x="83" y="75"/>
                </a:cubicBezTo>
                <a:cubicBezTo>
                  <a:pt x="85" y="73"/>
                  <a:pt x="89" y="69"/>
                  <a:pt x="92" y="68"/>
                </a:cubicBezTo>
                <a:cubicBezTo>
                  <a:pt x="93" y="68"/>
                  <a:pt x="96" y="70"/>
                  <a:pt x="97" y="70"/>
                </a:cubicBezTo>
                <a:cubicBezTo>
                  <a:pt x="99" y="69"/>
                  <a:pt x="103" y="66"/>
                  <a:pt x="105" y="66"/>
                </a:cubicBezTo>
                <a:cubicBezTo>
                  <a:pt x="106" y="65"/>
                  <a:pt x="109" y="66"/>
                  <a:pt x="110" y="67"/>
                </a:cubicBezTo>
                <a:cubicBezTo>
                  <a:pt x="111" y="68"/>
                  <a:pt x="113" y="70"/>
                  <a:pt x="114" y="71"/>
                </a:cubicBezTo>
                <a:cubicBezTo>
                  <a:pt x="115" y="72"/>
                  <a:pt x="117" y="75"/>
                  <a:pt x="119" y="76"/>
                </a:cubicBezTo>
                <a:cubicBezTo>
                  <a:pt x="120" y="77"/>
                  <a:pt x="123" y="76"/>
                  <a:pt x="125" y="76"/>
                </a:cubicBezTo>
                <a:cubicBezTo>
                  <a:pt x="126" y="75"/>
                  <a:pt x="126" y="73"/>
                  <a:pt x="126" y="71"/>
                </a:cubicBezTo>
                <a:cubicBezTo>
                  <a:pt x="127" y="70"/>
                  <a:pt x="126" y="68"/>
                  <a:pt x="126" y="66"/>
                </a:cubicBezTo>
                <a:cubicBezTo>
                  <a:pt x="127" y="65"/>
                  <a:pt x="129" y="63"/>
                  <a:pt x="129" y="61"/>
                </a:cubicBezTo>
                <a:cubicBezTo>
                  <a:pt x="129" y="60"/>
                  <a:pt x="129" y="57"/>
                  <a:pt x="129" y="56"/>
                </a:cubicBezTo>
                <a:cubicBezTo>
                  <a:pt x="129" y="54"/>
                  <a:pt x="127" y="49"/>
                  <a:pt x="126" y="46"/>
                </a:cubicBezTo>
                <a:cubicBezTo>
                  <a:pt x="126" y="45"/>
                  <a:pt x="124" y="41"/>
                  <a:pt x="124" y="39"/>
                </a:cubicBezTo>
                <a:cubicBezTo>
                  <a:pt x="124" y="38"/>
                  <a:pt x="126" y="34"/>
                  <a:pt x="126" y="32"/>
                </a:cubicBezTo>
                <a:cubicBezTo>
                  <a:pt x="126" y="30"/>
                  <a:pt x="124" y="25"/>
                  <a:pt x="125" y="23"/>
                </a:cubicBezTo>
                <a:cubicBezTo>
                  <a:pt x="125" y="22"/>
                  <a:pt x="128" y="22"/>
                  <a:pt x="129" y="21"/>
                </a:cubicBezTo>
                <a:cubicBezTo>
                  <a:pt x="130" y="19"/>
                  <a:pt x="129" y="16"/>
                  <a:pt x="129" y="15"/>
                </a:cubicBezTo>
                <a:cubicBezTo>
                  <a:pt x="129" y="13"/>
                  <a:pt x="127" y="12"/>
                  <a:pt x="126" y="10"/>
                </a:cubicBezTo>
                <a:cubicBezTo>
                  <a:pt x="126" y="9"/>
                  <a:pt x="125" y="5"/>
                  <a:pt x="126" y="4"/>
                </a:cubicBezTo>
                <a:cubicBezTo>
                  <a:pt x="127" y="2"/>
                  <a:pt x="130" y="1"/>
                  <a:pt x="131" y="1"/>
                </a:cubicBezTo>
                <a:cubicBezTo>
                  <a:pt x="132" y="0"/>
                  <a:pt x="135" y="0"/>
                  <a:pt x="136" y="1"/>
                </a:cubicBezTo>
                <a:cubicBezTo>
                  <a:pt x="138" y="1"/>
                  <a:pt x="141" y="1"/>
                  <a:pt x="142" y="2"/>
                </a:cubicBezTo>
                <a:cubicBezTo>
                  <a:pt x="143" y="3"/>
                  <a:pt x="144" y="6"/>
                  <a:pt x="144" y="8"/>
                </a:cubicBezTo>
                <a:cubicBezTo>
                  <a:pt x="146" y="10"/>
                  <a:pt x="149" y="14"/>
                  <a:pt x="150" y="17"/>
                </a:cubicBezTo>
                <a:cubicBezTo>
                  <a:pt x="151" y="19"/>
                  <a:pt x="150" y="23"/>
                  <a:pt x="150" y="26"/>
                </a:cubicBezTo>
                <a:cubicBezTo>
                  <a:pt x="150" y="28"/>
                  <a:pt x="151" y="32"/>
                  <a:pt x="151" y="33"/>
                </a:cubicBezTo>
                <a:cubicBezTo>
                  <a:pt x="152" y="36"/>
                  <a:pt x="155" y="40"/>
                  <a:pt x="155" y="43"/>
                </a:cubicBezTo>
                <a:cubicBezTo>
                  <a:pt x="156" y="44"/>
                  <a:pt x="156" y="47"/>
                  <a:pt x="155" y="49"/>
                </a:cubicBezTo>
                <a:cubicBezTo>
                  <a:pt x="155" y="50"/>
                  <a:pt x="153" y="53"/>
                  <a:pt x="153" y="54"/>
                </a:cubicBezTo>
                <a:cubicBezTo>
                  <a:pt x="153" y="56"/>
                  <a:pt x="155" y="60"/>
                  <a:pt x="155" y="61"/>
                </a:cubicBezTo>
                <a:cubicBezTo>
                  <a:pt x="156" y="64"/>
                  <a:pt x="156" y="68"/>
                  <a:pt x="155" y="70"/>
                </a:cubicBezTo>
                <a:cubicBezTo>
                  <a:pt x="155" y="72"/>
                  <a:pt x="153" y="76"/>
                  <a:pt x="153" y="77"/>
                </a:cubicBezTo>
                <a:cubicBezTo>
                  <a:pt x="153" y="80"/>
                  <a:pt x="152" y="86"/>
                  <a:pt x="153" y="89"/>
                </a:cubicBezTo>
                <a:cubicBezTo>
                  <a:pt x="154" y="91"/>
                  <a:pt x="157" y="95"/>
                  <a:pt x="159" y="97"/>
                </a:cubicBezTo>
                <a:cubicBezTo>
                  <a:pt x="160" y="98"/>
                  <a:pt x="164" y="99"/>
                  <a:pt x="165" y="101"/>
                </a:cubicBezTo>
                <a:cubicBezTo>
                  <a:pt x="167" y="103"/>
                  <a:pt x="169" y="108"/>
                  <a:pt x="169" y="110"/>
                </a:cubicBezTo>
                <a:cubicBezTo>
                  <a:pt x="169" y="112"/>
                  <a:pt x="166" y="115"/>
                  <a:pt x="166" y="117"/>
                </a:cubicBezTo>
                <a:cubicBezTo>
                  <a:pt x="166" y="119"/>
                  <a:pt x="169" y="123"/>
                  <a:pt x="169" y="125"/>
                </a:cubicBezTo>
                <a:cubicBezTo>
                  <a:pt x="170" y="128"/>
                  <a:pt x="169" y="133"/>
                  <a:pt x="169" y="135"/>
                </a:cubicBezTo>
                <a:cubicBezTo>
                  <a:pt x="169" y="138"/>
                  <a:pt x="169" y="144"/>
                  <a:pt x="169" y="147"/>
                </a:cubicBezTo>
                <a:cubicBezTo>
                  <a:pt x="170" y="149"/>
                  <a:pt x="171" y="152"/>
                  <a:pt x="172" y="154"/>
                </a:cubicBezTo>
                <a:cubicBezTo>
                  <a:pt x="173" y="157"/>
                  <a:pt x="174" y="161"/>
                  <a:pt x="175" y="164"/>
                </a:cubicBezTo>
                <a:cubicBezTo>
                  <a:pt x="175" y="166"/>
                  <a:pt x="176" y="171"/>
                  <a:pt x="176" y="173"/>
                </a:cubicBezTo>
                <a:cubicBezTo>
                  <a:pt x="176" y="176"/>
                  <a:pt x="175" y="183"/>
                  <a:pt x="176" y="186"/>
                </a:cubicBezTo>
                <a:cubicBezTo>
                  <a:pt x="176" y="190"/>
                  <a:pt x="180" y="197"/>
                  <a:pt x="181" y="201"/>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66" name="TextBox 65">
            <a:extLst>
              <a:ext uri="{FF2B5EF4-FFF2-40B4-BE49-F238E27FC236}">
                <a16:creationId xmlns:a16="http://schemas.microsoft.com/office/drawing/2014/main" id="{30C1C0A1-A19C-4138-9D66-BAFDE8174FC4}"/>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FRANCE MAP</a:t>
            </a:r>
          </a:p>
          <a:p>
            <a:r>
              <a:rPr lang="en-US" dirty="0">
                <a:solidFill>
                  <a:schemeClr val="bg1"/>
                </a:solidFill>
                <a:latin typeface="Candara" panose="020E0502030303020204" pitchFamily="34" charset="0"/>
              </a:rPr>
              <a:t>Your Subtitle</a:t>
            </a:r>
          </a:p>
        </p:txBody>
      </p:sp>
      <p:sp>
        <p:nvSpPr>
          <p:cNvPr id="67" name="Oval 66">
            <a:extLst>
              <a:ext uri="{FF2B5EF4-FFF2-40B4-BE49-F238E27FC236}">
                <a16:creationId xmlns:a16="http://schemas.microsoft.com/office/drawing/2014/main" id="{2804C316-791C-456F-9E86-C91018D70CE7}"/>
              </a:ext>
            </a:extLst>
          </p:cNvPr>
          <p:cNvSpPr>
            <a:spLocks noChangeAspect="1"/>
          </p:cNvSpPr>
          <p:nvPr/>
        </p:nvSpPr>
        <p:spPr>
          <a:xfrm>
            <a:off x="7822691" y="873238"/>
            <a:ext cx="914370" cy="9144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rgbClr val="4D4D4D"/>
                </a:solidFill>
                <a:latin typeface="Candara" panose="020E0502030303020204" pitchFamily="34" charset="0"/>
              </a:rPr>
              <a:t>74%</a:t>
            </a:r>
            <a:br>
              <a:rPr lang="en-US" sz="1200" b="1" dirty="0">
                <a:solidFill>
                  <a:srgbClr val="4D4D4D"/>
                </a:solidFill>
                <a:latin typeface="Candara" panose="020E0502030303020204" pitchFamily="34" charset="0"/>
              </a:rPr>
            </a:br>
            <a:r>
              <a:rPr lang="en-US" sz="1200" dirty="0">
                <a:solidFill>
                  <a:srgbClr val="4D4D4D"/>
                </a:solidFill>
                <a:latin typeface="Candara" panose="020E0502030303020204" pitchFamily="34" charset="0"/>
              </a:rPr>
              <a:t>Lorem Ipsum</a:t>
            </a:r>
          </a:p>
        </p:txBody>
      </p:sp>
      <p:sp>
        <p:nvSpPr>
          <p:cNvPr id="68" name="Isosceles Triangle 67">
            <a:extLst>
              <a:ext uri="{FF2B5EF4-FFF2-40B4-BE49-F238E27FC236}">
                <a16:creationId xmlns:a16="http://schemas.microsoft.com/office/drawing/2014/main" id="{578A694E-8341-436B-9397-BD6F5E888A84}"/>
              </a:ext>
            </a:extLst>
          </p:cNvPr>
          <p:cNvSpPr/>
          <p:nvPr/>
        </p:nvSpPr>
        <p:spPr bwMode="auto">
          <a:xfrm flipV="1">
            <a:off x="8213124" y="1905296"/>
            <a:ext cx="203200" cy="203200"/>
          </a:xfrm>
          <a:prstGeom prst="triangle">
            <a:avLst/>
          </a:prstGeom>
          <a:solidFill>
            <a:srgbClr val="CE8E40"/>
          </a:solidFill>
          <a:ln w="12700">
            <a:solidFill>
              <a:schemeClr val="bg1">
                <a:alpha val="25000"/>
              </a:schemeClr>
            </a:solidFill>
            <a:round/>
            <a:headEnd/>
            <a:tailEnd/>
          </a:ln>
          <a:effectLst>
            <a:outerShdw blurRad="50800" dist="38100" dir="5400000" algn="t"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accent4"/>
              </a:solidFill>
            </a:endParaRPr>
          </a:p>
        </p:txBody>
      </p:sp>
      <p:grpSp>
        <p:nvGrpSpPr>
          <p:cNvPr id="69" name="Group 68">
            <a:extLst>
              <a:ext uri="{FF2B5EF4-FFF2-40B4-BE49-F238E27FC236}">
                <a16:creationId xmlns:a16="http://schemas.microsoft.com/office/drawing/2014/main" id="{EA8DA7F3-6C11-4477-8422-A4FBCFF3473B}"/>
              </a:ext>
            </a:extLst>
          </p:cNvPr>
          <p:cNvGrpSpPr/>
          <p:nvPr/>
        </p:nvGrpSpPr>
        <p:grpSpPr>
          <a:xfrm>
            <a:off x="347958" y="2116553"/>
            <a:ext cx="4545168" cy="1130396"/>
            <a:chOff x="2879034" y="5745835"/>
            <a:chExt cx="4627096" cy="1005840"/>
          </a:xfrm>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p:grpSpPr>
        <p:grpSp>
          <p:nvGrpSpPr>
            <p:cNvPr id="70" name="Group 12">
              <a:extLst>
                <a:ext uri="{FF2B5EF4-FFF2-40B4-BE49-F238E27FC236}">
                  <a16:creationId xmlns:a16="http://schemas.microsoft.com/office/drawing/2014/main" id="{B4D0A31E-57BB-472D-987F-EE8AA97888A2}"/>
                </a:ext>
              </a:extLst>
            </p:cNvPr>
            <p:cNvGrpSpPr/>
            <p:nvPr/>
          </p:nvGrpSpPr>
          <p:grpSpPr>
            <a:xfrm>
              <a:off x="2879034" y="5745835"/>
              <a:ext cx="4461909" cy="1005840"/>
              <a:chOff x="323619" y="3562348"/>
              <a:chExt cx="2881714" cy="914400"/>
            </a:xfrm>
          </p:grpSpPr>
          <p:sp>
            <p:nvSpPr>
              <p:cNvPr id="73" name="Rectangle 72">
                <a:extLst>
                  <a:ext uri="{FF2B5EF4-FFF2-40B4-BE49-F238E27FC236}">
                    <a16:creationId xmlns:a16="http://schemas.microsoft.com/office/drawing/2014/main" id="{B8AE5C60-C3BF-49CB-903F-F2BF38BF07C3}"/>
                  </a:ext>
                </a:extLst>
              </p:cNvPr>
              <p:cNvSpPr/>
              <p:nvPr/>
            </p:nvSpPr>
            <p:spPr>
              <a:xfrm>
                <a:off x="800500" y="3562349"/>
                <a:ext cx="2404833" cy="813644"/>
              </a:xfrm>
              <a:prstGeom prst="rect">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74" name="Rectangle 73">
                <a:extLst>
                  <a:ext uri="{FF2B5EF4-FFF2-40B4-BE49-F238E27FC236}">
                    <a16:creationId xmlns:a16="http://schemas.microsoft.com/office/drawing/2014/main" id="{F4853A47-F0A4-44DB-B724-1E163AB55827}"/>
                  </a:ext>
                </a:extLst>
              </p:cNvPr>
              <p:cNvSpPr/>
              <p:nvPr/>
            </p:nvSpPr>
            <p:spPr>
              <a:xfrm>
                <a:off x="323619" y="3562348"/>
                <a:ext cx="541087" cy="914400"/>
              </a:xfrm>
              <a:prstGeom prst="rect">
                <a:avLst/>
              </a:prstGeom>
              <a:solidFill>
                <a:srgbClr val="CE8E40"/>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71" name="TextBox 70">
              <a:extLst>
                <a:ext uri="{FF2B5EF4-FFF2-40B4-BE49-F238E27FC236}">
                  <a16:creationId xmlns:a16="http://schemas.microsoft.com/office/drawing/2014/main" id="{3B5F9489-470A-438D-9325-0758DA7AF428}"/>
                </a:ext>
              </a:extLst>
            </p:cNvPr>
            <p:cNvSpPr txBox="1"/>
            <p:nvPr/>
          </p:nvSpPr>
          <p:spPr>
            <a:xfrm>
              <a:off x="3782601" y="5796541"/>
              <a:ext cx="3723529" cy="794204"/>
            </a:xfrm>
            <a:prstGeom prst="rect">
              <a:avLst/>
            </a:prstGeom>
            <a:noFill/>
            <a:ln>
              <a:noFill/>
            </a:ln>
            <a:effectLst/>
            <a:sp3d prstMaterial="metal">
              <a:bevelT w="38100" h="57150" prst="angle"/>
            </a:sp3d>
          </p:spPr>
          <p:txBody>
            <a:bodyPr wrap="square" rtlCol="0">
              <a:spAutoFit/>
            </a:bodyPr>
            <a:lstStyle/>
            <a:p>
              <a:r>
                <a:rPr lang="en-US" sz="1400" dirty="0">
                  <a:solidFill>
                    <a:srgbClr val="4D4D4D"/>
                  </a:solidFill>
                  <a:latin typeface="Bernard MT Condensed" panose="02050806060905020404" pitchFamily="18" charset="0"/>
                </a:rPr>
                <a:t>LOREM IPSUM</a:t>
              </a:r>
            </a:p>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p:txBody>
        </p:sp>
        <p:sp>
          <p:nvSpPr>
            <p:cNvPr id="72" name="TextBox 71">
              <a:extLst>
                <a:ext uri="{FF2B5EF4-FFF2-40B4-BE49-F238E27FC236}">
                  <a16:creationId xmlns:a16="http://schemas.microsoft.com/office/drawing/2014/main" id="{817CBD41-0088-4DA3-B0F2-AFFD6421E40E}"/>
                </a:ext>
              </a:extLst>
            </p:cNvPr>
            <p:cNvSpPr txBox="1"/>
            <p:nvPr/>
          </p:nvSpPr>
          <p:spPr>
            <a:xfrm>
              <a:off x="2902638" y="6017924"/>
              <a:ext cx="837794" cy="410795"/>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pPr algn="ctr"/>
              <a:r>
                <a:rPr lang="en-US" sz="2400" b="1" dirty="0">
                  <a:solidFill>
                    <a:schemeClr val="bg1"/>
                  </a:solidFill>
                </a:rPr>
                <a:t>74%</a:t>
              </a:r>
            </a:p>
          </p:txBody>
        </p:sp>
      </p:grpSp>
      <p:sp>
        <p:nvSpPr>
          <p:cNvPr id="75" name="Oval 74">
            <a:extLst>
              <a:ext uri="{FF2B5EF4-FFF2-40B4-BE49-F238E27FC236}">
                <a16:creationId xmlns:a16="http://schemas.microsoft.com/office/drawing/2014/main" id="{16CB58AB-9164-4B5E-91DA-B8DB8E74EA1D}"/>
              </a:ext>
            </a:extLst>
          </p:cNvPr>
          <p:cNvSpPr>
            <a:spLocks noChangeAspect="1"/>
          </p:cNvSpPr>
          <p:nvPr/>
        </p:nvSpPr>
        <p:spPr>
          <a:xfrm>
            <a:off x="7066483" y="3851983"/>
            <a:ext cx="914370" cy="9144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rgbClr val="4D4D4D"/>
                </a:solidFill>
                <a:latin typeface="Candara" panose="020E0502030303020204" pitchFamily="34" charset="0"/>
              </a:rPr>
              <a:t>87%</a:t>
            </a:r>
            <a:br>
              <a:rPr lang="en-US" sz="1200" b="1" dirty="0">
                <a:solidFill>
                  <a:srgbClr val="4D4D4D"/>
                </a:solidFill>
                <a:latin typeface="Candara" panose="020E0502030303020204" pitchFamily="34" charset="0"/>
              </a:rPr>
            </a:br>
            <a:r>
              <a:rPr lang="en-US" sz="1200" dirty="0">
                <a:solidFill>
                  <a:srgbClr val="4D4D4D"/>
                </a:solidFill>
                <a:latin typeface="Candara" panose="020E0502030303020204" pitchFamily="34" charset="0"/>
              </a:rPr>
              <a:t>Lorem Ipsum</a:t>
            </a:r>
          </a:p>
        </p:txBody>
      </p:sp>
      <p:sp>
        <p:nvSpPr>
          <p:cNvPr id="76" name="Isosceles Triangle 75">
            <a:extLst>
              <a:ext uri="{FF2B5EF4-FFF2-40B4-BE49-F238E27FC236}">
                <a16:creationId xmlns:a16="http://schemas.microsoft.com/office/drawing/2014/main" id="{48556C0B-1594-4704-A254-A5CEE9ACE648}"/>
              </a:ext>
            </a:extLst>
          </p:cNvPr>
          <p:cNvSpPr/>
          <p:nvPr/>
        </p:nvSpPr>
        <p:spPr bwMode="auto">
          <a:xfrm flipV="1">
            <a:off x="7456916" y="4884041"/>
            <a:ext cx="203200" cy="203200"/>
          </a:xfrm>
          <a:prstGeom prst="triangle">
            <a:avLst/>
          </a:prstGeom>
          <a:solidFill>
            <a:srgbClr val="E76C0F"/>
          </a:solidFill>
          <a:ln w="19050">
            <a:solidFill>
              <a:schemeClr val="bg1">
                <a:alpha val="25000"/>
              </a:schemeClr>
            </a:solidFill>
            <a:round/>
            <a:headEnd/>
            <a:tailEnd/>
          </a:ln>
          <a:effectLst>
            <a:outerShdw blurRad="50800" dist="38100" dir="5400000" algn="t"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accent4"/>
              </a:solidFill>
            </a:endParaRPr>
          </a:p>
        </p:txBody>
      </p:sp>
      <p:grpSp>
        <p:nvGrpSpPr>
          <p:cNvPr id="77" name="Group 76">
            <a:extLst>
              <a:ext uri="{FF2B5EF4-FFF2-40B4-BE49-F238E27FC236}">
                <a16:creationId xmlns:a16="http://schemas.microsoft.com/office/drawing/2014/main" id="{9528C532-CB1F-4BAA-9B1C-D45F1AFE28D4}"/>
              </a:ext>
            </a:extLst>
          </p:cNvPr>
          <p:cNvGrpSpPr/>
          <p:nvPr/>
        </p:nvGrpSpPr>
        <p:grpSpPr>
          <a:xfrm>
            <a:off x="313710" y="3508906"/>
            <a:ext cx="4545168" cy="1130396"/>
            <a:chOff x="2879034" y="5745836"/>
            <a:chExt cx="4627096" cy="1005840"/>
          </a:xfrm>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p:grpSpPr>
        <p:grpSp>
          <p:nvGrpSpPr>
            <p:cNvPr id="78" name="Group 12">
              <a:extLst>
                <a:ext uri="{FF2B5EF4-FFF2-40B4-BE49-F238E27FC236}">
                  <a16:creationId xmlns:a16="http://schemas.microsoft.com/office/drawing/2014/main" id="{FDDF8509-25AD-40FD-A707-0BE0D6C2C709}"/>
                </a:ext>
              </a:extLst>
            </p:cNvPr>
            <p:cNvGrpSpPr/>
            <p:nvPr/>
          </p:nvGrpSpPr>
          <p:grpSpPr>
            <a:xfrm>
              <a:off x="2879034" y="5745836"/>
              <a:ext cx="4461910" cy="1005840"/>
              <a:chOff x="323619" y="3562349"/>
              <a:chExt cx="2881714" cy="914400"/>
            </a:xfrm>
          </p:grpSpPr>
          <p:sp>
            <p:nvSpPr>
              <p:cNvPr id="81" name="Rectangle 80">
                <a:extLst>
                  <a:ext uri="{FF2B5EF4-FFF2-40B4-BE49-F238E27FC236}">
                    <a16:creationId xmlns:a16="http://schemas.microsoft.com/office/drawing/2014/main" id="{425C1CF7-3CE1-43E2-9941-D9D69D3ED605}"/>
                  </a:ext>
                </a:extLst>
              </p:cNvPr>
              <p:cNvSpPr/>
              <p:nvPr/>
            </p:nvSpPr>
            <p:spPr>
              <a:xfrm>
                <a:off x="800500" y="3562349"/>
                <a:ext cx="2404833" cy="813644"/>
              </a:xfrm>
              <a:prstGeom prst="rect">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82" name="Rectangle 81">
                <a:extLst>
                  <a:ext uri="{FF2B5EF4-FFF2-40B4-BE49-F238E27FC236}">
                    <a16:creationId xmlns:a16="http://schemas.microsoft.com/office/drawing/2014/main" id="{16A654B0-2FC1-4147-86C6-189FB6B21F51}"/>
                  </a:ext>
                </a:extLst>
              </p:cNvPr>
              <p:cNvSpPr/>
              <p:nvPr/>
            </p:nvSpPr>
            <p:spPr>
              <a:xfrm>
                <a:off x="323619" y="3562349"/>
                <a:ext cx="541087" cy="914400"/>
              </a:xfrm>
              <a:prstGeom prst="rect">
                <a:avLst/>
              </a:prstGeom>
              <a:solidFill>
                <a:srgbClr val="E76C0F"/>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79" name="TextBox 78">
              <a:extLst>
                <a:ext uri="{FF2B5EF4-FFF2-40B4-BE49-F238E27FC236}">
                  <a16:creationId xmlns:a16="http://schemas.microsoft.com/office/drawing/2014/main" id="{00EF82C2-5958-47A0-ADC3-2C3F7D19E030}"/>
                </a:ext>
              </a:extLst>
            </p:cNvPr>
            <p:cNvSpPr txBox="1"/>
            <p:nvPr/>
          </p:nvSpPr>
          <p:spPr>
            <a:xfrm>
              <a:off x="3782601" y="5796541"/>
              <a:ext cx="3723529" cy="794204"/>
            </a:xfrm>
            <a:prstGeom prst="rect">
              <a:avLst/>
            </a:prstGeom>
            <a:noFill/>
            <a:ln>
              <a:noFill/>
            </a:ln>
            <a:effectLst/>
            <a:sp3d prstMaterial="metal">
              <a:bevelT w="38100" h="57150" prst="angle"/>
            </a:sp3d>
          </p:spPr>
          <p:txBody>
            <a:bodyPr wrap="square" rtlCol="0">
              <a:spAutoFit/>
            </a:bodyPr>
            <a:lstStyle/>
            <a:p>
              <a:r>
                <a:rPr lang="en-US" sz="1400" dirty="0">
                  <a:solidFill>
                    <a:srgbClr val="4D4D4D"/>
                  </a:solidFill>
                  <a:latin typeface="Bernard MT Condensed" panose="02050806060905020404" pitchFamily="18" charset="0"/>
                </a:rPr>
                <a:t>LOREM IPSUM</a:t>
              </a:r>
            </a:p>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p:txBody>
        </p:sp>
        <p:sp>
          <p:nvSpPr>
            <p:cNvPr id="80" name="TextBox 79">
              <a:extLst>
                <a:ext uri="{FF2B5EF4-FFF2-40B4-BE49-F238E27FC236}">
                  <a16:creationId xmlns:a16="http://schemas.microsoft.com/office/drawing/2014/main" id="{3E104C69-3F84-47A5-A397-5413E2495D2D}"/>
                </a:ext>
              </a:extLst>
            </p:cNvPr>
            <p:cNvSpPr txBox="1"/>
            <p:nvPr/>
          </p:nvSpPr>
          <p:spPr>
            <a:xfrm>
              <a:off x="2902638" y="6017924"/>
              <a:ext cx="837794" cy="410795"/>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pPr algn="ctr"/>
              <a:r>
                <a:rPr lang="en-US" sz="2400" b="1" dirty="0">
                  <a:solidFill>
                    <a:schemeClr val="bg1"/>
                  </a:solidFill>
                </a:rPr>
                <a:t>87%</a:t>
              </a:r>
            </a:p>
          </p:txBody>
        </p:sp>
      </p:grpSp>
      <p:grpSp>
        <p:nvGrpSpPr>
          <p:cNvPr id="83" name="Group 82">
            <a:extLst>
              <a:ext uri="{FF2B5EF4-FFF2-40B4-BE49-F238E27FC236}">
                <a16:creationId xmlns:a16="http://schemas.microsoft.com/office/drawing/2014/main" id="{974AF384-C895-41BC-B643-F4E2F47F0F6C}"/>
              </a:ext>
            </a:extLst>
          </p:cNvPr>
          <p:cNvGrpSpPr/>
          <p:nvPr/>
        </p:nvGrpSpPr>
        <p:grpSpPr>
          <a:xfrm>
            <a:off x="312827" y="4927894"/>
            <a:ext cx="4545168" cy="1130397"/>
            <a:chOff x="2879034" y="5745836"/>
            <a:chExt cx="4627096" cy="1005841"/>
          </a:xfrm>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p:grpSpPr>
        <p:grpSp>
          <p:nvGrpSpPr>
            <p:cNvPr id="84" name="Group 12">
              <a:extLst>
                <a:ext uri="{FF2B5EF4-FFF2-40B4-BE49-F238E27FC236}">
                  <a16:creationId xmlns:a16="http://schemas.microsoft.com/office/drawing/2014/main" id="{A1F14D0D-ACCD-4286-A0A0-5AA5477AE624}"/>
                </a:ext>
              </a:extLst>
            </p:cNvPr>
            <p:cNvGrpSpPr/>
            <p:nvPr/>
          </p:nvGrpSpPr>
          <p:grpSpPr>
            <a:xfrm>
              <a:off x="2879034" y="5745836"/>
              <a:ext cx="4461909" cy="1005841"/>
              <a:chOff x="323619" y="3562349"/>
              <a:chExt cx="2881714" cy="914401"/>
            </a:xfrm>
          </p:grpSpPr>
          <p:sp>
            <p:nvSpPr>
              <p:cNvPr id="87" name="Rectangle 86">
                <a:extLst>
                  <a:ext uri="{FF2B5EF4-FFF2-40B4-BE49-F238E27FC236}">
                    <a16:creationId xmlns:a16="http://schemas.microsoft.com/office/drawing/2014/main" id="{235526C3-DFD2-4877-8C2A-A31081A6B033}"/>
                  </a:ext>
                </a:extLst>
              </p:cNvPr>
              <p:cNvSpPr/>
              <p:nvPr/>
            </p:nvSpPr>
            <p:spPr>
              <a:xfrm>
                <a:off x="800500" y="3562349"/>
                <a:ext cx="2404833" cy="813644"/>
              </a:xfrm>
              <a:prstGeom prst="rect">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88" name="Rectangle 87">
                <a:extLst>
                  <a:ext uri="{FF2B5EF4-FFF2-40B4-BE49-F238E27FC236}">
                    <a16:creationId xmlns:a16="http://schemas.microsoft.com/office/drawing/2014/main" id="{A58B6467-3664-4667-86B6-5244B259BDBA}"/>
                  </a:ext>
                </a:extLst>
              </p:cNvPr>
              <p:cNvSpPr/>
              <p:nvPr/>
            </p:nvSpPr>
            <p:spPr>
              <a:xfrm>
                <a:off x="323619" y="3562350"/>
                <a:ext cx="541087" cy="914400"/>
              </a:xfrm>
              <a:prstGeom prst="rect">
                <a:avLst/>
              </a:prstGeom>
              <a:solidFill>
                <a:srgbClr val="E04621"/>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85" name="TextBox 84">
              <a:extLst>
                <a:ext uri="{FF2B5EF4-FFF2-40B4-BE49-F238E27FC236}">
                  <a16:creationId xmlns:a16="http://schemas.microsoft.com/office/drawing/2014/main" id="{6239FDA6-9DB3-44A4-8C82-CC0DDF2E3E81}"/>
                </a:ext>
              </a:extLst>
            </p:cNvPr>
            <p:cNvSpPr txBox="1"/>
            <p:nvPr/>
          </p:nvSpPr>
          <p:spPr>
            <a:xfrm>
              <a:off x="3782601" y="5796541"/>
              <a:ext cx="3723529" cy="794204"/>
            </a:xfrm>
            <a:prstGeom prst="rect">
              <a:avLst/>
            </a:prstGeom>
            <a:noFill/>
            <a:ln>
              <a:noFill/>
            </a:ln>
            <a:effectLst/>
            <a:sp3d prstMaterial="metal">
              <a:bevelT w="38100" h="57150" prst="angle"/>
            </a:sp3d>
          </p:spPr>
          <p:txBody>
            <a:bodyPr wrap="square" rtlCol="0">
              <a:spAutoFit/>
            </a:bodyPr>
            <a:lstStyle/>
            <a:p>
              <a:r>
                <a:rPr lang="en-US" sz="1400" dirty="0">
                  <a:solidFill>
                    <a:srgbClr val="4D4D4D"/>
                  </a:solidFill>
                  <a:latin typeface="Bernard MT Condensed" panose="02050806060905020404" pitchFamily="18" charset="0"/>
                </a:rPr>
                <a:t>LOREM IPSUM</a:t>
              </a:r>
            </a:p>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p:txBody>
        </p:sp>
        <p:sp>
          <p:nvSpPr>
            <p:cNvPr id="86" name="TextBox 85">
              <a:extLst>
                <a:ext uri="{FF2B5EF4-FFF2-40B4-BE49-F238E27FC236}">
                  <a16:creationId xmlns:a16="http://schemas.microsoft.com/office/drawing/2014/main" id="{3ABCCFA7-952E-421B-BD0D-C1E7FB83ABC3}"/>
                </a:ext>
              </a:extLst>
            </p:cNvPr>
            <p:cNvSpPr txBox="1"/>
            <p:nvPr/>
          </p:nvSpPr>
          <p:spPr>
            <a:xfrm>
              <a:off x="2902638" y="6017924"/>
              <a:ext cx="837794" cy="410795"/>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pPr algn="ctr"/>
              <a:r>
                <a:rPr lang="en-US" sz="2400" b="1" dirty="0">
                  <a:solidFill>
                    <a:schemeClr val="bg1"/>
                  </a:solidFill>
                </a:rPr>
                <a:t>61%</a:t>
              </a:r>
            </a:p>
          </p:txBody>
        </p:sp>
      </p:grpSp>
      <p:sp>
        <p:nvSpPr>
          <p:cNvPr id="89" name="Oval 88">
            <a:extLst>
              <a:ext uri="{FF2B5EF4-FFF2-40B4-BE49-F238E27FC236}">
                <a16:creationId xmlns:a16="http://schemas.microsoft.com/office/drawing/2014/main" id="{DB3FF981-6BF4-4C98-84C0-EF8069487A44}"/>
              </a:ext>
            </a:extLst>
          </p:cNvPr>
          <p:cNvSpPr>
            <a:spLocks noChangeAspect="1"/>
          </p:cNvSpPr>
          <p:nvPr/>
        </p:nvSpPr>
        <p:spPr>
          <a:xfrm>
            <a:off x="9802639" y="1762061"/>
            <a:ext cx="914370" cy="9144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rgbClr val="4D4D4D"/>
                </a:solidFill>
                <a:latin typeface="Candara" panose="020E0502030303020204" pitchFamily="34" charset="0"/>
              </a:rPr>
              <a:t>61%</a:t>
            </a:r>
            <a:br>
              <a:rPr lang="en-US" sz="1200" b="1" dirty="0">
                <a:solidFill>
                  <a:srgbClr val="4D4D4D"/>
                </a:solidFill>
                <a:latin typeface="Candara" panose="020E0502030303020204" pitchFamily="34" charset="0"/>
              </a:rPr>
            </a:br>
            <a:r>
              <a:rPr lang="en-US" sz="1200" dirty="0">
                <a:solidFill>
                  <a:srgbClr val="4D4D4D"/>
                </a:solidFill>
                <a:latin typeface="Candara" panose="020E0502030303020204" pitchFamily="34" charset="0"/>
              </a:rPr>
              <a:t>Lorem Ipsum</a:t>
            </a:r>
          </a:p>
        </p:txBody>
      </p:sp>
      <p:sp>
        <p:nvSpPr>
          <p:cNvPr id="90" name="Isosceles Triangle 89">
            <a:extLst>
              <a:ext uri="{FF2B5EF4-FFF2-40B4-BE49-F238E27FC236}">
                <a16:creationId xmlns:a16="http://schemas.microsoft.com/office/drawing/2014/main" id="{809C0317-BD0E-4C61-BC91-92D91822B894}"/>
              </a:ext>
            </a:extLst>
          </p:cNvPr>
          <p:cNvSpPr/>
          <p:nvPr/>
        </p:nvSpPr>
        <p:spPr bwMode="auto">
          <a:xfrm flipV="1">
            <a:off x="10193072" y="2794119"/>
            <a:ext cx="203200" cy="203200"/>
          </a:xfrm>
          <a:prstGeom prst="triangle">
            <a:avLst/>
          </a:prstGeom>
          <a:solidFill>
            <a:srgbClr val="E04621"/>
          </a:solidFill>
          <a:ln w="19050">
            <a:solidFill>
              <a:schemeClr val="bg1">
                <a:alpha val="25000"/>
              </a:schemeClr>
            </a:solidFill>
            <a:round/>
            <a:headEnd/>
            <a:tailEnd/>
          </a:ln>
          <a:effectLst>
            <a:outerShdw blurRad="50800" dist="38100" dir="5400000" algn="t"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accent4"/>
              </a:solidFill>
            </a:endParaRPr>
          </a:p>
        </p:txBody>
      </p:sp>
      <p:sp>
        <p:nvSpPr>
          <p:cNvPr id="91" name="Block Arc 90">
            <a:extLst>
              <a:ext uri="{FF2B5EF4-FFF2-40B4-BE49-F238E27FC236}">
                <a16:creationId xmlns:a16="http://schemas.microsoft.com/office/drawing/2014/main" id="{3B4D0DE3-7ECB-42F4-82AC-D098BBDF0DFC}"/>
              </a:ext>
            </a:extLst>
          </p:cNvPr>
          <p:cNvSpPr>
            <a:spLocks noChangeAspect="1"/>
          </p:cNvSpPr>
          <p:nvPr/>
        </p:nvSpPr>
        <p:spPr>
          <a:xfrm rot="16200000" flipH="1">
            <a:off x="7699371" y="747635"/>
            <a:ext cx="1188720" cy="1188682"/>
          </a:xfrm>
          <a:prstGeom prst="blockArc">
            <a:avLst>
              <a:gd name="adj1" fmla="val 16242892"/>
              <a:gd name="adj2" fmla="val 10822413"/>
              <a:gd name="adj3" fmla="val 14427"/>
            </a:avLst>
          </a:prstGeom>
          <a:solidFill>
            <a:srgbClr val="CE8E4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4"/>
              </a:solidFill>
            </a:endParaRPr>
          </a:p>
        </p:txBody>
      </p:sp>
      <p:sp>
        <p:nvSpPr>
          <p:cNvPr id="92" name="Block Arc 91">
            <a:extLst>
              <a:ext uri="{FF2B5EF4-FFF2-40B4-BE49-F238E27FC236}">
                <a16:creationId xmlns:a16="http://schemas.microsoft.com/office/drawing/2014/main" id="{620FAA66-CB35-4898-B1C2-1CEAC678BEC3}"/>
              </a:ext>
            </a:extLst>
          </p:cNvPr>
          <p:cNvSpPr>
            <a:spLocks noChangeAspect="1"/>
          </p:cNvSpPr>
          <p:nvPr/>
        </p:nvSpPr>
        <p:spPr>
          <a:xfrm rot="16200000" flipH="1">
            <a:off x="6943163" y="3726380"/>
            <a:ext cx="1188720" cy="1188682"/>
          </a:xfrm>
          <a:prstGeom prst="blockArc">
            <a:avLst>
              <a:gd name="adj1" fmla="val 14423919"/>
              <a:gd name="adj2" fmla="val 10822413"/>
              <a:gd name="adj3" fmla="val 14427"/>
            </a:avLst>
          </a:prstGeom>
          <a:solidFill>
            <a:srgbClr val="E76C0F"/>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4"/>
              </a:solidFill>
            </a:endParaRPr>
          </a:p>
        </p:txBody>
      </p:sp>
      <p:sp>
        <p:nvSpPr>
          <p:cNvPr id="93" name="Block Arc 92">
            <a:extLst>
              <a:ext uri="{FF2B5EF4-FFF2-40B4-BE49-F238E27FC236}">
                <a16:creationId xmlns:a16="http://schemas.microsoft.com/office/drawing/2014/main" id="{93ED8AAD-8FE9-43A3-B2AC-5674CD695C14}"/>
              </a:ext>
            </a:extLst>
          </p:cNvPr>
          <p:cNvSpPr>
            <a:spLocks noChangeAspect="1"/>
          </p:cNvSpPr>
          <p:nvPr/>
        </p:nvSpPr>
        <p:spPr>
          <a:xfrm rot="16200000" flipH="1">
            <a:off x="9679319" y="1636458"/>
            <a:ext cx="1188720" cy="1188682"/>
          </a:xfrm>
          <a:prstGeom prst="blockArc">
            <a:avLst>
              <a:gd name="adj1" fmla="val 18001008"/>
              <a:gd name="adj2" fmla="val 10822413"/>
              <a:gd name="adj3" fmla="val 14427"/>
            </a:avLst>
          </a:prstGeom>
          <a:solidFill>
            <a:srgbClr val="E0462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4"/>
              </a:solidFill>
            </a:endParaRPr>
          </a:p>
        </p:txBody>
      </p:sp>
    </p:spTree>
    <p:extLst>
      <p:ext uri="{BB962C8B-B14F-4D97-AF65-F5344CB8AC3E}">
        <p14:creationId xmlns:p14="http://schemas.microsoft.com/office/powerpoint/2010/main" val="298762514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6"/>
                                        </p:tgtEl>
                                        <p:attrNameLst>
                                          <p:attrName>style.visibility</p:attrName>
                                        </p:attrNameLst>
                                      </p:cBhvr>
                                      <p:to>
                                        <p:strVal val="visible"/>
                                      </p:to>
                                    </p:set>
                                    <p:animEffect transition="in" filter="wipe(left)">
                                      <p:cBhvr>
                                        <p:cTn id="7" dur="1000"/>
                                        <p:tgtEl>
                                          <p:spTgt spid="66"/>
                                        </p:tgtEl>
                                      </p:cBhvr>
                                    </p:animEffect>
                                  </p:childTnLst>
                                </p:cTn>
                              </p:par>
                            </p:childTnLst>
                          </p:cTn>
                        </p:par>
                        <p:par>
                          <p:cTn id="8" fill="hold">
                            <p:stCondLst>
                              <p:cond delay="1000"/>
                            </p:stCondLst>
                            <p:childTnLst>
                              <p:par>
                                <p:cTn id="9" presetID="2" presetClass="entr" presetSubtype="4" fill="hold" grpId="0" nodeType="afterEffect">
                                  <p:stCondLst>
                                    <p:cond delay="0"/>
                                  </p:stCondLst>
                                  <p:childTnLst>
                                    <p:set>
                                      <p:cBhvr>
                                        <p:cTn id="10" dur="1" fill="hold">
                                          <p:stCondLst>
                                            <p:cond delay="0"/>
                                          </p:stCondLst>
                                        </p:cTn>
                                        <p:tgtEl>
                                          <p:spTgt spid="127"/>
                                        </p:tgtEl>
                                        <p:attrNameLst>
                                          <p:attrName>style.visibility</p:attrName>
                                        </p:attrNameLst>
                                      </p:cBhvr>
                                      <p:to>
                                        <p:strVal val="visible"/>
                                      </p:to>
                                    </p:set>
                                    <p:anim calcmode="lin" valueType="num">
                                      <p:cBhvr additive="base">
                                        <p:cTn id="11" dur="1000" fill="hold"/>
                                        <p:tgtEl>
                                          <p:spTgt spid="127"/>
                                        </p:tgtEl>
                                        <p:attrNameLst>
                                          <p:attrName>ppt_x</p:attrName>
                                        </p:attrNameLst>
                                      </p:cBhvr>
                                      <p:tavLst>
                                        <p:tav tm="0">
                                          <p:val>
                                            <p:strVal val="#ppt_x"/>
                                          </p:val>
                                        </p:tav>
                                        <p:tav tm="100000">
                                          <p:val>
                                            <p:strVal val="#ppt_x"/>
                                          </p:val>
                                        </p:tav>
                                      </p:tavLst>
                                    </p:anim>
                                    <p:anim calcmode="lin" valueType="num">
                                      <p:cBhvr additive="base">
                                        <p:cTn id="12" dur="1000" fill="hold"/>
                                        <p:tgtEl>
                                          <p:spTgt spid="127"/>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128"/>
                                        </p:tgtEl>
                                        <p:attrNameLst>
                                          <p:attrName>style.visibility</p:attrName>
                                        </p:attrNameLst>
                                      </p:cBhvr>
                                      <p:to>
                                        <p:strVal val="visible"/>
                                      </p:to>
                                    </p:set>
                                    <p:anim calcmode="lin" valueType="num">
                                      <p:cBhvr additive="base">
                                        <p:cTn id="15" dur="1000" fill="hold"/>
                                        <p:tgtEl>
                                          <p:spTgt spid="128"/>
                                        </p:tgtEl>
                                        <p:attrNameLst>
                                          <p:attrName>ppt_x</p:attrName>
                                        </p:attrNameLst>
                                      </p:cBhvr>
                                      <p:tavLst>
                                        <p:tav tm="0">
                                          <p:val>
                                            <p:strVal val="#ppt_x"/>
                                          </p:val>
                                        </p:tav>
                                        <p:tav tm="100000">
                                          <p:val>
                                            <p:strVal val="#ppt_x"/>
                                          </p:val>
                                        </p:tav>
                                      </p:tavLst>
                                    </p:anim>
                                    <p:anim calcmode="lin" valueType="num">
                                      <p:cBhvr additive="base">
                                        <p:cTn id="16" dur="1000" fill="hold"/>
                                        <p:tgtEl>
                                          <p:spTgt spid="128"/>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129"/>
                                        </p:tgtEl>
                                        <p:attrNameLst>
                                          <p:attrName>style.visibility</p:attrName>
                                        </p:attrNameLst>
                                      </p:cBhvr>
                                      <p:to>
                                        <p:strVal val="visible"/>
                                      </p:to>
                                    </p:set>
                                    <p:anim calcmode="lin" valueType="num">
                                      <p:cBhvr additive="base">
                                        <p:cTn id="19" dur="1000" fill="hold"/>
                                        <p:tgtEl>
                                          <p:spTgt spid="129"/>
                                        </p:tgtEl>
                                        <p:attrNameLst>
                                          <p:attrName>ppt_x</p:attrName>
                                        </p:attrNameLst>
                                      </p:cBhvr>
                                      <p:tavLst>
                                        <p:tav tm="0">
                                          <p:val>
                                            <p:strVal val="#ppt_x"/>
                                          </p:val>
                                        </p:tav>
                                        <p:tav tm="100000">
                                          <p:val>
                                            <p:strVal val="#ppt_x"/>
                                          </p:val>
                                        </p:tav>
                                      </p:tavLst>
                                    </p:anim>
                                    <p:anim calcmode="lin" valueType="num">
                                      <p:cBhvr additive="base">
                                        <p:cTn id="20" dur="1000" fill="hold"/>
                                        <p:tgtEl>
                                          <p:spTgt spid="129"/>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130"/>
                                        </p:tgtEl>
                                        <p:attrNameLst>
                                          <p:attrName>style.visibility</p:attrName>
                                        </p:attrNameLst>
                                      </p:cBhvr>
                                      <p:to>
                                        <p:strVal val="visible"/>
                                      </p:to>
                                    </p:set>
                                    <p:anim calcmode="lin" valueType="num">
                                      <p:cBhvr additive="base">
                                        <p:cTn id="23" dur="1000" fill="hold"/>
                                        <p:tgtEl>
                                          <p:spTgt spid="130"/>
                                        </p:tgtEl>
                                        <p:attrNameLst>
                                          <p:attrName>ppt_x</p:attrName>
                                        </p:attrNameLst>
                                      </p:cBhvr>
                                      <p:tavLst>
                                        <p:tav tm="0">
                                          <p:val>
                                            <p:strVal val="#ppt_x"/>
                                          </p:val>
                                        </p:tav>
                                        <p:tav tm="100000">
                                          <p:val>
                                            <p:strVal val="#ppt_x"/>
                                          </p:val>
                                        </p:tav>
                                      </p:tavLst>
                                    </p:anim>
                                    <p:anim calcmode="lin" valueType="num">
                                      <p:cBhvr additive="base">
                                        <p:cTn id="24" dur="1000" fill="hold"/>
                                        <p:tgtEl>
                                          <p:spTgt spid="130"/>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131"/>
                                        </p:tgtEl>
                                        <p:attrNameLst>
                                          <p:attrName>style.visibility</p:attrName>
                                        </p:attrNameLst>
                                      </p:cBhvr>
                                      <p:to>
                                        <p:strVal val="visible"/>
                                      </p:to>
                                    </p:set>
                                    <p:anim calcmode="lin" valueType="num">
                                      <p:cBhvr additive="base">
                                        <p:cTn id="27" dur="1000" fill="hold"/>
                                        <p:tgtEl>
                                          <p:spTgt spid="131"/>
                                        </p:tgtEl>
                                        <p:attrNameLst>
                                          <p:attrName>ppt_x</p:attrName>
                                        </p:attrNameLst>
                                      </p:cBhvr>
                                      <p:tavLst>
                                        <p:tav tm="0">
                                          <p:val>
                                            <p:strVal val="#ppt_x"/>
                                          </p:val>
                                        </p:tav>
                                        <p:tav tm="100000">
                                          <p:val>
                                            <p:strVal val="#ppt_x"/>
                                          </p:val>
                                        </p:tav>
                                      </p:tavLst>
                                    </p:anim>
                                    <p:anim calcmode="lin" valueType="num">
                                      <p:cBhvr additive="base">
                                        <p:cTn id="28" dur="1000" fill="hold"/>
                                        <p:tgtEl>
                                          <p:spTgt spid="131"/>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132"/>
                                        </p:tgtEl>
                                        <p:attrNameLst>
                                          <p:attrName>style.visibility</p:attrName>
                                        </p:attrNameLst>
                                      </p:cBhvr>
                                      <p:to>
                                        <p:strVal val="visible"/>
                                      </p:to>
                                    </p:set>
                                    <p:anim calcmode="lin" valueType="num">
                                      <p:cBhvr additive="base">
                                        <p:cTn id="31" dur="1000" fill="hold"/>
                                        <p:tgtEl>
                                          <p:spTgt spid="132"/>
                                        </p:tgtEl>
                                        <p:attrNameLst>
                                          <p:attrName>ppt_x</p:attrName>
                                        </p:attrNameLst>
                                      </p:cBhvr>
                                      <p:tavLst>
                                        <p:tav tm="0">
                                          <p:val>
                                            <p:strVal val="#ppt_x"/>
                                          </p:val>
                                        </p:tav>
                                        <p:tav tm="100000">
                                          <p:val>
                                            <p:strVal val="#ppt_x"/>
                                          </p:val>
                                        </p:tav>
                                      </p:tavLst>
                                    </p:anim>
                                    <p:anim calcmode="lin" valueType="num">
                                      <p:cBhvr additive="base">
                                        <p:cTn id="32" dur="1000" fill="hold"/>
                                        <p:tgtEl>
                                          <p:spTgt spid="132"/>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133"/>
                                        </p:tgtEl>
                                        <p:attrNameLst>
                                          <p:attrName>style.visibility</p:attrName>
                                        </p:attrNameLst>
                                      </p:cBhvr>
                                      <p:to>
                                        <p:strVal val="visible"/>
                                      </p:to>
                                    </p:set>
                                    <p:anim calcmode="lin" valueType="num">
                                      <p:cBhvr additive="base">
                                        <p:cTn id="35" dur="1000" fill="hold"/>
                                        <p:tgtEl>
                                          <p:spTgt spid="133"/>
                                        </p:tgtEl>
                                        <p:attrNameLst>
                                          <p:attrName>ppt_x</p:attrName>
                                        </p:attrNameLst>
                                      </p:cBhvr>
                                      <p:tavLst>
                                        <p:tav tm="0">
                                          <p:val>
                                            <p:strVal val="#ppt_x"/>
                                          </p:val>
                                        </p:tav>
                                        <p:tav tm="100000">
                                          <p:val>
                                            <p:strVal val="#ppt_x"/>
                                          </p:val>
                                        </p:tav>
                                      </p:tavLst>
                                    </p:anim>
                                    <p:anim calcmode="lin" valueType="num">
                                      <p:cBhvr additive="base">
                                        <p:cTn id="36" dur="1000" fill="hold"/>
                                        <p:tgtEl>
                                          <p:spTgt spid="133"/>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134"/>
                                        </p:tgtEl>
                                        <p:attrNameLst>
                                          <p:attrName>style.visibility</p:attrName>
                                        </p:attrNameLst>
                                      </p:cBhvr>
                                      <p:to>
                                        <p:strVal val="visible"/>
                                      </p:to>
                                    </p:set>
                                    <p:anim calcmode="lin" valueType="num">
                                      <p:cBhvr additive="base">
                                        <p:cTn id="39" dur="1000" fill="hold"/>
                                        <p:tgtEl>
                                          <p:spTgt spid="134"/>
                                        </p:tgtEl>
                                        <p:attrNameLst>
                                          <p:attrName>ppt_x</p:attrName>
                                        </p:attrNameLst>
                                      </p:cBhvr>
                                      <p:tavLst>
                                        <p:tav tm="0">
                                          <p:val>
                                            <p:strVal val="#ppt_x"/>
                                          </p:val>
                                        </p:tav>
                                        <p:tav tm="100000">
                                          <p:val>
                                            <p:strVal val="#ppt_x"/>
                                          </p:val>
                                        </p:tav>
                                      </p:tavLst>
                                    </p:anim>
                                    <p:anim calcmode="lin" valueType="num">
                                      <p:cBhvr additive="base">
                                        <p:cTn id="40" dur="1000" fill="hold"/>
                                        <p:tgtEl>
                                          <p:spTgt spid="134"/>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135"/>
                                        </p:tgtEl>
                                        <p:attrNameLst>
                                          <p:attrName>style.visibility</p:attrName>
                                        </p:attrNameLst>
                                      </p:cBhvr>
                                      <p:to>
                                        <p:strVal val="visible"/>
                                      </p:to>
                                    </p:set>
                                    <p:anim calcmode="lin" valueType="num">
                                      <p:cBhvr additive="base">
                                        <p:cTn id="43" dur="1000" fill="hold"/>
                                        <p:tgtEl>
                                          <p:spTgt spid="135"/>
                                        </p:tgtEl>
                                        <p:attrNameLst>
                                          <p:attrName>ppt_x</p:attrName>
                                        </p:attrNameLst>
                                      </p:cBhvr>
                                      <p:tavLst>
                                        <p:tav tm="0">
                                          <p:val>
                                            <p:strVal val="#ppt_x"/>
                                          </p:val>
                                        </p:tav>
                                        <p:tav tm="100000">
                                          <p:val>
                                            <p:strVal val="#ppt_x"/>
                                          </p:val>
                                        </p:tav>
                                      </p:tavLst>
                                    </p:anim>
                                    <p:anim calcmode="lin" valueType="num">
                                      <p:cBhvr additive="base">
                                        <p:cTn id="44" dur="1000" fill="hold"/>
                                        <p:tgtEl>
                                          <p:spTgt spid="135"/>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136"/>
                                        </p:tgtEl>
                                        <p:attrNameLst>
                                          <p:attrName>style.visibility</p:attrName>
                                        </p:attrNameLst>
                                      </p:cBhvr>
                                      <p:to>
                                        <p:strVal val="visible"/>
                                      </p:to>
                                    </p:set>
                                    <p:anim calcmode="lin" valueType="num">
                                      <p:cBhvr additive="base">
                                        <p:cTn id="47" dur="1000" fill="hold"/>
                                        <p:tgtEl>
                                          <p:spTgt spid="136"/>
                                        </p:tgtEl>
                                        <p:attrNameLst>
                                          <p:attrName>ppt_x</p:attrName>
                                        </p:attrNameLst>
                                      </p:cBhvr>
                                      <p:tavLst>
                                        <p:tav tm="0">
                                          <p:val>
                                            <p:strVal val="#ppt_x"/>
                                          </p:val>
                                        </p:tav>
                                        <p:tav tm="100000">
                                          <p:val>
                                            <p:strVal val="#ppt_x"/>
                                          </p:val>
                                        </p:tav>
                                      </p:tavLst>
                                    </p:anim>
                                    <p:anim calcmode="lin" valueType="num">
                                      <p:cBhvr additive="base">
                                        <p:cTn id="48" dur="1000" fill="hold"/>
                                        <p:tgtEl>
                                          <p:spTgt spid="136"/>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137"/>
                                        </p:tgtEl>
                                        <p:attrNameLst>
                                          <p:attrName>style.visibility</p:attrName>
                                        </p:attrNameLst>
                                      </p:cBhvr>
                                      <p:to>
                                        <p:strVal val="visible"/>
                                      </p:to>
                                    </p:set>
                                    <p:anim calcmode="lin" valueType="num">
                                      <p:cBhvr additive="base">
                                        <p:cTn id="51" dur="1000" fill="hold"/>
                                        <p:tgtEl>
                                          <p:spTgt spid="137"/>
                                        </p:tgtEl>
                                        <p:attrNameLst>
                                          <p:attrName>ppt_x</p:attrName>
                                        </p:attrNameLst>
                                      </p:cBhvr>
                                      <p:tavLst>
                                        <p:tav tm="0">
                                          <p:val>
                                            <p:strVal val="#ppt_x"/>
                                          </p:val>
                                        </p:tav>
                                        <p:tav tm="100000">
                                          <p:val>
                                            <p:strVal val="#ppt_x"/>
                                          </p:val>
                                        </p:tav>
                                      </p:tavLst>
                                    </p:anim>
                                    <p:anim calcmode="lin" valueType="num">
                                      <p:cBhvr additive="base">
                                        <p:cTn id="52" dur="1000" fill="hold"/>
                                        <p:tgtEl>
                                          <p:spTgt spid="137"/>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138"/>
                                        </p:tgtEl>
                                        <p:attrNameLst>
                                          <p:attrName>style.visibility</p:attrName>
                                        </p:attrNameLst>
                                      </p:cBhvr>
                                      <p:to>
                                        <p:strVal val="visible"/>
                                      </p:to>
                                    </p:set>
                                    <p:anim calcmode="lin" valueType="num">
                                      <p:cBhvr additive="base">
                                        <p:cTn id="55" dur="1000" fill="hold"/>
                                        <p:tgtEl>
                                          <p:spTgt spid="138"/>
                                        </p:tgtEl>
                                        <p:attrNameLst>
                                          <p:attrName>ppt_x</p:attrName>
                                        </p:attrNameLst>
                                      </p:cBhvr>
                                      <p:tavLst>
                                        <p:tav tm="0">
                                          <p:val>
                                            <p:strVal val="#ppt_x"/>
                                          </p:val>
                                        </p:tav>
                                        <p:tav tm="100000">
                                          <p:val>
                                            <p:strVal val="#ppt_x"/>
                                          </p:val>
                                        </p:tav>
                                      </p:tavLst>
                                    </p:anim>
                                    <p:anim calcmode="lin" valueType="num">
                                      <p:cBhvr additive="base">
                                        <p:cTn id="56" dur="1000" fill="hold"/>
                                        <p:tgtEl>
                                          <p:spTgt spid="138"/>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139"/>
                                        </p:tgtEl>
                                        <p:attrNameLst>
                                          <p:attrName>style.visibility</p:attrName>
                                        </p:attrNameLst>
                                      </p:cBhvr>
                                      <p:to>
                                        <p:strVal val="visible"/>
                                      </p:to>
                                    </p:set>
                                    <p:anim calcmode="lin" valueType="num">
                                      <p:cBhvr additive="base">
                                        <p:cTn id="59" dur="1000" fill="hold"/>
                                        <p:tgtEl>
                                          <p:spTgt spid="139"/>
                                        </p:tgtEl>
                                        <p:attrNameLst>
                                          <p:attrName>ppt_x</p:attrName>
                                        </p:attrNameLst>
                                      </p:cBhvr>
                                      <p:tavLst>
                                        <p:tav tm="0">
                                          <p:val>
                                            <p:strVal val="#ppt_x"/>
                                          </p:val>
                                        </p:tav>
                                        <p:tav tm="100000">
                                          <p:val>
                                            <p:strVal val="#ppt_x"/>
                                          </p:val>
                                        </p:tav>
                                      </p:tavLst>
                                    </p:anim>
                                    <p:anim calcmode="lin" valueType="num">
                                      <p:cBhvr additive="base">
                                        <p:cTn id="60" dur="1000" fill="hold"/>
                                        <p:tgtEl>
                                          <p:spTgt spid="139"/>
                                        </p:tgtEl>
                                        <p:attrNameLst>
                                          <p:attrName>ppt_y</p:attrName>
                                        </p:attrNameLst>
                                      </p:cBhvr>
                                      <p:tavLst>
                                        <p:tav tm="0">
                                          <p:val>
                                            <p:strVal val="1+#ppt_h/2"/>
                                          </p:val>
                                        </p:tav>
                                        <p:tav tm="100000">
                                          <p:val>
                                            <p:strVal val="#ppt_y"/>
                                          </p:val>
                                        </p:tav>
                                      </p:tavLst>
                                    </p:anim>
                                  </p:childTnLst>
                                </p:cTn>
                              </p:par>
                              <p:par>
                                <p:cTn id="61" presetID="2" presetClass="entr" presetSubtype="4" fill="hold" grpId="0" nodeType="withEffect">
                                  <p:stCondLst>
                                    <p:cond delay="0"/>
                                  </p:stCondLst>
                                  <p:childTnLst>
                                    <p:set>
                                      <p:cBhvr>
                                        <p:cTn id="62" dur="1" fill="hold">
                                          <p:stCondLst>
                                            <p:cond delay="0"/>
                                          </p:stCondLst>
                                        </p:cTn>
                                        <p:tgtEl>
                                          <p:spTgt spid="140"/>
                                        </p:tgtEl>
                                        <p:attrNameLst>
                                          <p:attrName>style.visibility</p:attrName>
                                        </p:attrNameLst>
                                      </p:cBhvr>
                                      <p:to>
                                        <p:strVal val="visible"/>
                                      </p:to>
                                    </p:set>
                                    <p:anim calcmode="lin" valueType="num">
                                      <p:cBhvr additive="base">
                                        <p:cTn id="63" dur="1000" fill="hold"/>
                                        <p:tgtEl>
                                          <p:spTgt spid="140"/>
                                        </p:tgtEl>
                                        <p:attrNameLst>
                                          <p:attrName>ppt_x</p:attrName>
                                        </p:attrNameLst>
                                      </p:cBhvr>
                                      <p:tavLst>
                                        <p:tav tm="0">
                                          <p:val>
                                            <p:strVal val="#ppt_x"/>
                                          </p:val>
                                        </p:tav>
                                        <p:tav tm="100000">
                                          <p:val>
                                            <p:strVal val="#ppt_x"/>
                                          </p:val>
                                        </p:tav>
                                      </p:tavLst>
                                    </p:anim>
                                    <p:anim calcmode="lin" valueType="num">
                                      <p:cBhvr additive="base">
                                        <p:cTn id="64" dur="1000" fill="hold"/>
                                        <p:tgtEl>
                                          <p:spTgt spid="140"/>
                                        </p:tgtEl>
                                        <p:attrNameLst>
                                          <p:attrName>ppt_y</p:attrName>
                                        </p:attrNameLst>
                                      </p:cBhvr>
                                      <p:tavLst>
                                        <p:tav tm="0">
                                          <p:val>
                                            <p:strVal val="1+#ppt_h/2"/>
                                          </p:val>
                                        </p:tav>
                                        <p:tav tm="100000">
                                          <p:val>
                                            <p:strVal val="#ppt_y"/>
                                          </p:val>
                                        </p:tav>
                                      </p:tavLst>
                                    </p:anim>
                                  </p:childTnLst>
                                </p:cTn>
                              </p:par>
                              <p:par>
                                <p:cTn id="65" presetID="2" presetClass="entr" presetSubtype="4" fill="hold" grpId="0" nodeType="withEffect">
                                  <p:stCondLst>
                                    <p:cond delay="0"/>
                                  </p:stCondLst>
                                  <p:childTnLst>
                                    <p:set>
                                      <p:cBhvr>
                                        <p:cTn id="66" dur="1" fill="hold">
                                          <p:stCondLst>
                                            <p:cond delay="0"/>
                                          </p:stCondLst>
                                        </p:cTn>
                                        <p:tgtEl>
                                          <p:spTgt spid="141"/>
                                        </p:tgtEl>
                                        <p:attrNameLst>
                                          <p:attrName>style.visibility</p:attrName>
                                        </p:attrNameLst>
                                      </p:cBhvr>
                                      <p:to>
                                        <p:strVal val="visible"/>
                                      </p:to>
                                    </p:set>
                                    <p:anim calcmode="lin" valueType="num">
                                      <p:cBhvr additive="base">
                                        <p:cTn id="67" dur="1000" fill="hold"/>
                                        <p:tgtEl>
                                          <p:spTgt spid="141"/>
                                        </p:tgtEl>
                                        <p:attrNameLst>
                                          <p:attrName>ppt_x</p:attrName>
                                        </p:attrNameLst>
                                      </p:cBhvr>
                                      <p:tavLst>
                                        <p:tav tm="0">
                                          <p:val>
                                            <p:strVal val="#ppt_x"/>
                                          </p:val>
                                        </p:tav>
                                        <p:tav tm="100000">
                                          <p:val>
                                            <p:strVal val="#ppt_x"/>
                                          </p:val>
                                        </p:tav>
                                      </p:tavLst>
                                    </p:anim>
                                    <p:anim calcmode="lin" valueType="num">
                                      <p:cBhvr additive="base">
                                        <p:cTn id="68" dur="1000" fill="hold"/>
                                        <p:tgtEl>
                                          <p:spTgt spid="141"/>
                                        </p:tgtEl>
                                        <p:attrNameLst>
                                          <p:attrName>ppt_y</p:attrName>
                                        </p:attrNameLst>
                                      </p:cBhvr>
                                      <p:tavLst>
                                        <p:tav tm="0">
                                          <p:val>
                                            <p:strVal val="1+#ppt_h/2"/>
                                          </p:val>
                                        </p:tav>
                                        <p:tav tm="100000">
                                          <p:val>
                                            <p:strVal val="#ppt_y"/>
                                          </p:val>
                                        </p:tav>
                                      </p:tavLst>
                                    </p:anim>
                                  </p:childTnLst>
                                </p:cTn>
                              </p:par>
                              <p:par>
                                <p:cTn id="69" presetID="2" presetClass="entr" presetSubtype="4" fill="hold" grpId="0" nodeType="withEffect">
                                  <p:stCondLst>
                                    <p:cond delay="0"/>
                                  </p:stCondLst>
                                  <p:childTnLst>
                                    <p:set>
                                      <p:cBhvr>
                                        <p:cTn id="70" dur="1" fill="hold">
                                          <p:stCondLst>
                                            <p:cond delay="0"/>
                                          </p:stCondLst>
                                        </p:cTn>
                                        <p:tgtEl>
                                          <p:spTgt spid="142"/>
                                        </p:tgtEl>
                                        <p:attrNameLst>
                                          <p:attrName>style.visibility</p:attrName>
                                        </p:attrNameLst>
                                      </p:cBhvr>
                                      <p:to>
                                        <p:strVal val="visible"/>
                                      </p:to>
                                    </p:set>
                                    <p:anim calcmode="lin" valueType="num">
                                      <p:cBhvr additive="base">
                                        <p:cTn id="71" dur="1000" fill="hold"/>
                                        <p:tgtEl>
                                          <p:spTgt spid="142"/>
                                        </p:tgtEl>
                                        <p:attrNameLst>
                                          <p:attrName>ppt_x</p:attrName>
                                        </p:attrNameLst>
                                      </p:cBhvr>
                                      <p:tavLst>
                                        <p:tav tm="0">
                                          <p:val>
                                            <p:strVal val="#ppt_x"/>
                                          </p:val>
                                        </p:tav>
                                        <p:tav tm="100000">
                                          <p:val>
                                            <p:strVal val="#ppt_x"/>
                                          </p:val>
                                        </p:tav>
                                      </p:tavLst>
                                    </p:anim>
                                    <p:anim calcmode="lin" valueType="num">
                                      <p:cBhvr additive="base">
                                        <p:cTn id="72" dur="1000" fill="hold"/>
                                        <p:tgtEl>
                                          <p:spTgt spid="142"/>
                                        </p:tgtEl>
                                        <p:attrNameLst>
                                          <p:attrName>ppt_y</p:attrName>
                                        </p:attrNameLst>
                                      </p:cBhvr>
                                      <p:tavLst>
                                        <p:tav tm="0">
                                          <p:val>
                                            <p:strVal val="1+#ppt_h/2"/>
                                          </p:val>
                                        </p:tav>
                                        <p:tav tm="100000">
                                          <p:val>
                                            <p:strVal val="#ppt_y"/>
                                          </p:val>
                                        </p:tav>
                                      </p:tavLst>
                                    </p:anim>
                                  </p:childTnLst>
                                </p:cTn>
                              </p:par>
                              <p:par>
                                <p:cTn id="73" presetID="2" presetClass="entr" presetSubtype="4" fill="hold" grpId="0" nodeType="withEffect">
                                  <p:stCondLst>
                                    <p:cond delay="0"/>
                                  </p:stCondLst>
                                  <p:childTnLst>
                                    <p:set>
                                      <p:cBhvr>
                                        <p:cTn id="74" dur="1" fill="hold">
                                          <p:stCondLst>
                                            <p:cond delay="0"/>
                                          </p:stCondLst>
                                        </p:cTn>
                                        <p:tgtEl>
                                          <p:spTgt spid="143"/>
                                        </p:tgtEl>
                                        <p:attrNameLst>
                                          <p:attrName>style.visibility</p:attrName>
                                        </p:attrNameLst>
                                      </p:cBhvr>
                                      <p:to>
                                        <p:strVal val="visible"/>
                                      </p:to>
                                    </p:set>
                                    <p:anim calcmode="lin" valueType="num">
                                      <p:cBhvr additive="base">
                                        <p:cTn id="75" dur="1000" fill="hold"/>
                                        <p:tgtEl>
                                          <p:spTgt spid="143"/>
                                        </p:tgtEl>
                                        <p:attrNameLst>
                                          <p:attrName>ppt_x</p:attrName>
                                        </p:attrNameLst>
                                      </p:cBhvr>
                                      <p:tavLst>
                                        <p:tav tm="0">
                                          <p:val>
                                            <p:strVal val="#ppt_x"/>
                                          </p:val>
                                        </p:tav>
                                        <p:tav tm="100000">
                                          <p:val>
                                            <p:strVal val="#ppt_x"/>
                                          </p:val>
                                        </p:tav>
                                      </p:tavLst>
                                    </p:anim>
                                    <p:anim calcmode="lin" valueType="num">
                                      <p:cBhvr additive="base">
                                        <p:cTn id="76" dur="1000" fill="hold"/>
                                        <p:tgtEl>
                                          <p:spTgt spid="143"/>
                                        </p:tgtEl>
                                        <p:attrNameLst>
                                          <p:attrName>ppt_y</p:attrName>
                                        </p:attrNameLst>
                                      </p:cBhvr>
                                      <p:tavLst>
                                        <p:tav tm="0">
                                          <p:val>
                                            <p:strVal val="1+#ppt_h/2"/>
                                          </p:val>
                                        </p:tav>
                                        <p:tav tm="100000">
                                          <p:val>
                                            <p:strVal val="#ppt_y"/>
                                          </p:val>
                                        </p:tav>
                                      </p:tavLst>
                                    </p:anim>
                                  </p:childTnLst>
                                </p:cTn>
                              </p:par>
                              <p:par>
                                <p:cTn id="77" presetID="2" presetClass="entr" presetSubtype="4" fill="hold" grpId="0" nodeType="withEffect">
                                  <p:stCondLst>
                                    <p:cond delay="0"/>
                                  </p:stCondLst>
                                  <p:childTnLst>
                                    <p:set>
                                      <p:cBhvr>
                                        <p:cTn id="78" dur="1" fill="hold">
                                          <p:stCondLst>
                                            <p:cond delay="0"/>
                                          </p:stCondLst>
                                        </p:cTn>
                                        <p:tgtEl>
                                          <p:spTgt spid="144"/>
                                        </p:tgtEl>
                                        <p:attrNameLst>
                                          <p:attrName>style.visibility</p:attrName>
                                        </p:attrNameLst>
                                      </p:cBhvr>
                                      <p:to>
                                        <p:strVal val="visible"/>
                                      </p:to>
                                    </p:set>
                                    <p:anim calcmode="lin" valueType="num">
                                      <p:cBhvr additive="base">
                                        <p:cTn id="79" dur="1000" fill="hold"/>
                                        <p:tgtEl>
                                          <p:spTgt spid="144"/>
                                        </p:tgtEl>
                                        <p:attrNameLst>
                                          <p:attrName>ppt_x</p:attrName>
                                        </p:attrNameLst>
                                      </p:cBhvr>
                                      <p:tavLst>
                                        <p:tav tm="0">
                                          <p:val>
                                            <p:strVal val="#ppt_x"/>
                                          </p:val>
                                        </p:tav>
                                        <p:tav tm="100000">
                                          <p:val>
                                            <p:strVal val="#ppt_x"/>
                                          </p:val>
                                        </p:tav>
                                      </p:tavLst>
                                    </p:anim>
                                    <p:anim calcmode="lin" valueType="num">
                                      <p:cBhvr additive="base">
                                        <p:cTn id="80" dur="1000" fill="hold"/>
                                        <p:tgtEl>
                                          <p:spTgt spid="144"/>
                                        </p:tgtEl>
                                        <p:attrNameLst>
                                          <p:attrName>ppt_y</p:attrName>
                                        </p:attrNameLst>
                                      </p:cBhvr>
                                      <p:tavLst>
                                        <p:tav tm="0">
                                          <p:val>
                                            <p:strVal val="1+#ppt_h/2"/>
                                          </p:val>
                                        </p:tav>
                                        <p:tav tm="100000">
                                          <p:val>
                                            <p:strVal val="#ppt_y"/>
                                          </p:val>
                                        </p:tav>
                                      </p:tavLst>
                                    </p:anim>
                                  </p:childTnLst>
                                </p:cTn>
                              </p:par>
                              <p:par>
                                <p:cTn id="81" presetID="2" presetClass="entr" presetSubtype="4" fill="hold" grpId="0" nodeType="withEffect">
                                  <p:stCondLst>
                                    <p:cond delay="0"/>
                                  </p:stCondLst>
                                  <p:childTnLst>
                                    <p:set>
                                      <p:cBhvr>
                                        <p:cTn id="82" dur="1" fill="hold">
                                          <p:stCondLst>
                                            <p:cond delay="0"/>
                                          </p:stCondLst>
                                        </p:cTn>
                                        <p:tgtEl>
                                          <p:spTgt spid="145"/>
                                        </p:tgtEl>
                                        <p:attrNameLst>
                                          <p:attrName>style.visibility</p:attrName>
                                        </p:attrNameLst>
                                      </p:cBhvr>
                                      <p:to>
                                        <p:strVal val="visible"/>
                                      </p:to>
                                    </p:set>
                                    <p:anim calcmode="lin" valueType="num">
                                      <p:cBhvr additive="base">
                                        <p:cTn id="83" dur="1000" fill="hold"/>
                                        <p:tgtEl>
                                          <p:spTgt spid="145"/>
                                        </p:tgtEl>
                                        <p:attrNameLst>
                                          <p:attrName>ppt_x</p:attrName>
                                        </p:attrNameLst>
                                      </p:cBhvr>
                                      <p:tavLst>
                                        <p:tav tm="0">
                                          <p:val>
                                            <p:strVal val="#ppt_x"/>
                                          </p:val>
                                        </p:tav>
                                        <p:tav tm="100000">
                                          <p:val>
                                            <p:strVal val="#ppt_x"/>
                                          </p:val>
                                        </p:tav>
                                      </p:tavLst>
                                    </p:anim>
                                    <p:anim calcmode="lin" valueType="num">
                                      <p:cBhvr additive="base">
                                        <p:cTn id="84" dur="1000" fill="hold"/>
                                        <p:tgtEl>
                                          <p:spTgt spid="145"/>
                                        </p:tgtEl>
                                        <p:attrNameLst>
                                          <p:attrName>ppt_y</p:attrName>
                                        </p:attrNameLst>
                                      </p:cBhvr>
                                      <p:tavLst>
                                        <p:tav tm="0">
                                          <p:val>
                                            <p:strVal val="1+#ppt_h/2"/>
                                          </p:val>
                                        </p:tav>
                                        <p:tav tm="100000">
                                          <p:val>
                                            <p:strVal val="#ppt_y"/>
                                          </p:val>
                                        </p:tav>
                                      </p:tavLst>
                                    </p:anim>
                                  </p:childTnLst>
                                </p:cTn>
                              </p:par>
                              <p:par>
                                <p:cTn id="85" presetID="2" presetClass="entr" presetSubtype="4" fill="hold" grpId="0" nodeType="withEffect">
                                  <p:stCondLst>
                                    <p:cond delay="0"/>
                                  </p:stCondLst>
                                  <p:childTnLst>
                                    <p:set>
                                      <p:cBhvr>
                                        <p:cTn id="86" dur="1" fill="hold">
                                          <p:stCondLst>
                                            <p:cond delay="0"/>
                                          </p:stCondLst>
                                        </p:cTn>
                                        <p:tgtEl>
                                          <p:spTgt spid="146"/>
                                        </p:tgtEl>
                                        <p:attrNameLst>
                                          <p:attrName>style.visibility</p:attrName>
                                        </p:attrNameLst>
                                      </p:cBhvr>
                                      <p:to>
                                        <p:strVal val="visible"/>
                                      </p:to>
                                    </p:set>
                                    <p:anim calcmode="lin" valueType="num">
                                      <p:cBhvr additive="base">
                                        <p:cTn id="87" dur="1000" fill="hold"/>
                                        <p:tgtEl>
                                          <p:spTgt spid="146"/>
                                        </p:tgtEl>
                                        <p:attrNameLst>
                                          <p:attrName>ppt_x</p:attrName>
                                        </p:attrNameLst>
                                      </p:cBhvr>
                                      <p:tavLst>
                                        <p:tav tm="0">
                                          <p:val>
                                            <p:strVal val="#ppt_x"/>
                                          </p:val>
                                        </p:tav>
                                        <p:tav tm="100000">
                                          <p:val>
                                            <p:strVal val="#ppt_x"/>
                                          </p:val>
                                        </p:tav>
                                      </p:tavLst>
                                    </p:anim>
                                    <p:anim calcmode="lin" valueType="num">
                                      <p:cBhvr additive="base">
                                        <p:cTn id="88" dur="1000" fill="hold"/>
                                        <p:tgtEl>
                                          <p:spTgt spid="146"/>
                                        </p:tgtEl>
                                        <p:attrNameLst>
                                          <p:attrName>ppt_y</p:attrName>
                                        </p:attrNameLst>
                                      </p:cBhvr>
                                      <p:tavLst>
                                        <p:tav tm="0">
                                          <p:val>
                                            <p:strVal val="1+#ppt_h/2"/>
                                          </p:val>
                                        </p:tav>
                                        <p:tav tm="100000">
                                          <p:val>
                                            <p:strVal val="#ppt_y"/>
                                          </p:val>
                                        </p:tav>
                                      </p:tavLst>
                                    </p:anim>
                                  </p:childTnLst>
                                </p:cTn>
                              </p:par>
                              <p:par>
                                <p:cTn id="89" presetID="2" presetClass="entr" presetSubtype="4" fill="hold" grpId="0" nodeType="withEffect">
                                  <p:stCondLst>
                                    <p:cond delay="0"/>
                                  </p:stCondLst>
                                  <p:childTnLst>
                                    <p:set>
                                      <p:cBhvr>
                                        <p:cTn id="90" dur="1" fill="hold">
                                          <p:stCondLst>
                                            <p:cond delay="0"/>
                                          </p:stCondLst>
                                        </p:cTn>
                                        <p:tgtEl>
                                          <p:spTgt spid="147"/>
                                        </p:tgtEl>
                                        <p:attrNameLst>
                                          <p:attrName>style.visibility</p:attrName>
                                        </p:attrNameLst>
                                      </p:cBhvr>
                                      <p:to>
                                        <p:strVal val="visible"/>
                                      </p:to>
                                    </p:set>
                                    <p:anim calcmode="lin" valueType="num">
                                      <p:cBhvr additive="base">
                                        <p:cTn id="91" dur="1000" fill="hold"/>
                                        <p:tgtEl>
                                          <p:spTgt spid="147"/>
                                        </p:tgtEl>
                                        <p:attrNameLst>
                                          <p:attrName>ppt_x</p:attrName>
                                        </p:attrNameLst>
                                      </p:cBhvr>
                                      <p:tavLst>
                                        <p:tav tm="0">
                                          <p:val>
                                            <p:strVal val="#ppt_x"/>
                                          </p:val>
                                        </p:tav>
                                        <p:tav tm="100000">
                                          <p:val>
                                            <p:strVal val="#ppt_x"/>
                                          </p:val>
                                        </p:tav>
                                      </p:tavLst>
                                    </p:anim>
                                    <p:anim calcmode="lin" valueType="num">
                                      <p:cBhvr additive="base">
                                        <p:cTn id="92" dur="1000" fill="hold"/>
                                        <p:tgtEl>
                                          <p:spTgt spid="147"/>
                                        </p:tgtEl>
                                        <p:attrNameLst>
                                          <p:attrName>ppt_y</p:attrName>
                                        </p:attrNameLst>
                                      </p:cBhvr>
                                      <p:tavLst>
                                        <p:tav tm="0">
                                          <p:val>
                                            <p:strVal val="1+#ppt_h/2"/>
                                          </p:val>
                                        </p:tav>
                                        <p:tav tm="100000">
                                          <p:val>
                                            <p:strVal val="#ppt_y"/>
                                          </p:val>
                                        </p:tav>
                                      </p:tavLst>
                                    </p:anim>
                                  </p:childTnLst>
                                </p:cTn>
                              </p:par>
                              <p:par>
                                <p:cTn id="93" presetID="2" presetClass="entr" presetSubtype="4" fill="hold" grpId="0" nodeType="withEffect">
                                  <p:stCondLst>
                                    <p:cond delay="0"/>
                                  </p:stCondLst>
                                  <p:childTnLst>
                                    <p:set>
                                      <p:cBhvr>
                                        <p:cTn id="94" dur="1" fill="hold">
                                          <p:stCondLst>
                                            <p:cond delay="0"/>
                                          </p:stCondLst>
                                        </p:cTn>
                                        <p:tgtEl>
                                          <p:spTgt spid="148"/>
                                        </p:tgtEl>
                                        <p:attrNameLst>
                                          <p:attrName>style.visibility</p:attrName>
                                        </p:attrNameLst>
                                      </p:cBhvr>
                                      <p:to>
                                        <p:strVal val="visible"/>
                                      </p:to>
                                    </p:set>
                                    <p:anim calcmode="lin" valueType="num">
                                      <p:cBhvr additive="base">
                                        <p:cTn id="95" dur="1000" fill="hold"/>
                                        <p:tgtEl>
                                          <p:spTgt spid="148"/>
                                        </p:tgtEl>
                                        <p:attrNameLst>
                                          <p:attrName>ppt_x</p:attrName>
                                        </p:attrNameLst>
                                      </p:cBhvr>
                                      <p:tavLst>
                                        <p:tav tm="0">
                                          <p:val>
                                            <p:strVal val="#ppt_x"/>
                                          </p:val>
                                        </p:tav>
                                        <p:tav tm="100000">
                                          <p:val>
                                            <p:strVal val="#ppt_x"/>
                                          </p:val>
                                        </p:tav>
                                      </p:tavLst>
                                    </p:anim>
                                    <p:anim calcmode="lin" valueType="num">
                                      <p:cBhvr additive="base">
                                        <p:cTn id="96" dur="1000" fill="hold"/>
                                        <p:tgtEl>
                                          <p:spTgt spid="148"/>
                                        </p:tgtEl>
                                        <p:attrNameLst>
                                          <p:attrName>ppt_y</p:attrName>
                                        </p:attrNameLst>
                                      </p:cBhvr>
                                      <p:tavLst>
                                        <p:tav tm="0">
                                          <p:val>
                                            <p:strVal val="1+#ppt_h/2"/>
                                          </p:val>
                                        </p:tav>
                                        <p:tav tm="100000">
                                          <p:val>
                                            <p:strVal val="#ppt_y"/>
                                          </p:val>
                                        </p:tav>
                                      </p:tavLst>
                                    </p:anim>
                                  </p:childTnLst>
                                </p:cTn>
                              </p:par>
                              <p:par>
                                <p:cTn id="97" presetID="2" presetClass="entr" presetSubtype="4" fill="hold" grpId="0" nodeType="withEffect">
                                  <p:stCondLst>
                                    <p:cond delay="0"/>
                                  </p:stCondLst>
                                  <p:childTnLst>
                                    <p:set>
                                      <p:cBhvr>
                                        <p:cTn id="98" dur="1" fill="hold">
                                          <p:stCondLst>
                                            <p:cond delay="0"/>
                                          </p:stCondLst>
                                        </p:cTn>
                                        <p:tgtEl>
                                          <p:spTgt spid="149"/>
                                        </p:tgtEl>
                                        <p:attrNameLst>
                                          <p:attrName>style.visibility</p:attrName>
                                        </p:attrNameLst>
                                      </p:cBhvr>
                                      <p:to>
                                        <p:strVal val="visible"/>
                                      </p:to>
                                    </p:set>
                                    <p:anim calcmode="lin" valueType="num">
                                      <p:cBhvr additive="base">
                                        <p:cTn id="99" dur="1000" fill="hold"/>
                                        <p:tgtEl>
                                          <p:spTgt spid="149"/>
                                        </p:tgtEl>
                                        <p:attrNameLst>
                                          <p:attrName>ppt_x</p:attrName>
                                        </p:attrNameLst>
                                      </p:cBhvr>
                                      <p:tavLst>
                                        <p:tav tm="0">
                                          <p:val>
                                            <p:strVal val="#ppt_x"/>
                                          </p:val>
                                        </p:tav>
                                        <p:tav tm="100000">
                                          <p:val>
                                            <p:strVal val="#ppt_x"/>
                                          </p:val>
                                        </p:tav>
                                      </p:tavLst>
                                    </p:anim>
                                    <p:anim calcmode="lin" valueType="num">
                                      <p:cBhvr additive="base">
                                        <p:cTn id="100" dur="1000" fill="hold"/>
                                        <p:tgtEl>
                                          <p:spTgt spid="149"/>
                                        </p:tgtEl>
                                        <p:attrNameLst>
                                          <p:attrName>ppt_y</p:attrName>
                                        </p:attrNameLst>
                                      </p:cBhvr>
                                      <p:tavLst>
                                        <p:tav tm="0">
                                          <p:val>
                                            <p:strVal val="1+#ppt_h/2"/>
                                          </p:val>
                                        </p:tav>
                                        <p:tav tm="100000">
                                          <p:val>
                                            <p:strVal val="#ppt_y"/>
                                          </p:val>
                                        </p:tav>
                                      </p:tavLst>
                                    </p:anim>
                                  </p:childTnLst>
                                </p:cTn>
                              </p:par>
                              <p:par>
                                <p:cTn id="101" presetID="2" presetClass="entr" presetSubtype="4" fill="hold" grpId="0" nodeType="withEffect">
                                  <p:stCondLst>
                                    <p:cond delay="0"/>
                                  </p:stCondLst>
                                  <p:childTnLst>
                                    <p:set>
                                      <p:cBhvr>
                                        <p:cTn id="102" dur="1" fill="hold">
                                          <p:stCondLst>
                                            <p:cond delay="0"/>
                                          </p:stCondLst>
                                        </p:cTn>
                                        <p:tgtEl>
                                          <p:spTgt spid="150"/>
                                        </p:tgtEl>
                                        <p:attrNameLst>
                                          <p:attrName>style.visibility</p:attrName>
                                        </p:attrNameLst>
                                      </p:cBhvr>
                                      <p:to>
                                        <p:strVal val="visible"/>
                                      </p:to>
                                    </p:set>
                                    <p:anim calcmode="lin" valueType="num">
                                      <p:cBhvr additive="base">
                                        <p:cTn id="103" dur="1000" fill="hold"/>
                                        <p:tgtEl>
                                          <p:spTgt spid="150"/>
                                        </p:tgtEl>
                                        <p:attrNameLst>
                                          <p:attrName>ppt_x</p:attrName>
                                        </p:attrNameLst>
                                      </p:cBhvr>
                                      <p:tavLst>
                                        <p:tav tm="0">
                                          <p:val>
                                            <p:strVal val="#ppt_x"/>
                                          </p:val>
                                        </p:tav>
                                        <p:tav tm="100000">
                                          <p:val>
                                            <p:strVal val="#ppt_x"/>
                                          </p:val>
                                        </p:tav>
                                      </p:tavLst>
                                    </p:anim>
                                    <p:anim calcmode="lin" valueType="num">
                                      <p:cBhvr additive="base">
                                        <p:cTn id="104" dur="1000" fill="hold"/>
                                        <p:tgtEl>
                                          <p:spTgt spid="150"/>
                                        </p:tgtEl>
                                        <p:attrNameLst>
                                          <p:attrName>ppt_y</p:attrName>
                                        </p:attrNameLst>
                                      </p:cBhvr>
                                      <p:tavLst>
                                        <p:tav tm="0">
                                          <p:val>
                                            <p:strVal val="1+#ppt_h/2"/>
                                          </p:val>
                                        </p:tav>
                                        <p:tav tm="100000">
                                          <p:val>
                                            <p:strVal val="#ppt_y"/>
                                          </p:val>
                                        </p:tav>
                                      </p:tavLst>
                                    </p:anim>
                                  </p:childTnLst>
                                </p:cTn>
                              </p:par>
                              <p:par>
                                <p:cTn id="105" presetID="2" presetClass="entr" presetSubtype="4" fill="hold" grpId="0" nodeType="withEffect">
                                  <p:stCondLst>
                                    <p:cond delay="0"/>
                                  </p:stCondLst>
                                  <p:childTnLst>
                                    <p:set>
                                      <p:cBhvr>
                                        <p:cTn id="106" dur="1" fill="hold">
                                          <p:stCondLst>
                                            <p:cond delay="0"/>
                                          </p:stCondLst>
                                        </p:cTn>
                                        <p:tgtEl>
                                          <p:spTgt spid="151"/>
                                        </p:tgtEl>
                                        <p:attrNameLst>
                                          <p:attrName>style.visibility</p:attrName>
                                        </p:attrNameLst>
                                      </p:cBhvr>
                                      <p:to>
                                        <p:strVal val="visible"/>
                                      </p:to>
                                    </p:set>
                                    <p:anim calcmode="lin" valueType="num">
                                      <p:cBhvr additive="base">
                                        <p:cTn id="107" dur="1000" fill="hold"/>
                                        <p:tgtEl>
                                          <p:spTgt spid="151"/>
                                        </p:tgtEl>
                                        <p:attrNameLst>
                                          <p:attrName>ppt_x</p:attrName>
                                        </p:attrNameLst>
                                      </p:cBhvr>
                                      <p:tavLst>
                                        <p:tav tm="0">
                                          <p:val>
                                            <p:strVal val="#ppt_x"/>
                                          </p:val>
                                        </p:tav>
                                        <p:tav tm="100000">
                                          <p:val>
                                            <p:strVal val="#ppt_x"/>
                                          </p:val>
                                        </p:tav>
                                      </p:tavLst>
                                    </p:anim>
                                    <p:anim calcmode="lin" valueType="num">
                                      <p:cBhvr additive="base">
                                        <p:cTn id="108" dur="1000" fill="hold"/>
                                        <p:tgtEl>
                                          <p:spTgt spid="151"/>
                                        </p:tgtEl>
                                        <p:attrNameLst>
                                          <p:attrName>ppt_y</p:attrName>
                                        </p:attrNameLst>
                                      </p:cBhvr>
                                      <p:tavLst>
                                        <p:tav tm="0">
                                          <p:val>
                                            <p:strVal val="1+#ppt_h/2"/>
                                          </p:val>
                                        </p:tav>
                                        <p:tav tm="100000">
                                          <p:val>
                                            <p:strVal val="#ppt_y"/>
                                          </p:val>
                                        </p:tav>
                                      </p:tavLst>
                                    </p:anim>
                                  </p:childTnLst>
                                </p:cTn>
                              </p:par>
                              <p:par>
                                <p:cTn id="109" presetID="2" presetClass="entr" presetSubtype="4" fill="hold" grpId="0" nodeType="withEffect">
                                  <p:stCondLst>
                                    <p:cond delay="0"/>
                                  </p:stCondLst>
                                  <p:childTnLst>
                                    <p:set>
                                      <p:cBhvr>
                                        <p:cTn id="110" dur="1" fill="hold">
                                          <p:stCondLst>
                                            <p:cond delay="0"/>
                                          </p:stCondLst>
                                        </p:cTn>
                                        <p:tgtEl>
                                          <p:spTgt spid="152"/>
                                        </p:tgtEl>
                                        <p:attrNameLst>
                                          <p:attrName>style.visibility</p:attrName>
                                        </p:attrNameLst>
                                      </p:cBhvr>
                                      <p:to>
                                        <p:strVal val="visible"/>
                                      </p:to>
                                    </p:set>
                                    <p:anim calcmode="lin" valueType="num">
                                      <p:cBhvr additive="base">
                                        <p:cTn id="111" dur="1000" fill="hold"/>
                                        <p:tgtEl>
                                          <p:spTgt spid="152"/>
                                        </p:tgtEl>
                                        <p:attrNameLst>
                                          <p:attrName>ppt_x</p:attrName>
                                        </p:attrNameLst>
                                      </p:cBhvr>
                                      <p:tavLst>
                                        <p:tav tm="0">
                                          <p:val>
                                            <p:strVal val="#ppt_x"/>
                                          </p:val>
                                        </p:tav>
                                        <p:tav tm="100000">
                                          <p:val>
                                            <p:strVal val="#ppt_x"/>
                                          </p:val>
                                        </p:tav>
                                      </p:tavLst>
                                    </p:anim>
                                    <p:anim calcmode="lin" valueType="num">
                                      <p:cBhvr additive="base">
                                        <p:cTn id="112" dur="1000" fill="hold"/>
                                        <p:tgtEl>
                                          <p:spTgt spid="152"/>
                                        </p:tgtEl>
                                        <p:attrNameLst>
                                          <p:attrName>ppt_y</p:attrName>
                                        </p:attrNameLst>
                                      </p:cBhvr>
                                      <p:tavLst>
                                        <p:tav tm="0">
                                          <p:val>
                                            <p:strVal val="1+#ppt_h/2"/>
                                          </p:val>
                                        </p:tav>
                                        <p:tav tm="100000">
                                          <p:val>
                                            <p:strVal val="#ppt_y"/>
                                          </p:val>
                                        </p:tav>
                                      </p:tavLst>
                                    </p:anim>
                                  </p:childTnLst>
                                </p:cTn>
                              </p:par>
                              <p:par>
                                <p:cTn id="113" presetID="2" presetClass="entr" presetSubtype="4" fill="hold" grpId="0" nodeType="withEffect">
                                  <p:stCondLst>
                                    <p:cond delay="0"/>
                                  </p:stCondLst>
                                  <p:childTnLst>
                                    <p:set>
                                      <p:cBhvr>
                                        <p:cTn id="114" dur="1" fill="hold">
                                          <p:stCondLst>
                                            <p:cond delay="0"/>
                                          </p:stCondLst>
                                        </p:cTn>
                                        <p:tgtEl>
                                          <p:spTgt spid="153"/>
                                        </p:tgtEl>
                                        <p:attrNameLst>
                                          <p:attrName>style.visibility</p:attrName>
                                        </p:attrNameLst>
                                      </p:cBhvr>
                                      <p:to>
                                        <p:strVal val="visible"/>
                                      </p:to>
                                    </p:set>
                                    <p:anim calcmode="lin" valueType="num">
                                      <p:cBhvr additive="base">
                                        <p:cTn id="115" dur="1000" fill="hold"/>
                                        <p:tgtEl>
                                          <p:spTgt spid="153"/>
                                        </p:tgtEl>
                                        <p:attrNameLst>
                                          <p:attrName>ppt_x</p:attrName>
                                        </p:attrNameLst>
                                      </p:cBhvr>
                                      <p:tavLst>
                                        <p:tav tm="0">
                                          <p:val>
                                            <p:strVal val="#ppt_x"/>
                                          </p:val>
                                        </p:tav>
                                        <p:tav tm="100000">
                                          <p:val>
                                            <p:strVal val="#ppt_x"/>
                                          </p:val>
                                        </p:tav>
                                      </p:tavLst>
                                    </p:anim>
                                    <p:anim calcmode="lin" valueType="num">
                                      <p:cBhvr additive="base">
                                        <p:cTn id="116" dur="1000" fill="hold"/>
                                        <p:tgtEl>
                                          <p:spTgt spid="153"/>
                                        </p:tgtEl>
                                        <p:attrNameLst>
                                          <p:attrName>ppt_y</p:attrName>
                                        </p:attrNameLst>
                                      </p:cBhvr>
                                      <p:tavLst>
                                        <p:tav tm="0">
                                          <p:val>
                                            <p:strVal val="1+#ppt_h/2"/>
                                          </p:val>
                                        </p:tav>
                                        <p:tav tm="100000">
                                          <p:val>
                                            <p:strVal val="#ppt_y"/>
                                          </p:val>
                                        </p:tav>
                                      </p:tavLst>
                                    </p:anim>
                                  </p:childTnLst>
                                </p:cTn>
                              </p:par>
                              <p:par>
                                <p:cTn id="117" presetID="2" presetClass="entr" presetSubtype="4" fill="hold" grpId="0" nodeType="withEffect">
                                  <p:stCondLst>
                                    <p:cond delay="0"/>
                                  </p:stCondLst>
                                  <p:childTnLst>
                                    <p:set>
                                      <p:cBhvr>
                                        <p:cTn id="118" dur="1" fill="hold">
                                          <p:stCondLst>
                                            <p:cond delay="0"/>
                                          </p:stCondLst>
                                        </p:cTn>
                                        <p:tgtEl>
                                          <p:spTgt spid="154"/>
                                        </p:tgtEl>
                                        <p:attrNameLst>
                                          <p:attrName>style.visibility</p:attrName>
                                        </p:attrNameLst>
                                      </p:cBhvr>
                                      <p:to>
                                        <p:strVal val="visible"/>
                                      </p:to>
                                    </p:set>
                                    <p:anim calcmode="lin" valueType="num">
                                      <p:cBhvr additive="base">
                                        <p:cTn id="119" dur="1000" fill="hold"/>
                                        <p:tgtEl>
                                          <p:spTgt spid="154"/>
                                        </p:tgtEl>
                                        <p:attrNameLst>
                                          <p:attrName>ppt_x</p:attrName>
                                        </p:attrNameLst>
                                      </p:cBhvr>
                                      <p:tavLst>
                                        <p:tav tm="0">
                                          <p:val>
                                            <p:strVal val="#ppt_x"/>
                                          </p:val>
                                        </p:tav>
                                        <p:tav tm="100000">
                                          <p:val>
                                            <p:strVal val="#ppt_x"/>
                                          </p:val>
                                        </p:tav>
                                      </p:tavLst>
                                    </p:anim>
                                    <p:anim calcmode="lin" valueType="num">
                                      <p:cBhvr additive="base">
                                        <p:cTn id="120" dur="1000" fill="hold"/>
                                        <p:tgtEl>
                                          <p:spTgt spid="154"/>
                                        </p:tgtEl>
                                        <p:attrNameLst>
                                          <p:attrName>ppt_y</p:attrName>
                                        </p:attrNameLst>
                                      </p:cBhvr>
                                      <p:tavLst>
                                        <p:tav tm="0">
                                          <p:val>
                                            <p:strVal val="1+#ppt_h/2"/>
                                          </p:val>
                                        </p:tav>
                                        <p:tav tm="100000">
                                          <p:val>
                                            <p:strVal val="#ppt_y"/>
                                          </p:val>
                                        </p:tav>
                                      </p:tavLst>
                                    </p:anim>
                                  </p:childTnLst>
                                </p:cTn>
                              </p:par>
                              <p:par>
                                <p:cTn id="121" presetID="2" presetClass="entr" presetSubtype="4" fill="hold" grpId="0" nodeType="withEffect">
                                  <p:stCondLst>
                                    <p:cond delay="0"/>
                                  </p:stCondLst>
                                  <p:childTnLst>
                                    <p:set>
                                      <p:cBhvr>
                                        <p:cTn id="122" dur="1" fill="hold">
                                          <p:stCondLst>
                                            <p:cond delay="0"/>
                                          </p:stCondLst>
                                        </p:cTn>
                                        <p:tgtEl>
                                          <p:spTgt spid="155"/>
                                        </p:tgtEl>
                                        <p:attrNameLst>
                                          <p:attrName>style.visibility</p:attrName>
                                        </p:attrNameLst>
                                      </p:cBhvr>
                                      <p:to>
                                        <p:strVal val="visible"/>
                                      </p:to>
                                    </p:set>
                                    <p:anim calcmode="lin" valueType="num">
                                      <p:cBhvr additive="base">
                                        <p:cTn id="123" dur="1000" fill="hold"/>
                                        <p:tgtEl>
                                          <p:spTgt spid="155"/>
                                        </p:tgtEl>
                                        <p:attrNameLst>
                                          <p:attrName>ppt_x</p:attrName>
                                        </p:attrNameLst>
                                      </p:cBhvr>
                                      <p:tavLst>
                                        <p:tav tm="0">
                                          <p:val>
                                            <p:strVal val="#ppt_x"/>
                                          </p:val>
                                        </p:tav>
                                        <p:tav tm="100000">
                                          <p:val>
                                            <p:strVal val="#ppt_x"/>
                                          </p:val>
                                        </p:tav>
                                      </p:tavLst>
                                    </p:anim>
                                    <p:anim calcmode="lin" valueType="num">
                                      <p:cBhvr additive="base">
                                        <p:cTn id="124" dur="1000" fill="hold"/>
                                        <p:tgtEl>
                                          <p:spTgt spid="155"/>
                                        </p:tgtEl>
                                        <p:attrNameLst>
                                          <p:attrName>ppt_y</p:attrName>
                                        </p:attrNameLst>
                                      </p:cBhvr>
                                      <p:tavLst>
                                        <p:tav tm="0">
                                          <p:val>
                                            <p:strVal val="1+#ppt_h/2"/>
                                          </p:val>
                                        </p:tav>
                                        <p:tav tm="100000">
                                          <p:val>
                                            <p:strVal val="#ppt_y"/>
                                          </p:val>
                                        </p:tav>
                                      </p:tavLst>
                                    </p:anim>
                                  </p:childTnLst>
                                </p:cTn>
                              </p:par>
                            </p:childTnLst>
                          </p:cTn>
                        </p:par>
                        <p:par>
                          <p:cTn id="125" fill="hold">
                            <p:stCondLst>
                              <p:cond delay="2000"/>
                            </p:stCondLst>
                            <p:childTnLst>
                              <p:par>
                                <p:cTn id="126" presetID="45" presetClass="entr" presetSubtype="0" fill="hold" grpId="0" nodeType="afterEffect">
                                  <p:stCondLst>
                                    <p:cond delay="0"/>
                                  </p:stCondLst>
                                  <p:childTnLst>
                                    <p:set>
                                      <p:cBhvr>
                                        <p:cTn id="127" dur="1" fill="hold">
                                          <p:stCondLst>
                                            <p:cond delay="0"/>
                                          </p:stCondLst>
                                        </p:cTn>
                                        <p:tgtEl>
                                          <p:spTgt spid="68"/>
                                        </p:tgtEl>
                                        <p:attrNameLst>
                                          <p:attrName>style.visibility</p:attrName>
                                        </p:attrNameLst>
                                      </p:cBhvr>
                                      <p:to>
                                        <p:strVal val="visible"/>
                                      </p:to>
                                    </p:set>
                                    <p:animEffect transition="in" filter="fade">
                                      <p:cBhvr>
                                        <p:cTn id="128" dur="2000"/>
                                        <p:tgtEl>
                                          <p:spTgt spid="68"/>
                                        </p:tgtEl>
                                      </p:cBhvr>
                                    </p:animEffect>
                                    <p:anim calcmode="lin" valueType="num">
                                      <p:cBhvr>
                                        <p:cTn id="129" dur="2000" fill="hold"/>
                                        <p:tgtEl>
                                          <p:spTgt spid="68"/>
                                        </p:tgtEl>
                                        <p:attrNameLst>
                                          <p:attrName>ppt_w</p:attrName>
                                        </p:attrNameLst>
                                      </p:cBhvr>
                                      <p:tavLst>
                                        <p:tav tm="0" fmla="#ppt_w*sin(2.5*pi*$)">
                                          <p:val>
                                            <p:fltVal val="0"/>
                                          </p:val>
                                        </p:tav>
                                        <p:tav tm="100000">
                                          <p:val>
                                            <p:fltVal val="1"/>
                                          </p:val>
                                        </p:tav>
                                      </p:tavLst>
                                    </p:anim>
                                    <p:anim calcmode="lin" valueType="num">
                                      <p:cBhvr>
                                        <p:cTn id="130" dur="2000" fill="hold"/>
                                        <p:tgtEl>
                                          <p:spTgt spid="68"/>
                                        </p:tgtEl>
                                        <p:attrNameLst>
                                          <p:attrName>ppt_h</p:attrName>
                                        </p:attrNameLst>
                                      </p:cBhvr>
                                      <p:tavLst>
                                        <p:tav tm="0">
                                          <p:val>
                                            <p:strVal val="#ppt_h"/>
                                          </p:val>
                                        </p:tav>
                                        <p:tav tm="100000">
                                          <p:val>
                                            <p:strVal val="#ppt_h"/>
                                          </p:val>
                                        </p:tav>
                                      </p:tavLst>
                                    </p:anim>
                                  </p:childTnLst>
                                </p:cTn>
                              </p:par>
                              <p:par>
                                <p:cTn id="131" presetID="45" presetClass="entr" presetSubtype="0" fill="hold" grpId="0" nodeType="withEffect">
                                  <p:stCondLst>
                                    <p:cond delay="0"/>
                                  </p:stCondLst>
                                  <p:childTnLst>
                                    <p:set>
                                      <p:cBhvr>
                                        <p:cTn id="132" dur="1" fill="hold">
                                          <p:stCondLst>
                                            <p:cond delay="0"/>
                                          </p:stCondLst>
                                        </p:cTn>
                                        <p:tgtEl>
                                          <p:spTgt spid="67"/>
                                        </p:tgtEl>
                                        <p:attrNameLst>
                                          <p:attrName>style.visibility</p:attrName>
                                        </p:attrNameLst>
                                      </p:cBhvr>
                                      <p:to>
                                        <p:strVal val="visible"/>
                                      </p:to>
                                    </p:set>
                                    <p:animEffect transition="in" filter="fade">
                                      <p:cBhvr>
                                        <p:cTn id="133" dur="2000"/>
                                        <p:tgtEl>
                                          <p:spTgt spid="67"/>
                                        </p:tgtEl>
                                      </p:cBhvr>
                                    </p:animEffect>
                                    <p:anim calcmode="lin" valueType="num">
                                      <p:cBhvr>
                                        <p:cTn id="134" dur="2000" fill="hold"/>
                                        <p:tgtEl>
                                          <p:spTgt spid="67"/>
                                        </p:tgtEl>
                                        <p:attrNameLst>
                                          <p:attrName>ppt_w</p:attrName>
                                        </p:attrNameLst>
                                      </p:cBhvr>
                                      <p:tavLst>
                                        <p:tav tm="0" fmla="#ppt_w*sin(2.5*pi*$)">
                                          <p:val>
                                            <p:fltVal val="0"/>
                                          </p:val>
                                        </p:tav>
                                        <p:tav tm="100000">
                                          <p:val>
                                            <p:fltVal val="1"/>
                                          </p:val>
                                        </p:tav>
                                      </p:tavLst>
                                    </p:anim>
                                    <p:anim calcmode="lin" valueType="num">
                                      <p:cBhvr>
                                        <p:cTn id="135" dur="2000" fill="hold"/>
                                        <p:tgtEl>
                                          <p:spTgt spid="67"/>
                                        </p:tgtEl>
                                        <p:attrNameLst>
                                          <p:attrName>ppt_h</p:attrName>
                                        </p:attrNameLst>
                                      </p:cBhvr>
                                      <p:tavLst>
                                        <p:tav tm="0">
                                          <p:val>
                                            <p:strVal val="#ppt_h"/>
                                          </p:val>
                                        </p:tav>
                                        <p:tav tm="100000">
                                          <p:val>
                                            <p:strVal val="#ppt_h"/>
                                          </p:val>
                                        </p:tav>
                                      </p:tavLst>
                                    </p:anim>
                                  </p:childTnLst>
                                </p:cTn>
                              </p:par>
                            </p:childTnLst>
                          </p:cTn>
                        </p:par>
                        <p:par>
                          <p:cTn id="136" fill="hold">
                            <p:stCondLst>
                              <p:cond delay="4000"/>
                            </p:stCondLst>
                            <p:childTnLst>
                              <p:par>
                                <p:cTn id="137" presetID="21" presetClass="entr" presetSubtype="1" fill="hold" grpId="0" nodeType="afterEffect">
                                  <p:stCondLst>
                                    <p:cond delay="0"/>
                                  </p:stCondLst>
                                  <p:childTnLst>
                                    <p:set>
                                      <p:cBhvr>
                                        <p:cTn id="138" dur="1" fill="hold">
                                          <p:stCondLst>
                                            <p:cond delay="0"/>
                                          </p:stCondLst>
                                        </p:cTn>
                                        <p:tgtEl>
                                          <p:spTgt spid="91"/>
                                        </p:tgtEl>
                                        <p:attrNameLst>
                                          <p:attrName>style.visibility</p:attrName>
                                        </p:attrNameLst>
                                      </p:cBhvr>
                                      <p:to>
                                        <p:strVal val="visible"/>
                                      </p:to>
                                    </p:set>
                                    <p:animEffect transition="in" filter="wheel(1)">
                                      <p:cBhvr>
                                        <p:cTn id="139" dur="2000"/>
                                        <p:tgtEl>
                                          <p:spTgt spid="91"/>
                                        </p:tgtEl>
                                      </p:cBhvr>
                                    </p:animEffect>
                                  </p:childTnLst>
                                </p:cTn>
                              </p:par>
                              <p:par>
                                <p:cTn id="140" presetID="2" presetClass="entr" presetSubtype="4" fill="hold" nodeType="withEffect">
                                  <p:stCondLst>
                                    <p:cond delay="500"/>
                                  </p:stCondLst>
                                  <p:childTnLst>
                                    <p:set>
                                      <p:cBhvr>
                                        <p:cTn id="141" dur="1" fill="hold">
                                          <p:stCondLst>
                                            <p:cond delay="0"/>
                                          </p:stCondLst>
                                        </p:cTn>
                                        <p:tgtEl>
                                          <p:spTgt spid="69"/>
                                        </p:tgtEl>
                                        <p:attrNameLst>
                                          <p:attrName>style.visibility</p:attrName>
                                        </p:attrNameLst>
                                      </p:cBhvr>
                                      <p:to>
                                        <p:strVal val="visible"/>
                                      </p:to>
                                    </p:set>
                                    <p:anim calcmode="lin" valueType="num">
                                      <p:cBhvr additive="base">
                                        <p:cTn id="142" dur="500" fill="hold"/>
                                        <p:tgtEl>
                                          <p:spTgt spid="69"/>
                                        </p:tgtEl>
                                        <p:attrNameLst>
                                          <p:attrName>ppt_x</p:attrName>
                                        </p:attrNameLst>
                                      </p:cBhvr>
                                      <p:tavLst>
                                        <p:tav tm="0">
                                          <p:val>
                                            <p:strVal val="#ppt_x"/>
                                          </p:val>
                                        </p:tav>
                                        <p:tav tm="100000">
                                          <p:val>
                                            <p:strVal val="#ppt_x"/>
                                          </p:val>
                                        </p:tav>
                                      </p:tavLst>
                                    </p:anim>
                                    <p:anim calcmode="lin" valueType="num">
                                      <p:cBhvr additive="base">
                                        <p:cTn id="143" dur="500" fill="hold"/>
                                        <p:tgtEl>
                                          <p:spTgt spid="69"/>
                                        </p:tgtEl>
                                        <p:attrNameLst>
                                          <p:attrName>ppt_y</p:attrName>
                                        </p:attrNameLst>
                                      </p:cBhvr>
                                      <p:tavLst>
                                        <p:tav tm="0">
                                          <p:val>
                                            <p:strVal val="1+#ppt_h/2"/>
                                          </p:val>
                                        </p:tav>
                                        <p:tav tm="100000">
                                          <p:val>
                                            <p:strVal val="#ppt_y"/>
                                          </p:val>
                                        </p:tav>
                                      </p:tavLst>
                                    </p:anim>
                                  </p:childTnLst>
                                </p:cTn>
                              </p:par>
                            </p:childTnLst>
                          </p:cTn>
                        </p:par>
                        <p:par>
                          <p:cTn id="144" fill="hold">
                            <p:stCondLst>
                              <p:cond delay="6000"/>
                            </p:stCondLst>
                            <p:childTnLst>
                              <p:par>
                                <p:cTn id="145" presetID="45" presetClass="entr" presetSubtype="0" fill="hold" grpId="0" nodeType="afterEffect">
                                  <p:stCondLst>
                                    <p:cond delay="0"/>
                                  </p:stCondLst>
                                  <p:childTnLst>
                                    <p:set>
                                      <p:cBhvr>
                                        <p:cTn id="146" dur="1" fill="hold">
                                          <p:stCondLst>
                                            <p:cond delay="0"/>
                                          </p:stCondLst>
                                        </p:cTn>
                                        <p:tgtEl>
                                          <p:spTgt spid="76"/>
                                        </p:tgtEl>
                                        <p:attrNameLst>
                                          <p:attrName>style.visibility</p:attrName>
                                        </p:attrNameLst>
                                      </p:cBhvr>
                                      <p:to>
                                        <p:strVal val="visible"/>
                                      </p:to>
                                    </p:set>
                                    <p:animEffect transition="in" filter="fade">
                                      <p:cBhvr>
                                        <p:cTn id="147" dur="2000"/>
                                        <p:tgtEl>
                                          <p:spTgt spid="76"/>
                                        </p:tgtEl>
                                      </p:cBhvr>
                                    </p:animEffect>
                                    <p:anim calcmode="lin" valueType="num">
                                      <p:cBhvr>
                                        <p:cTn id="148" dur="2000" fill="hold"/>
                                        <p:tgtEl>
                                          <p:spTgt spid="76"/>
                                        </p:tgtEl>
                                        <p:attrNameLst>
                                          <p:attrName>ppt_w</p:attrName>
                                        </p:attrNameLst>
                                      </p:cBhvr>
                                      <p:tavLst>
                                        <p:tav tm="0" fmla="#ppt_w*sin(2.5*pi*$)">
                                          <p:val>
                                            <p:fltVal val="0"/>
                                          </p:val>
                                        </p:tav>
                                        <p:tav tm="100000">
                                          <p:val>
                                            <p:fltVal val="1"/>
                                          </p:val>
                                        </p:tav>
                                      </p:tavLst>
                                    </p:anim>
                                    <p:anim calcmode="lin" valueType="num">
                                      <p:cBhvr>
                                        <p:cTn id="149" dur="2000" fill="hold"/>
                                        <p:tgtEl>
                                          <p:spTgt spid="76"/>
                                        </p:tgtEl>
                                        <p:attrNameLst>
                                          <p:attrName>ppt_h</p:attrName>
                                        </p:attrNameLst>
                                      </p:cBhvr>
                                      <p:tavLst>
                                        <p:tav tm="0">
                                          <p:val>
                                            <p:strVal val="#ppt_h"/>
                                          </p:val>
                                        </p:tav>
                                        <p:tav tm="100000">
                                          <p:val>
                                            <p:strVal val="#ppt_h"/>
                                          </p:val>
                                        </p:tav>
                                      </p:tavLst>
                                    </p:anim>
                                  </p:childTnLst>
                                </p:cTn>
                              </p:par>
                              <p:par>
                                <p:cTn id="150" presetID="45" presetClass="entr" presetSubtype="0" fill="hold" grpId="0" nodeType="withEffect">
                                  <p:stCondLst>
                                    <p:cond delay="0"/>
                                  </p:stCondLst>
                                  <p:childTnLst>
                                    <p:set>
                                      <p:cBhvr>
                                        <p:cTn id="151" dur="1" fill="hold">
                                          <p:stCondLst>
                                            <p:cond delay="0"/>
                                          </p:stCondLst>
                                        </p:cTn>
                                        <p:tgtEl>
                                          <p:spTgt spid="75"/>
                                        </p:tgtEl>
                                        <p:attrNameLst>
                                          <p:attrName>style.visibility</p:attrName>
                                        </p:attrNameLst>
                                      </p:cBhvr>
                                      <p:to>
                                        <p:strVal val="visible"/>
                                      </p:to>
                                    </p:set>
                                    <p:animEffect transition="in" filter="fade">
                                      <p:cBhvr>
                                        <p:cTn id="152" dur="2000"/>
                                        <p:tgtEl>
                                          <p:spTgt spid="75"/>
                                        </p:tgtEl>
                                      </p:cBhvr>
                                    </p:animEffect>
                                    <p:anim calcmode="lin" valueType="num">
                                      <p:cBhvr>
                                        <p:cTn id="153" dur="2000" fill="hold"/>
                                        <p:tgtEl>
                                          <p:spTgt spid="75"/>
                                        </p:tgtEl>
                                        <p:attrNameLst>
                                          <p:attrName>ppt_w</p:attrName>
                                        </p:attrNameLst>
                                      </p:cBhvr>
                                      <p:tavLst>
                                        <p:tav tm="0" fmla="#ppt_w*sin(2.5*pi*$)">
                                          <p:val>
                                            <p:fltVal val="0"/>
                                          </p:val>
                                        </p:tav>
                                        <p:tav tm="100000">
                                          <p:val>
                                            <p:fltVal val="1"/>
                                          </p:val>
                                        </p:tav>
                                      </p:tavLst>
                                    </p:anim>
                                    <p:anim calcmode="lin" valueType="num">
                                      <p:cBhvr>
                                        <p:cTn id="154" dur="2000" fill="hold"/>
                                        <p:tgtEl>
                                          <p:spTgt spid="75"/>
                                        </p:tgtEl>
                                        <p:attrNameLst>
                                          <p:attrName>ppt_h</p:attrName>
                                        </p:attrNameLst>
                                      </p:cBhvr>
                                      <p:tavLst>
                                        <p:tav tm="0">
                                          <p:val>
                                            <p:strVal val="#ppt_h"/>
                                          </p:val>
                                        </p:tav>
                                        <p:tav tm="100000">
                                          <p:val>
                                            <p:strVal val="#ppt_h"/>
                                          </p:val>
                                        </p:tav>
                                      </p:tavLst>
                                    </p:anim>
                                  </p:childTnLst>
                                </p:cTn>
                              </p:par>
                            </p:childTnLst>
                          </p:cTn>
                        </p:par>
                        <p:par>
                          <p:cTn id="155" fill="hold">
                            <p:stCondLst>
                              <p:cond delay="8000"/>
                            </p:stCondLst>
                            <p:childTnLst>
                              <p:par>
                                <p:cTn id="156" presetID="21" presetClass="entr" presetSubtype="1" fill="hold" grpId="0" nodeType="afterEffect">
                                  <p:stCondLst>
                                    <p:cond delay="0"/>
                                  </p:stCondLst>
                                  <p:childTnLst>
                                    <p:set>
                                      <p:cBhvr>
                                        <p:cTn id="157" dur="1" fill="hold">
                                          <p:stCondLst>
                                            <p:cond delay="0"/>
                                          </p:stCondLst>
                                        </p:cTn>
                                        <p:tgtEl>
                                          <p:spTgt spid="92"/>
                                        </p:tgtEl>
                                        <p:attrNameLst>
                                          <p:attrName>style.visibility</p:attrName>
                                        </p:attrNameLst>
                                      </p:cBhvr>
                                      <p:to>
                                        <p:strVal val="visible"/>
                                      </p:to>
                                    </p:set>
                                    <p:animEffect transition="in" filter="wheel(1)">
                                      <p:cBhvr>
                                        <p:cTn id="158" dur="2000"/>
                                        <p:tgtEl>
                                          <p:spTgt spid="92"/>
                                        </p:tgtEl>
                                      </p:cBhvr>
                                    </p:animEffect>
                                  </p:childTnLst>
                                </p:cTn>
                              </p:par>
                              <p:par>
                                <p:cTn id="159" presetID="2" presetClass="entr" presetSubtype="4" fill="hold" nodeType="withEffect">
                                  <p:stCondLst>
                                    <p:cond delay="500"/>
                                  </p:stCondLst>
                                  <p:childTnLst>
                                    <p:set>
                                      <p:cBhvr>
                                        <p:cTn id="160" dur="1" fill="hold">
                                          <p:stCondLst>
                                            <p:cond delay="0"/>
                                          </p:stCondLst>
                                        </p:cTn>
                                        <p:tgtEl>
                                          <p:spTgt spid="77"/>
                                        </p:tgtEl>
                                        <p:attrNameLst>
                                          <p:attrName>style.visibility</p:attrName>
                                        </p:attrNameLst>
                                      </p:cBhvr>
                                      <p:to>
                                        <p:strVal val="visible"/>
                                      </p:to>
                                    </p:set>
                                    <p:anim calcmode="lin" valueType="num">
                                      <p:cBhvr additive="base">
                                        <p:cTn id="161" dur="500" fill="hold"/>
                                        <p:tgtEl>
                                          <p:spTgt spid="77"/>
                                        </p:tgtEl>
                                        <p:attrNameLst>
                                          <p:attrName>ppt_x</p:attrName>
                                        </p:attrNameLst>
                                      </p:cBhvr>
                                      <p:tavLst>
                                        <p:tav tm="0">
                                          <p:val>
                                            <p:strVal val="#ppt_x"/>
                                          </p:val>
                                        </p:tav>
                                        <p:tav tm="100000">
                                          <p:val>
                                            <p:strVal val="#ppt_x"/>
                                          </p:val>
                                        </p:tav>
                                      </p:tavLst>
                                    </p:anim>
                                    <p:anim calcmode="lin" valueType="num">
                                      <p:cBhvr additive="base">
                                        <p:cTn id="162" dur="500" fill="hold"/>
                                        <p:tgtEl>
                                          <p:spTgt spid="77"/>
                                        </p:tgtEl>
                                        <p:attrNameLst>
                                          <p:attrName>ppt_y</p:attrName>
                                        </p:attrNameLst>
                                      </p:cBhvr>
                                      <p:tavLst>
                                        <p:tav tm="0">
                                          <p:val>
                                            <p:strVal val="1+#ppt_h/2"/>
                                          </p:val>
                                        </p:tav>
                                        <p:tav tm="100000">
                                          <p:val>
                                            <p:strVal val="#ppt_y"/>
                                          </p:val>
                                        </p:tav>
                                      </p:tavLst>
                                    </p:anim>
                                  </p:childTnLst>
                                </p:cTn>
                              </p:par>
                            </p:childTnLst>
                          </p:cTn>
                        </p:par>
                        <p:par>
                          <p:cTn id="163" fill="hold">
                            <p:stCondLst>
                              <p:cond delay="10000"/>
                            </p:stCondLst>
                            <p:childTnLst>
                              <p:par>
                                <p:cTn id="164" presetID="45" presetClass="entr" presetSubtype="0" fill="hold" grpId="0" nodeType="afterEffect">
                                  <p:stCondLst>
                                    <p:cond delay="0"/>
                                  </p:stCondLst>
                                  <p:childTnLst>
                                    <p:set>
                                      <p:cBhvr>
                                        <p:cTn id="165" dur="1" fill="hold">
                                          <p:stCondLst>
                                            <p:cond delay="0"/>
                                          </p:stCondLst>
                                        </p:cTn>
                                        <p:tgtEl>
                                          <p:spTgt spid="90"/>
                                        </p:tgtEl>
                                        <p:attrNameLst>
                                          <p:attrName>style.visibility</p:attrName>
                                        </p:attrNameLst>
                                      </p:cBhvr>
                                      <p:to>
                                        <p:strVal val="visible"/>
                                      </p:to>
                                    </p:set>
                                    <p:animEffect transition="in" filter="fade">
                                      <p:cBhvr>
                                        <p:cTn id="166" dur="2000"/>
                                        <p:tgtEl>
                                          <p:spTgt spid="90"/>
                                        </p:tgtEl>
                                      </p:cBhvr>
                                    </p:animEffect>
                                    <p:anim calcmode="lin" valueType="num">
                                      <p:cBhvr>
                                        <p:cTn id="167" dur="2000" fill="hold"/>
                                        <p:tgtEl>
                                          <p:spTgt spid="90"/>
                                        </p:tgtEl>
                                        <p:attrNameLst>
                                          <p:attrName>ppt_w</p:attrName>
                                        </p:attrNameLst>
                                      </p:cBhvr>
                                      <p:tavLst>
                                        <p:tav tm="0" fmla="#ppt_w*sin(2.5*pi*$)">
                                          <p:val>
                                            <p:fltVal val="0"/>
                                          </p:val>
                                        </p:tav>
                                        <p:tav tm="100000">
                                          <p:val>
                                            <p:fltVal val="1"/>
                                          </p:val>
                                        </p:tav>
                                      </p:tavLst>
                                    </p:anim>
                                    <p:anim calcmode="lin" valueType="num">
                                      <p:cBhvr>
                                        <p:cTn id="168" dur="2000" fill="hold"/>
                                        <p:tgtEl>
                                          <p:spTgt spid="90"/>
                                        </p:tgtEl>
                                        <p:attrNameLst>
                                          <p:attrName>ppt_h</p:attrName>
                                        </p:attrNameLst>
                                      </p:cBhvr>
                                      <p:tavLst>
                                        <p:tav tm="0">
                                          <p:val>
                                            <p:strVal val="#ppt_h"/>
                                          </p:val>
                                        </p:tav>
                                        <p:tav tm="100000">
                                          <p:val>
                                            <p:strVal val="#ppt_h"/>
                                          </p:val>
                                        </p:tav>
                                      </p:tavLst>
                                    </p:anim>
                                  </p:childTnLst>
                                </p:cTn>
                              </p:par>
                              <p:par>
                                <p:cTn id="169" presetID="45" presetClass="entr" presetSubtype="0" fill="hold" grpId="0" nodeType="withEffect">
                                  <p:stCondLst>
                                    <p:cond delay="0"/>
                                  </p:stCondLst>
                                  <p:childTnLst>
                                    <p:set>
                                      <p:cBhvr>
                                        <p:cTn id="170" dur="1" fill="hold">
                                          <p:stCondLst>
                                            <p:cond delay="0"/>
                                          </p:stCondLst>
                                        </p:cTn>
                                        <p:tgtEl>
                                          <p:spTgt spid="89"/>
                                        </p:tgtEl>
                                        <p:attrNameLst>
                                          <p:attrName>style.visibility</p:attrName>
                                        </p:attrNameLst>
                                      </p:cBhvr>
                                      <p:to>
                                        <p:strVal val="visible"/>
                                      </p:to>
                                    </p:set>
                                    <p:animEffect transition="in" filter="fade">
                                      <p:cBhvr>
                                        <p:cTn id="171" dur="2000"/>
                                        <p:tgtEl>
                                          <p:spTgt spid="89"/>
                                        </p:tgtEl>
                                      </p:cBhvr>
                                    </p:animEffect>
                                    <p:anim calcmode="lin" valueType="num">
                                      <p:cBhvr>
                                        <p:cTn id="172" dur="2000" fill="hold"/>
                                        <p:tgtEl>
                                          <p:spTgt spid="89"/>
                                        </p:tgtEl>
                                        <p:attrNameLst>
                                          <p:attrName>ppt_w</p:attrName>
                                        </p:attrNameLst>
                                      </p:cBhvr>
                                      <p:tavLst>
                                        <p:tav tm="0" fmla="#ppt_w*sin(2.5*pi*$)">
                                          <p:val>
                                            <p:fltVal val="0"/>
                                          </p:val>
                                        </p:tav>
                                        <p:tav tm="100000">
                                          <p:val>
                                            <p:fltVal val="1"/>
                                          </p:val>
                                        </p:tav>
                                      </p:tavLst>
                                    </p:anim>
                                    <p:anim calcmode="lin" valueType="num">
                                      <p:cBhvr>
                                        <p:cTn id="173" dur="2000" fill="hold"/>
                                        <p:tgtEl>
                                          <p:spTgt spid="89"/>
                                        </p:tgtEl>
                                        <p:attrNameLst>
                                          <p:attrName>ppt_h</p:attrName>
                                        </p:attrNameLst>
                                      </p:cBhvr>
                                      <p:tavLst>
                                        <p:tav tm="0">
                                          <p:val>
                                            <p:strVal val="#ppt_h"/>
                                          </p:val>
                                        </p:tav>
                                        <p:tav tm="100000">
                                          <p:val>
                                            <p:strVal val="#ppt_h"/>
                                          </p:val>
                                        </p:tav>
                                      </p:tavLst>
                                    </p:anim>
                                  </p:childTnLst>
                                </p:cTn>
                              </p:par>
                            </p:childTnLst>
                          </p:cTn>
                        </p:par>
                        <p:par>
                          <p:cTn id="174" fill="hold">
                            <p:stCondLst>
                              <p:cond delay="12000"/>
                            </p:stCondLst>
                            <p:childTnLst>
                              <p:par>
                                <p:cTn id="175" presetID="21" presetClass="entr" presetSubtype="1" fill="hold" grpId="0" nodeType="afterEffect">
                                  <p:stCondLst>
                                    <p:cond delay="0"/>
                                  </p:stCondLst>
                                  <p:childTnLst>
                                    <p:set>
                                      <p:cBhvr>
                                        <p:cTn id="176" dur="1" fill="hold">
                                          <p:stCondLst>
                                            <p:cond delay="0"/>
                                          </p:stCondLst>
                                        </p:cTn>
                                        <p:tgtEl>
                                          <p:spTgt spid="93"/>
                                        </p:tgtEl>
                                        <p:attrNameLst>
                                          <p:attrName>style.visibility</p:attrName>
                                        </p:attrNameLst>
                                      </p:cBhvr>
                                      <p:to>
                                        <p:strVal val="visible"/>
                                      </p:to>
                                    </p:set>
                                    <p:animEffect transition="in" filter="wheel(1)">
                                      <p:cBhvr>
                                        <p:cTn id="177" dur="2000"/>
                                        <p:tgtEl>
                                          <p:spTgt spid="93"/>
                                        </p:tgtEl>
                                      </p:cBhvr>
                                    </p:animEffect>
                                  </p:childTnLst>
                                </p:cTn>
                              </p:par>
                              <p:par>
                                <p:cTn id="178" presetID="2" presetClass="entr" presetSubtype="4" fill="hold" nodeType="withEffect">
                                  <p:stCondLst>
                                    <p:cond delay="0"/>
                                  </p:stCondLst>
                                  <p:childTnLst>
                                    <p:set>
                                      <p:cBhvr>
                                        <p:cTn id="179" dur="1" fill="hold">
                                          <p:stCondLst>
                                            <p:cond delay="0"/>
                                          </p:stCondLst>
                                        </p:cTn>
                                        <p:tgtEl>
                                          <p:spTgt spid="83"/>
                                        </p:tgtEl>
                                        <p:attrNameLst>
                                          <p:attrName>style.visibility</p:attrName>
                                        </p:attrNameLst>
                                      </p:cBhvr>
                                      <p:to>
                                        <p:strVal val="visible"/>
                                      </p:to>
                                    </p:set>
                                    <p:anim calcmode="lin" valueType="num">
                                      <p:cBhvr additive="base">
                                        <p:cTn id="180" dur="500" fill="hold"/>
                                        <p:tgtEl>
                                          <p:spTgt spid="83"/>
                                        </p:tgtEl>
                                        <p:attrNameLst>
                                          <p:attrName>ppt_x</p:attrName>
                                        </p:attrNameLst>
                                      </p:cBhvr>
                                      <p:tavLst>
                                        <p:tav tm="0">
                                          <p:val>
                                            <p:strVal val="#ppt_x"/>
                                          </p:val>
                                        </p:tav>
                                        <p:tav tm="100000">
                                          <p:val>
                                            <p:strVal val="#ppt_x"/>
                                          </p:val>
                                        </p:tav>
                                      </p:tavLst>
                                    </p:anim>
                                    <p:anim calcmode="lin" valueType="num">
                                      <p:cBhvr additive="base">
                                        <p:cTn id="181" dur="500" fill="hold"/>
                                        <p:tgtEl>
                                          <p:spTgt spid="8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7" grpId="0" animBg="1"/>
      <p:bldP spid="128" grpId="0" animBg="1"/>
      <p:bldP spid="129" grpId="0" animBg="1"/>
      <p:bldP spid="130" grpId="0" animBg="1"/>
      <p:bldP spid="131" grpId="0" animBg="1"/>
      <p:bldP spid="132" grpId="0" animBg="1"/>
      <p:bldP spid="133" grpId="0" animBg="1"/>
      <p:bldP spid="134" grpId="0" animBg="1"/>
      <p:bldP spid="135" grpId="0" animBg="1"/>
      <p:bldP spid="136" grpId="0" animBg="1"/>
      <p:bldP spid="137" grpId="0" animBg="1"/>
      <p:bldP spid="138" grpId="0" animBg="1"/>
      <p:bldP spid="139" grpId="0" animBg="1"/>
      <p:bldP spid="140" grpId="0" animBg="1"/>
      <p:bldP spid="141" grpId="0" animBg="1"/>
      <p:bldP spid="142" grpId="0" animBg="1"/>
      <p:bldP spid="143" grpId="0" animBg="1"/>
      <p:bldP spid="144" grpId="0" animBg="1"/>
      <p:bldP spid="145" grpId="0" animBg="1"/>
      <p:bldP spid="146" grpId="0" animBg="1"/>
      <p:bldP spid="147" grpId="0" animBg="1"/>
      <p:bldP spid="148" grpId="0" animBg="1"/>
      <p:bldP spid="149" grpId="0" animBg="1"/>
      <p:bldP spid="150" grpId="0" animBg="1"/>
      <p:bldP spid="151" grpId="0" animBg="1"/>
      <p:bldP spid="152" grpId="0" animBg="1"/>
      <p:bldP spid="153" grpId="0" animBg="1"/>
      <p:bldP spid="154" grpId="0" animBg="1"/>
      <p:bldP spid="155" grpId="0" animBg="1"/>
      <p:bldP spid="66" grpId="0"/>
      <p:bldP spid="67" grpId="0" animBg="1"/>
      <p:bldP spid="68" grpId="0" animBg="1"/>
      <p:bldP spid="75" grpId="0" animBg="1"/>
      <p:bldP spid="76" grpId="0" animBg="1"/>
      <p:bldP spid="89" grpId="0" animBg="1"/>
      <p:bldP spid="90" grpId="0" animBg="1"/>
      <p:bldP spid="91" grpId="0" animBg="1"/>
      <p:bldP spid="92" grpId="0" animBg="1"/>
      <p:bldP spid="93" grpId="0" animBg="1"/>
    </p:bldLst>
  </p:timing>
</p:sld>
</file>

<file path=ppt/slides/slide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30" name="Oval 29">
            <a:extLst>
              <a:ext uri="{FF2B5EF4-FFF2-40B4-BE49-F238E27FC236}">
                <a16:creationId xmlns:a16="http://schemas.microsoft.com/office/drawing/2014/main" id="{4A064A56-E8F5-47A8-8297-522E6611FDC0}"/>
              </a:ext>
            </a:extLst>
          </p:cNvPr>
          <p:cNvSpPr>
            <a:spLocks noChangeAspect="1"/>
          </p:cNvSpPr>
          <p:nvPr/>
        </p:nvSpPr>
        <p:spPr>
          <a:xfrm>
            <a:off x="1284219" y="2427104"/>
            <a:ext cx="1529214" cy="1529211"/>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 name="Group 5">
            <a:extLst>
              <a:ext uri="{FF2B5EF4-FFF2-40B4-BE49-F238E27FC236}">
                <a16:creationId xmlns:a16="http://schemas.microsoft.com/office/drawing/2014/main" id="{9AF1B420-5041-4208-B16C-F0F2961A2449}"/>
              </a:ext>
            </a:extLst>
          </p:cNvPr>
          <p:cNvGrpSpPr/>
          <p:nvPr/>
        </p:nvGrpSpPr>
        <p:grpSpPr>
          <a:xfrm>
            <a:off x="1143000" y="2286000"/>
            <a:ext cx="1814128" cy="1828800"/>
            <a:chOff x="1143000" y="2286000"/>
            <a:chExt cx="1814128" cy="1828800"/>
          </a:xfrm>
        </p:grpSpPr>
        <p:sp>
          <p:nvSpPr>
            <p:cNvPr id="23" name="Freeform: Shape 22">
              <a:extLst>
                <a:ext uri="{FF2B5EF4-FFF2-40B4-BE49-F238E27FC236}">
                  <a16:creationId xmlns:a16="http://schemas.microsoft.com/office/drawing/2014/main" id="{D13A618A-B8F1-4C80-AA10-D5CFC6AA9D91}"/>
                </a:ext>
              </a:extLst>
            </p:cNvPr>
            <p:cNvSpPr>
              <a:spLocks noChangeAspect="1"/>
            </p:cNvSpPr>
            <p:nvPr/>
          </p:nvSpPr>
          <p:spPr>
            <a:xfrm rot="10800000">
              <a:off x="1661971" y="3956298"/>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Freeform: Shape 23">
              <a:extLst>
                <a:ext uri="{FF2B5EF4-FFF2-40B4-BE49-F238E27FC236}">
                  <a16:creationId xmlns:a16="http://schemas.microsoft.com/office/drawing/2014/main" id="{4EFC765E-AC05-43AC-BCEC-C4437E93F653}"/>
                </a:ext>
              </a:extLst>
            </p:cNvPr>
            <p:cNvSpPr>
              <a:spLocks noChangeAspect="1"/>
            </p:cNvSpPr>
            <p:nvPr/>
          </p:nvSpPr>
          <p:spPr>
            <a:xfrm rot="12540000">
              <a:off x="1289752" y="3751559"/>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Freeform: Shape 24">
              <a:extLst>
                <a:ext uri="{FF2B5EF4-FFF2-40B4-BE49-F238E27FC236}">
                  <a16:creationId xmlns:a16="http://schemas.microsoft.com/office/drawing/2014/main" id="{312C67B0-9C76-4979-B3FA-4AA3F5161DA9}"/>
                </a:ext>
              </a:extLst>
            </p:cNvPr>
            <p:cNvSpPr>
              <a:spLocks noChangeAspect="1"/>
            </p:cNvSpPr>
            <p:nvPr/>
          </p:nvSpPr>
          <p:spPr>
            <a:xfrm rot="14340000">
              <a:off x="1052107" y="3370951"/>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Shape 26">
              <a:extLst>
                <a:ext uri="{FF2B5EF4-FFF2-40B4-BE49-F238E27FC236}">
                  <a16:creationId xmlns:a16="http://schemas.microsoft.com/office/drawing/2014/main" id="{07BDE4EF-86B0-4174-8F12-29B88DE3048E}"/>
                </a:ext>
              </a:extLst>
            </p:cNvPr>
            <p:cNvSpPr>
              <a:spLocks noChangeAspect="1"/>
            </p:cNvSpPr>
            <p:nvPr/>
          </p:nvSpPr>
          <p:spPr>
            <a:xfrm rot="16140000">
              <a:off x="1035722" y="2930465"/>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Freeform: Shape 27">
              <a:extLst>
                <a:ext uri="{FF2B5EF4-FFF2-40B4-BE49-F238E27FC236}">
                  <a16:creationId xmlns:a16="http://schemas.microsoft.com/office/drawing/2014/main" id="{59BBA1BE-1AA0-4A5B-9CAA-385C9B2E02DF}"/>
                </a:ext>
              </a:extLst>
            </p:cNvPr>
            <p:cNvSpPr>
              <a:spLocks noChangeAspect="1"/>
            </p:cNvSpPr>
            <p:nvPr/>
          </p:nvSpPr>
          <p:spPr>
            <a:xfrm rot="18000000">
              <a:off x="1248720" y="2528975"/>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Freeform: Shape 28">
              <a:extLst>
                <a:ext uri="{FF2B5EF4-FFF2-40B4-BE49-F238E27FC236}">
                  <a16:creationId xmlns:a16="http://schemas.microsoft.com/office/drawing/2014/main" id="{6C4A77A9-BBEC-4E49-98FF-AB7AF3257B87}"/>
                </a:ext>
              </a:extLst>
            </p:cNvPr>
            <p:cNvSpPr>
              <a:spLocks noChangeAspect="1"/>
            </p:cNvSpPr>
            <p:nvPr/>
          </p:nvSpPr>
          <p:spPr>
            <a:xfrm rot="19800000">
              <a:off x="1631095" y="2295168"/>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Freeform: Shape 30">
              <a:extLst>
                <a:ext uri="{FF2B5EF4-FFF2-40B4-BE49-F238E27FC236}">
                  <a16:creationId xmlns:a16="http://schemas.microsoft.com/office/drawing/2014/main" id="{4BB7A85E-8492-4BF6-B768-0800B8D1F08E}"/>
                </a:ext>
              </a:extLst>
            </p:cNvPr>
            <p:cNvSpPr>
              <a:spLocks noChangeAspect="1"/>
            </p:cNvSpPr>
            <p:nvPr/>
          </p:nvSpPr>
          <p:spPr>
            <a:xfrm>
              <a:off x="2065099" y="2286000"/>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Freeform: Shape 36">
              <a:extLst>
                <a:ext uri="{FF2B5EF4-FFF2-40B4-BE49-F238E27FC236}">
                  <a16:creationId xmlns:a16="http://schemas.microsoft.com/office/drawing/2014/main" id="{1467E383-B091-48A9-8412-B7825AD492AC}"/>
                </a:ext>
              </a:extLst>
            </p:cNvPr>
            <p:cNvSpPr>
              <a:spLocks noChangeAspect="1"/>
            </p:cNvSpPr>
            <p:nvPr/>
          </p:nvSpPr>
          <p:spPr>
            <a:xfrm rot="1740000">
              <a:off x="2437318" y="2490739"/>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Freeform: Shape 37">
              <a:extLst>
                <a:ext uri="{FF2B5EF4-FFF2-40B4-BE49-F238E27FC236}">
                  <a16:creationId xmlns:a16="http://schemas.microsoft.com/office/drawing/2014/main" id="{7070F933-42BC-4DBF-8C69-D07C910A5E4C}"/>
                </a:ext>
              </a:extLst>
            </p:cNvPr>
            <p:cNvSpPr>
              <a:spLocks noChangeAspect="1"/>
            </p:cNvSpPr>
            <p:nvPr/>
          </p:nvSpPr>
          <p:spPr>
            <a:xfrm rot="3540000">
              <a:off x="2674964" y="2871347"/>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Freeform: Shape 39">
              <a:extLst>
                <a:ext uri="{FF2B5EF4-FFF2-40B4-BE49-F238E27FC236}">
                  <a16:creationId xmlns:a16="http://schemas.microsoft.com/office/drawing/2014/main" id="{DF9CCC85-CB3E-4503-A7C7-3543537718A1}"/>
                </a:ext>
              </a:extLst>
            </p:cNvPr>
            <p:cNvSpPr>
              <a:spLocks noChangeAspect="1"/>
            </p:cNvSpPr>
            <p:nvPr/>
          </p:nvSpPr>
          <p:spPr>
            <a:xfrm rot="5340000">
              <a:off x="2691348" y="3311833"/>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Freeform: Shape 40">
              <a:extLst>
                <a:ext uri="{FF2B5EF4-FFF2-40B4-BE49-F238E27FC236}">
                  <a16:creationId xmlns:a16="http://schemas.microsoft.com/office/drawing/2014/main" id="{431B0363-293D-4F99-9E4E-F335BD7BD48E}"/>
                </a:ext>
              </a:extLst>
            </p:cNvPr>
            <p:cNvSpPr>
              <a:spLocks noChangeAspect="1"/>
            </p:cNvSpPr>
            <p:nvPr/>
          </p:nvSpPr>
          <p:spPr>
            <a:xfrm rot="7200000">
              <a:off x="2478351" y="3713323"/>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Freeform: Shape 41">
              <a:extLst>
                <a:ext uri="{FF2B5EF4-FFF2-40B4-BE49-F238E27FC236}">
                  <a16:creationId xmlns:a16="http://schemas.microsoft.com/office/drawing/2014/main" id="{B700B446-3017-4161-AE32-B68246E43795}"/>
                </a:ext>
              </a:extLst>
            </p:cNvPr>
            <p:cNvSpPr>
              <a:spLocks noChangeAspect="1"/>
            </p:cNvSpPr>
            <p:nvPr/>
          </p:nvSpPr>
          <p:spPr>
            <a:xfrm rot="9000000">
              <a:off x="2095976" y="3947130"/>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5" name="TextBox 44">
            <a:extLst>
              <a:ext uri="{FF2B5EF4-FFF2-40B4-BE49-F238E27FC236}">
                <a16:creationId xmlns:a16="http://schemas.microsoft.com/office/drawing/2014/main" id="{8B83D4BE-C34E-4A80-846E-88A5816E70E7}"/>
              </a:ext>
            </a:extLst>
          </p:cNvPr>
          <p:cNvSpPr txBox="1"/>
          <p:nvPr/>
        </p:nvSpPr>
        <p:spPr>
          <a:xfrm>
            <a:off x="912267" y="4338584"/>
            <a:ext cx="2213044" cy="2185214"/>
          </a:xfrm>
          <a:prstGeom prst="rect">
            <a:avLst/>
          </a:prstGeom>
          <a:noFill/>
        </p:spPr>
        <p:txBody>
          <a:bodyPr wrap="square" rtlCol="0">
            <a:spAutoFit/>
          </a:bodyPr>
          <a:lstStyle/>
          <a:p>
            <a:pPr algn="ctr"/>
            <a:r>
              <a:rPr lang="en-US" sz="1500" dirty="0">
                <a:solidFill>
                  <a:srgbClr val="E76C0F"/>
                </a:solidFill>
                <a:latin typeface="Bernard MT Condensed" panose="02050806060905020404" pitchFamily="18" charset="0"/>
              </a:rPr>
              <a:t>LOREM IPSUM</a:t>
            </a:r>
          </a:p>
          <a:p>
            <a:pPr algn="ctr"/>
            <a:endParaRPr lang="en-US" sz="800" dirty="0">
              <a:solidFill>
                <a:srgbClr val="00B0F0"/>
              </a:solidFill>
              <a:latin typeface="Bernard MT Condensed" panose="02050806060905020404" pitchFamily="18"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6" name="TextBox 45">
            <a:extLst>
              <a:ext uri="{FF2B5EF4-FFF2-40B4-BE49-F238E27FC236}">
                <a16:creationId xmlns:a16="http://schemas.microsoft.com/office/drawing/2014/main" id="{FE8EAF8B-CA6F-40CE-9D65-C1A44F36B34C}"/>
              </a:ext>
            </a:extLst>
          </p:cNvPr>
          <p:cNvSpPr txBox="1"/>
          <p:nvPr/>
        </p:nvSpPr>
        <p:spPr>
          <a:xfrm>
            <a:off x="1453839" y="3118643"/>
            <a:ext cx="1161372" cy="584775"/>
          </a:xfrm>
          <a:prstGeom prst="rect">
            <a:avLst/>
          </a:prstGeom>
          <a:noFill/>
        </p:spPr>
        <p:txBody>
          <a:bodyPr wrap="square" rtlCol="0">
            <a:spAutoFit/>
          </a:bodyPr>
          <a:lstStyle/>
          <a:p>
            <a:pPr algn="ctr"/>
            <a:r>
              <a:rPr lang="en-US" sz="1200" b="1" dirty="0">
                <a:solidFill>
                  <a:srgbClr val="595959"/>
                </a:solidFill>
                <a:latin typeface="Candara" panose="020E0502030303020204" pitchFamily="34" charset="0"/>
              </a:rPr>
              <a:t>LOREM IPSUM</a:t>
            </a:r>
            <a:endParaRPr lang="en-US" sz="2800" b="1" dirty="0">
              <a:solidFill>
                <a:srgbClr val="595959"/>
              </a:solidFill>
              <a:latin typeface="Candara" panose="020E0502030303020204" pitchFamily="34" charset="0"/>
            </a:endParaRPr>
          </a:p>
          <a:p>
            <a:pPr algn="ctr"/>
            <a:r>
              <a:rPr lang="en-US" sz="2000" dirty="0">
                <a:solidFill>
                  <a:srgbClr val="595959"/>
                </a:solidFill>
                <a:latin typeface="Bernard MT Condensed" panose="02050806060905020404" pitchFamily="18" charset="0"/>
              </a:rPr>
              <a:t>5,329</a:t>
            </a:r>
          </a:p>
        </p:txBody>
      </p:sp>
      <p:pic>
        <p:nvPicPr>
          <p:cNvPr id="47" name="Graphic 46" descr="Microscope">
            <a:extLst>
              <a:ext uri="{FF2B5EF4-FFF2-40B4-BE49-F238E27FC236}">
                <a16:creationId xmlns:a16="http://schemas.microsoft.com/office/drawing/2014/main" id="{6836B593-516E-484C-A9A6-0C0392D65B09}"/>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747939" y="2542501"/>
            <a:ext cx="548640" cy="548640"/>
          </a:xfrm>
          <a:prstGeom prst="rect">
            <a:avLst/>
          </a:prstGeom>
        </p:spPr>
      </p:pic>
      <p:sp>
        <p:nvSpPr>
          <p:cNvPr id="52" name="Oval 51">
            <a:extLst>
              <a:ext uri="{FF2B5EF4-FFF2-40B4-BE49-F238E27FC236}">
                <a16:creationId xmlns:a16="http://schemas.microsoft.com/office/drawing/2014/main" id="{89712F10-41C4-4A8D-8C95-816B94E13459}"/>
              </a:ext>
            </a:extLst>
          </p:cNvPr>
          <p:cNvSpPr>
            <a:spLocks noChangeAspect="1"/>
          </p:cNvSpPr>
          <p:nvPr/>
        </p:nvSpPr>
        <p:spPr>
          <a:xfrm>
            <a:off x="4166459" y="2424083"/>
            <a:ext cx="1529214" cy="1529211"/>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 name="Group 4">
            <a:extLst>
              <a:ext uri="{FF2B5EF4-FFF2-40B4-BE49-F238E27FC236}">
                <a16:creationId xmlns:a16="http://schemas.microsoft.com/office/drawing/2014/main" id="{2D4747CD-A0D6-4050-B1CA-7394633FCDCC}"/>
              </a:ext>
            </a:extLst>
          </p:cNvPr>
          <p:cNvGrpSpPr/>
          <p:nvPr/>
        </p:nvGrpSpPr>
        <p:grpSpPr>
          <a:xfrm>
            <a:off x="4025240" y="2282979"/>
            <a:ext cx="1814128" cy="1828800"/>
            <a:chOff x="4025240" y="2282979"/>
            <a:chExt cx="1814128" cy="1828800"/>
          </a:xfrm>
        </p:grpSpPr>
        <p:sp>
          <p:nvSpPr>
            <p:cNvPr id="53" name="Freeform: Shape 52">
              <a:extLst>
                <a:ext uri="{FF2B5EF4-FFF2-40B4-BE49-F238E27FC236}">
                  <a16:creationId xmlns:a16="http://schemas.microsoft.com/office/drawing/2014/main" id="{F7E97439-964C-44A5-AB75-B0564E648C9D}"/>
                </a:ext>
              </a:extLst>
            </p:cNvPr>
            <p:cNvSpPr>
              <a:spLocks noChangeAspect="1"/>
            </p:cNvSpPr>
            <p:nvPr/>
          </p:nvSpPr>
          <p:spPr>
            <a:xfrm rot="10800000">
              <a:off x="4544211" y="3953277"/>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0462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 name="Freeform: Shape 53">
              <a:extLst>
                <a:ext uri="{FF2B5EF4-FFF2-40B4-BE49-F238E27FC236}">
                  <a16:creationId xmlns:a16="http://schemas.microsoft.com/office/drawing/2014/main" id="{8A855842-BF20-453D-AE36-0AC3097D89A6}"/>
                </a:ext>
              </a:extLst>
            </p:cNvPr>
            <p:cNvSpPr>
              <a:spLocks noChangeAspect="1"/>
            </p:cNvSpPr>
            <p:nvPr/>
          </p:nvSpPr>
          <p:spPr>
            <a:xfrm rot="12540000">
              <a:off x="4171992" y="3748538"/>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 name="Freeform: Shape 54">
              <a:extLst>
                <a:ext uri="{FF2B5EF4-FFF2-40B4-BE49-F238E27FC236}">
                  <a16:creationId xmlns:a16="http://schemas.microsoft.com/office/drawing/2014/main" id="{DDFB3966-5159-494E-8F27-E4B2C28BDD9F}"/>
                </a:ext>
              </a:extLst>
            </p:cNvPr>
            <p:cNvSpPr>
              <a:spLocks noChangeAspect="1"/>
            </p:cNvSpPr>
            <p:nvPr/>
          </p:nvSpPr>
          <p:spPr>
            <a:xfrm rot="14340000">
              <a:off x="3934347" y="3367930"/>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 name="Freeform: Shape 55">
              <a:extLst>
                <a:ext uri="{FF2B5EF4-FFF2-40B4-BE49-F238E27FC236}">
                  <a16:creationId xmlns:a16="http://schemas.microsoft.com/office/drawing/2014/main" id="{10947303-C9AE-4BF6-A68D-5454944DD52E}"/>
                </a:ext>
              </a:extLst>
            </p:cNvPr>
            <p:cNvSpPr>
              <a:spLocks noChangeAspect="1"/>
            </p:cNvSpPr>
            <p:nvPr/>
          </p:nvSpPr>
          <p:spPr>
            <a:xfrm rot="16140000">
              <a:off x="3917962" y="2927444"/>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Freeform: Shape 56">
              <a:extLst>
                <a:ext uri="{FF2B5EF4-FFF2-40B4-BE49-F238E27FC236}">
                  <a16:creationId xmlns:a16="http://schemas.microsoft.com/office/drawing/2014/main" id="{91EE9348-644D-4DD1-916A-DD5E0F8E104E}"/>
                </a:ext>
              </a:extLst>
            </p:cNvPr>
            <p:cNvSpPr>
              <a:spLocks noChangeAspect="1"/>
            </p:cNvSpPr>
            <p:nvPr/>
          </p:nvSpPr>
          <p:spPr>
            <a:xfrm rot="18000000">
              <a:off x="4130960" y="2525954"/>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 name="Freeform: Shape 57">
              <a:extLst>
                <a:ext uri="{FF2B5EF4-FFF2-40B4-BE49-F238E27FC236}">
                  <a16:creationId xmlns:a16="http://schemas.microsoft.com/office/drawing/2014/main" id="{57516F9C-524C-4539-A402-D943E8B4996F}"/>
                </a:ext>
              </a:extLst>
            </p:cNvPr>
            <p:cNvSpPr>
              <a:spLocks noChangeAspect="1"/>
            </p:cNvSpPr>
            <p:nvPr/>
          </p:nvSpPr>
          <p:spPr>
            <a:xfrm rot="19800000">
              <a:off x="4513335" y="2292147"/>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 name="Freeform: Shape 58">
              <a:extLst>
                <a:ext uri="{FF2B5EF4-FFF2-40B4-BE49-F238E27FC236}">
                  <a16:creationId xmlns:a16="http://schemas.microsoft.com/office/drawing/2014/main" id="{46B1CB85-560A-473A-B3DA-4757982386AD}"/>
                </a:ext>
              </a:extLst>
            </p:cNvPr>
            <p:cNvSpPr>
              <a:spLocks noChangeAspect="1"/>
            </p:cNvSpPr>
            <p:nvPr/>
          </p:nvSpPr>
          <p:spPr>
            <a:xfrm>
              <a:off x="4947339" y="2282979"/>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0462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Freeform: Shape 59">
              <a:extLst>
                <a:ext uri="{FF2B5EF4-FFF2-40B4-BE49-F238E27FC236}">
                  <a16:creationId xmlns:a16="http://schemas.microsoft.com/office/drawing/2014/main" id="{45CE483B-DF2C-421E-95B1-16E89A28EC71}"/>
                </a:ext>
              </a:extLst>
            </p:cNvPr>
            <p:cNvSpPr>
              <a:spLocks noChangeAspect="1"/>
            </p:cNvSpPr>
            <p:nvPr/>
          </p:nvSpPr>
          <p:spPr>
            <a:xfrm rot="1740000">
              <a:off x="5319558" y="2487718"/>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0462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Freeform: Shape 60">
              <a:extLst>
                <a:ext uri="{FF2B5EF4-FFF2-40B4-BE49-F238E27FC236}">
                  <a16:creationId xmlns:a16="http://schemas.microsoft.com/office/drawing/2014/main" id="{210BDCD2-F944-4DC3-9E91-537490B32FC8}"/>
                </a:ext>
              </a:extLst>
            </p:cNvPr>
            <p:cNvSpPr>
              <a:spLocks noChangeAspect="1"/>
            </p:cNvSpPr>
            <p:nvPr/>
          </p:nvSpPr>
          <p:spPr>
            <a:xfrm rot="3540000">
              <a:off x="5557204" y="2868326"/>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0462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Freeform: Shape 61">
              <a:extLst>
                <a:ext uri="{FF2B5EF4-FFF2-40B4-BE49-F238E27FC236}">
                  <a16:creationId xmlns:a16="http://schemas.microsoft.com/office/drawing/2014/main" id="{5ADA5F0F-0AA7-4D23-A4F7-CC074E7D2EDB}"/>
                </a:ext>
              </a:extLst>
            </p:cNvPr>
            <p:cNvSpPr>
              <a:spLocks noChangeAspect="1"/>
            </p:cNvSpPr>
            <p:nvPr/>
          </p:nvSpPr>
          <p:spPr>
            <a:xfrm rot="5340000">
              <a:off x="5573588" y="3308812"/>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0462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Freeform: Shape 62">
              <a:extLst>
                <a:ext uri="{FF2B5EF4-FFF2-40B4-BE49-F238E27FC236}">
                  <a16:creationId xmlns:a16="http://schemas.microsoft.com/office/drawing/2014/main" id="{6835D9C2-CAEE-4CAD-AECE-5A32DBB38A07}"/>
                </a:ext>
              </a:extLst>
            </p:cNvPr>
            <p:cNvSpPr>
              <a:spLocks noChangeAspect="1"/>
            </p:cNvSpPr>
            <p:nvPr/>
          </p:nvSpPr>
          <p:spPr>
            <a:xfrm rot="7200000">
              <a:off x="5360591" y="3710302"/>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0462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Freeform: Shape 63">
              <a:extLst>
                <a:ext uri="{FF2B5EF4-FFF2-40B4-BE49-F238E27FC236}">
                  <a16:creationId xmlns:a16="http://schemas.microsoft.com/office/drawing/2014/main" id="{0C65FA1C-B05A-4195-B3E3-7029FF8568BA}"/>
                </a:ext>
              </a:extLst>
            </p:cNvPr>
            <p:cNvSpPr>
              <a:spLocks noChangeAspect="1"/>
            </p:cNvSpPr>
            <p:nvPr/>
          </p:nvSpPr>
          <p:spPr>
            <a:xfrm rot="9000000">
              <a:off x="4978216" y="3944109"/>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0462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65" name="TextBox 64">
            <a:extLst>
              <a:ext uri="{FF2B5EF4-FFF2-40B4-BE49-F238E27FC236}">
                <a16:creationId xmlns:a16="http://schemas.microsoft.com/office/drawing/2014/main" id="{2C748168-DA0F-4AE5-AA81-B5E511EC225C}"/>
              </a:ext>
            </a:extLst>
          </p:cNvPr>
          <p:cNvSpPr txBox="1"/>
          <p:nvPr/>
        </p:nvSpPr>
        <p:spPr>
          <a:xfrm>
            <a:off x="3794507" y="4335563"/>
            <a:ext cx="2213044" cy="2185214"/>
          </a:xfrm>
          <a:prstGeom prst="rect">
            <a:avLst/>
          </a:prstGeom>
          <a:noFill/>
        </p:spPr>
        <p:txBody>
          <a:bodyPr wrap="square" rtlCol="0">
            <a:spAutoFit/>
          </a:bodyPr>
          <a:lstStyle/>
          <a:p>
            <a:pPr algn="ctr"/>
            <a:r>
              <a:rPr lang="en-US" sz="1500" dirty="0">
                <a:solidFill>
                  <a:srgbClr val="E04621"/>
                </a:solidFill>
                <a:latin typeface="Bernard MT Condensed" panose="02050806060905020404" pitchFamily="18" charset="0"/>
              </a:rPr>
              <a:t>LOREM IPSUM</a:t>
            </a:r>
          </a:p>
          <a:p>
            <a:pPr algn="ctr"/>
            <a:endParaRPr lang="en-US" sz="800" dirty="0">
              <a:solidFill>
                <a:srgbClr val="00B0F0"/>
              </a:solidFill>
              <a:latin typeface="Bernard MT Condensed" panose="02050806060905020404" pitchFamily="18"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66" name="TextBox 65">
            <a:extLst>
              <a:ext uri="{FF2B5EF4-FFF2-40B4-BE49-F238E27FC236}">
                <a16:creationId xmlns:a16="http://schemas.microsoft.com/office/drawing/2014/main" id="{437E7B54-DCF3-4016-8687-F831BFA2471B}"/>
              </a:ext>
            </a:extLst>
          </p:cNvPr>
          <p:cNvSpPr txBox="1"/>
          <p:nvPr/>
        </p:nvSpPr>
        <p:spPr>
          <a:xfrm>
            <a:off x="4336079" y="3115622"/>
            <a:ext cx="1161372" cy="584775"/>
          </a:xfrm>
          <a:prstGeom prst="rect">
            <a:avLst/>
          </a:prstGeom>
          <a:noFill/>
        </p:spPr>
        <p:txBody>
          <a:bodyPr wrap="square" rtlCol="0">
            <a:spAutoFit/>
          </a:bodyPr>
          <a:lstStyle/>
          <a:p>
            <a:pPr algn="ctr"/>
            <a:r>
              <a:rPr lang="en-US" sz="1200" b="1" dirty="0">
                <a:solidFill>
                  <a:srgbClr val="595959"/>
                </a:solidFill>
                <a:latin typeface="Candara" panose="020E0502030303020204" pitchFamily="34" charset="0"/>
              </a:rPr>
              <a:t>LOREM IPSUM</a:t>
            </a:r>
            <a:endParaRPr lang="en-US" sz="2800" b="1" dirty="0">
              <a:solidFill>
                <a:srgbClr val="595959"/>
              </a:solidFill>
              <a:latin typeface="Candara" panose="020E0502030303020204" pitchFamily="34" charset="0"/>
            </a:endParaRPr>
          </a:p>
          <a:p>
            <a:pPr algn="ctr"/>
            <a:r>
              <a:rPr lang="en-US" sz="2000" dirty="0">
                <a:solidFill>
                  <a:srgbClr val="595959"/>
                </a:solidFill>
                <a:latin typeface="Bernard MT Condensed" panose="02050806060905020404" pitchFamily="18" charset="0"/>
              </a:rPr>
              <a:t>4,789</a:t>
            </a:r>
          </a:p>
        </p:txBody>
      </p:sp>
      <p:sp>
        <p:nvSpPr>
          <p:cNvPr id="68" name="Oval 67">
            <a:extLst>
              <a:ext uri="{FF2B5EF4-FFF2-40B4-BE49-F238E27FC236}">
                <a16:creationId xmlns:a16="http://schemas.microsoft.com/office/drawing/2014/main" id="{2E426A08-DF85-4700-A8BF-4028EB697F3F}"/>
              </a:ext>
            </a:extLst>
          </p:cNvPr>
          <p:cNvSpPr>
            <a:spLocks noChangeAspect="1"/>
          </p:cNvSpPr>
          <p:nvPr/>
        </p:nvSpPr>
        <p:spPr>
          <a:xfrm>
            <a:off x="6949069" y="2421283"/>
            <a:ext cx="1529214" cy="1529211"/>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 name="Group 6">
            <a:extLst>
              <a:ext uri="{FF2B5EF4-FFF2-40B4-BE49-F238E27FC236}">
                <a16:creationId xmlns:a16="http://schemas.microsoft.com/office/drawing/2014/main" id="{A8A2F59E-5960-44FC-BED3-49B8BBBABD8C}"/>
              </a:ext>
            </a:extLst>
          </p:cNvPr>
          <p:cNvGrpSpPr/>
          <p:nvPr/>
        </p:nvGrpSpPr>
        <p:grpSpPr>
          <a:xfrm>
            <a:off x="6807850" y="2280179"/>
            <a:ext cx="1814128" cy="1828800"/>
            <a:chOff x="6807850" y="2280179"/>
            <a:chExt cx="1814128" cy="1828800"/>
          </a:xfrm>
        </p:grpSpPr>
        <p:sp>
          <p:nvSpPr>
            <p:cNvPr id="69" name="Freeform: Shape 68">
              <a:extLst>
                <a:ext uri="{FF2B5EF4-FFF2-40B4-BE49-F238E27FC236}">
                  <a16:creationId xmlns:a16="http://schemas.microsoft.com/office/drawing/2014/main" id="{60986F2A-4CEA-4E5B-9ADA-45FFFF243408}"/>
                </a:ext>
              </a:extLst>
            </p:cNvPr>
            <p:cNvSpPr>
              <a:spLocks noChangeAspect="1"/>
            </p:cNvSpPr>
            <p:nvPr/>
          </p:nvSpPr>
          <p:spPr>
            <a:xfrm rot="10800000">
              <a:off x="7326821" y="3950477"/>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 name="Freeform: Shape 69">
              <a:extLst>
                <a:ext uri="{FF2B5EF4-FFF2-40B4-BE49-F238E27FC236}">
                  <a16:creationId xmlns:a16="http://schemas.microsoft.com/office/drawing/2014/main" id="{0861AF56-8407-4D46-A488-3FF5524A7C6D}"/>
                </a:ext>
              </a:extLst>
            </p:cNvPr>
            <p:cNvSpPr>
              <a:spLocks noChangeAspect="1"/>
            </p:cNvSpPr>
            <p:nvPr/>
          </p:nvSpPr>
          <p:spPr>
            <a:xfrm rot="12540000">
              <a:off x="6954602" y="3745738"/>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Freeform: Shape 70">
              <a:extLst>
                <a:ext uri="{FF2B5EF4-FFF2-40B4-BE49-F238E27FC236}">
                  <a16:creationId xmlns:a16="http://schemas.microsoft.com/office/drawing/2014/main" id="{E8B2F3A5-ABF6-47D3-A15E-F29424261A74}"/>
                </a:ext>
              </a:extLst>
            </p:cNvPr>
            <p:cNvSpPr>
              <a:spLocks noChangeAspect="1"/>
            </p:cNvSpPr>
            <p:nvPr/>
          </p:nvSpPr>
          <p:spPr>
            <a:xfrm rot="14340000">
              <a:off x="6716957" y="3365130"/>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 name="Freeform: Shape 71">
              <a:extLst>
                <a:ext uri="{FF2B5EF4-FFF2-40B4-BE49-F238E27FC236}">
                  <a16:creationId xmlns:a16="http://schemas.microsoft.com/office/drawing/2014/main" id="{9694FA4B-2FF7-40A2-81CF-158847CF3654}"/>
                </a:ext>
              </a:extLst>
            </p:cNvPr>
            <p:cNvSpPr>
              <a:spLocks noChangeAspect="1"/>
            </p:cNvSpPr>
            <p:nvPr/>
          </p:nvSpPr>
          <p:spPr>
            <a:xfrm rot="16140000">
              <a:off x="6700572" y="2924644"/>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3" name="Freeform: Shape 72">
              <a:extLst>
                <a:ext uri="{FF2B5EF4-FFF2-40B4-BE49-F238E27FC236}">
                  <a16:creationId xmlns:a16="http://schemas.microsoft.com/office/drawing/2014/main" id="{CBC6AF20-B134-47BA-9C5E-0CB72F8A43E6}"/>
                </a:ext>
              </a:extLst>
            </p:cNvPr>
            <p:cNvSpPr>
              <a:spLocks noChangeAspect="1"/>
            </p:cNvSpPr>
            <p:nvPr/>
          </p:nvSpPr>
          <p:spPr>
            <a:xfrm rot="18000000">
              <a:off x="6913570" y="2523154"/>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4" name="Freeform: Shape 73">
              <a:extLst>
                <a:ext uri="{FF2B5EF4-FFF2-40B4-BE49-F238E27FC236}">
                  <a16:creationId xmlns:a16="http://schemas.microsoft.com/office/drawing/2014/main" id="{1757DDB2-B6CA-4CEB-82ED-2697A5C7F169}"/>
                </a:ext>
              </a:extLst>
            </p:cNvPr>
            <p:cNvSpPr>
              <a:spLocks noChangeAspect="1"/>
            </p:cNvSpPr>
            <p:nvPr/>
          </p:nvSpPr>
          <p:spPr>
            <a:xfrm rot="19800000">
              <a:off x="7295945" y="2289347"/>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 name="Freeform: Shape 74">
              <a:extLst>
                <a:ext uri="{FF2B5EF4-FFF2-40B4-BE49-F238E27FC236}">
                  <a16:creationId xmlns:a16="http://schemas.microsoft.com/office/drawing/2014/main" id="{C2C98029-01D9-447D-9BDA-2494AF94BBD6}"/>
                </a:ext>
              </a:extLst>
            </p:cNvPr>
            <p:cNvSpPr>
              <a:spLocks noChangeAspect="1"/>
            </p:cNvSpPr>
            <p:nvPr/>
          </p:nvSpPr>
          <p:spPr>
            <a:xfrm>
              <a:off x="7729949" y="2280179"/>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6" name="Freeform: Shape 75">
              <a:extLst>
                <a:ext uri="{FF2B5EF4-FFF2-40B4-BE49-F238E27FC236}">
                  <a16:creationId xmlns:a16="http://schemas.microsoft.com/office/drawing/2014/main" id="{819CDDA5-3C76-467F-BBD6-FD1E6F390F45}"/>
                </a:ext>
              </a:extLst>
            </p:cNvPr>
            <p:cNvSpPr>
              <a:spLocks noChangeAspect="1"/>
            </p:cNvSpPr>
            <p:nvPr/>
          </p:nvSpPr>
          <p:spPr>
            <a:xfrm rot="1740000">
              <a:off x="8102168" y="2484918"/>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7" name="Freeform: Shape 76">
              <a:extLst>
                <a:ext uri="{FF2B5EF4-FFF2-40B4-BE49-F238E27FC236}">
                  <a16:creationId xmlns:a16="http://schemas.microsoft.com/office/drawing/2014/main" id="{82A06173-9D4E-4FE3-93D2-32E628992B04}"/>
                </a:ext>
              </a:extLst>
            </p:cNvPr>
            <p:cNvSpPr>
              <a:spLocks noChangeAspect="1"/>
            </p:cNvSpPr>
            <p:nvPr/>
          </p:nvSpPr>
          <p:spPr>
            <a:xfrm rot="3540000">
              <a:off x="8339814" y="2865526"/>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 name="Freeform: Shape 77">
              <a:extLst>
                <a:ext uri="{FF2B5EF4-FFF2-40B4-BE49-F238E27FC236}">
                  <a16:creationId xmlns:a16="http://schemas.microsoft.com/office/drawing/2014/main" id="{24F3F520-5EE2-4197-80BF-9EE61D27622C}"/>
                </a:ext>
              </a:extLst>
            </p:cNvPr>
            <p:cNvSpPr>
              <a:spLocks noChangeAspect="1"/>
            </p:cNvSpPr>
            <p:nvPr/>
          </p:nvSpPr>
          <p:spPr>
            <a:xfrm rot="5340000">
              <a:off x="8356198" y="3306012"/>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 name="Freeform: Shape 78">
              <a:extLst>
                <a:ext uri="{FF2B5EF4-FFF2-40B4-BE49-F238E27FC236}">
                  <a16:creationId xmlns:a16="http://schemas.microsoft.com/office/drawing/2014/main" id="{3B41A6A7-DA29-441F-9E76-597BE7077371}"/>
                </a:ext>
              </a:extLst>
            </p:cNvPr>
            <p:cNvSpPr>
              <a:spLocks noChangeAspect="1"/>
            </p:cNvSpPr>
            <p:nvPr/>
          </p:nvSpPr>
          <p:spPr>
            <a:xfrm rot="7200000">
              <a:off x="8143201" y="3707502"/>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0" name="Freeform: Shape 79">
              <a:extLst>
                <a:ext uri="{FF2B5EF4-FFF2-40B4-BE49-F238E27FC236}">
                  <a16:creationId xmlns:a16="http://schemas.microsoft.com/office/drawing/2014/main" id="{2A540D51-6D5C-4D2D-9F29-D0357F743B01}"/>
                </a:ext>
              </a:extLst>
            </p:cNvPr>
            <p:cNvSpPr>
              <a:spLocks noChangeAspect="1"/>
            </p:cNvSpPr>
            <p:nvPr/>
          </p:nvSpPr>
          <p:spPr>
            <a:xfrm rot="9000000">
              <a:off x="7760826" y="3941309"/>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81" name="TextBox 80">
            <a:extLst>
              <a:ext uri="{FF2B5EF4-FFF2-40B4-BE49-F238E27FC236}">
                <a16:creationId xmlns:a16="http://schemas.microsoft.com/office/drawing/2014/main" id="{03555F59-430B-4B32-A6D9-FA67319A51EE}"/>
              </a:ext>
            </a:extLst>
          </p:cNvPr>
          <p:cNvSpPr txBox="1"/>
          <p:nvPr/>
        </p:nvSpPr>
        <p:spPr>
          <a:xfrm>
            <a:off x="6577117" y="4332763"/>
            <a:ext cx="2213044" cy="2185214"/>
          </a:xfrm>
          <a:prstGeom prst="rect">
            <a:avLst/>
          </a:prstGeom>
          <a:noFill/>
        </p:spPr>
        <p:txBody>
          <a:bodyPr wrap="square" rtlCol="0">
            <a:spAutoFit/>
          </a:bodyPr>
          <a:lstStyle/>
          <a:p>
            <a:pPr algn="ctr"/>
            <a:r>
              <a:rPr lang="en-US" sz="1500" dirty="0">
                <a:solidFill>
                  <a:srgbClr val="CF3510"/>
                </a:solidFill>
                <a:latin typeface="Bernard MT Condensed" panose="02050806060905020404" pitchFamily="18" charset="0"/>
              </a:rPr>
              <a:t>LOREM IPSUM</a:t>
            </a:r>
          </a:p>
          <a:p>
            <a:pPr algn="ctr"/>
            <a:endParaRPr lang="en-US" sz="800" dirty="0">
              <a:solidFill>
                <a:srgbClr val="00B0F0"/>
              </a:solidFill>
              <a:latin typeface="Bernard MT Condensed" panose="02050806060905020404" pitchFamily="18"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82" name="TextBox 81">
            <a:extLst>
              <a:ext uri="{FF2B5EF4-FFF2-40B4-BE49-F238E27FC236}">
                <a16:creationId xmlns:a16="http://schemas.microsoft.com/office/drawing/2014/main" id="{6C050580-0F82-4568-A6E2-D79C8002CBAD}"/>
              </a:ext>
            </a:extLst>
          </p:cNvPr>
          <p:cNvSpPr txBox="1"/>
          <p:nvPr/>
        </p:nvSpPr>
        <p:spPr>
          <a:xfrm>
            <a:off x="7118689" y="3112822"/>
            <a:ext cx="1161372" cy="584775"/>
          </a:xfrm>
          <a:prstGeom prst="rect">
            <a:avLst/>
          </a:prstGeom>
          <a:noFill/>
        </p:spPr>
        <p:txBody>
          <a:bodyPr wrap="square" rtlCol="0">
            <a:spAutoFit/>
          </a:bodyPr>
          <a:lstStyle/>
          <a:p>
            <a:pPr algn="ctr"/>
            <a:r>
              <a:rPr lang="en-US" sz="1200" b="1" dirty="0">
                <a:solidFill>
                  <a:srgbClr val="595959"/>
                </a:solidFill>
                <a:latin typeface="Candara" panose="020E0502030303020204" pitchFamily="34" charset="0"/>
              </a:rPr>
              <a:t>LOREM IPSUM</a:t>
            </a:r>
            <a:endParaRPr lang="en-US" sz="2800" b="1" dirty="0">
              <a:solidFill>
                <a:srgbClr val="595959"/>
              </a:solidFill>
              <a:latin typeface="Candara" panose="020E0502030303020204" pitchFamily="34" charset="0"/>
            </a:endParaRPr>
          </a:p>
          <a:p>
            <a:pPr algn="ctr"/>
            <a:r>
              <a:rPr lang="en-US" sz="2000" dirty="0">
                <a:solidFill>
                  <a:srgbClr val="595959"/>
                </a:solidFill>
                <a:latin typeface="Bernard MT Condensed" panose="02050806060905020404" pitchFamily="18" charset="0"/>
              </a:rPr>
              <a:t>2,987</a:t>
            </a:r>
          </a:p>
        </p:txBody>
      </p:sp>
      <p:sp>
        <p:nvSpPr>
          <p:cNvPr id="84" name="Oval 83">
            <a:extLst>
              <a:ext uri="{FF2B5EF4-FFF2-40B4-BE49-F238E27FC236}">
                <a16:creationId xmlns:a16="http://schemas.microsoft.com/office/drawing/2014/main" id="{0B4C5C51-04AD-4B38-AC0A-32DD86A448EC}"/>
              </a:ext>
            </a:extLst>
          </p:cNvPr>
          <p:cNvSpPr>
            <a:spLocks noChangeAspect="1"/>
          </p:cNvSpPr>
          <p:nvPr/>
        </p:nvSpPr>
        <p:spPr>
          <a:xfrm>
            <a:off x="9591253" y="2418483"/>
            <a:ext cx="1529214" cy="1529211"/>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8" name="Group 7">
            <a:extLst>
              <a:ext uri="{FF2B5EF4-FFF2-40B4-BE49-F238E27FC236}">
                <a16:creationId xmlns:a16="http://schemas.microsoft.com/office/drawing/2014/main" id="{D0B79FA2-894B-4AA7-84C6-9294536BE57A}"/>
              </a:ext>
            </a:extLst>
          </p:cNvPr>
          <p:cNvGrpSpPr/>
          <p:nvPr/>
        </p:nvGrpSpPr>
        <p:grpSpPr>
          <a:xfrm>
            <a:off x="9450034" y="2277379"/>
            <a:ext cx="1814128" cy="1828800"/>
            <a:chOff x="9450034" y="2277379"/>
            <a:chExt cx="1814128" cy="1828800"/>
          </a:xfrm>
        </p:grpSpPr>
        <p:sp>
          <p:nvSpPr>
            <p:cNvPr id="85" name="Freeform: Shape 84">
              <a:extLst>
                <a:ext uri="{FF2B5EF4-FFF2-40B4-BE49-F238E27FC236}">
                  <a16:creationId xmlns:a16="http://schemas.microsoft.com/office/drawing/2014/main" id="{20BE794A-7A24-4F43-B8E2-8C2E7C72AEA0}"/>
                </a:ext>
              </a:extLst>
            </p:cNvPr>
            <p:cNvSpPr>
              <a:spLocks noChangeAspect="1"/>
            </p:cNvSpPr>
            <p:nvPr/>
          </p:nvSpPr>
          <p:spPr>
            <a:xfrm rot="10800000">
              <a:off x="9969005" y="3947677"/>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6" name="Freeform: Shape 85">
              <a:extLst>
                <a:ext uri="{FF2B5EF4-FFF2-40B4-BE49-F238E27FC236}">
                  <a16:creationId xmlns:a16="http://schemas.microsoft.com/office/drawing/2014/main" id="{64B66D6B-CF68-4F41-B6D3-B4A68BCBA1E3}"/>
                </a:ext>
              </a:extLst>
            </p:cNvPr>
            <p:cNvSpPr>
              <a:spLocks noChangeAspect="1"/>
            </p:cNvSpPr>
            <p:nvPr/>
          </p:nvSpPr>
          <p:spPr>
            <a:xfrm rot="12540000">
              <a:off x="9596786" y="3742938"/>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7" name="Freeform: Shape 86">
              <a:extLst>
                <a:ext uri="{FF2B5EF4-FFF2-40B4-BE49-F238E27FC236}">
                  <a16:creationId xmlns:a16="http://schemas.microsoft.com/office/drawing/2014/main" id="{81F9E711-3E04-44C5-A348-C747C7BEACBB}"/>
                </a:ext>
              </a:extLst>
            </p:cNvPr>
            <p:cNvSpPr>
              <a:spLocks noChangeAspect="1"/>
            </p:cNvSpPr>
            <p:nvPr/>
          </p:nvSpPr>
          <p:spPr>
            <a:xfrm rot="14340000">
              <a:off x="9359141" y="3362330"/>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8" name="Freeform: Shape 87">
              <a:extLst>
                <a:ext uri="{FF2B5EF4-FFF2-40B4-BE49-F238E27FC236}">
                  <a16:creationId xmlns:a16="http://schemas.microsoft.com/office/drawing/2014/main" id="{A95EDA1F-8312-4C72-8980-D4B2B8FAE7EA}"/>
                </a:ext>
              </a:extLst>
            </p:cNvPr>
            <p:cNvSpPr>
              <a:spLocks noChangeAspect="1"/>
            </p:cNvSpPr>
            <p:nvPr/>
          </p:nvSpPr>
          <p:spPr>
            <a:xfrm rot="16140000">
              <a:off x="9342756" y="2921844"/>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9" name="Freeform: Shape 88">
              <a:extLst>
                <a:ext uri="{FF2B5EF4-FFF2-40B4-BE49-F238E27FC236}">
                  <a16:creationId xmlns:a16="http://schemas.microsoft.com/office/drawing/2014/main" id="{41A1B439-61E6-4DC5-8F05-1ED2521DE4E4}"/>
                </a:ext>
              </a:extLst>
            </p:cNvPr>
            <p:cNvSpPr>
              <a:spLocks noChangeAspect="1"/>
            </p:cNvSpPr>
            <p:nvPr/>
          </p:nvSpPr>
          <p:spPr>
            <a:xfrm rot="18000000">
              <a:off x="9555754" y="2520354"/>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0" name="Freeform: Shape 89">
              <a:extLst>
                <a:ext uri="{FF2B5EF4-FFF2-40B4-BE49-F238E27FC236}">
                  <a16:creationId xmlns:a16="http://schemas.microsoft.com/office/drawing/2014/main" id="{B0FB4273-32E4-48CB-A0DC-CD36D30FDE04}"/>
                </a:ext>
              </a:extLst>
            </p:cNvPr>
            <p:cNvSpPr>
              <a:spLocks noChangeAspect="1"/>
            </p:cNvSpPr>
            <p:nvPr/>
          </p:nvSpPr>
          <p:spPr>
            <a:xfrm rot="19800000">
              <a:off x="9938129" y="2286547"/>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1" name="Freeform: Shape 90">
              <a:extLst>
                <a:ext uri="{FF2B5EF4-FFF2-40B4-BE49-F238E27FC236}">
                  <a16:creationId xmlns:a16="http://schemas.microsoft.com/office/drawing/2014/main" id="{35A13A0A-1616-4D94-95BD-75CA3594B714}"/>
                </a:ext>
              </a:extLst>
            </p:cNvPr>
            <p:cNvSpPr>
              <a:spLocks noChangeAspect="1"/>
            </p:cNvSpPr>
            <p:nvPr/>
          </p:nvSpPr>
          <p:spPr>
            <a:xfrm>
              <a:off x="10372133" y="2277379"/>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 name="Freeform: Shape 91">
              <a:extLst>
                <a:ext uri="{FF2B5EF4-FFF2-40B4-BE49-F238E27FC236}">
                  <a16:creationId xmlns:a16="http://schemas.microsoft.com/office/drawing/2014/main" id="{FAC910FF-3822-4BAA-ABDF-CF126279CBB3}"/>
                </a:ext>
              </a:extLst>
            </p:cNvPr>
            <p:cNvSpPr>
              <a:spLocks noChangeAspect="1"/>
            </p:cNvSpPr>
            <p:nvPr/>
          </p:nvSpPr>
          <p:spPr>
            <a:xfrm rot="1740000">
              <a:off x="10744352" y="2482118"/>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Freeform: Shape 92">
              <a:extLst>
                <a:ext uri="{FF2B5EF4-FFF2-40B4-BE49-F238E27FC236}">
                  <a16:creationId xmlns:a16="http://schemas.microsoft.com/office/drawing/2014/main" id="{D78B2DEF-DE26-4D3E-B33E-8707DDB278A7}"/>
                </a:ext>
              </a:extLst>
            </p:cNvPr>
            <p:cNvSpPr>
              <a:spLocks noChangeAspect="1"/>
            </p:cNvSpPr>
            <p:nvPr/>
          </p:nvSpPr>
          <p:spPr>
            <a:xfrm rot="3540000">
              <a:off x="10981998" y="2862726"/>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 name="Freeform: Shape 93">
              <a:extLst>
                <a:ext uri="{FF2B5EF4-FFF2-40B4-BE49-F238E27FC236}">
                  <a16:creationId xmlns:a16="http://schemas.microsoft.com/office/drawing/2014/main" id="{C8BFC8A4-5E26-44BA-8A3D-1348B28C6F7C}"/>
                </a:ext>
              </a:extLst>
            </p:cNvPr>
            <p:cNvSpPr>
              <a:spLocks noChangeAspect="1"/>
            </p:cNvSpPr>
            <p:nvPr/>
          </p:nvSpPr>
          <p:spPr>
            <a:xfrm rot="5340000">
              <a:off x="10998382" y="3303212"/>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 name="Freeform: Shape 94">
              <a:extLst>
                <a:ext uri="{FF2B5EF4-FFF2-40B4-BE49-F238E27FC236}">
                  <a16:creationId xmlns:a16="http://schemas.microsoft.com/office/drawing/2014/main" id="{772EC003-F122-4364-80A2-9A8EC0BA60E1}"/>
                </a:ext>
              </a:extLst>
            </p:cNvPr>
            <p:cNvSpPr>
              <a:spLocks noChangeAspect="1"/>
            </p:cNvSpPr>
            <p:nvPr/>
          </p:nvSpPr>
          <p:spPr>
            <a:xfrm rot="7200000">
              <a:off x="10785385" y="3704702"/>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6" name="Freeform: Shape 95">
              <a:extLst>
                <a:ext uri="{FF2B5EF4-FFF2-40B4-BE49-F238E27FC236}">
                  <a16:creationId xmlns:a16="http://schemas.microsoft.com/office/drawing/2014/main" id="{4C064CF0-1D2D-47F1-A902-76A1FD8D25B4}"/>
                </a:ext>
              </a:extLst>
            </p:cNvPr>
            <p:cNvSpPr>
              <a:spLocks noChangeAspect="1"/>
            </p:cNvSpPr>
            <p:nvPr/>
          </p:nvSpPr>
          <p:spPr>
            <a:xfrm rot="9000000">
              <a:off x="10403010" y="3938509"/>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97" name="TextBox 96">
            <a:extLst>
              <a:ext uri="{FF2B5EF4-FFF2-40B4-BE49-F238E27FC236}">
                <a16:creationId xmlns:a16="http://schemas.microsoft.com/office/drawing/2014/main" id="{95BF5BB8-766C-450E-90EA-43CE46A0FAAF}"/>
              </a:ext>
            </a:extLst>
          </p:cNvPr>
          <p:cNvSpPr txBox="1"/>
          <p:nvPr/>
        </p:nvSpPr>
        <p:spPr>
          <a:xfrm>
            <a:off x="9219301" y="4329963"/>
            <a:ext cx="2213044" cy="2185214"/>
          </a:xfrm>
          <a:prstGeom prst="rect">
            <a:avLst/>
          </a:prstGeom>
          <a:noFill/>
        </p:spPr>
        <p:txBody>
          <a:bodyPr wrap="square" rtlCol="0">
            <a:spAutoFit/>
          </a:bodyPr>
          <a:lstStyle/>
          <a:p>
            <a:pPr algn="ctr"/>
            <a:r>
              <a:rPr lang="en-US" sz="1500" dirty="0">
                <a:solidFill>
                  <a:srgbClr val="BF2500"/>
                </a:solidFill>
                <a:latin typeface="Bernard MT Condensed" panose="02050806060905020404" pitchFamily="18" charset="0"/>
              </a:rPr>
              <a:t>LOREM IPSUM</a:t>
            </a:r>
          </a:p>
          <a:p>
            <a:pPr algn="ctr"/>
            <a:endParaRPr lang="en-US" sz="800" dirty="0">
              <a:solidFill>
                <a:srgbClr val="00B0F0"/>
              </a:solidFill>
              <a:latin typeface="Bernard MT Condensed" panose="02050806060905020404" pitchFamily="18"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98" name="TextBox 97">
            <a:extLst>
              <a:ext uri="{FF2B5EF4-FFF2-40B4-BE49-F238E27FC236}">
                <a16:creationId xmlns:a16="http://schemas.microsoft.com/office/drawing/2014/main" id="{BD621A0D-F6DC-4EA8-8899-293D3580BFEC}"/>
              </a:ext>
            </a:extLst>
          </p:cNvPr>
          <p:cNvSpPr txBox="1"/>
          <p:nvPr/>
        </p:nvSpPr>
        <p:spPr>
          <a:xfrm>
            <a:off x="9760873" y="3110022"/>
            <a:ext cx="1161372" cy="584775"/>
          </a:xfrm>
          <a:prstGeom prst="rect">
            <a:avLst/>
          </a:prstGeom>
          <a:noFill/>
        </p:spPr>
        <p:txBody>
          <a:bodyPr wrap="square" rtlCol="0">
            <a:spAutoFit/>
          </a:bodyPr>
          <a:lstStyle/>
          <a:p>
            <a:pPr algn="ctr"/>
            <a:r>
              <a:rPr lang="en-US" sz="1200" b="1" dirty="0">
                <a:solidFill>
                  <a:srgbClr val="595959"/>
                </a:solidFill>
                <a:latin typeface="Candara" panose="020E0502030303020204" pitchFamily="34" charset="0"/>
              </a:rPr>
              <a:t>LOREM IPSUM</a:t>
            </a:r>
            <a:endParaRPr lang="en-US" sz="2800" b="1" dirty="0">
              <a:solidFill>
                <a:srgbClr val="595959"/>
              </a:solidFill>
              <a:latin typeface="Candara" panose="020E0502030303020204" pitchFamily="34" charset="0"/>
            </a:endParaRPr>
          </a:p>
          <a:p>
            <a:pPr algn="ctr"/>
            <a:r>
              <a:rPr lang="en-US" sz="2000" dirty="0">
                <a:solidFill>
                  <a:srgbClr val="595959"/>
                </a:solidFill>
                <a:latin typeface="Bernard MT Condensed" panose="02050806060905020404" pitchFamily="18" charset="0"/>
              </a:rPr>
              <a:t>7,472</a:t>
            </a:r>
          </a:p>
        </p:txBody>
      </p:sp>
      <p:sp>
        <p:nvSpPr>
          <p:cNvPr id="99" name="TextBox 98">
            <a:extLst>
              <a:ext uri="{FF2B5EF4-FFF2-40B4-BE49-F238E27FC236}">
                <a16:creationId xmlns:a16="http://schemas.microsoft.com/office/drawing/2014/main" id="{B08F72D7-FC63-46FC-A6B9-9CECFEBD0327}"/>
              </a:ext>
            </a:extLst>
          </p:cNvPr>
          <p:cNvSpPr txBox="1"/>
          <p:nvPr/>
        </p:nvSpPr>
        <p:spPr>
          <a:xfrm>
            <a:off x="2995012" y="258364"/>
            <a:ext cx="6025078" cy="1538883"/>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6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pic>
        <p:nvPicPr>
          <p:cNvPr id="48" name="Graphic 47" descr="Test tubes">
            <a:extLst>
              <a:ext uri="{FF2B5EF4-FFF2-40B4-BE49-F238E27FC236}">
                <a16:creationId xmlns:a16="http://schemas.microsoft.com/office/drawing/2014/main" id="{61FF7B5B-2214-4999-A7A5-67C754D780C7}"/>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10093905" y="2542032"/>
            <a:ext cx="548640" cy="548640"/>
          </a:xfrm>
          <a:prstGeom prst="rect">
            <a:avLst/>
          </a:prstGeom>
        </p:spPr>
      </p:pic>
      <p:pic>
        <p:nvPicPr>
          <p:cNvPr id="49" name="Graphic 48" descr="Flask">
            <a:extLst>
              <a:ext uri="{FF2B5EF4-FFF2-40B4-BE49-F238E27FC236}">
                <a16:creationId xmlns:a16="http://schemas.microsoft.com/office/drawing/2014/main" id="{304E2A55-260E-4822-BD4F-935C11775CB8}"/>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7418821" y="2542032"/>
            <a:ext cx="548640" cy="548640"/>
          </a:xfrm>
          <a:prstGeom prst="rect">
            <a:avLst/>
          </a:prstGeom>
        </p:spPr>
      </p:pic>
      <p:pic>
        <p:nvPicPr>
          <p:cNvPr id="50" name="Graphic 49" descr="Beaker">
            <a:extLst>
              <a:ext uri="{FF2B5EF4-FFF2-40B4-BE49-F238E27FC236}">
                <a16:creationId xmlns:a16="http://schemas.microsoft.com/office/drawing/2014/main" id="{83B03613-D779-4F89-A505-B14340DD6806}"/>
              </a:ext>
            </a:extLst>
          </p:cNvPr>
          <p:cNvPicPr>
            <a:picLocks noChangeAspect="1"/>
          </p:cNvPicPr>
          <p:nvPr/>
        </p:nvPicPr>
        <p:blipFill>
          <a:blip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4639064" y="2542032"/>
            <a:ext cx="548640" cy="548640"/>
          </a:xfrm>
          <a:prstGeom prst="rect">
            <a:avLst/>
          </a:prstGeom>
        </p:spPr>
      </p:pic>
    </p:spTree>
    <p:extLst>
      <p:ext uri="{BB962C8B-B14F-4D97-AF65-F5344CB8AC3E}">
        <p14:creationId xmlns:p14="http://schemas.microsoft.com/office/powerpoint/2010/main" val="85628151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9"/>
                                        </p:tgtEl>
                                        <p:attrNameLst>
                                          <p:attrName>style.visibility</p:attrName>
                                        </p:attrNameLst>
                                      </p:cBhvr>
                                      <p:to>
                                        <p:strVal val="visible"/>
                                      </p:to>
                                    </p:set>
                                    <p:animEffect transition="in" filter="wipe(left)">
                                      <p:cBhvr>
                                        <p:cTn id="7" dur="1000"/>
                                        <p:tgtEl>
                                          <p:spTgt spid="99"/>
                                        </p:tgtEl>
                                      </p:cBhvr>
                                    </p:animEffect>
                                  </p:childTnLst>
                                </p:cTn>
                              </p:par>
                            </p:childTnLst>
                          </p:cTn>
                        </p:par>
                        <p:par>
                          <p:cTn id="8" fill="hold">
                            <p:stCondLst>
                              <p:cond delay="1000"/>
                            </p:stCondLst>
                            <p:childTnLst>
                              <p:par>
                                <p:cTn id="9" presetID="53" presetClass="entr" presetSubtype="16" fill="hold" grpId="0" nodeType="afterEffect">
                                  <p:stCondLst>
                                    <p:cond delay="0"/>
                                  </p:stCondLst>
                                  <p:childTnLst>
                                    <p:set>
                                      <p:cBhvr>
                                        <p:cTn id="10" dur="1" fill="hold">
                                          <p:stCondLst>
                                            <p:cond delay="0"/>
                                          </p:stCondLst>
                                        </p:cTn>
                                        <p:tgtEl>
                                          <p:spTgt spid="30"/>
                                        </p:tgtEl>
                                        <p:attrNameLst>
                                          <p:attrName>style.visibility</p:attrName>
                                        </p:attrNameLst>
                                      </p:cBhvr>
                                      <p:to>
                                        <p:strVal val="visible"/>
                                      </p:to>
                                    </p:set>
                                    <p:anim calcmode="lin" valueType="num">
                                      <p:cBhvr>
                                        <p:cTn id="11" dur="1000" fill="hold"/>
                                        <p:tgtEl>
                                          <p:spTgt spid="30"/>
                                        </p:tgtEl>
                                        <p:attrNameLst>
                                          <p:attrName>ppt_w</p:attrName>
                                        </p:attrNameLst>
                                      </p:cBhvr>
                                      <p:tavLst>
                                        <p:tav tm="0">
                                          <p:val>
                                            <p:fltVal val="0"/>
                                          </p:val>
                                        </p:tav>
                                        <p:tav tm="100000">
                                          <p:val>
                                            <p:strVal val="#ppt_w"/>
                                          </p:val>
                                        </p:tav>
                                      </p:tavLst>
                                    </p:anim>
                                    <p:anim calcmode="lin" valueType="num">
                                      <p:cBhvr>
                                        <p:cTn id="12" dur="1000" fill="hold"/>
                                        <p:tgtEl>
                                          <p:spTgt spid="30"/>
                                        </p:tgtEl>
                                        <p:attrNameLst>
                                          <p:attrName>ppt_h</p:attrName>
                                        </p:attrNameLst>
                                      </p:cBhvr>
                                      <p:tavLst>
                                        <p:tav tm="0">
                                          <p:val>
                                            <p:fltVal val="0"/>
                                          </p:val>
                                        </p:tav>
                                        <p:tav tm="100000">
                                          <p:val>
                                            <p:strVal val="#ppt_h"/>
                                          </p:val>
                                        </p:tav>
                                      </p:tavLst>
                                    </p:anim>
                                    <p:animEffect transition="in" filter="fade">
                                      <p:cBhvr>
                                        <p:cTn id="13" dur="1000"/>
                                        <p:tgtEl>
                                          <p:spTgt spid="30"/>
                                        </p:tgtEl>
                                      </p:cBhvr>
                                    </p:animEffect>
                                  </p:childTnLst>
                                </p:cTn>
                              </p:par>
                              <p:par>
                                <p:cTn id="14" presetID="47" presetClass="entr" presetSubtype="0" fill="hold" nodeType="withEffect">
                                  <p:stCondLst>
                                    <p:cond delay="0"/>
                                  </p:stCondLst>
                                  <p:childTnLst>
                                    <p:set>
                                      <p:cBhvr>
                                        <p:cTn id="15" dur="1" fill="hold">
                                          <p:stCondLst>
                                            <p:cond delay="0"/>
                                          </p:stCondLst>
                                        </p:cTn>
                                        <p:tgtEl>
                                          <p:spTgt spid="47"/>
                                        </p:tgtEl>
                                        <p:attrNameLst>
                                          <p:attrName>style.visibility</p:attrName>
                                        </p:attrNameLst>
                                      </p:cBhvr>
                                      <p:to>
                                        <p:strVal val="visible"/>
                                      </p:to>
                                    </p:set>
                                    <p:animEffect transition="in" filter="fade">
                                      <p:cBhvr>
                                        <p:cTn id="16" dur="1000"/>
                                        <p:tgtEl>
                                          <p:spTgt spid="47"/>
                                        </p:tgtEl>
                                      </p:cBhvr>
                                    </p:animEffect>
                                    <p:anim calcmode="lin" valueType="num">
                                      <p:cBhvr>
                                        <p:cTn id="17" dur="1000" fill="hold"/>
                                        <p:tgtEl>
                                          <p:spTgt spid="47"/>
                                        </p:tgtEl>
                                        <p:attrNameLst>
                                          <p:attrName>ppt_x</p:attrName>
                                        </p:attrNameLst>
                                      </p:cBhvr>
                                      <p:tavLst>
                                        <p:tav tm="0">
                                          <p:val>
                                            <p:strVal val="#ppt_x"/>
                                          </p:val>
                                        </p:tav>
                                        <p:tav tm="100000">
                                          <p:val>
                                            <p:strVal val="#ppt_x"/>
                                          </p:val>
                                        </p:tav>
                                      </p:tavLst>
                                    </p:anim>
                                    <p:anim calcmode="lin" valueType="num">
                                      <p:cBhvr>
                                        <p:cTn id="18" dur="1000" fill="hold"/>
                                        <p:tgtEl>
                                          <p:spTgt spid="47"/>
                                        </p:tgtEl>
                                        <p:attrNameLst>
                                          <p:attrName>ppt_y</p:attrName>
                                        </p:attrNameLst>
                                      </p:cBhvr>
                                      <p:tavLst>
                                        <p:tav tm="0">
                                          <p:val>
                                            <p:strVal val="#ppt_y-.1"/>
                                          </p:val>
                                        </p:tav>
                                        <p:tav tm="100000">
                                          <p:val>
                                            <p:strVal val="#ppt_y"/>
                                          </p:val>
                                        </p:tav>
                                      </p:tavLst>
                                    </p:anim>
                                  </p:childTnLst>
                                </p:cTn>
                              </p:par>
                            </p:childTnLst>
                          </p:cTn>
                        </p:par>
                        <p:par>
                          <p:cTn id="19" fill="hold">
                            <p:stCondLst>
                              <p:cond delay="2000"/>
                            </p:stCondLst>
                            <p:childTnLst>
                              <p:par>
                                <p:cTn id="20" presetID="21" presetClass="entr" presetSubtype="1" fill="hold" nodeType="afterEffect">
                                  <p:stCondLst>
                                    <p:cond delay="0"/>
                                  </p:stCondLst>
                                  <p:childTnLst>
                                    <p:set>
                                      <p:cBhvr>
                                        <p:cTn id="21" dur="1" fill="hold">
                                          <p:stCondLst>
                                            <p:cond delay="0"/>
                                          </p:stCondLst>
                                        </p:cTn>
                                        <p:tgtEl>
                                          <p:spTgt spid="6"/>
                                        </p:tgtEl>
                                        <p:attrNameLst>
                                          <p:attrName>style.visibility</p:attrName>
                                        </p:attrNameLst>
                                      </p:cBhvr>
                                      <p:to>
                                        <p:strVal val="visible"/>
                                      </p:to>
                                    </p:set>
                                    <p:animEffect transition="in" filter="wheel(1)">
                                      <p:cBhvr>
                                        <p:cTn id="22" dur="3000"/>
                                        <p:tgtEl>
                                          <p:spTgt spid="6"/>
                                        </p:tgtEl>
                                      </p:cBhvr>
                                    </p:animEffect>
                                  </p:childTnLst>
                                </p:cTn>
                              </p:par>
                              <p:par>
                                <p:cTn id="23" presetID="9" presetClass="entr" presetSubtype="0" fill="hold" grpId="0" nodeType="withEffect">
                                  <p:stCondLst>
                                    <p:cond delay="0"/>
                                  </p:stCondLst>
                                  <p:childTnLst>
                                    <p:set>
                                      <p:cBhvr>
                                        <p:cTn id="24" dur="1" fill="hold">
                                          <p:stCondLst>
                                            <p:cond delay="0"/>
                                          </p:stCondLst>
                                        </p:cTn>
                                        <p:tgtEl>
                                          <p:spTgt spid="46"/>
                                        </p:tgtEl>
                                        <p:attrNameLst>
                                          <p:attrName>style.visibility</p:attrName>
                                        </p:attrNameLst>
                                      </p:cBhvr>
                                      <p:to>
                                        <p:strVal val="visible"/>
                                      </p:to>
                                    </p:set>
                                    <p:animEffect transition="in" filter="dissolve">
                                      <p:cBhvr>
                                        <p:cTn id="25" dur="3000"/>
                                        <p:tgtEl>
                                          <p:spTgt spid="46"/>
                                        </p:tgtEl>
                                      </p:cBhvr>
                                    </p:animEffect>
                                  </p:childTnLst>
                                </p:cTn>
                              </p:par>
                            </p:childTnLst>
                          </p:cTn>
                        </p:par>
                        <p:par>
                          <p:cTn id="26" fill="hold">
                            <p:stCondLst>
                              <p:cond delay="5000"/>
                            </p:stCondLst>
                            <p:childTnLst>
                              <p:par>
                                <p:cTn id="27" presetID="42" presetClass="entr" presetSubtype="0" fill="hold" grpId="0" nodeType="afterEffect">
                                  <p:stCondLst>
                                    <p:cond delay="0"/>
                                  </p:stCondLst>
                                  <p:childTnLst>
                                    <p:set>
                                      <p:cBhvr>
                                        <p:cTn id="28" dur="1" fill="hold">
                                          <p:stCondLst>
                                            <p:cond delay="0"/>
                                          </p:stCondLst>
                                        </p:cTn>
                                        <p:tgtEl>
                                          <p:spTgt spid="45"/>
                                        </p:tgtEl>
                                        <p:attrNameLst>
                                          <p:attrName>style.visibility</p:attrName>
                                        </p:attrNameLst>
                                      </p:cBhvr>
                                      <p:to>
                                        <p:strVal val="visible"/>
                                      </p:to>
                                    </p:set>
                                    <p:animEffect transition="in" filter="fade">
                                      <p:cBhvr>
                                        <p:cTn id="29" dur="1000"/>
                                        <p:tgtEl>
                                          <p:spTgt spid="45"/>
                                        </p:tgtEl>
                                      </p:cBhvr>
                                    </p:animEffect>
                                    <p:anim calcmode="lin" valueType="num">
                                      <p:cBhvr>
                                        <p:cTn id="30" dur="1000" fill="hold"/>
                                        <p:tgtEl>
                                          <p:spTgt spid="45"/>
                                        </p:tgtEl>
                                        <p:attrNameLst>
                                          <p:attrName>ppt_x</p:attrName>
                                        </p:attrNameLst>
                                      </p:cBhvr>
                                      <p:tavLst>
                                        <p:tav tm="0">
                                          <p:val>
                                            <p:strVal val="#ppt_x"/>
                                          </p:val>
                                        </p:tav>
                                        <p:tav tm="100000">
                                          <p:val>
                                            <p:strVal val="#ppt_x"/>
                                          </p:val>
                                        </p:tav>
                                      </p:tavLst>
                                    </p:anim>
                                    <p:anim calcmode="lin" valueType="num">
                                      <p:cBhvr>
                                        <p:cTn id="31" dur="1000" fill="hold"/>
                                        <p:tgtEl>
                                          <p:spTgt spid="45"/>
                                        </p:tgtEl>
                                        <p:attrNameLst>
                                          <p:attrName>ppt_y</p:attrName>
                                        </p:attrNameLst>
                                      </p:cBhvr>
                                      <p:tavLst>
                                        <p:tav tm="0">
                                          <p:val>
                                            <p:strVal val="#ppt_y+.1"/>
                                          </p:val>
                                        </p:tav>
                                        <p:tav tm="100000">
                                          <p:val>
                                            <p:strVal val="#ppt_y"/>
                                          </p:val>
                                        </p:tav>
                                      </p:tavLst>
                                    </p:anim>
                                  </p:childTnLst>
                                </p:cTn>
                              </p:par>
                            </p:childTnLst>
                          </p:cTn>
                        </p:par>
                        <p:par>
                          <p:cTn id="32" fill="hold">
                            <p:stCondLst>
                              <p:cond delay="6000"/>
                            </p:stCondLst>
                            <p:childTnLst>
                              <p:par>
                                <p:cTn id="33" presetID="53" presetClass="entr" presetSubtype="16" fill="hold" grpId="0" nodeType="afterEffect">
                                  <p:stCondLst>
                                    <p:cond delay="0"/>
                                  </p:stCondLst>
                                  <p:childTnLst>
                                    <p:set>
                                      <p:cBhvr>
                                        <p:cTn id="34" dur="1" fill="hold">
                                          <p:stCondLst>
                                            <p:cond delay="0"/>
                                          </p:stCondLst>
                                        </p:cTn>
                                        <p:tgtEl>
                                          <p:spTgt spid="52"/>
                                        </p:tgtEl>
                                        <p:attrNameLst>
                                          <p:attrName>style.visibility</p:attrName>
                                        </p:attrNameLst>
                                      </p:cBhvr>
                                      <p:to>
                                        <p:strVal val="visible"/>
                                      </p:to>
                                    </p:set>
                                    <p:anim calcmode="lin" valueType="num">
                                      <p:cBhvr>
                                        <p:cTn id="35" dur="1000" fill="hold"/>
                                        <p:tgtEl>
                                          <p:spTgt spid="52"/>
                                        </p:tgtEl>
                                        <p:attrNameLst>
                                          <p:attrName>ppt_w</p:attrName>
                                        </p:attrNameLst>
                                      </p:cBhvr>
                                      <p:tavLst>
                                        <p:tav tm="0">
                                          <p:val>
                                            <p:fltVal val="0"/>
                                          </p:val>
                                        </p:tav>
                                        <p:tav tm="100000">
                                          <p:val>
                                            <p:strVal val="#ppt_w"/>
                                          </p:val>
                                        </p:tav>
                                      </p:tavLst>
                                    </p:anim>
                                    <p:anim calcmode="lin" valueType="num">
                                      <p:cBhvr>
                                        <p:cTn id="36" dur="1000" fill="hold"/>
                                        <p:tgtEl>
                                          <p:spTgt spid="52"/>
                                        </p:tgtEl>
                                        <p:attrNameLst>
                                          <p:attrName>ppt_h</p:attrName>
                                        </p:attrNameLst>
                                      </p:cBhvr>
                                      <p:tavLst>
                                        <p:tav tm="0">
                                          <p:val>
                                            <p:fltVal val="0"/>
                                          </p:val>
                                        </p:tav>
                                        <p:tav tm="100000">
                                          <p:val>
                                            <p:strVal val="#ppt_h"/>
                                          </p:val>
                                        </p:tav>
                                      </p:tavLst>
                                    </p:anim>
                                    <p:animEffect transition="in" filter="fade">
                                      <p:cBhvr>
                                        <p:cTn id="37" dur="1000"/>
                                        <p:tgtEl>
                                          <p:spTgt spid="52"/>
                                        </p:tgtEl>
                                      </p:cBhvr>
                                    </p:animEffect>
                                  </p:childTnLst>
                                </p:cTn>
                              </p:par>
                              <p:par>
                                <p:cTn id="38" presetID="47" presetClass="entr" presetSubtype="0" fill="hold" nodeType="withEffect">
                                  <p:stCondLst>
                                    <p:cond delay="0"/>
                                  </p:stCondLst>
                                  <p:childTnLst>
                                    <p:set>
                                      <p:cBhvr>
                                        <p:cTn id="39" dur="1" fill="hold">
                                          <p:stCondLst>
                                            <p:cond delay="0"/>
                                          </p:stCondLst>
                                        </p:cTn>
                                        <p:tgtEl>
                                          <p:spTgt spid="50"/>
                                        </p:tgtEl>
                                        <p:attrNameLst>
                                          <p:attrName>style.visibility</p:attrName>
                                        </p:attrNameLst>
                                      </p:cBhvr>
                                      <p:to>
                                        <p:strVal val="visible"/>
                                      </p:to>
                                    </p:set>
                                    <p:animEffect transition="in" filter="fade">
                                      <p:cBhvr>
                                        <p:cTn id="40" dur="1000"/>
                                        <p:tgtEl>
                                          <p:spTgt spid="50"/>
                                        </p:tgtEl>
                                      </p:cBhvr>
                                    </p:animEffect>
                                    <p:anim calcmode="lin" valueType="num">
                                      <p:cBhvr>
                                        <p:cTn id="41" dur="1000" fill="hold"/>
                                        <p:tgtEl>
                                          <p:spTgt spid="50"/>
                                        </p:tgtEl>
                                        <p:attrNameLst>
                                          <p:attrName>ppt_x</p:attrName>
                                        </p:attrNameLst>
                                      </p:cBhvr>
                                      <p:tavLst>
                                        <p:tav tm="0">
                                          <p:val>
                                            <p:strVal val="#ppt_x"/>
                                          </p:val>
                                        </p:tav>
                                        <p:tav tm="100000">
                                          <p:val>
                                            <p:strVal val="#ppt_x"/>
                                          </p:val>
                                        </p:tav>
                                      </p:tavLst>
                                    </p:anim>
                                    <p:anim calcmode="lin" valueType="num">
                                      <p:cBhvr>
                                        <p:cTn id="42" dur="1000" fill="hold"/>
                                        <p:tgtEl>
                                          <p:spTgt spid="50"/>
                                        </p:tgtEl>
                                        <p:attrNameLst>
                                          <p:attrName>ppt_y</p:attrName>
                                        </p:attrNameLst>
                                      </p:cBhvr>
                                      <p:tavLst>
                                        <p:tav tm="0">
                                          <p:val>
                                            <p:strVal val="#ppt_y-.1"/>
                                          </p:val>
                                        </p:tav>
                                        <p:tav tm="100000">
                                          <p:val>
                                            <p:strVal val="#ppt_y"/>
                                          </p:val>
                                        </p:tav>
                                      </p:tavLst>
                                    </p:anim>
                                  </p:childTnLst>
                                </p:cTn>
                              </p:par>
                            </p:childTnLst>
                          </p:cTn>
                        </p:par>
                        <p:par>
                          <p:cTn id="43" fill="hold">
                            <p:stCondLst>
                              <p:cond delay="7000"/>
                            </p:stCondLst>
                            <p:childTnLst>
                              <p:par>
                                <p:cTn id="44" presetID="21" presetClass="entr" presetSubtype="1" fill="hold" nodeType="afterEffect">
                                  <p:stCondLst>
                                    <p:cond delay="0"/>
                                  </p:stCondLst>
                                  <p:childTnLst>
                                    <p:set>
                                      <p:cBhvr>
                                        <p:cTn id="45" dur="1" fill="hold">
                                          <p:stCondLst>
                                            <p:cond delay="0"/>
                                          </p:stCondLst>
                                        </p:cTn>
                                        <p:tgtEl>
                                          <p:spTgt spid="5"/>
                                        </p:tgtEl>
                                        <p:attrNameLst>
                                          <p:attrName>style.visibility</p:attrName>
                                        </p:attrNameLst>
                                      </p:cBhvr>
                                      <p:to>
                                        <p:strVal val="visible"/>
                                      </p:to>
                                    </p:set>
                                    <p:animEffect transition="in" filter="wheel(1)">
                                      <p:cBhvr>
                                        <p:cTn id="46" dur="3000"/>
                                        <p:tgtEl>
                                          <p:spTgt spid="5"/>
                                        </p:tgtEl>
                                      </p:cBhvr>
                                    </p:animEffect>
                                  </p:childTnLst>
                                </p:cTn>
                              </p:par>
                              <p:par>
                                <p:cTn id="47" presetID="9" presetClass="entr" presetSubtype="0" fill="hold" grpId="0" nodeType="withEffect">
                                  <p:stCondLst>
                                    <p:cond delay="0"/>
                                  </p:stCondLst>
                                  <p:childTnLst>
                                    <p:set>
                                      <p:cBhvr>
                                        <p:cTn id="48" dur="1" fill="hold">
                                          <p:stCondLst>
                                            <p:cond delay="0"/>
                                          </p:stCondLst>
                                        </p:cTn>
                                        <p:tgtEl>
                                          <p:spTgt spid="66"/>
                                        </p:tgtEl>
                                        <p:attrNameLst>
                                          <p:attrName>style.visibility</p:attrName>
                                        </p:attrNameLst>
                                      </p:cBhvr>
                                      <p:to>
                                        <p:strVal val="visible"/>
                                      </p:to>
                                    </p:set>
                                    <p:animEffect transition="in" filter="dissolve">
                                      <p:cBhvr>
                                        <p:cTn id="49" dur="3000"/>
                                        <p:tgtEl>
                                          <p:spTgt spid="66"/>
                                        </p:tgtEl>
                                      </p:cBhvr>
                                    </p:animEffect>
                                  </p:childTnLst>
                                </p:cTn>
                              </p:par>
                            </p:childTnLst>
                          </p:cTn>
                        </p:par>
                        <p:par>
                          <p:cTn id="50" fill="hold">
                            <p:stCondLst>
                              <p:cond delay="10000"/>
                            </p:stCondLst>
                            <p:childTnLst>
                              <p:par>
                                <p:cTn id="51" presetID="42" presetClass="entr" presetSubtype="0" fill="hold" grpId="0" nodeType="afterEffect">
                                  <p:stCondLst>
                                    <p:cond delay="0"/>
                                  </p:stCondLst>
                                  <p:childTnLst>
                                    <p:set>
                                      <p:cBhvr>
                                        <p:cTn id="52" dur="1" fill="hold">
                                          <p:stCondLst>
                                            <p:cond delay="0"/>
                                          </p:stCondLst>
                                        </p:cTn>
                                        <p:tgtEl>
                                          <p:spTgt spid="65"/>
                                        </p:tgtEl>
                                        <p:attrNameLst>
                                          <p:attrName>style.visibility</p:attrName>
                                        </p:attrNameLst>
                                      </p:cBhvr>
                                      <p:to>
                                        <p:strVal val="visible"/>
                                      </p:to>
                                    </p:set>
                                    <p:animEffect transition="in" filter="fade">
                                      <p:cBhvr>
                                        <p:cTn id="53" dur="1000"/>
                                        <p:tgtEl>
                                          <p:spTgt spid="65"/>
                                        </p:tgtEl>
                                      </p:cBhvr>
                                    </p:animEffect>
                                    <p:anim calcmode="lin" valueType="num">
                                      <p:cBhvr>
                                        <p:cTn id="54" dur="1000" fill="hold"/>
                                        <p:tgtEl>
                                          <p:spTgt spid="65"/>
                                        </p:tgtEl>
                                        <p:attrNameLst>
                                          <p:attrName>ppt_x</p:attrName>
                                        </p:attrNameLst>
                                      </p:cBhvr>
                                      <p:tavLst>
                                        <p:tav tm="0">
                                          <p:val>
                                            <p:strVal val="#ppt_x"/>
                                          </p:val>
                                        </p:tav>
                                        <p:tav tm="100000">
                                          <p:val>
                                            <p:strVal val="#ppt_x"/>
                                          </p:val>
                                        </p:tav>
                                      </p:tavLst>
                                    </p:anim>
                                    <p:anim calcmode="lin" valueType="num">
                                      <p:cBhvr>
                                        <p:cTn id="55" dur="1000" fill="hold"/>
                                        <p:tgtEl>
                                          <p:spTgt spid="65"/>
                                        </p:tgtEl>
                                        <p:attrNameLst>
                                          <p:attrName>ppt_y</p:attrName>
                                        </p:attrNameLst>
                                      </p:cBhvr>
                                      <p:tavLst>
                                        <p:tav tm="0">
                                          <p:val>
                                            <p:strVal val="#ppt_y+.1"/>
                                          </p:val>
                                        </p:tav>
                                        <p:tav tm="100000">
                                          <p:val>
                                            <p:strVal val="#ppt_y"/>
                                          </p:val>
                                        </p:tav>
                                      </p:tavLst>
                                    </p:anim>
                                  </p:childTnLst>
                                </p:cTn>
                              </p:par>
                            </p:childTnLst>
                          </p:cTn>
                        </p:par>
                        <p:par>
                          <p:cTn id="56" fill="hold">
                            <p:stCondLst>
                              <p:cond delay="11000"/>
                            </p:stCondLst>
                            <p:childTnLst>
                              <p:par>
                                <p:cTn id="57" presetID="53" presetClass="entr" presetSubtype="16" fill="hold" grpId="0" nodeType="afterEffect">
                                  <p:stCondLst>
                                    <p:cond delay="0"/>
                                  </p:stCondLst>
                                  <p:childTnLst>
                                    <p:set>
                                      <p:cBhvr>
                                        <p:cTn id="58" dur="1" fill="hold">
                                          <p:stCondLst>
                                            <p:cond delay="0"/>
                                          </p:stCondLst>
                                        </p:cTn>
                                        <p:tgtEl>
                                          <p:spTgt spid="68"/>
                                        </p:tgtEl>
                                        <p:attrNameLst>
                                          <p:attrName>style.visibility</p:attrName>
                                        </p:attrNameLst>
                                      </p:cBhvr>
                                      <p:to>
                                        <p:strVal val="visible"/>
                                      </p:to>
                                    </p:set>
                                    <p:anim calcmode="lin" valueType="num">
                                      <p:cBhvr>
                                        <p:cTn id="59" dur="1000" fill="hold"/>
                                        <p:tgtEl>
                                          <p:spTgt spid="68"/>
                                        </p:tgtEl>
                                        <p:attrNameLst>
                                          <p:attrName>ppt_w</p:attrName>
                                        </p:attrNameLst>
                                      </p:cBhvr>
                                      <p:tavLst>
                                        <p:tav tm="0">
                                          <p:val>
                                            <p:fltVal val="0"/>
                                          </p:val>
                                        </p:tav>
                                        <p:tav tm="100000">
                                          <p:val>
                                            <p:strVal val="#ppt_w"/>
                                          </p:val>
                                        </p:tav>
                                      </p:tavLst>
                                    </p:anim>
                                    <p:anim calcmode="lin" valueType="num">
                                      <p:cBhvr>
                                        <p:cTn id="60" dur="1000" fill="hold"/>
                                        <p:tgtEl>
                                          <p:spTgt spid="68"/>
                                        </p:tgtEl>
                                        <p:attrNameLst>
                                          <p:attrName>ppt_h</p:attrName>
                                        </p:attrNameLst>
                                      </p:cBhvr>
                                      <p:tavLst>
                                        <p:tav tm="0">
                                          <p:val>
                                            <p:fltVal val="0"/>
                                          </p:val>
                                        </p:tav>
                                        <p:tav tm="100000">
                                          <p:val>
                                            <p:strVal val="#ppt_h"/>
                                          </p:val>
                                        </p:tav>
                                      </p:tavLst>
                                    </p:anim>
                                    <p:animEffect transition="in" filter="fade">
                                      <p:cBhvr>
                                        <p:cTn id="61" dur="1000"/>
                                        <p:tgtEl>
                                          <p:spTgt spid="68"/>
                                        </p:tgtEl>
                                      </p:cBhvr>
                                    </p:animEffect>
                                  </p:childTnLst>
                                </p:cTn>
                              </p:par>
                              <p:par>
                                <p:cTn id="62" presetID="47" presetClass="entr" presetSubtype="0" fill="hold" nodeType="withEffect">
                                  <p:stCondLst>
                                    <p:cond delay="0"/>
                                  </p:stCondLst>
                                  <p:childTnLst>
                                    <p:set>
                                      <p:cBhvr>
                                        <p:cTn id="63" dur="1" fill="hold">
                                          <p:stCondLst>
                                            <p:cond delay="0"/>
                                          </p:stCondLst>
                                        </p:cTn>
                                        <p:tgtEl>
                                          <p:spTgt spid="49"/>
                                        </p:tgtEl>
                                        <p:attrNameLst>
                                          <p:attrName>style.visibility</p:attrName>
                                        </p:attrNameLst>
                                      </p:cBhvr>
                                      <p:to>
                                        <p:strVal val="visible"/>
                                      </p:to>
                                    </p:set>
                                    <p:animEffect transition="in" filter="fade">
                                      <p:cBhvr>
                                        <p:cTn id="64" dur="1000"/>
                                        <p:tgtEl>
                                          <p:spTgt spid="49"/>
                                        </p:tgtEl>
                                      </p:cBhvr>
                                    </p:animEffect>
                                    <p:anim calcmode="lin" valueType="num">
                                      <p:cBhvr>
                                        <p:cTn id="65" dur="1000" fill="hold"/>
                                        <p:tgtEl>
                                          <p:spTgt spid="49"/>
                                        </p:tgtEl>
                                        <p:attrNameLst>
                                          <p:attrName>ppt_x</p:attrName>
                                        </p:attrNameLst>
                                      </p:cBhvr>
                                      <p:tavLst>
                                        <p:tav tm="0">
                                          <p:val>
                                            <p:strVal val="#ppt_x"/>
                                          </p:val>
                                        </p:tav>
                                        <p:tav tm="100000">
                                          <p:val>
                                            <p:strVal val="#ppt_x"/>
                                          </p:val>
                                        </p:tav>
                                      </p:tavLst>
                                    </p:anim>
                                    <p:anim calcmode="lin" valueType="num">
                                      <p:cBhvr>
                                        <p:cTn id="66" dur="1000" fill="hold"/>
                                        <p:tgtEl>
                                          <p:spTgt spid="49"/>
                                        </p:tgtEl>
                                        <p:attrNameLst>
                                          <p:attrName>ppt_y</p:attrName>
                                        </p:attrNameLst>
                                      </p:cBhvr>
                                      <p:tavLst>
                                        <p:tav tm="0">
                                          <p:val>
                                            <p:strVal val="#ppt_y-.1"/>
                                          </p:val>
                                        </p:tav>
                                        <p:tav tm="100000">
                                          <p:val>
                                            <p:strVal val="#ppt_y"/>
                                          </p:val>
                                        </p:tav>
                                      </p:tavLst>
                                    </p:anim>
                                  </p:childTnLst>
                                </p:cTn>
                              </p:par>
                            </p:childTnLst>
                          </p:cTn>
                        </p:par>
                        <p:par>
                          <p:cTn id="67" fill="hold">
                            <p:stCondLst>
                              <p:cond delay="12000"/>
                            </p:stCondLst>
                            <p:childTnLst>
                              <p:par>
                                <p:cTn id="68" presetID="21" presetClass="entr" presetSubtype="1" fill="hold" nodeType="afterEffect">
                                  <p:stCondLst>
                                    <p:cond delay="0"/>
                                  </p:stCondLst>
                                  <p:childTnLst>
                                    <p:set>
                                      <p:cBhvr>
                                        <p:cTn id="69" dur="1" fill="hold">
                                          <p:stCondLst>
                                            <p:cond delay="0"/>
                                          </p:stCondLst>
                                        </p:cTn>
                                        <p:tgtEl>
                                          <p:spTgt spid="7"/>
                                        </p:tgtEl>
                                        <p:attrNameLst>
                                          <p:attrName>style.visibility</p:attrName>
                                        </p:attrNameLst>
                                      </p:cBhvr>
                                      <p:to>
                                        <p:strVal val="visible"/>
                                      </p:to>
                                    </p:set>
                                    <p:animEffect transition="in" filter="wheel(1)">
                                      <p:cBhvr>
                                        <p:cTn id="70" dur="3000"/>
                                        <p:tgtEl>
                                          <p:spTgt spid="7"/>
                                        </p:tgtEl>
                                      </p:cBhvr>
                                    </p:animEffect>
                                  </p:childTnLst>
                                </p:cTn>
                              </p:par>
                              <p:par>
                                <p:cTn id="71" presetID="9" presetClass="entr" presetSubtype="0" fill="hold" grpId="0" nodeType="withEffect">
                                  <p:stCondLst>
                                    <p:cond delay="0"/>
                                  </p:stCondLst>
                                  <p:childTnLst>
                                    <p:set>
                                      <p:cBhvr>
                                        <p:cTn id="72" dur="1" fill="hold">
                                          <p:stCondLst>
                                            <p:cond delay="0"/>
                                          </p:stCondLst>
                                        </p:cTn>
                                        <p:tgtEl>
                                          <p:spTgt spid="82"/>
                                        </p:tgtEl>
                                        <p:attrNameLst>
                                          <p:attrName>style.visibility</p:attrName>
                                        </p:attrNameLst>
                                      </p:cBhvr>
                                      <p:to>
                                        <p:strVal val="visible"/>
                                      </p:to>
                                    </p:set>
                                    <p:animEffect transition="in" filter="dissolve">
                                      <p:cBhvr>
                                        <p:cTn id="73" dur="3000"/>
                                        <p:tgtEl>
                                          <p:spTgt spid="82"/>
                                        </p:tgtEl>
                                      </p:cBhvr>
                                    </p:animEffect>
                                  </p:childTnLst>
                                </p:cTn>
                              </p:par>
                            </p:childTnLst>
                          </p:cTn>
                        </p:par>
                        <p:par>
                          <p:cTn id="74" fill="hold">
                            <p:stCondLst>
                              <p:cond delay="15000"/>
                            </p:stCondLst>
                            <p:childTnLst>
                              <p:par>
                                <p:cTn id="75" presetID="42" presetClass="entr" presetSubtype="0" fill="hold" grpId="0" nodeType="afterEffect">
                                  <p:stCondLst>
                                    <p:cond delay="0"/>
                                  </p:stCondLst>
                                  <p:childTnLst>
                                    <p:set>
                                      <p:cBhvr>
                                        <p:cTn id="76" dur="1" fill="hold">
                                          <p:stCondLst>
                                            <p:cond delay="0"/>
                                          </p:stCondLst>
                                        </p:cTn>
                                        <p:tgtEl>
                                          <p:spTgt spid="81"/>
                                        </p:tgtEl>
                                        <p:attrNameLst>
                                          <p:attrName>style.visibility</p:attrName>
                                        </p:attrNameLst>
                                      </p:cBhvr>
                                      <p:to>
                                        <p:strVal val="visible"/>
                                      </p:to>
                                    </p:set>
                                    <p:animEffect transition="in" filter="fade">
                                      <p:cBhvr>
                                        <p:cTn id="77" dur="1000"/>
                                        <p:tgtEl>
                                          <p:spTgt spid="81"/>
                                        </p:tgtEl>
                                      </p:cBhvr>
                                    </p:animEffect>
                                    <p:anim calcmode="lin" valueType="num">
                                      <p:cBhvr>
                                        <p:cTn id="78" dur="1000" fill="hold"/>
                                        <p:tgtEl>
                                          <p:spTgt spid="81"/>
                                        </p:tgtEl>
                                        <p:attrNameLst>
                                          <p:attrName>ppt_x</p:attrName>
                                        </p:attrNameLst>
                                      </p:cBhvr>
                                      <p:tavLst>
                                        <p:tav tm="0">
                                          <p:val>
                                            <p:strVal val="#ppt_x"/>
                                          </p:val>
                                        </p:tav>
                                        <p:tav tm="100000">
                                          <p:val>
                                            <p:strVal val="#ppt_x"/>
                                          </p:val>
                                        </p:tav>
                                      </p:tavLst>
                                    </p:anim>
                                    <p:anim calcmode="lin" valueType="num">
                                      <p:cBhvr>
                                        <p:cTn id="79" dur="1000" fill="hold"/>
                                        <p:tgtEl>
                                          <p:spTgt spid="81"/>
                                        </p:tgtEl>
                                        <p:attrNameLst>
                                          <p:attrName>ppt_y</p:attrName>
                                        </p:attrNameLst>
                                      </p:cBhvr>
                                      <p:tavLst>
                                        <p:tav tm="0">
                                          <p:val>
                                            <p:strVal val="#ppt_y+.1"/>
                                          </p:val>
                                        </p:tav>
                                        <p:tav tm="100000">
                                          <p:val>
                                            <p:strVal val="#ppt_y"/>
                                          </p:val>
                                        </p:tav>
                                      </p:tavLst>
                                    </p:anim>
                                  </p:childTnLst>
                                </p:cTn>
                              </p:par>
                            </p:childTnLst>
                          </p:cTn>
                        </p:par>
                        <p:par>
                          <p:cTn id="80" fill="hold">
                            <p:stCondLst>
                              <p:cond delay="16000"/>
                            </p:stCondLst>
                            <p:childTnLst>
                              <p:par>
                                <p:cTn id="81" presetID="53" presetClass="entr" presetSubtype="16" fill="hold" grpId="0" nodeType="afterEffect">
                                  <p:stCondLst>
                                    <p:cond delay="0"/>
                                  </p:stCondLst>
                                  <p:childTnLst>
                                    <p:set>
                                      <p:cBhvr>
                                        <p:cTn id="82" dur="1" fill="hold">
                                          <p:stCondLst>
                                            <p:cond delay="0"/>
                                          </p:stCondLst>
                                        </p:cTn>
                                        <p:tgtEl>
                                          <p:spTgt spid="84"/>
                                        </p:tgtEl>
                                        <p:attrNameLst>
                                          <p:attrName>style.visibility</p:attrName>
                                        </p:attrNameLst>
                                      </p:cBhvr>
                                      <p:to>
                                        <p:strVal val="visible"/>
                                      </p:to>
                                    </p:set>
                                    <p:anim calcmode="lin" valueType="num">
                                      <p:cBhvr>
                                        <p:cTn id="83" dur="1000" fill="hold"/>
                                        <p:tgtEl>
                                          <p:spTgt spid="84"/>
                                        </p:tgtEl>
                                        <p:attrNameLst>
                                          <p:attrName>ppt_w</p:attrName>
                                        </p:attrNameLst>
                                      </p:cBhvr>
                                      <p:tavLst>
                                        <p:tav tm="0">
                                          <p:val>
                                            <p:fltVal val="0"/>
                                          </p:val>
                                        </p:tav>
                                        <p:tav tm="100000">
                                          <p:val>
                                            <p:strVal val="#ppt_w"/>
                                          </p:val>
                                        </p:tav>
                                      </p:tavLst>
                                    </p:anim>
                                    <p:anim calcmode="lin" valueType="num">
                                      <p:cBhvr>
                                        <p:cTn id="84" dur="1000" fill="hold"/>
                                        <p:tgtEl>
                                          <p:spTgt spid="84"/>
                                        </p:tgtEl>
                                        <p:attrNameLst>
                                          <p:attrName>ppt_h</p:attrName>
                                        </p:attrNameLst>
                                      </p:cBhvr>
                                      <p:tavLst>
                                        <p:tav tm="0">
                                          <p:val>
                                            <p:fltVal val="0"/>
                                          </p:val>
                                        </p:tav>
                                        <p:tav tm="100000">
                                          <p:val>
                                            <p:strVal val="#ppt_h"/>
                                          </p:val>
                                        </p:tav>
                                      </p:tavLst>
                                    </p:anim>
                                    <p:animEffect transition="in" filter="fade">
                                      <p:cBhvr>
                                        <p:cTn id="85" dur="1000"/>
                                        <p:tgtEl>
                                          <p:spTgt spid="84"/>
                                        </p:tgtEl>
                                      </p:cBhvr>
                                    </p:animEffect>
                                  </p:childTnLst>
                                </p:cTn>
                              </p:par>
                              <p:par>
                                <p:cTn id="86" presetID="47" presetClass="entr" presetSubtype="0" fill="hold" nodeType="withEffect">
                                  <p:stCondLst>
                                    <p:cond delay="0"/>
                                  </p:stCondLst>
                                  <p:childTnLst>
                                    <p:set>
                                      <p:cBhvr>
                                        <p:cTn id="87" dur="1" fill="hold">
                                          <p:stCondLst>
                                            <p:cond delay="0"/>
                                          </p:stCondLst>
                                        </p:cTn>
                                        <p:tgtEl>
                                          <p:spTgt spid="48"/>
                                        </p:tgtEl>
                                        <p:attrNameLst>
                                          <p:attrName>style.visibility</p:attrName>
                                        </p:attrNameLst>
                                      </p:cBhvr>
                                      <p:to>
                                        <p:strVal val="visible"/>
                                      </p:to>
                                    </p:set>
                                    <p:animEffect transition="in" filter="fade">
                                      <p:cBhvr>
                                        <p:cTn id="88" dur="1000"/>
                                        <p:tgtEl>
                                          <p:spTgt spid="48"/>
                                        </p:tgtEl>
                                      </p:cBhvr>
                                    </p:animEffect>
                                    <p:anim calcmode="lin" valueType="num">
                                      <p:cBhvr>
                                        <p:cTn id="89" dur="1000" fill="hold"/>
                                        <p:tgtEl>
                                          <p:spTgt spid="48"/>
                                        </p:tgtEl>
                                        <p:attrNameLst>
                                          <p:attrName>ppt_x</p:attrName>
                                        </p:attrNameLst>
                                      </p:cBhvr>
                                      <p:tavLst>
                                        <p:tav tm="0">
                                          <p:val>
                                            <p:strVal val="#ppt_x"/>
                                          </p:val>
                                        </p:tav>
                                        <p:tav tm="100000">
                                          <p:val>
                                            <p:strVal val="#ppt_x"/>
                                          </p:val>
                                        </p:tav>
                                      </p:tavLst>
                                    </p:anim>
                                    <p:anim calcmode="lin" valueType="num">
                                      <p:cBhvr>
                                        <p:cTn id="90" dur="1000" fill="hold"/>
                                        <p:tgtEl>
                                          <p:spTgt spid="48"/>
                                        </p:tgtEl>
                                        <p:attrNameLst>
                                          <p:attrName>ppt_y</p:attrName>
                                        </p:attrNameLst>
                                      </p:cBhvr>
                                      <p:tavLst>
                                        <p:tav tm="0">
                                          <p:val>
                                            <p:strVal val="#ppt_y-.1"/>
                                          </p:val>
                                        </p:tav>
                                        <p:tav tm="100000">
                                          <p:val>
                                            <p:strVal val="#ppt_y"/>
                                          </p:val>
                                        </p:tav>
                                      </p:tavLst>
                                    </p:anim>
                                  </p:childTnLst>
                                </p:cTn>
                              </p:par>
                            </p:childTnLst>
                          </p:cTn>
                        </p:par>
                        <p:par>
                          <p:cTn id="91" fill="hold">
                            <p:stCondLst>
                              <p:cond delay="17000"/>
                            </p:stCondLst>
                            <p:childTnLst>
                              <p:par>
                                <p:cTn id="92" presetID="21" presetClass="entr" presetSubtype="1" fill="hold" nodeType="afterEffect">
                                  <p:stCondLst>
                                    <p:cond delay="0"/>
                                  </p:stCondLst>
                                  <p:childTnLst>
                                    <p:set>
                                      <p:cBhvr>
                                        <p:cTn id="93" dur="1" fill="hold">
                                          <p:stCondLst>
                                            <p:cond delay="0"/>
                                          </p:stCondLst>
                                        </p:cTn>
                                        <p:tgtEl>
                                          <p:spTgt spid="8"/>
                                        </p:tgtEl>
                                        <p:attrNameLst>
                                          <p:attrName>style.visibility</p:attrName>
                                        </p:attrNameLst>
                                      </p:cBhvr>
                                      <p:to>
                                        <p:strVal val="visible"/>
                                      </p:to>
                                    </p:set>
                                    <p:animEffect transition="in" filter="wheel(1)">
                                      <p:cBhvr>
                                        <p:cTn id="94" dur="3000"/>
                                        <p:tgtEl>
                                          <p:spTgt spid="8"/>
                                        </p:tgtEl>
                                      </p:cBhvr>
                                    </p:animEffect>
                                  </p:childTnLst>
                                </p:cTn>
                              </p:par>
                              <p:par>
                                <p:cTn id="95" presetID="9" presetClass="entr" presetSubtype="0" fill="hold" grpId="0" nodeType="withEffect">
                                  <p:stCondLst>
                                    <p:cond delay="0"/>
                                  </p:stCondLst>
                                  <p:childTnLst>
                                    <p:set>
                                      <p:cBhvr>
                                        <p:cTn id="96" dur="1" fill="hold">
                                          <p:stCondLst>
                                            <p:cond delay="0"/>
                                          </p:stCondLst>
                                        </p:cTn>
                                        <p:tgtEl>
                                          <p:spTgt spid="98"/>
                                        </p:tgtEl>
                                        <p:attrNameLst>
                                          <p:attrName>style.visibility</p:attrName>
                                        </p:attrNameLst>
                                      </p:cBhvr>
                                      <p:to>
                                        <p:strVal val="visible"/>
                                      </p:to>
                                    </p:set>
                                    <p:animEffect transition="in" filter="dissolve">
                                      <p:cBhvr>
                                        <p:cTn id="97" dur="3000"/>
                                        <p:tgtEl>
                                          <p:spTgt spid="98"/>
                                        </p:tgtEl>
                                      </p:cBhvr>
                                    </p:animEffect>
                                  </p:childTnLst>
                                </p:cTn>
                              </p:par>
                            </p:childTnLst>
                          </p:cTn>
                        </p:par>
                        <p:par>
                          <p:cTn id="98" fill="hold">
                            <p:stCondLst>
                              <p:cond delay="20000"/>
                            </p:stCondLst>
                            <p:childTnLst>
                              <p:par>
                                <p:cTn id="99" presetID="42" presetClass="entr" presetSubtype="0" fill="hold" grpId="0" nodeType="afterEffect">
                                  <p:stCondLst>
                                    <p:cond delay="0"/>
                                  </p:stCondLst>
                                  <p:childTnLst>
                                    <p:set>
                                      <p:cBhvr>
                                        <p:cTn id="100" dur="1" fill="hold">
                                          <p:stCondLst>
                                            <p:cond delay="0"/>
                                          </p:stCondLst>
                                        </p:cTn>
                                        <p:tgtEl>
                                          <p:spTgt spid="97"/>
                                        </p:tgtEl>
                                        <p:attrNameLst>
                                          <p:attrName>style.visibility</p:attrName>
                                        </p:attrNameLst>
                                      </p:cBhvr>
                                      <p:to>
                                        <p:strVal val="visible"/>
                                      </p:to>
                                    </p:set>
                                    <p:animEffect transition="in" filter="fade">
                                      <p:cBhvr>
                                        <p:cTn id="101" dur="1000"/>
                                        <p:tgtEl>
                                          <p:spTgt spid="97"/>
                                        </p:tgtEl>
                                      </p:cBhvr>
                                    </p:animEffect>
                                    <p:anim calcmode="lin" valueType="num">
                                      <p:cBhvr>
                                        <p:cTn id="102" dur="1000" fill="hold"/>
                                        <p:tgtEl>
                                          <p:spTgt spid="97"/>
                                        </p:tgtEl>
                                        <p:attrNameLst>
                                          <p:attrName>ppt_x</p:attrName>
                                        </p:attrNameLst>
                                      </p:cBhvr>
                                      <p:tavLst>
                                        <p:tav tm="0">
                                          <p:val>
                                            <p:strVal val="#ppt_x"/>
                                          </p:val>
                                        </p:tav>
                                        <p:tav tm="100000">
                                          <p:val>
                                            <p:strVal val="#ppt_x"/>
                                          </p:val>
                                        </p:tav>
                                      </p:tavLst>
                                    </p:anim>
                                    <p:anim calcmode="lin" valueType="num">
                                      <p:cBhvr>
                                        <p:cTn id="103" dur="1000" fill="hold"/>
                                        <p:tgtEl>
                                          <p:spTgt spid="9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animBg="1"/>
      <p:bldP spid="45" grpId="0"/>
      <p:bldP spid="46" grpId="0"/>
      <p:bldP spid="52" grpId="0" animBg="1"/>
      <p:bldP spid="65" grpId="0"/>
      <p:bldP spid="66" grpId="0"/>
      <p:bldP spid="68" grpId="0" animBg="1"/>
      <p:bldP spid="81" grpId="0"/>
      <p:bldP spid="82" grpId="0"/>
      <p:bldP spid="84" grpId="0" animBg="1"/>
      <p:bldP spid="97" grpId="0"/>
      <p:bldP spid="98" grpId="0"/>
      <p:bldP spid="99" grpId="0"/>
    </p:bldLst>
  </p:timing>
</p:sld>
</file>

<file path=ppt/slides/slide6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16" name="Freeform 5"/>
          <p:cNvSpPr>
            <a:spLocks noEditPoints="1"/>
          </p:cNvSpPr>
          <p:nvPr/>
        </p:nvSpPr>
        <p:spPr bwMode="auto">
          <a:xfrm>
            <a:off x="4253491" y="828261"/>
            <a:ext cx="1740027" cy="1825922"/>
          </a:xfrm>
          <a:custGeom>
            <a:avLst/>
            <a:gdLst/>
            <a:ahLst/>
            <a:cxnLst>
              <a:cxn ang="0">
                <a:pos x="233" y="404"/>
              </a:cxn>
              <a:cxn ang="0">
                <a:pos x="239" y="411"/>
              </a:cxn>
              <a:cxn ang="0">
                <a:pos x="234" y="409"/>
              </a:cxn>
              <a:cxn ang="0">
                <a:pos x="247" y="356"/>
              </a:cxn>
              <a:cxn ang="0">
                <a:pos x="261" y="351"/>
              </a:cxn>
              <a:cxn ang="0">
                <a:pos x="272" y="379"/>
              </a:cxn>
              <a:cxn ang="0">
                <a:pos x="240" y="391"/>
              </a:cxn>
              <a:cxn ang="0">
                <a:pos x="239" y="387"/>
              </a:cxn>
              <a:cxn ang="0">
                <a:pos x="15" y="0"/>
              </a:cxn>
              <a:cxn ang="0">
                <a:pos x="6" y="22"/>
              </a:cxn>
              <a:cxn ang="0">
                <a:pos x="5" y="62"/>
              </a:cxn>
              <a:cxn ang="0">
                <a:pos x="27" y="77"/>
              </a:cxn>
              <a:cxn ang="0">
                <a:pos x="101" y="96"/>
              </a:cxn>
              <a:cxn ang="0">
                <a:pos x="145" y="130"/>
              </a:cxn>
              <a:cxn ang="0">
                <a:pos x="173" y="135"/>
              </a:cxn>
              <a:cxn ang="0">
                <a:pos x="191" y="156"/>
              </a:cxn>
              <a:cxn ang="0">
                <a:pos x="184" y="177"/>
              </a:cxn>
              <a:cxn ang="0">
                <a:pos x="220" y="249"/>
              </a:cxn>
              <a:cxn ang="0">
                <a:pos x="220" y="278"/>
              </a:cxn>
              <a:cxn ang="0">
                <a:pos x="255" y="324"/>
              </a:cxn>
              <a:cxn ang="0">
                <a:pos x="271" y="351"/>
              </a:cxn>
              <a:cxn ang="0">
                <a:pos x="296" y="396"/>
              </a:cxn>
              <a:cxn ang="0">
                <a:pos x="307" y="411"/>
              </a:cxn>
              <a:cxn ang="0">
                <a:pos x="347" y="442"/>
              </a:cxn>
              <a:cxn ang="0">
                <a:pos x="374" y="483"/>
              </a:cxn>
              <a:cxn ang="0">
                <a:pos x="403" y="490"/>
              </a:cxn>
              <a:cxn ang="0">
                <a:pos x="429" y="494"/>
              </a:cxn>
              <a:cxn ang="0">
                <a:pos x="430" y="520"/>
              </a:cxn>
              <a:cxn ang="0">
                <a:pos x="440" y="549"/>
              </a:cxn>
              <a:cxn ang="0">
                <a:pos x="452" y="571"/>
              </a:cxn>
              <a:cxn ang="0">
                <a:pos x="491" y="581"/>
              </a:cxn>
              <a:cxn ang="0">
                <a:pos x="534" y="621"/>
              </a:cxn>
              <a:cxn ang="0">
                <a:pos x="542" y="624"/>
              </a:cxn>
              <a:cxn ang="0">
                <a:pos x="569" y="659"/>
              </a:cxn>
              <a:cxn ang="0">
                <a:pos x="579" y="667"/>
              </a:cxn>
              <a:cxn ang="0">
                <a:pos x="594" y="660"/>
              </a:cxn>
              <a:cxn ang="0">
                <a:pos x="599" y="648"/>
              </a:cxn>
              <a:cxn ang="0">
                <a:pos x="614" y="639"/>
              </a:cxn>
              <a:cxn ang="0">
                <a:pos x="626" y="621"/>
              </a:cxn>
              <a:cxn ang="0">
                <a:pos x="635" y="605"/>
              </a:cxn>
              <a:cxn ang="0">
                <a:pos x="640" y="594"/>
              </a:cxn>
              <a:cxn ang="0">
                <a:pos x="625" y="580"/>
              </a:cxn>
              <a:cxn ang="0">
                <a:pos x="623" y="544"/>
              </a:cxn>
              <a:cxn ang="0">
                <a:pos x="608" y="513"/>
              </a:cxn>
              <a:cxn ang="0">
                <a:pos x="594" y="494"/>
              </a:cxn>
              <a:cxn ang="0">
                <a:pos x="582" y="453"/>
              </a:cxn>
              <a:cxn ang="0">
                <a:pos x="616" y="450"/>
              </a:cxn>
              <a:cxn ang="0">
                <a:pos x="634" y="443"/>
              </a:cxn>
              <a:cxn ang="0">
                <a:pos x="625" y="398"/>
              </a:cxn>
              <a:cxn ang="0">
                <a:pos x="616" y="365"/>
              </a:cxn>
              <a:cxn ang="0">
                <a:pos x="615" y="319"/>
              </a:cxn>
              <a:cxn ang="0">
                <a:pos x="625" y="295"/>
              </a:cxn>
              <a:cxn ang="0">
                <a:pos x="624" y="274"/>
              </a:cxn>
              <a:cxn ang="0">
                <a:pos x="632" y="228"/>
              </a:cxn>
              <a:cxn ang="0">
                <a:pos x="619" y="201"/>
              </a:cxn>
              <a:cxn ang="0">
                <a:pos x="605" y="187"/>
              </a:cxn>
              <a:cxn ang="0">
                <a:pos x="601" y="162"/>
              </a:cxn>
              <a:cxn ang="0">
                <a:pos x="613" y="141"/>
              </a:cxn>
              <a:cxn ang="0">
                <a:pos x="611" y="126"/>
              </a:cxn>
            </a:cxnLst>
            <a:rect l="0" t="0" r="r" b="b"/>
            <a:pathLst>
              <a:path w="640" h="671">
                <a:moveTo>
                  <a:pt x="234" y="409"/>
                </a:moveTo>
                <a:cubicBezTo>
                  <a:pt x="233" y="408"/>
                  <a:pt x="233" y="407"/>
                  <a:pt x="233" y="406"/>
                </a:cubicBezTo>
                <a:cubicBezTo>
                  <a:pt x="233" y="405"/>
                  <a:pt x="233" y="405"/>
                  <a:pt x="233" y="404"/>
                </a:cubicBezTo>
                <a:cubicBezTo>
                  <a:pt x="234" y="404"/>
                  <a:pt x="235" y="403"/>
                  <a:pt x="236" y="403"/>
                </a:cubicBezTo>
                <a:cubicBezTo>
                  <a:pt x="238" y="403"/>
                  <a:pt x="239" y="403"/>
                  <a:pt x="239" y="406"/>
                </a:cubicBezTo>
                <a:cubicBezTo>
                  <a:pt x="239" y="407"/>
                  <a:pt x="239" y="409"/>
                  <a:pt x="239" y="411"/>
                </a:cubicBezTo>
                <a:cubicBezTo>
                  <a:pt x="239" y="411"/>
                  <a:pt x="238" y="411"/>
                  <a:pt x="238" y="411"/>
                </a:cubicBezTo>
                <a:cubicBezTo>
                  <a:pt x="237" y="411"/>
                  <a:pt x="236" y="411"/>
                  <a:pt x="235" y="411"/>
                </a:cubicBezTo>
                <a:cubicBezTo>
                  <a:pt x="234" y="409"/>
                  <a:pt x="234" y="409"/>
                  <a:pt x="234" y="409"/>
                </a:cubicBezTo>
                <a:close/>
                <a:moveTo>
                  <a:pt x="239" y="387"/>
                </a:moveTo>
                <a:cubicBezTo>
                  <a:pt x="248" y="382"/>
                  <a:pt x="242" y="377"/>
                  <a:pt x="244" y="371"/>
                </a:cubicBezTo>
                <a:cubicBezTo>
                  <a:pt x="244" y="368"/>
                  <a:pt x="244" y="357"/>
                  <a:pt x="247" y="356"/>
                </a:cubicBezTo>
                <a:cubicBezTo>
                  <a:pt x="249" y="356"/>
                  <a:pt x="251" y="357"/>
                  <a:pt x="253" y="356"/>
                </a:cubicBezTo>
                <a:cubicBezTo>
                  <a:pt x="255" y="355"/>
                  <a:pt x="256" y="353"/>
                  <a:pt x="257" y="352"/>
                </a:cubicBezTo>
                <a:cubicBezTo>
                  <a:pt x="258" y="351"/>
                  <a:pt x="260" y="352"/>
                  <a:pt x="261" y="351"/>
                </a:cubicBezTo>
                <a:cubicBezTo>
                  <a:pt x="264" y="350"/>
                  <a:pt x="267" y="346"/>
                  <a:pt x="267" y="352"/>
                </a:cubicBezTo>
                <a:cubicBezTo>
                  <a:pt x="267" y="357"/>
                  <a:pt x="266" y="359"/>
                  <a:pt x="268" y="363"/>
                </a:cubicBezTo>
                <a:cubicBezTo>
                  <a:pt x="271" y="368"/>
                  <a:pt x="273" y="373"/>
                  <a:pt x="272" y="379"/>
                </a:cubicBezTo>
                <a:cubicBezTo>
                  <a:pt x="271" y="383"/>
                  <a:pt x="269" y="387"/>
                  <a:pt x="269" y="390"/>
                </a:cubicBezTo>
                <a:cubicBezTo>
                  <a:pt x="267" y="398"/>
                  <a:pt x="271" y="402"/>
                  <a:pt x="260" y="400"/>
                </a:cubicBezTo>
                <a:cubicBezTo>
                  <a:pt x="257" y="399"/>
                  <a:pt x="241" y="395"/>
                  <a:pt x="240" y="391"/>
                </a:cubicBezTo>
                <a:cubicBezTo>
                  <a:pt x="240" y="391"/>
                  <a:pt x="240" y="391"/>
                  <a:pt x="240" y="391"/>
                </a:cubicBezTo>
                <a:cubicBezTo>
                  <a:pt x="240" y="390"/>
                  <a:pt x="238" y="389"/>
                  <a:pt x="237" y="389"/>
                </a:cubicBezTo>
                <a:cubicBezTo>
                  <a:pt x="239" y="387"/>
                  <a:pt x="239" y="387"/>
                  <a:pt x="239" y="387"/>
                </a:cubicBezTo>
                <a:close/>
                <a:moveTo>
                  <a:pt x="611" y="126"/>
                </a:moveTo>
                <a:cubicBezTo>
                  <a:pt x="387" y="126"/>
                  <a:pt x="387" y="126"/>
                  <a:pt x="387" y="126"/>
                </a:cubicBezTo>
                <a:cubicBezTo>
                  <a:pt x="15" y="0"/>
                  <a:pt x="15" y="0"/>
                  <a:pt x="15" y="0"/>
                </a:cubicBezTo>
                <a:cubicBezTo>
                  <a:pt x="15" y="0"/>
                  <a:pt x="15" y="0"/>
                  <a:pt x="15" y="0"/>
                </a:cubicBezTo>
                <a:cubicBezTo>
                  <a:pt x="11" y="9"/>
                  <a:pt x="11" y="9"/>
                  <a:pt x="11" y="9"/>
                </a:cubicBezTo>
                <a:cubicBezTo>
                  <a:pt x="11" y="13"/>
                  <a:pt x="10" y="19"/>
                  <a:pt x="6" y="22"/>
                </a:cubicBezTo>
                <a:cubicBezTo>
                  <a:pt x="1" y="26"/>
                  <a:pt x="5" y="38"/>
                  <a:pt x="4" y="44"/>
                </a:cubicBezTo>
                <a:cubicBezTo>
                  <a:pt x="3" y="49"/>
                  <a:pt x="0" y="58"/>
                  <a:pt x="5" y="62"/>
                </a:cubicBezTo>
                <a:cubicBezTo>
                  <a:pt x="5" y="62"/>
                  <a:pt x="5" y="62"/>
                  <a:pt x="5" y="62"/>
                </a:cubicBezTo>
                <a:cubicBezTo>
                  <a:pt x="6" y="64"/>
                  <a:pt x="12" y="70"/>
                  <a:pt x="15" y="71"/>
                </a:cubicBezTo>
                <a:cubicBezTo>
                  <a:pt x="17" y="72"/>
                  <a:pt x="20" y="72"/>
                  <a:pt x="23" y="72"/>
                </a:cubicBezTo>
                <a:cubicBezTo>
                  <a:pt x="25" y="73"/>
                  <a:pt x="25" y="76"/>
                  <a:pt x="27" y="77"/>
                </a:cubicBezTo>
                <a:cubicBezTo>
                  <a:pt x="30" y="81"/>
                  <a:pt x="35" y="79"/>
                  <a:pt x="39" y="80"/>
                </a:cubicBezTo>
                <a:cubicBezTo>
                  <a:pt x="44" y="82"/>
                  <a:pt x="47" y="84"/>
                  <a:pt x="50" y="88"/>
                </a:cubicBezTo>
                <a:cubicBezTo>
                  <a:pt x="61" y="94"/>
                  <a:pt x="100" y="126"/>
                  <a:pt x="101" y="96"/>
                </a:cubicBezTo>
                <a:cubicBezTo>
                  <a:pt x="101" y="93"/>
                  <a:pt x="120" y="103"/>
                  <a:pt x="125" y="104"/>
                </a:cubicBezTo>
                <a:cubicBezTo>
                  <a:pt x="137" y="109"/>
                  <a:pt x="131" y="115"/>
                  <a:pt x="133" y="124"/>
                </a:cubicBezTo>
                <a:cubicBezTo>
                  <a:pt x="139" y="124"/>
                  <a:pt x="141" y="128"/>
                  <a:pt x="145" y="130"/>
                </a:cubicBezTo>
                <a:cubicBezTo>
                  <a:pt x="150" y="131"/>
                  <a:pt x="158" y="132"/>
                  <a:pt x="163" y="132"/>
                </a:cubicBezTo>
                <a:cubicBezTo>
                  <a:pt x="166" y="133"/>
                  <a:pt x="167" y="133"/>
                  <a:pt x="169" y="132"/>
                </a:cubicBezTo>
                <a:cubicBezTo>
                  <a:pt x="173" y="129"/>
                  <a:pt x="172" y="133"/>
                  <a:pt x="173" y="135"/>
                </a:cubicBezTo>
                <a:cubicBezTo>
                  <a:pt x="174" y="137"/>
                  <a:pt x="176" y="137"/>
                  <a:pt x="178" y="138"/>
                </a:cubicBezTo>
                <a:cubicBezTo>
                  <a:pt x="180" y="138"/>
                  <a:pt x="180" y="140"/>
                  <a:pt x="182" y="140"/>
                </a:cubicBezTo>
                <a:cubicBezTo>
                  <a:pt x="192" y="135"/>
                  <a:pt x="189" y="150"/>
                  <a:pt x="191" y="156"/>
                </a:cubicBezTo>
                <a:cubicBezTo>
                  <a:pt x="194" y="162"/>
                  <a:pt x="189" y="158"/>
                  <a:pt x="186" y="157"/>
                </a:cubicBezTo>
                <a:cubicBezTo>
                  <a:pt x="182" y="155"/>
                  <a:pt x="186" y="163"/>
                  <a:pt x="186" y="165"/>
                </a:cubicBezTo>
                <a:cubicBezTo>
                  <a:pt x="187" y="171"/>
                  <a:pt x="185" y="172"/>
                  <a:pt x="184" y="177"/>
                </a:cubicBezTo>
                <a:cubicBezTo>
                  <a:pt x="181" y="191"/>
                  <a:pt x="195" y="208"/>
                  <a:pt x="205" y="217"/>
                </a:cubicBezTo>
                <a:cubicBezTo>
                  <a:pt x="210" y="222"/>
                  <a:pt x="211" y="227"/>
                  <a:pt x="208" y="233"/>
                </a:cubicBezTo>
                <a:cubicBezTo>
                  <a:pt x="206" y="239"/>
                  <a:pt x="218" y="242"/>
                  <a:pt x="220" y="249"/>
                </a:cubicBezTo>
                <a:cubicBezTo>
                  <a:pt x="220" y="253"/>
                  <a:pt x="219" y="261"/>
                  <a:pt x="221" y="265"/>
                </a:cubicBezTo>
                <a:cubicBezTo>
                  <a:pt x="222" y="270"/>
                  <a:pt x="220" y="273"/>
                  <a:pt x="220" y="278"/>
                </a:cubicBezTo>
                <a:cubicBezTo>
                  <a:pt x="220" y="278"/>
                  <a:pt x="220" y="278"/>
                  <a:pt x="220" y="278"/>
                </a:cubicBezTo>
                <a:cubicBezTo>
                  <a:pt x="225" y="279"/>
                  <a:pt x="228" y="277"/>
                  <a:pt x="228" y="283"/>
                </a:cubicBezTo>
                <a:cubicBezTo>
                  <a:pt x="228" y="292"/>
                  <a:pt x="233" y="298"/>
                  <a:pt x="238" y="304"/>
                </a:cubicBezTo>
                <a:cubicBezTo>
                  <a:pt x="243" y="310"/>
                  <a:pt x="254" y="318"/>
                  <a:pt x="255" y="324"/>
                </a:cubicBezTo>
                <a:cubicBezTo>
                  <a:pt x="252" y="330"/>
                  <a:pt x="250" y="333"/>
                  <a:pt x="255" y="338"/>
                </a:cubicBezTo>
                <a:cubicBezTo>
                  <a:pt x="256" y="340"/>
                  <a:pt x="257" y="342"/>
                  <a:pt x="258" y="344"/>
                </a:cubicBezTo>
                <a:cubicBezTo>
                  <a:pt x="259" y="346"/>
                  <a:pt x="273" y="334"/>
                  <a:pt x="271" y="351"/>
                </a:cubicBezTo>
                <a:cubicBezTo>
                  <a:pt x="271" y="356"/>
                  <a:pt x="276" y="361"/>
                  <a:pt x="276" y="368"/>
                </a:cubicBezTo>
                <a:cubicBezTo>
                  <a:pt x="276" y="372"/>
                  <a:pt x="275" y="378"/>
                  <a:pt x="280" y="380"/>
                </a:cubicBezTo>
                <a:cubicBezTo>
                  <a:pt x="288" y="382"/>
                  <a:pt x="291" y="390"/>
                  <a:pt x="296" y="396"/>
                </a:cubicBezTo>
                <a:cubicBezTo>
                  <a:pt x="299" y="398"/>
                  <a:pt x="307" y="396"/>
                  <a:pt x="307" y="401"/>
                </a:cubicBezTo>
                <a:cubicBezTo>
                  <a:pt x="306" y="402"/>
                  <a:pt x="299" y="397"/>
                  <a:pt x="298" y="400"/>
                </a:cubicBezTo>
                <a:cubicBezTo>
                  <a:pt x="294" y="401"/>
                  <a:pt x="305" y="410"/>
                  <a:pt x="307" y="411"/>
                </a:cubicBezTo>
                <a:cubicBezTo>
                  <a:pt x="310" y="415"/>
                  <a:pt x="313" y="417"/>
                  <a:pt x="316" y="422"/>
                </a:cubicBezTo>
                <a:cubicBezTo>
                  <a:pt x="321" y="429"/>
                  <a:pt x="319" y="430"/>
                  <a:pt x="327" y="434"/>
                </a:cubicBezTo>
                <a:cubicBezTo>
                  <a:pt x="334" y="438"/>
                  <a:pt x="339" y="440"/>
                  <a:pt x="347" y="442"/>
                </a:cubicBezTo>
                <a:cubicBezTo>
                  <a:pt x="347" y="446"/>
                  <a:pt x="345" y="447"/>
                  <a:pt x="349" y="451"/>
                </a:cubicBezTo>
                <a:cubicBezTo>
                  <a:pt x="354" y="455"/>
                  <a:pt x="354" y="460"/>
                  <a:pt x="358" y="465"/>
                </a:cubicBezTo>
                <a:cubicBezTo>
                  <a:pt x="374" y="483"/>
                  <a:pt x="374" y="483"/>
                  <a:pt x="374" y="483"/>
                </a:cubicBezTo>
                <a:cubicBezTo>
                  <a:pt x="379" y="488"/>
                  <a:pt x="379" y="492"/>
                  <a:pt x="386" y="487"/>
                </a:cubicBezTo>
                <a:cubicBezTo>
                  <a:pt x="392" y="483"/>
                  <a:pt x="396" y="498"/>
                  <a:pt x="401" y="500"/>
                </a:cubicBezTo>
                <a:cubicBezTo>
                  <a:pt x="405" y="502"/>
                  <a:pt x="403" y="492"/>
                  <a:pt x="403" y="490"/>
                </a:cubicBezTo>
                <a:cubicBezTo>
                  <a:pt x="403" y="485"/>
                  <a:pt x="408" y="484"/>
                  <a:pt x="406" y="490"/>
                </a:cubicBezTo>
                <a:cubicBezTo>
                  <a:pt x="404" y="494"/>
                  <a:pt x="416" y="494"/>
                  <a:pt x="420" y="495"/>
                </a:cubicBezTo>
                <a:cubicBezTo>
                  <a:pt x="423" y="496"/>
                  <a:pt x="426" y="494"/>
                  <a:pt x="429" y="494"/>
                </a:cubicBezTo>
                <a:cubicBezTo>
                  <a:pt x="433" y="494"/>
                  <a:pt x="434" y="496"/>
                  <a:pt x="437" y="497"/>
                </a:cubicBezTo>
                <a:cubicBezTo>
                  <a:pt x="437" y="501"/>
                  <a:pt x="426" y="498"/>
                  <a:pt x="428" y="505"/>
                </a:cubicBezTo>
                <a:cubicBezTo>
                  <a:pt x="429" y="506"/>
                  <a:pt x="436" y="523"/>
                  <a:pt x="430" y="520"/>
                </a:cubicBezTo>
                <a:cubicBezTo>
                  <a:pt x="420" y="514"/>
                  <a:pt x="429" y="529"/>
                  <a:pt x="431" y="533"/>
                </a:cubicBezTo>
                <a:cubicBezTo>
                  <a:pt x="433" y="538"/>
                  <a:pt x="432" y="540"/>
                  <a:pt x="433" y="546"/>
                </a:cubicBezTo>
                <a:cubicBezTo>
                  <a:pt x="435" y="554"/>
                  <a:pt x="436" y="547"/>
                  <a:pt x="440" y="549"/>
                </a:cubicBezTo>
                <a:cubicBezTo>
                  <a:pt x="441" y="552"/>
                  <a:pt x="445" y="555"/>
                  <a:pt x="440" y="557"/>
                </a:cubicBezTo>
                <a:cubicBezTo>
                  <a:pt x="440" y="557"/>
                  <a:pt x="440" y="557"/>
                  <a:pt x="440" y="557"/>
                </a:cubicBezTo>
                <a:cubicBezTo>
                  <a:pt x="446" y="562"/>
                  <a:pt x="448" y="565"/>
                  <a:pt x="452" y="571"/>
                </a:cubicBezTo>
                <a:cubicBezTo>
                  <a:pt x="455" y="575"/>
                  <a:pt x="464" y="574"/>
                  <a:pt x="469" y="575"/>
                </a:cubicBezTo>
                <a:cubicBezTo>
                  <a:pt x="473" y="577"/>
                  <a:pt x="475" y="579"/>
                  <a:pt x="479" y="580"/>
                </a:cubicBezTo>
                <a:cubicBezTo>
                  <a:pt x="484" y="581"/>
                  <a:pt x="487" y="576"/>
                  <a:pt x="491" y="581"/>
                </a:cubicBezTo>
                <a:cubicBezTo>
                  <a:pt x="495" y="586"/>
                  <a:pt x="496" y="592"/>
                  <a:pt x="497" y="598"/>
                </a:cubicBezTo>
                <a:cubicBezTo>
                  <a:pt x="496" y="607"/>
                  <a:pt x="507" y="620"/>
                  <a:pt x="515" y="623"/>
                </a:cubicBezTo>
                <a:cubicBezTo>
                  <a:pt x="518" y="623"/>
                  <a:pt x="537" y="623"/>
                  <a:pt x="534" y="621"/>
                </a:cubicBezTo>
                <a:cubicBezTo>
                  <a:pt x="530" y="618"/>
                  <a:pt x="528" y="616"/>
                  <a:pt x="534" y="618"/>
                </a:cubicBezTo>
                <a:cubicBezTo>
                  <a:pt x="540" y="620"/>
                  <a:pt x="533" y="620"/>
                  <a:pt x="536" y="621"/>
                </a:cubicBezTo>
                <a:cubicBezTo>
                  <a:pt x="542" y="624"/>
                  <a:pt x="542" y="624"/>
                  <a:pt x="542" y="624"/>
                </a:cubicBezTo>
                <a:cubicBezTo>
                  <a:pt x="551" y="627"/>
                  <a:pt x="560" y="644"/>
                  <a:pt x="560" y="653"/>
                </a:cubicBezTo>
                <a:cubicBezTo>
                  <a:pt x="560" y="656"/>
                  <a:pt x="559" y="658"/>
                  <a:pt x="559" y="661"/>
                </a:cubicBezTo>
                <a:cubicBezTo>
                  <a:pt x="559" y="671"/>
                  <a:pt x="564" y="652"/>
                  <a:pt x="569" y="659"/>
                </a:cubicBezTo>
                <a:cubicBezTo>
                  <a:pt x="570" y="660"/>
                  <a:pt x="573" y="667"/>
                  <a:pt x="573" y="669"/>
                </a:cubicBezTo>
                <a:cubicBezTo>
                  <a:pt x="573" y="669"/>
                  <a:pt x="573" y="669"/>
                  <a:pt x="573" y="669"/>
                </a:cubicBezTo>
                <a:cubicBezTo>
                  <a:pt x="579" y="667"/>
                  <a:pt x="579" y="667"/>
                  <a:pt x="579" y="667"/>
                </a:cubicBezTo>
                <a:cubicBezTo>
                  <a:pt x="579" y="668"/>
                  <a:pt x="578" y="668"/>
                  <a:pt x="578" y="668"/>
                </a:cubicBezTo>
                <a:cubicBezTo>
                  <a:pt x="580" y="665"/>
                  <a:pt x="581" y="659"/>
                  <a:pt x="585" y="659"/>
                </a:cubicBezTo>
                <a:cubicBezTo>
                  <a:pt x="588" y="659"/>
                  <a:pt x="590" y="661"/>
                  <a:pt x="594" y="660"/>
                </a:cubicBezTo>
                <a:cubicBezTo>
                  <a:pt x="596" y="659"/>
                  <a:pt x="598" y="657"/>
                  <a:pt x="600" y="655"/>
                </a:cubicBezTo>
                <a:cubicBezTo>
                  <a:pt x="602" y="654"/>
                  <a:pt x="603" y="652"/>
                  <a:pt x="600" y="651"/>
                </a:cubicBezTo>
                <a:cubicBezTo>
                  <a:pt x="597" y="650"/>
                  <a:pt x="597" y="649"/>
                  <a:pt x="599" y="648"/>
                </a:cubicBezTo>
                <a:cubicBezTo>
                  <a:pt x="601" y="646"/>
                  <a:pt x="600" y="644"/>
                  <a:pt x="601" y="643"/>
                </a:cubicBezTo>
                <a:cubicBezTo>
                  <a:pt x="603" y="642"/>
                  <a:pt x="603" y="642"/>
                  <a:pt x="606" y="642"/>
                </a:cubicBezTo>
                <a:cubicBezTo>
                  <a:pt x="607" y="642"/>
                  <a:pt x="610" y="639"/>
                  <a:pt x="614" y="639"/>
                </a:cubicBezTo>
                <a:cubicBezTo>
                  <a:pt x="616" y="639"/>
                  <a:pt x="618" y="639"/>
                  <a:pt x="619" y="637"/>
                </a:cubicBezTo>
                <a:cubicBezTo>
                  <a:pt x="621" y="633"/>
                  <a:pt x="616" y="633"/>
                  <a:pt x="622" y="630"/>
                </a:cubicBezTo>
                <a:cubicBezTo>
                  <a:pt x="625" y="629"/>
                  <a:pt x="624" y="624"/>
                  <a:pt x="626" y="621"/>
                </a:cubicBezTo>
                <a:cubicBezTo>
                  <a:pt x="627" y="617"/>
                  <a:pt x="630" y="618"/>
                  <a:pt x="632" y="616"/>
                </a:cubicBezTo>
                <a:cubicBezTo>
                  <a:pt x="634" y="615"/>
                  <a:pt x="629" y="612"/>
                  <a:pt x="632" y="609"/>
                </a:cubicBezTo>
                <a:cubicBezTo>
                  <a:pt x="633" y="608"/>
                  <a:pt x="634" y="607"/>
                  <a:pt x="635" y="605"/>
                </a:cubicBezTo>
                <a:cubicBezTo>
                  <a:pt x="637" y="604"/>
                  <a:pt x="637" y="601"/>
                  <a:pt x="638" y="599"/>
                </a:cubicBezTo>
                <a:cubicBezTo>
                  <a:pt x="640" y="594"/>
                  <a:pt x="640" y="594"/>
                  <a:pt x="640" y="594"/>
                </a:cubicBezTo>
                <a:cubicBezTo>
                  <a:pt x="640" y="594"/>
                  <a:pt x="640" y="594"/>
                  <a:pt x="640" y="594"/>
                </a:cubicBezTo>
                <a:cubicBezTo>
                  <a:pt x="637" y="593"/>
                  <a:pt x="634" y="592"/>
                  <a:pt x="631" y="590"/>
                </a:cubicBezTo>
                <a:cubicBezTo>
                  <a:pt x="630" y="589"/>
                  <a:pt x="626" y="587"/>
                  <a:pt x="626" y="585"/>
                </a:cubicBezTo>
                <a:cubicBezTo>
                  <a:pt x="626" y="583"/>
                  <a:pt x="625" y="582"/>
                  <a:pt x="625" y="580"/>
                </a:cubicBezTo>
                <a:cubicBezTo>
                  <a:pt x="625" y="576"/>
                  <a:pt x="625" y="576"/>
                  <a:pt x="623" y="573"/>
                </a:cubicBezTo>
                <a:cubicBezTo>
                  <a:pt x="619" y="568"/>
                  <a:pt x="623" y="565"/>
                  <a:pt x="626" y="562"/>
                </a:cubicBezTo>
                <a:cubicBezTo>
                  <a:pt x="631" y="556"/>
                  <a:pt x="628" y="548"/>
                  <a:pt x="623" y="544"/>
                </a:cubicBezTo>
                <a:cubicBezTo>
                  <a:pt x="618" y="539"/>
                  <a:pt x="621" y="536"/>
                  <a:pt x="619" y="530"/>
                </a:cubicBezTo>
                <a:cubicBezTo>
                  <a:pt x="618" y="528"/>
                  <a:pt x="614" y="527"/>
                  <a:pt x="613" y="524"/>
                </a:cubicBezTo>
                <a:cubicBezTo>
                  <a:pt x="610" y="521"/>
                  <a:pt x="611" y="516"/>
                  <a:pt x="608" y="513"/>
                </a:cubicBezTo>
                <a:cubicBezTo>
                  <a:pt x="606" y="509"/>
                  <a:pt x="597" y="515"/>
                  <a:pt x="597" y="507"/>
                </a:cubicBezTo>
                <a:cubicBezTo>
                  <a:pt x="596" y="503"/>
                  <a:pt x="600" y="501"/>
                  <a:pt x="600" y="499"/>
                </a:cubicBezTo>
                <a:cubicBezTo>
                  <a:pt x="596" y="499"/>
                  <a:pt x="595" y="498"/>
                  <a:pt x="594" y="494"/>
                </a:cubicBezTo>
                <a:cubicBezTo>
                  <a:pt x="593" y="486"/>
                  <a:pt x="593" y="487"/>
                  <a:pt x="587" y="483"/>
                </a:cubicBezTo>
                <a:cubicBezTo>
                  <a:pt x="582" y="480"/>
                  <a:pt x="582" y="470"/>
                  <a:pt x="582" y="465"/>
                </a:cubicBezTo>
                <a:cubicBezTo>
                  <a:pt x="582" y="462"/>
                  <a:pt x="583" y="456"/>
                  <a:pt x="582" y="453"/>
                </a:cubicBezTo>
                <a:cubicBezTo>
                  <a:pt x="579" y="446"/>
                  <a:pt x="588" y="453"/>
                  <a:pt x="589" y="453"/>
                </a:cubicBezTo>
                <a:cubicBezTo>
                  <a:pt x="591" y="448"/>
                  <a:pt x="592" y="456"/>
                  <a:pt x="598" y="454"/>
                </a:cubicBezTo>
                <a:cubicBezTo>
                  <a:pt x="604" y="452"/>
                  <a:pt x="610" y="454"/>
                  <a:pt x="616" y="450"/>
                </a:cubicBezTo>
                <a:cubicBezTo>
                  <a:pt x="618" y="448"/>
                  <a:pt x="623" y="452"/>
                  <a:pt x="623" y="448"/>
                </a:cubicBezTo>
                <a:cubicBezTo>
                  <a:pt x="623" y="446"/>
                  <a:pt x="626" y="440"/>
                  <a:pt x="629" y="443"/>
                </a:cubicBezTo>
                <a:cubicBezTo>
                  <a:pt x="631" y="445"/>
                  <a:pt x="633" y="447"/>
                  <a:pt x="634" y="443"/>
                </a:cubicBezTo>
                <a:cubicBezTo>
                  <a:pt x="636" y="437"/>
                  <a:pt x="634" y="430"/>
                  <a:pt x="634" y="424"/>
                </a:cubicBezTo>
                <a:cubicBezTo>
                  <a:pt x="633" y="418"/>
                  <a:pt x="629" y="413"/>
                  <a:pt x="628" y="408"/>
                </a:cubicBezTo>
                <a:cubicBezTo>
                  <a:pt x="628" y="403"/>
                  <a:pt x="629" y="400"/>
                  <a:pt x="625" y="398"/>
                </a:cubicBezTo>
                <a:cubicBezTo>
                  <a:pt x="622" y="397"/>
                  <a:pt x="624" y="394"/>
                  <a:pt x="624" y="392"/>
                </a:cubicBezTo>
                <a:cubicBezTo>
                  <a:pt x="623" y="389"/>
                  <a:pt x="620" y="387"/>
                  <a:pt x="618" y="383"/>
                </a:cubicBezTo>
                <a:cubicBezTo>
                  <a:pt x="617" y="378"/>
                  <a:pt x="616" y="370"/>
                  <a:pt x="616" y="365"/>
                </a:cubicBezTo>
                <a:cubicBezTo>
                  <a:pt x="616" y="356"/>
                  <a:pt x="615" y="352"/>
                  <a:pt x="612" y="344"/>
                </a:cubicBezTo>
                <a:cubicBezTo>
                  <a:pt x="609" y="338"/>
                  <a:pt x="622" y="345"/>
                  <a:pt x="620" y="336"/>
                </a:cubicBezTo>
                <a:cubicBezTo>
                  <a:pt x="619" y="331"/>
                  <a:pt x="617" y="323"/>
                  <a:pt x="615" y="319"/>
                </a:cubicBezTo>
                <a:cubicBezTo>
                  <a:pt x="613" y="317"/>
                  <a:pt x="621" y="317"/>
                  <a:pt x="623" y="315"/>
                </a:cubicBezTo>
                <a:cubicBezTo>
                  <a:pt x="626" y="313"/>
                  <a:pt x="621" y="309"/>
                  <a:pt x="622" y="306"/>
                </a:cubicBezTo>
                <a:cubicBezTo>
                  <a:pt x="623" y="302"/>
                  <a:pt x="621" y="298"/>
                  <a:pt x="625" y="295"/>
                </a:cubicBezTo>
                <a:cubicBezTo>
                  <a:pt x="625" y="293"/>
                  <a:pt x="623" y="292"/>
                  <a:pt x="623" y="290"/>
                </a:cubicBezTo>
                <a:cubicBezTo>
                  <a:pt x="630" y="288"/>
                  <a:pt x="633" y="291"/>
                  <a:pt x="633" y="282"/>
                </a:cubicBezTo>
                <a:cubicBezTo>
                  <a:pt x="633" y="276"/>
                  <a:pt x="622" y="281"/>
                  <a:pt x="624" y="274"/>
                </a:cubicBezTo>
                <a:cubicBezTo>
                  <a:pt x="626" y="270"/>
                  <a:pt x="625" y="268"/>
                  <a:pt x="626" y="263"/>
                </a:cubicBezTo>
                <a:cubicBezTo>
                  <a:pt x="630" y="255"/>
                  <a:pt x="626" y="237"/>
                  <a:pt x="625" y="228"/>
                </a:cubicBezTo>
                <a:cubicBezTo>
                  <a:pt x="623" y="223"/>
                  <a:pt x="630" y="228"/>
                  <a:pt x="632" y="228"/>
                </a:cubicBezTo>
                <a:cubicBezTo>
                  <a:pt x="636" y="228"/>
                  <a:pt x="630" y="219"/>
                  <a:pt x="627" y="218"/>
                </a:cubicBezTo>
                <a:cubicBezTo>
                  <a:pt x="621" y="216"/>
                  <a:pt x="625" y="210"/>
                  <a:pt x="626" y="206"/>
                </a:cubicBezTo>
                <a:cubicBezTo>
                  <a:pt x="626" y="202"/>
                  <a:pt x="619" y="204"/>
                  <a:pt x="619" y="201"/>
                </a:cubicBezTo>
                <a:cubicBezTo>
                  <a:pt x="619" y="199"/>
                  <a:pt x="622" y="198"/>
                  <a:pt x="622" y="197"/>
                </a:cubicBezTo>
                <a:cubicBezTo>
                  <a:pt x="622" y="195"/>
                  <a:pt x="618" y="193"/>
                  <a:pt x="617" y="192"/>
                </a:cubicBezTo>
                <a:cubicBezTo>
                  <a:pt x="613" y="192"/>
                  <a:pt x="606" y="192"/>
                  <a:pt x="605" y="187"/>
                </a:cubicBezTo>
                <a:cubicBezTo>
                  <a:pt x="604" y="183"/>
                  <a:pt x="606" y="181"/>
                  <a:pt x="603" y="176"/>
                </a:cubicBezTo>
                <a:cubicBezTo>
                  <a:pt x="601" y="175"/>
                  <a:pt x="602" y="172"/>
                  <a:pt x="602" y="170"/>
                </a:cubicBezTo>
                <a:cubicBezTo>
                  <a:pt x="602" y="167"/>
                  <a:pt x="601" y="164"/>
                  <a:pt x="601" y="162"/>
                </a:cubicBezTo>
                <a:cubicBezTo>
                  <a:pt x="601" y="162"/>
                  <a:pt x="601" y="162"/>
                  <a:pt x="601" y="162"/>
                </a:cubicBezTo>
                <a:cubicBezTo>
                  <a:pt x="606" y="162"/>
                  <a:pt x="612" y="162"/>
                  <a:pt x="612" y="155"/>
                </a:cubicBezTo>
                <a:cubicBezTo>
                  <a:pt x="612" y="152"/>
                  <a:pt x="611" y="144"/>
                  <a:pt x="613" y="141"/>
                </a:cubicBezTo>
                <a:cubicBezTo>
                  <a:pt x="615" y="139"/>
                  <a:pt x="613" y="138"/>
                  <a:pt x="610" y="136"/>
                </a:cubicBezTo>
                <a:cubicBezTo>
                  <a:pt x="610" y="136"/>
                  <a:pt x="609" y="131"/>
                  <a:pt x="609" y="130"/>
                </a:cubicBezTo>
                <a:cubicBezTo>
                  <a:pt x="611" y="126"/>
                  <a:pt x="611" y="126"/>
                  <a:pt x="611" y="12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17" name="Freeform 6"/>
          <p:cNvSpPr>
            <a:spLocks/>
          </p:cNvSpPr>
          <p:nvPr/>
        </p:nvSpPr>
        <p:spPr bwMode="auto">
          <a:xfrm>
            <a:off x="5826631" y="1034414"/>
            <a:ext cx="1526511" cy="1838194"/>
          </a:xfrm>
          <a:custGeom>
            <a:avLst/>
            <a:gdLst/>
            <a:ahLst/>
            <a:cxnLst>
              <a:cxn ang="0">
                <a:pos x="31" y="60"/>
              </a:cxn>
              <a:cxn ang="0">
                <a:pos x="22" y="86"/>
              </a:cxn>
              <a:cxn ang="0">
                <a:pos x="24" y="100"/>
              </a:cxn>
              <a:cxn ang="0">
                <a:pos x="43" y="121"/>
              </a:cxn>
              <a:cxn ang="0">
                <a:pos x="48" y="142"/>
              </a:cxn>
              <a:cxn ang="0">
                <a:pos x="47" y="187"/>
              </a:cxn>
              <a:cxn ang="0">
                <a:pos x="44" y="214"/>
              </a:cxn>
              <a:cxn ang="0">
                <a:pos x="44" y="239"/>
              </a:cxn>
              <a:cxn ang="0">
                <a:pos x="33" y="268"/>
              </a:cxn>
              <a:cxn ang="0">
                <a:pos x="45" y="316"/>
              </a:cxn>
              <a:cxn ang="0">
                <a:pos x="55" y="348"/>
              </a:cxn>
              <a:cxn ang="0">
                <a:pos x="44" y="372"/>
              </a:cxn>
              <a:cxn ang="0">
                <a:pos x="10" y="377"/>
              </a:cxn>
              <a:cxn ang="0">
                <a:pos x="8" y="407"/>
              </a:cxn>
              <a:cxn ang="0">
                <a:pos x="18" y="431"/>
              </a:cxn>
              <a:cxn ang="0">
                <a:pos x="40" y="454"/>
              </a:cxn>
              <a:cxn ang="0">
                <a:pos x="44" y="497"/>
              </a:cxn>
              <a:cxn ang="0">
                <a:pos x="52" y="514"/>
              </a:cxn>
              <a:cxn ang="0">
                <a:pos x="61" y="512"/>
              </a:cxn>
              <a:cxn ang="0">
                <a:pos x="88" y="514"/>
              </a:cxn>
              <a:cxn ang="0">
                <a:pos x="92" y="527"/>
              </a:cxn>
              <a:cxn ang="0">
                <a:pos x="102" y="554"/>
              </a:cxn>
              <a:cxn ang="0">
                <a:pos x="107" y="580"/>
              </a:cxn>
              <a:cxn ang="0">
                <a:pos x="131" y="610"/>
              </a:cxn>
              <a:cxn ang="0">
                <a:pos x="170" y="617"/>
              </a:cxn>
              <a:cxn ang="0">
                <a:pos x="193" y="650"/>
              </a:cxn>
              <a:cxn ang="0">
                <a:pos x="206" y="659"/>
              </a:cxn>
              <a:cxn ang="0">
                <a:pos x="213" y="664"/>
              </a:cxn>
              <a:cxn ang="0">
                <a:pos x="235" y="672"/>
              </a:cxn>
              <a:cxn ang="0">
                <a:pos x="245" y="653"/>
              </a:cxn>
              <a:cxn ang="0">
                <a:pos x="256" y="621"/>
              </a:cxn>
              <a:cxn ang="0">
                <a:pos x="263" y="600"/>
              </a:cxn>
              <a:cxn ang="0">
                <a:pos x="275" y="572"/>
              </a:cxn>
              <a:cxn ang="0">
                <a:pos x="292" y="545"/>
              </a:cxn>
              <a:cxn ang="0">
                <a:pos x="321" y="553"/>
              </a:cxn>
              <a:cxn ang="0">
                <a:pos x="341" y="556"/>
              </a:cxn>
              <a:cxn ang="0">
                <a:pos x="368" y="577"/>
              </a:cxn>
              <a:cxn ang="0">
                <a:pos x="411" y="571"/>
              </a:cxn>
              <a:cxn ang="0">
                <a:pos x="447" y="579"/>
              </a:cxn>
              <a:cxn ang="0">
                <a:pos x="471" y="538"/>
              </a:cxn>
              <a:cxn ang="0">
                <a:pos x="525" y="547"/>
              </a:cxn>
              <a:cxn ang="0">
                <a:pos x="515" y="518"/>
              </a:cxn>
              <a:cxn ang="0">
                <a:pos x="507" y="484"/>
              </a:cxn>
              <a:cxn ang="0">
                <a:pos x="509" y="465"/>
              </a:cxn>
              <a:cxn ang="0">
                <a:pos x="506" y="435"/>
              </a:cxn>
              <a:cxn ang="0">
                <a:pos x="511" y="387"/>
              </a:cxn>
              <a:cxn ang="0">
                <a:pos x="529" y="346"/>
              </a:cxn>
              <a:cxn ang="0">
                <a:pos x="541" y="336"/>
              </a:cxn>
              <a:cxn ang="0">
                <a:pos x="561" y="300"/>
              </a:cxn>
              <a:cxn ang="0">
                <a:pos x="535" y="282"/>
              </a:cxn>
              <a:cxn ang="0">
                <a:pos x="493" y="267"/>
              </a:cxn>
              <a:cxn ang="0">
                <a:pos x="446" y="232"/>
              </a:cxn>
              <a:cxn ang="0">
                <a:pos x="406" y="135"/>
              </a:cxn>
              <a:cxn ang="0">
                <a:pos x="340" y="83"/>
              </a:cxn>
              <a:cxn ang="0">
                <a:pos x="285" y="40"/>
              </a:cxn>
              <a:cxn ang="0">
                <a:pos x="83" y="1"/>
              </a:cxn>
            </a:cxnLst>
            <a:rect l="0" t="0" r="r" b="b"/>
            <a:pathLst>
              <a:path w="561" h="676">
                <a:moveTo>
                  <a:pt x="32" y="50"/>
                </a:moveTo>
                <a:cubicBezTo>
                  <a:pt x="30" y="54"/>
                  <a:pt x="30" y="54"/>
                  <a:pt x="30" y="54"/>
                </a:cubicBezTo>
                <a:cubicBezTo>
                  <a:pt x="30" y="55"/>
                  <a:pt x="31" y="60"/>
                  <a:pt x="31" y="60"/>
                </a:cubicBezTo>
                <a:cubicBezTo>
                  <a:pt x="34" y="62"/>
                  <a:pt x="36" y="63"/>
                  <a:pt x="34" y="65"/>
                </a:cubicBezTo>
                <a:cubicBezTo>
                  <a:pt x="32" y="68"/>
                  <a:pt x="33" y="76"/>
                  <a:pt x="33" y="79"/>
                </a:cubicBezTo>
                <a:cubicBezTo>
                  <a:pt x="33" y="86"/>
                  <a:pt x="27" y="86"/>
                  <a:pt x="22" y="86"/>
                </a:cubicBezTo>
                <a:cubicBezTo>
                  <a:pt x="22" y="86"/>
                  <a:pt x="22" y="86"/>
                  <a:pt x="22" y="86"/>
                </a:cubicBezTo>
                <a:cubicBezTo>
                  <a:pt x="22" y="88"/>
                  <a:pt x="23" y="91"/>
                  <a:pt x="23" y="94"/>
                </a:cubicBezTo>
                <a:cubicBezTo>
                  <a:pt x="23" y="96"/>
                  <a:pt x="22" y="99"/>
                  <a:pt x="24" y="100"/>
                </a:cubicBezTo>
                <a:cubicBezTo>
                  <a:pt x="27" y="105"/>
                  <a:pt x="25" y="107"/>
                  <a:pt x="26" y="111"/>
                </a:cubicBezTo>
                <a:cubicBezTo>
                  <a:pt x="27" y="116"/>
                  <a:pt x="34" y="116"/>
                  <a:pt x="38" y="116"/>
                </a:cubicBezTo>
                <a:cubicBezTo>
                  <a:pt x="39" y="117"/>
                  <a:pt x="43" y="119"/>
                  <a:pt x="43" y="121"/>
                </a:cubicBezTo>
                <a:cubicBezTo>
                  <a:pt x="43" y="122"/>
                  <a:pt x="40" y="123"/>
                  <a:pt x="40" y="125"/>
                </a:cubicBezTo>
                <a:cubicBezTo>
                  <a:pt x="40" y="128"/>
                  <a:pt x="47" y="126"/>
                  <a:pt x="47" y="130"/>
                </a:cubicBezTo>
                <a:cubicBezTo>
                  <a:pt x="46" y="134"/>
                  <a:pt x="42" y="140"/>
                  <a:pt x="48" y="142"/>
                </a:cubicBezTo>
                <a:cubicBezTo>
                  <a:pt x="51" y="143"/>
                  <a:pt x="57" y="152"/>
                  <a:pt x="53" y="152"/>
                </a:cubicBezTo>
                <a:cubicBezTo>
                  <a:pt x="51" y="152"/>
                  <a:pt x="44" y="147"/>
                  <a:pt x="46" y="152"/>
                </a:cubicBezTo>
                <a:cubicBezTo>
                  <a:pt x="47" y="161"/>
                  <a:pt x="51" y="179"/>
                  <a:pt x="47" y="187"/>
                </a:cubicBezTo>
                <a:cubicBezTo>
                  <a:pt x="46" y="192"/>
                  <a:pt x="47" y="194"/>
                  <a:pt x="45" y="198"/>
                </a:cubicBezTo>
                <a:cubicBezTo>
                  <a:pt x="43" y="205"/>
                  <a:pt x="54" y="200"/>
                  <a:pt x="54" y="206"/>
                </a:cubicBezTo>
                <a:cubicBezTo>
                  <a:pt x="54" y="215"/>
                  <a:pt x="51" y="212"/>
                  <a:pt x="44" y="214"/>
                </a:cubicBezTo>
                <a:cubicBezTo>
                  <a:pt x="44" y="216"/>
                  <a:pt x="46" y="217"/>
                  <a:pt x="46" y="219"/>
                </a:cubicBezTo>
                <a:cubicBezTo>
                  <a:pt x="42" y="222"/>
                  <a:pt x="44" y="226"/>
                  <a:pt x="43" y="230"/>
                </a:cubicBezTo>
                <a:cubicBezTo>
                  <a:pt x="42" y="233"/>
                  <a:pt x="47" y="237"/>
                  <a:pt x="44" y="239"/>
                </a:cubicBezTo>
                <a:cubicBezTo>
                  <a:pt x="42" y="241"/>
                  <a:pt x="34" y="241"/>
                  <a:pt x="36" y="243"/>
                </a:cubicBezTo>
                <a:cubicBezTo>
                  <a:pt x="38" y="247"/>
                  <a:pt x="40" y="255"/>
                  <a:pt x="41" y="260"/>
                </a:cubicBezTo>
                <a:cubicBezTo>
                  <a:pt x="43" y="269"/>
                  <a:pt x="30" y="262"/>
                  <a:pt x="33" y="268"/>
                </a:cubicBezTo>
                <a:cubicBezTo>
                  <a:pt x="36" y="276"/>
                  <a:pt x="37" y="280"/>
                  <a:pt x="37" y="289"/>
                </a:cubicBezTo>
                <a:cubicBezTo>
                  <a:pt x="37" y="294"/>
                  <a:pt x="38" y="302"/>
                  <a:pt x="39" y="307"/>
                </a:cubicBezTo>
                <a:cubicBezTo>
                  <a:pt x="41" y="311"/>
                  <a:pt x="44" y="313"/>
                  <a:pt x="45" y="316"/>
                </a:cubicBezTo>
                <a:cubicBezTo>
                  <a:pt x="45" y="318"/>
                  <a:pt x="43" y="321"/>
                  <a:pt x="46" y="322"/>
                </a:cubicBezTo>
                <a:cubicBezTo>
                  <a:pt x="50" y="324"/>
                  <a:pt x="49" y="327"/>
                  <a:pt x="49" y="332"/>
                </a:cubicBezTo>
                <a:cubicBezTo>
                  <a:pt x="50" y="337"/>
                  <a:pt x="54" y="342"/>
                  <a:pt x="55" y="348"/>
                </a:cubicBezTo>
                <a:cubicBezTo>
                  <a:pt x="55" y="354"/>
                  <a:pt x="57" y="361"/>
                  <a:pt x="55" y="367"/>
                </a:cubicBezTo>
                <a:cubicBezTo>
                  <a:pt x="54" y="371"/>
                  <a:pt x="52" y="369"/>
                  <a:pt x="50" y="367"/>
                </a:cubicBezTo>
                <a:cubicBezTo>
                  <a:pt x="47" y="364"/>
                  <a:pt x="44" y="370"/>
                  <a:pt x="44" y="372"/>
                </a:cubicBezTo>
                <a:cubicBezTo>
                  <a:pt x="44" y="376"/>
                  <a:pt x="39" y="372"/>
                  <a:pt x="37" y="374"/>
                </a:cubicBezTo>
                <a:cubicBezTo>
                  <a:pt x="31" y="378"/>
                  <a:pt x="25" y="376"/>
                  <a:pt x="19" y="378"/>
                </a:cubicBezTo>
                <a:cubicBezTo>
                  <a:pt x="13" y="380"/>
                  <a:pt x="12" y="372"/>
                  <a:pt x="10" y="377"/>
                </a:cubicBezTo>
                <a:cubicBezTo>
                  <a:pt x="9" y="377"/>
                  <a:pt x="0" y="370"/>
                  <a:pt x="3" y="377"/>
                </a:cubicBezTo>
                <a:cubicBezTo>
                  <a:pt x="4" y="380"/>
                  <a:pt x="3" y="386"/>
                  <a:pt x="3" y="389"/>
                </a:cubicBezTo>
                <a:cubicBezTo>
                  <a:pt x="3" y="394"/>
                  <a:pt x="3" y="404"/>
                  <a:pt x="8" y="407"/>
                </a:cubicBezTo>
                <a:cubicBezTo>
                  <a:pt x="14" y="411"/>
                  <a:pt x="14" y="410"/>
                  <a:pt x="15" y="418"/>
                </a:cubicBezTo>
                <a:cubicBezTo>
                  <a:pt x="16" y="422"/>
                  <a:pt x="17" y="423"/>
                  <a:pt x="21" y="423"/>
                </a:cubicBezTo>
                <a:cubicBezTo>
                  <a:pt x="21" y="425"/>
                  <a:pt x="17" y="427"/>
                  <a:pt x="18" y="431"/>
                </a:cubicBezTo>
                <a:cubicBezTo>
                  <a:pt x="18" y="439"/>
                  <a:pt x="27" y="433"/>
                  <a:pt x="29" y="437"/>
                </a:cubicBezTo>
                <a:cubicBezTo>
                  <a:pt x="32" y="440"/>
                  <a:pt x="31" y="445"/>
                  <a:pt x="34" y="448"/>
                </a:cubicBezTo>
                <a:cubicBezTo>
                  <a:pt x="35" y="451"/>
                  <a:pt x="39" y="452"/>
                  <a:pt x="40" y="454"/>
                </a:cubicBezTo>
                <a:cubicBezTo>
                  <a:pt x="42" y="460"/>
                  <a:pt x="39" y="463"/>
                  <a:pt x="44" y="468"/>
                </a:cubicBezTo>
                <a:cubicBezTo>
                  <a:pt x="49" y="472"/>
                  <a:pt x="52" y="480"/>
                  <a:pt x="47" y="486"/>
                </a:cubicBezTo>
                <a:cubicBezTo>
                  <a:pt x="44" y="489"/>
                  <a:pt x="40" y="492"/>
                  <a:pt x="44" y="497"/>
                </a:cubicBezTo>
                <a:cubicBezTo>
                  <a:pt x="46" y="500"/>
                  <a:pt x="46" y="500"/>
                  <a:pt x="46" y="504"/>
                </a:cubicBezTo>
                <a:cubicBezTo>
                  <a:pt x="46" y="506"/>
                  <a:pt x="47" y="507"/>
                  <a:pt x="47" y="509"/>
                </a:cubicBezTo>
                <a:cubicBezTo>
                  <a:pt x="47" y="511"/>
                  <a:pt x="51" y="513"/>
                  <a:pt x="52" y="514"/>
                </a:cubicBezTo>
                <a:cubicBezTo>
                  <a:pt x="55" y="516"/>
                  <a:pt x="58" y="517"/>
                  <a:pt x="61" y="518"/>
                </a:cubicBezTo>
                <a:cubicBezTo>
                  <a:pt x="61" y="518"/>
                  <a:pt x="61" y="518"/>
                  <a:pt x="61" y="518"/>
                </a:cubicBezTo>
                <a:cubicBezTo>
                  <a:pt x="61" y="517"/>
                  <a:pt x="60" y="512"/>
                  <a:pt x="61" y="512"/>
                </a:cubicBezTo>
                <a:cubicBezTo>
                  <a:pt x="67" y="513"/>
                  <a:pt x="66" y="519"/>
                  <a:pt x="74" y="514"/>
                </a:cubicBezTo>
                <a:cubicBezTo>
                  <a:pt x="75" y="513"/>
                  <a:pt x="77" y="512"/>
                  <a:pt x="78" y="514"/>
                </a:cubicBezTo>
                <a:cubicBezTo>
                  <a:pt x="79" y="517"/>
                  <a:pt x="86" y="511"/>
                  <a:pt x="88" y="514"/>
                </a:cubicBezTo>
                <a:cubicBezTo>
                  <a:pt x="88" y="514"/>
                  <a:pt x="86" y="517"/>
                  <a:pt x="86" y="518"/>
                </a:cubicBezTo>
                <a:cubicBezTo>
                  <a:pt x="84" y="521"/>
                  <a:pt x="83" y="523"/>
                  <a:pt x="84" y="527"/>
                </a:cubicBezTo>
                <a:cubicBezTo>
                  <a:pt x="87" y="532"/>
                  <a:pt x="89" y="525"/>
                  <a:pt x="92" y="527"/>
                </a:cubicBezTo>
                <a:cubicBezTo>
                  <a:pt x="93" y="527"/>
                  <a:pt x="91" y="531"/>
                  <a:pt x="92" y="532"/>
                </a:cubicBezTo>
                <a:cubicBezTo>
                  <a:pt x="94" y="535"/>
                  <a:pt x="98" y="530"/>
                  <a:pt x="101" y="536"/>
                </a:cubicBezTo>
                <a:cubicBezTo>
                  <a:pt x="102" y="541"/>
                  <a:pt x="107" y="550"/>
                  <a:pt x="102" y="554"/>
                </a:cubicBezTo>
                <a:cubicBezTo>
                  <a:pt x="100" y="556"/>
                  <a:pt x="97" y="555"/>
                  <a:pt x="101" y="558"/>
                </a:cubicBezTo>
                <a:cubicBezTo>
                  <a:pt x="104" y="560"/>
                  <a:pt x="108" y="564"/>
                  <a:pt x="109" y="567"/>
                </a:cubicBezTo>
                <a:cubicBezTo>
                  <a:pt x="110" y="575"/>
                  <a:pt x="103" y="576"/>
                  <a:pt x="107" y="580"/>
                </a:cubicBezTo>
                <a:cubicBezTo>
                  <a:pt x="111" y="584"/>
                  <a:pt x="113" y="591"/>
                  <a:pt x="116" y="596"/>
                </a:cubicBezTo>
                <a:cubicBezTo>
                  <a:pt x="122" y="607"/>
                  <a:pt x="122" y="607"/>
                  <a:pt x="122" y="607"/>
                </a:cubicBezTo>
                <a:cubicBezTo>
                  <a:pt x="123" y="610"/>
                  <a:pt x="129" y="614"/>
                  <a:pt x="131" y="610"/>
                </a:cubicBezTo>
                <a:cubicBezTo>
                  <a:pt x="132" y="608"/>
                  <a:pt x="148" y="608"/>
                  <a:pt x="149" y="611"/>
                </a:cubicBezTo>
                <a:cubicBezTo>
                  <a:pt x="153" y="620"/>
                  <a:pt x="160" y="607"/>
                  <a:pt x="162" y="612"/>
                </a:cubicBezTo>
                <a:cubicBezTo>
                  <a:pt x="167" y="620"/>
                  <a:pt x="164" y="614"/>
                  <a:pt x="170" y="617"/>
                </a:cubicBezTo>
                <a:cubicBezTo>
                  <a:pt x="173" y="619"/>
                  <a:pt x="174" y="629"/>
                  <a:pt x="173" y="633"/>
                </a:cubicBezTo>
                <a:cubicBezTo>
                  <a:pt x="173" y="636"/>
                  <a:pt x="187" y="646"/>
                  <a:pt x="190" y="648"/>
                </a:cubicBezTo>
                <a:cubicBezTo>
                  <a:pt x="191" y="650"/>
                  <a:pt x="191" y="649"/>
                  <a:pt x="193" y="650"/>
                </a:cubicBezTo>
                <a:cubicBezTo>
                  <a:pt x="199" y="650"/>
                  <a:pt x="194" y="656"/>
                  <a:pt x="197" y="657"/>
                </a:cubicBezTo>
                <a:cubicBezTo>
                  <a:pt x="199" y="658"/>
                  <a:pt x="201" y="656"/>
                  <a:pt x="203" y="656"/>
                </a:cubicBezTo>
                <a:cubicBezTo>
                  <a:pt x="204" y="656"/>
                  <a:pt x="206" y="658"/>
                  <a:pt x="206" y="659"/>
                </a:cubicBezTo>
                <a:cubicBezTo>
                  <a:pt x="205" y="664"/>
                  <a:pt x="205" y="664"/>
                  <a:pt x="205" y="664"/>
                </a:cubicBezTo>
                <a:cubicBezTo>
                  <a:pt x="205" y="664"/>
                  <a:pt x="205" y="664"/>
                  <a:pt x="205" y="664"/>
                </a:cubicBezTo>
                <a:cubicBezTo>
                  <a:pt x="213" y="664"/>
                  <a:pt x="213" y="664"/>
                  <a:pt x="213" y="664"/>
                </a:cubicBezTo>
                <a:cubicBezTo>
                  <a:pt x="215" y="667"/>
                  <a:pt x="214" y="673"/>
                  <a:pt x="218" y="673"/>
                </a:cubicBezTo>
                <a:cubicBezTo>
                  <a:pt x="221" y="673"/>
                  <a:pt x="226" y="672"/>
                  <a:pt x="229" y="671"/>
                </a:cubicBezTo>
                <a:cubicBezTo>
                  <a:pt x="232" y="671"/>
                  <a:pt x="233" y="670"/>
                  <a:pt x="235" y="672"/>
                </a:cubicBezTo>
                <a:cubicBezTo>
                  <a:pt x="238" y="676"/>
                  <a:pt x="239" y="670"/>
                  <a:pt x="241" y="668"/>
                </a:cubicBezTo>
                <a:cubicBezTo>
                  <a:pt x="242" y="665"/>
                  <a:pt x="246" y="664"/>
                  <a:pt x="247" y="662"/>
                </a:cubicBezTo>
                <a:cubicBezTo>
                  <a:pt x="243" y="659"/>
                  <a:pt x="244" y="658"/>
                  <a:pt x="245" y="653"/>
                </a:cubicBezTo>
                <a:cubicBezTo>
                  <a:pt x="247" y="647"/>
                  <a:pt x="243" y="639"/>
                  <a:pt x="246" y="633"/>
                </a:cubicBezTo>
                <a:cubicBezTo>
                  <a:pt x="247" y="631"/>
                  <a:pt x="252" y="631"/>
                  <a:pt x="254" y="630"/>
                </a:cubicBezTo>
                <a:cubicBezTo>
                  <a:pt x="258" y="628"/>
                  <a:pt x="255" y="624"/>
                  <a:pt x="256" y="621"/>
                </a:cubicBezTo>
                <a:cubicBezTo>
                  <a:pt x="260" y="617"/>
                  <a:pt x="255" y="615"/>
                  <a:pt x="258" y="614"/>
                </a:cubicBezTo>
                <a:cubicBezTo>
                  <a:pt x="263" y="611"/>
                  <a:pt x="259" y="610"/>
                  <a:pt x="258" y="607"/>
                </a:cubicBezTo>
                <a:cubicBezTo>
                  <a:pt x="258" y="604"/>
                  <a:pt x="262" y="603"/>
                  <a:pt x="263" y="600"/>
                </a:cubicBezTo>
                <a:cubicBezTo>
                  <a:pt x="264" y="598"/>
                  <a:pt x="265" y="593"/>
                  <a:pt x="266" y="592"/>
                </a:cubicBezTo>
                <a:cubicBezTo>
                  <a:pt x="268" y="590"/>
                  <a:pt x="278" y="590"/>
                  <a:pt x="272" y="585"/>
                </a:cubicBezTo>
                <a:cubicBezTo>
                  <a:pt x="267" y="581"/>
                  <a:pt x="283" y="577"/>
                  <a:pt x="275" y="572"/>
                </a:cubicBezTo>
                <a:cubicBezTo>
                  <a:pt x="270" y="568"/>
                  <a:pt x="277" y="568"/>
                  <a:pt x="278" y="565"/>
                </a:cubicBezTo>
                <a:cubicBezTo>
                  <a:pt x="280" y="559"/>
                  <a:pt x="277" y="557"/>
                  <a:pt x="282" y="550"/>
                </a:cubicBezTo>
                <a:cubicBezTo>
                  <a:pt x="288" y="548"/>
                  <a:pt x="291" y="553"/>
                  <a:pt x="292" y="545"/>
                </a:cubicBezTo>
                <a:cubicBezTo>
                  <a:pt x="296" y="528"/>
                  <a:pt x="301" y="543"/>
                  <a:pt x="309" y="544"/>
                </a:cubicBezTo>
                <a:cubicBezTo>
                  <a:pt x="312" y="544"/>
                  <a:pt x="314" y="544"/>
                  <a:pt x="316" y="547"/>
                </a:cubicBezTo>
                <a:cubicBezTo>
                  <a:pt x="318" y="549"/>
                  <a:pt x="318" y="552"/>
                  <a:pt x="321" y="553"/>
                </a:cubicBezTo>
                <a:cubicBezTo>
                  <a:pt x="325" y="553"/>
                  <a:pt x="324" y="546"/>
                  <a:pt x="328" y="553"/>
                </a:cubicBezTo>
                <a:cubicBezTo>
                  <a:pt x="329" y="555"/>
                  <a:pt x="330" y="560"/>
                  <a:pt x="334" y="560"/>
                </a:cubicBezTo>
                <a:cubicBezTo>
                  <a:pt x="336" y="560"/>
                  <a:pt x="338" y="550"/>
                  <a:pt x="341" y="556"/>
                </a:cubicBezTo>
                <a:cubicBezTo>
                  <a:pt x="343" y="561"/>
                  <a:pt x="340" y="563"/>
                  <a:pt x="347" y="566"/>
                </a:cubicBezTo>
                <a:cubicBezTo>
                  <a:pt x="352" y="568"/>
                  <a:pt x="351" y="572"/>
                  <a:pt x="357" y="568"/>
                </a:cubicBezTo>
                <a:cubicBezTo>
                  <a:pt x="365" y="564"/>
                  <a:pt x="363" y="574"/>
                  <a:pt x="368" y="577"/>
                </a:cubicBezTo>
                <a:cubicBezTo>
                  <a:pt x="372" y="579"/>
                  <a:pt x="382" y="569"/>
                  <a:pt x="387" y="569"/>
                </a:cubicBezTo>
                <a:cubicBezTo>
                  <a:pt x="387" y="569"/>
                  <a:pt x="387" y="569"/>
                  <a:pt x="387" y="569"/>
                </a:cubicBezTo>
                <a:cubicBezTo>
                  <a:pt x="390" y="593"/>
                  <a:pt x="403" y="567"/>
                  <a:pt x="411" y="571"/>
                </a:cubicBezTo>
                <a:cubicBezTo>
                  <a:pt x="415" y="573"/>
                  <a:pt x="421" y="570"/>
                  <a:pt x="423" y="574"/>
                </a:cubicBezTo>
                <a:cubicBezTo>
                  <a:pt x="426" y="578"/>
                  <a:pt x="432" y="587"/>
                  <a:pt x="437" y="589"/>
                </a:cubicBezTo>
                <a:cubicBezTo>
                  <a:pt x="439" y="589"/>
                  <a:pt x="449" y="583"/>
                  <a:pt x="447" y="579"/>
                </a:cubicBezTo>
                <a:cubicBezTo>
                  <a:pt x="442" y="574"/>
                  <a:pt x="452" y="561"/>
                  <a:pt x="457" y="558"/>
                </a:cubicBezTo>
                <a:cubicBezTo>
                  <a:pt x="471" y="550"/>
                  <a:pt x="459" y="542"/>
                  <a:pt x="466" y="538"/>
                </a:cubicBezTo>
                <a:cubicBezTo>
                  <a:pt x="469" y="536"/>
                  <a:pt x="471" y="532"/>
                  <a:pt x="471" y="538"/>
                </a:cubicBezTo>
                <a:cubicBezTo>
                  <a:pt x="471" y="542"/>
                  <a:pt x="479" y="544"/>
                  <a:pt x="482" y="544"/>
                </a:cubicBezTo>
                <a:cubicBezTo>
                  <a:pt x="488" y="543"/>
                  <a:pt x="498" y="544"/>
                  <a:pt x="503" y="544"/>
                </a:cubicBezTo>
                <a:cubicBezTo>
                  <a:pt x="525" y="547"/>
                  <a:pt x="525" y="547"/>
                  <a:pt x="525" y="547"/>
                </a:cubicBezTo>
                <a:cubicBezTo>
                  <a:pt x="525" y="547"/>
                  <a:pt x="525" y="547"/>
                  <a:pt x="525" y="547"/>
                </a:cubicBezTo>
                <a:cubicBezTo>
                  <a:pt x="521" y="544"/>
                  <a:pt x="520" y="541"/>
                  <a:pt x="518" y="536"/>
                </a:cubicBezTo>
                <a:cubicBezTo>
                  <a:pt x="516" y="528"/>
                  <a:pt x="502" y="526"/>
                  <a:pt x="515" y="518"/>
                </a:cubicBezTo>
                <a:cubicBezTo>
                  <a:pt x="521" y="514"/>
                  <a:pt x="520" y="511"/>
                  <a:pt x="517" y="506"/>
                </a:cubicBezTo>
                <a:cubicBezTo>
                  <a:pt x="513" y="501"/>
                  <a:pt x="514" y="494"/>
                  <a:pt x="513" y="489"/>
                </a:cubicBezTo>
                <a:cubicBezTo>
                  <a:pt x="512" y="483"/>
                  <a:pt x="511" y="485"/>
                  <a:pt x="507" y="484"/>
                </a:cubicBezTo>
                <a:cubicBezTo>
                  <a:pt x="501" y="481"/>
                  <a:pt x="510" y="480"/>
                  <a:pt x="506" y="476"/>
                </a:cubicBezTo>
                <a:cubicBezTo>
                  <a:pt x="506" y="474"/>
                  <a:pt x="503" y="471"/>
                  <a:pt x="505" y="469"/>
                </a:cubicBezTo>
                <a:cubicBezTo>
                  <a:pt x="507" y="467"/>
                  <a:pt x="509" y="469"/>
                  <a:pt x="509" y="465"/>
                </a:cubicBezTo>
                <a:cubicBezTo>
                  <a:pt x="509" y="453"/>
                  <a:pt x="509" y="453"/>
                  <a:pt x="509" y="453"/>
                </a:cubicBezTo>
                <a:cubicBezTo>
                  <a:pt x="509" y="449"/>
                  <a:pt x="505" y="449"/>
                  <a:pt x="505" y="446"/>
                </a:cubicBezTo>
                <a:cubicBezTo>
                  <a:pt x="505" y="442"/>
                  <a:pt x="506" y="439"/>
                  <a:pt x="506" y="435"/>
                </a:cubicBezTo>
                <a:cubicBezTo>
                  <a:pt x="506" y="430"/>
                  <a:pt x="499" y="431"/>
                  <a:pt x="503" y="426"/>
                </a:cubicBezTo>
                <a:cubicBezTo>
                  <a:pt x="505" y="422"/>
                  <a:pt x="501" y="414"/>
                  <a:pt x="501" y="410"/>
                </a:cubicBezTo>
                <a:cubicBezTo>
                  <a:pt x="504" y="409"/>
                  <a:pt x="510" y="390"/>
                  <a:pt x="511" y="387"/>
                </a:cubicBezTo>
                <a:cubicBezTo>
                  <a:pt x="513" y="379"/>
                  <a:pt x="517" y="374"/>
                  <a:pt x="521" y="368"/>
                </a:cubicBezTo>
                <a:cubicBezTo>
                  <a:pt x="522" y="365"/>
                  <a:pt x="530" y="357"/>
                  <a:pt x="528" y="354"/>
                </a:cubicBezTo>
                <a:cubicBezTo>
                  <a:pt x="527" y="352"/>
                  <a:pt x="527" y="349"/>
                  <a:pt x="529" y="346"/>
                </a:cubicBezTo>
                <a:cubicBezTo>
                  <a:pt x="531" y="344"/>
                  <a:pt x="536" y="341"/>
                  <a:pt x="536" y="339"/>
                </a:cubicBezTo>
                <a:cubicBezTo>
                  <a:pt x="536" y="338"/>
                  <a:pt x="535" y="334"/>
                  <a:pt x="536" y="334"/>
                </a:cubicBezTo>
                <a:cubicBezTo>
                  <a:pt x="538" y="334"/>
                  <a:pt x="539" y="338"/>
                  <a:pt x="541" y="336"/>
                </a:cubicBezTo>
                <a:cubicBezTo>
                  <a:pt x="544" y="331"/>
                  <a:pt x="547" y="324"/>
                  <a:pt x="550" y="319"/>
                </a:cubicBezTo>
                <a:cubicBezTo>
                  <a:pt x="552" y="316"/>
                  <a:pt x="553" y="311"/>
                  <a:pt x="555" y="308"/>
                </a:cubicBezTo>
                <a:cubicBezTo>
                  <a:pt x="561" y="300"/>
                  <a:pt x="561" y="300"/>
                  <a:pt x="561" y="300"/>
                </a:cubicBezTo>
                <a:cubicBezTo>
                  <a:pt x="561" y="300"/>
                  <a:pt x="561" y="300"/>
                  <a:pt x="561" y="300"/>
                </a:cubicBezTo>
                <a:cubicBezTo>
                  <a:pt x="554" y="298"/>
                  <a:pt x="548" y="295"/>
                  <a:pt x="544" y="291"/>
                </a:cubicBezTo>
                <a:cubicBezTo>
                  <a:pt x="541" y="288"/>
                  <a:pt x="538" y="283"/>
                  <a:pt x="535" y="282"/>
                </a:cubicBezTo>
                <a:cubicBezTo>
                  <a:pt x="529" y="280"/>
                  <a:pt x="523" y="283"/>
                  <a:pt x="518" y="279"/>
                </a:cubicBezTo>
                <a:cubicBezTo>
                  <a:pt x="513" y="277"/>
                  <a:pt x="514" y="271"/>
                  <a:pt x="510" y="270"/>
                </a:cubicBezTo>
                <a:cubicBezTo>
                  <a:pt x="504" y="269"/>
                  <a:pt x="498" y="268"/>
                  <a:pt x="493" y="267"/>
                </a:cubicBezTo>
                <a:cubicBezTo>
                  <a:pt x="478" y="264"/>
                  <a:pt x="476" y="247"/>
                  <a:pt x="465" y="244"/>
                </a:cubicBezTo>
                <a:cubicBezTo>
                  <a:pt x="459" y="241"/>
                  <a:pt x="455" y="240"/>
                  <a:pt x="451" y="237"/>
                </a:cubicBezTo>
                <a:cubicBezTo>
                  <a:pt x="450" y="236"/>
                  <a:pt x="448" y="234"/>
                  <a:pt x="446" y="232"/>
                </a:cubicBezTo>
                <a:cubicBezTo>
                  <a:pt x="438" y="222"/>
                  <a:pt x="435" y="210"/>
                  <a:pt x="427" y="200"/>
                </a:cubicBezTo>
                <a:cubicBezTo>
                  <a:pt x="419" y="189"/>
                  <a:pt x="433" y="173"/>
                  <a:pt x="421" y="165"/>
                </a:cubicBezTo>
                <a:cubicBezTo>
                  <a:pt x="411" y="158"/>
                  <a:pt x="410" y="146"/>
                  <a:pt x="406" y="135"/>
                </a:cubicBezTo>
                <a:cubicBezTo>
                  <a:pt x="403" y="127"/>
                  <a:pt x="399" y="130"/>
                  <a:pt x="395" y="124"/>
                </a:cubicBezTo>
                <a:cubicBezTo>
                  <a:pt x="392" y="118"/>
                  <a:pt x="374" y="107"/>
                  <a:pt x="368" y="105"/>
                </a:cubicBezTo>
                <a:cubicBezTo>
                  <a:pt x="361" y="104"/>
                  <a:pt x="343" y="89"/>
                  <a:pt x="340" y="83"/>
                </a:cubicBezTo>
                <a:cubicBezTo>
                  <a:pt x="337" y="75"/>
                  <a:pt x="326" y="74"/>
                  <a:pt x="321" y="68"/>
                </a:cubicBezTo>
                <a:cubicBezTo>
                  <a:pt x="318" y="64"/>
                  <a:pt x="316" y="60"/>
                  <a:pt x="312" y="56"/>
                </a:cubicBezTo>
                <a:cubicBezTo>
                  <a:pt x="303" y="49"/>
                  <a:pt x="297" y="45"/>
                  <a:pt x="285" y="40"/>
                </a:cubicBezTo>
                <a:cubicBezTo>
                  <a:pt x="273" y="35"/>
                  <a:pt x="271" y="20"/>
                  <a:pt x="266" y="10"/>
                </a:cubicBezTo>
                <a:cubicBezTo>
                  <a:pt x="261" y="0"/>
                  <a:pt x="256" y="4"/>
                  <a:pt x="247" y="1"/>
                </a:cubicBezTo>
                <a:cubicBezTo>
                  <a:pt x="83" y="1"/>
                  <a:pt x="83" y="1"/>
                  <a:pt x="83" y="1"/>
                </a:cubicBezTo>
                <a:cubicBezTo>
                  <a:pt x="80" y="50"/>
                  <a:pt x="80" y="50"/>
                  <a:pt x="80" y="50"/>
                </a:cubicBezTo>
                <a:cubicBezTo>
                  <a:pt x="32" y="50"/>
                  <a:pt x="32" y="50"/>
                  <a:pt x="32" y="5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18" name="Freeform 7"/>
          <p:cNvSpPr>
            <a:spLocks/>
          </p:cNvSpPr>
          <p:nvPr/>
        </p:nvSpPr>
        <p:spPr bwMode="auto">
          <a:xfrm>
            <a:off x="5718646" y="2423489"/>
            <a:ext cx="1084755" cy="1347355"/>
          </a:xfrm>
          <a:custGeom>
            <a:avLst/>
            <a:gdLst/>
            <a:ahLst/>
            <a:cxnLst>
              <a:cxn ang="0">
                <a:pos x="114" y="3"/>
              </a:cxn>
              <a:cxn ang="0">
                <a:pos x="126" y="7"/>
              </a:cxn>
              <a:cxn ang="0">
                <a:pos x="132" y="21"/>
              </a:cxn>
              <a:cxn ang="0">
                <a:pos x="141" y="47"/>
              </a:cxn>
              <a:cxn ang="0">
                <a:pos x="156" y="85"/>
              </a:cxn>
              <a:cxn ang="0">
                <a:pos x="189" y="100"/>
              </a:cxn>
              <a:cxn ang="0">
                <a:pos x="213" y="122"/>
              </a:cxn>
              <a:cxn ang="0">
                <a:pos x="237" y="146"/>
              </a:cxn>
              <a:cxn ang="0">
                <a:pos x="245" y="153"/>
              </a:cxn>
              <a:cxn ang="0">
                <a:pos x="230" y="164"/>
              </a:cxn>
              <a:cxn ang="0">
                <a:pos x="224" y="185"/>
              </a:cxn>
              <a:cxn ang="0">
                <a:pos x="236" y="221"/>
              </a:cxn>
              <a:cxn ang="0">
                <a:pos x="267" y="257"/>
              </a:cxn>
              <a:cxn ang="0">
                <a:pos x="285" y="292"/>
              </a:cxn>
              <a:cxn ang="0">
                <a:pos x="341" y="317"/>
              </a:cxn>
              <a:cxn ang="0">
                <a:pos x="346" y="335"/>
              </a:cxn>
              <a:cxn ang="0">
                <a:pos x="349" y="357"/>
              </a:cxn>
              <a:cxn ang="0">
                <a:pos x="360" y="379"/>
              </a:cxn>
              <a:cxn ang="0">
                <a:pos x="369" y="403"/>
              </a:cxn>
              <a:cxn ang="0">
                <a:pos x="390" y="426"/>
              </a:cxn>
              <a:cxn ang="0">
                <a:pos x="398" y="435"/>
              </a:cxn>
              <a:cxn ang="0">
                <a:pos x="395" y="489"/>
              </a:cxn>
              <a:cxn ang="0">
                <a:pos x="373" y="484"/>
              </a:cxn>
              <a:cxn ang="0">
                <a:pos x="366" y="471"/>
              </a:cxn>
              <a:cxn ang="0">
                <a:pos x="349" y="461"/>
              </a:cxn>
              <a:cxn ang="0">
                <a:pos x="332" y="440"/>
              </a:cxn>
              <a:cxn ang="0">
                <a:pos x="326" y="431"/>
              </a:cxn>
              <a:cxn ang="0">
                <a:pos x="326" y="436"/>
              </a:cxn>
              <a:cxn ang="0">
                <a:pos x="295" y="411"/>
              </a:cxn>
              <a:cxn ang="0">
                <a:pos x="265" y="368"/>
              </a:cxn>
              <a:cxn ang="0">
                <a:pos x="218" y="311"/>
              </a:cxn>
              <a:cxn ang="0">
                <a:pos x="188" y="288"/>
              </a:cxn>
              <a:cxn ang="0">
                <a:pos x="193" y="282"/>
              </a:cxn>
              <a:cxn ang="0">
                <a:pos x="173" y="273"/>
              </a:cxn>
              <a:cxn ang="0">
                <a:pos x="157" y="264"/>
              </a:cxn>
              <a:cxn ang="0">
                <a:pos x="146" y="258"/>
              </a:cxn>
              <a:cxn ang="0">
                <a:pos x="144" y="244"/>
              </a:cxn>
              <a:cxn ang="0">
                <a:pos x="137" y="220"/>
              </a:cxn>
              <a:cxn ang="0">
                <a:pos x="124" y="221"/>
              </a:cxn>
              <a:cxn ang="0">
                <a:pos x="129" y="215"/>
              </a:cxn>
              <a:cxn ang="0">
                <a:pos x="130" y="207"/>
              </a:cxn>
              <a:cxn ang="0">
                <a:pos x="112" y="191"/>
              </a:cxn>
              <a:cxn ang="0">
                <a:pos x="81" y="179"/>
              </a:cxn>
              <a:cxn ang="0">
                <a:pos x="62" y="172"/>
              </a:cxn>
              <a:cxn ang="0">
                <a:pos x="60" y="160"/>
              </a:cxn>
              <a:cxn ang="0">
                <a:pos x="41" y="168"/>
              </a:cxn>
              <a:cxn ang="0">
                <a:pos x="60" y="136"/>
              </a:cxn>
              <a:cxn ang="0">
                <a:pos x="24" y="148"/>
              </a:cxn>
              <a:cxn ang="0">
                <a:pos x="17" y="146"/>
              </a:cxn>
              <a:cxn ang="0">
                <a:pos x="6" y="120"/>
              </a:cxn>
              <a:cxn ang="0">
                <a:pos x="20" y="90"/>
              </a:cxn>
              <a:cxn ang="0">
                <a:pos x="25" y="73"/>
              </a:cxn>
              <a:cxn ang="0">
                <a:pos x="40" y="80"/>
              </a:cxn>
              <a:cxn ang="0">
                <a:pos x="55" y="73"/>
              </a:cxn>
              <a:cxn ang="0">
                <a:pos x="60" y="61"/>
              </a:cxn>
              <a:cxn ang="0">
                <a:pos x="75" y="52"/>
              </a:cxn>
              <a:cxn ang="0">
                <a:pos x="87" y="34"/>
              </a:cxn>
              <a:cxn ang="0">
                <a:pos x="96" y="18"/>
              </a:cxn>
            </a:cxnLst>
            <a:rect l="0" t="0" r="r" b="b"/>
            <a:pathLst>
              <a:path w="399" h="495">
                <a:moveTo>
                  <a:pt x="101" y="7"/>
                </a:moveTo>
                <a:cubicBezTo>
                  <a:pt x="101" y="6"/>
                  <a:pt x="100" y="1"/>
                  <a:pt x="101" y="1"/>
                </a:cubicBezTo>
                <a:cubicBezTo>
                  <a:pt x="107" y="2"/>
                  <a:pt x="106" y="8"/>
                  <a:pt x="114" y="3"/>
                </a:cubicBezTo>
                <a:cubicBezTo>
                  <a:pt x="115" y="2"/>
                  <a:pt x="117" y="1"/>
                  <a:pt x="118" y="3"/>
                </a:cubicBezTo>
                <a:cubicBezTo>
                  <a:pt x="119" y="6"/>
                  <a:pt x="126" y="0"/>
                  <a:pt x="128" y="3"/>
                </a:cubicBezTo>
                <a:cubicBezTo>
                  <a:pt x="128" y="3"/>
                  <a:pt x="126" y="6"/>
                  <a:pt x="126" y="7"/>
                </a:cubicBezTo>
                <a:cubicBezTo>
                  <a:pt x="124" y="10"/>
                  <a:pt x="123" y="12"/>
                  <a:pt x="124" y="16"/>
                </a:cubicBezTo>
                <a:cubicBezTo>
                  <a:pt x="127" y="21"/>
                  <a:pt x="129" y="14"/>
                  <a:pt x="132" y="16"/>
                </a:cubicBezTo>
                <a:cubicBezTo>
                  <a:pt x="133" y="16"/>
                  <a:pt x="131" y="20"/>
                  <a:pt x="132" y="21"/>
                </a:cubicBezTo>
                <a:cubicBezTo>
                  <a:pt x="134" y="24"/>
                  <a:pt x="138" y="19"/>
                  <a:pt x="141" y="25"/>
                </a:cubicBezTo>
                <a:cubicBezTo>
                  <a:pt x="142" y="30"/>
                  <a:pt x="147" y="39"/>
                  <a:pt x="142" y="43"/>
                </a:cubicBezTo>
                <a:cubicBezTo>
                  <a:pt x="140" y="45"/>
                  <a:pt x="137" y="44"/>
                  <a:pt x="141" y="47"/>
                </a:cubicBezTo>
                <a:cubicBezTo>
                  <a:pt x="144" y="49"/>
                  <a:pt x="148" y="53"/>
                  <a:pt x="149" y="56"/>
                </a:cubicBezTo>
                <a:cubicBezTo>
                  <a:pt x="150" y="64"/>
                  <a:pt x="143" y="65"/>
                  <a:pt x="147" y="69"/>
                </a:cubicBezTo>
                <a:cubicBezTo>
                  <a:pt x="151" y="73"/>
                  <a:pt x="153" y="80"/>
                  <a:pt x="156" y="85"/>
                </a:cubicBezTo>
                <a:cubicBezTo>
                  <a:pt x="162" y="96"/>
                  <a:pt x="162" y="96"/>
                  <a:pt x="162" y="96"/>
                </a:cubicBezTo>
                <a:cubicBezTo>
                  <a:pt x="163" y="99"/>
                  <a:pt x="169" y="103"/>
                  <a:pt x="171" y="99"/>
                </a:cubicBezTo>
                <a:cubicBezTo>
                  <a:pt x="172" y="97"/>
                  <a:pt x="188" y="97"/>
                  <a:pt x="189" y="100"/>
                </a:cubicBezTo>
                <a:cubicBezTo>
                  <a:pt x="193" y="109"/>
                  <a:pt x="200" y="96"/>
                  <a:pt x="202" y="101"/>
                </a:cubicBezTo>
                <a:cubicBezTo>
                  <a:pt x="207" y="109"/>
                  <a:pt x="204" y="103"/>
                  <a:pt x="210" y="106"/>
                </a:cubicBezTo>
                <a:cubicBezTo>
                  <a:pt x="213" y="108"/>
                  <a:pt x="214" y="118"/>
                  <a:pt x="213" y="122"/>
                </a:cubicBezTo>
                <a:cubicBezTo>
                  <a:pt x="213" y="125"/>
                  <a:pt x="227" y="135"/>
                  <a:pt x="230" y="137"/>
                </a:cubicBezTo>
                <a:cubicBezTo>
                  <a:pt x="231" y="139"/>
                  <a:pt x="231" y="138"/>
                  <a:pt x="233" y="139"/>
                </a:cubicBezTo>
                <a:cubicBezTo>
                  <a:pt x="239" y="139"/>
                  <a:pt x="234" y="145"/>
                  <a:pt x="237" y="146"/>
                </a:cubicBezTo>
                <a:cubicBezTo>
                  <a:pt x="239" y="147"/>
                  <a:pt x="241" y="145"/>
                  <a:pt x="243" y="145"/>
                </a:cubicBezTo>
                <a:cubicBezTo>
                  <a:pt x="244" y="145"/>
                  <a:pt x="246" y="147"/>
                  <a:pt x="246" y="148"/>
                </a:cubicBezTo>
                <a:cubicBezTo>
                  <a:pt x="245" y="153"/>
                  <a:pt x="245" y="153"/>
                  <a:pt x="245" y="153"/>
                </a:cubicBezTo>
                <a:cubicBezTo>
                  <a:pt x="245" y="153"/>
                  <a:pt x="245" y="153"/>
                  <a:pt x="245" y="153"/>
                </a:cubicBezTo>
                <a:cubicBezTo>
                  <a:pt x="245" y="159"/>
                  <a:pt x="245" y="158"/>
                  <a:pt x="238" y="159"/>
                </a:cubicBezTo>
                <a:cubicBezTo>
                  <a:pt x="235" y="159"/>
                  <a:pt x="233" y="163"/>
                  <a:pt x="230" y="164"/>
                </a:cubicBezTo>
                <a:cubicBezTo>
                  <a:pt x="228" y="165"/>
                  <a:pt x="221" y="165"/>
                  <a:pt x="225" y="167"/>
                </a:cubicBezTo>
                <a:cubicBezTo>
                  <a:pt x="231" y="172"/>
                  <a:pt x="229" y="173"/>
                  <a:pt x="224" y="177"/>
                </a:cubicBezTo>
                <a:cubicBezTo>
                  <a:pt x="221" y="179"/>
                  <a:pt x="227" y="182"/>
                  <a:pt x="224" y="185"/>
                </a:cubicBezTo>
                <a:cubicBezTo>
                  <a:pt x="220" y="190"/>
                  <a:pt x="224" y="193"/>
                  <a:pt x="229" y="196"/>
                </a:cubicBezTo>
                <a:cubicBezTo>
                  <a:pt x="231" y="198"/>
                  <a:pt x="231" y="211"/>
                  <a:pt x="230" y="214"/>
                </a:cubicBezTo>
                <a:cubicBezTo>
                  <a:pt x="230" y="223"/>
                  <a:pt x="235" y="215"/>
                  <a:pt x="236" y="221"/>
                </a:cubicBezTo>
                <a:cubicBezTo>
                  <a:pt x="238" y="231"/>
                  <a:pt x="246" y="229"/>
                  <a:pt x="247" y="237"/>
                </a:cubicBezTo>
                <a:cubicBezTo>
                  <a:pt x="249" y="246"/>
                  <a:pt x="255" y="238"/>
                  <a:pt x="259" y="246"/>
                </a:cubicBezTo>
                <a:cubicBezTo>
                  <a:pt x="267" y="257"/>
                  <a:pt x="267" y="257"/>
                  <a:pt x="267" y="257"/>
                </a:cubicBezTo>
                <a:cubicBezTo>
                  <a:pt x="272" y="264"/>
                  <a:pt x="275" y="267"/>
                  <a:pt x="277" y="275"/>
                </a:cubicBezTo>
                <a:cubicBezTo>
                  <a:pt x="278" y="279"/>
                  <a:pt x="279" y="281"/>
                  <a:pt x="282" y="284"/>
                </a:cubicBezTo>
                <a:cubicBezTo>
                  <a:pt x="285" y="287"/>
                  <a:pt x="284" y="289"/>
                  <a:pt x="285" y="292"/>
                </a:cubicBezTo>
                <a:cubicBezTo>
                  <a:pt x="287" y="295"/>
                  <a:pt x="289" y="299"/>
                  <a:pt x="289" y="302"/>
                </a:cubicBezTo>
                <a:cubicBezTo>
                  <a:pt x="304" y="306"/>
                  <a:pt x="309" y="283"/>
                  <a:pt x="325" y="296"/>
                </a:cubicBezTo>
                <a:cubicBezTo>
                  <a:pt x="330" y="300"/>
                  <a:pt x="341" y="310"/>
                  <a:pt x="341" y="317"/>
                </a:cubicBezTo>
                <a:cubicBezTo>
                  <a:pt x="341" y="320"/>
                  <a:pt x="341" y="323"/>
                  <a:pt x="342" y="326"/>
                </a:cubicBezTo>
                <a:cubicBezTo>
                  <a:pt x="343" y="328"/>
                  <a:pt x="347" y="330"/>
                  <a:pt x="348" y="331"/>
                </a:cubicBezTo>
                <a:cubicBezTo>
                  <a:pt x="351" y="334"/>
                  <a:pt x="347" y="334"/>
                  <a:pt x="346" y="335"/>
                </a:cubicBezTo>
                <a:cubicBezTo>
                  <a:pt x="344" y="340"/>
                  <a:pt x="356" y="337"/>
                  <a:pt x="355" y="341"/>
                </a:cubicBezTo>
                <a:cubicBezTo>
                  <a:pt x="353" y="346"/>
                  <a:pt x="347" y="337"/>
                  <a:pt x="344" y="347"/>
                </a:cubicBezTo>
                <a:cubicBezTo>
                  <a:pt x="343" y="352"/>
                  <a:pt x="347" y="353"/>
                  <a:pt x="349" y="357"/>
                </a:cubicBezTo>
                <a:cubicBezTo>
                  <a:pt x="351" y="360"/>
                  <a:pt x="349" y="366"/>
                  <a:pt x="349" y="370"/>
                </a:cubicBezTo>
                <a:cubicBezTo>
                  <a:pt x="349" y="381"/>
                  <a:pt x="350" y="376"/>
                  <a:pt x="355" y="374"/>
                </a:cubicBezTo>
                <a:cubicBezTo>
                  <a:pt x="358" y="373"/>
                  <a:pt x="359" y="377"/>
                  <a:pt x="360" y="379"/>
                </a:cubicBezTo>
                <a:cubicBezTo>
                  <a:pt x="363" y="383"/>
                  <a:pt x="363" y="382"/>
                  <a:pt x="364" y="387"/>
                </a:cubicBezTo>
                <a:cubicBezTo>
                  <a:pt x="364" y="390"/>
                  <a:pt x="368" y="392"/>
                  <a:pt x="369" y="395"/>
                </a:cubicBezTo>
                <a:cubicBezTo>
                  <a:pt x="370" y="398"/>
                  <a:pt x="369" y="400"/>
                  <a:pt x="369" y="403"/>
                </a:cubicBezTo>
                <a:cubicBezTo>
                  <a:pt x="369" y="407"/>
                  <a:pt x="376" y="406"/>
                  <a:pt x="375" y="412"/>
                </a:cubicBezTo>
                <a:cubicBezTo>
                  <a:pt x="375" y="414"/>
                  <a:pt x="372" y="420"/>
                  <a:pt x="374" y="421"/>
                </a:cubicBezTo>
                <a:cubicBezTo>
                  <a:pt x="382" y="426"/>
                  <a:pt x="381" y="426"/>
                  <a:pt x="390" y="426"/>
                </a:cubicBezTo>
                <a:cubicBezTo>
                  <a:pt x="394" y="425"/>
                  <a:pt x="399" y="424"/>
                  <a:pt x="399" y="430"/>
                </a:cubicBezTo>
                <a:cubicBezTo>
                  <a:pt x="398" y="435"/>
                  <a:pt x="398" y="435"/>
                  <a:pt x="398" y="435"/>
                </a:cubicBezTo>
                <a:cubicBezTo>
                  <a:pt x="398" y="435"/>
                  <a:pt x="398" y="435"/>
                  <a:pt x="398" y="435"/>
                </a:cubicBezTo>
                <a:cubicBezTo>
                  <a:pt x="396" y="440"/>
                  <a:pt x="385" y="440"/>
                  <a:pt x="391" y="448"/>
                </a:cubicBezTo>
                <a:cubicBezTo>
                  <a:pt x="395" y="454"/>
                  <a:pt x="390" y="455"/>
                  <a:pt x="388" y="460"/>
                </a:cubicBezTo>
                <a:cubicBezTo>
                  <a:pt x="385" y="467"/>
                  <a:pt x="395" y="482"/>
                  <a:pt x="395" y="489"/>
                </a:cubicBezTo>
                <a:cubicBezTo>
                  <a:pt x="395" y="495"/>
                  <a:pt x="380" y="486"/>
                  <a:pt x="377" y="485"/>
                </a:cubicBezTo>
                <a:cubicBezTo>
                  <a:pt x="373" y="484"/>
                  <a:pt x="373" y="484"/>
                  <a:pt x="373" y="484"/>
                </a:cubicBezTo>
                <a:cubicBezTo>
                  <a:pt x="373" y="484"/>
                  <a:pt x="373" y="484"/>
                  <a:pt x="373" y="484"/>
                </a:cubicBezTo>
                <a:cubicBezTo>
                  <a:pt x="371" y="478"/>
                  <a:pt x="369" y="471"/>
                  <a:pt x="368" y="470"/>
                </a:cubicBezTo>
                <a:cubicBezTo>
                  <a:pt x="366" y="468"/>
                  <a:pt x="365" y="461"/>
                  <a:pt x="365" y="463"/>
                </a:cubicBezTo>
                <a:cubicBezTo>
                  <a:pt x="364" y="465"/>
                  <a:pt x="366" y="469"/>
                  <a:pt x="366" y="471"/>
                </a:cubicBezTo>
                <a:cubicBezTo>
                  <a:pt x="368" y="477"/>
                  <a:pt x="370" y="488"/>
                  <a:pt x="370" y="493"/>
                </a:cubicBezTo>
                <a:cubicBezTo>
                  <a:pt x="369" y="493"/>
                  <a:pt x="362" y="482"/>
                  <a:pt x="360" y="480"/>
                </a:cubicBezTo>
                <a:cubicBezTo>
                  <a:pt x="355" y="475"/>
                  <a:pt x="354" y="467"/>
                  <a:pt x="349" y="461"/>
                </a:cubicBezTo>
                <a:cubicBezTo>
                  <a:pt x="344" y="458"/>
                  <a:pt x="340" y="452"/>
                  <a:pt x="336" y="449"/>
                </a:cubicBezTo>
                <a:cubicBezTo>
                  <a:pt x="335" y="449"/>
                  <a:pt x="334" y="448"/>
                  <a:pt x="334" y="448"/>
                </a:cubicBezTo>
                <a:cubicBezTo>
                  <a:pt x="340" y="448"/>
                  <a:pt x="330" y="439"/>
                  <a:pt x="332" y="440"/>
                </a:cubicBezTo>
                <a:cubicBezTo>
                  <a:pt x="333" y="440"/>
                  <a:pt x="339" y="445"/>
                  <a:pt x="339" y="443"/>
                </a:cubicBezTo>
                <a:cubicBezTo>
                  <a:pt x="337" y="440"/>
                  <a:pt x="336" y="440"/>
                  <a:pt x="335" y="436"/>
                </a:cubicBezTo>
                <a:cubicBezTo>
                  <a:pt x="334" y="433"/>
                  <a:pt x="328" y="434"/>
                  <a:pt x="326" y="431"/>
                </a:cubicBezTo>
                <a:cubicBezTo>
                  <a:pt x="320" y="425"/>
                  <a:pt x="318" y="419"/>
                  <a:pt x="323" y="429"/>
                </a:cubicBezTo>
                <a:cubicBezTo>
                  <a:pt x="333" y="447"/>
                  <a:pt x="333" y="447"/>
                  <a:pt x="333" y="447"/>
                </a:cubicBezTo>
                <a:cubicBezTo>
                  <a:pt x="331" y="446"/>
                  <a:pt x="327" y="439"/>
                  <a:pt x="326" y="436"/>
                </a:cubicBezTo>
                <a:cubicBezTo>
                  <a:pt x="323" y="431"/>
                  <a:pt x="317" y="426"/>
                  <a:pt x="312" y="423"/>
                </a:cubicBezTo>
                <a:cubicBezTo>
                  <a:pt x="308" y="420"/>
                  <a:pt x="306" y="414"/>
                  <a:pt x="301" y="413"/>
                </a:cubicBezTo>
                <a:cubicBezTo>
                  <a:pt x="299" y="412"/>
                  <a:pt x="296" y="413"/>
                  <a:pt x="295" y="411"/>
                </a:cubicBezTo>
                <a:cubicBezTo>
                  <a:pt x="294" y="409"/>
                  <a:pt x="295" y="405"/>
                  <a:pt x="294" y="403"/>
                </a:cubicBezTo>
                <a:cubicBezTo>
                  <a:pt x="288" y="395"/>
                  <a:pt x="285" y="390"/>
                  <a:pt x="278" y="383"/>
                </a:cubicBezTo>
                <a:cubicBezTo>
                  <a:pt x="275" y="378"/>
                  <a:pt x="270" y="371"/>
                  <a:pt x="265" y="368"/>
                </a:cubicBezTo>
                <a:cubicBezTo>
                  <a:pt x="259" y="363"/>
                  <a:pt x="260" y="364"/>
                  <a:pt x="257" y="357"/>
                </a:cubicBezTo>
                <a:cubicBezTo>
                  <a:pt x="254" y="347"/>
                  <a:pt x="246" y="337"/>
                  <a:pt x="238" y="330"/>
                </a:cubicBezTo>
                <a:cubicBezTo>
                  <a:pt x="232" y="325"/>
                  <a:pt x="223" y="318"/>
                  <a:pt x="218" y="311"/>
                </a:cubicBezTo>
                <a:cubicBezTo>
                  <a:pt x="214" y="309"/>
                  <a:pt x="208" y="306"/>
                  <a:pt x="204" y="303"/>
                </a:cubicBezTo>
                <a:cubicBezTo>
                  <a:pt x="202" y="302"/>
                  <a:pt x="203" y="299"/>
                  <a:pt x="201" y="298"/>
                </a:cubicBezTo>
                <a:cubicBezTo>
                  <a:pt x="195" y="295"/>
                  <a:pt x="192" y="293"/>
                  <a:pt x="188" y="288"/>
                </a:cubicBezTo>
                <a:cubicBezTo>
                  <a:pt x="185" y="284"/>
                  <a:pt x="181" y="284"/>
                  <a:pt x="178" y="282"/>
                </a:cubicBezTo>
                <a:cubicBezTo>
                  <a:pt x="173" y="279"/>
                  <a:pt x="166" y="273"/>
                  <a:pt x="176" y="278"/>
                </a:cubicBezTo>
                <a:cubicBezTo>
                  <a:pt x="181" y="280"/>
                  <a:pt x="188" y="282"/>
                  <a:pt x="193" y="282"/>
                </a:cubicBezTo>
                <a:cubicBezTo>
                  <a:pt x="198" y="282"/>
                  <a:pt x="195" y="274"/>
                  <a:pt x="192" y="273"/>
                </a:cubicBezTo>
                <a:cubicBezTo>
                  <a:pt x="191" y="272"/>
                  <a:pt x="183" y="265"/>
                  <a:pt x="183" y="270"/>
                </a:cubicBezTo>
                <a:cubicBezTo>
                  <a:pt x="183" y="279"/>
                  <a:pt x="179" y="275"/>
                  <a:pt x="173" y="273"/>
                </a:cubicBezTo>
                <a:cubicBezTo>
                  <a:pt x="171" y="272"/>
                  <a:pt x="167" y="275"/>
                  <a:pt x="167" y="273"/>
                </a:cubicBezTo>
                <a:cubicBezTo>
                  <a:pt x="167" y="272"/>
                  <a:pt x="168" y="270"/>
                  <a:pt x="168" y="268"/>
                </a:cubicBezTo>
                <a:cubicBezTo>
                  <a:pt x="168" y="262"/>
                  <a:pt x="135" y="248"/>
                  <a:pt x="157" y="264"/>
                </a:cubicBezTo>
                <a:cubicBezTo>
                  <a:pt x="166" y="270"/>
                  <a:pt x="166" y="270"/>
                  <a:pt x="166" y="270"/>
                </a:cubicBezTo>
                <a:cubicBezTo>
                  <a:pt x="167" y="271"/>
                  <a:pt x="163" y="270"/>
                  <a:pt x="162" y="270"/>
                </a:cubicBezTo>
                <a:cubicBezTo>
                  <a:pt x="156" y="267"/>
                  <a:pt x="152" y="262"/>
                  <a:pt x="146" y="258"/>
                </a:cubicBezTo>
                <a:cubicBezTo>
                  <a:pt x="140" y="254"/>
                  <a:pt x="143" y="252"/>
                  <a:pt x="141" y="246"/>
                </a:cubicBezTo>
                <a:cubicBezTo>
                  <a:pt x="140" y="244"/>
                  <a:pt x="136" y="241"/>
                  <a:pt x="138" y="241"/>
                </a:cubicBezTo>
                <a:cubicBezTo>
                  <a:pt x="142" y="241"/>
                  <a:pt x="142" y="241"/>
                  <a:pt x="144" y="244"/>
                </a:cubicBezTo>
                <a:cubicBezTo>
                  <a:pt x="146" y="246"/>
                  <a:pt x="143" y="236"/>
                  <a:pt x="143" y="236"/>
                </a:cubicBezTo>
                <a:cubicBezTo>
                  <a:pt x="144" y="232"/>
                  <a:pt x="143" y="227"/>
                  <a:pt x="143" y="223"/>
                </a:cubicBezTo>
                <a:cubicBezTo>
                  <a:pt x="143" y="219"/>
                  <a:pt x="141" y="220"/>
                  <a:pt x="137" y="220"/>
                </a:cubicBezTo>
                <a:cubicBezTo>
                  <a:pt x="136" y="225"/>
                  <a:pt x="139" y="229"/>
                  <a:pt x="139" y="233"/>
                </a:cubicBezTo>
                <a:cubicBezTo>
                  <a:pt x="139" y="238"/>
                  <a:pt x="131" y="232"/>
                  <a:pt x="129" y="230"/>
                </a:cubicBezTo>
                <a:cubicBezTo>
                  <a:pt x="124" y="221"/>
                  <a:pt x="124" y="221"/>
                  <a:pt x="124" y="221"/>
                </a:cubicBezTo>
                <a:cubicBezTo>
                  <a:pt x="122" y="218"/>
                  <a:pt x="110" y="207"/>
                  <a:pt x="110" y="206"/>
                </a:cubicBezTo>
                <a:cubicBezTo>
                  <a:pt x="115" y="206"/>
                  <a:pt x="120" y="210"/>
                  <a:pt x="123" y="213"/>
                </a:cubicBezTo>
                <a:cubicBezTo>
                  <a:pt x="124" y="214"/>
                  <a:pt x="130" y="222"/>
                  <a:pt x="129" y="215"/>
                </a:cubicBezTo>
                <a:cubicBezTo>
                  <a:pt x="128" y="210"/>
                  <a:pt x="132" y="216"/>
                  <a:pt x="134" y="214"/>
                </a:cubicBezTo>
                <a:cubicBezTo>
                  <a:pt x="135" y="213"/>
                  <a:pt x="143" y="217"/>
                  <a:pt x="142" y="214"/>
                </a:cubicBezTo>
                <a:cubicBezTo>
                  <a:pt x="140" y="208"/>
                  <a:pt x="136" y="207"/>
                  <a:pt x="130" y="207"/>
                </a:cubicBezTo>
                <a:cubicBezTo>
                  <a:pt x="127" y="206"/>
                  <a:pt x="127" y="204"/>
                  <a:pt x="125" y="202"/>
                </a:cubicBezTo>
                <a:cubicBezTo>
                  <a:pt x="123" y="198"/>
                  <a:pt x="117" y="200"/>
                  <a:pt x="113" y="200"/>
                </a:cubicBezTo>
                <a:cubicBezTo>
                  <a:pt x="106" y="199"/>
                  <a:pt x="114" y="194"/>
                  <a:pt x="112" y="191"/>
                </a:cubicBezTo>
                <a:cubicBezTo>
                  <a:pt x="107" y="185"/>
                  <a:pt x="106" y="192"/>
                  <a:pt x="106" y="196"/>
                </a:cubicBezTo>
                <a:cubicBezTo>
                  <a:pt x="97" y="187"/>
                  <a:pt x="97" y="187"/>
                  <a:pt x="97" y="187"/>
                </a:cubicBezTo>
                <a:cubicBezTo>
                  <a:pt x="93" y="183"/>
                  <a:pt x="86" y="182"/>
                  <a:pt x="81" y="179"/>
                </a:cubicBezTo>
                <a:cubicBezTo>
                  <a:pt x="76" y="175"/>
                  <a:pt x="68" y="180"/>
                  <a:pt x="61" y="176"/>
                </a:cubicBezTo>
                <a:cubicBezTo>
                  <a:pt x="60" y="175"/>
                  <a:pt x="53" y="172"/>
                  <a:pt x="54" y="172"/>
                </a:cubicBezTo>
                <a:cubicBezTo>
                  <a:pt x="55" y="171"/>
                  <a:pt x="61" y="170"/>
                  <a:pt x="62" y="172"/>
                </a:cubicBezTo>
                <a:cubicBezTo>
                  <a:pt x="63" y="172"/>
                  <a:pt x="71" y="178"/>
                  <a:pt x="71" y="174"/>
                </a:cubicBezTo>
                <a:cubicBezTo>
                  <a:pt x="71" y="170"/>
                  <a:pt x="63" y="169"/>
                  <a:pt x="65" y="164"/>
                </a:cubicBezTo>
                <a:cubicBezTo>
                  <a:pt x="68" y="159"/>
                  <a:pt x="65" y="162"/>
                  <a:pt x="60" y="160"/>
                </a:cubicBezTo>
                <a:cubicBezTo>
                  <a:pt x="50" y="156"/>
                  <a:pt x="62" y="167"/>
                  <a:pt x="55" y="167"/>
                </a:cubicBezTo>
                <a:cubicBezTo>
                  <a:pt x="52" y="167"/>
                  <a:pt x="50" y="165"/>
                  <a:pt x="47" y="165"/>
                </a:cubicBezTo>
                <a:cubicBezTo>
                  <a:pt x="45" y="165"/>
                  <a:pt x="42" y="168"/>
                  <a:pt x="41" y="168"/>
                </a:cubicBezTo>
                <a:cubicBezTo>
                  <a:pt x="39" y="166"/>
                  <a:pt x="40" y="161"/>
                  <a:pt x="36" y="160"/>
                </a:cubicBezTo>
                <a:cubicBezTo>
                  <a:pt x="36" y="158"/>
                  <a:pt x="48" y="154"/>
                  <a:pt x="50" y="153"/>
                </a:cubicBezTo>
                <a:cubicBezTo>
                  <a:pt x="55" y="150"/>
                  <a:pt x="60" y="141"/>
                  <a:pt x="60" y="136"/>
                </a:cubicBezTo>
                <a:cubicBezTo>
                  <a:pt x="57" y="136"/>
                  <a:pt x="53" y="144"/>
                  <a:pt x="51" y="145"/>
                </a:cubicBezTo>
                <a:cubicBezTo>
                  <a:pt x="46" y="148"/>
                  <a:pt x="45" y="147"/>
                  <a:pt x="41" y="153"/>
                </a:cubicBezTo>
                <a:cubicBezTo>
                  <a:pt x="31" y="164"/>
                  <a:pt x="28" y="144"/>
                  <a:pt x="24" y="148"/>
                </a:cubicBezTo>
                <a:cubicBezTo>
                  <a:pt x="21" y="151"/>
                  <a:pt x="9" y="153"/>
                  <a:pt x="8" y="147"/>
                </a:cubicBezTo>
                <a:cubicBezTo>
                  <a:pt x="8" y="146"/>
                  <a:pt x="6" y="137"/>
                  <a:pt x="8" y="141"/>
                </a:cubicBezTo>
                <a:cubicBezTo>
                  <a:pt x="9" y="143"/>
                  <a:pt x="15" y="146"/>
                  <a:pt x="17" y="146"/>
                </a:cubicBezTo>
                <a:cubicBezTo>
                  <a:pt x="20" y="147"/>
                  <a:pt x="16" y="138"/>
                  <a:pt x="15" y="137"/>
                </a:cubicBezTo>
                <a:cubicBezTo>
                  <a:pt x="12" y="134"/>
                  <a:pt x="7" y="138"/>
                  <a:pt x="3" y="133"/>
                </a:cubicBezTo>
                <a:cubicBezTo>
                  <a:pt x="0" y="127"/>
                  <a:pt x="8" y="124"/>
                  <a:pt x="6" y="120"/>
                </a:cubicBezTo>
                <a:cubicBezTo>
                  <a:pt x="0" y="108"/>
                  <a:pt x="4" y="109"/>
                  <a:pt x="9" y="99"/>
                </a:cubicBezTo>
                <a:cubicBezTo>
                  <a:pt x="11" y="96"/>
                  <a:pt x="15" y="89"/>
                  <a:pt x="16" y="86"/>
                </a:cubicBezTo>
                <a:cubicBezTo>
                  <a:pt x="17" y="83"/>
                  <a:pt x="17" y="94"/>
                  <a:pt x="20" y="90"/>
                </a:cubicBezTo>
                <a:cubicBezTo>
                  <a:pt x="20" y="90"/>
                  <a:pt x="19" y="87"/>
                  <a:pt x="20" y="85"/>
                </a:cubicBezTo>
                <a:cubicBezTo>
                  <a:pt x="23" y="82"/>
                  <a:pt x="18" y="84"/>
                  <a:pt x="17" y="83"/>
                </a:cubicBezTo>
                <a:cubicBezTo>
                  <a:pt x="26" y="81"/>
                  <a:pt x="21" y="76"/>
                  <a:pt x="25" y="73"/>
                </a:cubicBezTo>
                <a:cubicBezTo>
                  <a:pt x="31" y="69"/>
                  <a:pt x="30" y="94"/>
                  <a:pt x="34" y="82"/>
                </a:cubicBezTo>
                <a:cubicBezTo>
                  <a:pt x="34" y="82"/>
                  <a:pt x="34" y="82"/>
                  <a:pt x="34" y="82"/>
                </a:cubicBezTo>
                <a:cubicBezTo>
                  <a:pt x="40" y="80"/>
                  <a:pt x="40" y="80"/>
                  <a:pt x="40" y="80"/>
                </a:cubicBezTo>
                <a:cubicBezTo>
                  <a:pt x="40" y="81"/>
                  <a:pt x="39" y="81"/>
                  <a:pt x="39" y="81"/>
                </a:cubicBezTo>
                <a:cubicBezTo>
                  <a:pt x="41" y="78"/>
                  <a:pt x="42" y="72"/>
                  <a:pt x="46" y="72"/>
                </a:cubicBezTo>
                <a:cubicBezTo>
                  <a:pt x="49" y="72"/>
                  <a:pt x="51" y="74"/>
                  <a:pt x="55" y="73"/>
                </a:cubicBezTo>
                <a:cubicBezTo>
                  <a:pt x="57" y="72"/>
                  <a:pt x="59" y="70"/>
                  <a:pt x="61" y="68"/>
                </a:cubicBezTo>
                <a:cubicBezTo>
                  <a:pt x="63" y="67"/>
                  <a:pt x="64" y="65"/>
                  <a:pt x="61" y="64"/>
                </a:cubicBezTo>
                <a:cubicBezTo>
                  <a:pt x="58" y="63"/>
                  <a:pt x="58" y="62"/>
                  <a:pt x="60" y="61"/>
                </a:cubicBezTo>
                <a:cubicBezTo>
                  <a:pt x="62" y="59"/>
                  <a:pt x="61" y="57"/>
                  <a:pt x="62" y="56"/>
                </a:cubicBezTo>
                <a:cubicBezTo>
                  <a:pt x="64" y="55"/>
                  <a:pt x="64" y="55"/>
                  <a:pt x="67" y="55"/>
                </a:cubicBezTo>
                <a:cubicBezTo>
                  <a:pt x="68" y="55"/>
                  <a:pt x="71" y="52"/>
                  <a:pt x="75" y="52"/>
                </a:cubicBezTo>
                <a:cubicBezTo>
                  <a:pt x="77" y="52"/>
                  <a:pt x="79" y="52"/>
                  <a:pt x="80" y="50"/>
                </a:cubicBezTo>
                <a:cubicBezTo>
                  <a:pt x="82" y="46"/>
                  <a:pt x="77" y="46"/>
                  <a:pt x="83" y="43"/>
                </a:cubicBezTo>
                <a:cubicBezTo>
                  <a:pt x="86" y="42"/>
                  <a:pt x="85" y="37"/>
                  <a:pt x="87" y="34"/>
                </a:cubicBezTo>
                <a:cubicBezTo>
                  <a:pt x="88" y="30"/>
                  <a:pt x="91" y="31"/>
                  <a:pt x="93" y="29"/>
                </a:cubicBezTo>
                <a:cubicBezTo>
                  <a:pt x="95" y="28"/>
                  <a:pt x="90" y="25"/>
                  <a:pt x="93" y="22"/>
                </a:cubicBezTo>
                <a:cubicBezTo>
                  <a:pt x="94" y="21"/>
                  <a:pt x="95" y="20"/>
                  <a:pt x="96" y="18"/>
                </a:cubicBezTo>
                <a:cubicBezTo>
                  <a:pt x="98" y="17"/>
                  <a:pt x="98" y="14"/>
                  <a:pt x="99" y="12"/>
                </a:cubicBezTo>
                <a:cubicBezTo>
                  <a:pt x="101" y="7"/>
                  <a:pt x="101" y="7"/>
                  <a:pt x="101" y="7"/>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19" name="Freeform 8"/>
          <p:cNvSpPr>
            <a:spLocks/>
          </p:cNvSpPr>
          <p:nvPr/>
        </p:nvSpPr>
        <p:spPr bwMode="auto">
          <a:xfrm>
            <a:off x="6317471" y="2470119"/>
            <a:ext cx="1256549" cy="1339991"/>
          </a:xfrm>
          <a:custGeom>
            <a:avLst/>
            <a:gdLst/>
            <a:ahLst/>
            <a:cxnLst>
              <a:cxn ang="0">
                <a:pos x="10" y="147"/>
              </a:cxn>
              <a:cxn ang="0">
                <a:pos x="4" y="168"/>
              </a:cxn>
              <a:cxn ang="0">
                <a:pos x="16" y="204"/>
              </a:cxn>
              <a:cxn ang="0">
                <a:pos x="47" y="240"/>
              </a:cxn>
              <a:cxn ang="0">
                <a:pos x="65" y="275"/>
              </a:cxn>
              <a:cxn ang="0">
                <a:pos x="121" y="300"/>
              </a:cxn>
              <a:cxn ang="0">
                <a:pos x="126" y="318"/>
              </a:cxn>
              <a:cxn ang="0">
                <a:pos x="129" y="340"/>
              </a:cxn>
              <a:cxn ang="0">
                <a:pos x="140" y="362"/>
              </a:cxn>
              <a:cxn ang="0">
                <a:pos x="149" y="386"/>
              </a:cxn>
              <a:cxn ang="0">
                <a:pos x="170" y="409"/>
              </a:cxn>
              <a:cxn ang="0">
                <a:pos x="178" y="418"/>
              </a:cxn>
              <a:cxn ang="0">
                <a:pos x="212" y="427"/>
              </a:cxn>
              <a:cxn ang="0">
                <a:pos x="225" y="447"/>
              </a:cxn>
              <a:cxn ang="0">
                <a:pos x="210" y="457"/>
              </a:cxn>
              <a:cxn ang="0">
                <a:pos x="238" y="460"/>
              </a:cxn>
              <a:cxn ang="0">
                <a:pos x="267" y="490"/>
              </a:cxn>
              <a:cxn ang="0">
                <a:pos x="283" y="482"/>
              </a:cxn>
              <a:cxn ang="0">
                <a:pos x="287" y="463"/>
              </a:cxn>
              <a:cxn ang="0">
                <a:pos x="305" y="447"/>
              </a:cxn>
              <a:cxn ang="0">
                <a:pos x="299" y="428"/>
              </a:cxn>
              <a:cxn ang="0">
                <a:pos x="304" y="386"/>
              </a:cxn>
              <a:cxn ang="0">
                <a:pos x="334" y="351"/>
              </a:cxn>
              <a:cxn ang="0">
                <a:pos x="332" y="335"/>
              </a:cxn>
              <a:cxn ang="0">
                <a:pos x="332" y="309"/>
              </a:cxn>
              <a:cxn ang="0">
                <a:pos x="357" y="288"/>
              </a:cxn>
              <a:cxn ang="0">
                <a:pos x="402" y="269"/>
              </a:cxn>
              <a:cxn ang="0">
                <a:pos x="426" y="271"/>
              </a:cxn>
              <a:cxn ang="0">
                <a:pos x="451" y="271"/>
              </a:cxn>
              <a:cxn ang="0">
                <a:pos x="463" y="250"/>
              </a:cxn>
              <a:cxn ang="0">
                <a:pos x="457" y="227"/>
              </a:cxn>
              <a:cxn ang="0">
                <a:pos x="446" y="201"/>
              </a:cxn>
              <a:cxn ang="0">
                <a:pos x="436" y="212"/>
              </a:cxn>
              <a:cxn ang="0">
                <a:pos x="416" y="229"/>
              </a:cxn>
              <a:cxn ang="0">
                <a:pos x="391" y="211"/>
              </a:cxn>
              <a:cxn ang="0">
                <a:pos x="373" y="187"/>
              </a:cxn>
              <a:cxn ang="0">
                <a:pos x="372" y="156"/>
              </a:cxn>
              <a:cxn ang="0">
                <a:pos x="378" y="112"/>
              </a:cxn>
              <a:cxn ang="0">
                <a:pos x="377" y="50"/>
              </a:cxn>
              <a:cxn ang="0">
                <a:pos x="355" y="28"/>
              </a:cxn>
              <a:cxn ang="0">
                <a:pos x="323" y="16"/>
              </a:cxn>
              <a:cxn ang="0">
                <a:pos x="286" y="10"/>
              </a:cxn>
              <a:cxn ang="0">
                <a:pos x="257" y="61"/>
              </a:cxn>
              <a:cxn ang="0">
                <a:pos x="207" y="41"/>
              </a:cxn>
              <a:cxn ang="0">
                <a:pos x="177" y="40"/>
              </a:cxn>
              <a:cxn ang="0">
                <a:pos x="154" y="32"/>
              </a:cxn>
              <a:cxn ang="0">
                <a:pos x="136" y="19"/>
              </a:cxn>
              <a:cxn ang="0">
                <a:pos x="102" y="22"/>
              </a:cxn>
              <a:cxn ang="0">
                <a:pos x="92" y="57"/>
              </a:cxn>
              <a:cxn ang="0">
                <a:pos x="78" y="79"/>
              </a:cxn>
              <a:cxn ang="0">
                <a:pos x="74" y="102"/>
              </a:cxn>
              <a:cxn ang="0">
                <a:pos x="67" y="134"/>
              </a:cxn>
              <a:cxn ang="0">
                <a:pos x="49" y="143"/>
              </a:cxn>
              <a:cxn ang="0">
                <a:pos x="25" y="136"/>
              </a:cxn>
            </a:cxnLst>
            <a:rect l="0" t="0" r="r" b="b"/>
            <a:pathLst>
              <a:path w="463" h="492">
                <a:moveTo>
                  <a:pt x="25" y="136"/>
                </a:moveTo>
                <a:cubicBezTo>
                  <a:pt x="25" y="142"/>
                  <a:pt x="25" y="141"/>
                  <a:pt x="18" y="142"/>
                </a:cubicBezTo>
                <a:cubicBezTo>
                  <a:pt x="15" y="142"/>
                  <a:pt x="13" y="146"/>
                  <a:pt x="10" y="147"/>
                </a:cubicBezTo>
                <a:cubicBezTo>
                  <a:pt x="8" y="148"/>
                  <a:pt x="1" y="148"/>
                  <a:pt x="5" y="150"/>
                </a:cubicBezTo>
                <a:cubicBezTo>
                  <a:pt x="11" y="155"/>
                  <a:pt x="9" y="156"/>
                  <a:pt x="4" y="160"/>
                </a:cubicBezTo>
                <a:cubicBezTo>
                  <a:pt x="1" y="162"/>
                  <a:pt x="7" y="165"/>
                  <a:pt x="4" y="168"/>
                </a:cubicBezTo>
                <a:cubicBezTo>
                  <a:pt x="0" y="173"/>
                  <a:pt x="4" y="176"/>
                  <a:pt x="9" y="179"/>
                </a:cubicBezTo>
                <a:cubicBezTo>
                  <a:pt x="11" y="181"/>
                  <a:pt x="11" y="194"/>
                  <a:pt x="10" y="197"/>
                </a:cubicBezTo>
                <a:cubicBezTo>
                  <a:pt x="10" y="206"/>
                  <a:pt x="15" y="198"/>
                  <a:pt x="16" y="204"/>
                </a:cubicBezTo>
                <a:cubicBezTo>
                  <a:pt x="18" y="214"/>
                  <a:pt x="26" y="212"/>
                  <a:pt x="27" y="220"/>
                </a:cubicBezTo>
                <a:cubicBezTo>
                  <a:pt x="29" y="229"/>
                  <a:pt x="35" y="221"/>
                  <a:pt x="39" y="229"/>
                </a:cubicBezTo>
                <a:cubicBezTo>
                  <a:pt x="47" y="240"/>
                  <a:pt x="47" y="240"/>
                  <a:pt x="47" y="240"/>
                </a:cubicBezTo>
                <a:cubicBezTo>
                  <a:pt x="52" y="247"/>
                  <a:pt x="55" y="250"/>
                  <a:pt x="57" y="258"/>
                </a:cubicBezTo>
                <a:cubicBezTo>
                  <a:pt x="58" y="262"/>
                  <a:pt x="59" y="264"/>
                  <a:pt x="62" y="267"/>
                </a:cubicBezTo>
                <a:cubicBezTo>
                  <a:pt x="65" y="270"/>
                  <a:pt x="64" y="272"/>
                  <a:pt x="65" y="275"/>
                </a:cubicBezTo>
                <a:cubicBezTo>
                  <a:pt x="67" y="278"/>
                  <a:pt x="69" y="282"/>
                  <a:pt x="69" y="285"/>
                </a:cubicBezTo>
                <a:cubicBezTo>
                  <a:pt x="84" y="289"/>
                  <a:pt x="89" y="266"/>
                  <a:pt x="105" y="279"/>
                </a:cubicBezTo>
                <a:cubicBezTo>
                  <a:pt x="110" y="283"/>
                  <a:pt x="121" y="293"/>
                  <a:pt x="121" y="300"/>
                </a:cubicBezTo>
                <a:cubicBezTo>
                  <a:pt x="121" y="303"/>
                  <a:pt x="121" y="306"/>
                  <a:pt x="122" y="309"/>
                </a:cubicBezTo>
                <a:cubicBezTo>
                  <a:pt x="123" y="311"/>
                  <a:pt x="127" y="313"/>
                  <a:pt x="128" y="314"/>
                </a:cubicBezTo>
                <a:cubicBezTo>
                  <a:pt x="131" y="317"/>
                  <a:pt x="127" y="317"/>
                  <a:pt x="126" y="318"/>
                </a:cubicBezTo>
                <a:cubicBezTo>
                  <a:pt x="124" y="323"/>
                  <a:pt x="136" y="320"/>
                  <a:pt x="135" y="324"/>
                </a:cubicBezTo>
                <a:cubicBezTo>
                  <a:pt x="133" y="329"/>
                  <a:pt x="127" y="320"/>
                  <a:pt x="124" y="330"/>
                </a:cubicBezTo>
                <a:cubicBezTo>
                  <a:pt x="123" y="335"/>
                  <a:pt x="127" y="336"/>
                  <a:pt x="129" y="340"/>
                </a:cubicBezTo>
                <a:cubicBezTo>
                  <a:pt x="131" y="343"/>
                  <a:pt x="129" y="349"/>
                  <a:pt x="129" y="353"/>
                </a:cubicBezTo>
                <a:cubicBezTo>
                  <a:pt x="129" y="364"/>
                  <a:pt x="130" y="359"/>
                  <a:pt x="135" y="357"/>
                </a:cubicBezTo>
                <a:cubicBezTo>
                  <a:pt x="138" y="356"/>
                  <a:pt x="139" y="360"/>
                  <a:pt x="140" y="362"/>
                </a:cubicBezTo>
                <a:cubicBezTo>
                  <a:pt x="143" y="366"/>
                  <a:pt x="143" y="365"/>
                  <a:pt x="144" y="370"/>
                </a:cubicBezTo>
                <a:cubicBezTo>
                  <a:pt x="144" y="373"/>
                  <a:pt x="148" y="375"/>
                  <a:pt x="149" y="378"/>
                </a:cubicBezTo>
                <a:cubicBezTo>
                  <a:pt x="150" y="381"/>
                  <a:pt x="149" y="383"/>
                  <a:pt x="149" y="386"/>
                </a:cubicBezTo>
                <a:cubicBezTo>
                  <a:pt x="149" y="390"/>
                  <a:pt x="156" y="389"/>
                  <a:pt x="155" y="395"/>
                </a:cubicBezTo>
                <a:cubicBezTo>
                  <a:pt x="155" y="397"/>
                  <a:pt x="152" y="403"/>
                  <a:pt x="154" y="404"/>
                </a:cubicBezTo>
                <a:cubicBezTo>
                  <a:pt x="162" y="409"/>
                  <a:pt x="161" y="409"/>
                  <a:pt x="170" y="409"/>
                </a:cubicBezTo>
                <a:cubicBezTo>
                  <a:pt x="174" y="408"/>
                  <a:pt x="179" y="407"/>
                  <a:pt x="179" y="413"/>
                </a:cubicBezTo>
                <a:cubicBezTo>
                  <a:pt x="178" y="418"/>
                  <a:pt x="178" y="418"/>
                  <a:pt x="178" y="418"/>
                </a:cubicBezTo>
                <a:cubicBezTo>
                  <a:pt x="178" y="418"/>
                  <a:pt x="178" y="418"/>
                  <a:pt x="178" y="418"/>
                </a:cubicBezTo>
                <a:cubicBezTo>
                  <a:pt x="183" y="420"/>
                  <a:pt x="182" y="424"/>
                  <a:pt x="185" y="426"/>
                </a:cubicBezTo>
                <a:cubicBezTo>
                  <a:pt x="186" y="427"/>
                  <a:pt x="192" y="427"/>
                  <a:pt x="194" y="427"/>
                </a:cubicBezTo>
                <a:cubicBezTo>
                  <a:pt x="199" y="427"/>
                  <a:pt x="206" y="427"/>
                  <a:pt x="212" y="427"/>
                </a:cubicBezTo>
                <a:cubicBezTo>
                  <a:pt x="214" y="428"/>
                  <a:pt x="221" y="431"/>
                  <a:pt x="218" y="434"/>
                </a:cubicBezTo>
                <a:cubicBezTo>
                  <a:pt x="218" y="440"/>
                  <a:pt x="220" y="438"/>
                  <a:pt x="224" y="439"/>
                </a:cubicBezTo>
                <a:cubicBezTo>
                  <a:pt x="224" y="442"/>
                  <a:pt x="224" y="444"/>
                  <a:pt x="225" y="447"/>
                </a:cubicBezTo>
                <a:cubicBezTo>
                  <a:pt x="226" y="452"/>
                  <a:pt x="224" y="449"/>
                  <a:pt x="220" y="450"/>
                </a:cubicBezTo>
                <a:cubicBezTo>
                  <a:pt x="218" y="451"/>
                  <a:pt x="216" y="452"/>
                  <a:pt x="215" y="454"/>
                </a:cubicBezTo>
                <a:cubicBezTo>
                  <a:pt x="214" y="456"/>
                  <a:pt x="211" y="455"/>
                  <a:pt x="210" y="457"/>
                </a:cubicBezTo>
                <a:cubicBezTo>
                  <a:pt x="209" y="458"/>
                  <a:pt x="217" y="461"/>
                  <a:pt x="218" y="463"/>
                </a:cubicBezTo>
                <a:cubicBezTo>
                  <a:pt x="221" y="468"/>
                  <a:pt x="220" y="476"/>
                  <a:pt x="227" y="468"/>
                </a:cubicBezTo>
                <a:cubicBezTo>
                  <a:pt x="229" y="465"/>
                  <a:pt x="233" y="456"/>
                  <a:pt x="238" y="460"/>
                </a:cubicBezTo>
                <a:cubicBezTo>
                  <a:pt x="236" y="469"/>
                  <a:pt x="243" y="466"/>
                  <a:pt x="249" y="469"/>
                </a:cubicBezTo>
                <a:cubicBezTo>
                  <a:pt x="253" y="470"/>
                  <a:pt x="248" y="475"/>
                  <a:pt x="254" y="478"/>
                </a:cubicBezTo>
                <a:cubicBezTo>
                  <a:pt x="257" y="479"/>
                  <a:pt x="262" y="492"/>
                  <a:pt x="267" y="490"/>
                </a:cubicBezTo>
                <a:cubicBezTo>
                  <a:pt x="272" y="489"/>
                  <a:pt x="271" y="487"/>
                  <a:pt x="276" y="488"/>
                </a:cubicBezTo>
                <a:cubicBezTo>
                  <a:pt x="280" y="488"/>
                  <a:pt x="281" y="484"/>
                  <a:pt x="283" y="482"/>
                </a:cubicBezTo>
                <a:cubicBezTo>
                  <a:pt x="283" y="482"/>
                  <a:pt x="283" y="482"/>
                  <a:pt x="283" y="482"/>
                </a:cubicBezTo>
                <a:cubicBezTo>
                  <a:pt x="287" y="477"/>
                  <a:pt x="283" y="476"/>
                  <a:pt x="284" y="472"/>
                </a:cubicBezTo>
                <a:cubicBezTo>
                  <a:pt x="285" y="472"/>
                  <a:pt x="288" y="468"/>
                  <a:pt x="289" y="467"/>
                </a:cubicBezTo>
                <a:cubicBezTo>
                  <a:pt x="290" y="466"/>
                  <a:pt x="288" y="464"/>
                  <a:pt x="287" y="463"/>
                </a:cubicBezTo>
                <a:cubicBezTo>
                  <a:pt x="287" y="460"/>
                  <a:pt x="289" y="458"/>
                  <a:pt x="290" y="456"/>
                </a:cubicBezTo>
                <a:cubicBezTo>
                  <a:pt x="290" y="454"/>
                  <a:pt x="290" y="451"/>
                  <a:pt x="290" y="448"/>
                </a:cubicBezTo>
                <a:cubicBezTo>
                  <a:pt x="293" y="447"/>
                  <a:pt x="302" y="447"/>
                  <a:pt x="305" y="447"/>
                </a:cubicBezTo>
                <a:cubicBezTo>
                  <a:pt x="309" y="446"/>
                  <a:pt x="305" y="445"/>
                  <a:pt x="304" y="444"/>
                </a:cubicBezTo>
                <a:cubicBezTo>
                  <a:pt x="303" y="440"/>
                  <a:pt x="305" y="436"/>
                  <a:pt x="304" y="432"/>
                </a:cubicBezTo>
                <a:cubicBezTo>
                  <a:pt x="303" y="430"/>
                  <a:pt x="300" y="432"/>
                  <a:pt x="299" y="428"/>
                </a:cubicBezTo>
                <a:cubicBezTo>
                  <a:pt x="298" y="424"/>
                  <a:pt x="299" y="418"/>
                  <a:pt x="299" y="413"/>
                </a:cubicBezTo>
                <a:cubicBezTo>
                  <a:pt x="298" y="407"/>
                  <a:pt x="302" y="405"/>
                  <a:pt x="302" y="399"/>
                </a:cubicBezTo>
                <a:cubicBezTo>
                  <a:pt x="304" y="395"/>
                  <a:pt x="303" y="390"/>
                  <a:pt x="304" y="386"/>
                </a:cubicBezTo>
                <a:cubicBezTo>
                  <a:pt x="305" y="381"/>
                  <a:pt x="311" y="371"/>
                  <a:pt x="315" y="368"/>
                </a:cubicBezTo>
                <a:cubicBezTo>
                  <a:pt x="320" y="365"/>
                  <a:pt x="321" y="360"/>
                  <a:pt x="327" y="357"/>
                </a:cubicBezTo>
                <a:cubicBezTo>
                  <a:pt x="330" y="355"/>
                  <a:pt x="336" y="354"/>
                  <a:pt x="334" y="351"/>
                </a:cubicBezTo>
                <a:cubicBezTo>
                  <a:pt x="333" y="349"/>
                  <a:pt x="329" y="351"/>
                  <a:pt x="329" y="347"/>
                </a:cubicBezTo>
                <a:cubicBezTo>
                  <a:pt x="330" y="342"/>
                  <a:pt x="330" y="342"/>
                  <a:pt x="330" y="342"/>
                </a:cubicBezTo>
                <a:cubicBezTo>
                  <a:pt x="330" y="339"/>
                  <a:pt x="335" y="338"/>
                  <a:pt x="332" y="335"/>
                </a:cubicBezTo>
                <a:cubicBezTo>
                  <a:pt x="327" y="332"/>
                  <a:pt x="330" y="328"/>
                  <a:pt x="330" y="324"/>
                </a:cubicBezTo>
                <a:cubicBezTo>
                  <a:pt x="334" y="319"/>
                  <a:pt x="326" y="316"/>
                  <a:pt x="326" y="310"/>
                </a:cubicBezTo>
                <a:cubicBezTo>
                  <a:pt x="326" y="308"/>
                  <a:pt x="331" y="309"/>
                  <a:pt x="332" y="309"/>
                </a:cubicBezTo>
                <a:cubicBezTo>
                  <a:pt x="338" y="308"/>
                  <a:pt x="341" y="302"/>
                  <a:pt x="346" y="300"/>
                </a:cubicBezTo>
                <a:cubicBezTo>
                  <a:pt x="349" y="298"/>
                  <a:pt x="346" y="306"/>
                  <a:pt x="354" y="299"/>
                </a:cubicBezTo>
                <a:cubicBezTo>
                  <a:pt x="357" y="296"/>
                  <a:pt x="359" y="292"/>
                  <a:pt x="357" y="288"/>
                </a:cubicBezTo>
                <a:cubicBezTo>
                  <a:pt x="356" y="285"/>
                  <a:pt x="366" y="282"/>
                  <a:pt x="369" y="277"/>
                </a:cubicBezTo>
                <a:cubicBezTo>
                  <a:pt x="372" y="271"/>
                  <a:pt x="370" y="270"/>
                  <a:pt x="378" y="270"/>
                </a:cubicBezTo>
                <a:cubicBezTo>
                  <a:pt x="402" y="269"/>
                  <a:pt x="402" y="269"/>
                  <a:pt x="402" y="269"/>
                </a:cubicBezTo>
                <a:cubicBezTo>
                  <a:pt x="406" y="269"/>
                  <a:pt x="407" y="264"/>
                  <a:pt x="410" y="267"/>
                </a:cubicBezTo>
                <a:cubicBezTo>
                  <a:pt x="413" y="270"/>
                  <a:pt x="417" y="267"/>
                  <a:pt x="421" y="267"/>
                </a:cubicBezTo>
                <a:cubicBezTo>
                  <a:pt x="426" y="268"/>
                  <a:pt x="424" y="267"/>
                  <a:pt x="426" y="271"/>
                </a:cubicBezTo>
                <a:cubicBezTo>
                  <a:pt x="427" y="273"/>
                  <a:pt x="429" y="271"/>
                  <a:pt x="431" y="270"/>
                </a:cubicBezTo>
                <a:cubicBezTo>
                  <a:pt x="435" y="270"/>
                  <a:pt x="436" y="275"/>
                  <a:pt x="440" y="274"/>
                </a:cubicBezTo>
                <a:cubicBezTo>
                  <a:pt x="451" y="271"/>
                  <a:pt x="451" y="271"/>
                  <a:pt x="451" y="271"/>
                </a:cubicBezTo>
                <a:cubicBezTo>
                  <a:pt x="454" y="270"/>
                  <a:pt x="457" y="270"/>
                  <a:pt x="460" y="270"/>
                </a:cubicBezTo>
                <a:cubicBezTo>
                  <a:pt x="463" y="270"/>
                  <a:pt x="461" y="263"/>
                  <a:pt x="461" y="261"/>
                </a:cubicBezTo>
                <a:cubicBezTo>
                  <a:pt x="462" y="258"/>
                  <a:pt x="463" y="253"/>
                  <a:pt x="463" y="250"/>
                </a:cubicBezTo>
                <a:cubicBezTo>
                  <a:pt x="456" y="249"/>
                  <a:pt x="453" y="245"/>
                  <a:pt x="454" y="238"/>
                </a:cubicBezTo>
                <a:cubicBezTo>
                  <a:pt x="456" y="237"/>
                  <a:pt x="459" y="236"/>
                  <a:pt x="460" y="235"/>
                </a:cubicBezTo>
                <a:cubicBezTo>
                  <a:pt x="461" y="234"/>
                  <a:pt x="457" y="228"/>
                  <a:pt x="457" y="227"/>
                </a:cubicBezTo>
                <a:cubicBezTo>
                  <a:pt x="455" y="223"/>
                  <a:pt x="459" y="218"/>
                  <a:pt x="454" y="217"/>
                </a:cubicBezTo>
                <a:cubicBezTo>
                  <a:pt x="448" y="215"/>
                  <a:pt x="446" y="214"/>
                  <a:pt x="445" y="207"/>
                </a:cubicBezTo>
                <a:cubicBezTo>
                  <a:pt x="446" y="201"/>
                  <a:pt x="446" y="201"/>
                  <a:pt x="446" y="201"/>
                </a:cubicBezTo>
                <a:cubicBezTo>
                  <a:pt x="446" y="201"/>
                  <a:pt x="446" y="201"/>
                  <a:pt x="446" y="201"/>
                </a:cubicBezTo>
                <a:cubicBezTo>
                  <a:pt x="442" y="198"/>
                  <a:pt x="441" y="204"/>
                  <a:pt x="436" y="203"/>
                </a:cubicBezTo>
                <a:cubicBezTo>
                  <a:pt x="432" y="201"/>
                  <a:pt x="436" y="211"/>
                  <a:pt x="436" y="212"/>
                </a:cubicBezTo>
                <a:cubicBezTo>
                  <a:pt x="435" y="214"/>
                  <a:pt x="435" y="216"/>
                  <a:pt x="434" y="219"/>
                </a:cubicBezTo>
                <a:cubicBezTo>
                  <a:pt x="433" y="223"/>
                  <a:pt x="428" y="223"/>
                  <a:pt x="428" y="230"/>
                </a:cubicBezTo>
                <a:cubicBezTo>
                  <a:pt x="428" y="239"/>
                  <a:pt x="419" y="232"/>
                  <a:pt x="416" y="229"/>
                </a:cubicBezTo>
                <a:cubicBezTo>
                  <a:pt x="410" y="224"/>
                  <a:pt x="399" y="238"/>
                  <a:pt x="399" y="220"/>
                </a:cubicBezTo>
                <a:cubicBezTo>
                  <a:pt x="399" y="219"/>
                  <a:pt x="400" y="216"/>
                  <a:pt x="400" y="214"/>
                </a:cubicBezTo>
                <a:cubicBezTo>
                  <a:pt x="400" y="211"/>
                  <a:pt x="393" y="218"/>
                  <a:pt x="391" y="211"/>
                </a:cubicBezTo>
                <a:cubicBezTo>
                  <a:pt x="390" y="209"/>
                  <a:pt x="387" y="206"/>
                  <a:pt x="387" y="205"/>
                </a:cubicBezTo>
                <a:cubicBezTo>
                  <a:pt x="387" y="202"/>
                  <a:pt x="387" y="201"/>
                  <a:pt x="385" y="199"/>
                </a:cubicBezTo>
                <a:cubicBezTo>
                  <a:pt x="378" y="195"/>
                  <a:pt x="376" y="195"/>
                  <a:pt x="373" y="187"/>
                </a:cubicBezTo>
                <a:cubicBezTo>
                  <a:pt x="371" y="183"/>
                  <a:pt x="368" y="182"/>
                  <a:pt x="364" y="180"/>
                </a:cubicBezTo>
                <a:cubicBezTo>
                  <a:pt x="361" y="178"/>
                  <a:pt x="364" y="170"/>
                  <a:pt x="366" y="168"/>
                </a:cubicBezTo>
                <a:cubicBezTo>
                  <a:pt x="370" y="162"/>
                  <a:pt x="379" y="163"/>
                  <a:pt x="372" y="156"/>
                </a:cubicBezTo>
                <a:cubicBezTo>
                  <a:pt x="369" y="153"/>
                  <a:pt x="366" y="150"/>
                  <a:pt x="364" y="146"/>
                </a:cubicBezTo>
                <a:cubicBezTo>
                  <a:pt x="363" y="144"/>
                  <a:pt x="371" y="140"/>
                  <a:pt x="372" y="138"/>
                </a:cubicBezTo>
                <a:cubicBezTo>
                  <a:pt x="383" y="133"/>
                  <a:pt x="381" y="121"/>
                  <a:pt x="378" y="112"/>
                </a:cubicBezTo>
                <a:cubicBezTo>
                  <a:pt x="376" y="105"/>
                  <a:pt x="377" y="90"/>
                  <a:pt x="379" y="83"/>
                </a:cubicBezTo>
                <a:cubicBezTo>
                  <a:pt x="380" y="77"/>
                  <a:pt x="386" y="72"/>
                  <a:pt x="385" y="66"/>
                </a:cubicBezTo>
                <a:cubicBezTo>
                  <a:pt x="384" y="60"/>
                  <a:pt x="381" y="55"/>
                  <a:pt x="377" y="50"/>
                </a:cubicBezTo>
                <a:cubicBezTo>
                  <a:pt x="375" y="45"/>
                  <a:pt x="376" y="41"/>
                  <a:pt x="376" y="36"/>
                </a:cubicBezTo>
                <a:cubicBezTo>
                  <a:pt x="376" y="33"/>
                  <a:pt x="370" y="34"/>
                  <a:pt x="368" y="33"/>
                </a:cubicBezTo>
                <a:cubicBezTo>
                  <a:pt x="363" y="32"/>
                  <a:pt x="357" y="33"/>
                  <a:pt x="355" y="28"/>
                </a:cubicBezTo>
                <a:cubicBezTo>
                  <a:pt x="354" y="24"/>
                  <a:pt x="349" y="21"/>
                  <a:pt x="345" y="19"/>
                </a:cubicBezTo>
                <a:cubicBezTo>
                  <a:pt x="345" y="19"/>
                  <a:pt x="345" y="19"/>
                  <a:pt x="345" y="19"/>
                </a:cubicBezTo>
                <a:cubicBezTo>
                  <a:pt x="323" y="16"/>
                  <a:pt x="323" y="16"/>
                  <a:pt x="323" y="16"/>
                </a:cubicBezTo>
                <a:cubicBezTo>
                  <a:pt x="318" y="16"/>
                  <a:pt x="308" y="15"/>
                  <a:pt x="302" y="16"/>
                </a:cubicBezTo>
                <a:cubicBezTo>
                  <a:pt x="299" y="16"/>
                  <a:pt x="291" y="14"/>
                  <a:pt x="291" y="10"/>
                </a:cubicBezTo>
                <a:cubicBezTo>
                  <a:pt x="291" y="4"/>
                  <a:pt x="289" y="8"/>
                  <a:pt x="286" y="10"/>
                </a:cubicBezTo>
                <a:cubicBezTo>
                  <a:pt x="279" y="14"/>
                  <a:pt x="291" y="22"/>
                  <a:pt x="277" y="30"/>
                </a:cubicBezTo>
                <a:cubicBezTo>
                  <a:pt x="272" y="33"/>
                  <a:pt x="262" y="46"/>
                  <a:pt x="267" y="51"/>
                </a:cubicBezTo>
                <a:cubicBezTo>
                  <a:pt x="269" y="55"/>
                  <a:pt x="259" y="61"/>
                  <a:pt x="257" y="61"/>
                </a:cubicBezTo>
                <a:cubicBezTo>
                  <a:pt x="252" y="59"/>
                  <a:pt x="246" y="50"/>
                  <a:pt x="243" y="46"/>
                </a:cubicBezTo>
                <a:cubicBezTo>
                  <a:pt x="241" y="42"/>
                  <a:pt x="235" y="45"/>
                  <a:pt x="231" y="43"/>
                </a:cubicBezTo>
                <a:cubicBezTo>
                  <a:pt x="223" y="39"/>
                  <a:pt x="210" y="65"/>
                  <a:pt x="207" y="41"/>
                </a:cubicBezTo>
                <a:cubicBezTo>
                  <a:pt x="207" y="41"/>
                  <a:pt x="207" y="41"/>
                  <a:pt x="207" y="41"/>
                </a:cubicBezTo>
                <a:cubicBezTo>
                  <a:pt x="202" y="41"/>
                  <a:pt x="192" y="51"/>
                  <a:pt x="188" y="49"/>
                </a:cubicBezTo>
                <a:cubicBezTo>
                  <a:pt x="183" y="46"/>
                  <a:pt x="185" y="36"/>
                  <a:pt x="177" y="40"/>
                </a:cubicBezTo>
                <a:cubicBezTo>
                  <a:pt x="171" y="44"/>
                  <a:pt x="172" y="40"/>
                  <a:pt x="167" y="38"/>
                </a:cubicBezTo>
                <a:cubicBezTo>
                  <a:pt x="160" y="35"/>
                  <a:pt x="163" y="33"/>
                  <a:pt x="161" y="28"/>
                </a:cubicBezTo>
                <a:cubicBezTo>
                  <a:pt x="158" y="22"/>
                  <a:pt x="156" y="32"/>
                  <a:pt x="154" y="32"/>
                </a:cubicBezTo>
                <a:cubicBezTo>
                  <a:pt x="150" y="32"/>
                  <a:pt x="149" y="27"/>
                  <a:pt x="148" y="25"/>
                </a:cubicBezTo>
                <a:cubicBezTo>
                  <a:pt x="144" y="18"/>
                  <a:pt x="145" y="25"/>
                  <a:pt x="141" y="25"/>
                </a:cubicBezTo>
                <a:cubicBezTo>
                  <a:pt x="138" y="24"/>
                  <a:pt x="138" y="21"/>
                  <a:pt x="136" y="19"/>
                </a:cubicBezTo>
                <a:cubicBezTo>
                  <a:pt x="134" y="16"/>
                  <a:pt x="132" y="16"/>
                  <a:pt x="129" y="16"/>
                </a:cubicBezTo>
                <a:cubicBezTo>
                  <a:pt x="121" y="15"/>
                  <a:pt x="116" y="0"/>
                  <a:pt x="112" y="17"/>
                </a:cubicBezTo>
                <a:cubicBezTo>
                  <a:pt x="111" y="25"/>
                  <a:pt x="108" y="20"/>
                  <a:pt x="102" y="22"/>
                </a:cubicBezTo>
                <a:cubicBezTo>
                  <a:pt x="97" y="29"/>
                  <a:pt x="100" y="31"/>
                  <a:pt x="98" y="37"/>
                </a:cubicBezTo>
                <a:cubicBezTo>
                  <a:pt x="97" y="40"/>
                  <a:pt x="90" y="40"/>
                  <a:pt x="95" y="44"/>
                </a:cubicBezTo>
                <a:cubicBezTo>
                  <a:pt x="103" y="49"/>
                  <a:pt x="87" y="53"/>
                  <a:pt x="92" y="57"/>
                </a:cubicBezTo>
                <a:cubicBezTo>
                  <a:pt x="98" y="62"/>
                  <a:pt x="88" y="62"/>
                  <a:pt x="86" y="64"/>
                </a:cubicBezTo>
                <a:cubicBezTo>
                  <a:pt x="85" y="65"/>
                  <a:pt x="84" y="70"/>
                  <a:pt x="83" y="72"/>
                </a:cubicBezTo>
                <a:cubicBezTo>
                  <a:pt x="82" y="75"/>
                  <a:pt x="78" y="76"/>
                  <a:pt x="78" y="79"/>
                </a:cubicBezTo>
                <a:cubicBezTo>
                  <a:pt x="79" y="82"/>
                  <a:pt x="83" y="83"/>
                  <a:pt x="78" y="86"/>
                </a:cubicBezTo>
                <a:cubicBezTo>
                  <a:pt x="75" y="87"/>
                  <a:pt x="80" y="89"/>
                  <a:pt x="76" y="93"/>
                </a:cubicBezTo>
                <a:cubicBezTo>
                  <a:pt x="75" y="96"/>
                  <a:pt x="78" y="100"/>
                  <a:pt x="74" y="102"/>
                </a:cubicBezTo>
                <a:cubicBezTo>
                  <a:pt x="72" y="103"/>
                  <a:pt x="67" y="103"/>
                  <a:pt x="66" y="105"/>
                </a:cubicBezTo>
                <a:cubicBezTo>
                  <a:pt x="63" y="111"/>
                  <a:pt x="67" y="119"/>
                  <a:pt x="65" y="125"/>
                </a:cubicBezTo>
                <a:cubicBezTo>
                  <a:pt x="64" y="130"/>
                  <a:pt x="63" y="131"/>
                  <a:pt x="67" y="134"/>
                </a:cubicBezTo>
                <a:cubicBezTo>
                  <a:pt x="66" y="136"/>
                  <a:pt x="62" y="137"/>
                  <a:pt x="61" y="140"/>
                </a:cubicBezTo>
                <a:cubicBezTo>
                  <a:pt x="59" y="142"/>
                  <a:pt x="58" y="148"/>
                  <a:pt x="55" y="144"/>
                </a:cubicBezTo>
                <a:cubicBezTo>
                  <a:pt x="53" y="142"/>
                  <a:pt x="52" y="143"/>
                  <a:pt x="49" y="143"/>
                </a:cubicBezTo>
                <a:cubicBezTo>
                  <a:pt x="46" y="144"/>
                  <a:pt x="41" y="145"/>
                  <a:pt x="38" y="145"/>
                </a:cubicBezTo>
                <a:cubicBezTo>
                  <a:pt x="34" y="145"/>
                  <a:pt x="35" y="139"/>
                  <a:pt x="33" y="136"/>
                </a:cubicBezTo>
                <a:cubicBezTo>
                  <a:pt x="25" y="136"/>
                  <a:pt x="25" y="136"/>
                  <a:pt x="25" y="136"/>
                </a:cubicBezTo>
                <a:close/>
              </a:path>
            </a:pathLst>
          </a:custGeom>
          <a:solidFill>
            <a:srgbClr val="E04621"/>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0" name="Freeform 9"/>
          <p:cNvSpPr>
            <a:spLocks/>
          </p:cNvSpPr>
          <p:nvPr/>
        </p:nvSpPr>
        <p:spPr bwMode="auto">
          <a:xfrm>
            <a:off x="7085635" y="2997771"/>
            <a:ext cx="947320" cy="1187831"/>
          </a:xfrm>
          <a:custGeom>
            <a:avLst/>
            <a:gdLst/>
            <a:ahLst/>
            <a:cxnLst>
              <a:cxn ang="0">
                <a:pos x="4" y="269"/>
              </a:cxn>
              <a:cxn ang="0">
                <a:pos x="21" y="250"/>
              </a:cxn>
              <a:cxn ang="0">
                <a:pos x="19" y="205"/>
              </a:cxn>
              <a:cxn ang="0">
                <a:pos x="51" y="157"/>
              </a:cxn>
              <a:cxn ang="0">
                <a:pos x="47" y="130"/>
              </a:cxn>
              <a:cxn ang="0">
                <a:pos x="71" y="105"/>
              </a:cxn>
              <a:cxn ang="0">
                <a:pos x="119" y="75"/>
              </a:cxn>
              <a:cxn ang="0">
                <a:pos x="148" y="76"/>
              </a:cxn>
              <a:cxn ang="0">
                <a:pos x="178" y="67"/>
              </a:cxn>
              <a:cxn ang="0">
                <a:pos x="174" y="33"/>
              </a:cxn>
              <a:cxn ang="0">
                <a:pos x="163" y="7"/>
              </a:cxn>
              <a:cxn ang="0">
                <a:pos x="217" y="8"/>
              </a:cxn>
              <a:cxn ang="0">
                <a:pos x="266" y="26"/>
              </a:cxn>
              <a:cxn ang="0">
                <a:pos x="307" y="42"/>
              </a:cxn>
              <a:cxn ang="0">
                <a:pos x="342" y="61"/>
              </a:cxn>
              <a:cxn ang="0">
                <a:pos x="321" y="105"/>
              </a:cxn>
              <a:cxn ang="0">
                <a:pos x="304" y="121"/>
              </a:cxn>
              <a:cxn ang="0">
                <a:pos x="261" y="167"/>
              </a:cxn>
              <a:cxn ang="0">
                <a:pos x="233" y="179"/>
              </a:cxn>
              <a:cxn ang="0">
                <a:pos x="200" y="204"/>
              </a:cxn>
              <a:cxn ang="0">
                <a:pos x="208" y="239"/>
              </a:cxn>
              <a:cxn ang="0">
                <a:pos x="234" y="265"/>
              </a:cxn>
              <a:cxn ang="0">
                <a:pos x="253" y="283"/>
              </a:cxn>
              <a:cxn ang="0">
                <a:pos x="277" y="255"/>
              </a:cxn>
              <a:cxn ang="0">
                <a:pos x="289" y="292"/>
              </a:cxn>
              <a:cxn ang="0">
                <a:pos x="289" y="315"/>
              </a:cxn>
              <a:cxn ang="0">
                <a:pos x="281" y="344"/>
              </a:cxn>
              <a:cxn ang="0">
                <a:pos x="271" y="356"/>
              </a:cxn>
              <a:cxn ang="0">
                <a:pos x="248" y="332"/>
              </a:cxn>
              <a:cxn ang="0">
                <a:pos x="222" y="314"/>
              </a:cxn>
              <a:cxn ang="0">
                <a:pos x="188" y="295"/>
              </a:cxn>
              <a:cxn ang="0">
                <a:pos x="162" y="317"/>
              </a:cxn>
              <a:cxn ang="0">
                <a:pos x="144" y="352"/>
              </a:cxn>
              <a:cxn ang="0">
                <a:pos x="153" y="375"/>
              </a:cxn>
              <a:cxn ang="0">
                <a:pos x="159" y="397"/>
              </a:cxn>
              <a:cxn ang="0">
                <a:pos x="132" y="418"/>
              </a:cxn>
              <a:cxn ang="0">
                <a:pos x="91" y="434"/>
              </a:cxn>
              <a:cxn ang="0">
                <a:pos x="69" y="403"/>
              </a:cxn>
              <a:cxn ang="0">
                <a:pos x="70" y="378"/>
              </a:cxn>
              <a:cxn ang="0">
                <a:pos x="85" y="348"/>
              </a:cxn>
              <a:cxn ang="0">
                <a:pos x="120" y="328"/>
              </a:cxn>
              <a:cxn ang="0">
                <a:pos x="120" y="305"/>
              </a:cxn>
              <a:cxn ang="0">
                <a:pos x="97" y="307"/>
              </a:cxn>
              <a:cxn ang="0">
                <a:pos x="71" y="303"/>
              </a:cxn>
              <a:cxn ang="0">
                <a:pos x="59" y="269"/>
              </a:cxn>
              <a:cxn ang="0">
                <a:pos x="53" y="270"/>
              </a:cxn>
              <a:cxn ang="0">
                <a:pos x="54" y="256"/>
              </a:cxn>
              <a:cxn ang="0">
                <a:pos x="38" y="286"/>
              </a:cxn>
              <a:cxn ang="0">
                <a:pos x="15" y="288"/>
              </a:cxn>
              <a:cxn ang="0">
                <a:pos x="1" y="294"/>
              </a:cxn>
            </a:cxnLst>
            <a:rect l="0" t="0" r="r" b="b"/>
            <a:pathLst>
              <a:path w="348" h="436">
                <a:moveTo>
                  <a:pt x="0" y="288"/>
                </a:moveTo>
                <a:cubicBezTo>
                  <a:pt x="4" y="283"/>
                  <a:pt x="0" y="282"/>
                  <a:pt x="1" y="278"/>
                </a:cubicBezTo>
                <a:cubicBezTo>
                  <a:pt x="2" y="278"/>
                  <a:pt x="5" y="274"/>
                  <a:pt x="6" y="273"/>
                </a:cubicBezTo>
                <a:cubicBezTo>
                  <a:pt x="7" y="272"/>
                  <a:pt x="5" y="270"/>
                  <a:pt x="4" y="269"/>
                </a:cubicBezTo>
                <a:cubicBezTo>
                  <a:pt x="4" y="266"/>
                  <a:pt x="6" y="264"/>
                  <a:pt x="7" y="262"/>
                </a:cubicBezTo>
                <a:cubicBezTo>
                  <a:pt x="7" y="260"/>
                  <a:pt x="7" y="257"/>
                  <a:pt x="7" y="254"/>
                </a:cubicBezTo>
                <a:cubicBezTo>
                  <a:pt x="10" y="253"/>
                  <a:pt x="19" y="253"/>
                  <a:pt x="22" y="253"/>
                </a:cubicBezTo>
                <a:cubicBezTo>
                  <a:pt x="26" y="252"/>
                  <a:pt x="22" y="251"/>
                  <a:pt x="21" y="250"/>
                </a:cubicBezTo>
                <a:cubicBezTo>
                  <a:pt x="20" y="246"/>
                  <a:pt x="22" y="242"/>
                  <a:pt x="21" y="238"/>
                </a:cubicBezTo>
                <a:cubicBezTo>
                  <a:pt x="20" y="236"/>
                  <a:pt x="17" y="238"/>
                  <a:pt x="16" y="234"/>
                </a:cubicBezTo>
                <a:cubicBezTo>
                  <a:pt x="15" y="230"/>
                  <a:pt x="16" y="224"/>
                  <a:pt x="16" y="219"/>
                </a:cubicBezTo>
                <a:cubicBezTo>
                  <a:pt x="15" y="213"/>
                  <a:pt x="19" y="211"/>
                  <a:pt x="19" y="205"/>
                </a:cubicBezTo>
                <a:cubicBezTo>
                  <a:pt x="21" y="201"/>
                  <a:pt x="20" y="196"/>
                  <a:pt x="21" y="192"/>
                </a:cubicBezTo>
                <a:cubicBezTo>
                  <a:pt x="22" y="187"/>
                  <a:pt x="28" y="177"/>
                  <a:pt x="32" y="174"/>
                </a:cubicBezTo>
                <a:cubicBezTo>
                  <a:pt x="37" y="171"/>
                  <a:pt x="38" y="166"/>
                  <a:pt x="44" y="163"/>
                </a:cubicBezTo>
                <a:cubicBezTo>
                  <a:pt x="47" y="161"/>
                  <a:pt x="53" y="160"/>
                  <a:pt x="51" y="157"/>
                </a:cubicBezTo>
                <a:cubicBezTo>
                  <a:pt x="50" y="155"/>
                  <a:pt x="46" y="157"/>
                  <a:pt x="46" y="153"/>
                </a:cubicBezTo>
                <a:cubicBezTo>
                  <a:pt x="47" y="148"/>
                  <a:pt x="47" y="148"/>
                  <a:pt x="47" y="148"/>
                </a:cubicBezTo>
                <a:cubicBezTo>
                  <a:pt x="47" y="145"/>
                  <a:pt x="52" y="144"/>
                  <a:pt x="49" y="141"/>
                </a:cubicBezTo>
                <a:cubicBezTo>
                  <a:pt x="44" y="138"/>
                  <a:pt x="47" y="134"/>
                  <a:pt x="47" y="130"/>
                </a:cubicBezTo>
                <a:cubicBezTo>
                  <a:pt x="51" y="125"/>
                  <a:pt x="43" y="122"/>
                  <a:pt x="43" y="116"/>
                </a:cubicBezTo>
                <a:cubicBezTo>
                  <a:pt x="43" y="114"/>
                  <a:pt x="48" y="115"/>
                  <a:pt x="49" y="115"/>
                </a:cubicBezTo>
                <a:cubicBezTo>
                  <a:pt x="55" y="114"/>
                  <a:pt x="58" y="108"/>
                  <a:pt x="63" y="106"/>
                </a:cubicBezTo>
                <a:cubicBezTo>
                  <a:pt x="66" y="104"/>
                  <a:pt x="63" y="112"/>
                  <a:pt x="71" y="105"/>
                </a:cubicBezTo>
                <a:cubicBezTo>
                  <a:pt x="74" y="102"/>
                  <a:pt x="76" y="98"/>
                  <a:pt x="74" y="94"/>
                </a:cubicBezTo>
                <a:cubicBezTo>
                  <a:pt x="73" y="91"/>
                  <a:pt x="83" y="88"/>
                  <a:pt x="86" y="83"/>
                </a:cubicBezTo>
                <a:cubicBezTo>
                  <a:pt x="89" y="77"/>
                  <a:pt x="87" y="76"/>
                  <a:pt x="95" y="76"/>
                </a:cubicBezTo>
                <a:cubicBezTo>
                  <a:pt x="119" y="75"/>
                  <a:pt x="119" y="75"/>
                  <a:pt x="119" y="75"/>
                </a:cubicBezTo>
                <a:cubicBezTo>
                  <a:pt x="123" y="75"/>
                  <a:pt x="124" y="70"/>
                  <a:pt x="127" y="73"/>
                </a:cubicBezTo>
                <a:cubicBezTo>
                  <a:pt x="130" y="76"/>
                  <a:pt x="134" y="73"/>
                  <a:pt x="138" y="73"/>
                </a:cubicBezTo>
                <a:cubicBezTo>
                  <a:pt x="143" y="74"/>
                  <a:pt x="141" y="73"/>
                  <a:pt x="143" y="77"/>
                </a:cubicBezTo>
                <a:cubicBezTo>
                  <a:pt x="144" y="79"/>
                  <a:pt x="146" y="77"/>
                  <a:pt x="148" y="76"/>
                </a:cubicBezTo>
                <a:cubicBezTo>
                  <a:pt x="152" y="76"/>
                  <a:pt x="153" y="81"/>
                  <a:pt x="157" y="80"/>
                </a:cubicBezTo>
                <a:cubicBezTo>
                  <a:pt x="168" y="77"/>
                  <a:pt x="168" y="77"/>
                  <a:pt x="168" y="77"/>
                </a:cubicBezTo>
                <a:cubicBezTo>
                  <a:pt x="171" y="76"/>
                  <a:pt x="174" y="76"/>
                  <a:pt x="177" y="76"/>
                </a:cubicBezTo>
                <a:cubicBezTo>
                  <a:pt x="180" y="76"/>
                  <a:pt x="178" y="69"/>
                  <a:pt x="178" y="67"/>
                </a:cubicBezTo>
                <a:cubicBezTo>
                  <a:pt x="179" y="64"/>
                  <a:pt x="180" y="59"/>
                  <a:pt x="180" y="56"/>
                </a:cubicBezTo>
                <a:cubicBezTo>
                  <a:pt x="173" y="55"/>
                  <a:pt x="170" y="51"/>
                  <a:pt x="171" y="44"/>
                </a:cubicBezTo>
                <a:cubicBezTo>
                  <a:pt x="173" y="43"/>
                  <a:pt x="176" y="42"/>
                  <a:pt x="177" y="41"/>
                </a:cubicBezTo>
                <a:cubicBezTo>
                  <a:pt x="178" y="40"/>
                  <a:pt x="174" y="34"/>
                  <a:pt x="174" y="33"/>
                </a:cubicBezTo>
                <a:cubicBezTo>
                  <a:pt x="172" y="29"/>
                  <a:pt x="176" y="24"/>
                  <a:pt x="171" y="23"/>
                </a:cubicBezTo>
                <a:cubicBezTo>
                  <a:pt x="165" y="21"/>
                  <a:pt x="163" y="20"/>
                  <a:pt x="162" y="13"/>
                </a:cubicBezTo>
                <a:cubicBezTo>
                  <a:pt x="163" y="7"/>
                  <a:pt x="163" y="7"/>
                  <a:pt x="163" y="7"/>
                </a:cubicBezTo>
                <a:cubicBezTo>
                  <a:pt x="163" y="7"/>
                  <a:pt x="163" y="7"/>
                  <a:pt x="163" y="7"/>
                </a:cubicBezTo>
                <a:cubicBezTo>
                  <a:pt x="182" y="12"/>
                  <a:pt x="182" y="12"/>
                  <a:pt x="182" y="12"/>
                </a:cubicBezTo>
                <a:cubicBezTo>
                  <a:pt x="182" y="9"/>
                  <a:pt x="182" y="5"/>
                  <a:pt x="181" y="1"/>
                </a:cubicBezTo>
                <a:cubicBezTo>
                  <a:pt x="186" y="1"/>
                  <a:pt x="192" y="0"/>
                  <a:pt x="197" y="1"/>
                </a:cubicBezTo>
                <a:cubicBezTo>
                  <a:pt x="205" y="2"/>
                  <a:pt x="210" y="5"/>
                  <a:pt x="217" y="8"/>
                </a:cubicBezTo>
                <a:cubicBezTo>
                  <a:pt x="226" y="12"/>
                  <a:pt x="222" y="7"/>
                  <a:pt x="228" y="5"/>
                </a:cubicBezTo>
                <a:cubicBezTo>
                  <a:pt x="230" y="4"/>
                  <a:pt x="242" y="12"/>
                  <a:pt x="243" y="15"/>
                </a:cubicBezTo>
                <a:cubicBezTo>
                  <a:pt x="244" y="19"/>
                  <a:pt x="246" y="22"/>
                  <a:pt x="249" y="26"/>
                </a:cubicBezTo>
                <a:cubicBezTo>
                  <a:pt x="258" y="34"/>
                  <a:pt x="256" y="22"/>
                  <a:pt x="266" y="26"/>
                </a:cubicBezTo>
                <a:cubicBezTo>
                  <a:pt x="267" y="26"/>
                  <a:pt x="267" y="34"/>
                  <a:pt x="267" y="35"/>
                </a:cubicBezTo>
                <a:cubicBezTo>
                  <a:pt x="266" y="42"/>
                  <a:pt x="273" y="39"/>
                  <a:pt x="277" y="41"/>
                </a:cubicBezTo>
                <a:cubicBezTo>
                  <a:pt x="284" y="38"/>
                  <a:pt x="287" y="34"/>
                  <a:pt x="295" y="37"/>
                </a:cubicBezTo>
                <a:cubicBezTo>
                  <a:pt x="299" y="38"/>
                  <a:pt x="304" y="39"/>
                  <a:pt x="307" y="42"/>
                </a:cubicBezTo>
                <a:cubicBezTo>
                  <a:pt x="311" y="47"/>
                  <a:pt x="307" y="59"/>
                  <a:pt x="318" y="57"/>
                </a:cubicBezTo>
                <a:cubicBezTo>
                  <a:pt x="323" y="56"/>
                  <a:pt x="322" y="61"/>
                  <a:pt x="326" y="62"/>
                </a:cubicBezTo>
                <a:cubicBezTo>
                  <a:pt x="329" y="63"/>
                  <a:pt x="331" y="60"/>
                  <a:pt x="335" y="61"/>
                </a:cubicBezTo>
                <a:cubicBezTo>
                  <a:pt x="342" y="61"/>
                  <a:pt x="342" y="61"/>
                  <a:pt x="342" y="61"/>
                </a:cubicBezTo>
                <a:cubicBezTo>
                  <a:pt x="348" y="70"/>
                  <a:pt x="348" y="70"/>
                  <a:pt x="348" y="70"/>
                </a:cubicBezTo>
                <a:cubicBezTo>
                  <a:pt x="335" y="89"/>
                  <a:pt x="335" y="89"/>
                  <a:pt x="335" y="89"/>
                </a:cubicBezTo>
                <a:cubicBezTo>
                  <a:pt x="332" y="92"/>
                  <a:pt x="324" y="96"/>
                  <a:pt x="320" y="98"/>
                </a:cubicBezTo>
                <a:cubicBezTo>
                  <a:pt x="315" y="100"/>
                  <a:pt x="321" y="102"/>
                  <a:pt x="321" y="105"/>
                </a:cubicBezTo>
                <a:cubicBezTo>
                  <a:pt x="319" y="105"/>
                  <a:pt x="314" y="111"/>
                  <a:pt x="312" y="108"/>
                </a:cubicBezTo>
                <a:cubicBezTo>
                  <a:pt x="310" y="105"/>
                  <a:pt x="308" y="104"/>
                  <a:pt x="304" y="104"/>
                </a:cubicBezTo>
                <a:cubicBezTo>
                  <a:pt x="304" y="111"/>
                  <a:pt x="301" y="117"/>
                  <a:pt x="309" y="119"/>
                </a:cubicBezTo>
                <a:cubicBezTo>
                  <a:pt x="309" y="120"/>
                  <a:pt x="305" y="120"/>
                  <a:pt x="304" y="121"/>
                </a:cubicBezTo>
                <a:cubicBezTo>
                  <a:pt x="303" y="123"/>
                  <a:pt x="305" y="126"/>
                  <a:pt x="305" y="128"/>
                </a:cubicBezTo>
                <a:cubicBezTo>
                  <a:pt x="305" y="133"/>
                  <a:pt x="297" y="136"/>
                  <a:pt x="294" y="139"/>
                </a:cubicBezTo>
                <a:cubicBezTo>
                  <a:pt x="288" y="144"/>
                  <a:pt x="273" y="155"/>
                  <a:pt x="270" y="161"/>
                </a:cubicBezTo>
                <a:cubicBezTo>
                  <a:pt x="267" y="166"/>
                  <a:pt x="265" y="165"/>
                  <a:pt x="261" y="167"/>
                </a:cubicBezTo>
                <a:cubicBezTo>
                  <a:pt x="259" y="168"/>
                  <a:pt x="261" y="171"/>
                  <a:pt x="257" y="174"/>
                </a:cubicBezTo>
                <a:cubicBezTo>
                  <a:pt x="254" y="176"/>
                  <a:pt x="243" y="186"/>
                  <a:pt x="244" y="177"/>
                </a:cubicBezTo>
                <a:cubicBezTo>
                  <a:pt x="244" y="173"/>
                  <a:pt x="246" y="171"/>
                  <a:pt x="240" y="171"/>
                </a:cubicBezTo>
                <a:cubicBezTo>
                  <a:pt x="240" y="174"/>
                  <a:pt x="235" y="178"/>
                  <a:pt x="233" y="179"/>
                </a:cubicBezTo>
                <a:cubicBezTo>
                  <a:pt x="228" y="182"/>
                  <a:pt x="233" y="189"/>
                  <a:pt x="230" y="189"/>
                </a:cubicBezTo>
                <a:cubicBezTo>
                  <a:pt x="224" y="190"/>
                  <a:pt x="207" y="193"/>
                  <a:pt x="208" y="183"/>
                </a:cubicBezTo>
                <a:cubicBezTo>
                  <a:pt x="209" y="177"/>
                  <a:pt x="202" y="183"/>
                  <a:pt x="201" y="186"/>
                </a:cubicBezTo>
                <a:cubicBezTo>
                  <a:pt x="200" y="189"/>
                  <a:pt x="199" y="202"/>
                  <a:pt x="200" y="204"/>
                </a:cubicBezTo>
                <a:cubicBezTo>
                  <a:pt x="201" y="206"/>
                  <a:pt x="204" y="209"/>
                  <a:pt x="204" y="212"/>
                </a:cubicBezTo>
                <a:cubicBezTo>
                  <a:pt x="204" y="213"/>
                  <a:pt x="202" y="220"/>
                  <a:pt x="202" y="220"/>
                </a:cubicBezTo>
                <a:cubicBezTo>
                  <a:pt x="207" y="225"/>
                  <a:pt x="200" y="223"/>
                  <a:pt x="202" y="230"/>
                </a:cubicBezTo>
                <a:cubicBezTo>
                  <a:pt x="203" y="235"/>
                  <a:pt x="205" y="236"/>
                  <a:pt x="208" y="239"/>
                </a:cubicBezTo>
                <a:cubicBezTo>
                  <a:pt x="209" y="240"/>
                  <a:pt x="208" y="243"/>
                  <a:pt x="208" y="245"/>
                </a:cubicBezTo>
                <a:cubicBezTo>
                  <a:pt x="208" y="254"/>
                  <a:pt x="217" y="247"/>
                  <a:pt x="218" y="253"/>
                </a:cubicBezTo>
                <a:cubicBezTo>
                  <a:pt x="218" y="257"/>
                  <a:pt x="223" y="259"/>
                  <a:pt x="226" y="259"/>
                </a:cubicBezTo>
                <a:cubicBezTo>
                  <a:pt x="236" y="259"/>
                  <a:pt x="229" y="263"/>
                  <a:pt x="234" y="265"/>
                </a:cubicBezTo>
                <a:cubicBezTo>
                  <a:pt x="236" y="267"/>
                  <a:pt x="240" y="266"/>
                  <a:pt x="242" y="267"/>
                </a:cubicBezTo>
                <a:cubicBezTo>
                  <a:pt x="243" y="268"/>
                  <a:pt x="240" y="275"/>
                  <a:pt x="241" y="276"/>
                </a:cubicBezTo>
                <a:cubicBezTo>
                  <a:pt x="241" y="279"/>
                  <a:pt x="246" y="279"/>
                  <a:pt x="247" y="282"/>
                </a:cubicBezTo>
                <a:cubicBezTo>
                  <a:pt x="249" y="286"/>
                  <a:pt x="251" y="290"/>
                  <a:pt x="253" y="283"/>
                </a:cubicBezTo>
                <a:cubicBezTo>
                  <a:pt x="255" y="274"/>
                  <a:pt x="258" y="280"/>
                  <a:pt x="263" y="275"/>
                </a:cubicBezTo>
                <a:cubicBezTo>
                  <a:pt x="265" y="273"/>
                  <a:pt x="266" y="271"/>
                  <a:pt x="268" y="269"/>
                </a:cubicBezTo>
                <a:cubicBezTo>
                  <a:pt x="269" y="267"/>
                  <a:pt x="268" y="263"/>
                  <a:pt x="270" y="261"/>
                </a:cubicBezTo>
                <a:cubicBezTo>
                  <a:pt x="274" y="259"/>
                  <a:pt x="276" y="260"/>
                  <a:pt x="277" y="255"/>
                </a:cubicBezTo>
                <a:cubicBezTo>
                  <a:pt x="278" y="251"/>
                  <a:pt x="291" y="257"/>
                  <a:pt x="289" y="261"/>
                </a:cubicBezTo>
                <a:cubicBezTo>
                  <a:pt x="287" y="269"/>
                  <a:pt x="288" y="265"/>
                  <a:pt x="292" y="271"/>
                </a:cubicBezTo>
                <a:cubicBezTo>
                  <a:pt x="295" y="274"/>
                  <a:pt x="295" y="284"/>
                  <a:pt x="291" y="286"/>
                </a:cubicBezTo>
                <a:cubicBezTo>
                  <a:pt x="287" y="288"/>
                  <a:pt x="289" y="288"/>
                  <a:pt x="289" y="292"/>
                </a:cubicBezTo>
                <a:cubicBezTo>
                  <a:pt x="289" y="297"/>
                  <a:pt x="278" y="294"/>
                  <a:pt x="284" y="300"/>
                </a:cubicBezTo>
                <a:cubicBezTo>
                  <a:pt x="286" y="301"/>
                  <a:pt x="283" y="304"/>
                  <a:pt x="285" y="305"/>
                </a:cubicBezTo>
                <a:cubicBezTo>
                  <a:pt x="286" y="307"/>
                  <a:pt x="289" y="306"/>
                  <a:pt x="289" y="308"/>
                </a:cubicBezTo>
                <a:cubicBezTo>
                  <a:pt x="289" y="310"/>
                  <a:pt x="288" y="313"/>
                  <a:pt x="289" y="315"/>
                </a:cubicBezTo>
                <a:cubicBezTo>
                  <a:pt x="289" y="317"/>
                  <a:pt x="293" y="319"/>
                  <a:pt x="291" y="321"/>
                </a:cubicBezTo>
                <a:cubicBezTo>
                  <a:pt x="289" y="324"/>
                  <a:pt x="290" y="325"/>
                  <a:pt x="290" y="329"/>
                </a:cubicBezTo>
                <a:cubicBezTo>
                  <a:pt x="287" y="331"/>
                  <a:pt x="294" y="335"/>
                  <a:pt x="287" y="336"/>
                </a:cubicBezTo>
                <a:cubicBezTo>
                  <a:pt x="281" y="337"/>
                  <a:pt x="285" y="342"/>
                  <a:pt x="281" y="344"/>
                </a:cubicBezTo>
                <a:cubicBezTo>
                  <a:pt x="277" y="347"/>
                  <a:pt x="277" y="348"/>
                  <a:pt x="276" y="352"/>
                </a:cubicBezTo>
                <a:cubicBezTo>
                  <a:pt x="276" y="352"/>
                  <a:pt x="276" y="352"/>
                  <a:pt x="276" y="352"/>
                </a:cubicBezTo>
                <a:cubicBezTo>
                  <a:pt x="271" y="356"/>
                  <a:pt x="271" y="356"/>
                  <a:pt x="271" y="356"/>
                </a:cubicBezTo>
                <a:cubicBezTo>
                  <a:pt x="271" y="356"/>
                  <a:pt x="271" y="356"/>
                  <a:pt x="271" y="356"/>
                </a:cubicBezTo>
                <a:cubicBezTo>
                  <a:pt x="269" y="354"/>
                  <a:pt x="268" y="348"/>
                  <a:pt x="265" y="346"/>
                </a:cubicBezTo>
                <a:cubicBezTo>
                  <a:pt x="262" y="344"/>
                  <a:pt x="262" y="341"/>
                  <a:pt x="259" y="339"/>
                </a:cubicBezTo>
                <a:cubicBezTo>
                  <a:pt x="257" y="337"/>
                  <a:pt x="250" y="337"/>
                  <a:pt x="249" y="336"/>
                </a:cubicBezTo>
                <a:cubicBezTo>
                  <a:pt x="249" y="335"/>
                  <a:pt x="248" y="333"/>
                  <a:pt x="248" y="332"/>
                </a:cubicBezTo>
                <a:cubicBezTo>
                  <a:pt x="246" y="330"/>
                  <a:pt x="244" y="330"/>
                  <a:pt x="242" y="330"/>
                </a:cubicBezTo>
                <a:cubicBezTo>
                  <a:pt x="242" y="330"/>
                  <a:pt x="242" y="330"/>
                  <a:pt x="242" y="330"/>
                </a:cubicBezTo>
                <a:cubicBezTo>
                  <a:pt x="236" y="324"/>
                  <a:pt x="236" y="324"/>
                  <a:pt x="236" y="324"/>
                </a:cubicBezTo>
                <a:cubicBezTo>
                  <a:pt x="230" y="323"/>
                  <a:pt x="225" y="320"/>
                  <a:pt x="222" y="314"/>
                </a:cubicBezTo>
                <a:cubicBezTo>
                  <a:pt x="218" y="305"/>
                  <a:pt x="228" y="303"/>
                  <a:pt x="214" y="301"/>
                </a:cubicBezTo>
                <a:cubicBezTo>
                  <a:pt x="206" y="301"/>
                  <a:pt x="210" y="298"/>
                  <a:pt x="209" y="293"/>
                </a:cubicBezTo>
                <a:cubicBezTo>
                  <a:pt x="208" y="290"/>
                  <a:pt x="195" y="291"/>
                  <a:pt x="194" y="288"/>
                </a:cubicBezTo>
                <a:cubicBezTo>
                  <a:pt x="191" y="288"/>
                  <a:pt x="191" y="293"/>
                  <a:pt x="188" y="295"/>
                </a:cubicBezTo>
                <a:cubicBezTo>
                  <a:pt x="186" y="297"/>
                  <a:pt x="181" y="295"/>
                  <a:pt x="180" y="297"/>
                </a:cubicBezTo>
                <a:cubicBezTo>
                  <a:pt x="177" y="303"/>
                  <a:pt x="174" y="305"/>
                  <a:pt x="166" y="304"/>
                </a:cubicBezTo>
                <a:cubicBezTo>
                  <a:pt x="159" y="303"/>
                  <a:pt x="162" y="304"/>
                  <a:pt x="162" y="309"/>
                </a:cubicBezTo>
                <a:cubicBezTo>
                  <a:pt x="163" y="312"/>
                  <a:pt x="162" y="314"/>
                  <a:pt x="162" y="317"/>
                </a:cubicBezTo>
                <a:cubicBezTo>
                  <a:pt x="161" y="320"/>
                  <a:pt x="161" y="321"/>
                  <a:pt x="158" y="324"/>
                </a:cubicBezTo>
                <a:cubicBezTo>
                  <a:pt x="157" y="325"/>
                  <a:pt x="155" y="325"/>
                  <a:pt x="153" y="326"/>
                </a:cubicBezTo>
                <a:cubicBezTo>
                  <a:pt x="150" y="329"/>
                  <a:pt x="149" y="331"/>
                  <a:pt x="147" y="335"/>
                </a:cubicBezTo>
                <a:cubicBezTo>
                  <a:pt x="145" y="340"/>
                  <a:pt x="138" y="349"/>
                  <a:pt x="144" y="352"/>
                </a:cubicBezTo>
                <a:cubicBezTo>
                  <a:pt x="147" y="355"/>
                  <a:pt x="146" y="358"/>
                  <a:pt x="148" y="361"/>
                </a:cubicBezTo>
                <a:cubicBezTo>
                  <a:pt x="149" y="362"/>
                  <a:pt x="153" y="362"/>
                  <a:pt x="154" y="363"/>
                </a:cubicBezTo>
                <a:cubicBezTo>
                  <a:pt x="154" y="363"/>
                  <a:pt x="154" y="363"/>
                  <a:pt x="154" y="363"/>
                </a:cubicBezTo>
                <a:cubicBezTo>
                  <a:pt x="152" y="367"/>
                  <a:pt x="150" y="372"/>
                  <a:pt x="153" y="375"/>
                </a:cubicBezTo>
                <a:cubicBezTo>
                  <a:pt x="155" y="377"/>
                  <a:pt x="161" y="378"/>
                  <a:pt x="161" y="380"/>
                </a:cubicBezTo>
                <a:cubicBezTo>
                  <a:pt x="161" y="384"/>
                  <a:pt x="160" y="385"/>
                  <a:pt x="164" y="386"/>
                </a:cubicBezTo>
                <a:cubicBezTo>
                  <a:pt x="168" y="387"/>
                  <a:pt x="165" y="391"/>
                  <a:pt x="164" y="393"/>
                </a:cubicBezTo>
                <a:cubicBezTo>
                  <a:pt x="163" y="394"/>
                  <a:pt x="159" y="396"/>
                  <a:pt x="159" y="397"/>
                </a:cubicBezTo>
                <a:cubicBezTo>
                  <a:pt x="159" y="397"/>
                  <a:pt x="163" y="398"/>
                  <a:pt x="163" y="398"/>
                </a:cubicBezTo>
                <a:cubicBezTo>
                  <a:pt x="163" y="405"/>
                  <a:pt x="155" y="405"/>
                  <a:pt x="151" y="405"/>
                </a:cubicBezTo>
                <a:cubicBezTo>
                  <a:pt x="150" y="405"/>
                  <a:pt x="144" y="405"/>
                  <a:pt x="147" y="406"/>
                </a:cubicBezTo>
                <a:cubicBezTo>
                  <a:pt x="143" y="409"/>
                  <a:pt x="138" y="420"/>
                  <a:pt x="132" y="418"/>
                </a:cubicBezTo>
                <a:cubicBezTo>
                  <a:pt x="129" y="417"/>
                  <a:pt x="122" y="407"/>
                  <a:pt x="122" y="420"/>
                </a:cubicBezTo>
                <a:cubicBezTo>
                  <a:pt x="122" y="424"/>
                  <a:pt x="125" y="429"/>
                  <a:pt x="121" y="431"/>
                </a:cubicBezTo>
                <a:cubicBezTo>
                  <a:pt x="116" y="433"/>
                  <a:pt x="110" y="432"/>
                  <a:pt x="106" y="429"/>
                </a:cubicBezTo>
                <a:cubicBezTo>
                  <a:pt x="100" y="425"/>
                  <a:pt x="99" y="436"/>
                  <a:pt x="91" y="434"/>
                </a:cubicBezTo>
                <a:cubicBezTo>
                  <a:pt x="83" y="432"/>
                  <a:pt x="88" y="419"/>
                  <a:pt x="75" y="424"/>
                </a:cubicBezTo>
                <a:cubicBezTo>
                  <a:pt x="68" y="427"/>
                  <a:pt x="69" y="424"/>
                  <a:pt x="67" y="418"/>
                </a:cubicBezTo>
                <a:cubicBezTo>
                  <a:pt x="64" y="412"/>
                  <a:pt x="70" y="408"/>
                  <a:pt x="62" y="408"/>
                </a:cubicBezTo>
                <a:cubicBezTo>
                  <a:pt x="55" y="408"/>
                  <a:pt x="68" y="402"/>
                  <a:pt x="69" y="403"/>
                </a:cubicBezTo>
                <a:cubicBezTo>
                  <a:pt x="71" y="404"/>
                  <a:pt x="80" y="401"/>
                  <a:pt x="80" y="397"/>
                </a:cubicBezTo>
                <a:cubicBezTo>
                  <a:pt x="79" y="393"/>
                  <a:pt x="77" y="392"/>
                  <a:pt x="73" y="394"/>
                </a:cubicBezTo>
                <a:cubicBezTo>
                  <a:pt x="68" y="397"/>
                  <a:pt x="69" y="399"/>
                  <a:pt x="66" y="392"/>
                </a:cubicBezTo>
                <a:cubicBezTo>
                  <a:pt x="64" y="385"/>
                  <a:pt x="59" y="380"/>
                  <a:pt x="70" y="378"/>
                </a:cubicBezTo>
                <a:cubicBezTo>
                  <a:pt x="76" y="377"/>
                  <a:pt x="76" y="376"/>
                  <a:pt x="76" y="370"/>
                </a:cubicBezTo>
                <a:cubicBezTo>
                  <a:pt x="76" y="366"/>
                  <a:pt x="77" y="365"/>
                  <a:pt x="79" y="363"/>
                </a:cubicBezTo>
                <a:cubicBezTo>
                  <a:pt x="82" y="360"/>
                  <a:pt x="76" y="356"/>
                  <a:pt x="75" y="354"/>
                </a:cubicBezTo>
                <a:cubicBezTo>
                  <a:pt x="74" y="353"/>
                  <a:pt x="84" y="349"/>
                  <a:pt x="85" y="348"/>
                </a:cubicBezTo>
                <a:cubicBezTo>
                  <a:pt x="90" y="346"/>
                  <a:pt x="93" y="343"/>
                  <a:pt x="97" y="340"/>
                </a:cubicBezTo>
                <a:cubicBezTo>
                  <a:pt x="101" y="338"/>
                  <a:pt x="108" y="342"/>
                  <a:pt x="110" y="335"/>
                </a:cubicBezTo>
                <a:cubicBezTo>
                  <a:pt x="110" y="333"/>
                  <a:pt x="115" y="334"/>
                  <a:pt x="117" y="333"/>
                </a:cubicBezTo>
                <a:cubicBezTo>
                  <a:pt x="118" y="333"/>
                  <a:pt x="120" y="329"/>
                  <a:pt x="120" y="328"/>
                </a:cubicBezTo>
                <a:cubicBezTo>
                  <a:pt x="119" y="327"/>
                  <a:pt x="115" y="325"/>
                  <a:pt x="115" y="324"/>
                </a:cubicBezTo>
                <a:cubicBezTo>
                  <a:pt x="116" y="323"/>
                  <a:pt x="118" y="321"/>
                  <a:pt x="119" y="320"/>
                </a:cubicBezTo>
                <a:cubicBezTo>
                  <a:pt x="127" y="318"/>
                  <a:pt x="111" y="315"/>
                  <a:pt x="122" y="311"/>
                </a:cubicBezTo>
                <a:cubicBezTo>
                  <a:pt x="128" y="308"/>
                  <a:pt x="122" y="308"/>
                  <a:pt x="120" y="305"/>
                </a:cubicBezTo>
                <a:cubicBezTo>
                  <a:pt x="117" y="298"/>
                  <a:pt x="110" y="305"/>
                  <a:pt x="108" y="302"/>
                </a:cubicBezTo>
                <a:cubicBezTo>
                  <a:pt x="107" y="300"/>
                  <a:pt x="108" y="295"/>
                  <a:pt x="110" y="293"/>
                </a:cubicBezTo>
                <a:cubicBezTo>
                  <a:pt x="112" y="290"/>
                  <a:pt x="104" y="291"/>
                  <a:pt x="102" y="292"/>
                </a:cubicBezTo>
                <a:cubicBezTo>
                  <a:pt x="98" y="292"/>
                  <a:pt x="89" y="304"/>
                  <a:pt x="97" y="307"/>
                </a:cubicBezTo>
                <a:cubicBezTo>
                  <a:pt x="100" y="308"/>
                  <a:pt x="87" y="316"/>
                  <a:pt x="84" y="318"/>
                </a:cubicBezTo>
                <a:cubicBezTo>
                  <a:pt x="80" y="320"/>
                  <a:pt x="72" y="324"/>
                  <a:pt x="68" y="325"/>
                </a:cubicBezTo>
                <a:cubicBezTo>
                  <a:pt x="63" y="326"/>
                  <a:pt x="64" y="315"/>
                  <a:pt x="65" y="312"/>
                </a:cubicBezTo>
                <a:cubicBezTo>
                  <a:pt x="66" y="310"/>
                  <a:pt x="71" y="305"/>
                  <a:pt x="71" y="303"/>
                </a:cubicBezTo>
                <a:cubicBezTo>
                  <a:pt x="70" y="300"/>
                  <a:pt x="64" y="299"/>
                  <a:pt x="69" y="295"/>
                </a:cubicBezTo>
                <a:cubicBezTo>
                  <a:pt x="72" y="293"/>
                  <a:pt x="76" y="291"/>
                  <a:pt x="73" y="286"/>
                </a:cubicBezTo>
                <a:cubicBezTo>
                  <a:pt x="72" y="283"/>
                  <a:pt x="71" y="275"/>
                  <a:pt x="70" y="274"/>
                </a:cubicBezTo>
                <a:cubicBezTo>
                  <a:pt x="68" y="273"/>
                  <a:pt x="60" y="268"/>
                  <a:pt x="59" y="269"/>
                </a:cubicBezTo>
                <a:cubicBezTo>
                  <a:pt x="51" y="282"/>
                  <a:pt x="52" y="295"/>
                  <a:pt x="48" y="310"/>
                </a:cubicBezTo>
                <a:cubicBezTo>
                  <a:pt x="44" y="322"/>
                  <a:pt x="40" y="297"/>
                  <a:pt x="40" y="297"/>
                </a:cubicBezTo>
                <a:cubicBezTo>
                  <a:pt x="41" y="294"/>
                  <a:pt x="44" y="288"/>
                  <a:pt x="44" y="285"/>
                </a:cubicBezTo>
                <a:cubicBezTo>
                  <a:pt x="44" y="278"/>
                  <a:pt x="45" y="270"/>
                  <a:pt x="53" y="270"/>
                </a:cubicBezTo>
                <a:cubicBezTo>
                  <a:pt x="53" y="269"/>
                  <a:pt x="53" y="269"/>
                  <a:pt x="53" y="269"/>
                </a:cubicBezTo>
                <a:cubicBezTo>
                  <a:pt x="54" y="269"/>
                  <a:pt x="54" y="269"/>
                  <a:pt x="54" y="269"/>
                </a:cubicBezTo>
                <a:cubicBezTo>
                  <a:pt x="54" y="269"/>
                  <a:pt x="55" y="269"/>
                  <a:pt x="55" y="269"/>
                </a:cubicBezTo>
                <a:cubicBezTo>
                  <a:pt x="54" y="256"/>
                  <a:pt x="54" y="256"/>
                  <a:pt x="54" y="256"/>
                </a:cubicBezTo>
                <a:cubicBezTo>
                  <a:pt x="54" y="252"/>
                  <a:pt x="38" y="254"/>
                  <a:pt x="34" y="256"/>
                </a:cubicBezTo>
                <a:cubicBezTo>
                  <a:pt x="30" y="257"/>
                  <a:pt x="22" y="261"/>
                  <a:pt x="31" y="263"/>
                </a:cubicBezTo>
                <a:cubicBezTo>
                  <a:pt x="31" y="267"/>
                  <a:pt x="32" y="270"/>
                  <a:pt x="32" y="274"/>
                </a:cubicBezTo>
                <a:cubicBezTo>
                  <a:pt x="32" y="278"/>
                  <a:pt x="40" y="283"/>
                  <a:pt x="38" y="286"/>
                </a:cubicBezTo>
                <a:cubicBezTo>
                  <a:pt x="37" y="288"/>
                  <a:pt x="32" y="287"/>
                  <a:pt x="31" y="290"/>
                </a:cubicBezTo>
                <a:cubicBezTo>
                  <a:pt x="29" y="295"/>
                  <a:pt x="28" y="297"/>
                  <a:pt x="25" y="290"/>
                </a:cubicBezTo>
                <a:cubicBezTo>
                  <a:pt x="25" y="287"/>
                  <a:pt x="26" y="278"/>
                  <a:pt x="24" y="277"/>
                </a:cubicBezTo>
                <a:cubicBezTo>
                  <a:pt x="19" y="277"/>
                  <a:pt x="9" y="281"/>
                  <a:pt x="15" y="288"/>
                </a:cubicBezTo>
                <a:cubicBezTo>
                  <a:pt x="19" y="294"/>
                  <a:pt x="12" y="290"/>
                  <a:pt x="11" y="290"/>
                </a:cubicBezTo>
                <a:cubicBezTo>
                  <a:pt x="4" y="290"/>
                  <a:pt x="11" y="298"/>
                  <a:pt x="4" y="297"/>
                </a:cubicBezTo>
                <a:cubicBezTo>
                  <a:pt x="4" y="297"/>
                  <a:pt x="4" y="297"/>
                  <a:pt x="4" y="297"/>
                </a:cubicBezTo>
                <a:cubicBezTo>
                  <a:pt x="1" y="294"/>
                  <a:pt x="1" y="294"/>
                  <a:pt x="1" y="294"/>
                </a:cubicBezTo>
                <a:cubicBezTo>
                  <a:pt x="0" y="288"/>
                  <a:pt x="0" y="288"/>
                  <a:pt x="0" y="28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1" name="Freeform 10"/>
          <p:cNvSpPr>
            <a:spLocks/>
          </p:cNvSpPr>
          <p:nvPr/>
        </p:nvSpPr>
        <p:spPr bwMode="auto">
          <a:xfrm>
            <a:off x="7461127" y="3783114"/>
            <a:ext cx="282233" cy="233149"/>
          </a:xfrm>
          <a:custGeom>
            <a:avLst/>
            <a:gdLst/>
            <a:ahLst/>
            <a:cxnLst>
              <a:cxn ang="0">
                <a:pos x="16" y="75"/>
              </a:cxn>
              <a:cxn ang="0">
                <a:pos x="10" y="73"/>
              </a:cxn>
              <a:cxn ang="0">
                <a:pos x="6" y="64"/>
              </a:cxn>
              <a:cxn ang="0">
                <a:pos x="9" y="47"/>
              </a:cxn>
              <a:cxn ang="0">
                <a:pos x="15" y="38"/>
              </a:cxn>
              <a:cxn ang="0">
                <a:pos x="20" y="36"/>
              </a:cxn>
              <a:cxn ang="0">
                <a:pos x="24" y="29"/>
              </a:cxn>
              <a:cxn ang="0">
                <a:pos x="24" y="21"/>
              </a:cxn>
              <a:cxn ang="0">
                <a:pos x="28" y="16"/>
              </a:cxn>
              <a:cxn ang="0">
                <a:pos x="42" y="9"/>
              </a:cxn>
              <a:cxn ang="0">
                <a:pos x="50" y="7"/>
              </a:cxn>
              <a:cxn ang="0">
                <a:pos x="56" y="0"/>
              </a:cxn>
              <a:cxn ang="0">
                <a:pos x="71" y="5"/>
              </a:cxn>
              <a:cxn ang="0">
                <a:pos x="76" y="13"/>
              </a:cxn>
              <a:cxn ang="0">
                <a:pos x="84" y="26"/>
              </a:cxn>
              <a:cxn ang="0">
                <a:pos x="98" y="36"/>
              </a:cxn>
              <a:cxn ang="0">
                <a:pos x="104" y="42"/>
              </a:cxn>
              <a:cxn ang="0">
                <a:pos x="104" y="42"/>
              </a:cxn>
              <a:cxn ang="0">
                <a:pos x="103" y="50"/>
              </a:cxn>
              <a:cxn ang="0">
                <a:pos x="103" y="55"/>
              </a:cxn>
              <a:cxn ang="0">
                <a:pos x="99" y="57"/>
              </a:cxn>
              <a:cxn ang="0">
                <a:pos x="91" y="59"/>
              </a:cxn>
              <a:cxn ang="0">
                <a:pos x="80" y="69"/>
              </a:cxn>
              <a:cxn ang="0">
                <a:pos x="72" y="77"/>
              </a:cxn>
              <a:cxn ang="0">
                <a:pos x="68" y="82"/>
              </a:cxn>
              <a:cxn ang="0">
                <a:pos x="60" y="84"/>
              </a:cxn>
              <a:cxn ang="0">
                <a:pos x="45" y="81"/>
              </a:cxn>
              <a:cxn ang="0">
                <a:pos x="32" y="74"/>
              </a:cxn>
              <a:cxn ang="0">
                <a:pos x="26" y="70"/>
              </a:cxn>
              <a:cxn ang="0">
                <a:pos x="16" y="75"/>
              </a:cxn>
            </a:cxnLst>
            <a:rect l="0" t="0" r="r" b="b"/>
            <a:pathLst>
              <a:path w="104" h="86">
                <a:moveTo>
                  <a:pt x="16" y="75"/>
                </a:moveTo>
                <a:cubicBezTo>
                  <a:pt x="15" y="74"/>
                  <a:pt x="11" y="74"/>
                  <a:pt x="10" y="73"/>
                </a:cubicBezTo>
                <a:cubicBezTo>
                  <a:pt x="8" y="70"/>
                  <a:pt x="9" y="67"/>
                  <a:pt x="6" y="64"/>
                </a:cubicBezTo>
                <a:cubicBezTo>
                  <a:pt x="0" y="61"/>
                  <a:pt x="7" y="52"/>
                  <a:pt x="9" y="47"/>
                </a:cubicBezTo>
                <a:cubicBezTo>
                  <a:pt x="11" y="43"/>
                  <a:pt x="12" y="41"/>
                  <a:pt x="15" y="38"/>
                </a:cubicBezTo>
                <a:cubicBezTo>
                  <a:pt x="17" y="37"/>
                  <a:pt x="19" y="37"/>
                  <a:pt x="20" y="36"/>
                </a:cubicBezTo>
                <a:cubicBezTo>
                  <a:pt x="23" y="33"/>
                  <a:pt x="23" y="32"/>
                  <a:pt x="24" y="29"/>
                </a:cubicBezTo>
                <a:cubicBezTo>
                  <a:pt x="24" y="26"/>
                  <a:pt x="25" y="24"/>
                  <a:pt x="24" y="21"/>
                </a:cubicBezTo>
                <a:cubicBezTo>
                  <a:pt x="24" y="16"/>
                  <a:pt x="21" y="15"/>
                  <a:pt x="28" y="16"/>
                </a:cubicBezTo>
                <a:cubicBezTo>
                  <a:pt x="36" y="17"/>
                  <a:pt x="39" y="15"/>
                  <a:pt x="42" y="9"/>
                </a:cubicBezTo>
                <a:cubicBezTo>
                  <a:pt x="43" y="7"/>
                  <a:pt x="48" y="9"/>
                  <a:pt x="50" y="7"/>
                </a:cubicBezTo>
                <a:cubicBezTo>
                  <a:pt x="53" y="5"/>
                  <a:pt x="53" y="0"/>
                  <a:pt x="56" y="0"/>
                </a:cubicBezTo>
                <a:cubicBezTo>
                  <a:pt x="57" y="3"/>
                  <a:pt x="70" y="2"/>
                  <a:pt x="71" y="5"/>
                </a:cubicBezTo>
                <a:cubicBezTo>
                  <a:pt x="72" y="10"/>
                  <a:pt x="68" y="13"/>
                  <a:pt x="76" y="13"/>
                </a:cubicBezTo>
                <a:cubicBezTo>
                  <a:pt x="90" y="15"/>
                  <a:pt x="80" y="17"/>
                  <a:pt x="84" y="26"/>
                </a:cubicBezTo>
                <a:cubicBezTo>
                  <a:pt x="87" y="32"/>
                  <a:pt x="92" y="35"/>
                  <a:pt x="98" y="36"/>
                </a:cubicBezTo>
                <a:cubicBezTo>
                  <a:pt x="104" y="42"/>
                  <a:pt x="104" y="42"/>
                  <a:pt x="104" y="42"/>
                </a:cubicBezTo>
                <a:cubicBezTo>
                  <a:pt x="104" y="42"/>
                  <a:pt x="104" y="42"/>
                  <a:pt x="104" y="42"/>
                </a:cubicBezTo>
                <a:cubicBezTo>
                  <a:pt x="103" y="45"/>
                  <a:pt x="102" y="47"/>
                  <a:pt x="103" y="50"/>
                </a:cubicBezTo>
                <a:cubicBezTo>
                  <a:pt x="103" y="51"/>
                  <a:pt x="104" y="54"/>
                  <a:pt x="103" y="55"/>
                </a:cubicBezTo>
                <a:cubicBezTo>
                  <a:pt x="102" y="56"/>
                  <a:pt x="100" y="57"/>
                  <a:pt x="99" y="57"/>
                </a:cubicBezTo>
                <a:cubicBezTo>
                  <a:pt x="96" y="57"/>
                  <a:pt x="94" y="58"/>
                  <a:pt x="91" y="59"/>
                </a:cubicBezTo>
                <a:cubicBezTo>
                  <a:pt x="86" y="60"/>
                  <a:pt x="82" y="65"/>
                  <a:pt x="80" y="69"/>
                </a:cubicBezTo>
                <a:cubicBezTo>
                  <a:pt x="77" y="74"/>
                  <a:pt x="77" y="74"/>
                  <a:pt x="72" y="77"/>
                </a:cubicBezTo>
                <a:cubicBezTo>
                  <a:pt x="70" y="78"/>
                  <a:pt x="70" y="81"/>
                  <a:pt x="68" y="82"/>
                </a:cubicBezTo>
                <a:cubicBezTo>
                  <a:pt x="65" y="83"/>
                  <a:pt x="63" y="81"/>
                  <a:pt x="60" y="84"/>
                </a:cubicBezTo>
                <a:cubicBezTo>
                  <a:pt x="56" y="86"/>
                  <a:pt x="49" y="83"/>
                  <a:pt x="45" y="81"/>
                </a:cubicBezTo>
                <a:cubicBezTo>
                  <a:pt x="41" y="79"/>
                  <a:pt x="37" y="74"/>
                  <a:pt x="32" y="74"/>
                </a:cubicBezTo>
                <a:cubicBezTo>
                  <a:pt x="28" y="74"/>
                  <a:pt x="29" y="70"/>
                  <a:pt x="26" y="70"/>
                </a:cubicBezTo>
                <a:cubicBezTo>
                  <a:pt x="23" y="70"/>
                  <a:pt x="20" y="75"/>
                  <a:pt x="16" y="7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2" name="Freeform 11"/>
          <p:cNvSpPr>
            <a:spLocks noEditPoints="1"/>
          </p:cNvSpPr>
          <p:nvPr/>
        </p:nvSpPr>
        <p:spPr bwMode="auto">
          <a:xfrm>
            <a:off x="6464723" y="3608867"/>
            <a:ext cx="785343" cy="689630"/>
          </a:xfrm>
          <a:custGeom>
            <a:avLst/>
            <a:gdLst/>
            <a:ahLst/>
            <a:cxnLst>
              <a:cxn ang="0">
                <a:pos x="41" y="174"/>
              </a:cxn>
              <a:cxn ang="0">
                <a:pos x="44" y="178"/>
              </a:cxn>
              <a:cxn ang="0">
                <a:pos x="41" y="183"/>
              </a:cxn>
              <a:cxn ang="0">
                <a:pos x="38" y="180"/>
              </a:cxn>
              <a:cxn ang="0">
                <a:pos x="37" y="174"/>
              </a:cxn>
              <a:cxn ang="0">
                <a:pos x="16" y="156"/>
              </a:cxn>
              <a:cxn ang="0">
                <a:pos x="27" y="156"/>
              </a:cxn>
              <a:cxn ang="0">
                <a:pos x="27" y="164"/>
              </a:cxn>
              <a:cxn ang="0">
                <a:pos x="18" y="164"/>
              </a:cxn>
              <a:cxn ang="0">
                <a:pos x="14" y="161"/>
              </a:cxn>
              <a:cxn ang="0">
                <a:pos x="7" y="154"/>
              </a:cxn>
              <a:cxn ang="0">
                <a:pos x="13" y="150"/>
              </a:cxn>
              <a:cxn ang="0">
                <a:pos x="12" y="142"/>
              </a:cxn>
              <a:cxn ang="0">
                <a:pos x="4" y="135"/>
              </a:cxn>
              <a:cxn ang="0">
                <a:pos x="1" y="145"/>
              </a:cxn>
              <a:cxn ang="0">
                <a:pos x="98" y="49"/>
              </a:cxn>
              <a:cxn ang="0">
                <a:pos x="120" y="54"/>
              </a:cxn>
              <a:cxn ang="0">
                <a:pos x="116" y="13"/>
              </a:cxn>
              <a:cxn ang="0">
                <a:pos x="123" y="0"/>
              </a:cxn>
              <a:cxn ang="0">
                <a:pos x="139" y="9"/>
              </a:cxn>
              <a:cxn ang="0">
                <a:pos x="163" y="16"/>
              </a:cxn>
              <a:cxn ang="0">
                <a:pos x="170" y="29"/>
              </a:cxn>
              <a:cxn ang="0">
                <a:pos x="160" y="36"/>
              </a:cxn>
              <a:cxn ang="0">
                <a:pos x="163" y="45"/>
              </a:cxn>
              <a:cxn ang="0">
                <a:pos x="183" y="42"/>
              </a:cxn>
              <a:cxn ang="0">
                <a:pos x="199" y="60"/>
              </a:cxn>
              <a:cxn ang="0">
                <a:pos x="221" y="70"/>
              </a:cxn>
              <a:cxn ang="0">
                <a:pos x="228" y="64"/>
              </a:cxn>
              <a:cxn ang="0">
                <a:pos x="232" y="73"/>
              </a:cxn>
              <a:cxn ang="0">
                <a:pos x="227" y="89"/>
              </a:cxn>
              <a:cxn ang="0">
                <a:pos x="228" y="113"/>
              </a:cxn>
              <a:cxn ang="0">
                <a:pos x="242" y="111"/>
              </a:cxn>
              <a:cxn ang="0">
                <a:pos x="245" y="129"/>
              </a:cxn>
              <a:cxn ang="0">
                <a:pos x="269" y="141"/>
              </a:cxn>
              <a:cxn ang="0">
                <a:pos x="271" y="154"/>
              </a:cxn>
              <a:cxn ang="0">
                <a:pos x="285" y="166"/>
              </a:cxn>
              <a:cxn ang="0">
                <a:pos x="285" y="177"/>
              </a:cxn>
              <a:cxn ang="0">
                <a:pos x="269" y="191"/>
              </a:cxn>
              <a:cxn ang="0">
                <a:pos x="252" y="195"/>
              </a:cxn>
              <a:cxn ang="0">
                <a:pos x="242" y="194"/>
              </a:cxn>
              <a:cxn ang="0">
                <a:pos x="238" y="218"/>
              </a:cxn>
              <a:cxn ang="0">
                <a:pos x="232" y="231"/>
              </a:cxn>
              <a:cxn ang="0">
                <a:pos x="226" y="238"/>
              </a:cxn>
              <a:cxn ang="0">
                <a:pos x="236" y="250"/>
              </a:cxn>
              <a:cxn ang="0">
                <a:pos x="229" y="245"/>
              </a:cxn>
              <a:cxn ang="0">
                <a:pos x="218" y="236"/>
              </a:cxn>
              <a:cxn ang="0">
                <a:pos x="200" y="222"/>
              </a:cxn>
              <a:cxn ang="0">
                <a:pos x="186" y="213"/>
              </a:cxn>
              <a:cxn ang="0">
                <a:pos x="146" y="234"/>
              </a:cxn>
              <a:cxn ang="0">
                <a:pos x="139" y="245"/>
              </a:cxn>
              <a:cxn ang="0">
                <a:pos x="136" y="249"/>
              </a:cxn>
              <a:cxn ang="0">
                <a:pos x="116" y="237"/>
              </a:cxn>
              <a:cxn ang="0">
                <a:pos x="120" y="220"/>
              </a:cxn>
              <a:cxn ang="0">
                <a:pos x="137" y="184"/>
              </a:cxn>
              <a:cxn ang="0">
                <a:pos x="142" y="158"/>
              </a:cxn>
              <a:cxn ang="0">
                <a:pos x="118" y="135"/>
              </a:cxn>
              <a:cxn ang="0">
                <a:pos x="110" y="126"/>
              </a:cxn>
              <a:cxn ang="0">
                <a:pos x="97" y="85"/>
              </a:cxn>
              <a:cxn ang="0">
                <a:pos x="98" y="77"/>
              </a:cxn>
              <a:cxn ang="0">
                <a:pos x="114" y="96"/>
              </a:cxn>
              <a:cxn ang="0">
                <a:pos x="101" y="79"/>
              </a:cxn>
              <a:cxn ang="0">
                <a:pos x="98" y="63"/>
              </a:cxn>
            </a:cxnLst>
            <a:rect l="0" t="0" r="r" b="b"/>
            <a:pathLst>
              <a:path w="288" h="254">
                <a:moveTo>
                  <a:pt x="37" y="174"/>
                </a:moveTo>
                <a:cubicBezTo>
                  <a:pt x="38" y="174"/>
                  <a:pt x="40" y="174"/>
                  <a:pt x="41" y="174"/>
                </a:cubicBezTo>
                <a:cubicBezTo>
                  <a:pt x="42" y="174"/>
                  <a:pt x="43" y="174"/>
                  <a:pt x="44" y="174"/>
                </a:cubicBezTo>
                <a:cubicBezTo>
                  <a:pt x="44" y="175"/>
                  <a:pt x="44" y="176"/>
                  <a:pt x="44" y="178"/>
                </a:cubicBezTo>
                <a:cubicBezTo>
                  <a:pt x="44" y="179"/>
                  <a:pt x="45" y="181"/>
                  <a:pt x="44" y="183"/>
                </a:cubicBezTo>
                <a:cubicBezTo>
                  <a:pt x="43" y="183"/>
                  <a:pt x="42" y="183"/>
                  <a:pt x="41" y="183"/>
                </a:cubicBezTo>
                <a:cubicBezTo>
                  <a:pt x="40" y="182"/>
                  <a:pt x="39" y="182"/>
                  <a:pt x="39" y="181"/>
                </a:cubicBezTo>
                <a:cubicBezTo>
                  <a:pt x="38" y="181"/>
                  <a:pt x="38" y="180"/>
                  <a:pt x="38" y="180"/>
                </a:cubicBezTo>
                <a:cubicBezTo>
                  <a:pt x="37" y="179"/>
                  <a:pt x="35" y="179"/>
                  <a:pt x="36" y="176"/>
                </a:cubicBezTo>
                <a:cubicBezTo>
                  <a:pt x="37" y="174"/>
                  <a:pt x="37" y="174"/>
                  <a:pt x="37" y="174"/>
                </a:cubicBezTo>
                <a:close/>
                <a:moveTo>
                  <a:pt x="14" y="161"/>
                </a:moveTo>
                <a:cubicBezTo>
                  <a:pt x="14" y="160"/>
                  <a:pt x="15" y="157"/>
                  <a:pt x="16" y="156"/>
                </a:cubicBezTo>
                <a:cubicBezTo>
                  <a:pt x="17" y="153"/>
                  <a:pt x="20" y="156"/>
                  <a:pt x="21" y="157"/>
                </a:cubicBezTo>
                <a:cubicBezTo>
                  <a:pt x="23" y="158"/>
                  <a:pt x="25" y="157"/>
                  <a:pt x="27" y="156"/>
                </a:cubicBezTo>
                <a:cubicBezTo>
                  <a:pt x="28" y="156"/>
                  <a:pt x="33" y="157"/>
                  <a:pt x="32" y="159"/>
                </a:cubicBezTo>
                <a:cubicBezTo>
                  <a:pt x="30" y="162"/>
                  <a:pt x="27" y="160"/>
                  <a:pt x="27" y="164"/>
                </a:cubicBezTo>
                <a:cubicBezTo>
                  <a:pt x="26" y="165"/>
                  <a:pt x="25" y="165"/>
                  <a:pt x="23" y="165"/>
                </a:cubicBezTo>
                <a:cubicBezTo>
                  <a:pt x="22" y="165"/>
                  <a:pt x="19" y="164"/>
                  <a:pt x="18" y="164"/>
                </a:cubicBezTo>
                <a:cubicBezTo>
                  <a:pt x="17" y="165"/>
                  <a:pt x="13" y="165"/>
                  <a:pt x="12" y="163"/>
                </a:cubicBezTo>
                <a:cubicBezTo>
                  <a:pt x="14" y="161"/>
                  <a:pt x="14" y="161"/>
                  <a:pt x="14" y="161"/>
                </a:cubicBezTo>
                <a:close/>
                <a:moveTo>
                  <a:pt x="6" y="152"/>
                </a:moveTo>
                <a:cubicBezTo>
                  <a:pt x="7" y="154"/>
                  <a:pt x="7" y="154"/>
                  <a:pt x="7" y="154"/>
                </a:cubicBezTo>
                <a:cubicBezTo>
                  <a:pt x="8" y="155"/>
                  <a:pt x="11" y="155"/>
                  <a:pt x="13" y="155"/>
                </a:cubicBezTo>
                <a:cubicBezTo>
                  <a:pt x="13" y="153"/>
                  <a:pt x="13" y="152"/>
                  <a:pt x="13" y="150"/>
                </a:cubicBezTo>
                <a:cubicBezTo>
                  <a:pt x="13" y="149"/>
                  <a:pt x="14" y="146"/>
                  <a:pt x="14" y="145"/>
                </a:cubicBezTo>
                <a:cubicBezTo>
                  <a:pt x="13" y="144"/>
                  <a:pt x="12" y="144"/>
                  <a:pt x="12" y="142"/>
                </a:cubicBezTo>
                <a:cubicBezTo>
                  <a:pt x="12" y="139"/>
                  <a:pt x="11" y="140"/>
                  <a:pt x="10" y="138"/>
                </a:cubicBezTo>
                <a:cubicBezTo>
                  <a:pt x="8" y="136"/>
                  <a:pt x="6" y="134"/>
                  <a:pt x="4" y="135"/>
                </a:cubicBezTo>
                <a:cubicBezTo>
                  <a:pt x="2" y="136"/>
                  <a:pt x="1" y="136"/>
                  <a:pt x="0" y="136"/>
                </a:cubicBezTo>
                <a:cubicBezTo>
                  <a:pt x="0" y="139"/>
                  <a:pt x="1" y="143"/>
                  <a:pt x="1" y="145"/>
                </a:cubicBezTo>
                <a:cubicBezTo>
                  <a:pt x="0" y="146"/>
                  <a:pt x="4" y="152"/>
                  <a:pt x="6" y="152"/>
                </a:cubicBezTo>
                <a:close/>
                <a:moveTo>
                  <a:pt x="98" y="49"/>
                </a:moveTo>
                <a:cubicBezTo>
                  <a:pt x="102" y="50"/>
                  <a:pt x="102" y="50"/>
                  <a:pt x="102" y="50"/>
                </a:cubicBezTo>
                <a:cubicBezTo>
                  <a:pt x="105" y="51"/>
                  <a:pt x="120" y="60"/>
                  <a:pt x="120" y="54"/>
                </a:cubicBezTo>
                <a:cubicBezTo>
                  <a:pt x="120" y="47"/>
                  <a:pt x="110" y="32"/>
                  <a:pt x="113" y="25"/>
                </a:cubicBezTo>
                <a:cubicBezTo>
                  <a:pt x="115" y="20"/>
                  <a:pt x="120" y="19"/>
                  <a:pt x="116" y="13"/>
                </a:cubicBezTo>
                <a:cubicBezTo>
                  <a:pt x="110" y="5"/>
                  <a:pt x="121" y="5"/>
                  <a:pt x="123" y="0"/>
                </a:cubicBezTo>
                <a:cubicBezTo>
                  <a:pt x="123" y="0"/>
                  <a:pt x="123" y="0"/>
                  <a:pt x="123" y="0"/>
                </a:cubicBezTo>
                <a:cubicBezTo>
                  <a:pt x="128" y="2"/>
                  <a:pt x="127" y="6"/>
                  <a:pt x="130" y="8"/>
                </a:cubicBezTo>
                <a:cubicBezTo>
                  <a:pt x="131" y="9"/>
                  <a:pt x="137" y="9"/>
                  <a:pt x="139" y="9"/>
                </a:cubicBezTo>
                <a:cubicBezTo>
                  <a:pt x="144" y="9"/>
                  <a:pt x="151" y="9"/>
                  <a:pt x="157" y="9"/>
                </a:cubicBezTo>
                <a:cubicBezTo>
                  <a:pt x="159" y="10"/>
                  <a:pt x="166" y="13"/>
                  <a:pt x="163" y="16"/>
                </a:cubicBezTo>
                <a:cubicBezTo>
                  <a:pt x="163" y="22"/>
                  <a:pt x="165" y="20"/>
                  <a:pt x="169" y="21"/>
                </a:cubicBezTo>
                <a:cubicBezTo>
                  <a:pt x="169" y="24"/>
                  <a:pt x="169" y="26"/>
                  <a:pt x="170" y="29"/>
                </a:cubicBezTo>
                <a:cubicBezTo>
                  <a:pt x="171" y="34"/>
                  <a:pt x="169" y="31"/>
                  <a:pt x="165" y="32"/>
                </a:cubicBezTo>
                <a:cubicBezTo>
                  <a:pt x="163" y="33"/>
                  <a:pt x="161" y="34"/>
                  <a:pt x="160" y="36"/>
                </a:cubicBezTo>
                <a:cubicBezTo>
                  <a:pt x="159" y="38"/>
                  <a:pt x="156" y="37"/>
                  <a:pt x="155" y="39"/>
                </a:cubicBezTo>
                <a:cubicBezTo>
                  <a:pt x="154" y="40"/>
                  <a:pt x="162" y="43"/>
                  <a:pt x="163" y="45"/>
                </a:cubicBezTo>
                <a:cubicBezTo>
                  <a:pt x="166" y="50"/>
                  <a:pt x="165" y="58"/>
                  <a:pt x="172" y="50"/>
                </a:cubicBezTo>
                <a:cubicBezTo>
                  <a:pt x="174" y="47"/>
                  <a:pt x="178" y="38"/>
                  <a:pt x="183" y="42"/>
                </a:cubicBezTo>
                <a:cubicBezTo>
                  <a:pt x="181" y="51"/>
                  <a:pt x="188" y="48"/>
                  <a:pt x="194" y="51"/>
                </a:cubicBezTo>
                <a:cubicBezTo>
                  <a:pt x="198" y="52"/>
                  <a:pt x="193" y="57"/>
                  <a:pt x="199" y="60"/>
                </a:cubicBezTo>
                <a:cubicBezTo>
                  <a:pt x="202" y="61"/>
                  <a:pt x="207" y="74"/>
                  <a:pt x="212" y="72"/>
                </a:cubicBezTo>
                <a:cubicBezTo>
                  <a:pt x="217" y="71"/>
                  <a:pt x="216" y="69"/>
                  <a:pt x="221" y="70"/>
                </a:cubicBezTo>
                <a:cubicBezTo>
                  <a:pt x="225" y="70"/>
                  <a:pt x="226" y="66"/>
                  <a:pt x="228" y="64"/>
                </a:cubicBezTo>
                <a:cubicBezTo>
                  <a:pt x="228" y="64"/>
                  <a:pt x="228" y="64"/>
                  <a:pt x="228" y="64"/>
                </a:cubicBezTo>
                <a:cubicBezTo>
                  <a:pt x="229" y="70"/>
                  <a:pt x="229" y="70"/>
                  <a:pt x="229" y="70"/>
                </a:cubicBezTo>
                <a:cubicBezTo>
                  <a:pt x="232" y="73"/>
                  <a:pt x="232" y="73"/>
                  <a:pt x="232" y="73"/>
                </a:cubicBezTo>
                <a:cubicBezTo>
                  <a:pt x="232" y="73"/>
                  <a:pt x="232" y="73"/>
                  <a:pt x="232" y="73"/>
                </a:cubicBezTo>
                <a:cubicBezTo>
                  <a:pt x="232" y="80"/>
                  <a:pt x="232" y="84"/>
                  <a:pt x="227" y="89"/>
                </a:cubicBezTo>
                <a:cubicBezTo>
                  <a:pt x="221" y="96"/>
                  <a:pt x="226" y="98"/>
                  <a:pt x="225" y="105"/>
                </a:cubicBezTo>
                <a:cubicBezTo>
                  <a:pt x="225" y="108"/>
                  <a:pt x="223" y="114"/>
                  <a:pt x="228" y="113"/>
                </a:cubicBezTo>
                <a:cubicBezTo>
                  <a:pt x="234" y="112"/>
                  <a:pt x="233" y="107"/>
                  <a:pt x="238" y="114"/>
                </a:cubicBezTo>
                <a:cubicBezTo>
                  <a:pt x="239" y="116"/>
                  <a:pt x="242" y="110"/>
                  <a:pt x="242" y="111"/>
                </a:cubicBezTo>
                <a:cubicBezTo>
                  <a:pt x="243" y="113"/>
                  <a:pt x="242" y="119"/>
                  <a:pt x="242" y="121"/>
                </a:cubicBezTo>
                <a:cubicBezTo>
                  <a:pt x="240" y="124"/>
                  <a:pt x="243" y="127"/>
                  <a:pt x="245" y="129"/>
                </a:cubicBezTo>
                <a:cubicBezTo>
                  <a:pt x="249" y="131"/>
                  <a:pt x="260" y="135"/>
                  <a:pt x="265" y="134"/>
                </a:cubicBezTo>
                <a:cubicBezTo>
                  <a:pt x="270" y="134"/>
                  <a:pt x="267" y="137"/>
                  <a:pt x="269" y="141"/>
                </a:cubicBezTo>
                <a:cubicBezTo>
                  <a:pt x="270" y="142"/>
                  <a:pt x="270" y="146"/>
                  <a:pt x="268" y="147"/>
                </a:cubicBezTo>
                <a:cubicBezTo>
                  <a:pt x="266" y="148"/>
                  <a:pt x="269" y="153"/>
                  <a:pt x="271" y="154"/>
                </a:cubicBezTo>
                <a:cubicBezTo>
                  <a:pt x="274" y="157"/>
                  <a:pt x="274" y="165"/>
                  <a:pt x="280" y="165"/>
                </a:cubicBezTo>
                <a:cubicBezTo>
                  <a:pt x="282" y="165"/>
                  <a:pt x="284" y="164"/>
                  <a:pt x="285" y="166"/>
                </a:cubicBezTo>
                <a:cubicBezTo>
                  <a:pt x="288" y="171"/>
                  <a:pt x="285" y="170"/>
                  <a:pt x="282" y="173"/>
                </a:cubicBezTo>
                <a:cubicBezTo>
                  <a:pt x="281" y="175"/>
                  <a:pt x="284" y="176"/>
                  <a:pt x="285" y="177"/>
                </a:cubicBezTo>
                <a:cubicBezTo>
                  <a:pt x="281" y="180"/>
                  <a:pt x="280" y="181"/>
                  <a:pt x="278" y="185"/>
                </a:cubicBezTo>
                <a:cubicBezTo>
                  <a:pt x="276" y="189"/>
                  <a:pt x="274" y="192"/>
                  <a:pt x="269" y="191"/>
                </a:cubicBezTo>
                <a:cubicBezTo>
                  <a:pt x="265" y="191"/>
                  <a:pt x="265" y="188"/>
                  <a:pt x="261" y="189"/>
                </a:cubicBezTo>
                <a:cubicBezTo>
                  <a:pt x="257" y="190"/>
                  <a:pt x="255" y="198"/>
                  <a:pt x="252" y="195"/>
                </a:cubicBezTo>
                <a:cubicBezTo>
                  <a:pt x="249" y="192"/>
                  <a:pt x="248" y="195"/>
                  <a:pt x="246" y="195"/>
                </a:cubicBezTo>
                <a:cubicBezTo>
                  <a:pt x="245" y="195"/>
                  <a:pt x="244" y="194"/>
                  <a:pt x="242" y="194"/>
                </a:cubicBezTo>
                <a:cubicBezTo>
                  <a:pt x="238" y="195"/>
                  <a:pt x="240" y="200"/>
                  <a:pt x="239" y="203"/>
                </a:cubicBezTo>
                <a:cubicBezTo>
                  <a:pt x="237" y="207"/>
                  <a:pt x="234" y="215"/>
                  <a:pt x="238" y="218"/>
                </a:cubicBezTo>
                <a:cubicBezTo>
                  <a:pt x="242" y="221"/>
                  <a:pt x="236" y="225"/>
                  <a:pt x="233" y="225"/>
                </a:cubicBezTo>
                <a:cubicBezTo>
                  <a:pt x="233" y="228"/>
                  <a:pt x="238" y="229"/>
                  <a:pt x="232" y="231"/>
                </a:cubicBezTo>
                <a:cubicBezTo>
                  <a:pt x="229" y="231"/>
                  <a:pt x="226" y="231"/>
                  <a:pt x="225" y="233"/>
                </a:cubicBezTo>
                <a:cubicBezTo>
                  <a:pt x="224" y="235"/>
                  <a:pt x="224" y="237"/>
                  <a:pt x="226" y="238"/>
                </a:cubicBezTo>
                <a:cubicBezTo>
                  <a:pt x="228" y="239"/>
                  <a:pt x="231" y="239"/>
                  <a:pt x="233" y="240"/>
                </a:cubicBezTo>
                <a:cubicBezTo>
                  <a:pt x="234" y="241"/>
                  <a:pt x="235" y="249"/>
                  <a:pt x="236" y="250"/>
                </a:cubicBezTo>
                <a:cubicBezTo>
                  <a:pt x="236" y="251"/>
                  <a:pt x="236" y="254"/>
                  <a:pt x="235" y="254"/>
                </a:cubicBezTo>
                <a:cubicBezTo>
                  <a:pt x="232" y="253"/>
                  <a:pt x="232" y="247"/>
                  <a:pt x="229" y="245"/>
                </a:cubicBezTo>
                <a:cubicBezTo>
                  <a:pt x="227" y="244"/>
                  <a:pt x="224" y="244"/>
                  <a:pt x="223" y="242"/>
                </a:cubicBezTo>
                <a:cubicBezTo>
                  <a:pt x="222" y="240"/>
                  <a:pt x="220" y="237"/>
                  <a:pt x="218" y="236"/>
                </a:cubicBezTo>
                <a:cubicBezTo>
                  <a:pt x="215" y="234"/>
                  <a:pt x="211" y="231"/>
                  <a:pt x="209" y="228"/>
                </a:cubicBezTo>
                <a:cubicBezTo>
                  <a:pt x="206" y="224"/>
                  <a:pt x="205" y="222"/>
                  <a:pt x="200" y="222"/>
                </a:cubicBezTo>
                <a:cubicBezTo>
                  <a:pt x="197" y="222"/>
                  <a:pt x="189" y="221"/>
                  <a:pt x="189" y="216"/>
                </a:cubicBezTo>
                <a:cubicBezTo>
                  <a:pt x="189" y="213"/>
                  <a:pt x="189" y="214"/>
                  <a:pt x="186" y="213"/>
                </a:cubicBezTo>
                <a:cubicBezTo>
                  <a:pt x="173" y="212"/>
                  <a:pt x="172" y="226"/>
                  <a:pt x="160" y="223"/>
                </a:cubicBezTo>
                <a:cubicBezTo>
                  <a:pt x="153" y="221"/>
                  <a:pt x="149" y="229"/>
                  <a:pt x="146" y="234"/>
                </a:cubicBezTo>
                <a:cubicBezTo>
                  <a:pt x="145" y="237"/>
                  <a:pt x="148" y="242"/>
                  <a:pt x="147" y="243"/>
                </a:cubicBezTo>
                <a:cubicBezTo>
                  <a:pt x="145" y="244"/>
                  <a:pt x="141" y="245"/>
                  <a:pt x="139" y="245"/>
                </a:cubicBezTo>
                <a:cubicBezTo>
                  <a:pt x="136" y="249"/>
                  <a:pt x="136" y="249"/>
                  <a:pt x="136" y="249"/>
                </a:cubicBezTo>
                <a:cubicBezTo>
                  <a:pt x="136" y="249"/>
                  <a:pt x="136" y="249"/>
                  <a:pt x="136" y="249"/>
                </a:cubicBezTo>
                <a:cubicBezTo>
                  <a:pt x="135" y="243"/>
                  <a:pt x="130" y="238"/>
                  <a:pt x="125" y="236"/>
                </a:cubicBezTo>
                <a:cubicBezTo>
                  <a:pt x="123" y="236"/>
                  <a:pt x="117" y="238"/>
                  <a:pt x="116" y="237"/>
                </a:cubicBezTo>
                <a:cubicBezTo>
                  <a:pt x="113" y="235"/>
                  <a:pt x="111" y="233"/>
                  <a:pt x="107" y="233"/>
                </a:cubicBezTo>
                <a:cubicBezTo>
                  <a:pt x="120" y="220"/>
                  <a:pt x="120" y="220"/>
                  <a:pt x="120" y="220"/>
                </a:cubicBezTo>
                <a:cubicBezTo>
                  <a:pt x="126" y="214"/>
                  <a:pt x="129" y="207"/>
                  <a:pt x="136" y="202"/>
                </a:cubicBezTo>
                <a:cubicBezTo>
                  <a:pt x="140" y="199"/>
                  <a:pt x="137" y="189"/>
                  <a:pt x="137" y="184"/>
                </a:cubicBezTo>
                <a:cubicBezTo>
                  <a:pt x="137" y="178"/>
                  <a:pt x="137" y="174"/>
                  <a:pt x="139" y="168"/>
                </a:cubicBezTo>
                <a:cubicBezTo>
                  <a:pt x="140" y="165"/>
                  <a:pt x="143" y="160"/>
                  <a:pt x="142" y="158"/>
                </a:cubicBezTo>
                <a:cubicBezTo>
                  <a:pt x="139" y="153"/>
                  <a:pt x="125" y="152"/>
                  <a:pt x="120" y="147"/>
                </a:cubicBezTo>
                <a:cubicBezTo>
                  <a:pt x="118" y="145"/>
                  <a:pt x="114" y="136"/>
                  <a:pt x="118" y="135"/>
                </a:cubicBezTo>
                <a:cubicBezTo>
                  <a:pt x="118" y="135"/>
                  <a:pt x="118" y="135"/>
                  <a:pt x="118" y="135"/>
                </a:cubicBezTo>
                <a:cubicBezTo>
                  <a:pt x="110" y="135"/>
                  <a:pt x="113" y="131"/>
                  <a:pt x="110" y="126"/>
                </a:cubicBezTo>
                <a:cubicBezTo>
                  <a:pt x="106" y="120"/>
                  <a:pt x="96" y="111"/>
                  <a:pt x="95" y="105"/>
                </a:cubicBezTo>
                <a:cubicBezTo>
                  <a:pt x="95" y="98"/>
                  <a:pt x="97" y="92"/>
                  <a:pt x="97" y="85"/>
                </a:cubicBezTo>
                <a:cubicBezTo>
                  <a:pt x="97" y="79"/>
                  <a:pt x="96" y="74"/>
                  <a:pt x="96" y="69"/>
                </a:cubicBezTo>
                <a:cubicBezTo>
                  <a:pt x="97" y="69"/>
                  <a:pt x="98" y="76"/>
                  <a:pt x="98" y="77"/>
                </a:cubicBezTo>
                <a:cubicBezTo>
                  <a:pt x="98" y="84"/>
                  <a:pt x="103" y="82"/>
                  <a:pt x="105" y="86"/>
                </a:cubicBezTo>
                <a:cubicBezTo>
                  <a:pt x="106" y="88"/>
                  <a:pt x="110" y="97"/>
                  <a:pt x="114" y="96"/>
                </a:cubicBezTo>
                <a:cubicBezTo>
                  <a:pt x="117" y="95"/>
                  <a:pt x="114" y="89"/>
                  <a:pt x="112" y="88"/>
                </a:cubicBezTo>
                <a:cubicBezTo>
                  <a:pt x="101" y="79"/>
                  <a:pt x="101" y="79"/>
                  <a:pt x="101" y="79"/>
                </a:cubicBezTo>
                <a:cubicBezTo>
                  <a:pt x="98" y="76"/>
                  <a:pt x="103" y="73"/>
                  <a:pt x="101" y="70"/>
                </a:cubicBezTo>
                <a:cubicBezTo>
                  <a:pt x="100" y="67"/>
                  <a:pt x="94" y="66"/>
                  <a:pt x="98" y="63"/>
                </a:cubicBezTo>
                <a:cubicBezTo>
                  <a:pt x="99" y="61"/>
                  <a:pt x="99" y="55"/>
                  <a:pt x="98" y="49"/>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3" name="Freeform 12"/>
          <p:cNvSpPr>
            <a:spLocks/>
          </p:cNvSpPr>
          <p:nvPr/>
        </p:nvSpPr>
        <p:spPr bwMode="auto">
          <a:xfrm>
            <a:off x="6707689" y="3684946"/>
            <a:ext cx="1114206" cy="1116660"/>
          </a:xfrm>
          <a:custGeom>
            <a:avLst/>
            <a:gdLst/>
            <a:ahLst/>
            <a:cxnLst>
              <a:cxn ang="0">
                <a:pos x="57" y="206"/>
              </a:cxn>
              <a:cxn ang="0">
                <a:pos x="111" y="194"/>
              </a:cxn>
              <a:cxn ang="0">
                <a:pos x="140" y="217"/>
              </a:cxn>
              <a:cxn ang="0">
                <a:pos x="137" y="210"/>
              </a:cxn>
              <a:cxn ang="0">
                <a:pos x="149" y="190"/>
              </a:cxn>
              <a:cxn ang="0">
                <a:pos x="163" y="167"/>
              </a:cxn>
              <a:cxn ang="0">
                <a:pos x="196" y="149"/>
              </a:cxn>
              <a:cxn ang="0">
                <a:pos x="182" y="126"/>
              </a:cxn>
              <a:cxn ang="0">
                <a:pos x="156" y="101"/>
              </a:cxn>
              <a:cxn ang="0">
                <a:pos x="139" y="85"/>
              </a:cxn>
              <a:cxn ang="0">
                <a:pos x="143" y="45"/>
              </a:cxn>
              <a:cxn ang="0">
                <a:pos x="164" y="38"/>
              </a:cxn>
              <a:cxn ang="0">
                <a:pos x="170" y="11"/>
              </a:cxn>
              <a:cxn ang="0">
                <a:pos x="193" y="17"/>
              </a:cxn>
              <a:cxn ang="0">
                <a:pos x="179" y="45"/>
              </a:cxn>
              <a:cxn ang="0">
                <a:pos x="212" y="34"/>
              </a:cxn>
              <a:cxn ang="0">
                <a:pos x="207" y="73"/>
              </a:cxn>
              <a:cxn ang="0">
                <a:pos x="249" y="41"/>
              </a:cxn>
              <a:cxn ang="0">
                <a:pos x="258" y="68"/>
              </a:cxn>
              <a:cxn ang="0">
                <a:pos x="249" y="83"/>
              </a:cxn>
              <a:cxn ang="0">
                <a:pos x="218" y="111"/>
              </a:cxn>
              <a:cxn ang="0">
                <a:pos x="212" y="142"/>
              </a:cxn>
              <a:cxn ang="0">
                <a:pos x="206" y="166"/>
              </a:cxn>
              <a:cxn ang="0">
                <a:pos x="260" y="179"/>
              </a:cxn>
              <a:cxn ang="0">
                <a:pos x="290" y="153"/>
              </a:cxn>
              <a:cxn ang="0">
                <a:pos x="303" y="134"/>
              </a:cxn>
              <a:cxn ang="0">
                <a:pos x="293" y="111"/>
              </a:cxn>
              <a:cxn ang="0">
                <a:pos x="337" y="120"/>
              </a:cxn>
              <a:cxn ang="0">
                <a:pos x="368" y="95"/>
              </a:cxn>
              <a:cxn ang="0">
                <a:pos x="381" y="78"/>
              </a:cxn>
              <a:cxn ang="0">
                <a:pos x="398" y="87"/>
              </a:cxn>
              <a:cxn ang="0">
                <a:pos x="407" y="110"/>
              </a:cxn>
              <a:cxn ang="0">
                <a:pos x="403" y="135"/>
              </a:cxn>
              <a:cxn ang="0">
                <a:pos x="389" y="162"/>
              </a:cxn>
              <a:cxn ang="0">
                <a:pos x="373" y="192"/>
              </a:cxn>
              <a:cxn ang="0">
                <a:pos x="357" y="210"/>
              </a:cxn>
              <a:cxn ang="0">
                <a:pos x="370" y="225"/>
              </a:cxn>
              <a:cxn ang="0">
                <a:pos x="357" y="251"/>
              </a:cxn>
              <a:cxn ang="0">
                <a:pos x="309" y="265"/>
              </a:cxn>
              <a:cxn ang="0">
                <a:pos x="268" y="279"/>
              </a:cxn>
              <a:cxn ang="0">
                <a:pos x="290" y="310"/>
              </a:cxn>
              <a:cxn ang="0">
                <a:pos x="311" y="340"/>
              </a:cxn>
              <a:cxn ang="0">
                <a:pos x="278" y="376"/>
              </a:cxn>
              <a:cxn ang="0">
                <a:pos x="222" y="398"/>
              </a:cxn>
              <a:cxn ang="0">
                <a:pos x="217" y="364"/>
              </a:cxn>
              <a:cxn ang="0">
                <a:pos x="199" y="347"/>
              </a:cxn>
              <a:cxn ang="0">
                <a:pos x="158" y="361"/>
              </a:cxn>
              <a:cxn ang="0">
                <a:pos x="112" y="381"/>
              </a:cxn>
              <a:cxn ang="0">
                <a:pos x="68" y="352"/>
              </a:cxn>
              <a:cxn ang="0">
                <a:pos x="23" y="292"/>
              </a:cxn>
              <a:cxn ang="0">
                <a:pos x="12" y="240"/>
              </a:cxn>
              <a:cxn ang="0">
                <a:pos x="47" y="221"/>
              </a:cxn>
            </a:cxnLst>
            <a:rect l="0" t="0" r="r" b="b"/>
            <a:pathLst>
              <a:path w="410" h="411">
                <a:moveTo>
                  <a:pt x="47" y="221"/>
                </a:moveTo>
                <a:cubicBezTo>
                  <a:pt x="50" y="217"/>
                  <a:pt x="50" y="217"/>
                  <a:pt x="50" y="217"/>
                </a:cubicBezTo>
                <a:cubicBezTo>
                  <a:pt x="52" y="217"/>
                  <a:pt x="56" y="216"/>
                  <a:pt x="58" y="215"/>
                </a:cubicBezTo>
                <a:cubicBezTo>
                  <a:pt x="59" y="214"/>
                  <a:pt x="56" y="209"/>
                  <a:pt x="57" y="206"/>
                </a:cubicBezTo>
                <a:cubicBezTo>
                  <a:pt x="60" y="201"/>
                  <a:pt x="64" y="193"/>
                  <a:pt x="71" y="195"/>
                </a:cubicBezTo>
                <a:cubicBezTo>
                  <a:pt x="83" y="198"/>
                  <a:pt x="84" y="184"/>
                  <a:pt x="97" y="185"/>
                </a:cubicBezTo>
                <a:cubicBezTo>
                  <a:pt x="100" y="186"/>
                  <a:pt x="100" y="185"/>
                  <a:pt x="100" y="188"/>
                </a:cubicBezTo>
                <a:cubicBezTo>
                  <a:pt x="100" y="193"/>
                  <a:pt x="108" y="194"/>
                  <a:pt x="111" y="194"/>
                </a:cubicBezTo>
                <a:cubicBezTo>
                  <a:pt x="116" y="194"/>
                  <a:pt x="117" y="196"/>
                  <a:pt x="120" y="200"/>
                </a:cubicBezTo>
                <a:cubicBezTo>
                  <a:pt x="122" y="203"/>
                  <a:pt x="126" y="206"/>
                  <a:pt x="129" y="208"/>
                </a:cubicBezTo>
                <a:cubicBezTo>
                  <a:pt x="131" y="209"/>
                  <a:pt x="133" y="212"/>
                  <a:pt x="134" y="214"/>
                </a:cubicBezTo>
                <a:cubicBezTo>
                  <a:pt x="135" y="216"/>
                  <a:pt x="138" y="216"/>
                  <a:pt x="140" y="217"/>
                </a:cubicBezTo>
                <a:cubicBezTo>
                  <a:pt x="143" y="219"/>
                  <a:pt x="143" y="225"/>
                  <a:pt x="146" y="226"/>
                </a:cubicBezTo>
                <a:cubicBezTo>
                  <a:pt x="147" y="226"/>
                  <a:pt x="147" y="223"/>
                  <a:pt x="147" y="222"/>
                </a:cubicBezTo>
                <a:cubicBezTo>
                  <a:pt x="146" y="221"/>
                  <a:pt x="145" y="213"/>
                  <a:pt x="144" y="212"/>
                </a:cubicBezTo>
                <a:cubicBezTo>
                  <a:pt x="142" y="211"/>
                  <a:pt x="139" y="211"/>
                  <a:pt x="137" y="210"/>
                </a:cubicBezTo>
                <a:cubicBezTo>
                  <a:pt x="135" y="209"/>
                  <a:pt x="135" y="207"/>
                  <a:pt x="136" y="205"/>
                </a:cubicBezTo>
                <a:cubicBezTo>
                  <a:pt x="137" y="203"/>
                  <a:pt x="140" y="203"/>
                  <a:pt x="143" y="203"/>
                </a:cubicBezTo>
                <a:cubicBezTo>
                  <a:pt x="149" y="201"/>
                  <a:pt x="144" y="200"/>
                  <a:pt x="144" y="197"/>
                </a:cubicBezTo>
                <a:cubicBezTo>
                  <a:pt x="147" y="197"/>
                  <a:pt x="153" y="193"/>
                  <a:pt x="149" y="190"/>
                </a:cubicBezTo>
                <a:cubicBezTo>
                  <a:pt x="145" y="187"/>
                  <a:pt x="148" y="179"/>
                  <a:pt x="150" y="175"/>
                </a:cubicBezTo>
                <a:cubicBezTo>
                  <a:pt x="151" y="172"/>
                  <a:pt x="149" y="167"/>
                  <a:pt x="153" y="166"/>
                </a:cubicBezTo>
                <a:cubicBezTo>
                  <a:pt x="155" y="166"/>
                  <a:pt x="156" y="167"/>
                  <a:pt x="157" y="167"/>
                </a:cubicBezTo>
                <a:cubicBezTo>
                  <a:pt x="159" y="167"/>
                  <a:pt x="160" y="164"/>
                  <a:pt x="163" y="167"/>
                </a:cubicBezTo>
                <a:cubicBezTo>
                  <a:pt x="166" y="170"/>
                  <a:pt x="168" y="162"/>
                  <a:pt x="172" y="161"/>
                </a:cubicBezTo>
                <a:cubicBezTo>
                  <a:pt x="176" y="160"/>
                  <a:pt x="176" y="163"/>
                  <a:pt x="180" y="163"/>
                </a:cubicBezTo>
                <a:cubicBezTo>
                  <a:pt x="185" y="164"/>
                  <a:pt x="187" y="161"/>
                  <a:pt x="189" y="157"/>
                </a:cubicBezTo>
                <a:cubicBezTo>
                  <a:pt x="191" y="153"/>
                  <a:pt x="192" y="152"/>
                  <a:pt x="196" y="149"/>
                </a:cubicBezTo>
                <a:cubicBezTo>
                  <a:pt x="195" y="148"/>
                  <a:pt x="192" y="147"/>
                  <a:pt x="193" y="145"/>
                </a:cubicBezTo>
                <a:cubicBezTo>
                  <a:pt x="196" y="142"/>
                  <a:pt x="199" y="143"/>
                  <a:pt x="196" y="138"/>
                </a:cubicBezTo>
                <a:cubicBezTo>
                  <a:pt x="195" y="136"/>
                  <a:pt x="193" y="137"/>
                  <a:pt x="191" y="137"/>
                </a:cubicBezTo>
                <a:cubicBezTo>
                  <a:pt x="185" y="137"/>
                  <a:pt x="185" y="129"/>
                  <a:pt x="182" y="126"/>
                </a:cubicBezTo>
                <a:cubicBezTo>
                  <a:pt x="180" y="125"/>
                  <a:pt x="177" y="120"/>
                  <a:pt x="179" y="119"/>
                </a:cubicBezTo>
                <a:cubicBezTo>
                  <a:pt x="181" y="118"/>
                  <a:pt x="181" y="114"/>
                  <a:pt x="180" y="113"/>
                </a:cubicBezTo>
                <a:cubicBezTo>
                  <a:pt x="178" y="109"/>
                  <a:pt x="181" y="106"/>
                  <a:pt x="176" y="106"/>
                </a:cubicBezTo>
                <a:cubicBezTo>
                  <a:pt x="171" y="107"/>
                  <a:pt x="160" y="103"/>
                  <a:pt x="156" y="101"/>
                </a:cubicBezTo>
                <a:cubicBezTo>
                  <a:pt x="154" y="99"/>
                  <a:pt x="151" y="96"/>
                  <a:pt x="153" y="93"/>
                </a:cubicBezTo>
                <a:cubicBezTo>
                  <a:pt x="153" y="91"/>
                  <a:pt x="154" y="85"/>
                  <a:pt x="153" y="83"/>
                </a:cubicBezTo>
                <a:cubicBezTo>
                  <a:pt x="153" y="82"/>
                  <a:pt x="150" y="88"/>
                  <a:pt x="149" y="86"/>
                </a:cubicBezTo>
                <a:cubicBezTo>
                  <a:pt x="144" y="79"/>
                  <a:pt x="145" y="84"/>
                  <a:pt x="139" y="85"/>
                </a:cubicBezTo>
                <a:cubicBezTo>
                  <a:pt x="134" y="86"/>
                  <a:pt x="136" y="80"/>
                  <a:pt x="136" y="77"/>
                </a:cubicBezTo>
                <a:cubicBezTo>
                  <a:pt x="137" y="70"/>
                  <a:pt x="132" y="68"/>
                  <a:pt x="138" y="61"/>
                </a:cubicBezTo>
                <a:cubicBezTo>
                  <a:pt x="143" y="56"/>
                  <a:pt x="143" y="52"/>
                  <a:pt x="143" y="45"/>
                </a:cubicBezTo>
                <a:cubicBezTo>
                  <a:pt x="143" y="45"/>
                  <a:pt x="143" y="45"/>
                  <a:pt x="143" y="45"/>
                </a:cubicBezTo>
                <a:cubicBezTo>
                  <a:pt x="150" y="46"/>
                  <a:pt x="143" y="38"/>
                  <a:pt x="150" y="38"/>
                </a:cubicBezTo>
                <a:cubicBezTo>
                  <a:pt x="151" y="38"/>
                  <a:pt x="158" y="42"/>
                  <a:pt x="154" y="36"/>
                </a:cubicBezTo>
                <a:cubicBezTo>
                  <a:pt x="148" y="29"/>
                  <a:pt x="158" y="25"/>
                  <a:pt x="163" y="25"/>
                </a:cubicBezTo>
                <a:cubicBezTo>
                  <a:pt x="165" y="26"/>
                  <a:pt x="164" y="35"/>
                  <a:pt x="164" y="38"/>
                </a:cubicBezTo>
                <a:cubicBezTo>
                  <a:pt x="167" y="45"/>
                  <a:pt x="168" y="43"/>
                  <a:pt x="170" y="38"/>
                </a:cubicBezTo>
                <a:cubicBezTo>
                  <a:pt x="171" y="35"/>
                  <a:pt x="176" y="36"/>
                  <a:pt x="177" y="34"/>
                </a:cubicBezTo>
                <a:cubicBezTo>
                  <a:pt x="179" y="31"/>
                  <a:pt x="171" y="26"/>
                  <a:pt x="171" y="22"/>
                </a:cubicBezTo>
                <a:cubicBezTo>
                  <a:pt x="171" y="18"/>
                  <a:pt x="170" y="15"/>
                  <a:pt x="170" y="11"/>
                </a:cubicBezTo>
                <a:cubicBezTo>
                  <a:pt x="161" y="9"/>
                  <a:pt x="169" y="5"/>
                  <a:pt x="173" y="4"/>
                </a:cubicBezTo>
                <a:cubicBezTo>
                  <a:pt x="177" y="2"/>
                  <a:pt x="193" y="0"/>
                  <a:pt x="193" y="4"/>
                </a:cubicBezTo>
                <a:cubicBezTo>
                  <a:pt x="194" y="17"/>
                  <a:pt x="194" y="17"/>
                  <a:pt x="194" y="17"/>
                </a:cubicBezTo>
                <a:cubicBezTo>
                  <a:pt x="194" y="17"/>
                  <a:pt x="193" y="17"/>
                  <a:pt x="193" y="17"/>
                </a:cubicBezTo>
                <a:cubicBezTo>
                  <a:pt x="193" y="17"/>
                  <a:pt x="193" y="17"/>
                  <a:pt x="192" y="17"/>
                </a:cubicBezTo>
                <a:cubicBezTo>
                  <a:pt x="192" y="18"/>
                  <a:pt x="192" y="18"/>
                  <a:pt x="192" y="18"/>
                </a:cubicBezTo>
                <a:cubicBezTo>
                  <a:pt x="184" y="18"/>
                  <a:pt x="183" y="26"/>
                  <a:pt x="183" y="33"/>
                </a:cubicBezTo>
                <a:cubicBezTo>
                  <a:pt x="183" y="36"/>
                  <a:pt x="180" y="42"/>
                  <a:pt x="179" y="45"/>
                </a:cubicBezTo>
                <a:cubicBezTo>
                  <a:pt x="179" y="45"/>
                  <a:pt x="183" y="70"/>
                  <a:pt x="187" y="58"/>
                </a:cubicBezTo>
                <a:cubicBezTo>
                  <a:pt x="191" y="43"/>
                  <a:pt x="190" y="30"/>
                  <a:pt x="198" y="17"/>
                </a:cubicBezTo>
                <a:cubicBezTo>
                  <a:pt x="199" y="16"/>
                  <a:pt x="207" y="21"/>
                  <a:pt x="209" y="22"/>
                </a:cubicBezTo>
                <a:cubicBezTo>
                  <a:pt x="210" y="23"/>
                  <a:pt x="211" y="31"/>
                  <a:pt x="212" y="34"/>
                </a:cubicBezTo>
                <a:cubicBezTo>
                  <a:pt x="215" y="39"/>
                  <a:pt x="211" y="41"/>
                  <a:pt x="208" y="43"/>
                </a:cubicBezTo>
                <a:cubicBezTo>
                  <a:pt x="203" y="47"/>
                  <a:pt x="209" y="48"/>
                  <a:pt x="210" y="51"/>
                </a:cubicBezTo>
                <a:cubicBezTo>
                  <a:pt x="210" y="53"/>
                  <a:pt x="205" y="58"/>
                  <a:pt x="204" y="60"/>
                </a:cubicBezTo>
                <a:cubicBezTo>
                  <a:pt x="203" y="63"/>
                  <a:pt x="202" y="74"/>
                  <a:pt x="207" y="73"/>
                </a:cubicBezTo>
                <a:cubicBezTo>
                  <a:pt x="211" y="72"/>
                  <a:pt x="219" y="68"/>
                  <a:pt x="223" y="66"/>
                </a:cubicBezTo>
                <a:cubicBezTo>
                  <a:pt x="226" y="64"/>
                  <a:pt x="239" y="56"/>
                  <a:pt x="236" y="55"/>
                </a:cubicBezTo>
                <a:cubicBezTo>
                  <a:pt x="228" y="52"/>
                  <a:pt x="237" y="40"/>
                  <a:pt x="241" y="40"/>
                </a:cubicBezTo>
                <a:cubicBezTo>
                  <a:pt x="243" y="39"/>
                  <a:pt x="251" y="38"/>
                  <a:pt x="249" y="41"/>
                </a:cubicBezTo>
                <a:cubicBezTo>
                  <a:pt x="247" y="43"/>
                  <a:pt x="246" y="48"/>
                  <a:pt x="247" y="50"/>
                </a:cubicBezTo>
                <a:cubicBezTo>
                  <a:pt x="249" y="53"/>
                  <a:pt x="256" y="46"/>
                  <a:pt x="259" y="53"/>
                </a:cubicBezTo>
                <a:cubicBezTo>
                  <a:pt x="261" y="56"/>
                  <a:pt x="267" y="56"/>
                  <a:pt x="261" y="59"/>
                </a:cubicBezTo>
                <a:cubicBezTo>
                  <a:pt x="250" y="63"/>
                  <a:pt x="266" y="66"/>
                  <a:pt x="258" y="68"/>
                </a:cubicBezTo>
                <a:cubicBezTo>
                  <a:pt x="257" y="69"/>
                  <a:pt x="255" y="71"/>
                  <a:pt x="254" y="72"/>
                </a:cubicBezTo>
                <a:cubicBezTo>
                  <a:pt x="254" y="73"/>
                  <a:pt x="258" y="75"/>
                  <a:pt x="259" y="76"/>
                </a:cubicBezTo>
                <a:cubicBezTo>
                  <a:pt x="259" y="77"/>
                  <a:pt x="257" y="81"/>
                  <a:pt x="256" y="81"/>
                </a:cubicBezTo>
                <a:cubicBezTo>
                  <a:pt x="254" y="82"/>
                  <a:pt x="249" y="81"/>
                  <a:pt x="249" y="83"/>
                </a:cubicBezTo>
                <a:cubicBezTo>
                  <a:pt x="247" y="90"/>
                  <a:pt x="240" y="86"/>
                  <a:pt x="236" y="88"/>
                </a:cubicBezTo>
                <a:cubicBezTo>
                  <a:pt x="232" y="91"/>
                  <a:pt x="229" y="94"/>
                  <a:pt x="224" y="96"/>
                </a:cubicBezTo>
                <a:cubicBezTo>
                  <a:pt x="223" y="97"/>
                  <a:pt x="213" y="101"/>
                  <a:pt x="214" y="102"/>
                </a:cubicBezTo>
                <a:cubicBezTo>
                  <a:pt x="215" y="104"/>
                  <a:pt x="221" y="108"/>
                  <a:pt x="218" y="111"/>
                </a:cubicBezTo>
                <a:cubicBezTo>
                  <a:pt x="216" y="113"/>
                  <a:pt x="215" y="114"/>
                  <a:pt x="215" y="118"/>
                </a:cubicBezTo>
                <a:cubicBezTo>
                  <a:pt x="215" y="124"/>
                  <a:pt x="215" y="125"/>
                  <a:pt x="209" y="126"/>
                </a:cubicBezTo>
                <a:cubicBezTo>
                  <a:pt x="198" y="128"/>
                  <a:pt x="203" y="133"/>
                  <a:pt x="205" y="140"/>
                </a:cubicBezTo>
                <a:cubicBezTo>
                  <a:pt x="208" y="147"/>
                  <a:pt x="207" y="145"/>
                  <a:pt x="212" y="142"/>
                </a:cubicBezTo>
                <a:cubicBezTo>
                  <a:pt x="216" y="140"/>
                  <a:pt x="218" y="141"/>
                  <a:pt x="219" y="145"/>
                </a:cubicBezTo>
                <a:cubicBezTo>
                  <a:pt x="219" y="149"/>
                  <a:pt x="210" y="152"/>
                  <a:pt x="208" y="151"/>
                </a:cubicBezTo>
                <a:cubicBezTo>
                  <a:pt x="207" y="150"/>
                  <a:pt x="194" y="156"/>
                  <a:pt x="201" y="156"/>
                </a:cubicBezTo>
                <a:cubicBezTo>
                  <a:pt x="209" y="156"/>
                  <a:pt x="203" y="160"/>
                  <a:pt x="206" y="166"/>
                </a:cubicBezTo>
                <a:cubicBezTo>
                  <a:pt x="208" y="172"/>
                  <a:pt x="207" y="175"/>
                  <a:pt x="214" y="172"/>
                </a:cubicBezTo>
                <a:cubicBezTo>
                  <a:pt x="227" y="167"/>
                  <a:pt x="222" y="180"/>
                  <a:pt x="230" y="182"/>
                </a:cubicBezTo>
                <a:cubicBezTo>
                  <a:pt x="238" y="184"/>
                  <a:pt x="239" y="173"/>
                  <a:pt x="245" y="177"/>
                </a:cubicBezTo>
                <a:cubicBezTo>
                  <a:pt x="249" y="180"/>
                  <a:pt x="255" y="181"/>
                  <a:pt x="260" y="179"/>
                </a:cubicBezTo>
                <a:cubicBezTo>
                  <a:pt x="264" y="177"/>
                  <a:pt x="261" y="172"/>
                  <a:pt x="261" y="168"/>
                </a:cubicBezTo>
                <a:cubicBezTo>
                  <a:pt x="261" y="155"/>
                  <a:pt x="268" y="165"/>
                  <a:pt x="271" y="166"/>
                </a:cubicBezTo>
                <a:cubicBezTo>
                  <a:pt x="277" y="168"/>
                  <a:pt x="282" y="157"/>
                  <a:pt x="286" y="154"/>
                </a:cubicBezTo>
                <a:cubicBezTo>
                  <a:pt x="283" y="153"/>
                  <a:pt x="289" y="153"/>
                  <a:pt x="290" y="153"/>
                </a:cubicBezTo>
                <a:cubicBezTo>
                  <a:pt x="294" y="153"/>
                  <a:pt x="302" y="153"/>
                  <a:pt x="302" y="146"/>
                </a:cubicBezTo>
                <a:cubicBezTo>
                  <a:pt x="302" y="146"/>
                  <a:pt x="298" y="145"/>
                  <a:pt x="298" y="145"/>
                </a:cubicBezTo>
                <a:cubicBezTo>
                  <a:pt x="298" y="144"/>
                  <a:pt x="302" y="142"/>
                  <a:pt x="303" y="141"/>
                </a:cubicBezTo>
                <a:cubicBezTo>
                  <a:pt x="304" y="139"/>
                  <a:pt x="307" y="135"/>
                  <a:pt x="303" y="134"/>
                </a:cubicBezTo>
                <a:cubicBezTo>
                  <a:pt x="299" y="133"/>
                  <a:pt x="300" y="132"/>
                  <a:pt x="300" y="128"/>
                </a:cubicBezTo>
                <a:cubicBezTo>
                  <a:pt x="300" y="126"/>
                  <a:pt x="294" y="125"/>
                  <a:pt x="292" y="123"/>
                </a:cubicBezTo>
                <a:cubicBezTo>
                  <a:pt x="289" y="120"/>
                  <a:pt x="291" y="115"/>
                  <a:pt x="293" y="111"/>
                </a:cubicBezTo>
                <a:cubicBezTo>
                  <a:pt x="293" y="111"/>
                  <a:pt x="293" y="111"/>
                  <a:pt x="293" y="111"/>
                </a:cubicBezTo>
                <a:cubicBezTo>
                  <a:pt x="297" y="111"/>
                  <a:pt x="300" y="106"/>
                  <a:pt x="303" y="106"/>
                </a:cubicBezTo>
                <a:cubicBezTo>
                  <a:pt x="306" y="106"/>
                  <a:pt x="305" y="110"/>
                  <a:pt x="309" y="110"/>
                </a:cubicBezTo>
                <a:cubicBezTo>
                  <a:pt x="314" y="110"/>
                  <a:pt x="318" y="115"/>
                  <a:pt x="322" y="117"/>
                </a:cubicBezTo>
                <a:cubicBezTo>
                  <a:pt x="326" y="119"/>
                  <a:pt x="333" y="122"/>
                  <a:pt x="337" y="120"/>
                </a:cubicBezTo>
                <a:cubicBezTo>
                  <a:pt x="340" y="117"/>
                  <a:pt x="342" y="119"/>
                  <a:pt x="345" y="118"/>
                </a:cubicBezTo>
                <a:cubicBezTo>
                  <a:pt x="347" y="117"/>
                  <a:pt x="347" y="114"/>
                  <a:pt x="349" y="113"/>
                </a:cubicBezTo>
                <a:cubicBezTo>
                  <a:pt x="354" y="110"/>
                  <a:pt x="354" y="110"/>
                  <a:pt x="357" y="105"/>
                </a:cubicBezTo>
                <a:cubicBezTo>
                  <a:pt x="359" y="101"/>
                  <a:pt x="363" y="96"/>
                  <a:pt x="368" y="95"/>
                </a:cubicBezTo>
                <a:cubicBezTo>
                  <a:pt x="371" y="94"/>
                  <a:pt x="373" y="93"/>
                  <a:pt x="376" y="93"/>
                </a:cubicBezTo>
                <a:cubicBezTo>
                  <a:pt x="377" y="93"/>
                  <a:pt x="379" y="92"/>
                  <a:pt x="380" y="91"/>
                </a:cubicBezTo>
                <a:cubicBezTo>
                  <a:pt x="381" y="90"/>
                  <a:pt x="380" y="87"/>
                  <a:pt x="380" y="86"/>
                </a:cubicBezTo>
                <a:cubicBezTo>
                  <a:pt x="379" y="83"/>
                  <a:pt x="380" y="81"/>
                  <a:pt x="381" y="78"/>
                </a:cubicBezTo>
                <a:cubicBezTo>
                  <a:pt x="381" y="78"/>
                  <a:pt x="381" y="78"/>
                  <a:pt x="381" y="78"/>
                </a:cubicBezTo>
                <a:cubicBezTo>
                  <a:pt x="383" y="78"/>
                  <a:pt x="385" y="78"/>
                  <a:pt x="387" y="80"/>
                </a:cubicBezTo>
                <a:cubicBezTo>
                  <a:pt x="387" y="81"/>
                  <a:pt x="388" y="83"/>
                  <a:pt x="388" y="84"/>
                </a:cubicBezTo>
                <a:cubicBezTo>
                  <a:pt x="389" y="85"/>
                  <a:pt x="396" y="85"/>
                  <a:pt x="398" y="87"/>
                </a:cubicBezTo>
                <a:cubicBezTo>
                  <a:pt x="401" y="89"/>
                  <a:pt x="401" y="92"/>
                  <a:pt x="404" y="94"/>
                </a:cubicBezTo>
                <a:cubicBezTo>
                  <a:pt x="407" y="96"/>
                  <a:pt x="408" y="102"/>
                  <a:pt x="410" y="104"/>
                </a:cubicBezTo>
                <a:cubicBezTo>
                  <a:pt x="410" y="104"/>
                  <a:pt x="410" y="104"/>
                  <a:pt x="410" y="104"/>
                </a:cubicBezTo>
                <a:cubicBezTo>
                  <a:pt x="407" y="110"/>
                  <a:pt x="407" y="110"/>
                  <a:pt x="407" y="110"/>
                </a:cubicBezTo>
                <a:cubicBezTo>
                  <a:pt x="406" y="111"/>
                  <a:pt x="404" y="115"/>
                  <a:pt x="405" y="117"/>
                </a:cubicBezTo>
                <a:cubicBezTo>
                  <a:pt x="405" y="119"/>
                  <a:pt x="406" y="120"/>
                  <a:pt x="406" y="122"/>
                </a:cubicBezTo>
                <a:cubicBezTo>
                  <a:pt x="407" y="126"/>
                  <a:pt x="404" y="128"/>
                  <a:pt x="402" y="130"/>
                </a:cubicBezTo>
                <a:cubicBezTo>
                  <a:pt x="400" y="132"/>
                  <a:pt x="402" y="133"/>
                  <a:pt x="403" y="135"/>
                </a:cubicBezTo>
                <a:cubicBezTo>
                  <a:pt x="405" y="137"/>
                  <a:pt x="407" y="139"/>
                  <a:pt x="407" y="142"/>
                </a:cubicBezTo>
                <a:cubicBezTo>
                  <a:pt x="404" y="145"/>
                  <a:pt x="395" y="146"/>
                  <a:pt x="399" y="151"/>
                </a:cubicBezTo>
                <a:cubicBezTo>
                  <a:pt x="404" y="156"/>
                  <a:pt x="400" y="158"/>
                  <a:pt x="394" y="158"/>
                </a:cubicBezTo>
                <a:cubicBezTo>
                  <a:pt x="390" y="159"/>
                  <a:pt x="390" y="157"/>
                  <a:pt x="389" y="162"/>
                </a:cubicBezTo>
                <a:cubicBezTo>
                  <a:pt x="387" y="166"/>
                  <a:pt x="389" y="169"/>
                  <a:pt x="385" y="171"/>
                </a:cubicBezTo>
                <a:cubicBezTo>
                  <a:pt x="379" y="175"/>
                  <a:pt x="387" y="177"/>
                  <a:pt x="379" y="179"/>
                </a:cubicBezTo>
                <a:cubicBezTo>
                  <a:pt x="376" y="180"/>
                  <a:pt x="378" y="184"/>
                  <a:pt x="377" y="186"/>
                </a:cubicBezTo>
                <a:cubicBezTo>
                  <a:pt x="376" y="188"/>
                  <a:pt x="373" y="189"/>
                  <a:pt x="373" y="192"/>
                </a:cubicBezTo>
                <a:cubicBezTo>
                  <a:pt x="372" y="195"/>
                  <a:pt x="372" y="197"/>
                  <a:pt x="368" y="197"/>
                </a:cubicBezTo>
                <a:cubicBezTo>
                  <a:pt x="362" y="198"/>
                  <a:pt x="365" y="201"/>
                  <a:pt x="363" y="203"/>
                </a:cubicBezTo>
                <a:cubicBezTo>
                  <a:pt x="362" y="205"/>
                  <a:pt x="360" y="204"/>
                  <a:pt x="358" y="204"/>
                </a:cubicBezTo>
                <a:cubicBezTo>
                  <a:pt x="356" y="205"/>
                  <a:pt x="357" y="209"/>
                  <a:pt x="357" y="210"/>
                </a:cubicBezTo>
                <a:cubicBezTo>
                  <a:pt x="358" y="213"/>
                  <a:pt x="361" y="215"/>
                  <a:pt x="363" y="217"/>
                </a:cubicBezTo>
                <a:cubicBezTo>
                  <a:pt x="364" y="218"/>
                  <a:pt x="367" y="219"/>
                  <a:pt x="367" y="221"/>
                </a:cubicBezTo>
                <a:cubicBezTo>
                  <a:pt x="368" y="221"/>
                  <a:pt x="368" y="221"/>
                  <a:pt x="368" y="221"/>
                </a:cubicBezTo>
                <a:cubicBezTo>
                  <a:pt x="369" y="222"/>
                  <a:pt x="370" y="224"/>
                  <a:pt x="370" y="225"/>
                </a:cubicBezTo>
                <a:cubicBezTo>
                  <a:pt x="371" y="228"/>
                  <a:pt x="368" y="229"/>
                  <a:pt x="369" y="231"/>
                </a:cubicBezTo>
                <a:cubicBezTo>
                  <a:pt x="373" y="239"/>
                  <a:pt x="361" y="233"/>
                  <a:pt x="362" y="239"/>
                </a:cubicBezTo>
                <a:cubicBezTo>
                  <a:pt x="362" y="244"/>
                  <a:pt x="360" y="248"/>
                  <a:pt x="357" y="251"/>
                </a:cubicBezTo>
                <a:cubicBezTo>
                  <a:pt x="357" y="251"/>
                  <a:pt x="357" y="251"/>
                  <a:pt x="357" y="251"/>
                </a:cubicBezTo>
                <a:cubicBezTo>
                  <a:pt x="350" y="251"/>
                  <a:pt x="350" y="251"/>
                  <a:pt x="350" y="251"/>
                </a:cubicBezTo>
                <a:cubicBezTo>
                  <a:pt x="346" y="254"/>
                  <a:pt x="345" y="256"/>
                  <a:pt x="340" y="257"/>
                </a:cubicBezTo>
                <a:cubicBezTo>
                  <a:pt x="337" y="259"/>
                  <a:pt x="333" y="256"/>
                  <a:pt x="329" y="256"/>
                </a:cubicBezTo>
                <a:cubicBezTo>
                  <a:pt x="321" y="256"/>
                  <a:pt x="316" y="262"/>
                  <a:pt x="309" y="265"/>
                </a:cubicBezTo>
                <a:cubicBezTo>
                  <a:pt x="302" y="268"/>
                  <a:pt x="306" y="267"/>
                  <a:pt x="302" y="272"/>
                </a:cubicBezTo>
                <a:cubicBezTo>
                  <a:pt x="300" y="276"/>
                  <a:pt x="288" y="282"/>
                  <a:pt x="284" y="281"/>
                </a:cubicBezTo>
                <a:cubicBezTo>
                  <a:pt x="281" y="280"/>
                  <a:pt x="280" y="276"/>
                  <a:pt x="277" y="276"/>
                </a:cubicBezTo>
                <a:cubicBezTo>
                  <a:pt x="273" y="275"/>
                  <a:pt x="271" y="278"/>
                  <a:pt x="268" y="279"/>
                </a:cubicBezTo>
                <a:cubicBezTo>
                  <a:pt x="263" y="280"/>
                  <a:pt x="266" y="287"/>
                  <a:pt x="265" y="290"/>
                </a:cubicBezTo>
                <a:cubicBezTo>
                  <a:pt x="265" y="299"/>
                  <a:pt x="276" y="290"/>
                  <a:pt x="282" y="294"/>
                </a:cubicBezTo>
                <a:cubicBezTo>
                  <a:pt x="289" y="298"/>
                  <a:pt x="291" y="295"/>
                  <a:pt x="294" y="303"/>
                </a:cubicBezTo>
                <a:cubicBezTo>
                  <a:pt x="298" y="309"/>
                  <a:pt x="294" y="306"/>
                  <a:pt x="290" y="310"/>
                </a:cubicBezTo>
                <a:cubicBezTo>
                  <a:pt x="286" y="314"/>
                  <a:pt x="288" y="311"/>
                  <a:pt x="288" y="315"/>
                </a:cubicBezTo>
                <a:cubicBezTo>
                  <a:pt x="286" y="324"/>
                  <a:pt x="294" y="323"/>
                  <a:pt x="294" y="331"/>
                </a:cubicBezTo>
                <a:cubicBezTo>
                  <a:pt x="294" y="336"/>
                  <a:pt x="292" y="340"/>
                  <a:pt x="299" y="340"/>
                </a:cubicBezTo>
                <a:cubicBezTo>
                  <a:pt x="302" y="341"/>
                  <a:pt x="308" y="339"/>
                  <a:pt x="311" y="340"/>
                </a:cubicBezTo>
                <a:cubicBezTo>
                  <a:pt x="313" y="340"/>
                  <a:pt x="311" y="352"/>
                  <a:pt x="310" y="354"/>
                </a:cubicBezTo>
                <a:cubicBezTo>
                  <a:pt x="309" y="361"/>
                  <a:pt x="302" y="366"/>
                  <a:pt x="300" y="373"/>
                </a:cubicBezTo>
                <a:cubicBezTo>
                  <a:pt x="297" y="379"/>
                  <a:pt x="294" y="369"/>
                  <a:pt x="290" y="369"/>
                </a:cubicBezTo>
                <a:cubicBezTo>
                  <a:pt x="286" y="370"/>
                  <a:pt x="282" y="374"/>
                  <a:pt x="278" y="376"/>
                </a:cubicBezTo>
                <a:cubicBezTo>
                  <a:pt x="276" y="376"/>
                  <a:pt x="266" y="383"/>
                  <a:pt x="267" y="384"/>
                </a:cubicBezTo>
                <a:cubicBezTo>
                  <a:pt x="271" y="392"/>
                  <a:pt x="260" y="392"/>
                  <a:pt x="258" y="399"/>
                </a:cubicBezTo>
                <a:cubicBezTo>
                  <a:pt x="254" y="411"/>
                  <a:pt x="249" y="389"/>
                  <a:pt x="241" y="396"/>
                </a:cubicBezTo>
                <a:cubicBezTo>
                  <a:pt x="235" y="400"/>
                  <a:pt x="228" y="399"/>
                  <a:pt x="222" y="398"/>
                </a:cubicBezTo>
                <a:cubicBezTo>
                  <a:pt x="222" y="398"/>
                  <a:pt x="222" y="398"/>
                  <a:pt x="222" y="398"/>
                </a:cubicBezTo>
                <a:cubicBezTo>
                  <a:pt x="217" y="386"/>
                  <a:pt x="217" y="386"/>
                  <a:pt x="217" y="386"/>
                </a:cubicBezTo>
                <a:cubicBezTo>
                  <a:pt x="218" y="382"/>
                  <a:pt x="220" y="378"/>
                  <a:pt x="218" y="374"/>
                </a:cubicBezTo>
                <a:cubicBezTo>
                  <a:pt x="217" y="371"/>
                  <a:pt x="216" y="367"/>
                  <a:pt x="217" y="364"/>
                </a:cubicBezTo>
                <a:cubicBezTo>
                  <a:pt x="218" y="362"/>
                  <a:pt x="219" y="359"/>
                  <a:pt x="217" y="357"/>
                </a:cubicBezTo>
                <a:cubicBezTo>
                  <a:pt x="215" y="354"/>
                  <a:pt x="212" y="354"/>
                  <a:pt x="210" y="352"/>
                </a:cubicBezTo>
                <a:cubicBezTo>
                  <a:pt x="208" y="349"/>
                  <a:pt x="207" y="345"/>
                  <a:pt x="207" y="342"/>
                </a:cubicBezTo>
                <a:cubicBezTo>
                  <a:pt x="206" y="341"/>
                  <a:pt x="200" y="346"/>
                  <a:pt x="199" y="347"/>
                </a:cubicBezTo>
                <a:cubicBezTo>
                  <a:pt x="194" y="350"/>
                  <a:pt x="190" y="355"/>
                  <a:pt x="185" y="350"/>
                </a:cubicBezTo>
                <a:cubicBezTo>
                  <a:pt x="181" y="347"/>
                  <a:pt x="174" y="352"/>
                  <a:pt x="169" y="347"/>
                </a:cubicBezTo>
                <a:cubicBezTo>
                  <a:pt x="166" y="346"/>
                  <a:pt x="164" y="342"/>
                  <a:pt x="164" y="350"/>
                </a:cubicBezTo>
                <a:cubicBezTo>
                  <a:pt x="164" y="353"/>
                  <a:pt x="161" y="359"/>
                  <a:pt x="158" y="361"/>
                </a:cubicBezTo>
                <a:cubicBezTo>
                  <a:pt x="153" y="365"/>
                  <a:pt x="149" y="365"/>
                  <a:pt x="142" y="365"/>
                </a:cubicBezTo>
                <a:cubicBezTo>
                  <a:pt x="131" y="365"/>
                  <a:pt x="124" y="368"/>
                  <a:pt x="114" y="374"/>
                </a:cubicBezTo>
                <a:cubicBezTo>
                  <a:pt x="112" y="381"/>
                  <a:pt x="112" y="381"/>
                  <a:pt x="112" y="381"/>
                </a:cubicBezTo>
                <a:cubicBezTo>
                  <a:pt x="112" y="381"/>
                  <a:pt x="112" y="381"/>
                  <a:pt x="112" y="381"/>
                </a:cubicBezTo>
                <a:cubicBezTo>
                  <a:pt x="106" y="379"/>
                  <a:pt x="102" y="376"/>
                  <a:pt x="98" y="374"/>
                </a:cubicBezTo>
                <a:cubicBezTo>
                  <a:pt x="94" y="373"/>
                  <a:pt x="89" y="376"/>
                  <a:pt x="90" y="370"/>
                </a:cubicBezTo>
                <a:cubicBezTo>
                  <a:pt x="92" y="363"/>
                  <a:pt x="86" y="368"/>
                  <a:pt x="81" y="366"/>
                </a:cubicBezTo>
                <a:cubicBezTo>
                  <a:pt x="75" y="363"/>
                  <a:pt x="71" y="358"/>
                  <a:pt x="68" y="352"/>
                </a:cubicBezTo>
                <a:cubicBezTo>
                  <a:pt x="59" y="334"/>
                  <a:pt x="59" y="334"/>
                  <a:pt x="59" y="334"/>
                </a:cubicBezTo>
                <a:cubicBezTo>
                  <a:pt x="56" y="328"/>
                  <a:pt x="49" y="330"/>
                  <a:pt x="45" y="325"/>
                </a:cubicBezTo>
                <a:cubicBezTo>
                  <a:pt x="34" y="310"/>
                  <a:pt x="34" y="310"/>
                  <a:pt x="34" y="310"/>
                </a:cubicBezTo>
                <a:cubicBezTo>
                  <a:pt x="30" y="306"/>
                  <a:pt x="26" y="297"/>
                  <a:pt x="23" y="292"/>
                </a:cubicBezTo>
                <a:cubicBezTo>
                  <a:pt x="21" y="288"/>
                  <a:pt x="19" y="283"/>
                  <a:pt x="18" y="278"/>
                </a:cubicBezTo>
                <a:cubicBezTo>
                  <a:pt x="16" y="273"/>
                  <a:pt x="17" y="268"/>
                  <a:pt x="13" y="263"/>
                </a:cubicBezTo>
                <a:cubicBezTo>
                  <a:pt x="9" y="259"/>
                  <a:pt x="8" y="254"/>
                  <a:pt x="5" y="250"/>
                </a:cubicBezTo>
                <a:cubicBezTo>
                  <a:pt x="0" y="244"/>
                  <a:pt x="8" y="243"/>
                  <a:pt x="12" y="240"/>
                </a:cubicBezTo>
                <a:cubicBezTo>
                  <a:pt x="15" y="239"/>
                  <a:pt x="17" y="237"/>
                  <a:pt x="20" y="237"/>
                </a:cubicBezTo>
                <a:cubicBezTo>
                  <a:pt x="23" y="237"/>
                  <a:pt x="26" y="238"/>
                  <a:pt x="29" y="237"/>
                </a:cubicBezTo>
                <a:cubicBezTo>
                  <a:pt x="33" y="237"/>
                  <a:pt x="40" y="233"/>
                  <a:pt x="43" y="231"/>
                </a:cubicBezTo>
                <a:cubicBezTo>
                  <a:pt x="47" y="229"/>
                  <a:pt x="48" y="225"/>
                  <a:pt x="47" y="221"/>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4" name="Freeform 13"/>
          <p:cNvSpPr>
            <a:spLocks noEditPoints="1"/>
          </p:cNvSpPr>
          <p:nvPr/>
        </p:nvSpPr>
        <p:spPr bwMode="auto">
          <a:xfrm>
            <a:off x="5294071" y="4612632"/>
            <a:ext cx="2017350" cy="247875"/>
          </a:xfrm>
          <a:custGeom>
            <a:avLst/>
            <a:gdLst/>
            <a:ahLst/>
            <a:cxnLst>
              <a:cxn ang="0">
                <a:pos x="6" y="83"/>
              </a:cxn>
              <a:cxn ang="0">
                <a:pos x="2" y="82"/>
              </a:cxn>
              <a:cxn ang="0">
                <a:pos x="0" y="81"/>
              </a:cxn>
              <a:cxn ang="0">
                <a:pos x="1" y="77"/>
              </a:cxn>
              <a:cxn ang="0">
                <a:pos x="7" y="70"/>
              </a:cxn>
              <a:cxn ang="0">
                <a:pos x="10" y="74"/>
              </a:cxn>
              <a:cxn ang="0">
                <a:pos x="14" y="77"/>
              </a:cxn>
              <a:cxn ang="0">
                <a:pos x="15" y="84"/>
              </a:cxn>
              <a:cxn ang="0">
                <a:pos x="14" y="86"/>
              </a:cxn>
              <a:cxn ang="0">
                <a:pos x="9" y="85"/>
              </a:cxn>
              <a:cxn ang="0">
                <a:pos x="6" y="83"/>
              </a:cxn>
              <a:cxn ang="0">
                <a:pos x="632" y="40"/>
              </a:cxn>
              <a:cxn ang="0">
                <a:pos x="634" y="33"/>
              </a:cxn>
              <a:cxn ang="0">
                <a:pos x="662" y="24"/>
              </a:cxn>
              <a:cxn ang="0">
                <a:pos x="678" y="20"/>
              </a:cxn>
              <a:cxn ang="0">
                <a:pos x="684" y="9"/>
              </a:cxn>
              <a:cxn ang="0">
                <a:pos x="689" y="6"/>
              </a:cxn>
              <a:cxn ang="0">
                <a:pos x="705" y="9"/>
              </a:cxn>
              <a:cxn ang="0">
                <a:pos x="719" y="6"/>
              </a:cxn>
              <a:cxn ang="0">
                <a:pos x="727" y="1"/>
              </a:cxn>
              <a:cxn ang="0">
                <a:pos x="730" y="11"/>
              </a:cxn>
              <a:cxn ang="0">
                <a:pos x="737" y="16"/>
              </a:cxn>
              <a:cxn ang="0">
                <a:pos x="737" y="23"/>
              </a:cxn>
              <a:cxn ang="0">
                <a:pos x="738" y="33"/>
              </a:cxn>
              <a:cxn ang="0">
                <a:pos x="737" y="45"/>
              </a:cxn>
              <a:cxn ang="0">
                <a:pos x="742" y="57"/>
              </a:cxn>
              <a:cxn ang="0">
                <a:pos x="742" y="57"/>
              </a:cxn>
              <a:cxn ang="0">
                <a:pos x="737" y="60"/>
              </a:cxn>
              <a:cxn ang="0">
                <a:pos x="734" y="64"/>
              </a:cxn>
              <a:cxn ang="0">
                <a:pos x="732" y="68"/>
              </a:cxn>
              <a:cxn ang="0">
                <a:pos x="727" y="71"/>
              </a:cxn>
              <a:cxn ang="0">
                <a:pos x="728" y="76"/>
              </a:cxn>
              <a:cxn ang="0">
                <a:pos x="720" y="84"/>
              </a:cxn>
              <a:cxn ang="0">
                <a:pos x="714" y="91"/>
              </a:cxn>
              <a:cxn ang="0">
                <a:pos x="714" y="91"/>
              </a:cxn>
              <a:cxn ang="0">
                <a:pos x="692" y="70"/>
              </a:cxn>
              <a:cxn ang="0">
                <a:pos x="663" y="56"/>
              </a:cxn>
              <a:cxn ang="0">
                <a:pos x="657" y="45"/>
              </a:cxn>
              <a:cxn ang="0">
                <a:pos x="653" y="44"/>
              </a:cxn>
              <a:cxn ang="0">
                <a:pos x="632" y="40"/>
              </a:cxn>
            </a:cxnLst>
            <a:rect l="0" t="0" r="r" b="b"/>
            <a:pathLst>
              <a:path w="742" h="91">
                <a:moveTo>
                  <a:pt x="6" y="83"/>
                </a:moveTo>
                <a:cubicBezTo>
                  <a:pt x="5" y="83"/>
                  <a:pt x="4" y="82"/>
                  <a:pt x="2" y="82"/>
                </a:cubicBezTo>
                <a:cubicBezTo>
                  <a:pt x="1" y="82"/>
                  <a:pt x="0" y="81"/>
                  <a:pt x="0" y="81"/>
                </a:cubicBezTo>
                <a:cubicBezTo>
                  <a:pt x="0" y="80"/>
                  <a:pt x="1" y="77"/>
                  <a:pt x="1" y="77"/>
                </a:cubicBezTo>
                <a:cubicBezTo>
                  <a:pt x="3" y="74"/>
                  <a:pt x="4" y="72"/>
                  <a:pt x="7" y="70"/>
                </a:cubicBezTo>
                <a:cubicBezTo>
                  <a:pt x="8" y="70"/>
                  <a:pt x="9" y="73"/>
                  <a:pt x="10" y="74"/>
                </a:cubicBezTo>
                <a:cubicBezTo>
                  <a:pt x="11" y="76"/>
                  <a:pt x="13" y="76"/>
                  <a:pt x="14" y="77"/>
                </a:cubicBezTo>
                <a:cubicBezTo>
                  <a:pt x="15" y="79"/>
                  <a:pt x="14" y="82"/>
                  <a:pt x="15" y="84"/>
                </a:cubicBezTo>
                <a:cubicBezTo>
                  <a:pt x="15" y="85"/>
                  <a:pt x="16" y="86"/>
                  <a:pt x="14" y="86"/>
                </a:cubicBezTo>
                <a:cubicBezTo>
                  <a:pt x="13" y="86"/>
                  <a:pt x="10" y="86"/>
                  <a:pt x="9" y="85"/>
                </a:cubicBezTo>
                <a:cubicBezTo>
                  <a:pt x="6" y="83"/>
                  <a:pt x="6" y="83"/>
                  <a:pt x="6" y="83"/>
                </a:cubicBezTo>
                <a:close/>
                <a:moveTo>
                  <a:pt x="632" y="40"/>
                </a:moveTo>
                <a:cubicBezTo>
                  <a:pt x="634" y="33"/>
                  <a:pt x="634" y="33"/>
                  <a:pt x="634" y="33"/>
                </a:cubicBezTo>
                <a:cubicBezTo>
                  <a:pt x="644" y="27"/>
                  <a:pt x="651" y="24"/>
                  <a:pt x="662" y="24"/>
                </a:cubicBezTo>
                <a:cubicBezTo>
                  <a:pt x="669" y="24"/>
                  <a:pt x="673" y="24"/>
                  <a:pt x="678" y="20"/>
                </a:cubicBezTo>
                <a:cubicBezTo>
                  <a:pt x="681" y="18"/>
                  <a:pt x="684" y="12"/>
                  <a:pt x="684" y="9"/>
                </a:cubicBezTo>
                <a:cubicBezTo>
                  <a:pt x="684" y="1"/>
                  <a:pt x="686" y="5"/>
                  <a:pt x="689" y="6"/>
                </a:cubicBezTo>
                <a:cubicBezTo>
                  <a:pt x="694" y="11"/>
                  <a:pt x="701" y="6"/>
                  <a:pt x="705" y="9"/>
                </a:cubicBezTo>
                <a:cubicBezTo>
                  <a:pt x="710" y="14"/>
                  <a:pt x="714" y="9"/>
                  <a:pt x="719" y="6"/>
                </a:cubicBezTo>
                <a:cubicBezTo>
                  <a:pt x="720" y="5"/>
                  <a:pt x="726" y="0"/>
                  <a:pt x="727" y="1"/>
                </a:cubicBezTo>
                <a:cubicBezTo>
                  <a:pt x="727" y="4"/>
                  <a:pt x="728" y="8"/>
                  <a:pt x="730" y="11"/>
                </a:cubicBezTo>
                <a:cubicBezTo>
                  <a:pt x="732" y="13"/>
                  <a:pt x="735" y="13"/>
                  <a:pt x="737" y="16"/>
                </a:cubicBezTo>
                <a:cubicBezTo>
                  <a:pt x="739" y="18"/>
                  <a:pt x="738" y="21"/>
                  <a:pt x="737" y="23"/>
                </a:cubicBezTo>
                <a:cubicBezTo>
                  <a:pt x="736" y="26"/>
                  <a:pt x="737" y="30"/>
                  <a:pt x="738" y="33"/>
                </a:cubicBezTo>
                <a:cubicBezTo>
                  <a:pt x="740" y="37"/>
                  <a:pt x="738" y="41"/>
                  <a:pt x="737" y="45"/>
                </a:cubicBezTo>
                <a:cubicBezTo>
                  <a:pt x="742" y="57"/>
                  <a:pt x="742" y="57"/>
                  <a:pt x="742" y="57"/>
                </a:cubicBezTo>
                <a:cubicBezTo>
                  <a:pt x="742" y="57"/>
                  <a:pt x="742" y="57"/>
                  <a:pt x="742" y="57"/>
                </a:cubicBezTo>
                <a:cubicBezTo>
                  <a:pt x="737" y="60"/>
                  <a:pt x="737" y="60"/>
                  <a:pt x="737" y="60"/>
                </a:cubicBezTo>
                <a:cubicBezTo>
                  <a:pt x="736" y="61"/>
                  <a:pt x="735" y="62"/>
                  <a:pt x="734" y="64"/>
                </a:cubicBezTo>
                <a:cubicBezTo>
                  <a:pt x="734" y="66"/>
                  <a:pt x="734" y="68"/>
                  <a:pt x="732" y="68"/>
                </a:cubicBezTo>
                <a:cubicBezTo>
                  <a:pt x="731" y="69"/>
                  <a:pt x="724" y="67"/>
                  <a:pt x="727" y="71"/>
                </a:cubicBezTo>
                <a:cubicBezTo>
                  <a:pt x="729" y="73"/>
                  <a:pt x="729" y="74"/>
                  <a:pt x="728" y="76"/>
                </a:cubicBezTo>
                <a:cubicBezTo>
                  <a:pt x="726" y="80"/>
                  <a:pt x="722" y="80"/>
                  <a:pt x="720" y="84"/>
                </a:cubicBezTo>
                <a:cubicBezTo>
                  <a:pt x="714" y="91"/>
                  <a:pt x="714" y="91"/>
                  <a:pt x="714" y="91"/>
                </a:cubicBezTo>
                <a:cubicBezTo>
                  <a:pt x="714" y="91"/>
                  <a:pt x="714" y="91"/>
                  <a:pt x="714" y="91"/>
                </a:cubicBezTo>
                <a:cubicBezTo>
                  <a:pt x="708" y="84"/>
                  <a:pt x="699" y="75"/>
                  <a:pt x="692" y="70"/>
                </a:cubicBezTo>
                <a:cubicBezTo>
                  <a:pt x="683" y="64"/>
                  <a:pt x="673" y="60"/>
                  <a:pt x="663" y="56"/>
                </a:cubicBezTo>
                <a:cubicBezTo>
                  <a:pt x="652" y="51"/>
                  <a:pt x="657" y="54"/>
                  <a:pt x="657" y="45"/>
                </a:cubicBezTo>
                <a:cubicBezTo>
                  <a:pt x="656" y="44"/>
                  <a:pt x="654" y="45"/>
                  <a:pt x="653" y="44"/>
                </a:cubicBezTo>
                <a:cubicBezTo>
                  <a:pt x="645" y="46"/>
                  <a:pt x="639" y="43"/>
                  <a:pt x="632" y="4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5" name="Freeform 14"/>
          <p:cNvSpPr>
            <a:spLocks noEditPoints="1"/>
          </p:cNvSpPr>
          <p:nvPr/>
        </p:nvSpPr>
        <p:spPr bwMode="auto">
          <a:xfrm>
            <a:off x="4233858" y="2136349"/>
            <a:ext cx="1516694" cy="1506877"/>
          </a:xfrm>
          <a:custGeom>
            <a:avLst/>
            <a:gdLst/>
            <a:ahLst/>
            <a:cxnLst>
              <a:cxn ang="0">
                <a:pos x="380" y="210"/>
              </a:cxn>
              <a:cxn ang="0">
                <a:pos x="386" y="215"/>
              </a:cxn>
              <a:cxn ang="0">
                <a:pos x="377" y="236"/>
              </a:cxn>
              <a:cxn ang="0">
                <a:pos x="427" y="321"/>
              </a:cxn>
              <a:cxn ang="0">
                <a:pos x="438" y="324"/>
              </a:cxn>
              <a:cxn ang="0">
                <a:pos x="432" y="329"/>
              </a:cxn>
              <a:cxn ang="0">
                <a:pos x="456" y="371"/>
              </a:cxn>
              <a:cxn ang="0">
                <a:pos x="462" y="375"/>
              </a:cxn>
              <a:cxn ang="0">
                <a:pos x="460" y="383"/>
              </a:cxn>
              <a:cxn ang="0">
                <a:pos x="506" y="397"/>
              </a:cxn>
              <a:cxn ang="0">
                <a:pos x="506" y="409"/>
              </a:cxn>
              <a:cxn ang="0">
                <a:pos x="275" y="336"/>
              </a:cxn>
              <a:cxn ang="0">
                <a:pos x="293" y="373"/>
              </a:cxn>
              <a:cxn ang="0">
                <a:pos x="282" y="339"/>
              </a:cxn>
              <a:cxn ang="0">
                <a:pos x="84" y="1"/>
              </a:cxn>
              <a:cxn ang="0">
                <a:pos x="81" y="23"/>
              </a:cxn>
              <a:cxn ang="0">
                <a:pos x="112" y="36"/>
              </a:cxn>
              <a:cxn ang="0">
                <a:pos x="79" y="25"/>
              </a:cxn>
              <a:cxn ang="0">
                <a:pos x="40" y="26"/>
              </a:cxn>
              <a:cxn ang="0">
                <a:pos x="0" y="17"/>
              </a:cxn>
              <a:cxn ang="0">
                <a:pos x="21" y="36"/>
              </a:cxn>
              <a:cxn ang="0">
                <a:pos x="58" y="74"/>
              </a:cxn>
              <a:cxn ang="0">
                <a:pos x="129" y="124"/>
              </a:cxn>
              <a:cxn ang="0">
                <a:pos x="183" y="122"/>
              </a:cxn>
              <a:cxn ang="0">
                <a:pos x="180" y="137"/>
              </a:cxn>
              <a:cxn ang="0">
                <a:pos x="193" y="148"/>
              </a:cxn>
              <a:cxn ang="0">
                <a:pos x="227" y="176"/>
              </a:cxn>
              <a:cxn ang="0">
                <a:pos x="277" y="217"/>
              </a:cxn>
              <a:cxn ang="0">
                <a:pos x="284" y="307"/>
              </a:cxn>
              <a:cxn ang="0">
                <a:pos x="290" y="337"/>
              </a:cxn>
              <a:cxn ang="0">
                <a:pos x="310" y="371"/>
              </a:cxn>
              <a:cxn ang="0">
                <a:pos x="323" y="372"/>
              </a:cxn>
              <a:cxn ang="0">
                <a:pos x="332" y="390"/>
              </a:cxn>
              <a:cxn ang="0">
                <a:pos x="399" y="425"/>
              </a:cxn>
              <a:cxn ang="0">
                <a:pos x="460" y="474"/>
              </a:cxn>
              <a:cxn ang="0">
                <a:pos x="520" y="541"/>
              </a:cxn>
              <a:cxn ang="0">
                <a:pos x="517" y="445"/>
              </a:cxn>
              <a:cxn ang="0">
                <a:pos x="474" y="398"/>
              </a:cxn>
              <a:cxn ang="0">
                <a:pos x="468" y="409"/>
              </a:cxn>
              <a:cxn ang="0">
                <a:pos x="442" y="404"/>
              </a:cxn>
              <a:cxn ang="0">
                <a:pos x="428" y="347"/>
              </a:cxn>
              <a:cxn ang="0">
                <a:pos x="403" y="296"/>
              </a:cxn>
              <a:cxn ang="0">
                <a:pos x="368" y="238"/>
              </a:cxn>
              <a:cxn ang="0">
                <a:pos x="351" y="171"/>
              </a:cxn>
              <a:cxn ang="0">
                <a:pos x="315" y="120"/>
              </a:cxn>
              <a:cxn ang="0">
                <a:pos x="309" y="126"/>
              </a:cxn>
              <a:cxn ang="0">
                <a:pos x="277" y="86"/>
              </a:cxn>
              <a:cxn ang="0">
                <a:pos x="241" y="36"/>
              </a:cxn>
              <a:cxn ang="0">
                <a:pos x="226" y="1"/>
              </a:cxn>
            </a:cxnLst>
            <a:rect l="0" t="0" r="r" b="b"/>
            <a:pathLst>
              <a:path w="558" h="554">
                <a:moveTo>
                  <a:pt x="376" y="230"/>
                </a:moveTo>
                <a:cubicBezTo>
                  <a:pt x="376" y="227"/>
                  <a:pt x="377" y="223"/>
                  <a:pt x="378" y="221"/>
                </a:cubicBezTo>
                <a:cubicBezTo>
                  <a:pt x="378" y="219"/>
                  <a:pt x="379" y="218"/>
                  <a:pt x="378" y="216"/>
                </a:cubicBezTo>
                <a:cubicBezTo>
                  <a:pt x="377" y="213"/>
                  <a:pt x="377" y="211"/>
                  <a:pt x="380" y="210"/>
                </a:cubicBezTo>
                <a:cubicBezTo>
                  <a:pt x="382" y="210"/>
                  <a:pt x="385" y="208"/>
                  <a:pt x="387" y="208"/>
                </a:cubicBezTo>
                <a:cubicBezTo>
                  <a:pt x="388" y="209"/>
                  <a:pt x="387" y="210"/>
                  <a:pt x="388" y="211"/>
                </a:cubicBezTo>
                <a:cubicBezTo>
                  <a:pt x="388" y="213"/>
                  <a:pt x="389" y="214"/>
                  <a:pt x="389" y="216"/>
                </a:cubicBezTo>
                <a:cubicBezTo>
                  <a:pt x="388" y="217"/>
                  <a:pt x="387" y="215"/>
                  <a:pt x="386" y="215"/>
                </a:cubicBezTo>
                <a:cubicBezTo>
                  <a:pt x="383" y="215"/>
                  <a:pt x="383" y="220"/>
                  <a:pt x="382" y="221"/>
                </a:cubicBezTo>
                <a:cubicBezTo>
                  <a:pt x="382" y="223"/>
                  <a:pt x="381" y="224"/>
                  <a:pt x="380" y="226"/>
                </a:cubicBezTo>
                <a:cubicBezTo>
                  <a:pt x="379" y="228"/>
                  <a:pt x="378" y="231"/>
                  <a:pt x="378" y="233"/>
                </a:cubicBezTo>
                <a:cubicBezTo>
                  <a:pt x="378" y="235"/>
                  <a:pt x="378" y="235"/>
                  <a:pt x="377" y="236"/>
                </a:cubicBezTo>
                <a:cubicBezTo>
                  <a:pt x="375" y="238"/>
                  <a:pt x="375" y="234"/>
                  <a:pt x="375" y="233"/>
                </a:cubicBezTo>
                <a:cubicBezTo>
                  <a:pt x="376" y="230"/>
                  <a:pt x="376" y="230"/>
                  <a:pt x="376" y="230"/>
                </a:cubicBezTo>
                <a:close/>
                <a:moveTo>
                  <a:pt x="431" y="328"/>
                </a:moveTo>
                <a:cubicBezTo>
                  <a:pt x="430" y="325"/>
                  <a:pt x="430" y="323"/>
                  <a:pt x="427" y="321"/>
                </a:cubicBezTo>
                <a:cubicBezTo>
                  <a:pt x="426" y="320"/>
                  <a:pt x="425" y="315"/>
                  <a:pt x="426" y="313"/>
                </a:cubicBezTo>
                <a:cubicBezTo>
                  <a:pt x="430" y="317"/>
                  <a:pt x="430" y="317"/>
                  <a:pt x="430" y="317"/>
                </a:cubicBezTo>
                <a:cubicBezTo>
                  <a:pt x="431" y="318"/>
                  <a:pt x="432" y="318"/>
                  <a:pt x="434" y="319"/>
                </a:cubicBezTo>
                <a:cubicBezTo>
                  <a:pt x="438" y="320"/>
                  <a:pt x="436" y="321"/>
                  <a:pt x="438" y="324"/>
                </a:cubicBezTo>
                <a:cubicBezTo>
                  <a:pt x="439" y="326"/>
                  <a:pt x="440" y="327"/>
                  <a:pt x="440" y="329"/>
                </a:cubicBezTo>
                <a:cubicBezTo>
                  <a:pt x="440" y="330"/>
                  <a:pt x="444" y="337"/>
                  <a:pt x="441" y="335"/>
                </a:cubicBezTo>
                <a:cubicBezTo>
                  <a:pt x="439" y="335"/>
                  <a:pt x="438" y="333"/>
                  <a:pt x="437" y="332"/>
                </a:cubicBezTo>
                <a:cubicBezTo>
                  <a:pt x="436" y="331"/>
                  <a:pt x="433" y="330"/>
                  <a:pt x="432" y="329"/>
                </a:cubicBezTo>
                <a:cubicBezTo>
                  <a:pt x="431" y="328"/>
                  <a:pt x="431" y="328"/>
                  <a:pt x="431" y="328"/>
                </a:cubicBezTo>
                <a:close/>
                <a:moveTo>
                  <a:pt x="459" y="381"/>
                </a:moveTo>
                <a:cubicBezTo>
                  <a:pt x="458" y="379"/>
                  <a:pt x="456" y="377"/>
                  <a:pt x="457" y="374"/>
                </a:cubicBezTo>
                <a:cubicBezTo>
                  <a:pt x="457" y="373"/>
                  <a:pt x="457" y="372"/>
                  <a:pt x="456" y="371"/>
                </a:cubicBezTo>
                <a:cubicBezTo>
                  <a:pt x="456" y="371"/>
                  <a:pt x="456" y="370"/>
                  <a:pt x="456" y="370"/>
                </a:cubicBezTo>
                <a:cubicBezTo>
                  <a:pt x="456" y="369"/>
                  <a:pt x="456" y="368"/>
                  <a:pt x="456" y="368"/>
                </a:cubicBezTo>
                <a:cubicBezTo>
                  <a:pt x="457" y="368"/>
                  <a:pt x="458" y="369"/>
                  <a:pt x="458" y="370"/>
                </a:cubicBezTo>
                <a:cubicBezTo>
                  <a:pt x="459" y="372"/>
                  <a:pt x="461" y="373"/>
                  <a:pt x="462" y="375"/>
                </a:cubicBezTo>
                <a:cubicBezTo>
                  <a:pt x="463" y="376"/>
                  <a:pt x="465" y="378"/>
                  <a:pt x="465" y="378"/>
                </a:cubicBezTo>
                <a:cubicBezTo>
                  <a:pt x="465" y="380"/>
                  <a:pt x="465" y="382"/>
                  <a:pt x="465" y="384"/>
                </a:cubicBezTo>
                <a:cubicBezTo>
                  <a:pt x="465" y="385"/>
                  <a:pt x="464" y="385"/>
                  <a:pt x="463" y="385"/>
                </a:cubicBezTo>
                <a:cubicBezTo>
                  <a:pt x="461" y="385"/>
                  <a:pt x="461" y="384"/>
                  <a:pt x="460" y="383"/>
                </a:cubicBezTo>
                <a:cubicBezTo>
                  <a:pt x="459" y="381"/>
                  <a:pt x="459" y="381"/>
                  <a:pt x="459" y="381"/>
                </a:cubicBezTo>
                <a:close/>
                <a:moveTo>
                  <a:pt x="506" y="409"/>
                </a:moveTo>
                <a:cubicBezTo>
                  <a:pt x="503" y="404"/>
                  <a:pt x="500" y="397"/>
                  <a:pt x="502" y="391"/>
                </a:cubicBezTo>
                <a:cubicBezTo>
                  <a:pt x="503" y="391"/>
                  <a:pt x="505" y="396"/>
                  <a:pt x="506" y="397"/>
                </a:cubicBezTo>
                <a:cubicBezTo>
                  <a:pt x="508" y="399"/>
                  <a:pt x="510" y="404"/>
                  <a:pt x="511" y="406"/>
                </a:cubicBezTo>
                <a:cubicBezTo>
                  <a:pt x="512" y="409"/>
                  <a:pt x="517" y="413"/>
                  <a:pt x="516" y="415"/>
                </a:cubicBezTo>
                <a:cubicBezTo>
                  <a:pt x="512" y="415"/>
                  <a:pt x="509" y="414"/>
                  <a:pt x="507" y="410"/>
                </a:cubicBezTo>
                <a:cubicBezTo>
                  <a:pt x="506" y="409"/>
                  <a:pt x="506" y="409"/>
                  <a:pt x="506" y="409"/>
                </a:cubicBezTo>
                <a:close/>
                <a:moveTo>
                  <a:pt x="282" y="323"/>
                </a:moveTo>
                <a:cubicBezTo>
                  <a:pt x="281" y="320"/>
                  <a:pt x="282" y="317"/>
                  <a:pt x="281" y="314"/>
                </a:cubicBezTo>
                <a:cubicBezTo>
                  <a:pt x="279" y="311"/>
                  <a:pt x="280" y="324"/>
                  <a:pt x="279" y="326"/>
                </a:cubicBezTo>
                <a:cubicBezTo>
                  <a:pt x="278" y="329"/>
                  <a:pt x="277" y="333"/>
                  <a:pt x="275" y="336"/>
                </a:cubicBezTo>
                <a:cubicBezTo>
                  <a:pt x="269" y="348"/>
                  <a:pt x="281" y="340"/>
                  <a:pt x="282" y="349"/>
                </a:cubicBezTo>
                <a:cubicBezTo>
                  <a:pt x="282" y="351"/>
                  <a:pt x="283" y="353"/>
                  <a:pt x="284" y="354"/>
                </a:cubicBezTo>
                <a:cubicBezTo>
                  <a:pt x="286" y="358"/>
                  <a:pt x="279" y="358"/>
                  <a:pt x="285" y="362"/>
                </a:cubicBezTo>
                <a:cubicBezTo>
                  <a:pt x="287" y="364"/>
                  <a:pt x="292" y="376"/>
                  <a:pt x="293" y="373"/>
                </a:cubicBezTo>
                <a:cubicBezTo>
                  <a:pt x="296" y="368"/>
                  <a:pt x="293" y="367"/>
                  <a:pt x="290" y="364"/>
                </a:cubicBezTo>
                <a:cubicBezTo>
                  <a:pt x="288" y="362"/>
                  <a:pt x="287" y="360"/>
                  <a:pt x="284" y="360"/>
                </a:cubicBezTo>
                <a:cubicBezTo>
                  <a:pt x="284" y="358"/>
                  <a:pt x="287" y="354"/>
                  <a:pt x="287" y="351"/>
                </a:cubicBezTo>
                <a:cubicBezTo>
                  <a:pt x="287" y="346"/>
                  <a:pt x="282" y="343"/>
                  <a:pt x="282" y="339"/>
                </a:cubicBezTo>
                <a:cubicBezTo>
                  <a:pt x="282" y="335"/>
                  <a:pt x="281" y="329"/>
                  <a:pt x="282" y="326"/>
                </a:cubicBezTo>
                <a:cubicBezTo>
                  <a:pt x="282" y="323"/>
                  <a:pt x="282" y="323"/>
                  <a:pt x="282" y="323"/>
                </a:cubicBezTo>
                <a:close/>
                <a:moveTo>
                  <a:pt x="84" y="1"/>
                </a:moveTo>
                <a:cubicBezTo>
                  <a:pt x="84" y="1"/>
                  <a:pt x="84" y="1"/>
                  <a:pt x="84" y="1"/>
                </a:cubicBezTo>
                <a:cubicBezTo>
                  <a:pt x="82" y="3"/>
                  <a:pt x="80" y="5"/>
                  <a:pt x="78" y="8"/>
                </a:cubicBezTo>
                <a:cubicBezTo>
                  <a:pt x="76" y="9"/>
                  <a:pt x="76" y="9"/>
                  <a:pt x="76" y="9"/>
                </a:cubicBezTo>
                <a:cubicBezTo>
                  <a:pt x="75" y="14"/>
                  <a:pt x="73" y="12"/>
                  <a:pt x="78" y="15"/>
                </a:cubicBezTo>
                <a:cubicBezTo>
                  <a:pt x="78" y="16"/>
                  <a:pt x="80" y="22"/>
                  <a:pt x="81" y="23"/>
                </a:cubicBezTo>
                <a:cubicBezTo>
                  <a:pt x="87" y="35"/>
                  <a:pt x="94" y="23"/>
                  <a:pt x="100" y="26"/>
                </a:cubicBezTo>
                <a:cubicBezTo>
                  <a:pt x="102" y="27"/>
                  <a:pt x="104" y="29"/>
                  <a:pt x="106" y="30"/>
                </a:cubicBezTo>
                <a:cubicBezTo>
                  <a:pt x="108" y="31"/>
                  <a:pt x="111" y="21"/>
                  <a:pt x="113" y="29"/>
                </a:cubicBezTo>
                <a:cubicBezTo>
                  <a:pt x="114" y="32"/>
                  <a:pt x="108" y="32"/>
                  <a:pt x="112" y="36"/>
                </a:cubicBezTo>
                <a:cubicBezTo>
                  <a:pt x="114" y="38"/>
                  <a:pt x="121" y="48"/>
                  <a:pt x="115" y="48"/>
                </a:cubicBezTo>
                <a:cubicBezTo>
                  <a:pt x="112" y="48"/>
                  <a:pt x="106" y="35"/>
                  <a:pt x="106" y="32"/>
                </a:cubicBezTo>
                <a:cubicBezTo>
                  <a:pt x="103" y="32"/>
                  <a:pt x="97" y="30"/>
                  <a:pt x="94" y="32"/>
                </a:cubicBezTo>
                <a:cubicBezTo>
                  <a:pt x="82" y="39"/>
                  <a:pt x="86" y="30"/>
                  <a:pt x="79" y="25"/>
                </a:cubicBezTo>
                <a:cubicBezTo>
                  <a:pt x="78" y="24"/>
                  <a:pt x="74" y="26"/>
                  <a:pt x="73" y="25"/>
                </a:cubicBezTo>
                <a:cubicBezTo>
                  <a:pt x="72" y="24"/>
                  <a:pt x="71" y="17"/>
                  <a:pt x="71" y="15"/>
                </a:cubicBezTo>
                <a:cubicBezTo>
                  <a:pt x="66" y="14"/>
                  <a:pt x="62" y="28"/>
                  <a:pt x="53" y="27"/>
                </a:cubicBezTo>
                <a:cubicBezTo>
                  <a:pt x="50" y="27"/>
                  <a:pt x="42" y="27"/>
                  <a:pt x="40" y="26"/>
                </a:cubicBezTo>
                <a:cubicBezTo>
                  <a:pt x="34" y="24"/>
                  <a:pt x="30" y="21"/>
                  <a:pt x="24" y="21"/>
                </a:cubicBezTo>
                <a:cubicBezTo>
                  <a:pt x="21" y="21"/>
                  <a:pt x="21" y="19"/>
                  <a:pt x="18" y="19"/>
                </a:cubicBezTo>
                <a:cubicBezTo>
                  <a:pt x="15" y="20"/>
                  <a:pt x="11" y="20"/>
                  <a:pt x="8" y="19"/>
                </a:cubicBezTo>
                <a:cubicBezTo>
                  <a:pt x="5" y="19"/>
                  <a:pt x="4" y="16"/>
                  <a:pt x="0" y="17"/>
                </a:cubicBezTo>
                <a:cubicBezTo>
                  <a:pt x="0" y="20"/>
                  <a:pt x="5" y="23"/>
                  <a:pt x="5" y="26"/>
                </a:cubicBezTo>
                <a:cubicBezTo>
                  <a:pt x="4" y="31"/>
                  <a:pt x="5" y="29"/>
                  <a:pt x="9" y="31"/>
                </a:cubicBezTo>
                <a:cubicBezTo>
                  <a:pt x="12" y="32"/>
                  <a:pt x="13" y="36"/>
                  <a:pt x="15" y="36"/>
                </a:cubicBezTo>
                <a:cubicBezTo>
                  <a:pt x="16" y="37"/>
                  <a:pt x="20" y="34"/>
                  <a:pt x="21" y="36"/>
                </a:cubicBezTo>
                <a:cubicBezTo>
                  <a:pt x="22" y="38"/>
                  <a:pt x="19" y="39"/>
                  <a:pt x="22" y="41"/>
                </a:cubicBezTo>
                <a:cubicBezTo>
                  <a:pt x="25" y="42"/>
                  <a:pt x="29" y="42"/>
                  <a:pt x="30" y="47"/>
                </a:cubicBezTo>
                <a:cubicBezTo>
                  <a:pt x="32" y="54"/>
                  <a:pt x="40" y="53"/>
                  <a:pt x="46" y="57"/>
                </a:cubicBezTo>
                <a:cubicBezTo>
                  <a:pt x="53" y="60"/>
                  <a:pt x="58" y="66"/>
                  <a:pt x="58" y="74"/>
                </a:cubicBezTo>
                <a:cubicBezTo>
                  <a:pt x="56" y="82"/>
                  <a:pt x="61" y="82"/>
                  <a:pt x="64" y="88"/>
                </a:cubicBezTo>
                <a:cubicBezTo>
                  <a:pt x="71" y="98"/>
                  <a:pt x="79" y="88"/>
                  <a:pt x="89" y="93"/>
                </a:cubicBezTo>
                <a:cubicBezTo>
                  <a:pt x="95" y="96"/>
                  <a:pt x="103" y="113"/>
                  <a:pt x="107" y="113"/>
                </a:cubicBezTo>
                <a:cubicBezTo>
                  <a:pt x="112" y="102"/>
                  <a:pt x="127" y="116"/>
                  <a:pt x="129" y="124"/>
                </a:cubicBezTo>
                <a:cubicBezTo>
                  <a:pt x="131" y="130"/>
                  <a:pt x="144" y="137"/>
                  <a:pt x="150" y="137"/>
                </a:cubicBezTo>
                <a:cubicBezTo>
                  <a:pt x="153" y="124"/>
                  <a:pt x="159" y="126"/>
                  <a:pt x="169" y="132"/>
                </a:cubicBezTo>
                <a:cubicBezTo>
                  <a:pt x="170" y="133"/>
                  <a:pt x="176" y="136"/>
                  <a:pt x="178" y="136"/>
                </a:cubicBezTo>
                <a:cubicBezTo>
                  <a:pt x="178" y="129"/>
                  <a:pt x="182" y="128"/>
                  <a:pt x="183" y="122"/>
                </a:cubicBezTo>
                <a:cubicBezTo>
                  <a:pt x="183" y="120"/>
                  <a:pt x="184" y="118"/>
                  <a:pt x="184" y="116"/>
                </a:cubicBezTo>
                <a:cubicBezTo>
                  <a:pt x="182" y="111"/>
                  <a:pt x="184" y="110"/>
                  <a:pt x="189" y="113"/>
                </a:cubicBezTo>
                <a:cubicBezTo>
                  <a:pt x="192" y="115"/>
                  <a:pt x="182" y="128"/>
                  <a:pt x="181" y="131"/>
                </a:cubicBezTo>
                <a:cubicBezTo>
                  <a:pt x="181" y="133"/>
                  <a:pt x="180" y="135"/>
                  <a:pt x="180" y="137"/>
                </a:cubicBezTo>
                <a:cubicBezTo>
                  <a:pt x="178" y="140"/>
                  <a:pt x="181" y="140"/>
                  <a:pt x="183" y="140"/>
                </a:cubicBezTo>
                <a:cubicBezTo>
                  <a:pt x="185" y="141"/>
                  <a:pt x="186" y="141"/>
                  <a:pt x="188" y="143"/>
                </a:cubicBezTo>
                <a:cubicBezTo>
                  <a:pt x="189" y="145"/>
                  <a:pt x="191" y="143"/>
                  <a:pt x="192" y="143"/>
                </a:cubicBezTo>
                <a:cubicBezTo>
                  <a:pt x="195" y="142"/>
                  <a:pt x="190" y="146"/>
                  <a:pt x="193" y="148"/>
                </a:cubicBezTo>
                <a:cubicBezTo>
                  <a:pt x="195" y="149"/>
                  <a:pt x="197" y="150"/>
                  <a:pt x="199" y="152"/>
                </a:cubicBezTo>
                <a:cubicBezTo>
                  <a:pt x="203" y="155"/>
                  <a:pt x="202" y="158"/>
                  <a:pt x="208" y="158"/>
                </a:cubicBezTo>
                <a:cubicBezTo>
                  <a:pt x="212" y="158"/>
                  <a:pt x="215" y="161"/>
                  <a:pt x="216" y="165"/>
                </a:cubicBezTo>
                <a:cubicBezTo>
                  <a:pt x="219" y="169"/>
                  <a:pt x="224" y="172"/>
                  <a:pt x="227" y="176"/>
                </a:cubicBezTo>
                <a:cubicBezTo>
                  <a:pt x="230" y="180"/>
                  <a:pt x="235" y="179"/>
                  <a:pt x="239" y="179"/>
                </a:cubicBezTo>
                <a:cubicBezTo>
                  <a:pt x="248" y="180"/>
                  <a:pt x="245" y="187"/>
                  <a:pt x="256" y="184"/>
                </a:cubicBezTo>
                <a:cubicBezTo>
                  <a:pt x="268" y="182"/>
                  <a:pt x="263" y="206"/>
                  <a:pt x="266" y="208"/>
                </a:cubicBezTo>
                <a:cubicBezTo>
                  <a:pt x="272" y="212"/>
                  <a:pt x="273" y="211"/>
                  <a:pt x="277" y="217"/>
                </a:cubicBezTo>
                <a:cubicBezTo>
                  <a:pt x="280" y="223"/>
                  <a:pt x="284" y="230"/>
                  <a:pt x="286" y="236"/>
                </a:cubicBezTo>
                <a:cubicBezTo>
                  <a:pt x="288" y="247"/>
                  <a:pt x="293" y="257"/>
                  <a:pt x="293" y="268"/>
                </a:cubicBezTo>
                <a:cubicBezTo>
                  <a:pt x="293" y="275"/>
                  <a:pt x="293" y="280"/>
                  <a:pt x="292" y="287"/>
                </a:cubicBezTo>
                <a:cubicBezTo>
                  <a:pt x="291" y="293"/>
                  <a:pt x="287" y="301"/>
                  <a:pt x="284" y="307"/>
                </a:cubicBezTo>
                <a:cubicBezTo>
                  <a:pt x="284" y="307"/>
                  <a:pt x="284" y="307"/>
                  <a:pt x="284" y="307"/>
                </a:cubicBezTo>
                <a:cubicBezTo>
                  <a:pt x="287" y="313"/>
                  <a:pt x="286" y="314"/>
                  <a:pt x="285" y="320"/>
                </a:cubicBezTo>
                <a:cubicBezTo>
                  <a:pt x="283" y="325"/>
                  <a:pt x="288" y="321"/>
                  <a:pt x="289" y="324"/>
                </a:cubicBezTo>
                <a:cubicBezTo>
                  <a:pt x="290" y="337"/>
                  <a:pt x="290" y="337"/>
                  <a:pt x="290" y="337"/>
                </a:cubicBezTo>
                <a:cubicBezTo>
                  <a:pt x="291" y="340"/>
                  <a:pt x="289" y="343"/>
                  <a:pt x="290" y="346"/>
                </a:cubicBezTo>
                <a:cubicBezTo>
                  <a:pt x="293" y="356"/>
                  <a:pt x="296" y="334"/>
                  <a:pt x="300" y="338"/>
                </a:cubicBezTo>
                <a:cubicBezTo>
                  <a:pt x="302" y="340"/>
                  <a:pt x="316" y="362"/>
                  <a:pt x="316" y="365"/>
                </a:cubicBezTo>
                <a:cubicBezTo>
                  <a:pt x="317" y="374"/>
                  <a:pt x="317" y="371"/>
                  <a:pt x="310" y="371"/>
                </a:cubicBezTo>
                <a:cubicBezTo>
                  <a:pt x="307" y="371"/>
                  <a:pt x="297" y="374"/>
                  <a:pt x="303" y="377"/>
                </a:cubicBezTo>
                <a:cubicBezTo>
                  <a:pt x="309" y="380"/>
                  <a:pt x="319" y="391"/>
                  <a:pt x="323" y="392"/>
                </a:cubicBezTo>
                <a:cubicBezTo>
                  <a:pt x="336" y="395"/>
                  <a:pt x="320" y="378"/>
                  <a:pt x="317" y="378"/>
                </a:cubicBezTo>
                <a:cubicBezTo>
                  <a:pt x="317" y="376"/>
                  <a:pt x="322" y="373"/>
                  <a:pt x="323" y="372"/>
                </a:cubicBezTo>
                <a:cubicBezTo>
                  <a:pt x="330" y="368"/>
                  <a:pt x="331" y="366"/>
                  <a:pt x="332" y="374"/>
                </a:cubicBezTo>
                <a:cubicBezTo>
                  <a:pt x="334" y="381"/>
                  <a:pt x="340" y="379"/>
                  <a:pt x="345" y="383"/>
                </a:cubicBezTo>
                <a:cubicBezTo>
                  <a:pt x="345" y="386"/>
                  <a:pt x="349" y="387"/>
                  <a:pt x="349" y="390"/>
                </a:cubicBezTo>
                <a:cubicBezTo>
                  <a:pt x="345" y="392"/>
                  <a:pt x="336" y="386"/>
                  <a:pt x="332" y="390"/>
                </a:cubicBezTo>
                <a:cubicBezTo>
                  <a:pt x="332" y="390"/>
                  <a:pt x="332" y="390"/>
                  <a:pt x="332" y="390"/>
                </a:cubicBezTo>
                <a:cubicBezTo>
                  <a:pt x="335" y="392"/>
                  <a:pt x="344" y="393"/>
                  <a:pt x="348" y="393"/>
                </a:cubicBezTo>
                <a:cubicBezTo>
                  <a:pt x="357" y="393"/>
                  <a:pt x="365" y="401"/>
                  <a:pt x="373" y="405"/>
                </a:cubicBezTo>
                <a:cubicBezTo>
                  <a:pt x="382" y="410"/>
                  <a:pt x="393" y="417"/>
                  <a:pt x="399" y="425"/>
                </a:cubicBezTo>
                <a:cubicBezTo>
                  <a:pt x="404" y="434"/>
                  <a:pt x="404" y="434"/>
                  <a:pt x="404" y="434"/>
                </a:cubicBezTo>
                <a:cubicBezTo>
                  <a:pt x="409" y="442"/>
                  <a:pt x="416" y="440"/>
                  <a:pt x="423" y="447"/>
                </a:cubicBezTo>
                <a:cubicBezTo>
                  <a:pt x="427" y="452"/>
                  <a:pt x="429" y="458"/>
                  <a:pt x="434" y="462"/>
                </a:cubicBezTo>
                <a:cubicBezTo>
                  <a:pt x="441" y="468"/>
                  <a:pt x="452" y="467"/>
                  <a:pt x="460" y="474"/>
                </a:cubicBezTo>
                <a:cubicBezTo>
                  <a:pt x="468" y="481"/>
                  <a:pt x="467" y="492"/>
                  <a:pt x="475" y="499"/>
                </a:cubicBezTo>
                <a:cubicBezTo>
                  <a:pt x="478" y="506"/>
                  <a:pt x="481" y="510"/>
                  <a:pt x="482" y="518"/>
                </a:cubicBezTo>
                <a:cubicBezTo>
                  <a:pt x="484" y="528"/>
                  <a:pt x="486" y="544"/>
                  <a:pt x="496" y="549"/>
                </a:cubicBezTo>
                <a:cubicBezTo>
                  <a:pt x="505" y="554"/>
                  <a:pt x="513" y="547"/>
                  <a:pt x="520" y="541"/>
                </a:cubicBezTo>
                <a:cubicBezTo>
                  <a:pt x="524" y="536"/>
                  <a:pt x="525" y="529"/>
                  <a:pt x="532" y="528"/>
                </a:cubicBezTo>
                <a:cubicBezTo>
                  <a:pt x="548" y="526"/>
                  <a:pt x="558" y="493"/>
                  <a:pt x="546" y="481"/>
                </a:cubicBezTo>
                <a:cubicBezTo>
                  <a:pt x="543" y="466"/>
                  <a:pt x="530" y="476"/>
                  <a:pt x="524" y="466"/>
                </a:cubicBezTo>
                <a:cubicBezTo>
                  <a:pt x="520" y="459"/>
                  <a:pt x="525" y="451"/>
                  <a:pt x="517" y="445"/>
                </a:cubicBezTo>
                <a:cubicBezTo>
                  <a:pt x="509" y="439"/>
                  <a:pt x="514" y="437"/>
                  <a:pt x="513" y="429"/>
                </a:cubicBezTo>
                <a:cubicBezTo>
                  <a:pt x="511" y="421"/>
                  <a:pt x="502" y="432"/>
                  <a:pt x="497" y="422"/>
                </a:cubicBezTo>
                <a:cubicBezTo>
                  <a:pt x="494" y="417"/>
                  <a:pt x="497" y="414"/>
                  <a:pt x="491" y="411"/>
                </a:cubicBezTo>
                <a:cubicBezTo>
                  <a:pt x="484" y="407"/>
                  <a:pt x="480" y="404"/>
                  <a:pt x="474" y="398"/>
                </a:cubicBezTo>
                <a:cubicBezTo>
                  <a:pt x="474" y="396"/>
                  <a:pt x="473" y="392"/>
                  <a:pt x="470" y="392"/>
                </a:cubicBezTo>
                <a:cubicBezTo>
                  <a:pt x="469" y="392"/>
                  <a:pt x="466" y="392"/>
                  <a:pt x="466" y="393"/>
                </a:cubicBezTo>
                <a:cubicBezTo>
                  <a:pt x="465" y="396"/>
                  <a:pt x="467" y="400"/>
                  <a:pt x="467" y="402"/>
                </a:cubicBezTo>
                <a:cubicBezTo>
                  <a:pt x="468" y="404"/>
                  <a:pt x="469" y="407"/>
                  <a:pt x="468" y="409"/>
                </a:cubicBezTo>
                <a:cubicBezTo>
                  <a:pt x="464" y="411"/>
                  <a:pt x="462" y="409"/>
                  <a:pt x="459" y="410"/>
                </a:cubicBezTo>
                <a:cubicBezTo>
                  <a:pt x="459" y="410"/>
                  <a:pt x="468" y="418"/>
                  <a:pt x="461" y="417"/>
                </a:cubicBezTo>
                <a:cubicBezTo>
                  <a:pt x="455" y="416"/>
                  <a:pt x="457" y="412"/>
                  <a:pt x="457" y="408"/>
                </a:cubicBezTo>
                <a:cubicBezTo>
                  <a:pt x="453" y="407"/>
                  <a:pt x="446" y="408"/>
                  <a:pt x="442" y="404"/>
                </a:cubicBezTo>
                <a:cubicBezTo>
                  <a:pt x="438" y="401"/>
                  <a:pt x="433" y="399"/>
                  <a:pt x="429" y="395"/>
                </a:cubicBezTo>
                <a:cubicBezTo>
                  <a:pt x="427" y="391"/>
                  <a:pt x="427" y="388"/>
                  <a:pt x="427" y="384"/>
                </a:cubicBezTo>
                <a:cubicBezTo>
                  <a:pt x="427" y="378"/>
                  <a:pt x="422" y="373"/>
                  <a:pt x="421" y="367"/>
                </a:cubicBezTo>
                <a:cubicBezTo>
                  <a:pt x="420" y="357"/>
                  <a:pt x="427" y="355"/>
                  <a:pt x="428" y="347"/>
                </a:cubicBezTo>
                <a:cubicBezTo>
                  <a:pt x="428" y="342"/>
                  <a:pt x="428" y="338"/>
                  <a:pt x="426" y="333"/>
                </a:cubicBezTo>
                <a:cubicBezTo>
                  <a:pt x="426" y="331"/>
                  <a:pt x="424" y="329"/>
                  <a:pt x="422" y="327"/>
                </a:cubicBezTo>
                <a:cubicBezTo>
                  <a:pt x="419" y="325"/>
                  <a:pt x="421" y="318"/>
                  <a:pt x="416" y="316"/>
                </a:cubicBezTo>
                <a:cubicBezTo>
                  <a:pt x="410" y="314"/>
                  <a:pt x="403" y="302"/>
                  <a:pt x="403" y="296"/>
                </a:cubicBezTo>
                <a:cubicBezTo>
                  <a:pt x="402" y="286"/>
                  <a:pt x="392" y="281"/>
                  <a:pt x="394" y="270"/>
                </a:cubicBezTo>
                <a:cubicBezTo>
                  <a:pt x="395" y="268"/>
                  <a:pt x="395" y="266"/>
                  <a:pt x="394" y="265"/>
                </a:cubicBezTo>
                <a:cubicBezTo>
                  <a:pt x="384" y="263"/>
                  <a:pt x="381" y="261"/>
                  <a:pt x="377" y="251"/>
                </a:cubicBezTo>
                <a:cubicBezTo>
                  <a:pt x="376" y="247"/>
                  <a:pt x="370" y="243"/>
                  <a:pt x="368" y="238"/>
                </a:cubicBezTo>
                <a:cubicBezTo>
                  <a:pt x="366" y="233"/>
                  <a:pt x="361" y="222"/>
                  <a:pt x="363" y="216"/>
                </a:cubicBezTo>
                <a:cubicBezTo>
                  <a:pt x="368" y="203"/>
                  <a:pt x="364" y="204"/>
                  <a:pt x="359" y="193"/>
                </a:cubicBezTo>
                <a:cubicBezTo>
                  <a:pt x="359" y="190"/>
                  <a:pt x="360" y="179"/>
                  <a:pt x="359" y="179"/>
                </a:cubicBezTo>
                <a:cubicBezTo>
                  <a:pt x="357" y="177"/>
                  <a:pt x="352" y="175"/>
                  <a:pt x="351" y="171"/>
                </a:cubicBezTo>
                <a:cubicBezTo>
                  <a:pt x="351" y="169"/>
                  <a:pt x="354" y="164"/>
                  <a:pt x="355" y="161"/>
                </a:cubicBezTo>
                <a:cubicBezTo>
                  <a:pt x="355" y="158"/>
                  <a:pt x="340" y="161"/>
                  <a:pt x="342" y="149"/>
                </a:cubicBezTo>
                <a:cubicBezTo>
                  <a:pt x="344" y="133"/>
                  <a:pt x="334" y="132"/>
                  <a:pt x="323" y="125"/>
                </a:cubicBezTo>
                <a:cubicBezTo>
                  <a:pt x="322" y="124"/>
                  <a:pt x="316" y="118"/>
                  <a:pt x="315" y="120"/>
                </a:cubicBezTo>
                <a:cubicBezTo>
                  <a:pt x="310" y="125"/>
                  <a:pt x="319" y="137"/>
                  <a:pt x="322" y="141"/>
                </a:cubicBezTo>
                <a:cubicBezTo>
                  <a:pt x="326" y="145"/>
                  <a:pt x="331" y="148"/>
                  <a:pt x="330" y="154"/>
                </a:cubicBezTo>
                <a:cubicBezTo>
                  <a:pt x="326" y="164"/>
                  <a:pt x="311" y="140"/>
                  <a:pt x="309" y="137"/>
                </a:cubicBezTo>
                <a:cubicBezTo>
                  <a:pt x="307" y="135"/>
                  <a:pt x="312" y="130"/>
                  <a:pt x="309" y="126"/>
                </a:cubicBezTo>
                <a:cubicBezTo>
                  <a:pt x="306" y="120"/>
                  <a:pt x="300" y="116"/>
                  <a:pt x="297" y="110"/>
                </a:cubicBezTo>
                <a:cubicBezTo>
                  <a:pt x="298" y="106"/>
                  <a:pt x="296" y="105"/>
                  <a:pt x="301" y="103"/>
                </a:cubicBezTo>
                <a:cubicBezTo>
                  <a:pt x="303" y="102"/>
                  <a:pt x="306" y="101"/>
                  <a:pt x="306" y="98"/>
                </a:cubicBezTo>
                <a:cubicBezTo>
                  <a:pt x="303" y="97"/>
                  <a:pt x="275" y="94"/>
                  <a:pt x="277" y="86"/>
                </a:cubicBezTo>
                <a:cubicBezTo>
                  <a:pt x="279" y="79"/>
                  <a:pt x="271" y="76"/>
                  <a:pt x="270" y="69"/>
                </a:cubicBezTo>
                <a:cubicBezTo>
                  <a:pt x="268" y="63"/>
                  <a:pt x="269" y="57"/>
                  <a:pt x="266" y="52"/>
                </a:cubicBezTo>
                <a:cubicBezTo>
                  <a:pt x="265" y="49"/>
                  <a:pt x="251" y="42"/>
                  <a:pt x="248" y="42"/>
                </a:cubicBezTo>
                <a:cubicBezTo>
                  <a:pt x="243" y="42"/>
                  <a:pt x="243" y="40"/>
                  <a:pt x="241" y="36"/>
                </a:cubicBezTo>
                <a:cubicBezTo>
                  <a:pt x="239" y="32"/>
                  <a:pt x="233" y="33"/>
                  <a:pt x="231" y="28"/>
                </a:cubicBezTo>
                <a:cubicBezTo>
                  <a:pt x="235" y="19"/>
                  <a:pt x="228" y="23"/>
                  <a:pt x="227" y="18"/>
                </a:cubicBezTo>
                <a:cubicBezTo>
                  <a:pt x="227" y="15"/>
                  <a:pt x="229" y="10"/>
                  <a:pt x="229" y="6"/>
                </a:cubicBezTo>
                <a:cubicBezTo>
                  <a:pt x="229" y="0"/>
                  <a:pt x="228" y="4"/>
                  <a:pt x="226" y="1"/>
                </a:cubicBezTo>
                <a:cubicBezTo>
                  <a:pt x="226" y="1"/>
                  <a:pt x="226" y="1"/>
                  <a:pt x="226" y="1"/>
                </a:cubicBezTo>
                <a:lnTo>
                  <a:pt x="84" y="1"/>
                </a:ln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6" name="Freeform 15"/>
          <p:cNvSpPr>
            <a:spLocks noEditPoints="1"/>
          </p:cNvSpPr>
          <p:nvPr/>
        </p:nvSpPr>
        <p:spPr bwMode="auto">
          <a:xfrm>
            <a:off x="3352800" y="762000"/>
            <a:ext cx="1494607" cy="1376805"/>
          </a:xfrm>
          <a:custGeom>
            <a:avLst/>
            <a:gdLst/>
            <a:ahLst/>
            <a:cxnLst>
              <a:cxn ang="0">
                <a:pos x="1" y="381"/>
              </a:cxn>
              <a:cxn ang="0">
                <a:pos x="14" y="393"/>
              </a:cxn>
              <a:cxn ang="0">
                <a:pos x="10" y="413"/>
              </a:cxn>
              <a:cxn ang="0">
                <a:pos x="299" y="492"/>
              </a:cxn>
              <a:cxn ang="0">
                <a:pos x="309" y="466"/>
              </a:cxn>
              <a:cxn ang="0">
                <a:pos x="315" y="499"/>
              </a:cxn>
              <a:cxn ang="0">
                <a:pos x="297" y="496"/>
              </a:cxn>
              <a:cxn ang="0">
                <a:pos x="475" y="366"/>
              </a:cxn>
              <a:cxn ang="0">
                <a:pos x="469" y="338"/>
              </a:cxn>
              <a:cxn ang="0">
                <a:pos x="508" y="368"/>
              </a:cxn>
              <a:cxn ang="0">
                <a:pos x="514" y="396"/>
              </a:cxn>
              <a:cxn ang="0">
                <a:pos x="483" y="369"/>
              </a:cxn>
              <a:cxn ang="0">
                <a:pos x="351" y="101"/>
              </a:cxn>
              <a:cxn ang="0">
                <a:pos x="365" y="112"/>
              </a:cxn>
              <a:cxn ang="0">
                <a:pos x="550" y="506"/>
              </a:cxn>
              <a:cxn ang="0">
                <a:pos x="540" y="481"/>
              </a:cxn>
              <a:cxn ang="0">
                <a:pos x="513" y="439"/>
              </a:cxn>
              <a:cxn ang="0">
                <a:pos x="487" y="404"/>
              </a:cxn>
              <a:cxn ang="0">
                <a:pos x="478" y="395"/>
              </a:cxn>
              <a:cxn ang="0">
                <a:pos x="437" y="346"/>
              </a:cxn>
              <a:cxn ang="0">
                <a:pos x="390" y="309"/>
              </a:cxn>
              <a:cxn ang="0">
                <a:pos x="364" y="232"/>
              </a:cxn>
              <a:cxn ang="0">
                <a:pos x="345" y="173"/>
              </a:cxn>
              <a:cxn ang="0">
                <a:pos x="349" y="120"/>
              </a:cxn>
              <a:cxn ang="0">
                <a:pos x="336" y="86"/>
              </a:cxn>
              <a:cxn ang="0">
                <a:pos x="337" y="46"/>
              </a:cxn>
              <a:cxn ang="0">
                <a:pos x="346" y="24"/>
              </a:cxn>
              <a:cxn ang="0">
                <a:pos x="355" y="0"/>
              </a:cxn>
              <a:cxn ang="0">
                <a:pos x="125" y="27"/>
              </a:cxn>
              <a:cxn ang="0">
                <a:pos x="150" y="73"/>
              </a:cxn>
              <a:cxn ang="0">
                <a:pos x="165" y="89"/>
              </a:cxn>
              <a:cxn ang="0">
                <a:pos x="165" y="106"/>
              </a:cxn>
              <a:cxn ang="0">
                <a:pos x="177" y="135"/>
              </a:cxn>
              <a:cxn ang="0">
                <a:pos x="199" y="163"/>
              </a:cxn>
              <a:cxn ang="0">
                <a:pos x="215" y="198"/>
              </a:cxn>
              <a:cxn ang="0">
                <a:pos x="233" y="243"/>
              </a:cxn>
              <a:cxn ang="0">
                <a:pos x="250" y="256"/>
              </a:cxn>
              <a:cxn ang="0">
                <a:pos x="264" y="308"/>
              </a:cxn>
              <a:cxn ang="0">
                <a:pos x="305" y="345"/>
              </a:cxn>
              <a:cxn ang="0">
                <a:pos x="355" y="379"/>
              </a:cxn>
              <a:cxn ang="0">
                <a:pos x="374" y="402"/>
              </a:cxn>
              <a:cxn ang="0">
                <a:pos x="409" y="433"/>
              </a:cxn>
              <a:cxn ang="0">
                <a:pos x="417" y="469"/>
              </a:cxn>
              <a:cxn ang="0">
                <a:pos x="408" y="506"/>
              </a:cxn>
            </a:cxnLst>
            <a:rect l="0" t="0" r="r" b="b"/>
            <a:pathLst>
              <a:path w="550" h="506">
                <a:moveTo>
                  <a:pt x="8" y="406"/>
                </a:moveTo>
                <a:cubicBezTo>
                  <a:pt x="11" y="401"/>
                  <a:pt x="3" y="395"/>
                  <a:pt x="1" y="390"/>
                </a:cubicBezTo>
                <a:cubicBezTo>
                  <a:pt x="0" y="388"/>
                  <a:pt x="0" y="383"/>
                  <a:pt x="1" y="381"/>
                </a:cubicBezTo>
                <a:cubicBezTo>
                  <a:pt x="1" y="381"/>
                  <a:pt x="9" y="378"/>
                  <a:pt x="10" y="378"/>
                </a:cubicBezTo>
                <a:cubicBezTo>
                  <a:pt x="10" y="379"/>
                  <a:pt x="9" y="382"/>
                  <a:pt x="9" y="384"/>
                </a:cubicBezTo>
                <a:cubicBezTo>
                  <a:pt x="9" y="388"/>
                  <a:pt x="12" y="390"/>
                  <a:pt x="14" y="393"/>
                </a:cubicBezTo>
                <a:cubicBezTo>
                  <a:pt x="16" y="397"/>
                  <a:pt x="16" y="403"/>
                  <a:pt x="14" y="407"/>
                </a:cubicBezTo>
                <a:cubicBezTo>
                  <a:pt x="14" y="409"/>
                  <a:pt x="14" y="411"/>
                  <a:pt x="13" y="412"/>
                </a:cubicBezTo>
                <a:cubicBezTo>
                  <a:pt x="13" y="413"/>
                  <a:pt x="11" y="413"/>
                  <a:pt x="10" y="413"/>
                </a:cubicBezTo>
                <a:cubicBezTo>
                  <a:pt x="9" y="412"/>
                  <a:pt x="10" y="410"/>
                  <a:pt x="9" y="410"/>
                </a:cubicBezTo>
                <a:cubicBezTo>
                  <a:pt x="8" y="406"/>
                  <a:pt x="8" y="406"/>
                  <a:pt x="8" y="406"/>
                </a:cubicBezTo>
                <a:close/>
                <a:moveTo>
                  <a:pt x="299" y="492"/>
                </a:moveTo>
                <a:cubicBezTo>
                  <a:pt x="298" y="493"/>
                  <a:pt x="303" y="488"/>
                  <a:pt x="304" y="486"/>
                </a:cubicBezTo>
                <a:cubicBezTo>
                  <a:pt x="307" y="482"/>
                  <a:pt x="308" y="480"/>
                  <a:pt x="305" y="476"/>
                </a:cubicBezTo>
                <a:cubicBezTo>
                  <a:pt x="304" y="474"/>
                  <a:pt x="307" y="466"/>
                  <a:pt x="309" y="466"/>
                </a:cubicBezTo>
                <a:cubicBezTo>
                  <a:pt x="310" y="471"/>
                  <a:pt x="314" y="474"/>
                  <a:pt x="313" y="480"/>
                </a:cubicBezTo>
                <a:cubicBezTo>
                  <a:pt x="312" y="483"/>
                  <a:pt x="318" y="486"/>
                  <a:pt x="317" y="490"/>
                </a:cubicBezTo>
                <a:cubicBezTo>
                  <a:pt x="316" y="493"/>
                  <a:pt x="315" y="496"/>
                  <a:pt x="315" y="499"/>
                </a:cubicBezTo>
                <a:cubicBezTo>
                  <a:pt x="315" y="501"/>
                  <a:pt x="315" y="504"/>
                  <a:pt x="313" y="504"/>
                </a:cubicBezTo>
                <a:cubicBezTo>
                  <a:pt x="309" y="504"/>
                  <a:pt x="309" y="498"/>
                  <a:pt x="305" y="497"/>
                </a:cubicBezTo>
                <a:cubicBezTo>
                  <a:pt x="303" y="496"/>
                  <a:pt x="297" y="499"/>
                  <a:pt x="297" y="496"/>
                </a:cubicBezTo>
                <a:cubicBezTo>
                  <a:pt x="299" y="492"/>
                  <a:pt x="299" y="492"/>
                  <a:pt x="299" y="492"/>
                </a:cubicBezTo>
                <a:close/>
                <a:moveTo>
                  <a:pt x="483" y="369"/>
                </a:moveTo>
                <a:cubicBezTo>
                  <a:pt x="481" y="367"/>
                  <a:pt x="476" y="368"/>
                  <a:pt x="475" y="366"/>
                </a:cubicBezTo>
                <a:cubicBezTo>
                  <a:pt x="474" y="360"/>
                  <a:pt x="469" y="357"/>
                  <a:pt x="468" y="352"/>
                </a:cubicBezTo>
                <a:cubicBezTo>
                  <a:pt x="468" y="351"/>
                  <a:pt x="469" y="347"/>
                  <a:pt x="469" y="345"/>
                </a:cubicBezTo>
                <a:cubicBezTo>
                  <a:pt x="469" y="338"/>
                  <a:pt x="469" y="338"/>
                  <a:pt x="469" y="338"/>
                </a:cubicBezTo>
                <a:cubicBezTo>
                  <a:pt x="478" y="338"/>
                  <a:pt x="490" y="346"/>
                  <a:pt x="490" y="356"/>
                </a:cubicBezTo>
                <a:cubicBezTo>
                  <a:pt x="490" y="359"/>
                  <a:pt x="488" y="366"/>
                  <a:pt x="492" y="367"/>
                </a:cubicBezTo>
                <a:cubicBezTo>
                  <a:pt x="497" y="368"/>
                  <a:pt x="503" y="367"/>
                  <a:pt x="508" y="368"/>
                </a:cubicBezTo>
                <a:cubicBezTo>
                  <a:pt x="508" y="370"/>
                  <a:pt x="507" y="373"/>
                  <a:pt x="507" y="376"/>
                </a:cubicBezTo>
                <a:cubicBezTo>
                  <a:pt x="508" y="379"/>
                  <a:pt x="508" y="385"/>
                  <a:pt x="509" y="388"/>
                </a:cubicBezTo>
                <a:cubicBezTo>
                  <a:pt x="510" y="390"/>
                  <a:pt x="515" y="392"/>
                  <a:pt x="514" y="396"/>
                </a:cubicBezTo>
                <a:cubicBezTo>
                  <a:pt x="512" y="400"/>
                  <a:pt x="498" y="388"/>
                  <a:pt x="497" y="387"/>
                </a:cubicBezTo>
                <a:cubicBezTo>
                  <a:pt x="493" y="383"/>
                  <a:pt x="487" y="377"/>
                  <a:pt x="485" y="373"/>
                </a:cubicBezTo>
                <a:cubicBezTo>
                  <a:pt x="483" y="369"/>
                  <a:pt x="483" y="369"/>
                  <a:pt x="483" y="369"/>
                </a:cubicBezTo>
                <a:close/>
                <a:moveTo>
                  <a:pt x="362" y="106"/>
                </a:moveTo>
                <a:cubicBezTo>
                  <a:pt x="360" y="106"/>
                  <a:pt x="358" y="105"/>
                  <a:pt x="357" y="104"/>
                </a:cubicBezTo>
                <a:cubicBezTo>
                  <a:pt x="356" y="102"/>
                  <a:pt x="354" y="100"/>
                  <a:pt x="351" y="101"/>
                </a:cubicBezTo>
                <a:cubicBezTo>
                  <a:pt x="348" y="102"/>
                  <a:pt x="355" y="109"/>
                  <a:pt x="357" y="110"/>
                </a:cubicBezTo>
                <a:cubicBezTo>
                  <a:pt x="358" y="111"/>
                  <a:pt x="360" y="112"/>
                  <a:pt x="362" y="112"/>
                </a:cubicBezTo>
                <a:cubicBezTo>
                  <a:pt x="363" y="112"/>
                  <a:pt x="364" y="112"/>
                  <a:pt x="365" y="112"/>
                </a:cubicBezTo>
                <a:cubicBezTo>
                  <a:pt x="366" y="111"/>
                  <a:pt x="365" y="110"/>
                  <a:pt x="364" y="109"/>
                </a:cubicBezTo>
                <a:cubicBezTo>
                  <a:pt x="362" y="106"/>
                  <a:pt x="362" y="106"/>
                  <a:pt x="362" y="106"/>
                </a:cubicBezTo>
                <a:close/>
                <a:moveTo>
                  <a:pt x="550" y="506"/>
                </a:moveTo>
                <a:cubicBezTo>
                  <a:pt x="550" y="506"/>
                  <a:pt x="550" y="506"/>
                  <a:pt x="550" y="506"/>
                </a:cubicBezTo>
                <a:cubicBezTo>
                  <a:pt x="547" y="500"/>
                  <a:pt x="549" y="494"/>
                  <a:pt x="547" y="489"/>
                </a:cubicBezTo>
                <a:cubicBezTo>
                  <a:pt x="546" y="485"/>
                  <a:pt x="542" y="483"/>
                  <a:pt x="540" y="481"/>
                </a:cubicBezTo>
                <a:cubicBezTo>
                  <a:pt x="536" y="476"/>
                  <a:pt x="541" y="465"/>
                  <a:pt x="538" y="459"/>
                </a:cubicBezTo>
                <a:cubicBezTo>
                  <a:pt x="536" y="455"/>
                  <a:pt x="525" y="464"/>
                  <a:pt x="519" y="456"/>
                </a:cubicBezTo>
                <a:cubicBezTo>
                  <a:pt x="512" y="452"/>
                  <a:pt x="514" y="448"/>
                  <a:pt x="513" y="439"/>
                </a:cubicBezTo>
                <a:cubicBezTo>
                  <a:pt x="512" y="433"/>
                  <a:pt x="510" y="425"/>
                  <a:pt x="507" y="419"/>
                </a:cubicBezTo>
                <a:cubicBezTo>
                  <a:pt x="495" y="419"/>
                  <a:pt x="495" y="427"/>
                  <a:pt x="491" y="412"/>
                </a:cubicBezTo>
                <a:cubicBezTo>
                  <a:pt x="490" y="409"/>
                  <a:pt x="490" y="405"/>
                  <a:pt x="487" y="404"/>
                </a:cubicBezTo>
                <a:cubicBezTo>
                  <a:pt x="483" y="403"/>
                  <a:pt x="482" y="416"/>
                  <a:pt x="478" y="410"/>
                </a:cubicBezTo>
                <a:cubicBezTo>
                  <a:pt x="476" y="408"/>
                  <a:pt x="472" y="399"/>
                  <a:pt x="472" y="397"/>
                </a:cubicBezTo>
                <a:cubicBezTo>
                  <a:pt x="473" y="393"/>
                  <a:pt x="476" y="396"/>
                  <a:pt x="478" y="395"/>
                </a:cubicBezTo>
                <a:cubicBezTo>
                  <a:pt x="479" y="394"/>
                  <a:pt x="472" y="389"/>
                  <a:pt x="471" y="388"/>
                </a:cubicBezTo>
                <a:cubicBezTo>
                  <a:pt x="469" y="381"/>
                  <a:pt x="465" y="381"/>
                  <a:pt x="462" y="374"/>
                </a:cubicBezTo>
                <a:cubicBezTo>
                  <a:pt x="458" y="360"/>
                  <a:pt x="446" y="356"/>
                  <a:pt x="437" y="346"/>
                </a:cubicBezTo>
                <a:cubicBezTo>
                  <a:pt x="430" y="338"/>
                  <a:pt x="410" y="328"/>
                  <a:pt x="408" y="318"/>
                </a:cubicBezTo>
                <a:cubicBezTo>
                  <a:pt x="403" y="315"/>
                  <a:pt x="399" y="319"/>
                  <a:pt x="394" y="313"/>
                </a:cubicBezTo>
                <a:cubicBezTo>
                  <a:pt x="392" y="312"/>
                  <a:pt x="388" y="313"/>
                  <a:pt x="390" y="309"/>
                </a:cubicBezTo>
                <a:cubicBezTo>
                  <a:pt x="391" y="307"/>
                  <a:pt x="391" y="304"/>
                  <a:pt x="390" y="302"/>
                </a:cubicBezTo>
                <a:cubicBezTo>
                  <a:pt x="375" y="293"/>
                  <a:pt x="360" y="274"/>
                  <a:pt x="366" y="255"/>
                </a:cubicBezTo>
                <a:cubicBezTo>
                  <a:pt x="368" y="247"/>
                  <a:pt x="367" y="239"/>
                  <a:pt x="364" y="232"/>
                </a:cubicBezTo>
                <a:cubicBezTo>
                  <a:pt x="358" y="219"/>
                  <a:pt x="364" y="207"/>
                  <a:pt x="361" y="194"/>
                </a:cubicBezTo>
                <a:cubicBezTo>
                  <a:pt x="359" y="188"/>
                  <a:pt x="356" y="190"/>
                  <a:pt x="350" y="189"/>
                </a:cubicBezTo>
                <a:cubicBezTo>
                  <a:pt x="346" y="188"/>
                  <a:pt x="348" y="177"/>
                  <a:pt x="345" y="173"/>
                </a:cubicBezTo>
                <a:cubicBezTo>
                  <a:pt x="345" y="168"/>
                  <a:pt x="343" y="163"/>
                  <a:pt x="344" y="158"/>
                </a:cubicBezTo>
                <a:cubicBezTo>
                  <a:pt x="346" y="151"/>
                  <a:pt x="347" y="141"/>
                  <a:pt x="347" y="134"/>
                </a:cubicBezTo>
                <a:cubicBezTo>
                  <a:pt x="347" y="130"/>
                  <a:pt x="346" y="122"/>
                  <a:pt x="349" y="120"/>
                </a:cubicBezTo>
                <a:cubicBezTo>
                  <a:pt x="356" y="116"/>
                  <a:pt x="350" y="113"/>
                  <a:pt x="349" y="107"/>
                </a:cubicBezTo>
                <a:cubicBezTo>
                  <a:pt x="348" y="98"/>
                  <a:pt x="341" y="100"/>
                  <a:pt x="338" y="93"/>
                </a:cubicBezTo>
                <a:cubicBezTo>
                  <a:pt x="337" y="91"/>
                  <a:pt x="336" y="89"/>
                  <a:pt x="336" y="86"/>
                </a:cubicBezTo>
                <a:cubicBezTo>
                  <a:pt x="336" y="86"/>
                  <a:pt x="336" y="86"/>
                  <a:pt x="336" y="86"/>
                </a:cubicBezTo>
                <a:cubicBezTo>
                  <a:pt x="331" y="82"/>
                  <a:pt x="334" y="73"/>
                  <a:pt x="335" y="68"/>
                </a:cubicBezTo>
                <a:cubicBezTo>
                  <a:pt x="336" y="62"/>
                  <a:pt x="332" y="50"/>
                  <a:pt x="337" y="46"/>
                </a:cubicBezTo>
                <a:cubicBezTo>
                  <a:pt x="341" y="43"/>
                  <a:pt x="342" y="37"/>
                  <a:pt x="342" y="33"/>
                </a:cubicBezTo>
                <a:cubicBezTo>
                  <a:pt x="346" y="24"/>
                  <a:pt x="346" y="24"/>
                  <a:pt x="346" y="24"/>
                </a:cubicBezTo>
                <a:cubicBezTo>
                  <a:pt x="346" y="24"/>
                  <a:pt x="346" y="24"/>
                  <a:pt x="346" y="24"/>
                </a:cubicBezTo>
                <a:cubicBezTo>
                  <a:pt x="347" y="22"/>
                  <a:pt x="347" y="19"/>
                  <a:pt x="347" y="17"/>
                </a:cubicBezTo>
                <a:cubicBezTo>
                  <a:pt x="346" y="12"/>
                  <a:pt x="351" y="11"/>
                  <a:pt x="354" y="8"/>
                </a:cubicBezTo>
                <a:cubicBezTo>
                  <a:pt x="355" y="6"/>
                  <a:pt x="354" y="3"/>
                  <a:pt x="355" y="0"/>
                </a:cubicBezTo>
                <a:cubicBezTo>
                  <a:pt x="125" y="21"/>
                  <a:pt x="125" y="21"/>
                  <a:pt x="125" y="21"/>
                </a:cubicBezTo>
                <a:cubicBezTo>
                  <a:pt x="125" y="21"/>
                  <a:pt x="125" y="21"/>
                  <a:pt x="125" y="21"/>
                </a:cubicBezTo>
                <a:cubicBezTo>
                  <a:pt x="125" y="22"/>
                  <a:pt x="125" y="23"/>
                  <a:pt x="125" y="27"/>
                </a:cubicBezTo>
                <a:cubicBezTo>
                  <a:pt x="125" y="31"/>
                  <a:pt x="131" y="42"/>
                  <a:pt x="133" y="47"/>
                </a:cubicBezTo>
                <a:cubicBezTo>
                  <a:pt x="139" y="56"/>
                  <a:pt x="150" y="49"/>
                  <a:pt x="150" y="65"/>
                </a:cubicBezTo>
                <a:cubicBezTo>
                  <a:pt x="150" y="67"/>
                  <a:pt x="150" y="71"/>
                  <a:pt x="150" y="73"/>
                </a:cubicBezTo>
                <a:cubicBezTo>
                  <a:pt x="151" y="74"/>
                  <a:pt x="151" y="76"/>
                  <a:pt x="152" y="77"/>
                </a:cubicBezTo>
                <a:cubicBezTo>
                  <a:pt x="152" y="79"/>
                  <a:pt x="154" y="80"/>
                  <a:pt x="155" y="81"/>
                </a:cubicBezTo>
                <a:cubicBezTo>
                  <a:pt x="160" y="82"/>
                  <a:pt x="160" y="86"/>
                  <a:pt x="165" y="89"/>
                </a:cubicBezTo>
                <a:cubicBezTo>
                  <a:pt x="170" y="91"/>
                  <a:pt x="174" y="92"/>
                  <a:pt x="176" y="97"/>
                </a:cubicBezTo>
                <a:cubicBezTo>
                  <a:pt x="177" y="102"/>
                  <a:pt x="177" y="103"/>
                  <a:pt x="174" y="106"/>
                </a:cubicBezTo>
                <a:cubicBezTo>
                  <a:pt x="173" y="108"/>
                  <a:pt x="167" y="105"/>
                  <a:pt x="165" y="106"/>
                </a:cubicBezTo>
                <a:cubicBezTo>
                  <a:pt x="165" y="106"/>
                  <a:pt x="173" y="112"/>
                  <a:pt x="173" y="116"/>
                </a:cubicBezTo>
                <a:cubicBezTo>
                  <a:pt x="174" y="120"/>
                  <a:pt x="168" y="125"/>
                  <a:pt x="170" y="127"/>
                </a:cubicBezTo>
                <a:cubicBezTo>
                  <a:pt x="175" y="130"/>
                  <a:pt x="174" y="132"/>
                  <a:pt x="177" y="135"/>
                </a:cubicBezTo>
                <a:cubicBezTo>
                  <a:pt x="179" y="137"/>
                  <a:pt x="181" y="136"/>
                  <a:pt x="183" y="137"/>
                </a:cubicBezTo>
                <a:cubicBezTo>
                  <a:pt x="186" y="139"/>
                  <a:pt x="188" y="146"/>
                  <a:pt x="190" y="148"/>
                </a:cubicBezTo>
                <a:cubicBezTo>
                  <a:pt x="199" y="163"/>
                  <a:pt x="199" y="163"/>
                  <a:pt x="199" y="163"/>
                </a:cubicBezTo>
                <a:cubicBezTo>
                  <a:pt x="203" y="170"/>
                  <a:pt x="205" y="175"/>
                  <a:pt x="202" y="183"/>
                </a:cubicBezTo>
                <a:cubicBezTo>
                  <a:pt x="200" y="191"/>
                  <a:pt x="202" y="187"/>
                  <a:pt x="207" y="191"/>
                </a:cubicBezTo>
                <a:cubicBezTo>
                  <a:pt x="211" y="192"/>
                  <a:pt x="212" y="196"/>
                  <a:pt x="215" y="198"/>
                </a:cubicBezTo>
                <a:cubicBezTo>
                  <a:pt x="219" y="201"/>
                  <a:pt x="228" y="205"/>
                  <a:pt x="229" y="210"/>
                </a:cubicBezTo>
                <a:cubicBezTo>
                  <a:pt x="232" y="215"/>
                  <a:pt x="233" y="225"/>
                  <a:pt x="232" y="231"/>
                </a:cubicBezTo>
                <a:cubicBezTo>
                  <a:pt x="231" y="234"/>
                  <a:pt x="228" y="248"/>
                  <a:pt x="233" y="243"/>
                </a:cubicBezTo>
                <a:cubicBezTo>
                  <a:pt x="235" y="241"/>
                  <a:pt x="239" y="237"/>
                  <a:pt x="239" y="243"/>
                </a:cubicBezTo>
                <a:cubicBezTo>
                  <a:pt x="239" y="246"/>
                  <a:pt x="236" y="248"/>
                  <a:pt x="236" y="250"/>
                </a:cubicBezTo>
                <a:cubicBezTo>
                  <a:pt x="242" y="251"/>
                  <a:pt x="248" y="248"/>
                  <a:pt x="250" y="256"/>
                </a:cubicBezTo>
                <a:cubicBezTo>
                  <a:pt x="252" y="261"/>
                  <a:pt x="254" y="267"/>
                  <a:pt x="254" y="272"/>
                </a:cubicBezTo>
                <a:cubicBezTo>
                  <a:pt x="254" y="281"/>
                  <a:pt x="256" y="285"/>
                  <a:pt x="253" y="293"/>
                </a:cubicBezTo>
                <a:cubicBezTo>
                  <a:pt x="251" y="300"/>
                  <a:pt x="264" y="300"/>
                  <a:pt x="264" y="308"/>
                </a:cubicBezTo>
                <a:cubicBezTo>
                  <a:pt x="260" y="320"/>
                  <a:pt x="271" y="320"/>
                  <a:pt x="277" y="327"/>
                </a:cubicBezTo>
                <a:cubicBezTo>
                  <a:pt x="280" y="332"/>
                  <a:pt x="279" y="331"/>
                  <a:pt x="286" y="333"/>
                </a:cubicBezTo>
                <a:cubicBezTo>
                  <a:pt x="291" y="335"/>
                  <a:pt x="298" y="342"/>
                  <a:pt x="305" y="345"/>
                </a:cubicBezTo>
                <a:cubicBezTo>
                  <a:pt x="308" y="347"/>
                  <a:pt x="315" y="354"/>
                  <a:pt x="316" y="355"/>
                </a:cubicBezTo>
                <a:cubicBezTo>
                  <a:pt x="324" y="355"/>
                  <a:pt x="334" y="357"/>
                  <a:pt x="339" y="364"/>
                </a:cubicBezTo>
                <a:cubicBezTo>
                  <a:pt x="343" y="370"/>
                  <a:pt x="353" y="373"/>
                  <a:pt x="355" y="379"/>
                </a:cubicBezTo>
                <a:cubicBezTo>
                  <a:pt x="358" y="389"/>
                  <a:pt x="360" y="382"/>
                  <a:pt x="365" y="387"/>
                </a:cubicBezTo>
                <a:cubicBezTo>
                  <a:pt x="366" y="388"/>
                  <a:pt x="369" y="394"/>
                  <a:pt x="369" y="396"/>
                </a:cubicBezTo>
                <a:cubicBezTo>
                  <a:pt x="370" y="399"/>
                  <a:pt x="374" y="399"/>
                  <a:pt x="374" y="402"/>
                </a:cubicBezTo>
                <a:cubicBezTo>
                  <a:pt x="377" y="413"/>
                  <a:pt x="381" y="402"/>
                  <a:pt x="386" y="409"/>
                </a:cubicBezTo>
                <a:cubicBezTo>
                  <a:pt x="391" y="415"/>
                  <a:pt x="394" y="421"/>
                  <a:pt x="398" y="428"/>
                </a:cubicBezTo>
                <a:cubicBezTo>
                  <a:pt x="402" y="433"/>
                  <a:pt x="403" y="434"/>
                  <a:pt x="409" y="433"/>
                </a:cubicBezTo>
                <a:cubicBezTo>
                  <a:pt x="415" y="433"/>
                  <a:pt x="415" y="439"/>
                  <a:pt x="415" y="443"/>
                </a:cubicBezTo>
                <a:cubicBezTo>
                  <a:pt x="417" y="446"/>
                  <a:pt x="421" y="445"/>
                  <a:pt x="421" y="450"/>
                </a:cubicBezTo>
                <a:cubicBezTo>
                  <a:pt x="421" y="457"/>
                  <a:pt x="420" y="462"/>
                  <a:pt x="417" y="469"/>
                </a:cubicBezTo>
                <a:cubicBezTo>
                  <a:pt x="416" y="472"/>
                  <a:pt x="410" y="477"/>
                  <a:pt x="410" y="479"/>
                </a:cubicBezTo>
                <a:cubicBezTo>
                  <a:pt x="410" y="480"/>
                  <a:pt x="416" y="483"/>
                  <a:pt x="417" y="486"/>
                </a:cubicBezTo>
                <a:cubicBezTo>
                  <a:pt x="420" y="496"/>
                  <a:pt x="414" y="501"/>
                  <a:pt x="408" y="506"/>
                </a:cubicBezTo>
                <a:cubicBezTo>
                  <a:pt x="408" y="506"/>
                  <a:pt x="408" y="506"/>
                  <a:pt x="408" y="506"/>
                </a:cubicBezTo>
                <a:cubicBezTo>
                  <a:pt x="550" y="506"/>
                  <a:pt x="550" y="506"/>
                  <a:pt x="550" y="50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7" name="Freeform 16"/>
          <p:cNvSpPr>
            <a:spLocks/>
          </p:cNvSpPr>
          <p:nvPr/>
        </p:nvSpPr>
        <p:spPr bwMode="auto">
          <a:xfrm>
            <a:off x="7183803" y="1584154"/>
            <a:ext cx="1092119" cy="1585411"/>
          </a:xfrm>
          <a:custGeom>
            <a:avLst/>
            <a:gdLst/>
            <a:ahLst/>
            <a:cxnLst>
              <a:cxn ang="0">
                <a:pos x="51" y="117"/>
              </a:cxn>
              <a:cxn ang="0">
                <a:pos x="37" y="137"/>
              </a:cxn>
              <a:cxn ang="0">
                <a:pos x="22" y="166"/>
              </a:cxn>
              <a:cxn ang="0">
                <a:pos x="4" y="224"/>
              </a:cxn>
              <a:cxn ang="0">
                <a:pos x="10" y="251"/>
              </a:cxn>
              <a:cxn ang="0">
                <a:pos x="7" y="274"/>
              </a:cxn>
              <a:cxn ang="0">
                <a:pos x="18" y="304"/>
              </a:cxn>
              <a:cxn ang="0">
                <a:pos x="26" y="345"/>
              </a:cxn>
              <a:cxn ang="0">
                <a:pos x="49" y="359"/>
              </a:cxn>
              <a:cxn ang="0">
                <a:pos x="66" y="392"/>
              </a:cxn>
              <a:cxn ang="0">
                <a:pos x="53" y="464"/>
              </a:cxn>
              <a:cxn ang="0">
                <a:pos x="47" y="494"/>
              </a:cxn>
              <a:cxn ang="0">
                <a:pos x="66" y="525"/>
              </a:cxn>
              <a:cxn ang="0">
                <a:pos x="81" y="540"/>
              </a:cxn>
              <a:cxn ang="0">
                <a:pos x="109" y="556"/>
              </a:cxn>
              <a:cxn ang="0">
                <a:pos x="117" y="529"/>
              </a:cxn>
              <a:cxn ang="0">
                <a:pos x="146" y="532"/>
              </a:cxn>
              <a:cxn ang="0">
                <a:pos x="181" y="528"/>
              </a:cxn>
              <a:cxn ang="0">
                <a:pos x="213" y="546"/>
              </a:cxn>
              <a:cxn ang="0">
                <a:pos x="241" y="561"/>
              </a:cxn>
              <a:cxn ang="0">
                <a:pos x="282" y="577"/>
              </a:cxn>
              <a:cxn ang="0">
                <a:pos x="306" y="581"/>
              </a:cxn>
              <a:cxn ang="0">
                <a:pos x="306" y="565"/>
              </a:cxn>
              <a:cxn ang="0">
                <a:pos x="309" y="545"/>
              </a:cxn>
              <a:cxn ang="0">
                <a:pos x="306" y="520"/>
              </a:cxn>
              <a:cxn ang="0">
                <a:pos x="339" y="508"/>
              </a:cxn>
              <a:cxn ang="0">
                <a:pos x="360" y="505"/>
              </a:cxn>
              <a:cxn ang="0">
                <a:pos x="340" y="489"/>
              </a:cxn>
              <a:cxn ang="0">
                <a:pos x="319" y="469"/>
              </a:cxn>
              <a:cxn ang="0">
                <a:pos x="302" y="436"/>
              </a:cxn>
              <a:cxn ang="0">
                <a:pos x="287" y="407"/>
              </a:cxn>
              <a:cxn ang="0">
                <a:pos x="267" y="384"/>
              </a:cxn>
              <a:cxn ang="0">
                <a:pos x="321" y="356"/>
              </a:cxn>
              <a:cxn ang="0">
                <a:pos x="334" y="311"/>
              </a:cxn>
              <a:cxn ang="0">
                <a:pos x="314" y="310"/>
              </a:cxn>
              <a:cxn ang="0">
                <a:pos x="304" y="293"/>
              </a:cxn>
              <a:cxn ang="0">
                <a:pos x="352" y="238"/>
              </a:cxn>
              <a:cxn ang="0">
                <a:pos x="402" y="230"/>
              </a:cxn>
              <a:cxn ang="0">
                <a:pos x="369" y="185"/>
              </a:cxn>
              <a:cxn ang="0">
                <a:pos x="335" y="128"/>
              </a:cxn>
              <a:cxn ang="0">
                <a:pos x="308" y="81"/>
              </a:cxn>
              <a:cxn ang="0">
                <a:pos x="262" y="36"/>
              </a:cxn>
              <a:cxn ang="0">
                <a:pos x="247" y="17"/>
              </a:cxn>
              <a:cxn ang="0">
                <a:pos x="211" y="12"/>
              </a:cxn>
              <a:cxn ang="0">
                <a:pos x="149" y="16"/>
              </a:cxn>
              <a:cxn ang="0">
                <a:pos x="102" y="61"/>
              </a:cxn>
              <a:cxn ang="0">
                <a:pos x="89" y="85"/>
              </a:cxn>
              <a:cxn ang="0">
                <a:pos x="62" y="98"/>
              </a:cxn>
            </a:cxnLst>
            <a:rect l="0" t="0" r="r" b="b"/>
            <a:pathLst>
              <a:path w="402" h="583">
                <a:moveTo>
                  <a:pt x="62" y="98"/>
                </a:moveTo>
                <a:cubicBezTo>
                  <a:pt x="56" y="106"/>
                  <a:pt x="56" y="106"/>
                  <a:pt x="56" y="106"/>
                </a:cubicBezTo>
                <a:cubicBezTo>
                  <a:pt x="54" y="109"/>
                  <a:pt x="53" y="114"/>
                  <a:pt x="51" y="117"/>
                </a:cubicBezTo>
                <a:cubicBezTo>
                  <a:pt x="48" y="122"/>
                  <a:pt x="45" y="129"/>
                  <a:pt x="42" y="134"/>
                </a:cubicBezTo>
                <a:cubicBezTo>
                  <a:pt x="40" y="136"/>
                  <a:pt x="39" y="132"/>
                  <a:pt x="37" y="132"/>
                </a:cubicBezTo>
                <a:cubicBezTo>
                  <a:pt x="36" y="132"/>
                  <a:pt x="37" y="136"/>
                  <a:pt x="37" y="137"/>
                </a:cubicBezTo>
                <a:cubicBezTo>
                  <a:pt x="37" y="139"/>
                  <a:pt x="32" y="142"/>
                  <a:pt x="30" y="144"/>
                </a:cubicBezTo>
                <a:cubicBezTo>
                  <a:pt x="28" y="147"/>
                  <a:pt x="28" y="150"/>
                  <a:pt x="29" y="152"/>
                </a:cubicBezTo>
                <a:cubicBezTo>
                  <a:pt x="31" y="155"/>
                  <a:pt x="23" y="163"/>
                  <a:pt x="22" y="166"/>
                </a:cubicBezTo>
                <a:cubicBezTo>
                  <a:pt x="18" y="172"/>
                  <a:pt x="14" y="177"/>
                  <a:pt x="12" y="185"/>
                </a:cubicBezTo>
                <a:cubicBezTo>
                  <a:pt x="11" y="188"/>
                  <a:pt x="5" y="207"/>
                  <a:pt x="2" y="208"/>
                </a:cubicBezTo>
                <a:cubicBezTo>
                  <a:pt x="2" y="212"/>
                  <a:pt x="6" y="220"/>
                  <a:pt x="4" y="224"/>
                </a:cubicBezTo>
                <a:cubicBezTo>
                  <a:pt x="0" y="229"/>
                  <a:pt x="7" y="228"/>
                  <a:pt x="7" y="233"/>
                </a:cubicBezTo>
                <a:cubicBezTo>
                  <a:pt x="7" y="237"/>
                  <a:pt x="6" y="240"/>
                  <a:pt x="6" y="244"/>
                </a:cubicBezTo>
                <a:cubicBezTo>
                  <a:pt x="6" y="247"/>
                  <a:pt x="10" y="247"/>
                  <a:pt x="10" y="251"/>
                </a:cubicBezTo>
                <a:cubicBezTo>
                  <a:pt x="10" y="263"/>
                  <a:pt x="10" y="263"/>
                  <a:pt x="10" y="263"/>
                </a:cubicBezTo>
                <a:cubicBezTo>
                  <a:pt x="10" y="267"/>
                  <a:pt x="8" y="265"/>
                  <a:pt x="6" y="267"/>
                </a:cubicBezTo>
                <a:cubicBezTo>
                  <a:pt x="4" y="269"/>
                  <a:pt x="7" y="272"/>
                  <a:pt x="7" y="274"/>
                </a:cubicBezTo>
                <a:cubicBezTo>
                  <a:pt x="11" y="278"/>
                  <a:pt x="2" y="279"/>
                  <a:pt x="8" y="282"/>
                </a:cubicBezTo>
                <a:cubicBezTo>
                  <a:pt x="12" y="283"/>
                  <a:pt x="13" y="281"/>
                  <a:pt x="14" y="287"/>
                </a:cubicBezTo>
                <a:cubicBezTo>
                  <a:pt x="15" y="292"/>
                  <a:pt x="14" y="299"/>
                  <a:pt x="18" y="304"/>
                </a:cubicBezTo>
                <a:cubicBezTo>
                  <a:pt x="21" y="309"/>
                  <a:pt x="22" y="312"/>
                  <a:pt x="16" y="316"/>
                </a:cubicBezTo>
                <a:cubicBezTo>
                  <a:pt x="3" y="324"/>
                  <a:pt x="17" y="326"/>
                  <a:pt x="19" y="334"/>
                </a:cubicBezTo>
                <a:cubicBezTo>
                  <a:pt x="21" y="339"/>
                  <a:pt x="22" y="342"/>
                  <a:pt x="26" y="345"/>
                </a:cubicBezTo>
                <a:cubicBezTo>
                  <a:pt x="26" y="345"/>
                  <a:pt x="26" y="345"/>
                  <a:pt x="26" y="345"/>
                </a:cubicBezTo>
                <a:cubicBezTo>
                  <a:pt x="30" y="347"/>
                  <a:pt x="35" y="350"/>
                  <a:pt x="36" y="354"/>
                </a:cubicBezTo>
                <a:cubicBezTo>
                  <a:pt x="38" y="359"/>
                  <a:pt x="44" y="358"/>
                  <a:pt x="49" y="359"/>
                </a:cubicBezTo>
                <a:cubicBezTo>
                  <a:pt x="51" y="360"/>
                  <a:pt x="57" y="359"/>
                  <a:pt x="57" y="362"/>
                </a:cubicBezTo>
                <a:cubicBezTo>
                  <a:pt x="57" y="367"/>
                  <a:pt x="56" y="371"/>
                  <a:pt x="58" y="376"/>
                </a:cubicBezTo>
                <a:cubicBezTo>
                  <a:pt x="62" y="381"/>
                  <a:pt x="65" y="386"/>
                  <a:pt x="66" y="392"/>
                </a:cubicBezTo>
                <a:cubicBezTo>
                  <a:pt x="67" y="398"/>
                  <a:pt x="61" y="403"/>
                  <a:pt x="60" y="409"/>
                </a:cubicBezTo>
                <a:cubicBezTo>
                  <a:pt x="58" y="416"/>
                  <a:pt x="57" y="431"/>
                  <a:pt x="59" y="438"/>
                </a:cubicBezTo>
                <a:cubicBezTo>
                  <a:pt x="62" y="447"/>
                  <a:pt x="64" y="459"/>
                  <a:pt x="53" y="464"/>
                </a:cubicBezTo>
                <a:cubicBezTo>
                  <a:pt x="52" y="466"/>
                  <a:pt x="44" y="470"/>
                  <a:pt x="45" y="472"/>
                </a:cubicBezTo>
                <a:cubicBezTo>
                  <a:pt x="47" y="476"/>
                  <a:pt x="50" y="479"/>
                  <a:pt x="53" y="482"/>
                </a:cubicBezTo>
                <a:cubicBezTo>
                  <a:pt x="60" y="489"/>
                  <a:pt x="51" y="488"/>
                  <a:pt x="47" y="494"/>
                </a:cubicBezTo>
                <a:cubicBezTo>
                  <a:pt x="45" y="496"/>
                  <a:pt x="42" y="504"/>
                  <a:pt x="45" y="506"/>
                </a:cubicBezTo>
                <a:cubicBezTo>
                  <a:pt x="49" y="508"/>
                  <a:pt x="52" y="509"/>
                  <a:pt x="54" y="513"/>
                </a:cubicBezTo>
                <a:cubicBezTo>
                  <a:pt x="57" y="521"/>
                  <a:pt x="59" y="521"/>
                  <a:pt x="66" y="525"/>
                </a:cubicBezTo>
                <a:cubicBezTo>
                  <a:pt x="68" y="527"/>
                  <a:pt x="68" y="528"/>
                  <a:pt x="68" y="531"/>
                </a:cubicBezTo>
                <a:cubicBezTo>
                  <a:pt x="68" y="532"/>
                  <a:pt x="71" y="535"/>
                  <a:pt x="72" y="537"/>
                </a:cubicBezTo>
                <a:cubicBezTo>
                  <a:pt x="74" y="544"/>
                  <a:pt x="81" y="537"/>
                  <a:pt x="81" y="540"/>
                </a:cubicBezTo>
                <a:cubicBezTo>
                  <a:pt x="81" y="542"/>
                  <a:pt x="80" y="545"/>
                  <a:pt x="80" y="546"/>
                </a:cubicBezTo>
                <a:cubicBezTo>
                  <a:pt x="80" y="564"/>
                  <a:pt x="91" y="550"/>
                  <a:pt x="97" y="555"/>
                </a:cubicBezTo>
                <a:cubicBezTo>
                  <a:pt x="100" y="558"/>
                  <a:pt x="109" y="565"/>
                  <a:pt x="109" y="556"/>
                </a:cubicBezTo>
                <a:cubicBezTo>
                  <a:pt x="109" y="549"/>
                  <a:pt x="114" y="549"/>
                  <a:pt x="115" y="545"/>
                </a:cubicBezTo>
                <a:cubicBezTo>
                  <a:pt x="116" y="542"/>
                  <a:pt x="116" y="540"/>
                  <a:pt x="117" y="538"/>
                </a:cubicBezTo>
                <a:cubicBezTo>
                  <a:pt x="117" y="537"/>
                  <a:pt x="113" y="527"/>
                  <a:pt x="117" y="529"/>
                </a:cubicBezTo>
                <a:cubicBezTo>
                  <a:pt x="122" y="530"/>
                  <a:pt x="123" y="524"/>
                  <a:pt x="127" y="527"/>
                </a:cubicBezTo>
                <a:cubicBezTo>
                  <a:pt x="127" y="527"/>
                  <a:pt x="127" y="527"/>
                  <a:pt x="127" y="527"/>
                </a:cubicBezTo>
                <a:cubicBezTo>
                  <a:pt x="146" y="532"/>
                  <a:pt x="146" y="532"/>
                  <a:pt x="146" y="532"/>
                </a:cubicBezTo>
                <a:cubicBezTo>
                  <a:pt x="146" y="529"/>
                  <a:pt x="146" y="525"/>
                  <a:pt x="145" y="521"/>
                </a:cubicBezTo>
                <a:cubicBezTo>
                  <a:pt x="150" y="521"/>
                  <a:pt x="156" y="520"/>
                  <a:pt x="161" y="521"/>
                </a:cubicBezTo>
                <a:cubicBezTo>
                  <a:pt x="169" y="522"/>
                  <a:pt x="174" y="525"/>
                  <a:pt x="181" y="528"/>
                </a:cubicBezTo>
                <a:cubicBezTo>
                  <a:pt x="190" y="532"/>
                  <a:pt x="186" y="527"/>
                  <a:pt x="192" y="525"/>
                </a:cubicBezTo>
                <a:cubicBezTo>
                  <a:pt x="194" y="524"/>
                  <a:pt x="206" y="532"/>
                  <a:pt x="207" y="535"/>
                </a:cubicBezTo>
                <a:cubicBezTo>
                  <a:pt x="208" y="539"/>
                  <a:pt x="210" y="542"/>
                  <a:pt x="213" y="546"/>
                </a:cubicBezTo>
                <a:cubicBezTo>
                  <a:pt x="222" y="554"/>
                  <a:pt x="220" y="542"/>
                  <a:pt x="230" y="546"/>
                </a:cubicBezTo>
                <a:cubicBezTo>
                  <a:pt x="231" y="546"/>
                  <a:pt x="231" y="554"/>
                  <a:pt x="231" y="555"/>
                </a:cubicBezTo>
                <a:cubicBezTo>
                  <a:pt x="230" y="562"/>
                  <a:pt x="237" y="559"/>
                  <a:pt x="241" y="561"/>
                </a:cubicBezTo>
                <a:cubicBezTo>
                  <a:pt x="248" y="558"/>
                  <a:pt x="251" y="554"/>
                  <a:pt x="259" y="557"/>
                </a:cubicBezTo>
                <a:cubicBezTo>
                  <a:pt x="263" y="558"/>
                  <a:pt x="268" y="559"/>
                  <a:pt x="271" y="562"/>
                </a:cubicBezTo>
                <a:cubicBezTo>
                  <a:pt x="275" y="567"/>
                  <a:pt x="271" y="579"/>
                  <a:pt x="282" y="577"/>
                </a:cubicBezTo>
                <a:cubicBezTo>
                  <a:pt x="287" y="576"/>
                  <a:pt x="286" y="581"/>
                  <a:pt x="290" y="582"/>
                </a:cubicBezTo>
                <a:cubicBezTo>
                  <a:pt x="293" y="583"/>
                  <a:pt x="295" y="580"/>
                  <a:pt x="299" y="581"/>
                </a:cubicBezTo>
                <a:cubicBezTo>
                  <a:pt x="306" y="581"/>
                  <a:pt x="306" y="581"/>
                  <a:pt x="306" y="581"/>
                </a:cubicBezTo>
                <a:cubicBezTo>
                  <a:pt x="306" y="581"/>
                  <a:pt x="306" y="581"/>
                  <a:pt x="306" y="581"/>
                </a:cubicBezTo>
                <a:cubicBezTo>
                  <a:pt x="306" y="577"/>
                  <a:pt x="309" y="576"/>
                  <a:pt x="309" y="572"/>
                </a:cubicBezTo>
                <a:cubicBezTo>
                  <a:pt x="309" y="569"/>
                  <a:pt x="305" y="569"/>
                  <a:pt x="306" y="565"/>
                </a:cubicBezTo>
                <a:cubicBezTo>
                  <a:pt x="307" y="564"/>
                  <a:pt x="310" y="561"/>
                  <a:pt x="310" y="561"/>
                </a:cubicBezTo>
                <a:cubicBezTo>
                  <a:pt x="310" y="558"/>
                  <a:pt x="305" y="556"/>
                  <a:pt x="304" y="554"/>
                </a:cubicBezTo>
                <a:cubicBezTo>
                  <a:pt x="304" y="553"/>
                  <a:pt x="308" y="546"/>
                  <a:pt x="309" y="545"/>
                </a:cubicBezTo>
                <a:cubicBezTo>
                  <a:pt x="310" y="544"/>
                  <a:pt x="313" y="546"/>
                  <a:pt x="313" y="544"/>
                </a:cubicBezTo>
                <a:cubicBezTo>
                  <a:pt x="313" y="539"/>
                  <a:pt x="308" y="534"/>
                  <a:pt x="304" y="531"/>
                </a:cubicBezTo>
                <a:cubicBezTo>
                  <a:pt x="302" y="528"/>
                  <a:pt x="306" y="523"/>
                  <a:pt x="306" y="520"/>
                </a:cubicBezTo>
                <a:cubicBezTo>
                  <a:pt x="308" y="517"/>
                  <a:pt x="310" y="514"/>
                  <a:pt x="312" y="511"/>
                </a:cubicBezTo>
                <a:cubicBezTo>
                  <a:pt x="315" y="509"/>
                  <a:pt x="317" y="511"/>
                  <a:pt x="318" y="506"/>
                </a:cubicBezTo>
                <a:cubicBezTo>
                  <a:pt x="319" y="502"/>
                  <a:pt x="335" y="507"/>
                  <a:pt x="339" y="508"/>
                </a:cubicBezTo>
                <a:cubicBezTo>
                  <a:pt x="343" y="509"/>
                  <a:pt x="351" y="513"/>
                  <a:pt x="354" y="513"/>
                </a:cubicBezTo>
                <a:cubicBezTo>
                  <a:pt x="356" y="513"/>
                  <a:pt x="359" y="510"/>
                  <a:pt x="361" y="509"/>
                </a:cubicBezTo>
                <a:cubicBezTo>
                  <a:pt x="365" y="508"/>
                  <a:pt x="362" y="508"/>
                  <a:pt x="360" y="505"/>
                </a:cubicBezTo>
                <a:cubicBezTo>
                  <a:pt x="359" y="502"/>
                  <a:pt x="362" y="500"/>
                  <a:pt x="357" y="498"/>
                </a:cubicBezTo>
                <a:cubicBezTo>
                  <a:pt x="354" y="497"/>
                  <a:pt x="350" y="495"/>
                  <a:pt x="346" y="497"/>
                </a:cubicBezTo>
                <a:cubicBezTo>
                  <a:pt x="338" y="500"/>
                  <a:pt x="342" y="492"/>
                  <a:pt x="340" y="489"/>
                </a:cubicBezTo>
                <a:cubicBezTo>
                  <a:pt x="337" y="485"/>
                  <a:pt x="332" y="482"/>
                  <a:pt x="327" y="479"/>
                </a:cubicBezTo>
                <a:cubicBezTo>
                  <a:pt x="323" y="477"/>
                  <a:pt x="327" y="476"/>
                  <a:pt x="327" y="473"/>
                </a:cubicBezTo>
                <a:cubicBezTo>
                  <a:pt x="327" y="470"/>
                  <a:pt x="320" y="471"/>
                  <a:pt x="319" y="469"/>
                </a:cubicBezTo>
                <a:cubicBezTo>
                  <a:pt x="317" y="466"/>
                  <a:pt x="316" y="469"/>
                  <a:pt x="313" y="464"/>
                </a:cubicBezTo>
                <a:cubicBezTo>
                  <a:pt x="307" y="456"/>
                  <a:pt x="307" y="456"/>
                  <a:pt x="307" y="456"/>
                </a:cubicBezTo>
                <a:cubicBezTo>
                  <a:pt x="303" y="449"/>
                  <a:pt x="297" y="445"/>
                  <a:pt x="302" y="436"/>
                </a:cubicBezTo>
                <a:cubicBezTo>
                  <a:pt x="308" y="426"/>
                  <a:pt x="294" y="432"/>
                  <a:pt x="296" y="422"/>
                </a:cubicBezTo>
                <a:cubicBezTo>
                  <a:pt x="298" y="415"/>
                  <a:pt x="294" y="416"/>
                  <a:pt x="290" y="413"/>
                </a:cubicBezTo>
                <a:cubicBezTo>
                  <a:pt x="288" y="412"/>
                  <a:pt x="289" y="408"/>
                  <a:pt x="287" y="407"/>
                </a:cubicBezTo>
                <a:cubicBezTo>
                  <a:pt x="285" y="405"/>
                  <a:pt x="282" y="405"/>
                  <a:pt x="280" y="403"/>
                </a:cubicBezTo>
                <a:cubicBezTo>
                  <a:pt x="279" y="402"/>
                  <a:pt x="277" y="396"/>
                  <a:pt x="277" y="394"/>
                </a:cubicBezTo>
                <a:cubicBezTo>
                  <a:pt x="276" y="392"/>
                  <a:pt x="269" y="385"/>
                  <a:pt x="267" y="384"/>
                </a:cubicBezTo>
                <a:cubicBezTo>
                  <a:pt x="310" y="345"/>
                  <a:pt x="310" y="345"/>
                  <a:pt x="310" y="345"/>
                </a:cubicBezTo>
                <a:cubicBezTo>
                  <a:pt x="313" y="347"/>
                  <a:pt x="315" y="350"/>
                  <a:pt x="316" y="353"/>
                </a:cubicBezTo>
                <a:cubicBezTo>
                  <a:pt x="317" y="357"/>
                  <a:pt x="318" y="356"/>
                  <a:pt x="321" y="356"/>
                </a:cubicBezTo>
                <a:cubicBezTo>
                  <a:pt x="323" y="351"/>
                  <a:pt x="327" y="347"/>
                  <a:pt x="328" y="341"/>
                </a:cubicBezTo>
                <a:cubicBezTo>
                  <a:pt x="330" y="334"/>
                  <a:pt x="336" y="334"/>
                  <a:pt x="334" y="325"/>
                </a:cubicBezTo>
                <a:cubicBezTo>
                  <a:pt x="333" y="320"/>
                  <a:pt x="331" y="315"/>
                  <a:pt x="334" y="311"/>
                </a:cubicBezTo>
                <a:cubicBezTo>
                  <a:pt x="335" y="309"/>
                  <a:pt x="329" y="309"/>
                  <a:pt x="327" y="308"/>
                </a:cubicBezTo>
                <a:cubicBezTo>
                  <a:pt x="325" y="307"/>
                  <a:pt x="323" y="307"/>
                  <a:pt x="320" y="306"/>
                </a:cubicBezTo>
                <a:cubicBezTo>
                  <a:pt x="314" y="303"/>
                  <a:pt x="318" y="306"/>
                  <a:pt x="314" y="310"/>
                </a:cubicBezTo>
                <a:cubicBezTo>
                  <a:pt x="312" y="312"/>
                  <a:pt x="311" y="309"/>
                  <a:pt x="310" y="310"/>
                </a:cubicBezTo>
                <a:cubicBezTo>
                  <a:pt x="307" y="311"/>
                  <a:pt x="306" y="309"/>
                  <a:pt x="304" y="307"/>
                </a:cubicBezTo>
                <a:cubicBezTo>
                  <a:pt x="304" y="293"/>
                  <a:pt x="304" y="293"/>
                  <a:pt x="304" y="293"/>
                </a:cubicBezTo>
                <a:cubicBezTo>
                  <a:pt x="319" y="278"/>
                  <a:pt x="319" y="278"/>
                  <a:pt x="319" y="278"/>
                </a:cubicBezTo>
                <a:cubicBezTo>
                  <a:pt x="345" y="271"/>
                  <a:pt x="345" y="271"/>
                  <a:pt x="345" y="271"/>
                </a:cubicBezTo>
                <a:cubicBezTo>
                  <a:pt x="352" y="238"/>
                  <a:pt x="352" y="238"/>
                  <a:pt x="352" y="238"/>
                </a:cubicBezTo>
                <a:cubicBezTo>
                  <a:pt x="366" y="227"/>
                  <a:pt x="366" y="227"/>
                  <a:pt x="366" y="227"/>
                </a:cubicBezTo>
                <a:cubicBezTo>
                  <a:pt x="385" y="246"/>
                  <a:pt x="385" y="246"/>
                  <a:pt x="385" y="246"/>
                </a:cubicBezTo>
                <a:cubicBezTo>
                  <a:pt x="402" y="230"/>
                  <a:pt x="402" y="230"/>
                  <a:pt x="402" y="230"/>
                </a:cubicBezTo>
                <a:cubicBezTo>
                  <a:pt x="402" y="230"/>
                  <a:pt x="402" y="230"/>
                  <a:pt x="402" y="230"/>
                </a:cubicBezTo>
                <a:cubicBezTo>
                  <a:pt x="397" y="223"/>
                  <a:pt x="394" y="216"/>
                  <a:pt x="388" y="210"/>
                </a:cubicBezTo>
                <a:cubicBezTo>
                  <a:pt x="380" y="201"/>
                  <a:pt x="378" y="192"/>
                  <a:pt x="369" y="185"/>
                </a:cubicBezTo>
                <a:cubicBezTo>
                  <a:pt x="361" y="178"/>
                  <a:pt x="357" y="180"/>
                  <a:pt x="354" y="169"/>
                </a:cubicBezTo>
                <a:cubicBezTo>
                  <a:pt x="354" y="166"/>
                  <a:pt x="350" y="165"/>
                  <a:pt x="350" y="159"/>
                </a:cubicBezTo>
                <a:cubicBezTo>
                  <a:pt x="349" y="146"/>
                  <a:pt x="337" y="140"/>
                  <a:pt x="335" y="128"/>
                </a:cubicBezTo>
                <a:cubicBezTo>
                  <a:pt x="333" y="118"/>
                  <a:pt x="323" y="113"/>
                  <a:pt x="321" y="103"/>
                </a:cubicBezTo>
                <a:cubicBezTo>
                  <a:pt x="320" y="98"/>
                  <a:pt x="321" y="92"/>
                  <a:pt x="317" y="88"/>
                </a:cubicBezTo>
                <a:cubicBezTo>
                  <a:pt x="315" y="85"/>
                  <a:pt x="310" y="84"/>
                  <a:pt x="308" y="81"/>
                </a:cubicBezTo>
                <a:cubicBezTo>
                  <a:pt x="307" y="79"/>
                  <a:pt x="307" y="75"/>
                  <a:pt x="304" y="71"/>
                </a:cubicBezTo>
                <a:cubicBezTo>
                  <a:pt x="297" y="60"/>
                  <a:pt x="286" y="64"/>
                  <a:pt x="282" y="49"/>
                </a:cubicBezTo>
                <a:cubicBezTo>
                  <a:pt x="281" y="45"/>
                  <a:pt x="262" y="44"/>
                  <a:pt x="262" y="36"/>
                </a:cubicBezTo>
                <a:cubicBezTo>
                  <a:pt x="262" y="26"/>
                  <a:pt x="258" y="42"/>
                  <a:pt x="256" y="30"/>
                </a:cubicBezTo>
                <a:cubicBezTo>
                  <a:pt x="255" y="28"/>
                  <a:pt x="251" y="29"/>
                  <a:pt x="249" y="25"/>
                </a:cubicBezTo>
                <a:cubicBezTo>
                  <a:pt x="249" y="22"/>
                  <a:pt x="248" y="19"/>
                  <a:pt x="247" y="17"/>
                </a:cubicBezTo>
                <a:cubicBezTo>
                  <a:pt x="246" y="16"/>
                  <a:pt x="245" y="15"/>
                  <a:pt x="243" y="15"/>
                </a:cubicBezTo>
                <a:cubicBezTo>
                  <a:pt x="239" y="15"/>
                  <a:pt x="234" y="12"/>
                  <a:pt x="232" y="14"/>
                </a:cubicBezTo>
                <a:cubicBezTo>
                  <a:pt x="225" y="19"/>
                  <a:pt x="218" y="13"/>
                  <a:pt x="211" y="12"/>
                </a:cubicBezTo>
                <a:cubicBezTo>
                  <a:pt x="199" y="10"/>
                  <a:pt x="187" y="14"/>
                  <a:pt x="176" y="12"/>
                </a:cubicBezTo>
                <a:cubicBezTo>
                  <a:pt x="170" y="10"/>
                  <a:pt x="161" y="0"/>
                  <a:pt x="156" y="4"/>
                </a:cubicBezTo>
                <a:cubicBezTo>
                  <a:pt x="153" y="6"/>
                  <a:pt x="153" y="14"/>
                  <a:pt x="149" y="16"/>
                </a:cubicBezTo>
                <a:cubicBezTo>
                  <a:pt x="145" y="18"/>
                  <a:pt x="137" y="13"/>
                  <a:pt x="132" y="15"/>
                </a:cubicBezTo>
                <a:cubicBezTo>
                  <a:pt x="122" y="19"/>
                  <a:pt x="119" y="25"/>
                  <a:pt x="116" y="34"/>
                </a:cubicBezTo>
                <a:cubicBezTo>
                  <a:pt x="112" y="44"/>
                  <a:pt x="108" y="54"/>
                  <a:pt x="102" y="61"/>
                </a:cubicBezTo>
                <a:cubicBezTo>
                  <a:pt x="99" y="64"/>
                  <a:pt x="104" y="70"/>
                  <a:pt x="103" y="72"/>
                </a:cubicBezTo>
                <a:cubicBezTo>
                  <a:pt x="100" y="76"/>
                  <a:pt x="94" y="75"/>
                  <a:pt x="93" y="78"/>
                </a:cubicBezTo>
                <a:cubicBezTo>
                  <a:pt x="92" y="81"/>
                  <a:pt x="91" y="83"/>
                  <a:pt x="89" y="85"/>
                </a:cubicBezTo>
                <a:cubicBezTo>
                  <a:pt x="85" y="88"/>
                  <a:pt x="83" y="87"/>
                  <a:pt x="81" y="92"/>
                </a:cubicBezTo>
                <a:cubicBezTo>
                  <a:pt x="79" y="98"/>
                  <a:pt x="75" y="100"/>
                  <a:pt x="69" y="100"/>
                </a:cubicBezTo>
                <a:cubicBezTo>
                  <a:pt x="67" y="99"/>
                  <a:pt x="64" y="99"/>
                  <a:pt x="62" y="9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8" name="Freeform 17"/>
          <p:cNvSpPr>
            <a:spLocks/>
          </p:cNvSpPr>
          <p:nvPr/>
        </p:nvSpPr>
        <p:spPr bwMode="auto">
          <a:xfrm>
            <a:off x="7910246" y="2200158"/>
            <a:ext cx="738714" cy="1374350"/>
          </a:xfrm>
          <a:custGeom>
            <a:avLst/>
            <a:gdLst/>
            <a:ahLst/>
            <a:cxnLst>
              <a:cxn ang="0">
                <a:pos x="135" y="3"/>
              </a:cxn>
              <a:cxn ang="0">
                <a:pos x="99" y="0"/>
              </a:cxn>
              <a:cxn ang="0">
                <a:pos x="52" y="51"/>
              </a:cxn>
              <a:cxn ang="0">
                <a:pos x="43" y="83"/>
              </a:cxn>
              <a:cxn ang="0">
                <a:pos x="60" y="81"/>
              </a:cxn>
              <a:cxn ang="0">
                <a:pos x="61" y="114"/>
              </a:cxn>
              <a:cxn ang="0">
                <a:pos x="43" y="118"/>
              </a:cxn>
              <a:cxn ang="0">
                <a:pos x="13" y="176"/>
              </a:cxn>
              <a:cxn ang="0">
                <a:pos x="29" y="195"/>
              </a:cxn>
              <a:cxn ang="0">
                <a:pos x="46" y="237"/>
              </a:cxn>
              <a:cxn ang="0">
                <a:pos x="60" y="252"/>
              </a:cxn>
              <a:cxn ang="0">
                <a:pos x="90" y="271"/>
              </a:cxn>
              <a:cxn ang="0">
                <a:pos x="87" y="286"/>
              </a:cxn>
              <a:cxn ang="0">
                <a:pos x="45" y="284"/>
              </a:cxn>
              <a:cxn ang="0">
                <a:pos x="46" y="317"/>
              </a:cxn>
              <a:cxn ang="0">
                <a:pos x="43" y="334"/>
              </a:cxn>
              <a:cxn ang="0">
                <a:pos x="39" y="354"/>
              </a:cxn>
              <a:cxn ang="0">
                <a:pos x="45" y="363"/>
              </a:cxn>
              <a:cxn ang="0">
                <a:pos x="58" y="378"/>
              </a:cxn>
              <a:cxn ang="0">
                <a:pos x="64" y="396"/>
              </a:cxn>
              <a:cxn ang="0">
                <a:pos x="65" y="431"/>
              </a:cxn>
              <a:cxn ang="0">
                <a:pos x="71" y="489"/>
              </a:cxn>
              <a:cxn ang="0">
                <a:pos x="85" y="501"/>
              </a:cxn>
              <a:cxn ang="0">
                <a:pos x="90" y="489"/>
              </a:cxn>
              <a:cxn ang="0">
                <a:pos x="106" y="496"/>
              </a:cxn>
              <a:cxn ang="0">
                <a:pos x="106" y="483"/>
              </a:cxn>
              <a:cxn ang="0">
                <a:pos x="126" y="472"/>
              </a:cxn>
              <a:cxn ang="0">
                <a:pos x="121" y="444"/>
              </a:cxn>
              <a:cxn ang="0">
                <a:pos x="160" y="437"/>
              </a:cxn>
              <a:cxn ang="0">
                <a:pos x="159" y="409"/>
              </a:cxn>
              <a:cxn ang="0">
                <a:pos x="154" y="381"/>
              </a:cxn>
              <a:cxn ang="0">
                <a:pos x="145" y="358"/>
              </a:cxn>
              <a:cxn ang="0">
                <a:pos x="165" y="348"/>
              </a:cxn>
              <a:cxn ang="0">
                <a:pos x="195" y="331"/>
              </a:cxn>
              <a:cxn ang="0">
                <a:pos x="199" y="317"/>
              </a:cxn>
              <a:cxn ang="0">
                <a:pos x="200" y="303"/>
              </a:cxn>
              <a:cxn ang="0">
                <a:pos x="214" y="296"/>
              </a:cxn>
              <a:cxn ang="0">
                <a:pos x="269" y="264"/>
              </a:cxn>
              <a:cxn ang="0">
                <a:pos x="255" y="215"/>
              </a:cxn>
              <a:cxn ang="0">
                <a:pos x="229" y="195"/>
              </a:cxn>
              <a:cxn ang="0">
                <a:pos x="195" y="168"/>
              </a:cxn>
              <a:cxn ang="0">
                <a:pos x="172" y="155"/>
              </a:cxn>
              <a:cxn ang="0">
                <a:pos x="157" y="124"/>
              </a:cxn>
              <a:cxn ang="0">
                <a:pos x="152" y="100"/>
              </a:cxn>
              <a:cxn ang="0">
                <a:pos x="145" y="65"/>
              </a:cxn>
              <a:cxn ang="0">
                <a:pos x="142" y="57"/>
              </a:cxn>
              <a:cxn ang="0">
                <a:pos x="142" y="40"/>
              </a:cxn>
              <a:cxn ang="0">
                <a:pos x="132" y="33"/>
              </a:cxn>
              <a:cxn ang="0">
                <a:pos x="129" y="25"/>
              </a:cxn>
            </a:cxnLst>
            <a:rect l="0" t="0" r="r" b="b"/>
            <a:pathLst>
              <a:path w="272" h="505">
                <a:moveTo>
                  <a:pt x="144" y="12"/>
                </a:moveTo>
                <a:cubicBezTo>
                  <a:pt x="143" y="12"/>
                  <a:pt x="142" y="11"/>
                  <a:pt x="141" y="10"/>
                </a:cubicBezTo>
                <a:cubicBezTo>
                  <a:pt x="138" y="7"/>
                  <a:pt x="136" y="5"/>
                  <a:pt x="135" y="3"/>
                </a:cubicBezTo>
                <a:cubicBezTo>
                  <a:pt x="135" y="3"/>
                  <a:pt x="135" y="3"/>
                  <a:pt x="135" y="3"/>
                </a:cubicBezTo>
                <a:cubicBezTo>
                  <a:pt x="118" y="19"/>
                  <a:pt x="118" y="19"/>
                  <a:pt x="118" y="19"/>
                </a:cubicBezTo>
                <a:cubicBezTo>
                  <a:pt x="99" y="0"/>
                  <a:pt x="99" y="0"/>
                  <a:pt x="99" y="0"/>
                </a:cubicBezTo>
                <a:cubicBezTo>
                  <a:pt x="85" y="11"/>
                  <a:pt x="85" y="11"/>
                  <a:pt x="85" y="11"/>
                </a:cubicBezTo>
                <a:cubicBezTo>
                  <a:pt x="78" y="44"/>
                  <a:pt x="78" y="44"/>
                  <a:pt x="78" y="44"/>
                </a:cubicBezTo>
                <a:cubicBezTo>
                  <a:pt x="52" y="51"/>
                  <a:pt x="52" y="51"/>
                  <a:pt x="52" y="51"/>
                </a:cubicBezTo>
                <a:cubicBezTo>
                  <a:pt x="37" y="66"/>
                  <a:pt x="37" y="66"/>
                  <a:pt x="37" y="66"/>
                </a:cubicBezTo>
                <a:cubicBezTo>
                  <a:pt x="37" y="80"/>
                  <a:pt x="37" y="80"/>
                  <a:pt x="37" y="80"/>
                </a:cubicBezTo>
                <a:cubicBezTo>
                  <a:pt x="39" y="82"/>
                  <a:pt x="40" y="84"/>
                  <a:pt x="43" y="83"/>
                </a:cubicBezTo>
                <a:cubicBezTo>
                  <a:pt x="44" y="82"/>
                  <a:pt x="45" y="85"/>
                  <a:pt x="47" y="83"/>
                </a:cubicBezTo>
                <a:cubicBezTo>
                  <a:pt x="51" y="79"/>
                  <a:pt x="47" y="76"/>
                  <a:pt x="53" y="79"/>
                </a:cubicBezTo>
                <a:cubicBezTo>
                  <a:pt x="56" y="80"/>
                  <a:pt x="58" y="80"/>
                  <a:pt x="60" y="81"/>
                </a:cubicBezTo>
                <a:cubicBezTo>
                  <a:pt x="62" y="82"/>
                  <a:pt x="68" y="82"/>
                  <a:pt x="67" y="84"/>
                </a:cubicBezTo>
                <a:cubicBezTo>
                  <a:pt x="64" y="88"/>
                  <a:pt x="66" y="93"/>
                  <a:pt x="67" y="98"/>
                </a:cubicBezTo>
                <a:cubicBezTo>
                  <a:pt x="69" y="107"/>
                  <a:pt x="63" y="107"/>
                  <a:pt x="61" y="114"/>
                </a:cubicBezTo>
                <a:cubicBezTo>
                  <a:pt x="60" y="120"/>
                  <a:pt x="56" y="124"/>
                  <a:pt x="54" y="129"/>
                </a:cubicBezTo>
                <a:cubicBezTo>
                  <a:pt x="51" y="129"/>
                  <a:pt x="50" y="130"/>
                  <a:pt x="49" y="126"/>
                </a:cubicBezTo>
                <a:cubicBezTo>
                  <a:pt x="48" y="123"/>
                  <a:pt x="46" y="120"/>
                  <a:pt x="43" y="118"/>
                </a:cubicBezTo>
                <a:cubicBezTo>
                  <a:pt x="0" y="157"/>
                  <a:pt x="0" y="157"/>
                  <a:pt x="0" y="157"/>
                </a:cubicBezTo>
                <a:cubicBezTo>
                  <a:pt x="2" y="158"/>
                  <a:pt x="9" y="165"/>
                  <a:pt x="10" y="167"/>
                </a:cubicBezTo>
                <a:cubicBezTo>
                  <a:pt x="10" y="169"/>
                  <a:pt x="12" y="175"/>
                  <a:pt x="13" y="176"/>
                </a:cubicBezTo>
                <a:cubicBezTo>
                  <a:pt x="15" y="178"/>
                  <a:pt x="18" y="178"/>
                  <a:pt x="20" y="180"/>
                </a:cubicBezTo>
                <a:cubicBezTo>
                  <a:pt x="22" y="181"/>
                  <a:pt x="21" y="185"/>
                  <a:pt x="23" y="186"/>
                </a:cubicBezTo>
                <a:cubicBezTo>
                  <a:pt x="27" y="189"/>
                  <a:pt x="31" y="188"/>
                  <a:pt x="29" y="195"/>
                </a:cubicBezTo>
                <a:cubicBezTo>
                  <a:pt x="27" y="205"/>
                  <a:pt x="41" y="199"/>
                  <a:pt x="35" y="209"/>
                </a:cubicBezTo>
                <a:cubicBezTo>
                  <a:pt x="30" y="218"/>
                  <a:pt x="36" y="222"/>
                  <a:pt x="40" y="229"/>
                </a:cubicBezTo>
                <a:cubicBezTo>
                  <a:pt x="46" y="237"/>
                  <a:pt x="46" y="237"/>
                  <a:pt x="46" y="237"/>
                </a:cubicBezTo>
                <a:cubicBezTo>
                  <a:pt x="49" y="242"/>
                  <a:pt x="50" y="239"/>
                  <a:pt x="52" y="242"/>
                </a:cubicBezTo>
                <a:cubicBezTo>
                  <a:pt x="53" y="244"/>
                  <a:pt x="60" y="243"/>
                  <a:pt x="60" y="246"/>
                </a:cubicBezTo>
                <a:cubicBezTo>
                  <a:pt x="60" y="249"/>
                  <a:pt x="56" y="250"/>
                  <a:pt x="60" y="252"/>
                </a:cubicBezTo>
                <a:cubicBezTo>
                  <a:pt x="65" y="255"/>
                  <a:pt x="70" y="258"/>
                  <a:pt x="73" y="262"/>
                </a:cubicBezTo>
                <a:cubicBezTo>
                  <a:pt x="75" y="265"/>
                  <a:pt x="71" y="273"/>
                  <a:pt x="79" y="270"/>
                </a:cubicBezTo>
                <a:cubicBezTo>
                  <a:pt x="83" y="268"/>
                  <a:pt x="87" y="270"/>
                  <a:pt x="90" y="271"/>
                </a:cubicBezTo>
                <a:cubicBezTo>
                  <a:pt x="95" y="273"/>
                  <a:pt x="92" y="275"/>
                  <a:pt x="93" y="278"/>
                </a:cubicBezTo>
                <a:cubicBezTo>
                  <a:pt x="95" y="281"/>
                  <a:pt x="98" y="281"/>
                  <a:pt x="94" y="282"/>
                </a:cubicBezTo>
                <a:cubicBezTo>
                  <a:pt x="92" y="283"/>
                  <a:pt x="89" y="286"/>
                  <a:pt x="87" y="286"/>
                </a:cubicBezTo>
                <a:cubicBezTo>
                  <a:pt x="84" y="286"/>
                  <a:pt x="76" y="282"/>
                  <a:pt x="72" y="281"/>
                </a:cubicBezTo>
                <a:cubicBezTo>
                  <a:pt x="68" y="280"/>
                  <a:pt x="52" y="275"/>
                  <a:pt x="51" y="279"/>
                </a:cubicBezTo>
                <a:cubicBezTo>
                  <a:pt x="50" y="284"/>
                  <a:pt x="48" y="282"/>
                  <a:pt x="45" y="284"/>
                </a:cubicBezTo>
                <a:cubicBezTo>
                  <a:pt x="43" y="287"/>
                  <a:pt x="41" y="290"/>
                  <a:pt x="39" y="293"/>
                </a:cubicBezTo>
                <a:cubicBezTo>
                  <a:pt x="39" y="296"/>
                  <a:pt x="35" y="301"/>
                  <a:pt x="37" y="304"/>
                </a:cubicBezTo>
                <a:cubicBezTo>
                  <a:pt x="41" y="307"/>
                  <a:pt x="46" y="312"/>
                  <a:pt x="46" y="317"/>
                </a:cubicBezTo>
                <a:cubicBezTo>
                  <a:pt x="46" y="319"/>
                  <a:pt x="43" y="317"/>
                  <a:pt x="42" y="318"/>
                </a:cubicBezTo>
                <a:cubicBezTo>
                  <a:pt x="41" y="319"/>
                  <a:pt x="37" y="326"/>
                  <a:pt x="37" y="327"/>
                </a:cubicBezTo>
                <a:cubicBezTo>
                  <a:pt x="38" y="329"/>
                  <a:pt x="43" y="331"/>
                  <a:pt x="43" y="334"/>
                </a:cubicBezTo>
                <a:cubicBezTo>
                  <a:pt x="43" y="334"/>
                  <a:pt x="40" y="337"/>
                  <a:pt x="39" y="338"/>
                </a:cubicBezTo>
                <a:cubicBezTo>
                  <a:pt x="38" y="342"/>
                  <a:pt x="42" y="342"/>
                  <a:pt x="42" y="345"/>
                </a:cubicBezTo>
                <a:cubicBezTo>
                  <a:pt x="42" y="349"/>
                  <a:pt x="39" y="350"/>
                  <a:pt x="39" y="354"/>
                </a:cubicBezTo>
                <a:cubicBezTo>
                  <a:pt x="39" y="354"/>
                  <a:pt x="39" y="354"/>
                  <a:pt x="39" y="354"/>
                </a:cubicBezTo>
                <a:cubicBezTo>
                  <a:pt x="45" y="363"/>
                  <a:pt x="45" y="363"/>
                  <a:pt x="45" y="363"/>
                </a:cubicBezTo>
                <a:cubicBezTo>
                  <a:pt x="45" y="363"/>
                  <a:pt x="45" y="363"/>
                  <a:pt x="45" y="363"/>
                </a:cubicBezTo>
                <a:cubicBezTo>
                  <a:pt x="46" y="363"/>
                  <a:pt x="50" y="362"/>
                  <a:pt x="51" y="362"/>
                </a:cubicBezTo>
                <a:cubicBezTo>
                  <a:pt x="51" y="362"/>
                  <a:pt x="54" y="367"/>
                  <a:pt x="54" y="368"/>
                </a:cubicBezTo>
                <a:cubicBezTo>
                  <a:pt x="55" y="373"/>
                  <a:pt x="59" y="372"/>
                  <a:pt x="58" y="378"/>
                </a:cubicBezTo>
                <a:cubicBezTo>
                  <a:pt x="58" y="382"/>
                  <a:pt x="55" y="385"/>
                  <a:pt x="55" y="389"/>
                </a:cubicBezTo>
                <a:cubicBezTo>
                  <a:pt x="57" y="389"/>
                  <a:pt x="61" y="388"/>
                  <a:pt x="61" y="390"/>
                </a:cubicBezTo>
                <a:cubicBezTo>
                  <a:pt x="53" y="392"/>
                  <a:pt x="61" y="394"/>
                  <a:pt x="64" y="396"/>
                </a:cubicBezTo>
                <a:cubicBezTo>
                  <a:pt x="66" y="398"/>
                  <a:pt x="67" y="397"/>
                  <a:pt x="67" y="400"/>
                </a:cubicBezTo>
                <a:cubicBezTo>
                  <a:pt x="66" y="402"/>
                  <a:pt x="66" y="405"/>
                  <a:pt x="66" y="407"/>
                </a:cubicBezTo>
                <a:cubicBezTo>
                  <a:pt x="64" y="412"/>
                  <a:pt x="62" y="426"/>
                  <a:pt x="65" y="431"/>
                </a:cubicBezTo>
                <a:cubicBezTo>
                  <a:pt x="69" y="436"/>
                  <a:pt x="69" y="438"/>
                  <a:pt x="71" y="444"/>
                </a:cubicBezTo>
                <a:cubicBezTo>
                  <a:pt x="74" y="451"/>
                  <a:pt x="70" y="460"/>
                  <a:pt x="68" y="467"/>
                </a:cubicBezTo>
                <a:cubicBezTo>
                  <a:pt x="65" y="477"/>
                  <a:pt x="74" y="479"/>
                  <a:pt x="71" y="489"/>
                </a:cubicBezTo>
                <a:cubicBezTo>
                  <a:pt x="70" y="492"/>
                  <a:pt x="71" y="496"/>
                  <a:pt x="71" y="499"/>
                </a:cubicBezTo>
                <a:cubicBezTo>
                  <a:pt x="71" y="502"/>
                  <a:pt x="73" y="501"/>
                  <a:pt x="75" y="501"/>
                </a:cubicBezTo>
                <a:cubicBezTo>
                  <a:pt x="78" y="502"/>
                  <a:pt x="82" y="505"/>
                  <a:pt x="85" y="501"/>
                </a:cubicBezTo>
                <a:cubicBezTo>
                  <a:pt x="85" y="500"/>
                  <a:pt x="85" y="498"/>
                  <a:pt x="86" y="496"/>
                </a:cubicBezTo>
                <a:cubicBezTo>
                  <a:pt x="86" y="495"/>
                  <a:pt x="88" y="494"/>
                  <a:pt x="88" y="493"/>
                </a:cubicBezTo>
                <a:cubicBezTo>
                  <a:pt x="90" y="491"/>
                  <a:pt x="87" y="490"/>
                  <a:pt x="90" y="489"/>
                </a:cubicBezTo>
                <a:cubicBezTo>
                  <a:pt x="91" y="488"/>
                  <a:pt x="98" y="485"/>
                  <a:pt x="97" y="488"/>
                </a:cubicBezTo>
                <a:cubicBezTo>
                  <a:pt x="96" y="493"/>
                  <a:pt x="96" y="492"/>
                  <a:pt x="101" y="494"/>
                </a:cubicBezTo>
                <a:cubicBezTo>
                  <a:pt x="106" y="496"/>
                  <a:pt x="106" y="496"/>
                  <a:pt x="106" y="496"/>
                </a:cubicBezTo>
                <a:cubicBezTo>
                  <a:pt x="106" y="496"/>
                  <a:pt x="106" y="496"/>
                  <a:pt x="106" y="496"/>
                </a:cubicBezTo>
                <a:cubicBezTo>
                  <a:pt x="106" y="494"/>
                  <a:pt x="109" y="492"/>
                  <a:pt x="110" y="490"/>
                </a:cubicBezTo>
                <a:cubicBezTo>
                  <a:pt x="111" y="488"/>
                  <a:pt x="106" y="485"/>
                  <a:pt x="106" y="483"/>
                </a:cubicBezTo>
                <a:cubicBezTo>
                  <a:pt x="107" y="479"/>
                  <a:pt x="117" y="477"/>
                  <a:pt x="120" y="479"/>
                </a:cubicBezTo>
                <a:cubicBezTo>
                  <a:pt x="126" y="483"/>
                  <a:pt x="123" y="478"/>
                  <a:pt x="127" y="475"/>
                </a:cubicBezTo>
                <a:cubicBezTo>
                  <a:pt x="128" y="474"/>
                  <a:pt x="127" y="472"/>
                  <a:pt x="126" y="472"/>
                </a:cubicBezTo>
                <a:cubicBezTo>
                  <a:pt x="121" y="470"/>
                  <a:pt x="120" y="465"/>
                  <a:pt x="121" y="460"/>
                </a:cubicBezTo>
                <a:cubicBezTo>
                  <a:pt x="122" y="459"/>
                  <a:pt x="124" y="455"/>
                  <a:pt x="124" y="454"/>
                </a:cubicBezTo>
                <a:cubicBezTo>
                  <a:pt x="123" y="451"/>
                  <a:pt x="118" y="448"/>
                  <a:pt x="121" y="444"/>
                </a:cubicBezTo>
                <a:cubicBezTo>
                  <a:pt x="124" y="440"/>
                  <a:pt x="128" y="445"/>
                  <a:pt x="131" y="444"/>
                </a:cubicBezTo>
                <a:cubicBezTo>
                  <a:pt x="134" y="444"/>
                  <a:pt x="134" y="440"/>
                  <a:pt x="137" y="438"/>
                </a:cubicBezTo>
                <a:cubicBezTo>
                  <a:pt x="146" y="433"/>
                  <a:pt x="152" y="442"/>
                  <a:pt x="160" y="437"/>
                </a:cubicBezTo>
                <a:cubicBezTo>
                  <a:pt x="164" y="434"/>
                  <a:pt x="164" y="427"/>
                  <a:pt x="168" y="426"/>
                </a:cubicBezTo>
                <a:cubicBezTo>
                  <a:pt x="174" y="424"/>
                  <a:pt x="164" y="416"/>
                  <a:pt x="163" y="414"/>
                </a:cubicBezTo>
                <a:cubicBezTo>
                  <a:pt x="162" y="411"/>
                  <a:pt x="166" y="409"/>
                  <a:pt x="159" y="409"/>
                </a:cubicBezTo>
                <a:cubicBezTo>
                  <a:pt x="157" y="409"/>
                  <a:pt x="152" y="404"/>
                  <a:pt x="151" y="402"/>
                </a:cubicBezTo>
                <a:cubicBezTo>
                  <a:pt x="149" y="396"/>
                  <a:pt x="153" y="393"/>
                  <a:pt x="153" y="388"/>
                </a:cubicBezTo>
                <a:cubicBezTo>
                  <a:pt x="154" y="386"/>
                  <a:pt x="153" y="382"/>
                  <a:pt x="154" y="381"/>
                </a:cubicBezTo>
                <a:cubicBezTo>
                  <a:pt x="155" y="378"/>
                  <a:pt x="158" y="378"/>
                  <a:pt x="157" y="374"/>
                </a:cubicBezTo>
                <a:cubicBezTo>
                  <a:pt x="157" y="371"/>
                  <a:pt x="155" y="366"/>
                  <a:pt x="153" y="363"/>
                </a:cubicBezTo>
                <a:cubicBezTo>
                  <a:pt x="151" y="360"/>
                  <a:pt x="146" y="361"/>
                  <a:pt x="145" y="358"/>
                </a:cubicBezTo>
                <a:cubicBezTo>
                  <a:pt x="145" y="355"/>
                  <a:pt x="146" y="353"/>
                  <a:pt x="148" y="351"/>
                </a:cubicBezTo>
                <a:cubicBezTo>
                  <a:pt x="150" y="350"/>
                  <a:pt x="153" y="349"/>
                  <a:pt x="156" y="348"/>
                </a:cubicBezTo>
                <a:cubicBezTo>
                  <a:pt x="159" y="346"/>
                  <a:pt x="162" y="349"/>
                  <a:pt x="165" y="348"/>
                </a:cubicBezTo>
                <a:cubicBezTo>
                  <a:pt x="170" y="345"/>
                  <a:pt x="175" y="341"/>
                  <a:pt x="178" y="336"/>
                </a:cubicBezTo>
                <a:cubicBezTo>
                  <a:pt x="181" y="331"/>
                  <a:pt x="184" y="332"/>
                  <a:pt x="188" y="328"/>
                </a:cubicBezTo>
                <a:cubicBezTo>
                  <a:pt x="191" y="327"/>
                  <a:pt x="192" y="331"/>
                  <a:pt x="195" y="331"/>
                </a:cubicBezTo>
                <a:cubicBezTo>
                  <a:pt x="199" y="333"/>
                  <a:pt x="194" y="325"/>
                  <a:pt x="194" y="324"/>
                </a:cubicBezTo>
                <a:cubicBezTo>
                  <a:pt x="194" y="323"/>
                  <a:pt x="196" y="322"/>
                  <a:pt x="197" y="322"/>
                </a:cubicBezTo>
                <a:cubicBezTo>
                  <a:pt x="199" y="321"/>
                  <a:pt x="200" y="319"/>
                  <a:pt x="199" y="317"/>
                </a:cubicBezTo>
                <a:cubicBezTo>
                  <a:pt x="198" y="316"/>
                  <a:pt x="198" y="315"/>
                  <a:pt x="197" y="313"/>
                </a:cubicBezTo>
                <a:cubicBezTo>
                  <a:pt x="197" y="311"/>
                  <a:pt x="197" y="309"/>
                  <a:pt x="198" y="307"/>
                </a:cubicBezTo>
                <a:cubicBezTo>
                  <a:pt x="199" y="306"/>
                  <a:pt x="200" y="304"/>
                  <a:pt x="200" y="303"/>
                </a:cubicBezTo>
                <a:cubicBezTo>
                  <a:pt x="200" y="299"/>
                  <a:pt x="203" y="301"/>
                  <a:pt x="206" y="300"/>
                </a:cubicBezTo>
                <a:cubicBezTo>
                  <a:pt x="208" y="299"/>
                  <a:pt x="210" y="297"/>
                  <a:pt x="210" y="294"/>
                </a:cubicBezTo>
                <a:cubicBezTo>
                  <a:pt x="211" y="288"/>
                  <a:pt x="213" y="294"/>
                  <a:pt x="214" y="296"/>
                </a:cubicBezTo>
                <a:cubicBezTo>
                  <a:pt x="216" y="299"/>
                  <a:pt x="219" y="301"/>
                  <a:pt x="223" y="298"/>
                </a:cubicBezTo>
                <a:cubicBezTo>
                  <a:pt x="261" y="264"/>
                  <a:pt x="261" y="264"/>
                  <a:pt x="261" y="264"/>
                </a:cubicBezTo>
                <a:cubicBezTo>
                  <a:pt x="269" y="264"/>
                  <a:pt x="269" y="264"/>
                  <a:pt x="269" y="264"/>
                </a:cubicBezTo>
                <a:cubicBezTo>
                  <a:pt x="272" y="253"/>
                  <a:pt x="272" y="253"/>
                  <a:pt x="272" y="253"/>
                </a:cubicBezTo>
                <a:cubicBezTo>
                  <a:pt x="257" y="253"/>
                  <a:pt x="257" y="253"/>
                  <a:pt x="257" y="253"/>
                </a:cubicBezTo>
                <a:cubicBezTo>
                  <a:pt x="255" y="215"/>
                  <a:pt x="255" y="215"/>
                  <a:pt x="255" y="215"/>
                </a:cubicBezTo>
                <a:cubicBezTo>
                  <a:pt x="255" y="198"/>
                  <a:pt x="255" y="198"/>
                  <a:pt x="255" y="198"/>
                </a:cubicBezTo>
                <a:cubicBezTo>
                  <a:pt x="255" y="193"/>
                  <a:pt x="258" y="191"/>
                  <a:pt x="253" y="191"/>
                </a:cubicBezTo>
                <a:cubicBezTo>
                  <a:pt x="244" y="191"/>
                  <a:pt x="233" y="187"/>
                  <a:pt x="229" y="195"/>
                </a:cubicBezTo>
                <a:cubicBezTo>
                  <a:pt x="226" y="203"/>
                  <a:pt x="222" y="202"/>
                  <a:pt x="219" y="195"/>
                </a:cubicBezTo>
                <a:cubicBezTo>
                  <a:pt x="215" y="188"/>
                  <a:pt x="210" y="186"/>
                  <a:pt x="202" y="190"/>
                </a:cubicBezTo>
                <a:cubicBezTo>
                  <a:pt x="197" y="194"/>
                  <a:pt x="198" y="168"/>
                  <a:pt x="195" y="168"/>
                </a:cubicBezTo>
                <a:cubicBezTo>
                  <a:pt x="187" y="168"/>
                  <a:pt x="188" y="168"/>
                  <a:pt x="181" y="163"/>
                </a:cubicBezTo>
                <a:cubicBezTo>
                  <a:pt x="179" y="162"/>
                  <a:pt x="176" y="164"/>
                  <a:pt x="175" y="163"/>
                </a:cubicBezTo>
                <a:cubicBezTo>
                  <a:pt x="174" y="160"/>
                  <a:pt x="175" y="158"/>
                  <a:pt x="172" y="155"/>
                </a:cubicBezTo>
                <a:cubicBezTo>
                  <a:pt x="169" y="151"/>
                  <a:pt x="174" y="147"/>
                  <a:pt x="176" y="143"/>
                </a:cubicBezTo>
                <a:cubicBezTo>
                  <a:pt x="175" y="136"/>
                  <a:pt x="175" y="132"/>
                  <a:pt x="169" y="128"/>
                </a:cubicBezTo>
                <a:cubicBezTo>
                  <a:pt x="164" y="126"/>
                  <a:pt x="162" y="124"/>
                  <a:pt x="157" y="124"/>
                </a:cubicBezTo>
                <a:cubicBezTo>
                  <a:pt x="153" y="123"/>
                  <a:pt x="149" y="124"/>
                  <a:pt x="153" y="119"/>
                </a:cubicBezTo>
                <a:cubicBezTo>
                  <a:pt x="155" y="117"/>
                  <a:pt x="154" y="113"/>
                  <a:pt x="156" y="109"/>
                </a:cubicBezTo>
                <a:cubicBezTo>
                  <a:pt x="159" y="104"/>
                  <a:pt x="156" y="103"/>
                  <a:pt x="152" y="100"/>
                </a:cubicBezTo>
                <a:cubicBezTo>
                  <a:pt x="150" y="98"/>
                  <a:pt x="147" y="100"/>
                  <a:pt x="144" y="99"/>
                </a:cubicBezTo>
                <a:cubicBezTo>
                  <a:pt x="142" y="99"/>
                  <a:pt x="144" y="91"/>
                  <a:pt x="144" y="89"/>
                </a:cubicBezTo>
                <a:cubicBezTo>
                  <a:pt x="143" y="79"/>
                  <a:pt x="153" y="74"/>
                  <a:pt x="145" y="65"/>
                </a:cubicBezTo>
                <a:cubicBezTo>
                  <a:pt x="145" y="65"/>
                  <a:pt x="145" y="65"/>
                  <a:pt x="145" y="65"/>
                </a:cubicBezTo>
                <a:cubicBezTo>
                  <a:pt x="144" y="63"/>
                  <a:pt x="144" y="62"/>
                  <a:pt x="144" y="61"/>
                </a:cubicBezTo>
                <a:cubicBezTo>
                  <a:pt x="143" y="60"/>
                  <a:pt x="142" y="58"/>
                  <a:pt x="142" y="57"/>
                </a:cubicBezTo>
                <a:cubicBezTo>
                  <a:pt x="142" y="55"/>
                  <a:pt x="145" y="55"/>
                  <a:pt x="145" y="53"/>
                </a:cubicBezTo>
                <a:cubicBezTo>
                  <a:pt x="145" y="50"/>
                  <a:pt x="140" y="46"/>
                  <a:pt x="143" y="44"/>
                </a:cubicBezTo>
                <a:cubicBezTo>
                  <a:pt x="147" y="42"/>
                  <a:pt x="142" y="42"/>
                  <a:pt x="142" y="40"/>
                </a:cubicBezTo>
                <a:cubicBezTo>
                  <a:pt x="142" y="40"/>
                  <a:pt x="142" y="40"/>
                  <a:pt x="142" y="39"/>
                </a:cubicBezTo>
                <a:cubicBezTo>
                  <a:pt x="140" y="39"/>
                  <a:pt x="136" y="40"/>
                  <a:pt x="134" y="39"/>
                </a:cubicBezTo>
                <a:cubicBezTo>
                  <a:pt x="133" y="38"/>
                  <a:pt x="133" y="33"/>
                  <a:pt x="132" y="33"/>
                </a:cubicBezTo>
                <a:cubicBezTo>
                  <a:pt x="129" y="35"/>
                  <a:pt x="129" y="36"/>
                  <a:pt x="126" y="33"/>
                </a:cubicBezTo>
                <a:cubicBezTo>
                  <a:pt x="121" y="27"/>
                  <a:pt x="121" y="27"/>
                  <a:pt x="121" y="27"/>
                </a:cubicBezTo>
                <a:cubicBezTo>
                  <a:pt x="129" y="25"/>
                  <a:pt x="129" y="25"/>
                  <a:pt x="129" y="25"/>
                </a:cubicBezTo>
                <a:cubicBezTo>
                  <a:pt x="144" y="12"/>
                  <a:pt x="144" y="12"/>
                  <a:pt x="144" y="12"/>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9" name="Freeform 18"/>
          <p:cNvSpPr>
            <a:spLocks/>
          </p:cNvSpPr>
          <p:nvPr/>
        </p:nvSpPr>
        <p:spPr bwMode="auto">
          <a:xfrm>
            <a:off x="8192478" y="2234517"/>
            <a:ext cx="792707" cy="1605045"/>
          </a:xfrm>
          <a:custGeom>
            <a:avLst/>
            <a:gdLst/>
            <a:ahLst/>
            <a:cxnLst>
              <a:cxn ang="0">
                <a:pos x="40" y="87"/>
              </a:cxn>
              <a:cxn ang="0">
                <a:pos x="49" y="107"/>
              </a:cxn>
              <a:cxn ang="0">
                <a:pos x="72" y="131"/>
              </a:cxn>
              <a:cxn ang="0">
                <a:pos x="77" y="151"/>
              </a:cxn>
              <a:cxn ang="0">
                <a:pos x="115" y="183"/>
              </a:cxn>
              <a:cxn ang="0">
                <a:pos x="151" y="186"/>
              </a:cxn>
              <a:cxn ang="0">
                <a:pos x="168" y="241"/>
              </a:cxn>
              <a:cxn ang="0">
                <a:pos x="119" y="286"/>
              </a:cxn>
              <a:cxn ang="0">
                <a:pos x="102" y="288"/>
              </a:cxn>
              <a:cxn ang="0">
                <a:pos x="93" y="301"/>
              </a:cxn>
              <a:cxn ang="0">
                <a:pos x="90" y="312"/>
              </a:cxn>
              <a:cxn ang="0">
                <a:pos x="74" y="324"/>
              </a:cxn>
              <a:cxn ang="0">
                <a:pos x="44" y="339"/>
              </a:cxn>
              <a:cxn ang="0">
                <a:pos x="53" y="362"/>
              </a:cxn>
              <a:cxn ang="0">
                <a:pos x="47" y="390"/>
              </a:cxn>
              <a:cxn ang="0">
                <a:pos x="64" y="414"/>
              </a:cxn>
              <a:cxn ang="0">
                <a:pos x="27" y="432"/>
              </a:cxn>
              <a:cxn ang="0">
                <a:pos x="17" y="448"/>
              </a:cxn>
              <a:cxn ang="0">
                <a:pos x="16" y="467"/>
              </a:cxn>
              <a:cxn ang="0">
                <a:pos x="2" y="484"/>
              </a:cxn>
              <a:cxn ang="0">
                <a:pos x="10" y="500"/>
              </a:cxn>
              <a:cxn ang="0">
                <a:pos x="30" y="532"/>
              </a:cxn>
              <a:cxn ang="0">
                <a:pos x="74" y="543"/>
              </a:cxn>
              <a:cxn ang="0">
                <a:pos x="110" y="571"/>
              </a:cxn>
              <a:cxn ang="0">
                <a:pos x="143" y="571"/>
              </a:cxn>
              <a:cxn ang="0">
                <a:pos x="181" y="566"/>
              </a:cxn>
              <a:cxn ang="0">
                <a:pos x="211" y="582"/>
              </a:cxn>
              <a:cxn ang="0">
                <a:pos x="227" y="577"/>
              </a:cxn>
              <a:cxn ang="0">
                <a:pos x="231" y="510"/>
              </a:cxn>
              <a:cxn ang="0">
                <a:pos x="230" y="417"/>
              </a:cxn>
              <a:cxn ang="0">
                <a:pos x="239" y="344"/>
              </a:cxn>
              <a:cxn ang="0">
                <a:pos x="246" y="309"/>
              </a:cxn>
              <a:cxn ang="0">
                <a:pos x="235" y="360"/>
              </a:cxn>
              <a:cxn ang="0">
                <a:pos x="223" y="342"/>
              </a:cxn>
              <a:cxn ang="0">
                <a:pos x="238" y="322"/>
              </a:cxn>
              <a:cxn ang="0">
                <a:pos x="242" y="296"/>
              </a:cxn>
              <a:cxn ang="0">
                <a:pos x="237" y="268"/>
              </a:cxn>
              <a:cxn ang="0">
                <a:pos x="243" y="248"/>
              </a:cxn>
              <a:cxn ang="0">
                <a:pos x="253" y="238"/>
              </a:cxn>
              <a:cxn ang="0">
                <a:pos x="263" y="254"/>
              </a:cxn>
              <a:cxn ang="0">
                <a:pos x="265" y="257"/>
              </a:cxn>
              <a:cxn ang="0">
                <a:pos x="292" y="183"/>
              </a:cxn>
              <a:cxn ang="0">
                <a:pos x="271" y="191"/>
              </a:cxn>
              <a:cxn ang="0">
                <a:pos x="250" y="189"/>
              </a:cxn>
              <a:cxn ang="0">
                <a:pos x="195" y="173"/>
              </a:cxn>
              <a:cxn ang="0">
                <a:pos x="142" y="154"/>
              </a:cxn>
              <a:cxn ang="0">
                <a:pos x="99" y="134"/>
              </a:cxn>
              <a:cxn ang="0">
                <a:pos x="75" y="77"/>
              </a:cxn>
              <a:cxn ang="0">
                <a:pos x="59" y="39"/>
              </a:cxn>
              <a:cxn ang="0">
                <a:pos x="40" y="0"/>
              </a:cxn>
              <a:cxn ang="0">
                <a:pos x="17" y="15"/>
              </a:cxn>
              <a:cxn ang="0">
                <a:pos x="30" y="27"/>
              </a:cxn>
              <a:cxn ang="0">
                <a:pos x="39" y="32"/>
              </a:cxn>
              <a:cxn ang="0">
                <a:pos x="40" y="49"/>
              </a:cxn>
            </a:cxnLst>
            <a:rect l="0" t="0" r="r" b="b"/>
            <a:pathLst>
              <a:path w="292" h="590">
                <a:moveTo>
                  <a:pt x="41" y="53"/>
                </a:moveTo>
                <a:cubicBezTo>
                  <a:pt x="49" y="62"/>
                  <a:pt x="39" y="67"/>
                  <a:pt x="40" y="77"/>
                </a:cubicBezTo>
                <a:cubicBezTo>
                  <a:pt x="40" y="79"/>
                  <a:pt x="38" y="87"/>
                  <a:pt x="40" y="87"/>
                </a:cubicBezTo>
                <a:cubicBezTo>
                  <a:pt x="43" y="88"/>
                  <a:pt x="46" y="86"/>
                  <a:pt x="48" y="88"/>
                </a:cubicBezTo>
                <a:cubicBezTo>
                  <a:pt x="52" y="91"/>
                  <a:pt x="55" y="92"/>
                  <a:pt x="52" y="97"/>
                </a:cubicBezTo>
                <a:cubicBezTo>
                  <a:pt x="50" y="101"/>
                  <a:pt x="51" y="105"/>
                  <a:pt x="49" y="107"/>
                </a:cubicBezTo>
                <a:cubicBezTo>
                  <a:pt x="45" y="112"/>
                  <a:pt x="49" y="111"/>
                  <a:pt x="53" y="112"/>
                </a:cubicBezTo>
                <a:cubicBezTo>
                  <a:pt x="58" y="112"/>
                  <a:pt x="60" y="114"/>
                  <a:pt x="65" y="116"/>
                </a:cubicBezTo>
                <a:cubicBezTo>
                  <a:pt x="71" y="120"/>
                  <a:pt x="71" y="124"/>
                  <a:pt x="72" y="131"/>
                </a:cubicBezTo>
                <a:cubicBezTo>
                  <a:pt x="70" y="135"/>
                  <a:pt x="65" y="139"/>
                  <a:pt x="68" y="143"/>
                </a:cubicBezTo>
                <a:cubicBezTo>
                  <a:pt x="71" y="146"/>
                  <a:pt x="70" y="148"/>
                  <a:pt x="71" y="151"/>
                </a:cubicBezTo>
                <a:cubicBezTo>
                  <a:pt x="72" y="152"/>
                  <a:pt x="75" y="150"/>
                  <a:pt x="77" y="151"/>
                </a:cubicBezTo>
                <a:cubicBezTo>
                  <a:pt x="84" y="156"/>
                  <a:pt x="83" y="156"/>
                  <a:pt x="91" y="156"/>
                </a:cubicBezTo>
                <a:cubicBezTo>
                  <a:pt x="94" y="156"/>
                  <a:pt x="93" y="182"/>
                  <a:pt x="98" y="178"/>
                </a:cubicBezTo>
                <a:cubicBezTo>
                  <a:pt x="106" y="174"/>
                  <a:pt x="111" y="176"/>
                  <a:pt x="115" y="183"/>
                </a:cubicBezTo>
                <a:cubicBezTo>
                  <a:pt x="118" y="190"/>
                  <a:pt x="122" y="191"/>
                  <a:pt x="125" y="183"/>
                </a:cubicBezTo>
                <a:cubicBezTo>
                  <a:pt x="129" y="175"/>
                  <a:pt x="140" y="179"/>
                  <a:pt x="149" y="179"/>
                </a:cubicBezTo>
                <a:cubicBezTo>
                  <a:pt x="154" y="179"/>
                  <a:pt x="151" y="181"/>
                  <a:pt x="151" y="186"/>
                </a:cubicBezTo>
                <a:cubicBezTo>
                  <a:pt x="151" y="203"/>
                  <a:pt x="151" y="203"/>
                  <a:pt x="151" y="203"/>
                </a:cubicBezTo>
                <a:cubicBezTo>
                  <a:pt x="153" y="241"/>
                  <a:pt x="153" y="241"/>
                  <a:pt x="153" y="241"/>
                </a:cubicBezTo>
                <a:cubicBezTo>
                  <a:pt x="168" y="241"/>
                  <a:pt x="168" y="241"/>
                  <a:pt x="168" y="241"/>
                </a:cubicBezTo>
                <a:cubicBezTo>
                  <a:pt x="165" y="252"/>
                  <a:pt x="165" y="252"/>
                  <a:pt x="165" y="252"/>
                </a:cubicBezTo>
                <a:cubicBezTo>
                  <a:pt x="157" y="252"/>
                  <a:pt x="157" y="252"/>
                  <a:pt x="157" y="252"/>
                </a:cubicBezTo>
                <a:cubicBezTo>
                  <a:pt x="119" y="286"/>
                  <a:pt x="119" y="286"/>
                  <a:pt x="119" y="286"/>
                </a:cubicBezTo>
                <a:cubicBezTo>
                  <a:pt x="115" y="289"/>
                  <a:pt x="112" y="287"/>
                  <a:pt x="110" y="284"/>
                </a:cubicBezTo>
                <a:cubicBezTo>
                  <a:pt x="109" y="282"/>
                  <a:pt x="107" y="276"/>
                  <a:pt x="106" y="282"/>
                </a:cubicBezTo>
                <a:cubicBezTo>
                  <a:pt x="106" y="285"/>
                  <a:pt x="104" y="287"/>
                  <a:pt x="102" y="288"/>
                </a:cubicBezTo>
                <a:cubicBezTo>
                  <a:pt x="99" y="289"/>
                  <a:pt x="96" y="287"/>
                  <a:pt x="96" y="291"/>
                </a:cubicBezTo>
                <a:cubicBezTo>
                  <a:pt x="96" y="292"/>
                  <a:pt x="95" y="294"/>
                  <a:pt x="94" y="295"/>
                </a:cubicBezTo>
                <a:cubicBezTo>
                  <a:pt x="93" y="297"/>
                  <a:pt x="93" y="299"/>
                  <a:pt x="93" y="301"/>
                </a:cubicBezTo>
                <a:cubicBezTo>
                  <a:pt x="94" y="303"/>
                  <a:pt x="94" y="304"/>
                  <a:pt x="95" y="305"/>
                </a:cubicBezTo>
                <a:cubicBezTo>
                  <a:pt x="96" y="307"/>
                  <a:pt x="95" y="309"/>
                  <a:pt x="93" y="310"/>
                </a:cubicBezTo>
                <a:cubicBezTo>
                  <a:pt x="92" y="310"/>
                  <a:pt x="90" y="311"/>
                  <a:pt x="90" y="312"/>
                </a:cubicBezTo>
                <a:cubicBezTo>
                  <a:pt x="90" y="313"/>
                  <a:pt x="95" y="321"/>
                  <a:pt x="91" y="319"/>
                </a:cubicBezTo>
                <a:cubicBezTo>
                  <a:pt x="88" y="319"/>
                  <a:pt x="87" y="315"/>
                  <a:pt x="84" y="316"/>
                </a:cubicBezTo>
                <a:cubicBezTo>
                  <a:pt x="80" y="320"/>
                  <a:pt x="77" y="319"/>
                  <a:pt x="74" y="324"/>
                </a:cubicBezTo>
                <a:cubicBezTo>
                  <a:pt x="71" y="329"/>
                  <a:pt x="66" y="333"/>
                  <a:pt x="61" y="336"/>
                </a:cubicBezTo>
                <a:cubicBezTo>
                  <a:pt x="58" y="337"/>
                  <a:pt x="55" y="334"/>
                  <a:pt x="52" y="336"/>
                </a:cubicBezTo>
                <a:cubicBezTo>
                  <a:pt x="49" y="337"/>
                  <a:pt x="46" y="338"/>
                  <a:pt x="44" y="339"/>
                </a:cubicBezTo>
                <a:cubicBezTo>
                  <a:pt x="42" y="341"/>
                  <a:pt x="41" y="343"/>
                  <a:pt x="41" y="346"/>
                </a:cubicBezTo>
                <a:cubicBezTo>
                  <a:pt x="42" y="349"/>
                  <a:pt x="47" y="348"/>
                  <a:pt x="49" y="351"/>
                </a:cubicBezTo>
                <a:cubicBezTo>
                  <a:pt x="51" y="354"/>
                  <a:pt x="53" y="359"/>
                  <a:pt x="53" y="362"/>
                </a:cubicBezTo>
                <a:cubicBezTo>
                  <a:pt x="54" y="366"/>
                  <a:pt x="51" y="366"/>
                  <a:pt x="50" y="369"/>
                </a:cubicBezTo>
                <a:cubicBezTo>
                  <a:pt x="49" y="370"/>
                  <a:pt x="50" y="374"/>
                  <a:pt x="49" y="376"/>
                </a:cubicBezTo>
                <a:cubicBezTo>
                  <a:pt x="49" y="381"/>
                  <a:pt x="45" y="384"/>
                  <a:pt x="47" y="390"/>
                </a:cubicBezTo>
                <a:cubicBezTo>
                  <a:pt x="48" y="392"/>
                  <a:pt x="53" y="397"/>
                  <a:pt x="55" y="397"/>
                </a:cubicBezTo>
                <a:cubicBezTo>
                  <a:pt x="62" y="397"/>
                  <a:pt x="58" y="399"/>
                  <a:pt x="59" y="402"/>
                </a:cubicBezTo>
                <a:cubicBezTo>
                  <a:pt x="60" y="404"/>
                  <a:pt x="70" y="412"/>
                  <a:pt x="64" y="414"/>
                </a:cubicBezTo>
                <a:cubicBezTo>
                  <a:pt x="60" y="415"/>
                  <a:pt x="60" y="422"/>
                  <a:pt x="56" y="425"/>
                </a:cubicBezTo>
                <a:cubicBezTo>
                  <a:pt x="48" y="430"/>
                  <a:pt x="42" y="421"/>
                  <a:pt x="33" y="426"/>
                </a:cubicBezTo>
                <a:cubicBezTo>
                  <a:pt x="30" y="428"/>
                  <a:pt x="30" y="432"/>
                  <a:pt x="27" y="432"/>
                </a:cubicBezTo>
                <a:cubicBezTo>
                  <a:pt x="24" y="433"/>
                  <a:pt x="20" y="428"/>
                  <a:pt x="17" y="432"/>
                </a:cubicBezTo>
                <a:cubicBezTo>
                  <a:pt x="14" y="436"/>
                  <a:pt x="19" y="439"/>
                  <a:pt x="20" y="442"/>
                </a:cubicBezTo>
                <a:cubicBezTo>
                  <a:pt x="20" y="443"/>
                  <a:pt x="18" y="447"/>
                  <a:pt x="17" y="448"/>
                </a:cubicBezTo>
                <a:cubicBezTo>
                  <a:pt x="16" y="453"/>
                  <a:pt x="17" y="458"/>
                  <a:pt x="22" y="460"/>
                </a:cubicBezTo>
                <a:cubicBezTo>
                  <a:pt x="23" y="460"/>
                  <a:pt x="24" y="462"/>
                  <a:pt x="23" y="463"/>
                </a:cubicBezTo>
                <a:cubicBezTo>
                  <a:pt x="19" y="466"/>
                  <a:pt x="22" y="471"/>
                  <a:pt x="16" y="467"/>
                </a:cubicBezTo>
                <a:cubicBezTo>
                  <a:pt x="13" y="465"/>
                  <a:pt x="3" y="467"/>
                  <a:pt x="2" y="471"/>
                </a:cubicBezTo>
                <a:cubicBezTo>
                  <a:pt x="2" y="473"/>
                  <a:pt x="7" y="476"/>
                  <a:pt x="6" y="478"/>
                </a:cubicBezTo>
                <a:cubicBezTo>
                  <a:pt x="5" y="480"/>
                  <a:pt x="2" y="482"/>
                  <a:pt x="2" y="484"/>
                </a:cubicBezTo>
                <a:cubicBezTo>
                  <a:pt x="2" y="484"/>
                  <a:pt x="2" y="484"/>
                  <a:pt x="2" y="484"/>
                </a:cubicBezTo>
                <a:cubicBezTo>
                  <a:pt x="0" y="485"/>
                  <a:pt x="1" y="492"/>
                  <a:pt x="3" y="494"/>
                </a:cubicBezTo>
                <a:cubicBezTo>
                  <a:pt x="5" y="496"/>
                  <a:pt x="10" y="496"/>
                  <a:pt x="10" y="500"/>
                </a:cubicBezTo>
                <a:cubicBezTo>
                  <a:pt x="10" y="504"/>
                  <a:pt x="4" y="504"/>
                  <a:pt x="3" y="508"/>
                </a:cubicBezTo>
                <a:cubicBezTo>
                  <a:pt x="2" y="512"/>
                  <a:pt x="5" y="515"/>
                  <a:pt x="7" y="518"/>
                </a:cubicBezTo>
                <a:cubicBezTo>
                  <a:pt x="9" y="524"/>
                  <a:pt x="24" y="530"/>
                  <a:pt x="30" y="532"/>
                </a:cubicBezTo>
                <a:cubicBezTo>
                  <a:pt x="38" y="535"/>
                  <a:pt x="46" y="539"/>
                  <a:pt x="54" y="541"/>
                </a:cubicBezTo>
                <a:cubicBezTo>
                  <a:pt x="57" y="540"/>
                  <a:pt x="61" y="530"/>
                  <a:pt x="62" y="539"/>
                </a:cubicBezTo>
                <a:cubicBezTo>
                  <a:pt x="63" y="545"/>
                  <a:pt x="70" y="544"/>
                  <a:pt x="74" y="543"/>
                </a:cubicBezTo>
                <a:cubicBezTo>
                  <a:pt x="78" y="542"/>
                  <a:pt x="79" y="545"/>
                  <a:pt x="79" y="548"/>
                </a:cubicBezTo>
                <a:cubicBezTo>
                  <a:pt x="78" y="552"/>
                  <a:pt x="85" y="556"/>
                  <a:pt x="84" y="562"/>
                </a:cubicBezTo>
                <a:cubicBezTo>
                  <a:pt x="84" y="575"/>
                  <a:pt x="102" y="568"/>
                  <a:pt x="110" y="571"/>
                </a:cubicBezTo>
                <a:cubicBezTo>
                  <a:pt x="124" y="576"/>
                  <a:pt x="124" y="579"/>
                  <a:pt x="138" y="573"/>
                </a:cubicBezTo>
                <a:cubicBezTo>
                  <a:pt x="143" y="571"/>
                  <a:pt x="143" y="571"/>
                  <a:pt x="143" y="571"/>
                </a:cubicBezTo>
                <a:cubicBezTo>
                  <a:pt x="143" y="571"/>
                  <a:pt x="143" y="571"/>
                  <a:pt x="143" y="571"/>
                </a:cubicBezTo>
                <a:cubicBezTo>
                  <a:pt x="149" y="571"/>
                  <a:pt x="152" y="573"/>
                  <a:pt x="157" y="571"/>
                </a:cubicBezTo>
                <a:cubicBezTo>
                  <a:pt x="162" y="569"/>
                  <a:pt x="162" y="567"/>
                  <a:pt x="166" y="570"/>
                </a:cubicBezTo>
                <a:cubicBezTo>
                  <a:pt x="173" y="574"/>
                  <a:pt x="175" y="570"/>
                  <a:pt x="181" y="566"/>
                </a:cubicBezTo>
                <a:cubicBezTo>
                  <a:pt x="188" y="563"/>
                  <a:pt x="187" y="570"/>
                  <a:pt x="192" y="571"/>
                </a:cubicBezTo>
                <a:cubicBezTo>
                  <a:pt x="196" y="573"/>
                  <a:pt x="197" y="572"/>
                  <a:pt x="200" y="576"/>
                </a:cubicBezTo>
                <a:cubicBezTo>
                  <a:pt x="203" y="580"/>
                  <a:pt x="210" y="575"/>
                  <a:pt x="211" y="582"/>
                </a:cubicBezTo>
                <a:cubicBezTo>
                  <a:pt x="212" y="590"/>
                  <a:pt x="223" y="587"/>
                  <a:pt x="229" y="587"/>
                </a:cubicBezTo>
                <a:cubicBezTo>
                  <a:pt x="229" y="587"/>
                  <a:pt x="229" y="587"/>
                  <a:pt x="229" y="587"/>
                </a:cubicBezTo>
                <a:cubicBezTo>
                  <a:pt x="229" y="583"/>
                  <a:pt x="228" y="580"/>
                  <a:pt x="227" y="577"/>
                </a:cubicBezTo>
                <a:cubicBezTo>
                  <a:pt x="225" y="570"/>
                  <a:pt x="227" y="551"/>
                  <a:pt x="221" y="546"/>
                </a:cubicBezTo>
                <a:cubicBezTo>
                  <a:pt x="218" y="544"/>
                  <a:pt x="220" y="540"/>
                  <a:pt x="220" y="537"/>
                </a:cubicBezTo>
                <a:cubicBezTo>
                  <a:pt x="223" y="528"/>
                  <a:pt x="228" y="520"/>
                  <a:pt x="231" y="510"/>
                </a:cubicBezTo>
                <a:cubicBezTo>
                  <a:pt x="233" y="500"/>
                  <a:pt x="229" y="488"/>
                  <a:pt x="229" y="478"/>
                </a:cubicBezTo>
                <a:cubicBezTo>
                  <a:pt x="229" y="471"/>
                  <a:pt x="230" y="464"/>
                  <a:pt x="229" y="457"/>
                </a:cubicBezTo>
                <a:cubicBezTo>
                  <a:pt x="230" y="417"/>
                  <a:pt x="230" y="417"/>
                  <a:pt x="230" y="417"/>
                </a:cubicBezTo>
                <a:cubicBezTo>
                  <a:pt x="231" y="405"/>
                  <a:pt x="231" y="389"/>
                  <a:pt x="234" y="378"/>
                </a:cubicBezTo>
                <a:cubicBezTo>
                  <a:pt x="235" y="372"/>
                  <a:pt x="237" y="365"/>
                  <a:pt x="238" y="359"/>
                </a:cubicBezTo>
                <a:cubicBezTo>
                  <a:pt x="240" y="354"/>
                  <a:pt x="239" y="349"/>
                  <a:pt x="239" y="344"/>
                </a:cubicBezTo>
                <a:cubicBezTo>
                  <a:pt x="241" y="334"/>
                  <a:pt x="245" y="326"/>
                  <a:pt x="246" y="316"/>
                </a:cubicBezTo>
                <a:cubicBezTo>
                  <a:pt x="248" y="304"/>
                  <a:pt x="248" y="304"/>
                  <a:pt x="248" y="304"/>
                </a:cubicBezTo>
                <a:cubicBezTo>
                  <a:pt x="246" y="309"/>
                  <a:pt x="246" y="309"/>
                  <a:pt x="246" y="309"/>
                </a:cubicBezTo>
                <a:cubicBezTo>
                  <a:pt x="245" y="312"/>
                  <a:pt x="244" y="316"/>
                  <a:pt x="243" y="319"/>
                </a:cubicBezTo>
                <a:cubicBezTo>
                  <a:pt x="242" y="328"/>
                  <a:pt x="236" y="337"/>
                  <a:pt x="236" y="348"/>
                </a:cubicBezTo>
                <a:cubicBezTo>
                  <a:pt x="236" y="352"/>
                  <a:pt x="236" y="356"/>
                  <a:pt x="235" y="360"/>
                </a:cubicBezTo>
                <a:cubicBezTo>
                  <a:pt x="234" y="359"/>
                  <a:pt x="233" y="351"/>
                  <a:pt x="233" y="349"/>
                </a:cubicBezTo>
                <a:cubicBezTo>
                  <a:pt x="232" y="342"/>
                  <a:pt x="228" y="349"/>
                  <a:pt x="226" y="349"/>
                </a:cubicBezTo>
                <a:cubicBezTo>
                  <a:pt x="225" y="349"/>
                  <a:pt x="223" y="343"/>
                  <a:pt x="223" y="342"/>
                </a:cubicBezTo>
                <a:cubicBezTo>
                  <a:pt x="221" y="339"/>
                  <a:pt x="225" y="334"/>
                  <a:pt x="227" y="334"/>
                </a:cubicBezTo>
                <a:cubicBezTo>
                  <a:pt x="229" y="334"/>
                  <a:pt x="233" y="346"/>
                  <a:pt x="234" y="342"/>
                </a:cubicBezTo>
                <a:cubicBezTo>
                  <a:pt x="236" y="337"/>
                  <a:pt x="238" y="328"/>
                  <a:pt x="238" y="322"/>
                </a:cubicBezTo>
                <a:cubicBezTo>
                  <a:pt x="240" y="320"/>
                  <a:pt x="235" y="319"/>
                  <a:pt x="236" y="316"/>
                </a:cubicBezTo>
                <a:cubicBezTo>
                  <a:pt x="237" y="314"/>
                  <a:pt x="237" y="311"/>
                  <a:pt x="235" y="309"/>
                </a:cubicBezTo>
                <a:cubicBezTo>
                  <a:pt x="230" y="302"/>
                  <a:pt x="239" y="304"/>
                  <a:pt x="242" y="296"/>
                </a:cubicBezTo>
                <a:cubicBezTo>
                  <a:pt x="244" y="292"/>
                  <a:pt x="240" y="292"/>
                  <a:pt x="239" y="290"/>
                </a:cubicBezTo>
                <a:cubicBezTo>
                  <a:pt x="238" y="289"/>
                  <a:pt x="233" y="288"/>
                  <a:pt x="233" y="288"/>
                </a:cubicBezTo>
                <a:cubicBezTo>
                  <a:pt x="232" y="286"/>
                  <a:pt x="237" y="270"/>
                  <a:pt x="237" y="268"/>
                </a:cubicBezTo>
                <a:cubicBezTo>
                  <a:pt x="239" y="262"/>
                  <a:pt x="235" y="263"/>
                  <a:pt x="235" y="259"/>
                </a:cubicBezTo>
                <a:cubicBezTo>
                  <a:pt x="234" y="257"/>
                  <a:pt x="237" y="255"/>
                  <a:pt x="237" y="253"/>
                </a:cubicBezTo>
                <a:cubicBezTo>
                  <a:pt x="236" y="248"/>
                  <a:pt x="238" y="250"/>
                  <a:pt x="243" y="248"/>
                </a:cubicBezTo>
                <a:cubicBezTo>
                  <a:pt x="243" y="260"/>
                  <a:pt x="243" y="252"/>
                  <a:pt x="251" y="255"/>
                </a:cubicBezTo>
                <a:cubicBezTo>
                  <a:pt x="253" y="256"/>
                  <a:pt x="252" y="247"/>
                  <a:pt x="254" y="245"/>
                </a:cubicBezTo>
                <a:cubicBezTo>
                  <a:pt x="256" y="243"/>
                  <a:pt x="253" y="240"/>
                  <a:pt x="253" y="238"/>
                </a:cubicBezTo>
                <a:cubicBezTo>
                  <a:pt x="256" y="238"/>
                  <a:pt x="259" y="242"/>
                  <a:pt x="262" y="242"/>
                </a:cubicBezTo>
                <a:cubicBezTo>
                  <a:pt x="264" y="242"/>
                  <a:pt x="261" y="247"/>
                  <a:pt x="262" y="248"/>
                </a:cubicBezTo>
                <a:cubicBezTo>
                  <a:pt x="262" y="250"/>
                  <a:pt x="263" y="251"/>
                  <a:pt x="263" y="254"/>
                </a:cubicBezTo>
                <a:cubicBezTo>
                  <a:pt x="263" y="256"/>
                  <a:pt x="261" y="258"/>
                  <a:pt x="259" y="260"/>
                </a:cubicBezTo>
                <a:cubicBezTo>
                  <a:pt x="252" y="270"/>
                  <a:pt x="253" y="284"/>
                  <a:pt x="250" y="295"/>
                </a:cubicBezTo>
                <a:cubicBezTo>
                  <a:pt x="255" y="282"/>
                  <a:pt x="257" y="269"/>
                  <a:pt x="265" y="257"/>
                </a:cubicBezTo>
                <a:cubicBezTo>
                  <a:pt x="272" y="247"/>
                  <a:pt x="279" y="233"/>
                  <a:pt x="283" y="222"/>
                </a:cubicBezTo>
                <a:cubicBezTo>
                  <a:pt x="287" y="214"/>
                  <a:pt x="287" y="206"/>
                  <a:pt x="289" y="198"/>
                </a:cubicBezTo>
                <a:cubicBezTo>
                  <a:pt x="290" y="193"/>
                  <a:pt x="291" y="188"/>
                  <a:pt x="292" y="183"/>
                </a:cubicBezTo>
                <a:cubicBezTo>
                  <a:pt x="292" y="183"/>
                  <a:pt x="292" y="183"/>
                  <a:pt x="292" y="183"/>
                </a:cubicBezTo>
                <a:cubicBezTo>
                  <a:pt x="291" y="184"/>
                  <a:pt x="290" y="185"/>
                  <a:pt x="288" y="185"/>
                </a:cubicBezTo>
                <a:cubicBezTo>
                  <a:pt x="282" y="186"/>
                  <a:pt x="277" y="187"/>
                  <a:pt x="271" y="191"/>
                </a:cubicBezTo>
                <a:cubicBezTo>
                  <a:pt x="270" y="193"/>
                  <a:pt x="270" y="195"/>
                  <a:pt x="269" y="196"/>
                </a:cubicBezTo>
                <a:cubicBezTo>
                  <a:pt x="266" y="198"/>
                  <a:pt x="263" y="198"/>
                  <a:pt x="261" y="197"/>
                </a:cubicBezTo>
                <a:cubicBezTo>
                  <a:pt x="257" y="195"/>
                  <a:pt x="254" y="191"/>
                  <a:pt x="250" y="189"/>
                </a:cubicBezTo>
                <a:cubicBezTo>
                  <a:pt x="245" y="187"/>
                  <a:pt x="242" y="178"/>
                  <a:pt x="235" y="176"/>
                </a:cubicBezTo>
                <a:cubicBezTo>
                  <a:pt x="227" y="174"/>
                  <a:pt x="218" y="175"/>
                  <a:pt x="210" y="175"/>
                </a:cubicBezTo>
                <a:cubicBezTo>
                  <a:pt x="204" y="176"/>
                  <a:pt x="200" y="173"/>
                  <a:pt x="195" y="173"/>
                </a:cubicBezTo>
                <a:cubicBezTo>
                  <a:pt x="187" y="173"/>
                  <a:pt x="179" y="175"/>
                  <a:pt x="174" y="166"/>
                </a:cubicBezTo>
                <a:cubicBezTo>
                  <a:pt x="167" y="154"/>
                  <a:pt x="164" y="162"/>
                  <a:pt x="155" y="157"/>
                </a:cubicBezTo>
                <a:cubicBezTo>
                  <a:pt x="149" y="154"/>
                  <a:pt x="147" y="156"/>
                  <a:pt x="142" y="154"/>
                </a:cubicBezTo>
                <a:cubicBezTo>
                  <a:pt x="138" y="153"/>
                  <a:pt x="134" y="145"/>
                  <a:pt x="130" y="143"/>
                </a:cubicBezTo>
                <a:cubicBezTo>
                  <a:pt x="129" y="142"/>
                  <a:pt x="113" y="138"/>
                  <a:pt x="111" y="138"/>
                </a:cubicBezTo>
                <a:cubicBezTo>
                  <a:pt x="107" y="138"/>
                  <a:pt x="101" y="139"/>
                  <a:pt x="99" y="134"/>
                </a:cubicBezTo>
                <a:cubicBezTo>
                  <a:pt x="98" y="128"/>
                  <a:pt x="102" y="126"/>
                  <a:pt x="95" y="123"/>
                </a:cubicBezTo>
                <a:cubicBezTo>
                  <a:pt x="90" y="120"/>
                  <a:pt x="92" y="109"/>
                  <a:pt x="89" y="103"/>
                </a:cubicBezTo>
                <a:cubicBezTo>
                  <a:pt x="86" y="95"/>
                  <a:pt x="77" y="85"/>
                  <a:pt x="75" y="77"/>
                </a:cubicBezTo>
                <a:cubicBezTo>
                  <a:pt x="73" y="69"/>
                  <a:pt x="65" y="72"/>
                  <a:pt x="65" y="61"/>
                </a:cubicBezTo>
                <a:cubicBezTo>
                  <a:pt x="65" y="57"/>
                  <a:pt x="67" y="49"/>
                  <a:pt x="65" y="46"/>
                </a:cubicBezTo>
                <a:cubicBezTo>
                  <a:pt x="63" y="44"/>
                  <a:pt x="59" y="42"/>
                  <a:pt x="59" y="39"/>
                </a:cubicBezTo>
                <a:cubicBezTo>
                  <a:pt x="59" y="35"/>
                  <a:pt x="63" y="31"/>
                  <a:pt x="63" y="26"/>
                </a:cubicBezTo>
                <a:cubicBezTo>
                  <a:pt x="63" y="21"/>
                  <a:pt x="59" y="14"/>
                  <a:pt x="57" y="10"/>
                </a:cubicBezTo>
                <a:cubicBezTo>
                  <a:pt x="54" y="4"/>
                  <a:pt x="46" y="4"/>
                  <a:pt x="40" y="0"/>
                </a:cubicBezTo>
                <a:cubicBezTo>
                  <a:pt x="40" y="0"/>
                  <a:pt x="40" y="0"/>
                  <a:pt x="40" y="0"/>
                </a:cubicBezTo>
                <a:cubicBezTo>
                  <a:pt x="25" y="13"/>
                  <a:pt x="25" y="13"/>
                  <a:pt x="25" y="13"/>
                </a:cubicBezTo>
                <a:cubicBezTo>
                  <a:pt x="17" y="15"/>
                  <a:pt x="17" y="15"/>
                  <a:pt x="17" y="15"/>
                </a:cubicBezTo>
                <a:cubicBezTo>
                  <a:pt x="22" y="21"/>
                  <a:pt x="22" y="21"/>
                  <a:pt x="22" y="21"/>
                </a:cubicBezTo>
                <a:cubicBezTo>
                  <a:pt x="25" y="24"/>
                  <a:pt x="25" y="23"/>
                  <a:pt x="28" y="21"/>
                </a:cubicBezTo>
                <a:cubicBezTo>
                  <a:pt x="29" y="21"/>
                  <a:pt x="29" y="26"/>
                  <a:pt x="30" y="27"/>
                </a:cubicBezTo>
                <a:cubicBezTo>
                  <a:pt x="32" y="28"/>
                  <a:pt x="36" y="27"/>
                  <a:pt x="38" y="27"/>
                </a:cubicBezTo>
                <a:cubicBezTo>
                  <a:pt x="38" y="28"/>
                  <a:pt x="38" y="28"/>
                  <a:pt x="38" y="28"/>
                </a:cubicBezTo>
                <a:cubicBezTo>
                  <a:pt x="38" y="30"/>
                  <a:pt x="43" y="30"/>
                  <a:pt x="39" y="32"/>
                </a:cubicBezTo>
                <a:cubicBezTo>
                  <a:pt x="36" y="34"/>
                  <a:pt x="41" y="38"/>
                  <a:pt x="41" y="41"/>
                </a:cubicBezTo>
                <a:cubicBezTo>
                  <a:pt x="41" y="43"/>
                  <a:pt x="38" y="43"/>
                  <a:pt x="38" y="45"/>
                </a:cubicBezTo>
                <a:cubicBezTo>
                  <a:pt x="38" y="46"/>
                  <a:pt x="39" y="48"/>
                  <a:pt x="40" y="49"/>
                </a:cubicBezTo>
                <a:cubicBezTo>
                  <a:pt x="40" y="50"/>
                  <a:pt x="40" y="51"/>
                  <a:pt x="41" y="5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0" name="Freeform 19"/>
          <p:cNvSpPr>
            <a:spLocks/>
          </p:cNvSpPr>
          <p:nvPr/>
        </p:nvSpPr>
        <p:spPr bwMode="auto">
          <a:xfrm>
            <a:off x="7628012" y="3186745"/>
            <a:ext cx="1052852" cy="964500"/>
          </a:xfrm>
          <a:custGeom>
            <a:avLst/>
            <a:gdLst/>
            <a:ahLst/>
            <a:cxnLst>
              <a:cxn ang="0">
                <a:pos x="158" y="6"/>
              </a:cxn>
              <a:cxn ang="0">
                <a:pos x="165" y="28"/>
              </a:cxn>
              <a:cxn ang="0">
                <a:pos x="170" y="45"/>
              </a:cxn>
              <a:cxn ang="0">
                <a:pos x="172" y="105"/>
              </a:cxn>
              <a:cxn ang="0">
                <a:pos x="179" y="139"/>
              </a:cxn>
              <a:cxn ang="0">
                <a:pos x="192" y="131"/>
              </a:cxn>
              <a:cxn ang="0">
                <a:pos x="205" y="132"/>
              </a:cxn>
              <a:cxn ang="0">
                <a:pos x="211" y="144"/>
              </a:cxn>
              <a:cxn ang="0">
                <a:pos x="215" y="168"/>
              </a:cxn>
              <a:cxn ang="0">
                <a:pos x="270" y="189"/>
              </a:cxn>
              <a:cxn ang="0">
                <a:pos x="292" y="212"/>
              </a:cxn>
              <a:cxn ang="0">
                <a:pos x="351" y="221"/>
              </a:cxn>
              <a:cxn ang="0">
                <a:pos x="365" y="231"/>
              </a:cxn>
              <a:cxn ang="0">
                <a:pos x="373" y="258"/>
              </a:cxn>
              <a:cxn ang="0">
                <a:pos x="364" y="276"/>
              </a:cxn>
              <a:cxn ang="0">
                <a:pos x="361" y="297"/>
              </a:cxn>
              <a:cxn ang="0">
                <a:pos x="365" y="320"/>
              </a:cxn>
              <a:cxn ang="0">
                <a:pos x="369" y="334"/>
              </a:cxn>
              <a:cxn ang="0">
                <a:pos x="358" y="344"/>
              </a:cxn>
              <a:cxn ang="0">
                <a:pos x="331" y="348"/>
              </a:cxn>
              <a:cxn ang="0">
                <a:pos x="313" y="340"/>
              </a:cxn>
              <a:cxn ang="0">
                <a:pos x="308" y="312"/>
              </a:cxn>
              <a:cxn ang="0">
                <a:pos x="286" y="313"/>
              </a:cxn>
              <a:cxn ang="0">
                <a:pos x="256" y="312"/>
              </a:cxn>
              <a:cxn ang="0">
                <a:pos x="244" y="317"/>
              </a:cxn>
              <a:cxn ang="0">
                <a:pos x="181" y="297"/>
              </a:cxn>
              <a:cxn ang="0">
                <a:pos x="135" y="298"/>
              </a:cxn>
              <a:cxn ang="0">
                <a:pos x="103" y="286"/>
              </a:cxn>
              <a:cxn ang="0">
                <a:pos x="77" y="283"/>
              </a:cxn>
              <a:cxn ang="0">
                <a:pos x="88" y="267"/>
              </a:cxn>
              <a:cxn ang="0">
                <a:pos x="90" y="246"/>
              </a:cxn>
              <a:cxn ang="0">
                <a:pos x="85" y="231"/>
              </a:cxn>
              <a:cxn ang="0">
                <a:pos x="93" y="202"/>
              </a:cxn>
              <a:cxn ang="0">
                <a:pos x="71" y="192"/>
              </a:cxn>
              <a:cxn ang="0">
                <a:pos x="54" y="214"/>
              </a:cxn>
              <a:cxn ang="0">
                <a:pos x="43" y="198"/>
              </a:cxn>
              <a:cxn ang="0">
                <a:pos x="19" y="184"/>
              </a:cxn>
              <a:cxn ang="0">
                <a:pos x="3" y="161"/>
              </a:cxn>
              <a:cxn ang="0">
                <a:pos x="1" y="135"/>
              </a:cxn>
              <a:cxn ang="0">
                <a:pos x="31" y="120"/>
              </a:cxn>
              <a:cxn ang="0">
                <a:pos x="45" y="108"/>
              </a:cxn>
              <a:cxn ang="0">
                <a:pos x="71" y="92"/>
              </a:cxn>
              <a:cxn ang="0">
                <a:pos x="105" y="52"/>
              </a:cxn>
              <a:cxn ang="0">
                <a:pos x="113" y="39"/>
              </a:cxn>
              <a:cxn ang="0">
                <a:pos x="136" y="20"/>
              </a:cxn>
            </a:cxnLst>
            <a:rect l="0" t="0" r="r" b="b"/>
            <a:pathLst>
              <a:path w="388" h="355">
                <a:moveTo>
                  <a:pt x="149" y="1"/>
                </a:moveTo>
                <a:cubicBezTo>
                  <a:pt x="150" y="1"/>
                  <a:pt x="154" y="0"/>
                  <a:pt x="155" y="0"/>
                </a:cubicBezTo>
                <a:cubicBezTo>
                  <a:pt x="155" y="0"/>
                  <a:pt x="158" y="5"/>
                  <a:pt x="158" y="6"/>
                </a:cubicBezTo>
                <a:cubicBezTo>
                  <a:pt x="159" y="11"/>
                  <a:pt x="163" y="10"/>
                  <a:pt x="162" y="16"/>
                </a:cubicBezTo>
                <a:cubicBezTo>
                  <a:pt x="162" y="20"/>
                  <a:pt x="159" y="23"/>
                  <a:pt x="159" y="27"/>
                </a:cubicBezTo>
                <a:cubicBezTo>
                  <a:pt x="161" y="27"/>
                  <a:pt x="165" y="26"/>
                  <a:pt x="165" y="28"/>
                </a:cubicBezTo>
                <a:cubicBezTo>
                  <a:pt x="157" y="30"/>
                  <a:pt x="165" y="32"/>
                  <a:pt x="168" y="34"/>
                </a:cubicBezTo>
                <a:cubicBezTo>
                  <a:pt x="170" y="36"/>
                  <a:pt x="171" y="35"/>
                  <a:pt x="171" y="38"/>
                </a:cubicBezTo>
                <a:cubicBezTo>
                  <a:pt x="170" y="40"/>
                  <a:pt x="170" y="43"/>
                  <a:pt x="170" y="45"/>
                </a:cubicBezTo>
                <a:cubicBezTo>
                  <a:pt x="168" y="50"/>
                  <a:pt x="166" y="64"/>
                  <a:pt x="169" y="69"/>
                </a:cubicBezTo>
                <a:cubicBezTo>
                  <a:pt x="173" y="74"/>
                  <a:pt x="173" y="76"/>
                  <a:pt x="175" y="82"/>
                </a:cubicBezTo>
                <a:cubicBezTo>
                  <a:pt x="178" y="89"/>
                  <a:pt x="174" y="98"/>
                  <a:pt x="172" y="105"/>
                </a:cubicBezTo>
                <a:cubicBezTo>
                  <a:pt x="169" y="115"/>
                  <a:pt x="178" y="117"/>
                  <a:pt x="175" y="127"/>
                </a:cubicBezTo>
                <a:cubicBezTo>
                  <a:pt x="174" y="130"/>
                  <a:pt x="175" y="134"/>
                  <a:pt x="175" y="137"/>
                </a:cubicBezTo>
                <a:cubicBezTo>
                  <a:pt x="175" y="140"/>
                  <a:pt x="177" y="139"/>
                  <a:pt x="179" y="139"/>
                </a:cubicBezTo>
                <a:cubicBezTo>
                  <a:pt x="182" y="140"/>
                  <a:pt x="186" y="143"/>
                  <a:pt x="189" y="139"/>
                </a:cubicBezTo>
                <a:cubicBezTo>
                  <a:pt x="189" y="138"/>
                  <a:pt x="189" y="136"/>
                  <a:pt x="190" y="134"/>
                </a:cubicBezTo>
                <a:cubicBezTo>
                  <a:pt x="190" y="133"/>
                  <a:pt x="192" y="132"/>
                  <a:pt x="192" y="131"/>
                </a:cubicBezTo>
                <a:cubicBezTo>
                  <a:pt x="194" y="129"/>
                  <a:pt x="191" y="128"/>
                  <a:pt x="194" y="127"/>
                </a:cubicBezTo>
                <a:cubicBezTo>
                  <a:pt x="195" y="126"/>
                  <a:pt x="202" y="123"/>
                  <a:pt x="201" y="126"/>
                </a:cubicBezTo>
                <a:cubicBezTo>
                  <a:pt x="200" y="131"/>
                  <a:pt x="200" y="130"/>
                  <a:pt x="205" y="132"/>
                </a:cubicBezTo>
                <a:cubicBezTo>
                  <a:pt x="210" y="134"/>
                  <a:pt x="210" y="134"/>
                  <a:pt x="210" y="134"/>
                </a:cubicBezTo>
                <a:cubicBezTo>
                  <a:pt x="210" y="134"/>
                  <a:pt x="210" y="134"/>
                  <a:pt x="210" y="134"/>
                </a:cubicBezTo>
                <a:cubicBezTo>
                  <a:pt x="208" y="135"/>
                  <a:pt x="209" y="142"/>
                  <a:pt x="211" y="144"/>
                </a:cubicBezTo>
                <a:cubicBezTo>
                  <a:pt x="213" y="146"/>
                  <a:pt x="218" y="146"/>
                  <a:pt x="218" y="150"/>
                </a:cubicBezTo>
                <a:cubicBezTo>
                  <a:pt x="218" y="154"/>
                  <a:pt x="212" y="154"/>
                  <a:pt x="211" y="158"/>
                </a:cubicBezTo>
                <a:cubicBezTo>
                  <a:pt x="210" y="162"/>
                  <a:pt x="213" y="165"/>
                  <a:pt x="215" y="168"/>
                </a:cubicBezTo>
                <a:cubicBezTo>
                  <a:pt x="217" y="174"/>
                  <a:pt x="232" y="180"/>
                  <a:pt x="238" y="182"/>
                </a:cubicBezTo>
                <a:cubicBezTo>
                  <a:pt x="246" y="185"/>
                  <a:pt x="254" y="189"/>
                  <a:pt x="262" y="191"/>
                </a:cubicBezTo>
                <a:cubicBezTo>
                  <a:pt x="265" y="190"/>
                  <a:pt x="269" y="180"/>
                  <a:pt x="270" y="189"/>
                </a:cubicBezTo>
                <a:cubicBezTo>
                  <a:pt x="271" y="195"/>
                  <a:pt x="278" y="194"/>
                  <a:pt x="282" y="193"/>
                </a:cubicBezTo>
                <a:cubicBezTo>
                  <a:pt x="286" y="192"/>
                  <a:pt x="287" y="195"/>
                  <a:pt x="287" y="198"/>
                </a:cubicBezTo>
                <a:cubicBezTo>
                  <a:pt x="286" y="202"/>
                  <a:pt x="293" y="206"/>
                  <a:pt x="292" y="212"/>
                </a:cubicBezTo>
                <a:cubicBezTo>
                  <a:pt x="292" y="225"/>
                  <a:pt x="310" y="218"/>
                  <a:pt x="318" y="221"/>
                </a:cubicBezTo>
                <a:cubicBezTo>
                  <a:pt x="332" y="226"/>
                  <a:pt x="332" y="229"/>
                  <a:pt x="346" y="223"/>
                </a:cubicBezTo>
                <a:cubicBezTo>
                  <a:pt x="351" y="221"/>
                  <a:pt x="351" y="221"/>
                  <a:pt x="351" y="221"/>
                </a:cubicBezTo>
                <a:cubicBezTo>
                  <a:pt x="351" y="221"/>
                  <a:pt x="351" y="221"/>
                  <a:pt x="351" y="221"/>
                </a:cubicBezTo>
                <a:cubicBezTo>
                  <a:pt x="352" y="224"/>
                  <a:pt x="354" y="225"/>
                  <a:pt x="357" y="225"/>
                </a:cubicBezTo>
                <a:cubicBezTo>
                  <a:pt x="361" y="225"/>
                  <a:pt x="359" y="231"/>
                  <a:pt x="365" y="231"/>
                </a:cubicBezTo>
                <a:cubicBezTo>
                  <a:pt x="369" y="231"/>
                  <a:pt x="372" y="231"/>
                  <a:pt x="375" y="235"/>
                </a:cubicBezTo>
                <a:cubicBezTo>
                  <a:pt x="381" y="241"/>
                  <a:pt x="388" y="240"/>
                  <a:pt x="377" y="247"/>
                </a:cubicBezTo>
                <a:cubicBezTo>
                  <a:pt x="373" y="249"/>
                  <a:pt x="377" y="254"/>
                  <a:pt x="373" y="258"/>
                </a:cubicBezTo>
                <a:cubicBezTo>
                  <a:pt x="371" y="260"/>
                  <a:pt x="371" y="264"/>
                  <a:pt x="370" y="267"/>
                </a:cubicBezTo>
                <a:cubicBezTo>
                  <a:pt x="369" y="272"/>
                  <a:pt x="367" y="269"/>
                  <a:pt x="364" y="268"/>
                </a:cubicBezTo>
                <a:cubicBezTo>
                  <a:pt x="358" y="266"/>
                  <a:pt x="366" y="274"/>
                  <a:pt x="364" y="276"/>
                </a:cubicBezTo>
                <a:cubicBezTo>
                  <a:pt x="360" y="281"/>
                  <a:pt x="370" y="282"/>
                  <a:pt x="371" y="286"/>
                </a:cubicBezTo>
                <a:cubicBezTo>
                  <a:pt x="371" y="291"/>
                  <a:pt x="370" y="292"/>
                  <a:pt x="366" y="294"/>
                </a:cubicBezTo>
                <a:cubicBezTo>
                  <a:pt x="364" y="296"/>
                  <a:pt x="365" y="298"/>
                  <a:pt x="361" y="297"/>
                </a:cubicBezTo>
                <a:cubicBezTo>
                  <a:pt x="353" y="296"/>
                  <a:pt x="354" y="300"/>
                  <a:pt x="355" y="306"/>
                </a:cubicBezTo>
                <a:cubicBezTo>
                  <a:pt x="356" y="312"/>
                  <a:pt x="356" y="312"/>
                  <a:pt x="360" y="315"/>
                </a:cubicBezTo>
                <a:cubicBezTo>
                  <a:pt x="361" y="316"/>
                  <a:pt x="365" y="319"/>
                  <a:pt x="365" y="320"/>
                </a:cubicBezTo>
                <a:cubicBezTo>
                  <a:pt x="365" y="322"/>
                  <a:pt x="364" y="323"/>
                  <a:pt x="364" y="324"/>
                </a:cubicBezTo>
                <a:cubicBezTo>
                  <a:pt x="365" y="326"/>
                  <a:pt x="369" y="327"/>
                  <a:pt x="370" y="329"/>
                </a:cubicBezTo>
                <a:cubicBezTo>
                  <a:pt x="370" y="330"/>
                  <a:pt x="369" y="333"/>
                  <a:pt x="369" y="334"/>
                </a:cubicBezTo>
                <a:cubicBezTo>
                  <a:pt x="369" y="334"/>
                  <a:pt x="369" y="334"/>
                  <a:pt x="369" y="334"/>
                </a:cubicBezTo>
                <a:cubicBezTo>
                  <a:pt x="361" y="333"/>
                  <a:pt x="361" y="333"/>
                  <a:pt x="361" y="333"/>
                </a:cubicBezTo>
                <a:cubicBezTo>
                  <a:pt x="352" y="331"/>
                  <a:pt x="358" y="341"/>
                  <a:pt x="358" y="344"/>
                </a:cubicBezTo>
                <a:cubicBezTo>
                  <a:pt x="358" y="352"/>
                  <a:pt x="353" y="352"/>
                  <a:pt x="347" y="351"/>
                </a:cubicBezTo>
                <a:cubicBezTo>
                  <a:pt x="343" y="351"/>
                  <a:pt x="338" y="355"/>
                  <a:pt x="335" y="353"/>
                </a:cubicBezTo>
                <a:cubicBezTo>
                  <a:pt x="333" y="352"/>
                  <a:pt x="333" y="349"/>
                  <a:pt x="331" y="348"/>
                </a:cubicBezTo>
                <a:cubicBezTo>
                  <a:pt x="327" y="345"/>
                  <a:pt x="323" y="343"/>
                  <a:pt x="323" y="338"/>
                </a:cubicBezTo>
                <a:cubicBezTo>
                  <a:pt x="320" y="338"/>
                  <a:pt x="316" y="340"/>
                  <a:pt x="313" y="340"/>
                </a:cubicBezTo>
                <a:cubicBezTo>
                  <a:pt x="313" y="340"/>
                  <a:pt x="313" y="340"/>
                  <a:pt x="313" y="340"/>
                </a:cubicBezTo>
                <a:cubicBezTo>
                  <a:pt x="310" y="338"/>
                  <a:pt x="302" y="341"/>
                  <a:pt x="306" y="332"/>
                </a:cubicBezTo>
                <a:cubicBezTo>
                  <a:pt x="309" y="327"/>
                  <a:pt x="305" y="325"/>
                  <a:pt x="305" y="320"/>
                </a:cubicBezTo>
                <a:cubicBezTo>
                  <a:pt x="305" y="317"/>
                  <a:pt x="308" y="315"/>
                  <a:pt x="308" y="312"/>
                </a:cubicBezTo>
                <a:cubicBezTo>
                  <a:pt x="308" y="308"/>
                  <a:pt x="304" y="305"/>
                  <a:pt x="303" y="302"/>
                </a:cubicBezTo>
                <a:cubicBezTo>
                  <a:pt x="300" y="302"/>
                  <a:pt x="296" y="302"/>
                  <a:pt x="295" y="306"/>
                </a:cubicBezTo>
                <a:cubicBezTo>
                  <a:pt x="290" y="307"/>
                  <a:pt x="293" y="315"/>
                  <a:pt x="286" y="313"/>
                </a:cubicBezTo>
                <a:cubicBezTo>
                  <a:pt x="277" y="311"/>
                  <a:pt x="285" y="327"/>
                  <a:pt x="276" y="325"/>
                </a:cubicBezTo>
                <a:cubicBezTo>
                  <a:pt x="272" y="324"/>
                  <a:pt x="268" y="326"/>
                  <a:pt x="265" y="325"/>
                </a:cubicBezTo>
                <a:cubicBezTo>
                  <a:pt x="259" y="323"/>
                  <a:pt x="260" y="315"/>
                  <a:pt x="256" y="312"/>
                </a:cubicBezTo>
                <a:cubicBezTo>
                  <a:pt x="254" y="311"/>
                  <a:pt x="250" y="310"/>
                  <a:pt x="248" y="309"/>
                </a:cubicBezTo>
                <a:cubicBezTo>
                  <a:pt x="246" y="309"/>
                  <a:pt x="244" y="315"/>
                  <a:pt x="244" y="317"/>
                </a:cubicBezTo>
                <a:cubicBezTo>
                  <a:pt x="244" y="317"/>
                  <a:pt x="244" y="317"/>
                  <a:pt x="244" y="317"/>
                </a:cubicBezTo>
                <a:cubicBezTo>
                  <a:pt x="239" y="317"/>
                  <a:pt x="234" y="314"/>
                  <a:pt x="229" y="314"/>
                </a:cubicBezTo>
                <a:cubicBezTo>
                  <a:pt x="224" y="315"/>
                  <a:pt x="216" y="318"/>
                  <a:pt x="212" y="312"/>
                </a:cubicBezTo>
                <a:cubicBezTo>
                  <a:pt x="207" y="302"/>
                  <a:pt x="192" y="296"/>
                  <a:pt x="181" y="297"/>
                </a:cubicBezTo>
                <a:cubicBezTo>
                  <a:pt x="177" y="298"/>
                  <a:pt x="177" y="314"/>
                  <a:pt x="176" y="314"/>
                </a:cubicBezTo>
                <a:cubicBezTo>
                  <a:pt x="174" y="315"/>
                  <a:pt x="168" y="314"/>
                  <a:pt x="164" y="315"/>
                </a:cubicBezTo>
                <a:cubicBezTo>
                  <a:pt x="157" y="318"/>
                  <a:pt x="142" y="299"/>
                  <a:pt x="135" y="298"/>
                </a:cubicBezTo>
                <a:cubicBezTo>
                  <a:pt x="130" y="296"/>
                  <a:pt x="129" y="292"/>
                  <a:pt x="123" y="291"/>
                </a:cubicBezTo>
                <a:cubicBezTo>
                  <a:pt x="118" y="290"/>
                  <a:pt x="113" y="291"/>
                  <a:pt x="109" y="291"/>
                </a:cubicBezTo>
                <a:cubicBezTo>
                  <a:pt x="105" y="291"/>
                  <a:pt x="105" y="288"/>
                  <a:pt x="103" y="286"/>
                </a:cubicBezTo>
                <a:cubicBezTo>
                  <a:pt x="100" y="284"/>
                  <a:pt x="95" y="286"/>
                  <a:pt x="94" y="284"/>
                </a:cubicBezTo>
                <a:cubicBezTo>
                  <a:pt x="92" y="284"/>
                  <a:pt x="90" y="284"/>
                  <a:pt x="88" y="284"/>
                </a:cubicBezTo>
                <a:cubicBezTo>
                  <a:pt x="84" y="285"/>
                  <a:pt x="81" y="283"/>
                  <a:pt x="77" y="283"/>
                </a:cubicBezTo>
                <a:cubicBezTo>
                  <a:pt x="77" y="283"/>
                  <a:pt x="77" y="283"/>
                  <a:pt x="77" y="283"/>
                </a:cubicBezTo>
                <a:cubicBezTo>
                  <a:pt x="78" y="279"/>
                  <a:pt x="78" y="278"/>
                  <a:pt x="82" y="275"/>
                </a:cubicBezTo>
                <a:cubicBezTo>
                  <a:pt x="86" y="273"/>
                  <a:pt x="82" y="268"/>
                  <a:pt x="88" y="267"/>
                </a:cubicBezTo>
                <a:cubicBezTo>
                  <a:pt x="95" y="266"/>
                  <a:pt x="88" y="262"/>
                  <a:pt x="91" y="260"/>
                </a:cubicBezTo>
                <a:cubicBezTo>
                  <a:pt x="91" y="256"/>
                  <a:pt x="90" y="255"/>
                  <a:pt x="92" y="252"/>
                </a:cubicBezTo>
                <a:cubicBezTo>
                  <a:pt x="94" y="250"/>
                  <a:pt x="90" y="248"/>
                  <a:pt x="90" y="246"/>
                </a:cubicBezTo>
                <a:cubicBezTo>
                  <a:pt x="89" y="244"/>
                  <a:pt x="90" y="241"/>
                  <a:pt x="90" y="239"/>
                </a:cubicBezTo>
                <a:cubicBezTo>
                  <a:pt x="90" y="237"/>
                  <a:pt x="87" y="238"/>
                  <a:pt x="86" y="236"/>
                </a:cubicBezTo>
                <a:cubicBezTo>
                  <a:pt x="84" y="235"/>
                  <a:pt x="87" y="232"/>
                  <a:pt x="85" y="231"/>
                </a:cubicBezTo>
                <a:cubicBezTo>
                  <a:pt x="79" y="225"/>
                  <a:pt x="90" y="228"/>
                  <a:pt x="90" y="223"/>
                </a:cubicBezTo>
                <a:cubicBezTo>
                  <a:pt x="90" y="219"/>
                  <a:pt x="88" y="219"/>
                  <a:pt x="92" y="217"/>
                </a:cubicBezTo>
                <a:cubicBezTo>
                  <a:pt x="96" y="215"/>
                  <a:pt x="96" y="205"/>
                  <a:pt x="93" y="202"/>
                </a:cubicBezTo>
                <a:cubicBezTo>
                  <a:pt x="89" y="196"/>
                  <a:pt x="88" y="200"/>
                  <a:pt x="90" y="192"/>
                </a:cubicBezTo>
                <a:cubicBezTo>
                  <a:pt x="92" y="188"/>
                  <a:pt x="79" y="182"/>
                  <a:pt x="78" y="186"/>
                </a:cubicBezTo>
                <a:cubicBezTo>
                  <a:pt x="77" y="191"/>
                  <a:pt x="75" y="190"/>
                  <a:pt x="71" y="192"/>
                </a:cubicBezTo>
                <a:cubicBezTo>
                  <a:pt x="69" y="194"/>
                  <a:pt x="70" y="198"/>
                  <a:pt x="69" y="200"/>
                </a:cubicBezTo>
                <a:cubicBezTo>
                  <a:pt x="67" y="202"/>
                  <a:pt x="66" y="204"/>
                  <a:pt x="64" y="206"/>
                </a:cubicBezTo>
                <a:cubicBezTo>
                  <a:pt x="59" y="211"/>
                  <a:pt x="56" y="205"/>
                  <a:pt x="54" y="214"/>
                </a:cubicBezTo>
                <a:cubicBezTo>
                  <a:pt x="52" y="221"/>
                  <a:pt x="50" y="217"/>
                  <a:pt x="48" y="213"/>
                </a:cubicBezTo>
                <a:cubicBezTo>
                  <a:pt x="47" y="210"/>
                  <a:pt x="42" y="210"/>
                  <a:pt x="42" y="207"/>
                </a:cubicBezTo>
                <a:cubicBezTo>
                  <a:pt x="41" y="206"/>
                  <a:pt x="44" y="199"/>
                  <a:pt x="43" y="198"/>
                </a:cubicBezTo>
                <a:cubicBezTo>
                  <a:pt x="41" y="197"/>
                  <a:pt x="37" y="198"/>
                  <a:pt x="35" y="196"/>
                </a:cubicBezTo>
                <a:cubicBezTo>
                  <a:pt x="30" y="194"/>
                  <a:pt x="37" y="190"/>
                  <a:pt x="27" y="190"/>
                </a:cubicBezTo>
                <a:cubicBezTo>
                  <a:pt x="24" y="190"/>
                  <a:pt x="19" y="188"/>
                  <a:pt x="19" y="184"/>
                </a:cubicBezTo>
                <a:cubicBezTo>
                  <a:pt x="18" y="178"/>
                  <a:pt x="9" y="185"/>
                  <a:pt x="9" y="176"/>
                </a:cubicBezTo>
                <a:cubicBezTo>
                  <a:pt x="9" y="174"/>
                  <a:pt x="10" y="171"/>
                  <a:pt x="9" y="170"/>
                </a:cubicBezTo>
                <a:cubicBezTo>
                  <a:pt x="6" y="167"/>
                  <a:pt x="4" y="166"/>
                  <a:pt x="3" y="161"/>
                </a:cubicBezTo>
                <a:cubicBezTo>
                  <a:pt x="1" y="154"/>
                  <a:pt x="8" y="156"/>
                  <a:pt x="3" y="151"/>
                </a:cubicBezTo>
                <a:cubicBezTo>
                  <a:pt x="3" y="151"/>
                  <a:pt x="5" y="144"/>
                  <a:pt x="5" y="143"/>
                </a:cubicBezTo>
                <a:cubicBezTo>
                  <a:pt x="5" y="140"/>
                  <a:pt x="2" y="137"/>
                  <a:pt x="1" y="135"/>
                </a:cubicBezTo>
                <a:cubicBezTo>
                  <a:pt x="0" y="133"/>
                  <a:pt x="1" y="120"/>
                  <a:pt x="2" y="117"/>
                </a:cubicBezTo>
                <a:cubicBezTo>
                  <a:pt x="3" y="114"/>
                  <a:pt x="10" y="108"/>
                  <a:pt x="9" y="114"/>
                </a:cubicBezTo>
                <a:cubicBezTo>
                  <a:pt x="8" y="124"/>
                  <a:pt x="25" y="121"/>
                  <a:pt x="31" y="120"/>
                </a:cubicBezTo>
                <a:cubicBezTo>
                  <a:pt x="34" y="120"/>
                  <a:pt x="29" y="113"/>
                  <a:pt x="34" y="110"/>
                </a:cubicBezTo>
                <a:cubicBezTo>
                  <a:pt x="36" y="109"/>
                  <a:pt x="41" y="105"/>
                  <a:pt x="41" y="102"/>
                </a:cubicBezTo>
                <a:cubicBezTo>
                  <a:pt x="47" y="102"/>
                  <a:pt x="45" y="104"/>
                  <a:pt x="45" y="108"/>
                </a:cubicBezTo>
                <a:cubicBezTo>
                  <a:pt x="44" y="117"/>
                  <a:pt x="55" y="107"/>
                  <a:pt x="58" y="105"/>
                </a:cubicBezTo>
                <a:cubicBezTo>
                  <a:pt x="62" y="102"/>
                  <a:pt x="60" y="99"/>
                  <a:pt x="62" y="98"/>
                </a:cubicBezTo>
                <a:cubicBezTo>
                  <a:pt x="66" y="96"/>
                  <a:pt x="68" y="97"/>
                  <a:pt x="71" y="92"/>
                </a:cubicBezTo>
                <a:cubicBezTo>
                  <a:pt x="74" y="86"/>
                  <a:pt x="89" y="75"/>
                  <a:pt x="95" y="70"/>
                </a:cubicBezTo>
                <a:cubicBezTo>
                  <a:pt x="98" y="67"/>
                  <a:pt x="106" y="64"/>
                  <a:pt x="106" y="59"/>
                </a:cubicBezTo>
                <a:cubicBezTo>
                  <a:pt x="106" y="57"/>
                  <a:pt x="104" y="54"/>
                  <a:pt x="105" y="52"/>
                </a:cubicBezTo>
                <a:cubicBezTo>
                  <a:pt x="106" y="51"/>
                  <a:pt x="110" y="51"/>
                  <a:pt x="110" y="50"/>
                </a:cubicBezTo>
                <a:cubicBezTo>
                  <a:pt x="102" y="48"/>
                  <a:pt x="105" y="42"/>
                  <a:pt x="105" y="35"/>
                </a:cubicBezTo>
                <a:cubicBezTo>
                  <a:pt x="109" y="35"/>
                  <a:pt x="111" y="36"/>
                  <a:pt x="113" y="39"/>
                </a:cubicBezTo>
                <a:cubicBezTo>
                  <a:pt x="115" y="42"/>
                  <a:pt x="120" y="36"/>
                  <a:pt x="122" y="36"/>
                </a:cubicBezTo>
                <a:cubicBezTo>
                  <a:pt x="122" y="33"/>
                  <a:pt x="116" y="31"/>
                  <a:pt x="121" y="29"/>
                </a:cubicBezTo>
                <a:cubicBezTo>
                  <a:pt x="125" y="27"/>
                  <a:pt x="133" y="23"/>
                  <a:pt x="136" y="20"/>
                </a:cubicBezTo>
                <a:cubicBezTo>
                  <a:pt x="149" y="1"/>
                  <a:pt x="149" y="1"/>
                  <a:pt x="149" y="1"/>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1" name="Freeform 20"/>
          <p:cNvSpPr>
            <a:spLocks/>
          </p:cNvSpPr>
          <p:nvPr/>
        </p:nvSpPr>
        <p:spPr bwMode="auto">
          <a:xfrm>
            <a:off x="7674643" y="3957363"/>
            <a:ext cx="638091" cy="564465"/>
          </a:xfrm>
          <a:custGeom>
            <a:avLst/>
            <a:gdLst/>
            <a:ahLst/>
            <a:cxnLst>
              <a:cxn ang="0">
                <a:pos x="70" y="1"/>
              </a:cxn>
              <a:cxn ang="0">
                <a:pos x="85" y="3"/>
              </a:cxn>
              <a:cxn ang="0">
                <a:pos x="105" y="8"/>
              </a:cxn>
              <a:cxn ang="0">
                <a:pos x="146" y="32"/>
              </a:cxn>
              <a:cxn ang="0">
                <a:pos x="163" y="14"/>
              </a:cxn>
              <a:cxn ang="0">
                <a:pos x="211" y="31"/>
              </a:cxn>
              <a:cxn ang="0">
                <a:pos x="226" y="34"/>
              </a:cxn>
              <a:cxn ang="0">
                <a:pos x="225" y="47"/>
              </a:cxn>
              <a:cxn ang="0">
                <a:pos x="234" y="56"/>
              </a:cxn>
              <a:cxn ang="0">
                <a:pos x="220" y="68"/>
              </a:cxn>
              <a:cxn ang="0">
                <a:pos x="209" y="67"/>
              </a:cxn>
              <a:cxn ang="0">
                <a:pos x="202" y="78"/>
              </a:cxn>
              <a:cxn ang="0">
                <a:pos x="191" y="92"/>
              </a:cxn>
              <a:cxn ang="0">
                <a:pos x="170" y="99"/>
              </a:cxn>
              <a:cxn ang="0">
                <a:pos x="149" y="105"/>
              </a:cxn>
              <a:cxn ang="0">
                <a:pos x="149" y="123"/>
              </a:cxn>
              <a:cxn ang="0">
                <a:pos x="158" y="148"/>
              </a:cxn>
              <a:cxn ang="0">
                <a:pos x="165" y="156"/>
              </a:cxn>
              <a:cxn ang="0">
                <a:pos x="169" y="161"/>
              </a:cxn>
              <a:cxn ang="0">
                <a:pos x="172" y="161"/>
              </a:cxn>
              <a:cxn ang="0">
                <a:pos x="167" y="175"/>
              </a:cxn>
              <a:cxn ang="0">
                <a:pos x="161" y="187"/>
              </a:cxn>
              <a:cxn ang="0">
                <a:pos x="143" y="195"/>
              </a:cxn>
              <a:cxn ang="0">
                <a:pos x="124" y="196"/>
              </a:cxn>
              <a:cxn ang="0">
                <a:pos x="107" y="188"/>
              </a:cxn>
              <a:cxn ang="0">
                <a:pos x="84" y="190"/>
              </a:cxn>
              <a:cxn ang="0">
                <a:pos x="65" y="172"/>
              </a:cxn>
              <a:cxn ang="0">
                <a:pos x="55" y="156"/>
              </a:cxn>
              <a:cxn ang="0">
                <a:pos x="40" y="170"/>
              </a:cxn>
              <a:cxn ang="0">
                <a:pos x="21" y="170"/>
              </a:cxn>
              <a:cxn ang="0">
                <a:pos x="1" y="151"/>
              </a:cxn>
              <a:cxn ang="0">
                <a:pos x="6" y="139"/>
              </a:cxn>
              <a:cxn ang="0">
                <a:pos x="14" y="125"/>
              </a:cxn>
              <a:cxn ang="0">
                <a:pos x="11" y="121"/>
              </a:cxn>
              <a:cxn ang="0">
                <a:pos x="1" y="110"/>
              </a:cxn>
              <a:cxn ang="0">
                <a:pos x="7" y="103"/>
              </a:cxn>
              <a:cxn ang="0">
                <a:pos x="17" y="92"/>
              </a:cxn>
              <a:cxn ang="0">
                <a:pos x="23" y="79"/>
              </a:cxn>
              <a:cxn ang="0">
                <a:pos x="33" y="62"/>
              </a:cxn>
              <a:cxn ang="0">
                <a:pos x="43" y="51"/>
              </a:cxn>
              <a:cxn ang="0">
                <a:pos x="47" y="35"/>
              </a:cxn>
              <a:cxn ang="0">
                <a:pos x="50" y="22"/>
              </a:cxn>
              <a:cxn ang="0">
                <a:pos x="51" y="10"/>
              </a:cxn>
              <a:cxn ang="0">
                <a:pos x="54" y="4"/>
              </a:cxn>
            </a:cxnLst>
            <a:rect l="0" t="0" r="r" b="b"/>
            <a:pathLst>
              <a:path w="234" h="208">
                <a:moveTo>
                  <a:pt x="59" y="0"/>
                </a:moveTo>
                <a:cubicBezTo>
                  <a:pt x="63" y="0"/>
                  <a:pt x="66" y="2"/>
                  <a:pt x="70" y="1"/>
                </a:cubicBezTo>
                <a:cubicBezTo>
                  <a:pt x="72" y="1"/>
                  <a:pt x="74" y="1"/>
                  <a:pt x="76" y="1"/>
                </a:cubicBezTo>
                <a:cubicBezTo>
                  <a:pt x="77" y="3"/>
                  <a:pt x="82" y="1"/>
                  <a:pt x="85" y="3"/>
                </a:cubicBezTo>
                <a:cubicBezTo>
                  <a:pt x="87" y="5"/>
                  <a:pt x="87" y="8"/>
                  <a:pt x="91" y="8"/>
                </a:cubicBezTo>
                <a:cubicBezTo>
                  <a:pt x="95" y="8"/>
                  <a:pt x="100" y="7"/>
                  <a:pt x="105" y="8"/>
                </a:cubicBezTo>
                <a:cubicBezTo>
                  <a:pt x="111" y="9"/>
                  <a:pt x="112" y="13"/>
                  <a:pt x="117" y="15"/>
                </a:cubicBezTo>
                <a:cubicBezTo>
                  <a:pt x="124" y="16"/>
                  <a:pt x="139" y="35"/>
                  <a:pt x="146" y="32"/>
                </a:cubicBezTo>
                <a:cubicBezTo>
                  <a:pt x="150" y="31"/>
                  <a:pt x="156" y="32"/>
                  <a:pt x="158" y="31"/>
                </a:cubicBezTo>
                <a:cubicBezTo>
                  <a:pt x="159" y="31"/>
                  <a:pt x="159" y="15"/>
                  <a:pt x="163" y="14"/>
                </a:cubicBezTo>
                <a:cubicBezTo>
                  <a:pt x="174" y="13"/>
                  <a:pt x="189" y="19"/>
                  <a:pt x="194" y="29"/>
                </a:cubicBezTo>
                <a:cubicBezTo>
                  <a:pt x="198" y="35"/>
                  <a:pt x="206" y="32"/>
                  <a:pt x="211" y="31"/>
                </a:cubicBezTo>
                <a:cubicBezTo>
                  <a:pt x="216" y="31"/>
                  <a:pt x="221" y="34"/>
                  <a:pt x="226" y="34"/>
                </a:cubicBezTo>
                <a:cubicBezTo>
                  <a:pt x="226" y="34"/>
                  <a:pt x="226" y="34"/>
                  <a:pt x="226" y="34"/>
                </a:cubicBezTo>
                <a:cubicBezTo>
                  <a:pt x="226" y="37"/>
                  <a:pt x="225" y="38"/>
                  <a:pt x="225" y="41"/>
                </a:cubicBezTo>
                <a:cubicBezTo>
                  <a:pt x="225" y="47"/>
                  <a:pt x="225" y="47"/>
                  <a:pt x="225" y="47"/>
                </a:cubicBezTo>
                <a:cubicBezTo>
                  <a:pt x="225" y="49"/>
                  <a:pt x="222" y="53"/>
                  <a:pt x="224" y="55"/>
                </a:cubicBezTo>
                <a:cubicBezTo>
                  <a:pt x="226" y="56"/>
                  <a:pt x="232" y="56"/>
                  <a:pt x="234" y="56"/>
                </a:cubicBezTo>
                <a:cubicBezTo>
                  <a:pt x="234" y="60"/>
                  <a:pt x="227" y="62"/>
                  <a:pt x="226" y="65"/>
                </a:cubicBezTo>
                <a:cubicBezTo>
                  <a:pt x="224" y="68"/>
                  <a:pt x="225" y="69"/>
                  <a:pt x="220" y="68"/>
                </a:cubicBezTo>
                <a:cubicBezTo>
                  <a:pt x="217" y="68"/>
                  <a:pt x="214" y="65"/>
                  <a:pt x="212" y="65"/>
                </a:cubicBezTo>
                <a:cubicBezTo>
                  <a:pt x="211" y="65"/>
                  <a:pt x="210" y="67"/>
                  <a:pt x="209" y="67"/>
                </a:cubicBezTo>
                <a:cubicBezTo>
                  <a:pt x="207" y="67"/>
                  <a:pt x="203" y="66"/>
                  <a:pt x="203" y="69"/>
                </a:cubicBezTo>
                <a:cubicBezTo>
                  <a:pt x="203" y="72"/>
                  <a:pt x="203" y="75"/>
                  <a:pt x="202" y="78"/>
                </a:cubicBezTo>
                <a:cubicBezTo>
                  <a:pt x="201" y="79"/>
                  <a:pt x="203" y="84"/>
                  <a:pt x="200" y="84"/>
                </a:cubicBezTo>
                <a:cubicBezTo>
                  <a:pt x="195" y="84"/>
                  <a:pt x="201" y="95"/>
                  <a:pt x="191" y="92"/>
                </a:cubicBezTo>
                <a:cubicBezTo>
                  <a:pt x="186" y="90"/>
                  <a:pt x="183" y="87"/>
                  <a:pt x="179" y="93"/>
                </a:cubicBezTo>
                <a:cubicBezTo>
                  <a:pt x="177" y="96"/>
                  <a:pt x="175" y="101"/>
                  <a:pt x="170" y="99"/>
                </a:cubicBezTo>
                <a:cubicBezTo>
                  <a:pt x="168" y="99"/>
                  <a:pt x="163" y="93"/>
                  <a:pt x="162" y="97"/>
                </a:cubicBezTo>
                <a:cubicBezTo>
                  <a:pt x="161" y="101"/>
                  <a:pt x="146" y="102"/>
                  <a:pt x="149" y="105"/>
                </a:cubicBezTo>
                <a:cubicBezTo>
                  <a:pt x="155" y="110"/>
                  <a:pt x="150" y="112"/>
                  <a:pt x="147" y="115"/>
                </a:cubicBezTo>
                <a:cubicBezTo>
                  <a:pt x="144" y="117"/>
                  <a:pt x="149" y="120"/>
                  <a:pt x="149" y="123"/>
                </a:cubicBezTo>
                <a:cubicBezTo>
                  <a:pt x="150" y="127"/>
                  <a:pt x="159" y="124"/>
                  <a:pt x="155" y="131"/>
                </a:cubicBezTo>
                <a:cubicBezTo>
                  <a:pt x="151" y="138"/>
                  <a:pt x="154" y="141"/>
                  <a:pt x="158" y="148"/>
                </a:cubicBezTo>
                <a:cubicBezTo>
                  <a:pt x="159" y="150"/>
                  <a:pt x="159" y="152"/>
                  <a:pt x="162" y="153"/>
                </a:cubicBezTo>
                <a:cubicBezTo>
                  <a:pt x="163" y="153"/>
                  <a:pt x="165" y="155"/>
                  <a:pt x="165" y="156"/>
                </a:cubicBezTo>
                <a:cubicBezTo>
                  <a:pt x="165" y="158"/>
                  <a:pt x="165" y="159"/>
                  <a:pt x="167" y="160"/>
                </a:cubicBezTo>
                <a:cubicBezTo>
                  <a:pt x="167" y="160"/>
                  <a:pt x="168" y="161"/>
                  <a:pt x="169" y="161"/>
                </a:cubicBezTo>
                <a:cubicBezTo>
                  <a:pt x="170" y="161"/>
                  <a:pt x="171" y="161"/>
                  <a:pt x="172" y="161"/>
                </a:cubicBezTo>
                <a:cubicBezTo>
                  <a:pt x="172" y="161"/>
                  <a:pt x="172" y="161"/>
                  <a:pt x="172" y="161"/>
                </a:cubicBezTo>
                <a:cubicBezTo>
                  <a:pt x="172" y="166"/>
                  <a:pt x="168" y="166"/>
                  <a:pt x="169" y="170"/>
                </a:cubicBezTo>
                <a:cubicBezTo>
                  <a:pt x="169" y="173"/>
                  <a:pt x="170" y="173"/>
                  <a:pt x="167" y="175"/>
                </a:cubicBezTo>
                <a:cubicBezTo>
                  <a:pt x="164" y="177"/>
                  <a:pt x="169" y="183"/>
                  <a:pt x="169" y="187"/>
                </a:cubicBezTo>
                <a:cubicBezTo>
                  <a:pt x="169" y="189"/>
                  <a:pt x="163" y="187"/>
                  <a:pt x="161" y="187"/>
                </a:cubicBezTo>
                <a:cubicBezTo>
                  <a:pt x="156" y="187"/>
                  <a:pt x="157" y="199"/>
                  <a:pt x="152" y="197"/>
                </a:cubicBezTo>
                <a:cubicBezTo>
                  <a:pt x="148" y="196"/>
                  <a:pt x="147" y="195"/>
                  <a:pt x="143" y="195"/>
                </a:cubicBezTo>
                <a:cubicBezTo>
                  <a:pt x="140" y="195"/>
                  <a:pt x="136" y="196"/>
                  <a:pt x="134" y="198"/>
                </a:cubicBezTo>
                <a:cubicBezTo>
                  <a:pt x="128" y="208"/>
                  <a:pt x="130" y="189"/>
                  <a:pt x="124" y="196"/>
                </a:cubicBezTo>
                <a:cubicBezTo>
                  <a:pt x="119" y="203"/>
                  <a:pt x="116" y="192"/>
                  <a:pt x="116" y="192"/>
                </a:cubicBezTo>
                <a:cubicBezTo>
                  <a:pt x="110" y="191"/>
                  <a:pt x="108" y="196"/>
                  <a:pt x="107" y="188"/>
                </a:cubicBezTo>
                <a:cubicBezTo>
                  <a:pt x="105" y="178"/>
                  <a:pt x="98" y="185"/>
                  <a:pt x="92" y="182"/>
                </a:cubicBezTo>
                <a:cubicBezTo>
                  <a:pt x="90" y="181"/>
                  <a:pt x="90" y="196"/>
                  <a:pt x="84" y="190"/>
                </a:cubicBezTo>
                <a:cubicBezTo>
                  <a:pt x="79" y="183"/>
                  <a:pt x="67" y="193"/>
                  <a:pt x="68" y="180"/>
                </a:cubicBezTo>
                <a:cubicBezTo>
                  <a:pt x="69" y="176"/>
                  <a:pt x="65" y="176"/>
                  <a:pt x="65" y="172"/>
                </a:cubicBezTo>
                <a:cubicBezTo>
                  <a:pt x="65" y="168"/>
                  <a:pt x="69" y="164"/>
                  <a:pt x="64" y="160"/>
                </a:cubicBezTo>
                <a:cubicBezTo>
                  <a:pt x="61" y="160"/>
                  <a:pt x="58" y="157"/>
                  <a:pt x="55" y="156"/>
                </a:cubicBezTo>
                <a:cubicBezTo>
                  <a:pt x="46" y="155"/>
                  <a:pt x="52" y="166"/>
                  <a:pt x="44" y="168"/>
                </a:cubicBezTo>
                <a:cubicBezTo>
                  <a:pt x="42" y="168"/>
                  <a:pt x="41" y="169"/>
                  <a:pt x="40" y="170"/>
                </a:cubicBezTo>
                <a:cubicBezTo>
                  <a:pt x="37" y="171"/>
                  <a:pt x="36" y="170"/>
                  <a:pt x="34" y="169"/>
                </a:cubicBezTo>
                <a:cubicBezTo>
                  <a:pt x="29" y="169"/>
                  <a:pt x="25" y="171"/>
                  <a:pt x="21" y="170"/>
                </a:cubicBezTo>
                <a:cubicBezTo>
                  <a:pt x="15" y="168"/>
                  <a:pt x="18" y="161"/>
                  <a:pt x="13" y="158"/>
                </a:cubicBezTo>
                <a:cubicBezTo>
                  <a:pt x="9" y="155"/>
                  <a:pt x="5" y="154"/>
                  <a:pt x="1" y="151"/>
                </a:cubicBezTo>
                <a:cubicBezTo>
                  <a:pt x="1" y="151"/>
                  <a:pt x="1" y="151"/>
                  <a:pt x="1" y="151"/>
                </a:cubicBezTo>
                <a:cubicBezTo>
                  <a:pt x="4" y="148"/>
                  <a:pt x="6" y="144"/>
                  <a:pt x="6" y="139"/>
                </a:cubicBezTo>
                <a:cubicBezTo>
                  <a:pt x="5" y="133"/>
                  <a:pt x="17" y="139"/>
                  <a:pt x="13" y="131"/>
                </a:cubicBezTo>
                <a:cubicBezTo>
                  <a:pt x="12" y="129"/>
                  <a:pt x="15" y="128"/>
                  <a:pt x="14" y="125"/>
                </a:cubicBezTo>
                <a:cubicBezTo>
                  <a:pt x="14" y="124"/>
                  <a:pt x="13" y="122"/>
                  <a:pt x="12" y="121"/>
                </a:cubicBezTo>
                <a:cubicBezTo>
                  <a:pt x="12" y="121"/>
                  <a:pt x="12" y="121"/>
                  <a:pt x="11" y="121"/>
                </a:cubicBezTo>
                <a:cubicBezTo>
                  <a:pt x="11" y="119"/>
                  <a:pt x="8" y="118"/>
                  <a:pt x="7" y="117"/>
                </a:cubicBezTo>
                <a:cubicBezTo>
                  <a:pt x="5" y="115"/>
                  <a:pt x="2" y="113"/>
                  <a:pt x="1" y="110"/>
                </a:cubicBezTo>
                <a:cubicBezTo>
                  <a:pt x="1" y="109"/>
                  <a:pt x="0" y="105"/>
                  <a:pt x="2" y="104"/>
                </a:cubicBezTo>
                <a:cubicBezTo>
                  <a:pt x="4" y="104"/>
                  <a:pt x="6" y="105"/>
                  <a:pt x="7" y="103"/>
                </a:cubicBezTo>
                <a:cubicBezTo>
                  <a:pt x="9" y="101"/>
                  <a:pt x="6" y="98"/>
                  <a:pt x="12" y="97"/>
                </a:cubicBezTo>
                <a:cubicBezTo>
                  <a:pt x="16" y="97"/>
                  <a:pt x="16" y="95"/>
                  <a:pt x="17" y="92"/>
                </a:cubicBezTo>
                <a:cubicBezTo>
                  <a:pt x="17" y="89"/>
                  <a:pt x="20" y="88"/>
                  <a:pt x="21" y="86"/>
                </a:cubicBezTo>
                <a:cubicBezTo>
                  <a:pt x="22" y="84"/>
                  <a:pt x="20" y="80"/>
                  <a:pt x="23" y="79"/>
                </a:cubicBezTo>
                <a:cubicBezTo>
                  <a:pt x="31" y="77"/>
                  <a:pt x="23" y="75"/>
                  <a:pt x="29" y="71"/>
                </a:cubicBezTo>
                <a:cubicBezTo>
                  <a:pt x="33" y="69"/>
                  <a:pt x="31" y="66"/>
                  <a:pt x="33" y="62"/>
                </a:cubicBezTo>
                <a:cubicBezTo>
                  <a:pt x="34" y="57"/>
                  <a:pt x="34" y="59"/>
                  <a:pt x="38" y="58"/>
                </a:cubicBezTo>
                <a:cubicBezTo>
                  <a:pt x="44" y="58"/>
                  <a:pt x="48" y="56"/>
                  <a:pt x="43" y="51"/>
                </a:cubicBezTo>
                <a:cubicBezTo>
                  <a:pt x="39" y="46"/>
                  <a:pt x="48" y="45"/>
                  <a:pt x="51" y="42"/>
                </a:cubicBezTo>
                <a:cubicBezTo>
                  <a:pt x="51" y="39"/>
                  <a:pt x="49" y="37"/>
                  <a:pt x="47" y="35"/>
                </a:cubicBezTo>
                <a:cubicBezTo>
                  <a:pt x="46" y="33"/>
                  <a:pt x="44" y="32"/>
                  <a:pt x="46" y="30"/>
                </a:cubicBezTo>
                <a:cubicBezTo>
                  <a:pt x="48" y="28"/>
                  <a:pt x="51" y="26"/>
                  <a:pt x="50" y="22"/>
                </a:cubicBezTo>
                <a:cubicBezTo>
                  <a:pt x="50" y="20"/>
                  <a:pt x="49" y="19"/>
                  <a:pt x="49" y="17"/>
                </a:cubicBezTo>
                <a:cubicBezTo>
                  <a:pt x="48" y="15"/>
                  <a:pt x="50" y="11"/>
                  <a:pt x="51" y="10"/>
                </a:cubicBezTo>
                <a:cubicBezTo>
                  <a:pt x="54" y="4"/>
                  <a:pt x="54" y="4"/>
                  <a:pt x="54" y="4"/>
                </a:cubicBezTo>
                <a:cubicBezTo>
                  <a:pt x="54" y="4"/>
                  <a:pt x="54" y="4"/>
                  <a:pt x="54" y="4"/>
                </a:cubicBezTo>
                <a:cubicBezTo>
                  <a:pt x="59" y="0"/>
                  <a:pt x="59" y="0"/>
                  <a:pt x="59" y="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2" name="Freeform 21"/>
          <p:cNvSpPr>
            <a:spLocks/>
          </p:cNvSpPr>
          <p:nvPr/>
        </p:nvSpPr>
        <p:spPr bwMode="auto">
          <a:xfrm>
            <a:off x="8067314" y="4008900"/>
            <a:ext cx="412305" cy="463844"/>
          </a:xfrm>
          <a:custGeom>
            <a:avLst/>
            <a:gdLst/>
            <a:ahLst/>
            <a:cxnLst>
              <a:cxn ang="0">
                <a:pos x="86" y="7"/>
              </a:cxn>
              <a:cxn ang="0">
                <a:pos x="103" y="23"/>
              </a:cxn>
              <a:cxn ang="0">
                <a:pos x="124" y="11"/>
              </a:cxn>
              <a:cxn ang="0">
                <a:pos x="141" y="0"/>
              </a:cxn>
              <a:cxn ang="0">
                <a:pos x="143" y="18"/>
              </a:cxn>
              <a:cxn ang="0">
                <a:pos x="151" y="38"/>
              </a:cxn>
              <a:cxn ang="0">
                <a:pos x="150" y="43"/>
              </a:cxn>
              <a:cxn ang="0">
                <a:pos x="142" y="53"/>
              </a:cxn>
              <a:cxn ang="0">
                <a:pos x="122" y="58"/>
              </a:cxn>
              <a:cxn ang="0">
                <a:pos x="112" y="83"/>
              </a:cxn>
              <a:cxn ang="0">
                <a:pos x="104" y="99"/>
              </a:cxn>
              <a:cxn ang="0">
                <a:pos x="102" y="106"/>
              </a:cxn>
              <a:cxn ang="0">
                <a:pos x="83" y="115"/>
              </a:cxn>
              <a:cxn ang="0">
                <a:pos x="73" y="139"/>
              </a:cxn>
              <a:cxn ang="0">
                <a:pos x="68" y="144"/>
              </a:cxn>
              <a:cxn ang="0">
                <a:pos x="67" y="157"/>
              </a:cxn>
              <a:cxn ang="0">
                <a:pos x="55" y="167"/>
              </a:cxn>
              <a:cxn ang="0">
                <a:pos x="49" y="171"/>
              </a:cxn>
              <a:cxn ang="0">
                <a:pos x="40" y="160"/>
              </a:cxn>
              <a:cxn ang="0">
                <a:pos x="28" y="142"/>
              </a:cxn>
              <a:cxn ang="0">
                <a:pos x="25" y="142"/>
              </a:cxn>
              <a:cxn ang="0">
                <a:pos x="21" y="137"/>
              </a:cxn>
              <a:cxn ang="0">
                <a:pos x="14" y="129"/>
              </a:cxn>
              <a:cxn ang="0">
                <a:pos x="5" y="104"/>
              </a:cxn>
              <a:cxn ang="0">
                <a:pos x="5" y="86"/>
              </a:cxn>
              <a:cxn ang="0">
                <a:pos x="26" y="80"/>
              </a:cxn>
              <a:cxn ang="0">
                <a:pos x="47" y="73"/>
              </a:cxn>
              <a:cxn ang="0">
                <a:pos x="58" y="59"/>
              </a:cxn>
              <a:cxn ang="0">
                <a:pos x="65" y="48"/>
              </a:cxn>
              <a:cxn ang="0">
                <a:pos x="76" y="49"/>
              </a:cxn>
              <a:cxn ang="0">
                <a:pos x="90" y="37"/>
              </a:cxn>
              <a:cxn ang="0">
                <a:pos x="81" y="28"/>
              </a:cxn>
              <a:cxn ang="0">
                <a:pos x="82" y="15"/>
              </a:cxn>
            </a:cxnLst>
            <a:rect l="0" t="0" r="r" b="b"/>
            <a:pathLst>
              <a:path w="152" h="171">
                <a:moveTo>
                  <a:pt x="82" y="15"/>
                </a:moveTo>
                <a:cubicBezTo>
                  <a:pt x="82" y="13"/>
                  <a:pt x="84" y="7"/>
                  <a:pt x="86" y="7"/>
                </a:cubicBezTo>
                <a:cubicBezTo>
                  <a:pt x="88" y="8"/>
                  <a:pt x="92" y="9"/>
                  <a:pt x="94" y="10"/>
                </a:cubicBezTo>
                <a:cubicBezTo>
                  <a:pt x="98" y="13"/>
                  <a:pt x="97" y="21"/>
                  <a:pt x="103" y="23"/>
                </a:cubicBezTo>
                <a:cubicBezTo>
                  <a:pt x="106" y="24"/>
                  <a:pt x="110" y="22"/>
                  <a:pt x="114" y="23"/>
                </a:cubicBezTo>
                <a:cubicBezTo>
                  <a:pt x="123" y="25"/>
                  <a:pt x="115" y="9"/>
                  <a:pt x="124" y="11"/>
                </a:cubicBezTo>
                <a:cubicBezTo>
                  <a:pt x="131" y="13"/>
                  <a:pt x="128" y="5"/>
                  <a:pt x="133" y="4"/>
                </a:cubicBezTo>
                <a:cubicBezTo>
                  <a:pt x="134" y="0"/>
                  <a:pt x="138" y="0"/>
                  <a:pt x="141" y="0"/>
                </a:cubicBezTo>
                <a:cubicBezTo>
                  <a:pt x="142" y="3"/>
                  <a:pt x="146" y="6"/>
                  <a:pt x="146" y="10"/>
                </a:cubicBezTo>
                <a:cubicBezTo>
                  <a:pt x="146" y="13"/>
                  <a:pt x="143" y="15"/>
                  <a:pt x="143" y="18"/>
                </a:cubicBezTo>
                <a:cubicBezTo>
                  <a:pt x="143" y="23"/>
                  <a:pt x="147" y="25"/>
                  <a:pt x="144" y="30"/>
                </a:cubicBezTo>
                <a:cubicBezTo>
                  <a:pt x="140" y="39"/>
                  <a:pt x="148" y="36"/>
                  <a:pt x="151" y="38"/>
                </a:cubicBezTo>
                <a:cubicBezTo>
                  <a:pt x="151" y="38"/>
                  <a:pt x="151" y="38"/>
                  <a:pt x="151" y="38"/>
                </a:cubicBezTo>
                <a:cubicBezTo>
                  <a:pt x="150" y="43"/>
                  <a:pt x="150" y="43"/>
                  <a:pt x="150" y="43"/>
                </a:cubicBezTo>
                <a:cubicBezTo>
                  <a:pt x="150" y="46"/>
                  <a:pt x="152" y="48"/>
                  <a:pt x="151" y="50"/>
                </a:cubicBezTo>
                <a:cubicBezTo>
                  <a:pt x="149" y="53"/>
                  <a:pt x="144" y="52"/>
                  <a:pt x="142" y="53"/>
                </a:cubicBezTo>
                <a:cubicBezTo>
                  <a:pt x="137" y="53"/>
                  <a:pt x="132" y="62"/>
                  <a:pt x="127" y="55"/>
                </a:cubicBezTo>
                <a:cubicBezTo>
                  <a:pt x="125" y="51"/>
                  <a:pt x="124" y="56"/>
                  <a:pt x="122" y="58"/>
                </a:cubicBezTo>
                <a:cubicBezTo>
                  <a:pt x="121" y="60"/>
                  <a:pt x="119" y="65"/>
                  <a:pt x="120" y="67"/>
                </a:cubicBezTo>
                <a:cubicBezTo>
                  <a:pt x="122" y="73"/>
                  <a:pt x="116" y="79"/>
                  <a:pt x="112" y="83"/>
                </a:cubicBezTo>
                <a:cubicBezTo>
                  <a:pt x="107" y="86"/>
                  <a:pt x="110" y="86"/>
                  <a:pt x="109" y="90"/>
                </a:cubicBezTo>
                <a:cubicBezTo>
                  <a:pt x="107" y="96"/>
                  <a:pt x="104" y="92"/>
                  <a:pt x="104" y="99"/>
                </a:cubicBezTo>
                <a:cubicBezTo>
                  <a:pt x="105" y="101"/>
                  <a:pt x="104" y="103"/>
                  <a:pt x="106" y="105"/>
                </a:cubicBezTo>
                <a:cubicBezTo>
                  <a:pt x="108" y="107"/>
                  <a:pt x="104" y="106"/>
                  <a:pt x="102" y="106"/>
                </a:cubicBezTo>
                <a:cubicBezTo>
                  <a:pt x="98" y="106"/>
                  <a:pt x="97" y="111"/>
                  <a:pt x="92" y="111"/>
                </a:cubicBezTo>
                <a:cubicBezTo>
                  <a:pt x="88" y="111"/>
                  <a:pt x="86" y="113"/>
                  <a:pt x="83" y="115"/>
                </a:cubicBezTo>
                <a:cubicBezTo>
                  <a:pt x="79" y="117"/>
                  <a:pt x="75" y="120"/>
                  <a:pt x="74" y="124"/>
                </a:cubicBezTo>
                <a:cubicBezTo>
                  <a:pt x="71" y="131"/>
                  <a:pt x="72" y="132"/>
                  <a:pt x="73" y="139"/>
                </a:cubicBezTo>
                <a:cubicBezTo>
                  <a:pt x="73" y="139"/>
                  <a:pt x="73" y="139"/>
                  <a:pt x="73" y="139"/>
                </a:cubicBezTo>
                <a:cubicBezTo>
                  <a:pt x="70" y="139"/>
                  <a:pt x="69" y="142"/>
                  <a:pt x="68" y="144"/>
                </a:cubicBezTo>
                <a:cubicBezTo>
                  <a:pt x="67" y="147"/>
                  <a:pt x="66" y="146"/>
                  <a:pt x="63" y="147"/>
                </a:cubicBezTo>
                <a:cubicBezTo>
                  <a:pt x="59" y="149"/>
                  <a:pt x="68" y="156"/>
                  <a:pt x="67" y="157"/>
                </a:cubicBezTo>
                <a:cubicBezTo>
                  <a:pt x="66" y="159"/>
                  <a:pt x="66" y="163"/>
                  <a:pt x="64" y="165"/>
                </a:cubicBezTo>
                <a:cubicBezTo>
                  <a:pt x="62" y="167"/>
                  <a:pt x="56" y="164"/>
                  <a:pt x="55" y="167"/>
                </a:cubicBezTo>
                <a:cubicBezTo>
                  <a:pt x="53" y="170"/>
                  <a:pt x="53" y="170"/>
                  <a:pt x="49" y="171"/>
                </a:cubicBezTo>
                <a:cubicBezTo>
                  <a:pt x="49" y="171"/>
                  <a:pt x="49" y="171"/>
                  <a:pt x="49" y="171"/>
                </a:cubicBezTo>
                <a:cubicBezTo>
                  <a:pt x="47" y="170"/>
                  <a:pt x="45" y="167"/>
                  <a:pt x="44" y="166"/>
                </a:cubicBezTo>
                <a:cubicBezTo>
                  <a:pt x="43" y="164"/>
                  <a:pt x="41" y="162"/>
                  <a:pt x="40" y="160"/>
                </a:cubicBezTo>
                <a:cubicBezTo>
                  <a:pt x="38" y="154"/>
                  <a:pt x="46" y="149"/>
                  <a:pt x="39" y="147"/>
                </a:cubicBezTo>
                <a:cubicBezTo>
                  <a:pt x="35" y="146"/>
                  <a:pt x="32" y="143"/>
                  <a:pt x="28" y="142"/>
                </a:cubicBezTo>
                <a:cubicBezTo>
                  <a:pt x="28" y="142"/>
                  <a:pt x="28" y="142"/>
                  <a:pt x="28" y="142"/>
                </a:cubicBezTo>
                <a:cubicBezTo>
                  <a:pt x="27" y="142"/>
                  <a:pt x="26" y="142"/>
                  <a:pt x="25" y="142"/>
                </a:cubicBezTo>
                <a:cubicBezTo>
                  <a:pt x="24" y="142"/>
                  <a:pt x="23" y="141"/>
                  <a:pt x="23" y="141"/>
                </a:cubicBezTo>
                <a:cubicBezTo>
                  <a:pt x="21" y="140"/>
                  <a:pt x="21" y="139"/>
                  <a:pt x="21" y="137"/>
                </a:cubicBezTo>
                <a:cubicBezTo>
                  <a:pt x="21" y="136"/>
                  <a:pt x="19" y="134"/>
                  <a:pt x="18" y="134"/>
                </a:cubicBezTo>
                <a:cubicBezTo>
                  <a:pt x="15" y="133"/>
                  <a:pt x="15" y="131"/>
                  <a:pt x="14" y="129"/>
                </a:cubicBezTo>
                <a:cubicBezTo>
                  <a:pt x="10" y="122"/>
                  <a:pt x="7" y="119"/>
                  <a:pt x="11" y="112"/>
                </a:cubicBezTo>
                <a:cubicBezTo>
                  <a:pt x="15" y="105"/>
                  <a:pt x="6" y="108"/>
                  <a:pt x="5" y="104"/>
                </a:cubicBezTo>
                <a:cubicBezTo>
                  <a:pt x="5" y="101"/>
                  <a:pt x="0" y="98"/>
                  <a:pt x="3" y="96"/>
                </a:cubicBezTo>
                <a:cubicBezTo>
                  <a:pt x="6" y="93"/>
                  <a:pt x="11" y="91"/>
                  <a:pt x="5" y="86"/>
                </a:cubicBezTo>
                <a:cubicBezTo>
                  <a:pt x="2" y="83"/>
                  <a:pt x="17" y="82"/>
                  <a:pt x="18" y="78"/>
                </a:cubicBezTo>
                <a:cubicBezTo>
                  <a:pt x="19" y="74"/>
                  <a:pt x="24" y="80"/>
                  <a:pt x="26" y="80"/>
                </a:cubicBezTo>
                <a:cubicBezTo>
                  <a:pt x="31" y="82"/>
                  <a:pt x="33" y="77"/>
                  <a:pt x="35" y="74"/>
                </a:cubicBezTo>
                <a:cubicBezTo>
                  <a:pt x="39" y="68"/>
                  <a:pt x="42" y="71"/>
                  <a:pt x="47" y="73"/>
                </a:cubicBezTo>
                <a:cubicBezTo>
                  <a:pt x="57" y="76"/>
                  <a:pt x="51" y="65"/>
                  <a:pt x="56" y="65"/>
                </a:cubicBezTo>
                <a:cubicBezTo>
                  <a:pt x="59" y="65"/>
                  <a:pt x="57" y="60"/>
                  <a:pt x="58" y="59"/>
                </a:cubicBezTo>
                <a:cubicBezTo>
                  <a:pt x="59" y="56"/>
                  <a:pt x="59" y="53"/>
                  <a:pt x="59" y="50"/>
                </a:cubicBezTo>
                <a:cubicBezTo>
                  <a:pt x="59" y="47"/>
                  <a:pt x="63" y="48"/>
                  <a:pt x="65" y="48"/>
                </a:cubicBezTo>
                <a:cubicBezTo>
                  <a:pt x="66" y="48"/>
                  <a:pt x="67" y="46"/>
                  <a:pt x="68" y="46"/>
                </a:cubicBezTo>
                <a:cubicBezTo>
                  <a:pt x="70" y="46"/>
                  <a:pt x="73" y="49"/>
                  <a:pt x="76" y="49"/>
                </a:cubicBezTo>
                <a:cubicBezTo>
                  <a:pt x="81" y="50"/>
                  <a:pt x="80" y="49"/>
                  <a:pt x="82" y="46"/>
                </a:cubicBezTo>
                <a:cubicBezTo>
                  <a:pt x="83" y="43"/>
                  <a:pt x="90" y="41"/>
                  <a:pt x="90" y="37"/>
                </a:cubicBezTo>
                <a:cubicBezTo>
                  <a:pt x="88" y="37"/>
                  <a:pt x="82" y="37"/>
                  <a:pt x="80" y="36"/>
                </a:cubicBezTo>
                <a:cubicBezTo>
                  <a:pt x="78" y="34"/>
                  <a:pt x="81" y="30"/>
                  <a:pt x="81" y="28"/>
                </a:cubicBezTo>
                <a:cubicBezTo>
                  <a:pt x="81" y="22"/>
                  <a:pt x="81" y="22"/>
                  <a:pt x="81" y="22"/>
                </a:cubicBezTo>
                <a:cubicBezTo>
                  <a:pt x="81" y="19"/>
                  <a:pt x="82" y="18"/>
                  <a:pt x="82" y="1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 name="Freeform 22"/>
          <p:cNvSpPr>
            <a:spLocks/>
          </p:cNvSpPr>
          <p:nvPr/>
        </p:nvSpPr>
        <p:spPr bwMode="auto">
          <a:xfrm>
            <a:off x="8261195" y="4087434"/>
            <a:ext cx="510473" cy="510473"/>
          </a:xfrm>
          <a:custGeom>
            <a:avLst/>
            <a:gdLst/>
            <a:ahLst/>
            <a:cxnLst>
              <a:cxn ang="0">
                <a:pos x="90" y="7"/>
              </a:cxn>
              <a:cxn ang="0">
                <a:pos x="102" y="22"/>
              </a:cxn>
              <a:cxn ang="0">
                <a:pos x="125" y="13"/>
              </a:cxn>
              <a:cxn ang="0">
                <a:pos x="136" y="3"/>
              </a:cxn>
              <a:cxn ang="0">
                <a:pos x="131" y="11"/>
              </a:cxn>
              <a:cxn ang="0">
                <a:pos x="143" y="25"/>
              </a:cxn>
              <a:cxn ang="0">
                <a:pos x="155" y="24"/>
              </a:cxn>
              <a:cxn ang="0">
                <a:pos x="168" y="33"/>
              </a:cxn>
              <a:cxn ang="0">
                <a:pos x="154" y="60"/>
              </a:cxn>
              <a:cxn ang="0">
                <a:pos x="145" y="51"/>
              </a:cxn>
              <a:cxn ang="0">
                <a:pos x="138" y="62"/>
              </a:cxn>
              <a:cxn ang="0">
                <a:pos x="142" y="66"/>
              </a:cxn>
              <a:cxn ang="0">
                <a:pos x="134" y="83"/>
              </a:cxn>
              <a:cxn ang="0">
                <a:pos x="131" y="101"/>
              </a:cxn>
              <a:cxn ang="0">
                <a:pos x="154" y="97"/>
              </a:cxn>
              <a:cxn ang="0">
                <a:pos x="179" y="74"/>
              </a:cxn>
              <a:cxn ang="0">
                <a:pos x="187" y="90"/>
              </a:cxn>
              <a:cxn ang="0">
                <a:pos x="175" y="102"/>
              </a:cxn>
              <a:cxn ang="0">
                <a:pos x="156" y="120"/>
              </a:cxn>
              <a:cxn ang="0">
                <a:pos x="168" y="122"/>
              </a:cxn>
              <a:cxn ang="0">
                <a:pos x="170" y="134"/>
              </a:cxn>
              <a:cxn ang="0">
                <a:pos x="163" y="148"/>
              </a:cxn>
              <a:cxn ang="0">
                <a:pos x="165" y="170"/>
              </a:cxn>
              <a:cxn ang="0">
                <a:pos x="159" y="172"/>
              </a:cxn>
              <a:cxn ang="0">
                <a:pos x="151" y="180"/>
              </a:cxn>
              <a:cxn ang="0">
                <a:pos x="124" y="183"/>
              </a:cxn>
              <a:cxn ang="0">
                <a:pos x="118" y="185"/>
              </a:cxn>
              <a:cxn ang="0">
                <a:pos x="123" y="168"/>
              </a:cxn>
              <a:cxn ang="0">
                <a:pos x="89" y="150"/>
              </a:cxn>
              <a:cxn ang="0">
                <a:pos x="78" y="144"/>
              </a:cxn>
              <a:cxn ang="0">
                <a:pos x="54" y="167"/>
              </a:cxn>
              <a:cxn ang="0">
                <a:pos x="41" y="153"/>
              </a:cxn>
              <a:cxn ang="0">
                <a:pos x="38" y="134"/>
              </a:cxn>
              <a:cxn ang="0">
                <a:pos x="2" y="110"/>
              </a:cxn>
              <a:cxn ang="0">
                <a:pos x="3" y="95"/>
              </a:cxn>
              <a:cxn ang="0">
                <a:pos x="21" y="82"/>
              </a:cxn>
              <a:cxn ang="0">
                <a:pos x="35" y="76"/>
              </a:cxn>
              <a:cxn ang="0">
                <a:pos x="38" y="61"/>
              </a:cxn>
              <a:cxn ang="0">
                <a:pos x="49" y="38"/>
              </a:cxn>
              <a:cxn ang="0">
                <a:pos x="56" y="26"/>
              </a:cxn>
              <a:cxn ang="0">
                <a:pos x="80" y="21"/>
              </a:cxn>
              <a:cxn ang="0">
                <a:pos x="80" y="9"/>
              </a:cxn>
            </a:cxnLst>
            <a:rect l="0" t="0" r="r" b="b"/>
            <a:pathLst>
              <a:path w="188" h="188">
                <a:moveTo>
                  <a:pt x="80" y="9"/>
                </a:moveTo>
                <a:cubicBezTo>
                  <a:pt x="83" y="9"/>
                  <a:pt x="87" y="7"/>
                  <a:pt x="90" y="7"/>
                </a:cubicBezTo>
                <a:cubicBezTo>
                  <a:pt x="90" y="12"/>
                  <a:pt x="94" y="14"/>
                  <a:pt x="98" y="17"/>
                </a:cubicBezTo>
                <a:cubicBezTo>
                  <a:pt x="100" y="18"/>
                  <a:pt x="100" y="21"/>
                  <a:pt x="102" y="22"/>
                </a:cubicBezTo>
                <a:cubicBezTo>
                  <a:pt x="105" y="24"/>
                  <a:pt x="110" y="20"/>
                  <a:pt x="114" y="20"/>
                </a:cubicBezTo>
                <a:cubicBezTo>
                  <a:pt x="120" y="21"/>
                  <a:pt x="125" y="21"/>
                  <a:pt x="125" y="13"/>
                </a:cubicBezTo>
                <a:cubicBezTo>
                  <a:pt x="125" y="10"/>
                  <a:pt x="119" y="0"/>
                  <a:pt x="128" y="2"/>
                </a:cubicBezTo>
                <a:cubicBezTo>
                  <a:pt x="136" y="3"/>
                  <a:pt x="136" y="3"/>
                  <a:pt x="136" y="3"/>
                </a:cubicBezTo>
                <a:cubicBezTo>
                  <a:pt x="136" y="3"/>
                  <a:pt x="136" y="3"/>
                  <a:pt x="136" y="3"/>
                </a:cubicBezTo>
                <a:cubicBezTo>
                  <a:pt x="138" y="9"/>
                  <a:pt x="128" y="6"/>
                  <a:pt x="131" y="11"/>
                </a:cubicBezTo>
                <a:cubicBezTo>
                  <a:pt x="132" y="14"/>
                  <a:pt x="136" y="14"/>
                  <a:pt x="139" y="17"/>
                </a:cubicBezTo>
                <a:cubicBezTo>
                  <a:pt x="140" y="18"/>
                  <a:pt x="139" y="28"/>
                  <a:pt x="143" y="25"/>
                </a:cubicBezTo>
                <a:cubicBezTo>
                  <a:pt x="145" y="23"/>
                  <a:pt x="152" y="17"/>
                  <a:pt x="154" y="21"/>
                </a:cubicBezTo>
                <a:cubicBezTo>
                  <a:pt x="154" y="22"/>
                  <a:pt x="153" y="24"/>
                  <a:pt x="155" y="24"/>
                </a:cubicBezTo>
                <a:cubicBezTo>
                  <a:pt x="157" y="24"/>
                  <a:pt x="162" y="22"/>
                  <a:pt x="162" y="25"/>
                </a:cubicBezTo>
                <a:cubicBezTo>
                  <a:pt x="163" y="29"/>
                  <a:pt x="169" y="30"/>
                  <a:pt x="168" y="33"/>
                </a:cubicBezTo>
                <a:cubicBezTo>
                  <a:pt x="167" y="38"/>
                  <a:pt x="161" y="37"/>
                  <a:pt x="161" y="44"/>
                </a:cubicBezTo>
                <a:cubicBezTo>
                  <a:pt x="160" y="47"/>
                  <a:pt x="159" y="65"/>
                  <a:pt x="154" y="60"/>
                </a:cubicBezTo>
                <a:cubicBezTo>
                  <a:pt x="149" y="54"/>
                  <a:pt x="151" y="54"/>
                  <a:pt x="150" y="47"/>
                </a:cubicBezTo>
                <a:cubicBezTo>
                  <a:pt x="149" y="38"/>
                  <a:pt x="147" y="48"/>
                  <a:pt x="145" y="51"/>
                </a:cubicBezTo>
                <a:cubicBezTo>
                  <a:pt x="143" y="53"/>
                  <a:pt x="139" y="55"/>
                  <a:pt x="138" y="58"/>
                </a:cubicBezTo>
                <a:cubicBezTo>
                  <a:pt x="138" y="60"/>
                  <a:pt x="138" y="60"/>
                  <a:pt x="138" y="62"/>
                </a:cubicBezTo>
                <a:cubicBezTo>
                  <a:pt x="138" y="65"/>
                  <a:pt x="134" y="67"/>
                  <a:pt x="133" y="70"/>
                </a:cubicBezTo>
                <a:cubicBezTo>
                  <a:pt x="131" y="73"/>
                  <a:pt x="141" y="66"/>
                  <a:pt x="142" y="66"/>
                </a:cubicBezTo>
                <a:cubicBezTo>
                  <a:pt x="142" y="71"/>
                  <a:pt x="134" y="77"/>
                  <a:pt x="134" y="79"/>
                </a:cubicBezTo>
                <a:cubicBezTo>
                  <a:pt x="134" y="81"/>
                  <a:pt x="136" y="82"/>
                  <a:pt x="134" y="83"/>
                </a:cubicBezTo>
                <a:cubicBezTo>
                  <a:pt x="126" y="86"/>
                  <a:pt x="130" y="87"/>
                  <a:pt x="128" y="91"/>
                </a:cubicBezTo>
                <a:cubicBezTo>
                  <a:pt x="126" y="97"/>
                  <a:pt x="126" y="97"/>
                  <a:pt x="131" y="101"/>
                </a:cubicBezTo>
                <a:cubicBezTo>
                  <a:pt x="133" y="103"/>
                  <a:pt x="135" y="110"/>
                  <a:pt x="137" y="109"/>
                </a:cubicBezTo>
                <a:cubicBezTo>
                  <a:pt x="154" y="97"/>
                  <a:pt x="154" y="97"/>
                  <a:pt x="154" y="97"/>
                </a:cubicBezTo>
                <a:cubicBezTo>
                  <a:pt x="159" y="94"/>
                  <a:pt x="163" y="92"/>
                  <a:pt x="167" y="89"/>
                </a:cubicBezTo>
                <a:cubicBezTo>
                  <a:pt x="170" y="87"/>
                  <a:pt x="178" y="72"/>
                  <a:pt x="179" y="74"/>
                </a:cubicBezTo>
                <a:cubicBezTo>
                  <a:pt x="183" y="78"/>
                  <a:pt x="173" y="90"/>
                  <a:pt x="187" y="90"/>
                </a:cubicBezTo>
                <a:cubicBezTo>
                  <a:pt x="187" y="90"/>
                  <a:pt x="187" y="90"/>
                  <a:pt x="187" y="90"/>
                </a:cubicBezTo>
                <a:cubicBezTo>
                  <a:pt x="188" y="95"/>
                  <a:pt x="184" y="95"/>
                  <a:pt x="181" y="97"/>
                </a:cubicBezTo>
                <a:cubicBezTo>
                  <a:pt x="178" y="98"/>
                  <a:pt x="176" y="99"/>
                  <a:pt x="175" y="102"/>
                </a:cubicBezTo>
                <a:cubicBezTo>
                  <a:pt x="173" y="107"/>
                  <a:pt x="166" y="110"/>
                  <a:pt x="162" y="112"/>
                </a:cubicBezTo>
                <a:cubicBezTo>
                  <a:pt x="158" y="114"/>
                  <a:pt x="156" y="115"/>
                  <a:pt x="156" y="120"/>
                </a:cubicBezTo>
                <a:cubicBezTo>
                  <a:pt x="156" y="121"/>
                  <a:pt x="165" y="117"/>
                  <a:pt x="166" y="117"/>
                </a:cubicBezTo>
                <a:cubicBezTo>
                  <a:pt x="169" y="117"/>
                  <a:pt x="168" y="120"/>
                  <a:pt x="168" y="122"/>
                </a:cubicBezTo>
                <a:cubicBezTo>
                  <a:pt x="168" y="126"/>
                  <a:pt x="173" y="126"/>
                  <a:pt x="173" y="130"/>
                </a:cubicBezTo>
                <a:cubicBezTo>
                  <a:pt x="172" y="132"/>
                  <a:pt x="171" y="132"/>
                  <a:pt x="170" y="134"/>
                </a:cubicBezTo>
                <a:cubicBezTo>
                  <a:pt x="168" y="136"/>
                  <a:pt x="168" y="138"/>
                  <a:pt x="168" y="141"/>
                </a:cubicBezTo>
                <a:cubicBezTo>
                  <a:pt x="169" y="147"/>
                  <a:pt x="167" y="145"/>
                  <a:pt x="163" y="148"/>
                </a:cubicBezTo>
                <a:cubicBezTo>
                  <a:pt x="161" y="150"/>
                  <a:pt x="154" y="157"/>
                  <a:pt x="157" y="159"/>
                </a:cubicBezTo>
                <a:cubicBezTo>
                  <a:pt x="161" y="162"/>
                  <a:pt x="166" y="164"/>
                  <a:pt x="165" y="170"/>
                </a:cubicBezTo>
                <a:cubicBezTo>
                  <a:pt x="159" y="172"/>
                  <a:pt x="159" y="172"/>
                  <a:pt x="159" y="172"/>
                </a:cubicBezTo>
                <a:cubicBezTo>
                  <a:pt x="159" y="172"/>
                  <a:pt x="159" y="172"/>
                  <a:pt x="159" y="172"/>
                </a:cubicBezTo>
                <a:cubicBezTo>
                  <a:pt x="158" y="172"/>
                  <a:pt x="153" y="172"/>
                  <a:pt x="152" y="173"/>
                </a:cubicBezTo>
                <a:cubicBezTo>
                  <a:pt x="151" y="175"/>
                  <a:pt x="152" y="178"/>
                  <a:pt x="151" y="180"/>
                </a:cubicBezTo>
                <a:cubicBezTo>
                  <a:pt x="149" y="184"/>
                  <a:pt x="138" y="184"/>
                  <a:pt x="134" y="184"/>
                </a:cubicBezTo>
                <a:cubicBezTo>
                  <a:pt x="131" y="183"/>
                  <a:pt x="127" y="180"/>
                  <a:pt x="124" y="183"/>
                </a:cubicBezTo>
                <a:cubicBezTo>
                  <a:pt x="122" y="184"/>
                  <a:pt x="119" y="188"/>
                  <a:pt x="118" y="185"/>
                </a:cubicBezTo>
                <a:cubicBezTo>
                  <a:pt x="118" y="185"/>
                  <a:pt x="118" y="185"/>
                  <a:pt x="118" y="185"/>
                </a:cubicBezTo>
                <a:cubicBezTo>
                  <a:pt x="118" y="180"/>
                  <a:pt x="119" y="180"/>
                  <a:pt x="122" y="177"/>
                </a:cubicBezTo>
                <a:cubicBezTo>
                  <a:pt x="125" y="175"/>
                  <a:pt x="124" y="171"/>
                  <a:pt x="123" y="168"/>
                </a:cubicBezTo>
                <a:cubicBezTo>
                  <a:pt x="121" y="162"/>
                  <a:pt x="111" y="156"/>
                  <a:pt x="106" y="155"/>
                </a:cubicBezTo>
                <a:cubicBezTo>
                  <a:pt x="98" y="154"/>
                  <a:pt x="94" y="159"/>
                  <a:pt x="89" y="150"/>
                </a:cubicBezTo>
                <a:cubicBezTo>
                  <a:pt x="83" y="144"/>
                  <a:pt x="87" y="146"/>
                  <a:pt x="85" y="140"/>
                </a:cubicBezTo>
                <a:cubicBezTo>
                  <a:pt x="82" y="140"/>
                  <a:pt x="81" y="144"/>
                  <a:pt x="78" y="144"/>
                </a:cubicBezTo>
                <a:cubicBezTo>
                  <a:pt x="74" y="144"/>
                  <a:pt x="70" y="139"/>
                  <a:pt x="68" y="143"/>
                </a:cubicBezTo>
                <a:cubicBezTo>
                  <a:pt x="63" y="150"/>
                  <a:pt x="64" y="164"/>
                  <a:pt x="54" y="167"/>
                </a:cubicBezTo>
                <a:cubicBezTo>
                  <a:pt x="44" y="170"/>
                  <a:pt x="49" y="164"/>
                  <a:pt x="46" y="158"/>
                </a:cubicBezTo>
                <a:cubicBezTo>
                  <a:pt x="45" y="156"/>
                  <a:pt x="42" y="156"/>
                  <a:pt x="41" y="153"/>
                </a:cubicBezTo>
                <a:cubicBezTo>
                  <a:pt x="39" y="151"/>
                  <a:pt x="42" y="148"/>
                  <a:pt x="42" y="145"/>
                </a:cubicBezTo>
                <a:cubicBezTo>
                  <a:pt x="42" y="141"/>
                  <a:pt x="40" y="138"/>
                  <a:pt x="38" y="134"/>
                </a:cubicBezTo>
                <a:cubicBezTo>
                  <a:pt x="33" y="121"/>
                  <a:pt x="20" y="131"/>
                  <a:pt x="11" y="124"/>
                </a:cubicBezTo>
                <a:cubicBezTo>
                  <a:pt x="7" y="121"/>
                  <a:pt x="6" y="114"/>
                  <a:pt x="2" y="110"/>
                </a:cubicBezTo>
                <a:cubicBezTo>
                  <a:pt x="2" y="110"/>
                  <a:pt x="2" y="110"/>
                  <a:pt x="2" y="110"/>
                </a:cubicBezTo>
                <a:cubicBezTo>
                  <a:pt x="1" y="103"/>
                  <a:pt x="0" y="102"/>
                  <a:pt x="3" y="95"/>
                </a:cubicBezTo>
                <a:cubicBezTo>
                  <a:pt x="4" y="91"/>
                  <a:pt x="8" y="88"/>
                  <a:pt x="12" y="86"/>
                </a:cubicBezTo>
                <a:cubicBezTo>
                  <a:pt x="15" y="84"/>
                  <a:pt x="17" y="82"/>
                  <a:pt x="21" y="82"/>
                </a:cubicBezTo>
                <a:cubicBezTo>
                  <a:pt x="26" y="82"/>
                  <a:pt x="27" y="77"/>
                  <a:pt x="31" y="77"/>
                </a:cubicBezTo>
                <a:cubicBezTo>
                  <a:pt x="33" y="77"/>
                  <a:pt x="37" y="78"/>
                  <a:pt x="35" y="76"/>
                </a:cubicBezTo>
                <a:cubicBezTo>
                  <a:pt x="33" y="74"/>
                  <a:pt x="34" y="72"/>
                  <a:pt x="33" y="70"/>
                </a:cubicBezTo>
                <a:cubicBezTo>
                  <a:pt x="33" y="63"/>
                  <a:pt x="36" y="67"/>
                  <a:pt x="38" y="61"/>
                </a:cubicBezTo>
                <a:cubicBezTo>
                  <a:pt x="39" y="57"/>
                  <a:pt x="36" y="57"/>
                  <a:pt x="41" y="54"/>
                </a:cubicBezTo>
                <a:cubicBezTo>
                  <a:pt x="45" y="50"/>
                  <a:pt x="51" y="44"/>
                  <a:pt x="49" y="38"/>
                </a:cubicBezTo>
                <a:cubicBezTo>
                  <a:pt x="48" y="36"/>
                  <a:pt x="50" y="31"/>
                  <a:pt x="51" y="29"/>
                </a:cubicBezTo>
                <a:cubicBezTo>
                  <a:pt x="53" y="27"/>
                  <a:pt x="54" y="22"/>
                  <a:pt x="56" y="26"/>
                </a:cubicBezTo>
                <a:cubicBezTo>
                  <a:pt x="61" y="33"/>
                  <a:pt x="66" y="24"/>
                  <a:pt x="71" y="24"/>
                </a:cubicBezTo>
                <a:cubicBezTo>
                  <a:pt x="73" y="23"/>
                  <a:pt x="78" y="24"/>
                  <a:pt x="80" y="21"/>
                </a:cubicBezTo>
                <a:cubicBezTo>
                  <a:pt x="81" y="19"/>
                  <a:pt x="79" y="17"/>
                  <a:pt x="79" y="14"/>
                </a:cubicBezTo>
                <a:cubicBezTo>
                  <a:pt x="80" y="9"/>
                  <a:pt x="80" y="9"/>
                  <a:pt x="80" y="9"/>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4" name="Freeform 23"/>
          <p:cNvSpPr>
            <a:spLocks/>
          </p:cNvSpPr>
          <p:nvPr/>
        </p:nvSpPr>
        <p:spPr bwMode="auto">
          <a:xfrm>
            <a:off x="7235341" y="4367213"/>
            <a:ext cx="974317" cy="716625"/>
          </a:xfrm>
          <a:custGeom>
            <a:avLst/>
            <a:gdLst/>
            <a:ahLst/>
            <a:cxnLst>
              <a:cxn ang="0">
                <a:pos x="345" y="15"/>
              </a:cxn>
              <a:cxn ang="0">
                <a:pos x="350" y="34"/>
              </a:cxn>
              <a:cxn ang="0">
                <a:pos x="355" y="39"/>
              </a:cxn>
              <a:cxn ang="0">
                <a:pos x="358" y="57"/>
              </a:cxn>
              <a:cxn ang="0">
                <a:pos x="349" y="72"/>
              </a:cxn>
              <a:cxn ang="0">
                <a:pos x="346" y="92"/>
              </a:cxn>
              <a:cxn ang="0">
                <a:pos x="344" y="103"/>
              </a:cxn>
              <a:cxn ang="0">
                <a:pos x="332" y="121"/>
              </a:cxn>
              <a:cxn ang="0">
                <a:pos x="314" y="144"/>
              </a:cxn>
              <a:cxn ang="0">
                <a:pos x="307" y="156"/>
              </a:cxn>
              <a:cxn ang="0">
                <a:pos x="298" y="164"/>
              </a:cxn>
              <a:cxn ang="0">
                <a:pos x="292" y="181"/>
              </a:cxn>
              <a:cxn ang="0">
                <a:pos x="310" y="204"/>
              </a:cxn>
              <a:cxn ang="0">
                <a:pos x="298" y="207"/>
              </a:cxn>
              <a:cxn ang="0">
                <a:pos x="271" y="199"/>
              </a:cxn>
              <a:cxn ang="0">
                <a:pos x="239" y="192"/>
              </a:cxn>
              <a:cxn ang="0">
                <a:pos x="185" y="202"/>
              </a:cxn>
              <a:cxn ang="0">
                <a:pos x="182" y="222"/>
              </a:cxn>
              <a:cxn ang="0">
                <a:pos x="156" y="236"/>
              </a:cxn>
              <a:cxn ang="0">
                <a:pos x="159" y="258"/>
              </a:cxn>
              <a:cxn ang="0">
                <a:pos x="155" y="262"/>
              </a:cxn>
              <a:cxn ang="0">
                <a:pos x="108" y="249"/>
              </a:cxn>
              <a:cxn ang="0">
                <a:pos x="23" y="215"/>
              </a:cxn>
              <a:cxn ang="0">
                <a:pos x="1" y="191"/>
              </a:cxn>
              <a:cxn ang="0">
                <a:pos x="0" y="181"/>
              </a:cxn>
              <a:cxn ang="0">
                <a:pos x="6" y="174"/>
              </a:cxn>
              <a:cxn ang="0">
                <a:pos x="13" y="161"/>
              </a:cxn>
              <a:cxn ang="0">
                <a:pos x="20" y="154"/>
              </a:cxn>
              <a:cxn ang="0">
                <a:pos x="28" y="147"/>
              </a:cxn>
              <a:cxn ang="0">
                <a:pos x="47" y="145"/>
              </a:cxn>
              <a:cxn ang="0">
                <a:pos x="73" y="133"/>
              </a:cxn>
              <a:cxn ang="0">
                <a:pos x="96" y="118"/>
              </a:cxn>
              <a:cxn ang="0">
                <a:pos x="116" y="103"/>
              </a:cxn>
              <a:cxn ang="0">
                <a:pos x="105" y="89"/>
              </a:cxn>
              <a:cxn ang="0">
                <a:pos x="94" y="64"/>
              </a:cxn>
              <a:cxn ang="0">
                <a:pos x="100" y="52"/>
              </a:cxn>
              <a:cxn ang="0">
                <a:pos x="71" y="39"/>
              </a:cxn>
              <a:cxn ang="0">
                <a:pos x="83" y="25"/>
              </a:cxn>
              <a:cxn ang="0">
                <a:pos x="108" y="21"/>
              </a:cxn>
              <a:cxn ang="0">
                <a:pos x="135" y="5"/>
              </a:cxn>
              <a:cxn ang="0">
                <a:pos x="156" y="0"/>
              </a:cxn>
              <a:cxn ang="0">
                <a:pos x="163" y="0"/>
              </a:cxn>
              <a:cxn ang="0">
                <a:pos x="183" y="19"/>
              </a:cxn>
              <a:cxn ang="0">
                <a:pos x="202" y="19"/>
              </a:cxn>
              <a:cxn ang="0">
                <a:pos x="217" y="5"/>
              </a:cxn>
              <a:cxn ang="0">
                <a:pos x="227" y="21"/>
              </a:cxn>
              <a:cxn ang="0">
                <a:pos x="246" y="39"/>
              </a:cxn>
              <a:cxn ang="0">
                <a:pos x="269" y="37"/>
              </a:cxn>
              <a:cxn ang="0">
                <a:pos x="286" y="45"/>
              </a:cxn>
              <a:cxn ang="0">
                <a:pos x="305" y="44"/>
              </a:cxn>
              <a:cxn ang="0">
                <a:pos x="323" y="36"/>
              </a:cxn>
              <a:cxn ang="0">
                <a:pos x="329" y="24"/>
              </a:cxn>
              <a:cxn ang="0">
                <a:pos x="334" y="10"/>
              </a:cxn>
            </a:cxnLst>
            <a:rect l="0" t="0" r="r" b="b"/>
            <a:pathLst>
              <a:path w="358" h="263">
                <a:moveTo>
                  <a:pt x="334" y="10"/>
                </a:moveTo>
                <a:cubicBezTo>
                  <a:pt x="338" y="11"/>
                  <a:pt x="341" y="14"/>
                  <a:pt x="345" y="15"/>
                </a:cubicBezTo>
                <a:cubicBezTo>
                  <a:pt x="352" y="17"/>
                  <a:pt x="344" y="22"/>
                  <a:pt x="346" y="28"/>
                </a:cubicBezTo>
                <a:cubicBezTo>
                  <a:pt x="347" y="30"/>
                  <a:pt x="349" y="32"/>
                  <a:pt x="350" y="34"/>
                </a:cubicBezTo>
                <a:cubicBezTo>
                  <a:pt x="351" y="35"/>
                  <a:pt x="353" y="38"/>
                  <a:pt x="355" y="39"/>
                </a:cubicBezTo>
                <a:cubicBezTo>
                  <a:pt x="355" y="39"/>
                  <a:pt x="355" y="39"/>
                  <a:pt x="355" y="39"/>
                </a:cubicBezTo>
                <a:cubicBezTo>
                  <a:pt x="353" y="47"/>
                  <a:pt x="353" y="47"/>
                  <a:pt x="353" y="47"/>
                </a:cubicBezTo>
                <a:cubicBezTo>
                  <a:pt x="353" y="52"/>
                  <a:pt x="357" y="53"/>
                  <a:pt x="358" y="57"/>
                </a:cubicBezTo>
                <a:cubicBezTo>
                  <a:pt x="358" y="59"/>
                  <a:pt x="353" y="59"/>
                  <a:pt x="352" y="60"/>
                </a:cubicBezTo>
                <a:cubicBezTo>
                  <a:pt x="346" y="63"/>
                  <a:pt x="356" y="68"/>
                  <a:pt x="349" y="72"/>
                </a:cubicBezTo>
                <a:cubicBezTo>
                  <a:pt x="345" y="75"/>
                  <a:pt x="340" y="74"/>
                  <a:pt x="342" y="80"/>
                </a:cubicBezTo>
                <a:cubicBezTo>
                  <a:pt x="343" y="83"/>
                  <a:pt x="348" y="89"/>
                  <a:pt x="346" y="92"/>
                </a:cubicBezTo>
                <a:cubicBezTo>
                  <a:pt x="345" y="94"/>
                  <a:pt x="345" y="96"/>
                  <a:pt x="346" y="97"/>
                </a:cubicBezTo>
                <a:cubicBezTo>
                  <a:pt x="349" y="100"/>
                  <a:pt x="346" y="101"/>
                  <a:pt x="344" y="103"/>
                </a:cubicBezTo>
                <a:cubicBezTo>
                  <a:pt x="341" y="105"/>
                  <a:pt x="333" y="109"/>
                  <a:pt x="333" y="112"/>
                </a:cubicBezTo>
                <a:cubicBezTo>
                  <a:pt x="334" y="117"/>
                  <a:pt x="336" y="116"/>
                  <a:pt x="332" y="121"/>
                </a:cubicBezTo>
                <a:cubicBezTo>
                  <a:pt x="328" y="126"/>
                  <a:pt x="329" y="132"/>
                  <a:pt x="326" y="137"/>
                </a:cubicBezTo>
                <a:cubicBezTo>
                  <a:pt x="325" y="141"/>
                  <a:pt x="317" y="141"/>
                  <a:pt x="314" y="144"/>
                </a:cubicBezTo>
                <a:cubicBezTo>
                  <a:pt x="312" y="146"/>
                  <a:pt x="314" y="148"/>
                  <a:pt x="314" y="150"/>
                </a:cubicBezTo>
                <a:cubicBezTo>
                  <a:pt x="313" y="152"/>
                  <a:pt x="308" y="154"/>
                  <a:pt x="307" y="156"/>
                </a:cubicBezTo>
                <a:cubicBezTo>
                  <a:pt x="307" y="156"/>
                  <a:pt x="307" y="156"/>
                  <a:pt x="307" y="156"/>
                </a:cubicBezTo>
                <a:cubicBezTo>
                  <a:pt x="306" y="159"/>
                  <a:pt x="302" y="165"/>
                  <a:pt x="298" y="164"/>
                </a:cubicBezTo>
                <a:cubicBezTo>
                  <a:pt x="296" y="163"/>
                  <a:pt x="290" y="156"/>
                  <a:pt x="290" y="162"/>
                </a:cubicBezTo>
                <a:cubicBezTo>
                  <a:pt x="289" y="168"/>
                  <a:pt x="293" y="176"/>
                  <a:pt x="292" y="181"/>
                </a:cubicBezTo>
                <a:cubicBezTo>
                  <a:pt x="291" y="186"/>
                  <a:pt x="288" y="187"/>
                  <a:pt x="291" y="192"/>
                </a:cubicBezTo>
                <a:cubicBezTo>
                  <a:pt x="294" y="199"/>
                  <a:pt x="303" y="202"/>
                  <a:pt x="310" y="204"/>
                </a:cubicBezTo>
                <a:cubicBezTo>
                  <a:pt x="310" y="205"/>
                  <a:pt x="304" y="211"/>
                  <a:pt x="303" y="211"/>
                </a:cubicBezTo>
                <a:cubicBezTo>
                  <a:pt x="302" y="212"/>
                  <a:pt x="298" y="208"/>
                  <a:pt x="298" y="207"/>
                </a:cubicBezTo>
                <a:cubicBezTo>
                  <a:pt x="295" y="203"/>
                  <a:pt x="285" y="199"/>
                  <a:pt x="280" y="200"/>
                </a:cubicBezTo>
                <a:cubicBezTo>
                  <a:pt x="275" y="202"/>
                  <a:pt x="274" y="207"/>
                  <a:pt x="271" y="199"/>
                </a:cubicBezTo>
                <a:cubicBezTo>
                  <a:pt x="269" y="193"/>
                  <a:pt x="255" y="198"/>
                  <a:pt x="250" y="194"/>
                </a:cubicBezTo>
                <a:cubicBezTo>
                  <a:pt x="246" y="191"/>
                  <a:pt x="245" y="191"/>
                  <a:pt x="239" y="192"/>
                </a:cubicBezTo>
                <a:cubicBezTo>
                  <a:pt x="224" y="197"/>
                  <a:pt x="216" y="205"/>
                  <a:pt x="207" y="187"/>
                </a:cubicBezTo>
                <a:cubicBezTo>
                  <a:pt x="194" y="187"/>
                  <a:pt x="185" y="186"/>
                  <a:pt x="185" y="202"/>
                </a:cubicBezTo>
                <a:cubicBezTo>
                  <a:pt x="185" y="206"/>
                  <a:pt x="181" y="206"/>
                  <a:pt x="183" y="210"/>
                </a:cubicBezTo>
                <a:cubicBezTo>
                  <a:pt x="184" y="215"/>
                  <a:pt x="185" y="217"/>
                  <a:pt x="182" y="222"/>
                </a:cubicBezTo>
                <a:cubicBezTo>
                  <a:pt x="179" y="226"/>
                  <a:pt x="165" y="230"/>
                  <a:pt x="160" y="230"/>
                </a:cubicBezTo>
                <a:cubicBezTo>
                  <a:pt x="153" y="230"/>
                  <a:pt x="158" y="233"/>
                  <a:pt x="156" y="236"/>
                </a:cubicBezTo>
                <a:cubicBezTo>
                  <a:pt x="153" y="243"/>
                  <a:pt x="153" y="242"/>
                  <a:pt x="156" y="249"/>
                </a:cubicBezTo>
                <a:cubicBezTo>
                  <a:pt x="159" y="258"/>
                  <a:pt x="159" y="258"/>
                  <a:pt x="159" y="258"/>
                </a:cubicBezTo>
                <a:cubicBezTo>
                  <a:pt x="159" y="258"/>
                  <a:pt x="159" y="258"/>
                  <a:pt x="159" y="258"/>
                </a:cubicBezTo>
                <a:cubicBezTo>
                  <a:pt x="158" y="259"/>
                  <a:pt x="156" y="261"/>
                  <a:pt x="155" y="262"/>
                </a:cubicBezTo>
                <a:cubicBezTo>
                  <a:pt x="149" y="263"/>
                  <a:pt x="140" y="258"/>
                  <a:pt x="135" y="255"/>
                </a:cubicBezTo>
                <a:cubicBezTo>
                  <a:pt x="127" y="251"/>
                  <a:pt x="116" y="249"/>
                  <a:pt x="108" y="249"/>
                </a:cubicBezTo>
                <a:cubicBezTo>
                  <a:pt x="91" y="249"/>
                  <a:pt x="80" y="236"/>
                  <a:pt x="65" y="231"/>
                </a:cubicBezTo>
                <a:cubicBezTo>
                  <a:pt x="56" y="227"/>
                  <a:pt x="28" y="223"/>
                  <a:pt x="23" y="215"/>
                </a:cubicBezTo>
                <a:cubicBezTo>
                  <a:pt x="19" y="209"/>
                  <a:pt x="18" y="201"/>
                  <a:pt x="11" y="197"/>
                </a:cubicBezTo>
                <a:cubicBezTo>
                  <a:pt x="1" y="191"/>
                  <a:pt x="1" y="191"/>
                  <a:pt x="1" y="191"/>
                </a:cubicBezTo>
                <a:cubicBezTo>
                  <a:pt x="3" y="189"/>
                  <a:pt x="3" y="188"/>
                  <a:pt x="3" y="185"/>
                </a:cubicBezTo>
                <a:cubicBezTo>
                  <a:pt x="2" y="184"/>
                  <a:pt x="1" y="183"/>
                  <a:pt x="0" y="181"/>
                </a:cubicBezTo>
                <a:cubicBezTo>
                  <a:pt x="0" y="181"/>
                  <a:pt x="0" y="181"/>
                  <a:pt x="0" y="181"/>
                </a:cubicBezTo>
                <a:cubicBezTo>
                  <a:pt x="6" y="174"/>
                  <a:pt x="6" y="174"/>
                  <a:pt x="6" y="174"/>
                </a:cubicBezTo>
                <a:cubicBezTo>
                  <a:pt x="8" y="170"/>
                  <a:pt x="12" y="170"/>
                  <a:pt x="14" y="166"/>
                </a:cubicBezTo>
                <a:cubicBezTo>
                  <a:pt x="15" y="164"/>
                  <a:pt x="15" y="163"/>
                  <a:pt x="13" y="161"/>
                </a:cubicBezTo>
                <a:cubicBezTo>
                  <a:pt x="10" y="157"/>
                  <a:pt x="17" y="159"/>
                  <a:pt x="18" y="158"/>
                </a:cubicBezTo>
                <a:cubicBezTo>
                  <a:pt x="20" y="158"/>
                  <a:pt x="20" y="156"/>
                  <a:pt x="20" y="154"/>
                </a:cubicBezTo>
                <a:cubicBezTo>
                  <a:pt x="21" y="152"/>
                  <a:pt x="22" y="151"/>
                  <a:pt x="23" y="150"/>
                </a:cubicBezTo>
                <a:cubicBezTo>
                  <a:pt x="28" y="147"/>
                  <a:pt x="28" y="147"/>
                  <a:pt x="28" y="147"/>
                </a:cubicBezTo>
                <a:cubicBezTo>
                  <a:pt x="28" y="147"/>
                  <a:pt x="28" y="147"/>
                  <a:pt x="28" y="147"/>
                </a:cubicBezTo>
                <a:cubicBezTo>
                  <a:pt x="34" y="148"/>
                  <a:pt x="41" y="149"/>
                  <a:pt x="47" y="145"/>
                </a:cubicBezTo>
                <a:cubicBezTo>
                  <a:pt x="55" y="138"/>
                  <a:pt x="60" y="160"/>
                  <a:pt x="64" y="148"/>
                </a:cubicBezTo>
                <a:cubicBezTo>
                  <a:pt x="66" y="141"/>
                  <a:pt x="77" y="141"/>
                  <a:pt x="73" y="133"/>
                </a:cubicBezTo>
                <a:cubicBezTo>
                  <a:pt x="72" y="132"/>
                  <a:pt x="82" y="125"/>
                  <a:pt x="84" y="125"/>
                </a:cubicBezTo>
                <a:cubicBezTo>
                  <a:pt x="88" y="123"/>
                  <a:pt x="92" y="119"/>
                  <a:pt x="96" y="118"/>
                </a:cubicBezTo>
                <a:cubicBezTo>
                  <a:pt x="100" y="118"/>
                  <a:pt x="103" y="128"/>
                  <a:pt x="106" y="122"/>
                </a:cubicBezTo>
                <a:cubicBezTo>
                  <a:pt x="108" y="115"/>
                  <a:pt x="115" y="110"/>
                  <a:pt x="116" y="103"/>
                </a:cubicBezTo>
                <a:cubicBezTo>
                  <a:pt x="117" y="101"/>
                  <a:pt x="119" y="89"/>
                  <a:pt x="117" y="89"/>
                </a:cubicBezTo>
                <a:cubicBezTo>
                  <a:pt x="114" y="88"/>
                  <a:pt x="108" y="90"/>
                  <a:pt x="105" y="89"/>
                </a:cubicBezTo>
                <a:cubicBezTo>
                  <a:pt x="98" y="89"/>
                  <a:pt x="100" y="85"/>
                  <a:pt x="100" y="80"/>
                </a:cubicBezTo>
                <a:cubicBezTo>
                  <a:pt x="100" y="72"/>
                  <a:pt x="92" y="73"/>
                  <a:pt x="94" y="64"/>
                </a:cubicBezTo>
                <a:cubicBezTo>
                  <a:pt x="94" y="60"/>
                  <a:pt x="92" y="63"/>
                  <a:pt x="96" y="59"/>
                </a:cubicBezTo>
                <a:cubicBezTo>
                  <a:pt x="100" y="55"/>
                  <a:pt x="104" y="58"/>
                  <a:pt x="100" y="52"/>
                </a:cubicBezTo>
                <a:cubicBezTo>
                  <a:pt x="97" y="44"/>
                  <a:pt x="95" y="47"/>
                  <a:pt x="88" y="43"/>
                </a:cubicBezTo>
                <a:cubicBezTo>
                  <a:pt x="82" y="39"/>
                  <a:pt x="71" y="48"/>
                  <a:pt x="71" y="39"/>
                </a:cubicBezTo>
                <a:cubicBezTo>
                  <a:pt x="72" y="36"/>
                  <a:pt x="69" y="29"/>
                  <a:pt x="74" y="28"/>
                </a:cubicBezTo>
                <a:cubicBezTo>
                  <a:pt x="77" y="27"/>
                  <a:pt x="79" y="24"/>
                  <a:pt x="83" y="25"/>
                </a:cubicBezTo>
                <a:cubicBezTo>
                  <a:pt x="86" y="25"/>
                  <a:pt x="87" y="29"/>
                  <a:pt x="90" y="30"/>
                </a:cubicBezTo>
                <a:cubicBezTo>
                  <a:pt x="94" y="31"/>
                  <a:pt x="106" y="25"/>
                  <a:pt x="108" y="21"/>
                </a:cubicBezTo>
                <a:cubicBezTo>
                  <a:pt x="112" y="16"/>
                  <a:pt x="108" y="17"/>
                  <a:pt x="115" y="14"/>
                </a:cubicBezTo>
                <a:cubicBezTo>
                  <a:pt x="122" y="11"/>
                  <a:pt x="127" y="5"/>
                  <a:pt x="135" y="5"/>
                </a:cubicBezTo>
                <a:cubicBezTo>
                  <a:pt x="139" y="5"/>
                  <a:pt x="143" y="8"/>
                  <a:pt x="146" y="6"/>
                </a:cubicBezTo>
                <a:cubicBezTo>
                  <a:pt x="151" y="5"/>
                  <a:pt x="152" y="3"/>
                  <a:pt x="156" y="0"/>
                </a:cubicBezTo>
                <a:cubicBezTo>
                  <a:pt x="163" y="0"/>
                  <a:pt x="163" y="0"/>
                  <a:pt x="163" y="0"/>
                </a:cubicBezTo>
                <a:cubicBezTo>
                  <a:pt x="163" y="0"/>
                  <a:pt x="163" y="0"/>
                  <a:pt x="163" y="0"/>
                </a:cubicBezTo>
                <a:cubicBezTo>
                  <a:pt x="167" y="3"/>
                  <a:pt x="171" y="4"/>
                  <a:pt x="175" y="7"/>
                </a:cubicBezTo>
                <a:cubicBezTo>
                  <a:pt x="180" y="10"/>
                  <a:pt x="177" y="17"/>
                  <a:pt x="183" y="19"/>
                </a:cubicBezTo>
                <a:cubicBezTo>
                  <a:pt x="187" y="20"/>
                  <a:pt x="191" y="18"/>
                  <a:pt x="196" y="18"/>
                </a:cubicBezTo>
                <a:cubicBezTo>
                  <a:pt x="198" y="19"/>
                  <a:pt x="199" y="20"/>
                  <a:pt x="202" y="19"/>
                </a:cubicBezTo>
                <a:cubicBezTo>
                  <a:pt x="203" y="18"/>
                  <a:pt x="204" y="17"/>
                  <a:pt x="206" y="17"/>
                </a:cubicBezTo>
                <a:cubicBezTo>
                  <a:pt x="214" y="15"/>
                  <a:pt x="208" y="4"/>
                  <a:pt x="217" y="5"/>
                </a:cubicBezTo>
                <a:cubicBezTo>
                  <a:pt x="220" y="6"/>
                  <a:pt x="223" y="9"/>
                  <a:pt x="226" y="9"/>
                </a:cubicBezTo>
                <a:cubicBezTo>
                  <a:pt x="231" y="13"/>
                  <a:pt x="227" y="17"/>
                  <a:pt x="227" y="21"/>
                </a:cubicBezTo>
                <a:cubicBezTo>
                  <a:pt x="227" y="25"/>
                  <a:pt x="231" y="25"/>
                  <a:pt x="230" y="29"/>
                </a:cubicBezTo>
                <a:cubicBezTo>
                  <a:pt x="229" y="42"/>
                  <a:pt x="241" y="32"/>
                  <a:pt x="246" y="39"/>
                </a:cubicBezTo>
                <a:cubicBezTo>
                  <a:pt x="252" y="45"/>
                  <a:pt x="252" y="30"/>
                  <a:pt x="254" y="31"/>
                </a:cubicBezTo>
                <a:cubicBezTo>
                  <a:pt x="260" y="34"/>
                  <a:pt x="267" y="27"/>
                  <a:pt x="269" y="37"/>
                </a:cubicBezTo>
                <a:cubicBezTo>
                  <a:pt x="270" y="45"/>
                  <a:pt x="272" y="40"/>
                  <a:pt x="278" y="41"/>
                </a:cubicBezTo>
                <a:cubicBezTo>
                  <a:pt x="278" y="41"/>
                  <a:pt x="281" y="52"/>
                  <a:pt x="286" y="45"/>
                </a:cubicBezTo>
                <a:cubicBezTo>
                  <a:pt x="292" y="38"/>
                  <a:pt x="290" y="57"/>
                  <a:pt x="296" y="47"/>
                </a:cubicBezTo>
                <a:cubicBezTo>
                  <a:pt x="298" y="45"/>
                  <a:pt x="302" y="44"/>
                  <a:pt x="305" y="44"/>
                </a:cubicBezTo>
                <a:cubicBezTo>
                  <a:pt x="309" y="44"/>
                  <a:pt x="310" y="45"/>
                  <a:pt x="314" y="46"/>
                </a:cubicBezTo>
                <a:cubicBezTo>
                  <a:pt x="319" y="48"/>
                  <a:pt x="318" y="36"/>
                  <a:pt x="323" y="36"/>
                </a:cubicBezTo>
                <a:cubicBezTo>
                  <a:pt x="325" y="36"/>
                  <a:pt x="331" y="38"/>
                  <a:pt x="331" y="36"/>
                </a:cubicBezTo>
                <a:cubicBezTo>
                  <a:pt x="331" y="32"/>
                  <a:pt x="326" y="26"/>
                  <a:pt x="329" y="24"/>
                </a:cubicBezTo>
                <a:cubicBezTo>
                  <a:pt x="332" y="22"/>
                  <a:pt x="331" y="22"/>
                  <a:pt x="331" y="19"/>
                </a:cubicBezTo>
                <a:cubicBezTo>
                  <a:pt x="330" y="15"/>
                  <a:pt x="334" y="15"/>
                  <a:pt x="334" y="1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5" name="Freeform 24"/>
          <p:cNvSpPr>
            <a:spLocks/>
          </p:cNvSpPr>
          <p:nvPr/>
        </p:nvSpPr>
        <p:spPr bwMode="auto">
          <a:xfrm>
            <a:off x="8069768" y="4386846"/>
            <a:ext cx="530107" cy="554648"/>
          </a:xfrm>
          <a:custGeom>
            <a:avLst/>
            <a:gdLst/>
            <a:ahLst/>
            <a:cxnLst>
              <a:cxn ang="0">
                <a:pos x="4" y="153"/>
              </a:cxn>
              <a:cxn ang="0">
                <a:pos x="11" y="159"/>
              </a:cxn>
              <a:cxn ang="0">
                <a:pos x="12" y="173"/>
              </a:cxn>
              <a:cxn ang="0">
                <a:pos x="15" y="186"/>
              </a:cxn>
              <a:cxn ang="0">
                <a:pos x="22" y="197"/>
              </a:cxn>
              <a:cxn ang="0">
                <a:pos x="41" y="193"/>
              </a:cxn>
              <a:cxn ang="0">
                <a:pos x="55" y="180"/>
              </a:cxn>
              <a:cxn ang="0">
                <a:pos x="69" y="178"/>
              </a:cxn>
              <a:cxn ang="0">
                <a:pos x="84" y="169"/>
              </a:cxn>
              <a:cxn ang="0">
                <a:pos x="93" y="162"/>
              </a:cxn>
              <a:cxn ang="0">
                <a:pos x="107" y="171"/>
              </a:cxn>
              <a:cxn ang="0">
                <a:pos x="110" y="165"/>
              </a:cxn>
              <a:cxn ang="0">
                <a:pos x="114" y="155"/>
              </a:cxn>
              <a:cxn ang="0">
                <a:pos x="114" y="148"/>
              </a:cxn>
              <a:cxn ang="0">
                <a:pos x="126" y="143"/>
              </a:cxn>
              <a:cxn ang="0">
                <a:pos x="125" y="132"/>
              </a:cxn>
              <a:cxn ang="0">
                <a:pos x="129" y="124"/>
              </a:cxn>
              <a:cxn ang="0">
                <a:pos x="120" y="106"/>
              </a:cxn>
              <a:cxn ang="0">
                <a:pos x="136" y="86"/>
              </a:cxn>
              <a:cxn ang="0">
                <a:pos x="151" y="87"/>
              </a:cxn>
              <a:cxn ang="0">
                <a:pos x="161" y="109"/>
              </a:cxn>
              <a:cxn ang="0">
                <a:pos x="157" y="129"/>
              </a:cxn>
              <a:cxn ang="0">
                <a:pos x="162" y="132"/>
              </a:cxn>
              <a:cxn ang="0">
                <a:pos x="176" y="144"/>
              </a:cxn>
              <a:cxn ang="0">
                <a:pos x="190" y="141"/>
              </a:cxn>
              <a:cxn ang="0">
                <a:pos x="192" y="134"/>
              </a:cxn>
              <a:cxn ang="0">
                <a:pos x="191" y="115"/>
              </a:cxn>
              <a:cxn ang="0">
                <a:pos x="189" y="102"/>
              </a:cxn>
              <a:cxn ang="0">
                <a:pos x="189" y="88"/>
              </a:cxn>
              <a:cxn ang="0">
                <a:pos x="184" y="83"/>
              </a:cxn>
              <a:cxn ang="0">
                <a:pos x="188" y="75"/>
              </a:cxn>
              <a:cxn ang="0">
                <a:pos x="192" y="67"/>
              </a:cxn>
              <a:cxn ang="0">
                <a:pos x="176" y="45"/>
              </a:cxn>
              <a:cxn ang="0">
                <a:pos x="155" y="30"/>
              </a:cxn>
              <a:cxn ang="0">
                <a:pos x="138" y="33"/>
              </a:cxn>
              <a:cxn ang="0">
                <a:pos x="116" y="48"/>
              </a:cxn>
              <a:cxn ang="0">
                <a:pos x="112" y="35"/>
              </a:cxn>
              <a:cxn ang="0">
                <a:pos x="81" y="14"/>
              </a:cxn>
              <a:cxn ang="0">
                <a:pos x="72" y="0"/>
              </a:cxn>
              <a:cxn ang="0">
                <a:pos x="62" y="8"/>
              </a:cxn>
              <a:cxn ang="0">
                <a:pos x="63" y="26"/>
              </a:cxn>
              <a:cxn ang="0">
                <a:pos x="48" y="32"/>
              </a:cxn>
              <a:cxn ang="0">
                <a:pos x="46" y="40"/>
              </a:cxn>
              <a:cxn ang="0">
                <a:pos x="45" y="53"/>
              </a:cxn>
              <a:cxn ang="0">
                <a:pos x="35" y="73"/>
              </a:cxn>
              <a:cxn ang="0">
                <a:pos x="39" y="90"/>
              </a:cxn>
              <a:cxn ang="0">
                <a:pos x="26" y="105"/>
              </a:cxn>
              <a:cxn ang="0">
                <a:pos x="19" y="130"/>
              </a:cxn>
              <a:cxn ang="0">
                <a:pos x="7" y="143"/>
              </a:cxn>
            </a:cxnLst>
            <a:rect l="0" t="0" r="r" b="b"/>
            <a:pathLst>
              <a:path w="195" h="204">
                <a:moveTo>
                  <a:pt x="0" y="149"/>
                </a:moveTo>
                <a:cubicBezTo>
                  <a:pt x="2" y="150"/>
                  <a:pt x="1" y="153"/>
                  <a:pt x="4" y="153"/>
                </a:cubicBezTo>
                <a:cubicBezTo>
                  <a:pt x="6" y="154"/>
                  <a:pt x="9" y="153"/>
                  <a:pt x="10" y="155"/>
                </a:cubicBezTo>
                <a:cubicBezTo>
                  <a:pt x="11" y="156"/>
                  <a:pt x="9" y="158"/>
                  <a:pt x="11" y="159"/>
                </a:cubicBezTo>
                <a:cubicBezTo>
                  <a:pt x="15" y="161"/>
                  <a:pt x="17" y="160"/>
                  <a:pt x="15" y="165"/>
                </a:cubicBezTo>
                <a:cubicBezTo>
                  <a:pt x="13" y="169"/>
                  <a:pt x="15" y="171"/>
                  <a:pt x="12" y="173"/>
                </a:cubicBezTo>
                <a:cubicBezTo>
                  <a:pt x="7" y="178"/>
                  <a:pt x="15" y="178"/>
                  <a:pt x="16" y="179"/>
                </a:cubicBezTo>
                <a:cubicBezTo>
                  <a:pt x="18" y="180"/>
                  <a:pt x="13" y="184"/>
                  <a:pt x="15" y="186"/>
                </a:cubicBezTo>
                <a:cubicBezTo>
                  <a:pt x="17" y="188"/>
                  <a:pt x="21" y="184"/>
                  <a:pt x="21" y="186"/>
                </a:cubicBezTo>
                <a:cubicBezTo>
                  <a:pt x="22" y="188"/>
                  <a:pt x="21" y="196"/>
                  <a:pt x="22" y="197"/>
                </a:cubicBezTo>
                <a:cubicBezTo>
                  <a:pt x="22" y="198"/>
                  <a:pt x="28" y="201"/>
                  <a:pt x="29" y="202"/>
                </a:cubicBezTo>
                <a:cubicBezTo>
                  <a:pt x="32" y="204"/>
                  <a:pt x="38" y="195"/>
                  <a:pt x="41" y="193"/>
                </a:cubicBezTo>
                <a:cubicBezTo>
                  <a:pt x="43" y="191"/>
                  <a:pt x="47" y="189"/>
                  <a:pt x="49" y="187"/>
                </a:cubicBezTo>
                <a:cubicBezTo>
                  <a:pt x="51" y="185"/>
                  <a:pt x="51" y="181"/>
                  <a:pt x="55" y="180"/>
                </a:cubicBezTo>
                <a:cubicBezTo>
                  <a:pt x="58" y="181"/>
                  <a:pt x="60" y="187"/>
                  <a:pt x="63" y="183"/>
                </a:cubicBezTo>
                <a:cubicBezTo>
                  <a:pt x="65" y="181"/>
                  <a:pt x="64" y="177"/>
                  <a:pt x="69" y="178"/>
                </a:cubicBezTo>
                <a:cubicBezTo>
                  <a:pt x="75" y="179"/>
                  <a:pt x="76" y="178"/>
                  <a:pt x="80" y="173"/>
                </a:cubicBezTo>
                <a:cubicBezTo>
                  <a:pt x="81" y="171"/>
                  <a:pt x="83" y="170"/>
                  <a:pt x="84" y="169"/>
                </a:cubicBezTo>
                <a:cubicBezTo>
                  <a:pt x="87" y="168"/>
                  <a:pt x="89" y="171"/>
                  <a:pt x="89" y="165"/>
                </a:cubicBezTo>
                <a:cubicBezTo>
                  <a:pt x="89" y="164"/>
                  <a:pt x="91" y="158"/>
                  <a:pt x="93" y="162"/>
                </a:cubicBezTo>
                <a:cubicBezTo>
                  <a:pt x="94" y="165"/>
                  <a:pt x="96" y="167"/>
                  <a:pt x="99" y="170"/>
                </a:cubicBezTo>
                <a:cubicBezTo>
                  <a:pt x="101" y="172"/>
                  <a:pt x="104" y="171"/>
                  <a:pt x="107" y="171"/>
                </a:cubicBezTo>
                <a:cubicBezTo>
                  <a:pt x="107" y="171"/>
                  <a:pt x="107" y="171"/>
                  <a:pt x="107" y="171"/>
                </a:cubicBezTo>
                <a:cubicBezTo>
                  <a:pt x="108" y="169"/>
                  <a:pt x="110" y="167"/>
                  <a:pt x="110" y="165"/>
                </a:cubicBezTo>
                <a:cubicBezTo>
                  <a:pt x="110" y="163"/>
                  <a:pt x="110" y="162"/>
                  <a:pt x="111" y="161"/>
                </a:cubicBezTo>
                <a:cubicBezTo>
                  <a:pt x="112" y="159"/>
                  <a:pt x="114" y="158"/>
                  <a:pt x="114" y="155"/>
                </a:cubicBezTo>
                <a:cubicBezTo>
                  <a:pt x="114" y="154"/>
                  <a:pt x="114" y="153"/>
                  <a:pt x="113" y="152"/>
                </a:cubicBezTo>
                <a:cubicBezTo>
                  <a:pt x="113" y="150"/>
                  <a:pt x="114" y="149"/>
                  <a:pt x="114" y="148"/>
                </a:cubicBezTo>
                <a:cubicBezTo>
                  <a:pt x="116" y="147"/>
                  <a:pt x="118" y="146"/>
                  <a:pt x="120" y="146"/>
                </a:cubicBezTo>
                <a:cubicBezTo>
                  <a:pt x="123" y="145"/>
                  <a:pt x="124" y="145"/>
                  <a:pt x="126" y="143"/>
                </a:cubicBezTo>
                <a:cubicBezTo>
                  <a:pt x="127" y="141"/>
                  <a:pt x="126" y="141"/>
                  <a:pt x="125" y="139"/>
                </a:cubicBezTo>
                <a:cubicBezTo>
                  <a:pt x="124" y="137"/>
                  <a:pt x="124" y="135"/>
                  <a:pt x="125" y="132"/>
                </a:cubicBezTo>
                <a:cubicBezTo>
                  <a:pt x="126" y="130"/>
                  <a:pt x="127" y="126"/>
                  <a:pt x="129" y="124"/>
                </a:cubicBezTo>
                <a:cubicBezTo>
                  <a:pt x="129" y="124"/>
                  <a:pt x="129" y="124"/>
                  <a:pt x="129" y="124"/>
                </a:cubicBezTo>
                <a:cubicBezTo>
                  <a:pt x="129" y="121"/>
                  <a:pt x="127" y="117"/>
                  <a:pt x="126" y="114"/>
                </a:cubicBezTo>
                <a:cubicBezTo>
                  <a:pt x="124" y="112"/>
                  <a:pt x="121" y="109"/>
                  <a:pt x="120" y="106"/>
                </a:cubicBezTo>
                <a:cubicBezTo>
                  <a:pt x="120" y="105"/>
                  <a:pt x="131" y="99"/>
                  <a:pt x="132" y="96"/>
                </a:cubicBezTo>
                <a:cubicBezTo>
                  <a:pt x="136" y="91"/>
                  <a:pt x="136" y="92"/>
                  <a:pt x="136" y="86"/>
                </a:cubicBezTo>
                <a:cubicBezTo>
                  <a:pt x="138" y="85"/>
                  <a:pt x="142" y="76"/>
                  <a:pt x="144" y="78"/>
                </a:cubicBezTo>
                <a:cubicBezTo>
                  <a:pt x="144" y="84"/>
                  <a:pt x="148" y="83"/>
                  <a:pt x="151" y="87"/>
                </a:cubicBezTo>
                <a:cubicBezTo>
                  <a:pt x="152" y="90"/>
                  <a:pt x="150" y="93"/>
                  <a:pt x="152" y="96"/>
                </a:cubicBezTo>
                <a:cubicBezTo>
                  <a:pt x="156" y="101"/>
                  <a:pt x="160" y="102"/>
                  <a:pt x="161" y="109"/>
                </a:cubicBezTo>
                <a:cubicBezTo>
                  <a:pt x="161" y="115"/>
                  <a:pt x="160" y="120"/>
                  <a:pt x="160" y="125"/>
                </a:cubicBezTo>
                <a:cubicBezTo>
                  <a:pt x="157" y="129"/>
                  <a:pt x="157" y="129"/>
                  <a:pt x="157" y="129"/>
                </a:cubicBezTo>
                <a:cubicBezTo>
                  <a:pt x="157" y="129"/>
                  <a:pt x="157" y="129"/>
                  <a:pt x="157" y="129"/>
                </a:cubicBezTo>
                <a:cubicBezTo>
                  <a:pt x="159" y="131"/>
                  <a:pt x="160" y="132"/>
                  <a:pt x="162" y="132"/>
                </a:cubicBezTo>
                <a:cubicBezTo>
                  <a:pt x="165" y="131"/>
                  <a:pt x="168" y="133"/>
                  <a:pt x="168" y="135"/>
                </a:cubicBezTo>
                <a:cubicBezTo>
                  <a:pt x="168" y="139"/>
                  <a:pt x="172" y="144"/>
                  <a:pt x="176" y="144"/>
                </a:cubicBezTo>
                <a:cubicBezTo>
                  <a:pt x="178" y="144"/>
                  <a:pt x="181" y="144"/>
                  <a:pt x="183" y="143"/>
                </a:cubicBezTo>
                <a:cubicBezTo>
                  <a:pt x="186" y="142"/>
                  <a:pt x="187" y="141"/>
                  <a:pt x="190" y="141"/>
                </a:cubicBezTo>
                <a:cubicBezTo>
                  <a:pt x="190" y="141"/>
                  <a:pt x="190" y="141"/>
                  <a:pt x="190" y="141"/>
                </a:cubicBezTo>
                <a:cubicBezTo>
                  <a:pt x="192" y="139"/>
                  <a:pt x="194" y="137"/>
                  <a:pt x="192" y="134"/>
                </a:cubicBezTo>
                <a:cubicBezTo>
                  <a:pt x="191" y="133"/>
                  <a:pt x="193" y="130"/>
                  <a:pt x="192" y="128"/>
                </a:cubicBezTo>
                <a:cubicBezTo>
                  <a:pt x="191" y="124"/>
                  <a:pt x="190" y="119"/>
                  <a:pt x="191" y="115"/>
                </a:cubicBezTo>
                <a:cubicBezTo>
                  <a:pt x="192" y="113"/>
                  <a:pt x="193" y="112"/>
                  <a:pt x="192" y="110"/>
                </a:cubicBezTo>
                <a:cubicBezTo>
                  <a:pt x="192" y="107"/>
                  <a:pt x="189" y="105"/>
                  <a:pt x="189" y="102"/>
                </a:cubicBezTo>
                <a:cubicBezTo>
                  <a:pt x="189" y="88"/>
                  <a:pt x="189" y="88"/>
                  <a:pt x="189" y="88"/>
                </a:cubicBezTo>
                <a:cubicBezTo>
                  <a:pt x="189" y="88"/>
                  <a:pt x="189" y="88"/>
                  <a:pt x="189" y="88"/>
                </a:cubicBezTo>
                <a:cubicBezTo>
                  <a:pt x="188" y="87"/>
                  <a:pt x="188" y="87"/>
                  <a:pt x="188" y="86"/>
                </a:cubicBezTo>
                <a:cubicBezTo>
                  <a:pt x="187" y="85"/>
                  <a:pt x="185" y="84"/>
                  <a:pt x="184" y="83"/>
                </a:cubicBezTo>
                <a:cubicBezTo>
                  <a:pt x="184" y="81"/>
                  <a:pt x="184" y="79"/>
                  <a:pt x="184" y="78"/>
                </a:cubicBezTo>
                <a:cubicBezTo>
                  <a:pt x="188" y="75"/>
                  <a:pt x="188" y="75"/>
                  <a:pt x="188" y="75"/>
                </a:cubicBezTo>
                <a:cubicBezTo>
                  <a:pt x="188" y="75"/>
                  <a:pt x="188" y="75"/>
                  <a:pt x="188" y="75"/>
                </a:cubicBezTo>
                <a:cubicBezTo>
                  <a:pt x="188" y="70"/>
                  <a:pt x="189" y="70"/>
                  <a:pt x="192" y="67"/>
                </a:cubicBezTo>
                <a:cubicBezTo>
                  <a:pt x="195" y="65"/>
                  <a:pt x="194" y="61"/>
                  <a:pt x="193" y="58"/>
                </a:cubicBezTo>
                <a:cubicBezTo>
                  <a:pt x="191" y="52"/>
                  <a:pt x="181" y="46"/>
                  <a:pt x="176" y="45"/>
                </a:cubicBezTo>
                <a:cubicBezTo>
                  <a:pt x="168" y="44"/>
                  <a:pt x="164" y="49"/>
                  <a:pt x="159" y="40"/>
                </a:cubicBezTo>
                <a:cubicBezTo>
                  <a:pt x="153" y="34"/>
                  <a:pt x="157" y="36"/>
                  <a:pt x="155" y="30"/>
                </a:cubicBezTo>
                <a:cubicBezTo>
                  <a:pt x="152" y="30"/>
                  <a:pt x="151" y="34"/>
                  <a:pt x="148" y="34"/>
                </a:cubicBezTo>
                <a:cubicBezTo>
                  <a:pt x="144" y="34"/>
                  <a:pt x="140" y="29"/>
                  <a:pt x="138" y="33"/>
                </a:cubicBezTo>
                <a:cubicBezTo>
                  <a:pt x="133" y="40"/>
                  <a:pt x="134" y="54"/>
                  <a:pt x="124" y="57"/>
                </a:cubicBezTo>
                <a:cubicBezTo>
                  <a:pt x="114" y="60"/>
                  <a:pt x="119" y="54"/>
                  <a:pt x="116" y="48"/>
                </a:cubicBezTo>
                <a:cubicBezTo>
                  <a:pt x="115" y="46"/>
                  <a:pt x="112" y="46"/>
                  <a:pt x="111" y="43"/>
                </a:cubicBezTo>
                <a:cubicBezTo>
                  <a:pt x="109" y="41"/>
                  <a:pt x="112" y="38"/>
                  <a:pt x="112" y="35"/>
                </a:cubicBezTo>
                <a:cubicBezTo>
                  <a:pt x="112" y="31"/>
                  <a:pt x="110" y="28"/>
                  <a:pt x="108" y="24"/>
                </a:cubicBezTo>
                <a:cubicBezTo>
                  <a:pt x="103" y="11"/>
                  <a:pt x="90" y="21"/>
                  <a:pt x="81" y="14"/>
                </a:cubicBezTo>
                <a:cubicBezTo>
                  <a:pt x="77" y="11"/>
                  <a:pt x="76" y="4"/>
                  <a:pt x="72" y="0"/>
                </a:cubicBezTo>
                <a:cubicBezTo>
                  <a:pt x="72" y="0"/>
                  <a:pt x="72" y="0"/>
                  <a:pt x="72" y="0"/>
                </a:cubicBezTo>
                <a:cubicBezTo>
                  <a:pt x="69" y="0"/>
                  <a:pt x="68" y="3"/>
                  <a:pt x="67" y="5"/>
                </a:cubicBezTo>
                <a:cubicBezTo>
                  <a:pt x="66" y="8"/>
                  <a:pt x="65" y="7"/>
                  <a:pt x="62" y="8"/>
                </a:cubicBezTo>
                <a:cubicBezTo>
                  <a:pt x="58" y="10"/>
                  <a:pt x="67" y="17"/>
                  <a:pt x="66" y="18"/>
                </a:cubicBezTo>
                <a:cubicBezTo>
                  <a:pt x="65" y="20"/>
                  <a:pt x="65" y="24"/>
                  <a:pt x="63" y="26"/>
                </a:cubicBezTo>
                <a:cubicBezTo>
                  <a:pt x="61" y="28"/>
                  <a:pt x="55" y="25"/>
                  <a:pt x="54" y="28"/>
                </a:cubicBezTo>
                <a:cubicBezTo>
                  <a:pt x="52" y="31"/>
                  <a:pt x="52" y="31"/>
                  <a:pt x="48" y="32"/>
                </a:cubicBezTo>
                <a:cubicBezTo>
                  <a:pt x="48" y="32"/>
                  <a:pt x="48" y="32"/>
                  <a:pt x="48" y="32"/>
                </a:cubicBezTo>
                <a:cubicBezTo>
                  <a:pt x="46" y="40"/>
                  <a:pt x="46" y="40"/>
                  <a:pt x="46" y="40"/>
                </a:cubicBezTo>
                <a:cubicBezTo>
                  <a:pt x="46" y="45"/>
                  <a:pt x="50" y="46"/>
                  <a:pt x="51" y="50"/>
                </a:cubicBezTo>
                <a:cubicBezTo>
                  <a:pt x="51" y="52"/>
                  <a:pt x="46" y="52"/>
                  <a:pt x="45" y="53"/>
                </a:cubicBezTo>
                <a:cubicBezTo>
                  <a:pt x="39" y="56"/>
                  <a:pt x="49" y="61"/>
                  <a:pt x="42" y="65"/>
                </a:cubicBezTo>
                <a:cubicBezTo>
                  <a:pt x="38" y="68"/>
                  <a:pt x="33" y="67"/>
                  <a:pt x="35" y="73"/>
                </a:cubicBezTo>
                <a:cubicBezTo>
                  <a:pt x="36" y="76"/>
                  <a:pt x="41" y="82"/>
                  <a:pt x="39" y="85"/>
                </a:cubicBezTo>
                <a:cubicBezTo>
                  <a:pt x="38" y="87"/>
                  <a:pt x="38" y="89"/>
                  <a:pt x="39" y="90"/>
                </a:cubicBezTo>
                <a:cubicBezTo>
                  <a:pt x="42" y="93"/>
                  <a:pt x="39" y="94"/>
                  <a:pt x="37" y="96"/>
                </a:cubicBezTo>
                <a:cubicBezTo>
                  <a:pt x="34" y="98"/>
                  <a:pt x="26" y="102"/>
                  <a:pt x="26" y="105"/>
                </a:cubicBezTo>
                <a:cubicBezTo>
                  <a:pt x="27" y="110"/>
                  <a:pt x="29" y="109"/>
                  <a:pt x="25" y="114"/>
                </a:cubicBezTo>
                <a:cubicBezTo>
                  <a:pt x="21" y="119"/>
                  <a:pt x="22" y="125"/>
                  <a:pt x="19" y="130"/>
                </a:cubicBezTo>
                <a:cubicBezTo>
                  <a:pt x="18" y="134"/>
                  <a:pt x="10" y="134"/>
                  <a:pt x="7" y="137"/>
                </a:cubicBezTo>
                <a:cubicBezTo>
                  <a:pt x="5" y="139"/>
                  <a:pt x="7" y="141"/>
                  <a:pt x="7" y="143"/>
                </a:cubicBezTo>
                <a:cubicBezTo>
                  <a:pt x="6" y="145"/>
                  <a:pt x="1" y="147"/>
                  <a:pt x="0" y="149"/>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6" name="Freeform 25"/>
          <p:cNvSpPr>
            <a:spLocks/>
          </p:cNvSpPr>
          <p:nvPr/>
        </p:nvSpPr>
        <p:spPr bwMode="auto">
          <a:xfrm>
            <a:off x="8396177" y="4592999"/>
            <a:ext cx="110440" cy="152160"/>
          </a:xfrm>
          <a:custGeom>
            <a:avLst/>
            <a:gdLst/>
            <a:ahLst/>
            <a:cxnLst>
              <a:cxn ang="0">
                <a:pos x="9" y="48"/>
              </a:cxn>
              <a:cxn ang="0">
                <a:pos x="17" y="53"/>
              </a:cxn>
              <a:cxn ang="0">
                <a:pos x="22" y="53"/>
              </a:cxn>
              <a:cxn ang="0">
                <a:pos x="28" y="56"/>
              </a:cxn>
              <a:cxn ang="0">
                <a:pos x="37" y="53"/>
              </a:cxn>
              <a:cxn ang="0">
                <a:pos x="37" y="53"/>
              </a:cxn>
              <a:cxn ang="0">
                <a:pos x="40" y="49"/>
              </a:cxn>
              <a:cxn ang="0">
                <a:pos x="41" y="33"/>
              </a:cxn>
              <a:cxn ang="0">
                <a:pos x="32" y="20"/>
              </a:cxn>
              <a:cxn ang="0">
                <a:pos x="31" y="11"/>
              </a:cxn>
              <a:cxn ang="0">
                <a:pos x="24" y="2"/>
              </a:cxn>
              <a:cxn ang="0">
                <a:pos x="16" y="10"/>
              </a:cxn>
              <a:cxn ang="0">
                <a:pos x="12" y="20"/>
              </a:cxn>
              <a:cxn ang="0">
                <a:pos x="0" y="30"/>
              </a:cxn>
              <a:cxn ang="0">
                <a:pos x="6" y="38"/>
              </a:cxn>
              <a:cxn ang="0">
                <a:pos x="9" y="48"/>
              </a:cxn>
            </a:cxnLst>
            <a:rect l="0" t="0" r="r" b="b"/>
            <a:pathLst>
              <a:path w="41" h="56">
                <a:moveTo>
                  <a:pt x="9" y="48"/>
                </a:moveTo>
                <a:cubicBezTo>
                  <a:pt x="12" y="49"/>
                  <a:pt x="14" y="53"/>
                  <a:pt x="17" y="53"/>
                </a:cubicBezTo>
                <a:cubicBezTo>
                  <a:pt x="19" y="53"/>
                  <a:pt x="20" y="53"/>
                  <a:pt x="22" y="53"/>
                </a:cubicBezTo>
                <a:cubicBezTo>
                  <a:pt x="24" y="54"/>
                  <a:pt x="26" y="56"/>
                  <a:pt x="28" y="56"/>
                </a:cubicBezTo>
                <a:cubicBezTo>
                  <a:pt x="31" y="55"/>
                  <a:pt x="34" y="53"/>
                  <a:pt x="37" y="53"/>
                </a:cubicBezTo>
                <a:cubicBezTo>
                  <a:pt x="37" y="53"/>
                  <a:pt x="37" y="53"/>
                  <a:pt x="37" y="53"/>
                </a:cubicBezTo>
                <a:cubicBezTo>
                  <a:pt x="40" y="49"/>
                  <a:pt x="40" y="49"/>
                  <a:pt x="40" y="49"/>
                </a:cubicBezTo>
                <a:cubicBezTo>
                  <a:pt x="40" y="44"/>
                  <a:pt x="41" y="39"/>
                  <a:pt x="41" y="33"/>
                </a:cubicBezTo>
                <a:cubicBezTo>
                  <a:pt x="40" y="26"/>
                  <a:pt x="36" y="25"/>
                  <a:pt x="32" y="20"/>
                </a:cubicBezTo>
                <a:cubicBezTo>
                  <a:pt x="30" y="17"/>
                  <a:pt x="32" y="14"/>
                  <a:pt x="31" y="11"/>
                </a:cubicBezTo>
                <a:cubicBezTo>
                  <a:pt x="28" y="7"/>
                  <a:pt x="24" y="8"/>
                  <a:pt x="24" y="2"/>
                </a:cubicBezTo>
                <a:cubicBezTo>
                  <a:pt x="22" y="0"/>
                  <a:pt x="18" y="9"/>
                  <a:pt x="16" y="10"/>
                </a:cubicBezTo>
                <a:cubicBezTo>
                  <a:pt x="16" y="16"/>
                  <a:pt x="16" y="15"/>
                  <a:pt x="12" y="20"/>
                </a:cubicBezTo>
                <a:cubicBezTo>
                  <a:pt x="11" y="23"/>
                  <a:pt x="0" y="29"/>
                  <a:pt x="0" y="30"/>
                </a:cubicBezTo>
                <a:cubicBezTo>
                  <a:pt x="1" y="33"/>
                  <a:pt x="4" y="36"/>
                  <a:pt x="6" y="38"/>
                </a:cubicBezTo>
                <a:cubicBezTo>
                  <a:pt x="7" y="41"/>
                  <a:pt x="9" y="45"/>
                  <a:pt x="9" y="4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7" name="Freeform 26"/>
          <p:cNvSpPr>
            <a:spLocks/>
          </p:cNvSpPr>
          <p:nvPr/>
        </p:nvSpPr>
        <p:spPr bwMode="auto">
          <a:xfrm>
            <a:off x="8359363" y="4723072"/>
            <a:ext cx="228241" cy="223333"/>
          </a:xfrm>
          <a:custGeom>
            <a:avLst/>
            <a:gdLst/>
            <a:ahLst/>
            <a:cxnLst>
              <a:cxn ang="0">
                <a:pos x="23" y="0"/>
              </a:cxn>
              <a:cxn ang="0">
                <a:pos x="31" y="5"/>
              </a:cxn>
              <a:cxn ang="0">
                <a:pos x="36" y="5"/>
              </a:cxn>
              <a:cxn ang="0">
                <a:pos x="42" y="8"/>
              </a:cxn>
              <a:cxn ang="0">
                <a:pos x="51" y="5"/>
              </a:cxn>
              <a:cxn ang="0">
                <a:pos x="51" y="5"/>
              </a:cxn>
              <a:cxn ang="0">
                <a:pos x="56" y="8"/>
              </a:cxn>
              <a:cxn ang="0">
                <a:pos x="62" y="11"/>
              </a:cxn>
              <a:cxn ang="0">
                <a:pos x="70" y="20"/>
              </a:cxn>
              <a:cxn ang="0">
                <a:pos x="77" y="19"/>
              </a:cxn>
              <a:cxn ang="0">
                <a:pos x="84" y="17"/>
              </a:cxn>
              <a:cxn ang="0">
                <a:pos x="84" y="17"/>
              </a:cxn>
              <a:cxn ang="0">
                <a:pos x="82" y="25"/>
              </a:cxn>
              <a:cxn ang="0">
                <a:pos x="79" y="33"/>
              </a:cxn>
              <a:cxn ang="0">
                <a:pos x="76" y="39"/>
              </a:cxn>
              <a:cxn ang="0">
                <a:pos x="77" y="54"/>
              </a:cxn>
              <a:cxn ang="0">
                <a:pos x="77" y="67"/>
              </a:cxn>
              <a:cxn ang="0">
                <a:pos x="72" y="69"/>
              </a:cxn>
              <a:cxn ang="0">
                <a:pos x="58" y="72"/>
              </a:cxn>
              <a:cxn ang="0">
                <a:pos x="50" y="77"/>
              </a:cxn>
              <a:cxn ang="0">
                <a:pos x="45" y="82"/>
              </a:cxn>
              <a:cxn ang="0">
                <a:pos x="45" y="82"/>
              </a:cxn>
              <a:cxn ang="0">
                <a:pos x="33" y="70"/>
              </a:cxn>
              <a:cxn ang="0">
                <a:pos x="11" y="63"/>
              </a:cxn>
              <a:cxn ang="0">
                <a:pos x="7" y="53"/>
              </a:cxn>
              <a:cxn ang="0">
                <a:pos x="1" y="47"/>
              </a:cxn>
              <a:cxn ang="0">
                <a:pos x="1" y="47"/>
              </a:cxn>
              <a:cxn ang="0">
                <a:pos x="4" y="41"/>
              </a:cxn>
              <a:cxn ang="0">
                <a:pos x="5" y="37"/>
              </a:cxn>
              <a:cxn ang="0">
                <a:pos x="8" y="31"/>
              </a:cxn>
              <a:cxn ang="0">
                <a:pos x="7" y="28"/>
              </a:cxn>
              <a:cxn ang="0">
                <a:pos x="8" y="24"/>
              </a:cxn>
              <a:cxn ang="0">
                <a:pos x="14" y="22"/>
              </a:cxn>
              <a:cxn ang="0">
                <a:pos x="20" y="19"/>
              </a:cxn>
              <a:cxn ang="0">
                <a:pos x="19" y="15"/>
              </a:cxn>
              <a:cxn ang="0">
                <a:pos x="19" y="8"/>
              </a:cxn>
              <a:cxn ang="0">
                <a:pos x="23" y="0"/>
              </a:cxn>
            </a:cxnLst>
            <a:rect l="0" t="0" r="r" b="b"/>
            <a:pathLst>
              <a:path w="84" h="82">
                <a:moveTo>
                  <a:pt x="23" y="0"/>
                </a:moveTo>
                <a:cubicBezTo>
                  <a:pt x="26" y="1"/>
                  <a:pt x="28" y="5"/>
                  <a:pt x="31" y="5"/>
                </a:cubicBezTo>
                <a:cubicBezTo>
                  <a:pt x="33" y="5"/>
                  <a:pt x="34" y="5"/>
                  <a:pt x="36" y="5"/>
                </a:cubicBezTo>
                <a:cubicBezTo>
                  <a:pt x="38" y="6"/>
                  <a:pt x="40" y="8"/>
                  <a:pt x="42" y="8"/>
                </a:cubicBezTo>
                <a:cubicBezTo>
                  <a:pt x="45" y="7"/>
                  <a:pt x="48" y="5"/>
                  <a:pt x="51" y="5"/>
                </a:cubicBezTo>
                <a:cubicBezTo>
                  <a:pt x="51" y="5"/>
                  <a:pt x="51" y="5"/>
                  <a:pt x="51" y="5"/>
                </a:cubicBezTo>
                <a:cubicBezTo>
                  <a:pt x="53" y="7"/>
                  <a:pt x="54" y="8"/>
                  <a:pt x="56" y="8"/>
                </a:cubicBezTo>
                <a:cubicBezTo>
                  <a:pt x="59" y="7"/>
                  <a:pt x="62" y="9"/>
                  <a:pt x="62" y="11"/>
                </a:cubicBezTo>
                <a:cubicBezTo>
                  <a:pt x="62" y="15"/>
                  <a:pt x="66" y="20"/>
                  <a:pt x="70" y="20"/>
                </a:cubicBezTo>
                <a:cubicBezTo>
                  <a:pt x="72" y="20"/>
                  <a:pt x="75" y="20"/>
                  <a:pt x="77" y="19"/>
                </a:cubicBezTo>
                <a:cubicBezTo>
                  <a:pt x="80" y="18"/>
                  <a:pt x="81" y="17"/>
                  <a:pt x="84" y="17"/>
                </a:cubicBezTo>
                <a:cubicBezTo>
                  <a:pt x="84" y="17"/>
                  <a:pt x="84" y="17"/>
                  <a:pt x="84" y="17"/>
                </a:cubicBezTo>
                <a:cubicBezTo>
                  <a:pt x="82" y="25"/>
                  <a:pt x="82" y="25"/>
                  <a:pt x="82" y="25"/>
                </a:cubicBezTo>
                <a:cubicBezTo>
                  <a:pt x="79" y="27"/>
                  <a:pt x="79" y="30"/>
                  <a:pt x="79" y="33"/>
                </a:cubicBezTo>
                <a:cubicBezTo>
                  <a:pt x="78" y="35"/>
                  <a:pt x="76" y="37"/>
                  <a:pt x="76" y="39"/>
                </a:cubicBezTo>
                <a:cubicBezTo>
                  <a:pt x="74" y="45"/>
                  <a:pt x="77" y="48"/>
                  <a:pt x="77" y="54"/>
                </a:cubicBezTo>
                <a:cubicBezTo>
                  <a:pt x="76" y="57"/>
                  <a:pt x="76" y="63"/>
                  <a:pt x="77" y="67"/>
                </a:cubicBezTo>
                <a:cubicBezTo>
                  <a:pt x="80" y="74"/>
                  <a:pt x="77" y="73"/>
                  <a:pt x="72" y="69"/>
                </a:cubicBezTo>
                <a:cubicBezTo>
                  <a:pt x="65" y="62"/>
                  <a:pt x="63" y="65"/>
                  <a:pt x="58" y="72"/>
                </a:cubicBezTo>
                <a:cubicBezTo>
                  <a:pt x="55" y="75"/>
                  <a:pt x="53" y="67"/>
                  <a:pt x="50" y="77"/>
                </a:cubicBezTo>
                <a:cubicBezTo>
                  <a:pt x="50" y="79"/>
                  <a:pt x="47" y="80"/>
                  <a:pt x="45" y="82"/>
                </a:cubicBezTo>
                <a:cubicBezTo>
                  <a:pt x="45" y="82"/>
                  <a:pt x="45" y="82"/>
                  <a:pt x="45" y="82"/>
                </a:cubicBezTo>
                <a:cubicBezTo>
                  <a:pt x="40" y="76"/>
                  <a:pt x="42" y="72"/>
                  <a:pt x="33" y="70"/>
                </a:cubicBezTo>
                <a:cubicBezTo>
                  <a:pt x="27" y="69"/>
                  <a:pt x="13" y="71"/>
                  <a:pt x="11" y="63"/>
                </a:cubicBezTo>
                <a:cubicBezTo>
                  <a:pt x="11" y="62"/>
                  <a:pt x="8" y="54"/>
                  <a:pt x="7" y="53"/>
                </a:cubicBezTo>
                <a:cubicBezTo>
                  <a:pt x="5" y="51"/>
                  <a:pt x="0" y="49"/>
                  <a:pt x="1" y="47"/>
                </a:cubicBezTo>
                <a:cubicBezTo>
                  <a:pt x="1" y="47"/>
                  <a:pt x="1" y="47"/>
                  <a:pt x="1" y="47"/>
                </a:cubicBezTo>
                <a:cubicBezTo>
                  <a:pt x="2" y="45"/>
                  <a:pt x="4" y="43"/>
                  <a:pt x="4" y="41"/>
                </a:cubicBezTo>
                <a:cubicBezTo>
                  <a:pt x="4" y="39"/>
                  <a:pt x="4" y="38"/>
                  <a:pt x="5" y="37"/>
                </a:cubicBezTo>
                <a:cubicBezTo>
                  <a:pt x="6" y="35"/>
                  <a:pt x="8" y="34"/>
                  <a:pt x="8" y="31"/>
                </a:cubicBezTo>
                <a:cubicBezTo>
                  <a:pt x="8" y="30"/>
                  <a:pt x="8" y="29"/>
                  <a:pt x="7" y="28"/>
                </a:cubicBezTo>
                <a:cubicBezTo>
                  <a:pt x="7" y="26"/>
                  <a:pt x="8" y="25"/>
                  <a:pt x="8" y="24"/>
                </a:cubicBezTo>
                <a:cubicBezTo>
                  <a:pt x="10" y="23"/>
                  <a:pt x="12" y="22"/>
                  <a:pt x="14" y="22"/>
                </a:cubicBezTo>
                <a:cubicBezTo>
                  <a:pt x="17" y="21"/>
                  <a:pt x="18" y="21"/>
                  <a:pt x="20" y="19"/>
                </a:cubicBezTo>
                <a:cubicBezTo>
                  <a:pt x="21" y="17"/>
                  <a:pt x="20" y="17"/>
                  <a:pt x="19" y="15"/>
                </a:cubicBezTo>
                <a:cubicBezTo>
                  <a:pt x="18" y="13"/>
                  <a:pt x="18" y="11"/>
                  <a:pt x="19" y="8"/>
                </a:cubicBezTo>
                <a:cubicBezTo>
                  <a:pt x="20" y="6"/>
                  <a:pt x="21" y="2"/>
                  <a:pt x="23" y="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8" name="Freeform 27"/>
          <p:cNvSpPr>
            <a:spLocks/>
          </p:cNvSpPr>
          <p:nvPr/>
        </p:nvSpPr>
        <p:spPr bwMode="auto">
          <a:xfrm>
            <a:off x="8570424" y="4543915"/>
            <a:ext cx="294504" cy="188974"/>
          </a:xfrm>
          <a:custGeom>
            <a:avLst/>
            <a:gdLst/>
            <a:ahLst/>
            <a:cxnLst>
              <a:cxn ang="0">
                <a:pos x="5" y="30"/>
              </a:cxn>
              <a:cxn ang="0">
                <a:pos x="4" y="28"/>
              </a:cxn>
              <a:cxn ang="0">
                <a:pos x="0" y="25"/>
              </a:cxn>
              <a:cxn ang="0">
                <a:pos x="0" y="20"/>
              </a:cxn>
              <a:cxn ang="0">
                <a:pos x="4" y="17"/>
              </a:cxn>
              <a:cxn ang="0">
                <a:pos x="4" y="17"/>
              </a:cxn>
              <a:cxn ang="0">
                <a:pos x="10" y="15"/>
              </a:cxn>
              <a:cxn ang="0">
                <a:pos x="20" y="16"/>
              </a:cxn>
              <a:cxn ang="0">
                <a:pos x="37" y="12"/>
              </a:cxn>
              <a:cxn ang="0">
                <a:pos x="38" y="5"/>
              </a:cxn>
              <a:cxn ang="0">
                <a:pos x="45" y="4"/>
              </a:cxn>
              <a:cxn ang="0">
                <a:pos x="45" y="4"/>
              </a:cxn>
              <a:cxn ang="0">
                <a:pos x="46" y="9"/>
              </a:cxn>
              <a:cxn ang="0">
                <a:pos x="67" y="12"/>
              </a:cxn>
              <a:cxn ang="0">
                <a:pos x="82" y="23"/>
              </a:cxn>
              <a:cxn ang="0">
                <a:pos x="85" y="31"/>
              </a:cxn>
              <a:cxn ang="0">
                <a:pos x="91" y="30"/>
              </a:cxn>
              <a:cxn ang="0">
                <a:pos x="106" y="44"/>
              </a:cxn>
              <a:cxn ang="0">
                <a:pos x="89" y="49"/>
              </a:cxn>
              <a:cxn ang="0">
                <a:pos x="81" y="54"/>
              </a:cxn>
              <a:cxn ang="0">
                <a:pos x="78" y="61"/>
              </a:cxn>
              <a:cxn ang="0">
                <a:pos x="70" y="58"/>
              </a:cxn>
              <a:cxn ang="0">
                <a:pos x="51" y="68"/>
              </a:cxn>
              <a:cxn ang="0">
                <a:pos x="41" y="60"/>
              </a:cxn>
              <a:cxn ang="0">
                <a:pos x="28" y="48"/>
              </a:cxn>
              <a:cxn ang="0">
                <a:pos x="22" y="40"/>
              </a:cxn>
              <a:cxn ang="0">
                <a:pos x="17" y="34"/>
              </a:cxn>
              <a:cxn ang="0">
                <a:pos x="5" y="30"/>
              </a:cxn>
            </a:cxnLst>
            <a:rect l="0" t="0" r="r" b="b"/>
            <a:pathLst>
              <a:path w="108" h="69">
                <a:moveTo>
                  <a:pt x="5" y="30"/>
                </a:moveTo>
                <a:cubicBezTo>
                  <a:pt x="4" y="29"/>
                  <a:pt x="4" y="29"/>
                  <a:pt x="4" y="28"/>
                </a:cubicBezTo>
                <a:cubicBezTo>
                  <a:pt x="3" y="27"/>
                  <a:pt x="1" y="26"/>
                  <a:pt x="0" y="25"/>
                </a:cubicBezTo>
                <a:cubicBezTo>
                  <a:pt x="0" y="23"/>
                  <a:pt x="0" y="21"/>
                  <a:pt x="0" y="20"/>
                </a:cubicBezTo>
                <a:cubicBezTo>
                  <a:pt x="4" y="17"/>
                  <a:pt x="4" y="17"/>
                  <a:pt x="4" y="17"/>
                </a:cubicBezTo>
                <a:cubicBezTo>
                  <a:pt x="4" y="17"/>
                  <a:pt x="4" y="17"/>
                  <a:pt x="4" y="17"/>
                </a:cubicBezTo>
                <a:cubicBezTo>
                  <a:pt x="5" y="20"/>
                  <a:pt x="8" y="16"/>
                  <a:pt x="10" y="15"/>
                </a:cubicBezTo>
                <a:cubicBezTo>
                  <a:pt x="13" y="12"/>
                  <a:pt x="17" y="15"/>
                  <a:pt x="20" y="16"/>
                </a:cubicBezTo>
                <a:cubicBezTo>
                  <a:pt x="24" y="16"/>
                  <a:pt x="35" y="16"/>
                  <a:pt x="37" y="12"/>
                </a:cubicBezTo>
                <a:cubicBezTo>
                  <a:pt x="38" y="10"/>
                  <a:pt x="37" y="7"/>
                  <a:pt x="38" y="5"/>
                </a:cubicBezTo>
                <a:cubicBezTo>
                  <a:pt x="39" y="4"/>
                  <a:pt x="44" y="4"/>
                  <a:pt x="45" y="4"/>
                </a:cubicBezTo>
                <a:cubicBezTo>
                  <a:pt x="45" y="4"/>
                  <a:pt x="45" y="4"/>
                  <a:pt x="45" y="4"/>
                </a:cubicBezTo>
                <a:cubicBezTo>
                  <a:pt x="46" y="9"/>
                  <a:pt x="46" y="9"/>
                  <a:pt x="46" y="9"/>
                </a:cubicBezTo>
                <a:cubicBezTo>
                  <a:pt x="52" y="17"/>
                  <a:pt x="67" y="0"/>
                  <a:pt x="67" y="12"/>
                </a:cubicBezTo>
                <a:cubicBezTo>
                  <a:pt x="67" y="22"/>
                  <a:pt x="82" y="14"/>
                  <a:pt x="82" y="23"/>
                </a:cubicBezTo>
                <a:cubicBezTo>
                  <a:pt x="82" y="26"/>
                  <a:pt x="80" y="30"/>
                  <a:pt x="85" y="31"/>
                </a:cubicBezTo>
                <a:cubicBezTo>
                  <a:pt x="88" y="32"/>
                  <a:pt x="90" y="30"/>
                  <a:pt x="91" y="30"/>
                </a:cubicBezTo>
                <a:cubicBezTo>
                  <a:pt x="95" y="36"/>
                  <a:pt x="97" y="44"/>
                  <a:pt x="106" y="44"/>
                </a:cubicBezTo>
                <a:cubicBezTo>
                  <a:pt x="108" y="51"/>
                  <a:pt x="92" y="50"/>
                  <a:pt x="89" y="49"/>
                </a:cubicBezTo>
                <a:cubicBezTo>
                  <a:pt x="83" y="48"/>
                  <a:pt x="84" y="51"/>
                  <a:pt x="81" y="54"/>
                </a:cubicBezTo>
                <a:cubicBezTo>
                  <a:pt x="81" y="58"/>
                  <a:pt x="86" y="60"/>
                  <a:pt x="78" y="61"/>
                </a:cubicBezTo>
                <a:cubicBezTo>
                  <a:pt x="74" y="62"/>
                  <a:pt x="73" y="59"/>
                  <a:pt x="70" y="58"/>
                </a:cubicBezTo>
                <a:cubicBezTo>
                  <a:pt x="61" y="54"/>
                  <a:pt x="61" y="69"/>
                  <a:pt x="51" y="68"/>
                </a:cubicBezTo>
                <a:cubicBezTo>
                  <a:pt x="48" y="67"/>
                  <a:pt x="46" y="61"/>
                  <a:pt x="41" y="60"/>
                </a:cubicBezTo>
                <a:cubicBezTo>
                  <a:pt x="31" y="57"/>
                  <a:pt x="34" y="53"/>
                  <a:pt x="28" y="48"/>
                </a:cubicBezTo>
                <a:cubicBezTo>
                  <a:pt x="25" y="45"/>
                  <a:pt x="23" y="44"/>
                  <a:pt x="22" y="40"/>
                </a:cubicBezTo>
                <a:cubicBezTo>
                  <a:pt x="21" y="37"/>
                  <a:pt x="22" y="34"/>
                  <a:pt x="17" y="34"/>
                </a:cubicBezTo>
                <a:cubicBezTo>
                  <a:pt x="12" y="34"/>
                  <a:pt x="10" y="30"/>
                  <a:pt x="5" y="3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9" name="Freeform 28"/>
          <p:cNvSpPr>
            <a:spLocks/>
          </p:cNvSpPr>
          <p:nvPr/>
        </p:nvSpPr>
        <p:spPr bwMode="auto">
          <a:xfrm>
            <a:off x="8477165" y="4234686"/>
            <a:ext cx="613549" cy="856515"/>
          </a:xfrm>
          <a:custGeom>
            <a:avLst/>
            <a:gdLst/>
            <a:ahLst/>
            <a:cxnLst>
              <a:cxn ang="0">
                <a:pos x="6" y="257"/>
              </a:cxn>
              <a:cxn ang="0">
                <a:pos x="28" y="249"/>
              </a:cxn>
              <a:cxn ang="0">
                <a:pos x="33" y="234"/>
              </a:cxn>
              <a:cxn ang="0">
                <a:pos x="35" y="213"/>
              </a:cxn>
              <a:cxn ang="0">
                <a:pos x="40" y="197"/>
              </a:cxn>
              <a:cxn ang="0">
                <a:pos x="42" y="190"/>
              </a:cxn>
              <a:cxn ang="0">
                <a:pos x="41" y="171"/>
              </a:cxn>
              <a:cxn ang="0">
                <a:pos x="39" y="158"/>
              </a:cxn>
              <a:cxn ang="0">
                <a:pos x="39" y="144"/>
              </a:cxn>
              <a:cxn ang="0">
                <a:pos x="56" y="154"/>
              </a:cxn>
              <a:cxn ang="0">
                <a:pos x="75" y="174"/>
              </a:cxn>
              <a:cxn ang="0">
                <a:pos x="104" y="172"/>
              </a:cxn>
              <a:cxn ang="0">
                <a:pos x="115" y="168"/>
              </a:cxn>
              <a:cxn ang="0">
                <a:pos x="140" y="158"/>
              </a:cxn>
              <a:cxn ang="0">
                <a:pos x="119" y="145"/>
              </a:cxn>
              <a:cxn ang="0">
                <a:pos x="101" y="126"/>
              </a:cxn>
              <a:cxn ang="0">
                <a:pos x="79" y="118"/>
              </a:cxn>
              <a:cxn ang="0">
                <a:pos x="85" y="116"/>
              </a:cxn>
              <a:cxn ang="0">
                <a:pos x="83" y="94"/>
              </a:cxn>
              <a:cxn ang="0">
                <a:pos x="90" y="80"/>
              </a:cxn>
              <a:cxn ang="0">
                <a:pos x="88" y="68"/>
              </a:cxn>
              <a:cxn ang="0">
                <a:pos x="76" y="66"/>
              </a:cxn>
              <a:cxn ang="0">
                <a:pos x="95" y="48"/>
              </a:cxn>
              <a:cxn ang="0">
                <a:pos x="107" y="36"/>
              </a:cxn>
              <a:cxn ang="0">
                <a:pos x="109" y="30"/>
              </a:cxn>
              <a:cxn ang="0">
                <a:pos x="113" y="6"/>
              </a:cxn>
              <a:cxn ang="0">
                <a:pos x="123" y="4"/>
              </a:cxn>
              <a:cxn ang="0">
                <a:pos x="132" y="26"/>
              </a:cxn>
              <a:cxn ang="0">
                <a:pos x="143" y="32"/>
              </a:cxn>
              <a:cxn ang="0">
                <a:pos x="141" y="42"/>
              </a:cxn>
              <a:cxn ang="0">
                <a:pos x="131" y="43"/>
              </a:cxn>
              <a:cxn ang="0">
                <a:pos x="133" y="56"/>
              </a:cxn>
              <a:cxn ang="0">
                <a:pos x="129" y="68"/>
              </a:cxn>
              <a:cxn ang="0">
                <a:pos x="149" y="77"/>
              </a:cxn>
              <a:cxn ang="0">
                <a:pos x="168" y="72"/>
              </a:cxn>
              <a:cxn ang="0">
                <a:pos x="178" y="90"/>
              </a:cxn>
              <a:cxn ang="0">
                <a:pos x="170" y="109"/>
              </a:cxn>
              <a:cxn ang="0">
                <a:pos x="160" y="133"/>
              </a:cxn>
              <a:cxn ang="0">
                <a:pos x="164" y="148"/>
              </a:cxn>
              <a:cxn ang="0">
                <a:pos x="188" y="159"/>
              </a:cxn>
              <a:cxn ang="0">
                <a:pos x="199" y="175"/>
              </a:cxn>
              <a:cxn ang="0">
                <a:pos x="183" y="176"/>
              </a:cxn>
              <a:cxn ang="0">
                <a:pos x="175" y="185"/>
              </a:cxn>
              <a:cxn ang="0">
                <a:pos x="175" y="206"/>
              </a:cxn>
              <a:cxn ang="0">
                <a:pos x="168" y="227"/>
              </a:cxn>
              <a:cxn ang="0">
                <a:pos x="191" y="247"/>
              </a:cxn>
              <a:cxn ang="0">
                <a:pos x="209" y="244"/>
              </a:cxn>
              <a:cxn ang="0">
                <a:pos x="225" y="257"/>
              </a:cxn>
              <a:cxn ang="0">
                <a:pos x="218" y="264"/>
              </a:cxn>
              <a:cxn ang="0">
                <a:pos x="198" y="275"/>
              </a:cxn>
              <a:cxn ang="0">
                <a:pos x="186" y="279"/>
              </a:cxn>
              <a:cxn ang="0">
                <a:pos x="156" y="292"/>
              </a:cxn>
              <a:cxn ang="0">
                <a:pos x="138" y="279"/>
              </a:cxn>
              <a:cxn ang="0">
                <a:pos x="120" y="274"/>
              </a:cxn>
              <a:cxn ang="0">
                <a:pos x="119" y="304"/>
              </a:cxn>
              <a:cxn ang="0">
                <a:pos x="105" y="301"/>
              </a:cxn>
              <a:cxn ang="0">
                <a:pos x="90" y="302"/>
              </a:cxn>
              <a:cxn ang="0">
                <a:pos x="77" y="306"/>
              </a:cxn>
              <a:cxn ang="0">
                <a:pos x="63" y="311"/>
              </a:cxn>
              <a:cxn ang="0">
                <a:pos x="36" y="303"/>
              </a:cxn>
              <a:cxn ang="0">
                <a:pos x="24" y="291"/>
              </a:cxn>
              <a:cxn ang="0">
                <a:pos x="8" y="279"/>
              </a:cxn>
              <a:cxn ang="0">
                <a:pos x="1" y="262"/>
              </a:cxn>
            </a:cxnLst>
            <a:rect l="0" t="0" r="r" b="b"/>
            <a:pathLst>
              <a:path w="225" h="315">
                <a:moveTo>
                  <a:pt x="1" y="262"/>
                </a:moveTo>
                <a:cubicBezTo>
                  <a:pt x="3" y="260"/>
                  <a:pt x="6" y="259"/>
                  <a:pt x="6" y="257"/>
                </a:cubicBezTo>
                <a:cubicBezTo>
                  <a:pt x="9" y="247"/>
                  <a:pt x="11" y="255"/>
                  <a:pt x="14" y="252"/>
                </a:cubicBezTo>
                <a:cubicBezTo>
                  <a:pt x="19" y="245"/>
                  <a:pt x="21" y="242"/>
                  <a:pt x="28" y="249"/>
                </a:cubicBezTo>
                <a:cubicBezTo>
                  <a:pt x="33" y="253"/>
                  <a:pt x="36" y="254"/>
                  <a:pt x="33" y="247"/>
                </a:cubicBezTo>
                <a:cubicBezTo>
                  <a:pt x="32" y="243"/>
                  <a:pt x="32" y="237"/>
                  <a:pt x="33" y="234"/>
                </a:cubicBezTo>
                <a:cubicBezTo>
                  <a:pt x="33" y="228"/>
                  <a:pt x="30" y="225"/>
                  <a:pt x="32" y="219"/>
                </a:cubicBezTo>
                <a:cubicBezTo>
                  <a:pt x="32" y="217"/>
                  <a:pt x="34" y="215"/>
                  <a:pt x="35" y="213"/>
                </a:cubicBezTo>
                <a:cubicBezTo>
                  <a:pt x="35" y="210"/>
                  <a:pt x="35" y="207"/>
                  <a:pt x="38" y="205"/>
                </a:cubicBezTo>
                <a:cubicBezTo>
                  <a:pt x="40" y="197"/>
                  <a:pt x="40" y="197"/>
                  <a:pt x="40" y="197"/>
                </a:cubicBezTo>
                <a:cubicBezTo>
                  <a:pt x="40" y="197"/>
                  <a:pt x="40" y="197"/>
                  <a:pt x="40" y="197"/>
                </a:cubicBezTo>
                <a:cubicBezTo>
                  <a:pt x="42" y="195"/>
                  <a:pt x="44" y="193"/>
                  <a:pt x="42" y="190"/>
                </a:cubicBezTo>
                <a:cubicBezTo>
                  <a:pt x="41" y="189"/>
                  <a:pt x="43" y="186"/>
                  <a:pt x="42" y="184"/>
                </a:cubicBezTo>
                <a:cubicBezTo>
                  <a:pt x="41" y="180"/>
                  <a:pt x="40" y="175"/>
                  <a:pt x="41" y="171"/>
                </a:cubicBezTo>
                <a:cubicBezTo>
                  <a:pt x="42" y="169"/>
                  <a:pt x="43" y="168"/>
                  <a:pt x="42" y="166"/>
                </a:cubicBezTo>
                <a:cubicBezTo>
                  <a:pt x="42" y="163"/>
                  <a:pt x="39" y="161"/>
                  <a:pt x="39" y="158"/>
                </a:cubicBezTo>
                <a:cubicBezTo>
                  <a:pt x="39" y="144"/>
                  <a:pt x="39" y="144"/>
                  <a:pt x="39" y="144"/>
                </a:cubicBezTo>
                <a:cubicBezTo>
                  <a:pt x="39" y="144"/>
                  <a:pt x="39" y="144"/>
                  <a:pt x="39" y="144"/>
                </a:cubicBezTo>
                <a:cubicBezTo>
                  <a:pt x="44" y="144"/>
                  <a:pt x="46" y="148"/>
                  <a:pt x="51" y="148"/>
                </a:cubicBezTo>
                <a:cubicBezTo>
                  <a:pt x="56" y="148"/>
                  <a:pt x="55" y="151"/>
                  <a:pt x="56" y="154"/>
                </a:cubicBezTo>
                <a:cubicBezTo>
                  <a:pt x="57" y="158"/>
                  <a:pt x="59" y="159"/>
                  <a:pt x="62" y="162"/>
                </a:cubicBezTo>
                <a:cubicBezTo>
                  <a:pt x="68" y="167"/>
                  <a:pt x="65" y="171"/>
                  <a:pt x="75" y="174"/>
                </a:cubicBezTo>
                <a:cubicBezTo>
                  <a:pt x="80" y="175"/>
                  <a:pt x="82" y="181"/>
                  <a:pt x="85" y="182"/>
                </a:cubicBezTo>
                <a:cubicBezTo>
                  <a:pt x="95" y="183"/>
                  <a:pt x="95" y="168"/>
                  <a:pt x="104" y="172"/>
                </a:cubicBezTo>
                <a:cubicBezTo>
                  <a:pt x="107" y="173"/>
                  <a:pt x="108" y="176"/>
                  <a:pt x="112" y="175"/>
                </a:cubicBezTo>
                <a:cubicBezTo>
                  <a:pt x="120" y="174"/>
                  <a:pt x="115" y="172"/>
                  <a:pt x="115" y="168"/>
                </a:cubicBezTo>
                <a:cubicBezTo>
                  <a:pt x="118" y="165"/>
                  <a:pt x="117" y="162"/>
                  <a:pt x="123" y="163"/>
                </a:cubicBezTo>
                <a:cubicBezTo>
                  <a:pt x="126" y="164"/>
                  <a:pt x="142" y="165"/>
                  <a:pt x="140" y="158"/>
                </a:cubicBezTo>
                <a:cubicBezTo>
                  <a:pt x="131" y="158"/>
                  <a:pt x="129" y="150"/>
                  <a:pt x="125" y="144"/>
                </a:cubicBezTo>
                <a:cubicBezTo>
                  <a:pt x="124" y="144"/>
                  <a:pt x="122" y="146"/>
                  <a:pt x="119" y="145"/>
                </a:cubicBezTo>
                <a:cubicBezTo>
                  <a:pt x="114" y="144"/>
                  <a:pt x="116" y="140"/>
                  <a:pt x="116" y="137"/>
                </a:cubicBezTo>
                <a:cubicBezTo>
                  <a:pt x="116" y="128"/>
                  <a:pt x="101" y="136"/>
                  <a:pt x="101" y="126"/>
                </a:cubicBezTo>
                <a:cubicBezTo>
                  <a:pt x="101" y="114"/>
                  <a:pt x="86" y="131"/>
                  <a:pt x="80" y="123"/>
                </a:cubicBezTo>
                <a:cubicBezTo>
                  <a:pt x="79" y="118"/>
                  <a:pt x="79" y="118"/>
                  <a:pt x="79" y="118"/>
                </a:cubicBezTo>
                <a:cubicBezTo>
                  <a:pt x="79" y="118"/>
                  <a:pt x="79" y="118"/>
                  <a:pt x="79" y="118"/>
                </a:cubicBezTo>
                <a:cubicBezTo>
                  <a:pt x="85" y="116"/>
                  <a:pt x="85" y="116"/>
                  <a:pt x="85" y="116"/>
                </a:cubicBezTo>
                <a:cubicBezTo>
                  <a:pt x="86" y="110"/>
                  <a:pt x="81" y="108"/>
                  <a:pt x="77" y="105"/>
                </a:cubicBezTo>
                <a:cubicBezTo>
                  <a:pt x="74" y="103"/>
                  <a:pt x="81" y="96"/>
                  <a:pt x="83" y="94"/>
                </a:cubicBezTo>
                <a:cubicBezTo>
                  <a:pt x="87" y="91"/>
                  <a:pt x="89" y="93"/>
                  <a:pt x="88" y="87"/>
                </a:cubicBezTo>
                <a:cubicBezTo>
                  <a:pt x="88" y="84"/>
                  <a:pt x="88" y="82"/>
                  <a:pt x="90" y="80"/>
                </a:cubicBezTo>
                <a:cubicBezTo>
                  <a:pt x="91" y="78"/>
                  <a:pt x="92" y="78"/>
                  <a:pt x="93" y="76"/>
                </a:cubicBezTo>
                <a:cubicBezTo>
                  <a:pt x="93" y="72"/>
                  <a:pt x="88" y="72"/>
                  <a:pt x="88" y="68"/>
                </a:cubicBezTo>
                <a:cubicBezTo>
                  <a:pt x="88" y="66"/>
                  <a:pt x="89" y="63"/>
                  <a:pt x="86" y="63"/>
                </a:cubicBezTo>
                <a:cubicBezTo>
                  <a:pt x="85" y="63"/>
                  <a:pt x="76" y="67"/>
                  <a:pt x="76" y="66"/>
                </a:cubicBezTo>
                <a:cubicBezTo>
                  <a:pt x="76" y="61"/>
                  <a:pt x="78" y="60"/>
                  <a:pt x="82" y="58"/>
                </a:cubicBezTo>
                <a:cubicBezTo>
                  <a:pt x="86" y="56"/>
                  <a:pt x="93" y="53"/>
                  <a:pt x="95" y="48"/>
                </a:cubicBezTo>
                <a:cubicBezTo>
                  <a:pt x="96" y="45"/>
                  <a:pt x="98" y="44"/>
                  <a:pt x="101" y="43"/>
                </a:cubicBezTo>
                <a:cubicBezTo>
                  <a:pt x="104" y="41"/>
                  <a:pt x="108" y="41"/>
                  <a:pt x="107" y="36"/>
                </a:cubicBezTo>
                <a:cubicBezTo>
                  <a:pt x="107" y="36"/>
                  <a:pt x="107" y="36"/>
                  <a:pt x="107" y="36"/>
                </a:cubicBezTo>
                <a:cubicBezTo>
                  <a:pt x="109" y="30"/>
                  <a:pt x="109" y="30"/>
                  <a:pt x="109" y="30"/>
                </a:cubicBezTo>
                <a:cubicBezTo>
                  <a:pt x="111" y="27"/>
                  <a:pt x="115" y="26"/>
                  <a:pt x="112" y="23"/>
                </a:cubicBezTo>
                <a:cubicBezTo>
                  <a:pt x="111" y="22"/>
                  <a:pt x="112" y="8"/>
                  <a:pt x="113" y="6"/>
                </a:cubicBezTo>
                <a:cubicBezTo>
                  <a:pt x="113" y="5"/>
                  <a:pt x="114" y="3"/>
                  <a:pt x="116" y="3"/>
                </a:cubicBezTo>
                <a:cubicBezTo>
                  <a:pt x="117" y="2"/>
                  <a:pt x="118" y="6"/>
                  <a:pt x="123" y="4"/>
                </a:cubicBezTo>
                <a:cubicBezTo>
                  <a:pt x="130" y="0"/>
                  <a:pt x="131" y="7"/>
                  <a:pt x="130" y="12"/>
                </a:cubicBezTo>
                <a:cubicBezTo>
                  <a:pt x="127" y="20"/>
                  <a:pt x="127" y="20"/>
                  <a:pt x="132" y="26"/>
                </a:cubicBezTo>
                <a:cubicBezTo>
                  <a:pt x="133" y="28"/>
                  <a:pt x="131" y="31"/>
                  <a:pt x="132" y="32"/>
                </a:cubicBezTo>
                <a:cubicBezTo>
                  <a:pt x="133" y="34"/>
                  <a:pt x="141" y="30"/>
                  <a:pt x="143" y="32"/>
                </a:cubicBezTo>
                <a:cubicBezTo>
                  <a:pt x="144" y="32"/>
                  <a:pt x="146" y="38"/>
                  <a:pt x="146" y="38"/>
                </a:cubicBezTo>
                <a:cubicBezTo>
                  <a:pt x="146" y="40"/>
                  <a:pt x="142" y="41"/>
                  <a:pt x="141" y="42"/>
                </a:cubicBezTo>
                <a:cubicBezTo>
                  <a:pt x="139" y="43"/>
                  <a:pt x="141" y="47"/>
                  <a:pt x="137" y="47"/>
                </a:cubicBezTo>
                <a:cubicBezTo>
                  <a:pt x="135" y="47"/>
                  <a:pt x="133" y="42"/>
                  <a:pt x="131" y="43"/>
                </a:cubicBezTo>
                <a:cubicBezTo>
                  <a:pt x="130" y="43"/>
                  <a:pt x="131" y="47"/>
                  <a:pt x="129" y="48"/>
                </a:cubicBezTo>
                <a:cubicBezTo>
                  <a:pt x="123" y="50"/>
                  <a:pt x="130" y="54"/>
                  <a:pt x="133" y="56"/>
                </a:cubicBezTo>
                <a:cubicBezTo>
                  <a:pt x="135" y="57"/>
                  <a:pt x="132" y="59"/>
                  <a:pt x="131" y="60"/>
                </a:cubicBezTo>
                <a:cubicBezTo>
                  <a:pt x="124" y="63"/>
                  <a:pt x="129" y="61"/>
                  <a:pt x="129" y="68"/>
                </a:cubicBezTo>
                <a:cubicBezTo>
                  <a:pt x="129" y="77"/>
                  <a:pt x="135" y="71"/>
                  <a:pt x="140" y="71"/>
                </a:cubicBezTo>
                <a:cubicBezTo>
                  <a:pt x="141" y="72"/>
                  <a:pt x="147" y="88"/>
                  <a:pt x="149" y="77"/>
                </a:cubicBezTo>
                <a:cubicBezTo>
                  <a:pt x="150" y="73"/>
                  <a:pt x="153" y="73"/>
                  <a:pt x="154" y="69"/>
                </a:cubicBezTo>
                <a:cubicBezTo>
                  <a:pt x="158" y="57"/>
                  <a:pt x="165" y="74"/>
                  <a:pt x="168" y="72"/>
                </a:cubicBezTo>
                <a:cubicBezTo>
                  <a:pt x="176" y="66"/>
                  <a:pt x="180" y="74"/>
                  <a:pt x="187" y="75"/>
                </a:cubicBezTo>
                <a:cubicBezTo>
                  <a:pt x="187" y="78"/>
                  <a:pt x="180" y="86"/>
                  <a:pt x="178" y="90"/>
                </a:cubicBezTo>
                <a:cubicBezTo>
                  <a:pt x="176" y="93"/>
                  <a:pt x="173" y="95"/>
                  <a:pt x="174" y="100"/>
                </a:cubicBezTo>
                <a:cubicBezTo>
                  <a:pt x="175" y="105"/>
                  <a:pt x="171" y="105"/>
                  <a:pt x="170" y="109"/>
                </a:cubicBezTo>
                <a:cubicBezTo>
                  <a:pt x="169" y="113"/>
                  <a:pt x="172" y="121"/>
                  <a:pt x="170" y="122"/>
                </a:cubicBezTo>
                <a:cubicBezTo>
                  <a:pt x="165" y="128"/>
                  <a:pt x="163" y="124"/>
                  <a:pt x="160" y="133"/>
                </a:cubicBezTo>
                <a:cubicBezTo>
                  <a:pt x="159" y="138"/>
                  <a:pt x="157" y="141"/>
                  <a:pt x="163" y="142"/>
                </a:cubicBezTo>
                <a:cubicBezTo>
                  <a:pt x="167" y="143"/>
                  <a:pt x="165" y="144"/>
                  <a:pt x="164" y="148"/>
                </a:cubicBezTo>
                <a:cubicBezTo>
                  <a:pt x="164" y="156"/>
                  <a:pt x="172" y="152"/>
                  <a:pt x="177" y="154"/>
                </a:cubicBezTo>
                <a:cubicBezTo>
                  <a:pt x="182" y="156"/>
                  <a:pt x="181" y="159"/>
                  <a:pt x="188" y="159"/>
                </a:cubicBezTo>
                <a:cubicBezTo>
                  <a:pt x="195" y="159"/>
                  <a:pt x="196" y="159"/>
                  <a:pt x="200" y="164"/>
                </a:cubicBezTo>
                <a:cubicBezTo>
                  <a:pt x="199" y="168"/>
                  <a:pt x="200" y="171"/>
                  <a:pt x="199" y="175"/>
                </a:cubicBezTo>
                <a:cubicBezTo>
                  <a:pt x="198" y="181"/>
                  <a:pt x="193" y="175"/>
                  <a:pt x="189" y="176"/>
                </a:cubicBezTo>
                <a:cubicBezTo>
                  <a:pt x="186" y="176"/>
                  <a:pt x="185" y="176"/>
                  <a:pt x="183" y="176"/>
                </a:cubicBezTo>
                <a:cubicBezTo>
                  <a:pt x="181" y="176"/>
                  <a:pt x="182" y="178"/>
                  <a:pt x="182" y="179"/>
                </a:cubicBezTo>
                <a:cubicBezTo>
                  <a:pt x="182" y="182"/>
                  <a:pt x="176" y="182"/>
                  <a:pt x="175" y="185"/>
                </a:cubicBezTo>
                <a:cubicBezTo>
                  <a:pt x="172" y="190"/>
                  <a:pt x="172" y="195"/>
                  <a:pt x="175" y="200"/>
                </a:cubicBezTo>
                <a:cubicBezTo>
                  <a:pt x="176" y="202"/>
                  <a:pt x="176" y="204"/>
                  <a:pt x="175" y="206"/>
                </a:cubicBezTo>
                <a:cubicBezTo>
                  <a:pt x="172" y="209"/>
                  <a:pt x="169" y="211"/>
                  <a:pt x="168" y="215"/>
                </a:cubicBezTo>
                <a:cubicBezTo>
                  <a:pt x="168" y="219"/>
                  <a:pt x="165" y="223"/>
                  <a:pt x="168" y="227"/>
                </a:cubicBezTo>
                <a:cubicBezTo>
                  <a:pt x="170" y="231"/>
                  <a:pt x="179" y="232"/>
                  <a:pt x="183" y="235"/>
                </a:cubicBezTo>
                <a:cubicBezTo>
                  <a:pt x="186" y="237"/>
                  <a:pt x="186" y="244"/>
                  <a:pt x="191" y="247"/>
                </a:cubicBezTo>
                <a:cubicBezTo>
                  <a:pt x="195" y="250"/>
                  <a:pt x="198" y="241"/>
                  <a:pt x="202" y="240"/>
                </a:cubicBezTo>
                <a:cubicBezTo>
                  <a:pt x="207" y="239"/>
                  <a:pt x="205" y="243"/>
                  <a:pt x="209" y="244"/>
                </a:cubicBezTo>
                <a:cubicBezTo>
                  <a:pt x="212" y="246"/>
                  <a:pt x="218" y="242"/>
                  <a:pt x="219" y="247"/>
                </a:cubicBezTo>
                <a:cubicBezTo>
                  <a:pt x="220" y="250"/>
                  <a:pt x="222" y="256"/>
                  <a:pt x="225" y="257"/>
                </a:cubicBezTo>
                <a:cubicBezTo>
                  <a:pt x="225" y="257"/>
                  <a:pt x="225" y="257"/>
                  <a:pt x="225" y="257"/>
                </a:cubicBezTo>
                <a:cubicBezTo>
                  <a:pt x="218" y="264"/>
                  <a:pt x="218" y="264"/>
                  <a:pt x="218" y="264"/>
                </a:cubicBezTo>
                <a:cubicBezTo>
                  <a:pt x="215" y="267"/>
                  <a:pt x="217" y="271"/>
                  <a:pt x="212" y="273"/>
                </a:cubicBezTo>
                <a:cubicBezTo>
                  <a:pt x="209" y="274"/>
                  <a:pt x="202" y="275"/>
                  <a:pt x="198" y="275"/>
                </a:cubicBezTo>
                <a:cubicBezTo>
                  <a:pt x="196" y="278"/>
                  <a:pt x="200" y="280"/>
                  <a:pt x="193" y="282"/>
                </a:cubicBezTo>
                <a:cubicBezTo>
                  <a:pt x="190" y="282"/>
                  <a:pt x="188" y="281"/>
                  <a:pt x="186" y="279"/>
                </a:cubicBezTo>
                <a:cubicBezTo>
                  <a:pt x="179" y="274"/>
                  <a:pt x="172" y="286"/>
                  <a:pt x="166" y="286"/>
                </a:cubicBezTo>
                <a:cubicBezTo>
                  <a:pt x="159" y="286"/>
                  <a:pt x="159" y="287"/>
                  <a:pt x="156" y="292"/>
                </a:cubicBezTo>
                <a:cubicBezTo>
                  <a:pt x="148" y="302"/>
                  <a:pt x="146" y="289"/>
                  <a:pt x="143" y="285"/>
                </a:cubicBezTo>
                <a:cubicBezTo>
                  <a:pt x="142" y="283"/>
                  <a:pt x="138" y="282"/>
                  <a:pt x="138" y="279"/>
                </a:cubicBezTo>
                <a:cubicBezTo>
                  <a:pt x="138" y="275"/>
                  <a:pt x="141" y="272"/>
                  <a:pt x="140" y="267"/>
                </a:cubicBezTo>
                <a:cubicBezTo>
                  <a:pt x="135" y="271"/>
                  <a:pt x="122" y="265"/>
                  <a:pt x="120" y="274"/>
                </a:cubicBezTo>
                <a:cubicBezTo>
                  <a:pt x="119" y="281"/>
                  <a:pt x="116" y="288"/>
                  <a:pt x="122" y="293"/>
                </a:cubicBezTo>
                <a:cubicBezTo>
                  <a:pt x="129" y="298"/>
                  <a:pt x="120" y="299"/>
                  <a:pt x="119" y="304"/>
                </a:cubicBezTo>
                <a:cubicBezTo>
                  <a:pt x="119" y="307"/>
                  <a:pt x="113" y="308"/>
                  <a:pt x="111" y="307"/>
                </a:cubicBezTo>
                <a:cubicBezTo>
                  <a:pt x="107" y="307"/>
                  <a:pt x="108" y="302"/>
                  <a:pt x="105" y="301"/>
                </a:cubicBezTo>
                <a:cubicBezTo>
                  <a:pt x="99" y="300"/>
                  <a:pt x="101" y="301"/>
                  <a:pt x="97" y="298"/>
                </a:cubicBezTo>
                <a:cubicBezTo>
                  <a:pt x="93" y="294"/>
                  <a:pt x="92" y="301"/>
                  <a:pt x="90" y="302"/>
                </a:cubicBezTo>
                <a:cubicBezTo>
                  <a:pt x="89" y="303"/>
                  <a:pt x="87" y="303"/>
                  <a:pt x="86" y="304"/>
                </a:cubicBezTo>
                <a:cubicBezTo>
                  <a:pt x="84" y="305"/>
                  <a:pt x="80" y="315"/>
                  <a:pt x="77" y="306"/>
                </a:cubicBezTo>
                <a:cubicBezTo>
                  <a:pt x="75" y="301"/>
                  <a:pt x="68" y="311"/>
                  <a:pt x="63" y="311"/>
                </a:cubicBezTo>
                <a:cubicBezTo>
                  <a:pt x="63" y="311"/>
                  <a:pt x="63" y="311"/>
                  <a:pt x="63" y="311"/>
                </a:cubicBezTo>
                <a:cubicBezTo>
                  <a:pt x="63" y="305"/>
                  <a:pt x="63" y="305"/>
                  <a:pt x="63" y="305"/>
                </a:cubicBezTo>
                <a:cubicBezTo>
                  <a:pt x="63" y="290"/>
                  <a:pt x="42" y="307"/>
                  <a:pt x="36" y="303"/>
                </a:cubicBezTo>
                <a:cubicBezTo>
                  <a:pt x="34" y="303"/>
                  <a:pt x="30" y="299"/>
                  <a:pt x="30" y="297"/>
                </a:cubicBezTo>
                <a:cubicBezTo>
                  <a:pt x="29" y="292"/>
                  <a:pt x="31" y="291"/>
                  <a:pt x="24" y="291"/>
                </a:cubicBezTo>
                <a:cubicBezTo>
                  <a:pt x="14" y="290"/>
                  <a:pt x="22" y="284"/>
                  <a:pt x="18" y="280"/>
                </a:cubicBezTo>
                <a:cubicBezTo>
                  <a:pt x="15" y="278"/>
                  <a:pt x="10" y="281"/>
                  <a:pt x="8" y="279"/>
                </a:cubicBezTo>
                <a:cubicBezTo>
                  <a:pt x="6" y="277"/>
                  <a:pt x="8" y="270"/>
                  <a:pt x="6" y="269"/>
                </a:cubicBezTo>
                <a:cubicBezTo>
                  <a:pt x="2" y="267"/>
                  <a:pt x="0" y="268"/>
                  <a:pt x="1" y="262"/>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40" name="Freeform 29"/>
          <p:cNvSpPr>
            <a:spLocks noEditPoints="1"/>
          </p:cNvSpPr>
          <p:nvPr/>
        </p:nvSpPr>
        <p:spPr bwMode="auto">
          <a:xfrm>
            <a:off x="8580241" y="3765935"/>
            <a:ext cx="1335083" cy="1519149"/>
          </a:xfrm>
          <a:custGeom>
            <a:avLst/>
            <a:gdLst/>
            <a:ahLst/>
            <a:cxnLst>
              <a:cxn ang="0">
                <a:pos x="117" y="88"/>
              </a:cxn>
              <a:cxn ang="0">
                <a:pos x="129" y="103"/>
              </a:cxn>
              <a:cxn ang="0">
                <a:pos x="0" y="8"/>
              </a:cxn>
              <a:cxn ang="0">
                <a:pos x="24" y="22"/>
              </a:cxn>
              <a:cxn ang="0">
                <a:pos x="13" y="55"/>
              </a:cxn>
              <a:cxn ang="0">
                <a:pos x="10" y="84"/>
              </a:cxn>
              <a:cxn ang="0">
                <a:pos x="13" y="111"/>
              </a:cxn>
              <a:cxn ang="0">
                <a:pos x="13" y="129"/>
              </a:cxn>
              <a:cxn ang="0">
                <a:pos x="37" y="142"/>
              </a:cxn>
              <a:cxn ang="0">
                <a:pos x="36" y="178"/>
              </a:cxn>
              <a:cxn ang="0">
                <a:pos x="20" y="180"/>
              </a:cxn>
              <a:cxn ang="0">
                <a:pos x="16" y="201"/>
              </a:cxn>
              <a:cxn ang="0">
                <a:pos x="36" y="215"/>
              </a:cxn>
              <a:cxn ang="0">
                <a:pos x="69" y="208"/>
              </a:cxn>
              <a:cxn ang="0">
                <a:pos x="78" y="175"/>
              </a:cxn>
              <a:cxn ang="0">
                <a:pos x="94" y="204"/>
              </a:cxn>
              <a:cxn ang="0">
                <a:pos x="99" y="219"/>
              </a:cxn>
              <a:cxn ang="0">
                <a:pos x="93" y="232"/>
              </a:cxn>
              <a:cxn ang="0">
                <a:pos x="116" y="241"/>
              </a:cxn>
              <a:cxn ang="0">
                <a:pos x="136" y="272"/>
              </a:cxn>
              <a:cxn ang="0">
                <a:pos x="125" y="314"/>
              </a:cxn>
              <a:cxn ang="0">
                <a:pos x="162" y="336"/>
              </a:cxn>
              <a:cxn ang="0">
                <a:pos x="144" y="351"/>
              </a:cxn>
              <a:cxn ang="0">
                <a:pos x="130" y="387"/>
              </a:cxn>
              <a:cxn ang="0">
                <a:pos x="164" y="412"/>
              </a:cxn>
              <a:cxn ang="0">
                <a:pos x="187" y="429"/>
              </a:cxn>
              <a:cxn ang="0">
                <a:pos x="194" y="403"/>
              </a:cxn>
              <a:cxn ang="0">
                <a:pos x="241" y="451"/>
              </a:cxn>
              <a:cxn ang="0">
                <a:pos x="275" y="457"/>
              </a:cxn>
              <a:cxn ang="0">
                <a:pos x="300" y="517"/>
              </a:cxn>
              <a:cxn ang="0">
                <a:pos x="333" y="510"/>
              </a:cxn>
              <a:cxn ang="0">
                <a:pos x="352" y="535"/>
              </a:cxn>
              <a:cxn ang="0">
                <a:pos x="408" y="555"/>
              </a:cxn>
              <a:cxn ang="0">
                <a:pos x="470" y="553"/>
              </a:cxn>
              <a:cxn ang="0">
                <a:pos x="490" y="541"/>
              </a:cxn>
              <a:cxn ang="0">
                <a:pos x="489" y="523"/>
              </a:cxn>
              <a:cxn ang="0">
                <a:pos x="452" y="482"/>
              </a:cxn>
              <a:cxn ang="0">
                <a:pos x="443" y="457"/>
              </a:cxn>
              <a:cxn ang="0">
                <a:pos x="381" y="431"/>
              </a:cxn>
              <a:cxn ang="0">
                <a:pos x="350" y="408"/>
              </a:cxn>
              <a:cxn ang="0">
                <a:pos x="274" y="386"/>
              </a:cxn>
              <a:cxn ang="0">
                <a:pos x="250" y="354"/>
              </a:cxn>
              <a:cxn ang="0">
                <a:pos x="220" y="295"/>
              </a:cxn>
              <a:cxn ang="0">
                <a:pos x="186" y="238"/>
              </a:cxn>
              <a:cxn ang="0">
                <a:pos x="144" y="185"/>
              </a:cxn>
              <a:cxn ang="0">
                <a:pos x="121" y="126"/>
              </a:cxn>
              <a:cxn ang="0">
                <a:pos x="94" y="52"/>
              </a:cxn>
              <a:cxn ang="0">
                <a:pos x="68" y="19"/>
              </a:cxn>
              <a:cxn ang="0">
                <a:pos x="23" y="7"/>
              </a:cxn>
            </a:cxnLst>
            <a:rect l="0" t="0" r="r" b="b"/>
            <a:pathLst>
              <a:path w="491" h="558">
                <a:moveTo>
                  <a:pt x="120" y="117"/>
                </a:moveTo>
                <a:cubicBezTo>
                  <a:pt x="118" y="113"/>
                  <a:pt x="113" y="108"/>
                  <a:pt x="113" y="105"/>
                </a:cubicBezTo>
                <a:cubicBezTo>
                  <a:pt x="118" y="105"/>
                  <a:pt x="126" y="104"/>
                  <a:pt x="125" y="98"/>
                </a:cubicBezTo>
                <a:cubicBezTo>
                  <a:pt x="124" y="92"/>
                  <a:pt x="121" y="92"/>
                  <a:pt x="117" y="88"/>
                </a:cubicBezTo>
                <a:cubicBezTo>
                  <a:pt x="110" y="82"/>
                  <a:pt x="97" y="67"/>
                  <a:pt x="97" y="57"/>
                </a:cubicBezTo>
                <a:cubicBezTo>
                  <a:pt x="100" y="57"/>
                  <a:pt x="108" y="70"/>
                  <a:pt x="110" y="73"/>
                </a:cubicBezTo>
                <a:cubicBezTo>
                  <a:pt x="114" y="77"/>
                  <a:pt x="116" y="82"/>
                  <a:pt x="121" y="85"/>
                </a:cubicBezTo>
                <a:cubicBezTo>
                  <a:pt x="130" y="90"/>
                  <a:pt x="132" y="92"/>
                  <a:pt x="129" y="103"/>
                </a:cubicBezTo>
                <a:cubicBezTo>
                  <a:pt x="129" y="105"/>
                  <a:pt x="126" y="109"/>
                  <a:pt x="124" y="111"/>
                </a:cubicBezTo>
                <a:cubicBezTo>
                  <a:pt x="123" y="114"/>
                  <a:pt x="123" y="117"/>
                  <a:pt x="122" y="119"/>
                </a:cubicBezTo>
                <a:cubicBezTo>
                  <a:pt x="120" y="117"/>
                  <a:pt x="120" y="117"/>
                  <a:pt x="120" y="117"/>
                </a:cubicBezTo>
                <a:close/>
                <a:moveTo>
                  <a:pt x="0" y="8"/>
                </a:moveTo>
                <a:cubicBezTo>
                  <a:pt x="0" y="8"/>
                  <a:pt x="0" y="8"/>
                  <a:pt x="0" y="8"/>
                </a:cubicBezTo>
                <a:cubicBezTo>
                  <a:pt x="1" y="11"/>
                  <a:pt x="3" y="12"/>
                  <a:pt x="6" y="12"/>
                </a:cubicBezTo>
                <a:cubicBezTo>
                  <a:pt x="10" y="12"/>
                  <a:pt x="8" y="18"/>
                  <a:pt x="14" y="18"/>
                </a:cubicBezTo>
                <a:cubicBezTo>
                  <a:pt x="18" y="18"/>
                  <a:pt x="21" y="18"/>
                  <a:pt x="24" y="22"/>
                </a:cubicBezTo>
                <a:cubicBezTo>
                  <a:pt x="30" y="28"/>
                  <a:pt x="37" y="27"/>
                  <a:pt x="26" y="34"/>
                </a:cubicBezTo>
                <a:cubicBezTo>
                  <a:pt x="22" y="36"/>
                  <a:pt x="26" y="41"/>
                  <a:pt x="22" y="45"/>
                </a:cubicBezTo>
                <a:cubicBezTo>
                  <a:pt x="20" y="47"/>
                  <a:pt x="20" y="51"/>
                  <a:pt x="19" y="54"/>
                </a:cubicBezTo>
                <a:cubicBezTo>
                  <a:pt x="18" y="59"/>
                  <a:pt x="16" y="56"/>
                  <a:pt x="13" y="55"/>
                </a:cubicBezTo>
                <a:cubicBezTo>
                  <a:pt x="7" y="53"/>
                  <a:pt x="15" y="61"/>
                  <a:pt x="13" y="63"/>
                </a:cubicBezTo>
                <a:cubicBezTo>
                  <a:pt x="9" y="68"/>
                  <a:pt x="19" y="69"/>
                  <a:pt x="20" y="73"/>
                </a:cubicBezTo>
                <a:cubicBezTo>
                  <a:pt x="20" y="78"/>
                  <a:pt x="19" y="79"/>
                  <a:pt x="15" y="81"/>
                </a:cubicBezTo>
                <a:cubicBezTo>
                  <a:pt x="13" y="83"/>
                  <a:pt x="14" y="85"/>
                  <a:pt x="10" y="84"/>
                </a:cubicBezTo>
                <a:cubicBezTo>
                  <a:pt x="2" y="83"/>
                  <a:pt x="3" y="87"/>
                  <a:pt x="4" y="93"/>
                </a:cubicBezTo>
                <a:cubicBezTo>
                  <a:pt x="5" y="99"/>
                  <a:pt x="5" y="99"/>
                  <a:pt x="9" y="102"/>
                </a:cubicBezTo>
                <a:cubicBezTo>
                  <a:pt x="10" y="103"/>
                  <a:pt x="14" y="106"/>
                  <a:pt x="14" y="107"/>
                </a:cubicBezTo>
                <a:cubicBezTo>
                  <a:pt x="14" y="109"/>
                  <a:pt x="13" y="110"/>
                  <a:pt x="13" y="111"/>
                </a:cubicBezTo>
                <a:cubicBezTo>
                  <a:pt x="14" y="113"/>
                  <a:pt x="18" y="114"/>
                  <a:pt x="19" y="116"/>
                </a:cubicBezTo>
                <a:cubicBezTo>
                  <a:pt x="19" y="117"/>
                  <a:pt x="18" y="120"/>
                  <a:pt x="18" y="121"/>
                </a:cubicBezTo>
                <a:cubicBezTo>
                  <a:pt x="18" y="121"/>
                  <a:pt x="18" y="121"/>
                  <a:pt x="18" y="121"/>
                </a:cubicBezTo>
                <a:cubicBezTo>
                  <a:pt x="20" y="127"/>
                  <a:pt x="10" y="124"/>
                  <a:pt x="13" y="129"/>
                </a:cubicBezTo>
                <a:cubicBezTo>
                  <a:pt x="14" y="132"/>
                  <a:pt x="18" y="132"/>
                  <a:pt x="21" y="135"/>
                </a:cubicBezTo>
                <a:cubicBezTo>
                  <a:pt x="22" y="136"/>
                  <a:pt x="21" y="146"/>
                  <a:pt x="25" y="143"/>
                </a:cubicBezTo>
                <a:cubicBezTo>
                  <a:pt x="27" y="141"/>
                  <a:pt x="34" y="135"/>
                  <a:pt x="36" y="139"/>
                </a:cubicBezTo>
                <a:cubicBezTo>
                  <a:pt x="36" y="140"/>
                  <a:pt x="35" y="142"/>
                  <a:pt x="37" y="142"/>
                </a:cubicBezTo>
                <a:cubicBezTo>
                  <a:pt x="39" y="142"/>
                  <a:pt x="44" y="140"/>
                  <a:pt x="44" y="143"/>
                </a:cubicBezTo>
                <a:cubicBezTo>
                  <a:pt x="45" y="147"/>
                  <a:pt x="51" y="148"/>
                  <a:pt x="50" y="151"/>
                </a:cubicBezTo>
                <a:cubicBezTo>
                  <a:pt x="49" y="156"/>
                  <a:pt x="43" y="155"/>
                  <a:pt x="43" y="162"/>
                </a:cubicBezTo>
                <a:cubicBezTo>
                  <a:pt x="42" y="165"/>
                  <a:pt x="41" y="183"/>
                  <a:pt x="36" y="178"/>
                </a:cubicBezTo>
                <a:cubicBezTo>
                  <a:pt x="31" y="172"/>
                  <a:pt x="33" y="172"/>
                  <a:pt x="32" y="165"/>
                </a:cubicBezTo>
                <a:cubicBezTo>
                  <a:pt x="31" y="156"/>
                  <a:pt x="29" y="166"/>
                  <a:pt x="27" y="169"/>
                </a:cubicBezTo>
                <a:cubicBezTo>
                  <a:pt x="25" y="171"/>
                  <a:pt x="21" y="173"/>
                  <a:pt x="20" y="176"/>
                </a:cubicBezTo>
                <a:cubicBezTo>
                  <a:pt x="20" y="178"/>
                  <a:pt x="20" y="178"/>
                  <a:pt x="20" y="180"/>
                </a:cubicBezTo>
                <a:cubicBezTo>
                  <a:pt x="20" y="183"/>
                  <a:pt x="16" y="185"/>
                  <a:pt x="15" y="188"/>
                </a:cubicBezTo>
                <a:cubicBezTo>
                  <a:pt x="13" y="191"/>
                  <a:pt x="23" y="184"/>
                  <a:pt x="24" y="184"/>
                </a:cubicBezTo>
                <a:cubicBezTo>
                  <a:pt x="24" y="189"/>
                  <a:pt x="16" y="195"/>
                  <a:pt x="16" y="197"/>
                </a:cubicBezTo>
                <a:cubicBezTo>
                  <a:pt x="16" y="199"/>
                  <a:pt x="18" y="200"/>
                  <a:pt x="16" y="201"/>
                </a:cubicBezTo>
                <a:cubicBezTo>
                  <a:pt x="8" y="204"/>
                  <a:pt x="12" y="205"/>
                  <a:pt x="10" y="209"/>
                </a:cubicBezTo>
                <a:cubicBezTo>
                  <a:pt x="8" y="215"/>
                  <a:pt x="8" y="215"/>
                  <a:pt x="13" y="219"/>
                </a:cubicBezTo>
                <a:cubicBezTo>
                  <a:pt x="15" y="221"/>
                  <a:pt x="17" y="228"/>
                  <a:pt x="19" y="227"/>
                </a:cubicBezTo>
                <a:cubicBezTo>
                  <a:pt x="36" y="215"/>
                  <a:pt x="36" y="215"/>
                  <a:pt x="36" y="215"/>
                </a:cubicBezTo>
                <a:cubicBezTo>
                  <a:pt x="41" y="212"/>
                  <a:pt x="45" y="210"/>
                  <a:pt x="49" y="207"/>
                </a:cubicBezTo>
                <a:cubicBezTo>
                  <a:pt x="52" y="205"/>
                  <a:pt x="60" y="190"/>
                  <a:pt x="61" y="192"/>
                </a:cubicBezTo>
                <a:cubicBezTo>
                  <a:pt x="65" y="196"/>
                  <a:pt x="55" y="208"/>
                  <a:pt x="69" y="208"/>
                </a:cubicBezTo>
                <a:cubicBezTo>
                  <a:pt x="69" y="208"/>
                  <a:pt x="69" y="208"/>
                  <a:pt x="69" y="208"/>
                </a:cubicBezTo>
                <a:cubicBezTo>
                  <a:pt x="71" y="202"/>
                  <a:pt x="71" y="202"/>
                  <a:pt x="71" y="202"/>
                </a:cubicBezTo>
                <a:cubicBezTo>
                  <a:pt x="73" y="199"/>
                  <a:pt x="77" y="198"/>
                  <a:pt x="74" y="195"/>
                </a:cubicBezTo>
                <a:cubicBezTo>
                  <a:pt x="73" y="194"/>
                  <a:pt x="74" y="180"/>
                  <a:pt x="75" y="178"/>
                </a:cubicBezTo>
                <a:cubicBezTo>
                  <a:pt x="75" y="177"/>
                  <a:pt x="76" y="175"/>
                  <a:pt x="78" y="175"/>
                </a:cubicBezTo>
                <a:cubicBezTo>
                  <a:pt x="79" y="174"/>
                  <a:pt x="80" y="178"/>
                  <a:pt x="85" y="176"/>
                </a:cubicBezTo>
                <a:cubicBezTo>
                  <a:pt x="92" y="172"/>
                  <a:pt x="93" y="179"/>
                  <a:pt x="92" y="184"/>
                </a:cubicBezTo>
                <a:cubicBezTo>
                  <a:pt x="89" y="192"/>
                  <a:pt x="89" y="192"/>
                  <a:pt x="94" y="198"/>
                </a:cubicBezTo>
                <a:cubicBezTo>
                  <a:pt x="95" y="200"/>
                  <a:pt x="93" y="203"/>
                  <a:pt x="94" y="204"/>
                </a:cubicBezTo>
                <a:cubicBezTo>
                  <a:pt x="95" y="206"/>
                  <a:pt x="103" y="202"/>
                  <a:pt x="105" y="204"/>
                </a:cubicBezTo>
                <a:cubicBezTo>
                  <a:pt x="106" y="204"/>
                  <a:pt x="108" y="210"/>
                  <a:pt x="108" y="210"/>
                </a:cubicBezTo>
                <a:cubicBezTo>
                  <a:pt x="108" y="212"/>
                  <a:pt x="104" y="213"/>
                  <a:pt x="103" y="214"/>
                </a:cubicBezTo>
                <a:cubicBezTo>
                  <a:pt x="101" y="215"/>
                  <a:pt x="103" y="219"/>
                  <a:pt x="99" y="219"/>
                </a:cubicBezTo>
                <a:cubicBezTo>
                  <a:pt x="97" y="219"/>
                  <a:pt x="95" y="214"/>
                  <a:pt x="93" y="215"/>
                </a:cubicBezTo>
                <a:cubicBezTo>
                  <a:pt x="92" y="215"/>
                  <a:pt x="93" y="219"/>
                  <a:pt x="91" y="220"/>
                </a:cubicBezTo>
                <a:cubicBezTo>
                  <a:pt x="85" y="222"/>
                  <a:pt x="92" y="226"/>
                  <a:pt x="95" y="228"/>
                </a:cubicBezTo>
                <a:cubicBezTo>
                  <a:pt x="97" y="229"/>
                  <a:pt x="94" y="231"/>
                  <a:pt x="93" y="232"/>
                </a:cubicBezTo>
                <a:cubicBezTo>
                  <a:pt x="86" y="235"/>
                  <a:pt x="91" y="233"/>
                  <a:pt x="91" y="240"/>
                </a:cubicBezTo>
                <a:cubicBezTo>
                  <a:pt x="91" y="249"/>
                  <a:pt x="97" y="243"/>
                  <a:pt x="102" y="243"/>
                </a:cubicBezTo>
                <a:cubicBezTo>
                  <a:pt x="103" y="244"/>
                  <a:pt x="109" y="260"/>
                  <a:pt x="111" y="249"/>
                </a:cubicBezTo>
                <a:cubicBezTo>
                  <a:pt x="112" y="245"/>
                  <a:pt x="115" y="245"/>
                  <a:pt x="116" y="241"/>
                </a:cubicBezTo>
                <a:cubicBezTo>
                  <a:pt x="120" y="229"/>
                  <a:pt x="127" y="246"/>
                  <a:pt x="130" y="244"/>
                </a:cubicBezTo>
                <a:cubicBezTo>
                  <a:pt x="138" y="238"/>
                  <a:pt x="142" y="246"/>
                  <a:pt x="149" y="247"/>
                </a:cubicBezTo>
                <a:cubicBezTo>
                  <a:pt x="149" y="250"/>
                  <a:pt x="142" y="258"/>
                  <a:pt x="140" y="262"/>
                </a:cubicBezTo>
                <a:cubicBezTo>
                  <a:pt x="138" y="265"/>
                  <a:pt x="135" y="267"/>
                  <a:pt x="136" y="272"/>
                </a:cubicBezTo>
                <a:cubicBezTo>
                  <a:pt x="137" y="277"/>
                  <a:pt x="133" y="277"/>
                  <a:pt x="132" y="281"/>
                </a:cubicBezTo>
                <a:cubicBezTo>
                  <a:pt x="131" y="285"/>
                  <a:pt x="134" y="293"/>
                  <a:pt x="132" y="294"/>
                </a:cubicBezTo>
                <a:cubicBezTo>
                  <a:pt x="127" y="300"/>
                  <a:pt x="125" y="296"/>
                  <a:pt x="122" y="305"/>
                </a:cubicBezTo>
                <a:cubicBezTo>
                  <a:pt x="121" y="310"/>
                  <a:pt x="119" y="313"/>
                  <a:pt x="125" y="314"/>
                </a:cubicBezTo>
                <a:cubicBezTo>
                  <a:pt x="129" y="315"/>
                  <a:pt x="127" y="316"/>
                  <a:pt x="126" y="320"/>
                </a:cubicBezTo>
                <a:cubicBezTo>
                  <a:pt x="126" y="328"/>
                  <a:pt x="134" y="324"/>
                  <a:pt x="139" y="326"/>
                </a:cubicBezTo>
                <a:cubicBezTo>
                  <a:pt x="144" y="328"/>
                  <a:pt x="143" y="331"/>
                  <a:pt x="150" y="331"/>
                </a:cubicBezTo>
                <a:cubicBezTo>
                  <a:pt x="157" y="331"/>
                  <a:pt x="158" y="331"/>
                  <a:pt x="162" y="336"/>
                </a:cubicBezTo>
                <a:cubicBezTo>
                  <a:pt x="161" y="340"/>
                  <a:pt x="162" y="343"/>
                  <a:pt x="161" y="347"/>
                </a:cubicBezTo>
                <a:cubicBezTo>
                  <a:pt x="160" y="353"/>
                  <a:pt x="155" y="347"/>
                  <a:pt x="151" y="348"/>
                </a:cubicBezTo>
                <a:cubicBezTo>
                  <a:pt x="148" y="348"/>
                  <a:pt x="147" y="348"/>
                  <a:pt x="145" y="348"/>
                </a:cubicBezTo>
                <a:cubicBezTo>
                  <a:pt x="143" y="348"/>
                  <a:pt x="144" y="350"/>
                  <a:pt x="144" y="351"/>
                </a:cubicBezTo>
                <a:cubicBezTo>
                  <a:pt x="144" y="354"/>
                  <a:pt x="138" y="354"/>
                  <a:pt x="137" y="357"/>
                </a:cubicBezTo>
                <a:cubicBezTo>
                  <a:pt x="134" y="362"/>
                  <a:pt x="134" y="367"/>
                  <a:pt x="137" y="372"/>
                </a:cubicBezTo>
                <a:cubicBezTo>
                  <a:pt x="138" y="374"/>
                  <a:pt x="138" y="376"/>
                  <a:pt x="137" y="378"/>
                </a:cubicBezTo>
                <a:cubicBezTo>
                  <a:pt x="134" y="381"/>
                  <a:pt x="131" y="383"/>
                  <a:pt x="130" y="387"/>
                </a:cubicBezTo>
                <a:cubicBezTo>
                  <a:pt x="130" y="391"/>
                  <a:pt x="127" y="395"/>
                  <a:pt x="130" y="399"/>
                </a:cubicBezTo>
                <a:cubicBezTo>
                  <a:pt x="132" y="403"/>
                  <a:pt x="141" y="404"/>
                  <a:pt x="145" y="407"/>
                </a:cubicBezTo>
                <a:cubicBezTo>
                  <a:pt x="148" y="409"/>
                  <a:pt x="148" y="416"/>
                  <a:pt x="153" y="419"/>
                </a:cubicBezTo>
                <a:cubicBezTo>
                  <a:pt x="157" y="422"/>
                  <a:pt x="160" y="413"/>
                  <a:pt x="164" y="412"/>
                </a:cubicBezTo>
                <a:cubicBezTo>
                  <a:pt x="169" y="411"/>
                  <a:pt x="167" y="415"/>
                  <a:pt x="171" y="416"/>
                </a:cubicBezTo>
                <a:cubicBezTo>
                  <a:pt x="174" y="418"/>
                  <a:pt x="180" y="414"/>
                  <a:pt x="181" y="419"/>
                </a:cubicBezTo>
                <a:cubicBezTo>
                  <a:pt x="182" y="422"/>
                  <a:pt x="184" y="428"/>
                  <a:pt x="187" y="429"/>
                </a:cubicBezTo>
                <a:cubicBezTo>
                  <a:pt x="187" y="429"/>
                  <a:pt x="187" y="429"/>
                  <a:pt x="187" y="429"/>
                </a:cubicBezTo>
                <a:cubicBezTo>
                  <a:pt x="191" y="429"/>
                  <a:pt x="195" y="434"/>
                  <a:pt x="193" y="428"/>
                </a:cubicBezTo>
                <a:cubicBezTo>
                  <a:pt x="192" y="426"/>
                  <a:pt x="190" y="422"/>
                  <a:pt x="192" y="420"/>
                </a:cubicBezTo>
                <a:cubicBezTo>
                  <a:pt x="193" y="417"/>
                  <a:pt x="188" y="415"/>
                  <a:pt x="190" y="412"/>
                </a:cubicBezTo>
                <a:cubicBezTo>
                  <a:pt x="193" y="408"/>
                  <a:pt x="192" y="408"/>
                  <a:pt x="194" y="403"/>
                </a:cubicBezTo>
                <a:cubicBezTo>
                  <a:pt x="199" y="405"/>
                  <a:pt x="197" y="410"/>
                  <a:pt x="206" y="410"/>
                </a:cubicBezTo>
                <a:cubicBezTo>
                  <a:pt x="218" y="410"/>
                  <a:pt x="219" y="418"/>
                  <a:pt x="224" y="429"/>
                </a:cubicBezTo>
                <a:cubicBezTo>
                  <a:pt x="226" y="435"/>
                  <a:pt x="233" y="436"/>
                  <a:pt x="233" y="442"/>
                </a:cubicBezTo>
                <a:cubicBezTo>
                  <a:pt x="233" y="447"/>
                  <a:pt x="238" y="449"/>
                  <a:pt x="241" y="451"/>
                </a:cubicBezTo>
                <a:cubicBezTo>
                  <a:pt x="244" y="452"/>
                  <a:pt x="243" y="458"/>
                  <a:pt x="249" y="456"/>
                </a:cubicBezTo>
                <a:cubicBezTo>
                  <a:pt x="254" y="454"/>
                  <a:pt x="252" y="454"/>
                  <a:pt x="256" y="456"/>
                </a:cubicBezTo>
                <a:cubicBezTo>
                  <a:pt x="259" y="458"/>
                  <a:pt x="260" y="451"/>
                  <a:pt x="263" y="453"/>
                </a:cubicBezTo>
                <a:cubicBezTo>
                  <a:pt x="267" y="454"/>
                  <a:pt x="270" y="456"/>
                  <a:pt x="275" y="457"/>
                </a:cubicBezTo>
                <a:cubicBezTo>
                  <a:pt x="276" y="465"/>
                  <a:pt x="282" y="471"/>
                  <a:pt x="278" y="479"/>
                </a:cubicBezTo>
                <a:cubicBezTo>
                  <a:pt x="276" y="482"/>
                  <a:pt x="276" y="486"/>
                  <a:pt x="275" y="489"/>
                </a:cubicBezTo>
                <a:cubicBezTo>
                  <a:pt x="270" y="499"/>
                  <a:pt x="266" y="492"/>
                  <a:pt x="274" y="503"/>
                </a:cubicBezTo>
                <a:cubicBezTo>
                  <a:pt x="280" y="511"/>
                  <a:pt x="287" y="520"/>
                  <a:pt x="300" y="517"/>
                </a:cubicBezTo>
                <a:cubicBezTo>
                  <a:pt x="303" y="516"/>
                  <a:pt x="324" y="505"/>
                  <a:pt x="326" y="502"/>
                </a:cubicBezTo>
                <a:cubicBezTo>
                  <a:pt x="330" y="497"/>
                  <a:pt x="334" y="495"/>
                  <a:pt x="338" y="501"/>
                </a:cubicBezTo>
                <a:cubicBezTo>
                  <a:pt x="342" y="507"/>
                  <a:pt x="331" y="506"/>
                  <a:pt x="330" y="508"/>
                </a:cubicBezTo>
                <a:cubicBezTo>
                  <a:pt x="330" y="509"/>
                  <a:pt x="332" y="510"/>
                  <a:pt x="333" y="510"/>
                </a:cubicBezTo>
                <a:cubicBezTo>
                  <a:pt x="335" y="512"/>
                  <a:pt x="333" y="517"/>
                  <a:pt x="337" y="516"/>
                </a:cubicBezTo>
                <a:cubicBezTo>
                  <a:pt x="343" y="515"/>
                  <a:pt x="348" y="514"/>
                  <a:pt x="342" y="520"/>
                </a:cubicBezTo>
                <a:cubicBezTo>
                  <a:pt x="338" y="525"/>
                  <a:pt x="339" y="531"/>
                  <a:pt x="347" y="532"/>
                </a:cubicBezTo>
                <a:cubicBezTo>
                  <a:pt x="349" y="533"/>
                  <a:pt x="349" y="535"/>
                  <a:pt x="352" y="535"/>
                </a:cubicBezTo>
                <a:cubicBezTo>
                  <a:pt x="358" y="536"/>
                  <a:pt x="369" y="538"/>
                  <a:pt x="367" y="545"/>
                </a:cubicBezTo>
                <a:cubicBezTo>
                  <a:pt x="363" y="558"/>
                  <a:pt x="372" y="553"/>
                  <a:pt x="380" y="552"/>
                </a:cubicBezTo>
                <a:cubicBezTo>
                  <a:pt x="386" y="551"/>
                  <a:pt x="390" y="554"/>
                  <a:pt x="395" y="556"/>
                </a:cubicBezTo>
                <a:cubicBezTo>
                  <a:pt x="399" y="557"/>
                  <a:pt x="404" y="555"/>
                  <a:pt x="408" y="555"/>
                </a:cubicBezTo>
                <a:cubicBezTo>
                  <a:pt x="463" y="558"/>
                  <a:pt x="463" y="558"/>
                  <a:pt x="463" y="558"/>
                </a:cubicBezTo>
                <a:cubicBezTo>
                  <a:pt x="467" y="558"/>
                  <a:pt x="467" y="558"/>
                  <a:pt x="467" y="558"/>
                </a:cubicBezTo>
                <a:cubicBezTo>
                  <a:pt x="467" y="558"/>
                  <a:pt x="467" y="558"/>
                  <a:pt x="467" y="558"/>
                </a:cubicBezTo>
                <a:cubicBezTo>
                  <a:pt x="469" y="556"/>
                  <a:pt x="470" y="555"/>
                  <a:pt x="470" y="553"/>
                </a:cubicBezTo>
                <a:cubicBezTo>
                  <a:pt x="471" y="549"/>
                  <a:pt x="473" y="548"/>
                  <a:pt x="477" y="547"/>
                </a:cubicBezTo>
                <a:cubicBezTo>
                  <a:pt x="478" y="547"/>
                  <a:pt x="479" y="548"/>
                  <a:pt x="481" y="547"/>
                </a:cubicBezTo>
                <a:cubicBezTo>
                  <a:pt x="482" y="547"/>
                  <a:pt x="484" y="546"/>
                  <a:pt x="485" y="545"/>
                </a:cubicBezTo>
                <a:cubicBezTo>
                  <a:pt x="490" y="541"/>
                  <a:pt x="490" y="541"/>
                  <a:pt x="490" y="541"/>
                </a:cubicBezTo>
                <a:cubicBezTo>
                  <a:pt x="490" y="541"/>
                  <a:pt x="490" y="541"/>
                  <a:pt x="490" y="541"/>
                </a:cubicBezTo>
                <a:cubicBezTo>
                  <a:pt x="489" y="536"/>
                  <a:pt x="489" y="536"/>
                  <a:pt x="489" y="536"/>
                </a:cubicBezTo>
                <a:cubicBezTo>
                  <a:pt x="487" y="534"/>
                  <a:pt x="483" y="533"/>
                  <a:pt x="485" y="529"/>
                </a:cubicBezTo>
                <a:cubicBezTo>
                  <a:pt x="488" y="527"/>
                  <a:pt x="491" y="527"/>
                  <a:pt x="489" y="523"/>
                </a:cubicBezTo>
                <a:cubicBezTo>
                  <a:pt x="487" y="516"/>
                  <a:pt x="483" y="513"/>
                  <a:pt x="481" y="507"/>
                </a:cubicBezTo>
                <a:cubicBezTo>
                  <a:pt x="478" y="499"/>
                  <a:pt x="475" y="503"/>
                  <a:pt x="469" y="500"/>
                </a:cubicBezTo>
                <a:cubicBezTo>
                  <a:pt x="468" y="500"/>
                  <a:pt x="468" y="495"/>
                  <a:pt x="467" y="494"/>
                </a:cubicBezTo>
                <a:cubicBezTo>
                  <a:pt x="462" y="488"/>
                  <a:pt x="459" y="483"/>
                  <a:pt x="452" y="482"/>
                </a:cubicBezTo>
                <a:cubicBezTo>
                  <a:pt x="449" y="481"/>
                  <a:pt x="445" y="478"/>
                  <a:pt x="445" y="475"/>
                </a:cubicBezTo>
                <a:cubicBezTo>
                  <a:pt x="445" y="470"/>
                  <a:pt x="449" y="471"/>
                  <a:pt x="446" y="467"/>
                </a:cubicBezTo>
                <a:cubicBezTo>
                  <a:pt x="445" y="466"/>
                  <a:pt x="446" y="464"/>
                  <a:pt x="446" y="462"/>
                </a:cubicBezTo>
                <a:cubicBezTo>
                  <a:pt x="445" y="460"/>
                  <a:pt x="443" y="459"/>
                  <a:pt x="443" y="457"/>
                </a:cubicBezTo>
                <a:cubicBezTo>
                  <a:pt x="442" y="448"/>
                  <a:pt x="442" y="448"/>
                  <a:pt x="442" y="448"/>
                </a:cubicBezTo>
                <a:cubicBezTo>
                  <a:pt x="442" y="448"/>
                  <a:pt x="442" y="448"/>
                  <a:pt x="442" y="448"/>
                </a:cubicBezTo>
                <a:cubicBezTo>
                  <a:pt x="423" y="456"/>
                  <a:pt x="398" y="466"/>
                  <a:pt x="392" y="446"/>
                </a:cubicBezTo>
                <a:cubicBezTo>
                  <a:pt x="390" y="438"/>
                  <a:pt x="386" y="439"/>
                  <a:pt x="381" y="431"/>
                </a:cubicBezTo>
                <a:cubicBezTo>
                  <a:pt x="381" y="428"/>
                  <a:pt x="378" y="426"/>
                  <a:pt x="378" y="422"/>
                </a:cubicBezTo>
                <a:cubicBezTo>
                  <a:pt x="378" y="419"/>
                  <a:pt x="377" y="419"/>
                  <a:pt x="374" y="417"/>
                </a:cubicBezTo>
                <a:cubicBezTo>
                  <a:pt x="369" y="415"/>
                  <a:pt x="362" y="418"/>
                  <a:pt x="356" y="416"/>
                </a:cubicBezTo>
                <a:cubicBezTo>
                  <a:pt x="351" y="414"/>
                  <a:pt x="353" y="411"/>
                  <a:pt x="350" y="408"/>
                </a:cubicBezTo>
                <a:cubicBezTo>
                  <a:pt x="349" y="407"/>
                  <a:pt x="339" y="398"/>
                  <a:pt x="338" y="398"/>
                </a:cubicBezTo>
                <a:cubicBezTo>
                  <a:pt x="330" y="397"/>
                  <a:pt x="320" y="397"/>
                  <a:pt x="312" y="397"/>
                </a:cubicBezTo>
                <a:cubicBezTo>
                  <a:pt x="304" y="397"/>
                  <a:pt x="286" y="398"/>
                  <a:pt x="280" y="392"/>
                </a:cubicBezTo>
                <a:cubicBezTo>
                  <a:pt x="278" y="390"/>
                  <a:pt x="277" y="387"/>
                  <a:pt x="274" y="386"/>
                </a:cubicBezTo>
                <a:cubicBezTo>
                  <a:pt x="267" y="384"/>
                  <a:pt x="271" y="384"/>
                  <a:pt x="269" y="379"/>
                </a:cubicBezTo>
                <a:cubicBezTo>
                  <a:pt x="266" y="373"/>
                  <a:pt x="261" y="370"/>
                  <a:pt x="262" y="363"/>
                </a:cubicBezTo>
                <a:cubicBezTo>
                  <a:pt x="262" y="359"/>
                  <a:pt x="262" y="360"/>
                  <a:pt x="258" y="360"/>
                </a:cubicBezTo>
                <a:cubicBezTo>
                  <a:pt x="252" y="359"/>
                  <a:pt x="253" y="358"/>
                  <a:pt x="250" y="354"/>
                </a:cubicBezTo>
                <a:cubicBezTo>
                  <a:pt x="250" y="353"/>
                  <a:pt x="249" y="343"/>
                  <a:pt x="248" y="342"/>
                </a:cubicBezTo>
                <a:cubicBezTo>
                  <a:pt x="248" y="341"/>
                  <a:pt x="233" y="337"/>
                  <a:pt x="231" y="331"/>
                </a:cubicBezTo>
                <a:cubicBezTo>
                  <a:pt x="228" y="322"/>
                  <a:pt x="231" y="317"/>
                  <a:pt x="224" y="311"/>
                </a:cubicBezTo>
                <a:cubicBezTo>
                  <a:pt x="221" y="309"/>
                  <a:pt x="220" y="299"/>
                  <a:pt x="220" y="295"/>
                </a:cubicBezTo>
                <a:cubicBezTo>
                  <a:pt x="220" y="291"/>
                  <a:pt x="219" y="277"/>
                  <a:pt x="216" y="275"/>
                </a:cubicBezTo>
                <a:cubicBezTo>
                  <a:pt x="216" y="273"/>
                  <a:pt x="207" y="265"/>
                  <a:pt x="205" y="265"/>
                </a:cubicBezTo>
                <a:cubicBezTo>
                  <a:pt x="204" y="258"/>
                  <a:pt x="198" y="254"/>
                  <a:pt x="195" y="249"/>
                </a:cubicBezTo>
                <a:cubicBezTo>
                  <a:pt x="192" y="243"/>
                  <a:pt x="191" y="243"/>
                  <a:pt x="186" y="238"/>
                </a:cubicBezTo>
                <a:cubicBezTo>
                  <a:pt x="183" y="236"/>
                  <a:pt x="181" y="231"/>
                  <a:pt x="179" y="228"/>
                </a:cubicBezTo>
                <a:cubicBezTo>
                  <a:pt x="176" y="224"/>
                  <a:pt x="171" y="219"/>
                  <a:pt x="169" y="214"/>
                </a:cubicBezTo>
                <a:cubicBezTo>
                  <a:pt x="166" y="207"/>
                  <a:pt x="159" y="205"/>
                  <a:pt x="154" y="199"/>
                </a:cubicBezTo>
                <a:cubicBezTo>
                  <a:pt x="154" y="193"/>
                  <a:pt x="147" y="190"/>
                  <a:pt x="144" y="185"/>
                </a:cubicBezTo>
                <a:cubicBezTo>
                  <a:pt x="141" y="179"/>
                  <a:pt x="142" y="175"/>
                  <a:pt x="140" y="169"/>
                </a:cubicBezTo>
                <a:cubicBezTo>
                  <a:pt x="139" y="166"/>
                  <a:pt x="137" y="163"/>
                  <a:pt x="136" y="160"/>
                </a:cubicBezTo>
                <a:cubicBezTo>
                  <a:pt x="134" y="156"/>
                  <a:pt x="132" y="151"/>
                  <a:pt x="129" y="147"/>
                </a:cubicBezTo>
                <a:cubicBezTo>
                  <a:pt x="125" y="140"/>
                  <a:pt x="123" y="134"/>
                  <a:pt x="121" y="126"/>
                </a:cubicBezTo>
                <a:cubicBezTo>
                  <a:pt x="121" y="121"/>
                  <a:pt x="114" y="117"/>
                  <a:pt x="113" y="113"/>
                </a:cubicBezTo>
                <a:cubicBezTo>
                  <a:pt x="112" y="109"/>
                  <a:pt x="112" y="102"/>
                  <a:pt x="109" y="100"/>
                </a:cubicBezTo>
                <a:cubicBezTo>
                  <a:pt x="99" y="93"/>
                  <a:pt x="96" y="85"/>
                  <a:pt x="95" y="73"/>
                </a:cubicBezTo>
                <a:cubicBezTo>
                  <a:pt x="94" y="66"/>
                  <a:pt x="95" y="59"/>
                  <a:pt x="94" y="52"/>
                </a:cubicBezTo>
                <a:cubicBezTo>
                  <a:pt x="91" y="45"/>
                  <a:pt x="86" y="39"/>
                  <a:pt x="86" y="31"/>
                </a:cubicBezTo>
                <a:cubicBezTo>
                  <a:pt x="86" y="28"/>
                  <a:pt x="86" y="26"/>
                  <a:pt x="86" y="24"/>
                </a:cubicBezTo>
                <a:cubicBezTo>
                  <a:pt x="86" y="24"/>
                  <a:pt x="86" y="24"/>
                  <a:pt x="86" y="24"/>
                </a:cubicBezTo>
                <a:cubicBezTo>
                  <a:pt x="80" y="24"/>
                  <a:pt x="69" y="27"/>
                  <a:pt x="68" y="19"/>
                </a:cubicBezTo>
                <a:cubicBezTo>
                  <a:pt x="67" y="12"/>
                  <a:pt x="60" y="17"/>
                  <a:pt x="57" y="13"/>
                </a:cubicBezTo>
                <a:cubicBezTo>
                  <a:pt x="54" y="9"/>
                  <a:pt x="53" y="10"/>
                  <a:pt x="49" y="8"/>
                </a:cubicBezTo>
                <a:cubicBezTo>
                  <a:pt x="44" y="7"/>
                  <a:pt x="45" y="0"/>
                  <a:pt x="38" y="3"/>
                </a:cubicBezTo>
                <a:cubicBezTo>
                  <a:pt x="32" y="7"/>
                  <a:pt x="30" y="11"/>
                  <a:pt x="23" y="7"/>
                </a:cubicBezTo>
                <a:cubicBezTo>
                  <a:pt x="19" y="4"/>
                  <a:pt x="19" y="6"/>
                  <a:pt x="14" y="8"/>
                </a:cubicBezTo>
                <a:cubicBezTo>
                  <a:pt x="9" y="10"/>
                  <a:pt x="6" y="8"/>
                  <a:pt x="0" y="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41" name="Freeform 30"/>
          <p:cNvSpPr>
            <a:spLocks/>
          </p:cNvSpPr>
          <p:nvPr/>
        </p:nvSpPr>
        <p:spPr bwMode="auto">
          <a:xfrm>
            <a:off x="7652554" y="4791790"/>
            <a:ext cx="1119114" cy="736259"/>
          </a:xfrm>
          <a:custGeom>
            <a:avLst/>
            <a:gdLst/>
            <a:ahLst/>
            <a:cxnLst>
              <a:cxn ang="0">
                <a:pos x="158" y="4"/>
              </a:cxn>
              <a:cxn ang="0">
                <a:pos x="165" y="10"/>
              </a:cxn>
              <a:cxn ang="0">
                <a:pos x="166" y="24"/>
              </a:cxn>
              <a:cxn ang="0">
                <a:pos x="169" y="37"/>
              </a:cxn>
              <a:cxn ang="0">
                <a:pos x="176" y="48"/>
              </a:cxn>
              <a:cxn ang="0">
                <a:pos x="195" y="44"/>
              </a:cxn>
              <a:cxn ang="0">
                <a:pos x="209" y="31"/>
              </a:cxn>
              <a:cxn ang="0">
                <a:pos x="223" y="29"/>
              </a:cxn>
              <a:cxn ang="0">
                <a:pos x="238" y="20"/>
              </a:cxn>
              <a:cxn ang="0">
                <a:pos x="247" y="13"/>
              </a:cxn>
              <a:cxn ang="0">
                <a:pos x="261" y="22"/>
              </a:cxn>
              <a:cxn ang="0">
                <a:pos x="267" y="28"/>
              </a:cxn>
              <a:cxn ang="0">
                <a:pos x="293" y="45"/>
              </a:cxn>
              <a:cxn ang="0">
                <a:pos x="305" y="57"/>
              </a:cxn>
              <a:cxn ang="0">
                <a:pos x="312" y="74"/>
              </a:cxn>
              <a:cxn ang="0">
                <a:pos x="328" y="86"/>
              </a:cxn>
              <a:cxn ang="0">
                <a:pos x="340" y="98"/>
              </a:cxn>
              <a:cxn ang="0">
                <a:pos x="367" y="106"/>
              </a:cxn>
              <a:cxn ang="0">
                <a:pos x="361" y="120"/>
              </a:cxn>
              <a:cxn ang="0">
                <a:pos x="373" y="136"/>
              </a:cxn>
              <a:cxn ang="0">
                <a:pos x="379" y="159"/>
              </a:cxn>
              <a:cxn ang="0">
                <a:pos x="388" y="177"/>
              </a:cxn>
              <a:cxn ang="0">
                <a:pos x="402" y="189"/>
              </a:cxn>
              <a:cxn ang="0">
                <a:pos x="397" y="214"/>
              </a:cxn>
              <a:cxn ang="0">
                <a:pos x="386" y="235"/>
              </a:cxn>
              <a:cxn ang="0">
                <a:pos x="369" y="242"/>
              </a:cxn>
              <a:cxn ang="0">
                <a:pos x="358" y="265"/>
              </a:cxn>
              <a:cxn ang="0">
                <a:pos x="345" y="271"/>
              </a:cxn>
              <a:cxn ang="0">
                <a:pos x="322" y="256"/>
              </a:cxn>
              <a:cxn ang="0">
                <a:pos x="245" y="236"/>
              </a:cxn>
              <a:cxn ang="0">
                <a:pos x="238" y="226"/>
              </a:cxn>
              <a:cxn ang="0">
                <a:pos x="242" y="234"/>
              </a:cxn>
              <a:cxn ang="0">
                <a:pos x="218" y="221"/>
              </a:cxn>
              <a:cxn ang="0">
                <a:pos x="189" y="208"/>
              </a:cxn>
              <a:cxn ang="0">
                <a:pos x="113" y="175"/>
              </a:cxn>
              <a:cxn ang="0">
                <a:pos x="96" y="162"/>
              </a:cxn>
              <a:cxn ang="0">
                <a:pos x="66" y="139"/>
              </a:cxn>
              <a:cxn ang="0">
                <a:pos x="6" y="102"/>
              </a:cxn>
              <a:cxn ang="0">
                <a:pos x="3" y="93"/>
              </a:cxn>
              <a:cxn ang="0">
                <a:pos x="7" y="74"/>
              </a:cxn>
              <a:cxn ang="0">
                <a:pos x="30" y="54"/>
              </a:cxn>
              <a:cxn ang="0">
                <a:pos x="54" y="31"/>
              </a:cxn>
              <a:cxn ang="0">
                <a:pos x="97" y="38"/>
              </a:cxn>
              <a:cxn ang="0">
                <a:pos x="127" y="44"/>
              </a:cxn>
              <a:cxn ang="0">
                <a:pos x="150" y="55"/>
              </a:cxn>
              <a:cxn ang="0">
                <a:pos x="138" y="36"/>
              </a:cxn>
              <a:cxn ang="0">
                <a:pos x="137" y="6"/>
              </a:cxn>
              <a:cxn ang="0">
                <a:pos x="154" y="0"/>
              </a:cxn>
            </a:cxnLst>
            <a:rect l="0" t="0" r="r" b="b"/>
            <a:pathLst>
              <a:path w="412" h="271">
                <a:moveTo>
                  <a:pt x="154" y="0"/>
                </a:moveTo>
                <a:cubicBezTo>
                  <a:pt x="156" y="1"/>
                  <a:pt x="155" y="4"/>
                  <a:pt x="158" y="4"/>
                </a:cubicBezTo>
                <a:cubicBezTo>
                  <a:pt x="160" y="5"/>
                  <a:pt x="163" y="4"/>
                  <a:pt x="164" y="6"/>
                </a:cubicBezTo>
                <a:cubicBezTo>
                  <a:pt x="165" y="7"/>
                  <a:pt x="163" y="9"/>
                  <a:pt x="165" y="10"/>
                </a:cubicBezTo>
                <a:cubicBezTo>
                  <a:pt x="169" y="12"/>
                  <a:pt x="171" y="11"/>
                  <a:pt x="169" y="16"/>
                </a:cubicBezTo>
                <a:cubicBezTo>
                  <a:pt x="167" y="20"/>
                  <a:pt x="169" y="22"/>
                  <a:pt x="166" y="24"/>
                </a:cubicBezTo>
                <a:cubicBezTo>
                  <a:pt x="161" y="29"/>
                  <a:pt x="169" y="29"/>
                  <a:pt x="170" y="30"/>
                </a:cubicBezTo>
                <a:cubicBezTo>
                  <a:pt x="172" y="31"/>
                  <a:pt x="167" y="35"/>
                  <a:pt x="169" y="37"/>
                </a:cubicBezTo>
                <a:cubicBezTo>
                  <a:pt x="171" y="39"/>
                  <a:pt x="175" y="35"/>
                  <a:pt x="175" y="37"/>
                </a:cubicBezTo>
                <a:cubicBezTo>
                  <a:pt x="176" y="39"/>
                  <a:pt x="175" y="47"/>
                  <a:pt x="176" y="48"/>
                </a:cubicBezTo>
                <a:cubicBezTo>
                  <a:pt x="176" y="49"/>
                  <a:pt x="182" y="52"/>
                  <a:pt x="183" y="53"/>
                </a:cubicBezTo>
                <a:cubicBezTo>
                  <a:pt x="186" y="55"/>
                  <a:pt x="192" y="46"/>
                  <a:pt x="195" y="44"/>
                </a:cubicBezTo>
                <a:cubicBezTo>
                  <a:pt x="197" y="42"/>
                  <a:pt x="201" y="40"/>
                  <a:pt x="203" y="38"/>
                </a:cubicBezTo>
                <a:cubicBezTo>
                  <a:pt x="205" y="36"/>
                  <a:pt x="205" y="32"/>
                  <a:pt x="209" y="31"/>
                </a:cubicBezTo>
                <a:cubicBezTo>
                  <a:pt x="212" y="32"/>
                  <a:pt x="214" y="38"/>
                  <a:pt x="217" y="34"/>
                </a:cubicBezTo>
                <a:cubicBezTo>
                  <a:pt x="219" y="32"/>
                  <a:pt x="218" y="28"/>
                  <a:pt x="223" y="29"/>
                </a:cubicBezTo>
                <a:cubicBezTo>
                  <a:pt x="229" y="30"/>
                  <a:pt x="230" y="29"/>
                  <a:pt x="234" y="24"/>
                </a:cubicBezTo>
                <a:cubicBezTo>
                  <a:pt x="235" y="22"/>
                  <a:pt x="237" y="21"/>
                  <a:pt x="238" y="20"/>
                </a:cubicBezTo>
                <a:cubicBezTo>
                  <a:pt x="241" y="19"/>
                  <a:pt x="243" y="22"/>
                  <a:pt x="243" y="16"/>
                </a:cubicBezTo>
                <a:cubicBezTo>
                  <a:pt x="243" y="15"/>
                  <a:pt x="245" y="9"/>
                  <a:pt x="247" y="13"/>
                </a:cubicBezTo>
                <a:cubicBezTo>
                  <a:pt x="248" y="16"/>
                  <a:pt x="250" y="18"/>
                  <a:pt x="253" y="21"/>
                </a:cubicBezTo>
                <a:cubicBezTo>
                  <a:pt x="255" y="23"/>
                  <a:pt x="258" y="22"/>
                  <a:pt x="261" y="22"/>
                </a:cubicBezTo>
                <a:cubicBezTo>
                  <a:pt x="261" y="22"/>
                  <a:pt x="261" y="22"/>
                  <a:pt x="261" y="22"/>
                </a:cubicBezTo>
                <a:cubicBezTo>
                  <a:pt x="260" y="24"/>
                  <a:pt x="265" y="26"/>
                  <a:pt x="267" y="28"/>
                </a:cubicBezTo>
                <a:cubicBezTo>
                  <a:pt x="268" y="29"/>
                  <a:pt x="271" y="37"/>
                  <a:pt x="271" y="38"/>
                </a:cubicBezTo>
                <a:cubicBezTo>
                  <a:pt x="273" y="46"/>
                  <a:pt x="287" y="44"/>
                  <a:pt x="293" y="45"/>
                </a:cubicBezTo>
                <a:cubicBezTo>
                  <a:pt x="302" y="47"/>
                  <a:pt x="300" y="51"/>
                  <a:pt x="305" y="57"/>
                </a:cubicBezTo>
                <a:cubicBezTo>
                  <a:pt x="305" y="57"/>
                  <a:pt x="305" y="57"/>
                  <a:pt x="305" y="57"/>
                </a:cubicBezTo>
                <a:cubicBezTo>
                  <a:pt x="304" y="63"/>
                  <a:pt x="306" y="62"/>
                  <a:pt x="310" y="64"/>
                </a:cubicBezTo>
                <a:cubicBezTo>
                  <a:pt x="312" y="65"/>
                  <a:pt x="310" y="72"/>
                  <a:pt x="312" y="74"/>
                </a:cubicBezTo>
                <a:cubicBezTo>
                  <a:pt x="314" y="76"/>
                  <a:pt x="319" y="73"/>
                  <a:pt x="322" y="75"/>
                </a:cubicBezTo>
                <a:cubicBezTo>
                  <a:pt x="326" y="79"/>
                  <a:pt x="318" y="85"/>
                  <a:pt x="328" y="86"/>
                </a:cubicBezTo>
                <a:cubicBezTo>
                  <a:pt x="335" y="86"/>
                  <a:pt x="333" y="87"/>
                  <a:pt x="334" y="92"/>
                </a:cubicBezTo>
                <a:cubicBezTo>
                  <a:pt x="334" y="94"/>
                  <a:pt x="338" y="98"/>
                  <a:pt x="340" y="98"/>
                </a:cubicBezTo>
                <a:cubicBezTo>
                  <a:pt x="346" y="102"/>
                  <a:pt x="367" y="85"/>
                  <a:pt x="367" y="100"/>
                </a:cubicBezTo>
                <a:cubicBezTo>
                  <a:pt x="367" y="106"/>
                  <a:pt x="367" y="106"/>
                  <a:pt x="367" y="106"/>
                </a:cubicBezTo>
                <a:cubicBezTo>
                  <a:pt x="367" y="106"/>
                  <a:pt x="367" y="106"/>
                  <a:pt x="367" y="106"/>
                </a:cubicBezTo>
                <a:cubicBezTo>
                  <a:pt x="367" y="111"/>
                  <a:pt x="365" y="116"/>
                  <a:pt x="361" y="120"/>
                </a:cubicBezTo>
                <a:cubicBezTo>
                  <a:pt x="358" y="124"/>
                  <a:pt x="367" y="128"/>
                  <a:pt x="367" y="131"/>
                </a:cubicBezTo>
                <a:cubicBezTo>
                  <a:pt x="368" y="135"/>
                  <a:pt x="370" y="135"/>
                  <a:pt x="373" y="136"/>
                </a:cubicBezTo>
                <a:cubicBezTo>
                  <a:pt x="377" y="137"/>
                  <a:pt x="376" y="143"/>
                  <a:pt x="374" y="145"/>
                </a:cubicBezTo>
                <a:cubicBezTo>
                  <a:pt x="375" y="151"/>
                  <a:pt x="378" y="154"/>
                  <a:pt x="379" y="159"/>
                </a:cubicBezTo>
                <a:cubicBezTo>
                  <a:pt x="380" y="162"/>
                  <a:pt x="376" y="164"/>
                  <a:pt x="376" y="167"/>
                </a:cubicBezTo>
                <a:cubicBezTo>
                  <a:pt x="376" y="176"/>
                  <a:pt x="389" y="167"/>
                  <a:pt x="388" y="177"/>
                </a:cubicBezTo>
                <a:cubicBezTo>
                  <a:pt x="387" y="187"/>
                  <a:pt x="389" y="182"/>
                  <a:pt x="396" y="185"/>
                </a:cubicBezTo>
                <a:cubicBezTo>
                  <a:pt x="399" y="186"/>
                  <a:pt x="400" y="188"/>
                  <a:pt x="402" y="189"/>
                </a:cubicBezTo>
                <a:cubicBezTo>
                  <a:pt x="412" y="197"/>
                  <a:pt x="397" y="194"/>
                  <a:pt x="398" y="202"/>
                </a:cubicBezTo>
                <a:cubicBezTo>
                  <a:pt x="399" y="207"/>
                  <a:pt x="395" y="208"/>
                  <a:pt x="397" y="214"/>
                </a:cubicBezTo>
                <a:cubicBezTo>
                  <a:pt x="399" y="219"/>
                  <a:pt x="397" y="222"/>
                  <a:pt x="392" y="223"/>
                </a:cubicBezTo>
                <a:cubicBezTo>
                  <a:pt x="390" y="229"/>
                  <a:pt x="381" y="227"/>
                  <a:pt x="386" y="235"/>
                </a:cubicBezTo>
                <a:cubicBezTo>
                  <a:pt x="390" y="241"/>
                  <a:pt x="378" y="242"/>
                  <a:pt x="375" y="241"/>
                </a:cubicBezTo>
                <a:cubicBezTo>
                  <a:pt x="372" y="240"/>
                  <a:pt x="369" y="237"/>
                  <a:pt x="369" y="242"/>
                </a:cubicBezTo>
                <a:cubicBezTo>
                  <a:pt x="369" y="246"/>
                  <a:pt x="369" y="250"/>
                  <a:pt x="369" y="254"/>
                </a:cubicBezTo>
                <a:cubicBezTo>
                  <a:pt x="369" y="260"/>
                  <a:pt x="362" y="262"/>
                  <a:pt x="358" y="265"/>
                </a:cubicBezTo>
                <a:cubicBezTo>
                  <a:pt x="345" y="271"/>
                  <a:pt x="345" y="271"/>
                  <a:pt x="345" y="271"/>
                </a:cubicBezTo>
                <a:cubicBezTo>
                  <a:pt x="345" y="271"/>
                  <a:pt x="345" y="271"/>
                  <a:pt x="345" y="271"/>
                </a:cubicBezTo>
                <a:cubicBezTo>
                  <a:pt x="340" y="266"/>
                  <a:pt x="336" y="261"/>
                  <a:pt x="335" y="259"/>
                </a:cubicBezTo>
                <a:cubicBezTo>
                  <a:pt x="329" y="246"/>
                  <a:pt x="326" y="257"/>
                  <a:pt x="322" y="256"/>
                </a:cubicBezTo>
                <a:cubicBezTo>
                  <a:pt x="300" y="247"/>
                  <a:pt x="300" y="247"/>
                  <a:pt x="300" y="247"/>
                </a:cubicBezTo>
                <a:cubicBezTo>
                  <a:pt x="245" y="236"/>
                  <a:pt x="245" y="236"/>
                  <a:pt x="245" y="236"/>
                </a:cubicBezTo>
                <a:cubicBezTo>
                  <a:pt x="242" y="235"/>
                  <a:pt x="247" y="233"/>
                  <a:pt x="247" y="232"/>
                </a:cubicBezTo>
                <a:cubicBezTo>
                  <a:pt x="247" y="231"/>
                  <a:pt x="239" y="228"/>
                  <a:pt x="238" y="226"/>
                </a:cubicBezTo>
                <a:cubicBezTo>
                  <a:pt x="238" y="225"/>
                  <a:pt x="234" y="223"/>
                  <a:pt x="234" y="224"/>
                </a:cubicBezTo>
                <a:cubicBezTo>
                  <a:pt x="233" y="229"/>
                  <a:pt x="242" y="232"/>
                  <a:pt x="242" y="234"/>
                </a:cubicBezTo>
                <a:cubicBezTo>
                  <a:pt x="237" y="235"/>
                  <a:pt x="230" y="227"/>
                  <a:pt x="226" y="225"/>
                </a:cubicBezTo>
                <a:cubicBezTo>
                  <a:pt x="225" y="215"/>
                  <a:pt x="221" y="221"/>
                  <a:pt x="218" y="221"/>
                </a:cubicBezTo>
                <a:cubicBezTo>
                  <a:pt x="214" y="219"/>
                  <a:pt x="210" y="213"/>
                  <a:pt x="204" y="211"/>
                </a:cubicBezTo>
                <a:cubicBezTo>
                  <a:pt x="200" y="209"/>
                  <a:pt x="193" y="211"/>
                  <a:pt x="189" y="208"/>
                </a:cubicBezTo>
                <a:cubicBezTo>
                  <a:pt x="148" y="190"/>
                  <a:pt x="148" y="190"/>
                  <a:pt x="148" y="190"/>
                </a:cubicBezTo>
                <a:cubicBezTo>
                  <a:pt x="137" y="185"/>
                  <a:pt x="125" y="178"/>
                  <a:pt x="113" y="175"/>
                </a:cubicBezTo>
                <a:cubicBezTo>
                  <a:pt x="103" y="174"/>
                  <a:pt x="110" y="174"/>
                  <a:pt x="104" y="169"/>
                </a:cubicBezTo>
                <a:cubicBezTo>
                  <a:pt x="96" y="162"/>
                  <a:pt x="96" y="162"/>
                  <a:pt x="96" y="162"/>
                </a:cubicBezTo>
                <a:cubicBezTo>
                  <a:pt x="89" y="156"/>
                  <a:pt x="80" y="148"/>
                  <a:pt x="71" y="147"/>
                </a:cubicBezTo>
                <a:cubicBezTo>
                  <a:pt x="67" y="146"/>
                  <a:pt x="70" y="142"/>
                  <a:pt x="66" y="139"/>
                </a:cubicBezTo>
                <a:cubicBezTo>
                  <a:pt x="51" y="138"/>
                  <a:pt x="48" y="122"/>
                  <a:pt x="38" y="112"/>
                </a:cubicBezTo>
                <a:cubicBezTo>
                  <a:pt x="27" y="100"/>
                  <a:pt x="18" y="94"/>
                  <a:pt x="6" y="102"/>
                </a:cubicBezTo>
                <a:cubicBezTo>
                  <a:pt x="6" y="102"/>
                  <a:pt x="6" y="102"/>
                  <a:pt x="6" y="102"/>
                </a:cubicBezTo>
                <a:cubicBezTo>
                  <a:pt x="3" y="93"/>
                  <a:pt x="3" y="93"/>
                  <a:pt x="3" y="93"/>
                </a:cubicBezTo>
                <a:cubicBezTo>
                  <a:pt x="0" y="86"/>
                  <a:pt x="0" y="87"/>
                  <a:pt x="3" y="80"/>
                </a:cubicBezTo>
                <a:cubicBezTo>
                  <a:pt x="5" y="77"/>
                  <a:pt x="0" y="74"/>
                  <a:pt x="7" y="74"/>
                </a:cubicBezTo>
                <a:cubicBezTo>
                  <a:pt x="12" y="74"/>
                  <a:pt x="26" y="70"/>
                  <a:pt x="29" y="66"/>
                </a:cubicBezTo>
                <a:cubicBezTo>
                  <a:pt x="32" y="61"/>
                  <a:pt x="31" y="59"/>
                  <a:pt x="30" y="54"/>
                </a:cubicBezTo>
                <a:cubicBezTo>
                  <a:pt x="28" y="50"/>
                  <a:pt x="32" y="50"/>
                  <a:pt x="32" y="46"/>
                </a:cubicBezTo>
                <a:cubicBezTo>
                  <a:pt x="32" y="30"/>
                  <a:pt x="41" y="31"/>
                  <a:pt x="54" y="31"/>
                </a:cubicBezTo>
                <a:cubicBezTo>
                  <a:pt x="63" y="49"/>
                  <a:pt x="71" y="41"/>
                  <a:pt x="86" y="36"/>
                </a:cubicBezTo>
                <a:cubicBezTo>
                  <a:pt x="92" y="35"/>
                  <a:pt x="93" y="35"/>
                  <a:pt x="97" y="38"/>
                </a:cubicBezTo>
                <a:cubicBezTo>
                  <a:pt x="102" y="42"/>
                  <a:pt x="116" y="37"/>
                  <a:pt x="118" y="43"/>
                </a:cubicBezTo>
                <a:cubicBezTo>
                  <a:pt x="121" y="51"/>
                  <a:pt x="122" y="46"/>
                  <a:pt x="127" y="44"/>
                </a:cubicBezTo>
                <a:cubicBezTo>
                  <a:pt x="132" y="43"/>
                  <a:pt x="142" y="47"/>
                  <a:pt x="145" y="51"/>
                </a:cubicBezTo>
                <a:cubicBezTo>
                  <a:pt x="145" y="52"/>
                  <a:pt x="149" y="56"/>
                  <a:pt x="150" y="55"/>
                </a:cubicBezTo>
                <a:cubicBezTo>
                  <a:pt x="151" y="55"/>
                  <a:pt x="157" y="49"/>
                  <a:pt x="157" y="48"/>
                </a:cubicBezTo>
                <a:cubicBezTo>
                  <a:pt x="150" y="46"/>
                  <a:pt x="141" y="43"/>
                  <a:pt x="138" y="36"/>
                </a:cubicBezTo>
                <a:cubicBezTo>
                  <a:pt x="135" y="31"/>
                  <a:pt x="138" y="30"/>
                  <a:pt x="139" y="25"/>
                </a:cubicBezTo>
                <a:cubicBezTo>
                  <a:pt x="140" y="20"/>
                  <a:pt x="136" y="12"/>
                  <a:pt x="137" y="6"/>
                </a:cubicBezTo>
                <a:cubicBezTo>
                  <a:pt x="137" y="0"/>
                  <a:pt x="143" y="7"/>
                  <a:pt x="145" y="8"/>
                </a:cubicBezTo>
                <a:cubicBezTo>
                  <a:pt x="149" y="9"/>
                  <a:pt x="153" y="3"/>
                  <a:pt x="154" y="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42" name="Freeform 31"/>
          <p:cNvSpPr>
            <a:spLocks noEditPoints="1"/>
          </p:cNvSpPr>
          <p:nvPr/>
        </p:nvSpPr>
        <p:spPr bwMode="auto">
          <a:xfrm>
            <a:off x="8590058" y="4862960"/>
            <a:ext cx="1261458" cy="890874"/>
          </a:xfrm>
          <a:custGeom>
            <a:avLst/>
            <a:gdLst/>
            <a:ahLst/>
            <a:cxnLst>
              <a:cxn ang="0">
                <a:pos x="423" y="271"/>
              </a:cxn>
              <a:cxn ang="0">
                <a:pos x="445" y="281"/>
              </a:cxn>
              <a:cxn ang="0">
                <a:pos x="439" y="276"/>
              </a:cxn>
              <a:cxn ang="0">
                <a:pos x="36" y="75"/>
              </a:cxn>
              <a:cxn ang="0">
                <a:pos x="56" y="67"/>
              </a:cxn>
              <a:cxn ang="0">
                <a:pos x="78" y="73"/>
              </a:cxn>
              <a:cxn ang="0">
                <a:pos x="99" y="36"/>
              </a:cxn>
              <a:cxn ang="0">
                <a:pos x="115" y="61"/>
              </a:cxn>
              <a:cxn ang="0">
                <a:pos x="152" y="51"/>
              </a:cxn>
              <a:cxn ang="0">
                <a:pos x="177" y="33"/>
              </a:cxn>
              <a:cxn ang="0">
                <a:pos x="190" y="25"/>
              </a:cxn>
              <a:cxn ang="0">
                <a:pos x="191" y="0"/>
              </a:cxn>
              <a:cxn ang="0">
                <a:pos x="230" y="39"/>
              </a:cxn>
              <a:cxn ang="0">
                <a:pos x="253" y="53"/>
              </a:cxn>
              <a:cxn ang="0">
                <a:pos x="275" y="76"/>
              </a:cxn>
              <a:cxn ang="0">
                <a:pos x="297" y="114"/>
              </a:cxn>
              <a:cxn ang="0">
                <a:pos x="327" y="105"/>
              </a:cxn>
              <a:cxn ang="0">
                <a:pos x="339" y="117"/>
              </a:cxn>
              <a:cxn ang="0">
                <a:pos x="364" y="142"/>
              </a:cxn>
              <a:cxn ang="0">
                <a:pos x="405" y="152"/>
              </a:cxn>
              <a:cxn ang="0">
                <a:pos x="464" y="155"/>
              </a:cxn>
              <a:cxn ang="0">
                <a:pos x="449" y="172"/>
              </a:cxn>
              <a:cxn ang="0">
                <a:pos x="456" y="178"/>
              </a:cxn>
              <a:cxn ang="0">
                <a:pos x="450" y="197"/>
              </a:cxn>
              <a:cxn ang="0">
                <a:pos x="429" y="202"/>
              </a:cxn>
              <a:cxn ang="0">
                <a:pos x="434" y="220"/>
              </a:cxn>
              <a:cxn ang="0">
                <a:pos x="440" y="255"/>
              </a:cxn>
              <a:cxn ang="0">
                <a:pos x="438" y="261"/>
              </a:cxn>
              <a:cxn ang="0">
                <a:pos x="409" y="261"/>
              </a:cxn>
              <a:cxn ang="0">
                <a:pos x="391" y="264"/>
              </a:cxn>
              <a:cxn ang="0">
                <a:pos x="392" y="254"/>
              </a:cxn>
              <a:cxn ang="0">
                <a:pos x="368" y="254"/>
              </a:cxn>
              <a:cxn ang="0">
                <a:pos x="361" y="245"/>
              </a:cxn>
              <a:cxn ang="0">
                <a:pos x="369" y="259"/>
              </a:cxn>
              <a:cxn ang="0">
                <a:pos x="341" y="265"/>
              </a:cxn>
              <a:cxn ang="0">
                <a:pos x="255" y="305"/>
              </a:cxn>
              <a:cxn ang="0">
                <a:pos x="153" y="304"/>
              </a:cxn>
              <a:cxn ang="0">
                <a:pos x="65" y="274"/>
              </a:cxn>
              <a:cxn ang="0">
                <a:pos x="0" y="245"/>
              </a:cxn>
              <a:cxn ang="0">
                <a:pos x="24" y="216"/>
              </a:cxn>
              <a:cxn ang="0">
                <a:pos x="47" y="197"/>
              </a:cxn>
              <a:cxn ang="0">
                <a:pos x="57" y="163"/>
              </a:cxn>
              <a:cxn ang="0">
                <a:pos x="31" y="141"/>
              </a:cxn>
              <a:cxn ang="0">
                <a:pos x="28" y="110"/>
              </a:cxn>
              <a:cxn ang="0">
                <a:pos x="22" y="80"/>
              </a:cxn>
            </a:cxnLst>
            <a:rect l="0" t="0" r="r" b="b"/>
            <a:pathLst>
              <a:path w="464" h="328">
                <a:moveTo>
                  <a:pt x="438" y="274"/>
                </a:moveTo>
                <a:cubicBezTo>
                  <a:pt x="436" y="276"/>
                  <a:pt x="431" y="270"/>
                  <a:pt x="429" y="269"/>
                </a:cubicBezTo>
                <a:cubicBezTo>
                  <a:pt x="426" y="267"/>
                  <a:pt x="426" y="271"/>
                  <a:pt x="423" y="271"/>
                </a:cubicBezTo>
                <a:cubicBezTo>
                  <a:pt x="424" y="271"/>
                  <a:pt x="427" y="273"/>
                  <a:pt x="428" y="274"/>
                </a:cubicBezTo>
                <a:cubicBezTo>
                  <a:pt x="432" y="277"/>
                  <a:pt x="435" y="278"/>
                  <a:pt x="439" y="279"/>
                </a:cubicBezTo>
                <a:cubicBezTo>
                  <a:pt x="441" y="280"/>
                  <a:pt x="443" y="281"/>
                  <a:pt x="445" y="281"/>
                </a:cubicBezTo>
                <a:cubicBezTo>
                  <a:pt x="448" y="283"/>
                  <a:pt x="449" y="284"/>
                  <a:pt x="449" y="279"/>
                </a:cubicBezTo>
                <a:cubicBezTo>
                  <a:pt x="449" y="278"/>
                  <a:pt x="447" y="279"/>
                  <a:pt x="446" y="278"/>
                </a:cubicBezTo>
                <a:cubicBezTo>
                  <a:pt x="443" y="278"/>
                  <a:pt x="441" y="276"/>
                  <a:pt x="439" y="276"/>
                </a:cubicBezTo>
                <a:cubicBezTo>
                  <a:pt x="438" y="274"/>
                  <a:pt x="438" y="274"/>
                  <a:pt x="438" y="274"/>
                </a:cubicBezTo>
                <a:close/>
                <a:moveTo>
                  <a:pt x="22" y="80"/>
                </a:moveTo>
                <a:cubicBezTo>
                  <a:pt x="27" y="80"/>
                  <a:pt x="34" y="70"/>
                  <a:pt x="36" y="75"/>
                </a:cubicBezTo>
                <a:cubicBezTo>
                  <a:pt x="39" y="84"/>
                  <a:pt x="43" y="74"/>
                  <a:pt x="45" y="73"/>
                </a:cubicBezTo>
                <a:cubicBezTo>
                  <a:pt x="46" y="72"/>
                  <a:pt x="48" y="72"/>
                  <a:pt x="49" y="71"/>
                </a:cubicBezTo>
                <a:cubicBezTo>
                  <a:pt x="51" y="70"/>
                  <a:pt x="52" y="63"/>
                  <a:pt x="56" y="67"/>
                </a:cubicBezTo>
                <a:cubicBezTo>
                  <a:pt x="60" y="70"/>
                  <a:pt x="58" y="69"/>
                  <a:pt x="64" y="70"/>
                </a:cubicBezTo>
                <a:cubicBezTo>
                  <a:pt x="67" y="71"/>
                  <a:pt x="66" y="76"/>
                  <a:pt x="70" y="76"/>
                </a:cubicBezTo>
                <a:cubicBezTo>
                  <a:pt x="72" y="77"/>
                  <a:pt x="78" y="76"/>
                  <a:pt x="78" y="73"/>
                </a:cubicBezTo>
                <a:cubicBezTo>
                  <a:pt x="79" y="68"/>
                  <a:pt x="88" y="67"/>
                  <a:pt x="81" y="62"/>
                </a:cubicBezTo>
                <a:cubicBezTo>
                  <a:pt x="75" y="57"/>
                  <a:pt x="78" y="50"/>
                  <a:pt x="79" y="43"/>
                </a:cubicBezTo>
                <a:cubicBezTo>
                  <a:pt x="81" y="34"/>
                  <a:pt x="94" y="40"/>
                  <a:pt x="99" y="36"/>
                </a:cubicBezTo>
                <a:cubicBezTo>
                  <a:pt x="100" y="41"/>
                  <a:pt x="97" y="44"/>
                  <a:pt x="97" y="48"/>
                </a:cubicBezTo>
                <a:cubicBezTo>
                  <a:pt x="97" y="51"/>
                  <a:pt x="101" y="52"/>
                  <a:pt x="102" y="54"/>
                </a:cubicBezTo>
                <a:cubicBezTo>
                  <a:pt x="105" y="58"/>
                  <a:pt x="107" y="71"/>
                  <a:pt x="115" y="61"/>
                </a:cubicBezTo>
                <a:cubicBezTo>
                  <a:pt x="118" y="56"/>
                  <a:pt x="118" y="55"/>
                  <a:pt x="125" y="55"/>
                </a:cubicBezTo>
                <a:cubicBezTo>
                  <a:pt x="131" y="55"/>
                  <a:pt x="138" y="43"/>
                  <a:pt x="145" y="48"/>
                </a:cubicBezTo>
                <a:cubicBezTo>
                  <a:pt x="147" y="50"/>
                  <a:pt x="149" y="51"/>
                  <a:pt x="152" y="51"/>
                </a:cubicBezTo>
                <a:cubicBezTo>
                  <a:pt x="159" y="49"/>
                  <a:pt x="155" y="47"/>
                  <a:pt x="157" y="44"/>
                </a:cubicBezTo>
                <a:cubicBezTo>
                  <a:pt x="161" y="44"/>
                  <a:pt x="168" y="43"/>
                  <a:pt x="171" y="42"/>
                </a:cubicBezTo>
                <a:cubicBezTo>
                  <a:pt x="176" y="40"/>
                  <a:pt x="174" y="36"/>
                  <a:pt x="177" y="33"/>
                </a:cubicBezTo>
                <a:cubicBezTo>
                  <a:pt x="184" y="26"/>
                  <a:pt x="184" y="26"/>
                  <a:pt x="184" y="26"/>
                </a:cubicBezTo>
                <a:cubicBezTo>
                  <a:pt x="184" y="26"/>
                  <a:pt x="184" y="26"/>
                  <a:pt x="184" y="26"/>
                </a:cubicBezTo>
                <a:cubicBezTo>
                  <a:pt x="188" y="26"/>
                  <a:pt x="192" y="31"/>
                  <a:pt x="190" y="25"/>
                </a:cubicBezTo>
                <a:cubicBezTo>
                  <a:pt x="189" y="23"/>
                  <a:pt x="187" y="19"/>
                  <a:pt x="189" y="17"/>
                </a:cubicBezTo>
                <a:cubicBezTo>
                  <a:pt x="190" y="14"/>
                  <a:pt x="185" y="12"/>
                  <a:pt x="187" y="9"/>
                </a:cubicBezTo>
                <a:cubicBezTo>
                  <a:pt x="190" y="5"/>
                  <a:pt x="189" y="5"/>
                  <a:pt x="191" y="0"/>
                </a:cubicBezTo>
                <a:cubicBezTo>
                  <a:pt x="196" y="2"/>
                  <a:pt x="194" y="7"/>
                  <a:pt x="203" y="7"/>
                </a:cubicBezTo>
                <a:cubicBezTo>
                  <a:pt x="215" y="7"/>
                  <a:pt x="216" y="15"/>
                  <a:pt x="221" y="26"/>
                </a:cubicBezTo>
                <a:cubicBezTo>
                  <a:pt x="223" y="32"/>
                  <a:pt x="230" y="33"/>
                  <a:pt x="230" y="39"/>
                </a:cubicBezTo>
                <a:cubicBezTo>
                  <a:pt x="230" y="44"/>
                  <a:pt x="235" y="46"/>
                  <a:pt x="238" y="48"/>
                </a:cubicBezTo>
                <a:cubicBezTo>
                  <a:pt x="241" y="49"/>
                  <a:pt x="240" y="55"/>
                  <a:pt x="246" y="53"/>
                </a:cubicBezTo>
                <a:cubicBezTo>
                  <a:pt x="251" y="51"/>
                  <a:pt x="249" y="51"/>
                  <a:pt x="253" y="53"/>
                </a:cubicBezTo>
                <a:cubicBezTo>
                  <a:pt x="256" y="55"/>
                  <a:pt x="257" y="48"/>
                  <a:pt x="260" y="50"/>
                </a:cubicBezTo>
                <a:cubicBezTo>
                  <a:pt x="264" y="51"/>
                  <a:pt x="267" y="53"/>
                  <a:pt x="272" y="54"/>
                </a:cubicBezTo>
                <a:cubicBezTo>
                  <a:pt x="273" y="62"/>
                  <a:pt x="279" y="68"/>
                  <a:pt x="275" y="76"/>
                </a:cubicBezTo>
                <a:cubicBezTo>
                  <a:pt x="273" y="79"/>
                  <a:pt x="273" y="83"/>
                  <a:pt x="272" y="86"/>
                </a:cubicBezTo>
                <a:cubicBezTo>
                  <a:pt x="267" y="96"/>
                  <a:pt x="263" y="89"/>
                  <a:pt x="271" y="100"/>
                </a:cubicBezTo>
                <a:cubicBezTo>
                  <a:pt x="277" y="108"/>
                  <a:pt x="284" y="117"/>
                  <a:pt x="297" y="114"/>
                </a:cubicBezTo>
                <a:cubicBezTo>
                  <a:pt x="300" y="113"/>
                  <a:pt x="321" y="102"/>
                  <a:pt x="323" y="99"/>
                </a:cubicBezTo>
                <a:cubicBezTo>
                  <a:pt x="327" y="94"/>
                  <a:pt x="331" y="92"/>
                  <a:pt x="335" y="98"/>
                </a:cubicBezTo>
                <a:cubicBezTo>
                  <a:pt x="339" y="104"/>
                  <a:pt x="328" y="103"/>
                  <a:pt x="327" y="105"/>
                </a:cubicBezTo>
                <a:cubicBezTo>
                  <a:pt x="327" y="106"/>
                  <a:pt x="329" y="107"/>
                  <a:pt x="330" y="107"/>
                </a:cubicBezTo>
                <a:cubicBezTo>
                  <a:pt x="332" y="109"/>
                  <a:pt x="330" y="114"/>
                  <a:pt x="334" y="113"/>
                </a:cubicBezTo>
                <a:cubicBezTo>
                  <a:pt x="340" y="112"/>
                  <a:pt x="345" y="111"/>
                  <a:pt x="339" y="117"/>
                </a:cubicBezTo>
                <a:cubicBezTo>
                  <a:pt x="335" y="122"/>
                  <a:pt x="336" y="128"/>
                  <a:pt x="344" y="129"/>
                </a:cubicBezTo>
                <a:cubicBezTo>
                  <a:pt x="346" y="130"/>
                  <a:pt x="346" y="132"/>
                  <a:pt x="349" y="132"/>
                </a:cubicBezTo>
                <a:cubicBezTo>
                  <a:pt x="355" y="133"/>
                  <a:pt x="366" y="135"/>
                  <a:pt x="364" y="142"/>
                </a:cubicBezTo>
                <a:cubicBezTo>
                  <a:pt x="360" y="155"/>
                  <a:pt x="369" y="150"/>
                  <a:pt x="377" y="149"/>
                </a:cubicBezTo>
                <a:cubicBezTo>
                  <a:pt x="383" y="148"/>
                  <a:pt x="387" y="151"/>
                  <a:pt x="392" y="153"/>
                </a:cubicBezTo>
                <a:cubicBezTo>
                  <a:pt x="396" y="154"/>
                  <a:pt x="401" y="152"/>
                  <a:pt x="405" y="152"/>
                </a:cubicBezTo>
                <a:cubicBezTo>
                  <a:pt x="460" y="155"/>
                  <a:pt x="460" y="155"/>
                  <a:pt x="460" y="155"/>
                </a:cubicBezTo>
                <a:cubicBezTo>
                  <a:pt x="464" y="155"/>
                  <a:pt x="464" y="155"/>
                  <a:pt x="464" y="155"/>
                </a:cubicBezTo>
                <a:cubicBezTo>
                  <a:pt x="464" y="155"/>
                  <a:pt x="464" y="155"/>
                  <a:pt x="464" y="155"/>
                </a:cubicBezTo>
                <a:cubicBezTo>
                  <a:pt x="463" y="158"/>
                  <a:pt x="464" y="163"/>
                  <a:pt x="462" y="166"/>
                </a:cubicBezTo>
                <a:cubicBezTo>
                  <a:pt x="460" y="169"/>
                  <a:pt x="455" y="166"/>
                  <a:pt x="452" y="167"/>
                </a:cubicBezTo>
                <a:cubicBezTo>
                  <a:pt x="449" y="167"/>
                  <a:pt x="451" y="171"/>
                  <a:pt x="449" y="172"/>
                </a:cubicBezTo>
                <a:cubicBezTo>
                  <a:pt x="445" y="173"/>
                  <a:pt x="443" y="166"/>
                  <a:pt x="442" y="166"/>
                </a:cubicBezTo>
                <a:cubicBezTo>
                  <a:pt x="441" y="169"/>
                  <a:pt x="441" y="179"/>
                  <a:pt x="446" y="178"/>
                </a:cubicBezTo>
                <a:cubicBezTo>
                  <a:pt x="452" y="177"/>
                  <a:pt x="450" y="181"/>
                  <a:pt x="456" y="178"/>
                </a:cubicBezTo>
                <a:cubicBezTo>
                  <a:pt x="459" y="177"/>
                  <a:pt x="456" y="183"/>
                  <a:pt x="456" y="185"/>
                </a:cubicBezTo>
                <a:cubicBezTo>
                  <a:pt x="457" y="191"/>
                  <a:pt x="450" y="189"/>
                  <a:pt x="448" y="192"/>
                </a:cubicBezTo>
                <a:cubicBezTo>
                  <a:pt x="446" y="193"/>
                  <a:pt x="450" y="195"/>
                  <a:pt x="450" y="197"/>
                </a:cubicBezTo>
                <a:cubicBezTo>
                  <a:pt x="450" y="199"/>
                  <a:pt x="445" y="201"/>
                  <a:pt x="444" y="202"/>
                </a:cubicBezTo>
                <a:cubicBezTo>
                  <a:pt x="440" y="204"/>
                  <a:pt x="438" y="203"/>
                  <a:pt x="434" y="201"/>
                </a:cubicBezTo>
                <a:cubicBezTo>
                  <a:pt x="430" y="198"/>
                  <a:pt x="431" y="197"/>
                  <a:pt x="429" y="202"/>
                </a:cubicBezTo>
                <a:cubicBezTo>
                  <a:pt x="426" y="206"/>
                  <a:pt x="436" y="205"/>
                  <a:pt x="433" y="208"/>
                </a:cubicBezTo>
                <a:cubicBezTo>
                  <a:pt x="433" y="208"/>
                  <a:pt x="429" y="209"/>
                  <a:pt x="431" y="210"/>
                </a:cubicBezTo>
                <a:cubicBezTo>
                  <a:pt x="431" y="213"/>
                  <a:pt x="432" y="219"/>
                  <a:pt x="434" y="220"/>
                </a:cubicBezTo>
                <a:cubicBezTo>
                  <a:pt x="436" y="222"/>
                  <a:pt x="440" y="222"/>
                  <a:pt x="442" y="224"/>
                </a:cubicBezTo>
                <a:cubicBezTo>
                  <a:pt x="447" y="230"/>
                  <a:pt x="446" y="236"/>
                  <a:pt x="448" y="243"/>
                </a:cubicBezTo>
                <a:cubicBezTo>
                  <a:pt x="450" y="251"/>
                  <a:pt x="442" y="249"/>
                  <a:pt x="440" y="255"/>
                </a:cubicBezTo>
                <a:cubicBezTo>
                  <a:pt x="439" y="263"/>
                  <a:pt x="439" y="263"/>
                  <a:pt x="439" y="263"/>
                </a:cubicBezTo>
                <a:cubicBezTo>
                  <a:pt x="439" y="263"/>
                  <a:pt x="439" y="263"/>
                  <a:pt x="439" y="263"/>
                </a:cubicBezTo>
                <a:cubicBezTo>
                  <a:pt x="438" y="262"/>
                  <a:pt x="438" y="261"/>
                  <a:pt x="438" y="261"/>
                </a:cubicBezTo>
                <a:cubicBezTo>
                  <a:pt x="433" y="260"/>
                  <a:pt x="428" y="264"/>
                  <a:pt x="423" y="261"/>
                </a:cubicBezTo>
                <a:cubicBezTo>
                  <a:pt x="421" y="260"/>
                  <a:pt x="411" y="252"/>
                  <a:pt x="410" y="254"/>
                </a:cubicBezTo>
                <a:cubicBezTo>
                  <a:pt x="409" y="256"/>
                  <a:pt x="410" y="259"/>
                  <a:pt x="409" y="261"/>
                </a:cubicBezTo>
                <a:cubicBezTo>
                  <a:pt x="408" y="266"/>
                  <a:pt x="420" y="268"/>
                  <a:pt x="421" y="270"/>
                </a:cubicBezTo>
                <a:cubicBezTo>
                  <a:pt x="417" y="270"/>
                  <a:pt x="413" y="268"/>
                  <a:pt x="409" y="267"/>
                </a:cubicBezTo>
                <a:cubicBezTo>
                  <a:pt x="403" y="265"/>
                  <a:pt x="397" y="264"/>
                  <a:pt x="391" y="264"/>
                </a:cubicBezTo>
                <a:cubicBezTo>
                  <a:pt x="391" y="263"/>
                  <a:pt x="380" y="265"/>
                  <a:pt x="378" y="265"/>
                </a:cubicBezTo>
                <a:cubicBezTo>
                  <a:pt x="375" y="266"/>
                  <a:pt x="376" y="262"/>
                  <a:pt x="378" y="261"/>
                </a:cubicBezTo>
                <a:cubicBezTo>
                  <a:pt x="380" y="260"/>
                  <a:pt x="394" y="257"/>
                  <a:pt x="392" y="254"/>
                </a:cubicBezTo>
                <a:cubicBezTo>
                  <a:pt x="390" y="251"/>
                  <a:pt x="389" y="248"/>
                  <a:pt x="385" y="248"/>
                </a:cubicBezTo>
                <a:cubicBezTo>
                  <a:pt x="380" y="248"/>
                  <a:pt x="376" y="257"/>
                  <a:pt x="373" y="256"/>
                </a:cubicBezTo>
                <a:cubicBezTo>
                  <a:pt x="372" y="255"/>
                  <a:pt x="364" y="256"/>
                  <a:pt x="368" y="254"/>
                </a:cubicBezTo>
                <a:cubicBezTo>
                  <a:pt x="374" y="249"/>
                  <a:pt x="369" y="250"/>
                  <a:pt x="367" y="247"/>
                </a:cubicBezTo>
                <a:cubicBezTo>
                  <a:pt x="366" y="244"/>
                  <a:pt x="368" y="241"/>
                  <a:pt x="367" y="239"/>
                </a:cubicBezTo>
                <a:cubicBezTo>
                  <a:pt x="367" y="238"/>
                  <a:pt x="362" y="244"/>
                  <a:pt x="361" y="245"/>
                </a:cubicBezTo>
                <a:cubicBezTo>
                  <a:pt x="360" y="247"/>
                  <a:pt x="357" y="249"/>
                  <a:pt x="354" y="250"/>
                </a:cubicBezTo>
                <a:cubicBezTo>
                  <a:pt x="341" y="256"/>
                  <a:pt x="353" y="256"/>
                  <a:pt x="359" y="257"/>
                </a:cubicBezTo>
                <a:cubicBezTo>
                  <a:pt x="361" y="258"/>
                  <a:pt x="375" y="256"/>
                  <a:pt x="369" y="259"/>
                </a:cubicBezTo>
                <a:cubicBezTo>
                  <a:pt x="369" y="260"/>
                  <a:pt x="373" y="262"/>
                  <a:pt x="375" y="262"/>
                </a:cubicBezTo>
                <a:cubicBezTo>
                  <a:pt x="377" y="263"/>
                  <a:pt x="369" y="263"/>
                  <a:pt x="367" y="263"/>
                </a:cubicBezTo>
                <a:cubicBezTo>
                  <a:pt x="358" y="261"/>
                  <a:pt x="350" y="267"/>
                  <a:pt x="341" y="265"/>
                </a:cubicBezTo>
                <a:cubicBezTo>
                  <a:pt x="333" y="263"/>
                  <a:pt x="335" y="271"/>
                  <a:pt x="329" y="274"/>
                </a:cubicBezTo>
                <a:cubicBezTo>
                  <a:pt x="318" y="279"/>
                  <a:pt x="316" y="284"/>
                  <a:pt x="305" y="288"/>
                </a:cubicBezTo>
                <a:cubicBezTo>
                  <a:pt x="255" y="305"/>
                  <a:pt x="255" y="305"/>
                  <a:pt x="255" y="305"/>
                </a:cubicBezTo>
                <a:cubicBezTo>
                  <a:pt x="242" y="316"/>
                  <a:pt x="232" y="322"/>
                  <a:pt x="215" y="318"/>
                </a:cubicBezTo>
                <a:cubicBezTo>
                  <a:pt x="210" y="317"/>
                  <a:pt x="211" y="321"/>
                  <a:pt x="207" y="323"/>
                </a:cubicBezTo>
                <a:cubicBezTo>
                  <a:pt x="199" y="328"/>
                  <a:pt x="160" y="310"/>
                  <a:pt x="153" y="304"/>
                </a:cubicBezTo>
                <a:cubicBezTo>
                  <a:pt x="140" y="292"/>
                  <a:pt x="134" y="296"/>
                  <a:pt x="119" y="292"/>
                </a:cubicBezTo>
                <a:cubicBezTo>
                  <a:pt x="107" y="291"/>
                  <a:pt x="93" y="293"/>
                  <a:pt x="82" y="289"/>
                </a:cubicBezTo>
                <a:cubicBezTo>
                  <a:pt x="75" y="287"/>
                  <a:pt x="71" y="279"/>
                  <a:pt x="65" y="274"/>
                </a:cubicBezTo>
                <a:cubicBezTo>
                  <a:pt x="51" y="265"/>
                  <a:pt x="31" y="254"/>
                  <a:pt x="14" y="254"/>
                </a:cubicBezTo>
                <a:cubicBezTo>
                  <a:pt x="11" y="254"/>
                  <a:pt x="5" y="250"/>
                  <a:pt x="0" y="245"/>
                </a:cubicBezTo>
                <a:cubicBezTo>
                  <a:pt x="0" y="245"/>
                  <a:pt x="0" y="245"/>
                  <a:pt x="0" y="245"/>
                </a:cubicBezTo>
                <a:cubicBezTo>
                  <a:pt x="13" y="239"/>
                  <a:pt x="13" y="239"/>
                  <a:pt x="13" y="239"/>
                </a:cubicBezTo>
                <a:cubicBezTo>
                  <a:pt x="17" y="236"/>
                  <a:pt x="24" y="234"/>
                  <a:pt x="24" y="228"/>
                </a:cubicBezTo>
                <a:cubicBezTo>
                  <a:pt x="24" y="224"/>
                  <a:pt x="24" y="220"/>
                  <a:pt x="24" y="216"/>
                </a:cubicBezTo>
                <a:cubicBezTo>
                  <a:pt x="24" y="211"/>
                  <a:pt x="27" y="214"/>
                  <a:pt x="30" y="215"/>
                </a:cubicBezTo>
                <a:cubicBezTo>
                  <a:pt x="33" y="216"/>
                  <a:pt x="45" y="215"/>
                  <a:pt x="41" y="209"/>
                </a:cubicBezTo>
                <a:cubicBezTo>
                  <a:pt x="36" y="201"/>
                  <a:pt x="45" y="203"/>
                  <a:pt x="47" y="197"/>
                </a:cubicBezTo>
                <a:cubicBezTo>
                  <a:pt x="52" y="196"/>
                  <a:pt x="54" y="193"/>
                  <a:pt x="52" y="188"/>
                </a:cubicBezTo>
                <a:cubicBezTo>
                  <a:pt x="50" y="182"/>
                  <a:pt x="54" y="181"/>
                  <a:pt x="53" y="176"/>
                </a:cubicBezTo>
                <a:cubicBezTo>
                  <a:pt x="52" y="168"/>
                  <a:pt x="67" y="171"/>
                  <a:pt x="57" y="163"/>
                </a:cubicBezTo>
                <a:cubicBezTo>
                  <a:pt x="55" y="162"/>
                  <a:pt x="54" y="160"/>
                  <a:pt x="51" y="159"/>
                </a:cubicBezTo>
                <a:cubicBezTo>
                  <a:pt x="44" y="156"/>
                  <a:pt x="42" y="161"/>
                  <a:pt x="43" y="151"/>
                </a:cubicBezTo>
                <a:cubicBezTo>
                  <a:pt x="44" y="141"/>
                  <a:pt x="31" y="150"/>
                  <a:pt x="31" y="141"/>
                </a:cubicBezTo>
                <a:cubicBezTo>
                  <a:pt x="31" y="138"/>
                  <a:pt x="35" y="136"/>
                  <a:pt x="34" y="133"/>
                </a:cubicBezTo>
                <a:cubicBezTo>
                  <a:pt x="33" y="128"/>
                  <a:pt x="30" y="125"/>
                  <a:pt x="29" y="119"/>
                </a:cubicBezTo>
                <a:cubicBezTo>
                  <a:pt x="31" y="117"/>
                  <a:pt x="32" y="111"/>
                  <a:pt x="28" y="110"/>
                </a:cubicBezTo>
                <a:cubicBezTo>
                  <a:pt x="25" y="109"/>
                  <a:pt x="23" y="109"/>
                  <a:pt x="22" y="105"/>
                </a:cubicBezTo>
                <a:cubicBezTo>
                  <a:pt x="22" y="102"/>
                  <a:pt x="13" y="98"/>
                  <a:pt x="16" y="94"/>
                </a:cubicBezTo>
                <a:cubicBezTo>
                  <a:pt x="20" y="90"/>
                  <a:pt x="22" y="85"/>
                  <a:pt x="22" y="80"/>
                </a:cubicBezTo>
                <a:close/>
              </a:path>
            </a:pathLst>
          </a:custGeom>
          <a:solidFill>
            <a:srgbClr val="CE8E40"/>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3" name="Freeform 32"/>
          <p:cNvSpPr>
            <a:spLocks/>
          </p:cNvSpPr>
          <p:nvPr/>
        </p:nvSpPr>
        <p:spPr bwMode="auto">
          <a:xfrm>
            <a:off x="9748439" y="5047028"/>
            <a:ext cx="1020946" cy="1018492"/>
          </a:xfrm>
          <a:custGeom>
            <a:avLst/>
            <a:gdLst/>
            <a:ahLst/>
            <a:cxnLst>
              <a:cxn ang="0">
                <a:pos x="41" y="82"/>
              </a:cxn>
              <a:cxn ang="0">
                <a:pos x="52" y="76"/>
              </a:cxn>
              <a:cxn ang="0">
                <a:pos x="61" y="70"/>
              </a:cxn>
              <a:cxn ang="0">
                <a:pos x="67" y="65"/>
              </a:cxn>
              <a:cxn ang="0">
                <a:pos x="73" y="55"/>
              </a:cxn>
              <a:cxn ang="0">
                <a:pos x="81" y="40"/>
              </a:cxn>
              <a:cxn ang="0">
                <a:pos x="84" y="20"/>
              </a:cxn>
              <a:cxn ang="0">
                <a:pos x="89" y="6"/>
              </a:cxn>
              <a:cxn ang="0">
                <a:pos x="105" y="4"/>
              </a:cxn>
              <a:cxn ang="0">
                <a:pos x="119" y="19"/>
              </a:cxn>
              <a:cxn ang="0">
                <a:pos x="132" y="50"/>
              </a:cxn>
              <a:cxn ang="0">
                <a:pos x="145" y="63"/>
              </a:cxn>
              <a:cxn ang="0">
                <a:pos x="173" y="42"/>
              </a:cxn>
              <a:cxn ang="0">
                <a:pos x="206" y="19"/>
              </a:cxn>
              <a:cxn ang="0">
                <a:pos x="230" y="11"/>
              </a:cxn>
              <a:cxn ang="0">
                <a:pos x="239" y="23"/>
              </a:cxn>
              <a:cxn ang="0">
                <a:pos x="254" y="46"/>
              </a:cxn>
              <a:cxn ang="0">
                <a:pos x="258" y="60"/>
              </a:cxn>
              <a:cxn ang="0">
                <a:pos x="272" y="70"/>
              </a:cxn>
              <a:cxn ang="0">
                <a:pos x="273" y="74"/>
              </a:cxn>
              <a:cxn ang="0">
                <a:pos x="274" y="81"/>
              </a:cxn>
              <a:cxn ang="0">
                <a:pos x="298" y="102"/>
              </a:cxn>
              <a:cxn ang="0">
                <a:pos x="321" y="125"/>
              </a:cxn>
              <a:cxn ang="0">
                <a:pos x="356" y="164"/>
              </a:cxn>
              <a:cxn ang="0">
                <a:pos x="371" y="193"/>
              </a:cxn>
              <a:cxn ang="0">
                <a:pos x="245" y="210"/>
              </a:cxn>
              <a:cxn ang="0">
                <a:pos x="210" y="311"/>
              </a:cxn>
              <a:cxn ang="0">
                <a:pos x="205" y="334"/>
              </a:cxn>
              <a:cxn ang="0">
                <a:pos x="200" y="367"/>
              </a:cxn>
              <a:cxn ang="0">
                <a:pos x="195" y="374"/>
              </a:cxn>
              <a:cxn ang="0">
                <a:pos x="136" y="306"/>
              </a:cxn>
              <a:cxn ang="0">
                <a:pos x="73" y="249"/>
              </a:cxn>
              <a:cxn ang="0">
                <a:pos x="29" y="216"/>
              </a:cxn>
              <a:cxn ang="0">
                <a:pos x="37" y="214"/>
              </a:cxn>
              <a:cxn ang="0">
                <a:pos x="13" y="195"/>
              </a:cxn>
              <a:cxn ang="0">
                <a:pos x="14" y="187"/>
              </a:cxn>
              <a:cxn ang="0">
                <a:pos x="16" y="156"/>
              </a:cxn>
              <a:cxn ang="0">
                <a:pos x="5" y="142"/>
              </a:cxn>
              <a:cxn ang="0">
                <a:pos x="3" y="134"/>
              </a:cxn>
              <a:cxn ang="0">
                <a:pos x="18" y="134"/>
              </a:cxn>
              <a:cxn ang="0">
                <a:pos x="22" y="124"/>
              </a:cxn>
              <a:cxn ang="0">
                <a:pos x="30" y="110"/>
              </a:cxn>
              <a:cxn ang="0">
                <a:pos x="16" y="98"/>
              </a:cxn>
              <a:cxn ang="0">
                <a:pos x="26" y="99"/>
              </a:cxn>
              <a:cxn ang="0">
                <a:pos x="38" y="87"/>
              </a:cxn>
            </a:cxnLst>
            <a:rect l="0" t="0" r="r" b="b"/>
            <a:pathLst>
              <a:path w="376" h="374">
                <a:moveTo>
                  <a:pt x="38" y="87"/>
                </a:moveTo>
                <a:cubicBezTo>
                  <a:pt x="40" y="85"/>
                  <a:pt x="41" y="84"/>
                  <a:pt x="41" y="82"/>
                </a:cubicBezTo>
                <a:cubicBezTo>
                  <a:pt x="42" y="78"/>
                  <a:pt x="44" y="77"/>
                  <a:pt x="48" y="76"/>
                </a:cubicBezTo>
                <a:cubicBezTo>
                  <a:pt x="49" y="76"/>
                  <a:pt x="50" y="77"/>
                  <a:pt x="52" y="76"/>
                </a:cubicBezTo>
                <a:cubicBezTo>
                  <a:pt x="53" y="76"/>
                  <a:pt x="55" y="75"/>
                  <a:pt x="56" y="74"/>
                </a:cubicBezTo>
                <a:cubicBezTo>
                  <a:pt x="61" y="70"/>
                  <a:pt x="61" y="70"/>
                  <a:pt x="61" y="70"/>
                </a:cubicBezTo>
                <a:cubicBezTo>
                  <a:pt x="61" y="70"/>
                  <a:pt x="61" y="70"/>
                  <a:pt x="61" y="70"/>
                </a:cubicBezTo>
                <a:cubicBezTo>
                  <a:pt x="63" y="69"/>
                  <a:pt x="65" y="66"/>
                  <a:pt x="67" y="65"/>
                </a:cubicBezTo>
                <a:cubicBezTo>
                  <a:pt x="68" y="63"/>
                  <a:pt x="68" y="61"/>
                  <a:pt x="69" y="59"/>
                </a:cubicBezTo>
                <a:cubicBezTo>
                  <a:pt x="70" y="58"/>
                  <a:pt x="72" y="57"/>
                  <a:pt x="73" y="55"/>
                </a:cubicBezTo>
                <a:cubicBezTo>
                  <a:pt x="74" y="53"/>
                  <a:pt x="75" y="51"/>
                  <a:pt x="76" y="49"/>
                </a:cubicBezTo>
                <a:cubicBezTo>
                  <a:pt x="77" y="45"/>
                  <a:pt x="79" y="43"/>
                  <a:pt x="81" y="40"/>
                </a:cubicBezTo>
                <a:cubicBezTo>
                  <a:pt x="83" y="39"/>
                  <a:pt x="89" y="33"/>
                  <a:pt x="88" y="30"/>
                </a:cubicBezTo>
                <a:cubicBezTo>
                  <a:pt x="87" y="28"/>
                  <a:pt x="83" y="22"/>
                  <a:pt x="84" y="20"/>
                </a:cubicBezTo>
                <a:cubicBezTo>
                  <a:pt x="85" y="17"/>
                  <a:pt x="88" y="17"/>
                  <a:pt x="89" y="15"/>
                </a:cubicBezTo>
                <a:cubicBezTo>
                  <a:pt x="90" y="12"/>
                  <a:pt x="84" y="8"/>
                  <a:pt x="89" y="6"/>
                </a:cubicBezTo>
                <a:cubicBezTo>
                  <a:pt x="92" y="5"/>
                  <a:pt x="97" y="0"/>
                  <a:pt x="100" y="3"/>
                </a:cubicBezTo>
                <a:cubicBezTo>
                  <a:pt x="102" y="5"/>
                  <a:pt x="103" y="4"/>
                  <a:pt x="105" y="4"/>
                </a:cubicBezTo>
                <a:cubicBezTo>
                  <a:pt x="109" y="5"/>
                  <a:pt x="110" y="8"/>
                  <a:pt x="112" y="8"/>
                </a:cubicBezTo>
                <a:cubicBezTo>
                  <a:pt x="115" y="13"/>
                  <a:pt x="118" y="12"/>
                  <a:pt x="119" y="19"/>
                </a:cubicBezTo>
                <a:cubicBezTo>
                  <a:pt x="120" y="25"/>
                  <a:pt x="120" y="26"/>
                  <a:pt x="118" y="32"/>
                </a:cubicBezTo>
                <a:cubicBezTo>
                  <a:pt x="116" y="37"/>
                  <a:pt x="125" y="51"/>
                  <a:pt x="132" y="50"/>
                </a:cubicBezTo>
                <a:cubicBezTo>
                  <a:pt x="141" y="49"/>
                  <a:pt x="131" y="58"/>
                  <a:pt x="140" y="59"/>
                </a:cubicBezTo>
                <a:cubicBezTo>
                  <a:pt x="144" y="60"/>
                  <a:pt x="144" y="58"/>
                  <a:pt x="145" y="63"/>
                </a:cubicBezTo>
                <a:cubicBezTo>
                  <a:pt x="145" y="68"/>
                  <a:pt x="152" y="62"/>
                  <a:pt x="153" y="60"/>
                </a:cubicBezTo>
                <a:cubicBezTo>
                  <a:pt x="158" y="53"/>
                  <a:pt x="164" y="42"/>
                  <a:pt x="173" y="42"/>
                </a:cubicBezTo>
                <a:cubicBezTo>
                  <a:pt x="184" y="42"/>
                  <a:pt x="182" y="38"/>
                  <a:pt x="187" y="32"/>
                </a:cubicBezTo>
                <a:cubicBezTo>
                  <a:pt x="195" y="31"/>
                  <a:pt x="200" y="24"/>
                  <a:pt x="206" y="19"/>
                </a:cubicBezTo>
                <a:cubicBezTo>
                  <a:pt x="209" y="16"/>
                  <a:pt x="215" y="10"/>
                  <a:pt x="219" y="9"/>
                </a:cubicBezTo>
                <a:cubicBezTo>
                  <a:pt x="224" y="9"/>
                  <a:pt x="226" y="10"/>
                  <a:pt x="230" y="11"/>
                </a:cubicBezTo>
                <a:cubicBezTo>
                  <a:pt x="232" y="11"/>
                  <a:pt x="234" y="11"/>
                  <a:pt x="236" y="11"/>
                </a:cubicBezTo>
                <a:cubicBezTo>
                  <a:pt x="239" y="11"/>
                  <a:pt x="239" y="21"/>
                  <a:pt x="239" y="23"/>
                </a:cubicBezTo>
                <a:cubicBezTo>
                  <a:pt x="240" y="30"/>
                  <a:pt x="245" y="31"/>
                  <a:pt x="251" y="33"/>
                </a:cubicBezTo>
                <a:cubicBezTo>
                  <a:pt x="258" y="35"/>
                  <a:pt x="251" y="41"/>
                  <a:pt x="254" y="46"/>
                </a:cubicBezTo>
                <a:cubicBezTo>
                  <a:pt x="256" y="50"/>
                  <a:pt x="256" y="49"/>
                  <a:pt x="253" y="53"/>
                </a:cubicBezTo>
                <a:cubicBezTo>
                  <a:pt x="250" y="57"/>
                  <a:pt x="254" y="58"/>
                  <a:pt x="258" y="60"/>
                </a:cubicBezTo>
                <a:cubicBezTo>
                  <a:pt x="263" y="63"/>
                  <a:pt x="268" y="60"/>
                  <a:pt x="272" y="61"/>
                </a:cubicBezTo>
                <a:cubicBezTo>
                  <a:pt x="275" y="62"/>
                  <a:pt x="272" y="68"/>
                  <a:pt x="272" y="70"/>
                </a:cubicBezTo>
                <a:cubicBezTo>
                  <a:pt x="272" y="72"/>
                  <a:pt x="273" y="73"/>
                  <a:pt x="273" y="75"/>
                </a:cubicBezTo>
                <a:cubicBezTo>
                  <a:pt x="273" y="75"/>
                  <a:pt x="273" y="75"/>
                  <a:pt x="273" y="74"/>
                </a:cubicBezTo>
                <a:cubicBezTo>
                  <a:pt x="274" y="81"/>
                  <a:pt x="274" y="81"/>
                  <a:pt x="274" y="81"/>
                </a:cubicBezTo>
                <a:cubicBezTo>
                  <a:pt x="274" y="81"/>
                  <a:pt x="274" y="81"/>
                  <a:pt x="274" y="81"/>
                </a:cubicBezTo>
                <a:cubicBezTo>
                  <a:pt x="277" y="87"/>
                  <a:pt x="290" y="87"/>
                  <a:pt x="291" y="91"/>
                </a:cubicBezTo>
                <a:cubicBezTo>
                  <a:pt x="292" y="96"/>
                  <a:pt x="293" y="100"/>
                  <a:pt x="298" y="102"/>
                </a:cubicBezTo>
                <a:cubicBezTo>
                  <a:pt x="303" y="105"/>
                  <a:pt x="305" y="110"/>
                  <a:pt x="307" y="114"/>
                </a:cubicBezTo>
                <a:cubicBezTo>
                  <a:pt x="312" y="125"/>
                  <a:pt x="317" y="115"/>
                  <a:pt x="321" y="125"/>
                </a:cubicBezTo>
                <a:cubicBezTo>
                  <a:pt x="322" y="131"/>
                  <a:pt x="333" y="130"/>
                  <a:pt x="338" y="131"/>
                </a:cubicBezTo>
                <a:cubicBezTo>
                  <a:pt x="357" y="135"/>
                  <a:pt x="342" y="156"/>
                  <a:pt x="356" y="164"/>
                </a:cubicBezTo>
                <a:cubicBezTo>
                  <a:pt x="363" y="168"/>
                  <a:pt x="376" y="165"/>
                  <a:pt x="376" y="174"/>
                </a:cubicBezTo>
                <a:cubicBezTo>
                  <a:pt x="376" y="180"/>
                  <a:pt x="372" y="187"/>
                  <a:pt x="371" y="193"/>
                </a:cubicBezTo>
                <a:cubicBezTo>
                  <a:pt x="370" y="199"/>
                  <a:pt x="373" y="202"/>
                  <a:pt x="373" y="207"/>
                </a:cubicBezTo>
                <a:cubicBezTo>
                  <a:pt x="245" y="210"/>
                  <a:pt x="245" y="210"/>
                  <a:pt x="245" y="210"/>
                </a:cubicBezTo>
                <a:cubicBezTo>
                  <a:pt x="197" y="295"/>
                  <a:pt x="197" y="295"/>
                  <a:pt x="197" y="295"/>
                </a:cubicBezTo>
                <a:cubicBezTo>
                  <a:pt x="197" y="301"/>
                  <a:pt x="207" y="307"/>
                  <a:pt x="210" y="311"/>
                </a:cubicBezTo>
                <a:cubicBezTo>
                  <a:pt x="215" y="318"/>
                  <a:pt x="209" y="320"/>
                  <a:pt x="206" y="324"/>
                </a:cubicBezTo>
                <a:cubicBezTo>
                  <a:pt x="202" y="329"/>
                  <a:pt x="206" y="330"/>
                  <a:pt x="205" y="334"/>
                </a:cubicBezTo>
                <a:cubicBezTo>
                  <a:pt x="204" y="340"/>
                  <a:pt x="201" y="341"/>
                  <a:pt x="203" y="348"/>
                </a:cubicBezTo>
                <a:cubicBezTo>
                  <a:pt x="206" y="357"/>
                  <a:pt x="203" y="360"/>
                  <a:pt x="200" y="367"/>
                </a:cubicBezTo>
                <a:cubicBezTo>
                  <a:pt x="195" y="374"/>
                  <a:pt x="195" y="374"/>
                  <a:pt x="195" y="374"/>
                </a:cubicBezTo>
                <a:cubicBezTo>
                  <a:pt x="195" y="374"/>
                  <a:pt x="195" y="374"/>
                  <a:pt x="195" y="374"/>
                </a:cubicBezTo>
                <a:cubicBezTo>
                  <a:pt x="184" y="363"/>
                  <a:pt x="175" y="351"/>
                  <a:pt x="165" y="340"/>
                </a:cubicBezTo>
                <a:cubicBezTo>
                  <a:pt x="136" y="306"/>
                  <a:pt x="136" y="306"/>
                  <a:pt x="136" y="306"/>
                </a:cubicBezTo>
                <a:cubicBezTo>
                  <a:pt x="132" y="300"/>
                  <a:pt x="121" y="297"/>
                  <a:pt x="116" y="290"/>
                </a:cubicBezTo>
                <a:cubicBezTo>
                  <a:pt x="102" y="276"/>
                  <a:pt x="90" y="261"/>
                  <a:pt x="73" y="249"/>
                </a:cubicBezTo>
                <a:cubicBezTo>
                  <a:pt x="38" y="222"/>
                  <a:pt x="38" y="222"/>
                  <a:pt x="38" y="222"/>
                </a:cubicBezTo>
                <a:cubicBezTo>
                  <a:pt x="35" y="220"/>
                  <a:pt x="32" y="218"/>
                  <a:pt x="29" y="216"/>
                </a:cubicBezTo>
                <a:cubicBezTo>
                  <a:pt x="24" y="215"/>
                  <a:pt x="29" y="216"/>
                  <a:pt x="31" y="215"/>
                </a:cubicBezTo>
                <a:cubicBezTo>
                  <a:pt x="32" y="214"/>
                  <a:pt x="37" y="215"/>
                  <a:pt x="37" y="214"/>
                </a:cubicBezTo>
                <a:cubicBezTo>
                  <a:pt x="38" y="209"/>
                  <a:pt x="17" y="202"/>
                  <a:pt x="14" y="199"/>
                </a:cubicBezTo>
                <a:cubicBezTo>
                  <a:pt x="13" y="198"/>
                  <a:pt x="13" y="196"/>
                  <a:pt x="13" y="195"/>
                </a:cubicBezTo>
                <a:cubicBezTo>
                  <a:pt x="13" y="195"/>
                  <a:pt x="13" y="195"/>
                  <a:pt x="13" y="195"/>
                </a:cubicBezTo>
                <a:cubicBezTo>
                  <a:pt x="14" y="187"/>
                  <a:pt x="14" y="187"/>
                  <a:pt x="14" y="187"/>
                </a:cubicBezTo>
                <a:cubicBezTo>
                  <a:pt x="16" y="181"/>
                  <a:pt x="24" y="183"/>
                  <a:pt x="22" y="175"/>
                </a:cubicBezTo>
                <a:cubicBezTo>
                  <a:pt x="20" y="168"/>
                  <a:pt x="21" y="162"/>
                  <a:pt x="16" y="156"/>
                </a:cubicBezTo>
                <a:cubicBezTo>
                  <a:pt x="14" y="154"/>
                  <a:pt x="10" y="154"/>
                  <a:pt x="8" y="152"/>
                </a:cubicBezTo>
                <a:cubicBezTo>
                  <a:pt x="6" y="151"/>
                  <a:pt x="5" y="145"/>
                  <a:pt x="5" y="142"/>
                </a:cubicBezTo>
                <a:cubicBezTo>
                  <a:pt x="3" y="141"/>
                  <a:pt x="7" y="140"/>
                  <a:pt x="7" y="140"/>
                </a:cubicBezTo>
                <a:cubicBezTo>
                  <a:pt x="10" y="137"/>
                  <a:pt x="0" y="138"/>
                  <a:pt x="3" y="134"/>
                </a:cubicBezTo>
                <a:cubicBezTo>
                  <a:pt x="5" y="129"/>
                  <a:pt x="4" y="130"/>
                  <a:pt x="8" y="133"/>
                </a:cubicBezTo>
                <a:cubicBezTo>
                  <a:pt x="12" y="135"/>
                  <a:pt x="14" y="136"/>
                  <a:pt x="18" y="134"/>
                </a:cubicBezTo>
                <a:cubicBezTo>
                  <a:pt x="19" y="133"/>
                  <a:pt x="24" y="131"/>
                  <a:pt x="24" y="129"/>
                </a:cubicBezTo>
                <a:cubicBezTo>
                  <a:pt x="24" y="127"/>
                  <a:pt x="20" y="125"/>
                  <a:pt x="22" y="124"/>
                </a:cubicBezTo>
                <a:cubicBezTo>
                  <a:pt x="24" y="121"/>
                  <a:pt x="31" y="123"/>
                  <a:pt x="30" y="117"/>
                </a:cubicBezTo>
                <a:cubicBezTo>
                  <a:pt x="30" y="115"/>
                  <a:pt x="33" y="109"/>
                  <a:pt x="30" y="110"/>
                </a:cubicBezTo>
                <a:cubicBezTo>
                  <a:pt x="24" y="113"/>
                  <a:pt x="26" y="109"/>
                  <a:pt x="20" y="110"/>
                </a:cubicBezTo>
                <a:cubicBezTo>
                  <a:pt x="15" y="111"/>
                  <a:pt x="15" y="101"/>
                  <a:pt x="16" y="98"/>
                </a:cubicBezTo>
                <a:cubicBezTo>
                  <a:pt x="17" y="98"/>
                  <a:pt x="19" y="105"/>
                  <a:pt x="23" y="104"/>
                </a:cubicBezTo>
                <a:cubicBezTo>
                  <a:pt x="25" y="103"/>
                  <a:pt x="23" y="99"/>
                  <a:pt x="26" y="99"/>
                </a:cubicBezTo>
                <a:cubicBezTo>
                  <a:pt x="29" y="98"/>
                  <a:pt x="34" y="101"/>
                  <a:pt x="36" y="98"/>
                </a:cubicBezTo>
                <a:cubicBezTo>
                  <a:pt x="38" y="95"/>
                  <a:pt x="37" y="90"/>
                  <a:pt x="38" y="87"/>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44" name="Freeform 33"/>
          <p:cNvSpPr>
            <a:spLocks/>
          </p:cNvSpPr>
          <p:nvPr/>
        </p:nvSpPr>
        <p:spPr bwMode="auto">
          <a:xfrm>
            <a:off x="9782798" y="4862960"/>
            <a:ext cx="829519" cy="404943"/>
          </a:xfrm>
          <a:custGeom>
            <a:avLst/>
            <a:gdLst/>
            <a:ahLst/>
            <a:cxnLst>
              <a:cxn ang="0">
                <a:pos x="260" y="142"/>
              </a:cxn>
              <a:cxn ang="0">
                <a:pos x="259" y="138"/>
              </a:cxn>
              <a:cxn ang="0">
                <a:pos x="245" y="128"/>
              </a:cxn>
              <a:cxn ang="0">
                <a:pos x="241" y="114"/>
              </a:cxn>
              <a:cxn ang="0">
                <a:pos x="226" y="91"/>
              </a:cxn>
              <a:cxn ang="0">
                <a:pos x="217" y="79"/>
              </a:cxn>
              <a:cxn ang="0">
                <a:pos x="193" y="87"/>
              </a:cxn>
              <a:cxn ang="0">
                <a:pos x="160" y="110"/>
              </a:cxn>
              <a:cxn ang="0">
                <a:pos x="132" y="131"/>
              </a:cxn>
              <a:cxn ang="0">
                <a:pos x="119" y="118"/>
              </a:cxn>
              <a:cxn ang="0">
                <a:pos x="106" y="87"/>
              </a:cxn>
              <a:cxn ang="0">
                <a:pos x="92" y="72"/>
              </a:cxn>
              <a:cxn ang="0">
                <a:pos x="76" y="74"/>
              </a:cxn>
              <a:cxn ang="0">
                <a:pos x="71" y="88"/>
              </a:cxn>
              <a:cxn ang="0">
                <a:pos x="68" y="108"/>
              </a:cxn>
              <a:cxn ang="0">
                <a:pos x="60" y="123"/>
              </a:cxn>
              <a:cxn ang="0">
                <a:pos x="54" y="133"/>
              </a:cxn>
              <a:cxn ang="0">
                <a:pos x="48" y="138"/>
              </a:cxn>
              <a:cxn ang="0">
                <a:pos x="43" y="126"/>
              </a:cxn>
              <a:cxn ang="0">
                <a:pos x="39" y="104"/>
              </a:cxn>
              <a:cxn ang="0">
                <a:pos x="25" y="91"/>
              </a:cxn>
              <a:cxn ang="0">
                <a:pos x="3" y="72"/>
              </a:cxn>
              <a:cxn ang="0">
                <a:pos x="4" y="59"/>
              </a:cxn>
              <a:cxn ang="0">
                <a:pos x="0" y="45"/>
              </a:cxn>
              <a:cxn ang="0">
                <a:pos x="20" y="39"/>
              </a:cxn>
              <a:cxn ang="0">
                <a:pos x="50" y="26"/>
              </a:cxn>
              <a:cxn ang="0">
                <a:pos x="56" y="26"/>
              </a:cxn>
              <a:cxn ang="0">
                <a:pos x="95" y="32"/>
              </a:cxn>
              <a:cxn ang="0">
                <a:pos x="129" y="14"/>
              </a:cxn>
              <a:cxn ang="0">
                <a:pos x="154" y="0"/>
              </a:cxn>
              <a:cxn ang="0">
                <a:pos x="163" y="7"/>
              </a:cxn>
              <a:cxn ang="0">
                <a:pos x="188" y="19"/>
              </a:cxn>
              <a:cxn ang="0">
                <a:pos x="205" y="61"/>
              </a:cxn>
              <a:cxn ang="0">
                <a:pos x="243" y="78"/>
              </a:cxn>
              <a:cxn ang="0">
                <a:pos x="247" y="50"/>
              </a:cxn>
              <a:cxn ang="0">
                <a:pos x="264" y="58"/>
              </a:cxn>
              <a:cxn ang="0">
                <a:pos x="272" y="63"/>
              </a:cxn>
              <a:cxn ang="0">
                <a:pos x="301" y="69"/>
              </a:cxn>
              <a:cxn ang="0">
                <a:pos x="305" y="89"/>
              </a:cxn>
              <a:cxn ang="0">
                <a:pos x="305" y="148"/>
              </a:cxn>
            </a:cxnLst>
            <a:rect l="0" t="0" r="r" b="b"/>
            <a:pathLst>
              <a:path w="305" h="149">
                <a:moveTo>
                  <a:pt x="261" y="149"/>
                </a:moveTo>
                <a:cubicBezTo>
                  <a:pt x="260" y="142"/>
                  <a:pt x="260" y="142"/>
                  <a:pt x="260" y="142"/>
                </a:cubicBezTo>
                <a:cubicBezTo>
                  <a:pt x="260" y="143"/>
                  <a:pt x="260" y="143"/>
                  <a:pt x="260" y="143"/>
                </a:cubicBezTo>
                <a:cubicBezTo>
                  <a:pt x="260" y="141"/>
                  <a:pt x="259" y="140"/>
                  <a:pt x="259" y="138"/>
                </a:cubicBezTo>
                <a:cubicBezTo>
                  <a:pt x="259" y="136"/>
                  <a:pt x="262" y="130"/>
                  <a:pt x="259" y="129"/>
                </a:cubicBezTo>
                <a:cubicBezTo>
                  <a:pt x="255" y="128"/>
                  <a:pt x="250" y="131"/>
                  <a:pt x="245" y="128"/>
                </a:cubicBezTo>
                <a:cubicBezTo>
                  <a:pt x="241" y="126"/>
                  <a:pt x="237" y="125"/>
                  <a:pt x="240" y="121"/>
                </a:cubicBezTo>
                <a:cubicBezTo>
                  <a:pt x="243" y="117"/>
                  <a:pt x="243" y="118"/>
                  <a:pt x="241" y="114"/>
                </a:cubicBezTo>
                <a:cubicBezTo>
                  <a:pt x="238" y="109"/>
                  <a:pt x="245" y="103"/>
                  <a:pt x="238" y="101"/>
                </a:cubicBezTo>
                <a:cubicBezTo>
                  <a:pt x="232" y="99"/>
                  <a:pt x="227" y="98"/>
                  <a:pt x="226" y="91"/>
                </a:cubicBezTo>
                <a:cubicBezTo>
                  <a:pt x="226" y="89"/>
                  <a:pt x="226" y="79"/>
                  <a:pt x="223" y="79"/>
                </a:cubicBezTo>
                <a:cubicBezTo>
                  <a:pt x="221" y="79"/>
                  <a:pt x="219" y="79"/>
                  <a:pt x="217" y="79"/>
                </a:cubicBezTo>
                <a:cubicBezTo>
                  <a:pt x="213" y="78"/>
                  <a:pt x="211" y="77"/>
                  <a:pt x="206" y="77"/>
                </a:cubicBezTo>
                <a:cubicBezTo>
                  <a:pt x="202" y="78"/>
                  <a:pt x="196" y="84"/>
                  <a:pt x="193" y="87"/>
                </a:cubicBezTo>
                <a:cubicBezTo>
                  <a:pt x="187" y="92"/>
                  <a:pt x="182" y="99"/>
                  <a:pt x="174" y="100"/>
                </a:cubicBezTo>
                <a:cubicBezTo>
                  <a:pt x="169" y="106"/>
                  <a:pt x="171" y="110"/>
                  <a:pt x="160" y="110"/>
                </a:cubicBezTo>
                <a:cubicBezTo>
                  <a:pt x="151" y="110"/>
                  <a:pt x="145" y="121"/>
                  <a:pt x="140" y="128"/>
                </a:cubicBezTo>
                <a:cubicBezTo>
                  <a:pt x="139" y="130"/>
                  <a:pt x="132" y="136"/>
                  <a:pt x="132" y="131"/>
                </a:cubicBezTo>
                <a:cubicBezTo>
                  <a:pt x="131" y="126"/>
                  <a:pt x="131" y="128"/>
                  <a:pt x="127" y="127"/>
                </a:cubicBezTo>
                <a:cubicBezTo>
                  <a:pt x="118" y="126"/>
                  <a:pt x="128" y="117"/>
                  <a:pt x="119" y="118"/>
                </a:cubicBezTo>
                <a:cubicBezTo>
                  <a:pt x="112" y="119"/>
                  <a:pt x="103" y="105"/>
                  <a:pt x="105" y="100"/>
                </a:cubicBezTo>
                <a:cubicBezTo>
                  <a:pt x="107" y="94"/>
                  <a:pt x="107" y="93"/>
                  <a:pt x="106" y="87"/>
                </a:cubicBezTo>
                <a:cubicBezTo>
                  <a:pt x="105" y="80"/>
                  <a:pt x="102" y="81"/>
                  <a:pt x="99" y="76"/>
                </a:cubicBezTo>
                <a:cubicBezTo>
                  <a:pt x="97" y="76"/>
                  <a:pt x="96" y="73"/>
                  <a:pt x="92" y="72"/>
                </a:cubicBezTo>
                <a:cubicBezTo>
                  <a:pt x="90" y="72"/>
                  <a:pt x="89" y="73"/>
                  <a:pt x="87" y="71"/>
                </a:cubicBezTo>
                <a:cubicBezTo>
                  <a:pt x="84" y="68"/>
                  <a:pt x="79" y="73"/>
                  <a:pt x="76" y="74"/>
                </a:cubicBezTo>
                <a:cubicBezTo>
                  <a:pt x="71" y="76"/>
                  <a:pt x="77" y="80"/>
                  <a:pt x="76" y="83"/>
                </a:cubicBezTo>
                <a:cubicBezTo>
                  <a:pt x="75" y="85"/>
                  <a:pt x="72" y="85"/>
                  <a:pt x="71" y="88"/>
                </a:cubicBezTo>
                <a:cubicBezTo>
                  <a:pt x="70" y="90"/>
                  <a:pt x="74" y="96"/>
                  <a:pt x="75" y="98"/>
                </a:cubicBezTo>
                <a:cubicBezTo>
                  <a:pt x="76" y="101"/>
                  <a:pt x="70" y="107"/>
                  <a:pt x="68" y="108"/>
                </a:cubicBezTo>
                <a:cubicBezTo>
                  <a:pt x="66" y="111"/>
                  <a:pt x="64" y="113"/>
                  <a:pt x="63" y="117"/>
                </a:cubicBezTo>
                <a:cubicBezTo>
                  <a:pt x="62" y="119"/>
                  <a:pt x="61" y="121"/>
                  <a:pt x="60" y="123"/>
                </a:cubicBezTo>
                <a:cubicBezTo>
                  <a:pt x="59" y="125"/>
                  <a:pt x="57" y="126"/>
                  <a:pt x="56" y="127"/>
                </a:cubicBezTo>
                <a:cubicBezTo>
                  <a:pt x="55" y="129"/>
                  <a:pt x="55" y="131"/>
                  <a:pt x="54" y="133"/>
                </a:cubicBezTo>
                <a:cubicBezTo>
                  <a:pt x="52" y="134"/>
                  <a:pt x="50" y="137"/>
                  <a:pt x="48" y="138"/>
                </a:cubicBezTo>
                <a:cubicBezTo>
                  <a:pt x="48" y="138"/>
                  <a:pt x="48" y="138"/>
                  <a:pt x="48" y="138"/>
                </a:cubicBezTo>
                <a:cubicBezTo>
                  <a:pt x="47" y="133"/>
                  <a:pt x="47" y="133"/>
                  <a:pt x="47" y="133"/>
                </a:cubicBezTo>
                <a:cubicBezTo>
                  <a:pt x="45" y="131"/>
                  <a:pt x="41" y="130"/>
                  <a:pt x="43" y="126"/>
                </a:cubicBezTo>
                <a:cubicBezTo>
                  <a:pt x="46" y="124"/>
                  <a:pt x="49" y="124"/>
                  <a:pt x="47" y="120"/>
                </a:cubicBezTo>
                <a:cubicBezTo>
                  <a:pt x="45" y="113"/>
                  <a:pt x="41" y="110"/>
                  <a:pt x="39" y="104"/>
                </a:cubicBezTo>
                <a:cubicBezTo>
                  <a:pt x="36" y="96"/>
                  <a:pt x="33" y="100"/>
                  <a:pt x="27" y="97"/>
                </a:cubicBezTo>
                <a:cubicBezTo>
                  <a:pt x="26" y="97"/>
                  <a:pt x="26" y="92"/>
                  <a:pt x="25" y="91"/>
                </a:cubicBezTo>
                <a:cubicBezTo>
                  <a:pt x="20" y="85"/>
                  <a:pt x="17" y="80"/>
                  <a:pt x="10" y="79"/>
                </a:cubicBezTo>
                <a:cubicBezTo>
                  <a:pt x="7" y="78"/>
                  <a:pt x="3" y="75"/>
                  <a:pt x="3" y="72"/>
                </a:cubicBezTo>
                <a:cubicBezTo>
                  <a:pt x="3" y="67"/>
                  <a:pt x="7" y="68"/>
                  <a:pt x="4" y="64"/>
                </a:cubicBezTo>
                <a:cubicBezTo>
                  <a:pt x="3" y="63"/>
                  <a:pt x="4" y="61"/>
                  <a:pt x="4" y="59"/>
                </a:cubicBezTo>
                <a:cubicBezTo>
                  <a:pt x="3" y="57"/>
                  <a:pt x="1" y="56"/>
                  <a:pt x="1" y="54"/>
                </a:cubicBezTo>
                <a:cubicBezTo>
                  <a:pt x="0" y="45"/>
                  <a:pt x="0" y="45"/>
                  <a:pt x="0" y="45"/>
                </a:cubicBezTo>
                <a:cubicBezTo>
                  <a:pt x="0" y="45"/>
                  <a:pt x="0" y="45"/>
                  <a:pt x="0" y="45"/>
                </a:cubicBezTo>
                <a:cubicBezTo>
                  <a:pt x="8" y="42"/>
                  <a:pt x="15" y="39"/>
                  <a:pt x="20" y="39"/>
                </a:cubicBezTo>
                <a:cubicBezTo>
                  <a:pt x="25" y="55"/>
                  <a:pt x="32" y="34"/>
                  <a:pt x="35" y="34"/>
                </a:cubicBezTo>
                <a:cubicBezTo>
                  <a:pt x="42" y="34"/>
                  <a:pt x="50" y="38"/>
                  <a:pt x="50" y="26"/>
                </a:cubicBezTo>
                <a:cubicBezTo>
                  <a:pt x="51" y="26"/>
                  <a:pt x="53" y="26"/>
                  <a:pt x="53" y="25"/>
                </a:cubicBezTo>
                <a:cubicBezTo>
                  <a:pt x="54" y="25"/>
                  <a:pt x="56" y="26"/>
                  <a:pt x="56" y="26"/>
                </a:cubicBezTo>
                <a:cubicBezTo>
                  <a:pt x="62" y="24"/>
                  <a:pt x="88" y="20"/>
                  <a:pt x="92" y="24"/>
                </a:cubicBezTo>
                <a:cubicBezTo>
                  <a:pt x="91" y="27"/>
                  <a:pt x="92" y="32"/>
                  <a:pt x="95" y="32"/>
                </a:cubicBezTo>
                <a:cubicBezTo>
                  <a:pt x="97" y="33"/>
                  <a:pt x="97" y="26"/>
                  <a:pt x="97" y="24"/>
                </a:cubicBezTo>
                <a:cubicBezTo>
                  <a:pt x="108" y="24"/>
                  <a:pt x="121" y="22"/>
                  <a:pt x="129" y="14"/>
                </a:cubicBezTo>
                <a:cubicBezTo>
                  <a:pt x="136" y="7"/>
                  <a:pt x="144" y="1"/>
                  <a:pt x="154" y="0"/>
                </a:cubicBezTo>
                <a:cubicBezTo>
                  <a:pt x="154" y="0"/>
                  <a:pt x="154" y="0"/>
                  <a:pt x="154" y="0"/>
                </a:cubicBezTo>
                <a:cubicBezTo>
                  <a:pt x="163" y="5"/>
                  <a:pt x="163" y="5"/>
                  <a:pt x="163" y="5"/>
                </a:cubicBezTo>
                <a:cubicBezTo>
                  <a:pt x="163" y="6"/>
                  <a:pt x="163" y="6"/>
                  <a:pt x="163" y="7"/>
                </a:cubicBezTo>
                <a:cubicBezTo>
                  <a:pt x="165" y="8"/>
                  <a:pt x="168" y="21"/>
                  <a:pt x="172" y="20"/>
                </a:cubicBezTo>
                <a:cubicBezTo>
                  <a:pt x="176" y="18"/>
                  <a:pt x="182" y="17"/>
                  <a:pt x="188" y="19"/>
                </a:cubicBezTo>
                <a:cubicBezTo>
                  <a:pt x="190" y="27"/>
                  <a:pt x="191" y="37"/>
                  <a:pt x="190" y="45"/>
                </a:cubicBezTo>
                <a:cubicBezTo>
                  <a:pt x="189" y="55"/>
                  <a:pt x="200" y="56"/>
                  <a:pt x="205" y="61"/>
                </a:cubicBezTo>
                <a:cubicBezTo>
                  <a:pt x="210" y="65"/>
                  <a:pt x="216" y="65"/>
                  <a:pt x="222" y="67"/>
                </a:cubicBezTo>
                <a:cubicBezTo>
                  <a:pt x="243" y="78"/>
                  <a:pt x="243" y="78"/>
                  <a:pt x="243" y="78"/>
                </a:cubicBezTo>
                <a:cubicBezTo>
                  <a:pt x="248" y="81"/>
                  <a:pt x="240" y="68"/>
                  <a:pt x="243" y="62"/>
                </a:cubicBezTo>
                <a:cubicBezTo>
                  <a:pt x="247" y="50"/>
                  <a:pt x="247" y="50"/>
                  <a:pt x="247" y="50"/>
                </a:cubicBezTo>
                <a:cubicBezTo>
                  <a:pt x="251" y="50"/>
                  <a:pt x="254" y="47"/>
                  <a:pt x="254" y="52"/>
                </a:cubicBezTo>
                <a:cubicBezTo>
                  <a:pt x="255" y="58"/>
                  <a:pt x="259" y="56"/>
                  <a:pt x="264" y="58"/>
                </a:cubicBezTo>
                <a:cubicBezTo>
                  <a:pt x="266" y="58"/>
                  <a:pt x="269" y="58"/>
                  <a:pt x="270" y="60"/>
                </a:cubicBezTo>
                <a:cubicBezTo>
                  <a:pt x="270" y="62"/>
                  <a:pt x="271" y="63"/>
                  <a:pt x="272" y="63"/>
                </a:cubicBezTo>
                <a:cubicBezTo>
                  <a:pt x="274" y="64"/>
                  <a:pt x="277" y="67"/>
                  <a:pt x="279" y="68"/>
                </a:cubicBezTo>
                <a:cubicBezTo>
                  <a:pt x="284" y="71"/>
                  <a:pt x="296" y="69"/>
                  <a:pt x="301" y="69"/>
                </a:cubicBezTo>
                <a:cubicBezTo>
                  <a:pt x="304" y="70"/>
                  <a:pt x="304" y="70"/>
                  <a:pt x="304" y="70"/>
                </a:cubicBezTo>
                <a:cubicBezTo>
                  <a:pt x="305" y="89"/>
                  <a:pt x="305" y="89"/>
                  <a:pt x="305" y="89"/>
                </a:cubicBezTo>
                <a:cubicBezTo>
                  <a:pt x="305" y="89"/>
                  <a:pt x="305" y="89"/>
                  <a:pt x="305" y="89"/>
                </a:cubicBezTo>
                <a:cubicBezTo>
                  <a:pt x="305" y="148"/>
                  <a:pt x="305" y="148"/>
                  <a:pt x="305" y="148"/>
                </a:cubicBezTo>
                <a:cubicBezTo>
                  <a:pt x="261" y="149"/>
                  <a:pt x="261" y="149"/>
                  <a:pt x="261" y="149"/>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45" name="Freeform 34"/>
          <p:cNvSpPr>
            <a:spLocks noEditPoints="1"/>
          </p:cNvSpPr>
          <p:nvPr/>
        </p:nvSpPr>
        <p:spPr bwMode="auto">
          <a:xfrm>
            <a:off x="10202466" y="4217508"/>
            <a:ext cx="900691" cy="885966"/>
          </a:xfrm>
          <a:custGeom>
            <a:avLst/>
            <a:gdLst/>
            <a:ahLst/>
            <a:cxnLst>
              <a:cxn ang="0">
                <a:pos x="78" y="232"/>
              </a:cxn>
              <a:cxn ang="0">
                <a:pos x="96" y="223"/>
              </a:cxn>
              <a:cxn ang="0">
                <a:pos x="87" y="232"/>
              </a:cxn>
              <a:cxn ang="0">
                <a:pos x="77" y="236"/>
              </a:cxn>
              <a:cxn ang="0">
                <a:pos x="69" y="236"/>
              </a:cxn>
              <a:cxn ang="0">
                <a:pos x="9" y="242"/>
              </a:cxn>
              <a:cxn ang="0">
                <a:pos x="18" y="257"/>
              </a:cxn>
              <a:cxn ang="0">
                <a:pos x="36" y="282"/>
              </a:cxn>
              <a:cxn ang="0">
                <a:pos x="68" y="304"/>
              </a:cxn>
              <a:cxn ang="0">
                <a:pos x="89" y="299"/>
              </a:cxn>
              <a:cxn ang="0">
                <a:pos x="100" y="289"/>
              </a:cxn>
              <a:cxn ang="0">
                <a:pos x="116" y="297"/>
              </a:cxn>
              <a:cxn ang="0">
                <a:pos x="125" y="305"/>
              </a:cxn>
              <a:cxn ang="0">
                <a:pos x="150" y="307"/>
              </a:cxn>
              <a:cxn ang="0">
                <a:pos x="151" y="326"/>
              </a:cxn>
              <a:cxn ang="0">
                <a:pos x="329" y="326"/>
              </a:cxn>
              <a:cxn ang="0">
                <a:pos x="329" y="313"/>
              </a:cxn>
              <a:cxn ang="0">
                <a:pos x="329" y="298"/>
              </a:cxn>
              <a:cxn ang="0">
                <a:pos x="329" y="251"/>
              </a:cxn>
              <a:cxn ang="0">
                <a:pos x="313" y="144"/>
              </a:cxn>
              <a:cxn ang="0">
                <a:pos x="298" y="121"/>
              </a:cxn>
              <a:cxn ang="0">
                <a:pos x="286" y="98"/>
              </a:cxn>
              <a:cxn ang="0">
                <a:pos x="286" y="74"/>
              </a:cxn>
              <a:cxn ang="0">
                <a:pos x="281" y="68"/>
              </a:cxn>
              <a:cxn ang="0">
                <a:pos x="271" y="72"/>
              </a:cxn>
              <a:cxn ang="0">
                <a:pos x="262" y="63"/>
              </a:cxn>
              <a:cxn ang="0">
                <a:pos x="265" y="53"/>
              </a:cxn>
              <a:cxn ang="0">
                <a:pos x="266" y="42"/>
              </a:cxn>
              <a:cxn ang="0">
                <a:pos x="255" y="41"/>
              </a:cxn>
              <a:cxn ang="0">
                <a:pos x="243" y="41"/>
              </a:cxn>
              <a:cxn ang="0">
                <a:pos x="238" y="48"/>
              </a:cxn>
              <a:cxn ang="0">
                <a:pos x="225" y="33"/>
              </a:cxn>
              <a:cxn ang="0">
                <a:pos x="209" y="0"/>
              </a:cxn>
              <a:cxn ang="0">
                <a:pos x="205" y="11"/>
              </a:cxn>
              <a:cxn ang="0">
                <a:pos x="199" y="36"/>
              </a:cxn>
              <a:cxn ang="0">
                <a:pos x="198" y="85"/>
              </a:cxn>
              <a:cxn ang="0">
                <a:pos x="177" y="127"/>
              </a:cxn>
              <a:cxn ang="0">
                <a:pos x="167" y="169"/>
              </a:cxn>
              <a:cxn ang="0">
                <a:pos x="141" y="191"/>
              </a:cxn>
              <a:cxn ang="0">
                <a:pos x="113" y="208"/>
              </a:cxn>
              <a:cxn ang="0">
                <a:pos x="110" y="220"/>
              </a:cxn>
              <a:cxn ang="0">
                <a:pos x="120" y="242"/>
              </a:cxn>
              <a:cxn ang="0">
                <a:pos x="108" y="250"/>
              </a:cxn>
              <a:cxn ang="0">
                <a:pos x="100" y="261"/>
              </a:cxn>
              <a:cxn ang="0">
                <a:pos x="71" y="259"/>
              </a:cxn>
              <a:cxn ang="0">
                <a:pos x="62" y="247"/>
              </a:cxn>
              <a:cxn ang="0">
                <a:pos x="57" y="242"/>
              </a:cxn>
              <a:cxn ang="0">
                <a:pos x="27" y="233"/>
              </a:cxn>
            </a:cxnLst>
            <a:rect l="0" t="0" r="r" b="b"/>
            <a:pathLst>
              <a:path w="332" h="326">
                <a:moveTo>
                  <a:pt x="69" y="236"/>
                </a:moveTo>
                <a:cubicBezTo>
                  <a:pt x="71" y="235"/>
                  <a:pt x="76" y="233"/>
                  <a:pt x="78" y="232"/>
                </a:cubicBezTo>
                <a:cubicBezTo>
                  <a:pt x="80" y="231"/>
                  <a:pt x="82" y="229"/>
                  <a:pt x="84" y="228"/>
                </a:cubicBezTo>
                <a:cubicBezTo>
                  <a:pt x="87" y="226"/>
                  <a:pt x="92" y="222"/>
                  <a:pt x="96" y="223"/>
                </a:cubicBezTo>
                <a:cubicBezTo>
                  <a:pt x="97" y="223"/>
                  <a:pt x="96" y="225"/>
                  <a:pt x="96" y="226"/>
                </a:cubicBezTo>
                <a:cubicBezTo>
                  <a:pt x="92" y="228"/>
                  <a:pt x="90" y="228"/>
                  <a:pt x="87" y="232"/>
                </a:cubicBezTo>
                <a:cubicBezTo>
                  <a:pt x="85" y="233"/>
                  <a:pt x="85" y="235"/>
                  <a:pt x="84" y="236"/>
                </a:cubicBezTo>
                <a:cubicBezTo>
                  <a:pt x="82" y="238"/>
                  <a:pt x="79" y="236"/>
                  <a:pt x="77" y="236"/>
                </a:cubicBezTo>
                <a:cubicBezTo>
                  <a:pt x="74" y="237"/>
                  <a:pt x="70" y="241"/>
                  <a:pt x="68" y="238"/>
                </a:cubicBezTo>
                <a:cubicBezTo>
                  <a:pt x="69" y="236"/>
                  <a:pt x="69" y="236"/>
                  <a:pt x="69" y="236"/>
                </a:cubicBezTo>
                <a:close/>
                <a:moveTo>
                  <a:pt x="0" y="237"/>
                </a:moveTo>
                <a:cubicBezTo>
                  <a:pt x="9" y="242"/>
                  <a:pt x="9" y="242"/>
                  <a:pt x="9" y="242"/>
                </a:cubicBezTo>
                <a:cubicBezTo>
                  <a:pt x="9" y="243"/>
                  <a:pt x="9" y="243"/>
                  <a:pt x="9" y="244"/>
                </a:cubicBezTo>
                <a:cubicBezTo>
                  <a:pt x="11" y="245"/>
                  <a:pt x="14" y="258"/>
                  <a:pt x="18" y="257"/>
                </a:cubicBezTo>
                <a:cubicBezTo>
                  <a:pt x="22" y="255"/>
                  <a:pt x="28" y="254"/>
                  <a:pt x="34" y="256"/>
                </a:cubicBezTo>
                <a:cubicBezTo>
                  <a:pt x="36" y="264"/>
                  <a:pt x="37" y="274"/>
                  <a:pt x="36" y="282"/>
                </a:cubicBezTo>
                <a:cubicBezTo>
                  <a:pt x="35" y="292"/>
                  <a:pt x="46" y="293"/>
                  <a:pt x="51" y="298"/>
                </a:cubicBezTo>
                <a:cubicBezTo>
                  <a:pt x="56" y="302"/>
                  <a:pt x="62" y="302"/>
                  <a:pt x="68" y="304"/>
                </a:cubicBezTo>
                <a:cubicBezTo>
                  <a:pt x="89" y="315"/>
                  <a:pt x="89" y="315"/>
                  <a:pt x="89" y="315"/>
                </a:cubicBezTo>
                <a:cubicBezTo>
                  <a:pt x="94" y="318"/>
                  <a:pt x="86" y="305"/>
                  <a:pt x="89" y="299"/>
                </a:cubicBezTo>
                <a:cubicBezTo>
                  <a:pt x="93" y="287"/>
                  <a:pt x="93" y="287"/>
                  <a:pt x="93" y="287"/>
                </a:cubicBezTo>
                <a:cubicBezTo>
                  <a:pt x="97" y="287"/>
                  <a:pt x="100" y="284"/>
                  <a:pt x="100" y="289"/>
                </a:cubicBezTo>
                <a:cubicBezTo>
                  <a:pt x="101" y="295"/>
                  <a:pt x="105" y="293"/>
                  <a:pt x="110" y="295"/>
                </a:cubicBezTo>
                <a:cubicBezTo>
                  <a:pt x="112" y="295"/>
                  <a:pt x="115" y="295"/>
                  <a:pt x="116" y="297"/>
                </a:cubicBezTo>
                <a:cubicBezTo>
                  <a:pt x="116" y="299"/>
                  <a:pt x="117" y="300"/>
                  <a:pt x="118" y="300"/>
                </a:cubicBezTo>
                <a:cubicBezTo>
                  <a:pt x="120" y="301"/>
                  <a:pt x="123" y="304"/>
                  <a:pt x="125" y="305"/>
                </a:cubicBezTo>
                <a:cubicBezTo>
                  <a:pt x="130" y="308"/>
                  <a:pt x="142" y="306"/>
                  <a:pt x="147" y="306"/>
                </a:cubicBezTo>
                <a:cubicBezTo>
                  <a:pt x="150" y="307"/>
                  <a:pt x="150" y="307"/>
                  <a:pt x="150" y="307"/>
                </a:cubicBezTo>
                <a:cubicBezTo>
                  <a:pt x="151" y="326"/>
                  <a:pt x="151" y="326"/>
                  <a:pt x="151" y="326"/>
                </a:cubicBezTo>
                <a:cubicBezTo>
                  <a:pt x="151" y="326"/>
                  <a:pt x="151" y="326"/>
                  <a:pt x="151" y="326"/>
                </a:cubicBezTo>
                <a:cubicBezTo>
                  <a:pt x="329" y="326"/>
                  <a:pt x="329" y="326"/>
                  <a:pt x="329" y="326"/>
                </a:cubicBezTo>
                <a:cubicBezTo>
                  <a:pt x="329" y="326"/>
                  <a:pt x="329" y="326"/>
                  <a:pt x="329" y="326"/>
                </a:cubicBezTo>
                <a:cubicBezTo>
                  <a:pt x="329" y="313"/>
                  <a:pt x="329" y="313"/>
                  <a:pt x="329" y="313"/>
                </a:cubicBezTo>
                <a:cubicBezTo>
                  <a:pt x="329" y="313"/>
                  <a:pt x="329" y="313"/>
                  <a:pt x="329" y="313"/>
                </a:cubicBezTo>
                <a:cubicBezTo>
                  <a:pt x="325" y="307"/>
                  <a:pt x="325" y="307"/>
                  <a:pt x="325" y="307"/>
                </a:cubicBezTo>
                <a:cubicBezTo>
                  <a:pt x="324" y="302"/>
                  <a:pt x="328" y="302"/>
                  <a:pt x="329" y="298"/>
                </a:cubicBezTo>
                <a:cubicBezTo>
                  <a:pt x="323" y="297"/>
                  <a:pt x="323" y="292"/>
                  <a:pt x="329" y="290"/>
                </a:cubicBezTo>
                <a:cubicBezTo>
                  <a:pt x="332" y="289"/>
                  <a:pt x="329" y="255"/>
                  <a:pt x="329" y="251"/>
                </a:cubicBezTo>
                <a:cubicBezTo>
                  <a:pt x="329" y="168"/>
                  <a:pt x="329" y="168"/>
                  <a:pt x="329" y="168"/>
                </a:cubicBezTo>
                <a:cubicBezTo>
                  <a:pt x="313" y="144"/>
                  <a:pt x="313" y="144"/>
                  <a:pt x="313" y="144"/>
                </a:cubicBezTo>
                <a:cubicBezTo>
                  <a:pt x="313" y="144"/>
                  <a:pt x="313" y="144"/>
                  <a:pt x="313" y="144"/>
                </a:cubicBezTo>
                <a:cubicBezTo>
                  <a:pt x="298" y="121"/>
                  <a:pt x="298" y="121"/>
                  <a:pt x="298" y="121"/>
                </a:cubicBezTo>
                <a:cubicBezTo>
                  <a:pt x="297" y="118"/>
                  <a:pt x="300" y="117"/>
                  <a:pt x="299" y="114"/>
                </a:cubicBezTo>
                <a:cubicBezTo>
                  <a:pt x="293" y="114"/>
                  <a:pt x="287" y="104"/>
                  <a:pt x="286" y="98"/>
                </a:cubicBezTo>
                <a:cubicBezTo>
                  <a:pt x="285" y="90"/>
                  <a:pt x="288" y="82"/>
                  <a:pt x="286" y="74"/>
                </a:cubicBezTo>
                <a:cubicBezTo>
                  <a:pt x="286" y="74"/>
                  <a:pt x="286" y="74"/>
                  <a:pt x="286" y="74"/>
                </a:cubicBezTo>
                <a:cubicBezTo>
                  <a:pt x="286" y="74"/>
                  <a:pt x="282" y="73"/>
                  <a:pt x="282" y="73"/>
                </a:cubicBezTo>
                <a:cubicBezTo>
                  <a:pt x="281" y="72"/>
                  <a:pt x="282" y="69"/>
                  <a:pt x="281" y="68"/>
                </a:cubicBezTo>
                <a:cubicBezTo>
                  <a:pt x="280" y="67"/>
                  <a:pt x="272" y="69"/>
                  <a:pt x="272" y="71"/>
                </a:cubicBezTo>
                <a:cubicBezTo>
                  <a:pt x="271" y="71"/>
                  <a:pt x="271" y="72"/>
                  <a:pt x="271" y="72"/>
                </a:cubicBezTo>
                <a:cubicBezTo>
                  <a:pt x="264" y="74"/>
                  <a:pt x="267" y="73"/>
                  <a:pt x="265" y="68"/>
                </a:cubicBezTo>
                <a:cubicBezTo>
                  <a:pt x="261" y="67"/>
                  <a:pt x="262" y="67"/>
                  <a:pt x="262" y="63"/>
                </a:cubicBezTo>
                <a:cubicBezTo>
                  <a:pt x="259" y="62"/>
                  <a:pt x="259" y="63"/>
                  <a:pt x="259" y="59"/>
                </a:cubicBezTo>
                <a:cubicBezTo>
                  <a:pt x="264" y="59"/>
                  <a:pt x="265" y="59"/>
                  <a:pt x="265" y="53"/>
                </a:cubicBezTo>
                <a:cubicBezTo>
                  <a:pt x="262" y="52"/>
                  <a:pt x="259" y="54"/>
                  <a:pt x="260" y="48"/>
                </a:cubicBezTo>
                <a:cubicBezTo>
                  <a:pt x="264" y="47"/>
                  <a:pt x="266" y="46"/>
                  <a:pt x="266" y="42"/>
                </a:cubicBezTo>
                <a:cubicBezTo>
                  <a:pt x="264" y="35"/>
                  <a:pt x="261" y="44"/>
                  <a:pt x="258" y="38"/>
                </a:cubicBezTo>
                <a:cubicBezTo>
                  <a:pt x="257" y="34"/>
                  <a:pt x="258" y="41"/>
                  <a:pt x="255" y="41"/>
                </a:cubicBezTo>
                <a:cubicBezTo>
                  <a:pt x="250" y="42"/>
                  <a:pt x="251" y="37"/>
                  <a:pt x="248" y="38"/>
                </a:cubicBezTo>
                <a:cubicBezTo>
                  <a:pt x="246" y="39"/>
                  <a:pt x="244" y="41"/>
                  <a:pt x="243" y="41"/>
                </a:cubicBezTo>
                <a:cubicBezTo>
                  <a:pt x="241" y="43"/>
                  <a:pt x="242" y="45"/>
                  <a:pt x="242" y="46"/>
                </a:cubicBezTo>
                <a:cubicBezTo>
                  <a:pt x="241" y="47"/>
                  <a:pt x="238" y="49"/>
                  <a:pt x="238" y="48"/>
                </a:cubicBezTo>
                <a:cubicBezTo>
                  <a:pt x="235" y="43"/>
                  <a:pt x="239" y="42"/>
                  <a:pt x="232" y="44"/>
                </a:cubicBezTo>
                <a:cubicBezTo>
                  <a:pt x="224" y="47"/>
                  <a:pt x="228" y="37"/>
                  <a:pt x="225" y="33"/>
                </a:cubicBezTo>
                <a:cubicBezTo>
                  <a:pt x="222" y="29"/>
                  <a:pt x="213" y="33"/>
                  <a:pt x="210" y="29"/>
                </a:cubicBezTo>
                <a:cubicBezTo>
                  <a:pt x="209" y="0"/>
                  <a:pt x="209" y="0"/>
                  <a:pt x="209" y="0"/>
                </a:cubicBezTo>
                <a:cubicBezTo>
                  <a:pt x="209" y="0"/>
                  <a:pt x="209" y="0"/>
                  <a:pt x="209" y="0"/>
                </a:cubicBezTo>
                <a:cubicBezTo>
                  <a:pt x="208" y="4"/>
                  <a:pt x="207" y="8"/>
                  <a:pt x="205" y="11"/>
                </a:cubicBezTo>
                <a:cubicBezTo>
                  <a:pt x="202" y="14"/>
                  <a:pt x="202" y="17"/>
                  <a:pt x="202" y="21"/>
                </a:cubicBezTo>
                <a:cubicBezTo>
                  <a:pt x="201" y="26"/>
                  <a:pt x="199" y="31"/>
                  <a:pt x="199" y="36"/>
                </a:cubicBezTo>
                <a:cubicBezTo>
                  <a:pt x="199" y="41"/>
                  <a:pt x="202" y="50"/>
                  <a:pt x="200" y="55"/>
                </a:cubicBezTo>
                <a:cubicBezTo>
                  <a:pt x="200" y="62"/>
                  <a:pt x="195" y="79"/>
                  <a:pt x="198" y="85"/>
                </a:cubicBezTo>
                <a:cubicBezTo>
                  <a:pt x="203" y="97"/>
                  <a:pt x="199" y="106"/>
                  <a:pt x="187" y="110"/>
                </a:cubicBezTo>
                <a:cubicBezTo>
                  <a:pt x="179" y="112"/>
                  <a:pt x="179" y="120"/>
                  <a:pt x="177" y="127"/>
                </a:cubicBezTo>
                <a:cubicBezTo>
                  <a:pt x="179" y="135"/>
                  <a:pt x="176" y="143"/>
                  <a:pt x="176" y="151"/>
                </a:cubicBezTo>
                <a:cubicBezTo>
                  <a:pt x="176" y="160"/>
                  <a:pt x="176" y="165"/>
                  <a:pt x="167" y="169"/>
                </a:cubicBezTo>
                <a:cubicBezTo>
                  <a:pt x="162" y="172"/>
                  <a:pt x="159" y="180"/>
                  <a:pt x="154" y="183"/>
                </a:cubicBezTo>
                <a:cubicBezTo>
                  <a:pt x="150" y="186"/>
                  <a:pt x="145" y="188"/>
                  <a:pt x="141" y="191"/>
                </a:cubicBezTo>
                <a:cubicBezTo>
                  <a:pt x="132" y="200"/>
                  <a:pt x="132" y="200"/>
                  <a:pt x="132" y="200"/>
                </a:cubicBezTo>
                <a:cubicBezTo>
                  <a:pt x="126" y="205"/>
                  <a:pt x="118" y="203"/>
                  <a:pt x="113" y="208"/>
                </a:cubicBezTo>
                <a:cubicBezTo>
                  <a:pt x="109" y="212"/>
                  <a:pt x="104" y="215"/>
                  <a:pt x="100" y="219"/>
                </a:cubicBezTo>
                <a:cubicBezTo>
                  <a:pt x="96" y="224"/>
                  <a:pt x="110" y="220"/>
                  <a:pt x="110" y="220"/>
                </a:cubicBezTo>
                <a:cubicBezTo>
                  <a:pt x="114" y="226"/>
                  <a:pt x="121" y="223"/>
                  <a:pt x="122" y="228"/>
                </a:cubicBezTo>
                <a:cubicBezTo>
                  <a:pt x="122" y="230"/>
                  <a:pt x="120" y="242"/>
                  <a:pt x="120" y="242"/>
                </a:cubicBezTo>
                <a:cubicBezTo>
                  <a:pt x="116" y="244"/>
                  <a:pt x="115" y="244"/>
                  <a:pt x="113" y="247"/>
                </a:cubicBezTo>
                <a:cubicBezTo>
                  <a:pt x="112" y="249"/>
                  <a:pt x="109" y="248"/>
                  <a:pt x="108" y="250"/>
                </a:cubicBezTo>
                <a:cubicBezTo>
                  <a:pt x="100" y="256"/>
                  <a:pt x="101" y="250"/>
                  <a:pt x="101" y="261"/>
                </a:cubicBezTo>
                <a:cubicBezTo>
                  <a:pt x="101" y="261"/>
                  <a:pt x="101" y="261"/>
                  <a:pt x="100" y="261"/>
                </a:cubicBezTo>
                <a:cubicBezTo>
                  <a:pt x="94" y="261"/>
                  <a:pt x="84" y="260"/>
                  <a:pt x="79" y="256"/>
                </a:cubicBezTo>
                <a:cubicBezTo>
                  <a:pt x="75" y="256"/>
                  <a:pt x="70" y="252"/>
                  <a:pt x="71" y="259"/>
                </a:cubicBezTo>
                <a:cubicBezTo>
                  <a:pt x="72" y="265"/>
                  <a:pt x="68" y="264"/>
                  <a:pt x="68" y="260"/>
                </a:cubicBezTo>
                <a:cubicBezTo>
                  <a:pt x="68" y="257"/>
                  <a:pt x="65" y="247"/>
                  <a:pt x="62" y="247"/>
                </a:cubicBezTo>
                <a:cubicBezTo>
                  <a:pt x="59" y="247"/>
                  <a:pt x="56" y="249"/>
                  <a:pt x="54" y="249"/>
                </a:cubicBezTo>
                <a:cubicBezTo>
                  <a:pt x="47" y="252"/>
                  <a:pt x="52" y="241"/>
                  <a:pt x="57" y="242"/>
                </a:cubicBezTo>
                <a:cubicBezTo>
                  <a:pt x="72" y="247"/>
                  <a:pt x="55" y="235"/>
                  <a:pt x="54" y="229"/>
                </a:cubicBezTo>
                <a:cubicBezTo>
                  <a:pt x="46" y="228"/>
                  <a:pt x="35" y="232"/>
                  <a:pt x="27" y="233"/>
                </a:cubicBezTo>
                <a:cubicBezTo>
                  <a:pt x="19" y="234"/>
                  <a:pt x="7" y="234"/>
                  <a:pt x="0" y="237"/>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46" name="Freeform 35"/>
          <p:cNvSpPr>
            <a:spLocks/>
          </p:cNvSpPr>
          <p:nvPr/>
        </p:nvSpPr>
        <p:spPr bwMode="auto">
          <a:xfrm>
            <a:off x="11051619" y="4001538"/>
            <a:ext cx="687175" cy="1092118"/>
          </a:xfrm>
          <a:custGeom>
            <a:avLst/>
            <a:gdLst/>
            <a:ahLst/>
            <a:cxnLst>
              <a:cxn ang="0">
                <a:pos x="12" y="386"/>
              </a:cxn>
              <a:cxn ang="0">
                <a:pos x="16" y="369"/>
              </a:cxn>
              <a:cxn ang="0">
                <a:pos x="16" y="247"/>
              </a:cxn>
              <a:cxn ang="0">
                <a:pos x="0" y="223"/>
              </a:cxn>
              <a:cxn ang="0">
                <a:pos x="17" y="215"/>
              </a:cxn>
              <a:cxn ang="0">
                <a:pos x="27" y="209"/>
              </a:cxn>
              <a:cxn ang="0">
                <a:pos x="27" y="204"/>
              </a:cxn>
              <a:cxn ang="0">
                <a:pos x="36" y="195"/>
              </a:cxn>
              <a:cxn ang="0">
                <a:pos x="49" y="185"/>
              </a:cxn>
              <a:cxn ang="0">
                <a:pos x="62" y="168"/>
              </a:cxn>
              <a:cxn ang="0">
                <a:pos x="76" y="160"/>
              </a:cxn>
              <a:cxn ang="0">
                <a:pos x="87" y="149"/>
              </a:cxn>
              <a:cxn ang="0">
                <a:pos x="109" y="145"/>
              </a:cxn>
              <a:cxn ang="0">
                <a:pos x="129" y="140"/>
              </a:cxn>
              <a:cxn ang="0">
                <a:pos x="128" y="130"/>
              </a:cxn>
              <a:cxn ang="0">
                <a:pos x="131" y="124"/>
              </a:cxn>
              <a:cxn ang="0">
                <a:pos x="150" y="130"/>
              </a:cxn>
              <a:cxn ang="0">
                <a:pos x="155" y="110"/>
              </a:cxn>
              <a:cxn ang="0">
                <a:pos x="170" y="110"/>
              </a:cxn>
              <a:cxn ang="0">
                <a:pos x="163" y="87"/>
              </a:cxn>
              <a:cxn ang="0">
                <a:pos x="172" y="67"/>
              </a:cxn>
              <a:cxn ang="0">
                <a:pos x="177" y="62"/>
              </a:cxn>
              <a:cxn ang="0">
                <a:pos x="187" y="65"/>
              </a:cxn>
              <a:cxn ang="0">
                <a:pos x="194" y="55"/>
              </a:cxn>
              <a:cxn ang="0">
                <a:pos x="188" y="58"/>
              </a:cxn>
              <a:cxn ang="0">
                <a:pos x="168" y="35"/>
              </a:cxn>
              <a:cxn ang="0">
                <a:pos x="176" y="12"/>
              </a:cxn>
              <a:cxn ang="0">
                <a:pos x="188" y="15"/>
              </a:cxn>
              <a:cxn ang="0">
                <a:pos x="205" y="7"/>
              </a:cxn>
              <a:cxn ang="0">
                <a:pos x="185" y="10"/>
              </a:cxn>
              <a:cxn ang="0">
                <a:pos x="205" y="3"/>
              </a:cxn>
              <a:cxn ang="0">
                <a:pos x="229" y="5"/>
              </a:cxn>
              <a:cxn ang="0">
                <a:pos x="243" y="22"/>
              </a:cxn>
              <a:cxn ang="0">
                <a:pos x="252" y="50"/>
              </a:cxn>
              <a:cxn ang="0">
                <a:pos x="243" y="65"/>
              </a:cxn>
              <a:cxn ang="0">
                <a:pos x="230" y="90"/>
              </a:cxn>
              <a:cxn ang="0">
                <a:pos x="190" y="138"/>
              </a:cxn>
              <a:cxn ang="0">
                <a:pos x="180" y="191"/>
              </a:cxn>
              <a:cxn ang="0">
                <a:pos x="164" y="206"/>
              </a:cxn>
              <a:cxn ang="0">
                <a:pos x="159" y="218"/>
              </a:cxn>
              <a:cxn ang="0">
                <a:pos x="186" y="214"/>
              </a:cxn>
              <a:cxn ang="0">
                <a:pos x="160" y="246"/>
              </a:cxn>
              <a:cxn ang="0">
                <a:pos x="173" y="245"/>
              </a:cxn>
              <a:cxn ang="0">
                <a:pos x="172" y="266"/>
              </a:cxn>
              <a:cxn ang="0">
                <a:pos x="155" y="316"/>
              </a:cxn>
              <a:cxn ang="0">
                <a:pos x="150" y="343"/>
              </a:cxn>
              <a:cxn ang="0">
                <a:pos x="138" y="350"/>
              </a:cxn>
              <a:cxn ang="0">
                <a:pos x="124" y="334"/>
              </a:cxn>
              <a:cxn ang="0">
                <a:pos x="127" y="318"/>
              </a:cxn>
              <a:cxn ang="0">
                <a:pos x="123" y="294"/>
              </a:cxn>
              <a:cxn ang="0">
                <a:pos x="107" y="310"/>
              </a:cxn>
              <a:cxn ang="0">
                <a:pos x="99" y="335"/>
              </a:cxn>
              <a:cxn ang="0">
                <a:pos x="78" y="340"/>
              </a:cxn>
              <a:cxn ang="0">
                <a:pos x="70" y="357"/>
              </a:cxn>
              <a:cxn ang="0">
                <a:pos x="59" y="379"/>
              </a:cxn>
              <a:cxn ang="0">
                <a:pos x="43" y="396"/>
              </a:cxn>
              <a:cxn ang="0">
                <a:pos x="16" y="392"/>
              </a:cxn>
            </a:cxnLst>
            <a:rect l="0" t="0" r="r" b="b"/>
            <a:pathLst>
              <a:path w="252" h="401">
                <a:moveTo>
                  <a:pt x="16" y="392"/>
                </a:moveTo>
                <a:cubicBezTo>
                  <a:pt x="12" y="386"/>
                  <a:pt x="12" y="386"/>
                  <a:pt x="12" y="386"/>
                </a:cubicBezTo>
                <a:cubicBezTo>
                  <a:pt x="11" y="381"/>
                  <a:pt x="15" y="381"/>
                  <a:pt x="16" y="377"/>
                </a:cubicBezTo>
                <a:cubicBezTo>
                  <a:pt x="10" y="376"/>
                  <a:pt x="10" y="371"/>
                  <a:pt x="16" y="369"/>
                </a:cubicBezTo>
                <a:cubicBezTo>
                  <a:pt x="19" y="368"/>
                  <a:pt x="16" y="334"/>
                  <a:pt x="16" y="330"/>
                </a:cubicBezTo>
                <a:cubicBezTo>
                  <a:pt x="16" y="247"/>
                  <a:pt x="16" y="247"/>
                  <a:pt x="16" y="247"/>
                </a:cubicBezTo>
                <a:cubicBezTo>
                  <a:pt x="0" y="223"/>
                  <a:pt x="0" y="223"/>
                  <a:pt x="0" y="223"/>
                </a:cubicBezTo>
                <a:cubicBezTo>
                  <a:pt x="0" y="223"/>
                  <a:pt x="0" y="223"/>
                  <a:pt x="0" y="223"/>
                </a:cubicBezTo>
                <a:cubicBezTo>
                  <a:pt x="10" y="215"/>
                  <a:pt x="10" y="215"/>
                  <a:pt x="10" y="215"/>
                </a:cubicBezTo>
                <a:cubicBezTo>
                  <a:pt x="13" y="213"/>
                  <a:pt x="14" y="213"/>
                  <a:pt x="17" y="215"/>
                </a:cubicBezTo>
                <a:cubicBezTo>
                  <a:pt x="23" y="220"/>
                  <a:pt x="18" y="209"/>
                  <a:pt x="18" y="207"/>
                </a:cubicBezTo>
                <a:cubicBezTo>
                  <a:pt x="19" y="206"/>
                  <a:pt x="25" y="209"/>
                  <a:pt x="27" y="209"/>
                </a:cubicBezTo>
                <a:cubicBezTo>
                  <a:pt x="28" y="208"/>
                  <a:pt x="29" y="207"/>
                  <a:pt x="30" y="206"/>
                </a:cubicBezTo>
                <a:cubicBezTo>
                  <a:pt x="30" y="205"/>
                  <a:pt x="27" y="204"/>
                  <a:pt x="27" y="204"/>
                </a:cubicBezTo>
                <a:cubicBezTo>
                  <a:pt x="25" y="203"/>
                  <a:pt x="30" y="200"/>
                  <a:pt x="31" y="198"/>
                </a:cubicBezTo>
                <a:cubicBezTo>
                  <a:pt x="32" y="196"/>
                  <a:pt x="33" y="193"/>
                  <a:pt x="36" y="195"/>
                </a:cubicBezTo>
                <a:cubicBezTo>
                  <a:pt x="42" y="199"/>
                  <a:pt x="40" y="190"/>
                  <a:pt x="42" y="189"/>
                </a:cubicBezTo>
                <a:cubicBezTo>
                  <a:pt x="43" y="188"/>
                  <a:pt x="50" y="189"/>
                  <a:pt x="49" y="185"/>
                </a:cubicBezTo>
                <a:cubicBezTo>
                  <a:pt x="48" y="183"/>
                  <a:pt x="51" y="175"/>
                  <a:pt x="54" y="175"/>
                </a:cubicBezTo>
                <a:cubicBezTo>
                  <a:pt x="61" y="177"/>
                  <a:pt x="60" y="172"/>
                  <a:pt x="62" y="168"/>
                </a:cubicBezTo>
                <a:cubicBezTo>
                  <a:pt x="64" y="164"/>
                  <a:pt x="62" y="163"/>
                  <a:pt x="67" y="162"/>
                </a:cubicBezTo>
                <a:cubicBezTo>
                  <a:pt x="70" y="161"/>
                  <a:pt x="73" y="161"/>
                  <a:pt x="76" y="160"/>
                </a:cubicBezTo>
                <a:cubicBezTo>
                  <a:pt x="79" y="159"/>
                  <a:pt x="78" y="157"/>
                  <a:pt x="78" y="155"/>
                </a:cubicBezTo>
                <a:cubicBezTo>
                  <a:pt x="78" y="152"/>
                  <a:pt x="85" y="147"/>
                  <a:pt x="87" y="149"/>
                </a:cubicBezTo>
                <a:cubicBezTo>
                  <a:pt x="90" y="150"/>
                  <a:pt x="92" y="148"/>
                  <a:pt x="95" y="147"/>
                </a:cubicBezTo>
                <a:cubicBezTo>
                  <a:pt x="99" y="146"/>
                  <a:pt x="105" y="143"/>
                  <a:pt x="109" y="145"/>
                </a:cubicBezTo>
                <a:cubicBezTo>
                  <a:pt x="115" y="148"/>
                  <a:pt x="119" y="148"/>
                  <a:pt x="123" y="142"/>
                </a:cubicBezTo>
                <a:cubicBezTo>
                  <a:pt x="125" y="141"/>
                  <a:pt x="127" y="140"/>
                  <a:pt x="129" y="140"/>
                </a:cubicBezTo>
                <a:cubicBezTo>
                  <a:pt x="129" y="139"/>
                  <a:pt x="128" y="138"/>
                  <a:pt x="128" y="138"/>
                </a:cubicBezTo>
                <a:cubicBezTo>
                  <a:pt x="128" y="136"/>
                  <a:pt x="127" y="130"/>
                  <a:pt x="128" y="130"/>
                </a:cubicBezTo>
                <a:cubicBezTo>
                  <a:pt x="129" y="129"/>
                  <a:pt x="132" y="131"/>
                  <a:pt x="132" y="129"/>
                </a:cubicBezTo>
                <a:cubicBezTo>
                  <a:pt x="133" y="128"/>
                  <a:pt x="131" y="126"/>
                  <a:pt x="131" y="124"/>
                </a:cubicBezTo>
                <a:cubicBezTo>
                  <a:pt x="133" y="123"/>
                  <a:pt x="144" y="121"/>
                  <a:pt x="146" y="122"/>
                </a:cubicBezTo>
                <a:cubicBezTo>
                  <a:pt x="146" y="127"/>
                  <a:pt x="145" y="129"/>
                  <a:pt x="150" y="130"/>
                </a:cubicBezTo>
                <a:cubicBezTo>
                  <a:pt x="153" y="130"/>
                  <a:pt x="155" y="132"/>
                  <a:pt x="154" y="127"/>
                </a:cubicBezTo>
                <a:cubicBezTo>
                  <a:pt x="154" y="123"/>
                  <a:pt x="154" y="115"/>
                  <a:pt x="155" y="110"/>
                </a:cubicBezTo>
                <a:cubicBezTo>
                  <a:pt x="156" y="108"/>
                  <a:pt x="167" y="111"/>
                  <a:pt x="170" y="110"/>
                </a:cubicBezTo>
                <a:cubicBezTo>
                  <a:pt x="170" y="110"/>
                  <a:pt x="170" y="110"/>
                  <a:pt x="170" y="110"/>
                </a:cubicBezTo>
                <a:cubicBezTo>
                  <a:pt x="170" y="105"/>
                  <a:pt x="171" y="99"/>
                  <a:pt x="171" y="94"/>
                </a:cubicBezTo>
                <a:cubicBezTo>
                  <a:pt x="163" y="87"/>
                  <a:pt x="163" y="87"/>
                  <a:pt x="163" y="87"/>
                </a:cubicBezTo>
                <a:cubicBezTo>
                  <a:pt x="172" y="71"/>
                  <a:pt x="172" y="71"/>
                  <a:pt x="172" y="71"/>
                </a:cubicBezTo>
                <a:cubicBezTo>
                  <a:pt x="172" y="67"/>
                  <a:pt x="172" y="67"/>
                  <a:pt x="172" y="67"/>
                </a:cubicBezTo>
                <a:cubicBezTo>
                  <a:pt x="176" y="66"/>
                  <a:pt x="176" y="66"/>
                  <a:pt x="176" y="66"/>
                </a:cubicBezTo>
                <a:cubicBezTo>
                  <a:pt x="177" y="62"/>
                  <a:pt x="177" y="62"/>
                  <a:pt x="177" y="62"/>
                </a:cubicBezTo>
                <a:cubicBezTo>
                  <a:pt x="187" y="63"/>
                  <a:pt x="187" y="63"/>
                  <a:pt x="187" y="63"/>
                </a:cubicBezTo>
                <a:cubicBezTo>
                  <a:pt x="187" y="65"/>
                  <a:pt x="187" y="65"/>
                  <a:pt x="187" y="65"/>
                </a:cubicBezTo>
                <a:cubicBezTo>
                  <a:pt x="192" y="65"/>
                  <a:pt x="192" y="65"/>
                  <a:pt x="192" y="65"/>
                </a:cubicBezTo>
                <a:cubicBezTo>
                  <a:pt x="194" y="55"/>
                  <a:pt x="194" y="55"/>
                  <a:pt x="194" y="55"/>
                </a:cubicBezTo>
                <a:cubicBezTo>
                  <a:pt x="189" y="54"/>
                  <a:pt x="189" y="54"/>
                  <a:pt x="189" y="54"/>
                </a:cubicBezTo>
                <a:cubicBezTo>
                  <a:pt x="188" y="58"/>
                  <a:pt x="188" y="58"/>
                  <a:pt x="188" y="58"/>
                </a:cubicBezTo>
                <a:cubicBezTo>
                  <a:pt x="167" y="56"/>
                  <a:pt x="167" y="56"/>
                  <a:pt x="167" y="56"/>
                </a:cubicBezTo>
                <a:cubicBezTo>
                  <a:pt x="168" y="35"/>
                  <a:pt x="168" y="35"/>
                  <a:pt x="168" y="35"/>
                </a:cubicBezTo>
                <a:cubicBezTo>
                  <a:pt x="176" y="37"/>
                  <a:pt x="176" y="37"/>
                  <a:pt x="176" y="37"/>
                </a:cubicBezTo>
                <a:cubicBezTo>
                  <a:pt x="176" y="12"/>
                  <a:pt x="176" y="12"/>
                  <a:pt x="176" y="12"/>
                </a:cubicBezTo>
                <a:cubicBezTo>
                  <a:pt x="176" y="12"/>
                  <a:pt x="176" y="12"/>
                  <a:pt x="176" y="12"/>
                </a:cubicBezTo>
                <a:cubicBezTo>
                  <a:pt x="179" y="14"/>
                  <a:pt x="185" y="15"/>
                  <a:pt x="188" y="15"/>
                </a:cubicBezTo>
                <a:cubicBezTo>
                  <a:pt x="194" y="17"/>
                  <a:pt x="202" y="20"/>
                  <a:pt x="208" y="18"/>
                </a:cubicBezTo>
                <a:cubicBezTo>
                  <a:pt x="214" y="15"/>
                  <a:pt x="214" y="3"/>
                  <a:pt x="205" y="7"/>
                </a:cubicBezTo>
                <a:cubicBezTo>
                  <a:pt x="201" y="9"/>
                  <a:pt x="197" y="7"/>
                  <a:pt x="194" y="8"/>
                </a:cubicBezTo>
                <a:cubicBezTo>
                  <a:pt x="191" y="9"/>
                  <a:pt x="188" y="10"/>
                  <a:pt x="185" y="10"/>
                </a:cubicBezTo>
                <a:cubicBezTo>
                  <a:pt x="185" y="9"/>
                  <a:pt x="191" y="8"/>
                  <a:pt x="192" y="7"/>
                </a:cubicBezTo>
                <a:cubicBezTo>
                  <a:pt x="197" y="5"/>
                  <a:pt x="201" y="4"/>
                  <a:pt x="205" y="3"/>
                </a:cubicBezTo>
                <a:cubicBezTo>
                  <a:pt x="209" y="2"/>
                  <a:pt x="211" y="0"/>
                  <a:pt x="215" y="0"/>
                </a:cubicBezTo>
                <a:cubicBezTo>
                  <a:pt x="217" y="0"/>
                  <a:pt x="227" y="4"/>
                  <a:pt x="229" y="5"/>
                </a:cubicBezTo>
                <a:cubicBezTo>
                  <a:pt x="232" y="9"/>
                  <a:pt x="233" y="17"/>
                  <a:pt x="236" y="18"/>
                </a:cubicBezTo>
                <a:cubicBezTo>
                  <a:pt x="239" y="20"/>
                  <a:pt x="244" y="19"/>
                  <a:pt x="243" y="22"/>
                </a:cubicBezTo>
                <a:cubicBezTo>
                  <a:pt x="242" y="29"/>
                  <a:pt x="243" y="35"/>
                  <a:pt x="243" y="41"/>
                </a:cubicBezTo>
                <a:cubicBezTo>
                  <a:pt x="243" y="48"/>
                  <a:pt x="247" y="48"/>
                  <a:pt x="252" y="50"/>
                </a:cubicBezTo>
                <a:cubicBezTo>
                  <a:pt x="249" y="51"/>
                  <a:pt x="248" y="55"/>
                  <a:pt x="247" y="58"/>
                </a:cubicBezTo>
                <a:cubicBezTo>
                  <a:pt x="246" y="61"/>
                  <a:pt x="244" y="62"/>
                  <a:pt x="243" y="65"/>
                </a:cubicBezTo>
                <a:cubicBezTo>
                  <a:pt x="241" y="68"/>
                  <a:pt x="241" y="73"/>
                  <a:pt x="240" y="77"/>
                </a:cubicBezTo>
                <a:cubicBezTo>
                  <a:pt x="238" y="84"/>
                  <a:pt x="236" y="85"/>
                  <a:pt x="230" y="90"/>
                </a:cubicBezTo>
                <a:cubicBezTo>
                  <a:pt x="227" y="91"/>
                  <a:pt x="219" y="107"/>
                  <a:pt x="214" y="111"/>
                </a:cubicBezTo>
                <a:cubicBezTo>
                  <a:pt x="203" y="118"/>
                  <a:pt x="198" y="128"/>
                  <a:pt x="190" y="138"/>
                </a:cubicBezTo>
                <a:cubicBezTo>
                  <a:pt x="183" y="148"/>
                  <a:pt x="177" y="163"/>
                  <a:pt x="180" y="176"/>
                </a:cubicBezTo>
                <a:cubicBezTo>
                  <a:pt x="180" y="181"/>
                  <a:pt x="183" y="186"/>
                  <a:pt x="180" y="191"/>
                </a:cubicBezTo>
                <a:cubicBezTo>
                  <a:pt x="179" y="194"/>
                  <a:pt x="174" y="193"/>
                  <a:pt x="171" y="195"/>
                </a:cubicBezTo>
                <a:cubicBezTo>
                  <a:pt x="166" y="198"/>
                  <a:pt x="167" y="202"/>
                  <a:pt x="164" y="206"/>
                </a:cubicBezTo>
                <a:cubicBezTo>
                  <a:pt x="163" y="208"/>
                  <a:pt x="155" y="208"/>
                  <a:pt x="153" y="209"/>
                </a:cubicBezTo>
                <a:cubicBezTo>
                  <a:pt x="153" y="211"/>
                  <a:pt x="159" y="214"/>
                  <a:pt x="159" y="218"/>
                </a:cubicBezTo>
                <a:cubicBezTo>
                  <a:pt x="159" y="225"/>
                  <a:pt x="166" y="220"/>
                  <a:pt x="171" y="220"/>
                </a:cubicBezTo>
                <a:cubicBezTo>
                  <a:pt x="177" y="220"/>
                  <a:pt x="180" y="214"/>
                  <a:pt x="186" y="214"/>
                </a:cubicBezTo>
                <a:cubicBezTo>
                  <a:pt x="186" y="223"/>
                  <a:pt x="184" y="234"/>
                  <a:pt x="173" y="235"/>
                </a:cubicBezTo>
                <a:cubicBezTo>
                  <a:pt x="165" y="236"/>
                  <a:pt x="161" y="238"/>
                  <a:pt x="160" y="246"/>
                </a:cubicBezTo>
                <a:cubicBezTo>
                  <a:pt x="160" y="249"/>
                  <a:pt x="162" y="261"/>
                  <a:pt x="167" y="254"/>
                </a:cubicBezTo>
                <a:cubicBezTo>
                  <a:pt x="168" y="251"/>
                  <a:pt x="170" y="246"/>
                  <a:pt x="173" y="245"/>
                </a:cubicBezTo>
                <a:cubicBezTo>
                  <a:pt x="178" y="244"/>
                  <a:pt x="182" y="243"/>
                  <a:pt x="179" y="248"/>
                </a:cubicBezTo>
                <a:cubicBezTo>
                  <a:pt x="177" y="254"/>
                  <a:pt x="172" y="260"/>
                  <a:pt x="172" y="266"/>
                </a:cubicBezTo>
                <a:cubicBezTo>
                  <a:pt x="166" y="276"/>
                  <a:pt x="167" y="289"/>
                  <a:pt x="164" y="301"/>
                </a:cubicBezTo>
                <a:cubicBezTo>
                  <a:pt x="163" y="307"/>
                  <a:pt x="157" y="310"/>
                  <a:pt x="155" y="316"/>
                </a:cubicBezTo>
                <a:cubicBezTo>
                  <a:pt x="153" y="321"/>
                  <a:pt x="154" y="330"/>
                  <a:pt x="154" y="336"/>
                </a:cubicBezTo>
                <a:cubicBezTo>
                  <a:pt x="152" y="338"/>
                  <a:pt x="152" y="341"/>
                  <a:pt x="150" y="343"/>
                </a:cubicBezTo>
                <a:cubicBezTo>
                  <a:pt x="147" y="350"/>
                  <a:pt x="143" y="357"/>
                  <a:pt x="143" y="365"/>
                </a:cubicBezTo>
                <a:cubicBezTo>
                  <a:pt x="138" y="367"/>
                  <a:pt x="140" y="352"/>
                  <a:pt x="138" y="350"/>
                </a:cubicBezTo>
                <a:cubicBezTo>
                  <a:pt x="136" y="347"/>
                  <a:pt x="137" y="341"/>
                  <a:pt x="134" y="340"/>
                </a:cubicBezTo>
                <a:cubicBezTo>
                  <a:pt x="130" y="338"/>
                  <a:pt x="127" y="337"/>
                  <a:pt x="124" y="334"/>
                </a:cubicBezTo>
                <a:cubicBezTo>
                  <a:pt x="120" y="332"/>
                  <a:pt x="119" y="332"/>
                  <a:pt x="121" y="329"/>
                </a:cubicBezTo>
                <a:cubicBezTo>
                  <a:pt x="124" y="325"/>
                  <a:pt x="124" y="321"/>
                  <a:pt x="127" y="318"/>
                </a:cubicBezTo>
                <a:cubicBezTo>
                  <a:pt x="130" y="313"/>
                  <a:pt x="128" y="309"/>
                  <a:pt x="128" y="304"/>
                </a:cubicBezTo>
                <a:cubicBezTo>
                  <a:pt x="127" y="301"/>
                  <a:pt x="124" y="297"/>
                  <a:pt x="123" y="294"/>
                </a:cubicBezTo>
                <a:cubicBezTo>
                  <a:pt x="121" y="294"/>
                  <a:pt x="118" y="303"/>
                  <a:pt x="116" y="305"/>
                </a:cubicBezTo>
                <a:cubicBezTo>
                  <a:pt x="115" y="307"/>
                  <a:pt x="107" y="308"/>
                  <a:pt x="107" y="310"/>
                </a:cubicBezTo>
                <a:cubicBezTo>
                  <a:pt x="113" y="312"/>
                  <a:pt x="112" y="313"/>
                  <a:pt x="109" y="318"/>
                </a:cubicBezTo>
                <a:cubicBezTo>
                  <a:pt x="107" y="323"/>
                  <a:pt x="100" y="330"/>
                  <a:pt x="99" y="335"/>
                </a:cubicBezTo>
                <a:cubicBezTo>
                  <a:pt x="99" y="335"/>
                  <a:pt x="99" y="335"/>
                  <a:pt x="99" y="335"/>
                </a:cubicBezTo>
                <a:cubicBezTo>
                  <a:pt x="94" y="334"/>
                  <a:pt x="80" y="334"/>
                  <a:pt x="78" y="340"/>
                </a:cubicBezTo>
                <a:cubicBezTo>
                  <a:pt x="77" y="343"/>
                  <a:pt x="78" y="346"/>
                  <a:pt x="76" y="348"/>
                </a:cubicBezTo>
                <a:cubicBezTo>
                  <a:pt x="74" y="351"/>
                  <a:pt x="71" y="353"/>
                  <a:pt x="70" y="357"/>
                </a:cubicBezTo>
                <a:cubicBezTo>
                  <a:pt x="70" y="361"/>
                  <a:pt x="70" y="362"/>
                  <a:pt x="67" y="364"/>
                </a:cubicBezTo>
                <a:cubicBezTo>
                  <a:pt x="60" y="366"/>
                  <a:pt x="62" y="374"/>
                  <a:pt x="59" y="379"/>
                </a:cubicBezTo>
                <a:cubicBezTo>
                  <a:pt x="57" y="382"/>
                  <a:pt x="54" y="385"/>
                  <a:pt x="51" y="388"/>
                </a:cubicBezTo>
                <a:cubicBezTo>
                  <a:pt x="48" y="392"/>
                  <a:pt x="49" y="401"/>
                  <a:pt x="43" y="396"/>
                </a:cubicBezTo>
                <a:cubicBezTo>
                  <a:pt x="40" y="394"/>
                  <a:pt x="30" y="387"/>
                  <a:pt x="28" y="387"/>
                </a:cubicBezTo>
                <a:cubicBezTo>
                  <a:pt x="23" y="387"/>
                  <a:pt x="20" y="391"/>
                  <a:pt x="16" y="392"/>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47" name="Freeform 36"/>
          <p:cNvSpPr>
            <a:spLocks/>
          </p:cNvSpPr>
          <p:nvPr/>
        </p:nvSpPr>
        <p:spPr bwMode="auto">
          <a:xfrm>
            <a:off x="10769385" y="4001538"/>
            <a:ext cx="809885" cy="608641"/>
          </a:xfrm>
          <a:custGeom>
            <a:avLst/>
            <a:gdLst/>
            <a:ahLst/>
            <a:cxnLst>
              <a:cxn ang="0">
                <a:pos x="114" y="215"/>
              </a:cxn>
              <a:cxn ang="0">
                <a:pos x="122" y="207"/>
              </a:cxn>
              <a:cxn ang="0">
                <a:pos x="134" y="206"/>
              </a:cxn>
              <a:cxn ang="0">
                <a:pos x="135" y="198"/>
              </a:cxn>
              <a:cxn ang="0">
                <a:pos x="146" y="189"/>
              </a:cxn>
              <a:cxn ang="0">
                <a:pos x="158" y="175"/>
              </a:cxn>
              <a:cxn ang="0">
                <a:pos x="171" y="162"/>
              </a:cxn>
              <a:cxn ang="0">
                <a:pos x="182" y="155"/>
              </a:cxn>
              <a:cxn ang="0">
                <a:pos x="199" y="147"/>
              </a:cxn>
              <a:cxn ang="0">
                <a:pos x="227" y="142"/>
              </a:cxn>
              <a:cxn ang="0">
                <a:pos x="232" y="138"/>
              </a:cxn>
              <a:cxn ang="0">
                <a:pos x="236" y="129"/>
              </a:cxn>
              <a:cxn ang="0">
                <a:pos x="250" y="122"/>
              </a:cxn>
              <a:cxn ang="0">
                <a:pos x="258" y="127"/>
              </a:cxn>
              <a:cxn ang="0">
                <a:pos x="274" y="110"/>
              </a:cxn>
              <a:cxn ang="0">
                <a:pos x="275" y="94"/>
              </a:cxn>
              <a:cxn ang="0">
                <a:pos x="276" y="71"/>
              </a:cxn>
              <a:cxn ang="0">
                <a:pos x="280" y="66"/>
              </a:cxn>
              <a:cxn ang="0">
                <a:pos x="291" y="63"/>
              </a:cxn>
              <a:cxn ang="0">
                <a:pos x="296" y="65"/>
              </a:cxn>
              <a:cxn ang="0">
                <a:pos x="293" y="54"/>
              </a:cxn>
              <a:cxn ang="0">
                <a:pos x="271" y="56"/>
              </a:cxn>
              <a:cxn ang="0">
                <a:pos x="280" y="37"/>
              </a:cxn>
              <a:cxn ang="0">
                <a:pos x="280" y="12"/>
              </a:cxn>
              <a:cxn ang="0">
                <a:pos x="264" y="9"/>
              </a:cxn>
              <a:cxn ang="0">
                <a:pos x="218" y="1"/>
              </a:cxn>
              <a:cxn ang="0">
                <a:pos x="169" y="13"/>
              </a:cxn>
              <a:cxn ang="0">
                <a:pos x="91" y="29"/>
              </a:cxn>
              <a:cxn ang="0">
                <a:pos x="31" y="49"/>
              </a:cxn>
              <a:cxn ang="0">
                <a:pos x="0" y="79"/>
              </a:cxn>
              <a:cxn ang="0">
                <a:pos x="1" y="108"/>
              </a:cxn>
              <a:cxn ang="0">
                <a:pos x="23" y="123"/>
              </a:cxn>
              <a:cxn ang="0">
                <a:pos x="33" y="125"/>
              </a:cxn>
              <a:cxn ang="0">
                <a:pos x="39" y="117"/>
              </a:cxn>
              <a:cxn ang="0">
                <a:pos x="49" y="117"/>
              </a:cxn>
              <a:cxn ang="0">
                <a:pos x="51" y="127"/>
              </a:cxn>
              <a:cxn ang="0">
                <a:pos x="50" y="138"/>
              </a:cxn>
              <a:cxn ang="0">
                <a:pos x="56" y="147"/>
              </a:cxn>
              <a:cxn ang="0">
                <a:pos x="63" y="150"/>
              </a:cxn>
              <a:cxn ang="0">
                <a:pos x="73" y="152"/>
              </a:cxn>
              <a:cxn ang="0">
                <a:pos x="77" y="153"/>
              </a:cxn>
              <a:cxn ang="0">
                <a:pos x="90" y="193"/>
              </a:cxn>
              <a:cxn ang="0">
                <a:pos x="104" y="223"/>
              </a:cxn>
            </a:cxnLst>
            <a:rect l="0" t="0" r="r" b="b"/>
            <a:pathLst>
              <a:path w="298" h="223">
                <a:moveTo>
                  <a:pt x="104" y="223"/>
                </a:moveTo>
                <a:cubicBezTo>
                  <a:pt x="114" y="215"/>
                  <a:pt x="114" y="215"/>
                  <a:pt x="114" y="215"/>
                </a:cubicBezTo>
                <a:cubicBezTo>
                  <a:pt x="117" y="213"/>
                  <a:pt x="118" y="213"/>
                  <a:pt x="121" y="215"/>
                </a:cubicBezTo>
                <a:cubicBezTo>
                  <a:pt x="127" y="220"/>
                  <a:pt x="122" y="209"/>
                  <a:pt x="122" y="207"/>
                </a:cubicBezTo>
                <a:cubicBezTo>
                  <a:pt x="123" y="206"/>
                  <a:pt x="129" y="209"/>
                  <a:pt x="131" y="209"/>
                </a:cubicBezTo>
                <a:cubicBezTo>
                  <a:pt x="132" y="208"/>
                  <a:pt x="133" y="207"/>
                  <a:pt x="134" y="206"/>
                </a:cubicBezTo>
                <a:cubicBezTo>
                  <a:pt x="134" y="205"/>
                  <a:pt x="131" y="204"/>
                  <a:pt x="131" y="204"/>
                </a:cubicBezTo>
                <a:cubicBezTo>
                  <a:pt x="129" y="203"/>
                  <a:pt x="134" y="200"/>
                  <a:pt x="135" y="198"/>
                </a:cubicBezTo>
                <a:cubicBezTo>
                  <a:pt x="136" y="196"/>
                  <a:pt x="137" y="193"/>
                  <a:pt x="140" y="195"/>
                </a:cubicBezTo>
                <a:cubicBezTo>
                  <a:pt x="146" y="199"/>
                  <a:pt x="144" y="190"/>
                  <a:pt x="146" y="189"/>
                </a:cubicBezTo>
                <a:cubicBezTo>
                  <a:pt x="147" y="188"/>
                  <a:pt x="154" y="189"/>
                  <a:pt x="153" y="185"/>
                </a:cubicBezTo>
                <a:cubicBezTo>
                  <a:pt x="152" y="183"/>
                  <a:pt x="155" y="175"/>
                  <a:pt x="158" y="175"/>
                </a:cubicBezTo>
                <a:cubicBezTo>
                  <a:pt x="165" y="177"/>
                  <a:pt x="164" y="172"/>
                  <a:pt x="166" y="168"/>
                </a:cubicBezTo>
                <a:cubicBezTo>
                  <a:pt x="168" y="164"/>
                  <a:pt x="166" y="163"/>
                  <a:pt x="171" y="162"/>
                </a:cubicBezTo>
                <a:cubicBezTo>
                  <a:pt x="174" y="161"/>
                  <a:pt x="177" y="161"/>
                  <a:pt x="180" y="160"/>
                </a:cubicBezTo>
                <a:cubicBezTo>
                  <a:pt x="183" y="159"/>
                  <a:pt x="182" y="157"/>
                  <a:pt x="182" y="155"/>
                </a:cubicBezTo>
                <a:cubicBezTo>
                  <a:pt x="182" y="152"/>
                  <a:pt x="189" y="147"/>
                  <a:pt x="191" y="149"/>
                </a:cubicBezTo>
                <a:cubicBezTo>
                  <a:pt x="194" y="150"/>
                  <a:pt x="196" y="148"/>
                  <a:pt x="199" y="147"/>
                </a:cubicBezTo>
                <a:cubicBezTo>
                  <a:pt x="203" y="146"/>
                  <a:pt x="209" y="143"/>
                  <a:pt x="213" y="145"/>
                </a:cubicBezTo>
                <a:cubicBezTo>
                  <a:pt x="219" y="148"/>
                  <a:pt x="223" y="148"/>
                  <a:pt x="227" y="142"/>
                </a:cubicBezTo>
                <a:cubicBezTo>
                  <a:pt x="229" y="141"/>
                  <a:pt x="231" y="140"/>
                  <a:pt x="233" y="140"/>
                </a:cubicBezTo>
                <a:cubicBezTo>
                  <a:pt x="233" y="139"/>
                  <a:pt x="232" y="138"/>
                  <a:pt x="232" y="138"/>
                </a:cubicBezTo>
                <a:cubicBezTo>
                  <a:pt x="232" y="136"/>
                  <a:pt x="231" y="130"/>
                  <a:pt x="232" y="130"/>
                </a:cubicBezTo>
                <a:cubicBezTo>
                  <a:pt x="233" y="129"/>
                  <a:pt x="236" y="131"/>
                  <a:pt x="236" y="129"/>
                </a:cubicBezTo>
                <a:cubicBezTo>
                  <a:pt x="237" y="128"/>
                  <a:pt x="235" y="126"/>
                  <a:pt x="235" y="124"/>
                </a:cubicBezTo>
                <a:cubicBezTo>
                  <a:pt x="237" y="123"/>
                  <a:pt x="248" y="121"/>
                  <a:pt x="250" y="122"/>
                </a:cubicBezTo>
                <a:cubicBezTo>
                  <a:pt x="250" y="127"/>
                  <a:pt x="249" y="129"/>
                  <a:pt x="254" y="130"/>
                </a:cubicBezTo>
                <a:cubicBezTo>
                  <a:pt x="257" y="130"/>
                  <a:pt x="259" y="132"/>
                  <a:pt x="258" y="127"/>
                </a:cubicBezTo>
                <a:cubicBezTo>
                  <a:pt x="258" y="123"/>
                  <a:pt x="258" y="115"/>
                  <a:pt x="259" y="110"/>
                </a:cubicBezTo>
                <a:cubicBezTo>
                  <a:pt x="260" y="108"/>
                  <a:pt x="271" y="111"/>
                  <a:pt x="274" y="110"/>
                </a:cubicBezTo>
                <a:cubicBezTo>
                  <a:pt x="274" y="110"/>
                  <a:pt x="274" y="110"/>
                  <a:pt x="274" y="110"/>
                </a:cubicBezTo>
                <a:cubicBezTo>
                  <a:pt x="274" y="105"/>
                  <a:pt x="275" y="99"/>
                  <a:pt x="275" y="94"/>
                </a:cubicBezTo>
                <a:cubicBezTo>
                  <a:pt x="267" y="87"/>
                  <a:pt x="267" y="87"/>
                  <a:pt x="267" y="87"/>
                </a:cubicBezTo>
                <a:cubicBezTo>
                  <a:pt x="276" y="71"/>
                  <a:pt x="276" y="71"/>
                  <a:pt x="276" y="71"/>
                </a:cubicBezTo>
                <a:cubicBezTo>
                  <a:pt x="276" y="67"/>
                  <a:pt x="276" y="67"/>
                  <a:pt x="276" y="67"/>
                </a:cubicBezTo>
                <a:cubicBezTo>
                  <a:pt x="280" y="66"/>
                  <a:pt x="280" y="66"/>
                  <a:pt x="280" y="66"/>
                </a:cubicBezTo>
                <a:cubicBezTo>
                  <a:pt x="281" y="62"/>
                  <a:pt x="281" y="62"/>
                  <a:pt x="281" y="62"/>
                </a:cubicBezTo>
                <a:cubicBezTo>
                  <a:pt x="291" y="63"/>
                  <a:pt x="291" y="63"/>
                  <a:pt x="291" y="63"/>
                </a:cubicBezTo>
                <a:cubicBezTo>
                  <a:pt x="291" y="65"/>
                  <a:pt x="291" y="65"/>
                  <a:pt x="291" y="65"/>
                </a:cubicBezTo>
                <a:cubicBezTo>
                  <a:pt x="296" y="65"/>
                  <a:pt x="296" y="65"/>
                  <a:pt x="296" y="65"/>
                </a:cubicBezTo>
                <a:cubicBezTo>
                  <a:pt x="298" y="55"/>
                  <a:pt x="298" y="55"/>
                  <a:pt x="298" y="55"/>
                </a:cubicBezTo>
                <a:cubicBezTo>
                  <a:pt x="293" y="54"/>
                  <a:pt x="293" y="54"/>
                  <a:pt x="293" y="54"/>
                </a:cubicBezTo>
                <a:cubicBezTo>
                  <a:pt x="292" y="58"/>
                  <a:pt x="292" y="58"/>
                  <a:pt x="292" y="58"/>
                </a:cubicBezTo>
                <a:cubicBezTo>
                  <a:pt x="271" y="56"/>
                  <a:pt x="271" y="56"/>
                  <a:pt x="271" y="56"/>
                </a:cubicBezTo>
                <a:cubicBezTo>
                  <a:pt x="272" y="35"/>
                  <a:pt x="272" y="35"/>
                  <a:pt x="272" y="35"/>
                </a:cubicBezTo>
                <a:cubicBezTo>
                  <a:pt x="280" y="37"/>
                  <a:pt x="280" y="37"/>
                  <a:pt x="280" y="37"/>
                </a:cubicBezTo>
                <a:cubicBezTo>
                  <a:pt x="280" y="12"/>
                  <a:pt x="280" y="12"/>
                  <a:pt x="280" y="12"/>
                </a:cubicBezTo>
                <a:cubicBezTo>
                  <a:pt x="280" y="12"/>
                  <a:pt x="280" y="12"/>
                  <a:pt x="280" y="12"/>
                </a:cubicBezTo>
                <a:cubicBezTo>
                  <a:pt x="280" y="12"/>
                  <a:pt x="279" y="11"/>
                  <a:pt x="279" y="11"/>
                </a:cubicBezTo>
                <a:cubicBezTo>
                  <a:pt x="278" y="9"/>
                  <a:pt x="266" y="10"/>
                  <a:pt x="264" y="9"/>
                </a:cubicBezTo>
                <a:cubicBezTo>
                  <a:pt x="258" y="9"/>
                  <a:pt x="250" y="10"/>
                  <a:pt x="245" y="7"/>
                </a:cubicBezTo>
                <a:cubicBezTo>
                  <a:pt x="236" y="1"/>
                  <a:pt x="228" y="0"/>
                  <a:pt x="218" y="1"/>
                </a:cubicBezTo>
                <a:cubicBezTo>
                  <a:pt x="211" y="1"/>
                  <a:pt x="207" y="10"/>
                  <a:pt x="200" y="5"/>
                </a:cubicBezTo>
                <a:cubicBezTo>
                  <a:pt x="192" y="1"/>
                  <a:pt x="175" y="6"/>
                  <a:pt x="169" y="13"/>
                </a:cubicBezTo>
                <a:cubicBezTo>
                  <a:pt x="161" y="22"/>
                  <a:pt x="137" y="26"/>
                  <a:pt x="125" y="26"/>
                </a:cubicBezTo>
                <a:cubicBezTo>
                  <a:pt x="113" y="26"/>
                  <a:pt x="102" y="30"/>
                  <a:pt x="91" y="29"/>
                </a:cubicBezTo>
                <a:cubicBezTo>
                  <a:pt x="58" y="37"/>
                  <a:pt x="58" y="37"/>
                  <a:pt x="58" y="37"/>
                </a:cubicBezTo>
                <a:cubicBezTo>
                  <a:pt x="49" y="39"/>
                  <a:pt x="41" y="46"/>
                  <a:pt x="31" y="49"/>
                </a:cubicBezTo>
                <a:cubicBezTo>
                  <a:pt x="25" y="51"/>
                  <a:pt x="19" y="57"/>
                  <a:pt x="12" y="57"/>
                </a:cubicBezTo>
                <a:cubicBezTo>
                  <a:pt x="2" y="61"/>
                  <a:pt x="2" y="70"/>
                  <a:pt x="0" y="79"/>
                </a:cubicBezTo>
                <a:cubicBezTo>
                  <a:pt x="0" y="79"/>
                  <a:pt x="0" y="79"/>
                  <a:pt x="0" y="79"/>
                </a:cubicBezTo>
                <a:cubicBezTo>
                  <a:pt x="1" y="108"/>
                  <a:pt x="1" y="108"/>
                  <a:pt x="1" y="108"/>
                </a:cubicBezTo>
                <a:cubicBezTo>
                  <a:pt x="4" y="112"/>
                  <a:pt x="13" y="108"/>
                  <a:pt x="16" y="112"/>
                </a:cubicBezTo>
                <a:cubicBezTo>
                  <a:pt x="19" y="116"/>
                  <a:pt x="15" y="126"/>
                  <a:pt x="23" y="123"/>
                </a:cubicBezTo>
                <a:cubicBezTo>
                  <a:pt x="30" y="121"/>
                  <a:pt x="26" y="122"/>
                  <a:pt x="29" y="127"/>
                </a:cubicBezTo>
                <a:cubicBezTo>
                  <a:pt x="29" y="128"/>
                  <a:pt x="32" y="126"/>
                  <a:pt x="33" y="125"/>
                </a:cubicBezTo>
                <a:cubicBezTo>
                  <a:pt x="33" y="124"/>
                  <a:pt x="32" y="122"/>
                  <a:pt x="34" y="120"/>
                </a:cubicBezTo>
                <a:cubicBezTo>
                  <a:pt x="35" y="120"/>
                  <a:pt x="37" y="118"/>
                  <a:pt x="39" y="117"/>
                </a:cubicBezTo>
                <a:cubicBezTo>
                  <a:pt x="42" y="116"/>
                  <a:pt x="41" y="121"/>
                  <a:pt x="46" y="120"/>
                </a:cubicBezTo>
                <a:cubicBezTo>
                  <a:pt x="49" y="120"/>
                  <a:pt x="48" y="113"/>
                  <a:pt x="49" y="117"/>
                </a:cubicBezTo>
                <a:cubicBezTo>
                  <a:pt x="52" y="123"/>
                  <a:pt x="55" y="114"/>
                  <a:pt x="57" y="121"/>
                </a:cubicBezTo>
                <a:cubicBezTo>
                  <a:pt x="57" y="125"/>
                  <a:pt x="55" y="126"/>
                  <a:pt x="51" y="127"/>
                </a:cubicBezTo>
                <a:cubicBezTo>
                  <a:pt x="50" y="133"/>
                  <a:pt x="53" y="131"/>
                  <a:pt x="56" y="132"/>
                </a:cubicBezTo>
                <a:cubicBezTo>
                  <a:pt x="56" y="138"/>
                  <a:pt x="55" y="138"/>
                  <a:pt x="50" y="138"/>
                </a:cubicBezTo>
                <a:cubicBezTo>
                  <a:pt x="50" y="142"/>
                  <a:pt x="50" y="141"/>
                  <a:pt x="53" y="142"/>
                </a:cubicBezTo>
                <a:cubicBezTo>
                  <a:pt x="53" y="146"/>
                  <a:pt x="52" y="146"/>
                  <a:pt x="56" y="147"/>
                </a:cubicBezTo>
                <a:cubicBezTo>
                  <a:pt x="58" y="152"/>
                  <a:pt x="55" y="153"/>
                  <a:pt x="62" y="151"/>
                </a:cubicBezTo>
                <a:cubicBezTo>
                  <a:pt x="62" y="151"/>
                  <a:pt x="62" y="150"/>
                  <a:pt x="63" y="150"/>
                </a:cubicBezTo>
                <a:cubicBezTo>
                  <a:pt x="63" y="148"/>
                  <a:pt x="71" y="146"/>
                  <a:pt x="72" y="147"/>
                </a:cubicBezTo>
                <a:cubicBezTo>
                  <a:pt x="73" y="148"/>
                  <a:pt x="72" y="151"/>
                  <a:pt x="73" y="152"/>
                </a:cubicBezTo>
                <a:cubicBezTo>
                  <a:pt x="73" y="152"/>
                  <a:pt x="77" y="153"/>
                  <a:pt x="77" y="153"/>
                </a:cubicBezTo>
                <a:cubicBezTo>
                  <a:pt x="77" y="153"/>
                  <a:pt x="77" y="153"/>
                  <a:pt x="77" y="153"/>
                </a:cubicBezTo>
                <a:cubicBezTo>
                  <a:pt x="79" y="161"/>
                  <a:pt x="76" y="169"/>
                  <a:pt x="77" y="177"/>
                </a:cubicBezTo>
                <a:cubicBezTo>
                  <a:pt x="78" y="183"/>
                  <a:pt x="84" y="193"/>
                  <a:pt x="90" y="193"/>
                </a:cubicBezTo>
                <a:cubicBezTo>
                  <a:pt x="91" y="196"/>
                  <a:pt x="88" y="197"/>
                  <a:pt x="89" y="200"/>
                </a:cubicBezTo>
                <a:cubicBezTo>
                  <a:pt x="104" y="223"/>
                  <a:pt x="104" y="223"/>
                  <a:pt x="104" y="22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9" name="TextBox 68">
            <a:extLst>
              <a:ext uri="{FF2B5EF4-FFF2-40B4-BE49-F238E27FC236}">
                <a16:creationId xmlns:a16="http://schemas.microsoft.com/office/drawing/2014/main" id="{168206F5-A849-4954-8675-6D14AFBD5F3B}"/>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MEXICO MAP</a:t>
            </a:r>
          </a:p>
          <a:p>
            <a:pPr algn="r"/>
            <a:r>
              <a:rPr lang="en-US" dirty="0">
                <a:solidFill>
                  <a:schemeClr val="bg1"/>
                </a:solidFill>
                <a:latin typeface="Candara" panose="020E0502030303020204" pitchFamily="34" charset="0"/>
              </a:rPr>
              <a:t>Your Subtitle</a:t>
            </a:r>
          </a:p>
        </p:txBody>
      </p:sp>
      <p:grpSp>
        <p:nvGrpSpPr>
          <p:cNvPr id="2" name="Group 1">
            <a:extLst>
              <a:ext uri="{FF2B5EF4-FFF2-40B4-BE49-F238E27FC236}">
                <a16:creationId xmlns:a16="http://schemas.microsoft.com/office/drawing/2014/main" id="{10B87E90-5578-44B5-A997-E8A9C6DF971A}"/>
              </a:ext>
            </a:extLst>
          </p:cNvPr>
          <p:cNvGrpSpPr/>
          <p:nvPr/>
        </p:nvGrpSpPr>
        <p:grpSpPr>
          <a:xfrm>
            <a:off x="181734" y="3309049"/>
            <a:ext cx="4953948" cy="958261"/>
            <a:chOff x="181734" y="3309049"/>
            <a:chExt cx="4953948" cy="958261"/>
          </a:xfrm>
          <a:scene3d>
            <a:camera prst="orthographicFront">
              <a:rot lat="0" lon="0" rev="0"/>
            </a:camera>
            <a:lightRig rig="brightRoom" dir="t">
              <a:rot lat="0" lon="0" rev="600000"/>
            </a:lightRig>
          </a:scene3d>
        </p:grpSpPr>
        <p:grpSp>
          <p:nvGrpSpPr>
            <p:cNvPr id="70" name="Group 12">
              <a:extLst>
                <a:ext uri="{FF2B5EF4-FFF2-40B4-BE49-F238E27FC236}">
                  <a16:creationId xmlns:a16="http://schemas.microsoft.com/office/drawing/2014/main" id="{6FDA65D2-FB8A-49D1-9EB2-01B205BA37D3}"/>
                </a:ext>
              </a:extLst>
            </p:cNvPr>
            <p:cNvGrpSpPr/>
            <p:nvPr/>
          </p:nvGrpSpPr>
          <p:grpSpPr>
            <a:xfrm>
              <a:off x="181734" y="3309049"/>
              <a:ext cx="4794425" cy="863048"/>
              <a:chOff x="648100" y="3562350"/>
              <a:chExt cx="3096470" cy="914400"/>
            </a:xfrm>
          </p:grpSpPr>
          <p:sp>
            <p:nvSpPr>
              <p:cNvPr id="71" name="Rectangle 70">
                <a:extLst>
                  <a:ext uri="{FF2B5EF4-FFF2-40B4-BE49-F238E27FC236}">
                    <a16:creationId xmlns:a16="http://schemas.microsoft.com/office/drawing/2014/main" id="{C9A1B370-BA1D-4D76-9D96-AE207C5BD44B}"/>
                  </a:ext>
                </a:extLst>
              </p:cNvPr>
              <p:cNvSpPr/>
              <p:nvPr/>
            </p:nvSpPr>
            <p:spPr>
              <a:xfrm>
                <a:off x="800500" y="3562350"/>
                <a:ext cx="2944070" cy="914400"/>
              </a:xfrm>
              <a:prstGeom prst="rect">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72" name="Rectangle 71">
                <a:extLst>
                  <a:ext uri="{FF2B5EF4-FFF2-40B4-BE49-F238E27FC236}">
                    <a16:creationId xmlns:a16="http://schemas.microsoft.com/office/drawing/2014/main" id="{46FABF9C-1985-421C-B356-2D6C5DAAA701}"/>
                  </a:ext>
                </a:extLst>
              </p:cNvPr>
              <p:cNvSpPr/>
              <p:nvPr/>
            </p:nvSpPr>
            <p:spPr>
              <a:xfrm>
                <a:off x="648100" y="3562350"/>
                <a:ext cx="152400" cy="914400"/>
              </a:xfrm>
              <a:prstGeom prst="rect">
                <a:avLst/>
              </a:prstGeom>
              <a:solidFill>
                <a:srgbClr val="CE8E40"/>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73" name="Footer Text">
              <a:extLst>
                <a:ext uri="{FF2B5EF4-FFF2-40B4-BE49-F238E27FC236}">
                  <a16:creationId xmlns:a16="http://schemas.microsoft.com/office/drawing/2014/main" id="{A1D50D0C-D3A4-4A93-B44B-548062026CAE}"/>
                </a:ext>
              </a:extLst>
            </p:cNvPr>
            <p:cNvSpPr txBox="1"/>
            <p:nvPr/>
          </p:nvSpPr>
          <p:spPr>
            <a:xfrm>
              <a:off x="616117" y="3415858"/>
              <a:ext cx="4519565" cy="851452"/>
            </a:xfrm>
            <a:prstGeom prst="rect">
              <a:avLst/>
            </a:prstGeom>
            <a:noFill/>
            <a:ln>
              <a:noFill/>
            </a:ln>
            <a:effectLst/>
            <a:sp3d prstMaterial="metal">
              <a:bevelT w="38100" h="57150" prst="angle"/>
            </a:sp3d>
          </p:spPr>
          <p:txBody>
            <a:bodyPr wrap="square" lIns="0" tIns="0" rIns="0" bIns="0" rtlCol="0">
              <a:spAutoFit/>
            </a:bodyPr>
            <a:lstStyle/>
            <a:p>
              <a:r>
                <a:rPr lang="en-US" sz="1400" dirty="0">
                  <a:solidFill>
                    <a:srgbClr val="4D4D4D"/>
                  </a:solidFill>
                  <a:latin typeface="Bernard MT Condensed" panose="02050806060905020404" pitchFamily="18" charset="0"/>
                </a:rPr>
                <a:t>TITLE GOES HERE</a:t>
              </a:r>
              <a:br>
                <a:rPr lang="en-US" sz="1333" dirty="0">
                  <a:solidFill>
                    <a:srgbClr val="4D4D4D"/>
                  </a:solidFill>
                </a:rPr>
              </a:br>
              <a:r>
                <a:rPr lang="en-US" sz="1300" dirty="0">
                  <a:solidFill>
                    <a:srgbClr val="4D4D4D"/>
                  </a:solidFill>
                  <a:latin typeface="Calibri" panose="020F0502020204030204" pitchFamily="34" charset="0"/>
                </a:rPr>
                <a:t>Lorem ipsum dolor sit amet, consectetur adipiscing elit, sed do eiusmod tempor incididunt ut labore et dolore magna aliqua. </a:t>
              </a:r>
            </a:p>
            <a:p>
              <a:endParaRPr lang="en-US" sz="1333" dirty="0">
                <a:solidFill>
                  <a:schemeClr val="tx1">
                    <a:lumMod val="75000"/>
                    <a:lumOff val="25000"/>
                  </a:schemeClr>
                </a:solidFill>
              </a:endParaRPr>
            </a:p>
          </p:txBody>
        </p:sp>
      </p:grpSp>
      <p:grpSp>
        <p:nvGrpSpPr>
          <p:cNvPr id="75" name="Group 74">
            <a:extLst>
              <a:ext uri="{FF2B5EF4-FFF2-40B4-BE49-F238E27FC236}">
                <a16:creationId xmlns:a16="http://schemas.microsoft.com/office/drawing/2014/main" id="{4E8BDFA7-67FF-467B-A94F-F899BF40A3D6}"/>
              </a:ext>
            </a:extLst>
          </p:cNvPr>
          <p:cNvGrpSpPr/>
          <p:nvPr/>
        </p:nvGrpSpPr>
        <p:grpSpPr>
          <a:xfrm>
            <a:off x="186494" y="4521984"/>
            <a:ext cx="4953948" cy="958261"/>
            <a:chOff x="181734" y="3309049"/>
            <a:chExt cx="4953948" cy="958261"/>
          </a:xfrm>
          <a:scene3d>
            <a:camera prst="orthographicFront">
              <a:rot lat="0" lon="0" rev="0"/>
            </a:camera>
            <a:lightRig rig="brightRoom" dir="t">
              <a:rot lat="0" lon="0" rev="600000"/>
            </a:lightRig>
          </a:scene3d>
        </p:grpSpPr>
        <p:grpSp>
          <p:nvGrpSpPr>
            <p:cNvPr id="76" name="Group 12">
              <a:extLst>
                <a:ext uri="{FF2B5EF4-FFF2-40B4-BE49-F238E27FC236}">
                  <a16:creationId xmlns:a16="http://schemas.microsoft.com/office/drawing/2014/main" id="{CF52277C-1D1E-48A0-8D60-0252BE2537EC}"/>
                </a:ext>
              </a:extLst>
            </p:cNvPr>
            <p:cNvGrpSpPr/>
            <p:nvPr/>
          </p:nvGrpSpPr>
          <p:grpSpPr>
            <a:xfrm>
              <a:off x="181734" y="3309049"/>
              <a:ext cx="4794425" cy="863048"/>
              <a:chOff x="648100" y="3562350"/>
              <a:chExt cx="3096470" cy="914400"/>
            </a:xfrm>
          </p:grpSpPr>
          <p:sp>
            <p:nvSpPr>
              <p:cNvPr id="78" name="Rectangle 77">
                <a:extLst>
                  <a:ext uri="{FF2B5EF4-FFF2-40B4-BE49-F238E27FC236}">
                    <a16:creationId xmlns:a16="http://schemas.microsoft.com/office/drawing/2014/main" id="{8BD59FF7-A5E7-4377-8961-ACE2615375AB}"/>
                  </a:ext>
                </a:extLst>
              </p:cNvPr>
              <p:cNvSpPr/>
              <p:nvPr/>
            </p:nvSpPr>
            <p:spPr>
              <a:xfrm>
                <a:off x="800500" y="3562350"/>
                <a:ext cx="2944070" cy="914400"/>
              </a:xfrm>
              <a:prstGeom prst="rect">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79" name="Rectangle 78">
                <a:extLst>
                  <a:ext uri="{FF2B5EF4-FFF2-40B4-BE49-F238E27FC236}">
                    <a16:creationId xmlns:a16="http://schemas.microsoft.com/office/drawing/2014/main" id="{0394E0F7-1653-45E8-9B00-299E92F4736E}"/>
                  </a:ext>
                </a:extLst>
              </p:cNvPr>
              <p:cNvSpPr/>
              <p:nvPr/>
            </p:nvSpPr>
            <p:spPr>
              <a:xfrm>
                <a:off x="648100" y="3562350"/>
                <a:ext cx="152400" cy="914400"/>
              </a:xfrm>
              <a:prstGeom prst="rect">
                <a:avLst/>
              </a:prstGeom>
              <a:solidFill>
                <a:srgbClr val="E04621"/>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77" name="Footer Text">
              <a:extLst>
                <a:ext uri="{FF2B5EF4-FFF2-40B4-BE49-F238E27FC236}">
                  <a16:creationId xmlns:a16="http://schemas.microsoft.com/office/drawing/2014/main" id="{974B7DDD-214B-4C87-B65A-AC7E82B1F109}"/>
                </a:ext>
              </a:extLst>
            </p:cNvPr>
            <p:cNvSpPr txBox="1"/>
            <p:nvPr/>
          </p:nvSpPr>
          <p:spPr>
            <a:xfrm>
              <a:off x="616117" y="3415858"/>
              <a:ext cx="4519565" cy="851452"/>
            </a:xfrm>
            <a:prstGeom prst="rect">
              <a:avLst/>
            </a:prstGeom>
            <a:noFill/>
            <a:ln>
              <a:noFill/>
            </a:ln>
            <a:effectLst/>
            <a:sp3d prstMaterial="metal">
              <a:bevelT w="38100" h="57150" prst="angle"/>
            </a:sp3d>
          </p:spPr>
          <p:txBody>
            <a:bodyPr wrap="square" lIns="0" tIns="0" rIns="0" bIns="0" rtlCol="0">
              <a:spAutoFit/>
            </a:bodyPr>
            <a:lstStyle/>
            <a:p>
              <a:r>
                <a:rPr lang="en-US" sz="1400" dirty="0">
                  <a:solidFill>
                    <a:srgbClr val="4D4D4D"/>
                  </a:solidFill>
                  <a:latin typeface="Bernard MT Condensed" panose="02050806060905020404" pitchFamily="18" charset="0"/>
                </a:rPr>
                <a:t>TITLE GOES HERE</a:t>
              </a:r>
              <a:br>
                <a:rPr lang="en-US" sz="1333" dirty="0">
                  <a:solidFill>
                    <a:srgbClr val="4D4D4D"/>
                  </a:solidFill>
                </a:rPr>
              </a:br>
              <a:r>
                <a:rPr lang="en-US" sz="1300" dirty="0">
                  <a:solidFill>
                    <a:srgbClr val="4D4D4D"/>
                  </a:solidFill>
                  <a:latin typeface="Calibri" panose="020F0502020204030204" pitchFamily="34" charset="0"/>
                </a:rPr>
                <a:t>Lorem ipsum dolor sit amet, consectetur adipiscing elit, sed do eiusmod tempor incididunt ut labore et dolore magna aliqua. </a:t>
              </a:r>
            </a:p>
            <a:p>
              <a:endParaRPr lang="en-US" sz="1333" dirty="0">
                <a:solidFill>
                  <a:schemeClr val="tx1">
                    <a:lumMod val="75000"/>
                    <a:lumOff val="25000"/>
                  </a:schemeClr>
                </a:solidFill>
              </a:endParaRPr>
            </a:p>
          </p:txBody>
        </p:sp>
      </p:grpSp>
      <p:grpSp>
        <p:nvGrpSpPr>
          <p:cNvPr id="80" name="Group 79">
            <a:extLst>
              <a:ext uri="{FF2B5EF4-FFF2-40B4-BE49-F238E27FC236}">
                <a16:creationId xmlns:a16="http://schemas.microsoft.com/office/drawing/2014/main" id="{9D48333D-40EC-475A-96C0-F98D5643CE5F}"/>
              </a:ext>
            </a:extLst>
          </p:cNvPr>
          <p:cNvGrpSpPr/>
          <p:nvPr/>
        </p:nvGrpSpPr>
        <p:grpSpPr>
          <a:xfrm>
            <a:off x="304800" y="6013474"/>
            <a:ext cx="3896044" cy="574453"/>
            <a:chOff x="5737860" y="3386996"/>
            <a:chExt cx="2922033" cy="430840"/>
          </a:xfrm>
        </p:grpSpPr>
        <p:grpSp>
          <p:nvGrpSpPr>
            <p:cNvPr id="81" name="Group 65">
              <a:extLst>
                <a:ext uri="{FF2B5EF4-FFF2-40B4-BE49-F238E27FC236}">
                  <a16:creationId xmlns:a16="http://schemas.microsoft.com/office/drawing/2014/main" id="{511A01E0-231F-44A2-91A4-E1ACDB083ED4}"/>
                </a:ext>
              </a:extLst>
            </p:cNvPr>
            <p:cNvGrpSpPr/>
            <p:nvPr/>
          </p:nvGrpSpPr>
          <p:grpSpPr>
            <a:xfrm>
              <a:off x="6515536" y="3393654"/>
              <a:ext cx="2144357" cy="417570"/>
              <a:chOff x="6172200" y="3358327"/>
              <a:chExt cx="2144357" cy="417570"/>
            </a:xfrm>
            <a:solidFill>
              <a:schemeClr val="tx2">
                <a:lumMod val="25000"/>
                <a:lumOff val="75000"/>
              </a:schemeClr>
            </a:solidFill>
          </p:grpSpPr>
          <p:sp>
            <p:nvSpPr>
              <p:cNvPr id="83" name="Freeform 157">
                <a:extLst>
                  <a:ext uri="{FF2B5EF4-FFF2-40B4-BE49-F238E27FC236}">
                    <a16:creationId xmlns:a16="http://schemas.microsoft.com/office/drawing/2014/main" id="{76DDB971-C925-4E75-AEF2-4F11D841A1FE}"/>
                  </a:ext>
                </a:extLst>
              </p:cNvPr>
              <p:cNvSpPr>
                <a:spLocks noChangeArrowheads="1"/>
              </p:cNvSpPr>
              <p:nvPr/>
            </p:nvSpPr>
            <p:spPr bwMode="auto">
              <a:xfrm>
                <a:off x="6172200" y="3358327"/>
                <a:ext cx="163157" cy="417570"/>
              </a:xfrm>
              <a:custGeom>
                <a:avLst/>
                <a:gdLst>
                  <a:gd name="connsiteX0" fmla="*/ 42465 w 163157"/>
                  <a:gd name="connsiteY0" fmla="*/ 70516 h 417570"/>
                  <a:gd name="connsiteX1" fmla="*/ 122927 w 163157"/>
                  <a:gd name="connsiteY1" fmla="*/ 72784 h 417570"/>
                  <a:gd name="connsiteX2" fmla="*/ 163157 w 163157"/>
                  <a:gd name="connsiteY2" fmla="*/ 104541 h 417570"/>
                  <a:gd name="connsiteX3" fmla="*/ 163157 w 163157"/>
                  <a:gd name="connsiteY3" fmla="*/ 106809 h 417570"/>
                  <a:gd name="connsiteX4" fmla="*/ 163157 w 163157"/>
                  <a:gd name="connsiteY4" fmla="*/ 111346 h 417570"/>
                  <a:gd name="connsiteX5" fmla="*/ 163157 w 163157"/>
                  <a:gd name="connsiteY5" fmla="*/ 227031 h 417570"/>
                  <a:gd name="connsiteX6" fmla="*/ 147512 w 163157"/>
                  <a:gd name="connsiteY6" fmla="*/ 240641 h 417570"/>
                  <a:gd name="connsiteX7" fmla="*/ 134102 w 163157"/>
                  <a:gd name="connsiteY7" fmla="*/ 227031 h 417570"/>
                  <a:gd name="connsiteX8" fmla="*/ 134102 w 163157"/>
                  <a:gd name="connsiteY8" fmla="*/ 127224 h 417570"/>
                  <a:gd name="connsiteX9" fmla="*/ 122927 w 163157"/>
                  <a:gd name="connsiteY9" fmla="*/ 127224 h 417570"/>
                  <a:gd name="connsiteX10" fmla="*/ 122927 w 163157"/>
                  <a:gd name="connsiteY10" fmla="*/ 222494 h 417570"/>
                  <a:gd name="connsiteX11" fmla="*/ 122927 w 163157"/>
                  <a:gd name="connsiteY11" fmla="*/ 224762 h 417570"/>
                  <a:gd name="connsiteX12" fmla="*/ 122927 w 163157"/>
                  <a:gd name="connsiteY12" fmla="*/ 399424 h 417570"/>
                  <a:gd name="connsiteX13" fmla="*/ 105047 w 163157"/>
                  <a:gd name="connsiteY13" fmla="*/ 417570 h 417570"/>
                  <a:gd name="connsiteX14" fmla="*/ 87166 w 163157"/>
                  <a:gd name="connsiteY14" fmla="*/ 399424 h 417570"/>
                  <a:gd name="connsiteX15" fmla="*/ 87166 w 163157"/>
                  <a:gd name="connsiteY15" fmla="*/ 247446 h 417570"/>
                  <a:gd name="connsiteX16" fmla="*/ 75991 w 163157"/>
                  <a:gd name="connsiteY16" fmla="*/ 247446 h 417570"/>
                  <a:gd name="connsiteX17" fmla="*/ 75991 w 163157"/>
                  <a:gd name="connsiteY17" fmla="*/ 399424 h 417570"/>
                  <a:gd name="connsiteX18" fmla="*/ 58111 w 163157"/>
                  <a:gd name="connsiteY18" fmla="*/ 417570 h 417570"/>
                  <a:gd name="connsiteX19" fmla="*/ 40230 w 163157"/>
                  <a:gd name="connsiteY19" fmla="*/ 399424 h 417570"/>
                  <a:gd name="connsiteX20" fmla="*/ 40230 w 163157"/>
                  <a:gd name="connsiteY20" fmla="*/ 227031 h 417570"/>
                  <a:gd name="connsiteX21" fmla="*/ 40230 w 163157"/>
                  <a:gd name="connsiteY21" fmla="*/ 224762 h 417570"/>
                  <a:gd name="connsiteX22" fmla="*/ 40230 w 163157"/>
                  <a:gd name="connsiteY22" fmla="*/ 127224 h 417570"/>
                  <a:gd name="connsiteX23" fmla="*/ 26820 w 163157"/>
                  <a:gd name="connsiteY23" fmla="*/ 127224 h 417570"/>
                  <a:gd name="connsiteX24" fmla="*/ 26820 w 163157"/>
                  <a:gd name="connsiteY24" fmla="*/ 227031 h 417570"/>
                  <a:gd name="connsiteX25" fmla="*/ 13410 w 163157"/>
                  <a:gd name="connsiteY25" fmla="*/ 240641 h 417570"/>
                  <a:gd name="connsiteX26" fmla="*/ 0 w 163157"/>
                  <a:gd name="connsiteY26" fmla="*/ 227031 h 417570"/>
                  <a:gd name="connsiteX27" fmla="*/ 0 w 163157"/>
                  <a:gd name="connsiteY27" fmla="*/ 111346 h 417570"/>
                  <a:gd name="connsiteX28" fmla="*/ 0 w 163157"/>
                  <a:gd name="connsiteY28" fmla="*/ 106809 h 417570"/>
                  <a:gd name="connsiteX29" fmla="*/ 42465 w 163157"/>
                  <a:gd name="connsiteY29" fmla="*/ 70516 h 417570"/>
                  <a:gd name="connsiteX30" fmla="*/ 80888 w 163157"/>
                  <a:gd name="connsiteY30" fmla="*/ 0 h 417570"/>
                  <a:gd name="connsiteX31" fmla="*/ 113382 w 163157"/>
                  <a:gd name="connsiteY31" fmla="*/ 33185 h 417570"/>
                  <a:gd name="connsiteX32" fmla="*/ 80888 w 163157"/>
                  <a:gd name="connsiteY32" fmla="*/ 66370 h 417570"/>
                  <a:gd name="connsiteX33" fmla="*/ 48394 w 163157"/>
                  <a:gd name="connsiteY33" fmla="*/ 33185 h 417570"/>
                  <a:gd name="connsiteX34" fmla="*/ 80888 w 163157"/>
                  <a:gd name="connsiteY34" fmla="*/ 0 h 417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63157" h="417570">
                    <a:moveTo>
                      <a:pt x="42465" y="70516"/>
                    </a:moveTo>
                    <a:cubicBezTo>
                      <a:pt x="42465" y="70516"/>
                      <a:pt x="42465" y="70516"/>
                      <a:pt x="122927" y="72784"/>
                    </a:cubicBezTo>
                    <a:cubicBezTo>
                      <a:pt x="149747" y="72784"/>
                      <a:pt x="163157" y="93199"/>
                      <a:pt x="163157" y="104541"/>
                    </a:cubicBezTo>
                    <a:cubicBezTo>
                      <a:pt x="163157" y="104541"/>
                      <a:pt x="163157" y="104541"/>
                      <a:pt x="163157" y="106809"/>
                    </a:cubicBezTo>
                    <a:cubicBezTo>
                      <a:pt x="163157" y="106809"/>
                      <a:pt x="163157" y="106809"/>
                      <a:pt x="163157" y="111346"/>
                    </a:cubicBezTo>
                    <a:cubicBezTo>
                      <a:pt x="163157" y="111346"/>
                      <a:pt x="163157" y="111346"/>
                      <a:pt x="163157" y="227031"/>
                    </a:cubicBezTo>
                    <a:cubicBezTo>
                      <a:pt x="163157" y="236104"/>
                      <a:pt x="156452" y="240641"/>
                      <a:pt x="147512" y="240641"/>
                    </a:cubicBezTo>
                    <a:cubicBezTo>
                      <a:pt x="140807" y="240641"/>
                      <a:pt x="134102" y="236104"/>
                      <a:pt x="134102" y="227031"/>
                    </a:cubicBezTo>
                    <a:cubicBezTo>
                      <a:pt x="134102" y="227031"/>
                      <a:pt x="134102" y="227031"/>
                      <a:pt x="134102" y="127224"/>
                    </a:cubicBezTo>
                    <a:cubicBezTo>
                      <a:pt x="134102" y="127224"/>
                      <a:pt x="134102" y="127224"/>
                      <a:pt x="122927" y="127224"/>
                    </a:cubicBezTo>
                    <a:cubicBezTo>
                      <a:pt x="122927" y="127224"/>
                      <a:pt x="122927" y="127224"/>
                      <a:pt x="122927" y="222494"/>
                    </a:cubicBezTo>
                    <a:cubicBezTo>
                      <a:pt x="122927" y="222494"/>
                      <a:pt x="122927" y="222494"/>
                      <a:pt x="122927" y="224762"/>
                    </a:cubicBezTo>
                    <a:cubicBezTo>
                      <a:pt x="122927" y="224762"/>
                      <a:pt x="122927" y="224762"/>
                      <a:pt x="122927" y="399424"/>
                    </a:cubicBezTo>
                    <a:cubicBezTo>
                      <a:pt x="122927" y="410765"/>
                      <a:pt x="116222" y="417570"/>
                      <a:pt x="105047" y="417570"/>
                    </a:cubicBezTo>
                    <a:cubicBezTo>
                      <a:pt x="93871" y="417570"/>
                      <a:pt x="87166" y="410765"/>
                      <a:pt x="87166" y="399424"/>
                    </a:cubicBezTo>
                    <a:cubicBezTo>
                      <a:pt x="87166" y="399424"/>
                      <a:pt x="87166" y="399424"/>
                      <a:pt x="87166" y="247446"/>
                    </a:cubicBezTo>
                    <a:cubicBezTo>
                      <a:pt x="87166" y="247446"/>
                      <a:pt x="87166" y="247446"/>
                      <a:pt x="75991" y="247446"/>
                    </a:cubicBezTo>
                    <a:cubicBezTo>
                      <a:pt x="75991" y="247446"/>
                      <a:pt x="75991" y="247446"/>
                      <a:pt x="75991" y="399424"/>
                    </a:cubicBezTo>
                    <a:cubicBezTo>
                      <a:pt x="75991" y="410765"/>
                      <a:pt x="69286" y="417570"/>
                      <a:pt x="58111" y="417570"/>
                    </a:cubicBezTo>
                    <a:cubicBezTo>
                      <a:pt x="46935" y="417570"/>
                      <a:pt x="40230" y="410765"/>
                      <a:pt x="40230" y="399424"/>
                    </a:cubicBezTo>
                    <a:cubicBezTo>
                      <a:pt x="40230" y="399424"/>
                      <a:pt x="40230" y="399424"/>
                      <a:pt x="40230" y="227031"/>
                    </a:cubicBezTo>
                    <a:cubicBezTo>
                      <a:pt x="40230" y="227031"/>
                      <a:pt x="40230" y="224762"/>
                      <a:pt x="40230" y="224762"/>
                    </a:cubicBezTo>
                    <a:cubicBezTo>
                      <a:pt x="40230" y="224762"/>
                      <a:pt x="40230" y="224762"/>
                      <a:pt x="40230" y="127224"/>
                    </a:cubicBezTo>
                    <a:cubicBezTo>
                      <a:pt x="40230" y="127224"/>
                      <a:pt x="40230" y="127224"/>
                      <a:pt x="26820" y="127224"/>
                    </a:cubicBezTo>
                    <a:cubicBezTo>
                      <a:pt x="26820" y="127224"/>
                      <a:pt x="26820" y="127224"/>
                      <a:pt x="26820" y="227031"/>
                    </a:cubicBezTo>
                    <a:cubicBezTo>
                      <a:pt x="26820" y="236104"/>
                      <a:pt x="22350" y="240641"/>
                      <a:pt x="13410" y="240641"/>
                    </a:cubicBezTo>
                    <a:cubicBezTo>
                      <a:pt x="6705" y="240641"/>
                      <a:pt x="0" y="236104"/>
                      <a:pt x="0" y="227031"/>
                    </a:cubicBezTo>
                    <a:cubicBezTo>
                      <a:pt x="0" y="227031"/>
                      <a:pt x="0" y="227031"/>
                      <a:pt x="0" y="111346"/>
                    </a:cubicBezTo>
                    <a:cubicBezTo>
                      <a:pt x="0" y="111346"/>
                      <a:pt x="0" y="111346"/>
                      <a:pt x="0" y="106809"/>
                    </a:cubicBezTo>
                    <a:cubicBezTo>
                      <a:pt x="0" y="97736"/>
                      <a:pt x="11175" y="72784"/>
                      <a:pt x="42465" y="70516"/>
                    </a:cubicBezTo>
                    <a:close/>
                    <a:moveTo>
                      <a:pt x="80888" y="0"/>
                    </a:moveTo>
                    <a:cubicBezTo>
                      <a:pt x="98834" y="0"/>
                      <a:pt x="113382" y="14857"/>
                      <a:pt x="113382" y="33185"/>
                    </a:cubicBezTo>
                    <a:cubicBezTo>
                      <a:pt x="113382" y="51513"/>
                      <a:pt x="98834" y="66370"/>
                      <a:pt x="80888" y="66370"/>
                    </a:cubicBezTo>
                    <a:cubicBezTo>
                      <a:pt x="62942" y="66370"/>
                      <a:pt x="48394" y="51513"/>
                      <a:pt x="48394" y="33185"/>
                    </a:cubicBezTo>
                    <a:cubicBezTo>
                      <a:pt x="48394" y="14857"/>
                      <a:pt x="62942" y="0"/>
                      <a:pt x="80888" y="0"/>
                    </a:cubicBezTo>
                    <a:close/>
                  </a:path>
                </a:pathLst>
              </a:custGeom>
              <a:solidFill>
                <a:srgbClr val="CE8E40"/>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84" name="Freeform 158">
                <a:extLst>
                  <a:ext uri="{FF2B5EF4-FFF2-40B4-BE49-F238E27FC236}">
                    <a16:creationId xmlns:a16="http://schemas.microsoft.com/office/drawing/2014/main" id="{99DFFDE0-1D57-4E3D-8C53-65689669BD19}"/>
                  </a:ext>
                </a:extLst>
              </p:cNvPr>
              <p:cNvSpPr>
                <a:spLocks noChangeArrowheads="1"/>
              </p:cNvSpPr>
              <p:nvPr/>
            </p:nvSpPr>
            <p:spPr bwMode="auto">
              <a:xfrm>
                <a:off x="6392333" y="3358327"/>
                <a:ext cx="163157" cy="417570"/>
              </a:xfrm>
              <a:custGeom>
                <a:avLst/>
                <a:gdLst>
                  <a:gd name="connsiteX0" fmla="*/ 42465 w 163157"/>
                  <a:gd name="connsiteY0" fmla="*/ 70516 h 417570"/>
                  <a:gd name="connsiteX1" fmla="*/ 122927 w 163157"/>
                  <a:gd name="connsiteY1" fmla="*/ 72784 h 417570"/>
                  <a:gd name="connsiteX2" fmla="*/ 163157 w 163157"/>
                  <a:gd name="connsiteY2" fmla="*/ 104541 h 417570"/>
                  <a:gd name="connsiteX3" fmla="*/ 163157 w 163157"/>
                  <a:gd name="connsiteY3" fmla="*/ 106809 h 417570"/>
                  <a:gd name="connsiteX4" fmla="*/ 163157 w 163157"/>
                  <a:gd name="connsiteY4" fmla="*/ 111346 h 417570"/>
                  <a:gd name="connsiteX5" fmla="*/ 163157 w 163157"/>
                  <a:gd name="connsiteY5" fmla="*/ 227031 h 417570"/>
                  <a:gd name="connsiteX6" fmla="*/ 147512 w 163157"/>
                  <a:gd name="connsiteY6" fmla="*/ 240641 h 417570"/>
                  <a:gd name="connsiteX7" fmla="*/ 134102 w 163157"/>
                  <a:gd name="connsiteY7" fmla="*/ 227031 h 417570"/>
                  <a:gd name="connsiteX8" fmla="*/ 134102 w 163157"/>
                  <a:gd name="connsiteY8" fmla="*/ 127224 h 417570"/>
                  <a:gd name="connsiteX9" fmla="*/ 122927 w 163157"/>
                  <a:gd name="connsiteY9" fmla="*/ 127224 h 417570"/>
                  <a:gd name="connsiteX10" fmla="*/ 122927 w 163157"/>
                  <a:gd name="connsiteY10" fmla="*/ 222494 h 417570"/>
                  <a:gd name="connsiteX11" fmla="*/ 122927 w 163157"/>
                  <a:gd name="connsiteY11" fmla="*/ 224762 h 417570"/>
                  <a:gd name="connsiteX12" fmla="*/ 122927 w 163157"/>
                  <a:gd name="connsiteY12" fmla="*/ 399424 h 417570"/>
                  <a:gd name="connsiteX13" fmla="*/ 105047 w 163157"/>
                  <a:gd name="connsiteY13" fmla="*/ 417570 h 417570"/>
                  <a:gd name="connsiteX14" fmla="*/ 87166 w 163157"/>
                  <a:gd name="connsiteY14" fmla="*/ 399424 h 417570"/>
                  <a:gd name="connsiteX15" fmla="*/ 87166 w 163157"/>
                  <a:gd name="connsiteY15" fmla="*/ 247446 h 417570"/>
                  <a:gd name="connsiteX16" fmla="*/ 75991 w 163157"/>
                  <a:gd name="connsiteY16" fmla="*/ 247446 h 417570"/>
                  <a:gd name="connsiteX17" fmla="*/ 75991 w 163157"/>
                  <a:gd name="connsiteY17" fmla="*/ 399424 h 417570"/>
                  <a:gd name="connsiteX18" fmla="*/ 58111 w 163157"/>
                  <a:gd name="connsiteY18" fmla="*/ 417570 h 417570"/>
                  <a:gd name="connsiteX19" fmla="*/ 40230 w 163157"/>
                  <a:gd name="connsiteY19" fmla="*/ 399424 h 417570"/>
                  <a:gd name="connsiteX20" fmla="*/ 40230 w 163157"/>
                  <a:gd name="connsiteY20" fmla="*/ 227031 h 417570"/>
                  <a:gd name="connsiteX21" fmla="*/ 40230 w 163157"/>
                  <a:gd name="connsiteY21" fmla="*/ 224762 h 417570"/>
                  <a:gd name="connsiteX22" fmla="*/ 40230 w 163157"/>
                  <a:gd name="connsiteY22" fmla="*/ 127224 h 417570"/>
                  <a:gd name="connsiteX23" fmla="*/ 26820 w 163157"/>
                  <a:gd name="connsiteY23" fmla="*/ 127224 h 417570"/>
                  <a:gd name="connsiteX24" fmla="*/ 26820 w 163157"/>
                  <a:gd name="connsiteY24" fmla="*/ 227031 h 417570"/>
                  <a:gd name="connsiteX25" fmla="*/ 13410 w 163157"/>
                  <a:gd name="connsiteY25" fmla="*/ 240641 h 417570"/>
                  <a:gd name="connsiteX26" fmla="*/ 0 w 163157"/>
                  <a:gd name="connsiteY26" fmla="*/ 227031 h 417570"/>
                  <a:gd name="connsiteX27" fmla="*/ 0 w 163157"/>
                  <a:gd name="connsiteY27" fmla="*/ 111346 h 417570"/>
                  <a:gd name="connsiteX28" fmla="*/ 0 w 163157"/>
                  <a:gd name="connsiteY28" fmla="*/ 106809 h 417570"/>
                  <a:gd name="connsiteX29" fmla="*/ 42465 w 163157"/>
                  <a:gd name="connsiteY29" fmla="*/ 70516 h 417570"/>
                  <a:gd name="connsiteX30" fmla="*/ 80888 w 163157"/>
                  <a:gd name="connsiteY30" fmla="*/ 0 h 417570"/>
                  <a:gd name="connsiteX31" fmla="*/ 113382 w 163157"/>
                  <a:gd name="connsiteY31" fmla="*/ 33185 h 417570"/>
                  <a:gd name="connsiteX32" fmla="*/ 80888 w 163157"/>
                  <a:gd name="connsiteY32" fmla="*/ 66370 h 417570"/>
                  <a:gd name="connsiteX33" fmla="*/ 48394 w 163157"/>
                  <a:gd name="connsiteY33" fmla="*/ 33185 h 417570"/>
                  <a:gd name="connsiteX34" fmla="*/ 80888 w 163157"/>
                  <a:gd name="connsiteY34" fmla="*/ 0 h 417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63157" h="417570">
                    <a:moveTo>
                      <a:pt x="42465" y="70516"/>
                    </a:moveTo>
                    <a:cubicBezTo>
                      <a:pt x="42465" y="70516"/>
                      <a:pt x="42465" y="70516"/>
                      <a:pt x="122927" y="72784"/>
                    </a:cubicBezTo>
                    <a:cubicBezTo>
                      <a:pt x="149747" y="72784"/>
                      <a:pt x="163157" y="93199"/>
                      <a:pt x="163157" y="104541"/>
                    </a:cubicBezTo>
                    <a:cubicBezTo>
                      <a:pt x="163157" y="104541"/>
                      <a:pt x="163157" y="104541"/>
                      <a:pt x="163157" y="106809"/>
                    </a:cubicBezTo>
                    <a:cubicBezTo>
                      <a:pt x="163157" y="106809"/>
                      <a:pt x="163157" y="106809"/>
                      <a:pt x="163157" y="111346"/>
                    </a:cubicBezTo>
                    <a:cubicBezTo>
                      <a:pt x="163157" y="111346"/>
                      <a:pt x="163157" y="111346"/>
                      <a:pt x="163157" y="227031"/>
                    </a:cubicBezTo>
                    <a:cubicBezTo>
                      <a:pt x="163157" y="236104"/>
                      <a:pt x="156452" y="240641"/>
                      <a:pt x="147512" y="240641"/>
                    </a:cubicBezTo>
                    <a:cubicBezTo>
                      <a:pt x="140807" y="240641"/>
                      <a:pt x="134102" y="236104"/>
                      <a:pt x="134102" y="227031"/>
                    </a:cubicBezTo>
                    <a:cubicBezTo>
                      <a:pt x="134102" y="227031"/>
                      <a:pt x="134102" y="227031"/>
                      <a:pt x="134102" y="127224"/>
                    </a:cubicBezTo>
                    <a:cubicBezTo>
                      <a:pt x="134102" y="127224"/>
                      <a:pt x="134102" y="127224"/>
                      <a:pt x="122927" y="127224"/>
                    </a:cubicBezTo>
                    <a:cubicBezTo>
                      <a:pt x="122927" y="127224"/>
                      <a:pt x="122927" y="127224"/>
                      <a:pt x="122927" y="222494"/>
                    </a:cubicBezTo>
                    <a:cubicBezTo>
                      <a:pt x="122927" y="222494"/>
                      <a:pt x="122927" y="222494"/>
                      <a:pt x="122927" y="224762"/>
                    </a:cubicBezTo>
                    <a:cubicBezTo>
                      <a:pt x="122927" y="224762"/>
                      <a:pt x="122927" y="224762"/>
                      <a:pt x="122927" y="399424"/>
                    </a:cubicBezTo>
                    <a:cubicBezTo>
                      <a:pt x="122927" y="410765"/>
                      <a:pt x="116222" y="417570"/>
                      <a:pt x="105047" y="417570"/>
                    </a:cubicBezTo>
                    <a:cubicBezTo>
                      <a:pt x="93871" y="417570"/>
                      <a:pt x="87166" y="410765"/>
                      <a:pt x="87166" y="399424"/>
                    </a:cubicBezTo>
                    <a:cubicBezTo>
                      <a:pt x="87166" y="399424"/>
                      <a:pt x="87166" y="399424"/>
                      <a:pt x="87166" y="247446"/>
                    </a:cubicBezTo>
                    <a:cubicBezTo>
                      <a:pt x="87166" y="247446"/>
                      <a:pt x="87166" y="247446"/>
                      <a:pt x="75991" y="247446"/>
                    </a:cubicBezTo>
                    <a:cubicBezTo>
                      <a:pt x="75991" y="247446"/>
                      <a:pt x="75991" y="247446"/>
                      <a:pt x="75991" y="399424"/>
                    </a:cubicBezTo>
                    <a:cubicBezTo>
                      <a:pt x="75991" y="410765"/>
                      <a:pt x="69286" y="417570"/>
                      <a:pt x="58111" y="417570"/>
                    </a:cubicBezTo>
                    <a:cubicBezTo>
                      <a:pt x="46935" y="417570"/>
                      <a:pt x="40230" y="410765"/>
                      <a:pt x="40230" y="399424"/>
                    </a:cubicBezTo>
                    <a:cubicBezTo>
                      <a:pt x="40230" y="399424"/>
                      <a:pt x="40230" y="399424"/>
                      <a:pt x="40230" y="227031"/>
                    </a:cubicBezTo>
                    <a:cubicBezTo>
                      <a:pt x="40230" y="227031"/>
                      <a:pt x="40230" y="224762"/>
                      <a:pt x="40230" y="224762"/>
                    </a:cubicBezTo>
                    <a:cubicBezTo>
                      <a:pt x="40230" y="224762"/>
                      <a:pt x="40230" y="224762"/>
                      <a:pt x="40230" y="127224"/>
                    </a:cubicBezTo>
                    <a:cubicBezTo>
                      <a:pt x="40230" y="127224"/>
                      <a:pt x="40230" y="127224"/>
                      <a:pt x="26820" y="127224"/>
                    </a:cubicBezTo>
                    <a:cubicBezTo>
                      <a:pt x="26820" y="127224"/>
                      <a:pt x="26820" y="127224"/>
                      <a:pt x="26820" y="227031"/>
                    </a:cubicBezTo>
                    <a:cubicBezTo>
                      <a:pt x="26820" y="236104"/>
                      <a:pt x="22350" y="240641"/>
                      <a:pt x="13410" y="240641"/>
                    </a:cubicBezTo>
                    <a:cubicBezTo>
                      <a:pt x="6705" y="240641"/>
                      <a:pt x="0" y="236104"/>
                      <a:pt x="0" y="227031"/>
                    </a:cubicBezTo>
                    <a:cubicBezTo>
                      <a:pt x="0" y="227031"/>
                      <a:pt x="0" y="227031"/>
                      <a:pt x="0" y="111346"/>
                    </a:cubicBezTo>
                    <a:cubicBezTo>
                      <a:pt x="0" y="111346"/>
                      <a:pt x="0" y="111346"/>
                      <a:pt x="0" y="106809"/>
                    </a:cubicBezTo>
                    <a:cubicBezTo>
                      <a:pt x="0" y="97736"/>
                      <a:pt x="11175" y="72784"/>
                      <a:pt x="42465" y="70516"/>
                    </a:cubicBezTo>
                    <a:close/>
                    <a:moveTo>
                      <a:pt x="80888" y="0"/>
                    </a:moveTo>
                    <a:cubicBezTo>
                      <a:pt x="98834" y="0"/>
                      <a:pt x="113382" y="14857"/>
                      <a:pt x="113382" y="33185"/>
                    </a:cubicBezTo>
                    <a:cubicBezTo>
                      <a:pt x="113382" y="51513"/>
                      <a:pt x="98834" y="66370"/>
                      <a:pt x="80888" y="66370"/>
                    </a:cubicBezTo>
                    <a:cubicBezTo>
                      <a:pt x="62942" y="66370"/>
                      <a:pt x="48394" y="51513"/>
                      <a:pt x="48394" y="33185"/>
                    </a:cubicBezTo>
                    <a:cubicBezTo>
                      <a:pt x="48394" y="14857"/>
                      <a:pt x="62942" y="0"/>
                      <a:pt x="80888" y="0"/>
                    </a:cubicBezTo>
                    <a:close/>
                  </a:path>
                </a:pathLst>
              </a:custGeom>
              <a:solidFill>
                <a:srgbClr val="CE8E40"/>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85" name="Freeform 159">
                <a:extLst>
                  <a:ext uri="{FF2B5EF4-FFF2-40B4-BE49-F238E27FC236}">
                    <a16:creationId xmlns:a16="http://schemas.microsoft.com/office/drawing/2014/main" id="{AF3E3528-C306-4BC6-B359-1647293789A2}"/>
                  </a:ext>
                </a:extLst>
              </p:cNvPr>
              <p:cNvSpPr>
                <a:spLocks noChangeArrowheads="1"/>
              </p:cNvSpPr>
              <p:nvPr/>
            </p:nvSpPr>
            <p:spPr bwMode="auto">
              <a:xfrm>
                <a:off x="6612466" y="3358327"/>
                <a:ext cx="163157" cy="417570"/>
              </a:xfrm>
              <a:custGeom>
                <a:avLst/>
                <a:gdLst>
                  <a:gd name="connsiteX0" fmla="*/ 42465 w 163157"/>
                  <a:gd name="connsiteY0" fmla="*/ 70516 h 417570"/>
                  <a:gd name="connsiteX1" fmla="*/ 122927 w 163157"/>
                  <a:gd name="connsiteY1" fmla="*/ 72784 h 417570"/>
                  <a:gd name="connsiteX2" fmla="*/ 163157 w 163157"/>
                  <a:gd name="connsiteY2" fmla="*/ 104541 h 417570"/>
                  <a:gd name="connsiteX3" fmla="*/ 163157 w 163157"/>
                  <a:gd name="connsiteY3" fmla="*/ 106809 h 417570"/>
                  <a:gd name="connsiteX4" fmla="*/ 163157 w 163157"/>
                  <a:gd name="connsiteY4" fmla="*/ 111346 h 417570"/>
                  <a:gd name="connsiteX5" fmla="*/ 163157 w 163157"/>
                  <a:gd name="connsiteY5" fmla="*/ 227031 h 417570"/>
                  <a:gd name="connsiteX6" fmla="*/ 147512 w 163157"/>
                  <a:gd name="connsiteY6" fmla="*/ 240641 h 417570"/>
                  <a:gd name="connsiteX7" fmla="*/ 134102 w 163157"/>
                  <a:gd name="connsiteY7" fmla="*/ 227031 h 417570"/>
                  <a:gd name="connsiteX8" fmla="*/ 134102 w 163157"/>
                  <a:gd name="connsiteY8" fmla="*/ 127224 h 417570"/>
                  <a:gd name="connsiteX9" fmla="*/ 122927 w 163157"/>
                  <a:gd name="connsiteY9" fmla="*/ 127224 h 417570"/>
                  <a:gd name="connsiteX10" fmla="*/ 122927 w 163157"/>
                  <a:gd name="connsiteY10" fmla="*/ 222494 h 417570"/>
                  <a:gd name="connsiteX11" fmla="*/ 122927 w 163157"/>
                  <a:gd name="connsiteY11" fmla="*/ 224762 h 417570"/>
                  <a:gd name="connsiteX12" fmla="*/ 122927 w 163157"/>
                  <a:gd name="connsiteY12" fmla="*/ 399424 h 417570"/>
                  <a:gd name="connsiteX13" fmla="*/ 105047 w 163157"/>
                  <a:gd name="connsiteY13" fmla="*/ 417570 h 417570"/>
                  <a:gd name="connsiteX14" fmla="*/ 87166 w 163157"/>
                  <a:gd name="connsiteY14" fmla="*/ 399424 h 417570"/>
                  <a:gd name="connsiteX15" fmla="*/ 87166 w 163157"/>
                  <a:gd name="connsiteY15" fmla="*/ 247446 h 417570"/>
                  <a:gd name="connsiteX16" fmla="*/ 75991 w 163157"/>
                  <a:gd name="connsiteY16" fmla="*/ 247446 h 417570"/>
                  <a:gd name="connsiteX17" fmla="*/ 75991 w 163157"/>
                  <a:gd name="connsiteY17" fmla="*/ 399424 h 417570"/>
                  <a:gd name="connsiteX18" fmla="*/ 58111 w 163157"/>
                  <a:gd name="connsiteY18" fmla="*/ 417570 h 417570"/>
                  <a:gd name="connsiteX19" fmla="*/ 40230 w 163157"/>
                  <a:gd name="connsiteY19" fmla="*/ 399424 h 417570"/>
                  <a:gd name="connsiteX20" fmla="*/ 40230 w 163157"/>
                  <a:gd name="connsiteY20" fmla="*/ 227031 h 417570"/>
                  <a:gd name="connsiteX21" fmla="*/ 40230 w 163157"/>
                  <a:gd name="connsiteY21" fmla="*/ 224762 h 417570"/>
                  <a:gd name="connsiteX22" fmla="*/ 40230 w 163157"/>
                  <a:gd name="connsiteY22" fmla="*/ 127224 h 417570"/>
                  <a:gd name="connsiteX23" fmla="*/ 26820 w 163157"/>
                  <a:gd name="connsiteY23" fmla="*/ 127224 h 417570"/>
                  <a:gd name="connsiteX24" fmla="*/ 26820 w 163157"/>
                  <a:gd name="connsiteY24" fmla="*/ 227031 h 417570"/>
                  <a:gd name="connsiteX25" fmla="*/ 13410 w 163157"/>
                  <a:gd name="connsiteY25" fmla="*/ 240641 h 417570"/>
                  <a:gd name="connsiteX26" fmla="*/ 0 w 163157"/>
                  <a:gd name="connsiteY26" fmla="*/ 227031 h 417570"/>
                  <a:gd name="connsiteX27" fmla="*/ 0 w 163157"/>
                  <a:gd name="connsiteY27" fmla="*/ 111346 h 417570"/>
                  <a:gd name="connsiteX28" fmla="*/ 0 w 163157"/>
                  <a:gd name="connsiteY28" fmla="*/ 106809 h 417570"/>
                  <a:gd name="connsiteX29" fmla="*/ 42465 w 163157"/>
                  <a:gd name="connsiteY29" fmla="*/ 70516 h 417570"/>
                  <a:gd name="connsiteX30" fmla="*/ 80888 w 163157"/>
                  <a:gd name="connsiteY30" fmla="*/ 0 h 417570"/>
                  <a:gd name="connsiteX31" fmla="*/ 113382 w 163157"/>
                  <a:gd name="connsiteY31" fmla="*/ 33185 h 417570"/>
                  <a:gd name="connsiteX32" fmla="*/ 80888 w 163157"/>
                  <a:gd name="connsiteY32" fmla="*/ 66370 h 417570"/>
                  <a:gd name="connsiteX33" fmla="*/ 48394 w 163157"/>
                  <a:gd name="connsiteY33" fmla="*/ 33185 h 417570"/>
                  <a:gd name="connsiteX34" fmla="*/ 80888 w 163157"/>
                  <a:gd name="connsiteY34" fmla="*/ 0 h 417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63157" h="417570">
                    <a:moveTo>
                      <a:pt x="42465" y="70516"/>
                    </a:moveTo>
                    <a:cubicBezTo>
                      <a:pt x="42465" y="70516"/>
                      <a:pt x="42465" y="70516"/>
                      <a:pt x="122927" y="72784"/>
                    </a:cubicBezTo>
                    <a:cubicBezTo>
                      <a:pt x="149747" y="72784"/>
                      <a:pt x="163157" y="93199"/>
                      <a:pt x="163157" y="104541"/>
                    </a:cubicBezTo>
                    <a:cubicBezTo>
                      <a:pt x="163157" y="104541"/>
                      <a:pt x="163157" y="104541"/>
                      <a:pt x="163157" y="106809"/>
                    </a:cubicBezTo>
                    <a:cubicBezTo>
                      <a:pt x="163157" y="106809"/>
                      <a:pt x="163157" y="106809"/>
                      <a:pt x="163157" y="111346"/>
                    </a:cubicBezTo>
                    <a:cubicBezTo>
                      <a:pt x="163157" y="111346"/>
                      <a:pt x="163157" y="111346"/>
                      <a:pt x="163157" y="227031"/>
                    </a:cubicBezTo>
                    <a:cubicBezTo>
                      <a:pt x="163157" y="236104"/>
                      <a:pt x="156452" y="240641"/>
                      <a:pt x="147512" y="240641"/>
                    </a:cubicBezTo>
                    <a:cubicBezTo>
                      <a:pt x="140807" y="240641"/>
                      <a:pt x="134102" y="236104"/>
                      <a:pt x="134102" y="227031"/>
                    </a:cubicBezTo>
                    <a:cubicBezTo>
                      <a:pt x="134102" y="227031"/>
                      <a:pt x="134102" y="227031"/>
                      <a:pt x="134102" y="127224"/>
                    </a:cubicBezTo>
                    <a:cubicBezTo>
                      <a:pt x="134102" y="127224"/>
                      <a:pt x="134102" y="127224"/>
                      <a:pt x="122927" y="127224"/>
                    </a:cubicBezTo>
                    <a:cubicBezTo>
                      <a:pt x="122927" y="127224"/>
                      <a:pt x="122927" y="127224"/>
                      <a:pt x="122927" y="222494"/>
                    </a:cubicBezTo>
                    <a:cubicBezTo>
                      <a:pt x="122927" y="222494"/>
                      <a:pt x="122927" y="222494"/>
                      <a:pt x="122927" y="224762"/>
                    </a:cubicBezTo>
                    <a:cubicBezTo>
                      <a:pt x="122927" y="224762"/>
                      <a:pt x="122927" y="224762"/>
                      <a:pt x="122927" y="399424"/>
                    </a:cubicBezTo>
                    <a:cubicBezTo>
                      <a:pt x="122927" y="410765"/>
                      <a:pt x="116222" y="417570"/>
                      <a:pt x="105047" y="417570"/>
                    </a:cubicBezTo>
                    <a:cubicBezTo>
                      <a:pt x="93871" y="417570"/>
                      <a:pt x="87166" y="410765"/>
                      <a:pt x="87166" y="399424"/>
                    </a:cubicBezTo>
                    <a:cubicBezTo>
                      <a:pt x="87166" y="399424"/>
                      <a:pt x="87166" y="399424"/>
                      <a:pt x="87166" y="247446"/>
                    </a:cubicBezTo>
                    <a:cubicBezTo>
                      <a:pt x="87166" y="247446"/>
                      <a:pt x="87166" y="247446"/>
                      <a:pt x="75991" y="247446"/>
                    </a:cubicBezTo>
                    <a:cubicBezTo>
                      <a:pt x="75991" y="247446"/>
                      <a:pt x="75991" y="247446"/>
                      <a:pt x="75991" y="399424"/>
                    </a:cubicBezTo>
                    <a:cubicBezTo>
                      <a:pt x="75991" y="410765"/>
                      <a:pt x="69286" y="417570"/>
                      <a:pt x="58111" y="417570"/>
                    </a:cubicBezTo>
                    <a:cubicBezTo>
                      <a:pt x="46935" y="417570"/>
                      <a:pt x="40230" y="410765"/>
                      <a:pt x="40230" y="399424"/>
                    </a:cubicBezTo>
                    <a:cubicBezTo>
                      <a:pt x="40230" y="399424"/>
                      <a:pt x="40230" y="399424"/>
                      <a:pt x="40230" y="227031"/>
                    </a:cubicBezTo>
                    <a:cubicBezTo>
                      <a:pt x="40230" y="227031"/>
                      <a:pt x="40230" y="224762"/>
                      <a:pt x="40230" y="224762"/>
                    </a:cubicBezTo>
                    <a:cubicBezTo>
                      <a:pt x="40230" y="224762"/>
                      <a:pt x="40230" y="224762"/>
                      <a:pt x="40230" y="127224"/>
                    </a:cubicBezTo>
                    <a:cubicBezTo>
                      <a:pt x="40230" y="127224"/>
                      <a:pt x="40230" y="127224"/>
                      <a:pt x="26820" y="127224"/>
                    </a:cubicBezTo>
                    <a:cubicBezTo>
                      <a:pt x="26820" y="127224"/>
                      <a:pt x="26820" y="127224"/>
                      <a:pt x="26820" y="227031"/>
                    </a:cubicBezTo>
                    <a:cubicBezTo>
                      <a:pt x="26820" y="236104"/>
                      <a:pt x="22350" y="240641"/>
                      <a:pt x="13410" y="240641"/>
                    </a:cubicBezTo>
                    <a:cubicBezTo>
                      <a:pt x="6705" y="240641"/>
                      <a:pt x="0" y="236104"/>
                      <a:pt x="0" y="227031"/>
                    </a:cubicBezTo>
                    <a:cubicBezTo>
                      <a:pt x="0" y="227031"/>
                      <a:pt x="0" y="227031"/>
                      <a:pt x="0" y="111346"/>
                    </a:cubicBezTo>
                    <a:cubicBezTo>
                      <a:pt x="0" y="111346"/>
                      <a:pt x="0" y="111346"/>
                      <a:pt x="0" y="106809"/>
                    </a:cubicBezTo>
                    <a:cubicBezTo>
                      <a:pt x="0" y="97736"/>
                      <a:pt x="11175" y="72784"/>
                      <a:pt x="42465" y="70516"/>
                    </a:cubicBezTo>
                    <a:close/>
                    <a:moveTo>
                      <a:pt x="80888" y="0"/>
                    </a:moveTo>
                    <a:cubicBezTo>
                      <a:pt x="98834" y="0"/>
                      <a:pt x="113382" y="14857"/>
                      <a:pt x="113382" y="33185"/>
                    </a:cubicBezTo>
                    <a:cubicBezTo>
                      <a:pt x="113382" y="51513"/>
                      <a:pt x="98834" y="66370"/>
                      <a:pt x="80888" y="66370"/>
                    </a:cubicBezTo>
                    <a:cubicBezTo>
                      <a:pt x="62942" y="66370"/>
                      <a:pt x="48394" y="51513"/>
                      <a:pt x="48394" y="33185"/>
                    </a:cubicBezTo>
                    <a:cubicBezTo>
                      <a:pt x="48394" y="14857"/>
                      <a:pt x="62942" y="0"/>
                      <a:pt x="80888" y="0"/>
                    </a:cubicBezTo>
                    <a:close/>
                  </a:path>
                </a:pathLst>
              </a:custGeom>
              <a:solidFill>
                <a:srgbClr val="CE8E40"/>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86" name="Freeform 160">
                <a:extLst>
                  <a:ext uri="{FF2B5EF4-FFF2-40B4-BE49-F238E27FC236}">
                    <a16:creationId xmlns:a16="http://schemas.microsoft.com/office/drawing/2014/main" id="{A3479657-CAA1-47C0-9741-35C024C05D0C}"/>
                  </a:ext>
                </a:extLst>
              </p:cNvPr>
              <p:cNvSpPr>
                <a:spLocks noChangeArrowheads="1"/>
              </p:cNvSpPr>
              <p:nvPr/>
            </p:nvSpPr>
            <p:spPr bwMode="auto">
              <a:xfrm>
                <a:off x="6832599" y="3358327"/>
                <a:ext cx="163157" cy="417570"/>
              </a:xfrm>
              <a:custGeom>
                <a:avLst/>
                <a:gdLst>
                  <a:gd name="connsiteX0" fmla="*/ 42465 w 163157"/>
                  <a:gd name="connsiteY0" fmla="*/ 70516 h 417570"/>
                  <a:gd name="connsiteX1" fmla="*/ 122927 w 163157"/>
                  <a:gd name="connsiteY1" fmla="*/ 72784 h 417570"/>
                  <a:gd name="connsiteX2" fmla="*/ 163157 w 163157"/>
                  <a:gd name="connsiteY2" fmla="*/ 104541 h 417570"/>
                  <a:gd name="connsiteX3" fmla="*/ 163157 w 163157"/>
                  <a:gd name="connsiteY3" fmla="*/ 106809 h 417570"/>
                  <a:gd name="connsiteX4" fmla="*/ 163157 w 163157"/>
                  <a:gd name="connsiteY4" fmla="*/ 111346 h 417570"/>
                  <a:gd name="connsiteX5" fmla="*/ 163157 w 163157"/>
                  <a:gd name="connsiteY5" fmla="*/ 227031 h 417570"/>
                  <a:gd name="connsiteX6" fmla="*/ 147512 w 163157"/>
                  <a:gd name="connsiteY6" fmla="*/ 240641 h 417570"/>
                  <a:gd name="connsiteX7" fmla="*/ 134102 w 163157"/>
                  <a:gd name="connsiteY7" fmla="*/ 227031 h 417570"/>
                  <a:gd name="connsiteX8" fmla="*/ 134102 w 163157"/>
                  <a:gd name="connsiteY8" fmla="*/ 127224 h 417570"/>
                  <a:gd name="connsiteX9" fmla="*/ 122927 w 163157"/>
                  <a:gd name="connsiteY9" fmla="*/ 127224 h 417570"/>
                  <a:gd name="connsiteX10" fmla="*/ 122927 w 163157"/>
                  <a:gd name="connsiteY10" fmla="*/ 222494 h 417570"/>
                  <a:gd name="connsiteX11" fmla="*/ 122927 w 163157"/>
                  <a:gd name="connsiteY11" fmla="*/ 224762 h 417570"/>
                  <a:gd name="connsiteX12" fmla="*/ 122927 w 163157"/>
                  <a:gd name="connsiteY12" fmla="*/ 399424 h 417570"/>
                  <a:gd name="connsiteX13" fmla="*/ 105047 w 163157"/>
                  <a:gd name="connsiteY13" fmla="*/ 417570 h 417570"/>
                  <a:gd name="connsiteX14" fmla="*/ 87166 w 163157"/>
                  <a:gd name="connsiteY14" fmla="*/ 399424 h 417570"/>
                  <a:gd name="connsiteX15" fmla="*/ 87166 w 163157"/>
                  <a:gd name="connsiteY15" fmla="*/ 247446 h 417570"/>
                  <a:gd name="connsiteX16" fmla="*/ 75991 w 163157"/>
                  <a:gd name="connsiteY16" fmla="*/ 247446 h 417570"/>
                  <a:gd name="connsiteX17" fmla="*/ 75991 w 163157"/>
                  <a:gd name="connsiteY17" fmla="*/ 399424 h 417570"/>
                  <a:gd name="connsiteX18" fmla="*/ 58111 w 163157"/>
                  <a:gd name="connsiteY18" fmla="*/ 417570 h 417570"/>
                  <a:gd name="connsiteX19" fmla="*/ 40230 w 163157"/>
                  <a:gd name="connsiteY19" fmla="*/ 399424 h 417570"/>
                  <a:gd name="connsiteX20" fmla="*/ 40230 w 163157"/>
                  <a:gd name="connsiteY20" fmla="*/ 227031 h 417570"/>
                  <a:gd name="connsiteX21" fmla="*/ 40230 w 163157"/>
                  <a:gd name="connsiteY21" fmla="*/ 224762 h 417570"/>
                  <a:gd name="connsiteX22" fmla="*/ 40230 w 163157"/>
                  <a:gd name="connsiteY22" fmla="*/ 127224 h 417570"/>
                  <a:gd name="connsiteX23" fmla="*/ 26820 w 163157"/>
                  <a:gd name="connsiteY23" fmla="*/ 127224 h 417570"/>
                  <a:gd name="connsiteX24" fmla="*/ 26820 w 163157"/>
                  <a:gd name="connsiteY24" fmla="*/ 227031 h 417570"/>
                  <a:gd name="connsiteX25" fmla="*/ 13410 w 163157"/>
                  <a:gd name="connsiteY25" fmla="*/ 240641 h 417570"/>
                  <a:gd name="connsiteX26" fmla="*/ 0 w 163157"/>
                  <a:gd name="connsiteY26" fmla="*/ 227031 h 417570"/>
                  <a:gd name="connsiteX27" fmla="*/ 0 w 163157"/>
                  <a:gd name="connsiteY27" fmla="*/ 111346 h 417570"/>
                  <a:gd name="connsiteX28" fmla="*/ 0 w 163157"/>
                  <a:gd name="connsiteY28" fmla="*/ 106809 h 417570"/>
                  <a:gd name="connsiteX29" fmla="*/ 42465 w 163157"/>
                  <a:gd name="connsiteY29" fmla="*/ 70516 h 417570"/>
                  <a:gd name="connsiteX30" fmla="*/ 80888 w 163157"/>
                  <a:gd name="connsiteY30" fmla="*/ 0 h 417570"/>
                  <a:gd name="connsiteX31" fmla="*/ 113382 w 163157"/>
                  <a:gd name="connsiteY31" fmla="*/ 33185 h 417570"/>
                  <a:gd name="connsiteX32" fmla="*/ 80888 w 163157"/>
                  <a:gd name="connsiteY32" fmla="*/ 66370 h 417570"/>
                  <a:gd name="connsiteX33" fmla="*/ 48394 w 163157"/>
                  <a:gd name="connsiteY33" fmla="*/ 33185 h 417570"/>
                  <a:gd name="connsiteX34" fmla="*/ 80888 w 163157"/>
                  <a:gd name="connsiteY34" fmla="*/ 0 h 417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63157" h="417570">
                    <a:moveTo>
                      <a:pt x="42465" y="70516"/>
                    </a:moveTo>
                    <a:cubicBezTo>
                      <a:pt x="42465" y="70516"/>
                      <a:pt x="42465" y="70516"/>
                      <a:pt x="122927" y="72784"/>
                    </a:cubicBezTo>
                    <a:cubicBezTo>
                      <a:pt x="149747" y="72784"/>
                      <a:pt x="163157" y="93199"/>
                      <a:pt x="163157" y="104541"/>
                    </a:cubicBezTo>
                    <a:cubicBezTo>
                      <a:pt x="163157" y="104541"/>
                      <a:pt x="163157" y="104541"/>
                      <a:pt x="163157" y="106809"/>
                    </a:cubicBezTo>
                    <a:cubicBezTo>
                      <a:pt x="163157" y="106809"/>
                      <a:pt x="163157" y="106809"/>
                      <a:pt x="163157" y="111346"/>
                    </a:cubicBezTo>
                    <a:cubicBezTo>
                      <a:pt x="163157" y="111346"/>
                      <a:pt x="163157" y="111346"/>
                      <a:pt x="163157" y="227031"/>
                    </a:cubicBezTo>
                    <a:cubicBezTo>
                      <a:pt x="163157" y="236104"/>
                      <a:pt x="156452" y="240641"/>
                      <a:pt x="147512" y="240641"/>
                    </a:cubicBezTo>
                    <a:cubicBezTo>
                      <a:pt x="140807" y="240641"/>
                      <a:pt x="134102" y="236104"/>
                      <a:pt x="134102" y="227031"/>
                    </a:cubicBezTo>
                    <a:cubicBezTo>
                      <a:pt x="134102" y="227031"/>
                      <a:pt x="134102" y="227031"/>
                      <a:pt x="134102" y="127224"/>
                    </a:cubicBezTo>
                    <a:cubicBezTo>
                      <a:pt x="134102" y="127224"/>
                      <a:pt x="134102" y="127224"/>
                      <a:pt x="122927" y="127224"/>
                    </a:cubicBezTo>
                    <a:cubicBezTo>
                      <a:pt x="122927" y="127224"/>
                      <a:pt x="122927" y="127224"/>
                      <a:pt x="122927" y="222494"/>
                    </a:cubicBezTo>
                    <a:cubicBezTo>
                      <a:pt x="122927" y="222494"/>
                      <a:pt x="122927" y="222494"/>
                      <a:pt x="122927" y="224762"/>
                    </a:cubicBezTo>
                    <a:cubicBezTo>
                      <a:pt x="122927" y="224762"/>
                      <a:pt x="122927" y="224762"/>
                      <a:pt x="122927" y="399424"/>
                    </a:cubicBezTo>
                    <a:cubicBezTo>
                      <a:pt x="122927" y="410765"/>
                      <a:pt x="116222" y="417570"/>
                      <a:pt x="105047" y="417570"/>
                    </a:cubicBezTo>
                    <a:cubicBezTo>
                      <a:pt x="93871" y="417570"/>
                      <a:pt x="87166" y="410765"/>
                      <a:pt x="87166" y="399424"/>
                    </a:cubicBezTo>
                    <a:cubicBezTo>
                      <a:pt x="87166" y="399424"/>
                      <a:pt x="87166" y="399424"/>
                      <a:pt x="87166" y="247446"/>
                    </a:cubicBezTo>
                    <a:cubicBezTo>
                      <a:pt x="87166" y="247446"/>
                      <a:pt x="87166" y="247446"/>
                      <a:pt x="75991" y="247446"/>
                    </a:cubicBezTo>
                    <a:cubicBezTo>
                      <a:pt x="75991" y="247446"/>
                      <a:pt x="75991" y="247446"/>
                      <a:pt x="75991" y="399424"/>
                    </a:cubicBezTo>
                    <a:cubicBezTo>
                      <a:pt x="75991" y="410765"/>
                      <a:pt x="69286" y="417570"/>
                      <a:pt x="58111" y="417570"/>
                    </a:cubicBezTo>
                    <a:cubicBezTo>
                      <a:pt x="46935" y="417570"/>
                      <a:pt x="40230" y="410765"/>
                      <a:pt x="40230" y="399424"/>
                    </a:cubicBezTo>
                    <a:cubicBezTo>
                      <a:pt x="40230" y="399424"/>
                      <a:pt x="40230" y="399424"/>
                      <a:pt x="40230" y="227031"/>
                    </a:cubicBezTo>
                    <a:cubicBezTo>
                      <a:pt x="40230" y="227031"/>
                      <a:pt x="40230" y="224762"/>
                      <a:pt x="40230" y="224762"/>
                    </a:cubicBezTo>
                    <a:cubicBezTo>
                      <a:pt x="40230" y="224762"/>
                      <a:pt x="40230" y="224762"/>
                      <a:pt x="40230" y="127224"/>
                    </a:cubicBezTo>
                    <a:cubicBezTo>
                      <a:pt x="40230" y="127224"/>
                      <a:pt x="40230" y="127224"/>
                      <a:pt x="26820" y="127224"/>
                    </a:cubicBezTo>
                    <a:cubicBezTo>
                      <a:pt x="26820" y="127224"/>
                      <a:pt x="26820" y="127224"/>
                      <a:pt x="26820" y="227031"/>
                    </a:cubicBezTo>
                    <a:cubicBezTo>
                      <a:pt x="26820" y="236104"/>
                      <a:pt x="22350" y="240641"/>
                      <a:pt x="13410" y="240641"/>
                    </a:cubicBezTo>
                    <a:cubicBezTo>
                      <a:pt x="6705" y="240641"/>
                      <a:pt x="0" y="236104"/>
                      <a:pt x="0" y="227031"/>
                    </a:cubicBezTo>
                    <a:cubicBezTo>
                      <a:pt x="0" y="227031"/>
                      <a:pt x="0" y="227031"/>
                      <a:pt x="0" y="111346"/>
                    </a:cubicBezTo>
                    <a:cubicBezTo>
                      <a:pt x="0" y="111346"/>
                      <a:pt x="0" y="111346"/>
                      <a:pt x="0" y="106809"/>
                    </a:cubicBezTo>
                    <a:cubicBezTo>
                      <a:pt x="0" y="97736"/>
                      <a:pt x="11175" y="72784"/>
                      <a:pt x="42465" y="70516"/>
                    </a:cubicBezTo>
                    <a:close/>
                    <a:moveTo>
                      <a:pt x="80888" y="0"/>
                    </a:moveTo>
                    <a:cubicBezTo>
                      <a:pt x="98834" y="0"/>
                      <a:pt x="113382" y="14857"/>
                      <a:pt x="113382" y="33185"/>
                    </a:cubicBezTo>
                    <a:cubicBezTo>
                      <a:pt x="113382" y="51513"/>
                      <a:pt x="98834" y="66370"/>
                      <a:pt x="80888" y="66370"/>
                    </a:cubicBezTo>
                    <a:cubicBezTo>
                      <a:pt x="62942" y="66370"/>
                      <a:pt x="48394" y="51513"/>
                      <a:pt x="48394" y="33185"/>
                    </a:cubicBezTo>
                    <a:cubicBezTo>
                      <a:pt x="48394" y="14857"/>
                      <a:pt x="62942" y="0"/>
                      <a:pt x="80888" y="0"/>
                    </a:cubicBezTo>
                    <a:close/>
                  </a:path>
                </a:pathLst>
              </a:custGeom>
              <a:solidFill>
                <a:srgbClr val="CE8E40"/>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87" name="Freeform 161">
                <a:extLst>
                  <a:ext uri="{FF2B5EF4-FFF2-40B4-BE49-F238E27FC236}">
                    <a16:creationId xmlns:a16="http://schemas.microsoft.com/office/drawing/2014/main" id="{E4A58242-1689-4097-8D82-746D54FD67E0}"/>
                  </a:ext>
                </a:extLst>
              </p:cNvPr>
              <p:cNvSpPr>
                <a:spLocks noChangeArrowheads="1"/>
              </p:cNvSpPr>
              <p:nvPr/>
            </p:nvSpPr>
            <p:spPr bwMode="auto">
              <a:xfrm>
                <a:off x="7052732" y="3358327"/>
                <a:ext cx="163157" cy="417570"/>
              </a:xfrm>
              <a:custGeom>
                <a:avLst/>
                <a:gdLst>
                  <a:gd name="connsiteX0" fmla="*/ 42465 w 163157"/>
                  <a:gd name="connsiteY0" fmla="*/ 70516 h 417570"/>
                  <a:gd name="connsiteX1" fmla="*/ 122927 w 163157"/>
                  <a:gd name="connsiteY1" fmla="*/ 72784 h 417570"/>
                  <a:gd name="connsiteX2" fmla="*/ 163157 w 163157"/>
                  <a:gd name="connsiteY2" fmla="*/ 104541 h 417570"/>
                  <a:gd name="connsiteX3" fmla="*/ 163157 w 163157"/>
                  <a:gd name="connsiteY3" fmla="*/ 106809 h 417570"/>
                  <a:gd name="connsiteX4" fmla="*/ 163157 w 163157"/>
                  <a:gd name="connsiteY4" fmla="*/ 111346 h 417570"/>
                  <a:gd name="connsiteX5" fmla="*/ 163157 w 163157"/>
                  <a:gd name="connsiteY5" fmla="*/ 227031 h 417570"/>
                  <a:gd name="connsiteX6" fmla="*/ 147512 w 163157"/>
                  <a:gd name="connsiteY6" fmla="*/ 240641 h 417570"/>
                  <a:gd name="connsiteX7" fmla="*/ 134102 w 163157"/>
                  <a:gd name="connsiteY7" fmla="*/ 227031 h 417570"/>
                  <a:gd name="connsiteX8" fmla="*/ 134102 w 163157"/>
                  <a:gd name="connsiteY8" fmla="*/ 127224 h 417570"/>
                  <a:gd name="connsiteX9" fmla="*/ 122927 w 163157"/>
                  <a:gd name="connsiteY9" fmla="*/ 127224 h 417570"/>
                  <a:gd name="connsiteX10" fmla="*/ 122927 w 163157"/>
                  <a:gd name="connsiteY10" fmla="*/ 222494 h 417570"/>
                  <a:gd name="connsiteX11" fmla="*/ 122927 w 163157"/>
                  <a:gd name="connsiteY11" fmla="*/ 224762 h 417570"/>
                  <a:gd name="connsiteX12" fmla="*/ 122927 w 163157"/>
                  <a:gd name="connsiteY12" fmla="*/ 399424 h 417570"/>
                  <a:gd name="connsiteX13" fmla="*/ 105047 w 163157"/>
                  <a:gd name="connsiteY13" fmla="*/ 417570 h 417570"/>
                  <a:gd name="connsiteX14" fmla="*/ 87166 w 163157"/>
                  <a:gd name="connsiteY14" fmla="*/ 399424 h 417570"/>
                  <a:gd name="connsiteX15" fmla="*/ 87166 w 163157"/>
                  <a:gd name="connsiteY15" fmla="*/ 247446 h 417570"/>
                  <a:gd name="connsiteX16" fmla="*/ 75991 w 163157"/>
                  <a:gd name="connsiteY16" fmla="*/ 247446 h 417570"/>
                  <a:gd name="connsiteX17" fmla="*/ 75991 w 163157"/>
                  <a:gd name="connsiteY17" fmla="*/ 399424 h 417570"/>
                  <a:gd name="connsiteX18" fmla="*/ 58111 w 163157"/>
                  <a:gd name="connsiteY18" fmla="*/ 417570 h 417570"/>
                  <a:gd name="connsiteX19" fmla="*/ 40230 w 163157"/>
                  <a:gd name="connsiteY19" fmla="*/ 399424 h 417570"/>
                  <a:gd name="connsiteX20" fmla="*/ 40230 w 163157"/>
                  <a:gd name="connsiteY20" fmla="*/ 227031 h 417570"/>
                  <a:gd name="connsiteX21" fmla="*/ 40230 w 163157"/>
                  <a:gd name="connsiteY21" fmla="*/ 224762 h 417570"/>
                  <a:gd name="connsiteX22" fmla="*/ 40230 w 163157"/>
                  <a:gd name="connsiteY22" fmla="*/ 127224 h 417570"/>
                  <a:gd name="connsiteX23" fmla="*/ 26820 w 163157"/>
                  <a:gd name="connsiteY23" fmla="*/ 127224 h 417570"/>
                  <a:gd name="connsiteX24" fmla="*/ 26820 w 163157"/>
                  <a:gd name="connsiteY24" fmla="*/ 227031 h 417570"/>
                  <a:gd name="connsiteX25" fmla="*/ 13410 w 163157"/>
                  <a:gd name="connsiteY25" fmla="*/ 240641 h 417570"/>
                  <a:gd name="connsiteX26" fmla="*/ 0 w 163157"/>
                  <a:gd name="connsiteY26" fmla="*/ 227031 h 417570"/>
                  <a:gd name="connsiteX27" fmla="*/ 0 w 163157"/>
                  <a:gd name="connsiteY27" fmla="*/ 111346 h 417570"/>
                  <a:gd name="connsiteX28" fmla="*/ 0 w 163157"/>
                  <a:gd name="connsiteY28" fmla="*/ 106809 h 417570"/>
                  <a:gd name="connsiteX29" fmla="*/ 42465 w 163157"/>
                  <a:gd name="connsiteY29" fmla="*/ 70516 h 417570"/>
                  <a:gd name="connsiteX30" fmla="*/ 80888 w 163157"/>
                  <a:gd name="connsiteY30" fmla="*/ 0 h 417570"/>
                  <a:gd name="connsiteX31" fmla="*/ 113382 w 163157"/>
                  <a:gd name="connsiteY31" fmla="*/ 33185 h 417570"/>
                  <a:gd name="connsiteX32" fmla="*/ 80888 w 163157"/>
                  <a:gd name="connsiteY32" fmla="*/ 66370 h 417570"/>
                  <a:gd name="connsiteX33" fmla="*/ 48394 w 163157"/>
                  <a:gd name="connsiteY33" fmla="*/ 33185 h 417570"/>
                  <a:gd name="connsiteX34" fmla="*/ 80888 w 163157"/>
                  <a:gd name="connsiteY34" fmla="*/ 0 h 417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63157" h="417570">
                    <a:moveTo>
                      <a:pt x="42465" y="70516"/>
                    </a:moveTo>
                    <a:cubicBezTo>
                      <a:pt x="42465" y="70516"/>
                      <a:pt x="42465" y="70516"/>
                      <a:pt x="122927" y="72784"/>
                    </a:cubicBezTo>
                    <a:cubicBezTo>
                      <a:pt x="149747" y="72784"/>
                      <a:pt x="163157" y="93199"/>
                      <a:pt x="163157" y="104541"/>
                    </a:cubicBezTo>
                    <a:cubicBezTo>
                      <a:pt x="163157" y="104541"/>
                      <a:pt x="163157" y="104541"/>
                      <a:pt x="163157" y="106809"/>
                    </a:cubicBezTo>
                    <a:cubicBezTo>
                      <a:pt x="163157" y="106809"/>
                      <a:pt x="163157" y="106809"/>
                      <a:pt x="163157" y="111346"/>
                    </a:cubicBezTo>
                    <a:cubicBezTo>
                      <a:pt x="163157" y="111346"/>
                      <a:pt x="163157" y="111346"/>
                      <a:pt x="163157" y="227031"/>
                    </a:cubicBezTo>
                    <a:cubicBezTo>
                      <a:pt x="163157" y="236104"/>
                      <a:pt x="156452" y="240641"/>
                      <a:pt x="147512" y="240641"/>
                    </a:cubicBezTo>
                    <a:cubicBezTo>
                      <a:pt x="140807" y="240641"/>
                      <a:pt x="134102" y="236104"/>
                      <a:pt x="134102" y="227031"/>
                    </a:cubicBezTo>
                    <a:cubicBezTo>
                      <a:pt x="134102" y="227031"/>
                      <a:pt x="134102" y="227031"/>
                      <a:pt x="134102" y="127224"/>
                    </a:cubicBezTo>
                    <a:cubicBezTo>
                      <a:pt x="134102" y="127224"/>
                      <a:pt x="134102" y="127224"/>
                      <a:pt x="122927" y="127224"/>
                    </a:cubicBezTo>
                    <a:cubicBezTo>
                      <a:pt x="122927" y="127224"/>
                      <a:pt x="122927" y="127224"/>
                      <a:pt x="122927" y="222494"/>
                    </a:cubicBezTo>
                    <a:cubicBezTo>
                      <a:pt x="122927" y="222494"/>
                      <a:pt x="122927" y="222494"/>
                      <a:pt x="122927" y="224762"/>
                    </a:cubicBezTo>
                    <a:cubicBezTo>
                      <a:pt x="122927" y="224762"/>
                      <a:pt x="122927" y="224762"/>
                      <a:pt x="122927" y="399424"/>
                    </a:cubicBezTo>
                    <a:cubicBezTo>
                      <a:pt x="122927" y="410765"/>
                      <a:pt x="116222" y="417570"/>
                      <a:pt x="105047" y="417570"/>
                    </a:cubicBezTo>
                    <a:cubicBezTo>
                      <a:pt x="93871" y="417570"/>
                      <a:pt x="87166" y="410765"/>
                      <a:pt x="87166" y="399424"/>
                    </a:cubicBezTo>
                    <a:cubicBezTo>
                      <a:pt x="87166" y="399424"/>
                      <a:pt x="87166" y="399424"/>
                      <a:pt x="87166" y="247446"/>
                    </a:cubicBezTo>
                    <a:cubicBezTo>
                      <a:pt x="87166" y="247446"/>
                      <a:pt x="87166" y="247446"/>
                      <a:pt x="75991" y="247446"/>
                    </a:cubicBezTo>
                    <a:cubicBezTo>
                      <a:pt x="75991" y="247446"/>
                      <a:pt x="75991" y="247446"/>
                      <a:pt x="75991" y="399424"/>
                    </a:cubicBezTo>
                    <a:cubicBezTo>
                      <a:pt x="75991" y="410765"/>
                      <a:pt x="69286" y="417570"/>
                      <a:pt x="58111" y="417570"/>
                    </a:cubicBezTo>
                    <a:cubicBezTo>
                      <a:pt x="46935" y="417570"/>
                      <a:pt x="40230" y="410765"/>
                      <a:pt x="40230" y="399424"/>
                    </a:cubicBezTo>
                    <a:cubicBezTo>
                      <a:pt x="40230" y="399424"/>
                      <a:pt x="40230" y="399424"/>
                      <a:pt x="40230" y="227031"/>
                    </a:cubicBezTo>
                    <a:cubicBezTo>
                      <a:pt x="40230" y="227031"/>
                      <a:pt x="40230" y="224762"/>
                      <a:pt x="40230" y="224762"/>
                    </a:cubicBezTo>
                    <a:cubicBezTo>
                      <a:pt x="40230" y="224762"/>
                      <a:pt x="40230" y="224762"/>
                      <a:pt x="40230" y="127224"/>
                    </a:cubicBezTo>
                    <a:cubicBezTo>
                      <a:pt x="40230" y="127224"/>
                      <a:pt x="40230" y="127224"/>
                      <a:pt x="26820" y="127224"/>
                    </a:cubicBezTo>
                    <a:cubicBezTo>
                      <a:pt x="26820" y="127224"/>
                      <a:pt x="26820" y="127224"/>
                      <a:pt x="26820" y="227031"/>
                    </a:cubicBezTo>
                    <a:cubicBezTo>
                      <a:pt x="26820" y="236104"/>
                      <a:pt x="22350" y="240641"/>
                      <a:pt x="13410" y="240641"/>
                    </a:cubicBezTo>
                    <a:cubicBezTo>
                      <a:pt x="6705" y="240641"/>
                      <a:pt x="0" y="236104"/>
                      <a:pt x="0" y="227031"/>
                    </a:cubicBezTo>
                    <a:cubicBezTo>
                      <a:pt x="0" y="227031"/>
                      <a:pt x="0" y="227031"/>
                      <a:pt x="0" y="111346"/>
                    </a:cubicBezTo>
                    <a:cubicBezTo>
                      <a:pt x="0" y="111346"/>
                      <a:pt x="0" y="111346"/>
                      <a:pt x="0" y="106809"/>
                    </a:cubicBezTo>
                    <a:cubicBezTo>
                      <a:pt x="0" y="97736"/>
                      <a:pt x="11175" y="72784"/>
                      <a:pt x="42465" y="70516"/>
                    </a:cubicBezTo>
                    <a:close/>
                    <a:moveTo>
                      <a:pt x="80888" y="0"/>
                    </a:moveTo>
                    <a:cubicBezTo>
                      <a:pt x="98834" y="0"/>
                      <a:pt x="113382" y="14857"/>
                      <a:pt x="113382" y="33185"/>
                    </a:cubicBezTo>
                    <a:cubicBezTo>
                      <a:pt x="113382" y="51513"/>
                      <a:pt x="98834" y="66370"/>
                      <a:pt x="80888" y="66370"/>
                    </a:cubicBezTo>
                    <a:cubicBezTo>
                      <a:pt x="62942" y="66370"/>
                      <a:pt x="48394" y="51513"/>
                      <a:pt x="48394" y="33185"/>
                    </a:cubicBezTo>
                    <a:cubicBezTo>
                      <a:pt x="48394" y="14857"/>
                      <a:pt x="62942" y="0"/>
                      <a:pt x="80888" y="0"/>
                    </a:cubicBezTo>
                    <a:close/>
                  </a:path>
                </a:pathLst>
              </a:custGeom>
              <a:solidFill>
                <a:srgbClr val="E04621"/>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88" name="Freeform 162">
                <a:extLst>
                  <a:ext uri="{FF2B5EF4-FFF2-40B4-BE49-F238E27FC236}">
                    <a16:creationId xmlns:a16="http://schemas.microsoft.com/office/drawing/2014/main" id="{A0A7F287-2FA7-4AEF-A173-92BDFCF22CB9}"/>
                  </a:ext>
                </a:extLst>
              </p:cNvPr>
              <p:cNvSpPr>
                <a:spLocks noChangeArrowheads="1"/>
              </p:cNvSpPr>
              <p:nvPr/>
            </p:nvSpPr>
            <p:spPr bwMode="auto">
              <a:xfrm>
                <a:off x="7272865" y="3358327"/>
                <a:ext cx="163157" cy="417570"/>
              </a:xfrm>
              <a:custGeom>
                <a:avLst/>
                <a:gdLst>
                  <a:gd name="connsiteX0" fmla="*/ 42465 w 163157"/>
                  <a:gd name="connsiteY0" fmla="*/ 70516 h 417570"/>
                  <a:gd name="connsiteX1" fmla="*/ 122927 w 163157"/>
                  <a:gd name="connsiteY1" fmla="*/ 72784 h 417570"/>
                  <a:gd name="connsiteX2" fmla="*/ 163157 w 163157"/>
                  <a:gd name="connsiteY2" fmla="*/ 104541 h 417570"/>
                  <a:gd name="connsiteX3" fmla="*/ 163157 w 163157"/>
                  <a:gd name="connsiteY3" fmla="*/ 106809 h 417570"/>
                  <a:gd name="connsiteX4" fmla="*/ 163157 w 163157"/>
                  <a:gd name="connsiteY4" fmla="*/ 111346 h 417570"/>
                  <a:gd name="connsiteX5" fmla="*/ 163157 w 163157"/>
                  <a:gd name="connsiteY5" fmla="*/ 227031 h 417570"/>
                  <a:gd name="connsiteX6" fmla="*/ 147512 w 163157"/>
                  <a:gd name="connsiteY6" fmla="*/ 240641 h 417570"/>
                  <a:gd name="connsiteX7" fmla="*/ 134102 w 163157"/>
                  <a:gd name="connsiteY7" fmla="*/ 227031 h 417570"/>
                  <a:gd name="connsiteX8" fmla="*/ 134102 w 163157"/>
                  <a:gd name="connsiteY8" fmla="*/ 127224 h 417570"/>
                  <a:gd name="connsiteX9" fmla="*/ 122927 w 163157"/>
                  <a:gd name="connsiteY9" fmla="*/ 127224 h 417570"/>
                  <a:gd name="connsiteX10" fmla="*/ 122927 w 163157"/>
                  <a:gd name="connsiteY10" fmla="*/ 222494 h 417570"/>
                  <a:gd name="connsiteX11" fmla="*/ 122927 w 163157"/>
                  <a:gd name="connsiteY11" fmla="*/ 224762 h 417570"/>
                  <a:gd name="connsiteX12" fmla="*/ 122927 w 163157"/>
                  <a:gd name="connsiteY12" fmla="*/ 399424 h 417570"/>
                  <a:gd name="connsiteX13" fmla="*/ 105047 w 163157"/>
                  <a:gd name="connsiteY13" fmla="*/ 417570 h 417570"/>
                  <a:gd name="connsiteX14" fmla="*/ 87166 w 163157"/>
                  <a:gd name="connsiteY14" fmla="*/ 399424 h 417570"/>
                  <a:gd name="connsiteX15" fmla="*/ 87166 w 163157"/>
                  <a:gd name="connsiteY15" fmla="*/ 247446 h 417570"/>
                  <a:gd name="connsiteX16" fmla="*/ 75991 w 163157"/>
                  <a:gd name="connsiteY16" fmla="*/ 247446 h 417570"/>
                  <a:gd name="connsiteX17" fmla="*/ 75991 w 163157"/>
                  <a:gd name="connsiteY17" fmla="*/ 399424 h 417570"/>
                  <a:gd name="connsiteX18" fmla="*/ 58111 w 163157"/>
                  <a:gd name="connsiteY18" fmla="*/ 417570 h 417570"/>
                  <a:gd name="connsiteX19" fmla="*/ 40230 w 163157"/>
                  <a:gd name="connsiteY19" fmla="*/ 399424 h 417570"/>
                  <a:gd name="connsiteX20" fmla="*/ 40230 w 163157"/>
                  <a:gd name="connsiteY20" fmla="*/ 227031 h 417570"/>
                  <a:gd name="connsiteX21" fmla="*/ 40230 w 163157"/>
                  <a:gd name="connsiteY21" fmla="*/ 224762 h 417570"/>
                  <a:gd name="connsiteX22" fmla="*/ 40230 w 163157"/>
                  <a:gd name="connsiteY22" fmla="*/ 127224 h 417570"/>
                  <a:gd name="connsiteX23" fmla="*/ 26820 w 163157"/>
                  <a:gd name="connsiteY23" fmla="*/ 127224 h 417570"/>
                  <a:gd name="connsiteX24" fmla="*/ 26820 w 163157"/>
                  <a:gd name="connsiteY24" fmla="*/ 227031 h 417570"/>
                  <a:gd name="connsiteX25" fmla="*/ 13410 w 163157"/>
                  <a:gd name="connsiteY25" fmla="*/ 240641 h 417570"/>
                  <a:gd name="connsiteX26" fmla="*/ 0 w 163157"/>
                  <a:gd name="connsiteY26" fmla="*/ 227031 h 417570"/>
                  <a:gd name="connsiteX27" fmla="*/ 0 w 163157"/>
                  <a:gd name="connsiteY27" fmla="*/ 111346 h 417570"/>
                  <a:gd name="connsiteX28" fmla="*/ 0 w 163157"/>
                  <a:gd name="connsiteY28" fmla="*/ 106809 h 417570"/>
                  <a:gd name="connsiteX29" fmla="*/ 42465 w 163157"/>
                  <a:gd name="connsiteY29" fmla="*/ 70516 h 417570"/>
                  <a:gd name="connsiteX30" fmla="*/ 80888 w 163157"/>
                  <a:gd name="connsiteY30" fmla="*/ 0 h 417570"/>
                  <a:gd name="connsiteX31" fmla="*/ 113382 w 163157"/>
                  <a:gd name="connsiteY31" fmla="*/ 33185 h 417570"/>
                  <a:gd name="connsiteX32" fmla="*/ 80888 w 163157"/>
                  <a:gd name="connsiteY32" fmla="*/ 66370 h 417570"/>
                  <a:gd name="connsiteX33" fmla="*/ 48394 w 163157"/>
                  <a:gd name="connsiteY33" fmla="*/ 33185 h 417570"/>
                  <a:gd name="connsiteX34" fmla="*/ 80888 w 163157"/>
                  <a:gd name="connsiteY34" fmla="*/ 0 h 417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63157" h="417570">
                    <a:moveTo>
                      <a:pt x="42465" y="70516"/>
                    </a:moveTo>
                    <a:cubicBezTo>
                      <a:pt x="42465" y="70516"/>
                      <a:pt x="42465" y="70516"/>
                      <a:pt x="122927" y="72784"/>
                    </a:cubicBezTo>
                    <a:cubicBezTo>
                      <a:pt x="149747" y="72784"/>
                      <a:pt x="163157" y="93199"/>
                      <a:pt x="163157" y="104541"/>
                    </a:cubicBezTo>
                    <a:cubicBezTo>
                      <a:pt x="163157" y="104541"/>
                      <a:pt x="163157" y="104541"/>
                      <a:pt x="163157" y="106809"/>
                    </a:cubicBezTo>
                    <a:cubicBezTo>
                      <a:pt x="163157" y="106809"/>
                      <a:pt x="163157" y="106809"/>
                      <a:pt x="163157" y="111346"/>
                    </a:cubicBezTo>
                    <a:cubicBezTo>
                      <a:pt x="163157" y="111346"/>
                      <a:pt x="163157" y="111346"/>
                      <a:pt x="163157" y="227031"/>
                    </a:cubicBezTo>
                    <a:cubicBezTo>
                      <a:pt x="163157" y="236104"/>
                      <a:pt x="156452" y="240641"/>
                      <a:pt x="147512" y="240641"/>
                    </a:cubicBezTo>
                    <a:cubicBezTo>
                      <a:pt x="140807" y="240641"/>
                      <a:pt x="134102" y="236104"/>
                      <a:pt x="134102" y="227031"/>
                    </a:cubicBezTo>
                    <a:cubicBezTo>
                      <a:pt x="134102" y="227031"/>
                      <a:pt x="134102" y="227031"/>
                      <a:pt x="134102" y="127224"/>
                    </a:cubicBezTo>
                    <a:cubicBezTo>
                      <a:pt x="134102" y="127224"/>
                      <a:pt x="134102" y="127224"/>
                      <a:pt x="122927" y="127224"/>
                    </a:cubicBezTo>
                    <a:cubicBezTo>
                      <a:pt x="122927" y="127224"/>
                      <a:pt x="122927" y="127224"/>
                      <a:pt x="122927" y="222494"/>
                    </a:cubicBezTo>
                    <a:cubicBezTo>
                      <a:pt x="122927" y="222494"/>
                      <a:pt x="122927" y="222494"/>
                      <a:pt x="122927" y="224762"/>
                    </a:cubicBezTo>
                    <a:cubicBezTo>
                      <a:pt x="122927" y="224762"/>
                      <a:pt x="122927" y="224762"/>
                      <a:pt x="122927" y="399424"/>
                    </a:cubicBezTo>
                    <a:cubicBezTo>
                      <a:pt x="122927" y="410765"/>
                      <a:pt x="116222" y="417570"/>
                      <a:pt x="105047" y="417570"/>
                    </a:cubicBezTo>
                    <a:cubicBezTo>
                      <a:pt x="93871" y="417570"/>
                      <a:pt x="87166" y="410765"/>
                      <a:pt x="87166" y="399424"/>
                    </a:cubicBezTo>
                    <a:cubicBezTo>
                      <a:pt x="87166" y="399424"/>
                      <a:pt x="87166" y="399424"/>
                      <a:pt x="87166" y="247446"/>
                    </a:cubicBezTo>
                    <a:cubicBezTo>
                      <a:pt x="87166" y="247446"/>
                      <a:pt x="87166" y="247446"/>
                      <a:pt x="75991" y="247446"/>
                    </a:cubicBezTo>
                    <a:cubicBezTo>
                      <a:pt x="75991" y="247446"/>
                      <a:pt x="75991" y="247446"/>
                      <a:pt x="75991" y="399424"/>
                    </a:cubicBezTo>
                    <a:cubicBezTo>
                      <a:pt x="75991" y="410765"/>
                      <a:pt x="69286" y="417570"/>
                      <a:pt x="58111" y="417570"/>
                    </a:cubicBezTo>
                    <a:cubicBezTo>
                      <a:pt x="46935" y="417570"/>
                      <a:pt x="40230" y="410765"/>
                      <a:pt x="40230" y="399424"/>
                    </a:cubicBezTo>
                    <a:cubicBezTo>
                      <a:pt x="40230" y="399424"/>
                      <a:pt x="40230" y="399424"/>
                      <a:pt x="40230" y="227031"/>
                    </a:cubicBezTo>
                    <a:cubicBezTo>
                      <a:pt x="40230" y="227031"/>
                      <a:pt x="40230" y="224762"/>
                      <a:pt x="40230" y="224762"/>
                    </a:cubicBezTo>
                    <a:cubicBezTo>
                      <a:pt x="40230" y="224762"/>
                      <a:pt x="40230" y="224762"/>
                      <a:pt x="40230" y="127224"/>
                    </a:cubicBezTo>
                    <a:cubicBezTo>
                      <a:pt x="40230" y="127224"/>
                      <a:pt x="40230" y="127224"/>
                      <a:pt x="26820" y="127224"/>
                    </a:cubicBezTo>
                    <a:cubicBezTo>
                      <a:pt x="26820" y="127224"/>
                      <a:pt x="26820" y="127224"/>
                      <a:pt x="26820" y="227031"/>
                    </a:cubicBezTo>
                    <a:cubicBezTo>
                      <a:pt x="26820" y="236104"/>
                      <a:pt x="22350" y="240641"/>
                      <a:pt x="13410" y="240641"/>
                    </a:cubicBezTo>
                    <a:cubicBezTo>
                      <a:pt x="6705" y="240641"/>
                      <a:pt x="0" y="236104"/>
                      <a:pt x="0" y="227031"/>
                    </a:cubicBezTo>
                    <a:cubicBezTo>
                      <a:pt x="0" y="227031"/>
                      <a:pt x="0" y="227031"/>
                      <a:pt x="0" y="111346"/>
                    </a:cubicBezTo>
                    <a:cubicBezTo>
                      <a:pt x="0" y="111346"/>
                      <a:pt x="0" y="111346"/>
                      <a:pt x="0" y="106809"/>
                    </a:cubicBezTo>
                    <a:cubicBezTo>
                      <a:pt x="0" y="97736"/>
                      <a:pt x="11175" y="72784"/>
                      <a:pt x="42465" y="70516"/>
                    </a:cubicBezTo>
                    <a:close/>
                    <a:moveTo>
                      <a:pt x="80888" y="0"/>
                    </a:moveTo>
                    <a:cubicBezTo>
                      <a:pt x="98834" y="0"/>
                      <a:pt x="113382" y="14857"/>
                      <a:pt x="113382" y="33185"/>
                    </a:cubicBezTo>
                    <a:cubicBezTo>
                      <a:pt x="113382" y="51513"/>
                      <a:pt x="98834" y="66370"/>
                      <a:pt x="80888" y="66370"/>
                    </a:cubicBezTo>
                    <a:cubicBezTo>
                      <a:pt x="62942" y="66370"/>
                      <a:pt x="48394" y="51513"/>
                      <a:pt x="48394" y="33185"/>
                    </a:cubicBezTo>
                    <a:cubicBezTo>
                      <a:pt x="48394" y="14857"/>
                      <a:pt x="62942" y="0"/>
                      <a:pt x="80888" y="0"/>
                    </a:cubicBezTo>
                    <a:close/>
                  </a:path>
                </a:pathLst>
              </a:custGeom>
              <a:solidFill>
                <a:srgbClr val="E04621"/>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89" name="Freeform 163">
                <a:extLst>
                  <a:ext uri="{FF2B5EF4-FFF2-40B4-BE49-F238E27FC236}">
                    <a16:creationId xmlns:a16="http://schemas.microsoft.com/office/drawing/2014/main" id="{96BB2FE4-DBCC-4FE2-8AD3-5C932E0C24EF}"/>
                  </a:ext>
                </a:extLst>
              </p:cNvPr>
              <p:cNvSpPr>
                <a:spLocks noChangeArrowheads="1"/>
              </p:cNvSpPr>
              <p:nvPr/>
            </p:nvSpPr>
            <p:spPr bwMode="auto">
              <a:xfrm>
                <a:off x="7492998" y="3358327"/>
                <a:ext cx="163157" cy="417570"/>
              </a:xfrm>
              <a:custGeom>
                <a:avLst/>
                <a:gdLst>
                  <a:gd name="connsiteX0" fmla="*/ 42465 w 163157"/>
                  <a:gd name="connsiteY0" fmla="*/ 70516 h 417570"/>
                  <a:gd name="connsiteX1" fmla="*/ 122927 w 163157"/>
                  <a:gd name="connsiteY1" fmla="*/ 72784 h 417570"/>
                  <a:gd name="connsiteX2" fmla="*/ 163157 w 163157"/>
                  <a:gd name="connsiteY2" fmla="*/ 104541 h 417570"/>
                  <a:gd name="connsiteX3" fmla="*/ 163157 w 163157"/>
                  <a:gd name="connsiteY3" fmla="*/ 106809 h 417570"/>
                  <a:gd name="connsiteX4" fmla="*/ 163157 w 163157"/>
                  <a:gd name="connsiteY4" fmla="*/ 111346 h 417570"/>
                  <a:gd name="connsiteX5" fmla="*/ 163157 w 163157"/>
                  <a:gd name="connsiteY5" fmla="*/ 227031 h 417570"/>
                  <a:gd name="connsiteX6" fmla="*/ 147512 w 163157"/>
                  <a:gd name="connsiteY6" fmla="*/ 240641 h 417570"/>
                  <a:gd name="connsiteX7" fmla="*/ 134102 w 163157"/>
                  <a:gd name="connsiteY7" fmla="*/ 227031 h 417570"/>
                  <a:gd name="connsiteX8" fmla="*/ 134102 w 163157"/>
                  <a:gd name="connsiteY8" fmla="*/ 127224 h 417570"/>
                  <a:gd name="connsiteX9" fmla="*/ 122927 w 163157"/>
                  <a:gd name="connsiteY9" fmla="*/ 127224 h 417570"/>
                  <a:gd name="connsiteX10" fmla="*/ 122927 w 163157"/>
                  <a:gd name="connsiteY10" fmla="*/ 222494 h 417570"/>
                  <a:gd name="connsiteX11" fmla="*/ 122927 w 163157"/>
                  <a:gd name="connsiteY11" fmla="*/ 224762 h 417570"/>
                  <a:gd name="connsiteX12" fmla="*/ 122927 w 163157"/>
                  <a:gd name="connsiteY12" fmla="*/ 399424 h 417570"/>
                  <a:gd name="connsiteX13" fmla="*/ 105047 w 163157"/>
                  <a:gd name="connsiteY13" fmla="*/ 417570 h 417570"/>
                  <a:gd name="connsiteX14" fmla="*/ 87166 w 163157"/>
                  <a:gd name="connsiteY14" fmla="*/ 399424 h 417570"/>
                  <a:gd name="connsiteX15" fmla="*/ 87166 w 163157"/>
                  <a:gd name="connsiteY15" fmla="*/ 247446 h 417570"/>
                  <a:gd name="connsiteX16" fmla="*/ 75991 w 163157"/>
                  <a:gd name="connsiteY16" fmla="*/ 247446 h 417570"/>
                  <a:gd name="connsiteX17" fmla="*/ 75991 w 163157"/>
                  <a:gd name="connsiteY17" fmla="*/ 399424 h 417570"/>
                  <a:gd name="connsiteX18" fmla="*/ 58111 w 163157"/>
                  <a:gd name="connsiteY18" fmla="*/ 417570 h 417570"/>
                  <a:gd name="connsiteX19" fmla="*/ 40230 w 163157"/>
                  <a:gd name="connsiteY19" fmla="*/ 399424 h 417570"/>
                  <a:gd name="connsiteX20" fmla="*/ 40230 w 163157"/>
                  <a:gd name="connsiteY20" fmla="*/ 227031 h 417570"/>
                  <a:gd name="connsiteX21" fmla="*/ 40230 w 163157"/>
                  <a:gd name="connsiteY21" fmla="*/ 224762 h 417570"/>
                  <a:gd name="connsiteX22" fmla="*/ 40230 w 163157"/>
                  <a:gd name="connsiteY22" fmla="*/ 127224 h 417570"/>
                  <a:gd name="connsiteX23" fmla="*/ 26820 w 163157"/>
                  <a:gd name="connsiteY23" fmla="*/ 127224 h 417570"/>
                  <a:gd name="connsiteX24" fmla="*/ 26820 w 163157"/>
                  <a:gd name="connsiteY24" fmla="*/ 227031 h 417570"/>
                  <a:gd name="connsiteX25" fmla="*/ 13410 w 163157"/>
                  <a:gd name="connsiteY25" fmla="*/ 240641 h 417570"/>
                  <a:gd name="connsiteX26" fmla="*/ 0 w 163157"/>
                  <a:gd name="connsiteY26" fmla="*/ 227031 h 417570"/>
                  <a:gd name="connsiteX27" fmla="*/ 0 w 163157"/>
                  <a:gd name="connsiteY27" fmla="*/ 111346 h 417570"/>
                  <a:gd name="connsiteX28" fmla="*/ 0 w 163157"/>
                  <a:gd name="connsiteY28" fmla="*/ 106809 h 417570"/>
                  <a:gd name="connsiteX29" fmla="*/ 42465 w 163157"/>
                  <a:gd name="connsiteY29" fmla="*/ 70516 h 417570"/>
                  <a:gd name="connsiteX30" fmla="*/ 80888 w 163157"/>
                  <a:gd name="connsiteY30" fmla="*/ 0 h 417570"/>
                  <a:gd name="connsiteX31" fmla="*/ 113382 w 163157"/>
                  <a:gd name="connsiteY31" fmla="*/ 33185 h 417570"/>
                  <a:gd name="connsiteX32" fmla="*/ 80888 w 163157"/>
                  <a:gd name="connsiteY32" fmla="*/ 66370 h 417570"/>
                  <a:gd name="connsiteX33" fmla="*/ 48394 w 163157"/>
                  <a:gd name="connsiteY33" fmla="*/ 33185 h 417570"/>
                  <a:gd name="connsiteX34" fmla="*/ 80888 w 163157"/>
                  <a:gd name="connsiteY34" fmla="*/ 0 h 417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63157" h="417570">
                    <a:moveTo>
                      <a:pt x="42465" y="70516"/>
                    </a:moveTo>
                    <a:cubicBezTo>
                      <a:pt x="42465" y="70516"/>
                      <a:pt x="42465" y="70516"/>
                      <a:pt x="122927" y="72784"/>
                    </a:cubicBezTo>
                    <a:cubicBezTo>
                      <a:pt x="149747" y="72784"/>
                      <a:pt x="163157" y="93199"/>
                      <a:pt x="163157" y="104541"/>
                    </a:cubicBezTo>
                    <a:cubicBezTo>
                      <a:pt x="163157" y="104541"/>
                      <a:pt x="163157" y="104541"/>
                      <a:pt x="163157" y="106809"/>
                    </a:cubicBezTo>
                    <a:cubicBezTo>
                      <a:pt x="163157" y="106809"/>
                      <a:pt x="163157" y="106809"/>
                      <a:pt x="163157" y="111346"/>
                    </a:cubicBezTo>
                    <a:cubicBezTo>
                      <a:pt x="163157" y="111346"/>
                      <a:pt x="163157" y="111346"/>
                      <a:pt x="163157" y="227031"/>
                    </a:cubicBezTo>
                    <a:cubicBezTo>
                      <a:pt x="163157" y="236104"/>
                      <a:pt x="156452" y="240641"/>
                      <a:pt x="147512" y="240641"/>
                    </a:cubicBezTo>
                    <a:cubicBezTo>
                      <a:pt x="140807" y="240641"/>
                      <a:pt x="134102" y="236104"/>
                      <a:pt x="134102" y="227031"/>
                    </a:cubicBezTo>
                    <a:cubicBezTo>
                      <a:pt x="134102" y="227031"/>
                      <a:pt x="134102" y="227031"/>
                      <a:pt x="134102" y="127224"/>
                    </a:cubicBezTo>
                    <a:cubicBezTo>
                      <a:pt x="134102" y="127224"/>
                      <a:pt x="134102" y="127224"/>
                      <a:pt x="122927" y="127224"/>
                    </a:cubicBezTo>
                    <a:cubicBezTo>
                      <a:pt x="122927" y="127224"/>
                      <a:pt x="122927" y="127224"/>
                      <a:pt x="122927" y="222494"/>
                    </a:cubicBezTo>
                    <a:cubicBezTo>
                      <a:pt x="122927" y="222494"/>
                      <a:pt x="122927" y="222494"/>
                      <a:pt x="122927" y="224762"/>
                    </a:cubicBezTo>
                    <a:cubicBezTo>
                      <a:pt x="122927" y="224762"/>
                      <a:pt x="122927" y="224762"/>
                      <a:pt x="122927" y="399424"/>
                    </a:cubicBezTo>
                    <a:cubicBezTo>
                      <a:pt x="122927" y="410765"/>
                      <a:pt x="116222" y="417570"/>
                      <a:pt x="105047" y="417570"/>
                    </a:cubicBezTo>
                    <a:cubicBezTo>
                      <a:pt x="93871" y="417570"/>
                      <a:pt x="87166" y="410765"/>
                      <a:pt x="87166" y="399424"/>
                    </a:cubicBezTo>
                    <a:cubicBezTo>
                      <a:pt x="87166" y="399424"/>
                      <a:pt x="87166" y="399424"/>
                      <a:pt x="87166" y="247446"/>
                    </a:cubicBezTo>
                    <a:cubicBezTo>
                      <a:pt x="87166" y="247446"/>
                      <a:pt x="87166" y="247446"/>
                      <a:pt x="75991" y="247446"/>
                    </a:cubicBezTo>
                    <a:cubicBezTo>
                      <a:pt x="75991" y="247446"/>
                      <a:pt x="75991" y="247446"/>
                      <a:pt x="75991" y="399424"/>
                    </a:cubicBezTo>
                    <a:cubicBezTo>
                      <a:pt x="75991" y="410765"/>
                      <a:pt x="69286" y="417570"/>
                      <a:pt x="58111" y="417570"/>
                    </a:cubicBezTo>
                    <a:cubicBezTo>
                      <a:pt x="46935" y="417570"/>
                      <a:pt x="40230" y="410765"/>
                      <a:pt x="40230" y="399424"/>
                    </a:cubicBezTo>
                    <a:cubicBezTo>
                      <a:pt x="40230" y="399424"/>
                      <a:pt x="40230" y="399424"/>
                      <a:pt x="40230" y="227031"/>
                    </a:cubicBezTo>
                    <a:cubicBezTo>
                      <a:pt x="40230" y="227031"/>
                      <a:pt x="40230" y="224762"/>
                      <a:pt x="40230" y="224762"/>
                    </a:cubicBezTo>
                    <a:cubicBezTo>
                      <a:pt x="40230" y="224762"/>
                      <a:pt x="40230" y="224762"/>
                      <a:pt x="40230" y="127224"/>
                    </a:cubicBezTo>
                    <a:cubicBezTo>
                      <a:pt x="40230" y="127224"/>
                      <a:pt x="40230" y="127224"/>
                      <a:pt x="26820" y="127224"/>
                    </a:cubicBezTo>
                    <a:cubicBezTo>
                      <a:pt x="26820" y="127224"/>
                      <a:pt x="26820" y="127224"/>
                      <a:pt x="26820" y="227031"/>
                    </a:cubicBezTo>
                    <a:cubicBezTo>
                      <a:pt x="26820" y="236104"/>
                      <a:pt x="22350" y="240641"/>
                      <a:pt x="13410" y="240641"/>
                    </a:cubicBezTo>
                    <a:cubicBezTo>
                      <a:pt x="6705" y="240641"/>
                      <a:pt x="0" y="236104"/>
                      <a:pt x="0" y="227031"/>
                    </a:cubicBezTo>
                    <a:cubicBezTo>
                      <a:pt x="0" y="227031"/>
                      <a:pt x="0" y="227031"/>
                      <a:pt x="0" y="111346"/>
                    </a:cubicBezTo>
                    <a:cubicBezTo>
                      <a:pt x="0" y="111346"/>
                      <a:pt x="0" y="111346"/>
                      <a:pt x="0" y="106809"/>
                    </a:cubicBezTo>
                    <a:cubicBezTo>
                      <a:pt x="0" y="97736"/>
                      <a:pt x="11175" y="72784"/>
                      <a:pt x="42465" y="70516"/>
                    </a:cubicBezTo>
                    <a:close/>
                    <a:moveTo>
                      <a:pt x="80888" y="0"/>
                    </a:moveTo>
                    <a:cubicBezTo>
                      <a:pt x="98834" y="0"/>
                      <a:pt x="113382" y="14857"/>
                      <a:pt x="113382" y="33185"/>
                    </a:cubicBezTo>
                    <a:cubicBezTo>
                      <a:pt x="113382" y="51513"/>
                      <a:pt x="98834" y="66370"/>
                      <a:pt x="80888" y="66370"/>
                    </a:cubicBezTo>
                    <a:cubicBezTo>
                      <a:pt x="62942" y="66370"/>
                      <a:pt x="48394" y="51513"/>
                      <a:pt x="48394" y="33185"/>
                    </a:cubicBezTo>
                    <a:cubicBezTo>
                      <a:pt x="48394" y="14857"/>
                      <a:pt x="62942" y="0"/>
                      <a:pt x="80888" y="0"/>
                    </a:cubicBezTo>
                    <a:close/>
                  </a:path>
                </a:pathLst>
              </a:custGeom>
              <a:solidFill>
                <a:srgbClr val="E04621"/>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90" name="Freeform 164">
                <a:extLst>
                  <a:ext uri="{FF2B5EF4-FFF2-40B4-BE49-F238E27FC236}">
                    <a16:creationId xmlns:a16="http://schemas.microsoft.com/office/drawing/2014/main" id="{5B0EACD8-78C3-48C4-9B7F-E450E8C14C9C}"/>
                  </a:ext>
                </a:extLst>
              </p:cNvPr>
              <p:cNvSpPr>
                <a:spLocks noChangeArrowheads="1"/>
              </p:cNvSpPr>
              <p:nvPr/>
            </p:nvSpPr>
            <p:spPr bwMode="auto">
              <a:xfrm>
                <a:off x="7713131" y="3358327"/>
                <a:ext cx="163157" cy="417570"/>
              </a:xfrm>
              <a:custGeom>
                <a:avLst/>
                <a:gdLst>
                  <a:gd name="connsiteX0" fmla="*/ 42465 w 163157"/>
                  <a:gd name="connsiteY0" fmla="*/ 70516 h 417570"/>
                  <a:gd name="connsiteX1" fmla="*/ 122927 w 163157"/>
                  <a:gd name="connsiteY1" fmla="*/ 72784 h 417570"/>
                  <a:gd name="connsiteX2" fmla="*/ 163157 w 163157"/>
                  <a:gd name="connsiteY2" fmla="*/ 104541 h 417570"/>
                  <a:gd name="connsiteX3" fmla="*/ 163157 w 163157"/>
                  <a:gd name="connsiteY3" fmla="*/ 106809 h 417570"/>
                  <a:gd name="connsiteX4" fmla="*/ 163157 w 163157"/>
                  <a:gd name="connsiteY4" fmla="*/ 111346 h 417570"/>
                  <a:gd name="connsiteX5" fmla="*/ 163157 w 163157"/>
                  <a:gd name="connsiteY5" fmla="*/ 227031 h 417570"/>
                  <a:gd name="connsiteX6" fmla="*/ 147512 w 163157"/>
                  <a:gd name="connsiteY6" fmla="*/ 240641 h 417570"/>
                  <a:gd name="connsiteX7" fmla="*/ 134102 w 163157"/>
                  <a:gd name="connsiteY7" fmla="*/ 227031 h 417570"/>
                  <a:gd name="connsiteX8" fmla="*/ 134102 w 163157"/>
                  <a:gd name="connsiteY8" fmla="*/ 127224 h 417570"/>
                  <a:gd name="connsiteX9" fmla="*/ 122927 w 163157"/>
                  <a:gd name="connsiteY9" fmla="*/ 127224 h 417570"/>
                  <a:gd name="connsiteX10" fmla="*/ 122927 w 163157"/>
                  <a:gd name="connsiteY10" fmla="*/ 222494 h 417570"/>
                  <a:gd name="connsiteX11" fmla="*/ 122927 w 163157"/>
                  <a:gd name="connsiteY11" fmla="*/ 224762 h 417570"/>
                  <a:gd name="connsiteX12" fmla="*/ 122927 w 163157"/>
                  <a:gd name="connsiteY12" fmla="*/ 399424 h 417570"/>
                  <a:gd name="connsiteX13" fmla="*/ 105047 w 163157"/>
                  <a:gd name="connsiteY13" fmla="*/ 417570 h 417570"/>
                  <a:gd name="connsiteX14" fmla="*/ 87166 w 163157"/>
                  <a:gd name="connsiteY14" fmla="*/ 399424 h 417570"/>
                  <a:gd name="connsiteX15" fmla="*/ 87166 w 163157"/>
                  <a:gd name="connsiteY15" fmla="*/ 247446 h 417570"/>
                  <a:gd name="connsiteX16" fmla="*/ 75991 w 163157"/>
                  <a:gd name="connsiteY16" fmla="*/ 247446 h 417570"/>
                  <a:gd name="connsiteX17" fmla="*/ 75991 w 163157"/>
                  <a:gd name="connsiteY17" fmla="*/ 399424 h 417570"/>
                  <a:gd name="connsiteX18" fmla="*/ 58111 w 163157"/>
                  <a:gd name="connsiteY18" fmla="*/ 417570 h 417570"/>
                  <a:gd name="connsiteX19" fmla="*/ 40230 w 163157"/>
                  <a:gd name="connsiteY19" fmla="*/ 399424 h 417570"/>
                  <a:gd name="connsiteX20" fmla="*/ 40230 w 163157"/>
                  <a:gd name="connsiteY20" fmla="*/ 227031 h 417570"/>
                  <a:gd name="connsiteX21" fmla="*/ 40230 w 163157"/>
                  <a:gd name="connsiteY21" fmla="*/ 224762 h 417570"/>
                  <a:gd name="connsiteX22" fmla="*/ 40230 w 163157"/>
                  <a:gd name="connsiteY22" fmla="*/ 127224 h 417570"/>
                  <a:gd name="connsiteX23" fmla="*/ 26820 w 163157"/>
                  <a:gd name="connsiteY23" fmla="*/ 127224 h 417570"/>
                  <a:gd name="connsiteX24" fmla="*/ 26820 w 163157"/>
                  <a:gd name="connsiteY24" fmla="*/ 227031 h 417570"/>
                  <a:gd name="connsiteX25" fmla="*/ 13410 w 163157"/>
                  <a:gd name="connsiteY25" fmla="*/ 240641 h 417570"/>
                  <a:gd name="connsiteX26" fmla="*/ 0 w 163157"/>
                  <a:gd name="connsiteY26" fmla="*/ 227031 h 417570"/>
                  <a:gd name="connsiteX27" fmla="*/ 0 w 163157"/>
                  <a:gd name="connsiteY27" fmla="*/ 111346 h 417570"/>
                  <a:gd name="connsiteX28" fmla="*/ 0 w 163157"/>
                  <a:gd name="connsiteY28" fmla="*/ 106809 h 417570"/>
                  <a:gd name="connsiteX29" fmla="*/ 42465 w 163157"/>
                  <a:gd name="connsiteY29" fmla="*/ 70516 h 417570"/>
                  <a:gd name="connsiteX30" fmla="*/ 80888 w 163157"/>
                  <a:gd name="connsiteY30" fmla="*/ 0 h 417570"/>
                  <a:gd name="connsiteX31" fmla="*/ 113382 w 163157"/>
                  <a:gd name="connsiteY31" fmla="*/ 33185 h 417570"/>
                  <a:gd name="connsiteX32" fmla="*/ 80888 w 163157"/>
                  <a:gd name="connsiteY32" fmla="*/ 66370 h 417570"/>
                  <a:gd name="connsiteX33" fmla="*/ 48394 w 163157"/>
                  <a:gd name="connsiteY33" fmla="*/ 33185 h 417570"/>
                  <a:gd name="connsiteX34" fmla="*/ 80888 w 163157"/>
                  <a:gd name="connsiteY34" fmla="*/ 0 h 417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63157" h="417570">
                    <a:moveTo>
                      <a:pt x="42465" y="70516"/>
                    </a:moveTo>
                    <a:cubicBezTo>
                      <a:pt x="42465" y="70516"/>
                      <a:pt x="42465" y="70516"/>
                      <a:pt x="122927" y="72784"/>
                    </a:cubicBezTo>
                    <a:cubicBezTo>
                      <a:pt x="149747" y="72784"/>
                      <a:pt x="163157" y="93199"/>
                      <a:pt x="163157" y="104541"/>
                    </a:cubicBezTo>
                    <a:cubicBezTo>
                      <a:pt x="163157" y="104541"/>
                      <a:pt x="163157" y="104541"/>
                      <a:pt x="163157" y="106809"/>
                    </a:cubicBezTo>
                    <a:cubicBezTo>
                      <a:pt x="163157" y="106809"/>
                      <a:pt x="163157" y="106809"/>
                      <a:pt x="163157" y="111346"/>
                    </a:cubicBezTo>
                    <a:cubicBezTo>
                      <a:pt x="163157" y="111346"/>
                      <a:pt x="163157" y="111346"/>
                      <a:pt x="163157" y="227031"/>
                    </a:cubicBezTo>
                    <a:cubicBezTo>
                      <a:pt x="163157" y="236104"/>
                      <a:pt x="156452" y="240641"/>
                      <a:pt x="147512" y="240641"/>
                    </a:cubicBezTo>
                    <a:cubicBezTo>
                      <a:pt x="140807" y="240641"/>
                      <a:pt x="134102" y="236104"/>
                      <a:pt x="134102" y="227031"/>
                    </a:cubicBezTo>
                    <a:cubicBezTo>
                      <a:pt x="134102" y="227031"/>
                      <a:pt x="134102" y="227031"/>
                      <a:pt x="134102" y="127224"/>
                    </a:cubicBezTo>
                    <a:cubicBezTo>
                      <a:pt x="134102" y="127224"/>
                      <a:pt x="134102" y="127224"/>
                      <a:pt x="122927" y="127224"/>
                    </a:cubicBezTo>
                    <a:cubicBezTo>
                      <a:pt x="122927" y="127224"/>
                      <a:pt x="122927" y="127224"/>
                      <a:pt x="122927" y="222494"/>
                    </a:cubicBezTo>
                    <a:cubicBezTo>
                      <a:pt x="122927" y="222494"/>
                      <a:pt x="122927" y="222494"/>
                      <a:pt x="122927" y="224762"/>
                    </a:cubicBezTo>
                    <a:cubicBezTo>
                      <a:pt x="122927" y="224762"/>
                      <a:pt x="122927" y="224762"/>
                      <a:pt x="122927" y="399424"/>
                    </a:cubicBezTo>
                    <a:cubicBezTo>
                      <a:pt x="122927" y="410765"/>
                      <a:pt x="116222" y="417570"/>
                      <a:pt x="105047" y="417570"/>
                    </a:cubicBezTo>
                    <a:cubicBezTo>
                      <a:pt x="93871" y="417570"/>
                      <a:pt x="87166" y="410765"/>
                      <a:pt x="87166" y="399424"/>
                    </a:cubicBezTo>
                    <a:cubicBezTo>
                      <a:pt x="87166" y="399424"/>
                      <a:pt x="87166" y="399424"/>
                      <a:pt x="87166" y="247446"/>
                    </a:cubicBezTo>
                    <a:cubicBezTo>
                      <a:pt x="87166" y="247446"/>
                      <a:pt x="87166" y="247446"/>
                      <a:pt x="75991" y="247446"/>
                    </a:cubicBezTo>
                    <a:cubicBezTo>
                      <a:pt x="75991" y="247446"/>
                      <a:pt x="75991" y="247446"/>
                      <a:pt x="75991" y="399424"/>
                    </a:cubicBezTo>
                    <a:cubicBezTo>
                      <a:pt x="75991" y="410765"/>
                      <a:pt x="69286" y="417570"/>
                      <a:pt x="58111" y="417570"/>
                    </a:cubicBezTo>
                    <a:cubicBezTo>
                      <a:pt x="46935" y="417570"/>
                      <a:pt x="40230" y="410765"/>
                      <a:pt x="40230" y="399424"/>
                    </a:cubicBezTo>
                    <a:cubicBezTo>
                      <a:pt x="40230" y="399424"/>
                      <a:pt x="40230" y="399424"/>
                      <a:pt x="40230" y="227031"/>
                    </a:cubicBezTo>
                    <a:cubicBezTo>
                      <a:pt x="40230" y="227031"/>
                      <a:pt x="40230" y="224762"/>
                      <a:pt x="40230" y="224762"/>
                    </a:cubicBezTo>
                    <a:cubicBezTo>
                      <a:pt x="40230" y="224762"/>
                      <a:pt x="40230" y="224762"/>
                      <a:pt x="40230" y="127224"/>
                    </a:cubicBezTo>
                    <a:cubicBezTo>
                      <a:pt x="40230" y="127224"/>
                      <a:pt x="40230" y="127224"/>
                      <a:pt x="26820" y="127224"/>
                    </a:cubicBezTo>
                    <a:cubicBezTo>
                      <a:pt x="26820" y="127224"/>
                      <a:pt x="26820" y="127224"/>
                      <a:pt x="26820" y="227031"/>
                    </a:cubicBezTo>
                    <a:cubicBezTo>
                      <a:pt x="26820" y="236104"/>
                      <a:pt x="22350" y="240641"/>
                      <a:pt x="13410" y="240641"/>
                    </a:cubicBezTo>
                    <a:cubicBezTo>
                      <a:pt x="6705" y="240641"/>
                      <a:pt x="0" y="236104"/>
                      <a:pt x="0" y="227031"/>
                    </a:cubicBezTo>
                    <a:cubicBezTo>
                      <a:pt x="0" y="227031"/>
                      <a:pt x="0" y="227031"/>
                      <a:pt x="0" y="111346"/>
                    </a:cubicBezTo>
                    <a:cubicBezTo>
                      <a:pt x="0" y="111346"/>
                      <a:pt x="0" y="111346"/>
                      <a:pt x="0" y="106809"/>
                    </a:cubicBezTo>
                    <a:cubicBezTo>
                      <a:pt x="0" y="97736"/>
                      <a:pt x="11175" y="72784"/>
                      <a:pt x="42465" y="70516"/>
                    </a:cubicBezTo>
                    <a:close/>
                    <a:moveTo>
                      <a:pt x="80888" y="0"/>
                    </a:moveTo>
                    <a:cubicBezTo>
                      <a:pt x="98834" y="0"/>
                      <a:pt x="113382" y="14857"/>
                      <a:pt x="113382" y="33185"/>
                    </a:cubicBezTo>
                    <a:cubicBezTo>
                      <a:pt x="113382" y="51513"/>
                      <a:pt x="98834" y="66370"/>
                      <a:pt x="80888" y="66370"/>
                    </a:cubicBezTo>
                    <a:cubicBezTo>
                      <a:pt x="62942" y="66370"/>
                      <a:pt x="48394" y="51513"/>
                      <a:pt x="48394" y="33185"/>
                    </a:cubicBezTo>
                    <a:cubicBezTo>
                      <a:pt x="48394" y="14857"/>
                      <a:pt x="62942" y="0"/>
                      <a:pt x="80888" y="0"/>
                    </a:cubicBezTo>
                    <a:close/>
                  </a:path>
                </a:pathLst>
              </a:custGeom>
              <a:solidFill>
                <a:srgbClr val="E04621"/>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91" name="Freeform 165">
                <a:extLst>
                  <a:ext uri="{FF2B5EF4-FFF2-40B4-BE49-F238E27FC236}">
                    <a16:creationId xmlns:a16="http://schemas.microsoft.com/office/drawing/2014/main" id="{9505F502-9BE2-437B-8FCB-0563A3F35186}"/>
                  </a:ext>
                </a:extLst>
              </p:cNvPr>
              <p:cNvSpPr>
                <a:spLocks noChangeArrowheads="1"/>
              </p:cNvSpPr>
              <p:nvPr/>
            </p:nvSpPr>
            <p:spPr bwMode="auto">
              <a:xfrm>
                <a:off x="7933264" y="3358327"/>
                <a:ext cx="163157" cy="417570"/>
              </a:xfrm>
              <a:custGeom>
                <a:avLst/>
                <a:gdLst>
                  <a:gd name="connsiteX0" fmla="*/ 42465 w 163157"/>
                  <a:gd name="connsiteY0" fmla="*/ 70516 h 417570"/>
                  <a:gd name="connsiteX1" fmla="*/ 122927 w 163157"/>
                  <a:gd name="connsiteY1" fmla="*/ 72784 h 417570"/>
                  <a:gd name="connsiteX2" fmla="*/ 163157 w 163157"/>
                  <a:gd name="connsiteY2" fmla="*/ 104541 h 417570"/>
                  <a:gd name="connsiteX3" fmla="*/ 163157 w 163157"/>
                  <a:gd name="connsiteY3" fmla="*/ 106809 h 417570"/>
                  <a:gd name="connsiteX4" fmla="*/ 163157 w 163157"/>
                  <a:gd name="connsiteY4" fmla="*/ 111346 h 417570"/>
                  <a:gd name="connsiteX5" fmla="*/ 163157 w 163157"/>
                  <a:gd name="connsiteY5" fmla="*/ 227031 h 417570"/>
                  <a:gd name="connsiteX6" fmla="*/ 147512 w 163157"/>
                  <a:gd name="connsiteY6" fmla="*/ 240641 h 417570"/>
                  <a:gd name="connsiteX7" fmla="*/ 134102 w 163157"/>
                  <a:gd name="connsiteY7" fmla="*/ 227031 h 417570"/>
                  <a:gd name="connsiteX8" fmla="*/ 134102 w 163157"/>
                  <a:gd name="connsiteY8" fmla="*/ 127224 h 417570"/>
                  <a:gd name="connsiteX9" fmla="*/ 122927 w 163157"/>
                  <a:gd name="connsiteY9" fmla="*/ 127224 h 417570"/>
                  <a:gd name="connsiteX10" fmla="*/ 122927 w 163157"/>
                  <a:gd name="connsiteY10" fmla="*/ 222494 h 417570"/>
                  <a:gd name="connsiteX11" fmla="*/ 122927 w 163157"/>
                  <a:gd name="connsiteY11" fmla="*/ 224762 h 417570"/>
                  <a:gd name="connsiteX12" fmla="*/ 122927 w 163157"/>
                  <a:gd name="connsiteY12" fmla="*/ 399424 h 417570"/>
                  <a:gd name="connsiteX13" fmla="*/ 105047 w 163157"/>
                  <a:gd name="connsiteY13" fmla="*/ 417570 h 417570"/>
                  <a:gd name="connsiteX14" fmla="*/ 87166 w 163157"/>
                  <a:gd name="connsiteY14" fmla="*/ 399424 h 417570"/>
                  <a:gd name="connsiteX15" fmla="*/ 87166 w 163157"/>
                  <a:gd name="connsiteY15" fmla="*/ 247446 h 417570"/>
                  <a:gd name="connsiteX16" fmla="*/ 75991 w 163157"/>
                  <a:gd name="connsiteY16" fmla="*/ 247446 h 417570"/>
                  <a:gd name="connsiteX17" fmla="*/ 75991 w 163157"/>
                  <a:gd name="connsiteY17" fmla="*/ 399424 h 417570"/>
                  <a:gd name="connsiteX18" fmla="*/ 58111 w 163157"/>
                  <a:gd name="connsiteY18" fmla="*/ 417570 h 417570"/>
                  <a:gd name="connsiteX19" fmla="*/ 40230 w 163157"/>
                  <a:gd name="connsiteY19" fmla="*/ 399424 h 417570"/>
                  <a:gd name="connsiteX20" fmla="*/ 40230 w 163157"/>
                  <a:gd name="connsiteY20" fmla="*/ 227031 h 417570"/>
                  <a:gd name="connsiteX21" fmla="*/ 40230 w 163157"/>
                  <a:gd name="connsiteY21" fmla="*/ 224762 h 417570"/>
                  <a:gd name="connsiteX22" fmla="*/ 40230 w 163157"/>
                  <a:gd name="connsiteY22" fmla="*/ 127224 h 417570"/>
                  <a:gd name="connsiteX23" fmla="*/ 26820 w 163157"/>
                  <a:gd name="connsiteY23" fmla="*/ 127224 h 417570"/>
                  <a:gd name="connsiteX24" fmla="*/ 26820 w 163157"/>
                  <a:gd name="connsiteY24" fmla="*/ 227031 h 417570"/>
                  <a:gd name="connsiteX25" fmla="*/ 13410 w 163157"/>
                  <a:gd name="connsiteY25" fmla="*/ 240641 h 417570"/>
                  <a:gd name="connsiteX26" fmla="*/ 0 w 163157"/>
                  <a:gd name="connsiteY26" fmla="*/ 227031 h 417570"/>
                  <a:gd name="connsiteX27" fmla="*/ 0 w 163157"/>
                  <a:gd name="connsiteY27" fmla="*/ 111346 h 417570"/>
                  <a:gd name="connsiteX28" fmla="*/ 0 w 163157"/>
                  <a:gd name="connsiteY28" fmla="*/ 106809 h 417570"/>
                  <a:gd name="connsiteX29" fmla="*/ 42465 w 163157"/>
                  <a:gd name="connsiteY29" fmla="*/ 70516 h 417570"/>
                  <a:gd name="connsiteX30" fmla="*/ 80888 w 163157"/>
                  <a:gd name="connsiteY30" fmla="*/ 0 h 417570"/>
                  <a:gd name="connsiteX31" fmla="*/ 113382 w 163157"/>
                  <a:gd name="connsiteY31" fmla="*/ 33185 h 417570"/>
                  <a:gd name="connsiteX32" fmla="*/ 80888 w 163157"/>
                  <a:gd name="connsiteY32" fmla="*/ 66370 h 417570"/>
                  <a:gd name="connsiteX33" fmla="*/ 48394 w 163157"/>
                  <a:gd name="connsiteY33" fmla="*/ 33185 h 417570"/>
                  <a:gd name="connsiteX34" fmla="*/ 80888 w 163157"/>
                  <a:gd name="connsiteY34" fmla="*/ 0 h 417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63157" h="417570">
                    <a:moveTo>
                      <a:pt x="42465" y="70516"/>
                    </a:moveTo>
                    <a:cubicBezTo>
                      <a:pt x="42465" y="70516"/>
                      <a:pt x="42465" y="70516"/>
                      <a:pt x="122927" y="72784"/>
                    </a:cubicBezTo>
                    <a:cubicBezTo>
                      <a:pt x="149747" y="72784"/>
                      <a:pt x="163157" y="93199"/>
                      <a:pt x="163157" y="104541"/>
                    </a:cubicBezTo>
                    <a:cubicBezTo>
                      <a:pt x="163157" y="104541"/>
                      <a:pt x="163157" y="104541"/>
                      <a:pt x="163157" y="106809"/>
                    </a:cubicBezTo>
                    <a:cubicBezTo>
                      <a:pt x="163157" y="106809"/>
                      <a:pt x="163157" y="106809"/>
                      <a:pt x="163157" y="111346"/>
                    </a:cubicBezTo>
                    <a:cubicBezTo>
                      <a:pt x="163157" y="111346"/>
                      <a:pt x="163157" y="111346"/>
                      <a:pt x="163157" y="227031"/>
                    </a:cubicBezTo>
                    <a:cubicBezTo>
                      <a:pt x="163157" y="236104"/>
                      <a:pt x="156452" y="240641"/>
                      <a:pt x="147512" y="240641"/>
                    </a:cubicBezTo>
                    <a:cubicBezTo>
                      <a:pt x="140807" y="240641"/>
                      <a:pt x="134102" y="236104"/>
                      <a:pt x="134102" y="227031"/>
                    </a:cubicBezTo>
                    <a:cubicBezTo>
                      <a:pt x="134102" y="227031"/>
                      <a:pt x="134102" y="227031"/>
                      <a:pt x="134102" y="127224"/>
                    </a:cubicBezTo>
                    <a:cubicBezTo>
                      <a:pt x="134102" y="127224"/>
                      <a:pt x="134102" y="127224"/>
                      <a:pt x="122927" y="127224"/>
                    </a:cubicBezTo>
                    <a:cubicBezTo>
                      <a:pt x="122927" y="127224"/>
                      <a:pt x="122927" y="127224"/>
                      <a:pt x="122927" y="222494"/>
                    </a:cubicBezTo>
                    <a:cubicBezTo>
                      <a:pt x="122927" y="222494"/>
                      <a:pt x="122927" y="222494"/>
                      <a:pt x="122927" y="224762"/>
                    </a:cubicBezTo>
                    <a:cubicBezTo>
                      <a:pt x="122927" y="224762"/>
                      <a:pt x="122927" y="224762"/>
                      <a:pt x="122927" y="399424"/>
                    </a:cubicBezTo>
                    <a:cubicBezTo>
                      <a:pt x="122927" y="410765"/>
                      <a:pt x="116222" y="417570"/>
                      <a:pt x="105047" y="417570"/>
                    </a:cubicBezTo>
                    <a:cubicBezTo>
                      <a:pt x="93871" y="417570"/>
                      <a:pt x="87166" y="410765"/>
                      <a:pt x="87166" y="399424"/>
                    </a:cubicBezTo>
                    <a:cubicBezTo>
                      <a:pt x="87166" y="399424"/>
                      <a:pt x="87166" y="399424"/>
                      <a:pt x="87166" y="247446"/>
                    </a:cubicBezTo>
                    <a:cubicBezTo>
                      <a:pt x="87166" y="247446"/>
                      <a:pt x="87166" y="247446"/>
                      <a:pt x="75991" y="247446"/>
                    </a:cubicBezTo>
                    <a:cubicBezTo>
                      <a:pt x="75991" y="247446"/>
                      <a:pt x="75991" y="247446"/>
                      <a:pt x="75991" y="399424"/>
                    </a:cubicBezTo>
                    <a:cubicBezTo>
                      <a:pt x="75991" y="410765"/>
                      <a:pt x="69286" y="417570"/>
                      <a:pt x="58111" y="417570"/>
                    </a:cubicBezTo>
                    <a:cubicBezTo>
                      <a:pt x="46935" y="417570"/>
                      <a:pt x="40230" y="410765"/>
                      <a:pt x="40230" y="399424"/>
                    </a:cubicBezTo>
                    <a:cubicBezTo>
                      <a:pt x="40230" y="399424"/>
                      <a:pt x="40230" y="399424"/>
                      <a:pt x="40230" y="227031"/>
                    </a:cubicBezTo>
                    <a:cubicBezTo>
                      <a:pt x="40230" y="227031"/>
                      <a:pt x="40230" y="224762"/>
                      <a:pt x="40230" y="224762"/>
                    </a:cubicBezTo>
                    <a:cubicBezTo>
                      <a:pt x="40230" y="224762"/>
                      <a:pt x="40230" y="224762"/>
                      <a:pt x="40230" y="127224"/>
                    </a:cubicBezTo>
                    <a:cubicBezTo>
                      <a:pt x="40230" y="127224"/>
                      <a:pt x="40230" y="127224"/>
                      <a:pt x="26820" y="127224"/>
                    </a:cubicBezTo>
                    <a:cubicBezTo>
                      <a:pt x="26820" y="127224"/>
                      <a:pt x="26820" y="127224"/>
                      <a:pt x="26820" y="227031"/>
                    </a:cubicBezTo>
                    <a:cubicBezTo>
                      <a:pt x="26820" y="236104"/>
                      <a:pt x="22350" y="240641"/>
                      <a:pt x="13410" y="240641"/>
                    </a:cubicBezTo>
                    <a:cubicBezTo>
                      <a:pt x="6705" y="240641"/>
                      <a:pt x="0" y="236104"/>
                      <a:pt x="0" y="227031"/>
                    </a:cubicBezTo>
                    <a:cubicBezTo>
                      <a:pt x="0" y="227031"/>
                      <a:pt x="0" y="227031"/>
                      <a:pt x="0" y="111346"/>
                    </a:cubicBezTo>
                    <a:cubicBezTo>
                      <a:pt x="0" y="111346"/>
                      <a:pt x="0" y="111346"/>
                      <a:pt x="0" y="106809"/>
                    </a:cubicBezTo>
                    <a:cubicBezTo>
                      <a:pt x="0" y="97736"/>
                      <a:pt x="11175" y="72784"/>
                      <a:pt x="42465" y="70516"/>
                    </a:cubicBezTo>
                    <a:close/>
                    <a:moveTo>
                      <a:pt x="80888" y="0"/>
                    </a:moveTo>
                    <a:cubicBezTo>
                      <a:pt x="98834" y="0"/>
                      <a:pt x="113382" y="14857"/>
                      <a:pt x="113382" y="33185"/>
                    </a:cubicBezTo>
                    <a:cubicBezTo>
                      <a:pt x="113382" y="51513"/>
                      <a:pt x="98834" y="66370"/>
                      <a:pt x="80888" y="66370"/>
                    </a:cubicBezTo>
                    <a:cubicBezTo>
                      <a:pt x="62942" y="66370"/>
                      <a:pt x="48394" y="51513"/>
                      <a:pt x="48394" y="33185"/>
                    </a:cubicBezTo>
                    <a:cubicBezTo>
                      <a:pt x="48394" y="14857"/>
                      <a:pt x="62942" y="0"/>
                      <a:pt x="80888" y="0"/>
                    </a:cubicBezTo>
                    <a:close/>
                  </a:path>
                </a:pathLst>
              </a:custGeom>
              <a:solidFill>
                <a:srgbClr val="E04621"/>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92" name="Freeform 166">
                <a:extLst>
                  <a:ext uri="{FF2B5EF4-FFF2-40B4-BE49-F238E27FC236}">
                    <a16:creationId xmlns:a16="http://schemas.microsoft.com/office/drawing/2014/main" id="{7561F55D-7B45-4349-935F-9E1E9572F415}"/>
                  </a:ext>
                </a:extLst>
              </p:cNvPr>
              <p:cNvSpPr>
                <a:spLocks noChangeArrowheads="1"/>
              </p:cNvSpPr>
              <p:nvPr/>
            </p:nvSpPr>
            <p:spPr bwMode="auto">
              <a:xfrm>
                <a:off x="8153400" y="3358327"/>
                <a:ext cx="163157" cy="417570"/>
              </a:xfrm>
              <a:custGeom>
                <a:avLst/>
                <a:gdLst>
                  <a:gd name="connsiteX0" fmla="*/ 42465 w 163157"/>
                  <a:gd name="connsiteY0" fmla="*/ 70516 h 417570"/>
                  <a:gd name="connsiteX1" fmla="*/ 122927 w 163157"/>
                  <a:gd name="connsiteY1" fmla="*/ 72784 h 417570"/>
                  <a:gd name="connsiteX2" fmla="*/ 163157 w 163157"/>
                  <a:gd name="connsiteY2" fmla="*/ 104541 h 417570"/>
                  <a:gd name="connsiteX3" fmla="*/ 163157 w 163157"/>
                  <a:gd name="connsiteY3" fmla="*/ 106809 h 417570"/>
                  <a:gd name="connsiteX4" fmla="*/ 163157 w 163157"/>
                  <a:gd name="connsiteY4" fmla="*/ 111346 h 417570"/>
                  <a:gd name="connsiteX5" fmla="*/ 163157 w 163157"/>
                  <a:gd name="connsiteY5" fmla="*/ 227031 h 417570"/>
                  <a:gd name="connsiteX6" fmla="*/ 147512 w 163157"/>
                  <a:gd name="connsiteY6" fmla="*/ 240641 h 417570"/>
                  <a:gd name="connsiteX7" fmla="*/ 134102 w 163157"/>
                  <a:gd name="connsiteY7" fmla="*/ 227031 h 417570"/>
                  <a:gd name="connsiteX8" fmla="*/ 134102 w 163157"/>
                  <a:gd name="connsiteY8" fmla="*/ 127224 h 417570"/>
                  <a:gd name="connsiteX9" fmla="*/ 122927 w 163157"/>
                  <a:gd name="connsiteY9" fmla="*/ 127224 h 417570"/>
                  <a:gd name="connsiteX10" fmla="*/ 122927 w 163157"/>
                  <a:gd name="connsiteY10" fmla="*/ 222494 h 417570"/>
                  <a:gd name="connsiteX11" fmla="*/ 122927 w 163157"/>
                  <a:gd name="connsiteY11" fmla="*/ 224762 h 417570"/>
                  <a:gd name="connsiteX12" fmla="*/ 122927 w 163157"/>
                  <a:gd name="connsiteY12" fmla="*/ 399424 h 417570"/>
                  <a:gd name="connsiteX13" fmla="*/ 105047 w 163157"/>
                  <a:gd name="connsiteY13" fmla="*/ 417570 h 417570"/>
                  <a:gd name="connsiteX14" fmla="*/ 87166 w 163157"/>
                  <a:gd name="connsiteY14" fmla="*/ 399424 h 417570"/>
                  <a:gd name="connsiteX15" fmla="*/ 87166 w 163157"/>
                  <a:gd name="connsiteY15" fmla="*/ 247446 h 417570"/>
                  <a:gd name="connsiteX16" fmla="*/ 75991 w 163157"/>
                  <a:gd name="connsiteY16" fmla="*/ 247446 h 417570"/>
                  <a:gd name="connsiteX17" fmla="*/ 75991 w 163157"/>
                  <a:gd name="connsiteY17" fmla="*/ 399424 h 417570"/>
                  <a:gd name="connsiteX18" fmla="*/ 58111 w 163157"/>
                  <a:gd name="connsiteY18" fmla="*/ 417570 h 417570"/>
                  <a:gd name="connsiteX19" fmla="*/ 40230 w 163157"/>
                  <a:gd name="connsiteY19" fmla="*/ 399424 h 417570"/>
                  <a:gd name="connsiteX20" fmla="*/ 40230 w 163157"/>
                  <a:gd name="connsiteY20" fmla="*/ 227031 h 417570"/>
                  <a:gd name="connsiteX21" fmla="*/ 40230 w 163157"/>
                  <a:gd name="connsiteY21" fmla="*/ 224762 h 417570"/>
                  <a:gd name="connsiteX22" fmla="*/ 40230 w 163157"/>
                  <a:gd name="connsiteY22" fmla="*/ 127224 h 417570"/>
                  <a:gd name="connsiteX23" fmla="*/ 26820 w 163157"/>
                  <a:gd name="connsiteY23" fmla="*/ 127224 h 417570"/>
                  <a:gd name="connsiteX24" fmla="*/ 26820 w 163157"/>
                  <a:gd name="connsiteY24" fmla="*/ 227031 h 417570"/>
                  <a:gd name="connsiteX25" fmla="*/ 13410 w 163157"/>
                  <a:gd name="connsiteY25" fmla="*/ 240641 h 417570"/>
                  <a:gd name="connsiteX26" fmla="*/ 0 w 163157"/>
                  <a:gd name="connsiteY26" fmla="*/ 227031 h 417570"/>
                  <a:gd name="connsiteX27" fmla="*/ 0 w 163157"/>
                  <a:gd name="connsiteY27" fmla="*/ 111346 h 417570"/>
                  <a:gd name="connsiteX28" fmla="*/ 0 w 163157"/>
                  <a:gd name="connsiteY28" fmla="*/ 106809 h 417570"/>
                  <a:gd name="connsiteX29" fmla="*/ 42465 w 163157"/>
                  <a:gd name="connsiteY29" fmla="*/ 70516 h 417570"/>
                  <a:gd name="connsiteX30" fmla="*/ 80888 w 163157"/>
                  <a:gd name="connsiteY30" fmla="*/ 0 h 417570"/>
                  <a:gd name="connsiteX31" fmla="*/ 113382 w 163157"/>
                  <a:gd name="connsiteY31" fmla="*/ 33185 h 417570"/>
                  <a:gd name="connsiteX32" fmla="*/ 80888 w 163157"/>
                  <a:gd name="connsiteY32" fmla="*/ 66370 h 417570"/>
                  <a:gd name="connsiteX33" fmla="*/ 48394 w 163157"/>
                  <a:gd name="connsiteY33" fmla="*/ 33185 h 417570"/>
                  <a:gd name="connsiteX34" fmla="*/ 80888 w 163157"/>
                  <a:gd name="connsiteY34" fmla="*/ 0 h 417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63157" h="417570">
                    <a:moveTo>
                      <a:pt x="42465" y="70516"/>
                    </a:moveTo>
                    <a:cubicBezTo>
                      <a:pt x="42465" y="70516"/>
                      <a:pt x="42465" y="70516"/>
                      <a:pt x="122927" y="72784"/>
                    </a:cubicBezTo>
                    <a:cubicBezTo>
                      <a:pt x="149747" y="72784"/>
                      <a:pt x="163157" y="93199"/>
                      <a:pt x="163157" y="104541"/>
                    </a:cubicBezTo>
                    <a:cubicBezTo>
                      <a:pt x="163157" y="104541"/>
                      <a:pt x="163157" y="104541"/>
                      <a:pt x="163157" y="106809"/>
                    </a:cubicBezTo>
                    <a:cubicBezTo>
                      <a:pt x="163157" y="106809"/>
                      <a:pt x="163157" y="106809"/>
                      <a:pt x="163157" y="111346"/>
                    </a:cubicBezTo>
                    <a:cubicBezTo>
                      <a:pt x="163157" y="111346"/>
                      <a:pt x="163157" y="111346"/>
                      <a:pt x="163157" y="227031"/>
                    </a:cubicBezTo>
                    <a:cubicBezTo>
                      <a:pt x="163157" y="236104"/>
                      <a:pt x="156452" y="240641"/>
                      <a:pt x="147512" y="240641"/>
                    </a:cubicBezTo>
                    <a:cubicBezTo>
                      <a:pt x="140807" y="240641"/>
                      <a:pt x="134102" y="236104"/>
                      <a:pt x="134102" y="227031"/>
                    </a:cubicBezTo>
                    <a:cubicBezTo>
                      <a:pt x="134102" y="227031"/>
                      <a:pt x="134102" y="227031"/>
                      <a:pt x="134102" y="127224"/>
                    </a:cubicBezTo>
                    <a:cubicBezTo>
                      <a:pt x="134102" y="127224"/>
                      <a:pt x="134102" y="127224"/>
                      <a:pt x="122927" y="127224"/>
                    </a:cubicBezTo>
                    <a:cubicBezTo>
                      <a:pt x="122927" y="127224"/>
                      <a:pt x="122927" y="127224"/>
                      <a:pt x="122927" y="222494"/>
                    </a:cubicBezTo>
                    <a:cubicBezTo>
                      <a:pt x="122927" y="222494"/>
                      <a:pt x="122927" y="222494"/>
                      <a:pt x="122927" y="224762"/>
                    </a:cubicBezTo>
                    <a:cubicBezTo>
                      <a:pt x="122927" y="224762"/>
                      <a:pt x="122927" y="224762"/>
                      <a:pt x="122927" y="399424"/>
                    </a:cubicBezTo>
                    <a:cubicBezTo>
                      <a:pt x="122927" y="410765"/>
                      <a:pt x="116222" y="417570"/>
                      <a:pt x="105047" y="417570"/>
                    </a:cubicBezTo>
                    <a:cubicBezTo>
                      <a:pt x="93871" y="417570"/>
                      <a:pt x="87166" y="410765"/>
                      <a:pt x="87166" y="399424"/>
                    </a:cubicBezTo>
                    <a:cubicBezTo>
                      <a:pt x="87166" y="399424"/>
                      <a:pt x="87166" y="399424"/>
                      <a:pt x="87166" y="247446"/>
                    </a:cubicBezTo>
                    <a:cubicBezTo>
                      <a:pt x="87166" y="247446"/>
                      <a:pt x="87166" y="247446"/>
                      <a:pt x="75991" y="247446"/>
                    </a:cubicBezTo>
                    <a:cubicBezTo>
                      <a:pt x="75991" y="247446"/>
                      <a:pt x="75991" y="247446"/>
                      <a:pt x="75991" y="399424"/>
                    </a:cubicBezTo>
                    <a:cubicBezTo>
                      <a:pt x="75991" y="410765"/>
                      <a:pt x="69286" y="417570"/>
                      <a:pt x="58111" y="417570"/>
                    </a:cubicBezTo>
                    <a:cubicBezTo>
                      <a:pt x="46935" y="417570"/>
                      <a:pt x="40230" y="410765"/>
                      <a:pt x="40230" y="399424"/>
                    </a:cubicBezTo>
                    <a:cubicBezTo>
                      <a:pt x="40230" y="399424"/>
                      <a:pt x="40230" y="399424"/>
                      <a:pt x="40230" y="227031"/>
                    </a:cubicBezTo>
                    <a:cubicBezTo>
                      <a:pt x="40230" y="227031"/>
                      <a:pt x="40230" y="224762"/>
                      <a:pt x="40230" y="224762"/>
                    </a:cubicBezTo>
                    <a:cubicBezTo>
                      <a:pt x="40230" y="224762"/>
                      <a:pt x="40230" y="224762"/>
                      <a:pt x="40230" y="127224"/>
                    </a:cubicBezTo>
                    <a:cubicBezTo>
                      <a:pt x="40230" y="127224"/>
                      <a:pt x="40230" y="127224"/>
                      <a:pt x="26820" y="127224"/>
                    </a:cubicBezTo>
                    <a:cubicBezTo>
                      <a:pt x="26820" y="127224"/>
                      <a:pt x="26820" y="127224"/>
                      <a:pt x="26820" y="227031"/>
                    </a:cubicBezTo>
                    <a:cubicBezTo>
                      <a:pt x="26820" y="236104"/>
                      <a:pt x="22350" y="240641"/>
                      <a:pt x="13410" y="240641"/>
                    </a:cubicBezTo>
                    <a:cubicBezTo>
                      <a:pt x="6705" y="240641"/>
                      <a:pt x="0" y="236104"/>
                      <a:pt x="0" y="227031"/>
                    </a:cubicBezTo>
                    <a:cubicBezTo>
                      <a:pt x="0" y="227031"/>
                      <a:pt x="0" y="227031"/>
                      <a:pt x="0" y="111346"/>
                    </a:cubicBezTo>
                    <a:cubicBezTo>
                      <a:pt x="0" y="111346"/>
                      <a:pt x="0" y="111346"/>
                      <a:pt x="0" y="106809"/>
                    </a:cubicBezTo>
                    <a:cubicBezTo>
                      <a:pt x="0" y="97736"/>
                      <a:pt x="11175" y="72784"/>
                      <a:pt x="42465" y="70516"/>
                    </a:cubicBezTo>
                    <a:close/>
                    <a:moveTo>
                      <a:pt x="80888" y="0"/>
                    </a:moveTo>
                    <a:cubicBezTo>
                      <a:pt x="98834" y="0"/>
                      <a:pt x="113382" y="14857"/>
                      <a:pt x="113382" y="33185"/>
                    </a:cubicBezTo>
                    <a:cubicBezTo>
                      <a:pt x="113382" y="51513"/>
                      <a:pt x="98834" y="66370"/>
                      <a:pt x="80888" y="66370"/>
                    </a:cubicBezTo>
                    <a:cubicBezTo>
                      <a:pt x="62942" y="66370"/>
                      <a:pt x="48394" y="51513"/>
                      <a:pt x="48394" y="33185"/>
                    </a:cubicBezTo>
                    <a:cubicBezTo>
                      <a:pt x="48394" y="14857"/>
                      <a:pt x="62942" y="0"/>
                      <a:pt x="80888" y="0"/>
                    </a:cubicBezTo>
                    <a:close/>
                  </a:path>
                </a:pathLst>
              </a:custGeom>
              <a:solidFill>
                <a:srgbClr val="E04621"/>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grpSp>
        <p:sp>
          <p:nvSpPr>
            <p:cNvPr id="82" name="Rectangle 81">
              <a:extLst>
                <a:ext uri="{FF2B5EF4-FFF2-40B4-BE49-F238E27FC236}">
                  <a16:creationId xmlns:a16="http://schemas.microsoft.com/office/drawing/2014/main" id="{9761762D-83E6-40ED-A022-5A98A5BC2AEC}"/>
                </a:ext>
              </a:extLst>
            </p:cNvPr>
            <p:cNvSpPr/>
            <p:nvPr/>
          </p:nvSpPr>
          <p:spPr>
            <a:xfrm>
              <a:off x="5737860" y="3386996"/>
              <a:ext cx="714375" cy="430840"/>
            </a:xfrm>
            <a:prstGeom prst="rect">
              <a:avLst/>
            </a:prstGeom>
          </p:spPr>
          <p:txBody>
            <a:bodyPr wrap="square" lIns="0" tIns="0" rIns="0" bIns="0">
              <a:spAutoFit/>
            </a:bodyPr>
            <a:lstStyle/>
            <a:p>
              <a:pPr algn="ctr"/>
              <a:r>
                <a:rPr lang="en-US" sz="3733" b="1" dirty="0">
                  <a:solidFill>
                    <a:schemeClr val="bg1">
                      <a:lumMod val="85000"/>
                    </a:schemeClr>
                  </a:solidFill>
                </a:rPr>
                <a:t>40%</a:t>
              </a:r>
            </a:p>
          </p:txBody>
        </p:sp>
      </p:grpSp>
      <p:grpSp>
        <p:nvGrpSpPr>
          <p:cNvPr id="93" name="Group 92">
            <a:extLst>
              <a:ext uri="{FF2B5EF4-FFF2-40B4-BE49-F238E27FC236}">
                <a16:creationId xmlns:a16="http://schemas.microsoft.com/office/drawing/2014/main" id="{693624BA-89F0-4F67-B3AE-18AF5C3A10D3}"/>
              </a:ext>
            </a:extLst>
          </p:cNvPr>
          <p:cNvGrpSpPr/>
          <p:nvPr/>
        </p:nvGrpSpPr>
        <p:grpSpPr>
          <a:xfrm>
            <a:off x="4568946" y="6013473"/>
            <a:ext cx="3931920" cy="574453"/>
            <a:chOff x="5737860" y="3956507"/>
            <a:chExt cx="2948940" cy="430840"/>
          </a:xfrm>
        </p:grpSpPr>
        <p:grpSp>
          <p:nvGrpSpPr>
            <p:cNvPr id="94" name="Group 78">
              <a:extLst>
                <a:ext uri="{FF2B5EF4-FFF2-40B4-BE49-F238E27FC236}">
                  <a16:creationId xmlns:a16="http://schemas.microsoft.com/office/drawing/2014/main" id="{E6D6588B-D78C-46CB-A57E-DA09086ACDA4}"/>
                </a:ext>
              </a:extLst>
            </p:cNvPr>
            <p:cNvGrpSpPr/>
            <p:nvPr/>
          </p:nvGrpSpPr>
          <p:grpSpPr>
            <a:xfrm>
              <a:off x="6515536" y="3964683"/>
              <a:ext cx="2171264" cy="414535"/>
              <a:chOff x="6172200" y="3867150"/>
              <a:chExt cx="2171264" cy="414535"/>
            </a:xfrm>
            <a:solidFill>
              <a:schemeClr val="tx2">
                <a:lumMod val="25000"/>
                <a:lumOff val="75000"/>
              </a:schemeClr>
            </a:solidFill>
          </p:grpSpPr>
          <p:sp>
            <p:nvSpPr>
              <p:cNvPr id="96" name="Freeform 170">
                <a:extLst>
                  <a:ext uri="{FF2B5EF4-FFF2-40B4-BE49-F238E27FC236}">
                    <a16:creationId xmlns:a16="http://schemas.microsoft.com/office/drawing/2014/main" id="{3FFA8D78-47B4-4102-9FE1-4522504CF883}"/>
                  </a:ext>
                </a:extLst>
              </p:cNvPr>
              <p:cNvSpPr>
                <a:spLocks/>
              </p:cNvSpPr>
              <p:nvPr/>
            </p:nvSpPr>
            <p:spPr bwMode="auto">
              <a:xfrm>
                <a:off x="6172200" y="3867150"/>
                <a:ext cx="190064" cy="414535"/>
              </a:xfrm>
              <a:custGeom>
                <a:avLst/>
                <a:gdLst>
                  <a:gd name="connsiteX0" fmla="*/ 55427 w 190064"/>
                  <a:gd name="connsiteY0" fmla="*/ 75616 h 414535"/>
                  <a:gd name="connsiteX1" fmla="*/ 132224 w 190064"/>
                  <a:gd name="connsiteY1" fmla="*/ 75616 h 414535"/>
                  <a:gd name="connsiteX2" fmla="*/ 154166 w 190064"/>
                  <a:gd name="connsiteY2" fmla="*/ 95553 h 414535"/>
                  <a:gd name="connsiteX3" fmla="*/ 189273 w 190064"/>
                  <a:gd name="connsiteY3" fmla="*/ 199665 h 414535"/>
                  <a:gd name="connsiteX4" fmla="*/ 180496 w 190064"/>
                  <a:gd name="connsiteY4" fmla="*/ 217386 h 414535"/>
                  <a:gd name="connsiteX5" fmla="*/ 162943 w 190064"/>
                  <a:gd name="connsiteY5" fmla="*/ 208526 h 414535"/>
                  <a:gd name="connsiteX6" fmla="*/ 134418 w 190064"/>
                  <a:gd name="connsiteY6" fmla="*/ 122134 h 414535"/>
                  <a:gd name="connsiteX7" fmla="*/ 132224 w 190064"/>
                  <a:gd name="connsiteY7" fmla="*/ 122134 h 414535"/>
                  <a:gd name="connsiteX8" fmla="*/ 130030 w 190064"/>
                  <a:gd name="connsiteY8" fmla="*/ 122134 h 414535"/>
                  <a:gd name="connsiteX9" fmla="*/ 173914 w 190064"/>
                  <a:gd name="connsiteY9" fmla="*/ 277195 h 414535"/>
                  <a:gd name="connsiteX10" fmla="*/ 132224 w 190064"/>
                  <a:gd name="connsiteY10" fmla="*/ 277195 h 414535"/>
                  <a:gd name="connsiteX11" fmla="*/ 132224 w 190064"/>
                  <a:gd name="connsiteY11" fmla="*/ 399029 h 414535"/>
                  <a:gd name="connsiteX12" fmla="*/ 116864 w 190064"/>
                  <a:gd name="connsiteY12" fmla="*/ 414535 h 414535"/>
                  <a:gd name="connsiteX13" fmla="*/ 99311 w 190064"/>
                  <a:gd name="connsiteY13" fmla="*/ 399029 h 414535"/>
                  <a:gd name="connsiteX14" fmla="*/ 99311 w 190064"/>
                  <a:gd name="connsiteY14" fmla="*/ 277195 h 414535"/>
                  <a:gd name="connsiteX15" fmla="*/ 90534 w 190064"/>
                  <a:gd name="connsiteY15" fmla="*/ 277195 h 414535"/>
                  <a:gd name="connsiteX16" fmla="*/ 90534 w 190064"/>
                  <a:gd name="connsiteY16" fmla="*/ 399029 h 414535"/>
                  <a:gd name="connsiteX17" fmla="*/ 75174 w 190064"/>
                  <a:gd name="connsiteY17" fmla="*/ 414535 h 414535"/>
                  <a:gd name="connsiteX18" fmla="*/ 59815 w 190064"/>
                  <a:gd name="connsiteY18" fmla="*/ 399029 h 414535"/>
                  <a:gd name="connsiteX19" fmla="*/ 59815 w 190064"/>
                  <a:gd name="connsiteY19" fmla="*/ 277195 h 414535"/>
                  <a:gd name="connsiteX20" fmla="*/ 18125 w 190064"/>
                  <a:gd name="connsiteY20" fmla="*/ 277195 h 414535"/>
                  <a:gd name="connsiteX21" fmla="*/ 57621 w 190064"/>
                  <a:gd name="connsiteY21" fmla="*/ 122134 h 414535"/>
                  <a:gd name="connsiteX22" fmla="*/ 55427 w 190064"/>
                  <a:gd name="connsiteY22" fmla="*/ 122134 h 414535"/>
                  <a:gd name="connsiteX23" fmla="*/ 53232 w 190064"/>
                  <a:gd name="connsiteY23" fmla="*/ 122134 h 414535"/>
                  <a:gd name="connsiteX24" fmla="*/ 26902 w 190064"/>
                  <a:gd name="connsiteY24" fmla="*/ 208526 h 414535"/>
                  <a:gd name="connsiteX25" fmla="*/ 9348 w 190064"/>
                  <a:gd name="connsiteY25" fmla="*/ 217386 h 414535"/>
                  <a:gd name="connsiteX26" fmla="*/ 571 w 190064"/>
                  <a:gd name="connsiteY26" fmla="*/ 199665 h 414535"/>
                  <a:gd name="connsiteX27" fmla="*/ 33485 w 190064"/>
                  <a:gd name="connsiteY27" fmla="*/ 91122 h 414535"/>
                  <a:gd name="connsiteX28" fmla="*/ 35679 w 190064"/>
                  <a:gd name="connsiteY28" fmla="*/ 88907 h 414535"/>
                  <a:gd name="connsiteX29" fmla="*/ 37873 w 190064"/>
                  <a:gd name="connsiteY29" fmla="*/ 84477 h 414535"/>
                  <a:gd name="connsiteX30" fmla="*/ 55427 w 190064"/>
                  <a:gd name="connsiteY30" fmla="*/ 75616 h 414535"/>
                  <a:gd name="connsiteX31" fmla="*/ 95598 w 190064"/>
                  <a:gd name="connsiteY31" fmla="*/ 0 h 414535"/>
                  <a:gd name="connsiteX32" fmla="*/ 126655 w 190064"/>
                  <a:gd name="connsiteY32" fmla="*/ 31057 h 414535"/>
                  <a:gd name="connsiteX33" fmla="*/ 95598 w 190064"/>
                  <a:gd name="connsiteY33" fmla="*/ 62114 h 414535"/>
                  <a:gd name="connsiteX34" fmla="*/ 64541 w 190064"/>
                  <a:gd name="connsiteY34" fmla="*/ 31057 h 414535"/>
                  <a:gd name="connsiteX35" fmla="*/ 95598 w 190064"/>
                  <a:gd name="connsiteY35" fmla="*/ 0 h 414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90064" h="414535">
                    <a:moveTo>
                      <a:pt x="55427" y="75616"/>
                    </a:moveTo>
                    <a:cubicBezTo>
                      <a:pt x="55427" y="75616"/>
                      <a:pt x="55427" y="75616"/>
                      <a:pt x="132224" y="75616"/>
                    </a:cubicBezTo>
                    <a:cubicBezTo>
                      <a:pt x="145389" y="75616"/>
                      <a:pt x="154166" y="84477"/>
                      <a:pt x="154166" y="95553"/>
                    </a:cubicBezTo>
                    <a:cubicBezTo>
                      <a:pt x="154166" y="95553"/>
                      <a:pt x="154166" y="95553"/>
                      <a:pt x="189273" y="199665"/>
                    </a:cubicBezTo>
                    <a:cubicBezTo>
                      <a:pt x="191467" y="206310"/>
                      <a:pt x="189273" y="215171"/>
                      <a:pt x="180496" y="217386"/>
                    </a:cubicBezTo>
                    <a:cubicBezTo>
                      <a:pt x="173914" y="219601"/>
                      <a:pt x="167331" y="215171"/>
                      <a:pt x="162943" y="208526"/>
                    </a:cubicBezTo>
                    <a:cubicBezTo>
                      <a:pt x="162943" y="208526"/>
                      <a:pt x="162943" y="208526"/>
                      <a:pt x="134418" y="122134"/>
                    </a:cubicBezTo>
                    <a:cubicBezTo>
                      <a:pt x="134418" y="122134"/>
                      <a:pt x="134418" y="122134"/>
                      <a:pt x="132224" y="122134"/>
                    </a:cubicBezTo>
                    <a:cubicBezTo>
                      <a:pt x="132224" y="122134"/>
                      <a:pt x="132224" y="122134"/>
                      <a:pt x="130030" y="122134"/>
                    </a:cubicBezTo>
                    <a:cubicBezTo>
                      <a:pt x="130030" y="122134"/>
                      <a:pt x="130030" y="122134"/>
                      <a:pt x="173914" y="277195"/>
                    </a:cubicBezTo>
                    <a:cubicBezTo>
                      <a:pt x="173914" y="277195"/>
                      <a:pt x="173914" y="277195"/>
                      <a:pt x="132224" y="277195"/>
                    </a:cubicBezTo>
                    <a:cubicBezTo>
                      <a:pt x="132224" y="277195"/>
                      <a:pt x="132224" y="277195"/>
                      <a:pt x="132224" y="399029"/>
                    </a:cubicBezTo>
                    <a:cubicBezTo>
                      <a:pt x="132224" y="407890"/>
                      <a:pt x="125641" y="414535"/>
                      <a:pt x="116864" y="414535"/>
                    </a:cubicBezTo>
                    <a:cubicBezTo>
                      <a:pt x="108087" y="414535"/>
                      <a:pt x="99311" y="407890"/>
                      <a:pt x="99311" y="399029"/>
                    </a:cubicBezTo>
                    <a:cubicBezTo>
                      <a:pt x="99311" y="399029"/>
                      <a:pt x="99311" y="399029"/>
                      <a:pt x="99311" y="277195"/>
                    </a:cubicBezTo>
                    <a:cubicBezTo>
                      <a:pt x="99311" y="277195"/>
                      <a:pt x="99311" y="277195"/>
                      <a:pt x="90534" y="277195"/>
                    </a:cubicBezTo>
                    <a:cubicBezTo>
                      <a:pt x="90534" y="277195"/>
                      <a:pt x="90534" y="277195"/>
                      <a:pt x="90534" y="399029"/>
                    </a:cubicBezTo>
                    <a:cubicBezTo>
                      <a:pt x="90534" y="407890"/>
                      <a:pt x="83951" y="414535"/>
                      <a:pt x="75174" y="414535"/>
                    </a:cubicBezTo>
                    <a:cubicBezTo>
                      <a:pt x="66398" y="414535"/>
                      <a:pt x="59815" y="407890"/>
                      <a:pt x="59815" y="399029"/>
                    </a:cubicBezTo>
                    <a:cubicBezTo>
                      <a:pt x="59815" y="399029"/>
                      <a:pt x="59815" y="399029"/>
                      <a:pt x="59815" y="277195"/>
                    </a:cubicBezTo>
                    <a:cubicBezTo>
                      <a:pt x="59815" y="277195"/>
                      <a:pt x="59815" y="277195"/>
                      <a:pt x="18125" y="277195"/>
                    </a:cubicBezTo>
                    <a:cubicBezTo>
                      <a:pt x="18125" y="277195"/>
                      <a:pt x="18125" y="277195"/>
                      <a:pt x="57621" y="122134"/>
                    </a:cubicBezTo>
                    <a:cubicBezTo>
                      <a:pt x="57621" y="122134"/>
                      <a:pt x="57621" y="122134"/>
                      <a:pt x="55427" y="122134"/>
                    </a:cubicBezTo>
                    <a:cubicBezTo>
                      <a:pt x="55427" y="122134"/>
                      <a:pt x="53232" y="122134"/>
                      <a:pt x="53232" y="122134"/>
                    </a:cubicBezTo>
                    <a:cubicBezTo>
                      <a:pt x="53232" y="122134"/>
                      <a:pt x="53232" y="122134"/>
                      <a:pt x="26902" y="208526"/>
                    </a:cubicBezTo>
                    <a:cubicBezTo>
                      <a:pt x="24708" y="215171"/>
                      <a:pt x="15931" y="219601"/>
                      <a:pt x="9348" y="217386"/>
                    </a:cubicBezTo>
                    <a:cubicBezTo>
                      <a:pt x="2766" y="215171"/>
                      <a:pt x="-1623" y="208526"/>
                      <a:pt x="571" y="199665"/>
                    </a:cubicBezTo>
                    <a:cubicBezTo>
                      <a:pt x="571" y="199665"/>
                      <a:pt x="571" y="199665"/>
                      <a:pt x="33485" y="91122"/>
                    </a:cubicBezTo>
                    <a:cubicBezTo>
                      <a:pt x="33485" y="91122"/>
                      <a:pt x="35679" y="91122"/>
                      <a:pt x="35679" y="88907"/>
                    </a:cubicBezTo>
                    <a:cubicBezTo>
                      <a:pt x="35679" y="86692"/>
                      <a:pt x="35679" y="86692"/>
                      <a:pt x="37873" y="84477"/>
                    </a:cubicBezTo>
                    <a:cubicBezTo>
                      <a:pt x="40067" y="77831"/>
                      <a:pt x="48844" y="75616"/>
                      <a:pt x="55427" y="75616"/>
                    </a:cubicBezTo>
                    <a:close/>
                    <a:moveTo>
                      <a:pt x="95598" y="0"/>
                    </a:moveTo>
                    <a:cubicBezTo>
                      <a:pt x="112750" y="0"/>
                      <a:pt x="126655" y="13905"/>
                      <a:pt x="126655" y="31057"/>
                    </a:cubicBezTo>
                    <a:cubicBezTo>
                      <a:pt x="126655" y="48209"/>
                      <a:pt x="112750" y="62114"/>
                      <a:pt x="95598" y="62114"/>
                    </a:cubicBezTo>
                    <a:cubicBezTo>
                      <a:pt x="78446" y="62114"/>
                      <a:pt x="64541" y="48209"/>
                      <a:pt x="64541" y="31057"/>
                    </a:cubicBezTo>
                    <a:cubicBezTo>
                      <a:pt x="64541" y="13905"/>
                      <a:pt x="78446" y="0"/>
                      <a:pt x="95598" y="0"/>
                    </a:cubicBezTo>
                    <a:close/>
                  </a:path>
                </a:pathLst>
              </a:custGeom>
              <a:solidFill>
                <a:srgbClr val="CE8E40"/>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97" name="Freeform 171">
                <a:extLst>
                  <a:ext uri="{FF2B5EF4-FFF2-40B4-BE49-F238E27FC236}">
                    <a16:creationId xmlns:a16="http://schemas.microsoft.com/office/drawing/2014/main" id="{14E29DE6-FA7C-4CA6-A49E-05DD6BF5B059}"/>
                  </a:ext>
                </a:extLst>
              </p:cNvPr>
              <p:cNvSpPr>
                <a:spLocks/>
              </p:cNvSpPr>
              <p:nvPr/>
            </p:nvSpPr>
            <p:spPr bwMode="auto">
              <a:xfrm>
                <a:off x="6392333" y="3867150"/>
                <a:ext cx="190064" cy="414535"/>
              </a:xfrm>
              <a:custGeom>
                <a:avLst/>
                <a:gdLst>
                  <a:gd name="connsiteX0" fmla="*/ 55427 w 190064"/>
                  <a:gd name="connsiteY0" fmla="*/ 75616 h 414535"/>
                  <a:gd name="connsiteX1" fmla="*/ 132224 w 190064"/>
                  <a:gd name="connsiteY1" fmla="*/ 75616 h 414535"/>
                  <a:gd name="connsiteX2" fmla="*/ 154166 w 190064"/>
                  <a:gd name="connsiteY2" fmla="*/ 95553 h 414535"/>
                  <a:gd name="connsiteX3" fmla="*/ 189273 w 190064"/>
                  <a:gd name="connsiteY3" fmla="*/ 199665 h 414535"/>
                  <a:gd name="connsiteX4" fmla="*/ 180496 w 190064"/>
                  <a:gd name="connsiteY4" fmla="*/ 217386 h 414535"/>
                  <a:gd name="connsiteX5" fmla="*/ 162943 w 190064"/>
                  <a:gd name="connsiteY5" fmla="*/ 208526 h 414535"/>
                  <a:gd name="connsiteX6" fmla="*/ 134418 w 190064"/>
                  <a:gd name="connsiteY6" fmla="*/ 122134 h 414535"/>
                  <a:gd name="connsiteX7" fmla="*/ 132224 w 190064"/>
                  <a:gd name="connsiteY7" fmla="*/ 122134 h 414535"/>
                  <a:gd name="connsiteX8" fmla="*/ 130030 w 190064"/>
                  <a:gd name="connsiteY8" fmla="*/ 122134 h 414535"/>
                  <a:gd name="connsiteX9" fmla="*/ 173914 w 190064"/>
                  <a:gd name="connsiteY9" fmla="*/ 277195 h 414535"/>
                  <a:gd name="connsiteX10" fmla="*/ 132224 w 190064"/>
                  <a:gd name="connsiteY10" fmla="*/ 277195 h 414535"/>
                  <a:gd name="connsiteX11" fmla="*/ 132224 w 190064"/>
                  <a:gd name="connsiteY11" fmla="*/ 399029 h 414535"/>
                  <a:gd name="connsiteX12" fmla="*/ 116864 w 190064"/>
                  <a:gd name="connsiteY12" fmla="*/ 414535 h 414535"/>
                  <a:gd name="connsiteX13" fmla="*/ 99311 w 190064"/>
                  <a:gd name="connsiteY13" fmla="*/ 399029 h 414535"/>
                  <a:gd name="connsiteX14" fmla="*/ 99311 w 190064"/>
                  <a:gd name="connsiteY14" fmla="*/ 277195 h 414535"/>
                  <a:gd name="connsiteX15" fmla="*/ 90534 w 190064"/>
                  <a:gd name="connsiteY15" fmla="*/ 277195 h 414535"/>
                  <a:gd name="connsiteX16" fmla="*/ 90534 w 190064"/>
                  <a:gd name="connsiteY16" fmla="*/ 399029 h 414535"/>
                  <a:gd name="connsiteX17" fmla="*/ 75174 w 190064"/>
                  <a:gd name="connsiteY17" fmla="*/ 414535 h 414535"/>
                  <a:gd name="connsiteX18" fmla="*/ 59815 w 190064"/>
                  <a:gd name="connsiteY18" fmla="*/ 399029 h 414535"/>
                  <a:gd name="connsiteX19" fmla="*/ 59815 w 190064"/>
                  <a:gd name="connsiteY19" fmla="*/ 277195 h 414535"/>
                  <a:gd name="connsiteX20" fmla="*/ 18125 w 190064"/>
                  <a:gd name="connsiteY20" fmla="*/ 277195 h 414535"/>
                  <a:gd name="connsiteX21" fmla="*/ 57621 w 190064"/>
                  <a:gd name="connsiteY21" fmla="*/ 122134 h 414535"/>
                  <a:gd name="connsiteX22" fmla="*/ 55427 w 190064"/>
                  <a:gd name="connsiteY22" fmla="*/ 122134 h 414535"/>
                  <a:gd name="connsiteX23" fmla="*/ 53232 w 190064"/>
                  <a:gd name="connsiteY23" fmla="*/ 122134 h 414535"/>
                  <a:gd name="connsiteX24" fmla="*/ 26902 w 190064"/>
                  <a:gd name="connsiteY24" fmla="*/ 208526 h 414535"/>
                  <a:gd name="connsiteX25" fmla="*/ 9348 w 190064"/>
                  <a:gd name="connsiteY25" fmla="*/ 217386 h 414535"/>
                  <a:gd name="connsiteX26" fmla="*/ 571 w 190064"/>
                  <a:gd name="connsiteY26" fmla="*/ 199665 h 414535"/>
                  <a:gd name="connsiteX27" fmla="*/ 33485 w 190064"/>
                  <a:gd name="connsiteY27" fmla="*/ 91122 h 414535"/>
                  <a:gd name="connsiteX28" fmla="*/ 35679 w 190064"/>
                  <a:gd name="connsiteY28" fmla="*/ 88907 h 414535"/>
                  <a:gd name="connsiteX29" fmla="*/ 37873 w 190064"/>
                  <a:gd name="connsiteY29" fmla="*/ 84477 h 414535"/>
                  <a:gd name="connsiteX30" fmla="*/ 55427 w 190064"/>
                  <a:gd name="connsiteY30" fmla="*/ 75616 h 414535"/>
                  <a:gd name="connsiteX31" fmla="*/ 95598 w 190064"/>
                  <a:gd name="connsiteY31" fmla="*/ 0 h 414535"/>
                  <a:gd name="connsiteX32" fmla="*/ 126655 w 190064"/>
                  <a:gd name="connsiteY32" fmla="*/ 31057 h 414535"/>
                  <a:gd name="connsiteX33" fmla="*/ 95598 w 190064"/>
                  <a:gd name="connsiteY33" fmla="*/ 62114 h 414535"/>
                  <a:gd name="connsiteX34" fmla="*/ 64541 w 190064"/>
                  <a:gd name="connsiteY34" fmla="*/ 31057 h 414535"/>
                  <a:gd name="connsiteX35" fmla="*/ 95598 w 190064"/>
                  <a:gd name="connsiteY35" fmla="*/ 0 h 414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90064" h="414535">
                    <a:moveTo>
                      <a:pt x="55427" y="75616"/>
                    </a:moveTo>
                    <a:cubicBezTo>
                      <a:pt x="55427" y="75616"/>
                      <a:pt x="55427" y="75616"/>
                      <a:pt x="132224" y="75616"/>
                    </a:cubicBezTo>
                    <a:cubicBezTo>
                      <a:pt x="145389" y="75616"/>
                      <a:pt x="154166" y="84477"/>
                      <a:pt x="154166" y="95553"/>
                    </a:cubicBezTo>
                    <a:cubicBezTo>
                      <a:pt x="154166" y="95553"/>
                      <a:pt x="154166" y="95553"/>
                      <a:pt x="189273" y="199665"/>
                    </a:cubicBezTo>
                    <a:cubicBezTo>
                      <a:pt x="191467" y="206310"/>
                      <a:pt x="189273" y="215171"/>
                      <a:pt x="180496" y="217386"/>
                    </a:cubicBezTo>
                    <a:cubicBezTo>
                      <a:pt x="173914" y="219601"/>
                      <a:pt x="167331" y="215171"/>
                      <a:pt x="162943" y="208526"/>
                    </a:cubicBezTo>
                    <a:cubicBezTo>
                      <a:pt x="162943" y="208526"/>
                      <a:pt x="162943" y="208526"/>
                      <a:pt x="134418" y="122134"/>
                    </a:cubicBezTo>
                    <a:cubicBezTo>
                      <a:pt x="134418" y="122134"/>
                      <a:pt x="134418" y="122134"/>
                      <a:pt x="132224" y="122134"/>
                    </a:cubicBezTo>
                    <a:cubicBezTo>
                      <a:pt x="132224" y="122134"/>
                      <a:pt x="132224" y="122134"/>
                      <a:pt x="130030" y="122134"/>
                    </a:cubicBezTo>
                    <a:cubicBezTo>
                      <a:pt x="130030" y="122134"/>
                      <a:pt x="130030" y="122134"/>
                      <a:pt x="173914" y="277195"/>
                    </a:cubicBezTo>
                    <a:cubicBezTo>
                      <a:pt x="173914" y="277195"/>
                      <a:pt x="173914" y="277195"/>
                      <a:pt x="132224" y="277195"/>
                    </a:cubicBezTo>
                    <a:cubicBezTo>
                      <a:pt x="132224" y="277195"/>
                      <a:pt x="132224" y="277195"/>
                      <a:pt x="132224" y="399029"/>
                    </a:cubicBezTo>
                    <a:cubicBezTo>
                      <a:pt x="132224" y="407890"/>
                      <a:pt x="125641" y="414535"/>
                      <a:pt x="116864" y="414535"/>
                    </a:cubicBezTo>
                    <a:cubicBezTo>
                      <a:pt x="108087" y="414535"/>
                      <a:pt x="99311" y="407890"/>
                      <a:pt x="99311" y="399029"/>
                    </a:cubicBezTo>
                    <a:cubicBezTo>
                      <a:pt x="99311" y="399029"/>
                      <a:pt x="99311" y="399029"/>
                      <a:pt x="99311" y="277195"/>
                    </a:cubicBezTo>
                    <a:cubicBezTo>
                      <a:pt x="99311" y="277195"/>
                      <a:pt x="99311" y="277195"/>
                      <a:pt x="90534" y="277195"/>
                    </a:cubicBezTo>
                    <a:cubicBezTo>
                      <a:pt x="90534" y="277195"/>
                      <a:pt x="90534" y="277195"/>
                      <a:pt x="90534" y="399029"/>
                    </a:cubicBezTo>
                    <a:cubicBezTo>
                      <a:pt x="90534" y="407890"/>
                      <a:pt x="83951" y="414535"/>
                      <a:pt x="75174" y="414535"/>
                    </a:cubicBezTo>
                    <a:cubicBezTo>
                      <a:pt x="66398" y="414535"/>
                      <a:pt x="59815" y="407890"/>
                      <a:pt x="59815" y="399029"/>
                    </a:cubicBezTo>
                    <a:cubicBezTo>
                      <a:pt x="59815" y="399029"/>
                      <a:pt x="59815" y="399029"/>
                      <a:pt x="59815" y="277195"/>
                    </a:cubicBezTo>
                    <a:cubicBezTo>
                      <a:pt x="59815" y="277195"/>
                      <a:pt x="59815" y="277195"/>
                      <a:pt x="18125" y="277195"/>
                    </a:cubicBezTo>
                    <a:cubicBezTo>
                      <a:pt x="18125" y="277195"/>
                      <a:pt x="18125" y="277195"/>
                      <a:pt x="57621" y="122134"/>
                    </a:cubicBezTo>
                    <a:cubicBezTo>
                      <a:pt x="57621" y="122134"/>
                      <a:pt x="57621" y="122134"/>
                      <a:pt x="55427" y="122134"/>
                    </a:cubicBezTo>
                    <a:cubicBezTo>
                      <a:pt x="55427" y="122134"/>
                      <a:pt x="53232" y="122134"/>
                      <a:pt x="53232" y="122134"/>
                    </a:cubicBezTo>
                    <a:cubicBezTo>
                      <a:pt x="53232" y="122134"/>
                      <a:pt x="53232" y="122134"/>
                      <a:pt x="26902" y="208526"/>
                    </a:cubicBezTo>
                    <a:cubicBezTo>
                      <a:pt x="24708" y="215171"/>
                      <a:pt x="15931" y="219601"/>
                      <a:pt x="9348" y="217386"/>
                    </a:cubicBezTo>
                    <a:cubicBezTo>
                      <a:pt x="2766" y="215171"/>
                      <a:pt x="-1623" y="208526"/>
                      <a:pt x="571" y="199665"/>
                    </a:cubicBezTo>
                    <a:cubicBezTo>
                      <a:pt x="571" y="199665"/>
                      <a:pt x="571" y="199665"/>
                      <a:pt x="33485" y="91122"/>
                    </a:cubicBezTo>
                    <a:cubicBezTo>
                      <a:pt x="33485" y="91122"/>
                      <a:pt x="35679" y="91122"/>
                      <a:pt x="35679" y="88907"/>
                    </a:cubicBezTo>
                    <a:cubicBezTo>
                      <a:pt x="35679" y="86692"/>
                      <a:pt x="35679" y="86692"/>
                      <a:pt x="37873" y="84477"/>
                    </a:cubicBezTo>
                    <a:cubicBezTo>
                      <a:pt x="40067" y="77831"/>
                      <a:pt x="48844" y="75616"/>
                      <a:pt x="55427" y="75616"/>
                    </a:cubicBezTo>
                    <a:close/>
                    <a:moveTo>
                      <a:pt x="95598" y="0"/>
                    </a:moveTo>
                    <a:cubicBezTo>
                      <a:pt x="112750" y="0"/>
                      <a:pt x="126655" y="13905"/>
                      <a:pt x="126655" y="31057"/>
                    </a:cubicBezTo>
                    <a:cubicBezTo>
                      <a:pt x="126655" y="48209"/>
                      <a:pt x="112750" y="62114"/>
                      <a:pt x="95598" y="62114"/>
                    </a:cubicBezTo>
                    <a:cubicBezTo>
                      <a:pt x="78446" y="62114"/>
                      <a:pt x="64541" y="48209"/>
                      <a:pt x="64541" y="31057"/>
                    </a:cubicBezTo>
                    <a:cubicBezTo>
                      <a:pt x="64541" y="13905"/>
                      <a:pt x="78446" y="0"/>
                      <a:pt x="95598" y="0"/>
                    </a:cubicBezTo>
                    <a:close/>
                  </a:path>
                </a:pathLst>
              </a:custGeom>
              <a:solidFill>
                <a:srgbClr val="CE8E40"/>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98" name="Freeform 172">
                <a:extLst>
                  <a:ext uri="{FF2B5EF4-FFF2-40B4-BE49-F238E27FC236}">
                    <a16:creationId xmlns:a16="http://schemas.microsoft.com/office/drawing/2014/main" id="{02795076-F12B-4141-8ACB-8D6311BBF22E}"/>
                  </a:ext>
                </a:extLst>
              </p:cNvPr>
              <p:cNvSpPr>
                <a:spLocks/>
              </p:cNvSpPr>
              <p:nvPr/>
            </p:nvSpPr>
            <p:spPr bwMode="auto">
              <a:xfrm>
                <a:off x="6612466" y="3867150"/>
                <a:ext cx="190064" cy="414535"/>
              </a:xfrm>
              <a:custGeom>
                <a:avLst/>
                <a:gdLst>
                  <a:gd name="connsiteX0" fmla="*/ 55427 w 190064"/>
                  <a:gd name="connsiteY0" fmla="*/ 75616 h 414535"/>
                  <a:gd name="connsiteX1" fmla="*/ 132224 w 190064"/>
                  <a:gd name="connsiteY1" fmla="*/ 75616 h 414535"/>
                  <a:gd name="connsiteX2" fmla="*/ 154166 w 190064"/>
                  <a:gd name="connsiteY2" fmla="*/ 95553 h 414535"/>
                  <a:gd name="connsiteX3" fmla="*/ 189273 w 190064"/>
                  <a:gd name="connsiteY3" fmla="*/ 199665 h 414535"/>
                  <a:gd name="connsiteX4" fmla="*/ 180496 w 190064"/>
                  <a:gd name="connsiteY4" fmla="*/ 217386 h 414535"/>
                  <a:gd name="connsiteX5" fmla="*/ 162943 w 190064"/>
                  <a:gd name="connsiteY5" fmla="*/ 208526 h 414535"/>
                  <a:gd name="connsiteX6" fmla="*/ 134418 w 190064"/>
                  <a:gd name="connsiteY6" fmla="*/ 122134 h 414535"/>
                  <a:gd name="connsiteX7" fmla="*/ 132224 w 190064"/>
                  <a:gd name="connsiteY7" fmla="*/ 122134 h 414535"/>
                  <a:gd name="connsiteX8" fmla="*/ 130030 w 190064"/>
                  <a:gd name="connsiteY8" fmla="*/ 122134 h 414535"/>
                  <a:gd name="connsiteX9" fmla="*/ 173914 w 190064"/>
                  <a:gd name="connsiteY9" fmla="*/ 277195 h 414535"/>
                  <a:gd name="connsiteX10" fmla="*/ 132224 w 190064"/>
                  <a:gd name="connsiteY10" fmla="*/ 277195 h 414535"/>
                  <a:gd name="connsiteX11" fmla="*/ 132224 w 190064"/>
                  <a:gd name="connsiteY11" fmla="*/ 399029 h 414535"/>
                  <a:gd name="connsiteX12" fmla="*/ 116864 w 190064"/>
                  <a:gd name="connsiteY12" fmla="*/ 414535 h 414535"/>
                  <a:gd name="connsiteX13" fmla="*/ 99311 w 190064"/>
                  <a:gd name="connsiteY13" fmla="*/ 399029 h 414535"/>
                  <a:gd name="connsiteX14" fmla="*/ 99311 w 190064"/>
                  <a:gd name="connsiteY14" fmla="*/ 277195 h 414535"/>
                  <a:gd name="connsiteX15" fmla="*/ 90534 w 190064"/>
                  <a:gd name="connsiteY15" fmla="*/ 277195 h 414535"/>
                  <a:gd name="connsiteX16" fmla="*/ 90534 w 190064"/>
                  <a:gd name="connsiteY16" fmla="*/ 399029 h 414535"/>
                  <a:gd name="connsiteX17" fmla="*/ 75174 w 190064"/>
                  <a:gd name="connsiteY17" fmla="*/ 414535 h 414535"/>
                  <a:gd name="connsiteX18" fmla="*/ 59815 w 190064"/>
                  <a:gd name="connsiteY18" fmla="*/ 399029 h 414535"/>
                  <a:gd name="connsiteX19" fmla="*/ 59815 w 190064"/>
                  <a:gd name="connsiteY19" fmla="*/ 277195 h 414535"/>
                  <a:gd name="connsiteX20" fmla="*/ 18125 w 190064"/>
                  <a:gd name="connsiteY20" fmla="*/ 277195 h 414535"/>
                  <a:gd name="connsiteX21" fmla="*/ 57621 w 190064"/>
                  <a:gd name="connsiteY21" fmla="*/ 122134 h 414535"/>
                  <a:gd name="connsiteX22" fmla="*/ 55427 w 190064"/>
                  <a:gd name="connsiteY22" fmla="*/ 122134 h 414535"/>
                  <a:gd name="connsiteX23" fmla="*/ 53232 w 190064"/>
                  <a:gd name="connsiteY23" fmla="*/ 122134 h 414535"/>
                  <a:gd name="connsiteX24" fmla="*/ 26902 w 190064"/>
                  <a:gd name="connsiteY24" fmla="*/ 208526 h 414535"/>
                  <a:gd name="connsiteX25" fmla="*/ 9348 w 190064"/>
                  <a:gd name="connsiteY25" fmla="*/ 217386 h 414535"/>
                  <a:gd name="connsiteX26" fmla="*/ 571 w 190064"/>
                  <a:gd name="connsiteY26" fmla="*/ 199665 h 414535"/>
                  <a:gd name="connsiteX27" fmla="*/ 33485 w 190064"/>
                  <a:gd name="connsiteY27" fmla="*/ 91122 h 414535"/>
                  <a:gd name="connsiteX28" fmla="*/ 35679 w 190064"/>
                  <a:gd name="connsiteY28" fmla="*/ 88907 h 414535"/>
                  <a:gd name="connsiteX29" fmla="*/ 37873 w 190064"/>
                  <a:gd name="connsiteY29" fmla="*/ 84477 h 414535"/>
                  <a:gd name="connsiteX30" fmla="*/ 55427 w 190064"/>
                  <a:gd name="connsiteY30" fmla="*/ 75616 h 414535"/>
                  <a:gd name="connsiteX31" fmla="*/ 95598 w 190064"/>
                  <a:gd name="connsiteY31" fmla="*/ 0 h 414535"/>
                  <a:gd name="connsiteX32" fmla="*/ 126655 w 190064"/>
                  <a:gd name="connsiteY32" fmla="*/ 31057 h 414535"/>
                  <a:gd name="connsiteX33" fmla="*/ 95598 w 190064"/>
                  <a:gd name="connsiteY33" fmla="*/ 62114 h 414535"/>
                  <a:gd name="connsiteX34" fmla="*/ 64541 w 190064"/>
                  <a:gd name="connsiteY34" fmla="*/ 31057 h 414535"/>
                  <a:gd name="connsiteX35" fmla="*/ 95598 w 190064"/>
                  <a:gd name="connsiteY35" fmla="*/ 0 h 414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90064" h="414535">
                    <a:moveTo>
                      <a:pt x="55427" y="75616"/>
                    </a:moveTo>
                    <a:cubicBezTo>
                      <a:pt x="55427" y="75616"/>
                      <a:pt x="55427" y="75616"/>
                      <a:pt x="132224" y="75616"/>
                    </a:cubicBezTo>
                    <a:cubicBezTo>
                      <a:pt x="145389" y="75616"/>
                      <a:pt x="154166" y="84477"/>
                      <a:pt x="154166" y="95553"/>
                    </a:cubicBezTo>
                    <a:cubicBezTo>
                      <a:pt x="154166" y="95553"/>
                      <a:pt x="154166" y="95553"/>
                      <a:pt x="189273" y="199665"/>
                    </a:cubicBezTo>
                    <a:cubicBezTo>
                      <a:pt x="191467" y="206310"/>
                      <a:pt x="189273" y="215171"/>
                      <a:pt x="180496" y="217386"/>
                    </a:cubicBezTo>
                    <a:cubicBezTo>
                      <a:pt x="173914" y="219601"/>
                      <a:pt x="167331" y="215171"/>
                      <a:pt x="162943" y="208526"/>
                    </a:cubicBezTo>
                    <a:cubicBezTo>
                      <a:pt x="162943" y="208526"/>
                      <a:pt x="162943" y="208526"/>
                      <a:pt x="134418" y="122134"/>
                    </a:cubicBezTo>
                    <a:cubicBezTo>
                      <a:pt x="134418" y="122134"/>
                      <a:pt x="134418" y="122134"/>
                      <a:pt x="132224" y="122134"/>
                    </a:cubicBezTo>
                    <a:cubicBezTo>
                      <a:pt x="132224" y="122134"/>
                      <a:pt x="132224" y="122134"/>
                      <a:pt x="130030" y="122134"/>
                    </a:cubicBezTo>
                    <a:cubicBezTo>
                      <a:pt x="130030" y="122134"/>
                      <a:pt x="130030" y="122134"/>
                      <a:pt x="173914" y="277195"/>
                    </a:cubicBezTo>
                    <a:cubicBezTo>
                      <a:pt x="173914" y="277195"/>
                      <a:pt x="173914" y="277195"/>
                      <a:pt x="132224" y="277195"/>
                    </a:cubicBezTo>
                    <a:cubicBezTo>
                      <a:pt x="132224" y="277195"/>
                      <a:pt x="132224" y="277195"/>
                      <a:pt x="132224" y="399029"/>
                    </a:cubicBezTo>
                    <a:cubicBezTo>
                      <a:pt x="132224" y="407890"/>
                      <a:pt x="125641" y="414535"/>
                      <a:pt x="116864" y="414535"/>
                    </a:cubicBezTo>
                    <a:cubicBezTo>
                      <a:pt x="108087" y="414535"/>
                      <a:pt x="99311" y="407890"/>
                      <a:pt x="99311" y="399029"/>
                    </a:cubicBezTo>
                    <a:cubicBezTo>
                      <a:pt x="99311" y="399029"/>
                      <a:pt x="99311" y="399029"/>
                      <a:pt x="99311" y="277195"/>
                    </a:cubicBezTo>
                    <a:cubicBezTo>
                      <a:pt x="99311" y="277195"/>
                      <a:pt x="99311" y="277195"/>
                      <a:pt x="90534" y="277195"/>
                    </a:cubicBezTo>
                    <a:cubicBezTo>
                      <a:pt x="90534" y="277195"/>
                      <a:pt x="90534" y="277195"/>
                      <a:pt x="90534" y="399029"/>
                    </a:cubicBezTo>
                    <a:cubicBezTo>
                      <a:pt x="90534" y="407890"/>
                      <a:pt x="83951" y="414535"/>
                      <a:pt x="75174" y="414535"/>
                    </a:cubicBezTo>
                    <a:cubicBezTo>
                      <a:pt x="66398" y="414535"/>
                      <a:pt x="59815" y="407890"/>
                      <a:pt x="59815" y="399029"/>
                    </a:cubicBezTo>
                    <a:cubicBezTo>
                      <a:pt x="59815" y="399029"/>
                      <a:pt x="59815" y="399029"/>
                      <a:pt x="59815" y="277195"/>
                    </a:cubicBezTo>
                    <a:cubicBezTo>
                      <a:pt x="59815" y="277195"/>
                      <a:pt x="59815" y="277195"/>
                      <a:pt x="18125" y="277195"/>
                    </a:cubicBezTo>
                    <a:cubicBezTo>
                      <a:pt x="18125" y="277195"/>
                      <a:pt x="18125" y="277195"/>
                      <a:pt x="57621" y="122134"/>
                    </a:cubicBezTo>
                    <a:cubicBezTo>
                      <a:pt x="57621" y="122134"/>
                      <a:pt x="57621" y="122134"/>
                      <a:pt x="55427" y="122134"/>
                    </a:cubicBezTo>
                    <a:cubicBezTo>
                      <a:pt x="55427" y="122134"/>
                      <a:pt x="53232" y="122134"/>
                      <a:pt x="53232" y="122134"/>
                    </a:cubicBezTo>
                    <a:cubicBezTo>
                      <a:pt x="53232" y="122134"/>
                      <a:pt x="53232" y="122134"/>
                      <a:pt x="26902" y="208526"/>
                    </a:cubicBezTo>
                    <a:cubicBezTo>
                      <a:pt x="24708" y="215171"/>
                      <a:pt x="15931" y="219601"/>
                      <a:pt x="9348" y="217386"/>
                    </a:cubicBezTo>
                    <a:cubicBezTo>
                      <a:pt x="2766" y="215171"/>
                      <a:pt x="-1623" y="208526"/>
                      <a:pt x="571" y="199665"/>
                    </a:cubicBezTo>
                    <a:cubicBezTo>
                      <a:pt x="571" y="199665"/>
                      <a:pt x="571" y="199665"/>
                      <a:pt x="33485" y="91122"/>
                    </a:cubicBezTo>
                    <a:cubicBezTo>
                      <a:pt x="33485" y="91122"/>
                      <a:pt x="35679" y="91122"/>
                      <a:pt x="35679" y="88907"/>
                    </a:cubicBezTo>
                    <a:cubicBezTo>
                      <a:pt x="35679" y="86692"/>
                      <a:pt x="35679" y="86692"/>
                      <a:pt x="37873" y="84477"/>
                    </a:cubicBezTo>
                    <a:cubicBezTo>
                      <a:pt x="40067" y="77831"/>
                      <a:pt x="48844" y="75616"/>
                      <a:pt x="55427" y="75616"/>
                    </a:cubicBezTo>
                    <a:close/>
                    <a:moveTo>
                      <a:pt x="95598" y="0"/>
                    </a:moveTo>
                    <a:cubicBezTo>
                      <a:pt x="112750" y="0"/>
                      <a:pt x="126655" y="13905"/>
                      <a:pt x="126655" y="31057"/>
                    </a:cubicBezTo>
                    <a:cubicBezTo>
                      <a:pt x="126655" y="48209"/>
                      <a:pt x="112750" y="62114"/>
                      <a:pt x="95598" y="62114"/>
                    </a:cubicBezTo>
                    <a:cubicBezTo>
                      <a:pt x="78446" y="62114"/>
                      <a:pt x="64541" y="48209"/>
                      <a:pt x="64541" y="31057"/>
                    </a:cubicBezTo>
                    <a:cubicBezTo>
                      <a:pt x="64541" y="13905"/>
                      <a:pt x="78446" y="0"/>
                      <a:pt x="95598" y="0"/>
                    </a:cubicBezTo>
                    <a:close/>
                  </a:path>
                </a:pathLst>
              </a:custGeom>
              <a:solidFill>
                <a:srgbClr val="CE8E40"/>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99" name="Freeform 173">
                <a:extLst>
                  <a:ext uri="{FF2B5EF4-FFF2-40B4-BE49-F238E27FC236}">
                    <a16:creationId xmlns:a16="http://schemas.microsoft.com/office/drawing/2014/main" id="{EFEEDD2C-6245-4A63-ACD6-C3BD441B733F}"/>
                  </a:ext>
                </a:extLst>
              </p:cNvPr>
              <p:cNvSpPr>
                <a:spLocks/>
              </p:cNvSpPr>
              <p:nvPr/>
            </p:nvSpPr>
            <p:spPr bwMode="auto">
              <a:xfrm>
                <a:off x="6832599" y="3867150"/>
                <a:ext cx="190064" cy="414535"/>
              </a:xfrm>
              <a:custGeom>
                <a:avLst/>
                <a:gdLst>
                  <a:gd name="connsiteX0" fmla="*/ 55427 w 190064"/>
                  <a:gd name="connsiteY0" fmla="*/ 75616 h 414535"/>
                  <a:gd name="connsiteX1" fmla="*/ 132224 w 190064"/>
                  <a:gd name="connsiteY1" fmla="*/ 75616 h 414535"/>
                  <a:gd name="connsiteX2" fmla="*/ 154166 w 190064"/>
                  <a:gd name="connsiteY2" fmla="*/ 95553 h 414535"/>
                  <a:gd name="connsiteX3" fmla="*/ 189273 w 190064"/>
                  <a:gd name="connsiteY3" fmla="*/ 199665 h 414535"/>
                  <a:gd name="connsiteX4" fmla="*/ 180496 w 190064"/>
                  <a:gd name="connsiteY4" fmla="*/ 217386 h 414535"/>
                  <a:gd name="connsiteX5" fmla="*/ 162943 w 190064"/>
                  <a:gd name="connsiteY5" fmla="*/ 208526 h 414535"/>
                  <a:gd name="connsiteX6" fmla="*/ 134418 w 190064"/>
                  <a:gd name="connsiteY6" fmla="*/ 122134 h 414535"/>
                  <a:gd name="connsiteX7" fmla="*/ 132224 w 190064"/>
                  <a:gd name="connsiteY7" fmla="*/ 122134 h 414535"/>
                  <a:gd name="connsiteX8" fmla="*/ 130030 w 190064"/>
                  <a:gd name="connsiteY8" fmla="*/ 122134 h 414535"/>
                  <a:gd name="connsiteX9" fmla="*/ 173914 w 190064"/>
                  <a:gd name="connsiteY9" fmla="*/ 277195 h 414535"/>
                  <a:gd name="connsiteX10" fmla="*/ 132224 w 190064"/>
                  <a:gd name="connsiteY10" fmla="*/ 277195 h 414535"/>
                  <a:gd name="connsiteX11" fmla="*/ 132224 w 190064"/>
                  <a:gd name="connsiteY11" fmla="*/ 399029 h 414535"/>
                  <a:gd name="connsiteX12" fmla="*/ 116864 w 190064"/>
                  <a:gd name="connsiteY12" fmla="*/ 414535 h 414535"/>
                  <a:gd name="connsiteX13" fmla="*/ 99311 w 190064"/>
                  <a:gd name="connsiteY13" fmla="*/ 399029 h 414535"/>
                  <a:gd name="connsiteX14" fmla="*/ 99311 w 190064"/>
                  <a:gd name="connsiteY14" fmla="*/ 277195 h 414535"/>
                  <a:gd name="connsiteX15" fmla="*/ 90534 w 190064"/>
                  <a:gd name="connsiteY15" fmla="*/ 277195 h 414535"/>
                  <a:gd name="connsiteX16" fmla="*/ 90534 w 190064"/>
                  <a:gd name="connsiteY16" fmla="*/ 399029 h 414535"/>
                  <a:gd name="connsiteX17" fmla="*/ 75174 w 190064"/>
                  <a:gd name="connsiteY17" fmla="*/ 414535 h 414535"/>
                  <a:gd name="connsiteX18" fmla="*/ 59815 w 190064"/>
                  <a:gd name="connsiteY18" fmla="*/ 399029 h 414535"/>
                  <a:gd name="connsiteX19" fmla="*/ 59815 w 190064"/>
                  <a:gd name="connsiteY19" fmla="*/ 277195 h 414535"/>
                  <a:gd name="connsiteX20" fmla="*/ 18125 w 190064"/>
                  <a:gd name="connsiteY20" fmla="*/ 277195 h 414535"/>
                  <a:gd name="connsiteX21" fmla="*/ 57621 w 190064"/>
                  <a:gd name="connsiteY21" fmla="*/ 122134 h 414535"/>
                  <a:gd name="connsiteX22" fmla="*/ 55427 w 190064"/>
                  <a:gd name="connsiteY22" fmla="*/ 122134 h 414535"/>
                  <a:gd name="connsiteX23" fmla="*/ 53232 w 190064"/>
                  <a:gd name="connsiteY23" fmla="*/ 122134 h 414535"/>
                  <a:gd name="connsiteX24" fmla="*/ 26902 w 190064"/>
                  <a:gd name="connsiteY24" fmla="*/ 208526 h 414535"/>
                  <a:gd name="connsiteX25" fmla="*/ 9348 w 190064"/>
                  <a:gd name="connsiteY25" fmla="*/ 217386 h 414535"/>
                  <a:gd name="connsiteX26" fmla="*/ 571 w 190064"/>
                  <a:gd name="connsiteY26" fmla="*/ 199665 h 414535"/>
                  <a:gd name="connsiteX27" fmla="*/ 33485 w 190064"/>
                  <a:gd name="connsiteY27" fmla="*/ 91122 h 414535"/>
                  <a:gd name="connsiteX28" fmla="*/ 35679 w 190064"/>
                  <a:gd name="connsiteY28" fmla="*/ 88907 h 414535"/>
                  <a:gd name="connsiteX29" fmla="*/ 37873 w 190064"/>
                  <a:gd name="connsiteY29" fmla="*/ 84477 h 414535"/>
                  <a:gd name="connsiteX30" fmla="*/ 55427 w 190064"/>
                  <a:gd name="connsiteY30" fmla="*/ 75616 h 414535"/>
                  <a:gd name="connsiteX31" fmla="*/ 95598 w 190064"/>
                  <a:gd name="connsiteY31" fmla="*/ 0 h 414535"/>
                  <a:gd name="connsiteX32" fmla="*/ 126655 w 190064"/>
                  <a:gd name="connsiteY32" fmla="*/ 31057 h 414535"/>
                  <a:gd name="connsiteX33" fmla="*/ 95598 w 190064"/>
                  <a:gd name="connsiteY33" fmla="*/ 62114 h 414535"/>
                  <a:gd name="connsiteX34" fmla="*/ 64541 w 190064"/>
                  <a:gd name="connsiteY34" fmla="*/ 31057 h 414535"/>
                  <a:gd name="connsiteX35" fmla="*/ 95598 w 190064"/>
                  <a:gd name="connsiteY35" fmla="*/ 0 h 414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90064" h="414535">
                    <a:moveTo>
                      <a:pt x="55427" y="75616"/>
                    </a:moveTo>
                    <a:cubicBezTo>
                      <a:pt x="55427" y="75616"/>
                      <a:pt x="55427" y="75616"/>
                      <a:pt x="132224" y="75616"/>
                    </a:cubicBezTo>
                    <a:cubicBezTo>
                      <a:pt x="145389" y="75616"/>
                      <a:pt x="154166" y="84477"/>
                      <a:pt x="154166" y="95553"/>
                    </a:cubicBezTo>
                    <a:cubicBezTo>
                      <a:pt x="154166" y="95553"/>
                      <a:pt x="154166" y="95553"/>
                      <a:pt x="189273" y="199665"/>
                    </a:cubicBezTo>
                    <a:cubicBezTo>
                      <a:pt x="191467" y="206310"/>
                      <a:pt x="189273" y="215171"/>
                      <a:pt x="180496" y="217386"/>
                    </a:cubicBezTo>
                    <a:cubicBezTo>
                      <a:pt x="173914" y="219601"/>
                      <a:pt x="167331" y="215171"/>
                      <a:pt x="162943" y="208526"/>
                    </a:cubicBezTo>
                    <a:cubicBezTo>
                      <a:pt x="162943" y="208526"/>
                      <a:pt x="162943" y="208526"/>
                      <a:pt x="134418" y="122134"/>
                    </a:cubicBezTo>
                    <a:cubicBezTo>
                      <a:pt x="134418" y="122134"/>
                      <a:pt x="134418" y="122134"/>
                      <a:pt x="132224" y="122134"/>
                    </a:cubicBezTo>
                    <a:cubicBezTo>
                      <a:pt x="132224" y="122134"/>
                      <a:pt x="132224" y="122134"/>
                      <a:pt x="130030" y="122134"/>
                    </a:cubicBezTo>
                    <a:cubicBezTo>
                      <a:pt x="130030" y="122134"/>
                      <a:pt x="130030" y="122134"/>
                      <a:pt x="173914" y="277195"/>
                    </a:cubicBezTo>
                    <a:cubicBezTo>
                      <a:pt x="173914" y="277195"/>
                      <a:pt x="173914" y="277195"/>
                      <a:pt x="132224" y="277195"/>
                    </a:cubicBezTo>
                    <a:cubicBezTo>
                      <a:pt x="132224" y="277195"/>
                      <a:pt x="132224" y="277195"/>
                      <a:pt x="132224" y="399029"/>
                    </a:cubicBezTo>
                    <a:cubicBezTo>
                      <a:pt x="132224" y="407890"/>
                      <a:pt x="125641" y="414535"/>
                      <a:pt x="116864" y="414535"/>
                    </a:cubicBezTo>
                    <a:cubicBezTo>
                      <a:pt x="108087" y="414535"/>
                      <a:pt x="99311" y="407890"/>
                      <a:pt x="99311" y="399029"/>
                    </a:cubicBezTo>
                    <a:cubicBezTo>
                      <a:pt x="99311" y="399029"/>
                      <a:pt x="99311" y="399029"/>
                      <a:pt x="99311" y="277195"/>
                    </a:cubicBezTo>
                    <a:cubicBezTo>
                      <a:pt x="99311" y="277195"/>
                      <a:pt x="99311" y="277195"/>
                      <a:pt x="90534" y="277195"/>
                    </a:cubicBezTo>
                    <a:cubicBezTo>
                      <a:pt x="90534" y="277195"/>
                      <a:pt x="90534" y="277195"/>
                      <a:pt x="90534" y="399029"/>
                    </a:cubicBezTo>
                    <a:cubicBezTo>
                      <a:pt x="90534" y="407890"/>
                      <a:pt x="83951" y="414535"/>
                      <a:pt x="75174" y="414535"/>
                    </a:cubicBezTo>
                    <a:cubicBezTo>
                      <a:pt x="66398" y="414535"/>
                      <a:pt x="59815" y="407890"/>
                      <a:pt x="59815" y="399029"/>
                    </a:cubicBezTo>
                    <a:cubicBezTo>
                      <a:pt x="59815" y="399029"/>
                      <a:pt x="59815" y="399029"/>
                      <a:pt x="59815" y="277195"/>
                    </a:cubicBezTo>
                    <a:cubicBezTo>
                      <a:pt x="59815" y="277195"/>
                      <a:pt x="59815" y="277195"/>
                      <a:pt x="18125" y="277195"/>
                    </a:cubicBezTo>
                    <a:cubicBezTo>
                      <a:pt x="18125" y="277195"/>
                      <a:pt x="18125" y="277195"/>
                      <a:pt x="57621" y="122134"/>
                    </a:cubicBezTo>
                    <a:cubicBezTo>
                      <a:pt x="57621" y="122134"/>
                      <a:pt x="57621" y="122134"/>
                      <a:pt x="55427" y="122134"/>
                    </a:cubicBezTo>
                    <a:cubicBezTo>
                      <a:pt x="55427" y="122134"/>
                      <a:pt x="53232" y="122134"/>
                      <a:pt x="53232" y="122134"/>
                    </a:cubicBezTo>
                    <a:cubicBezTo>
                      <a:pt x="53232" y="122134"/>
                      <a:pt x="53232" y="122134"/>
                      <a:pt x="26902" y="208526"/>
                    </a:cubicBezTo>
                    <a:cubicBezTo>
                      <a:pt x="24708" y="215171"/>
                      <a:pt x="15931" y="219601"/>
                      <a:pt x="9348" y="217386"/>
                    </a:cubicBezTo>
                    <a:cubicBezTo>
                      <a:pt x="2766" y="215171"/>
                      <a:pt x="-1623" y="208526"/>
                      <a:pt x="571" y="199665"/>
                    </a:cubicBezTo>
                    <a:cubicBezTo>
                      <a:pt x="571" y="199665"/>
                      <a:pt x="571" y="199665"/>
                      <a:pt x="33485" y="91122"/>
                    </a:cubicBezTo>
                    <a:cubicBezTo>
                      <a:pt x="33485" y="91122"/>
                      <a:pt x="35679" y="91122"/>
                      <a:pt x="35679" y="88907"/>
                    </a:cubicBezTo>
                    <a:cubicBezTo>
                      <a:pt x="35679" y="86692"/>
                      <a:pt x="35679" y="86692"/>
                      <a:pt x="37873" y="84477"/>
                    </a:cubicBezTo>
                    <a:cubicBezTo>
                      <a:pt x="40067" y="77831"/>
                      <a:pt x="48844" y="75616"/>
                      <a:pt x="55427" y="75616"/>
                    </a:cubicBezTo>
                    <a:close/>
                    <a:moveTo>
                      <a:pt x="95598" y="0"/>
                    </a:moveTo>
                    <a:cubicBezTo>
                      <a:pt x="112750" y="0"/>
                      <a:pt x="126655" y="13905"/>
                      <a:pt x="126655" y="31057"/>
                    </a:cubicBezTo>
                    <a:cubicBezTo>
                      <a:pt x="126655" y="48209"/>
                      <a:pt x="112750" y="62114"/>
                      <a:pt x="95598" y="62114"/>
                    </a:cubicBezTo>
                    <a:cubicBezTo>
                      <a:pt x="78446" y="62114"/>
                      <a:pt x="64541" y="48209"/>
                      <a:pt x="64541" y="31057"/>
                    </a:cubicBezTo>
                    <a:cubicBezTo>
                      <a:pt x="64541" y="13905"/>
                      <a:pt x="78446" y="0"/>
                      <a:pt x="95598" y="0"/>
                    </a:cubicBezTo>
                    <a:close/>
                  </a:path>
                </a:pathLst>
              </a:custGeom>
              <a:solidFill>
                <a:srgbClr val="CE8E40"/>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100" name="Freeform 174">
                <a:extLst>
                  <a:ext uri="{FF2B5EF4-FFF2-40B4-BE49-F238E27FC236}">
                    <a16:creationId xmlns:a16="http://schemas.microsoft.com/office/drawing/2014/main" id="{7B6D113A-C71D-4FAD-8DEE-776E94104B15}"/>
                  </a:ext>
                </a:extLst>
              </p:cNvPr>
              <p:cNvSpPr>
                <a:spLocks/>
              </p:cNvSpPr>
              <p:nvPr/>
            </p:nvSpPr>
            <p:spPr bwMode="auto">
              <a:xfrm>
                <a:off x="7052732" y="3867150"/>
                <a:ext cx="190064" cy="414535"/>
              </a:xfrm>
              <a:custGeom>
                <a:avLst/>
                <a:gdLst>
                  <a:gd name="connsiteX0" fmla="*/ 55427 w 190064"/>
                  <a:gd name="connsiteY0" fmla="*/ 75616 h 414535"/>
                  <a:gd name="connsiteX1" fmla="*/ 132224 w 190064"/>
                  <a:gd name="connsiteY1" fmla="*/ 75616 h 414535"/>
                  <a:gd name="connsiteX2" fmla="*/ 154166 w 190064"/>
                  <a:gd name="connsiteY2" fmla="*/ 95553 h 414535"/>
                  <a:gd name="connsiteX3" fmla="*/ 189273 w 190064"/>
                  <a:gd name="connsiteY3" fmla="*/ 199665 h 414535"/>
                  <a:gd name="connsiteX4" fmla="*/ 180496 w 190064"/>
                  <a:gd name="connsiteY4" fmla="*/ 217386 h 414535"/>
                  <a:gd name="connsiteX5" fmla="*/ 162943 w 190064"/>
                  <a:gd name="connsiteY5" fmla="*/ 208526 h 414535"/>
                  <a:gd name="connsiteX6" fmla="*/ 134418 w 190064"/>
                  <a:gd name="connsiteY6" fmla="*/ 122134 h 414535"/>
                  <a:gd name="connsiteX7" fmla="*/ 132224 w 190064"/>
                  <a:gd name="connsiteY7" fmla="*/ 122134 h 414535"/>
                  <a:gd name="connsiteX8" fmla="*/ 130030 w 190064"/>
                  <a:gd name="connsiteY8" fmla="*/ 122134 h 414535"/>
                  <a:gd name="connsiteX9" fmla="*/ 173914 w 190064"/>
                  <a:gd name="connsiteY9" fmla="*/ 277195 h 414535"/>
                  <a:gd name="connsiteX10" fmla="*/ 132224 w 190064"/>
                  <a:gd name="connsiteY10" fmla="*/ 277195 h 414535"/>
                  <a:gd name="connsiteX11" fmla="*/ 132224 w 190064"/>
                  <a:gd name="connsiteY11" fmla="*/ 399029 h 414535"/>
                  <a:gd name="connsiteX12" fmla="*/ 116864 w 190064"/>
                  <a:gd name="connsiteY12" fmla="*/ 414535 h 414535"/>
                  <a:gd name="connsiteX13" fmla="*/ 99311 w 190064"/>
                  <a:gd name="connsiteY13" fmla="*/ 399029 h 414535"/>
                  <a:gd name="connsiteX14" fmla="*/ 99311 w 190064"/>
                  <a:gd name="connsiteY14" fmla="*/ 277195 h 414535"/>
                  <a:gd name="connsiteX15" fmla="*/ 90534 w 190064"/>
                  <a:gd name="connsiteY15" fmla="*/ 277195 h 414535"/>
                  <a:gd name="connsiteX16" fmla="*/ 90534 w 190064"/>
                  <a:gd name="connsiteY16" fmla="*/ 399029 h 414535"/>
                  <a:gd name="connsiteX17" fmla="*/ 75174 w 190064"/>
                  <a:gd name="connsiteY17" fmla="*/ 414535 h 414535"/>
                  <a:gd name="connsiteX18" fmla="*/ 59815 w 190064"/>
                  <a:gd name="connsiteY18" fmla="*/ 399029 h 414535"/>
                  <a:gd name="connsiteX19" fmla="*/ 59815 w 190064"/>
                  <a:gd name="connsiteY19" fmla="*/ 277195 h 414535"/>
                  <a:gd name="connsiteX20" fmla="*/ 18125 w 190064"/>
                  <a:gd name="connsiteY20" fmla="*/ 277195 h 414535"/>
                  <a:gd name="connsiteX21" fmla="*/ 57621 w 190064"/>
                  <a:gd name="connsiteY21" fmla="*/ 122134 h 414535"/>
                  <a:gd name="connsiteX22" fmla="*/ 55427 w 190064"/>
                  <a:gd name="connsiteY22" fmla="*/ 122134 h 414535"/>
                  <a:gd name="connsiteX23" fmla="*/ 53232 w 190064"/>
                  <a:gd name="connsiteY23" fmla="*/ 122134 h 414535"/>
                  <a:gd name="connsiteX24" fmla="*/ 26902 w 190064"/>
                  <a:gd name="connsiteY24" fmla="*/ 208526 h 414535"/>
                  <a:gd name="connsiteX25" fmla="*/ 9348 w 190064"/>
                  <a:gd name="connsiteY25" fmla="*/ 217386 h 414535"/>
                  <a:gd name="connsiteX26" fmla="*/ 571 w 190064"/>
                  <a:gd name="connsiteY26" fmla="*/ 199665 h 414535"/>
                  <a:gd name="connsiteX27" fmla="*/ 33485 w 190064"/>
                  <a:gd name="connsiteY27" fmla="*/ 91122 h 414535"/>
                  <a:gd name="connsiteX28" fmla="*/ 35679 w 190064"/>
                  <a:gd name="connsiteY28" fmla="*/ 88907 h 414535"/>
                  <a:gd name="connsiteX29" fmla="*/ 37873 w 190064"/>
                  <a:gd name="connsiteY29" fmla="*/ 84477 h 414535"/>
                  <a:gd name="connsiteX30" fmla="*/ 55427 w 190064"/>
                  <a:gd name="connsiteY30" fmla="*/ 75616 h 414535"/>
                  <a:gd name="connsiteX31" fmla="*/ 95598 w 190064"/>
                  <a:gd name="connsiteY31" fmla="*/ 0 h 414535"/>
                  <a:gd name="connsiteX32" fmla="*/ 126655 w 190064"/>
                  <a:gd name="connsiteY32" fmla="*/ 31057 h 414535"/>
                  <a:gd name="connsiteX33" fmla="*/ 95598 w 190064"/>
                  <a:gd name="connsiteY33" fmla="*/ 62114 h 414535"/>
                  <a:gd name="connsiteX34" fmla="*/ 64541 w 190064"/>
                  <a:gd name="connsiteY34" fmla="*/ 31057 h 414535"/>
                  <a:gd name="connsiteX35" fmla="*/ 95598 w 190064"/>
                  <a:gd name="connsiteY35" fmla="*/ 0 h 414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90064" h="414535">
                    <a:moveTo>
                      <a:pt x="55427" y="75616"/>
                    </a:moveTo>
                    <a:cubicBezTo>
                      <a:pt x="55427" y="75616"/>
                      <a:pt x="55427" y="75616"/>
                      <a:pt x="132224" y="75616"/>
                    </a:cubicBezTo>
                    <a:cubicBezTo>
                      <a:pt x="145389" y="75616"/>
                      <a:pt x="154166" y="84477"/>
                      <a:pt x="154166" y="95553"/>
                    </a:cubicBezTo>
                    <a:cubicBezTo>
                      <a:pt x="154166" y="95553"/>
                      <a:pt x="154166" y="95553"/>
                      <a:pt x="189273" y="199665"/>
                    </a:cubicBezTo>
                    <a:cubicBezTo>
                      <a:pt x="191467" y="206310"/>
                      <a:pt x="189273" y="215171"/>
                      <a:pt x="180496" y="217386"/>
                    </a:cubicBezTo>
                    <a:cubicBezTo>
                      <a:pt x="173914" y="219601"/>
                      <a:pt x="167331" y="215171"/>
                      <a:pt x="162943" y="208526"/>
                    </a:cubicBezTo>
                    <a:cubicBezTo>
                      <a:pt x="162943" y="208526"/>
                      <a:pt x="162943" y="208526"/>
                      <a:pt x="134418" y="122134"/>
                    </a:cubicBezTo>
                    <a:cubicBezTo>
                      <a:pt x="134418" y="122134"/>
                      <a:pt x="134418" y="122134"/>
                      <a:pt x="132224" y="122134"/>
                    </a:cubicBezTo>
                    <a:cubicBezTo>
                      <a:pt x="132224" y="122134"/>
                      <a:pt x="132224" y="122134"/>
                      <a:pt x="130030" y="122134"/>
                    </a:cubicBezTo>
                    <a:cubicBezTo>
                      <a:pt x="130030" y="122134"/>
                      <a:pt x="130030" y="122134"/>
                      <a:pt x="173914" y="277195"/>
                    </a:cubicBezTo>
                    <a:cubicBezTo>
                      <a:pt x="173914" y="277195"/>
                      <a:pt x="173914" y="277195"/>
                      <a:pt x="132224" y="277195"/>
                    </a:cubicBezTo>
                    <a:cubicBezTo>
                      <a:pt x="132224" y="277195"/>
                      <a:pt x="132224" y="277195"/>
                      <a:pt x="132224" y="399029"/>
                    </a:cubicBezTo>
                    <a:cubicBezTo>
                      <a:pt x="132224" y="407890"/>
                      <a:pt x="125641" y="414535"/>
                      <a:pt x="116864" y="414535"/>
                    </a:cubicBezTo>
                    <a:cubicBezTo>
                      <a:pt x="108087" y="414535"/>
                      <a:pt x="99311" y="407890"/>
                      <a:pt x="99311" y="399029"/>
                    </a:cubicBezTo>
                    <a:cubicBezTo>
                      <a:pt x="99311" y="399029"/>
                      <a:pt x="99311" y="399029"/>
                      <a:pt x="99311" y="277195"/>
                    </a:cubicBezTo>
                    <a:cubicBezTo>
                      <a:pt x="99311" y="277195"/>
                      <a:pt x="99311" y="277195"/>
                      <a:pt x="90534" y="277195"/>
                    </a:cubicBezTo>
                    <a:cubicBezTo>
                      <a:pt x="90534" y="277195"/>
                      <a:pt x="90534" y="277195"/>
                      <a:pt x="90534" y="399029"/>
                    </a:cubicBezTo>
                    <a:cubicBezTo>
                      <a:pt x="90534" y="407890"/>
                      <a:pt x="83951" y="414535"/>
                      <a:pt x="75174" y="414535"/>
                    </a:cubicBezTo>
                    <a:cubicBezTo>
                      <a:pt x="66398" y="414535"/>
                      <a:pt x="59815" y="407890"/>
                      <a:pt x="59815" y="399029"/>
                    </a:cubicBezTo>
                    <a:cubicBezTo>
                      <a:pt x="59815" y="399029"/>
                      <a:pt x="59815" y="399029"/>
                      <a:pt x="59815" y="277195"/>
                    </a:cubicBezTo>
                    <a:cubicBezTo>
                      <a:pt x="59815" y="277195"/>
                      <a:pt x="59815" y="277195"/>
                      <a:pt x="18125" y="277195"/>
                    </a:cubicBezTo>
                    <a:cubicBezTo>
                      <a:pt x="18125" y="277195"/>
                      <a:pt x="18125" y="277195"/>
                      <a:pt x="57621" y="122134"/>
                    </a:cubicBezTo>
                    <a:cubicBezTo>
                      <a:pt x="57621" y="122134"/>
                      <a:pt x="57621" y="122134"/>
                      <a:pt x="55427" y="122134"/>
                    </a:cubicBezTo>
                    <a:cubicBezTo>
                      <a:pt x="55427" y="122134"/>
                      <a:pt x="53232" y="122134"/>
                      <a:pt x="53232" y="122134"/>
                    </a:cubicBezTo>
                    <a:cubicBezTo>
                      <a:pt x="53232" y="122134"/>
                      <a:pt x="53232" y="122134"/>
                      <a:pt x="26902" y="208526"/>
                    </a:cubicBezTo>
                    <a:cubicBezTo>
                      <a:pt x="24708" y="215171"/>
                      <a:pt x="15931" y="219601"/>
                      <a:pt x="9348" y="217386"/>
                    </a:cubicBezTo>
                    <a:cubicBezTo>
                      <a:pt x="2766" y="215171"/>
                      <a:pt x="-1623" y="208526"/>
                      <a:pt x="571" y="199665"/>
                    </a:cubicBezTo>
                    <a:cubicBezTo>
                      <a:pt x="571" y="199665"/>
                      <a:pt x="571" y="199665"/>
                      <a:pt x="33485" y="91122"/>
                    </a:cubicBezTo>
                    <a:cubicBezTo>
                      <a:pt x="33485" y="91122"/>
                      <a:pt x="35679" y="91122"/>
                      <a:pt x="35679" y="88907"/>
                    </a:cubicBezTo>
                    <a:cubicBezTo>
                      <a:pt x="35679" y="86692"/>
                      <a:pt x="35679" y="86692"/>
                      <a:pt x="37873" y="84477"/>
                    </a:cubicBezTo>
                    <a:cubicBezTo>
                      <a:pt x="40067" y="77831"/>
                      <a:pt x="48844" y="75616"/>
                      <a:pt x="55427" y="75616"/>
                    </a:cubicBezTo>
                    <a:close/>
                    <a:moveTo>
                      <a:pt x="95598" y="0"/>
                    </a:moveTo>
                    <a:cubicBezTo>
                      <a:pt x="112750" y="0"/>
                      <a:pt x="126655" y="13905"/>
                      <a:pt x="126655" y="31057"/>
                    </a:cubicBezTo>
                    <a:cubicBezTo>
                      <a:pt x="126655" y="48209"/>
                      <a:pt x="112750" y="62114"/>
                      <a:pt x="95598" y="62114"/>
                    </a:cubicBezTo>
                    <a:cubicBezTo>
                      <a:pt x="78446" y="62114"/>
                      <a:pt x="64541" y="48209"/>
                      <a:pt x="64541" y="31057"/>
                    </a:cubicBezTo>
                    <a:cubicBezTo>
                      <a:pt x="64541" y="13905"/>
                      <a:pt x="78446" y="0"/>
                      <a:pt x="95598" y="0"/>
                    </a:cubicBezTo>
                    <a:close/>
                  </a:path>
                </a:pathLst>
              </a:custGeom>
              <a:solidFill>
                <a:srgbClr val="CE8E40"/>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101" name="Freeform 175">
                <a:extLst>
                  <a:ext uri="{FF2B5EF4-FFF2-40B4-BE49-F238E27FC236}">
                    <a16:creationId xmlns:a16="http://schemas.microsoft.com/office/drawing/2014/main" id="{48E3972F-FA0A-403C-A1CB-E5367FFC7C42}"/>
                  </a:ext>
                </a:extLst>
              </p:cNvPr>
              <p:cNvSpPr>
                <a:spLocks/>
              </p:cNvSpPr>
              <p:nvPr/>
            </p:nvSpPr>
            <p:spPr bwMode="auto">
              <a:xfrm>
                <a:off x="7272865" y="3867150"/>
                <a:ext cx="190064" cy="414535"/>
              </a:xfrm>
              <a:custGeom>
                <a:avLst/>
                <a:gdLst>
                  <a:gd name="connsiteX0" fmla="*/ 55427 w 190064"/>
                  <a:gd name="connsiteY0" fmla="*/ 75616 h 414535"/>
                  <a:gd name="connsiteX1" fmla="*/ 132224 w 190064"/>
                  <a:gd name="connsiteY1" fmla="*/ 75616 h 414535"/>
                  <a:gd name="connsiteX2" fmla="*/ 154166 w 190064"/>
                  <a:gd name="connsiteY2" fmla="*/ 95553 h 414535"/>
                  <a:gd name="connsiteX3" fmla="*/ 189273 w 190064"/>
                  <a:gd name="connsiteY3" fmla="*/ 199665 h 414535"/>
                  <a:gd name="connsiteX4" fmla="*/ 180496 w 190064"/>
                  <a:gd name="connsiteY4" fmla="*/ 217386 h 414535"/>
                  <a:gd name="connsiteX5" fmla="*/ 162943 w 190064"/>
                  <a:gd name="connsiteY5" fmla="*/ 208526 h 414535"/>
                  <a:gd name="connsiteX6" fmla="*/ 134418 w 190064"/>
                  <a:gd name="connsiteY6" fmla="*/ 122134 h 414535"/>
                  <a:gd name="connsiteX7" fmla="*/ 132224 w 190064"/>
                  <a:gd name="connsiteY7" fmla="*/ 122134 h 414535"/>
                  <a:gd name="connsiteX8" fmla="*/ 130030 w 190064"/>
                  <a:gd name="connsiteY8" fmla="*/ 122134 h 414535"/>
                  <a:gd name="connsiteX9" fmla="*/ 173914 w 190064"/>
                  <a:gd name="connsiteY9" fmla="*/ 277195 h 414535"/>
                  <a:gd name="connsiteX10" fmla="*/ 132224 w 190064"/>
                  <a:gd name="connsiteY10" fmla="*/ 277195 h 414535"/>
                  <a:gd name="connsiteX11" fmla="*/ 132224 w 190064"/>
                  <a:gd name="connsiteY11" fmla="*/ 399029 h 414535"/>
                  <a:gd name="connsiteX12" fmla="*/ 116864 w 190064"/>
                  <a:gd name="connsiteY12" fmla="*/ 414535 h 414535"/>
                  <a:gd name="connsiteX13" fmla="*/ 99311 w 190064"/>
                  <a:gd name="connsiteY13" fmla="*/ 399029 h 414535"/>
                  <a:gd name="connsiteX14" fmla="*/ 99311 w 190064"/>
                  <a:gd name="connsiteY14" fmla="*/ 277195 h 414535"/>
                  <a:gd name="connsiteX15" fmla="*/ 90534 w 190064"/>
                  <a:gd name="connsiteY15" fmla="*/ 277195 h 414535"/>
                  <a:gd name="connsiteX16" fmla="*/ 90534 w 190064"/>
                  <a:gd name="connsiteY16" fmla="*/ 399029 h 414535"/>
                  <a:gd name="connsiteX17" fmla="*/ 75174 w 190064"/>
                  <a:gd name="connsiteY17" fmla="*/ 414535 h 414535"/>
                  <a:gd name="connsiteX18" fmla="*/ 59815 w 190064"/>
                  <a:gd name="connsiteY18" fmla="*/ 399029 h 414535"/>
                  <a:gd name="connsiteX19" fmla="*/ 59815 w 190064"/>
                  <a:gd name="connsiteY19" fmla="*/ 277195 h 414535"/>
                  <a:gd name="connsiteX20" fmla="*/ 18125 w 190064"/>
                  <a:gd name="connsiteY20" fmla="*/ 277195 h 414535"/>
                  <a:gd name="connsiteX21" fmla="*/ 57621 w 190064"/>
                  <a:gd name="connsiteY21" fmla="*/ 122134 h 414535"/>
                  <a:gd name="connsiteX22" fmla="*/ 55427 w 190064"/>
                  <a:gd name="connsiteY22" fmla="*/ 122134 h 414535"/>
                  <a:gd name="connsiteX23" fmla="*/ 53232 w 190064"/>
                  <a:gd name="connsiteY23" fmla="*/ 122134 h 414535"/>
                  <a:gd name="connsiteX24" fmla="*/ 26902 w 190064"/>
                  <a:gd name="connsiteY24" fmla="*/ 208526 h 414535"/>
                  <a:gd name="connsiteX25" fmla="*/ 9348 w 190064"/>
                  <a:gd name="connsiteY25" fmla="*/ 217386 h 414535"/>
                  <a:gd name="connsiteX26" fmla="*/ 571 w 190064"/>
                  <a:gd name="connsiteY26" fmla="*/ 199665 h 414535"/>
                  <a:gd name="connsiteX27" fmla="*/ 33485 w 190064"/>
                  <a:gd name="connsiteY27" fmla="*/ 91122 h 414535"/>
                  <a:gd name="connsiteX28" fmla="*/ 35679 w 190064"/>
                  <a:gd name="connsiteY28" fmla="*/ 88907 h 414535"/>
                  <a:gd name="connsiteX29" fmla="*/ 37873 w 190064"/>
                  <a:gd name="connsiteY29" fmla="*/ 84477 h 414535"/>
                  <a:gd name="connsiteX30" fmla="*/ 55427 w 190064"/>
                  <a:gd name="connsiteY30" fmla="*/ 75616 h 414535"/>
                  <a:gd name="connsiteX31" fmla="*/ 95598 w 190064"/>
                  <a:gd name="connsiteY31" fmla="*/ 0 h 414535"/>
                  <a:gd name="connsiteX32" fmla="*/ 126655 w 190064"/>
                  <a:gd name="connsiteY32" fmla="*/ 31057 h 414535"/>
                  <a:gd name="connsiteX33" fmla="*/ 95598 w 190064"/>
                  <a:gd name="connsiteY33" fmla="*/ 62114 h 414535"/>
                  <a:gd name="connsiteX34" fmla="*/ 64541 w 190064"/>
                  <a:gd name="connsiteY34" fmla="*/ 31057 h 414535"/>
                  <a:gd name="connsiteX35" fmla="*/ 95598 w 190064"/>
                  <a:gd name="connsiteY35" fmla="*/ 0 h 414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90064" h="414535">
                    <a:moveTo>
                      <a:pt x="55427" y="75616"/>
                    </a:moveTo>
                    <a:cubicBezTo>
                      <a:pt x="55427" y="75616"/>
                      <a:pt x="55427" y="75616"/>
                      <a:pt x="132224" y="75616"/>
                    </a:cubicBezTo>
                    <a:cubicBezTo>
                      <a:pt x="145389" y="75616"/>
                      <a:pt x="154166" y="84477"/>
                      <a:pt x="154166" y="95553"/>
                    </a:cubicBezTo>
                    <a:cubicBezTo>
                      <a:pt x="154166" y="95553"/>
                      <a:pt x="154166" y="95553"/>
                      <a:pt x="189273" y="199665"/>
                    </a:cubicBezTo>
                    <a:cubicBezTo>
                      <a:pt x="191467" y="206310"/>
                      <a:pt x="189273" y="215171"/>
                      <a:pt x="180496" y="217386"/>
                    </a:cubicBezTo>
                    <a:cubicBezTo>
                      <a:pt x="173914" y="219601"/>
                      <a:pt x="167331" y="215171"/>
                      <a:pt x="162943" y="208526"/>
                    </a:cubicBezTo>
                    <a:cubicBezTo>
                      <a:pt x="162943" y="208526"/>
                      <a:pt x="162943" y="208526"/>
                      <a:pt x="134418" y="122134"/>
                    </a:cubicBezTo>
                    <a:cubicBezTo>
                      <a:pt x="134418" y="122134"/>
                      <a:pt x="134418" y="122134"/>
                      <a:pt x="132224" y="122134"/>
                    </a:cubicBezTo>
                    <a:cubicBezTo>
                      <a:pt x="132224" y="122134"/>
                      <a:pt x="132224" y="122134"/>
                      <a:pt x="130030" y="122134"/>
                    </a:cubicBezTo>
                    <a:cubicBezTo>
                      <a:pt x="130030" y="122134"/>
                      <a:pt x="130030" y="122134"/>
                      <a:pt x="173914" y="277195"/>
                    </a:cubicBezTo>
                    <a:cubicBezTo>
                      <a:pt x="173914" y="277195"/>
                      <a:pt x="173914" y="277195"/>
                      <a:pt x="132224" y="277195"/>
                    </a:cubicBezTo>
                    <a:cubicBezTo>
                      <a:pt x="132224" y="277195"/>
                      <a:pt x="132224" y="277195"/>
                      <a:pt x="132224" y="399029"/>
                    </a:cubicBezTo>
                    <a:cubicBezTo>
                      <a:pt x="132224" y="407890"/>
                      <a:pt x="125641" y="414535"/>
                      <a:pt x="116864" y="414535"/>
                    </a:cubicBezTo>
                    <a:cubicBezTo>
                      <a:pt x="108087" y="414535"/>
                      <a:pt x="99311" y="407890"/>
                      <a:pt x="99311" y="399029"/>
                    </a:cubicBezTo>
                    <a:cubicBezTo>
                      <a:pt x="99311" y="399029"/>
                      <a:pt x="99311" y="399029"/>
                      <a:pt x="99311" y="277195"/>
                    </a:cubicBezTo>
                    <a:cubicBezTo>
                      <a:pt x="99311" y="277195"/>
                      <a:pt x="99311" y="277195"/>
                      <a:pt x="90534" y="277195"/>
                    </a:cubicBezTo>
                    <a:cubicBezTo>
                      <a:pt x="90534" y="277195"/>
                      <a:pt x="90534" y="277195"/>
                      <a:pt x="90534" y="399029"/>
                    </a:cubicBezTo>
                    <a:cubicBezTo>
                      <a:pt x="90534" y="407890"/>
                      <a:pt x="83951" y="414535"/>
                      <a:pt x="75174" y="414535"/>
                    </a:cubicBezTo>
                    <a:cubicBezTo>
                      <a:pt x="66398" y="414535"/>
                      <a:pt x="59815" y="407890"/>
                      <a:pt x="59815" y="399029"/>
                    </a:cubicBezTo>
                    <a:cubicBezTo>
                      <a:pt x="59815" y="399029"/>
                      <a:pt x="59815" y="399029"/>
                      <a:pt x="59815" y="277195"/>
                    </a:cubicBezTo>
                    <a:cubicBezTo>
                      <a:pt x="59815" y="277195"/>
                      <a:pt x="59815" y="277195"/>
                      <a:pt x="18125" y="277195"/>
                    </a:cubicBezTo>
                    <a:cubicBezTo>
                      <a:pt x="18125" y="277195"/>
                      <a:pt x="18125" y="277195"/>
                      <a:pt x="57621" y="122134"/>
                    </a:cubicBezTo>
                    <a:cubicBezTo>
                      <a:pt x="57621" y="122134"/>
                      <a:pt x="57621" y="122134"/>
                      <a:pt x="55427" y="122134"/>
                    </a:cubicBezTo>
                    <a:cubicBezTo>
                      <a:pt x="55427" y="122134"/>
                      <a:pt x="53232" y="122134"/>
                      <a:pt x="53232" y="122134"/>
                    </a:cubicBezTo>
                    <a:cubicBezTo>
                      <a:pt x="53232" y="122134"/>
                      <a:pt x="53232" y="122134"/>
                      <a:pt x="26902" y="208526"/>
                    </a:cubicBezTo>
                    <a:cubicBezTo>
                      <a:pt x="24708" y="215171"/>
                      <a:pt x="15931" y="219601"/>
                      <a:pt x="9348" y="217386"/>
                    </a:cubicBezTo>
                    <a:cubicBezTo>
                      <a:pt x="2766" y="215171"/>
                      <a:pt x="-1623" y="208526"/>
                      <a:pt x="571" y="199665"/>
                    </a:cubicBezTo>
                    <a:cubicBezTo>
                      <a:pt x="571" y="199665"/>
                      <a:pt x="571" y="199665"/>
                      <a:pt x="33485" y="91122"/>
                    </a:cubicBezTo>
                    <a:cubicBezTo>
                      <a:pt x="33485" y="91122"/>
                      <a:pt x="35679" y="91122"/>
                      <a:pt x="35679" y="88907"/>
                    </a:cubicBezTo>
                    <a:cubicBezTo>
                      <a:pt x="35679" y="86692"/>
                      <a:pt x="35679" y="86692"/>
                      <a:pt x="37873" y="84477"/>
                    </a:cubicBezTo>
                    <a:cubicBezTo>
                      <a:pt x="40067" y="77831"/>
                      <a:pt x="48844" y="75616"/>
                      <a:pt x="55427" y="75616"/>
                    </a:cubicBezTo>
                    <a:close/>
                    <a:moveTo>
                      <a:pt x="95598" y="0"/>
                    </a:moveTo>
                    <a:cubicBezTo>
                      <a:pt x="112750" y="0"/>
                      <a:pt x="126655" y="13905"/>
                      <a:pt x="126655" y="31057"/>
                    </a:cubicBezTo>
                    <a:cubicBezTo>
                      <a:pt x="126655" y="48209"/>
                      <a:pt x="112750" y="62114"/>
                      <a:pt x="95598" y="62114"/>
                    </a:cubicBezTo>
                    <a:cubicBezTo>
                      <a:pt x="78446" y="62114"/>
                      <a:pt x="64541" y="48209"/>
                      <a:pt x="64541" y="31057"/>
                    </a:cubicBezTo>
                    <a:cubicBezTo>
                      <a:pt x="64541" y="13905"/>
                      <a:pt x="78446" y="0"/>
                      <a:pt x="95598" y="0"/>
                    </a:cubicBezTo>
                    <a:close/>
                  </a:path>
                </a:pathLst>
              </a:custGeom>
              <a:solidFill>
                <a:srgbClr val="CE8E40"/>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102" name="Freeform 176">
                <a:extLst>
                  <a:ext uri="{FF2B5EF4-FFF2-40B4-BE49-F238E27FC236}">
                    <a16:creationId xmlns:a16="http://schemas.microsoft.com/office/drawing/2014/main" id="{14A98155-98A5-48FE-BC6C-37D21B2FF8F4}"/>
                  </a:ext>
                </a:extLst>
              </p:cNvPr>
              <p:cNvSpPr>
                <a:spLocks/>
              </p:cNvSpPr>
              <p:nvPr/>
            </p:nvSpPr>
            <p:spPr bwMode="auto">
              <a:xfrm>
                <a:off x="7492998" y="3867150"/>
                <a:ext cx="190064" cy="414535"/>
              </a:xfrm>
              <a:custGeom>
                <a:avLst/>
                <a:gdLst>
                  <a:gd name="connsiteX0" fmla="*/ 55427 w 190064"/>
                  <a:gd name="connsiteY0" fmla="*/ 75616 h 414535"/>
                  <a:gd name="connsiteX1" fmla="*/ 132224 w 190064"/>
                  <a:gd name="connsiteY1" fmla="*/ 75616 h 414535"/>
                  <a:gd name="connsiteX2" fmla="*/ 154166 w 190064"/>
                  <a:gd name="connsiteY2" fmla="*/ 95553 h 414535"/>
                  <a:gd name="connsiteX3" fmla="*/ 189273 w 190064"/>
                  <a:gd name="connsiteY3" fmla="*/ 199665 h 414535"/>
                  <a:gd name="connsiteX4" fmla="*/ 180496 w 190064"/>
                  <a:gd name="connsiteY4" fmla="*/ 217386 h 414535"/>
                  <a:gd name="connsiteX5" fmla="*/ 162943 w 190064"/>
                  <a:gd name="connsiteY5" fmla="*/ 208526 h 414535"/>
                  <a:gd name="connsiteX6" fmla="*/ 134418 w 190064"/>
                  <a:gd name="connsiteY6" fmla="*/ 122134 h 414535"/>
                  <a:gd name="connsiteX7" fmla="*/ 132224 w 190064"/>
                  <a:gd name="connsiteY7" fmla="*/ 122134 h 414535"/>
                  <a:gd name="connsiteX8" fmla="*/ 130030 w 190064"/>
                  <a:gd name="connsiteY8" fmla="*/ 122134 h 414535"/>
                  <a:gd name="connsiteX9" fmla="*/ 173914 w 190064"/>
                  <a:gd name="connsiteY9" fmla="*/ 277195 h 414535"/>
                  <a:gd name="connsiteX10" fmla="*/ 132224 w 190064"/>
                  <a:gd name="connsiteY10" fmla="*/ 277195 h 414535"/>
                  <a:gd name="connsiteX11" fmla="*/ 132224 w 190064"/>
                  <a:gd name="connsiteY11" fmla="*/ 399029 h 414535"/>
                  <a:gd name="connsiteX12" fmla="*/ 116864 w 190064"/>
                  <a:gd name="connsiteY12" fmla="*/ 414535 h 414535"/>
                  <a:gd name="connsiteX13" fmla="*/ 99311 w 190064"/>
                  <a:gd name="connsiteY13" fmla="*/ 399029 h 414535"/>
                  <a:gd name="connsiteX14" fmla="*/ 99311 w 190064"/>
                  <a:gd name="connsiteY14" fmla="*/ 277195 h 414535"/>
                  <a:gd name="connsiteX15" fmla="*/ 90534 w 190064"/>
                  <a:gd name="connsiteY15" fmla="*/ 277195 h 414535"/>
                  <a:gd name="connsiteX16" fmla="*/ 90534 w 190064"/>
                  <a:gd name="connsiteY16" fmla="*/ 399029 h 414535"/>
                  <a:gd name="connsiteX17" fmla="*/ 75174 w 190064"/>
                  <a:gd name="connsiteY17" fmla="*/ 414535 h 414535"/>
                  <a:gd name="connsiteX18" fmla="*/ 59815 w 190064"/>
                  <a:gd name="connsiteY18" fmla="*/ 399029 h 414535"/>
                  <a:gd name="connsiteX19" fmla="*/ 59815 w 190064"/>
                  <a:gd name="connsiteY19" fmla="*/ 277195 h 414535"/>
                  <a:gd name="connsiteX20" fmla="*/ 18125 w 190064"/>
                  <a:gd name="connsiteY20" fmla="*/ 277195 h 414535"/>
                  <a:gd name="connsiteX21" fmla="*/ 57621 w 190064"/>
                  <a:gd name="connsiteY21" fmla="*/ 122134 h 414535"/>
                  <a:gd name="connsiteX22" fmla="*/ 55427 w 190064"/>
                  <a:gd name="connsiteY22" fmla="*/ 122134 h 414535"/>
                  <a:gd name="connsiteX23" fmla="*/ 53232 w 190064"/>
                  <a:gd name="connsiteY23" fmla="*/ 122134 h 414535"/>
                  <a:gd name="connsiteX24" fmla="*/ 26902 w 190064"/>
                  <a:gd name="connsiteY24" fmla="*/ 208526 h 414535"/>
                  <a:gd name="connsiteX25" fmla="*/ 9348 w 190064"/>
                  <a:gd name="connsiteY25" fmla="*/ 217386 h 414535"/>
                  <a:gd name="connsiteX26" fmla="*/ 571 w 190064"/>
                  <a:gd name="connsiteY26" fmla="*/ 199665 h 414535"/>
                  <a:gd name="connsiteX27" fmla="*/ 33485 w 190064"/>
                  <a:gd name="connsiteY27" fmla="*/ 91122 h 414535"/>
                  <a:gd name="connsiteX28" fmla="*/ 35679 w 190064"/>
                  <a:gd name="connsiteY28" fmla="*/ 88907 h 414535"/>
                  <a:gd name="connsiteX29" fmla="*/ 37873 w 190064"/>
                  <a:gd name="connsiteY29" fmla="*/ 84477 h 414535"/>
                  <a:gd name="connsiteX30" fmla="*/ 55427 w 190064"/>
                  <a:gd name="connsiteY30" fmla="*/ 75616 h 414535"/>
                  <a:gd name="connsiteX31" fmla="*/ 95598 w 190064"/>
                  <a:gd name="connsiteY31" fmla="*/ 0 h 414535"/>
                  <a:gd name="connsiteX32" fmla="*/ 126655 w 190064"/>
                  <a:gd name="connsiteY32" fmla="*/ 31057 h 414535"/>
                  <a:gd name="connsiteX33" fmla="*/ 95598 w 190064"/>
                  <a:gd name="connsiteY33" fmla="*/ 62114 h 414535"/>
                  <a:gd name="connsiteX34" fmla="*/ 64541 w 190064"/>
                  <a:gd name="connsiteY34" fmla="*/ 31057 h 414535"/>
                  <a:gd name="connsiteX35" fmla="*/ 95598 w 190064"/>
                  <a:gd name="connsiteY35" fmla="*/ 0 h 414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90064" h="414535">
                    <a:moveTo>
                      <a:pt x="55427" y="75616"/>
                    </a:moveTo>
                    <a:cubicBezTo>
                      <a:pt x="55427" y="75616"/>
                      <a:pt x="55427" y="75616"/>
                      <a:pt x="132224" y="75616"/>
                    </a:cubicBezTo>
                    <a:cubicBezTo>
                      <a:pt x="145389" y="75616"/>
                      <a:pt x="154166" y="84477"/>
                      <a:pt x="154166" y="95553"/>
                    </a:cubicBezTo>
                    <a:cubicBezTo>
                      <a:pt x="154166" y="95553"/>
                      <a:pt x="154166" y="95553"/>
                      <a:pt x="189273" y="199665"/>
                    </a:cubicBezTo>
                    <a:cubicBezTo>
                      <a:pt x="191467" y="206310"/>
                      <a:pt x="189273" y="215171"/>
                      <a:pt x="180496" y="217386"/>
                    </a:cubicBezTo>
                    <a:cubicBezTo>
                      <a:pt x="173914" y="219601"/>
                      <a:pt x="167331" y="215171"/>
                      <a:pt x="162943" y="208526"/>
                    </a:cubicBezTo>
                    <a:cubicBezTo>
                      <a:pt x="162943" y="208526"/>
                      <a:pt x="162943" y="208526"/>
                      <a:pt x="134418" y="122134"/>
                    </a:cubicBezTo>
                    <a:cubicBezTo>
                      <a:pt x="134418" y="122134"/>
                      <a:pt x="134418" y="122134"/>
                      <a:pt x="132224" y="122134"/>
                    </a:cubicBezTo>
                    <a:cubicBezTo>
                      <a:pt x="132224" y="122134"/>
                      <a:pt x="132224" y="122134"/>
                      <a:pt x="130030" y="122134"/>
                    </a:cubicBezTo>
                    <a:cubicBezTo>
                      <a:pt x="130030" y="122134"/>
                      <a:pt x="130030" y="122134"/>
                      <a:pt x="173914" y="277195"/>
                    </a:cubicBezTo>
                    <a:cubicBezTo>
                      <a:pt x="173914" y="277195"/>
                      <a:pt x="173914" y="277195"/>
                      <a:pt x="132224" y="277195"/>
                    </a:cubicBezTo>
                    <a:cubicBezTo>
                      <a:pt x="132224" y="277195"/>
                      <a:pt x="132224" y="277195"/>
                      <a:pt x="132224" y="399029"/>
                    </a:cubicBezTo>
                    <a:cubicBezTo>
                      <a:pt x="132224" y="407890"/>
                      <a:pt x="125641" y="414535"/>
                      <a:pt x="116864" y="414535"/>
                    </a:cubicBezTo>
                    <a:cubicBezTo>
                      <a:pt x="108087" y="414535"/>
                      <a:pt x="99311" y="407890"/>
                      <a:pt x="99311" y="399029"/>
                    </a:cubicBezTo>
                    <a:cubicBezTo>
                      <a:pt x="99311" y="399029"/>
                      <a:pt x="99311" y="399029"/>
                      <a:pt x="99311" y="277195"/>
                    </a:cubicBezTo>
                    <a:cubicBezTo>
                      <a:pt x="99311" y="277195"/>
                      <a:pt x="99311" y="277195"/>
                      <a:pt x="90534" y="277195"/>
                    </a:cubicBezTo>
                    <a:cubicBezTo>
                      <a:pt x="90534" y="277195"/>
                      <a:pt x="90534" y="277195"/>
                      <a:pt x="90534" y="399029"/>
                    </a:cubicBezTo>
                    <a:cubicBezTo>
                      <a:pt x="90534" y="407890"/>
                      <a:pt x="83951" y="414535"/>
                      <a:pt x="75174" y="414535"/>
                    </a:cubicBezTo>
                    <a:cubicBezTo>
                      <a:pt x="66398" y="414535"/>
                      <a:pt x="59815" y="407890"/>
                      <a:pt x="59815" y="399029"/>
                    </a:cubicBezTo>
                    <a:cubicBezTo>
                      <a:pt x="59815" y="399029"/>
                      <a:pt x="59815" y="399029"/>
                      <a:pt x="59815" y="277195"/>
                    </a:cubicBezTo>
                    <a:cubicBezTo>
                      <a:pt x="59815" y="277195"/>
                      <a:pt x="59815" y="277195"/>
                      <a:pt x="18125" y="277195"/>
                    </a:cubicBezTo>
                    <a:cubicBezTo>
                      <a:pt x="18125" y="277195"/>
                      <a:pt x="18125" y="277195"/>
                      <a:pt x="57621" y="122134"/>
                    </a:cubicBezTo>
                    <a:cubicBezTo>
                      <a:pt x="57621" y="122134"/>
                      <a:pt x="57621" y="122134"/>
                      <a:pt x="55427" y="122134"/>
                    </a:cubicBezTo>
                    <a:cubicBezTo>
                      <a:pt x="55427" y="122134"/>
                      <a:pt x="53232" y="122134"/>
                      <a:pt x="53232" y="122134"/>
                    </a:cubicBezTo>
                    <a:cubicBezTo>
                      <a:pt x="53232" y="122134"/>
                      <a:pt x="53232" y="122134"/>
                      <a:pt x="26902" y="208526"/>
                    </a:cubicBezTo>
                    <a:cubicBezTo>
                      <a:pt x="24708" y="215171"/>
                      <a:pt x="15931" y="219601"/>
                      <a:pt x="9348" y="217386"/>
                    </a:cubicBezTo>
                    <a:cubicBezTo>
                      <a:pt x="2766" y="215171"/>
                      <a:pt x="-1623" y="208526"/>
                      <a:pt x="571" y="199665"/>
                    </a:cubicBezTo>
                    <a:cubicBezTo>
                      <a:pt x="571" y="199665"/>
                      <a:pt x="571" y="199665"/>
                      <a:pt x="33485" y="91122"/>
                    </a:cubicBezTo>
                    <a:cubicBezTo>
                      <a:pt x="33485" y="91122"/>
                      <a:pt x="35679" y="91122"/>
                      <a:pt x="35679" y="88907"/>
                    </a:cubicBezTo>
                    <a:cubicBezTo>
                      <a:pt x="35679" y="86692"/>
                      <a:pt x="35679" y="86692"/>
                      <a:pt x="37873" y="84477"/>
                    </a:cubicBezTo>
                    <a:cubicBezTo>
                      <a:pt x="40067" y="77831"/>
                      <a:pt x="48844" y="75616"/>
                      <a:pt x="55427" y="75616"/>
                    </a:cubicBezTo>
                    <a:close/>
                    <a:moveTo>
                      <a:pt x="95598" y="0"/>
                    </a:moveTo>
                    <a:cubicBezTo>
                      <a:pt x="112750" y="0"/>
                      <a:pt x="126655" y="13905"/>
                      <a:pt x="126655" y="31057"/>
                    </a:cubicBezTo>
                    <a:cubicBezTo>
                      <a:pt x="126655" y="48209"/>
                      <a:pt x="112750" y="62114"/>
                      <a:pt x="95598" y="62114"/>
                    </a:cubicBezTo>
                    <a:cubicBezTo>
                      <a:pt x="78446" y="62114"/>
                      <a:pt x="64541" y="48209"/>
                      <a:pt x="64541" y="31057"/>
                    </a:cubicBezTo>
                    <a:cubicBezTo>
                      <a:pt x="64541" y="13905"/>
                      <a:pt x="78446" y="0"/>
                      <a:pt x="95598" y="0"/>
                    </a:cubicBezTo>
                    <a:close/>
                  </a:path>
                </a:pathLst>
              </a:custGeom>
              <a:solidFill>
                <a:srgbClr val="E04621"/>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103" name="Freeform 177">
                <a:extLst>
                  <a:ext uri="{FF2B5EF4-FFF2-40B4-BE49-F238E27FC236}">
                    <a16:creationId xmlns:a16="http://schemas.microsoft.com/office/drawing/2014/main" id="{21927C15-FFD0-4F0B-86DE-1C9A63AA1AFB}"/>
                  </a:ext>
                </a:extLst>
              </p:cNvPr>
              <p:cNvSpPr>
                <a:spLocks/>
              </p:cNvSpPr>
              <p:nvPr/>
            </p:nvSpPr>
            <p:spPr bwMode="auto">
              <a:xfrm>
                <a:off x="7713131" y="3867150"/>
                <a:ext cx="190064" cy="414535"/>
              </a:xfrm>
              <a:custGeom>
                <a:avLst/>
                <a:gdLst>
                  <a:gd name="connsiteX0" fmla="*/ 55427 w 190064"/>
                  <a:gd name="connsiteY0" fmla="*/ 75616 h 414535"/>
                  <a:gd name="connsiteX1" fmla="*/ 132224 w 190064"/>
                  <a:gd name="connsiteY1" fmla="*/ 75616 h 414535"/>
                  <a:gd name="connsiteX2" fmla="*/ 154166 w 190064"/>
                  <a:gd name="connsiteY2" fmla="*/ 95553 h 414535"/>
                  <a:gd name="connsiteX3" fmla="*/ 189273 w 190064"/>
                  <a:gd name="connsiteY3" fmla="*/ 199665 h 414535"/>
                  <a:gd name="connsiteX4" fmla="*/ 180496 w 190064"/>
                  <a:gd name="connsiteY4" fmla="*/ 217386 h 414535"/>
                  <a:gd name="connsiteX5" fmla="*/ 162943 w 190064"/>
                  <a:gd name="connsiteY5" fmla="*/ 208526 h 414535"/>
                  <a:gd name="connsiteX6" fmla="*/ 134418 w 190064"/>
                  <a:gd name="connsiteY6" fmla="*/ 122134 h 414535"/>
                  <a:gd name="connsiteX7" fmla="*/ 132224 w 190064"/>
                  <a:gd name="connsiteY7" fmla="*/ 122134 h 414535"/>
                  <a:gd name="connsiteX8" fmla="*/ 130030 w 190064"/>
                  <a:gd name="connsiteY8" fmla="*/ 122134 h 414535"/>
                  <a:gd name="connsiteX9" fmla="*/ 173914 w 190064"/>
                  <a:gd name="connsiteY9" fmla="*/ 277195 h 414535"/>
                  <a:gd name="connsiteX10" fmla="*/ 132224 w 190064"/>
                  <a:gd name="connsiteY10" fmla="*/ 277195 h 414535"/>
                  <a:gd name="connsiteX11" fmla="*/ 132224 w 190064"/>
                  <a:gd name="connsiteY11" fmla="*/ 399029 h 414535"/>
                  <a:gd name="connsiteX12" fmla="*/ 116864 w 190064"/>
                  <a:gd name="connsiteY12" fmla="*/ 414535 h 414535"/>
                  <a:gd name="connsiteX13" fmla="*/ 99311 w 190064"/>
                  <a:gd name="connsiteY13" fmla="*/ 399029 h 414535"/>
                  <a:gd name="connsiteX14" fmla="*/ 99311 w 190064"/>
                  <a:gd name="connsiteY14" fmla="*/ 277195 h 414535"/>
                  <a:gd name="connsiteX15" fmla="*/ 90534 w 190064"/>
                  <a:gd name="connsiteY15" fmla="*/ 277195 h 414535"/>
                  <a:gd name="connsiteX16" fmla="*/ 90534 w 190064"/>
                  <a:gd name="connsiteY16" fmla="*/ 399029 h 414535"/>
                  <a:gd name="connsiteX17" fmla="*/ 75174 w 190064"/>
                  <a:gd name="connsiteY17" fmla="*/ 414535 h 414535"/>
                  <a:gd name="connsiteX18" fmla="*/ 59815 w 190064"/>
                  <a:gd name="connsiteY18" fmla="*/ 399029 h 414535"/>
                  <a:gd name="connsiteX19" fmla="*/ 59815 w 190064"/>
                  <a:gd name="connsiteY19" fmla="*/ 277195 h 414535"/>
                  <a:gd name="connsiteX20" fmla="*/ 18125 w 190064"/>
                  <a:gd name="connsiteY20" fmla="*/ 277195 h 414535"/>
                  <a:gd name="connsiteX21" fmla="*/ 57621 w 190064"/>
                  <a:gd name="connsiteY21" fmla="*/ 122134 h 414535"/>
                  <a:gd name="connsiteX22" fmla="*/ 55427 w 190064"/>
                  <a:gd name="connsiteY22" fmla="*/ 122134 h 414535"/>
                  <a:gd name="connsiteX23" fmla="*/ 53232 w 190064"/>
                  <a:gd name="connsiteY23" fmla="*/ 122134 h 414535"/>
                  <a:gd name="connsiteX24" fmla="*/ 26902 w 190064"/>
                  <a:gd name="connsiteY24" fmla="*/ 208526 h 414535"/>
                  <a:gd name="connsiteX25" fmla="*/ 9348 w 190064"/>
                  <a:gd name="connsiteY25" fmla="*/ 217386 h 414535"/>
                  <a:gd name="connsiteX26" fmla="*/ 571 w 190064"/>
                  <a:gd name="connsiteY26" fmla="*/ 199665 h 414535"/>
                  <a:gd name="connsiteX27" fmla="*/ 33485 w 190064"/>
                  <a:gd name="connsiteY27" fmla="*/ 91122 h 414535"/>
                  <a:gd name="connsiteX28" fmla="*/ 35679 w 190064"/>
                  <a:gd name="connsiteY28" fmla="*/ 88907 h 414535"/>
                  <a:gd name="connsiteX29" fmla="*/ 37873 w 190064"/>
                  <a:gd name="connsiteY29" fmla="*/ 84477 h 414535"/>
                  <a:gd name="connsiteX30" fmla="*/ 55427 w 190064"/>
                  <a:gd name="connsiteY30" fmla="*/ 75616 h 414535"/>
                  <a:gd name="connsiteX31" fmla="*/ 95598 w 190064"/>
                  <a:gd name="connsiteY31" fmla="*/ 0 h 414535"/>
                  <a:gd name="connsiteX32" fmla="*/ 126655 w 190064"/>
                  <a:gd name="connsiteY32" fmla="*/ 31057 h 414535"/>
                  <a:gd name="connsiteX33" fmla="*/ 95598 w 190064"/>
                  <a:gd name="connsiteY33" fmla="*/ 62114 h 414535"/>
                  <a:gd name="connsiteX34" fmla="*/ 64541 w 190064"/>
                  <a:gd name="connsiteY34" fmla="*/ 31057 h 414535"/>
                  <a:gd name="connsiteX35" fmla="*/ 95598 w 190064"/>
                  <a:gd name="connsiteY35" fmla="*/ 0 h 414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90064" h="414535">
                    <a:moveTo>
                      <a:pt x="55427" y="75616"/>
                    </a:moveTo>
                    <a:cubicBezTo>
                      <a:pt x="55427" y="75616"/>
                      <a:pt x="55427" y="75616"/>
                      <a:pt x="132224" y="75616"/>
                    </a:cubicBezTo>
                    <a:cubicBezTo>
                      <a:pt x="145389" y="75616"/>
                      <a:pt x="154166" y="84477"/>
                      <a:pt x="154166" y="95553"/>
                    </a:cubicBezTo>
                    <a:cubicBezTo>
                      <a:pt x="154166" y="95553"/>
                      <a:pt x="154166" y="95553"/>
                      <a:pt x="189273" y="199665"/>
                    </a:cubicBezTo>
                    <a:cubicBezTo>
                      <a:pt x="191467" y="206310"/>
                      <a:pt x="189273" y="215171"/>
                      <a:pt x="180496" y="217386"/>
                    </a:cubicBezTo>
                    <a:cubicBezTo>
                      <a:pt x="173914" y="219601"/>
                      <a:pt x="167331" y="215171"/>
                      <a:pt x="162943" y="208526"/>
                    </a:cubicBezTo>
                    <a:cubicBezTo>
                      <a:pt x="162943" y="208526"/>
                      <a:pt x="162943" y="208526"/>
                      <a:pt x="134418" y="122134"/>
                    </a:cubicBezTo>
                    <a:cubicBezTo>
                      <a:pt x="134418" y="122134"/>
                      <a:pt x="134418" y="122134"/>
                      <a:pt x="132224" y="122134"/>
                    </a:cubicBezTo>
                    <a:cubicBezTo>
                      <a:pt x="132224" y="122134"/>
                      <a:pt x="132224" y="122134"/>
                      <a:pt x="130030" y="122134"/>
                    </a:cubicBezTo>
                    <a:cubicBezTo>
                      <a:pt x="130030" y="122134"/>
                      <a:pt x="130030" y="122134"/>
                      <a:pt x="173914" y="277195"/>
                    </a:cubicBezTo>
                    <a:cubicBezTo>
                      <a:pt x="173914" y="277195"/>
                      <a:pt x="173914" y="277195"/>
                      <a:pt x="132224" y="277195"/>
                    </a:cubicBezTo>
                    <a:cubicBezTo>
                      <a:pt x="132224" y="277195"/>
                      <a:pt x="132224" y="277195"/>
                      <a:pt x="132224" y="399029"/>
                    </a:cubicBezTo>
                    <a:cubicBezTo>
                      <a:pt x="132224" y="407890"/>
                      <a:pt x="125641" y="414535"/>
                      <a:pt x="116864" y="414535"/>
                    </a:cubicBezTo>
                    <a:cubicBezTo>
                      <a:pt x="108087" y="414535"/>
                      <a:pt x="99311" y="407890"/>
                      <a:pt x="99311" y="399029"/>
                    </a:cubicBezTo>
                    <a:cubicBezTo>
                      <a:pt x="99311" y="399029"/>
                      <a:pt x="99311" y="399029"/>
                      <a:pt x="99311" y="277195"/>
                    </a:cubicBezTo>
                    <a:cubicBezTo>
                      <a:pt x="99311" y="277195"/>
                      <a:pt x="99311" y="277195"/>
                      <a:pt x="90534" y="277195"/>
                    </a:cubicBezTo>
                    <a:cubicBezTo>
                      <a:pt x="90534" y="277195"/>
                      <a:pt x="90534" y="277195"/>
                      <a:pt x="90534" y="399029"/>
                    </a:cubicBezTo>
                    <a:cubicBezTo>
                      <a:pt x="90534" y="407890"/>
                      <a:pt x="83951" y="414535"/>
                      <a:pt x="75174" y="414535"/>
                    </a:cubicBezTo>
                    <a:cubicBezTo>
                      <a:pt x="66398" y="414535"/>
                      <a:pt x="59815" y="407890"/>
                      <a:pt x="59815" y="399029"/>
                    </a:cubicBezTo>
                    <a:cubicBezTo>
                      <a:pt x="59815" y="399029"/>
                      <a:pt x="59815" y="399029"/>
                      <a:pt x="59815" y="277195"/>
                    </a:cubicBezTo>
                    <a:cubicBezTo>
                      <a:pt x="59815" y="277195"/>
                      <a:pt x="59815" y="277195"/>
                      <a:pt x="18125" y="277195"/>
                    </a:cubicBezTo>
                    <a:cubicBezTo>
                      <a:pt x="18125" y="277195"/>
                      <a:pt x="18125" y="277195"/>
                      <a:pt x="57621" y="122134"/>
                    </a:cubicBezTo>
                    <a:cubicBezTo>
                      <a:pt x="57621" y="122134"/>
                      <a:pt x="57621" y="122134"/>
                      <a:pt x="55427" y="122134"/>
                    </a:cubicBezTo>
                    <a:cubicBezTo>
                      <a:pt x="55427" y="122134"/>
                      <a:pt x="53232" y="122134"/>
                      <a:pt x="53232" y="122134"/>
                    </a:cubicBezTo>
                    <a:cubicBezTo>
                      <a:pt x="53232" y="122134"/>
                      <a:pt x="53232" y="122134"/>
                      <a:pt x="26902" y="208526"/>
                    </a:cubicBezTo>
                    <a:cubicBezTo>
                      <a:pt x="24708" y="215171"/>
                      <a:pt x="15931" y="219601"/>
                      <a:pt x="9348" y="217386"/>
                    </a:cubicBezTo>
                    <a:cubicBezTo>
                      <a:pt x="2766" y="215171"/>
                      <a:pt x="-1623" y="208526"/>
                      <a:pt x="571" y="199665"/>
                    </a:cubicBezTo>
                    <a:cubicBezTo>
                      <a:pt x="571" y="199665"/>
                      <a:pt x="571" y="199665"/>
                      <a:pt x="33485" y="91122"/>
                    </a:cubicBezTo>
                    <a:cubicBezTo>
                      <a:pt x="33485" y="91122"/>
                      <a:pt x="35679" y="91122"/>
                      <a:pt x="35679" y="88907"/>
                    </a:cubicBezTo>
                    <a:cubicBezTo>
                      <a:pt x="35679" y="86692"/>
                      <a:pt x="35679" y="86692"/>
                      <a:pt x="37873" y="84477"/>
                    </a:cubicBezTo>
                    <a:cubicBezTo>
                      <a:pt x="40067" y="77831"/>
                      <a:pt x="48844" y="75616"/>
                      <a:pt x="55427" y="75616"/>
                    </a:cubicBezTo>
                    <a:close/>
                    <a:moveTo>
                      <a:pt x="95598" y="0"/>
                    </a:moveTo>
                    <a:cubicBezTo>
                      <a:pt x="112750" y="0"/>
                      <a:pt x="126655" y="13905"/>
                      <a:pt x="126655" y="31057"/>
                    </a:cubicBezTo>
                    <a:cubicBezTo>
                      <a:pt x="126655" y="48209"/>
                      <a:pt x="112750" y="62114"/>
                      <a:pt x="95598" y="62114"/>
                    </a:cubicBezTo>
                    <a:cubicBezTo>
                      <a:pt x="78446" y="62114"/>
                      <a:pt x="64541" y="48209"/>
                      <a:pt x="64541" y="31057"/>
                    </a:cubicBezTo>
                    <a:cubicBezTo>
                      <a:pt x="64541" y="13905"/>
                      <a:pt x="78446" y="0"/>
                      <a:pt x="95598" y="0"/>
                    </a:cubicBezTo>
                    <a:close/>
                  </a:path>
                </a:pathLst>
              </a:custGeom>
              <a:solidFill>
                <a:srgbClr val="E04621"/>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104" name="Freeform 178">
                <a:extLst>
                  <a:ext uri="{FF2B5EF4-FFF2-40B4-BE49-F238E27FC236}">
                    <a16:creationId xmlns:a16="http://schemas.microsoft.com/office/drawing/2014/main" id="{001D6468-7E5D-456C-BDD4-09636740947D}"/>
                  </a:ext>
                </a:extLst>
              </p:cNvPr>
              <p:cNvSpPr>
                <a:spLocks/>
              </p:cNvSpPr>
              <p:nvPr/>
            </p:nvSpPr>
            <p:spPr bwMode="auto">
              <a:xfrm>
                <a:off x="7933264" y="3867150"/>
                <a:ext cx="190064" cy="414535"/>
              </a:xfrm>
              <a:custGeom>
                <a:avLst/>
                <a:gdLst>
                  <a:gd name="connsiteX0" fmla="*/ 55427 w 190064"/>
                  <a:gd name="connsiteY0" fmla="*/ 75616 h 414535"/>
                  <a:gd name="connsiteX1" fmla="*/ 132224 w 190064"/>
                  <a:gd name="connsiteY1" fmla="*/ 75616 h 414535"/>
                  <a:gd name="connsiteX2" fmla="*/ 154166 w 190064"/>
                  <a:gd name="connsiteY2" fmla="*/ 95553 h 414535"/>
                  <a:gd name="connsiteX3" fmla="*/ 189273 w 190064"/>
                  <a:gd name="connsiteY3" fmla="*/ 199665 h 414535"/>
                  <a:gd name="connsiteX4" fmla="*/ 180496 w 190064"/>
                  <a:gd name="connsiteY4" fmla="*/ 217386 h 414535"/>
                  <a:gd name="connsiteX5" fmla="*/ 162943 w 190064"/>
                  <a:gd name="connsiteY5" fmla="*/ 208526 h 414535"/>
                  <a:gd name="connsiteX6" fmla="*/ 134418 w 190064"/>
                  <a:gd name="connsiteY6" fmla="*/ 122134 h 414535"/>
                  <a:gd name="connsiteX7" fmla="*/ 132224 w 190064"/>
                  <a:gd name="connsiteY7" fmla="*/ 122134 h 414535"/>
                  <a:gd name="connsiteX8" fmla="*/ 130030 w 190064"/>
                  <a:gd name="connsiteY8" fmla="*/ 122134 h 414535"/>
                  <a:gd name="connsiteX9" fmla="*/ 173914 w 190064"/>
                  <a:gd name="connsiteY9" fmla="*/ 277195 h 414535"/>
                  <a:gd name="connsiteX10" fmla="*/ 132224 w 190064"/>
                  <a:gd name="connsiteY10" fmla="*/ 277195 h 414535"/>
                  <a:gd name="connsiteX11" fmla="*/ 132224 w 190064"/>
                  <a:gd name="connsiteY11" fmla="*/ 399029 h 414535"/>
                  <a:gd name="connsiteX12" fmla="*/ 116864 w 190064"/>
                  <a:gd name="connsiteY12" fmla="*/ 414535 h 414535"/>
                  <a:gd name="connsiteX13" fmla="*/ 99311 w 190064"/>
                  <a:gd name="connsiteY13" fmla="*/ 399029 h 414535"/>
                  <a:gd name="connsiteX14" fmla="*/ 99311 w 190064"/>
                  <a:gd name="connsiteY14" fmla="*/ 277195 h 414535"/>
                  <a:gd name="connsiteX15" fmla="*/ 90534 w 190064"/>
                  <a:gd name="connsiteY15" fmla="*/ 277195 h 414535"/>
                  <a:gd name="connsiteX16" fmla="*/ 90534 w 190064"/>
                  <a:gd name="connsiteY16" fmla="*/ 399029 h 414535"/>
                  <a:gd name="connsiteX17" fmla="*/ 75174 w 190064"/>
                  <a:gd name="connsiteY17" fmla="*/ 414535 h 414535"/>
                  <a:gd name="connsiteX18" fmla="*/ 59815 w 190064"/>
                  <a:gd name="connsiteY18" fmla="*/ 399029 h 414535"/>
                  <a:gd name="connsiteX19" fmla="*/ 59815 w 190064"/>
                  <a:gd name="connsiteY19" fmla="*/ 277195 h 414535"/>
                  <a:gd name="connsiteX20" fmla="*/ 18125 w 190064"/>
                  <a:gd name="connsiteY20" fmla="*/ 277195 h 414535"/>
                  <a:gd name="connsiteX21" fmla="*/ 57621 w 190064"/>
                  <a:gd name="connsiteY21" fmla="*/ 122134 h 414535"/>
                  <a:gd name="connsiteX22" fmla="*/ 55427 w 190064"/>
                  <a:gd name="connsiteY22" fmla="*/ 122134 h 414535"/>
                  <a:gd name="connsiteX23" fmla="*/ 53232 w 190064"/>
                  <a:gd name="connsiteY23" fmla="*/ 122134 h 414535"/>
                  <a:gd name="connsiteX24" fmla="*/ 26902 w 190064"/>
                  <a:gd name="connsiteY24" fmla="*/ 208526 h 414535"/>
                  <a:gd name="connsiteX25" fmla="*/ 9348 w 190064"/>
                  <a:gd name="connsiteY25" fmla="*/ 217386 h 414535"/>
                  <a:gd name="connsiteX26" fmla="*/ 571 w 190064"/>
                  <a:gd name="connsiteY26" fmla="*/ 199665 h 414535"/>
                  <a:gd name="connsiteX27" fmla="*/ 33485 w 190064"/>
                  <a:gd name="connsiteY27" fmla="*/ 91122 h 414535"/>
                  <a:gd name="connsiteX28" fmla="*/ 35679 w 190064"/>
                  <a:gd name="connsiteY28" fmla="*/ 88907 h 414535"/>
                  <a:gd name="connsiteX29" fmla="*/ 37873 w 190064"/>
                  <a:gd name="connsiteY29" fmla="*/ 84477 h 414535"/>
                  <a:gd name="connsiteX30" fmla="*/ 55427 w 190064"/>
                  <a:gd name="connsiteY30" fmla="*/ 75616 h 414535"/>
                  <a:gd name="connsiteX31" fmla="*/ 95598 w 190064"/>
                  <a:gd name="connsiteY31" fmla="*/ 0 h 414535"/>
                  <a:gd name="connsiteX32" fmla="*/ 126655 w 190064"/>
                  <a:gd name="connsiteY32" fmla="*/ 31057 h 414535"/>
                  <a:gd name="connsiteX33" fmla="*/ 95598 w 190064"/>
                  <a:gd name="connsiteY33" fmla="*/ 62114 h 414535"/>
                  <a:gd name="connsiteX34" fmla="*/ 64541 w 190064"/>
                  <a:gd name="connsiteY34" fmla="*/ 31057 h 414535"/>
                  <a:gd name="connsiteX35" fmla="*/ 95598 w 190064"/>
                  <a:gd name="connsiteY35" fmla="*/ 0 h 414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90064" h="414535">
                    <a:moveTo>
                      <a:pt x="55427" y="75616"/>
                    </a:moveTo>
                    <a:cubicBezTo>
                      <a:pt x="55427" y="75616"/>
                      <a:pt x="55427" y="75616"/>
                      <a:pt x="132224" y="75616"/>
                    </a:cubicBezTo>
                    <a:cubicBezTo>
                      <a:pt x="145389" y="75616"/>
                      <a:pt x="154166" y="84477"/>
                      <a:pt x="154166" y="95553"/>
                    </a:cubicBezTo>
                    <a:cubicBezTo>
                      <a:pt x="154166" y="95553"/>
                      <a:pt x="154166" y="95553"/>
                      <a:pt x="189273" y="199665"/>
                    </a:cubicBezTo>
                    <a:cubicBezTo>
                      <a:pt x="191467" y="206310"/>
                      <a:pt x="189273" y="215171"/>
                      <a:pt x="180496" y="217386"/>
                    </a:cubicBezTo>
                    <a:cubicBezTo>
                      <a:pt x="173914" y="219601"/>
                      <a:pt x="167331" y="215171"/>
                      <a:pt x="162943" y="208526"/>
                    </a:cubicBezTo>
                    <a:cubicBezTo>
                      <a:pt x="162943" y="208526"/>
                      <a:pt x="162943" y="208526"/>
                      <a:pt x="134418" y="122134"/>
                    </a:cubicBezTo>
                    <a:cubicBezTo>
                      <a:pt x="134418" y="122134"/>
                      <a:pt x="134418" y="122134"/>
                      <a:pt x="132224" y="122134"/>
                    </a:cubicBezTo>
                    <a:cubicBezTo>
                      <a:pt x="132224" y="122134"/>
                      <a:pt x="132224" y="122134"/>
                      <a:pt x="130030" y="122134"/>
                    </a:cubicBezTo>
                    <a:cubicBezTo>
                      <a:pt x="130030" y="122134"/>
                      <a:pt x="130030" y="122134"/>
                      <a:pt x="173914" y="277195"/>
                    </a:cubicBezTo>
                    <a:cubicBezTo>
                      <a:pt x="173914" y="277195"/>
                      <a:pt x="173914" y="277195"/>
                      <a:pt x="132224" y="277195"/>
                    </a:cubicBezTo>
                    <a:cubicBezTo>
                      <a:pt x="132224" y="277195"/>
                      <a:pt x="132224" y="277195"/>
                      <a:pt x="132224" y="399029"/>
                    </a:cubicBezTo>
                    <a:cubicBezTo>
                      <a:pt x="132224" y="407890"/>
                      <a:pt x="125641" y="414535"/>
                      <a:pt x="116864" y="414535"/>
                    </a:cubicBezTo>
                    <a:cubicBezTo>
                      <a:pt x="108087" y="414535"/>
                      <a:pt x="99311" y="407890"/>
                      <a:pt x="99311" y="399029"/>
                    </a:cubicBezTo>
                    <a:cubicBezTo>
                      <a:pt x="99311" y="399029"/>
                      <a:pt x="99311" y="399029"/>
                      <a:pt x="99311" y="277195"/>
                    </a:cubicBezTo>
                    <a:cubicBezTo>
                      <a:pt x="99311" y="277195"/>
                      <a:pt x="99311" y="277195"/>
                      <a:pt x="90534" y="277195"/>
                    </a:cubicBezTo>
                    <a:cubicBezTo>
                      <a:pt x="90534" y="277195"/>
                      <a:pt x="90534" y="277195"/>
                      <a:pt x="90534" y="399029"/>
                    </a:cubicBezTo>
                    <a:cubicBezTo>
                      <a:pt x="90534" y="407890"/>
                      <a:pt x="83951" y="414535"/>
                      <a:pt x="75174" y="414535"/>
                    </a:cubicBezTo>
                    <a:cubicBezTo>
                      <a:pt x="66398" y="414535"/>
                      <a:pt x="59815" y="407890"/>
                      <a:pt x="59815" y="399029"/>
                    </a:cubicBezTo>
                    <a:cubicBezTo>
                      <a:pt x="59815" y="399029"/>
                      <a:pt x="59815" y="399029"/>
                      <a:pt x="59815" y="277195"/>
                    </a:cubicBezTo>
                    <a:cubicBezTo>
                      <a:pt x="59815" y="277195"/>
                      <a:pt x="59815" y="277195"/>
                      <a:pt x="18125" y="277195"/>
                    </a:cubicBezTo>
                    <a:cubicBezTo>
                      <a:pt x="18125" y="277195"/>
                      <a:pt x="18125" y="277195"/>
                      <a:pt x="57621" y="122134"/>
                    </a:cubicBezTo>
                    <a:cubicBezTo>
                      <a:pt x="57621" y="122134"/>
                      <a:pt x="57621" y="122134"/>
                      <a:pt x="55427" y="122134"/>
                    </a:cubicBezTo>
                    <a:cubicBezTo>
                      <a:pt x="55427" y="122134"/>
                      <a:pt x="53232" y="122134"/>
                      <a:pt x="53232" y="122134"/>
                    </a:cubicBezTo>
                    <a:cubicBezTo>
                      <a:pt x="53232" y="122134"/>
                      <a:pt x="53232" y="122134"/>
                      <a:pt x="26902" y="208526"/>
                    </a:cubicBezTo>
                    <a:cubicBezTo>
                      <a:pt x="24708" y="215171"/>
                      <a:pt x="15931" y="219601"/>
                      <a:pt x="9348" y="217386"/>
                    </a:cubicBezTo>
                    <a:cubicBezTo>
                      <a:pt x="2766" y="215171"/>
                      <a:pt x="-1623" y="208526"/>
                      <a:pt x="571" y="199665"/>
                    </a:cubicBezTo>
                    <a:cubicBezTo>
                      <a:pt x="571" y="199665"/>
                      <a:pt x="571" y="199665"/>
                      <a:pt x="33485" y="91122"/>
                    </a:cubicBezTo>
                    <a:cubicBezTo>
                      <a:pt x="33485" y="91122"/>
                      <a:pt x="35679" y="91122"/>
                      <a:pt x="35679" y="88907"/>
                    </a:cubicBezTo>
                    <a:cubicBezTo>
                      <a:pt x="35679" y="86692"/>
                      <a:pt x="35679" y="86692"/>
                      <a:pt x="37873" y="84477"/>
                    </a:cubicBezTo>
                    <a:cubicBezTo>
                      <a:pt x="40067" y="77831"/>
                      <a:pt x="48844" y="75616"/>
                      <a:pt x="55427" y="75616"/>
                    </a:cubicBezTo>
                    <a:close/>
                    <a:moveTo>
                      <a:pt x="95598" y="0"/>
                    </a:moveTo>
                    <a:cubicBezTo>
                      <a:pt x="112750" y="0"/>
                      <a:pt x="126655" y="13905"/>
                      <a:pt x="126655" y="31057"/>
                    </a:cubicBezTo>
                    <a:cubicBezTo>
                      <a:pt x="126655" y="48209"/>
                      <a:pt x="112750" y="62114"/>
                      <a:pt x="95598" y="62114"/>
                    </a:cubicBezTo>
                    <a:cubicBezTo>
                      <a:pt x="78446" y="62114"/>
                      <a:pt x="64541" y="48209"/>
                      <a:pt x="64541" y="31057"/>
                    </a:cubicBezTo>
                    <a:cubicBezTo>
                      <a:pt x="64541" y="13905"/>
                      <a:pt x="78446" y="0"/>
                      <a:pt x="95598" y="0"/>
                    </a:cubicBezTo>
                    <a:close/>
                  </a:path>
                </a:pathLst>
              </a:custGeom>
              <a:solidFill>
                <a:srgbClr val="E04621"/>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105" name="Freeform 179">
                <a:extLst>
                  <a:ext uri="{FF2B5EF4-FFF2-40B4-BE49-F238E27FC236}">
                    <a16:creationId xmlns:a16="http://schemas.microsoft.com/office/drawing/2014/main" id="{F04D8508-B746-48E7-AD4A-EBD5AB401131}"/>
                  </a:ext>
                </a:extLst>
              </p:cNvPr>
              <p:cNvSpPr>
                <a:spLocks/>
              </p:cNvSpPr>
              <p:nvPr/>
            </p:nvSpPr>
            <p:spPr bwMode="auto">
              <a:xfrm>
                <a:off x="8153400" y="3867150"/>
                <a:ext cx="190064" cy="414535"/>
              </a:xfrm>
              <a:custGeom>
                <a:avLst/>
                <a:gdLst>
                  <a:gd name="connsiteX0" fmla="*/ 55427 w 190064"/>
                  <a:gd name="connsiteY0" fmla="*/ 75616 h 414535"/>
                  <a:gd name="connsiteX1" fmla="*/ 132224 w 190064"/>
                  <a:gd name="connsiteY1" fmla="*/ 75616 h 414535"/>
                  <a:gd name="connsiteX2" fmla="*/ 154166 w 190064"/>
                  <a:gd name="connsiteY2" fmla="*/ 95553 h 414535"/>
                  <a:gd name="connsiteX3" fmla="*/ 189273 w 190064"/>
                  <a:gd name="connsiteY3" fmla="*/ 199665 h 414535"/>
                  <a:gd name="connsiteX4" fmla="*/ 180496 w 190064"/>
                  <a:gd name="connsiteY4" fmla="*/ 217386 h 414535"/>
                  <a:gd name="connsiteX5" fmla="*/ 162943 w 190064"/>
                  <a:gd name="connsiteY5" fmla="*/ 208526 h 414535"/>
                  <a:gd name="connsiteX6" fmla="*/ 134418 w 190064"/>
                  <a:gd name="connsiteY6" fmla="*/ 122134 h 414535"/>
                  <a:gd name="connsiteX7" fmla="*/ 132224 w 190064"/>
                  <a:gd name="connsiteY7" fmla="*/ 122134 h 414535"/>
                  <a:gd name="connsiteX8" fmla="*/ 130030 w 190064"/>
                  <a:gd name="connsiteY8" fmla="*/ 122134 h 414535"/>
                  <a:gd name="connsiteX9" fmla="*/ 173914 w 190064"/>
                  <a:gd name="connsiteY9" fmla="*/ 277195 h 414535"/>
                  <a:gd name="connsiteX10" fmla="*/ 132224 w 190064"/>
                  <a:gd name="connsiteY10" fmla="*/ 277195 h 414535"/>
                  <a:gd name="connsiteX11" fmla="*/ 132224 w 190064"/>
                  <a:gd name="connsiteY11" fmla="*/ 399029 h 414535"/>
                  <a:gd name="connsiteX12" fmla="*/ 116864 w 190064"/>
                  <a:gd name="connsiteY12" fmla="*/ 414535 h 414535"/>
                  <a:gd name="connsiteX13" fmla="*/ 99311 w 190064"/>
                  <a:gd name="connsiteY13" fmla="*/ 399029 h 414535"/>
                  <a:gd name="connsiteX14" fmla="*/ 99311 w 190064"/>
                  <a:gd name="connsiteY14" fmla="*/ 277195 h 414535"/>
                  <a:gd name="connsiteX15" fmla="*/ 90534 w 190064"/>
                  <a:gd name="connsiteY15" fmla="*/ 277195 h 414535"/>
                  <a:gd name="connsiteX16" fmla="*/ 90534 w 190064"/>
                  <a:gd name="connsiteY16" fmla="*/ 399029 h 414535"/>
                  <a:gd name="connsiteX17" fmla="*/ 75174 w 190064"/>
                  <a:gd name="connsiteY17" fmla="*/ 414535 h 414535"/>
                  <a:gd name="connsiteX18" fmla="*/ 59815 w 190064"/>
                  <a:gd name="connsiteY18" fmla="*/ 399029 h 414535"/>
                  <a:gd name="connsiteX19" fmla="*/ 59815 w 190064"/>
                  <a:gd name="connsiteY19" fmla="*/ 277195 h 414535"/>
                  <a:gd name="connsiteX20" fmla="*/ 18125 w 190064"/>
                  <a:gd name="connsiteY20" fmla="*/ 277195 h 414535"/>
                  <a:gd name="connsiteX21" fmla="*/ 57621 w 190064"/>
                  <a:gd name="connsiteY21" fmla="*/ 122134 h 414535"/>
                  <a:gd name="connsiteX22" fmla="*/ 55427 w 190064"/>
                  <a:gd name="connsiteY22" fmla="*/ 122134 h 414535"/>
                  <a:gd name="connsiteX23" fmla="*/ 53232 w 190064"/>
                  <a:gd name="connsiteY23" fmla="*/ 122134 h 414535"/>
                  <a:gd name="connsiteX24" fmla="*/ 26902 w 190064"/>
                  <a:gd name="connsiteY24" fmla="*/ 208526 h 414535"/>
                  <a:gd name="connsiteX25" fmla="*/ 9348 w 190064"/>
                  <a:gd name="connsiteY25" fmla="*/ 217386 h 414535"/>
                  <a:gd name="connsiteX26" fmla="*/ 571 w 190064"/>
                  <a:gd name="connsiteY26" fmla="*/ 199665 h 414535"/>
                  <a:gd name="connsiteX27" fmla="*/ 33485 w 190064"/>
                  <a:gd name="connsiteY27" fmla="*/ 91122 h 414535"/>
                  <a:gd name="connsiteX28" fmla="*/ 35679 w 190064"/>
                  <a:gd name="connsiteY28" fmla="*/ 88907 h 414535"/>
                  <a:gd name="connsiteX29" fmla="*/ 37873 w 190064"/>
                  <a:gd name="connsiteY29" fmla="*/ 84477 h 414535"/>
                  <a:gd name="connsiteX30" fmla="*/ 55427 w 190064"/>
                  <a:gd name="connsiteY30" fmla="*/ 75616 h 414535"/>
                  <a:gd name="connsiteX31" fmla="*/ 95598 w 190064"/>
                  <a:gd name="connsiteY31" fmla="*/ 0 h 414535"/>
                  <a:gd name="connsiteX32" fmla="*/ 126655 w 190064"/>
                  <a:gd name="connsiteY32" fmla="*/ 31057 h 414535"/>
                  <a:gd name="connsiteX33" fmla="*/ 95598 w 190064"/>
                  <a:gd name="connsiteY33" fmla="*/ 62114 h 414535"/>
                  <a:gd name="connsiteX34" fmla="*/ 64541 w 190064"/>
                  <a:gd name="connsiteY34" fmla="*/ 31057 h 414535"/>
                  <a:gd name="connsiteX35" fmla="*/ 95598 w 190064"/>
                  <a:gd name="connsiteY35" fmla="*/ 0 h 414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90064" h="414535">
                    <a:moveTo>
                      <a:pt x="55427" y="75616"/>
                    </a:moveTo>
                    <a:cubicBezTo>
                      <a:pt x="55427" y="75616"/>
                      <a:pt x="55427" y="75616"/>
                      <a:pt x="132224" y="75616"/>
                    </a:cubicBezTo>
                    <a:cubicBezTo>
                      <a:pt x="145389" y="75616"/>
                      <a:pt x="154166" y="84477"/>
                      <a:pt x="154166" y="95553"/>
                    </a:cubicBezTo>
                    <a:cubicBezTo>
                      <a:pt x="154166" y="95553"/>
                      <a:pt x="154166" y="95553"/>
                      <a:pt x="189273" y="199665"/>
                    </a:cubicBezTo>
                    <a:cubicBezTo>
                      <a:pt x="191467" y="206310"/>
                      <a:pt x="189273" y="215171"/>
                      <a:pt x="180496" y="217386"/>
                    </a:cubicBezTo>
                    <a:cubicBezTo>
                      <a:pt x="173914" y="219601"/>
                      <a:pt x="167331" y="215171"/>
                      <a:pt x="162943" y="208526"/>
                    </a:cubicBezTo>
                    <a:cubicBezTo>
                      <a:pt x="162943" y="208526"/>
                      <a:pt x="162943" y="208526"/>
                      <a:pt x="134418" y="122134"/>
                    </a:cubicBezTo>
                    <a:cubicBezTo>
                      <a:pt x="134418" y="122134"/>
                      <a:pt x="134418" y="122134"/>
                      <a:pt x="132224" y="122134"/>
                    </a:cubicBezTo>
                    <a:cubicBezTo>
                      <a:pt x="132224" y="122134"/>
                      <a:pt x="132224" y="122134"/>
                      <a:pt x="130030" y="122134"/>
                    </a:cubicBezTo>
                    <a:cubicBezTo>
                      <a:pt x="130030" y="122134"/>
                      <a:pt x="130030" y="122134"/>
                      <a:pt x="173914" y="277195"/>
                    </a:cubicBezTo>
                    <a:cubicBezTo>
                      <a:pt x="173914" y="277195"/>
                      <a:pt x="173914" y="277195"/>
                      <a:pt x="132224" y="277195"/>
                    </a:cubicBezTo>
                    <a:cubicBezTo>
                      <a:pt x="132224" y="277195"/>
                      <a:pt x="132224" y="277195"/>
                      <a:pt x="132224" y="399029"/>
                    </a:cubicBezTo>
                    <a:cubicBezTo>
                      <a:pt x="132224" y="407890"/>
                      <a:pt x="125641" y="414535"/>
                      <a:pt x="116864" y="414535"/>
                    </a:cubicBezTo>
                    <a:cubicBezTo>
                      <a:pt x="108087" y="414535"/>
                      <a:pt x="99311" y="407890"/>
                      <a:pt x="99311" y="399029"/>
                    </a:cubicBezTo>
                    <a:cubicBezTo>
                      <a:pt x="99311" y="399029"/>
                      <a:pt x="99311" y="399029"/>
                      <a:pt x="99311" y="277195"/>
                    </a:cubicBezTo>
                    <a:cubicBezTo>
                      <a:pt x="99311" y="277195"/>
                      <a:pt x="99311" y="277195"/>
                      <a:pt x="90534" y="277195"/>
                    </a:cubicBezTo>
                    <a:cubicBezTo>
                      <a:pt x="90534" y="277195"/>
                      <a:pt x="90534" y="277195"/>
                      <a:pt x="90534" y="399029"/>
                    </a:cubicBezTo>
                    <a:cubicBezTo>
                      <a:pt x="90534" y="407890"/>
                      <a:pt x="83951" y="414535"/>
                      <a:pt x="75174" y="414535"/>
                    </a:cubicBezTo>
                    <a:cubicBezTo>
                      <a:pt x="66398" y="414535"/>
                      <a:pt x="59815" y="407890"/>
                      <a:pt x="59815" y="399029"/>
                    </a:cubicBezTo>
                    <a:cubicBezTo>
                      <a:pt x="59815" y="399029"/>
                      <a:pt x="59815" y="399029"/>
                      <a:pt x="59815" y="277195"/>
                    </a:cubicBezTo>
                    <a:cubicBezTo>
                      <a:pt x="59815" y="277195"/>
                      <a:pt x="59815" y="277195"/>
                      <a:pt x="18125" y="277195"/>
                    </a:cubicBezTo>
                    <a:cubicBezTo>
                      <a:pt x="18125" y="277195"/>
                      <a:pt x="18125" y="277195"/>
                      <a:pt x="57621" y="122134"/>
                    </a:cubicBezTo>
                    <a:cubicBezTo>
                      <a:pt x="57621" y="122134"/>
                      <a:pt x="57621" y="122134"/>
                      <a:pt x="55427" y="122134"/>
                    </a:cubicBezTo>
                    <a:cubicBezTo>
                      <a:pt x="55427" y="122134"/>
                      <a:pt x="53232" y="122134"/>
                      <a:pt x="53232" y="122134"/>
                    </a:cubicBezTo>
                    <a:cubicBezTo>
                      <a:pt x="53232" y="122134"/>
                      <a:pt x="53232" y="122134"/>
                      <a:pt x="26902" y="208526"/>
                    </a:cubicBezTo>
                    <a:cubicBezTo>
                      <a:pt x="24708" y="215171"/>
                      <a:pt x="15931" y="219601"/>
                      <a:pt x="9348" y="217386"/>
                    </a:cubicBezTo>
                    <a:cubicBezTo>
                      <a:pt x="2766" y="215171"/>
                      <a:pt x="-1623" y="208526"/>
                      <a:pt x="571" y="199665"/>
                    </a:cubicBezTo>
                    <a:cubicBezTo>
                      <a:pt x="571" y="199665"/>
                      <a:pt x="571" y="199665"/>
                      <a:pt x="33485" y="91122"/>
                    </a:cubicBezTo>
                    <a:cubicBezTo>
                      <a:pt x="33485" y="91122"/>
                      <a:pt x="35679" y="91122"/>
                      <a:pt x="35679" y="88907"/>
                    </a:cubicBezTo>
                    <a:cubicBezTo>
                      <a:pt x="35679" y="86692"/>
                      <a:pt x="35679" y="86692"/>
                      <a:pt x="37873" y="84477"/>
                    </a:cubicBezTo>
                    <a:cubicBezTo>
                      <a:pt x="40067" y="77831"/>
                      <a:pt x="48844" y="75616"/>
                      <a:pt x="55427" y="75616"/>
                    </a:cubicBezTo>
                    <a:close/>
                    <a:moveTo>
                      <a:pt x="95598" y="0"/>
                    </a:moveTo>
                    <a:cubicBezTo>
                      <a:pt x="112750" y="0"/>
                      <a:pt x="126655" y="13905"/>
                      <a:pt x="126655" y="31057"/>
                    </a:cubicBezTo>
                    <a:cubicBezTo>
                      <a:pt x="126655" y="48209"/>
                      <a:pt x="112750" y="62114"/>
                      <a:pt x="95598" y="62114"/>
                    </a:cubicBezTo>
                    <a:cubicBezTo>
                      <a:pt x="78446" y="62114"/>
                      <a:pt x="64541" y="48209"/>
                      <a:pt x="64541" y="31057"/>
                    </a:cubicBezTo>
                    <a:cubicBezTo>
                      <a:pt x="64541" y="13905"/>
                      <a:pt x="78446" y="0"/>
                      <a:pt x="95598" y="0"/>
                    </a:cubicBezTo>
                    <a:close/>
                  </a:path>
                </a:pathLst>
              </a:custGeom>
              <a:solidFill>
                <a:srgbClr val="E04621"/>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grpSp>
        <p:sp>
          <p:nvSpPr>
            <p:cNvPr id="95" name="Rectangle 94">
              <a:extLst>
                <a:ext uri="{FF2B5EF4-FFF2-40B4-BE49-F238E27FC236}">
                  <a16:creationId xmlns:a16="http://schemas.microsoft.com/office/drawing/2014/main" id="{E0D85436-DE3C-492E-B765-954C2F517CE9}"/>
                </a:ext>
              </a:extLst>
            </p:cNvPr>
            <p:cNvSpPr/>
            <p:nvPr/>
          </p:nvSpPr>
          <p:spPr>
            <a:xfrm>
              <a:off x="5737860" y="3956507"/>
              <a:ext cx="714375" cy="430840"/>
            </a:xfrm>
            <a:prstGeom prst="rect">
              <a:avLst/>
            </a:prstGeom>
          </p:spPr>
          <p:txBody>
            <a:bodyPr wrap="square" lIns="0" tIns="0" rIns="0" bIns="0">
              <a:spAutoFit/>
            </a:bodyPr>
            <a:lstStyle/>
            <a:p>
              <a:pPr algn="ctr"/>
              <a:r>
                <a:rPr lang="en-US" sz="3733" b="1" dirty="0">
                  <a:solidFill>
                    <a:schemeClr val="bg1">
                      <a:lumMod val="85000"/>
                    </a:schemeClr>
                  </a:solidFill>
                </a:rPr>
                <a:t>60%</a:t>
              </a:r>
            </a:p>
          </p:txBody>
        </p:sp>
      </p:grpSp>
    </p:spTree>
    <p:extLst>
      <p:ext uri="{BB962C8B-B14F-4D97-AF65-F5344CB8AC3E}">
        <p14:creationId xmlns:p14="http://schemas.microsoft.com/office/powerpoint/2010/main" val="6545061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116"/>
                                        </p:tgtEl>
                                        <p:attrNameLst>
                                          <p:attrName>style.visibility</p:attrName>
                                        </p:attrNameLst>
                                      </p:cBhvr>
                                      <p:to>
                                        <p:strVal val="visible"/>
                                      </p:to>
                                    </p:set>
                                    <p:anim calcmode="lin" valueType="num">
                                      <p:cBhvr additive="base">
                                        <p:cTn id="7" dur="1000" fill="hold"/>
                                        <p:tgtEl>
                                          <p:spTgt spid="116"/>
                                        </p:tgtEl>
                                        <p:attrNameLst>
                                          <p:attrName>ppt_x</p:attrName>
                                        </p:attrNameLst>
                                      </p:cBhvr>
                                      <p:tavLst>
                                        <p:tav tm="0">
                                          <p:val>
                                            <p:strVal val="#ppt_x"/>
                                          </p:val>
                                        </p:tav>
                                        <p:tav tm="100000">
                                          <p:val>
                                            <p:strVal val="#ppt_x"/>
                                          </p:val>
                                        </p:tav>
                                      </p:tavLst>
                                    </p:anim>
                                    <p:anim calcmode="lin" valueType="num">
                                      <p:cBhvr additive="base">
                                        <p:cTn id="8" dur="1000" fill="hold"/>
                                        <p:tgtEl>
                                          <p:spTgt spid="116"/>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117"/>
                                        </p:tgtEl>
                                        <p:attrNameLst>
                                          <p:attrName>style.visibility</p:attrName>
                                        </p:attrNameLst>
                                      </p:cBhvr>
                                      <p:to>
                                        <p:strVal val="visible"/>
                                      </p:to>
                                    </p:set>
                                    <p:anim calcmode="lin" valueType="num">
                                      <p:cBhvr additive="base">
                                        <p:cTn id="11" dur="1000" fill="hold"/>
                                        <p:tgtEl>
                                          <p:spTgt spid="117"/>
                                        </p:tgtEl>
                                        <p:attrNameLst>
                                          <p:attrName>ppt_x</p:attrName>
                                        </p:attrNameLst>
                                      </p:cBhvr>
                                      <p:tavLst>
                                        <p:tav tm="0">
                                          <p:val>
                                            <p:strVal val="#ppt_x"/>
                                          </p:val>
                                        </p:tav>
                                        <p:tav tm="100000">
                                          <p:val>
                                            <p:strVal val="#ppt_x"/>
                                          </p:val>
                                        </p:tav>
                                      </p:tavLst>
                                    </p:anim>
                                    <p:anim calcmode="lin" valueType="num">
                                      <p:cBhvr additive="base">
                                        <p:cTn id="12" dur="1000" fill="hold"/>
                                        <p:tgtEl>
                                          <p:spTgt spid="117"/>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118"/>
                                        </p:tgtEl>
                                        <p:attrNameLst>
                                          <p:attrName>style.visibility</p:attrName>
                                        </p:attrNameLst>
                                      </p:cBhvr>
                                      <p:to>
                                        <p:strVal val="visible"/>
                                      </p:to>
                                    </p:set>
                                    <p:anim calcmode="lin" valueType="num">
                                      <p:cBhvr additive="base">
                                        <p:cTn id="15" dur="1000" fill="hold"/>
                                        <p:tgtEl>
                                          <p:spTgt spid="118"/>
                                        </p:tgtEl>
                                        <p:attrNameLst>
                                          <p:attrName>ppt_x</p:attrName>
                                        </p:attrNameLst>
                                      </p:cBhvr>
                                      <p:tavLst>
                                        <p:tav tm="0">
                                          <p:val>
                                            <p:strVal val="#ppt_x"/>
                                          </p:val>
                                        </p:tav>
                                        <p:tav tm="100000">
                                          <p:val>
                                            <p:strVal val="#ppt_x"/>
                                          </p:val>
                                        </p:tav>
                                      </p:tavLst>
                                    </p:anim>
                                    <p:anim calcmode="lin" valueType="num">
                                      <p:cBhvr additive="base">
                                        <p:cTn id="16" dur="1000" fill="hold"/>
                                        <p:tgtEl>
                                          <p:spTgt spid="118"/>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119"/>
                                        </p:tgtEl>
                                        <p:attrNameLst>
                                          <p:attrName>style.visibility</p:attrName>
                                        </p:attrNameLst>
                                      </p:cBhvr>
                                      <p:to>
                                        <p:strVal val="visible"/>
                                      </p:to>
                                    </p:set>
                                    <p:anim calcmode="lin" valueType="num">
                                      <p:cBhvr additive="base">
                                        <p:cTn id="19" dur="1000" fill="hold"/>
                                        <p:tgtEl>
                                          <p:spTgt spid="119"/>
                                        </p:tgtEl>
                                        <p:attrNameLst>
                                          <p:attrName>ppt_x</p:attrName>
                                        </p:attrNameLst>
                                      </p:cBhvr>
                                      <p:tavLst>
                                        <p:tav tm="0">
                                          <p:val>
                                            <p:strVal val="#ppt_x"/>
                                          </p:val>
                                        </p:tav>
                                        <p:tav tm="100000">
                                          <p:val>
                                            <p:strVal val="#ppt_x"/>
                                          </p:val>
                                        </p:tav>
                                      </p:tavLst>
                                    </p:anim>
                                    <p:anim calcmode="lin" valueType="num">
                                      <p:cBhvr additive="base">
                                        <p:cTn id="20" dur="1000" fill="hold"/>
                                        <p:tgtEl>
                                          <p:spTgt spid="119"/>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120"/>
                                        </p:tgtEl>
                                        <p:attrNameLst>
                                          <p:attrName>style.visibility</p:attrName>
                                        </p:attrNameLst>
                                      </p:cBhvr>
                                      <p:to>
                                        <p:strVal val="visible"/>
                                      </p:to>
                                    </p:set>
                                    <p:anim calcmode="lin" valueType="num">
                                      <p:cBhvr additive="base">
                                        <p:cTn id="23" dur="1000" fill="hold"/>
                                        <p:tgtEl>
                                          <p:spTgt spid="120"/>
                                        </p:tgtEl>
                                        <p:attrNameLst>
                                          <p:attrName>ppt_x</p:attrName>
                                        </p:attrNameLst>
                                      </p:cBhvr>
                                      <p:tavLst>
                                        <p:tav tm="0">
                                          <p:val>
                                            <p:strVal val="#ppt_x"/>
                                          </p:val>
                                        </p:tav>
                                        <p:tav tm="100000">
                                          <p:val>
                                            <p:strVal val="#ppt_x"/>
                                          </p:val>
                                        </p:tav>
                                      </p:tavLst>
                                    </p:anim>
                                    <p:anim calcmode="lin" valueType="num">
                                      <p:cBhvr additive="base">
                                        <p:cTn id="24" dur="1000" fill="hold"/>
                                        <p:tgtEl>
                                          <p:spTgt spid="120"/>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121"/>
                                        </p:tgtEl>
                                        <p:attrNameLst>
                                          <p:attrName>style.visibility</p:attrName>
                                        </p:attrNameLst>
                                      </p:cBhvr>
                                      <p:to>
                                        <p:strVal val="visible"/>
                                      </p:to>
                                    </p:set>
                                    <p:anim calcmode="lin" valueType="num">
                                      <p:cBhvr additive="base">
                                        <p:cTn id="27" dur="1000" fill="hold"/>
                                        <p:tgtEl>
                                          <p:spTgt spid="121"/>
                                        </p:tgtEl>
                                        <p:attrNameLst>
                                          <p:attrName>ppt_x</p:attrName>
                                        </p:attrNameLst>
                                      </p:cBhvr>
                                      <p:tavLst>
                                        <p:tav tm="0">
                                          <p:val>
                                            <p:strVal val="#ppt_x"/>
                                          </p:val>
                                        </p:tav>
                                        <p:tav tm="100000">
                                          <p:val>
                                            <p:strVal val="#ppt_x"/>
                                          </p:val>
                                        </p:tav>
                                      </p:tavLst>
                                    </p:anim>
                                    <p:anim calcmode="lin" valueType="num">
                                      <p:cBhvr additive="base">
                                        <p:cTn id="28" dur="1000" fill="hold"/>
                                        <p:tgtEl>
                                          <p:spTgt spid="121"/>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122"/>
                                        </p:tgtEl>
                                        <p:attrNameLst>
                                          <p:attrName>style.visibility</p:attrName>
                                        </p:attrNameLst>
                                      </p:cBhvr>
                                      <p:to>
                                        <p:strVal val="visible"/>
                                      </p:to>
                                    </p:set>
                                    <p:anim calcmode="lin" valueType="num">
                                      <p:cBhvr additive="base">
                                        <p:cTn id="31" dur="1000" fill="hold"/>
                                        <p:tgtEl>
                                          <p:spTgt spid="122"/>
                                        </p:tgtEl>
                                        <p:attrNameLst>
                                          <p:attrName>ppt_x</p:attrName>
                                        </p:attrNameLst>
                                      </p:cBhvr>
                                      <p:tavLst>
                                        <p:tav tm="0">
                                          <p:val>
                                            <p:strVal val="#ppt_x"/>
                                          </p:val>
                                        </p:tav>
                                        <p:tav tm="100000">
                                          <p:val>
                                            <p:strVal val="#ppt_x"/>
                                          </p:val>
                                        </p:tav>
                                      </p:tavLst>
                                    </p:anim>
                                    <p:anim calcmode="lin" valueType="num">
                                      <p:cBhvr additive="base">
                                        <p:cTn id="32" dur="1000" fill="hold"/>
                                        <p:tgtEl>
                                          <p:spTgt spid="122"/>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123"/>
                                        </p:tgtEl>
                                        <p:attrNameLst>
                                          <p:attrName>style.visibility</p:attrName>
                                        </p:attrNameLst>
                                      </p:cBhvr>
                                      <p:to>
                                        <p:strVal val="visible"/>
                                      </p:to>
                                    </p:set>
                                    <p:anim calcmode="lin" valueType="num">
                                      <p:cBhvr additive="base">
                                        <p:cTn id="35" dur="1000" fill="hold"/>
                                        <p:tgtEl>
                                          <p:spTgt spid="123"/>
                                        </p:tgtEl>
                                        <p:attrNameLst>
                                          <p:attrName>ppt_x</p:attrName>
                                        </p:attrNameLst>
                                      </p:cBhvr>
                                      <p:tavLst>
                                        <p:tav tm="0">
                                          <p:val>
                                            <p:strVal val="#ppt_x"/>
                                          </p:val>
                                        </p:tav>
                                        <p:tav tm="100000">
                                          <p:val>
                                            <p:strVal val="#ppt_x"/>
                                          </p:val>
                                        </p:tav>
                                      </p:tavLst>
                                    </p:anim>
                                    <p:anim calcmode="lin" valueType="num">
                                      <p:cBhvr additive="base">
                                        <p:cTn id="36" dur="1000" fill="hold"/>
                                        <p:tgtEl>
                                          <p:spTgt spid="123"/>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124"/>
                                        </p:tgtEl>
                                        <p:attrNameLst>
                                          <p:attrName>style.visibility</p:attrName>
                                        </p:attrNameLst>
                                      </p:cBhvr>
                                      <p:to>
                                        <p:strVal val="visible"/>
                                      </p:to>
                                    </p:set>
                                    <p:anim calcmode="lin" valueType="num">
                                      <p:cBhvr additive="base">
                                        <p:cTn id="39" dur="1000" fill="hold"/>
                                        <p:tgtEl>
                                          <p:spTgt spid="124"/>
                                        </p:tgtEl>
                                        <p:attrNameLst>
                                          <p:attrName>ppt_x</p:attrName>
                                        </p:attrNameLst>
                                      </p:cBhvr>
                                      <p:tavLst>
                                        <p:tav tm="0">
                                          <p:val>
                                            <p:strVal val="#ppt_x"/>
                                          </p:val>
                                        </p:tav>
                                        <p:tav tm="100000">
                                          <p:val>
                                            <p:strVal val="#ppt_x"/>
                                          </p:val>
                                        </p:tav>
                                      </p:tavLst>
                                    </p:anim>
                                    <p:anim calcmode="lin" valueType="num">
                                      <p:cBhvr additive="base">
                                        <p:cTn id="40" dur="1000" fill="hold"/>
                                        <p:tgtEl>
                                          <p:spTgt spid="124"/>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125"/>
                                        </p:tgtEl>
                                        <p:attrNameLst>
                                          <p:attrName>style.visibility</p:attrName>
                                        </p:attrNameLst>
                                      </p:cBhvr>
                                      <p:to>
                                        <p:strVal val="visible"/>
                                      </p:to>
                                    </p:set>
                                    <p:anim calcmode="lin" valueType="num">
                                      <p:cBhvr additive="base">
                                        <p:cTn id="43" dur="1000" fill="hold"/>
                                        <p:tgtEl>
                                          <p:spTgt spid="125"/>
                                        </p:tgtEl>
                                        <p:attrNameLst>
                                          <p:attrName>ppt_x</p:attrName>
                                        </p:attrNameLst>
                                      </p:cBhvr>
                                      <p:tavLst>
                                        <p:tav tm="0">
                                          <p:val>
                                            <p:strVal val="#ppt_x"/>
                                          </p:val>
                                        </p:tav>
                                        <p:tav tm="100000">
                                          <p:val>
                                            <p:strVal val="#ppt_x"/>
                                          </p:val>
                                        </p:tav>
                                      </p:tavLst>
                                    </p:anim>
                                    <p:anim calcmode="lin" valueType="num">
                                      <p:cBhvr additive="base">
                                        <p:cTn id="44" dur="1000" fill="hold"/>
                                        <p:tgtEl>
                                          <p:spTgt spid="125"/>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126"/>
                                        </p:tgtEl>
                                        <p:attrNameLst>
                                          <p:attrName>style.visibility</p:attrName>
                                        </p:attrNameLst>
                                      </p:cBhvr>
                                      <p:to>
                                        <p:strVal val="visible"/>
                                      </p:to>
                                    </p:set>
                                    <p:anim calcmode="lin" valueType="num">
                                      <p:cBhvr additive="base">
                                        <p:cTn id="47" dur="1000" fill="hold"/>
                                        <p:tgtEl>
                                          <p:spTgt spid="126"/>
                                        </p:tgtEl>
                                        <p:attrNameLst>
                                          <p:attrName>ppt_x</p:attrName>
                                        </p:attrNameLst>
                                      </p:cBhvr>
                                      <p:tavLst>
                                        <p:tav tm="0">
                                          <p:val>
                                            <p:strVal val="#ppt_x"/>
                                          </p:val>
                                        </p:tav>
                                        <p:tav tm="100000">
                                          <p:val>
                                            <p:strVal val="#ppt_x"/>
                                          </p:val>
                                        </p:tav>
                                      </p:tavLst>
                                    </p:anim>
                                    <p:anim calcmode="lin" valueType="num">
                                      <p:cBhvr additive="base">
                                        <p:cTn id="48" dur="1000" fill="hold"/>
                                        <p:tgtEl>
                                          <p:spTgt spid="126"/>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127"/>
                                        </p:tgtEl>
                                        <p:attrNameLst>
                                          <p:attrName>style.visibility</p:attrName>
                                        </p:attrNameLst>
                                      </p:cBhvr>
                                      <p:to>
                                        <p:strVal val="visible"/>
                                      </p:to>
                                    </p:set>
                                    <p:anim calcmode="lin" valueType="num">
                                      <p:cBhvr additive="base">
                                        <p:cTn id="51" dur="1000" fill="hold"/>
                                        <p:tgtEl>
                                          <p:spTgt spid="127"/>
                                        </p:tgtEl>
                                        <p:attrNameLst>
                                          <p:attrName>ppt_x</p:attrName>
                                        </p:attrNameLst>
                                      </p:cBhvr>
                                      <p:tavLst>
                                        <p:tav tm="0">
                                          <p:val>
                                            <p:strVal val="#ppt_x"/>
                                          </p:val>
                                        </p:tav>
                                        <p:tav tm="100000">
                                          <p:val>
                                            <p:strVal val="#ppt_x"/>
                                          </p:val>
                                        </p:tav>
                                      </p:tavLst>
                                    </p:anim>
                                    <p:anim calcmode="lin" valueType="num">
                                      <p:cBhvr additive="base">
                                        <p:cTn id="52" dur="1000" fill="hold"/>
                                        <p:tgtEl>
                                          <p:spTgt spid="127"/>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128"/>
                                        </p:tgtEl>
                                        <p:attrNameLst>
                                          <p:attrName>style.visibility</p:attrName>
                                        </p:attrNameLst>
                                      </p:cBhvr>
                                      <p:to>
                                        <p:strVal val="visible"/>
                                      </p:to>
                                    </p:set>
                                    <p:anim calcmode="lin" valueType="num">
                                      <p:cBhvr additive="base">
                                        <p:cTn id="55" dur="1000" fill="hold"/>
                                        <p:tgtEl>
                                          <p:spTgt spid="128"/>
                                        </p:tgtEl>
                                        <p:attrNameLst>
                                          <p:attrName>ppt_x</p:attrName>
                                        </p:attrNameLst>
                                      </p:cBhvr>
                                      <p:tavLst>
                                        <p:tav tm="0">
                                          <p:val>
                                            <p:strVal val="#ppt_x"/>
                                          </p:val>
                                        </p:tav>
                                        <p:tav tm="100000">
                                          <p:val>
                                            <p:strVal val="#ppt_x"/>
                                          </p:val>
                                        </p:tav>
                                      </p:tavLst>
                                    </p:anim>
                                    <p:anim calcmode="lin" valueType="num">
                                      <p:cBhvr additive="base">
                                        <p:cTn id="56" dur="1000" fill="hold"/>
                                        <p:tgtEl>
                                          <p:spTgt spid="128"/>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129"/>
                                        </p:tgtEl>
                                        <p:attrNameLst>
                                          <p:attrName>style.visibility</p:attrName>
                                        </p:attrNameLst>
                                      </p:cBhvr>
                                      <p:to>
                                        <p:strVal val="visible"/>
                                      </p:to>
                                    </p:set>
                                    <p:anim calcmode="lin" valueType="num">
                                      <p:cBhvr additive="base">
                                        <p:cTn id="59" dur="1000" fill="hold"/>
                                        <p:tgtEl>
                                          <p:spTgt spid="129"/>
                                        </p:tgtEl>
                                        <p:attrNameLst>
                                          <p:attrName>ppt_x</p:attrName>
                                        </p:attrNameLst>
                                      </p:cBhvr>
                                      <p:tavLst>
                                        <p:tav tm="0">
                                          <p:val>
                                            <p:strVal val="#ppt_x"/>
                                          </p:val>
                                        </p:tav>
                                        <p:tav tm="100000">
                                          <p:val>
                                            <p:strVal val="#ppt_x"/>
                                          </p:val>
                                        </p:tav>
                                      </p:tavLst>
                                    </p:anim>
                                    <p:anim calcmode="lin" valueType="num">
                                      <p:cBhvr additive="base">
                                        <p:cTn id="60" dur="1000" fill="hold"/>
                                        <p:tgtEl>
                                          <p:spTgt spid="129"/>
                                        </p:tgtEl>
                                        <p:attrNameLst>
                                          <p:attrName>ppt_y</p:attrName>
                                        </p:attrNameLst>
                                      </p:cBhvr>
                                      <p:tavLst>
                                        <p:tav tm="0">
                                          <p:val>
                                            <p:strVal val="1+#ppt_h/2"/>
                                          </p:val>
                                        </p:tav>
                                        <p:tav tm="100000">
                                          <p:val>
                                            <p:strVal val="#ppt_y"/>
                                          </p:val>
                                        </p:tav>
                                      </p:tavLst>
                                    </p:anim>
                                  </p:childTnLst>
                                </p:cTn>
                              </p:par>
                              <p:par>
                                <p:cTn id="61" presetID="2" presetClass="entr" presetSubtype="4" fill="hold" grpId="0" nodeType="withEffect">
                                  <p:stCondLst>
                                    <p:cond delay="0"/>
                                  </p:stCondLst>
                                  <p:childTnLst>
                                    <p:set>
                                      <p:cBhvr>
                                        <p:cTn id="62" dur="1" fill="hold">
                                          <p:stCondLst>
                                            <p:cond delay="0"/>
                                          </p:stCondLst>
                                        </p:cTn>
                                        <p:tgtEl>
                                          <p:spTgt spid="130"/>
                                        </p:tgtEl>
                                        <p:attrNameLst>
                                          <p:attrName>style.visibility</p:attrName>
                                        </p:attrNameLst>
                                      </p:cBhvr>
                                      <p:to>
                                        <p:strVal val="visible"/>
                                      </p:to>
                                    </p:set>
                                    <p:anim calcmode="lin" valueType="num">
                                      <p:cBhvr additive="base">
                                        <p:cTn id="63" dur="1000" fill="hold"/>
                                        <p:tgtEl>
                                          <p:spTgt spid="130"/>
                                        </p:tgtEl>
                                        <p:attrNameLst>
                                          <p:attrName>ppt_x</p:attrName>
                                        </p:attrNameLst>
                                      </p:cBhvr>
                                      <p:tavLst>
                                        <p:tav tm="0">
                                          <p:val>
                                            <p:strVal val="#ppt_x"/>
                                          </p:val>
                                        </p:tav>
                                        <p:tav tm="100000">
                                          <p:val>
                                            <p:strVal val="#ppt_x"/>
                                          </p:val>
                                        </p:tav>
                                      </p:tavLst>
                                    </p:anim>
                                    <p:anim calcmode="lin" valueType="num">
                                      <p:cBhvr additive="base">
                                        <p:cTn id="64" dur="1000" fill="hold"/>
                                        <p:tgtEl>
                                          <p:spTgt spid="130"/>
                                        </p:tgtEl>
                                        <p:attrNameLst>
                                          <p:attrName>ppt_y</p:attrName>
                                        </p:attrNameLst>
                                      </p:cBhvr>
                                      <p:tavLst>
                                        <p:tav tm="0">
                                          <p:val>
                                            <p:strVal val="1+#ppt_h/2"/>
                                          </p:val>
                                        </p:tav>
                                        <p:tav tm="100000">
                                          <p:val>
                                            <p:strVal val="#ppt_y"/>
                                          </p:val>
                                        </p:tav>
                                      </p:tavLst>
                                    </p:anim>
                                  </p:childTnLst>
                                </p:cTn>
                              </p:par>
                              <p:par>
                                <p:cTn id="65" presetID="2" presetClass="entr" presetSubtype="4" fill="hold" grpId="0" nodeType="withEffect">
                                  <p:stCondLst>
                                    <p:cond delay="0"/>
                                  </p:stCondLst>
                                  <p:childTnLst>
                                    <p:set>
                                      <p:cBhvr>
                                        <p:cTn id="66" dur="1" fill="hold">
                                          <p:stCondLst>
                                            <p:cond delay="0"/>
                                          </p:stCondLst>
                                        </p:cTn>
                                        <p:tgtEl>
                                          <p:spTgt spid="131"/>
                                        </p:tgtEl>
                                        <p:attrNameLst>
                                          <p:attrName>style.visibility</p:attrName>
                                        </p:attrNameLst>
                                      </p:cBhvr>
                                      <p:to>
                                        <p:strVal val="visible"/>
                                      </p:to>
                                    </p:set>
                                    <p:anim calcmode="lin" valueType="num">
                                      <p:cBhvr additive="base">
                                        <p:cTn id="67" dur="1000" fill="hold"/>
                                        <p:tgtEl>
                                          <p:spTgt spid="131"/>
                                        </p:tgtEl>
                                        <p:attrNameLst>
                                          <p:attrName>ppt_x</p:attrName>
                                        </p:attrNameLst>
                                      </p:cBhvr>
                                      <p:tavLst>
                                        <p:tav tm="0">
                                          <p:val>
                                            <p:strVal val="#ppt_x"/>
                                          </p:val>
                                        </p:tav>
                                        <p:tav tm="100000">
                                          <p:val>
                                            <p:strVal val="#ppt_x"/>
                                          </p:val>
                                        </p:tav>
                                      </p:tavLst>
                                    </p:anim>
                                    <p:anim calcmode="lin" valueType="num">
                                      <p:cBhvr additive="base">
                                        <p:cTn id="68" dur="1000" fill="hold"/>
                                        <p:tgtEl>
                                          <p:spTgt spid="131"/>
                                        </p:tgtEl>
                                        <p:attrNameLst>
                                          <p:attrName>ppt_y</p:attrName>
                                        </p:attrNameLst>
                                      </p:cBhvr>
                                      <p:tavLst>
                                        <p:tav tm="0">
                                          <p:val>
                                            <p:strVal val="1+#ppt_h/2"/>
                                          </p:val>
                                        </p:tav>
                                        <p:tav tm="100000">
                                          <p:val>
                                            <p:strVal val="#ppt_y"/>
                                          </p:val>
                                        </p:tav>
                                      </p:tavLst>
                                    </p:anim>
                                  </p:childTnLst>
                                </p:cTn>
                              </p:par>
                              <p:par>
                                <p:cTn id="69" presetID="2" presetClass="entr" presetSubtype="4" fill="hold" grpId="0" nodeType="withEffect">
                                  <p:stCondLst>
                                    <p:cond delay="0"/>
                                  </p:stCondLst>
                                  <p:childTnLst>
                                    <p:set>
                                      <p:cBhvr>
                                        <p:cTn id="70" dur="1" fill="hold">
                                          <p:stCondLst>
                                            <p:cond delay="0"/>
                                          </p:stCondLst>
                                        </p:cTn>
                                        <p:tgtEl>
                                          <p:spTgt spid="132"/>
                                        </p:tgtEl>
                                        <p:attrNameLst>
                                          <p:attrName>style.visibility</p:attrName>
                                        </p:attrNameLst>
                                      </p:cBhvr>
                                      <p:to>
                                        <p:strVal val="visible"/>
                                      </p:to>
                                    </p:set>
                                    <p:anim calcmode="lin" valueType="num">
                                      <p:cBhvr additive="base">
                                        <p:cTn id="71" dur="1000" fill="hold"/>
                                        <p:tgtEl>
                                          <p:spTgt spid="132"/>
                                        </p:tgtEl>
                                        <p:attrNameLst>
                                          <p:attrName>ppt_x</p:attrName>
                                        </p:attrNameLst>
                                      </p:cBhvr>
                                      <p:tavLst>
                                        <p:tav tm="0">
                                          <p:val>
                                            <p:strVal val="#ppt_x"/>
                                          </p:val>
                                        </p:tav>
                                        <p:tav tm="100000">
                                          <p:val>
                                            <p:strVal val="#ppt_x"/>
                                          </p:val>
                                        </p:tav>
                                      </p:tavLst>
                                    </p:anim>
                                    <p:anim calcmode="lin" valueType="num">
                                      <p:cBhvr additive="base">
                                        <p:cTn id="72" dur="1000" fill="hold"/>
                                        <p:tgtEl>
                                          <p:spTgt spid="132"/>
                                        </p:tgtEl>
                                        <p:attrNameLst>
                                          <p:attrName>ppt_y</p:attrName>
                                        </p:attrNameLst>
                                      </p:cBhvr>
                                      <p:tavLst>
                                        <p:tav tm="0">
                                          <p:val>
                                            <p:strVal val="1+#ppt_h/2"/>
                                          </p:val>
                                        </p:tav>
                                        <p:tav tm="100000">
                                          <p:val>
                                            <p:strVal val="#ppt_y"/>
                                          </p:val>
                                        </p:tav>
                                      </p:tavLst>
                                    </p:anim>
                                  </p:childTnLst>
                                </p:cTn>
                              </p:par>
                              <p:par>
                                <p:cTn id="73" presetID="2" presetClass="entr" presetSubtype="4" fill="hold" grpId="0" nodeType="withEffect">
                                  <p:stCondLst>
                                    <p:cond delay="0"/>
                                  </p:stCondLst>
                                  <p:childTnLst>
                                    <p:set>
                                      <p:cBhvr>
                                        <p:cTn id="74" dur="1" fill="hold">
                                          <p:stCondLst>
                                            <p:cond delay="0"/>
                                          </p:stCondLst>
                                        </p:cTn>
                                        <p:tgtEl>
                                          <p:spTgt spid="133"/>
                                        </p:tgtEl>
                                        <p:attrNameLst>
                                          <p:attrName>style.visibility</p:attrName>
                                        </p:attrNameLst>
                                      </p:cBhvr>
                                      <p:to>
                                        <p:strVal val="visible"/>
                                      </p:to>
                                    </p:set>
                                    <p:anim calcmode="lin" valueType="num">
                                      <p:cBhvr additive="base">
                                        <p:cTn id="75" dur="1000" fill="hold"/>
                                        <p:tgtEl>
                                          <p:spTgt spid="133"/>
                                        </p:tgtEl>
                                        <p:attrNameLst>
                                          <p:attrName>ppt_x</p:attrName>
                                        </p:attrNameLst>
                                      </p:cBhvr>
                                      <p:tavLst>
                                        <p:tav tm="0">
                                          <p:val>
                                            <p:strVal val="#ppt_x"/>
                                          </p:val>
                                        </p:tav>
                                        <p:tav tm="100000">
                                          <p:val>
                                            <p:strVal val="#ppt_x"/>
                                          </p:val>
                                        </p:tav>
                                      </p:tavLst>
                                    </p:anim>
                                    <p:anim calcmode="lin" valueType="num">
                                      <p:cBhvr additive="base">
                                        <p:cTn id="76" dur="1000" fill="hold"/>
                                        <p:tgtEl>
                                          <p:spTgt spid="133"/>
                                        </p:tgtEl>
                                        <p:attrNameLst>
                                          <p:attrName>ppt_y</p:attrName>
                                        </p:attrNameLst>
                                      </p:cBhvr>
                                      <p:tavLst>
                                        <p:tav tm="0">
                                          <p:val>
                                            <p:strVal val="1+#ppt_h/2"/>
                                          </p:val>
                                        </p:tav>
                                        <p:tav tm="100000">
                                          <p:val>
                                            <p:strVal val="#ppt_y"/>
                                          </p:val>
                                        </p:tav>
                                      </p:tavLst>
                                    </p:anim>
                                  </p:childTnLst>
                                </p:cTn>
                              </p:par>
                              <p:par>
                                <p:cTn id="77" presetID="2" presetClass="entr" presetSubtype="4" fill="hold" grpId="0" nodeType="withEffect">
                                  <p:stCondLst>
                                    <p:cond delay="0"/>
                                  </p:stCondLst>
                                  <p:childTnLst>
                                    <p:set>
                                      <p:cBhvr>
                                        <p:cTn id="78" dur="1" fill="hold">
                                          <p:stCondLst>
                                            <p:cond delay="0"/>
                                          </p:stCondLst>
                                        </p:cTn>
                                        <p:tgtEl>
                                          <p:spTgt spid="134"/>
                                        </p:tgtEl>
                                        <p:attrNameLst>
                                          <p:attrName>style.visibility</p:attrName>
                                        </p:attrNameLst>
                                      </p:cBhvr>
                                      <p:to>
                                        <p:strVal val="visible"/>
                                      </p:to>
                                    </p:set>
                                    <p:anim calcmode="lin" valueType="num">
                                      <p:cBhvr additive="base">
                                        <p:cTn id="79" dur="1000" fill="hold"/>
                                        <p:tgtEl>
                                          <p:spTgt spid="134"/>
                                        </p:tgtEl>
                                        <p:attrNameLst>
                                          <p:attrName>ppt_x</p:attrName>
                                        </p:attrNameLst>
                                      </p:cBhvr>
                                      <p:tavLst>
                                        <p:tav tm="0">
                                          <p:val>
                                            <p:strVal val="#ppt_x"/>
                                          </p:val>
                                        </p:tav>
                                        <p:tav tm="100000">
                                          <p:val>
                                            <p:strVal val="#ppt_x"/>
                                          </p:val>
                                        </p:tav>
                                      </p:tavLst>
                                    </p:anim>
                                    <p:anim calcmode="lin" valueType="num">
                                      <p:cBhvr additive="base">
                                        <p:cTn id="80" dur="1000" fill="hold"/>
                                        <p:tgtEl>
                                          <p:spTgt spid="134"/>
                                        </p:tgtEl>
                                        <p:attrNameLst>
                                          <p:attrName>ppt_y</p:attrName>
                                        </p:attrNameLst>
                                      </p:cBhvr>
                                      <p:tavLst>
                                        <p:tav tm="0">
                                          <p:val>
                                            <p:strVal val="1+#ppt_h/2"/>
                                          </p:val>
                                        </p:tav>
                                        <p:tav tm="100000">
                                          <p:val>
                                            <p:strVal val="#ppt_y"/>
                                          </p:val>
                                        </p:tav>
                                      </p:tavLst>
                                    </p:anim>
                                  </p:childTnLst>
                                </p:cTn>
                              </p:par>
                              <p:par>
                                <p:cTn id="81" presetID="2" presetClass="entr" presetSubtype="4" fill="hold" grpId="0" nodeType="withEffect">
                                  <p:stCondLst>
                                    <p:cond delay="0"/>
                                  </p:stCondLst>
                                  <p:childTnLst>
                                    <p:set>
                                      <p:cBhvr>
                                        <p:cTn id="82" dur="1" fill="hold">
                                          <p:stCondLst>
                                            <p:cond delay="0"/>
                                          </p:stCondLst>
                                        </p:cTn>
                                        <p:tgtEl>
                                          <p:spTgt spid="135"/>
                                        </p:tgtEl>
                                        <p:attrNameLst>
                                          <p:attrName>style.visibility</p:attrName>
                                        </p:attrNameLst>
                                      </p:cBhvr>
                                      <p:to>
                                        <p:strVal val="visible"/>
                                      </p:to>
                                    </p:set>
                                    <p:anim calcmode="lin" valueType="num">
                                      <p:cBhvr additive="base">
                                        <p:cTn id="83" dur="1000" fill="hold"/>
                                        <p:tgtEl>
                                          <p:spTgt spid="135"/>
                                        </p:tgtEl>
                                        <p:attrNameLst>
                                          <p:attrName>ppt_x</p:attrName>
                                        </p:attrNameLst>
                                      </p:cBhvr>
                                      <p:tavLst>
                                        <p:tav tm="0">
                                          <p:val>
                                            <p:strVal val="#ppt_x"/>
                                          </p:val>
                                        </p:tav>
                                        <p:tav tm="100000">
                                          <p:val>
                                            <p:strVal val="#ppt_x"/>
                                          </p:val>
                                        </p:tav>
                                      </p:tavLst>
                                    </p:anim>
                                    <p:anim calcmode="lin" valueType="num">
                                      <p:cBhvr additive="base">
                                        <p:cTn id="84" dur="1000" fill="hold"/>
                                        <p:tgtEl>
                                          <p:spTgt spid="135"/>
                                        </p:tgtEl>
                                        <p:attrNameLst>
                                          <p:attrName>ppt_y</p:attrName>
                                        </p:attrNameLst>
                                      </p:cBhvr>
                                      <p:tavLst>
                                        <p:tav tm="0">
                                          <p:val>
                                            <p:strVal val="1+#ppt_h/2"/>
                                          </p:val>
                                        </p:tav>
                                        <p:tav tm="100000">
                                          <p:val>
                                            <p:strVal val="#ppt_y"/>
                                          </p:val>
                                        </p:tav>
                                      </p:tavLst>
                                    </p:anim>
                                  </p:childTnLst>
                                </p:cTn>
                              </p:par>
                              <p:par>
                                <p:cTn id="85" presetID="2" presetClass="entr" presetSubtype="4" fill="hold" grpId="0" nodeType="withEffect">
                                  <p:stCondLst>
                                    <p:cond delay="0"/>
                                  </p:stCondLst>
                                  <p:childTnLst>
                                    <p:set>
                                      <p:cBhvr>
                                        <p:cTn id="86" dur="1" fill="hold">
                                          <p:stCondLst>
                                            <p:cond delay="0"/>
                                          </p:stCondLst>
                                        </p:cTn>
                                        <p:tgtEl>
                                          <p:spTgt spid="136"/>
                                        </p:tgtEl>
                                        <p:attrNameLst>
                                          <p:attrName>style.visibility</p:attrName>
                                        </p:attrNameLst>
                                      </p:cBhvr>
                                      <p:to>
                                        <p:strVal val="visible"/>
                                      </p:to>
                                    </p:set>
                                    <p:anim calcmode="lin" valueType="num">
                                      <p:cBhvr additive="base">
                                        <p:cTn id="87" dur="1000" fill="hold"/>
                                        <p:tgtEl>
                                          <p:spTgt spid="136"/>
                                        </p:tgtEl>
                                        <p:attrNameLst>
                                          <p:attrName>ppt_x</p:attrName>
                                        </p:attrNameLst>
                                      </p:cBhvr>
                                      <p:tavLst>
                                        <p:tav tm="0">
                                          <p:val>
                                            <p:strVal val="#ppt_x"/>
                                          </p:val>
                                        </p:tav>
                                        <p:tav tm="100000">
                                          <p:val>
                                            <p:strVal val="#ppt_x"/>
                                          </p:val>
                                        </p:tav>
                                      </p:tavLst>
                                    </p:anim>
                                    <p:anim calcmode="lin" valueType="num">
                                      <p:cBhvr additive="base">
                                        <p:cTn id="88" dur="1000" fill="hold"/>
                                        <p:tgtEl>
                                          <p:spTgt spid="136"/>
                                        </p:tgtEl>
                                        <p:attrNameLst>
                                          <p:attrName>ppt_y</p:attrName>
                                        </p:attrNameLst>
                                      </p:cBhvr>
                                      <p:tavLst>
                                        <p:tav tm="0">
                                          <p:val>
                                            <p:strVal val="1+#ppt_h/2"/>
                                          </p:val>
                                        </p:tav>
                                        <p:tav tm="100000">
                                          <p:val>
                                            <p:strVal val="#ppt_y"/>
                                          </p:val>
                                        </p:tav>
                                      </p:tavLst>
                                    </p:anim>
                                  </p:childTnLst>
                                </p:cTn>
                              </p:par>
                              <p:par>
                                <p:cTn id="89" presetID="2" presetClass="entr" presetSubtype="4" fill="hold" grpId="0" nodeType="withEffect">
                                  <p:stCondLst>
                                    <p:cond delay="0"/>
                                  </p:stCondLst>
                                  <p:childTnLst>
                                    <p:set>
                                      <p:cBhvr>
                                        <p:cTn id="90" dur="1" fill="hold">
                                          <p:stCondLst>
                                            <p:cond delay="0"/>
                                          </p:stCondLst>
                                        </p:cTn>
                                        <p:tgtEl>
                                          <p:spTgt spid="137"/>
                                        </p:tgtEl>
                                        <p:attrNameLst>
                                          <p:attrName>style.visibility</p:attrName>
                                        </p:attrNameLst>
                                      </p:cBhvr>
                                      <p:to>
                                        <p:strVal val="visible"/>
                                      </p:to>
                                    </p:set>
                                    <p:anim calcmode="lin" valueType="num">
                                      <p:cBhvr additive="base">
                                        <p:cTn id="91" dur="1000" fill="hold"/>
                                        <p:tgtEl>
                                          <p:spTgt spid="137"/>
                                        </p:tgtEl>
                                        <p:attrNameLst>
                                          <p:attrName>ppt_x</p:attrName>
                                        </p:attrNameLst>
                                      </p:cBhvr>
                                      <p:tavLst>
                                        <p:tav tm="0">
                                          <p:val>
                                            <p:strVal val="#ppt_x"/>
                                          </p:val>
                                        </p:tav>
                                        <p:tav tm="100000">
                                          <p:val>
                                            <p:strVal val="#ppt_x"/>
                                          </p:val>
                                        </p:tav>
                                      </p:tavLst>
                                    </p:anim>
                                    <p:anim calcmode="lin" valueType="num">
                                      <p:cBhvr additive="base">
                                        <p:cTn id="92" dur="1000" fill="hold"/>
                                        <p:tgtEl>
                                          <p:spTgt spid="137"/>
                                        </p:tgtEl>
                                        <p:attrNameLst>
                                          <p:attrName>ppt_y</p:attrName>
                                        </p:attrNameLst>
                                      </p:cBhvr>
                                      <p:tavLst>
                                        <p:tav tm="0">
                                          <p:val>
                                            <p:strVal val="1+#ppt_h/2"/>
                                          </p:val>
                                        </p:tav>
                                        <p:tav tm="100000">
                                          <p:val>
                                            <p:strVal val="#ppt_y"/>
                                          </p:val>
                                        </p:tav>
                                      </p:tavLst>
                                    </p:anim>
                                  </p:childTnLst>
                                </p:cTn>
                              </p:par>
                              <p:par>
                                <p:cTn id="93" presetID="2" presetClass="entr" presetSubtype="4" fill="hold" grpId="0" nodeType="withEffect">
                                  <p:stCondLst>
                                    <p:cond delay="0"/>
                                  </p:stCondLst>
                                  <p:childTnLst>
                                    <p:set>
                                      <p:cBhvr>
                                        <p:cTn id="94" dur="1" fill="hold">
                                          <p:stCondLst>
                                            <p:cond delay="0"/>
                                          </p:stCondLst>
                                        </p:cTn>
                                        <p:tgtEl>
                                          <p:spTgt spid="138"/>
                                        </p:tgtEl>
                                        <p:attrNameLst>
                                          <p:attrName>style.visibility</p:attrName>
                                        </p:attrNameLst>
                                      </p:cBhvr>
                                      <p:to>
                                        <p:strVal val="visible"/>
                                      </p:to>
                                    </p:set>
                                    <p:anim calcmode="lin" valueType="num">
                                      <p:cBhvr additive="base">
                                        <p:cTn id="95" dur="1000" fill="hold"/>
                                        <p:tgtEl>
                                          <p:spTgt spid="138"/>
                                        </p:tgtEl>
                                        <p:attrNameLst>
                                          <p:attrName>ppt_x</p:attrName>
                                        </p:attrNameLst>
                                      </p:cBhvr>
                                      <p:tavLst>
                                        <p:tav tm="0">
                                          <p:val>
                                            <p:strVal val="#ppt_x"/>
                                          </p:val>
                                        </p:tav>
                                        <p:tav tm="100000">
                                          <p:val>
                                            <p:strVal val="#ppt_x"/>
                                          </p:val>
                                        </p:tav>
                                      </p:tavLst>
                                    </p:anim>
                                    <p:anim calcmode="lin" valueType="num">
                                      <p:cBhvr additive="base">
                                        <p:cTn id="96" dur="1000" fill="hold"/>
                                        <p:tgtEl>
                                          <p:spTgt spid="138"/>
                                        </p:tgtEl>
                                        <p:attrNameLst>
                                          <p:attrName>ppt_y</p:attrName>
                                        </p:attrNameLst>
                                      </p:cBhvr>
                                      <p:tavLst>
                                        <p:tav tm="0">
                                          <p:val>
                                            <p:strVal val="1+#ppt_h/2"/>
                                          </p:val>
                                        </p:tav>
                                        <p:tav tm="100000">
                                          <p:val>
                                            <p:strVal val="#ppt_y"/>
                                          </p:val>
                                        </p:tav>
                                      </p:tavLst>
                                    </p:anim>
                                  </p:childTnLst>
                                </p:cTn>
                              </p:par>
                              <p:par>
                                <p:cTn id="97" presetID="2" presetClass="entr" presetSubtype="4" fill="hold" grpId="0" nodeType="withEffect">
                                  <p:stCondLst>
                                    <p:cond delay="0"/>
                                  </p:stCondLst>
                                  <p:childTnLst>
                                    <p:set>
                                      <p:cBhvr>
                                        <p:cTn id="98" dur="1" fill="hold">
                                          <p:stCondLst>
                                            <p:cond delay="0"/>
                                          </p:stCondLst>
                                        </p:cTn>
                                        <p:tgtEl>
                                          <p:spTgt spid="139"/>
                                        </p:tgtEl>
                                        <p:attrNameLst>
                                          <p:attrName>style.visibility</p:attrName>
                                        </p:attrNameLst>
                                      </p:cBhvr>
                                      <p:to>
                                        <p:strVal val="visible"/>
                                      </p:to>
                                    </p:set>
                                    <p:anim calcmode="lin" valueType="num">
                                      <p:cBhvr additive="base">
                                        <p:cTn id="99" dur="1000" fill="hold"/>
                                        <p:tgtEl>
                                          <p:spTgt spid="139"/>
                                        </p:tgtEl>
                                        <p:attrNameLst>
                                          <p:attrName>ppt_x</p:attrName>
                                        </p:attrNameLst>
                                      </p:cBhvr>
                                      <p:tavLst>
                                        <p:tav tm="0">
                                          <p:val>
                                            <p:strVal val="#ppt_x"/>
                                          </p:val>
                                        </p:tav>
                                        <p:tav tm="100000">
                                          <p:val>
                                            <p:strVal val="#ppt_x"/>
                                          </p:val>
                                        </p:tav>
                                      </p:tavLst>
                                    </p:anim>
                                    <p:anim calcmode="lin" valueType="num">
                                      <p:cBhvr additive="base">
                                        <p:cTn id="100" dur="1000" fill="hold"/>
                                        <p:tgtEl>
                                          <p:spTgt spid="139"/>
                                        </p:tgtEl>
                                        <p:attrNameLst>
                                          <p:attrName>ppt_y</p:attrName>
                                        </p:attrNameLst>
                                      </p:cBhvr>
                                      <p:tavLst>
                                        <p:tav tm="0">
                                          <p:val>
                                            <p:strVal val="1+#ppt_h/2"/>
                                          </p:val>
                                        </p:tav>
                                        <p:tav tm="100000">
                                          <p:val>
                                            <p:strVal val="#ppt_y"/>
                                          </p:val>
                                        </p:tav>
                                      </p:tavLst>
                                    </p:anim>
                                  </p:childTnLst>
                                </p:cTn>
                              </p:par>
                              <p:par>
                                <p:cTn id="101" presetID="2" presetClass="entr" presetSubtype="4" fill="hold" grpId="0" nodeType="withEffect">
                                  <p:stCondLst>
                                    <p:cond delay="0"/>
                                  </p:stCondLst>
                                  <p:childTnLst>
                                    <p:set>
                                      <p:cBhvr>
                                        <p:cTn id="102" dur="1" fill="hold">
                                          <p:stCondLst>
                                            <p:cond delay="0"/>
                                          </p:stCondLst>
                                        </p:cTn>
                                        <p:tgtEl>
                                          <p:spTgt spid="140"/>
                                        </p:tgtEl>
                                        <p:attrNameLst>
                                          <p:attrName>style.visibility</p:attrName>
                                        </p:attrNameLst>
                                      </p:cBhvr>
                                      <p:to>
                                        <p:strVal val="visible"/>
                                      </p:to>
                                    </p:set>
                                    <p:anim calcmode="lin" valueType="num">
                                      <p:cBhvr additive="base">
                                        <p:cTn id="103" dur="1000" fill="hold"/>
                                        <p:tgtEl>
                                          <p:spTgt spid="140"/>
                                        </p:tgtEl>
                                        <p:attrNameLst>
                                          <p:attrName>ppt_x</p:attrName>
                                        </p:attrNameLst>
                                      </p:cBhvr>
                                      <p:tavLst>
                                        <p:tav tm="0">
                                          <p:val>
                                            <p:strVal val="#ppt_x"/>
                                          </p:val>
                                        </p:tav>
                                        <p:tav tm="100000">
                                          <p:val>
                                            <p:strVal val="#ppt_x"/>
                                          </p:val>
                                        </p:tav>
                                      </p:tavLst>
                                    </p:anim>
                                    <p:anim calcmode="lin" valueType="num">
                                      <p:cBhvr additive="base">
                                        <p:cTn id="104" dur="1000" fill="hold"/>
                                        <p:tgtEl>
                                          <p:spTgt spid="140"/>
                                        </p:tgtEl>
                                        <p:attrNameLst>
                                          <p:attrName>ppt_y</p:attrName>
                                        </p:attrNameLst>
                                      </p:cBhvr>
                                      <p:tavLst>
                                        <p:tav tm="0">
                                          <p:val>
                                            <p:strVal val="1+#ppt_h/2"/>
                                          </p:val>
                                        </p:tav>
                                        <p:tav tm="100000">
                                          <p:val>
                                            <p:strVal val="#ppt_y"/>
                                          </p:val>
                                        </p:tav>
                                      </p:tavLst>
                                    </p:anim>
                                  </p:childTnLst>
                                </p:cTn>
                              </p:par>
                              <p:par>
                                <p:cTn id="105" presetID="2" presetClass="entr" presetSubtype="4" fill="hold" grpId="0" nodeType="withEffect">
                                  <p:stCondLst>
                                    <p:cond delay="0"/>
                                  </p:stCondLst>
                                  <p:childTnLst>
                                    <p:set>
                                      <p:cBhvr>
                                        <p:cTn id="106" dur="1" fill="hold">
                                          <p:stCondLst>
                                            <p:cond delay="0"/>
                                          </p:stCondLst>
                                        </p:cTn>
                                        <p:tgtEl>
                                          <p:spTgt spid="141"/>
                                        </p:tgtEl>
                                        <p:attrNameLst>
                                          <p:attrName>style.visibility</p:attrName>
                                        </p:attrNameLst>
                                      </p:cBhvr>
                                      <p:to>
                                        <p:strVal val="visible"/>
                                      </p:to>
                                    </p:set>
                                    <p:anim calcmode="lin" valueType="num">
                                      <p:cBhvr additive="base">
                                        <p:cTn id="107" dur="1000" fill="hold"/>
                                        <p:tgtEl>
                                          <p:spTgt spid="141"/>
                                        </p:tgtEl>
                                        <p:attrNameLst>
                                          <p:attrName>ppt_x</p:attrName>
                                        </p:attrNameLst>
                                      </p:cBhvr>
                                      <p:tavLst>
                                        <p:tav tm="0">
                                          <p:val>
                                            <p:strVal val="#ppt_x"/>
                                          </p:val>
                                        </p:tav>
                                        <p:tav tm="100000">
                                          <p:val>
                                            <p:strVal val="#ppt_x"/>
                                          </p:val>
                                        </p:tav>
                                      </p:tavLst>
                                    </p:anim>
                                    <p:anim calcmode="lin" valueType="num">
                                      <p:cBhvr additive="base">
                                        <p:cTn id="108" dur="1000" fill="hold"/>
                                        <p:tgtEl>
                                          <p:spTgt spid="141"/>
                                        </p:tgtEl>
                                        <p:attrNameLst>
                                          <p:attrName>ppt_y</p:attrName>
                                        </p:attrNameLst>
                                      </p:cBhvr>
                                      <p:tavLst>
                                        <p:tav tm="0">
                                          <p:val>
                                            <p:strVal val="1+#ppt_h/2"/>
                                          </p:val>
                                        </p:tav>
                                        <p:tav tm="100000">
                                          <p:val>
                                            <p:strVal val="#ppt_y"/>
                                          </p:val>
                                        </p:tav>
                                      </p:tavLst>
                                    </p:anim>
                                  </p:childTnLst>
                                </p:cTn>
                              </p:par>
                              <p:par>
                                <p:cTn id="109" presetID="2" presetClass="entr" presetSubtype="4" fill="hold" grpId="0" nodeType="withEffect">
                                  <p:stCondLst>
                                    <p:cond delay="0"/>
                                  </p:stCondLst>
                                  <p:childTnLst>
                                    <p:set>
                                      <p:cBhvr>
                                        <p:cTn id="110" dur="1" fill="hold">
                                          <p:stCondLst>
                                            <p:cond delay="0"/>
                                          </p:stCondLst>
                                        </p:cTn>
                                        <p:tgtEl>
                                          <p:spTgt spid="142"/>
                                        </p:tgtEl>
                                        <p:attrNameLst>
                                          <p:attrName>style.visibility</p:attrName>
                                        </p:attrNameLst>
                                      </p:cBhvr>
                                      <p:to>
                                        <p:strVal val="visible"/>
                                      </p:to>
                                    </p:set>
                                    <p:anim calcmode="lin" valueType="num">
                                      <p:cBhvr additive="base">
                                        <p:cTn id="111" dur="1000" fill="hold"/>
                                        <p:tgtEl>
                                          <p:spTgt spid="142"/>
                                        </p:tgtEl>
                                        <p:attrNameLst>
                                          <p:attrName>ppt_x</p:attrName>
                                        </p:attrNameLst>
                                      </p:cBhvr>
                                      <p:tavLst>
                                        <p:tav tm="0">
                                          <p:val>
                                            <p:strVal val="#ppt_x"/>
                                          </p:val>
                                        </p:tav>
                                        <p:tav tm="100000">
                                          <p:val>
                                            <p:strVal val="#ppt_x"/>
                                          </p:val>
                                        </p:tav>
                                      </p:tavLst>
                                    </p:anim>
                                    <p:anim calcmode="lin" valueType="num">
                                      <p:cBhvr additive="base">
                                        <p:cTn id="112" dur="1000" fill="hold"/>
                                        <p:tgtEl>
                                          <p:spTgt spid="142"/>
                                        </p:tgtEl>
                                        <p:attrNameLst>
                                          <p:attrName>ppt_y</p:attrName>
                                        </p:attrNameLst>
                                      </p:cBhvr>
                                      <p:tavLst>
                                        <p:tav tm="0">
                                          <p:val>
                                            <p:strVal val="1+#ppt_h/2"/>
                                          </p:val>
                                        </p:tav>
                                        <p:tav tm="100000">
                                          <p:val>
                                            <p:strVal val="#ppt_y"/>
                                          </p:val>
                                        </p:tav>
                                      </p:tavLst>
                                    </p:anim>
                                  </p:childTnLst>
                                </p:cTn>
                              </p:par>
                              <p:par>
                                <p:cTn id="113" presetID="2" presetClass="entr" presetSubtype="4" fill="hold" grpId="0" nodeType="withEffect">
                                  <p:stCondLst>
                                    <p:cond delay="0"/>
                                  </p:stCondLst>
                                  <p:childTnLst>
                                    <p:set>
                                      <p:cBhvr>
                                        <p:cTn id="114" dur="1" fill="hold">
                                          <p:stCondLst>
                                            <p:cond delay="0"/>
                                          </p:stCondLst>
                                        </p:cTn>
                                        <p:tgtEl>
                                          <p:spTgt spid="143"/>
                                        </p:tgtEl>
                                        <p:attrNameLst>
                                          <p:attrName>style.visibility</p:attrName>
                                        </p:attrNameLst>
                                      </p:cBhvr>
                                      <p:to>
                                        <p:strVal val="visible"/>
                                      </p:to>
                                    </p:set>
                                    <p:anim calcmode="lin" valueType="num">
                                      <p:cBhvr additive="base">
                                        <p:cTn id="115" dur="1000" fill="hold"/>
                                        <p:tgtEl>
                                          <p:spTgt spid="143"/>
                                        </p:tgtEl>
                                        <p:attrNameLst>
                                          <p:attrName>ppt_x</p:attrName>
                                        </p:attrNameLst>
                                      </p:cBhvr>
                                      <p:tavLst>
                                        <p:tav tm="0">
                                          <p:val>
                                            <p:strVal val="#ppt_x"/>
                                          </p:val>
                                        </p:tav>
                                        <p:tav tm="100000">
                                          <p:val>
                                            <p:strVal val="#ppt_x"/>
                                          </p:val>
                                        </p:tav>
                                      </p:tavLst>
                                    </p:anim>
                                    <p:anim calcmode="lin" valueType="num">
                                      <p:cBhvr additive="base">
                                        <p:cTn id="116" dur="1000" fill="hold"/>
                                        <p:tgtEl>
                                          <p:spTgt spid="143"/>
                                        </p:tgtEl>
                                        <p:attrNameLst>
                                          <p:attrName>ppt_y</p:attrName>
                                        </p:attrNameLst>
                                      </p:cBhvr>
                                      <p:tavLst>
                                        <p:tav tm="0">
                                          <p:val>
                                            <p:strVal val="1+#ppt_h/2"/>
                                          </p:val>
                                        </p:tav>
                                        <p:tav tm="100000">
                                          <p:val>
                                            <p:strVal val="#ppt_y"/>
                                          </p:val>
                                        </p:tav>
                                      </p:tavLst>
                                    </p:anim>
                                  </p:childTnLst>
                                </p:cTn>
                              </p:par>
                              <p:par>
                                <p:cTn id="117" presetID="2" presetClass="entr" presetSubtype="4" fill="hold" grpId="0" nodeType="withEffect">
                                  <p:stCondLst>
                                    <p:cond delay="0"/>
                                  </p:stCondLst>
                                  <p:childTnLst>
                                    <p:set>
                                      <p:cBhvr>
                                        <p:cTn id="118" dur="1" fill="hold">
                                          <p:stCondLst>
                                            <p:cond delay="0"/>
                                          </p:stCondLst>
                                        </p:cTn>
                                        <p:tgtEl>
                                          <p:spTgt spid="144"/>
                                        </p:tgtEl>
                                        <p:attrNameLst>
                                          <p:attrName>style.visibility</p:attrName>
                                        </p:attrNameLst>
                                      </p:cBhvr>
                                      <p:to>
                                        <p:strVal val="visible"/>
                                      </p:to>
                                    </p:set>
                                    <p:anim calcmode="lin" valueType="num">
                                      <p:cBhvr additive="base">
                                        <p:cTn id="119" dur="1000" fill="hold"/>
                                        <p:tgtEl>
                                          <p:spTgt spid="144"/>
                                        </p:tgtEl>
                                        <p:attrNameLst>
                                          <p:attrName>ppt_x</p:attrName>
                                        </p:attrNameLst>
                                      </p:cBhvr>
                                      <p:tavLst>
                                        <p:tav tm="0">
                                          <p:val>
                                            <p:strVal val="#ppt_x"/>
                                          </p:val>
                                        </p:tav>
                                        <p:tav tm="100000">
                                          <p:val>
                                            <p:strVal val="#ppt_x"/>
                                          </p:val>
                                        </p:tav>
                                      </p:tavLst>
                                    </p:anim>
                                    <p:anim calcmode="lin" valueType="num">
                                      <p:cBhvr additive="base">
                                        <p:cTn id="120" dur="1000" fill="hold"/>
                                        <p:tgtEl>
                                          <p:spTgt spid="144"/>
                                        </p:tgtEl>
                                        <p:attrNameLst>
                                          <p:attrName>ppt_y</p:attrName>
                                        </p:attrNameLst>
                                      </p:cBhvr>
                                      <p:tavLst>
                                        <p:tav tm="0">
                                          <p:val>
                                            <p:strVal val="1+#ppt_h/2"/>
                                          </p:val>
                                        </p:tav>
                                        <p:tav tm="100000">
                                          <p:val>
                                            <p:strVal val="#ppt_y"/>
                                          </p:val>
                                        </p:tav>
                                      </p:tavLst>
                                    </p:anim>
                                  </p:childTnLst>
                                </p:cTn>
                              </p:par>
                              <p:par>
                                <p:cTn id="121" presetID="2" presetClass="entr" presetSubtype="4" fill="hold" grpId="0" nodeType="withEffect">
                                  <p:stCondLst>
                                    <p:cond delay="0"/>
                                  </p:stCondLst>
                                  <p:childTnLst>
                                    <p:set>
                                      <p:cBhvr>
                                        <p:cTn id="122" dur="1" fill="hold">
                                          <p:stCondLst>
                                            <p:cond delay="0"/>
                                          </p:stCondLst>
                                        </p:cTn>
                                        <p:tgtEl>
                                          <p:spTgt spid="145"/>
                                        </p:tgtEl>
                                        <p:attrNameLst>
                                          <p:attrName>style.visibility</p:attrName>
                                        </p:attrNameLst>
                                      </p:cBhvr>
                                      <p:to>
                                        <p:strVal val="visible"/>
                                      </p:to>
                                    </p:set>
                                    <p:anim calcmode="lin" valueType="num">
                                      <p:cBhvr additive="base">
                                        <p:cTn id="123" dur="1000" fill="hold"/>
                                        <p:tgtEl>
                                          <p:spTgt spid="145"/>
                                        </p:tgtEl>
                                        <p:attrNameLst>
                                          <p:attrName>ppt_x</p:attrName>
                                        </p:attrNameLst>
                                      </p:cBhvr>
                                      <p:tavLst>
                                        <p:tav tm="0">
                                          <p:val>
                                            <p:strVal val="#ppt_x"/>
                                          </p:val>
                                        </p:tav>
                                        <p:tav tm="100000">
                                          <p:val>
                                            <p:strVal val="#ppt_x"/>
                                          </p:val>
                                        </p:tav>
                                      </p:tavLst>
                                    </p:anim>
                                    <p:anim calcmode="lin" valueType="num">
                                      <p:cBhvr additive="base">
                                        <p:cTn id="124" dur="1000" fill="hold"/>
                                        <p:tgtEl>
                                          <p:spTgt spid="145"/>
                                        </p:tgtEl>
                                        <p:attrNameLst>
                                          <p:attrName>ppt_y</p:attrName>
                                        </p:attrNameLst>
                                      </p:cBhvr>
                                      <p:tavLst>
                                        <p:tav tm="0">
                                          <p:val>
                                            <p:strVal val="1+#ppt_h/2"/>
                                          </p:val>
                                        </p:tav>
                                        <p:tav tm="100000">
                                          <p:val>
                                            <p:strVal val="#ppt_y"/>
                                          </p:val>
                                        </p:tav>
                                      </p:tavLst>
                                    </p:anim>
                                  </p:childTnLst>
                                </p:cTn>
                              </p:par>
                              <p:par>
                                <p:cTn id="125" presetID="2" presetClass="entr" presetSubtype="4" fill="hold" grpId="0" nodeType="withEffect">
                                  <p:stCondLst>
                                    <p:cond delay="0"/>
                                  </p:stCondLst>
                                  <p:childTnLst>
                                    <p:set>
                                      <p:cBhvr>
                                        <p:cTn id="126" dur="1" fill="hold">
                                          <p:stCondLst>
                                            <p:cond delay="0"/>
                                          </p:stCondLst>
                                        </p:cTn>
                                        <p:tgtEl>
                                          <p:spTgt spid="146"/>
                                        </p:tgtEl>
                                        <p:attrNameLst>
                                          <p:attrName>style.visibility</p:attrName>
                                        </p:attrNameLst>
                                      </p:cBhvr>
                                      <p:to>
                                        <p:strVal val="visible"/>
                                      </p:to>
                                    </p:set>
                                    <p:anim calcmode="lin" valueType="num">
                                      <p:cBhvr additive="base">
                                        <p:cTn id="127" dur="1000" fill="hold"/>
                                        <p:tgtEl>
                                          <p:spTgt spid="146"/>
                                        </p:tgtEl>
                                        <p:attrNameLst>
                                          <p:attrName>ppt_x</p:attrName>
                                        </p:attrNameLst>
                                      </p:cBhvr>
                                      <p:tavLst>
                                        <p:tav tm="0">
                                          <p:val>
                                            <p:strVal val="#ppt_x"/>
                                          </p:val>
                                        </p:tav>
                                        <p:tav tm="100000">
                                          <p:val>
                                            <p:strVal val="#ppt_x"/>
                                          </p:val>
                                        </p:tav>
                                      </p:tavLst>
                                    </p:anim>
                                    <p:anim calcmode="lin" valueType="num">
                                      <p:cBhvr additive="base">
                                        <p:cTn id="128" dur="1000" fill="hold"/>
                                        <p:tgtEl>
                                          <p:spTgt spid="146"/>
                                        </p:tgtEl>
                                        <p:attrNameLst>
                                          <p:attrName>ppt_y</p:attrName>
                                        </p:attrNameLst>
                                      </p:cBhvr>
                                      <p:tavLst>
                                        <p:tav tm="0">
                                          <p:val>
                                            <p:strVal val="1+#ppt_h/2"/>
                                          </p:val>
                                        </p:tav>
                                        <p:tav tm="100000">
                                          <p:val>
                                            <p:strVal val="#ppt_y"/>
                                          </p:val>
                                        </p:tav>
                                      </p:tavLst>
                                    </p:anim>
                                  </p:childTnLst>
                                </p:cTn>
                              </p:par>
                              <p:par>
                                <p:cTn id="129" presetID="2" presetClass="entr" presetSubtype="4" fill="hold" grpId="0" nodeType="withEffect">
                                  <p:stCondLst>
                                    <p:cond delay="0"/>
                                  </p:stCondLst>
                                  <p:childTnLst>
                                    <p:set>
                                      <p:cBhvr>
                                        <p:cTn id="130" dur="1" fill="hold">
                                          <p:stCondLst>
                                            <p:cond delay="0"/>
                                          </p:stCondLst>
                                        </p:cTn>
                                        <p:tgtEl>
                                          <p:spTgt spid="147"/>
                                        </p:tgtEl>
                                        <p:attrNameLst>
                                          <p:attrName>style.visibility</p:attrName>
                                        </p:attrNameLst>
                                      </p:cBhvr>
                                      <p:to>
                                        <p:strVal val="visible"/>
                                      </p:to>
                                    </p:set>
                                    <p:anim calcmode="lin" valueType="num">
                                      <p:cBhvr additive="base">
                                        <p:cTn id="131" dur="1000" fill="hold"/>
                                        <p:tgtEl>
                                          <p:spTgt spid="147"/>
                                        </p:tgtEl>
                                        <p:attrNameLst>
                                          <p:attrName>ppt_x</p:attrName>
                                        </p:attrNameLst>
                                      </p:cBhvr>
                                      <p:tavLst>
                                        <p:tav tm="0">
                                          <p:val>
                                            <p:strVal val="#ppt_x"/>
                                          </p:val>
                                        </p:tav>
                                        <p:tav tm="100000">
                                          <p:val>
                                            <p:strVal val="#ppt_x"/>
                                          </p:val>
                                        </p:tav>
                                      </p:tavLst>
                                    </p:anim>
                                    <p:anim calcmode="lin" valueType="num">
                                      <p:cBhvr additive="base">
                                        <p:cTn id="132" dur="1000" fill="hold"/>
                                        <p:tgtEl>
                                          <p:spTgt spid="147"/>
                                        </p:tgtEl>
                                        <p:attrNameLst>
                                          <p:attrName>ppt_y</p:attrName>
                                        </p:attrNameLst>
                                      </p:cBhvr>
                                      <p:tavLst>
                                        <p:tav tm="0">
                                          <p:val>
                                            <p:strVal val="1+#ppt_h/2"/>
                                          </p:val>
                                        </p:tav>
                                        <p:tav tm="100000">
                                          <p:val>
                                            <p:strVal val="#ppt_y"/>
                                          </p:val>
                                        </p:tav>
                                      </p:tavLst>
                                    </p:anim>
                                  </p:childTnLst>
                                </p:cTn>
                              </p:par>
                            </p:childTnLst>
                          </p:cTn>
                        </p:par>
                        <p:par>
                          <p:cTn id="133" fill="hold">
                            <p:stCondLst>
                              <p:cond delay="1000"/>
                            </p:stCondLst>
                            <p:childTnLst>
                              <p:par>
                                <p:cTn id="134" presetID="22" presetClass="entr" presetSubtype="8" fill="hold" grpId="0" nodeType="afterEffect">
                                  <p:stCondLst>
                                    <p:cond delay="0"/>
                                  </p:stCondLst>
                                  <p:childTnLst>
                                    <p:set>
                                      <p:cBhvr>
                                        <p:cTn id="135" dur="1" fill="hold">
                                          <p:stCondLst>
                                            <p:cond delay="0"/>
                                          </p:stCondLst>
                                        </p:cTn>
                                        <p:tgtEl>
                                          <p:spTgt spid="69"/>
                                        </p:tgtEl>
                                        <p:attrNameLst>
                                          <p:attrName>style.visibility</p:attrName>
                                        </p:attrNameLst>
                                      </p:cBhvr>
                                      <p:to>
                                        <p:strVal val="visible"/>
                                      </p:to>
                                    </p:set>
                                    <p:animEffect transition="in" filter="wipe(left)">
                                      <p:cBhvr>
                                        <p:cTn id="136" dur="500"/>
                                        <p:tgtEl>
                                          <p:spTgt spid="69"/>
                                        </p:tgtEl>
                                      </p:cBhvr>
                                    </p:animEffect>
                                  </p:childTnLst>
                                </p:cTn>
                              </p:par>
                            </p:childTnLst>
                          </p:cTn>
                        </p:par>
                        <p:par>
                          <p:cTn id="137" fill="hold">
                            <p:stCondLst>
                              <p:cond delay="1500"/>
                            </p:stCondLst>
                            <p:childTnLst>
                              <p:par>
                                <p:cTn id="138" presetID="42" presetClass="entr" presetSubtype="0" fill="hold" nodeType="afterEffect">
                                  <p:stCondLst>
                                    <p:cond delay="0"/>
                                  </p:stCondLst>
                                  <p:childTnLst>
                                    <p:set>
                                      <p:cBhvr>
                                        <p:cTn id="139" dur="1" fill="hold">
                                          <p:stCondLst>
                                            <p:cond delay="0"/>
                                          </p:stCondLst>
                                        </p:cTn>
                                        <p:tgtEl>
                                          <p:spTgt spid="2"/>
                                        </p:tgtEl>
                                        <p:attrNameLst>
                                          <p:attrName>style.visibility</p:attrName>
                                        </p:attrNameLst>
                                      </p:cBhvr>
                                      <p:to>
                                        <p:strVal val="visible"/>
                                      </p:to>
                                    </p:set>
                                    <p:animEffect transition="in" filter="fade">
                                      <p:cBhvr>
                                        <p:cTn id="140" dur="1000"/>
                                        <p:tgtEl>
                                          <p:spTgt spid="2"/>
                                        </p:tgtEl>
                                      </p:cBhvr>
                                    </p:animEffect>
                                    <p:anim calcmode="lin" valueType="num">
                                      <p:cBhvr>
                                        <p:cTn id="141" dur="1000" fill="hold"/>
                                        <p:tgtEl>
                                          <p:spTgt spid="2"/>
                                        </p:tgtEl>
                                        <p:attrNameLst>
                                          <p:attrName>ppt_x</p:attrName>
                                        </p:attrNameLst>
                                      </p:cBhvr>
                                      <p:tavLst>
                                        <p:tav tm="0">
                                          <p:val>
                                            <p:strVal val="#ppt_x"/>
                                          </p:val>
                                        </p:tav>
                                        <p:tav tm="100000">
                                          <p:val>
                                            <p:strVal val="#ppt_x"/>
                                          </p:val>
                                        </p:tav>
                                      </p:tavLst>
                                    </p:anim>
                                    <p:anim calcmode="lin" valueType="num">
                                      <p:cBhvr>
                                        <p:cTn id="142" dur="1000" fill="hold"/>
                                        <p:tgtEl>
                                          <p:spTgt spid="2"/>
                                        </p:tgtEl>
                                        <p:attrNameLst>
                                          <p:attrName>ppt_y</p:attrName>
                                        </p:attrNameLst>
                                      </p:cBhvr>
                                      <p:tavLst>
                                        <p:tav tm="0">
                                          <p:val>
                                            <p:strVal val="#ppt_y+.1"/>
                                          </p:val>
                                        </p:tav>
                                        <p:tav tm="100000">
                                          <p:val>
                                            <p:strVal val="#ppt_y"/>
                                          </p:val>
                                        </p:tav>
                                      </p:tavLst>
                                    </p:anim>
                                  </p:childTnLst>
                                </p:cTn>
                              </p:par>
                            </p:childTnLst>
                          </p:cTn>
                        </p:par>
                        <p:par>
                          <p:cTn id="143" fill="hold">
                            <p:stCondLst>
                              <p:cond delay="2500"/>
                            </p:stCondLst>
                            <p:childTnLst>
                              <p:par>
                                <p:cTn id="144" presetID="42" presetClass="entr" presetSubtype="0" fill="hold" nodeType="afterEffect">
                                  <p:stCondLst>
                                    <p:cond delay="0"/>
                                  </p:stCondLst>
                                  <p:childTnLst>
                                    <p:set>
                                      <p:cBhvr>
                                        <p:cTn id="145" dur="1" fill="hold">
                                          <p:stCondLst>
                                            <p:cond delay="0"/>
                                          </p:stCondLst>
                                        </p:cTn>
                                        <p:tgtEl>
                                          <p:spTgt spid="75"/>
                                        </p:tgtEl>
                                        <p:attrNameLst>
                                          <p:attrName>style.visibility</p:attrName>
                                        </p:attrNameLst>
                                      </p:cBhvr>
                                      <p:to>
                                        <p:strVal val="visible"/>
                                      </p:to>
                                    </p:set>
                                    <p:animEffect transition="in" filter="fade">
                                      <p:cBhvr>
                                        <p:cTn id="146" dur="1000"/>
                                        <p:tgtEl>
                                          <p:spTgt spid="75"/>
                                        </p:tgtEl>
                                      </p:cBhvr>
                                    </p:animEffect>
                                    <p:anim calcmode="lin" valueType="num">
                                      <p:cBhvr>
                                        <p:cTn id="147" dur="1000" fill="hold"/>
                                        <p:tgtEl>
                                          <p:spTgt spid="75"/>
                                        </p:tgtEl>
                                        <p:attrNameLst>
                                          <p:attrName>ppt_x</p:attrName>
                                        </p:attrNameLst>
                                      </p:cBhvr>
                                      <p:tavLst>
                                        <p:tav tm="0">
                                          <p:val>
                                            <p:strVal val="#ppt_x"/>
                                          </p:val>
                                        </p:tav>
                                        <p:tav tm="100000">
                                          <p:val>
                                            <p:strVal val="#ppt_x"/>
                                          </p:val>
                                        </p:tav>
                                      </p:tavLst>
                                    </p:anim>
                                    <p:anim calcmode="lin" valueType="num">
                                      <p:cBhvr>
                                        <p:cTn id="148" dur="1000" fill="hold"/>
                                        <p:tgtEl>
                                          <p:spTgt spid="75"/>
                                        </p:tgtEl>
                                        <p:attrNameLst>
                                          <p:attrName>ppt_y</p:attrName>
                                        </p:attrNameLst>
                                      </p:cBhvr>
                                      <p:tavLst>
                                        <p:tav tm="0">
                                          <p:val>
                                            <p:strVal val="#ppt_y+.1"/>
                                          </p:val>
                                        </p:tav>
                                        <p:tav tm="100000">
                                          <p:val>
                                            <p:strVal val="#ppt_y"/>
                                          </p:val>
                                        </p:tav>
                                      </p:tavLst>
                                    </p:anim>
                                  </p:childTnLst>
                                </p:cTn>
                              </p:par>
                            </p:childTnLst>
                          </p:cTn>
                        </p:par>
                        <p:par>
                          <p:cTn id="149" fill="hold">
                            <p:stCondLst>
                              <p:cond delay="3500"/>
                            </p:stCondLst>
                            <p:childTnLst>
                              <p:par>
                                <p:cTn id="150" presetID="22" presetClass="entr" presetSubtype="8" fill="hold" nodeType="afterEffect">
                                  <p:stCondLst>
                                    <p:cond delay="0"/>
                                  </p:stCondLst>
                                  <p:childTnLst>
                                    <p:set>
                                      <p:cBhvr>
                                        <p:cTn id="151" dur="1" fill="hold">
                                          <p:stCondLst>
                                            <p:cond delay="0"/>
                                          </p:stCondLst>
                                        </p:cTn>
                                        <p:tgtEl>
                                          <p:spTgt spid="80"/>
                                        </p:tgtEl>
                                        <p:attrNameLst>
                                          <p:attrName>style.visibility</p:attrName>
                                        </p:attrNameLst>
                                      </p:cBhvr>
                                      <p:to>
                                        <p:strVal val="visible"/>
                                      </p:to>
                                    </p:set>
                                    <p:animEffect transition="in" filter="wipe(left)">
                                      <p:cBhvr>
                                        <p:cTn id="152" dur="500"/>
                                        <p:tgtEl>
                                          <p:spTgt spid="80"/>
                                        </p:tgtEl>
                                      </p:cBhvr>
                                    </p:animEffect>
                                  </p:childTnLst>
                                </p:cTn>
                              </p:par>
                            </p:childTnLst>
                          </p:cTn>
                        </p:par>
                        <p:par>
                          <p:cTn id="153" fill="hold">
                            <p:stCondLst>
                              <p:cond delay="4000"/>
                            </p:stCondLst>
                            <p:childTnLst>
                              <p:par>
                                <p:cTn id="154" presetID="22" presetClass="entr" presetSubtype="8" fill="hold" nodeType="afterEffect">
                                  <p:stCondLst>
                                    <p:cond delay="0"/>
                                  </p:stCondLst>
                                  <p:childTnLst>
                                    <p:set>
                                      <p:cBhvr>
                                        <p:cTn id="155" dur="1" fill="hold">
                                          <p:stCondLst>
                                            <p:cond delay="0"/>
                                          </p:stCondLst>
                                        </p:cTn>
                                        <p:tgtEl>
                                          <p:spTgt spid="93"/>
                                        </p:tgtEl>
                                        <p:attrNameLst>
                                          <p:attrName>style.visibility</p:attrName>
                                        </p:attrNameLst>
                                      </p:cBhvr>
                                      <p:to>
                                        <p:strVal val="visible"/>
                                      </p:to>
                                    </p:set>
                                    <p:animEffect transition="in" filter="wipe(left)">
                                      <p:cBhvr>
                                        <p:cTn id="156" dur="500"/>
                                        <p:tgtEl>
                                          <p:spTgt spid="9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6" grpId="0" animBg="1"/>
      <p:bldP spid="117" grpId="0" animBg="1"/>
      <p:bldP spid="118" grpId="0" animBg="1"/>
      <p:bldP spid="119" grpId="0" animBg="1"/>
      <p:bldP spid="120" grpId="0" animBg="1"/>
      <p:bldP spid="121" grpId="0" animBg="1"/>
      <p:bldP spid="122" grpId="0" animBg="1"/>
      <p:bldP spid="123" grpId="0" animBg="1"/>
      <p:bldP spid="124" grpId="0" animBg="1"/>
      <p:bldP spid="125" grpId="0" animBg="1"/>
      <p:bldP spid="126" grpId="0" animBg="1"/>
      <p:bldP spid="127" grpId="0" animBg="1"/>
      <p:bldP spid="128" grpId="0" animBg="1"/>
      <p:bldP spid="129" grpId="0" animBg="1"/>
      <p:bldP spid="130" grpId="0" animBg="1"/>
      <p:bldP spid="131" grpId="0" animBg="1"/>
      <p:bldP spid="132" grpId="0" animBg="1"/>
      <p:bldP spid="133" grpId="0" animBg="1"/>
      <p:bldP spid="134" grpId="0" animBg="1"/>
      <p:bldP spid="135" grpId="0" animBg="1"/>
      <p:bldP spid="136" grpId="0" animBg="1"/>
      <p:bldP spid="137" grpId="0" animBg="1"/>
      <p:bldP spid="138" grpId="0" animBg="1"/>
      <p:bldP spid="139" grpId="0" animBg="1"/>
      <p:bldP spid="140" grpId="0" animBg="1"/>
      <p:bldP spid="141" grpId="0" animBg="1"/>
      <p:bldP spid="142" grpId="0" animBg="1"/>
      <p:bldP spid="143" grpId="0" animBg="1"/>
      <p:bldP spid="144" grpId="0" animBg="1"/>
      <p:bldP spid="145" grpId="0" animBg="1"/>
      <p:bldP spid="146" grpId="0" animBg="1"/>
      <p:bldP spid="147" grpId="0" animBg="1"/>
      <p:bldP spid="69" grpId="0"/>
    </p:bldLst>
  </p:timing>
</p:sld>
</file>

<file path=ppt/slides/slide6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206" name="TextBox 205">
            <a:extLst>
              <a:ext uri="{FF2B5EF4-FFF2-40B4-BE49-F238E27FC236}">
                <a16:creationId xmlns:a16="http://schemas.microsoft.com/office/drawing/2014/main" id="{6A24990E-7F29-44C8-B253-D1716BCF90E6}"/>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RUSSIA MAP</a:t>
            </a:r>
          </a:p>
          <a:p>
            <a:pPr algn="r"/>
            <a:r>
              <a:rPr lang="en-US" dirty="0">
                <a:solidFill>
                  <a:schemeClr val="bg1"/>
                </a:solidFill>
                <a:latin typeface="Candara" panose="020E0502030303020204" pitchFamily="34" charset="0"/>
              </a:rPr>
              <a:t>Your Subtitle</a:t>
            </a:r>
          </a:p>
        </p:txBody>
      </p:sp>
      <p:grpSp>
        <p:nvGrpSpPr>
          <p:cNvPr id="243" name="Group 242">
            <a:extLst>
              <a:ext uri="{FF2B5EF4-FFF2-40B4-BE49-F238E27FC236}">
                <a16:creationId xmlns:a16="http://schemas.microsoft.com/office/drawing/2014/main" id="{639D6DC2-AE8E-44ED-A24A-E5B2201334D4}"/>
              </a:ext>
            </a:extLst>
          </p:cNvPr>
          <p:cNvGrpSpPr/>
          <p:nvPr/>
        </p:nvGrpSpPr>
        <p:grpSpPr>
          <a:xfrm>
            <a:off x="148249" y="1042343"/>
            <a:ext cx="4545168" cy="1130396"/>
            <a:chOff x="2879034" y="5745835"/>
            <a:chExt cx="4627096" cy="1005840"/>
          </a:xfrm>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p:grpSpPr>
        <p:grpSp>
          <p:nvGrpSpPr>
            <p:cNvPr id="250" name="Group 12">
              <a:extLst>
                <a:ext uri="{FF2B5EF4-FFF2-40B4-BE49-F238E27FC236}">
                  <a16:creationId xmlns:a16="http://schemas.microsoft.com/office/drawing/2014/main" id="{2FFCD193-2FFA-4ADB-9E02-CE3A70F2C38B}"/>
                </a:ext>
              </a:extLst>
            </p:cNvPr>
            <p:cNvGrpSpPr/>
            <p:nvPr/>
          </p:nvGrpSpPr>
          <p:grpSpPr>
            <a:xfrm>
              <a:off x="2879034" y="5745835"/>
              <a:ext cx="4461909" cy="1005840"/>
              <a:chOff x="323619" y="3562348"/>
              <a:chExt cx="2881714" cy="914400"/>
            </a:xfrm>
          </p:grpSpPr>
          <p:sp>
            <p:nvSpPr>
              <p:cNvPr id="270" name="Rectangle 269">
                <a:extLst>
                  <a:ext uri="{FF2B5EF4-FFF2-40B4-BE49-F238E27FC236}">
                    <a16:creationId xmlns:a16="http://schemas.microsoft.com/office/drawing/2014/main" id="{F43B3083-2FDF-44A2-8237-E264365FBCE9}"/>
                  </a:ext>
                </a:extLst>
              </p:cNvPr>
              <p:cNvSpPr/>
              <p:nvPr/>
            </p:nvSpPr>
            <p:spPr>
              <a:xfrm>
                <a:off x="800500" y="3562349"/>
                <a:ext cx="2404833" cy="813644"/>
              </a:xfrm>
              <a:prstGeom prst="rect">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271" name="Rectangle 270">
                <a:extLst>
                  <a:ext uri="{FF2B5EF4-FFF2-40B4-BE49-F238E27FC236}">
                    <a16:creationId xmlns:a16="http://schemas.microsoft.com/office/drawing/2014/main" id="{1A670947-D0CF-4642-BA74-56DD7A4C876F}"/>
                  </a:ext>
                </a:extLst>
              </p:cNvPr>
              <p:cNvSpPr/>
              <p:nvPr/>
            </p:nvSpPr>
            <p:spPr>
              <a:xfrm>
                <a:off x="323619" y="3562348"/>
                <a:ext cx="541087" cy="914400"/>
              </a:xfrm>
              <a:prstGeom prst="rect">
                <a:avLst/>
              </a:prstGeom>
              <a:solidFill>
                <a:srgbClr val="CE8E40"/>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259" name="TextBox 258">
              <a:extLst>
                <a:ext uri="{FF2B5EF4-FFF2-40B4-BE49-F238E27FC236}">
                  <a16:creationId xmlns:a16="http://schemas.microsoft.com/office/drawing/2014/main" id="{D75D2EDD-1794-4AC6-8CBD-F94FC31B669E}"/>
                </a:ext>
              </a:extLst>
            </p:cNvPr>
            <p:cNvSpPr txBox="1"/>
            <p:nvPr/>
          </p:nvSpPr>
          <p:spPr>
            <a:xfrm>
              <a:off x="3782601" y="5796541"/>
              <a:ext cx="3723529" cy="794204"/>
            </a:xfrm>
            <a:prstGeom prst="rect">
              <a:avLst/>
            </a:prstGeom>
            <a:noFill/>
            <a:ln>
              <a:noFill/>
            </a:ln>
            <a:effectLst/>
            <a:sp3d prstMaterial="metal">
              <a:bevelT w="38100" h="57150" prst="angle"/>
            </a:sp3d>
          </p:spPr>
          <p:txBody>
            <a:bodyPr wrap="square" rtlCol="0">
              <a:spAutoFit/>
            </a:bodyPr>
            <a:lstStyle/>
            <a:p>
              <a:r>
                <a:rPr lang="en-US" sz="1400" dirty="0">
                  <a:solidFill>
                    <a:srgbClr val="4D4D4D"/>
                  </a:solidFill>
                  <a:latin typeface="Bernard MT Condensed" panose="02050806060905020404" pitchFamily="18" charset="0"/>
                </a:rPr>
                <a:t>LOREM IPSUM</a:t>
              </a:r>
            </a:p>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p:txBody>
        </p:sp>
        <p:sp>
          <p:nvSpPr>
            <p:cNvPr id="263" name="TextBox 262">
              <a:extLst>
                <a:ext uri="{FF2B5EF4-FFF2-40B4-BE49-F238E27FC236}">
                  <a16:creationId xmlns:a16="http://schemas.microsoft.com/office/drawing/2014/main" id="{1BCA7691-BDF3-482E-8271-1FD7FC6CA6A1}"/>
                </a:ext>
              </a:extLst>
            </p:cNvPr>
            <p:cNvSpPr txBox="1"/>
            <p:nvPr/>
          </p:nvSpPr>
          <p:spPr>
            <a:xfrm>
              <a:off x="2902638" y="6017924"/>
              <a:ext cx="837794" cy="410795"/>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pPr algn="ctr"/>
              <a:r>
                <a:rPr lang="en-US" sz="2400" b="1" dirty="0">
                  <a:solidFill>
                    <a:schemeClr val="bg1"/>
                  </a:solidFill>
                </a:rPr>
                <a:t>74%</a:t>
              </a:r>
            </a:p>
          </p:txBody>
        </p:sp>
      </p:grpSp>
      <p:grpSp>
        <p:nvGrpSpPr>
          <p:cNvPr id="274" name="Group 273">
            <a:extLst>
              <a:ext uri="{FF2B5EF4-FFF2-40B4-BE49-F238E27FC236}">
                <a16:creationId xmlns:a16="http://schemas.microsoft.com/office/drawing/2014/main" id="{4AEFE5B1-2B5D-4C8F-AC50-B58602B27F77}"/>
              </a:ext>
            </a:extLst>
          </p:cNvPr>
          <p:cNvGrpSpPr/>
          <p:nvPr/>
        </p:nvGrpSpPr>
        <p:grpSpPr>
          <a:xfrm>
            <a:off x="134036" y="2519689"/>
            <a:ext cx="4545168" cy="1130396"/>
            <a:chOff x="2879034" y="5745836"/>
            <a:chExt cx="4627096" cy="1005840"/>
          </a:xfrm>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p:grpSpPr>
        <p:grpSp>
          <p:nvGrpSpPr>
            <p:cNvPr id="275" name="Group 12">
              <a:extLst>
                <a:ext uri="{FF2B5EF4-FFF2-40B4-BE49-F238E27FC236}">
                  <a16:creationId xmlns:a16="http://schemas.microsoft.com/office/drawing/2014/main" id="{ABD6A9EC-40DE-4A07-97D3-0EB81E58A838}"/>
                </a:ext>
              </a:extLst>
            </p:cNvPr>
            <p:cNvGrpSpPr/>
            <p:nvPr/>
          </p:nvGrpSpPr>
          <p:grpSpPr>
            <a:xfrm>
              <a:off x="2879034" y="5745836"/>
              <a:ext cx="4461910" cy="1005840"/>
              <a:chOff x="323619" y="3562349"/>
              <a:chExt cx="2881714" cy="914400"/>
            </a:xfrm>
          </p:grpSpPr>
          <p:sp>
            <p:nvSpPr>
              <p:cNvPr id="278" name="Rectangle 277">
                <a:extLst>
                  <a:ext uri="{FF2B5EF4-FFF2-40B4-BE49-F238E27FC236}">
                    <a16:creationId xmlns:a16="http://schemas.microsoft.com/office/drawing/2014/main" id="{1832EA5B-336F-4A16-BDF1-F7FFCAB8501E}"/>
                  </a:ext>
                </a:extLst>
              </p:cNvPr>
              <p:cNvSpPr/>
              <p:nvPr/>
            </p:nvSpPr>
            <p:spPr>
              <a:xfrm>
                <a:off x="800500" y="3562349"/>
                <a:ext cx="2404833" cy="813644"/>
              </a:xfrm>
              <a:prstGeom prst="rect">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279" name="Rectangle 278">
                <a:extLst>
                  <a:ext uri="{FF2B5EF4-FFF2-40B4-BE49-F238E27FC236}">
                    <a16:creationId xmlns:a16="http://schemas.microsoft.com/office/drawing/2014/main" id="{9BED4C34-A58B-4CDD-9DD1-9C1664F4B094}"/>
                  </a:ext>
                </a:extLst>
              </p:cNvPr>
              <p:cNvSpPr/>
              <p:nvPr/>
            </p:nvSpPr>
            <p:spPr>
              <a:xfrm>
                <a:off x="323619" y="3562349"/>
                <a:ext cx="541087" cy="914400"/>
              </a:xfrm>
              <a:prstGeom prst="rect">
                <a:avLst/>
              </a:prstGeom>
              <a:solidFill>
                <a:srgbClr val="E76C0F"/>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276" name="TextBox 275">
              <a:extLst>
                <a:ext uri="{FF2B5EF4-FFF2-40B4-BE49-F238E27FC236}">
                  <a16:creationId xmlns:a16="http://schemas.microsoft.com/office/drawing/2014/main" id="{4756BB07-2652-4905-8F05-ED218B1AB46B}"/>
                </a:ext>
              </a:extLst>
            </p:cNvPr>
            <p:cNvSpPr txBox="1"/>
            <p:nvPr/>
          </p:nvSpPr>
          <p:spPr>
            <a:xfrm>
              <a:off x="3782601" y="5796541"/>
              <a:ext cx="3723529" cy="794204"/>
            </a:xfrm>
            <a:prstGeom prst="rect">
              <a:avLst/>
            </a:prstGeom>
            <a:noFill/>
            <a:ln>
              <a:noFill/>
            </a:ln>
            <a:effectLst/>
            <a:sp3d prstMaterial="metal">
              <a:bevelT w="38100" h="57150" prst="angle"/>
            </a:sp3d>
          </p:spPr>
          <p:txBody>
            <a:bodyPr wrap="square" rtlCol="0">
              <a:spAutoFit/>
            </a:bodyPr>
            <a:lstStyle/>
            <a:p>
              <a:r>
                <a:rPr lang="en-US" sz="1400" dirty="0">
                  <a:solidFill>
                    <a:srgbClr val="4D4D4D"/>
                  </a:solidFill>
                  <a:latin typeface="Bernard MT Condensed" panose="02050806060905020404" pitchFamily="18" charset="0"/>
                </a:rPr>
                <a:t>LOREM IPSUM</a:t>
              </a:r>
            </a:p>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p:txBody>
        </p:sp>
        <p:sp>
          <p:nvSpPr>
            <p:cNvPr id="277" name="TextBox 276">
              <a:extLst>
                <a:ext uri="{FF2B5EF4-FFF2-40B4-BE49-F238E27FC236}">
                  <a16:creationId xmlns:a16="http://schemas.microsoft.com/office/drawing/2014/main" id="{767306D9-D297-45D6-A9AC-7A888E37CCCD}"/>
                </a:ext>
              </a:extLst>
            </p:cNvPr>
            <p:cNvSpPr txBox="1"/>
            <p:nvPr/>
          </p:nvSpPr>
          <p:spPr>
            <a:xfrm>
              <a:off x="2902638" y="6017924"/>
              <a:ext cx="837794" cy="410795"/>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pPr algn="ctr"/>
              <a:r>
                <a:rPr lang="en-US" sz="2400" b="1" dirty="0">
                  <a:solidFill>
                    <a:schemeClr val="bg1"/>
                  </a:solidFill>
                </a:rPr>
                <a:t>87%</a:t>
              </a:r>
            </a:p>
          </p:txBody>
        </p:sp>
      </p:grpSp>
      <p:grpSp>
        <p:nvGrpSpPr>
          <p:cNvPr id="280" name="Group 279">
            <a:extLst>
              <a:ext uri="{FF2B5EF4-FFF2-40B4-BE49-F238E27FC236}">
                <a16:creationId xmlns:a16="http://schemas.microsoft.com/office/drawing/2014/main" id="{478118E4-439F-4C6F-9D37-9EEBD43DDF61}"/>
              </a:ext>
            </a:extLst>
          </p:cNvPr>
          <p:cNvGrpSpPr/>
          <p:nvPr/>
        </p:nvGrpSpPr>
        <p:grpSpPr>
          <a:xfrm>
            <a:off x="185696" y="5501803"/>
            <a:ext cx="4545168" cy="1130397"/>
            <a:chOff x="2879034" y="5745836"/>
            <a:chExt cx="4627096" cy="1005841"/>
          </a:xfrm>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p:grpSpPr>
        <p:grpSp>
          <p:nvGrpSpPr>
            <p:cNvPr id="281" name="Group 12">
              <a:extLst>
                <a:ext uri="{FF2B5EF4-FFF2-40B4-BE49-F238E27FC236}">
                  <a16:creationId xmlns:a16="http://schemas.microsoft.com/office/drawing/2014/main" id="{13C90D1E-AA73-422B-BDF5-9CC59B7190C1}"/>
                </a:ext>
              </a:extLst>
            </p:cNvPr>
            <p:cNvGrpSpPr/>
            <p:nvPr/>
          </p:nvGrpSpPr>
          <p:grpSpPr>
            <a:xfrm>
              <a:off x="2879034" y="5745836"/>
              <a:ext cx="4461909" cy="1005841"/>
              <a:chOff x="323619" y="3562349"/>
              <a:chExt cx="2881714" cy="914401"/>
            </a:xfrm>
          </p:grpSpPr>
          <p:sp>
            <p:nvSpPr>
              <p:cNvPr id="284" name="Rectangle 283">
                <a:extLst>
                  <a:ext uri="{FF2B5EF4-FFF2-40B4-BE49-F238E27FC236}">
                    <a16:creationId xmlns:a16="http://schemas.microsoft.com/office/drawing/2014/main" id="{02DC7240-DA02-4092-8A08-57005B902B50}"/>
                  </a:ext>
                </a:extLst>
              </p:cNvPr>
              <p:cNvSpPr/>
              <p:nvPr/>
            </p:nvSpPr>
            <p:spPr>
              <a:xfrm>
                <a:off x="800500" y="3562349"/>
                <a:ext cx="2404833" cy="813644"/>
              </a:xfrm>
              <a:prstGeom prst="rect">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285" name="Rectangle 284">
                <a:extLst>
                  <a:ext uri="{FF2B5EF4-FFF2-40B4-BE49-F238E27FC236}">
                    <a16:creationId xmlns:a16="http://schemas.microsoft.com/office/drawing/2014/main" id="{0FB6AD8A-7B6B-4285-977D-AF385082171C}"/>
                  </a:ext>
                </a:extLst>
              </p:cNvPr>
              <p:cNvSpPr/>
              <p:nvPr/>
            </p:nvSpPr>
            <p:spPr>
              <a:xfrm>
                <a:off x="323619" y="3562350"/>
                <a:ext cx="541087" cy="914400"/>
              </a:xfrm>
              <a:prstGeom prst="rect">
                <a:avLst/>
              </a:prstGeom>
              <a:solidFill>
                <a:srgbClr val="E04621"/>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282" name="TextBox 281">
              <a:extLst>
                <a:ext uri="{FF2B5EF4-FFF2-40B4-BE49-F238E27FC236}">
                  <a16:creationId xmlns:a16="http://schemas.microsoft.com/office/drawing/2014/main" id="{7067B3D6-5CA4-4456-83F6-B7328C65065B}"/>
                </a:ext>
              </a:extLst>
            </p:cNvPr>
            <p:cNvSpPr txBox="1"/>
            <p:nvPr/>
          </p:nvSpPr>
          <p:spPr>
            <a:xfrm>
              <a:off x="3782601" y="5796541"/>
              <a:ext cx="3723529" cy="794204"/>
            </a:xfrm>
            <a:prstGeom prst="rect">
              <a:avLst/>
            </a:prstGeom>
            <a:noFill/>
            <a:ln>
              <a:noFill/>
            </a:ln>
            <a:effectLst/>
            <a:sp3d prstMaterial="metal">
              <a:bevelT w="38100" h="57150" prst="angle"/>
            </a:sp3d>
          </p:spPr>
          <p:txBody>
            <a:bodyPr wrap="square" rtlCol="0">
              <a:spAutoFit/>
            </a:bodyPr>
            <a:lstStyle/>
            <a:p>
              <a:r>
                <a:rPr lang="en-US" sz="1400" dirty="0">
                  <a:solidFill>
                    <a:srgbClr val="4D4D4D"/>
                  </a:solidFill>
                  <a:latin typeface="Bernard MT Condensed" panose="02050806060905020404" pitchFamily="18" charset="0"/>
                </a:rPr>
                <a:t>LOREM IPSUM</a:t>
              </a:r>
            </a:p>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p:txBody>
        </p:sp>
        <p:sp>
          <p:nvSpPr>
            <p:cNvPr id="283" name="TextBox 282">
              <a:extLst>
                <a:ext uri="{FF2B5EF4-FFF2-40B4-BE49-F238E27FC236}">
                  <a16:creationId xmlns:a16="http://schemas.microsoft.com/office/drawing/2014/main" id="{D02825CC-13E2-4FB2-8132-E06E903261D4}"/>
                </a:ext>
              </a:extLst>
            </p:cNvPr>
            <p:cNvSpPr txBox="1"/>
            <p:nvPr/>
          </p:nvSpPr>
          <p:spPr>
            <a:xfrm>
              <a:off x="2902638" y="6017924"/>
              <a:ext cx="837794" cy="410795"/>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pPr algn="ctr"/>
              <a:r>
                <a:rPr lang="en-US" sz="2400" b="1" dirty="0">
                  <a:solidFill>
                    <a:schemeClr val="bg1"/>
                  </a:solidFill>
                </a:rPr>
                <a:t>61%</a:t>
              </a:r>
            </a:p>
          </p:txBody>
        </p:sp>
      </p:grpSp>
      <p:sp>
        <p:nvSpPr>
          <p:cNvPr id="207" name="Shape 4816">
            <a:extLst>
              <a:ext uri="{FF2B5EF4-FFF2-40B4-BE49-F238E27FC236}">
                <a16:creationId xmlns:a16="http://schemas.microsoft.com/office/drawing/2014/main" id="{14AC7664-9C42-40D7-8D58-62123D155AC7}"/>
              </a:ext>
            </a:extLst>
          </p:cNvPr>
          <p:cNvSpPr/>
          <p:nvPr/>
        </p:nvSpPr>
        <p:spPr>
          <a:xfrm>
            <a:off x="5548331" y="2383364"/>
            <a:ext cx="404874" cy="610362"/>
          </a:xfrm>
          <a:custGeom>
            <a:avLst/>
            <a:gdLst/>
            <a:ahLst/>
            <a:cxnLst>
              <a:cxn ang="0">
                <a:pos x="wd2" y="hd2"/>
              </a:cxn>
              <a:cxn ang="5400000">
                <a:pos x="wd2" y="hd2"/>
              </a:cxn>
              <a:cxn ang="10800000">
                <a:pos x="wd2" y="hd2"/>
              </a:cxn>
              <a:cxn ang="16200000">
                <a:pos x="wd2" y="hd2"/>
              </a:cxn>
            </a:cxnLst>
            <a:rect l="0" t="0" r="r" b="b"/>
            <a:pathLst>
              <a:path w="21600" h="21600" extrusionOk="0">
                <a:moveTo>
                  <a:pt x="0" y="5590"/>
                </a:moveTo>
                <a:lnTo>
                  <a:pt x="858" y="5098"/>
                </a:lnTo>
                <a:lnTo>
                  <a:pt x="1727" y="4698"/>
                </a:lnTo>
                <a:lnTo>
                  <a:pt x="2767" y="4838"/>
                </a:lnTo>
                <a:lnTo>
                  <a:pt x="4574" y="4872"/>
                </a:lnTo>
                <a:lnTo>
                  <a:pt x="5570" y="4719"/>
                </a:lnTo>
                <a:lnTo>
                  <a:pt x="6302" y="4293"/>
                </a:lnTo>
                <a:lnTo>
                  <a:pt x="7333" y="3440"/>
                </a:lnTo>
                <a:lnTo>
                  <a:pt x="7301" y="2634"/>
                </a:lnTo>
                <a:lnTo>
                  <a:pt x="7291" y="1843"/>
                </a:lnTo>
                <a:lnTo>
                  <a:pt x="7927" y="906"/>
                </a:lnTo>
                <a:lnTo>
                  <a:pt x="8989" y="774"/>
                </a:lnTo>
                <a:lnTo>
                  <a:pt x="10336" y="811"/>
                </a:lnTo>
                <a:lnTo>
                  <a:pt x="11064" y="751"/>
                </a:lnTo>
                <a:lnTo>
                  <a:pt x="11671" y="197"/>
                </a:lnTo>
                <a:lnTo>
                  <a:pt x="12437" y="52"/>
                </a:lnTo>
                <a:lnTo>
                  <a:pt x="13415" y="259"/>
                </a:lnTo>
                <a:lnTo>
                  <a:pt x="14193" y="0"/>
                </a:lnTo>
                <a:lnTo>
                  <a:pt x="14017" y="700"/>
                </a:lnTo>
                <a:lnTo>
                  <a:pt x="15023" y="1072"/>
                </a:lnTo>
                <a:lnTo>
                  <a:pt x="16297" y="1723"/>
                </a:lnTo>
                <a:lnTo>
                  <a:pt x="17173" y="1949"/>
                </a:lnTo>
                <a:lnTo>
                  <a:pt x="18495" y="1634"/>
                </a:lnTo>
                <a:lnTo>
                  <a:pt x="18619" y="2159"/>
                </a:lnTo>
                <a:lnTo>
                  <a:pt x="18643" y="2657"/>
                </a:lnTo>
                <a:lnTo>
                  <a:pt x="19353" y="2707"/>
                </a:lnTo>
                <a:lnTo>
                  <a:pt x="20198" y="2609"/>
                </a:lnTo>
                <a:lnTo>
                  <a:pt x="20862" y="3262"/>
                </a:lnTo>
                <a:lnTo>
                  <a:pt x="20771" y="4011"/>
                </a:lnTo>
                <a:lnTo>
                  <a:pt x="20406" y="4557"/>
                </a:lnTo>
                <a:lnTo>
                  <a:pt x="19878" y="4727"/>
                </a:lnTo>
                <a:lnTo>
                  <a:pt x="19429" y="4290"/>
                </a:lnTo>
                <a:lnTo>
                  <a:pt x="19215" y="3757"/>
                </a:lnTo>
                <a:lnTo>
                  <a:pt x="18509" y="3955"/>
                </a:lnTo>
                <a:lnTo>
                  <a:pt x="18449" y="4296"/>
                </a:lnTo>
                <a:lnTo>
                  <a:pt x="18729" y="4786"/>
                </a:lnTo>
                <a:lnTo>
                  <a:pt x="19342" y="5239"/>
                </a:lnTo>
                <a:lnTo>
                  <a:pt x="19388" y="5618"/>
                </a:lnTo>
                <a:lnTo>
                  <a:pt x="18558" y="5969"/>
                </a:lnTo>
                <a:lnTo>
                  <a:pt x="17649" y="6081"/>
                </a:lnTo>
                <a:lnTo>
                  <a:pt x="16923" y="5930"/>
                </a:lnTo>
                <a:lnTo>
                  <a:pt x="17341" y="6297"/>
                </a:lnTo>
                <a:lnTo>
                  <a:pt x="18345" y="6341"/>
                </a:lnTo>
                <a:lnTo>
                  <a:pt x="19070" y="6409"/>
                </a:lnTo>
                <a:lnTo>
                  <a:pt x="19533" y="6809"/>
                </a:lnTo>
                <a:lnTo>
                  <a:pt x="20033" y="7494"/>
                </a:lnTo>
                <a:lnTo>
                  <a:pt x="20596" y="7932"/>
                </a:lnTo>
                <a:lnTo>
                  <a:pt x="21206" y="8340"/>
                </a:lnTo>
                <a:lnTo>
                  <a:pt x="21600" y="8831"/>
                </a:lnTo>
                <a:lnTo>
                  <a:pt x="21484" y="9796"/>
                </a:lnTo>
                <a:lnTo>
                  <a:pt x="21094" y="10709"/>
                </a:lnTo>
                <a:lnTo>
                  <a:pt x="21000" y="11594"/>
                </a:lnTo>
                <a:lnTo>
                  <a:pt x="21060" y="12517"/>
                </a:lnTo>
                <a:lnTo>
                  <a:pt x="21065" y="13724"/>
                </a:lnTo>
                <a:lnTo>
                  <a:pt x="20964" y="14869"/>
                </a:lnTo>
                <a:lnTo>
                  <a:pt x="20768" y="15822"/>
                </a:lnTo>
                <a:lnTo>
                  <a:pt x="21037" y="16505"/>
                </a:lnTo>
                <a:lnTo>
                  <a:pt x="20932" y="17505"/>
                </a:lnTo>
                <a:lnTo>
                  <a:pt x="20875" y="18237"/>
                </a:lnTo>
                <a:lnTo>
                  <a:pt x="20957" y="18928"/>
                </a:lnTo>
                <a:lnTo>
                  <a:pt x="20793" y="19406"/>
                </a:lnTo>
                <a:lnTo>
                  <a:pt x="20224" y="19862"/>
                </a:lnTo>
                <a:lnTo>
                  <a:pt x="19849" y="20382"/>
                </a:lnTo>
                <a:lnTo>
                  <a:pt x="19225" y="20805"/>
                </a:lnTo>
                <a:lnTo>
                  <a:pt x="18423" y="21042"/>
                </a:lnTo>
                <a:lnTo>
                  <a:pt x="17561" y="21204"/>
                </a:lnTo>
                <a:lnTo>
                  <a:pt x="16067" y="21369"/>
                </a:lnTo>
                <a:lnTo>
                  <a:pt x="14612" y="21600"/>
                </a:lnTo>
                <a:lnTo>
                  <a:pt x="13015" y="21533"/>
                </a:lnTo>
                <a:lnTo>
                  <a:pt x="11871" y="21256"/>
                </a:lnTo>
                <a:lnTo>
                  <a:pt x="10868" y="20729"/>
                </a:lnTo>
                <a:lnTo>
                  <a:pt x="10208" y="20101"/>
                </a:lnTo>
                <a:lnTo>
                  <a:pt x="9451" y="19528"/>
                </a:lnTo>
                <a:lnTo>
                  <a:pt x="9122" y="18883"/>
                </a:lnTo>
                <a:lnTo>
                  <a:pt x="8592" y="18073"/>
                </a:lnTo>
                <a:lnTo>
                  <a:pt x="8327" y="17437"/>
                </a:lnTo>
                <a:lnTo>
                  <a:pt x="8135" y="16791"/>
                </a:lnTo>
                <a:lnTo>
                  <a:pt x="7493" y="16182"/>
                </a:lnTo>
                <a:lnTo>
                  <a:pt x="6813" y="15565"/>
                </a:lnTo>
                <a:lnTo>
                  <a:pt x="6856" y="14839"/>
                </a:lnTo>
                <a:lnTo>
                  <a:pt x="6963" y="14068"/>
                </a:lnTo>
                <a:lnTo>
                  <a:pt x="6806" y="13537"/>
                </a:lnTo>
                <a:lnTo>
                  <a:pt x="7037" y="12894"/>
                </a:lnTo>
                <a:lnTo>
                  <a:pt x="7083" y="12533"/>
                </a:lnTo>
                <a:lnTo>
                  <a:pt x="6363" y="12259"/>
                </a:lnTo>
                <a:lnTo>
                  <a:pt x="6475" y="11808"/>
                </a:lnTo>
                <a:lnTo>
                  <a:pt x="6209" y="11307"/>
                </a:lnTo>
                <a:lnTo>
                  <a:pt x="6083" y="10715"/>
                </a:lnTo>
                <a:lnTo>
                  <a:pt x="6412" y="10260"/>
                </a:lnTo>
                <a:lnTo>
                  <a:pt x="6772" y="9504"/>
                </a:lnTo>
                <a:lnTo>
                  <a:pt x="6400" y="9043"/>
                </a:lnTo>
                <a:lnTo>
                  <a:pt x="5816" y="9723"/>
                </a:lnTo>
                <a:lnTo>
                  <a:pt x="5478" y="10415"/>
                </a:lnTo>
                <a:lnTo>
                  <a:pt x="5308" y="10958"/>
                </a:lnTo>
                <a:lnTo>
                  <a:pt x="5128" y="11256"/>
                </a:lnTo>
                <a:lnTo>
                  <a:pt x="4054" y="11077"/>
                </a:lnTo>
                <a:lnTo>
                  <a:pt x="2869" y="11401"/>
                </a:lnTo>
                <a:lnTo>
                  <a:pt x="2076" y="11163"/>
                </a:lnTo>
                <a:lnTo>
                  <a:pt x="1609" y="10657"/>
                </a:lnTo>
                <a:cubicBezTo>
                  <a:pt x="1540" y="10429"/>
                  <a:pt x="1574" y="10194"/>
                  <a:pt x="1708" y="9979"/>
                </a:cubicBezTo>
                <a:cubicBezTo>
                  <a:pt x="1863" y="9732"/>
                  <a:pt x="2141" y="9527"/>
                  <a:pt x="2496" y="9399"/>
                </a:cubicBezTo>
                <a:lnTo>
                  <a:pt x="3210" y="9093"/>
                </a:lnTo>
                <a:lnTo>
                  <a:pt x="2291" y="8066"/>
                </a:lnTo>
                <a:lnTo>
                  <a:pt x="1021" y="6650"/>
                </a:lnTo>
                <a:lnTo>
                  <a:pt x="0" y="559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08" name="Shape 4817">
            <a:extLst>
              <a:ext uri="{FF2B5EF4-FFF2-40B4-BE49-F238E27FC236}">
                <a16:creationId xmlns:a16="http://schemas.microsoft.com/office/drawing/2014/main" id="{FAAFEDF7-255D-414B-905A-A5D23318D99F}"/>
              </a:ext>
            </a:extLst>
          </p:cNvPr>
          <p:cNvSpPr/>
          <p:nvPr/>
        </p:nvSpPr>
        <p:spPr>
          <a:xfrm>
            <a:off x="5013751" y="2540652"/>
            <a:ext cx="623690" cy="687991"/>
          </a:xfrm>
          <a:custGeom>
            <a:avLst/>
            <a:gdLst/>
            <a:ahLst/>
            <a:cxnLst>
              <a:cxn ang="0">
                <a:pos x="wd2" y="hd2"/>
              </a:cxn>
              <a:cxn ang="5400000">
                <a:pos x="wd2" y="hd2"/>
              </a:cxn>
              <a:cxn ang="10800000">
                <a:pos x="wd2" y="hd2"/>
              </a:cxn>
              <a:cxn ang="16200000">
                <a:pos x="wd2" y="hd2"/>
              </a:cxn>
            </a:cxnLst>
            <a:rect l="0" t="0" r="r" b="b"/>
            <a:pathLst>
              <a:path w="21600" h="21600" extrusionOk="0">
                <a:moveTo>
                  <a:pt x="15856" y="14939"/>
                </a:moveTo>
                <a:lnTo>
                  <a:pt x="15793" y="14576"/>
                </a:lnTo>
                <a:lnTo>
                  <a:pt x="16259" y="14190"/>
                </a:lnTo>
                <a:lnTo>
                  <a:pt x="16487" y="13711"/>
                </a:lnTo>
                <a:lnTo>
                  <a:pt x="16822" y="13479"/>
                </a:lnTo>
                <a:lnTo>
                  <a:pt x="16675" y="13160"/>
                </a:lnTo>
                <a:lnTo>
                  <a:pt x="16410" y="13011"/>
                </a:lnTo>
                <a:lnTo>
                  <a:pt x="16327" y="12585"/>
                </a:lnTo>
                <a:lnTo>
                  <a:pt x="16250" y="12201"/>
                </a:lnTo>
                <a:lnTo>
                  <a:pt x="16373" y="11911"/>
                </a:lnTo>
                <a:lnTo>
                  <a:pt x="16222" y="11397"/>
                </a:lnTo>
                <a:lnTo>
                  <a:pt x="16488" y="11200"/>
                </a:lnTo>
                <a:lnTo>
                  <a:pt x="16979" y="11032"/>
                </a:lnTo>
                <a:lnTo>
                  <a:pt x="17477" y="10756"/>
                </a:lnTo>
                <a:lnTo>
                  <a:pt x="17929" y="10547"/>
                </a:lnTo>
                <a:lnTo>
                  <a:pt x="18213" y="10063"/>
                </a:lnTo>
                <a:lnTo>
                  <a:pt x="18236" y="9593"/>
                </a:lnTo>
                <a:lnTo>
                  <a:pt x="18667" y="9282"/>
                </a:lnTo>
                <a:lnTo>
                  <a:pt x="19055" y="9461"/>
                </a:lnTo>
                <a:lnTo>
                  <a:pt x="19479" y="9505"/>
                </a:lnTo>
                <a:lnTo>
                  <a:pt x="19781" y="9156"/>
                </a:lnTo>
                <a:lnTo>
                  <a:pt x="20189" y="9178"/>
                </a:lnTo>
                <a:lnTo>
                  <a:pt x="20628" y="9008"/>
                </a:lnTo>
                <a:lnTo>
                  <a:pt x="20846" y="8660"/>
                </a:lnTo>
                <a:lnTo>
                  <a:pt x="20973" y="8035"/>
                </a:lnTo>
                <a:lnTo>
                  <a:pt x="21104" y="7394"/>
                </a:lnTo>
                <a:lnTo>
                  <a:pt x="21033" y="6688"/>
                </a:lnTo>
                <a:lnTo>
                  <a:pt x="21049" y="6170"/>
                </a:lnTo>
                <a:lnTo>
                  <a:pt x="21414" y="5693"/>
                </a:lnTo>
                <a:lnTo>
                  <a:pt x="21600" y="5368"/>
                </a:lnTo>
                <a:lnTo>
                  <a:pt x="21549" y="4882"/>
                </a:lnTo>
                <a:lnTo>
                  <a:pt x="21110" y="4845"/>
                </a:lnTo>
                <a:lnTo>
                  <a:pt x="20388" y="5103"/>
                </a:lnTo>
                <a:lnTo>
                  <a:pt x="19976" y="4928"/>
                </a:lnTo>
                <a:lnTo>
                  <a:pt x="19662" y="4473"/>
                </a:lnTo>
                <a:lnTo>
                  <a:pt x="19673" y="4017"/>
                </a:lnTo>
                <a:lnTo>
                  <a:pt x="19880" y="3634"/>
                </a:lnTo>
                <a:lnTo>
                  <a:pt x="20168" y="3480"/>
                </a:lnTo>
                <a:lnTo>
                  <a:pt x="20691" y="3187"/>
                </a:lnTo>
                <a:lnTo>
                  <a:pt x="18599" y="0"/>
                </a:lnTo>
                <a:lnTo>
                  <a:pt x="18152" y="210"/>
                </a:lnTo>
                <a:lnTo>
                  <a:pt x="17897" y="654"/>
                </a:lnTo>
                <a:lnTo>
                  <a:pt x="17690" y="1053"/>
                </a:lnTo>
                <a:lnTo>
                  <a:pt x="17456" y="1682"/>
                </a:lnTo>
                <a:lnTo>
                  <a:pt x="17068" y="2212"/>
                </a:lnTo>
                <a:lnTo>
                  <a:pt x="16483" y="2506"/>
                </a:lnTo>
                <a:lnTo>
                  <a:pt x="15764" y="2660"/>
                </a:lnTo>
                <a:lnTo>
                  <a:pt x="15116" y="2548"/>
                </a:lnTo>
                <a:lnTo>
                  <a:pt x="14662" y="2909"/>
                </a:lnTo>
                <a:lnTo>
                  <a:pt x="14336" y="3179"/>
                </a:lnTo>
                <a:lnTo>
                  <a:pt x="13833" y="3426"/>
                </a:lnTo>
                <a:lnTo>
                  <a:pt x="13471" y="3764"/>
                </a:lnTo>
                <a:lnTo>
                  <a:pt x="12903" y="3449"/>
                </a:lnTo>
                <a:lnTo>
                  <a:pt x="12481" y="3665"/>
                </a:lnTo>
                <a:lnTo>
                  <a:pt x="12448" y="4033"/>
                </a:lnTo>
                <a:lnTo>
                  <a:pt x="12538" y="4667"/>
                </a:lnTo>
                <a:lnTo>
                  <a:pt x="12457" y="5174"/>
                </a:lnTo>
                <a:lnTo>
                  <a:pt x="12189" y="5426"/>
                </a:lnTo>
                <a:lnTo>
                  <a:pt x="11663" y="5361"/>
                </a:lnTo>
                <a:lnTo>
                  <a:pt x="11154" y="5146"/>
                </a:lnTo>
                <a:lnTo>
                  <a:pt x="10888" y="5492"/>
                </a:lnTo>
                <a:lnTo>
                  <a:pt x="10823" y="5883"/>
                </a:lnTo>
                <a:lnTo>
                  <a:pt x="10796" y="6299"/>
                </a:lnTo>
                <a:cubicBezTo>
                  <a:pt x="10842" y="6435"/>
                  <a:pt x="10792" y="6582"/>
                  <a:pt x="10670" y="6671"/>
                </a:cubicBezTo>
                <a:cubicBezTo>
                  <a:pt x="10455" y="6827"/>
                  <a:pt x="10135" y="6754"/>
                  <a:pt x="10027" y="6524"/>
                </a:cubicBezTo>
                <a:lnTo>
                  <a:pt x="9446" y="6634"/>
                </a:lnTo>
                <a:lnTo>
                  <a:pt x="8901" y="6866"/>
                </a:lnTo>
                <a:lnTo>
                  <a:pt x="8727" y="7455"/>
                </a:lnTo>
                <a:lnTo>
                  <a:pt x="8745" y="7765"/>
                </a:lnTo>
                <a:lnTo>
                  <a:pt x="8727" y="8345"/>
                </a:lnTo>
                <a:lnTo>
                  <a:pt x="8675" y="8949"/>
                </a:lnTo>
                <a:lnTo>
                  <a:pt x="8546" y="9489"/>
                </a:lnTo>
                <a:lnTo>
                  <a:pt x="8239" y="9933"/>
                </a:lnTo>
                <a:lnTo>
                  <a:pt x="7614" y="10334"/>
                </a:lnTo>
                <a:lnTo>
                  <a:pt x="6978" y="10584"/>
                </a:lnTo>
                <a:lnTo>
                  <a:pt x="6437" y="10754"/>
                </a:lnTo>
                <a:lnTo>
                  <a:pt x="5266" y="10742"/>
                </a:lnTo>
                <a:lnTo>
                  <a:pt x="4081" y="10691"/>
                </a:lnTo>
                <a:lnTo>
                  <a:pt x="2797" y="10496"/>
                </a:lnTo>
                <a:lnTo>
                  <a:pt x="917" y="10073"/>
                </a:lnTo>
                <a:lnTo>
                  <a:pt x="0" y="9875"/>
                </a:lnTo>
                <a:lnTo>
                  <a:pt x="74" y="11587"/>
                </a:lnTo>
                <a:lnTo>
                  <a:pt x="902" y="11207"/>
                </a:lnTo>
                <a:lnTo>
                  <a:pt x="1194" y="11274"/>
                </a:lnTo>
                <a:lnTo>
                  <a:pt x="1685" y="11061"/>
                </a:lnTo>
                <a:lnTo>
                  <a:pt x="2013" y="11020"/>
                </a:lnTo>
                <a:lnTo>
                  <a:pt x="2204" y="11336"/>
                </a:lnTo>
                <a:lnTo>
                  <a:pt x="2628" y="11485"/>
                </a:lnTo>
                <a:lnTo>
                  <a:pt x="3106" y="11741"/>
                </a:lnTo>
                <a:lnTo>
                  <a:pt x="3156" y="12015"/>
                </a:lnTo>
                <a:lnTo>
                  <a:pt x="3287" y="12442"/>
                </a:lnTo>
                <a:lnTo>
                  <a:pt x="3465" y="12804"/>
                </a:lnTo>
                <a:lnTo>
                  <a:pt x="3190" y="13117"/>
                </a:lnTo>
                <a:lnTo>
                  <a:pt x="2754" y="13505"/>
                </a:lnTo>
                <a:lnTo>
                  <a:pt x="2600" y="13960"/>
                </a:lnTo>
                <a:lnTo>
                  <a:pt x="2561" y="14417"/>
                </a:lnTo>
                <a:lnTo>
                  <a:pt x="2502" y="14871"/>
                </a:lnTo>
                <a:lnTo>
                  <a:pt x="2222" y="15345"/>
                </a:lnTo>
                <a:lnTo>
                  <a:pt x="1922" y="15767"/>
                </a:lnTo>
                <a:lnTo>
                  <a:pt x="1618" y="16188"/>
                </a:lnTo>
                <a:lnTo>
                  <a:pt x="1255" y="16631"/>
                </a:lnTo>
                <a:lnTo>
                  <a:pt x="823" y="16536"/>
                </a:lnTo>
                <a:lnTo>
                  <a:pt x="946" y="16887"/>
                </a:lnTo>
                <a:lnTo>
                  <a:pt x="1359" y="17373"/>
                </a:lnTo>
                <a:lnTo>
                  <a:pt x="1852" y="17494"/>
                </a:lnTo>
                <a:lnTo>
                  <a:pt x="2141" y="17307"/>
                </a:lnTo>
                <a:lnTo>
                  <a:pt x="2147" y="16904"/>
                </a:lnTo>
                <a:lnTo>
                  <a:pt x="2053" y="16528"/>
                </a:lnTo>
                <a:lnTo>
                  <a:pt x="2136" y="16146"/>
                </a:lnTo>
                <a:lnTo>
                  <a:pt x="2508" y="16024"/>
                </a:lnTo>
                <a:lnTo>
                  <a:pt x="2875" y="16414"/>
                </a:lnTo>
                <a:lnTo>
                  <a:pt x="2985" y="16867"/>
                </a:lnTo>
                <a:lnTo>
                  <a:pt x="3429" y="16978"/>
                </a:lnTo>
                <a:lnTo>
                  <a:pt x="3718" y="16825"/>
                </a:lnTo>
                <a:lnTo>
                  <a:pt x="3742" y="16437"/>
                </a:lnTo>
                <a:lnTo>
                  <a:pt x="3601" y="15934"/>
                </a:lnTo>
                <a:lnTo>
                  <a:pt x="3787" y="15727"/>
                </a:lnTo>
                <a:lnTo>
                  <a:pt x="4087" y="15911"/>
                </a:lnTo>
                <a:lnTo>
                  <a:pt x="4211" y="16403"/>
                </a:lnTo>
                <a:lnTo>
                  <a:pt x="4241" y="16846"/>
                </a:lnTo>
                <a:lnTo>
                  <a:pt x="4339" y="17247"/>
                </a:lnTo>
                <a:lnTo>
                  <a:pt x="4677" y="17588"/>
                </a:lnTo>
                <a:lnTo>
                  <a:pt x="5022" y="17661"/>
                </a:lnTo>
                <a:lnTo>
                  <a:pt x="5402" y="17802"/>
                </a:lnTo>
                <a:lnTo>
                  <a:pt x="5632" y="18013"/>
                </a:lnTo>
                <a:lnTo>
                  <a:pt x="5831" y="18392"/>
                </a:lnTo>
                <a:lnTo>
                  <a:pt x="5830" y="18898"/>
                </a:lnTo>
                <a:lnTo>
                  <a:pt x="5888" y="19319"/>
                </a:lnTo>
                <a:lnTo>
                  <a:pt x="5907" y="19570"/>
                </a:lnTo>
                <a:lnTo>
                  <a:pt x="6439" y="19330"/>
                </a:lnTo>
                <a:lnTo>
                  <a:pt x="6858" y="18813"/>
                </a:lnTo>
                <a:lnTo>
                  <a:pt x="6673" y="18264"/>
                </a:lnTo>
                <a:lnTo>
                  <a:pt x="6503" y="17838"/>
                </a:lnTo>
                <a:lnTo>
                  <a:pt x="6514" y="17336"/>
                </a:lnTo>
                <a:lnTo>
                  <a:pt x="6519" y="17092"/>
                </a:lnTo>
                <a:lnTo>
                  <a:pt x="6276" y="16684"/>
                </a:lnTo>
                <a:lnTo>
                  <a:pt x="6715" y="16724"/>
                </a:lnTo>
                <a:lnTo>
                  <a:pt x="7203" y="16918"/>
                </a:lnTo>
                <a:lnTo>
                  <a:pt x="7463" y="16653"/>
                </a:lnTo>
                <a:lnTo>
                  <a:pt x="7393" y="16137"/>
                </a:lnTo>
                <a:lnTo>
                  <a:pt x="7447" y="15690"/>
                </a:lnTo>
                <a:lnTo>
                  <a:pt x="7926" y="15800"/>
                </a:lnTo>
                <a:lnTo>
                  <a:pt x="8010" y="16111"/>
                </a:lnTo>
                <a:lnTo>
                  <a:pt x="8382" y="15979"/>
                </a:lnTo>
                <a:lnTo>
                  <a:pt x="8714" y="15668"/>
                </a:lnTo>
                <a:lnTo>
                  <a:pt x="9109" y="15382"/>
                </a:lnTo>
                <a:lnTo>
                  <a:pt x="9473" y="15254"/>
                </a:lnTo>
                <a:lnTo>
                  <a:pt x="9558" y="15594"/>
                </a:lnTo>
                <a:lnTo>
                  <a:pt x="9314" y="15841"/>
                </a:lnTo>
                <a:lnTo>
                  <a:pt x="8834" y="16199"/>
                </a:lnTo>
                <a:lnTo>
                  <a:pt x="8420" y="16606"/>
                </a:lnTo>
                <a:lnTo>
                  <a:pt x="8212" y="17003"/>
                </a:lnTo>
                <a:lnTo>
                  <a:pt x="8556" y="17002"/>
                </a:lnTo>
                <a:lnTo>
                  <a:pt x="8852" y="16665"/>
                </a:lnTo>
                <a:lnTo>
                  <a:pt x="9145" y="16644"/>
                </a:lnTo>
                <a:lnTo>
                  <a:pt x="9133" y="17024"/>
                </a:lnTo>
                <a:lnTo>
                  <a:pt x="9666" y="17006"/>
                </a:lnTo>
                <a:lnTo>
                  <a:pt x="10041" y="16740"/>
                </a:lnTo>
                <a:lnTo>
                  <a:pt x="10138" y="16435"/>
                </a:lnTo>
                <a:lnTo>
                  <a:pt x="10114" y="15933"/>
                </a:lnTo>
                <a:lnTo>
                  <a:pt x="10180" y="15616"/>
                </a:lnTo>
                <a:lnTo>
                  <a:pt x="10262" y="15286"/>
                </a:lnTo>
                <a:cubicBezTo>
                  <a:pt x="10200" y="15160"/>
                  <a:pt x="10209" y="15015"/>
                  <a:pt x="10286" y="14896"/>
                </a:cubicBezTo>
                <a:cubicBezTo>
                  <a:pt x="10344" y="14807"/>
                  <a:pt x="10435" y="14741"/>
                  <a:pt x="10544" y="14709"/>
                </a:cubicBezTo>
                <a:lnTo>
                  <a:pt x="10736" y="14884"/>
                </a:lnTo>
                <a:lnTo>
                  <a:pt x="10794" y="15339"/>
                </a:lnTo>
                <a:lnTo>
                  <a:pt x="10797" y="15917"/>
                </a:lnTo>
                <a:lnTo>
                  <a:pt x="10785" y="16536"/>
                </a:lnTo>
                <a:lnTo>
                  <a:pt x="10632" y="17128"/>
                </a:lnTo>
                <a:lnTo>
                  <a:pt x="10374" y="17553"/>
                </a:lnTo>
                <a:lnTo>
                  <a:pt x="9885" y="17767"/>
                </a:lnTo>
                <a:cubicBezTo>
                  <a:pt x="9740" y="17731"/>
                  <a:pt x="9587" y="17736"/>
                  <a:pt x="9445" y="17780"/>
                </a:cubicBezTo>
                <a:cubicBezTo>
                  <a:pt x="9127" y="17879"/>
                  <a:pt x="8913" y="18151"/>
                  <a:pt x="8915" y="18456"/>
                </a:cubicBezTo>
                <a:lnTo>
                  <a:pt x="8861" y="18824"/>
                </a:lnTo>
                <a:lnTo>
                  <a:pt x="8723" y="19085"/>
                </a:lnTo>
                <a:lnTo>
                  <a:pt x="8372" y="19220"/>
                </a:lnTo>
                <a:lnTo>
                  <a:pt x="8119" y="19423"/>
                </a:lnTo>
                <a:lnTo>
                  <a:pt x="7873" y="19809"/>
                </a:lnTo>
                <a:lnTo>
                  <a:pt x="8277" y="20067"/>
                </a:lnTo>
                <a:lnTo>
                  <a:pt x="8755" y="20508"/>
                </a:lnTo>
                <a:lnTo>
                  <a:pt x="8954" y="20943"/>
                </a:lnTo>
                <a:lnTo>
                  <a:pt x="8975" y="21548"/>
                </a:lnTo>
                <a:lnTo>
                  <a:pt x="9695" y="21600"/>
                </a:lnTo>
                <a:lnTo>
                  <a:pt x="10472" y="21523"/>
                </a:lnTo>
                <a:lnTo>
                  <a:pt x="11040" y="20907"/>
                </a:lnTo>
                <a:lnTo>
                  <a:pt x="11251" y="20344"/>
                </a:lnTo>
                <a:lnTo>
                  <a:pt x="11469" y="19809"/>
                </a:lnTo>
                <a:lnTo>
                  <a:pt x="12060" y="19611"/>
                </a:lnTo>
                <a:lnTo>
                  <a:pt x="12683" y="19450"/>
                </a:lnTo>
                <a:lnTo>
                  <a:pt x="13149" y="19214"/>
                </a:lnTo>
                <a:lnTo>
                  <a:pt x="13414" y="18838"/>
                </a:lnTo>
                <a:lnTo>
                  <a:pt x="13328" y="18434"/>
                </a:lnTo>
                <a:lnTo>
                  <a:pt x="12893" y="18173"/>
                </a:lnTo>
                <a:lnTo>
                  <a:pt x="12355" y="18104"/>
                </a:lnTo>
                <a:lnTo>
                  <a:pt x="12090" y="17771"/>
                </a:lnTo>
                <a:lnTo>
                  <a:pt x="12109" y="17280"/>
                </a:lnTo>
                <a:lnTo>
                  <a:pt x="12424" y="16799"/>
                </a:lnTo>
                <a:lnTo>
                  <a:pt x="12910" y="16242"/>
                </a:lnTo>
                <a:lnTo>
                  <a:pt x="13372" y="15767"/>
                </a:lnTo>
                <a:lnTo>
                  <a:pt x="13839" y="15421"/>
                </a:lnTo>
                <a:lnTo>
                  <a:pt x="13943" y="14966"/>
                </a:lnTo>
                <a:lnTo>
                  <a:pt x="13967" y="14588"/>
                </a:lnTo>
                <a:lnTo>
                  <a:pt x="14373" y="14606"/>
                </a:lnTo>
                <a:lnTo>
                  <a:pt x="14583" y="14914"/>
                </a:lnTo>
                <a:lnTo>
                  <a:pt x="14850" y="15161"/>
                </a:lnTo>
                <a:lnTo>
                  <a:pt x="15334" y="15215"/>
                </a:lnTo>
                <a:lnTo>
                  <a:pt x="15856" y="14939"/>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09" name="Shape 4818">
            <a:extLst>
              <a:ext uri="{FF2B5EF4-FFF2-40B4-BE49-F238E27FC236}">
                <a16:creationId xmlns:a16="http://schemas.microsoft.com/office/drawing/2014/main" id="{51E494DE-49AD-4D05-9F55-3A52DEA5933C}"/>
              </a:ext>
            </a:extLst>
          </p:cNvPr>
          <p:cNvSpPr/>
          <p:nvPr/>
        </p:nvSpPr>
        <p:spPr>
          <a:xfrm>
            <a:off x="4732379" y="2832947"/>
            <a:ext cx="455188" cy="438370"/>
          </a:xfrm>
          <a:custGeom>
            <a:avLst/>
            <a:gdLst/>
            <a:ahLst/>
            <a:cxnLst>
              <a:cxn ang="0">
                <a:pos x="wd2" y="hd2"/>
              </a:cxn>
              <a:cxn ang="5400000">
                <a:pos x="wd2" y="hd2"/>
              </a:cxn>
              <a:cxn ang="10800000">
                <a:pos x="wd2" y="hd2"/>
              </a:cxn>
              <a:cxn ang="16200000">
                <a:pos x="wd2" y="hd2"/>
              </a:cxn>
            </a:cxnLst>
            <a:rect l="0" t="0" r="r" b="b"/>
            <a:pathLst>
              <a:path w="21600" h="21600" extrusionOk="0">
                <a:moveTo>
                  <a:pt x="7910" y="0"/>
                </a:moveTo>
                <a:lnTo>
                  <a:pt x="13452" y="1097"/>
                </a:lnTo>
                <a:lnTo>
                  <a:pt x="13541" y="3788"/>
                </a:lnTo>
                <a:lnTo>
                  <a:pt x="13322" y="4402"/>
                </a:lnTo>
                <a:lnTo>
                  <a:pt x="13424" y="5109"/>
                </a:lnTo>
                <a:lnTo>
                  <a:pt x="13183" y="5572"/>
                </a:lnTo>
                <a:lnTo>
                  <a:pt x="12571" y="5862"/>
                </a:lnTo>
                <a:lnTo>
                  <a:pt x="11969" y="6228"/>
                </a:lnTo>
                <a:lnTo>
                  <a:pt x="11775" y="6861"/>
                </a:lnTo>
                <a:lnTo>
                  <a:pt x="11651" y="7541"/>
                </a:lnTo>
                <a:lnTo>
                  <a:pt x="11273" y="7982"/>
                </a:lnTo>
                <a:lnTo>
                  <a:pt x="10695" y="8385"/>
                </a:lnTo>
                <a:lnTo>
                  <a:pt x="9990" y="8971"/>
                </a:lnTo>
                <a:lnTo>
                  <a:pt x="9628" y="9596"/>
                </a:lnTo>
                <a:lnTo>
                  <a:pt x="10107" y="10013"/>
                </a:lnTo>
                <a:lnTo>
                  <a:pt x="10711" y="9967"/>
                </a:lnTo>
                <a:lnTo>
                  <a:pt x="11451" y="9911"/>
                </a:lnTo>
                <a:lnTo>
                  <a:pt x="12086" y="10359"/>
                </a:lnTo>
                <a:lnTo>
                  <a:pt x="12241" y="11140"/>
                </a:lnTo>
                <a:lnTo>
                  <a:pt x="12562" y="11753"/>
                </a:lnTo>
                <a:lnTo>
                  <a:pt x="13140" y="11911"/>
                </a:lnTo>
                <a:lnTo>
                  <a:pt x="13736" y="11764"/>
                </a:lnTo>
                <a:lnTo>
                  <a:pt x="14121" y="11530"/>
                </a:lnTo>
                <a:lnTo>
                  <a:pt x="14664" y="11666"/>
                </a:lnTo>
                <a:lnTo>
                  <a:pt x="14842" y="12155"/>
                </a:lnTo>
                <a:lnTo>
                  <a:pt x="15329" y="12749"/>
                </a:lnTo>
                <a:lnTo>
                  <a:pt x="15776" y="12914"/>
                </a:lnTo>
                <a:lnTo>
                  <a:pt x="16226" y="12673"/>
                </a:lnTo>
                <a:lnTo>
                  <a:pt x="16154" y="12009"/>
                </a:lnTo>
                <a:lnTo>
                  <a:pt x="15944" y="11467"/>
                </a:lnTo>
                <a:lnTo>
                  <a:pt x="16173" y="10817"/>
                </a:lnTo>
                <a:lnTo>
                  <a:pt x="16923" y="10522"/>
                </a:lnTo>
                <a:lnTo>
                  <a:pt x="17450" y="11270"/>
                </a:lnTo>
                <a:lnTo>
                  <a:pt x="17537" y="11977"/>
                </a:lnTo>
                <a:lnTo>
                  <a:pt x="17937" y="12093"/>
                </a:lnTo>
                <a:lnTo>
                  <a:pt x="18330" y="11904"/>
                </a:lnTo>
                <a:lnTo>
                  <a:pt x="18307" y="11378"/>
                </a:lnTo>
                <a:lnTo>
                  <a:pt x="18118" y="10618"/>
                </a:lnTo>
                <a:lnTo>
                  <a:pt x="18526" y="10079"/>
                </a:lnTo>
                <a:lnTo>
                  <a:pt x="19148" y="10462"/>
                </a:lnTo>
                <a:lnTo>
                  <a:pt x="19342" y="11360"/>
                </a:lnTo>
                <a:lnTo>
                  <a:pt x="19345" y="12217"/>
                </a:lnTo>
                <a:lnTo>
                  <a:pt x="19499" y="12674"/>
                </a:lnTo>
                <a:lnTo>
                  <a:pt x="19819" y="12997"/>
                </a:lnTo>
                <a:lnTo>
                  <a:pt x="20880" y="13329"/>
                </a:lnTo>
                <a:lnTo>
                  <a:pt x="21354" y="13960"/>
                </a:lnTo>
                <a:lnTo>
                  <a:pt x="21517" y="14686"/>
                </a:lnTo>
                <a:lnTo>
                  <a:pt x="21600" y="15467"/>
                </a:lnTo>
                <a:lnTo>
                  <a:pt x="21526" y="16203"/>
                </a:lnTo>
                <a:lnTo>
                  <a:pt x="21018" y="16196"/>
                </a:lnTo>
                <a:lnTo>
                  <a:pt x="20658" y="16335"/>
                </a:lnTo>
                <a:lnTo>
                  <a:pt x="20086" y="16105"/>
                </a:lnTo>
                <a:lnTo>
                  <a:pt x="19502" y="16050"/>
                </a:lnTo>
                <a:lnTo>
                  <a:pt x="19049" y="15941"/>
                </a:lnTo>
                <a:lnTo>
                  <a:pt x="18659" y="16009"/>
                </a:lnTo>
                <a:lnTo>
                  <a:pt x="18462" y="16436"/>
                </a:lnTo>
                <a:lnTo>
                  <a:pt x="18078" y="16831"/>
                </a:lnTo>
                <a:lnTo>
                  <a:pt x="17247" y="16877"/>
                </a:lnTo>
                <a:lnTo>
                  <a:pt x="16680" y="16884"/>
                </a:lnTo>
                <a:lnTo>
                  <a:pt x="16186" y="17177"/>
                </a:lnTo>
                <a:lnTo>
                  <a:pt x="15729" y="17528"/>
                </a:lnTo>
                <a:lnTo>
                  <a:pt x="15379" y="17859"/>
                </a:lnTo>
                <a:lnTo>
                  <a:pt x="15091" y="18353"/>
                </a:lnTo>
                <a:lnTo>
                  <a:pt x="14611" y="19208"/>
                </a:lnTo>
                <a:lnTo>
                  <a:pt x="14708" y="19901"/>
                </a:lnTo>
                <a:lnTo>
                  <a:pt x="14986" y="20454"/>
                </a:lnTo>
                <a:lnTo>
                  <a:pt x="14878" y="20975"/>
                </a:lnTo>
                <a:lnTo>
                  <a:pt x="14441" y="20722"/>
                </a:lnTo>
                <a:lnTo>
                  <a:pt x="14018" y="20347"/>
                </a:lnTo>
                <a:lnTo>
                  <a:pt x="13512" y="20399"/>
                </a:lnTo>
                <a:lnTo>
                  <a:pt x="13136" y="21138"/>
                </a:lnTo>
                <a:lnTo>
                  <a:pt x="12770" y="21600"/>
                </a:lnTo>
                <a:lnTo>
                  <a:pt x="12198" y="21067"/>
                </a:lnTo>
                <a:lnTo>
                  <a:pt x="11813" y="20590"/>
                </a:lnTo>
                <a:lnTo>
                  <a:pt x="11428" y="20495"/>
                </a:lnTo>
                <a:lnTo>
                  <a:pt x="10987" y="20700"/>
                </a:lnTo>
                <a:lnTo>
                  <a:pt x="10597" y="20863"/>
                </a:lnTo>
                <a:lnTo>
                  <a:pt x="10224" y="20134"/>
                </a:lnTo>
                <a:lnTo>
                  <a:pt x="10022" y="19414"/>
                </a:lnTo>
                <a:lnTo>
                  <a:pt x="10157" y="18795"/>
                </a:lnTo>
                <a:lnTo>
                  <a:pt x="10325" y="18167"/>
                </a:lnTo>
                <a:lnTo>
                  <a:pt x="10057" y="17576"/>
                </a:lnTo>
                <a:lnTo>
                  <a:pt x="9518" y="17304"/>
                </a:lnTo>
                <a:lnTo>
                  <a:pt x="9277" y="16955"/>
                </a:lnTo>
                <a:lnTo>
                  <a:pt x="9124" y="16278"/>
                </a:lnTo>
                <a:lnTo>
                  <a:pt x="9207" y="15751"/>
                </a:lnTo>
                <a:lnTo>
                  <a:pt x="8969" y="15146"/>
                </a:lnTo>
                <a:lnTo>
                  <a:pt x="8446" y="15082"/>
                </a:lnTo>
                <a:lnTo>
                  <a:pt x="7892" y="14983"/>
                </a:lnTo>
                <a:lnTo>
                  <a:pt x="7807" y="14425"/>
                </a:lnTo>
                <a:lnTo>
                  <a:pt x="7938" y="13594"/>
                </a:lnTo>
                <a:lnTo>
                  <a:pt x="7973" y="13094"/>
                </a:lnTo>
                <a:lnTo>
                  <a:pt x="7727" y="12443"/>
                </a:lnTo>
                <a:lnTo>
                  <a:pt x="7376" y="11818"/>
                </a:lnTo>
                <a:lnTo>
                  <a:pt x="6741" y="11884"/>
                </a:lnTo>
                <a:lnTo>
                  <a:pt x="6082" y="12039"/>
                </a:lnTo>
                <a:lnTo>
                  <a:pt x="5586" y="12038"/>
                </a:lnTo>
                <a:lnTo>
                  <a:pt x="5365" y="11595"/>
                </a:lnTo>
                <a:lnTo>
                  <a:pt x="5474" y="11005"/>
                </a:lnTo>
                <a:lnTo>
                  <a:pt x="5143" y="10757"/>
                </a:lnTo>
                <a:lnTo>
                  <a:pt x="4490" y="10883"/>
                </a:lnTo>
                <a:lnTo>
                  <a:pt x="3957" y="11134"/>
                </a:lnTo>
                <a:lnTo>
                  <a:pt x="3355" y="11158"/>
                </a:lnTo>
                <a:lnTo>
                  <a:pt x="2801" y="10882"/>
                </a:lnTo>
                <a:lnTo>
                  <a:pt x="2359" y="10468"/>
                </a:lnTo>
                <a:lnTo>
                  <a:pt x="1885" y="10593"/>
                </a:lnTo>
                <a:lnTo>
                  <a:pt x="1417" y="10567"/>
                </a:lnTo>
                <a:lnTo>
                  <a:pt x="816" y="10530"/>
                </a:lnTo>
                <a:lnTo>
                  <a:pt x="405" y="10254"/>
                </a:lnTo>
                <a:lnTo>
                  <a:pt x="0" y="9755"/>
                </a:lnTo>
                <a:lnTo>
                  <a:pt x="446" y="9411"/>
                </a:lnTo>
                <a:lnTo>
                  <a:pt x="332" y="8647"/>
                </a:lnTo>
                <a:lnTo>
                  <a:pt x="319" y="8066"/>
                </a:lnTo>
                <a:lnTo>
                  <a:pt x="827" y="7463"/>
                </a:lnTo>
                <a:lnTo>
                  <a:pt x="954" y="6879"/>
                </a:lnTo>
                <a:lnTo>
                  <a:pt x="658" y="6316"/>
                </a:lnTo>
                <a:lnTo>
                  <a:pt x="535" y="5719"/>
                </a:lnTo>
                <a:lnTo>
                  <a:pt x="314" y="5006"/>
                </a:lnTo>
                <a:lnTo>
                  <a:pt x="224" y="4415"/>
                </a:lnTo>
                <a:lnTo>
                  <a:pt x="156" y="3816"/>
                </a:lnTo>
                <a:lnTo>
                  <a:pt x="1021" y="3573"/>
                </a:lnTo>
                <a:lnTo>
                  <a:pt x="1550" y="3516"/>
                </a:lnTo>
                <a:lnTo>
                  <a:pt x="1975" y="3071"/>
                </a:lnTo>
                <a:lnTo>
                  <a:pt x="2534" y="2757"/>
                </a:lnTo>
                <a:lnTo>
                  <a:pt x="3045" y="2769"/>
                </a:lnTo>
                <a:lnTo>
                  <a:pt x="3778" y="2848"/>
                </a:lnTo>
                <a:lnTo>
                  <a:pt x="4421" y="2624"/>
                </a:lnTo>
                <a:lnTo>
                  <a:pt x="4629" y="3000"/>
                </a:lnTo>
                <a:lnTo>
                  <a:pt x="4482" y="3514"/>
                </a:lnTo>
                <a:lnTo>
                  <a:pt x="4944" y="3438"/>
                </a:lnTo>
                <a:lnTo>
                  <a:pt x="5378" y="3139"/>
                </a:lnTo>
                <a:lnTo>
                  <a:pt x="5739" y="3479"/>
                </a:lnTo>
                <a:lnTo>
                  <a:pt x="5578" y="3869"/>
                </a:lnTo>
                <a:lnTo>
                  <a:pt x="5690" y="4262"/>
                </a:lnTo>
                <a:lnTo>
                  <a:pt x="6132" y="4334"/>
                </a:lnTo>
                <a:lnTo>
                  <a:pt x="6611" y="4443"/>
                </a:lnTo>
                <a:lnTo>
                  <a:pt x="7058" y="4866"/>
                </a:lnTo>
                <a:lnTo>
                  <a:pt x="7357" y="5260"/>
                </a:lnTo>
                <a:lnTo>
                  <a:pt x="7516" y="5819"/>
                </a:lnTo>
                <a:lnTo>
                  <a:pt x="7488" y="6347"/>
                </a:lnTo>
                <a:lnTo>
                  <a:pt x="7497" y="6991"/>
                </a:lnTo>
                <a:lnTo>
                  <a:pt x="7780" y="7687"/>
                </a:lnTo>
                <a:lnTo>
                  <a:pt x="8155" y="7918"/>
                </a:lnTo>
                <a:lnTo>
                  <a:pt x="8625" y="7846"/>
                </a:lnTo>
                <a:lnTo>
                  <a:pt x="8881" y="7211"/>
                </a:lnTo>
                <a:lnTo>
                  <a:pt x="8859" y="6468"/>
                </a:lnTo>
                <a:lnTo>
                  <a:pt x="8766" y="5535"/>
                </a:lnTo>
                <a:lnTo>
                  <a:pt x="8561" y="4796"/>
                </a:lnTo>
                <a:lnTo>
                  <a:pt x="8240" y="4354"/>
                </a:lnTo>
                <a:lnTo>
                  <a:pt x="7909" y="3923"/>
                </a:lnTo>
                <a:lnTo>
                  <a:pt x="8034" y="3337"/>
                </a:lnTo>
                <a:lnTo>
                  <a:pt x="8232" y="2970"/>
                </a:lnTo>
                <a:lnTo>
                  <a:pt x="7943" y="2590"/>
                </a:lnTo>
                <a:lnTo>
                  <a:pt x="7885" y="2128"/>
                </a:lnTo>
                <a:lnTo>
                  <a:pt x="8264" y="1874"/>
                </a:lnTo>
                <a:lnTo>
                  <a:pt x="8833" y="1796"/>
                </a:lnTo>
                <a:lnTo>
                  <a:pt x="9191" y="1624"/>
                </a:lnTo>
                <a:lnTo>
                  <a:pt x="9344" y="1249"/>
                </a:lnTo>
                <a:lnTo>
                  <a:pt x="8774" y="1178"/>
                </a:lnTo>
                <a:lnTo>
                  <a:pt x="8387" y="1202"/>
                </a:lnTo>
                <a:lnTo>
                  <a:pt x="7882" y="759"/>
                </a:lnTo>
                <a:lnTo>
                  <a:pt x="7910"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10" name="Shape 4819">
            <a:extLst>
              <a:ext uri="{FF2B5EF4-FFF2-40B4-BE49-F238E27FC236}">
                <a16:creationId xmlns:a16="http://schemas.microsoft.com/office/drawing/2014/main" id="{F6395E24-5238-4AD3-9D93-CE5AC7CD1B60}"/>
              </a:ext>
            </a:extLst>
          </p:cNvPr>
          <p:cNvSpPr/>
          <p:nvPr/>
        </p:nvSpPr>
        <p:spPr>
          <a:xfrm>
            <a:off x="4603746" y="3029367"/>
            <a:ext cx="368390" cy="337402"/>
          </a:xfrm>
          <a:custGeom>
            <a:avLst/>
            <a:gdLst/>
            <a:ahLst/>
            <a:cxnLst>
              <a:cxn ang="0">
                <a:pos x="wd2" y="hd2"/>
              </a:cxn>
              <a:cxn ang="5400000">
                <a:pos x="wd2" y="hd2"/>
              </a:cxn>
              <a:cxn ang="10800000">
                <a:pos x="wd2" y="hd2"/>
              </a:cxn>
              <a:cxn ang="16200000">
                <a:pos x="wd2" y="hd2"/>
              </a:cxn>
            </a:cxnLst>
            <a:rect l="0" t="0" r="r" b="b"/>
            <a:pathLst>
              <a:path w="21600" h="21600" extrusionOk="0">
                <a:moveTo>
                  <a:pt x="0" y="10883"/>
                </a:moveTo>
                <a:lnTo>
                  <a:pt x="620" y="9871"/>
                </a:lnTo>
                <a:lnTo>
                  <a:pt x="1192" y="9032"/>
                </a:lnTo>
                <a:lnTo>
                  <a:pt x="1766" y="8598"/>
                </a:lnTo>
                <a:lnTo>
                  <a:pt x="1593" y="7533"/>
                </a:lnTo>
                <a:lnTo>
                  <a:pt x="2549" y="6897"/>
                </a:lnTo>
                <a:lnTo>
                  <a:pt x="3400" y="7038"/>
                </a:lnTo>
                <a:lnTo>
                  <a:pt x="3823" y="6345"/>
                </a:lnTo>
                <a:lnTo>
                  <a:pt x="3806" y="5574"/>
                </a:lnTo>
                <a:lnTo>
                  <a:pt x="4453" y="5318"/>
                </a:lnTo>
                <a:lnTo>
                  <a:pt x="5040" y="5080"/>
                </a:lnTo>
                <a:lnTo>
                  <a:pt x="5375" y="4181"/>
                </a:lnTo>
                <a:lnTo>
                  <a:pt x="5266" y="3239"/>
                </a:lnTo>
                <a:lnTo>
                  <a:pt x="5071" y="2107"/>
                </a:lnTo>
                <a:lnTo>
                  <a:pt x="4987" y="1021"/>
                </a:lnTo>
                <a:lnTo>
                  <a:pt x="5229" y="85"/>
                </a:lnTo>
                <a:lnTo>
                  <a:pt x="5911" y="0"/>
                </a:lnTo>
                <a:lnTo>
                  <a:pt x="6657" y="134"/>
                </a:lnTo>
                <a:lnTo>
                  <a:pt x="7279" y="140"/>
                </a:lnTo>
                <a:lnTo>
                  <a:pt x="7877" y="40"/>
                </a:lnTo>
                <a:lnTo>
                  <a:pt x="8283" y="661"/>
                </a:lnTo>
                <a:lnTo>
                  <a:pt x="8681" y="958"/>
                </a:lnTo>
                <a:lnTo>
                  <a:pt x="9760" y="997"/>
                </a:lnTo>
                <a:lnTo>
                  <a:pt x="10663" y="938"/>
                </a:lnTo>
                <a:lnTo>
                  <a:pt x="11252" y="1514"/>
                </a:lnTo>
                <a:lnTo>
                  <a:pt x="11799" y="1805"/>
                </a:lnTo>
                <a:lnTo>
                  <a:pt x="12408" y="1669"/>
                </a:lnTo>
                <a:lnTo>
                  <a:pt x="13203" y="1275"/>
                </a:lnTo>
                <a:lnTo>
                  <a:pt x="14027" y="1170"/>
                </a:lnTo>
                <a:lnTo>
                  <a:pt x="14586" y="1803"/>
                </a:lnTo>
                <a:lnTo>
                  <a:pt x="14415" y="2433"/>
                </a:lnTo>
                <a:lnTo>
                  <a:pt x="14593" y="2912"/>
                </a:lnTo>
                <a:lnTo>
                  <a:pt x="15172" y="2951"/>
                </a:lnTo>
                <a:lnTo>
                  <a:pt x="15888" y="2671"/>
                </a:lnTo>
                <a:lnTo>
                  <a:pt x="16937" y="2607"/>
                </a:lnTo>
                <a:lnTo>
                  <a:pt x="17655" y="4530"/>
                </a:lnTo>
                <a:lnTo>
                  <a:pt x="17543" y="5786"/>
                </a:lnTo>
                <a:lnTo>
                  <a:pt x="17451" y="6702"/>
                </a:lnTo>
                <a:lnTo>
                  <a:pt x="18828" y="6995"/>
                </a:lnTo>
                <a:lnTo>
                  <a:pt x="19078" y="7787"/>
                </a:lnTo>
                <a:lnTo>
                  <a:pt x="19098" y="8483"/>
                </a:lnTo>
                <a:lnTo>
                  <a:pt x="19237" y="9412"/>
                </a:lnTo>
                <a:lnTo>
                  <a:pt x="20149" y="10104"/>
                </a:lnTo>
                <a:lnTo>
                  <a:pt x="20567" y="11118"/>
                </a:lnTo>
                <a:lnTo>
                  <a:pt x="20194" y="12580"/>
                </a:lnTo>
                <a:lnTo>
                  <a:pt x="20421" y="13666"/>
                </a:lnTo>
                <a:lnTo>
                  <a:pt x="20759" y="14517"/>
                </a:lnTo>
                <a:lnTo>
                  <a:pt x="20159" y="15292"/>
                </a:lnTo>
                <a:lnTo>
                  <a:pt x="19943" y="16053"/>
                </a:lnTo>
                <a:lnTo>
                  <a:pt x="20009" y="16825"/>
                </a:lnTo>
                <a:lnTo>
                  <a:pt x="20719" y="17315"/>
                </a:lnTo>
                <a:lnTo>
                  <a:pt x="21383" y="17658"/>
                </a:lnTo>
                <a:lnTo>
                  <a:pt x="21600" y="18380"/>
                </a:lnTo>
                <a:lnTo>
                  <a:pt x="21499" y="19279"/>
                </a:lnTo>
                <a:lnTo>
                  <a:pt x="21347" y="20228"/>
                </a:lnTo>
                <a:lnTo>
                  <a:pt x="21321" y="21571"/>
                </a:lnTo>
                <a:lnTo>
                  <a:pt x="20468" y="21600"/>
                </a:lnTo>
                <a:lnTo>
                  <a:pt x="19664" y="21079"/>
                </a:lnTo>
                <a:lnTo>
                  <a:pt x="19164" y="20042"/>
                </a:lnTo>
                <a:lnTo>
                  <a:pt x="18701" y="19273"/>
                </a:lnTo>
                <a:lnTo>
                  <a:pt x="18032" y="18662"/>
                </a:lnTo>
                <a:lnTo>
                  <a:pt x="17230" y="18938"/>
                </a:lnTo>
                <a:lnTo>
                  <a:pt x="16791" y="18500"/>
                </a:lnTo>
                <a:lnTo>
                  <a:pt x="16325" y="18056"/>
                </a:lnTo>
                <a:lnTo>
                  <a:pt x="15630" y="18083"/>
                </a:lnTo>
                <a:lnTo>
                  <a:pt x="14910" y="18166"/>
                </a:lnTo>
                <a:lnTo>
                  <a:pt x="14854" y="17064"/>
                </a:lnTo>
                <a:lnTo>
                  <a:pt x="14914" y="16409"/>
                </a:lnTo>
                <a:lnTo>
                  <a:pt x="15170" y="15860"/>
                </a:lnTo>
                <a:lnTo>
                  <a:pt x="14970" y="15121"/>
                </a:lnTo>
                <a:lnTo>
                  <a:pt x="14303" y="15101"/>
                </a:lnTo>
                <a:lnTo>
                  <a:pt x="13602" y="14566"/>
                </a:lnTo>
                <a:lnTo>
                  <a:pt x="13212" y="13572"/>
                </a:lnTo>
                <a:lnTo>
                  <a:pt x="12526" y="13384"/>
                </a:lnTo>
                <a:lnTo>
                  <a:pt x="12369" y="14216"/>
                </a:lnTo>
                <a:lnTo>
                  <a:pt x="12194" y="14793"/>
                </a:lnTo>
                <a:lnTo>
                  <a:pt x="11584" y="15206"/>
                </a:lnTo>
                <a:lnTo>
                  <a:pt x="10901" y="15712"/>
                </a:lnTo>
                <a:lnTo>
                  <a:pt x="9974" y="15581"/>
                </a:lnTo>
                <a:lnTo>
                  <a:pt x="9149" y="15386"/>
                </a:lnTo>
                <a:lnTo>
                  <a:pt x="8497" y="14931"/>
                </a:lnTo>
                <a:lnTo>
                  <a:pt x="8135" y="14161"/>
                </a:lnTo>
                <a:lnTo>
                  <a:pt x="7478" y="14021"/>
                </a:lnTo>
                <a:lnTo>
                  <a:pt x="6762" y="14285"/>
                </a:lnTo>
                <a:lnTo>
                  <a:pt x="6252" y="14021"/>
                </a:lnTo>
                <a:lnTo>
                  <a:pt x="5589" y="14041"/>
                </a:lnTo>
                <a:lnTo>
                  <a:pt x="4603" y="13557"/>
                </a:lnTo>
                <a:lnTo>
                  <a:pt x="4309" y="13082"/>
                </a:lnTo>
                <a:lnTo>
                  <a:pt x="3814" y="12746"/>
                </a:lnTo>
                <a:lnTo>
                  <a:pt x="3145" y="12789"/>
                </a:lnTo>
                <a:lnTo>
                  <a:pt x="2350" y="12615"/>
                </a:lnTo>
                <a:lnTo>
                  <a:pt x="1659" y="12304"/>
                </a:lnTo>
                <a:lnTo>
                  <a:pt x="1408" y="11621"/>
                </a:lnTo>
                <a:lnTo>
                  <a:pt x="1095" y="11145"/>
                </a:lnTo>
                <a:lnTo>
                  <a:pt x="493" y="11044"/>
                </a:lnTo>
                <a:lnTo>
                  <a:pt x="0" y="10883"/>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11" name="Shape 4820">
            <a:extLst>
              <a:ext uri="{FF2B5EF4-FFF2-40B4-BE49-F238E27FC236}">
                <a16:creationId xmlns:a16="http://schemas.microsoft.com/office/drawing/2014/main" id="{2BA171CE-2278-41BB-81B3-B0660D39F628}"/>
              </a:ext>
            </a:extLst>
          </p:cNvPr>
          <p:cNvSpPr/>
          <p:nvPr/>
        </p:nvSpPr>
        <p:spPr>
          <a:xfrm>
            <a:off x="4458662" y="2904767"/>
            <a:ext cx="298310" cy="395127"/>
          </a:xfrm>
          <a:custGeom>
            <a:avLst/>
            <a:gdLst/>
            <a:ahLst/>
            <a:cxnLst>
              <a:cxn ang="0">
                <a:pos x="wd2" y="hd2"/>
              </a:cxn>
              <a:cxn ang="5400000">
                <a:pos x="wd2" y="hd2"/>
              </a:cxn>
              <a:cxn ang="10800000">
                <a:pos x="wd2" y="hd2"/>
              </a:cxn>
              <a:cxn ang="16200000">
                <a:pos x="wd2" y="hd2"/>
              </a:cxn>
            </a:cxnLst>
            <a:rect l="0" t="0" r="r" b="b"/>
            <a:pathLst>
              <a:path w="21600" h="21600" extrusionOk="0">
                <a:moveTo>
                  <a:pt x="137" y="10106"/>
                </a:moveTo>
                <a:lnTo>
                  <a:pt x="0" y="10707"/>
                </a:lnTo>
                <a:lnTo>
                  <a:pt x="397" y="11358"/>
                </a:lnTo>
                <a:lnTo>
                  <a:pt x="649" y="11984"/>
                </a:lnTo>
                <a:lnTo>
                  <a:pt x="268" y="12599"/>
                </a:lnTo>
                <a:lnTo>
                  <a:pt x="622" y="13067"/>
                </a:lnTo>
                <a:lnTo>
                  <a:pt x="1186" y="13343"/>
                </a:lnTo>
                <a:lnTo>
                  <a:pt x="1598" y="13752"/>
                </a:lnTo>
                <a:lnTo>
                  <a:pt x="1857" y="14306"/>
                </a:lnTo>
                <a:lnTo>
                  <a:pt x="1593" y="14760"/>
                </a:lnTo>
                <a:lnTo>
                  <a:pt x="1235" y="15119"/>
                </a:lnTo>
                <a:lnTo>
                  <a:pt x="1110" y="15673"/>
                </a:lnTo>
                <a:lnTo>
                  <a:pt x="1496" y="16093"/>
                </a:lnTo>
                <a:lnTo>
                  <a:pt x="1971" y="16421"/>
                </a:lnTo>
                <a:lnTo>
                  <a:pt x="2411" y="17062"/>
                </a:lnTo>
                <a:lnTo>
                  <a:pt x="2760" y="17648"/>
                </a:lnTo>
                <a:lnTo>
                  <a:pt x="2834" y="18278"/>
                </a:lnTo>
                <a:lnTo>
                  <a:pt x="2890" y="18921"/>
                </a:lnTo>
                <a:lnTo>
                  <a:pt x="2725" y="19534"/>
                </a:lnTo>
                <a:lnTo>
                  <a:pt x="2186" y="20356"/>
                </a:lnTo>
                <a:lnTo>
                  <a:pt x="3281" y="20225"/>
                </a:lnTo>
                <a:lnTo>
                  <a:pt x="4155" y="20595"/>
                </a:lnTo>
                <a:lnTo>
                  <a:pt x="4836" y="20969"/>
                </a:lnTo>
                <a:lnTo>
                  <a:pt x="5287" y="21600"/>
                </a:lnTo>
                <a:lnTo>
                  <a:pt x="6298" y="21215"/>
                </a:lnTo>
                <a:lnTo>
                  <a:pt x="7453" y="21001"/>
                </a:lnTo>
                <a:lnTo>
                  <a:pt x="8180" y="20754"/>
                </a:lnTo>
                <a:lnTo>
                  <a:pt x="8747" y="20213"/>
                </a:lnTo>
                <a:lnTo>
                  <a:pt x="9240" y="19657"/>
                </a:lnTo>
                <a:lnTo>
                  <a:pt x="9573" y="18861"/>
                </a:lnTo>
                <a:lnTo>
                  <a:pt x="9228" y="17969"/>
                </a:lnTo>
                <a:lnTo>
                  <a:pt x="8522" y="17736"/>
                </a:lnTo>
                <a:lnTo>
                  <a:pt x="8492" y="17155"/>
                </a:lnTo>
                <a:lnTo>
                  <a:pt x="9703" y="16451"/>
                </a:lnTo>
                <a:lnTo>
                  <a:pt x="10869" y="16072"/>
                </a:lnTo>
                <a:lnTo>
                  <a:pt x="12047" y="14737"/>
                </a:lnTo>
                <a:lnTo>
                  <a:pt x="13077" y="14228"/>
                </a:lnTo>
                <a:lnTo>
                  <a:pt x="12852" y="13300"/>
                </a:lnTo>
                <a:lnTo>
                  <a:pt x="13803" y="12937"/>
                </a:lnTo>
                <a:lnTo>
                  <a:pt x="14882" y="13030"/>
                </a:lnTo>
                <a:lnTo>
                  <a:pt x="15613" y="12267"/>
                </a:lnTo>
                <a:lnTo>
                  <a:pt x="15606" y="11671"/>
                </a:lnTo>
                <a:lnTo>
                  <a:pt x="16898" y="11302"/>
                </a:lnTo>
                <a:lnTo>
                  <a:pt x="17504" y="10447"/>
                </a:lnTo>
                <a:lnTo>
                  <a:pt x="16888" y="7653"/>
                </a:lnTo>
                <a:lnTo>
                  <a:pt x="17226" y="7033"/>
                </a:lnTo>
                <a:lnTo>
                  <a:pt x="17957" y="7065"/>
                </a:lnTo>
                <a:lnTo>
                  <a:pt x="18626" y="7222"/>
                </a:lnTo>
                <a:lnTo>
                  <a:pt x="20040" y="7071"/>
                </a:lnTo>
                <a:lnTo>
                  <a:pt x="20716" y="6692"/>
                </a:lnTo>
                <a:lnTo>
                  <a:pt x="20709" y="5718"/>
                </a:lnTo>
                <a:lnTo>
                  <a:pt x="20660" y="5119"/>
                </a:lnTo>
                <a:lnTo>
                  <a:pt x="21429" y="4444"/>
                </a:lnTo>
                <a:lnTo>
                  <a:pt x="21600" y="3716"/>
                </a:lnTo>
                <a:lnTo>
                  <a:pt x="21179" y="3004"/>
                </a:lnTo>
                <a:lnTo>
                  <a:pt x="20658" y="1852"/>
                </a:lnTo>
                <a:lnTo>
                  <a:pt x="20452" y="859"/>
                </a:lnTo>
                <a:lnTo>
                  <a:pt x="20309" y="256"/>
                </a:lnTo>
                <a:lnTo>
                  <a:pt x="18761" y="0"/>
                </a:lnTo>
                <a:lnTo>
                  <a:pt x="17471" y="299"/>
                </a:lnTo>
                <a:lnTo>
                  <a:pt x="16356" y="1181"/>
                </a:lnTo>
                <a:lnTo>
                  <a:pt x="15384" y="2087"/>
                </a:lnTo>
                <a:lnTo>
                  <a:pt x="13808" y="2882"/>
                </a:lnTo>
                <a:lnTo>
                  <a:pt x="12417" y="3335"/>
                </a:lnTo>
                <a:lnTo>
                  <a:pt x="10818" y="3251"/>
                </a:lnTo>
                <a:lnTo>
                  <a:pt x="9638" y="3514"/>
                </a:lnTo>
                <a:lnTo>
                  <a:pt x="8765" y="4217"/>
                </a:lnTo>
                <a:lnTo>
                  <a:pt x="8025" y="5137"/>
                </a:lnTo>
                <a:lnTo>
                  <a:pt x="6088" y="6497"/>
                </a:lnTo>
                <a:lnTo>
                  <a:pt x="5074" y="6841"/>
                </a:lnTo>
                <a:lnTo>
                  <a:pt x="4361" y="7684"/>
                </a:lnTo>
                <a:lnTo>
                  <a:pt x="3882" y="8452"/>
                </a:lnTo>
                <a:lnTo>
                  <a:pt x="3112" y="9182"/>
                </a:lnTo>
                <a:lnTo>
                  <a:pt x="2367" y="9553"/>
                </a:lnTo>
                <a:lnTo>
                  <a:pt x="1536" y="9671"/>
                </a:lnTo>
                <a:lnTo>
                  <a:pt x="784" y="9720"/>
                </a:lnTo>
                <a:lnTo>
                  <a:pt x="137" y="10106"/>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12" name="Shape 4821">
            <a:extLst>
              <a:ext uri="{FF2B5EF4-FFF2-40B4-BE49-F238E27FC236}">
                <a16:creationId xmlns:a16="http://schemas.microsoft.com/office/drawing/2014/main" id="{FAC2B4CB-DFD8-4654-99F1-6A4B8E69877B}"/>
              </a:ext>
            </a:extLst>
          </p:cNvPr>
          <p:cNvSpPr/>
          <p:nvPr/>
        </p:nvSpPr>
        <p:spPr>
          <a:xfrm>
            <a:off x="4529774" y="3195701"/>
            <a:ext cx="475666" cy="384442"/>
          </a:xfrm>
          <a:custGeom>
            <a:avLst/>
            <a:gdLst/>
            <a:ahLst/>
            <a:cxnLst>
              <a:cxn ang="0">
                <a:pos x="wd2" y="hd2"/>
              </a:cxn>
              <a:cxn ang="5400000">
                <a:pos x="wd2" y="hd2"/>
              </a:cxn>
              <a:cxn ang="10800000">
                <a:pos x="wd2" y="hd2"/>
              </a:cxn>
              <a:cxn ang="16200000">
                <a:pos x="wd2" y="hd2"/>
              </a:cxn>
            </a:cxnLst>
            <a:rect l="0" t="0" r="r" b="b"/>
            <a:pathLst>
              <a:path w="21600" h="21600" extrusionOk="0">
                <a:moveTo>
                  <a:pt x="433" y="6753"/>
                </a:moveTo>
                <a:lnTo>
                  <a:pt x="913" y="7859"/>
                </a:lnTo>
                <a:lnTo>
                  <a:pt x="1190" y="8774"/>
                </a:lnTo>
                <a:lnTo>
                  <a:pt x="1622" y="9718"/>
                </a:lnTo>
                <a:lnTo>
                  <a:pt x="2053" y="10510"/>
                </a:lnTo>
                <a:lnTo>
                  <a:pt x="2579" y="10953"/>
                </a:lnTo>
                <a:lnTo>
                  <a:pt x="3207" y="11007"/>
                </a:lnTo>
                <a:lnTo>
                  <a:pt x="3880" y="10843"/>
                </a:lnTo>
                <a:lnTo>
                  <a:pt x="4460" y="10998"/>
                </a:lnTo>
                <a:lnTo>
                  <a:pt x="5017" y="11589"/>
                </a:lnTo>
                <a:lnTo>
                  <a:pt x="5267" y="12607"/>
                </a:lnTo>
                <a:lnTo>
                  <a:pt x="5547" y="13464"/>
                </a:lnTo>
                <a:lnTo>
                  <a:pt x="6023" y="14345"/>
                </a:lnTo>
                <a:lnTo>
                  <a:pt x="6563" y="14861"/>
                </a:lnTo>
                <a:lnTo>
                  <a:pt x="7256" y="15332"/>
                </a:lnTo>
                <a:lnTo>
                  <a:pt x="8053" y="15497"/>
                </a:lnTo>
                <a:lnTo>
                  <a:pt x="8579" y="15165"/>
                </a:lnTo>
                <a:lnTo>
                  <a:pt x="9076" y="14685"/>
                </a:lnTo>
                <a:lnTo>
                  <a:pt x="9396" y="14455"/>
                </a:lnTo>
                <a:lnTo>
                  <a:pt x="9767" y="14772"/>
                </a:lnTo>
                <a:lnTo>
                  <a:pt x="9735" y="15235"/>
                </a:lnTo>
                <a:lnTo>
                  <a:pt x="9596" y="15676"/>
                </a:lnTo>
                <a:lnTo>
                  <a:pt x="9351" y="16213"/>
                </a:lnTo>
                <a:lnTo>
                  <a:pt x="9232" y="16800"/>
                </a:lnTo>
                <a:lnTo>
                  <a:pt x="9438" y="17386"/>
                </a:lnTo>
                <a:lnTo>
                  <a:pt x="9825" y="17758"/>
                </a:lnTo>
                <a:lnTo>
                  <a:pt x="10413" y="17773"/>
                </a:lnTo>
                <a:lnTo>
                  <a:pt x="10956" y="17710"/>
                </a:lnTo>
                <a:lnTo>
                  <a:pt x="11439" y="18058"/>
                </a:lnTo>
                <a:lnTo>
                  <a:pt x="11796" y="18515"/>
                </a:lnTo>
                <a:lnTo>
                  <a:pt x="12237" y="18811"/>
                </a:lnTo>
                <a:lnTo>
                  <a:pt x="12938" y="18732"/>
                </a:lnTo>
                <a:lnTo>
                  <a:pt x="13336" y="18940"/>
                </a:lnTo>
                <a:lnTo>
                  <a:pt x="13635" y="19412"/>
                </a:lnTo>
                <a:lnTo>
                  <a:pt x="13918" y="19877"/>
                </a:lnTo>
                <a:lnTo>
                  <a:pt x="14503" y="19776"/>
                </a:lnTo>
                <a:lnTo>
                  <a:pt x="14922" y="19745"/>
                </a:lnTo>
                <a:lnTo>
                  <a:pt x="15458" y="20384"/>
                </a:lnTo>
                <a:lnTo>
                  <a:pt x="15677" y="21184"/>
                </a:lnTo>
                <a:lnTo>
                  <a:pt x="16110" y="21600"/>
                </a:lnTo>
                <a:lnTo>
                  <a:pt x="16673" y="20827"/>
                </a:lnTo>
                <a:lnTo>
                  <a:pt x="17220" y="20079"/>
                </a:lnTo>
                <a:lnTo>
                  <a:pt x="17755" y="19513"/>
                </a:lnTo>
                <a:lnTo>
                  <a:pt x="17683" y="18800"/>
                </a:lnTo>
                <a:lnTo>
                  <a:pt x="17654" y="18004"/>
                </a:lnTo>
                <a:lnTo>
                  <a:pt x="17908" y="17432"/>
                </a:lnTo>
                <a:lnTo>
                  <a:pt x="18247" y="17039"/>
                </a:lnTo>
                <a:lnTo>
                  <a:pt x="18596" y="16200"/>
                </a:lnTo>
                <a:lnTo>
                  <a:pt x="18787" y="15265"/>
                </a:lnTo>
                <a:lnTo>
                  <a:pt x="19028" y="14093"/>
                </a:lnTo>
                <a:lnTo>
                  <a:pt x="19538" y="13451"/>
                </a:lnTo>
                <a:lnTo>
                  <a:pt x="20239" y="13162"/>
                </a:lnTo>
                <a:lnTo>
                  <a:pt x="20937" y="13092"/>
                </a:lnTo>
                <a:lnTo>
                  <a:pt x="21298" y="12494"/>
                </a:lnTo>
                <a:lnTo>
                  <a:pt x="21546" y="11838"/>
                </a:lnTo>
                <a:lnTo>
                  <a:pt x="21600" y="10935"/>
                </a:lnTo>
                <a:lnTo>
                  <a:pt x="21462" y="10006"/>
                </a:lnTo>
                <a:lnTo>
                  <a:pt x="20819" y="9692"/>
                </a:lnTo>
                <a:lnTo>
                  <a:pt x="20118" y="9471"/>
                </a:lnTo>
                <a:lnTo>
                  <a:pt x="19604" y="9411"/>
                </a:lnTo>
                <a:lnTo>
                  <a:pt x="19243" y="9420"/>
                </a:lnTo>
                <a:lnTo>
                  <a:pt x="18719" y="9065"/>
                </a:lnTo>
                <a:lnTo>
                  <a:pt x="18085" y="7598"/>
                </a:lnTo>
                <a:lnTo>
                  <a:pt x="17348" y="6741"/>
                </a:lnTo>
                <a:lnTo>
                  <a:pt x="16741" y="7146"/>
                </a:lnTo>
                <a:lnTo>
                  <a:pt x="16049" y="6335"/>
                </a:lnTo>
                <a:lnTo>
                  <a:pt x="15070" y="6367"/>
                </a:lnTo>
                <a:lnTo>
                  <a:pt x="15014" y="5103"/>
                </a:lnTo>
                <a:lnTo>
                  <a:pt x="15301" y="4628"/>
                </a:lnTo>
                <a:lnTo>
                  <a:pt x="15082" y="3780"/>
                </a:lnTo>
                <a:lnTo>
                  <a:pt x="14506" y="3793"/>
                </a:lnTo>
                <a:lnTo>
                  <a:pt x="14001" y="3278"/>
                </a:lnTo>
                <a:lnTo>
                  <a:pt x="13671" y="2431"/>
                </a:lnTo>
                <a:lnTo>
                  <a:pt x="12966" y="2170"/>
                </a:lnTo>
                <a:lnTo>
                  <a:pt x="12766" y="3472"/>
                </a:lnTo>
                <a:lnTo>
                  <a:pt x="11827" y="4342"/>
                </a:lnTo>
                <a:lnTo>
                  <a:pt x="10532" y="4030"/>
                </a:lnTo>
                <a:lnTo>
                  <a:pt x="10017" y="3616"/>
                </a:lnTo>
                <a:lnTo>
                  <a:pt x="9774" y="2920"/>
                </a:lnTo>
                <a:lnTo>
                  <a:pt x="9137" y="2785"/>
                </a:lnTo>
                <a:lnTo>
                  <a:pt x="8642" y="3030"/>
                </a:lnTo>
                <a:lnTo>
                  <a:pt x="8291" y="2751"/>
                </a:lnTo>
                <a:lnTo>
                  <a:pt x="7837" y="2856"/>
                </a:lnTo>
                <a:lnTo>
                  <a:pt x="7037" y="2455"/>
                </a:lnTo>
                <a:lnTo>
                  <a:pt x="6743" y="1928"/>
                </a:lnTo>
                <a:lnTo>
                  <a:pt x="6336" y="1600"/>
                </a:lnTo>
                <a:lnTo>
                  <a:pt x="5718" y="1643"/>
                </a:lnTo>
                <a:lnTo>
                  <a:pt x="4785" y="1361"/>
                </a:lnTo>
                <a:lnTo>
                  <a:pt x="4393" y="303"/>
                </a:lnTo>
                <a:lnTo>
                  <a:pt x="3481" y="0"/>
                </a:lnTo>
                <a:lnTo>
                  <a:pt x="2711" y="408"/>
                </a:lnTo>
                <a:lnTo>
                  <a:pt x="1965" y="1242"/>
                </a:lnTo>
                <a:lnTo>
                  <a:pt x="1992" y="2007"/>
                </a:lnTo>
                <a:lnTo>
                  <a:pt x="2473" y="2262"/>
                </a:lnTo>
                <a:lnTo>
                  <a:pt x="2664" y="2983"/>
                </a:lnTo>
                <a:lnTo>
                  <a:pt x="2425" y="3747"/>
                </a:lnTo>
                <a:lnTo>
                  <a:pt x="1872" y="4854"/>
                </a:lnTo>
                <a:lnTo>
                  <a:pt x="991" y="5237"/>
                </a:lnTo>
                <a:lnTo>
                  <a:pt x="346" y="5428"/>
                </a:lnTo>
                <a:lnTo>
                  <a:pt x="0" y="5756"/>
                </a:lnTo>
                <a:lnTo>
                  <a:pt x="433" y="6753"/>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13" name="Shape 4822">
            <a:extLst>
              <a:ext uri="{FF2B5EF4-FFF2-40B4-BE49-F238E27FC236}">
                <a16:creationId xmlns:a16="http://schemas.microsoft.com/office/drawing/2014/main" id="{390B0480-A9A3-4790-B167-1E156AEF52B3}"/>
              </a:ext>
            </a:extLst>
          </p:cNvPr>
          <p:cNvSpPr/>
          <p:nvPr/>
        </p:nvSpPr>
        <p:spPr>
          <a:xfrm>
            <a:off x="4361363" y="3272855"/>
            <a:ext cx="317776" cy="266461"/>
          </a:xfrm>
          <a:custGeom>
            <a:avLst/>
            <a:gdLst/>
            <a:ahLst/>
            <a:cxnLst>
              <a:cxn ang="0">
                <a:pos x="wd2" y="hd2"/>
              </a:cxn>
              <a:cxn ang="5400000">
                <a:pos x="wd2" y="hd2"/>
              </a:cxn>
              <a:cxn ang="10800000">
                <a:pos x="wd2" y="hd2"/>
              </a:cxn>
              <a:cxn ang="16200000">
                <a:pos x="wd2" y="hd2"/>
              </a:cxn>
            </a:cxnLst>
            <a:rect l="0" t="0" r="r" b="b"/>
            <a:pathLst>
              <a:path w="21600" h="21600" extrusionOk="0">
                <a:moveTo>
                  <a:pt x="6561" y="1497"/>
                </a:moveTo>
                <a:lnTo>
                  <a:pt x="6223" y="2808"/>
                </a:lnTo>
                <a:lnTo>
                  <a:pt x="5587" y="3330"/>
                </a:lnTo>
                <a:lnTo>
                  <a:pt x="4717" y="3428"/>
                </a:lnTo>
                <a:lnTo>
                  <a:pt x="3863" y="3832"/>
                </a:lnTo>
                <a:lnTo>
                  <a:pt x="3679" y="4884"/>
                </a:lnTo>
                <a:lnTo>
                  <a:pt x="3100" y="5714"/>
                </a:lnTo>
                <a:lnTo>
                  <a:pt x="2272" y="6055"/>
                </a:lnTo>
                <a:lnTo>
                  <a:pt x="1703" y="6752"/>
                </a:lnTo>
                <a:lnTo>
                  <a:pt x="1552" y="7601"/>
                </a:lnTo>
                <a:lnTo>
                  <a:pt x="1611" y="8616"/>
                </a:lnTo>
                <a:lnTo>
                  <a:pt x="1603" y="9822"/>
                </a:lnTo>
                <a:lnTo>
                  <a:pt x="1620" y="10818"/>
                </a:lnTo>
                <a:lnTo>
                  <a:pt x="1405" y="12122"/>
                </a:lnTo>
                <a:lnTo>
                  <a:pt x="955" y="12911"/>
                </a:lnTo>
                <a:lnTo>
                  <a:pt x="383" y="13655"/>
                </a:lnTo>
                <a:lnTo>
                  <a:pt x="247" y="14800"/>
                </a:lnTo>
                <a:lnTo>
                  <a:pt x="573" y="15722"/>
                </a:lnTo>
                <a:lnTo>
                  <a:pt x="599" y="16715"/>
                </a:lnTo>
                <a:lnTo>
                  <a:pt x="189" y="17306"/>
                </a:lnTo>
                <a:lnTo>
                  <a:pt x="0" y="18024"/>
                </a:lnTo>
                <a:lnTo>
                  <a:pt x="3547" y="19687"/>
                </a:lnTo>
                <a:lnTo>
                  <a:pt x="4594" y="20019"/>
                </a:lnTo>
                <a:lnTo>
                  <a:pt x="5556" y="20151"/>
                </a:lnTo>
                <a:lnTo>
                  <a:pt x="6126" y="19606"/>
                </a:lnTo>
                <a:lnTo>
                  <a:pt x="6792" y="18467"/>
                </a:lnTo>
                <a:lnTo>
                  <a:pt x="7666" y="17725"/>
                </a:lnTo>
                <a:lnTo>
                  <a:pt x="8524" y="17737"/>
                </a:lnTo>
                <a:lnTo>
                  <a:pt x="9293" y="18747"/>
                </a:lnTo>
                <a:lnTo>
                  <a:pt x="9599" y="19939"/>
                </a:lnTo>
                <a:lnTo>
                  <a:pt x="10123" y="20760"/>
                </a:lnTo>
                <a:lnTo>
                  <a:pt x="10720" y="21213"/>
                </a:lnTo>
                <a:lnTo>
                  <a:pt x="12043" y="21542"/>
                </a:lnTo>
                <a:lnTo>
                  <a:pt x="12821" y="21600"/>
                </a:lnTo>
                <a:lnTo>
                  <a:pt x="14894" y="21185"/>
                </a:lnTo>
                <a:lnTo>
                  <a:pt x="16004" y="20609"/>
                </a:lnTo>
                <a:lnTo>
                  <a:pt x="17214" y="20410"/>
                </a:lnTo>
                <a:lnTo>
                  <a:pt x="18413" y="20452"/>
                </a:lnTo>
                <a:lnTo>
                  <a:pt x="17828" y="19512"/>
                </a:lnTo>
                <a:lnTo>
                  <a:pt x="18487" y="18460"/>
                </a:lnTo>
                <a:lnTo>
                  <a:pt x="19577" y="17751"/>
                </a:lnTo>
                <a:lnTo>
                  <a:pt x="20737" y="17499"/>
                </a:lnTo>
                <a:lnTo>
                  <a:pt x="21248" y="16575"/>
                </a:lnTo>
                <a:lnTo>
                  <a:pt x="21600" y="15288"/>
                </a:lnTo>
                <a:lnTo>
                  <a:pt x="20646" y="14287"/>
                </a:lnTo>
                <a:lnTo>
                  <a:pt x="19866" y="12787"/>
                </a:lnTo>
                <a:lnTo>
                  <a:pt x="19143" y="10272"/>
                </a:lnTo>
                <a:lnTo>
                  <a:pt x="18341" y="9524"/>
                </a:lnTo>
                <a:lnTo>
                  <a:pt x="17183" y="9062"/>
                </a:lnTo>
                <a:lnTo>
                  <a:pt x="16362" y="9379"/>
                </a:lnTo>
                <a:lnTo>
                  <a:pt x="15474" y="9328"/>
                </a:lnTo>
                <a:lnTo>
                  <a:pt x="14620" y="8828"/>
                </a:lnTo>
                <a:lnTo>
                  <a:pt x="13675" y="6941"/>
                </a:lnTo>
                <a:lnTo>
                  <a:pt x="12980" y="5087"/>
                </a:lnTo>
                <a:lnTo>
                  <a:pt x="12243" y="3337"/>
                </a:lnTo>
                <a:lnTo>
                  <a:pt x="11407" y="1266"/>
                </a:lnTo>
                <a:lnTo>
                  <a:pt x="9969" y="0"/>
                </a:lnTo>
                <a:lnTo>
                  <a:pt x="9158" y="27"/>
                </a:lnTo>
                <a:lnTo>
                  <a:pt x="8185" y="363"/>
                </a:lnTo>
                <a:lnTo>
                  <a:pt x="7309" y="757"/>
                </a:lnTo>
                <a:lnTo>
                  <a:pt x="6561" y="149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14" name="Shape 4823">
            <a:extLst>
              <a:ext uri="{FF2B5EF4-FFF2-40B4-BE49-F238E27FC236}">
                <a16:creationId xmlns:a16="http://schemas.microsoft.com/office/drawing/2014/main" id="{BD4F8DAA-844C-49B3-B71E-75F4DFB1BCEF}"/>
              </a:ext>
            </a:extLst>
          </p:cNvPr>
          <p:cNvSpPr/>
          <p:nvPr/>
        </p:nvSpPr>
        <p:spPr>
          <a:xfrm>
            <a:off x="4186028" y="3441856"/>
            <a:ext cx="258400" cy="267192"/>
          </a:xfrm>
          <a:custGeom>
            <a:avLst/>
            <a:gdLst/>
            <a:ahLst/>
            <a:cxnLst>
              <a:cxn ang="0">
                <a:pos x="wd2" y="hd2"/>
              </a:cxn>
              <a:cxn ang="5400000">
                <a:pos x="wd2" y="hd2"/>
              </a:cxn>
              <a:cxn ang="10800000">
                <a:pos x="wd2" y="hd2"/>
              </a:cxn>
              <a:cxn ang="16200000">
                <a:pos x="wd2" y="hd2"/>
              </a:cxn>
            </a:cxnLst>
            <a:rect l="0" t="0" r="r" b="b"/>
            <a:pathLst>
              <a:path w="21600" h="21600" extrusionOk="0">
                <a:moveTo>
                  <a:pt x="6303" y="255"/>
                </a:moveTo>
                <a:lnTo>
                  <a:pt x="5434" y="1241"/>
                </a:lnTo>
                <a:lnTo>
                  <a:pt x="4918" y="2412"/>
                </a:lnTo>
                <a:lnTo>
                  <a:pt x="3847" y="3031"/>
                </a:lnTo>
                <a:lnTo>
                  <a:pt x="2788" y="3515"/>
                </a:lnTo>
                <a:lnTo>
                  <a:pt x="1859" y="4392"/>
                </a:lnTo>
                <a:lnTo>
                  <a:pt x="949" y="5204"/>
                </a:lnTo>
                <a:lnTo>
                  <a:pt x="382" y="5935"/>
                </a:lnTo>
                <a:lnTo>
                  <a:pt x="0" y="6665"/>
                </a:lnTo>
                <a:lnTo>
                  <a:pt x="61" y="7674"/>
                </a:lnTo>
                <a:lnTo>
                  <a:pt x="352" y="8815"/>
                </a:lnTo>
                <a:lnTo>
                  <a:pt x="836" y="9347"/>
                </a:lnTo>
                <a:lnTo>
                  <a:pt x="1782" y="9242"/>
                </a:lnTo>
                <a:lnTo>
                  <a:pt x="3069" y="9726"/>
                </a:lnTo>
                <a:lnTo>
                  <a:pt x="4119" y="10631"/>
                </a:lnTo>
                <a:lnTo>
                  <a:pt x="5215" y="12197"/>
                </a:lnTo>
                <a:lnTo>
                  <a:pt x="6369" y="13534"/>
                </a:lnTo>
                <a:lnTo>
                  <a:pt x="7050" y="14581"/>
                </a:lnTo>
                <a:lnTo>
                  <a:pt x="7710" y="15358"/>
                </a:lnTo>
                <a:cubicBezTo>
                  <a:pt x="7933" y="15719"/>
                  <a:pt x="8066" y="16125"/>
                  <a:pt x="8097" y="16545"/>
                </a:cubicBezTo>
                <a:cubicBezTo>
                  <a:pt x="8121" y="16857"/>
                  <a:pt x="8087" y="17170"/>
                  <a:pt x="7998" y="17471"/>
                </a:cubicBezTo>
                <a:lnTo>
                  <a:pt x="7205" y="18750"/>
                </a:lnTo>
                <a:lnTo>
                  <a:pt x="5885" y="19599"/>
                </a:lnTo>
                <a:lnTo>
                  <a:pt x="5658" y="20669"/>
                </a:lnTo>
                <a:lnTo>
                  <a:pt x="5851" y="21600"/>
                </a:lnTo>
                <a:lnTo>
                  <a:pt x="6724" y="20432"/>
                </a:lnTo>
                <a:lnTo>
                  <a:pt x="7510" y="20376"/>
                </a:lnTo>
                <a:lnTo>
                  <a:pt x="8629" y="20909"/>
                </a:lnTo>
                <a:lnTo>
                  <a:pt x="9294" y="21511"/>
                </a:lnTo>
                <a:lnTo>
                  <a:pt x="10403" y="21411"/>
                </a:lnTo>
                <a:lnTo>
                  <a:pt x="11154" y="20995"/>
                </a:lnTo>
                <a:lnTo>
                  <a:pt x="11397" y="20213"/>
                </a:lnTo>
                <a:lnTo>
                  <a:pt x="11480" y="19243"/>
                </a:lnTo>
                <a:lnTo>
                  <a:pt x="12535" y="18976"/>
                </a:lnTo>
                <a:lnTo>
                  <a:pt x="13331" y="19218"/>
                </a:lnTo>
                <a:lnTo>
                  <a:pt x="13914" y="18213"/>
                </a:lnTo>
                <a:lnTo>
                  <a:pt x="14066" y="17540"/>
                </a:lnTo>
                <a:lnTo>
                  <a:pt x="14742" y="16840"/>
                </a:lnTo>
                <a:lnTo>
                  <a:pt x="16099" y="17310"/>
                </a:lnTo>
                <a:lnTo>
                  <a:pt x="16815" y="17738"/>
                </a:lnTo>
                <a:lnTo>
                  <a:pt x="17820" y="17715"/>
                </a:lnTo>
                <a:lnTo>
                  <a:pt x="18728" y="16610"/>
                </a:lnTo>
                <a:lnTo>
                  <a:pt x="19802" y="15849"/>
                </a:lnTo>
                <a:lnTo>
                  <a:pt x="20550" y="14995"/>
                </a:lnTo>
                <a:lnTo>
                  <a:pt x="20700" y="13872"/>
                </a:lnTo>
                <a:lnTo>
                  <a:pt x="20130" y="12606"/>
                </a:lnTo>
                <a:lnTo>
                  <a:pt x="20254" y="11055"/>
                </a:lnTo>
                <a:lnTo>
                  <a:pt x="21071" y="9896"/>
                </a:lnTo>
                <a:lnTo>
                  <a:pt x="21600" y="9205"/>
                </a:lnTo>
                <a:lnTo>
                  <a:pt x="21595" y="8026"/>
                </a:lnTo>
                <a:lnTo>
                  <a:pt x="21261" y="6121"/>
                </a:lnTo>
                <a:lnTo>
                  <a:pt x="20024" y="6007"/>
                </a:lnTo>
                <a:lnTo>
                  <a:pt x="17133" y="4974"/>
                </a:lnTo>
                <a:lnTo>
                  <a:pt x="14763" y="4073"/>
                </a:lnTo>
                <a:lnTo>
                  <a:pt x="14467" y="4827"/>
                </a:lnTo>
                <a:lnTo>
                  <a:pt x="13799" y="5372"/>
                </a:lnTo>
                <a:lnTo>
                  <a:pt x="13019" y="5185"/>
                </a:lnTo>
                <a:lnTo>
                  <a:pt x="11907" y="5260"/>
                </a:lnTo>
                <a:lnTo>
                  <a:pt x="10911" y="5290"/>
                </a:lnTo>
                <a:lnTo>
                  <a:pt x="9751" y="4922"/>
                </a:lnTo>
                <a:lnTo>
                  <a:pt x="9551" y="3734"/>
                </a:lnTo>
                <a:cubicBezTo>
                  <a:pt x="9472" y="3459"/>
                  <a:pt x="9382" y="3187"/>
                  <a:pt x="9281" y="2919"/>
                </a:cubicBezTo>
                <a:cubicBezTo>
                  <a:pt x="9113" y="2475"/>
                  <a:pt x="8916" y="2041"/>
                  <a:pt x="8690" y="1622"/>
                </a:cubicBezTo>
                <a:lnTo>
                  <a:pt x="8207" y="719"/>
                </a:lnTo>
                <a:lnTo>
                  <a:pt x="7365" y="0"/>
                </a:lnTo>
                <a:lnTo>
                  <a:pt x="6303" y="255"/>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15" name="Shape 4824">
            <a:extLst>
              <a:ext uri="{FF2B5EF4-FFF2-40B4-BE49-F238E27FC236}">
                <a16:creationId xmlns:a16="http://schemas.microsoft.com/office/drawing/2014/main" id="{D1A1D688-A157-41DD-B9E8-5256B43C74A3}"/>
              </a:ext>
            </a:extLst>
          </p:cNvPr>
          <p:cNvSpPr/>
          <p:nvPr/>
        </p:nvSpPr>
        <p:spPr>
          <a:xfrm>
            <a:off x="4424659" y="3487973"/>
            <a:ext cx="255427" cy="189601"/>
          </a:xfrm>
          <a:custGeom>
            <a:avLst/>
            <a:gdLst/>
            <a:ahLst/>
            <a:cxnLst>
              <a:cxn ang="0">
                <a:pos x="wd2" y="hd2"/>
              </a:cxn>
              <a:cxn ang="5400000">
                <a:pos x="wd2" y="hd2"/>
              </a:cxn>
              <a:cxn ang="10800000">
                <a:pos x="wd2" y="hd2"/>
              </a:cxn>
              <a:cxn ang="16200000">
                <a:pos x="wd2" y="hd2"/>
              </a:cxn>
            </a:cxnLst>
            <a:rect l="0" t="0" r="r" b="b"/>
            <a:pathLst>
              <a:path w="21600" h="21600" extrusionOk="0">
                <a:moveTo>
                  <a:pt x="18194" y="5521"/>
                </a:moveTo>
                <a:lnTo>
                  <a:pt x="18924" y="8010"/>
                </a:lnTo>
                <a:lnTo>
                  <a:pt x="19800" y="9342"/>
                </a:lnTo>
                <a:lnTo>
                  <a:pt x="20489" y="10021"/>
                </a:lnTo>
                <a:lnTo>
                  <a:pt x="21314" y="11218"/>
                </a:lnTo>
                <a:lnTo>
                  <a:pt x="21600" y="13270"/>
                </a:lnTo>
                <a:lnTo>
                  <a:pt x="21176" y="14997"/>
                </a:lnTo>
                <a:lnTo>
                  <a:pt x="20135" y="16479"/>
                </a:lnTo>
                <a:lnTo>
                  <a:pt x="19649" y="18384"/>
                </a:lnTo>
                <a:lnTo>
                  <a:pt x="19049" y="19649"/>
                </a:lnTo>
                <a:lnTo>
                  <a:pt x="17970" y="19876"/>
                </a:lnTo>
                <a:lnTo>
                  <a:pt x="16476" y="20000"/>
                </a:lnTo>
                <a:lnTo>
                  <a:pt x="15277" y="19367"/>
                </a:lnTo>
                <a:lnTo>
                  <a:pt x="14459" y="18682"/>
                </a:lnTo>
                <a:lnTo>
                  <a:pt x="13317" y="18541"/>
                </a:lnTo>
                <a:lnTo>
                  <a:pt x="12477" y="18571"/>
                </a:lnTo>
                <a:lnTo>
                  <a:pt x="11768" y="17659"/>
                </a:lnTo>
                <a:lnTo>
                  <a:pt x="10929" y="17377"/>
                </a:lnTo>
                <a:lnTo>
                  <a:pt x="10113" y="18056"/>
                </a:lnTo>
                <a:lnTo>
                  <a:pt x="9447" y="18981"/>
                </a:lnTo>
                <a:cubicBezTo>
                  <a:pt x="9211" y="19312"/>
                  <a:pt x="8887" y="19503"/>
                  <a:pt x="8546" y="19511"/>
                </a:cubicBezTo>
                <a:cubicBezTo>
                  <a:pt x="8225" y="19519"/>
                  <a:pt x="7913" y="19364"/>
                  <a:pt x="7674" y="19076"/>
                </a:cubicBezTo>
                <a:lnTo>
                  <a:pt x="6810" y="19118"/>
                </a:lnTo>
                <a:lnTo>
                  <a:pt x="6033" y="19817"/>
                </a:lnTo>
                <a:lnTo>
                  <a:pt x="5483" y="21600"/>
                </a:lnTo>
                <a:lnTo>
                  <a:pt x="4291" y="21390"/>
                </a:lnTo>
                <a:lnTo>
                  <a:pt x="3813" y="19882"/>
                </a:lnTo>
                <a:lnTo>
                  <a:pt x="3548" y="18630"/>
                </a:lnTo>
                <a:lnTo>
                  <a:pt x="2381" y="17764"/>
                </a:lnTo>
                <a:lnTo>
                  <a:pt x="1203" y="17318"/>
                </a:lnTo>
                <a:lnTo>
                  <a:pt x="332" y="16086"/>
                </a:lnTo>
                <a:lnTo>
                  <a:pt x="534" y="14194"/>
                </a:lnTo>
                <a:lnTo>
                  <a:pt x="0" y="12532"/>
                </a:lnTo>
                <a:lnTo>
                  <a:pt x="77" y="10096"/>
                </a:lnTo>
                <a:lnTo>
                  <a:pt x="1493" y="7582"/>
                </a:lnTo>
                <a:lnTo>
                  <a:pt x="1553" y="5884"/>
                </a:lnTo>
                <a:lnTo>
                  <a:pt x="1058" y="3251"/>
                </a:lnTo>
                <a:lnTo>
                  <a:pt x="1877" y="2906"/>
                </a:lnTo>
                <a:lnTo>
                  <a:pt x="2809" y="1322"/>
                </a:lnTo>
                <a:lnTo>
                  <a:pt x="4039" y="145"/>
                </a:lnTo>
                <a:lnTo>
                  <a:pt x="5566" y="0"/>
                </a:lnTo>
                <a:lnTo>
                  <a:pt x="6553" y="1547"/>
                </a:lnTo>
                <a:lnTo>
                  <a:pt x="6885" y="3353"/>
                </a:lnTo>
                <a:lnTo>
                  <a:pt x="7783" y="4707"/>
                </a:lnTo>
                <a:lnTo>
                  <a:pt x="9126" y="5369"/>
                </a:lnTo>
                <a:lnTo>
                  <a:pt x="10918" y="5651"/>
                </a:lnTo>
                <a:lnTo>
                  <a:pt x="13153" y="5084"/>
                </a:lnTo>
                <a:lnTo>
                  <a:pt x="14458" y="4091"/>
                </a:lnTo>
                <a:lnTo>
                  <a:pt x="16123" y="3907"/>
                </a:lnTo>
                <a:lnTo>
                  <a:pt x="17572" y="4068"/>
                </a:lnTo>
                <a:lnTo>
                  <a:pt x="18194" y="552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16" name="Shape 4825">
            <a:extLst>
              <a:ext uri="{FF2B5EF4-FFF2-40B4-BE49-F238E27FC236}">
                <a16:creationId xmlns:a16="http://schemas.microsoft.com/office/drawing/2014/main" id="{EB685680-C279-471E-AEE6-AC67962FF4F0}"/>
              </a:ext>
            </a:extLst>
          </p:cNvPr>
          <p:cNvSpPr/>
          <p:nvPr/>
        </p:nvSpPr>
        <p:spPr>
          <a:xfrm>
            <a:off x="4619755" y="3449689"/>
            <a:ext cx="249896" cy="329827"/>
          </a:xfrm>
          <a:custGeom>
            <a:avLst/>
            <a:gdLst/>
            <a:ahLst/>
            <a:cxnLst>
              <a:cxn ang="0">
                <a:pos x="wd2" y="hd2"/>
              </a:cxn>
              <a:cxn ang="5400000">
                <a:pos x="wd2" y="hd2"/>
              </a:cxn>
              <a:cxn ang="10800000">
                <a:pos x="wd2" y="hd2"/>
              </a:cxn>
              <a:cxn ang="16200000">
                <a:pos x="wd2" y="hd2"/>
              </a:cxn>
            </a:cxnLst>
            <a:rect l="0" t="0" r="r" b="b"/>
            <a:pathLst>
              <a:path w="21600" h="21600" extrusionOk="0">
                <a:moveTo>
                  <a:pt x="2919" y="14908"/>
                </a:moveTo>
                <a:lnTo>
                  <a:pt x="2637" y="15537"/>
                </a:lnTo>
                <a:lnTo>
                  <a:pt x="2715" y="16380"/>
                </a:lnTo>
                <a:lnTo>
                  <a:pt x="3856" y="16483"/>
                </a:lnTo>
                <a:lnTo>
                  <a:pt x="4801" y="16813"/>
                </a:lnTo>
                <a:lnTo>
                  <a:pt x="5223" y="17520"/>
                </a:lnTo>
                <a:lnTo>
                  <a:pt x="5008" y="18364"/>
                </a:lnTo>
                <a:lnTo>
                  <a:pt x="4364" y="19101"/>
                </a:lnTo>
                <a:lnTo>
                  <a:pt x="3665" y="19893"/>
                </a:lnTo>
                <a:lnTo>
                  <a:pt x="3248" y="20688"/>
                </a:lnTo>
                <a:lnTo>
                  <a:pt x="4226" y="20993"/>
                </a:lnTo>
                <a:lnTo>
                  <a:pt x="4969" y="21374"/>
                </a:lnTo>
                <a:lnTo>
                  <a:pt x="5975" y="21046"/>
                </a:lnTo>
                <a:lnTo>
                  <a:pt x="6469" y="19893"/>
                </a:lnTo>
                <a:lnTo>
                  <a:pt x="7539" y="19350"/>
                </a:lnTo>
                <a:lnTo>
                  <a:pt x="8809" y="19753"/>
                </a:lnTo>
                <a:lnTo>
                  <a:pt x="9787" y="20639"/>
                </a:lnTo>
                <a:lnTo>
                  <a:pt x="10956" y="21298"/>
                </a:lnTo>
                <a:lnTo>
                  <a:pt x="12130" y="21600"/>
                </a:lnTo>
                <a:lnTo>
                  <a:pt x="13334" y="21557"/>
                </a:lnTo>
                <a:lnTo>
                  <a:pt x="14307" y="20986"/>
                </a:lnTo>
                <a:lnTo>
                  <a:pt x="15125" y="20315"/>
                </a:lnTo>
                <a:lnTo>
                  <a:pt x="16862" y="21052"/>
                </a:lnTo>
                <a:lnTo>
                  <a:pt x="18252" y="21449"/>
                </a:lnTo>
                <a:lnTo>
                  <a:pt x="18763" y="20117"/>
                </a:lnTo>
                <a:lnTo>
                  <a:pt x="18849" y="19065"/>
                </a:lnTo>
                <a:lnTo>
                  <a:pt x="18327" y="18304"/>
                </a:lnTo>
                <a:lnTo>
                  <a:pt x="19072" y="17569"/>
                </a:lnTo>
                <a:lnTo>
                  <a:pt x="18675" y="17175"/>
                </a:lnTo>
                <a:lnTo>
                  <a:pt x="17564" y="17237"/>
                </a:lnTo>
                <a:lnTo>
                  <a:pt x="16451" y="17333"/>
                </a:lnTo>
                <a:lnTo>
                  <a:pt x="15887" y="16653"/>
                </a:lnTo>
                <a:lnTo>
                  <a:pt x="16219" y="15926"/>
                </a:lnTo>
                <a:lnTo>
                  <a:pt x="16011" y="15191"/>
                </a:lnTo>
                <a:lnTo>
                  <a:pt x="15674" y="14358"/>
                </a:lnTo>
                <a:lnTo>
                  <a:pt x="16301" y="13728"/>
                </a:lnTo>
                <a:lnTo>
                  <a:pt x="17127" y="12929"/>
                </a:lnTo>
                <a:cubicBezTo>
                  <a:pt x="17191" y="12573"/>
                  <a:pt x="17293" y="12221"/>
                  <a:pt x="17431" y="11877"/>
                </a:cubicBezTo>
                <a:cubicBezTo>
                  <a:pt x="17591" y="11480"/>
                  <a:pt x="17801" y="11095"/>
                  <a:pt x="18056" y="10728"/>
                </a:cubicBezTo>
                <a:lnTo>
                  <a:pt x="19351" y="10128"/>
                </a:lnTo>
                <a:lnTo>
                  <a:pt x="20373" y="9803"/>
                </a:lnTo>
                <a:lnTo>
                  <a:pt x="21086" y="9318"/>
                </a:lnTo>
                <a:lnTo>
                  <a:pt x="21266" y="8619"/>
                </a:lnTo>
                <a:lnTo>
                  <a:pt x="21418" y="7968"/>
                </a:lnTo>
                <a:lnTo>
                  <a:pt x="21556" y="7222"/>
                </a:lnTo>
                <a:lnTo>
                  <a:pt x="21600" y="6724"/>
                </a:lnTo>
                <a:lnTo>
                  <a:pt x="20699" y="6197"/>
                </a:lnTo>
                <a:lnTo>
                  <a:pt x="18981" y="6332"/>
                </a:lnTo>
                <a:lnTo>
                  <a:pt x="17940" y="5350"/>
                </a:lnTo>
                <a:lnTo>
                  <a:pt x="16843" y="4909"/>
                </a:lnTo>
                <a:lnTo>
                  <a:pt x="15779" y="5200"/>
                </a:lnTo>
                <a:lnTo>
                  <a:pt x="14766" y="4807"/>
                </a:lnTo>
                <a:lnTo>
                  <a:pt x="14324" y="4274"/>
                </a:lnTo>
                <a:lnTo>
                  <a:pt x="13174" y="3821"/>
                </a:lnTo>
                <a:lnTo>
                  <a:pt x="11218" y="3956"/>
                </a:lnTo>
                <a:lnTo>
                  <a:pt x="10368" y="3571"/>
                </a:lnTo>
                <a:lnTo>
                  <a:pt x="10168" y="2787"/>
                </a:lnTo>
                <a:lnTo>
                  <a:pt x="10514" y="2060"/>
                </a:lnTo>
                <a:lnTo>
                  <a:pt x="11119" y="1213"/>
                </a:lnTo>
                <a:lnTo>
                  <a:pt x="11166" y="586"/>
                </a:lnTo>
                <a:lnTo>
                  <a:pt x="10047" y="0"/>
                </a:lnTo>
                <a:lnTo>
                  <a:pt x="9019" y="498"/>
                </a:lnTo>
                <a:lnTo>
                  <a:pt x="8099" y="1047"/>
                </a:lnTo>
                <a:lnTo>
                  <a:pt x="7307" y="1275"/>
                </a:lnTo>
                <a:lnTo>
                  <a:pt x="6013" y="976"/>
                </a:lnTo>
                <a:lnTo>
                  <a:pt x="4859" y="621"/>
                </a:lnTo>
                <a:lnTo>
                  <a:pt x="4621" y="1296"/>
                </a:lnTo>
                <a:lnTo>
                  <a:pt x="4152" y="1946"/>
                </a:lnTo>
                <a:lnTo>
                  <a:pt x="3699" y="2366"/>
                </a:lnTo>
                <a:lnTo>
                  <a:pt x="2568" y="2570"/>
                </a:lnTo>
                <a:lnTo>
                  <a:pt x="996" y="3282"/>
                </a:lnTo>
                <a:lnTo>
                  <a:pt x="0" y="4170"/>
                </a:lnTo>
                <a:lnTo>
                  <a:pt x="829" y="5065"/>
                </a:lnTo>
                <a:lnTo>
                  <a:pt x="1712" y="6009"/>
                </a:lnTo>
                <a:lnTo>
                  <a:pt x="2126" y="7014"/>
                </a:lnTo>
                <a:lnTo>
                  <a:pt x="2601" y="7683"/>
                </a:lnTo>
                <a:lnTo>
                  <a:pt x="3613" y="8335"/>
                </a:lnTo>
                <a:lnTo>
                  <a:pt x="4718" y="9007"/>
                </a:lnTo>
                <a:lnTo>
                  <a:pt x="4919" y="9678"/>
                </a:lnTo>
                <a:lnTo>
                  <a:pt x="4905" y="10449"/>
                </a:lnTo>
                <a:lnTo>
                  <a:pt x="4411" y="11194"/>
                </a:lnTo>
                <a:lnTo>
                  <a:pt x="3510" y="11833"/>
                </a:lnTo>
                <a:lnTo>
                  <a:pt x="3154" y="12517"/>
                </a:lnTo>
                <a:lnTo>
                  <a:pt x="2814" y="13268"/>
                </a:lnTo>
                <a:lnTo>
                  <a:pt x="2226" y="13781"/>
                </a:lnTo>
                <a:lnTo>
                  <a:pt x="2651" y="14422"/>
                </a:lnTo>
                <a:lnTo>
                  <a:pt x="2919" y="14908"/>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17" name="Shape 4826">
            <a:extLst>
              <a:ext uri="{FF2B5EF4-FFF2-40B4-BE49-F238E27FC236}">
                <a16:creationId xmlns:a16="http://schemas.microsoft.com/office/drawing/2014/main" id="{3FCA585E-7568-497E-92C5-A690B7447FF8}"/>
              </a:ext>
            </a:extLst>
          </p:cNvPr>
          <p:cNvSpPr/>
          <p:nvPr/>
        </p:nvSpPr>
        <p:spPr>
          <a:xfrm>
            <a:off x="4480890" y="3638326"/>
            <a:ext cx="202411" cy="216765"/>
          </a:xfrm>
          <a:custGeom>
            <a:avLst/>
            <a:gdLst/>
            <a:ahLst/>
            <a:cxnLst>
              <a:cxn ang="0">
                <a:pos x="wd2" y="hd2"/>
              </a:cxn>
              <a:cxn ang="5400000">
                <a:pos x="wd2" y="hd2"/>
              </a:cxn>
              <a:cxn ang="10800000">
                <a:pos x="wd2" y="hd2"/>
              </a:cxn>
              <a:cxn ang="16200000">
                <a:pos x="wd2" y="hd2"/>
              </a:cxn>
            </a:cxnLst>
            <a:rect l="0" t="0" r="r" b="b"/>
            <a:pathLst>
              <a:path w="21600" h="21600" extrusionOk="0">
                <a:moveTo>
                  <a:pt x="479" y="4881"/>
                </a:moveTo>
                <a:lnTo>
                  <a:pt x="110" y="7215"/>
                </a:lnTo>
                <a:lnTo>
                  <a:pt x="0" y="8952"/>
                </a:lnTo>
                <a:lnTo>
                  <a:pt x="570" y="10641"/>
                </a:lnTo>
                <a:lnTo>
                  <a:pt x="1729" y="11879"/>
                </a:lnTo>
                <a:lnTo>
                  <a:pt x="2981" y="13138"/>
                </a:lnTo>
                <a:lnTo>
                  <a:pt x="3377" y="14575"/>
                </a:lnTo>
                <a:lnTo>
                  <a:pt x="3653" y="16272"/>
                </a:lnTo>
                <a:lnTo>
                  <a:pt x="3871" y="17414"/>
                </a:lnTo>
                <a:lnTo>
                  <a:pt x="4755" y="18867"/>
                </a:lnTo>
                <a:lnTo>
                  <a:pt x="5717" y="19917"/>
                </a:lnTo>
                <a:lnTo>
                  <a:pt x="7108" y="21285"/>
                </a:lnTo>
                <a:lnTo>
                  <a:pt x="8107" y="21600"/>
                </a:lnTo>
                <a:lnTo>
                  <a:pt x="9700" y="21001"/>
                </a:lnTo>
                <a:lnTo>
                  <a:pt x="10904" y="19859"/>
                </a:lnTo>
                <a:lnTo>
                  <a:pt x="12910" y="19561"/>
                </a:lnTo>
                <a:lnTo>
                  <a:pt x="14615" y="19286"/>
                </a:lnTo>
                <a:lnTo>
                  <a:pt x="15955" y="18555"/>
                </a:lnTo>
                <a:lnTo>
                  <a:pt x="16811" y="17270"/>
                </a:lnTo>
                <a:lnTo>
                  <a:pt x="17609" y="15544"/>
                </a:lnTo>
                <a:lnTo>
                  <a:pt x="18104" y="13961"/>
                </a:lnTo>
                <a:lnTo>
                  <a:pt x="19032" y="12943"/>
                </a:lnTo>
                <a:lnTo>
                  <a:pt x="19622" y="11756"/>
                </a:lnTo>
                <a:lnTo>
                  <a:pt x="20584" y="10319"/>
                </a:lnTo>
                <a:lnTo>
                  <a:pt x="21460" y="9253"/>
                </a:lnTo>
                <a:lnTo>
                  <a:pt x="21600" y="7650"/>
                </a:lnTo>
                <a:lnTo>
                  <a:pt x="21194" y="6643"/>
                </a:lnTo>
                <a:lnTo>
                  <a:pt x="19772" y="5969"/>
                </a:lnTo>
                <a:lnTo>
                  <a:pt x="18687" y="5803"/>
                </a:lnTo>
                <a:lnTo>
                  <a:pt x="18452" y="4865"/>
                </a:lnTo>
                <a:lnTo>
                  <a:pt x="18882" y="3878"/>
                </a:lnTo>
                <a:lnTo>
                  <a:pt x="17824" y="2001"/>
                </a:lnTo>
                <a:lnTo>
                  <a:pt x="15045" y="2228"/>
                </a:lnTo>
                <a:lnTo>
                  <a:pt x="13844" y="1884"/>
                </a:lnTo>
                <a:lnTo>
                  <a:pt x="12500" y="1129"/>
                </a:lnTo>
                <a:lnTo>
                  <a:pt x="10038" y="994"/>
                </a:lnTo>
                <a:lnTo>
                  <a:pt x="9069" y="310"/>
                </a:lnTo>
                <a:lnTo>
                  <a:pt x="7940" y="0"/>
                </a:lnTo>
                <a:lnTo>
                  <a:pt x="6760" y="334"/>
                </a:lnTo>
                <a:lnTo>
                  <a:pt x="5948" y="1028"/>
                </a:lnTo>
                <a:lnTo>
                  <a:pt x="5208" y="1685"/>
                </a:lnTo>
                <a:lnTo>
                  <a:pt x="4308" y="1754"/>
                </a:lnTo>
                <a:lnTo>
                  <a:pt x="3554" y="1338"/>
                </a:lnTo>
                <a:lnTo>
                  <a:pt x="2313" y="1587"/>
                </a:lnTo>
                <a:lnTo>
                  <a:pt x="1296" y="1917"/>
                </a:lnTo>
                <a:lnTo>
                  <a:pt x="870" y="2952"/>
                </a:lnTo>
                <a:lnTo>
                  <a:pt x="479" y="488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18" name="Shape 4827">
            <a:extLst>
              <a:ext uri="{FF2B5EF4-FFF2-40B4-BE49-F238E27FC236}">
                <a16:creationId xmlns:a16="http://schemas.microsoft.com/office/drawing/2014/main" id="{1465B0B7-FD46-448F-BB50-497ADA1A44DB}"/>
              </a:ext>
            </a:extLst>
          </p:cNvPr>
          <p:cNvSpPr/>
          <p:nvPr/>
        </p:nvSpPr>
        <p:spPr>
          <a:xfrm>
            <a:off x="4319792" y="3627410"/>
            <a:ext cx="200008" cy="253136"/>
          </a:xfrm>
          <a:custGeom>
            <a:avLst/>
            <a:gdLst/>
            <a:ahLst/>
            <a:cxnLst>
              <a:cxn ang="0">
                <a:pos x="wd2" y="hd2"/>
              </a:cxn>
              <a:cxn ang="5400000">
                <a:pos x="wd2" y="hd2"/>
              </a:cxn>
              <a:cxn ang="10800000">
                <a:pos x="wd2" y="hd2"/>
              </a:cxn>
              <a:cxn ang="16200000">
                <a:pos x="wd2" y="hd2"/>
              </a:cxn>
            </a:cxnLst>
            <a:rect l="0" t="0" r="r" b="b"/>
            <a:pathLst>
              <a:path w="21600" h="21600" extrusionOk="0">
                <a:moveTo>
                  <a:pt x="1238" y="6565"/>
                </a:moveTo>
                <a:lnTo>
                  <a:pt x="2895" y="7486"/>
                </a:lnTo>
                <a:lnTo>
                  <a:pt x="3458" y="8134"/>
                </a:lnTo>
                <a:lnTo>
                  <a:pt x="3465" y="9264"/>
                </a:lnTo>
                <a:lnTo>
                  <a:pt x="4024" y="10108"/>
                </a:lnTo>
                <a:lnTo>
                  <a:pt x="5429" y="10752"/>
                </a:lnTo>
                <a:lnTo>
                  <a:pt x="6782" y="11387"/>
                </a:lnTo>
                <a:lnTo>
                  <a:pt x="7648" y="12151"/>
                </a:lnTo>
                <a:lnTo>
                  <a:pt x="7755" y="13401"/>
                </a:lnTo>
                <a:lnTo>
                  <a:pt x="7572" y="14761"/>
                </a:lnTo>
                <a:lnTo>
                  <a:pt x="7238" y="16502"/>
                </a:lnTo>
                <a:lnTo>
                  <a:pt x="7013" y="18265"/>
                </a:lnTo>
                <a:lnTo>
                  <a:pt x="7196" y="19746"/>
                </a:lnTo>
                <a:lnTo>
                  <a:pt x="8180" y="20905"/>
                </a:lnTo>
                <a:lnTo>
                  <a:pt x="9581" y="21600"/>
                </a:lnTo>
                <a:lnTo>
                  <a:pt x="11348" y="21425"/>
                </a:lnTo>
                <a:lnTo>
                  <a:pt x="13140" y="20790"/>
                </a:lnTo>
                <a:lnTo>
                  <a:pt x="14800" y="19908"/>
                </a:lnTo>
                <a:cubicBezTo>
                  <a:pt x="15140" y="19524"/>
                  <a:pt x="15488" y="19144"/>
                  <a:pt x="15842" y="18769"/>
                </a:cubicBezTo>
                <a:cubicBezTo>
                  <a:pt x="16260" y="18326"/>
                  <a:pt x="16689" y="17890"/>
                  <a:pt x="17127" y="17460"/>
                </a:cubicBezTo>
                <a:lnTo>
                  <a:pt x="18165" y="17079"/>
                </a:lnTo>
                <a:lnTo>
                  <a:pt x="20012" y="16372"/>
                </a:lnTo>
                <a:lnTo>
                  <a:pt x="21600" y="15869"/>
                </a:lnTo>
                <a:lnTo>
                  <a:pt x="20685" y="12080"/>
                </a:lnTo>
                <a:lnTo>
                  <a:pt x="18048" y="9867"/>
                </a:lnTo>
                <a:lnTo>
                  <a:pt x="17717" y="8549"/>
                </a:lnTo>
                <a:lnTo>
                  <a:pt x="18179" y="5173"/>
                </a:lnTo>
                <a:lnTo>
                  <a:pt x="18338" y="4174"/>
                </a:lnTo>
                <a:lnTo>
                  <a:pt x="17078" y="3953"/>
                </a:lnTo>
                <a:lnTo>
                  <a:pt x="16581" y="2800"/>
                </a:lnTo>
                <a:lnTo>
                  <a:pt x="16181" y="1885"/>
                </a:lnTo>
                <a:lnTo>
                  <a:pt x="14665" y="1183"/>
                </a:lnTo>
                <a:lnTo>
                  <a:pt x="13026" y="874"/>
                </a:lnTo>
                <a:lnTo>
                  <a:pt x="11790" y="0"/>
                </a:lnTo>
                <a:lnTo>
                  <a:pt x="11010" y="771"/>
                </a:lnTo>
                <a:lnTo>
                  <a:pt x="9474" y="1574"/>
                </a:lnTo>
                <a:lnTo>
                  <a:pt x="8418" y="2517"/>
                </a:lnTo>
                <a:lnTo>
                  <a:pt x="7362" y="2644"/>
                </a:lnTo>
                <a:lnTo>
                  <a:pt x="6378" y="2295"/>
                </a:lnTo>
                <a:lnTo>
                  <a:pt x="4521" y="1665"/>
                </a:lnTo>
                <a:lnTo>
                  <a:pt x="3341" y="2593"/>
                </a:lnTo>
                <a:lnTo>
                  <a:pt x="3192" y="3349"/>
                </a:lnTo>
                <a:lnTo>
                  <a:pt x="2602" y="4149"/>
                </a:lnTo>
                <a:lnTo>
                  <a:pt x="1687" y="3914"/>
                </a:lnTo>
                <a:lnTo>
                  <a:pt x="320" y="4304"/>
                </a:lnTo>
                <a:lnTo>
                  <a:pt x="6" y="5004"/>
                </a:lnTo>
                <a:lnTo>
                  <a:pt x="0" y="5782"/>
                </a:lnTo>
                <a:lnTo>
                  <a:pt x="1238" y="6565"/>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19" name="Shape 4828">
            <a:extLst>
              <a:ext uri="{FF2B5EF4-FFF2-40B4-BE49-F238E27FC236}">
                <a16:creationId xmlns:a16="http://schemas.microsoft.com/office/drawing/2014/main" id="{F274AA1E-F7EA-4305-8EB7-1F896EDFDB1D}"/>
              </a:ext>
            </a:extLst>
          </p:cNvPr>
          <p:cNvSpPr/>
          <p:nvPr/>
        </p:nvSpPr>
        <p:spPr>
          <a:xfrm>
            <a:off x="4197651" y="3691815"/>
            <a:ext cx="253348" cy="265542"/>
          </a:xfrm>
          <a:custGeom>
            <a:avLst/>
            <a:gdLst/>
            <a:ahLst/>
            <a:cxnLst>
              <a:cxn ang="0">
                <a:pos x="wd2" y="hd2"/>
              </a:cxn>
              <a:cxn ang="5400000">
                <a:pos x="wd2" y="hd2"/>
              </a:cxn>
              <a:cxn ang="10800000">
                <a:pos x="wd2" y="hd2"/>
              </a:cxn>
              <a:cxn ang="16200000">
                <a:pos x="wd2" y="hd2"/>
              </a:cxn>
            </a:cxnLst>
            <a:rect l="0" t="0" r="r" b="b"/>
            <a:pathLst>
              <a:path w="21600" h="21600" extrusionOk="0">
                <a:moveTo>
                  <a:pt x="1745" y="5431"/>
                </a:moveTo>
                <a:lnTo>
                  <a:pt x="2271" y="7198"/>
                </a:lnTo>
                <a:lnTo>
                  <a:pt x="2801" y="8552"/>
                </a:lnTo>
                <a:lnTo>
                  <a:pt x="2675" y="9901"/>
                </a:lnTo>
                <a:lnTo>
                  <a:pt x="1831" y="10968"/>
                </a:lnTo>
                <a:lnTo>
                  <a:pt x="3871" y="12391"/>
                </a:lnTo>
                <a:lnTo>
                  <a:pt x="5932" y="13491"/>
                </a:lnTo>
                <a:lnTo>
                  <a:pt x="7220" y="14798"/>
                </a:lnTo>
                <a:lnTo>
                  <a:pt x="8635" y="15298"/>
                </a:lnTo>
                <a:lnTo>
                  <a:pt x="10395" y="15373"/>
                </a:lnTo>
                <a:lnTo>
                  <a:pt x="12066" y="16415"/>
                </a:lnTo>
                <a:lnTo>
                  <a:pt x="13251" y="17513"/>
                </a:lnTo>
                <a:lnTo>
                  <a:pt x="14161" y="18491"/>
                </a:lnTo>
                <a:lnTo>
                  <a:pt x="15003" y="19945"/>
                </a:lnTo>
                <a:lnTo>
                  <a:pt x="15640" y="20928"/>
                </a:lnTo>
                <a:lnTo>
                  <a:pt x="16553" y="21600"/>
                </a:lnTo>
                <a:lnTo>
                  <a:pt x="17720" y="21008"/>
                </a:lnTo>
                <a:lnTo>
                  <a:pt x="17861" y="19907"/>
                </a:lnTo>
                <a:lnTo>
                  <a:pt x="18134" y="18657"/>
                </a:lnTo>
                <a:lnTo>
                  <a:pt x="19191" y="19231"/>
                </a:lnTo>
                <a:lnTo>
                  <a:pt x="19862" y="20001"/>
                </a:lnTo>
                <a:lnTo>
                  <a:pt x="20559" y="18576"/>
                </a:lnTo>
                <a:lnTo>
                  <a:pt x="21600" y="18199"/>
                </a:lnTo>
                <a:lnTo>
                  <a:pt x="21423" y="17555"/>
                </a:lnTo>
                <a:lnTo>
                  <a:pt x="19987" y="17024"/>
                </a:lnTo>
                <a:lnTo>
                  <a:pt x="18864" y="16148"/>
                </a:lnTo>
                <a:lnTo>
                  <a:pt x="18273" y="15177"/>
                </a:lnTo>
                <a:lnTo>
                  <a:pt x="17210" y="14512"/>
                </a:lnTo>
                <a:lnTo>
                  <a:pt x="16284" y="13484"/>
                </a:lnTo>
                <a:lnTo>
                  <a:pt x="16183" y="11492"/>
                </a:lnTo>
                <a:lnTo>
                  <a:pt x="16510" y="9388"/>
                </a:lnTo>
                <a:lnTo>
                  <a:pt x="16823" y="7766"/>
                </a:lnTo>
                <a:lnTo>
                  <a:pt x="16684" y="6134"/>
                </a:lnTo>
                <a:lnTo>
                  <a:pt x="15867" y="5301"/>
                </a:lnTo>
                <a:lnTo>
                  <a:pt x="14101" y="4285"/>
                </a:lnTo>
                <a:lnTo>
                  <a:pt x="13474" y="3685"/>
                </a:lnTo>
                <a:lnTo>
                  <a:pt x="13409" y="2329"/>
                </a:lnTo>
                <a:lnTo>
                  <a:pt x="12880" y="1703"/>
                </a:lnTo>
                <a:lnTo>
                  <a:pt x="10387" y="75"/>
                </a:lnTo>
                <a:lnTo>
                  <a:pt x="9994" y="730"/>
                </a:lnTo>
                <a:lnTo>
                  <a:pt x="9278" y="917"/>
                </a:lnTo>
                <a:lnTo>
                  <a:pt x="8515" y="1074"/>
                </a:lnTo>
                <a:lnTo>
                  <a:pt x="7746" y="356"/>
                </a:lnTo>
                <a:lnTo>
                  <a:pt x="6795" y="0"/>
                </a:lnTo>
                <a:lnTo>
                  <a:pt x="5678" y="31"/>
                </a:lnTo>
                <a:lnTo>
                  <a:pt x="5158" y="695"/>
                </a:lnTo>
                <a:lnTo>
                  <a:pt x="4962" y="1545"/>
                </a:lnTo>
                <a:lnTo>
                  <a:pt x="5062" y="2287"/>
                </a:lnTo>
                <a:lnTo>
                  <a:pt x="4288" y="2446"/>
                </a:lnTo>
                <a:lnTo>
                  <a:pt x="2942" y="2205"/>
                </a:lnTo>
                <a:lnTo>
                  <a:pt x="1972" y="2142"/>
                </a:lnTo>
                <a:lnTo>
                  <a:pt x="858" y="2350"/>
                </a:lnTo>
                <a:lnTo>
                  <a:pt x="0" y="2849"/>
                </a:lnTo>
                <a:lnTo>
                  <a:pt x="117" y="4138"/>
                </a:lnTo>
                <a:lnTo>
                  <a:pt x="1071" y="4752"/>
                </a:lnTo>
                <a:lnTo>
                  <a:pt x="1745" y="543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20" name="Shape 4829">
            <a:extLst>
              <a:ext uri="{FF2B5EF4-FFF2-40B4-BE49-F238E27FC236}">
                <a16:creationId xmlns:a16="http://schemas.microsoft.com/office/drawing/2014/main" id="{7D075119-04EA-425E-94F3-9C7F4A87AF21}"/>
              </a:ext>
            </a:extLst>
          </p:cNvPr>
          <p:cNvSpPr/>
          <p:nvPr/>
        </p:nvSpPr>
        <p:spPr>
          <a:xfrm>
            <a:off x="4170609" y="3826099"/>
            <a:ext cx="218438" cy="303797"/>
          </a:xfrm>
          <a:custGeom>
            <a:avLst/>
            <a:gdLst/>
            <a:ahLst/>
            <a:cxnLst>
              <a:cxn ang="0">
                <a:pos x="wd2" y="hd2"/>
              </a:cxn>
              <a:cxn ang="5400000">
                <a:pos x="wd2" y="hd2"/>
              </a:cxn>
              <a:cxn ang="10800000">
                <a:pos x="wd2" y="hd2"/>
              </a:cxn>
              <a:cxn ang="16200000">
                <a:pos x="wd2" y="hd2"/>
              </a:cxn>
            </a:cxnLst>
            <a:rect l="0" t="0" r="r" b="b"/>
            <a:pathLst>
              <a:path w="21600" h="21600" extrusionOk="0">
                <a:moveTo>
                  <a:pt x="21600" y="10581"/>
                </a:moveTo>
                <a:lnTo>
                  <a:pt x="20307" y="10728"/>
                </a:lnTo>
                <a:lnTo>
                  <a:pt x="19123" y="11002"/>
                </a:lnTo>
                <a:lnTo>
                  <a:pt x="19665" y="11802"/>
                </a:lnTo>
                <a:lnTo>
                  <a:pt x="20762" y="12528"/>
                </a:lnTo>
                <a:lnTo>
                  <a:pt x="20528" y="13475"/>
                </a:lnTo>
                <a:lnTo>
                  <a:pt x="19324" y="14056"/>
                </a:lnTo>
                <a:lnTo>
                  <a:pt x="18155" y="14705"/>
                </a:lnTo>
                <a:lnTo>
                  <a:pt x="17436" y="15526"/>
                </a:lnTo>
                <a:lnTo>
                  <a:pt x="17240" y="16559"/>
                </a:lnTo>
                <a:lnTo>
                  <a:pt x="15783" y="17123"/>
                </a:lnTo>
                <a:lnTo>
                  <a:pt x="14625" y="17745"/>
                </a:lnTo>
                <a:lnTo>
                  <a:pt x="14183" y="18572"/>
                </a:lnTo>
                <a:lnTo>
                  <a:pt x="13655" y="19570"/>
                </a:lnTo>
                <a:lnTo>
                  <a:pt x="12758" y="20501"/>
                </a:lnTo>
                <a:lnTo>
                  <a:pt x="11433" y="20943"/>
                </a:lnTo>
                <a:lnTo>
                  <a:pt x="10376" y="21600"/>
                </a:lnTo>
                <a:lnTo>
                  <a:pt x="9883" y="20422"/>
                </a:lnTo>
                <a:lnTo>
                  <a:pt x="9152" y="19427"/>
                </a:lnTo>
                <a:lnTo>
                  <a:pt x="9308" y="18543"/>
                </a:lnTo>
                <a:lnTo>
                  <a:pt x="9333" y="17502"/>
                </a:lnTo>
                <a:lnTo>
                  <a:pt x="8243" y="16604"/>
                </a:lnTo>
                <a:lnTo>
                  <a:pt x="6890" y="15804"/>
                </a:lnTo>
                <a:lnTo>
                  <a:pt x="6349" y="14660"/>
                </a:lnTo>
                <a:lnTo>
                  <a:pt x="6478" y="13494"/>
                </a:lnTo>
                <a:lnTo>
                  <a:pt x="7402" y="12667"/>
                </a:lnTo>
                <a:lnTo>
                  <a:pt x="8619" y="12088"/>
                </a:lnTo>
                <a:lnTo>
                  <a:pt x="8976" y="11165"/>
                </a:lnTo>
                <a:lnTo>
                  <a:pt x="7709" y="10279"/>
                </a:lnTo>
                <a:lnTo>
                  <a:pt x="6691" y="9937"/>
                </a:lnTo>
                <a:lnTo>
                  <a:pt x="4931" y="9819"/>
                </a:lnTo>
                <a:lnTo>
                  <a:pt x="3607" y="9343"/>
                </a:lnTo>
                <a:lnTo>
                  <a:pt x="2621" y="8399"/>
                </a:lnTo>
                <a:lnTo>
                  <a:pt x="2097" y="7299"/>
                </a:lnTo>
                <a:lnTo>
                  <a:pt x="2104" y="6367"/>
                </a:lnTo>
                <a:lnTo>
                  <a:pt x="1789" y="5133"/>
                </a:lnTo>
                <a:lnTo>
                  <a:pt x="1078" y="4422"/>
                </a:lnTo>
                <a:lnTo>
                  <a:pt x="163" y="3303"/>
                </a:lnTo>
                <a:lnTo>
                  <a:pt x="0" y="2295"/>
                </a:lnTo>
                <a:lnTo>
                  <a:pt x="879" y="1616"/>
                </a:lnTo>
                <a:lnTo>
                  <a:pt x="2130" y="1754"/>
                </a:lnTo>
                <a:lnTo>
                  <a:pt x="3392" y="1122"/>
                </a:lnTo>
                <a:lnTo>
                  <a:pt x="4090" y="553"/>
                </a:lnTo>
                <a:lnTo>
                  <a:pt x="5048" y="0"/>
                </a:lnTo>
                <a:lnTo>
                  <a:pt x="6416" y="704"/>
                </a:lnTo>
                <a:lnTo>
                  <a:pt x="7791" y="1331"/>
                </a:lnTo>
                <a:lnTo>
                  <a:pt x="10041" y="2159"/>
                </a:lnTo>
                <a:lnTo>
                  <a:pt x="11065" y="3170"/>
                </a:lnTo>
                <a:lnTo>
                  <a:pt x="12728" y="3602"/>
                </a:lnTo>
                <a:lnTo>
                  <a:pt x="15256" y="3651"/>
                </a:lnTo>
                <a:lnTo>
                  <a:pt x="16985" y="4594"/>
                </a:lnTo>
                <a:lnTo>
                  <a:pt x="18887" y="6137"/>
                </a:lnTo>
                <a:lnTo>
                  <a:pt x="20199" y="7510"/>
                </a:lnTo>
                <a:lnTo>
                  <a:pt x="21150" y="8598"/>
                </a:lnTo>
                <a:lnTo>
                  <a:pt x="21302" y="9509"/>
                </a:lnTo>
                <a:lnTo>
                  <a:pt x="21600" y="1058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21" name="Shape 4830">
            <a:extLst>
              <a:ext uri="{FF2B5EF4-FFF2-40B4-BE49-F238E27FC236}">
                <a16:creationId xmlns:a16="http://schemas.microsoft.com/office/drawing/2014/main" id="{627D725B-F0F5-462F-8B15-B98AF48D2AA1}"/>
              </a:ext>
            </a:extLst>
          </p:cNvPr>
          <p:cNvSpPr/>
          <p:nvPr/>
        </p:nvSpPr>
        <p:spPr>
          <a:xfrm>
            <a:off x="4408442" y="3809882"/>
            <a:ext cx="246798" cy="238755"/>
          </a:xfrm>
          <a:custGeom>
            <a:avLst/>
            <a:gdLst/>
            <a:ahLst/>
            <a:cxnLst>
              <a:cxn ang="0">
                <a:pos x="wd2" y="hd2"/>
              </a:cxn>
              <a:cxn ang="5400000">
                <a:pos x="wd2" y="hd2"/>
              </a:cxn>
              <a:cxn ang="10800000">
                <a:pos x="wd2" y="hd2"/>
              </a:cxn>
              <a:cxn ang="16200000">
                <a:pos x="wd2" y="hd2"/>
              </a:cxn>
            </a:cxnLst>
            <a:rect l="0" t="0" r="r" b="b"/>
            <a:pathLst>
              <a:path w="21600" h="21600" extrusionOk="0">
                <a:moveTo>
                  <a:pt x="18862" y="1588"/>
                </a:moveTo>
                <a:lnTo>
                  <a:pt x="18300" y="2976"/>
                </a:lnTo>
                <a:lnTo>
                  <a:pt x="18172" y="4152"/>
                </a:lnTo>
                <a:lnTo>
                  <a:pt x="18308" y="5602"/>
                </a:lnTo>
                <a:lnTo>
                  <a:pt x="19295" y="6105"/>
                </a:lnTo>
                <a:lnTo>
                  <a:pt x="20151" y="5847"/>
                </a:lnTo>
                <a:lnTo>
                  <a:pt x="21099" y="6269"/>
                </a:lnTo>
                <a:lnTo>
                  <a:pt x="21600" y="7234"/>
                </a:lnTo>
                <a:lnTo>
                  <a:pt x="21312" y="8531"/>
                </a:lnTo>
                <a:lnTo>
                  <a:pt x="20145" y="8799"/>
                </a:lnTo>
                <a:lnTo>
                  <a:pt x="19698" y="9559"/>
                </a:lnTo>
                <a:lnTo>
                  <a:pt x="19591" y="10585"/>
                </a:lnTo>
                <a:lnTo>
                  <a:pt x="18682" y="11616"/>
                </a:lnTo>
                <a:lnTo>
                  <a:pt x="17673" y="11975"/>
                </a:lnTo>
                <a:lnTo>
                  <a:pt x="16333" y="12462"/>
                </a:lnTo>
                <a:lnTo>
                  <a:pt x="14991" y="13113"/>
                </a:lnTo>
                <a:lnTo>
                  <a:pt x="13863" y="13855"/>
                </a:lnTo>
                <a:lnTo>
                  <a:pt x="13253" y="15227"/>
                </a:lnTo>
                <a:lnTo>
                  <a:pt x="13645" y="16891"/>
                </a:lnTo>
                <a:lnTo>
                  <a:pt x="13908" y="18361"/>
                </a:lnTo>
                <a:lnTo>
                  <a:pt x="13528" y="19879"/>
                </a:lnTo>
                <a:lnTo>
                  <a:pt x="12493" y="20910"/>
                </a:lnTo>
                <a:lnTo>
                  <a:pt x="11727" y="21600"/>
                </a:lnTo>
                <a:lnTo>
                  <a:pt x="11161" y="20126"/>
                </a:lnTo>
                <a:lnTo>
                  <a:pt x="9671" y="19064"/>
                </a:lnTo>
                <a:lnTo>
                  <a:pt x="7500" y="17791"/>
                </a:lnTo>
                <a:lnTo>
                  <a:pt x="7478" y="16703"/>
                </a:lnTo>
                <a:lnTo>
                  <a:pt x="7947" y="15487"/>
                </a:lnTo>
                <a:lnTo>
                  <a:pt x="8300" y="14516"/>
                </a:lnTo>
                <a:lnTo>
                  <a:pt x="7612" y="13298"/>
                </a:lnTo>
                <a:lnTo>
                  <a:pt x="6781" y="12577"/>
                </a:lnTo>
                <a:lnTo>
                  <a:pt x="5977" y="11530"/>
                </a:lnTo>
                <a:lnTo>
                  <a:pt x="5094" y="10603"/>
                </a:lnTo>
                <a:lnTo>
                  <a:pt x="4183" y="10031"/>
                </a:lnTo>
                <a:lnTo>
                  <a:pt x="3375" y="9624"/>
                </a:lnTo>
                <a:lnTo>
                  <a:pt x="2909" y="8898"/>
                </a:lnTo>
                <a:lnTo>
                  <a:pt x="1735" y="8580"/>
                </a:lnTo>
                <a:lnTo>
                  <a:pt x="762" y="7656"/>
                </a:lnTo>
                <a:lnTo>
                  <a:pt x="0" y="6261"/>
                </a:lnTo>
                <a:lnTo>
                  <a:pt x="1249" y="6014"/>
                </a:lnTo>
                <a:lnTo>
                  <a:pt x="2956" y="5092"/>
                </a:lnTo>
                <a:lnTo>
                  <a:pt x="4231" y="4186"/>
                </a:lnTo>
                <a:lnTo>
                  <a:pt x="5736" y="1718"/>
                </a:lnTo>
                <a:lnTo>
                  <a:pt x="8349" y="502"/>
                </a:lnTo>
                <a:lnTo>
                  <a:pt x="9815" y="0"/>
                </a:lnTo>
                <a:lnTo>
                  <a:pt x="10430" y="1438"/>
                </a:lnTo>
                <a:lnTo>
                  <a:pt x="11930" y="3227"/>
                </a:lnTo>
                <a:lnTo>
                  <a:pt x="12872" y="3791"/>
                </a:lnTo>
                <a:lnTo>
                  <a:pt x="14151" y="3406"/>
                </a:lnTo>
                <a:lnTo>
                  <a:pt x="15144" y="2287"/>
                </a:lnTo>
                <a:lnTo>
                  <a:pt x="16676" y="2104"/>
                </a:lnTo>
                <a:lnTo>
                  <a:pt x="18862" y="1588"/>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22" name="Shape 4831">
            <a:extLst>
              <a:ext uri="{FF2B5EF4-FFF2-40B4-BE49-F238E27FC236}">
                <a16:creationId xmlns:a16="http://schemas.microsoft.com/office/drawing/2014/main" id="{A363820E-2FD0-493F-B0B5-CC2E40E677D9}"/>
              </a:ext>
            </a:extLst>
          </p:cNvPr>
          <p:cNvSpPr/>
          <p:nvPr/>
        </p:nvSpPr>
        <p:spPr>
          <a:xfrm>
            <a:off x="4613180" y="3740843"/>
            <a:ext cx="270262" cy="269966"/>
          </a:xfrm>
          <a:custGeom>
            <a:avLst/>
            <a:gdLst/>
            <a:ahLst/>
            <a:cxnLst>
              <a:cxn ang="0">
                <a:pos x="wd2" y="hd2"/>
              </a:cxn>
              <a:cxn ang="5400000">
                <a:pos x="wd2" y="hd2"/>
              </a:cxn>
              <a:cxn ang="10800000">
                <a:pos x="wd2" y="hd2"/>
              </a:cxn>
              <a:cxn ang="16200000">
                <a:pos x="wd2" y="hd2"/>
              </a:cxn>
            </a:cxnLst>
            <a:rect l="0" t="0" r="r" b="b"/>
            <a:pathLst>
              <a:path w="21600" h="21600" extrusionOk="0">
                <a:moveTo>
                  <a:pt x="18170" y="5087"/>
                </a:moveTo>
                <a:lnTo>
                  <a:pt x="18068" y="5906"/>
                </a:lnTo>
                <a:lnTo>
                  <a:pt x="18938" y="6800"/>
                </a:lnTo>
                <a:lnTo>
                  <a:pt x="19728" y="7597"/>
                </a:lnTo>
                <a:lnTo>
                  <a:pt x="20384" y="8630"/>
                </a:lnTo>
                <a:lnTo>
                  <a:pt x="20537" y="9952"/>
                </a:lnTo>
                <a:lnTo>
                  <a:pt x="20581" y="11421"/>
                </a:lnTo>
                <a:lnTo>
                  <a:pt x="21066" y="12694"/>
                </a:lnTo>
                <a:lnTo>
                  <a:pt x="21600" y="13268"/>
                </a:lnTo>
                <a:lnTo>
                  <a:pt x="21120" y="13995"/>
                </a:lnTo>
                <a:lnTo>
                  <a:pt x="20455" y="14914"/>
                </a:lnTo>
                <a:lnTo>
                  <a:pt x="19837" y="15763"/>
                </a:lnTo>
                <a:lnTo>
                  <a:pt x="19153" y="16931"/>
                </a:lnTo>
                <a:lnTo>
                  <a:pt x="18369" y="18100"/>
                </a:lnTo>
                <a:lnTo>
                  <a:pt x="17332" y="18828"/>
                </a:lnTo>
                <a:lnTo>
                  <a:pt x="16116" y="18333"/>
                </a:lnTo>
                <a:lnTo>
                  <a:pt x="15734" y="19740"/>
                </a:lnTo>
                <a:lnTo>
                  <a:pt x="15052" y="19786"/>
                </a:lnTo>
                <a:lnTo>
                  <a:pt x="14029" y="19093"/>
                </a:lnTo>
                <a:lnTo>
                  <a:pt x="13485" y="20463"/>
                </a:lnTo>
                <a:lnTo>
                  <a:pt x="13688" y="21600"/>
                </a:lnTo>
                <a:lnTo>
                  <a:pt x="12661" y="20665"/>
                </a:lnTo>
                <a:lnTo>
                  <a:pt x="11730" y="19424"/>
                </a:lnTo>
                <a:lnTo>
                  <a:pt x="10923" y="17817"/>
                </a:lnTo>
                <a:lnTo>
                  <a:pt x="9873" y="17269"/>
                </a:lnTo>
                <a:lnTo>
                  <a:pt x="8563" y="17127"/>
                </a:lnTo>
                <a:lnTo>
                  <a:pt x="7342" y="17850"/>
                </a:lnTo>
                <a:lnTo>
                  <a:pt x="6431" y="17813"/>
                </a:lnTo>
                <a:lnTo>
                  <a:pt x="5986" y="16774"/>
                </a:lnTo>
                <a:lnTo>
                  <a:pt x="6561" y="15809"/>
                </a:lnTo>
                <a:lnTo>
                  <a:pt x="6177" y="14548"/>
                </a:lnTo>
                <a:lnTo>
                  <a:pt x="5534" y="14226"/>
                </a:lnTo>
                <a:lnTo>
                  <a:pt x="4603" y="14368"/>
                </a:lnTo>
                <a:lnTo>
                  <a:pt x="3690" y="14626"/>
                </a:lnTo>
                <a:lnTo>
                  <a:pt x="3287" y="13369"/>
                </a:lnTo>
                <a:lnTo>
                  <a:pt x="2913" y="12913"/>
                </a:lnTo>
                <a:lnTo>
                  <a:pt x="3150" y="11773"/>
                </a:lnTo>
                <a:lnTo>
                  <a:pt x="2689" y="11188"/>
                </a:lnTo>
                <a:lnTo>
                  <a:pt x="1934" y="11011"/>
                </a:lnTo>
                <a:lnTo>
                  <a:pt x="1163" y="11177"/>
                </a:lnTo>
                <a:lnTo>
                  <a:pt x="159" y="10705"/>
                </a:lnTo>
                <a:lnTo>
                  <a:pt x="0" y="8856"/>
                </a:lnTo>
                <a:lnTo>
                  <a:pt x="143" y="7668"/>
                </a:lnTo>
                <a:lnTo>
                  <a:pt x="621" y="6853"/>
                </a:lnTo>
                <a:lnTo>
                  <a:pt x="1573" y="6126"/>
                </a:lnTo>
                <a:lnTo>
                  <a:pt x="2115" y="4737"/>
                </a:lnTo>
                <a:lnTo>
                  <a:pt x="2797" y="2864"/>
                </a:lnTo>
                <a:lnTo>
                  <a:pt x="3717" y="1763"/>
                </a:lnTo>
                <a:lnTo>
                  <a:pt x="5032" y="2446"/>
                </a:lnTo>
                <a:lnTo>
                  <a:pt x="5926" y="2169"/>
                </a:lnTo>
                <a:lnTo>
                  <a:pt x="6301" y="877"/>
                </a:lnTo>
                <a:lnTo>
                  <a:pt x="7548" y="0"/>
                </a:lnTo>
                <a:lnTo>
                  <a:pt x="9168" y="645"/>
                </a:lnTo>
                <a:lnTo>
                  <a:pt x="9865" y="1787"/>
                </a:lnTo>
                <a:lnTo>
                  <a:pt x="11050" y="2676"/>
                </a:lnTo>
                <a:lnTo>
                  <a:pt x="11880" y="2856"/>
                </a:lnTo>
                <a:lnTo>
                  <a:pt x="12902" y="2856"/>
                </a:lnTo>
                <a:lnTo>
                  <a:pt x="14445" y="1209"/>
                </a:lnTo>
                <a:lnTo>
                  <a:pt x="15674" y="1831"/>
                </a:lnTo>
                <a:lnTo>
                  <a:pt x="16856" y="2471"/>
                </a:lnTo>
                <a:lnTo>
                  <a:pt x="17641" y="3008"/>
                </a:lnTo>
                <a:lnTo>
                  <a:pt x="18266" y="3848"/>
                </a:lnTo>
                <a:lnTo>
                  <a:pt x="18170" y="508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23" name="Shape 4832">
            <a:extLst>
              <a:ext uri="{FF2B5EF4-FFF2-40B4-BE49-F238E27FC236}">
                <a16:creationId xmlns:a16="http://schemas.microsoft.com/office/drawing/2014/main" id="{858354F8-F6BF-47EE-9A97-393133AFF881}"/>
              </a:ext>
            </a:extLst>
          </p:cNvPr>
          <p:cNvSpPr/>
          <p:nvPr/>
        </p:nvSpPr>
        <p:spPr>
          <a:xfrm>
            <a:off x="4275670" y="3912811"/>
            <a:ext cx="324017" cy="316303"/>
          </a:xfrm>
          <a:custGeom>
            <a:avLst/>
            <a:gdLst/>
            <a:ahLst/>
            <a:cxnLst>
              <a:cxn ang="0">
                <a:pos x="wd2" y="hd2"/>
              </a:cxn>
              <a:cxn ang="5400000">
                <a:pos x="wd2" y="hd2"/>
              </a:cxn>
              <a:cxn ang="10800000">
                <a:pos x="wd2" y="hd2"/>
              </a:cxn>
              <a:cxn ang="16200000">
                <a:pos x="wd2" y="hd2"/>
              </a:cxn>
            </a:cxnLst>
            <a:rect l="0" t="0" r="r" b="b"/>
            <a:pathLst>
              <a:path w="21600" h="21600" extrusionOk="0">
                <a:moveTo>
                  <a:pt x="17740" y="10257"/>
                </a:moveTo>
                <a:lnTo>
                  <a:pt x="17225" y="10711"/>
                </a:lnTo>
                <a:lnTo>
                  <a:pt x="17094" y="11492"/>
                </a:lnTo>
                <a:lnTo>
                  <a:pt x="17929" y="12388"/>
                </a:lnTo>
                <a:lnTo>
                  <a:pt x="18798" y="13195"/>
                </a:lnTo>
                <a:lnTo>
                  <a:pt x="19648" y="14042"/>
                </a:lnTo>
                <a:lnTo>
                  <a:pt x="20294" y="14993"/>
                </a:lnTo>
                <a:lnTo>
                  <a:pt x="20940" y="15890"/>
                </a:lnTo>
                <a:lnTo>
                  <a:pt x="21600" y="16630"/>
                </a:lnTo>
                <a:lnTo>
                  <a:pt x="21549" y="17695"/>
                </a:lnTo>
                <a:lnTo>
                  <a:pt x="21444" y="18590"/>
                </a:lnTo>
                <a:lnTo>
                  <a:pt x="21447" y="19826"/>
                </a:lnTo>
                <a:lnTo>
                  <a:pt x="20842" y="20529"/>
                </a:lnTo>
                <a:lnTo>
                  <a:pt x="19817" y="21038"/>
                </a:lnTo>
                <a:lnTo>
                  <a:pt x="18293" y="21013"/>
                </a:lnTo>
                <a:lnTo>
                  <a:pt x="17188" y="20468"/>
                </a:lnTo>
                <a:lnTo>
                  <a:pt x="16250" y="19550"/>
                </a:lnTo>
                <a:lnTo>
                  <a:pt x="15516" y="18780"/>
                </a:lnTo>
                <a:lnTo>
                  <a:pt x="14526" y="17872"/>
                </a:lnTo>
                <a:lnTo>
                  <a:pt x="13506" y="17283"/>
                </a:lnTo>
                <a:lnTo>
                  <a:pt x="12819" y="17473"/>
                </a:lnTo>
                <a:lnTo>
                  <a:pt x="12282" y="18222"/>
                </a:lnTo>
                <a:lnTo>
                  <a:pt x="12152" y="19038"/>
                </a:lnTo>
                <a:lnTo>
                  <a:pt x="11754" y="19666"/>
                </a:lnTo>
                <a:lnTo>
                  <a:pt x="10780" y="20299"/>
                </a:lnTo>
                <a:lnTo>
                  <a:pt x="9270" y="20625"/>
                </a:lnTo>
                <a:lnTo>
                  <a:pt x="8188" y="20714"/>
                </a:lnTo>
                <a:lnTo>
                  <a:pt x="7210" y="21138"/>
                </a:lnTo>
                <a:lnTo>
                  <a:pt x="6082" y="21600"/>
                </a:lnTo>
                <a:lnTo>
                  <a:pt x="5051" y="21508"/>
                </a:lnTo>
                <a:lnTo>
                  <a:pt x="4035" y="21193"/>
                </a:lnTo>
                <a:lnTo>
                  <a:pt x="3000" y="21015"/>
                </a:lnTo>
                <a:lnTo>
                  <a:pt x="2149" y="20370"/>
                </a:lnTo>
                <a:lnTo>
                  <a:pt x="1045" y="19704"/>
                </a:lnTo>
                <a:lnTo>
                  <a:pt x="261" y="19222"/>
                </a:lnTo>
                <a:lnTo>
                  <a:pt x="325" y="17526"/>
                </a:lnTo>
                <a:lnTo>
                  <a:pt x="418" y="15917"/>
                </a:lnTo>
                <a:lnTo>
                  <a:pt x="0" y="14583"/>
                </a:lnTo>
                <a:lnTo>
                  <a:pt x="653" y="13769"/>
                </a:lnTo>
                <a:lnTo>
                  <a:pt x="1442" y="13659"/>
                </a:lnTo>
                <a:lnTo>
                  <a:pt x="2143" y="12788"/>
                </a:lnTo>
                <a:lnTo>
                  <a:pt x="2626" y="10920"/>
                </a:lnTo>
                <a:lnTo>
                  <a:pt x="4497" y="9778"/>
                </a:lnTo>
                <a:lnTo>
                  <a:pt x="4576" y="8878"/>
                </a:lnTo>
                <a:lnTo>
                  <a:pt x="5145" y="7938"/>
                </a:lnTo>
                <a:lnTo>
                  <a:pt x="6760" y="6879"/>
                </a:lnTo>
                <a:lnTo>
                  <a:pt x="6900" y="6238"/>
                </a:lnTo>
                <a:lnTo>
                  <a:pt x="6246" y="5729"/>
                </a:lnTo>
                <a:lnTo>
                  <a:pt x="5650" y="4634"/>
                </a:lnTo>
                <a:lnTo>
                  <a:pt x="6792" y="4186"/>
                </a:lnTo>
                <a:lnTo>
                  <a:pt x="7295" y="4088"/>
                </a:lnTo>
                <a:lnTo>
                  <a:pt x="7154" y="2329"/>
                </a:lnTo>
                <a:lnTo>
                  <a:pt x="7812" y="2836"/>
                </a:lnTo>
                <a:lnTo>
                  <a:pt x="8530" y="2396"/>
                </a:lnTo>
                <a:lnTo>
                  <a:pt x="8886" y="209"/>
                </a:lnTo>
                <a:lnTo>
                  <a:pt x="9815" y="971"/>
                </a:lnTo>
                <a:lnTo>
                  <a:pt x="10271" y="1476"/>
                </a:lnTo>
                <a:lnTo>
                  <a:pt x="10659" y="295"/>
                </a:lnTo>
                <a:lnTo>
                  <a:pt x="11701" y="0"/>
                </a:lnTo>
                <a:lnTo>
                  <a:pt x="12240" y="357"/>
                </a:lnTo>
                <a:lnTo>
                  <a:pt x="13205" y="954"/>
                </a:lnTo>
                <a:lnTo>
                  <a:pt x="13961" y="2079"/>
                </a:lnTo>
                <a:lnTo>
                  <a:pt x="14519" y="2517"/>
                </a:lnTo>
                <a:lnTo>
                  <a:pt x="15533" y="4059"/>
                </a:lnTo>
                <a:lnTo>
                  <a:pt x="14862" y="5463"/>
                </a:lnTo>
                <a:lnTo>
                  <a:pt x="14922" y="6229"/>
                </a:lnTo>
                <a:lnTo>
                  <a:pt x="17596" y="8084"/>
                </a:lnTo>
                <a:lnTo>
                  <a:pt x="18022" y="9269"/>
                </a:lnTo>
                <a:lnTo>
                  <a:pt x="17740" y="1025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24" name="Shape 4834">
            <a:extLst>
              <a:ext uri="{FF2B5EF4-FFF2-40B4-BE49-F238E27FC236}">
                <a16:creationId xmlns:a16="http://schemas.microsoft.com/office/drawing/2014/main" id="{BFDCA73B-0857-4CDE-B55A-FB3E496B3F01}"/>
              </a:ext>
            </a:extLst>
          </p:cNvPr>
          <p:cNvSpPr/>
          <p:nvPr/>
        </p:nvSpPr>
        <p:spPr>
          <a:xfrm>
            <a:off x="4795779" y="3592788"/>
            <a:ext cx="225534" cy="288624"/>
          </a:xfrm>
          <a:custGeom>
            <a:avLst/>
            <a:gdLst/>
            <a:ahLst/>
            <a:cxnLst>
              <a:cxn ang="0">
                <a:pos x="wd2" y="hd2"/>
              </a:cxn>
              <a:cxn ang="5400000">
                <a:pos x="wd2" y="hd2"/>
              </a:cxn>
              <a:cxn ang="10800000">
                <a:pos x="wd2" y="hd2"/>
              </a:cxn>
              <a:cxn ang="16200000">
                <a:pos x="wd2" y="hd2"/>
              </a:cxn>
            </a:cxnLst>
            <a:rect l="0" t="0" r="r" b="b"/>
            <a:pathLst>
              <a:path w="21600" h="21600" extrusionOk="0">
                <a:moveTo>
                  <a:pt x="8479" y="2070"/>
                </a:moveTo>
                <a:lnTo>
                  <a:pt x="10255" y="3192"/>
                </a:lnTo>
                <a:lnTo>
                  <a:pt x="11514" y="4104"/>
                </a:lnTo>
                <a:lnTo>
                  <a:pt x="11881" y="5567"/>
                </a:lnTo>
                <a:lnTo>
                  <a:pt x="11333" y="6753"/>
                </a:lnTo>
                <a:lnTo>
                  <a:pt x="12438" y="7744"/>
                </a:lnTo>
                <a:lnTo>
                  <a:pt x="13647" y="7888"/>
                </a:lnTo>
                <a:lnTo>
                  <a:pt x="14211" y="8928"/>
                </a:lnTo>
                <a:lnTo>
                  <a:pt x="14315" y="10046"/>
                </a:lnTo>
                <a:lnTo>
                  <a:pt x="14848" y="11110"/>
                </a:lnTo>
                <a:lnTo>
                  <a:pt x="15910" y="11875"/>
                </a:lnTo>
                <a:lnTo>
                  <a:pt x="16794" y="12124"/>
                </a:lnTo>
                <a:lnTo>
                  <a:pt x="16635" y="13134"/>
                </a:lnTo>
                <a:lnTo>
                  <a:pt x="17400" y="13817"/>
                </a:lnTo>
                <a:lnTo>
                  <a:pt x="18579" y="13828"/>
                </a:lnTo>
                <a:lnTo>
                  <a:pt x="18968" y="14622"/>
                </a:lnTo>
                <a:lnTo>
                  <a:pt x="18747" y="15516"/>
                </a:lnTo>
                <a:lnTo>
                  <a:pt x="19715" y="15753"/>
                </a:lnTo>
                <a:lnTo>
                  <a:pt x="20676" y="16104"/>
                </a:lnTo>
                <a:lnTo>
                  <a:pt x="21355" y="16701"/>
                </a:lnTo>
                <a:lnTo>
                  <a:pt x="21600" y="17480"/>
                </a:lnTo>
                <a:lnTo>
                  <a:pt x="21199" y="18281"/>
                </a:lnTo>
                <a:lnTo>
                  <a:pt x="20685" y="18738"/>
                </a:lnTo>
                <a:lnTo>
                  <a:pt x="20247" y="19246"/>
                </a:lnTo>
                <a:lnTo>
                  <a:pt x="20097" y="19959"/>
                </a:lnTo>
                <a:lnTo>
                  <a:pt x="19797" y="20487"/>
                </a:lnTo>
                <a:lnTo>
                  <a:pt x="18744" y="20821"/>
                </a:lnTo>
                <a:lnTo>
                  <a:pt x="17376" y="20745"/>
                </a:lnTo>
                <a:lnTo>
                  <a:pt x="16335" y="20418"/>
                </a:lnTo>
                <a:lnTo>
                  <a:pt x="15239" y="20174"/>
                </a:lnTo>
                <a:lnTo>
                  <a:pt x="13360" y="20205"/>
                </a:lnTo>
                <a:lnTo>
                  <a:pt x="11995" y="20282"/>
                </a:lnTo>
                <a:lnTo>
                  <a:pt x="10029" y="20726"/>
                </a:lnTo>
                <a:lnTo>
                  <a:pt x="8612" y="20928"/>
                </a:lnTo>
                <a:lnTo>
                  <a:pt x="6990" y="21600"/>
                </a:lnTo>
                <a:lnTo>
                  <a:pt x="6692" y="19253"/>
                </a:lnTo>
                <a:lnTo>
                  <a:pt x="5821" y="18286"/>
                </a:lnTo>
                <a:lnTo>
                  <a:pt x="3787" y="16645"/>
                </a:lnTo>
                <a:lnTo>
                  <a:pt x="4081" y="14808"/>
                </a:lnTo>
                <a:lnTo>
                  <a:pt x="2956" y="13634"/>
                </a:lnTo>
                <a:lnTo>
                  <a:pt x="3637" y="12068"/>
                </a:lnTo>
                <a:lnTo>
                  <a:pt x="3790" y="11140"/>
                </a:lnTo>
                <a:lnTo>
                  <a:pt x="3065" y="10167"/>
                </a:lnTo>
                <a:lnTo>
                  <a:pt x="3910" y="9258"/>
                </a:lnTo>
                <a:lnTo>
                  <a:pt x="1317" y="9430"/>
                </a:lnTo>
                <a:lnTo>
                  <a:pt x="198" y="8328"/>
                </a:lnTo>
                <a:lnTo>
                  <a:pt x="774" y="7307"/>
                </a:lnTo>
                <a:lnTo>
                  <a:pt x="0" y="5461"/>
                </a:lnTo>
                <a:lnTo>
                  <a:pt x="1813" y="3902"/>
                </a:lnTo>
                <a:lnTo>
                  <a:pt x="2251" y="2233"/>
                </a:lnTo>
                <a:lnTo>
                  <a:pt x="2900" y="1150"/>
                </a:lnTo>
                <a:lnTo>
                  <a:pt x="5116" y="277"/>
                </a:lnTo>
                <a:lnTo>
                  <a:pt x="5884" y="0"/>
                </a:lnTo>
                <a:lnTo>
                  <a:pt x="6744" y="860"/>
                </a:lnTo>
                <a:lnTo>
                  <a:pt x="8479" y="207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25" name="Shape 4835">
            <a:extLst>
              <a:ext uri="{FF2B5EF4-FFF2-40B4-BE49-F238E27FC236}">
                <a16:creationId xmlns:a16="http://schemas.microsoft.com/office/drawing/2014/main" id="{1C5FF31D-C0E7-4495-A1D8-3E659B819CF8}"/>
              </a:ext>
            </a:extLst>
          </p:cNvPr>
          <p:cNvSpPr/>
          <p:nvPr/>
        </p:nvSpPr>
        <p:spPr>
          <a:xfrm>
            <a:off x="4854625" y="3424615"/>
            <a:ext cx="280765" cy="224365"/>
          </a:xfrm>
          <a:custGeom>
            <a:avLst/>
            <a:gdLst/>
            <a:ahLst/>
            <a:cxnLst>
              <a:cxn ang="0">
                <a:pos x="wd2" y="hd2"/>
              </a:cxn>
              <a:cxn ang="5400000">
                <a:pos x="wd2" y="hd2"/>
              </a:cxn>
              <a:cxn ang="10800000">
                <a:pos x="wd2" y="hd2"/>
              </a:cxn>
              <a:cxn ang="16200000">
                <a:pos x="wd2" y="hd2"/>
              </a:cxn>
            </a:cxnLst>
            <a:rect l="0" t="0" r="r" b="b"/>
            <a:pathLst>
              <a:path w="21600" h="21600" extrusionOk="0">
                <a:moveTo>
                  <a:pt x="11839" y="336"/>
                </a:moveTo>
                <a:lnTo>
                  <a:pt x="13211" y="646"/>
                </a:lnTo>
                <a:cubicBezTo>
                  <a:pt x="13821" y="620"/>
                  <a:pt x="14423" y="813"/>
                  <a:pt x="14948" y="1204"/>
                </a:cubicBezTo>
                <a:cubicBezTo>
                  <a:pt x="15338" y="1494"/>
                  <a:pt x="15674" y="1887"/>
                  <a:pt x="15932" y="2354"/>
                </a:cubicBezTo>
                <a:lnTo>
                  <a:pt x="17009" y="3612"/>
                </a:lnTo>
                <a:lnTo>
                  <a:pt x="18426" y="4158"/>
                </a:lnTo>
                <a:lnTo>
                  <a:pt x="19121" y="3496"/>
                </a:lnTo>
                <a:lnTo>
                  <a:pt x="20324" y="4075"/>
                </a:lnTo>
                <a:lnTo>
                  <a:pt x="20634" y="5950"/>
                </a:lnTo>
                <a:lnTo>
                  <a:pt x="20262" y="8294"/>
                </a:lnTo>
                <a:lnTo>
                  <a:pt x="20061" y="10424"/>
                </a:lnTo>
                <a:lnTo>
                  <a:pt x="20525" y="12181"/>
                </a:lnTo>
                <a:lnTo>
                  <a:pt x="21145" y="13485"/>
                </a:lnTo>
                <a:lnTo>
                  <a:pt x="21600" y="14281"/>
                </a:lnTo>
                <a:lnTo>
                  <a:pt x="20707" y="15242"/>
                </a:lnTo>
                <a:lnTo>
                  <a:pt x="19805" y="16201"/>
                </a:lnTo>
                <a:lnTo>
                  <a:pt x="18453" y="17126"/>
                </a:lnTo>
                <a:lnTo>
                  <a:pt x="17208" y="16962"/>
                </a:lnTo>
                <a:lnTo>
                  <a:pt x="16439" y="17985"/>
                </a:lnTo>
                <a:lnTo>
                  <a:pt x="15890" y="18428"/>
                </a:lnTo>
                <a:lnTo>
                  <a:pt x="15271" y="19212"/>
                </a:lnTo>
                <a:lnTo>
                  <a:pt x="14157" y="20328"/>
                </a:lnTo>
                <a:lnTo>
                  <a:pt x="12679" y="21090"/>
                </a:lnTo>
                <a:lnTo>
                  <a:pt x="11182" y="21207"/>
                </a:lnTo>
                <a:lnTo>
                  <a:pt x="10080" y="20589"/>
                </a:lnTo>
                <a:lnTo>
                  <a:pt x="9054" y="19727"/>
                </a:lnTo>
                <a:lnTo>
                  <a:pt x="8003" y="19459"/>
                </a:lnTo>
                <a:lnTo>
                  <a:pt x="6874" y="19733"/>
                </a:lnTo>
                <a:lnTo>
                  <a:pt x="6070" y="20295"/>
                </a:lnTo>
                <a:lnTo>
                  <a:pt x="4574" y="21600"/>
                </a:lnTo>
                <a:lnTo>
                  <a:pt x="1522" y="18744"/>
                </a:lnTo>
                <a:lnTo>
                  <a:pt x="0" y="16220"/>
                </a:lnTo>
                <a:lnTo>
                  <a:pt x="531" y="15688"/>
                </a:lnTo>
                <a:lnTo>
                  <a:pt x="971" y="12100"/>
                </a:lnTo>
                <a:lnTo>
                  <a:pt x="1558" y="12782"/>
                </a:lnTo>
                <a:lnTo>
                  <a:pt x="1721" y="14200"/>
                </a:lnTo>
                <a:lnTo>
                  <a:pt x="2338" y="14544"/>
                </a:lnTo>
                <a:lnTo>
                  <a:pt x="3688" y="12524"/>
                </a:lnTo>
                <a:lnTo>
                  <a:pt x="4912" y="11214"/>
                </a:lnTo>
                <a:lnTo>
                  <a:pt x="4681" y="8773"/>
                </a:lnTo>
                <a:lnTo>
                  <a:pt x="5094" y="7366"/>
                </a:lnTo>
                <a:lnTo>
                  <a:pt x="5999" y="6499"/>
                </a:lnTo>
                <a:lnTo>
                  <a:pt x="6550" y="4163"/>
                </a:lnTo>
                <a:lnTo>
                  <a:pt x="6985" y="1966"/>
                </a:lnTo>
                <a:lnTo>
                  <a:pt x="7710" y="983"/>
                </a:lnTo>
                <a:lnTo>
                  <a:pt x="9277" y="13"/>
                </a:lnTo>
                <a:lnTo>
                  <a:pt x="10410" y="0"/>
                </a:lnTo>
                <a:lnTo>
                  <a:pt x="11839" y="336"/>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26" name="Shape 4836">
            <a:extLst>
              <a:ext uri="{FF2B5EF4-FFF2-40B4-BE49-F238E27FC236}">
                <a16:creationId xmlns:a16="http://schemas.microsoft.com/office/drawing/2014/main" id="{C595B636-5209-4675-84D0-FF3F2528838E}"/>
              </a:ext>
            </a:extLst>
          </p:cNvPr>
          <p:cNvSpPr/>
          <p:nvPr/>
        </p:nvSpPr>
        <p:spPr>
          <a:xfrm>
            <a:off x="4940606" y="3153132"/>
            <a:ext cx="634785" cy="618014"/>
          </a:xfrm>
          <a:custGeom>
            <a:avLst/>
            <a:gdLst/>
            <a:ahLst/>
            <a:cxnLst>
              <a:cxn ang="0">
                <a:pos x="wd2" y="hd2"/>
              </a:cxn>
              <a:cxn ang="5400000">
                <a:pos x="wd2" y="hd2"/>
              </a:cxn>
              <a:cxn ang="10800000">
                <a:pos x="wd2" y="hd2"/>
              </a:cxn>
              <a:cxn ang="16200000">
                <a:pos x="wd2" y="hd2"/>
              </a:cxn>
            </a:cxnLst>
            <a:rect l="0" t="0" r="r" b="b"/>
            <a:pathLst>
              <a:path w="21600" h="21600" extrusionOk="0">
                <a:moveTo>
                  <a:pt x="17510" y="21001"/>
                </a:moveTo>
                <a:lnTo>
                  <a:pt x="17162" y="20434"/>
                </a:lnTo>
                <a:lnTo>
                  <a:pt x="16893" y="19910"/>
                </a:lnTo>
                <a:lnTo>
                  <a:pt x="16516" y="20043"/>
                </a:lnTo>
                <a:lnTo>
                  <a:pt x="16407" y="20588"/>
                </a:lnTo>
                <a:lnTo>
                  <a:pt x="16150" y="20799"/>
                </a:lnTo>
                <a:lnTo>
                  <a:pt x="15603" y="20812"/>
                </a:lnTo>
                <a:lnTo>
                  <a:pt x="15045" y="20621"/>
                </a:lnTo>
                <a:lnTo>
                  <a:pt x="14589" y="20260"/>
                </a:lnTo>
                <a:lnTo>
                  <a:pt x="14322" y="19773"/>
                </a:lnTo>
                <a:lnTo>
                  <a:pt x="13831" y="19172"/>
                </a:lnTo>
                <a:lnTo>
                  <a:pt x="13209" y="19035"/>
                </a:lnTo>
                <a:lnTo>
                  <a:pt x="12849" y="18725"/>
                </a:lnTo>
                <a:lnTo>
                  <a:pt x="12534" y="18122"/>
                </a:lnTo>
                <a:lnTo>
                  <a:pt x="12148" y="17290"/>
                </a:lnTo>
                <a:lnTo>
                  <a:pt x="12006" y="16640"/>
                </a:lnTo>
                <a:lnTo>
                  <a:pt x="11482" y="15883"/>
                </a:lnTo>
                <a:lnTo>
                  <a:pt x="10857" y="15328"/>
                </a:lnTo>
                <a:lnTo>
                  <a:pt x="10341" y="14929"/>
                </a:lnTo>
                <a:lnTo>
                  <a:pt x="10710" y="14476"/>
                </a:lnTo>
                <a:lnTo>
                  <a:pt x="10775" y="13945"/>
                </a:lnTo>
                <a:lnTo>
                  <a:pt x="10317" y="14150"/>
                </a:lnTo>
                <a:lnTo>
                  <a:pt x="9781" y="14789"/>
                </a:lnTo>
                <a:lnTo>
                  <a:pt x="9262" y="14774"/>
                </a:lnTo>
                <a:lnTo>
                  <a:pt x="8773" y="14306"/>
                </a:lnTo>
                <a:lnTo>
                  <a:pt x="8502" y="14023"/>
                </a:lnTo>
                <a:lnTo>
                  <a:pt x="8040" y="13794"/>
                </a:lnTo>
                <a:lnTo>
                  <a:pt x="7645" y="14046"/>
                </a:lnTo>
                <a:lnTo>
                  <a:pt x="7130" y="14421"/>
                </a:lnTo>
                <a:lnTo>
                  <a:pt x="6623" y="14713"/>
                </a:lnTo>
                <a:lnTo>
                  <a:pt x="6103" y="14029"/>
                </a:lnTo>
                <a:lnTo>
                  <a:pt x="5910" y="13511"/>
                </a:lnTo>
                <a:lnTo>
                  <a:pt x="5861" y="13176"/>
                </a:lnTo>
                <a:lnTo>
                  <a:pt x="5989" y="12164"/>
                </a:lnTo>
                <a:lnTo>
                  <a:pt x="6110" y="11560"/>
                </a:lnTo>
                <a:lnTo>
                  <a:pt x="6002" y="11069"/>
                </a:lnTo>
                <a:lnTo>
                  <a:pt x="5613" y="10876"/>
                </a:lnTo>
                <a:lnTo>
                  <a:pt x="5293" y="11126"/>
                </a:lnTo>
                <a:lnTo>
                  <a:pt x="4571" y="10893"/>
                </a:lnTo>
                <a:lnTo>
                  <a:pt x="4305" y="10591"/>
                </a:lnTo>
                <a:lnTo>
                  <a:pt x="3967" y="10203"/>
                </a:lnTo>
                <a:lnTo>
                  <a:pt x="3530" y="9933"/>
                </a:lnTo>
                <a:lnTo>
                  <a:pt x="3013" y="9844"/>
                </a:lnTo>
                <a:lnTo>
                  <a:pt x="2327" y="9786"/>
                </a:lnTo>
                <a:lnTo>
                  <a:pt x="1645" y="9637"/>
                </a:lnTo>
                <a:lnTo>
                  <a:pt x="1946" y="8967"/>
                </a:lnTo>
                <a:lnTo>
                  <a:pt x="2060" y="8618"/>
                </a:lnTo>
                <a:lnTo>
                  <a:pt x="2143" y="8178"/>
                </a:lnTo>
                <a:lnTo>
                  <a:pt x="2014" y="7764"/>
                </a:lnTo>
                <a:lnTo>
                  <a:pt x="1343" y="7624"/>
                </a:lnTo>
                <a:lnTo>
                  <a:pt x="831" y="7493"/>
                </a:lnTo>
                <a:lnTo>
                  <a:pt x="905" y="6178"/>
                </a:lnTo>
                <a:lnTo>
                  <a:pt x="1007" y="5720"/>
                </a:lnTo>
                <a:lnTo>
                  <a:pt x="882" y="5410"/>
                </a:lnTo>
                <a:lnTo>
                  <a:pt x="94" y="5000"/>
                </a:lnTo>
                <a:lnTo>
                  <a:pt x="0" y="4503"/>
                </a:lnTo>
                <a:lnTo>
                  <a:pt x="67" y="4080"/>
                </a:lnTo>
                <a:lnTo>
                  <a:pt x="206" y="3802"/>
                </a:lnTo>
                <a:lnTo>
                  <a:pt x="545" y="3453"/>
                </a:lnTo>
                <a:lnTo>
                  <a:pt x="984" y="3252"/>
                </a:lnTo>
                <a:lnTo>
                  <a:pt x="1346" y="3298"/>
                </a:lnTo>
                <a:lnTo>
                  <a:pt x="1706" y="3667"/>
                </a:lnTo>
                <a:lnTo>
                  <a:pt x="2106" y="3970"/>
                </a:lnTo>
                <a:lnTo>
                  <a:pt x="2367" y="3535"/>
                </a:lnTo>
                <a:lnTo>
                  <a:pt x="2561" y="3113"/>
                </a:lnTo>
                <a:lnTo>
                  <a:pt x="3044" y="3187"/>
                </a:lnTo>
                <a:lnTo>
                  <a:pt x="3428" y="3579"/>
                </a:lnTo>
                <a:lnTo>
                  <a:pt x="3599" y="3292"/>
                </a:lnTo>
                <a:lnTo>
                  <a:pt x="3351" y="2861"/>
                </a:lnTo>
                <a:lnTo>
                  <a:pt x="3295" y="2333"/>
                </a:lnTo>
                <a:lnTo>
                  <a:pt x="3669" y="1605"/>
                </a:lnTo>
                <a:lnTo>
                  <a:pt x="3934" y="1216"/>
                </a:lnTo>
                <a:lnTo>
                  <a:pt x="4844" y="637"/>
                </a:lnTo>
                <a:lnTo>
                  <a:pt x="5740" y="635"/>
                </a:lnTo>
                <a:lnTo>
                  <a:pt x="6009" y="403"/>
                </a:lnTo>
                <a:lnTo>
                  <a:pt x="6189" y="102"/>
                </a:lnTo>
                <a:lnTo>
                  <a:pt x="6481" y="0"/>
                </a:lnTo>
                <a:lnTo>
                  <a:pt x="6970" y="107"/>
                </a:lnTo>
                <a:lnTo>
                  <a:pt x="7318" y="115"/>
                </a:lnTo>
                <a:lnTo>
                  <a:pt x="7746" y="293"/>
                </a:lnTo>
                <a:lnTo>
                  <a:pt x="7797" y="1011"/>
                </a:lnTo>
                <a:lnTo>
                  <a:pt x="8336" y="1403"/>
                </a:lnTo>
                <a:lnTo>
                  <a:pt x="8941" y="1382"/>
                </a:lnTo>
                <a:lnTo>
                  <a:pt x="9860" y="988"/>
                </a:lnTo>
                <a:lnTo>
                  <a:pt x="10258" y="576"/>
                </a:lnTo>
                <a:lnTo>
                  <a:pt x="10712" y="843"/>
                </a:lnTo>
                <a:lnTo>
                  <a:pt x="11203" y="1373"/>
                </a:lnTo>
                <a:lnTo>
                  <a:pt x="11420" y="1883"/>
                </a:lnTo>
                <a:lnTo>
                  <a:pt x="11434" y="2383"/>
                </a:lnTo>
                <a:lnTo>
                  <a:pt x="11327" y="3044"/>
                </a:lnTo>
                <a:lnTo>
                  <a:pt x="11194" y="3520"/>
                </a:lnTo>
                <a:lnTo>
                  <a:pt x="10772" y="4133"/>
                </a:lnTo>
                <a:lnTo>
                  <a:pt x="10332" y="4746"/>
                </a:lnTo>
                <a:lnTo>
                  <a:pt x="10306" y="5404"/>
                </a:lnTo>
                <a:lnTo>
                  <a:pt x="10408" y="6009"/>
                </a:lnTo>
                <a:lnTo>
                  <a:pt x="10658" y="6379"/>
                </a:lnTo>
                <a:lnTo>
                  <a:pt x="11132" y="6728"/>
                </a:lnTo>
                <a:lnTo>
                  <a:pt x="11440" y="7195"/>
                </a:lnTo>
                <a:lnTo>
                  <a:pt x="11614" y="7798"/>
                </a:lnTo>
                <a:lnTo>
                  <a:pt x="12029" y="8312"/>
                </a:lnTo>
                <a:lnTo>
                  <a:pt x="12600" y="8819"/>
                </a:lnTo>
                <a:lnTo>
                  <a:pt x="12957" y="9649"/>
                </a:lnTo>
                <a:lnTo>
                  <a:pt x="13416" y="9720"/>
                </a:lnTo>
                <a:lnTo>
                  <a:pt x="13899" y="9652"/>
                </a:lnTo>
                <a:lnTo>
                  <a:pt x="14323" y="9798"/>
                </a:lnTo>
                <a:lnTo>
                  <a:pt x="14544" y="10153"/>
                </a:lnTo>
                <a:lnTo>
                  <a:pt x="14678" y="10775"/>
                </a:lnTo>
                <a:lnTo>
                  <a:pt x="14959" y="11174"/>
                </a:lnTo>
                <a:lnTo>
                  <a:pt x="15321" y="11254"/>
                </a:lnTo>
                <a:lnTo>
                  <a:pt x="15491" y="11784"/>
                </a:lnTo>
                <a:lnTo>
                  <a:pt x="15695" y="12224"/>
                </a:lnTo>
                <a:lnTo>
                  <a:pt x="16063" y="12485"/>
                </a:lnTo>
                <a:lnTo>
                  <a:pt x="16602" y="12646"/>
                </a:lnTo>
                <a:lnTo>
                  <a:pt x="17091" y="12618"/>
                </a:lnTo>
                <a:lnTo>
                  <a:pt x="17392" y="12734"/>
                </a:lnTo>
                <a:lnTo>
                  <a:pt x="17616" y="13220"/>
                </a:lnTo>
                <a:lnTo>
                  <a:pt x="17641" y="13818"/>
                </a:lnTo>
                <a:lnTo>
                  <a:pt x="17988" y="14244"/>
                </a:lnTo>
                <a:lnTo>
                  <a:pt x="18335" y="14552"/>
                </a:lnTo>
                <a:lnTo>
                  <a:pt x="18841" y="14798"/>
                </a:lnTo>
                <a:lnTo>
                  <a:pt x="19317" y="14760"/>
                </a:lnTo>
                <a:lnTo>
                  <a:pt x="19826" y="14631"/>
                </a:lnTo>
                <a:lnTo>
                  <a:pt x="20280" y="15114"/>
                </a:lnTo>
                <a:lnTo>
                  <a:pt x="20382" y="15568"/>
                </a:lnTo>
                <a:lnTo>
                  <a:pt x="20213" y="15938"/>
                </a:lnTo>
                <a:lnTo>
                  <a:pt x="20333" y="16454"/>
                </a:lnTo>
                <a:cubicBezTo>
                  <a:pt x="20426" y="16511"/>
                  <a:pt x="20519" y="16569"/>
                  <a:pt x="20610" y="16630"/>
                </a:cubicBezTo>
                <a:cubicBezTo>
                  <a:pt x="20737" y="16713"/>
                  <a:pt x="20862" y="16799"/>
                  <a:pt x="20984" y="16888"/>
                </a:cubicBezTo>
                <a:lnTo>
                  <a:pt x="21458" y="17224"/>
                </a:lnTo>
                <a:lnTo>
                  <a:pt x="21600" y="17923"/>
                </a:lnTo>
                <a:lnTo>
                  <a:pt x="21113" y="18140"/>
                </a:lnTo>
                <a:lnTo>
                  <a:pt x="20531" y="18396"/>
                </a:lnTo>
                <a:cubicBezTo>
                  <a:pt x="20330" y="18479"/>
                  <a:pt x="20120" y="18540"/>
                  <a:pt x="19907" y="18580"/>
                </a:cubicBezTo>
                <a:cubicBezTo>
                  <a:pt x="19668" y="18624"/>
                  <a:pt x="19426" y="18639"/>
                  <a:pt x="19184" y="18627"/>
                </a:cubicBezTo>
                <a:lnTo>
                  <a:pt x="18539" y="18645"/>
                </a:lnTo>
                <a:lnTo>
                  <a:pt x="18052" y="18769"/>
                </a:lnTo>
                <a:lnTo>
                  <a:pt x="17810" y="19197"/>
                </a:lnTo>
                <a:lnTo>
                  <a:pt x="18076" y="19592"/>
                </a:lnTo>
                <a:lnTo>
                  <a:pt x="18432" y="19878"/>
                </a:lnTo>
                <a:lnTo>
                  <a:pt x="18369" y="20296"/>
                </a:lnTo>
                <a:cubicBezTo>
                  <a:pt x="18278" y="20286"/>
                  <a:pt x="18187" y="20320"/>
                  <a:pt x="18123" y="20388"/>
                </a:cubicBezTo>
                <a:cubicBezTo>
                  <a:pt x="17986" y="20533"/>
                  <a:pt x="18003" y="20768"/>
                  <a:pt x="18158" y="20891"/>
                </a:cubicBezTo>
                <a:cubicBezTo>
                  <a:pt x="18168" y="21017"/>
                  <a:pt x="18142" y="21144"/>
                  <a:pt x="18083" y="21255"/>
                </a:cubicBezTo>
                <a:cubicBezTo>
                  <a:pt x="17980" y="21448"/>
                  <a:pt x="17792" y="21578"/>
                  <a:pt x="17578" y="21600"/>
                </a:cubicBezTo>
                <a:lnTo>
                  <a:pt x="17510" y="2100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27" name="Shape 4837">
            <a:extLst>
              <a:ext uri="{FF2B5EF4-FFF2-40B4-BE49-F238E27FC236}">
                <a16:creationId xmlns:a16="http://schemas.microsoft.com/office/drawing/2014/main" id="{BC2F52F3-EFD7-42CE-AA8B-334B6E5DD61A}"/>
              </a:ext>
            </a:extLst>
          </p:cNvPr>
          <p:cNvSpPr/>
          <p:nvPr/>
        </p:nvSpPr>
        <p:spPr>
          <a:xfrm>
            <a:off x="5239043" y="2949518"/>
            <a:ext cx="831885" cy="769631"/>
          </a:xfrm>
          <a:custGeom>
            <a:avLst/>
            <a:gdLst/>
            <a:ahLst/>
            <a:cxnLst>
              <a:cxn ang="0">
                <a:pos x="wd2" y="hd2"/>
              </a:cxn>
              <a:cxn ang="5400000">
                <a:pos x="wd2" y="hd2"/>
              </a:cxn>
              <a:cxn ang="10800000">
                <a:pos x="wd2" y="hd2"/>
              </a:cxn>
              <a:cxn ang="16200000">
                <a:pos x="wd2" y="hd2"/>
              </a:cxn>
            </a:cxnLst>
            <a:rect l="0" t="0" r="r" b="b"/>
            <a:pathLst>
              <a:path w="21600" h="21600" extrusionOk="0">
                <a:moveTo>
                  <a:pt x="14180" y="10357"/>
                </a:moveTo>
                <a:lnTo>
                  <a:pt x="14510" y="10649"/>
                </a:lnTo>
                <a:lnTo>
                  <a:pt x="14761" y="10946"/>
                </a:lnTo>
                <a:lnTo>
                  <a:pt x="15029" y="11394"/>
                </a:lnTo>
                <a:lnTo>
                  <a:pt x="15329" y="11729"/>
                </a:lnTo>
                <a:lnTo>
                  <a:pt x="15747" y="11971"/>
                </a:lnTo>
                <a:lnTo>
                  <a:pt x="16116" y="12273"/>
                </a:lnTo>
                <a:lnTo>
                  <a:pt x="16370" y="12538"/>
                </a:lnTo>
                <a:lnTo>
                  <a:pt x="16510" y="12885"/>
                </a:lnTo>
                <a:lnTo>
                  <a:pt x="16555" y="13230"/>
                </a:lnTo>
                <a:lnTo>
                  <a:pt x="16700" y="13599"/>
                </a:lnTo>
                <a:lnTo>
                  <a:pt x="17106" y="13616"/>
                </a:lnTo>
                <a:lnTo>
                  <a:pt x="17548" y="13602"/>
                </a:lnTo>
                <a:lnTo>
                  <a:pt x="17890" y="13677"/>
                </a:lnTo>
                <a:lnTo>
                  <a:pt x="18250" y="13998"/>
                </a:lnTo>
                <a:lnTo>
                  <a:pt x="18599" y="14046"/>
                </a:lnTo>
                <a:lnTo>
                  <a:pt x="18780" y="14137"/>
                </a:lnTo>
                <a:lnTo>
                  <a:pt x="19007" y="14834"/>
                </a:lnTo>
                <a:lnTo>
                  <a:pt x="19460" y="14647"/>
                </a:lnTo>
                <a:lnTo>
                  <a:pt x="19847" y="14363"/>
                </a:lnTo>
                <a:lnTo>
                  <a:pt x="19927" y="14154"/>
                </a:lnTo>
                <a:lnTo>
                  <a:pt x="19754" y="13843"/>
                </a:lnTo>
                <a:lnTo>
                  <a:pt x="19584" y="13591"/>
                </a:lnTo>
                <a:cubicBezTo>
                  <a:pt x="19644" y="13445"/>
                  <a:pt x="19695" y="13294"/>
                  <a:pt x="19739" y="13141"/>
                </a:cubicBezTo>
                <a:cubicBezTo>
                  <a:pt x="19770" y="13030"/>
                  <a:pt x="19796" y="12919"/>
                  <a:pt x="19817" y="12806"/>
                </a:cubicBezTo>
                <a:cubicBezTo>
                  <a:pt x="19844" y="12663"/>
                  <a:pt x="19863" y="12518"/>
                  <a:pt x="19873" y="12373"/>
                </a:cubicBezTo>
                <a:lnTo>
                  <a:pt x="19700" y="12153"/>
                </a:lnTo>
                <a:lnTo>
                  <a:pt x="19490" y="11831"/>
                </a:lnTo>
                <a:lnTo>
                  <a:pt x="19635" y="11526"/>
                </a:lnTo>
                <a:lnTo>
                  <a:pt x="19998" y="11351"/>
                </a:lnTo>
                <a:lnTo>
                  <a:pt x="20305" y="11131"/>
                </a:lnTo>
                <a:lnTo>
                  <a:pt x="20492" y="10888"/>
                </a:lnTo>
                <a:lnTo>
                  <a:pt x="20729" y="10561"/>
                </a:lnTo>
                <a:lnTo>
                  <a:pt x="21246" y="10082"/>
                </a:lnTo>
                <a:lnTo>
                  <a:pt x="21600" y="9739"/>
                </a:lnTo>
                <a:lnTo>
                  <a:pt x="21101" y="9526"/>
                </a:lnTo>
                <a:lnTo>
                  <a:pt x="20768" y="9237"/>
                </a:lnTo>
                <a:lnTo>
                  <a:pt x="20404" y="8975"/>
                </a:lnTo>
                <a:lnTo>
                  <a:pt x="20069" y="8700"/>
                </a:lnTo>
                <a:lnTo>
                  <a:pt x="19710" y="8933"/>
                </a:lnTo>
                <a:lnTo>
                  <a:pt x="20007" y="9269"/>
                </a:lnTo>
                <a:lnTo>
                  <a:pt x="19749" y="9287"/>
                </a:lnTo>
                <a:lnTo>
                  <a:pt x="19332" y="9220"/>
                </a:lnTo>
                <a:lnTo>
                  <a:pt x="18983" y="8965"/>
                </a:lnTo>
                <a:lnTo>
                  <a:pt x="18807" y="8308"/>
                </a:lnTo>
                <a:lnTo>
                  <a:pt x="18542" y="7559"/>
                </a:lnTo>
                <a:lnTo>
                  <a:pt x="18359" y="7106"/>
                </a:lnTo>
                <a:lnTo>
                  <a:pt x="18166" y="6572"/>
                </a:lnTo>
                <a:lnTo>
                  <a:pt x="17978" y="6166"/>
                </a:lnTo>
                <a:lnTo>
                  <a:pt x="17686" y="5875"/>
                </a:lnTo>
                <a:lnTo>
                  <a:pt x="17421" y="5687"/>
                </a:lnTo>
                <a:lnTo>
                  <a:pt x="17336" y="5456"/>
                </a:lnTo>
                <a:lnTo>
                  <a:pt x="17168" y="5467"/>
                </a:lnTo>
                <a:lnTo>
                  <a:pt x="17099" y="5106"/>
                </a:lnTo>
                <a:lnTo>
                  <a:pt x="16726" y="4893"/>
                </a:lnTo>
                <a:lnTo>
                  <a:pt x="16668" y="4593"/>
                </a:lnTo>
                <a:lnTo>
                  <a:pt x="17024" y="4397"/>
                </a:lnTo>
                <a:lnTo>
                  <a:pt x="17275" y="4122"/>
                </a:lnTo>
                <a:lnTo>
                  <a:pt x="17212" y="3823"/>
                </a:lnTo>
                <a:lnTo>
                  <a:pt x="16956" y="3639"/>
                </a:lnTo>
                <a:lnTo>
                  <a:pt x="16664" y="3488"/>
                </a:lnTo>
                <a:lnTo>
                  <a:pt x="16624" y="3066"/>
                </a:lnTo>
                <a:lnTo>
                  <a:pt x="16622" y="2687"/>
                </a:lnTo>
                <a:lnTo>
                  <a:pt x="16292" y="2520"/>
                </a:lnTo>
                <a:lnTo>
                  <a:pt x="15879" y="2586"/>
                </a:lnTo>
                <a:lnTo>
                  <a:pt x="15508" y="2818"/>
                </a:lnTo>
                <a:lnTo>
                  <a:pt x="14890" y="3050"/>
                </a:lnTo>
                <a:lnTo>
                  <a:pt x="14441" y="2795"/>
                </a:lnTo>
                <a:lnTo>
                  <a:pt x="14188" y="2462"/>
                </a:lnTo>
                <a:lnTo>
                  <a:pt x="13691" y="2429"/>
                </a:lnTo>
                <a:lnTo>
                  <a:pt x="13474" y="2373"/>
                </a:lnTo>
                <a:lnTo>
                  <a:pt x="12828" y="2474"/>
                </a:lnTo>
                <a:lnTo>
                  <a:pt x="12253" y="2410"/>
                </a:lnTo>
                <a:lnTo>
                  <a:pt x="11918" y="2775"/>
                </a:lnTo>
                <a:lnTo>
                  <a:pt x="11716" y="3213"/>
                </a:lnTo>
                <a:lnTo>
                  <a:pt x="11587" y="3639"/>
                </a:lnTo>
                <a:lnTo>
                  <a:pt x="11428" y="4111"/>
                </a:lnTo>
                <a:lnTo>
                  <a:pt x="11301" y="4531"/>
                </a:lnTo>
                <a:lnTo>
                  <a:pt x="11026" y="4654"/>
                </a:lnTo>
                <a:lnTo>
                  <a:pt x="10624" y="4551"/>
                </a:lnTo>
                <a:lnTo>
                  <a:pt x="10217" y="4268"/>
                </a:lnTo>
                <a:lnTo>
                  <a:pt x="10024" y="3912"/>
                </a:lnTo>
                <a:lnTo>
                  <a:pt x="9890" y="3481"/>
                </a:lnTo>
                <a:lnTo>
                  <a:pt x="9822" y="2868"/>
                </a:lnTo>
                <a:lnTo>
                  <a:pt x="9712" y="2515"/>
                </a:lnTo>
                <a:lnTo>
                  <a:pt x="9456" y="2442"/>
                </a:lnTo>
                <a:lnTo>
                  <a:pt x="9052" y="2362"/>
                </a:lnTo>
                <a:lnTo>
                  <a:pt x="9170" y="2092"/>
                </a:lnTo>
                <a:lnTo>
                  <a:pt x="9471" y="2104"/>
                </a:lnTo>
                <a:lnTo>
                  <a:pt x="9698" y="2107"/>
                </a:lnTo>
                <a:lnTo>
                  <a:pt x="9800" y="1797"/>
                </a:lnTo>
                <a:lnTo>
                  <a:pt x="9653" y="1482"/>
                </a:lnTo>
                <a:lnTo>
                  <a:pt x="9668" y="1123"/>
                </a:lnTo>
                <a:lnTo>
                  <a:pt x="9731" y="709"/>
                </a:lnTo>
                <a:lnTo>
                  <a:pt x="9628" y="282"/>
                </a:lnTo>
                <a:lnTo>
                  <a:pt x="9383" y="37"/>
                </a:lnTo>
                <a:lnTo>
                  <a:pt x="9122" y="37"/>
                </a:lnTo>
                <a:lnTo>
                  <a:pt x="9173" y="435"/>
                </a:lnTo>
                <a:lnTo>
                  <a:pt x="8876" y="542"/>
                </a:lnTo>
                <a:lnTo>
                  <a:pt x="8728" y="269"/>
                </a:lnTo>
                <a:lnTo>
                  <a:pt x="8503" y="0"/>
                </a:lnTo>
                <a:lnTo>
                  <a:pt x="8331" y="175"/>
                </a:lnTo>
                <a:lnTo>
                  <a:pt x="8312" y="668"/>
                </a:lnTo>
                <a:lnTo>
                  <a:pt x="7995" y="1189"/>
                </a:lnTo>
                <a:cubicBezTo>
                  <a:pt x="7872" y="1299"/>
                  <a:pt x="7782" y="1445"/>
                  <a:pt x="7735" y="1609"/>
                </a:cubicBezTo>
                <a:cubicBezTo>
                  <a:pt x="7691" y="1760"/>
                  <a:pt x="7686" y="1921"/>
                  <a:pt x="7719" y="2075"/>
                </a:cubicBezTo>
                <a:lnTo>
                  <a:pt x="7933" y="2140"/>
                </a:lnTo>
                <a:lnTo>
                  <a:pt x="8256" y="2224"/>
                </a:lnTo>
                <a:lnTo>
                  <a:pt x="8268" y="2657"/>
                </a:lnTo>
                <a:lnTo>
                  <a:pt x="8014" y="3079"/>
                </a:lnTo>
                <a:lnTo>
                  <a:pt x="7595" y="3464"/>
                </a:lnTo>
                <a:lnTo>
                  <a:pt x="7248" y="3454"/>
                </a:lnTo>
                <a:lnTo>
                  <a:pt x="6852" y="3110"/>
                </a:lnTo>
                <a:lnTo>
                  <a:pt x="6531" y="2736"/>
                </a:lnTo>
                <a:lnTo>
                  <a:pt x="6481" y="2333"/>
                </a:lnTo>
                <a:lnTo>
                  <a:pt x="6217" y="1953"/>
                </a:lnTo>
                <a:lnTo>
                  <a:pt x="5897" y="1857"/>
                </a:lnTo>
                <a:lnTo>
                  <a:pt x="5527" y="2001"/>
                </a:lnTo>
                <a:lnTo>
                  <a:pt x="5251" y="1933"/>
                </a:lnTo>
                <a:lnTo>
                  <a:pt x="4987" y="1532"/>
                </a:lnTo>
                <a:lnTo>
                  <a:pt x="4558" y="1485"/>
                </a:lnTo>
                <a:lnTo>
                  <a:pt x="4520" y="1824"/>
                </a:lnTo>
                <a:lnTo>
                  <a:pt x="4456" y="2232"/>
                </a:lnTo>
                <a:lnTo>
                  <a:pt x="4129" y="2519"/>
                </a:lnTo>
                <a:lnTo>
                  <a:pt x="3892" y="2795"/>
                </a:lnTo>
                <a:lnTo>
                  <a:pt x="3437" y="3398"/>
                </a:lnTo>
                <a:lnTo>
                  <a:pt x="3170" y="3863"/>
                </a:lnTo>
                <a:lnTo>
                  <a:pt x="3101" y="4393"/>
                </a:lnTo>
                <a:lnTo>
                  <a:pt x="3239" y="4625"/>
                </a:lnTo>
                <a:lnTo>
                  <a:pt x="3486" y="4796"/>
                </a:lnTo>
                <a:lnTo>
                  <a:pt x="3793" y="4827"/>
                </a:lnTo>
                <a:lnTo>
                  <a:pt x="4074" y="5029"/>
                </a:lnTo>
                <a:lnTo>
                  <a:pt x="4157" y="5345"/>
                </a:lnTo>
                <a:lnTo>
                  <a:pt x="3927" y="5670"/>
                </a:lnTo>
                <a:lnTo>
                  <a:pt x="3297" y="5927"/>
                </a:lnTo>
                <a:lnTo>
                  <a:pt x="2658" y="6159"/>
                </a:lnTo>
                <a:lnTo>
                  <a:pt x="2382" y="7165"/>
                </a:lnTo>
                <a:lnTo>
                  <a:pt x="1946" y="7683"/>
                </a:lnTo>
                <a:lnTo>
                  <a:pt x="1399" y="7707"/>
                </a:lnTo>
                <a:lnTo>
                  <a:pt x="876" y="7689"/>
                </a:lnTo>
                <a:lnTo>
                  <a:pt x="746" y="8422"/>
                </a:lnTo>
                <a:lnTo>
                  <a:pt x="53" y="9493"/>
                </a:lnTo>
                <a:lnTo>
                  <a:pt x="0" y="10057"/>
                </a:lnTo>
                <a:lnTo>
                  <a:pt x="115" y="10568"/>
                </a:lnTo>
                <a:lnTo>
                  <a:pt x="342" y="10940"/>
                </a:lnTo>
                <a:lnTo>
                  <a:pt x="688" y="11161"/>
                </a:lnTo>
                <a:lnTo>
                  <a:pt x="929" y="11476"/>
                </a:lnTo>
                <a:lnTo>
                  <a:pt x="1026" y="11988"/>
                </a:lnTo>
                <a:lnTo>
                  <a:pt x="1419" y="12469"/>
                </a:lnTo>
                <a:lnTo>
                  <a:pt x="1820" y="12820"/>
                </a:lnTo>
                <a:lnTo>
                  <a:pt x="2095" y="13518"/>
                </a:lnTo>
                <a:lnTo>
                  <a:pt x="2403" y="13613"/>
                </a:lnTo>
                <a:lnTo>
                  <a:pt x="2779" y="13550"/>
                </a:lnTo>
                <a:lnTo>
                  <a:pt x="3088" y="13621"/>
                </a:lnTo>
                <a:lnTo>
                  <a:pt x="3302" y="13885"/>
                </a:lnTo>
                <a:lnTo>
                  <a:pt x="3374" y="14381"/>
                </a:lnTo>
                <a:lnTo>
                  <a:pt x="3630" y="14784"/>
                </a:lnTo>
                <a:lnTo>
                  <a:pt x="3913" y="14836"/>
                </a:lnTo>
                <a:lnTo>
                  <a:pt x="3984" y="15242"/>
                </a:lnTo>
                <a:lnTo>
                  <a:pt x="4188" y="15607"/>
                </a:lnTo>
                <a:lnTo>
                  <a:pt x="4485" y="15819"/>
                </a:lnTo>
                <a:lnTo>
                  <a:pt x="4828" y="15947"/>
                </a:lnTo>
                <a:lnTo>
                  <a:pt x="5241" y="15937"/>
                </a:lnTo>
                <a:lnTo>
                  <a:pt x="5469" y="15986"/>
                </a:lnTo>
                <a:lnTo>
                  <a:pt x="5610" y="16341"/>
                </a:lnTo>
                <a:lnTo>
                  <a:pt x="5648" y="16869"/>
                </a:lnTo>
                <a:lnTo>
                  <a:pt x="5844" y="17131"/>
                </a:lnTo>
                <a:lnTo>
                  <a:pt x="6348" y="17601"/>
                </a:lnTo>
                <a:lnTo>
                  <a:pt x="6761" y="17687"/>
                </a:lnTo>
                <a:lnTo>
                  <a:pt x="7384" y="17549"/>
                </a:lnTo>
                <a:lnTo>
                  <a:pt x="7693" y="17879"/>
                </a:lnTo>
                <a:lnTo>
                  <a:pt x="7696" y="18215"/>
                </a:lnTo>
                <a:lnTo>
                  <a:pt x="7623" y="18491"/>
                </a:lnTo>
                <a:lnTo>
                  <a:pt x="7694" y="18966"/>
                </a:lnTo>
                <a:lnTo>
                  <a:pt x="8546" y="19633"/>
                </a:lnTo>
                <a:lnTo>
                  <a:pt x="8673" y="20075"/>
                </a:lnTo>
                <a:lnTo>
                  <a:pt x="9230" y="19805"/>
                </a:lnTo>
                <a:lnTo>
                  <a:pt x="9440" y="19954"/>
                </a:lnTo>
                <a:lnTo>
                  <a:pt x="9534" y="20232"/>
                </a:lnTo>
                <a:lnTo>
                  <a:pt x="9579" y="20599"/>
                </a:lnTo>
                <a:lnTo>
                  <a:pt x="9433" y="20893"/>
                </a:lnTo>
                <a:lnTo>
                  <a:pt x="9543" y="21153"/>
                </a:lnTo>
                <a:lnTo>
                  <a:pt x="9811" y="21179"/>
                </a:lnTo>
                <a:lnTo>
                  <a:pt x="9998" y="21068"/>
                </a:lnTo>
                <a:lnTo>
                  <a:pt x="10431" y="20957"/>
                </a:lnTo>
                <a:lnTo>
                  <a:pt x="10704" y="20970"/>
                </a:lnTo>
                <a:lnTo>
                  <a:pt x="10965" y="21083"/>
                </a:lnTo>
                <a:lnTo>
                  <a:pt x="11164" y="21374"/>
                </a:lnTo>
                <a:lnTo>
                  <a:pt x="11357" y="21600"/>
                </a:lnTo>
                <a:lnTo>
                  <a:pt x="11657" y="21549"/>
                </a:lnTo>
                <a:lnTo>
                  <a:pt x="11970" y="21317"/>
                </a:lnTo>
                <a:lnTo>
                  <a:pt x="12282" y="20989"/>
                </a:lnTo>
                <a:lnTo>
                  <a:pt x="12511" y="20650"/>
                </a:lnTo>
                <a:lnTo>
                  <a:pt x="12400" y="20293"/>
                </a:lnTo>
                <a:lnTo>
                  <a:pt x="12428" y="19991"/>
                </a:lnTo>
                <a:lnTo>
                  <a:pt x="12716" y="19761"/>
                </a:lnTo>
                <a:lnTo>
                  <a:pt x="14398" y="18751"/>
                </a:lnTo>
                <a:lnTo>
                  <a:pt x="14816" y="18603"/>
                </a:lnTo>
                <a:lnTo>
                  <a:pt x="14911" y="18370"/>
                </a:lnTo>
                <a:lnTo>
                  <a:pt x="14830" y="18022"/>
                </a:lnTo>
                <a:lnTo>
                  <a:pt x="14775" y="17669"/>
                </a:lnTo>
                <a:lnTo>
                  <a:pt x="14690" y="17227"/>
                </a:lnTo>
                <a:lnTo>
                  <a:pt x="14438" y="17131"/>
                </a:lnTo>
                <a:lnTo>
                  <a:pt x="14206" y="17307"/>
                </a:lnTo>
                <a:lnTo>
                  <a:pt x="13881" y="17354"/>
                </a:lnTo>
                <a:lnTo>
                  <a:pt x="13663" y="17100"/>
                </a:lnTo>
                <a:lnTo>
                  <a:pt x="13384" y="17263"/>
                </a:lnTo>
                <a:lnTo>
                  <a:pt x="13183" y="17503"/>
                </a:lnTo>
                <a:lnTo>
                  <a:pt x="12930" y="17706"/>
                </a:lnTo>
                <a:lnTo>
                  <a:pt x="12606" y="17727"/>
                </a:lnTo>
                <a:lnTo>
                  <a:pt x="12501" y="17544"/>
                </a:lnTo>
                <a:lnTo>
                  <a:pt x="12248" y="17306"/>
                </a:lnTo>
                <a:lnTo>
                  <a:pt x="12015" y="17422"/>
                </a:lnTo>
                <a:lnTo>
                  <a:pt x="11733" y="17356"/>
                </a:lnTo>
                <a:lnTo>
                  <a:pt x="11790" y="17010"/>
                </a:lnTo>
                <a:lnTo>
                  <a:pt x="11771" y="16773"/>
                </a:lnTo>
                <a:lnTo>
                  <a:pt x="11663" y="16577"/>
                </a:lnTo>
                <a:lnTo>
                  <a:pt x="11863" y="16375"/>
                </a:lnTo>
                <a:lnTo>
                  <a:pt x="12216" y="16342"/>
                </a:lnTo>
                <a:lnTo>
                  <a:pt x="12451" y="16220"/>
                </a:lnTo>
                <a:lnTo>
                  <a:pt x="12536" y="15854"/>
                </a:lnTo>
                <a:lnTo>
                  <a:pt x="12599" y="15557"/>
                </a:lnTo>
                <a:lnTo>
                  <a:pt x="12853" y="15432"/>
                </a:lnTo>
                <a:lnTo>
                  <a:pt x="13244" y="15491"/>
                </a:lnTo>
                <a:lnTo>
                  <a:pt x="13528" y="15467"/>
                </a:lnTo>
                <a:lnTo>
                  <a:pt x="13777" y="15162"/>
                </a:lnTo>
                <a:lnTo>
                  <a:pt x="13670" y="14703"/>
                </a:lnTo>
                <a:lnTo>
                  <a:pt x="13498" y="14284"/>
                </a:lnTo>
                <a:lnTo>
                  <a:pt x="13555" y="13771"/>
                </a:lnTo>
                <a:lnTo>
                  <a:pt x="13870" y="13596"/>
                </a:lnTo>
                <a:lnTo>
                  <a:pt x="14256" y="13455"/>
                </a:lnTo>
                <a:lnTo>
                  <a:pt x="14510" y="13200"/>
                </a:lnTo>
                <a:lnTo>
                  <a:pt x="14627" y="12794"/>
                </a:lnTo>
                <a:lnTo>
                  <a:pt x="14573" y="12402"/>
                </a:lnTo>
                <a:lnTo>
                  <a:pt x="14441" y="12045"/>
                </a:lnTo>
                <a:lnTo>
                  <a:pt x="14148" y="11669"/>
                </a:lnTo>
                <a:lnTo>
                  <a:pt x="13935" y="11321"/>
                </a:lnTo>
                <a:lnTo>
                  <a:pt x="13704" y="10985"/>
                </a:lnTo>
                <a:lnTo>
                  <a:pt x="13691" y="10569"/>
                </a:lnTo>
                <a:lnTo>
                  <a:pt x="13765" y="10328"/>
                </a:lnTo>
                <a:lnTo>
                  <a:pt x="14180" y="1035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28" name="Shape 4838">
            <a:extLst>
              <a:ext uri="{FF2B5EF4-FFF2-40B4-BE49-F238E27FC236}">
                <a16:creationId xmlns:a16="http://schemas.microsoft.com/office/drawing/2014/main" id="{93AB7856-9E27-430D-BDCA-7FCFB69C4938}"/>
              </a:ext>
            </a:extLst>
          </p:cNvPr>
          <p:cNvSpPr/>
          <p:nvPr/>
        </p:nvSpPr>
        <p:spPr>
          <a:xfrm>
            <a:off x="5907581" y="2930552"/>
            <a:ext cx="946915" cy="646464"/>
          </a:xfrm>
          <a:custGeom>
            <a:avLst/>
            <a:gdLst/>
            <a:ahLst/>
            <a:cxnLst>
              <a:cxn ang="0">
                <a:pos x="wd2" y="hd2"/>
              </a:cxn>
              <a:cxn ang="5400000">
                <a:pos x="wd2" y="hd2"/>
              </a:cxn>
              <a:cxn ang="10800000">
                <a:pos x="wd2" y="hd2"/>
              </a:cxn>
              <a:cxn ang="16200000">
                <a:pos x="wd2" y="hd2"/>
              </a:cxn>
            </a:cxnLst>
            <a:rect l="0" t="0" r="r" b="b"/>
            <a:pathLst>
              <a:path w="21600" h="21600" extrusionOk="0">
                <a:moveTo>
                  <a:pt x="5543" y="2261"/>
                </a:moveTo>
                <a:lnTo>
                  <a:pt x="5588" y="2572"/>
                </a:lnTo>
                <a:lnTo>
                  <a:pt x="5541" y="2911"/>
                </a:lnTo>
                <a:lnTo>
                  <a:pt x="5311" y="3275"/>
                </a:lnTo>
                <a:lnTo>
                  <a:pt x="5289" y="3700"/>
                </a:lnTo>
                <a:lnTo>
                  <a:pt x="5373" y="4094"/>
                </a:lnTo>
                <a:lnTo>
                  <a:pt x="5316" y="4524"/>
                </a:lnTo>
                <a:lnTo>
                  <a:pt x="5152" y="4876"/>
                </a:lnTo>
                <a:lnTo>
                  <a:pt x="5118" y="5211"/>
                </a:lnTo>
                <a:lnTo>
                  <a:pt x="4881" y="5523"/>
                </a:lnTo>
                <a:lnTo>
                  <a:pt x="4642" y="5302"/>
                </a:lnTo>
                <a:lnTo>
                  <a:pt x="4298" y="4944"/>
                </a:lnTo>
                <a:lnTo>
                  <a:pt x="4073" y="4580"/>
                </a:lnTo>
                <a:lnTo>
                  <a:pt x="3804" y="4375"/>
                </a:lnTo>
                <a:lnTo>
                  <a:pt x="3457" y="4657"/>
                </a:lnTo>
                <a:lnTo>
                  <a:pt x="3097" y="4585"/>
                </a:lnTo>
                <a:lnTo>
                  <a:pt x="2648" y="4733"/>
                </a:lnTo>
                <a:lnTo>
                  <a:pt x="2493" y="5209"/>
                </a:lnTo>
                <a:lnTo>
                  <a:pt x="2598" y="5654"/>
                </a:lnTo>
                <a:lnTo>
                  <a:pt x="2776" y="6115"/>
                </a:lnTo>
                <a:lnTo>
                  <a:pt x="2758" y="6525"/>
                </a:lnTo>
                <a:lnTo>
                  <a:pt x="2537" y="6818"/>
                </a:lnTo>
                <a:cubicBezTo>
                  <a:pt x="2430" y="6932"/>
                  <a:pt x="2377" y="7124"/>
                  <a:pt x="2399" y="7314"/>
                </a:cubicBezTo>
                <a:cubicBezTo>
                  <a:pt x="2425" y="7531"/>
                  <a:pt x="2543" y="7700"/>
                  <a:pt x="2692" y="7733"/>
                </a:cubicBezTo>
                <a:lnTo>
                  <a:pt x="2987" y="8187"/>
                </a:lnTo>
                <a:lnTo>
                  <a:pt x="3433" y="8506"/>
                </a:lnTo>
                <a:lnTo>
                  <a:pt x="3812" y="8620"/>
                </a:lnTo>
                <a:lnTo>
                  <a:pt x="4111" y="8489"/>
                </a:lnTo>
                <a:cubicBezTo>
                  <a:pt x="4231" y="8391"/>
                  <a:pt x="4353" y="8299"/>
                  <a:pt x="4476" y="8213"/>
                </a:cubicBezTo>
                <a:cubicBezTo>
                  <a:pt x="4631" y="8105"/>
                  <a:pt x="4787" y="8006"/>
                  <a:pt x="4947" y="7916"/>
                </a:cubicBezTo>
                <a:lnTo>
                  <a:pt x="5104" y="7663"/>
                </a:lnTo>
                <a:lnTo>
                  <a:pt x="5391" y="7434"/>
                </a:lnTo>
                <a:lnTo>
                  <a:pt x="5626" y="7759"/>
                </a:lnTo>
                <a:lnTo>
                  <a:pt x="5931" y="7984"/>
                </a:lnTo>
                <a:lnTo>
                  <a:pt x="6224" y="7970"/>
                </a:lnTo>
                <a:lnTo>
                  <a:pt x="6400" y="7829"/>
                </a:lnTo>
                <a:lnTo>
                  <a:pt x="6686" y="7468"/>
                </a:lnTo>
                <a:lnTo>
                  <a:pt x="6835" y="7979"/>
                </a:lnTo>
                <a:lnTo>
                  <a:pt x="6974" y="8101"/>
                </a:lnTo>
                <a:lnTo>
                  <a:pt x="7404" y="8168"/>
                </a:lnTo>
                <a:lnTo>
                  <a:pt x="7806" y="8175"/>
                </a:lnTo>
                <a:lnTo>
                  <a:pt x="8105" y="8173"/>
                </a:lnTo>
                <a:lnTo>
                  <a:pt x="8522" y="8130"/>
                </a:lnTo>
                <a:lnTo>
                  <a:pt x="8781" y="8283"/>
                </a:lnTo>
                <a:lnTo>
                  <a:pt x="9045" y="8590"/>
                </a:lnTo>
                <a:lnTo>
                  <a:pt x="9269" y="8697"/>
                </a:lnTo>
                <a:lnTo>
                  <a:pt x="9754" y="8738"/>
                </a:lnTo>
                <a:lnTo>
                  <a:pt x="10012" y="8884"/>
                </a:lnTo>
                <a:lnTo>
                  <a:pt x="10166" y="9185"/>
                </a:lnTo>
                <a:lnTo>
                  <a:pt x="10160" y="9637"/>
                </a:lnTo>
                <a:lnTo>
                  <a:pt x="10370" y="9892"/>
                </a:lnTo>
                <a:lnTo>
                  <a:pt x="10547" y="9617"/>
                </a:lnTo>
                <a:lnTo>
                  <a:pt x="10553" y="9209"/>
                </a:lnTo>
                <a:lnTo>
                  <a:pt x="10615" y="8933"/>
                </a:lnTo>
                <a:lnTo>
                  <a:pt x="10771" y="8812"/>
                </a:lnTo>
                <a:lnTo>
                  <a:pt x="11069" y="8942"/>
                </a:lnTo>
                <a:lnTo>
                  <a:pt x="11568" y="9182"/>
                </a:lnTo>
                <a:lnTo>
                  <a:pt x="11772" y="9281"/>
                </a:lnTo>
                <a:lnTo>
                  <a:pt x="12245" y="9288"/>
                </a:lnTo>
                <a:lnTo>
                  <a:pt x="12622" y="9473"/>
                </a:lnTo>
                <a:lnTo>
                  <a:pt x="12714" y="9817"/>
                </a:lnTo>
                <a:lnTo>
                  <a:pt x="12497" y="9901"/>
                </a:lnTo>
                <a:lnTo>
                  <a:pt x="12203" y="9649"/>
                </a:lnTo>
                <a:lnTo>
                  <a:pt x="11921" y="9628"/>
                </a:lnTo>
                <a:lnTo>
                  <a:pt x="11605" y="10002"/>
                </a:lnTo>
                <a:lnTo>
                  <a:pt x="11420" y="10140"/>
                </a:lnTo>
                <a:lnTo>
                  <a:pt x="11441" y="10469"/>
                </a:lnTo>
                <a:lnTo>
                  <a:pt x="11374" y="10988"/>
                </a:lnTo>
                <a:lnTo>
                  <a:pt x="11047" y="10749"/>
                </a:lnTo>
                <a:lnTo>
                  <a:pt x="10801" y="10818"/>
                </a:lnTo>
                <a:lnTo>
                  <a:pt x="10772" y="11371"/>
                </a:lnTo>
                <a:lnTo>
                  <a:pt x="10899" y="11704"/>
                </a:lnTo>
                <a:lnTo>
                  <a:pt x="11244" y="11670"/>
                </a:lnTo>
                <a:lnTo>
                  <a:pt x="11406" y="11907"/>
                </a:lnTo>
                <a:lnTo>
                  <a:pt x="11539" y="12349"/>
                </a:lnTo>
                <a:lnTo>
                  <a:pt x="11828" y="12515"/>
                </a:lnTo>
                <a:lnTo>
                  <a:pt x="12128" y="12213"/>
                </a:lnTo>
                <a:lnTo>
                  <a:pt x="12428" y="12003"/>
                </a:lnTo>
                <a:lnTo>
                  <a:pt x="12868" y="11992"/>
                </a:lnTo>
                <a:lnTo>
                  <a:pt x="13230" y="12116"/>
                </a:lnTo>
                <a:lnTo>
                  <a:pt x="13519" y="12504"/>
                </a:lnTo>
                <a:lnTo>
                  <a:pt x="13755" y="13056"/>
                </a:lnTo>
                <a:lnTo>
                  <a:pt x="14012" y="13454"/>
                </a:lnTo>
                <a:lnTo>
                  <a:pt x="14425" y="13416"/>
                </a:lnTo>
                <a:lnTo>
                  <a:pt x="14676" y="13259"/>
                </a:lnTo>
                <a:lnTo>
                  <a:pt x="14952" y="13338"/>
                </a:lnTo>
                <a:lnTo>
                  <a:pt x="15142" y="13637"/>
                </a:lnTo>
                <a:lnTo>
                  <a:pt x="15349" y="13611"/>
                </a:lnTo>
                <a:lnTo>
                  <a:pt x="15520" y="13257"/>
                </a:lnTo>
                <a:lnTo>
                  <a:pt x="15751" y="13151"/>
                </a:lnTo>
                <a:lnTo>
                  <a:pt x="16031" y="13287"/>
                </a:lnTo>
                <a:lnTo>
                  <a:pt x="16248" y="13458"/>
                </a:lnTo>
                <a:lnTo>
                  <a:pt x="16297" y="13843"/>
                </a:lnTo>
                <a:lnTo>
                  <a:pt x="16075" y="13939"/>
                </a:lnTo>
                <a:lnTo>
                  <a:pt x="16125" y="14314"/>
                </a:lnTo>
                <a:lnTo>
                  <a:pt x="15997" y="14661"/>
                </a:lnTo>
                <a:lnTo>
                  <a:pt x="15760" y="14909"/>
                </a:lnTo>
                <a:lnTo>
                  <a:pt x="15463" y="15025"/>
                </a:lnTo>
                <a:lnTo>
                  <a:pt x="15437" y="15391"/>
                </a:lnTo>
                <a:lnTo>
                  <a:pt x="15717" y="15839"/>
                </a:lnTo>
                <a:lnTo>
                  <a:pt x="15947" y="15693"/>
                </a:lnTo>
                <a:lnTo>
                  <a:pt x="16064" y="15307"/>
                </a:lnTo>
                <a:lnTo>
                  <a:pt x="16230" y="14890"/>
                </a:lnTo>
                <a:lnTo>
                  <a:pt x="16449" y="14745"/>
                </a:lnTo>
                <a:lnTo>
                  <a:pt x="16791" y="15359"/>
                </a:lnTo>
                <a:lnTo>
                  <a:pt x="17100" y="15413"/>
                </a:lnTo>
                <a:lnTo>
                  <a:pt x="17417" y="15153"/>
                </a:lnTo>
                <a:lnTo>
                  <a:pt x="17633" y="14757"/>
                </a:lnTo>
                <a:lnTo>
                  <a:pt x="17769" y="14361"/>
                </a:lnTo>
                <a:lnTo>
                  <a:pt x="17505" y="14087"/>
                </a:lnTo>
                <a:lnTo>
                  <a:pt x="17643" y="13708"/>
                </a:lnTo>
                <a:lnTo>
                  <a:pt x="17881" y="13468"/>
                </a:lnTo>
                <a:lnTo>
                  <a:pt x="17881" y="12833"/>
                </a:lnTo>
                <a:lnTo>
                  <a:pt x="18018" y="12487"/>
                </a:lnTo>
                <a:lnTo>
                  <a:pt x="18242" y="12500"/>
                </a:lnTo>
                <a:lnTo>
                  <a:pt x="18480" y="12499"/>
                </a:lnTo>
                <a:lnTo>
                  <a:pt x="18704" y="12155"/>
                </a:lnTo>
                <a:lnTo>
                  <a:pt x="18937" y="12348"/>
                </a:lnTo>
                <a:lnTo>
                  <a:pt x="19301" y="12884"/>
                </a:lnTo>
                <a:lnTo>
                  <a:pt x="19628" y="13629"/>
                </a:lnTo>
                <a:lnTo>
                  <a:pt x="19946" y="14152"/>
                </a:lnTo>
                <a:lnTo>
                  <a:pt x="20427" y="14596"/>
                </a:lnTo>
                <a:lnTo>
                  <a:pt x="20686" y="14986"/>
                </a:lnTo>
                <a:lnTo>
                  <a:pt x="20832" y="15763"/>
                </a:lnTo>
                <a:lnTo>
                  <a:pt x="21125" y="16368"/>
                </a:lnTo>
                <a:lnTo>
                  <a:pt x="21408" y="17347"/>
                </a:lnTo>
                <a:lnTo>
                  <a:pt x="21600" y="18272"/>
                </a:lnTo>
                <a:lnTo>
                  <a:pt x="21257" y="18141"/>
                </a:lnTo>
                <a:lnTo>
                  <a:pt x="21071" y="18617"/>
                </a:lnTo>
                <a:lnTo>
                  <a:pt x="20926" y="19328"/>
                </a:lnTo>
                <a:lnTo>
                  <a:pt x="20700" y="19749"/>
                </a:lnTo>
                <a:lnTo>
                  <a:pt x="20364" y="19688"/>
                </a:lnTo>
                <a:lnTo>
                  <a:pt x="20008" y="19628"/>
                </a:lnTo>
                <a:lnTo>
                  <a:pt x="19395" y="19660"/>
                </a:lnTo>
                <a:lnTo>
                  <a:pt x="19005" y="19779"/>
                </a:lnTo>
                <a:lnTo>
                  <a:pt x="18702" y="19951"/>
                </a:lnTo>
                <a:lnTo>
                  <a:pt x="18162" y="20030"/>
                </a:lnTo>
                <a:lnTo>
                  <a:pt x="17775" y="19825"/>
                </a:lnTo>
                <a:lnTo>
                  <a:pt x="17406" y="20057"/>
                </a:lnTo>
                <a:lnTo>
                  <a:pt x="17104" y="20637"/>
                </a:lnTo>
                <a:lnTo>
                  <a:pt x="16799" y="21084"/>
                </a:lnTo>
                <a:lnTo>
                  <a:pt x="16419" y="21452"/>
                </a:lnTo>
                <a:lnTo>
                  <a:pt x="15899" y="21600"/>
                </a:lnTo>
                <a:lnTo>
                  <a:pt x="15471" y="21480"/>
                </a:lnTo>
                <a:lnTo>
                  <a:pt x="14956" y="21105"/>
                </a:lnTo>
                <a:lnTo>
                  <a:pt x="14338" y="20418"/>
                </a:lnTo>
                <a:lnTo>
                  <a:pt x="13168" y="19437"/>
                </a:lnTo>
                <a:lnTo>
                  <a:pt x="12588" y="18800"/>
                </a:lnTo>
                <a:lnTo>
                  <a:pt x="11933" y="18112"/>
                </a:lnTo>
                <a:lnTo>
                  <a:pt x="11065" y="17266"/>
                </a:lnTo>
                <a:lnTo>
                  <a:pt x="10421" y="16594"/>
                </a:lnTo>
                <a:lnTo>
                  <a:pt x="10014" y="16155"/>
                </a:lnTo>
                <a:lnTo>
                  <a:pt x="9551" y="15617"/>
                </a:lnTo>
                <a:lnTo>
                  <a:pt x="9097" y="14946"/>
                </a:lnTo>
                <a:lnTo>
                  <a:pt x="8403" y="14186"/>
                </a:lnTo>
                <a:lnTo>
                  <a:pt x="8162" y="13394"/>
                </a:lnTo>
                <a:lnTo>
                  <a:pt x="7899" y="12852"/>
                </a:lnTo>
                <a:lnTo>
                  <a:pt x="7557" y="13023"/>
                </a:lnTo>
                <a:lnTo>
                  <a:pt x="7097" y="13075"/>
                </a:lnTo>
                <a:lnTo>
                  <a:pt x="6456" y="12975"/>
                </a:lnTo>
                <a:lnTo>
                  <a:pt x="5977" y="12657"/>
                </a:lnTo>
                <a:lnTo>
                  <a:pt x="5379" y="12523"/>
                </a:lnTo>
                <a:lnTo>
                  <a:pt x="4872" y="12424"/>
                </a:lnTo>
                <a:lnTo>
                  <a:pt x="4278" y="12458"/>
                </a:lnTo>
                <a:lnTo>
                  <a:pt x="3685" y="12264"/>
                </a:lnTo>
                <a:lnTo>
                  <a:pt x="3222" y="11988"/>
                </a:lnTo>
                <a:lnTo>
                  <a:pt x="2411" y="11164"/>
                </a:lnTo>
                <a:lnTo>
                  <a:pt x="2210" y="11339"/>
                </a:lnTo>
                <a:lnTo>
                  <a:pt x="2420" y="11780"/>
                </a:lnTo>
                <a:lnTo>
                  <a:pt x="2154" y="11862"/>
                </a:lnTo>
                <a:lnTo>
                  <a:pt x="1711" y="11739"/>
                </a:lnTo>
                <a:lnTo>
                  <a:pt x="1364" y="11412"/>
                </a:lnTo>
                <a:lnTo>
                  <a:pt x="1140" y="10261"/>
                </a:lnTo>
                <a:lnTo>
                  <a:pt x="903" y="9396"/>
                </a:lnTo>
                <a:lnTo>
                  <a:pt x="685" y="8712"/>
                </a:lnTo>
                <a:lnTo>
                  <a:pt x="489" y="8131"/>
                </a:lnTo>
                <a:lnTo>
                  <a:pt x="322" y="7842"/>
                </a:lnTo>
                <a:lnTo>
                  <a:pt x="22" y="7498"/>
                </a:lnTo>
                <a:lnTo>
                  <a:pt x="0" y="7145"/>
                </a:lnTo>
                <a:lnTo>
                  <a:pt x="217" y="6493"/>
                </a:lnTo>
                <a:lnTo>
                  <a:pt x="587" y="6451"/>
                </a:lnTo>
                <a:lnTo>
                  <a:pt x="768" y="6395"/>
                </a:lnTo>
                <a:lnTo>
                  <a:pt x="805" y="6107"/>
                </a:lnTo>
                <a:lnTo>
                  <a:pt x="977" y="5955"/>
                </a:lnTo>
                <a:lnTo>
                  <a:pt x="1329" y="5650"/>
                </a:lnTo>
                <a:lnTo>
                  <a:pt x="1478" y="5478"/>
                </a:lnTo>
                <a:lnTo>
                  <a:pt x="1602" y="5279"/>
                </a:lnTo>
                <a:lnTo>
                  <a:pt x="1672" y="4775"/>
                </a:lnTo>
                <a:lnTo>
                  <a:pt x="1584" y="4333"/>
                </a:lnTo>
                <a:lnTo>
                  <a:pt x="1631" y="3861"/>
                </a:lnTo>
                <a:lnTo>
                  <a:pt x="1868" y="3580"/>
                </a:lnTo>
                <a:lnTo>
                  <a:pt x="2158" y="3541"/>
                </a:lnTo>
                <a:lnTo>
                  <a:pt x="2266" y="3285"/>
                </a:lnTo>
                <a:lnTo>
                  <a:pt x="2477" y="2979"/>
                </a:lnTo>
                <a:lnTo>
                  <a:pt x="2849" y="3195"/>
                </a:lnTo>
                <a:lnTo>
                  <a:pt x="3141" y="3066"/>
                </a:lnTo>
                <a:lnTo>
                  <a:pt x="3327" y="2618"/>
                </a:lnTo>
                <a:lnTo>
                  <a:pt x="3544" y="2265"/>
                </a:lnTo>
                <a:lnTo>
                  <a:pt x="3770" y="2078"/>
                </a:lnTo>
                <a:lnTo>
                  <a:pt x="4032" y="1699"/>
                </a:lnTo>
                <a:lnTo>
                  <a:pt x="4177" y="1152"/>
                </a:lnTo>
                <a:lnTo>
                  <a:pt x="4214" y="482"/>
                </a:lnTo>
                <a:lnTo>
                  <a:pt x="4385" y="0"/>
                </a:lnTo>
                <a:lnTo>
                  <a:pt x="4551" y="519"/>
                </a:lnTo>
                <a:lnTo>
                  <a:pt x="4593" y="1066"/>
                </a:lnTo>
                <a:lnTo>
                  <a:pt x="4959" y="1389"/>
                </a:lnTo>
                <a:lnTo>
                  <a:pt x="5410" y="1901"/>
                </a:lnTo>
                <a:lnTo>
                  <a:pt x="5543" y="226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30" name="Shape 4839">
            <a:extLst>
              <a:ext uri="{FF2B5EF4-FFF2-40B4-BE49-F238E27FC236}">
                <a16:creationId xmlns:a16="http://schemas.microsoft.com/office/drawing/2014/main" id="{B1AA90A7-C3B7-4117-8592-715C54A4ED02}"/>
              </a:ext>
            </a:extLst>
          </p:cNvPr>
          <p:cNvSpPr/>
          <p:nvPr/>
        </p:nvSpPr>
        <p:spPr>
          <a:xfrm>
            <a:off x="6247234" y="3020494"/>
            <a:ext cx="101096" cy="73918"/>
          </a:xfrm>
          <a:custGeom>
            <a:avLst/>
            <a:gdLst/>
            <a:ahLst/>
            <a:cxnLst>
              <a:cxn ang="0">
                <a:pos x="wd2" y="hd2"/>
              </a:cxn>
              <a:cxn ang="5400000">
                <a:pos x="wd2" y="hd2"/>
              </a:cxn>
              <a:cxn ang="10800000">
                <a:pos x="wd2" y="hd2"/>
              </a:cxn>
              <a:cxn ang="16200000">
                <a:pos x="wd2" y="hd2"/>
              </a:cxn>
            </a:cxnLst>
            <a:rect l="0" t="0" r="r" b="b"/>
            <a:pathLst>
              <a:path w="21600" h="21600" extrusionOk="0">
                <a:moveTo>
                  <a:pt x="17524" y="687"/>
                </a:moveTo>
                <a:lnTo>
                  <a:pt x="19319" y="3882"/>
                </a:lnTo>
                <a:lnTo>
                  <a:pt x="20091" y="8154"/>
                </a:lnTo>
                <a:lnTo>
                  <a:pt x="20118" y="11291"/>
                </a:lnTo>
                <a:lnTo>
                  <a:pt x="21341" y="14856"/>
                </a:lnTo>
                <a:lnTo>
                  <a:pt x="21600" y="17673"/>
                </a:lnTo>
                <a:lnTo>
                  <a:pt x="19531" y="20734"/>
                </a:lnTo>
                <a:lnTo>
                  <a:pt x="15686" y="21440"/>
                </a:lnTo>
                <a:lnTo>
                  <a:pt x="12422" y="21390"/>
                </a:lnTo>
                <a:lnTo>
                  <a:pt x="8393" y="21600"/>
                </a:lnTo>
                <a:lnTo>
                  <a:pt x="5252" y="20180"/>
                </a:lnTo>
                <a:lnTo>
                  <a:pt x="3606" y="17009"/>
                </a:lnTo>
                <a:lnTo>
                  <a:pt x="986" y="14654"/>
                </a:lnTo>
                <a:lnTo>
                  <a:pt x="0" y="11787"/>
                </a:lnTo>
                <a:lnTo>
                  <a:pt x="2148" y="8911"/>
                </a:lnTo>
                <a:lnTo>
                  <a:pt x="5655" y="7919"/>
                </a:lnTo>
                <a:lnTo>
                  <a:pt x="8024" y="6607"/>
                </a:lnTo>
                <a:lnTo>
                  <a:pt x="9914" y="4252"/>
                </a:lnTo>
                <a:lnTo>
                  <a:pt x="11358" y="219"/>
                </a:lnTo>
                <a:lnTo>
                  <a:pt x="13645" y="0"/>
                </a:lnTo>
                <a:lnTo>
                  <a:pt x="17524" y="68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31" name="Shape 4840">
            <a:extLst>
              <a:ext uri="{FF2B5EF4-FFF2-40B4-BE49-F238E27FC236}">
                <a16:creationId xmlns:a16="http://schemas.microsoft.com/office/drawing/2014/main" id="{F5786BDA-BEC0-4A9D-B08E-9792AEAA9994}"/>
              </a:ext>
            </a:extLst>
          </p:cNvPr>
          <p:cNvSpPr/>
          <p:nvPr/>
        </p:nvSpPr>
        <p:spPr>
          <a:xfrm>
            <a:off x="6669251" y="3185892"/>
            <a:ext cx="52163" cy="109486"/>
          </a:xfrm>
          <a:custGeom>
            <a:avLst/>
            <a:gdLst/>
            <a:ahLst/>
            <a:cxnLst>
              <a:cxn ang="0">
                <a:pos x="wd2" y="hd2"/>
              </a:cxn>
              <a:cxn ang="5400000">
                <a:pos x="wd2" y="hd2"/>
              </a:cxn>
              <a:cxn ang="10800000">
                <a:pos x="wd2" y="hd2"/>
              </a:cxn>
              <a:cxn ang="16200000">
                <a:pos x="wd2" y="hd2"/>
              </a:cxn>
            </a:cxnLst>
            <a:rect l="0" t="0" r="r" b="b"/>
            <a:pathLst>
              <a:path w="21600" h="21600" extrusionOk="0">
                <a:moveTo>
                  <a:pt x="10919" y="0"/>
                </a:moveTo>
                <a:lnTo>
                  <a:pt x="14136" y="597"/>
                </a:lnTo>
                <a:lnTo>
                  <a:pt x="15764" y="2025"/>
                </a:lnTo>
                <a:lnTo>
                  <a:pt x="16187" y="4341"/>
                </a:lnTo>
                <a:lnTo>
                  <a:pt x="18292" y="6992"/>
                </a:lnTo>
                <a:lnTo>
                  <a:pt x="20118" y="9667"/>
                </a:lnTo>
                <a:lnTo>
                  <a:pt x="21600" y="12426"/>
                </a:lnTo>
                <a:lnTo>
                  <a:pt x="21309" y="14924"/>
                </a:lnTo>
                <a:lnTo>
                  <a:pt x="20105" y="18171"/>
                </a:lnTo>
                <a:lnTo>
                  <a:pt x="17855" y="20516"/>
                </a:lnTo>
                <a:lnTo>
                  <a:pt x="13620" y="21311"/>
                </a:lnTo>
                <a:lnTo>
                  <a:pt x="7108" y="21600"/>
                </a:lnTo>
                <a:lnTo>
                  <a:pt x="5070" y="19784"/>
                </a:lnTo>
                <a:lnTo>
                  <a:pt x="5295" y="16973"/>
                </a:lnTo>
                <a:lnTo>
                  <a:pt x="5506" y="14202"/>
                </a:lnTo>
                <a:lnTo>
                  <a:pt x="4659" y="11466"/>
                </a:lnTo>
                <a:lnTo>
                  <a:pt x="1708" y="9513"/>
                </a:lnTo>
                <a:lnTo>
                  <a:pt x="0" y="7838"/>
                </a:lnTo>
                <a:lnTo>
                  <a:pt x="1978" y="5948"/>
                </a:lnTo>
                <a:lnTo>
                  <a:pt x="6739" y="4464"/>
                </a:lnTo>
                <a:lnTo>
                  <a:pt x="9571" y="2426"/>
                </a:lnTo>
                <a:lnTo>
                  <a:pt x="10919"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32" name="Shape 4841">
            <a:extLst>
              <a:ext uri="{FF2B5EF4-FFF2-40B4-BE49-F238E27FC236}">
                <a16:creationId xmlns:a16="http://schemas.microsoft.com/office/drawing/2014/main" id="{7FAE4E67-1CC6-4B48-9AD0-BBF695BDB40F}"/>
              </a:ext>
            </a:extLst>
          </p:cNvPr>
          <p:cNvSpPr/>
          <p:nvPr/>
        </p:nvSpPr>
        <p:spPr>
          <a:xfrm>
            <a:off x="6561349" y="2818734"/>
            <a:ext cx="247871" cy="321382"/>
          </a:xfrm>
          <a:custGeom>
            <a:avLst/>
            <a:gdLst/>
            <a:ahLst/>
            <a:cxnLst>
              <a:cxn ang="0">
                <a:pos x="wd2" y="hd2"/>
              </a:cxn>
              <a:cxn ang="5400000">
                <a:pos x="wd2" y="hd2"/>
              </a:cxn>
              <a:cxn ang="10800000">
                <a:pos x="wd2" y="hd2"/>
              </a:cxn>
              <a:cxn ang="16200000">
                <a:pos x="wd2" y="hd2"/>
              </a:cxn>
            </a:cxnLst>
            <a:rect l="0" t="0" r="r" b="b"/>
            <a:pathLst>
              <a:path w="21600" h="21600" extrusionOk="0">
                <a:moveTo>
                  <a:pt x="16921" y="157"/>
                </a:moveTo>
                <a:lnTo>
                  <a:pt x="18068" y="818"/>
                </a:lnTo>
                <a:lnTo>
                  <a:pt x="18921" y="1447"/>
                </a:lnTo>
                <a:lnTo>
                  <a:pt x="20169" y="2418"/>
                </a:lnTo>
                <a:lnTo>
                  <a:pt x="21352" y="3468"/>
                </a:lnTo>
                <a:lnTo>
                  <a:pt x="21600" y="4124"/>
                </a:lnTo>
                <a:lnTo>
                  <a:pt x="20723" y="4961"/>
                </a:lnTo>
                <a:lnTo>
                  <a:pt x="19581" y="5116"/>
                </a:lnTo>
                <a:lnTo>
                  <a:pt x="19753" y="5920"/>
                </a:lnTo>
                <a:lnTo>
                  <a:pt x="19597" y="6441"/>
                </a:lnTo>
                <a:lnTo>
                  <a:pt x="18915" y="6224"/>
                </a:lnTo>
                <a:lnTo>
                  <a:pt x="17946" y="6218"/>
                </a:lnTo>
                <a:lnTo>
                  <a:pt x="17901" y="6737"/>
                </a:lnTo>
                <a:lnTo>
                  <a:pt x="17286" y="7243"/>
                </a:lnTo>
                <a:lnTo>
                  <a:pt x="16392" y="7162"/>
                </a:lnTo>
                <a:lnTo>
                  <a:pt x="15857" y="7688"/>
                </a:lnTo>
                <a:lnTo>
                  <a:pt x="15233" y="7481"/>
                </a:lnTo>
                <a:lnTo>
                  <a:pt x="14350" y="7725"/>
                </a:lnTo>
                <a:lnTo>
                  <a:pt x="14411" y="8292"/>
                </a:lnTo>
                <a:lnTo>
                  <a:pt x="14406" y="9009"/>
                </a:lnTo>
                <a:lnTo>
                  <a:pt x="13754" y="9466"/>
                </a:lnTo>
                <a:lnTo>
                  <a:pt x="12495" y="9934"/>
                </a:lnTo>
                <a:lnTo>
                  <a:pt x="11582" y="10603"/>
                </a:lnTo>
                <a:lnTo>
                  <a:pt x="11030" y="11204"/>
                </a:lnTo>
                <a:lnTo>
                  <a:pt x="11362" y="12026"/>
                </a:lnTo>
                <a:lnTo>
                  <a:pt x="11328" y="12707"/>
                </a:lnTo>
                <a:lnTo>
                  <a:pt x="10518" y="13935"/>
                </a:lnTo>
                <a:lnTo>
                  <a:pt x="10209" y="15096"/>
                </a:lnTo>
                <a:lnTo>
                  <a:pt x="10156" y="16123"/>
                </a:lnTo>
                <a:lnTo>
                  <a:pt x="10317" y="17036"/>
                </a:lnTo>
                <a:lnTo>
                  <a:pt x="10284" y="18043"/>
                </a:lnTo>
                <a:lnTo>
                  <a:pt x="10139" y="19117"/>
                </a:lnTo>
                <a:lnTo>
                  <a:pt x="10005" y="20354"/>
                </a:lnTo>
                <a:lnTo>
                  <a:pt x="9783" y="21600"/>
                </a:lnTo>
                <a:lnTo>
                  <a:pt x="8958" y="21484"/>
                </a:lnTo>
                <a:lnTo>
                  <a:pt x="8145" y="20629"/>
                </a:lnTo>
                <a:lnTo>
                  <a:pt x="7646" y="19956"/>
                </a:lnTo>
                <a:lnTo>
                  <a:pt x="6671" y="19407"/>
                </a:lnTo>
                <a:lnTo>
                  <a:pt x="6073" y="19763"/>
                </a:lnTo>
                <a:lnTo>
                  <a:pt x="5173" y="19615"/>
                </a:lnTo>
                <a:lnTo>
                  <a:pt x="4987" y="18873"/>
                </a:lnTo>
                <a:lnTo>
                  <a:pt x="4716" y="18126"/>
                </a:lnTo>
                <a:lnTo>
                  <a:pt x="3867" y="18061"/>
                </a:lnTo>
                <a:lnTo>
                  <a:pt x="3262" y="18515"/>
                </a:lnTo>
                <a:lnTo>
                  <a:pt x="2162" y="18237"/>
                </a:lnTo>
                <a:lnTo>
                  <a:pt x="2070" y="17339"/>
                </a:lnTo>
                <a:lnTo>
                  <a:pt x="2416" y="16389"/>
                </a:lnTo>
                <a:lnTo>
                  <a:pt x="1786" y="15827"/>
                </a:lnTo>
                <a:lnTo>
                  <a:pt x="1057" y="15403"/>
                </a:lnTo>
                <a:lnTo>
                  <a:pt x="976" y="14467"/>
                </a:lnTo>
                <a:lnTo>
                  <a:pt x="1366" y="13601"/>
                </a:lnTo>
                <a:lnTo>
                  <a:pt x="2146" y="12912"/>
                </a:lnTo>
                <a:lnTo>
                  <a:pt x="2884" y="13587"/>
                </a:lnTo>
                <a:lnTo>
                  <a:pt x="3978" y="13775"/>
                </a:lnTo>
                <a:lnTo>
                  <a:pt x="3443" y="12947"/>
                </a:lnTo>
                <a:lnTo>
                  <a:pt x="3290" y="12032"/>
                </a:lnTo>
                <a:lnTo>
                  <a:pt x="4391" y="11957"/>
                </a:lnTo>
                <a:lnTo>
                  <a:pt x="3591" y="11289"/>
                </a:lnTo>
                <a:lnTo>
                  <a:pt x="3689" y="10609"/>
                </a:lnTo>
                <a:lnTo>
                  <a:pt x="3157" y="10106"/>
                </a:lnTo>
                <a:lnTo>
                  <a:pt x="2636" y="9510"/>
                </a:lnTo>
                <a:lnTo>
                  <a:pt x="2455" y="8644"/>
                </a:lnTo>
                <a:lnTo>
                  <a:pt x="2001" y="8027"/>
                </a:lnTo>
                <a:lnTo>
                  <a:pt x="945" y="8297"/>
                </a:lnTo>
                <a:lnTo>
                  <a:pt x="193" y="8154"/>
                </a:lnTo>
                <a:lnTo>
                  <a:pt x="0" y="7330"/>
                </a:lnTo>
                <a:lnTo>
                  <a:pt x="624" y="6110"/>
                </a:lnTo>
                <a:lnTo>
                  <a:pt x="1027" y="5501"/>
                </a:lnTo>
                <a:lnTo>
                  <a:pt x="1838" y="4756"/>
                </a:lnTo>
                <a:lnTo>
                  <a:pt x="2588" y="4133"/>
                </a:lnTo>
                <a:lnTo>
                  <a:pt x="3339" y="3654"/>
                </a:lnTo>
                <a:lnTo>
                  <a:pt x="4214" y="3903"/>
                </a:lnTo>
                <a:lnTo>
                  <a:pt x="4520" y="4795"/>
                </a:lnTo>
                <a:lnTo>
                  <a:pt x="5254" y="5298"/>
                </a:lnTo>
                <a:lnTo>
                  <a:pt x="6142" y="5077"/>
                </a:lnTo>
                <a:lnTo>
                  <a:pt x="7093" y="4568"/>
                </a:lnTo>
                <a:lnTo>
                  <a:pt x="8759" y="3638"/>
                </a:lnTo>
                <a:lnTo>
                  <a:pt x="9581" y="3360"/>
                </a:lnTo>
                <a:lnTo>
                  <a:pt x="10386" y="2822"/>
                </a:lnTo>
                <a:lnTo>
                  <a:pt x="10712" y="2275"/>
                </a:lnTo>
                <a:lnTo>
                  <a:pt x="10327" y="1793"/>
                </a:lnTo>
                <a:lnTo>
                  <a:pt x="9969" y="1197"/>
                </a:lnTo>
                <a:lnTo>
                  <a:pt x="10495" y="519"/>
                </a:lnTo>
                <a:lnTo>
                  <a:pt x="11285" y="447"/>
                </a:lnTo>
                <a:lnTo>
                  <a:pt x="12060" y="1228"/>
                </a:lnTo>
                <a:lnTo>
                  <a:pt x="13217" y="1617"/>
                </a:lnTo>
                <a:lnTo>
                  <a:pt x="13924" y="462"/>
                </a:lnTo>
                <a:lnTo>
                  <a:pt x="15533" y="0"/>
                </a:lnTo>
                <a:lnTo>
                  <a:pt x="16921" y="15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33" name="Shape 4842">
            <a:extLst>
              <a:ext uri="{FF2B5EF4-FFF2-40B4-BE49-F238E27FC236}">
                <a16:creationId xmlns:a16="http://schemas.microsoft.com/office/drawing/2014/main" id="{04999192-5F3B-402F-A235-ABEC978C8BB5}"/>
              </a:ext>
            </a:extLst>
          </p:cNvPr>
          <p:cNvSpPr/>
          <p:nvPr/>
        </p:nvSpPr>
        <p:spPr>
          <a:xfrm>
            <a:off x="6555240" y="2955510"/>
            <a:ext cx="23182" cy="46150"/>
          </a:xfrm>
          <a:custGeom>
            <a:avLst/>
            <a:gdLst/>
            <a:ahLst/>
            <a:cxnLst>
              <a:cxn ang="0">
                <a:pos x="wd2" y="hd2"/>
              </a:cxn>
              <a:cxn ang="5400000">
                <a:pos x="wd2" y="hd2"/>
              </a:cxn>
              <a:cxn ang="10800000">
                <a:pos x="wd2" y="hd2"/>
              </a:cxn>
              <a:cxn ang="16200000">
                <a:pos x="wd2" y="hd2"/>
              </a:cxn>
            </a:cxnLst>
            <a:rect l="0" t="0" r="r" b="b"/>
            <a:pathLst>
              <a:path w="21600" h="21600" extrusionOk="0">
                <a:moveTo>
                  <a:pt x="6432" y="5869"/>
                </a:moveTo>
                <a:lnTo>
                  <a:pt x="6818" y="10030"/>
                </a:lnTo>
                <a:lnTo>
                  <a:pt x="0" y="16132"/>
                </a:lnTo>
                <a:lnTo>
                  <a:pt x="2121" y="21600"/>
                </a:lnTo>
                <a:lnTo>
                  <a:pt x="10552" y="20806"/>
                </a:lnTo>
                <a:lnTo>
                  <a:pt x="20319" y="15916"/>
                </a:lnTo>
                <a:lnTo>
                  <a:pt x="21600" y="9720"/>
                </a:lnTo>
                <a:lnTo>
                  <a:pt x="20290" y="3808"/>
                </a:lnTo>
                <a:lnTo>
                  <a:pt x="12701" y="0"/>
                </a:lnTo>
                <a:lnTo>
                  <a:pt x="2483" y="2518"/>
                </a:lnTo>
                <a:lnTo>
                  <a:pt x="6432" y="5869"/>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34" name="Shape 4843">
            <a:extLst>
              <a:ext uri="{FF2B5EF4-FFF2-40B4-BE49-F238E27FC236}">
                <a16:creationId xmlns:a16="http://schemas.microsoft.com/office/drawing/2014/main" id="{23503FCF-FF44-446D-8F09-803CDE1ED870}"/>
              </a:ext>
            </a:extLst>
          </p:cNvPr>
          <p:cNvSpPr/>
          <p:nvPr/>
        </p:nvSpPr>
        <p:spPr>
          <a:xfrm>
            <a:off x="6782900" y="2676792"/>
            <a:ext cx="589292" cy="208062"/>
          </a:xfrm>
          <a:custGeom>
            <a:avLst/>
            <a:gdLst/>
            <a:ahLst/>
            <a:cxnLst>
              <a:cxn ang="0">
                <a:pos x="wd2" y="hd2"/>
              </a:cxn>
              <a:cxn ang="5400000">
                <a:pos x="wd2" y="hd2"/>
              </a:cxn>
              <a:cxn ang="10800000">
                <a:pos x="wd2" y="hd2"/>
              </a:cxn>
              <a:cxn ang="16200000">
                <a:pos x="wd2" y="hd2"/>
              </a:cxn>
            </a:cxnLst>
            <a:rect l="0" t="0" r="r" b="b"/>
            <a:pathLst>
              <a:path w="21600" h="21600" extrusionOk="0">
                <a:moveTo>
                  <a:pt x="1571" y="9632"/>
                </a:moveTo>
                <a:lnTo>
                  <a:pt x="1990" y="9226"/>
                </a:lnTo>
                <a:lnTo>
                  <a:pt x="2383" y="10024"/>
                </a:lnTo>
                <a:lnTo>
                  <a:pt x="2818" y="10824"/>
                </a:lnTo>
                <a:lnTo>
                  <a:pt x="2683" y="9961"/>
                </a:lnTo>
                <a:lnTo>
                  <a:pt x="2802" y="8996"/>
                </a:lnTo>
                <a:lnTo>
                  <a:pt x="3149" y="8452"/>
                </a:lnTo>
                <a:lnTo>
                  <a:pt x="3476" y="8374"/>
                </a:lnTo>
                <a:lnTo>
                  <a:pt x="3975" y="8431"/>
                </a:lnTo>
                <a:lnTo>
                  <a:pt x="3786" y="7517"/>
                </a:lnTo>
                <a:lnTo>
                  <a:pt x="3886" y="6615"/>
                </a:lnTo>
                <a:lnTo>
                  <a:pt x="4344" y="6110"/>
                </a:lnTo>
                <a:lnTo>
                  <a:pt x="4703" y="7009"/>
                </a:lnTo>
                <a:lnTo>
                  <a:pt x="5105" y="7182"/>
                </a:lnTo>
                <a:lnTo>
                  <a:pt x="4858" y="5554"/>
                </a:lnTo>
                <a:lnTo>
                  <a:pt x="5048" y="4718"/>
                </a:lnTo>
                <a:lnTo>
                  <a:pt x="5452" y="5115"/>
                </a:lnTo>
                <a:lnTo>
                  <a:pt x="5598" y="4377"/>
                </a:lnTo>
                <a:lnTo>
                  <a:pt x="5336" y="3251"/>
                </a:lnTo>
                <a:lnTo>
                  <a:pt x="5217" y="2471"/>
                </a:lnTo>
                <a:lnTo>
                  <a:pt x="5506" y="1614"/>
                </a:lnTo>
                <a:lnTo>
                  <a:pt x="5909" y="2199"/>
                </a:lnTo>
                <a:lnTo>
                  <a:pt x="6380" y="3621"/>
                </a:lnTo>
                <a:lnTo>
                  <a:pt x="6701" y="2471"/>
                </a:lnTo>
                <a:lnTo>
                  <a:pt x="7162" y="2023"/>
                </a:lnTo>
                <a:lnTo>
                  <a:pt x="7372" y="2471"/>
                </a:lnTo>
                <a:lnTo>
                  <a:pt x="7767" y="2319"/>
                </a:lnTo>
                <a:lnTo>
                  <a:pt x="8059" y="1560"/>
                </a:lnTo>
                <a:lnTo>
                  <a:pt x="8306" y="986"/>
                </a:lnTo>
                <a:lnTo>
                  <a:pt x="8836" y="1222"/>
                </a:lnTo>
                <a:lnTo>
                  <a:pt x="9256" y="1064"/>
                </a:lnTo>
                <a:lnTo>
                  <a:pt x="9594" y="287"/>
                </a:lnTo>
                <a:lnTo>
                  <a:pt x="10106" y="0"/>
                </a:lnTo>
                <a:lnTo>
                  <a:pt x="10650" y="216"/>
                </a:lnTo>
                <a:lnTo>
                  <a:pt x="11038" y="1151"/>
                </a:lnTo>
                <a:lnTo>
                  <a:pt x="11458" y="1160"/>
                </a:lnTo>
                <a:lnTo>
                  <a:pt x="11900" y="1145"/>
                </a:lnTo>
                <a:lnTo>
                  <a:pt x="12197" y="2068"/>
                </a:lnTo>
                <a:lnTo>
                  <a:pt x="12618" y="2134"/>
                </a:lnTo>
                <a:lnTo>
                  <a:pt x="12889" y="1231"/>
                </a:lnTo>
                <a:lnTo>
                  <a:pt x="13267" y="316"/>
                </a:lnTo>
                <a:lnTo>
                  <a:pt x="13712" y="462"/>
                </a:lnTo>
                <a:lnTo>
                  <a:pt x="14063" y="1097"/>
                </a:lnTo>
                <a:lnTo>
                  <a:pt x="14284" y="1895"/>
                </a:lnTo>
                <a:lnTo>
                  <a:pt x="14544" y="2889"/>
                </a:lnTo>
                <a:lnTo>
                  <a:pt x="14925" y="3433"/>
                </a:lnTo>
                <a:lnTo>
                  <a:pt x="15432" y="3164"/>
                </a:lnTo>
                <a:lnTo>
                  <a:pt x="15787" y="2946"/>
                </a:lnTo>
                <a:lnTo>
                  <a:pt x="16138" y="3077"/>
                </a:lnTo>
                <a:lnTo>
                  <a:pt x="16572" y="3854"/>
                </a:lnTo>
                <a:lnTo>
                  <a:pt x="16773" y="4344"/>
                </a:lnTo>
                <a:lnTo>
                  <a:pt x="17220" y="4051"/>
                </a:lnTo>
                <a:lnTo>
                  <a:pt x="17690" y="3902"/>
                </a:lnTo>
                <a:lnTo>
                  <a:pt x="18026" y="4407"/>
                </a:lnTo>
                <a:lnTo>
                  <a:pt x="18346" y="4419"/>
                </a:lnTo>
                <a:lnTo>
                  <a:pt x="18552" y="3344"/>
                </a:lnTo>
                <a:lnTo>
                  <a:pt x="19255" y="2626"/>
                </a:lnTo>
                <a:lnTo>
                  <a:pt x="19845" y="2844"/>
                </a:lnTo>
                <a:lnTo>
                  <a:pt x="20428" y="3268"/>
                </a:lnTo>
                <a:lnTo>
                  <a:pt x="21154" y="3803"/>
                </a:lnTo>
                <a:lnTo>
                  <a:pt x="21577" y="4850"/>
                </a:lnTo>
                <a:lnTo>
                  <a:pt x="21600" y="6887"/>
                </a:lnTo>
                <a:cubicBezTo>
                  <a:pt x="21455" y="7419"/>
                  <a:pt x="21305" y="7938"/>
                  <a:pt x="21148" y="8442"/>
                </a:cubicBezTo>
                <a:cubicBezTo>
                  <a:pt x="20979" y="8985"/>
                  <a:pt x="20803" y="9511"/>
                  <a:pt x="20621" y="10019"/>
                </a:cubicBezTo>
                <a:lnTo>
                  <a:pt x="20086" y="10213"/>
                </a:lnTo>
                <a:lnTo>
                  <a:pt x="19259" y="10539"/>
                </a:lnTo>
                <a:lnTo>
                  <a:pt x="18531" y="10168"/>
                </a:lnTo>
                <a:lnTo>
                  <a:pt x="18062" y="11100"/>
                </a:lnTo>
                <a:lnTo>
                  <a:pt x="17530" y="11668"/>
                </a:lnTo>
                <a:lnTo>
                  <a:pt x="16898" y="11232"/>
                </a:lnTo>
                <a:lnTo>
                  <a:pt x="16522" y="10811"/>
                </a:lnTo>
                <a:lnTo>
                  <a:pt x="15892" y="11608"/>
                </a:lnTo>
                <a:lnTo>
                  <a:pt x="15325" y="11504"/>
                </a:lnTo>
                <a:lnTo>
                  <a:pt x="14808" y="10945"/>
                </a:lnTo>
                <a:lnTo>
                  <a:pt x="14485" y="10352"/>
                </a:lnTo>
                <a:lnTo>
                  <a:pt x="13978" y="9838"/>
                </a:lnTo>
                <a:lnTo>
                  <a:pt x="13471" y="10570"/>
                </a:lnTo>
                <a:lnTo>
                  <a:pt x="12989" y="10478"/>
                </a:lnTo>
                <a:cubicBezTo>
                  <a:pt x="12821" y="10447"/>
                  <a:pt x="12654" y="10405"/>
                  <a:pt x="12486" y="10352"/>
                </a:cubicBezTo>
                <a:cubicBezTo>
                  <a:pt x="12365" y="10313"/>
                  <a:pt x="12243" y="10268"/>
                  <a:pt x="12122" y="10218"/>
                </a:cubicBezTo>
                <a:lnTo>
                  <a:pt x="11812" y="10950"/>
                </a:lnTo>
                <a:lnTo>
                  <a:pt x="11345" y="11165"/>
                </a:lnTo>
                <a:lnTo>
                  <a:pt x="11084" y="10687"/>
                </a:lnTo>
                <a:lnTo>
                  <a:pt x="10719" y="10546"/>
                </a:lnTo>
                <a:lnTo>
                  <a:pt x="10099" y="11350"/>
                </a:lnTo>
                <a:lnTo>
                  <a:pt x="9699" y="10974"/>
                </a:lnTo>
                <a:lnTo>
                  <a:pt x="9214" y="11266"/>
                </a:lnTo>
                <a:lnTo>
                  <a:pt x="9021" y="11912"/>
                </a:lnTo>
                <a:lnTo>
                  <a:pt x="9436" y="12904"/>
                </a:lnTo>
                <a:lnTo>
                  <a:pt x="8971" y="13298"/>
                </a:lnTo>
                <a:lnTo>
                  <a:pt x="8407" y="13797"/>
                </a:lnTo>
                <a:lnTo>
                  <a:pt x="7809" y="14197"/>
                </a:lnTo>
                <a:lnTo>
                  <a:pt x="7621" y="12772"/>
                </a:lnTo>
                <a:lnTo>
                  <a:pt x="7210" y="13755"/>
                </a:lnTo>
                <a:lnTo>
                  <a:pt x="6777" y="14119"/>
                </a:lnTo>
                <a:lnTo>
                  <a:pt x="6901" y="12605"/>
                </a:lnTo>
                <a:lnTo>
                  <a:pt x="6583" y="11986"/>
                </a:lnTo>
                <a:lnTo>
                  <a:pt x="6391" y="12706"/>
                </a:lnTo>
                <a:cubicBezTo>
                  <a:pt x="6452" y="13865"/>
                  <a:pt x="6327" y="15041"/>
                  <a:pt x="6050" y="15912"/>
                </a:cubicBezTo>
                <a:cubicBezTo>
                  <a:pt x="5921" y="16318"/>
                  <a:pt x="5763" y="16641"/>
                  <a:pt x="5586" y="16859"/>
                </a:cubicBezTo>
                <a:lnTo>
                  <a:pt x="5199" y="16620"/>
                </a:lnTo>
                <a:lnTo>
                  <a:pt x="5013" y="15186"/>
                </a:lnTo>
                <a:lnTo>
                  <a:pt x="4630" y="15228"/>
                </a:lnTo>
                <a:lnTo>
                  <a:pt x="4634" y="16387"/>
                </a:lnTo>
                <a:lnTo>
                  <a:pt x="4275" y="17782"/>
                </a:lnTo>
                <a:lnTo>
                  <a:pt x="4076" y="18400"/>
                </a:lnTo>
                <a:lnTo>
                  <a:pt x="3833" y="17603"/>
                </a:lnTo>
                <a:lnTo>
                  <a:pt x="3753" y="16390"/>
                </a:lnTo>
                <a:lnTo>
                  <a:pt x="3497" y="16969"/>
                </a:lnTo>
                <a:lnTo>
                  <a:pt x="3397" y="18344"/>
                </a:lnTo>
                <a:cubicBezTo>
                  <a:pt x="3455" y="18766"/>
                  <a:pt x="3390" y="19244"/>
                  <a:pt x="3247" y="19446"/>
                </a:cubicBezTo>
                <a:cubicBezTo>
                  <a:pt x="3107" y="19643"/>
                  <a:pt x="2938" y="19514"/>
                  <a:pt x="2852" y="19144"/>
                </a:cubicBezTo>
                <a:lnTo>
                  <a:pt x="2916" y="17973"/>
                </a:lnTo>
                <a:lnTo>
                  <a:pt x="2657" y="17448"/>
                </a:lnTo>
                <a:lnTo>
                  <a:pt x="2523" y="18529"/>
                </a:lnTo>
                <a:lnTo>
                  <a:pt x="2469" y="20250"/>
                </a:lnTo>
                <a:lnTo>
                  <a:pt x="2327" y="20982"/>
                </a:lnTo>
                <a:lnTo>
                  <a:pt x="1915" y="21600"/>
                </a:lnTo>
                <a:lnTo>
                  <a:pt x="1570" y="20259"/>
                </a:lnTo>
                <a:cubicBezTo>
                  <a:pt x="1389" y="19643"/>
                  <a:pt x="1211" y="19020"/>
                  <a:pt x="1036" y="18389"/>
                </a:cubicBezTo>
                <a:cubicBezTo>
                  <a:pt x="937" y="18032"/>
                  <a:pt x="840" y="17672"/>
                  <a:pt x="743" y="17310"/>
                </a:cubicBezTo>
                <a:lnTo>
                  <a:pt x="528" y="15939"/>
                </a:lnTo>
                <a:lnTo>
                  <a:pt x="139" y="15019"/>
                </a:lnTo>
                <a:lnTo>
                  <a:pt x="0" y="14060"/>
                </a:lnTo>
                <a:lnTo>
                  <a:pt x="278" y="13507"/>
                </a:lnTo>
                <a:lnTo>
                  <a:pt x="752" y="13815"/>
                </a:lnTo>
                <a:lnTo>
                  <a:pt x="1077" y="13385"/>
                </a:lnTo>
                <a:lnTo>
                  <a:pt x="751" y="12503"/>
                </a:lnTo>
                <a:lnTo>
                  <a:pt x="369" y="12091"/>
                </a:lnTo>
                <a:lnTo>
                  <a:pt x="30" y="11353"/>
                </a:lnTo>
                <a:lnTo>
                  <a:pt x="68" y="10316"/>
                </a:lnTo>
                <a:lnTo>
                  <a:pt x="576" y="10422"/>
                </a:lnTo>
                <a:lnTo>
                  <a:pt x="1157" y="10801"/>
                </a:lnTo>
                <a:lnTo>
                  <a:pt x="1571" y="9632"/>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35" name="Shape 4844">
            <a:extLst>
              <a:ext uri="{FF2B5EF4-FFF2-40B4-BE49-F238E27FC236}">
                <a16:creationId xmlns:a16="http://schemas.microsoft.com/office/drawing/2014/main" id="{EA05F874-ADF9-4D37-B006-555D5573CB9C}"/>
              </a:ext>
            </a:extLst>
          </p:cNvPr>
          <p:cNvSpPr/>
          <p:nvPr/>
        </p:nvSpPr>
        <p:spPr>
          <a:xfrm>
            <a:off x="4908614" y="3624308"/>
            <a:ext cx="242340" cy="200514"/>
          </a:xfrm>
          <a:custGeom>
            <a:avLst/>
            <a:gdLst/>
            <a:ahLst/>
            <a:cxnLst>
              <a:cxn ang="0">
                <a:pos x="wd2" y="hd2"/>
              </a:cxn>
              <a:cxn ang="5400000">
                <a:pos x="wd2" y="hd2"/>
              </a:cxn>
              <a:cxn ang="10800000">
                <a:pos x="wd2" y="hd2"/>
              </a:cxn>
              <a:cxn ang="16200000">
                <a:pos x="wd2" y="hd2"/>
              </a:cxn>
            </a:cxnLst>
            <a:rect l="0" t="0" r="r" b="b"/>
            <a:pathLst>
              <a:path w="21600" h="21600" extrusionOk="0">
                <a:moveTo>
                  <a:pt x="1300" y="1285"/>
                </a:moveTo>
                <a:lnTo>
                  <a:pt x="3044" y="281"/>
                </a:lnTo>
                <a:lnTo>
                  <a:pt x="4878" y="0"/>
                </a:lnTo>
                <a:lnTo>
                  <a:pt x="5969" y="349"/>
                </a:lnTo>
                <a:lnTo>
                  <a:pt x="7046" y="1366"/>
                </a:lnTo>
                <a:lnTo>
                  <a:pt x="8402" y="1847"/>
                </a:lnTo>
                <a:lnTo>
                  <a:pt x="9114" y="2632"/>
                </a:lnTo>
                <a:lnTo>
                  <a:pt x="10294" y="3906"/>
                </a:lnTo>
                <a:lnTo>
                  <a:pt x="11140" y="5186"/>
                </a:lnTo>
                <a:lnTo>
                  <a:pt x="12157" y="6014"/>
                </a:lnTo>
                <a:lnTo>
                  <a:pt x="13305" y="7136"/>
                </a:lnTo>
                <a:lnTo>
                  <a:pt x="14382" y="6537"/>
                </a:lnTo>
                <a:lnTo>
                  <a:pt x="15655" y="6516"/>
                </a:lnTo>
                <a:lnTo>
                  <a:pt x="16276" y="8487"/>
                </a:lnTo>
                <a:lnTo>
                  <a:pt x="16817" y="9978"/>
                </a:lnTo>
                <a:lnTo>
                  <a:pt x="18187" y="10440"/>
                </a:lnTo>
                <a:lnTo>
                  <a:pt x="19372" y="11414"/>
                </a:lnTo>
                <a:lnTo>
                  <a:pt x="18780" y="12449"/>
                </a:lnTo>
                <a:lnTo>
                  <a:pt x="18430" y="13900"/>
                </a:lnTo>
                <a:lnTo>
                  <a:pt x="19672" y="13751"/>
                </a:lnTo>
                <a:lnTo>
                  <a:pt x="20999" y="14045"/>
                </a:lnTo>
                <a:lnTo>
                  <a:pt x="21600" y="15428"/>
                </a:lnTo>
                <a:lnTo>
                  <a:pt x="21543" y="16529"/>
                </a:lnTo>
                <a:lnTo>
                  <a:pt x="19885" y="16811"/>
                </a:lnTo>
                <a:lnTo>
                  <a:pt x="17914" y="16752"/>
                </a:lnTo>
                <a:lnTo>
                  <a:pt x="16937" y="17927"/>
                </a:lnTo>
                <a:lnTo>
                  <a:pt x="14883" y="19449"/>
                </a:lnTo>
                <a:lnTo>
                  <a:pt x="13646" y="20351"/>
                </a:lnTo>
                <a:lnTo>
                  <a:pt x="11783" y="21268"/>
                </a:lnTo>
                <a:lnTo>
                  <a:pt x="9812" y="21600"/>
                </a:lnTo>
                <a:lnTo>
                  <a:pt x="9425" y="20373"/>
                </a:lnTo>
                <a:lnTo>
                  <a:pt x="8613" y="19758"/>
                </a:lnTo>
                <a:lnTo>
                  <a:pt x="7066" y="19049"/>
                </a:lnTo>
                <a:lnTo>
                  <a:pt x="7379" y="17759"/>
                </a:lnTo>
                <a:lnTo>
                  <a:pt x="7075" y="16832"/>
                </a:lnTo>
                <a:lnTo>
                  <a:pt x="5881" y="16931"/>
                </a:lnTo>
                <a:lnTo>
                  <a:pt x="5317" y="15971"/>
                </a:lnTo>
                <a:lnTo>
                  <a:pt x="5320" y="14625"/>
                </a:lnTo>
                <a:lnTo>
                  <a:pt x="4687" y="14203"/>
                </a:lnTo>
                <a:lnTo>
                  <a:pt x="3639" y="12908"/>
                </a:lnTo>
                <a:lnTo>
                  <a:pt x="3052" y="11163"/>
                </a:lnTo>
                <a:lnTo>
                  <a:pt x="2981" y="9504"/>
                </a:lnTo>
                <a:lnTo>
                  <a:pt x="2480" y="8305"/>
                </a:lnTo>
                <a:lnTo>
                  <a:pt x="1252" y="8171"/>
                </a:lnTo>
                <a:lnTo>
                  <a:pt x="0" y="6327"/>
                </a:lnTo>
                <a:lnTo>
                  <a:pt x="685" y="4397"/>
                </a:lnTo>
                <a:lnTo>
                  <a:pt x="437" y="2608"/>
                </a:lnTo>
                <a:lnTo>
                  <a:pt x="1300" y="1285"/>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37" name="Shape 4845">
            <a:extLst>
              <a:ext uri="{FF2B5EF4-FFF2-40B4-BE49-F238E27FC236}">
                <a16:creationId xmlns:a16="http://schemas.microsoft.com/office/drawing/2014/main" id="{1199D5EC-F78F-4D4F-88B8-F0A809AE44F0}"/>
              </a:ext>
            </a:extLst>
          </p:cNvPr>
          <p:cNvSpPr/>
          <p:nvPr/>
        </p:nvSpPr>
        <p:spPr>
          <a:xfrm>
            <a:off x="3980486" y="4191023"/>
            <a:ext cx="435768" cy="473948"/>
          </a:xfrm>
          <a:custGeom>
            <a:avLst/>
            <a:gdLst/>
            <a:ahLst/>
            <a:cxnLst>
              <a:cxn ang="0">
                <a:pos x="wd2" y="hd2"/>
              </a:cxn>
              <a:cxn ang="5400000">
                <a:pos x="wd2" y="hd2"/>
              </a:cxn>
              <a:cxn ang="10800000">
                <a:pos x="wd2" y="hd2"/>
              </a:cxn>
              <a:cxn ang="16200000">
                <a:pos x="wd2" y="hd2"/>
              </a:cxn>
            </a:cxnLst>
            <a:rect l="0" t="0" r="r" b="b"/>
            <a:pathLst>
              <a:path w="21600" h="21600" extrusionOk="0">
                <a:moveTo>
                  <a:pt x="14034" y="644"/>
                </a:moveTo>
                <a:lnTo>
                  <a:pt x="12970" y="1015"/>
                </a:lnTo>
                <a:lnTo>
                  <a:pt x="12295" y="1034"/>
                </a:lnTo>
                <a:lnTo>
                  <a:pt x="12170" y="1557"/>
                </a:lnTo>
                <a:lnTo>
                  <a:pt x="12109" y="2252"/>
                </a:lnTo>
                <a:lnTo>
                  <a:pt x="11493" y="2628"/>
                </a:lnTo>
                <a:lnTo>
                  <a:pt x="11064" y="2366"/>
                </a:lnTo>
                <a:lnTo>
                  <a:pt x="10571" y="1950"/>
                </a:lnTo>
                <a:lnTo>
                  <a:pt x="9950" y="1959"/>
                </a:lnTo>
                <a:lnTo>
                  <a:pt x="9613" y="2534"/>
                </a:lnTo>
                <a:lnTo>
                  <a:pt x="9298" y="2947"/>
                </a:lnTo>
                <a:lnTo>
                  <a:pt x="9385" y="3327"/>
                </a:lnTo>
                <a:lnTo>
                  <a:pt x="9396" y="3861"/>
                </a:lnTo>
                <a:lnTo>
                  <a:pt x="8895" y="4241"/>
                </a:lnTo>
                <a:lnTo>
                  <a:pt x="8310" y="3949"/>
                </a:lnTo>
                <a:lnTo>
                  <a:pt x="7528" y="4324"/>
                </a:lnTo>
                <a:lnTo>
                  <a:pt x="7141" y="4622"/>
                </a:lnTo>
                <a:lnTo>
                  <a:pt x="6661" y="4619"/>
                </a:lnTo>
                <a:lnTo>
                  <a:pt x="6210" y="4072"/>
                </a:lnTo>
                <a:cubicBezTo>
                  <a:pt x="6094" y="3800"/>
                  <a:pt x="5961" y="3534"/>
                  <a:pt x="5810" y="3276"/>
                </a:cubicBezTo>
                <a:cubicBezTo>
                  <a:pt x="5676" y="3046"/>
                  <a:pt x="5528" y="2822"/>
                  <a:pt x="5367" y="2606"/>
                </a:cubicBezTo>
                <a:lnTo>
                  <a:pt x="4844" y="2834"/>
                </a:lnTo>
                <a:lnTo>
                  <a:pt x="4243" y="3010"/>
                </a:lnTo>
                <a:lnTo>
                  <a:pt x="3876" y="2887"/>
                </a:lnTo>
                <a:lnTo>
                  <a:pt x="2949" y="2586"/>
                </a:lnTo>
                <a:lnTo>
                  <a:pt x="2192" y="2041"/>
                </a:lnTo>
                <a:lnTo>
                  <a:pt x="1329" y="2336"/>
                </a:lnTo>
                <a:lnTo>
                  <a:pt x="727" y="2961"/>
                </a:lnTo>
                <a:lnTo>
                  <a:pt x="612" y="3300"/>
                </a:lnTo>
                <a:lnTo>
                  <a:pt x="990" y="3698"/>
                </a:lnTo>
                <a:lnTo>
                  <a:pt x="1451" y="4251"/>
                </a:lnTo>
                <a:lnTo>
                  <a:pt x="1835" y="4518"/>
                </a:lnTo>
                <a:lnTo>
                  <a:pt x="2571" y="4662"/>
                </a:lnTo>
                <a:lnTo>
                  <a:pt x="3105" y="5377"/>
                </a:lnTo>
                <a:lnTo>
                  <a:pt x="2825" y="6075"/>
                </a:lnTo>
                <a:lnTo>
                  <a:pt x="2226" y="6133"/>
                </a:lnTo>
                <a:lnTo>
                  <a:pt x="1486" y="5664"/>
                </a:lnTo>
                <a:lnTo>
                  <a:pt x="943" y="5398"/>
                </a:lnTo>
                <a:lnTo>
                  <a:pt x="746" y="5873"/>
                </a:lnTo>
                <a:lnTo>
                  <a:pt x="848" y="6317"/>
                </a:lnTo>
                <a:lnTo>
                  <a:pt x="548" y="6733"/>
                </a:lnTo>
                <a:lnTo>
                  <a:pt x="0" y="7314"/>
                </a:lnTo>
                <a:lnTo>
                  <a:pt x="403" y="7691"/>
                </a:lnTo>
                <a:lnTo>
                  <a:pt x="1021" y="7848"/>
                </a:lnTo>
                <a:lnTo>
                  <a:pt x="1754" y="7974"/>
                </a:lnTo>
                <a:lnTo>
                  <a:pt x="2439" y="8428"/>
                </a:lnTo>
                <a:lnTo>
                  <a:pt x="2830" y="9043"/>
                </a:lnTo>
                <a:lnTo>
                  <a:pt x="3044" y="9483"/>
                </a:lnTo>
                <a:lnTo>
                  <a:pt x="2578" y="10105"/>
                </a:lnTo>
                <a:lnTo>
                  <a:pt x="2112" y="10740"/>
                </a:lnTo>
                <a:lnTo>
                  <a:pt x="1748" y="11478"/>
                </a:lnTo>
                <a:lnTo>
                  <a:pt x="1647" y="12120"/>
                </a:lnTo>
                <a:lnTo>
                  <a:pt x="2120" y="12550"/>
                </a:lnTo>
                <a:lnTo>
                  <a:pt x="2697" y="12917"/>
                </a:lnTo>
                <a:lnTo>
                  <a:pt x="3201" y="13422"/>
                </a:lnTo>
                <a:lnTo>
                  <a:pt x="3383" y="13820"/>
                </a:lnTo>
                <a:lnTo>
                  <a:pt x="3140" y="14459"/>
                </a:lnTo>
                <a:lnTo>
                  <a:pt x="2801" y="14957"/>
                </a:lnTo>
                <a:lnTo>
                  <a:pt x="2193" y="15232"/>
                </a:lnTo>
                <a:lnTo>
                  <a:pt x="3370" y="16270"/>
                </a:lnTo>
                <a:lnTo>
                  <a:pt x="4074" y="16611"/>
                </a:lnTo>
                <a:lnTo>
                  <a:pt x="4655" y="16569"/>
                </a:lnTo>
                <a:lnTo>
                  <a:pt x="5122" y="16669"/>
                </a:lnTo>
                <a:lnTo>
                  <a:pt x="5495" y="16835"/>
                </a:lnTo>
                <a:lnTo>
                  <a:pt x="5965" y="16767"/>
                </a:lnTo>
                <a:lnTo>
                  <a:pt x="6787" y="16860"/>
                </a:lnTo>
                <a:lnTo>
                  <a:pt x="7343" y="16637"/>
                </a:lnTo>
                <a:lnTo>
                  <a:pt x="7953" y="16671"/>
                </a:lnTo>
                <a:cubicBezTo>
                  <a:pt x="8119" y="16823"/>
                  <a:pt x="8252" y="17002"/>
                  <a:pt x="8345" y="17199"/>
                </a:cubicBezTo>
                <a:cubicBezTo>
                  <a:pt x="8485" y="17497"/>
                  <a:pt x="8529" y="17826"/>
                  <a:pt x="8471" y="18147"/>
                </a:cubicBezTo>
                <a:lnTo>
                  <a:pt x="9058" y="18223"/>
                </a:lnTo>
                <a:lnTo>
                  <a:pt x="9311" y="18740"/>
                </a:lnTo>
                <a:lnTo>
                  <a:pt x="9351" y="19381"/>
                </a:lnTo>
                <a:lnTo>
                  <a:pt x="9431" y="20037"/>
                </a:lnTo>
                <a:lnTo>
                  <a:pt x="9620" y="20552"/>
                </a:lnTo>
                <a:lnTo>
                  <a:pt x="10281" y="20662"/>
                </a:lnTo>
                <a:lnTo>
                  <a:pt x="10840" y="20559"/>
                </a:lnTo>
                <a:lnTo>
                  <a:pt x="10936" y="21094"/>
                </a:lnTo>
                <a:lnTo>
                  <a:pt x="10555" y="21575"/>
                </a:lnTo>
                <a:lnTo>
                  <a:pt x="11551" y="21600"/>
                </a:lnTo>
                <a:lnTo>
                  <a:pt x="12779" y="20910"/>
                </a:lnTo>
                <a:lnTo>
                  <a:pt x="13211" y="20451"/>
                </a:lnTo>
                <a:lnTo>
                  <a:pt x="14113" y="20397"/>
                </a:lnTo>
                <a:lnTo>
                  <a:pt x="15087" y="20198"/>
                </a:lnTo>
                <a:lnTo>
                  <a:pt x="15843" y="19734"/>
                </a:lnTo>
                <a:lnTo>
                  <a:pt x="16123" y="19120"/>
                </a:lnTo>
                <a:lnTo>
                  <a:pt x="16586" y="18374"/>
                </a:lnTo>
                <a:lnTo>
                  <a:pt x="16717" y="17870"/>
                </a:lnTo>
                <a:cubicBezTo>
                  <a:pt x="16512" y="17849"/>
                  <a:pt x="16306" y="17832"/>
                  <a:pt x="16099" y="17819"/>
                </a:cubicBezTo>
                <a:cubicBezTo>
                  <a:pt x="15695" y="17794"/>
                  <a:pt x="15290" y="17785"/>
                  <a:pt x="14884" y="17791"/>
                </a:cubicBezTo>
                <a:lnTo>
                  <a:pt x="15022" y="17159"/>
                </a:lnTo>
                <a:lnTo>
                  <a:pt x="15252" y="16643"/>
                </a:lnTo>
                <a:lnTo>
                  <a:pt x="14707" y="16135"/>
                </a:lnTo>
                <a:lnTo>
                  <a:pt x="14113" y="15477"/>
                </a:lnTo>
                <a:lnTo>
                  <a:pt x="13421" y="15065"/>
                </a:lnTo>
                <a:lnTo>
                  <a:pt x="13511" y="14477"/>
                </a:lnTo>
                <a:lnTo>
                  <a:pt x="13937" y="13877"/>
                </a:lnTo>
                <a:lnTo>
                  <a:pt x="14102" y="13534"/>
                </a:lnTo>
                <a:lnTo>
                  <a:pt x="14601" y="12791"/>
                </a:lnTo>
                <a:lnTo>
                  <a:pt x="14563" y="12215"/>
                </a:lnTo>
                <a:lnTo>
                  <a:pt x="14251" y="11625"/>
                </a:lnTo>
                <a:lnTo>
                  <a:pt x="13672" y="11184"/>
                </a:lnTo>
                <a:lnTo>
                  <a:pt x="13894" y="10562"/>
                </a:lnTo>
                <a:lnTo>
                  <a:pt x="14457" y="10384"/>
                </a:lnTo>
                <a:lnTo>
                  <a:pt x="14894" y="9871"/>
                </a:lnTo>
                <a:lnTo>
                  <a:pt x="15478" y="9463"/>
                </a:lnTo>
                <a:lnTo>
                  <a:pt x="16418" y="9519"/>
                </a:lnTo>
                <a:lnTo>
                  <a:pt x="17574" y="9488"/>
                </a:lnTo>
                <a:lnTo>
                  <a:pt x="18465" y="9116"/>
                </a:lnTo>
                <a:lnTo>
                  <a:pt x="19097" y="8349"/>
                </a:lnTo>
                <a:lnTo>
                  <a:pt x="19404" y="7387"/>
                </a:lnTo>
                <a:lnTo>
                  <a:pt x="19647" y="6564"/>
                </a:lnTo>
                <a:lnTo>
                  <a:pt x="19648" y="5747"/>
                </a:lnTo>
                <a:lnTo>
                  <a:pt x="20640" y="5218"/>
                </a:lnTo>
                <a:lnTo>
                  <a:pt x="21296" y="4749"/>
                </a:lnTo>
                <a:lnTo>
                  <a:pt x="21600" y="4123"/>
                </a:lnTo>
                <a:lnTo>
                  <a:pt x="21545" y="3399"/>
                </a:lnTo>
                <a:lnTo>
                  <a:pt x="21557" y="2444"/>
                </a:lnTo>
                <a:lnTo>
                  <a:pt x="21400" y="940"/>
                </a:lnTo>
                <a:lnTo>
                  <a:pt x="20616" y="1008"/>
                </a:lnTo>
                <a:lnTo>
                  <a:pt x="19379" y="1516"/>
                </a:lnTo>
                <a:lnTo>
                  <a:pt x="18880" y="1655"/>
                </a:lnTo>
                <a:lnTo>
                  <a:pt x="18086" y="1490"/>
                </a:lnTo>
                <a:lnTo>
                  <a:pt x="16952" y="1223"/>
                </a:lnTo>
                <a:lnTo>
                  <a:pt x="15562" y="422"/>
                </a:lnTo>
                <a:lnTo>
                  <a:pt x="14870" y="0"/>
                </a:lnTo>
                <a:lnTo>
                  <a:pt x="14523" y="393"/>
                </a:lnTo>
                <a:lnTo>
                  <a:pt x="14034" y="644"/>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38" name="Shape 4846">
            <a:extLst>
              <a:ext uri="{FF2B5EF4-FFF2-40B4-BE49-F238E27FC236}">
                <a16:creationId xmlns:a16="http://schemas.microsoft.com/office/drawing/2014/main" id="{D6B70687-E7F3-4DE5-9D17-45BC7BB631ED}"/>
              </a:ext>
            </a:extLst>
          </p:cNvPr>
          <p:cNvSpPr/>
          <p:nvPr/>
        </p:nvSpPr>
        <p:spPr>
          <a:xfrm>
            <a:off x="4247106" y="4163507"/>
            <a:ext cx="490590" cy="473420"/>
          </a:xfrm>
          <a:custGeom>
            <a:avLst/>
            <a:gdLst/>
            <a:ahLst/>
            <a:cxnLst>
              <a:cxn ang="0">
                <a:pos x="wd2" y="hd2"/>
              </a:cxn>
              <a:cxn ang="5400000">
                <a:pos x="wd2" y="hd2"/>
              </a:cxn>
              <a:cxn ang="10800000">
                <a:pos x="wd2" y="hd2"/>
              </a:cxn>
              <a:cxn ang="16200000">
                <a:pos x="wd2" y="hd2"/>
              </a:cxn>
            </a:cxnLst>
            <a:rect l="0" t="0" r="r" b="b"/>
            <a:pathLst>
              <a:path w="21600" h="21600" extrusionOk="0">
                <a:moveTo>
                  <a:pt x="14945" y="3432"/>
                </a:moveTo>
                <a:lnTo>
                  <a:pt x="15095" y="4388"/>
                </a:lnTo>
                <a:lnTo>
                  <a:pt x="15117" y="5125"/>
                </a:lnTo>
                <a:lnTo>
                  <a:pt x="15640" y="5271"/>
                </a:lnTo>
                <a:lnTo>
                  <a:pt x="16072" y="4826"/>
                </a:lnTo>
                <a:lnTo>
                  <a:pt x="16579" y="5503"/>
                </a:lnTo>
                <a:lnTo>
                  <a:pt x="16522" y="6216"/>
                </a:lnTo>
                <a:lnTo>
                  <a:pt x="17265" y="6169"/>
                </a:lnTo>
                <a:lnTo>
                  <a:pt x="17838" y="5963"/>
                </a:lnTo>
                <a:lnTo>
                  <a:pt x="18222" y="6711"/>
                </a:lnTo>
                <a:lnTo>
                  <a:pt x="18539" y="7563"/>
                </a:lnTo>
                <a:lnTo>
                  <a:pt x="19117" y="8388"/>
                </a:lnTo>
                <a:lnTo>
                  <a:pt x="19140" y="8864"/>
                </a:lnTo>
                <a:lnTo>
                  <a:pt x="18492" y="9450"/>
                </a:lnTo>
                <a:lnTo>
                  <a:pt x="17942" y="9992"/>
                </a:lnTo>
                <a:lnTo>
                  <a:pt x="17350" y="10506"/>
                </a:lnTo>
                <a:lnTo>
                  <a:pt x="17225" y="11271"/>
                </a:lnTo>
                <a:lnTo>
                  <a:pt x="18065" y="12009"/>
                </a:lnTo>
                <a:lnTo>
                  <a:pt x="18402" y="12612"/>
                </a:lnTo>
                <a:lnTo>
                  <a:pt x="18666" y="13675"/>
                </a:lnTo>
                <a:lnTo>
                  <a:pt x="19171" y="13890"/>
                </a:lnTo>
                <a:lnTo>
                  <a:pt x="19918" y="13910"/>
                </a:lnTo>
                <a:lnTo>
                  <a:pt x="20184" y="14178"/>
                </a:lnTo>
                <a:lnTo>
                  <a:pt x="20208" y="15016"/>
                </a:lnTo>
                <a:lnTo>
                  <a:pt x="20464" y="15874"/>
                </a:lnTo>
                <a:lnTo>
                  <a:pt x="21029" y="16550"/>
                </a:lnTo>
                <a:lnTo>
                  <a:pt x="21414" y="16972"/>
                </a:lnTo>
                <a:lnTo>
                  <a:pt x="21600" y="17443"/>
                </a:lnTo>
                <a:lnTo>
                  <a:pt x="20830" y="17350"/>
                </a:lnTo>
                <a:lnTo>
                  <a:pt x="20245" y="17627"/>
                </a:lnTo>
                <a:lnTo>
                  <a:pt x="19796" y="18035"/>
                </a:lnTo>
                <a:lnTo>
                  <a:pt x="18905" y="18153"/>
                </a:lnTo>
                <a:lnTo>
                  <a:pt x="18165" y="18100"/>
                </a:lnTo>
                <a:lnTo>
                  <a:pt x="17333" y="17993"/>
                </a:lnTo>
                <a:lnTo>
                  <a:pt x="16688" y="18097"/>
                </a:lnTo>
                <a:lnTo>
                  <a:pt x="16178" y="18663"/>
                </a:lnTo>
                <a:lnTo>
                  <a:pt x="16097" y="19184"/>
                </a:lnTo>
                <a:lnTo>
                  <a:pt x="16163" y="19862"/>
                </a:lnTo>
                <a:lnTo>
                  <a:pt x="15952" y="20567"/>
                </a:lnTo>
                <a:lnTo>
                  <a:pt x="15611" y="21038"/>
                </a:lnTo>
                <a:lnTo>
                  <a:pt x="15023" y="21159"/>
                </a:lnTo>
                <a:lnTo>
                  <a:pt x="14197" y="21494"/>
                </a:lnTo>
                <a:lnTo>
                  <a:pt x="13426" y="21578"/>
                </a:lnTo>
                <a:lnTo>
                  <a:pt x="12663" y="21600"/>
                </a:lnTo>
                <a:lnTo>
                  <a:pt x="12779" y="21008"/>
                </a:lnTo>
                <a:lnTo>
                  <a:pt x="12656" y="20214"/>
                </a:lnTo>
                <a:lnTo>
                  <a:pt x="12308" y="19824"/>
                </a:lnTo>
                <a:lnTo>
                  <a:pt x="11669" y="19564"/>
                </a:lnTo>
                <a:lnTo>
                  <a:pt x="11180" y="19355"/>
                </a:lnTo>
                <a:lnTo>
                  <a:pt x="10577" y="18966"/>
                </a:lnTo>
                <a:lnTo>
                  <a:pt x="10136" y="18600"/>
                </a:lnTo>
                <a:lnTo>
                  <a:pt x="9019" y="18152"/>
                </a:lnTo>
                <a:lnTo>
                  <a:pt x="8508" y="17908"/>
                </a:lnTo>
                <a:lnTo>
                  <a:pt x="7873" y="18446"/>
                </a:lnTo>
                <a:lnTo>
                  <a:pt x="7262" y="18994"/>
                </a:lnTo>
                <a:lnTo>
                  <a:pt x="6597" y="18860"/>
                </a:lnTo>
                <a:lnTo>
                  <a:pt x="6474" y="18235"/>
                </a:lnTo>
                <a:lnTo>
                  <a:pt x="6290" y="17563"/>
                </a:lnTo>
                <a:lnTo>
                  <a:pt x="5843" y="17597"/>
                </a:lnTo>
                <a:lnTo>
                  <a:pt x="5503" y="18096"/>
                </a:lnTo>
                <a:lnTo>
                  <a:pt x="5091" y="18533"/>
                </a:lnTo>
                <a:lnTo>
                  <a:pt x="4411" y="18348"/>
                </a:lnTo>
                <a:lnTo>
                  <a:pt x="4043" y="17718"/>
                </a:lnTo>
                <a:lnTo>
                  <a:pt x="3316" y="17559"/>
                </a:lnTo>
                <a:lnTo>
                  <a:pt x="2796" y="17695"/>
                </a:lnTo>
                <a:lnTo>
                  <a:pt x="2187" y="17957"/>
                </a:lnTo>
                <a:lnTo>
                  <a:pt x="1592" y="18045"/>
                </a:lnTo>
                <a:lnTo>
                  <a:pt x="742" y="16846"/>
                </a:lnTo>
                <a:lnTo>
                  <a:pt x="0" y="16494"/>
                </a:lnTo>
                <a:lnTo>
                  <a:pt x="114" y="15634"/>
                </a:lnTo>
                <a:lnTo>
                  <a:pt x="1134" y="13974"/>
                </a:lnTo>
                <a:lnTo>
                  <a:pt x="1037" y="13338"/>
                </a:lnTo>
                <a:lnTo>
                  <a:pt x="648" y="12850"/>
                </a:lnTo>
                <a:lnTo>
                  <a:pt x="270" y="12562"/>
                </a:lnTo>
                <a:lnTo>
                  <a:pt x="465" y="11704"/>
                </a:lnTo>
                <a:lnTo>
                  <a:pt x="1045" y="11564"/>
                </a:lnTo>
                <a:lnTo>
                  <a:pt x="1380" y="10952"/>
                </a:lnTo>
                <a:lnTo>
                  <a:pt x="2027" y="10566"/>
                </a:lnTo>
                <a:lnTo>
                  <a:pt x="3706" y="10596"/>
                </a:lnTo>
                <a:lnTo>
                  <a:pt x="4534" y="10256"/>
                </a:lnTo>
                <a:lnTo>
                  <a:pt x="5113" y="9370"/>
                </a:lnTo>
                <a:lnTo>
                  <a:pt x="5614" y="7867"/>
                </a:lnTo>
                <a:lnTo>
                  <a:pt x="5600" y="6823"/>
                </a:lnTo>
                <a:lnTo>
                  <a:pt x="7074" y="5950"/>
                </a:lnTo>
                <a:lnTo>
                  <a:pt x="7262" y="5363"/>
                </a:lnTo>
                <a:lnTo>
                  <a:pt x="7286" y="3657"/>
                </a:lnTo>
                <a:lnTo>
                  <a:pt x="7166" y="2157"/>
                </a:lnTo>
                <a:lnTo>
                  <a:pt x="8143" y="2072"/>
                </a:lnTo>
                <a:lnTo>
                  <a:pt x="8852" y="1620"/>
                </a:lnTo>
                <a:lnTo>
                  <a:pt x="9180" y="1194"/>
                </a:lnTo>
                <a:lnTo>
                  <a:pt x="9236" y="759"/>
                </a:lnTo>
                <a:lnTo>
                  <a:pt x="9725" y="117"/>
                </a:lnTo>
                <a:lnTo>
                  <a:pt x="10217" y="0"/>
                </a:lnTo>
                <a:lnTo>
                  <a:pt x="11083" y="430"/>
                </a:lnTo>
                <a:lnTo>
                  <a:pt x="11899" y="1336"/>
                </a:lnTo>
                <a:lnTo>
                  <a:pt x="12655" y="2095"/>
                </a:lnTo>
                <a:lnTo>
                  <a:pt x="13426" y="2494"/>
                </a:lnTo>
                <a:lnTo>
                  <a:pt x="14399" y="2492"/>
                </a:lnTo>
                <a:lnTo>
                  <a:pt x="14815" y="3006"/>
                </a:lnTo>
                <a:lnTo>
                  <a:pt x="14945" y="3432"/>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39" name="Shape 4847">
            <a:extLst>
              <a:ext uri="{FF2B5EF4-FFF2-40B4-BE49-F238E27FC236}">
                <a16:creationId xmlns:a16="http://schemas.microsoft.com/office/drawing/2014/main" id="{39F2D60C-05A4-490F-80E6-762DF2B8D8A9}"/>
              </a:ext>
            </a:extLst>
          </p:cNvPr>
          <p:cNvSpPr/>
          <p:nvPr/>
        </p:nvSpPr>
        <p:spPr>
          <a:xfrm>
            <a:off x="3729221" y="4255797"/>
            <a:ext cx="325589" cy="436478"/>
          </a:xfrm>
          <a:custGeom>
            <a:avLst/>
            <a:gdLst/>
            <a:ahLst/>
            <a:cxnLst>
              <a:cxn ang="0">
                <a:pos x="wd2" y="hd2"/>
              </a:cxn>
              <a:cxn ang="5400000">
                <a:pos x="wd2" y="hd2"/>
              </a:cxn>
              <a:cxn ang="10800000">
                <a:pos x="wd2" y="hd2"/>
              </a:cxn>
              <a:cxn ang="16200000">
                <a:pos x="wd2" y="hd2"/>
              </a:cxn>
            </a:cxnLst>
            <a:rect l="0" t="0" r="r" b="b"/>
            <a:pathLst>
              <a:path w="21600" h="21539" extrusionOk="0">
                <a:moveTo>
                  <a:pt x="18117" y="2730"/>
                </a:moveTo>
                <a:lnTo>
                  <a:pt x="17970" y="3777"/>
                </a:lnTo>
                <a:lnTo>
                  <a:pt x="17005" y="4665"/>
                </a:lnTo>
                <a:lnTo>
                  <a:pt x="17412" y="4990"/>
                </a:lnTo>
                <a:lnTo>
                  <a:pt x="18998" y="5277"/>
                </a:lnTo>
                <a:lnTo>
                  <a:pt x="20107" y="5785"/>
                </a:lnTo>
                <a:lnTo>
                  <a:pt x="21246" y="7099"/>
                </a:lnTo>
                <a:lnTo>
                  <a:pt x="19849" y="8405"/>
                </a:lnTo>
                <a:lnTo>
                  <a:pt x="19335" y="9195"/>
                </a:lnTo>
                <a:lnTo>
                  <a:pt x="19170" y="9831"/>
                </a:lnTo>
                <a:lnTo>
                  <a:pt x="20330" y="10564"/>
                </a:lnTo>
                <a:lnTo>
                  <a:pt x="21197" y="11259"/>
                </a:lnTo>
                <a:lnTo>
                  <a:pt x="21600" y="11802"/>
                </a:lnTo>
                <a:lnTo>
                  <a:pt x="21316" y="12519"/>
                </a:lnTo>
                <a:lnTo>
                  <a:pt x="20911" y="13100"/>
                </a:lnTo>
                <a:lnTo>
                  <a:pt x="20133" y="13358"/>
                </a:lnTo>
                <a:lnTo>
                  <a:pt x="19323" y="13546"/>
                </a:lnTo>
                <a:lnTo>
                  <a:pt x="18986" y="13965"/>
                </a:lnTo>
                <a:lnTo>
                  <a:pt x="18222" y="13935"/>
                </a:lnTo>
                <a:lnTo>
                  <a:pt x="17892" y="13257"/>
                </a:lnTo>
                <a:lnTo>
                  <a:pt x="17274" y="12979"/>
                </a:lnTo>
                <a:lnTo>
                  <a:pt x="16653" y="13260"/>
                </a:lnTo>
                <a:lnTo>
                  <a:pt x="16366" y="13908"/>
                </a:lnTo>
                <a:lnTo>
                  <a:pt x="16273" y="14513"/>
                </a:lnTo>
                <a:lnTo>
                  <a:pt x="16182" y="15257"/>
                </a:lnTo>
                <a:lnTo>
                  <a:pt x="16148" y="15872"/>
                </a:lnTo>
                <a:lnTo>
                  <a:pt x="15869" y="16574"/>
                </a:lnTo>
                <a:lnTo>
                  <a:pt x="15302" y="17084"/>
                </a:lnTo>
                <a:lnTo>
                  <a:pt x="15243" y="18017"/>
                </a:lnTo>
                <a:lnTo>
                  <a:pt x="14458" y="18438"/>
                </a:lnTo>
                <a:lnTo>
                  <a:pt x="13291" y="18415"/>
                </a:lnTo>
                <a:lnTo>
                  <a:pt x="12643" y="18919"/>
                </a:lnTo>
                <a:lnTo>
                  <a:pt x="12195" y="19493"/>
                </a:lnTo>
                <a:lnTo>
                  <a:pt x="11941" y="19909"/>
                </a:lnTo>
                <a:lnTo>
                  <a:pt x="11141" y="20887"/>
                </a:lnTo>
                <a:lnTo>
                  <a:pt x="10075" y="21397"/>
                </a:lnTo>
                <a:lnTo>
                  <a:pt x="9274" y="21539"/>
                </a:lnTo>
                <a:lnTo>
                  <a:pt x="8800" y="20987"/>
                </a:lnTo>
                <a:lnTo>
                  <a:pt x="8962" y="20052"/>
                </a:lnTo>
                <a:lnTo>
                  <a:pt x="8774" y="19267"/>
                </a:lnTo>
                <a:lnTo>
                  <a:pt x="8110" y="18784"/>
                </a:lnTo>
                <a:lnTo>
                  <a:pt x="7288" y="18949"/>
                </a:lnTo>
                <a:lnTo>
                  <a:pt x="6566" y="19319"/>
                </a:lnTo>
                <a:lnTo>
                  <a:pt x="5723" y="19212"/>
                </a:lnTo>
                <a:lnTo>
                  <a:pt x="5042" y="19449"/>
                </a:lnTo>
                <a:lnTo>
                  <a:pt x="4616" y="19961"/>
                </a:lnTo>
                <a:lnTo>
                  <a:pt x="4195" y="20497"/>
                </a:lnTo>
                <a:lnTo>
                  <a:pt x="3922" y="21178"/>
                </a:lnTo>
                <a:lnTo>
                  <a:pt x="3106" y="19858"/>
                </a:lnTo>
                <a:lnTo>
                  <a:pt x="1631" y="18679"/>
                </a:lnTo>
                <a:lnTo>
                  <a:pt x="1242" y="17738"/>
                </a:lnTo>
                <a:lnTo>
                  <a:pt x="1100" y="16867"/>
                </a:lnTo>
                <a:lnTo>
                  <a:pt x="1158" y="15590"/>
                </a:lnTo>
                <a:lnTo>
                  <a:pt x="1344" y="14672"/>
                </a:lnTo>
                <a:lnTo>
                  <a:pt x="1128" y="13591"/>
                </a:lnTo>
                <a:lnTo>
                  <a:pt x="997" y="12735"/>
                </a:lnTo>
                <a:lnTo>
                  <a:pt x="890" y="11824"/>
                </a:lnTo>
                <a:lnTo>
                  <a:pt x="774" y="10839"/>
                </a:lnTo>
                <a:lnTo>
                  <a:pt x="751" y="9405"/>
                </a:lnTo>
                <a:lnTo>
                  <a:pt x="524" y="8468"/>
                </a:lnTo>
                <a:lnTo>
                  <a:pt x="239" y="6569"/>
                </a:lnTo>
                <a:lnTo>
                  <a:pt x="4" y="5264"/>
                </a:lnTo>
                <a:lnTo>
                  <a:pt x="87" y="4325"/>
                </a:lnTo>
                <a:lnTo>
                  <a:pt x="314" y="3000"/>
                </a:lnTo>
                <a:lnTo>
                  <a:pt x="91" y="2500"/>
                </a:lnTo>
                <a:lnTo>
                  <a:pt x="0" y="1598"/>
                </a:lnTo>
                <a:lnTo>
                  <a:pt x="242" y="1199"/>
                </a:lnTo>
                <a:lnTo>
                  <a:pt x="1656" y="867"/>
                </a:lnTo>
                <a:lnTo>
                  <a:pt x="2354" y="1204"/>
                </a:lnTo>
                <a:lnTo>
                  <a:pt x="2443" y="1789"/>
                </a:lnTo>
                <a:lnTo>
                  <a:pt x="2051" y="2695"/>
                </a:lnTo>
                <a:lnTo>
                  <a:pt x="2604" y="3014"/>
                </a:lnTo>
                <a:lnTo>
                  <a:pt x="3361" y="3398"/>
                </a:lnTo>
                <a:lnTo>
                  <a:pt x="3864" y="3970"/>
                </a:lnTo>
                <a:lnTo>
                  <a:pt x="4814" y="4311"/>
                </a:lnTo>
                <a:lnTo>
                  <a:pt x="5509" y="4342"/>
                </a:lnTo>
                <a:lnTo>
                  <a:pt x="6489" y="3605"/>
                </a:lnTo>
                <a:lnTo>
                  <a:pt x="7101" y="3178"/>
                </a:lnTo>
                <a:lnTo>
                  <a:pt x="7996" y="3358"/>
                </a:lnTo>
                <a:lnTo>
                  <a:pt x="8658" y="2997"/>
                </a:lnTo>
                <a:lnTo>
                  <a:pt x="9169" y="2911"/>
                </a:lnTo>
                <a:lnTo>
                  <a:pt x="9631" y="3269"/>
                </a:lnTo>
                <a:lnTo>
                  <a:pt x="10144" y="3612"/>
                </a:lnTo>
                <a:lnTo>
                  <a:pt x="10827" y="3440"/>
                </a:lnTo>
                <a:lnTo>
                  <a:pt x="11482" y="3707"/>
                </a:lnTo>
                <a:lnTo>
                  <a:pt x="11877" y="4483"/>
                </a:lnTo>
                <a:lnTo>
                  <a:pt x="12519" y="3943"/>
                </a:lnTo>
                <a:lnTo>
                  <a:pt x="12237" y="3229"/>
                </a:lnTo>
                <a:lnTo>
                  <a:pt x="12508" y="2394"/>
                </a:lnTo>
                <a:lnTo>
                  <a:pt x="11995" y="2073"/>
                </a:lnTo>
                <a:lnTo>
                  <a:pt x="11775" y="1701"/>
                </a:lnTo>
                <a:lnTo>
                  <a:pt x="12358" y="1221"/>
                </a:lnTo>
                <a:lnTo>
                  <a:pt x="12901" y="788"/>
                </a:lnTo>
                <a:cubicBezTo>
                  <a:pt x="12624" y="617"/>
                  <a:pt x="12611" y="304"/>
                  <a:pt x="12873" y="121"/>
                </a:cubicBezTo>
                <a:cubicBezTo>
                  <a:pt x="13133" y="-61"/>
                  <a:pt x="13548" y="-34"/>
                  <a:pt x="13761" y="179"/>
                </a:cubicBezTo>
                <a:lnTo>
                  <a:pt x="13997" y="582"/>
                </a:lnTo>
                <a:lnTo>
                  <a:pt x="14523" y="1132"/>
                </a:lnTo>
                <a:lnTo>
                  <a:pt x="15481" y="1429"/>
                </a:lnTo>
                <a:lnTo>
                  <a:pt x="15765" y="1907"/>
                </a:lnTo>
                <a:lnTo>
                  <a:pt x="16569" y="2092"/>
                </a:lnTo>
                <a:lnTo>
                  <a:pt x="17065" y="2015"/>
                </a:lnTo>
                <a:lnTo>
                  <a:pt x="18117" y="273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40" name="Shape 4848">
            <a:extLst>
              <a:ext uri="{FF2B5EF4-FFF2-40B4-BE49-F238E27FC236}">
                <a16:creationId xmlns:a16="http://schemas.microsoft.com/office/drawing/2014/main" id="{02414330-4142-4275-82F5-9D1DB29C8B19}"/>
              </a:ext>
            </a:extLst>
          </p:cNvPr>
          <p:cNvSpPr/>
          <p:nvPr/>
        </p:nvSpPr>
        <p:spPr>
          <a:xfrm>
            <a:off x="3774797" y="4412473"/>
            <a:ext cx="131367" cy="213437"/>
          </a:xfrm>
          <a:custGeom>
            <a:avLst/>
            <a:gdLst/>
            <a:ahLst/>
            <a:cxnLst>
              <a:cxn ang="0">
                <a:pos x="wd2" y="hd2"/>
              </a:cxn>
              <a:cxn ang="5400000">
                <a:pos x="wd2" y="hd2"/>
              </a:cxn>
              <a:cxn ang="10800000">
                <a:pos x="wd2" y="hd2"/>
              </a:cxn>
              <a:cxn ang="16200000">
                <a:pos x="wd2" y="hd2"/>
              </a:cxn>
            </a:cxnLst>
            <a:rect l="0" t="0" r="r" b="b"/>
            <a:pathLst>
              <a:path w="21600" h="21600" extrusionOk="0">
                <a:moveTo>
                  <a:pt x="6639" y="311"/>
                </a:moveTo>
                <a:lnTo>
                  <a:pt x="8746" y="3022"/>
                </a:lnTo>
                <a:lnTo>
                  <a:pt x="11061" y="5219"/>
                </a:lnTo>
                <a:lnTo>
                  <a:pt x="11851" y="6943"/>
                </a:lnTo>
                <a:lnTo>
                  <a:pt x="14358" y="8090"/>
                </a:lnTo>
                <a:lnTo>
                  <a:pt x="15908" y="8017"/>
                </a:lnTo>
                <a:lnTo>
                  <a:pt x="17968" y="8006"/>
                </a:lnTo>
                <a:lnTo>
                  <a:pt x="19350" y="9110"/>
                </a:lnTo>
                <a:lnTo>
                  <a:pt x="20207" y="10551"/>
                </a:lnTo>
                <a:lnTo>
                  <a:pt x="21348" y="12080"/>
                </a:lnTo>
                <a:lnTo>
                  <a:pt x="21600" y="13993"/>
                </a:lnTo>
                <a:lnTo>
                  <a:pt x="21542" y="15912"/>
                </a:lnTo>
                <a:lnTo>
                  <a:pt x="20580" y="17963"/>
                </a:lnTo>
                <a:lnTo>
                  <a:pt x="18646" y="19768"/>
                </a:lnTo>
                <a:lnTo>
                  <a:pt x="15924" y="21265"/>
                </a:lnTo>
                <a:lnTo>
                  <a:pt x="13796" y="20826"/>
                </a:lnTo>
                <a:lnTo>
                  <a:pt x="12566" y="19961"/>
                </a:lnTo>
                <a:lnTo>
                  <a:pt x="13969" y="19020"/>
                </a:lnTo>
                <a:lnTo>
                  <a:pt x="15325" y="17765"/>
                </a:lnTo>
                <a:cubicBezTo>
                  <a:pt x="15699" y="17459"/>
                  <a:pt x="15600" y="17026"/>
                  <a:pt x="15104" y="16795"/>
                </a:cubicBezTo>
                <a:cubicBezTo>
                  <a:pt x="14507" y="16517"/>
                  <a:pt x="13644" y="16653"/>
                  <a:pt x="13338" y="17074"/>
                </a:cubicBezTo>
                <a:lnTo>
                  <a:pt x="12067" y="18056"/>
                </a:lnTo>
                <a:lnTo>
                  <a:pt x="10270" y="19049"/>
                </a:lnTo>
                <a:lnTo>
                  <a:pt x="8262" y="19768"/>
                </a:lnTo>
                <a:lnTo>
                  <a:pt x="6633" y="19923"/>
                </a:lnTo>
                <a:lnTo>
                  <a:pt x="5434" y="20875"/>
                </a:lnTo>
                <a:lnTo>
                  <a:pt x="3821" y="21600"/>
                </a:lnTo>
                <a:lnTo>
                  <a:pt x="1395" y="21597"/>
                </a:lnTo>
                <a:lnTo>
                  <a:pt x="995" y="20217"/>
                </a:lnTo>
                <a:lnTo>
                  <a:pt x="1234" y="18836"/>
                </a:lnTo>
                <a:lnTo>
                  <a:pt x="0" y="17133"/>
                </a:lnTo>
                <a:cubicBezTo>
                  <a:pt x="53" y="16712"/>
                  <a:pt x="393" y="16326"/>
                  <a:pt x="937" y="16070"/>
                </a:cubicBezTo>
                <a:cubicBezTo>
                  <a:pt x="1924" y="15604"/>
                  <a:pt x="3313" y="15646"/>
                  <a:pt x="4221" y="16169"/>
                </a:cubicBezTo>
                <a:lnTo>
                  <a:pt x="7252" y="15712"/>
                </a:lnTo>
                <a:lnTo>
                  <a:pt x="9932" y="14724"/>
                </a:lnTo>
                <a:lnTo>
                  <a:pt x="12082" y="13620"/>
                </a:lnTo>
                <a:lnTo>
                  <a:pt x="13969" y="12502"/>
                </a:lnTo>
                <a:lnTo>
                  <a:pt x="15261" y="11541"/>
                </a:lnTo>
                <a:lnTo>
                  <a:pt x="15377" y="10210"/>
                </a:lnTo>
                <a:cubicBezTo>
                  <a:pt x="15610" y="9717"/>
                  <a:pt x="15247" y="9192"/>
                  <a:pt x="14510" y="8952"/>
                </a:cubicBezTo>
                <a:cubicBezTo>
                  <a:pt x="13556" y="8642"/>
                  <a:pt x="12375" y="8906"/>
                  <a:pt x="11966" y="9520"/>
                </a:cubicBezTo>
                <a:lnTo>
                  <a:pt x="10379" y="10507"/>
                </a:lnTo>
                <a:lnTo>
                  <a:pt x="9218" y="10033"/>
                </a:lnTo>
                <a:lnTo>
                  <a:pt x="9102" y="8830"/>
                </a:lnTo>
                <a:lnTo>
                  <a:pt x="8745" y="7289"/>
                </a:lnTo>
                <a:lnTo>
                  <a:pt x="7168" y="6221"/>
                </a:lnTo>
                <a:lnTo>
                  <a:pt x="5155" y="5140"/>
                </a:lnTo>
                <a:lnTo>
                  <a:pt x="4882" y="3879"/>
                </a:lnTo>
                <a:lnTo>
                  <a:pt x="5355" y="2470"/>
                </a:lnTo>
                <a:lnTo>
                  <a:pt x="4388" y="1270"/>
                </a:lnTo>
                <a:lnTo>
                  <a:pt x="4535" y="0"/>
                </a:lnTo>
                <a:lnTo>
                  <a:pt x="6639" y="31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41" name="Shape 4849">
            <a:extLst>
              <a:ext uri="{FF2B5EF4-FFF2-40B4-BE49-F238E27FC236}">
                <a16:creationId xmlns:a16="http://schemas.microsoft.com/office/drawing/2014/main" id="{C81C3A3F-C110-472B-949A-D4791C19E11F}"/>
              </a:ext>
            </a:extLst>
          </p:cNvPr>
          <p:cNvSpPr/>
          <p:nvPr/>
        </p:nvSpPr>
        <p:spPr>
          <a:xfrm>
            <a:off x="3788051" y="4633336"/>
            <a:ext cx="163767" cy="179266"/>
          </a:xfrm>
          <a:custGeom>
            <a:avLst/>
            <a:gdLst/>
            <a:ahLst/>
            <a:cxnLst>
              <a:cxn ang="0">
                <a:pos x="wd2" y="hd2"/>
              </a:cxn>
              <a:cxn ang="5400000">
                <a:pos x="wd2" y="hd2"/>
              </a:cxn>
              <a:cxn ang="10800000">
                <a:pos x="wd2" y="hd2"/>
              </a:cxn>
              <a:cxn ang="16200000">
                <a:pos x="wd2" y="hd2"/>
              </a:cxn>
            </a:cxnLst>
            <a:rect l="0" t="0" r="r" b="b"/>
            <a:pathLst>
              <a:path w="21600" h="21600" extrusionOk="0">
                <a:moveTo>
                  <a:pt x="15954" y="2599"/>
                </a:moveTo>
                <a:lnTo>
                  <a:pt x="16662" y="4568"/>
                </a:lnTo>
                <a:lnTo>
                  <a:pt x="17911" y="5525"/>
                </a:lnTo>
                <a:lnTo>
                  <a:pt x="18619" y="6645"/>
                </a:lnTo>
                <a:lnTo>
                  <a:pt x="18531" y="8337"/>
                </a:lnTo>
                <a:lnTo>
                  <a:pt x="19121" y="9693"/>
                </a:lnTo>
                <a:lnTo>
                  <a:pt x="20676" y="10379"/>
                </a:lnTo>
                <a:lnTo>
                  <a:pt x="21600" y="11364"/>
                </a:lnTo>
                <a:lnTo>
                  <a:pt x="21297" y="12731"/>
                </a:lnTo>
                <a:lnTo>
                  <a:pt x="19437" y="13139"/>
                </a:lnTo>
                <a:lnTo>
                  <a:pt x="18489" y="14384"/>
                </a:lnTo>
                <a:lnTo>
                  <a:pt x="18354" y="15640"/>
                </a:lnTo>
                <a:lnTo>
                  <a:pt x="18341" y="17117"/>
                </a:lnTo>
                <a:lnTo>
                  <a:pt x="16997" y="17630"/>
                </a:lnTo>
                <a:lnTo>
                  <a:pt x="15264" y="17533"/>
                </a:lnTo>
                <a:lnTo>
                  <a:pt x="13684" y="18077"/>
                </a:lnTo>
                <a:lnTo>
                  <a:pt x="12101" y="18816"/>
                </a:lnTo>
                <a:lnTo>
                  <a:pt x="10853" y="19880"/>
                </a:lnTo>
                <a:lnTo>
                  <a:pt x="9310" y="21600"/>
                </a:lnTo>
                <a:lnTo>
                  <a:pt x="7568" y="19984"/>
                </a:lnTo>
                <a:lnTo>
                  <a:pt x="6074" y="18497"/>
                </a:lnTo>
                <a:lnTo>
                  <a:pt x="4549" y="16777"/>
                </a:lnTo>
                <a:lnTo>
                  <a:pt x="3041" y="14863"/>
                </a:lnTo>
                <a:lnTo>
                  <a:pt x="2595" y="12789"/>
                </a:lnTo>
                <a:lnTo>
                  <a:pt x="2003" y="11083"/>
                </a:lnTo>
                <a:lnTo>
                  <a:pt x="1311" y="8992"/>
                </a:lnTo>
                <a:lnTo>
                  <a:pt x="784" y="7315"/>
                </a:lnTo>
                <a:lnTo>
                  <a:pt x="0" y="5997"/>
                </a:lnTo>
                <a:lnTo>
                  <a:pt x="292" y="3764"/>
                </a:lnTo>
                <a:lnTo>
                  <a:pt x="2020" y="1628"/>
                </a:lnTo>
                <a:lnTo>
                  <a:pt x="3192" y="944"/>
                </a:lnTo>
                <a:lnTo>
                  <a:pt x="5047" y="1389"/>
                </a:lnTo>
                <a:lnTo>
                  <a:pt x="6447" y="350"/>
                </a:lnTo>
                <a:lnTo>
                  <a:pt x="8365" y="0"/>
                </a:lnTo>
                <a:lnTo>
                  <a:pt x="10237" y="1525"/>
                </a:lnTo>
                <a:lnTo>
                  <a:pt x="10797" y="2958"/>
                </a:lnTo>
                <a:lnTo>
                  <a:pt x="10346" y="5475"/>
                </a:lnTo>
                <a:lnTo>
                  <a:pt x="10894" y="6546"/>
                </a:lnTo>
                <a:lnTo>
                  <a:pt x="12302" y="6182"/>
                </a:lnTo>
                <a:lnTo>
                  <a:pt x="13752" y="5302"/>
                </a:lnTo>
                <a:lnTo>
                  <a:pt x="15223" y="3460"/>
                </a:lnTo>
                <a:lnTo>
                  <a:pt x="15954" y="2599"/>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42" name="Shape 4850">
            <a:extLst>
              <a:ext uri="{FF2B5EF4-FFF2-40B4-BE49-F238E27FC236}">
                <a16:creationId xmlns:a16="http://schemas.microsoft.com/office/drawing/2014/main" id="{411136D3-9E90-4DD0-BA3F-A88EED31E3FD}"/>
              </a:ext>
            </a:extLst>
          </p:cNvPr>
          <p:cNvSpPr/>
          <p:nvPr/>
        </p:nvSpPr>
        <p:spPr>
          <a:xfrm>
            <a:off x="3905665" y="4513197"/>
            <a:ext cx="303798" cy="443845"/>
          </a:xfrm>
          <a:custGeom>
            <a:avLst/>
            <a:gdLst/>
            <a:ahLst/>
            <a:cxnLst>
              <a:cxn ang="0">
                <a:pos x="wd2" y="hd2"/>
              </a:cxn>
              <a:cxn ang="5400000">
                <a:pos x="wd2" y="hd2"/>
              </a:cxn>
              <a:cxn ang="10800000">
                <a:pos x="wd2" y="hd2"/>
              </a:cxn>
              <a:cxn ang="16200000">
                <a:pos x="wd2" y="hd2"/>
              </a:cxn>
            </a:cxnLst>
            <a:rect l="0" t="0" r="r" b="b"/>
            <a:pathLst>
              <a:path w="21600" h="21600" extrusionOk="0">
                <a:moveTo>
                  <a:pt x="17376" y="6353"/>
                </a:moveTo>
                <a:lnTo>
                  <a:pt x="17601" y="7358"/>
                </a:lnTo>
                <a:lnTo>
                  <a:pt x="18421" y="7944"/>
                </a:lnTo>
                <a:lnTo>
                  <a:pt x="18734" y="8596"/>
                </a:lnTo>
                <a:lnTo>
                  <a:pt x="18791" y="9269"/>
                </a:lnTo>
                <a:lnTo>
                  <a:pt x="18709" y="10039"/>
                </a:lnTo>
                <a:lnTo>
                  <a:pt x="18530" y="10800"/>
                </a:lnTo>
                <a:lnTo>
                  <a:pt x="18391" y="11656"/>
                </a:lnTo>
                <a:lnTo>
                  <a:pt x="18512" y="12197"/>
                </a:lnTo>
                <a:lnTo>
                  <a:pt x="18871" y="12870"/>
                </a:lnTo>
                <a:lnTo>
                  <a:pt x="19389" y="13419"/>
                </a:lnTo>
                <a:lnTo>
                  <a:pt x="20103" y="14189"/>
                </a:lnTo>
                <a:lnTo>
                  <a:pt x="20800" y="14885"/>
                </a:lnTo>
                <a:lnTo>
                  <a:pt x="21382" y="15571"/>
                </a:lnTo>
                <a:lnTo>
                  <a:pt x="21600" y="16348"/>
                </a:lnTo>
                <a:lnTo>
                  <a:pt x="21552" y="17127"/>
                </a:lnTo>
                <a:cubicBezTo>
                  <a:pt x="21461" y="17295"/>
                  <a:pt x="21311" y="17446"/>
                  <a:pt x="21116" y="17565"/>
                </a:cubicBezTo>
                <a:cubicBezTo>
                  <a:pt x="20858" y="17723"/>
                  <a:pt x="20533" y="17821"/>
                  <a:pt x="20189" y="17844"/>
                </a:cubicBezTo>
                <a:lnTo>
                  <a:pt x="18991" y="17818"/>
                </a:lnTo>
                <a:lnTo>
                  <a:pt x="17696" y="17656"/>
                </a:lnTo>
                <a:lnTo>
                  <a:pt x="16898" y="17647"/>
                </a:lnTo>
                <a:lnTo>
                  <a:pt x="16236" y="17754"/>
                </a:lnTo>
                <a:lnTo>
                  <a:pt x="15533" y="18037"/>
                </a:lnTo>
                <a:lnTo>
                  <a:pt x="15832" y="18576"/>
                </a:lnTo>
                <a:lnTo>
                  <a:pt x="16361" y="19155"/>
                </a:lnTo>
                <a:lnTo>
                  <a:pt x="16363" y="19912"/>
                </a:lnTo>
                <a:lnTo>
                  <a:pt x="14893" y="19442"/>
                </a:lnTo>
                <a:lnTo>
                  <a:pt x="14110" y="19022"/>
                </a:lnTo>
                <a:lnTo>
                  <a:pt x="13148" y="19183"/>
                </a:lnTo>
                <a:lnTo>
                  <a:pt x="13143" y="19582"/>
                </a:lnTo>
                <a:lnTo>
                  <a:pt x="14026" y="19990"/>
                </a:lnTo>
                <a:lnTo>
                  <a:pt x="14260" y="20541"/>
                </a:lnTo>
                <a:lnTo>
                  <a:pt x="14338" y="21104"/>
                </a:lnTo>
                <a:lnTo>
                  <a:pt x="14669" y="21600"/>
                </a:lnTo>
                <a:lnTo>
                  <a:pt x="13822" y="21349"/>
                </a:lnTo>
                <a:lnTo>
                  <a:pt x="13029" y="20928"/>
                </a:lnTo>
                <a:lnTo>
                  <a:pt x="12092" y="20777"/>
                </a:lnTo>
                <a:lnTo>
                  <a:pt x="11286" y="20397"/>
                </a:lnTo>
                <a:lnTo>
                  <a:pt x="10689" y="20072"/>
                </a:lnTo>
                <a:lnTo>
                  <a:pt x="9883" y="19410"/>
                </a:lnTo>
                <a:lnTo>
                  <a:pt x="9659" y="18845"/>
                </a:lnTo>
                <a:lnTo>
                  <a:pt x="9390" y="18027"/>
                </a:lnTo>
                <a:lnTo>
                  <a:pt x="9110" y="17267"/>
                </a:lnTo>
                <a:lnTo>
                  <a:pt x="8497" y="16829"/>
                </a:lnTo>
                <a:lnTo>
                  <a:pt x="6710" y="16631"/>
                </a:lnTo>
                <a:lnTo>
                  <a:pt x="5815" y="16442"/>
                </a:lnTo>
                <a:lnTo>
                  <a:pt x="4239" y="16186"/>
                </a:lnTo>
                <a:lnTo>
                  <a:pt x="3899" y="15798"/>
                </a:lnTo>
                <a:lnTo>
                  <a:pt x="3552" y="15085"/>
                </a:lnTo>
                <a:lnTo>
                  <a:pt x="3413" y="14589"/>
                </a:lnTo>
                <a:lnTo>
                  <a:pt x="3798" y="14180"/>
                </a:lnTo>
                <a:lnTo>
                  <a:pt x="3495" y="13461"/>
                </a:lnTo>
                <a:lnTo>
                  <a:pt x="2695" y="12993"/>
                </a:lnTo>
                <a:lnTo>
                  <a:pt x="1312" y="12709"/>
                </a:lnTo>
                <a:lnTo>
                  <a:pt x="1405" y="11635"/>
                </a:lnTo>
                <a:lnTo>
                  <a:pt x="2114" y="10947"/>
                </a:lnTo>
                <a:lnTo>
                  <a:pt x="2934" y="10856"/>
                </a:lnTo>
                <a:lnTo>
                  <a:pt x="2757" y="10126"/>
                </a:lnTo>
                <a:lnTo>
                  <a:pt x="1676" y="9848"/>
                </a:lnTo>
                <a:lnTo>
                  <a:pt x="1221" y="9173"/>
                </a:lnTo>
                <a:lnTo>
                  <a:pt x="1408" y="8492"/>
                </a:lnTo>
                <a:lnTo>
                  <a:pt x="464" y="7816"/>
                </a:lnTo>
                <a:lnTo>
                  <a:pt x="0" y="7108"/>
                </a:lnTo>
                <a:lnTo>
                  <a:pt x="770" y="5984"/>
                </a:lnTo>
                <a:lnTo>
                  <a:pt x="1601" y="5451"/>
                </a:lnTo>
                <a:lnTo>
                  <a:pt x="2726" y="5584"/>
                </a:lnTo>
                <a:lnTo>
                  <a:pt x="3721" y="5111"/>
                </a:lnTo>
                <a:lnTo>
                  <a:pt x="3531" y="4129"/>
                </a:lnTo>
                <a:lnTo>
                  <a:pt x="4439" y="3562"/>
                </a:lnTo>
                <a:lnTo>
                  <a:pt x="4676" y="1643"/>
                </a:lnTo>
                <a:lnTo>
                  <a:pt x="4983" y="398"/>
                </a:lnTo>
                <a:lnTo>
                  <a:pt x="6089" y="0"/>
                </a:lnTo>
                <a:lnTo>
                  <a:pt x="6882" y="386"/>
                </a:lnTo>
                <a:lnTo>
                  <a:pt x="7110" y="976"/>
                </a:lnTo>
                <a:lnTo>
                  <a:pt x="7682" y="996"/>
                </a:lnTo>
                <a:lnTo>
                  <a:pt x="8500" y="531"/>
                </a:lnTo>
                <a:lnTo>
                  <a:pt x="9221" y="721"/>
                </a:lnTo>
                <a:lnTo>
                  <a:pt x="10277" y="1559"/>
                </a:lnTo>
                <a:lnTo>
                  <a:pt x="11754" y="1965"/>
                </a:lnTo>
                <a:lnTo>
                  <a:pt x="11373" y="2568"/>
                </a:lnTo>
                <a:lnTo>
                  <a:pt x="11607" y="3210"/>
                </a:lnTo>
                <a:lnTo>
                  <a:pt x="11891" y="3602"/>
                </a:lnTo>
                <a:lnTo>
                  <a:pt x="12748" y="3346"/>
                </a:lnTo>
                <a:lnTo>
                  <a:pt x="13797" y="3242"/>
                </a:lnTo>
                <a:lnTo>
                  <a:pt x="13793" y="3752"/>
                </a:lnTo>
                <a:lnTo>
                  <a:pt x="12977" y="4065"/>
                </a:lnTo>
                <a:lnTo>
                  <a:pt x="12913" y="4648"/>
                </a:lnTo>
                <a:lnTo>
                  <a:pt x="13470" y="4754"/>
                </a:lnTo>
                <a:lnTo>
                  <a:pt x="14772" y="4998"/>
                </a:lnTo>
                <a:lnTo>
                  <a:pt x="15558" y="5182"/>
                </a:lnTo>
                <a:lnTo>
                  <a:pt x="16358" y="4761"/>
                </a:lnTo>
                <a:lnTo>
                  <a:pt x="17104" y="5286"/>
                </a:lnTo>
                <a:lnTo>
                  <a:pt x="17376" y="6353"/>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44" name="Shape 4851">
            <a:extLst>
              <a:ext uri="{FF2B5EF4-FFF2-40B4-BE49-F238E27FC236}">
                <a16:creationId xmlns:a16="http://schemas.microsoft.com/office/drawing/2014/main" id="{DB54AEDD-C125-439F-8135-4BA014C2BA9C}"/>
              </a:ext>
            </a:extLst>
          </p:cNvPr>
          <p:cNvSpPr/>
          <p:nvPr/>
        </p:nvSpPr>
        <p:spPr>
          <a:xfrm>
            <a:off x="3857820" y="4770763"/>
            <a:ext cx="170833" cy="134629"/>
          </a:xfrm>
          <a:custGeom>
            <a:avLst/>
            <a:gdLst/>
            <a:ahLst/>
            <a:cxnLst>
              <a:cxn ang="0">
                <a:pos x="wd2" y="hd2"/>
              </a:cxn>
              <a:cxn ang="5400000">
                <a:pos x="wd2" y="hd2"/>
              </a:cxn>
              <a:cxn ang="10800000">
                <a:pos x="wd2" y="hd2"/>
              </a:cxn>
              <a:cxn ang="16200000">
                <a:pos x="wd2" y="hd2"/>
              </a:cxn>
            </a:cxnLst>
            <a:rect l="0" t="0" r="r" b="b"/>
            <a:pathLst>
              <a:path w="21600" h="21600" extrusionOk="0">
                <a:moveTo>
                  <a:pt x="1146" y="9339"/>
                </a:moveTo>
                <a:lnTo>
                  <a:pt x="1918" y="12867"/>
                </a:lnTo>
                <a:lnTo>
                  <a:pt x="2207" y="15875"/>
                </a:lnTo>
                <a:lnTo>
                  <a:pt x="2239" y="19306"/>
                </a:lnTo>
                <a:lnTo>
                  <a:pt x="2397" y="20875"/>
                </a:lnTo>
                <a:lnTo>
                  <a:pt x="5565" y="20677"/>
                </a:lnTo>
                <a:lnTo>
                  <a:pt x="8341" y="20870"/>
                </a:lnTo>
                <a:lnTo>
                  <a:pt x="10459" y="19643"/>
                </a:lnTo>
                <a:lnTo>
                  <a:pt x="12738" y="18816"/>
                </a:lnTo>
                <a:lnTo>
                  <a:pt x="14496" y="21175"/>
                </a:lnTo>
                <a:lnTo>
                  <a:pt x="16302" y="21600"/>
                </a:lnTo>
                <a:lnTo>
                  <a:pt x="18072" y="20478"/>
                </a:lnTo>
                <a:lnTo>
                  <a:pt x="19778" y="17856"/>
                </a:lnTo>
                <a:lnTo>
                  <a:pt x="21600" y="13973"/>
                </a:lnTo>
                <a:lnTo>
                  <a:pt x="18727" y="13216"/>
                </a:lnTo>
                <a:lnTo>
                  <a:pt x="14876" y="11720"/>
                </a:lnTo>
                <a:lnTo>
                  <a:pt x="13651" y="11300"/>
                </a:lnTo>
                <a:lnTo>
                  <a:pt x="12524" y="7172"/>
                </a:lnTo>
                <a:lnTo>
                  <a:pt x="13336" y="5379"/>
                </a:lnTo>
                <a:lnTo>
                  <a:pt x="12786" y="2607"/>
                </a:lnTo>
                <a:lnTo>
                  <a:pt x="11174" y="726"/>
                </a:lnTo>
                <a:lnTo>
                  <a:pt x="8438" y="0"/>
                </a:lnTo>
                <a:lnTo>
                  <a:pt x="7206" y="653"/>
                </a:lnTo>
                <a:lnTo>
                  <a:pt x="5520" y="787"/>
                </a:lnTo>
                <a:lnTo>
                  <a:pt x="2490" y="2365"/>
                </a:lnTo>
                <a:lnTo>
                  <a:pt x="990" y="4420"/>
                </a:lnTo>
                <a:lnTo>
                  <a:pt x="0" y="6234"/>
                </a:lnTo>
                <a:lnTo>
                  <a:pt x="492" y="7717"/>
                </a:lnTo>
                <a:lnTo>
                  <a:pt x="1146" y="9339"/>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45" name="Shape 4852">
            <a:extLst>
              <a:ext uri="{FF2B5EF4-FFF2-40B4-BE49-F238E27FC236}">
                <a16:creationId xmlns:a16="http://schemas.microsoft.com/office/drawing/2014/main" id="{650D8D9D-F19F-494D-93D7-44152FF588F7}"/>
              </a:ext>
            </a:extLst>
          </p:cNvPr>
          <p:cNvSpPr/>
          <p:nvPr/>
        </p:nvSpPr>
        <p:spPr>
          <a:xfrm>
            <a:off x="3876973" y="4857072"/>
            <a:ext cx="187742" cy="138332"/>
          </a:xfrm>
          <a:custGeom>
            <a:avLst/>
            <a:gdLst/>
            <a:ahLst/>
            <a:cxnLst>
              <a:cxn ang="0">
                <a:pos x="wd2" y="hd2"/>
              </a:cxn>
              <a:cxn ang="5400000">
                <a:pos x="wd2" y="hd2"/>
              </a:cxn>
              <a:cxn ang="10800000">
                <a:pos x="wd2" y="hd2"/>
              </a:cxn>
              <a:cxn ang="16200000">
                <a:pos x="wd2" y="hd2"/>
              </a:cxn>
            </a:cxnLst>
            <a:rect l="0" t="0" r="r" b="b"/>
            <a:pathLst>
              <a:path w="21600" h="21600" extrusionOk="0">
                <a:moveTo>
                  <a:pt x="12945" y="14907"/>
                </a:moveTo>
                <a:lnTo>
                  <a:pt x="12658" y="17333"/>
                </a:lnTo>
                <a:lnTo>
                  <a:pt x="12539" y="20117"/>
                </a:lnTo>
                <a:lnTo>
                  <a:pt x="11580" y="21600"/>
                </a:lnTo>
                <a:lnTo>
                  <a:pt x="10215" y="21043"/>
                </a:lnTo>
                <a:lnTo>
                  <a:pt x="8840" y="20935"/>
                </a:lnTo>
                <a:lnTo>
                  <a:pt x="7784" y="19888"/>
                </a:lnTo>
                <a:lnTo>
                  <a:pt x="6783" y="19111"/>
                </a:lnTo>
                <a:lnTo>
                  <a:pt x="5581" y="18756"/>
                </a:lnTo>
                <a:lnTo>
                  <a:pt x="3480" y="18158"/>
                </a:lnTo>
                <a:lnTo>
                  <a:pt x="2130" y="17507"/>
                </a:lnTo>
                <a:lnTo>
                  <a:pt x="847" y="15435"/>
                </a:lnTo>
                <a:lnTo>
                  <a:pt x="353" y="13305"/>
                </a:lnTo>
                <a:lnTo>
                  <a:pt x="84" y="11074"/>
                </a:lnTo>
                <a:lnTo>
                  <a:pt x="0" y="6363"/>
                </a:lnTo>
                <a:lnTo>
                  <a:pt x="5314" y="6429"/>
                </a:lnTo>
                <a:lnTo>
                  <a:pt x="7193" y="5231"/>
                </a:lnTo>
                <a:lnTo>
                  <a:pt x="9782" y="4427"/>
                </a:lnTo>
                <a:lnTo>
                  <a:pt x="11094" y="6641"/>
                </a:lnTo>
                <a:lnTo>
                  <a:pt x="12470" y="6933"/>
                </a:lnTo>
                <a:lnTo>
                  <a:pt x="14014" y="6098"/>
                </a:lnTo>
                <a:lnTo>
                  <a:pt x="17404" y="0"/>
                </a:lnTo>
                <a:lnTo>
                  <a:pt x="18228" y="1345"/>
                </a:lnTo>
                <a:lnTo>
                  <a:pt x="19250" y="6204"/>
                </a:lnTo>
                <a:lnTo>
                  <a:pt x="19556" y="8020"/>
                </a:lnTo>
                <a:lnTo>
                  <a:pt x="20850" y="10450"/>
                </a:lnTo>
                <a:lnTo>
                  <a:pt x="21600" y="11354"/>
                </a:lnTo>
                <a:lnTo>
                  <a:pt x="20206" y="12949"/>
                </a:lnTo>
                <a:lnTo>
                  <a:pt x="18375" y="13497"/>
                </a:lnTo>
                <a:lnTo>
                  <a:pt x="16989" y="12261"/>
                </a:lnTo>
                <a:lnTo>
                  <a:pt x="15397" y="10518"/>
                </a:lnTo>
                <a:lnTo>
                  <a:pt x="14158" y="10037"/>
                </a:lnTo>
                <a:lnTo>
                  <a:pt x="13058" y="11219"/>
                </a:lnTo>
                <a:lnTo>
                  <a:pt x="12973" y="13223"/>
                </a:lnTo>
                <a:lnTo>
                  <a:pt x="12945" y="1490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46" name="Shape 4853">
            <a:extLst>
              <a:ext uri="{FF2B5EF4-FFF2-40B4-BE49-F238E27FC236}">
                <a16:creationId xmlns:a16="http://schemas.microsoft.com/office/drawing/2014/main" id="{B71FA1A8-99D8-40D4-A927-FC2AAFB95982}"/>
              </a:ext>
            </a:extLst>
          </p:cNvPr>
          <p:cNvSpPr/>
          <p:nvPr/>
        </p:nvSpPr>
        <p:spPr>
          <a:xfrm>
            <a:off x="3951768" y="4917775"/>
            <a:ext cx="203206" cy="175842"/>
          </a:xfrm>
          <a:custGeom>
            <a:avLst/>
            <a:gdLst/>
            <a:ahLst/>
            <a:cxnLst>
              <a:cxn ang="0">
                <a:pos x="wd2" y="hd2"/>
              </a:cxn>
              <a:cxn ang="5400000">
                <a:pos x="wd2" y="hd2"/>
              </a:cxn>
              <a:cxn ang="10800000">
                <a:pos x="wd2" y="hd2"/>
              </a:cxn>
              <a:cxn ang="16200000">
                <a:pos x="wd2" y="hd2"/>
              </a:cxn>
            </a:cxnLst>
            <a:rect l="0" t="0" r="r" b="b"/>
            <a:pathLst>
              <a:path w="21600" h="21600" extrusionOk="0">
                <a:moveTo>
                  <a:pt x="1078" y="12839"/>
                </a:moveTo>
                <a:lnTo>
                  <a:pt x="2148" y="15228"/>
                </a:lnTo>
                <a:lnTo>
                  <a:pt x="2724" y="17945"/>
                </a:lnTo>
                <a:lnTo>
                  <a:pt x="2850" y="19483"/>
                </a:lnTo>
                <a:lnTo>
                  <a:pt x="5174" y="19613"/>
                </a:lnTo>
                <a:lnTo>
                  <a:pt x="6625" y="20568"/>
                </a:lnTo>
                <a:lnTo>
                  <a:pt x="7983" y="20144"/>
                </a:lnTo>
                <a:lnTo>
                  <a:pt x="9159" y="19207"/>
                </a:lnTo>
                <a:lnTo>
                  <a:pt x="10712" y="20539"/>
                </a:lnTo>
                <a:lnTo>
                  <a:pt x="11897" y="21600"/>
                </a:lnTo>
                <a:lnTo>
                  <a:pt x="13181" y="20529"/>
                </a:lnTo>
                <a:lnTo>
                  <a:pt x="14048" y="18892"/>
                </a:lnTo>
                <a:lnTo>
                  <a:pt x="14788" y="17086"/>
                </a:lnTo>
                <a:lnTo>
                  <a:pt x="16147" y="15563"/>
                </a:lnTo>
                <a:lnTo>
                  <a:pt x="17438" y="14470"/>
                </a:lnTo>
                <a:lnTo>
                  <a:pt x="19195" y="13565"/>
                </a:lnTo>
                <a:lnTo>
                  <a:pt x="20751" y="14099"/>
                </a:lnTo>
                <a:lnTo>
                  <a:pt x="21311" y="13049"/>
                </a:lnTo>
                <a:lnTo>
                  <a:pt x="21600" y="11543"/>
                </a:lnTo>
                <a:lnTo>
                  <a:pt x="20747" y="10347"/>
                </a:lnTo>
                <a:lnTo>
                  <a:pt x="19382" y="9747"/>
                </a:lnTo>
                <a:lnTo>
                  <a:pt x="18685" y="9251"/>
                </a:lnTo>
                <a:lnTo>
                  <a:pt x="17876" y="7916"/>
                </a:lnTo>
                <a:lnTo>
                  <a:pt x="17486" y="6284"/>
                </a:lnTo>
                <a:lnTo>
                  <a:pt x="17007" y="4870"/>
                </a:lnTo>
                <a:lnTo>
                  <a:pt x="15964" y="3901"/>
                </a:lnTo>
                <a:lnTo>
                  <a:pt x="14829" y="2692"/>
                </a:lnTo>
                <a:lnTo>
                  <a:pt x="11792" y="1227"/>
                </a:lnTo>
                <a:cubicBezTo>
                  <a:pt x="11493" y="1652"/>
                  <a:pt x="11122" y="2002"/>
                  <a:pt x="10701" y="2256"/>
                </a:cubicBezTo>
                <a:cubicBezTo>
                  <a:pt x="10171" y="2576"/>
                  <a:pt x="9578" y="2733"/>
                  <a:pt x="8979" y="2712"/>
                </a:cubicBezTo>
                <a:lnTo>
                  <a:pt x="6886" y="686"/>
                </a:lnTo>
                <a:lnTo>
                  <a:pt x="5160" y="0"/>
                </a:lnTo>
                <a:lnTo>
                  <a:pt x="3815" y="1054"/>
                </a:lnTo>
                <a:lnTo>
                  <a:pt x="3543" y="3349"/>
                </a:lnTo>
                <a:lnTo>
                  <a:pt x="3377" y="5370"/>
                </a:lnTo>
                <a:lnTo>
                  <a:pt x="3319" y="7170"/>
                </a:lnTo>
                <a:lnTo>
                  <a:pt x="3353" y="8393"/>
                </a:lnTo>
                <a:lnTo>
                  <a:pt x="2599" y="9075"/>
                </a:lnTo>
                <a:lnTo>
                  <a:pt x="214" y="8502"/>
                </a:lnTo>
                <a:lnTo>
                  <a:pt x="0" y="9506"/>
                </a:lnTo>
                <a:lnTo>
                  <a:pt x="379" y="10754"/>
                </a:lnTo>
                <a:lnTo>
                  <a:pt x="1078" y="12839"/>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47" name="Shape 4854">
            <a:extLst>
              <a:ext uri="{FF2B5EF4-FFF2-40B4-BE49-F238E27FC236}">
                <a16:creationId xmlns:a16="http://schemas.microsoft.com/office/drawing/2014/main" id="{E27F368E-F777-460F-9E35-4F69FFAFAAB0}"/>
              </a:ext>
            </a:extLst>
          </p:cNvPr>
          <p:cNvSpPr/>
          <p:nvPr/>
        </p:nvSpPr>
        <p:spPr>
          <a:xfrm>
            <a:off x="3957439" y="4872159"/>
            <a:ext cx="304594" cy="447494"/>
          </a:xfrm>
          <a:custGeom>
            <a:avLst/>
            <a:gdLst/>
            <a:ahLst/>
            <a:cxnLst>
              <a:cxn ang="0">
                <a:pos x="wd2" y="hd2"/>
              </a:cxn>
              <a:cxn ang="5400000">
                <a:pos x="wd2" y="hd2"/>
              </a:cxn>
              <a:cxn ang="10800000">
                <a:pos x="wd2" y="hd2"/>
              </a:cxn>
              <a:cxn ang="16200000">
                <a:pos x="wd2" y="hd2"/>
              </a:cxn>
            </a:cxnLst>
            <a:rect l="0" t="0" r="r" b="b"/>
            <a:pathLst>
              <a:path w="21600" h="21600" extrusionOk="0">
                <a:moveTo>
                  <a:pt x="16846" y="218"/>
                </a:moveTo>
                <a:lnTo>
                  <a:pt x="18646" y="1521"/>
                </a:lnTo>
                <a:lnTo>
                  <a:pt x="19841" y="2312"/>
                </a:lnTo>
                <a:lnTo>
                  <a:pt x="20807" y="3184"/>
                </a:lnTo>
                <a:lnTo>
                  <a:pt x="21384" y="4153"/>
                </a:lnTo>
                <a:lnTo>
                  <a:pt x="21600" y="4754"/>
                </a:lnTo>
                <a:lnTo>
                  <a:pt x="20324" y="4668"/>
                </a:lnTo>
                <a:lnTo>
                  <a:pt x="19345" y="4889"/>
                </a:lnTo>
                <a:lnTo>
                  <a:pt x="18062" y="4926"/>
                </a:lnTo>
                <a:lnTo>
                  <a:pt x="17751" y="5665"/>
                </a:lnTo>
                <a:lnTo>
                  <a:pt x="17989" y="6217"/>
                </a:lnTo>
                <a:lnTo>
                  <a:pt x="18447" y="6939"/>
                </a:lnTo>
                <a:lnTo>
                  <a:pt x="18416" y="7647"/>
                </a:lnTo>
                <a:lnTo>
                  <a:pt x="18336" y="8307"/>
                </a:lnTo>
                <a:lnTo>
                  <a:pt x="18069" y="9079"/>
                </a:lnTo>
                <a:lnTo>
                  <a:pt x="17545" y="9753"/>
                </a:lnTo>
                <a:lnTo>
                  <a:pt x="16849" y="10189"/>
                </a:lnTo>
                <a:lnTo>
                  <a:pt x="15709" y="10189"/>
                </a:lnTo>
                <a:lnTo>
                  <a:pt x="15545" y="10628"/>
                </a:lnTo>
                <a:lnTo>
                  <a:pt x="16657" y="10625"/>
                </a:lnTo>
                <a:lnTo>
                  <a:pt x="17835" y="10529"/>
                </a:lnTo>
                <a:lnTo>
                  <a:pt x="18642" y="10452"/>
                </a:lnTo>
                <a:lnTo>
                  <a:pt x="18688" y="10870"/>
                </a:lnTo>
                <a:lnTo>
                  <a:pt x="17783" y="10948"/>
                </a:lnTo>
                <a:lnTo>
                  <a:pt x="16550" y="11275"/>
                </a:lnTo>
                <a:lnTo>
                  <a:pt x="15769" y="11688"/>
                </a:lnTo>
                <a:lnTo>
                  <a:pt x="15234" y="12367"/>
                </a:lnTo>
                <a:lnTo>
                  <a:pt x="14443" y="12998"/>
                </a:lnTo>
                <a:lnTo>
                  <a:pt x="13251" y="13101"/>
                </a:lnTo>
                <a:lnTo>
                  <a:pt x="12513" y="13541"/>
                </a:lnTo>
                <a:lnTo>
                  <a:pt x="12299" y="14056"/>
                </a:lnTo>
                <a:lnTo>
                  <a:pt x="12228" y="14598"/>
                </a:lnTo>
                <a:lnTo>
                  <a:pt x="12288" y="15120"/>
                </a:lnTo>
                <a:lnTo>
                  <a:pt x="11929" y="15662"/>
                </a:lnTo>
                <a:lnTo>
                  <a:pt x="11842" y="16255"/>
                </a:lnTo>
                <a:lnTo>
                  <a:pt x="11954" y="17269"/>
                </a:lnTo>
                <a:lnTo>
                  <a:pt x="11664" y="18630"/>
                </a:lnTo>
                <a:lnTo>
                  <a:pt x="11675" y="19622"/>
                </a:lnTo>
                <a:lnTo>
                  <a:pt x="11397" y="20753"/>
                </a:lnTo>
                <a:lnTo>
                  <a:pt x="11150" y="21600"/>
                </a:lnTo>
                <a:lnTo>
                  <a:pt x="8699" y="21544"/>
                </a:lnTo>
                <a:lnTo>
                  <a:pt x="5839" y="21342"/>
                </a:lnTo>
                <a:lnTo>
                  <a:pt x="3773" y="21079"/>
                </a:lnTo>
                <a:lnTo>
                  <a:pt x="2673" y="20301"/>
                </a:lnTo>
                <a:lnTo>
                  <a:pt x="2468" y="19182"/>
                </a:lnTo>
                <a:lnTo>
                  <a:pt x="2567" y="17458"/>
                </a:lnTo>
                <a:lnTo>
                  <a:pt x="2533" y="15392"/>
                </a:lnTo>
                <a:lnTo>
                  <a:pt x="1393" y="13224"/>
                </a:lnTo>
                <a:lnTo>
                  <a:pt x="0" y="11782"/>
                </a:lnTo>
                <a:lnTo>
                  <a:pt x="145" y="10803"/>
                </a:lnTo>
                <a:lnTo>
                  <a:pt x="1136" y="10203"/>
                </a:lnTo>
                <a:lnTo>
                  <a:pt x="1676" y="9739"/>
                </a:lnTo>
                <a:lnTo>
                  <a:pt x="3149" y="9785"/>
                </a:lnTo>
                <a:lnTo>
                  <a:pt x="3897" y="10117"/>
                </a:lnTo>
                <a:lnTo>
                  <a:pt x="4765" y="9989"/>
                </a:lnTo>
                <a:lnTo>
                  <a:pt x="5951" y="9550"/>
                </a:lnTo>
                <a:lnTo>
                  <a:pt x="7519" y="10485"/>
                </a:lnTo>
                <a:lnTo>
                  <a:pt x="8201" y="10118"/>
                </a:lnTo>
                <a:lnTo>
                  <a:pt x="9368" y="8714"/>
                </a:lnTo>
                <a:lnTo>
                  <a:pt x="10950" y="7742"/>
                </a:lnTo>
                <a:lnTo>
                  <a:pt x="12587" y="7333"/>
                </a:lnTo>
                <a:lnTo>
                  <a:pt x="13296" y="7436"/>
                </a:lnTo>
                <a:lnTo>
                  <a:pt x="13779" y="6749"/>
                </a:lnTo>
                <a:lnTo>
                  <a:pt x="13212" y="6361"/>
                </a:lnTo>
                <a:lnTo>
                  <a:pt x="11929" y="5964"/>
                </a:lnTo>
                <a:lnTo>
                  <a:pt x="11308" y="5344"/>
                </a:lnTo>
                <a:lnTo>
                  <a:pt x="10681" y="4143"/>
                </a:lnTo>
                <a:lnTo>
                  <a:pt x="10354" y="3523"/>
                </a:lnTo>
                <a:lnTo>
                  <a:pt x="10246" y="2486"/>
                </a:lnTo>
                <a:lnTo>
                  <a:pt x="9273" y="2194"/>
                </a:lnTo>
                <a:lnTo>
                  <a:pt x="9251" y="1604"/>
                </a:lnTo>
                <a:lnTo>
                  <a:pt x="10386" y="1330"/>
                </a:lnTo>
                <a:lnTo>
                  <a:pt x="11234" y="1812"/>
                </a:lnTo>
                <a:lnTo>
                  <a:pt x="12322" y="2136"/>
                </a:lnTo>
                <a:lnTo>
                  <a:pt x="12437" y="1625"/>
                </a:lnTo>
                <a:lnTo>
                  <a:pt x="12000" y="1241"/>
                </a:lnTo>
                <a:lnTo>
                  <a:pt x="11533" y="365"/>
                </a:lnTo>
                <a:lnTo>
                  <a:pt x="12739" y="69"/>
                </a:lnTo>
                <a:lnTo>
                  <a:pt x="14300" y="0"/>
                </a:lnTo>
                <a:lnTo>
                  <a:pt x="15764" y="190"/>
                </a:lnTo>
                <a:lnTo>
                  <a:pt x="16846" y="218"/>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48" name="Shape 4855">
            <a:extLst>
              <a:ext uri="{FF2B5EF4-FFF2-40B4-BE49-F238E27FC236}">
                <a16:creationId xmlns:a16="http://schemas.microsoft.com/office/drawing/2014/main" id="{53D88CAB-85F8-481E-AA00-D1B5C909031C}"/>
              </a:ext>
            </a:extLst>
          </p:cNvPr>
          <p:cNvSpPr/>
          <p:nvPr/>
        </p:nvSpPr>
        <p:spPr>
          <a:xfrm>
            <a:off x="4062265" y="4543150"/>
            <a:ext cx="409976" cy="426116"/>
          </a:xfrm>
          <a:custGeom>
            <a:avLst/>
            <a:gdLst/>
            <a:ahLst/>
            <a:cxnLst>
              <a:cxn ang="0">
                <a:pos x="wd2" y="hd2"/>
              </a:cxn>
              <a:cxn ang="5400000">
                <a:pos x="wd2" y="hd2"/>
              </a:cxn>
              <a:cxn ang="10800000">
                <a:pos x="wd2" y="hd2"/>
              </a:cxn>
              <a:cxn ang="16200000">
                <a:pos x="wd2" y="hd2"/>
              </a:cxn>
            </a:cxnLst>
            <a:rect l="0" t="0" r="r" b="b"/>
            <a:pathLst>
              <a:path w="21600" h="21600" extrusionOk="0">
                <a:moveTo>
                  <a:pt x="19339" y="2568"/>
                </a:moveTo>
                <a:lnTo>
                  <a:pt x="19292" y="4225"/>
                </a:lnTo>
                <a:lnTo>
                  <a:pt x="19110" y="5354"/>
                </a:lnTo>
                <a:lnTo>
                  <a:pt x="18707" y="6179"/>
                </a:lnTo>
                <a:lnTo>
                  <a:pt x="18450" y="7203"/>
                </a:lnTo>
                <a:lnTo>
                  <a:pt x="18980" y="7576"/>
                </a:lnTo>
                <a:lnTo>
                  <a:pt x="19576" y="7973"/>
                </a:lnTo>
                <a:lnTo>
                  <a:pt x="20137" y="8161"/>
                </a:lnTo>
                <a:lnTo>
                  <a:pt x="20851" y="8024"/>
                </a:lnTo>
                <a:lnTo>
                  <a:pt x="21410" y="8184"/>
                </a:lnTo>
                <a:lnTo>
                  <a:pt x="21600" y="8696"/>
                </a:lnTo>
                <a:lnTo>
                  <a:pt x="21051" y="8890"/>
                </a:lnTo>
                <a:lnTo>
                  <a:pt x="20236" y="8830"/>
                </a:lnTo>
                <a:lnTo>
                  <a:pt x="19450" y="8823"/>
                </a:lnTo>
                <a:lnTo>
                  <a:pt x="19019" y="9007"/>
                </a:lnTo>
                <a:lnTo>
                  <a:pt x="18875" y="9528"/>
                </a:lnTo>
                <a:lnTo>
                  <a:pt x="18867" y="10289"/>
                </a:lnTo>
                <a:lnTo>
                  <a:pt x="18729" y="11423"/>
                </a:lnTo>
                <a:lnTo>
                  <a:pt x="18662" y="12490"/>
                </a:lnTo>
                <a:lnTo>
                  <a:pt x="18709" y="13630"/>
                </a:lnTo>
                <a:lnTo>
                  <a:pt x="18428" y="14236"/>
                </a:lnTo>
                <a:lnTo>
                  <a:pt x="17701" y="14398"/>
                </a:lnTo>
                <a:lnTo>
                  <a:pt x="17032" y="14250"/>
                </a:lnTo>
                <a:lnTo>
                  <a:pt x="16337" y="14584"/>
                </a:lnTo>
                <a:lnTo>
                  <a:pt x="15928" y="14171"/>
                </a:lnTo>
                <a:lnTo>
                  <a:pt x="15580" y="13668"/>
                </a:lnTo>
                <a:lnTo>
                  <a:pt x="14913" y="13239"/>
                </a:lnTo>
                <a:lnTo>
                  <a:pt x="14481" y="13666"/>
                </a:lnTo>
                <a:lnTo>
                  <a:pt x="15009" y="14190"/>
                </a:lnTo>
                <a:lnTo>
                  <a:pt x="15428" y="14902"/>
                </a:lnTo>
                <a:cubicBezTo>
                  <a:pt x="15289" y="15028"/>
                  <a:pt x="15185" y="15186"/>
                  <a:pt x="15125" y="15361"/>
                </a:cubicBezTo>
                <a:cubicBezTo>
                  <a:pt x="15064" y="15540"/>
                  <a:pt x="15052" y="15731"/>
                  <a:pt x="15090" y="15915"/>
                </a:cubicBezTo>
                <a:cubicBezTo>
                  <a:pt x="15247" y="15993"/>
                  <a:pt x="15322" y="16168"/>
                  <a:pt x="15267" y="16330"/>
                </a:cubicBezTo>
                <a:cubicBezTo>
                  <a:pt x="15166" y="16625"/>
                  <a:pt x="14762" y="16692"/>
                  <a:pt x="14564" y="16446"/>
                </a:cubicBezTo>
                <a:lnTo>
                  <a:pt x="13815" y="16853"/>
                </a:lnTo>
                <a:lnTo>
                  <a:pt x="13408" y="17444"/>
                </a:lnTo>
                <a:lnTo>
                  <a:pt x="13786" y="17961"/>
                </a:lnTo>
                <a:lnTo>
                  <a:pt x="14460" y="18270"/>
                </a:lnTo>
                <a:lnTo>
                  <a:pt x="14979" y="18852"/>
                </a:lnTo>
                <a:lnTo>
                  <a:pt x="15314" y="19569"/>
                </a:lnTo>
                <a:lnTo>
                  <a:pt x="15223" y="19982"/>
                </a:lnTo>
                <a:lnTo>
                  <a:pt x="14672" y="20055"/>
                </a:lnTo>
                <a:lnTo>
                  <a:pt x="13707" y="20375"/>
                </a:lnTo>
                <a:lnTo>
                  <a:pt x="13012" y="20687"/>
                </a:lnTo>
                <a:lnTo>
                  <a:pt x="12497" y="21060"/>
                </a:lnTo>
                <a:lnTo>
                  <a:pt x="11946" y="21355"/>
                </a:lnTo>
                <a:lnTo>
                  <a:pt x="11311" y="21531"/>
                </a:lnTo>
                <a:lnTo>
                  <a:pt x="10422" y="21600"/>
                </a:lnTo>
                <a:lnTo>
                  <a:pt x="9749" y="19984"/>
                </a:lnTo>
                <a:lnTo>
                  <a:pt x="8958" y="19088"/>
                </a:lnTo>
                <a:lnTo>
                  <a:pt x="6851" y="16884"/>
                </a:lnTo>
                <a:lnTo>
                  <a:pt x="7438" y="16521"/>
                </a:lnTo>
                <a:lnTo>
                  <a:pt x="7637" y="15514"/>
                </a:lnTo>
                <a:lnTo>
                  <a:pt x="7514" y="14652"/>
                </a:lnTo>
                <a:lnTo>
                  <a:pt x="5670" y="12183"/>
                </a:lnTo>
                <a:lnTo>
                  <a:pt x="5336" y="11293"/>
                </a:lnTo>
                <a:lnTo>
                  <a:pt x="5235" y="10496"/>
                </a:lnTo>
                <a:lnTo>
                  <a:pt x="5418" y="9042"/>
                </a:lnTo>
                <a:lnTo>
                  <a:pt x="5526" y="7563"/>
                </a:lnTo>
                <a:lnTo>
                  <a:pt x="5265" y="6806"/>
                </a:lnTo>
                <a:lnTo>
                  <a:pt x="4617" y="6095"/>
                </a:lnTo>
                <a:lnTo>
                  <a:pt x="4231" y="3989"/>
                </a:lnTo>
                <a:lnTo>
                  <a:pt x="3876" y="3632"/>
                </a:lnTo>
                <a:lnTo>
                  <a:pt x="3387" y="3999"/>
                </a:lnTo>
                <a:lnTo>
                  <a:pt x="1075" y="3470"/>
                </a:lnTo>
                <a:lnTo>
                  <a:pt x="1150" y="2665"/>
                </a:lnTo>
                <a:lnTo>
                  <a:pt x="1835" y="2325"/>
                </a:lnTo>
                <a:lnTo>
                  <a:pt x="1799" y="1978"/>
                </a:lnTo>
                <a:lnTo>
                  <a:pt x="1123" y="2186"/>
                </a:lnTo>
                <a:lnTo>
                  <a:pt x="511" y="2407"/>
                </a:lnTo>
                <a:lnTo>
                  <a:pt x="0" y="1279"/>
                </a:lnTo>
                <a:lnTo>
                  <a:pt x="332" y="460"/>
                </a:lnTo>
                <a:lnTo>
                  <a:pt x="1080" y="370"/>
                </a:lnTo>
                <a:lnTo>
                  <a:pt x="1445" y="680"/>
                </a:lnTo>
                <a:lnTo>
                  <a:pt x="2053" y="621"/>
                </a:lnTo>
                <a:lnTo>
                  <a:pt x="2688" y="737"/>
                </a:lnTo>
                <a:lnTo>
                  <a:pt x="3557" y="514"/>
                </a:lnTo>
                <a:lnTo>
                  <a:pt x="4255" y="458"/>
                </a:lnTo>
                <a:lnTo>
                  <a:pt x="4798" y="1151"/>
                </a:lnTo>
                <a:lnTo>
                  <a:pt x="4851" y="2076"/>
                </a:lnTo>
                <a:lnTo>
                  <a:pt x="5466" y="2324"/>
                </a:lnTo>
                <a:lnTo>
                  <a:pt x="5732" y="2640"/>
                </a:lnTo>
                <a:lnTo>
                  <a:pt x="5843" y="3586"/>
                </a:lnTo>
                <a:lnTo>
                  <a:pt x="5963" y="4423"/>
                </a:lnTo>
                <a:lnTo>
                  <a:pt x="6231" y="4875"/>
                </a:lnTo>
                <a:lnTo>
                  <a:pt x="6790" y="4839"/>
                </a:lnTo>
                <a:lnTo>
                  <a:pt x="7440" y="4830"/>
                </a:lnTo>
                <a:lnTo>
                  <a:pt x="7593" y="5683"/>
                </a:lnTo>
                <a:lnTo>
                  <a:pt x="7312" y="6046"/>
                </a:lnTo>
                <a:lnTo>
                  <a:pt x="8022" y="5984"/>
                </a:lnTo>
                <a:lnTo>
                  <a:pt x="9117" y="5380"/>
                </a:lnTo>
                <a:lnTo>
                  <a:pt x="9642" y="4824"/>
                </a:lnTo>
                <a:lnTo>
                  <a:pt x="11077" y="4648"/>
                </a:lnTo>
                <a:lnTo>
                  <a:pt x="12249" y="4143"/>
                </a:lnTo>
                <a:lnTo>
                  <a:pt x="12712" y="3218"/>
                </a:lnTo>
                <a:lnTo>
                  <a:pt x="13353" y="2149"/>
                </a:lnTo>
                <a:lnTo>
                  <a:pt x="11313" y="2114"/>
                </a:lnTo>
                <a:lnTo>
                  <a:pt x="11823" y="527"/>
                </a:lnTo>
                <a:lnTo>
                  <a:pt x="12261" y="551"/>
                </a:lnTo>
                <a:lnTo>
                  <a:pt x="13714" y="0"/>
                </a:lnTo>
                <a:lnTo>
                  <a:pt x="14926" y="362"/>
                </a:lnTo>
                <a:lnTo>
                  <a:pt x="15192" y="930"/>
                </a:lnTo>
                <a:lnTo>
                  <a:pt x="15733" y="1145"/>
                </a:lnTo>
                <a:lnTo>
                  <a:pt x="16738" y="137"/>
                </a:lnTo>
                <a:lnTo>
                  <a:pt x="17538" y="258"/>
                </a:lnTo>
                <a:lnTo>
                  <a:pt x="17811" y="1524"/>
                </a:lnTo>
                <a:lnTo>
                  <a:pt x="18380" y="1607"/>
                </a:lnTo>
                <a:lnTo>
                  <a:pt x="18962" y="1253"/>
                </a:lnTo>
                <a:lnTo>
                  <a:pt x="19287" y="1789"/>
                </a:lnTo>
                <a:lnTo>
                  <a:pt x="19339" y="2568"/>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49" name="Shape 4856">
            <a:extLst>
              <a:ext uri="{FF2B5EF4-FFF2-40B4-BE49-F238E27FC236}">
                <a16:creationId xmlns:a16="http://schemas.microsoft.com/office/drawing/2014/main" id="{0B108EB6-D2E1-4F20-ABE1-7E84C61B7785}"/>
              </a:ext>
            </a:extLst>
          </p:cNvPr>
          <p:cNvSpPr/>
          <p:nvPr/>
        </p:nvSpPr>
        <p:spPr>
          <a:xfrm>
            <a:off x="4314749" y="4552227"/>
            <a:ext cx="247867" cy="431421"/>
          </a:xfrm>
          <a:custGeom>
            <a:avLst/>
            <a:gdLst/>
            <a:ahLst/>
            <a:cxnLst>
              <a:cxn ang="0">
                <a:pos x="wd2" y="hd2"/>
              </a:cxn>
              <a:cxn ang="5400000">
                <a:pos x="wd2" y="hd2"/>
              </a:cxn>
              <a:cxn ang="10800000">
                <a:pos x="wd2" y="hd2"/>
              </a:cxn>
              <a:cxn ang="16200000">
                <a:pos x="wd2" y="hd2"/>
              </a:cxn>
            </a:cxnLst>
            <a:rect l="0" t="0" r="r" b="b"/>
            <a:pathLst>
              <a:path w="21600" h="21600" extrusionOk="0">
                <a:moveTo>
                  <a:pt x="19721" y="21158"/>
                </a:moveTo>
                <a:lnTo>
                  <a:pt x="16894" y="19665"/>
                </a:lnTo>
                <a:lnTo>
                  <a:pt x="15340" y="18694"/>
                </a:lnTo>
                <a:lnTo>
                  <a:pt x="14870" y="17764"/>
                </a:lnTo>
                <a:lnTo>
                  <a:pt x="15023" y="17166"/>
                </a:lnTo>
                <a:lnTo>
                  <a:pt x="16556" y="17226"/>
                </a:lnTo>
                <a:lnTo>
                  <a:pt x="17804" y="17964"/>
                </a:lnTo>
                <a:lnTo>
                  <a:pt x="19079" y="17936"/>
                </a:lnTo>
                <a:lnTo>
                  <a:pt x="19210" y="17121"/>
                </a:lnTo>
                <a:lnTo>
                  <a:pt x="19193" y="15863"/>
                </a:lnTo>
                <a:lnTo>
                  <a:pt x="19940" y="14366"/>
                </a:lnTo>
                <a:lnTo>
                  <a:pt x="20628" y="13118"/>
                </a:lnTo>
                <a:lnTo>
                  <a:pt x="21600" y="11673"/>
                </a:lnTo>
                <a:lnTo>
                  <a:pt x="20450" y="11635"/>
                </a:lnTo>
                <a:lnTo>
                  <a:pt x="19547" y="11794"/>
                </a:lnTo>
                <a:lnTo>
                  <a:pt x="19024" y="11042"/>
                </a:lnTo>
                <a:lnTo>
                  <a:pt x="18405" y="10523"/>
                </a:lnTo>
                <a:lnTo>
                  <a:pt x="17500" y="10098"/>
                </a:lnTo>
                <a:lnTo>
                  <a:pt x="15367" y="9822"/>
                </a:lnTo>
                <a:lnTo>
                  <a:pt x="15289" y="8969"/>
                </a:lnTo>
                <a:lnTo>
                  <a:pt x="16963" y="8238"/>
                </a:lnTo>
                <a:lnTo>
                  <a:pt x="18779" y="7722"/>
                </a:lnTo>
                <a:lnTo>
                  <a:pt x="19099" y="7104"/>
                </a:lnTo>
                <a:lnTo>
                  <a:pt x="17857" y="6430"/>
                </a:lnTo>
                <a:lnTo>
                  <a:pt x="17634" y="5680"/>
                </a:lnTo>
                <a:lnTo>
                  <a:pt x="17406" y="4917"/>
                </a:lnTo>
                <a:lnTo>
                  <a:pt x="18255" y="4325"/>
                </a:lnTo>
                <a:lnTo>
                  <a:pt x="19609" y="4082"/>
                </a:lnTo>
                <a:lnTo>
                  <a:pt x="19809" y="3487"/>
                </a:lnTo>
                <a:lnTo>
                  <a:pt x="19430" y="2576"/>
                </a:lnTo>
                <a:lnTo>
                  <a:pt x="18522" y="2117"/>
                </a:lnTo>
                <a:lnTo>
                  <a:pt x="16110" y="1523"/>
                </a:lnTo>
                <a:lnTo>
                  <a:pt x="14038" y="713"/>
                </a:lnTo>
                <a:lnTo>
                  <a:pt x="10794" y="0"/>
                </a:lnTo>
                <a:lnTo>
                  <a:pt x="9043" y="892"/>
                </a:lnTo>
                <a:lnTo>
                  <a:pt x="9513" y="1396"/>
                </a:lnTo>
                <a:lnTo>
                  <a:pt x="9543" y="2810"/>
                </a:lnTo>
                <a:lnTo>
                  <a:pt x="9485" y="4150"/>
                </a:lnTo>
                <a:lnTo>
                  <a:pt x="9178" y="4917"/>
                </a:lnTo>
                <a:lnTo>
                  <a:pt x="8630" y="5560"/>
                </a:lnTo>
                <a:lnTo>
                  <a:pt x="8157" y="6625"/>
                </a:lnTo>
                <a:lnTo>
                  <a:pt x="9403" y="7371"/>
                </a:lnTo>
                <a:lnTo>
                  <a:pt x="10615" y="7772"/>
                </a:lnTo>
                <a:lnTo>
                  <a:pt x="11793" y="7764"/>
                </a:lnTo>
                <a:lnTo>
                  <a:pt x="13208" y="7679"/>
                </a:lnTo>
                <a:lnTo>
                  <a:pt x="13573" y="8106"/>
                </a:lnTo>
                <a:lnTo>
                  <a:pt x="12239" y="8116"/>
                </a:lnTo>
                <a:lnTo>
                  <a:pt x="9829" y="8058"/>
                </a:lnTo>
                <a:lnTo>
                  <a:pt x="9052" y="8326"/>
                </a:lnTo>
                <a:lnTo>
                  <a:pt x="8816" y="9554"/>
                </a:lnTo>
                <a:lnTo>
                  <a:pt x="8526" y="11108"/>
                </a:lnTo>
                <a:lnTo>
                  <a:pt x="8629" y="12218"/>
                </a:lnTo>
                <a:lnTo>
                  <a:pt x="8562" y="12944"/>
                </a:lnTo>
                <a:lnTo>
                  <a:pt x="8398" y="13440"/>
                </a:lnTo>
                <a:lnTo>
                  <a:pt x="7392" y="13535"/>
                </a:lnTo>
                <a:lnTo>
                  <a:pt x="6142" y="13510"/>
                </a:lnTo>
                <a:lnTo>
                  <a:pt x="5091" y="13751"/>
                </a:lnTo>
                <a:lnTo>
                  <a:pt x="4320" y="13313"/>
                </a:lnTo>
                <a:lnTo>
                  <a:pt x="3929" y="12892"/>
                </a:lnTo>
                <a:lnTo>
                  <a:pt x="2711" y="12473"/>
                </a:lnTo>
                <a:lnTo>
                  <a:pt x="1527" y="13065"/>
                </a:lnTo>
                <a:lnTo>
                  <a:pt x="2499" y="13615"/>
                </a:lnTo>
                <a:lnTo>
                  <a:pt x="3091" y="14266"/>
                </a:lnTo>
                <a:lnTo>
                  <a:pt x="2601" y="14631"/>
                </a:lnTo>
                <a:lnTo>
                  <a:pt x="2662" y="15203"/>
                </a:lnTo>
                <a:lnTo>
                  <a:pt x="2896" y="15699"/>
                </a:lnTo>
                <a:lnTo>
                  <a:pt x="2010" y="15743"/>
                </a:lnTo>
                <a:lnTo>
                  <a:pt x="866" y="16013"/>
                </a:lnTo>
                <a:lnTo>
                  <a:pt x="0" y="16609"/>
                </a:lnTo>
                <a:lnTo>
                  <a:pt x="600" y="17440"/>
                </a:lnTo>
                <a:lnTo>
                  <a:pt x="1974" y="17853"/>
                </a:lnTo>
                <a:lnTo>
                  <a:pt x="2550" y="18308"/>
                </a:lnTo>
                <a:lnTo>
                  <a:pt x="3024" y="18896"/>
                </a:lnTo>
                <a:lnTo>
                  <a:pt x="2976" y="19312"/>
                </a:lnTo>
                <a:lnTo>
                  <a:pt x="4016" y="19656"/>
                </a:lnTo>
                <a:lnTo>
                  <a:pt x="4843" y="20009"/>
                </a:lnTo>
                <a:lnTo>
                  <a:pt x="6099" y="20004"/>
                </a:lnTo>
                <a:lnTo>
                  <a:pt x="7934" y="20154"/>
                </a:lnTo>
                <a:lnTo>
                  <a:pt x="9458" y="20256"/>
                </a:lnTo>
                <a:lnTo>
                  <a:pt x="10886" y="20495"/>
                </a:lnTo>
                <a:lnTo>
                  <a:pt x="11931" y="21104"/>
                </a:lnTo>
                <a:lnTo>
                  <a:pt x="13346" y="21538"/>
                </a:lnTo>
                <a:lnTo>
                  <a:pt x="14343" y="21600"/>
                </a:lnTo>
                <a:lnTo>
                  <a:pt x="15312" y="21310"/>
                </a:lnTo>
                <a:lnTo>
                  <a:pt x="16574" y="21486"/>
                </a:lnTo>
                <a:lnTo>
                  <a:pt x="17685" y="21440"/>
                </a:lnTo>
                <a:lnTo>
                  <a:pt x="18997" y="21452"/>
                </a:lnTo>
                <a:lnTo>
                  <a:pt x="19721" y="21158"/>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51" name="Shape 4857">
            <a:extLst>
              <a:ext uri="{FF2B5EF4-FFF2-40B4-BE49-F238E27FC236}">
                <a16:creationId xmlns:a16="http://schemas.microsoft.com/office/drawing/2014/main" id="{C7D94F1C-07D7-4657-A53F-C7EFC4AFC6E2}"/>
              </a:ext>
            </a:extLst>
          </p:cNvPr>
          <p:cNvSpPr/>
          <p:nvPr/>
        </p:nvSpPr>
        <p:spPr>
          <a:xfrm>
            <a:off x="4527747" y="3902255"/>
            <a:ext cx="236197" cy="276208"/>
          </a:xfrm>
          <a:custGeom>
            <a:avLst/>
            <a:gdLst/>
            <a:ahLst/>
            <a:cxnLst>
              <a:cxn ang="0">
                <a:pos x="wd2" y="hd2"/>
              </a:cxn>
              <a:cxn ang="5400000">
                <a:pos x="wd2" y="hd2"/>
              </a:cxn>
              <a:cxn ang="10800000">
                <a:pos x="wd2" y="hd2"/>
              </a:cxn>
              <a:cxn ang="16200000">
                <a:pos x="wd2" y="hd2"/>
              </a:cxn>
            </a:cxnLst>
            <a:rect l="0" t="0" r="r" b="b"/>
            <a:pathLst>
              <a:path w="21600" h="21600" extrusionOk="0">
                <a:moveTo>
                  <a:pt x="20674" y="6671"/>
                </a:moveTo>
                <a:lnTo>
                  <a:pt x="19581" y="7258"/>
                </a:lnTo>
                <a:lnTo>
                  <a:pt x="19457" y="8282"/>
                </a:lnTo>
                <a:lnTo>
                  <a:pt x="19563" y="9286"/>
                </a:lnTo>
                <a:lnTo>
                  <a:pt x="19577" y="10566"/>
                </a:lnTo>
                <a:lnTo>
                  <a:pt x="19571" y="11554"/>
                </a:lnTo>
                <a:lnTo>
                  <a:pt x="19107" y="12270"/>
                </a:lnTo>
                <a:lnTo>
                  <a:pt x="18262" y="12724"/>
                </a:lnTo>
                <a:lnTo>
                  <a:pt x="17791" y="13289"/>
                </a:lnTo>
                <a:lnTo>
                  <a:pt x="17758" y="14316"/>
                </a:lnTo>
                <a:lnTo>
                  <a:pt x="17745" y="15281"/>
                </a:lnTo>
                <a:lnTo>
                  <a:pt x="17613" y="16478"/>
                </a:lnTo>
                <a:lnTo>
                  <a:pt x="17376" y="17394"/>
                </a:lnTo>
                <a:lnTo>
                  <a:pt x="17005" y="17961"/>
                </a:lnTo>
                <a:lnTo>
                  <a:pt x="16195" y="18423"/>
                </a:lnTo>
                <a:lnTo>
                  <a:pt x="14828" y="18436"/>
                </a:lnTo>
                <a:lnTo>
                  <a:pt x="13192" y="18560"/>
                </a:lnTo>
                <a:lnTo>
                  <a:pt x="12384" y="19100"/>
                </a:lnTo>
                <a:lnTo>
                  <a:pt x="11612" y="19793"/>
                </a:lnTo>
                <a:lnTo>
                  <a:pt x="10694" y="20175"/>
                </a:lnTo>
                <a:lnTo>
                  <a:pt x="8898" y="20405"/>
                </a:lnTo>
                <a:lnTo>
                  <a:pt x="6198" y="21600"/>
                </a:lnTo>
                <a:lnTo>
                  <a:pt x="6262" y="19986"/>
                </a:lnTo>
                <a:lnTo>
                  <a:pt x="4396" y="18004"/>
                </a:lnTo>
                <a:lnTo>
                  <a:pt x="3604" y="16899"/>
                </a:lnTo>
                <a:lnTo>
                  <a:pt x="1496" y="15380"/>
                </a:lnTo>
                <a:lnTo>
                  <a:pt x="0" y="14068"/>
                </a:lnTo>
                <a:lnTo>
                  <a:pt x="19" y="12814"/>
                </a:lnTo>
                <a:lnTo>
                  <a:pt x="1128" y="12403"/>
                </a:lnTo>
                <a:lnTo>
                  <a:pt x="1228" y="11183"/>
                </a:lnTo>
                <a:lnTo>
                  <a:pt x="3014" y="9835"/>
                </a:lnTo>
                <a:lnTo>
                  <a:pt x="3364" y="8474"/>
                </a:lnTo>
                <a:lnTo>
                  <a:pt x="2654" y="5908"/>
                </a:lnTo>
                <a:lnTo>
                  <a:pt x="3312" y="4495"/>
                </a:lnTo>
                <a:lnTo>
                  <a:pt x="5557" y="3353"/>
                </a:lnTo>
                <a:lnTo>
                  <a:pt x="8295" y="2576"/>
                </a:lnTo>
                <a:lnTo>
                  <a:pt x="9444" y="1790"/>
                </a:lnTo>
                <a:lnTo>
                  <a:pt x="9485" y="859"/>
                </a:lnTo>
                <a:lnTo>
                  <a:pt x="10084" y="177"/>
                </a:lnTo>
                <a:lnTo>
                  <a:pt x="11595" y="0"/>
                </a:lnTo>
                <a:lnTo>
                  <a:pt x="12332" y="1253"/>
                </a:lnTo>
                <a:lnTo>
                  <a:pt x="14056" y="1019"/>
                </a:lnTo>
                <a:lnTo>
                  <a:pt x="15421" y="1480"/>
                </a:lnTo>
                <a:lnTo>
                  <a:pt x="15973" y="2835"/>
                </a:lnTo>
                <a:lnTo>
                  <a:pt x="15091" y="3776"/>
                </a:lnTo>
                <a:lnTo>
                  <a:pt x="15506" y="4426"/>
                </a:lnTo>
                <a:lnTo>
                  <a:pt x="16432" y="4422"/>
                </a:lnTo>
                <a:lnTo>
                  <a:pt x="17406" y="3843"/>
                </a:lnTo>
                <a:lnTo>
                  <a:pt x="19560" y="4095"/>
                </a:lnTo>
                <a:lnTo>
                  <a:pt x="20819" y="4822"/>
                </a:lnTo>
                <a:lnTo>
                  <a:pt x="21600" y="5974"/>
                </a:lnTo>
                <a:lnTo>
                  <a:pt x="20674" y="667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52" name="Shape 4858">
            <a:extLst>
              <a:ext uri="{FF2B5EF4-FFF2-40B4-BE49-F238E27FC236}">
                <a16:creationId xmlns:a16="http://schemas.microsoft.com/office/drawing/2014/main" id="{818BD356-D1D0-4610-A531-73C25318A60C}"/>
              </a:ext>
            </a:extLst>
          </p:cNvPr>
          <p:cNvSpPr/>
          <p:nvPr/>
        </p:nvSpPr>
        <p:spPr>
          <a:xfrm>
            <a:off x="4858225" y="3774800"/>
            <a:ext cx="488287" cy="316008"/>
          </a:xfrm>
          <a:custGeom>
            <a:avLst/>
            <a:gdLst/>
            <a:ahLst/>
            <a:cxnLst>
              <a:cxn ang="0">
                <a:pos x="wd2" y="hd2"/>
              </a:cxn>
              <a:cxn ang="5400000">
                <a:pos x="wd2" y="hd2"/>
              </a:cxn>
              <a:cxn ang="10800000">
                <a:pos x="wd2" y="hd2"/>
              </a:cxn>
              <a:cxn ang="16200000">
                <a:pos x="wd2" y="hd2"/>
              </a:cxn>
            </a:cxnLst>
            <a:rect l="0" t="0" r="r" b="b"/>
            <a:pathLst>
              <a:path w="21600" h="21600" extrusionOk="0">
                <a:moveTo>
                  <a:pt x="13163" y="785"/>
                </a:moveTo>
                <a:lnTo>
                  <a:pt x="13517" y="1659"/>
                </a:lnTo>
                <a:lnTo>
                  <a:pt x="14465" y="2330"/>
                </a:lnTo>
                <a:lnTo>
                  <a:pt x="15261" y="2328"/>
                </a:lnTo>
                <a:lnTo>
                  <a:pt x="16424" y="1765"/>
                </a:lnTo>
                <a:lnTo>
                  <a:pt x="17212" y="1183"/>
                </a:lnTo>
                <a:lnTo>
                  <a:pt x="17799" y="1761"/>
                </a:lnTo>
                <a:lnTo>
                  <a:pt x="17960" y="2760"/>
                </a:lnTo>
                <a:lnTo>
                  <a:pt x="17749" y="3779"/>
                </a:lnTo>
                <a:lnTo>
                  <a:pt x="18356" y="4025"/>
                </a:lnTo>
                <a:lnTo>
                  <a:pt x="19246" y="3990"/>
                </a:lnTo>
                <a:lnTo>
                  <a:pt x="19908" y="4480"/>
                </a:lnTo>
                <a:lnTo>
                  <a:pt x="20472" y="5660"/>
                </a:lnTo>
                <a:lnTo>
                  <a:pt x="20770" y="6765"/>
                </a:lnTo>
                <a:lnTo>
                  <a:pt x="21131" y="7910"/>
                </a:lnTo>
                <a:lnTo>
                  <a:pt x="21415" y="8968"/>
                </a:lnTo>
                <a:lnTo>
                  <a:pt x="21600" y="10135"/>
                </a:lnTo>
                <a:lnTo>
                  <a:pt x="20920" y="10207"/>
                </a:lnTo>
                <a:lnTo>
                  <a:pt x="20254" y="10365"/>
                </a:lnTo>
                <a:lnTo>
                  <a:pt x="19769" y="10933"/>
                </a:lnTo>
                <a:lnTo>
                  <a:pt x="19254" y="10898"/>
                </a:lnTo>
                <a:lnTo>
                  <a:pt x="18866" y="9822"/>
                </a:lnTo>
                <a:lnTo>
                  <a:pt x="18586" y="9320"/>
                </a:lnTo>
                <a:lnTo>
                  <a:pt x="18142" y="9956"/>
                </a:lnTo>
                <a:lnTo>
                  <a:pt x="17882" y="10843"/>
                </a:lnTo>
                <a:lnTo>
                  <a:pt x="17497" y="11834"/>
                </a:lnTo>
                <a:lnTo>
                  <a:pt x="16899" y="12172"/>
                </a:lnTo>
                <a:lnTo>
                  <a:pt x="16507" y="12493"/>
                </a:lnTo>
                <a:lnTo>
                  <a:pt x="15731" y="11559"/>
                </a:lnTo>
                <a:lnTo>
                  <a:pt x="15129" y="11132"/>
                </a:lnTo>
                <a:lnTo>
                  <a:pt x="14446" y="10833"/>
                </a:lnTo>
                <a:lnTo>
                  <a:pt x="13511" y="10648"/>
                </a:lnTo>
                <a:lnTo>
                  <a:pt x="12817" y="10835"/>
                </a:lnTo>
                <a:lnTo>
                  <a:pt x="12512" y="11606"/>
                </a:lnTo>
                <a:lnTo>
                  <a:pt x="12535" y="12945"/>
                </a:lnTo>
                <a:lnTo>
                  <a:pt x="12580" y="13994"/>
                </a:lnTo>
                <a:lnTo>
                  <a:pt x="12535" y="14832"/>
                </a:lnTo>
                <a:lnTo>
                  <a:pt x="12602" y="15892"/>
                </a:lnTo>
                <a:lnTo>
                  <a:pt x="12563" y="16883"/>
                </a:lnTo>
                <a:lnTo>
                  <a:pt x="11723" y="16834"/>
                </a:lnTo>
                <a:lnTo>
                  <a:pt x="11017" y="17513"/>
                </a:lnTo>
                <a:lnTo>
                  <a:pt x="10975" y="18205"/>
                </a:lnTo>
                <a:lnTo>
                  <a:pt x="11315" y="18821"/>
                </a:lnTo>
                <a:lnTo>
                  <a:pt x="11294" y="19773"/>
                </a:lnTo>
                <a:lnTo>
                  <a:pt x="11453" y="21089"/>
                </a:lnTo>
                <a:lnTo>
                  <a:pt x="10983" y="21600"/>
                </a:lnTo>
                <a:lnTo>
                  <a:pt x="10243" y="20980"/>
                </a:lnTo>
                <a:lnTo>
                  <a:pt x="9630" y="20735"/>
                </a:lnTo>
                <a:lnTo>
                  <a:pt x="9048" y="20925"/>
                </a:lnTo>
                <a:lnTo>
                  <a:pt x="8509" y="21169"/>
                </a:lnTo>
                <a:lnTo>
                  <a:pt x="7711" y="21329"/>
                </a:lnTo>
                <a:lnTo>
                  <a:pt x="7345" y="20890"/>
                </a:lnTo>
                <a:lnTo>
                  <a:pt x="7534" y="20011"/>
                </a:lnTo>
                <a:lnTo>
                  <a:pt x="7565" y="19114"/>
                </a:lnTo>
                <a:lnTo>
                  <a:pt x="7150" y="18703"/>
                </a:lnTo>
                <a:lnTo>
                  <a:pt x="6584" y="19210"/>
                </a:lnTo>
                <a:lnTo>
                  <a:pt x="5836" y="20186"/>
                </a:lnTo>
                <a:lnTo>
                  <a:pt x="4934" y="20036"/>
                </a:lnTo>
                <a:lnTo>
                  <a:pt x="4400" y="20026"/>
                </a:lnTo>
                <a:lnTo>
                  <a:pt x="3750" y="19912"/>
                </a:lnTo>
                <a:lnTo>
                  <a:pt x="3634" y="19196"/>
                </a:lnTo>
                <a:lnTo>
                  <a:pt x="3309" y="18600"/>
                </a:lnTo>
                <a:lnTo>
                  <a:pt x="3096" y="18121"/>
                </a:lnTo>
                <a:lnTo>
                  <a:pt x="3074" y="17267"/>
                </a:lnTo>
                <a:lnTo>
                  <a:pt x="3239" y="16582"/>
                </a:lnTo>
                <a:lnTo>
                  <a:pt x="2968" y="15760"/>
                </a:lnTo>
                <a:lnTo>
                  <a:pt x="2732" y="15319"/>
                </a:lnTo>
                <a:lnTo>
                  <a:pt x="2737" y="14781"/>
                </a:lnTo>
                <a:lnTo>
                  <a:pt x="3071" y="13996"/>
                </a:lnTo>
                <a:lnTo>
                  <a:pt x="3124" y="13059"/>
                </a:lnTo>
                <a:lnTo>
                  <a:pt x="2589" y="12715"/>
                </a:lnTo>
                <a:lnTo>
                  <a:pt x="2033" y="12605"/>
                </a:lnTo>
                <a:lnTo>
                  <a:pt x="1445" y="12841"/>
                </a:lnTo>
                <a:lnTo>
                  <a:pt x="870" y="12519"/>
                </a:lnTo>
                <a:lnTo>
                  <a:pt x="629" y="11793"/>
                </a:lnTo>
                <a:lnTo>
                  <a:pt x="0" y="11057"/>
                </a:lnTo>
                <a:lnTo>
                  <a:pt x="961" y="9006"/>
                </a:lnTo>
                <a:lnTo>
                  <a:pt x="685" y="8638"/>
                </a:lnTo>
                <a:lnTo>
                  <a:pt x="392" y="7088"/>
                </a:lnTo>
                <a:lnTo>
                  <a:pt x="1064" y="6598"/>
                </a:lnTo>
                <a:lnTo>
                  <a:pt x="2636" y="5923"/>
                </a:lnTo>
                <a:lnTo>
                  <a:pt x="4359" y="5748"/>
                </a:lnTo>
                <a:lnTo>
                  <a:pt x="4905" y="6034"/>
                </a:lnTo>
                <a:lnTo>
                  <a:pt x="5372" y="6364"/>
                </a:lnTo>
                <a:lnTo>
                  <a:pt x="5943" y="6387"/>
                </a:lnTo>
                <a:lnTo>
                  <a:pt x="6360" y="6014"/>
                </a:lnTo>
                <a:lnTo>
                  <a:pt x="6481" y="5019"/>
                </a:lnTo>
                <a:lnTo>
                  <a:pt x="6956" y="4102"/>
                </a:lnTo>
                <a:lnTo>
                  <a:pt x="7108" y="3317"/>
                </a:lnTo>
                <a:lnTo>
                  <a:pt x="7955" y="2991"/>
                </a:lnTo>
                <a:lnTo>
                  <a:pt x="8656" y="2578"/>
                </a:lnTo>
                <a:lnTo>
                  <a:pt x="9852" y="1645"/>
                </a:lnTo>
                <a:lnTo>
                  <a:pt x="10594" y="817"/>
                </a:lnTo>
                <a:lnTo>
                  <a:pt x="11038" y="95"/>
                </a:lnTo>
                <a:lnTo>
                  <a:pt x="11786" y="173"/>
                </a:lnTo>
                <a:lnTo>
                  <a:pt x="12837" y="0"/>
                </a:lnTo>
                <a:lnTo>
                  <a:pt x="13163" y="785"/>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53" name="Shape 4859">
            <a:extLst>
              <a:ext uri="{FF2B5EF4-FFF2-40B4-BE49-F238E27FC236}">
                <a16:creationId xmlns:a16="http://schemas.microsoft.com/office/drawing/2014/main" id="{5494BBD2-E5B4-47BE-AE57-34DD5376E432}"/>
              </a:ext>
            </a:extLst>
          </p:cNvPr>
          <p:cNvSpPr/>
          <p:nvPr/>
        </p:nvSpPr>
        <p:spPr>
          <a:xfrm>
            <a:off x="4778576" y="3934904"/>
            <a:ext cx="273340" cy="241017"/>
          </a:xfrm>
          <a:custGeom>
            <a:avLst/>
            <a:gdLst/>
            <a:ahLst/>
            <a:cxnLst>
              <a:cxn ang="0">
                <a:pos x="wd2" y="hd2"/>
              </a:cxn>
              <a:cxn ang="5400000">
                <a:pos x="wd2" y="hd2"/>
              </a:cxn>
              <a:cxn ang="10800000">
                <a:pos x="wd2" y="hd2"/>
              </a:cxn>
              <a:cxn ang="16200000">
                <a:pos x="wd2" y="hd2"/>
              </a:cxn>
            </a:cxnLst>
            <a:rect l="0" t="0" r="r" b="b"/>
            <a:pathLst>
              <a:path w="21600" h="21600" extrusionOk="0">
                <a:moveTo>
                  <a:pt x="21600" y="15364"/>
                </a:moveTo>
                <a:lnTo>
                  <a:pt x="21236" y="17557"/>
                </a:lnTo>
                <a:lnTo>
                  <a:pt x="21139" y="18856"/>
                </a:lnTo>
                <a:lnTo>
                  <a:pt x="20432" y="19539"/>
                </a:lnTo>
                <a:lnTo>
                  <a:pt x="19460" y="20045"/>
                </a:lnTo>
                <a:lnTo>
                  <a:pt x="18907" y="21162"/>
                </a:lnTo>
                <a:lnTo>
                  <a:pt x="17917" y="21600"/>
                </a:lnTo>
                <a:lnTo>
                  <a:pt x="16170" y="21020"/>
                </a:lnTo>
                <a:lnTo>
                  <a:pt x="14587" y="20310"/>
                </a:lnTo>
                <a:lnTo>
                  <a:pt x="13334" y="19826"/>
                </a:lnTo>
                <a:lnTo>
                  <a:pt x="12537" y="19823"/>
                </a:lnTo>
                <a:lnTo>
                  <a:pt x="11419" y="20179"/>
                </a:lnTo>
                <a:lnTo>
                  <a:pt x="10266" y="19766"/>
                </a:lnTo>
                <a:lnTo>
                  <a:pt x="9820" y="18882"/>
                </a:lnTo>
                <a:lnTo>
                  <a:pt x="9893" y="17535"/>
                </a:lnTo>
                <a:lnTo>
                  <a:pt x="9633" y="16365"/>
                </a:lnTo>
                <a:lnTo>
                  <a:pt x="8862" y="15787"/>
                </a:lnTo>
                <a:lnTo>
                  <a:pt x="8107" y="16058"/>
                </a:lnTo>
                <a:lnTo>
                  <a:pt x="7077" y="15965"/>
                </a:lnTo>
                <a:lnTo>
                  <a:pt x="5806" y="15418"/>
                </a:lnTo>
                <a:lnTo>
                  <a:pt x="5090" y="14402"/>
                </a:lnTo>
                <a:lnTo>
                  <a:pt x="4905" y="13175"/>
                </a:lnTo>
                <a:lnTo>
                  <a:pt x="5018" y="11887"/>
                </a:lnTo>
                <a:lnTo>
                  <a:pt x="4650" y="10712"/>
                </a:lnTo>
                <a:lnTo>
                  <a:pt x="3762" y="9691"/>
                </a:lnTo>
                <a:lnTo>
                  <a:pt x="2615" y="8852"/>
                </a:lnTo>
                <a:lnTo>
                  <a:pt x="1493" y="7886"/>
                </a:lnTo>
                <a:lnTo>
                  <a:pt x="671" y="7134"/>
                </a:lnTo>
                <a:lnTo>
                  <a:pt x="57" y="6290"/>
                </a:lnTo>
                <a:lnTo>
                  <a:pt x="0" y="5163"/>
                </a:lnTo>
                <a:lnTo>
                  <a:pt x="631" y="3655"/>
                </a:lnTo>
                <a:lnTo>
                  <a:pt x="1639" y="4358"/>
                </a:lnTo>
                <a:lnTo>
                  <a:pt x="2362" y="4350"/>
                </a:lnTo>
                <a:lnTo>
                  <a:pt x="2726" y="2808"/>
                </a:lnTo>
                <a:lnTo>
                  <a:pt x="3923" y="3399"/>
                </a:lnTo>
                <a:lnTo>
                  <a:pt x="4905" y="2756"/>
                </a:lnTo>
                <a:lnTo>
                  <a:pt x="6380" y="0"/>
                </a:lnTo>
                <a:lnTo>
                  <a:pt x="7597" y="858"/>
                </a:lnTo>
                <a:lnTo>
                  <a:pt x="7974" y="1851"/>
                </a:lnTo>
                <a:lnTo>
                  <a:pt x="8802" y="2169"/>
                </a:lnTo>
                <a:lnTo>
                  <a:pt x="10179" y="1918"/>
                </a:lnTo>
                <a:lnTo>
                  <a:pt x="12070" y="2571"/>
                </a:lnTo>
                <a:lnTo>
                  <a:pt x="12235" y="3987"/>
                </a:lnTo>
                <a:lnTo>
                  <a:pt x="11593" y="4863"/>
                </a:lnTo>
                <a:lnTo>
                  <a:pt x="11532" y="5624"/>
                </a:lnTo>
                <a:lnTo>
                  <a:pt x="12487" y="7458"/>
                </a:lnTo>
                <a:lnTo>
                  <a:pt x="12123" y="8392"/>
                </a:lnTo>
                <a:lnTo>
                  <a:pt x="12060" y="9353"/>
                </a:lnTo>
                <a:lnTo>
                  <a:pt x="13141" y="10839"/>
                </a:lnTo>
                <a:lnTo>
                  <a:pt x="13290" y="11631"/>
                </a:lnTo>
                <a:lnTo>
                  <a:pt x="16778" y="11811"/>
                </a:lnTo>
                <a:lnTo>
                  <a:pt x="19089" y="9738"/>
                </a:lnTo>
                <a:lnTo>
                  <a:pt x="20312" y="10579"/>
                </a:lnTo>
                <a:lnTo>
                  <a:pt x="20152" y="11868"/>
                </a:lnTo>
                <a:lnTo>
                  <a:pt x="19665" y="12869"/>
                </a:lnTo>
                <a:lnTo>
                  <a:pt x="20304" y="13322"/>
                </a:lnTo>
                <a:lnTo>
                  <a:pt x="20961" y="13266"/>
                </a:lnTo>
                <a:lnTo>
                  <a:pt x="21600" y="15364"/>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54" name="Shape 4860">
            <a:extLst>
              <a:ext uri="{FF2B5EF4-FFF2-40B4-BE49-F238E27FC236}">
                <a16:creationId xmlns:a16="http://schemas.microsoft.com/office/drawing/2014/main" id="{066C0342-F8FA-4059-ABC4-F92A2C0FF397}"/>
              </a:ext>
            </a:extLst>
          </p:cNvPr>
          <p:cNvSpPr/>
          <p:nvPr/>
        </p:nvSpPr>
        <p:spPr>
          <a:xfrm>
            <a:off x="4668869" y="3976249"/>
            <a:ext cx="292981" cy="324308"/>
          </a:xfrm>
          <a:custGeom>
            <a:avLst/>
            <a:gdLst/>
            <a:ahLst/>
            <a:cxnLst>
              <a:cxn ang="0">
                <a:pos x="wd2" y="hd2"/>
              </a:cxn>
              <a:cxn ang="5400000">
                <a:pos x="wd2" y="hd2"/>
              </a:cxn>
              <a:cxn ang="10800000">
                <a:pos x="wd2" y="hd2"/>
              </a:cxn>
              <a:cxn ang="16200000">
                <a:pos x="wd2" y="hd2"/>
              </a:cxn>
            </a:cxnLst>
            <a:rect l="0" t="0" r="r" b="b"/>
            <a:pathLst>
              <a:path w="21600" h="21600" extrusionOk="0">
                <a:moveTo>
                  <a:pt x="21600" y="13416"/>
                </a:moveTo>
                <a:lnTo>
                  <a:pt x="21110" y="14282"/>
                </a:lnTo>
                <a:lnTo>
                  <a:pt x="20355" y="14537"/>
                </a:lnTo>
                <a:lnTo>
                  <a:pt x="20207" y="15319"/>
                </a:lnTo>
                <a:lnTo>
                  <a:pt x="20176" y="16178"/>
                </a:lnTo>
                <a:lnTo>
                  <a:pt x="20308" y="16985"/>
                </a:lnTo>
                <a:lnTo>
                  <a:pt x="20372" y="17757"/>
                </a:lnTo>
                <a:lnTo>
                  <a:pt x="20478" y="18884"/>
                </a:lnTo>
                <a:lnTo>
                  <a:pt x="20242" y="19660"/>
                </a:lnTo>
                <a:lnTo>
                  <a:pt x="19660" y="20029"/>
                </a:lnTo>
                <a:lnTo>
                  <a:pt x="18650" y="20216"/>
                </a:lnTo>
                <a:lnTo>
                  <a:pt x="17803" y="20467"/>
                </a:lnTo>
                <a:lnTo>
                  <a:pt x="17455" y="20985"/>
                </a:lnTo>
                <a:lnTo>
                  <a:pt x="17011" y="21483"/>
                </a:lnTo>
                <a:lnTo>
                  <a:pt x="16246" y="21600"/>
                </a:lnTo>
                <a:lnTo>
                  <a:pt x="15371" y="21326"/>
                </a:lnTo>
                <a:lnTo>
                  <a:pt x="14872" y="21069"/>
                </a:lnTo>
                <a:lnTo>
                  <a:pt x="14336" y="20214"/>
                </a:lnTo>
                <a:lnTo>
                  <a:pt x="13368" y="20059"/>
                </a:lnTo>
                <a:lnTo>
                  <a:pt x="12272" y="20692"/>
                </a:lnTo>
                <a:lnTo>
                  <a:pt x="11239" y="20793"/>
                </a:lnTo>
                <a:lnTo>
                  <a:pt x="10433" y="20023"/>
                </a:lnTo>
                <a:lnTo>
                  <a:pt x="10194" y="18898"/>
                </a:lnTo>
                <a:lnTo>
                  <a:pt x="9325" y="18160"/>
                </a:lnTo>
                <a:lnTo>
                  <a:pt x="7919" y="18231"/>
                </a:lnTo>
                <a:lnTo>
                  <a:pt x="6952" y="17817"/>
                </a:lnTo>
                <a:lnTo>
                  <a:pt x="6571" y="16623"/>
                </a:lnTo>
                <a:lnTo>
                  <a:pt x="5879" y="15659"/>
                </a:lnTo>
                <a:lnTo>
                  <a:pt x="4930" y="15685"/>
                </a:lnTo>
                <a:lnTo>
                  <a:pt x="3490" y="14769"/>
                </a:lnTo>
                <a:lnTo>
                  <a:pt x="2061" y="14045"/>
                </a:lnTo>
                <a:lnTo>
                  <a:pt x="1306" y="13809"/>
                </a:lnTo>
                <a:lnTo>
                  <a:pt x="46" y="13777"/>
                </a:lnTo>
                <a:lnTo>
                  <a:pt x="0" y="13000"/>
                </a:lnTo>
                <a:lnTo>
                  <a:pt x="1135" y="12126"/>
                </a:lnTo>
                <a:lnTo>
                  <a:pt x="1436" y="11045"/>
                </a:lnTo>
                <a:lnTo>
                  <a:pt x="1495" y="10459"/>
                </a:lnTo>
                <a:lnTo>
                  <a:pt x="2508" y="10567"/>
                </a:lnTo>
                <a:lnTo>
                  <a:pt x="3470" y="9758"/>
                </a:lnTo>
                <a:lnTo>
                  <a:pt x="3686" y="6128"/>
                </a:lnTo>
                <a:lnTo>
                  <a:pt x="4172" y="5535"/>
                </a:lnTo>
                <a:lnTo>
                  <a:pt x="5211" y="4641"/>
                </a:lnTo>
                <a:lnTo>
                  <a:pt x="5015" y="1149"/>
                </a:lnTo>
                <a:lnTo>
                  <a:pt x="6882" y="0"/>
                </a:lnTo>
                <a:lnTo>
                  <a:pt x="7506" y="1005"/>
                </a:lnTo>
                <a:lnTo>
                  <a:pt x="8934" y="2211"/>
                </a:lnTo>
                <a:lnTo>
                  <a:pt x="10857" y="3575"/>
                </a:lnTo>
                <a:lnTo>
                  <a:pt x="12421" y="4766"/>
                </a:lnTo>
                <a:lnTo>
                  <a:pt x="13119" y="5701"/>
                </a:lnTo>
                <a:lnTo>
                  <a:pt x="13260" y="6533"/>
                </a:lnTo>
                <a:lnTo>
                  <a:pt x="13124" y="7388"/>
                </a:lnTo>
                <a:lnTo>
                  <a:pt x="13630" y="8122"/>
                </a:lnTo>
                <a:lnTo>
                  <a:pt x="14337" y="8758"/>
                </a:lnTo>
                <a:lnTo>
                  <a:pt x="15397" y="8978"/>
                </a:lnTo>
                <a:lnTo>
                  <a:pt x="16422" y="8888"/>
                </a:lnTo>
                <a:lnTo>
                  <a:pt x="17344" y="9346"/>
                </a:lnTo>
                <a:lnTo>
                  <a:pt x="17676" y="10542"/>
                </a:lnTo>
                <a:lnTo>
                  <a:pt x="17716" y="11411"/>
                </a:lnTo>
                <a:lnTo>
                  <a:pt x="18515" y="11916"/>
                </a:lnTo>
                <a:lnTo>
                  <a:pt x="19519" y="11623"/>
                </a:lnTo>
                <a:lnTo>
                  <a:pt x="20730" y="11729"/>
                </a:lnTo>
                <a:lnTo>
                  <a:pt x="21576" y="12154"/>
                </a:lnTo>
                <a:lnTo>
                  <a:pt x="21600" y="13416"/>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55" name="Shape 4861">
            <a:extLst>
              <a:ext uri="{FF2B5EF4-FFF2-40B4-BE49-F238E27FC236}">
                <a16:creationId xmlns:a16="http://schemas.microsoft.com/office/drawing/2014/main" id="{7997E824-5EFB-4210-886F-604CAFD93397}"/>
              </a:ext>
            </a:extLst>
          </p:cNvPr>
          <p:cNvSpPr/>
          <p:nvPr/>
        </p:nvSpPr>
        <p:spPr>
          <a:xfrm>
            <a:off x="4571657" y="4133203"/>
            <a:ext cx="437891" cy="516111"/>
          </a:xfrm>
          <a:custGeom>
            <a:avLst/>
            <a:gdLst/>
            <a:ahLst/>
            <a:cxnLst>
              <a:cxn ang="0">
                <a:pos x="wd2" y="hd2"/>
              </a:cxn>
              <a:cxn ang="5400000">
                <a:pos x="wd2" y="hd2"/>
              </a:cxn>
              <a:cxn ang="10800000">
                <a:pos x="wd2" y="hd2"/>
              </a:cxn>
              <a:cxn ang="16200000">
                <a:pos x="wd2" y="hd2"/>
              </a:cxn>
            </a:cxnLst>
            <a:rect l="0" t="0" r="r" b="b"/>
            <a:pathLst>
              <a:path w="21600" h="21600" extrusionOk="0">
                <a:moveTo>
                  <a:pt x="19567" y="9860"/>
                </a:moveTo>
                <a:lnTo>
                  <a:pt x="20089" y="10567"/>
                </a:lnTo>
                <a:lnTo>
                  <a:pt x="20537" y="11276"/>
                </a:lnTo>
                <a:lnTo>
                  <a:pt x="20488" y="11751"/>
                </a:lnTo>
                <a:lnTo>
                  <a:pt x="20315" y="12305"/>
                </a:lnTo>
                <a:lnTo>
                  <a:pt x="20433" y="12659"/>
                </a:lnTo>
                <a:lnTo>
                  <a:pt x="20823" y="12911"/>
                </a:lnTo>
                <a:lnTo>
                  <a:pt x="20905" y="13367"/>
                </a:lnTo>
                <a:lnTo>
                  <a:pt x="20692" y="13867"/>
                </a:lnTo>
                <a:lnTo>
                  <a:pt x="20547" y="14196"/>
                </a:lnTo>
                <a:lnTo>
                  <a:pt x="20793" y="14554"/>
                </a:lnTo>
                <a:lnTo>
                  <a:pt x="21040" y="15170"/>
                </a:lnTo>
                <a:lnTo>
                  <a:pt x="20921" y="15688"/>
                </a:lnTo>
                <a:lnTo>
                  <a:pt x="20998" y="16226"/>
                </a:lnTo>
                <a:lnTo>
                  <a:pt x="21159" y="16642"/>
                </a:lnTo>
                <a:lnTo>
                  <a:pt x="21275" y="17147"/>
                </a:lnTo>
                <a:lnTo>
                  <a:pt x="21513" y="17891"/>
                </a:lnTo>
                <a:lnTo>
                  <a:pt x="21600" y="19037"/>
                </a:lnTo>
                <a:lnTo>
                  <a:pt x="21334" y="19407"/>
                </a:lnTo>
                <a:lnTo>
                  <a:pt x="20886" y="19614"/>
                </a:lnTo>
                <a:lnTo>
                  <a:pt x="20441" y="19150"/>
                </a:lnTo>
                <a:lnTo>
                  <a:pt x="19938" y="19101"/>
                </a:lnTo>
                <a:lnTo>
                  <a:pt x="19346" y="19288"/>
                </a:lnTo>
                <a:lnTo>
                  <a:pt x="18796" y="19489"/>
                </a:lnTo>
                <a:lnTo>
                  <a:pt x="17883" y="19618"/>
                </a:lnTo>
                <a:lnTo>
                  <a:pt x="17146" y="19106"/>
                </a:lnTo>
                <a:lnTo>
                  <a:pt x="16481" y="19032"/>
                </a:lnTo>
                <a:lnTo>
                  <a:pt x="15905" y="18494"/>
                </a:lnTo>
                <a:lnTo>
                  <a:pt x="15376" y="18542"/>
                </a:lnTo>
                <a:lnTo>
                  <a:pt x="14796" y="19007"/>
                </a:lnTo>
                <a:lnTo>
                  <a:pt x="14718" y="19480"/>
                </a:lnTo>
                <a:lnTo>
                  <a:pt x="14019" y="19329"/>
                </a:lnTo>
                <a:lnTo>
                  <a:pt x="13206" y="18817"/>
                </a:lnTo>
                <a:lnTo>
                  <a:pt x="12344" y="18583"/>
                </a:lnTo>
                <a:lnTo>
                  <a:pt x="11599" y="18765"/>
                </a:lnTo>
                <a:lnTo>
                  <a:pt x="11141" y="19112"/>
                </a:lnTo>
                <a:lnTo>
                  <a:pt x="10954" y="19697"/>
                </a:lnTo>
                <a:lnTo>
                  <a:pt x="10963" y="20215"/>
                </a:lnTo>
                <a:lnTo>
                  <a:pt x="10753" y="20938"/>
                </a:lnTo>
                <a:lnTo>
                  <a:pt x="10140" y="21426"/>
                </a:lnTo>
                <a:lnTo>
                  <a:pt x="9036" y="21600"/>
                </a:lnTo>
                <a:lnTo>
                  <a:pt x="8195" y="21600"/>
                </a:lnTo>
                <a:lnTo>
                  <a:pt x="8110" y="20741"/>
                </a:lnTo>
                <a:lnTo>
                  <a:pt x="8148" y="19727"/>
                </a:lnTo>
                <a:lnTo>
                  <a:pt x="8323" y="18982"/>
                </a:lnTo>
                <a:lnTo>
                  <a:pt x="8310" y="18416"/>
                </a:lnTo>
                <a:lnTo>
                  <a:pt x="8137" y="17620"/>
                </a:lnTo>
                <a:lnTo>
                  <a:pt x="7995" y="17048"/>
                </a:lnTo>
                <a:lnTo>
                  <a:pt x="7416" y="16460"/>
                </a:lnTo>
                <a:lnTo>
                  <a:pt x="6789" y="15828"/>
                </a:lnTo>
                <a:lnTo>
                  <a:pt x="6402" y="14987"/>
                </a:lnTo>
                <a:lnTo>
                  <a:pt x="6460" y="14353"/>
                </a:lnTo>
                <a:lnTo>
                  <a:pt x="6186" y="14155"/>
                </a:lnTo>
                <a:lnTo>
                  <a:pt x="5200" y="14122"/>
                </a:lnTo>
                <a:lnTo>
                  <a:pt x="4668" y="13962"/>
                </a:lnTo>
                <a:lnTo>
                  <a:pt x="4412" y="12853"/>
                </a:lnTo>
                <a:lnTo>
                  <a:pt x="4037" y="12313"/>
                </a:lnTo>
                <a:lnTo>
                  <a:pt x="3062" y="11725"/>
                </a:lnTo>
                <a:lnTo>
                  <a:pt x="3176" y="10708"/>
                </a:lnTo>
                <a:lnTo>
                  <a:pt x="5248" y="9308"/>
                </a:lnTo>
                <a:lnTo>
                  <a:pt x="5223" y="8969"/>
                </a:lnTo>
                <a:lnTo>
                  <a:pt x="4596" y="8244"/>
                </a:lnTo>
                <a:lnTo>
                  <a:pt x="4225" y="7405"/>
                </a:lnTo>
                <a:lnTo>
                  <a:pt x="3883" y="6901"/>
                </a:lnTo>
                <a:lnTo>
                  <a:pt x="3402" y="7066"/>
                </a:lnTo>
                <a:lnTo>
                  <a:pt x="2283" y="7101"/>
                </a:lnTo>
                <a:lnTo>
                  <a:pt x="2405" y="6377"/>
                </a:lnTo>
                <a:lnTo>
                  <a:pt x="1974" y="5955"/>
                </a:lnTo>
                <a:lnTo>
                  <a:pt x="1580" y="6219"/>
                </a:lnTo>
                <a:lnTo>
                  <a:pt x="704" y="6099"/>
                </a:lnTo>
                <a:lnTo>
                  <a:pt x="659" y="5094"/>
                </a:lnTo>
                <a:lnTo>
                  <a:pt x="517" y="4081"/>
                </a:lnTo>
                <a:lnTo>
                  <a:pt x="0" y="3516"/>
                </a:lnTo>
                <a:lnTo>
                  <a:pt x="696" y="3215"/>
                </a:lnTo>
                <a:lnTo>
                  <a:pt x="1112" y="2755"/>
                </a:lnTo>
                <a:lnTo>
                  <a:pt x="1177" y="1709"/>
                </a:lnTo>
                <a:lnTo>
                  <a:pt x="2468" y="1131"/>
                </a:lnTo>
                <a:lnTo>
                  <a:pt x="3466" y="974"/>
                </a:lnTo>
                <a:lnTo>
                  <a:pt x="4066" y="716"/>
                </a:lnTo>
                <a:lnTo>
                  <a:pt x="4858" y="91"/>
                </a:lnTo>
                <a:lnTo>
                  <a:pt x="5848" y="0"/>
                </a:lnTo>
                <a:lnTo>
                  <a:pt x="5780" y="1015"/>
                </a:lnTo>
                <a:lnTo>
                  <a:pt x="4940" y="1606"/>
                </a:lnTo>
                <a:lnTo>
                  <a:pt x="4981" y="1937"/>
                </a:lnTo>
                <a:lnTo>
                  <a:pt x="5772" y="1965"/>
                </a:lnTo>
                <a:lnTo>
                  <a:pt x="6943" y="2458"/>
                </a:lnTo>
                <a:lnTo>
                  <a:pt x="7808" y="2892"/>
                </a:lnTo>
                <a:lnTo>
                  <a:pt x="8151" y="3154"/>
                </a:lnTo>
                <a:lnTo>
                  <a:pt x="8807" y="3142"/>
                </a:lnTo>
                <a:lnTo>
                  <a:pt x="9362" y="3758"/>
                </a:lnTo>
                <a:lnTo>
                  <a:pt x="9640" y="4475"/>
                </a:lnTo>
                <a:lnTo>
                  <a:pt x="10060" y="4782"/>
                </a:lnTo>
                <a:lnTo>
                  <a:pt x="11159" y="4681"/>
                </a:lnTo>
                <a:lnTo>
                  <a:pt x="11799" y="5248"/>
                </a:lnTo>
                <a:lnTo>
                  <a:pt x="12025" y="5877"/>
                </a:lnTo>
                <a:lnTo>
                  <a:pt x="12356" y="6237"/>
                </a:lnTo>
                <a:lnTo>
                  <a:pt x="12904" y="6305"/>
                </a:lnTo>
                <a:lnTo>
                  <a:pt x="13683" y="5909"/>
                </a:lnTo>
                <a:lnTo>
                  <a:pt x="14700" y="6048"/>
                </a:lnTo>
                <a:lnTo>
                  <a:pt x="14798" y="6496"/>
                </a:lnTo>
                <a:lnTo>
                  <a:pt x="15558" y="6804"/>
                </a:lnTo>
                <a:lnTo>
                  <a:pt x="15507" y="7449"/>
                </a:lnTo>
                <a:lnTo>
                  <a:pt x="16043" y="8319"/>
                </a:lnTo>
                <a:lnTo>
                  <a:pt x="16594" y="9031"/>
                </a:lnTo>
                <a:lnTo>
                  <a:pt x="17204" y="8736"/>
                </a:lnTo>
                <a:lnTo>
                  <a:pt x="17812" y="8755"/>
                </a:lnTo>
                <a:lnTo>
                  <a:pt x="18221" y="9466"/>
                </a:lnTo>
                <a:lnTo>
                  <a:pt x="18906" y="9782"/>
                </a:lnTo>
                <a:lnTo>
                  <a:pt x="19567" y="986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56" name="Shape 4862">
            <a:extLst>
              <a:ext uri="{FF2B5EF4-FFF2-40B4-BE49-F238E27FC236}">
                <a16:creationId xmlns:a16="http://schemas.microsoft.com/office/drawing/2014/main" id="{F042F814-36BD-4C3F-B6DE-71EC3865FBB5}"/>
              </a:ext>
            </a:extLst>
          </p:cNvPr>
          <p:cNvSpPr/>
          <p:nvPr/>
        </p:nvSpPr>
        <p:spPr>
          <a:xfrm>
            <a:off x="5000368" y="3543126"/>
            <a:ext cx="460425" cy="314105"/>
          </a:xfrm>
          <a:custGeom>
            <a:avLst/>
            <a:gdLst/>
            <a:ahLst/>
            <a:cxnLst>
              <a:cxn ang="0">
                <a:pos x="wd2" y="hd2"/>
              </a:cxn>
              <a:cxn ang="5400000">
                <a:pos x="wd2" y="hd2"/>
              </a:cxn>
              <a:cxn ang="10800000">
                <a:pos x="wd2" y="hd2"/>
              </a:cxn>
              <a:cxn ang="16200000">
                <a:pos x="wd2" y="hd2"/>
              </a:cxn>
            </a:cxnLst>
            <a:rect l="0" t="0" r="r" b="b"/>
            <a:pathLst>
              <a:path w="21600" h="21600" extrusionOk="0">
                <a:moveTo>
                  <a:pt x="20997" y="16192"/>
                </a:moveTo>
                <a:lnTo>
                  <a:pt x="20634" y="17154"/>
                </a:lnTo>
                <a:lnTo>
                  <a:pt x="20605" y="18821"/>
                </a:lnTo>
                <a:lnTo>
                  <a:pt x="20465" y="19884"/>
                </a:lnTo>
                <a:lnTo>
                  <a:pt x="19909" y="19886"/>
                </a:lnTo>
                <a:lnTo>
                  <a:pt x="19410" y="19433"/>
                </a:lnTo>
                <a:lnTo>
                  <a:pt x="18672" y="19702"/>
                </a:lnTo>
                <a:lnTo>
                  <a:pt x="17939" y="20009"/>
                </a:lnTo>
                <a:lnTo>
                  <a:pt x="17136" y="20165"/>
                </a:lnTo>
                <a:lnTo>
                  <a:pt x="16542" y="19579"/>
                </a:lnTo>
                <a:lnTo>
                  <a:pt x="16050" y="19829"/>
                </a:lnTo>
                <a:lnTo>
                  <a:pt x="15455" y="20470"/>
                </a:lnTo>
                <a:lnTo>
                  <a:pt x="14771" y="21600"/>
                </a:lnTo>
                <a:lnTo>
                  <a:pt x="14369" y="20713"/>
                </a:lnTo>
                <a:lnTo>
                  <a:pt x="13729" y="20270"/>
                </a:lnTo>
                <a:lnTo>
                  <a:pt x="12805" y="20260"/>
                </a:lnTo>
                <a:lnTo>
                  <a:pt x="11868" y="19773"/>
                </a:lnTo>
                <a:lnTo>
                  <a:pt x="12239" y="18762"/>
                </a:lnTo>
                <a:lnTo>
                  <a:pt x="12091" y="17783"/>
                </a:lnTo>
                <a:lnTo>
                  <a:pt x="11541" y="17359"/>
                </a:lnTo>
                <a:lnTo>
                  <a:pt x="10733" y="17945"/>
                </a:lnTo>
                <a:lnTo>
                  <a:pt x="9577" y="18434"/>
                </a:lnTo>
                <a:lnTo>
                  <a:pt x="8504" y="18412"/>
                </a:lnTo>
                <a:lnTo>
                  <a:pt x="7513" y="17690"/>
                </a:lnTo>
                <a:lnTo>
                  <a:pt x="6767" y="15964"/>
                </a:lnTo>
                <a:lnTo>
                  <a:pt x="6937" y="15389"/>
                </a:lnTo>
                <a:lnTo>
                  <a:pt x="6709" y="14749"/>
                </a:lnTo>
                <a:lnTo>
                  <a:pt x="6007" y="14533"/>
                </a:lnTo>
                <a:lnTo>
                  <a:pt x="5211" y="14757"/>
                </a:lnTo>
                <a:lnTo>
                  <a:pt x="5383" y="13474"/>
                </a:lnTo>
                <a:lnTo>
                  <a:pt x="5708" y="12885"/>
                </a:lnTo>
                <a:lnTo>
                  <a:pt x="5072" y="12423"/>
                </a:lnTo>
                <a:lnTo>
                  <a:pt x="4365" y="12204"/>
                </a:lnTo>
                <a:lnTo>
                  <a:pt x="3752" y="9869"/>
                </a:lnTo>
                <a:lnTo>
                  <a:pt x="3292" y="9968"/>
                </a:lnTo>
                <a:lnTo>
                  <a:pt x="2629" y="10393"/>
                </a:lnTo>
                <a:lnTo>
                  <a:pt x="1249" y="8913"/>
                </a:lnTo>
                <a:lnTo>
                  <a:pt x="415" y="7426"/>
                </a:lnTo>
                <a:lnTo>
                  <a:pt x="0" y="6745"/>
                </a:lnTo>
                <a:lnTo>
                  <a:pt x="811" y="6641"/>
                </a:lnTo>
                <a:lnTo>
                  <a:pt x="1733" y="6192"/>
                </a:lnTo>
                <a:lnTo>
                  <a:pt x="2649" y="4875"/>
                </a:lnTo>
                <a:lnTo>
                  <a:pt x="3085" y="4477"/>
                </a:lnTo>
                <a:lnTo>
                  <a:pt x="3663" y="3736"/>
                </a:lnTo>
                <a:lnTo>
                  <a:pt x="4333" y="3851"/>
                </a:lnTo>
                <a:lnTo>
                  <a:pt x="5125" y="3204"/>
                </a:lnTo>
                <a:lnTo>
                  <a:pt x="6351" y="1742"/>
                </a:lnTo>
                <a:lnTo>
                  <a:pt x="7449" y="819"/>
                </a:lnTo>
                <a:lnTo>
                  <a:pt x="8255" y="0"/>
                </a:lnTo>
                <a:lnTo>
                  <a:pt x="9119" y="593"/>
                </a:lnTo>
                <a:lnTo>
                  <a:pt x="9878" y="1835"/>
                </a:lnTo>
                <a:lnTo>
                  <a:pt x="10663" y="1981"/>
                </a:lnTo>
                <a:lnTo>
                  <a:pt x="11308" y="865"/>
                </a:lnTo>
                <a:lnTo>
                  <a:pt x="12341" y="389"/>
                </a:lnTo>
                <a:lnTo>
                  <a:pt x="12155" y="1643"/>
                </a:lnTo>
                <a:lnTo>
                  <a:pt x="11740" y="2429"/>
                </a:lnTo>
                <a:lnTo>
                  <a:pt x="12785" y="3794"/>
                </a:lnTo>
                <a:lnTo>
                  <a:pt x="13587" y="4894"/>
                </a:lnTo>
                <a:lnTo>
                  <a:pt x="13925" y="5888"/>
                </a:lnTo>
                <a:lnTo>
                  <a:pt x="14169" y="7311"/>
                </a:lnTo>
                <a:lnTo>
                  <a:pt x="14893" y="9252"/>
                </a:lnTo>
                <a:lnTo>
                  <a:pt x="15310" y="10275"/>
                </a:lnTo>
                <a:lnTo>
                  <a:pt x="16430" y="10665"/>
                </a:lnTo>
                <a:lnTo>
                  <a:pt x="17120" y="11961"/>
                </a:lnTo>
                <a:lnTo>
                  <a:pt x="17501" y="12828"/>
                </a:lnTo>
                <a:lnTo>
                  <a:pt x="18081" y="13518"/>
                </a:lnTo>
                <a:lnTo>
                  <a:pt x="18789" y="13875"/>
                </a:lnTo>
                <a:lnTo>
                  <a:pt x="19285" y="13833"/>
                </a:lnTo>
                <a:lnTo>
                  <a:pt x="19666" y="13562"/>
                </a:lnTo>
                <a:lnTo>
                  <a:pt x="19832" y="12424"/>
                </a:lnTo>
                <a:lnTo>
                  <a:pt x="20592" y="12135"/>
                </a:lnTo>
                <a:lnTo>
                  <a:pt x="21078" y="13471"/>
                </a:lnTo>
                <a:lnTo>
                  <a:pt x="21527" y="14496"/>
                </a:lnTo>
                <a:lnTo>
                  <a:pt x="21600" y="15406"/>
                </a:lnTo>
                <a:lnTo>
                  <a:pt x="20997" y="16192"/>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57" name="Shape 4863">
            <a:extLst>
              <a:ext uri="{FF2B5EF4-FFF2-40B4-BE49-F238E27FC236}">
                <a16:creationId xmlns:a16="http://schemas.microsoft.com/office/drawing/2014/main" id="{F62102DE-CA0B-42E4-A9B5-8DA7C60F9FE3}"/>
              </a:ext>
            </a:extLst>
          </p:cNvPr>
          <p:cNvSpPr/>
          <p:nvPr/>
        </p:nvSpPr>
        <p:spPr>
          <a:xfrm>
            <a:off x="5137608" y="3925775"/>
            <a:ext cx="232304" cy="204531"/>
          </a:xfrm>
          <a:custGeom>
            <a:avLst/>
            <a:gdLst/>
            <a:ahLst/>
            <a:cxnLst>
              <a:cxn ang="0">
                <a:pos x="wd2" y="hd2"/>
              </a:cxn>
              <a:cxn ang="5400000">
                <a:pos x="wd2" y="hd2"/>
              </a:cxn>
              <a:cxn ang="10800000">
                <a:pos x="wd2" y="hd2"/>
              </a:cxn>
              <a:cxn ang="16200000">
                <a:pos x="wd2" y="hd2"/>
              </a:cxn>
            </a:cxnLst>
            <a:rect l="0" t="0" r="r" b="b"/>
            <a:pathLst>
              <a:path w="21600" h="21591" extrusionOk="0">
                <a:moveTo>
                  <a:pt x="11181" y="5321"/>
                </a:moveTo>
                <a:lnTo>
                  <a:pt x="12298" y="8164"/>
                </a:lnTo>
                <a:lnTo>
                  <a:pt x="13778" y="9169"/>
                </a:lnTo>
                <a:lnTo>
                  <a:pt x="15802" y="9513"/>
                </a:lnTo>
                <a:lnTo>
                  <a:pt x="17178" y="9063"/>
                </a:lnTo>
                <a:lnTo>
                  <a:pt x="17698" y="10418"/>
                </a:lnTo>
                <a:lnTo>
                  <a:pt x="17912" y="11432"/>
                </a:lnTo>
                <a:lnTo>
                  <a:pt x="18604" y="11952"/>
                </a:lnTo>
                <a:lnTo>
                  <a:pt x="19674" y="11703"/>
                </a:lnTo>
                <a:lnTo>
                  <a:pt x="20447" y="11038"/>
                </a:lnTo>
                <a:lnTo>
                  <a:pt x="21229" y="11624"/>
                </a:lnTo>
                <a:lnTo>
                  <a:pt x="20955" y="12538"/>
                </a:lnTo>
                <a:lnTo>
                  <a:pt x="20476" y="13565"/>
                </a:lnTo>
                <a:lnTo>
                  <a:pt x="20913" y="14540"/>
                </a:lnTo>
                <a:lnTo>
                  <a:pt x="21493" y="15312"/>
                </a:lnTo>
                <a:lnTo>
                  <a:pt x="21600" y="16518"/>
                </a:lnTo>
                <a:lnTo>
                  <a:pt x="21092" y="17897"/>
                </a:lnTo>
                <a:lnTo>
                  <a:pt x="20940" y="19671"/>
                </a:lnTo>
                <a:lnTo>
                  <a:pt x="20503" y="21047"/>
                </a:lnTo>
                <a:cubicBezTo>
                  <a:pt x="20187" y="21389"/>
                  <a:pt x="19769" y="21583"/>
                  <a:pt x="19332" y="21591"/>
                </a:cubicBezTo>
                <a:cubicBezTo>
                  <a:pt x="18867" y="21600"/>
                  <a:pt x="18418" y="21398"/>
                  <a:pt x="18084" y="21029"/>
                </a:cubicBezTo>
                <a:lnTo>
                  <a:pt x="17448" y="20288"/>
                </a:lnTo>
                <a:lnTo>
                  <a:pt x="16031" y="20355"/>
                </a:lnTo>
                <a:lnTo>
                  <a:pt x="15442" y="19225"/>
                </a:lnTo>
                <a:lnTo>
                  <a:pt x="14714" y="18851"/>
                </a:lnTo>
                <a:lnTo>
                  <a:pt x="13166" y="19212"/>
                </a:lnTo>
                <a:lnTo>
                  <a:pt x="11466" y="19820"/>
                </a:lnTo>
                <a:lnTo>
                  <a:pt x="10563" y="20130"/>
                </a:lnTo>
                <a:lnTo>
                  <a:pt x="9804" y="19787"/>
                </a:lnTo>
                <a:lnTo>
                  <a:pt x="8320" y="19094"/>
                </a:lnTo>
                <a:lnTo>
                  <a:pt x="7203" y="18067"/>
                </a:lnTo>
                <a:lnTo>
                  <a:pt x="6005" y="16144"/>
                </a:lnTo>
                <a:lnTo>
                  <a:pt x="6114" y="14616"/>
                </a:lnTo>
                <a:lnTo>
                  <a:pt x="7094" y="12891"/>
                </a:lnTo>
                <a:lnTo>
                  <a:pt x="7037" y="11660"/>
                </a:lnTo>
                <a:lnTo>
                  <a:pt x="5967" y="10691"/>
                </a:lnTo>
                <a:lnTo>
                  <a:pt x="4213" y="10472"/>
                </a:lnTo>
                <a:lnTo>
                  <a:pt x="2408" y="10640"/>
                </a:lnTo>
                <a:lnTo>
                  <a:pt x="1272" y="10078"/>
                </a:lnTo>
                <a:lnTo>
                  <a:pt x="356" y="9704"/>
                </a:lnTo>
                <a:lnTo>
                  <a:pt x="158" y="8158"/>
                </a:lnTo>
                <a:lnTo>
                  <a:pt x="119" y="5606"/>
                </a:lnTo>
                <a:lnTo>
                  <a:pt x="0" y="1757"/>
                </a:lnTo>
                <a:lnTo>
                  <a:pt x="981" y="175"/>
                </a:lnTo>
                <a:lnTo>
                  <a:pt x="3413" y="0"/>
                </a:lnTo>
                <a:lnTo>
                  <a:pt x="5957" y="638"/>
                </a:lnTo>
                <a:lnTo>
                  <a:pt x="7633" y="1926"/>
                </a:lnTo>
                <a:lnTo>
                  <a:pt x="9074" y="3569"/>
                </a:lnTo>
                <a:lnTo>
                  <a:pt x="10587" y="4019"/>
                </a:lnTo>
                <a:lnTo>
                  <a:pt x="11181" y="532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58" name="Shape 4864">
            <a:extLst>
              <a:ext uri="{FF2B5EF4-FFF2-40B4-BE49-F238E27FC236}">
                <a16:creationId xmlns:a16="http://schemas.microsoft.com/office/drawing/2014/main" id="{2738C7E4-7D17-4D5D-BB92-D9860660ED33}"/>
              </a:ext>
            </a:extLst>
          </p:cNvPr>
          <p:cNvSpPr/>
          <p:nvPr/>
        </p:nvSpPr>
        <p:spPr>
          <a:xfrm>
            <a:off x="5042039" y="4014292"/>
            <a:ext cx="201612" cy="173448"/>
          </a:xfrm>
          <a:custGeom>
            <a:avLst/>
            <a:gdLst/>
            <a:ahLst/>
            <a:cxnLst>
              <a:cxn ang="0">
                <a:pos x="wd2" y="hd2"/>
              </a:cxn>
              <a:cxn ang="5400000">
                <a:pos x="wd2" y="hd2"/>
              </a:cxn>
              <a:cxn ang="10800000">
                <a:pos x="wd2" y="hd2"/>
              </a:cxn>
              <a:cxn ang="16200000">
                <a:pos x="wd2" y="hd2"/>
              </a:cxn>
            </a:cxnLst>
            <a:rect l="0" t="0" r="r" b="b"/>
            <a:pathLst>
              <a:path w="21600" h="21600" extrusionOk="0">
                <a:moveTo>
                  <a:pt x="1170" y="17139"/>
                </a:moveTo>
                <a:lnTo>
                  <a:pt x="1752" y="18278"/>
                </a:lnTo>
                <a:lnTo>
                  <a:pt x="2185" y="20013"/>
                </a:lnTo>
                <a:lnTo>
                  <a:pt x="3664" y="19088"/>
                </a:lnTo>
                <a:lnTo>
                  <a:pt x="4897" y="19762"/>
                </a:lnTo>
                <a:lnTo>
                  <a:pt x="5715" y="21600"/>
                </a:lnTo>
                <a:lnTo>
                  <a:pt x="8622" y="20969"/>
                </a:lnTo>
                <a:lnTo>
                  <a:pt x="10872" y="19271"/>
                </a:lnTo>
                <a:lnTo>
                  <a:pt x="11749" y="17798"/>
                </a:lnTo>
                <a:lnTo>
                  <a:pt x="11115" y="16268"/>
                </a:lnTo>
                <a:lnTo>
                  <a:pt x="10742" y="15219"/>
                </a:lnTo>
                <a:lnTo>
                  <a:pt x="11327" y="13916"/>
                </a:lnTo>
                <a:lnTo>
                  <a:pt x="12468" y="13170"/>
                </a:lnTo>
                <a:lnTo>
                  <a:pt x="14471" y="12829"/>
                </a:lnTo>
                <a:lnTo>
                  <a:pt x="17022" y="12145"/>
                </a:lnTo>
                <a:lnTo>
                  <a:pt x="21600" y="12087"/>
                </a:lnTo>
                <a:lnTo>
                  <a:pt x="20151" y="11052"/>
                </a:lnTo>
                <a:lnTo>
                  <a:pt x="18843" y="10069"/>
                </a:lnTo>
                <a:lnTo>
                  <a:pt x="17474" y="7893"/>
                </a:lnTo>
                <a:lnTo>
                  <a:pt x="17724" y="6215"/>
                </a:lnTo>
                <a:lnTo>
                  <a:pt x="18662" y="4412"/>
                </a:lnTo>
                <a:lnTo>
                  <a:pt x="18795" y="2675"/>
                </a:lnTo>
                <a:lnTo>
                  <a:pt x="17008" y="1116"/>
                </a:lnTo>
                <a:lnTo>
                  <a:pt x="14875" y="725"/>
                </a:lnTo>
                <a:lnTo>
                  <a:pt x="13094" y="1197"/>
                </a:lnTo>
                <a:lnTo>
                  <a:pt x="10444" y="0"/>
                </a:lnTo>
                <a:lnTo>
                  <a:pt x="8348" y="554"/>
                </a:lnTo>
                <a:lnTo>
                  <a:pt x="6506" y="1665"/>
                </a:lnTo>
                <a:lnTo>
                  <a:pt x="6366" y="3313"/>
                </a:lnTo>
                <a:lnTo>
                  <a:pt x="7311" y="4342"/>
                </a:lnTo>
                <a:lnTo>
                  <a:pt x="7188" y="5908"/>
                </a:lnTo>
                <a:lnTo>
                  <a:pt x="7694" y="8208"/>
                </a:lnTo>
                <a:lnTo>
                  <a:pt x="7023" y="8839"/>
                </a:lnTo>
                <a:lnTo>
                  <a:pt x="5585" y="8008"/>
                </a:lnTo>
                <a:lnTo>
                  <a:pt x="3459" y="7588"/>
                </a:lnTo>
                <a:lnTo>
                  <a:pt x="0" y="8595"/>
                </a:lnTo>
                <a:lnTo>
                  <a:pt x="653" y="11333"/>
                </a:lnTo>
                <a:lnTo>
                  <a:pt x="157" y="14376"/>
                </a:lnTo>
                <a:lnTo>
                  <a:pt x="116" y="16013"/>
                </a:lnTo>
                <a:lnTo>
                  <a:pt x="1170" y="17139"/>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60" name="Shape 4865">
            <a:extLst>
              <a:ext uri="{FF2B5EF4-FFF2-40B4-BE49-F238E27FC236}">
                <a16:creationId xmlns:a16="http://schemas.microsoft.com/office/drawing/2014/main" id="{9AB6F8F4-8062-43F8-A350-56C5BC5B4514}"/>
              </a:ext>
            </a:extLst>
          </p:cNvPr>
          <p:cNvSpPr/>
          <p:nvPr/>
        </p:nvSpPr>
        <p:spPr>
          <a:xfrm>
            <a:off x="4882409" y="4142386"/>
            <a:ext cx="318692" cy="253349"/>
          </a:xfrm>
          <a:custGeom>
            <a:avLst/>
            <a:gdLst/>
            <a:ahLst/>
            <a:cxnLst>
              <a:cxn ang="0">
                <a:pos x="wd2" y="hd2"/>
              </a:cxn>
              <a:cxn ang="5400000">
                <a:pos x="wd2" y="hd2"/>
              </a:cxn>
              <a:cxn ang="10800000">
                <a:pos x="wd2" y="hd2"/>
              </a:cxn>
              <a:cxn ang="16200000">
                <a:pos x="wd2" y="hd2"/>
              </a:cxn>
            </a:cxnLst>
            <a:rect l="0" t="0" r="r" b="b"/>
            <a:pathLst>
              <a:path w="21600" h="21600" extrusionOk="0">
                <a:moveTo>
                  <a:pt x="12974" y="5315"/>
                </a:moveTo>
                <a:lnTo>
                  <a:pt x="13636" y="5337"/>
                </a:lnTo>
                <a:lnTo>
                  <a:pt x="14256" y="6607"/>
                </a:lnTo>
                <a:lnTo>
                  <a:pt x="14614" y="7841"/>
                </a:lnTo>
                <a:lnTo>
                  <a:pt x="15864" y="7616"/>
                </a:lnTo>
                <a:lnTo>
                  <a:pt x="16722" y="7848"/>
                </a:lnTo>
                <a:lnTo>
                  <a:pt x="17261" y="9352"/>
                </a:lnTo>
                <a:lnTo>
                  <a:pt x="18349" y="9927"/>
                </a:lnTo>
                <a:lnTo>
                  <a:pt x="19549" y="9559"/>
                </a:lnTo>
                <a:lnTo>
                  <a:pt x="20619" y="9748"/>
                </a:lnTo>
                <a:lnTo>
                  <a:pt x="21037" y="11077"/>
                </a:lnTo>
                <a:lnTo>
                  <a:pt x="20799" y="12252"/>
                </a:lnTo>
                <a:lnTo>
                  <a:pt x="20920" y="13538"/>
                </a:lnTo>
                <a:lnTo>
                  <a:pt x="21457" y="14505"/>
                </a:lnTo>
                <a:lnTo>
                  <a:pt x="21600" y="15233"/>
                </a:lnTo>
                <a:lnTo>
                  <a:pt x="20608" y="15604"/>
                </a:lnTo>
                <a:lnTo>
                  <a:pt x="19702" y="16929"/>
                </a:lnTo>
                <a:lnTo>
                  <a:pt x="18723" y="17863"/>
                </a:lnTo>
                <a:lnTo>
                  <a:pt x="17642" y="19154"/>
                </a:lnTo>
                <a:lnTo>
                  <a:pt x="16440" y="19051"/>
                </a:lnTo>
                <a:lnTo>
                  <a:pt x="15981" y="17714"/>
                </a:lnTo>
                <a:lnTo>
                  <a:pt x="15166" y="17135"/>
                </a:lnTo>
                <a:lnTo>
                  <a:pt x="14070" y="16384"/>
                </a:lnTo>
                <a:lnTo>
                  <a:pt x="13425" y="15388"/>
                </a:lnTo>
                <a:lnTo>
                  <a:pt x="12781" y="14362"/>
                </a:lnTo>
                <a:lnTo>
                  <a:pt x="11953" y="13759"/>
                </a:lnTo>
                <a:lnTo>
                  <a:pt x="11230" y="14193"/>
                </a:lnTo>
                <a:lnTo>
                  <a:pt x="10887" y="14956"/>
                </a:lnTo>
                <a:lnTo>
                  <a:pt x="9996" y="14873"/>
                </a:lnTo>
                <a:lnTo>
                  <a:pt x="9355" y="14039"/>
                </a:lnTo>
                <a:lnTo>
                  <a:pt x="8598" y="13872"/>
                </a:lnTo>
                <a:lnTo>
                  <a:pt x="7477" y="14841"/>
                </a:lnTo>
                <a:lnTo>
                  <a:pt x="7070" y="16043"/>
                </a:lnTo>
                <a:lnTo>
                  <a:pt x="7064" y="17343"/>
                </a:lnTo>
                <a:lnTo>
                  <a:pt x="7252" y="18862"/>
                </a:lnTo>
                <a:lnTo>
                  <a:pt x="7356" y="19861"/>
                </a:lnTo>
                <a:lnTo>
                  <a:pt x="7267" y="20795"/>
                </a:lnTo>
                <a:lnTo>
                  <a:pt x="6830" y="21600"/>
                </a:lnTo>
                <a:lnTo>
                  <a:pt x="5709" y="19679"/>
                </a:lnTo>
                <a:lnTo>
                  <a:pt x="4829" y="19505"/>
                </a:lnTo>
                <a:lnTo>
                  <a:pt x="3839" y="19034"/>
                </a:lnTo>
                <a:lnTo>
                  <a:pt x="3321" y="17405"/>
                </a:lnTo>
                <a:lnTo>
                  <a:pt x="2678" y="17326"/>
                </a:lnTo>
                <a:lnTo>
                  <a:pt x="1481" y="17866"/>
                </a:lnTo>
                <a:lnTo>
                  <a:pt x="0" y="14377"/>
                </a:lnTo>
                <a:lnTo>
                  <a:pt x="194" y="13055"/>
                </a:lnTo>
                <a:lnTo>
                  <a:pt x="926" y="13173"/>
                </a:lnTo>
                <a:lnTo>
                  <a:pt x="1786" y="11720"/>
                </a:lnTo>
                <a:lnTo>
                  <a:pt x="3229" y="11278"/>
                </a:lnTo>
                <a:lnTo>
                  <a:pt x="3898" y="10830"/>
                </a:lnTo>
                <a:lnTo>
                  <a:pt x="4215" y="9814"/>
                </a:lnTo>
                <a:lnTo>
                  <a:pt x="3862" y="6683"/>
                </a:lnTo>
                <a:lnTo>
                  <a:pt x="3916" y="4198"/>
                </a:lnTo>
                <a:lnTo>
                  <a:pt x="4756" y="3831"/>
                </a:lnTo>
                <a:lnTo>
                  <a:pt x="5187" y="2869"/>
                </a:lnTo>
                <a:lnTo>
                  <a:pt x="5217" y="1352"/>
                </a:lnTo>
                <a:lnTo>
                  <a:pt x="6409" y="1893"/>
                </a:lnTo>
                <a:lnTo>
                  <a:pt x="8289" y="2604"/>
                </a:lnTo>
                <a:lnTo>
                  <a:pt x="9087" y="2148"/>
                </a:lnTo>
                <a:lnTo>
                  <a:pt x="9489" y="1144"/>
                </a:lnTo>
                <a:lnTo>
                  <a:pt x="10525" y="522"/>
                </a:lnTo>
                <a:lnTo>
                  <a:pt x="11162" y="0"/>
                </a:lnTo>
                <a:lnTo>
                  <a:pt x="12043" y="1233"/>
                </a:lnTo>
                <a:lnTo>
                  <a:pt x="12420" y="2648"/>
                </a:lnTo>
                <a:lnTo>
                  <a:pt x="12329" y="3723"/>
                </a:lnTo>
                <a:lnTo>
                  <a:pt x="12362" y="4731"/>
                </a:lnTo>
                <a:lnTo>
                  <a:pt x="12974" y="5315"/>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61" name="Shape 4866">
            <a:extLst>
              <a:ext uri="{FF2B5EF4-FFF2-40B4-BE49-F238E27FC236}">
                <a16:creationId xmlns:a16="http://schemas.microsoft.com/office/drawing/2014/main" id="{B96C8BE0-0D33-484C-9092-F789EA6AB5F9}"/>
              </a:ext>
            </a:extLst>
          </p:cNvPr>
          <p:cNvSpPr/>
          <p:nvPr/>
        </p:nvSpPr>
        <p:spPr>
          <a:xfrm>
            <a:off x="4979875" y="4300582"/>
            <a:ext cx="312194" cy="292592"/>
          </a:xfrm>
          <a:custGeom>
            <a:avLst/>
            <a:gdLst/>
            <a:ahLst/>
            <a:cxnLst>
              <a:cxn ang="0">
                <a:pos x="wd2" y="hd2"/>
              </a:cxn>
              <a:cxn ang="5400000">
                <a:pos x="wd2" y="hd2"/>
              </a:cxn>
              <a:cxn ang="10800000">
                <a:pos x="wd2" y="hd2"/>
              </a:cxn>
              <a:cxn ang="16200000">
                <a:pos x="wd2" y="hd2"/>
              </a:cxn>
            </a:cxnLst>
            <a:rect l="0" t="0" r="r" b="b"/>
            <a:pathLst>
              <a:path w="21600" h="21600" extrusionOk="0">
                <a:moveTo>
                  <a:pt x="4494" y="21404"/>
                </a:moveTo>
                <a:lnTo>
                  <a:pt x="3073" y="21117"/>
                </a:lnTo>
                <a:lnTo>
                  <a:pt x="1842" y="21061"/>
                </a:lnTo>
                <a:lnTo>
                  <a:pt x="1791" y="19340"/>
                </a:lnTo>
                <a:lnTo>
                  <a:pt x="1332" y="17056"/>
                </a:lnTo>
                <a:lnTo>
                  <a:pt x="887" y="15806"/>
                </a:lnTo>
                <a:lnTo>
                  <a:pt x="1136" y="14309"/>
                </a:lnTo>
                <a:lnTo>
                  <a:pt x="358" y="12496"/>
                </a:lnTo>
                <a:lnTo>
                  <a:pt x="901" y="11094"/>
                </a:lnTo>
                <a:lnTo>
                  <a:pt x="742" y="10448"/>
                </a:lnTo>
                <a:lnTo>
                  <a:pt x="154" y="10071"/>
                </a:lnTo>
                <a:lnTo>
                  <a:pt x="0" y="9049"/>
                </a:lnTo>
                <a:lnTo>
                  <a:pt x="367" y="7543"/>
                </a:lnTo>
                <a:lnTo>
                  <a:pt x="55" y="6751"/>
                </a:lnTo>
                <a:lnTo>
                  <a:pt x="559" y="5974"/>
                </a:lnTo>
                <a:lnTo>
                  <a:pt x="455" y="4478"/>
                </a:lnTo>
                <a:lnTo>
                  <a:pt x="252" y="2679"/>
                </a:lnTo>
                <a:lnTo>
                  <a:pt x="462" y="1554"/>
                </a:lnTo>
                <a:lnTo>
                  <a:pt x="946" y="704"/>
                </a:lnTo>
                <a:lnTo>
                  <a:pt x="1986" y="84"/>
                </a:lnTo>
                <a:lnTo>
                  <a:pt x="2992" y="174"/>
                </a:lnTo>
                <a:lnTo>
                  <a:pt x="3467" y="911"/>
                </a:lnTo>
                <a:lnTo>
                  <a:pt x="4137" y="954"/>
                </a:lnTo>
                <a:lnTo>
                  <a:pt x="4604" y="338"/>
                </a:lnTo>
                <a:lnTo>
                  <a:pt x="5645" y="0"/>
                </a:lnTo>
                <a:lnTo>
                  <a:pt x="6424" y="483"/>
                </a:lnTo>
                <a:lnTo>
                  <a:pt x="7600" y="2311"/>
                </a:lnTo>
                <a:lnTo>
                  <a:pt x="9862" y="3560"/>
                </a:lnTo>
                <a:lnTo>
                  <a:pt x="10232" y="4554"/>
                </a:lnTo>
                <a:lnTo>
                  <a:pt x="11216" y="4690"/>
                </a:lnTo>
                <a:lnTo>
                  <a:pt x="12392" y="3303"/>
                </a:lnTo>
                <a:lnTo>
                  <a:pt x="13396" y="2587"/>
                </a:lnTo>
                <a:lnTo>
                  <a:pt x="14174" y="1618"/>
                </a:lnTo>
                <a:lnTo>
                  <a:pt x="15293" y="1338"/>
                </a:lnTo>
                <a:lnTo>
                  <a:pt x="15627" y="2230"/>
                </a:lnTo>
                <a:lnTo>
                  <a:pt x="16622" y="3073"/>
                </a:lnTo>
                <a:lnTo>
                  <a:pt x="17799" y="3549"/>
                </a:lnTo>
                <a:lnTo>
                  <a:pt x="19008" y="3713"/>
                </a:lnTo>
                <a:lnTo>
                  <a:pt x="19720" y="4669"/>
                </a:lnTo>
                <a:lnTo>
                  <a:pt x="19820" y="5616"/>
                </a:lnTo>
                <a:lnTo>
                  <a:pt x="20492" y="6532"/>
                </a:lnTo>
                <a:lnTo>
                  <a:pt x="20452" y="7339"/>
                </a:lnTo>
                <a:lnTo>
                  <a:pt x="20244" y="8214"/>
                </a:lnTo>
                <a:lnTo>
                  <a:pt x="20587" y="8835"/>
                </a:lnTo>
                <a:lnTo>
                  <a:pt x="21133" y="9463"/>
                </a:lnTo>
                <a:lnTo>
                  <a:pt x="21578" y="9867"/>
                </a:lnTo>
                <a:lnTo>
                  <a:pt x="21600" y="10611"/>
                </a:lnTo>
                <a:lnTo>
                  <a:pt x="20897" y="11439"/>
                </a:lnTo>
                <a:lnTo>
                  <a:pt x="20448" y="12421"/>
                </a:lnTo>
                <a:lnTo>
                  <a:pt x="19791" y="12856"/>
                </a:lnTo>
                <a:lnTo>
                  <a:pt x="18882" y="13024"/>
                </a:lnTo>
                <a:lnTo>
                  <a:pt x="17772" y="13530"/>
                </a:lnTo>
                <a:lnTo>
                  <a:pt x="16934" y="14237"/>
                </a:lnTo>
                <a:lnTo>
                  <a:pt x="16585" y="15078"/>
                </a:lnTo>
                <a:lnTo>
                  <a:pt x="16395" y="16272"/>
                </a:lnTo>
                <a:lnTo>
                  <a:pt x="16001" y="17007"/>
                </a:lnTo>
                <a:lnTo>
                  <a:pt x="15256" y="17184"/>
                </a:lnTo>
                <a:lnTo>
                  <a:pt x="14418" y="17192"/>
                </a:lnTo>
                <a:lnTo>
                  <a:pt x="13252" y="17283"/>
                </a:lnTo>
                <a:lnTo>
                  <a:pt x="12268" y="17545"/>
                </a:lnTo>
                <a:lnTo>
                  <a:pt x="11430" y="18416"/>
                </a:lnTo>
                <a:lnTo>
                  <a:pt x="10448" y="19042"/>
                </a:lnTo>
                <a:lnTo>
                  <a:pt x="9792" y="18698"/>
                </a:lnTo>
                <a:lnTo>
                  <a:pt x="9044" y="18110"/>
                </a:lnTo>
                <a:lnTo>
                  <a:pt x="8580" y="18817"/>
                </a:lnTo>
                <a:lnTo>
                  <a:pt x="8653" y="19701"/>
                </a:lnTo>
                <a:lnTo>
                  <a:pt x="8027" y="20340"/>
                </a:lnTo>
                <a:lnTo>
                  <a:pt x="7215" y="21073"/>
                </a:lnTo>
                <a:lnTo>
                  <a:pt x="6342" y="21390"/>
                </a:lnTo>
                <a:lnTo>
                  <a:pt x="5221" y="21600"/>
                </a:lnTo>
                <a:lnTo>
                  <a:pt x="4494" y="21404"/>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62" name="Shape 4867">
            <a:extLst>
              <a:ext uri="{FF2B5EF4-FFF2-40B4-BE49-F238E27FC236}">
                <a16:creationId xmlns:a16="http://schemas.microsoft.com/office/drawing/2014/main" id="{0AD6FDD4-F834-49E9-9223-F9A13260D5BF}"/>
              </a:ext>
            </a:extLst>
          </p:cNvPr>
          <p:cNvSpPr/>
          <p:nvPr/>
        </p:nvSpPr>
        <p:spPr>
          <a:xfrm>
            <a:off x="5004835" y="4434542"/>
            <a:ext cx="585738" cy="706906"/>
          </a:xfrm>
          <a:custGeom>
            <a:avLst/>
            <a:gdLst/>
            <a:ahLst/>
            <a:cxnLst>
              <a:cxn ang="0">
                <a:pos x="wd2" y="hd2"/>
              </a:cxn>
              <a:cxn ang="5400000">
                <a:pos x="wd2" y="hd2"/>
              </a:cxn>
              <a:cxn ang="10800000">
                <a:pos x="wd2" y="hd2"/>
              </a:cxn>
              <a:cxn ang="16200000">
                <a:pos x="wd2" y="hd2"/>
              </a:cxn>
            </a:cxnLst>
            <a:rect l="0" t="0" r="r" b="b"/>
            <a:pathLst>
              <a:path w="21524" h="21600" extrusionOk="0">
                <a:moveTo>
                  <a:pt x="11242" y="703"/>
                </a:moveTo>
                <a:lnTo>
                  <a:pt x="11607" y="880"/>
                </a:lnTo>
                <a:lnTo>
                  <a:pt x="12062" y="957"/>
                </a:lnTo>
                <a:lnTo>
                  <a:pt x="12004" y="1246"/>
                </a:lnTo>
                <a:lnTo>
                  <a:pt x="11519" y="1327"/>
                </a:lnTo>
                <a:lnTo>
                  <a:pt x="11410" y="1615"/>
                </a:lnTo>
                <a:lnTo>
                  <a:pt x="11912" y="1740"/>
                </a:lnTo>
                <a:lnTo>
                  <a:pt x="12373" y="1831"/>
                </a:lnTo>
                <a:lnTo>
                  <a:pt x="12332" y="2120"/>
                </a:lnTo>
                <a:lnTo>
                  <a:pt x="11875" y="2813"/>
                </a:lnTo>
                <a:lnTo>
                  <a:pt x="11631" y="3395"/>
                </a:lnTo>
                <a:lnTo>
                  <a:pt x="11524" y="3886"/>
                </a:lnTo>
                <a:lnTo>
                  <a:pt x="11409" y="4406"/>
                </a:lnTo>
                <a:lnTo>
                  <a:pt x="11274" y="4790"/>
                </a:lnTo>
                <a:lnTo>
                  <a:pt x="11629" y="5212"/>
                </a:lnTo>
                <a:lnTo>
                  <a:pt x="11993" y="5545"/>
                </a:lnTo>
                <a:lnTo>
                  <a:pt x="12090" y="5998"/>
                </a:lnTo>
                <a:lnTo>
                  <a:pt x="11836" y="6428"/>
                </a:lnTo>
                <a:lnTo>
                  <a:pt x="11786" y="6777"/>
                </a:lnTo>
                <a:lnTo>
                  <a:pt x="11539" y="7173"/>
                </a:lnTo>
                <a:lnTo>
                  <a:pt x="11686" y="7538"/>
                </a:lnTo>
                <a:lnTo>
                  <a:pt x="11854" y="7973"/>
                </a:lnTo>
                <a:lnTo>
                  <a:pt x="11569" y="8361"/>
                </a:lnTo>
                <a:lnTo>
                  <a:pt x="11335" y="8583"/>
                </a:lnTo>
                <a:lnTo>
                  <a:pt x="11390" y="9025"/>
                </a:lnTo>
                <a:lnTo>
                  <a:pt x="11511" y="9482"/>
                </a:lnTo>
                <a:lnTo>
                  <a:pt x="11919" y="9944"/>
                </a:lnTo>
                <a:lnTo>
                  <a:pt x="12360" y="10051"/>
                </a:lnTo>
                <a:lnTo>
                  <a:pt x="12928" y="9747"/>
                </a:lnTo>
                <a:lnTo>
                  <a:pt x="13477" y="9693"/>
                </a:lnTo>
                <a:lnTo>
                  <a:pt x="13677" y="10002"/>
                </a:lnTo>
                <a:lnTo>
                  <a:pt x="13483" y="10462"/>
                </a:lnTo>
                <a:lnTo>
                  <a:pt x="13182" y="10746"/>
                </a:lnTo>
                <a:lnTo>
                  <a:pt x="12937" y="10897"/>
                </a:lnTo>
                <a:lnTo>
                  <a:pt x="12627" y="11121"/>
                </a:lnTo>
                <a:lnTo>
                  <a:pt x="12617" y="11476"/>
                </a:lnTo>
                <a:lnTo>
                  <a:pt x="12962" y="11609"/>
                </a:lnTo>
                <a:lnTo>
                  <a:pt x="13139" y="11867"/>
                </a:lnTo>
                <a:lnTo>
                  <a:pt x="13041" y="12158"/>
                </a:lnTo>
                <a:lnTo>
                  <a:pt x="12599" y="12628"/>
                </a:lnTo>
                <a:lnTo>
                  <a:pt x="11975" y="12969"/>
                </a:lnTo>
                <a:lnTo>
                  <a:pt x="11614" y="13240"/>
                </a:lnTo>
                <a:lnTo>
                  <a:pt x="11811" y="13563"/>
                </a:lnTo>
                <a:lnTo>
                  <a:pt x="12124" y="13584"/>
                </a:lnTo>
                <a:lnTo>
                  <a:pt x="12614" y="13392"/>
                </a:lnTo>
                <a:lnTo>
                  <a:pt x="12973" y="13191"/>
                </a:lnTo>
                <a:lnTo>
                  <a:pt x="13279" y="13450"/>
                </a:lnTo>
                <a:lnTo>
                  <a:pt x="13220" y="13866"/>
                </a:lnTo>
                <a:lnTo>
                  <a:pt x="13610" y="14129"/>
                </a:lnTo>
                <a:lnTo>
                  <a:pt x="14251" y="14146"/>
                </a:lnTo>
                <a:lnTo>
                  <a:pt x="15011" y="14031"/>
                </a:lnTo>
                <a:lnTo>
                  <a:pt x="15535" y="14268"/>
                </a:lnTo>
                <a:lnTo>
                  <a:pt x="15420" y="14764"/>
                </a:lnTo>
                <a:cubicBezTo>
                  <a:pt x="15490" y="14876"/>
                  <a:pt x="15597" y="14969"/>
                  <a:pt x="15728" y="15032"/>
                </a:cubicBezTo>
                <a:cubicBezTo>
                  <a:pt x="16296" y="15305"/>
                  <a:pt x="17017" y="15012"/>
                  <a:pt x="17108" y="14472"/>
                </a:cubicBezTo>
                <a:lnTo>
                  <a:pt x="17542" y="14077"/>
                </a:lnTo>
                <a:lnTo>
                  <a:pt x="17931" y="13955"/>
                </a:lnTo>
                <a:lnTo>
                  <a:pt x="18436" y="13934"/>
                </a:lnTo>
                <a:lnTo>
                  <a:pt x="18781" y="14373"/>
                </a:lnTo>
                <a:lnTo>
                  <a:pt x="19921" y="14409"/>
                </a:lnTo>
                <a:lnTo>
                  <a:pt x="20219" y="14448"/>
                </a:lnTo>
                <a:lnTo>
                  <a:pt x="20613" y="14596"/>
                </a:lnTo>
                <a:lnTo>
                  <a:pt x="20783" y="14881"/>
                </a:lnTo>
                <a:lnTo>
                  <a:pt x="20239" y="15456"/>
                </a:lnTo>
                <a:cubicBezTo>
                  <a:pt x="20136" y="15530"/>
                  <a:pt x="20049" y="15618"/>
                  <a:pt x="19982" y="15716"/>
                </a:cubicBezTo>
                <a:cubicBezTo>
                  <a:pt x="19860" y="15893"/>
                  <a:pt x="19806" y="16095"/>
                  <a:pt x="19781" y="16298"/>
                </a:cubicBezTo>
                <a:cubicBezTo>
                  <a:pt x="19750" y="16545"/>
                  <a:pt x="19759" y="16794"/>
                  <a:pt x="19808" y="17039"/>
                </a:cubicBezTo>
                <a:lnTo>
                  <a:pt x="19949" y="17731"/>
                </a:lnTo>
                <a:lnTo>
                  <a:pt x="20255" y="18868"/>
                </a:lnTo>
                <a:lnTo>
                  <a:pt x="20582" y="19470"/>
                </a:lnTo>
                <a:lnTo>
                  <a:pt x="21053" y="19790"/>
                </a:lnTo>
                <a:cubicBezTo>
                  <a:pt x="21183" y="19909"/>
                  <a:pt x="21292" y="20044"/>
                  <a:pt x="21377" y="20190"/>
                </a:cubicBezTo>
                <a:cubicBezTo>
                  <a:pt x="21538" y="20467"/>
                  <a:pt x="21600" y="20793"/>
                  <a:pt x="21392" y="21042"/>
                </a:cubicBezTo>
                <a:cubicBezTo>
                  <a:pt x="21235" y="21230"/>
                  <a:pt x="20966" y="21313"/>
                  <a:pt x="20705" y="21384"/>
                </a:cubicBezTo>
                <a:cubicBezTo>
                  <a:pt x="20422" y="21461"/>
                  <a:pt x="20138" y="21533"/>
                  <a:pt x="19851" y="21600"/>
                </a:cubicBezTo>
                <a:lnTo>
                  <a:pt x="19018" y="21562"/>
                </a:lnTo>
                <a:lnTo>
                  <a:pt x="18418" y="21426"/>
                </a:lnTo>
                <a:lnTo>
                  <a:pt x="17832" y="21234"/>
                </a:lnTo>
                <a:cubicBezTo>
                  <a:pt x="17624" y="21089"/>
                  <a:pt x="17486" y="20886"/>
                  <a:pt x="17442" y="20663"/>
                </a:cubicBezTo>
                <a:cubicBezTo>
                  <a:pt x="17381" y="20348"/>
                  <a:pt x="17487" y="19979"/>
                  <a:pt x="17187" y="19770"/>
                </a:cubicBezTo>
                <a:cubicBezTo>
                  <a:pt x="17051" y="19675"/>
                  <a:pt x="16861" y="19651"/>
                  <a:pt x="16697" y="19708"/>
                </a:cubicBezTo>
                <a:lnTo>
                  <a:pt x="16070" y="20150"/>
                </a:lnTo>
                <a:lnTo>
                  <a:pt x="15499" y="20173"/>
                </a:lnTo>
                <a:lnTo>
                  <a:pt x="15356" y="19703"/>
                </a:lnTo>
                <a:lnTo>
                  <a:pt x="15197" y="19387"/>
                </a:lnTo>
                <a:lnTo>
                  <a:pt x="14397" y="19172"/>
                </a:lnTo>
                <a:cubicBezTo>
                  <a:pt x="14299" y="19083"/>
                  <a:pt x="14226" y="18978"/>
                  <a:pt x="14181" y="18863"/>
                </a:cubicBezTo>
                <a:cubicBezTo>
                  <a:pt x="14093" y="18639"/>
                  <a:pt x="14119" y="18395"/>
                  <a:pt x="14251" y="18187"/>
                </a:cubicBezTo>
                <a:lnTo>
                  <a:pt x="14343" y="17467"/>
                </a:lnTo>
                <a:cubicBezTo>
                  <a:pt x="14340" y="17276"/>
                  <a:pt x="14268" y="17089"/>
                  <a:pt x="14136" y="16932"/>
                </a:cubicBezTo>
                <a:cubicBezTo>
                  <a:pt x="13872" y="16617"/>
                  <a:pt x="13413" y="16457"/>
                  <a:pt x="12958" y="16520"/>
                </a:cubicBezTo>
                <a:lnTo>
                  <a:pt x="12538" y="16611"/>
                </a:lnTo>
                <a:lnTo>
                  <a:pt x="11891" y="16687"/>
                </a:lnTo>
                <a:lnTo>
                  <a:pt x="11620" y="16509"/>
                </a:lnTo>
                <a:lnTo>
                  <a:pt x="11503" y="16109"/>
                </a:lnTo>
                <a:lnTo>
                  <a:pt x="11353" y="15667"/>
                </a:lnTo>
                <a:cubicBezTo>
                  <a:pt x="11366" y="15539"/>
                  <a:pt x="11330" y="15410"/>
                  <a:pt x="11250" y="15299"/>
                </a:cubicBezTo>
                <a:cubicBezTo>
                  <a:pt x="11088" y="15073"/>
                  <a:pt x="10778" y="14952"/>
                  <a:pt x="10466" y="14992"/>
                </a:cubicBezTo>
                <a:lnTo>
                  <a:pt x="9927" y="15060"/>
                </a:lnTo>
                <a:lnTo>
                  <a:pt x="9256" y="15186"/>
                </a:lnTo>
                <a:lnTo>
                  <a:pt x="8565" y="15274"/>
                </a:lnTo>
                <a:cubicBezTo>
                  <a:pt x="8328" y="15210"/>
                  <a:pt x="8092" y="15144"/>
                  <a:pt x="7857" y="15074"/>
                </a:cubicBezTo>
                <a:cubicBezTo>
                  <a:pt x="7679" y="15021"/>
                  <a:pt x="7501" y="14966"/>
                  <a:pt x="7323" y="14909"/>
                </a:cubicBezTo>
                <a:cubicBezTo>
                  <a:pt x="7189" y="14861"/>
                  <a:pt x="7064" y="14796"/>
                  <a:pt x="6953" y="14717"/>
                </a:cubicBezTo>
                <a:cubicBezTo>
                  <a:pt x="6692" y="14533"/>
                  <a:pt x="6514" y="14281"/>
                  <a:pt x="6455" y="14001"/>
                </a:cubicBezTo>
                <a:cubicBezTo>
                  <a:pt x="6394" y="13710"/>
                  <a:pt x="6468" y="13415"/>
                  <a:pt x="6522" y="13123"/>
                </a:cubicBezTo>
                <a:cubicBezTo>
                  <a:pt x="6564" y="12897"/>
                  <a:pt x="6594" y="12669"/>
                  <a:pt x="6611" y="12441"/>
                </a:cubicBezTo>
                <a:lnTo>
                  <a:pt x="6381" y="11851"/>
                </a:lnTo>
                <a:lnTo>
                  <a:pt x="5986" y="11893"/>
                </a:lnTo>
                <a:cubicBezTo>
                  <a:pt x="5905" y="11965"/>
                  <a:pt x="5834" y="12044"/>
                  <a:pt x="5775" y="12130"/>
                </a:cubicBezTo>
                <a:cubicBezTo>
                  <a:pt x="5602" y="12379"/>
                  <a:pt x="5533" y="12669"/>
                  <a:pt x="5580" y="12954"/>
                </a:cubicBezTo>
                <a:lnTo>
                  <a:pt x="5421" y="13308"/>
                </a:lnTo>
                <a:lnTo>
                  <a:pt x="5135" y="13400"/>
                </a:lnTo>
                <a:cubicBezTo>
                  <a:pt x="4988" y="13370"/>
                  <a:pt x="4858" y="13298"/>
                  <a:pt x="4768" y="13197"/>
                </a:cubicBezTo>
                <a:cubicBezTo>
                  <a:pt x="4596" y="13003"/>
                  <a:pt x="4594" y="12749"/>
                  <a:pt x="4654" y="12513"/>
                </a:cubicBezTo>
                <a:cubicBezTo>
                  <a:pt x="4728" y="12220"/>
                  <a:pt x="4888" y="11948"/>
                  <a:pt x="5119" y="11719"/>
                </a:cubicBezTo>
                <a:lnTo>
                  <a:pt x="4933" y="11236"/>
                </a:lnTo>
                <a:cubicBezTo>
                  <a:pt x="4728" y="11137"/>
                  <a:pt x="4634" y="10931"/>
                  <a:pt x="4709" y="10743"/>
                </a:cubicBezTo>
                <a:cubicBezTo>
                  <a:pt x="4777" y="10573"/>
                  <a:pt x="4974" y="10463"/>
                  <a:pt x="5063" y="10300"/>
                </a:cubicBezTo>
                <a:cubicBezTo>
                  <a:pt x="5146" y="10147"/>
                  <a:pt x="5125" y="9969"/>
                  <a:pt x="5009" y="9832"/>
                </a:cubicBezTo>
                <a:lnTo>
                  <a:pt x="4917" y="9465"/>
                </a:lnTo>
                <a:lnTo>
                  <a:pt x="4366" y="9023"/>
                </a:lnTo>
                <a:lnTo>
                  <a:pt x="4016" y="8494"/>
                </a:lnTo>
                <a:lnTo>
                  <a:pt x="3572" y="8222"/>
                </a:lnTo>
                <a:cubicBezTo>
                  <a:pt x="3441" y="8198"/>
                  <a:pt x="3325" y="8135"/>
                  <a:pt x="3245" y="8046"/>
                </a:cubicBezTo>
                <a:cubicBezTo>
                  <a:pt x="3128" y="7915"/>
                  <a:pt x="3099" y="7744"/>
                  <a:pt x="3170" y="7592"/>
                </a:cubicBezTo>
                <a:lnTo>
                  <a:pt x="3457" y="7127"/>
                </a:lnTo>
                <a:lnTo>
                  <a:pt x="3390" y="6742"/>
                </a:lnTo>
                <a:lnTo>
                  <a:pt x="2882" y="6588"/>
                </a:lnTo>
                <a:lnTo>
                  <a:pt x="2365" y="6571"/>
                </a:lnTo>
                <a:lnTo>
                  <a:pt x="1776" y="6675"/>
                </a:lnTo>
                <a:lnTo>
                  <a:pt x="1256" y="6819"/>
                </a:lnTo>
                <a:cubicBezTo>
                  <a:pt x="1110" y="6852"/>
                  <a:pt x="953" y="6814"/>
                  <a:pt x="853" y="6719"/>
                </a:cubicBezTo>
                <a:cubicBezTo>
                  <a:pt x="684" y="6560"/>
                  <a:pt x="736" y="6330"/>
                  <a:pt x="772" y="6119"/>
                </a:cubicBezTo>
                <a:cubicBezTo>
                  <a:pt x="816" y="5858"/>
                  <a:pt x="817" y="5593"/>
                  <a:pt x="774" y="5333"/>
                </a:cubicBezTo>
                <a:lnTo>
                  <a:pt x="515" y="4970"/>
                </a:lnTo>
                <a:lnTo>
                  <a:pt x="0" y="4564"/>
                </a:lnTo>
                <a:lnTo>
                  <a:pt x="755" y="4551"/>
                </a:lnTo>
                <a:lnTo>
                  <a:pt x="1813" y="4729"/>
                </a:lnTo>
                <a:lnTo>
                  <a:pt x="2822" y="4561"/>
                </a:lnTo>
                <a:lnTo>
                  <a:pt x="3619" y="3983"/>
                </a:lnTo>
                <a:lnTo>
                  <a:pt x="3560" y="3598"/>
                </a:lnTo>
                <a:lnTo>
                  <a:pt x="3983" y="3226"/>
                </a:lnTo>
                <a:lnTo>
                  <a:pt x="4442" y="3626"/>
                </a:lnTo>
                <a:lnTo>
                  <a:pt x="4782" y="3639"/>
                </a:lnTo>
                <a:lnTo>
                  <a:pt x="5242" y="3329"/>
                </a:lnTo>
                <a:lnTo>
                  <a:pt x="5587" y="3032"/>
                </a:lnTo>
                <a:lnTo>
                  <a:pt x="6542" y="2904"/>
                </a:lnTo>
                <a:lnTo>
                  <a:pt x="7395" y="2869"/>
                </a:lnTo>
                <a:lnTo>
                  <a:pt x="7777" y="2564"/>
                </a:lnTo>
                <a:lnTo>
                  <a:pt x="7835" y="2014"/>
                </a:lnTo>
                <a:lnTo>
                  <a:pt x="8213" y="1540"/>
                </a:lnTo>
                <a:lnTo>
                  <a:pt x="8952" y="1214"/>
                </a:lnTo>
                <a:lnTo>
                  <a:pt x="9787" y="1015"/>
                </a:lnTo>
                <a:lnTo>
                  <a:pt x="10141" y="493"/>
                </a:lnTo>
                <a:lnTo>
                  <a:pt x="10567" y="0"/>
                </a:lnTo>
                <a:lnTo>
                  <a:pt x="10851" y="389"/>
                </a:lnTo>
                <a:lnTo>
                  <a:pt x="11242" y="703"/>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64" name="Shape 4868">
            <a:extLst>
              <a:ext uri="{FF2B5EF4-FFF2-40B4-BE49-F238E27FC236}">
                <a16:creationId xmlns:a16="http://schemas.microsoft.com/office/drawing/2014/main" id="{15BE9607-A7AF-4AAD-B9CA-10A2BED80CB7}"/>
              </a:ext>
            </a:extLst>
          </p:cNvPr>
          <p:cNvSpPr/>
          <p:nvPr/>
        </p:nvSpPr>
        <p:spPr>
          <a:xfrm>
            <a:off x="5521888" y="3296006"/>
            <a:ext cx="1294608" cy="718517"/>
          </a:xfrm>
          <a:custGeom>
            <a:avLst/>
            <a:gdLst/>
            <a:ahLst/>
            <a:cxnLst>
              <a:cxn ang="0">
                <a:pos x="wd2" y="hd2"/>
              </a:cxn>
              <a:cxn ang="5400000">
                <a:pos x="wd2" y="hd2"/>
              </a:cxn>
              <a:cxn ang="10800000">
                <a:pos x="wd2" y="hd2"/>
              </a:cxn>
              <a:cxn ang="16200000">
                <a:pos x="wd2" y="hd2"/>
              </a:cxn>
            </a:cxnLst>
            <a:rect l="0" t="0" r="r" b="b"/>
            <a:pathLst>
              <a:path w="21600" h="21600" extrusionOk="0">
                <a:moveTo>
                  <a:pt x="9120" y="0"/>
                </a:moveTo>
                <a:lnTo>
                  <a:pt x="8510" y="894"/>
                </a:lnTo>
                <a:lnTo>
                  <a:pt x="8297" y="1441"/>
                </a:lnTo>
                <a:lnTo>
                  <a:pt x="8059" y="1678"/>
                </a:lnTo>
                <a:lnTo>
                  <a:pt x="7840" y="1856"/>
                </a:lnTo>
                <a:lnTo>
                  <a:pt x="7734" y="2310"/>
                </a:lnTo>
                <a:lnTo>
                  <a:pt x="8005" y="2918"/>
                </a:lnTo>
                <a:lnTo>
                  <a:pt x="7957" y="3492"/>
                </a:lnTo>
                <a:lnTo>
                  <a:pt x="7818" y="4131"/>
                </a:lnTo>
                <a:lnTo>
                  <a:pt x="8012" y="4689"/>
                </a:lnTo>
                <a:lnTo>
                  <a:pt x="7944" y="4965"/>
                </a:lnTo>
                <a:lnTo>
                  <a:pt x="7778" y="5187"/>
                </a:lnTo>
                <a:lnTo>
                  <a:pt x="7526" y="5356"/>
                </a:lnTo>
                <a:lnTo>
                  <a:pt x="7401" y="4685"/>
                </a:lnTo>
                <a:lnTo>
                  <a:pt x="7223" y="4512"/>
                </a:lnTo>
                <a:lnTo>
                  <a:pt x="7028" y="4518"/>
                </a:lnTo>
                <a:lnTo>
                  <a:pt x="6844" y="4184"/>
                </a:lnTo>
                <a:lnTo>
                  <a:pt x="6597" y="4066"/>
                </a:lnTo>
                <a:lnTo>
                  <a:pt x="6033" y="4070"/>
                </a:lnTo>
                <a:lnTo>
                  <a:pt x="5960" y="3730"/>
                </a:lnTo>
                <a:lnTo>
                  <a:pt x="5932" y="3289"/>
                </a:lnTo>
                <a:lnTo>
                  <a:pt x="5835" y="2891"/>
                </a:lnTo>
                <a:lnTo>
                  <a:pt x="5437" y="2306"/>
                </a:lnTo>
                <a:lnTo>
                  <a:pt x="5144" y="2011"/>
                </a:lnTo>
                <a:lnTo>
                  <a:pt x="4949" y="1636"/>
                </a:lnTo>
                <a:lnTo>
                  <a:pt x="4659" y="929"/>
                </a:lnTo>
                <a:lnTo>
                  <a:pt x="4407" y="609"/>
                </a:lnTo>
                <a:lnTo>
                  <a:pt x="4072" y="571"/>
                </a:lnTo>
                <a:lnTo>
                  <a:pt x="4038" y="967"/>
                </a:lnTo>
                <a:lnTo>
                  <a:pt x="4057" y="1425"/>
                </a:lnTo>
                <a:lnTo>
                  <a:pt x="4350" y="2133"/>
                </a:lnTo>
                <a:lnTo>
                  <a:pt x="4514" y="2570"/>
                </a:lnTo>
                <a:lnTo>
                  <a:pt x="4611" y="3168"/>
                </a:lnTo>
                <a:lnTo>
                  <a:pt x="4580" y="3631"/>
                </a:lnTo>
                <a:lnTo>
                  <a:pt x="4437" y="3876"/>
                </a:lnTo>
                <a:lnTo>
                  <a:pt x="3954" y="4177"/>
                </a:lnTo>
                <a:lnTo>
                  <a:pt x="3892" y="4852"/>
                </a:lnTo>
                <a:lnTo>
                  <a:pt x="4051" y="5473"/>
                </a:lnTo>
                <a:lnTo>
                  <a:pt x="4089" y="5752"/>
                </a:lnTo>
                <a:lnTo>
                  <a:pt x="3973" y="6074"/>
                </a:lnTo>
                <a:lnTo>
                  <a:pt x="3736" y="6113"/>
                </a:lnTo>
                <a:lnTo>
                  <a:pt x="3547" y="6026"/>
                </a:lnTo>
                <a:lnTo>
                  <a:pt x="3298" y="6232"/>
                </a:lnTo>
                <a:lnTo>
                  <a:pt x="3244" y="6831"/>
                </a:lnTo>
                <a:lnTo>
                  <a:pt x="3118" y="6981"/>
                </a:lnTo>
                <a:lnTo>
                  <a:pt x="2882" y="7014"/>
                </a:lnTo>
                <a:lnTo>
                  <a:pt x="2707" y="7318"/>
                </a:lnTo>
                <a:lnTo>
                  <a:pt x="2791" y="7617"/>
                </a:lnTo>
                <a:lnTo>
                  <a:pt x="2736" y="8273"/>
                </a:lnTo>
                <a:lnTo>
                  <a:pt x="2967" y="8392"/>
                </a:lnTo>
                <a:lnTo>
                  <a:pt x="3165" y="8237"/>
                </a:lnTo>
                <a:lnTo>
                  <a:pt x="3269" y="8401"/>
                </a:lnTo>
                <a:lnTo>
                  <a:pt x="3343" y="8669"/>
                </a:lnTo>
                <a:lnTo>
                  <a:pt x="3603" y="8669"/>
                </a:lnTo>
                <a:lnTo>
                  <a:pt x="3854" y="8333"/>
                </a:lnTo>
                <a:lnTo>
                  <a:pt x="3955" y="8137"/>
                </a:lnTo>
                <a:lnTo>
                  <a:pt x="4072" y="8030"/>
                </a:lnTo>
                <a:lnTo>
                  <a:pt x="4208" y="8319"/>
                </a:lnTo>
                <a:lnTo>
                  <a:pt x="4401" y="8224"/>
                </a:lnTo>
                <a:lnTo>
                  <a:pt x="4584" y="8059"/>
                </a:lnTo>
                <a:lnTo>
                  <a:pt x="4710" y="8144"/>
                </a:lnTo>
                <a:lnTo>
                  <a:pt x="4770" y="8782"/>
                </a:lnTo>
                <a:lnTo>
                  <a:pt x="4840" y="9192"/>
                </a:lnTo>
                <a:lnTo>
                  <a:pt x="4739" y="9482"/>
                </a:lnTo>
                <a:lnTo>
                  <a:pt x="4410" y="9675"/>
                </a:lnTo>
                <a:lnTo>
                  <a:pt x="4024" y="10094"/>
                </a:lnTo>
                <a:lnTo>
                  <a:pt x="3551" y="10551"/>
                </a:lnTo>
                <a:lnTo>
                  <a:pt x="3255" y="10874"/>
                </a:lnTo>
                <a:lnTo>
                  <a:pt x="3178" y="11379"/>
                </a:lnTo>
                <a:lnTo>
                  <a:pt x="3265" y="11682"/>
                </a:lnTo>
                <a:lnTo>
                  <a:pt x="3035" y="12175"/>
                </a:lnTo>
                <a:lnTo>
                  <a:pt x="2826" y="12515"/>
                </a:lnTo>
                <a:lnTo>
                  <a:pt x="2618" y="12614"/>
                </a:lnTo>
                <a:lnTo>
                  <a:pt x="2422" y="12255"/>
                </a:lnTo>
                <a:lnTo>
                  <a:pt x="2333" y="12047"/>
                </a:lnTo>
                <a:lnTo>
                  <a:pt x="2120" y="11909"/>
                </a:lnTo>
                <a:lnTo>
                  <a:pt x="1909" y="11943"/>
                </a:lnTo>
                <a:lnTo>
                  <a:pt x="1624" y="12078"/>
                </a:lnTo>
                <a:lnTo>
                  <a:pt x="1492" y="12383"/>
                </a:lnTo>
                <a:lnTo>
                  <a:pt x="1337" y="12826"/>
                </a:lnTo>
                <a:lnTo>
                  <a:pt x="1211" y="13184"/>
                </a:lnTo>
                <a:lnTo>
                  <a:pt x="1097" y="13519"/>
                </a:lnTo>
                <a:lnTo>
                  <a:pt x="1077" y="13935"/>
                </a:lnTo>
                <a:lnTo>
                  <a:pt x="921" y="14236"/>
                </a:lnTo>
                <a:lnTo>
                  <a:pt x="720" y="14387"/>
                </a:lnTo>
                <a:lnTo>
                  <a:pt x="520" y="14562"/>
                </a:lnTo>
                <a:lnTo>
                  <a:pt x="384" y="14976"/>
                </a:lnTo>
                <a:lnTo>
                  <a:pt x="177" y="15338"/>
                </a:lnTo>
                <a:lnTo>
                  <a:pt x="0" y="15734"/>
                </a:lnTo>
                <a:lnTo>
                  <a:pt x="10" y="16115"/>
                </a:lnTo>
                <a:lnTo>
                  <a:pt x="160" y="16422"/>
                </a:lnTo>
                <a:lnTo>
                  <a:pt x="325" y="16499"/>
                </a:lnTo>
                <a:lnTo>
                  <a:pt x="355" y="16878"/>
                </a:lnTo>
                <a:lnTo>
                  <a:pt x="235" y="17260"/>
                </a:lnTo>
                <a:lnTo>
                  <a:pt x="172" y="17751"/>
                </a:lnTo>
                <a:lnTo>
                  <a:pt x="352" y="18123"/>
                </a:lnTo>
                <a:lnTo>
                  <a:pt x="591" y="18281"/>
                </a:lnTo>
                <a:lnTo>
                  <a:pt x="802" y="18164"/>
                </a:lnTo>
                <a:lnTo>
                  <a:pt x="912" y="17900"/>
                </a:lnTo>
                <a:lnTo>
                  <a:pt x="789" y="17604"/>
                </a:lnTo>
                <a:lnTo>
                  <a:pt x="812" y="17357"/>
                </a:lnTo>
                <a:lnTo>
                  <a:pt x="1053" y="17353"/>
                </a:lnTo>
                <a:lnTo>
                  <a:pt x="1242" y="17494"/>
                </a:lnTo>
                <a:lnTo>
                  <a:pt x="1399" y="17490"/>
                </a:lnTo>
                <a:lnTo>
                  <a:pt x="1666" y="17378"/>
                </a:lnTo>
                <a:lnTo>
                  <a:pt x="1921" y="17609"/>
                </a:lnTo>
                <a:lnTo>
                  <a:pt x="2150" y="17758"/>
                </a:lnTo>
                <a:lnTo>
                  <a:pt x="2404" y="17692"/>
                </a:lnTo>
                <a:lnTo>
                  <a:pt x="2513" y="17823"/>
                </a:lnTo>
                <a:lnTo>
                  <a:pt x="2501" y="18128"/>
                </a:lnTo>
                <a:lnTo>
                  <a:pt x="2497" y="18528"/>
                </a:lnTo>
                <a:lnTo>
                  <a:pt x="2695" y="18603"/>
                </a:lnTo>
                <a:lnTo>
                  <a:pt x="2883" y="18487"/>
                </a:lnTo>
                <a:lnTo>
                  <a:pt x="3029" y="18018"/>
                </a:lnTo>
                <a:lnTo>
                  <a:pt x="3332" y="17744"/>
                </a:lnTo>
                <a:lnTo>
                  <a:pt x="3514" y="18094"/>
                </a:lnTo>
                <a:lnTo>
                  <a:pt x="3629" y="18518"/>
                </a:lnTo>
                <a:lnTo>
                  <a:pt x="3845" y="18259"/>
                </a:lnTo>
                <a:lnTo>
                  <a:pt x="3824" y="17642"/>
                </a:lnTo>
                <a:lnTo>
                  <a:pt x="3725" y="17139"/>
                </a:lnTo>
                <a:lnTo>
                  <a:pt x="3924" y="16787"/>
                </a:lnTo>
                <a:lnTo>
                  <a:pt x="4210" y="16378"/>
                </a:lnTo>
                <a:lnTo>
                  <a:pt x="4289" y="16868"/>
                </a:lnTo>
                <a:lnTo>
                  <a:pt x="4489" y="16948"/>
                </a:lnTo>
                <a:lnTo>
                  <a:pt x="4605" y="16782"/>
                </a:lnTo>
                <a:lnTo>
                  <a:pt x="4726" y="16991"/>
                </a:lnTo>
                <a:lnTo>
                  <a:pt x="4968" y="16937"/>
                </a:lnTo>
                <a:lnTo>
                  <a:pt x="5176" y="17115"/>
                </a:lnTo>
                <a:lnTo>
                  <a:pt x="5257" y="17561"/>
                </a:lnTo>
                <a:lnTo>
                  <a:pt x="5334" y="17935"/>
                </a:lnTo>
                <a:lnTo>
                  <a:pt x="5252" y="18242"/>
                </a:lnTo>
                <a:lnTo>
                  <a:pt x="5313" y="18462"/>
                </a:lnTo>
                <a:lnTo>
                  <a:pt x="5465" y="18487"/>
                </a:lnTo>
                <a:lnTo>
                  <a:pt x="5668" y="18379"/>
                </a:lnTo>
                <a:lnTo>
                  <a:pt x="5838" y="18720"/>
                </a:lnTo>
                <a:lnTo>
                  <a:pt x="5931" y="18904"/>
                </a:lnTo>
                <a:lnTo>
                  <a:pt x="6051" y="19264"/>
                </a:lnTo>
                <a:lnTo>
                  <a:pt x="6137" y="19680"/>
                </a:lnTo>
                <a:lnTo>
                  <a:pt x="6325" y="19799"/>
                </a:lnTo>
                <a:lnTo>
                  <a:pt x="6594" y="19645"/>
                </a:lnTo>
                <a:lnTo>
                  <a:pt x="6820" y="19790"/>
                </a:lnTo>
                <a:lnTo>
                  <a:pt x="7078" y="20071"/>
                </a:lnTo>
                <a:lnTo>
                  <a:pt x="7257" y="20172"/>
                </a:lnTo>
                <a:lnTo>
                  <a:pt x="7483" y="20141"/>
                </a:lnTo>
                <a:lnTo>
                  <a:pt x="7655" y="20312"/>
                </a:lnTo>
                <a:lnTo>
                  <a:pt x="7895" y="20234"/>
                </a:lnTo>
                <a:lnTo>
                  <a:pt x="8125" y="20101"/>
                </a:lnTo>
                <a:lnTo>
                  <a:pt x="8408" y="20052"/>
                </a:lnTo>
                <a:lnTo>
                  <a:pt x="8702" y="20219"/>
                </a:lnTo>
                <a:lnTo>
                  <a:pt x="8934" y="20487"/>
                </a:lnTo>
                <a:lnTo>
                  <a:pt x="9070" y="20780"/>
                </a:lnTo>
                <a:lnTo>
                  <a:pt x="9305" y="21135"/>
                </a:lnTo>
                <a:lnTo>
                  <a:pt x="9570" y="21450"/>
                </a:lnTo>
                <a:lnTo>
                  <a:pt x="9955" y="21600"/>
                </a:lnTo>
                <a:lnTo>
                  <a:pt x="10245" y="21488"/>
                </a:lnTo>
                <a:lnTo>
                  <a:pt x="10471" y="21321"/>
                </a:lnTo>
                <a:lnTo>
                  <a:pt x="10661" y="21186"/>
                </a:lnTo>
                <a:lnTo>
                  <a:pt x="10920" y="21157"/>
                </a:lnTo>
                <a:lnTo>
                  <a:pt x="11177" y="20867"/>
                </a:lnTo>
                <a:lnTo>
                  <a:pt x="11433" y="20466"/>
                </a:lnTo>
                <a:lnTo>
                  <a:pt x="11547" y="20084"/>
                </a:lnTo>
                <a:lnTo>
                  <a:pt x="11499" y="19628"/>
                </a:lnTo>
                <a:lnTo>
                  <a:pt x="11507" y="19258"/>
                </a:lnTo>
                <a:lnTo>
                  <a:pt x="11704" y="18761"/>
                </a:lnTo>
                <a:lnTo>
                  <a:pt x="11897" y="18338"/>
                </a:lnTo>
                <a:lnTo>
                  <a:pt x="12068" y="17892"/>
                </a:lnTo>
                <a:lnTo>
                  <a:pt x="12216" y="17511"/>
                </a:lnTo>
                <a:cubicBezTo>
                  <a:pt x="12308" y="17428"/>
                  <a:pt x="12398" y="17334"/>
                  <a:pt x="12483" y="17231"/>
                </a:cubicBezTo>
                <a:cubicBezTo>
                  <a:pt x="12607" y="17083"/>
                  <a:pt x="12723" y="16915"/>
                  <a:pt x="12831" y="16733"/>
                </a:cubicBezTo>
                <a:cubicBezTo>
                  <a:pt x="12923" y="16578"/>
                  <a:pt x="13010" y="16413"/>
                  <a:pt x="13090" y="16238"/>
                </a:cubicBezTo>
                <a:lnTo>
                  <a:pt x="13242" y="15678"/>
                </a:lnTo>
                <a:lnTo>
                  <a:pt x="13339" y="15043"/>
                </a:lnTo>
                <a:lnTo>
                  <a:pt x="13428" y="14418"/>
                </a:lnTo>
                <a:lnTo>
                  <a:pt x="13563" y="14030"/>
                </a:lnTo>
                <a:lnTo>
                  <a:pt x="13697" y="14077"/>
                </a:lnTo>
                <a:lnTo>
                  <a:pt x="13827" y="13874"/>
                </a:lnTo>
                <a:lnTo>
                  <a:pt x="13937" y="13566"/>
                </a:lnTo>
                <a:lnTo>
                  <a:pt x="14060" y="13246"/>
                </a:lnTo>
                <a:lnTo>
                  <a:pt x="14315" y="12950"/>
                </a:lnTo>
                <a:lnTo>
                  <a:pt x="14530" y="12746"/>
                </a:lnTo>
                <a:lnTo>
                  <a:pt x="14645" y="12987"/>
                </a:lnTo>
                <a:lnTo>
                  <a:pt x="14572" y="13505"/>
                </a:lnTo>
                <a:lnTo>
                  <a:pt x="14598" y="13877"/>
                </a:lnTo>
                <a:lnTo>
                  <a:pt x="14766" y="14041"/>
                </a:lnTo>
                <a:lnTo>
                  <a:pt x="15106" y="13847"/>
                </a:lnTo>
                <a:lnTo>
                  <a:pt x="15528" y="13431"/>
                </a:lnTo>
                <a:lnTo>
                  <a:pt x="15775" y="12982"/>
                </a:lnTo>
                <a:lnTo>
                  <a:pt x="16076" y="12633"/>
                </a:lnTo>
                <a:cubicBezTo>
                  <a:pt x="16202" y="12554"/>
                  <a:pt x="16334" y="12510"/>
                  <a:pt x="16467" y="12505"/>
                </a:cubicBezTo>
                <a:cubicBezTo>
                  <a:pt x="16636" y="12497"/>
                  <a:pt x="16804" y="12550"/>
                  <a:pt x="16972" y="12574"/>
                </a:cubicBezTo>
                <a:cubicBezTo>
                  <a:pt x="17109" y="12593"/>
                  <a:pt x="17247" y="12593"/>
                  <a:pt x="17384" y="12575"/>
                </a:cubicBezTo>
                <a:lnTo>
                  <a:pt x="17619" y="12074"/>
                </a:lnTo>
                <a:lnTo>
                  <a:pt x="17770" y="11496"/>
                </a:lnTo>
                <a:lnTo>
                  <a:pt x="17996" y="11085"/>
                </a:lnTo>
                <a:lnTo>
                  <a:pt x="18276" y="11032"/>
                </a:lnTo>
                <a:lnTo>
                  <a:pt x="18615" y="11113"/>
                </a:lnTo>
                <a:lnTo>
                  <a:pt x="18984" y="11217"/>
                </a:lnTo>
                <a:lnTo>
                  <a:pt x="19279" y="11366"/>
                </a:lnTo>
                <a:lnTo>
                  <a:pt x="19557" y="11355"/>
                </a:lnTo>
                <a:lnTo>
                  <a:pt x="19798" y="11049"/>
                </a:lnTo>
                <a:lnTo>
                  <a:pt x="19974" y="10671"/>
                </a:lnTo>
                <a:lnTo>
                  <a:pt x="20235" y="10566"/>
                </a:lnTo>
                <a:lnTo>
                  <a:pt x="20447" y="10519"/>
                </a:lnTo>
                <a:lnTo>
                  <a:pt x="20849" y="10479"/>
                </a:lnTo>
                <a:lnTo>
                  <a:pt x="21056" y="10227"/>
                </a:lnTo>
                <a:lnTo>
                  <a:pt x="20999" y="9938"/>
                </a:lnTo>
                <a:lnTo>
                  <a:pt x="21156" y="9806"/>
                </a:lnTo>
                <a:lnTo>
                  <a:pt x="21293" y="9825"/>
                </a:lnTo>
                <a:lnTo>
                  <a:pt x="21416" y="9654"/>
                </a:lnTo>
                <a:lnTo>
                  <a:pt x="21391" y="9346"/>
                </a:lnTo>
                <a:cubicBezTo>
                  <a:pt x="21370" y="9185"/>
                  <a:pt x="21335" y="9032"/>
                  <a:pt x="21288" y="8890"/>
                </a:cubicBezTo>
                <a:cubicBezTo>
                  <a:pt x="21237" y="8741"/>
                  <a:pt x="21174" y="8608"/>
                  <a:pt x="21100" y="8496"/>
                </a:cubicBezTo>
                <a:lnTo>
                  <a:pt x="21045" y="7979"/>
                </a:lnTo>
                <a:lnTo>
                  <a:pt x="21073" y="7603"/>
                </a:lnTo>
                <a:lnTo>
                  <a:pt x="21306" y="7189"/>
                </a:lnTo>
                <a:lnTo>
                  <a:pt x="21600" y="6740"/>
                </a:lnTo>
                <a:lnTo>
                  <a:pt x="21132" y="6590"/>
                </a:lnTo>
                <a:lnTo>
                  <a:pt x="20690" y="6560"/>
                </a:lnTo>
                <a:lnTo>
                  <a:pt x="20338" y="6670"/>
                </a:lnTo>
                <a:lnTo>
                  <a:pt x="20057" y="6869"/>
                </a:lnTo>
                <a:lnTo>
                  <a:pt x="19737" y="6927"/>
                </a:lnTo>
                <a:lnTo>
                  <a:pt x="19433" y="6745"/>
                </a:lnTo>
                <a:lnTo>
                  <a:pt x="19100" y="6975"/>
                </a:lnTo>
                <a:lnTo>
                  <a:pt x="18925" y="7414"/>
                </a:lnTo>
                <a:lnTo>
                  <a:pt x="18651" y="7863"/>
                </a:lnTo>
                <a:lnTo>
                  <a:pt x="18376" y="8245"/>
                </a:lnTo>
                <a:lnTo>
                  <a:pt x="18056" y="8337"/>
                </a:lnTo>
                <a:lnTo>
                  <a:pt x="17743" y="8250"/>
                </a:lnTo>
                <a:lnTo>
                  <a:pt x="17405" y="7946"/>
                </a:lnTo>
                <a:lnTo>
                  <a:pt x="16924" y="7254"/>
                </a:lnTo>
                <a:lnTo>
                  <a:pt x="16006" y="6370"/>
                </a:lnTo>
                <a:lnTo>
                  <a:pt x="14893" y="4885"/>
                </a:lnTo>
                <a:lnTo>
                  <a:pt x="13888" y="3569"/>
                </a:lnTo>
                <a:lnTo>
                  <a:pt x="13487" y="3035"/>
                </a:lnTo>
                <a:lnTo>
                  <a:pt x="13120" y="2325"/>
                </a:lnTo>
                <a:lnTo>
                  <a:pt x="12621" y="1727"/>
                </a:lnTo>
                <a:lnTo>
                  <a:pt x="12485" y="1030"/>
                </a:lnTo>
                <a:lnTo>
                  <a:pt x="12231" y="461"/>
                </a:lnTo>
                <a:lnTo>
                  <a:pt x="11928" y="631"/>
                </a:lnTo>
                <a:lnTo>
                  <a:pt x="11587" y="672"/>
                </a:lnTo>
                <a:lnTo>
                  <a:pt x="11189" y="636"/>
                </a:lnTo>
                <a:lnTo>
                  <a:pt x="10815" y="300"/>
                </a:lnTo>
                <a:lnTo>
                  <a:pt x="9933" y="48"/>
                </a:lnTo>
                <a:lnTo>
                  <a:pt x="9576" y="164"/>
                </a:lnTo>
                <a:lnTo>
                  <a:pt x="9120" y="0"/>
                </a:lnTo>
                <a:close/>
              </a:path>
            </a:pathLst>
          </a:custGeom>
          <a:solidFill>
            <a:srgbClr val="ED7D31"/>
          </a:soli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65" name="Shape 4869">
            <a:extLst>
              <a:ext uri="{FF2B5EF4-FFF2-40B4-BE49-F238E27FC236}">
                <a16:creationId xmlns:a16="http://schemas.microsoft.com/office/drawing/2014/main" id="{6114F322-10A8-4E64-BAC7-FDDE90138CB6}"/>
              </a:ext>
            </a:extLst>
          </p:cNvPr>
          <p:cNvSpPr/>
          <p:nvPr/>
        </p:nvSpPr>
        <p:spPr>
          <a:xfrm>
            <a:off x="5228579" y="3652831"/>
            <a:ext cx="557877" cy="580254"/>
          </a:xfrm>
          <a:custGeom>
            <a:avLst/>
            <a:gdLst/>
            <a:ahLst/>
            <a:cxnLst>
              <a:cxn ang="0">
                <a:pos x="wd2" y="hd2"/>
              </a:cxn>
              <a:cxn ang="5400000">
                <a:pos x="wd2" y="hd2"/>
              </a:cxn>
              <a:cxn ang="10800000">
                <a:pos x="wd2" y="hd2"/>
              </a:cxn>
              <a:cxn ang="16200000">
                <a:pos x="wd2" y="hd2"/>
              </a:cxn>
            </a:cxnLst>
            <a:rect l="0" t="0" r="r" b="b"/>
            <a:pathLst>
              <a:path w="21600" h="21600" extrusionOk="0">
                <a:moveTo>
                  <a:pt x="20167" y="10401"/>
                </a:moveTo>
                <a:lnTo>
                  <a:pt x="20456" y="10691"/>
                </a:lnTo>
                <a:lnTo>
                  <a:pt x="20333" y="11265"/>
                </a:lnTo>
                <a:lnTo>
                  <a:pt x="20650" y="11450"/>
                </a:lnTo>
                <a:lnTo>
                  <a:pt x="21063" y="11126"/>
                </a:lnTo>
                <a:lnTo>
                  <a:pt x="21424" y="11102"/>
                </a:lnTo>
                <a:lnTo>
                  <a:pt x="21600" y="11569"/>
                </a:lnTo>
                <a:lnTo>
                  <a:pt x="21312" y="12335"/>
                </a:lnTo>
                <a:lnTo>
                  <a:pt x="21042" y="12767"/>
                </a:lnTo>
                <a:lnTo>
                  <a:pt x="20573" y="13082"/>
                </a:lnTo>
                <a:lnTo>
                  <a:pt x="19933" y="13173"/>
                </a:lnTo>
                <a:lnTo>
                  <a:pt x="19464" y="13253"/>
                </a:lnTo>
                <a:lnTo>
                  <a:pt x="18825" y="13598"/>
                </a:lnTo>
                <a:lnTo>
                  <a:pt x="18464" y="13976"/>
                </a:lnTo>
                <a:lnTo>
                  <a:pt x="18260" y="14439"/>
                </a:lnTo>
                <a:lnTo>
                  <a:pt x="18590" y="14710"/>
                </a:lnTo>
                <a:lnTo>
                  <a:pt x="18930" y="15048"/>
                </a:lnTo>
                <a:lnTo>
                  <a:pt x="18923" y="15519"/>
                </a:lnTo>
                <a:lnTo>
                  <a:pt x="18492" y="15587"/>
                </a:lnTo>
                <a:lnTo>
                  <a:pt x="18084" y="15782"/>
                </a:lnTo>
                <a:lnTo>
                  <a:pt x="17991" y="16330"/>
                </a:lnTo>
                <a:lnTo>
                  <a:pt x="18077" y="16783"/>
                </a:lnTo>
                <a:lnTo>
                  <a:pt x="18023" y="17129"/>
                </a:lnTo>
                <a:lnTo>
                  <a:pt x="17515" y="17316"/>
                </a:lnTo>
                <a:lnTo>
                  <a:pt x="16913" y="17515"/>
                </a:lnTo>
                <a:lnTo>
                  <a:pt x="16367" y="17382"/>
                </a:lnTo>
                <a:lnTo>
                  <a:pt x="16245" y="16928"/>
                </a:lnTo>
                <a:lnTo>
                  <a:pt x="16124" y="16272"/>
                </a:lnTo>
                <a:lnTo>
                  <a:pt x="15832" y="15963"/>
                </a:lnTo>
                <a:lnTo>
                  <a:pt x="15402" y="16146"/>
                </a:lnTo>
                <a:lnTo>
                  <a:pt x="15049" y="16198"/>
                </a:lnTo>
                <a:lnTo>
                  <a:pt x="14545" y="15944"/>
                </a:lnTo>
                <a:lnTo>
                  <a:pt x="14459" y="15393"/>
                </a:lnTo>
                <a:lnTo>
                  <a:pt x="14163" y="14969"/>
                </a:lnTo>
                <a:lnTo>
                  <a:pt x="13817" y="14718"/>
                </a:lnTo>
                <a:lnTo>
                  <a:pt x="13289" y="14972"/>
                </a:lnTo>
                <a:lnTo>
                  <a:pt x="12784" y="15202"/>
                </a:lnTo>
                <a:lnTo>
                  <a:pt x="12300" y="15433"/>
                </a:lnTo>
                <a:lnTo>
                  <a:pt x="12107" y="15876"/>
                </a:lnTo>
                <a:lnTo>
                  <a:pt x="11996" y="16423"/>
                </a:lnTo>
                <a:lnTo>
                  <a:pt x="11785" y="17055"/>
                </a:lnTo>
                <a:lnTo>
                  <a:pt x="11461" y="17563"/>
                </a:lnTo>
                <a:lnTo>
                  <a:pt x="11042" y="17896"/>
                </a:lnTo>
                <a:lnTo>
                  <a:pt x="10534" y="18099"/>
                </a:lnTo>
                <a:lnTo>
                  <a:pt x="10166" y="18063"/>
                </a:lnTo>
                <a:lnTo>
                  <a:pt x="9563" y="17588"/>
                </a:lnTo>
                <a:lnTo>
                  <a:pt x="9054" y="17370"/>
                </a:lnTo>
                <a:lnTo>
                  <a:pt x="8539" y="17776"/>
                </a:lnTo>
                <a:lnTo>
                  <a:pt x="8367" y="18321"/>
                </a:lnTo>
                <a:lnTo>
                  <a:pt x="8510" y="18849"/>
                </a:lnTo>
                <a:lnTo>
                  <a:pt x="8731" y="19265"/>
                </a:lnTo>
                <a:lnTo>
                  <a:pt x="8422" y="19731"/>
                </a:lnTo>
                <a:lnTo>
                  <a:pt x="7822" y="20056"/>
                </a:lnTo>
                <a:lnTo>
                  <a:pt x="7324" y="19966"/>
                </a:lnTo>
                <a:lnTo>
                  <a:pt x="6721" y="19766"/>
                </a:lnTo>
                <a:lnTo>
                  <a:pt x="6583" y="20064"/>
                </a:lnTo>
                <a:lnTo>
                  <a:pt x="6836" y="20507"/>
                </a:lnTo>
                <a:lnTo>
                  <a:pt x="6992" y="20899"/>
                </a:lnTo>
                <a:lnTo>
                  <a:pt x="6699" y="21371"/>
                </a:lnTo>
                <a:lnTo>
                  <a:pt x="6217" y="21600"/>
                </a:lnTo>
                <a:lnTo>
                  <a:pt x="5533" y="21528"/>
                </a:lnTo>
                <a:lnTo>
                  <a:pt x="5140" y="21070"/>
                </a:lnTo>
                <a:lnTo>
                  <a:pt x="5135" y="20593"/>
                </a:lnTo>
                <a:lnTo>
                  <a:pt x="5299" y="20202"/>
                </a:lnTo>
                <a:lnTo>
                  <a:pt x="5142" y="19846"/>
                </a:lnTo>
                <a:lnTo>
                  <a:pt x="4889" y="19344"/>
                </a:lnTo>
                <a:lnTo>
                  <a:pt x="5109" y="18996"/>
                </a:lnTo>
                <a:lnTo>
                  <a:pt x="5188" y="18493"/>
                </a:lnTo>
                <a:lnTo>
                  <a:pt x="5146" y="18090"/>
                </a:lnTo>
                <a:lnTo>
                  <a:pt x="4804" y="17549"/>
                </a:lnTo>
                <a:lnTo>
                  <a:pt x="5137" y="16936"/>
                </a:lnTo>
                <a:lnTo>
                  <a:pt x="5048" y="16395"/>
                </a:lnTo>
                <a:lnTo>
                  <a:pt x="5350" y="16090"/>
                </a:lnTo>
                <a:lnTo>
                  <a:pt x="5329" y="15647"/>
                </a:lnTo>
                <a:lnTo>
                  <a:pt x="4841" y="14932"/>
                </a:lnTo>
                <a:lnTo>
                  <a:pt x="5130" y="14304"/>
                </a:lnTo>
                <a:lnTo>
                  <a:pt x="4801" y="14317"/>
                </a:lnTo>
                <a:lnTo>
                  <a:pt x="4258" y="14490"/>
                </a:lnTo>
                <a:lnTo>
                  <a:pt x="3770" y="14312"/>
                </a:lnTo>
                <a:lnTo>
                  <a:pt x="3644" y="13833"/>
                </a:lnTo>
                <a:lnTo>
                  <a:pt x="3480" y="13521"/>
                </a:lnTo>
                <a:lnTo>
                  <a:pt x="2986" y="13659"/>
                </a:lnTo>
                <a:lnTo>
                  <a:pt x="2064" y="13482"/>
                </a:lnTo>
                <a:lnTo>
                  <a:pt x="1465" y="13112"/>
                </a:lnTo>
                <a:lnTo>
                  <a:pt x="817" y="11658"/>
                </a:lnTo>
                <a:lnTo>
                  <a:pt x="215" y="11559"/>
                </a:lnTo>
                <a:lnTo>
                  <a:pt x="0" y="11269"/>
                </a:lnTo>
                <a:lnTo>
                  <a:pt x="931" y="10851"/>
                </a:lnTo>
                <a:lnTo>
                  <a:pt x="1455" y="9887"/>
                </a:lnTo>
                <a:lnTo>
                  <a:pt x="2071" y="9435"/>
                </a:lnTo>
                <a:lnTo>
                  <a:pt x="2253" y="9824"/>
                </a:lnTo>
                <a:lnTo>
                  <a:pt x="2534" y="10306"/>
                </a:lnTo>
                <a:lnTo>
                  <a:pt x="2856" y="10393"/>
                </a:lnTo>
                <a:lnTo>
                  <a:pt x="3379" y="10073"/>
                </a:lnTo>
                <a:lnTo>
                  <a:pt x="4482" y="9937"/>
                </a:lnTo>
                <a:lnTo>
                  <a:pt x="4218" y="9339"/>
                </a:lnTo>
                <a:lnTo>
                  <a:pt x="3724" y="8147"/>
                </a:lnTo>
                <a:lnTo>
                  <a:pt x="3306" y="7482"/>
                </a:lnTo>
                <a:lnTo>
                  <a:pt x="3862" y="6932"/>
                </a:lnTo>
                <a:lnTo>
                  <a:pt x="4359" y="6467"/>
                </a:lnTo>
                <a:lnTo>
                  <a:pt x="4886" y="6342"/>
                </a:lnTo>
                <a:lnTo>
                  <a:pt x="5287" y="6670"/>
                </a:lnTo>
                <a:lnTo>
                  <a:pt x="5972" y="6641"/>
                </a:lnTo>
                <a:lnTo>
                  <a:pt x="7167" y="6204"/>
                </a:lnTo>
                <a:lnTo>
                  <a:pt x="7521" y="6472"/>
                </a:lnTo>
                <a:lnTo>
                  <a:pt x="7843" y="6510"/>
                </a:lnTo>
                <a:lnTo>
                  <a:pt x="8057" y="6046"/>
                </a:lnTo>
                <a:lnTo>
                  <a:pt x="8085" y="5033"/>
                </a:lnTo>
                <a:lnTo>
                  <a:pt x="8787" y="4123"/>
                </a:lnTo>
                <a:lnTo>
                  <a:pt x="9161" y="4144"/>
                </a:lnTo>
                <a:lnTo>
                  <a:pt x="9390" y="3792"/>
                </a:lnTo>
                <a:lnTo>
                  <a:pt x="9252" y="3419"/>
                </a:lnTo>
                <a:lnTo>
                  <a:pt x="9335" y="2915"/>
                </a:lnTo>
                <a:lnTo>
                  <a:pt x="9694" y="2874"/>
                </a:lnTo>
                <a:lnTo>
                  <a:pt x="9558" y="2514"/>
                </a:lnTo>
                <a:lnTo>
                  <a:pt x="8984" y="1882"/>
                </a:lnTo>
                <a:lnTo>
                  <a:pt x="9250" y="1315"/>
                </a:lnTo>
                <a:lnTo>
                  <a:pt x="10013" y="1121"/>
                </a:lnTo>
                <a:lnTo>
                  <a:pt x="10689" y="1092"/>
                </a:lnTo>
                <a:lnTo>
                  <a:pt x="11377" y="1082"/>
                </a:lnTo>
                <a:lnTo>
                  <a:pt x="12208" y="878"/>
                </a:lnTo>
                <a:lnTo>
                  <a:pt x="13359" y="302"/>
                </a:lnTo>
                <a:lnTo>
                  <a:pt x="14088" y="0"/>
                </a:lnTo>
                <a:lnTo>
                  <a:pt x="14469" y="102"/>
                </a:lnTo>
                <a:lnTo>
                  <a:pt x="14712" y="460"/>
                </a:lnTo>
                <a:lnTo>
                  <a:pt x="14900" y="868"/>
                </a:lnTo>
                <a:lnTo>
                  <a:pt x="14823" y="1230"/>
                </a:lnTo>
                <a:lnTo>
                  <a:pt x="14625" y="1537"/>
                </a:lnTo>
                <a:lnTo>
                  <a:pt x="14894" y="1756"/>
                </a:lnTo>
                <a:lnTo>
                  <a:pt x="15133" y="2019"/>
                </a:lnTo>
                <a:lnTo>
                  <a:pt x="14530" y="2762"/>
                </a:lnTo>
                <a:lnTo>
                  <a:pt x="14102" y="3519"/>
                </a:lnTo>
                <a:lnTo>
                  <a:pt x="13976" y="4031"/>
                </a:lnTo>
                <a:lnTo>
                  <a:pt x="13663" y="4433"/>
                </a:lnTo>
                <a:lnTo>
                  <a:pt x="12737" y="4873"/>
                </a:lnTo>
                <a:lnTo>
                  <a:pt x="12400" y="5329"/>
                </a:lnTo>
                <a:lnTo>
                  <a:pt x="11928" y="5772"/>
                </a:lnTo>
                <a:lnTo>
                  <a:pt x="11601" y="6069"/>
                </a:lnTo>
                <a:lnTo>
                  <a:pt x="11495" y="6430"/>
                </a:lnTo>
                <a:lnTo>
                  <a:pt x="11623" y="6761"/>
                </a:lnTo>
                <a:lnTo>
                  <a:pt x="12029" y="7041"/>
                </a:lnTo>
                <a:lnTo>
                  <a:pt x="12303" y="7196"/>
                </a:lnTo>
                <a:lnTo>
                  <a:pt x="12366" y="7665"/>
                </a:lnTo>
                <a:lnTo>
                  <a:pt x="12121" y="8051"/>
                </a:lnTo>
                <a:lnTo>
                  <a:pt x="11938" y="8490"/>
                </a:lnTo>
                <a:lnTo>
                  <a:pt x="12119" y="8874"/>
                </a:lnTo>
                <a:lnTo>
                  <a:pt x="12561" y="9160"/>
                </a:lnTo>
                <a:lnTo>
                  <a:pt x="13001" y="9167"/>
                </a:lnTo>
                <a:lnTo>
                  <a:pt x="13274" y="8930"/>
                </a:lnTo>
                <a:lnTo>
                  <a:pt x="13070" y="8516"/>
                </a:lnTo>
                <a:lnTo>
                  <a:pt x="13208" y="8065"/>
                </a:lnTo>
                <a:lnTo>
                  <a:pt x="13951" y="8065"/>
                </a:lnTo>
                <a:lnTo>
                  <a:pt x="14208" y="8230"/>
                </a:lnTo>
                <a:lnTo>
                  <a:pt x="14620" y="8266"/>
                </a:lnTo>
                <a:lnTo>
                  <a:pt x="15227" y="8048"/>
                </a:lnTo>
                <a:lnTo>
                  <a:pt x="15829" y="8403"/>
                </a:lnTo>
                <a:lnTo>
                  <a:pt x="16369" y="8563"/>
                </a:lnTo>
                <a:lnTo>
                  <a:pt x="16899" y="8441"/>
                </a:lnTo>
                <a:lnTo>
                  <a:pt x="17303" y="8672"/>
                </a:lnTo>
                <a:lnTo>
                  <a:pt x="17332" y="9042"/>
                </a:lnTo>
                <a:lnTo>
                  <a:pt x="17396" y="9466"/>
                </a:lnTo>
                <a:lnTo>
                  <a:pt x="17818" y="9532"/>
                </a:lnTo>
                <a:lnTo>
                  <a:pt x="18136" y="9169"/>
                </a:lnTo>
                <a:lnTo>
                  <a:pt x="18369" y="8888"/>
                </a:lnTo>
                <a:lnTo>
                  <a:pt x="19158" y="8559"/>
                </a:lnTo>
                <a:lnTo>
                  <a:pt x="19605" y="9000"/>
                </a:lnTo>
                <a:lnTo>
                  <a:pt x="19850" y="9530"/>
                </a:lnTo>
                <a:lnTo>
                  <a:pt x="19882" y="10023"/>
                </a:lnTo>
                <a:lnTo>
                  <a:pt x="20167" y="1040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66" name="Shape 4870">
            <a:extLst>
              <a:ext uri="{FF2B5EF4-FFF2-40B4-BE49-F238E27FC236}">
                <a16:creationId xmlns:a16="http://schemas.microsoft.com/office/drawing/2014/main" id="{A1429150-DFED-4867-9319-3BE3B14F1E44}"/>
              </a:ext>
            </a:extLst>
          </p:cNvPr>
          <p:cNvSpPr/>
          <p:nvPr/>
        </p:nvSpPr>
        <p:spPr>
          <a:xfrm>
            <a:off x="5371600" y="4045288"/>
            <a:ext cx="301047" cy="320340"/>
          </a:xfrm>
          <a:custGeom>
            <a:avLst/>
            <a:gdLst/>
            <a:ahLst/>
            <a:cxnLst>
              <a:cxn ang="0">
                <a:pos x="wd2" y="hd2"/>
              </a:cxn>
              <a:cxn ang="5400000">
                <a:pos x="wd2" y="hd2"/>
              </a:cxn>
              <a:cxn ang="10800000">
                <a:pos x="wd2" y="hd2"/>
              </a:cxn>
              <a:cxn ang="16200000">
                <a:pos x="wd2" y="hd2"/>
              </a:cxn>
            </a:cxnLst>
            <a:rect l="0" t="0" r="r" b="b"/>
            <a:pathLst>
              <a:path w="21600" h="21600" extrusionOk="0">
                <a:moveTo>
                  <a:pt x="20225" y="7600"/>
                </a:moveTo>
                <a:lnTo>
                  <a:pt x="19753" y="8261"/>
                </a:lnTo>
                <a:lnTo>
                  <a:pt x="19350" y="9362"/>
                </a:lnTo>
                <a:lnTo>
                  <a:pt x="18522" y="9758"/>
                </a:lnTo>
                <a:lnTo>
                  <a:pt x="17902" y="10002"/>
                </a:lnTo>
                <a:lnTo>
                  <a:pt x="17456" y="10474"/>
                </a:lnTo>
                <a:lnTo>
                  <a:pt x="17000" y="11376"/>
                </a:lnTo>
                <a:lnTo>
                  <a:pt x="16492" y="12717"/>
                </a:lnTo>
                <a:lnTo>
                  <a:pt x="16130" y="13676"/>
                </a:lnTo>
                <a:lnTo>
                  <a:pt x="15977" y="14803"/>
                </a:lnTo>
                <a:lnTo>
                  <a:pt x="15952" y="15693"/>
                </a:lnTo>
                <a:lnTo>
                  <a:pt x="15221" y="16004"/>
                </a:lnTo>
                <a:lnTo>
                  <a:pt x="14324" y="16540"/>
                </a:lnTo>
                <a:lnTo>
                  <a:pt x="13590" y="16881"/>
                </a:lnTo>
                <a:lnTo>
                  <a:pt x="12761" y="17040"/>
                </a:lnTo>
                <a:lnTo>
                  <a:pt x="12304" y="17995"/>
                </a:lnTo>
                <a:lnTo>
                  <a:pt x="12449" y="18909"/>
                </a:lnTo>
                <a:lnTo>
                  <a:pt x="12949" y="19778"/>
                </a:lnTo>
                <a:lnTo>
                  <a:pt x="11738" y="20826"/>
                </a:lnTo>
                <a:lnTo>
                  <a:pt x="10695" y="21552"/>
                </a:lnTo>
                <a:lnTo>
                  <a:pt x="9418" y="21600"/>
                </a:lnTo>
                <a:lnTo>
                  <a:pt x="8788" y="21458"/>
                </a:lnTo>
                <a:lnTo>
                  <a:pt x="8613" y="20335"/>
                </a:lnTo>
                <a:lnTo>
                  <a:pt x="8224" y="19491"/>
                </a:lnTo>
                <a:lnTo>
                  <a:pt x="8624" y="18806"/>
                </a:lnTo>
                <a:lnTo>
                  <a:pt x="9291" y="18905"/>
                </a:lnTo>
                <a:lnTo>
                  <a:pt x="9202" y="18005"/>
                </a:lnTo>
                <a:lnTo>
                  <a:pt x="8890" y="17360"/>
                </a:lnTo>
                <a:lnTo>
                  <a:pt x="8103" y="17213"/>
                </a:lnTo>
                <a:lnTo>
                  <a:pt x="7667" y="16551"/>
                </a:lnTo>
                <a:lnTo>
                  <a:pt x="8274" y="15981"/>
                </a:lnTo>
                <a:lnTo>
                  <a:pt x="9267" y="16117"/>
                </a:lnTo>
                <a:lnTo>
                  <a:pt x="10198" y="15482"/>
                </a:lnTo>
                <a:lnTo>
                  <a:pt x="10414" y="14661"/>
                </a:lnTo>
                <a:lnTo>
                  <a:pt x="9987" y="13802"/>
                </a:lnTo>
                <a:lnTo>
                  <a:pt x="9054" y="13722"/>
                </a:lnTo>
                <a:lnTo>
                  <a:pt x="8299" y="14097"/>
                </a:lnTo>
                <a:lnTo>
                  <a:pt x="7391" y="14782"/>
                </a:lnTo>
                <a:lnTo>
                  <a:pt x="6401" y="15024"/>
                </a:lnTo>
                <a:lnTo>
                  <a:pt x="5515" y="15286"/>
                </a:lnTo>
                <a:lnTo>
                  <a:pt x="5378" y="15992"/>
                </a:lnTo>
                <a:lnTo>
                  <a:pt x="5862" y="17040"/>
                </a:lnTo>
                <a:lnTo>
                  <a:pt x="5229" y="17647"/>
                </a:lnTo>
                <a:lnTo>
                  <a:pt x="4417" y="17209"/>
                </a:lnTo>
                <a:lnTo>
                  <a:pt x="4543" y="16270"/>
                </a:lnTo>
                <a:lnTo>
                  <a:pt x="3936" y="15668"/>
                </a:lnTo>
                <a:lnTo>
                  <a:pt x="3217" y="15775"/>
                </a:lnTo>
                <a:lnTo>
                  <a:pt x="2438" y="16109"/>
                </a:lnTo>
                <a:lnTo>
                  <a:pt x="1633" y="15942"/>
                </a:lnTo>
                <a:lnTo>
                  <a:pt x="1320" y="15278"/>
                </a:lnTo>
                <a:lnTo>
                  <a:pt x="1387" y="14560"/>
                </a:lnTo>
                <a:lnTo>
                  <a:pt x="680" y="14058"/>
                </a:lnTo>
                <a:lnTo>
                  <a:pt x="0" y="13734"/>
                </a:lnTo>
                <a:lnTo>
                  <a:pt x="300" y="12441"/>
                </a:lnTo>
                <a:lnTo>
                  <a:pt x="1165" y="12494"/>
                </a:lnTo>
                <a:lnTo>
                  <a:pt x="2048" y="12108"/>
                </a:lnTo>
                <a:lnTo>
                  <a:pt x="2544" y="11326"/>
                </a:lnTo>
                <a:lnTo>
                  <a:pt x="1766" y="9797"/>
                </a:lnTo>
                <a:lnTo>
                  <a:pt x="2096" y="9015"/>
                </a:lnTo>
                <a:lnTo>
                  <a:pt x="4126" y="9612"/>
                </a:lnTo>
                <a:lnTo>
                  <a:pt x="5080" y="9071"/>
                </a:lnTo>
                <a:lnTo>
                  <a:pt x="5665" y="8320"/>
                </a:lnTo>
                <a:lnTo>
                  <a:pt x="5080" y="6791"/>
                </a:lnTo>
                <a:lnTo>
                  <a:pt x="5378" y="5573"/>
                </a:lnTo>
                <a:lnTo>
                  <a:pt x="6454" y="4713"/>
                </a:lnTo>
                <a:lnTo>
                  <a:pt x="7802" y="5285"/>
                </a:lnTo>
                <a:lnTo>
                  <a:pt x="8460" y="5890"/>
                </a:lnTo>
                <a:lnTo>
                  <a:pt x="9212" y="6117"/>
                </a:lnTo>
                <a:lnTo>
                  <a:pt x="10157" y="5777"/>
                </a:lnTo>
                <a:lnTo>
                  <a:pt x="11081" y="5005"/>
                </a:lnTo>
                <a:lnTo>
                  <a:pt x="11817" y="3468"/>
                </a:lnTo>
                <a:lnTo>
                  <a:pt x="12017" y="2192"/>
                </a:lnTo>
                <a:lnTo>
                  <a:pt x="12356" y="1360"/>
                </a:lnTo>
                <a:lnTo>
                  <a:pt x="15537" y="0"/>
                </a:lnTo>
                <a:lnTo>
                  <a:pt x="16324" y="711"/>
                </a:lnTo>
                <a:lnTo>
                  <a:pt x="16817" y="1270"/>
                </a:lnTo>
                <a:lnTo>
                  <a:pt x="16839" y="2162"/>
                </a:lnTo>
                <a:lnTo>
                  <a:pt x="17525" y="2558"/>
                </a:lnTo>
                <a:lnTo>
                  <a:pt x="18188" y="2531"/>
                </a:lnTo>
                <a:lnTo>
                  <a:pt x="19075" y="2187"/>
                </a:lnTo>
                <a:lnTo>
                  <a:pt x="19892" y="2931"/>
                </a:lnTo>
                <a:lnTo>
                  <a:pt x="20155" y="4114"/>
                </a:lnTo>
                <a:lnTo>
                  <a:pt x="20346" y="4840"/>
                </a:lnTo>
                <a:lnTo>
                  <a:pt x="20944" y="4982"/>
                </a:lnTo>
                <a:lnTo>
                  <a:pt x="21538" y="4986"/>
                </a:lnTo>
                <a:lnTo>
                  <a:pt x="21600" y="5608"/>
                </a:lnTo>
                <a:lnTo>
                  <a:pt x="20919" y="6499"/>
                </a:lnTo>
                <a:lnTo>
                  <a:pt x="20225" y="760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67" name="Shape 4871">
            <a:extLst>
              <a:ext uri="{FF2B5EF4-FFF2-40B4-BE49-F238E27FC236}">
                <a16:creationId xmlns:a16="http://schemas.microsoft.com/office/drawing/2014/main" id="{CB81EE68-01FD-4E2A-AD8C-83164E208DC5}"/>
              </a:ext>
            </a:extLst>
          </p:cNvPr>
          <p:cNvSpPr/>
          <p:nvPr/>
        </p:nvSpPr>
        <p:spPr>
          <a:xfrm>
            <a:off x="5059691" y="4099869"/>
            <a:ext cx="462583" cy="398997"/>
          </a:xfrm>
          <a:custGeom>
            <a:avLst/>
            <a:gdLst/>
            <a:ahLst/>
            <a:cxnLst>
              <a:cxn ang="0">
                <a:pos x="wd2" y="hd2"/>
              </a:cxn>
              <a:cxn ang="5400000">
                <a:pos x="wd2" y="hd2"/>
              </a:cxn>
              <a:cxn ang="10800000">
                <a:pos x="wd2" y="hd2"/>
              </a:cxn>
              <a:cxn ang="16200000">
                <a:pos x="wd2" y="hd2"/>
              </a:cxn>
            </a:cxnLst>
            <a:rect l="0" t="0" r="r" b="b"/>
            <a:pathLst>
              <a:path w="21600" h="21600" extrusionOk="0">
                <a:moveTo>
                  <a:pt x="1837" y="7482"/>
                </a:moveTo>
                <a:lnTo>
                  <a:pt x="2625" y="7294"/>
                </a:lnTo>
                <a:lnTo>
                  <a:pt x="3126" y="7411"/>
                </a:lnTo>
                <a:lnTo>
                  <a:pt x="3427" y="8324"/>
                </a:lnTo>
                <a:lnTo>
                  <a:pt x="4366" y="8896"/>
                </a:lnTo>
                <a:lnTo>
                  <a:pt x="5228" y="8575"/>
                </a:lnTo>
                <a:lnTo>
                  <a:pt x="5866" y="8675"/>
                </a:lnTo>
                <a:lnTo>
                  <a:pt x="6076" y="9267"/>
                </a:lnTo>
                <a:lnTo>
                  <a:pt x="5846" y="9957"/>
                </a:lnTo>
                <a:lnTo>
                  <a:pt x="5963" y="10991"/>
                </a:lnTo>
                <a:lnTo>
                  <a:pt x="6376" y="11557"/>
                </a:lnTo>
                <a:lnTo>
                  <a:pt x="6682" y="12543"/>
                </a:lnTo>
                <a:lnTo>
                  <a:pt x="7443" y="13320"/>
                </a:lnTo>
                <a:lnTo>
                  <a:pt x="8358" y="13759"/>
                </a:lnTo>
                <a:lnTo>
                  <a:pt x="9070" y="13773"/>
                </a:lnTo>
                <a:lnTo>
                  <a:pt x="9379" y="14277"/>
                </a:lnTo>
                <a:lnTo>
                  <a:pt x="9522" y="14981"/>
                </a:lnTo>
                <a:lnTo>
                  <a:pt x="9983" y="15799"/>
                </a:lnTo>
                <a:lnTo>
                  <a:pt x="9813" y="16973"/>
                </a:lnTo>
                <a:lnTo>
                  <a:pt x="10212" y="17707"/>
                </a:lnTo>
                <a:lnTo>
                  <a:pt x="10877" y="18428"/>
                </a:lnTo>
                <a:lnTo>
                  <a:pt x="11340" y="19227"/>
                </a:lnTo>
                <a:lnTo>
                  <a:pt x="11947" y="19735"/>
                </a:lnTo>
                <a:lnTo>
                  <a:pt x="12599" y="19932"/>
                </a:lnTo>
                <a:lnTo>
                  <a:pt x="12373" y="20281"/>
                </a:lnTo>
                <a:lnTo>
                  <a:pt x="11886" y="20340"/>
                </a:lnTo>
                <a:lnTo>
                  <a:pt x="11826" y="21134"/>
                </a:lnTo>
                <a:lnTo>
                  <a:pt x="13143" y="21600"/>
                </a:lnTo>
                <a:lnTo>
                  <a:pt x="13568" y="21211"/>
                </a:lnTo>
                <a:lnTo>
                  <a:pt x="14278" y="20396"/>
                </a:lnTo>
                <a:lnTo>
                  <a:pt x="15311" y="19690"/>
                </a:lnTo>
                <a:lnTo>
                  <a:pt x="15887" y="19095"/>
                </a:lnTo>
                <a:lnTo>
                  <a:pt x="16038" y="18137"/>
                </a:lnTo>
                <a:lnTo>
                  <a:pt x="15554" y="17520"/>
                </a:lnTo>
                <a:lnTo>
                  <a:pt x="15372" y="16613"/>
                </a:lnTo>
                <a:lnTo>
                  <a:pt x="16053" y="16303"/>
                </a:lnTo>
                <a:lnTo>
                  <a:pt x="16853" y="16887"/>
                </a:lnTo>
                <a:lnTo>
                  <a:pt x="17603" y="17252"/>
                </a:lnTo>
                <a:lnTo>
                  <a:pt x="18342" y="16951"/>
                </a:lnTo>
                <a:lnTo>
                  <a:pt x="19266" y="16319"/>
                </a:lnTo>
                <a:lnTo>
                  <a:pt x="19958" y="16143"/>
                </a:lnTo>
                <a:lnTo>
                  <a:pt x="20526" y="15470"/>
                </a:lnTo>
                <a:lnTo>
                  <a:pt x="20693" y="14278"/>
                </a:lnTo>
                <a:lnTo>
                  <a:pt x="20300" y="14087"/>
                </a:lnTo>
                <a:lnTo>
                  <a:pt x="20376" y="13449"/>
                </a:lnTo>
                <a:lnTo>
                  <a:pt x="20058" y="12792"/>
                </a:lnTo>
                <a:lnTo>
                  <a:pt x="20241" y="12432"/>
                </a:lnTo>
                <a:lnTo>
                  <a:pt x="20766" y="12371"/>
                </a:lnTo>
                <a:lnTo>
                  <a:pt x="20763" y="11335"/>
                </a:lnTo>
                <a:lnTo>
                  <a:pt x="20393" y="10810"/>
                </a:lnTo>
                <a:lnTo>
                  <a:pt x="19927" y="10717"/>
                </a:lnTo>
                <a:lnTo>
                  <a:pt x="19678" y="10317"/>
                </a:lnTo>
                <a:lnTo>
                  <a:pt x="20027" y="10027"/>
                </a:lnTo>
                <a:lnTo>
                  <a:pt x="20570" y="10207"/>
                </a:lnTo>
                <a:lnTo>
                  <a:pt x="21385" y="9527"/>
                </a:lnTo>
                <a:lnTo>
                  <a:pt x="21600" y="8860"/>
                </a:lnTo>
                <a:lnTo>
                  <a:pt x="21193" y="7946"/>
                </a:lnTo>
                <a:lnTo>
                  <a:pt x="20433" y="7905"/>
                </a:lnTo>
                <a:lnTo>
                  <a:pt x="19646" y="8332"/>
                </a:lnTo>
                <a:lnTo>
                  <a:pt x="19275" y="8729"/>
                </a:lnTo>
                <a:lnTo>
                  <a:pt x="18090" y="9148"/>
                </a:lnTo>
                <a:lnTo>
                  <a:pt x="17881" y="9771"/>
                </a:lnTo>
                <a:lnTo>
                  <a:pt x="18214" y="10608"/>
                </a:lnTo>
                <a:lnTo>
                  <a:pt x="17969" y="10980"/>
                </a:lnTo>
                <a:lnTo>
                  <a:pt x="17542" y="10785"/>
                </a:lnTo>
                <a:lnTo>
                  <a:pt x="17624" y="10126"/>
                </a:lnTo>
                <a:lnTo>
                  <a:pt x="17127" y="9458"/>
                </a:lnTo>
                <a:lnTo>
                  <a:pt x="16526" y="9452"/>
                </a:lnTo>
                <a:lnTo>
                  <a:pt x="16226" y="9801"/>
                </a:lnTo>
                <a:lnTo>
                  <a:pt x="15748" y="9703"/>
                </a:lnTo>
                <a:lnTo>
                  <a:pt x="15532" y="9324"/>
                </a:lnTo>
                <a:lnTo>
                  <a:pt x="15560" y="8692"/>
                </a:lnTo>
                <a:lnTo>
                  <a:pt x="15117" y="8265"/>
                </a:lnTo>
                <a:lnTo>
                  <a:pt x="14738" y="8000"/>
                </a:lnTo>
                <a:lnTo>
                  <a:pt x="14920" y="7040"/>
                </a:lnTo>
                <a:lnTo>
                  <a:pt x="14548" y="6850"/>
                </a:lnTo>
                <a:lnTo>
                  <a:pt x="14237" y="6250"/>
                </a:lnTo>
                <a:lnTo>
                  <a:pt x="14266" y="5698"/>
                </a:lnTo>
                <a:lnTo>
                  <a:pt x="14468" y="5125"/>
                </a:lnTo>
                <a:lnTo>
                  <a:pt x="14010" y="3906"/>
                </a:lnTo>
                <a:lnTo>
                  <a:pt x="14231" y="3383"/>
                </a:lnTo>
                <a:lnTo>
                  <a:pt x="14283" y="1960"/>
                </a:lnTo>
                <a:lnTo>
                  <a:pt x="13826" y="1145"/>
                </a:lnTo>
                <a:lnTo>
                  <a:pt x="13432" y="1399"/>
                </a:lnTo>
                <a:lnTo>
                  <a:pt x="12950" y="1348"/>
                </a:lnTo>
                <a:lnTo>
                  <a:pt x="12437" y="781"/>
                </a:lnTo>
                <a:lnTo>
                  <a:pt x="11776" y="839"/>
                </a:lnTo>
                <a:lnTo>
                  <a:pt x="11501" y="326"/>
                </a:lnTo>
                <a:lnTo>
                  <a:pt x="10908" y="0"/>
                </a:lnTo>
                <a:lnTo>
                  <a:pt x="9809" y="389"/>
                </a:lnTo>
                <a:lnTo>
                  <a:pt x="8886" y="654"/>
                </a:lnTo>
                <a:lnTo>
                  <a:pt x="8171" y="447"/>
                </a:lnTo>
                <a:lnTo>
                  <a:pt x="6403" y="534"/>
                </a:lnTo>
                <a:lnTo>
                  <a:pt x="5340" y="792"/>
                </a:lnTo>
                <a:lnTo>
                  <a:pt x="4400" y="964"/>
                </a:lnTo>
                <a:lnTo>
                  <a:pt x="3945" y="1277"/>
                </a:lnTo>
                <a:lnTo>
                  <a:pt x="3624" y="2028"/>
                </a:lnTo>
                <a:lnTo>
                  <a:pt x="4093" y="3064"/>
                </a:lnTo>
                <a:lnTo>
                  <a:pt x="3755" y="3676"/>
                </a:lnTo>
                <a:lnTo>
                  <a:pt x="2902" y="4310"/>
                </a:lnTo>
                <a:lnTo>
                  <a:pt x="1766" y="4639"/>
                </a:lnTo>
                <a:lnTo>
                  <a:pt x="1462" y="3913"/>
                </a:lnTo>
                <a:lnTo>
                  <a:pt x="863" y="3509"/>
                </a:lnTo>
                <a:lnTo>
                  <a:pt x="0" y="3997"/>
                </a:lnTo>
                <a:lnTo>
                  <a:pt x="63" y="5179"/>
                </a:lnTo>
                <a:lnTo>
                  <a:pt x="497" y="5849"/>
                </a:lnTo>
                <a:lnTo>
                  <a:pt x="1057" y="5904"/>
                </a:lnTo>
                <a:lnTo>
                  <a:pt x="1406" y="6594"/>
                </a:lnTo>
                <a:lnTo>
                  <a:pt x="1837" y="7482"/>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68" name="Shape 4872">
            <a:extLst>
              <a:ext uri="{FF2B5EF4-FFF2-40B4-BE49-F238E27FC236}">
                <a16:creationId xmlns:a16="http://schemas.microsoft.com/office/drawing/2014/main" id="{DB1DA534-5696-4CE4-8970-B61BF5C01848}"/>
              </a:ext>
            </a:extLst>
          </p:cNvPr>
          <p:cNvSpPr/>
          <p:nvPr/>
        </p:nvSpPr>
        <p:spPr>
          <a:xfrm>
            <a:off x="5308420" y="4336233"/>
            <a:ext cx="461885" cy="595636"/>
          </a:xfrm>
          <a:custGeom>
            <a:avLst/>
            <a:gdLst/>
            <a:ahLst/>
            <a:cxnLst>
              <a:cxn ang="0">
                <a:pos x="wd2" y="hd2"/>
              </a:cxn>
              <a:cxn ang="5400000">
                <a:pos x="wd2" y="hd2"/>
              </a:cxn>
              <a:cxn ang="10800000">
                <a:pos x="wd2" y="hd2"/>
              </a:cxn>
              <a:cxn ang="16200000">
                <a:pos x="wd2" y="hd2"/>
              </a:cxn>
            </a:cxnLst>
            <a:rect l="0" t="0" r="r" b="b"/>
            <a:pathLst>
              <a:path w="21600" h="21600" extrusionOk="0">
                <a:moveTo>
                  <a:pt x="12396" y="1164"/>
                </a:moveTo>
                <a:lnTo>
                  <a:pt x="12922" y="1748"/>
                </a:lnTo>
                <a:lnTo>
                  <a:pt x="13905" y="2012"/>
                </a:lnTo>
                <a:lnTo>
                  <a:pt x="14627" y="2073"/>
                </a:lnTo>
                <a:lnTo>
                  <a:pt x="14846" y="2584"/>
                </a:lnTo>
                <a:lnTo>
                  <a:pt x="15402" y="2939"/>
                </a:lnTo>
                <a:lnTo>
                  <a:pt x="15890" y="3082"/>
                </a:lnTo>
                <a:lnTo>
                  <a:pt x="16092" y="3540"/>
                </a:lnTo>
                <a:lnTo>
                  <a:pt x="16130" y="3979"/>
                </a:lnTo>
                <a:lnTo>
                  <a:pt x="16672" y="4272"/>
                </a:lnTo>
                <a:lnTo>
                  <a:pt x="17224" y="4334"/>
                </a:lnTo>
                <a:lnTo>
                  <a:pt x="17572" y="4556"/>
                </a:lnTo>
                <a:lnTo>
                  <a:pt x="17823" y="5090"/>
                </a:lnTo>
                <a:lnTo>
                  <a:pt x="18138" y="5435"/>
                </a:lnTo>
                <a:lnTo>
                  <a:pt x="18693" y="5763"/>
                </a:lnTo>
                <a:lnTo>
                  <a:pt x="19400" y="6017"/>
                </a:lnTo>
                <a:lnTo>
                  <a:pt x="20004" y="6424"/>
                </a:lnTo>
                <a:lnTo>
                  <a:pt x="20500" y="6872"/>
                </a:lnTo>
                <a:lnTo>
                  <a:pt x="21217" y="7354"/>
                </a:lnTo>
                <a:lnTo>
                  <a:pt x="21600" y="7625"/>
                </a:lnTo>
                <a:lnTo>
                  <a:pt x="21477" y="8160"/>
                </a:lnTo>
                <a:lnTo>
                  <a:pt x="21476" y="8587"/>
                </a:lnTo>
                <a:lnTo>
                  <a:pt x="20799" y="8602"/>
                </a:lnTo>
                <a:lnTo>
                  <a:pt x="20331" y="8815"/>
                </a:lnTo>
                <a:lnTo>
                  <a:pt x="20286" y="9206"/>
                </a:lnTo>
                <a:lnTo>
                  <a:pt x="20844" y="9530"/>
                </a:lnTo>
                <a:lnTo>
                  <a:pt x="21057" y="9866"/>
                </a:lnTo>
                <a:lnTo>
                  <a:pt x="20709" y="10123"/>
                </a:lnTo>
                <a:lnTo>
                  <a:pt x="20225" y="10402"/>
                </a:lnTo>
                <a:lnTo>
                  <a:pt x="19667" y="10037"/>
                </a:lnTo>
                <a:lnTo>
                  <a:pt x="18853" y="10256"/>
                </a:lnTo>
                <a:lnTo>
                  <a:pt x="18264" y="10427"/>
                </a:lnTo>
                <a:lnTo>
                  <a:pt x="17781" y="10060"/>
                </a:lnTo>
                <a:lnTo>
                  <a:pt x="17358" y="9776"/>
                </a:lnTo>
                <a:lnTo>
                  <a:pt x="16599" y="9766"/>
                </a:lnTo>
                <a:lnTo>
                  <a:pt x="16092" y="9558"/>
                </a:lnTo>
                <a:lnTo>
                  <a:pt x="15400" y="9722"/>
                </a:lnTo>
                <a:lnTo>
                  <a:pt x="14922" y="9635"/>
                </a:lnTo>
                <a:lnTo>
                  <a:pt x="15198" y="9308"/>
                </a:lnTo>
                <a:lnTo>
                  <a:pt x="15789" y="8985"/>
                </a:lnTo>
                <a:lnTo>
                  <a:pt x="15856" y="8609"/>
                </a:lnTo>
                <a:lnTo>
                  <a:pt x="15412" y="8041"/>
                </a:lnTo>
                <a:lnTo>
                  <a:pt x="14868" y="7604"/>
                </a:lnTo>
                <a:lnTo>
                  <a:pt x="14142" y="7411"/>
                </a:lnTo>
                <a:lnTo>
                  <a:pt x="13542" y="7775"/>
                </a:lnTo>
                <a:lnTo>
                  <a:pt x="13119" y="8124"/>
                </a:lnTo>
                <a:lnTo>
                  <a:pt x="12792" y="8595"/>
                </a:lnTo>
                <a:lnTo>
                  <a:pt x="12418" y="9100"/>
                </a:lnTo>
                <a:lnTo>
                  <a:pt x="12073" y="9857"/>
                </a:lnTo>
                <a:lnTo>
                  <a:pt x="12009" y="10399"/>
                </a:lnTo>
                <a:lnTo>
                  <a:pt x="12226" y="11035"/>
                </a:lnTo>
                <a:lnTo>
                  <a:pt x="12841" y="11461"/>
                </a:lnTo>
                <a:lnTo>
                  <a:pt x="13418" y="11587"/>
                </a:lnTo>
                <a:lnTo>
                  <a:pt x="13863" y="11355"/>
                </a:lnTo>
                <a:cubicBezTo>
                  <a:pt x="14034" y="11311"/>
                  <a:pt x="14221" y="11327"/>
                  <a:pt x="14377" y="11397"/>
                </a:cubicBezTo>
                <a:cubicBezTo>
                  <a:pt x="14674" y="11532"/>
                  <a:pt x="14790" y="11821"/>
                  <a:pt x="14643" y="12063"/>
                </a:cubicBezTo>
                <a:lnTo>
                  <a:pt x="14917" y="12282"/>
                </a:lnTo>
                <a:lnTo>
                  <a:pt x="15643" y="12349"/>
                </a:lnTo>
                <a:lnTo>
                  <a:pt x="16437" y="12369"/>
                </a:lnTo>
                <a:lnTo>
                  <a:pt x="17090" y="12517"/>
                </a:lnTo>
                <a:lnTo>
                  <a:pt x="17824" y="12623"/>
                </a:lnTo>
                <a:lnTo>
                  <a:pt x="18295" y="12338"/>
                </a:lnTo>
                <a:lnTo>
                  <a:pt x="19171" y="12521"/>
                </a:lnTo>
                <a:cubicBezTo>
                  <a:pt x="19351" y="12688"/>
                  <a:pt x="19375" y="12924"/>
                  <a:pt x="19230" y="13111"/>
                </a:cubicBezTo>
                <a:cubicBezTo>
                  <a:pt x="19073" y="13314"/>
                  <a:pt x="18757" y="13407"/>
                  <a:pt x="18465" y="13337"/>
                </a:cubicBezTo>
                <a:lnTo>
                  <a:pt x="17903" y="13509"/>
                </a:lnTo>
                <a:lnTo>
                  <a:pt x="17492" y="13895"/>
                </a:lnTo>
                <a:lnTo>
                  <a:pt x="17517" y="14321"/>
                </a:lnTo>
                <a:lnTo>
                  <a:pt x="17349" y="14695"/>
                </a:lnTo>
                <a:lnTo>
                  <a:pt x="16646" y="14515"/>
                </a:lnTo>
                <a:lnTo>
                  <a:pt x="16062" y="14238"/>
                </a:lnTo>
                <a:lnTo>
                  <a:pt x="15142" y="14090"/>
                </a:lnTo>
                <a:lnTo>
                  <a:pt x="14399" y="14021"/>
                </a:lnTo>
                <a:lnTo>
                  <a:pt x="14027" y="14435"/>
                </a:lnTo>
                <a:lnTo>
                  <a:pt x="13900" y="15112"/>
                </a:lnTo>
                <a:lnTo>
                  <a:pt x="13500" y="15588"/>
                </a:lnTo>
                <a:lnTo>
                  <a:pt x="12814" y="15951"/>
                </a:lnTo>
                <a:lnTo>
                  <a:pt x="12110" y="16309"/>
                </a:lnTo>
                <a:lnTo>
                  <a:pt x="11806" y="16936"/>
                </a:lnTo>
                <a:lnTo>
                  <a:pt x="11698" y="17446"/>
                </a:lnTo>
                <a:lnTo>
                  <a:pt x="11175" y="17871"/>
                </a:lnTo>
                <a:lnTo>
                  <a:pt x="10404" y="18337"/>
                </a:lnTo>
                <a:lnTo>
                  <a:pt x="9894" y="18587"/>
                </a:lnTo>
                <a:lnTo>
                  <a:pt x="9606" y="19147"/>
                </a:lnTo>
                <a:lnTo>
                  <a:pt x="9447" y="19727"/>
                </a:lnTo>
                <a:lnTo>
                  <a:pt x="9307" y="20277"/>
                </a:lnTo>
                <a:lnTo>
                  <a:pt x="8712" y="20231"/>
                </a:lnTo>
                <a:lnTo>
                  <a:pt x="8176" y="20409"/>
                </a:lnTo>
                <a:lnTo>
                  <a:pt x="7755" y="20812"/>
                </a:lnTo>
                <a:lnTo>
                  <a:pt x="7309" y="21362"/>
                </a:lnTo>
                <a:lnTo>
                  <a:pt x="6706" y="21600"/>
                </a:lnTo>
                <a:lnTo>
                  <a:pt x="5824" y="21584"/>
                </a:lnTo>
                <a:lnTo>
                  <a:pt x="5399" y="21231"/>
                </a:lnTo>
                <a:lnTo>
                  <a:pt x="5253" y="20979"/>
                </a:lnTo>
                <a:lnTo>
                  <a:pt x="5372" y="20555"/>
                </a:lnTo>
                <a:lnTo>
                  <a:pt x="4889" y="20352"/>
                </a:lnTo>
                <a:lnTo>
                  <a:pt x="4069" y="20506"/>
                </a:lnTo>
                <a:lnTo>
                  <a:pt x="3014" y="20461"/>
                </a:lnTo>
                <a:lnTo>
                  <a:pt x="2484" y="20152"/>
                </a:lnTo>
                <a:lnTo>
                  <a:pt x="2591" y="19610"/>
                </a:lnTo>
                <a:lnTo>
                  <a:pt x="2272" y="19403"/>
                </a:lnTo>
                <a:lnTo>
                  <a:pt x="1317" y="19814"/>
                </a:lnTo>
                <a:lnTo>
                  <a:pt x="627" y="19760"/>
                </a:lnTo>
                <a:lnTo>
                  <a:pt x="437" y="19199"/>
                </a:lnTo>
                <a:lnTo>
                  <a:pt x="1191" y="18711"/>
                </a:lnTo>
                <a:lnTo>
                  <a:pt x="1781" y="18422"/>
                </a:lnTo>
                <a:lnTo>
                  <a:pt x="2195" y="17992"/>
                </a:lnTo>
                <a:lnTo>
                  <a:pt x="2376" y="17615"/>
                </a:lnTo>
                <a:lnTo>
                  <a:pt x="2149" y="17347"/>
                </a:lnTo>
                <a:lnTo>
                  <a:pt x="1675" y="17258"/>
                </a:lnTo>
                <a:lnTo>
                  <a:pt x="1747" y="16671"/>
                </a:lnTo>
                <a:lnTo>
                  <a:pt x="2423" y="16237"/>
                </a:lnTo>
                <a:lnTo>
                  <a:pt x="2781" y="15884"/>
                </a:lnTo>
                <a:lnTo>
                  <a:pt x="3017" y="15446"/>
                </a:lnTo>
                <a:lnTo>
                  <a:pt x="2817" y="15173"/>
                </a:lnTo>
                <a:lnTo>
                  <a:pt x="2319" y="15272"/>
                </a:lnTo>
                <a:lnTo>
                  <a:pt x="1621" y="15649"/>
                </a:lnTo>
                <a:lnTo>
                  <a:pt x="853" y="15552"/>
                </a:lnTo>
                <a:lnTo>
                  <a:pt x="270" y="14781"/>
                </a:lnTo>
                <a:lnTo>
                  <a:pt x="51" y="13643"/>
                </a:lnTo>
                <a:lnTo>
                  <a:pt x="441" y="13299"/>
                </a:lnTo>
                <a:lnTo>
                  <a:pt x="716" y="12935"/>
                </a:lnTo>
                <a:lnTo>
                  <a:pt x="265" y="11963"/>
                </a:lnTo>
                <a:lnTo>
                  <a:pt x="661" y="11509"/>
                </a:lnTo>
                <a:lnTo>
                  <a:pt x="777" y="10929"/>
                </a:lnTo>
                <a:lnTo>
                  <a:pt x="1128" y="10657"/>
                </a:lnTo>
                <a:lnTo>
                  <a:pt x="937" y="10181"/>
                </a:lnTo>
                <a:lnTo>
                  <a:pt x="439" y="9804"/>
                </a:lnTo>
                <a:lnTo>
                  <a:pt x="0" y="9210"/>
                </a:lnTo>
                <a:lnTo>
                  <a:pt x="255" y="8301"/>
                </a:lnTo>
                <a:lnTo>
                  <a:pt x="542" y="7289"/>
                </a:lnTo>
                <a:lnTo>
                  <a:pt x="1091" y="6379"/>
                </a:lnTo>
                <a:lnTo>
                  <a:pt x="1481" y="5727"/>
                </a:lnTo>
                <a:lnTo>
                  <a:pt x="2155" y="5235"/>
                </a:lnTo>
                <a:lnTo>
                  <a:pt x="2834" y="4763"/>
                </a:lnTo>
                <a:lnTo>
                  <a:pt x="3825" y="4354"/>
                </a:lnTo>
                <a:lnTo>
                  <a:pt x="4177" y="4113"/>
                </a:lnTo>
                <a:lnTo>
                  <a:pt x="4325" y="3671"/>
                </a:lnTo>
                <a:lnTo>
                  <a:pt x="3856" y="3310"/>
                </a:lnTo>
                <a:lnTo>
                  <a:pt x="3565" y="2380"/>
                </a:lnTo>
                <a:lnTo>
                  <a:pt x="4535" y="2124"/>
                </a:lnTo>
                <a:lnTo>
                  <a:pt x="5274" y="2520"/>
                </a:lnTo>
                <a:lnTo>
                  <a:pt x="5898" y="2779"/>
                </a:lnTo>
                <a:lnTo>
                  <a:pt x="6688" y="2598"/>
                </a:lnTo>
                <a:lnTo>
                  <a:pt x="7376" y="2235"/>
                </a:lnTo>
                <a:lnTo>
                  <a:pt x="8174" y="2143"/>
                </a:lnTo>
                <a:lnTo>
                  <a:pt x="8805" y="1725"/>
                </a:lnTo>
                <a:lnTo>
                  <a:pt x="8947" y="939"/>
                </a:lnTo>
                <a:lnTo>
                  <a:pt x="9715" y="973"/>
                </a:lnTo>
                <a:lnTo>
                  <a:pt x="10129" y="769"/>
                </a:lnTo>
                <a:lnTo>
                  <a:pt x="10884" y="189"/>
                </a:lnTo>
                <a:lnTo>
                  <a:pt x="11325" y="0"/>
                </a:lnTo>
                <a:lnTo>
                  <a:pt x="11766" y="485"/>
                </a:lnTo>
                <a:lnTo>
                  <a:pt x="12226" y="910"/>
                </a:lnTo>
                <a:lnTo>
                  <a:pt x="12396" y="1164"/>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69" name="Shape 4873">
            <a:extLst>
              <a:ext uri="{FF2B5EF4-FFF2-40B4-BE49-F238E27FC236}">
                <a16:creationId xmlns:a16="http://schemas.microsoft.com/office/drawing/2014/main" id="{F37E5417-8A5C-4954-872B-D92D1B133CB2}"/>
              </a:ext>
            </a:extLst>
          </p:cNvPr>
          <p:cNvSpPr/>
          <p:nvPr/>
        </p:nvSpPr>
        <p:spPr>
          <a:xfrm>
            <a:off x="5502376" y="4537472"/>
            <a:ext cx="429761" cy="454780"/>
          </a:xfrm>
          <a:custGeom>
            <a:avLst/>
            <a:gdLst/>
            <a:ahLst/>
            <a:cxnLst>
              <a:cxn ang="0">
                <a:pos x="wd2" y="hd2"/>
              </a:cxn>
              <a:cxn ang="5400000">
                <a:pos x="wd2" y="hd2"/>
              </a:cxn>
              <a:cxn ang="10800000">
                <a:pos x="wd2" y="hd2"/>
              </a:cxn>
              <a:cxn ang="16200000">
                <a:pos x="wd2" y="hd2"/>
              </a:cxn>
            </a:cxnLst>
            <a:rect l="0" t="0" r="r" b="b"/>
            <a:pathLst>
              <a:path w="21600" h="21600" extrusionOk="0">
                <a:moveTo>
                  <a:pt x="16828" y="1941"/>
                </a:moveTo>
                <a:lnTo>
                  <a:pt x="17819" y="2381"/>
                </a:lnTo>
                <a:lnTo>
                  <a:pt x="18084" y="2946"/>
                </a:lnTo>
                <a:lnTo>
                  <a:pt x="18692" y="3407"/>
                </a:lnTo>
                <a:lnTo>
                  <a:pt x="19096" y="2989"/>
                </a:lnTo>
                <a:lnTo>
                  <a:pt x="19664" y="2854"/>
                </a:lnTo>
                <a:lnTo>
                  <a:pt x="20059" y="3391"/>
                </a:lnTo>
                <a:lnTo>
                  <a:pt x="20350" y="4037"/>
                </a:lnTo>
                <a:lnTo>
                  <a:pt x="20803" y="4416"/>
                </a:lnTo>
                <a:lnTo>
                  <a:pt x="21198" y="4865"/>
                </a:lnTo>
                <a:lnTo>
                  <a:pt x="21420" y="5356"/>
                </a:lnTo>
                <a:lnTo>
                  <a:pt x="21600" y="5875"/>
                </a:lnTo>
                <a:lnTo>
                  <a:pt x="21372" y="6731"/>
                </a:lnTo>
                <a:lnTo>
                  <a:pt x="21142" y="7507"/>
                </a:lnTo>
                <a:lnTo>
                  <a:pt x="21329" y="8370"/>
                </a:lnTo>
                <a:lnTo>
                  <a:pt x="21144" y="8882"/>
                </a:lnTo>
                <a:lnTo>
                  <a:pt x="20684" y="9217"/>
                </a:lnTo>
                <a:lnTo>
                  <a:pt x="20116" y="9167"/>
                </a:lnTo>
                <a:lnTo>
                  <a:pt x="19552" y="9419"/>
                </a:lnTo>
                <a:lnTo>
                  <a:pt x="19345" y="9950"/>
                </a:lnTo>
                <a:lnTo>
                  <a:pt x="18848" y="10366"/>
                </a:lnTo>
                <a:lnTo>
                  <a:pt x="17946" y="10622"/>
                </a:lnTo>
                <a:lnTo>
                  <a:pt x="17492" y="11118"/>
                </a:lnTo>
                <a:lnTo>
                  <a:pt x="17542" y="11806"/>
                </a:lnTo>
                <a:lnTo>
                  <a:pt x="18162" y="12195"/>
                </a:lnTo>
                <a:lnTo>
                  <a:pt x="18619" y="12717"/>
                </a:lnTo>
                <a:lnTo>
                  <a:pt x="18823" y="13147"/>
                </a:lnTo>
                <a:lnTo>
                  <a:pt x="19033" y="13747"/>
                </a:lnTo>
                <a:lnTo>
                  <a:pt x="19268" y="14221"/>
                </a:lnTo>
                <a:lnTo>
                  <a:pt x="19364" y="14754"/>
                </a:lnTo>
                <a:lnTo>
                  <a:pt x="19324" y="15126"/>
                </a:lnTo>
                <a:lnTo>
                  <a:pt x="19232" y="15589"/>
                </a:lnTo>
                <a:lnTo>
                  <a:pt x="19170" y="16063"/>
                </a:lnTo>
                <a:lnTo>
                  <a:pt x="18988" y="16651"/>
                </a:lnTo>
                <a:lnTo>
                  <a:pt x="18302" y="16104"/>
                </a:lnTo>
                <a:lnTo>
                  <a:pt x="17340" y="15873"/>
                </a:lnTo>
                <a:lnTo>
                  <a:pt x="16338" y="15895"/>
                </a:lnTo>
                <a:cubicBezTo>
                  <a:pt x="15994" y="15869"/>
                  <a:pt x="15654" y="15811"/>
                  <a:pt x="15323" y="15723"/>
                </a:cubicBezTo>
                <a:cubicBezTo>
                  <a:pt x="14864" y="15601"/>
                  <a:pt x="14424" y="15420"/>
                  <a:pt x="14016" y="15187"/>
                </a:cubicBezTo>
                <a:lnTo>
                  <a:pt x="13505" y="14736"/>
                </a:lnTo>
                <a:lnTo>
                  <a:pt x="12804" y="14292"/>
                </a:lnTo>
                <a:lnTo>
                  <a:pt x="12547" y="13856"/>
                </a:lnTo>
                <a:lnTo>
                  <a:pt x="11987" y="13591"/>
                </a:lnTo>
                <a:lnTo>
                  <a:pt x="11456" y="14010"/>
                </a:lnTo>
                <a:lnTo>
                  <a:pt x="10927" y="14612"/>
                </a:lnTo>
                <a:lnTo>
                  <a:pt x="10906" y="15358"/>
                </a:lnTo>
                <a:lnTo>
                  <a:pt x="11324" y="15892"/>
                </a:lnTo>
                <a:lnTo>
                  <a:pt x="11570" y="16291"/>
                </a:lnTo>
                <a:lnTo>
                  <a:pt x="11321" y="16628"/>
                </a:lnTo>
                <a:lnTo>
                  <a:pt x="10648" y="16703"/>
                </a:lnTo>
                <a:lnTo>
                  <a:pt x="10367" y="17091"/>
                </a:lnTo>
                <a:lnTo>
                  <a:pt x="10573" y="17785"/>
                </a:lnTo>
                <a:lnTo>
                  <a:pt x="11076" y="18239"/>
                </a:lnTo>
                <a:lnTo>
                  <a:pt x="11467" y="18609"/>
                </a:lnTo>
                <a:lnTo>
                  <a:pt x="11868" y="19236"/>
                </a:lnTo>
                <a:lnTo>
                  <a:pt x="11958" y="19726"/>
                </a:lnTo>
                <a:lnTo>
                  <a:pt x="11526" y="20005"/>
                </a:lnTo>
                <a:lnTo>
                  <a:pt x="10981" y="20233"/>
                </a:lnTo>
                <a:lnTo>
                  <a:pt x="10650" y="19596"/>
                </a:lnTo>
                <a:cubicBezTo>
                  <a:pt x="10599" y="19370"/>
                  <a:pt x="10513" y="19151"/>
                  <a:pt x="10395" y="18947"/>
                </a:cubicBezTo>
                <a:cubicBezTo>
                  <a:pt x="10250" y="18696"/>
                  <a:pt x="10060" y="18471"/>
                  <a:pt x="9833" y="18283"/>
                </a:cubicBezTo>
                <a:lnTo>
                  <a:pt x="8842" y="18235"/>
                </a:lnTo>
                <a:lnTo>
                  <a:pt x="7854" y="18358"/>
                </a:lnTo>
                <a:lnTo>
                  <a:pt x="6952" y="18462"/>
                </a:lnTo>
                <a:lnTo>
                  <a:pt x="6547" y="18917"/>
                </a:lnTo>
                <a:lnTo>
                  <a:pt x="6784" y="19553"/>
                </a:lnTo>
                <a:lnTo>
                  <a:pt x="6978" y="20266"/>
                </a:lnTo>
                <a:lnTo>
                  <a:pt x="6895" y="21091"/>
                </a:lnTo>
                <a:lnTo>
                  <a:pt x="6226" y="21373"/>
                </a:lnTo>
                <a:lnTo>
                  <a:pt x="5547" y="21600"/>
                </a:lnTo>
                <a:lnTo>
                  <a:pt x="4531" y="21381"/>
                </a:lnTo>
                <a:lnTo>
                  <a:pt x="3821" y="21119"/>
                </a:lnTo>
                <a:lnTo>
                  <a:pt x="3148" y="20910"/>
                </a:lnTo>
                <a:lnTo>
                  <a:pt x="2561" y="20497"/>
                </a:lnTo>
                <a:lnTo>
                  <a:pt x="2181" y="20032"/>
                </a:lnTo>
                <a:lnTo>
                  <a:pt x="2086" y="19457"/>
                </a:lnTo>
                <a:lnTo>
                  <a:pt x="2452" y="19028"/>
                </a:lnTo>
                <a:lnTo>
                  <a:pt x="3282" y="18235"/>
                </a:lnTo>
                <a:lnTo>
                  <a:pt x="2995" y="17847"/>
                </a:lnTo>
                <a:lnTo>
                  <a:pt x="2315" y="17606"/>
                </a:lnTo>
                <a:lnTo>
                  <a:pt x="513" y="17556"/>
                </a:lnTo>
                <a:lnTo>
                  <a:pt x="0" y="16797"/>
                </a:lnTo>
                <a:lnTo>
                  <a:pt x="699" y="14617"/>
                </a:lnTo>
                <a:lnTo>
                  <a:pt x="1667" y="14064"/>
                </a:lnTo>
                <a:lnTo>
                  <a:pt x="2681" y="13178"/>
                </a:lnTo>
                <a:lnTo>
                  <a:pt x="2808" y="12531"/>
                </a:lnTo>
                <a:lnTo>
                  <a:pt x="3182" y="11586"/>
                </a:lnTo>
                <a:lnTo>
                  <a:pt x="4214" y="10953"/>
                </a:lnTo>
                <a:lnTo>
                  <a:pt x="4678" y="10669"/>
                </a:lnTo>
                <a:lnTo>
                  <a:pt x="5035" y="10078"/>
                </a:lnTo>
                <a:lnTo>
                  <a:pt x="5187" y="9288"/>
                </a:lnTo>
                <a:lnTo>
                  <a:pt x="5693" y="8572"/>
                </a:lnTo>
                <a:lnTo>
                  <a:pt x="7719" y="8953"/>
                </a:lnTo>
                <a:lnTo>
                  <a:pt x="8329" y="9309"/>
                </a:lnTo>
                <a:lnTo>
                  <a:pt x="8780" y="9470"/>
                </a:lnTo>
                <a:lnTo>
                  <a:pt x="8961" y="8968"/>
                </a:lnTo>
                <a:lnTo>
                  <a:pt x="8925" y="8595"/>
                </a:lnTo>
                <a:lnTo>
                  <a:pt x="9465" y="7972"/>
                </a:lnTo>
                <a:lnTo>
                  <a:pt x="10042" y="7674"/>
                </a:lnTo>
                <a:lnTo>
                  <a:pt x="10533" y="7705"/>
                </a:lnTo>
                <a:lnTo>
                  <a:pt x="10898" y="7304"/>
                </a:lnTo>
                <a:lnTo>
                  <a:pt x="10777" y="6955"/>
                </a:lnTo>
                <a:lnTo>
                  <a:pt x="10148" y="6820"/>
                </a:lnTo>
                <a:lnTo>
                  <a:pt x="9441" y="7086"/>
                </a:lnTo>
                <a:lnTo>
                  <a:pt x="7926" y="6787"/>
                </a:lnTo>
                <a:lnTo>
                  <a:pt x="6207" y="6664"/>
                </a:lnTo>
                <a:lnTo>
                  <a:pt x="5765" y="6288"/>
                </a:lnTo>
                <a:lnTo>
                  <a:pt x="5873" y="5724"/>
                </a:lnTo>
                <a:lnTo>
                  <a:pt x="5468" y="5363"/>
                </a:lnTo>
                <a:lnTo>
                  <a:pt x="4965" y="5576"/>
                </a:lnTo>
                <a:lnTo>
                  <a:pt x="4537" y="5728"/>
                </a:lnTo>
                <a:lnTo>
                  <a:pt x="3708" y="5446"/>
                </a:lnTo>
                <a:lnTo>
                  <a:pt x="3211" y="4917"/>
                </a:lnTo>
                <a:lnTo>
                  <a:pt x="2964" y="3877"/>
                </a:lnTo>
                <a:lnTo>
                  <a:pt x="3197" y="2774"/>
                </a:lnTo>
                <a:lnTo>
                  <a:pt x="3618" y="1807"/>
                </a:lnTo>
                <a:lnTo>
                  <a:pt x="4199" y="973"/>
                </a:lnTo>
                <a:lnTo>
                  <a:pt x="4964" y="292"/>
                </a:lnTo>
                <a:lnTo>
                  <a:pt x="5412" y="0"/>
                </a:lnTo>
                <a:lnTo>
                  <a:pt x="6228" y="264"/>
                </a:lnTo>
                <a:lnTo>
                  <a:pt x="6858" y="674"/>
                </a:lnTo>
                <a:lnTo>
                  <a:pt x="7290" y="1118"/>
                </a:lnTo>
                <a:lnTo>
                  <a:pt x="7592" y="1677"/>
                </a:lnTo>
                <a:lnTo>
                  <a:pt x="7553" y="2201"/>
                </a:lnTo>
                <a:lnTo>
                  <a:pt x="7166" y="2567"/>
                </a:lnTo>
                <a:lnTo>
                  <a:pt x="6646" y="2756"/>
                </a:lnTo>
                <a:lnTo>
                  <a:pt x="6893" y="3081"/>
                </a:lnTo>
                <a:lnTo>
                  <a:pt x="7674" y="2684"/>
                </a:lnTo>
                <a:lnTo>
                  <a:pt x="7961" y="3015"/>
                </a:lnTo>
                <a:lnTo>
                  <a:pt x="8916" y="3010"/>
                </a:lnTo>
                <a:lnTo>
                  <a:pt x="9894" y="3904"/>
                </a:lnTo>
                <a:lnTo>
                  <a:pt x="11373" y="3457"/>
                </a:lnTo>
                <a:lnTo>
                  <a:pt x="11968" y="3905"/>
                </a:lnTo>
                <a:lnTo>
                  <a:pt x="12662" y="3408"/>
                </a:lnTo>
                <a:lnTo>
                  <a:pt x="12539" y="3021"/>
                </a:lnTo>
                <a:lnTo>
                  <a:pt x="11884" y="2640"/>
                </a:lnTo>
                <a:lnTo>
                  <a:pt x="12009" y="1791"/>
                </a:lnTo>
                <a:lnTo>
                  <a:pt x="12523" y="1550"/>
                </a:lnTo>
                <a:lnTo>
                  <a:pt x="13206" y="1565"/>
                </a:lnTo>
                <a:lnTo>
                  <a:pt x="13265" y="334"/>
                </a:lnTo>
                <a:lnTo>
                  <a:pt x="13672" y="59"/>
                </a:lnTo>
                <a:lnTo>
                  <a:pt x="14441" y="58"/>
                </a:lnTo>
                <a:lnTo>
                  <a:pt x="15045" y="457"/>
                </a:lnTo>
                <a:lnTo>
                  <a:pt x="15691" y="1109"/>
                </a:lnTo>
                <a:lnTo>
                  <a:pt x="16151" y="1690"/>
                </a:lnTo>
                <a:lnTo>
                  <a:pt x="16828" y="194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92" name="Shape 4874">
            <a:extLst>
              <a:ext uri="{FF2B5EF4-FFF2-40B4-BE49-F238E27FC236}">
                <a16:creationId xmlns:a16="http://schemas.microsoft.com/office/drawing/2014/main" id="{97F8C0F8-4E8C-49F3-9F57-B64EF5CF15AD}"/>
              </a:ext>
            </a:extLst>
          </p:cNvPr>
          <p:cNvSpPr/>
          <p:nvPr/>
        </p:nvSpPr>
        <p:spPr>
          <a:xfrm>
            <a:off x="5539755" y="3834959"/>
            <a:ext cx="602792" cy="622717"/>
          </a:xfrm>
          <a:custGeom>
            <a:avLst/>
            <a:gdLst/>
            <a:ahLst/>
            <a:cxnLst>
              <a:cxn ang="0">
                <a:pos x="wd2" y="hd2"/>
              </a:cxn>
              <a:cxn ang="5400000">
                <a:pos x="wd2" y="hd2"/>
              </a:cxn>
              <a:cxn ang="10800000">
                <a:pos x="wd2" y="hd2"/>
              </a:cxn>
              <a:cxn ang="16200000">
                <a:pos x="wd2" y="hd2"/>
              </a:cxn>
            </a:cxnLst>
            <a:rect l="0" t="0" r="r" b="b"/>
            <a:pathLst>
              <a:path w="21600" h="21600" extrusionOk="0">
                <a:moveTo>
                  <a:pt x="21600" y="6569"/>
                </a:moveTo>
                <a:lnTo>
                  <a:pt x="21096" y="7332"/>
                </a:lnTo>
                <a:lnTo>
                  <a:pt x="20573" y="7888"/>
                </a:lnTo>
                <a:lnTo>
                  <a:pt x="20383" y="8315"/>
                </a:lnTo>
                <a:lnTo>
                  <a:pt x="20077" y="8703"/>
                </a:lnTo>
                <a:lnTo>
                  <a:pt x="19792" y="9064"/>
                </a:lnTo>
                <a:lnTo>
                  <a:pt x="19995" y="9443"/>
                </a:lnTo>
                <a:lnTo>
                  <a:pt x="19667" y="9645"/>
                </a:lnTo>
                <a:lnTo>
                  <a:pt x="19044" y="10142"/>
                </a:lnTo>
                <a:lnTo>
                  <a:pt x="18611" y="10458"/>
                </a:lnTo>
                <a:lnTo>
                  <a:pt x="17995" y="11103"/>
                </a:lnTo>
                <a:lnTo>
                  <a:pt x="17633" y="11457"/>
                </a:lnTo>
                <a:lnTo>
                  <a:pt x="17086" y="11832"/>
                </a:lnTo>
                <a:lnTo>
                  <a:pt x="16470" y="11939"/>
                </a:lnTo>
                <a:lnTo>
                  <a:pt x="15831" y="12182"/>
                </a:lnTo>
                <a:lnTo>
                  <a:pt x="15312" y="12628"/>
                </a:lnTo>
                <a:lnTo>
                  <a:pt x="14874" y="13022"/>
                </a:lnTo>
                <a:lnTo>
                  <a:pt x="14639" y="13527"/>
                </a:lnTo>
                <a:lnTo>
                  <a:pt x="14994" y="14024"/>
                </a:lnTo>
                <a:lnTo>
                  <a:pt x="15407" y="14470"/>
                </a:lnTo>
                <a:lnTo>
                  <a:pt x="15299" y="14768"/>
                </a:lnTo>
                <a:lnTo>
                  <a:pt x="14822" y="15011"/>
                </a:lnTo>
                <a:lnTo>
                  <a:pt x="14596" y="15358"/>
                </a:lnTo>
                <a:lnTo>
                  <a:pt x="14579" y="15944"/>
                </a:lnTo>
                <a:lnTo>
                  <a:pt x="14530" y="16341"/>
                </a:lnTo>
                <a:lnTo>
                  <a:pt x="14436" y="16826"/>
                </a:lnTo>
                <a:lnTo>
                  <a:pt x="13784" y="17170"/>
                </a:lnTo>
                <a:lnTo>
                  <a:pt x="13202" y="17184"/>
                </a:lnTo>
                <a:lnTo>
                  <a:pt x="12550" y="17133"/>
                </a:lnTo>
                <a:lnTo>
                  <a:pt x="12034" y="17446"/>
                </a:lnTo>
                <a:lnTo>
                  <a:pt x="11962" y="17862"/>
                </a:lnTo>
                <a:lnTo>
                  <a:pt x="12104" y="18369"/>
                </a:lnTo>
                <a:lnTo>
                  <a:pt x="11753" y="18849"/>
                </a:lnTo>
                <a:lnTo>
                  <a:pt x="11194" y="19177"/>
                </a:lnTo>
                <a:lnTo>
                  <a:pt x="10786" y="19111"/>
                </a:lnTo>
                <a:lnTo>
                  <a:pt x="10468" y="18679"/>
                </a:lnTo>
                <a:lnTo>
                  <a:pt x="10107" y="18245"/>
                </a:lnTo>
                <a:lnTo>
                  <a:pt x="9719" y="18128"/>
                </a:lnTo>
                <a:lnTo>
                  <a:pt x="9118" y="18429"/>
                </a:lnTo>
                <a:lnTo>
                  <a:pt x="8813" y="18933"/>
                </a:lnTo>
                <a:lnTo>
                  <a:pt x="8619" y="19626"/>
                </a:lnTo>
                <a:lnTo>
                  <a:pt x="8376" y="20131"/>
                </a:lnTo>
                <a:lnTo>
                  <a:pt x="7873" y="20392"/>
                </a:lnTo>
                <a:lnTo>
                  <a:pt x="7409" y="20295"/>
                </a:lnTo>
                <a:lnTo>
                  <a:pt x="7043" y="19776"/>
                </a:lnTo>
                <a:lnTo>
                  <a:pt x="6504" y="19633"/>
                </a:lnTo>
                <a:lnTo>
                  <a:pt x="6182" y="19761"/>
                </a:lnTo>
                <a:lnTo>
                  <a:pt x="5769" y="20518"/>
                </a:lnTo>
                <a:lnTo>
                  <a:pt x="5417" y="21086"/>
                </a:lnTo>
                <a:lnTo>
                  <a:pt x="4935" y="21580"/>
                </a:lnTo>
                <a:lnTo>
                  <a:pt x="4472" y="21600"/>
                </a:lnTo>
                <a:lnTo>
                  <a:pt x="3918" y="21227"/>
                </a:lnTo>
                <a:lnTo>
                  <a:pt x="3880" y="20849"/>
                </a:lnTo>
                <a:lnTo>
                  <a:pt x="3798" y="20504"/>
                </a:lnTo>
                <a:lnTo>
                  <a:pt x="3309" y="20299"/>
                </a:lnTo>
                <a:lnTo>
                  <a:pt x="2922" y="19940"/>
                </a:lnTo>
                <a:lnTo>
                  <a:pt x="2845" y="19494"/>
                </a:lnTo>
                <a:lnTo>
                  <a:pt x="2271" y="19488"/>
                </a:lnTo>
                <a:lnTo>
                  <a:pt x="1463" y="19157"/>
                </a:lnTo>
                <a:lnTo>
                  <a:pt x="942" y="18278"/>
                </a:lnTo>
                <a:lnTo>
                  <a:pt x="372" y="17542"/>
                </a:lnTo>
                <a:lnTo>
                  <a:pt x="119" y="17043"/>
                </a:lnTo>
                <a:lnTo>
                  <a:pt x="0" y="16462"/>
                </a:lnTo>
                <a:lnTo>
                  <a:pt x="287" y="15925"/>
                </a:lnTo>
                <a:lnTo>
                  <a:pt x="752" y="15820"/>
                </a:lnTo>
                <a:lnTo>
                  <a:pt x="1301" y="15483"/>
                </a:lnTo>
                <a:lnTo>
                  <a:pt x="1814" y="15273"/>
                </a:lnTo>
                <a:lnTo>
                  <a:pt x="1919" y="14324"/>
                </a:lnTo>
                <a:lnTo>
                  <a:pt x="2333" y="13301"/>
                </a:lnTo>
                <a:lnTo>
                  <a:pt x="2660" y="12464"/>
                </a:lnTo>
                <a:lnTo>
                  <a:pt x="3018" y="12191"/>
                </a:lnTo>
                <a:lnTo>
                  <a:pt x="3597" y="12012"/>
                </a:lnTo>
                <a:lnTo>
                  <a:pt x="3699" y="11494"/>
                </a:lnTo>
                <a:lnTo>
                  <a:pt x="4200" y="10824"/>
                </a:lnTo>
                <a:lnTo>
                  <a:pt x="4580" y="10216"/>
                </a:lnTo>
                <a:lnTo>
                  <a:pt x="4655" y="9829"/>
                </a:lnTo>
                <a:lnTo>
                  <a:pt x="5173" y="9640"/>
                </a:lnTo>
                <a:lnTo>
                  <a:pt x="5442" y="9405"/>
                </a:lnTo>
                <a:lnTo>
                  <a:pt x="5398" y="8911"/>
                </a:lnTo>
                <a:lnTo>
                  <a:pt x="5479" y="8224"/>
                </a:lnTo>
                <a:lnTo>
                  <a:pt x="6013" y="7994"/>
                </a:lnTo>
                <a:lnTo>
                  <a:pt x="6268" y="7791"/>
                </a:lnTo>
                <a:lnTo>
                  <a:pt x="5613" y="7154"/>
                </a:lnTo>
                <a:lnTo>
                  <a:pt x="5861" y="6546"/>
                </a:lnTo>
                <a:lnTo>
                  <a:pt x="6218" y="6154"/>
                </a:lnTo>
                <a:lnTo>
                  <a:pt x="6763" y="5931"/>
                </a:lnTo>
                <a:lnTo>
                  <a:pt x="7485" y="5750"/>
                </a:lnTo>
                <a:lnTo>
                  <a:pt x="7884" y="5732"/>
                </a:lnTo>
                <a:lnTo>
                  <a:pt x="8273" y="5439"/>
                </a:lnTo>
                <a:lnTo>
                  <a:pt x="8703" y="4462"/>
                </a:lnTo>
                <a:lnTo>
                  <a:pt x="8634" y="4123"/>
                </a:lnTo>
                <a:lnTo>
                  <a:pt x="8374" y="4213"/>
                </a:lnTo>
                <a:lnTo>
                  <a:pt x="7974" y="4489"/>
                </a:lnTo>
                <a:lnTo>
                  <a:pt x="7542" y="4213"/>
                </a:lnTo>
                <a:lnTo>
                  <a:pt x="7669" y="3672"/>
                </a:lnTo>
                <a:lnTo>
                  <a:pt x="7107" y="3129"/>
                </a:lnTo>
                <a:lnTo>
                  <a:pt x="7142" y="2531"/>
                </a:lnTo>
                <a:lnTo>
                  <a:pt x="7491" y="2282"/>
                </a:lnTo>
                <a:lnTo>
                  <a:pt x="7493" y="1682"/>
                </a:lnTo>
                <a:lnTo>
                  <a:pt x="7211" y="1027"/>
                </a:lnTo>
                <a:lnTo>
                  <a:pt x="8482" y="0"/>
                </a:lnTo>
                <a:lnTo>
                  <a:pt x="8636" y="654"/>
                </a:lnTo>
                <a:lnTo>
                  <a:pt x="8911" y="733"/>
                </a:lnTo>
                <a:lnTo>
                  <a:pt x="9337" y="497"/>
                </a:lnTo>
                <a:lnTo>
                  <a:pt x="9517" y="774"/>
                </a:lnTo>
                <a:lnTo>
                  <a:pt x="10090" y="696"/>
                </a:lnTo>
                <a:lnTo>
                  <a:pt x="10618" y="981"/>
                </a:lnTo>
                <a:lnTo>
                  <a:pt x="10953" y="1935"/>
                </a:lnTo>
                <a:lnTo>
                  <a:pt x="10833" y="2285"/>
                </a:lnTo>
                <a:lnTo>
                  <a:pt x="11033" y="2550"/>
                </a:lnTo>
                <a:lnTo>
                  <a:pt x="11579" y="2367"/>
                </a:lnTo>
                <a:lnTo>
                  <a:pt x="12056" y="2893"/>
                </a:lnTo>
                <a:lnTo>
                  <a:pt x="12395" y="3265"/>
                </a:lnTo>
                <a:lnTo>
                  <a:pt x="12656" y="3946"/>
                </a:lnTo>
                <a:lnTo>
                  <a:pt x="12935" y="4013"/>
                </a:lnTo>
                <a:lnTo>
                  <a:pt x="13504" y="3774"/>
                </a:lnTo>
                <a:lnTo>
                  <a:pt x="14299" y="4193"/>
                </a:lnTo>
                <a:lnTo>
                  <a:pt x="14863" y="4444"/>
                </a:lnTo>
                <a:lnTo>
                  <a:pt x="15569" y="4425"/>
                </a:lnTo>
                <a:lnTo>
                  <a:pt x="15885" y="4618"/>
                </a:lnTo>
                <a:lnTo>
                  <a:pt x="16902" y="4302"/>
                </a:lnTo>
                <a:lnTo>
                  <a:pt x="17694" y="4298"/>
                </a:lnTo>
                <a:lnTo>
                  <a:pt x="18625" y="4671"/>
                </a:lnTo>
                <a:lnTo>
                  <a:pt x="19150" y="5210"/>
                </a:lnTo>
                <a:lnTo>
                  <a:pt x="19652" y="5668"/>
                </a:lnTo>
                <a:lnTo>
                  <a:pt x="20316" y="6047"/>
                </a:lnTo>
                <a:lnTo>
                  <a:pt x="21100" y="6142"/>
                </a:lnTo>
                <a:lnTo>
                  <a:pt x="21600" y="6569"/>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93" name="Shape 4875">
            <a:extLst>
              <a:ext uri="{FF2B5EF4-FFF2-40B4-BE49-F238E27FC236}">
                <a16:creationId xmlns:a16="http://schemas.microsoft.com/office/drawing/2014/main" id="{1883B834-A09E-4281-BA94-A2DDF5A5A1CB}"/>
              </a:ext>
            </a:extLst>
          </p:cNvPr>
          <p:cNvSpPr/>
          <p:nvPr/>
        </p:nvSpPr>
        <p:spPr>
          <a:xfrm>
            <a:off x="5673606" y="3995816"/>
            <a:ext cx="606247" cy="687978"/>
          </a:xfrm>
          <a:custGeom>
            <a:avLst/>
            <a:gdLst/>
            <a:ahLst/>
            <a:cxnLst>
              <a:cxn ang="0">
                <a:pos x="wd2" y="hd2"/>
              </a:cxn>
              <a:cxn ang="5400000">
                <a:pos x="wd2" y="hd2"/>
              </a:cxn>
              <a:cxn ang="10800000">
                <a:pos x="wd2" y="hd2"/>
              </a:cxn>
              <a:cxn ang="16200000">
                <a:pos x="wd2" y="hd2"/>
              </a:cxn>
            </a:cxnLst>
            <a:rect l="0" t="0" r="r" b="b"/>
            <a:pathLst>
              <a:path w="21600" h="21600" extrusionOk="0">
                <a:moveTo>
                  <a:pt x="17828" y="516"/>
                </a:moveTo>
                <a:lnTo>
                  <a:pt x="17957" y="1157"/>
                </a:lnTo>
                <a:lnTo>
                  <a:pt x="18392" y="1794"/>
                </a:lnTo>
                <a:lnTo>
                  <a:pt x="19037" y="2043"/>
                </a:lnTo>
                <a:lnTo>
                  <a:pt x="19332" y="2514"/>
                </a:lnTo>
                <a:lnTo>
                  <a:pt x="19640" y="2872"/>
                </a:lnTo>
                <a:lnTo>
                  <a:pt x="20316" y="3166"/>
                </a:lnTo>
                <a:lnTo>
                  <a:pt x="20592" y="3646"/>
                </a:lnTo>
                <a:lnTo>
                  <a:pt x="20763" y="4158"/>
                </a:lnTo>
                <a:lnTo>
                  <a:pt x="20922" y="4708"/>
                </a:lnTo>
                <a:lnTo>
                  <a:pt x="21092" y="5182"/>
                </a:lnTo>
                <a:lnTo>
                  <a:pt x="21137" y="5822"/>
                </a:lnTo>
                <a:lnTo>
                  <a:pt x="21268" y="6222"/>
                </a:lnTo>
                <a:lnTo>
                  <a:pt x="20945" y="6560"/>
                </a:lnTo>
                <a:lnTo>
                  <a:pt x="20515" y="6839"/>
                </a:lnTo>
                <a:lnTo>
                  <a:pt x="20226" y="7289"/>
                </a:lnTo>
                <a:lnTo>
                  <a:pt x="20462" y="7757"/>
                </a:lnTo>
                <a:lnTo>
                  <a:pt x="20456" y="8085"/>
                </a:lnTo>
                <a:lnTo>
                  <a:pt x="20302" y="8471"/>
                </a:lnTo>
                <a:lnTo>
                  <a:pt x="20321" y="8874"/>
                </a:lnTo>
                <a:lnTo>
                  <a:pt x="20424" y="9366"/>
                </a:lnTo>
                <a:lnTo>
                  <a:pt x="20443" y="9811"/>
                </a:lnTo>
                <a:lnTo>
                  <a:pt x="20316" y="10280"/>
                </a:lnTo>
                <a:lnTo>
                  <a:pt x="20106" y="10719"/>
                </a:lnTo>
                <a:lnTo>
                  <a:pt x="19899" y="11272"/>
                </a:lnTo>
                <a:lnTo>
                  <a:pt x="19737" y="11817"/>
                </a:lnTo>
                <a:lnTo>
                  <a:pt x="20006" y="12133"/>
                </a:lnTo>
                <a:lnTo>
                  <a:pt x="20441" y="12339"/>
                </a:lnTo>
                <a:lnTo>
                  <a:pt x="20852" y="12633"/>
                </a:lnTo>
                <a:lnTo>
                  <a:pt x="21078" y="12928"/>
                </a:lnTo>
                <a:lnTo>
                  <a:pt x="21189" y="13518"/>
                </a:lnTo>
                <a:lnTo>
                  <a:pt x="21061" y="14143"/>
                </a:lnTo>
                <a:lnTo>
                  <a:pt x="21044" y="14725"/>
                </a:lnTo>
                <a:lnTo>
                  <a:pt x="20990" y="15261"/>
                </a:lnTo>
                <a:lnTo>
                  <a:pt x="21048" y="15908"/>
                </a:lnTo>
                <a:lnTo>
                  <a:pt x="21422" y="16417"/>
                </a:lnTo>
                <a:lnTo>
                  <a:pt x="21600" y="16614"/>
                </a:lnTo>
                <a:lnTo>
                  <a:pt x="21222" y="16955"/>
                </a:lnTo>
                <a:lnTo>
                  <a:pt x="20884" y="17499"/>
                </a:lnTo>
                <a:lnTo>
                  <a:pt x="20876" y="17990"/>
                </a:lnTo>
                <a:lnTo>
                  <a:pt x="20773" y="18488"/>
                </a:lnTo>
                <a:lnTo>
                  <a:pt x="20361" y="18670"/>
                </a:lnTo>
                <a:lnTo>
                  <a:pt x="19852" y="18821"/>
                </a:lnTo>
                <a:lnTo>
                  <a:pt x="19360" y="18952"/>
                </a:lnTo>
                <a:lnTo>
                  <a:pt x="18922" y="18986"/>
                </a:lnTo>
                <a:lnTo>
                  <a:pt x="18547" y="18668"/>
                </a:lnTo>
                <a:cubicBezTo>
                  <a:pt x="18401" y="18677"/>
                  <a:pt x="18256" y="18689"/>
                  <a:pt x="18111" y="18704"/>
                </a:cubicBezTo>
                <a:cubicBezTo>
                  <a:pt x="17873" y="18729"/>
                  <a:pt x="17637" y="18763"/>
                  <a:pt x="17403" y="18806"/>
                </a:cubicBezTo>
                <a:lnTo>
                  <a:pt x="16917" y="19130"/>
                </a:lnTo>
                <a:lnTo>
                  <a:pt x="16713" y="19508"/>
                </a:lnTo>
                <a:lnTo>
                  <a:pt x="16621" y="20009"/>
                </a:lnTo>
                <a:lnTo>
                  <a:pt x="16608" y="20472"/>
                </a:lnTo>
                <a:lnTo>
                  <a:pt x="16312" y="20860"/>
                </a:lnTo>
                <a:lnTo>
                  <a:pt x="15892" y="21288"/>
                </a:lnTo>
                <a:lnTo>
                  <a:pt x="15167" y="21087"/>
                </a:lnTo>
                <a:lnTo>
                  <a:pt x="14343" y="21118"/>
                </a:lnTo>
                <a:lnTo>
                  <a:pt x="13682" y="21600"/>
                </a:lnTo>
                <a:lnTo>
                  <a:pt x="13116" y="21536"/>
                </a:lnTo>
                <a:lnTo>
                  <a:pt x="12643" y="21071"/>
                </a:lnTo>
                <a:lnTo>
                  <a:pt x="12134" y="20698"/>
                </a:lnTo>
                <a:lnTo>
                  <a:pt x="11585" y="20380"/>
                </a:lnTo>
                <a:lnTo>
                  <a:pt x="11114" y="20023"/>
                </a:lnTo>
                <a:lnTo>
                  <a:pt x="10652" y="19962"/>
                </a:lnTo>
                <a:lnTo>
                  <a:pt x="10056" y="20120"/>
                </a:lnTo>
                <a:lnTo>
                  <a:pt x="8900" y="20316"/>
                </a:lnTo>
                <a:lnTo>
                  <a:pt x="8224" y="19717"/>
                </a:lnTo>
                <a:lnTo>
                  <a:pt x="7831" y="18952"/>
                </a:lnTo>
                <a:lnTo>
                  <a:pt x="7540" y="19043"/>
                </a:lnTo>
                <a:lnTo>
                  <a:pt x="7147" y="19334"/>
                </a:lnTo>
                <a:lnTo>
                  <a:pt x="6627" y="19043"/>
                </a:lnTo>
                <a:lnTo>
                  <a:pt x="6465" y="18603"/>
                </a:lnTo>
                <a:lnTo>
                  <a:pt x="5219" y="18209"/>
                </a:lnTo>
                <a:lnTo>
                  <a:pt x="4682" y="17490"/>
                </a:lnTo>
                <a:lnTo>
                  <a:pt x="4175" y="17162"/>
                </a:lnTo>
                <a:lnTo>
                  <a:pt x="3664" y="17175"/>
                </a:lnTo>
                <a:lnTo>
                  <a:pt x="3359" y="17323"/>
                </a:lnTo>
                <a:lnTo>
                  <a:pt x="2363" y="16556"/>
                </a:lnTo>
                <a:lnTo>
                  <a:pt x="1842" y="16066"/>
                </a:lnTo>
                <a:lnTo>
                  <a:pt x="1146" y="15682"/>
                </a:lnTo>
                <a:lnTo>
                  <a:pt x="702" y="15430"/>
                </a:lnTo>
                <a:lnTo>
                  <a:pt x="387" y="14992"/>
                </a:lnTo>
                <a:lnTo>
                  <a:pt x="231" y="14607"/>
                </a:lnTo>
                <a:lnTo>
                  <a:pt x="0" y="14400"/>
                </a:lnTo>
                <a:lnTo>
                  <a:pt x="455" y="13993"/>
                </a:lnTo>
                <a:lnTo>
                  <a:pt x="889" y="13337"/>
                </a:lnTo>
                <a:lnTo>
                  <a:pt x="1274" y="12768"/>
                </a:lnTo>
                <a:lnTo>
                  <a:pt x="1698" y="12551"/>
                </a:lnTo>
                <a:lnTo>
                  <a:pt x="2351" y="12721"/>
                </a:lnTo>
                <a:lnTo>
                  <a:pt x="2653" y="13188"/>
                </a:lnTo>
                <a:lnTo>
                  <a:pt x="2989" y="13303"/>
                </a:lnTo>
                <a:lnTo>
                  <a:pt x="3495" y="13064"/>
                </a:lnTo>
                <a:lnTo>
                  <a:pt x="3757" y="12543"/>
                </a:lnTo>
                <a:lnTo>
                  <a:pt x="3959" y="11831"/>
                </a:lnTo>
                <a:lnTo>
                  <a:pt x="4296" y="11499"/>
                </a:lnTo>
                <a:lnTo>
                  <a:pt x="4887" y="11238"/>
                </a:lnTo>
                <a:lnTo>
                  <a:pt x="5456" y="11397"/>
                </a:lnTo>
                <a:lnTo>
                  <a:pt x="6052" y="12115"/>
                </a:lnTo>
                <a:lnTo>
                  <a:pt x="6329" y="12171"/>
                </a:lnTo>
                <a:lnTo>
                  <a:pt x="6834" y="11936"/>
                </a:lnTo>
                <a:lnTo>
                  <a:pt x="7177" y="11588"/>
                </a:lnTo>
                <a:lnTo>
                  <a:pt x="7064" y="11196"/>
                </a:lnTo>
                <a:lnTo>
                  <a:pt x="7118" y="10628"/>
                </a:lnTo>
                <a:lnTo>
                  <a:pt x="7739" y="10349"/>
                </a:lnTo>
                <a:lnTo>
                  <a:pt x="8916" y="10429"/>
                </a:lnTo>
                <a:lnTo>
                  <a:pt x="9532" y="10077"/>
                </a:lnTo>
                <a:lnTo>
                  <a:pt x="9576" y="9428"/>
                </a:lnTo>
                <a:lnTo>
                  <a:pt x="9674" y="8715"/>
                </a:lnTo>
                <a:lnTo>
                  <a:pt x="9937" y="8378"/>
                </a:lnTo>
                <a:lnTo>
                  <a:pt x="10342" y="8257"/>
                </a:lnTo>
                <a:lnTo>
                  <a:pt x="10352" y="7936"/>
                </a:lnTo>
                <a:lnTo>
                  <a:pt x="9626" y="7213"/>
                </a:lnTo>
                <a:lnTo>
                  <a:pt x="9841" y="6674"/>
                </a:lnTo>
                <a:lnTo>
                  <a:pt x="10998" y="5809"/>
                </a:lnTo>
                <a:lnTo>
                  <a:pt x="11698" y="5626"/>
                </a:lnTo>
                <a:lnTo>
                  <a:pt x="12158" y="5585"/>
                </a:lnTo>
                <a:lnTo>
                  <a:pt x="12752" y="5154"/>
                </a:lnTo>
                <a:lnTo>
                  <a:pt x="13542" y="4308"/>
                </a:lnTo>
                <a:lnTo>
                  <a:pt x="14197" y="3948"/>
                </a:lnTo>
                <a:lnTo>
                  <a:pt x="14953" y="3439"/>
                </a:lnTo>
                <a:lnTo>
                  <a:pt x="14720" y="3143"/>
                </a:lnTo>
                <a:lnTo>
                  <a:pt x="15290" y="2545"/>
                </a:lnTo>
                <a:lnTo>
                  <a:pt x="15633" y="1901"/>
                </a:lnTo>
                <a:lnTo>
                  <a:pt x="16228" y="1326"/>
                </a:lnTo>
                <a:lnTo>
                  <a:pt x="16571" y="924"/>
                </a:lnTo>
                <a:lnTo>
                  <a:pt x="16064" y="472"/>
                </a:lnTo>
                <a:lnTo>
                  <a:pt x="16712" y="221"/>
                </a:lnTo>
                <a:lnTo>
                  <a:pt x="17349" y="0"/>
                </a:lnTo>
                <a:lnTo>
                  <a:pt x="17827" y="32"/>
                </a:lnTo>
                <a:lnTo>
                  <a:pt x="17828" y="516"/>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94" name="Shape 4876">
            <a:extLst>
              <a:ext uri="{FF2B5EF4-FFF2-40B4-BE49-F238E27FC236}">
                <a16:creationId xmlns:a16="http://schemas.microsoft.com/office/drawing/2014/main" id="{37988953-BD50-4635-9D56-A52E3E730101}"/>
              </a:ext>
            </a:extLst>
          </p:cNvPr>
          <p:cNvSpPr/>
          <p:nvPr/>
        </p:nvSpPr>
        <p:spPr>
          <a:xfrm>
            <a:off x="5846646" y="4627212"/>
            <a:ext cx="414148" cy="337357"/>
          </a:xfrm>
          <a:custGeom>
            <a:avLst/>
            <a:gdLst/>
            <a:ahLst/>
            <a:cxnLst>
              <a:cxn ang="0">
                <a:pos x="wd2" y="hd2"/>
              </a:cxn>
              <a:cxn ang="5400000">
                <a:pos x="wd2" y="hd2"/>
              </a:cxn>
              <a:cxn ang="10800000">
                <a:pos x="wd2" y="hd2"/>
              </a:cxn>
              <a:cxn ang="16200000">
                <a:pos x="wd2" y="hd2"/>
              </a:cxn>
            </a:cxnLst>
            <a:rect l="0" t="0" r="r" b="b"/>
            <a:pathLst>
              <a:path w="21600" h="21600" extrusionOk="0">
                <a:moveTo>
                  <a:pt x="13467" y="6785"/>
                </a:moveTo>
                <a:lnTo>
                  <a:pt x="14033" y="7496"/>
                </a:lnTo>
                <a:lnTo>
                  <a:pt x="14781" y="8458"/>
                </a:lnTo>
                <a:lnTo>
                  <a:pt x="15237" y="9515"/>
                </a:lnTo>
                <a:lnTo>
                  <a:pt x="15704" y="10639"/>
                </a:lnTo>
                <a:lnTo>
                  <a:pt x="16224" y="11192"/>
                </a:lnTo>
                <a:lnTo>
                  <a:pt x="16653" y="10987"/>
                </a:lnTo>
                <a:lnTo>
                  <a:pt x="17253" y="11118"/>
                </a:lnTo>
                <a:lnTo>
                  <a:pt x="17559" y="11883"/>
                </a:lnTo>
                <a:lnTo>
                  <a:pt x="17908" y="12929"/>
                </a:lnTo>
                <a:lnTo>
                  <a:pt x="18203" y="13828"/>
                </a:lnTo>
                <a:lnTo>
                  <a:pt x="18688" y="14822"/>
                </a:lnTo>
                <a:lnTo>
                  <a:pt x="19436" y="15647"/>
                </a:lnTo>
                <a:lnTo>
                  <a:pt x="20208" y="15911"/>
                </a:lnTo>
                <a:lnTo>
                  <a:pt x="20576" y="16310"/>
                </a:lnTo>
                <a:lnTo>
                  <a:pt x="20735" y="17127"/>
                </a:lnTo>
                <a:lnTo>
                  <a:pt x="21220" y="18144"/>
                </a:lnTo>
                <a:lnTo>
                  <a:pt x="21600" y="18722"/>
                </a:lnTo>
                <a:lnTo>
                  <a:pt x="21437" y="19594"/>
                </a:lnTo>
                <a:lnTo>
                  <a:pt x="21343" y="20858"/>
                </a:lnTo>
                <a:lnTo>
                  <a:pt x="20540" y="20793"/>
                </a:lnTo>
                <a:lnTo>
                  <a:pt x="19511" y="21543"/>
                </a:lnTo>
                <a:lnTo>
                  <a:pt x="18543" y="21276"/>
                </a:lnTo>
                <a:lnTo>
                  <a:pt x="17108" y="21600"/>
                </a:lnTo>
                <a:lnTo>
                  <a:pt x="15856" y="21419"/>
                </a:lnTo>
                <a:lnTo>
                  <a:pt x="14541" y="20787"/>
                </a:lnTo>
                <a:cubicBezTo>
                  <a:pt x="14215" y="20609"/>
                  <a:pt x="13881" y="20458"/>
                  <a:pt x="13539" y="20336"/>
                </a:cubicBezTo>
                <a:cubicBezTo>
                  <a:pt x="13113" y="20184"/>
                  <a:pt x="12678" y="20077"/>
                  <a:pt x="12238" y="20015"/>
                </a:cubicBezTo>
                <a:lnTo>
                  <a:pt x="11049" y="19232"/>
                </a:lnTo>
                <a:lnTo>
                  <a:pt x="10328" y="18746"/>
                </a:lnTo>
                <a:lnTo>
                  <a:pt x="9488" y="18833"/>
                </a:lnTo>
                <a:lnTo>
                  <a:pt x="8555" y="19236"/>
                </a:lnTo>
                <a:lnTo>
                  <a:pt x="7287" y="19208"/>
                </a:lnTo>
                <a:lnTo>
                  <a:pt x="6386" y="18836"/>
                </a:lnTo>
                <a:lnTo>
                  <a:pt x="5250" y="18079"/>
                </a:lnTo>
                <a:lnTo>
                  <a:pt x="4084" y="17574"/>
                </a:lnTo>
                <a:lnTo>
                  <a:pt x="3251" y="17217"/>
                </a:lnTo>
                <a:lnTo>
                  <a:pt x="2235" y="16756"/>
                </a:lnTo>
                <a:lnTo>
                  <a:pt x="1651" y="16598"/>
                </a:lnTo>
                <a:lnTo>
                  <a:pt x="1839" y="14881"/>
                </a:lnTo>
                <a:lnTo>
                  <a:pt x="1967" y="13782"/>
                </a:lnTo>
                <a:lnTo>
                  <a:pt x="1421" y="11975"/>
                </a:lnTo>
                <a:lnTo>
                  <a:pt x="802" y="10919"/>
                </a:lnTo>
                <a:lnTo>
                  <a:pt x="108" y="10265"/>
                </a:lnTo>
                <a:lnTo>
                  <a:pt x="0" y="8992"/>
                </a:lnTo>
                <a:lnTo>
                  <a:pt x="624" y="8279"/>
                </a:lnTo>
                <a:lnTo>
                  <a:pt x="1592" y="8043"/>
                </a:lnTo>
                <a:lnTo>
                  <a:pt x="1976" y="7479"/>
                </a:lnTo>
                <a:lnTo>
                  <a:pt x="2151" y="6665"/>
                </a:lnTo>
                <a:lnTo>
                  <a:pt x="3056" y="6252"/>
                </a:lnTo>
                <a:lnTo>
                  <a:pt x="3468" y="6477"/>
                </a:lnTo>
                <a:lnTo>
                  <a:pt x="3826" y="6037"/>
                </a:lnTo>
                <a:lnTo>
                  <a:pt x="4026" y="5418"/>
                </a:lnTo>
                <a:lnTo>
                  <a:pt x="3803" y="4245"/>
                </a:lnTo>
                <a:lnTo>
                  <a:pt x="4231" y="2070"/>
                </a:lnTo>
                <a:lnTo>
                  <a:pt x="3948" y="755"/>
                </a:lnTo>
                <a:lnTo>
                  <a:pt x="5156" y="442"/>
                </a:lnTo>
                <a:lnTo>
                  <a:pt x="6415" y="0"/>
                </a:lnTo>
                <a:lnTo>
                  <a:pt x="7520" y="206"/>
                </a:lnTo>
                <a:lnTo>
                  <a:pt x="7985" y="899"/>
                </a:lnTo>
                <a:lnTo>
                  <a:pt x="8782" y="1437"/>
                </a:lnTo>
                <a:lnTo>
                  <a:pt x="9600" y="2274"/>
                </a:lnTo>
                <a:lnTo>
                  <a:pt x="10169" y="3051"/>
                </a:lnTo>
                <a:lnTo>
                  <a:pt x="10851" y="3307"/>
                </a:lnTo>
                <a:lnTo>
                  <a:pt x="11906" y="2419"/>
                </a:lnTo>
                <a:lnTo>
                  <a:pt x="13168" y="2331"/>
                </a:lnTo>
                <a:lnTo>
                  <a:pt x="14390" y="2869"/>
                </a:lnTo>
                <a:lnTo>
                  <a:pt x="13710" y="3873"/>
                </a:lnTo>
                <a:lnTo>
                  <a:pt x="13156" y="4921"/>
                </a:lnTo>
                <a:lnTo>
                  <a:pt x="13198" y="5856"/>
                </a:lnTo>
                <a:lnTo>
                  <a:pt x="13467" y="6785"/>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95" name="Shape 4877">
            <a:extLst>
              <a:ext uri="{FF2B5EF4-FFF2-40B4-BE49-F238E27FC236}">
                <a16:creationId xmlns:a16="http://schemas.microsoft.com/office/drawing/2014/main" id="{DD8D4BD1-B433-46F8-A10C-E4A7110988CE}"/>
              </a:ext>
            </a:extLst>
          </p:cNvPr>
          <p:cNvSpPr/>
          <p:nvPr/>
        </p:nvSpPr>
        <p:spPr>
          <a:xfrm>
            <a:off x="7207111" y="3105944"/>
            <a:ext cx="68295" cy="48346"/>
          </a:xfrm>
          <a:custGeom>
            <a:avLst/>
            <a:gdLst/>
            <a:ahLst/>
            <a:cxnLst>
              <a:cxn ang="0">
                <a:pos x="wd2" y="hd2"/>
              </a:cxn>
              <a:cxn ang="5400000">
                <a:pos x="wd2" y="hd2"/>
              </a:cxn>
              <a:cxn ang="10800000">
                <a:pos x="wd2" y="hd2"/>
              </a:cxn>
              <a:cxn ang="16200000">
                <a:pos x="wd2" y="hd2"/>
              </a:cxn>
            </a:cxnLst>
            <a:rect l="0" t="0" r="r" b="b"/>
            <a:pathLst>
              <a:path w="21600" h="21600" extrusionOk="0">
                <a:moveTo>
                  <a:pt x="9230" y="1618"/>
                </a:moveTo>
                <a:lnTo>
                  <a:pt x="4823" y="7417"/>
                </a:lnTo>
                <a:lnTo>
                  <a:pt x="0" y="10581"/>
                </a:lnTo>
                <a:lnTo>
                  <a:pt x="17" y="17409"/>
                </a:lnTo>
                <a:lnTo>
                  <a:pt x="4143" y="18746"/>
                </a:lnTo>
                <a:lnTo>
                  <a:pt x="9065" y="17100"/>
                </a:lnTo>
                <a:lnTo>
                  <a:pt x="13210" y="21484"/>
                </a:lnTo>
                <a:lnTo>
                  <a:pt x="17687" y="21600"/>
                </a:lnTo>
                <a:lnTo>
                  <a:pt x="20559" y="16932"/>
                </a:lnTo>
                <a:lnTo>
                  <a:pt x="21600" y="8923"/>
                </a:lnTo>
                <a:lnTo>
                  <a:pt x="18790" y="2687"/>
                </a:lnTo>
                <a:lnTo>
                  <a:pt x="14220" y="0"/>
                </a:lnTo>
                <a:lnTo>
                  <a:pt x="9230" y="1618"/>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96" name="Shape 4878">
            <a:extLst>
              <a:ext uri="{FF2B5EF4-FFF2-40B4-BE49-F238E27FC236}">
                <a16:creationId xmlns:a16="http://schemas.microsoft.com/office/drawing/2014/main" id="{114DF605-CA2A-4FAC-8BBA-362B2B7F7678}"/>
              </a:ext>
            </a:extLst>
          </p:cNvPr>
          <p:cNvSpPr/>
          <p:nvPr/>
        </p:nvSpPr>
        <p:spPr>
          <a:xfrm>
            <a:off x="7337869" y="3188722"/>
            <a:ext cx="25300" cy="29033"/>
          </a:xfrm>
          <a:custGeom>
            <a:avLst/>
            <a:gdLst/>
            <a:ahLst/>
            <a:cxnLst>
              <a:cxn ang="0">
                <a:pos x="wd2" y="hd2"/>
              </a:cxn>
              <a:cxn ang="5400000">
                <a:pos x="wd2" y="hd2"/>
              </a:cxn>
              <a:cxn ang="10800000">
                <a:pos x="wd2" y="hd2"/>
              </a:cxn>
              <a:cxn ang="16200000">
                <a:pos x="wd2" y="hd2"/>
              </a:cxn>
            </a:cxnLst>
            <a:rect l="0" t="0" r="r" b="b"/>
            <a:pathLst>
              <a:path w="21600" h="21600" extrusionOk="0">
                <a:moveTo>
                  <a:pt x="6546" y="2726"/>
                </a:moveTo>
                <a:lnTo>
                  <a:pt x="1443" y="8956"/>
                </a:lnTo>
                <a:lnTo>
                  <a:pt x="0" y="18583"/>
                </a:lnTo>
                <a:lnTo>
                  <a:pt x="9619" y="21600"/>
                </a:lnTo>
                <a:lnTo>
                  <a:pt x="18462" y="13507"/>
                </a:lnTo>
                <a:lnTo>
                  <a:pt x="21600" y="4474"/>
                </a:lnTo>
                <a:lnTo>
                  <a:pt x="15106" y="0"/>
                </a:lnTo>
                <a:lnTo>
                  <a:pt x="6546" y="2726"/>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97" name="Shape 4879">
            <a:extLst>
              <a:ext uri="{FF2B5EF4-FFF2-40B4-BE49-F238E27FC236}">
                <a16:creationId xmlns:a16="http://schemas.microsoft.com/office/drawing/2014/main" id="{A23C06B8-9DCC-4A03-8FE3-CB06216136C1}"/>
              </a:ext>
            </a:extLst>
          </p:cNvPr>
          <p:cNvSpPr/>
          <p:nvPr/>
        </p:nvSpPr>
        <p:spPr>
          <a:xfrm>
            <a:off x="6472386" y="3154590"/>
            <a:ext cx="1057332" cy="1369227"/>
          </a:xfrm>
          <a:custGeom>
            <a:avLst/>
            <a:gdLst/>
            <a:ahLst/>
            <a:cxnLst>
              <a:cxn ang="0">
                <a:pos x="wd2" y="hd2"/>
              </a:cxn>
              <a:cxn ang="5400000">
                <a:pos x="wd2" y="hd2"/>
              </a:cxn>
              <a:cxn ang="10800000">
                <a:pos x="wd2" y="hd2"/>
              </a:cxn>
              <a:cxn ang="16200000">
                <a:pos x="wd2" y="hd2"/>
              </a:cxn>
            </a:cxnLst>
            <a:rect l="0" t="0" r="r" b="b"/>
            <a:pathLst>
              <a:path w="21565" h="21595" extrusionOk="0">
                <a:moveTo>
                  <a:pt x="7900" y="5420"/>
                </a:moveTo>
                <a:lnTo>
                  <a:pt x="8177" y="5625"/>
                </a:lnTo>
                <a:lnTo>
                  <a:pt x="8331" y="5912"/>
                </a:lnTo>
                <a:lnTo>
                  <a:pt x="8470" y="6095"/>
                </a:lnTo>
                <a:lnTo>
                  <a:pt x="8595" y="6221"/>
                </a:lnTo>
                <a:lnTo>
                  <a:pt x="8597" y="6470"/>
                </a:lnTo>
                <a:lnTo>
                  <a:pt x="8547" y="6699"/>
                </a:lnTo>
                <a:lnTo>
                  <a:pt x="8714" y="6818"/>
                </a:lnTo>
                <a:lnTo>
                  <a:pt x="8723" y="7068"/>
                </a:lnTo>
                <a:lnTo>
                  <a:pt x="8907" y="7193"/>
                </a:lnTo>
                <a:lnTo>
                  <a:pt x="9272" y="7080"/>
                </a:lnTo>
                <a:lnTo>
                  <a:pt x="9543" y="6938"/>
                </a:lnTo>
                <a:lnTo>
                  <a:pt x="9884" y="6808"/>
                </a:lnTo>
                <a:lnTo>
                  <a:pt x="9947" y="6573"/>
                </a:lnTo>
                <a:lnTo>
                  <a:pt x="9936" y="6383"/>
                </a:lnTo>
                <a:lnTo>
                  <a:pt x="9776" y="6176"/>
                </a:lnTo>
                <a:lnTo>
                  <a:pt x="9659" y="5910"/>
                </a:lnTo>
                <a:lnTo>
                  <a:pt x="9721" y="5673"/>
                </a:lnTo>
                <a:lnTo>
                  <a:pt x="9938" y="5435"/>
                </a:lnTo>
                <a:lnTo>
                  <a:pt x="10091" y="5226"/>
                </a:lnTo>
                <a:lnTo>
                  <a:pt x="9811" y="5085"/>
                </a:lnTo>
                <a:lnTo>
                  <a:pt x="9764" y="4948"/>
                </a:lnTo>
                <a:lnTo>
                  <a:pt x="9711" y="4710"/>
                </a:lnTo>
                <a:lnTo>
                  <a:pt x="9538" y="4498"/>
                </a:lnTo>
                <a:cubicBezTo>
                  <a:pt x="9434" y="4467"/>
                  <a:pt x="9355" y="4401"/>
                  <a:pt x="9323" y="4319"/>
                </a:cubicBezTo>
                <a:cubicBezTo>
                  <a:pt x="9209" y="4026"/>
                  <a:pt x="9612" y="3774"/>
                  <a:pt x="9959" y="3920"/>
                </a:cubicBezTo>
                <a:lnTo>
                  <a:pt x="10275" y="3687"/>
                </a:lnTo>
                <a:lnTo>
                  <a:pt x="10385" y="3401"/>
                </a:lnTo>
                <a:lnTo>
                  <a:pt x="10401" y="3236"/>
                </a:lnTo>
                <a:lnTo>
                  <a:pt x="10726" y="3062"/>
                </a:lnTo>
                <a:lnTo>
                  <a:pt x="10765" y="2878"/>
                </a:lnTo>
                <a:cubicBezTo>
                  <a:pt x="10666" y="2881"/>
                  <a:pt x="10575" y="2836"/>
                  <a:pt x="10535" y="2766"/>
                </a:cubicBezTo>
                <a:cubicBezTo>
                  <a:pt x="10453" y="2622"/>
                  <a:pt x="10595" y="2462"/>
                  <a:pt x="10798" y="2469"/>
                </a:cubicBezTo>
                <a:lnTo>
                  <a:pt x="10687" y="2283"/>
                </a:lnTo>
                <a:lnTo>
                  <a:pt x="10619" y="2169"/>
                </a:lnTo>
                <a:lnTo>
                  <a:pt x="10942" y="2099"/>
                </a:lnTo>
                <a:lnTo>
                  <a:pt x="11437" y="2028"/>
                </a:lnTo>
                <a:lnTo>
                  <a:pt x="11898" y="1877"/>
                </a:lnTo>
                <a:lnTo>
                  <a:pt x="12603" y="1551"/>
                </a:lnTo>
                <a:lnTo>
                  <a:pt x="12842" y="1281"/>
                </a:lnTo>
                <a:lnTo>
                  <a:pt x="13310" y="998"/>
                </a:lnTo>
                <a:lnTo>
                  <a:pt x="13655" y="830"/>
                </a:lnTo>
                <a:lnTo>
                  <a:pt x="13886" y="535"/>
                </a:lnTo>
                <a:lnTo>
                  <a:pt x="14247" y="289"/>
                </a:lnTo>
                <a:cubicBezTo>
                  <a:pt x="14291" y="212"/>
                  <a:pt x="14361" y="145"/>
                  <a:pt x="14448" y="96"/>
                </a:cubicBezTo>
                <a:cubicBezTo>
                  <a:pt x="14566" y="28"/>
                  <a:pt x="14710" y="-5"/>
                  <a:pt x="14857" y="1"/>
                </a:cubicBezTo>
                <a:lnTo>
                  <a:pt x="14958" y="261"/>
                </a:lnTo>
                <a:lnTo>
                  <a:pt x="15262" y="374"/>
                </a:lnTo>
                <a:lnTo>
                  <a:pt x="15507" y="356"/>
                </a:lnTo>
                <a:lnTo>
                  <a:pt x="15923" y="387"/>
                </a:lnTo>
                <a:cubicBezTo>
                  <a:pt x="15996" y="457"/>
                  <a:pt x="16061" y="533"/>
                  <a:pt x="16116" y="613"/>
                </a:cubicBezTo>
                <a:cubicBezTo>
                  <a:pt x="16187" y="717"/>
                  <a:pt x="16242" y="828"/>
                  <a:pt x="16263" y="944"/>
                </a:cubicBezTo>
                <a:cubicBezTo>
                  <a:pt x="16285" y="1066"/>
                  <a:pt x="16271" y="1189"/>
                  <a:pt x="16221" y="1306"/>
                </a:cubicBezTo>
                <a:lnTo>
                  <a:pt x="16121" y="1597"/>
                </a:lnTo>
                <a:lnTo>
                  <a:pt x="15988" y="1954"/>
                </a:lnTo>
                <a:cubicBezTo>
                  <a:pt x="15937" y="2053"/>
                  <a:pt x="15872" y="2147"/>
                  <a:pt x="15795" y="2235"/>
                </a:cubicBezTo>
                <a:cubicBezTo>
                  <a:pt x="15705" y="2337"/>
                  <a:pt x="15599" y="2431"/>
                  <a:pt x="15479" y="2513"/>
                </a:cubicBezTo>
                <a:lnTo>
                  <a:pt x="15272" y="2738"/>
                </a:lnTo>
                <a:cubicBezTo>
                  <a:pt x="15138" y="2771"/>
                  <a:pt x="15010" y="2820"/>
                  <a:pt x="14893" y="2881"/>
                </a:cubicBezTo>
                <a:cubicBezTo>
                  <a:pt x="14799" y="2931"/>
                  <a:pt x="14712" y="2989"/>
                  <a:pt x="14635" y="3054"/>
                </a:cubicBezTo>
                <a:lnTo>
                  <a:pt x="14593" y="3354"/>
                </a:lnTo>
                <a:lnTo>
                  <a:pt x="14707" y="3589"/>
                </a:lnTo>
                <a:cubicBezTo>
                  <a:pt x="14759" y="3662"/>
                  <a:pt x="14795" y="3741"/>
                  <a:pt x="14814" y="3823"/>
                </a:cubicBezTo>
                <a:cubicBezTo>
                  <a:pt x="14858" y="4011"/>
                  <a:pt x="14812" y="4206"/>
                  <a:pt x="14686" y="4371"/>
                </a:cubicBezTo>
                <a:cubicBezTo>
                  <a:pt x="14676" y="4470"/>
                  <a:pt x="14638" y="4567"/>
                  <a:pt x="14575" y="4654"/>
                </a:cubicBezTo>
                <a:cubicBezTo>
                  <a:pt x="14487" y="4775"/>
                  <a:pt x="14353" y="4872"/>
                  <a:pt x="14245" y="4983"/>
                </a:cubicBezTo>
                <a:cubicBezTo>
                  <a:pt x="14104" y="5127"/>
                  <a:pt x="14008" y="5294"/>
                  <a:pt x="13962" y="5472"/>
                </a:cubicBezTo>
                <a:lnTo>
                  <a:pt x="13850" y="5764"/>
                </a:lnTo>
                <a:lnTo>
                  <a:pt x="13698" y="5974"/>
                </a:lnTo>
                <a:lnTo>
                  <a:pt x="13447" y="6260"/>
                </a:lnTo>
                <a:lnTo>
                  <a:pt x="13349" y="6566"/>
                </a:lnTo>
                <a:cubicBezTo>
                  <a:pt x="13266" y="6643"/>
                  <a:pt x="13195" y="6726"/>
                  <a:pt x="13135" y="6815"/>
                </a:cubicBezTo>
                <a:cubicBezTo>
                  <a:pt x="13036" y="6963"/>
                  <a:pt x="12972" y="7123"/>
                  <a:pt x="12947" y="7288"/>
                </a:cubicBezTo>
                <a:cubicBezTo>
                  <a:pt x="12973" y="7372"/>
                  <a:pt x="13005" y="7455"/>
                  <a:pt x="13043" y="7537"/>
                </a:cubicBezTo>
                <a:cubicBezTo>
                  <a:pt x="13087" y="7631"/>
                  <a:pt x="13138" y="7723"/>
                  <a:pt x="13196" y="7813"/>
                </a:cubicBezTo>
                <a:lnTo>
                  <a:pt x="13327" y="8050"/>
                </a:lnTo>
                <a:lnTo>
                  <a:pt x="13363" y="8208"/>
                </a:lnTo>
                <a:cubicBezTo>
                  <a:pt x="13309" y="8266"/>
                  <a:pt x="13242" y="8317"/>
                  <a:pt x="13166" y="8358"/>
                </a:cubicBezTo>
                <a:cubicBezTo>
                  <a:pt x="13050" y="8420"/>
                  <a:pt x="12914" y="8459"/>
                  <a:pt x="12773" y="8470"/>
                </a:cubicBezTo>
                <a:lnTo>
                  <a:pt x="12461" y="8716"/>
                </a:lnTo>
                <a:cubicBezTo>
                  <a:pt x="12467" y="8878"/>
                  <a:pt x="12429" y="9039"/>
                  <a:pt x="12350" y="9190"/>
                </a:cubicBezTo>
                <a:cubicBezTo>
                  <a:pt x="12294" y="9296"/>
                  <a:pt x="12211" y="9399"/>
                  <a:pt x="12073" y="9438"/>
                </a:cubicBezTo>
                <a:cubicBezTo>
                  <a:pt x="11959" y="9471"/>
                  <a:pt x="11831" y="9452"/>
                  <a:pt x="11741" y="9388"/>
                </a:cubicBezTo>
                <a:lnTo>
                  <a:pt x="11482" y="9501"/>
                </a:lnTo>
                <a:lnTo>
                  <a:pt x="11322" y="9684"/>
                </a:lnTo>
                <a:lnTo>
                  <a:pt x="11126" y="9941"/>
                </a:lnTo>
                <a:cubicBezTo>
                  <a:pt x="11068" y="10045"/>
                  <a:pt x="10974" y="10135"/>
                  <a:pt x="10856" y="10203"/>
                </a:cubicBezTo>
                <a:cubicBezTo>
                  <a:pt x="10747" y="10265"/>
                  <a:pt x="10617" y="10306"/>
                  <a:pt x="10482" y="10295"/>
                </a:cubicBezTo>
                <a:cubicBezTo>
                  <a:pt x="10292" y="10279"/>
                  <a:pt x="10111" y="10160"/>
                  <a:pt x="9931" y="10224"/>
                </a:cubicBezTo>
                <a:cubicBezTo>
                  <a:pt x="9779" y="10279"/>
                  <a:pt x="9734" y="10430"/>
                  <a:pt x="9840" y="10531"/>
                </a:cubicBezTo>
                <a:cubicBezTo>
                  <a:pt x="9770" y="10624"/>
                  <a:pt x="9654" y="10692"/>
                  <a:pt x="9518" y="10718"/>
                </a:cubicBezTo>
                <a:cubicBezTo>
                  <a:pt x="9376" y="10745"/>
                  <a:pt x="9225" y="10724"/>
                  <a:pt x="9105" y="10660"/>
                </a:cubicBezTo>
                <a:cubicBezTo>
                  <a:pt x="8986" y="10690"/>
                  <a:pt x="8857" y="10651"/>
                  <a:pt x="8796" y="10568"/>
                </a:cubicBezTo>
                <a:cubicBezTo>
                  <a:pt x="8727" y="10472"/>
                  <a:pt x="8773" y="10356"/>
                  <a:pt x="8743" y="10251"/>
                </a:cubicBezTo>
                <a:cubicBezTo>
                  <a:pt x="8682" y="10036"/>
                  <a:pt x="8374" y="9925"/>
                  <a:pt x="8103" y="10009"/>
                </a:cubicBezTo>
                <a:cubicBezTo>
                  <a:pt x="8001" y="10041"/>
                  <a:pt x="7916" y="10100"/>
                  <a:pt x="7864" y="10176"/>
                </a:cubicBezTo>
                <a:lnTo>
                  <a:pt x="8008" y="10434"/>
                </a:lnTo>
                <a:lnTo>
                  <a:pt x="8273" y="10678"/>
                </a:lnTo>
                <a:lnTo>
                  <a:pt x="8552" y="10985"/>
                </a:lnTo>
                <a:cubicBezTo>
                  <a:pt x="8571" y="11082"/>
                  <a:pt x="8642" y="11168"/>
                  <a:pt x="8749" y="11221"/>
                </a:cubicBezTo>
                <a:cubicBezTo>
                  <a:pt x="8871" y="11283"/>
                  <a:pt x="9025" y="11294"/>
                  <a:pt x="9160" y="11251"/>
                </a:cubicBezTo>
                <a:lnTo>
                  <a:pt x="9622" y="11457"/>
                </a:lnTo>
                <a:lnTo>
                  <a:pt x="9951" y="11578"/>
                </a:lnTo>
                <a:lnTo>
                  <a:pt x="10284" y="11439"/>
                </a:lnTo>
                <a:cubicBezTo>
                  <a:pt x="10365" y="11369"/>
                  <a:pt x="10457" y="11307"/>
                  <a:pt x="10558" y="11256"/>
                </a:cubicBezTo>
                <a:cubicBezTo>
                  <a:pt x="10693" y="11187"/>
                  <a:pt x="10842" y="11138"/>
                  <a:pt x="10999" y="11110"/>
                </a:cubicBezTo>
                <a:lnTo>
                  <a:pt x="11486" y="11025"/>
                </a:lnTo>
                <a:lnTo>
                  <a:pt x="11961" y="10884"/>
                </a:lnTo>
                <a:cubicBezTo>
                  <a:pt x="12101" y="10830"/>
                  <a:pt x="12228" y="10759"/>
                  <a:pt x="12338" y="10673"/>
                </a:cubicBezTo>
                <a:cubicBezTo>
                  <a:pt x="12437" y="10596"/>
                  <a:pt x="12520" y="10507"/>
                  <a:pt x="12586" y="10411"/>
                </a:cubicBezTo>
                <a:cubicBezTo>
                  <a:pt x="12683" y="10323"/>
                  <a:pt x="12788" y="10239"/>
                  <a:pt x="12900" y="10161"/>
                </a:cubicBezTo>
                <a:cubicBezTo>
                  <a:pt x="13053" y="10054"/>
                  <a:pt x="13219" y="9958"/>
                  <a:pt x="13395" y="9874"/>
                </a:cubicBezTo>
                <a:cubicBezTo>
                  <a:pt x="13559" y="9848"/>
                  <a:pt x="13707" y="9781"/>
                  <a:pt x="13817" y="9683"/>
                </a:cubicBezTo>
                <a:cubicBezTo>
                  <a:pt x="13890" y="9618"/>
                  <a:pt x="13943" y="9541"/>
                  <a:pt x="13973" y="9457"/>
                </a:cubicBezTo>
                <a:lnTo>
                  <a:pt x="13895" y="9143"/>
                </a:lnTo>
                <a:cubicBezTo>
                  <a:pt x="13793" y="9049"/>
                  <a:pt x="13733" y="8931"/>
                  <a:pt x="13724" y="8808"/>
                </a:cubicBezTo>
                <a:cubicBezTo>
                  <a:pt x="13716" y="8699"/>
                  <a:pt x="13752" y="8587"/>
                  <a:pt x="13862" y="8520"/>
                </a:cubicBezTo>
                <a:cubicBezTo>
                  <a:pt x="13955" y="8463"/>
                  <a:pt x="14090" y="8450"/>
                  <a:pt x="14159" y="8373"/>
                </a:cubicBezTo>
                <a:cubicBezTo>
                  <a:pt x="14235" y="8288"/>
                  <a:pt x="14188" y="8170"/>
                  <a:pt x="14251" y="8080"/>
                </a:cubicBezTo>
                <a:cubicBezTo>
                  <a:pt x="14329" y="7968"/>
                  <a:pt x="14522" y="7942"/>
                  <a:pt x="14644" y="8027"/>
                </a:cubicBezTo>
                <a:lnTo>
                  <a:pt x="15068" y="8109"/>
                </a:lnTo>
                <a:cubicBezTo>
                  <a:pt x="15224" y="8113"/>
                  <a:pt x="15380" y="8120"/>
                  <a:pt x="15535" y="8130"/>
                </a:cubicBezTo>
                <a:cubicBezTo>
                  <a:pt x="15655" y="8137"/>
                  <a:pt x="15774" y="8146"/>
                  <a:pt x="15893" y="8157"/>
                </a:cubicBezTo>
                <a:lnTo>
                  <a:pt x="16124" y="8405"/>
                </a:lnTo>
                <a:cubicBezTo>
                  <a:pt x="16092" y="8501"/>
                  <a:pt x="16073" y="8599"/>
                  <a:pt x="16065" y="8697"/>
                </a:cubicBezTo>
                <a:cubicBezTo>
                  <a:pt x="16054" y="8825"/>
                  <a:pt x="16064" y="8953"/>
                  <a:pt x="16099" y="9078"/>
                </a:cubicBezTo>
                <a:cubicBezTo>
                  <a:pt x="16122" y="9161"/>
                  <a:pt x="16156" y="9243"/>
                  <a:pt x="16157" y="9328"/>
                </a:cubicBezTo>
                <a:cubicBezTo>
                  <a:pt x="16158" y="9408"/>
                  <a:pt x="16130" y="9485"/>
                  <a:pt x="16097" y="9560"/>
                </a:cubicBezTo>
                <a:cubicBezTo>
                  <a:pt x="16052" y="9660"/>
                  <a:pt x="15997" y="9757"/>
                  <a:pt x="15926" y="9847"/>
                </a:cubicBezTo>
                <a:cubicBezTo>
                  <a:pt x="15831" y="9968"/>
                  <a:pt x="15708" y="10078"/>
                  <a:pt x="15648" y="10212"/>
                </a:cubicBezTo>
                <a:cubicBezTo>
                  <a:pt x="15604" y="10312"/>
                  <a:pt x="15597" y="10419"/>
                  <a:pt x="15629" y="10521"/>
                </a:cubicBezTo>
                <a:cubicBezTo>
                  <a:pt x="15650" y="10587"/>
                  <a:pt x="15686" y="10650"/>
                  <a:pt x="15734" y="10707"/>
                </a:cubicBezTo>
                <a:cubicBezTo>
                  <a:pt x="15809" y="10796"/>
                  <a:pt x="15913" y="10869"/>
                  <a:pt x="16035" y="10917"/>
                </a:cubicBezTo>
                <a:lnTo>
                  <a:pt x="16301" y="11056"/>
                </a:lnTo>
                <a:lnTo>
                  <a:pt x="16534" y="11197"/>
                </a:lnTo>
                <a:lnTo>
                  <a:pt x="16681" y="11405"/>
                </a:lnTo>
                <a:lnTo>
                  <a:pt x="16855" y="11639"/>
                </a:lnTo>
                <a:cubicBezTo>
                  <a:pt x="16874" y="11731"/>
                  <a:pt x="16949" y="11810"/>
                  <a:pt x="17056" y="11852"/>
                </a:cubicBezTo>
                <a:cubicBezTo>
                  <a:pt x="17184" y="11902"/>
                  <a:pt x="17342" y="11886"/>
                  <a:pt x="17407" y="11793"/>
                </a:cubicBezTo>
                <a:cubicBezTo>
                  <a:pt x="17512" y="11642"/>
                  <a:pt x="17281" y="11515"/>
                  <a:pt x="17093" y="11398"/>
                </a:cubicBezTo>
                <a:cubicBezTo>
                  <a:pt x="16910" y="11283"/>
                  <a:pt x="16798" y="11114"/>
                  <a:pt x="16783" y="10932"/>
                </a:cubicBezTo>
                <a:lnTo>
                  <a:pt x="16698" y="10817"/>
                </a:lnTo>
                <a:lnTo>
                  <a:pt x="16539" y="10755"/>
                </a:lnTo>
                <a:lnTo>
                  <a:pt x="16319" y="10677"/>
                </a:lnTo>
                <a:lnTo>
                  <a:pt x="16122" y="10552"/>
                </a:lnTo>
                <a:lnTo>
                  <a:pt x="16138" y="10347"/>
                </a:lnTo>
                <a:cubicBezTo>
                  <a:pt x="16218" y="10297"/>
                  <a:pt x="16268" y="10225"/>
                  <a:pt x="16280" y="10146"/>
                </a:cubicBezTo>
                <a:cubicBezTo>
                  <a:pt x="16291" y="10068"/>
                  <a:pt x="16263" y="9989"/>
                  <a:pt x="16200" y="9926"/>
                </a:cubicBezTo>
                <a:lnTo>
                  <a:pt x="16402" y="9786"/>
                </a:lnTo>
                <a:cubicBezTo>
                  <a:pt x="16490" y="9772"/>
                  <a:pt x="16572" y="9739"/>
                  <a:pt x="16639" y="9692"/>
                </a:cubicBezTo>
                <a:cubicBezTo>
                  <a:pt x="16773" y="9598"/>
                  <a:pt x="16836" y="9459"/>
                  <a:pt x="16806" y="9321"/>
                </a:cubicBezTo>
                <a:cubicBezTo>
                  <a:pt x="16842" y="9241"/>
                  <a:pt x="16863" y="9159"/>
                  <a:pt x="16871" y="9075"/>
                </a:cubicBezTo>
                <a:cubicBezTo>
                  <a:pt x="16880" y="8977"/>
                  <a:pt x="16869" y="8879"/>
                  <a:pt x="16840" y="8783"/>
                </a:cubicBezTo>
                <a:cubicBezTo>
                  <a:pt x="16908" y="8702"/>
                  <a:pt x="16910" y="8598"/>
                  <a:pt x="16846" y="8515"/>
                </a:cubicBezTo>
                <a:cubicBezTo>
                  <a:pt x="16775" y="8424"/>
                  <a:pt x="16641" y="8381"/>
                  <a:pt x="16536" y="8314"/>
                </a:cubicBezTo>
                <a:cubicBezTo>
                  <a:pt x="16459" y="8264"/>
                  <a:pt x="16397" y="8202"/>
                  <a:pt x="16344" y="8137"/>
                </a:cubicBezTo>
                <a:cubicBezTo>
                  <a:pt x="16283" y="8060"/>
                  <a:pt x="16233" y="7978"/>
                  <a:pt x="16195" y="7893"/>
                </a:cubicBezTo>
                <a:lnTo>
                  <a:pt x="15903" y="7807"/>
                </a:lnTo>
                <a:cubicBezTo>
                  <a:pt x="15813" y="7769"/>
                  <a:pt x="15730" y="7721"/>
                  <a:pt x="15659" y="7664"/>
                </a:cubicBezTo>
                <a:cubicBezTo>
                  <a:pt x="15558" y="7583"/>
                  <a:pt x="15477" y="7483"/>
                  <a:pt x="15344" y="7436"/>
                </a:cubicBezTo>
                <a:cubicBezTo>
                  <a:pt x="15218" y="7392"/>
                  <a:pt x="15071" y="7404"/>
                  <a:pt x="14960" y="7467"/>
                </a:cubicBezTo>
                <a:lnTo>
                  <a:pt x="14650" y="7384"/>
                </a:lnTo>
                <a:lnTo>
                  <a:pt x="14452" y="7249"/>
                </a:lnTo>
                <a:cubicBezTo>
                  <a:pt x="14360" y="7213"/>
                  <a:pt x="14255" y="7201"/>
                  <a:pt x="14153" y="7215"/>
                </a:cubicBezTo>
                <a:cubicBezTo>
                  <a:pt x="14099" y="7223"/>
                  <a:pt x="14042" y="7237"/>
                  <a:pt x="13994" y="7216"/>
                </a:cubicBezTo>
                <a:cubicBezTo>
                  <a:pt x="13811" y="7132"/>
                  <a:pt x="14085" y="7000"/>
                  <a:pt x="14299" y="6883"/>
                </a:cubicBezTo>
                <a:cubicBezTo>
                  <a:pt x="14419" y="6817"/>
                  <a:pt x="14458" y="6693"/>
                  <a:pt x="14390" y="6592"/>
                </a:cubicBezTo>
                <a:lnTo>
                  <a:pt x="14440" y="6164"/>
                </a:lnTo>
                <a:lnTo>
                  <a:pt x="14522" y="5982"/>
                </a:lnTo>
                <a:lnTo>
                  <a:pt x="14771" y="5722"/>
                </a:lnTo>
                <a:lnTo>
                  <a:pt x="14965" y="5404"/>
                </a:lnTo>
                <a:lnTo>
                  <a:pt x="15385" y="5212"/>
                </a:lnTo>
                <a:cubicBezTo>
                  <a:pt x="15494" y="5140"/>
                  <a:pt x="15584" y="5053"/>
                  <a:pt x="15649" y="4954"/>
                </a:cubicBezTo>
                <a:cubicBezTo>
                  <a:pt x="15730" y="4832"/>
                  <a:pt x="15770" y="4695"/>
                  <a:pt x="15767" y="4558"/>
                </a:cubicBezTo>
                <a:cubicBezTo>
                  <a:pt x="15726" y="4465"/>
                  <a:pt x="15685" y="4372"/>
                  <a:pt x="15644" y="4279"/>
                </a:cubicBezTo>
                <a:cubicBezTo>
                  <a:pt x="15592" y="4163"/>
                  <a:pt x="15540" y="4040"/>
                  <a:pt x="15587" y="3921"/>
                </a:cubicBezTo>
                <a:cubicBezTo>
                  <a:pt x="15616" y="3847"/>
                  <a:pt x="15682" y="3785"/>
                  <a:pt x="15707" y="3710"/>
                </a:cubicBezTo>
                <a:cubicBezTo>
                  <a:pt x="15749" y="3586"/>
                  <a:pt x="15675" y="3456"/>
                  <a:pt x="15528" y="3395"/>
                </a:cubicBezTo>
                <a:cubicBezTo>
                  <a:pt x="15490" y="3332"/>
                  <a:pt x="15501" y="3259"/>
                  <a:pt x="15555" y="3203"/>
                </a:cubicBezTo>
                <a:cubicBezTo>
                  <a:pt x="15617" y="3140"/>
                  <a:pt x="15723" y="3117"/>
                  <a:pt x="15807" y="3070"/>
                </a:cubicBezTo>
                <a:cubicBezTo>
                  <a:pt x="15907" y="3015"/>
                  <a:pt x="15970" y="2929"/>
                  <a:pt x="16057" y="2861"/>
                </a:cubicBezTo>
                <a:cubicBezTo>
                  <a:pt x="16228" y="2728"/>
                  <a:pt x="16470" y="2676"/>
                  <a:pt x="16711" y="2651"/>
                </a:cubicBezTo>
                <a:cubicBezTo>
                  <a:pt x="16868" y="2635"/>
                  <a:pt x="17030" y="2628"/>
                  <a:pt x="17169" y="2570"/>
                </a:cubicBezTo>
                <a:cubicBezTo>
                  <a:pt x="17305" y="2513"/>
                  <a:pt x="17399" y="2415"/>
                  <a:pt x="17492" y="2320"/>
                </a:cubicBezTo>
                <a:cubicBezTo>
                  <a:pt x="17582" y="2227"/>
                  <a:pt x="17673" y="2136"/>
                  <a:pt x="17758" y="2041"/>
                </a:cubicBezTo>
                <a:cubicBezTo>
                  <a:pt x="17851" y="1935"/>
                  <a:pt x="17937" y="1822"/>
                  <a:pt x="17941" y="1694"/>
                </a:cubicBezTo>
                <a:cubicBezTo>
                  <a:pt x="17946" y="1578"/>
                  <a:pt x="17885" y="1453"/>
                  <a:pt x="17975" y="1358"/>
                </a:cubicBezTo>
                <a:cubicBezTo>
                  <a:pt x="18039" y="1290"/>
                  <a:pt x="18158" y="1268"/>
                  <a:pt x="18252" y="1310"/>
                </a:cubicBezTo>
                <a:cubicBezTo>
                  <a:pt x="18355" y="1357"/>
                  <a:pt x="18385" y="1462"/>
                  <a:pt x="18316" y="1538"/>
                </a:cubicBezTo>
                <a:cubicBezTo>
                  <a:pt x="18314" y="1618"/>
                  <a:pt x="18298" y="1696"/>
                  <a:pt x="18269" y="1772"/>
                </a:cubicBezTo>
                <a:cubicBezTo>
                  <a:pt x="18233" y="1865"/>
                  <a:pt x="18177" y="1954"/>
                  <a:pt x="18164" y="2051"/>
                </a:cubicBezTo>
                <a:cubicBezTo>
                  <a:pt x="18154" y="2118"/>
                  <a:pt x="18166" y="2186"/>
                  <a:pt x="18198" y="2248"/>
                </a:cubicBezTo>
                <a:cubicBezTo>
                  <a:pt x="18268" y="2306"/>
                  <a:pt x="18280" y="2392"/>
                  <a:pt x="18228" y="2459"/>
                </a:cubicBezTo>
                <a:cubicBezTo>
                  <a:pt x="18149" y="2562"/>
                  <a:pt x="17975" y="2570"/>
                  <a:pt x="17838" y="2620"/>
                </a:cubicBezTo>
                <a:cubicBezTo>
                  <a:pt x="17725" y="2661"/>
                  <a:pt x="17637" y="2732"/>
                  <a:pt x="17589" y="2821"/>
                </a:cubicBezTo>
                <a:lnTo>
                  <a:pt x="17526" y="3002"/>
                </a:lnTo>
                <a:lnTo>
                  <a:pt x="17467" y="3230"/>
                </a:lnTo>
                <a:lnTo>
                  <a:pt x="17525" y="3443"/>
                </a:lnTo>
                <a:cubicBezTo>
                  <a:pt x="17476" y="3494"/>
                  <a:pt x="17434" y="3549"/>
                  <a:pt x="17398" y="3606"/>
                </a:cubicBezTo>
                <a:cubicBezTo>
                  <a:pt x="17350" y="3684"/>
                  <a:pt x="17316" y="3766"/>
                  <a:pt x="17295" y="3850"/>
                </a:cubicBezTo>
                <a:lnTo>
                  <a:pt x="17405" y="4058"/>
                </a:lnTo>
                <a:lnTo>
                  <a:pt x="17566" y="4254"/>
                </a:lnTo>
                <a:lnTo>
                  <a:pt x="17820" y="4524"/>
                </a:lnTo>
                <a:lnTo>
                  <a:pt x="18041" y="4663"/>
                </a:lnTo>
                <a:lnTo>
                  <a:pt x="18360" y="4617"/>
                </a:lnTo>
                <a:lnTo>
                  <a:pt x="18561" y="4870"/>
                </a:lnTo>
                <a:lnTo>
                  <a:pt x="18834" y="5089"/>
                </a:lnTo>
                <a:lnTo>
                  <a:pt x="19132" y="5247"/>
                </a:lnTo>
                <a:lnTo>
                  <a:pt x="19398" y="5359"/>
                </a:lnTo>
                <a:lnTo>
                  <a:pt x="19536" y="5206"/>
                </a:lnTo>
                <a:lnTo>
                  <a:pt x="19365" y="5120"/>
                </a:lnTo>
                <a:lnTo>
                  <a:pt x="19165" y="5003"/>
                </a:lnTo>
                <a:lnTo>
                  <a:pt x="19155" y="4815"/>
                </a:lnTo>
                <a:lnTo>
                  <a:pt x="19018" y="4630"/>
                </a:lnTo>
                <a:lnTo>
                  <a:pt x="18597" y="4419"/>
                </a:lnTo>
                <a:cubicBezTo>
                  <a:pt x="18519" y="4360"/>
                  <a:pt x="18443" y="4301"/>
                  <a:pt x="18368" y="4240"/>
                </a:cubicBezTo>
                <a:cubicBezTo>
                  <a:pt x="18290" y="4177"/>
                  <a:pt x="18213" y="4112"/>
                  <a:pt x="18164" y="4034"/>
                </a:cubicBezTo>
                <a:cubicBezTo>
                  <a:pt x="18108" y="3945"/>
                  <a:pt x="18091" y="3844"/>
                  <a:pt x="18117" y="3747"/>
                </a:cubicBezTo>
                <a:lnTo>
                  <a:pt x="18110" y="3525"/>
                </a:lnTo>
                <a:lnTo>
                  <a:pt x="18110" y="3335"/>
                </a:lnTo>
                <a:lnTo>
                  <a:pt x="18076" y="3106"/>
                </a:lnTo>
                <a:cubicBezTo>
                  <a:pt x="18185" y="3043"/>
                  <a:pt x="18315" y="3006"/>
                  <a:pt x="18451" y="2998"/>
                </a:cubicBezTo>
                <a:cubicBezTo>
                  <a:pt x="18532" y="2993"/>
                  <a:pt x="18614" y="2999"/>
                  <a:pt x="18692" y="3016"/>
                </a:cubicBezTo>
                <a:cubicBezTo>
                  <a:pt x="18759" y="2973"/>
                  <a:pt x="18856" y="2975"/>
                  <a:pt x="18919" y="3021"/>
                </a:cubicBezTo>
                <a:cubicBezTo>
                  <a:pt x="19040" y="3110"/>
                  <a:pt x="18944" y="3253"/>
                  <a:pt x="18973" y="3373"/>
                </a:cubicBezTo>
                <a:cubicBezTo>
                  <a:pt x="18998" y="3474"/>
                  <a:pt x="19107" y="3550"/>
                  <a:pt x="19239" y="3558"/>
                </a:cubicBezTo>
                <a:lnTo>
                  <a:pt x="19481" y="3528"/>
                </a:lnTo>
                <a:cubicBezTo>
                  <a:pt x="19540" y="3505"/>
                  <a:pt x="19585" y="3466"/>
                  <a:pt x="19607" y="3418"/>
                </a:cubicBezTo>
                <a:cubicBezTo>
                  <a:pt x="19648" y="3328"/>
                  <a:pt x="19603" y="3227"/>
                  <a:pt x="19499" y="3176"/>
                </a:cubicBezTo>
                <a:cubicBezTo>
                  <a:pt x="19462" y="3115"/>
                  <a:pt x="19439" y="3049"/>
                  <a:pt x="19429" y="2981"/>
                </a:cubicBezTo>
                <a:cubicBezTo>
                  <a:pt x="19420" y="2914"/>
                  <a:pt x="19424" y="2846"/>
                  <a:pt x="19443" y="2780"/>
                </a:cubicBezTo>
                <a:cubicBezTo>
                  <a:pt x="19503" y="2744"/>
                  <a:pt x="19575" y="2723"/>
                  <a:pt x="19650" y="2720"/>
                </a:cubicBezTo>
                <a:cubicBezTo>
                  <a:pt x="19763" y="2714"/>
                  <a:pt x="19873" y="2747"/>
                  <a:pt x="19959" y="2805"/>
                </a:cubicBezTo>
                <a:cubicBezTo>
                  <a:pt x="20072" y="2882"/>
                  <a:pt x="20135" y="2993"/>
                  <a:pt x="20130" y="3109"/>
                </a:cubicBezTo>
                <a:lnTo>
                  <a:pt x="20462" y="3178"/>
                </a:lnTo>
                <a:lnTo>
                  <a:pt x="20778" y="3190"/>
                </a:lnTo>
                <a:lnTo>
                  <a:pt x="20818" y="3476"/>
                </a:lnTo>
                <a:cubicBezTo>
                  <a:pt x="20833" y="3555"/>
                  <a:pt x="20826" y="3635"/>
                  <a:pt x="20797" y="3712"/>
                </a:cubicBezTo>
                <a:cubicBezTo>
                  <a:pt x="20763" y="3800"/>
                  <a:pt x="20703" y="3880"/>
                  <a:pt x="20619" y="3945"/>
                </a:cubicBezTo>
                <a:cubicBezTo>
                  <a:pt x="20546" y="4007"/>
                  <a:pt x="20456" y="4056"/>
                  <a:pt x="20355" y="4087"/>
                </a:cubicBezTo>
                <a:cubicBezTo>
                  <a:pt x="20201" y="4134"/>
                  <a:pt x="20015" y="4149"/>
                  <a:pt x="19937" y="4263"/>
                </a:cubicBezTo>
                <a:cubicBezTo>
                  <a:pt x="19887" y="4335"/>
                  <a:pt x="19903" y="4421"/>
                  <a:pt x="19951" y="4494"/>
                </a:cubicBezTo>
                <a:cubicBezTo>
                  <a:pt x="19991" y="4557"/>
                  <a:pt x="20053" y="4611"/>
                  <a:pt x="20129" y="4650"/>
                </a:cubicBezTo>
                <a:lnTo>
                  <a:pt x="20280" y="4919"/>
                </a:lnTo>
                <a:lnTo>
                  <a:pt x="20413" y="5197"/>
                </a:lnTo>
                <a:cubicBezTo>
                  <a:pt x="20433" y="5279"/>
                  <a:pt x="20446" y="5361"/>
                  <a:pt x="20451" y="5444"/>
                </a:cubicBezTo>
                <a:cubicBezTo>
                  <a:pt x="20460" y="5568"/>
                  <a:pt x="20452" y="5692"/>
                  <a:pt x="20430" y="5814"/>
                </a:cubicBezTo>
                <a:lnTo>
                  <a:pt x="20515" y="6110"/>
                </a:lnTo>
                <a:cubicBezTo>
                  <a:pt x="20550" y="6174"/>
                  <a:pt x="20533" y="6247"/>
                  <a:pt x="20471" y="6297"/>
                </a:cubicBezTo>
                <a:cubicBezTo>
                  <a:pt x="20393" y="6359"/>
                  <a:pt x="20268" y="6368"/>
                  <a:pt x="20177" y="6319"/>
                </a:cubicBezTo>
                <a:lnTo>
                  <a:pt x="19877" y="6328"/>
                </a:lnTo>
                <a:lnTo>
                  <a:pt x="19636" y="6374"/>
                </a:lnTo>
                <a:lnTo>
                  <a:pt x="19502" y="6522"/>
                </a:lnTo>
                <a:lnTo>
                  <a:pt x="19402" y="6673"/>
                </a:lnTo>
                <a:cubicBezTo>
                  <a:pt x="19350" y="6732"/>
                  <a:pt x="19280" y="6779"/>
                  <a:pt x="19198" y="6811"/>
                </a:cubicBezTo>
                <a:cubicBezTo>
                  <a:pt x="19092" y="6851"/>
                  <a:pt x="18974" y="6863"/>
                  <a:pt x="18861" y="6884"/>
                </a:cubicBezTo>
                <a:cubicBezTo>
                  <a:pt x="18763" y="6901"/>
                  <a:pt x="18667" y="6927"/>
                  <a:pt x="18587" y="6974"/>
                </a:cubicBezTo>
                <a:cubicBezTo>
                  <a:pt x="18452" y="7054"/>
                  <a:pt x="18384" y="7186"/>
                  <a:pt x="18411" y="7316"/>
                </a:cubicBezTo>
                <a:cubicBezTo>
                  <a:pt x="18440" y="7416"/>
                  <a:pt x="18490" y="7513"/>
                  <a:pt x="18558" y="7601"/>
                </a:cubicBezTo>
                <a:cubicBezTo>
                  <a:pt x="18607" y="7664"/>
                  <a:pt x="18666" y="7723"/>
                  <a:pt x="18733" y="7776"/>
                </a:cubicBezTo>
                <a:lnTo>
                  <a:pt x="18839" y="8020"/>
                </a:lnTo>
                <a:lnTo>
                  <a:pt x="18954" y="8287"/>
                </a:lnTo>
                <a:cubicBezTo>
                  <a:pt x="18983" y="8364"/>
                  <a:pt x="19044" y="8432"/>
                  <a:pt x="19127" y="8480"/>
                </a:cubicBezTo>
                <a:cubicBezTo>
                  <a:pt x="19197" y="8521"/>
                  <a:pt x="19282" y="8546"/>
                  <a:pt x="19370" y="8551"/>
                </a:cubicBezTo>
                <a:lnTo>
                  <a:pt x="19601" y="8520"/>
                </a:lnTo>
                <a:lnTo>
                  <a:pt x="19918" y="8429"/>
                </a:lnTo>
                <a:lnTo>
                  <a:pt x="20232" y="8436"/>
                </a:lnTo>
                <a:lnTo>
                  <a:pt x="20381" y="8574"/>
                </a:lnTo>
                <a:lnTo>
                  <a:pt x="20510" y="8802"/>
                </a:lnTo>
                <a:cubicBezTo>
                  <a:pt x="20595" y="8852"/>
                  <a:pt x="20661" y="8919"/>
                  <a:pt x="20699" y="8997"/>
                </a:cubicBezTo>
                <a:cubicBezTo>
                  <a:pt x="20746" y="9092"/>
                  <a:pt x="20749" y="9196"/>
                  <a:pt x="20736" y="9298"/>
                </a:cubicBezTo>
                <a:cubicBezTo>
                  <a:pt x="20723" y="9396"/>
                  <a:pt x="20696" y="9492"/>
                  <a:pt x="20654" y="9585"/>
                </a:cubicBezTo>
                <a:cubicBezTo>
                  <a:pt x="20703" y="9663"/>
                  <a:pt x="20744" y="9744"/>
                  <a:pt x="20777" y="9827"/>
                </a:cubicBezTo>
                <a:cubicBezTo>
                  <a:pt x="20805" y="9897"/>
                  <a:pt x="20828" y="9968"/>
                  <a:pt x="20817" y="10041"/>
                </a:cubicBezTo>
                <a:cubicBezTo>
                  <a:pt x="20805" y="10121"/>
                  <a:pt x="20754" y="10193"/>
                  <a:pt x="20700" y="10262"/>
                </a:cubicBezTo>
                <a:cubicBezTo>
                  <a:pt x="20636" y="10345"/>
                  <a:pt x="20567" y="10426"/>
                  <a:pt x="20494" y="10504"/>
                </a:cubicBezTo>
                <a:cubicBezTo>
                  <a:pt x="20402" y="10474"/>
                  <a:pt x="20295" y="10486"/>
                  <a:pt x="20218" y="10535"/>
                </a:cubicBezTo>
                <a:cubicBezTo>
                  <a:pt x="20127" y="10593"/>
                  <a:pt x="20099" y="10686"/>
                  <a:pt x="20067" y="10773"/>
                </a:cubicBezTo>
                <a:cubicBezTo>
                  <a:pt x="20028" y="10882"/>
                  <a:pt x="19960" y="10993"/>
                  <a:pt x="19821" y="11009"/>
                </a:cubicBezTo>
                <a:cubicBezTo>
                  <a:pt x="19700" y="11023"/>
                  <a:pt x="19590" y="10952"/>
                  <a:pt x="19585" y="10858"/>
                </a:cubicBezTo>
                <a:cubicBezTo>
                  <a:pt x="19525" y="10823"/>
                  <a:pt x="19444" y="10820"/>
                  <a:pt x="19380" y="10850"/>
                </a:cubicBezTo>
                <a:cubicBezTo>
                  <a:pt x="19251" y="10910"/>
                  <a:pt x="19246" y="11054"/>
                  <a:pt x="19371" y="11119"/>
                </a:cubicBezTo>
                <a:cubicBezTo>
                  <a:pt x="19410" y="11207"/>
                  <a:pt x="19454" y="11294"/>
                  <a:pt x="19504" y="11378"/>
                </a:cubicBezTo>
                <a:cubicBezTo>
                  <a:pt x="19546" y="11450"/>
                  <a:pt x="19591" y="11519"/>
                  <a:pt x="19641" y="11587"/>
                </a:cubicBezTo>
                <a:cubicBezTo>
                  <a:pt x="19666" y="11636"/>
                  <a:pt x="19671" y="11689"/>
                  <a:pt x="19656" y="11739"/>
                </a:cubicBezTo>
                <a:cubicBezTo>
                  <a:pt x="19632" y="11821"/>
                  <a:pt x="19560" y="11886"/>
                  <a:pt x="19495" y="11952"/>
                </a:cubicBezTo>
                <a:cubicBezTo>
                  <a:pt x="19416" y="12032"/>
                  <a:pt x="19343" y="12121"/>
                  <a:pt x="19346" y="12221"/>
                </a:cubicBezTo>
                <a:cubicBezTo>
                  <a:pt x="19348" y="12320"/>
                  <a:pt x="19423" y="12404"/>
                  <a:pt x="19507" y="12478"/>
                </a:cubicBezTo>
                <a:cubicBezTo>
                  <a:pt x="19578" y="12540"/>
                  <a:pt x="19656" y="12596"/>
                  <a:pt x="19723" y="12660"/>
                </a:cubicBezTo>
                <a:cubicBezTo>
                  <a:pt x="19854" y="12784"/>
                  <a:pt x="19943" y="12932"/>
                  <a:pt x="19979" y="13090"/>
                </a:cubicBezTo>
                <a:cubicBezTo>
                  <a:pt x="19933" y="13181"/>
                  <a:pt x="19869" y="13267"/>
                  <a:pt x="19791" y="13345"/>
                </a:cubicBezTo>
                <a:cubicBezTo>
                  <a:pt x="19708" y="13427"/>
                  <a:pt x="19607" y="13501"/>
                  <a:pt x="19567" y="13601"/>
                </a:cubicBezTo>
                <a:cubicBezTo>
                  <a:pt x="19533" y="13687"/>
                  <a:pt x="19549" y="13780"/>
                  <a:pt x="19611" y="13857"/>
                </a:cubicBezTo>
                <a:cubicBezTo>
                  <a:pt x="19704" y="13917"/>
                  <a:pt x="19755" y="14009"/>
                  <a:pt x="19747" y="14103"/>
                </a:cubicBezTo>
                <a:cubicBezTo>
                  <a:pt x="19742" y="14172"/>
                  <a:pt x="19705" y="14237"/>
                  <a:pt x="19643" y="14287"/>
                </a:cubicBezTo>
                <a:cubicBezTo>
                  <a:pt x="19605" y="14339"/>
                  <a:pt x="19576" y="14396"/>
                  <a:pt x="19559" y="14455"/>
                </a:cubicBezTo>
                <a:cubicBezTo>
                  <a:pt x="19535" y="14534"/>
                  <a:pt x="19531" y="14615"/>
                  <a:pt x="19547" y="14695"/>
                </a:cubicBezTo>
                <a:lnTo>
                  <a:pt x="19647" y="14889"/>
                </a:lnTo>
                <a:lnTo>
                  <a:pt x="19827" y="15042"/>
                </a:lnTo>
                <a:cubicBezTo>
                  <a:pt x="19897" y="15058"/>
                  <a:pt x="19963" y="15085"/>
                  <a:pt x="20021" y="15120"/>
                </a:cubicBezTo>
                <a:cubicBezTo>
                  <a:pt x="20097" y="15167"/>
                  <a:pt x="20157" y="15228"/>
                  <a:pt x="20207" y="15292"/>
                </a:cubicBezTo>
                <a:cubicBezTo>
                  <a:pt x="20259" y="15359"/>
                  <a:pt x="20303" y="15429"/>
                  <a:pt x="20337" y="15501"/>
                </a:cubicBezTo>
                <a:cubicBezTo>
                  <a:pt x="20374" y="15595"/>
                  <a:pt x="20388" y="15693"/>
                  <a:pt x="20379" y="15791"/>
                </a:cubicBezTo>
                <a:cubicBezTo>
                  <a:pt x="20370" y="15880"/>
                  <a:pt x="20342" y="15966"/>
                  <a:pt x="20297" y="16048"/>
                </a:cubicBezTo>
                <a:cubicBezTo>
                  <a:pt x="20244" y="16145"/>
                  <a:pt x="20166" y="16234"/>
                  <a:pt x="20115" y="16332"/>
                </a:cubicBezTo>
                <a:cubicBezTo>
                  <a:pt x="20069" y="16420"/>
                  <a:pt x="20045" y="16514"/>
                  <a:pt x="20044" y="16609"/>
                </a:cubicBezTo>
                <a:cubicBezTo>
                  <a:pt x="20022" y="16715"/>
                  <a:pt x="20049" y="16825"/>
                  <a:pt x="20121" y="16918"/>
                </a:cubicBezTo>
                <a:cubicBezTo>
                  <a:pt x="20186" y="17002"/>
                  <a:pt x="20284" y="17068"/>
                  <a:pt x="20403" y="17102"/>
                </a:cubicBezTo>
                <a:cubicBezTo>
                  <a:pt x="20506" y="17132"/>
                  <a:pt x="20617" y="17136"/>
                  <a:pt x="20727" y="17140"/>
                </a:cubicBezTo>
                <a:cubicBezTo>
                  <a:pt x="20806" y="17142"/>
                  <a:pt x="20885" y="17145"/>
                  <a:pt x="20963" y="17153"/>
                </a:cubicBezTo>
                <a:cubicBezTo>
                  <a:pt x="21180" y="17175"/>
                  <a:pt x="21387" y="17239"/>
                  <a:pt x="21563" y="17340"/>
                </a:cubicBezTo>
                <a:cubicBezTo>
                  <a:pt x="21571" y="17407"/>
                  <a:pt x="21560" y="17475"/>
                  <a:pt x="21531" y="17539"/>
                </a:cubicBezTo>
                <a:cubicBezTo>
                  <a:pt x="21491" y="17625"/>
                  <a:pt x="21421" y="17700"/>
                  <a:pt x="21329" y="17755"/>
                </a:cubicBezTo>
                <a:cubicBezTo>
                  <a:pt x="21279" y="17821"/>
                  <a:pt x="21246" y="17892"/>
                  <a:pt x="21231" y="17967"/>
                </a:cubicBezTo>
                <a:cubicBezTo>
                  <a:pt x="21212" y="18059"/>
                  <a:pt x="21221" y="18153"/>
                  <a:pt x="21234" y="18247"/>
                </a:cubicBezTo>
                <a:cubicBezTo>
                  <a:pt x="21245" y="18320"/>
                  <a:pt x="21258" y="18394"/>
                  <a:pt x="21274" y="18467"/>
                </a:cubicBezTo>
                <a:cubicBezTo>
                  <a:pt x="21260" y="18519"/>
                  <a:pt x="21231" y="18567"/>
                  <a:pt x="21188" y="18609"/>
                </a:cubicBezTo>
                <a:cubicBezTo>
                  <a:pt x="21053" y="18741"/>
                  <a:pt x="20818" y="18785"/>
                  <a:pt x="20619" y="18714"/>
                </a:cubicBezTo>
                <a:lnTo>
                  <a:pt x="20449" y="18753"/>
                </a:lnTo>
                <a:lnTo>
                  <a:pt x="20333" y="18858"/>
                </a:lnTo>
                <a:lnTo>
                  <a:pt x="20177" y="19053"/>
                </a:lnTo>
                <a:lnTo>
                  <a:pt x="19984" y="19119"/>
                </a:lnTo>
                <a:lnTo>
                  <a:pt x="20015" y="19407"/>
                </a:lnTo>
                <a:lnTo>
                  <a:pt x="20193" y="19552"/>
                </a:lnTo>
                <a:lnTo>
                  <a:pt x="20384" y="19641"/>
                </a:lnTo>
                <a:lnTo>
                  <a:pt x="20425" y="19816"/>
                </a:lnTo>
                <a:lnTo>
                  <a:pt x="20300" y="20069"/>
                </a:lnTo>
                <a:cubicBezTo>
                  <a:pt x="20231" y="20129"/>
                  <a:pt x="20157" y="20185"/>
                  <a:pt x="20078" y="20236"/>
                </a:cubicBezTo>
                <a:cubicBezTo>
                  <a:pt x="19999" y="20287"/>
                  <a:pt x="19916" y="20333"/>
                  <a:pt x="19829" y="20375"/>
                </a:cubicBezTo>
                <a:lnTo>
                  <a:pt x="19851" y="20548"/>
                </a:lnTo>
                <a:lnTo>
                  <a:pt x="19769" y="20676"/>
                </a:lnTo>
                <a:lnTo>
                  <a:pt x="19645" y="20807"/>
                </a:lnTo>
                <a:lnTo>
                  <a:pt x="19554" y="21045"/>
                </a:lnTo>
                <a:lnTo>
                  <a:pt x="19427" y="21182"/>
                </a:lnTo>
                <a:lnTo>
                  <a:pt x="19200" y="21242"/>
                </a:lnTo>
                <a:lnTo>
                  <a:pt x="18841" y="21467"/>
                </a:lnTo>
                <a:lnTo>
                  <a:pt x="18719" y="21595"/>
                </a:lnTo>
                <a:lnTo>
                  <a:pt x="18584" y="21285"/>
                </a:lnTo>
                <a:lnTo>
                  <a:pt x="18526" y="21044"/>
                </a:lnTo>
                <a:lnTo>
                  <a:pt x="18416" y="20820"/>
                </a:lnTo>
                <a:lnTo>
                  <a:pt x="18131" y="20744"/>
                </a:lnTo>
                <a:lnTo>
                  <a:pt x="17903" y="20781"/>
                </a:lnTo>
                <a:lnTo>
                  <a:pt x="17591" y="20870"/>
                </a:lnTo>
                <a:lnTo>
                  <a:pt x="17394" y="20787"/>
                </a:lnTo>
                <a:lnTo>
                  <a:pt x="17340" y="20603"/>
                </a:lnTo>
                <a:lnTo>
                  <a:pt x="17220" y="20400"/>
                </a:lnTo>
                <a:lnTo>
                  <a:pt x="16952" y="20196"/>
                </a:lnTo>
                <a:lnTo>
                  <a:pt x="16790" y="20053"/>
                </a:lnTo>
                <a:lnTo>
                  <a:pt x="16481" y="20032"/>
                </a:lnTo>
                <a:lnTo>
                  <a:pt x="16280" y="20028"/>
                </a:lnTo>
                <a:lnTo>
                  <a:pt x="16085" y="19734"/>
                </a:lnTo>
                <a:lnTo>
                  <a:pt x="15863" y="19520"/>
                </a:lnTo>
                <a:cubicBezTo>
                  <a:pt x="15895" y="19465"/>
                  <a:pt x="15881" y="19400"/>
                  <a:pt x="15829" y="19355"/>
                </a:cubicBezTo>
                <a:cubicBezTo>
                  <a:pt x="15738" y="19278"/>
                  <a:pt x="15589" y="19289"/>
                  <a:pt x="15454" y="19305"/>
                </a:cubicBezTo>
                <a:cubicBezTo>
                  <a:pt x="15364" y="19316"/>
                  <a:pt x="15275" y="19325"/>
                  <a:pt x="15185" y="19334"/>
                </a:cubicBezTo>
                <a:lnTo>
                  <a:pt x="14912" y="19399"/>
                </a:lnTo>
                <a:lnTo>
                  <a:pt x="14591" y="19500"/>
                </a:lnTo>
                <a:lnTo>
                  <a:pt x="14344" y="19632"/>
                </a:lnTo>
                <a:lnTo>
                  <a:pt x="14028" y="19723"/>
                </a:lnTo>
                <a:lnTo>
                  <a:pt x="13616" y="19635"/>
                </a:lnTo>
                <a:lnTo>
                  <a:pt x="13285" y="19503"/>
                </a:lnTo>
                <a:lnTo>
                  <a:pt x="12968" y="19454"/>
                </a:lnTo>
                <a:lnTo>
                  <a:pt x="12771" y="19444"/>
                </a:lnTo>
                <a:lnTo>
                  <a:pt x="12493" y="19415"/>
                </a:lnTo>
                <a:lnTo>
                  <a:pt x="12126" y="19343"/>
                </a:lnTo>
                <a:lnTo>
                  <a:pt x="11954" y="19200"/>
                </a:lnTo>
                <a:lnTo>
                  <a:pt x="11882" y="18932"/>
                </a:lnTo>
                <a:lnTo>
                  <a:pt x="11792" y="18637"/>
                </a:lnTo>
                <a:lnTo>
                  <a:pt x="11622" y="18445"/>
                </a:lnTo>
                <a:lnTo>
                  <a:pt x="11313" y="18372"/>
                </a:lnTo>
                <a:lnTo>
                  <a:pt x="11027" y="18411"/>
                </a:lnTo>
                <a:lnTo>
                  <a:pt x="10822" y="18322"/>
                </a:lnTo>
                <a:cubicBezTo>
                  <a:pt x="10795" y="18235"/>
                  <a:pt x="10766" y="18150"/>
                  <a:pt x="10735" y="18064"/>
                </a:cubicBezTo>
                <a:cubicBezTo>
                  <a:pt x="10704" y="17979"/>
                  <a:pt x="10671" y="17895"/>
                  <a:pt x="10636" y="17811"/>
                </a:cubicBezTo>
                <a:lnTo>
                  <a:pt x="10391" y="17555"/>
                </a:lnTo>
                <a:cubicBezTo>
                  <a:pt x="10244" y="17538"/>
                  <a:pt x="10096" y="17523"/>
                  <a:pt x="9949" y="17512"/>
                </a:cubicBezTo>
                <a:cubicBezTo>
                  <a:pt x="9802" y="17500"/>
                  <a:pt x="9655" y="17491"/>
                  <a:pt x="9507" y="17485"/>
                </a:cubicBezTo>
                <a:lnTo>
                  <a:pt x="9198" y="17327"/>
                </a:lnTo>
                <a:lnTo>
                  <a:pt x="8912" y="17163"/>
                </a:lnTo>
                <a:lnTo>
                  <a:pt x="8593" y="17031"/>
                </a:lnTo>
                <a:lnTo>
                  <a:pt x="8371" y="16843"/>
                </a:lnTo>
                <a:lnTo>
                  <a:pt x="8064" y="16619"/>
                </a:lnTo>
                <a:lnTo>
                  <a:pt x="7867" y="16534"/>
                </a:lnTo>
                <a:lnTo>
                  <a:pt x="7403" y="16538"/>
                </a:lnTo>
                <a:lnTo>
                  <a:pt x="7079" y="16482"/>
                </a:lnTo>
                <a:lnTo>
                  <a:pt x="6747" y="16333"/>
                </a:lnTo>
                <a:lnTo>
                  <a:pt x="6718" y="16027"/>
                </a:lnTo>
                <a:lnTo>
                  <a:pt x="6642" y="15819"/>
                </a:lnTo>
                <a:lnTo>
                  <a:pt x="6455" y="15621"/>
                </a:lnTo>
                <a:cubicBezTo>
                  <a:pt x="6392" y="15537"/>
                  <a:pt x="6335" y="15449"/>
                  <a:pt x="6286" y="15360"/>
                </a:cubicBezTo>
                <a:cubicBezTo>
                  <a:pt x="6222" y="15243"/>
                  <a:pt x="6171" y="15123"/>
                  <a:pt x="6132" y="15001"/>
                </a:cubicBezTo>
                <a:lnTo>
                  <a:pt x="6209" y="14779"/>
                </a:lnTo>
                <a:lnTo>
                  <a:pt x="6268" y="14426"/>
                </a:lnTo>
                <a:cubicBezTo>
                  <a:pt x="6330" y="14357"/>
                  <a:pt x="6354" y="14273"/>
                  <a:pt x="6335" y="14191"/>
                </a:cubicBezTo>
                <a:cubicBezTo>
                  <a:pt x="6314" y="14100"/>
                  <a:pt x="6243" y="14021"/>
                  <a:pt x="6140" y="13974"/>
                </a:cubicBezTo>
                <a:lnTo>
                  <a:pt x="5841" y="13863"/>
                </a:lnTo>
                <a:cubicBezTo>
                  <a:pt x="5816" y="13785"/>
                  <a:pt x="5784" y="13709"/>
                  <a:pt x="5746" y="13635"/>
                </a:cubicBezTo>
                <a:cubicBezTo>
                  <a:pt x="5693" y="13533"/>
                  <a:pt x="5629" y="13436"/>
                  <a:pt x="5553" y="13344"/>
                </a:cubicBezTo>
                <a:lnTo>
                  <a:pt x="5410" y="13179"/>
                </a:lnTo>
                <a:cubicBezTo>
                  <a:pt x="5332" y="13173"/>
                  <a:pt x="5254" y="13195"/>
                  <a:pt x="5199" y="13238"/>
                </a:cubicBezTo>
                <a:cubicBezTo>
                  <a:pt x="5121" y="13299"/>
                  <a:pt x="5101" y="13391"/>
                  <a:pt x="5148" y="13469"/>
                </a:cubicBezTo>
                <a:lnTo>
                  <a:pt x="4929" y="13503"/>
                </a:lnTo>
                <a:cubicBezTo>
                  <a:pt x="4850" y="13464"/>
                  <a:pt x="4756" y="13449"/>
                  <a:pt x="4663" y="13461"/>
                </a:cubicBezTo>
                <a:cubicBezTo>
                  <a:pt x="4549" y="13476"/>
                  <a:pt x="4450" y="13530"/>
                  <a:pt x="4394" y="13608"/>
                </a:cubicBezTo>
                <a:lnTo>
                  <a:pt x="4210" y="13746"/>
                </a:lnTo>
                <a:lnTo>
                  <a:pt x="3897" y="13616"/>
                </a:lnTo>
                <a:lnTo>
                  <a:pt x="3730" y="13433"/>
                </a:lnTo>
                <a:cubicBezTo>
                  <a:pt x="3640" y="13345"/>
                  <a:pt x="3540" y="13262"/>
                  <a:pt x="3433" y="13186"/>
                </a:cubicBezTo>
                <a:cubicBezTo>
                  <a:pt x="3339" y="13119"/>
                  <a:pt x="3240" y="13058"/>
                  <a:pt x="3136" y="13002"/>
                </a:cubicBezTo>
                <a:cubicBezTo>
                  <a:pt x="3060" y="12912"/>
                  <a:pt x="3066" y="12795"/>
                  <a:pt x="3151" y="12711"/>
                </a:cubicBezTo>
                <a:cubicBezTo>
                  <a:pt x="3252" y="12609"/>
                  <a:pt x="3434" y="12580"/>
                  <a:pt x="3578" y="12643"/>
                </a:cubicBezTo>
                <a:lnTo>
                  <a:pt x="3561" y="12382"/>
                </a:lnTo>
                <a:cubicBezTo>
                  <a:pt x="3443" y="12249"/>
                  <a:pt x="3298" y="12132"/>
                  <a:pt x="3131" y="12035"/>
                </a:cubicBezTo>
                <a:cubicBezTo>
                  <a:pt x="3006" y="11962"/>
                  <a:pt x="2870" y="11902"/>
                  <a:pt x="2723" y="11861"/>
                </a:cubicBezTo>
                <a:cubicBezTo>
                  <a:pt x="2580" y="11820"/>
                  <a:pt x="2429" y="11799"/>
                  <a:pt x="2277" y="11798"/>
                </a:cubicBezTo>
                <a:lnTo>
                  <a:pt x="1673" y="11775"/>
                </a:lnTo>
                <a:cubicBezTo>
                  <a:pt x="1525" y="11769"/>
                  <a:pt x="1377" y="11753"/>
                  <a:pt x="1232" y="11727"/>
                </a:cubicBezTo>
                <a:cubicBezTo>
                  <a:pt x="1054" y="11695"/>
                  <a:pt x="880" y="11647"/>
                  <a:pt x="715" y="11585"/>
                </a:cubicBezTo>
                <a:lnTo>
                  <a:pt x="613" y="11330"/>
                </a:lnTo>
                <a:lnTo>
                  <a:pt x="361" y="11079"/>
                </a:lnTo>
                <a:cubicBezTo>
                  <a:pt x="240" y="11096"/>
                  <a:pt x="118" y="11054"/>
                  <a:pt x="51" y="10975"/>
                </a:cubicBezTo>
                <a:cubicBezTo>
                  <a:pt x="-29" y="10880"/>
                  <a:pt x="-13" y="10754"/>
                  <a:pt x="89" y="10673"/>
                </a:cubicBezTo>
                <a:lnTo>
                  <a:pt x="376" y="10514"/>
                </a:lnTo>
                <a:cubicBezTo>
                  <a:pt x="487" y="10447"/>
                  <a:pt x="590" y="10372"/>
                  <a:pt x="685" y="10292"/>
                </a:cubicBezTo>
                <a:cubicBezTo>
                  <a:pt x="792" y="10200"/>
                  <a:pt x="887" y="10102"/>
                  <a:pt x="970" y="9997"/>
                </a:cubicBezTo>
                <a:lnTo>
                  <a:pt x="987" y="9766"/>
                </a:lnTo>
                <a:lnTo>
                  <a:pt x="1015" y="9548"/>
                </a:lnTo>
                <a:lnTo>
                  <a:pt x="1043" y="9294"/>
                </a:lnTo>
                <a:lnTo>
                  <a:pt x="963" y="8733"/>
                </a:lnTo>
                <a:lnTo>
                  <a:pt x="1799" y="8755"/>
                </a:lnTo>
                <a:lnTo>
                  <a:pt x="2086" y="8546"/>
                </a:lnTo>
                <a:lnTo>
                  <a:pt x="2244" y="8252"/>
                </a:lnTo>
                <a:lnTo>
                  <a:pt x="2568" y="8022"/>
                </a:lnTo>
                <a:lnTo>
                  <a:pt x="3135" y="7947"/>
                </a:lnTo>
                <a:lnTo>
                  <a:pt x="3588" y="8010"/>
                </a:lnTo>
                <a:lnTo>
                  <a:pt x="4244" y="8130"/>
                </a:lnTo>
                <a:lnTo>
                  <a:pt x="4588" y="8090"/>
                </a:lnTo>
                <a:lnTo>
                  <a:pt x="4859" y="7870"/>
                </a:lnTo>
                <a:lnTo>
                  <a:pt x="5092" y="7732"/>
                </a:lnTo>
                <a:lnTo>
                  <a:pt x="5448" y="7691"/>
                </a:lnTo>
                <a:lnTo>
                  <a:pt x="5864" y="7667"/>
                </a:lnTo>
                <a:lnTo>
                  <a:pt x="6179" y="7620"/>
                </a:lnTo>
                <a:lnTo>
                  <a:pt x="6261" y="7418"/>
                </a:lnTo>
                <a:lnTo>
                  <a:pt x="6537" y="7326"/>
                </a:lnTo>
                <a:lnTo>
                  <a:pt x="6750" y="7268"/>
                </a:lnTo>
                <a:lnTo>
                  <a:pt x="6696" y="7049"/>
                </a:lnTo>
                <a:lnTo>
                  <a:pt x="6382" y="6749"/>
                </a:lnTo>
                <a:lnTo>
                  <a:pt x="6264" y="6467"/>
                </a:lnTo>
                <a:lnTo>
                  <a:pt x="6337" y="6160"/>
                </a:lnTo>
                <a:lnTo>
                  <a:pt x="6684" y="5951"/>
                </a:lnTo>
                <a:lnTo>
                  <a:pt x="7111" y="5590"/>
                </a:lnTo>
                <a:lnTo>
                  <a:pt x="7252" y="5279"/>
                </a:lnTo>
                <a:lnTo>
                  <a:pt x="7449" y="4997"/>
                </a:lnTo>
                <a:lnTo>
                  <a:pt x="7803" y="5060"/>
                </a:lnTo>
                <a:lnTo>
                  <a:pt x="7854" y="5288"/>
                </a:lnTo>
                <a:lnTo>
                  <a:pt x="7900" y="542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98" name="Shape 4880">
            <a:extLst>
              <a:ext uri="{FF2B5EF4-FFF2-40B4-BE49-F238E27FC236}">
                <a16:creationId xmlns:a16="http://schemas.microsoft.com/office/drawing/2014/main" id="{224539DC-EDC6-4B91-A53B-B3D57418DE5E}"/>
              </a:ext>
            </a:extLst>
          </p:cNvPr>
          <p:cNvSpPr/>
          <p:nvPr/>
        </p:nvSpPr>
        <p:spPr>
          <a:xfrm>
            <a:off x="6169940" y="3707706"/>
            <a:ext cx="1265820" cy="1038969"/>
          </a:xfrm>
          <a:custGeom>
            <a:avLst/>
            <a:gdLst/>
            <a:ahLst/>
            <a:cxnLst>
              <a:cxn ang="0">
                <a:pos x="wd2" y="hd2"/>
              </a:cxn>
              <a:cxn ang="5400000">
                <a:pos x="wd2" y="hd2"/>
              </a:cxn>
              <a:cxn ang="10800000">
                <a:pos x="wd2" y="hd2"/>
              </a:cxn>
              <a:cxn ang="16200000">
                <a:pos x="wd2" y="hd2"/>
              </a:cxn>
            </a:cxnLst>
            <a:rect l="0" t="0" r="r" b="b"/>
            <a:pathLst>
              <a:path w="21600" h="21600" extrusionOk="0">
                <a:moveTo>
                  <a:pt x="5087" y="293"/>
                </a:moveTo>
                <a:lnTo>
                  <a:pt x="4821" y="606"/>
                </a:lnTo>
                <a:lnTo>
                  <a:pt x="4545" y="842"/>
                </a:lnTo>
                <a:lnTo>
                  <a:pt x="4211" y="1011"/>
                </a:lnTo>
                <a:lnTo>
                  <a:pt x="3970" y="985"/>
                </a:lnTo>
                <a:lnTo>
                  <a:pt x="3893" y="758"/>
                </a:lnTo>
                <a:lnTo>
                  <a:pt x="3982" y="437"/>
                </a:lnTo>
                <a:lnTo>
                  <a:pt x="3805" y="168"/>
                </a:lnTo>
                <a:lnTo>
                  <a:pt x="3465" y="378"/>
                </a:lnTo>
                <a:lnTo>
                  <a:pt x="3260" y="524"/>
                </a:lnTo>
                <a:lnTo>
                  <a:pt x="3126" y="765"/>
                </a:lnTo>
                <a:lnTo>
                  <a:pt x="2978" y="1054"/>
                </a:lnTo>
                <a:lnTo>
                  <a:pt x="2757" y="1101"/>
                </a:lnTo>
                <a:lnTo>
                  <a:pt x="2607" y="1323"/>
                </a:lnTo>
                <a:lnTo>
                  <a:pt x="2531" y="1692"/>
                </a:lnTo>
                <a:lnTo>
                  <a:pt x="2471" y="2123"/>
                </a:lnTo>
                <a:lnTo>
                  <a:pt x="2367" y="2422"/>
                </a:lnTo>
                <a:lnTo>
                  <a:pt x="2168" y="2798"/>
                </a:lnTo>
                <a:lnTo>
                  <a:pt x="1839" y="3134"/>
                </a:lnTo>
                <a:lnTo>
                  <a:pt x="1506" y="3415"/>
                </a:lnTo>
                <a:lnTo>
                  <a:pt x="1330" y="3534"/>
                </a:lnTo>
                <a:lnTo>
                  <a:pt x="1088" y="4002"/>
                </a:lnTo>
                <a:lnTo>
                  <a:pt x="646" y="4735"/>
                </a:lnTo>
                <a:lnTo>
                  <a:pt x="638" y="5007"/>
                </a:lnTo>
                <a:lnTo>
                  <a:pt x="713" y="5304"/>
                </a:lnTo>
                <a:lnTo>
                  <a:pt x="602" y="5525"/>
                </a:lnTo>
                <a:lnTo>
                  <a:pt x="389" y="5754"/>
                </a:lnTo>
                <a:lnTo>
                  <a:pt x="30" y="6042"/>
                </a:lnTo>
                <a:lnTo>
                  <a:pt x="0" y="6359"/>
                </a:lnTo>
                <a:lnTo>
                  <a:pt x="82" y="6694"/>
                </a:lnTo>
                <a:lnTo>
                  <a:pt x="164" y="6999"/>
                </a:lnTo>
                <a:lnTo>
                  <a:pt x="315" y="7229"/>
                </a:lnTo>
                <a:lnTo>
                  <a:pt x="610" y="7421"/>
                </a:lnTo>
                <a:lnTo>
                  <a:pt x="798" y="7837"/>
                </a:lnTo>
                <a:lnTo>
                  <a:pt x="925" y="8013"/>
                </a:lnTo>
                <a:lnTo>
                  <a:pt x="1186" y="8149"/>
                </a:lnTo>
                <a:lnTo>
                  <a:pt x="1325" y="8414"/>
                </a:lnTo>
                <a:lnTo>
                  <a:pt x="1462" y="8922"/>
                </a:lnTo>
                <a:lnTo>
                  <a:pt x="1592" y="9437"/>
                </a:lnTo>
                <a:lnTo>
                  <a:pt x="1588" y="9794"/>
                </a:lnTo>
                <a:lnTo>
                  <a:pt x="1634" y="10053"/>
                </a:lnTo>
                <a:lnTo>
                  <a:pt x="1492" y="10350"/>
                </a:lnTo>
                <a:lnTo>
                  <a:pt x="1301" y="10464"/>
                </a:lnTo>
                <a:lnTo>
                  <a:pt x="1177" y="10810"/>
                </a:lnTo>
                <a:lnTo>
                  <a:pt x="1242" y="11089"/>
                </a:lnTo>
                <a:lnTo>
                  <a:pt x="1227" y="11353"/>
                </a:lnTo>
                <a:lnTo>
                  <a:pt x="1142" y="11590"/>
                </a:lnTo>
                <a:lnTo>
                  <a:pt x="1218" y="11935"/>
                </a:lnTo>
                <a:lnTo>
                  <a:pt x="1265" y="12239"/>
                </a:lnTo>
                <a:lnTo>
                  <a:pt x="1270" y="12500"/>
                </a:lnTo>
                <a:lnTo>
                  <a:pt x="1179" y="12812"/>
                </a:lnTo>
                <a:lnTo>
                  <a:pt x="1081" y="13198"/>
                </a:lnTo>
                <a:lnTo>
                  <a:pt x="978" y="13510"/>
                </a:lnTo>
                <a:lnTo>
                  <a:pt x="916" y="13764"/>
                </a:lnTo>
                <a:lnTo>
                  <a:pt x="1006" y="14019"/>
                </a:lnTo>
                <a:lnTo>
                  <a:pt x="1189" y="14224"/>
                </a:lnTo>
                <a:lnTo>
                  <a:pt x="1435" y="14410"/>
                </a:lnTo>
                <a:lnTo>
                  <a:pt x="1551" y="14607"/>
                </a:lnTo>
                <a:lnTo>
                  <a:pt x="1610" y="14930"/>
                </a:lnTo>
                <a:lnTo>
                  <a:pt x="1549" y="15289"/>
                </a:lnTo>
                <a:lnTo>
                  <a:pt x="1534" y="15706"/>
                </a:lnTo>
                <a:lnTo>
                  <a:pt x="1500" y="16252"/>
                </a:lnTo>
                <a:lnTo>
                  <a:pt x="1545" y="16550"/>
                </a:lnTo>
                <a:lnTo>
                  <a:pt x="1665" y="16777"/>
                </a:lnTo>
                <a:lnTo>
                  <a:pt x="1832" y="17034"/>
                </a:lnTo>
                <a:lnTo>
                  <a:pt x="2154" y="17344"/>
                </a:lnTo>
                <a:lnTo>
                  <a:pt x="2625" y="17306"/>
                </a:lnTo>
                <a:lnTo>
                  <a:pt x="3046" y="17185"/>
                </a:lnTo>
                <a:lnTo>
                  <a:pt x="3518" y="16997"/>
                </a:lnTo>
                <a:lnTo>
                  <a:pt x="3983" y="16940"/>
                </a:lnTo>
                <a:lnTo>
                  <a:pt x="4505" y="17081"/>
                </a:lnTo>
                <a:lnTo>
                  <a:pt x="5073" y="17093"/>
                </a:lnTo>
                <a:lnTo>
                  <a:pt x="5542" y="16874"/>
                </a:lnTo>
                <a:lnTo>
                  <a:pt x="5976" y="16944"/>
                </a:lnTo>
                <a:lnTo>
                  <a:pt x="6307" y="17110"/>
                </a:lnTo>
                <a:lnTo>
                  <a:pt x="6737" y="17147"/>
                </a:lnTo>
                <a:lnTo>
                  <a:pt x="7053" y="16956"/>
                </a:lnTo>
                <a:lnTo>
                  <a:pt x="7380" y="16950"/>
                </a:lnTo>
                <a:lnTo>
                  <a:pt x="7711" y="17077"/>
                </a:lnTo>
                <a:lnTo>
                  <a:pt x="7984" y="17476"/>
                </a:lnTo>
                <a:lnTo>
                  <a:pt x="8189" y="17895"/>
                </a:lnTo>
                <a:lnTo>
                  <a:pt x="8247" y="18397"/>
                </a:lnTo>
                <a:lnTo>
                  <a:pt x="8226" y="18861"/>
                </a:lnTo>
                <a:lnTo>
                  <a:pt x="8391" y="19261"/>
                </a:lnTo>
                <a:lnTo>
                  <a:pt x="8602" y="19354"/>
                </a:lnTo>
                <a:lnTo>
                  <a:pt x="8610" y="19635"/>
                </a:lnTo>
                <a:lnTo>
                  <a:pt x="8451" y="19931"/>
                </a:lnTo>
                <a:cubicBezTo>
                  <a:pt x="8411" y="20028"/>
                  <a:pt x="8424" y="20144"/>
                  <a:pt x="8484" y="20223"/>
                </a:cubicBezTo>
                <a:cubicBezTo>
                  <a:pt x="8539" y="20296"/>
                  <a:pt x="8620" y="20321"/>
                  <a:pt x="8699" y="20338"/>
                </a:cubicBezTo>
                <a:cubicBezTo>
                  <a:pt x="8817" y="20362"/>
                  <a:pt x="8937" y="20372"/>
                  <a:pt x="9056" y="20366"/>
                </a:cubicBezTo>
                <a:lnTo>
                  <a:pt x="9328" y="20594"/>
                </a:lnTo>
                <a:lnTo>
                  <a:pt x="9510" y="20864"/>
                </a:lnTo>
                <a:lnTo>
                  <a:pt x="9833" y="21245"/>
                </a:lnTo>
                <a:lnTo>
                  <a:pt x="10125" y="21508"/>
                </a:lnTo>
                <a:lnTo>
                  <a:pt x="10412" y="21600"/>
                </a:lnTo>
                <a:lnTo>
                  <a:pt x="10723" y="21576"/>
                </a:lnTo>
                <a:lnTo>
                  <a:pt x="10967" y="21345"/>
                </a:lnTo>
                <a:lnTo>
                  <a:pt x="11106" y="21093"/>
                </a:lnTo>
                <a:cubicBezTo>
                  <a:pt x="11155" y="20978"/>
                  <a:pt x="11196" y="20857"/>
                  <a:pt x="11228" y="20733"/>
                </a:cubicBezTo>
                <a:cubicBezTo>
                  <a:pt x="11263" y="20596"/>
                  <a:pt x="11291" y="20449"/>
                  <a:pt x="11376" y="20348"/>
                </a:cubicBezTo>
                <a:cubicBezTo>
                  <a:pt x="11491" y="20209"/>
                  <a:pt x="11672" y="20194"/>
                  <a:pt x="11802" y="20313"/>
                </a:cubicBezTo>
                <a:lnTo>
                  <a:pt x="12140" y="20328"/>
                </a:lnTo>
                <a:lnTo>
                  <a:pt x="12352" y="20061"/>
                </a:lnTo>
                <a:lnTo>
                  <a:pt x="12432" y="19723"/>
                </a:lnTo>
                <a:cubicBezTo>
                  <a:pt x="12446" y="19606"/>
                  <a:pt x="12481" y="19495"/>
                  <a:pt x="12535" y="19397"/>
                </a:cubicBezTo>
                <a:cubicBezTo>
                  <a:pt x="12585" y="19307"/>
                  <a:pt x="12651" y="19230"/>
                  <a:pt x="12728" y="19173"/>
                </a:cubicBezTo>
                <a:lnTo>
                  <a:pt x="12991" y="18978"/>
                </a:lnTo>
                <a:lnTo>
                  <a:pt x="13047" y="18645"/>
                </a:lnTo>
                <a:lnTo>
                  <a:pt x="13072" y="18396"/>
                </a:lnTo>
                <a:lnTo>
                  <a:pt x="13299" y="18224"/>
                </a:lnTo>
                <a:lnTo>
                  <a:pt x="13518" y="18154"/>
                </a:lnTo>
                <a:lnTo>
                  <a:pt x="13698" y="17814"/>
                </a:lnTo>
                <a:lnTo>
                  <a:pt x="13938" y="17611"/>
                </a:lnTo>
                <a:lnTo>
                  <a:pt x="14278" y="17689"/>
                </a:lnTo>
                <a:lnTo>
                  <a:pt x="14427" y="18041"/>
                </a:lnTo>
                <a:lnTo>
                  <a:pt x="14703" y="18269"/>
                </a:lnTo>
                <a:lnTo>
                  <a:pt x="14996" y="18381"/>
                </a:lnTo>
                <a:lnTo>
                  <a:pt x="15323" y="18345"/>
                </a:lnTo>
                <a:lnTo>
                  <a:pt x="15584" y="18710"/>
                </a:lnTo>
                <a:lnTo>
                  <a:pt x="15738" y="18949"/>
                </a:lnTo>
                <a:lnTo>
                  <a:pt x="16018" y="19041"/>
                </a:lnTo>
                <a:cubicBezTo>
                  <a:pt x="16126" y="19079"/>
                  <a:pt x="16240" y="19083"/>
                  <a:pt x="16349" y="19054"/>
                </a:cubicBezTo>
                <a:cubicBezTo>
                  <a:pt x="16440" y="19029"/>
                  <a:pt x="16526" y="18981"/>
                  <a:pt x="16620" y="18977"/>
                </a:cubicBezTo>
                <a:cubicBezTo>
                  <a:pt x="16879" y="18966"/>
                  <a:pt x="17080" y="19250"/>
                  <a:pt x="17032" y="19561"/>
                </a:cubicBezTo>
                <a:lnTo>
                  <a:pt x="17289" y="19693"/>
                </a:lnTo>
                <a:cubicBezTo>
                  <a:pt x="17378" y="19671"/>
                  <a:pt x="17471" y="19671"/>
                  <a:pt x="17560" y="19694"/>
                </a:cubicBezTo>
                <a:cubicBezTo>
                  <a:pt x="17697" y="19729"/>
                  <a:pt x="17822" y="19815"/>
                  <a:pt x="17918" y="19940"/>
                </a:cubicBezTo>
                <a:lnTo>
                  <a:pt x="18076" y="20058"/>
                </a:lnTo>
                <a:cubicBezTo>
                  <a:pt x="18134" y="20028"/>
                  <a:pt x="18190" y="19995"/>
                  <a:pt x="18245" y="19957"/>
                </a:cubicBezTo>
                <a:cubicBezTo>
                  <a:pt x="18361" y="19875"/>
                  <a:pt x="18468" y="19775"/>
                  <a:pt x="18587" y="19701"/>
                </a:cubicBezTo>
                <a:cubicBezTo>
                  <a:pt x="18710" y="19624"/>
                  <a:pt x="18844" y="19576"/>
                  <a:pt x="18982" y="19561"/>
                </a:cubicBezTo>
                <a:cubicBezTo>
                  <a:pt x="19070" y="19518"/>
                  <a:pt x="19167" y="19507"/>
                  <a:pt x="19260" y="19531"/>
                </a:cubicBezTo>
                <a:cubicBezTo>
                  <a:pt x="19471" y="19584"/>
                  <a:pt x="19639" y="19803"/>
                  <a:pt x="19857" y="19806"/>
                </a:cubicBezTo>
                <a:cubicBezTo>
                  <a:pt x="19952" y="19808"/>
                  <a:pt x="20042" y="19766"/>
                  <a:pt x="20132" y="19730"/>
                </a:cubicBezTo>
                <a:cubicBezTo>
                  <a:pt x="20268" y="19678"/>
                  <a:pt x="20406" y="19639"/>
                  <a:pt x="20547" y="19616"/>
                </a:cubicBezTo>
                <a:lnTo>
                  <a:pt x="21090" y="19535"/>
                </a:lnTo>
                <a:lnTo>
                  <a:pt x="21380" y="19467"/>
                </a:lnTo>
                <a:lnTo>
                  <a:pt x="21525" y="19216"/>
                </a:lnTo>
                <a:lnTo>
                  <a:pt x="21600" y="18873"/>
                </a:lnTo>
                <a:lnTo>
                  <a:pt x="21431" y="18555"/>
                </a:lnTo>
                <a:lnTo>
                  <a:pt x="21201" y="18335"/>
                </a:lnTo>
                <a:lnTo>
                  <a:pt x="20915" y="18055"/>
                </a:lnTo>
                <a:lnTo>
                  <a:pt x="20758" y="17776"/>
                </a:lnTo>
                <a:lnTo>
                  <a:pt x="20760" y="17446"/>
                </a:lnTo>
                <a:lnTo>
                  <a:pt x="20872" y="16849"/>
                </a:lnTo>
                <a:lnTo>
                  <a:pt x="20774" y="16502"/>
                </a:lnTo>
                <a:lnTo>
                  <a:pt x="20687" y="16082"/>
                </a:lnTo>
                <a:lnTo>
                  <a:pt x="20602" y="15868"/>
                </a:lnTo>
                <a:lnTo>
                  <a:pt x="20309" y="15763"/>
                </a:lnTo>
                <a:lnTo>
                  <a:pt x="19939" y="15917"/>
                </a:lnTo>
                <a:lnTo>
                  <a:pt x="19772" y="15835"/>
                </a:lnTo>
                <a:lnTo>
                  <a:pt x="19695" y="15473"/>
                </a:lnTo>
                <a:lnTo>
                  <a:pt x="19577" y="15261"/>
                </a:lnTo>
                <a:lnTo>
                  <a:pt x="19284" y="14888"/>
                </a:lnTo>
                <a:lnTo>
                  <a:pt x="19017" y="14810"/>
                </a:lnTo>
                <a:lnTo>
                  <a:pt x="18828" y="14815"/>
                </a:lnTo>
                <a:lnTo>
                  <a:pt x="18711" y="14520"/>
                </a:lnTo>
                <a:lnTo>
                  <a:pt x="18528" y="14241"/>
                </a:lnTo>
                <a:lnTo>
                  <a:pt x="18463" y="13999"/>
                </a:lnTo>
                <a:lnTo>
                  <a:pt x="18217" y="13837"/>
                </a:lnTo>
                <a:lnTo>
                  <a:pt x="17753" y="13976"/>
                </a:lnTo>
                <a:lnTo>
                  <a:pt x="17351" y="14138"/>
                </a:lnTo>
                <a:lnTo>
                  <a:pt x="17182" y="14270"/>
                </a:lnTo>
                <a:lnTo>
                  <a:pt x="16936" y="14392"/>
                </a:lnTo>
                <a:lnTo>
                  <a:pt x="16584" y="14328"/>
                </a:lnTo>
                <a:lnTo>
                  <a:pt x="16363" y="14150"/>
                </a:lnTo>
                <a:lnTo>
                  <a:pt x="15995" y="14045"/>
                </a:lnTo>
                <a:lnTo>
                  <a:pt x="15600" y="14039"/>
                </a:lnTo>
                <a:lnTo>
                  <a:pt x="15358" y="13940"/>
                </a:lnTo>
                <a:lnTo>
                  <a:pt x="15199" y="13753"/>
                </a:lnTo>
                <a:lnTo>
                  <a:pt x="15085" y="13111"/>
                </a:lnTo>
                <a:lnTo>
                  <a:pt x="14925" y="12791"/>
                </a:lnTo>
                <a:lnTo>
                  <a:pt x="14646" y="12653"/>
                </a:lnTo>
                <a:lnTo>
                  <a:pt x="14427" y="12717"/>
                </a:lnTo>
                <a:lnTo>
                  <a:pt x="14261" y="12593"/>
                </a:lnTo>
                <a:lnTo>
                  <a:pt x="14127" y="11967"/>
                </a:lnTo>
                <a:lnTo>
                  <a:pt x="13881" y="11579"/>
                </a:lnTo>
                <a:lnTo>
                  <a:pt x="13469" y="11496"/>
                </a:lnTo>
                <a:lnTo>
                  <a:pt x="13138" y="11459"/>
                </a:lnTo>
                <a:lnTo>
                  <a:pt x="12614" y="11042"/>
                </a:lnTo>
                <a:lnTo>
                  <a:pt x="12370" y="10879"/>
                </a:lnTo>
                <a:lnTo>
                  <a:pt x="12073" y="10501"/>
                </a:lnTo>
                <a:lnTo>
                  <a:pt x="11794" y="10255"/>
                </a:lnTo>
                <a:lnTo>
                  <a:pt x="11513" y="10224"/>
                </a:lnTo>
                <a:lnTo>
                  <a:pt x="11209" y="10186"/>
                </a:lnTo>
                <a:lnTo>
                  <a:pt x="10878" y="9981"/>
                </a:lnTo>
                <a:lnTo>
                  <a:pt x="10844" y="9603"/>
                </a:lnTo>
                <a:lnTo>
                  <a:pt x="10752" y="9245"/>
                </a:lnTo>
                <a:lnTo>
                  <a:pt x="10544" y="8888"/>
                </a:lnTo>
                <a:lnTo>
                  <a:pt x="10371" y="8320"/>
                </a:lnTo>
                <a:lnTo>
                  <a:pt x="10474" y="7535"/>
                </a:lnTo>
                <a:lnTo>
                  <a:pt x="10557" y="7354"/>
                </a:lnTo>
                <a:lnTo>
                  <a:pt x="10452" y="6995"/>
                </a:lnTo>
                <a:lnTo>
                  <a:pt x="10179" y="6725"/>
                </a:lnTo>
                <a:lnTo>
                  <a:pt x="10074" y="6592"/>
                </a:lnTo>
                <a:lnTo>
                  <a:pt x="9889" y="6066"/>
                </a:lnTo>
                <a:lnTo>
                  <a:pt x="9706" y="5788"/>
                </a:lnTo>
                <a:lnTo>
                  <a:pt x="9454" y="5869"/>
                </a:lnTo>
                <a:lnTo>
                  <a:pt x="9387" y="6044"/>
                </a:lnTo>
                <a:lnTo>
                  <a:pt x="9288" y="6232"/>
                </a:lnTo>
                <a:lnTo>
                  <a:pt x="9045" y="6150"/>
                </a:lnTo>
                <a:lnTo>
                  <a:pt x="8863" y="6257"/>
                </a:lnTo>
                <a:lnTo>
                  <a:pt x="8702" y="6555"/>
                </a:lnTo>
                <a:lnTo>
                  <a:pt x="8490" y="6416"/>
                </a:lnTo>
                <a:lnTo>
                  <a:pt x="8163" y="5937"/>
                </a:lnTo>
                <a:lnTo>
                  <a:pt x="7982" y="5731"/>
                </a:lnTo>
                <a:lnTo>
                  <a:pt x="7790" y="5547"/>
                </a:lnTo>
                <a:lnTo>
                  <a:pt x="7838" y="5330"/>
                </a:lnTo>
                <a:lnTo>
                  <a:pt x="8005" y="5209"/>
                </a:lnTo>
                <a:lnTo>
                  <a:pt x="8234" y="5271"/>
                </a:lnTo>
                <a:lnTo>
                  <a:pt x="8224" y="4755"/>
                </a:lnTo>
                <a:lnTo>
                  <a:pt x="7978" y="4489"/>
                </a:lnTo>
                <a:lnTo>
                  <a:pt x="7692" y="4182"/>
                </a:lnTo>
                <a:lnTo>
                  <a:pt x="7367" y="3975"/>
                </a:lnTo>
                <a:lnTo>
                  <a:pt x="6879" y="3977"/>
                </a:lnTo>
                <a:lnTo>
                  <a:pt x="6412" y="3935"/>
                </a:lnTo>
                <a:lnTo>
                  <a:pt x="5880" y="3749"/>
                </a:lnTo>
                <a:lnTo>
                  <a:pt x="5738" y="3471"/>
                </a:lnTo>
                <a:lnTo>
                  <a:pt x="5507" y="3053"/>
                </a:lnTo>
                <a:lnTo>
                  <a:pt x="5325" y="2960"/>
                </a:lnTo>
                <a:lnTo>
                  <a:pt x="5237" y="2714"/>
                </a:lnTo>
                <a:lnTo>
                  <a:pt x="5426" y="2531"/>
                </a:lnTo>
                <a:lnTo>
                  <a:pt x="5820" y="2090"/>
                </a:lnTo>
                <a:lnTo>
                  <a:pt x="6041" y="1655"/>
                </a:lnTo>
                <a:lnTo>
                  <a:pt x="6071" y="1051"/>
                </a:lnTo>
                <a:lnTo>
                  <a:pt x="6084" y="390"/>
                </a:lnTo>
                <a:lnTo>
                  <a:pt x="6022" y="0"/>
                </a:lnTo>
                <a:lnTo>
                  <a:pt x="5663" y="46"/>
                </a:lnTo>
                <a:lnTo>
                  <a:pt x="5360" y="109"/>
                </a:lnTo>
                <a:lnTo>
                  <a:pt x="5087" y="293"/>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99" name="Shape 4881">
            <a:extLst>
              <a:ext uri="{FF2B5EF4-FFF2-40B4-BE49-F238E27FC236}">
                <a16:creationId xmlns:a16="http://schemas.microsoft.com/office/drawing/2014/main" id="{4C247517-5556-4984-9516-348B6A90FCB1}"/>
              </a:ext>
            </a:extLst>
          </p:cNvPr>
          <p:cNvSpPr/>
          <p:nvPr/>
        </p:nvSpPr>
        <p:spPr>
          <a:xfrm>
            <a:off x="6095105" y="4516711"/>
            <a:ext cx="688239" cy="488665"/>
          </a:xfrm>
          <a:custGeom>
            <a:avLst/>
            <a:gdLst/>
            <a:ahLst/>
            <a:cxnLst>
              <a:cxn ang="0">
                <a:pos x="wd2" y="hd2"/>
              </a:cxn>
              <a:cxn ang="5400000">
                <a:pos x="wd2" y="hd2"/>
              </a:cxn>
              <a:cxn ang="10800000">
                <a:pos x="wd2" y="hd2"/>
              </a:cxn>
              <a:cxn ang="16200000">
                <a:pos x="wd2" y="hd2"/>
              </a:cxn>
            </a:cxnLst>
            <a:rect l="0" t="0" r="r" b="b"/>
            <a:pathLst>
              <a:path w="21600" h="21600" extrusionOk="0">
                <a:moveTo>
                  <a:pt x="20485" y="10894"/>
                </a:moveTo>
                <a:lnTo>
                  <a:pt x="19521" y="11383"/>
                </a:lnTo>
                <a:lnTo>
                  <a:pt x="18646" y="11521"/>
                </a:lnTo>
                <a:lnTo>
                  <a:pt x="18162" y="11307"/>
                </a:lnTo>
                <a:lnTo>
                  <a:pt x="17766" y="10664"/>
                </a:lnTo>
                <a:lnTo>
                  <a:pt x="17373" y="10468"/>
                </a:lnTo>
                <a:lnTo>
                  <a:pt x="16915" y="10831"/>
                </a:lnTo>
                <a:lnTo>
                  <a:pt x="16433" y="11049"/>
                </a:lnTo>
                <a:lnTo>
                  <a:pt x="15861" y="10651"/>
                </a:lnTo>
                <a:lnTo>
                  <a:pt x="15269" y="9951"/>
                </a:lnTo>
                <a:lnTo>
                  <a:pt x="14820" y="9570"/>
                </a:lnTo>
                <a:lnTo>
                  <a:pt x="14134" y="9719"/>
                </a:lnTo>
                <a:lnTo>
                  <a:pt x="13603" y="9586"/>
                </a:lnTo>
                <a:lnTo>
                  <a:pt x="13168" y="9131"/>
                </a:lnTo>
                <a:lnTo>
                  <a:pt x="13527" y="8413"/>
                </a:lnTo>
                <a:lnTo>
                  <a:pt x="13764" y="7722"/>
                </a:lnTo>
                <a:lnTo>
                  <a:pt x="13793" y="6735"/>
                </a:lnTo>
                <a:lnTo>
                  <a:pt x="13229" y="7045"/>
                </a:lnTo>
                <a:lnTo>
                  <a:pt x="12719" y="7911"/>
                </a:lnTo>
                <a:lnTo>
                  <a:pt x="12207" y="8563"/>
                </a:lnTo>
                <a:lnTo>
                  <a:pt x="11799" y="9180"/>
                </a:lnTo>
                <a:lnTo>
                  <a:pt x="11708" y="9923"/>
                </a:lnTo>
                <a:lnTo>
                  <a:pt x="11869" y="10712"/>
                </a:lnTo>
                <a:lnTo>
                  <a:pt x="12062" y="11832"/>
                </a:lnTo>
                <a:lnTo>
                  <a:pt x="12190" y="12691"/>
                </a:lnTo>
                <a:lnTo>
                  <a:pt x="12400" y="13505"/>
                </a:lnTo>
                <a:lnTo>
                  <a:pt x="12530" y="14248"/>
                </a:lnTo>
                <a:lnTo>
                  <a:pt x="12457" y="14979"/>
                </a:lnTo>
                <a:lnTo>
                  <a:pt x="12348" y="15573"/>
                </a:lnTo>
                <a:lnTo>
                  <a:pt x="12042" y="15964"/>
                </a:lnTo>
                <a:lnTo>
                  <a:pt x="11703" y="16080"/>
                </a:lnTo>
                <a:lnTo>
                  <a:pt x="11310" y="15638"/>
                </a:lnTo>
                <a:lnTo>
                  <a:pt x="10979" y="15592"/>
                </a:lnTo>
                <a:lnTo>
                  <a:pt x="11082" y="16333"/>
                </a:lnTo>
                <a:lnTo>
                  <a:pt x="10840" y="16634"/>
                </a:lnTo>
                <a:lnTo>
                  <a:pt x="10570" y="16506"/>
                </a:lnTo>
                <a:lnTo>
                  <a:pt x="10307" y="16602"/>
                </a:lnTo>
                <a:lnTo>
                  <a:pt x="10427" y="17087"/>
                </a:lnTo>
                <a:lnTo>
                  <a:pt x="10676" y="17470"/>
                </a:lnTo>
                <a:lnTo>
                  <a:pt x="10448" y="17793"/>
                </a:lnTo>
                <a:lnTo>
                  <a:pt x="10115" y="17694"/>
                </a:lnTo>
                <a:lnTo>
                  <a:pt x="9875" y="17616"/>
                </a:lnTo>
                <a:lnTo>
                  <a:pt x="9776" y="18040"/>
                </a:lnTo>
                <a:lnTo>
                  <a:pt x="9507" y="18396"/>
                </a:lnTo>
                <a:lnTo>
                  <a:pt x="9045" y="18878"/>
                </a:lnTo>
                <a:lnTo>
                  <a:pt x="8980" y="19333"/>
                </a:lnTo>
                <a:lnTo>
                  <a:pt x="8935" y="20061"/>
                </a:lnTo>
                <a:lnTo>
                  <a:pt x="8671" y="20596"/>
                </a:lnTo>
                <a:lnTo>
                  <a:pt x="8459" y="20972"/>
                </a:lnTo>
                <a:lnTo>
                  <a:pt x="8413" y="21307"/>
                </a:lnTo>
                <a:lnTo>
                  <a:pt x="8132" y="21452"/>
                </a:lnTo>
                <a:lnTo>
                  <a:pt x="7813" y="21449"/>
                </a:lnTo>
                <a:lnTo>
                  <a:pt x="7213" y="21600"/>
                </a:lnTo>
                <a:lnTo>
                  <a:pt x="6814" y="21423"/>
                </a:lnTo>
                <a:lnTo>
                  <a:pt x="6678" y="20881"/>
                </a:lnTo>
                <a:lnTo>
                  <a:pt x="6545" y="20319"/>
                </a:lnTo>
                <a:lnTo>
                  <a:pt x="6316" y="19898"/>
                </a:lnTo>
                <a:lnTo>
                  <a:pt x="5994" y="19843"/>
                </a:lnTo>
                <a:lnTo>
                  <a:pt x="5593" y="19796"/>
                </a:lnTo>
                <a:lnTo>
                  <a:pt x="5264" y="19613"/>
                </a:lnTo>
                <a:lnTo>
                  <a:pt x="4972" y="19165"/>
                </a:lnTo>
                <a:lnTo>
                  <a:pt x="5100" y="17818"/>
                </a:lnTo>
                <a:lnTo>
                  <a:pt x="4753" y="17116"/>
                </a:lnTo>
                <a:lnTo>
                  <a:pt x="4556" y="16661"/>
                </a:lnTo>
                <a:lnTo>
                  <a:pt x="4527" y="16105"/>
                </a:lnTo>
                <a:lnTo>
                  <a:pt x="4241" y="15973"/>
                </a:lnTo>
                <a:lnTo>
                  <a:pt x="3692" y="15736"/>
                </a:lnTo>
                <a:lnTo>
                  <a:pt x="3315" y="15118"/>
                </a:lnTo>
                <a:lnTo>
                  <a:pt x="3022" y="14398"/>
                </a:lnTo>
                <a:lnTo>
                  <a:pt x="2586" y="12724"/>
                </a:lnTo>
                <a:lnTo>
                  <a:pt x="2313" y="12603"/>
                </a:lnTo>
                <a:lnTo>
                  <a:pt x="1889" y="12690"/>
                </a:lnTo>
                <a:lnTo>
                  <a:pt x="1529" y="12276"/>
                </a:lnTo>
                <a:lnTo>
                  <a:pt x="1078" y="10816"/>
                </a:lnTo>
                <a:lnTo>
                  <a:pt x="178" y="9587"/>
                </a:lnTo>
                <a:lnTo>
                  <a:pt x="32" y="8969"/>
                </a:lnTo>
                <a:lnTo>
                  <a:pt x="0" y="8188"/>
                </a:lnTo>
                <a:lnTo>
                  <a:pt x="600" y="7050"/>
                </a:lnTo>
                <a:lnTo>
                  <a:pt x="1383" y="5639"/>
                </a:lnTo>
                <a:lnTo>
                  <a:pt x="1368" y="4769"/>
                </a:lnTo>
                <a:lnTo>
                  <a:pt x="1629" y="3787"/>
                </a:lnTo>
                <a:lnTo>
                  <a:pt x="2105" y="3271"/>
                </a:lnTo>
                <a:lnTo>
                  <a:pt x="3117" y="3082"/>
                </a:lnTo>
                <a:lnTo>
                  <a:pt x="3516" y="3536"/>
                </a:lnTo>
                <a:lnTo>
                  <a:pt x="3964" y="3426"/>
                </a:lnTo>
                <a:lnTo>
                  <a:pt x="4767" y="3009"/>
                </a:lnTo>
                <a:lnTo>
                  <a:pt x="5027" y="2789"/>
                </a:lnTo>
                <a:lnTo>
                  <a:pt x="5092" y="2075"/>
                </a:lnTo>
                <a:lnTo>
                  <a:pt x="5097" y="1482"/>
                </a:lnTo>
                <a:lnTo>
                  <a:pt x="5739" y="299"/>
                </a:lnTo>
                <a:lnTo>
                  <a:pt x="6302" y="957"/>
                </a:lnTo>
                <a:lnTo>
                  <a:pt x="6972" y="950"/>
                </a:lnTo>
                <a:lnTo>
                  <a:pt x="8160" y="590"/>
                </a:lnTo>
                <a:lnTo>
                  <a:pt x="8750" y="235"/>
                </a:lnTo>
                <a:lnTo>
                  <a:pt x="9824" y="46"/>
                </a:lnTo>
                <a:lnTo>
                  <a:pt x="10433" y="462"/>
                </a:lnTo>
                <a:lnTo>
                  <a:pt x="11370" y="477"/>
                </a:lnTo>
                <a:lnTo>
                  <a:pt x="11781" y="377"/>
                </a:lnTo>
                <a:lnTo>
                  <a:pt x="12502" y="0"/>
                </a:lnTo>
                <a:lnTo>
                  <a:pt x="13481" y="224"/>
                </a:lnTo>
                <a:lnTo>
                  <a:pt x="14039" y="558"/>
                </a:lnTo>
                <a:lnTo>
                  <a:pt x="14712" y="543"/>
                </a:lnTo>
                <a:lnTo>
                  <a:pt x="15242" y="211"/>
                </a:lnTo>
                <a:lnTo>
                  <a:pt x="16082" y="244"/>
                </a:lnTo>
                <a:lnTo>
                  <a:pt x="16666" y="533"/>
                </a:lnTo>
                <a:lnTo>
                  <a:pt x="17096" y="1221"/>
                </a:lnTo>
                <a:lnTo>
                  <a:pt x="17511" y="2315"/>
                </a:lnTo>
                <a:lnTo>
                  <a:pt x="17633" y="3237"/>
                </a:lnTo>
                <a:lnTo>
                  <a:pt x="17601" y="4267"/>
                </a:lnTo>
                <a:lnTo>
                  <a:pt x="17842" y="5000"/>
                </a:lnTo>
                <a:lnTo>
                  <a:pt x="18279" y="5365"/>
                </a:lnTo>
                <a:lnTo>
                  <a:pt x="18222" y="6259"/>
                </a:lnTo>
                <a:lnTo>
                  <a:pt x="17977" y="6622"/>
                </a:lnTo>
                <a:lnTo>
                  <a:pt x="18014" y="7035"/>
                </a:lnTo>
                <a:lnTo>
                  <a:pt x="18298" y="7320"/>
                </a:lnTo>
                <a:lnTo>
                  <a:pt x="19055" y="7366"/>
                </a:lnTo>
                <a:lnTo>
                  <a:pt x="19530" y="7852"/>
                </a:lnTo>
                <a:lnTo>
                  <a:pt x="20042" y="8676"/>
                </a:lnTo>
                <a:lnTo>
                  <a:pt x="20534" y="9316"/>
                </a:lnTo>
                <a:lnTo>
                  <a:pt x="21110" y="9905"/>
                </a:lnTo>
                <a:lnTo>
                  <a:pt x="21600" y="10043"/>
                </a:lnTo>
                <a:lnTo>
                  <a:pt x="21270" y="10424"/>
                </a:lnTo>
                <a:lnTo>
                  <a:pt x="20485" y="10894"/>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00" name="Shape 4882">
            <a:extLst>
              <a:ext uri="{FF2B5EF4-FFF2-40B4-BE49-F238E27FC236}">
                <a16:creationId xmlns:a16="http://schemas.microsoft.com/office/drawing/2014/main" id="{C9B06083-8A52-4773-834E-4817758F6E15}"/>
              </a:ext>
            </a:extLst>
          </p:cNvPr>
          <p:cNvSpPr/>
          <p:nvPr/>
        </p:nvSpPr>
        <p:spPr>
          <a:xfrm>
            <a:off x="6337638" y="4664929"/>
            <a:ext cx="445473" cy="625093"/>
          </a:xfrm>
          <a:custGeom>
            <a:avLst/>
            <a:gdLst/>
            <a:ahLst/>
            <a:cxnLst>
              <a:cxn ang="0">
                <a:pos x="wd2" y="hd2"/>
              </a:cxn>
              <a:cxn ang="5400000">
                <a:pos x="wd2" y="hd2"/>
              </a:cxn>
              <a:cxn ang="10800000">
                <a:pos x="wd2" y="hd2"/>
              </a:cxn>
              <a:cxn ang="16200000">
                <a:pos x="wd2" y="hd2"/>
              </a:cxn>
            </a:cxnLst>
            <a:rect l="0" t="0" r="r" b="b"/>
            <a:pathLst>
              <a:path w="21572" h="21600" extrusionOk="0">
                <a:moveTo>
                  <a:pt x="21039" y="3710"/>
                </a:moveTo>
                <a:lnTo>
                  <a:pt x="20311" y="4611"/>
                </a:lnTo>
                <a:lnTo>
                  <a:pt x="20132" y="5004"/>
                </a:lnTo>
                <a:lnTo>
                  <a:pt x="20544" y="5591"/>
                </a:lnTo>
                <a:lnTo>
                  <a:pt x="20825" y="5873"/>
                </a:lnTo>
                <a:lnTo>
                  <a:pt x="20505" y="6257"/>
                </a:lnTo>
                <a:lnTo>
                  <a:pt x="20203" y="6670"/>
                </a:lnTo>
                <a:lnTo>
                  <a:pt x="19850" y="7344"/>
                </a:lnTo>
                <a:lnTo>
                  <a:pt x="19898" y="7914"/>
                </a:lnTo>
                <a:lnTo>
                  <a:pt x="20152" y="8631"/>
                </a:lnTo>
                <a:lnTo>
                  <a:pt x="20624" y="8870"/>
                </a:lnTo>
                <a:lnTo>
                  <a:pt x="20752" y="9461"/>
                </a:lnTo>
                <a:lnTo>
                  <a:pt x="20708" y="9958"/>
                </a:lnTo>
                <a:lnTo>
                  <a:pt x="20777" y="10466"/>
                </a:lnTo>
                <a:lnTo>
                  <a:pt x="20588" y="10851"/>
                </a:lnTo>
                <a:lnTo>
                  <a:pt x="20163" y="11068"/>
                </a:lnTo>
                <a:lnTo>
                  <a:pt x="19443" y="11255"/>
                </a:lnTo>
                <a:lnTo>
                  <a:pt x="19051" y="11607"/>
                </a:lnTo>
                <a:lnTo>
                  <a:pt x="19183" y="12078"/>
                </a:lnTo>
                <a:lnTo>
                  <a:pt x="19261" y="12632"/>
                </a:lnTo>
                <a:lnTo>
                  <a:pt x="19126" y="13047"/>
                </a:lnTo>
                <a:lnTo>
                  <a:pt x="18651" y="13391"/>
                </a:lnTo>
                <a:lnTo>
                  <a:pt x="17838" y="13300"/>
                </a:lnTo>
                <a:lnTo>
                  <a:pt x="17213" y="13038"/>
                </a:lnTo>
                <a:lnTo>
                  <a:pt x="16588" y="13048"/>
                </a:lnTo>
                <a:lnTo>
                  <a:pt x="15928" y="13419"/>
                </a:lnTo>
                <a:cubicBezTo>
                  <a:pt x="15916" y="13624"/>
                  <a:pt x="15738" y="13806"/>
                  <a:pt x="15472" y="13885"/>
                </a:cubicBezTo>
                <a:cubicBezTo>
                  <a:pt x="15282" y="13941"/>
                  <a:pt x="15066" y="13937"/>
                  <a:pt x="14880" y="13873"/>
                </a:cubicBezTo>
                <a:lnTo>
                  <a:pt x="14422" y="14253"/>
                </a:lnTo>
                <a:lnTo>
                  <a:pt x="14553" y="14651"/>
                </a:lnTo>
                <a:lnTo>
                  <a:pt x="14530" y="15163"/>
                </a:lnTo>
                <a:lnTo>
                  <a:pt x="14166" y="15261"/>
                </a:lnTo>
                <a:lnTo>
                  <a:pt x="13991" y="15726"/>
                </a:lnTo>
                <a:lnTo>
                  <a:pt x="14123" y="16081"/>
                </a:lnTo>
                <a:lnTo>
                  <a:pt x="14678" y="16719"/>
                </a:lnTo>
                <a:lnTo>
                  <a:pt x="15059" y="17440"/>
                </a:lnTo>
                <a:lnTo>
                  <a:pt x="14899" y="18051"/>
                </a:lnTo>
                <a:lnTo>
                  <a:pt x="14287" y="18474"/>
                </a:lnTo>
                <a:lnTo>
                  <a:pt x="13839" y="18766"/>
                </a:lnTo>
                <a:lnTo>
                  <a:pt x="13894" y="19555"/>
                </a:lnTo>
                <a:lnTo>
                  <a:pt x="13875" y="20214"/>
                </a:lnTo>
                <a:lnTo>
                  <a:pt x="13848" y="20761"/>
                </a:lnTo>
                <a:lnTo>
                  <a:pt x="13343" y="20723"/>
                </a:lnTo>
                <a:lnTo>
                  <a:pt x="12857" y="21180"/>
                </a:lnTo>
                <a:lnTo>
                  <a:pt x="12180" y="21350"/>
                </a:lnTo>
                <a:lnTo>
                  <a:pt x="11350" y="21305"/>
                </a:lnTo>
                <a:lnTo>
                  <a:pt x="10681" y="21338"/>
                </a:lnTo>
                <a:lnTo>
                  <a:pt x="9970" y="21322"/>
                </a:lnTo>
                <a:lnTo>
                  <a:pt x="9304" y="20908"/>
                </a:lnTo>
                <a:lnTo>
                  <a:pt x="8894" y="21160"/>
                </a:lnTo>
                <a:lnTo>
                  <a:pt x="8641" y="21542"/>
                </a:lnTo>
                <a:lnTo>
                  <a:pt x="8008" y="21600"/>
                </a:lnTo>
                <a:lnTo>
                  <a:pt x="7758" y="21024"/>
                </a:lnTo>
                <a:lnTo>
                  <a:pt x="7194" y="20529"/>
                </a:lnTo>
                <a:lnTo>
                  <a:pt x="6423" y="20652"/>
                </a:lnTo>
                <a:lnTo>
                  <a:pt x="5623" y="20782"/>
                </a:lnTo>
                <a:lnTo>
                  <a:pt x="5282" y="20374"/>
                </a:lnTo>
                <a:lnTo>
                  <a:pt x="5737" y="19919"/>
                </a:lnTo>
                <a:lnTo>
                  <a:pt x="6765" y="19645"/>
                </a:lnTo>
                <a:lnTo>
                  <a:pt x="7366" y="19546"/>
                </a:lnTo>
                <a:lnTo>
                  <a:pt x="7099" y="19024"/>
                </a:lnTo>
                <a:lnTo>
                  <a:pt x="6411" y="18886"/>
                </a:lnTo>
                <a:lnTo>
                  <a:pt x="5522" y="18814"/>
                </a:lnTo>
                <a:lnTo>
                  <a:pt x="5296" y="18326"/>
                </a:lnTo>
                <a:lnTo>
                  <a:pt x="5052" y="17890"/>
                </a:lnTo>
                <a:lnTo>
                  <a:pt x="4260" y="17931"/>
                </a:lnTo>
                <a:lnTo>
                  <a:pt x="3603" y="18194"/>
                </a:lnTo>
                <a:lnTo>
                  <a:pt x="3264" y="17834"/>
                </a:lnTo>
                <a:lnTo>
                  <a:pt x="3832" y="17236"/>
                </a:lnTo>
                <a:lnTo>
                  <a:pt x="3603" y="16802"/>
                </a:lnTo>
                <a:lnTo>
                  <a:pt x="3205" y="16622"/>
                </a:lnTo>
                <a:lnTo>
                  <a:pt x="2907" y="17238"/>
                </a:lnTo>
                <a:lnTo>
                  <a:pt x="2340" y="16967"/>
                </a:lnTo>
                <a:lnTo>
                  <a:pt x="1555" y="16675"/>
                </a:lnTo>
                <a:lnTo>
                  <a:pt x="846" y="16665"/>
                </a:lnTo>
                <a:lnTo>
                  <a:pt x="126" y="16536"/>
                </a:lnTo>
                <a:cubicBezTo>
                  <a:pt x="8" y="16365"/>
                  <a:pt x="-28" y="16170"/>
                  <a:pt x="23" y="15982"/>
                </a:cubicBezTo>
                <a:cubicBezTo>
                  <a:pt x="75" y="15789"/>
                  <a:pt x="216" y="15615"/>
                  <a:pt x="398" y="15466"/>
                </a:cubicBezTo>
                <a:cubicBezTo>
                  <a:pt x="618" y="15287"/>
                  <a:pt x="892" y="15149"/>
                  <a:pt x="1140" y="14990"/>
                </a:cubicBezTo>
                <a:cubicBezTo>
                  <a:pt x="1319" y="14875"/>
                  <a:pt x="1484" y="14750"/>
                  <a:pt x="1633" y="14615"/>
                </a:cubicBezTo>
                <a:lnTo>
                  <a:pt x="1660" y="14137"/>
                </a:lnTo>
                <a:lnTo>
                  <a:pt x="1407" y="13592"/>
                </a:lnTo>
                <a:lnTo>
                  <a:pt x="1412" y="13117"/>
                </a:lnTo>
                <a:lnTo>
                  <a:pt x="1786" y="12511"/>
                </a:lnTo>
                <a:lnTo>
                  <a:pt x="1554" y="12141"/>
                </a:lnTo>
                <a:lnTo>
                  <a:pt x="1092" y="11508"/>
                </a:lnTo>
                <a:lnTo>
                  <a:pt x="1149" y="11114"/>
                </a:lnTo>
                <a:lnTo>
                  <a:pt x="1916" y="10464"/>
                </a:lnTo>
                <a:lnTo>
                  <a:pt x="2091" y="9580"/>
                </a:lnTo>
                <a:lnTo>
                  <a:pt x="3156" y="9001"/>
                </a:lnTo>
                <a:lnTo>
                  <a:pt x="3407" y="8462"/>
                </a:lnTo>
                <a:lnTo>
                  <a:pt x="4312" y="8682"/>
                </a:lnTo>
                <a:lnTo>
                  <a:pt x="4608" y="8513"/>
                </a:lnTo>
                <a:lnTo>
                  <a:pt x="4148" y="8310"/>
                </a:lnTo>
                <a:lnTo>
                  <a:pt x="3976" y="7774"/>
                </a:lnTo>
                <a:lnTo>
                  <a:pt x="4580" y="7634"/>
                </a:lnTo>
                <a:lnTo>
                  <a:pt x="4925" y="7832"/>
                </a:lnTo>
                <a:lnTo>
                  <a:pt x="5255" y="7535"/>
                </a:lnTo>
                <a:lnTo>
                  <a:pt x="5041" y="6927"/>
                </a:lnTo>
                <a:lnTo>
                  <a:pt x="5769" y="7053"/>
                </a:lnTo>
                <a:lnTo>
                  <a:pt x="6385" y="7350"/>
                </a:lnTo>
                <a:lnTo>
                  <a:pt x="6759" y="7237"/>
                </a:lnTo>
                <a:lnTo>
                  <a:pt x="7140" y="6959"/>
                </a:lnTo>
                <a:lnTo>
                  <a:pt x="7508" y="5963"/>
                </a:lnTo>
                <a:lnTo>
                  <a:pt x="6922" y="4830"/>
                </a:lnTo>
                <a:lnTo>
                  <a:pt x="6135" y="2588"/>
                </a:lnTo>
                <a:lnTo>
                  <a:pt x="6248" y="1910"/>
                </a:lnTo>
                <a:lnTo>
                  <a:pt x="7847" y="907"/>
                </a:lnTo>
                <a:lnTo>
                  <a:pt x="8499" y="333"/>
                </a:lnTo>
                <a:lnTo>
                  <a:pt x="9700" y="0"/>
                </a:lnTo>
                <a:lnTo>
                  <a:pt x="9570" y="972"/>
                </a:lnTo>
                <a:lnTo>
                  <a:pt x="9198" y="1580"/>
                </a:lnTo>
                <a:lnTo>
                  <a:pt x="8785" y="1913"/>
                </a:lnTo>
                <a:lnTo>
                  <a:pt x="9175" y="2179"/>
                </a:lnTo>
                <a:lnTo>
                  <a:pt x="9921" y="2368"/>
                </a:lnTo>
                <a:lnTo>
                  <a:pt x="11311" y="2171"/>
                </a:lnTo>
                <a:lnTo>
                  <a:pt x="12366" y="2829"/>
                </a:lnTo>
                <a:lnTo>
                  <a:pt x="13075" y="3207"/>
                </a:lnTo>
                <a:lnTo>
                  <a:pt x="13676" y="3416"/>
                </a:lnTo>
                <a:lnTo>
                  <a:pt x="14518" y="3259"/>
                </a:lnTo>
                <a:lnTo>
                  <a:pt x="14996" y="2948"/>
                </a:lnTo>
                <a:lnTo>
                  <a:pt x="15914" y="3195"/>
                </a:lnTo>
                <a:lnTo>
                  <a:pt x="16355" y="3625"/>
                </a:lnTo>
                <a:lnTo>
                  <a:pt x="17124" y="3769"/>
                </a:lnTo>
                <a:lnTo>
                  <a:pt x="18203" y="3682"/>
                </a:lnTo>
                <a:lnTo>
                  <a:pt x="19867" y="3236"/>
                </a:lnTo>
                <a:lnTo>
                  <a:pt x="20950" y="2955"/>
                </a:lnTo>
                <a:lnTo>
                  <a:pt x="21485" y="2730"/>
                </a:lnTo>
                <a:lnTo>
                  <a:pt x="21572" y="3114"/>
                </a:lnTo>
                <a:lnTo>
                  <a:pt x="21039" y="371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01" name="Shape 4883">
            <a:extLst>
              <a:ext uri="{FF2B5EF4-FFF2-40B4-BE49-F238E27FC236}">
                <a16:creationId xmlns:a16="http://schemas.microsoft.com/office/drawing/2014/main" id="{8EDD9B9C-848E-4388-9CB3-E719A4ED405C}"/>
              </a:ext>
            </a:extLst>
          </p:cNvPr>
          <p:cNvSpPr/>
          <p:nvPr/>
        </p:nvSpPr>
        <p:spPr>
          <a:xfrm>
            <a:off x="6620354" y="4935009"/>
            <a:ext cx="622781" cy="539208"/>
          </a:xfrm>
          <a:custGeom>
            <a:avLst/>
            <a:gdLst/>
            <a:ahLst/>
            <a:cxnLst>
              <a:cxn ang="0">
                <a:pos x="wd2" y="hd2"/>
              </a:cxn>
              <a:cxn ang="5400000">
                <a:pos x="wd2" y="hd2"/>
              </a:cxn>
              <a:cxn ang="10800000">
                <a:pos x="wd2" y="hd2"/>
              </a:cxn>
              <a:cxn ang="16200000">
                <a:pos x="wd2" y="hd2"/>
              </a:cxn>
            </a:cxnLst>
            <a:rect l="0" t="0" r="r" b="b"/>
            <a:pathLst>
              <a:path w="21600" h="21600" extrusionOk="0">
                <a:moveTo>
                  <a:pt x="8359" y="1483"/>
                </a:moveTo>
                <a:lnTo>
                  <a:pt x="10160" y="2619"/>
                </a:lnTo>
                <a:lnTo>
                  <a:pt x="10821" y="3157"/>
                </a:lnTo>
                <a:lnTo>
                  <a:pt x="11403" y="3700"/>
                </a:lnTo>
                <a:lnTo>
                  <a:pt x="11785" y="4408"/>
                </a:lnTo>
                <a:lnTo>
                  <a:pt x="11935" y="4995"/>
                </a:lnTo>
                <a:lnTo>
                  <a:pt x="12201" y="5827"/>
                </a:lnTo>
                <a:lnTo>
                  <a:pt x="12500" y="6357"/>
                </a:lnTo>
                <a:lnTo>
                  <a:pt x="12930" y="6448"/>
                </a:lnTo>
                <a:lnTo>
                  <a:pt x="13475" y="6062"/>
                </a:lnTo>
                <a:lnTo>
                  <a:pt x="13985" y="5986"/>
                </a:lnTo>
                <a:lnTo>
                  <a:pt x="14405" y="6320"/>
                </a:lnTo>
                <a:lnTo>
                  <a:pt x="14756" y="6825"/>
                </a:lnTo>
                <a:lnTo>
                  <a:pt x="14984" y="7558"/>
                </a:lnTo>
                <a:lnTo>
                  <a:pt x="15205" y="8327"/>
                </a:lnTo>
                <a:lnTo>
                  <a:pt x="15488" y="8770"/>
                </a:lnTo>
                <a:lnTo>
                  <a:pt x="16035" y="8493"/>
                </a:lnTo>
                <a:lnTo>
                  <a:pt x="16613" y="8092"/>
                </a:lnTo>
                <a:lnTo>
                  <a:pt x="17179" y="8386"/>
                </a:lnTo>
                <a:lnTo>
                  <a:pt x="17680" y="8301"/>
                </a:lnTo>
                <a:lnTo>
                  <a:pt x="18188" y="7918"/>
                </a:lnTo>
                <a:lnTo>
                  <a:pt x="18547" y="7749"/>
                </a:lnTo>
                <a:lnTo>
                  <a:pt x="18890" y="8114"/>
                </a:lnTo>
                <a:lnTo>
                  <a:pt x="18770" y="8687"/>
                </a:lnTo>
                <a:lnTo>
                  <a:pt x="18498" y="9326"/>
                </a:lnTo>
                <a:lnTo>
                  <a:pt x="18485" y="9990"/>
                </a:lnTo>
                <a:lnTo>
                  <a:pt x="18635" y="10355"/>
                </a:lnTo>
                <a:lnTo>
                  <a:pt x="18558" y="10738"/>
                </a:lnTo>
                <a:lnTo>
                  <a:pt x="18339" y="11054"/>
                </a:lnTo>
                <a:lnTo>
                  <a:pt x="18262" y="11644"/>
                </a:lnTo>
                <a:lnTo>
                  <a:pt x="18688" y="11979"/>
                </a:lnTo>
                <a:lnTo>
                  <a:pt x="19063" y="11694"/>
                </a:lnTo>
                <a:lnTo>
                  <a:pt x="19467" y="11674"/>
                </a:lnTo>
                <a:lnTo>
                  <a:pt x="19922" y="11367"/>
                </a:lnTo>
                <a:lnTo>
                  <a:pt x="20276" y="10801"/>
                </a:lnTo>
                <a:lnTo>
                  <a:pt x="20846" y="11086"/>
                </a:lnTo>
                <a:lnTo>
                  <a:pt x="21190" y="11534"/>
                </a:lnTo>
                <a:lnTo>
                  <a:pt x="20931" y="12244"/>
                </a:lnTo>
                <a:lnTo>
                  <a:pt x="21226" y="12584"/>
                </a:lnTo>
                <a:lnTo>
                  <a:pt x="21481" y="12768"/>
                </a:lnTo>
                <a:lnTo>
                  <a:pt x="21600" y="13075"/>
                </a:lnTo>
                <a:lnTo>
                  <a:pt x="21240" y="13845"/>
                </a:lnTo>
                <a:lnTo>
                  <a:pt x="20956" y="14543"/>
                </a:lnTo>
                <a:lnTo>
                  <a:pt x="20753" y="15255"/>
                </a:lnTo>
                <a:lnTo>
                  <a:pt x="20730" y="15914"/>
                </a:lnTo>
                <a:lnTo>
                  <a:pt x="20926" y="16753"/>
                </a:lnTo>
                <a:lnTo>
                  <a:pt x="20976" y="17401"/>
                </a:lnTo>
                <a:lnTo>
                  <a:pt x="20743" y="18104"/>
                </a:lnTo>
                <a:lnTo>
                  <a:pt x="20417" y="18734"/>
                </a:lnTo>
                <a:cubicBezTo>
                  <a:pt x="20312" y="18961"/>
                  <a:pt x="20170" y="19161"/>
                  <a:pt x="19998" y="19324"/>
                </a:cubicBezTo>
                <a:cubicBezTo>
                  <a:pt x="19748" y="19562"/>
                  <a:pt x="19445" y="19712"/>
                  <a:pt x="19124" y="19757"/>
                </a:cubicBezTo>
                <a:lnTo>
                  <a:pt x="18433" y="19591"/>
                </a:lnTo>
                <a:lnTo>
                  <a:pt x="17920" y="19391"/>
                </a:lnTo>
                <a:lnTo>
                  <a:pt x="17451" y="19016"/>
                </a:lnTo>
                <a:lnTo>
                  <a:pt x="16973" y="18990"/>
                </a:lnTo>
                <a:lnTo>
                  <a:pt x="16679" y="19366"/>
                </a:lnTo>
                <a:lnTo>
                  <a:pt x="16145" y="19228"/>
                </a:lnTo>
                <a:lnTo>
                  <a:pt x="15855" y="19214"/>
                </a:lnTo>
                <a:lnTo>
                  <a:pt x="15607" y="19549"/>
                </a:lnTo>
                <a:lnTo>
                  <a:pt x="15538" y="19955"/>
                </a:lnTo>
                <a:lnTo>
                  <a:pt x="15247" y="20073"/>
                </a:lnTo>
                <a:lnTo>
                  <a:pt x="14942" y="20055"/>
                </a:lnTo>
                <a:lnTo>
                  <a:pt x="14614" y="20314"/>
                </a:lnTo>
                <a:lnTo>
                  <a:pt x="14483" y="20942"/>
                </a:lnTo>
                <a:lnTo>
                  <a:pt x="14027" y="21193"/>
                </a:lnTo>
                <a:lnTo>
                  <a:pt x="13700" y="21600"/>
                </a:lnTo>
                <a:lnTo>
                  <a:pt x="13354" y="21107"/>
                </a:lnTo>
                <a:lnTo>
                  <a:pt x="13264" y="20476"/>
                </a:lnTo>
                <a:lnTo>
                  <a:pt x="13624" y="19904"/>
                </a:lnTo>
                <a:lnTo>
                  <a:pt x="13789" y="19300"/>
                </a:lnTo>
                <a:lnTo>
                  <a:pt x="13425" y="18727"/>
                </a:lnTo>
                <a:lnTo>
                  <a:pt x="12834" y="18164"/>
                </a:lnTo>
                <a:lnTo>
                  <a:pt x="12393" y="17815"/>
                </a:lnTo>
                <a:lnTo>
                  <a:pt x="11963" y="17561"/>
                </a:lnTo>
                <a:lnTo>
                  <a:pt x="11882" y="17101"/>
                </a:lnTo>
                <a:lnTo>
                  <a:pt x="11925" y="16654"/>
                </a:lnTo>
                <a:lnTo>
                  <a:pt x="11422" y="16743"/>
                </a:lnTo>
                <a:lnTo>
                  <a:pt x="10890" y="17014"/>
                </a:lnTo>
                <a:lnTo>
                  <a:pt x="10252" y="17213"/>
                </a:lnTo>
                <a:lnTo>
                  <a:pt x="9597" y="16988"/>
                </a:lnTo>
                <a:lnTo>
                  <a:pt x="9068" y="17057"/>
                </a:lnTo>
                <a:lnTo>
                  <a:pt x="8411" y="17605"/>
                </a:lnTo>
                <a:cubicBezTo>
                  <a:pt x="8228" y="17690"/>
                  <a:pt x="8031" y="17731"/>
                  <a:pt x="7833" y="17726"/>
                </a:cubicBezTo>
                <a:cubicBezTo>
                  <a:pt x="7502" y="17717"/>
                  <a:pt x="7184" y="17580"/>
                  <a:pt x="6928" y="17336"/>
                </a:cubicBezTo>
                <a:lnTo>
                  <a:pt x="6141" y="17537"/>
                </a:lnTo>
                <a:lnTo>
                  <a:pt x="5452" y="17764"/>
                </a:lnTo>
                <a:lnTo>
                  <a:pt x="4844" y="18131"/>
                </a:lnTo>
                <a:lnTo>
                  <a:pt x="4305" y="17872"/>
                </a:lnTo>
                <a:lnTo>
                  <a:pt x="3977" y="17232"/>
                </a:lnTo>
                <a:lnTo>
                  <a:pt x="3599" y="17208"/>
                </a:lnTo>
                <a:lnTo>
                  <a:pt x="3575" y="17934"/>
                </a:lnTo>
                <a:lnTo>
                  <a:pt x="3523" y="18673"/>
                </a:lnTo>
                <a:lnTo>
                  <a:pt x="2796" y="16687"/>
                </a:lnTo>
                <a:lnTo>
                  <a:pt x="2392" y="16078"/>
                </a:lnTo>
                <a:lnTo>
                  <a:pt x="2017" y="15610"/>
                </a:lnTo>
                <a:lnTo>
                  <a:pt x="1712" y="15291"/>
                </a:lnTo>
                <a:lnTo>
                  <a:pt x="1579" y="14656"/>
                </a:lnTo>
                <a:lnTo>
                  <a:pt x="1532" y="13983"/>
                </a:lnTo>
                <a:lnTo>
                  <a:pt x="1776" y="13665"/>
                </a:lnTo>
                <a:lnTo>
                  <a:pt x="2429" y="13893"/>
                </a:lnTo>
                <a:lnTo>
                  <a:pt x="2891" y="13898"/>
                </a:lnTo>
                <a:lnTo>
                  <a:pt x="3259" y="13245"/>
                </a:lnTo>
                <a:lnTo>
                  <a:pt x="3357" y="12720"/>
                </a:lnTo>
                <a:lnTo>
                  <a:pt x="2991" y="12798"/>
                </a:lnTo>
                <a:lnTo>
                  <a:pt x="2638" y="12966"/>
                </a:lnTo>
                <a:cubicBezTo>
                  <a:pt x="2506" y="12942"/>
                  <a:pt x="2376" y="12910"/>
                  <a:pt x="2247" y="12870"/>
                </a:cubicBezTo>
                <a:cubicBezTo>
                  <a:pt x="2106" y="12827"/>
                  <a:pt x="1965" y="12774"/>
                  <a:pt x="1819" y="12772"/>
                </a:cubicBezTo>
                <a:cubicBezTo>
                  <a:pt x="1588" y="12769"/>
                  <a:pt x="1369" y="12889"/>
                  <a:pt x="1225" y="13098"/>
                </a:cubicBezTo>
                <a:lnTo>
                  <a:pt x="914" y="13291"/>
                </a:lnTo>
                <a:lnTo>
                  <a:pt x="572" y="13194"/>
                </a:lnTo>
                <a:lnTo>
                  <a:pt x="57" y="13233"/>
                </a:lnTo>
                <a:lnTo>
                  <a:pt x="0" y="10764"/>
                </a:lnTo>
                <a:lnTo>
                  <a:pt x="775" y="9983"/>
                </a:lnTo>
                <a:lnTo>
                  <a:pt x="865" y="9383"/>
                </a:lnTo>
                <a:lnTo>
                  <a:pt x="614" y="8560"/>
                </a:lnTo>
                <a:lnTo>
                  <a:pt x="213" y="7935"/>
                </a:lnTo>
                <a:lnTo>
                  <a:pt x="102" y="7385"/>
                </a:lnTo>
                <a:lnTo>
                  <a:pt x="246" y="6762"/>
                </a:lnTo>
                <a:lnTo>
                  <a:pt x="512" y="6641"/>
                </a:lnTo>
                <a:lnTo>
                  <a:pt x="530" y="6195"/>
                </a:lnTo>
                <a:lnTo>
                  <a:pt x="349" y="5644"/>
                </a:lnTo>
                <a:lnTo>
                  <a:pt x="799" y="5083"/>
                </a:lnTo>
                <a:lnTo>
                  <a:pt x="1142" y="5143"/>
                </a:lnTo>
                <a:lnTo>
                  <a:pt x="1424" y="4957"/>
                </a:lnTo>
                <a:lnTo>
                  <a:pt x="1491" y="4635"/>
                </a:lnTo>
                <a:lnTo>
                  <a:pt x="2000" y="4123"/>
                </a:lnTo>
                <a:lnTo>
                  <a:pt x="2615" y="4170"/>
                </a:lnTo>
                <a:lnTo>
                  <a:pt x="2955" y="4424"/>
                </a:lnTo>
                <a:lnTo>
                  <a:pt x="3466" y="4528"/>
                </a:lnTo>
                <a:lnTo>
                  <a:pt x="3797" y="4248"/>
                </a:lnTo>
                <a:lnTo>
                  <a:pt x="3890" y="3722"/>
                </a:lnTo>
                <a:lnTo>
                  <a:pt x="3676" y="2574"/>
                </a:lnTo>
                <a:lnTo>
                  <a:pt x="4073" y="2121"/>
                </a:lnTo>
                <a:lnTo>
                  <a:pt x="4522" y="1902"/>
                </a:lnTo>
                <a:lnTo>
                  <a:pt x="4966" y="1361"/>
                </a:lnTo>
                <a:lnTo>
                  <a:pt x="4860" y="708"/>
                </a:lnTo>
                <a:lnTo>
                  <a:pt x="5016" y="0"/>
                </a:lnTo>
                <a:lnTo>
                  <a:pt x="5573" y="223"/>
                </a:lnTo>
                <a:lnTo>
                  <a:pt x="6312" y="459"/>
                </a:lnTo>
                <a:lnTo>
                  <a:pt x="7088" y="856"/>
                </a:lnTo>
                <a:lnTo>
                  <a:pt x="8359" y="1483"/>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02" name="Shape 4884">
            <a:extLst>
              <a:ext uri="{FF2B5EF4-FFF2-40B4-BE49-F238E27FC236}">
                <a16:creationId xmlns:a16="http://schemas.microsoft.com/office/drawing/2014/main" id="{6557604D-71F8-476A-890E-85B3B8BB8EB1}"/>
              </a:ext>
            </a:extLst>
          </p:cNvPr>
          <p:cNvSpPr/>
          <p:nvPr/>
        </p:nvSpPr>
        <p:spPr>
          <a:xfrm>
            <a:off x="6719880" y="5348557"/>
            <a:ext cx="613601" cy="454553"/>
          </a:xfrm>
          <a:custGeom>
            <a:avLst/>
            <a:gdLst/>
            <a:ahLst/>
            <a:cxnLst>
              <a:cxn ang="0">
                <a:pos x="wd2" y="hd2"/>
              </a:cxn>
              <a:cxn ang="5400000">
                <a:pos x="wd2" y="hd2"/>
              </a:cxn>
              <a:cxn ang="10800000">
                <a:pos x="wd2" y="hd2"/>
              </a:cxn>
              <a:cxn ang="16200000">
                <a:pos x="wd2" y="hd2"/>
              </a:cxn>
            </a:cxnLst>
            <a:rect l="0" t="0" r="r" b="b"/>
            <a:pathLst>
              <a:path w="21600" h="21600" extrusionOk="0">
                <a:moveTo>
                  <a:pt x="18290" y="3596"/>
                </a:moveTo>
                <a:lnTo>
                  <a:pt x="18851" y="3769"/>
                </a:lnTo>
                <a:lnTo>
                  <a:pt x="19227" y="4567"/>
                </a:lnTo>
                <a:lnTo>
                  <a:pt x="18972" y="5389"/>
                </a:lnTo>
                <a:lnTo>
                  <a:pt x="19274" y="6106"/>
                </a:lnTo>
                <a:lnTo>
                  <a:pt x="19719" y="6478"/>
                </a:lnTo>
                <a:lnTo>
                  <a:pt x="20330" y="7252"/>
                </a:lnTo>
                <a:lnTo>
                  <a:pt x="20125" y="8010"/>
                </a:lnTo>
                <a:lnTo>
                  <a:pt x="20200" y="8820"/>
                </a:lnTo>
                <a:lnTo>
                  <a:pt x="20742" y="8961"/>
                </a:lnTo>
                <a:lnTo>
                  <a:pt x="21439" y="9113"/>
                </a:lnTo>
                <a:lnTo>
                  <a:pt x="21600" y="9835"/>
                </a:lnTo>
                <a:lnTo>
                  <a:pt x="21185" y="10189"/>
                </a:lnTo>
                <a:lnTo>
                  <a:pt x="20637" y="10267"/>
                </a:lnTo>
                <a:lnTo>
                  <a:pt x="20443" y="10822"/>
                </a:lnTo>
                <a:lnTo>
                  <a:pt x="20905" y="11388"/>
                </a:lnTo>
                <a:lnTo>
                  <a:pt x="21068" y="11764"/>
                </a:lnTo>
                <a:lnTo>
                  <a:pt x="20755" y="12085"/>
                </a:lnTo>
                <a:lnTo>
                  <a:pt x="20478" y="12608"/>
                </a:lnTo>
                <a:lnTo>
                  <a:pt x="20827" y="13051"/>
                </a:lnTo>
                <a:lnTo>
                  <a:pt x="21136" y="13583"/>
                </a:lnTo>
                <a:lnTo>
                  <a:pt x="20506" y="13736"/>
                </a:lnTo>
                <a:lnTo>
                  <a:pt x="19945" y="13860"/>
                </a:lnTo>
                <a:lnTo>
                  <a:pt x="19928" y="14380"/>
                </a:lnTo>
                <a:lnTo>
                  <a:pt x="19889" y="14917"/>
                </a:lnTo>
                <a:lnTo>
                  <a:pt x="19517" y="15323"/>
                </a:lnTo>
                <a:lnTo>
                  <a:pt x="19070" y="15594"/>
                </a:lnTo>
                <a:lnTo>
                  <a:pt x="18373" y="15832"/>
                </a:lnTo>
                <a:lnTo>
                  <a:pt x="17810" y="15738"/>
                </a:lnTo>
                <a:lnTo>
                  <a:pt x="17334" y="16312"/>
                </a:lnTo>
                <a:lnTo>
                  <a:pt x="17203" y="16861"/>
                </a:lnTo>
                <a:lnTo>
                  <a:pt x="16901" y="17399"/>
                </a:lnTo>
                <a:lnTo>
                  <a:pt x="16204" y="18023"/>
                </a:lnTo>
                <a:lnTo>
                  <a:pt x="15587" y="17960"/>
                </a:lnTo>
                <a:lnTo>
                  <a:pt x="14751" y="17868"/>
                </a:lnTo>
                <a:lnTo>
                  <a:pt x="14136" y="18153"/>
                </a:lnTo>
                <a:lnTo>
                  <a:pt x="13627" y="18484"/>
                </a:lnTo>
                <a:cubicBezTo>
                  <a:pt x="13417" y="18371"/>
                  <a:pt x="13188" y="18337"/>
                  <a:pt x="12964" y="18384"/>
                </a:cubicBezTo>
                <a:cubicBezTo>
                  <a:pt x="12700" y="18439"/>
                  <a:pt x="12455" y="18605"/>
                  <a:pt x="12265" y="18858"/>
                </a:cubicBezTo>
                <a:lnTo>
                  <a:pt x="12343" y="19501"/>
                </a:lnTo>
                <a:lnTo>
                  <a:pt x="12803" y="20223"/>
                </a:lnTo>
                <a:lnTo>
                  <a:pt x="13106" y="20670"/>
                </a:lnTo>
                <a:lnTo>
                  <a:pt x="12748" y="21116"/>
                </a:lnTo>
                <a:lnTo>
                  <a:pt x="12008" y="21600"/>
                </a:lnTo>
                <a:lnTo>
                  <a:pt x="11515" y="20317"/>
                </a:lnTo>
                <a:lnTo>
                  <a:pt x="10665" y="19638"/>
                </a:lnTo>
                <a:lnTo>
                  <a:pt x="9946" y="19214"/>
                </a:lnTo>
                <a:lnTo>
                  <a:pt x="9388" y="19520"/>
                </a:lnTo>
                <a:lnTo>
                  <a:pt x="8948" y="19435"/>
                </a:lnTo>
                <a:lnTo>
                  <a:pt x="8627" y="19218"/>
                </a:lnTo>
                <a:lnTo>
                  <a:pt x="8459" y="20003"/>
                </a:lnTo>
                <a:lnTo>
                  <a:pt x="7834" y="20000"/>
                </a:lnTo>
                <a:lnTo>
                  <a:pt x="6879" y="19861"/>
                </a:lnTo>
                <a:lnTo>
                  <a:pt x="6111" y="19765"/>
                </a:lnTo>
                <a:lnTo>
                  <a:pt x="5853" y="19087"/>
                </a:lnTo>
                <a:lnTo>
                  <a:pt x="5539" y="18515"/>
                </a:lnTo>
                <a:lnTo>
                  <a:pt x="5410" y="18041"/>
                </a:lnTo>
                <a:lnTo>
                  <a:pt x="5067" y="17577"/>
                </a:lnTo>
                <a:lnTo>
                  <a:pt x="4944" y="16999"/>
                </a:lnTo>
                <a:lnTo>
                  <a:pt x="4765" y="16174"/>
                </a:lnTo>
                <a:lnTo>
                  <a:pt x="4285" y="15604"/>
                </a:lnTo>
                <a:lnTo>
                  <a:pt x="3761" y="15466"/>
                </a:lnTo>
                <a:lnTo>
                  <a:pt x="3294" y="15850"/>
                </a:lnTo>
                <a:lnTo>
                  <a:pt x="3312" y="16847"/>
                </a:lnTo>
                <a:lnTo>
                  <a:pt x="3227" y="17390"/>
                </a:lnTo>
                <a:lnTo>
                  <a:pt x="2805" y="17752"/>
                </a:lnTo>
                <a:lnTo>
                  <a:pt x="2447" y="17729"/>
                </a:lnTo>
                <a:lnTo>
                  <a:pt x="1937" y="18258"/>
                </a:lnTo>
                <a:lnTo>
                  <a:pt x="1788" y="17959"/>
                </a:lnTo>
                <a:lnTo>
                  <a:pt x="1669" y="14565"/>
                </a:lnTo>
                <a:lnTo>
                  <a:pt x="1526" y="11228"/>
                </a:lnTo>
                <a:lnTo>
                  <a:pt x="1152" y="8106"/>
                </a:lnTo>
                <a:lnTo>
                  <a:pt x="703" y="4812"/>
                </a:lnTo>
                <a:lnTo>
                  <a:pt x="0" y="2122"/>
                </a:lnTo>
                <a:lnTo>
                  <a:pt x="148" y="396"/>
                </a:lnTo>
                <a:lnTo>
                  <a:pt x="686" y="661"/>
                </a:lnTo>
                <a:lnTo>
                  <a:pt x="914" y="1342"/>
                </a:lnTo>
                <a:lnTo>
                  <a:pt x="1430" y="1587"/>
                </a:lnTo>
                <a:lnTo>
                  <a:pt x="1984" y="1170"/>
                </a:lnTo>
                <a:lnTo>
                  <a:pt x="3648" y="642"/>
                </a:lnTo>
                <a:lnTo>
                  <a:pt x="3966" y="981"/>
                </a:lnTo>
                <a:lnTo>
                  <a:pt x="4522" y="1184"/>
                </a:lnTo>
                <a:lnTo>
                  <a:pt x="5143" y="961"/>
                </a:lnTo>
                <a:lnTo>
                  <a:pt x="5696" y="351"/>
                </a:lnTo>
                <a:lnTo>
                  <a:pt x="6417" y="289"/>
                </a:lnTo>
                <a:lnTo>
                  <a:pt x="6881" y="628"/>
                </a:lnTo>
                <a:lnTo>
                  <a:pt x="7552" y="380"/>
                </a:lnTo>
                <a:lnTo>
                  <a:pt x="8039" y="0"/>
                </a:lnTo>
                <a:lnTo>
                  <a:pt x="8823" y="8"/>
                </a:lnTo>
                <a:lnTo>
                  <a:pt x="8703" y="590"/>
                </a:lnTo>
                <a:lnTo>
                  <a:pt x="8813" y="1072"/>
                </a:lnTo>
                <a:lnTo>
                  <a:pt x="9794" y="1968"/>
                </a:lnTo>
                <a:lnTo>
                  <a:pt x="10366" y="2697"/>
                </a:lnTo>
                <a:lnTo>
                  <a:pt x="10705" y="3208"/>
                </a:lnTo>
                <a:lnTo>
                  <a:pt x="10466" y="4179"/>
                </a:lnTo>
                <a:lnTo>
                  <a:pt x="10124" y="4629"/>
                </a:lnTo>
                <a:lnTo>
                  <a:pt x="10162" y="5262"/>
                </a:lnTo>
                <a:lnTo>
                  <a:pt x="10417" y="5718"/>
                </a:lnTo>
                <a:lnTo>
                  <a:pt x="10711" y="5206"/>
                </a:lnTo>
                <a:lnTo>
                  <a:pt x="11157" y="5135"/>
                </a:lnTo>
                <a:lnTo>
                  <a:pt x="11256" y="4264"/>
                </a:lnTo>
                <a:lnTo>
                  <a:pt x="11736" y="3848"/>
                </a:lnTo>
                <a:lnTo>
                  <a:pt x="12221" y="3956"/>
                </a:lnTo>
                <a:lnTo>
                  <a:pt x="12243" y="3397"/>
                </a:lnTo>
                <a:lnTo>
                  <a:pt x="12657" y="2913"/>
                </a:lnTo>
                <a:lnTo>
                  <a:pt x="13425" y="3170"/>
                </a:lnTo>
                <a:lnTo>
                  <a:pt x="13722" y="2682"/>
                </a:lnTo>
                <a:lnTo>
                  <a:pt x="14463" y="2838"/>
                </a:lnTo>
                <a:lnTo>
                  <a:pt x="14903" y="3214"/>
                </a:lnTo>
                <a:lnTo>
                  <a:pt x="15561" y="3504"/>
                </a:lnTo>
                <a:lnTo>
                  <a:pt x="16077" y="3478"/>
                </a:lnTo>
                <a:lnTo>
                  <a:pt x="16619" y="3118"/>
                </a:lnTo>
                <a:lnTo>
                  <a:pt x="17295" y="2128"/>
                </a:lnTo>
                <a:lnTo>
                  <a:pt x="17705" y="1386"/>
                </a:lnTo>
                <a:lnTo>
                  <a:pt x="17636" y="2355"/>
                </a:lnTo>
                <a:lnTo>
                  <a:pt x="17881" y="3073"/>
                </a:lnTo>
                <a:lnTo>
                  <a:pt x="18290" y="3596"/>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03" name="Shape 4885">
            <a:extLst>
              <a:ext uri="{FF2B5EF4-FFF2-40B4-BE49-F238E27FC236}">
                <a16:creationId xmlns:a16="http://schemas.microsoft.com/office/drawing/2014/main" id="{A2315E9D-6575-4B6F-9093-A7BE7DDB2D8E}"/>
              </a:ext>
            </a:extLst>
          </p:cNvPr>
          <p:cNvSpPr/>
          <p:nvPr/>
        </p:nvSpPr>
        <p:spPr>
          <a:xfrm>
            <a:off x="7056784" y="5633230"/>
            <a:ext cx="413569" cy="406874"/>
          </a:xfrm>
          <a:custGeom>
            <a:avLst/>
            <a:gdLst/>
            <a:ahLst/>
            <a:cxnLst>
              <a:cxn ang="0">
                <a:pos x="wd2" y="hd2"/>
              </a:cxn>
              <a:cxn ang="5400000">
                <a:pos x="wd2" y="hd2"/>
              </a:cxn>
              <a:cxn ang="10800000">
                <a:pos x="wd2" y="hd2"/>
              </a:cxn>
              <a:cxn ang="16200000">
                <a:pos x="wd2" y="hd2"/>
              </a:cxn>
            </a:cxnLst>
            <a:rect l="0" t="0" r="r" b="b"/>
            <a:pathLst>
              <a:path w="21600" h="21600" extrusionOk="0">
                <a:moveTo>
                  <a:pt x="14239" y="1527"/>
                </a:moveTo>
                <a:lnTo>
                  <a:pt x="14807" y="1866"/>
                </a:lnTo>
                <a:lnTo>
                  <a:pt x="15340" y="1692"/>
                </a:lnTo>
                <a:lnTo>
                  <a:pt x="15572" y="1130"/>
                </a:lnTo>
                <a:lnTo>
                  <a:pt x="16108" y="1132"/>
                </a:lnTo>
                <a:lnTo>
                  <a:pt x="16345" y="1722"/>
                </a:lnTo>
                <a:lnTo>
                  <a:pt x="17221" y="1809"/>
                </a:lnTo>
                <a:lnTo>
                  <a:pt x="17670" y="2073"/>
                </a:lnTo>
                <a:lnTo>
                  <a:pt x="17771" y="2944"/>
                </a:lnTo>
                <a:lnTo>
                  <a:pt x="17469" y="3437"/>
                </a:lnTo>
                <a:lnTo>
                  <a:pt x="16749" y="3877"/>
                </a:lnTo>
                <a:lnTo>
                  <a:pt x="15991" y="4308"/>
                </a:lnTo>
                <a:lnTo>
                  <a:pt x="15642" y="4944"/>
                </a:lnTo>
                <a:lnTo>
                  <a:pt x="15945" y="6225"/>
                </a:lnTo>
                <a:lnTo>
                  <a:pt x="16215" y="7099"/>
                </a:lnTo>
                <a:lnTo>
                  <a:pt x="16454" y="8066"/>
                </a:lnTo>
                <a:cubicBezTo>
                  <a:pt x="16481" y="8351"/>
                  <a:pt x="16715" y="8570"/>
                  <a:pt x="16996" y="8573"/>
                </a:cubicBezTo>
                <a:cubicBezTo>
                  <a:pt x="17346" y="8578"/>
                  <a:pt x="17618" y="8265"/>
                  <a:pt x="17570" y="7912"/>
                </a:cubicBezTo>
                <a:lnTo>
                  <a:pt x="17781" y="7200"/>
                </a:lnTo>
                <a:lnTo>
                  <a:pt x="18265" y="6864"/>
                </a:lnTo>
                <a:lnTo>
                  <a:pt x="18747" y="6730"/>
                </a:lnTo>
                <a:lnTo>
                  <a:pt x="18624" y="7991"/>
                </a:lnTo>
                <a:lnTo>
                  <a:pt x="18605" y="9282"/>
                </a:lnTo>
                <a:lnTo>
                  <a:pt x="18617" y="10205"/>
                </a:lnTo>
                <a:lnTo>
                  <a:pt x="18781" y="10906"/>
                </a:lnTo>
                <a:lnTo>
                  <a:pt x="19121" y="11672"/>
                </a:lnTo>
                <a:lnTo>
                  <a:pt x="19520" y="12277"/>
                </a:lnTo>
                <a:lnTo>
                  <a:pt x="20086" y="13036"/>
                </a:lnTo>
                <a:lnTo>
                  <a:pt x="20807" y="13787"/>
                </a:lnTo>
                <a:lnTo>
                  <a:pt x="21346" y="14707"/>
                </a:lnTo>
                <a:lnTo>
                  <a:pt x="21600" y="15685"/>
                </a:lnTo>
                <a:lnTo>
                  <a:pt x="21264" y="16077"/>
                </a:lnTo>
                <a:lnTo>
                  <a:pt x="20647" y="15839"/>
                </a:lnTo>
                <a:lnTo>
                  <a:pt x="19836" y="15259"/>
                </a:lnTo>
                <a:lnTo>
                  <a:pt x="19460" y="15700"/>
                </a:lnTo>
                <a:lnTo>
                  <a:pt x="19744" y="16299"/>
                </a:lnTo>
                <a:lnTo>
                  <a:pt x="20328" y="16918"/>
                </a:lnTo>
                <a:lnTo>
                  <a:pt x="20872" y="17526"/>
                </a:lnTo>
                <a:lnTo>
                  <a:pt x="20709" y="18202"/>
                </a:lnTo>
                <a:lnTo>
                  <a:pt x="20365" y="19284"/>
                </a:lnTo>
                <a:lnTo>
                  <a:pt x="19597" y="20098"/>
                </a:lnTo>
                <a:lnTo>
                  <a:pt x="18539" y="20401"/>
                </a:lnTo>
                <a:lnTo>
                  <a:pt x="17607" y="20320"/>
                </a:lnTo>
                <a:lnTo>
                  <a:pt x="16430" y="20602"/>
                </a:lnTo>
                <a:lnTo>
                  <a:pt x="15664" y="20538"/>
                </a:lnTo>
                <a:lnTo>
                  <a:pt x="14816" y="20665"/>
                </a:lnTo>
                <a:cubicBezTo>
                  <a:pt x="14553" y="20786"/>
                  <a:pt x="14288" y="20902"/>
                  <a:pt x="14022" y="21015"/>
                </a:cubicBezTo>
                <a:cubicBezTo>
                  <a:pt x="13563" y="21209"/>
                  <a:pt x="13100" y="21392"/>
                  <a:pt x="12633" y="21563"/>
                </a:cubicBezTo>
                <a:lnTo>
                  <a:pt x="11802" y="21600"/>
                </a:lnTo>
                <a:lnTo>
                  <a:pt x="11606" y="20960"/>
                </a:lnTo>
                <a:cubicBezTo>
                  <a:pt x="11574" y="20797"/>
                  <a:pt x="11485" y="20652"/>
                  <a:pt x="11357" y="20549"/>
                </a:cubicBezTo>
                <a:cubicBezTo>
                  <a:pt x="11116" y="20355"/>
                  <a:pt x="10779" y="20339"/>
                  <a:pt x="10521" y="20509"/>
                </a:cubicBezTo>
                <a:lnTo>
                  <a:pt x="9836" y="19959"/>
                </a:lnTo>
                <a:lnTo>
                  <a:pt x="9623" y="19402"/>
                </a:lnTo>
                <a:lnTo>
                  <a:pt x="9531" y="18846"/>
                </a:lnTo>
                <a:lnTo>
                  <a:pt x="9266" y="18262"/>
                </a:lnTo>
                <a:lnTo>
                  <a:pt x="8843" y="17982"/>
                </a:lnTo>
                <a:lnTo>
                  <a:pt x="8066" y="18054"/>
                </a:lnTo>
                <a:lnTo>
                  <a:pt x="7434" y="17880"/>
                </a:lnTo>
                <a:lnTo>
                  <a:pt x="6830" y="18086"/>
                </a:lnTo>
                <a:lnTo>
                  <a:pt x="6263" y="18233"/>
                </a:lnTo>
                <a:lnTo>
                  <a:pt x="5501" y="18309"/>
                </a:lnTo>
                <a:lnTo>
                  <a:pt x="4888" y="18010"/>
                </a:lnTo>
                <a:lnTo>
                  <a:pt x="4035" y="17626"/>
                </a:lnTo>
                <a:lnTo>
                  <a:pt x="3353" y="16909"/>
                </a:lnTo>
                <a:lnTo>
                  <a:pt x="3022" y="16135"/>
                </a:lnTo>
                <a:lnTo>
                  <a:pt x="2907" y="15222"/>
                </a:lnTo>
                <a:lnTo>
                  <a:pt x="2875" y="14307"/>
                </a:lnTo>
                <a:lnTo>
                  <a:pt x="2825" y="13366"/>
                </a:lnTo>
                <a:lnTo>
                  <a:pt x="2494" y="12932"/>
                </a:lnTo>
                <a:lnTo>
                  <a:pt x="1585" y="12510"/>
                </a:lnTo>
                <a:lnTo>
                  <a:pt x="584" y="12318"/>
                </a:lnTo>
                <a:lnTo>
                  <a:pt x="0" y="11783"/>
                </a:lnTo>
                <a:lnTo>
                  <a:pt x="62" y="10867"/>
                </a:lnTo>
                <a:lnTo>
                  <a:pt x="247" y="10006"/>
                </a:lnTo>
                <a:lnTo>
                  <a:pt x="222" y="8780"/>
                </a:lnTo>
                <a:lnTo>
                  <a:pt x="1117" y="8357"/>
                </a:lnTo>
                <a:lnTo>
                  <a:pt x="1571" y="7936"/>
                </a:lnTo>
                <a:lnTo>
                  <a:pt x="568" y="6927"/>
                </a:lnTo>
                <a:lnTo>
                  <a:pt x="421" y="5761"/>
                </a:lnTo>
                <a:lnTo>
                  <a:pt x="1330" y="5116"/>
                </a:lnTo>
                <a:lnTo>
                  <a:pt x="2499" y="5280"/>
                </a:lnTo>
                <a:lnTo>
                  <a:pt x="3589" y="4875"/>
                </a:lnTo>
                <a:lnTo>
                  <a:pt x="4158" y="4592"/>
                </a:lnTo>
                <a:lnTo>
                  <a:pt x="5342" y="4753"/>
                </a:lnTo>
                <a:lnTo>
                  <a:pt x="6378" y="4823"/>
                </a:lnTo>
                <a:lnTo>
                  <a:pt x="7435" y="4117"/>
                </a:lnTo>
                <a:lnTo>
                  <a:pt x="7847" y="3560"/>
                </a:lnTo>
                <a:lnTo>
                  <a:pt x="7998" y="2939"/>
                </a:lnTo>
                <a:lnTo>
                  <a:pt x="8901" y="2160"/>
                </a:lnTo>
                <a:lnTo>
                  <a:pt x="9638" y="2377"/>
                </a:lnTo>
                <a:lnTo>
                  <a:pt x="10962" y="1957"/>
                </a:lnTo>
                <a:lnTo>
                  <a:pt x="11797" y="1464"/>
                </a:lnTo>
                <a:lnTo>
                  <a:pt x="11880" y="222"/>
                </a:lnTo>
                <a:lnTo>
                  <a:pt x="13403" y="0"/>
                </a:lnTo>
                <a:lnTo>
                  <a:pt x="13842" y="73"/>
                </a:lnTo>
                <a:lnTo>
                  <a:pt x="13985" y="871"/>
                </a:lnTo>
                <a:lnTo>
                  <a:pt x="14239" y="152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04" name="Shape 4886">
            <a:extLst>
              <a:ext uri="{FF2B5EF4-FFF2-40B4-BE49-F238E27FC236}">
                <a16:creationId xmlns:a16="http://schemas.microsoft.com/office/drawing/2014/main" id="{B785F1B5-5AB3-468F-B00A-7F9CA96F1FD6}"/>
              </a:ext>
            </a:extLst>
          </p:cNvPr>
          <p:cNvSpPr/>
          <p:nvPr/>
        </p:nvSpPr>
        <p:spPr>
          <a:xfrm>
            <a:off x="7215054" y="5165362"/>
            <a:ext cx="330575" cy="540366"/>
          </a:xfrm>
          <a:custGeom>
            <a:avLst/>
            <a:gdLst/>
            <a:ahLst/>
            <a:cxnLst>
              <a:cxn ang="0">
                <a:pos x="wd2" y="hd2"/>
              </a:cxn>
              <a:cxn ang="5400000">
                <a:pos x="wd2" y="hd2"/>
              </a:cxn>
              <a:cxn ang="10800000">
                <a:pos x="wd2" y="hd2"/>
              </a:cxn>
              <a:cxn ang="16200000">
                <a:pos x="wd2" y="hd2"/>
              </a:cxn>
            </a:cxnLst>
            <a:rect l="0" t="0" r="r" b="b"/>
            <a:pathLst>
              <a:path w="21600" h="21600" extrusionOk="0">
                <a:moveTo>
                  <a:pt x="15701" y="1064"/>
                </a:moveTo>
                <a:lnTo>
                  <a:pt x="18391" y="538"/>
                </a:lnTo>
                <a:lnTo>
                  <a:pt x="18131" y="1406"/>
                </a:lnTo>
                <a:lnTo>
                  <a:pt x="17831" y="2144"/>
                </a:lnTo>
                <a:lnTo>
                  <a:pt x="18240" y="2509"/>
                </a:lnTo>
                <a:lnTo>
                  <a:pt x="18994" y="2781"/>
                </a:lnTo>
                <a:lnTo>
                  <a:pt x="19697" y="3052"/>
                </a:lnTo>
                <a:lnTo>
                  <a:pt x="20107" y="3758"/>
                </a:lnTo>
                <a:lnTo>
                  <a:pt x="20587" y="4150"/>
                </a:lnTo>
                <a:lnTo>
                  <a:pt x="21429" y="4504"/>
                </a:lnTo>
                <a:lnTo>
                  <a:pt x="21600" y="5012"/>
                </a:lnTo>
                <a:lnTo>
                  <a:pt x="20984" y="5566"/>
                </a:lnTo>
                <a:lnTo>
                  <a:pt x="20111" y="5946"/>
                </a:lnTo>
                <a:lnTo>
                  <a:pt x="19180" y="6207"/>
                </a:lnTo>
                <a:lnTo>
                  <a:pt x="18284" y="6699"/>
                </a:lnTo>
                <a:lnTo>
                  <a:pt x="17847" y="7170"/>
                </a:lnTo>
                <a:lnTo>
                  <a:pt x="16953" y="7297"/>
                </a:lnTo>
                <a:lnTo>
                  <a:pt x="16202" y="7709"/>
                </a:lnTo>
                <a:lnTo>
                  <a:pt x="16026" y="8425"/>
                </a:lnTo>
                <a:lnTo>
                  <a:pt x="16688" y="8863"/>
                </a:lnTo>
                <a:lnTo>
                  <a:pt x="17325" y="9470"/>
                </a:lnTo>
                <a:lnTo>
                  <a:pt x="17193" y="10019"/>
                </a:lnTo>
                <a:lnTo>
                  <a:pt x="16500" y="10388"/>
                </a:lnTo>
                <a:lnTo>
                  <a:pt x="15794" y="10895"/>
                </a:lnTo>
                <a:lnTo>
                  <a:pt x="15548" y="11549"/>
                </a:lnTo>
                <a:lnTo>
                  <a:pt x="16118" y="11864"/>
                </a:lnTo>
                <a:lnTo>
                  <a:pt x="17202" y="11761"/>
                </a:lnTo>
                <a:lnTo>
                  <a:pt x="18045" y="11805"/>
                </a:lnTo>
                <a:lnTo>
                  <a:pt x="18189" y="12359"/>
                </a:lnTo>
                <a:lnTo>
                  <a:pt x="17686" y="12585"/>
                </a:lnTo>
                <a:lnTo>
                  <a:pt x="17212" y="13139"/>
                </a:lnTo>
                <a:lnTo>
                  <a:pt x="17091" y="13644"/>
                </a:lnTo>
                <a:lnTo>
                  <a:pt x="17095" y="14269"/>
                </a:lnTo>
                <a:lnTo>
                  <a:pt x="16178" y="14523"/>
                </a:lnTo>
                <a:lnTo>
                  <a:pt x="15120" y="14619"/>
                </a:lnTo>
                <a:lnTo>
                  <a:pt x="14797" y="14962"/>
                </a:lnTo>
                <a:lnTo>
                  <a:pt x="15182" y="15475"/>
                </a:lnTo>
                <a:lnTo>
                  <a:pt x="15699" y="15931"/>
                </a:lnTo>
                <a:lnTo>
                  <a:pt x="16041" y="16417"/>
                </a:lnTo>
                <a:lnTo>
                  <a:pt x="15843" y="16841"/>
                </a:lnTo>
                <a:lnTo>
                  <a:pt x="14993" y="17280"/>
                </a:lnTo>
                <a:lnTo>
                  <a:pt x="14675" y="17844"/>
                </a:lnTo>
                <a:lnTo>
                  <a:pt x="15351" y="18217"/>
                </a:lnTo>
                <a:lnTo>
                  <a:pt x="15913" y="18737"/>
                </a:lnTo>
                <a:lnTo>
                  <a:pt x="15938" y="19318"/>
                </a:lnTo>
                <a:lnTo>
                  <a:pt x="15487" y="19990"/>
                </a:lnTo>
                <a:lnTo>
                  <a:pt x="14572" y="20666"/>
                </a:lnTo>
                <a:lnTo>
                  <a:pt x="13660" y="21323"/>
                </a:lnTo>
                <a:lnTo>
                  <a:pt x="12804" y="21600"/>
                </a:lnTo>
                <a:lnTo>
                  <a:pt x="11819" y="21592"/>
                </a:lnTo>
                <a:lnTo>
                  <a:pt x="11028" y="21317"/>
                </a:lnTo>
                <a:lnTo>
                  <a:pt x="11621" y="20867"/>
                </a:lnTo>
                <a:lnTo>
                  <a:pt x="11553" y="20323"/>
                </a:lnTo>
                <a:lnTo>
                  <a:pt x="11146" y="20121"/>
                </a:lnTo>
                <a:lnTo>
                  <a:pt x="10041" y="20152"/>
                </a:lnTo>
                <a:lnTo>
                  <a:pt x="9585" y="19687"/>
                </a:lnTo>
                <a:lnTo>
                  <a:pt x="9055" y="20064"/>
                </a:lnTo>
                <a:lnTo>
                  <a:pt x="8222" y="20246"/>
                </a:lnTo>
                <a:lnTo>
                  <a:pt x="7187" y="19911"/>
                </a:lnTo>
                <a:lnTo>
                  <a:pt x="6726" y="18763"/>
                </a:lnTo>
                <a:lnTo>
                  <a:pt x="5413" y="17940"/>
                </a:lnTo>
                <a:lnTo>
                  <a:pt x="5855" y="17393"/>
                </a:lnTo>
                <a:lnTo>
                  <a:pt x="6439" y="17171"/>
                </a:lnTo>
                <a:lnTo>
                  <a:pt x="6165" y="16871"/>
                </a:lnTo>
                <a:lnTo>
                  <a:pt x="5363" y="16436"/>
                </a:lnTo>
                <a:lnTo>
                  <a:pt x="5710" y="15823"/>
                </a:lnTo>
                <a:lnTo>
                  <a:pt x="6751" y="15823"/>
                </a:lnTo>
                <a:lnTo>
                  <a:pt x="7438" y="15502"/>
                </a:lnTo>
                <a:lnTo>
                  <a:pt x="7421" y="15035"/>
                </a:lnTo>
                <a:lnTo>
                  <a:pt x="4788" y="14871"/>
                </a:lnTo>
                <a:lnTo>
                  <a:pt x="4722" y="13994"/>
                </a:lnTo>
                <a:lnTo>
                  <a:pt x="5129" y="13415"/>
                </a:lnTo>
                <a:lnTo>
                  <a:pt x="4088" y="12782"/>
                </a:lnTo>
                <a:lnTo>
                  <a:pt x="3127" y="12589"/>
                </a:lnTo>
                <a:lnTo>
                  <a:pt x="2490" y="11806"/>
                </a:lnTo>
                <a:lnTo>
                  <a:pt x="3070" y="11176"/>
                </a:lnTo>
                <a:lnTo>
                  <a:pt x="2619" y="10611"/>
                </a:lnTo>
                <a:lnTo>
                  <a:pt x="1443" y="10530"/>
                </a:lnTo>
                <a:lnTo>
                  <a:pt x="684" y="10014"/>
                </a:lnTo>
                <a:lnTo>
                  <a:pt x="123" y="9369"/>
                </a:lnTo>
                <a:lnTo>
                  <a:pt x="339" y="8352"/>
                </a:lnTo>
                <a:lnTo>
                  <a:pt x="441" y="7853"/>
                </a:lnTo>
                <a:lnTo>
                  <a:pt x="0" y="6677"/>
                </a:lnTo>
                <a:lnTo>
                  <a:pt x="117" y="5794"/>
                </a:lnTo>
                <a:lnTo>
                  <a:pt x="635" y="4841"/>
                </a:lnTo>
                <a:lnTo>
                  <a:pt x="1637" y="3804"/>
                </a:lnTo>
                <a:lnTo>
                  <a:pt x="1086" y="3434"/>
                </a:lnTo>
                <a:lnTo>
                  <a:pt x="355" y="3024"/>
                </a:lnTo>
                <a:lnTo>
                  <a:pt x="654" y="2319"/>
                </a:lnTo>
                <a:lnTo>
                  <a:pt x="364" y="1983"/>
                </a:lnTo>
                <a:lnTo>
                  <a:pt x="2625" y="1576"/>
                </a:lnTo>
                <a:lnTo>
                  <a:pt x="4609" y="1497"/>
                </a:lnTo>
                <a:lnTo>
                  <a:pt x="6349" y="1300"/>
                </a:lnTo>
                <a:lnTo>
                  <a:pt x="7155" y="994"/>
                </a:lnTo>
                <a:lnTo>
                  <a:pt x="8134" y="833"/>
                </a:lnTo>
                <a:lnTo>
                  <a:pt x="8115" y="359"/>
                </a:lnTo>
                <a:lnTo>
                  <a:pt x="9083" y="0"/>
                </a:lnTo>
                <a:lnTo>
                  <a:pt x="10231" y="308"/>
                </a:lnTo>
                <a:lnTo>
                  <a:pt x="11100" y="571"/>
                </a:lnTo>
                <a:lnTo>
                  <a:pt x="12052" y="630"/>
                </a:lnTo>
                <a:lnTo>
                  <a:pt x="12938" y="201"/>
                </a:lnTo>
                <a:lnTo>
                  <a:pt x="13827" y="601"/>
                </a:lnTo>
                <a:lnTo>
                  <a:pt x="14713" y="947"/>
                </a:lnTo>
                <a:lnTo>
                  <a:pt x="15701" y="1064"/>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05" name="Shape 4887">
            <a:extLst>
              <a:ext uri="{FF2B5EF4-FFF2-40B4-BE49-F238E27FC236}">
                <a16:creationId xmlns:a16="http://schemas.microsoft.com/office/drawing/2014/main" id="{E596244A-5BF5-4FDA-85BA-E250559A5085}"/>
              </a:ext>
            </a:extLst>
          </p:cNvPr>
          <p:cNvSpPr/>
          <p:nvPr/>
        </p:nvSpPr>
        <p:spPr>
          <a:xfrm>
            <a:off x="6744564" y="4549495"/>
            <a:ext cx="815785" cy="686203"/>
          </a:xfrm>
          <a:custGeom>
            <a:avLst/>
            <a:gdLst/>
            <a:ahLst/>
            <a:cxnLst>
              <a:cxn ang="0">
                <a:pos x="wd2" y="hd2"/>
              </a:cxn>
              <a:cxn ang="5400000">
                <a:pos x="wd2" y="hd2"/>
              </a:cxn>
              <a:cxn ang="10800000">
                <a:pos x="wd2" y="hd2"/>
              </a:cxn>
              <a:cxn ang="16200000">
                <a:pos x="wd2" y="hd2"/>
              </a:cxn>
            </a:cxnLst>
            <a:rect l="0" t="0" r="r" b="b"/>
            <a:pathLst>
              <a:path w="21600" h="21600" extrusionOk="0">
                <a:moveTo>
                  <a:pt x="16314" y="5431"/>
                </a:moveTo>
                <a:lnTo>
                  <a:pt x="16351" y="5993"/>
                </a:lnTo>
                <a:lnTo>
                  <a:pt x="16117" y="6589"/>
                </a:lnTo>
                <a:lnTo>
                  <a:pt x="15912" y="7038"/>
                </a:lnTo>
                <a:lnTo>
                  <a:pt x="16112" y="7705"/>
                </a:lnTo>
                <a:lnTo>
                  <a:pt x="16522" y="7920"/>
                </a:lnTo>
                <a:lnTo>
                  <a:pt x="17411" y="8015"/>
                </a:lnTo>
                <a:lnTo>
                  <a:pt x="18102" y="8183"/>
                </a:lnTo>
                <a:lnTo>
                  <a:pt x="18819" y="8384"/>
                </a:lnTo>
                <a:lnTo>
                  <a:pt x="19332" y="8512"/>
                </a:lnTo>
                <a:lnTo>
                  <a:pt x="19913" y="9001"/>
                </a:lnTo>
                <a:lnTo>
                  <a:pt x="19982" y="9607"/>
                </a:lnTo>
                <a:lnTo>
                  <a:pt x="19893" y="10220"/>
                </a:lnTo>
                <a:lnTo>
                  <a:pt x="20124" y="10678"/>
                </a:lnTo>
                <a:lnTo>
                  <a:pt x="20524" y="10910"/>
                </a:lnTo>
                <a:lnTo>
                  <a:pt x="20977" y="10766"/>
                </a:lnTo>
                <a:lnTo>
                  <a:pt x="21328" y="10807"/>
                </a:lnTo>
                <a:lnTo>
                  <a:pt x="21383" y="11469"/>
                </a:lnTo>
                <a:lnTo>
                  <a:pt x="21416" y="12031"/>
                </a:lnTo>
                <a:lnTo>
                  <a:pt x="21185" y="12277"/>
                </a:lnTo>
                <a:lnTo>
                  <a:pt x="20727" y="12134"/>
                </a:lnTo>
                <a:lnTo>
                  <a:pt x="20373" y="12389"/>
                </a:lnTo>
                <a:lnTo>
                  <a:pt x="20073" y="12831"/>
                </a:lnTo>
                <a:lnTo>
                  <a:pt x="19914" y="13288"/>
                </a:lnTo>
                <a:lnTo>
                  <a:pt x="19868" y="13801"/>
                </a:lnTo>
                <a:lnTo>
                  <a:pt x="19809" y="14249"/>
                </a:lnTo>
                <a:lnTo>
                  <a:pt x="19744" y="14763"/>
                </a:lnTo>
                <a:lnTo>
                  <a:pt x="19847" y="15133"/>
                </a:lnTo>
                <a:lnTo>
                  <a:pt x="20145" y="15374"/>
                </a:lnTo>
                <a:lnTo>
                  <a:pt x="20722" y="15827"/>
                </a:lnTo>
                <a:lnTo>
                  <a:pt x="21100" y="16038"/>
                </a:lnTo>
                <a:lnTo>
                  <a:pt x="21462" y="16206"/>
                </a:lnTo>
                <a:lnTo>
                  <a:pt x="21600" y="16512"/>
                </a:lnTo>
                <a:lnTo>
                  <a:pt x="21536" y="16788"/>
                </a:lnTo>
                <a:lnTo>
                  <a:pt x="21325" y="17078"/>
                </a:lnTo>
                <a:lnTo>
                  <a:pt x="21192" y="17461"/>
                </a:lnTo>
                <a:lnTo>
                  <a:pt x="20953" y="17918"/>
                </a:lnTo>
                <a:lnTo>
                  <a:pt x="20557" y="18286"/>
                </a:lnTo>
                <a:lnTo>
                  <a:pt x="20173" y="18365"/>
                </a:lnTo>
                <a:lnTo>
                  <a:pt x="19939" y="18666"/>
                </a:lnTo>
                <a:lnTo>
                  <a:pt x="19924" y="19063"/>
                </a:lnTo>
                <a:lnTo>
                  <a:pt x="20188" y="19370"/>
                </a:lnTo>
                <a:lnTo>
                  <a:pt x="20163" y="19652"/>
                </a:lnTo>
                <a:lnTo>
                  <a:pt x="19876" y="19980"/>
                </a:lnTo>
                <a:lnTo>
                  <a:pt x="18906" y="20300"/>
                </a:lnTo>
                <a:lnTo>
                  <a:pt x="18313" y="20240"/>
                </a:lnTo>
                <a:lnTo>
                  <a:pt x="17752" y="19688"/>
                </a:lnTo>
                <a:lnTo>
                  <a:pt x="17381" y="19993"/>
                </a:lnTo>
                <a:lnTo>
                  <a:pt x="16830" y="19895"/>
                </a:lnTo>
                <a:lnTo>
                  <a:pt x="16137" y="19539"/>
                </a:lnTo>
                <a:lnTo>
                  <a:pt x="15837" y="19700"/>
                </a:lnTo>
                <a:lnTo>
                  <a:pt x="15878" y="20064"/>
                </a:lnTo>
                <a:lnTo>
                  <a:pt x="15425" y="20238"/>
                </a:lnTo>
                <a:lnTo>
                  <a:pt x="15045" y="20548"/>
                </a:lnTo>
                <a:lnTo>
                  <a:pt x="14379" y="20639"/>
                </a:lnTo>
                <a:lnTo>
                  <a:pt x="13544" y="20675"/>
                </a:lnTo>
                <a:lnTo>
                  <a:pt x="12639" y="20980"/>
                </a:lnTo>
                <a:lnTo>
                  <a:pt x="12419" y="20807"/>
                </a:lnTo>
                <a:lnTo>
                  <a:pt x="12215" y="20759"/>
                </a:lnTo>
                <a:lnTo>
                  <a:pt x="11992" y="21110"/>
                </a:lnTo>
                <a:lnTo>
                  <a:pt x="11638" y="21387"/>
                </a:lnTo>
                <a:lnTo>
                  <a:pt x="11308" y="21384"/>
                </a:lnTo>
                <a:lnTo>
                  <a:pt x="10972" y="21600"/>
                </a:lnTo>
                <a:lnTo>
                  <a:pt x="10583" y="21304"/>
                </a:lnTo>
                <a:lnTo>
                  <a:pt x="10586" y="20775"/>
                </a:lnTo>
                <a:lnTo>
                  <a:pt x="10791" y="20500"/>
                </a:lnTo>
                <a:lnTo>
                  <a:pt x="10840" y="20230"/>
                </a:lnTo>
                <a:lnTo>
                  <a:pt x="10694" y="19984"/>
                </a:lnTo>
                <a:lnTo>
                  <a:pt x="10710" y="19367"/>
                </a:lnTo>
                <a:lnTo>
                  <a:pt x="11078" y="18479"/>
                </a:lnTo>
                <a:lnTo>
                  <a:pt x="10877" y="18339"/>
                </a:lnTo>
                <a:lnTo>
                  <a:pt x="10573" y="18490"/>
                </a:lnTo>
                <a:lnTo>
                  <a:pt x="10277" y="18766"/>
                </a:lnTo>
                <a:lnTo>
                  <a:pt x="9811" y="18835"/>
                </a:lnTo>
                <a:lnTo>
                  <a:pt x="9417" y="18594"/>
                </a:lnTo>
                <a:lnTo>
                  <a:pt x="9002" y="18883"/>
                </a:lnTo>
                <a:lnTo>
                  <a:pt x="8438" y="19172"/>
                </a:lnTo>
                <a:lnTo>
                  <a:pt x="8195" y="18677"/>
                </a:lnTo>
                <a:lnTo>
                  <a:pt x="7852" y="17463"/>
                </a:lnTo>
                <a:lnTo>
                  <a:pt x="7644" y="17154"/>
                </a:lnTo>
                <a:lnTo>
                  <a:pt x="7368" y="16965"/>
                </a:lnTo>
                <a:lnTo>
                  <a:pt x="7025" y="17003"/>
                </a:lnTo>
                <a:lnTo>
                  <a:pt x="6625" y="17286"/>
                </a:lnTo>
                <a:lnTo>
                  <a:pt x="6155" y="17241"/>
                </a:lnTo>
                <a:lnTo>
                  <a:pt x="5922" y="16690"/>
                </a:lnTo>
                <a:lnTo>
                  <a:pt x="5741" y="16081"/>
                </a:lnTo>
                <a:lnTo>
                  <a:pt x="5598" y="15561"/>
                </a:lnTo>
                <a:lnTo>
                  <a:pt x="5326" y="15037"/>
                </a:lnTo>
                <a:lnTo>
                  <a:pt x="4655" y="14471"/>
                </a:lnTo>
                <a:lnTo>
                  <a:pt x="3959" y="13957"/>
                </a:lnTo>
                <a:lnTo>
                  <a:pt x="2745" y="13212"/>
                </a:lnTo>
                <a:lnTo>
                  <a:pt x="1702" y="12655"/>
                </a:lnTo>
                <a:lnTo>
                  <a:pt x="500" y="12164"/>
                </a:lnTo>
                <a:lnTo>
                  <a:pt x="412" y="11718"/>
                </a:lnTo>
                <a:lnTo>
                  <a:pt x="161" y="11517"/>
                </a:lnTo>
                <a:lnTo>
                  <a:pt x="0" y="10930"/>
                </a:lnTo>
                <a:lnTo>
                  <a:pt x="17" y="10138"/>
                </a:lnTo>
                <a:lnTo>
                  <a:pt x="189" y="9417"/>
                </a:lnTo>
                <a:lnTo>
                  <a:pt x="502" y="8963"/>
                </a:lnTo>
                <a:lnTo>
                  <a:pt x="136" y="8218"/>
                </a:lnTo>
                <a:lnTo>
                  <a:pt x="281" y="7701"/>
                </a:lnTo>
                <a:lnTo>
                  <a:pt x="681" y="6890"/>
                </a:lnTo>
                <a:lnTo>
                  <a:pt x="904" y="6470"/>
                </a:lnTo>
                <a:lnTo>
                  <a:pt x="935" y="6124"/>
                </a:lnTo>
                <a:lnTo>
                  <a:pt x="1393" y="6069"/>
                </a:lnTo>
                <a:lnTo>
                  <a:pt x="1786" y="5682"/>
                </a:lnTo>
                <a:lnTo>
                  <a:pt x="2085" y="4994"/>
                </a:lnTo>
                <a:lnTo>
                  <a:pt x="2311" y="4330"/>
                </a:lnTo>
                <a:lnTo>
                  <a:pt x="2579" y="3977"/>
                </a:lnTo>
                <a:lnTo>
                  <a:pt x="2997" y="3964"/>
                </a:lnTo>
                <a:lnTo>
                  <a:pt x="3211" y="4163"/>
                </a:lnTo>
                <a:lnTo>
                  <a:pt x="3581" y="4151"/>
                </a:lnTo>
                <a:lnTo>
                  <a:pt x="3836" y="3840"/>
                </a:lnTo>
                <a:lnTo>
                  <a:pt x="4052" y="3009"/>
                </a:lnTo>
                <a:lnTo>
                  <a:pt x="4400" y="2470"/>
                </a:lnTo>
                <a:lnTo>
                  <a:pt x="4923" y="2149"/>
                </a:lnTo>
                <a:lnTo>
                  <a:pt x="5022" y="1197"/>
                </a:lnTo>
                <a:lnTo>
                  <a:pt x="5402" y="919"/>
                </a:lnTo>
                <a:lnTo>
                  <a:pt x="5754" y="851"/>
                </a:lnTo>
                <a:lnTo>
                  <a:pt x="5974" y="375"/>
                </a:lnTo>
                <a:lnTo>
                  <a:pt x="6415" y="0"/>
                </a:lnTo>
                <a:lnTo>
                  <a:pt x="7081" y="133"/>
                </a:lnTo>
                <a:lnTo>
                  <a:pt x="7196" y="614"/>
                </a:lnTo>
                <a:lnTo>
                  <a:pt x="7596" y="1020"/>
                </a:lnTo>
                <a:lnTo>
                  <a:pt x="8056" y="1255"/>
                </a:lnTo>
                <a:lnTo>
                  <a:pt x="8666" y="1150"/>
                </a:lnTo>
                <a:lnTo>
                  <a:pt x="9220" y="2036"/>
                </a:lnTo>
                <a:lnTo>
                  <a:pt x="9676" y="2217"/>
                </a:lnTo>
                <a:lnTo>
                  <a:pt x="10085" y="2216"/>
                </a:lnTo>
                <a:lnTo>
                  <a:pt x="10714" y="2110"/>
                </a:lnTo>
                <a:lnTo>
                  <a:pt x="11087" y="2284"/>
                </a:lnTo>
                <a:lnTo>
                  <a:pt x="11333" y="2703"/>
                </a:lnTo>
                <a:lnTo>
                  <a:pt x="11368" y="3043"/>
                </a:lnTo>
                <a:lnTo>
                  <a:pt x="11674" y="3216"/>
                </a:lnTo>
                <a:lnTo>
                  <a:pt x="12122" y="3258"/>
                </a:lnTo>
                <a:lnTo>
                  <a:pt x="12502" y="3489"/>
                </a:lnTo>
                <a:lnTo>
                  <a:pt x="12863" y="3771"/>
                </a:lnTo>
                <a:lnTo>
                  <a:pt x="13422" y="3386"/>
                </a:lnTo>
                <a:lnTo>
                  <a:pt x="14042" y="3020"/>
                </a:lnTo>
                <a:lnTo>
                  <a:pt x="14679" y="2896"/>
                </a:lnTo>
                <a:lnTo>
                  <a:pt x="15197" y="3121"/>
                </a:lnTo>
                <a:lnTo>
                  <a:pt x="15762" y="3383"/>
                </a:lnTo>
                <a:lnTo>
                  <a:pt x="16034" y="3974"/>
                </a:lnTo>
                <a:lnTo>
                  <a:pt x="16256" y="5035"/>
                </a:lnTo>
                <a:lnTo>
                  <a:pt x="16314" y="543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06" name="Shape 4888">
            <a:extLst>
              <a:ext uri="{FF2B5EF4-FFF2-40B4-BE49-F238E27FC236}">
                <a16:creationId xmlns:a16="http://schemas.microsoft.com/office/drawing/2014/main" id="{5BF72EE5-CC58-4889-A4A4-3B67B72916D1}"/>
              </a:ext>
            </a:extLst>
          </p:cNvPr>
          <p:cNvSpPr/>
          <p:nvPr/>
        </p:nvSpPr>
        <p:spPr>
          <a:xfrm>
            <a:off x="7370838" y="2821298"/>
            <a:ext cx="1343320" cy="1160352"/>
          </a:xfrm>
          <a:custGeom>
            <a:avLst/>
            <a:gdLst/>
            <a:ahLst/>
            <a:cxnLst>
              <a:cxn ang="0">
                <a:pos x="wd2" y="hd2"/>
              </a:cxn>
              <a:cxn ang="5400000">
                <a:pos x="wd2" y="hd2"/>
              </a:cxn>
              <a:cxn ang="10800000">
                <a:pos x="wd2" y="hd2"/>
              </a:cxn>
              <a:cxn ang="16200000">
                <a:pos x="wd2" y="hd2"/>
              </a:cxn>
            </a:cxnLst>
            <a:rect l="0" t="0" r="r" b="b"/>
            <a:pathLst>
              <a:path w="21600" h="21600" extrusionOk="0">
                <a:moveTo>
                  <a:pt x="1417" y="9415"/>
                </a:moveTo>
                <a:lnTo>
                  <a:pt x="1834" y="9369"/>
                </a:lnTo>
                <a:lnTo>
                  <a:pt x="2064" y="9735"/>
                </a:lnTo>
                <a:lnTo>
                  <a:pt x="2266" y="10110"/>
                </a:lnTo>
                <a:lnTo>
                  <a:pt x="2482" y="10528"/>
                </a:lnTo>
                <a:lnTo>
                  <a:pt x="2609" y="11068"/>
                </a:lnTo>
                <a:lnTo>
                  <a:pt x="2691" y="11392"/>
                </a:lnTo>
                <a:lnTo>
                  <a:pt x="2914" y="11437"/>
                </a:lnTo>
                <a:lnTo>
                  <a:pt x="3119" y="11481"/>
                </a:lnTo>
                <a:lnTo>
                  <a:pt x="3404" y="11528"/>
                </a:lnTo>
                <a:lnTo>
                  <a:pt x="3626" y="11582"/>
                </a:lnTo>
                <a:lnTo>
                  <a:pt x="3600" y="11838"/>
                </a:lnTo>
                <a:lnTo>
                  <a:pt x="3474" y="11978"/>
                </a:lnTo>
                <a:cubicBezTo>
                  <a:pt x="3490" y="12043"/>
                  <a:pt x="3485" y="12112"/>
                  <a:pt x="3460" y="12174"/>
                </a:cubicBezTo>
                <a:cubicBezTo>
                  <a:pt x="3407" y="12305"/>
                  <a:pt x="3280" y="12373"/>
                  <a:pt x="3160" y="12336"/>
                </a:cubicBezTo>
                <a:lnTo>
                  <a:pt x="2979" y="12370"/>
                </a:lnTo>
                <a:lnTo>
                  <a:pt x="2830" y="12458"/>
                </a:lnTo>
                <a:lnTo>
                  <a:pt x="2783" y="12707"/>
                </a:lnTo>
                <a:lnTo>
                  <a:pt x="2734" y="12949"/>
                </a:lnTo>
                <a:lnTo>
                  <a:pt x="2642" y="13312"/>
                </a:lnTo>
                <a:lnTo>
                  <a:pt x="2595" y="13614"/>
                </a:lnTo>
                <a:lnTo>
                  <a:pt x="2822" y="13624"/>
                </a:lnTo>
                <a:lnTo>
                  <a:pt x="2978" y="13421"/>
                </a:lnTo>
                <a:lnTo>
                  <a:pt x="3105" y="13195"/>
                </a:lnTo>
                <a:cubicBezTo>
                  <a:pt x="3170" y="13150"/>
                  <a:pt x="3253" y="13167"/>
                  <a:pt x="3300" y="13235"/>
                </a:cubicBezTo>
                <a:cubicBezTo>
                  <a:pt x="3392" y="13368"/>
                  <a:pt x="3309" y="13564"/>
                  <a:pt x="3163" y="13561"/>
                </a:cubicBezTo>
                <a:lnTo>
                  <a:pt x="3033" y="13767"/>
                </a:lnTo>
                <a:cubicBezTo>
                  <a:pt x="2993" y="13818"/>
                  <a:pt x="2959" y="13874"/>
                  <a:pt x="2930" y="13935"/>
                </a:cubicBezTo>
                <a:cubicBezTo>
                  <a:pt x="2875" y="14053"/>
                  <a:pt x="2844" y="14184"/>
                  <a:pt x="2839" y="14318"/>
                </a:cubicBezTo>
                <a:cubicBezTo>
                  <a:pt x="2762" y="14334"/>
                  <a:pt x="2691" y="14381"/>
                  <a:pt x="2641" y="14452"/>
                </a:cubicBezTo>
                <a:cubicBezTo>
                  <a:pt x="2588" y="14527"/>
                  <a:pt x="2561" y="14623"/>
                  <a:pt x="2566" y="14720"/>
                </a:cubicBezTo>
                <a:lnTo>
                  <a:pt x="2640" y="14904"/>
                </a:lnTo>
                <a:lnTo>
                  <a:pt x="2802" y="15114"/>
                </a:lnTo>
                <a:lnTo>
                  <a:pt x="2804" y="15391"/>
                </a:lnTo>
                <a:lnTo>
                  <a:pt x="2814" y="15653"/>
                </a:lnTo>
                <a:lnTo>
                  <a:pt x="2915" y="15965"/>
                </a:lnTo>
                <a:lnTo>
                  <a:pt x="3022" y="16207"/>
                </a:lnTo>
                <a:lnTo>
                  <a:pt x="3230" y="16440"/>
                </a:lnTo>
                <a:lnTo>
                  <a:pt x="3478" y="16477"/>
                </a:lnTo>
                <a:lnTo>
                  <a:pt x="3549" y="16279"/>
                </a:lnTo>
                <a:lnTo>
                  <a:pt x="3528" y="16063"/>
                </a:lnTo>
                <a:lnTo>
                  <a:pt x="3417" y="15836"/>
                </a:lnTo>
                <a:lnTo>
                  <a:pt x="3241" y="15617"/>
                </a:lnTo>
                <a:lnTo>
                  <a:pt x="3145" y="15409"/>
                </a:lnTo>
                <a:lnTo>
                  <a:pt x="3149" y="15183"/>
                </a:lnTo>
                <a:lnTo>
                  <a:pt x="3153" y="15039"/>
                </a:lnTo>
                <a:lnTo>
                  <a:pt x="3158" y="14748"/>
                </a:lnTo>
                <a:lnTo>
                  <a:pt x="3287" y="14529"/>
                </a:lnTo>
                <a:lnTo>
                  <a:pt x="3426" y="14304"/>
                </a:lnTo>
                <a:lnTo>
                  <a:pt x="3554" y="14042"/>
                </a:lnTo>
                <a:lnTo>
                  <a:pt x="3534" y="13745"/>
                </a:lnTo>
                <a:lnTo>
                  <a:pt x="3495" y="13395"/>
                </a:lnTo>
                <a:lnTo>
                  <a:pt x="3461" y="12976"/>
                </a:lnTo>
                <a:lnTo>
                  <a:pt x="3520" y="12565"/>
                </a:lnTo>
                <a:lnTo>
                  <a:pt x="3688" y="12162"/>
                </a:lnTo>
                <a:lnTo>
                  <a:pt x="3749" y="11913"/>
                </a:lnTo>
                <a:lnTo>
                  <a:pt x="3809" y="11572"/>
                </a:lnTo>
                <a:lnTo>
                  <a:pt x="3737" y="11243"/>
                </a:lnTo>
                <a:lnTo>
                  <a:pt x="3565" y="11138"/>
                </a:lnTo>
                <a:lnTo>
                  <a:pt x="3469" y="10918"/>
                </a:lnTo>
                <a:lnTo>
                  <a:pt x="3549" y="10648"/>
                </a:lnTo>
                <a:cubicBezTo>
                  <a:pt x="3556" y="10579"/>
                  <a:pt x="3550" y="10508"/>
                  <a:pt x="3533" y="10441"/>
                </a:cubicBezTo>
                <a:cubicBezTo>
                  <a:pt x="3508" y="10349"/>
                  <a:pt x="3462" y="10266"/>
                  <a:pt x="3399" y="10204"/>
                </a:cubicBezTo>
                <a:lnTo>
                  <a:pt x="3178" y="10073"/>
                </a:lnTo>
                <a:lnTo>
                  <a:pt x="2987" y="10029"/>
                </a:lnTo>
                <a:lnTo>
                  <a:pt x="2784" y="9734"/>
                </a:lnTo>
                <a:lnTo>
                  <a:pt x="2699" y="9447"/>
                </a:lnTo>
                <a:lnTo>
                  <a:pt x="2874" y="9165"/>
                </a:lnTo>
                <a:lnTo>
                  <a:pt x="2926" y="8923"/>
                </a:lnTo>
                <a:lnTo>
                  <a:pt x="2908" y="8587"/>
                </a:lnTo>
                <a:lnTo>
                  <a:pt x="2864" y="8265"/>
                </a:lnTo>
                <a:lnTo>
                  <a:pt x="2910" y="7889"/>
                </a:lnTo>
                <a:cubicBezTo>
                  <a:pt x="2946" y="7796"/>
                  <a:pt x="3002" y="7715"/>
                  <a:pt x="3073" y="7654"/>
                </a:cubicBezTo>
                <a:cubicBezTo>
                  <a:pt x="3158" y="7580"/>
                  <a:pt x="3260" y="7538"/>
                  <a:pt x="3367" y="7533"/>
                </a:cubicBezTo>
                <a:lnTo>
                  <a:pt x="3726" y="7577"/>
                </a:lnTo>
                <a:lnTo>
                  <a:pt x="4071" y="7673"/>
                </a:lnTo>
                <a:lnTo>
                  <a:pt x="4322" y="7701"/>
                </a:lnTo>
                <a:lnTo>
                  <a:pt x="4777" y="7728"/>
                </a:lnTo>
                <a:lnTo>
                  <a:pt x="5053" y="7708"/>
                </a:lnTo>
                <a:lnTo>
                  <a:pt x="5417" y="7791"/>
                </a:lnTo>
                <a:lnTo>
                  <a:pt x="5733" y="7776"/>
                </a:lnTo>
                <a:lnTo>
                  <a:pt x="5954" y="7730"/>
                </a:lnTo>
                <a:lnTo>
                  <a:pt x="6247" y="7609"/>
                </a:lnTo>
                <a:lnTo>
                  <a:pt x="6435" y="7648"/>
                </a:lnTo>
                <a:lnTo>
                  <a:pt x="6476" y="7880"/>
                </a:lnTo>
                <a:lnTo>
                  <a:pt x="6308" y="8042"/>
                </a:lnTo>
                <a:lnTo>
                  <a:pt x="6384" y="8233"/>
                </a:lnTo>
                <a:lnTo>
                  <a:pt x="6604" y="8220"/>
                </a:lnTo>
                <a:lnTo>
                  <a:pt x="6806" y="8150"/>
                </a:lnTo>
                <a:cubicBezTo>
                  <a:pt x="6875" y="8108"/>
                  <a:pt x="6943" y="8064"/>
                  <a:pt x="7011" y="8020"/>
                </a:cubicBezTo>
                <a:cubicBezTo>
                  <a:pt x="7097" y="7964"/>
                  <a:pt x="7183" y="7907"/>
                  <a:pt x="7267" y="7848"/>
                </a:cubicBezTo>
                <a:cubicBezTo>
                  <a:pt x="7280" y="7799"/>
                  <a:pt x="7280" y="7747"/>
                  <a:pt x="7266" y="7698"/>
                </a:cubicBezTo>
                <a:cubicBezTo>
                  <a:pt x="7239" y="7601"/>
                  <a:pt x="7164" y="7532"/>
                  <a:pt x="7076" y="7522"/>
                </a:cubicBezTo>
                <a:lnTo>
                  <a:pt x="7099" y="7315"/>
                </a:lnTo>
                <a:lnTo>
                  <a:pt x="7133" y="7155"/>
                </a:lnTo>
                <a:lnTo>
                  <a:pt x="7020" y="7048"/>
                </a:lnTo>
                <a:lnTo>
                  <a:pt x="7039" y="6909"/>
                </a:lnTo>
                <a:lnTo>
                  <a:pt x="7162" y="6697"/>
                </a:lnTo>
                <a:lnTo>
                  <a:pt x="7224" y="6521"/>
                </a:lnTo>
                <a:lnTo>
                  <a:pt x="7083" y="6222"/>
                </a:lnTo>
                <a:lnTo>
                  <a:pt x="6867" y="5903"/>
                </a:lnTo>
                <a:cubicBezTo>
                  <a:pt x="6768" y="5856"/>
                  <a:pt x="6727" y="5720"/>
                  <a:pt x="6779" y="5611"/>
                </a:cubicBezTo>
                <a:cubicBezTo>
                  <a:pt x="6813" y="5540"/>
                  <a:pt x="6882" y="5501"/>
                  <a:pt x="6952" y="5513"/>
                </a:cubicBezTo>
                <a:cubicBezTo>
                  <a:pt x="6963" y="5596"/>
                  <a:pt x="6997" y="5671"/>
                  <a:pt x="7049" y="5729"/>
                </a:cubicBezTo>
                <a:cubicBezTo>
                  <a:pt x="7101" y="5786"/>
                  <a:pt x="7168" y="5822"/>
                  <a:pt x="7240" y="5831"/>
                </a:cubicBezTo>
                <a:lnTo>
                  <a:pt x="7516" y="5742"/>
                </a:lnTo>
                <a:lnTo>
                  <a:pt x="7690" y="5643"/>
                </a:lnTo>
                <a:lnTo>
                  <a:pt x="7608" y="5501"/>
                </a:lnTo>
                <a:lnTo>
                  <a:pt x="7468" y="5339"/>
                </a:lnTo>
                <a:cubicBezTo>
                  <a:pt x="7473" y="5268"/>
                  <a:pt x="7502" y="5202"/>
                  <a:pt x="7548" y="5155"/>
                </a:cubicBezTo>
                <a:cubicBezTo>
                  <a:pt x="7626" y="5076"/>
                  <a:pt x="7738" y="5061"/>
                  <a:pt x="7829" y="5118"/>
                </a:cubicBezTo>
                <a:lnTo>
                  <a:pt x="8095" y="4976"/>
                </a:lnTo>
                <a:lnTo>
                  <a:pt x="8252" y="4755"/>
                </a:lnTo>
                <a:lnTo>
                  <a:pt x="8391" y="4597"/>
                </a:lnTo>
                <a:lnTo>
                  <a:pt x="8647" y="4574"/>
                </a:lnTo>
                <a:lnTo>
                  <a:pt x="8934" y="4574"/>
                </a:lnTo>
                <a:lnTo>
                  <a:pt x="9153" y="4471"/>
                </a:lnTo>
                <a:lnTo>
                  <a:pt x="9251" y="4304"/>
                </a:lnTo>
                <a:lnTo>
                  <a:pt x="9465" y="4335"/>
                </a:lnTo>
                <a:lnTo>
                  <a:pt x="9703" y="4364"/>
                </a:lnTo>
                <a:cubicBezTo>
                  <a:pt x="9760" y="4336"/>
                  <a:pt x="9819" y="4314"/>
                  <a:pt x="9879" y="4299"/>
                </a:cubicBezTo>
                <a:cubicBezTo>
                  <a:pt x="9990" y="4271"/>
                  <a:pt x="10103" y="4267"/>
                  <a:pt x="10215" y="4285"/>
                </a:cubicBezTo>
                <a:cubicBezTo>
                  <a:pt x="10353" y="4257"/>
                  <a:pt x="10489" y="4214"/>
                  <a:pt x="10620" y="4156"/>
                </a:cubicBezTo>
                <a:cubicBezTo>
                  <a:pt x="10703" y="4119"/>
                  <a:pt x="10784" y="4076"/>
                  <a:pt x="10863" y="4028"/>
                </a:cubicBezTo>
                <a:lnTo>
                  <a:pt x="10689" y="3798"/>
                </a:lnTo>
                <a:lnTo>
                  <a:pt x="10550" y="3755"/>
                </a:lnTo>
                <a:cubicBezTo>
                  <a:pt x="10526" y="3687"/>
                  <a:pt x="10545" y="3608"/>
                  <a:pt x="10595" y="3563"/>
                </a:cubicBezTo>
                <a:cubicBezTo>
                  <a:pt x="10663" y="3503"/>
                  <a:pt x="10761" y="3521"/>
                  <a:pt x="10808" y="3603"/>
                </a:cubicBezTo>
                <a:lnTo>
                  <a:pt x="10991" y="3581"/>
                </a:lnTo>
                <a:lnTo>
                  <a:pt x="11135" y="3486"/>
                </a:lnTo>
                <a:lnTo>
                  <a:pt x="11282" y="3488"/>
                </a:lnTo>
                <a:lnTo>
                  <a:pt x="11561" y="3552"/>
                </a:lnTo>
                <a:lnTo>
                  <a:pt x="11825" y="3467"/>
                </a:lnTo>
                <a:lnTo>
                  <a:pt x="11925" y="3579"/>
                </a:lnTo>
                <a:lnTo>
                  <a:pt x="11865" y="3872"/>
                </a:lnTo>
                <a:lnTo>
                  <a:pt x="12022" y="3935"/>
                </a:lnTo>
                <a:lnTo>
                  <a:pt x="12258" y="3897"/>
                </a:lnTo>
                <a:lnTo>
                  <a:pt x="12371" y="3991"/>
                </a:lnTo>
                <a:lnTo>
                  <a:pt x="12608" y="3929"/>
                </a:lnTo>
                <a:lnTo>
                  <a:pt x="12816" y="3814"/>
                </a:lnTo>
                <a:lnTo>
                  <a:pt x="12875" y="3584"/>
                </a:lnTo>
                <a:lnTo>
                  <a:pt x="12984" y="3410"/>
                </a:lnTo>
                <a:lnTo>
                  <a:pt x="13266" y="3413"/>
                </a:lnTo>
                <a:lnTo>
                  <a:pt x="13566" y="3533"/>
                </a:lnTo>
                <a:lnTo>
                  <a:pt x="13761" y="3682"/>
                </a:lnTo>
                <a:cubicBezTo>
                  <a:pt x="13784" y="3624"/>
                  <a:pt x="13793" y="3559"/>
                  <a:pt x="13785" y="3495"/>
                </a:cubicBezTo>
                <a:cubicBezTo>
                  <a:pt x="13768" y="3365"/>
                  <a:pt x="13689" y="3258"/>
                  <a:pt x="13581" y="3218"/>
                </a:cubicBezTo>
                <a:cubicBezTo>
                  <a:pt x="13507" y="3190"/>
                  <a:pt x="13450" y="3119"/>
                  <a:pt x="13432" y="3031"/>
                </a:cubicBezTo>
                <a:cubicBezTo>
                  <a:pt x="13414" y="2943"/>
                  <a:pt x="13437" y="2850"/>
                  <a:pt x="13492" y="2787"/>
                </a:cubicBezTo>
                <a:lnTo>
                  <a:pt x="13816" y="2810"/>
                </a:lnTo>
                <a:lnTo>
                  <a:pt x="14127" y="2942"/>
                </a:lnTo>
                <a:lnTo>
                  <a:pt x="14375" y="3066"/>
                </a:lnTo>
                <a:cubicBezTo>
                  <a:pt x="14463" y="3157"/>
                  <a:pt x="14582" y="3198"/>
                  <a:pt x="14699" y="3178"/>
                </a:cubicBezTo>
                <a:cubicBezTo>
                  <a:pt x="14759" y="3168"/>
                  <a:pt x="14817" y="3141"/>
                  <a:pt x="14867" y="3099"/>
                </a:cubicBezTo>
                <a:lnTo>
                  <a:pt x="14683" y="2889"/>
                </a:lnTo>
                <a:lnTo>
                  <a:pt x="14445" y="2692"/>
                </a:lnTo>
                <a:lnTo>
                  <a:pt x="14392" y="2488"/>
                </a:lnTo>
                <a:lnTo>
                  <a:pt x="14396" y="2344"/>
                </a:lnTo>
                <a:lnTo>
                  <a:pt x="14283" y="2184"/>
                </a:lnTo>
                <a:lnTo>
                  <a:pt x="14307" y="2012"/>
                </a:lnTo>
                <a:lnTo>
                  <a:pt x="14490" y="1806"/>
                </a:lnTo>
                <a:lnTo>
                  <a:pt x="14514" y="1604"/>
                </a:lnTo>
                <a:lnTo>
                  <a:pt x="14476" y="1421"/>
                </a:lnTo>
                <a:lnTo>
                  <a:pt x="14607" y="1223"/>
                </a:lnTo>
                <a:lnTo>
                  <a:pt x="14677" y="1010"/>
                </a:lnTo>
                <a:lnTo>
                  <a:pt x="14798" y="897"/>
                </a:lnTo>
                <a:lnTo>
                  <a:pt x="15013" y="923"/>
                </a:lnTo>
                <a:lnTo>
                  <a:pt x="15175" y="764"/>
                </a:lnTo>
                <a:lnTo>
                  <a:pt x="15229" y="526"/>
                </a:lnTo>
                <a:lnTo>
                  <a:pt x="15374" y="375"/>
                </a:lnTo>
                <a:lnTo>
                  <a:pt x="15495" y="247"/>
                </a:lnTo>
                <a:lnTo>
                  <a:pt x="15510" y="58"/>
                </a:lnTo>
                <a:lnTo>
                  <a:pt x="15693" y="0"/>
                </a:lnTo>
                <a:lnTo>
                  <a:pt x="15886" y="21"/>
                </a:lnTo>
                <a:lnTo>
                  <a:pt x="16005" y="183"/>
                </a:lnTo>
                <a:lnTo>
                  <a:pt x="16009" y="413"/>
                </a:lnTo>
                <a:lnTo>
                  <a:pt x="16190" y="460"/>
                </a:lnTo>
                <a:lnTo>
                  <a:pt x="16349" y="449"/>
                </a:lnTo>
                <a:lnTo>
                  <a:pt x="16491" y="641"/>
                </a:lnTo>
                <a:lnTo>
                  <a:pt x="16565" y="842"/>
                </a:lnTo>
                <a:lnTo>
                  <a:pt x="16420" y="950"/>
                </a:lnTo>
                <a:cubicBezTo>
                  <a:pt x="16350" y="959"/>
                  <a:pt x="16281" y="977"/>
                  <a:pt x="16215" y="1004"/>
                </a:cubicBezTo>
                <a:cubicBezTo>
                  <a:pt x="16136" y="1036"/>
                  <a:pt x="16061" y="1080"/>
                  <a:pt x="15992" y="1134"/>
                </a:cubicBezTo>
                <a:lnTo>
                  <a:pt x="16006" y="1353"/>
                </a:lnTo>
                <a:lnTo>
                  <a:pt x="16189" y="1434"/>
                </a:lnTo>
                <a:lnTo>
                  <a:pt x="16351" y="1373"/>
                </a:lnTo>
                <a:lnTo>
                  <a:pt x="16439" y="1521"/>
                </a:lnTo>
                <a:lnTo>
                  <a:pt x="16664" y="1502"/>
                </a:lnTo>
                <a:lnTo>
                  <a:pt x="16908" y="1439"/>
                </a:lnTo>
                <a:lnTo>
                  <a:pt x="17094" y="1493"/>
                </a:lnTo>
                <a:lnTo>
                  <a:pt x="17173" y="1684"/>
                </a:lnTo>
                <a:lnTo>
                  <a:pt x="17103" y="1985"/>
                </a:lnTo>
                <a:lnTo>
                  <a:pt x="16971" y="2249"/>
                </a:lnTo>
                <a:lnTo>
                  <a:pt x="17007" y="2452"/>
                </a:lnTo>
                <a:lnTo>
                  <a:pt x="17275" y="2542"/>
                </a:lnTo>
                <a:lnTo>
                  <a:pt x="17490" y="2452"/>
                </a:lnTo>
                <a:lnTo>
                  <a:pt x="17486" y="2279"/>
                </a:lnTo>
                <a:lnTo>
                  <a:pt x="17407" y="2073"/>
                </a:lnTo>
                <a:lnTo>
                  <a:pt x="17588" y="1927"/>
                </a:lnTo>
                <a:lnTo>
                  <a:pt x="17932" y="2046"/>
                </a:lnTo>
                <a:lnTo>
                  <a:pt x="18199" y="2113"/>
                </a:lnTo>
                <a:lnTo>
                  <a:pt x="18423" y="2101"/>
                </a:lnTo>
                <a:lnTo>
                  <a:pt x="18647" y="1872"/>
                </a:lnTo>
                <a:lnTo>
                  <a:pt x="18826" y="1711"/>
                </a:lnTo>
                <a:lnTo>
                  <a:pt x="19002" y="1745"/>
                </a:lnTo>
                <a:lnTo>
                  <a:pt x="19047" y="2049"/>
                </a:lnTo>
                <a:lnTo>
                  <a:pt x="19187" y="2146"/>
                </a:lnTo>
                <a:lnTo>
                  <a:pt x="19357" y="2272"/>
                </a:lnTo>
                <a:lnTo>
                  <a:pt x="19315" y="2584"/>
                </a:lnTo>
                <a:lnTo>
                  <a:pt x="19534" y="2582"/>
                </a:lnTo>
                <a:lnTo>
                  <a:pt x="19750" y="2424"/>
                </a:lnTo>
                <a:lnTo>
                  <a:pt x="19854" y="2588"/>
                </a:lnTo>
                <a:lnTo>
                  <a:pt x="19823" y="2827"/>
                </a:lnTo>
                <a:lnTo>
                  <a:pt x="19806" y="3017"/>
                </a:lnTo>
                <a:lnTo>
                  <a:pt x="19990" y="3046"/>
                </a:lnTo>
                <a:lnTo>
                  <a:pt x="20009" y="2793"/>
                </a:lnTo>
                <a:lnTo>
                  <a:pt x="20092" y="2657"/>
                </a:lnTo>
                <a:lnTo>
                  <a:pt x="20208" y="2761"/>
                </a:lnTo>
                <a:lnTo>
                  <a:pt x="20210" y="3071"/>
                </a:lnTo>
                <a:lnTo>
                  <a:pt x="20228" y="3330"/>
                </a:lnTo>
                <a:lnTo>
                  <a:pt x="20411" y="3469"/>
                </a:lnTo>
                <a:lnTo>
                  <a:pt x="20486" y="3696"/>
                </a:lnTo>
                <a:lnTo>
                  <a:pt x="20478" y="3905"/>
                </a:lnTo>
                <a:lnTo>
                  <a:pt x="20351" y="3941"/>
                </a:lnTo>
                <a:lnTo>
                  <a:pt x="20213" y="3766"/>
                </a:lnTo>
                <a:lnTo>
                  <a:pt x="20001" y="3713"/>
                </a:lnTo>
                <a:lnTo>
                  <a:pt x="19919" y="3888"/>
                </a:lnTo>
                <a:lnTo>
                  <a:pt x="20067" y="4089"/>
                </a:lnTo>
                <a:lnTo>
                  <a:pt x="20315" y="4242"/>
                </a:lnTo>
                <a:lnTo>
                  <a:pt x="20507" y="4229"/>
                </a:lnTo>
                <a:lnTo>
                  <a:pt x="20607" y="4354"/>
                </a:lnTo>
                <a:lnTo>
                  <a:pt x="20640" y="4523"/>
                </a:lnTo>
                <a:lnTo>
                  <a:pt x="20638" y="4730"/>
                </a:lnTo>
                <a:lnTo>
                  <a:pt x="20617" y="4995"/>
                </a:lnTo>
                <a:lnTo>
                  <a:pt x="20543" y="5379"/>
                </a:lnTo>
                <a:lnTo>
                  <a:pt x="20366" y="5554"/>
                </a:lnTo>
                <a:lnTo>
                  <a:pt x="20213" y="5561"/>
                </a:lnTo>
                <a:lnTo>
                  <a:pt x="20159" y="5748"/>
                </a:lnTo>
                <a:lnTo>
                  <a:pt x="20126" y="5930"/>
                </a:lnTo>
                <a:lnTo>
                  <a:pt x="19871" y="6035"/>
                </a:lnTo>
                <a:lnTo>
                  <a:pt x="19775" y="6245"/>
                </a:lnTo>
                <a:lnTo>
                  <a:pt x="19741" y="6445"/>
                </a:lnTo>
                <a:lnTo>
                  <a:pt x="19502" y="6614"/>
                </a:lnTo>
                <a:lnTo>
                  <a:pt x="19347" y="6777"/>
                </a:lnTo>
                <a:cubicBezTo>
                  <a:pt x="19304" y="6824"/>
                  <a:pt x="19260" y="6870"/>
                  <a:pt x="19214" y="6913"/>
                </a:cubicBezTo>
                <a:cubicBezTo>
                  <a:pt x="19129" y="6993"/>
                  <a:pt x="19038" y="7064"/>
                  <a:pt x="18943" y="7127"/>
                </a:cubicBezTo>
                <a:lnTo>
                  <a:pt x="19001" y="7381"/>
                </a:lnTo>
                <a:lnTo>
                  <a:pt x="19014" y="7593"/>
                </a:lnTo>
                <a:lnTo>
                  <a:pt x="18841" y="7733"/>
                </a:lnTo>
                <a:lnTo>
                  <a:pt x="18622" y="7899"/>
                </a:lnTo>
                <a:lnTo>
                  <a:pt x="18491" y="8142"/>
                </a:lnTo>
                <a:lnTo>
                  <a:pt x="18455" y="8379"/>
                </a:lnTo>
                <a:lnTo>
                  <a:pt x="18352" y="8595"/>
                </a:lnTo>
                <a:lnTo>
                  <a:pt x="18088" y="8658"/>
                </a:lnTo>
                <a:lnTo>
                  <a:pt x="17823" y="8837"/>
                </a:lnTo>
                <a:lnTo>
                  <a:pt x="17744" y="9166"/>
                </a:lnTo>
                <a:lnTo>
                  <a:pt x="17599" y="9359"/>
                </a:lnTo>
                <a:lnTo>
                  <a:pt x="17390" y="9486"/>
                </a:lnTo>
                <a:lnTo>
                  <a:pt x="17210" y="9673"/>
                </a:lnTo>
                <a:lnTo>
                  <a:pt x="17223" y="9937"/>
                </a:lnTo>
                <a:lnTo>
                  <a:pt x="17111" y="10155"/>
                </a:lnTo>
                <a:lnTo>
                  <a:pt x="16952" y="10318"/>
                </a:lnTo>
                <a:lnTo>
                  <a:pt x="16858" y="10568"/>
                </a:lnTo>
                <a:lnTo>
                  <a:pt x="16965" y="10740"/>
                </a:lnTo>
                <a:lnTo>
                  <a:pt x="17135" y="10697"/>
                </a:lnTo>
                <a:lnTo>
                  <a:pt x="17253" y="10470"/>
                </a:lnTo>
                <a:lnTo>
                  <a:pt x="17395" y="10172"/>
                </a:lnTo>
                <a:lnTo>
                  <a:pt x="17519" y="9939"/>
                </a:lnTo>
                <a:lnTo>
                  <a:pt x="17746" y="9791"/>
                </a:lnTo>
                <a:lnTo>
                  <a:pt x="18119" y="9903"/>
                </a:lnTo>
                <a:lnTo>
                  <a:pt x="18392" y="9864"/>
                </a:lnTo>
                <a:lnTo>
                  <a:pt x="18560" y="9567"/>
                </a:lnTo>
                <a:cubicBezTo>
                  <a:pt x="18523" y="9502"/>
                  <a:pt x="18524" y="9417"/>
                  <a:pt x="18564" y="9354"/>
                </a:cubicBezTo>
                <a:cubicBezTo>
                  <a:pt x="18623" y="9261"/>
                  <a:pt x="18738" y="9247"/>
                  <a:pt x="18813" y="9324"/>
                </a:cubicBezTo>
                <a:lnTo>
                  <a:pt x="18841" y="9040"/>
                </a:lnTo>
                <a:lnTo>
                  <a:pt x="18799" y="8756"/>
                </a:lnTo>
                <a:lnTo>
                  <a:pt x="18920" y="8634"/>
                </a:lnTo>
                <a:lnTo>
                  <a:pt x="19130" y="8907"/>
                </a:lnTo>
                <a:lnTo>
                  <a:pt x="19381" y="8877"/>
                </a:lnTo>
                <a:lnTo>
                  <a:pt x="19561" y="8644"/>
                </a:lnTo>
                <a:lnTo>
                  <a:pt x="19697" y="8437"/>
                </a:lnTo>
                <a:lnTo>
                  <a:pt x="19756" y="8220"/>
                </a:lnTo>
                <a:cubicBezTo>
                  <a:pt x="19710" y="8175"/>
                  <a:pt x="19655" y="8144"/>
                  <a:pt x="19595" y="8131"/>
                </a:cubicBezTo>
                <a:cubicBezTo>
                  <a:pt x="19456" y="8100"/>
                  <a:pt x="19314" y="8165"/>
                  <a:pt x="19230" y="8298"/>
                </a:cubicBezTo>
                <a:lnTo>
                  <a:pt x="19042" y="8330"/>
                </a:lnTo>
                <a:lnTo>
                  <a:pt x="19035" y="8114"/>
                </a:lnTo>
                <a:lnTo>
                  <a:pt x="19279" y="7847"/>
                </a:lnTo>
                <a:lnTo>
                  <a:pt x="19449" y="7717"/>
                </a:lnTo>
                <a:cubicBezTo>
                  <a:pt x="19435" y="7803"/>
                  <a:pt x="19485" y="7886"/>
                  <a:pt x="19560" y="7902"/>
                </a:cubicBezTo>
                <a:cubicBezTo>
                  <a:pt x="19662" y="7922"/>
                  <a:pt x="19750" y="7816"/>
                  <a:pt x="19727" y="7699"/>
                </a:cubicBezTo>
                <a:lnTo>
                  <a:pt x="19810" y="7566"/>
                </a:lnTo>
                <a:lnTo>
                  <a:pt x="19967" y="7653"/>
                </a:lnTo>
                <a:lnTo>
                  <a:pt x="19980" y="7872"/>
                </a:lnTo>
                <a:lnTo>
                  <a:pt x="19629" y="8871"/>
                </a:lnTo>
                <a:lnTo>
                  <a:pt x="19679" y="9016"/>
                </a:lnTo>
                <a:lnTo>
                  <a:pt x="19838" y="9101"/>
                </a:lnTo>
                <a:lnTo>
                  <a:pt x="19963" y="9254"/>
                </a:lnTo>
                <a:lnTo>
                  <a:pt x="19940" y="9519"/>
                </a:lnTo>
                <a:lnTo>
                  <a:pt x="19782" y="9747"/>
                </a:lnTo>
                <a:cubicBezTo>
                  <a:pt x="19754" y="9838"/>
                  <a:pt x="19754" y="9936"/>
                  <a:pt x="19780" y="10027"/>
                </a:cubicBezTo>
                <a:cubicBezTo>
                  <a:pt x="19805" y="10111"/>
                  <a:pt x="19851" y="10183"/>
                  <a:pt x="19912" y="10235"/>
                </a:cubicBezTo>
                <a:lnTo>
                  <a:pt x="20014" y="10382"/>
                </a:lnTo>
                <a:lnTo>
                  <a:pt x="20051" y="10640"/>
                </a:lnTo>
                <a:lnTo>
                  <a:pt x="20057" y="10952"/>
                </a:lnTo>
                <a:cubicBezTo>
                  <a:pt x="20105" y="11024"/>
                  <a:pt x="20161" y="11088"/>
                  <a:pt x="20224" y="11141"/>
                </a:cubicBezTo>
                <a:cubicBezTo>
                  <a:pt x="20327" y="11227"/>
                  <a:pt x="20446" y="11284"/>
                  <a:pt x="20571" y="11307"/>
                </a:cubicBezTo>
                <a:lnTo>
                  <a:pt x="20777" y="11526"/>
                </a:lnTo>
                <a:lnTo>
                  <a:pt x="20940" y="11694"/>
                </a:lnTo>
                <a:lnTo>
                  <a:pt x="21015" y="12052"/>
                </a:lnTo>
                <a:cubicBezTo>
                  <a:pt x="21063" y="12162"/>
                  <a:pt x="21079" y="12286"/>
                  <a:pt x="21062" y="12407"/>
                </a:cubicBezTo>
                <a:cubicBezTo>
                  <a:pt x="21047" y="12515"/>
                  <a:pt x="21006" y="12628"/>
                  <a:pt x="21052" y="12726"/>
                </a:cubicBezTo>
                <a:cubicBezTo>
                  <a:pt x="21087" y="12801"/>
                  <a:pt x="21159" y="12834"/>
                  <a:pt x="21221" y="12879"/>
                </a:cubicBezTo>
                <a:cubicBezTo>
                  <a:pt x="21307" y="12941"/>
                  <a:pt x="21374" y="13029"/>
                  <a:pt x="21434" y="13124"/>
                </a:cubicBezTo>
                <a:cubicBezTo>
                  <a:pt x="21498" y="13225"/>
                  <a:pt x="21553" y="13333"/>
                  <a:pt x="21600" y="13447"/>
                </a:cubicBezTo>
                <a:lnTo>
                  <a:pt x="21485" y="13806"/>
                </a:lnTo>
                <a:cubicBezTo>
                  <a:pt x="21406" y="13902"/>
                  <a:pt x="21315" y="13985"/>
                  <a:pt x="21216" y="14050"/>
                </a:cubicBezTo>
                <a:cubicBezTo>
                  <a:pt x="21111" y="14118"/>
                  <a:pt x="20996" y="14168"/>
                  <a:pt x="20903" y="14256"/>
                </a:cubicBezTo>
                <a:cubicBezTo>
                  <a:pt x="20821" y="14335"/>
                  <a:pt x="20761" y="14438"/>
                  <a:pt x="20718" y="14551"/>
                </a:cubicBezTo>
                <a:cubicBezTo>
                  <a:pt x="20671" y="14675"/>
                  <a:pt x="20646" y="14809"/>
                  <a:pt x="20644" y="14944"/>
                </a:cubicBezTo>
                <a:cubicBezTo>
                  <a:pt x="20613" y="15028"/>
                  <a:pt x="20565" y="15101"/>
                  <a:pt x="20504" y="15157"/>
                </a:cubicBezTo>
                <a:cubicBezTo>
                  <a:pt x="20439" y="15218"/>
                  <a:pt x="20361" y="15258"/>
                  <a:pt x="20278" y="15273"/>
                </a:cubicBezTo>
                <a:cubicBezTo>
                  <a:pt x="20173" y="15276"/>
                  <a:pt x="20071" y="15320"/>
                  <a:pt x="19988" y="15396"/>
                </a:cubicBezTo>
                <a:cubicBezTo>
                  <a:pt x="19879" y="15499"/>
                  <a:pt x="19813" y="15651"/>
                  <a:pt x="19807" y="15814"/>
                </a:cubicBezTo>
                <a:lnTo>
                  <a:pt x="19846" y="16190"/>
                </a:lnTo>
                <a:cubicBezTo>
                  <a:pt x="19920" y="16284"/>
                  <a:pt x="19936" y="16421"/>
                  <a:pt x="19886" y="16534"/>
                </a:cubicBezTo>
                <a:cubicBezTo>
                  <a:pt x="19843" y="16630"/>
                  <a:pt x="19759" y="16692"/>
                  <a:pt x="19666" y="16696"/>
                </a:cubicBezTo>
                <a:lnTo>
                  <a:pt x="19422" y="16669"/>
                </a:lnTo>
                <a:lnTo>
                  <a:pt x="19149" y="16677"/>
                </a:lnTo>
                <a:lnTo>
                  <a:pt x="18915" y="16865"/>
                </a:lnTo>
                <a:lnTo>
                  <a:pt x="18756" y="17124"/>
                </a:lnTo>
                <a:lnTo>
                  <a:pt x="18491" y="17404"/>
                </a:lnTo>
                <a:lnTo>
                  <a:pt x="18143" y="17522"/>
                </a:lnTo>
                <a:lnTo>
                  <a:pt x="17928" y="17385"/>
                </a:lnTo>
                <a:lnTo>
                  <a:pt x="17692" y="17387"/>
                </a:lnTo>
                <a:lnTo>
                  <a:pt x="17546" y="17606"/>
                </a:lnTo>
                <a:lnTo>
                  <a:pt x="17518" y="17852"/>
                </a:lnTo>
                <a:lnTo>
                  <a:pt x="17367" y="17845"/>
                </a:lnTo>
                <a:lnTo>
                  <a:pt x="17229" y="17664"/>
                </a:lnTo>
                <a:lnTo>
                  <a:pt x="17044" y="17550"/>
                </a:lnTo>
                <a:lnTo>
                  <a:pt x="16873" y="17599"/>
                </a:lnTo>
                <a:lnTo>
                  <a:pt x="16775" y="17749"/>
                </a:lnTo>
                <a:lnTo>
                  <a:pt x="16718" y="17964"/>
                </a:lnTo>
                <a:lnTo>
                  <a:pt x="16460" y="18047"/>
                </a:lnTo>
                <a:lnTo>
                  <a:pt x="16138" y="17992"/>
                </a:lnTo>
                <a:lnTo>
                  <a:pt x="15808" y="17949"/>
                </a:lnTo>
                <a:lnTo>
                  <a:pt x="15654" y="17822"/>
                </a:lnTo>
                <a:lnTo>
                  <a:pt x="15452" y="17679"/>
                </a:lnTo>
                <a:lnTo>
                  <a:pt x="15275" y="17540"/>
                </a:lnTo>
                <a:cubicBezTo>
                  <a:pt x="15218" y="17511"/>
                  <a:pt x="15160" y="17489"/>
                  <a:pt x="15099" y="17474"/>
                </a:cubicBezTo>
                <a:cubicBezTo>
                  <a:pt x="14971" y="17442"/>
                  <a:pt x="14839" y="17441"/>
                  <a:pt x="14710" y="17472"/>
                </a:cubicBezTo>
                <a:lnTo>
                  <a:pt x="14493" y="17473"/>
                </a:lnTo>
                <a:lnTo>
                  <a:pt x="14196" y="17612"/>
                </a:lnTo>
                <a:lnTo>
                  <a:pt x="14040" y="17444"/>
                </a:lnTo>
                <a:lnTo>
                  <a:pt x="14136" y="17216"/>
                </a:lnTo>
                <a:lnTo>
                  <a:pt x="14194" y="16947"/>
                </a:lnTo>
                <a:lnTo>
                  <a:pt x="14021" y="16724"/>
                </a:lnTo>
                <a:lnTo>
                  <a:pt x="13754" y="16620"/>
                </a:lnTo>
                <a:lnTo>
                  <a:pt x="13522" y="16669"/>
                </a:lnTo>
                <a:lnTo>
                  <a:pt x="13294" y="16813"/>
                </a:lnTo>
                <a:lnTo>
                  <a:pt x="13143" y="16903"/>
                </a:lnTo>
                <a:lnTo>
                  <a:pt x="12858" y="16985"/>
                </a:lnTo>
                <a:lnTo>
                  <a:pt x="12440" y="17080"/>
                </a:lnTo>
                <a:lnTo>
                  <a:pt x="12102" y="17140"/>
                </a:lnTo>
                <a:lnTo>
                  <a:pt x="11681" y="17378"/>
                </a:lnTo>
                <a:lnTo>
                  <a:pt x="11288" y="17572"/>
                </a:lnTo>
                <a:lnTo>
                  <a:pt x="10844" y="17867"/>
                </a:lnTo>
                <a:lnTo>
                  <a:pt x="10523" y="18135"/>
                </a:lnTo>
                <a:lnTo>
                  <a:pt x="10366" y="18356"/>
                </a:lnTo>
                <a:lnTo>
                  <a:pt x="10347" y="18710"/>
                </a:lnTo>
                <a:cubicBezTo>
                  <a:pt x="10370" y="18841"/>
                  <a:pt x="10363" y="18977"/>
                  <a:pt x="10327" y="19105"/>
                </a:cubicBezTo>
                <a:cubicBezTo>
                  <a:pt x="10291" y="19231"/>
                  <a:pt x="10228" y="19344"/>
                  <a:pt x="10144" y="19434"/>
                </a:cubicBezTo>
                <a:lnTo>
                  <a:pt x="9979" y="19685"/>
                </a:lnTo>
                <a:cubicBezTo>
                  <a:pt x="9931" y="19733"/>
                  <a:pt x="9875" y="19769"/>
                  <a:pt x="9814" y="19792"/>
                </a:cubicBezTo>
                <a:cubicBezTo>
                  <a:pt x="9719" y="19827"/>
                  <a:pt x="9617" y="19827"/>
                  <a:pt x="9522" y="19792"/>
                </a:cubicBezTo>
                <a:lnTo>
                  <a:pt x="9268" y="19795"/>
                </a:lnTo>
                <a:lnTo>
                  <a:pt x="9127" y="19886"/>
                </a:lnTo>
                <a:lnTo>
                  <a:pt x="8922" y="20011"/>
                </a:lnTo>
                <a:lnTo>
                  <a:pt x="8667" y="20257"/>
                </a:lnTo>
                <a:lnTo>
                  <a:pt x="8414" y="20580"/>
                </a:lnTo>
                <a:lnTo>
                  <a:pt x="8234" y="20869"/>
                </a:lnTo>
                <a:lnTo>
                  <a:pt x="8081" y="21117"/>
                </a:lnTo>
                <a:cubicBezTo>
                  <a:pt x="8023" y="21202"/>
                  <a:pt x="7951" y="21272"/>
                  <a:pt x="7869" y="21323"/>
                </a:cubicBezTo>
                <a:cubicBezTo>
                  <a:pt x="7765" y="21386"/>
                  <a:pt x="7650" y="21417"/>
                  <a:pt x="7535" y="21445"/>
                </a:cubicBezTo>
                <a:cubicBezTo>
                  <a:pt x="7422" y="21472"/>
                  <a:pt x="7308" y="21498"/>
                  <a:pt x="7194" y="21522"/>
                </a:cubicBezTo>
                <a:lnTo>
                  <a:pt x="6903" y="21529"/>
                </a:lnTo>
                <a:lnTo>
                  <a:pt x="6519" y="21498"/>
                </a:lnTo>
                <a:lnTo>
                  <a:pt x="6123" y="21387"/>
                </a:lnTo>
                <a:lnTo>
                  <a:pt x="5763" y="21439"/>
                </a:lnTo>
                <a:lnTo>
                  <a:pt x="5391" y="21569"/>
                </a:lnTo>
                <a:lnTo>
                  <a:pt x="5061" y="21600"/>
                </a:lnTo>
                <a:cubicBezTo>
                  <a:pt x="4989" y="21593"/>
                  <a:pt x="4918" y="21573"/>
                  <a:pt x="4851" y="21541"/>
                </a:cubicBezTo>
                <a:cubicBezTo>
                  <a:pt x="4723" y="21478"/>
                  <a:pt x="4613" y="21373"/>
                  <a:pt x="4537" y="21238"/>
                </a:cubicBezTo>
                <a:lnTo>
                  <a:pt x="4397" y="20889"/>
                </a:lnTo>
                <a:cubicBezTo>
                  <a:pt x="4383" y="20775"/>
                  <a:pt x="4369" y="20660"/>
                  <a:pt x="4356" y="20545"/>
                </a:cubicBezTo>
                <a:cubicBezTo>
                  <a:pt x="4339" y="20404"/>
                  <a:pt x="4322" y="20262"/>
                  <a:pt x="4306" y="20120"/>
                </a:cubicBezTo>
                <a:lnTo>
                  <a:pt x="4246" y="19682"/>
                </a:lnTo>
                <a:lnTo>
                  <a:pt x="4004" y="19522"/>
                </a:lnTo>
                <a:lnTo>
                  <a:pt x="3826" y="19596"/>
                </a:lnTo>
                <a:lnTo>
                  <a:pt x="3576" y="19955"/>
                </a:lnTo>
                <a:cubicBezTo>
                  <a:pt x="3506" y="20072"/>
                  <a:pt x="3444" y="20195"/>
                  <a:pt x="3392" y="20324"/>
                </a:cubicBezTo>
                <a:cubicBezTo>
                  <a:pt x="3340" y="20450"/>
                  <a:pt x="3297" y="20581"/>
                  <a:pt x="3263" y="20715"/>
                </a:cubicBezTo>
                <a:lnTo>
                  <a:pt x="3017" y="21126"/>
                </a:lnTo>
                <a:lnTo>
                  <a:pt x="2799" y="21340"/>
                </a:lnTo>
                <a:cubicBezTo>
                  <a:pt x="2748" y="21387"/>
                  <a:pt x="2673" y="21379"/>
                  <a:pt x="2631" y="21320"/>
                </a:cubicBezTo>
                <a:cubicBezTo>
                  <a:pt x="2582" y="21253"/>
                  <a:pt x="2596" y="21151"/>
                  <a:pt x="2661" y="21105"/>
                </a:cubicBezTo>
                <a:lnTo>
                  <a:pt x="2604" y="20811"/>
                </a:lnTo>
                <a:lnTo>
                  <a:pt x="2314" y="20418"/>
                </a:lnTo>
                <a:lnTo>
                  <a:pt x="2195" y="20122"/>
                </a:lnTo>
                <a:lnTo>
                  <a:pt x="1909" y="19776"/>
                </a:lnTo>
                <a:lnTo>
                  <a:pt x="1829" y="19499"/>
                </a:lnTo>
                <a:lnTo>
                  <a:pt x="1966" y="19264"/>
                </a:lnTo>
                <a:lnTo>
                  <a:pt x="2036" y="19049"/>
                </a:lnTo>
                <a:lnTo>
                  <a:pt x="1869" y="18819"/>
                </a:lnTo>
                <a:lnTo>
                  <a:pt x="1705" y="18510"/>
                </a:lnTo>
                <a:lnTo>
                  <a:pt x="1884" y="18128"/>
                </a:lnTo>
                <a:lnTo>
                  <a:pt x="1890" y="17889"/>
                </a:lnTo>
                <a:lnTo>
                  <a:pt x="1766" y="17527"/>
                </a:lnTo>
                <a:lnTo>
                  <a:pt x="1827" y="17200"/>
                </a:lnTo>
                <a:lnTo>
                  <a:pt x="1794" y="16839"/>
                </a:lnTo>
                <a:lnTo>
                  <a:pt x="1678" y="16606"/>
                </a:lnTo>
                <a:lnTo>
                  <a:pt x="1622" y="16397"/>
                </a:lnTo>
                <a:lnTo>
                  <a:pt x="1467" y="16215"/>
                </a:lnTo>
                <a:lnTo>
                  <a:pt x="1259" y="16214"/>
                </a:lnTo>
                <a:lnTo>
                  <a:pt x="1023" y="16334"/>
                </a:lnTo>
                <a:lnTo>
                  <a:pt x="791" y="16357"/>
                </a:lnTo>
                <a:lnTo>
                  <a:pt x="543" y="16228"/>
                </a:lnTo>
                <a:lnTo>
                  <a:pt x="376" y="15894"/>
                </a:lnTo>
                <a:lnTo>
                  <a:pt x="271" y="15385"/>
                </a:lnTo>
                <a:lnTo>
                  <a:pt x="79" y="15090"/>
                </a:lnTo>
                <a:lnTo>
                  <a:pt x="0" y="14696"/>
                </a:lnTo>
                <a:lnTo>
                  <a:pt x="136" y="14390"/>
                </a:lnTo>
                <a:lnTo>
                  <a:pt x="394" y="14246"/>
                </a:lnTo>
                <a:lnTo>
                  <a:pt x="680" y="14130"/>
                </a:lnTo>
                <a:lnTo>
                  <a:pt x="866" y="13897"/>
                </a:lnTo>
                <a:lnTo>
                  <a:pt x="959" y="13687"/>
                </a:lnTo>
                <a:lnTo>
                  <a:pt x="1234" y="13554"/>
                </a:lnTo>
                <a:lnTo>
                  <a:pt x="1506" y="13579"/>
                </a:lnTo>
                <a:lnTo>
                  <a:pt x="1682" y="13556"/>
                </a:lnTo>
                <a:lnTo>
                  <a:pt x="1619" y="13322"/>
                </a:lnTo>
                <a:lnTo>
                  <a:pt x="1599" y="13026"/>
                </a:lnTo>
                <a:lnTo>
                  <a:pt x="1620" y="12564"/>
                </a:lnTo>
                <a:lnTo>
                  <a:pt x="1528" y="12083"/>
                </a:lnTo>
                <a:lnTo>
                  <a:pt x="1394" y="11733"/>
                </a:lnTo>
                <a:lnTo>
                  <a:pt x="1257" y="11563"/>
                </a:lnTo>
                <a:lnTo>
                  <a:pt x="1194" y="11241"/>
                </a:lnTo>
                <a:lnTo>
                  <a:pt x="1311" y="11056"/>
                </a:lnTo>
                <a:lnTo>
                  <a:pt x="1567" y="10937"/>
                </a:lnTo>
                <a:lnTo>
                  <a:pt x="1807" y="10770"/>
                </a:lnTo>
                <a:lnTo>
                  <a:pt x="1915" y="10451"/>
                </a:lnTo>
                <a:lnTo>
                  <a:pt x="1894" y="10026"/>
                </a:lnTo>
                <a:lnTo>
                  <a:pt x="1608" y="10006"/>
                </a:lnTo>
                <a:lnTo>
                  <a:pt x="1383" y="9898"/>
                </a:lnTo>
                <a:lnTo>
                  <a:pt x="1358" y="9708"/>
                </a:lnTo>
                <a:lnTo>
                  <a:pt x="1128" y="9437"/>
                </a:lnTo>
                <a:lnTo>
                  <a:pt x="1417" y="9415"/>
                </a:lnTo>
                <a:close/>
              </a:path>
            </a:pathLst>
          </a:custGeom>
          <a:solidFill>
            <a:srgbClr val="CE8E40"/>
          </a:soli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07" name="Shape 4889">
            <a:extLst>
              <a:ext uri="{FF2B5EF4-FFF2-40B4-BE49-F238E27FC236}">
                <a16:creationId xmlns:a16="http://schemas.microsoft.com/office/drawing/2014/main" id="{27179FE1-B10A-4EE3-A473-61B4C7FF365C}"/>
              </a:ext>
            </a:extLst>
          </p:cNvPr>
          <p:cNvSpPr/>
          <p:nvPr/>
        </p:nvSpPr>
        <p:spPr>
          <a:xfrm>
            <a:off x="7482586" y="3260526"/>
            <a:ext cx="27813" cy="42083"/>
          </a:xfrm>
          <a:custGeom>
            <a:avLst/>
            <a:gdLst/>
            <a:ahLst/>
            <a:cxnLst>
              <a:cxn ang="0">
                <a:pos x="wd2" y="hd2"/>
              </a:cxn>
              <a:cxn ang="5400000">
                <a:pos x="wd2" y="hd2"/>
              </a:cxn>
              <a:cxn ang="10800000">
                <a:pos x="wd2" y="hd2"/>
              </a:cxn>
              <a:cxn ang="16200000">
                <a:pos x="wd2" y="hd2"/>
              </a:cxn>
            </a:cxnLst>
            <a:rect l="0" t="0" r="r" b="b"/>
            <a:pathLst>
              <a:path w="20003" h="21286" extrusionOk="0">
                <a:moveTo>
                  <a:pt x="13944" y="0"/>
                </a:moveTo>
                <a:lnTo>
                  <a:pt x="5808" y="1572"/>
                </a:lnTo>
                <a:lnTo>
                  <a:pt x="0" y="7837"/>
                </a:lnTo>
                <a:lnTo>
                  <a:pt x="391" y="15304"/>
                </a:lnTo>
                <a:lnTo>
                  <a:pt x="6803" y="21009"/>
                </a:lnTo>
                <a:cubicBezTo>
                  <a:pt x="9690" y="21600"/>
                  <a:pt x="12802" y="21236"/>
                  <a:pt x="15262" y="20020"/>
                </a:cubicBezTo>
                <a:cubicBezTo>
                  <a:pt x="21495" y="16937"/>
                  <a:pt x="21600" y="10465"/>
                  <a:pt x="15469" y="7283"/>
                </a:cubicBezTo>
                <a:lnTo>
                  <a:pt x="13944"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08" name="Shape 4890">
            <a:extLst>
              <a:ext uri="{FF2B5EF4-FFF2-40B4-BE49-F238E27FC236}">
                <a16:creationId xmlns:a16="http://schemas.microsoft.com/office/drawing/2014/main" id="{E5EDDB74-F743-41AB-9D27-20180B8717A1}"/>
              </a:ext>
            </a:extLst>
          </p:cNvPr>
          <p:cNvSpPr/>
          <p:nvPr/>
        </p:nvSpPr>
        <p:spPr>
          <a:xfrm>
            <a:off x="7401820" y="3290454"/>
            <a:ext cx="50366" cy="25099"/>
          </a:xfrm>
          <a:custGeom>
            <a:avLst/>
            <a:gdLst/>
            <a:ahLst/>
            <a:cxnLst>
              <a:cxn ang="0">
                <a:pos x="wd2" y="hd2"/>
              </a:cxn>
              <a:cxn ang="5400000">
                <a:pos x="wd2" y="hd2"/>
              </a:cxn>
              <a:cxn ang="10800000">
                <a:pos x="wd2" y="hd2"/>
              </a:cxn>
              <a:cxn ang="16200000">
                <a:pos x="wd2" y="hd2"/>
              </a:cxn>
            </a:cxnLst>
            <a:rect l="0" t="0" r="r" b="b"/>
            <a:pathLst>
              <a:path w="21600" h="21600" extrusionOk="0">
                <a:moveTo>
                  <a:pt x="19309" y="5994"/>
                </a:moveTo>
                <a:lnTo>
                  <a:pt x="10962" y="0"/>
                </a:lnTo>
                <a:lnTo>
                  <a:pt x="4367" y="2034"/>
                </a:lnTo>
                <a:lnTo>
                  <a:pt x="1590" y="10528"/>
                </a:lnTo>
                <a:lnTo>
                  <a:pt x="0" y="18727"/>
                </a:lnTo>
                <a:lnTo>
                  <a:pt x="5535" y="21600"/>
                </a:lnTo>
                <a:lnTo>
                  <a:pt x="12718" y="20360"/>
                </a:lnTo>
                <a:lnTo>
                  <a:pt x="21394" y="19940"/>
                </a:lnTo>
                <a:lnTo>
                  <a:pt x="21600" y="12486"/>
                </a:lnTo>
                <a:lnTo>
                  <a:pt x="19309" y="5994"/>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09" name="Shape 4891">
            <a:extLst>
              <a:ext uri="{FF2B5EF4-FFF2-40B4-BE49-F238E27FC236}">
                <a16:creationId xmlns:a16="http://schemas.microsoft.com/office/drawing/2014/main" id="{B500C94C-DB4C-42ED-8E37-8DFBA2DB8759}"/>
              </a:ext>
            </a:extLst>
          </p:cNvPr>
          <p:cNvSpPr/>
          <p:nvPr/>
        </p:nvSpPr>
        <p:spPr>
          <a:xfrm>
            <a:off x="7558910" y="3558075"/>
            <a:ext cx="15906" cy="38465"/>
          </a:xfrm>
          <a:custGeom>
            <a:avLst/>
            <a:gdLst/>
            <a:ahLst/>
            <a:cxnLst>
              <a:cxn ang="0">
                <a:pos x="wd2" y="hd2"/>
              </a:cxn>
              <a:cxn ang="5400000">
                <a:pos x="wd2" y="hd2"/>
              </a:cxn>
              <a:cxn ang="10800000">
                <a:pos x="wd2" y="hd2"/>
              </a:cxn>
              <a:cxn ang="16200000">
                <a:pos x="wd2" y="hd2"/>
              </a:cxn>
            </a:cxnLst>
            <a:rect l="0" t="0" r="r" b="b"/>
            <a:pathLst>
              <a:path w="21600" h="21600" extrusionOk="0">
                <a:moveTo>
                  <a:pt x="20732" y="0"/>
                </a:moveTo>
                <a:lnTo>
                  <a:pt x="9317" y="4945"/>
                </a:lnTo>
                <a:lnTo>
                  <a:pt x="0" y="13860"/>
                </a:lnTo>
                <a:lnTo>
                  <a:pt x="811" y="21600"/>
                </a:lnTo>
                <a:lnTo>
                  <a:pt x="15264" y="17303"/>
                </a:lnTo>
                <a:lnTo>
                  <a:pt x="21600" y="9723"/>
                </a:lnTo>
                <a:lnTo>
                  <a:pt x="20732"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10" name="Shape 4892">
            <a:extLst>
              <a:ext uri="{FF2B5EF4-FFF2-40B4-BE49-F238E27FC236}">
                <a16:creationId xmlns:a16="http://schemas.microsoft.com/office/drawing/2014/main" id="{5E314140-574E-4938-86B9-D99C5D4A03CF}"/>
              </a:ext>
            </a:extLst>
          </p:cNvPr>
          <p:cNvSpPr/>
          <p:nvPr/>
        </p:nvSpPr>
        <p:spPr>
          <a:xfrm>
            <a:off x="7336417" y="3812838"/>
            <a:ext cx="1053349" cy="1974970"/>
          </a:xfrm>
          <a:custGeom>
            <a:avLst/>
            <a:gdLst/>
            <a:ahLst/>
            <a:cxnLst>
              <a:cxn ang="0">
                <a:pos x="wd2" y="hd2"/>
              </a:cxn>
              <a:cxn ang="5400000">
                <a:pos x="wd2" y="hd2"/>
              </a:cxn>
              <a:cxn ang="10800000">
                <a:pos x="wd2" y="hd2"/>
              </a:cxn>
              <a:cxn ang="16200000">
                <a:pos x="wd2" y="hd2"/>
              </a:cxn>
            </a:cxnLst>
            <a:rect l="0" t="0" r="r" b="b"/>
            <a:pathLst>
              <a:path w="21600" h="21595" extrusionOk="0">
                <a:moveTo>
                  <a:pt x="4712" y="16998"/>
                </a:moveTo>
                <a:lnTo>
                  <a:pt x="5079" y="17191"/>
                </a:lnTo>
                <a:lnTo>
                  <a:pt x="5517" y="17246"/>
                </a:lnTo>
                <a:lnTo>
                  <a:pt x="5733" y="17399"/>
                </a:lnTo>
                <a:lnTo>
                  <a:pt x="5895" y="17577"/>
                </a:lnTo>
                <a:lnTo>
                  <a:pt x="5996" y="17786"/>
                </a:lnTo>
                <a:lnTo>
                  <a:pt x="6110" y="18044"/>
                </a:lnTo>
                <a:lnTo>
                  <a:pt x="6188" y="18259"/>
                </a:lnTo>
                <a:lnTo>
                  <a:pt x="6341" y="18513"/>
                </a:lnTo>
                <a:lnTo>
                  <a:pt x="6302" y="18750"/>
                </a:lnTo>
                <a:lnTo>
                  <a:pt x="6183" y="19052"/>
                </a:lnTo>
                <a:lnTo>
                  <a:pt x="6240" y="19259"/>
                </a:lnTo>
                <a:lnTo>
                  <a:pt x="6471" y="19431"/>
                </a:lnTo>
                <a:lnTo>
                  <a:pt x="6566" y="19628"/>
                </a:lnTo>
                <a:lnTo>
                  <a:pt x="6320" y="19758"/>
                </a:lnTo>
                <a:lnTo>
                  <a:pt x="6031" y="19806"/>
                </a:lnTo>
                <a:lnTo>
                  <a:pt x="5811" y="19887"/>
                </a:lnTo>
                <a:lnTo>
                  <a:pt x="5700" y="20049"/>
                </a:lnTo>
                <a:lnTo>
                  <a:pt x="5551" y="20162"/>
                </a:lnTo>
                <a:lnTo>
                  <a:pt x="5307" y="20206"/>
                </a:lnTo>
                <a:lnTo>
                  <a:pt x="5164" y="20342"/>
                </a:lnTo>
                <a:lnTo>
                  <a:pt x="4893" y="20429"/>
                </a:lnTo>
                <a:lnTo>
                  <a:pt x="4708" y="20517"/>
                </a:lnTo>
                <a:cubicBezTo>
                  <a:pt x="4663" y="20575"/>
                  <a:pt x="4606" y="20630"/>
                  <a:pt x="4539" y="20681"/>
                </a:cubicBezTo>
                <a:cubicBezTo>
                  <a:pt x="4443" y="20755"/>
                  <a:pt x="4327" y="20820"/>
                  <a:pt x="4194" y="20875"/>
                </a:cubicBezTo>
                <a:lnTo>
                  <a:pt x="4381" y="20990"/>
                </a:lnTo>
                <a:lnTo>
                  <a:pt x="4424" y="21133"/>
                </a:lnTo>
                <a:lnTo>
                  <a:pt x="4526" y="21292"/>
                </a:lnTo>
                <a:cubicBezTo>
                  <a:pt x="4584" y="21315"/>
                  <a:pt x="4654" y="21330"/>
                  <a:pt x="4726" y="21334"/>
                </a:cubicBezTo>
                <a:cubicBezTo>
                  <a:pt x="4889" y="21344"/>
                  <a:pt x="5048" y="21302"/>
                  <a:pt x="5133" y="21228"/>
                </a:cubicBezTo>
                <a:lnTo>
                  <a:pt x="5388" y="21221"/>
                </a:lnTo>
                <a:lnTo>
                  <a:pt x="5742" y="21344"/>
                </a:lnTo>
                <a:lnTo>
                  <a:pt x="6147" y="21505"/>
                </a:lnTo>
                <a:lnTo>
                  <a:pt x="6516" y="21573"/>
                </a:lnTo>
                <a:cubicBezTo>
                  <a:pt x="6618" y="21594"/>
                  <a:pt x="6728" y="21600"/>
                  <a:pt x="6835" y="21592"/>
                </a:cubicBezTo>
                <a:cubicBezTo>
                  <a:pt x="6965" y="21582"/>
                  <a:pt x="7086" y="21552"/>
                  <a:pt x="7183" y="21506"/>
                </a:cubicBezTo>
                <a:lnTo>
                  <a:pt x="8022" y="21246"/>
                </a:lnTo>
                <a:lnTo>
                  <a:pt x="8451" y="21070"/>
                </a:lnTo>
                <a:lnTo>
                  <a:pt x="8944" y="20879"/>
                </a:lnTo>
                <a:lnTo>
                  <a:pt x="9374" y="20730"/>
                </a:lnTo>
                <a:lnTo>
                  <a:pt x="9763" y="20587"/>
                </a:lnTo>
                <a:lnTo>
                  <a:pt x="10097" y="20477"/>
                </a:lnTo>
                <a:lnTo>
                  <a:pt x="10478" y="20344"/>
                </a:lnTo>
                <a:lnTo>
                  <a:pt x="10690" y="20220"/>
                </a:lnTo>
                <a:lnTo>
                  <a:pt x="10741" y="20094"/>
                </a:lnTo>
                <a:lnTo>
                  <a:pt x="10693" y="20005"/>
                </a:lnTo>
                <a:lnTo>
                  <a:pt x="10536" y="19891"/>
                </a:lnTo>
                <a:lnTo>
                  <a:pt x="10565" y="19784"/>
                </a:lnTo>
                <a:lnTo>
                  <a:pt x="10827" y="19663"/>
                </a:lnTo>
                <a:lnTo>
                  <a:pt x="11086" y="19627"/>
                </a:lnTo>
                <a:lnTo>
                  <a:pt x="11350" y="19716"/>
                </a:lnTo>
                <a:cubicBezTo>
                  <a:pt x="11449" y="19707"/>
                  <a:pt x="11547" y="19698"/>
                  <a:pt x="11645" y="19690"/>
                </a:cubicBezTo>
                <a:cubicBezTo>
                  <a:pt x="11759" y="19680"/>
                  <a:pt x="11872" y="19671"/>
                  <a:pt x="11986" y="19664"/>
                </a:cubicBezTo>
                <a:lnTo>
                  <a:pt x="12283" y="19725"/>
                </a:lnTo>
                <a:lnTo>
                  <a:pt x="12586" y="19730"/>
                </a:lnTo>
                <a:lnTo>
                  <a:pt x="12802" y="19661"/>
                </a:lnTo>
                <a:lnTo>
                  <a:pt x="12998" y="19727"/>
                </a:lnTo>
                <a:cubicBezTo>
                  <a:pt x="13086" y="19746"/>
                  <a:pt x="13184" y="19749"/>
                  <a:pt x="13275" y="19735"/>
                </a:cubicBezTo>
                <a:cubicBezTo>
                  <a:pt x="13444" y="19710"/>
                  <a:pt x="13570" y="19635"/>
                  <a:pt x="13598" y="19543"/>
                </a:cubicBezTo>
                <a:lnTo>
                  <a:pt x="13489" y="19479"/>
                </a:lnTo>
                <a:lnTo>
                  <a:pt x="13241" y="19377"/>
                </a:lnTo>
                <a:cubicBezTo>
                  <a:pt x="13199" y="19336"/>
                  <a:pt x="13156" y="19296"/>
                  <a:pt x="13112" y="19256"/>
                </a:cubicBezTo>
                <a:cubicBezTo>
                  <a:pt x="13043" y="19193"/>
                  <a:pt x="12972" y="19132"/>
                  <a:pt x="12899" y="19071"/>
                </a:cubicBezTo>
                <a:lnTo>
                  <a:pt x="12626" y="18933"/>
                </a:lnTo>
                <a:lnTo>
                  <a:pt x="12437" y="18787"/>
                </a:lnTo>
                <a:lnTo>
                  <a:pt x="12393" y="18576"/>
                </a:lnTo>
                <a:lnTo>
                  <a:pt x="12646" y="18415"/>
                </a:lnTo>
                <a:lnTo>
                  <a:pt x="12913" y="18365"/>
                </a:lnTo>
                <a:lnTo>
                  <a:pt x="13331" y="18358"/>
                </a:lnTo>
                <a:lnTo>
                  <a:pt x="13580" y="18291"/>
                </a:lnTo>
                <a:lnTo>
                  <a:pt x="13707" y="18105"/>
                </a:lnTo>
                <a:lnTo>
                  <a:pt x="13764" y="17872"/>
                </a:lnTo>
                <a:lnTo>
                  <a:pt x="13797" y="17667"/>
                </a:lnTo>
                <a:lnTo>
                  <a:pt x="13910" y="17507"/>
                </a:lnTo>
                <a:lnTo>
                  <a:pt x="14116" y="17405"/>
                </a:lnTo>
                <a:cubicBezTo>
                  <a:pt x="14175" y="17359"/>
                  <a:pt x="14221" y="17309"/>
                  <a:pt x="14252" y="17256"/>
                </a:cubicBezTo>
                <a:cubicBezTo>
                  <a:pt x="14291" y="17190"/>
                  <a:pt x="14306" y="17120"/>
                  <a:pt x="14296" y="17051"/>
                </a:cubicBezTo>
                <a:lnTo>
                  <a:pt x="14404" y="16839"/>
                </a:lnTo>
                <a:lnTo>
                  <a:pt x="14621" y="16667"/>
                </a:lnTo>
                <a:lnTo>
                  <a:pt x="14876" y="16525"/>
                </a:lnTo>
                <a:lnTo>
                  <a:pt x="15266" y="16325"/>
                </a:lnTo>
                <a:lnTo>
                  <a:pt x="15468" y="16206"/>
                </a:lnTo>
                <a:lnTo>
                  <a:pt x="15581" y="16032"/>
                </a:lnTo>
                <a:lnTo>
                  <a:pt x="15533" y="15766"/>
                </a:lnTo>
                <a:lnTo>
                  <a:pt x="15247" y="15547"/>
                </a:lnTo>
                <a:lnTo>
                  <a:pt x="15186" y="15405"/>
                </a:lnTo>
                <a:lnTo>
                  <a:pt x="15000" y="15264"/>
                </a:lnTo>
                <a:lnTo>
                  <a:pt x="15121" y="15076"/>
                </a:lnTo>
                <a:cubicBezTo>
                  <a:pt x="15202" y="14991"/>
                  <a:pt x="15282" y="14905"/>
                  <a:pt x="15359" y="14819"/>
                </a:cubicBezTo>
                <a:cubicBezTo>
                  <a:pt x="15429" y="14742"/>
                  <a:pt x="15497" y="14665"/>
                  <a:pt x="15574" y="14589"/>
                </a:cubicBezTo>
                <a:cubicBezTo>
                  <a:pt x="15657" y="14508"/>
                  <a:pt x="15751" y="14428"/>
                  <a:pt x="15884" y="14367"/>
                </a:cubicBezTo>
                <a:cubicBezTo>
                  <a:pt x="16051" y="14291"/>
                  <a:pt x="16272" y="14253"/>
                  <a:pt x="16481" y="14287"/>
                </a:cubicBezTo>
                <a:cubicBezTo>
                  <a:pt x="16636" y="14312"/>
                  <a:pt x="16759" y="14377"/>
                  <a:pt x="16810" y="14459"/>
                </a:cubicBezTo>
                <a:cubicBezTo>
                  <a:pt x="16851" y="14507"/>
                  <a:pt x="16925" y="14543"/>
                  <a:pt x="17017" y="14562"/>
                </a:cubicBezTo>
                <a:cubicBezTo>
                  <a:pt x="17149" y="14587"/>
                  <a:pt x="17297" y="14572"/>
                  <a:pt x="17401" y="14522"/>
                </a:cubicBezTo>
                <a:lnTo>
                  <a:pt x="17712" y="14344"/>
                </a:lnTo>
                <a:cubicBezTo>
                  <a:pt x="17695" y="14268"/>
                  <a:pt x="17739" y="14191"/>
                  <a:pt x="17834" y="14132"/>
                </a:cubicBezTo>
                <a:cubicBezTo>
                  <a:pt x="18042" y="14004"/>
                  <a:pt x="18409" y="13995"/>
                  <a:pt x="18621" y="14118"/>
                </a:cubicBezTo>
                <a:cubicBezTo>
                  <a:pt x="18738" y="14185"/>
                  <a:pt x="18771" y="14278"/>
                  <a:pt x="18826" y="14364"/>
                </a:cubicBezTo>
                <a:cubicBezTo>
                  <a:pt x="18870" y="14431"/>
                  <a:pt x="18929" y="14495"/>
                  <a:pt x="19002" y="14554"/>
                </a:cubicBezTo>
                <a:lnTo>
                  <a:pt x="19353" y="14699"/>
                </a:lnTo>
                <a:lnTo>
                  <a:pt x="19663" y="14760"/>
                </a:lnTo>
                <a:cubicBezTo>
                  <a:pt x="19712" y="14731"/>
                  <a:pt x="19743" y="14695"/>
                  <a:pt x="19755" y="14657"/>
                </a:cubicBezTo>
                <a:cubicBezTo>
                  <a:pt x="19780" y="14573"/>
                  <a:pt x="19711" y="14493"/>
                  <a:pt x="19652" y="14416"/>
                </a:cubicBezTo>
                <a:cubicBezTo>
                  <a:pt x="19591" y="14337"/>
                  <a:pt x="19539" y="14256"/>
                  <a:pt x="19533" y="14171"/>
                </a:cubicBezTo>
                <a:cubicBezTo>
                  <a:pt x="19528" y="14095"/>
                  <a:pt x="19560" y="14020"/>
                  <a:pt x="19607" y="13948"/>
                </a:cubicBezTo>
                <a:cubicBezTo>
                  <a:pt x="19656" y="13873"/>
                  <a:pt x="19742" y="13799"/>
                  <a:pt x="19884" y="13799"/>
                </a:cubicBezTo>
                <a:cubicBezTo>
                  <a:pt x="20040" y="13798"/>
                  <a:pt x="20141" y="13899"/>
                  <a:pt x="20299" y="13889"/>
                </a:cubicBezTo>
                <a:cubicBezTo>
                  <a:pt x="20508" y="13875"/>
                  <a:pt x="20556" y="13725"/>
                  <a:pt x="20368" y="13675"/>
                </a:cubicBezTo>
                <a:cubicBezTo>
                  <a:pt x="20314" y="13625"/>
                  <a:pt x="20302" y="13565"/>
                  <a:pt x="20337" y="13511"/>
                </a:cubicBezTo>
                <a:cubicBezTo>
                  <a:pt x="20376" y="13451"/>
                  <a:pt x="20466" y="13404"/>
                  <a:pt x="20580" y="13386"/>
                </a:cubicBezTo>
                <a:cubicBezTo>
                  <a:pt x="20690" y="13371"/>
                  <a:pt x="20799" y="13354"/>
                  <a:pt x="20907" y="13336"/>
                </a:cubicBezTo>
                <a:cubicBezTo>
                  <a:pt x="21015" y="13317"/>
                  <a:pt x="21122" y="13297"/>
                  <a:pt x="21228" y="13275"/>
                </a:cubicBezTo>
                <a:cubicBezTo>
                  <a:pt x="21296" y="13248"/>
                  <a:pt x="21351" y="13213"/>
                  <a:pt x="21389" y="13173"/>
                </a:cubicBezTo>
                <a:cubicBezTo>
                  <a:pt x="21458" y="13099"/>
                  <a:pt x="21464" y="13012"/>
                  <a:pt x="21403" y="12935"/>
                </a:cubicBezTo>
                <a:lnTo>
                  <a:pt x="21375" y="12777"/>
                </a:lnTo>
                <a:lnTo>
                  <a:pt x="21600" y="12653"/>
                </a:lnTo>
                <a:lnTo>
                  <a:pt x="21521" y="12542"/>
                </a:lnTo>
                <a:lnTo>
                  <a:pt x="21214" y="12389"/>
                </a:lnTo>
                <a:lnTo>
                  <a:pt x="21366" y="12211"/>
                </a:lnTo>
                <a:lnTo>
                  <a:pt x="21495" y="12081"/>
                </a:lnTo>
                <a:lnTo>
                  <a:pt x="21300" y="11921"/>
                </a:lnTo>
                <a:lnTo>
                  <a:pt x="21019" y="11842"/>
                </a:lnTo>
                <a:lnTo>
                  <a:pt x="20657" y="11900"/>
                </a:lnTo>
                <a:lnTo>
                  <a:pt x="20256" y="11820"/>
                </a:lnTo>
                <a:lnTo>
                  <a:pt x="19857" y="11764"/>
                </a:lnTo>
                <a:lnTo>
                  <a:pt x="19524" y="11773"/>
                </a:lnTo>
                <a:lnTo>
                  <a:pt x="19201" y="11804"/>
                </a:lnTo>
                <a:lnTo>
                  <a:pt x="19029" y="11686"/>
                </a:lnTo>
                <a:lnTo>
                  <a:pt x="18777" y="11595"/>
                </a:lnTo>
                <a:lnTo>
                  <a:pt x="18484" y="11580"/>
                </a:lnTo>
                <a:lnTo>
                  <a:pt x="18048" y="11598"/>
                </a:lnTo>
                <a:lnTo>
                  <a:pt x="17699" y="11744"/>
                </a:lnTo>
                <a:lnTo>
                  <a:pt x="17409" y="11865"/>
                </a:lnTo>
                <a:lnTo>
                  <a:pt x="17105" y="11857"/>
                </a:lnTo>
                <a:cubicBezTo>
                  <a:pt x="16984" y="11838"/>
                  <a:pt x="16861" y="11823"/>
                  <a:pt x="16736" y="11813"/>
                </a:cubicBezTo>
                <a:cubicBezTo>
                  <a:pt x="16569" y="11799"/>
                  <a:pt x="16400" y="11794"/>
                  <a:pt x="16232" y="11797"/>
                </a:cubicBezTo>
                <a:lnTo>
                  <a:pt x="15778" y="11781"/>
                </a:lnTo>
                <a:lnTo>
                  <a:pt x="15399" y="11788"/>
                </a:lnTo>
                <a:lnTo>
                  <a:pt x="15020" y="11915"/>
                </a:lnTo>
                <a:lnTo>
                  <a:pt x="15156" y="12022"/>
                </a:lnTo>
                <a:lnTo>
                  <a:pt x="15031" y="12104"/>
                </a:lnTo>
                <a:lnTo>
                  <a:pt x="14827" y="12108"/>
                </a:lnTo>
                <a:lnTo>
                  <a:pt x="14692" y="12067"/>
                </a:lnTo>
                <a:lnTo>
                  <a:pt x="14452" y="12059"/>
                </a:lnTo>
                <a:lnTo>
                  <a:pt x="14250" y="11982"/>
                </a:lnTo>
                <a:lnTo>
                  <a:pt x="13987" y="11963"/>
                </a:lnTo>
                <a:lnTo>
                  <a:pt x="13758" y="12069"/>
                </a:lnTo>
                <a:lnTo>
                  <a:pt x="13491" y="12056"/>
                </a:lnTo>
                <a:lnTo>
                  <a:pt x="13212" y="11996"/>
                </a:lnTo>
                <a:lnTo>
                  <a:pt x="12788" y="11853"/>
                </a:lnTo>
                <a:lnTo>
                  <a:pt x="12565" y="11658"/>
                </a:lnTo>
                <a:lnTo>
                  <a:pt x="12542" y="11446"/>
                </a:lnTo>
                <a:cubicBezTo>
                  <a:pt x="12517" y="11377"/>
                  <a:pt x="12503" y="11306"/>
                  <a:pt x="12502" y="11234"/>
                </a:cubicBezTo>
                <a:cubicBezTo>
                  <a:pt x="12502" y="11182"/>
                  <a:pt x="12508" y="11128"/>
                  <a:pt x="12544" y="11079"/>
                </a:cubicBezTo>
                <a:cubicBezTo>
                  <a:pt x="12609" y="10992"/>
                  <a:pt x="12754" y="10932"/>
                  <a:pt x="12862" y="10859"/>
                </a:cubicBezTo>
                <a:cubicBezTo>
                  <a:pt x="12957" y="10794"/>
                  <a:pt x="13023" y="10720"/>
                  <a:pt x="13056" y="10640"/>
                </a:cubicBezTo>
                <a:lnTo>
                  <a:pt x="13081" y="10426"/>
                </a:lnTo>
                <a:lnTo>
                  <a:pt x="12901" y="10206"/>
                </a:lnTo>
                <a:lnTo>
                  <a:pt x="12626" y="10092"/>
                </a:lnTo>
                <a:cubicBezTo>
                  <a:pt x="12524" y="10048"/>
                  <a:pt x="12401" y="10021"/>
                  <a:pt x="12271" y="10014"/>
                </a:cubicBezTo>
                <a:cubicBezTo>
                  <a:pt x="12092" y="10005"/>
                  <a:pt x="11917" y="10034"/>
                  <a:pt x="11740" y="10051"/>
                </a:cubicBezTo>
                <a:cubicBezTo>
                  <a:pt x="11592" y="10065"/>
                  <a:pt x="11442" y="10070"/>
                  <a:pt x="11292" y="10067"/>
                </a:cubicBezTo>
                <a:lnTo>
                  <a:pt x="10991" y="9957"/>
                </a:lnTo>
                <a:lnTo>
                  <a:pt x="10914" y="9753"/>
                </a:lnTo>
                <a:lnTo>
                  <a:pt x="10658" y="9680"/>
                </a:lnTo>
                <a:lnTo>
                  <a:pt x="10366" y="9745"/>
                </a:lnTo>
                <a:lnTo>
                  <a:pt x="10343" y="9926"/>
                </a:lnTo>
                <a:cubicBezTo>
                  <a:pt x="10277" y="9984"/>
                  <a:pt x="10198" y="10038"/>
                  <a:pt x="10106" y="10085"/>
                </a:cubicBezTo>
                <a:cubicBezTo>
                  <a:pt x="10016" y="10132"/>
                  <a:pt x="9915" y="10172"/>
                  <a:pt x="9818" y="10215"/>
                </a:cubicBezTo>
                <a:cubicBezTo>
                  <a:pt x="9661" y="10284"/>
                  <a:pt x="9515" y="10360"/>
                  <a:pt x="9340" y="10415"/>
                </a:cubicBezTo>
                <a:cubicBezTo>
                  <a:pt x="9195" y="10460"/>
                  <a:pt x="9034" y="10490"/>
                  <a:pt x="8868" y="10503"/>
                </a:cubicBezTo>
                <a:lnTo>
                  <a:pt x="8436" y="10534"/>
                </a:lnTo>
                <a:cubicBezTo>
                  <a:pt x="8327" y="10486"/>
                  <a:pt x="8222" y="10435"/>
                  <a:pt x="8122" y="10381"/>
                </a:cubicBezTo>
                <a:cubicBezTo>
                  <a:pt x="7990" y="10309"/>
                  <a:pt x="7866" y="10232"/>
                  <a:pt x="7754" y="10150"/>
                </a:cubicBezTo>
                <a:lnTo>
                  <a:pt x="7607" y="9942"/>
                </a:lnTo>
                <a:lnTo>
                  <a:pt x="7542" y="9678"/>
                </a:lnTo>
                <a:lnTo>
                  <a:pt x="7533" y="9293"/>
                </a:lnTo>
                <a:lnTo>
                  <a:pt x="7658" y="9036"/>
                </a:lnTo>
                <a:lnTo>
                  <a:pt x="7671" y="8884"/>
                </a:lnTo>
                <a:lnTo>
                  <a:pt x="7537" y="8652"/>
                </a:lnTo>
                <a:lnTo>
                  <a:pt x="7301" y="8485"/>
                </a:lnTo>
                <a:lnTo>
                  <a:pt x="7175" y="8249"/>
                </a:lnTo>
                <a:lnTo>
                  <a:pt x="7308" y="8062"/>
                </a:lnTo>
                <a:lnTo>
                  <a:pt x="7555" y="7902"/>
                </a:lnTo>
                <a:lnTo>
                  <a:pt x="7873" y="7862"/>
                </a:lnTo>
                <a:lnTo>
                  <a:pt x="8398" y="7813"/>
                </a:lnTo>
                <a:lnTo>
                  <a:pt x="9009" y="7837"/>
                </a:lnTo>
                <a:lnTo>
                  <a:pt x="9435" y="7813"/>
                </a:lnTo>
                <a:lnTo>
                  <a:pt x="9735" y="7710"/>
                </a:lnTo>
                <a:lnTo>
                  <a:pt x="9798" y="7544"/>
                </a:lnTo>
                <a:lnTo>
                  <a:pt x="9766" y="7321"/>
                </a:lnTo>
                <a:lnTo>
                  <a:pt x="9756" y="7115"/>
                </a:lnTo>
                <a:cubicBezTo>
                  <a:pt x="9770" y="7029"/>
                  <a:pt x="9803" y="6944"/>
                  <a:pt x="9853" y="6862"/>
                </a:cubicBezTo>
                <a:cubicBezTo>
                  <a:pt x="9895" y="6795"/>
                  <a:pt x="9948" y="6730"/>
                  <a:pt x="9993" y="6663"/>
                </a:cubicBezTo>
                <a:cubicBezTo>
                  <a:pt x="10050" y="6578"/>
                  <a:pt x="10092" y="6490"/>
                  <a:pt x="10119" y="6401"/>
                </a:cubicBezTo>
                <a:cubicBezTo>
                  <a:pt x="10194" y="6323"/>
                  <a:pt x="10216" y="6233"/>
                  <a:pt x="10180" y="6147"/>
                </a:cubicBezTo>
                <a:cubicBezTo>
                  <a:pt x="10149" y="6074"/>
                  <a:pt x="10079" y="6007"/>
                  <a:pt x="9977" y="5955"/>
                </a:cubicBezTo>
                <a:lnTo>
                  <a:pt x="9642" y="5835"/>
                </a:lnTo>
                <a:lnTo>
                  <a:pt x="9304" y="5754"/>
                </a:lnTo>
                <a:lnTo>
                  <a:pt x="9012" y="5700"/>
                </a:lnTo>
                <a:lnTo>
                  <a:pt x="8530" y="5559"/>
                </a:lnTo>
                <a:lnTo>
                  <a:pt x="8145" y="5442"/>
                </a:lnTo>
                <a:lnTo>
                  <a:pt x="7843" y="5284"/>
                </a:lnTo>
                <a:lnTo>
                  <a:pt x="7576" y="5232"/>
                </a:lnTo>
                <a:lnTo>
                  <a:pt x="7278" y="5232"/>
                </a:lnTo>
                <a:lnTo>
                  <a:pt x="7012" y="5110"/>
                </a:lnTo>
                <a:lnTo>
                  <a:pt x="6964" y="4899"/>
                </a:lnTo>
                <a:cubicBezTo>
                  <a:pt x="6974" y="4849"/>
                  <a:pt x="7012" y="4802"/>
                  <a:pt x="7073" y="4764"/>
                </a:cubicBezTo>
                <a:cubicBezTo>
                  <a:pt x="7144" y="4718"/>
                  <a:pt x="7244" y="4687"/>
                  <a:pt x="7319" y="4643"/>
                </a:cubicBezTo>
                <a:cubicBezTo>
                  <a:pt x="7401" y="4594"/>
                  <a:pt x="7449" y="4532"/>
                  <a:pt x="7456" y="4467"/>
                </a:cubicBezTo>
                <a:cubicBezTo>
                  <a:pt x="7433" y="4389"/>
                  <a:pt x="7338" y="4322"/>
                  <a:pt x="7202" y="4290"/>
                </a:cubicBezTo>
                <a:cubicBezTo>
                  <a:pt x="7092" y="4263"/>
                  <a:pt x="6957" y="4260"/>
                  <a:pt x="6882" y="4209"/>
                </a:cubicBezTo>
                <a:cubicBezTo>
                  <a:pt x="6804" y="4156"/>
                  <a:pt x="6829" y="4083"/>
                  <a:pt x="6879" y="4020"/>
                </a:cubicBezTo>
                <a:cubicBezTo>
                  <a:pt x="6946" y="3937"/>
                  <a:pt x="7049" y="3864"/>
                  <a:pt x="7179" y="3806"/>
                </a:cubicBezTo>
                <a:lnTo>
                  <a:pt x="7217" y="3593"/>
                </a:lnTo>
                <a:lnTo>
                  <a:pt x="7255" y="3366"/>
                </a:lnTo>
                <a:lnTo>
                  <a:pt x="7356" y="3190"/>
                </a:lnTo>
                <a:cubicBezTo>
                  <a:pt x="7397" y="3119"/>
                  <a:pt x="7461" y="3052"/>
                  <a:pt x="7546" y="2994"/>
                </a:cubicBezTo>
                <a:cubicBezTo>
                  <a:pt x="7659" y="2916"/>
                  <a:pt x="7805" y="2854"/>
                  <a:pt x="7972" y="2813"/>
                </a:cubicBezTo>
                <a:cubicBezTo>
                  <a:pt x="8134" y="2767"/>
                  <a:pt x="8302" y="2726"/>
                  <a:pt x="8474" y="2690"/>
                </a:cubicBezTo>
                <a:cubicBezTo>
                  <a:pt x="8624" y="2659"/>
                  <a:pt x="8777" y="2632"/>
                  <a:pt x="8933" y="2610"/>
                </a:cubicBezTo>
                <a:lnTo>
                  <a:pt x="9372" y="2533"/>
                </a:lnTo>
                <a:cubicBezTo>
                  <a:pt x="9513" y="2496"/>
                  <a:pt x="9646" y="2449"/>
                  <a:pt x="9767" y="2395"/>
                </a:cubicBezTo>
                <a:cubicBezTo>
                  <a:pt x="9867" y="2350"/>
                  <a:pt x="9959" y="2300"/>
                  <a:pt x="10041" y="2246"/>
                </a:cubicBezTo>
                <a:lnTo>
                  <a:pt x="10264" y="2076"/>
                </a:lnTo>
                <a:lnTo>
                  <a:pt x="10469" y="1908"/>
                </a:lnTo>
                <a:lnTo>
                  <a:pt x="10649" y="1673"/>
                </a:lnTo>
                <a:lnTo>
                  <a:pt x="10175" y="1721"/>
                </a:lnTo>
                <a:lnTo>
                  <a:pt x="9798" y="1794"/>
                </a:lnTo>
                <a:lnTo>
                  <a:pt x="9279" y="1749"/>
                </a:lnTo>
                <a:lnTo>
                  <a:pt x="8667" y="1693"/>
                </a:lnTo>
                <a:lnTo>
                  <a:pt x="8341" y="1655"/>
                </a:lnTo>
                <a:lnTo>
                  <a:pt x="7669" y="1762"/>
                </a:lnTo>
                <a:lnTo>
                  <a:pt x="7258" y="1796"/>
                </a:lnTo>
                <a:lnTo>
                  <a:pt x="6774" y="1744"/>
                </a:lnTo>
                <a:lnTo>
                  <a:pt x="6489" y="1546"/>
                </a:lnTo>
                <a:lnTo>
                  <a:pt x="6301" y="1289"/>
                </a:lnTo>
                <a:lnTo>
                  <a:pt x="6285" y="957"/>
                </a:lnTo>
                <a:lnTo>
                  <a:pt x="6205" y="697"/>
                </a:lnTo>
                <a:lnTo>
                  <a:pt x="5839" y="569"/>
                </a:lnTo>
                <a:lnTo>
                  <a:pt x="5476" y="641"/>
                </a:lnTo>
                <a:lnTo>
                  <a:pt x="5175" y="868"/>
                </a:lnTo>
                <a:lnTo>
                  <a:pt x="4846" y="1176"/>
                </a:lnTo>
                <a:lnTo>
                  <a:pt x="4746" y="1338"/>
                </a:lnTo>
                <a:lnTo>
                  <a:pt x="4486" y="1539"/>
                </a:lnTo>
                <a:lnTo>
                  <a:pt x="4228" y="1661"/>
                </a:lnTo>
                <a:lnTo>
                  <a:pt x="4070" y="1627"/>
                </a:lnTo>
                <a:lnTo>
                  <a:pt x="4156" y="1536"/>
                </a:lnTo>
                <a:lnTo>
                  <a:pt x="4107" y="1352"/>
                </a:lnTo>
                <a:lnTo>
                  <a:pt x="3726" y="1135"/>
                </a:lnTo>
                <a:lnTo>
                  <a:pt x="3547" y="945"/>
                </a:lnTo>
                <a:lnTo>
                  <a:pt x="3229" y="777"/>
                </a:lnTo>
                <a:lnTo>
                  <a:pt x="3128" y="636"/>
                </a:lnTo>
                <a:lnTo>
                  <a:pt x="3288" y="488"/>
                </a:lnTo>
                <a:lnTo>
                  <a:pt x="3388" y="335"/>
                </a:lnTo>
                <a:lnTo>
                  <a:pt x="3101" y="144"/>
                </a:lnTo>
                <a:lnTo>
                  <a:pt x="2936" y="0"/>
                </a:lnTo>
                <a:lnTo>
                  <a:pt x="2737" y="38"/>
                </a:lnTo>
                <a:lnTo>
                  <a:pt x="2471" y="78"/>
                </a:lnTo>
                <a:lnTo>
                  <a:pt x="2390" y="203"/>
                </a:lnTo>
                <a:lnTo>
                  <a:pt x="2320" y="346"/>
                </a:lnTo>
                <a:lnTo>
                  <a:pt x="2184" y="381"/>
                </a:lnTo>
                <a:lnTo>
                  <a:pt x="2007" y="308"/>
                </a:lnTo>
                <a:lnTo>
                  <a:pt x="1769" y="285"/>
                </a:lnTo>
                <a:lnTo>
                  <a:pt x="1587" y="356"/>
                </a:lnTo>
                <a:lnTo>
                  <a:pt x="1590" y="467"/>
                </a:lnTo>
                <a:lnTo>
                  <a:pt x="1788" y="644"/>
                </a:lnTo>
                <a:lnTo>
                  <a:pt x="1959" y="856"/>
                </a:lnTo>
                <a:lnTo>
                  <a:pt x="1945" y="941"/>
                </a:lnTo>
                <a:lnTo>
                  <a:pt x="1798" y="1058"/>
                </a:lnTo>
                <a:lnTo>
                  <a:pt x="1635" y="1208"/>
                </a:lnTo>
                <a:lnTo>
                  <a:pt x="1633" y="1365"/>
                </a:lnTo>
                <a:lnTo>
                  <a:pt x="1880" y="1526"/>
                </a:lnTo>
                <a:lnTo>
                  <a:pt x="2174" y="1698"/>
                </a:lnTo>
                <a:lnTo>
                  <a:pt x="2296" y="1851"/>
                </a:lnTo>
                <a:lnTo>
                  <a:pt x="2243" y="1950"/>
                </a:lnTo>
                <a:lnTo>
                  <a:pt x="1991" y="2110"/>
                </a:lnTo>
                <a:lnTo>
                  <a:pt x="1865" y="2233"/>
                </a:lnTo>
                <a:lnTo>
                  <a:pt x="1882" y="2367"/>
                </a:lnTo>
                <a:lnTo>
                  <a:pt x="2046" y="2499"/>
                </a:lnTo>
                <a:lnTo>
                  <a:pt x="2046" y="2588"/>
                </a:lnTo>
                <a:lnTo>
                  <a:pt x="1960" y="2695"/>
                </a:lnTo>
                <a:lnTo>
                  <a:pt x="1857" y="2841"/>
                </a:lnTo>
                <a:lnTo>
                  <a:pt x="1866" y="2995"/>
                </a:lnTo>
                <a:lnTo>
                  <a:pt x="1977" y="3159"/>
                </a:lnTo>
                <a:lnTo>
                  <a:pt x="2168" y="3271"/>
                </a:lnTo>
                <a:lnTo>
                  <a:pt x="2417" y="3342"/>
                </a:lnTo>
                <a:lnTo>
                  <a:pt x="2581" y="3446"/>
                </a:lnTo>
                <a:lnTo>
                  <a:pt x="2680" y="3570"/>
                </a:lnTo>
                <a:lnTo>
                  <a:pt x="2700" y="3701"/>
                </a:lnTo>
                <a:lnTo>
                  <a:pt x="2658" y="3846"/>
                </a:lnTo>
                <a:lnTo>
                  <a:pt x="2554" y="3997"/>
                </a:lnTo>
                <a:lnTo>
                  <a:pt x="2365" y="4159"/>
                </a:lnTo>
                <a:lnTo>
                  <a:pt x="2304" y="4366"/>
                </a:lnTo>
                <a:lnTo>
                  <a:pt x="2404" y="4540"/>
                </a:lnTo>
                <a:lnTo>
                  <a:pt x="2668" y="4681"/>
                </a:lnTo>
                <a:lnTo>
                  <a:pt x="3118" y="4731"/>
                </a:lnTo>
                <a:lnTo>
                  <a:pt x="3554" y="4759"/>
                </a:lnTo>
                <a:lnTo>
                  <a:pt x="3927" y="4863"/>
                </a:lnTo>
                <a:lnTo>
                  <a:pt x="3795" y="4990"/>
                </a:lnTo>
                <a:lnTo>
                  <a:pt x="3600" y="5126"/>
                </a:lnTo>
                <a:lnTo>
                  <a:pt x="3502" y="5322"/>
                </a:lnTo>
                <a:lnTo>
                  <a:pt x="3551" y="5507"/>
                </a:lnTo>
                <a:lnTo>
                  <a:pt x="3558" y="5668"/>
                </a:lnTo>
                <a:lnTo>
                  <a:pt x="3413" y="5750"/>
                </a:lnTo>
                <a:lnTo>
                  <a:pt x="3194" y="5773"/>
                </a:lnTo>
                <a:lnTo>
                  <a:pt x="2996" y="5746"/>
                </a:lnTo>
                <a:lnTo>
                  <a:pt x="2772" y="5764"/>
                </a:lnTo>
                <a:lnTo>
                  <a:pt x="2618" y="5930"/>
                </a:lnTo>
                <a:lnTo>
                  <a:pt x="2336" y="6041"/>
                </a:lnTo>
                <a:lnTo>
                  <a:pt x="2309" y="6244"/>
                </a:lnTo>
                <a:lnTo>
                  <a:pt x="2506" y="6391"/>
                </a:lnTo>
                <a:lnTo>
                  <a:pt x="2761" y="6459"/>
                </a:lnTo>
                <a:lnTo>
                  <a:pt x="2683" y="6663"/>
                </a:lnTo>
                <a:lnTo>
                  <a:pt x="2518" y="6773"/>
                </a:lnTo>
                <a:lnTo>
                  <a:pt x="2143" y="6929"/>
                </a:lnTo>
                <a:lnTo>
                  <a:pt x="2173" y="7047"/>
                </a:lnTo>
                <a:lnTo>
                  <a:pt x="1977" y="7192"/>
                </a:lnTo>
                <a:lnTo>
                  <a:pt x="1914" y="7346"/>
                </a:lnTo>
                <a:lnTo>
                  <a:pt x="1767" y="7446"/>
                </a:lnTo>
                <a:lnTo>
                  <a:pt x="1519" y="7526"/>
                </a:lnTo>
                <a:lnTo>
                  <a:pt x="1265" y="7606"/>
                </a:lnTo>
                <a:lnTo>
                  <a:pt x="1078" y="7736"/>
                </a:lnTo>
                <a:lnTo>
                  <a:pt x="985" y="7894"/>
                </a:lnTo>
                <a:lnTo>
                  <a:pt x="955" y="8085"/>
                </a:lnTo>
                <a:lnTo>
                  <a:pt x="963" y="8215"/>
                </a:lnTo>
                <a:lnTo>
                  <a:pt x="1141" y="8356"/>
                </a:lnTo>
                <a:lnTo>
                  <a:pt x="1414" y="8477"/>
                </a:lnTo>
                <a:lnTo>
                  <a:pt x="1722" y="8591"/>
                </a:lnTo>
                <a:lnTo>
                  <a:pt x="1897" y="8716"/>
                </a:lnTo>
                <a:lnTo>
                  <a:pt x="1940" y="8837"/>
                </a:lnTo>
                <a:lnTo>
                  <a:pt x="1863" y="8976"/>
                </a:lnTo>
                <a:lnTo>
                  <a:pt x="1672" y="9078"/>
                </a:lnTo>
                <a:lnTo>
                  <a:pt x="1305" y="9089"/>
                </a:lnTo>
                <a:lnTo>
                  <a:pt x="766" y="9115"/>
                </a:lnTo>
                <a:lnTo>
                  <a:pt x="292" y="9162"/>
                </a:lnTo>
                <a:lnTo>
                  <a:pt x="0" y="9248"/>
                </a:lnTo>
                <a:lnTo>
                  <a:pt x="236" y="9522"/>
                </a:lnTo>
                <a:lnTo>
                  <a:pt x="374" y="9805"/>
                </a:lnTo>
                <a:lnTo>
                  <a:pt x="471" y="10087"/>
                </a:lnTo>
                <a:lnTo>
                  <a:pt x="355" y="10222"/>
                </a:lnTo>
                <a:lnTo>
                  <a:pt x="107" y="10476"/>
                </a:lnTo>
                <a:lnTo>
                  <a:pt x="224" y="10712"/>
                </a:lnTo>
                <a:lnTo>
                  <a:pt x="551" y="10831"/>
                </a:lnTo>
                <a:lnTo>
                  <a:pt x="901" y="10874"/>
                </a:lnTo>
                <a:lnTo>
                  <a:pt x="1539" y="10916"/>
                </a:lnTo>
                <a:lnTo>
                  <a:pt x="2099" y="10977"/>
                </a:lnTo>
                <a:lnTo>
                  <a:pt x="2718" y="11032"/>
                </a:lnTo>
                <a:lnTo>
                  <a:pt x="3026" y="11114"/>
                </a:lnTo>
                <a:lnTo>
                  <a:pt x="3257" y="11230"/>
                </a:lnTo>
                <a:lnTo>
                  <a:pt x="3237" y="11378"/>
                </a:lnTo>
                <a:lnTo>
                  <a:pt x="3211" y="11619"/>
                </a:lnTo>
                <a:lnTo>
                  <a:pt x="3366" y="11811"/>
                </a:lnTo>
                <a:lnTo>
                  <a:pt x="3724" y="11906"/>
                </a:lnTo>
                <a:lnTo>
                  <a:pt x="4063" y="11843"/>
                </a:lnTo>
                <a:lnTo>
                  <a:pt x="4295" y="11870"/>
                </a:lnTo>
                <a:lnTo>
                  <a:pt x="4400" y="12210"/>
                </a:lnTo>
                <a:lnTo>
                  <a:pt x="4254" y="12272"/>
                </a:lnTo>
                <a:lnTo>
                  <a:pt x="3923" y="12234"/>
                </a:lnTo>
                <a:lnTo>
                  <a:pt x="3619" y="12306"/>
                </a:lnTo>
                <a:lnTo>
                  <a:pt x="3364" y="12447"/>
                </a:lnTo>
                <a:lnTo>
                  <a:pt x="3217" y="12711"/>
                </a:lnTo>
                <a:lnTo>
                  <a:pt x="3147" y="12942"/>
                </a:lnTo>
                <a:lnTo>
                  <a:pt x="3083" y="13140"/>
                </a:lnTo>
                <a:lnTo>
                  <a:pt x="3224" y="13335"/>
                </a:lnTo>
                <a:lnTo>
                  <a:pt x="3689" y="13524"/>
                </a:lnTo>
                <a:lnTo>
                  <a:pt x="4089" y="13669"/>
                </a:lnTo>
                <a:lnTo>
                  <a:pt x="4437" y="13730"/>
                </a:lnTo>
                <a:lnTo>
                  <a:pt x="4530" y="13830"/>
                </a:lnTo>
                <a:lnTo>
                  <a:pt x="4410" y="13901"/>
                </a:lnTo>
                <a:lnTo>
                  <a:pt x="4302" y="13973"/>
                </a:lnTo>
                <a:lnTo>
                  <a:pt x="4163" y="14154"/>
                </a:lnTo>
                <a:lnTo>
                  <a:pt x="3999" y="14279"/>
                </a:lnTo>
                <a:lnTo>
                  <a:pt x="3766" y="14377"/>
                </a:lnTo>
                <a:lnTo>
                  <a:pt x="3477" y="14417"/>
                </a:lnTo>
                <a:lnTo>
                  <a:pt x="3219" y="14515"/>
                </a:lnTo>
                <a:lnTo>
                  <a:pt x="3267" y="14686"/>
                </a:lnTo>
                <a:lnTo>
                  <a:pt x="3434" y="14782"/>
                </a:lnTo>
                <a:lnTo>
                  <a:pt x="3385" y="14868"/>
                </a:lnTo>
                <a:lnTo>
                  <a:pt x="3221" y="14949"/>
                </a:lnTo>
                <a:lnTo>
                  <a:pt x="3065" y="15255"/>
                </a:lnTo>
                <a:lnTo>
                  <a:pt x="3035" y="15354"/>
                </a:lnTo>
                <a:lnTo>
                  <a:pt x="3162" y="15509"/>
                </a:lnTo>
                <a:lnTo>
                  <a:pt x="3510" y="15599"/>
                </a:lnTo>
                <a:lnTo>
                  <a:pt x="3659" y="15665"/>
                </a:lnTo>
                <a:lnTo>
                  <a:pt x="3774" y="15843"/>
                </a:lnTo>
                <a:lnTo>
                  <a:pt x="4010" y="16007"/>
                </a:lnTo>
                <a:lnTo>
                  <a:pt x="4228" y="16086"/>
                </a:lnTo>
                <a:lnTo>
                  <a:pt x="4198" y="16172"/>
                </a:lnTo>
                <a:lnTo>
                  <a:pt x="4043" y="16297"/>
                </a:lnTo>
                <a:lnTo>
                  <a:pt x="3632" y="16412"/>
                </a:lnTo>
                <a:lnTo>
                  <a:pt x="3336" y="16508"/>
                </a:lnTo>
                <a:lnTo>
                  <a:pt x="3127" y="16623"/>
                </a:lnTo>
                <a:lnTo>
                  <a:pt x="2989" y="16699"/>
                </a:lnTo>
                <a:lnTo>
                  <a:pt x="2999" y="16845"/>
                </a:lnTo>
                <a:lnTo>
                  <a:pt x="3247" y="17067"/>
                </a:lnTo>
                <a:lnTo>
                  <a:pt x="3590" y="17282"/>
                </a:lnTo>
                <a:lnTo>
                  <a:pt x="4069" y="17363"/>
                </a:lnTo>
                <a:lnTo>
                  <a:pt x="4304" y="17221"/>
                </a:lnTo>
                <a:lnTo>
                  <a:pt x="4418" y="17036"/>
                </a:lnTo>
                <a:lnTo>
                  <a:pt x="4712" y="16998"/>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11" name="Shape 4893">
            <a:extLst>
              <a:ext uri="{FF2B5EF4-FFF2-40B4-BE49-F238E27FC236}">
                <a16:creationId xmlns:a16="http://schemas.microsoft.com/office/drawing/2014/main" id="{8B8264DF-433E-4DAA-ACD8-02A6981AF5CB}"/>
              </a:ext>
            </a:extLst>
          </p:cNvPr>
          <p:cNvSpPr/>
          <p:nvPr/>
        </p:nvSpPr>
        <p:spPr>
          <a:xfrm>
            <a:off x="7663873" y="3712590"/>
            <a:ext cx="978781" cy="1307590"/>
          </a:xfrm>
          <a:custGeom>
            <a:avLst/>
            <a:gdLst/>
            <a:ahLst/>
            <a:cxnLst>
              <a:cxn ang="0">
                <a:pos x="wd2" y="hd2"/>
              </a:cxn>
              <a:cxn ang="5400000">
                <a:pos x="wd2" y="hd2"/>
              </a:cxn>
              <a:cxn ang="10800000">
                <a:pos x="wd2" y="hd2"/>
              </a:cxn>
              <a:cxn ang="16200000">
                <a:pos x="wd2" y="hd2"/>
              </a:cxn>
            </a:cxnLst>
            <a:rect l="0" t="0" r="r" b="b"/>
            <a:pathLst>
              <a:path w="21600" h="21598" extrusionOk="0">
                <a:moveTo>
                  <a:pt x="19756" y="12830"/>
                </a:moveTo>
                <a:lnTo>
                  <a:pt x="19804" y="13054"/>
                </a:lnTo>
                <a:lnTo>
                  <a:pt x="19932" y="13341"/>
                </a:lnTo>
                <a:lnTo>
                  <a:pt x="20078" y="13567"/>
                </a:lnTo>
                <a:lnTo>
                  <a:pt x="20200" y="13810"/>
                </a:lnTo>
                <a:lnTo>
                  <a:pt x="20123" y="14070"/>
                </a:lnTo>
                <a:lnTo>
                  <a:pt x="19999" y="14271"/>
                </a:lnTo>
                <a:lnTo>
                  <a:pt x="20046" y="14542"/>
                </a:lnTo>
                <a:lnTo>
                  <a:pt x="20070" y="14861"/>
                </a:lnTo>
                <a:lnTo>
                  <a:pt x="20045" y="15108"/>
                </a:lnTo>
                <a:lnTo>
                  <a:pt x="19840" y="15193"/>
                </a:lnTo>
                <a:lnTo>
                  <a:pt x="19532" y="15288"/>
                </a:lnTo>
                <a:lnTo>
                  <a:pt x="19411" y="15575"/>
                </a:lnTo>
                <a:lnTo>
                  <a:pt x="19596" y="15755"/>
                </a:lnTo>
                <a:lnTo>
                  <a:pt x="19673" y="15890"/>
                </a:lnTo>
                <a:lnTo>
                  <a:pt x="19473" y="16025"/>
                </a:lnTo>
                <a:lnTo>
                  <a:pt x="19204" y="16157"/>
                </a:lnTo>
                <a:lnTo>
                  <a:pt x="18820" y="16223"/>
                </a:lnTo>
                <a:cubicBezTo>
                  <a:pt x="18698" y="16243"/>
                  <a:pt x="18581" y="16278"/>
                  <a:pt x="18475" y="16328"/>
                </a:cubicBezTo>
                <a:cubicBezTo>
                  <a:pt x="18371" y="16377"/>
                  <a:pt x="18279" y="16439"/>
                  <a:pt x="18203" y="16511"/>
                </a:cubicBezTo>
                <a:lnTo>
                  <a:pt x="18259" y="16794"/>
                </a:lnTo>
                <a:lnTo>
                  <a:pt x="18298" y="17034"/>
                </a:lnTo>
                <a:lnTo>
                  <a:pt x="18199" y="17259"/>
                </a:lnTo>
                <a:lnTo>
                  <a:pt x="18129" y="17552"/>
                </a:lnTo>
                <a:cubicBezTo>
                  <a:pt x="18138" y="17636"/>
                  <a:pt x="18164" y="17718"/>
                  <a:pt x="18205" y="17797"/>
                </a:cubicBezTo>
                <a:cubicBezTo>
                  <a:pt x="18266" y="17914"/>
                  <a:pt x="18361" y="18021"/>
                  <a:pt x="18482" y="18109"/>
                </a:cubicBezTo>
                <a:lnTo>
                  <a:pt x="18798" y="18276"/>
                </a:lnTo>
                <a:lnTo>
                  <a:pt x="19241" y="18376"/>
                </a:lnTo>
                <a:lnTo>
                  <a:pt x="19468" y="18458"/>
                </a:lnTo>
                <a:cubicBezTo>
                  <a:pt x="19491" y="18524"/>
                  <a:pt x="19498" y="18593"/>
                  <a:pt x="19490" y="18662"/>
                </a:cubicBezTo>
                <a:cubicBezTo>
                  <a:pt x="19481" y="18740"/>
                  <a:pt x="19452" y="18815"/>
                  <a:pt x="19405" y="18885"/>
                </a:cubicBezTo>
                <a:lnTo>
                  <a:pt x="19239" y="19103"/>
                </a:lnTo>
                <a:cubicBezTo>
                  <a:pt x="19138" y="19146"/>
                  <a:pt x="19040" y="19194"/>
                  <a:pt x="18946" y="19246"/>
                </a:cubicBezTo>
                <a:cubicBezTo>
                  <a:pt x="18852" y="19297"/>
                  <a:pt x="18762" y="19353"/>
                  <a:pt x="18676" y="19413"/>
                </a:cubicBezTo>
                <a:lnTo>
                  <a:pt x="18711" y="19637"/>
                </a:lnTo>
                <a:lnTo>
                  <a:pt x="18896" y="19778"/>
                </a:lnTo>
                <a:lnTo>
                  <a:pt x="19142" y="19936"/>
                </a:lnTo>
                <a:lnTo>
                  <a:pt x="19396" y="20191"/>
                </a:lnTo>
                <a:lnTo>
                  <a:pt x="19585" y="20456"/>
                </a:lnTo>
                <a:lnTo>
                  <a:pt x="19364" y="20762"/>
                </a:lnTo>
                <a:cubicBezTo>
                  <a:pt x="19256" y="20789"/>
                  <a:pt x="19155" y="20827"/>
                  <a:pt x="19063" y="20876"/>
                </a:cubicBezTo>
                <a:cubicBezTo>
                  <a:pt x="18947" y="20938"/>
                  <a:pt x="18848" y="21015"/>
                  <a:pt x="18771" y="21105"/>
                </a:cubicBezTo>
                <a:lnTo>
                  <a:pt x="18857" y="21394"/>
                </a:lnTo>
                <a:lnTo>
                  <a:pt x="18792" y="21591"/>
                </a:lnTo>
                <a:cubicBezTo>
                  <a:pt x="18716" y="21600"/>
                  <a:pt x="18640" y="21600"/>
                  <a:pt x="18564" y="21592"/>
                </a:cubicBezTo>
                <a:cubicBezTo>
                  <a:pt x="18454" y="21581"/>
                  <a:pt x="18348" y="21553"/>
                  <a:pt x="18253" y="21509"/>
                </a:cubicBezTo>
                <a:lnTo>
                  <a:pt x="17900" y="21550"/>
                </a:lnTo>
                <a:lnTo>
                  <a:pt x="17679" y="21388"/>
                </a:lnTo>
                <a:lnTo>
                  <a:pt x="17657" y="21122"/>
                </a:lnTo>
                <a:lnTo>
                  <a:pt x="17294" y="21068"/>
                </a:lnTo>
                <a:cubicBezTo>
                  <a:pt x="17252" y="21164"/>
                  <a:pt x="17109" y="21214"/>
                  <a:pt x="16984" y="21175"/>
                </a:cubicBezTo>
                <a:cubicBezTo>
                  <a:pt x="16815" y="21122"/>
                  <a:pt x="16778" y="20955"/>
                  <a:pt x="16915" y="20865"/>
                </a:cubicBezTo>
                <a:cubicBezTo>
                  <a:pt x="16956" y="20802"/>
                  <a:pt x="16960" y="20730"/>
                  <a:pt x="16928" y="20664"/>
                </a:cubicBezTo>
                <a:cubicBezTo>
                  <a:pt x="16864" y="20536"/>
                  <a:pt x="16682" y="20464"/>
                  <a:pt x="16504" y="20495"/>
                </a:cubicBezTo>
                <a:lnTo>
                  <a:pt x="16250" y="20665"/>
                </a:lnTo>
                <a:lnTo>
                  <a:pt x="15919" y="20756"/>
                </a:lnTo>
                <a:lnTo>
                  <a:pt x="15806" y="20568"/>
                </a:lnTo>
                <a:lnTo>
                  <a:pt x="15529" y="20390"/>
                </a:lnTo>
                <a:lnTo>
                  <a:pt x="15837" y="19911"/>
                </a:lnTo>
                <a:lnTo>
                  <a:pt x="15667" y="19709"/>
                </a:lnTo>
                <a:lnTo>
                  <a:pt x="15358" y="19577"/>
                </a:lnTo>
                <a:lnTo>
                  <a:pt x="14952" y="19694"/>
                </a:lnTo>
                <a:lnTo>
                  <a:pt x="14294" y="19495"/>
                </a:lnTo>
                <a:lnTo>
                  <a:pt x="14003" y="19446"/>
                </a:lnTo>
                <a:lnTo>
                  <a:pt x="13345" y="19542"/>
                </a:lnTo>
                <a:lnTo>
                  <a:pt x="13191" y="19329"/>
                </a:lnTo>
                <a:lnTo>
                  <a:pt x="12876" y="19195"/>
                </a:lnTo>
                <a:lnTo>
                  <a:pt x="12263" y="19200"/>
                </a:lnTo>
                <a:lnTo>
                  <a:pt x="11537" y="19636"/>
                </a:lnTo>
                <a:lnTo>
                  <a:pt x="11119" y="19583"/>
                </a:lnTo>
                <a:lnTo>
                  <a:pt x="10465" y="19491"/>
                </a:lnTo>
                <a:lnTo>
                  <a:pt x="9406" y="19506"/>
                </a:lnTo>
                <a:lnTo>
                  <a:pt x="9030" y="19632"/>
                </a:lnTo>
                <a:lnTo>
                  <a:pt x="9190" y="19827"/>
                </a:lnTo>
                <a:lnTo>
                  <a:pt x="8976" y="20016"/>
                </a:lnTo>
                <a:lnTo>
                  <a:pt x="8623" y="19973"/>
                </a:lnTo>
                <a:lnTo>
                  <a:pt x="8211" y="19885"/>
                </a:lnTo>
                <a:lnTo>
                  <a:pt x="7873" y="19773"/>
                </a:lnTo>
                <a:lnTo>
                  <a:pt x="7613" y="19928"/>
                </a:lnTo>
                <a:lnTo>
                  <a:pt x="7191" y="19918"/>
                </a:lnTo>
                <a:lnTo>
                  <a:pt x="6717" y="19721"/>
                </a:lnTo>
                <a:lnTo>
                  <a:pt x="6404" y="19535"/>
                </a:lnTo>
                <a:lnTo>
                  <a:pt x="6232" y="19280"/>
                </a:lnTo>
                <a:lnTo>
                  <a:pt x="6148" y="19010"/>
                </a:lnTo>
                <a:lnTo>
                  <a:pt x="6179" y="18666"/>
                </a:lnTo>
                <a:lnTo>
                  <a:pt x="6189" y="18323"/>
                </a:lnTo>
                <a:lnTo>
                  <a:pt x="6454" y="18078"/>
                </a:lnTo>
                <a:lnTo>
                  <a:pt x="6680" y="17791"/>
                </a:lnTo>
                <a:lnTo>
                  <a:pt x="6751" y="17451"/>
                </a:lnTo>
                <a:lnTo>
                  <a:pt x="6672" y="17191"/>
                </a:lnTo>
                <a:lnTo>
                  <a:pt x="6409" y="16981"/>
                </a:lnTo>
                <a:lnTo>
                  <a:pt x="6017" y="16863"/>
                </a:lnTo>
                <a:lnTo>
                  <a:pt x="5682" y="16830"/>
                </a:lnTo>
                <a:lnTo>
                  <a:pt x="5305" y="16913"/>
                </a:lnTo>
                <a:lnTo>
                  <a:pt x="4922" y="16908"/>
                </a:lnTo>
                <a:lnTo>
                  <a:pt x="4625" y="16807"/>
                </a:lnTo>
                <a:lnTo>
                  <a:pt x="4476" y="16652"/>
                </a:lnTo>
                <a:lnTo>
                  <a:pt x="4416" y="16423"/>
                </a:lnTo>
                <a:lnTo>
                  <a:pt x="4236" y="16355"/>
                </a:lnTo>
                <a:lnTo>
                  <a:pt x="4070" y="16431"/>
                </a:lnTo>
                <a:lnTo>
                  <a:pt x="3995" y="16594"/>
                </a:lnTo>
                <a:lnTo>
                  <a:pt x="3944" y="16770"/>
                </a:lnTo>
                <a:lnTo>
                  <a:pt x="3596" y="16996"/>
                </a:lnTo>
                <a:lnTo>
                  <a:pt x="3253" y="17225"/>
                </a:lnTo>
                <a:lnTo>
                  <a:pt x="2798" y="17428"/>
                </a:lnTo>
                <a:lnTo>
                  <a:pt x="2494" y="17515"/>
                </a:lnTo>
                <a:lnTo>
                  <a:pt x="1854" y="17593"/>
                </a:lnTo>
                <a:lnTo>
                  <a:pt x="1626" y="17550"/>
                </a:lnTo>
                <a:lnTo>
                  <a:pt x="1133" y="17095"/>
                </a:lnTo>
                <a:lnTo>
                  <a:pt x="923" y="16738"/>
                </a:lnTo>
                <a:lnTo>
                  <a:pt x="746" y="16319"/>
                </a:lnTo>
                <a:lnTo>
                  <a:pt x="818" y="15756"/>
                </a:lnTo>
                <a:lnTo>
                  <a:pt x="915" y="15420"/>
                </a:lnTo>
                <a:lnTo>
                  <a:pt x="950" y="15067"/>
                </a:lnTo>
                <a:lnTo>
                  <a:pt x="812" y="14737"/>
                </a:lnTo>
                <a:lnTo>
                  <a:pt x="510" y="14454"/>
                </a:lnTo>
                <a:lnTo>
                  <a:pt x="424" y="13984"/>
                </a:lnTo>
                <a:lnTo>
                  <a:pt x="691" y="13625"/>
                </a:lnTo>
                <a:lnTo>
                  <a:pt x="1064" y="13452"/>
                </a:lnTo>
                <a:lnTo>
                  <a:pt x="1509" y="13383"/>
                </a:lnTo>
                <a:lnTo>
                  <a:pt x="1997" y="13373"/>
                </a:lnTo>
                <a:lnTo>
                  <a:pt x="2545" y="13407"/>
                </a:lnTo>
                <a:lnTo>
                  <a:pt x="2863" y="13360"/>
                </a:lnTo>
                <a:lnTo>
                  <a:pt x="3157" y="13217"/>
                </a:lnTo>
                <a:lnTo>
                  <a:pt x="3232" y="12946"/>
                </a:lnTo>
                <a:lnTo>
                  <a:pt x="3203" y="12521"/>
                </a:lnTo>
                <a:lnTo>
                  <a:pt x="3242" y="12140"/>
                </a:lnTo>
                <a:lnTo>
                  <a:pt x="3445" y="11702"/>
                </a:lnTo>
                <a:lnTo>
                  <a:pt x="3656" y="11268"/>
                </a:lnTo>
                <a:lnTo>
                  <a:pt x="3665" y="10976"/>
                </a:lnTo>
                <a:lnTo>
                  <a:pt x="3507" y="10715"/>
                </a:lnTo>
                <a:lnTo>
                  <a:pt x="3188" y="10537"/>
                </a:lnTo>
                <a:lnTo>
                  <a:pt x="2730" y="10406"/>
                </a:lnTo>
                <a:lnTo>
                  <a:pt x="2038" y="10137"/>
                </a:lnTo>
                <a:lnTo>
                  <a:pt x="1489" y="9940"/>
                </a:lnTo>
                <a:lnTo>
                  <a:pt x="1150" y="9679"/>
                </a:lnTo>
                <a:lnTo>
                  <a:pt x="854" y="9613"/>
                </a:lnTo>
                <a:lnTo>
                  <a:pt x="546" y="9594"/>
                </a:lnTo>
                <a:lnTo>
                  <a:pt x="273" y="9417"/>
                </a:lnTo>
                <a:lnTo>
                  <a:pt x="207" y="9123"/>
                </a:lnTo>
                <a:lnTo>
                  <a:pt x="231" y="8829"/>
                </a:lnTo>
                <a:lnTo>
                  <a:pt x="546" y="8607"/>
                </a:lnTo>
                <a:lnTo>
                  <a:pt x="711" y="8365"/>
                </a:lnTo>
                <a:lnTo>
                  <a:pt x="539" y="8210"/>
                </a:lnTo>
                <a:lnTo>
                  <a:pt x="185" y="8109"/>
                </a:lnTo>
                <a:lnTo>
                  <a:pt x="0" y="7944"/>
                </a:lnTo>
                <a:lnTo>
                  <a:pt x="134" y="7672"/>
                </a:lnTo>
                <a:lnTo>
                  <a:pt x="454" y="7338"/>
                </a:lnTo>
                <a:lnTo>
                  <a:pt x="473" y="6872"/>
                </a:lnTo>
                <a:lnTo>
                  <a:pt x="641" y="6343"/>
                </a:lnTo>
                <a:lnTo>
                  <a:pt x="943" y="5995"/>
                </a:lnTo>
                <a:lnTo>
                  <a:pt x="1292" y="5802"/>
                </a:lnTo>
                <a:lnTo>
                  <a:pt x="1909" y="5615"/>
                </a:lnTo>
                <a:lnTo>
                  <a:pt x="2594" y="5467"/>
                </a:lnTo>
                <a:lnTo>
                  <a:pt x="3103" y="5282"/>
                </a:lnTo>
                <a:lnTo>
                  <a:pt x="3587" y="4936"/>
                </a:lnTo>
                <a:lnTo>
                  <a:pt x="4056" y="4398"/>
                </a:lnTo>
                <a:lnTo>
                  <a:pt x="4183" y="4189"/>
                </a:lnTo>
                <a:lnTo>
                  <a:pt x="4497" y="4043"/>
                </a:lnTo>
                <a:lnTo>
                  <a:pt x="4935" y="3586"/>
                </a:lnTo>
                <a:lnTo>
                  <a:pt x="5358" y="3220"/>
                </a:lnTo>
                <a:lnTo>
                  <a:pt x="5744" y="2946"/>
                </a:lnTo>
                <a:lnTo>
                  <a:pt x="6203" y="2763"/>
                </a:lnTo>
                <a:lnTo>
                  <a:pt x="6608" y="2788"/>
                </a:lnTo>
                <a:lnTo>
                  <a:pt x="6994" y="2789"/>
                </a:lnTo>
                <a:lnTo>
                  <a:pt x="7266" y="2569"/>
                </a:lnTo>
                <a:lnTo>
                  <a:pt x="7601" y="2244"/>
                </a:lnTo>
                <a:lnTo>
                  <a:pt x="7668" y="1892"/>
                </a:lnTo>
                <a:lnTo>
                  <a:pt x="7691" y="1526"/>
                </a:lnTo>
                <a:lnTo>
                  <a:pt x="7882" y="1307"/>
                </a:lnTo>
                <a:lnTo>
                  <a:pt x="8287" y="1058"/>
                </a:lnTo>
                <a:lnTo>
                  <a:pt x="8850" y="826"/>
                </a:lnTo>
                <a:lnTo>
                  <a:pt x="9432" y="660"/>
                </a:lnTo>
                <a:lnTo>
                  <a:pt x="10093" y="422"/>
                </a:lnTo>
                <a:lnTo>
                  <a:pt x="10548" y="379"/>
                </a:lnTo>
                <a:lnTo>
                  <a:pt x="11160" y="278"/>
                </a:lnTo>
                <a:lnTo>
                  <a:pt x="11610" y="157"/>
                </a:lnTo>
                <a:lnTo>
                  <a:pt x="12005" y="33"/>
                </a:lnTo>
                <a:lnTo>
                  <a:pt x="12424" y="0"/>
                </a:lnTo>
                <a:lnTo>
                  <a:pt x="12860" y="89"/>
                </a:lnTo>
                <a:lnTo>
                  <a:pt x="13085" y="298"/>
                </a:lnTo>
                <a:lnTo>
                  <a:pt x="13070" y="554"/>
                </a:lnTo>
                <a:lnTo>
                  <a:pt x="12913" y="737"/>
                </a:lnTo>
                <a:lnTo>
                  <a:pt x="13077" y="833"/>
                </a:lnTo>
                <a:lnTo>
                  <a:pt x="13424" y="697"/>
                </a:lnTo>
                <a:lnTo>
                  <a:pt x="13965" y="691"/>
                </a:lnTo>
                <a:lnTo>
                  <a:pt x="14350" y="707"/>
                </a:lnTo>
                <a:lnTo>
                  <a:pt x="14786" y="869"/>
                </a:lnTo>
                <a:lnTo>
                  <a:pt x="15198" y="1127"/>
                </a:lnTo>
                <a:lnTo>
                  <a:pt x="15749" y="1226"/>
                </a:lnTo>
                <a:lnTo>
                  <a:pt x="16116" y="1215"/>
                </a:lnTo>
                <a:lnTo>
                  <a:pt x="16425" y="1180"/>
                </a:lnTo>
                <a:lnTo>
                  <a:pt x="16534" y="974"/>
                </a:lnTo>
                <a:lnTo>
                  <a:pt x="16679" y="837"/>
                </a:lnTo>
                <a:lnTo>
                  <a:pt x="17025" y="793"/>
                </a:lnTo>
                <a:lnTo>
                  <a:pt x="17372" y="961"/>
                </a:lnTo>
                <a:lnTo>
                  <a:pt x="17535" y="1028"/>
                </a:lnTo>
                <a:lnTo>
                  <a:pt x="17535" y="844"/>
                </a:lnTo>
                <a:lnTo>
                  <a:pt x="17801" y="663"/>
                </a:lnTo>
                <a:lnTo>
                  <a:pt x="18017" y="1095"/>
                </a:lnTo>
                <a:lnTo>
                  <a:pt x="18337" y="1312"/>
                </a:lnTo>
                <a:lnTo>
                  <a:pt x="18695" y="1630"/>
                </a:lnTo>
                <a:lnTo>
                  <a:pt x="18999" y="2118"/>
                </a:lnTo>
                <a:lnTo>
                  <a:pt x="19095" y="2711"/>
                </a:lnTo>
                <a:lnTo>
                  <a:pt x="19078" y="3307"/>
                </a:lnTo>
                <a:lnTo>
                  <a:pt x="19109" y="3813"/>
                </a:lnTo>
                <a:lnTo>
                  <a:pt x="19224" y="4300"/>
                </a:lnTo>
                <a:lnTo>
                  <a:pt x="19276" y="4729"/>
                </a:lnTo>
                <a:lnTo>
                  <a:pt x="19269" y="5190"/>
                </a:lnTo>
                <a:lnTo>
                  <a:pt x="18986" y="5363"/>
                </a:lnTo>
                <a:lnTo>
                  <a:pt x="18647" y="5378"/>
                </a:lnTo>
                <a:lnTo>
                  <a:pt x="18270" y="5461"/>
                </a:lnTo>
                <a:lnTo>
                  <a:pt x="18251" y="5679"/>
                </a:lnTo>
                <a:lnTo>
                  <a:pt x="18433" y="5831"/>
                </a:lnTo>
                <a:lnTo>
                  <a:pt x="18692" y="6012"/>
                </a:lnTo>
                <a:lnTo>
                  <a:pt x="18834" y="6195"/>
                </a:lnTo>
                <a:lnTo>
                  <a:pt x="18843" y="6452"/>
                </a:lnTo>
                <a:lnTo>
                  <a:pt x="18653" y="6636"/>
                </a:lnTo>
                <a:lnTo>
                  <a:pt x="18586" y="6853"/>
                </a:lnTo>
                <a:lnTo>
                  <a:pt x="18660" y="7077"/>
                </a:lnTo>
                <a:lnTo>
                  <a:pt x="18971" y="7336"/>
                </a:lnTo>
                <a:lnTo>
                  <a:pt x="19239" y="7466"/>
                </a:lnTo>
                <a:lnTo>
                  <a:pt x="19425" y="7796"/>
                </a:lnTo>
                <a:lnTo>
                  <a:pt x="19562" y="8078"/>
                </a:lnTo>
                <a:lnTo>
                  <a:pt x="19824" y="8169"/>
                </a:lnTo>
                <a:lnTo>
                  <a:pt x="20002" y="8313"/>
                </a:lnTo>
                <a:lnTo>
                  <a:pt x="19961" y="8489"/>
                </a:lnTo>
                <a:lnTo>
                  <a:pt x="19771" y="8676"/>
                </a:lnTo>
                <a:lnTo>
                  <a:pt x="19555" y="8890"/>
                </a:lnTo>
                <a:lnTo>
                  <a:pt x="19469" y="9116"/>
                </a:lnTo>
                <a:cubicBezTo>
                  <a:pt x="19371" y="9146"/>
                  <a:pt x="19282" y="9190"/>
                  <a:pt x="19208" y="9246"/>
                </a:cubicBezTo>
                <a:cubicBezTo>
                  <a:pt x="19124" y="9308"/>
                  <a:pt x="19059" y="9384"/>
                  <a:pt x="19018" y="9467"/>
                </a:cubicBezTo>
                <a:lnTo>
                  <a:pt x="19254" y="9613"/>
                </a:lnTo>
                <a:cubicBezTo>
                  <a:pt x="19281" y="9657"/>
                  <a:pt x="19283" y="9708"/>
                  <a:pt x="19261" y="9754"/>
                </a:cubicBezTo>
                <a:cubicBezTo>
                  <a:pt x="19228" y="9821"/>
                  <a:pt x="19148" y="9870"/>
                  <a:pt x="19053" y="9879"/>
                </a:cubicBezTo>
                <a:lnTo>
                  <a:pt x="18870" y="10086"/>
                </a:lnTo>
                <a:cubicBezTo>
                  <a:pt x="18859" y="10172"/>
                  <a:pt x="18888" y="10259"/>
                  <a:pt x="18953" y="10331"/>
                </a:cubicBezTo>
                <a:cubicBezTo>
                  <a:pt x="19019" y="10405"/>
                  <a:pt x="19118" y="10459"/>
                  <a:pt x="19233" y="10484"/>
                </a:cubicBezTo>
                <a:lnTo>
                  <a:pt x="19531" y="10405"/>
                </a:lnTo>
                <a:lnTo>
                  <a:pt x="19844" y="10284"/>
                </a:lnTo>
                <a:cubicBezTo>
                  <a:pt x="19871" y="10357"/>
                  <a:pt x="19928" y="10421"/>
                  <a:pt x="20008" y="10466"/>
                </a:cubicBezTo>
                <a:cubicBezTo>
                  <a:pt x="20095" y="10516"/>
                  <a:pt x="20201" y="10542"/>
                  <a:pt x="20310" y="10551"/>
                </a:cubicBezTo>
                <a:cubicBezTo>
                  <a:pt x="20430" y="10562"/>
                  <a:pt x="20552" y="10555"/>
                  <a:pt x="20668" y="10529"/>
                </a:cubicBezTo>
                <a:lnTo>
                  <a:pt x="20970" y="10549"/>
                </a:lnTo>
                <a:lnTo>
                  <a:pt x="21218" y="10601"/>
                </a:lnTo>
                <a:lnTo>
                  <a:pt x="21462" y="10750"/>
                </a:lnTo>
                <a:lnTo>
                  <a:pt x="21600" y="10942"/>
                </a:lnTo>
                <a:cubicBezTo>
                  <a:pt x="21580" y="11016"/>
                  <a:pt x="21523" y="11080"/>
                  <a:pt x="21441" y="11123"/>
                </a:cubicBezTo>
                <a:cubicBezTo>
                  <a:pt x="21317" y="11187"/>
                  <a:pt x="21160" y="11191"/>
                  <a:pt x="21010" y="11177"/>
                </a:cubicBezTo>
                <a:cubicBezTo>
                  <a:pt x="20818" y="11161"/>
                  <a:pt x="20630" y="11117"/>
                  <a:pt x="20436" y="11119"/>
                </a:cubicBezTo>
                <a:cubicBezTo>
                  <a:pt x="20280" y="11120"/>
                  <a:pt x="20128" y="11149"/>
                  <a:pt x="19991" y="11204"/>
                </a:cubicBezTo>
                <a:lnTo>
                  <a:pt x="19954" y="11475"/>
                </a:lnTo>
                <a:cubicBezTo>
                  <a:pt x="20008" y="11567"/>
                  <a:pt x="20019" y="11671"/>
                  <a:pt x="19985" y="11769"/>
                </a:cubicBezTo>
                <a:cubicBezTo>
                  <a:pt x="19960" y="11840"/>
                  <a:pt x="19912" y="11905"/>
                  <a:pt x="19875" y="11973"/>
                </a:cubicBezTo>
                <a:cubicBezTo>
                  <a:pt x="19830" y="12057"/>
                  <a:pt x="19804" y="12150"/>
                  <a:pt x="19855" y="12232"/>
                </a:cubicBezTo>
                <a:cubicBezTo>
                  <a:pt x="19917" y="12330"/>
                  <a:pt x="20068" y="12378"/>
                  <a:pt x="20206" y="12342"/>
                </a:cubicBezTo>
                <a:cubicBezTo>
                  <a:pt x="20265" y="12392"/>
                  <a:pt x="20298" y="12456"/>
                  <a:pt x="20299" y="12522"/>
                </a:cubicBezTo>
                <a:cubicBezTo>
                  <a:pt x="20301" y="12627"/>
                  <a:pt x="20226" y="12723"/>
                  <a:pt x="20103" y="12774"/>
                </a:cubicBezTo>
                <a:lnTo>
                  <a:pt x="19756" y="1283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12" name="Shape 4894">
            <a:extLst>
              <a:ext uri="{FF2B5EF4-FFF2-40B4-BE49-F238E27FC236}">
                <a16:creationId xmlns:a16="http://schemas.microsoft.com/office/drawing/2014/main" id="{13F19745-CDE2-471B-9D82-9792C13DF2D9}"/>
              </a:ext>
            </a:extLst>
          </p:cNvPr>
          <p:cNvSpPr/>
          <p:nvPr/>
        </p:nvSpPr>
        <p:spPr>
          <a:xfrm>
            <a:off x="7351880" y="5343314"/>
            <a:ext cx="309350" cy="454236"/>
          </a:xfrm>
          <a:custGeom>
            <a:avLst/>
            <a:gdLst/>
            <a:ahLst/>
            <a:cxnLst>
              <a:cxn ang="0">
                <a:pos x="wd2" y="hd2"/>
              </a:cxn>
              <a:cxn ang="5400000">
                <a:pos x="wd2" y="hd2"/>
              </a:cxn>
              <a:cxn ang="10800000">
                <a:pos x="wd2" y="hd2"/>
              </a:cxn>
              <a:cxn ang="16200000">
                <a:pos x="wd2" y="hd2"/>
              </a:cxn>
            </a:cxnLst>
            <a:rect l="0" t="0" r="r" b="b"/>
            <a:pathLst>
              <a:path w="21600" h="21600" extrusionOk="0">
                <a:moveTo>
                  <a:pt x="9246" y="74"/>
                </a:moveTo>
                <a:lnTo>
                  <a:pt x="9311" y="461"/>
                </a:lnTo>
                <a:lnTo>
                  <a:pt x="10377" y="1545"/>
                </a:lnTo>
                <a:lnTo>
                  <a:pt x="11178" y="2206"/>
                </a:lnTo>
                <a:lnTo>
                  <a:pt x="12671" y="2542"/>
                </a:lnTo>
                <a:lnTo>
                  <a:pt x="13234" y="2070"/>
                </a:lnTo>
                <a:lnTo>
                  <a:pt x="13655" y="1170"/>
                </a:lnTo>
                <a:lnTo>
                  <a:pt x="15093" y="971"/>
                </a:lnTo>
                <a:lnTo>
                  <a:pt x="16197" y="1818"/>
                </a:lnTo>
                <a:lnTo>
                  <a:pt x="17958" y="2118"/>
                </a:lnTo>
                <a:lnTo>
                  <a:pt x="18920" y="3233"/>
                </a:lnTo>
                <a:lnTo>
                  <a:pt x="19779" y="4654"/>
                </a:lnTo>
                <a:lnTo>
                  <a:pt x="20201" y="6531"/>
                </a:lnTo>
                <a:lnTo>
                  <a:pt x="20752" y="7760"/>
                </a:lnTo>
                <a:lnTo>
                  <a:pt x="20723" y="8767"/>
                </a:lnTo>
                <a:lnTo>
                  <a:pt x="20350" y="10033"/>
                </a:lnTo>
                <a:lnTo>
                  <a:pt x="20482" y="10913"/>
                </a:lnTo>
                <a:lnTo>
                  <a:pt x="21236" y="11667"/>
                </a:lnTo>
                <a:lnTo>
                  <a:pt x="21600" y="12648"/>
                </a:lnTo>
                <a:lnTo>
                  <a:pt x="20678" y="13439"/>
                </a:lnTo>
                <a:lnTo>
                  <a:pt x="19681" y="13522"/>
                </a:lnTo>
                <a:lnTo>
                  <a:pt x="18960" y="13877"/>
                </a:lnTo>
                <a:lnTo>
                  <a:pt x="18648" y="14606"/>
                </a:lnTo>
                <a:lnTo>
                  <a:pt x="17900" y="15137"/>
                </a:lnTo>
                <a:lnTo>
                  <a:pt x="17184" y="15335"/>
                </a:lnTo>
                <a:lnTo>
                  <a:pt x="16764" y="15817"/>
                </a:lnTo>
                <a:lnTo>
                  <a:pt x="15617" y="16203"/>
                </a:lnTo>
                <a:lnTo>
                  <a:pt x="15139" y="16677"/>
                </a:lnTo>
                <a:lnTo>
                  <a:pt x="14640" y="17244"/>
                </a:lnTo>
                <a:lnTo>
                  <a:pt x="13823" y="17889"/>
                </a:lnTo>
                <a:lnTo>
                  <a:pt x="13238" y="17994"/>
                </a:lnTo>
                <a:lnTo>
                  <a:pt x="12417" y="17942"/>
                </a:lnTo>
                <a:lnTo>
                  <a:pt x="11491" y="17842"/>
                </a:lnTo>
                <a:lnTo>
                  <a:pt x="10794" y="18156"/>
                </a:lnTo>
                <a:lnTo>
                  <a:pt x="10518" y="18631"/>
                </a:lnTo>
                <a:lnTo>
                  <a:pt x="10471" y="19270"/>
                </a:lnTo>
                <a:lnTo>
                  <a:pt x="9763" y="19907"/>
                </a:lnTo>
                <a:lnTo>
                  <a:pt x="8980" y="20266"/>
                </a:lnTo>
                <a:lnTo>
                  <a:pt x="7952" y="20453"/>
                </a:lnTo>
                <a:lnTo>
                  <a:pt x="6884" y="20258"/>
                </a:lnTo>
                <a:lnTo>
                  <a:pt x="5931" y="20033"/>
                </a:lnTo>
                <a:lnTo>
                  <a:pt x="4906" y="19935"/>
                </a:lnTo>
                <a:lnTo>
                  <a:pt x="4190" y="20067"/>
                </a:lnTo>
                <a:lnTo>
                  <a:pt x="3371" y="20308"/>
                </a:lnTo>
                <a:lnTo>
                  <a:pt x="3184" y="20849"/>
                </a:lnTo>
                <a:lnTo>
                  <a:pt x="2805" y="21425"/>
                </a:lnTo>
                <a:lnTo>
                  <a:pt x="2011" y="21600"/>
                </a:lnTo>
                <a:lnTo>
                  <a:pt x="1199" y="21334"/>
                </a:lnTo>
                <a:lnTo>
                  <a:pt x="826" y="20716"/>
                </a:lnTo>
                <a:lnTo>
                  <a:pt x="398" y="19717"/>
                </a:lnTo>
                <a:lnTo>
                  <a:pt x="276" y="18728"/>
                </a:lnTo>
                <a:lnTo>
                  <a:pt x="0" y="18054"/>
                </a:lnTo>
                <a:lnTo>
                  <a:pt x="296" y="17571"/>
                </a:lnTo>
                <a:lnTo>
                  <a:pt x="1038" y="17242"/>
                </a:lnTo>
                <a:lnTo>
                  <a:pt x="2025" y="16966"/>
                </a:lnTo>
                <a:lnTo>
                  <a:pt x="2654" y="16748"/>
                </a:lnTo>
                <a:lnTo>
                  <a:pt x="3223" y="16978"/>
                </a:lnTo>
                <a:lnTo>
                  <a:pt x="4116" y="16971"/>
                </a:lnTo>
                <a:lnTo>
                  <a:pt x="4953" y="16544"/>
                </a:lnTo>
                <a:lnTo>
                  <a:pt x="5611" y="16050"/>
                </a:lnTo>
                <a:lnTo>
                  <a:pt x="6307" y="15486"/>
                </a:lnTo>
                <a:lnTo>
                  <a:pt x="6901" y="14965"/>
                </a:lnTo>
                <a:lnTo>
                  <a:pt x="7144" y="14361"/>
                </a:lnTo>
                <a:lnTo>
                  <a:pt x="7236" y="13927"/>
                </a:lnTo>
                <a:lnTo>
                  <a:pt x="6709" y="13573"/>
                </a:lnTo>
                <a:lnTo>
                  <a:pt x="6363" y="13255"/>
                </a:lnTo>
                <a:lnTo>
                  <a:pt x="5866" y="12911"/>
                </a:lnTo>
                <a:lnTo>
                  <a:pt x="5756" y="12533"/>
                </a:lnTo>
                <a:lnTo>
                  <a:pt x="6082" y="12112"/>
                </a:lnTo>
                <a:lnTo>
                  <a:pt x="6336" y="11790"/>
                </a:lnTo>
                <a:lnTo>
                  <a:pt x="6868" y="11550"/>
                </a:lnTo>
                <a:lnTo>
                  <a:pt x="7269" y="11226"/>
                </a:lnTo>
                <a:lnTo>
                  <a:pt x="7129" y="10754"/>
                </a:lnTo>
                <a:lnTo>
                  <a:pt x="6428" y="10003"/>
                </a:lnTo>
                <a:lnTo>
                  <a:pt x="5959" y="9234"/>
                </a:lnTo>
                <a:lnTo>
                  <a:pt x="6417" y="8647"/>
                </a:lnTo>
                <a:lnTo>
                  <a:pt x="7459" y="8764"/>
                </a:lnTo>
                <a:lnTo>
                  <a:pt x="8450" y="8385"/>
                </a:lnTo>
                <a:lnTo>
                  <a:pt x="8457" y="7504"/>
                </a:lnTo>
                <a:lnTo>
                  <a:pt x="8771" y="6585"/>
                </a:lnTo>
                <a:lnTo>
                  <a:pt x="9445" y="6241"/>
                </a:lnTo>
                <a:lnTo>
                  <a:pt x="9514" y="5720"/>
                </a:lnTo>
                <a:lnTo>
                  <a:pt x="8479" y="5725"/>
                </a:lnTo>
                <a:lnTo>
                  <a:pt x="7647" y="5910"/>
                </a:lnTo>
                <a:lnTo>
                  <a:pt x="6671" y="5308"/>
                </a:lnTo>
                <a:lnTo>
                  <a:pt x="7084" y="4327"/>
                </a:lnTo>
                <a:lnTo>
                  <a:pt x="8510" y="3343"/>
                </a:lnTo>
                <a:lnTo>
                  <a:pt x="8673" y="2727"/>
                </a:lnTo>
                <a:lnTo>
                  <a:pt x="7834" y="2039"/>
                </a:lnTo>
                <a:lnTo>
                  <a:pt x="7242" y="1639"/>
                </a:lnTo>
                <a:lnTo>
                  <a:pt x="7600" y="575"/>
                </a:lnTo>
                <a:lnTo>
                  <a:pt x="8552" y="0"/>
                </a:lnTo>
                <a:lnTo>
                  <a:pt x="9246" y="74"/>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13" name="Shape 4895">
            <a:extLst>
              <a:ext uri="{FF2B5EF4-FFF2-40B4-BE49-F238E27FC236}">
                <a16:creationId xmlns:a16="http://schemas.microsoft.com/office/drawing/2014/main" id="{946848E7-D62E-40FE-A87A-F773281A7608}"/>
              </a:ext>
            </a:extLst>
          </p:cNvPr>
          <p:cNvSpPr/>
          <p:nvPr/>
        </p:nvSpPr>
        <p:spPr>
          <a:xfrm>
            <a:off x="7408196" y="5590419"/>
            <a:ext cx="770472" cy="464576"/>
          </a:xfrm>
          <a:custGeom>
            <a:avLst/>
            <a:gdLst/>
            <a:ahLst/>
            <a:cxnLst>
              <a:cxn ang="0">
                <a:pos x="wd2" y="hd2"/>
              </a:cxn>
              <a:cxn ang="5400000">
                <a:pos x="wd2" y="hd2"/>
              </a:cxn>
              <a:cxn ang="10800000">
                <a:pos x="wd2" y="hd2"/>
              </a:cxn>
              <a:cxn ang="16200000">
                <a:pos x="wd2" y="hd2"/>
              </a:cxn>
            </a:cxnLst>
            <a:rect l="0" t="0" r="r" b="b"/>
            <a:pathLst>
              <a:path w="21600" h="21593" extrusionOk="0">
                <a:moveTo>
                  <a:pt x="18628" y="1216"/>
                </a:moveTo>
                <a:lnTo>
                  <a:pt x="19184" y="1735"/>
                </a:lnTo>
                <a:lnTo>
                  <a:pt x="19365" y="2497"/>
                </a:lnTo>
                <a:lnTo>
                  <a:pt x="19620" y="3280"/>
                </a:lnTo>
                <a:lnTo>
                  <a:pt x="20050" y="3599"/>
                </a:lnTo>
                <a:lnTo>
                  <a:pt x="20411" y="2868"/>
                </a:lnTo>
                <a:lnTo>
                  <a:pt x="20871" y="2604"/>
                </a:lnTo>
                <a:lnTo>
                  <a:pt x="21496" y="3052"/>
                </a:lnTo>
                <a:lnTo>
                  <a:pt x="21244" y="3666"/>
                </a:lnTo>
                <a:lnTo>
                  <a:pt x="21429" y="4143"/>
                </a:lnTo>
                <a:lnTo>
                  <a:pt x="21600" y="4524"/>
                </a:lnTo>
                <a:lnTo>
                  <a:pt x="21421" y="4780"/>
                </a:lnTo>
                <a:lnTo>
                  <a:pt x="21034" y="4777"/>
                </a:lnTo>
                <a:lnTo>
                  <a:pt x="20808" y="5086"/>
                </a:lnTo>
                <a:lnTo>
                  <a:pt x="20880" y="5962"/>
                </a:lnTo>
                <a:lnTo>
                  <a:pt x="20760" y="6639"/>
                </a:lnTo>
                <a:lnTo>
                  <a:pt x="20712" y="7467"/>
                </a:lnTo>
                <a:lnTo>
                  <a:pt x="20849" y="8320"/>
                </a:lnTo>
                <a:lnTo>
                  <a:pt x="21057" y="8991"/>
                </a:lnTo>
                <a:lnTo>
                  <a:pt x="20639" y="9264"/>
                </a:lnTo>
                <a:lnTo>
                  <a:pt x="20539" y="9787"/>
                </a:lnTo>
                <a:lnTo>
                  <a:pt x="20421" y="10321"/>
                </a:lnTo>
                <a:lnTo>
                  <a:pt x="19962" y="11056"/>
                </a:lnTo>
                <a:lnTo>
                  <a:pt x="19377" y="11860"/>
                </a:lnTo>
                <a:cubicBezTo>
                  <a:pt x="19233" y="12083"/>
                  <a:pt x="19116" y="12349"/>
                  <a:pt x="19033" y="12644"/>
                </a:cubicBezTo>
                <a:cubicBezTo>
                  <a:pt x="18950" y="12937"/>
                  <a:pt x="18902" y="13252"/>
                  <a:pt x="18890" y="13575"/>
                </a:cubicBezTo>
                <a:cubicBezTo>
                  <a:pt x="18874" y="13872"/>
                  <a:pt x="18865" y="14170"/>
                  <a:pt x="18864" y="14468"/>
                </a:cubicBezTo>
                <a:cubicBezTo>
                  <a:pt x="18863" y="14868"/>
                  <a:pt x="18875" y="15267"/>
                  <a:pt x="18901" y="15664"/>
                </a:cubicBezTo>
                <a:lnTo>
                  <a:pt x="19006" y="16442"/>
                </a:lnTo>
                <a:lnTo>
                  <a:pt x="19352" y="17146"/>
                </a:lnTo>
                <a:lnTo>
                  <a:pt x="19563" y="18296"/>
                </a:lnTo>
                <a:lnTo>
                  <a:pt x="19240" y="19334"/>
                </a:lnTo>
                <a:lnTo>
                  <a:pt x="18787" y="19932"/>
                </a:lnTo>
                <a:cubicBezTo>
                  <a:pt x="18645" y="20112"/>
                  <a:pt x="18514" y="20314"/>
                  <a:pt x="18396" y="20536"/>
                </a:cubicBezTo>
                <a:cubicBezTo>
                  <a:pt x="18241" y="20827"/>
                  <a:pt x="18106" y="21154"/>
                  <a:pt x="17905" y="21355"/>
                </a:cubicBezTo>
                <a:cubicBezTo>
                  <a:pt x="17739" y="21522"/>
                  <a:pt x="17545" y="21584"/>
                  <a:pt x="17351" y="21592"/>
                </a:cubicBezTo>
                <a:cubicBezTo>
                  <a:pt x="17133" y="21600"/>
                  <a:pt x="16916" y="21540"/>
                  <a:pt x="16712" y="21414"/>
                </a:cubicBezTo>
                <a:lnTo>
                  <a:pt x="16225" y="21157"/>
                </a:lnTo>
                <a:lnTo>
                  <a:pt x="15798" y="21117"/>
                </a:lnTo>
                <a:lnTo>
                  <a:pt x="15177" y="20985"/>
                </a:lnTo>
                <a:lnTo>
                  <a:pt x="14588" y="20240"/>
                </a:lnTo>
                <a:lnTo>
                  <a:pt x="14110" y="20075"/>
                </a:lnTo>
                <a:lnTo>
                  <a:pt x="13496" y="20150"/>
                </a:lnTo>
                <a:lnTo>
                  <a:pt x="12938" y="20166"/>
                </a:lnTo>
                <a:lnTo>
                  <a:pt x="12380" y="19262"/>
                </a:lnTo>
                <a:lnTo>
                  <a:pt x="11853" y="18788"/>
                </a:lnTo>
                <a:lnTo>
                  <a:pt x="11536" y="18027"/>
                </a:lnTo>
                <a:cubicBezTo>
                  <a:pt x="11435" y="17790"/>
                  <a:pt x="11341" y="17545"/>
                  <a:pt x="11255" y="17292"/>
                </a:cubicBezTo>
                <a:cubicBezTo>
                  <a:pt x="11163" y="17019"/>
                  <a:pt x="11080" y="16738"/>
                  <a:pt x="11006" y="16450"/>
                </a:cubicBezTo>
                <a:lnTo>
                  <a:pt x="10016" y="15988"/>
                </a:lnTo>
                <a:cubicBezTo>
                  <a:pt x="9746" y="15972"/>
                  <a:pt x="9475" y="15982"/>
                  <a:pt x="9205" y="16017"/>
                </a:cubicBezTo>
                <a:cubicBezTo>
                  <a:pt x="8963" y="16049"/>
                  <a:pt x="8722" y="16101"/>
                  <a:pt x="8483" y="16174"/>
                </a:cubicBezTo>
                <a:lnTo>
                  <a:pt x="8267" y="16646"/>
                </a:lnTo>
                <a:lnTo>
                  <a:pt x="8364" y="17110"/>
                </a:lnTo>
                <a:lnTo>
                  <a:pt x="8532" y="17684"/>
                </a:lnTo>
                <a:lnTo>
                  <a:pt x="7831" y="18562"/>
                </a:lnTo>
                <a:lnTo>
                  <a:pt x="7591" y="19024"/>
                </a:lnTo>
                <a:lnTo>
                  <a:pt x="7257" y="18838"/>
                </a:lnTo>
                <a:cubicBezTo>
                  <a:pt x="7235" y="18667"/>
                  <a:pt x="7212" y="18497"/>
                  <a:pt x="7186" y="18328"/>
                </a:cubicBezTo>
                <a:cubicBezTo>
                  <a:pt x="7120" y="17892"/>
                  <a:pt x="7042" y="17461"/>
                  <a:pt x="6950" y="17038"/>
                </a:cubicBezTo>
                <a:lnTo>
                  <a:pt x="6874" y="16690"/>
                </a:lnTo>
                <a:lnTo>
                  <a:pt x="7392" y="16226"/>
                </a:lnTo>
                <a:lnTo>
                  <a:pt x="7827" y="16036"/>
                </a:lnTo>
                <a:lnTo>
                  <a:pt x="7943" y="15377"/>
                </a:lnTo>
                <a:lnTo>
                  <a:pt x="7814" y="14911"/>
                </a:lnTo>
                <a:lnTo>
                  <a:pt x="7435" y="14916"/>
                </a:lnTo>
                <a:lnTo>
                  <a:pt x="7096" y="15002"/>
                </a:lnTo>
                <a:lnTo>
                  <a:pt x="6631" y="14955"/>
                </a:lnTo>
                <a:lnTo>
                  <a:pt x="6276" y="14973"/>
                </a:lnTo>
                <a:lnTo>
                  <a:pt x="5781" y="15294"/>
                </a:lnTo>
                <a:lnTo>
                  <a:pt x="5466" y="15601"/>
                </a:lnTo>
                <a:lnTo>
                  <a:pt x="4964" y="16140"/>
                </a:lnTo>
                <a:lnTo>
                  <a:pt x="4597" y="16079"/>
                </a:lnTo>
                <a:lnTo>
                  <a:pt x="4176" y="16104"/>
                </a:lnTo>
                <a:lnTo>
                  <a:pt x="3865" y="16473"/>
                </a:lnTo>
                <a:lnTo>
                  <a:pt x="3526" y="17030"/>
                </a:lnTo>
                <a:lnTo>
                  <a:pt x="2998" y="17313"/>
                </a:lnTo>
                <a:lnTo>
                  <a:pt x="2646" y="17541"/>
                </a:lnTo>
                <a:lnTo>
                  <a:pt x="2305" y="17586"/>
                </a:lnTo>
                <a:lnTo>
                  <a:pt x="1892" y="17440"/>
                </a:lnTo>
                <a:lnTo>
                  <a:pt x="1619" y="17415"/>
                </a:lnTo>
                <a:lnTo>
                  <a:pt x="1193" y="17447"/>
                </a:lnTo>
                <a:lnTo>
                  <a:pt x="759" y="16527"/>
                </a:lnTo>
                <a:lnTo>
                  <a:pt x="446" y="15707"/>
                </a:lnTo>
                <a:lnTo>
                  <a:pt x="845" y="15146"/>
                </a:lnTo>
                <a:lnTo>
                  <a:pt x="1147" y="15656"/>
                </a:lnTo>
                <a:lnTo>
                  <a:pt x="1525" y="15829"/>
                </a:lnTo>
                <a:lnTo>
                  <a:pt x="1572" y="14888"/>
                </a:lnTo>
                <a:lnTo>
                  <a:pt x="1179" y="13935"/>
                </a:lnTo>
                <a:lnTo>
                  <a:pt x="513" y="12854"/>
                </a:lnTo>
                <a:lnTo>
                  <a:pt x="146" y="11684"/>
                </a:lnTo>
                <a:lnTo>
                  <a:pt x="0" y="10614"/>
                </a:lnTo>
                <a:lnTo>
                  <a:pt x="54" y="9153"/>
                </a:lnTo>
                <a:lnTo>
                  <a:pt x="154" y="7897"/>
                </a:lnTo>
                <a:lnTo>
                  <a:pt x="574" y="7761"/>
                </a:lnTo>
                <a:lnTo>
                  <a:pt x="1073" y="8079"/>
                </a:lnTo>
                <a:lnTo>
                  <a:pt x="1625" y="8274"/>
                </a:lnTo>
                <a:lnTo>
                  <a:pt x="2048" y="8099"/>
                </a:lnTo>
                <a:lnTo>
                  <a:pt x="2561" y="7231"/>
                </a:lnTo>
                <a:lnTo>
                  <a:pt x="2591" y="6541"/>
                </a:lnTo>
                <a:lnTo>
                  <a:pt x="2990" y="5776"/>
                </a:lnTo>
                <a:lnTo>
                  <a:pt x="3460" y="5876"/>
                </a:lnTo>
                <a:lnTo>
                  <a:pt x="3953" y="6027"/>
                </a:lnTo>
                <a:lnTo>
                  <a:pt x="4186" y="6609"/>
                </a:lnTo>
                <a:lnTo>
                  <a:pt x="4198" y="7345"/>
                </a:lnTo>
                <a:lnTo>
                  <a:pt x="4326" y="7822"/>
                </a:lnTo>
                <a:lnTo>
                  <a:pt x="4638" y="7924"/>
                </a:lnTo>
                <a:lnTo>
                  <a:pt x="4977" y="7496"/>
                </a:lnTo>
                <a:lnTo>
                  <a:pt x="5504" y="7412"/>
                </a:lnTo>
                <a:lnTo>
                  <a:pt x="6322" y="8519"/>
                </a:lnTo>
                <a:lnTo>
                  <a:pt x="6915" y="8899"/>
                </a:lnTo>
                <a:lnTo>
                  <a:pt x="7355" y="8969"/>
                </a:lnTo>
                <a:lnTo>
                  <a:pt x="8242" y="8220"/>
                </a:lnTo>
                <a:lnTo>
                  <a:pt x="9497" y="6841"/>
                </a:lnTo>
                <a:lnTo>
                  <a:pt x="10810" y="5270"/>
                </a:lnTo>
                <a:lnTo>
                  <a:pt x="11940" y="4069"/>
                </a:lnTo>
                <a:lnTo>
                  <a:pt x="12488" y="3460"/>
                </a:lnTo>
                <a:lnTo>
                  <a:pt x="12600" y="2683"/>
                </a:lnTo>
                <a:lnTo>
                  <a:pt x="12346" y="2046"/>
                </a:lnTo>
                <a:lnTo>
                  <a:pt x="12404" y="1278"/>
                </a:lnTo>
                <a:lnTo>
                  <a:pt x="12902" y="655"/>
                </a:lnTo>
                <a:lnTo>
                  <a:pt x="13251" y="583"/>
                </a:lnTo>
                <a:lnTo>
                  <a:pt x="13509" y="991"/>
                </a:lnTo>
                <a:lnTo>
                  <a:pt x="14419" y="782"/>
                </a:lnTo>
                <a:lnTo>
                  <a:pt x="14736" y="1027"/>
                </a:lnTo>
                <a:lnTo>
                  <a:pt x="15170" y="1135"/>
                </a:lnTo>
                <a:lnTo>
                  <a:pt x="15516" y="730"/>
                </a:lnTo>
                <a:lnTo>
                  <a:pt x="15800" y="1051"/>
                </a:lnTo>
                <a:lnTo>
                  <a:pt x="16210" y="1051"/>
                </a:lnTo>
                <a:lnTo>
                  <a:pt x="16550" y="290"/>
                </a:lnTo>
                <a:lnTo>
                  <a:pt x="17190" y="0"/>
                </a:lnTo>
                <a:lnTo>
                  <a:pt x="17556" y="382"/>
                </a:lnTo>
                <a:lnTo>
                  <a:pt x="17865" y="803"/>
                </a:lnTo>
                <a:lnTo>
                  <a:pt x="18628" y="1216"/>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14" name="Shape 4896">
            <a:extLst>
              <a:ext uri="{FF2B5EF4-FFF2-40B4-BE49-F238E27FC236}">
                <a16:creationId xmlns:a16="http://schemas.microsoft.com/office/drawing/2014/main" id="{739EAD79-25F8-42DD-A8CB-76CD99EC5FC0}"/>
              </a:ext>
            </a:extLst>
          </p:cNvPr>
          <p:cNvSpPr/>
          <p:nvPr/>
        </p:nvSpPr>
        <p:spPr>
          <a:xfrm>
            <a:off x="7936746" y="4350982"/>
            <a:ext cx="1418504" cy="1527699"/>
          </a:xfrm>
          <a:custGeom>
            <a:avLst/>
            <a:gdLst/>
            <a:ahLst/>
            <a:cxnLst>
              <a:cxn ang="0">
                <a:pos x="wd2" y="hd2"/>
              </a:cxn>
              <a:cxn ang="5400000">
                <a:pos x="wd2" y="hd2"/>
              </a:cxn>
              <a:cxn ang="10800000">
                <a:pos x="wd2" y="hd2"/>
              </a:cxn>
              <a:cxn ang="16200000">
                <a:pos x="wd2" y="hd2"/>
              </a:cxn>
            </a:cxnLst>
            <a:rect l="0" t="0" r="r" b="b"/>
            <a:pathLst>
              <a:path w="21593" h="21582" extrusionOk="0">
                <a:moveTo>
                  <a:pt x="4065" y="18611"/>
                </a:moveTo>
                <a:lnTo>
                  <a:pt x="4384" y="18293"/>
                </a:lnTo>
                <a:lnTo>
                  <a:pt x="4562" y="18135"/>
                </a:lnTo>
                <a:lnTo>
                  <a:pt x="4794" y="18106"/>
                </a:lnTo>
                <a:lnTo>
                  <a:pt x="4934" y="18264"/>
                </a:lnTo>
                <a:lnTo>
                  <a:pt x="5001" y="18498"/>
                </a:lnTo>
                <a:lnTo>
                  <a:pt x="5166" y="18680"/>
                </a:lnTo>
                <a:lnTo>
                  <a:pt x="5305" y="18797"/>
                </a:lnTo>
                <a:lnTo>
                  <a:pt x="5528" y="18936"/>
                </a:lnTo>
                <a:lnTo>
                  <a:pt x="5745" y="19103"/>
                </a:lnTo>
                <a:lnTo>
                  <a:pt x="5967" y="19323"/>
                </a:lnTo>
                <a:lnTo>
                  <a:pt x="6132" y="19573"/>
                </a:lnTo>
                <a:lnTo>
                  <a:pt x="6325" y="19804"/>
                </a:lnTo>
                <a:lnTo>
                  <a:pt x="6517" y="19897"/>
                </a:lnTo>
                <a:lnTo>
                  <a:pt x="6791" y="19903"/>
                </a:lnTo>
                <a:lnTo>
                  <a:pt x="7013" y="19908"/>
                </a:lnTo>
                <a:lnTo>
                  <a:pt x="7233" y="20092"/>
                </a:lnTo>
                <a:lnTo>
                  <a:pt x="7340" y="20327"/>
                </a:lnTo>
                <a:lnTo>
                  <a:pt x="7508" y="20431"/>
                </a:lnTo>
                <a:lnTo>
                  <a:pt x="7684" y="20463"/>
                </a:lnTo>
                <a:lnTo>
                  <a:pt x="7878" y="20681"/>
                </a:lnTo>
                <a:lnTo>
                  <a:pt x="7854" y="20917"/>
                </a:lnTo>
                <a:cubicBezTo>
                  <a:pt x="7841" y="20990"/>
                  <a:pt x="7881" y="21062"/>
                  <a:pt x="7952" y="21094"/>
                </a:cubicBezTo>
                <a:cubicBezTo>
                  <a:pt x="8033" y="21131"/>
                  <a:pt x="8132" y="21107"/>
                  <a:pt x="8183" y="21037"/>
                </a:cubicBezTo>
                <a:lnTo>
                  <a:pt x="8416" y="21099"/>
                </a:lnTo>
                <a:lnTo>
                  <a:pt x="8626" y="21299"/>
                </a:lnTo>
                <a:cubicBezTo>
                  <a:pt x="8572" y="21369"/>
                  <a:pt x="8579" y="21465"/>
                  <a:pt x="8643" y="21527"/>
                </a:cubicBezTo>
                <a:cubicBezTo>
                  <a:pt x="8711" y="21592"/>
                  <a:pt x="8821" y="21600"/>
                  <a:pt x="8899" y="21545"/>
                </a:cubicBezTo>
                <a:lnTo>
                  <a:pt x="8958" y="21318"/>
                </a:lnTo>
                <a:lnTo>
                  <a:pt x="9168" y="21278"/>
                </a:lnTo>
                <a:lnTo>
                  <a:pt x="9357" y="21279"/>
                </a:lnTo>
                <a:cubicBezTo>
                  <a:pt x="9375" y="21219"/>
                  <a:pt x="9364" y="21154"/>
                  <a:pt x="9326" y="21102"/>
                </a:cubicBezTo>
                <a:cubicBezTo>
                  <a:pt x="9234" y="20973"/>
                  <a:pt x="9036" y="20958"/>
                  <a:pt x="8922" y="21071"/>
                </a:cubicBezTo>
                <a:cubicBezTo>
                  <a:pt x="8811" y="21072"/>
                  <a:pt x="8703" y="21038"/>
                  <a:pt x="8616" y="20974"/>
                </a:cubicBezTo>
                <a:cubicBezTo>
                  <a:pt x="8562" y="20934"/>
                  <a:pt x="8517" y="20882"/>
                  <a:pt x="8513" y="20819"/>
                </a:cubicBezTo>
                <a:cubicBezTo>
                  <a:pt x="8503" y="20662"/>
                  <a:pt x="8699" y="20567"/>
                  <a:pt x="8831" y="20666"/>
                </a:cubicBezTo>
                <a:lnTo>
                  <a:pt x="9213" y="20665"/>
                </a:lnTo>
                <a:lnTo>
                  <a:pt x="9460" y="20599"/>
                </a:lnTo>
                <a:cubicBezTo>
                  <a:pt x="9495" y="20558"/>
                  <a:pt x="9508" y="20504"/>
                  <a:pt x="9495" y="20454"/>
                </a:cubicBezTo>
                <a:cubicBezTo>
                  <a:pt x="9458" y="20301"/>
                  <a:pt x="9191" y="20202"/>
                  <a:pt x="9288" y="20040"/>
                </a:cubicBezTo>
                <a:cubicBezTo>
                  <a:pt x="9346" y="19941"/>
                  <a:pt x="9501" y="19948"/>
                  <a:pt x="9549" y="20052"/>
                </a:cubicBezTo>
                <a:lnTo>
                  <a:pt x="9782" y="20298"/>
                </a:lnTo>
                <a:lnTo>
                  <a:pt x="10137" y="20250"/>
                </a:lnTo>
                <a:lnTo>
                  <a:pt x="10369" y="19954"/>
                </a:lnTo>
                <a:lnTo>
                  <a:pt x="10644" y="19630"/>
                </a:lnTo>
                <a:lnTo>
                  <a:pt x="10885" y="19386"/>
                </a:lnTo>
                <a:lnTo>
                  <a:pt x="11328" y="19093"/>
                </a:lnTo>
                <a:lnTo>
                  <a:pt x="11519" y="18842"/>
                </a:lnTo>
                <a:lnTo>
                  <a:pt x="11714" y="18286"/>
                </a:lnTo>
                <a:lnTo>
                  <a:pt x="11868" y="18018"/>
                </a:lnTo>
                <a:lnTo>
                  <a:pt x="12244" y="17719"/>
                </a:lnTo>
                <a:lnTo>
                  <a:pt x="12541" y="17339"/>
                </a:lnTo>
                <a:lnTo>
                  <a:pt x="12898" y="16918"/>
                </a:lnTo>
                <a:lnTo>
                  <a:pt x="13114" y="16459"/>
                </a:lnTo>
                <a:lnTo>
                  <a:pt x="13267" y="15947"/>
                </a:lnTo>
                <a:lnTo>
                  <a:pt x="13353" y="15547"/>
                </a:lnTo>
                <a:lnTo>
                  <a:pt x="13357" y="15145"/>
                </a:lnTo>
                <a:lnTo>
                  <a:pt x="13223" y="14896"/>
                </a:lnTo>
                <a:lnTo>
                  <a:pt x="13149" y="14439"/>
                </a:lnTo>
                <a:lnTo>
                  <a:pt x="13000" y="14104"/>
                </a:lnTo>
                <a:lnTo>
                  <a:pt x="13096" y="13783"/>
                </a:lnTo>
                <a:lnTo>
                  <a:pt x="13224" y="13546"/>
                </a:lnTo>
                <a:lnTo>
                  <a:pt x="13385" y="13423"/>
                </a:lnTo>
                <a:lnTo>
                  <a:pt x="13293" y="13248"/>
                </a:lnTo>
                <a:lnTo>
                  <a:pt x="13094" y="13118"/>
                </a:lnTo>
                <a:lnTo>
                  <a:pt x="12862" y="13002"/>
                </a:lnTo>
                <a:lnTo>
                  <a:pt x="12746" y="12705"/>
                </a:lnTo>
                <a:lnTo>
                  <a:pt x="12874" y="12425"/>
                </a:lnTo>
                <a:lnTo>
                  <a:pt x="13211" y="12247"/>
                </a:lnTo>
                <a:lnTo>
                  <a:pt x="13504" y="12316"/>
                </a:lnTo>
                <a:lnTo>
                  <a:pt x="13771" y="12141"/>
                </a:lnTo>
                <a:lnTo>
                  <a:pt x="13993" y="11910"/>
                </a:lnTo>
                <a:lnTo>
                  <a:pt x="14326" y="11813"/>
                </a:lnTo>
                <a:cubicBezTo>
                  <a:pt x="14413" y="11871"/>
                  <a:pt x="14509" y="11918"/>
                  <a:pt x="14609" y="11954"/>
                </a:cubicBezTo>
                <a:cubicBezTo>
                  <a:pt x="14703" y="11988"/>
                  <a:pt x="14807" y="12011"/>
                  <a:pt x="14899" y="11973"/>
                </a:cubicBezTo>
                <a:cubicBezTo>
                  <a:pt x="14983" y="11939"/>
                  <a:pt x="15035" y="11862"/>
                  <a:pt x="15068" y="11782"/>
                </a:cubicBezTo>
                <a:cubicBezTo>
                  <a:pt x="15107" y="11685"/>
                  <a:pt x="15124" y="11579"/>
                  <a:pt x="15184" y="11491"/>
                </a:cubicBezTo>
                <a:cubicBezTo>
                  <a:pt x="15239" y="11408"/>
                  <a:pt x="15328" y="11348"/>
                  <a:pt x="15432" y="11337"/>
                </a:cubicBezTo>
                <a:cubicBezTo>
                  <a:pt x="15546" y="11324"/>
                  <a:pt x="15659" y="11372"/>
                  <a:pt x="15723" y="11461"/>
                </a:cubicBezTo>
                <a:lnTo>
                  <a:pt x="15951" y="11579"/>
                </a:lnTo>
                <a:lnTo>
                  <a:pt x="16047" y="11518"/>
                </a:lnTo>
                <a:cubicBezTo>
                  <a:pt x="16052" y="11479"/>
                  <a:pt x="16075" y="11444"/>
                  <a:pt x="16110" y="11422"/>
                </a:cubicBezTo>
                <a:cubicBezTo>
                  <a:pt x="16183" y="11375"/>
                  <a:pt x="16283" y="11391"/>
                  <a:pt x="16335" y="11458"/>
                </a:cubicBezTo>
                <a:lnTo>
                  <a:pt x="16448" y="11678"/>
                </a:lnTo>
                <a:lnTo>
                  <a:pt x="16607" y="11818"/>
                </a:lnTo>
                <a:lnTo>
                  <a:pt x="16789" y="11770"/>
                </a:lnTo>
                <a:lnTo>
                  <a:pt x="16945" y="11671"/>
                </a:lnTo>
                <a:lnTo>
                  <a:pt x="17207" y="11760"/>
                </a:lnTo>
                <a:lnTo>
                  <a:pt x="17458" y="11856"/>
                </a:lnTo>
                <a:lnTo>
                  <a:pt x="17702" y="11890"/>
                </a:lnTo>
                <a:lnTo>
                  <a:pt x="17891" y="11697"/>
                </a:lnTo>
                <a:lnTo>
                  <a:pt x="18026" y="11483"/>
                </a:lnTo>
                <a:lnTo>
                  <a:pt x="18229" y="11421"/>
                </a:lnTo>
                <a:lnTo>
                  <a:pt x="18427" y="11295"/>
                </a:lnTo>
                <a:lnTo>
                  <a:pt x="18467" y="11052"/>
                </a:lnTo>
                <a:lnTo>
                  <a:pt x="18372" y="10788"/>
                </a:lnTo>
                <a:lnTo>
                  <a:pt x="18438" y="10631"/>
                </a:lnTo>
                <a:lnTo>
                  <a:pt x="18706" y="10640"/>
                </a:lnTo>
                <a:lnTo>
                  <a:pt x="18924" y="10566"/>
                </a:lnTo>
                <a:lnTo>
                  <a:pt x="18972" y="10367"/>
                </a:lnTo>
                <a:lnTo>
                  <a:pt x="19033" y="10192"/>
                </a:lnTo>
                <a:lnTo>
                  <a:pt x="19334" y="10103"/>
                </a:lnTo>
                <a:lnTo>
                  <a:pt x="19519" y="10206"/>
                </a:lnTo>
                <a:cubicBezTo>
                  <a:pt x="19561" y="10269"/>
                  <a:pt x="19572" y="10345"/>
                  <a:pt x="19552" y="10417"/>
                </a:cubicBezTo>
                <a:cubicBezTo>
                  <a:pt x="19530" y="10493"/>
                  <a:pt x="19473" y="10556"/>
                  <a:pt x="19396" y="10590"/>
                </a:cubicBezTo>
                <a:lnTo>
                  <a:pt x="19232" y="10746"/>
                </a:lnTo>
                <a:lnTo>
                  <a:pt x="19208" y="10902"/>
                </a:lnTo>
                <a:lnTo>
                  <a:pt x="19518" y="10910"/>
                </a:lnTo>
                <a:lnTo>
                  <a:pt x="19937" y="10798"/>
                </a:lnTo>
                <a:lnTo>
                  <a:pt x="20188" y="10633"/>
                </a:lnTo>
                <a:lnTo>
                  <a:pt x="20514" y="10538"/>
                </a:lnTo>
                <a:lnTo>
                  <a:pt x="20832" y="10415"/>
                </a:lnTo>
                <a:lnTo>
                  <a:pt x="20844" y="10171"/>
                </a:lnTo>
                <a:lnTo>
                  <a:pt x="20751" y="9985"/>
                </a:lnTo>
                <a:lnTo>
                  <a:pt x="20598" y="9909"/>
                </a:lnTo>
                <a:lnTo>
                  <a:pt x="20368" y="9851"/>
                </a:lnTo>
                <a:lnTo>
                  <a:pt x="20392" y="9672"/>
                </a:lnTo>
                <a:cubicBezTo>
                  <a:pt x="20411" y="9616"/>
                  <a:pt x="20411" y="9556"/>
                  <a:pt x="20393" y="9500"/>
                </a:cubicBezTo>
                <a:cubicBezTo>
                  <a:pt x="20372" y="9433"/>
                  <a:pt x="20327" y="9375"/>
                  <a:pt x="20264" y="9335"/>
                </a:cubicBezTo>
                <a:lnTo>
                  <a:pt x="20146" y="9210"/>
                </a:lnTo>
                <a:lnTo>
                  <a:pt x="20212" y="9005"/>
                </a:lnTo>
                <a:lnTo>
                  <a:pt x="20373" y="8858"/>
                </a:lnTo>
                <a:cubicBezTo>
                  <a:pt x="20391" y="8814"/>
                  <a:pt x="20400" y="8766"/>
                  <a:pt x="20398" y="8718"/>
                </a:cubicBezTo>
                <a:cubicBezTo>
                  <a:pt x="20394" y="8627"/>
                  <a:pt x="20352" y="8541"/>
                  <a:pt x="20282" y="8478"/>
                </a:cubicBezTo>
                <a:lnTo>
                  <a:pt x="20250" y="8239"/>
                </a:lnTo>
                <a:cubicBezTo>
                  <a:pt x="20269" y="8159"/>
                  <a:pt x="20316" y="8088"/>
                  <a:pt x="20383" y="8035"/>
                </a:cubicBezTo>
                <a:cubicBezTo>
                  <a:pt x="20473" y="7963"/>
                  <a:pt x="20592" y="7932"/>
                  <a:pt x="20710" y="7948"/>
                </a:cubicBezTo>
                <a:lnTo>
                  <a:pt x="20957" y="8159"/>
                </a:lnTo>
                <a:lnTo>
                  <a:pt x="21120" y="8306"/>
                </a:lnTo>
                <a:cubicBezTo>
                  <a:pt x="21192" y="8288"/>
                  <a:pt x="21260" y="8257"/>
                  <a:pt x="21320" y="8215"/>
                </a:cubicBezTo>
                <a:cubicBezTo>
                  <a:pt x="21383" y="8172"/>
                  <a:pt x="21435" y="8116"/>
                  <a:pt x="21474" y="8053"/>
                </a:cubicBezTo>
                <a:lnTo>
                  <a:pt x="21590" y="8002"/>
                </a:lnTo>
                <a:cubicBezTo>
                  <a:pt x="21600" y="7913"/>
                  <a:pt x="21587" y="7824"/>
                  <a:pt x="21551" y="7741"/>
                </a:cubicBezTo>
                <a:cubicBezTo>
                  <a:pt x="21510" y="7646"/>
                  <a:pt x="21441" y="7564"/>
                  <a:pt x="21352" y="7504"/>
                </a:cubicBezTo>
                <a:lnTo>
                  <a:pt x="21177" y="7303"/>
                </a:lnTo>
                <a:lnTo>
                  <a:pt x="21109" y="7042"/>
                </a:lnTo>
                <a:cubicBezTo>
                  <a:pt x="21093" y="6979"/>
                  <a:pt x="21058" y="6920"/>
                  <a:pt x="21010" y="6871"/>
                </a:cubicBezTo>
                <a:cubicBezTo>
                  <a:pt x="20950" y="6811"/>
                  <a:pt x="20872" y="6770"/>
                  <a:pt x="20785" y="6754"/>
                </a:cubicBezTo>
                <a:lnTo>
                  <a:pt x="20802" y="6509"/>
                </a:lnTo>
                <a:cubicBezTo>
                  <a:pt x="20805" y="6460"/>
                  <a:pt x="20799" y="6410"/>
                  <a:pt x="20784" y="6363"/>
                </a:cubicBezTo>
                <a:cubicBezTo>
                  <a:pt x="20751" y="6266"/>
                  <a:pt x="20681" y="6184"/>
                  <a:pt x="20586" y="6134"/>
                </a:cubicBezTo>
                <a:lnTo>
                  <a:pt x="20385" y="6016"/>
                </a:lnTo>
                <a:lnTo>
                  <a:pt x="20260" y="6187"/>
                </a:lnTo>
                <a:lnTo>
                  <a:pt x="20228" y="6385"/>
                </a:lnTo>
                <a:lnTo>
                  <a:pt x="20043" y="6372"/>
                </a:lnTo>
                <a:lnTo>
                  <a:pt x="19941" y="6228"/>
                </a:lnTo>
                <a:lnTo>
                  <a:pt x="19774" y="6348"/>
                </a:lnTo>
                <a:lnTo>
                  <a:pt x="19609" y="6454"/>
                </a:lnTo>
                <a:lnTo>
                  <a:pt x="19427" y="6420"/>
                </a:lnTo>
                <a:lnTo>
                  <a:pt x="19291" y="6406"/>
                </a:lnTo>
                <a:lnTo>
                  <a:pt x="19284" y="6184"/>
                </a:lnTo>
                <a:lnTo>
                  <a:pt x="19107" y="5842"/>
                </a:lnTo>
                <a:lnTo>
                  <a:pt x="18841" y="5550"/>
                </a:lnTo>
                <a:lnTo>
                  <a:pt x="18692" y="5358"/>
                </a:lnTo>
                <a:cubicBezTo>
                  <a:pt x="18575" y="5300"/>
                  <a:pt x="18454" y="5251"/>
                  <a:pt x="18329" y="5209"/>
                </a:cubicBezTo>
                <a:cubicBezTo>
                  <a:pt x="18238" y="5179"/>
                  <a:pt x="18145" y="5153"/>
                  <a:pt x="18051" y="5135"/>
                </a:cubicBezTo>
                <a:cubicBezTo>
                  <a:pt x="17929" y="5112"/>
                  <a:pt x="17804" y="5103"/>
                  <a:pt x="17679" y="5108"/>
                </a:cubicBezTo>
                <a:cubicBezTo>
                  <a:pt x="17574" y="5107"/>
                  <a:pt x="17469" y="5129"/>
                  <a:pt x="17375" y="5172"/>
                </a:cubicBezTo>
                <a:cubicBezTo>
                  <a:pt x="17274" y="5219"/>
                  <a:pt x="17185" y="5294"/>
                  <a:pt x="17168" y="5397"/>
                </a:cubicBezTo>
                <a:cubicBezTo>
                  <a:pt x="17155" y="5471"/>
                  <a:pt x="17186" y="5545"/>
                  <a:pt x="17183" y="5619"/>
                </a:cubicBezTo>
                <a:cubicBezTo>
                  <a:pt x="17179" y="5717"/>
                  <a:pt x="17120" y="5807"/>
                  <a:pt x="17028" y="5855"/>
                </a:cubicBezTo>
                <a:lnTo>
                  <a:pt x="16935" y="6137"/>
                </a:lnTo>
                <a:lnTo>
                  <a:pt x="16976" y="6331"/>
                </a:lnTo>
                <a:lnTo>
                  <a:pt x="16977" y="6513"/>
                </a:lnTo>
                <a:lnTo>
                  <a:pt x="16862" y="6665"/>
                </a:lnTo>
                <a:lnTo>
                  <a:pt x="16654" y="6772"/>
                </a:lnTo>
                <a:lnTo>
                  <a:pt x="16481" y="6895"/>
                </a:lnTo>
                <a:cubicBezTo>
                  <a:pt x="16431" y="6958"/>
                  <a:pt x="16388" y="7026"/>
                  <a:pt x="16354" y="7098"/>
                </a:cubicBezTo>
                <a:cubicBezTo>
                  <a:pt x="16310" y="7191"/>
                  <a:pt x="16280" y="7290"/>
                  <a:pt x="16266" y="7392"/>
                </a:cubicBezTo>
                <a:lnTo>
                  <a:pt x="16195" y="7611"/>
                </a:lnTo>
                <a:lnTo>
                  <a:pt x="16030" y="7815"/>
                </a:lnTo>
                <a:lnTo>
                  <a:pt x="15914" y="7893"/>
                </a:lnTo>
                <a:lnTo>
                  <a:pt x="15849" y="8138"/>
                </a:lnTo>
                <a:lnTo>
                  <a:pt x="15732" y="8326"/>
                </a:lnTo>
                <a:lnTo>
                  <a:pt x="15601" y="8182"/>
                </a:lnTo>
                <a:lnTo>
                  <a:pt x="15637" y="7945"/>
                </a:lnTo>
                <a:lnTo>
                  <a:pt x="15623" y="7752"/>
                </a:lnTo>
                <a:lnTo>
                  <a:pt x="15445" y="7713"/>
                </a:lnTo>
                <a:lnTo>
                  <a:pt x="15371" y="7546"/>
                </a:lnTo>
                <a:lnTo>
                  <a:pt x="15279" y="7412"/>
                </a:lnTo>
                <a:lnTo>
                  <a:pt x="15126" y="7495"/>
                </a:lnTo>
                <a:lnTo>
                  <a:pt x="14990" y="7659"/>
                </a:lnTo>
                <a:lnTo>
                  <a:pt x="14805" y="7731"/>
                </a:lnTo>
                <a:lnTo>
                  <a:pt x="14657" y="7743"/>
                </a:lnTo>
                <a:lnTo>
                  <a:pt x="14460" y="7864"/>
                </a:lnTo>
                <a:lnTo>
                  <a:pt x="14286" y="7960"/>
                </a:lnTo>
                <a:lnTo>
                  <a:pt x="14058" y="7976"/>
                </a:lnTo>
                <a:lnTo>
                  <a:pt x="13854" y="7945"/>
                </a:lnTo>
                <a:lnTo>
                  <a:pt x="13722" y="8140"/>
                </a:lnTo>
                <a:lnTo>
                  <a:pt x="13590" y="8375"/>
                </a:lnTo>
                <a:lnTo>
                  <a:pt x="13420" y="8446"/>
                </a:lnTo>
                <a:lnTo>
                  <a:pt x="13248" y="8405"/>
                </a:lnTo>
                <a:lnTo>
                  <a:pt x="13085" y="8283"/>
                </a:lnTo>
                <a:lnTo>
                  <a:pt x="12964" y="8020"/>
                </a:lnTo>
                <a:lnTo>
                  <a:pt x="12894" y="7776"/>
                </a:lnTo>
                <a:lnTo>
                  <a:pt x="12863" y="7476"/>
                </a:lnTo>
                <a:lnTo>
                  <a:pt x="12892" y="7270"/>
                </a:lnTo>
                <a:lnTo>
                  <a:pt x="12883" y="6956"/>
                </a:lnTo>
                <a:lnTo>
                  <a:pt x="12865" y="6661"/>
                </a:lnTo>
                <a:lnTo>
                  <a:pt x="12899" y="6370"/>
                </a:lnTo>
                <a:lnTo>
                  <a:pt x="13059" y="6097"/>
                </a:lnTo>
                <a:lnTo>
                  <a:pt x="13171" y="5876"/>
                </a:lnTo>
                <a:lnTo>
                  <a:pt x="13309" y="5696"/>
                </a:lnTo>
                <a:lnTo>
                  <a:pt x="13359" y="5433"/>
                </a:lnTo>
                <a:lnTo>
                  <a:pt x="13389" y="5180"/>
                </a:lnTo>
                <a:lnTo>
                  <a:pt x="13219" y="4974"/>
                </a:lnTo>
                <a:cubicBezTo>
                  <a:pt x="13103" y="4952"/>
                  <a:pt x="12999" y="4891"/>
                  <a:pt x="12929" y="4801"/>
                </a:cubicBezTo>
                <a:cubicBezTo>
                  <a:pt x="12880" y="4739"/>
                  <a:pt x="12850" y="4665"/>
                  <a:pt x="12842" y="4588"/>
                </a:cubicBezTo>
                <a:lnTo>
                  <a:pt x="12600" y="4373"/>
                </a:lnTo>
                <a:lnTo>
                  <a:pt x="12451" y="4247"/>
                </a:lnTo>
                <a:lnTo>
                  <a:pt x="12344" y="4082"/>
                </a:lnTo>
                <a:lnTo>
                  <a:pt x="12409" y="3857"/>
                </a:lnTo>
                <a:lnTo>
                  <a:pt x="12475" y="3572"/>
                </a:lnTo>
                <a:lnTo>
                  <a:pt x="12499" y="3368"/>
                </a:lnTo>
                <a:lnTo>
                  <a:pt x="12373" y="3180"/>
                </a:lnTo>
                <a:lnTo>
                  <a:pt x="12190" y="3003"/>
                </a:lnTo>
                <a:lnTo>
                  <a:pt x="12003" y="2798"/>
                </a:lnTo>
                <a:lnTo>
                  <a:pt x="11985" y="2531"/>
                </a:lnTo>
                <a:lnTo>
                  <a:pt x="12055" y="2258"/>
                </a:lnTo>
                <a:lnTo>
                  <a:pt x="12119" y="2062"/>
                </a:lnTo>
                <a:lnTo>
                  <a:pt x="11989" y="1870"/>
                </a:lnTo>
                <a:lnTo>
                  <a:pt x="11844" y="1480"/>
                </a:lnTo>
                <a:lnTo>
                  <a:pt x="11630" y="1203"/>
                </a:lnTo>
                <a:lnTo>
                  <a:pt x="11474" y="1091"/>
                </a:lnTo>
                <a:lnTo>
                  <a:pt x="11303" y="1128"/>
                </a:lnTo>
                <a:lnTo>
                  <a:pt x="11058" y="1243"/>
                </a:lnTo>
                <a:lnTo>
                  <a:pt x="10842" y="1127"/>
                </a:lnTo>
                <a:lnTo>
                  <a:pt x="10839" y="812"/>
                </a:lnTo>
                <a:lnTo>
                  <a:pt x="10909" y="643"/>
                </a:lnTo>
                <a:lnTo>
                  <a:pt x="11181" y="675"/>
                </a:lnTo>
                <a:cubicBezTo>
                  <a:pt x="11242" y="664"/>
                  <a:pt x="11292" y="625"/>
                  <a:pt x="11314" y="571"/>
                </a:cubicBezTo>
                <a:cubicBezTo>
                  <a:pt x="11365" y="450"/>
                  <a:pt x="11271" y="319"/>
                  <a:pt x="11131" y="316"/>
                </a:cubicBezTo>
                <a:lnTo>
                  <a:pt x="10949" y="104"/>
                </a:lnTo>
                <a:lnTo>
                  <a:pt x="10807" y="0"/>
                </a:lnTo>
                <a:lnTo>
                  <a:pt x="10608" y="97"/>
                </a:lnTo>
                <a:lnTo>
                  <a:pt x="10509" y="165"/>
                </a:lnTo>
                <a:lnTo>
                  <a:pt x="10649" y="269"/>
                </a:lnTo>
                <a:lnTo>
                  <a:pt x="10685" y="389"/>
                </a:lnTo>
                <a:lnTo>
                  <a:pt x="10550" y="462"/>
                </a:lnTo>
                <a:lnTo>
                  <a:pt x="10199" y="478"/>
                </a:lnTo>
                <a:lnTo>
                  <a:pt x="9810" y="431"/>
                </a:lnTo>
                <a:lnTo>
                  <a:pt x="9593" y="540"/>
                </a:lnTo>
                <a:lnTo>
                  <a:pt x="9562" y="717"/>
                </a:lnTo>
                <a:lnTo>
                  <a:pt x="9602" y="904"/>
                </a:lnTo>
                <a:lnTo>
                  <a:pt x="9579" y="1049"/>
                </a:lnTo>
                <a:lnTo>
                  <a:pt x="9484" y="1225"/>
                </a:lnTo>
                <a:lnTo>
                  <a:pt x="9466" y="1417"/>
                </a:lnTo>
                <a:lnTo>
                  <a:pt x="9555" y="1588"/>
                </a:lnTo>
                <a:lnTo>
                  <a:pt x="9771" y="1603"/>
                </a:lnTo>
                <a:lnTo>
                  <a:pt x="9792" y="1733"/>
                </a:lnTo>
                <a:lnTo>
                  <a:pt x="9681" y="1880"/>
                </a:lnTo>
                <a:lnTo>
                  <a:pt x="9425" y="1926"/>
                </a:lnTo>
                <a:lnTo>
                  <a:pt x="9472" y="2152"/>
                </a:lnTo>
                <a:lnTo>
                  <a:pt x="9536" y="2376"/>
                </a:lnTo>
                <a:lnTo>
                  <a:pt x="9665" y="2608"/>
                </a:lnTo>
                <a:lnTo>
                  <a:pt x="9757" y="2819"/>
                </a:lnTo>
                <a:lnTo>
                  <a:pt x="9702" y="2993"/>
                </a:lnTo>
                <a:lnTo>
                  <a:pt x="9573" y="3139"/>
                </a:lnTo>
                <a:lnTo>
                  <a:pt x="9614" y="3415"/>
                </a:lnTo>
                <a:lnTo>
                  <a:pt x="9663" y="3641"/>
                </a:lnTo>
                <a:lnTo>
                  <a:pt x="9653" y="3881"/>
                </a:lnTo>
                <a:lnTo>
                  <a:pt x="9430" y="3994"/>
                </a:lnTo>
                <a:lnTo>
                  <a:pt x="9252" y="4051"/>
                </a:lnTo>
                <a:lnTo>
                  <a:pt x="9187" y="4317"/>
                </a:lnTo>
                <a:lnTo>
                  <a:pt x="9315" y="4448"/>
                </a:lnTo>
                <a:lnTo>
                  <a:pt x="9340" y="4568"/>
                </a:lnTo>
                <a:lnTo>
                  <a:pt x="9167" y="4701"/>
                </a:lnTo>
                <a:lnTo>
                  <a:pt x="8937" y="4785"/>
                </a:lnTo>
                <a:lnTo>
                  <a:pt x="8590" y="4846"/>
                </a:lnTo>
                <a:lnTo>
                  <a:pt x="8376" y="4972"/>
                </a:lnTo>
                <a:lnTo>
                  <a:pt x="8339" y="5150"/>
                </a:lnTo>
                <a:lnTo>
                  <a:pt x="8423" y="5431"/>
                </a:lnTo>
                <a:lnTo>
                  <a:pt x="8382" y="5621"/>
                </a:lnTo>
                <a:lnTo>
                  <a:pt x="8333" y="5904"/>
                </a:lnTo>
                <a:lnTo>
                  <a:pt x="8306" y="6188"/>
                </a:lnTo>
                <a:lnTo>
                  <a:pt x="8485" y="6428"/>
                </a:lnTo>
                <a:lnTo>
                  <a:pt x="8688" y="6583"/>
                </a:lnTo>
                <a:lnTo>
                  <a:pt x="8918" y="6686"/>
                </a:lnTo>
                <a:lnTo>
                  <a:pt x="9240" y="6782"/>
                </a:lnTo>
                <a:lnTo>
                  <a:pt x="9267" y="6914"/>
                </a:lnTo>
                <a:lnTo>
                  <a:pt x="9173" y="7115"/>
                </a:lnTo>
                <a:lnTo>
                  <a:pt x="9046" y="7322"/>
                </a:lnTo>
                <a:lnTo>
                  <a:pt x="8830" y="7431"/>
                </a:lnTo>
                <a:lnTo>
                  <a:pt x="8697" y="7566"/>
                </a:lnTo>
                <a:lnTo>
                  <a:pt x="8722" y="7801"/>
                </a:lnTo>
                <a:lnTo>
                  <a:pt x="8923" y="7993"/>
                </a:lnTo>
                <a:lnTo>
                  <a:pt x="9118" y="8172"/>
                </a:lnTo>
                <a:lnTo>
                  <a:pt x="9331" y="8456"/>
                </a:lnTo>
                <a:lnTo>
                  <a:pt x="9187" y="8686"/>
                </a:lnTo>
                <a:lnTo>
                  <a:pt x="8964" y="8772"/>
                </a:lnTo>
                <a:lnTo>
                  <a:pt x="8760" y="9012"/>
                </a:lnTo>
                <a:lnTo>
                  <a:pt x="8820" y="9259"/>
                </a:lnTo>
                <a:lnTo>
                  <a:pt x="8769" y="9387"/>
                </a:lnTo>
                <a:lnTo>
                  <a:pt x="8608" y="9384"/>
                </a:lnTo>
                <a:lnTo>
                  <a:pt x="8468" y="9324"/>
                </a:lnTo>
                <a:lnTo>
                  <a:pt x="8259" y="9361"/>
                </a:lnTo>
                <a:lnTo>
                  <a:pt x="8089" y="9246"/>
                </a:lnTo>
                <a:lnTo>
                  <a:pt x="8078" y="9030"/>
                </a:lnTo>
                <a:lnTo>
                  <a:pt x="7786" y="8919"/>
                </a:lnTo>
                <a:lnTo>
                  <a:pt x="7651" y="9021"/>
                </a:lnTo>
                <a:lnTo>
                  <a:pt x="7514" y="8961"/>
                </a:lnTo>
                <a:lnTo>
                  <a:pt x="7560" y="8822"/>
                </a:lnTo>
                <a:lnTo>
                  <a:pt x="7581" y="8656"/>
                </a:lnTo>
                <a:lnTo>
                  <a:pt x="7444" y="8455"/>
                </a:lnTo>
                <a:lnTo>
                  <a:pt x="7236" y="8442"/>
                </a:lnTo>
                <a:lnTo>
                  <a:pt x="7055" y="8540"/>
                </a:lnTo>
                <a:lnTo>
                  <a:pt x="6919" y="8635"/>
                </a:lnTo>
                <a:lnTo>
                  <a:pt x="6760" y="8734"/>
                </a:lnTo>
                <a:lnTo>
                  <a:pt x="6662" y="8922"/>
                </a:lnTo>
                <a:lnTo>
                  <a:pt x="6699" y="9175"/>
                </a:lnTo>
                <a:lnTo>
                  <a:pt x="6727" y="9343"/>
                </a:lnTo>
                <a:lnTo>
                  <a:pt x="6633" y="9481"/>
                </a:lnTo>
                <a:lnTo>
                  <a:pt x="6442" y="9543"/>
                </a:lnTo>
                <a:lnTo>
                  <a:pt x="6136" y="9647"/>
                </a:lnTo>
                <a:lnTo>
                  <a:pt x="5968" y="9718"/>
                </a:lnTo>
                <a:lnTo>
                  <a:pt x="5868" y="9824"/>
                </a:lnTo>
                <a:lnTo>
                  <a:pt x="5891" y="9985"/>
                </a:lnTo>
                <a:lnTo>
                  <a:pt x="6024" y="10138"/>
                </a:lnTo>
                <a:lnTo>
                  <a:pt x="6008" y="10267"/>
                </a:lnTo>
                <a:lnTo>
                  <a:pt x="5867" y="10293"/>
                </a:lnTo>
                <a:lnTo>
                  <a:pt x="5705" y="10203"/>
                </a:lnTo>
                <a:lnTo>
                  <a:pt x="5557" y="10176"/>
                </a:lnTo>
                <a:lnTo>
                  <a:pt x="5411" y="10252"/>
                </a:lnTo>
                <a:lnTo>
                  <a:pt x="5309" y="10441"/>
                </a:lnTo>
                <a:lnTo>
                  <a:pt x="5258" y="10666"/>
                </a:lnTo>
                <a:lnTo>
                  <a:pt x="5327" y="10884"/>
                </a:lnTo>
                <a:lnTo>
                  <a:pt x="5418" y="11053"/>
                </a:lnTo>
                <a:lnTo>
                  <a:pt x="5496" y="11253"/>
                </a:lnTo>
                <a:lnTo>
                  <a:pt x="5444" y="11401"/>
                </a:lnTo>
                <a:lnTo>
                  <a:pt x="5243" y="11341"/>
                </a:lnTo>
                <a:lnTo>
                  <a:pt x="5055" y="11216"/>
                </a:lnTo>
                <a:lnTo>
                  <a:pt x="4919" y="11057"/>
                </a:lnTo>
                <a:lnTo>
                  <a:pt x="4868" y="10906"/>
                </a:lnTo>
                <a:lnTo>
                  <a:pt x="4819" y="10711"/>
                </a:lnTo>
                <a:lnTo>
                  <a:pt x="4661" y="10536"/>
                </a:lnTo>
                <a:lnTo>
                  <a:pt x="4456" y="10465"/>
                </a:lnTo>
                <a:lnTo>
                  <a:pt x="4264" y="10498"/>
                </a:lnTo>
                <a:lnTo>
                  <a:pt x="4098" y="10561"/>
                </a:lnTo>
                <a:lnTo>
                  <a:pt x="3990" y="10703"/>
                </a:lnTo>
                <a:lnTo>
                  <a:pt x="3929" y="10898"/>
                </a:lnTo>
                <a:lnTo>
                  <a:pt x="3822" y="11031"/>
                </a:lnTo>
                <a:lnTo>
                  <a:pt x="3660" y="11165"/>
                </a:lnTo>
                <a:lnTo>
                  <a:pt x="3507" y="11160"/>
                </a:lnTo>
                <a:lnTo>
                  <a:pt x="3399" y="11087"/>
                </a:lnTo>
                <a:lnTo>
                  <a:pt x="3298" y="10919"/>
                </a:lnTo>
                <a:lnTo>
                  <a:pt x="3158" y="10798"/>
                </a:lnTo>
                <a:lnTo>
                  <a:pt x="2877" y="10768"/>
                </a:lnTo>
                <a:lnTo>
                  <a:pt x="2692" y="10849"/>
                </a:lnTo>
                <a:lnTo>
                  <a:pt x="2470" y="10985"/>
                </a:lnTo>
                <a:lnTo>
                  <a:pt x="2344" y="11206"/>
                </a:lnTo>
                <a:lnTo>
                  <a:pt x="2082" y="11758"/>
                </a:lnTo>
                <a:lnTo>
                  <a:pt x="1918" y="12133"/>
                </a:lnTo>
                <a:lnTo>
                  <a:pt x="2096" y="12301"/>
                </a:lnTo>
                <a:lnTo>
                  <a:pt x="2129" y="12490"/>
                </a:lnTo>
                <a:lnTo>
                  <a:pt x="2376" y="12772"/>
                </a:lnTo>
                <a:lnTo>
                  <a:pt x="2401" y="13099"/>
                </a:lnTo>
                <a:lnTo>
                  <a:pt x="2319" y="13316"/>
                </a:lnTo>
                <a:lnTo>
                  <a:pt x="2135" y="13481"/>
                </a:lnTo>
                <a:lnTo>
                  <a:pt x="1896" y="13710"/>
                </a:lnTo>
                <a:lnTo>
                  <a:pt x="1676" y="13863"/>
                </a:lnTo>
                <a:lnTo>
                  <a:pt x="1503" y="14053"/>
                </a:lnTo>
                <a:lnTo>
                  <a:pt x="1450" y="14264"/>
                </a:lnTo>
                <a:lnTo>
                  <a:pt x="1433" y="14476"/>
                </a:lnTo>
                <a:lnTo>
                  <a:pt x="1395" y="14679"/>
                </a:lnTo>
                <a:lnTo>
                  <a:pt x="1341" y="14801"/>
                </a:lnTo>
                <a:lnTo>
                  <a:pt x="1221" y="14930"/>
                </a:lnTo>
                <a:lnTo>
                  <a:pt x="1115" y="15041"/>
                </a:lnTo>
                <a:lnTo>
                  <a:pt x="1052" y="15214"/>
                </a:lnTo>
                <a:lnTo>
                  <a:pt x="1049" y="15438"/>
                </a:lnTo>
                <a:lnTo>
                  <a:pt x="1024" y="15704"/>
                </a:lnTo>
                <a:lnTo>
                  <a:pt x="952" y="15944"/>
                </a:lnTo>
                <a:lnTo>
                  <a:pt x="837" y="16049"/>
                </a:lnTo>
                <a:lnTo>
                  <a:pt x="654" y="16102"/>
                </a:lnTo>
                <a:lnTo>
                  <a:pt x="399" y="16095"/>
                </a:lnTo>
                <a:lnTo>
                  <a:pt x="225" y="16160"/>
                </a:lnTo>
                <a:lnTo>
                  <a:pt x="88" y="16244"/>
                </a:lnTo>
                <a:lnTo>
                  <a:pt x="0" y="16401"/>
                </a:lnTo>
                <a:lnTo>
                  <a:pt x="4" y="16560"/>
                </a:lnTo>
                <a:lnTo>
                  <a:pt x="89" y="16763"/>
                </a:lnTo>
                <a:lnTo>
                  <a:pt x="278" y="16952"/>
                </a:lnTo>
                <a:lnTo>
                  <a:pt x="455" y="17133"/>
                </a:lnTo>
                <a:lnTo>
                  <a:pt x="654" y="17452"/>
                </a:lnTo>
                <a:lnTo>
                  <a:pt x="966" y="17686"/>
                </a:lnTo>
                <a:lnTo>
                  <a:pt x="1299" y="17555"/>
                </a:lnTo>
                <a:lnTo>
                  <a:pt x="1630" y="17787"/>
                </a:lnTo>
                <a:lnTo>
                  <a:pt x="2084" y="17951"/>
                </a:lnTo>
                <a:lnTo>
                  <a:pt x="2344" y="18069"/>
                </a:lnTo>
                <a:lnTo>
                  <a:pt x="2590" y="18563"/>
                </a:lnTo>
                <a:lnTo>
                  <a:pt x="2864" y="18684"/>
                </a:lnTo>
                <a:lnTo>
                  <a:pt x="3080" y="18429"/>
                </a:lnTo>
                <a:lnTo>
                  <a:pt x="3311" y="18343"/>
                </a:lnTo>
                <a:lnTo>
                  <a:pt x="3582" y="18465"/>
                </a:lnTo>
                <a:lnTo>
                  <a:pt x="3447" y="18597"/>
                </a:lnTo>
                <a:lnTo>
                  <a:pt x="3593" y="18840"/>
                </a:lnTo>
                <a:lnTo>
                  <a:pt x="3765" y="18800"/>
                </a:lnTo>
                <a:lnTo>
                  <a:pt x="4065" y="1861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15" name="Shape 4897">
            <a:extLst>
              <a:ext uri="{FF2B5EF4-FFF2-40B4-BE49-F238E27FC236}">
                <a16:creationId xmlns:a16="http://schemas.microsoft.com/office/drawing/2014/main" id="{9912BA7F-3A7C-4C81-81BB-D949CC9E11FF}"/>
              </a:ext>
            </a:extLst>
          </p:cNvPr>
          <p:cNvSpPr/>
          <p:nvPr/>
        </p:nvSpPr>
        <p:spPr>
          <a:xfrm>
            <a:off x="8383888" y="5553520"/>
            <a:ext cx="258597" cy="190879"/>
          </a:xfrm>
          <a:custGeom>
            <a:avLst/>
            <a:gdLst/>
            <a:ahLst/>
            <a:cxnLst>
              <a:cxn ang="0">
                <a:pos x="wd2" y="hd2"/>
              </a:cxn>
              <a:cxn ang="5400000">
                <a:pos x="wd2" y="hd2"/>
              </a:cxn>
              <a:cxn ang="10800000">
                <a:pos x="wd2" y="hd2"/>
              </a:cxn>
              <a:cxn ang="16200000">
                <a:pos x="wd2" y="hd2"/>
              </a:cxn>
            </a:cxnLst>
            <a:rect l="0" t="0" r="r" b="b"/>
            <a:pathLst>
              <a:path w="21600" h="21506" extrusionOk="0">
                <a:moveTo>
                  <a:pt x="14061" y="6541"/>
                </a:moveTo>
                <a:lnTo>
                  <a:pt x="15225" y="6716"/>
                </a:lnTo>
                <a:lnTo>
                  <a:pt x="16549" y="6686"/>
                </a:lnTo>
                <a:lnTo>
                  <a:pt x="16987" y="5668"/>
                </a:lnTo>
                <a:lnTo>
                  <a:pt x="16760" y="3956"/>
                </a:lnTo>
                <a:lnTo>
                  <a:pt x="17628" y="2941"/>
                </a:lnTo>
                <a:lnTo>
                  <a:pt x="18730" y="3601"/>
                </a:lnTo>
                <a:lnTo>
                  <a:pt x="18946" y="5059"/>
                </a:lnTo>
                <a:lnTo>
                  <a:pt x="19133" y="6421"/>
                </a:lnTo>
                <a:lnTo>
                  <a:pt x="20874" y="6680"/>
                </a:lnTo>
                <a:lnTo>
                  <a:pt x="21600" y="7669"/>
                </a:lnTo>
                <a:lnTo>
                  <a:pt x="21200" y="9384"/>
                </a:lnTo>
                <a:lnTo>
                  <a:pt x="20183" y="11031"/>
                </a:lnTo>
                <a:lnTo>
                  <a:pt x="19523" y="12814"/>
                </a:lnTo>
                <a:cubicBezTo>
                  <a:pt x="19286" y="13459"/>
                  <a:pt x="19062" y="14112"/>
                  <a:pt x="18850" y="14773"/>
                </a:cubicBezTo>
                <a:cubicBezTo>
                  <a:pt x="18610" y="15521"/>
                  <a:pt x="18387" y="16279"/>
                  <a:pt x="18180" y="17046"/>
                </a:cubicBezTo>
                <a:lnTo>
                  <a:pt x="17566" y="19072"/>
                </a:lnTo>
                <a:lnTo>
                  <a:pt x="17054" y="21173"/>
                </a:lnTo>
                <a:cubicBezTo>
                  <a:pt x="16651" y="21518"/>
                  <a:pt x="16155" y="21600"/>
                  <a:pt x="15703" y="21397"/>
                </a:cubicBezTo>
                <a:cubicBezTo>
                  <a:pt x="15008" y="21085"/>
                  <a:pt x="14550" y="20191"/>
                  <a:pt x="14579" y="19205"/>
                </a:cubicBezTo>
                <a:lnTo>
                  <a:pt x="13596" y="17347"/>
                </a:lnTo>
                <a:lnTo>
                  <a:pt x="12644" y="16176"/>
                </a:lnTo>
                <a:lnTo>
                  <a:pt x="11519" y="14500"/>
                </a:lnTo>
                <a:lnTo>
                  <a:pt x="11796" y="12659"/>
                </a:lnTo>
                <a:lnTo>
                  <a:pt x="11630" y="10817"/>
                </a:lnTo>
                <a:lnTo>
                  <a:pt x="9917" y="11018"/>
                </a:lnTo>
                <a:lnTo>
                  <a:pt x="9527" y="12221"/>
                </a:lnTo>
                <a:lnTo>
                  <a:pt x="10289" y="13784"/>
                </a:lnTo>
                <a:lnTo>
                  <a:pt x="10241" y="15265"/>
                </a:lnTo>
                <a:lnTo>
                  <a:pt x="9016" y="15288"/>
                </a:lnTo>
                <a:lnTo>
                  <a:pt x="7841" y="14225"/>
                </a:lnTo>
                <a:lnTo>
                  <a:pt x="6885" y="13149"/>
                </a:lnTo>
                <a:lnTo>
                  <a:pt x="6534" y="12367"/>
                </a:lnTo>
                <a:lnTo>
                  <a:pt x="5840" y="11621"/>
                </a:lnTo>
                <a:lnTo>
                  <a:pt x="4510" y="11411"/>
                </a:lnTo>
                <a:lnTo>
                  <a:pt x="3540" y="12247"/>
                </a:lnTo>
                <a:cubicBezTo>
                  <a:pt x="3235" y="12852"/>
                  <a:pt x="2753" y="13253"/>
                  <a:pt x="2215" y="13349"/>
                </a:cubicBezTo>
                <a:cubicBezTo>
                  <a:pt x="1520" y="13474"/>
                  <a:pt x="828" y="13082"/>
                  <a:pt x="407" y="12325"/>
                </a:cubicBezTo>
                <a:lnTo>
                  <a:pt x="0" y="10110"/>
                </a:lnTo>
                <a:lnTo>
                  <a:pt x="978" y="8684"/>
                </a:lnTo>
                <a:lnTo>
                  <a:pt x="2388" y="7941"/>
                </a:lnTo>
                <a:lnTo>
                  <a:pt x="2524" y="6735"/>
                </a:lnTo>
                <a:lnTo>
                  <a:pt x="1806" y="4553"/>
                </a:lnTo>
                <a:cubicBezTo>
                  <a:pt x="1488" y="3994"/>
                  <a:pt x="1313" y="3310"/>
                  <a:pt x="1307" y="2605"/>
                </a:cubicBezTo>
                <a:cubicBezTo>
                  <a:pt x="1300" y="1748"/>
                  <a:pt x="1575" y="894"/>
                  <a:pt x="2158" y="624"/>
                </a:cubicBezTo>
                <a:cubicBezTo>
                  <a:pt x="2782" y="336"/>
                  <a:pt x="3450" y="864"/>
                  <a:pt x="3568" y="1739"/>
                </a:cubicBezTo>
                <a:cubicBezTo>
                  <a:pt x="3423" y="2538"/>
                  <a:pt x="3726" y="3361"/>
                  <a:pt x="4286" y="3687"/>
                </a:cubicBezTo>
                <a:cubicBezTo>
                  <a:pt x="4805" y="3989"/>
                  <a:pt x="5391" y="3779"/>
                  <a:pt x="5864" y="3347"/>
                </a:cubicBezTo>
                <a:cubicBezTo>
                  <a:pt x="6281" y="2965"/>
                  <a:pt x="6608" y="2429"/>
                  <a:pt x="6806" y="1803"/>
                </a:cubicBezTo>
                <a:cubicBezTo>
                  <a:pt x="7117" y="1607"/>
                  <a:pt x="7443" y="1459"/>
                  <a:pt x="7778" y="1362"/>
                </a:cubicBezTo>
                <a:cubicBezTo>
                  <a:pt x="8313" y="1207"/>
                  <a:pt x="8865" y="1183"/>
                  <a:pt x="9407" y="1291"/>
                </a:cubicBezTo>
                <a:lnTo>
                  <a:pt x="10429" y="188"/>
                </a:lnTo>
                <a:lnTo>
                  <a:pt x="11566" y="0"/>
                </a:lnTo>
                <a:lnTo>
                  <a:pt x="11886" y="1563"/>
                </a:lnTo>
                <a:lnTo>
                  <a:pt x="11318" y="2834"/>
                </a:lnTo>
                <a:cubicBezTo>
                  <a:pt x="11090" y="3244"/>
                  <a:pt x="11026" y="3778"/>
                  <a:pt x="11147" y="4264"/>
                </a:cubicBezTo>
                <a:cubicBezTo>
                  <a:pt x="11289" y="4836"/>
                  <a:pt x="11661" y="5249"/>
                  <a:pt x="12105" y="5327"/>
                </a:cubicBezTo>
                <a:lnTo>
                  <a:pt x="13072" y="6109"/>
                </a:lnTo>
                <a:lnTo>
                  <a:pt x="14061" y="654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16" name="Shape 4898">
            <a:extLst>
              <a:ext uri="{FF2B5EF4-FFF2-40B4-BE49-F238E27FC236}">
                <a16:creationId xmlns:a16="http://schemas.microsoft.com/office/drawing/2014/main" id="{631A7E22-3962-4B71-A5C1-4ABEB5EA37AC}"/>
              </a:ext>
            </a:extLst>
          </p:cNvPr>
          <p:cNvSpPr/>
          <p:nvPr/>
        </p:nvSpPr>
        <p:spPr>
          <a:xfrm>
            <a:off x="8610012" y="3162516"/>
            <a:ext cx="61388" cy="50493"/>
          </a:xfrm>
          <a:custGeom>
            <a:avLst/>
            <a:gdLst/>
            <a:ahLst/>
            <a:cxnLst>
              <a:cxn ang="0">
                <a:pos x="wd2" y="hd2"/>
              </a:cxn>
              <a:cxn ang="5400000">
                <a:pos x="wd2" y="hd2"/>
              </a:cxn>
              <a:cxn ang="10800000">
                <a:pos x="wd2" y="hd2"/>
              </a:cxn>
              <a:cxn ang="16200000">
                <a:pos x="wd2" y="hd2"/>
              </a:cxn>
            </a:cxnLst>
            <a:rect l="0" t="0" r="r" b="b"/>
            <a:pathLst>
              <a:path w="21600" h="21600" extrusionOk="0">
                <a:moveTo>
                  <a:pt x="5123" y="196"/>
                </a:moveTo>
                <a:lnTo>
                  <a:pt x="1997" y="0"/>
                </a:lnTo>
                <a:lnTo>
                  <a:pt x="0" y="2335"/>
                </a:lnTo>
                <a:lnTo>
                  <a:pt x="2616" y="5536"/>
                </a:lnTo>
                <a:lnTo>
                  <a:pt x="4461" y="9733"/>
                </a:lnTo>
                <a:lnTo>
                  <a:pt x="649" y="13894"/>
                </a:lnTo>
                <a:lnTo>
                  <a:pt x="2651" y="17612"/>
                </a:lnTo>
                <a:lnTo>
                  <a:pt x="6688" y="16848"/>
                </a:lnTo>
                <a:lnTo>
                  <a:pt x="10400" y="19225"/>
                </a:lnTo>
                <a:lnTo>
                  <a:pt x="13762" y="21600"/>
                </a:lnTo>
                <a:lnTo>
                  <a:pt x="16416" y="20234"/>
                </a:lnTo>
                <a:lnTo>
                  <a:pt x="18530" y="15839"/>
                </a:lnTo>
                <a:lnTo>
                  <a:pt x="19598" y="11088"/>
                </a:lnTo>
                <a:lnTo>
                  <a:pt x="21578" y="7444"/>
                </a:lnTo>
                <a:lnTo>
                  <a:pt x="21600" y="3455"/>
                </a:lnTo>
                <a:lnTo>
                  <a:pt x="17833" y="833"/>
                </a:lnTo>
                <a:lnTo>
                  <a:pt x="13346" y="870"/>
                </a:lnTo>
                <a:lnTo>
                  <a:pt x="10051" y="2556"/>
                </a:lnTo>
                <a:lnTo>
                  <a:pt x="5123" y="196"/>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17" name="Shape 4899">
            <a:extLst>
              <a:ext uri="{FF2B5EF4-FFF2-40B4-BE49-F238E27FC236}">
                <a16:creationId xmlns:a16="http://schemas.microsoft.com/office/drawing/2014/main" id="{E1FA1D23-C5DF-4C9A-B9DB-65378886E197}"/>
              </a:ext>
            </a:extLst>
          </p:cNvPr>
          <p:cNvSpPr/>
          <p:nvPr/>
        </p:nvSpPr>
        <p:spPr>
          <a:xfrm>
            <a:off x="8467594" y="2682180"/>
            <a:ext cx="2130898" cy="2390286"/>
          </a:xfrm>
          <a:custGeom>
            <a:avLst/>
            <a:gdLst/>
            <a:ahLst/>
            <a:cxnLst>
              <a:cxn ang="0">
                <a:pos x="wd2" y="hd2"/>
              </a:cxn>
              <a:cxn ang="5400000">
                <a:pos x="wd2" y="hd2"/>
              </a:cxn>
              <a:cxn ang="10800000">
                <a:pos x="wd2" y="hd2"/>
              </a:cxn>
              <a:cxn ang="16200000">
                <a:pos x="wd2" y="hd2"/>
              </a:cxn>
            </a:cxnLst>
            <a:rect l="0" t="0" r="r" b="b"/>
            <a:pathLst>
              <a:path w="21597" h="21600" extrusionOk="0">
                <a:moveTo>
                  <a:pt x="2704" y="5174"/>
                </a:moveTo>
                <a:lnTo>
                  <a:pt x="2512" y="5276"/>
                </a:lnTo>
                <a:lnTo>
                  <a:pt x="2375" y="5304"/>
                </a:lnTo>
                <a:lnTo>
                  <a:pt x="2326" y="5368"/>
                </a:lnTo>
                <a:lnTo>
                  <a:pt x="2392" y="5414"/>
                </a:lnTo>
                <a:lnTo>
                  <a:pt x="2477" y="5482"/>
                </a:lnTo>
                <a:lnTo>
                  <a:pt x="2516" y="5583"/>
                </a:lnTo>
                <a:lnTo>
                  <a:pt x="2417" y="5605"/>
                </a:lnTo>
                <a:lnTo>
                  <a:pt x="2306" y="5546"/>
                </a:lnTo>
                <a:lnTo>
                  <a:pt x="2180" y="5498"/>
                </a:lnTo>
                <a:lnTo>
                  <a:pt x="2144" y="5407"/>
                </a:lnTo>
                <a:lnTo>
                  <a:pt x="2178" y="5319"/>
                </a:lnTo>
                <a:lnTo>
                  <a:pt x="2173" y="5208"/>
                </a:lnTo>
                <a:lnTo>
                  <a:pt x="2070" y="5098"/>
                </a:lnTo>
                <a:lnTo>
                  <a:pt x="2008" y="4955"/>
                </a:lnTo>
                <a:lnTo>
                  <a:pt x="1921" y="4907"/>
                </a:lnTo>
                <a:lnTo>
                  <a:pt x="1909" y="4990"/>
                </a:lnTo>
                <a:lnTo>
                  <a:pt x="1966" y="5121"/>
                </a:lnTo>
                <a:lnTo>
                  <a:pt x="1904" y="5199"/>
                </a:lnTo>
                <a:lnTo>
                  <a:pt x="1802" y="5202"/>
                </a:lnTo>
                <a:lnTo>
                  <a:pt x="1643" y="5182"/>
                </a:lnTo>
                <a:lnTo>
                  <a:pt x="1531" y="5112"/>
                </a:lnTo>
                <a:lnTo>
                  <a:pt x="1445" y="5038"/>
                </a:lnTo>
                <a:lnTo>
                  <a:pt x="1336" y="5360"/>
                </a:lnTo>
                <a:lnTo>
                  <a:pt x="1233" y="5535"/>
                </a:lnTo>
                <a:lnTo>
                  <a:pt x="1281" y="5670"/>
                </a:lnTo>
                <a:lnTo>
                  <a:pt x="1378" y="5697"/>
                </a:lnTo>
                <a:lnTo>
                  <a:pt x="1441" y="5748"/>
                </a:lnTo>
                <a:lnTo>
                  <a:pt x="1435" y="5858"/>
                </a:lnTo>
                <a:lnTo>
                  <a:pt x="1328" y="5975"/>
                </a:lnTo>
                <a:lnTo>
                  <a:pt x="1309" y="6065"/>
                </a:lnTo>
                <a:lnTo>
                  <a:pt x="1330" y="6166"/>
                </a:lnTo>
                <a:lnTo>
                  <a:pt x="1432" y="6280"/>
                </a:lnTo>
                <a:lnTo>
                  <a:pt x="1484" y="6352"/>
                </a:lnTo>
                <a:lnTo>
                  <a:pt x="1499" y="6611"/>
                </a:lnTo>
                <a:lnTo>
                  <a:pt x="1630" y="6737"/>
                </a:lnTo>
                <a:lnTo>
                  <a:pt x="1846" y="6790"/>
                </a:lnTo>
                <a:lnTo>
                  <a:pt x="2069" y="6956"/>
                </a:lnTo>
                <a:lnTo>
                  <a:pt x="2108" y="7107"/>
                </a:lnTo>
                <a:lnTo>
                  <a:pt x="2147" y="7204"/>
                </a:lnTo>
                <a:lnTo>
                  <a:pt x="2098" y="7368"/>
                </a:lnTo>
                <a:lnTo>
                  <a:pt x="2129" y="7482"/>
                </a:lnTo>
                <a:lnTo>
                  <a:pt x="2276" y="7579"/>
                </a:lnTo>
                <a:lnTo>
                  <a:pt x="2463" y="7779"/>
                </a:lnTo>
                <a:lnTo>
                  <a:pt x="2426" y="7949"/>
                </a:lnTo>
                <a:lnTo>
                  <a:pt x="2287" y="8022"/>
                </a:lnTo>
                <a:lnTo>
                  <a:pt x="2086" y="8110"/>
                </a:lnTo>
                <a:lnTo>
                  <a:pt x="1959" y="8203"/>
                </a:lnTo>
                <a:lnTo>
                  <a:pt x="1900" y="8321"/>
                </a:lnTo>
                <a:lnTo>
                  <a:pt x="1850" y="8510"/>
                </a:lnTo>
                <a:lnTo>
                  <a:pt x="1778" y="8613"/>
                </a:lnTo>
                <a:lnTo>
                  <a:pt x="1635" y="8648"/>
                </a:lnTo>
                <a:lnTo>
                  <a:pt x="1510" y="8669"/>
                </a:lnTo>
                <a:lnTo>
                  <a:pt x="1401" y="8746"/>
                </a:lnTo>
                <a:lnTo>
                  <a:pt x="1340" y="8870"/>
                </a:lnTo>
                <a:lnTo>
                  <a:pt x="1342" y="9008"/>
                </a:lnTo>
                <a:lnTo>
                  <a:pt x="1394" y="9168"/>
                </a:lnTo>
                <a:lnTo>
                  <a:pt x="1397" y="9267"/>
                </a:lnTo>
                <a:lnTo>
                  <a:pt x="1337" y="9335"/>
                </a:lnTo>
                <a:lnTo>
                  <a:pt x="1135" y="9327"/>
                </a:lnTo>
                <a:lnTo>
                  <a:pt x="937" y="9320"/>
                </a:lnTo>
                <a:lnTo>
                  <a:pt x="785" y="9420"/>
                </a:lnTo>
                <a:lnTo>
                  <a:pt x="690" y="9534"/>
                </a:lnTo>
                <a:lnTo>
                  <a:pt x="578" y="9642"/>
                </a:lnTo>
                <a:lnTo>
                  <a:pt x="343" y="9733"/>
                </a:lnTo>
                <a:lnTo>
                  <a:pt x="198" y="9678"/>
                </a:lnTo>
                <a:lnTo>
                  <a:pt x="0" y="9698"/>
                </a:lnTo>
                <a:lnTo>
                  <a:pt x="103" y="9923"/>
                </a:lnTo>
                <a:lnTo>
                  <a:pt x="314" y="10101"/>
                </a:lnTo>
                <a:lnTo>
                  <a:pt x="457" y="10254"/>
                </a:lnTo>
                <a:lnTo>
                  <a:pt x="532" y="10418"/>
                </a:lnTo>
                <a:lnTo>
                  <a:pt x="582" y="10585"/>
                </a:lnTo>
                <a:lnTo>
                  <a:pt x="589" y="10830"/>
                </a:lnTo>
                <a:lnTo>
                  <a:pt x="591" y="11156"/>
                </a:lnTo>
                <a:lnTo>
                  <a:pt x="600" y="11409"/>
                </a:lnTo>
                <a:lnTo>
                  <a:pt x="658" y="11623"/>
                </a:lnTo>
                <a:lnTo>
                  <a:pt x="680" y="11814"/>
                </a:lnTo>
                <a:lnTo>
                  <a:pt x="709" y="12026"/>
                </a:lnTo>
                <a:lnTo>
                  <a:pt x="672" y="12134"/>
                </a:lnTo>
                <a:lnTo>
                  <a:pt x="582" y="12210"/>
                </a:lnTo>
                <a:lnTo>
                  <a:pt x="415" y="12231"/>
                </a:lnTo>
                <a:lnTo>
                  <a:pt x="194" y="12279"/>
                </a:lnTo>
                <a:lnTo>
                  <a:pt x="205" y="12443"/>
                </a:lnTo>
                <a:lnTo>
                  <a:pt x="394" y="12626"/>
                </a:lnTo>
                <a:lnTo>
                  <a:pt x="473" y="12721"/>
                </a:lnTo>
                <a:lnTo>
                  <a:pt x="462" y="12823"/>
                </a:lnTo>
                <a:lnTo>
                  <a:pt x="376" y="12941"/>
                </a:lnTo>
                <a:lnTo>
                  <a:pt x="350" y="13065"/>
                </a:lnTo>
                <a:lnTo>
                  <a:pt x="387" y="13200"/>
                </a:lnTo>
                <a:lnTo>
                  <a:pt x="503" y="13336"/>
                </a:lnTo>
                <a:lnTo>
                  <a:pt x="649" y="13405"/>
                </a:lnTo>
                <a:lnTo>
                  <a:pt x="814" y="13762"/>
                </a:lnTo>
                <a:lnTo>
                  <a:pt x="951" y="13823"/>
                </a:lnTo>
                <a:lnTo>
                  <a:pt x="1009" y="13906"/>
                </a:lnTo>
                <a:lnTo>
                  <a:pt x="957" y="13988"/>
                </a:lnTo>
                <a:lnTo>
                  <a:pt x="803" y="14130"/>
                </a:lnTo>
                <a:lnTo>
                  <a:pt x="774" y="14268"/>
                </a:lnTo>
                <a:lnTo>
                  <a:pt x="645" y="14351"/>
                </a:lnTo>
                <a:lnTo>
                  <a:pt x="531" y="14506"/>
                </a:lnTo>
                <a:lnTo>
                  <a:pt x="656" y="14588"/>
                </a:lnTo>
                <a:lnTo>
                  <a:pt x="643" y="14685"/>
                </a:lnTo>
                <a:lnTo>
                  <a:pt x="550" y="14706"/>
                </a:lnTo>
                <a:lnTo>
                  <a:pt x="469" y="14847"/>
                </a:lnTo>
                <a:lnTo>
                  <a:pt x="522" y="14987"/>
                </a:lnTo>
                <a:lnTo>
                  <a:pt x="639" y="15094"/>
                </a:lnTo>
                <a:lnTo>
                  <a:pt x="758" y="15078"/>
                </a:lnTo>
                <a:lnTo>
                  <a:pt x="951" y="14987"/>
                </a:lnTo>
                <a:lnTo>
                  <a:pt x="1053" y="15093"/>
                </a:lnTo>
                <a:lnTo>
                  <a:pt x="1251" y="15144"/>
                </a:lnTo>
                <a:lnTo>
                  <a:pt x="1510" y="15127"/>
                </a:lnTo>
                <a:lnTo>
                  <a:pt x="1682" y="15194"/>
                </a:lnTo>
                <a:lnTo>
                  <a:pt x="1807" y="15123"/>
                </a:lnTo>
                <a:lnTo>
                  <a:pt x="1888" y="15180"/>
                </a:lnTo>
                <a:lnTo>
                  <a:pt x="1992" y="15308"/>
                </a:lnTo>
                <a:lnTo>
                  <a:pt x="2095" y="15350"/>
                </a:lnTo>
                <a:lnTo>
                  <a:pt x="2100" y="15452"/>
                </a:lnTo>
                <a:lnTo>
                  <a:pt x="1976" y="15472"/>
                </a:lnTo>
                <a:lnTo>
                  <a:pt x="1850" y="15461"/>
                </a:lnTo>
                <a:lnTo>
                  <a:pt x="1795" y="15573"/>
                </a:lnTo>
                <a:lnTo>
                  <a:pt x="1802" y="15828"/>
                </a:lnTo>
                <a:lnTo>
                  <a:pt x="1955" y="15935"/>
                </a:lnTo>
                <a:lnTo>
                  <a:pt x="2130" y="15844"/>
                </a:lnTo>
                <a:lnTo>
                  <a:pt x="2266" y="15815"/>
                </a:lnTo>
                <a:lnTo>
                  <a:pt x="2395" y="15955"/>
                </a:lnTo>
                <a:lnTo>
                  <a:pt x="2503" y="16058"/>
                </a:lnTo>
                <a:lnTo>
                  <a:pt x="2538" y="16264"/>
                </a:lnTo>
                <a:lnTo>
                  <a:pt x="2651" y="16388"/>
                </a:lnTo>
                <a:lnTo>
                  <a:pt x="2587" y="16553"/>
                </a:lnTo>
                <a:lnTo>
                  <a:pt x="2562" y="16715"/>
                </a:lnTo>
                <a:lnTo>
                  <a:pt x="2581" y="16895"/>
                </a:lnTo>
                <a:lnTo>
                  <a:pt x="2774" y="17116"/>
                </a:lnTo>
                <a:lnTo>
                  <a:pt x="2924" y="17245"/>
                </a:lnTo>
                <a:lnTo>
                  <a:pt x="2901" y="17442"/>
                </a:lnTo>
                <a:lnTo>
                  <a:pt x="2792" y="17688"/>
                </a:lnTo>
                <a:lnTo>
                  <a:pt x="2885" y="17846"/>
                </a:lnTo>
                <a:lnTo>
                  <a:pt x="3149" y="18024"/>
                </a:lnTo>
                <a:lnTo>
                  <a:pt x="3168" y="18155"/>
                </a:lnTo>
                <a:lnTo>
                  <a:pt x="3287" y="18252"/>
                </a:lnTo>
                <a:lnTo>
                  <a:pt x="3409" y="18290"/>
                </a:lnTo>
                <a:lnTo>
                  <a:pt x="3504" y="18407"/>
                </a:lnTo>
                <a:lnTo>
                  <a:pt x="3470" y="18571"/>
                </a:lnTo>
                <a:lnTo>
                  <a:pt x="3442" y="18696"/>
                </a:lnTo>
                <a:lnTo>
                  <a:pt x="3356" y="18825"/>
                </a:lnTo>
                <a:lnTo>
                  <a:pt x="3274" y="18959"/>
                </a:lnTo>
                <a:lnTo>
                  <a:pt x="3177" y="19143"/>
                </a:lnTo>
                <a:lnTo>
                  <a:pt x="3172" y="19248"/>
                </a:lnTo>
                <a:lnTo>
                  <a:pt x="3151" y="19436"/>
                </a:lnTo>
                <a:lnTo>
                  <a:pt x="3178" y="19668"/>
                </a:lnTo>
                <a:lnTo>
                  <a:pt x="3149" y="19842"/>
                </a:lnTo>
                <a:lnTo>
                  <a:pt x="3156" y="19954"/>
                </a:lnTo>
                <a:lnTo>
                  <a:pt x="3196" y="20119"/>
                </a:lnTo>
                <a:lnTo>
                  <a:pt x="3244" y="20282"/>
                </a:lnTo>
                <a:lnTo>
                  <a:pt x="3313" y="20420"/>
                </a:lnTo>
                <a:lnTo>
                  <a:pt x="3474" y="20506"/>
                </a:lnTo>
                <a:lnTo>
                  <a:pt x="3631" y="20504"/>
                </a:lnTo>
                <a:lnTo>
                  <a:pt x="3718" y="20429"/>
                </a:lnTo>
                <a:lnTo>
                  <a:pt x="3861" y="20205"/>
                </a:lnTo>
                <a:lnTo>
                  <a:pt x="4001" y="20217"/>
                </a:lnTo>
                <a:lnTo>
                  <a:pt x="4161" y="20203"/>
                </a:lnTo>
                <a:lnTo>
                  <a:pt x="4395" y="20053"/>
                </a:lnTo>
                <a:lnTo>
                  <a:pt x="4556" y="20044"/>
                </a:lnTo>
                <a:lnTo>
                  <a:pt x="4684" y="19933"/>
                </a:lnTo>
                <a:lnTo>
                  <a:pt x="4784" y="19873"/>
                </a:lnTo>
                <a:lnTo>
                  <a:pt x="4897" y="20056"/>
                </a:lnTo>
                <a:lnTo>
                  <a:pt x="4990" y="20060"/>
                </a:lnTo>
                <a:lnTo>
                  <a:pt x="4990" y="20193"/>
                </a:lnTo>
                <a:lnTo>
                  <a:pt x="4957" y="20309"/>
                </a:lnTo>
                <a:lnTo>
                  <a:pt x="5122" y="20479"/>
                </a:lnTo>
                <a:lnTo>
                  <a:pt x="5214" y="20303"/>
                </a:lnTo>
                <a:lnTo>
                  <a:pt x="5248" y="20146"/>
                </a:lnTo>
                <a:lnTo>
                  <a:pt x="5373" y="20039"/>
                </a:lnTo>
                <a:lnTo>
                  <a:pt x="5448" y="19926"/>
                </a:lnTo>
                <a:lnTo>
                  <a:pt x="5525" y="19707"/>
                </a:lnTo>
                <a:lnTo>
                  <a:pt x="5578" y="19571"/>
                </a:lnTo>
                <a:lnTo>
                  <a:pt x="5716" y="19463"/>
                </a:lnTo>
                <a:lnTo>
                  <a:pt x="5862" y="19391"/>
                </a:lnTo>
                <a:lnTo>
                  <a:pt x="5955" y="19272"/>
                </a:lnTo>
                <a:lnTo>
                  <a:pt x="5980" y="19111"/>
                </a:lnTo>
                <a:lnTo>
                  <a:pt x="5958" y="18999"/>
                </a:lnTo>
                <a:lnTo>
                  <a:pt x="6002" y="18877"/>
                </a:lnTo>
                <a:lnTo>
                  <a:pt x="6082" y="18773"/>
                </a:lnTo>
                <a:lnTo>
                  <a:pt x="6103" y="18617"/>
                </a:lnTo>
                <a:lnTo>
                  <a:pt x="6110" y="18501"/>
                </a:lnTo>
                <a:lnTo>
                  <a:pt x="6210" y="18405"/>
                </a:lnTo>
                <a:lnTo>
                  <a:pt x="6390" y="18374"/>
                </a:lnTo>
                <a:lnTo>
                  <a:pt x="6604" y="18398"/>
                </a:lnTo>
                <a:lnTo>
                  <a:pt x="6848" y="18452"/>
                </a:lnTo>
                <a:lnTo>
                  <a:pt x="7054" y="18539"/>
                </a:lnTo>
                <a:lnTo>
                  <a:pt x="7176" y="18688"/>
                </a:lnTo>
                <a:lnTo>
                  <a:pt x="7336" y="18871"/>
                </a:lnTo>
                <a:lnTo>
                  <a:pt x="7399" y="19023"/>
                </a:lnTo>
                <a:lnTo>
                  <a:pt x="7429" y="19207"/>
                </a:lnTo>
                <a:lnTo>
                  <a:pt x="7691" y="19243"/>
                </a:lnTo>
                <a:lnTo>
                  <a:pt x="7899" y="19105"/>
                </a:lnTo>
                <a:lnTo>
                  <a:pt x="7956" y="19178"/>
                </a:lnTo>
                <a:lnTo>
                  <a:pt x="8121" y="19180"/>
                </a:lnTo>
                <a:lnTo>
                  <a:pt x="8151" y="19054"/>
                </a:lnTo>
                <a:lnTo>
                  <a:pt x="8208" y="18974"/>
                </a:lnTo>
                <a:lnTo>
                  <a:pt x="8373" y="19063"/>
                </a:lnTo>
                <a:lnTo>
                  <a:pt x="8412" y="19177"/>
                </a:lnTo>
                <a:lnTo>
                  <a:pt x="8416" y="19365"/>
                </a:lnTo>
                <a:lnTo>
                  <a:pt x="8416" y="19447"/>
                </a:lnTo>
                <a:lnTo>
                  <a:pt x="8573" y="19494"/>
                </a:lnTo>
                <a:lnTo>
                  <a:pt x="8648" y="19602"/>
                </a:lnTo>
                <a:lnTo>
                  <a:pt x="8679" y="19770"/>
                </a:lnTo>
                <a:lnTo>
                  <a:pt x="8799" y="19882"/>
                </a:lnTo>
                <a:lnTo>
                  <a:pt x="8902" y="19996"/>
                </a:lnTo>
                <a:lnTo>
                  <a:pt x="8966" y="20142"/>
                </a:lnTo>
                <a:lnTo>
                  <a:pt x="8936" y="20220"/>
                </a:lnTo>
                <a:lnTo>
                  <a:pt x="9091" y="20307"/>
                </a:lnTo>
                <a:lnTo>
                  <a:pt x="9166" y="20458"/>
                </a:lnTo>
                <a:lnTo>
                  <a:pt x="9151" y="20626"/>
                </a:lnTo>
                <a:lnTo>
                  <a:pt x="9179" y="20759"/>
                </a:lnTo>
                <a:lnTo>
                  <a:pt x="9290" y="20794"/>
                </a:lnTo>
                <a:lnTo>
                  <a:pt x="9496" y="20775"/>
                </a:lnTo>
                <a:lnTo>
                  <a:pt x="9602" y="20854"/>
                </a:lnTo>
                <a:lnTo>
                  <a:pt x="9587" y="20984"/>
                </a:lnTo>
                <a:lnTo>
                  <a:pt x="9626" y="21096"/>
                </a:lnTo>
                <a:lnTo>
                  <a:pt x="9717" y="21209"/>
                </a:lnTo>
                <a:lnTo>
                  <a:pt x="9839" y="21251"/>
                </a:lnTo>
                <a:lnTo>
                  <a:pt x="10085" y="21262"/>
                </a:lnTo>
                <a:lnTo>
                  <a:pt x="10342" y="21220"/>
                </a:lnTo>
                <a:lnTo>
                  <a:pt x="10547" y="21201"/>
                </a:lnTo>
                <a:lnTo>
                  <a:pt x="10764" y="21152"/>
                </a:lnTo>
                <a:lnTo>
                  <a:pt x="10883" y="21040"/>
                </a:lnTo>
                <a:lnTo>
                  <a:pt x="10949" y="21088"/>
                </a:lnTo>
                <a:lnTo>
                  <a:pt x="11035" y="21164"/>
                </a:lnTo>
                <a:cubicBezTo>
                  <a:pt x="11090" y="21170"/>
                  <a:pt x="11145" y="21173"/>
                  <a:pt x="11200" y="21172"/>
                </a:cubicBezTo>
                <a:cubicBezTo>
                  <a:pt x="11262" y="21171"/>
                  <a:pt x="11324" y="21166"/>
                  <a:pt x="11385" y="21157"/>
                </a:cubicBezTo>
                <a:lnTo>
                  <a:pt x="11478" y="21249"/>
                </a:lnTo>
                <a:lnTo>
                  <a:pt x="11662" y="21347"/>
                </a:lnTo>
                <a:lnTo>
                  <a:pt x="11969" y="21324"/>
                </a:lnTo>
                <a:lnTo>
                  <a:pt x="12128" y="21273"/>
                </a:lnTo>
                <a:lnTo>
                  <a:pt x="12390" y="21272"/>
                </a:lnTo>
                <a:lnTo>
                  <a:pt x="12619" y="21310"/>
                </a:lnTo>
                <a:lnTo>
                  <a:pt x="12801" y="21372"/>
                </a:lnTo>
                <a:lnTo>
                  <a:pt x="12922" y="21453"/>
                </a:lnTo>
                <a:lnTo>
                  <a:pt x="13050" y="21552"/>
                </a:lnTo>
                <a:lnTo>
                  <a:pt x="13187" y="21600"/>
                </a:lnTo>
                <a:lnTo>
                  <a:pt x="13431" y="21526"/>
                </a:lnTo>
                <a:lnTo>
                  <a:pt x="13638" y="21455"/>
                </a:lnTo>
                <a:lnTo>
                  <a:pt x="13851" y="21443"/>
                </a:lnTo>
                <a:lnTo>
                  <a:pt x="14085" y="21499"/>
                </a:lnTo>
                <a:cubicBezTo>
                  <a:pt x="14120" y="21533"/>
                  <a:pt x="14166" y="21557"/>
                  <a:pt x="14217" y="21568"/>
                </a:cubicBezTo>
                <a:cubicBezTo>
                  <a:pt x="14282" y="21581"/>
                  <a:pt x="14351" y="21572"/>
                  <a:pt x="14408" y="21543"/>
                </a:cubicBezTo>
                <a:lnTo>
                  <a:pt x="14518" y="21431"/>
                </a:lnTo>
                <a:lnTo>
                  <a:pt x="14639" y="21294"/>
                </a:lnTo>
                <a:lnTo>
                  <a:pt x="14756" y="21203"/>
                </a:lnTo>
                <a:lnTo>
                  <a:pt x="14960" y="21249"/>
                </a:lnTo>
                <a:cubicBezTo>
                  <a:pt x="15025" y="21251"/>
                  <a:pt x="15091" y="21245"/>
                  <a:pt x="15155" y="21231"/>
                </a:cubicBezTo>
                <a:cubicBezTo>
                  <a:pt x="15270" y="21205"/>
                  <a:pt x="15376" y="21152"/>
                  <a:pt x="15462" y="21077"/>
                </a:cubicBezTo>
                <a:lnTo>
                  <a:pt x="15647" y="21030"/>
                </a:lnTo>
                <a:lnTo>
                  <a:pt x="15821" y="21047"/>
                </a:lnTo>
                <a:lnTo>
                  <a:pt x="16031" y="21070"/>
                </a:lnTo>
                <a:lnTo>
                  <a:pt x="16112" y="21016"/>
                </a:lnTo>
                <a:cubicBezTo>
                  <a:pt x="16119" y="20986"/>
                  <a:pt x="16121" y="20955"/>
                  <a:pt x="16119" y="20924"/>
                </a:cubicBezTo>
                <a:cubicBezTo>
                  <a:pt x="16116" y="20882"/>
                  <a:pt x="16105" y="20841"/>
                  <a:pt x="16088" y="20802"/>
                </a:cubicBezTo>
                <a:lnTo>
                  <a:pt x="16159" y="20705"/>
                </a:lnTo>
                <a:cubicBezTo>
                  <a:pt x="16218" y="20663"/>
                  <a:pt x="16278" y="20622"/>
                  <a:pt x="16338" y="20580"/>
                </a:cubicBezTo>
                <a:cubicBezTo>
                  <a:pt x="16388" y="20545"/>
                  <a:pt x="16439" y="20510"/>
                  <a:pt x="16490" y="20475"/>
                </a:cubicBezTo>
                <a:lnTo>
                  <a:pt x="16643" y="20390"/>
                </a:lnTo>
                <a:lnTo>
                  <a:pt x="16774" y="20341"/>
                </a:lnTo>
                <a:lnTo>
                  <a:pt x="17074" y="20238"/>
                </a:lnTo>
                <a:lnTo>
                  <a:pt x="17099" y="20078"/>
                </a:lnTo>
                <a:lnTo>
                  <a:pt x="17095" y="19929"/>
                </a:lnTo>
                <a:lnTo>
                  <a:pt x="16943" y="19824"/>
                </a:lnTo>
                <a:lnTo>
                  <a:pt x="16841" y="19710"/>
                </a:lnTo>
                <a:lnTo>
                  <a:pt x="16893" y="19584"/>
                </a:lnTo>
                <a:lnTo>
                  <a:pt x="16987" y="19472"/>
                </a:lnTo>
                <a:lnTo>
                  <a:pt x="16967" y="19314"/>
                </a:lnTo>
                <a:lnTo>
                  <a:pt x="17009" y="19175"/>
                </a:lnTo>
                <a:lnTo>
                  <a:pt x="16936" y="19072"/>
                </a:lnTo>
                <a:lnTo>
                  <a:pt x="16737" y="19049"/>
                </a:lnTo>
                <a:lnTo>
                  <a:pt x="16571" y="19028"/>
                </a:lnTo>
                <a:lnTo>
                  <a:pt x="16539" y="18895"/>
                </a:lnTo>
                <a:lnTo>
                  <a:pt x="16646" y="18785"/>
                </a:lnTo>
                <a:cubicBezTo>
                  <a:pt x="16675" y="18741"/>
                  <a:pt x="16688" y="18690"/>
                  <a:pt x="16683" y="18639"/>
                </a:cubicBezTo>
                <a:cubicBezTo>
                  <a:pt x="16678" y="18582"/>
                  <a:pt x="16650" y="18528"/>
                  <a:pt x="16605" y="18487"/>
                </a:cubicBezTo>
                <a:lnTo>
                  <a:pt x="16459" y="18400"/>
                </a:lnTo>
                <a:lnTo>
                  <a:pt x="16536" y="18277"/>
                </a:lnTo>
                <a:cubicBezTo>
                  <a:pt x="16557" y="18254"/>
                  <a:pt x="16574" y="18229"/>
                  <a:pt x="16586" y="18202"/>
                </a:cubicBezTo>
                <a:cubicBezTo>
                  <a:pt x="16605" y="18162"/>
                  <a:pt x="16615" y="18119"/>
                  <a:pt x="16614" y="18076"/>
                </a:cubicBezTo>
                <a:lnTo>
                  <a:pt x="16457" y="17977"/>
                </a:lnTo>
                <a:lnTo>
                  <a:pt x="16289" y="17964"/>
                </a:lnTo>
                <a:lnTo>
                  <a:pt x="16209" y="17820"/>
                </a:lnTo>
                <a:lnTo>
                  <a:pt x="16347" y="17763"/>
                </a:lnTo>
                <a:lnTo>
                  <a:pt x="16468" y="17696"/>
                </a:lnTo>
                <a:lnTo>
                  <a:pt x="16430" y="17603"/>
                </a:lnTo>
                <a:lnTo>
                  <a:pt x="16239" y="17480"/>
                </a:lnTo>
                <a:lnTo>
                  <a:pt x="16345" y="17347"/>
                </a:lnTo>
                <a:lnTo>
                  <a:pt x="16290" y="17194"/>
                </a:lnTo>
                <a:lnTo>
                  <a:pt x="16264" y="17018"/>
                </a:lnTo>
                <a:lnTo>
                  <a:pt x="16337" y="16856"/>
                </a:lnTo>
                <a:lnTo>
                  <a:pt x="16432" y="16789"/>
                </a:lnTo>
                <a:lnTo>
                  <a:pt x="16394" y="16701"/>
                </a:lnTo>
                <a:lnTo>
                  <a:pt x="16283" y="16612"/>
                </a:lnTo>
                <a:lnTo>
                  <a:pt x="16368" y="16440"/>
                </a:lnTo>
                <a:lnTo>
                  <a:pt x="16479" y="16363"/>
                </a:lnTo>
                <a:cubicBezTo>
                  <a:pt x="16493" y="16399"/>
                  <a:pt x="16526" y="16426"/>
                  <a:pt x="16568" y="16435"/>
                </a:cubicBezTo>
                <a:cubicBezTo>
                  <a:pt x="16628" y="16447"/>
                  <a:pt x="16689" y="16419"/>
                  <a:pt x="16713" y="16368"/>
                </a:cubicBezTo>
                <a:lnTo>
                  <a:pt x="16781" y="16259"/>
                </a:lnTo>
                <a:lnTo>
                  <a:pt x="16911" y="16289"/>
                </a:lnTo>
                <a:cubicBezTo>
                  <a:pt x="16948" y="16290"/>
                  <a:pt x="16983" y="16283"/>
                  <a:pt x="17015" y="16267"/>
                </a:cubicBezTo>
                <a:cubicBezTo>
                  <a:pt x="17081" y="16236"/>
                  <a:pt x="17123" y="16178"/>
                  <a:pt x="17129" y="16112"/>
                </a:cubicBezTo>
                <a:lnTo>
                  <a:pt x="17223" y="16065"/>
                </a:lnTo>
                <a:cubicBezTo>
                  <a:pt x="17270" y="16074"/>
                  <a:pt x="17317" y="16081"/>
                  <a:pt x="17365" y="16086"/>
                </a:cubicBezTo>
                <a:cubicBezTo>
                  <a:pt x="17438" y="16093"/>
                  <a:pt x="17511" y="16095"/>
                  <a:pt x="17585" y="16091"/>
                </a:cubicBezTo>
                <a:lnTo>
                  <a:pt x="17615" y="15971"/>
                </a:lnTo>
                <a:cubicBezTo>
                  <a:pt x="17611" y="15936"/>
                  <a:pt x="17609" y="15901"/>
                  <a:pt x="17607" y="15866"/>
                </a:cubicBezTo>
                <a:cubicBezTo>
                  <a:pt x="17604" y="15813"/>
                  <a:pt x="17604" y="15759"/>
                  <a:pt x="17606" y="15706"/>
                </a:cubicBezTo>
                <a:cubicBezTo>
                  <a:pt x="17643" y="15667"/>
                  <a:pt x="17689" y="15635"/>
                  <a:pt x="17740" y="15612"/>
                </a:cubicBezTo>
                <a:cubicBezTo>
                  <a:pt x="17801" y="15585"/>
                  <a:pt x="17867" y="15571"/>
                  <a:pt x="17932" y="15552"/>
                </a:cubicBezTo>
                <a:cubicBezTo>
                  <a:pt x="17987" y="15536"/>
                  <a:pt x="18042" y="15516"/>
                  <a:pt x="18094" y="15493"/>
                </a:cubicBezTo>
                <a:lnTo>
                  <a:pt x="18221" y="15386"/>
                </a:lnTo>
                <a:lnTo>
                  <a:pt x="18332" y="15182"/>
                </a:lnTo>
                <a:lnTo>
                  <a:pt x="18348" y="15036"/>
                </a:lnTo>
                <a:cubicBezTo>
                  <a:pt x="18347" y="14987"/>
                  <a:pt x="18368" y="14939"/>
                  <a:pt x="18406" y="14904"/>
                </a:cubicBezTo>
                <a:cubicBezTo>
                  <a:pt x="18443" y="14870"/>
                  <a:pt x="18492" y="14849"/>
                  <a:pt x="18544" y="14846"/>
                </a:cubicBezTo>
                <a:cubicBezTo>
                  <a:pt x="18568" y="14878"/>
                  <a:pt x="18606" y="14898"/>
                  <a:pt x="18649" y="14901"/>
                </a:cubicBezTo>
                <a:cubicBezTo>
                  <a:pt x="18699" y="14904"/>
                  <a:pt x="18748" y="14882"/>
                  <a:pt x="18771" y="14842"/>
                </a:cubicBezTo>
                <a:cubicBezTo>
                  <a:pt x="18798" y="14794"/>
                  <a:pt x="18779" y="14739"/>
                  <a:pt x="18750" y="14692"/>
                </a:cubicBezTo>
                <a:cubicBezTo>
                  <a:pt x="18719" y="14642"/>
                  <a:pt x="18677" y="14599"/>
                  <a:pt x="18638" y="14554"/>
                </a:cubicBezTo>
                <a:cubicBezTo>
                  <a:pt x="18587" y="14494"/>
                  <a:pt x="18540" y="14430"/>
                  <a:pt x="18485" y="14372"/>
                </a:cubicBezTo>
                <a:cubicBezTo>
                  <a:pt x="18438" y="14322"/>
                  <a:pt x="18385" y="14277"/>
                  <a:pt x="18326" y="14238"/>
                </a:cubicBezTo>
                <a:cubicBezTo>
                  <a:pt x="18285" y="14205"/>
                  <a:pt x="18254" y="14164"/>
                  <a:pt x="18235" y="14118"/>
                </a:cubicBezTo>
                <a:cubicBezTo>
                  <a:pt x="18205" y="14044"/>
                  <a:pt x="18210" y="13963"/>
                  <a:pt x="18247" y="13892"/>
                </a:cubicBezTo>
                <a:cubicBezTo>
                  <a:pt x="18215" y="13857"/>
                  <a:pt x="18179" y="13824"/>
                  <a:pt x="18141" y="13794"/>
                </a:cubicBezTo>
                <a:cubicBezTo>
                  <a:pt x="18058" y="13726"/>
                  <a:pt x="17964" y="13670"/>
                  <a:pt x="17862" y="13626"/>
                </a:cubicBezTo>
                <a:lnTo>
                  <a:pt x="17828" y="13389"/>
                </a:lnTo>
                <a:lnTo>
                  <a:pt x="17880" y="13240"/>
                </a:lnTo>
                <a:cubicBezTo>
                  <a:pt x="17916" y="13196"/>
                  <a:pt x="17944" y="13147"/>
                  <a:pt x="17963" y="13094"/>
                </a:cubicBezTo>
                <a:cubicBezTo>
                  <a:pt x="17986" y="13028"/>
                  <a:pt x="17994" y="12959"/>
                  <a:pt x="17987" y="12890"/>
                </a:cubicBezTo>
                <a:cubicBezTo>
                  <a:pt x="18004" y="12852"/>
                  <a:pt x="18021" y="12815"/>
                  <a:pt x="18038" y="12778"/>
                </a:cubicBezTo>
                <a:cubicBezTo>
                  <a:pt x="18061" y="12729"/>
                  <a:pt x="18084" y="12680"/>
                  <a:pt x="18107" y="12631"/>
                </a:cubicBezTo>
                <a:lnTo>
                  <a:pt x="18143" y="12504"/>
                </a:lnTo>
                <a:lnTo>
                  <a:pt x="18157" y="12259"/>
                </a:lnTo>
                <a:lnTo>
                  <a:pt x="18146" y="12097"/>
                </a:lnTo>
                <a:lnTo>
                  <a:pt x="18082" y="11924"/>
                </a:lnTo>
                <a:lnTo>
                  <a:pt x="18034" y="11795"/>
                </a:lnTo>
                <a:lnTo>
                  <a:pt x="17984" y="11644"/>
                </a:lnTo>
                <a:cubicBezTo>
                  <a:pt x="17978" y="11600"/>
                  <a:pt x="17994" y="11556"/>
                  <a:pt x="18028" y="11523"/>
                </a:cubicBezTo>
                <a:cubicBezTo>
                  <a:pt x="18072" y="11482"/>
                  <a:pt x="18138" y="11466"/>
                  <a:pt x="18199" y="11481"/>
                </a:cubicBezTo>
                <a:lnTo>
                  <a:pt x="18402" y="11460"/>
                </a:lnTo>
                <a:cubicBezTo>
                  <a:pt x="18464" y="11471"/>
                  <a:pt x="18526" y="11482"/>
                  <a:pt x="18588" y="11492"/>
                </a:cubicBezTo>
                <a:cubicBezTo>
                  <a:pt x="18684" y="11508"/>
                  <a:pt x="18781" y="11522"/>
                  <a:pt x="18877" y="11536"/>
                </a:cubicBezTo>
                <a:cubicBezTo>
                  <a:pt x="18952" y="11545"/>
                  <a:pt x="19027" y="11549"/>
                  <a:pt x="19102" y="11546"/>
                </a:cubicBezTo>
                <a:cubicBezTo>
                  <a:pt x="19160" y="11545"/>
                  <a:pt x="19221" y="11538"/>
                  <a:pt x="19262" y="11502"/>
                </a:cubicBezTo>
                <a:cubicBezTo>
                  <a:pt x="19302" y="11467"/>
                  <a:pt x="19311" y="11415"/>
                  <a:pt x="19308" y="11365"/>
                </a:cubicBezTo>
                <a:cubicBezTo>
                  <a:pt x="19305" y="11309"/>
                  <a:pt x="19287" y="11253"/>
                  <a:pt x="19257" y="11204"/>
                </a:cubicBezTo>
                <a:lnTo>
                  <a:pt x="19351" y="11105"/>
                </a:lnTo>
                <a:lnTo>
                  <a:pt x="19533" y="11097"/>
                </a:lnTo>
                <a:cubicBezTo>
                  <a:pt x="19576" y="11083"/>
                  <a:pt x="19615" y="11059"/>
                  <a:pt x="19646" y="11028"/>
                </a:cubicBezTo>
                <a:cubicBezTo>
                  <a:pt x="19675" y="11000"/>
                  <a:pt x="19696" y="10966"/>
                  <a:pt x="19708" y="10930"/>
                </a:cubicBezTo>
                <a:lnTo>
                  <a:pt x="19798" y="11040"/>
                </a:lnTo>
                <a:lnTo>
                  <a:pt x="19922" y="11185"/>
                </a:lnTo>
                <a:lnTo>
                  <a:pt x="20049" y="11188"/>
                </a:lnTo>
                <a:lnTo>
                  <a:pt x="20110" y="11044"/>
                </a:lnTo>
                <a:cubicBezTo>
                  <a:pt x="20083" y="11006"/>
                  <a:pt x="20059" y="10966"/>
                  <a:pt x="20037" y="10926"/>
                </a:cubicBezTo>
                <a:cubicBezTo>
                  <a:pt x="20006" y="10866"/>
                  <a:pt x="19980" y="10803"/>
                  <a:pt x="19961" y="10739"/>
                </a:cubicBezTo>
                <a:cubicBezTo>
                  <a:pt x="19951" y="10674"/>
                  <a:pt x="19955" y="10608"/>
                  <a:pt x="19974" y="10545"/>
                </a:cubicBezTo>
                <a:cubicBezTo>
                  <a:pt x="19996" y="10474"/>
                  <a:pt x="20035" y="10408"/>
                  <a:pt x="20089" y="10352"/>
                </a:cubicBezTo>
                <a:lnTo>
                  <a:pt x="19721" y="10017"/>
                </a:lnTo>
                <a:lnTo>
                  <a:pt x="19580" y="9773"/>
                </a:lnTo>
                <a:lnTo>
                  <a:pt x="19494" y="9647"/>
                </a:lnTo>
                <a:lnTo>
                  <a:pt x="19402" y="9514"/>
                </a:lnTo>
                <a:lnTo>
                  <a:pt x="19419" y="9407"/>
                </a:lnTo>
                <a:lnTo>
                  <a:pt x="19458" y="9300"/>
                </a:lnTo>
                <a:cubicBezTo>
                  <a:pt x="19455" y="9266"/>
                  <a:pt x="19441" y="9233"/>
                  <a:pt x="19417" y="9206"/>
                </a:cubicBezTo>
                <a:cubicBezTo>
                  <a:pt x="19387" y="9172"/>
                  <a:pt x="19344" y="9149"/>
                  <a:pt x="19296" y="9142"/>
                </a:cubicBezTo>
                <a:cubicBezTo>
                  <a:pt x="19270" y="9112"/>
                  <a:pt x="19250" y="9077"/>
                  <a:pt x="19239" y="9039"/>
                </a:cubicBezTo>
                <a:cubicBezTo>
                  <a:pt x="19223" y="8991"/>
                  <a:pt x="19222" y="8939"/>
                  <a:pt x="19234" y="8890"/>
                </a:cubicBezTo>
                <a:lnTo>
                  <a:pt x="19178" y="8781"/>
                </a:lnTo>
                <a:lnTo>
                  <a:pt x="19101" y="8701"/>
                </a:lnTo>
                <a:lnTo>
                  <a:pt x="19068" y="8554"/>
                </a:lnTo>
                <a:lnTo>
                  <a:pt x="19186" y="8469"/>
                </a:lnTo>
                <a:lnTo>
                  <a:pt x="19308" y="8474"/>
                </a:lnTo>
                <a:lnTo>
                  <a:pt x="19448" y="8484"/>
                </a:lnTo>
                <a:cubicBezTo>
                  <a:pt x="19482" y="8454"/>
                  <a:pt x="19509" y="8418"/>
                  <a:pt x="19529" y="8379"/>
                </a:cubicBezTo>
                <a:cubicBezTo>
                  <a:pt x="19550" y="8338"/>
                  <a:pt x="19562" y="8294"/>
                  <a:pt x="19566" y="8249"/>
                </a:cubicBezTo>
                <a:lnTo>
                  <a:pt x="19667" y="8341"/>
                </a:lnTo>
                <a:lnTo>
                  <a:pt x="19842" y="8366"/>
                </a:lnTo>
                <a:lnTo>
                  <a:pt x="19920" y="8265"/>
                </a:lnTo>
                <a:lnTo>
                  <a:pt x="19928" y="8116"/>
                </a:lnTo>
                <a:lnTo>
                  <a:pt x="19849" y="8018"/>
                </a:lnTo>
                <a:lnTo>
                  <a:pt x="19640" y="7987"/>
                </a:lnTo>
                <a:lnTo>
                  <a:pt x="19618" y="7889"/>
                </a:lnTo>
                <a:lnTo>
                  <a:pt x="19692" y="7735"/>
                </a:lnTo>
                <a:lnTo>
                  <a:pt x="19810" y="7672"/>
                </a:lnTo>
                <a:lnTo>
                  <a:pt x="19966" y="7694"/>
                </a:lnTo>
                <a:lnTo>
                  <a:pt x="20050" y="7621"/>
                </a:lnTo>
                <a:lnTo>
                  <a:pt x="20073" y="7503"/>
                </a:lnTo>
                <a:cubicBezTo>
                  <a:pt x="20047" y="7462"/>
                  <a:pt x="20054" y="7411"/>
                  <a:pt x="20090" y="7376"/>
                </a:cubicBezTo>
                <a:cubicBezTo>
                  <a:pt x="20120" y="7346"/>
                  <a:pt x="20166" y="7335"/>
                  <a:pt x="20211" y="7334"/>
                </a:cubicBezTo>
                <a:cubicBezTo>
                  <a:pt x="20264" y="7333"/>
                  <a:pt x="20315" y="7345"/>
                  <a:pt x="20360" y="7369"/>
                </a:cubicBezTo>
                <a:lnTo>
                  <a:pt x="20565" y="7391"/>
                </a:lnTo>
                <a:lnTo>
                  <a:pt x="20637" y="7247"/>
                </a:lnTo>
                <a:lnTo>
                  <a:pt x="20738" y="7140"/>
                </a:lnTo>
                <a:lnTo>
                  <a:pt x="20895" y="7037"/>
                </a:lnTo>
                <a:lnTo>
                  <a:pt x="20961" y="6906"/>
                </a:lnTo>
                <a:lnTo>
                  <a:pt x="20987" y="6782"/>
                </a:lnTo>
                <a:cubicBezTo>
                  <a:pt x="21028" y="6762"/>
                  <a:pt x="21064" y="6733"/>
                  <a:pt x="21089" y="6697"/>
                </a:cubicBezTo>
                <a:cubicBezTo>
                  <a:pt x="21124" y="6649"/>
                  <a:pt x="21139" y="6592"/>
                  <a:pt x="21126" y="6536"/>
                </a:cubicBezTo>
                <a:cubicBezTo>
                  <a:pt x="21111" y="6475"/>
                  <a:pt x="21064" y="6426"/>
                  <a:pt x="21021" y="6377"/>
                </a:cubicBezTo>
                <a:cubicBezTo>
                  <a:pt x="20970" y="6320"/>
                  <a:pt x="20922" y="6261"/>
                  <a:pt x="20875" y="6201"/>
                </a:cubicBezTo>
                <a:cubicBezTo>
                  <a:pt x="20838" y="6155"/>
                  <a:pt x="20801" y="6108"/>
                  <a:pt x="20764" y="6061"/>
                </a:cubicBezTo>
                <a:lnTo>
                  <a:pt x="20593" y="5935"/>
                </a:lnTo>
                <a:cubicBezTo>
                  <a:pt x="20566" y="5900"/>
                  <a:pt x="20555" y="5857"/>
                  <a:pt x="20563" y="5815"/>
                </a:cubicBezTo>
                <a:cubicBezTo>
                  <a:pt x="20575" y="5758"/>
                  <a:pt x="20619" y="5711"/>
                  <a:pt x="20680" y="5692"/>
                </a:cubicBezTo>
                <a:lnTo>
                  <a:pt x="20764" y="5573"/>
                </a:lnTo>
                <a:lnTo>
                  <a:pt x="20776" y="5426"/>
                </a:lnTo>
                <a:lnTo>
                  <a:pt x="20705" y="5337"/>
                </a:lnTo>
                <a:lnTo>
                  <a:pt x="20527" y="5352"/>
                </a:lnTo>
                <a:cubicBezTo>
                  <a:pt x="20493" y="5339"/>
                  <a:pt x="20463" y="5319"/>
                  <a:pt x="20438" y="5294"/>
                </a:cubicBezTo>
                <a:cubicBezTo>
                  <a:pt x="20395" y="5252"/>
                  <a:pt x="20371" y="5197"/>
                  <a:pt x="20371" y="5139"/>
                </a:cubicBezTo>
                <a:lnTo>
                  <a:pt x="20449" y="5056"/>
                </a:lnTo>
                <a:lnTo>
                  <a:pt x="20578" y="5087"/>
                </a:lnTo>
                <a:lnTo>
                  <a:pt x="20655" y="4982"/>
                </a:lnTo>
                <a:lnTo>
                  <a:pt x="20514" y="4855"/>
                </a:lnTo>
                <a:lnTo>
                  <a:pt x="20509" y="4631"/>
                </a:lnTo>
                <a:lnTo>
                  <a:pt x="20597" y="4559"/>
                </a:lnTo>
                <a:lnTo>
                  <a:pt x="20610" y="4427"/>
                </a:lnTo>
                <a:cubicBezTo>
                  <a:pt x="20622" y="4389"/>
                  <a:pt x="20651" y="4356"/>
                  <a:pt x="20691" y="4337"/>
                </a:cubicBezTo>
                <a:cubicBezTo>
                  <a:pt x="20742" y="4312"/>
                  <a:pt x="20804" y="4313"/>
                  <a:pt x="20859" y="4297"/>
                </a:cubicBezTo>
                <a:cubicBezTo>
                  <a:pt x="20915" y="4280"/>
                  <a:pt x="20962" y="4248"/>
                  <a:pt x="20993" y="4204"/>
                </a:cubicBezTo>
                <a:cubicBezTo>
                  <a:pt x="21010" y="4242"/>
                  <a:pt x="21057" y="4264"/>
                  <a:pt x="21102" y="4254"/>
                </a:cubicBezTo>
                <a:cubicBezTo>
                  <a:pt x="21174" y="4239"/>
                  <a:pt x="21205" y="4163"/>
                  <a:pt x="21160" y="4110"/>
                </a:cubicBezTo>
                <a:lnTo>
                  <a:pt x="21177" y="3960"/>
                </a:lnTo>
                <a:cubicBezTo>
                  <a:pt x="21199" y="3923"/>
                  <a:pt x="21239" y="3898"/>
                  <a:pt x="21286" y="3893"/>
                </a:cubicBezTo>
                <a:cubicBezTo>
                  <a:pt x="21348" y="3887"/>
                  <a:pt x="21408" y="3917"/>
                  <a:pt x="21435" y="3968"/>
                </a:cubicBezTo>
                <a:cubicBezTo>
                  <a:pt x="21476" y="3935"/>
                  <a:pt x="21507" y="3893"/>
                  <a:pt x="21523" y="3846"/>
                </a:cubicBezTo>
                <a:cubicBezTo>
                  <a:pt x="21547" y="3774"/>
                  <a:pt x="21537" y="3696"/>
                  <a:pt x="21494" y="3631"/>
                </a:cubicBezTo>
                <a:lnTo>
                  <a:pt x="21562" y="3455"/>
                </a:lnTo>
                <a:cubicBezTo>
                  <a:pt x="21588" y="3422"/>
                  <a:pt x="21600" y="3382"/>
                  <a:pt x="21597" y="3342"/>
                </a:cubicBezTo>
                <a:cubicBezTo>
                  <a:pt x="21592" y="3282"/>
                  <a:pt x="21554" y="3228"/>
                  <a:pt x="21495" y="3197"/>
                </a:cubicBezTo>
                <a:lnTo>
                  <a:pt x="21364" y="3141"/>
                </a:lnTo>
                <a:lnTo>
                  <a:pt x="21261" y="2931"/>
                </a:lnTo>
                <a:lnTo>
                  <a:pt x="21219" y="2782"/>
                </a:lnTo>
                <a:lnTo>
                  <a:pt x="21097" y="2710"/>
                </a:lnTo>
                <a:lnTo>
                  <a:pt x="20900" y="2689"/>
                </a:lnTo>
                <a:lnTo>
                  <a:pt x="20730" y="2728"/>
                </a:lnTo>
                <a:lnTo>
                  <a:pt x="20581" y="2736"/>
                </a:lnTo>
                <a:lnTo>
                  <a:pt x="20451" y="2686"/>
                </a:lnTo>
                <a:cubicBezTo>
                  <a:pt x="20341" y="2715"/>
                  <a:pt x="20222" y="2690"/>
                  <a:pt x="20138" y="2621"/>
                </a:cubicBezTo>
                <a:cubicBezTo>
                  <a:pt x="20091" y="2582"/>
                  <a:pt x="20057" y="2530"/>
                  <a:pt x="20056" y="2473"/>
                </a:cubicBezTo>
                <a:cubicBezTo>
                  <a:pt x="20054" y="2414"/>
                  <a:pt x="20085" y="2359"/>
                  <a:pt x="20138" y="2326"/>
                </a:cubicBezTo>
                <a:lnTo>
                  <a:pt x="20052" y="2265"/>
                </a:lnTo>
                <a:lnTo>
                  <a:pt x="19912" y="2266"/>
                </a:lnTo>
                <a:lnTo>
                  <a:pt x="19930" y="2132"/>
                </a:lnTo>
                <a:lnTo>
                  <a:pt x="20123" y="1794"/>
                </a:lnTo>
                <a:lnTo>
                  <a:pt x="20271" y="1640"/>
                </a:lnTo>
                <a:lnTo>
                  <a:pt x="20377" y="1470"/>
                </a:lnTo>
                <a:lnTo>
                  <a:pt x="20458" y="1308"/>
                </a:lnTo>
                <a:lnTo>
                  <a:pt x="20516" y="1156"/>
                </a:lnTo>
                <a:lnTo>
                  <a:pt x="20520" y="1019"/>
                </a:lnTo>
                <a:lnTo>
                  <a:pt x="20608" y="829"/>
                </a:lnTo>
                <a:lnTo>
                  <a:pt x="20703" y="719"/>
                </a:lnTo>
                <a:cubicBezTo>
                  <a:pt x="20685" y="682"/>
                  <a:pt x="20662" y="647"/>
                  <a:pt x="20634" y="616"/>
                </a:cubicBezTo>
                <a:cubicBezTo>
                  <a:pt x="20586" y="562"/>
                  <a:pt x="20525" y="520"/>
                  <a:pt x="20455" y="492"/>
                </a:cubicBezTo>
                <a:lnTo>
                  <a:pt x="20229" y="335"/>
                </a:lnTo>
                <a:lnTo>
                  <a:pt x="19886" y="118"/>
                </a:lnTo>
                <a:lnTo>
                  <a:pt x="19663" y="0"/>
                </a:lnTo>
                <a:lnTo>
                  <a:pt x="19651" y="146"/>
                </a:lnTo>
                <a:lnTo>
                  <a:pt x="19722" y="313"/>
                </a:lnTo>
                <a:lnTo>
                  <a:pt x="19589" y="346"/>
                </a:lnTo>
                <a:lnTo>
                  <a:pt x="19515" y="399"/>
                </a:lnTo>
                <a:lnTo>
                  <a:pt x="19500" y="492"/>
                </a:lnTo>
                <a:lnTo>
                  <a:pt x="19408" y="473"/>
                </a:lnTo>
                <a:lnTo>
                  <a:pt x="19303" y="442"/>
                </a:lnTo>
                <a:lnTo>
                  <a:pt x="19212" y="452"/>
                </a:lnTo>
                <a:lnTo>
                  <a:pt x="19139" y="522"/>
                </a:lnTo>
                <a:cubicBezTo>
                  <a:pt x="19107" y="546"/>
                  <a:pt x="19072" y="565"/>
                  <a:pt x="19033" y="578"/>
                </a:cubicBezTo>
                <a:cubicBezTo>
                  <a:pt x="18988" y="594"/>
                  <a:pt x="18940" y="601"/>
                  <a:pt x="18892" y="600"/>
                </a:cubicBezTo>
                <a:lnTo>
                  <a:pt x="18814" y="608"/>
                </a:lnTo>
                <a:lnTo>
                  <a:pt x="18722" y="581"/>
                </a:lnTo>
                <a:lnTo>
                  <a:pt x="18567" y="301"/>
                </a:lnTo>
                <a:lnTo>
                  <a:pt x="18523" y="167"/>
                </a:lnTo>
                <a:lnTo>
                  <a:pt x="18402" y="121"/>
                </a:lnTo>
                <a:lnTo>
                  <a:pt x="18232" y="101"/>
                </a:lnTo>
                <a:lnTo>
                  <a:pt x="18009" y="116"/>
                </a:lnTo>
                <a:lnTo>
                  <a:pt x="17873" y="89"/>
                </a:lnTo>
                <a:lnTo>
                  <a:pt x="17688" y="112"/>
                </a:lnTo>
                <a:lnTo>
                  <a:pt x="17495" y="156"/>
                </a:lnTo>
                <a:lnTo>
                  <a:pt x="17279" y="192"/>
                </a:lnTo>
                <a:lnTo>
                  <a:pt x="17206" y="269"/>
                </a:lnTo>
                <a:lnTo>
                  <a:pt x="17130" y="405"/>
                </a:lnTo>
                <a:lnTo>
                  <a:pt x="17062" y="485"/>
                </a:lnTo>
                <a:lnTo>
                  <a:pt x="16946" y="565"/>
                </a:lnTo>
                <a:lnTo>
                  <a:pt x="16772" y="677"/>
                </a:lnTo>
                <a:lnTo>
                  <a:pt x="16665" y="791"/>
                </a:lnTo>
                <a:lnTo>
                  <a:pt x="16556" y="942"/>
                </a:lnTo>
                <a:cubicBezTo>
                  <a:pt x="16542" y="1007"/>
                  <a:pt x="16528" y="1072"/>
                  <a:pt x="16512" y="1137"/>
                </a:cubicBezTo>
                <a:cubicBezTo>
                  <a:pt x="16496" y="1205"/>
                  <a:pt x="16478" y="1274"/>
                  <a:pt x="16460" y="1342"/>
                </a:cubicBezTo>
                <a:cubicBezTo>
                  <a:pt x="16431" y="1364"/>
                  <a:pt x="16403" y="1386"/>
                  <a:pt x="16376" y="1409"/>
                </a:cubicBezTo>
                <a:cubicBezTo>
                  <a:pt x="16340" y="1439"/>
                  <a:pt x="16305" y="1471"/>
                  <a:pt x="16272" y="1503"/>
                </a:cubicBezTo>
                <a:lnTo>
                  <a:pt x="16130" y="1657"/>
                </a:lnTo>
                <a:lnTo>
                  <a:pt x="16069" y="1760"/>
                </a:lnTo>
                <a:lnTo>
                  <a:pt x="15897" y="1812"/>
                </a:lnTo>
                <a:lnTo>
                  <a:pt x="15805" y="1804"/>
                </a:lnTo>
                <a:lnTo>
                  <a:pt x="15760" y="1731"/>
                </a:lnTo>
                <a:lnTo>
                  <a:pt x="15655" y="1675"/>
                </a:lnTo>
                <a:lnTo>
                  <a:pt x="15591" y="1621"/>
                </a:lnTo>
                <a:lnTo>
                  <a:pt x="15465" y="1649"/>
                </a:lnTo>
                <a:lnTo>
                  <a:pt x="15361" y="1695"/>
                </a:lnTo>
                <a:lnTo>
                  <a:pt x="15255" y="1653"/>
                </a:lnTo>
                <a:lnTo>
                  <a:pt x="15137" y="1694"/>
                </a:lnTo>
                <a:lnTo>
                  <a:pt x="15068" y="1742"/>
                </a:lnTo>
                <a:lnTo>
                  <a:pt x="14987" y="1765"/>
                </a:lnTo>
                <a:lnTo>
                  <a:pt x="14904" y="1746"/>
                </a:lnTo>
                <a:lnTo>
                  <a:pt x="14811" y="1780"/>
                </a:lnTo>
                <a:lnTo>
                  <a:pt x="14660" y="1845"/>
                </a:lnTo>
                <a:lnTo>
                  <a:pt x="14550" y="1883"/>
                </a:lnTo>
                <a:cubicBezTo>
                  <a:pt x="14503" y="1901"/>
                  <a:pt x="14450" y="1905"/>
                  <a:pt x="14400" y="1895"/>
                </a:cubicBezTo>
                <a:cubicBezTo>
                  <a:pt x="14356" y="1886"/>
                  <a:pt x="14315" y="1867"/>
                  <a:pt x="14283" y="1838"/>
                </a:cubicBezTo>
                <a:lnTo>
                  <a:pt x="14387" y="1754"/>
                </a:lnTo>
                <a:lnTo>
                  <a:pt x="14542" y="1666"/>
                </a:lnTo>
                <a:cubicBezTo>
                  <a:pt x="14557" y="1646"/>
                  <a:pt x="14569" y="1624"/>
                  <a:pt x="14577" y="1601"/>
                </a:cubicBezTo>
                <a:cubicBezTo>
                  <a:pt x="14593" y="1553"/>
                  <a:pt x="14589" y="1499"/>
                  <a:pt x="14548" y="1465"/>
                </a:cubicBezTo>
                <a:cubicBezTo>
                  <a:pt x="14500" y="1426"/>
                  <a:pt x="14429" y="1436"/>
                  <a:pt x="14365" y="1453"/>
                </a:cubicBezTo>
                <a:cubicBezTo>
                  <a:pt x="14284" y="1475"/>
                  <a:pt x="14205" y="1503"/>
                  <a:pt x="14129" y="1536"/>
                </a:cubicBezTo>
                <a:cubicBezTo>
                  <a:pt x="14061" y="1530"/>
                  <a:pt x="13992" y="1530"/>
                  <a:pt x="13924" y="1537"/>
                </a:cubicBezTo>
                <a:cubicBezTo>
                  <a:pt x="13820" y="1547"/>
                  <a:pt x="13717" y="1571"/>
                  <a:pt x="13629" y="1622"/>
                </a:cubicBezTo>
                <a:cubicBezTo>
                  <a:pt x="13534" y="1677"/>
                  <a:pt x="13462" y="1759"/>
                  <a:pt x="13426" y="1854"/>
                </a:cubicBezTo>
                <a:lnTo>
                  <a:pt x="13464" y="2075"/>
                </a:lnTo>
                <a:lnTo>
                  <a:pt x="13578" y="2211"/>
                </a:lnTo>
                <a:lnTo>
                  <a:pt x="13575" y="2432"/>
                </a:lnTo>
                <a:lnTo>
                  <a:pt x="13561" y="2623"/>
                </a:lnTo>
                <a:lnTo>
                  <a:pt x="13444" y="2781"/>
                </a:lnTo>
                <a:lnTo>
                  <a:pt x="13325" y="2890"/>
                </a:lnTo>
                <a:lnTo>
                  <a:pt x="13269" y="2824"/>
                </a:lnTo>
                <a:lnTo>
                  <a:pt x="13223" y="2713"/>
                </a:lnTo>
                <a:lnTo>
                  <a:pt x="13123" y="2678"/>
                </a:lnTo>
                <a:lnTo>
                  <a:pt x="13215" y="2560"/>
                </a:lnTo>
                <a:lnTo>
                  <a:pt x="13244" y="2445"/>
                </a:lnTo>
                <a:lnTo>
                  <a:pt x="13164" y="2298"/>
                </a:lnTo>
                <a:lnTo>
                  <a:pt x="13284" y="2273"/>
                </a:lnTo>
                <a:cubicBezTo>
                  <a:pt x="13272" y="2313"/>
                  <a:pt x="13313" y="2350"/>
                  <a:pt x="13358" y="2340"/>
                </a:cubicBezTo>
                <a:cubicBezTo>
                  <a:pt x="13422" y="2326"/>
                  <a:pt x="13429" y="2247"/>
                  <a:pt x="13367" y="2225"/>
                </a:cubicBezTo>
                <a:lnTo>
                  <a:pt x="13382" y="2138"/>
                </a:lnTo>
                <a:lnTo>
                  <a:pt x="13318" y="2028"/>
                </a:lnTo>
                <a:lnTo>
                  <a:pt x="13246" y="2072"/>
                </a:lnTo>
                <a:lnTo>
                  <a:pt x="13156" y="2148"/>
                </a:lnTo>
                <a:lnTo>
                  <a:pt x="13042" y="2253"/>
                </a:lnTo>
                <a:lnTo>
                  <a:pt x="12984" y="2363"/>
                </a:lnTo>
                <a:lnTo>
                  <a:pt x="12915" y="2470"/>
                </a:lnTo>
                <a:lnTo>
                  <a:pt x="12845" y="2542"/>
                </a:lnTo>
                <a:lnTo>
                  <a:pt x="12760" y="2447"/>
                </a:lnTo>
                <a:lnTo>
                  <a:pt x="12780" y="2277"/>
                </a:lnTo>
                <a:lnTo>
                  <a:pt x="12789" y="2187"/>
                </a:lnTo>
                <a:lnTo>
                  <a:pt x="12955" y="2137"/>
                </a:lnTo>
                <a:lnTo>
                  <a:pt x="13119" y="2056"/>
                </a:lnTo>
                <a:lnTo>
                  <a:pt x="13263" y="1927"/>
                </a:lnTo>
                <a:lnTo>
                  <a:pt x="13176" y="1891"/>
                </a:lnTo>
                <a:lnTo>
                  <a:pt x="13008" y="1941"/>
                </a:lnTo>
                <a:lnTo>
                  <a:pt x="12869" y="2024"/>
                </a:lnTo>
                <a:lnTo>
                  <a:pt x="12285" y="2170"/>
                </a:lnTo>
                <a:lnTo>
                  <a:pt x="12115" y="2294"/>
                </a:lnTo>
                <a:lnTo>
                  <a:pt x="11914" y="2410"/>
                </a:lnTo>
                <a:lnTo>
                  <a:pt x="11758" y="2491"/>
                </a:lnTo>
                <a:lnTo>
                  <a:pt x="11592" y="2528"/>
                </a:lnTo>
                <a:lnTo>
                  <a:pt x="11388" y="2509"/>
                </a:lnTo>
                <a:lnTo>
                  <a:pt x="11210" y="2538"/>
                </a:lnTo>
                <a:lnTo>
                  <a:pt x="11246" y="2614"/>
                </a:lnTo>
                <a:lnTo>
                  <a:pt x="11357" y="2684"/>
                </a:lnTo>
                <a:lnTo>
                  <a:pt x="11459" y="2786"/>
                </a:lnTo>
                <a:lnTo>
                  <a:pt x="11489" y="2910"/>
                </a:lnTo>
                <a:cubicBezTo>
                  <a:pt x="11458" y="2958"/>
                  <a:pt x="11417" y="3000"/>
                  <a:pt x="11368" y="3035"/>
                </a:cubicBezTo>
                <a:cubicBezTo>
                  <a:pt x="11328" y="3062"/>
                  <a:pt x="11283" y="3084"/>
                  <a:pt x="11235" y="3100"/>
                </a:cubicBezTo>
                <a:lnTo>
                  <a:pt x="11234" y="3221"/>
                </a:lnTo>
                <a:lnTo>
                  <a:pt x="11281" y="3309"/>
                </a:lnTo>
                <a:lnTo>
                  <a:pt x="11201" y="3417"/>
                </a:lnTo>
                <a:lnTo>
                  <a:pt x="11181" y="3548"/>
                </a:lnTo>
                <a:lnTo>
                  <a:pt x="11287" y="3529"/>
                </a:lnTo>
                <a:cubicBezTo>
                  <a:pt x="11292" y="3471"/>
                  <a:pt x="11318" y="3416"/>
                  <a:pt x="11360" y="3373"/>
                </a:cubicBezTo>
                <a:cubicBezTo>
                  <a:pt x="11398" y="3335"/>
                  <a:pt x="11450" y="3307"/>
                  <a:pt x="11504" y="3321"/>
                </a:cubicBezTo>
                <a:cubicBezTo>
                  <a:pt x="11560" y="3335"/>
                  <a:pt x="11591" y="3390"/>
                  <a:pt x="11569" y="3439"/>
                </a:cubicBezTo>
                <a:lnTo>
                  <a:pt x="11550" y="3578"/>
                </a:lnTo>
                <a:lnTo>
                  <a:pt x="11501" y="3711"/>
                </a:lnTo>
                <a:lnTo>
                  <a:pt x="11624" y="3761"/>
                </a:lnTo>
                <a:lnTo>
                  <a:pt x="11761" y="3805"/>
                </a:lnTo>
                <a:lnTo>
                  <a:pt x="11837" y="3936"/>
                </a:lnTo>
                <a:lnTo>
                  <a:pt x="11877" y="4066"/>
                </a:lnTo>
                <a:lnTo>
                  <a:pt x="11839" y="4146"/>
                </a:lnTo>
                <a:lnTo>
                  <a:pt x="11712" y="4139"/>
                </a:lnTo>
                <a:lnTo>
                  <a:pt x="11566" y="4109"/>
                </a:lnTo>
                <a:lnTo>
                  <a:pt x="11465" y="4116"/>
                </a:lnTo>
                <a:lnTo>
                  <a:pt x="11316" y="4161"/>
                </a:lnTo>
                <a:lnTo>
                  <a:pt x="11280" y="4245"/>
                </a:lnTo>
                <a:lnTo>
                  <a:pt x="11311" y="4402"/>
                </a:lnTo>
                <a:lnTo>
                  <a:pt x="11345" y="4509"/>
                </a:lnTo>
                <a:lnTo>
                  <a:pt x="11474" y="4485"/>
                </a:lnTo>
                <a:lnTo>
                  <a:pt x="11508" y="4626"/>
                </a:lnTo>
                <a:cubicBezTo>
                  <a:pt x="11477" y="4645"/>
                  <a:pt x="11443" y="4661"/>
                  <a:pt x="11406" y="4671"/>
                </a:cubicBezTo>
                <a:cubicBezTo>
                  <a:pt x="11352" y="4687"/>
                  <a:pt x="11296" y="4692"/>
                  <a:pt x="11240" y="4686"/>
                </a:cubicBezTo>
                <a:lnTo>
                  <a:pt x="11136" y="4620"/>
                </a:lnTo>
                <a:lnTo>
                  <a:pt x="10968" y="4618"/>
                </a:lnTo>
                <a:lnTo>
                  <a:pt x="10787" y="4609"/>
                </a:lnTo>
                <a:lnTo>
                  <a:pt x="10648" y="4521"/>
                </a:lnTo>
                <a:lnTo>
                  <a:pt x="10493" y="4582"/>
                </a:lnTo>
                <a:lnTo>
                  <a:pt x="10307" y="4723"/>
                </a:lnTo>
                <a:lnTo>
                  <a:pt x="10255" y="4848"/>
                </a:lnTo>
                <a:lnTo>
                  <a:pt x="10244" y="5019"/>
                </a:lnTo>
                <a:lnTo>
                  <a:pt x="10116" y="5111"/>
                </a:lnTo>
                <a:cubicBezTo>
                  <a:pt x="10055" y="5104"/>
                  <a:pt x="9994" y="5100"/>
                  <a:pt x="9933" y="5099"/>
                </a:cubicBezTo>
                <a:cubicBezTo>
                  <a:pt x="9861" y="5097"/>
                  <a:pt x="9789" y="5099"/>
                  <a:pt x="9718" y="5105"/>
                </a:cubicBezTo>
                <a:lnTo>
                  <a:pt x="9547" y="5087"/>
                </a:lnTo>
                <a:lnTo>
                  <a:pt x="9439" y="4927"/>
                </a:lnTo>
                <a:lnTo>
                  <a:pt x="9272" y="4867"/>
                </a:lnTo>
                <a:lnTo>
                  <a:pt x="9277" y="5013"/>
                </a:lnTo>
                <a:cubicBezTo>
                  <a:pt x="9289" y="5064"/>
                  <a:pt x="9304" y="5114"/>
                  <a:pt x="9320" y="5164"/>
                </a:cubicBezTo>
                <a:cubicBezTo>
                  <a:pt x="9340" y="5224"/>
                  <a:pt x="9362" y="5284"/>
                  <a:pt x="9387" y="5342"/>
                </a:cubicBezTo>
                <a:lnTo>
                  <a:pt x="9459" y="5461"/>
                </a:lnTo>
                <a:lnTo>
                  <a:pt x="9425" y="5586"/>
                </a:lnTo>
                <a:lnTo>
                  <a:pt x="9391" y="5723"/>
                </a:lnTo>
                <a:lnTo>
                  <a:pt x="9439" y="5847"/>
                </a:lnTo>
                <a:lnTo>
                  <a:pt x="9517" y="5950"/>
                </a:lnTo>
                <a:cubicBezTo>
                  <a:pt x="9530" y="5988"/>
                  <a:pt x="9539" y="6028"/>
                  <a:pt x="9543" y="6068"/>
                </a:cubicBezTo>
                <a:cubicBezTo>
                  <a:pt x="9548" y="6112"/>
                  <a:pt x="9548" y="6157"/>
                  <a:pt x="9542" y="6201"/>
                </a:cubicBezTo>
                <a:lnTo>
                  <a:pt x="9317" y="6148"/>
                </a:lnTo>
                <a:lnTo>
                  <a:pt x="9199" y="6090"/>
                </a:lnTo>
                <a:lnTo>
                  <a:pt x="9140" y="6157"/>
                </a:lnTo>
                <a:lnTo>
                  <a:pt x="9026" y="6139"/>
                </a:lnTo>
                <a:lnTo>
                  <a:pt x="8836" y="6085"/>
                </a:lnTo>
                <a:lnTo>
                  <a:pt x="8730" y="6051"/>
                </a:lnTo>
                <a:lnTo>
                  <a:pt x="8602" y="5996"/>
                </a:lnTo>
                <a:lnTo>
                  <a:pt x="8453" y="5953"/>
                </a:lnTo>
                <a:lnTo>
                  <a:pt x="8304" y="5850"/>
                </a:lnTo>
                <a:lnTo>
                  <a:pt x="8267" y="5742"/>
                </a:lnTo>
                <a:lnTo>
                  <a:pt x="8277" y="5598"/>
                </a:lnTo>
                <a:lnTo>
                  <a:pt x="8325" y="5505"/>
                </a:lnTo>
                <a:lnTo>
                  <a:pt x="8209" y="5362"/>
                </a:lnTo>
                <a:lnTo>
                  <a:pt x="8052" y="5288"/>
                </a:lnTo>
                <a:lnTo>
                  <a:pt x="7972" y="5316"/>
                </a:lnTo>
                <a:lnTo>
                  <a:pt x="8007" y="5473"/>
                </a:lnTo>
                <a:lnTo>
                  <a:pt x="7895" y="5510"/>
                </a:lnTo>
                <a:lnTo>
                  <a:pt x="7786" y="5408"/>
                </a:lnTo>
                <a:lnTo>
                  <a:pt x="7726" y="5303"/>
                </a:lnTo>
                <a:lnTo>
                  <a:pt x="7634" y="5191"/>
                </a:lnTo>
                <a:lnTo>
                  <a:pt x="7834" y="5237"/>
                </a:lnTo>
                <a:lnTo>
                  <a:pt x="8018" y="5194"/>
                </a:lnTo>
                <a:lnTo>
                  <a:pt x="8078" y="5052"/>
                </a:lnTo>
                <a:lnTo>
                  <a:pt x="7990" y="4887"/>
                </a:lnTo>
                <a:lnTo>
                  <a:pt x="7817" y="4868"/>
                </a:lnTo>
                <a:lnTo>
                  <a:pt x="7645" y="4860"/>
                </a:lnTo>
                <a:lnTo>
                  <a:pt x="7680" y="4762"/>
                </a:lnTo>
                <a:lnTo>
                  <a:pt x="7784" y="4710"/>
                </a:lnTo>
                <a:lnTo>
                  <a:pt x="7757" y="4601"/>
                </a:lnTo>
                <a:lnTo>
                  <a:pt x="7652" y="4481"/>
                </a:lnTo>
                <a:lnTo>
                  <a:pt x="7533" y="4316"/>
                </a:lnTo>
                <a:lnTo>
                  <a:pt x="7428" y="4249"/>
                </a:lnTo>
                <a:lnTo>
                  <a:pt x="7240" y="4167"/>
                </a:lnTo>
                <a:lnTo>
                  <a:pt x="7026" y="4011"/>
                </a:lnTo>
                <a:lnTo>
                  <a:pt x="6929" y="3929"/>
                </a:lnTo>
                <a:lnTo>
                  <a:pt x="6805" y="3977"/>
                </a:lnTo>
                <a:lnTo>
                  <a:pt x="6736" y="4121"/>
                </a:lnTo>
                <a:lnTo>
                  <a:pt x="6663" y="4266"/>
                </a:lnTo>
                <a:lnTo>
                  <a:pt x="6471" y="4306"/>
                </a:lnTo>
                <a:lnTo>
                  <a:pt x="6340" y="4258"/>
                </a:lnTo>
                <a:lnTo>
                  <a:pt x="6211" y="4294"/>
                </a:lnTo>
                <a:lnTo>
                  <a:pt x="6091" y="4222"/>
                </a:lnTo>
                <a:lnTo>
                  <a:pt x="5874" y="4161"/>
                </a:lnTo>
                <a:lnTo>
                  <a:pt x="5711" y="4236"/>
                </a:lnTo>
                <a:lnTo>
                  <a:pt x="5664" y="4382"/>
                </a:lnTo>
                <a:cubicBezTo>
                  <a:pt x="5612" y="4340"/>
                  <a:pt x="5530" y="4348"/>
                  <a:pt x="5488" y="4398"/>
                </a:cubicBezTo>
                <a:cubicBezTo>
                  <a:pt x="5465" y="4426"/>
                  <a:pt x="5460" y="4464"/>
                  <a:pt x="5476" y="4497"/>
                </a:cubicBezTo>
                <a:lnTo>
                  <a:pt x="5568" y="4558"/>
                </a:lnTo>
                <a:lnTo>
                  <a:pt x="5615" y="4681"/>
                </a:lnTo>
                <a:lnTo>
                  <a:pt x="5614" y="4805"/>
                </a:lnTo>
                <a:lnTo>
                  <a:pt x="5759" y="4835"/>
                </a:lnTo>
                <a:lnTo>
                  <a:pt x="5776" y="4957"/>
                </a:lnTo>
                <a:cubicBezTo>
                  <a:pt x="5777" y="4998"/>
                  <a:pt x="5762" y="5038"/>
                  <a:pt x="5733" y="5070"/>
                </a:cubicBezTo>
                <a:cubicBezTo>
                  <a:pt x="5697" y="5110"/>
                  <a:pt x="5644" y="5135"/>
                  <a:pt x="5586" y="5137"/>
                </a:cubicBezTo>
                <a:lnTo>
                  <a:pt x="5470" y="5179"/>
                </a:lnTo>
                <a:lnTo>
                  <a:pt x="5370" y="5216"/>
                </a:lnTo>
                <a:lnTo>
                  <a:pt x="5240" y="5267"/>
                </a:lnTo>
                <a:lnTo>
                  <a:pt x="5111" y="5346"/>
                </a:lnTo>
                <a:lnTo>
                  <a:pt x="4965" y="5373"/>
                </a:lnTo>
                <a:lnTo>
                  <a:pt x="4827" y="5377"/>
                </a:lnTo>
                <a:lnTo>
                  <a:pt x="4665" y="5371"/>
                </a:lnTo>
                <a:lnTo>
                  <a:pt x="4566" y="5311"/>
                </a:lnTo>
                <a:lnTo>
                  <a:pt x="4412" y="5343"/>
                </a:lnTo>
                <a:lnTo>
                  <a:pt x="4181" y="5345"/>
                </a:lnTo>
                <a:lnTo>
                  <a:pt x="4003" y="5279"/>
                </a:lnTo>
                <a:lnTo>
                  <a:pt x="4002" y="5172"/>
                </a:lnTo>
                <a:lnTo>
                  <a:pt x="4076" y="5086"/>
                </a:lnTo>
                <a:lnTo>
                  <a:pt x="3989" y="4992"/>
                </a:lnTo>
                <a:lnTo>
                  <a:pt x="3864" y="4925"/>
                </a:lnTo>
                <a:lnTo>
                  <a:pt x="3683" y="4940"/>
                </a:lnTo>
                <a:lnTo>
                  <a:pt x="3470" y="4993"/>
                </a:lnTo>
                <a:lnTo>
                  <a:pt x="3301" y="4951"/>
                </a:lnTo>
                <a:lnTo>
                  <a:pt x="3109" y="4930"/>
                </a:lnTo>
                <a:cubicBezTo>
                  <a:pt x="3053" y="4949"/>
                  <a:pt x="2997" y="4971"/>
                  <a:pt x="2945" y="4997"/>
                </a:cubicBezTo>
                <a:cubicBezTo>
                  <a:pt x="2892" y="5024"/>
                  <a:pt x="2842" y="5053"/>
                  <a:pt x="2795" y="5087"/>
                </a:cubicBezTo>
                <a:lnTo>
                  <a:pt x="2704" y="5174"/>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18" name="Shape 4900">
            <a:extLst>
              <a:ext uri="{FF2B5EF4-FFF2-40B4-BE49-F238E27FC236}">
                <a16:creationId xmlns:a16="http://schemas.microsoft.com/office/drawing/2014/main" id="{06D6B8C6-64F1-4737-B8BA-6F43558D76D5}"/>
              </a:ext>
            </a:extLst>
          </p:cNvPr>
          <p:cNvSpPr/>
          <p:nvPr/>
        </p:nvSpPr>
        <p:spPr>
          <a:xfrm>
            <a:off x="9543479" y="3163542"/>
            <a:ext cx="31334" cy="19967"/>
          </a:xfrm>
          <a:custGeom>
            <a:avLst/>
            <a:gdLst/>
            <a:ahLst/>
            <a:cxnLst>
              <a:cxn ang="0">
                <a:pos x="wd2" y="hd2"/>
              </a:cxn>
              <a:cxn ang="5400000">
                <a:pos x="wd2" y="hd2"/>
              </a:cxn>
              <a:cxn ang="10800000">
                <a:pos x="wd2" y="hd2"/>
              </a:cxn>
              <a:cxn ang="16200000">
                <a:pos x="wd2" y="hd2"/>
              </a:cxn>
            </a:cxnLst>
            <a:rect l="0" t="0" r="r" b="b"/>
            <a:pathLst>
              <a:path w="21600" h="21600" extrusionOk="0">
                <a:moveTo>
                  <a:pt x="12154" y="0"/>
                </a:moveTo>
                <a:lnTo>
                  <a:pt x="3890" y="5541"/>
                </a:lnTo>
                <a:lnTo>
                  <a:pt x="0" y="17275"/>
                </a:lnTo>
                <a:lnTo>
                  <a:pt x="5713" y="21600"/>
                </a:lnTo>
                <a:lnTo>
                  <a:pt x="16070" y="18551"/>
                </a:lnTo>
                <a:lnTo>
                  <a:pt x="21600" y="11266"/>
                </a:lnTo>
                <a:lnTo>
                  <a:pt x="12154"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19" name="Shape 4901">
            <a:extLst>
              <a:ext uri="{FF2B5EF4-FFF2-40B4-BE49-F238E27FC236}">
                <a16:creationId xmlns:a16="http://schemas.microsoft.com/office/drawing/2014/main" id="{1E0F4C42-6009-4BE7-B0F0-1A173EEA2041}"/>
              </a:ext>
            </a:extLst>
          </p:cNvPr>
          <p:cNvSpPr/>
          <p:nvPr/>
        </p:nvSpPr>
        <p:spPr>
          <a:xfrm>
            <a:off x="8143177" y="5062416"/>
            <a:ext cx="1186931" cy="952562"/>
          </a:xfrm>
          <a:custGeom>
            <a:avLst/>
            <a:gdLst/>
            <a:ahLst/>
            <a:cxnLst>
              <a:cxn ang="0">
                <a:pos x="wd2" y="hd2"/>
              </a:cxn>
              <a:cxn ang="5400000">
                <a:pos x="wd2" y="hd2"/>
              </a:cxn>
              <a:cxn ang="10800000">
                <a:pos x="wd2" y="hd2"/>
              </a:cxn>
              <a:cxn ang="16200000">
                <a:pos x="wd2" y="hd2"/>
              </a:cxn>
            </a:cxnLst>
            <a:rect l="0" t="0" r="r" b="b"/>
            <a:pathLst>
              <a:path w="21600" h="21600" extrusionOk="0">
                <a:moveTo>
                  <a:pt x="12717" y="17102"/>
                </a:moveTo>
                <a:lnTo>
                  <a:pt x="12472" y="17399"/>
                </a:lnTo>
                <a:lnTo>
                  <a:pt x="12515" y="17728"/>
                </a:lnTo>
                <a:lnTo>
                  <a:pt x="12735" y="17878"/>
                </a:lnTo>
                <a:lnTo>
                  <a:pt x="12637" y="18114"/>
                </a:lnTo>
                <a:lnTo>
                  <a:pt x="12429" y="18260"/>
                </a:lnTo>
                <a:lnTo>
                  <a:pt x="12437" y="18491"/>
                </a:lnTo>
                <a:lnTo>
                  <a:pt x="12421" y="18734"/>
                </a:lnTo>
                <a:lnTo>
                  <a:pt x="12293" y="18931"/>
                </a:lnTo>
                <a:lnTo>
                  <a:pt x="12206" y="19263"/>
                </a:lnTo>
                <a:lnTo>
                  <a:pt x="12357" y="19552"/>
                </a:lnTo>
                <a:lnTo>
                  <a:pt x="12791" y="19525"/>
                </a:lnTo>
                <a:lnTo>
                  <a:pt x="13072" y="19536"/>
                </a:lnTo>
                <a:lnTo>
                  <a:pt x="12967" y="19809"/>
                </a:lnTo>
                <a:lnTo>
                  <a:pt x="12706" y="20030"/>
                </a:lnTo>
                <a:lnTo>
                  <a:pt x="12311" y="20207"/>
                </a:lnTo>
                <a:lnTo>
                  <a:pt x="12053" y="20369"/>
                </a:lnTo>
                <a:lnTo>
                  <a:pt x="11954" y="20707"/>
                </a:lnTo>
                <a:lnTo>
                  <a:pt x="12031" y="21166"/>
                </a:lnTo>
                <a:lnTo>
                  <a:pt x="12053" y="21534"/>
                </a:lnTo>
                <a:lnTo>
                  <a:pt x="11663" y="21449"/>
                </a:lnTo>
                <a:lnTo>
                  <a:pt x="11119" y="21600"/>
                </a:lnTo>
                <a:lnTo>
                  <a:pt x="10936" y="21379"/>
                </a:lnTo>
                <a:lnTo>
                  <a:pt x="10567" y="20944"/>
                </a:lnTo>
                <a:lnTo>
                  <a:pt x="10294" y="20679"/>
                </a:lnTo>
                <a:lnTo>
                  <a:pt x="9961" y="20543"/>
                </a:lnTo>
                <a:lnTo>
                  <a:pt x="9543" y="20493"/>
                </a:lnTo>
                <a:lnTo>
                  <a:pt x="9251" y="20562"/>
                </a:lnTo>
                <a:lnTo>
                  <a:pt x="8964" y="20422"/>
                </a:lnTo>
                <a:lnTo>
                  <a:pt x="8590" y="20538"/>
                </a:lnTo>
                <a:lnTo>
                  <a:pt x="8306" y="20537"/>
                </a:lnTo>
                <a:lnTo>
                  <a:pt x="7889" y="20775"/>
                </a:lnTo>
                <a:lnTo>
                  <a:pt x="7564" y="20991"/>
                </a:lnTo>
                <a:cubicBezTo>
                  <a:pt x="7465" y="21073"/>
                  <a:pt x="7364" y="21150"/>
                  <a:pt x="7261" y="21222"/>
                </a:cubicBezTo>
                <a:cubicBezTo>
                  <a:pt x="7142" y="21305"/>
                  <a:pt x="7020" y="21382"/>
                  <a:pt x="6896" y="21452"/>
                </a:cubicBezTo>
                <a:lnTo>
                  <a:pt x="6716" y="21433"/>
                </a:lnTo>
                <a:lnTo>
                  <a:pt x="6527" y="21361"/>
                </a:lnTo>
                <a:lnTo>
                  <a:pt x="6238" y="21475"/>
                </a:lnTo>
                <a:cubicBezTo>
                  <a:pt x="6162" y="21440"/>
                  <a:pt x="6087" y="21401"/>
                  <a:pt x="6014" y="21358"/>
                </a:cubicBezTo>
                <a:cubicBezTo>
                  <a:pt x="5832" y="21251"/>
                  <a:pt x="5659" y="21119"/>
                  <a:pt x="5498" y="20966"/>
                </a:cubicBezTo>
                <a:lnTo>
                  <a:pt x="5198" y="20917"/>
                </a:lnTo>
                <a:lnTo>
                  <a:pt x="5034" y="20603"/>
                </a:lnTo>
                <a:cubicBezTo>
                  <a:pt x="4991" y="20475"/>
                  <a:pt x="4944" y="20350"/>
                  <a:pt x="4892" y="20228"/>
                </a:cubicBezTo>
                <a:cubicBezTo>
                  <a:pt x="4837" y="20102"/>
                  <a:pt x="4778" y="19979"/>
                  <a:pt x="4714" y="19860"/>
                </a:cubicBezTo>
                <a:lnTo>
                  <a:pt x="4563" y="19669"/>
                </a:lnTo>
                <a:lnTo>
                  <a:pt x="4455" y="19479"/>
                </a:lnTo>
                <a:lnTo>
                  <a:pt x="4438" y="18977"/>
                </a:lnTo>
                <a:lnTo>
                  <a:pt x="4454" y="18626"/>
                </a:lnTo>
                <a:lnTo>
                  <a:pt x="4326" y="18309"/>
                </a:lnTo>
                <a:lnTo>
                  <a:pt x="3963" y="18103"/>
                </a:lnTo>
                <a:cubicBezTo>
                  <a:pt x="3823" y="18043"/>
                  <a:pt x="3683" y="17985"/>
                  <a:pt x="3542" y="17929"/>
                </a:cubicBezTo>
                <a:cubicBezTo>
                  <a:pt x="3274" y="17824"/>
                  <a:pt x="3003" y="17727"/>
                  <a:pt x="2731" y="17640"/>
                </a:cubicBezTo>
                <a:lnTo>
                  <a:pt x="2207" y="17357"/>
                </a:lnTo>
                <a:lnTo>
                  <a:pt x="1818" y="17300"/>
                </a:lnTo>
                <a:cubicBezTo>
                  <a:pt x="1719" y="17202"/>
                  <a:pt x="1619" y="17107"/>
                  <a:pt x="1516" y="17016"/>
                </a:cubicBezTo>
                <a:cubicBezTo>
                  <a:pt x="1436" y="16945"/>
                  <a:pt x="1355" y="16877"/>
                  <a:pt x="1273" y="16811"/>
                </a:cubicBezTo>
                <a:lnTo>
                  <a:pt x="932" y="16692"/>
                </a:lnTo>
                <a:lnTo>
                  <a:pt x="573" y="16648"/>
                </a:lnTo>
                <a:lnTo>
                  <a:pt x="185" y="16299"/>
                </a:lnTo>
                <a:lnTo>
                  <a:pt x="78" y="15933"/>
                </a:lnTo>
                <a:lnTo>
                  <a:pt x="0" y="15566"/>
                </a:lnTo>
                <a:lnTo>
                  <a:pt x="30" y="15162"/>
                </a:lnTo>
                <a:lnTo>
                  <a:pt x="98" y="14867"/>
                </a:lnTo>
                <a:lnTo>
                  <a:pt x="43" y="14434"/>
                </a:lnTo>
                <a:lnTo>
                  <a:pt x="250" y="14194"/>
                </a:lnTo>
                <a:lnTo>
                  <a:pt x="495" y="14249"/>
                </a:lnTo>
                <a:lnTo>
                  <a:pt x="616" y="14000"/>
                </a:lnTo>
                <a:lnTo>
                  <a:pt x="830" y="13871"/>
                </a:lnTo>
                <a:lnTo>
                  <a:pt x="1077" y="13661"/>
                </a:lnTo>
                <a:lnTo>
                  <a:pt x="1623" y="12895"/>
                </a:lnTo>
                <a:lnTo>
                  <a:pt x="2024" y="12809"/>
                </a:lnTo>
                <a:lnTo>
                  <a:pt x="2218" y="13146"/>
                </a:lnTo>
                <a:lnTo>
                  <a:pt x="2267" y="13523"/>
                </a:lnTo>
                <a:lnTo>
                  <a:pt x="2649" y="13982"/>
                </a:lnTo>
                <a:lnTo>
                  <a:pt x="3064" y="14359"/>
                </a:lnTo>
                <a:lnTo>
                  <a:pt x="3370" y="14781"/>
                </a:lnTo>
                <a:lnTo>
                  <a:pt x="3639" y="15270"/>
                </a:lnTo>
                <a:lnTo>
                  <a:pt x="3847" y="15594"/>
                </a:lnTo>
                <a:lnTo>
                  <a:pt x="4063" y="15752"/>
                </a:lnTo>
                <a:lnTo>
                  <a:pt x="4673" y="15769"/>
                </a:lnTo>
                <a:lnTo>
                  <a:pt x="4963" y="16112"/>
                </a:lnTo>
                <a:lnTo>
                  <a:pt x="5073" y="16423"/>
                </a:lnTo>
                <a:lnTo>
                  <a:pt x="5250" y="16609"/>
                </a:lnTo>
                <a:lnTo>
                  <a:pt x="5498" y="16643"/>
                </a:lnTo>
                <a:lnTo>
                  <a:pt x="5740" y="17056"/>
                </a:lnTo>
                <a:lnTo>
                  <a:pt x="5706" y="17364"/>
                </a:lnTo>
                <a:lnTo>
                  <a:pt x="5724" y="17613"/>
                </a:lnTo>
                <a:lnTo>
                  <a:pt x="5886" y="17681"/>
                </a:lnTo>
                <a:lnTo>
                  <a:pt x="6053" y="17553"/>
                </a:lnTo>
                <a:lnTo>
                  <a:pt x="6331" y="17707"/>
                </a:lnTo>
                <a:lnTo>
                  <a:pt x="6608" y="18015"/>
                </a:lnTo>
                <a:lnTo>
                  <a:pt x="6596" y="18238"/>
                </a:lnTo>
                <a:cubicBezTo>
                  <a:pt x="6584" y="18315"/>
                  <a:pt x="6608" y="18394"/>
                  <a:pt x="6659" y="18440"/>
                </a:cubicBezTo>
                <a:cubicBezTo>
                  <a:pt x="6716" y="18491"/>
                  <a:pt x="6794" y="18491"/>
                  <a:pt x="6851" y="18440"/>
                </a:cubicBezTo>
                <a:lnTo>
                  <a:pt x="6917" y="18023"/>
                </a:lnTo>
                <a:lnTo>
                  <a:pt x="7357" y="17945"/>
                </a:lnTo>
                <a:lnTo>
                  <a:pt x="7418" y="17760"/>
                </a:lnTo>
                <a:lnTo>
                  <a:pt x="7816" y="17708"/>
                </a:lnTo>
                <a:lnTo>
                  <a:pt x="8455" y="17499"/>
                </a:lnTo>
                <a:lnTo>
                  <a:pt x="8970" y="17180"/>
                </a:lnTo>
                <a:lnTo>
                  <a:pt x="9327" y="16913"/>
                </a:lnTo>
                <a:lnTo>
                  <a:pt x="9444" y="16196"/>
                </a:lnTo>
                <a:lnTo>
                  <a:pt x="9638" y="15562"/>
                </a:lnTo>
                <a:lnTo>
                  <a:pt x="9898" y="15295"/>
                </a:lnTo>
                <a:lnTo>
                  <a:pt x="10257" y="15189"/>
                </a:lnTo>
                <a:lnTo>
                  <a:pt x="10591" y="14759"/>
                </a:lnTo>
                <a:lnTo>
                  <a:pt x="10808" y="14474"/>
                </a:lnTo>
                <a:lnTo>
                  <a:pt x="11169" y="14304"/>
                </a:lnTo>
                <a:lnTo>
                  <a:pt x="11527" y="14142"/>
                </a:lnTo>
                <a:lnTo>
                  <a:pt x="11747" y="13928"/>
                </a:lnTo>
                <a:lnTo>
                  <a:pt x="11898" y="13511"/>
                </a:lnTo>
                <a:lnTo>
                  <a:pt x="11947" y="13017"/>
                </a:lnTo>
                <a:lnTo>
                  <a:pt x="12209" y="12738"/>
                </a:lnTo>
                <a:lnTo>
                  <a:pt x="12531" y="12467"/>
                </a:lnTo>
                <a:lnTo>
                  <a:pt x="12549" y="11991"/>
                </a:lnTo>
                <a:lnTo>
                  <a:pt x="12476" y="11600"/>
                </a:lnTo>
                <a:lnTo>
                  <a:pt x="12756" y="11391"/>
                </a:lnTo>
                <a:lnTo>
                  <a:pt x="12925" y="11194"/>
                </a:lnTo>
                <a:lnTo>
                  <a:pt x="13047" y="10808"/>
                </a:lnTo>
                <a:lnTo>
                  <a:pt x="13133" y="10423"/>
                </a:lnTo>
                <a:lnTo>
                  <a:pt x="13172" y="9987"/>
                </a:lnTo>
                <a:lnTo>
                  <a:pt x="13050" y="9611"/>
                </a:lnTo>
                <a:lnTo>
                  <a:pt x="13145" y="9086"/>
                </a:lnTo>
                <a:lnTo>
                  <a:pt x="13213" y="8519"/>
                </a:lnTo>
                <a:lnTo>
                  <a:pt x="13204" y="8028"/>
                </a:lnTo>
                <a:lnTo>
                  <a:pt x="13267" y="7438"/>
                </a:lnTo>
                <a:lnTo>
                  <a:pt x="13284" y="7040"/>
                </a:lnTo>
                <a:lnTo>
                  <a:pt x="13181" y="6766"/>
                </a:lnTo>
                <a:lnTo>
                  <a:pt x="13201" y="6365"/>
                </a:lnTo>
                <a:lnTo>
                  <a:pt x="13189" y="6008"/>
                </a:lnTo>
                <a:lnTo>
                  <a:pt x="12984" y="5894"/>
                </a:lnTo>
                <a:lnTo>
                  <a:pt x="12812" y="6222"/>
                </a:lnTo>
                <a:lnTo>
                  <a:pt x="12646" y="6425"/>
                </a:lnTo>
                <a:lnTo>
                  <a:pt x="12541" y="6676"/>
                </a:lnTo>
                <a:lnTo>
                  <a:pt x="12509" y="7080"/>
                </a:lnTo>
                <a:lnTo>
                  <a:pt x="12479" y="7470"/>
                </a:lnTo>
                <a:lnTo>
                  <a:pt x="12422" y="7836"/>
                </a:lnTo>
                <a:lnTo>
                  <a:pt x="12334" y="8129"/>
                </a:lnTo>
                <a:lnTo>
                  <a:pt x="12208" y="8298"/>
                </a:lnTo>
                <a:lnTo>
                  <a:pt x="12000" y="7885"/>
                </a:lnTo>
                <a:lnTo>
                  <a:pt x="11899" y="7095"/>
                </a:lnTo>
                <a:lnTo>
                  <a:pt x="11702" y="6478"/>
                </a:lnTo>
                <a:lnTo>
                  <a:pt x="11911" y="5508"/>
                </a:lnTo>
                <a:lnTo>
                  <a:pt x="12129" y="5362"/>
                </a:lnTo>
                <a:lnTo>
                  <a:pt x="12047" y="5150"/>
                </a:lnTo>
                <a:lnTo>
                  <a:pt x="11573" y="4825"/>
                </a:lnTo>
                <a:lnTo>
                  <a:pt x="11378" y="4285"/>
                </a:lnTo>
                <a:lnTo>
                  <a:pt x="11538" y="3804"/>
                </a:lnTo>
                <a:lnTo>
                  <a:pt x="11991" y="3422"/>
                </a:lnTo>
                <a:lnTo>
                  <a:pt x="12385" y="3511"/>
                </a:lnTo>
                <a:lnTo>
                  <a:pt x="12666" y="3313"/>
                </a:lnTo>
                <a:lnTo>
                  <a:pt x="12906" y="2858"/>
                </a:lnTo>
                <a:lnTo>
                  <a:pt x="13425" y="2727"/>
                </a:lnTo>
                <a:lnTo>
                  <a:pt x="13674" y="2923"/>
                </a:lnTo>
                <a:lnTo>
                  <a:pt x="13915" y="3021"/>
                </a:lnTo>
                <a:lnTo>
                  <a:pt x="14063" y="2950"/>
                </a:lnTo>
                <a:lnTo>
                  <a:pt x="14238" y="2612"/>
                </a:lnTo>
                <a:lnTo>
                  <a:pt x="14399" y="2150"/>
                </a:lnTo>
                <a:lnTo>
                  <a:pt x="14656" y="1955"/>
                </a:lnTo>
                <a:lnTo>
                  <a:pt x="14942" y="1976"/>
                </a:lnTo>
                <a:lnTo>
                  <a:pt x="15079" y="2222"/>
                </a:lnTo>
                <a:lnTo>
                  <a:pt x="15285" y="2333"/>
                </a:lnTo>
                <a:lnTo>
                  <a:pt x="15456" y="2160"/>
                </a:lnTo>
                <a:lnTo>
                  <a:pt x="15724" y="2125"/>
                </a:lnTo>
                <a:lnTo>
                  <a:pt x="15886" y="2294"/>
                </a:lnTo>
                <a:lnTo>
                  <a:pt x="15989" y="2553"/>
                </a:lnTo>
                <a:lnTo>
                  <a:pt x="16124" y="2741"/>
                </a:lnTo>
                <a:lnTo>
                  <a:pt x="16324" y="2686"/>
                </a:lnTo>
                <a:lnTo>
                  <a:pt x="16488" y="2492"/>
                </a:lnTo>
                <a:lnTo>
                  <a:pt x="16847" y="2680"/>
                </a:lnTo>
                <a:lnTo>
                  <a:pt x="17132" y="2808"/>
                </a:lnTo>
                <a:lnTo>
                  <a:pt x="17381" y="2849"/>
                </a:lnTo>
                <a:lnTo>
                  <a:pt x="17617" y="2557"/>
                </a:lnTo>
                <a:lnTo>
                  <a:pt x="17759" y="2207"/>
                </a:lnTo>
                <a:lnTo>
                  <a:pt x="17989" y="2169"/>
                </a:lnTo>
                <a:lnTo>
                  <a:pt x="18223" y="1963"/>
                </a:lnTo>
                <a:lnTo>
                  <a:pt x="18264" y="1599"/>
                </a:lnTo>
                <a:lnTo>
                  <a:pt x="18145" y="1230"/>
                </a:lnTo>
                <a:lnTo>
                  <a:pt x="18266" y="865"/>
                </a:lnTo>
                <a:lnTo>
                  <a:pt x="18505" y="857"/>
                </a:lnTo>
                <a:lnTo>
                  <a:pt x="18801" y="784"/>
                </a:lnTo>
                <a:lnTo>
                  <a:pt x="18951" y="129"/>
                </a:lnTo>
                <a:lnTo>
                  <a:pt x="19384" y="0"/>
                </a:lnTo>
                <a:lnTo>
                  <a:pt x="19703" y="295"/>
                </a:lnTo>
                <a:lnTo>
                  <a:pt x="19654" y="707"/>
                </a:lnTo>
                <a:lnTo>
                  <a:pt x="19463" y="1038"/>
                </a:lnTo>
                <a:lnTo>
                  <a:pt x="19255" y="1343"/>
                </a:lnTo>
                <a:lnTo>
                  <a:pt x="19197" y="1740"/>
                </a:lnTo>
                <a:lnTo>
                  <a:pt x="19292" y="2287"/>
                </a:lnTo>
                <a:lnTo>
                  <a:pt x="20099" y="4707"/>
                </a:lnTo>
                <a:lnTo>
                  <a:pt x="20274" y="5089"/>
                </a:lnTo>
                <a:lnTo>
                  <a:pt x="20567" y="5248"/>
                </a:lnTo>
                <a:lnTo>
                  <a:pt x="21177" y="5486"/>
                </a:lnTo>
                <a:lnTo>
                  <a:pt x="21466" y="5700"/>
                </a:lnTo>
                <a:lnTo>
                  <a:pt x="21530" y="6182"/>
                </a:lnTo>
                <a:lnTo>
                  <a:pt x="21600" y="6926"/>
                </a:lnTo>
                <a:lnTo>
                  <a:pt x="21462" y="7295"/>
                </a:lnTo>
                <a:lnTo>
                  <a:pt x="21157" y="7416"/>
                </a:lnTo>
                <a:lnTo>
                  <a:pt x="20753" y="7642"/>
                </a:lnTo>
                <a:lnTo>
                  <a:pt x="20341" y="7950"/>
                </a:lnTo>
                <a:lnTo>
                  <a:pt x="20089" y="8396"/>
                </a:lnTo>
                <a:lnTo>
                  <a:pt x="19895" y="8813"/>
                </a:lnTo>
                <a:lnTo>
                  <a:pt x="19490" y="9247"/>
                </a:lnTo>
                <a:cubicBezTo>
                  <a:pt x="19402" y="9356"/>
                  <a:pt x="19309" y="9460"/>
                  <a:pt x="19213" y="9559"/>
                </a:cubicBezTo>
                <a:cubicBezTo>
                  <a:pt x="19096" y="9679"/>
                  <a:pt x="18973" y="9790"/>
                  <a:pt x="18846" y="9893"/>
                </a:cubicBezTo>
                <a:lnTo>
                  <a:pt x="18596" y="10278"/>
                </a:lnTo>
                <a:lnTo>
                  <a:pt x="18609" y="10566"/>
                </a:lnTo>
                <a:lnTo>
                  <a:pt x="18855" y="10831"/>
                </a:lnTo>
                <a:lnTo>
                  <a:pt x="19250" y="11052"/>
                </a:lnTo>
                <a:lnTo>
                  <a:pt x="19466" y="11413"/>
                </a:lnTo>
                <a:lnTo>
                  <a:pt x="19532" y="11876"/>
                </a:lnTo>
                <a:lnTo>
                  <a:pt x="19280" y="12278"/>
                </a:lnTo>
                <a:lnTo>
                  <a:pt x="19159" y="12650"/>
                </a:lnTo>
                <a:lnTo>
                  <a:pt x="19047" y="13012"/>
                </a:lnTo>
                <a:lnTo>
                  <a:pt x="18822" y="13307"/>
                </a:lnTo>
                <a:lnTo>
                  <a:pt x="18551" y="13391"/>
                </a:lnTo>
                <a:cubicBezTo>
                  <a:pt x="18465" y="13464"/>
                  <a:pt x="18374" y="13528"/>
                  <a:pt x="18279" y="13580"/>
                </a:cubicBezTo>
                <a:cubicBezTo>
                  <a:pt x="18202" y="13622"/>
                  <a:pt x="18123" y="13658"/>
                  <a:pt x="18042" y="13685"/>
                </a:cubicBezTo>
                <a:lnTo>
                  <a:pt x="17668" y="13707"/>
                </a:lnTo>
                <a:lnTo>
                  <a:pt x="17450" y="13930"/>
                </a:lnTo>
                <a:lnTo>
                  <a:pt x="17323" y="14253"/>
                </a:lnTo>
                <a:lnTo>
                  <a:pt x="17073" y="14422"/>
                </a:lnTo>
                <a:lnTo>
                  <a:pt x="16772" y="14445"/>
                </a:lnTo>
                <a:lnTo>
                  <a:pt x="16508" y="14740"/>
                </a:lnTo>
                <a:lnTo>
                  <a:pt x="16307" y="15130"/>
                </a:lnTo>
                <a:lnTo>
                  <a:pt x="16013" y="15366"/>
                </a:lnTo>
                <a:lnTo>
                  <a:pt x="15720" y="15513"/>
                </a:lnTo>
                <a:lnTo>
                  <a:pt x="15520" y="15902"/>
                </a:lnTo>
                <a:cubicBezTo>
                  <a:pt x="15494" y="16049"/>
                  <a:pt x="15420" y="16176"/>
                  <a:pt x="15314" y="16249"/>
                </a:cubicBezTo>
                <a:cubicBezTo>
                  <a:pt x="15239" y="16301"/>
                  <a:pt x="15153" y="16323"/>
                  <a:pt x="15067" y="16311"/>
                </a:cubicBezTo>
                <a:lnTo>
                  <a:pt x="14818" y="16130"/>
                </a:lnTo>
                <a:lnTo>
                  <a:pt x="14549" y="16201"/>
                </a:lnTo>
                <a:lnTo>
                  <a:pt x="14337" y="16409"/>
                </a:lnTo>
                <a:lnTo>
                  <a:pt x="13911" y="16812"/>
                </a:lnTo>
                <a:lnTo>
                  <a:pt x="13530" y="17036"/>
                </a:lnTo>
                <a:lnTo>
                  <a:pt x="13100" y="17043"/>
                </a:lnTo>
                <a:lnTo>
                  <a:pt x="12717" y="17102"/>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20" name="Shape 4902">
            <a:extLst>
              <a:ext uri="{FF2B5EF4-FFF2-40B4-BE49-F238E27FC236}">
                <a16:creationId xmlns:a16="http://schemas.microsoft.com/office/drawing/2014/main" id="{10BD9EFD-46DC-4700-9A53-1CCB578BCC0C}"/>
              </a:ext>
            </a:extLst>
          </p:cNvPr>
          <p:cNvSpPr/>
          <p:nvPr/>
        </p:nvSpPr>
        <p:spPr>
          <a:xfrm>
            <a:off x="8796006" y="4910909"/>
            <a:ext cx="910984" cy="1161938"/>
          </a:xfrm>
          <a:custGeom>
            <a:avLst/>
            <a:gdLst/>
            <a:ahLst/>
            <a:cxnLst>
              <a:cxn ang="0">
                <a:pos x="wd2" y="hd2"/>
              </a:cxn>
              <a:cxn ang="5400000">
                <a:pos x="wd2" y="hd2"/>
              </a:cxn>
              <a:cxn ang="10800000">
                <a:pos x="wd2" y="hd2"/>
              </a:cxn>
              <a:cxn ang="16200000">
                <a:pos x="wd2" y="hd2"/>
              </a:cxn>
            </a:cxnLst>
            <a:rect l="0" t="0" r="r" b="b"/>
            <a:pathLst>
              <a:path w="21600" h="21600" extrusionOk="0">
                <a:moveTo>
                  <a:pt x="502" y="20659"/>
                </a:moveTo>
                <a:lnTo>
                  <a:pt x="1152" y="21151"/>
                </a:lnTo>
                <a:lnTo>
                  <a:pt x="1890" y="21322"/>
                </a:lnTo>
                <a:lnTo>
                  <a:pt x="2402" y="21448"/>
                </a:lnTo>
                <a:lnTo>
                  <a:pt x="3021" y="21285"/>
                </a:lnTo>
                <a:lnTo>
                  <a:pt x="3405" y="21268"/>
                </a:lnTo>
                <a:lnTo>
                  <a:pt x="3921" y="21508"/>
                </a:lnTo>
                <a:lnTo>
                  <a:pt x="4361" y="21600"/>
                </a:lnTo>
                <a:lnTo>
                  <a:pt x="4825" y="21371"/>
                </a:lnTo>
                <a:lnTo>
                  <a:pt x="5235" y="21337"/>
                </a:lnTo>
                <a:lnTo>
                  <a:pt x="5664" y="21448"/>
                </a:lnTo>
                <a:lnTo>
                  <a:pt x="6188" y="21411"/>
                </a:lnTo>
                <a:lnTo>
                  <a:pt x="6498" y="21168"/>
                </a:lnTo>
                <a:lnTo>
                  <a:pt x="6714" y="20893"/>
                </a:lnTo>
                <a:lnTo>
                  <a:pt x="7312" y="20728"/>
                </a:lnTo>
                <a:lnTo>
                  <a:pt x="7881" y="20630"/>
                </a:lnTo>
                <a:lnTo>
                  <a:pt x="8613" y="20488"/>
                </a:lnTo>
                <a:lnTo>
                  <a:pt x="9091" y="20328"/>
                </a:lnTo>
                <a:lnTo>
                  <a:pt x="9294" y="20067"/>
                </a:lnTo>
                <a:lnTo>
                  <a:pt x="9473" y="19803"/>
                </a:lnTo>
                <a:lnTo>
                  <a:pt x="9627" y="19452"/>
                </a:lnTo>
                <a:lnTo>
                  <a:pt x="9951" y="19151"/>
                </a:lnTo>
                <a:lnTo>
                  <a:pt x="10381" y="18932"/>
                </a:lnTo>
                <a:lnTo>
                  <a:pt x="10887" y="18765"/>
                </a:lnTo>
                <a:lnTo>
                  <a:pt x="11207" y="18531"/>
                </a:lnTo>
                <a:cubicBezTo>
                  <a:pt x="11245" y="18417"/>
                  <a:pt x="11332" y="18317"/>
                  <a:pt x="11454" y="18248"/>
                </a:cubicBezTo>
                <a:cubicBezTo>
                  <a:pt x="11602" y="18163"/>
                  <a:pt x="11788" y="18131"/>
                  <a:pt x="11967" y="18157"/>
                </a:cubicBezTo>
                <a:lnTo>
                  <a:pt x="12278" y="18271"/>
                </a:lnTo>
                <a:lnTo>
                  <a:pt x="12804" y="18500"/>
                </a:lnTo>
                <a:lnTo>
                  <a:pt x="13531" y="18676"/>
                </a:lnTo>
                <a:lnTo>
                  <a:pt x="14029" y="18696"/>
                </a:lnTo>
                <a:lnTo>
                  <a:pt x="14306" y="18533"/>
                </a:lnTo>
                <a:lnTo>
                  <a:pt x="14645" y="18362"/>
                </a:lnTo>
                <a:lnTo>
                  <a:pt x="15073" y="18328"/>
                </a:lnTo>
                <a:lnTo>
                  <a:pt x="15935" y="18290"/>
                </a:lnTo>
                <a:lnTo>
                  <a:pt x="16482" y="18485"/>
                </a:lnTo>
                <a:lnTo>
                  <a:pt x="16704" y="18740"/>
                </a:lnTo>
                <a:lnTo>
                  <a:pt x="17035" y="18976"/>
                </a:lnTo>
                <a:lnTo>
                  <a:pt x="17533" y="19088"/>
                </a:lnTo>
                <a:lnTo>
                  <a:pt x="17998" y="19064"/>
                </a:lnTo>
                <a:lnTo>
                  <a:pt x="18238" y="18779"/>
                </a:lnTo>
                <a:lnTo>
                  <a:pt x="18385" y="18385"/>
                </a:lnTo>
                <a:lnTo>
                  <a:pt x="18676" y="18076"/>
                </a:lnTo>
                <a:lnTo>
                  <a:pt x="19223" y="17863"/>
                </a:lnTo>
                <a:lnTo>
                  <a:pt x="19681" y="17713"/>
                </a:lnTo>
                <a:lnTo>
                  <a:pt x="20034" y="17460"/>
                </a:lnTo>
                <a:cubicBezTo>
                  <a:pt x="20124" y="17363"/>
                  <a:pt x="20189" y="17253"/>
                  <a:pt x="20226" y="17137"/>
                </a:cubicBezTo>
                <a:cubicBezTo>
                  <a:pt x="20267" y="17009"/>
                  <a:pt x="20274" y="16874"/>
                  <a:pt x="20217" y="16750"/>
                </a:cubicBezTo>
                <a:cubicBezTo>
                  <a:pt x="20158" y="16622"/>
                  <a:pt x="20035" y="16518"/>
                  <a:pt x="19876" y="16462"/>
                </a:cubicBezTo>
                <a:lnTo>
                  <a:pt x="19691" y="16112"/>
                </a:lnTo>
                <a:lnTo>
                  <a:pt x="19716" y="15902"/>
                </a:lnTo>
                <a:lnTo>
                  <a:pt x="19747" y="14760"/>
                </a:lnTo>
                <a:lnTo>
                  <a:pt x="19925" y="14131"/>
                </a:lnTo>
                <a:lnTo>
                  <a:pt x="20084" y="13680"/>
                </a:lnTo>
                <a:lnTo>
                  <a:pt x="20294" y="13326"/>
                </a:lnTo>
                <a:lnTo>
                  <a:pt x="20435" y="13044"/>
                </a:lnTo>
                <a:cubicBezTo>
                  <a:pt x="20430" y="12838"/>
                  <a:pt x="20427" y="12632"/>
                  <a:pt x="20428" y="12425"/>
                </a:cubicBezTo>
                <a:cubicBezTo>
                  <a:pt x="20430" y="12151"/>
                  <a:pt x="20437" y="11877"/>
                  <a:pt x="20450" y="11602"/>
                </a:cubicBezTo>
                <a:lnTo>
                  <a:pt x="19974" y="11281"/>
                </a:lnTo>
                <a:cubicBezTo>
                  <a:pt x="19770" y="11312"/>
                  <a:pt x="19560" y="11267"/>
                  <a:pt x="19405" y="11160"/>
                </a:cubicBezTo>
                <a:cubicBezTo>
                  <a:pt x="19283" y="11077"/>
                  <a:pt x="19204" y="10961"/>
                  <a:pt x="19183" y="10835"/>
                </a:cubicBezTo>
                <a:lnTo>
                  <a:pt x="19253" y="10572"/>
                </a:lnTo>
                <a:lnTo>
                  <a:pt x="19856" y="10170"/>
                </a:lnTo>
                <a:lnTo>
                  <a:pt x="20444" y="9812"/>
                </a:lnTo>
                <a:lnTo>
                  <a:pt x="21017" y="9453"/>
                </a:lnTo>
                <a:lnTo>
                  <a:pt x="21600" y="8871"/>
                </a:lnTo>
                <a:lnTo>
                  <a:pt x="21374" y="8207"/>
                </a:lnTo>
                <a:lnTo>
                  <a:pt x="20944" y="7960"/>
                </a:lnTo>
                <a:lnTo>
                  <a:pt x="20384" y="7968"/>
                </a:lnTo>
                <a:lnTo>
                  <a:pt x="20184" y="7594"/>
                </a:lnTo>
                <a:lnTo>
                  <a:pt x="20353" y="7169"/>
                </a:lnTo>
                <a:lnTo>
                  <a:pt x="20642" y="6888"/>
                </a:lnTo>
                <a:lnTo>
                  <a:pt x="20495" y="6476"/>
                </a:lnTo>
                <a:lnTo>
                  <a:pt x="20196" y="6292"/>
                </a:lnTo>
                <a:lnTo>
                  <a:pt x="19658" y="6381"/>
                </a:lnTo>
                <a:lnTo>
                  <a:pt x="19474" y="6276"/>
                </a:lnTo>
                <a:lnTo>
                  <a:pt x="19675" y="6079"/>
                </a:lnTo>
                <a:lnTo>
                  <a:pt x="19724" y="5718"/>
                </a:lnTo>
                <a:lnTo>
                  <a:pt x="19871" y="5316"/>
                </a:lnTo>
                <a:lnTo>
                  <a:pt x="19874" y="4802"/>
                </a:lnTo>
                <a:lnTo>
                  <a:pt x="19536" y="4470"/>
                </a:lnTo>
                <a:lnTo>
                  <a:pt x="19237" y="4403"/>
                </a:lnTo>
                <a:lnTo>
                  <a:pt x="19057" y="4560"/>
                </a:lnTo>
                <a:lnTo>
                  <a:pt x="18872" y="4835"/>
                </a:lnTo>
                <a:cubicBezTo>
                  <a:pt x="18805" y="4918"/>
                  <a:pt x="18667" y="4946"/>
                  <a:pt x="18557" y="4899"/>
                </a:cubicBezTo>
                <a:cubicBezTo>
                  <a:pt x="18424" y="4843"/>
                  <a:pt x="18387" y="4706"/>
                  <a:pt x="18479" y="4612"/>
                </a:cubicBezTo>
                <a:lnTo>
                  <a:pt x="18375" y="4143"/>
                </a:lnTo>
                <a:lnTo>
                  <a:pt x="18080" y="3879"/>
                </a:lnTo>
                <a:lnTo>
                  <a:pt x="17632" y="3803"/>
                </a:lnTo>
                <a:lnTo>
                  <a:pt x="17268" y="4044"/>
                </a:lnTo>
                <a:cubicBezTo>
                  <a:pt x="17252" y="4213"/>
                  <a:pt x="17044" y="4329"/>
                  <a:pt x="16836" y="4285"/>
                </a:cubicBezTo>
                <a:cubicBezTo>
                  <a:pt x="16732" y="4263"/>
                  <a:pt x="16650" y="4201"/>
                  <a:pt x="16618" y="4121"/>
                </a:cubicBezTo>
                <a:lnTo>
                  <a:pt x="16734" y="3794"/>
                </a:lnTo>
                <a:lnTo>
                  <a:pt x="16768" y="3581"/>
                </a:lnTo>
                <a:lnTo>
                  <a:pt x="16630" y="3410"/>
                </a:lnTo>
                <a:lnTo>
                  <a:pt x="16091" y="3183"/>
                </a:lnTo>
                <a:lnTo>
                  <a:pt x="15522" y="3132"/>
                </a:lnTo>
                <a:lnTo>
                  <a:pt x="15418" y="2919"/>
                </a:lnTo>
                <a:lnTo>
                  <a:pt x="15578" y="2672"/>
                </a:lnTo>
                <a:lnTo>
                  <a:pt x="15647" y="2322"/>
                </a:lnTo>
                <a:lnTo>
                  <a:pt x="15570" y="2199"/>
                </a:lnTo>
                <a:lnTo>
                  <a:pt x="15176" y="2214"/>
                </a:lnTo>
                <a:lnTo>
                  <a:pt x="14943" y="2102"/>
                </a:lnTo>
                <a:lnTo>
                  <a:pt x="14733" y="1808"/>
                </a:lnTo>
                <a:lnTo>
                  <a:pt x="14787" y="1432"/>
                </a:lnTo>
                <a:lnTo>
                  <a:pt x="14462" y="1217"/>
                </a:lnTo>
                <a:lnTo>
                  <a:pt x="13992" y="1293"/>
                </a:lnTo>
                <a:lnTo>
                  <a:pt x="13759" y="1181"/>
                </a:lnTo>
                <a:lnTo>
                  <a:pt x="13692" y="910"/>
                </a:lnTo>
                <a:lnTo>
                  <a:pt x="13736" y="627"/>
                </a:lnTo>
                <a:lnTo>
                  <a:pt x="13547" y="318"/>
                </a:lnTo>
                <a:lnTo>
                  <a:pt x="13147" y="94"/>
                </a:lnTo>
                <a:lnTo>
                  <a:pt x="12884" y="253"/>
                </a:lnTo>
                <a:lnTo>
                  <a:pt x="12558" y="482"/>
                </a:lnTo>
                <a:lnTo>
                  <a:pt x="11920" y="0"/>
                </a:lnTo>
                <a:lnTo>
                  <a:pt x="11445" y="23"/>
                </a:lnTo>
                <a:lnTo>
                  <a:pt x="11151" y="268"/>
                </a:lnTo>
                <a:lnTo>
                  <a:pt x="11088" y="494"/>
                </a:lnTo>
                <a:lnTo>
                  <a:pt x="11133" y="810"/>
                </a:lnTo>
                <a:lnTo>
                  <a:pt x="11297" y="1044"/>
                </a:lnTo>
                <a:lnTo>
                  <a:pt x="11225" y="1226"/>
                </a:lnTo>
                <a:lnTo>
                  <a:pt x="11056" y="1374"/>
                </a:lnTo>
                <a:lnTo>
                  <a:pt x="10897" y="1797"/>
                </a:lnTo>
                <a:lnTo>
                  <a:pt x="11216" y="2003"/>
                </a:lnTo>
                <a:lnTo>
                  <a:pt x="11326" y="2235"/>
                </a:lnTo>
                <a:lnTo>
                  <a:pt x="11266" y="2630"/>
                </a:lnTo>
                <a:lnTo>
                  <a:pt x="11700" y="2756"/>
                </a:lnTo>
                <a:lnTo>
                  <a:pt x="11939" y="2874"/>
                </a:lnTo>
                <a:lnTo>
                  <a:pt x="12016" y="3253"/>
                </a:lnTo>
                <a:lnTo>
                  <a:pt x="11535" y="3437"/>
                </a:lnTo>
                <a:lnTo>
                  <a:pt x="11070" y="3485"/>
                </a:lnTo>
                <a:lnTo>
                  <a:pt x="10707" y="3720"/>
                </a:lnTo>
                <a:lnTo>
                  <a:pt x="10052" y="3870"/>
                </a:lnTo>
                <a:lnTo>
                  <a:pt x="9548" y="3904"/>
                </a:lnTo>
                <a:lnTo>
                  <a:pt x="9469" y="4258"/>
                </a:lnTo>
                <a:lnTo>
                  <a:pt x="9540" y="4551"/>
                </a:lnTo>
                <a:lnTo>
                  <a:pt x="9741" y="5005"/>
                </a:lnTo>
                <a:lnTo>
                  <a:pt x="10315" y="6113"/>
                </a:lnTo>
                <a:lnTo>
                  <a:pt x="10872" y="7030"/>
                </a:lnTo>
                <a:lnTo>
                  <a:pt x="11560" y="7241"/>
                </a:lnTo>
                <a:lnTo>
                  <a:pt x="12092" y="7352"/>
                </a:lnTo>
                <a:lnTo>
                  <a:pt x="12425" y="7524"/>
                </a:lnTo>
                <a:lnTo>
                  <a:pt x="12580" y="8422"/>
                </a:lnTo>
                <a:lnTo>
                  <a:pt x="12415" y="8721"/>
                </a:lnTo>
                <a:lnTo>
                  <a:pt x="11955" y="8891"/>
                </a:lnTo>
                <a:lnTo>
                  <a:pt x="11271" y="9108"/>
                </a:lnTo>
                <a:lnTo>
                  <a:pt x="10953" y="9263"/>
                </a:lnTo>
                <a:lnTo>
                  <a:pt x="10453" y="9847"/>
                </a:lnTo>
                <a:lnTo>
                  <a:pt x="10307" y="10033"/>
                </a:lnTo>
                <a:lnTo>
                  <a:pt x="9777" y="10417"/>
                </a:lnTo>
                <a:lnTo>
                  <a:pt x="9370" y="10676"/>
                </a:lnTo>
                <a:lnTo>
                  <a:pt x="9008" y="10876"/>
                </a:lnTo>
                <a:lnTo>
                  <a:pt x="8642" y="11213"/>
                </a:lnTo>
                <a:lnTo>
                  <a:pt x="8688" y="11514"/>
                </a:lnTo>
                <a:lnTo>
                  <a:pt x="8980" y="11771"/>
                </a:lnTo>
                <a:lnTo>
                  <a:pt x="9505" y="11926"/>
                </a:lnTo>
                <a:lnTo>
                  <a:pt x="9786" y="12217"/>
                </a:lnTo>
                <a:lnTo>
                  <a:pt x="9913" y="12516"/>
                </a:lnTo>
                <a:lnTo>
                  <a:pt x="9589" y="12823"/>
                </a:lnTo>
                <a:lnTo>
                  <a:pt x="9451" y="13175"/>
                </a:lnTo>
                <a:lnTo>
                  <a:pt x="9276" y="13446"/>
                </a:lnTo>
                <a:lnTo>
                  <a:pt x="9003" y="13636"/>
                </a:lnTo>
                <a:lnTo>
                  <a:pt x="8659" y="13697"/>
                </a:lnTo>
                <a:lnTo>
                  <a:pt x="8265" y="13923"/>
                </a:lnTo>
                <a:lnTo>
                  <a:pt x="7953" y="13998"/>
                </a:lnTo>
                <a:lnTo>
                  <a:pt x="7525" y="13969"/>
                </a:lnTo>
                <a:lnTo>
                  <a:pt x="7155" y="14221"/>
                </a:lnTo>
                <a:lnTo>
                  <a:pt x="7083" y="14428"/>
                </a:lnTo>
                <a:lnTo>
                  <a:pt x="6710" y="14594"/>
                </a:lnTo>
                <a:lnTo>
                  <a:pt x="6330" y="14577"/>
                </a:lnTo>
                <a:lnTo>
                  <a:pt x="5909" y="14870"/>
                </a:lnTo>
                <a:lnTo>
                  <a:pt x="5726" y="15168"/>
                </a:lnTo>
                <a:lnTo>
                  <a:pt x="5357" y="15316"/>
                </a:lnTo>
                <a:lnTo>
                  <a:pt x="4932" y="15429"/>
                </a:lnTo>
                <a:lnTo>
                  <a:pt x="4724" y="15708"/>
                </a:lnTo>
                <a:lnTo>
                  <a:pt x="4607" y="15935"/>
                </a:lnTo>
                <a:lnTo>
                  <a:pt x="4413" y="16113"/>
                </a:lnTo>
                <a:lnTo>
                  <a:pt x="4167" y="16132"/>
                </a:lnTo>
                <a:lnTo>
                  <a:pt x="3829" y="15957"/>
                </a:lnTo>
                <a:lnTo>
                  <a:pt x="3399" y="16035"/>
                </a:lnTo>
                <a:lnTo>
                  <a:pt x="3022" y="16265"/>
                </a:lnTo>
                <a:lnTo>
                  <a:pt x="2543" y="16524"/>
                </a:lnTo>
                <a:lnTo>
                  <a:pt x="2151" y="16734"/>
                </a:lnTo>
                <a:lnTo>
                  <a:pt x="1550" y="16707"/>
                </a:lnTo>
                <a:lnTo>
                  <a:pt x="1056" y="16801"/>
                </a:lnTo>
                <a:lnTo>
                  <a:pt x="694" y="17079"/>
                </a:lnTo>
                <a:lnTo>
                  <a:pt x="776" y="17364"/>
                </a:lnTo>
                <a:lnTo>
                  <a:pt x="1034" y="17490"/>
                </a:lnTo>
                <a:lnTo>
                  <a:pt x="947" y="17617"/>
                </a:lnTo>
                <a:lnTo>
                  <a:pt x="632" y="17740"/>
                </a:lnTo>
                <a:lnTo>
                  <a:pt x="658" y="18156"/>
                </a:lnTo>
                <a:lnTo>
                  <a:pt x="465" y="18271"/>
                </a:lnTo>
                <a:lnTo>
                  <a:pt x="360" y="18589"/>
                </a:lnTo>
                <a:lnTo>
                  <a:pt x="618" y="18903"/>
                </a:lnTo>
                <a:lnTo>
                  <a:pt x="1439" y="18866"/>
                </a:lnTo>
                <a:lnTo>
                  <a:pt x="1337" y="19014"/>
                </a:lnTo>
                <a:lnTo>
                  <a:pt x="1070" y="19170"/>
                </a:lnTo>
                <a:lnTo>
                  <a:pt x="169" y="19437"/>
                </a:lnTo>
                <a:lnTo>
                  <a:pt x="0" y="19789"/>
                </a:lnTo>
                <a:lnTo>
                  <a:pt x="124" y="20072"/>
                </a:lnTo>
                <a:lnTo>
                  <a:pt x="155" y="20425"/>
                </a:lnTo>
                <a:lnTo>
                  <a:pt x="502" y="20659"/>
                </a:lnTo>
                <a:close/>
              </a:path>
            </a:pathLst>
          </a:custGeom>
          <a:solidFill>
            <a:srgbClr val="E04621"/>
          </a:soli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21" name="Shape 4903">
            <a:extLst>
              <a:ext uri="{FF2B5EF4-FFF2-40B4-BE49-F238E27FC236}">
                <a16:creationId xmlns:a16="http://schemas.microsoft.com/office/drawing/2014/main" id="{BC2C118E-3EC1-48DE-AE26-0488BA7DC94B}"/>
              </a:ext>
            </a:extLst>
          </p:cNvPr>
          <p:cNvSpPr/>
          <p:nvPr/>
        </p:nvSpPr>
        <p:spPr>
          <a:xfrm>
            <a:off x="9124438" y="5724923"/>
            <a:ext cx="236093" cy="163591"/>
          </a:xfrm>
          <a:custGeom>
            <a:avLst/>
            <a:gdLst/>
            <a:ahLst/>
            <a:cxnLst>
              <a:cxn ang="0">
                <a:pos x="wd2" y="hd2"/>
              </a:cxn>
              <a:cxn ang="5400000">
                <a:pos x="wd2" y="hd2"/>
              </a:cxn>
              <a:cxn ang="10800000">
                <a:pos x="wd2" y="hd2"/>
              </a:cxn>
              <a:cxn ang="16200000">
                <a:pos x="wd2" y="hd2"/>
              </a:cxn>
            </a:cxnLst>
            <a:rect l="0" t="0" r="r" b="b"/>
            <a:pathLst>
              <a:path w="21600" h="21600" extrusionOk="0">
                <a:moveTo>
                  <a:pt x="19202" y="912"/>
                </a:moveTo>
                <a:lnTo>
                  <a:pt x="21600" y="4236"/>
                </a:lnTo>
                <a:lnTo>
                  <a:pt x="21159" y="7048"/>
                </a:lnTo>
                <a:lnTo>
                  <a:pt x="20284" y="8872"/>
                </a:lnTo>
                <a:lnTo>
                  <a:pt x="20141" y="11053"/>
                </a:lnTo>
                <a:lnTo>
                  <a:pt x="19568" y="13253"/>
                </a:lnTo>
                <a:lnTo>
                  <a:pt x="18512" y="14841"/>
                </a:lnTo>
                <a:lnTo>
                  <a:pt x="17147" y="15570"/>
                </a:lnTo>
                <a:lnTo>
                  <a:pt x="15644" y="16250"/>
                </a:lnTo>
                <a:lnTo>
                  <a:pt x="13903" y="17599"/>
                </a:lnTo>
                <a:lnTo>
                  <a:pt x="12404" y="18879"/>
                </a:lnTo>
                <a:lnTo>
                  <a:pt x="10812" y="20430"/>
                </a:lnTo>
                <a:lnTo>
                  <a:pt x="9754" y="18709"/>
                </a:lnTo>
                <a:lnTo>
                  <a:pt x="8607" y="18743"/>
                </a:lnTo>
                <a:lnTo>
                  <a:pt x="7819" y="20616"/>
                </a:lnTo>
                <a:lnTo>
                  <a:pt x="6791" y="20756"/>
                </a:lnTo>
                <a:lnTo>
                  <a:pt x="5991" y="19575"/>
                </a:lnTo>
                <a:lnTo>
                  <a:pt x="5068" y="19723"/>
                </a:lnTo>
                <a:lnTo>
                  <a:pt x="4245" y="21152"/>
                </a:lnTo>
                <a:lnTo>
                  <a:pt x="3113" y="21600"/>
                </a:lnTo>
                <a:lnTo>
                  <a:pt x="2220" y="20335"/>
                </a:lnTo>
                <a:lnTo>
                  <a:pt x="2889" y="19039"/>
                </a:lnTo>
                <a:lnTo>
                  <a:pt x="2868" y="17641"/>
                </a:lnTo>
                <a:lnTo>
                  <a:pt x="1740" y="17728"/>
                </a:lnTo>
                <a:lnTo>
                  <a:pt x="498" y="18173"/>
                </a:lnTo>
                <a:lnTo>
                  <a:pt x="0" y="16573"/>
                </a:lnTo>
                <a:lnTo>
                  <a:pt x="418" y="14552"/>
                </a:lnTo>
                <a:lnTo>
                  <a:pt x="951" y="12470"/>
                </a:lnTo>
                <a:lnTo>
                  <a:pt x="1595" y="11204"/>
                </a:lnTo>
                <a:lnTo>
                  <a:pt x="2986" y="12557"/>
                </a:lnTo>
                <a:lnTo>
                  <a:pt x="4480" y="12610"/>
                </a:lnTo>
                <a:lnTo>
                  <a:pt x="4764" y="10513"/>
                </a:lnTo>
                <a:lnTo>
                  <a:pt x="5682" y="10008"/>
                </a:lnTo>
                <a:lnTo>
                  <a:pt x="6633" y="11106"/>
                </a:lnTo>
                <a:lnTo>
                  <a:pt x="7849" y="11414"/>
                </a:lnTo>
                <a:lnTo>
                  <a:pt x="8282" y="10019"/>
                </a:lnTo>
                <a:lnTo>
                  <a:pt x="7870" y="7827"/>
                </a:lnTo>
                <a:lnTo>
                  <a:pt x="7861" y="5669"/>
                </a:lnTo>
                <a:lnTo>
                  <a:pt x="9185" y="4506"/>
                </a:lnTo>
                <a:lnTo>
                  <a:pt x="10487" y="5444"/>
                </a:lnTo>
                <a:lnTo>
                  <a:pt x="11630" y="6022"/>
                </a:lnTo>
                <a:lnTo>
                  <a:pt x="12805" y="4806"/>
                </a:lnTo>
                <a:lnTo>
                  <a:pt x="13484" y="2986"/>
                </a:lnTo>
                <a:lnTo>
                  <a:pt x="14349" y="1649"/>
                </a:lnTo>
                <a:lnTo>
                  <a:pt x="15580" y="501"/>
                </a:lnTo>
                <a:lnTo>
                  <a:pt x="16727" y="0"/>
                </a:lnTo>
                <a:lnTo>
                  <a:pt x="19202" y="912"/>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22" name="Shape 4904">
            <a:extLst>
              <a:ext uri="{FF2B5EF4-FFF2-40B4-BE49-F238E27FC236}">
                <a16:creationId xmlns:a16="http://schemas.microsoft.com/office/drawing/2014/main" id="{96637A1A-1EA3-4BD6-84DC-D87EAFB4A202}"/>
              </a:ext>
            </a:extLst>
          </p:cNvPr>
          <p:cNvSpPr/>
          <p:nvPr/>
        </p:nvSpPr>
        <p:spPr>
          <a:xfrm>
            <a:off x="9441082" y="4890297"/>
            <a:ext cx="1097033" cy="759689"/>
          </a:xfrm>
          <a:custGeom>
            <a:avLst/>
            <a:gdLst/>
            <a:ahLst/>
            <a:cxnLst>
              <a:cxn ang="0">
                <a:pos x="wd2" y="hd2"/>
              </a:cxn>
              <a:cxn ang="5400000">
                <a:pos x="wd2" y="hd2"/>
              </a:cxn>
              <a:cxn ang="10800000">
                <a:pos x="wd2" y="hd2"/>
              </a:cxn>
              <a:cxn ang="16200000">
                <a:pos x="wd2" y="hd2"/>
              </a:cxn>
            </a:cxnLst>
            <a:rect l="0" t="0" r="r" b="b"/>
            <a:pathLst>
              <a:path w="21600" h="21600" extrusionOk="0">
                <a:moveTo>
                  <a:pt x="15889" y="2113"/>
                </a:moveTo>
                <a:lnTo>
                  <a:pt x="15729" y="2532"/>
                </a:lnTo>
                <a:lnTo>
                  <a:pt x="15433" y="2979"/>
                </a:lnTo>
                <a:lnTo>
                  <a:pt x="15228" y="3349"/>
                </a:lnTo>
                <a:lnTo>
                  <a:pt x="15223" y="3842"/>
                </a:lnTo>
                <a:lnTo>
                  <a:pt x="15277" y="4324"/>
                </a:lnTo>
                <a:lnTo>
                  <a:pt x="15261" y="4790"/>
                </a:lnTo>
                <a:lnTo>
                  <a:pt x="15099" y="5164"/>
                </a:lnTo>
                <a:lnTo>
                  <a:pt x="14847" y="5521"/>
                </a:lnTo>
                <a:cubicBezTo>
                  <a:pt x="14763" y="5719"/>
                  <a:pt x="14738" y="5957"/>
                  <a:pt x="14777" y="6182"/>
                </a:cubicBezTo>
                <a:cubicBezTo>
                  <a:pt x="14809" y="6362"/>
                  <a:pt x="14881" y="6522"/>
                  <a:pt x="14981" y="6637"/>
                </a:cubicBezTo>
                <a:lnTo>
                  <a:pt x="15371" y="6642"/>
                </a:lnTo>
                <a:cubicBezTo>
                  <a:pt x="15501" y="6543"/>
                  <a:pt x="15640" y="6470"/>
                  <a:pt x="15784" y="6425"/>
                </a:cubicBezTo>
                <a:cubicBezTo>
                  <a:pt x="15918" y="6383"/>
                  <a:pt x="16056" y="6366"/>
                  <a:pt x="16194" y="6374"/>
                </a:cubicBezTo>
                <a:lnTo>
                  <a:pt x="16512" y="6527"/>
                </a:lnTo>
                <a:lnTo>
                  <a:pt x="16635" y="7019"/>
                </a:lnTo>
                <a:lnTo>
                  <a:pt x="16642" y="7756"/>
                </a:lnTo>
                <a:cubicBezTo>
                  <a:pt x="16669" y="7930"/>
                  <a:pt x="16742" y="8081"/>
                  <a:pt x="16847" y="8174"/>
                </a:cubicBezTo>
                <a:cubicBezTo>
                  <a:pt x="16981" y="8295"/>
                  <a:pt x="17149" y="8308"/>
                  <a:pt x="17292" y="8208"/>
                </a:cubicBezTo>
                <a:lnTo>
                  <a:pt x="17619" y="8011"/>
                </a:lnTo>
                <a:lnTo>
                  <a:pt x="17644" y="7363"/>
                </a:lnTo>
                <a:lnTo>
                  <a:pt x="17860" y="6910"/>
                </a:lnTo>
                <a:lnTo>
                  <a:pt x="18257" y="6752"/>
                </a:lnTo>
                <a:lnTo>
                  <a:pt x="18531" y="6376"/>
                </a:lnTo>
                <a:lnTo>
                  <a:pt x="18600" y="5846"/>
                </a:lnTo>
                <a:lnTo>
                  <a:pt x="18789" y="5321"/>
                </a:lnTo>
                <a:lnTo>
                  <a:pt x="18990" y="4943"/>
                </a:lnTo>
                <a:lnTo>
                  <a:pt x="19375" y="4872"/>
                </a:lnTo>
                <a:lnTo>
                  <a:pt x="19630" y="4892"/>
                </a:lnTo>
                <a:lnTo>
                  <a:pt x="19895" y="4560"/>
                </a:lnTo>
                <a:lnTo>
                  <a:pt x="20086" y="4142"/>
                </a:lnTo>
                <a:lnTo>
                  <a:pt x="20492" y="3890"/>
                </a:lnTo>
                <a:lnTo>
                  <a:pt x="20834" y="4160"/>
                </a:lnTo>
                <a:lnTo>
                  <a:pt x="20882" y="4600"/>
                </a:lnTo>
                <a:lnTo>
                  <a:pt x="20849" y="5218"/>
                </a:lnTo>
                <a:lnTo>
                  <a:pt x="20949" y="5712"/>
                </a:lnTo>
                <a:lnTo>
                  <a:pt x="21357" y="6005"/>
                </a:lnTo>
                <a:lnTo>
                  <a:pt x="21600" y="6383"/>
                </a:lnTo>
                <a:lnTo>
                  <a:pt x="21525" y="6893"/>
                </a:lnTo>
                <a:lnTo>
                  <a:pt x="21322" y="7218"/>
                </a:lnTo>
                <a:lnTo>
                  <a:pt x="20893" y="7513"/>
                </a:lnTo>
                <a:lnTo>
                  <a:pt x="20571" y="7585"/>
                </a:lnTo>
                <a:lnTo>
                  <a:pt x="20139" y="7630"/>
                </a:lnTo>
                <a:lnTo>
                  <a:pt x="19783" y="7627"/>
                </a:lnTo>
                <a:lnTo>
                  <a:pt x="19615" y="8097"/>
                </a:lnTo>
                <a:lnTo>
                  <a:pt x="19754" y="8519"/>
                </a:lnTo>
                <a:lnTo>
                  <a:pt x="20065" y="8781"/>
                </a:lnTo>
                <a:lnTo>
                  <a:pt x="20324" y="9020"/>
                </a:lnTo>
                <a:lnTo>
                  <a:pt x="20281" y="9387"/>
                </a:lnTo>
                <a:cubicBezTo>
                  <a:pt x="20204" y="9490"/>
                  <a:pt x="20127" y="9592"/>
                  <a:pt x="20049" y="9694"/>
                </a:cubicBezTo>
                <a:cubicBezTo>
                  <a:pt x="19931" y="9848"/>
                  <a:pt x="19813" y="10001"/>
                  <a:pt x="19693" y="10152"/>
                </a:cubicBezTo>
                <a:lnTo>
                  <a:pt x="19456" y="10652"/>
                </a:lnTo>
                <a:lnTo>
                  <a:pt x="19292" y="11281"/>
                </a:lnTo>
                <a:lnTo>
                  <a:pt x="19258" y="11678"/>
                </a:lnTo>
                <a:lnTo>
                  <a:pt x="19038" y="11970"/>
                </a:lnTo>
                <a:lnTo>
                  <a:pt x="18790" y="12185"/>
                </a:lnTo>
                <a:lnTo>
                  <a:pt x="18443" y="12503"/>
                </a:lnTo>
                <a:lnTo>
                  <a:pt x="18443" y="12858"/>
                </a:lnTo>
                <a:lnTo>
                  <a:pt x="18685" y="13158"/>
                </a:lnTo>
                <a:lnTo>
                  <a:pt x="18754" y="13482"/>
                </a:lnTo>
                <a:lnTo>
                  <a:pt x="18624" y="13868"/>
                </a:lnTo>
                <a:lnTo>
                  <a:pt x="18380" y="14327"/>
                </a:lnTo>
                <a:lnTo>
                  <a:pt x="18247" y="14741"/>
                </a:lnTo>
                <a:lnTo>
                  <a:pt x="18221" y="15267"/>
                </a:lnTo>
                <a:lnTo>
                  <a:pt x="18394" y="15632"/>
                </a:lnTo>
                <a:lnTo>
                  <a:pt x="18577" y="15912"/>
                </a:lnTo>
                <a:lnTo>
                  <a:pt x="18783" y="16217"/>
                </a:lnTo>
                <a:cubicBezTo>
                  <a:pt x="18839" y="16264"/>
                  <a:pt x="18896" y="16305"/>
                  <a:pt x="18955" y="16341"/>
                </a:cubicBezTo>
                <a:cubicBezTo>
                  <a:pt x="19076" y="16415"/>
                  <a:pt x="19203" y="16466"/>
                  <a:pt x="19332" y="16508"/>
                </a:cubicBezTo>
                <a:cubicBezTo>
                  <a:pt x="19455" y="16547"/>
                  <a:pt x="19579" y="16578"/>
                  <a:pt x="19703" y="16599"/>
                </a:cubicBezTo>
                <a:lnTo>
                  <a:pt x="20030" y="16628"/>
                </a:lnTo>
                <a:lnTo>
                  <a:pt x="20252" y="16915"/>
                </a:lnTo>
                <a:lnTo>
                  <a:pt x="20372" y="17348"/>
                </a:lnTo>
                <a:lnTo>
                  <a:pt x="20486" y="18088"/>
                </a:lnTo>
                <a:lnTo>
                  <a:pt x="20680" y="18490"/>
                </a:lnTo>
                <a:lnTo>
                  <a:pt x="20803" y="18821"/>
                </a:lnTo>
                <a:lnTo>
                  <a:pt x="20772" y="19343"/>
                </a:lnTo>
                <a:lnTo>
                  <a:pt x="20677" y="19851"/>
                </a:lnTo>
                <a:lnTo>
                  <a:pt x="20579" y="20434"/>
                </a:lnTo>
                <a:lnTo>
                  <a:pt x="20618" y="20859"/>
                </a:lnTo>
                <a:lnTo>
                  <a:pt x="20401" y="21373"/>
                </a:lnTo>
                <a:lnTo>
                  <a:pt x="20308" y="21600"/>
                </a:lnTo>
                <a:lnTo>
                  <a:pt x="20090" y="21364"/>
                </a:lnTo>
                <a:cubicBezTo>
                  <a:pt x="20022" y="21366"/>
                  <a:pt x="19955" y="21372"/>
                  <a:pt x="19888" y="21382"/>
                </a:cubicBezTo>
                <a:cubicBezTo>
                  <a:pt x="19762" y="21400"/>
                  <a:pt x="19638" y="21434"/>
                  <a:pt x="19516" y="21483"/>
                </a:cubicBezTo>
                <a:lnTo>
                  <a:pt x="19130" y="21445"/>
                </a:lnTo>
                <a:lnTo>
                  <a:pt x="18837" y="21417"/>
                </a:lnTo>
                <a:cubicBezTo>
                  <a:pt x="18752" y="21270"/>
                  <a:pt x="18638" y="21163"/>
                  <a:pt x="18510" y="21112"/>
                </a:cubicBezTo>
                <a:cubicBezTo>
                  <a:pt x="18412" y="21072"/>
                  <a:pt x="18310" y="21066"/>
                  <a:pt x="18210" y="21094"/>
                </a:cubicBezTo>
                <a:lnTo>
                  <a:pt x="17921" y="21301"/>
                </a:lnTo>
                <a:lnTo>
                  <a:pt x="17622" y="21359"/>
                </a:lnTo>
                <a:lnTo>
                  <a:pt x="17394" y="21106"/>
                </a:lnTo>
                <a:cubicBezTo>
                  <a:pt x="17339" y="21039"/>
                  <a:pt x="17269" y="21002"/>
                  <a:pt x="17197" y="21000"/>
                </a:cubicBezTo>
                <a:cubicBezTo>
                  <a:pt x="17113" y="20998"/>
                  <a:pt x="17032" y="21044"/>
                  <a:pt x="16972" y="21127"/>
                </a:cubicBezTo>
                <a:lnTo>
                  <a:pt x="16740" y="21458"/>
                </a:lnTo>
                <a:lnTo>
                  <a:pt x="16420" y="21530"/>
                </a:lnTo>
                <a:lnTo>
                  <a:pt x="16045" y="21390"/>
                </a:lnTo>
                <a:lnTo>
                  <a:pt x="15435" y="21079"/>
                </a:lnTo>
                <a:lnTo>
                  <a:pt x="15106" y="20845"/>
                </a:lnTo>
                <a:lnTo>
                  <a:pt x="14972" y="20663"/>
                </a:lnTo>
                <a:lnTo>
                  <a:pt x="14727" y="20360"/>
                </a:lnTo>
                <a:lnTo>
                  <a:pt x="14383" y="19821"/>
                </a:lnTo>
                <a:lnTo>
                  <a:pt x="14276" y="19205"/>
                </a:lnTo>
                <a:cubicBezTo>
                  <a:pt x="14262" y="19049"/>
                  <a:pt x="14213" y="18904"/>
                  <a:pt x="14135" y="18793"/>
                </a:cubicBezTo>
                <a:cubicBezTo>
                  <a:pt x="14056" y="18680"/>
                  <a:pt x="13952" y="18609"/>
                  <a:pt x="13841" y="18593"/>
                </a:cubicBezTo>
                <a:lnTo>
                  <a:pt x="13668" y="18109"/>
                </a:lnTo>
                <a:lnTo>
                  <a:pt x="13564" y="17790"/>
                </a:lnTo>
                <a:lnTo>
                  <a:pt x="13214" y="17602"/>
                </a:lnTo>
                <a:lnTo>
                  <a:pt x="12969" y="17325"/>
                </a:lnTo>
                <a:lnTo>
                  <a:pt x="12839" y="16870"/>
                </a:lnTo>
                <a:cubicBezTo>
                  <a:pt x="12807" y="16743"/>
                  <a:pt x="12753" y="16629"/>
                  <a:pt x="12681" y="16541"/>
                </a:cubicBezTo>
                <a:cubicBezTo>
                  <a:pt x="12622" y="16467"/>
                  <a:pt x="12552" y="16413"/>
                  <a:pt x="12476" y="16382"/>
                </a:cubicBezTo>
                <a:lnTo>
                  <a:pt x="12338" y="15964"/>
                </a:lnTo>
                <a:lnTo>
                  <a:pt x="12290" y="15619"/>
                </a:lnTo>
                <a:lnTo>
                  <a:pt x="12140" y="15361"/>
                </a:lnTo>
                <a:lnTo>
                  <a:pt x="11884" y="15313"/>
                </a:lnTo>
                <a:lnTo>
                  <a:pt x="11695" y="15117"/>
                </a:lnTo>
                <a:lnTo>
                  <a:pt x="11599" y="14870"/>
                </a:lnTo>
                <a:lnTo>
                  <a:pt x="11381" y="14280"/>
                </a:lnTo>
                <a:lnTo>
                  <a:pt x="10966" y="14106"/>
                </a:lnTo>
                <a:lnTo>
                  <a:pt x="10709" y="13794"/>
                </a:lnTo>
                <a:lnTo>
                  <a:pt x="10471" y="13429"/>
                </a:lnTo>
                <a:lnTo>
                  <a:pt x="10055" y="13261"/>
                </a:lnTo>
                <a:cubicBezTo>
                  <a:pt x="9901" y="13198"/>
                  <a:pt x="9746" y="13142"/>
                  <a:pt x="9589" y="13096"/>
                </a:cubicBezTo>
                <a:cubicBezTo>
                  <a:pt x="9437" y="13050"/>
                  <a:pt x="9283" y="13013"/>
                  <a:pt x="9129" y="12983"/>
                </a:cubicBezTo>
                <a:lnTo>
                  <a:pt x="8973" y="13257"/>
                </a:lnTo>
                <a:lnTo>
                  <a:pt x="8903" y="13552"/>
                </a:lnTo>
                <a:lnTo>
                  <a:pt x="8683" y="13460"/>
                </a:lnTo>
                <a:lnTo>
                  <a:pt x="8150" y="13343"/>
                </a:lnTo>
                <a:lnTo>
                  <a:pt x="7695" y="13169"/>
                </a:lnTo>
                <a:lnTo>
                  <a:pt x="7410" y="13163"/>
                </a:lnTo>
                <a:lnTo>
                  <a:pt x="7084" y="13120"/>
                </a:lnTo>
                <a:lnTo>
                  <a:pt x="6858" y="13388"/>
                </a:lnTo>
                <a:lnTo>
                  <a:pt x="6596" y="13810"/>
                </a:lnTo>
                <a:lnTo>
                  <a:pt x="6328" y="14025"/>
                </a:lnTo>
                <a:lnTo>
                  <a:pt x="6079" y="14053"/>
                </a:lnTo>
                <a:lnTo>
                  <a:pt x="5162" y="14172"/>
                </a:lnTo>
                <a:lnTo>
                  <a:pt x="4966" y="13194"/>
                </a:lnTo>
                <a:lnTo>
                  <a:pt x="4701" y="12898"/>
                </a:lnTo>
                <a:lnTo>
                  <a:pt x="4214" y="12896"/>
                </a:lnTo>
                <a:lnTo>
                  <a:pt x="3950" y="12269"/>
                </a:lnTo>
                <a:lnTo>
                  <a:pt x="4097" y="11499"/>
                </a:lnTo>
                <a:lnTo>
                  <a:pt x="4392" y="11092"/>
                </a:lnTo>
                <a:lnTo>
                  <a:pt x="4272" y="10604"/>
                </a:lnTo>
                <a:lnTo>
                  <a:pt x="4022" y="10383"/>
                </a:lnTo>
                <a:lnTo>
                  <a:pt x="3669" y="10494"/>
                </a:lnTo>
                <a:lnTo>
                  <a:pt x="3349" y="10217"/>
                </a:lnTo>
                <a:lnTo>
                  <a:pt x="3563" y="9843"/>
                </a:lnTo>
                <a:lnTo>
                  <a:pt x="3619" y="9230"/>
                </a:lnTo>
                <a:lnTo>
                  <a:pt x="3744" y="8661"/>
                </a:lnTo>
                <a:lnTo>
                  <a:pt x="3724" y="7949"/>
                </a:lnTo>
                <a:lnTo>
                  <a:pt x="3496" y="7495"/>
                </a:lnTo>
                <a:lnTo>
                  <a:pt x="3276" y="7431"/>
                </a:lnTo>
                <a:lnTo>
                  <a:pt x="3163" y="7663"/>
                </a:lnTo>
                <a:lnTo>
                  <a:pt x="3039" y="8058"/>
                </a:lnTo>
                <a:lnTo>
                  <a:pt x="2830" y="8215"/>
                </a:lnTo>
                <a:lnTo>
                  <a:pt x="2558" y="8103"/>
                </a:lnTo>
                <a:lnTo>
                  <a:pt x="2486" y="7750"/>
                </a:lnTo>
                <a:lnTo>
                  <a:pt x="2564" y="7407"/>
                </a:lnTo>
                <a:lnTo>
                  <a:pt x="2521" y="6985"/>
                </a:lnTo>
                <a:lnTo>
                  <a:pt x="2294" y="6598"/>
                </a:lnTo>
                <a:lnTo>
                  <a:pt x="1989" y="6498"/>
                </a:lnTo>
                <a:lnTo>
                  <a:pt x="1723" y="6778"/>
                </a:lnTo>
                <a:lnTo>
                  <a:pt x="1589" y="7065"/>
                </a:lnTo>
                <a:lnTo>
                  <a:pt x="1368" y="7242"/>
                </a:lnTo>
                <a:lnTo>
                  <a:pt x="1122" y="7156"/>
                </a:lnTo>
                <a:lnTo>
                  <a:pt x="1052" y="6831"/>
                </a:lnTo>
                <a:lnTo>
                  <a:pt x="1158" y="6133"/>
                </a:lnTo>
                <a:lnTo>
                  <a:pt x="1058" y="5882"/>
                </a:lnTo>
                <a:lnTo>
                  <a:pt x="637" y="5510"/>
                </a:lnTo>
                <a:lnTo>
                  <a:pt x="155" y="5472"/>
                </a:lnTo>
                <a:lnTo>
                  <a:pt x="0" y="4969"/>
                </a:lnTo>
                <a:lnTo>
                  <a:pt x="177" y="4627"/>
                </a:lnTo>
                <a:lnTo>
                  <a:pt x="233" y="3954"/>
                </a:lnTo>
                <a:lnTo>
                  <a:pt x="665" y="3926"/>
                </a:lnTo>
                <a:lnTo>
                  <a:pt x="1136" y="3809"/>
                </a:lnTo>
                <a:lnTo>
                  <a:pt x="1737" y="3657"/>
                </a:lnTo>
                <a:lnTo>
                  <a:pt x="1974" y="3266"/>
                </a:lnTo>
                <a:lnTo>
                  <a:pt x="2262" y="3648"/>
                </a:lnTo>
                <a:lnTo>
                  <a:pt x="2975" y="3646"/>
                </a:lnTo>
                <a:lnTo>
                  <a:pt x="3195" y="3984"/>
                </a:lnTo>
                <a:lnTo>
                  <a:pt x="3499" y="4263"/>
                </a:lnTo>
                <a:lnTo>
                  <a:pt x="4051" y="4231"/>
                </a:lnTo>
                <a:lnTo>
                  <a:pt x="4378" y="4006"/>
                </a:lnTo>
                <a:lnTo>
                  <a:pt x="4940" y="4051"/>
                </a:lnTo>
                <a:lnTo>
                  <a:pt x="5400" y="4185"/>
                </a:lnTo>
                <a:lnTo>
                  <a:pt x="5883" y="4439"/>
                </a:lnTo>
                <a:lnTo>
                  <a:pt x="6195" y="4924"/>
                </a:lnTo>
                <a:lnTo>
                  <a:pt x="6452" y="5038"/>
                </a:lnTo>
                <a:lnTo>
                  <a:pt x="7164" y="4704"/>
                </a:lnTo>
                <a:lnTo>
                  <a:pt x="7722" y="4625"/>
                </a:lnTo>
                <a:lnTo>
                  <a:pt x="8230" y="4774"/>
                </a:lnTo>
                <a:lnTo>
                  <a:pt x="8457" y="4915"/>
                </a:lnTo>
                <a:lnTo>
                  <a:pt x="8762" y="4933"/>
                </a:lnTo>
                <a:lnTo>
                  <a:pt x="9153" y="4316"/>
                </a:lnTo>
                <a:lnTo>
                  <a:pt x="9547" y="3791"/>
                </a:lnTo>
                <a:lnTo>
                  <a:pt x="9799" y="3972"/>
                </a:lnTo>
                <a:lnTo>
                  <a:pt x="10226" y="3917"/>
                </a:lnTo>
                <a:lnTo>
                  <a:pt x="10635" y="3710"/>
                </a:lnTo>
                <a:lnTo>
                  <a:pt x="10845" y="3439"/>
                </a:lnTo>
                <a:lnTo>
                  <a:pt x="11199" y="3275"/>
                </a:lnTo>
                <a:lnTo>
                  <a:pt x="11633" y="3366"/>
                </a:lnTo>
                <a:lnTo>
                  <a:pt x="11935" y="3416"/>
                </a:lnTo>
                <a:lnTo>
                  <a:pt x="12080" y="3261"/>
                </a:lnTo>
                <a:lnTo>
                  <a:pt x="12107" y="2938"/>
                </a:lnTo>
                <a:lnTo>
                  <a:pt x="12002" y="2593"/>
                </a:lnTo>
                <a:lnTo>
                  <a:pt x="12244" y="2188"/>
                </a:lnTo>
                <a:lnTo>
                  <a:pt x="12742" y="1648"/>
                </a:lnTo>
                <a:lnTo>
                  <a:pt x="13148" y="1288"/>
                </a:lnTo>
                <a:lnTo>
                  <a:pt x="14139" y="768"/>
                </a:lnTo>
                <a:lnTo>
                  <a:pt x="14749" y="538"/>
                </a:lnTo>
                <a:lnTo>
                  <a:pt x="15303" y="218"/>
                </a:lnTo>
                <a:lnTo>
                  <a:pt x="15698" y="0"/>
                </a:lnTo>
                <a:lnTo>
                  <a:pt x="16114" y="122"/>
                </a:lnTo>
                <a:lnTo>
                  <a:pt x="16374" y="528"/>
                </a:lnTo>
                <a:lnTo>
                  <a:pt x="16308" y="939"/>
                </a:lnTo>
                <a:lnTo>
                  <a:pt x="16326" y="1380"/>
                </a:lnTo>
                <a:lnTo>
                  <a:pt x="16127" y="1598"/>
                </a:lnTo>
                <a:lnTo>
                  <a:pt x="15889" y="2113"/>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23" name="Shape 4905">
            <a:extLst>
              <a:ext uri="{FF2B5EF4-FFF2-40B4-BE49-F238E27FC236}">
                <a16:creationId xmlns:a16="http://schemas.microsoft.com/office/drawing/2014/main" id="{3467186E-5B96-4108-960D-B91D04B9D8AD}"/>
              </a:ext>
            </a:extLst>
          </p:cNvPr>
          <p:cNvSpPr/>
          <p:nvPr/>
        </p:nvSpPr>
        <p:spPr>
          <a:xfrm>
            <a:off x="10409034" y="1752600"/>
            <a:ext cx="1113566" cy="1314027"/>
          </a:xfrm>
          <a:custGeom>
            <a:avLst/>
            <a:gdLst/>
            <a:ahLst/>
            <a:cxnLst>
              <a:cxn ang="0">
                <a:pos x="wd2" y="hd2"/>
              </a:cxn>
              <a:cxn ang="5400000">
                <a:pos x="wd2" y="hd2"/>
              </a:cxn>
              <a:cxn ang="10800000">
                <a:pos x="wd2" y="hd2"/>
              </a:cxn>
              <a:cxn ang="16200000">
                <a:pos x="wd2" y="hd2"/>
              </a:cxn>
            </a:cxnLst>
            <a:rect l="0" t="0" r="r" b="b"/>
            <a:pathLst>
              <a:path w="21573" h="21579" extrusionOk="0">
                <a:moveTo>
                  <a:pt x="2253" y="12484"/>
                </a:moveTo>
                <a:lnTo>
                  <a:pt x="2084" y="12885"/>
                </a:lnTo>
                <a:lnTo>
                  <a:pt x="1818" y="13348"/>
                </a:lnTo>
                <a:lnTo>
                  <a:pt x="1487" y="13650"/>
                </a:lnTo>
                <a:lnTo>
                  <a:pt x="1247" y="13878"/>
                </a:lnTo>
                <a:lnTo>
                  <a:pt x="946" y="13874"/>
                </a:lnTo>
                <a:lnTo>
                  <a:pt x="711" y="13912"/>
                </a:lnTo>
                <a:lnTo>
                  <a:pt x="584" y="14192"/>
                </a:lnTo>
                <a:lnTo>
                  <a:pt x="498" y="14421"/>
                </a:lnTo>
                <a:lnTo>
                  <a:pt x="367" y="14654"/>
                </a:lnTo>
                <a:lnTo>
                  <a:pt x="191" y="14840"/>
                </a:lnTo>
                <a:lnTo>
                  <a:pt x="56" y="15015"/>
                </a:lnTo>
                <a:lnTo>
                  <a:pt x="17" y="15190"/>
                </a:lnTo>
                <a:lnTo>
                  <a:pt x="0" y="15328"/>
                </a:lnTo>
                <a:lnTo>
                  <a:pt x="664" y="15665"/>
                </a:lnTo>
                <a:lnTo>
                  <a:pt x="1189" y="16019"/>
                </a:lnTo>
                <a:lnTo>
                  <a:pt x="1589" y="16264"/>
                </a:lnTo>
                <a:lnTo>
                  <a:pt x="1737" y="16364"/>
                </a:lnTo>
                <a:lnTo>
                  <a:pt x="1902" y="16557"/>
                </a:lnTo>
                <a:lnTo>
                  <a:pt x="1760" y="16757"/>
                </a:lnTo>
                <a:lnTo>
                  <a:pt x="1539" y="17118"/>
                </a:lnTo>
                <a:lnTo>
                  <a:pt x="1502" y="17447"/>
                </a:lnTo>
                <a:lnTo>
                  <a:pt x="1279" y="17942"/>
                </a:lnTo>
                <a:lnTo>
                  <a:pt x="1032" y="18262"/>
                </a:lnTo>
                <a:lnTo>
                  <a:pt x="755" y="18527"/>
                </a:lnTo>
                <a:lnTo>
                  <a:pt x="575" y="18822"/>
                </a:lnTo>
                <a:lnTo>
                  <a:pt x="443" y="19049"/>
                </a:lnTo>
                <a:lnTo>
                  <a:pt x="368" y="19444"/>
                </a:lnTo>
                <a:lnTo>
                  <a:pt x="673" y="19430"/>
                </a:lnTo>
                <a:lnTo>
                  <a:pt x="761" y="19548"/>
                </a:lnTo>
                <a:lnTo>
                  <a:pt x="663" y="19761"/>
                </a:lnTo>
                <a:lnTo>
                  <a:pt x="776" y="20001"/>
                </a:lnTo>
                <a:lnTo>
                  <a:pt x="1093" y="20204"/>
                </a:lnTo>
                <a:lnTo>
                  <a:pt x="1470" y="20220"/>
                </a:lnTo>
                <a:lnTo>
                  <a:pt x="1783" y="20318"/>
                </a:lnTo>
                <a:lnTo>
                  <a:pt x="2214" y="20272"/>
                </a:lnTo>
                <a:lnTo>
                  <a:pt x="2437" y="20227"/>
                </a:lnTo>
                <a:lnTo>
                  <a:pt x="2725" y="20285"/>
                </a:lnTo>
                <a:lnTo>
                  <a:pt x="2906" y="20379"/>
                </a:lnTo>
                <a:lnTo>
                  <a:pt x="3000" y="20682"/>
                </a:lnTo>
                <a:lnTo>
                  <a:pt x="3138" y="20958"/>
                </a:lnTo>
                <a:lnTo>
                  <a:pt x="3479" y="21130"/>
                </a:lnTo>
                <a:lnTo>
                  <a:pt x="3734" y="21068"/>
                </a:lnTo>
                <a:lnTo>
                  <a:pt x="4018" y="21043"/>
                </a:lnTo>
                <a:lnTo>
                  <a:pt x="4337" y="21103"/>
                </a:lnTo>
                <a:lnTo>
                  <a:pt x="4561" y="21462"/>
                </a:lnTo>
                <a:lnTo>
                  <a:pt x="4889" y="21579"/>
                </a:lnTo>
                <a:lnTo>
                  <a:pt x="5341" y="21561"/>
                </a:lnTo>
                <a:lnTo>
                  <a:pt x="5884" y="21367"/>
                </a:lnTo>
                <a:lnTo>
                  <a:pt x="6407" y="21306"/>
                </a:lnTo>
                <a:lnTo>
                  <a:pt x="6821" y="21375"/>
                </a:lnTo>
                <a:lnTo>
                  <a:pt x="7031" y="21071"/>
                </a:lnTo>
                <a:lnTo>
                  <a:pt x="7433" y="20883"/>
                </a:lnTo>
                <a:lnTo>
                  <a:pt x="7830" y="20856"/>
                </a:lnTo>
                <a:lnTo>
                  <a:pt x="8322" y="20796"/>
                </a:lnTo>
                <a:lnTo>
                  <a:pt x="8709" y="20570"/>
                </a:lnTo>
                <a:lnTo>
                  <a:pt x="9169" y="20313"/>
                </a:lnTo>
                <a:lnTo>
                  <a:pt x="9151" y="19958"/>
                </a:lnTo>
                <a:lnTo>
                  <a:pt x="9193" y="19705"/>
                </a:lnTo>
                <a:lnTo>
                  <a:pt x="9359" y="19575"/>
                </a:lnTo>
                <a:lnTo>
                  <a:pt x="9369" y="19291"/>
                </a:lnTo>
                <a:lnTo>
                  <a:pt x="9688" y="19222"/>
                </a:lnTo>
                <a:lnTo>
                  <a:pt x="9987" y="19303"/>
                </a:lnTo>
                <a:lnTo>
                  <a:pt x="10228" y="19132"/>
                </a:lnTo>
                <a:lnTo>
                  <a:pt x="10129" y="18874"/>
                </a:lnTo>
                <a:lnTo>
                  <a:pt x="10297" y="18725"/>
                </a:lnTo>
                <a:lnTo>
                  <a:pt x="10577" y="18761"/>
                </a:lnTo>
                <a:lnTo>
                  <a:pt x="10796" y="18652"/>
                </a:lnTo>
                <a:lnTo>
                  <a:pt x="10852" y="18452"/>
                </a:lnTo>
                <a:lnTo>
                  <a:pt x="10996" y="18328"/>
                </a:lnTo>
                <a:lnTo>
                  <a:pt x="11167" y="18250"/>
                </a:lnTo>
                <a:lnTo>
                  <a:pt x="11258" y="17998"/>
                </a:lnTo>
                <a:lnTo>
                  <a:pt x="11247" y="17779"/>
                </a:lnTo>
                <a:lnTo>
                  <a:pt x="11509" y="17676"/>
                </a:lnTo>
                <a:lnTo>
                  <a:pt x="11827" y="17617"/>
                </a:lnTo>
                <a:lnTo>
                  <a:pt x="12044" y="17440"/>
                </a:lnTo>
                <a:lnTo>
                  <a:pt x="12126" y="17220"/>
                </a:lnTo>
                <a:lnTo>
                  <a:pt x="12307" y="17040"/>
                </a:lnTo>
                <a:lnTo>
                  <a:pt x="12588" y="16969"/>
                </a:lnTo>
                <a:lnTo>
                  <a:pt x="12896" y="17096"/>
                </a:lnTo>
                <a:lnTo>
                  <a:pt x="13166" y="17157"/>
                </a:lnTo>
                <a:lnTo>
                  <a:pt x="13522" y="17076"/>
                </a:lnTo>
                <a:lnTo>
                  <a:pt x="13840" y="16859"/>
                </a:lnTo>
                <a:lnTo>
                  <a:pt x="14117" y="16837"/>
                </a:lnTo>
                <a:lnTo>
                  <a:pt x="14346" y="16839"/>
                </a:lnTo>
                <a:lnTo>
                  <a:pt x="14436" y="17025"/>
                </a:lnTo>
                <a:lnTo>
                  <a:pt x="14381" y="17272"/>
                </a:lnTo>
                <a:lnTo>
                  <a:pt x="14404" y="17495"/>
                </a:lnTo>
                <a:lnTo>
                  <a:pt x="14447" y="17669"/>
                </a:lnTo>
                <a:lnTo>
                  <a:pt x="14560" y="17782"/>
                </a:lnTo>
                <a:lnTo>
                  <a:pt x="14534" y="18035"/>
                </a:lnTo>
                <a:lnTo>
                  <a:pt x="14606" y="18217"/>
                </a:lnTo>
                <a:lnTo>
                  <a:pt x="14715" y="18525"/>
                </a:lnTo>
                <a:lnTo>
                  <a:pt x="14843" y="18614"/>
                </a:lnTo>
                <a:lnTo>
                  <a:pt x="15130" y="18411"/>
                </a:lnTo>
                <a:lnTo>
                  <a:pt x="15370" y="18167"/>
                </a:lnTo>
                <a:lnTo>
                  <a:pt x="15700" y="17972"/>
                </a:lnTo>
                <a:lnTo>
                  <a:pt x="16083" y="17821"/>
                </a:lnTo>
                <a:lnTo>
                  <a:pt x="16361" y="17746"/>
                </a:lnTo>
                <a:lnTo>
                  <a:pt x="16722" y="17753"/>
                </a:lnTo>
                <a:lnTo>
                  <a:pt x="17027" y="17812"/>
                </a:lnTo>
                <a:lnTo>
                  <a:pt x="17354" y="17874"/>
                </a:lnTo>
                <a:lnTo>
                  <a:pt x="17764" y="17839"/>
                </a:lnTo>
                <a:lnTo>
                  <a:pt x="17896" y="17593"/>
                </a:lnTo>
                <a:lnTo>
                  <a:pt x="17958" y="17271"/>
                </a:lnTo>
                <a:lnTo>
                  <a:pt x="17812" y="16978"/>
                </a:lnTo>
                <a:lnTo>
                  <a:pt x="17886" y="16670"/>
                </a:lnTo>
                <a:lnTo>
                  <a:pt x="18128" y="16411"/>
                </a:lnTo>
                <a:lnTo>
                  <a:pt x="18156" y="16147"/>
                </a:lnTo>
                <a:lnTo>
                  <a:pt x="18305" y="15951"/>
                </a:lnTo>
                <a:lnTo>
                  <a:pt x="18445" y="15756"/>
                </a:lnTo>
                <a:lnTo>
                  <a:pt x="18352" y="15494"/>
                </a:lnTo>
                <a:lnTo>
                  <a:pt x="18331" y="15243"/>
                </a:lnTo>
                <a:lnTo>
                  <a:pt x="18549" y="14958"/>
                </a:lnTo>
                <a:lnTo>
                  <a:pt x="18901" y="14721"/>
                </a:lnTo>
                <a:lnTo>
                  <a:pt x="19064" y="14855"/>
                </a:lnTo>
                <a:lnTo>
                  <a:pt x="19511" y="14925"/>
                </a:lnTo>
                <a:lnTo>
                  <a:pt x="19858" y="14932"/>
                </a:lnTo>
                <a:lnTo>
                  <a:pt x="20233" y="15110"/>
                </a:lnTo>
                <a:lnTo>
                  <a:pt x="20282" y="14834"/>
                </a:lnTo>
                <a:lnTo>
                  <a:pt x="20329" y="14501"/>
                </a:lnTo>
                <a:lnTo>
                  <a:pt x="20170" y="14326"/>
                </a:lnTo>
                <a:lnTo>
                  <a:pt x="20368" y="14148"/>
                </a:lnTo>
                <a:lnTo>
                  <a:pt x="20365" y="13976"/>
                </a:lnTo>
                <a:lnTo>
                  <a:pt x="20192" y="13805"/>
                </a:lnTo>
                <a:lnTo>
                  <a:pt x="20127" y="13610"/>
                </a:lnTo>
                <a:lnTo>
                  <a:pt x="20249" y="13407"/>
                </a:lnTo>
                <a:lnTo>
                  <a:pt x="20266" y="13175"/>
                </a:lnTo>
                <a:lnTo>
                  <a:pt x="20079" y="12965"/>
                </a:lnTo>
                <a:lnTo>
                  <a:pt x="20030" y="12835"/>
                </a:lnTo>
                <a:lnTo>
                  <a:pt x="20162" y="12669"/>
                </a:lnTo>
                <a:lnTo>
                  <a:pt x="20074" y="12489"/>
                </a:lnTo>
                <a:lnTo>
                  <a:pt x="19839" y="12336"/>
                </a:lnTo>
                <a:lnTo>
                  <a:pt x="19433" y="12328"/>
                </a:lnTo>
                <a:lnTo>
                  <a:pt x="19399" y="12134"/>
                </a:lnTo>
                <a:lnTo>
                  <a:pt x="19673" y="11995"/>
                </a:lnTo>
                <a:lnTo>
                  <a:pt x="19891" y="12032"/>
                </a:lnTo>
                <a:lnTo>
                  <a:pt x="19971" y="12165"/>
                </a:lnTo>
                <a:lnTo>
                  <a:pt x="20180" y="12203"/>
                </a:lnTo>
                <a:lnTo>
                  <a:pt x="20390" y="12015"/>
                </a:lnTo>
                <a:lnTo>
                  <a:pt x="20599" y="11797"/>
                </a:lnTo>
                <a:lnTo>
                  <a:pt x="20784" y="11565"/>
                </a:lnTo>
                <a:lnTo>
                  <a:pt x="21007" y="11300"/>
                </a:lnTo>
                <a:cubicBezTo>
                  <a:pt x="21046" y="11232"/>
                  <a:pt x="21122" y="11186"/>
                  <a:pt x="21209" y="11175"/>
                </a:cubicBezTo>
                <a:cubicBezTo>
                  <a:pt x="21333" y="11159"/>
                  <a:pt x="21486" y="11205"/>
                  <a:pt x="21553" y="11111"/>
                </a:cubicBezTo>
                <a:cubicBezTo>
                  <a:pt x="21600" y="11046"/>
                  <a:pt x="21558" y="10962"/>
                  <a:pt x="21471" y="10944"/>
                </a:cubicBezTo>
                <a:lnTo>
                  <a:pt x="21067" y="10941"/>
                </a:lnTo>
                <a:lnTo>
                  <a:pt x="21000" y="10826"/>
                </a:lnTo>
                <a:lnTo>
                  <a:pt x="21124" y="10585"/>
                </a:lnTo>
                <a:lnTo>
                  <a:pt x="21040" y="10391"/>
                </a:lnTo>
                <a:lnTo>
                  <a:pt x="20718" y="10324"/>
                </a:lnTo>
                <a:cubicBezTo>
                  <a:pt x="20617" y="10329"/>
                  <a:pt x="20517" y="10347"/>
                  <a:pt x="20421" y="10376"/>
                </a:cubicBezTo>
                <a:cubicBezTo>
                  <a:pt x="20286" y="10418"/>
                  <a:pt x="20162" y="10482"/>
                  <a:pt x="20057" y="10565"/>
                </a:cubicBezTo>
                <a:lnTo>
                  <a:pt x="19899" y="10439"/>
                </a:lnTo>
                <a:lnTo>
                  <a:pt x="19958" y="10233"/>
                </a:lnTo>
                <a:lnTo>
                  <a:pt x="19832" y="10147"/>
                </a:lnTo>
                <a:lnTo>
                  <a:pt x="19521" y="10320"/>
                </a:lnTo>
                <a:lnTo>
                  <a:pt x="19376" y="10456"/>
                </a:lnTo>
                <a:lnTo>
                  <a:pt x="19181" y="10489"/>
                </a:lnTo>
                <a:lnTo>
                  <a:pt x="19056" y="10356"/>
                </a:lnTo>
                <a:lnTo>
                  <a:pt x="18844" y="10456"/>
                </a:lnTo>
                <a:lnTo>
                  <a:pt x="18723" y="10622"/>
                </a:lnTo>
                <a:cubicBezTo>
                  <a:pt x="18687" y="10703"/>
                  <a:pt x="18576" y="10740"/>
                  <a:pt x="18485" y="10701"/>
                </a:cubicBezTo>
                <a:cubicBezTo>
                  <a:pt x="18410" y="10670"/>
                  <a:pt x="18374" y="10596"/>
                  <a:pt x="18401" y="10529"/>
                </a:cubicBezTo>
                <a:lnTo>
                  <a:pt x="18333" y="10330"/>
                </a:lnTo>
                <a:lnTo>
                  <a:pt x="18077" y="10194"/>
                </a:lnTo>
                <a:lnTo>
                  <a:pt x="17835" y="10258"/>
                </a:lnTo>
                <a:lnTo>
                  <a:pt x="17640" y="10303"/>
                </a:lnTo>
                <a:lnTo>
                  <a:pt x="17518" y="10219"/>
                </a:lnTo>
                <a:lnTo>
                  <a:pt x="17347" y="10098"/>
                </a:lnTo>
                <a:lnTo>
                  <a:pt x="16992" y="10153"/>
                </a:lnTo>
                <a:lnTo>
                  <a:pt x="16745" y="10226"/>
                </a:lnTo>
                <a:lnTo>
                  <a:pt x="16749" y="10356"/>
                </a:lnTo>
                <a:lnTo>
                  <a:pt x="16883" y="10477"/>
                </a:lnTo>
                <a:lnTo>
                  <a:pt x="16639" y="10612"/>
                </a:lnTo>
                <a:lnTo>
                  <a:pt x="16446" y="10599"/>
                </a:lnTo>
                <a:lnTo>
                  <a:pt x="16208" y="10679"/>
                </a:lnTo>
                <a:lnTo>
                  <a:pt x="15996" y="10503"/>
                </a:lnTo>
                <a:lnTo>
                  <a:pt x="15744" y="10660"/>
                </a:lnTo>
                <a:lnTo>
                  <a:pt x="15692" y="10841"/>
                </a:lnTo>
                <a:lnTo>
                  <a:pt x="15551" y="11125"/>
                </a:lnTo>
                <a:lnTo>
                  <a:pt x="15434" y="11341"/>
                </a:lnTo>
                <a:lnTo>
                  <a:pt x="15120" y="11355"/>
                </a:lnTo>
                <a:cubicBezTo>
                  <a:pt x="15058" y="11350"/>
                  <a:pt x="15002" y="11318"/>
                  <a:pt x="14972" y="11271"/>
                </a:cubicBezTo>
                <a:cubicBezTo>
                  <a:pt x="14872" y="11115"/>
                  <a:pt x="15049" y="10934"/>
                  <a:pt x="15249" y="10989"/>
                </a:cubicBezTo>
                <a:lnTo>
                  <a:pt x="15409" y="10760"/>
                </a:lnTo>
                <a:lnTo>
                  <a:pt x="15243" y="10714"/>
                </a:lnTo>
                <a:lnTo>
                  <a:pt x="14880" y="10852"/>
                </a:lnTo>
                <a:lnTo>
                  <a:pt x="14692" y="10786"/>
                </a:lnTo>
                <a:lnTo>
                  <a:pt x="14895" y="10542"/>
                </a:lnTo>
                <a:cubicBezTo>
                  <a:pt x="15006" y="10515"/>
                  <a:pt x="15117" y="10488"/>
                  <a:pt x="15227" y="10460"/>
                </a:cubicBezTo>
                <a:cubicBezTo>
                  <a:pt x="15361" y="10426"/>
                  <a:pt x="15494" y="10391"/>
                  <a:pt x="15627" y="10356"/>
                </a:cubicBezTo>
                <a:lnTo>
                  <a:pt x="15861" y="10315"/>
                </a:lnTo>
                <a:lnTo>
                  <a:pt x="16062" y="10151"/>
                </a:lnTo>
                <a:lnTo>
                  <a:pt x="16212" y="9888"/>
                </a:lnTo>
                <a:lnTo>
                  <a:pt x="16349" y="9626"/>
                </a:lnTo>
                <a:lnTo>
                  <a:pt x="16401" y="9404"/>
                </a:lnTo>
                <a:lnTo>
                  <a:pt x="16357" y="9165"/>
                </a:lnTo>
                <a:lnTo>
                  <a:pt x="16121" y="8710"/>
                </a:lnTo>
                <a:lnTo>
                  <a:pt x="16012" y="8422"/>
                </a:lnTo>
                <a:lnTo>
                  <a:pt x="16000" y="8135"/>
                </a:lnTo>
                <a:lnTo>
                  <a:pt x="15791" y="7855"/>
                </a:lnTo>
                <a:lnTo>
                  <a:pt x="15539" y="7624"/>
                </a:lnTo>
                <a:lnTo>
                  <a:pt x="15383" y="7334"/>
                </a:lnTo>
                <a:lnTo>
                  <a:pt x="15149" y="7207"/>
                </a:lnTo>
                <a:lnTo>
                  <a:pt x="14904" y="7319"/>
                </a:lnTo>
                <a:lnTo>
                  <a:pt x="14709" y="7556"/>
                </a:lnTo>
                <a:lnTo>
                  <a:pt x="14424" y="7521"/>
                </a:lnTo>
                <a:lnTo>
                  <a:pt x="14227" y="7260"/>
                </a:lnTo>
                <a:lnTo>
                  <a:pt x="14125" y="7074"/>
                </a:lnTo>
                <a:lnTo>
                  <a:pt x="13839" y="7149"/>
                </a:lnTo>
                <a:cubicBezTo>
                  <a:pt x="13755" y="7143"/>
                  <a:pt x="13683" y="7099"/>
                  <a:pt x="13652" y="7033"/>
                </a:cubicBezTo>
                <a:cubicBezTo>
                  <a:pt x="13602" y="6932"/>
                  <a:pt x="13659" y="6816"/>
                  <a:pt x="13779" y="6774"/>
                </a:cubicBezTo>
                <a:lnTo>
                  <a:pt x="13973" y="6815"/>
                </a:lnTo>
                <a:lnTo>
                  <a:pt x="14011" y="6687"/>
                </a:lnTo>
                <a:lnTo>
                  <a:pt x="13834" y="6492"/>
                </a:lnTo>
                <a:lnTo>
                  <a:pt x="13771" y="6307"/>
                </a:lnTo>
                <a:lnTo>
                  <a:pt x="13977" y="6214"/>
                </a:lnTo>
                <a:lnTo>
                  <a:pt x="14222" y="6353"/>
                </a:lnTo>
                <a:lnTo>
                  <a:pt x="14440" y="6528"/>
                </a:lnTo>
                <a:lnTo>
                  <a:pt x="14533" y="6791"/>
                </a:lnTo>
                <a:lnTo>
                  <a:pt x="14844" y="6840"/>
                </a:lnTo>
                <a:lnTo>
                  <a:pt x="15138" y="6706"/>
                </a:lnTo>
                <a:lnTo>
                  <a:pt x="15350" y="6762"/>
                </a:lnTo>
                <a:lnTo>
                  <a:pt x="15639" y="6795"/>
                </a:lnTo>
                <a:lnTo>
                  <a:pt x="15891" y="6675"/>
                </a:lnTo>
                <a:lnTo>
                  <a:pt x="15952" y="6393"/>
                </a:lnTo>
                <a:lnTo>
                  <a:pt x="15923" y="6174"/>
                </a:lnTo>
                <a:lnTo>
                  <a:pt x="15919" y="5883"/>
                </a:lnTo>
                <a:lnTo>
                  <a:pt x="16027" y="5682"/>
                </a:lnTo>
                <a:lnTo>
                  <a:pt x="16221" y="5508"/>
                </a:lnTo>
                <a:lnTo>
                  <a:pt x="16416" y="5398"/>
                </a:lnTo>
                <a:lnTo>
                  <a:pt x="16513" y="5060"/>
                </a:lnTo>
                <a:lnTo>
                  <a:pt x="16622" y="4931"/>
                </a:lnTo>
                <a:lnTo>
                  <a:pt x="16846" y="5056"/>
                </a:lnTo>
                <a:lnTo>
                  <a:pt x="17208" y="4984"/>
                </a:lnTo>
                <a:lnTo>
                  <a:pt x="17339" y="5139"/>
                </a:lnTo>
                <a:lnTo>
                  <a:pt x="17511" y="5360"/>
                </a:lnTo>
                <a:lnTo>
                  <a:pt x="17703" y="5336"/>
                </a:lnTo>
                <a:lnTo>
                  <a:pt x="17833" y="5163"/>
                </a:lnTo>
                <a:lnTo>
                  <a:pt x="18084" y="5144"/>
                </a:lnTo>
                <a:lnTo>
                  <a:pt x="18166" y="4971"/>
                </a:lnTo>
                <a:lnTo>
                  <a:pt x="18202" y="4773"/>
                </a:lnTo>
                <a:lnTo>
                  <a:pt x="18411" y="4583"/>
                </a:lnTo>
                <a:lnTo>
                  <a:pt x="18692" y="4399"/>
                </a:lnTo>
                <a:lnTo>
                  <a:pt x="19032" y="4272"/>
                </a:lnTo>
                <a:lnTo>
                  <a:pt x="19293" y="4174"/>
                </a:lnTo>
                <a:lnTo>
                  <a:pt x="19468" y="4059"/>
                </a:lnTo>
                <a:lnTo>
                  <a:pt x="19298" y="3910"/>
                </a:lnTo>
                <a:lnTo>
                  <a:pt x="19202" y="3756"/>
                </a:lnTo>
                <a:lnTo>
                  <a:pt x="19323" y="3627"/>
                </a:lnTo>
                <a:lnTo>
                  <a:pt x="19547" y="3724"/>
                </a:lnTo>
                <a:lnTo>
                  <a:pt x="19721" y="3586"/>
                </a:lnTo>
                <a:lnTo>
                  <a:pt x="19715" y="3412"/>
                </a:lnTo>
                <a:lnTo>
                  <a:pt x="19559" y="3288"/>
                </a:lnTo>
                <a:lnTo>
                  <a:pt x="19615" y="3166"/>
                </a:lnTo>
                <a:lnTo>
                  <a:pt x="19785" y="3087"/>
                </a:lnTo>
                <a:lnTo>
                  <a:pt x="19877" y="2905"/>
                </a:lnTo>
                <a:lnTo>
                  <a:pt x="19636" y="2762"/>
                </a:lnTo>
                <a:lnTo>
                  <a:pt x="19300" y="2880"/>
                </a:lnTo>
                <a:cubicBezTo>
                  <a:pt x="19249" y="2958"/>
                  <a:pt x="19170" y="3020"/>
                  <a:pt x="19076" y="3060"/>
                </a:cubicBezTo>
                <a:cubicBezTo>
                  <a:pt x="18982" y="3099"/>
                  <a:pt x="18876" y="3113"/>
                  <a:pt x="18773" y="3100"/>
                </a:cubicBezTo>
                <a:lnTo>
                  <a:pt x="18656" y="2927"/>
                </a:lnTo>
                <a:lnTo>
                  <a:pt x="18553" y="2699"/>
                </a:lnTo>
                <a:lnTo>
                  <a:pt x="18292" y="2491"/>
                </a:lnTo>
                <a:lnTo>
                  <a:pt x="18133" y="2293"/>
                </a:lnTo>
                <a:lnTo>
                  <a:pt x="18011" y="2413"/>
                </a:lnTo>
                <a:lnTo>
                  <a:pt x="17837" y="2490"/>
                </a:lnTo>
                <a:lnTo>
                  <a:pt x="17604" y="2307"/>
                </a:lnTo>
                <a:lnTo>
                  <a:pt x="17387" y="2332"/>
                </a:lnTo>
                <a:cubicBezTo>
                  <a:pt x="17301" y="2366"/>
                  <a:pt x="17203" y="2371"/>
                  <a:pt x="17112" y="2346"/>
                </a:cubicBezTo>
                <a:cubicBezTo>
                  <a:pt x="17043" y="2327"/>
                  <a:pt x="16983" y="2292"/>
                  <a:pt x="16937" y="2245"/>
                </a:cubicBezTo>
                <a:lnTo>
                  <a:pt x="17187" y="2083"/>
                </a:lnTo>
                <a:lnTo>
                  <a:pt x="17416" y="2024"/>
                </a:lnTo>
                <a:lnTo>
                  <a:pt x="17544" y="1870"/>
                </a:lnTo>
                <a:lnTo>
                  <a:pt x="17471" y="1696"/>
                </a:lnTo>
                <a:lnTo>
                  <a:pt x="17577" y="1529"/>
                </a:lnTo>
                <a:lnTo>
                  <a:pt x="17547" y="1363"/>
                </a:lnTo>
                <a:lnTo>
                  <a:pt x="17316" y="1309"/>
                </a:lnTo>
                <a:lnTo>
                  <a:pt x="17046" y="1380"/>
                </a:lnTo>
                <a:lnTo>
                  <a:pt x="17008" y="1248"/>
                </a:lnTo>
                <a:lnTo>
                  <a:pt x="17270" y="1088"/>
                </a:lnTo>
                <a:lnTo>
                  <a:pt x="17390" y="890"/>
                </a:lnTo>
                <a:cubicBezTo>
                  <a:pt x="17375" y="825"/>
                  <a:pt x="17331" y="766"/>
                  <a:pt x="17268" y="727"/>
                </a:cubicBezTo>
                <a:cubicBezTo>
                  <a:pt x="17167" y="664"/>
                  <a:pt x="17032" y="656"/>
                  <a:pt x="16921" y="706"/>
                </a:cubicBezTo>
                <a:lnTo>
                  <a:pt x="16811" y="432"/>
                </a:lnTo>
                <a:cubicBezTo>
                  <a:pt x="16894" y="379"/>
                  <a:pt x="16939" y="292"/>
                  <a:pt x="16927" y="204"/>
                </a:cubicBezTo>
                <a:cubicBezTo>
                  <a:pt x="16914" y="108"/>
                  <a:pt x="16837" y="26"/>
                  <a:pt x="16726" y="5"/>
                </a:cubicBezTo>
                <a:cubicBezTo>
                  <a:pt x="16587" y="-21"/>
                  <a:pt x="16451" y="57"/>
                  <a:pt x="16428" y="177"/>
                </a:cubicBezTo>
                <a:lnTo>
                  <a:pt x="16196" y="412"/>
                </a:lnTo>
                <a:lnTo>
                  <a:pt x="15977" y="580"/>
                </a:lnTo>
                <a:lnTo>
                  <a:pt x="15699" y="694"/>
                </a:lnTo>
                <a:lnTo>
                  <a:pt x="15367" y="818"/>
                </a:lnTo>
                <a:lnTo>
                  <a:pt x="15088" y="945"/>
                </a:lnTo>
                <a:lnTo>
                  <a:pt x="14872" y="999"/>
                </a:lnTo>
                <a:lnTo>
                  <a:pt x="14638" y="1018"/>
                </a:lnTo>
                <a:lnTo>
                  <a:pt x="14435" y="1132"/>
                </a:lnTo>
                <a:lnTo>
                  <a:pt x="14321" y="1285"/>
                </a:lnTo>
                <a:lnTo>
                  <a:pt x="14182" y="1504"/>
                </a:lnTo>
                <a:lnTo>
                  <a:pt x="14031" y="1718"/>
                </a:lnTo>
                <a:lnTo>
                  <a:pt x="14242" y="1692"/>
                </a:lnTo>
                <a:lnTo>
                  <a:pt x="14465" y="1638"/>
                </a:lnTo>
                <a:lnTo>
                  <a:pt x="14390" y="1823"/>
                </a:lnTo>
                <a:lnTo>
                  <a:pt x="14209" y="1976"/>
                </a:lnTo>
                <a:lnTo>
                  <a:pt x="14214" y="2184"/>
                </a:lnTo>
                <a:lnTo>
                  <a:pt x="14062" y="2294"/>
                </a:lnTo>
                <a:lnTo>
                  <a:pt x="13960" y="2206"/>
                </a:lnTo>
                <a:lnTo>
                  <a:pt x="13833" y="2114"/>
                </a:lnTo>
                <a:lnTo>
                  <a:pt x="13726" y="2246"/>
                </a:lnTo>
                <a:lnTo>
                  <a:pt x="13768" y="2457"/>
                </a:lnTo>
                <a:lnTo>
                  <a:pt x="13721" y="2647"/>
                </a:lnTo>
                <a:lnTo>
                  <a:pt x="13603" y="2859"/>
                </a:lnTo>
                <a:lnTo>
                  <a:pt x="13635" y="3091"/>
                </a:lnTo>
                <a:lnTo>
                  <a:pt x="13826" y="2951"/>
                </a:lnTo>
                <a:lnTo>
                  <a:pt x="13936" y="2847"/>
                </a:lnTo>
                <a:lnTo>
                  <a:pt x="14113" y="2851"/>
                </a:lnTo>
                <a:lnTo>
                  <a:pt x="14281" y="2991"/>
                </a:lnTo>
                <a:lnTo>
                  <a:pt x="14481" y="3055"/>
                </a:lnTo>
                <a:lnTo>
                  <a:pt x="14674" y="2904"/>
                </a:lnTo>
                <a:lnTo>
                  <a:pt x="14902" y="2803"/>
                </a:lnTo>
                <a:lnTo>
                  <a:pt x="15149" y="2898"/>
                </a:lnTo>
                <a:lnTo>
                  <a:pt x="15125" y="3068"/>
                </a:lnTo>
                <a:lnTo>
                  <a:pt x="14958" y="3182"/>
                </a:lnTo>
                <a:lnTo>
                  <a:pt x="14913" y="3408"/>
                </a:lnTo>
                <a:lnTo>
                  <a:pt x="14713" y="3503"/>
                </a:lnTo>
                <a:lnTo>
                  <a:pt x="14520" y="3449"/>
                </a:lnTo>
                <a:lnTo>
                  <a:pt x="14274" y="3516"/>
                </a:lnTo>
                <a:lnTo>
                  <a:pt x="14197" y="3381"/>
                </a:lnTo>
                <a:lnTo>
                  <a:pt x="13943" y="3309"/>
                </a:lnTo>
                <a:lnTo>
                  <a:pt x="13685" y="3339"/>
                </a:lnTo>
                <a:lnTo>
                  <a:pt x="13331" y="3437"/>
                </a:lnTo>
                <a:lnTo>
                  <a:pt x="13170" y="3335"/>
                </a:lnTo>
                <a:lnTo>
                  <a:pt x="13015" y="3118"/>
                </a:lnTo>
                <a:lnTo>
                  <a:pt x="12793" y="3077"/>
                </a:lnTo>
                <a:lnTo>
                  <a:pt x="12697" y="3266"/>
                </a:lnTo>
                <a:lnTo>
                  <a:pt x="12491" y="3354"/>
                </a:lnTo>
                <a:lnTo>
                  <a:pt x="12294" y="3201"/>
                </a:lnTo>
                <a:lnTo>
                  <a:pt x="12003" y="3182"/>
                </a:lnTo>
                <a:lnTo>
                  <a:pt x="11695" y="3225"/>
                </a:lnTo>
                <a:lnTo>
                  <a:pt x="11652" y="3456"/>
                </a:lnTo>
                <a:lnTo>
                  <a:pt x="11889" y="3548"/>
                </a:lnTo>
                <a:lnTo>
                  <a:pt x="12077" y="3634"/>
                </a:lnTo>
                <a:lnTo>
                  <a:pt x="11996" y="3820"/>
                </a:lnTo>
                <a:lnTo>
                  <a:pt x="11761" y="3764"/>
                </a:lnTo>
                <a:lnTo>
                  <a:pt x="11543" y="3655"/>
                </a:lnTo>
                <a:lnTo>
                  <a:pt x="11325" y="3648"/>
                </a:lnTo>
                <a:lnTo>
                  <a:pt x="11185" y="3846"/>
                </a:lnTo>
                <a:lnTo>
                  <a:pt x="11164" y="4112"/>
                </a:lnTo>
                <a:lnTo>
                  <a:pt x="11031" y="4315"/>
                </a:lnTo>
                <a:lnTo>
                  <a:pt x="10831" y="4309"/>
                </a:lnTo>
                <a:lnTo>
                  <a:pt x="10826" y="4183"/>
                </a:lnTo>
                <a:lnTo>
                  <a:pt x="10897" y="3989"/>
                </a:lnTo>
                <a:lnTo>
                  <a:pt x="10769" y="3917"/>
                </a:lnTo>
                <a:lnTo>
                  <a:pt x="10654" y="4084"/>
                </a:lnTo>
                <a:lnTo>
                  <a:pt x="10443" y="4296"/>
                </a:lnTo>
                <a:lnTo>
                  <a:pt x="10265" y="4380"/>
                </a:lnTo>
                <a:lnTo>
                  <a:pt x="10094" y="4466"/>
                </a:lnTo>
                <a:lnTo>
                  <a:pt x="9930" y="4622"/>
                </a:lnTo>
                <a:lnTo>
                  <a:pt x="9694" y="4823"/>
                </a:lnTo>
                <a:lnTo>
                  <a:pt x="9417" y="4961"/>
                </a:lnTo>
                <a:lnTo>
                  <a:pt x="9202" y="4998"/>
                </a:lnTo>
                <a:lnTo>
                  <a:pt x="8906" y="5058"/>
                </a:lnTo>
                <a:lnTo>
                  <a:pt x="8604" y="5246"/>
                </a:lnTo>
                <a:lnTo>
                  <a:pt x="8185" y="5469"/>
                </a:lnTo>
                <a:lnTo>
                  <a:pt x="7863" y="5595"/>
                </a:lnTo>
                <a:lnTo>
                  <a:pt x="7556" y="5735"/>
                </a:lnTo>
                <a:lnTo>
                  <a:pt x="7257" y="5904"/>
                </a:lnTo>
                <a:lnTo>
                  <a:pt x="6932" y="5956"/>
                </a:lnTo>
                <a:lnTo>
                  <a:pt x="7081" y="5771"/>
                </a:lnTo>
                <a:lnTo>
                  <a:pt x="6915" y="5765"/>
                </a:lnTo>
                <a:lnTo>
                  <a:pt x="6681" y="5938"/>
                </a:lnTo>
                <a:lnTo>
                  <a:pt x="6508" y="6134"/>
                </a:lnTo>
                <a:lnTo>
                  <a:pt x="6388" y="6305"/>
                </a:lnTo>
                <a:lnTo>
                  <a:pt x="6240" y="6458"/>
                </a:lnTo>
                <a:lnTo>
                  <a:pt x="6023" y="6490"/>
                </a:lnTo>
                <a:lnTo>
                  <a:pt x="5797" y="6624"/>
                </a:lnTo>
                <a:lnTo>
                  <a:pt x="5616" y="6873"/>
                </a:lnTo>
                <a:lnTo>
                  <a:pt x="5365" y="7028"/>
                </a:lnTo>
                <a:lnTo>
                  <a:pt x="5077" y="7108"/>
                </a:lnTo>
                <a:lnTo>
                  <a:pt x="4899" y="7233"/>
                </a:lnTo>
                <a:lnTo>
                  <a:pt x="4867" y="7496"/>
                </a:lnTo>
                <a:lnTo>
                  <a:pt x="4821" y="7720"/>
                </a:lnTo>
                <a:lnTo>
                  <a:pt x="4615" y="7891"/>
                </a:lnTo>
                <a:lnTo>
                  <a:pt x="4428" y="7932"/>
                </a:lnTo>
                <a:lnTo>
                  <a:pt x="4353" y="8135"/>
                </a:lnTo>
                <a:lnTo>
                  <a:pt x="4356" y="8300"/>
                </a:lnTo>
                <a:lnTo>
                  <a:pt x="4255" y="8441"/>
                </a:lnTo>
                <a:lnTo>
                  <a:pt x="4106" y="8556"/>
                </a:lnTo>
                <a:lnTo>
                  <a:pt x="4163" y="8714"/>
                </a:lnTo>
                <a:lnTo>
                  <a:pt x="4345" y="8827"/>
                </a:lnTo>
                <a:lnTo>
                  <a:pt x="4280" y="9048"/>
                </a:lnTo>
                <a:lnTo>
                  <a:pt x="4116" y="9125"/>
                </a:lnTo>
                <a:lnTo>
                  <a:pt x="3747" y="9142"/>
                </a:lnTo>
                <a:lnTo>
                  <a:pt x="3591" y="9305"/>
                </a:lnTo>
                <a:lnTo>
                  <a:pt x="3475" y="9486"/>
                </a:lnTo>
                <a:lnTo>
                  <a:pt x="3297" y="9746"/>
                </a:lnTo>
                <a:lnTo>
                  <a:pt x="3139" y="9859"/>
                </a:lnTo>
                <a:lnTo>
                  <a:pt x="2862" y="9953"/>
                </a:lnTo>
                <a:lnTo>
                  <a:pt x="2516" y="10005"/>
                </a:lnTo>
                <a:lnTo>
                  <a:pt x="2363" y="10185"/>
                </a:lnTo>
                <a:lnTo>
                  <a:pt x="2545" y="10403"/>
                </a:lnTo>
                <a:lnTo>
                  <a:pt x="2953" y="10423"/>
                </a:lnTo>
                <a:lnTo>
                  <a:pt x="3168" y="10546"/>
                </a:lnTo>
                <a:lnTo>
                  <a:pt x="3121" y="10910"/>
                </a:lnTo>
                <a:lnTo>
                  <a:pt x="3444" y="10999"/>
                </a:lnTo>
                <a:lnTo>
                  <a:pt x="3719" y="10827"/>
                </a:lnTo>
                <a:lnTo>
                  <a:pt x="4040" y="10766"/>
                </a:lnTo>
                <a:lnTo>
                  <a:pt x="4325" y="10911"/>
                </a:lnTo>
                <a:lnTo>
                  <a:pt x="4573" y="10824"/>
                </a:lnTo>
                <a:lnTo>
                  <a:pt x="4782" y="10992"/>
                </a:lnTo>
                <a:lnTo>
                  <a:pt x="4989" y="11314"/>
                </a:lnTo>
                <a:lnTo>
                  <a:pt x="5352" y="11365"/>
                </a:lnTo>
                <a:lnTo>
                  <a:pt x="5276" y="11630"/>
                </a:lnTo>
                <a:lnTo>
                  <a:pt x="4874" y="11766"/>
                </a:lnTo>
                <a:lnTo>
                  <a:pt x="4769" y="12091"/>
                </a:lnTo>
                <a:lnTo>
                  <a:pt x="4483" y="12179"/>
                </a:lnTo>
                <a:lnTo>
                  <a:pt x="4282" y="11890"/>
                </a:lnTo>
                <a:lnTo>
                  <a:pt x="4026" y="11992"/>
                </a:lnTo>
                <a:lnTo>
                  <a:pt x="3774" y="12048"/>
                </a:lnTo>
                <a:lnTo>
                  <a:pt x="3561" y="12027"/>
                </a:lnTo>
                <a:lnTo>
                  <a:pt x="3375" y="12245"/>
                </a:lnTo>
                <a:lnTo>
                  <a:pt x="3207" y="12368"/>
                </a:lnTo>
                <a:lnTo>
                  <a:pt x="2985" y="12287"/>
                </a:lnTo>
                <a:lnTo>
                  <a:pt x="2825" y="12089"/>
                </a:lnTo>
                <a:lnTo>
                  <a:pt x="2586" y="12132"/>
                </a:lnTo>
                <a:lnTo>
                  <a:pt x="2472" y="12254"/>
                </a:lnTo>
                <a:lnTo>
                  <a:pt x="2228" y="12128"/>
                </a:lnTo>
                <a:lnTo>
                  <a:pt x="2171" y="12262"/>
                </a:lnTo>
                <a:lnTo>
                  <a:pt x="2253" y="12484"/>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24" name="Shape 4906">
            <a:extLst>
              <a:ext uri="{FF2B5EF4-FFF2-40B4-BE49-F238E27FC236}">
                <a16:creationId xmlns:a16="http://schemas.microsoft.com/office/drawing/2014/main" id="{C5AC29CC-17A9-4BE8-84E8-A7B951B9E8FE}"/>
              </a:ext>
            </a:extLst>
          </p:cNvPr>
          <p:cNvSpPr/>
          <p:nvPr/>
        </p:nvSpPr>
        <p:spPr>
          <a:xfrm>
            <a:off x="10491638" y="2430740"/>
            <a:ext cx="61948" cy="43693"/>
          </a:xfrm>
          <a:custGeom>
            <a:avLst/>
            <a:gdLst/>
            <a:ahLst/>
            <a:cxnLst>
              <a:cxn ang="0">
                <a:pos x="wd2" y="hd2"/>
              </a:cxn>
              <a:cxn ang="5400000">
                <a:pos x="wd2" y="hd2"/>
              </a:cxn>
              <a:cxn ang="10800000">
                <a:pos x="wd2" y="hd2"/>
              </a:cxn>
              <a:cxn ang="16200000">
                <a:pos x="wd2" y="hd2"/>
              </a:cxn>
            </a:cxnLst>
            <a:rect l="0" t="0" r="r" b="b"/>
            <a:pathLst>
              <a:path w="21600" h="21600" extrusionOk="0">
                <a:moveTo>
                  <a:pt x="18407" y="1408"/>
                </a:moveTo>
                <a:lnTo>
                  <a:pt x="14819" y="0"/>
                </a:lnTo>
                <a:lnTo>
                  <a:pt x="11123" y="4557"/>
                </a:lnTo>
                <a:lnTo>
                  <a:pt x="9165" y="9137"/>
                </a:lnTo>
                <a:lnTo>
                  <a:pt x="4527" y="10091"/>
                </a:lnTo>
                <a:lnTo>
                  <a:pt x="0" y="12353"/>
                </a:lnTo>
                <a:lnTo>
                  <a:pt x="1088" y="19082"/>
                </a:lnTo>
                <a:lnTo>
                  <a:pt x="7647" y="21031"/>
                </a:lnTo>
                <a:lnTo>
                  <a:pt x="14479" y="21600"/>
                </a:lnTo>
                <a:lnTo>
                  <a:pt x="20709" y="20732"/>
                </a:lnTo>
                <a:lnTo>
                  <a:pt x="21600" y="15170"/>
                </a:lnTo>
                <a:lnTo>
                  <a:pt x="20976" y="9409"/>
                </a:lnTo>
                <a:lnTo>
                  <a:pt x="18407" y="1408"/>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25" name="Shape 4907">
            <a:extLst>
              <a:ext uri="{FF2B5EF4-FFF2-40B4-BE49-F238E27FC236}">
                <a16:creationId xmlns:a16="http://schemas.microsoft.com/office/drawing/2014/main" id="{20972C13-6FDF-4097-A5E4-429DA81109E0}"/>
              </a:ext>
            </a:extLst>
          </p:cNvPr>
          <p:cNvSpPr/>
          <p:nvPr/>
        </p:nvSpPr>
        <p:spPr>
          <a:xfrm>
            <a:off x="10538668" y="1905193"/>
            <a:ext cx="84952" cy="162374"/>
          </a:xfrm>
          <a:custGeom>
            <a:avLst/>
            <a:gdLst/>
            <a:ahLst/>
            <a:cxnLst>
              <a:cxn ang="0">
                <a:pos x="wd2" y="hd2"/>
              </a:cxn>
              <a:cxn ang="5400000">
                <a:pos x="wd2" y="hd2"/>
              </a:cxn>
              <a:cxn ang="10800000">
                <a:pos x="wd2" y="hd2"/>
              </a:cxn>
              <a:cxn ang="16200000">
                <a:pos x="wd2" y="hd2"/>
              </a:cxn>
            </a:cxnLst>
            <a:rect l="0" t="0" r="r" b="b"/>
            <a:pathLst>
              <a:path w="21600" h="21474" extrusionOk="0">
                <a:moveTo>
                  <a:pt x="20026" y="1317"/>
                </a:moveTo>
                <a:lnTo>
                  <a:pt x="17726" y="0"/>
                </a:lnTo>
                <a:lnTo>
                  <a:pt x="13967" y="1216"/>
                </a:lnTo>
                <a:lnTo>
                  <a:pt x="11709" y="2357"/>
                </a:lnTo>
                <a:lnTo>
                  <a:pt x="8341" y="1991"/>
                </a:lnTo>
                <a:lnTo>
                  <a:pt x="5095" y="2726"/>
                </a:lnTo>
                <a:lnTo>
                  <a:pt x="2233" y="4496"/>
                </a:lnTo>
                <a:lnTo>
                  <a:pt x="1966" y="5980"/>
                </a:lnTo>
                <a:lnTo>
                  <a:pt x="3112" y="7338"/>
                </a:lnTo>
                <a:lnTo>
                  <a:pt x="398" y="8571"/>
                </a:lnTo>
                <a:lnTo>
                  <a:pt x="0" y="11015"/>
                </a:lnTo>
                <a:lnTo>
                  <a:pt x="3429" y="13294"/>
                </a:lnTo>
                <a:lnTo>
                  <a:pt x="6444" y="14421"/>
                </a:lnTo>
                <a:lnTo>
                  <a:pt x="8208" y="16107"/>
                </a:lnTo>
                <a:lnTo>
                  <a:pt x="9337" y="18767"/>
                </a:lnTo>
                <a:lnTo>
                  <a:pt x="10767" y="21081"/>
                </a:lnTo>
                <a:cubicBezTo>
                  <a:pt x="11945" y="21531"/>
                  <a:pt x="13507" y="21600"/>
                  <a:pt x="14814" y="21260"/>
                </a:cubicBezTo>
                <a:cubicBezTo>
                  <a:pt x="16507" y="20819"/>
                  <a:pt x="17375" y="19822"/>
                  <a:pt x="16894" y="18870"/>
                </a:cubicBezTo>
                <a:lnTo>
                  <a:pt x="17041" y="16427"/>
                </a:lnTo>
                <a:lnTo>
                  <a:pt x="18325" y="13938"/>
                </a:lnTo>
                <a:lnTo>
                  <a:pt x="19057" y="11498"/>
                </a:lnTo>
                <a:lnTo>
                  <a:pt x="19812" y="9036"/>
                </a:lnTo>
                <a:lnTo>
                  <a:pt x="21600" y="6612"/>
                </a:lnTo>
                <a:lnTo>
                  <a:pt x="21104" y="4221"/>
                </a:lnTo>
                <a:lnTo>
                  <a:pt x="20026" y="131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26" name="Shape 4908">
            <a:extLst>
              <a:ext uri="{FF2B5EF4-FFF2-40B4-BE49-F238E27FC236}">
                <a16:creationId xmlns:a16="http://schemas.microsoft.com/office/drawing/2014/main" id="{695D0F57-2169-425F-948D-AC4A8DBEAFAE}"/>
              </a:ext>
            </a:extLst>
          </p:cNvPr>
          <p:cNvSpPr/>
          <p:nvPr/>
        </p:nvSpPr>
        <p:spPr>
          <a:xfrm>
            <a:off x="10878482" y="2641656"/>
            <a:ext cx="675150" cy="1332504"/>
          </a:xfrm>
          <a:custGeom>
            <a:avLst/>
            <a:gdLst/>
            <a:ahLst/>
            <a:cxnLst>
              <a:cxn ang="0">
                <a:pos x="wd2" y="hd2"/>
              </a:cxn>
              <a:cxn ang="5400000">
                <a:pos x="wd2" y="hd2"/>
              </a:cxn>
              <a:cxn ang="10800000">
                <a:pos x="wd2" y="hd2"/>
              </a:cxn>
              <a:cxn ang="16200000">
                <a:pos x="wd2" y="hd2"/>
              </a:cxn>
            </a:cxnLst>
            <a:rect l="0" t="0" r="r" b="b"/>
            <a:pathLst>
              <a:path w="21600" h="21600" extrusionOk="0">
                <a:moveTo>
                  <a:pt x="18732" y="970"/>
                </a:moveTo>
                <a:lnTo>
                  <a:pt x="18521" y="1203"/>
                </a:lnTo>
                <a:lnTo>
                  <a:pt x="18614" y="1444"/>
                </a:lnTo>
                <a:lnTo>
                  <a:pt x="18921" y="1533"/>
                </a:lnTo>
                <a:lnTo>
                  <a:pt x="19178" y="1705"/>
                </a:lnTo>
                <a:lnTo>
                  <a:pt x="18890" y="1946"/>
                </a:lnTo>
                <a:lnTo>
                  <a:pt x="18763" y="2191"/>
                </a:lnTo>
                <a:lnTo>
                  <a:pt x="19303" y="2229"/>
                </a:lnTo>
                <a:lnTo>
                  <a:pt x="19384" y="2504"/>
                </a:lnTo>
                <a:lnTo>
                  <a:pt x="19165" y="2721"/>
                </a:lnTo>
                <a:lnTo>
                  <a:pt x="19462" y="2847"/>
                </a:lnTo>
                <a:lnTo>
                  <a:pt x="19856" y="2839"/>
                </a:lnTo>
                <a:lnTo>
                  <a:pt x="20037" y="2985"/>
                </a:lnTo>
                <a:lnTo>
                  <a:pt x="20033" y="3224"/>
                </a:lnTo>
                <a:lnTo>
                  <a:pt x="19784" y="3482"/>
                </a:lnTo>
                <a:lnTo>
                  <a:pt x="19922" y="3758"/>
                </a:lnTo>
                <a:lnTo>
                  <a:pt x="20055" y="4093"/>
                </a:lnTo>
                <a:lnTo>
                  <a:pt x="20259" y="4434"/>
                </a:lnTo>
                <a:lnTo>
                  <a:pt x="20421" y="4755"/>
                </a:lnTo>
                <a:lnTo>
                  <a:pt x="20729" y="5064"/>
                </a:lnTo>
                <a:lnTo>
                  <a:pt x="21317" y="5152"/>
                </a:lnTo>
                <a:lnTo>
                  <a:pt x="21496" y="5427"/>
                </a:lnTo>
                <a:lnTo>
                  <a:pt x="21153" y="5510"/>
                </a:lnTo>
                <a:lnTo>
                  <a:pt x="20427" y="5498"/>
                </a:lnTo>
                <a:lnTo>
                  <a:pt x="19741" y="5545"/>
                </a:lnTo>
                <a:lnTo>
                  <a:pt x="19136" y="5630"/>
                </a:lnTo>
                <a:lnTo>
                  <a:pt x="18728" y="5665"/>
                </a:lnTo>
                <a:lnTo>
                  <a:pt x="18377" y="5733"/>
                </a:lnTo>
                <a:lnTo>
                  <a:pt x="18216" y="5953"/>
                </a:lnTo>
                <a:lnTo>
                  <a:pt x="18090" y="6156"/>
                </a:lnTo>
                <a:cubicBezTo>
                  <a:pt x="17970" y="6214"/>
                  <a:pt x="17857" y="6276"/>
                  <a:pt x="17752" y="6341"/>
                </a:cubicBezTo>
                <a:cubicBezTo>
                  <a:pt x="17605" y="6433"/>
                  <a:pt x="17472" y="6531"/>
                  <a:pt x="17395" y="6643"/>
                </a:cubicBezTo>
                <a:cubicBezTo>
                  <a:pt x="17326" y="6741"/>
                  <a:pt x="17302" y="6846"/>
                  <a:pt x="17326" y="6950"/>
                </a:cubicBezTo>
                <a:cubicBezTo>
                  <a:pt x="17453" y="7048"/>
                  <a:pt x="17507" y="7165"/>
                  <a:pt x="17478" y="7281"/>
                </a:cubicBezTo>
                <a:cubicBezTo>
                  <a:pt x="17461" y="7347"/>
                  <a:pt x="17418" y="7410"/>
                  <a:pt x="17365" y="7471"/>
                </a:cubicBezTo>
                <a:cubicBezTo>
                  <a:pt x="17279" y="7570"/>
                  <a:pt x="17168" y="7664"/>
                  <a:pt x="17036" y="7749"/>
                </a:cubicBezTo>
                <a:lnTo>
                  <a:pt x="17140" y="8047"/>
                </a:lnTo>
                <a:lnTo>
                  <a:pt x="17321" y="8290"/>
                </a:lnTo>
                <a:lnTo>
                  <a:pt x="17668" y="8476"/>
                </a:lnTo>
                <a:lnTo>
                  <a:pt x="18011" y="8698"/>
                </a:lnTo>
                <a:lnTo>
                  <a:pt x="17775" y="8820"/>
                </a:lnTo>
                <a:lnTo>
                  <a:pt x="17369" y="8762"/>
                </a:lnTo>
                <a:lnTo>
                  <a:pt x="17132" y="8588"/>
                </a:lnTo>
                <a:lnTo>
                  <a:pt x="16902" y="8473"/>
                </a:lnTo>
                <a:lnTo>
                  <a:pt x="16483" y="8392"/>
                </a:lnTo>
                <a:lnTo>
                  <a:pt x="16163" y="8149"/>
                </a:lnTo>
                <a:lnTo>
                  <a:pt x="15764" y="8263"/>
                </a:lnTo>
                <a:lnTo>
                  <a:pt x="15843" y="8530"/>
                </a:lnTo>
                <a:lnTo>
                  <a:pt x="16074" y="8769"/>
                </a:lnTo>
                <a:lnTo>
                  <a:pt x="16188" y="8979"/>
                </a:lnTo>
                <a:lnTo>
                  <a:pt x="15954" y="9232"/>
                </a:lnTo>
                <a:lnTo>
                  <a:pt x="16153" y="9381"/>
                </a:lnTo>
                <a:lnTo>
                  <a:pt x="16537" y="9344"/>
                </a:lnTo>
                <a:lnTo>
                  <a:pt x="16685" y="9524"/>
                </a:lnTo>
                <a:lnTo>
                  <a:pt x="16626" y="9776"/>
                </a:lnTo>
                <a:lnTo>
                  <a:pt x="16340" y="9984"/>
                </a:lnTo>
                <a:lnTo>
                  <a:pt x="15770" y="9962"/>
                </a:lnTo>
                <a:lnTo>
                  <a:pt x="15291" y="9797"/>
                </a:lnTo>
                <a:lnTo>
                  <a:pt x="15175" y="10038"/>
                </a:lnTo>
                <a:lnTo>
                  <a:pt x="15484" y="10216"/>
                </a:lnTo>
                <a:lnTo>
                  <a:pt x="15328" y="10415"/>
                </a:lnTo>
                <a:lnTo>
                  <a:pt x="14864" y="10420"/>
                </a:lnTo>
                <a:lnTo>
                  <a:pt x="14574" y="10503"/>
                </a:lnTo>
                <a:lnTo>
                  <a:pt x="14731" y="10734"/>
                </a:lnTo>
                <a:lnTo>
                  <a:pt x="14957" y="10965"/>
                </a:lnTo>
                <a:lnTo>
                  <a:pt x="15142" y="11256"/>
                </a:lnTo>
                <a:lnTo>
                  <a:pt x="15345" y="11511"/>
                </a:lnTo>
                <a:lnTo>
                  <a:pt x="15705" y="11580"/>
                </a:lnTo>
                <a:lnTo>
                  <a:pt x="16121" y="11446"/>
                </a:lnTo>
                <a:lnTo>
                  <a:pt x="16255" y="11600"/>
                </a:lnTo>
                <a:lnTo>
                  <a:pt x="16219" y="11766"/>
                </a:lnTo>
                <a:lnTo>
                  <a:pt x="16627" y="11743"/>
                </a:lnTo>
                <a:lnTo>
                  <a:pt x="16656" y="12050"/>
                </a:lnTo>
                <a:lnTo>
                  <a:pt x="16682" y="12207"/>
                </a:lnTo>
                <a:lnTo>
                  <a:pt x="17001" y="12261"/>
                </a:lnTo>
                <a:lnTo>
                  <a:pt x="17304" y="12605"/>
                </a:lnTo>
                <a:lnTo>
                  <a:pt x="17564" y="12974"/>
                </a:lnTo>
                <a:lnTo>
                  <a:pt x="17769" y="13325"/>
                </a:lnTo>
                <a:lnTo>
                  <a:pt x="18065" y="13665"/>
                </a:lnTo>
                <a:lnTo>
                  <a:pt x="18349" y="13913"/>
                </a:lnTo>
                <a:lnTo>
                  <a:pt x="18807" y="14093"/>
                </a:lnTo>
                <a:lnTo>
                  <a:pt x="19474" y="14090"/>
                </a:lnTo>
                <a:lnTo>
                  <a:pt x="19881" y="14025"/>
                </a:lnTo>
                <a:lnTo>
                  <a:pt x="19703" y="13853"/>
                </a:lnTo>
                <a:lnTo>
                  <a:pt x="19615" y="13678"/>
                </a:lnTo>
                <a:lnTo>
                  <a:pt x="20213" y="13478"/>
                </a:lnTo>
                <a:lnTo>
                  <a:pt x="20772" y="13292"/>
                </a:lnTo>
                <a:lnTo>
                  <a:pt x="21237" y="13356"/>
                </a:lnTo>
                <a:lnTo>
                  <a:pt x="21417" y="13620"/>
                </a:lnTo>
                <a:lnTo>
                  <a:pt x="21500" y="13925"/>
                </a:lnTo>
                <a:lnTo>
                  <a:pt x="21600" y="14188"/>
                </a:lnTo>
                <a:lnTo>
                  <a:pt x="21052" y="14352"/>
                </a:lnTo>
                <a:lnTo>
                  <a:pt x="20699" y="14616"/>
                </a:lnTo>
                <a:lnTo>
                  <a:pt x="20416" y="14961"/>
                </a:lnTo>
                <a:lnTo>
                  <a:pt x="19775" y="15089"/>
                </a:lnTo>
                <a:lnTo>
                  <a:pt x="18942" y="15248"/>
                </a:lnTo>
                <a:lnTo>
                  <a:pt x="18616" y="15479"/>
                </a:lnTo>
                <a:cubicBezTo>
                  <a:pt x="18659" y="15586"/>
                  <a:pt x="18711" y="15692"/>
                  <a:pt x="18772" y="15797"/>
                </a:cubicBezTo>
                <a:cubicBezTo>
                  <a:pt x="18844" y="15922"/>
                  <a:pt x="18929" y="16046"/>
                  <a:pt x="19025" y="16167"/>
                </a:cubicBezTo>
                <a:cubicBezTo>
                  <a:pt x="19108" y="16273"/>
                  <a:pt x="19190" y="16380"/>
                  <a:pt x="19271" y="16487"/>
                </a:cubicBezTo>
                <a:cubicBezTo>
                  <a:pt x="19360" y="16605"/>
                  <a:pt x="19448" y="16723"/>
                  <a:pt x="19535" y="16842"/>
                </a:cubicBezTo>
                <a:lnTo>
                  <a:pt x="19611" y="17073"/>
                </a:lnTo>
                <a:lnTo>
                  <a:pt x="19666" y="17341"/>
                </a:lnTo>
                <a:lnTo>
                  <a:pt x="19602" y="17594"/>
                </a:lnTo>
                <a:lnTo>
                  <a:pt x="19439" y="17880"/>
                </a:lnTo>
                <a:lnTo>
                  <a:pt x="19270" y="18227"/>
                </a:lnTo>
                <a:lnTo>
                  <a:pt x="18820" y="18282"/>
                </a:lnTo>
                <a:lnTo>
                  <a:pt x="18370" y="18263"/>
                </a:lnTo>
                <a:lnTo>
                  <a:pt x="17980" y="18389"/>
                </a:lnTo>
                <a:lnTo>
                  <a:pt x="17514" y="18581"/>
                </a:lnTo>
                <a:lnTo>
                  <a:pt x="17408" y="18824"/>
                </a:lnTo>
                <a:lnTo>
                  <a:pt x="17679" y="19112"/>
                </a:lnTo>
                <a:lnTo>
                  <a:pt x="18205" y="19208"/>
                </a:lnTo>
                <a:lnTo>
                  <a:pt x="19016" y="19182"/>
                </a:lnTo>
                <a:lnTo>
                  <a:pt x="19575" y="19149"/>
                </a:lnTo>
                <a:lnTo>
                  <a:pt x="19994" y="19235"/>
                </a:lnTo>
                <a:lnTo>
                  <a:pt x="19935" y="19497"/>
                </a:lnTo>
                <a:lnTo>
                  <a:pt x="19846" y="19718"/>
                </a:lnTo>
                <a:lnTo>
                  <a:pt x="19778" y="19901"/>
                </a:lnTo>
                <a:lnTo>
                  <a:pt x="19494" y="20052"/>
                </a:lnTo>
                <a:lnTo>
                  <a:pt x="19814" y="20258"/>
                </a:lnTo>
                <a:lnTo>
                  <a:pt x="19969" y="20406"/>
                </a:lnTo>
                <a:lnTo>
                  <a:pt x="19489" y="20502"/>
                </a:lnTo>
                <a:lnTo>
                  <a:pt x="19035" y="20572"/>
                </a:lnTo>
                <a:lnTo>
                  <a:pt x="18716" y="20848"/>
                </a:lnTo>
                <a:lnTo>
                  <a:pt x="18447" y="21139"/>
                </a:lnTo>
                <a:lnTo>
                  <a:pt x="18200" y="21365"/>
                </a:lnTo>
                <a:lnTo>
                  <a:pt x="17942" y="21490"/>
                </a:lnTo>
                <a:lnTo>
                  <a:pt x="17480" y="21521"/>
                </a:lnTo>
                <a:lnTo>
                  <a:pt x="16829" y="21600"/>
                </a:lnTo>
                <a:lnTo>
                  <a:pt x="16305" y="21384"/>
                </a:lnTo>
                <a:lnTo>
                  <a:pt x="16174" y="21050"/>
                </a:lnTo>
                <a:cubicBezTo>
                  <a:pt x="16099" y="20957"/>
                  <a:pt x="16000" y="20869"/>
                  <a:pt x="15879" y="20788"/>
                </a:cubicBezTo>
                <a:cubicBezTo>
                  <a:pt x="15738" y="20694"/>
                  <a:pt x="15570" y="20612"/>
                  <a:pt x="15380" y="20543"/>
                </a:cubicBezTo>
                <a:lnTo>
                  <a:pt x="15001" y="20309"/>
                </a:lnTo>
                <a:lnTo>
                  <a:pt x="14986" y="19973"/>
                </a:lnTo>
                <a:lnTo>
                  <a:pt x="14856" y="19695"/>
                </a:lnTo>
                <a:lnTo>
                  <a:pt x="14572" y="19497"/>
                </a:lnTo>
                <a:lnTo>
                  <a:pt x="14664" y="19260"/>
                </a:lnTo>
                <a:lnTo>
                  <a:pt x="14639" y="19096"/>
                </a:lnTo>
                <a:lnTo>
                  <a:pt x="14375" y="18978"/>
                </a:lnTo>
                <a:lnTo>
                  <a:pt x="14426" y="18656"/>
                </a:lnTo>
                <a:lnTo>
                  <a:pt x="14192" y="18534"/>
                </a:lnTo>
                <a:lnTo>
                  <a:pt x="13740" y="18461"/>
                </a:lnTo>
                <a:lnTo>
                  <a:pt x="13242" y="18339"/>
                </a:lnTo>
                <a:lnTo>
                  <a:pt x="13145" y="18084"/>
                </a:lnTo>
                <a:lnTo>
                  <a:pt x="13587" y="17963"/>
                </a:lnTo>
                <a:lnTo>
                  <a:pt x="13834" y="17834"/>
                </a:lnTo>
                <a:lnTo>
                  <a:pt x="13806" y="17554"/>
                </a:lnTo>
                <a:lnTo>
                  <a:pt x="13866" y="17371"/>
                </a:lnTo>
                <a:lnTo>
                  <a:pt x="14179" y="17103"/>
                </a:lnTo>
                <a:lnTo>
                  <a:pt x="14315" y="16836"/>
                </a:lnTo>
                <a:lnTo>
                  <a:pt x="14206" y="16546"/>
                </a:lnTo>
                <a:lnTo>
                  <a:pt x="14068" y="16073"/>
                </a:lnTo>
                <a:lnTo>
                  <a:pt x="13998" y="15597"/>
                </a:lnTo>
                <a:cubicBezTo>
                  <a:pt x="13976" y="15480"/>
                  <a:pt x="13926" y="15364"/>
                  <a:pt x="13850" y="15253"/>
                </a:cubicBezTo>
                <a:cubicBezTo>
                  <a:pt x="13771" y="15140"/>
                  <a:pt x="13666" y="15033"/>
                  <a:pt x="13536" y="14933"/>
                </a:cubicBezTo>
                <a:lnTo>
                  <a:pt x="13089" y="14690"/>
                </a:lnTo>
                <a:lnTo>
                  <a:pt x="12862" y="14353"/>
                </a:lnTo>
                <a:lnTo>
                  <a:pt x="12674" y="13972"/>
                </a:lnTo>
                <a:lnTo>
                  <a:pt x="12644" y="13355"/>
                </a:lnTo>
                <a:lnTo>
                  <a:pt x="12518" y="12935"/>
                </a:lnTo>
                <a:lnTo>
                  <a:pt x="12448" y="12562"/>
                </a:lnTo>
                <a:cubicBezTo>
                  <a:pt x="12438" y="12458"/>
                  <a:pt x="12411" y="12355"/>
                  <a:pt x="12369" y="12253"/>
                </a:cubicBezTo>
                <a:cubicBezTo>
                  <a:pt x="12321" y="12137"/>
                  <a:pt x="12253" y="12024"/>
                  <a:pt x="12164" y="11914"/>
                </a:cubicBezTo>
                <a:lnTo>
                  <a:pt x="11689" y="11632"/>
                </a:lnTo>
                <a:cubicBezTo>
                  <a:pt x="11612" y="11551"/>
                  <a:pt x="11555" y="11465"/>
                  <a:pt x="11518" y="11377"/>
                </a:cubicBezTo>
                <a:cubicBezTo>
                  <a:pt x="11456" y="11225"/>
                  <a:pt x="11457" y="11069"/>
                  <a:pt x="11521" y="10917"/>
                </a:cubicBezTo>
                <a:lnTo>
                  <a:pt x="11548" y="10475"/>
                </a:lnTo>
                <a:cubicBezTo>
                  <a:pt x="11569" y="10372"/>
                  <a:pt x="11632" y="10271"/>
                  <a:pt x="11733" y="10180"/>
                </a:cubicBezTo>
                <a:cubicBezTo>
                  <a:pt x="11829" y="10094"/>
                  <a:pt x="11957" y="10019"/>
                  <a:pt x="12110" y="9958"/>
                </a:cubicBezTo>
                <a:lnTo>
                  <a:pt x="12213" y="9644"/>
                </a:lnTo>
                <a:lnTo>
                  <a:pt x="11930" y="9451"/>
                </a:lnTo>
                <a:lnTo>
                  <a:pt x="11580" y="9564"/>
                </a:lnTo>
                <a:lnTo>
                  <a:pt x="11395" y="9341"/>
                </a:lnTo>
                <a:cubicBezTo>
                  <a:pt x="11530" y="9268"/>
                  <a:pt x="11553" y="9159"/>
                  <a:pt x="11451" y="9073"/>
                </a:cubicBezTo>
                <a:cubicBezTo>
                  <a:pt x="11350" y="8988"/>
                  <a:pt x="11150" y="8947"/>
                  <a:pt x="10960" y="8972"/>
                </a:cubicBezTo>
                <a:lnTo>
                  <a:pt x="10509" y="8870"/>
                </a:lnTo>
                <a:lnTo>
                  <a:pt x="10227" y="8674"/>
                </a:lnTo>
                <a:lnTo>
                  <a:pt x="9661" y="8502"/>
                </a:lnTo>
                <a:lnTo>
                  <a:pt x="9091" y="8199"/>
                </a:lnTo>
                <a:lnTo>
                  <a:pt x="8663" y="7821"/>
                </a:lnTo>
                <a:lnTo>
                  <a:pt x="8396" y="7520"/>
                </a:lnTo>
                <a:lnTo>
                  <a:pt x="8374" y="7232"/>
                </a:lnTo>
                <a:lnTo>
                  <a:pt x="8682" y="7016"/>
                </a:lnTo>
                <a:cubicBezTo>
                  <a:pt x="8662" y="6998"/>
                  <a:pt x="8649" y="6978"/>
                  <a:pt x="8643" y="6957"/>
                </a:cubicBezTo>
                <a:cubicBezTo>
                  <a:pt x="8602" y="6829"/>
                  <a:pt x="8799" y="6713"/>
                  <a:pt x="9055" y="6714"/>
                </a:cubicBezTo>
                <a:lnTo>
                  <a:pt x="8192" y="6885"/>
                </a:lnTo>
                <a:lnTo>
                  <a:pt x="7793" y="6870"/>
                </a:lnTo>
                <a:lnTo>
                  <a:pt x="7474" y="7112"/>
                </a:lnTo>
                <a:lnTo>
                  <a:pt x="7281" y="7340"/>
                </a:lnTo>
                <a:lnTo>
                  <a:pt x="7154" y="7530"/>
                </a:lnTo>
                <a:lnTo>
                  <a:pt x="6855" y="7711"/>
                </a:lnTo>
                <a:cubicBezTo>
                  <a:pt x="6749" y="7813"/>
                  <a:pt x="6774" y="7936"/>
                  <a:pt x="6918" y="8024"/>
                </a:cubicBezTo>
                <a:cubicBezTo>
                  <a:pt x="7012" y="8083"/>
                  <a:pt x="7148" y="8118"/>
                  <a:pt x="7287" y="8144"/>
                </a:cubicBezTo>
                <a:cubicBezTo>
                  <a:pt x="7449" y="8174"/>
                  <a:pt x="7617" y="8194"/>
                  <a:pt x="7789" y="8202"/>
                </a:cubicBezTo>
                <a:lnTo>
                  <a:pt x="7944" y="8498"/>
                </a:lnTo>
                <a:lnTo>
                  <a:pt x="8148" y="8722"/>
                </a:lnTo>
                <a:lnTo>
                  <a:pt x="8394" y="8931"/>
                </a:lnTo>
                <a:lnTo>
                  <a:pt x="8881" y="8993"/>
                </a:lnTo>
                <a:lnTo>
                  <a:pt x="9391" y="9011"/>
                </a:lnTo>
                <a:lnTo>
                  <a:pt x="9778" y="9214"/>
                </a:lnTo>
                <a:lnTo>
                  <a:pt x="9473" y="9301"/>
                </a:lnTo>
                <a:lnTo>
                  <a:pt x="9012" y="9201"/>
                </a:lnTo>
                <a:lnTo>
                  <a:pt x="8540" y="9205"/>
                </a:lnTo>
                <a:lnTo>
                  <a:pt x="8650" y="9478"/>
                </a:lnTo>
                <a:lnTo>
                  <a:pt x="8325" y="9482"/>
                </a:lnTo>
                <a:lnTo>
                  <a:pt x="7912" y="9311"/>
                </a:lnTo>
                <a:lnTo>
                  <a:pt x="7659" y="9112"/>
                </a:lnTo>
                <a:lnTo>
                  <a:pt x="7424" y="8954"/>
                </a:lnTo>
                <a:lnTo>
                  <a:pt x="6979" y="8900"/>
                </a:lnTo>
                <a:lnTo>
                  <a:pt x="6569" y="8731"/>
                </a:lnTo>
                <a:lnTo>
                  <a:pt x="6318" y="8434"/>
                </a:lnTo>
                <a:lnTo>
                  <a:pt x="6092" y="8161"/>
                </a:lnTo>
                <a:lnTo>
                  <a:pt x="5740" y="8059"/>
                </a:lnTo>
                <a:lnTo>
                  <a:pt x="5306" y="8094"/>
                </a:lnTo>
                <a:lnTo>
                  <a:pt x="4819" y="8171"/>
                </a:lnTo>
                <a:lnTo>
                  <a:pt x="4406" y="8169"/>
                </a:lnTo>
                <a:lnTo>
                  <a:pt x="4204" y="7972"/>
                </a:lnTo>
                <a:lnTo>
                  <a:pt x="4458" y="7727"/>
                </a:lnTo>
                <a:lnTo>
                  <a:pt x="4413" y="7410"/>
                </a:lnTo>
                <a:lnTo>
                  <a:pt x="4034" y="7347"/>
                </a:lnTo>
                <a:lnTo>
                  <a:pt x="3559" y="7326"/>
                </a:lnTo>
                <a:lnTo>
                  <a:pt x="3471" y="7164"/>
                </a:lnTo>
                <a:lnTo>
                  <a:pt x="3476" y="6874"/>
                </a:lnTo>
                <a:lnTo>
                  <a:pt x="3116" y="6781"/>
                </a:lnTo>
                <a:lnTo>
                  <a:pt x="2650" y="6801"/>
                </a:lnTo>
                <a:lnTo>
                  <a:pt x="2210" y="6738"/>
                </a:lnTo>
                <a:lnTo>
                  <a:pt x="1655" y="6560"/>
                </a:lnTo>
                <a:lnTo>
                  <a:pt x="1256" y="6424"/>
                </a:lnTo>
                <a:lnTo>
                  <a:pt x="1379" y="6162"/>
                </a:lnTo>
                <a:lnTo>
                  <a:pt x="1469" y="5949"/>
                </a:lnTo>
                <a:lnTo>
                  <a:pt x="1050" y="5817"/>
                </a:lnTo>
                <a:lnTo>
                  <a:pt x="504" y="5822"/>
                </a:lnTo>
                <a:lnTo>
                  <a:pt x="62" y="5661"/>
                </a:lnTo>
                <a:lnTo>
                  <a:pt x="0" y="5234"/>
                </a:lnTo>
                <a:lnTo>
                  <a:pt x="100" y="4962"/>
                </a:lnTo>
                <a:lnTo>
                  <a:pt x="398" y="4846"/>
                </a:lnTo>
                <a:lnTo>
                  <a:pt x="370" y="4584"/>
                </a:lnTo>
                <a:lnTo>
                  <a:pt x="912" y="4453"/>
                </a:lnTo>
                <a:lnTo>
                  <a:pt x="1387" y="4558"/>
                </a:lnTo>
                <a:lnTo>
                  <a:pt x="1755" y="4425"/>
                </a:lnTo>
                <a:lnTo>
                  <a:pt x="1543" y="4226"/>
                </a:lnTo>
                <a:lnTo>
                  <a:pt x="1988" y="3973"/>
                </a:lnTo>
                <a:lnTo>
                  <a:pt x="2419" y="4049"/>
                </a:lnTo>
                <a:lnTo>
                  <a:pt x="2716" y="3934"/>
                </a:lnTo>
                <a:lnTo>
                  <a:pt x="2781" y="3749"/>
                </a:lnTo>
                <a:lnTo>
                  <a:pt x="3370" y="3568"/>
                </a:lnTo>
                <a:lnTo>
                  <a:pt x="3466" y="3354"/>
                </a:lnTo>
                <a:lnTo>
                  <a:pt x="3448" y="3084"/>
                </a:lnTo>
                <a:lnTo>
                  <a:pt x="4202" y="2933"/>
                </a:lnTo>
                <a:lnTo>
                  <a:pt x="4484" y="2902"/>
                </a:lnTo>
                <a:lnTo>
                  <a:pt x="4775" y="2776"/>
                </a:lnTo>
                <a:lnTo>
                  <a:pt x="4849" y="2540"/>
                </a:lnTo>
                <a:lnTo>
                  <a:pt x="5261" y="2345"/>
                </a:lnTo>
                <a:lnTo>
                  <a:pt x="5854" y="2253"/>
                </a:lnTo>
                <a:lnTo>
                  <a:pt x="6454" y="2415"/>
                </a:lnTo>
                <a:lnTo>
                  <a:pt x="6741" y="2442"/>
                </a:lnTo>
                <a:lnTo>
                  <a:pt x="7237" y="2408"/>
                </a:lnTo>
                <a:lnTo>
                  <a:pt x="7775" y="2168"/>
                </a:lnTo>
                <a:lnTo>
                  <a:pt x="8877" y="2137"/>
                </a:lnTo>
                <a:lnTo>
                  <a:pt x="9004" y="2465"/>
                </a:lnTo>
                <a:lnTo>
                  <a:pt x="8897" y="2650"/>
                </a:lnTo>
                <a:lnTo>
                  <a:pt x="8953" y="2940"/>
                </a:lnTo>
                <a:lnTo>
                  <a:pt x="9147" y="3108"/>
                </a:lnTo>
                <a:lnTo>
                  <a:pt x="9095" y="3339"/>
                </a:lnTo>
                <a:lnTo>
                  <a:pt x="9342" y="3781"/>
                </a:lnTo>
                <a:lnTo>
                  <a:pt x="9490" y="3888"/>
                </a:lnTo>
                <a:lnTo>
                  <a:pt x="10093" y="3595"/>
                </a:lnTo>
                <a:lnTo>
                  <a:pt x="10471" y="3385"/>
                </a:lnTo>
                <a:lnTo>
                  <a:pt x="11558" y="3111"/>
                </a:lnTo>
                <a:lnTo>
                  <a:pt x="12340" y="3029"/>
                </a:lnTo>
                <a:lnTo>
                  <a:pt x="13036" y="3096"/>
                </a:lnTo>
                <a:lnTo>
                  <a:pt x="13521" y="3172"/>
                </a:lnTo>
                <a:lnTo>
                  <a:pt x="14240" y="3133"/>
                </a:lnTo>
                <a:lnTo>
                  <a:pt x="14476" y="2876"/>
                </a:lnTo>
                <a:lnTo>
                  <a:pt x="14592" y="2607"/>
                </a:lnTo>
                <a:lnTo>
                  <a:pt x="14283" y="2407"/>
                </a:lnTo>
                <a:lnTo>
                  <a:pt x="14438" y="1991"/>
                </a:lnTo>
                <a:lnTo>
                  <a:pt x="14856" y="1749"/>
                </a:lnTo>
                <a:lnTo>
                  <a:pt x="14844" y="1498"/>
                </a:lnTo>
                <a:lnTo>
                  <a:pt x="15334" y="1126"/>
                </a:lnTo>
                <a:lnTo>
                  <a:pt x="15166" y="884"/>
                </a:lnTo>
                <a:lnTo>
                  <a:pt x="15156" y="573"/>
                </a:lnTo>
                <a:lnTo>
                  <a:pt x="15615" y="227"/>
                </a:lnTo>
                <a:lnTo>
                  <a:pt x="16245" y="0"/>
                </a:lnTo>
                <a:lnTo>
                  <a:pt x="16461" y="186"/>
                </a:lnTo>
                <a:lnTo>
                  <a:pt x="17186" y="242"/>
                </a:lnTo>
                <a:lnTo>
                  <a:pt x="17774" y="287"/>
                </a:lnTo>
                <a:lnTo>
                  <a:pt x="18395" y="448"/>
                </a:lnTo>
                <a:lnTo>
                  <a:pt x="18517" y="678"/>
                </a:lnTo>
                <a:lnTo>
                  <a:pt x="18732" y="97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27" name="Shape 4909">
            <a:extLst>
              <a:ext uri="{FF2B5EF4-FFF2-40B4-BE49-F238E27FC236}">
                <a16:creationId xmlns:a16="http://schemas.microsoft.com/office/drawing/2014/main" id="{6D74A2DF-3224-43EC-A684-E85DEBA4C6B5}"/>
              </a:ext>
            </a:extLst>
          </p:cNvPr>
          <p:cNvSpPr/>
          <p:nvPr/>
        </p:nvSpPr>
        <p:spPr>
          <a:xfrm>
            <a:off x="11434661" y="3307840"/>
            <a:ext cx="39272" cy="102867"/>
          </a:xfrm>
          <a:custGeom>
            <a:avLst/>
            <a:gdLst/>
            <a:ahLst/>
            <a:cxnLst>
              <a:cxn ang="0">
                <a:pos x="wd2" y="hd2"/>
              </a:cxn>
              <a:cxn ang="5400000">
                <a:pos x="wd2" y="hd2"/>
              </a:cxn>
              <a:cxn ang="10800000">
                <a:pos x="wd2" y="hd2"/>
              </a:cxn>
              <a:cxn ang="16200000">
                <a:pos x="wd2" y="hd2"/>
              </a:cxn>
            </a:cxnLst>
            <a:rect l="0" t="0" r="r" b="b"/>
            <a:pathLst>
              <a:path w="21600" h="21600" extrusionOk="0">
                <a:moveTo>
                  <a:pt x="4899" y="6"/>
                </a:moveTo>
                <a:lnTo>
                  <a:pt x="12739" y="0"/>
                </a:lnTo>
                <a:lnTo>
                  <a:pt x="18963" y="1285"/>
                </a:lnTo>
                <a:lnTo>
                  <a:pt x="21600" y="3823"/>
                </a:lnTo>
                <a:lnTo>
                  <a:pt x="17731" y="7412"/>
                </a:lnTo>
                <a:lnTo>
                  <a:pt x="16237" y="11207"/>
                </a:lnTo>
                <a:lnTo>
                  <a:pt x="18612" y="15365"/>
                </a:lnTo>
                <a:lnTo>
                  <a:pt x="21248" y="19226"/>
                </a:lnTo>
                <a:lnTo>
                  <a:pt x="18313" y="21600"/>
                </a:lnTo>
                <a:lnTo>
                  <a:pt x="13143" y="21153"/>
                </a:lnTo>
                <a:lnTo>
                  <a:pt x="10577" y="18561"/>
                </a:lnTo>
                <a:lnTo>
                  <a:pt x="9171" y="15854"/>
                </a:lnTo>
                <a:lnTo>
                  <a:pt x="3774" y="13890"/>
                </a:lnTo>
                <a:lnTo>
                  <a:pt x="786" y="11932"/>
                </a:lnTo>
                <a:lnTo>
                  <a:pt x="3186" y="9044"/>
                </a:lnTo>
                <a:lnTo>
                  <a:pt x="5449" y="6464"/>
                </a:lnTo>
                <a:lnTo>
                  <a:pt x="2725" y="4004"/>
                </a:lnTo>
                <a:lnTo>
                  <a:pt x="0" y="1895"/>
                </a:lnTo>
                <a:lnTo>
                  <a:pt x="4899" y="6"/>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28" name="Shape 4910">
            <a:extLst>
              <a:ext uri="{FF2B5EF4-FFF2-40B4-BE49-F238E27FC236}">
                <a16:creationId xmlns:a16="http://schemas.microsoft.com/office/drawing/2014/main" id="{DC3195B4-528A-4D4D-A45F-D403156E7E2D}"/>
              </a:ext>
            </a:extLst>
          </p:cNvPr>
          <p:cNvSpPr/>
          <p:nvPr/>
        </p:nvSpPr>
        <p:spPr>
          <a:xfrm>
            <a:off x="11401143" y="3512254"/>
            <a:ext cx="471206" cy="786725"/>
          </a:xfrm>
          <a:custGeom>
            <a:avLst/>
            <a:gdLst/>
            <a:ahLst/>
            <a:cxnLst>
              <a:cxn ang="0">
                <a:pos x="wd2" y="hd2"/>
              </a:cxn>
              <a:cxn ang="5400000">
                <a:pos x="wd2" y="hd2"/>
              </a:cxn>
              <a:cxn ang="10800000">
                <a:pos x="wd2" y="hd2"/>
              </a:cxn>
              <a:cxn ang="16200000">
                <a:pos x="wd2" y="hd2"/>
              </a:cxn>
            </a:cxnLst>
            <a:rect l="0" t="0" r="r" b="b"/>
            <a:pathLst>
              <a:path w="21600" h="21600" extrusionOk="0">
                <a:moveTo>
                  <a:pt x="11589" y="1058"/>
                </a:moveTo>
                <a:lnTo>
                  <a:pt x="12420" y="1196"/>
                </a:lnTo>
                <a:lnTo>
                  <a:pt x="12864" y="1493"/>
                </a:lnTo>
                <a:lnTo>
                  <a:pt x="13034" y="1840"/>
                </a:lnTo>
                <a:lnTo>
                  <a:pt x="12758" y="2306"/>
                </a:lnTo>
                <a:lnTo>
                  <a:pt x="12303" y="2549"/>
                </a:lnTo>
                <a:lnTo>
                  <a:pt x="11473" y="2496"/>
                </a:lnTo>
                <a:lnTo>
                  <a:pt x="10994" y="2662"/>
                </a:lnTo>
                <a:lnTo>
                  <a:pt x="11008" y="3208"/>
                </a:lnTo>
                <a:lnTo>
                  <a:pt x="11350" y="3505"/>
                </a:lnTo>
                <a:lnTo>
                  <a:pt x="11595" y="4004"/>
                </a:lnTo>
                <a:lnTo>
                  <a:pt x="11917" y="4447"/>
                </a:lnTo>
                <a:lnTo>
                  <a:pt x="12298" y="4857"/>
                </a:lnTo>
                <a:lnTo>
                  <a:pt x="13114" y="5418"/>
                </a:lnTo>
                <a:cubicBezTo>
                  <a:pt x="13363" y="5572"/>
                  <a:pt x="13681" y="5678"/>
                  <a:pt x="14030" y="5724"/>
                </a:cubicBezTo>
                <a:cubicBezTo>
                  <a:pt x="14475" y="5783"/>
                  <a:pt x="14935" y="5739"/>
                  <a:pt x="15388" y="5757"/>
                </a:cubicBezTo>
                <a:cubicBezTo>
                  <a:pt x="15731" y="5771"/>
                  <a:pt x="16067" y="5820"/>
                  <a:pt x="16383" y="5902"/>
                </a:cubicBezTo>
                <a:lnTo>
                  <a:pt x="16742" y="6345"/>
                </a:lnTo>
                <a:lnTo>
                  <a:pt x="16878" y="6906"/>
                </a:lnTo>
                <a:lnTo>
                  <a:pt x="16673" y="7468"/>
                </a:lnTo>
                <a:lnTo>
                  <a:pt x="16096" y="7675"/>
                </a:lnTo>
                <a:lnTo>
                  <a:pt x="15285" y="8116"/>
                </a:lnTo>
                <a:lnTo>
                  <a:pt x="15124" y="8668"/>
                </a:lnTo>
                <a:lnTo>
                  <a:pt x="15482" y="8940"/>
                </a:lnTo>
                <a:lnTo>
                  <a:pt x="15335" y="9466"/>
                </a:lnTo>
                <a:lnTo>
                  <a:pt x="15384" y="9988"/>
                </a:lnTo>
                <a:lnTo>
                  <a:pt x="15647" y="10564"/>
                </a:lnTo>
                <a:lnTo>
                  <a:pt x="16082" y="10902"/>
                </a:lnTo>
                <a:lnTo>
                  <a:pt x="16646" y="11129"/>
                </a:lnTo>
                <a:lnTo>
                  <a:pt x="17215" y="11454"/>
                </a:lnTo>
                <a:lnTo>
                  <a:pt x="17545" y="11844"/>
                </a:lnTo>
                <a:lnTo>
                  <a:pt x="18261" y="12041"/>
                </a:lnTo>
                <a:lnTo>
                  <a:pt x="19322" y="11988"/>
                </a:lnTo>
                <a:lnTo>
                  <a:pt x="19474" y="12391"/>
                </a:lnTo>
                <a:lnTo>
                  <a:pt x="18580" y="12568"/>
                </a:lnTo>
                <a:lnTo>
                  <a:pt x="18138" y="12749"/>
                </a:lnTo>
                <a:lnTo>
                  <a:pt x="17870" y="13358"/>
                </a:lnTo>
                <a:lnTo>
                  <a:pt x="17984" y="13959"/>
                </a:lnTo>
                <a:lnTo>
                  <a:pt x="17819" y="14230"/>
                </a:lnTo>
                <a:lnTo>
                  <a:pt x="17146" y="14284"/>
                </a:lnTo>
                <a:lnTo>
                  <a:pt x="16560" y="14478"/>
                </a:lnTo>
                <a:lnTo>
                  <a:pt x="16655" y="14900"/>
                </a:lnTo>
                <a:cubicBezTo>
                  <a:pt x="16787" y="14943"/>
                  <a:pt x="16933" y="14969"/>
                  <a:pt x="17083" y="14975"/>
                </a:cubicBezTo>
                <a:cubicBezTo>
                  <a:pt x="17339" y="14986"/>
                  <a:pt x="17593" y="14939"/>
                  <a:pt x="17797" y="14846"/>
                </a:cubicBezTo>
                <a:lnTo>
                  <a:pt x="18523" y="14964"/>
                </a:lnTo>
                <a:lnTo>
                  <a:pt x="18309" y="15347"/>
                </a:lnTo>
                <a:lnTo>
                  <a:pt x="18236" y="15602"/>
                </a:lnTo>
                <a:lnTo>
                  <a:pt x="18610" y="15669"/>
                </a:lnTo>
                <a:lnTo>
                  <a:pt x="19442" y="16013"/>
                </a:lnTo>
                <a:lnTo>
                  <a:pt x="19684" y="16567"/>
                </a:lnTo>
                <a:lnTo>
                  <a:pt x="19703" y="17029"/>
                </a:lnTo>
                <a:lnTo>
                  <a:pt x="20462" y="17291"/>
                </a:lnTo>
                <a:lnTo>
                  <a:pt x="20664" y="17605"/>
                </a:lnTo>
                <a:lnTo>
                  <a:pt x="20607" y="17960"/>
                </a:lnTo>
                <a:lnTo>
                  <a:pt x="20933" y="18342"/>
                </a:lnTo>
                <a:lnTo>
                  <a:pt x="21137" y="18638"/>
                </a:lnTo>
                <a:lnTo>
                  <a:pt x="21065" y="18976"/>
                </a:lnTo>
                <a:lnTo>
                  <a:pt x="21023" y="19354"/>
                </a:lnTo>
                <a:lnTo>
                  <a:pt x="21324" y="19759"/>
                </a:lnTo>
                <a:lnTo>
                  <a:pt x="21229" y="20258"/>
                </a:lnTo>
                <a:lnTo>
                  <a:pt x="21172" y="20697"/>
                </a:lnTo>
                <a:lnTo>
                  <a:pt x="21475" y="21125"/>
                </a:lnTo>
                <a:lnTo>
                  <a:pt x="21600" y="21436"/>
                </a:lnTo>
                <a:lnTo>
                  <a:pt x="21212" y="21600"/>
                </a:lnTo>
                <a:lnTo>
                  <a:pt x="20413" y="21387"/>
                </a:lnTo>
                <a:lnTo>
                  <a:pt x="19090" y="21028"/>
                </a:lnTo>
                <a:lnTo>
                  <a:pt x="18157" y="20918"/>
                </a:lnTo>
                <a:cubicBezTo>
                  <a:pt x="18024" y="20738"/>
                  <a:pt x="17865" y="20565"/>
                  <a:pt x="17684" y="20401"/>
                </a:cubicBezTo>
                <a:cubicBezTo>
                  <a:pt x="17466" y="20205"/>
                  <a:pt x="17217" y="20023"/>
                  <a:pt x="16938" y="19856"/>
                </a:cubicBezTo>
                <a:cubicBezTo>
                  <a:pt x="16672" y="19729"/>
                  <a:pt x="16383" y="19619"/>
                  <a:pt x="16078" y="19528"/>
                </a:cubicBezTo>
                <a:cubicBezTo>
                  <a:pt x="15679" y="19410"/>
                  <a:pt x="15254" y="19326"/>
                  <a:pt x="14817" y="19278"/>
                </a:cubicBezTo>
                <a:cubicBezTo>
                  <a:pt x="14782" y="19111"/>
                  <a:pt x="14654" y="18956"/>
                  <a:pt x="14455" y="18838"/>
                </a:cubicBezTo>
                <a:cubicBezTo>
                  <a:pt x="14162" y="18665"/>
                  <a:pt x="13748" y="18587"/>
                  <a:pt x="13343" y="18629"/>
                </a:cubicBezTo>
                <a:cubicBezTo>
                  <a:pt x="12956" y="18545"/>
                  <a:pt x="12584" y="18439"/>
                  <a:pt x="12232" y="18310"/>
                </a:cubicBezTo>
                <a:cubicBezTo>
                  <a:pt x="11750" y="18134"/>
                  <a:pt x="11310" y="17918"/>
                  <a:pt x="10925" y="17670"/>
                </a:cubicBezTo>
                <a:lnTo>
                  <a:pt x="10173" y="17313"/>
                </a:lnTo>
                <a:lnTo>
                  <a:pt x="9300" y="17131"/>
                </a:lnTo>
                <a:cubicBezTo>
                  <a:pt x="9090" y="17041"/>
                  <a:pt x="8889" y="16943"/>
                  <a:pt x="8699" y="16838"/>
                </a:cubicBezTo>
                <a:cubicBezTo>
                  <a:pt x="8427" y="16689"/>
                  <a:pt x="8178" y="16526"/>
                  <a:pt x="7954" y="16351"/>
                </a:cubicBezTo>
                <a:lnTo>
                  <a:pt x="7165" y="15840"/>
                </a:lnTo>
                <a:lnTo>
                  <a:pt x="6499" y="15726"/>
                </a:lnTo>
                <a:cubicBezTo>
                  <a:pt x="6017" y="15587"/>
                  <a:pt x="5548" y="15432"/>
                  <a:pt x="5095" y="15261"/>
                </a:cubicBezTo>
                <a:cubicBezTo>
                  <a:pt x="4730" y="15124"/>
                  <a:pt x="4376" y="14976"/>
                  <a:pt x="4034" y="14820"/>
                </a:cubicBezTo>
                <a:lnTo>
                  <a:pt x="3360" y="14436"/>
                </a:lnTo>
                <a:lnTo>
                  <a:pt x="2835" y="14169"/>
                </a:lnTo>
                <a:lnTo>
                  <a:pt x="2120" y="13750"/>
                </a:lnTo>
                <a:cubicBezTo>
                  <a:pt x="1993" y="13591"/>
                  <a:pt x="1828" y="13445"/>
                  <a:pt x="1628" y="13317"/>
                </a:cubicBezTo>
                <a:cubicBezTo>
                  <a:pt x="1368" y="13149"/>
                  <a:pt x="1056" y="13013"/>
                  <a:pt x="708" y="12918"/>
                </a:cubicBezTo>
                <a:lnTo>
                  <a:pt x="0" y="12592"/>
                </a:lnTo>
                <a:lnTo>
                  <a:pt x="1645" y="12389"/>
                </a:lnTo>
                <a:lnTo>
                  <a:pt x="2049" y="12159"/>
                </a:lnTo>
                <a:lnTo>
                  <a:pt x="3135" y="10864"/>
                </a:lnTo>
                <a:lnTo>
                  <a:pt x="4477" y="10572"/>
                </a:lnTo>
                <a:lnTo>
                  <a:pt x="4111" y="10293"/>
                </a:lnTo>
                <a:lnTo>
                  <a:pt x="3629" y="10032"/>
                </a:lnTo>
                <a:lnTo>
                  <a:pt x="4191" y="9727"/>
                </a:lnTo>
                <a:lnTo>
                  <a:pt x="4527" y="8764"/>
                </a:lnTo>
                <a:lnTo>
                  <a:pt x="4079" y="8636"/>
                </a:lnTo>
                <a:lnTo>
                  <a:pt x="2235" y="8702"/>
                </a:lnTo>
                <a:lnTo>
                  <a:pt x="1178" y="8555"/>
                </a:lnTo>
                <a:lnTo>
                  <a:pt x="795" y="7953"/>
                </a:lnTo>
                <a:lnTo>
                  <a:pt x="1003" y="7436"/>
                </a:lnTo>
                <a:lnTo>
                  <a:pt x="2244" y="6855"/>
                </a:lnTo>
                <a:lnTo>
                  <a:pt x="2914" y="6923"/>
                </a:lnTo>
                <a:lnTo>
                  <a:pt x="3553" y="6828"/>
                </a:lnTo>
                <a:lnTo>
                  <a:pt x="3936" y="5995"/>
                </a:lnTo>
                <a:lnTo>
                  <a:pt x="4099" y="5338"/>
                </a:lnTo>
                <a:lnTo>
                  <a:pt x="3901" y="4535"/>
                </a:lnTo>
                <a:lnTo>
                  <a:pt x="3107" y="3377"/>
                </a:lnTo>
                <a:lnTo>
                  <a:pt x="2521" y="2294"/>
                </a:lnTo>
                <a:lnTo>
                  <a:pt x="3037" y="1796"/>
                </a:lnTo>
                <a:lnTo>
                  <a:pt x="4413" y="1529"/>
                </a:lnTo>
                <a:lnTo>
                  <a:pt x="5221" y="1337"/>
                </a:lnTo>
                <a:lnTo>
                  <a:pt x="5601" y="768"/>
                </a:lnTo>
                <a:lnTo>
                  <a:pt x="6172" y="287"/>
                </a:lnTo>
                <a:lnTo>
                  <a:pt x="7001" y="0"/>
                </a:lnTo>
                <a:lnTo>
                  <a:pt x="7130" y="322"/>
                </a:lnTo>
                <a:lnTo>
                  <a:pt x="7901" y="541"/>
                </a:lnTo>
                <a:lnTo>
                  <a:pt x="8499" y="552"/>
                </a:lnTo>
                <a:lnTo>
                  <a:pt x="8956" y="770"/>
                </a:lnTo>
                <a:lnTo>
                  <a:pt x="9152" y="1102"/>
                </a:lnTo>
                <a:lnTo>
                  <a:pt x="9769" y="1157"/>
                </a:lnTo>
                <a:lnTo>
                  <a:pt x="10040" y="740"/>
                </a:lnTo>
                <a:lnTo>
                  <a:pt x="10518" y="585"/>
                </a:lnTo>
                <a:lnTo>
                  <a:pt x="10960" y="810"/>
                </a:lnTo>
                <a:lnTo>
                  <a:pt x="11589" y="1058"/>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29" name="Shape 4911">
            <a:extLst>
              <a:ext uri="{FF2B5EF4-FFF2-40B4-BE49-F238E27FC236}">
                <a16:creationId xmlns:a16="http://schemas.microsoft.com/office/drawing/2014/main" id="{2CDCB79C-D53A-4EAC-9FA7-032FCAF1DA3E}"/>
              </a:ext>
            </a:extLst>
          </p:cNvPr>
          <p:cNvSpPr/>
          <p:nvPr/>
        </p:nvSpPr>
        <p:spPr>
          <a:xfrm>
            <a:off x="11778422" y="5392449"/>
            <a:ext cx="43819" cy="119452"/>
          </a:xfrm>
          <a:custGeom>
            <a:avLst/>
            <a:gdLst/>
            <a:ahLst/>
            <a:cxnLst>
              <a:cxn ang="0">
                <a:pos x="wd2" y="hd2"/>
              </a:cxn>
              <a:cxn ang="5400000">
                <a:pos x="wd2" y="hd2"/>
              </a:cxn>
              <a:cxn ang="10800000">
                <a:pos x="wd2" y="hd2"/>
              </a:cxn>
              <a:cxn ang="16200000">
                <a:pos x="wd2" y="hd2"/>
              </a:cxn>
            </a:cxnLst>
            <a:rect l="0" t="0" r="r" b="b"/>
            <a:pathLst>
              <a:path w="21600" h="21600" extrusionOk="0">
                <a:moveTo>
                  <a:pt x="4869" y="467"/>
                </a:moveTo>
                <a:lnTo>
                  <a:pt x="0" y="2554"/>
                </a:lnTo>
                <a:lnTo>
                  <a:pt x="4265" y="6078"/>
                </a:lnTo>
                <a:lnTo>
                  <a:pt x="3766" y="8997"/>
                </a:lnTo>
                <a:lnTo>
                  <a:pt x="3073" y="12078"/>
                </a:lnTo>
                <a:lnTo>
                  <a:pt x="1324" y="15262"/>
                </a:lnTo>
                <a:lnTo>
                  <a:pt x="267" y="19243"/>
                </a:lnTo>
                <a:lnTo>
                  <a:pt x="3514" y="21600"/>
                </a:lnTo>
                <a:lnTo>
                  <a:pt x="8256" y="19992"/>
                </a:lnTo>
                <a:lnTo>
                  <a:pt x="11013" y="16324"/>
                </a:lnTo>
                <a:lnTo>
                  <a:pt x="11092" y="12427"/>
                </a:lnTo>
                <a:lnTo>
                  <a:pt x="12053" y="8529"/>
                </a:lnTo>
                <a:lnTo>
                  <a:pt x="17000" y="5324"/>
                </a:lnTo>
                <a:lnTo>
                  <a:pt x="20182" y="2732"/>
                </a:lnTo>
                <a:lnTo>
                  <a:pt x="21600" y="469"/>
                </a:lnTo>
                <a:lnTo>
                  <a:pt x="13770" y="0"/>
                </a:lnTo>
                <a:lnTo>
                  <a:pt x="4869" y="46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30" name="Shape 4912">
            <a:extLst>
              <a:ext uri="{FF2B5EF4-FFF2-40B4-BE49-F238E27FC236}">
                <a16:creationId xmlns:a16="http://schemas.microsoft.com/office/drawing/2014/main" id="{B15E0D73-8DCE-4419-B554-CC2D7D78DD22}"/>
              </a:ext>
            </a:extLst>
          </p:cNvPr>
          <p:cNvSpPr/>
          <p:nvPr/>
        </p:nvSpPr>
        <p:spPr>
          <a:xfrm>
            <a:off x="11820116" y="5168937"/>
            <a:ext cx="68879" cy="200187"/>
          </a:xfrm>
          <a:custGeom>
            <a:avLst/>
            <a:gdLst/>
            <a:ahLst/>
            <a:cxnLst>
              <a:cxn ang="0">
                <a:pos x="wd2" y="hd2"/>
              </a:cxn>
              <a:cxn ang="5400000">
                <a:pos x="wd2" y="hd2"/>
              </a:cxn>
              <a:cxn ang="10800000">
                <a:pos x="wd2" y="hd2"/>
              </a:cxn>
              <a:cxn ang="16200000">
                <a:pos x="wd2" y="hd2"/>
              </a:cxn>
            </a:cxnLst>
            <a:rect l="0" t="0" r="r" b="b"/>
            <a:pathLst>
              <a:path w="21600" h="21600" extrusionOk="0">
                <a:moveTo>
                  <a:pt x="14147" y="985"/>
                </a:moveTo>
                <a:lnTo>
                  <a:pt x="13846" y="3317"/>
                </a:lnTo>
                <a:lnTo>
                  <a:pt x="9824" y="4911"/>
                </a:lnTo>
                <a:lnTo>
                  <a:pt x="4862" y="5631"/>
                </a:lnTo>
                <a:lnTo>
                  <a:pt x="510" y="6470"/>
                </a:lnTo>
                <a:lnTo>
                  <a:pt x="2343" y="7550"/>
                </a:lnTo>
                <a:lnTo>
                  <a:pt x="5032" y="8845"/>
                </a:lnTo>
                <a:lnTo>
                  <a:pt x="4020" y="10515"/>
                </a:lnTo>
                <a:lnTo>
                  <a:pt x="752" y="11503"/>
                </a:lnTo>
                <a:lnTo>
                  <a:pt x="0" y="12853"/>
                </a:lnTo>
                <a:lnTo>
                  <a:pt x="1393" y="14474"/>
                </a:lnTo>
                <a:lnTo>
                  <a:pt x="3248" y="15772"/>
                </a:lnTo>
                <a:lnTo>
                  <a:pt x="2807" y="17930"/>
                </a:lnTo>
                <a:lnTo>
                  <a:pt x="3058" y="19787"/>
                </a:lnTo>
                <a:lnTo>
                  <a:pt x="3940" y="21420"/>
                </a:lnTo>
                <a:lnTo>
                  <a:pt x="6876" y="21600"/>
                </a:lnTo>
                <a:lnTo>
                  <a:pt x="10895" y="20259"/>
                </a:lnTo>
                <a:lnTo>
                  <a:pt x="11226" y="17697"/>
                </a:lnTo>
                <a:lnTo>
                  <a:pt x="9973" y="15651"/>
                </a:lnTo>
                <a:lnTo>
                  <a:pt x="8360" y="13726"/>
                </a:lnTo>
                <a:lnTo>
                  <a:pt x="10084" y="11869"/>
                </a:lnTo>
                <a:lnTo>
                  <a:pt x="13722" y="9960"/>
                </a:lnTo>
                <a:lnTo>
                  <a:pt x="14934" y="8118"/>
                </a:lnTo>
                <a:lnTo>
                  <a:pt x="14844" y="6162"/>
                </a:lnTo>
                <a:lnTo>
                  <a:pt x="18473" y="4454"/>
                </a:lnTo>
                <a:lnTo>
                  <a:pt x="21600" y="2346"/>
                </a:lnTo>
                <a:lnTo>
                  <a:pt x="21249" y="865"/>
                </a:lnTo>
                <a:lnTo>
                  <a:pt x="18694" y="0"/>
                </a:lnTo>
                <a:lnTo>
                  <a:pt x="14147" y="985"/>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31" name="Shape 4913">
            <a:extLst>
              <a:ext uri="{FF2B5EF4-FFF2-40B4-BE49-F238E27FC236}">
                <a16:creationId xmlns:a16="http://schemas.microsoft.com/office/drawing/2014/main" id="{318632BB-8131-4672-9EAE-62D945FC8ABA}"/>
              </a:ext>
            </a:extLst>
          </p:cNvPr>
          <p:cNvSpPr/>
          <p:nvPr/>
        </p:nvSpPr>
        <p:spPr>
          <a:xfrm>
            <a:off x="11898294" y="5025233"/>
            <a:ext cx="31514" cy="102424"/>
          </a:xfrm>
          <a:custGeom>
            <a:avLst/>
            <a:gdLst/>
            <a:ahLst/>
            <a:cxnLst>
              <a:cxn ang="0">
                <a:pos x="wd2" y="hd2"/>
              </a:cxn>
              <a:cxn ang="5400000">
                <a:pos x="wd2" y="hd2"/>
              </a:cxn>
              <a:cxn ang="10800000">
                <a:pos x="wd2" y="hd2"/>
              </a:cxn>
              <a:cxn ang="16200000">
                <a:pos x="wd2" y="hd2"/>
              </a:cxn>
            </a:cxnLst>
            <a:rect l="0" t="0" r="r" b="b"/>
            <a:pathLst>
              <a:path w="21600" h="21600" extrusionOk="0">
                <a:moveTo>
                  <a:pt x="14601" y="0"/>
                </a:moveTo>
                <a:lnTo>
                  <a:pt x="10108" y="2136"/>
                </a:lnTo>
                <a:lnTo>
                  <a:pt x="9327" y="6137"/>
                </a:lnTo>
                <a:lnTo>
                  <a:pt x="7298" y="9468"/>
                </a:lnTo>
                <a:lnTo>
                  <a:pt x="4645" y="12746"/>
                </a:lnTo>
                <a:lnTo>
                  <a:pt x="2408" y="16041"/>
                </a:lnTo>
                <a:lnTo>
                  <a:pt x="0" y="19269"/>
                </a:lnTo>
                <a:lnTo>
                  <a:pt x="2781" y="21418"/>
                </a:lnTo>
                <a:lnTo>
                  <a:pt x="9134" y="21600"/>
                </a:lnTo>
                <a:lnTo>
                  <a:pt x="14546" y="18717"/>
                </a:lnTo>
                <a:lnTo>
                  <a:pt x="18029" y="13814"/>
                </a:lnTo>
                <a:lnTo>
                  <a:pt x="19607" y="10318"/>
                </a:lnTo>
                <a:lnTo>
                  <a:pt x="21030" y="6453"/>
                </a:lnTo>
                <a:lnTo>
                  <a:pt x="21600" y="3248"/>
                </a:lnTo>
                <a:lnTo>
                  <a:pt x="20110" y="1439"/>
                </a:lnTo>
                <a:lnTo>
                  <a:pt x="14601"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32" name="Shape 4914">
            <a:extLst>
              <a:ext uri="{FF2B5EF4-FFF2-40B4-BE49-F238E27FC236}">
                <a16:creationId xmlns:a16="http://schemas.microsoft.com/office/drawing/2014/main" id="{DDCC6CE1-F11E-4591-8E38-3357F569A12E}"/>
              </a:ext>
            </a:extLst>
          </p:cNvPr>
          <p:cNvSpPr/>
          <p:nvPr/>
        </p:nvSpPr>
        <p:spPr>
          <a:xfrm>
            <a:off x="11859982" y="5418976"/>
            <a:ext cx="18213" cy="29903"/>
          </a:xfrm>
          <a:custGeom>
            <a:avLst/>
            <a:gdLst/>
            <a:ahLst/>
            <a:cxnLst>
              <a:cxn ang="0">
                <a:pos x="wd2" y="hd2"/>
              </a:cxn>
              <a:cxn ang="5400000">
                <a:pos x="wd2" y="hd2"/>
              </a:cxn>
              <a:cxn ang="10800000">
                <a:pos x="wd2" y="hd2"/>
              </a:cxn>
              <a:cxn ang="16200000">
                <a:pos x="wd2" y="hd2"/>
              </a:cxn>
            </a:cxnLst>
            <a:rect l="0" t="0" r="r" b="b"/>
            <a:pathLst>
              <a:path w="21600" h="21600" extrusionOk="0">
                <a:moveTo>
                  <a:pt x="9139" y="0"/>
                </a:moveTo>
                <a:lnTo>
                  <a:pt x="2355" y="8688"/>
                </a:lnTo>
                <a:lnTo>
                  <a:pt x="0" y="19086"/>
                </a:lnTo>
                <a:lnTo>
                  <a:pt x="8747" y="21600"/>
                </a:lnTo>
                <a:lnTo>
                  <a:pt x="17582" y="13535"/>
                </a:lnTo>
                <a:lnTo>
                  <a:pt x="21600" y="3994"/>
                </a:lnTo>
                <a:lnTo>
                  <a:pt x="9139"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33" name="Shape 4915">
            <a:extLst>
              <a:ext uri="{FF2B5EF4-FFF2-40B4-BE49-F238E27FC236}">
                <a16:creationId xmlns:a16="http://schemas.microsoft.com/office/drawing/2014/main" id="{079E0E6D-25D5-41B9-8FAC-F37073AC107F}"/>
              </a:ext>
            </a:extLst>
          </p:cNvPr>
          <p:cNvSpPr/>
          <p:nvPr/>
        </p:nvSpPr>
        <p:spPr>
          <a:xfrm>
            <a:off x="11940895" y="4851190"/>
            <a:ext cx="21387" cy="61623"/>
          </a:xfrm>
          <a:custGeom>
            <a:avLst/>
            <a:gdLst/>
            <a:ahLst/>
            <a:cxnLst>
              <a:cxn ang="0">
                <a:pos x="wd2" y="hd2"/>
              </a:cxn>
              <a:cxn ang="5400000">
                <a:pos x="wd2" y="hd2"/>
              </a:cxn>
              <a:cxn ang="10800000">
                <a:pos x="wd2" y="hd2"/>
              </a:cxn>
              <a:cxn ang="16200000">
                <a:pos x="wd2" y="hd2"/>
              </a:cxn>
            </a:cxnLst>
            <a:rect l="0" t="0" r="r" b="b"/>
            <a:pathLst>
              <a:path w="21600" h="21600" extrusionOk="0">
                <a:moveTo>
                  <a:pt x="5602" y="0"/>
                </a:moveTo>
                <a:lnTo>
                  <a:pt x="3149" y="3299"/>
                </a:lnTo>
                <a:lnTo>
                  <a:pt x="4422" y="8941"/>
                </a:lnTo>
                <a:lnTo>
                  <a:pt x="0" y="16385"/>
                </a:lnTo>
                <a:lnTo>
                  <a:pt x="68" y="21600"/>
                </a:lnTo>
                <a:lnTo>
                  <a:pt x="13463" y="20349"/>
                </a:lnTo>
                <a:lnTo>
                  <a:pt x="19954" y="16142"/>
                </a:lnTo>
                <a:lnTo>
                  <a:pt x="20632" y="9173"/>
                </a:lnTo>
                <a:lnTo>
                  <a:pt x="21600" y="3373"/>
                </a:lnTo>
                <a:lnTo>
                  <a:pt x="19050" y="276"/>
                </a:lnTo>
                <a:lnTo>
                  <a:pt x="5602"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34" name="Shape 4916">
            <a:extLst>
              <a:ext uri="{FF2B5EF4-FFF2-40B4-BE49-F238E27FC236}">
                <a16:creationId xmlns:a16="http://schemas.microsoft.com/office/drawing/2014/main" id="{5C2819E2-382E-4E91-B1CE-30E9EB88C201}"/>
              </a:ext>
            </a:extLst>
          </p:cNvPr>
          <p:cNvSpPr/>
          <p:nvPr/>
        </p:nvSpPr>
        <p:spPr>
          <a:xfrm>
            <a:off x="11926819" y="4718217"/>
            <a:ext cx="15132" cy="1193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140" y="21557"/>
                </a:lnTo>
                <a:lnTo>
                  <a:pt x="21600" y="21600"/>
                </a:lnTo>
                <a:lnTo>
                  <a:pt x="0"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35" name="Shape 4917">
            <a:extLst>
              <a:ext uri="{FF2B5EF4-FFF2-40B4-BE49-F238E27FC236}">
                <a16:creationId xmlns:a16="http://schemas.microsoft.com/office/drawing/2014/main" id="{5FA724AF-03B9-4996-BDB4-421ACC47DE65}"/>
              </a:ext>
            </a:extLst>
          </p:cNvPr>
          <p:cNvSpPr/>
          <p:nvPr/>
        </p:nvSpPr>
        <p:spPr>
          <a:xfrm>
            <a:off x="11937268" y="4757899"/>
            <a:ext cx="18611" cy="15108"/>
          </a:xfrm>
          <a:custGeom>
            <a:avLst/>
            <a:gdLst/>
            <a:ahLst/>
            <a:cxnLst>
              <a:cxn ang="0">
                <a:pos x="wd2" y="hd2"/>
              </a:cxn>
              <a:cxn ang="5400000">
                <a:pos x="wd2" y="hd2"/>
              </a:cxn>
              <a:cxn ang="10800000">
                <a:pos x="wd2" y="hd2"/>
              </a:cxn>
              <a:cxn ang="16200000">
                <a:pos x="wd2" y="hd2"/>
              </a:cxn>
            </a:cxnLst>
            <a:rect l="0" t="0" r="r" b="b"/>
            <a:pathLst>
              <a:path w="21600" h="21600" extrusionOk="0">
                <a:moveTo>
                  <a:pt x="5861" y="0"/>
                </a:moveTo>
                <a:lnTo>
                  <a:pt x="0" y="21600"/>
                </a:lnTo>
                <a:lnTo>
                  <a:pt x="21600" y="20363"/>
                </a:lnTo>
                <a:lnTo>
                  <a:pt x="5861"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36" name="Shape 4918">
            <a:extLst>
              <a:ext uri="{FF2B5EF4-FFF2-40B4-BE49-F238E27FC236}">
                <a16:creationId xmlns:a16="http://schemas.microsoft.com/office/drawing/2014/main" id="{16578E05-2936-4C57-B9EE-EFA0D7C406A8}"/>
              </a:ext>
            </a:extLst>
          </p:cNvPr>
          <p:cNvSpPr/>
          <p:nvPr/>
        </p:nvSpPr>
        <p:spPr>
          <a:xfrm>
            <a:off x="11909238" y="4604147"/>
            <a:ext cx="13590" cy="23555"/>
          </a:xfrm>
          <a:custGeom>
            <a:avLst/>
            <a:gdLst/>
            <a:ahLst/>
            <a:cxnLst>
              <a:cxn ang="0">
                <a:pos x="wd2" y="hd2"/>
              </a:cxn>
              <a:cxn ang="5400000">
                <a:pos x="wd2" y="hd2"/>
              </a:cxn>
              <a:cxn ang="10800000">
                <a:pos x="wd2" y="hd2"/>
              </a:cxn>
              <a:cxn ang="16200000">
                <a:pos x="wd2" y="hd2"/>
              </a:cxn>
            </a:cxnLst>
            <a:rect l="0" t="0" r="r" b="b"/>
            <a:pathLst>
              <a:path w="21600" h="21600" extrusionOk="0">
                <a:moveTo>
                  <a:pt x="8539" y="0"/>
                </a:moveTo>
                <a:lnTo>
                  <a:pt x="0" y="14435"/>
                </a:lnTo>
                <a:lnTo>
                  <a:pt x="21600" y="21600"/>
                </a:lnTo>
                <a:lnTo>
                  <a:pt x="8539"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37" name="Shape 4919">
            <a:extLst>
              <a:ext uri="{FF2B5EF4-FFF2-40B4-BE49-F238E27FC236}">
                <a16:creationId xmlns:a16="http://schemas.microsoft.com/office/drawing/2014/main" id="{C5D04082-8D57-4B88-99E3-570160EA9F1C}"/>
              </a:ext>
            </a:extLst>
          </p:cNvPr>
          <p:cNvSpPr/>
          <p:nvPr/>
        </p:nvSpPr>
        <p:spPr>
          <a:xfrm>
            <a:off x="11886674" y="4509204"/>
            <a:ext cx="14789" cy="35614"/>
          </a:xfrm>
          <a:custGeom>
            <a:avLst/>
            <a:gdLst/>
            <a:ahLst/>
            <a:cxnLst>
              <a:cxn ang="0">
                <a:pos x="wd2" y="hd2"/>
              </a:cxn>
              <a:cxn ang="5400000">
                <a:pos x="wd2" y="hd2"/>
              </a:cxn>
              <a:cxn ang="10800000">
                <a:pos x="wd2" y="hd2"/>
              </a:cxn>
              <a:cxn ang="16200000">
                <a:pos x="wd2" y="hd2"/>
              </a:cxn>
            </a:cxnLst>
            <a:rect l="0" t="0" r="r" b="b"/>
            <a:pathLst>
              <a:path w="21600" h="21600" extrusionOk="0">
                <a:moveTo>
                  <a:pt x="607" y="4385"/>
                </a:moveTo>
                <a:lnTo>
                  <a:pt x="0" y="12694"/>
                </a:lnTo>
                <a:lnTo>
                  <a:pt x="3348" y="21600"/>
                </a:lnTo>
                <a:lnTo>
                  <a:pt x="21600" y="21094"/>
                </a:lnTo>
                <a:lnTo>
                  <a:pt x="21180" y="10604"/>
                </a:lnTo>
                <a:lnTo>
                  <a:pt x="19873" y="3501"/>
                </a:lnTo>
                <a:lnTo>
                  <a:pt x="9697" y="0"/>
                </a:lnTo>
                <a:lnTo>
                  <a:pt x="607" y="4385"/>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38" name="Shape 4920">
            <a:extLst>
              <a:ext uri="{FF2B5EF4-FFF2-40B4-BE49-F238E27FC236}">
                <a16:creationId xmlns:a16="http://schemas.microsoft.com/office/drawing/2014/main" id="{CC8B60CF-788D-4BC8-83A8-1408B08D33A8}"/>
              </a:ext>
            </a:extLst>
          </p:cNvPr>
          <p:cNvSpPr/>
          <p:nvPr/>
        </p:nvSpPr>
        <p:spPr>
          <a:xfrm>
            <a:off x="11843495" y="4343477"/>
            <a:ext cx="48284" cy="111485"/>
          </a:xfrm>
          <a:custGeom>
            <a:avLst/>
            <a:gdLst/>
            <a:ahLst/>
            <a:cxnLst>
              <a:cxn ang="0">
                <a:pos x="wd2" y="hd2"/>
              </a:cxn>
              <a:cxn ang="5400000">
                <a:pos x="wd2" y="hd2"/>
              </a:cxn>
              <a:cxn ang="10800000">
                <a:pos x="wd2" y="hd2"/>
              </a:cxn>
              <a:cxn ang="16200000">
                <a:pos x="wd2" y="hd2"/>
              </a:cxn>
            </a:cxnLst>
            <a:rect l="0" t="0" r="r" b="b"/>
            <a:pathLst>
              <a:path w="21600" h="21600" extrusionOk="0">
                <a:moveTo>
                  <a:pt x="572" y="1530"/>
                </a:moveTo>
                <a:lnTo>
                  <a:pt x="0" y="4574"/>
                </a:lnTo>
                <a:lnTo>
                  <a:pt x="4771" y="6964"/>
                </a:lnTo>
                <a:lnTo>
                  <a:pt x="8674" y="9970"/>
                </a:lnTo>
                <a:lnTo>
                  <a:pt x="8460" y="12250"/>
                </a:lnTo>
                <a:lnTo>
                  <a:pt x="6086" y="15534"/>
                </a:lnTo>
                <a:lnTo>
                  <a:pt x="3742" y="19387"/>
                </a:lnTo>
                <a:lnTo>
                  <a:pt x="7688" y="21600"/>
                </a:lnTo>
                <a:lnTo>
                  <a:pt x="12421" y="20636"/>
                </a:lnTo>
                <a:lnTo>
                  <a:pt x="18097" y="16538"/>
                </a:lnTo>
                <a:lnTo>
                  <a:pt x="19027" y="12953"/>
                </a:lnTo>
                <a:lnTo>
                  <a:pt x="21600" y="10772"/>
                </a:lnTo>
                <a:lnTo>
                  <a:pt x="18397" y="7651"/>
                </a:lnTo>
                <a:lnTo>
                  <a:pt x="12164" y="4567"/>
                </a:lnTo>
                <a:lnTo>
                  <a:pt x="10204" y="1518"/>
                </a:lnTo>
                <a:lnTo>
                  <a:pt x="7058" y="0"/>
                </a:lnTo>
                <a:lnTo>
                  <a:pt x="572" y="153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39" name="Shape 4921">
            <a:extLst>
              <a:ext uri="{FF2B5EF4-FFF2-40B4-BE49-F238E27FC236}">
                <a16:creationId xmlns:a16="http://schemas.microsoft.com/office/drawing/2014/main" id="{361C340D-9C84-4C79-BB81-7FCBAB10D487}"/>
              </a:ext>
            </a:extLst>
          </p:cNvPr>
          <p:cNvSpPr/>
          <p:nvPr/>
        </p:nvSpPr>
        <p:spPr>
          <a:xfrm>
            <a:off x="11939036" y="4812145"/>
            <a:ext cx="14588" cy="20315"/>
          </a:xfrm>
          <a:custGeom>
            <a:avLst/>
            <a:gdLst/>
            <a:ahLst/>
            <a:cxnLst>
              <a:cxn ang="0">
                <a:pos x="wd2" y="hd2"/>
              </a:cxn>
              <a:cxn ang="5400000">
                <a:pos x="wd2" y="hd2"/>
              </a:cxn>
              <a:cxn ang="10800000">
                <a:pos x="wd2" y="hd2"/>
              </a:cxn>
              <a:cxn ang="16200000">
                <a:pos x="wd2" y="hd2"/>
              </a:cxn>
            </a:cxnLst>
            <a:rect l="0" t="0" r="r" b="b"/>
            <a:pathLst>
              <a:path w="21600" h="21600" extrusionOk="0">
                <a:moveTo>
                  <a:pt x="10729" y="0"/>
                </a:moveTo>
                <a:lnTo>
                  <a:pt x="413" y="2997"/>
                </a:lnTo>
                <a:lnTo>
                  <a:pt x="0" y="20957"/>
                </a:lnTo>
                <a:lnTo>
                  <a:pt x="18335" y="21600"/>
                </a:lnTo>
                <a:lnTo>
                  <a:pt x="21600" y="10309"/>
                </a:lnTo>
                <a:lnTo>
                  <a:pt x="10729"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40" name="Shape 4922">
            <a:extLst>
              <a:ext uri="{FF2B5EF4-FFF2-40B4-BE49-F238E27FC236}">
                <a16:creationId xmlns:a16="http://schemas.microsoft.com/office/drawing/2014/main" id="{96ECF3A1-BB8A-4F55-9E4B-C71F345468FE}"/>
              </a:ext>
            </a:extLst>
          </p:cNvPr>
          <p:cNvSpPr/>
          <p:nvPr/>
        </p:nvSpPr>
        <p:spPr>
          <a:xfrm>
            <a:off x="10346562" y="2984731"/>
            <a:ext cx="825281" cy="1049887"/>
          </a:xfrm>
          <a:custGeom>
            <a:avLst/>
            <a:gdLst/>
            <a:ahLst/>
            <a:cxnLst>
              <a:cxn ang="0">
                <a:pos x="wd2" y="hd2"/>
              </a:cxn>
              <a:cxn ang="5400000">
                <a:pos x="wd2" y="hd2"/>
              </a:cxn>
              <a:cxn ang="10800000">
                <a:pos x="wd2" y="hd2"/>
              </a:cxn>
              <a:cxn ang="16200000">
                <a:pos x="wd2" y="hd2"/>
              </a:cxn>
            </a:cxnLst>
            <a:rect l="0" t="0" r="r" b="b"/>
            <a:pathLst>
              <a:path w="21600" h="21600" extrusionOk="0">
                <a:moveTo>
                  <a:pt x="12805" y="611"/>
                </a:moveTo>
                <a:lnTo>
                  <a:pt x="14017" y="0"/>
                </a:lnTo>
                <a:lnTo>
                  <a:pt x="14357" y="214"/>
                </a:lnTo>
                <a:lnTo>
                  <a:pt x="14815" y="221"/>
                </a:lnTo>
                <a:lnTo>
                  <a:pt x="15217" y="460"/>
                </a:lnTo>
                <a:lnTo>
                  <a:pt x="15073" y="1040"/>
                </a:lnTo>
                <a:lnTo>
                  <a:pt x="15659" y="1391"/>
                </a:lnTo>
                <a:lnTo>
                  <a:pt x="16120" y="1490"/>
                </a:lnTo>
                <a:lnTo>
                  <a:pt x="16517" y="1452"/>
                </a:lnTo>
                <a:lnTo>
                  <a:pt x="16942" y="1626"/>
                </a:lnTo>
                <a:lnTo>
                  <a:pt x="16847" y="1977"/>
                </a:lnTo>
                <a:lnTo>
                  <a:pt x="16969" y="2142"/>
                </a:lnTo>
                <a:lnTo>
                  <a:pt x="17626" y="2300"/>
                </a:lnTo>
                <a:lnTo>
                  <a:pt x="17752" y="2762"/>
                </a:lnTo>
                <a:lnTo>
                  <a:pt x="17498" y="3054"/>
                </a:lnTo>
                <a:lnTo>
                  <a:pt x="17609" y="3234"/>
                </a:lnTo>
                <a:lnTo>
                  <a:pt x="17933" y="3227"/>
                </a:lnTo>
                <a:lnTo>
                  <a:pt x="18508" y="3057"/>
                </a:lnTo>
                <a:lnTo>
                  <a:pt x="19055" y="3268"/>
                </a:lnTo>
                <a:lnTo>
                  <a:pt x="19289" y="3732"/>
                </a:lnTo>
                <a:lnTo>
                  <a:pt x="19492" y="4015"/>
                </a:lnTo>
                <a:lnTo>
                  <a:pt x="20086" y="4229"/>
                </a:lnTo>
                <a:lnTo>
                  <a:pt x="20417" y="4630"/>
                </a:lnTo>
                <a:lnTo>
                  <a:pt x="20664" y="4840"/>
                </a:lnTo>
                <a:lnTo>
                  <a:pt x="20975" y="4952"/>
                </a:lnTo>
                <a:lnTo>
                  <a:pt x="20974" y="5446"/>
                </a:lnTo>
                <a:lnTo>
                  <a:pt x="20962" y="6379"/>
                </a:lnTo>
                <a:lnTo>
                  <a:pt x="21110" y="6939"/>
                </a:lnTo>
                <a:lnTo>
                  <a:pt x="21237" y="7366"/>
                </a:lnTo>
                <a:lnTo>
                  <a:pt x="21587" y="7483"/>
                </a:lnTo>
                <a:lnTo>
                  <a:pt x="21600" y="7737"/>
                </a:lnTo>
                <a:lnTo>
                  <a:pt x="21490" y="7951"/>
                </a:lnTo>
                <a:lnTo>
                  <a:pt x="21465" y="8217"/>
                </a:lnTo>
                <a:lnTo>
                  <a:pt x="21482" y="8484"/>
                </a:lnTo>
                <a:lnTo>
                  <a:pt x="21201" y="8594"/>
                </a:lnTo>
                <a:lnTo>
                  <a:pt x="21034" y="8356"/>
                </a:lnTo>
                <a:lnTo>
                  <a:pt x="20920" y="8041"/>
                </a:lnTo>
                <a:lnTo>
                  <a:pt x="20619" y="7944"/>
                </a:lnTo>
                <a:lnTo>
                  <a:pt x="20506" y="8122"/>
                </a:lnTo>
                <a:lnTo>
                  <a:pt x="20322" y="8328"/>
                </a:lnTo>
                <a:lnTo>
                  <a:pt x="20118" y="8238"/>
                </a:lnTo>
                <a:lnTo>
                  <a:pt x="20052" y="8010"/>
                </a:lnTo>
                <a:lnTo>
                  <a:pt x="19806" y="7952"/>
                </a:lnTo>
                <a:lnTo>
                  <a:pt x="19635" y="7796"/>
                </a:lnTo>
                <a:lnTo>
                  <a:pt x="19614" y="7503"/>
                </a:lnTo>
                <a:lnTo>
                  <a:pt x="19510" y="7259"/>
                </a:lnTo>
                <a:lnTo>
                  <a:pt x="19273" y="7177"/>
                </a:lnTo>
                <a:lnTo>
                  <a:pt x="19009" y="6936"/>
                </a:lnTo>
                <a:cubicBezTo>
                  <a:pt x="19017" y="6792"/>
                  <a:pt x="18909" y="6660"/>
                  <a:pt x="18739" y="6605"/>
                </a:cubicBezTo>
                <a:cubicBezTo>
                  <a:pt x="18637" y="6573"/>
                  <a:pt x="18523" y="6573"/>
                  <a:pt x="18421" y="6607"/>
                </a:cubicBezTo>
                <a:lnTo>
                  <a:pt x="18307" y="6888"/>
                </a:lnTo>
                <a:lnTo>
                  <a:pt x="18344" y="7143"/>
                </a:lnTo>
                <a:lnTo>
                  <a:pt x="18358" y="7377"/>
                </a:lnTo>
                <a:lnTo>
                  <a:pt x="18182" y="7578"/>
                </a:lnTo>
                <a:lnTo>
                  <a:pt x="17873" y="7486"/>
                </a:lnTo>
                <a:lnTo>
                  <a:pt x="17432" y="7528"/>
                </a:lnTo>
                <a:lnTo>
                  <a:pt x="17049" y="7798"/>
                </a:lnTo>
                <a:lnTo>
                  <a:pt x="16972" y="8142"/>
                </a:lnTo>
                <a:lnTo>
                  <a:pt x="16915" y="8454"/>
                </a:lnTo>
                <a:lnTo>
                  <a:pt x="16641" y="8648"/>
                </a:lnTo>
                <a:lnTo>
                  <a:pt x="16450" y="8864"/>
                </a:lnTo>
                <a:lnTo>
                  <a:pt x="16363" y="9187"/>
                </a:lnTo>
                <a:lnTo>
                  <a:pt x="16277" y="9499"/>
                </a:lnTo>
                <a:lnTo>
                  <a:pt x="16027" y="9757"/>
                </a:lnTo>
                <a:lnTo>
                  <a:pt x="15938" y="10048"/>
                </a:lnTo>
                <a:lnTo>
                  <a:pt x="16081" y="10395"/>
                </a:lnTo>
                <a:lnTo>
                  <a:pt x="16288" y="10625"/>
                </a:lnTo>
                <a:lnTo>
                  <a:pt x="16401" y="10868"/>
                </a:lnTo>
                <a:lnTo>
                  <a:pt x="16453" y="11173"/>
                </a:lnTo>
                <a:lnTo>
                  <a:pt x="16542" y="11627"/>
                </a:lnTo>
                <a:lnTo>
                  <a:pt x="16713" y="11923"/>
                </a:lnTo>
                <a:lnTo>
                  <a:pt x="16926" y="12188"/>
                </a:lnTo>
                <a:lnTo>
                  <a:pt x="16997" y="12609"/>
                </a:lnTo>
                <a:cubicBezTo>
                  <a:pt x="16954" y="12715"/>
                  <a:pt x="16921" y="12823"/>
                  <a:pt x="16898" y="12933"/>
                </a:cubicBezTo>
                <a:cubicBezTo>
                  <a:pt x="16868" y="13074"/>
                  <a:pt x="16856" y="13218"/>
                  <a:pt x="16861" y="13361"/>
                </a:cubicBezTo>
                <a:lnTo>
                  <a:pt x="16890" y="13737"/>
                </a:lnTo>
                <a:lnTo>
                  <a:pt x="17031" y="14204"/>
                </a:lnTo>
                <a:lnTo>
                  <a:pt x="17211" y="14556"/>
                </a:lnTo>
                <a:lnTo>
                  <a:pt x="17451" y="14887"/>
                </a:lnTo>
                <a:lnTo>
                  <a:pt x="17699" y="15123"/>
                </a:lnTo>
                <a:lnTo>
                  <a:pt x="17706" y="15410"/>
                </a:lnTo>
                <a:cubicBezTo>
                  <a:pt x="17651" y="15506"/>
                  <a:pt x="17665" y="15618"/>
                  <a:pt x="17742" y="15705"/>
                </a:cubicBezTo>
                <a:cubicBezTo>
                  <a:pt x="17840" y="15813"/>
                  <a:pt x="18019" y="15859"/>
                  <a:pt x="18167" y="15799"/>
                </a:cubicBezTo>
                <a:cubicBezTo>
                  <a:pt x="18345" y="15727"/>
                  <a:pt x="18367" y="15549"/>
                  <a:pt x="18454" y="15410"/>
                </a:cubicBezTo>
                <a:cubicBezTo>
                  <a:pt x="18529" y="15290"/>
                  <a:pt x="18657" y="15197"/>
                  <a:pt x="18815" y="15149"/>
                </a:cubicBezTo>
                <a:cubicBezTo>
                  <a:pt x="18941" y="15120"/>
                  <a:pt x="19073" y="15111"/>
                  <a:pt x="19204" y="15121"/>
                </a:cubicBezTo>
                <a:cubicBezTo>
                  <a:pt x="19414" y="15137"/>
                  <a:pt x="19613" y="15203"/>
                  <a:pt x="19774" y="15310"/>
                </a:cubicBezTo>
                <a:cubicBezTo>
                  <a:pt x="19929" y="15346"/>
                  <a:pt x="20025" y="15469"/>
                  <a:pt x="19995" y="15595"/>
                </a:cubicBezTo>
                <a:cubicBezTo>
                  <a:pt x="19952" y="15772"/>
                  <a:pt x="19711" y="15851"/>
                  <a:pt x="19477" y="15886"/>
                </a:cubicBezTo>
                <a:cubicBezTo>
                  <a:pt x="19293" y="15913"/>
                  <a:pt x="19106" y="15928"/>
                  <a:pt x="18918" y="15930"/>
                </a:cubicBezTo>
                <a:lnTo>
                  <a:pt x="18706" y="16129"/>
                </a:lnTo>
                <a:lnTo>
                  <a:pt x="18894" y="16416"/>
                </a:lnTo>
                <a:lnTo>
                  <a:pt x="18653" y="16567"/>
                </a:lnTo>
                <a:lnTo>
                  <a:pt x="18318" y="16677"/>
                </a:lnTo>
                <a:lnTo>
                  <a:pt x="18098" y="16860"/>
                </a:lnTo>
                <a:lnTo>
                  <a:pt x="17939" y="17181"/>
                </a:lnTo>
                <a:lnTo>
                  <a:pt x="17948" y="17477"/>
                </a:lnTo>
                <a:cubicBezTo>
                  <a:pt x="18025" y="17582"/>
                  <a:pt x="18026" y="17710"/>
                  <a:pt x="17950" y="17816"/>
                </a:cubicBezTo>
                <a:cubicBezTo>
                  <a:pt x="17900" y="17886"/>
                  <a:pt x="17816" y="17941"/>
                  <a:pt x="17715" y="17957"/>
                </a:cubicBezTo>
                <a:cubicBezTo>
                  <a:pt x="17570" y="17979"/>
                  <a:pt x="17424" y="17919"/>
                  <a:pt x="17364" y="17813"/>
                </a:cubicBezTo>
                <a:lnTo>
                  <a:pt x="17194" y="18015"/>
                </a:lnTo>
                <a:lnTo>
                  <a:pt x="17215" y="18323"/>
                </a:lnTo>
                <a:lnTo>
                  <a:pt x="17265" y="18622"/>
                </a:lnTo>
                <a:lnTo>
                  <a:pt x="16948" y="18836"/>
                </a:lnTo>
                <a:lnTo>
                  <a:pt x="16433" y="18945"/>
                </a:lnTo>
                <a:lnTo>
                  <a:pt x="15867" y="18981"/>
                </a:lnTo>
                <a:lnTo>
                  <a:pt x="15598" y="18791"/>
                </a:lnTo>
                <a:lnTo>
                  <a:pt x="15898" y="18521"/>
                </a:lnTo>
                <a:lnTo>
                  <a:pt x="16400" y="18232"/>
                </a:lnTo>
                <a:lnTo>
                  <a:pt x="16654" y="17890"/>
                </a:lnTo>
                <a:lnTo>
                  <a:pt x="16559" y="17661"/>
                </a:lnTo>
                <a:cubicBezTo>
                  <a:pt x="16394" y="17703"/>
                  <a:pt x="16240" y="17769"/>
                  <a:pt x="16105" y="17855"/>
                </a:cubicBezTo>
                <a:cubicBezTo>
                  <a:pt x="15991" y="17928"/>
                  <a:pt x="15892" y="18013"/>
                  <a:pt x="15810" y="18109"/>
                </a:cubicBezTo>
                <a:cubicBezTo>
                  <a:pt x="15726" y="18130"/>
                  <a:pt x="15637" y="18135"/>
                  <a:pt x="15550" y="18122"/>
                </a:cubicBezTo>
                <a:cubicBezTo>
                  <a:pt x="15453" y="18108"/>
                  <a:pt x="15363" y="18073"/>
                  <a:pt x="15268" y="18050"/>
                </a:cubicBezTo>
                <a:cubicBezTo>
                  <a:pt x="15101" y="18007"/>
                  <a:pt x="14923" y="18000"/>
                  <a:pt x="14751" y="18028"/>
                </a:cubicBezTo>
                <a:lnTo>
                  <a:pt x="14582" y="18244"/>
                </a:lnTo>
                <a:lnTo>
                  <a:pt x="14536" y="18520"/>
                </a:lnTo>
                <a:cubicBezTo>
                  <a:pt x="14485" y="18632"/>
                  <a:pt x="14332" y="18693"/>
                  <a:pt x="14187" y="18660"/>
                </a:cubicBezTo>
                <a:cubicBezTo>
                  <a:pt x="14082" y="18636"/>
                  <a:pt x="14008" y="18564"/>
                  <a:pt x="13907" y="18531"/>
                </a:cubicBezTo>
                <a:cubicBezTo>
                  <a:pt x="13648" y="18449"/>
                  <a:pt x="13372" y="18613"/>
                  <a:pt x="13401" y="18830"/>
                </a:cubicBezTo>
                <a:lnTo>
                  <a:pt x="12982" y="18848"/>
                </a:lnTo>
                <a:lnTo>
                  <a:pt x="12694" y="18926"/>
                </a:lnTo>
                <a:lnTo>
                  <a:pt x="12502" y="19160"/>
                </a:lnTo>
                <a:lnTo>
                  <a:pt x="12324" y="19455"/>
                </a:lnTo>
                <a:lnTo>
                  <a:pt x="12162" y="19681"/>
                </a:lnTo>
                <a:lnTo>
                  <a:pt x="12510" y="19667"/>
                </a:lnTo>
                <a:lnTo>
                  <a:pt x="12654" y="19811"/>
                </a:lnTo>
                <a:lnTo>
                  <a:pt x="12339" y="20026"/>
                </a:lnTo>
                <a:lnTo>
                  <a:pt x="12158" y="20228"/>
                </a:lnTo>
                <a:lnTo>
                  <a:pt x="12539" y="20284"/>
                </a:lnTo>
                <a:lnTo>
                  <a:pt x="12987" y="20313"/>
                </a:lnTo>
                <a:lnTo>
                  <a:pt x="13050" y="20509"/>
                </a:lnTo>
                <a:lnTo>
                  <a:pt x="12809" y="20701"/>
                </a:lnTo>
                <a:lnTo>
                  <a:pt x="12440" y="20842"/>
                </a:lnTo>
                <a:lnTo>
                  <a:pt x="12142" y="20705"/>
                </a:lnTo>
                <a:lnTo>
                  <a:pt x="11848" y="20731"/>
                </a:lnTo>
                <a:lnTo>
                  <a:pt x="11619" y="20966"/>
                </a:lnTo>
                <a:lnTo>
                  <a:pt x="11396" y="21100"/>
                </a:lnTo>
                <a:lnTo>
                  <a:pt x="11147" y="21164"/>
                </a:lnTo>
                <a:lnTo>
                  <a:pt x="11121" y="21382"/>
                </a:lnTo>
                <a:lnTo>
                  <a:pt x="10900" y="21600"/>
                </a:lnTo>
                <a:lnTo>
                  <a:pt x="10666" y="21483"/>
                </a:lnTo>
                <a:lnTo>
                  <a:pt x="10228" y="21593"/>
                </a:lnTo>
                <a:lnTo>
                  <a:pt x="9987" y="21138"/>
                </a:lnTo>
                <a:lnTo>
                  <a:pt x="9610" y="20770"/>
                </a:lnTo>
                <a:lnTo>
                  <a:pt x="9229" y="20702"/>
                </a:lnTo>
                <a:lnTo>
                  <a:pt x="8639" y="20621"/>
                </a:lnTo>
                <a:lnTo>
                  <a:pt x="7916" y="20658"/>
                </a:lnTo>
                <a:lnTo>
                  <a:pt x="7473" y="20881"/>
                </a:lnTo>
                <a:lnTo>
                  <a:pt x="7032" y="21039"/>
                </a:lnTo>
                <a:lnTo>
                  <a:pt x="6661" y="20823"/>
                </a:lnTo>
                <a:lnTo>
                  <a:pt x="6586" y="20406"/>
                </a:lnTo>
                <a:lnTo>
                  <a:pt x="6669" y="19967"/>
                </a:lnTo>
                <a:lnTo>
                  <a:pt x="6757" y="19598"/>
                </a:lnTo>
                <a:lnTo>
                  <a:pt x="6820" y="19223"/>
                </a:lnTo>
                <a:lnTo>
                  <a:pt x="6791" y="18884"/>
                </a:lnTo>
                <a:lnTo>
                  <a:pt x="6652" y="18581"/>
                </a:lnTo>
                <a:lnTo>
                  <a:pt x="6444" y="18128"/>
                </a:lnTo>
                <a:lnTo>
                  <a:pt x="5779" y="17796"/>
                </a:lnTo>
                <a:lnTo>
                  <a:pt x="5281" y="17679"/>
                </a:lnTo>
                <a:lnTo>
                  <a:pt x="4788" y="17595"/>
                </a:lnTo>
                <a:lnTo>
                  <a:pt x="4333" y="17476"/>
                </a:lnTo>
                <a:lnTo>
                  <a:pt x="3884" y="17296"/>
                </a:lnTo>
                <a:lnTo>
                  <a:pt x="3602" y="17474"/>
                </a:lnTo>
                <a:lnTo>
                  <a:pt x="3535" y="17730"/>
                </a:lnTo>
                <a:lnTo>
                  <a:pt x="3291" y="17888"/>
                </a:lnTo>
                <a:lnTo>
                  <a:pt x="2950" y="18103"/>
                </a:lnTo>
                <a:lnTo>
                  <a:pt x="2695" y="18239"/>
                </a:lnTo>
                <a:lnTo>
                  <a:pt x="2388" y="18524"/>
                </a:lnTo>
                <a:lnTo>
                  <a:pt x="2252" y="18161"/>
                </a:lnTo>
                <a:lnTo>
                  <a:pt x="2332" y="17709"/>
                </a:lnTo>
                <a:lnTo>
                  <a:pt x="2639" y="17349"/>
                </a:lnTo>
                <a:lnTo>
                  <a:pt x="1724" y="16630"/>
                </a:lnTo>
                <a:lnTo>
                  <a:pt x="784" y="15430"/>
                </a:lnTo>
                <a:lnTo>
                  <a:pt x="883" y="15120"/>
                </a:lnTo>
                <a:lnTo>
                  <a:pt x="951" y="14897"/>
                </a:lnTo>
                <a:lnTo>
                  <a:pt x="775" y="14668"/>
                </a:lnTo>
                <a:lnTo>
                  <a:pt x="582" y="14643"/>
                </a:lnTo>
                <a:lnTo>
                  <a:pt x="426" y="14329"/>
                </a:lnTo>
                <a:lnTo>
                  <a:pt x="436" y="13961"/>
                </a:lnTo>
                <a:lnTo>
                  <a:pt x="255" y="13723"/>
                </a:lnTo>
                <a:lnTo>
                  <a:pt x="77" y="13617"/>
                </a:lnTo>
                <a:lnTo>
                  <a:pt x="0" y="13232"/>
                </a:lnTo>
                <a:lnTo>
                  <a:pt x="328" y="12985"/>
                </a:lnTo>
                <a:lnTo>
                  <a:pt x="1048" y="13014"/>
                </a:lnTo>
                <a:lnTo>
                  <a:pt x="1218" y="12768"/>
                </a:lnTo>
                <a:lnTo>
                  <a:pt x="1310" y="12459"/>
                </a:lnTo>
                <a:lnTo>
                  <a:pt x="1664" y="12698"/>
                </a:lnTo>
                <a:lnTo>
                  <a:pt x="2044" y="12745"/>
                </a:lnTo>
                <a:lnTo>
                  <a:pt x="2165" y="12580"/>
                </a:lnTo>
                <a:lnTo>
                  <a:pt x="2223" y="12335"/>
                </a:lnTo>
                <a:lnTo>
                  <a:pt x="2035" y="12097"/>
                </a:lnTo>
                <a:lnTo>
                  <a:pt x="1458" y="12050"/>
                </a:lnTo>
                <a:lnTo>
                  <a:pt x="1396" y="11711"/>
                </a:lnTo>
                <a:lnTo>
                  <a:pt x="1621" y="11316"/>
                </a:lnTo>
                <a:lnTo>
                  <a:pt x="1962" y="11172"/>
                </a:lnTo>
                <a:lnTo>
                  <a:pt x="2373" y="11229"/>
                </a:lnTo>
                <a:lnTo>
                  <a:pt x="2547" y="11100"/>
                </a:lnTo>
                <a:lnTo>
                  <a:pt x="2592" y="10911"/>
                </a:lnTo>
                <a:lnTo>
                  <a:pt x="2532" y="10679"/>
                </a:lnTo>
                <a:lnTo>
                  <a:pt x="2692" y="10458"/>
                </a:lnTo>
                <a:lnTo>
                  <a:pt x="2994" y="10408"/>
                </a:lnTo>
                <a:lnTo>
                  <a:pt x="3386" y="10458"/>
                </a:lnTo>
                <a:lnTo>
                  <a:pt x="3914" y="10523"/>
                </a:lnTo>
                <a:lnTo>
                  <a:pt x="4016" y="10277"/>
                </a:lnTo>
                <a:lnTo>
                  <a:pt x="4292" y="9963"/>
                </a:lnTo>
                <a:lnTo>
                  <a:pt x="4753" y="9799"/>
                </a:lnTo>
                <a:lnTo>
                  <a:pt x="4877" y="9446"/>
                </a:lnTo>
                <a:lnTo>
                  <a:pt x="4872" y="9162"/>
                </a:lnTo>
                <a:lnTo>
                  <a:pt x="5172" y="9038"/>
                </a:lnTo>
                <a:lnTo>
                  <a:pt x="5273" y="8642"/>
                </a:lnTo>
                <a:lnTo>
                  <a:pt x="4916" y="8222"/>
                </a:lnTo>
                <a:lnTo>
                  <a:pt x="4469" y="7745"/>
                </a:lnTo>
                <a:lnTo>
                  <a:pt x="4147" y="7463"/>
                </a:lnTo>
                <a:lnTo>
                  <a:pt x="3874" y="7233"/>
                </a:lnTo>
                <a:lnTo>
                  <a:pt x="3788" y="6945"/>
                </a:lnTo>
                <a:lnTo>
                  <a:pt x="4053" y="6682"/>
                </a:lnTo>
                <a:lnTo>
                  <a:pt x="4341" y="6462"/>
                </a:lnTo>
                <a:lnTo>
                  <a:pt x="4385" y="6136"/>
                </a:lnTo>
                <a:lnTo>
                  <a:pt x="4288" y="6008"/>
                </a:lnTo>
                <a:lnTo>
                  <a:pt x="3852" y="6105"/>
                </a:lnTo>
                <a:lnTo>
                  <a:pt x="3423" y="5757"/>
                </a:lnTo>
                <a:lnTo>
                  <a:pt x="3340" y="5414"/>
                </a:lnTo>
                <a:lnTo>
                  <a:pt x="3582" y="5196"/>
                </a:lnTo>
                <a:lnTo>
                  <a:pt x="3965" y="5286"/>
                </a:lnTo>
                <a:lnTo>
                  <a:pt x="4058" y="5121"/>
                </a:lnTo>
                <a:lnTo>
                  <a:pt x="3729" y="4902"/>
                </a:lnTo>
                <a:lnTo>
                  <a:pt x="3645" y="4302"/>
                </a:lnTo>
                <a:lnTo>
                  <a:pt x="3953" y="4121"/>
                </a:lnTo>
                <a:lnTo>
                  <a:pt x="3961" y="3824"/>
                </a:lnTo>
                <a:lnTo>
                  <a:pt x="4238" y="3569"/>
                </a:lnTo>
                <a:lnTo>
                  <a:pt x="4685" y="3446"/>
                </a:lnTo>
                <a:lnTo>
                  <a:pt x="5061" y="3205"/>
                </a:lnTo>
                <a:lnTo>
                  <a:pt x="5249" y="3385"/>
                </a:lnTo>
                <a:lnTo>
                  <a:pt x="5446" y="3279"/>
                </a:lnTo>
                <a:lnTo>
                  <a:pt x="5403" y="3077"/>
                </a:lnTo>
                <a:lnTo>
                  <a:pt x="5466" y="2679"/>
                </a:lnTo>
                <a:lnTo>
                  <a:pt x="5796" y="2545"/>
                </a:lnTo>
                <a:lnTo>
                  <a:pt x="6213" y="2705"/>
                </a:lnTo>
                <a:lnTo>
                  <a:pt x="6393" y="2397"/>
                </a:lnTo>
                <a:lnTo>
                  <a:pt x="6226" y="2022"/>
                </a:lnTo>
                <a:lnTo>
                  <a:pt x="6332" y="1722"/>
                </a:lnTo>
                <a:lnTo>
                  <a:pt x="6470" y="1364"/>
                </a:lnTo>
                <a:lnTo>
                  <a:pt x="6298" y="1025"/>
                </a:lnTo>
                <a:lnTo>
                  <a:pt x="6801" y="967"/>
                </a:lnTo>
                <a:lnTo>
                  <a:pt x="7640" y="1031"/>
                </a:lnTo>
                <a:lnTo>
                  <a:pt x="7874" y="1508"/>
                </a:lnTo>
                <a:lnTo>
                  <a:pt x="8272" y="1657"/>
                </a:lnTo>
                <a:lnTo>
                  <a:pt x="8797" y="1624"/>
                </a:lnTo>
                <a:lnTo>
                  <a:pt x="9468" y="1363"/>
                </a:lnTo>
                <a:lnTo>
                  <a:pt x="10190" y="1305"/>
                </a:lnTo>
                <a:lnTo>
                  <a:pt x="10790" y="1376"/>
                </a:lnTo>
                <a:lnTo>
                  <a:pt x="11064" y="1008"/>
                </a:lnTo>
                <a:lnTo>
                  <a:pt x="11592" y="764"/>
                </a:lnTo>
                <a:lnTo>
                  <a:pt x="12328" y="701"/>
                </a:lnTo>
                <a:lnTo>
                  <a:pt x="12805" y="61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41" name="Shape 4923">
            <a:extLst>
              <a:ext uri="{FF2B5EF4-FFF2-40B4-BE49-F238E27FC236}">
                <a16:creationId xmlns:a16="http://schemas.microsoft.com/office/drawing/2014/main" id="{9882853D-C43D-4EF2-84AF-B686C389948C}"/>
              </a:ext>
            </a:extLst>
          </p:cNvPr>
          <p:cNvSpPr/>
          <p:nvPr/>
        </p:nvSpPr>
        <p:spPr>
          <a:xfrm>
            <a:off x="10908242" y="3919719"/>
            <a:ext cx="22643" cy="22664"/>
          </a:xfrm>
          <a:custGeom>
            <a:avLst/>
            <a:gdLst/>
            <a:ahLst/>
            <a:cxnLst>
              <a:cxn ang="0">
                <a:pos x="wd2" y="hd2"/>
              </a:cxn>
              <a:cxn ang="5400000">
                <a:pos x="wd2" y="hd2"/>
              </a:cxn>
              <a:cxn ang="10800000">
                <a:pos x="wd2" y="hd2"/>
              </a:cxn>
              <a:cxn ang="16200000">
                <a:pos x="wd2" y="hd2"/>
              </a:cxn>
            </a:cxnLst>
            <a:rect l="0" t="0" r="r" b="b"/>
            <a:pathLst>
              <a:path w="21600" h="21600" extrusionOk="0">
                <a:moveTo>
                  <a:pt x="21600" y="2276"/>
                </a:moveTo>
                <a:lnTo>
                  <a:pt x="8704" y="0"/>
                </a:lnTo>
                <a:lnTo>
                  <a:pt x="0" y="9807"/>
                </a:lnTo>
                <a:lnTo>
                  <a:pt x="4055" y="21600"/>
                </a:lnTo>
                <a:lnTo>
                  <a:pt x="16882" y="16909"/>
                </a:lnTo>
                <a:lnTo>
                  <a:pt x="21600" y="2276"/>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42" name="Shape 4924">
            <a:extLst>
              <a:ext uri="{FF2B5EF4-FFF2-40B4-BE49-F238E27FC236}">
                <a16:creationId xmlns:a16="http://schemas.microsoft.com/office/drawing/2014/main" id="{1462EF58-45B4-49F6-A7FE-105B0A2E21F5}"/>
              </a:ext>
            </a:extLst>
          </p:cNvPr>
          <p:cNvSpPr/>
          <p:nvPr/>
        </p:nvSpPr>
        <p:spPr>
          <a:xfrm>
            <a:off x="10058987" y="3820556"/>
            <a:ext cx="1068623" cy="1927119"/>
          </a:xfrm>
          <a:custGeom>
            <a:avLst/>
            <a:gdLst/>
            <a:ahLst/>
            <a:cxnLst>
              <a:cxn ang="0">
                <a:pos x="wd2" y="hd2"/>
              </a:cxn>
              <a:cxn ang="5400000">
                <a:pos x="wd2" y="hd2"/>
              </a:cxn>
              <a:cxn ang="10800000">
                <a:pos x="wd2" y="hd2"/>
              </a:cxn>
              <a:cxn ang="16200000">
                <a:pos x="wd2" y="hd2"/>
              </a:cxn>
            </a:cxnLst>
            <a:rect l="0" t="0" r="r" b="b"/>
            <a:pathLst>
              <a:path w="21600" h="21600" extrusionOk="0">
                <a:moveTo>
                  <a:pt x="13504" y="2488"/>
                </a:moveTo>
                <a:lnTo>
                  <a:pt x="13329" y="2590"/>
                </a:lnTo>
                <a:lnTo>
                  <a:pt x="13300" y="2727"/>
                </a:lnTo>
                <a:lnTo>
                  <a:pt x="13453" y="2826"/>
                </a:lnTo>
                <a:lnTo>
                  <a:pt x="13531" y="2963"/>
                </a:lnTo>
                <a:lnTo>
                  <a:pt x="13369" y="3103"/>
                </a:lnTo>
                <a:lnTo>
                  <a:pt x="13180" y="3080"/>
                </a:lnTo>
                <a:lnTo>
                  <a:pt x="13050" y="2952"/>
                </a:lnTo>
                <a:lnTo>
                  <a:pt x="12893" y="2814"/>
                </a:lnTo>
                <a:lnTo>
                  <a:pt x="12716" y="2814"/>
                </a:lnTo>
                <a:lnTo>
                  <a:pt x="12507" y="2913"/>
                </a:lnTo>
                <a:lnTo>
                  <a:pt x="12236" y="3057"/>
                </a:lnTo>
                <a:lnTo>
                  <a:pt x="11970" y="3194"/>
                </a:lnTo>
                <a:lnTo>
                  <a:pt x="11627" y="3358"/>
                </a:lnTo>
                <a:lnTo>
                  <a:pt x="11129" y="3555"/>
                </a:lnTo>
                <a:lnTo>
                  <a:pt x="10842" y="3708"/>
                </a:lnTo>
                <a:lnTo>
                  <a:pt x="10705" y="3891"/>
                </a:lnTo>
                <a:lnTo>
                  <a:pt x="10418" y="4022"/>
                </a:lnTo>
                <a:lnTo>
                  <a:pt x="10246" y="4165"/>
                </a:lnTo>
                <a:lnTo>
                  <a:pt x="10138" y="4349"/>
                </a:lnTo>
                <a:lnTo>
                  <a:pt x="9979" y="4624"/>
                </a:lnTo>
                <a:lnTo>
                  <a:pt x="9886" y="4828"/>
                </a:lnTo>
                <a:lnTo>
                  <a:pt x="9927" y="5050"/>
                </a:lnTo>
                <a:lnTo>
                  <a:pt x="10029" y="5204"/>
                </a:lnTo>
                <a:lnTo>
                  <a:pt x="10093" y="5479"/>
                </a:lnTo>
                <a:lnTo>
                  <a:pt x="10039" y="5584"/>
                </a:lnTo>
                <a:lnTo>
                  <a:pt x="9718" y="5831"/>
                </a:lnTo>
                <a:lnTo>
                  <a:pt x="9632" y="6037"/>
                </a:lnTo>
                <a:lnTo>
                  <a:pt x="9719" y="6292"/>
                </a:lnTo>
                <a:lnTo>
                  <a:pt x="9741" y="6530"/>
                </a:lnTo>
                <a:lnTo>
                  <a:pt x="9682" y="6802"/>
                </a:lnTo>
                <a:lnTo>
                  <a:pt x="9505" y="7023"/>
                </a:lnTo>
                <a:lnTo>
                  <a:pt x="9530" y="7212"/>
                </a:lnTo>
                <a:lnTo>
                  <a:pt x="9509" y="7368"/>
                </a:lnTo>
                <a:lnTo>
                  <a:pt x="9338" y="7510"/>
                </a:lnTo>
                <a:lnTo>
                  <a:pt x="9262" y="7703"/>
                </a:lnTo>
                <a:lnTo>
                  <a:pt x="9266" y="7836"/>
                </a:lnTo>
                <a:lnTo>
                  <a:pt x="9204" y="7968"/>
                </a:lnTo>
                <a:lnTo>
                  <a:pt x="9210" y="8136"/>
                </a:lnTo>
                <a:lnTo>
                  <a:pt x="9085" y="8251"/>
                </a:lnTo>
                <a:lnTo>
                  <a:pt x="9143" y="8412"/>
                </a:lnTo>
                <a:lnTo>
                  <a:pt x="9153" y="8527"/>
                </a:lnTo>
                <a:lnTo>
                  <a:pt x="9000" y="8650"/>
                </a:lnTo>
                <a:lnTo>
                  <a:pt x="8970" y="8820"/>
                </a:lnTo>
                <a:lnTo>
                  <a:pt x="9007" y="8953"/>
                </a:lnTo>
                <a:lnTo>
                  <a:pt x="9082" y="9435"/>
                </a:lnTo>
                <a:lnTo>
                  <a:pt x="9019" y="9671"/>
                </a:lnTo>
                <a:lnTo>
                  <a:pt x="8842" y="9867"/>
                </a:lnTo>
                <a:lnTo>
                  <a:pt x="8714" y="10027"/>
                </a:lnTo>
                <a:lnTo>
                  <a:pt x="8685" y="10201"/>
                </a:lnTo>
                <a:lnTo>
                  <a:pt x="8622" y="10360"/>
                </a:lnTo>
                <a:lnTo>
                  <a:pt x="8366" y="10534"/>
                </a:lnTo>
                <a:lnTo>
                  <a:pt x="8372" y="10699"/>
                </a:lnTo>
                <a:lnTo>
                  <a:pt x="8547" y="10908"/>
                </a:lnTo>
                <a:lnTo>
                  <a:pt x="8416" y="11152"/>
                </a:lnTo>
                <a:lnTo>
                  <a:pt x="8122" y="11295"/>
                </a:lnTo>
                <a:lnTo>
                  <a:pt x="7889" y="11394"/>
                </a:lnTo>
                <a:lnTo>
                  <a:pt x="7795" y="11563"/>
                </a:lnTo>
                <a:lnTo>
                  <a:pt x="7803" y="11777"/>
                </a:lnTo>
                <a:lnTo>
                  <a:pt x="7780" y="11964"/>
                </a:lnTo>
                <a:cubicBezTo>
                  <a:pt x="7748" y="12002"/>
                  <a:pt x="7758" y="12047"/>
                  <a:pt x="7806" y="12080"/>
                </a:cubicBezTo>
                <a:cubicBezTo>
                  <a:pt x="7922" y="12158"/>
                  <a:pt x="8148" y="12134"/>
                  <a:pt x="8203" y="12038"/>
                </a:cubicBezTo>
                <a:lnTo>
                  <a:pt x="8492" y="11956"/>
                </a:lnTo>
                <a:lnTo>
                  <a:pt x="8849" y="12051"/>
                </a:lnTo>
                <a:lnTo>
                  <a:pt x="9163" y="11993"/>
                </a:lnTo>
                <a:lnTo>
                  <a:pt x="9405" y="11837"/>
                </a:lnTo>
                <a:lnTo>
                  <a:pt x="9694" y="11792"/>
                </a:lnTo>
                <a:lnTo>
                  <a:pt x="9981" y="11682"/>
                </a:lnTo>
                <a:lnTo>
                  <a:pt x="10236" y="11743"/>
                </a:lnTo>
                <a:lnTo>
                  <a:pt x="10222" y="11919"/>
                </a:lnTo>
                <a:lnTo>
                  <a:pt x="10473" y="12023"/>
                </a:lnTo>
                <a:lnTo>
                  <a:pt x="10666" y="12148"/>
                </a:lnTo>
                <a:lnTo>
                  <a:pt x="10682" y="12337"/>
                </a:lnTo>
                <a:lnTo>
                  <a:pt x="10956" y="12455"/>
                </a:lnTo>
                <a:lnTo>
                  <a:pt x="11250" y="12407"/>
                </a:lnTo>
                <a:lnTo>
                  <a:pt x="11210" y="12264"/>
                </a:lnTo>
                <a:cubicBezTo>
                  <a:pt x="11141" y="12198"/>
                  <a:pt x="11067" y="12134"/>
                  <a:pt x="10990" y="12071"/>
                </a:cubicBezTo>
                <a:cubicBezTo>
                  <a:pt x="10910" y="12007"/>
                  <a:pt x="10825" y="11939"/>
                  <a:pt x="10834" y="11862"/>
                </a:cubicBezTo>
                <a:cubicBezTo>
                  <a:pt x="10846" y="11759"/>
                  <a:pt x="11006" y="11688"/>
                  <a:pt x="11178" y="11642"/>
                </a:cubicBezTo>
                <a:cubicBezTo>
                  <a:pt x="11278" y="11615"/>
                  <a:pt x="11383" y="11594"/>
                  <a:pt x="11492" y="11578"/>
                </a:cubicBezTo>
                <a:cubicBezTo>
                  <a:pt x="11497" y="11634"/>
                  <a:pt x="11481" y="11690"/>
                  <a:pt x="11444" y="11742"/>
                </a:cubicBezTo>
                <a:cubicBezTo>
                  <a:pt x="11412" y="11788"/>
                  <a:pt x="11364" y="11830"/>
                  <a:pt x="11302" y="11866"/>
                </a:cubicBezTo>
                <a:cubicBezTo>
                  <a:pt x="11250" y="11904"/>
                  <a:pt x="11250" y="11957"/>
                  <a:pt x="11302" y="11995"/>
                </a:cubicBezTo>
                <a:cubicBezTo>
                  <a:pt x="11380" y="12051"/>
                  <a:pt x="11531" y="12054"/>
                  <a:pt x="11615" y="12001"/>
                </a:cubicBezTo>
                <a:lnTo>
                  <a:pt x="11891" y="11937"/>
                </a:lnTo>
                <a:lnTo>
                  <a:pt x="11968" y="12013"/>
                </a:lnTo>
                <a:lnTo>
                  <a:pt x="11807" y="12156"/>
                </a:lnTo>
                <a:lnTo>
                  <a:pt x="11869" y="12265"/>
                </a:lnTo>
                <a:lnTo>
                  <a:pt x="11864" y="12375"/>
                </a:lnTo>
                <a:cubicBezTo>
                  <a:pt x="11770" y="12400"/>
                  <a:pt x="11725" y="12461"/>
                  <a:pt x="11758" y="12516"/>
                </a:cubicBezTo>
                <a:cubicBezTo>
                  <a:pt x="11835" y="12641"/>
                  <a:pt x="12155" y="12641"/>
                  <a:pt x="12231" y="12515"/>
                </a:cubicBezTo>
                <a:lnTo>
                  <a:pt x="12634" y="12432"/>
                </a:lnTo>
                <a:cubicBezTo>
                  <a:pt x="12561" y="12376"/>
                  <a:pt x="12517" y="12310"/>
                  <a:pt x="12510" y="12241"/>
                </a:cubicBezTo>
                <a:cubicBezTo>
                  <a:pt x="12503" y="12175"/>
                  <a:pt x="12530" y="12109"/>
                  <a:pt x="12588" y="12051"/>
                </a:cubicBezTo>
                <a:cubicBezTo>
                  <a:pt x="12655" y="12000"/>
                  <a:pt x="12701" y="11941"/>
                  <a:pt x="12722" y="11879"/>
                </a:cubicBezTo>
                <a:cubicBezTo>
                  <a:pt x="12748" y="11800"/>
                  <a:pt x="12732" y="11719"/>
                  <a:pt x="12676" y="11645"/>
                </a:cubicBezTo>
                <a:lnTo>
                  <a:pt x="12902" y="11627"/>
                </a:lnTo>
                <a:lnTo>
                  <a:pt x="12994" y="11854"/>
                </a:lnTo>
                <a:lnTo>
                  <a:pt x="13089" y="12050"/>
                </a:lnTo>
                <a:lnTo>
                  <a:pt x="13470" y="12009"/>
                </a:lnTo>
                <a:cubicBezTo>
                  <a:pt x="13476" y="11917"/>
                  <a:pt x="13453" y="11825"/>
                  <a:pt x="13403" y="11737"/>
                </a:cubicBezTo>
                <a:cubicBezTo>
                  <a:pt x="13366" y="11673"/>
                  <a:pt x="13314" y="11611"/>
                  <a:pt x="13249" y="11554"/>
                </a:cubicBezTo>
                <a:lnTo>
                  <a:pt x="12910" y="11466"/>
                </a:lnTo>
                <a:lnTo>
                  <a:pt x="12634" y="11359"/>
                </a:lnTo>
                <a:lnTo>
                  <a:pt x="12569" y="11265"/>
                </a:lnTo>
                <a:lnTo>
                  <a:pt x="12659" y="11182"/>
                </a:lnTo>
                <a:lnTo>
                  <a:pt x="13000" y="11150"/>
                </a:lnTo>
                <a:lnTo>
                  <a:pt x="13516" y="11030"/>
                </a:lnTo>
                <a:lnTo>
                  <a:pt x="13760" y="10912"/>
                </a:lnTo>
                <a:lnTo>
                  <a:pt x="14185" y="10907"/>
                </a:lnTo>
                <a:lnTo>
                  <a:pt x="14486" y="10918"/>
                </a:lnTo>
                <a:lnTo>
                  <a:pt x="14862" y="10982"/>
                </a:lnTo>
                <a:lnTo>
                  <a:pt x="15133" y="11068"/>
                </a:lnTo>
                <a:lnTo>
                  <a:pt x="15439" y="11182"/>
                </a:lnTo>
                <a:lnTo>
                  <a:pt x="15768" y="11131"/>
                </a:lnTo>
                <a:lnTo>
                  <a:pt x="16020" y="11165"/>
                </a:lnTo>
                <a:lnTo>
                  <a:pt x="16690" y="11207"/>
                </a:lnTo>
                <a:lnTo>
                  <a:pt x="16886" y="11339"/>
                </a:lnTo>
                <a:lnTo>
                  <a:pt x="16973" y="11503"/>
                </a:lnTo>
                <a:lnTo>
                  <a:pt x="17069" y="11621"/>
                </a:lnTo>
                <a:lnTo>
                  <a:pt x="17284" y="11713"/>
                </a:lnTo>
                <a:lnTo>
                  <a:pt x="17344" y="11895"/>
                </a:lnTo>
                <a:lnTo>
                  <a:pt x="17436" y="12063"/>
                </a:lnTo>
                <a:lnTo>
                  <a:pt x="17651" y="12181"/>
                </a:lnTo>
                <a:lnTo>
                  <a:pt x="18077" y="12210"/>
                </a:lnTo>
                <a:lnTo>
                  <a:pt x="18261" y="12253"/>
                </a:lnTo>
                <a:lnTo>
                  <a:pt x="18308" y="12394"/>
                </a:lnTo>
                <a:lnTo>
                  <a:pt x="18497" y="12469"/>
                </a:lnTo>
                <a:lnTo>
                  <a:pt x="18662" y="12566"/>
                </a:lnTo>
                <a:lnTo>
                  <a:pt x="18633" y="12703"/>
                </a:lnTo>
                <a:lnTo>
                  <a:pt x="18505" y="12800"/>
                </a:lnTo>
                <a:lnTo>
                  <a:pt x="18564" y="12912"/>
                </a:lnTo>
                <a:lnTo>
                  <a:pt x="18598" y="13016"/>
                </a:lnTo>
                <a:lnTo>
                  <a:pt x="18496" y="13132"/>
                </a:lnTo>
                <a:lnTo>
                  <a:pt x="18432" y="13279"/>
                </a:lnTo>
                <a:lnTo>
                  <a:pt x="18697" y="13403"/>
                </a:lnTo>
                <a:lnTo>
                  <a:pt x="18618" y="13514"/>
                </a:lnTo>
                <a:lnTo>
                  <a:pt x="18545" y="13632"/>
                </a:lnTo>
                <a:lnTo>
                  <a:pt x="18645" y="13787"/>
                </a:lnTo>
                <a:lnTo>
                  <a:pt x="18729" y="13910"/>
                </a:lnTo>
                <a:lnTo>
                  <a:pt x="18881" y="14054"/>
                </a:lnTo>
                <a:lnTo>
                  <a:pt x="19027" y="14252"/>
                </a:lnTo>
                <a:cubicBezTo>
                  <a:pt x="19097" y="14316"/>
                  <a:pt x="19169" y="14379"/>
                  <a:pt x="19242" y="14442"/>
                </a:cubicBezTo>
                <a:cubicBezTo>
                  <a:pt x="19352" y="14537"/>
                  <a:pt x="19465" y="14630"/>
                  <a:pt x="19580" y="14722"/>
                </a:cubicBezTo>
                <a:lnTo>
                  <a:pt x="19881" y="14848"/>
                </a:lnTo>
                <a:lnTo>
                  <a:pt x="20084" y="14933"/>
                </a:lnTo>
                <a:lnTo>
                  <a:pt x="20129" y="15137"/>
                </a:lnTo>
                <a:lnTo>
                  <a:pt x="20225" y="15336"/>
                </a:lnTo>
                <a:lnTo>
                  <a:pt x="20306" y="15480"/>
                </a:lnTo>
                <a:lnTo>
                  <a:pt x="20595" y="15598"/>
                </a:lnTo>
                <a:lnTo>
                  <a:pt x="20781" y="15764"/>
                </a:lnTo>
                <a:lnTo>
                  <a:pt x="20912" y="15950"/>
                </a:lnTo>
                <a:lnTo>
                  <a:pt x="21077" y="16092"/>
                </a:lnTo>
                <a:lnTo>
                  <a:pt x="21262" y="16192"/>
                </a:lnTo>
                <a:lnTo>
                  <a:pt x="21357" y="16338"/>
                </a:lnTo>
                <a:lnTo>
                  <a:pt x="21407" y="16544"/>
                </a:lnTo>
                <a:lnTo>
                  <a:pt x="21473" y="16719"/>
                </a:lnTo>
                <a:lnTo>
                  <a:pt x="21510" y="16878"/>
                </a:lnTo>
                <a:lnTo>
                  <a:pt x="21445" y="17103"/>
                </a:lnTo>
                <a:lnTo>
                  <a:pt x="21398" y="17281"/>
                </a:lnTo>
                <a:lnTo>
                  <a:pt x="21371" y="17488"/>
                </a:lnTo>
                <a:lnTo>
                  <a:pt x="21373" y="17667"/>
                </a:lnTo>
                <a:lnTo>
                  <a:pt x="21400" y="17846"/>
                </a:lnTo>
                <a:lnTo>
                  <a:pt x="21429" y="18045"/>
                </a:lnTo>
                <a:lnTo>
                  <a:pt x="21495" y="18253"/>
                </a:lnTo>
                <a:lnTo>
                  <a:pt x="21600" y="18380"/>
                </a:lnTo>
                <a:lnTo>
                  <a:pt x="21345" y="18455"/>
                </a:lnTo>
                <a:lnTo>
                  <a:pt x="20880" y="18527"/>
                </a:lnTo>
                <a:lnTo>
                  <a:pt x="20517" y="18611"/>
                </a:lnTo>
                <a:lnTo>
                  <a:pt x="20334" y="18527"/>
                </a:lnTo>
                <a:cubicBezTo>
                  <a:pt x="20428" y="18484"/>
                  <a:pt x="20484" y="18421"/>
                  <a:pt x="20487" y="18353"/>
                </a:cubicBezTo>
                <a:cubicBezTo>
                  <a:pt x="20490" y="18284"/>
                  <a:pt x="20438" y="18218"/>
                  <a:pt x="20345" y="18172"/>
                </a:cubicBezTo>
                <a:lnTo>
                  <a:pt x="20049" y="18052"/>
                </a:lnTo>
                <a:lnTo>
                  <a:pt x="19991" y="17889"/>
                </a:lnTo>
                <a:lnTo>
                  <a:pt x="19758" y="17744"/>
                </a:lnTo>
                <a:lnTo>
                  <a:pt x="19429" y="17719"/>
                </a:lnTo>
                <a:lnTo>
                  <a:pt x="19146" y="17661"/>
                </a:lnTo>
                <a:cubicBezTo>
                  <a:pt x="19090" y="17709"/>
                  <a:pt x="19037" y="17758"/>
                  <a:pt x="18987" y="17808"/>
                </a:cubicBezTo>
                <a:cubicBezTo>
                  <a:pt x="18920" y="17877"/>
                  <a:pt x="18859" y="17948"/>
                  <a:pt x="18805" y="18021"/>
                </a:cubicBezTo>
                <a:lnTo>
                  <a:pt x="18615" y="18139"/>
                </a:lnTo>
                <a:lnTo>
                  <a:pt x="18319" y="18277"/>
                </a:lnTo>
                <a:lnTo>
                  <a:pt x="18350" y="18465"/>
                </a:lnTo>
                <a:lnTo>
                  <a:pt x="18518" y="18642"/>
                </a:lnTo>
                <a:lnTo>
                  <a:pt x="18675" y="18844"/>
                </a:lnTo>
                <a:cubicBezTo>
                  <a:pt x="18761" y="18877"/>
                  <a:pt x="18869" y="18885"/>
                  <a:pt x="18968" y="18867"/>
                </a:cubicBezTo>
                <a:cubicBezTo>
                  <a:pt x="19147" y="18833"/>
                  <a:pt x="19247" y="18727"/>
                  <a:pt x="19193" y="18627"/>
                </a:cubicBezTo>
                <a:cubicBezTo>
                  <a:pt x="19300" y="18627"/>
                  <a:pt x="19401" y="18652"/>
                  <a:pt x="19472" y="18696"/>
                </a:cubicBezTo>
                <a:cubicBezTo>
                  <a:pt x="19578" y="18763"/>
                  <a:pt x="19599" y="18859"/>
                  <a:pt x="19525" y="18937"/>
                </a:cubicBezTo>
                <a:lnTo>
                  <a:pt x="19398" y="19126"/>
                </a:lnTo>
                <a:lnTo>
                  <a:pt x="19253" y="19275"/>
                </a:lnTo>
                <a:cubicBezTo>
                  <a:pt x="19236" y="19329"/>
                  <a:pt x="19170" y="19373"/>
                  <a:pt x="19079" y="19393"/>
                </a:cubicBezTo>
                <a:cubicBezTo>
                  <a:pt x="18966" y="19417"/>
                  <a:pt x="18837" y="19398"/>
                  <a:pt x="18722" y="19420"/>
                </a:cubicBezTo>
                <a:cubicBezTo>
                  <a:pt x="18639" y="19436"/>
                  <a:pt x="18574" y="19472"/>
                  <a:pt x="18543" y="19517"/>
                </a:cubicBezTo>
                <a:cubicBezTo>
                  <a:pt x="18505" y="19573"/>
                  <a:pt x="18523" y="19635"/>
                  <a:pt x="18576" y="19687"/>
                </a:cubicBezTo>
                <a:cubicBezTo>
                  <a:pt x="18624" y="19734"/>
                  <a:pt x="18698" y="19772"/>
                  <a:pt x="18787" y="19794"/>
                </a:cubicBezTo>
                <a:cubicBezTo>
                  <a:pt x="18875" y="19829"/>
                  <a:pt x="18933" y="19883"/>
                  <a:pt x="18948" y="19943"/>
                </a:cubicBezTo>
                <a:cubicBezTo>
                  <a:pt x="18963" y="20006"/>
                  <a:pt x="18931" y="20068"/>
                  <a:pt x="18858" y="20116"/>
                </a:cubicBezTo>
                <a:lnTo>
                  <a:pt x="18706" y="20207"/>
                </a:lnTo>
                <a:lnTo>
                  <a:pt x="18378" y="20295"/>
                </a:lnTo>
                <a:lnTo>
                  <a:pt x="18093" y="20368"/>
                </a:lnTo>
                <a:lnTo>
                  <a:pt x="17832" y="20354"/>
                </a:lnTo>
                <a:lnTo>
                  <a:pt x="17741" y="20504"/>
                </a:lnTo>
                <a:lnTo>
                  <a:pt x="17662" y="20588"/>
                </a:lnTo>
                <a:lnTo>
                  <a:pt x="17391" y="20543"/>
                </a:lnTo>
                <a:lnTo>
                  <a:pt x="17200" y="20556"/>
                </a:lnTo>
                <a:lnTo>
                  <a:pt x="16912" y="20683"/>
                </a:lnTo>
                <a:cubicBezTo>
                  <a:pt x="16844" y="20689"/>
                  <a:pt x="16774" y="20681"/>
                  <a:pt x="16715" y="20661"/>
                </a:cubicBezTo>
                <a:cubicBezTo>
                  <a:pt x="16595" y="20622"/>
                  <a:pt x="16535" y="20544"/>
                  <a:pt x="16565" y="20469"/>
                </a:cubicBezTo>
                <a:lnTo>
                  <a:pt x="16228" y="20424"/>
                </a:lnTo>
                <a:lnTo>
                  <a:pt x="16129" y="20518"/>
                </a:lnTo>
                <a:lnTo>
                  <a:pt x="16038" y="20674"/>
                </a:lnTo>
                <a:lnTo>
                  <a:pt x="15799" y="20782"/>
                </a:lnTo>
                <a:lnTo>
                  <a:pt x="15727" y="20953"/>
                </a:lnTo>
                <a:lnTo>
                  <a:pt x="15850" y="21144"/>
                </a:lnTo>
                <a:lnTo>
                  <a:pt x="16013" y="21291"/>
                </a:lnTo>
                <a:lnTo>
                  <a:pt x="15886" y="21499"/>
                </a:lnTo>
                <a:lnTo>
                  <a:pt x="15588" y="21600"/>
                </a:lnTo>
                <a:lnTo>
                  <a:pt x="15522" y="21391"/>
                </a:lnTo>
                <a:lnTo>
                  <a:pt x="15491" y="21184"/>
                </a:lnTo>
                <a:lnTo>
                  <a:pt x="15223" y="21064"/>
                </a:lnTo>
                <a:cubicBezTo>
                  <a:pt x="15107" y="21044"/>
                  <a:pt x="15013" y="20997"/>
                  <a:pt x="14966" y="20935"/>
                </a:cubicBezTo>
                <a:cubicBezTo>
                  <a:pt x="14893" y="20840"/>
                  <a:pt x="14939" y="20730"/>
                  <a:pt x="15080" y="20663"/>
                </a:cubicBezTo>
                <a:lnTo>
                  <a:pt x="15348" y="20472"/>
                </a:lnTo>
                <a:lnTo>
                  <a:pt x="15484" y="20296"/>
                </a:lnTo>
                <a:lnTo>
                  <a:pt x="15503" y="20159"/>
                </a:lnTo>
                <a:lnTo>
                  <a:pt x="15188" y="20062"/>
                </a:lnTo>
                <a:lnTo>
                  <a:pt x="14862" y="19923"/>
                </a:lnTo>
                <a:lnTo>
                  <a:pt x="14757" y="19782"/>
                </a:lnTo>
                <a:lnTo>
                  <a:pt x="14673" y="19555"/>
                </a:lnTo>
                <a:lnTo>
                  <a:pt x="14734" y="19373"/>
                </a:lnTo>
                <a:lnTo>
                  <a:pt x="14799" y="19190"/>
                </a:lnTo>
                <a:lnTo>
                  <a:pt x="14799" y="19077"/>
                </a:lnTo>
                <a:lnTo>
                  <a:pt x="14680" y="18862"/>
                </a:lnTo>
                <a:lnTo>
                  <a:pt x="14397" y="18813"/>
                </a:lnTo>
                <a:lnTo>
                  <a:pt x="14008" y="18896"/>
                </a:lnTo>
                <a:lnTo>
                  <a:pt x="13590" y="19061"/>
                </a:lnTo>
                <a:lnTo>
                  <a:pt x="13394" y="19224"/>
                </a:lnTo>
                <a:lnTo>
                  <a:pt x="13185" y="19366"/>
                </a:lnTo>
                <a:lnTo>
                  <a:pt x="12884" y="19353"/>
                </a:lnTo>
                <a:lnTo>
                  <a:pt x="12449" y="19327"/>
                </a:lnTo>
                <a:lnTo>
                  <a:pt x="12142" y="19231"/>
                </a:lnTo>
                <a:lnTo>
                  <a:pt x="11789" y="19136"/>
                </a:lnTo>
                <a:lnTo>
                  <a:pt x="11368" y="19104"/>
                </a:lnTo>
                <a:lnTo>
                  <a:pt x="11043" y="19185"/>
                </a:lnTo>
                <a:lnTo>
                  <a:pt x="10727" y="19311"/>
                </a:lnTo>
                <a:lnTo>
                  <a:pt x="10371" y="19230"/>
                </a:lnTo>
                <a:lnTo>
                  <a:pt x="10078" y="19176"/>
                </a:lnTo>
                <a:lnTo>
                  <a:pt x="9878" y="19322"/>
                </a:lnTo>
                <a:lnTo>
                  <a:pt x="9774" y="19511"/>
                </a:lnTo>
                <a:lnTo>
                  <a:pt x="9488" y="19532"/>
                </a:lnTo>
                <a:lnTo>
                  <a:pt x="9124" y="19457"/>
                </a:lnTo>
                <a:lnTo>
                  <a:pt x="8771" y="19459"/>
                </a:lnTo>
                <a:lnTo>
                  <a:pt x="8419" y="19103"/>
                </a:lnTo>
                <a:lnTo>
                  <a:pt x="8343" y="18836"/>
                </a:lnTo>
                <a:lnTo>
                  <a:pt x="8222" y="18657"/>
                </a:lnTo>
                <a:lnTo>
                  <a:pt x="8022" y="18570"/>
                </a:lnTo>
                <a:lnTo>
                  <a:pt x="7535" y="18550"/>
                </a:lnTo>
                <a:lnTo>
                  <a:pt x="6969" y="18478"/>
                </a:lnTo>
                <a:lnTo>
                  <a:pt x="6727" y="18400"/>
                </a:lnTo>
                <a:lnTo>
                  <a:pt x="6312" y="18182"/>
                </a:lnTo>
                <a:lnTo>
                  <a:pt x="6141" y="17991"/>
                </a:lnTo>
                <a:lnTo>
                  <a:pt x="6150" y="17744"/>
                </a:lnTo>
                <a:lnTo>
                  <a:pt x="6338" y="17571"/>
                </a:lnTo>
                <a:lnTo>
                  <a:pt x="6703" y="17295"/>
                </a:lnTo>
                <a:lnTo>
                  <a:pt x="6618" y="17185"/>
                </a:lnTo>
                <a:lnTo>
                  <a:pt x="6377" y="17100"/>
                </a:lnTo>
                <a:lnTo>
                  <a:pt x="6383" y="16863"/>
                </a:lnTo>
                <a:lnTo>
                  <a:pt x="7192" y="16571"/>
                </a:lnTo>
                <a:lnTo>
                  <a:pt x="7336" y="16306"/>
                </a:lnTo>
                <a:lnTo>
                  <a:pt x="7508" y="16086"/>
                </a:lnTo>
                <a:lnTo>
                  <a:pt x="7717" y="15932"/>
                </a:lnTo>
                <a:lnTo>
                  <a:pt x="8228" y="15676"/>
                </a:lnTo>
                <a:lnTo>
                  <a:pt x="8315" y="15535"/>
                </a:lnTo>
                <a:lnTo>
                  <a:pt x="7794" y="15399"/>
                </a:lnTo>
                <a:lnTo>
                  <a:pt x="7537" y="15194"/>
                </a:lnTo>
                <a:lnTo>
                  <a:pt x="7734" y="14937"/>
                </a:lnTo>
                <a:lnTo>
                  <a:pt x="8347" y="14936"/>
                </a:lnTo>
                <a:lnTo>
                  <a:pt x="8868" y="14909"/>
                </a:lnTo>
                <a:lnTo>
                  <a:pt x="9393" y="14780"/>
                </a:lnTo>
                <a:lnTo>
                  <a:pt x="9546" y="14647"/>
                </a:lnTo>
                <a:lnTo>
                  <a:pt x="9603" y="14503"/>
                </a:lnTo>
                <a:lnTo>
                  <a:pt x="9367" y="14368"/>
                </a:lnTo>
                <a:lnTo>
                  <a:pt x="8975" y="14275"/>
                </a:lnTo>
                <a:lnTo>
                  <a:pt x="8800" y="14056"/>
                </a:lnTo>
                <a:lnTo>
                  <a:pt x="8872" y="13816"/>
                </a:lnTo>
                <a:lnTo>
                  <a:pt x="8849" y="13630"/>
                </a:lnTo>
                <a:lnTo>
                  <a:pt x="8564" y="13555"/>
                </a:lnTo>
                <a:lnTo>
                  <a:pt x="8188" y="13643"/>
                </a:lnTo>
                <a:lnTo>
                  <a:pt x="8055" y="13788"/>
                </a:lnTo>
                <a:lnTo>
                  <a:pt x="7669" y="13971"/>
                </a:lnTo>
                <a:lnTo>
                  <a:pt x="6975" y="13986"/>
                </a:lnTo>
                <a:lnTo>
                  <a:pt x="6706" y="14235"/>
                </a:lnTo>
                <a:lnTo>
                  <a:pt x="6655" y="14517"/>
                </a:lnTo>
                <a:lnTo>
                  <a:pt x="6295" y="14697"/>
                </a:lnTo>
                <a:lnTo>
                  <a:pt x="5904" y="14754"/>
                </a:lnTo>
                <a:lnTo>
                  <a:pt x="5713" y="14877"/>
                </a:lnTo>
                <a:lnTo>
                  <a:pt x="5673" y="15171"/>
                </a:lnTo>
                <a:lnTo>
                  <a:pt x="5323" y="15270"/>
                </a:lnTo>
                <a:lnTo>
                  <a:pt x="4931" y="15302"/>
                </a:lnTo>
                <a:lnTo>
                  <a:pt x="4673" y="15209"/>
                </a:lnTo>
                <a:lnTo>
                  <a:pt x="4528" y="15029"/>
                </a:lnTo>
                <a:lnTo>
                  <a:pt x="4553" y="14758"/>
                </a:lnTo>
                <a:lnTo>
                  <a:pt x="4403" y="14580"/>
                </a:lnTo>
                <a:lnTo>
                  <a:pt x="4050" y="14537"/>
                </a:lnTo>
                <a:lnTo>
                  <a:pt x="3622" y="14588"/>
                </a:lnTo>
                <a:lnTo>
                  <a:pt x="3315" y="14641"/>
                </a:lnTo>
                <a:lnTo>
                  <a:pt x="2869" y="14653"/>
                </a:lnTo>
                <a:lnTo>
                  <a:pt x="2631" y="14477"/>
                </a:lnTo>
                <a:lnTo>
                  <a:pt x="2590" y="14225"/>
                </a:lnTo>
                <a:lnTo>
                  <a:pt x="2776" y="14052"/>
                </a:lnTo>
                <a:lnTo>
                  <a:pt x="3095" y="13832"/>
                </a:lnTo>
                <a:lnTo>
                  <a:pt x="3101" y="13576"/>
                </a:lnTo>
                <a:lnTo>
                  <a:pt x="3072" y="13274"/>
                </a:lnTo>
                <a:lnTo>
                  <a:pt x="3613" y="12968"/>
                </a:lnTo>
                <a:lnTo>
                  <a:pt x="3875" y="12647"/>
                </a:lnTo>
                <a:lnTo>
                  <a:pt x="4014" y="12555"/>
                </a:lnTo>
                <a:lnTo>
                  <a:pt x="4189" y="12505"/>
                </a:lnTo>
                <a:lnTo>
                  <a:pt x="4185" y="12351"/>
                </a:lnTo>
                <a:lnTo>
                  <a:pt x="4257" y="12200"/>
                </a:lnTo>
                <a:lnTo>
                  <a:pt x="4030" y="12066"/>
                </a:lnTo>
                <a:lnTo>
                  <a:pt x="3632" y="12032"/>
                </a:lnTo>
                <a:lnTo>
                  <a:pt x="2834" y="12216"/>
                </a:lnTo>
                <a:lnTo>
                  <a:pt x="2205" y="12299"/>
                </a:lnTo>
                <a:lnTo>
                  <a:pt x="1817" y="12360"/>
                </a:lnTo>
                <a:lnTo>
                  <a:pt x="1874" y="11989"/>
                </a:lnTo>
                <a:lnTo>
                  <a:pt x="1600" y="11879"/>
                </a:lnTo>
                <a:lnTo>
                  <a:pt x="1321" y="11680"/>
                </a:lnTo>
                <a:lnTo>
                  <a:pt x="1428" y="11506"/>
                </a:lnTo>
                <a:lnTo>
                  <a:pt x="1673" y="11365"/>
                </a:lnTo>
                <a:lnTo>
                  <a:pt x="1576" y="11213"/>
                </a:lnTo>
                <a:lnTo>
                  <a:pt x="1706" y="11012"/>
                </a:lnTo>
                <a:lnTo>
                  <a:pt x="1567" y="10923"/>
                </a:lnTo>
                <a:lnTo>
                  <a:pt x="808" y="10887"/>
                </a:lnTo>
                <a:lnTo>
                  <a:pt x="707" y="10659"/>
                </a:lnTo>
                <a:lnTo>
                  <a:pt x="887" y="10515"/>
                </a:lnTo>
                <a:lnTo>
                  <a:pt x="982" y="10322"/>
                </a:lnTo>
                <a:lnTo>
                  <a:pt x="805" y="10160"/>
                </a:lnTo>
                <a:lnTo>
                  <a:pt x="550" y="10084"/>
                </a:lnTo>
                <a:lnTo>
                  <a:pt x="741" y="9847"/>
                </a:lnTo>
                <a:lnTo>
                  <a:pt x="895" y="9683"/>
                </a:lnTo>
                <a:lnTo>
                  <a:pt x="638" y="9558"/>
                </a:lnTo>
                <a:lnTo>
                  <a:pt x="260" y="9558"/>
                </a:lnTo>
                <a:lnTo>
                  <a:pt x="0" y="9323"/>
                </a:lnTo>
                <a:lnTo>
                  <a:pt x="357" y="9239"/>
                </a:lnTo>
                <a:lnTo>
                  <a:pt x="583" y="9185"/>
                </a:lnTo>
                <a:lnTo>
                  <a:pt x="519" y="9087"/>
                </a:lnTo>
                <a:lnTo>
                  <a:pt x="110" y="8932"/>
                </a:lnTo>
                <a:lnTo>
                  <a:pt x="324" y="8737"/>
                </a:lnTo>
                <a:lnTo>
                  <a:pt x="224" y="8535"/>
                </a:lnTo>
                <a:lnTo>
                  <a:pt x="181" y="8316"/>
                </a:lnTo>
                <a:lnTo>
                  <a:pt x="336" y="8120"/>
                </a:lnTo>
                <a:lnTo>
                  <a:pt x="517" y="8036"/>
                </a:lnTo>
                <a:lnTo>
                  <a:pt x="423" y="7948"/>
                </a:lnTo>
                <a:lnTo>
                  <a:pt x="171" y="7863"/>
                </a:lnTo>
                <a:lnTo>
                  <a:pt x="432" y="7593"/>
                </a:lnTo>
                <a:lnTo>
                  <a:pt x="732" y="7481"/>
                </a:lnTo>
                <a:lnTo>
                  <a:pt x="844" y="7580"/>
                </a:lnTo>
                <a:lnTo>
                  <a:pt x="1013" y="7562"/>
                </a:lnTo>
                <a:lnTo>
                  <a:pt x="1283" y="7353"/>
                </a:lnTo>
                <a:lnTo>
                  <a:pt x="1557" y="7382"/>
                </a:lnTo>
                <a:lnTo>
                  <a:pt x="1822" y="7355"/>
                </a:lnTo>
                <a:lnTo>
                  <a:pt x="1949" y="7190"/>
                </a:lnTo>
                <a:lnTo>
                  <a:pt x="2139" y="7115"/>
                </a:lnTo>
                <a:lnTo>
                  <a:pt x="2449" y="7149"/>
                </a:lnTo>
                <a:lnTo>
                  <a:pt x="2821" y="7141"/>
                </a:lnTo>
                <a:lnTo>
                  <a:pt x="2920" y="7024"/>
                </a:lnTo>
                <a:lnTo>
                  <a:pt x="2873" y="6681"/>
                </a:lnTo>
                <a:lnTo>
                  <a:pt x="3178" y="6569"/>
                </a:lnTo>
                <a:lnTo>
                  <a:pt x="3599" y="6474"/>
                </a:lnTo>
                <a:lnTo>
                  <a:pt x="4016" y="6331"/>
                </a:lnTo>
                <a:lnTo>
                  <a:pt x="4338" y="6046"/>
                </a:lnTo>
                <a:lnTo>
                  <a:pt x="4397" y="5780"/>
                </a:lnTo>
                <a:lnTo>
                  <a:pt x="4710" y="5581"/>
                </a:lnTo>
                <a:lnTo>
                  <a:pt x="4915" y="5619"/>
                </a:lnTo>
                <a:lnTo>
                  <a:pt x="5080" y="5679"/>
                </a:lnTo>
                <a:lnTo>
                  <a:pt x="5239" y="5542"/>
                </a:lnTo>
                <a:lnTo>
                  <a:pt x="4922" y="5300"/>
                </a:lnTo>
                <a:lnTo>
                  <a:pt x="4439" y="4965"/>
                </a:lnTo>
                <a:lnTo>
                  <a:pt x="4127" y="4834"/>
                </a:lnTo>
                <a:lnTo>
                  <a:pt x="4073" y="4600"/>
                </a:lnTo>
                <a:lnTo>
                  <a:pt x="4146" y="4460"/>
                </a:lnTo>
                <a:lnTo>
                  <a:pt x="3767" y="4283"/>
                </a:lnTo>
                <a:lnTo>
                  <a:pt x="3399" y="4186"/>
                </a:lnTo>
                <a:lnTo>
                  <a:pt x="3292" y="3859"/>
                </a:lnTo>
                <a:lnTo>
                  <a:pt x="3409" y="3638"/>
                </a:lnTo>
                <a:lnTo>
                  <a:pt x="3579" y="3453"/>
                </a:lnTo>
                <a:lnTo>
                  <a:pt x="3628" y="3226"/>
                </a:lnTo>
                <a:lnTo>
                  <a:pt x="3854" y="2931"/>
                </a:lnTo>
                <a:lnTo>
                  <a:pt x="3981" y="2541"/>
                </a:lnTo>
                <a:lnTo>
                  <a:pt x="3929" y="2208"/>
                </a:lnTo>
                <a:lnTo>
                  <a:pt x="3723" y="1854"/>
                </a:lnTo>
                <a:lnTo>
                  <a:pt x="3646" y="1638"/>
                </a:lnTo>
                <a:lnTo>
                  <a:pt x="3705" y="1469"/>
                </a:lnTo>
                <a:lnTo>
                  <a:pt x="4061" y="1405"/>
                </a:lnTo>
                <a:lnTo>
                  <a:pt x="4551" y="1401"/>
                </a:lnTo>
                <a:lnTo>
                  <a:pt x="4951" y="1459"/>
                </a:lnTo>
                <a:lnTo>
                  <a:pt x="5599" y="1493"/>
                </a:lnTo>
                <a:lnTo>
                  <a:pt x="6057" y="1498"/>
                </a:lnTo>
                <a:lnTo>
                  <a:pt x="6268" y="1396"/>
                </a:lnTo>
                <a:lnTo>
                  <a:pt x="6239" y="1214"/>
                </a:lnTo>
                <a:lnTo>
                  <a:pt x="6153" y="1104"/>
                </a:lnTo>
                <a:lnTo>
                  <a:pt x="6417" y="969"/>
                </a:lnTo>
                <a:lnTo>
                  <a:pt x="6767" y="963"/>
                </a:lnTo>
                <a:lnTo>
                  <a:pt x="7028" y="827"/>
                </a:lnTo>
                <a:lnTo>
                  <a:pt x="7133" y="747"/>
                </a:lnTo>
                <a:lnTo>
                  <a:pt x="7375" y="910"/>
                </a:lnTo>
                <a:lnTo>
                  <a:pt x="7617" y="1063"/>
                </a:lnTo>
                <a:lnTo>
                  <a:pt x="7793" y="1071"/>
                </a:lnTo>
                <a:lnTo>
                  <a:pt x="7871" y="931"/>
                </a:lnTo>
                <a:lnTo>
                  <a:pt x="7639" y="690"/>
                </a:lnTo>
                <a:lnTo>
                  <a:pt x="7897" y="486"/>
                </a:lnTo>
                <a:lnTo>
                  <a:pt x="8467" y="261"/>
                </a:lnTo>
                <a:lnTo>
                  <a:pt x="8505" y="124"/>
                </a:lnTo>
                <a:lnTo>
                  <a:pt x="8850" y="0"/>
                </a:lnTo>
                <a:lnTo>
                  <a:pt x="9271" y="93"/>
                </a:lnTo>
                <a:lnTo>
                  <a:pt x="9986" y="212"/>
                </a:lnTo>
                <a:lnTo>
                  <a:pt x="10465" y="332"/>
                </a:lnTo>
                <a:lnTo>
                  <a:pt x="10893" y="502"/>
                </a:lnTo>
                <a:lnTo>
                  <a:pt x="11114" y="864"/>
                </a:lnTo>
                <a:lnTo>
                  <a:pt x="11142" y="1153"/>
                </a:lnTo>
                <a:lnTo>
                  <a:pt x="11031" y="1550"/>
                </a:lnTo>
                <a:lnTo>
                  <a:pt x="10990" y="1809"/>
                </a:lnTo>
                <a:lnTo>
                  <a:pt x="11041" y="1964"/>
                </a:lnTo>
                <a:lnTo>
                  <a:pt x="11268" y="2052"/>
                </a:lnTo>
                <a:lnTo>
                  <a:pt x="11871" y="1822"/>
                </a:lnTo>
                <a:lnTo>
                  <a:pt x="12480" y="1827"/>
                </a:lnTo>
                <a:lnTo>
                  <a:pt x="13281" y="1910"/>
                </a:lnTo>
                <a:lnTo>
                  <a:pt x="13493" y="2071"/>
                </a:lnTo>
                <a:lnTo>
                  <a:pt x="13768" y="2294"/>
                </a:lnTo>
                <a:lnTo>
                  <a:pt x="13834" y="2380"/>
                </a:lnTo>
                <a:lnTo>
                  <a:pt x="13504" y="2488"/>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43" name="Shape 4925">
            <a:extLst>
              <a:ext uri="{FF2B5EF4-FFF2-40B4-BE49-F238E27FC236}">
                <a16:creationId xmlns:a16="http://schemas.microsoft.com/office/drawing/2014/main" id="{E9EB8AB2-DF2B-4F63-88BD-E82DD21B6161}"/>
              </a:ext>
            </a:extLst>
          </p:cNvPr>
          <p:cNvSpPr/>
          <p:nvPr/>
        </p:nvSpPr>
        <p:spPr>
          <a:xfrm>
            <a:off x="10561557" y="4768475"/>
            <a:ext cx="48552" cy="57236"/>
          </a:xfrm>
          <a:custGeom>
            <a:avLst/>
            <a:gdLst/>
            <a:ahLst/>
            <a:cxnLst>
              <a:cxn ang="0">
                <a:pos x="wd2" y="hd2"/>
              </a:cxn>
              <a:cxn ang="5400000">
                <a:pos x="wd2" y="hd2"/>
              </a:cxn>
              <a:cxn ang="10800000">
                <a:pos x="wd2" y="hd2"/>
              </a:cxn>
              <a:cxn ang="16200000">
                <a:pos x="wd2" y="hd2"/>
              </a:cxn>
            </a:cxnLst>
            <a:rect l="0" t="0" r="r" b="b"/>
            <a:pathLst>
              <a:path w="21600" h="21600" extrusionOk="0">
                <a:moveTo>
                  <a:pt x="11284" y="3503"/>
                </a:moveTo>
                <a:lnTo>
                  <a:pt x="4984" y="2710"/>
                </a:lnTo>
                <a:lnTo>
                  <a:pt x="1462" y="1957"/>
                </a:lnTo>
                <a:lnTo>
                  <a:pt x="265" y="6125"/>
                </a:lnTo>
                <a:lnTo>
                  <a:pt x="967" y="11229"/>
                </a:lnTo>
                <a:lnTo>
                  <a:pt x="0" y="15606"/>
                </a:lnTo>
                <a:lnTo>
                  <a:pt x="940" y="19939"/>
                </a:lnTo>
                <a:lnTo>
                  <a:pt x="7752" y="18038"/>
                </a:lnTo>
                <a:lnTo>
                  <a:pt x="12515" y="20590"/>
                </a:lnTo>
                <a:lnTo>
                  <a:pt x="18657" y="21600"/>
                </a:lnTo>
                <a:lnTo>
                  <a:pt x="19979" y="17919"/>
                </a:lnTo>
                <a:lnTo>
                  <a:pt x="16652" y="13412"/>
                </a:lnTo>
                <a:lnTo>
                  <a:pt x="17263" y="7396"/>
                </a:lnTo>
                <a:lnTo>
                  <a:pt x="21600" y="3627"/>
                </a:lnTo>
                <a:lnTo>
                  <a:pt x="17662" y="0"/>
                </a:lnTo>
                <a:lnTo>
                  <a:pt x="15543" y="2217"/>
                </a:lnTo>
                <a:lnTo>
                  <a:pt x="11284" y="3503"/>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44" name="Shape 4926">
            <a:extLst>
              <a:ext uri="{FF2B5EF4-FFF2-40B4-BE49-F238E27FC236}">
                <a16:creationId xmlns:a16="http://schemas.microsoft.com/office/drawing/2014/main" id="{CCF8FD4B-E346-4824-8BE3-90F032242F08}"/>
              </a:ext>
            </a:extLst>
          </p:cNvPr>
          <p:cNvSpPr/>
          <p:nvPr/>
        </p:nvSpPr>
        <p:spPr>
          <a:xfrm>
            <a:off x="10520074" y="4798272"/>
            <a:ext cx="35841" cy="38386"/>
          </a:xfrm>
          <a:custGeom>
            <a:avLst/>
            <a:gdLst/>
            <a:ahLst/>
            <a:cxnLst>
              <a:cxn ang="0">
                <a:pos x="wd2" y="hd2"/>
              </a:cxn>
              <a:cxn ang="5400000">
                <a:pos x="wd2" y="hd2"/>
              </a:cxn>
              <a:cxn ang="10800000">
                <a:pos x="wd2" y="hd2"/>
              </a:cxn>
              <a:cxn ang="16200000">
                <a:pos x="wd2" y="hd2"/>
              </a:cxn>
            </a:cxnLst>
            <a:rect l="0" t="0" r="r" b="b"/>
            <a:pathLst>
              <a:path w="20621" h="21600" extrusionOk="0">
                <a:moveTo>
                  <a:pt x="7107" y="1329"/>
                </a:moveTo>
                <a:lnTo>
                  <a:pt x="2858" y="8569"/>
                </a:lnTo>
                <a:lnTo>
                  <a:pt x="0" y="17017"/>
                </a:lnTo>
                <a:lnTo>
                  <a:pt x="1944" y="21600"/>
                </a:lnTo>
                <a:lnTo>
                  <a:pt x="8381" y="17294"/>
                </a:lnTo>
                <a:lnTo>
                  <a:pt x="11397" y="12857"/>
                </a:lnTo>
                <a:cubicBezTo>
                  <a:pt x="13323" y="14128"/>
                  <a:pt x="15844" y="14135"/>
                  <a:pt x="17777" y="12873"/>
                </a:cubicBezTo>
                <a:cubicBezTo>
                  <a:pt x="21600" y="10378"/>
                  <a:pt x="21561" y="4871"/>
                  <a:pt x="17704" y="2428"/>
                </a:cubicBezTo>
                <a:lnTo>
                  <a:pt x="13714" y="0"/>
                </a:lnTo>
                <a:lnTo>
                  <a:pt x="7107" y="1329"/>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45" name="Shape 4927">
            <a:extLst>
              <a:ext uri="{FF2B5EF4-FFF2-40B4-BE49-F238E27FC236}">
                <a16:creationId xmlns:a16="http://schemas.microsoft.com/office/drawing/2014/main" id="{CFEAA8B6-9FFE-4F52-9E8B-0F5765FA4BB6}"/>
              </a:ext>
            </a:extLst>
          </p:cNvPr>
          <p:cNvSpPr/>
          <p:nvPr/>
        </p:nvSpPr>
        <p:spPr>
          <a:xfrm>
            <a:off x="10470694" y="5494773"/>
            <a:ext cx="322457" cy="252207"/>
          </a:xfrm>
          <a:custGeom>
            <a:avLst/>
            <a:gdLst/>
            <a:ahLst/>
            <a:cxnLst>
              <a:cxn ang="0">
                <a:pos x="wd2" y="hd2"/>
              </a:cxn>
              <a:cxn ang="5400000">
                <a:pos x="wd2" y="hd2"/>
              </a:cxn>
              <a:cxn ang="10800000">
                <a:pos x="wd2" y="hd2"/>
              </a:cxn>
              <a:cxn ang="16200000">
                <a:pos x="wd2" y="hd2"/>
              </a:cxn>
            </a:cxnLst>
            <a:rect l="0" t="0" r="r" b="b"/>
            <a:pathLst>
              <a:path w="21600" h="21600" extrusionOk="0">
                <a:moveTo>
                  <a:pt x="19877" y="2748"/>
                </a:moveTo>
                <a:lnTo>
                  <a:pt x="18242" y="5898"/>
                </a:lnTo>
                <a:lnTo>
                  <a:pt x="16836" y="7747"/>
                </a:lnTo>
                <a:lnTo>
                  <a:pt x="15748" y="10012"/>
                </a:lnTo>
                <a:lnTo>
                  <a:pt x="14967" y="11439"/>
                </a:lnTo>
                <a:lnTo>
                  <a:pt x="13885" y="12400"/>
                </a:lnTo>
                <a:lnTo>
                  <a:pt x="13151" y="13470"/>
                </a:lnTo>
                <a:lnTo>
                  <a:pt x="12569" y="14971"/>
                </a:lnTo>
                <a:lnTo>
                  <a:pt x="12431" y="16425"/>
                </a:lnTo>
                <a:lnTo>
                  <a:pt x="11987" y="17442"/>
                </a:lnTo>
                <a:lnTo>
                  <a:pt x="10966" y="18066"/>
                </a:lnTo>
                <a:lnTo>
                  <a:pt x="9712" y="18882"/>
                </a:lnTo>
                <a:lnTo>
                  <a:pt x="8791" y="19653"/>
                </a:lnTo>
                <a:lnTo>
                  <a:pt x="8249" y="20996"/>
                </a:lnTo>
                <a:lnTo>
                  <a:pt x="7038" y="21600"/>
                </a:lnTo>
                <a:lnTo>
                  <a:pt x="6101" y="20604"/>
                </a:lnTo>
                <a:lnTo>
                  <a:pt x="5337" y="20498"/>
                </a:lnTo>
                <a:lnTo>
                  <a:pt x="4308" y="20772"/>
                </a:lnTo>
                <a:lnTo>
                  <a:pt x="3873" y="19345"/>
                </a:lnTo>
                <a:lnTo>
                  <a:pt x="3966" y="17844"/>
                </a:lnTo>
                <a:lnTo>
                  <a:pt x="2965" y="17065"/>
                </a:lnTo>
                <a:lnTo>
                  <a:pt x="1989" y="16210"/>
                </a:lnTo>
                <a:lnTo>
                  <a:pt x="1268" y="14852"/>
                </a:lnTo>
                <a:lnTo>
                  <a:pt x="776" y="13748"/>
                </a:lnTo>
                <a:lnTo>
                  <a:pt x="0" y="13068"/>
                </a:lnTo>
                <a:lnTo>
                  <a:pt x="983" y="10751"/>
                </a:lnTo>
                <a:lnTo>
                  <a:pt x="739" y="9659"/>
                </a:lnTo>
                <a:lnTo>
                  <a:pt x="1435" y="7037"/>
                </a:lnTo>
                <a:lnTo>
                  <a:pt x="1625" y="4950"/>
                </a:lnTo>
                <a:lnTo>
                  <a:pt x="2670" y="4900"/>
                </a:lnTo>
                <a:lnTo>
                  <a:pt x="3655" y="5524"/>
                </a:lnTo>
                <a:lnTo>
                  <a:pt x="4560" y="5334"/>
                </a:lnTo>
                <a:lnTo>
                  <a:pt x="4762" y="4028"/>
                </a:lnTo>
                <a:lnTo>
                  <a:pt x="5776" y="2680"/>
                </a:lnTo>
                <a:lnTo>
                  <a:pt x="7939" y="3745"/>
                </a:lnTo>
                <a:lnTo>
                  <a:pt x="8763" y="2962"/>
                </a:lnTo>
                <a:lnTo>
                  <a:pt x="10232" y="2413"/>
                </a:lnTo>
                <a:lnTo>
                  <a:pt x="11730" y="2596"/>
                </a:lnTo>
                <a:lnTo>
                  <a:pt x="13865" y="3979"/>
                </a:lnTo>
                <a:lnTo>
                  <a:pt x="16038" y="4300"/>
                </a:lnTo>
                <a:lnTo>
                  <a:pt x="17258" y="1958"/>
                </a:lnTo>
                <a:lnTo>
                  <a:pt x="18774" y="659"/>
                </a:lnTo>
                <a:lnTo>
                  <a:pt x="20093" y="0"/>
                </a:lnTo>
                <a:lnTo>
                  <a:pt x="21245" y="584"/>
                </a:lnTo>
                <a:lnTo>
                  <a:pt x="21600" y="2225"/>
                </a:lnTo>
                <a:lnTo>
                  <a:pt x="20495" y="2164"/>
                </a:lnTo>
                <a:lnTo>
                  <a:pt x="19877" y="2748"/>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46" name="Shape 4928">
            <a:extLst>
              <a:ext uri="{FF2B5EF4-FFF2-40B4-BE49-F238E27FC236}">
                <a16:creationId xmlns:a16="http://schemas.microsoft.com/office/drawing/2014/main" id="{2EF2A5D6-C7E4-4E33-9873-985DB75F925D}"/>
              </a:ext>
            </a:extLst>
          </p:cNvPr>
          <p:cNvSpPr/>
          <p:nvPr/>
        </p:nvSpPr>
        <p:spPr>
          <a:xfrm>
            <a:off x="10711144" y="5389840"/>
            <a:ext cx="420427" cy="937263"/>
          </a:xfrm>
          <a:custGeom>
            <a:avLst/>
            <a:gdLst/>
            <a:ahLst/>
            <a:cxnLst>
              <a:cxn ang="0">
                <a:pos x="wd2" y="hd2"/>
              </a:cxn>
              <a:cxn ang="5400000">
                <a:pos x="wd2" y="hd2"/>
              </a:cxn>
              <a:cxn ang="10800000">
                <a:pos x="wd2" y="hd2"/>
              </a:cxn>
              <a:cxn ang="16200000">
                <a:pos x="wd2" y="hd2"/>
              </a:cxn>
            </a:cxnLst>
            <a:rect l="0" t="0" r="r" b="b"/>
            <a:pathLst>
              <a:path w="21549" h="21545" extrusionOk="0">
                <a:moveTo>
                  <a:pt x="20968" y="3576"/>
                </a:moveTo>
                <a:lnTo>
                  <a:pt x="21386" y="4271"/>
                </a:lnTo>
                <a:lnTo>
                  <a:pt x="21221" y="5237"/>
                </a:lnTo>
                <a:lnTo>
                  <a:pt x="21549" y="6463"/>
                </a:lnTo>
                <a:lnTo>
                  <a:pt x="21406" y="7493"/>
                </a:lnTo>
                <a:lnTo>
                  <a:pt x="20992" y="8485"/>
                </a:lnTo>
                <a:lnTo>
                  <a:pt x="20460" y="9445"/>
                </a:lnTo>
                <a:lnTo>
                  <a:pt x="19906" y="10293"/>
                </a:lnTo>
                <a:lnTo>
                  <a:pt x="20004" y="10879"/>
                </a:lnTo>
                <a:lnTo>
                  <a:pt x="20227" y="11340"/>
                </a:lnTo>
                <a:lnTo>
                  <a:pt x="19804" y="11681"/>
                </a:lnTo>
                <a:lnTo>
                  <a:pt x="19204" y="12147"/>
                </a:lnTo>
                <a:cubicBezTo>
                  <a:pt x="19258" y="12291"/>
                  <a:pt x="19316" y="12434"/>
                  <a:pt x="19379" y="12577"/>
                </a:cubicBezTo>
                <a:cubicBezTo>
                  <a:pt x="19467" y="12780"/>
                  <a:pt x="19564" y="12982"/>
                  <a:pt x="19669" y="13183"/>
                </a:cubicBezTo>
                <a:lnTo>
                  <a:pt x="19664" y="13671"/>
                </a:lnTo>
                <a:lnTo>
                  <a:pt x="19425" y="14141"/>
                </a:lnTo>
                <a:lnTo>
                  <a:pt x="18148" y="15312"/>
                </a:lnTo>
                <a:lnTo>
                  <a:pt x="17713" y="16096"/>
                </a:lnTo>
                <a:lnTo>
                  <a:pt x="16877" y="16795"/>
                </a:lnTo>
                <a:lnTo>
                  <a:pt x="15783" y="17174"/>
                </a:lnTo>
                <a:lnTo>
                  <a:pt x="14529" y="17473"/>
                </a:lnTo>
                <a:lnTo>
                  <a:pt x="14208" y="17861"/>
                </a:lnTo>
                <a:lnTo>
                  <a:pt x="13862" y="18168"/>
                </a:lnTo>
                <a:lnTo>
                  <a:pt x="13180" y="18174"/>
                </a:lnTo>
                <a:lnTo>
                  <a:pt x="12522" y="18116"/>
                </a:lnTo>
                <a:lnTo>
                  <a:pt x="11265" y="18409"/>
                </a:lnTo>
                <a:cubicBezTo>
                  <a:pt x="11019" y="18526"/>
                  <a:pt x="10659" y="18580"/>
                  <a:pt x="10304" y="18554"/>
                </a:cubicBezTo>
                <a:cubicBezTo>
                  <a:pt x="9902" y="18524"/>
                  <a:pt x="9570" y="18396"/>
                  <a:pt x="9445" y="18222"/>
                </a:cubicBezTo>
                <a:lnTo>
                  <a:pt x="9256" y="17802"/>
                </a:lnTo>
                <a:lnTo>
                  <a:pt x="8677" y="17901"/>
                </a:lnTo>
                <a:lnTo>
                  <a:pt x="8214" y="18181"/>
                </a:lnTo>
                <a:lnTo>
                  <a:pt x="7503" y="18118"/>
                </a:lnTo>
                <a:lnTo>
                  <a:pt x="6986" y="18274"/>
                </a:lnTo>
                <a:lnTo>
                  <a:pt x="6821" y="18727"/>
                </a:lnTo>
                <a:lnTo>
                  <a:pt x="6808" y="19150"/>
                </a:lnTo>
                <a:lnTo>
                  <a:pt x="6762" y="19538"/>
                </a:lnTo>
                <a:lnTo>
                  <a:pt x="6744" y="19798"/>
                </a:lnTo>
                <a:lnTo>
                  <a:pt x="6942" y="20232"/>
                </a:lnTo>
                <a:lnTo>
                  <a:pt x="6626" y="20498"/>
                </a:lnTo>
                <a:cubicBezTo>
                  <a:pt x="6368" y="20448"/>
                  <a:pt x="6088" y="20425"/>
                  <a:pt x="5807" y="20432"/>
                </a:cubicBezTo>
                <a:cubicBezTo>
                  <a:pt x="5304" y="20444"/>
                  <a:pt x="4833" y="20547"/>
                  <a:pt x="4503" y="20717"/>
                </a:cubicBezTo>
                <a:lnTo>
                  <a:pt x="5138" y="20925"/>
                </a:lnTo>
                <a:cubicBezTo>
                  <a:pt x="5450" y="20984"/>
                  <a:pt x="5624" y="21133"/>
                  <a:pt x="5554" y="21281"/>
                </a:cubicBezTo>
                <a:cubicBezTo>
                  <a:pt x="5458" y="21486"/>
                  <a:pt x="4968" y="21600"/>
                  <a:pt x="4539" y="21517"/>
                </a:cubicBezTo>
                <a:lnTo>
                  <a:pt x="3974" y="21207"/>
                </a:lnTo>
                <a:lnTo>
                  <a:pt x="4426" y="20912"/>
                </a:lnTo>
                <a:lnTo>
                  <a:pt x="3835" y="20603"/>
                </a:lnTo>
                <a:lnTo>
                  <a:pt x="2992" y="20328"/>
                </a:lnTo>
                <a:lnTo>
                  <a:pt x="2443" y="19974"/>
                </a:lnTo>
                <a:lnTo>
                  <a:pt x="3159" y="19812"/>
                </a:lnTo>
                <a:lnTo>
                  <a:pt x="4261" y="19907"/>
                </a:lnTo>
                <a:lnTo>
                  <a:pt x="4895" y="19715"/>
                </a:lnTo>
                <a:lnTo>
                  <a:pt x="4925" y="19384"/>
                </a:lnTo>
                <a:lnTo>
                  <a:pt x="4630" y="18604"/>
                </a:lnTo>
                <a:lnTo>
                  <a:pt x="3875" y="17643"/>
                </a:lnTo>
                <a:lnTo>
                  <a:pt x="2700" y="16649"/>
                </a:lnTo>
                <a:lnTo>
                  <a:pt x="1417" y="15503"/>
                </a:lnTo>
                <a:lnTo>
                  <a:pt x="77" y="15030"/>
                </a:lnTo>
                <a:cubicBezTo>
                  <a:pt x="-51" y="14903"/>
                  <a:pt x="-17" y="14755"/>
                  <a:pt x="166" y="14642"/>
                </a:cubicBezTo>
                <a:cubicBezTo>
                  <a:pt x="426" y="14482"/>
                  <a:pt x="907" y="14431"/>
                  <a:pt x="1300" y="14521"/>
                </a:cubicBezTo>
                <a:lnTo>
                  <a:pt x="1741" y="14047"/>
                </a:lnTo>
                <a:lnTo>
                  <a:pt x="1974" y="13424"/>
                </a:lnTo>
                <a:lnTo>
                  <a:pt x="2690" y="13074"/>
                </a:lnTo>
                <a:lnTo>
                  <a:pt x="4554" y="13053"/>
                </a:lnTo>
                <a:lnTo>
                  <a:pt x="6139" y="12984"/>
                </a:lnTo>
                <a:lnTo>
                  <a:pt x="6492" y="12504"/>
                </a:lnTo>
                <a:lnTo>
                  <a:pt x="6582" y="12007"/>
                </a:lnTo>
                <a:lnTo>
                  <a:pt x="6628" y="11310"/>
                </a:lnTo>
                <a:lnTo>
                  <a:pt x="6228" y="10580"/>
                </a:lnTo>
                <a:lnTo>
                  <a:pt x="6162" y="9988"/>
                </a:lnTo>
                <a:lnTo>
                  <a:pt x="6795" y="9671"/>
                </a:lnTo>
                <a:lnTo>
                  <a:pt x="6875" y="9324"/>
                </a:lnTo>
                <a:lnTo>
                  <a:pt x="6408" y="8769"/>
                </a:lnTo>
                <a:lnTo>
                  <a:pt x="6169" y="8133"/>
                </a:lnTo>
                <a:lnTo>
                  <a:pt x="6721" y="7909"/>
                </a:lnTo>
                <a:lnTo>
                  <a:pt x="7041" y="7534"/>
                </a:lnTo>
                <a:lnTo>
                  <a:pt x="6588" y="7320"/>
                </a:lnTo>
                <a:lnTo>
                  <a:pt x="6370" y="6885"/>
                </a:lnTo>
                <a:lnTo>
                  <a:pt x="6474" y="6462"/>
                </a:lnTo>
                <a:lnTo>
                  <a:pt x="7114" y="6243"/>
                </a:lnTo>
                <a:lnTo>
                  <a:pt x="7411" y="5893"/>
                </a:lnTo>
                <a:lnTo>
                  <a:pt x="7707" y="5700"/>
                </a:lnTo>
                <a:lnTo>
                  <a:pt x="8818" y="5834"/>
                </a:lnTo>
                <a:lnTo>
                  <a:pt x="8751" y="6102"/>
                </a:lnTo>
                <a:lnTo>
                  <a:pt x="9350" y="6273"/>
                </a:lnTo>
                <a:lnTo>
                  <a:pt x="10033" y="5983"/>
                </a:lnTo>
                <a:lnTo>
                  <a:pt x="10795" y="5963"/>
                </a:lnTo>
                <a:lnTo>
                  <a:pt x="11282" y="6027"/>
                </a:lnTo>
                <a:lnTo>
                  <a:pt x="11668" y="5568"/>
                </a:lnTo>
                <a:lnTo>
                  <a:pt x="12389" y="5643"/>
                </a:lnTo>
                <a:lnTo>
                  <a:pt x="13908" y="5262"/>
                </a:lnTo>
                <a:lnTo>
                  <a:pt x="14451" y="4930"/>
                </a:lnTo>
                <a:lnTo>
                  <a:pt x="14299" y="4650"/>
                </a:lnTo>
                <a:lnTo>
                  <a:pt x="13600" y="4361"/>
                </a:lnTo>
                <a:lnTo>
                  <a:pt x="13301" y="4004"/>
                </a:lnTo>
                <a:lnTo>
                  <a:pt x="13713" y="3700"/>
                </a:lnTo>
                <a:lnTo>
                  <a:pt x="14902" y="3575"/>
                </a:lnTo>
                <a:lnTo>
                  <a:pt x="15467" y="3239"/>
                </a:lnTo>
                <a:lnTo>
                  <a:pt x="16067" y="2743"/>
                </a:lnTo>
                <a:lnTo>
                  <a:pt x="16034" y="2389"/>
                </a:lnTo>
                <a:lnTo>
                  <a:pt x="15557" y="2223"/>
                </a:lnTo>
                <a:lnTo>
                  <a:pt x="15292" y="2545"/>
                </a:lnTo>
                <a:lnTo>
                  <a:pt x="14604" y="2720"/>
                </a:lnTo>
                <a:lnTo>
                  <a:pt x="13895" y="2672"/>
                </a:lnTo>
                <a:lnTo>
                  <a:pt x="13475" y="2337"/>
                </a:lnTo>
                <a:lnTo>
                  <a:pt x="12975" y="1834"/>
                </a:lnTo>
                <a:lnTo>
                  <a:pt x="12849" y="1348"/>
                </a:lnTo>
                <a:lnTo>
                  <a:pt x="14143" y="826"/>
                </a:lnTo>
                <a:lnTo>
                  <a:pt x="15084" y="0"/>
                </a:lnTo>
                <a:lnTo>
                  <a:pt x="15800" y="166"/>
                </a:lnTo>
                <a:lnTo>
                  <a:pt x="16746" y="203"/>
                </a:lnTo>
                <a:lnTo>
                  <a:pt x="17523" y="570"/>
                </a:lnTo>
                <a:lnTo>
                  <a:pt x="17608" y="930"/>
                </a:lnTo>
                <a:lnTo>
                  <a:pt x="18583" y="1183"/>
                </a:lnTo>
                <a:lnTo>
                  <a:pt x="18756" y="1590"/>
                </a:lnTo>
                <a:lnTo>
                  <a:pt x="18442" y="1921"/>
                </a:lnTo>
                <a:lnTo>
                  <a:pt x="18568" y="2036"/>
                </a:lnTo>
                <a:lnTo>
                  <a:pt x="19761" y="1791"/>
                </a:lnTo>
                <a:lnTo>
                  <a:pt x="21296" y="1540"/>
                </a:lnTo>
                <a:lnTo>
                  <a:pt x="21507" y="1850"/>
                </a:lnTo>
                <a:lnTo>
                  <a:pt x="21315" y="2291"/>
                </a:lnTo>
                <a:lnTo>
                  <a:pt x="21079" y="2803"/>
                </a:lnTo>
                <a:lnTo>
                  <a:pt x="20888" y="3141"/>
                </a:lnTo>
                <a:lnTo>
                  <a:pt x="20968" y="3576"/>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47" name="Shape 4929">
            <a:extLst>
              <a:ext uri="{FF2B5EF4-FFF2-40B4-BE49-F238E27FC236}">
                <a16:creationId xmlns:a16="http://schemas.microsoft.com/office/drawing/2014/main" id="{FA8D79C7-85B3-4F0A-830E-66D560DC5079}"/>
              </a:ext>
            </a:extLst>
          </p:cNvPr>
          <p:cNvSpPr/>
          <p:nvPr/>
        </p:nvSpPr>
        <p:spPr>
          <a:xfrm>
            <a:off x="10871111" y="4660396"/>
            <a:ext cx="622124" cy="825916"/>
          </a:xfrm>
          <a:custGeom>
            <a:avLst/>
            <a:gdLst/>
            <a:ahLst/>
            <a:cxnLst>
              <a:cxn ang="0">
                <a:pos x="wd2" y="hd2"/>
              </a:cxn>
              <a:cxn ang="5400000">
                <a:pos x="wd2" y="hd2"/>
              </a:cxn>
              <a:cxn ang="10800000">
                <a:pos x="wd2" y="hd2"/>
              </a:cxn>
              <a:cxn ang="16200000">
                <a:pos x="wd2" y="hd2"/>
              </a:cxn>
            </a:cxnLst>
            <a:rect l="0" t="0" r="r" b="b"/>
            <a:pathLst>
              <a:path w="21590" h="21600" extrusionOk="0">
                <a:moveTo>
                  <a:pt x="607" y="31"/>
                </a:moveTo>
                <a:lnTo>
                  <a:pt x="695" y="292"/>
                </a:lnTo>
                <a:lnTo>
                  <a:pt x="259" y="504"/>
                </a:lnTo>
                <a:lnTo>
                  <a:pt x="0" y="619"/>
                </a:lnTo>
                <a:lnTo>
                  <a:pt x="281" y="863"/>
                </a:lnTo>
                <a:lnTo>
                  <a:pt x="635" y="1039"/>
                </a:lnTo>
                <a:lnTo>
                  <a:pt x="1112" y="1252"/>
                </a:lnTo>
                <a:lnTo>
                  <a:pt x="1718" y="1191"/>
                </a:lnTo>
                <a:lnTo>
                  <a:pt x="2028" y="1694"/>
                </a:lnTo>
                <a:lnTo>
                  <a:pt x="1986" y="2049"/>
                </a:lnTo>
                <a:lnTo>
                  <a:pt x="2268" y="2474"/>
                </a:lnTo>
                <a:lnTo>
                  <a:pt x="2357" y="2841"/>
                </a:lnTo>
                <a:lnTo>
                  <a:pt x="1880" y="2951"/>
                </a:lnTo>
                <a:lnTo>
                  <a:pt x="1526" y="2651"/>
                </a:lnTo>
                <a:lnTo>
                  <a:pt x="1075" y="2971"/>
                </a:lnTo>
                <a:lnTo>
                  <a:pt x="1410" y="3582"/>
                </a:lnTo>
                <a:lnTo>
                  <a:pt x="1829" y="3979"/>
                </a:lnTo>
                <a:lnTo>
                  <a:pt x="2262" y="4323"/>
                </a:lnTo>
                <a:lnTo>
                  <a:pt x="2654" y="4625"/>
                </a:lnTo>
                <a:lnTo>
                  <a:pt x="2908" y="5206"/>
                </a:lnTo>
                <a:lnTo>
                  <a:pt x="3000" y="5682"/>
                </a:lnTo>
                <a:cubicBezTo>
                  <a:pt x="3143" y="5828"/>
                  <a:pt x="3288" y="5972"/>
                  <a:pt x="3434" y="6116"/>
                </a:cubicBezTo>
                <a:cubicBezTo>
                  <a:pt x="3536" y="6216"/>
                  <a:pt x="3640" y="6317"/>
                  <a:pt x="3744" y="6417"/>
                </a:cubicBezTo>
                <a:lnTo>
                  <a:pt x="4103" y="6992"/>
                </a:lnTo>
                <a:cubicBezTo>
                  <a:pt x="4113" y="7150"/>
                  <a:pt x="4221" y="7297"/>
                  <a:pt x="4394" y="7387"/>
                </a:cubicBezTo>
                <a:cubicBezTo>
                  <a:pt x="4569" y="7479"/>
                  <a:pt x="4791" y="7504"/>
                  <a:pt x="4994" y="7454"/>
                </a:cubicBezTo>
                <a:lnTo>
                  <a:pt x="5102" y="7875"/>
                </a:lnTo>
                <a:lnTo>
                  <a:pt x="5411" y="8075"/>
                </a:lnTo>
                <a:cubicBezTo>
                  <a:pt x="5606" y="8112"/>
                  <a:pt x="5801" y="8146"/>
                  <a:pt x="5997" y="8178"/>
                </a:cubicBezTo>
                <a:cubicBezTo>
                  <a:pt x="6294" y="8225"/>
                  <a:pt x="6592" y="8267"/>
                  <a:pt x="6892" y="8302"/>
                </a:cubicBezTo>
                <a:lnTo>
                  <a:pt x="7305" y="8584"/>
                </a:lnTo>
                <a:lnTo>
                  <a:pt x="7649" y="9058"/>
                </a:lnTo>
                <a:lnTo>
                  <a:pt x="8149" y="9675"/>
                </a:lnTo>
                <a:lnTo>
                  <a:pt x="8557" y="10259"/>
                </a:lnTo>
                <a:lnTo>
                  <a:pt x="8873" y="10735"/>
                </a:lnTo>
                <a:lnTo>
                  <a:pt x="9305" y="11158"/>
                </a:lnTo>
                <a:lnTo>
                  <a:pt x="9608" y="11422"/>
                </a:lnTo>
                <a:lnTo>
                  <a:pt x="10167" y="12027"/>
                </a:lnTo>
                <a:lnTo>
                  <a:pt x="10912" y="12531"/>
                </a:lnTo>
                <a:lnTo>
                  <a:pt x="11053" y="13024"/>
                </a:lnTo>
                <a:lnTo>
                  <a:pt x="11412" y="13542"/>
                </a:lnTo>
                <a:lnTo>
                  <a:pt x="11821" y="14107"/>
                </a:lnTo>
                <a:lnTo>
                  <a:pt x="12227" y="14702"/>
                </a:lnTo>
                <a:lnTo>
                  <a:pt x="12758" y="15113"/>
                </a:lnTo>
                <a:lnTo>
                  <a:pt x="13577" y="15382"/>
                </a:lnTo>
                <a:lnTo>
                  <a:pt x="14209" y="15804"/>
                </a:lnTo>
                <a:lnTo>
                  <a:pt x="14701" y="16473"/>
                </a:lnTo>
                <a:lnTo>
                  <a:pt x="15007" y="17075"/>
                </a:lnTo>
                <a:lnTo>
                  <a:pt x="15253" y="17664"/>
                </a:lnTo>
                <a:lnTo>
                  <a:pt x="15675" y="18094"/>
                </a:lnTo>
                <a:lnTo>
                  <a:pt x="16240" y="18453"/>
                </a:lnTo>
                <a:lnTo>
                  <a:pt x="16662" y="19207"/>
                </a:lnTo>
                <a:lnTo>
                  <a:pt x="16894" y="19767"/>
                </a:lnTo>
                <a:lnTo>
                  <a:pt x="16992" y="20410"/>
                </a:lnTo>
                <a:lnTo>
                  <a:pt x="17321" y="20759"/>
                </a:lnTo>
                <a:cubicBezTo>
                  <a:pt x="17552" y="20929"/>
                  <a:pt x="17796" y="21089"/>
                  <a:pt x="18051" y="21237"/>
                </a:cubicBezTo>
                <a:cubicBezTo>
                  <a:pt x="18264" y="21361"/>
                  <a:pt x="18485" y="21477"/>
                  <a:pt x="18712" y="21584"/>
                </a:cubicBezTo>
                <a:lnTo>
                  <a:pt x="19085" y="21600"/>
                </a:lnTo>
                <a:lnTo>
                  <a:pt x="19068" y="21139"/>
                </a:lnTo>
                <a:lnTo>
                  <a:pt x="18752" y="20618"/>
                </a:lnTo>
                <a:lnTo>
                  <a:pt x="18395" y="20035"/>
                </a:lnTo>
                <a:lnTo>
                  <a:pt x="18248" y="19586"/>
                </a:lnTo>
                <a:lnTo>
                  <a:pt x="18534" y="19131"/>
                </a:lnTo>
                <a:lnTo>
                  <a:pt x="19016" y="19170"/>
                </a:lnTo>
                <a:lnTo>
                  <a:pt x="19469" y="19053"/>
                </a:lnTo>
                <a:cubicBezTo>
                  <a:pt x="19479" y="18936"/>
                  <a:pt x="19567" y="18832"/>
                  <a:pt x="19702" y="18776"/>
                </a:cubicBezTo>
                <a:cubicBezTo>
                  <a:pt x="19882" y="18700"/>
                  <a:pt x="20108" y="18722"/>
                  <a:pt x="20256" y="18830"/>
                </a:cubicBezTo>
                <a:lnTo>
                  <a:pt x="20829" y="19186"/>
                </a:lnTo>
                <a:lnTo>
                  <a:pt x="21390" y="19525"/>
                </a:lnTo>
                <a:cubicBezTo>
                  <a:pt x="21509" y="19392"/>
                  <a:pt x="21578" y="19238"/>
                  <a:pt x="21588" y="19077"/>
                </a:cubicBezTo>
                <a:cubicBezTo>
                  <a:pt x="21600" y="18896"/>
                  <a:pt x="21536" y="18716"/>
                  <a:pt x="21405" y="18563"/>
                </a:cubicBezTo>
                <a:cubicBezTo>
                  <a:pt x="21341" y="18382"/>
                  <a:pt x="21234" y="18213"/>
                  <a:pt x="21088" y="18062"/>
                </a:cubicBezTo>
                <a:cubicBezTo>
                  <a:pt x="20963" y="17933"/>
                  <a:pt x="20813" y="17820"/>
                  <a:pt x="20648" y="17720"/>
                </a:cubicBezTo>
                <a:cubicBezTo>
                  <a:pt x="20385" y="17560"/>
                  <a:pt x="20088" y="17434"/>
                  <a:pt x="19771" y="17348"/>
                </a:cubicBezTo>
                <a:lnTo>
                  <a:pt x="19503" y="17601"/>
                </a:lnTo>
                <a:lnTo>
                  <a:pt x="19549" y="17914"/>
                </a:lnTo>
                <a:lnTo>
                  <a:pt x="19172" y="18057"/>
                </a:lnTo>
                <a:lnTo>
                  <a:pt x="18855" y="17700"/>
                </a:lnTo>
                <a:lnTo>
                  <a:pt x="18039" y="17288"/>
                </a:lnTo>
                <a:cubicBezTo>
                  <a:pt x="17712" y="17198"/>
                  <a:pt x="17392" y="17094"/>
                  <a:pt x="17080" y="16977"/>
                </a:cubicBezTo>
                <a:cubicBezTo>
                  <a:pt x="16798" y="16871"/>
                  <a:pt x="16523" y="16755"/>
                  <a:pt x="16257" y="16628"/>
                </a:cubicBezTo>
                <a:cubicBezTo>
                  <a:pt x="16017" y="16511"/>
                  <a:pt x="15811" y="16360"/>
                  <a:pt x="15650" y="16182"/>
                </a:cubicBezTo>
                <a:cubicBezTo>
                  <a:pt x="15503" y="16021"/>
                  <a:pt x="15396" y="15840"/>
                  <a:pt x="15334" y="15650"/>
                </a:cubicBezTo>
                <a:cubicBezTo>
                  <a:pt x="15307" y="15489"/>
                  <a:pt x="15237" y="15334"/>
                  <a:pt x="15129" y="15194"/>
                </a:cubicBezTo>
                <a:cubicBezTo>
                  <a:pt x="14971" y="14990"/>
                  <a:pt x="14738" y="14824"/>
                  <a:pt x="14459" y="14717"/>
                </a:cubicBezTo>
                <a:cubicBezTo>
                  <a:pt x="14307" y="14562"/>
                  <a:pt x="14228" y="14373"/>
                  <a:pt x="14234" y="14180"/>
                </a:cubicBezTo>
                <a:cubicBezTo>
                  <a:pt x="14241" y="13906"/>
                  <a:pt x="14420" y="13647"/>
                  <a:pt x="14396" y="13374"/>
                </a:cubicBezTo>
                <a:cubicBezTo>
                  <a:pt x="14376" y="13156"/>
                  <a:pt x="14231" y="12955"/>
                  <a:pt x="13998" y="12825"/>
                </a:cubicBezTo>
                <a:cubicBezTo>
                  <a:pt x="13800" y="12685"/>
                  <a:pt x="13663" y="12503"/>
                  <a:pt x="13608" y="12303"/>
                </a:cubicBezTo>
                <a:cubicBezTo>
                  <a:pt x="13553" y="12101"/>
                  <a:pt x="13582" y="11892"/>
                  <a:pt x="13691" y="11704"/>
                </a:cubicBezTo>
                <a:lnTo>
                  <a:pt x="14082" y="11503"/>
                </a:lnTo>
                <a:lnTo>
                  <a:pt x="14967" y="11395"/>
                </a:lnTo>
                <a:lnTo>
                  <a:pt x="15985" y="11465"/>
                </a:lnTo>
                <a:cubicBezTo>
                  <a:pt x="16195" y="11503"/>
                  <a:pt x="16406" y="11538"/>
                  <a:pt x="16617" y="11572"/>
                </a:cubicBezTo>
                <a:cubicBezTo>
                  <a:pt x="16913" y="11619"/>
                  <a:pt x="17209" y="11662"/>
                  <a:pt x="17507" y="11701"/>
                </a:cubicBezTo>
                <a:cubicBezTo>
                  <a:pt x="17663" y="11793"/>
                  <a:pt x="17888" y="11772"/>
                  <a:pt x="18010" y="11655"/>
                </a:cubicBezTo>
                <a:cubicBezTo>
                  <a:pt x="18215" y="11457"/>
                  <a:pt x="18030" y="11168"/>
                  <a:pt x="17697" y="11166"/>
                </a:cubicBezTo>
                <a:lnTo>
                  <a:pt x="17229" y="10900"/>
                </a:lnTo>
                <a:lnTo>
                  <a:pt x="16378" y="10912"/>
                </a:lnTo>
                <a:cubicBezTo>
                  <a:pt x="16186" y="10923"/>
                  <a:pt x="15995" y="10885"/>
                  <a:pt x="15836" y="10804"/>
                </a:cubicBezTo>
                <a:cubicBezTo>
                  <a:pt x="15626" y="10697"/>
                  <a:pt x="15490" y="10525"/>
                  <a:pt x="15464" y="10335"/>
                </a:cubicBezTo>
                <a:lnTo>
                  <a:pt x="14925" y="10155"/>
                </a:lnTo>
                <a:cubicBezTo>
                  <a:pt x="14783" y="10141"/>
                  <a:pt x="14647" y="10100"/>
                  <a:pt x="14531" y="10037"/>
                </a:cubicBezTo>
                <a:cubicBezTo>
                  <a:pt x="14339" y="9934"/>
                  <a:pt x="14210" y="9777"/>
                  <a:pt x="14170" y="9602"/>
                </a:cubicBezTo>
                <a:lnTo>
                  <a:pt x="13418" y="8980"/>
                </a:lnTo>
                <a:lnTo>
                  <a:pt x="12643" y="8540"/>
                </a:lnTo>
                <a:lnTo>
                  <a:pt x="11668" y="8142"/>
                </a:lnTo>
                <a:lnTo>
                  <a:pt x="10659" y="7457"/>
                </a:lnTo>
                <a:lnTo>
                  <a:pt x="10163" y="6738"/>
                </a:lnTo>
                <a:lnTo>
                  <a:pt x="9768" y="6633"/>
                </a:lnTo>
                <a:cubicBezTo>
                  <a:pt x="9817" y="6777"/>
                  <a:pt x="9688" y="6920"/>
                  <a:pt x="9493" y="6939"/>
                </a:cubicBezTo>
                <a:cubicBezTo>
                  <a:pt x="9099" y="6977"/>
                  <a:pt x="8890" y="6598"/>
                  <a:pt x="9205" y="6414"/>
                </a:cubicBezTo>
                <a:lnTo>
                  <a:pt x="8886" y="6077"/>
                </a:lnTo>
                <a:lnTo>
                  <a:pt x="8243" y="5850"/>
                </a:lnTo>
                <a:lnTo>
                  <a:pt x="7583" y="5720"/>
                </a:lnTo>
                <a:lnTo>
                  <a:pt x="7326" y="5912"/>
                </a:lnTo>
                <a:lnTo>
                  <a:pt x="6678" y="5829"/>
                </a:lnTo>
                <a:lnTo>
                  <a:pt x="6517" y="5337"/>
                </a:lnTo>
                <a:lnTo>
                  <a:pt x="6552" y="4948"/>
                </a:lnTo>
                <a:lnTo>
                  <a:pt x="6318" y="4723"/>
                </a:lnTo>
                <a:lnTo>
                  <a:pt x="5942" y="4524"/>
                </a:lnTo>
                <a:lnTo>
                  <a:pt x="5816" y="4206"/>
                </a:lnTo>
                <a:lnTo>
                  <a:pt x="6300" y="4146"/>
                </a:lnTo>
                <a:lnTo>
                  <a:pt x="6312" y="3780"/>
                </a:lnTo>
                <a:lnTo>
                  <a:pt x="6202" y="3394"/>
                </a:lnTo>
                <a:lnTo>
                  <a:pt x="5874" y="3129"/>
                </a:lnTo>
                <a:lnTo>
                  <a:pt x="5561" y="3016"/>
                </a:lnTo>
                <a:lnTo>
                  <a:pt x="5040" y="3003"/>
                </a:lnTo>
                <a:lnTo>
                  <a:pt x="4672" y="2950"/>
                </a:lnTo>
                <a:lnTo>
                  <a:pt x="4011" y="2813"/>
                </a:lnTo>
                <a:lnTo>
                  <a:pt x="3740" y="2393"/>
                </a:lnTo>
                <a:lnTo>
                  <a:pt x="4080" y="2329"/>
                </a:lnTo>
                <a:cubicBezTo>
                  <a:pt x="4139" y="2259"/>
                  <a:pt x="4157" y="2175"/>
                  <a:pt x="4133" y="2095"/>
                </a:cubicBezTo>
                <a:cubicBezTo>
                  <a:pt x="4078" y="1919"/>
                  <a:pt x="3845" y="1808"/>
                  <a:pt x="3610" y="1848"/>
                </a:cubicBezTo>
                <a:lnTo>
                  <a:pt x="2964" y="1554"/>
                </a:lnTo>
                <a:lnTo>
                  <a:pt x="2392" y="1108"/>
                </a:lnTo>
                <a:lnTo>
                  <a:pt x="1981" y="882"/>
                </a:lnTo>
                <a:cubicBezTo>
                  <a:pt x="1996" y="771"/>
                  <a:pt x="1979" y="658"/>
                  <a:pt x="1932" y="552"/>
                </a:cubicBezTo>
                <a:cubicBezTo>
                  <a:pt x="1856" y="380"/>
                  <a:pt x="1704" y="232"/>
                  <a:pt x="1502" y="134"/>
                </a:cubicBezTo>
                <a:lnTo>
                  <a:pt x="1055" y="0"/>
                </a:lnTo>
                <a:lnTo>
                  <a:pt x="607" y="3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48" name="Shape 4930">
            <a:extLst>
              <a:ext uri="{FF2B5EF4-FFF2-40B4-BE49-F238E27FC236}">
                <a16:creationId xmlns:a16="http://schemas.microsoft.com/office/drawing/2014/main" id="{35FEA10C-3F39-428D-9FF3-68B054B9967A}"/>
              </a:ext>
            </a:extLst>
          </p:cNvPr>
          <p:cNvSpPr/>
          <p:nvPr/>
        </p:nvSpPr>
        <p:spPr>
          <a:xfrm>
            <a:off x="9497319" y="2454135"/>
            <a:ext cx="22111" cy="31224"/>
          </a:xfrm>
          <a:custGeom>
            <a:avLst/>
            <a:gdLst/>
            <a:ahLst/>
            <a:cxnLst>
              <a:cxn ang="0">
                <a:pos x="wd2" y="hd2"/>
              </a:cxn>
              <a:cxn ang="5400000">
                <a:pos x="wd2" y="hd2"/>
              </a:cxn>
              <a:cxn ang="10800000">
                <a:pos x="wd2" y="hd2"/>
              </a:cxn>
              <a:cxn ang="16200000">
                <a:pos x="wd2" y="hd2"/>
              </a:cxn>
            </a:cxnLst>
            <a:rect l="0" t="0" r="r" b="b"/>
            <a:pathLst>
              <a:path w="21600" h="21600" extrusionOk="0">
                <a:moveTo>
                  <a:pt x="4778" y="1296"/>
                </a:moveTo>
                <a:lnTo>
                  <a:pt x="750" y="7706"/>
                </a:lnTo>
                <a:lnTo>
                  <a:pt x="0" y="19152"/>
                </a:lnTo>
                <a:lnTo>
                  <a:pt x="11078" y="21600"/>
                </a:lnTo>
                <a:lnTo>
                  <a:pt x="20226" y="10411"/>
                </a:lnTo>
                <a:lnTo>
                  <a:pt x="21600" y="0"/>
                </a:lnTo>
                <a:lnTo>
                  <a:pt x="4778" y="1296"/>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49" name="Shape 4931">
            <a:extLst>
              <a:ext uri="{FF2B5EF4-FFF2-40B4-BE49-F238E27FC236}">
                <a16:creationId xmlns:a16="http://schemas.microsoft.com/office/drawing/2014/main" id="{71405DB5-6BFE-4276-8F79-484ED616EA22}"/>
              </a:ext>
            </a:extLst>
          </p:cNvPr>
          <p:cNvSpPr/>
          <p:nvPr/>
        </p:nvSpPr>
        <p:spPr>
          <a:xfrm>
            <a:off x="9540773" y="2571227"/>
            <a:ext cx="146098" cy="83021"/>
          </a:xfrm>
          <a:custGeom>
            <a:avLst/>
            <a:gdLst/>
            <a:ahLst/>
            <a:cxnLst>
              <a:cxn ang="0">
                <a:pos x="wd2" y="hd2"/>
              </a:cxn>
              <a:cxn ang="5400000">
                <a:pos x="wd2" y="hd2"/>
              </a:cxn>
              <a:cxn ang="10800000">
                <a:pos x="wd2" y="hd2"/>
              </a:cxn>
              <a:cxn ang="16200000">
                <a:pos x="wd2" y="hd2"/>
              </a:cxn>
            </a:cxnLst>
            <a:rect l="0" t="0" r="r" b="b"/>
            <a:pathLst>
              <a:path w="21401" h="21432" extrusionOk="0">
                <a:moveTo>
                  <a:pt x="8837" y="7103"/>
                </a:moveTo>
                <a:lnTo>
                  <a:pt x="6786" y="5282"/>
                </a:lnTo>
                <a:lnTo>
                  <a:pt x="4309" y="6580"/>
                </a:lnTo>
                <a:lnTo>
                  <a:pt x="4012" y="10160"/>
                </a:lnTo>
                <a:lnTo>
                  <a:pt x="3606" y="13482"/>
                </a:lnTo>
                <a:lnTo>
                  <a:pt x="2051" y="13556"/>
                </a:lnTo>
                <a:lnTo>
                  <a:pt x="1132" y="10748"/>
                </a:lnTo>
                <a:lnTo>
                  <a:pt x="0" y="14165"/>
                </a:lnTo>
                <a:lnTo>
                  <a:pt x="1044" y="18711"/>
                </a:lnTo>
                <a:lnTo>
                  <a:pt x="3051" y="21118"/>
                </a:lnTo>
                <a:lnTo>
                  <a:pt x="6300" y="20375"/>
                </a:lnTo>
                <a:cubicBezTo>
                  <a:pt x="7008" y="19332"/>
                  <a:pt x="7861" y="18637"/>
                  <a:pt x="8772" y="18362"/>
                </a:cubicBezTo>
                <a:cubicBezTo>
                  <a:pt x="9778" y="18058"/>
                  <a:pt x="10813" y="18277"/>
                  <a:pt x="11749" y="18993"/>
                </a:cubicBezTo>
                <a:cubicBezTo>
                  <a:pt x="11909" y="20259"/>
                  <a:pt x="12496" y="21217"/>
                  <a:pt x="13224" y="21400"/>
                </a:cubicBezTo>
                <a:cubicBezTo>
                  <a:pt x="14018" y="21600"/>
                  <a:pt x="14791" y="20840"/>
                  <a:pt x="15111" y="19543"/>
                </a:cubicBezTo>
                <a:lnTo>
                  <a:pt x="16478" y="15428"/>
                </a:lnTo>
                <a:cubicBezTo>
                  <a:pt x="17040" y="14325"/>
                  <a:pt x="17640" y="13285"/>
                  <a:pt x="18276" y="12315"/>
                </a:cubicBezTo>
                <a:cubicBezTo>
                  <a:pt x="19132" y="11009"/>
                  <a:pt x="20063" y="9806"/>
                  <a:pt x="20673" y="8118"/>
                </a:cubicBezTo>
                <a:cubicBezTo>
                  <a:pt x="21413" y="6069"/>
                  <a:pt x="21600" y="3547"/>
                  <a:pt x="21183" y="1231"/>
                </a:cubicBezTo>
                <a:lnTo>
                  <a:pt x="19530" y="0"/>
                </a:lnTo>
                <a:lnTo>
                  <a:pt x="17681" y="2110"/>
                </a:lnTo>
                <a:lnTo>
                  <a:pt x="15542" y="2229"/>
                </a:lnTo>
                <a:lnTo>
                  <a:pt x="13809" y="2622"/>
                </a:lnTo>
                <a:lnTo>
                  <a:pt x="12269" y="5364"/>
                </a:lnTo>
                <a:lnTo>
                  <a:pt x="11328" y="6433"/>
                </a:lnTo>
                <a:lnTo>
                  <a:pt x="8837" y="7103"/>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50" name="Shape 4932">
            <a:extLst>
              <a:ext uri="{FF2B5EF4-FFF2-40B4-BE49-F238E27FC236}">
                <a16:creationId xmlns:a16="http://schemas.microsoft.com/office/drawing/2014/main" id="{36DBDCC9-0286-4142-BEAE-4BDCEF44E114}"/>
              </a:ext>
            </a:extLst>
          </p:cNvPr>
          <p:cNvSpPr/>
          <p:nvPr/>
        </p:nvSpPr>
        <p:spPr>
          <a:xfrm>
            <a:off x="9295213" y="2635630"/>
            <a:ext cx="236211" cy="207476"/>
          </a:xfrm>
          <a:custGeom>
            <a:avLst/>
            <a:gdLst/>
            <a:ahLst/>
            <a:cxnLst>
              <a:cxn ang="0">
                <a:pos x="wd2" y="hd2"/>
              </a:cxn>
              <a:cxn ang="5400000">
                <a:pos x="wd2" y="hd2"/>
              </a:cxn>
              <a:cxn ang="10800000">
                <a:pos x="wd2" y="hd2"/>
              </a:cxn>
              <a:cxn ang="16200000">
                <a:pos x="wd2" y="hd2"/>
              </a:cxn>
            </a:cxnLst>
            <a:rect l="0" t="0" r="r" b="b"/>
            <a:pathLst>
              <a:path w="21600" h="21575" extrusionOk="0">
                <a:moveTo>
                  <a:pt x="19648" y="1335"/>
                </a:moveTo>
                <a:lnTo>
                  <a:pt x="19893" y="0"/>
                </a:lnTo>
                <a:lnTo>
                  <a:pt x="18278" y="344"/>
                </a:lnTo>
                <a:lnTo>
                  <a:pt x="17285" y="893"/>
                </a:lnTo>
                <a:lnTo>
                  <a:pt x="16190" y="382"/>
                </a:lnTo>
                <a:lnTo>
                  <a:pt x="15288" y="74"/>
                </a:lnTo>
                <a:lnTo>
                  <a:pt x="13935" y="1226"/>
                </a:lnTo>
                <a:lnTo>
                  <a:pt x="12698" y="2303"/>
                </a:lnTo>
                <a:lnTo>
                  <a:pt x="11758" y="2650"/>
                </a:lnTo>
                <a:lnTo>
                  <a:pt x="10040" y="1492"/>
                </a:lnTo>
                <a:lnTo>
                  <a:pt x="8248" y="1291"/>
                </a:lnTo>
                <a:lnTo>
                  <a:pt x="7413" y="2482"/>
                </a:lnTo>
                <a:lnTo>
                  <a:pt x="8377" y="3434"/>
                </a:lnTo>
                <a:lnTo>
                  <a:pt x="8138" y="5119"/>
                </a:lnTo>
                <a:cubicBezTo>
                  <a:pt x="8485" y="5307"/>
                  <a:pt x="8838" y="5481"/>
                  <a:pt x="9196" y="5640"/>
                </a:cubicBezTo>
                <a:cubicBezTo>
                  <a:pt x="9548" y="5796"/>
                  <a:pt x="9904" y="5937"/>
                  <a:pt x="10265" y="6064"/>
                </a:cubicBezTo>
                <a:lnTo>
                  <a:pt x="10283" y="7809"/>
                </a:lnTo>
                <a:lnTo>
                  <a:pt x="9181" y="8129"/>
                </a:lnTo>
                <a:lnTo>
                  <a:pt x="7857" y="7453"/>
                </a:lnTo>
                <a:lnTo>
                  <a:pt x="6235" y="6369"/>
                </a:lnTo>
                <a:cubicBezTo>
                  <a:pt x="5784" y="6278"/>
                  <a:pt x="5327" y="6234"/>
                  <a:pt x="4869" y="6238"/>
                </a:cubicBezTo>
                <a:cubicBezTo>
                  <a:pt x="4311" y="6243"/>
                  <a:pt x="3756" y="6321"/>
                  <a:pt x="3213" y="6468"/>
                </a:cubicBezTo>
                <a:lnTo>
                  <a:pt x="2319" y="4972"/>
                </a:lnTo>
                <a:lnTo>
                  <a:pt x="1431" y="6441"/>
                </a:lnTo>
                <a:lnTo>
                  <a:pt x="1136" y="8009"/>
                </a:lnTo>
                <a:lnTo>
                  <a:pt x="445" y="9275"/>
                </a:lnTo>
                <a:lnTo>
                  <a:pt x="0" y="10442"/>
                </a:lnTo>
                <a:lnTo>
                  <a:pt x="1051" y="11205"/>
                </a:lnTo>
                <a:lnTo>
                  <a:pt x="1644" y="11974"/>
                </a:lnTo>
                <a:lnTo>
                  <a:pt x="759" y="13246"/>
                </a:lnTo>
                <a:lnTo>
                  <a:pt x="1042" y="14551"/>
                </a:lnTo>
                <a:lnTo>
                  <a:pt x="1922" y="14859"/>
                </a:lnTo>
                <a:lnTo>
                  <a:pt x="2281" y="16071"/>
                </a:lnTo>
                <a:lnTo>
                  <a:pt x="2085" y="17807"/>
                </a:lnTo>
                <a:cubicBezTo>
                  <a:pt x="2273" y="18191"/>
                  <a:pt x="2560" y="18500"/>
                  <a:pt x="2907" y="18692"/>
                </a:cubicBezTo>
                <a:cubicBezTo>
                  <a:pt x="3400" y="18966"/>
                  <a:pt x="3973" y="18984"/>
                  <a:pt x="4479" y="18743"/>
                </a:cubicBezTo>
                <a:lnTo>
                  <a:pt x="6037" y="19177"/>
                </a:lnTo>
                <a:lnTo>
                  <a:pt x="6923" y="20105"/>
                </a:lnTo>
                <a:lnTo>
                  <a:pt x="7688" y="21514"/>
                </a:lnTo>
                <a:cubicBezTo>
                  <a:pt x="8048" y="21600"/>
                  <a:pt x="8420" y="21595"/>
                  <a:pt x="8778" y="21499"/>
                </a:cubicBezTo>
                <a:cubicBezTo>
                  <a:pt x="9207" y="21385"/>
                  <a:pt x="9602" y="21144"/>
                  <a:pt x="9924" y="20802"/>
                </a:cubicBezTo>
                <a:lnTo>
                  <a:pt x="11310" y="20993"/>
                </a:lnTo>
                <a:lnTo>
                  <a:pt x="11561" y="19668"/>
                </a:lnTo>
                <a:cubicBezTo>
                  <a:pt x="11515" y="18923"/>
                  <a:pt x="11277" y="18210"/>
                  <a:pt x="10877" y="17618"/>
                </a:cubicBezTo>
                <a:cubicBezTo>
                  <a:pt x="10377" y="16878"/>
                  <a:pt x="9822" y="16019"/>
                  <a:pt x="10351" y="15443"/>
                </a:cubicBezTo>
                <a:cubicBezTo>
                  <a:pt x="10914" y="14829"/>
                  <a:pt x="11828" y="15459"/>
                  <a:pt x="11611" y="16311"/>
                </a:cubicBezTo>
                <a:lnTo>
                  <a:pt x="12175" y="17540"/>
                </a:lnTo>
                <a:cubicBezTo>
                  <a:pt x="12461" y="17787"/>
                  <a:pt x="12842" y="17834"/>
                  <a:pt x="13168" y="17663"/>
                </a:cubicBezTo>
                <a:cubicBezTo>
                  <a:pt x="13596" y="17439"/>
                  <a:pt x="13829" y="16905"/>
                  <a:pt x="13726" y="16382"/>
                </a:cubicBezTo>
                <a:lnTo>
                  <a:pt x="14191" y="14575"/>
                </a:lnTo>
                <a:lnTo>
                  <a:pt x="15197" y="13976"/>
                </a:lnTo>
                <a:lnTo>
                  <a:pt x="15544" y="12645"/>
                </a:lnTo>
                <a:cubicBezTo>
                  <a:pt x="15923" y="12567"/>
                  <a:pt x="16309" y="12541"/>
                  <a:pt x="16693" y="12567"/>
                </a:cubicBezTo>
                <a:cubicBezTo>
                  <a:pt x="17139" y="12597"/>
                  <a:pt x="17580" y="12697"/>
                  <a:pt x="18002" y="12863"/>
                </a:cubicBezTo>
                <a:cubicBezTo>
                  <a:pt x="18468" y="12527"/>
                  <a:pt x="18912" y="12154"/>
                  <a:pt x="19332" y="11747"/>
                </a:cubicBezTo>
                <a:cubicBezTo>
                  <a:pt x="19596" y="11491"/>
                  <a:pt x="19849" y="11223"/>
                  <a:pt x="20092" y="10942"/>
                </a:cubicBezTo>
                <a:cubicBezTo>
                  <a:pt x="20199" y="10499"/>
                  <a:pt x="20065" y="10027"/>
                  <a:pt x="19750" y="9739"/>
                </a:cubicBezTo>
                <a:cubicBezTo>
                  <a:pt x="19107" y="9151"/>
                  <a:pt x="18239" y="9601"/>
                  <a:pt x="17432" y="9811"/>
                </a:cubicBezTo>
                <a:cubicBezTo>
                  <a:pt x="16292" y="10108"/>
                  <a:pt x="15095" y="9805"/>
                  <a:pt x="14174" y="8985"/>
                </a:cubicBezTo>
                <a:lnTo>
                  <a:pt x="13297" y="7602"/>
                </a:lnTo>
                <a:lnTo>
                  <a:pt x="12782" y="5475"/>
                </a:lnTo>
                <a:lnTo>
                  <a:pt x="13408" y="3727"/>
                </a:lnTo>
                <a:lnTo>
                  <a:pt x="14162" y="3524"/>
                </a:lnTo>
                <a:lnTo>
                  <a:pt x="14343" y="4909"/>
                </a:lnTo>
                <a:lnTo>
                  <a:pt x="14492" y="6367"/>
                </a:lnTo>
                <a:lnTo>
                  <a:pt x="15091" y="7339"/>
                </a:lnTo>
                <a:lnTo>
                  <a:pt x="16445" y="7704"/>
                </a:lnTo>
                <a:lnTo>
                  <a:pt x="17459" y="8015"/>
                </a:lnTo>
                <a:lnTo>
                  <a:pt x="18707" y="8342"/>
                </a:lnTo>
                <a:lnTo>
                  <a:pt x="20834" y="8455"/>
                </a:lnTo>
                <a:lnTo>
                  <a:pt x="21600" y="7937"/>
                </a:lnTo>
                <a:lnTo>
                  <a:pt x="20934" y="6567"/>
                </a:lnTo>
                <a:lnTo>
                  <a:pt x="20790" y="4873"/>
                </a:lnTo>
                <a:lnTo>
                  <a:pt x="20779" y="3281"/>
                </a:lnTo>
                <a:lnTo>
                  <a:pt x="19952" y="2853"/>
                </a:lnTo>
                <a:lnTo>
                  <a:pt x="19648" y="1335"/>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51" name="Shape 4933">
            <a:extLst>
              <a:ext uri="{FF2B5EF4-FFF2-40B4-BE49-F238E27FC236}">
                <a16:creationId xmlns:a16="http://schemas.microsoft.com/office/drawing/2014/main" id="{B8E6E8E4-861E-4E1F-8CA3-A4CF0EED5EA8}"/>
              </a:ext>
            </a:extLst>
          </p:cNvPr>
          <p:cNvSpPr/>
          <p:nvPr/>
        </p:nvSpPr>
        <p:spPr>
          <a:xfrm>
            <a:off x="9475791" y="2838283"/>
            <a:ext cx="35074" cy="44805"/>
          </a:xfrm>
          <a:custGeom>
            <a:avLst/>
            <a:gdLst/>
            <a:ahLst/>
            <a:cxnLst>
              <a:cxn ang="0">
                <a:pos x="wd2" y="hd2"/>
              </a:cxn>
              <a:cxn ang="5400000">
                <a:pos x="wd2" y="hd2"/>
              </a:cxn>
              <a:cxn ang="10800000">
                <a:pos x="wd2" y="hd2"/>
              </a:cxn>
              <a:cxn ang="16200000">
                <a:pos x="wd2" y="hd2"/>
              </a:cxn>
            </a:cxnLst>
            <a:rect l="0" t="0" r="r" b="b"/>
            <a:pathLst>
              <a:path w="21600" h="21600" extrusionOk="0">
                <a:moveTo>
                  <a:pt x="5484" y="1411"/>
                </a:moveTo>
                <a:lnTo>
                  <a:pt x="170" y="7918"/>
                </a:lnTo>
                <a:lnTo>
                  <a:pt x="0" y="16647"/>
                </a:lnTo>
                <a:lnTo>
                  <a:pt x="5597" y="20310"/>
                </a:lnTo>
                <a:lnTo>
                  <a:pt x="14237" y="21600"/>
                </a:lnTo>
                <a:lnTo>
                  <a:pt x="21600" y="18964"/>
                </a:lnTo>
                <a:lnTo>
                  <a:pt x="21344" y="10917"/>
                </a:lnTo>
                <a:lnTo>
                  <a:pt x="18471" y="2608"/>
                </a:lnTo>
                <a:lnTo>
                  <a:pt x="11403" y="0"/>
                </a:lnTo>
                <a:lnTo>
                  <a:pt x="5484" y="141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52" name="Shape 4934">
            <a:extLst>
              <a:ext uri="{FF2B5EF4-FFF2-40B4-BE49-F238E27FC236}">
                <a16:creationId xmlns:a16="http://schemas.microsoft.com/office/drawing/2014/main" id="{1DB90F2D-2A62-4B69-8363-5FB31168EE4C}"/>
              </a:ext>
            </a:extLst>
          </p:cNvPr>
          <p:cNvSpPr/>
          <p:nvPr/>
        </p:nvSpPr>
        <p:spPr>
          <a:xfrm>
            <a:off x="9518274" y="2847966"/>
            <a:ext cx="123051" cy="91135"/>
          </a:xfrm>
          <a:custGeom>
            <a:avLst/>
            <a:gdLst/>
            <a:ahLst/>
            <a:cxnLst>
              <a:cxn ang="0">
                <a:pos x="wd2" y="hd2"/>
              </a:cxn>
              <a:cxn ang="5400000">
                <a:pos x="wd2" y="hd2"/>
              </a:cxn>
              <a:cxn ang="10800000">
                <a:pos x="wd2" y="hd2"/>
              </a:cxn>
              <a:cxn ang="16200000">
                <a:pos x="wd2" y="hd2"/>
              </a:cxn>
            </a:cxnLst>
            <a:rect l="0" t="0" r="r" b="b"/>
            <a:pathLst>
              <a:path w="21506" h="21600" extrusionOk="0">
                <a:moveTo>
                  <a:pt x="5586" y="1626"/>
                </a:moveTo>
                <a:lnTo>
                  <a:pt x="3497" y="1960"/>
                </a:lnTo>
                <a:lnTo>
                  <a:pt x="1872" y="5333"/>
                </a:lnTo>
                <a:lnTo>
                  <a:pt x="913" y="8157"/>
                </a:lnTo>
                <a:lnTo>
                  <a:pt x="1134" y="12017"/>
                </a:lnTo>
                <a:lnTo>
                  <a:pt x="1670" y="14963"/>
                </a:lnTo>
                <a:lnTo>
                  <a:pt x="1078" y="18217"/>
                </a:lnTo>
                <a:lnTo>
                  <a:pt x="0" y="21000"/>
                </a:lnTo>
                <a:lnTo>
                  <a:pt x="1641" y="21600"/>
                </a:lnTo>
                <a:lnTo>
                  <a:pt x="4635" y="19253"/>
                </a:lnTo>
                <a:lnTo>
                  <a:pt x="6456" y="18163"/>
                </a:lnTo>
                <a:lnTo>
                  <a:pt x="9048" y="19090"/>
                </a:lnTo>
                <a:lnTo>
                  <a:pt x="11589" y="18503"/>
                </a:lnTo>
                <a:lnTo>
                  <a:pt x="13087" y="15557"/>
                </a:lnTo>
                <a:cubicBezTo>
                  <a:pt x="13774" y="14660"/>
                  <a:pt x="14592" y="13968"/>
                  <a:pt x="15488" y="13525"/>
                </a:cubicBezTo>
                <a:cubicBezTo>
                  <a:pt x="16619" y="12966"/>
                  <a:pt x="17839" y="12820"/>
                  <a:pt x="19024" y="13101"/>
                </a:cubicBezTo>
                <a:lnTo>
                  <a:pt x="21465" y="11901"/>
                </a:lnTo>
                <a:cubicBezTo>
                  <a:pt x="21600" y="10783"/>
                  <a:pt x="21394" y="9639"/>
                  <a:pt x="20896" y="8730"/>
                </a:cubicBezTo>
                <a:cubicBezTo>
                  <a:pt x="20248" y="7549"/>
                  <a:pt x="19195" y="6906"/>
                  <a:pt x="18114" y="7031"/>
                </a:cubicBezTo>
                <a:lnTo>
                  <a:pt x="17589" y="4583"/>
                </a:lnTo>
                <a:lnTo>
                  <a:pt x="15874" y="2966"/>
                </a:lnTo>
                <a:lnTo>
                  <a:pt x="13573" y="3199"/>
                </a:lnTo>
                <a:lnTo>
                  <a:pt x="12153" y="2285"/>
                </a:lnTo>
                <a:lnTo>
                  <a:pt x="11103" y="0"/>
                </a:lnTo>
                <a:lnTo>
                  <a:pt x="8696" y="269"/>
                </a:lnTo>
                <a:lnTo>
                  <a:pt x="5586" y="1626"/>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53" name="Shape 4935">
            <a:extLst>
              <a:ext uri="{FF2B5EF4-FFF2-40B4-BE49-F238E27FC236}">
                <a16:creationId xmlns:a16="http://schemas.microsoft.com/office/drawing/2014/main" id="{322B0B2C-30FC-483C-9656-1C92435DBB69}"/>
              </a:ext>
            </a:extLst>
          </p:cNvPr>
          <p:cNvSpPr/>
          <p:nvPr/>
        </p:nvSpPr>
        <p:spPr>
          <a:xfrm>
            <a:off x="9341201" y="2935069"/>
            <a:ext cx="45853" cy="22834"/>
          </a:xfrm>
          <a:custGeom>
            <a:avLst/>
            <a:gdLst/>
            <a:ahLst/>
            <a:cxnLst>
              <a:cxn ang="0">
                <a:pos x="wd2" y="hd2"/>
              </a:cxn>
              <a:cxn ang="5400000">
                <a:pos x="wd2" y="hd2"/>
              </a:cxn>
              <a:cxn ang="10800000">
                <a:pos x="wd2" y="hd2"/>
              </a:cxn>
              <a:cxn ang="16200000">
                <a:pos x="wd2" y="hd2"/>
              </a:cxn>
            </a:cxnLst>
            <a:rect l="0" t="0" r="r" b="b"/>
            <a:pathLst>
              <a:path w="21600" h="21133" extrusionOk="0">
                <a:moveTo>
                  <a:pt x="14098" y="5578"/>
                </a:moveTo>
                <a:lnTo>
                  <a:pt x="8647" y="3688"/>
                </a:lnTo>
                <a:lnTo>
                  <a:pt x="2798" y="0"/>
                </a:lnTo>
                <a:lnTo>
                  <a:pt x="0" y="8435"/>
                </a:lnTo>
                <a:lnTo>
                  <a:pt x="5159" y="15760"/>
                </a:lnTo>
                <a:cubicBezTo>
                  <a:pt x="6546" y="17831"/>
                  <a:pt x="8127" y="19351"/>
                  <a:pt x="9811" y="20234"/>
                </a:cubicBezTo>
                <a:cubicBezTo>
                  <a:pt x="12415" y="21600"/>
                  <a:pt x="15168" y="21405"/>
                  <a:pt x="17716" y="19675"/>
                </a:cubicBezTo>
                <a:lnTo>
                  <a:pt x="21600" y="14375"/>
                </a:lnTo>
                <a:lnTo>
                  <a:pt x="18077" y="6383"/>
                </a:lnTo>
                <a:lnTo>
                  <a:pt x="14098" y="5578"/>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54" name="Shape 4936">
            <a:extLst>
              <a:ext uri="{FF2B5EF4-FFF2-40B4-BE49-F238E27FC236}">
                <a16:creationId xmlns:a16="http://schemas.microsoft.com/office/drawing/2014/main" id="{D06B671A-C446-4CB0-BC80-A01FC860C5D1}"/>
              </a:ext>
            </a:extLst>
          </p:cNvPr>
          <p:cNvSpPr/>
          <p:nvPr/>
        </p:nvSpPr>
        <p:spPr>
          <a:xfrm>
            <a:off x="9244126" y="2772237"/>
            <a:ext cx="39939" cy="52027"/>
          </a:xfrm>
          <a:custGeom>
            <a:avLst/>
            <a:gdLst/>
            <a:ahLst/>
            <a:cxnLst>
              <a:cxn ang="0">
                <a:pos x="wd2" y="hd2"/>
              </a:cxn>
              <a:cxn ang="5400000">
                <a:pos x="wd2" y="hd2"/>
              </a:cxn>
              <a:cxn ang="10800000">
                <a:pos x="wd2" y="hd2"/>
              </a:cxn>
              <a:cxn ang="16200000">
                <a:pos x="wd2" y="hd2"/>
              </a:cxn>
            </a:cxnLst>
            <a:rect l="0" t="0" r="r" b="b"/>
            <a:pathLst>
              <a:path w="21600" h="21600" extrusionOk="0">
                <a:moveTo>
                  <a:pt x="4540" y="0"/>
                </a:moveTo>
                <a:lnTo>
                  <a:pt x="7980" y="3404"/>
                </a:lnTo>
                <a:lnTo>
                  <a:pt x="15134" y="4670"/>
                </a:lnTo>
                <a:lnTo>
                  <a:pt x="15964" y="8828"/>
                </a:lnTo>
                <a:lnTo>
                  <a:pt x="17001" y="14192"/>
                </a:lnTo>
                <a:lnTo>
                  <a:pt x="21479" y="17036"/>
                </a:lnTo>
                <a:lnTo>
                  <a:pt x="21600" y="20979"/>
                </a:lnTo>
                <a:lnTo>
                  <a:pt x="17588" y="21600"/>
                </a:lnTo>
                <a:lnTo>
                  <a:pt x="11677" y="18243"/>
                </a:lnTo>
                <a:lnTo>
                  <a:pt x="7857" y="12519"/>
                </a:lnTo>
                <a:lnTo>
                  <a:pt x="3121" y="6892"/>
                </a:lnTo>
                <a:lnTo>
                  <a:pt x="0" y="2615"/>
                </a:lnTo>
                <a:lnTo>
                  <a:pt x="4540"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55" name="Shape 4937">
            <a:extLst>
              <a:ext uri="{FF2B5EF4-FFF2-40B4-BE49-F238E27FC236}">
                <a16:creationId xmlns:a16="http://schemas.microsoft.com/office/drawing/2014/main" id="{CAAD3D60-A0D1-40E2-B92C-D57EEAB2816F}"/>
              </a:ext>
            </a:extLst>
          </p:cNvPr>
          <p:cNvSpPr/>
          <p:nvPr/>
        </p:nvSpPr>
        <p:spPr>
          <a:xfrm>
            <a:off x="8224989" y="2630025"/>
            <a:ext cx="157148" cy="168638"/>
          </a:xfrm>
          <a:custGeom>
            <a:avLst/>
            <a:gdLst/>
            <a:ahLst/>
            <a:cxnLst>
              <a:cxn ang="0">
                <a:pos x="wd2" y="hd2"/>
              </a:cxn>
              <a:cxn ang="5400000">
                <a:pos x="wd2" y="hd2"/>
              </a:cxn>
              <a:cxn ang="10800000">
                <a:pos x="wd2" y="hd2"/>
              </a:cxn>
              <a:cxn ang="16200000">
                <a:pos x="wd2" y="hd2"/>
              </a:cxn>
            </a:cxnLst>
            <a:rect l="0" t="0" r="r" b="b"/>
            <a:pathLst>
              <a:path w="21514" h="21600" extrusionOk="0">
                <a:moveTo>
                  <a:pt x="7763" y="2647"/>
                </a:moveTo>
                <a:lnTo>
                  <a:pt x="6551" y="1895"/>
                </a:lnTo>
                <a:lnTo>
                  <a:pt x="5710" y="3178"/>
                </a:lnTo>
                <a:lnTo>
                  <a:pt x="6041" y="5301"/>
                </a:lnTo>
                <a:lnTo>
                  <a:pt x="5848" y="6890"/>
                </a:lnTo>
                <a:lnTo>
                  <a:pt x="4969" y="8006"/>
                </a:lnTo>
                <a:lnTo>
                  <a:pt x="5497" y="9879"/>
                </a:lnTo>
                <a:lnTo>
                  <a:pt x="4903" y="11199"/>
                </a:lnTo>
                <a:lnTo>
                  <a:pt x="3256" y="12116"/>
                </a:lnTo>
                <a:lnTo>
                  <a:pt x="2470" y="13904"/>
                </a:lnTo>
                <a:lnTo>
                  <a:pt x="2180" y="15677"/>
                </a:lnTo>
                <a:lnTo>
                  <a:pt x="1500" y="17103"/>
                </a:lnTo>
                <a:cubicBezTo>
                  <a:pt x="949" y="17327"/>
                  <a:pt x="504" y="17728"/>
                  <a:pt x="245" y="18235"/>
                </a:cubicBezTo>
                <a:cubicBezTo>
                  <a:pt x="-86" y="18884"/>
                  <a:pt x="-82" y="19640"/>
                  <a:pt x="259" y="20284"/>
                </a:cubicBezTo>
                <a:cubicBezTo>
                  <a:pt x="686" y="21090"/>
                  <a:pt x="1563" y="21599"/>
                  <a:pt x="2524" y="21600"/>
                </a:cubicBezTo>
                <a:lnTo>
                  <a:pt x="4742" y="21276"/>
                </a:lnTo>
                <a:lnTo>
                  <a:pt x="7136" y="20023"/>
                </a:lnTo>
                <a:lnTo>
                  <a:pt x="9442" y="18651"/>
                </a:lnTo>
                <a:lnTo>
                  <a:pt x="12890" y="17951"/>
                </a:lnTo>
                <a:lnTo>
                  <a:pt x="16491" y="17376"/>
                </a:lnTo>
                <a:lnTo>
                  <a:pt x="18806" y="16657"/>
                </a:lnTo>
                <a:lnTo>
                  <a:pt x="20403" y="14401"/>
                </a:lnTo>
                <a:lnTo>
                  <a:pt x="21514" y="11818"/>
                </a:lnTo>
                <a:lnTo>
                  <a:pt x="21251" y="9923"/>
                </a:lnTo>
                <a:lnTo>
                  <a:pt x="19024" y="9426"/>
                </a:lnTo>
                <a:lnTo>
                  <a:pt x="16867" y="9097"/>
                </a:lnTo>
                <a:lnTo>
                  <a:pt x="17515" y="7737"/>
                </a:lnTo>
                <a:lnTo>
                  <a:pt x="17878" y="6820"/>
                </a:lnTo>
                <a:lnTo>
                  <a:pt x="16828" y="5721"/>
                </a:lnTo>
                <a:lnTo>
                  <a:pt x="15563" y="4464"/>
                </a:lnTo>
                <a:lnTo>
                  <a:pt x="13826" y="4822"/>
                </a:lnTo>
                <a:lnTo>
                  <a:pt x="12627" y="5891"/>
                </a:lnTo>
                <a:lnTo>
                  <a:pt x="11923" y="4929"/>
                </a:lnTo>
                <a:lnTo>
                  <a:pt x="12330" y="2935"/>
                </a:lnTo>
                <a:lnTo>
                  <a:pt x="12150" y="956"/>
                </a:lnTo>
                <a:lnTo>
                  <a:pt x="10641" y="0"/>
                </a:lnTo>
                <a:lnTo>
                  <a:pt x="9507" y="683"/>
                </a:lnTo>
                <a:lnTo>
                  <a:pt x="9534" y="2434"/>
                </a:lnTo>
                <a:lnTo>
                  <a:pt x="7763" y="264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56" name="Shape 4938">
            <a:extLst>
              <a:ext uri="{FF2B5EF4-FFF2-40B4-BE49-F238E27FC236}">
                <a16:creationId xmlns:a16="http://schemas.microsoft.com/office/drawing/2014/main" id="{9A8A12CF-265D-4915-90E4-FB792B5678AA}"/>
              </a:ext>
            </a:extLst>
          </p:cNvPr>
          <p:cNvSpPr/>
          <p:nvPr/>
        </p:nvSpPr>
        <p:spPr>
          <a:xfrm>
            <a:off x="8080597" y="2550410"/>
            <a:ext cx="160388" cy="160099"/>
          </a:xfrm>
          <a:custGeom>
            <a:avLst/>
            <a:gdLst/>
            <a:ahLst/>
            <a:cxnLst>
              <a:cxn ang="0">
                <a:pos x="wd2" y="hd2"/>
              </a:cxn>
              <a:cxn ang="5400000">
                <a:pos x="wd2" y="hd2"/>
              </a:cxn>
              <a:cxn ang="10800000">
                <a:pos x="wd2" y="hd2"/>
              </a:cxn>
              <a:cxn ang="16200000">
                <a:pos x="wd2" y="hd2"/>
              </a:cxn>
            </a:cxnLst>
            <a:rect l="0" t="0" r="r" b="b"/>
            <a:pathLst>
              <a:path w="21600" h="21600" extrusionOk="0">
                <a:moveTo>
                  <a:pt x="18564" y="2779"/>
                </a:moveTo>
                <a:lnTo>
                  <a:pt x="20092" y="4410"/>
                </a:lnTo>
                <a:lnTo>
                  <a:pt x="21316" y="5756"/>
                </a:lnTo>
                <a:lnTo>
                  <a:pt x="21600" y="7301"/>
                </a:lnTo>
                <a:lnTo>
                  <a:pt x="20782" y="9118"/>
                </a:lnTo>
                <a:lnTo>
                  <a:pt x="21002" y="10694"/>
                </a:lnTo>
                <a:lnTo>
                  <a:pt x="20326" y="11859"/>
                </a:lnTo>
                <a:lnTo>
                  <a:pt x="18876" y="11824"/>
                </a:lnTo>
                <a:lnTo>
                  <a:pt x="18182" y="13583"/>
                </a:lnTo>
                <a:lnTo>
                  <a:pt x="19382" y="14817"/>
                </a:lnTo>
                <a:lnTo>
                  <a:pt x="21027" y="15275"/>
                </a:lnTo>
                <a:lnTo>
                  <a:pt x="21147" y="16723"/>
                </a:lnTo>
                <a:lnTo>
                  <a:pt x="20144" y="18102"/>
                </a:lnTo>
                <a:lnTo>
                  <a:pt x="19085" y="19659"/>
                </a:lnTo>
                <a:lnTo>
                  <a:pt x="17630" y="21278"/>
                </a:lnTo>
                <a:lnTo>
                  <a:pt x="15893" y="21076"/>
                </a:lnTo>
                <a:lnTo>
                  <a:pt x="13687" y="21600"/>
                </a:lnTo>
                <a:lnTo>
                  <a:pt x="11862" y="21029"/>
                </a:lnTo>
                <a:lnTo>
                  <a:pt x="11382" y="19321"/>
                </a:lnTo>
                <a:lnTo>
                  <a:pt x="9750" y="18474"/>
                </a:lnTo>
                <a:lnTo>
                  <a:pt x="8333" y="18222"/>
                </a:lnTo>
                <a:lnTo>
                  <a:pt x="6411" y="17543"/>
                </a:lnTo>
                <a:lnTo>
                  <a:pt x="4798" y="16844"/>
                </a:lnTo>
                <a:lnTo>
                  <a:pt x="3423" y="15334"/>
                </a:lnTo>
                <a:lnTo>
                  <a:pt x="3298" y="12414"/>
                </a:lnTo>
                <a:lnTo>
                  <a:pt x="2314" y="10779"/>
                </a:lnTo>
                <a:lnTo>
                  <a:pt x="673" y="10139"/>
                </a:lnTo>
                <a:lnTo>
                  <a:pt x="0" y="8582"/>
                </a:lnTo>
                <a:lnTo>
                  <a:pt x="1381" y="6788"/>
                </a:lnTo>
                <a:lnTo>
                  <a:pt x="3099" y="5923"/>
                </a:lnTo>
                <a:lnTo>
                  <a:pt x="4390" y="4956"/>
                </a:lnTo>
                <a:lnTo>
                  <a:pt x="4885" y="2848"/>
                </a:lnTo>
                <a:lnTo>
                  <a:pt x="5311" y="1500"/>
                </a:lnTo>
                <a:lnTo>
                  <a:pt x="7954" y="1475"/>
                </a:lnTo>
                <a:lnTo>
                  <a:pt x="10102" y="771"/>
                </a:lnTo>
                <a:lnTo>
                  <a:pt x="11711" y="0"/>
                </a:lnTo>
                <a:lnTo>
                  <a:pt x="13894" y="425"/>
                </a:lnTo>
                <a:lnTo>
                  <a:pt x="14053" y="1857"/>
                </a:lnTo>
                <a:lnTo>
                  <a:pt x="13072" y="3600"/>
                </a:lnTo>
                <a:lnTo>
                  <a:pt x="12284" y="5627"/>
                </a:lnTo>
                <a:lnTo>
                  <a:pt x="13098" y="7203"/>
                </a:lnTo>
                <a:lnTo>
                  <a:pt x="14557" y="6601"/>
                </a:lnTo>
                <a:lnTo>
                  <a:pt x="14901" y="4866"/>
                </a:lnTo>
                <a:lnTo>
                  <a:pt x="15710" y="3593"/>
                </a:lnTo>
                <a:lnTo>
                  <a:pt x="18564" y="2779"/>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57" name="Shape 4939">
            <a:extLst>
              <a:ext uri="{FF2B5EF4-FFF2-40B4-BE49-F238E27FC236}">
                <a16:creationId xmlns:a16="http://schemas.microsoft.com/office/drawing/2014/main" id="{D5F181AD-9A5B-4134-8478-A300A2734B1E}"/>
              </a:ext>
            </a:extLst>
          </p:cNvPr>
          <p:cNvSpPr/>
          <p:nvPr/>
        </p:nvSpPr>
        <p:spPr>
          <a:xfrm>
            <a:off x="8057018" y="2412630"/>
            <a:ext cx="134703" cy="145436"/>
          </a:xfrm>
          <a:custGeom>
            <a:avLst/>
            <a:gdLst/>
            <a:ahLst/>
            <a:cxnLst>
              <a:cxn ang="0">
                <a:pos x="wd2" y="hd2"/>
              </a:cxn>
              <a:cxn ang="5400000">
                <a:pos x="wd2" y="hd2"/>
              </a:cxn>
              <a:cxn ang="10800000">
                <a:pos x="wd2" y="hd2"/>
              </a:cxn>
              <a:cxn ang="16200000">
                <a:pos x="wd2" y="hd2"/>
              </a:cxn>
            </a:cxnLst>
            <a:rect l="0" t="0" r="r" b="b"/>
            <a:pathLst>
              <a:path w="21600" h="21600" extrusionOk="0">
                <a:moveTo>
                  <a:pt x="17326" y="5132"/>
                </a:moveTo>
                <a:lnTo>
                  <a:pt x="17633" y="2738"/>
                </a:lnTo>
                <a:lnTo>
                  <a:pt x="15792" y="701"/>
                </a:lnTo>
                <a:lnTo>
                  <a:pt x="13470" y="0"/>
                </a:lnTo>
                <a:lnTo>
                  <a:pt x="12630" y="1461"/>
                </a:lnTo>
                <a:lnTo>
                  <a:pt x="13040" y="3650"/>
                </a:lnTo>
                <a:lnTo>
                  <a:pt x="11369" y="4440"/>
                </a:lnTo>
                <a:lnTo>
                  <a:pt x="9705" y="3970"/>
                </a:lnTo>
                <a:lnTo>
                  <a:pt x="8226" y="4329"/>
                </a:lnTo>
                <a:lnTo>
                  <a:pt x="7020" y="6257"/>
                </a:lnTo>
                <a:lnTo>
                  <a:pt x="4342" y="6868"/>
                </a:lnTo>
                <a:lnTo>
                  <a:pt x="2822" y="7407"/>
                </a:lnTo>
                <a:lnTo>
                  <a:pt x="3232" y="9043"/>
                </a:lnTo>
                <a:lnTo>
                  <a:pt x="3885" y="10432"/>
                </a:lnTo>
                <a:lnTo>
                  <a:pt x="2635" y="11608"/>
                </a:lnTo>
                <a:lnTo>
                  <a:pt x="963" y="12826"/>
                </a:lnTo>
                <a:lnTo>
                  <a:pt x="0" y="14843"/>
                </a:lnTo>
                <a:lnTo>
                  <a:pt x="1136" y="16446"/>
                </a:lnTo>
                <a:lnTo>
                  <a:pt x="3744" y="15852"/>
                </a:lnTo>
                <a:lnTo>
                  <a:pt x="4498" y="17450"/>
                </a:lnTo>
                <a:lnTo>
                  <a:pt x="3211" y="18745"/>
                </a:lnTo>
                <a:lnTo>
                  <a:pt x="2801" y="20382"/>
                </a:lnTo>
                <a:lnTo>
                  <a:pt x="4385" y="21600"/>
                </a:lnTo>
                <a:lnTo>
                  <a:pt x="7393" y="21126"/>
                </a:lnTo>
                <a:lnTo>
                  <a:pt x="9371" y="20027"/>
                </a:lnTo>
                <a:lnTo>
                  <a:pt x="11601" y="18997"/>
                </a:lnTo>
                <a:lnTo>
                  <a:pt x="14727" y="18933"/>
                </a:lnTo>
                <a:lnTo>
                  <a:pt x="16772" y="18788"/>
                </a:lnTo>
                <a:lnTo>
                  <a:pt x="19724" y="18566"/>
                </a:lnTo>
                <a:lnTo>
                  <a:pt x="20119" y="16775"/>
                </a:lnTo>
                <a:lnTo>
                  <a:pt x="19376" y="14989"/>
                </a:lnTo>
                <a:lnTo>
                  <a:pt x="19909" y="13069"/>
                </a:lnTo>
                <a:lnTo>
                  <a:pt x="21600" y="11787"/>
                </a:lnTo>
                <a:lnTo>
                  <a:pt x="21405" y="10351"/>
                </a:lnTo>
                <a:lnTo>
                  <a:pt x="19478" y="8941"/>
                </a:lnTo>
                <a:lnTo>
                  <a:pt x="17720" y="7278"/>
                </a:lnTo>
                <a:lnTo>
                  <a:pt x="17326" y="5132"/>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58" name="Shape 4940">
            <a:extLst>
              <a:ext uri="{FF2B5EF4-FFF2-40B4-BE49-F238E27FC236}">
                <a16:creationId xmlns:a16="http://schemas.microsoft.com/office/drawing/2014/main" id="{A9B19491-0904-4852-A1B4-913CE14BFCAE}"/>
              </a:ext>
            </a:extLst>
          </p:cNvPr>
          <p:cNvSpPr/>
          <p:nvPr/>
        </p:nvSpPr>
        <p:spPr>
          <a:xfrm>
            <a:off x="8030568" y="2544305"/>
            <a:ext cx="56368" cy="58797"/>
          </a:xfrm>
          <a:custGeom>
            <a:avLst/>
            <a:gdLst/>
            <a:ahLst/>
            <a:cxnLst>
              <a:cxn ang="0">
                <a:pos x="wd2" y="hd2"/>
              </a:cxn>
              <a:cxn ang="5400000">
                <a:pos x="wd2" y="hd2"/>
              </a:cxn>
              <a:cxn ang="10800000">
                <a:pos x="wd2" y="hd2"/>
              </a:cxn>
              <a:cxn ang="16200000">
                <a:pos x="wd2" y="hd2"/>
              </a:cxn>
            </a:cxnLst>
            <a:rect l="0" t="0" r="r" b="b"/>
            <a:pathLst>
              <a:path w="21600" h="21600" extrusionOk="0">
                <a:moveTo>
                  <a:pt x="4069" y="0"/>
                </a:moveTo>
                <a:lnTo>
                  <a:pt x="1361" y="2347"/>
                </a:lnTo>
                <a:lnTo>
                  <a:pt x="0" y="7127"/>
                </a:lnTo>
                <a:lnTo>
                  <a:pt x="2211" y="10763"/>
                </a:lnTo>
                <a:lnTo>
                  <a:pt x="4882" y="15955"/>
                </a:lnTo>
                <a:lnTo>
                  <a:pt x="9536" y="20120"/>
                </a:lnTo>
                <a:lnTo>
                  <a:pt x="14214" y="21600"/>
                </a:lnTo>
                <a:lnTo>
                  <a:pt x="20215" y="18798"/>
                </a:lnTo>
                <a:lnTo>
                  <a:pt x="21600" y="15130"/>
                </a:lnTo>
                <a:lnTo>
                  <a:pt x="17509" y="8967"/>
                </a:lnTo>
                <a:lnTo>
                  <a:pt x="12291" y="4421"/>
                </a:lnTo>
                <a:lnTo>
                  <a:pt x="9793" y="1175"/>
                </a:lnTo>
                <a:lnTo>
                  <a:pt x="4069"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59" name="Shape 4941">
            <a:extLst>
              <a:ext uri="{FF2B5EF4-FFF2-40B4-BE49-F238E27FC236}">
                <a16:creationId xmlns:a16="http://schemas.microsoft.com/office/drawing/2014/main" id="{BCC35A11-515B-4F4D-A926-08F9368AFA93}"/>
              </a:ext>
            </a:extLst>
          </p:cNvPr>
          <p:cNvSpPr/>
          <p:nvPr/>
        </p:nvSpPr>
        <p:spPr>
          <a:xfrm>
            <a:off x="8106438" y="2891179"/>
            <a:ext cx="31278" cy="24008"/>
          </a:xfrm>
          <a:custGeom>
            <a:avLst/>
            <a:gdLst/>
            <a:ahLst/>
            <a:cxnLst>
              <a:cxn ang="0">
                <a:pos x="wd2" y="hd2"/>
              </a:cxn>
              <a:cxn ang="5400000">
                <a:pos x="wd2" y="hd2"/>
              </a:cxn>
              <a:cxn ang="10800000">
                <a:pos x="wd2" y="hd2"/>
              </a:cxn>
              <a:cxn ang="16200000">
                <a:pos x="wd2" y="hd2"/>
              </a:cxn>
            </a:cxnLst>
            <a:rect l="0" t="0" r="r" b="b"/>
            <a:pathLst>
              <a:path w="21600" h="21600" extrusionOk="0">
                <a:moveTo>
                  <a:pt x="15746" y="0"/>
                </a:moveTo>
                <a:lnTo>
                  <a:pt x="4709" y="9089"/>
                </a:lnTo>
                <a:lnTo>
                  <a:pt x="0" y="18155"/>
                </a:lnTo>
                <a:lnTo>
                  <a:pt x="5486" y="21600"/>
                </a:lnTo>
                <a:lnTo>
                  <a:pt x="12858" y="19036"/>
                </a:lnTo>
                <a:lnTo>
                  <a:pt x="21092" y="11889"/>
                </a:lnTo>
                <a:lnTo>
                  <a:pt x="21600" y="2154"/>
                </a:lnTo>
                <a:lnTo>
                  <a:pt x="15746"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60" name="Shape 4942">
            <a:extLst>
              <a:ext uri="{FF2B5EF4-FFF2-40B4-BE49-F238E27FC236}">
                <a16:creationId xmlns:a16="http://schemas.microsoft.com/office/drawing/2014/main" id="{D1D0A5F7-5AD3-42FD-8F19-1B28725590BD}"/>
              </a:ext>
            </a:extLst>
          </p:cNvPr>
          <p:cNvSpPr/>
          <p:nvPr/>
        </p:nvSpPr>
        <p:spPr>
          <a:xfrm>
            <a:off x="8115707" y="2915442"/>
            <a:ext cx="26412" cy="15968"/>
          </a:xfrm>
          <a:custGeom>
            <a:avLst/>
            <a:gdLst/>
            <a:ahLst/>
            <a:cxnLst>
              <a:cxn ang="0">
                <a:pos x="wd2" y="hd2"/>
              </a:cxn>
              <a:cxn ang="5400000">
                <a:pos x="wd2" y="hd2"/>
              </a:cxn>
              <a:cxn ang="10800000">
                <a:pos x="wd2" y="hd2"/>
              </a:cxn>
              <a:cxn ang="16200000">
                <a:pos x="wd2" y="hd2"/>
              </a:cxn>
            </a:cxnLst>
            <a:rect l="0" t="0" r="r" b="b"/>
            <a:pathLst>
              <a:path w="21600" h="21600" extrusionOk="0">
                <a:moveTo>
                  <a:pt x="21600" y="10623"/>
                </a:moveTo>
                <a:lnTo>
                  <a:pt x="11145" y="21600"/>
                </a:lnTo>
                <a:lnTo>
                  <a:pt x="0" y="20751"/>
                </a:lnTo>
                <a:lnTo>
                  <a:pt x="6030" y="8371"/>
                </a:lnTo>
                <a:lnTo>
                  <a:pt x="20994" y="0"/>
                </a:lnTo>
                <a:lnTo>
                  <a:pt x="21600" y="10623"/>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61" name="Shape 4943">
            <a:extLst>
              <a:ext uri="{FF2B5EF4-FFF2-40B4-BE49-F238E27FC236}">
                <a16:creationId xmlns:a16="http://schemas.microsoft.com/office/drawing/2014/main" id="{97D75F15-8449-4375-AB6E-8484D3921074}"/>
              </a:ext>
            </a:extLst>
          </p:cNvPr>
          <p:cNvSpPr/>
          <p:nvPr/>
        </p:nvSpPr>
        <p:spPr>
          <a:xfrm>
            <a:off x="8116836" y="2944792"/>
            <a:ext cx="23027" cy="19374"/>
          </a:xfrm>
          <a:custGeom>
            <a:avLst/>
            <a:gdLst/>
            <a:ahLst/>
            <a:cxnLst>
              <a:cxn ang="0">
                <a:pos x="wd2" y="hd2"/>
              </a:cxn>
              <a:cxn ang="5400000">
                <a:pos x="wd2" y="hd2"/>
              </a:cxn>
              <a:cxn ang="10800000">
                <a:pos x="wd2" y="hd2"/>
              </a:cxn>
              <a:cxn ang="16200000">
                <a:pos x="wd2" y="hd2"/>
              </a:cxn>
            </a:cxnLst>
            <a:rect l="0" t="0" r="r" b="b"/>
            <a:pathLst>
              <a:path w="21600" h="21600" extrusionOk="0">
                <a:moveTo>
                  <a:pt x="2848" y="0"/>
                </a:moveTo>
                <a:lnTo>
                  <a:pt x="0" y="12161"/>
                </a:lnTo>
                <a:lnTo>
                  <a:pt x="15499" y="21600"/>
                </a:lnTo>
                <a:lnTo>
                  <a:pt x="21600" y="14359"/>
                </a:lnTo>
                <a:lnTo>
                  <a:pt x="16234" y="4191"/>
                </a:lnTo>
                <a:lnTo>
                  <a:pt x="2848"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62" name="Shape 4944">
            <a:extLst>
              <a:ext uri="{FF2B5EF4-FFF2-40B4-BE49-F238E27FC236}">
                <a16:creationId xmlns:a16="http://schemas.microsoft.com/office/drawing/2014/main" id="{922440C6-6851-4C24-978E-047B7132E518}"/>
              </a:ext>
            </a:extLst>
          </p:cNvPr>
          <p:cNvSpPr/>
          <p:nvPr/>
        </p:nvSpPr>
        <p:spPr>
          <a:xfrm>
            <a:off x="8129591" y="2988878"/>
            <a:ext cx="13286" cy="22070"/>
          </a:xfrm>
          <a:custGeom>
            <a:avLst/>
            <a:gdLst/>
            <a:ahLst/>
            <a:cxnLst>
              <a:cxn ang="0">
                <a:pos x="wd2" y="hd2"/>
              </a:cxn>
              <a:cxn ang="5400000">
                <a:pos x="wd2" y="hd2"/>
              </a:cxn>
              <a:cxn ang="10800000">
                <a:pos x="wd2" y="hd2"/>
              </a:cxn>
              <a:cxn ang="16200000">
                <a:pos x="wd2" y="hd2"/>
              </a:cxn>
            </a:cxnLst>
            <a:rect l="0" t="0" r="r" b="b"/>
            <a:pathLst>
              <a:path w="21600" h="21600" extrusionOk="0">
                <a:moveTo>
                  <a:pt x="2546" y="0"/>
                </a:moveTo>
                <a:lnTo>
                  <a:pt x="0" y="15912"/>
                </a:lnTo>
                <a:lnTo>
                  <a:pt x="15728" y="21600"/>
                </a:lnTo>
                <a:lnTo>
                  <a:pt x="21600" y="9066"/>
                </a:lnTo>
                <a:lnTo>
                  <a:pt x="2546"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63" name="Shape 4945">
            <a:extLst>
              <a:ext uri="{FF2B5EF4-FFF2-40B4-BE49-F238E27FC236}">
                <a16:creationId xmlns:a16="http://schemas.microsoft.com/office/drawing/2014/main" id="{27017E15-0618-4ACB-909C-F84A0D25E89E}"/>
              </a:ext>
            </a:extLst>
          </p:cNvPr>
          <p:cNvSpPr/>
          <p:nvPr/>
        </p:nvSpPr>
        <p:spPr>
          <a:xfrm>
            <a:off x="7457667" y="2245545"/>
            <a:ext cx="71137" cy="42699"/>
          </a:xfrm>
          <a:custGeom>
            <a:avLst/>
            <a:gdLst/>
            <a:ahLst/>
            <a:cxnLst>
              <a:cxn ang="0">
                <a:pos x="wd2" y="hd2"/>
              </a:cxn>
              <a:cxn ang="5400000">
                <a:pos x="wd2" y="hd2"/>
              </a:cxn>
              <a:cxn ang="10800000">
                <a:pos x="wd2" y="hd2"/>
              </a:cxn>
              <a:cxn ang="16200000">
                <a:pos x="wd2" y="hd2"/>
              </a:cxn>
            </a:cxnLst>
            <a:rect l="0" t="0" r="r" b="b"/>
            <a:pathLst>
              <a:path w="21600" h="21600" extrusionOk="0">
                <a:moveTo>
                  <a:pt x="5529" y="5680"/>
                </a:moveTo>
                <a:lnTo>
                  <a:pt x="2384" y="6481"/>
                </a:lnTo>
                <a:lnTo>
                  <a:pt x="0" y="12632"/>
                </a:lnTo>
                <a:lnTo>
                  <a:pt x="1417" y="18106"/>
                </a:lnTo>
                <a:lnTo>
                  <a:pt x="5189" y="21119"/>
                </a:lnTo>
                <a:lnTo>
                  <a:pt x="9605" y="21600"/>
                </a:lnTo>
                <a:cubicBezTo>
                  <a:pt x="10653" y="20270"/>
                  <a:pt x="11837" y="19264"/>
                  <a:pt x="13098" y="18630"/>
                </a:cubicBezTo>
                <a:cubicBezTo>
                  <a:pt x="14737" y="17806"/>
                  <a:pt x="16467" y="17627"/>
                  <a:pt x="18154" y="18106"/>
                </a:cubicBezTo>
                <a:lnTo>
                  <a:pt x="21600" y="13972"/>
                </a:lnTo>
                <a:lnTo>
                  <a:pt x="21095" y="4160"/>
                </a:lnTo>
                <a:lnTo>
                  <a:pt x="18717" y="0"/>
                </a:lnTo>
                <a:lnTo>
                  <a:pt x="13147" y="4511"/>
                </a:lnTo>
                <a:lnTo>
                  <a:pt x="10090" y="5691"/>
                </a:lnTo>
                <a:lnTo>
                  <a:pt x="5529" y="568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64" name="Shape 4946">
            <a:extLst>
              <a:ext uri="{FF2B5EF4-FFF2-40B4-BE49-F238E27FC236}">
                <a16:creationId xmlns:a16="http://schemas.microsoft.com/office/drawing/2014/main" id="{1DCD1F7E-7548-47F3-AC1E-7395CBFCC5F3}"/>
              </a:ext>
            </a:extLst>
          </p:cNvPr>
          <p:cNvSpPr/>
          <p:nvPr/>
        </p:nvSpPr>
        <p:spPr>
          <a:xfrm>
            <a:off x="7378218" y="2232859"/>
            <a:ext cx="72522" cy="47426"/>
          </a:xfrm>
          <a:custGeom>
            <a:avLst/>
            <a:gdLst/>
            <a:ahLst/>
            <a:cxnLst>
              <a:cxn ang="0">
                <a:pos x="wd2" y="hd2"/>
              </a:cxn>
              <a:cxn ang="5400000">
                <a:pos x="wd2" y="hd2"/>
              </a:cxn>
              <a:cxn ang="10800000">
                <a:pos x="wd2" y="hd2"/>
              </a:cxn>
              <a:cxn ang="16200000">
                <a:pos x="wd2" y="hd2"/>
              </a:cxn>
            </a:cxnLst>
            <a:rect l="0" t="0" r="r" b="b"/>
            <a:pathLst>
              <a:path w="21600" h="21600" extrusionOk="0">
                <a:moveTo>
                  <a:pt x="8715" y="0"/>
                </a:moveTo>
                <a:lnTo>
                  <a:pt x="3965" y="2858"/>
                </a:lnTo>
                <a:lnTo>
                  <a:pt x="787" y="6842"/>
                </a:lnTo>
                <a:lnTo>
                  <a:pt x="0" y="12635"/>
                </a:lnTo>
                <a:lnTo>
                  <a:pt x="2427" y="17576"/>
                </a:lnTo>
                <a:lnTo>
                  <a:pt x="6636" y="21600"/>
                </a:lnTo>
                <a:lnTo>
                  <a:pt x="12623" y="20539"/>
                </a:lnTo>
                <a:lnTo>
                  <a:pt x="16203" y="17838"/>
                </a:lnTo>
                <a:lnTo>
                  <a:pt x="21600" y="12897"/>
                </a:lnTo>
                <a:lnTo>
                  <a:pt x="20581" y="7747"/>
                </a:lnTo>
                <a:lnTo>
                  <a:pt x="16070" y="5925"/>
                </a:lnTo>
                <a:lnTo>
                  <a:pt x="12928" y="4719"/>
                </a:lnTo>
                <a:lnTo>
                  <a:pt x="8715"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65" name="Shape 4947">
            <a:extLst>
              <a:ext uri="{FF2B5EF4-FFF2-40B4-BE49-F238E27FC236}">
                <a16:creationId xmlns:a16="http://schemas.microsoft.com/office/drawing/2014/main" id="{EA48668C-4F33-4166-9D0D-C0A67BD14F88}"/>
              </a:ext>
            </a:extLst>
          </p:cNvPr>
          <p:cNvSpPr/>
          <p:nvPr/>
        </p:nvSpPr>
        <p:spPr>
          <a:xfrm>
            <a:off x="7424696" y="2211181"/>
            <a:ext cx="39638" cy="22525"/>
          </a:xfrm>
          <a:custGeom>
            <a:avLst/>
            <a:gdLst/>
            <a:ahLst/>
            <a:cxnLst>
              <a:cxn ang="0">
                <a:pos x="wd2" y="hd2"/>
              </a:cxn>
              <a:cxn ang="5400000">
                <a:pos x="wd2" y="hd2"/>
              </a:cxn>
              <a:cxn ang="10800000">
                <a:pos x="wd2" y="hd2"/>
              </a:cxn>
              <a:cxn ang="16200000">
                <a:pos x="wd2" y="hd2"/>
              </a:cxn>
            </a:cxnLst>
            <a:rect l="0" t="0" r="r" b="b"/>
            <a:pathLst>
              <a:path w="21600" h="21600" extrusionOk="0">
                <a:moveTo>
                  <a:pt x="12754" y="7047"/>
                </a:moveTo>
                <a:lnTo>
                  <a:pt x="19877" y="4205"/>
                </a:lnTo>
                <a:lnTo>
                  <a:pt x="21600" y="15805"/>
                </a:lnTo>
                <a:lnTo>
                  <a:pt x="16636" y="21600"/>
                </a:lnTo>
                <a:lnTo>
                  <a:pt x="9130" y="17711"/>
                </a:lnTo>
                <a:lnTo>
                  <a:pt x="3095" y="10785"/>
                </a:lnTo>
                <a:lnTo>
                  <a:pt x="0" y="713"/>
                </a:lnTo>
                <a:lnTo>
                  <a:pt x="6740" y="0"/>
                </a:lnTo>
                <a:lnTo>
                  <a:pt x="12754" y="704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66" name="Shape 4948">
            <a:extLst>
              <a:ext uri="{FF2B5EF4-FFF2-40B4-BE49-F238E27FC236}">
                <a16:creationId xmlns:a16="http://schemas.microsoft.com/office/drawing/2014/main" id="{6ADC36C0-DE3D-4E5C-8D51-D4DC94275FB8}"/>
              </a:ext>
            </a:extLst>
          </p:cNvPr>
          <p:cNvSpPr/>
          <p:nvPr/>
        </p:nvSpPr>
        <p:spPr>
          <a:xfrm>
            <a:off x="7516723" y="2165408"/>
            <a:ext cx="13906" cy="26557"/>
          </a:xfrm>
          <a:custGeom>
            <a:avLst/>
            <a:gdLst/>
            <a:ahLst/>
            <a:cxnLst>
              <a:cxn ang="0">
                <a:pos x="wd2" y="hd2"/>
              </a:cxn>
              <a:cxn ang="5400000">
                <a:pos x="wd2" y="hd2"/>
              </a:cxn>
              <a:cxn ang="10800000">
                <a:pos x="wd2" y="hd2"/>
              </a:cxn>
              <a:cxn ang="16200000">
                <a:pos x="wd2" y="hd2"/>
              </a:cxn>
            </a:cxnLst>
            <a:rect l="0" t="0" r="r" b="b"/>
            <a:pathLst>
              <a:path w="21600" h="21600" extrusionOk="0">
                <a:moveTo>
                  <a:pt x="5906" y="0"/>
                </a:moveTo>
                <a:lnTo>
                  <a:pt x="20750" y="7654"/>
                </a:lnTo>
                <a:lnTo>
                  <a:pt x="21600" y="21600"/>
                </a:lnTo>
                <a:lnTo>
                  <a:pt x="9238" y="19400"/>
                </a:lnTo>
                <a:lnTo>
                  <a:pt x="0" y="8565"/>
                </a:lnTo>
                <a:lnTo>
                  <a:pt x="5906"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67" name="Shape 4949">
            <a:extLst>
              <a:ext uri="{FF2B5EF4-FFF2-40B4-BE49-F238E27FC236}">
                <a16:creationId xmlns:a16="http://schemas.microsoft.com/office/drawing/2014/main" id="{B19904C3-A368-4296-B936-E3862F300153}"/>
              </a:ext>
            </a:extLst>
          </p:cNvPr>
          <p:cNvSpPr/>
          <p:nvPr/>
        </p:nvSpPr>
        <p:spPr>
          <a:xfrm>
            <a:off x="7326264" y="2223877"/>
            <a:ext cx="40835" cy="43854"/>
          </a:xfrm>
          <a:custGeom>
            <a:avLst/>
            <a:gdLst/>
            <a:ahLst/>
            <a:cxnLst>
              <a:cxn ang="0">
                <a:pos x="wd2" y="hd2"/>
              </a:cxn>
              <a:cxn ang="5400000">
                <a:pos x="wd2" y="hd2"/>
              </a:cxn>
              <a:cxn ang="10800000">
                <a:pos x="wd2" y="hd2"/>
              </a:cxn>
              <a:cxn ang="16200000">
                <a:pos x="wd2" y="hd2"/>
              </a:cxn>
            </a:cxnLst>
            <a:rect l="0" t="0" r="r" b="b"/>
            <a:pathLst>
              <a:path w="21600" h="21600" extrusionOk="0">
                <a:moveTo>
                  <a:pt x="8640" y="3077"/>
                </a:moveTo>
                <a:lnTo>
                  <a:pt x="5089" y="7486"/>
                </a:lnTo>
                <a:lnTo>
                  <a:pt x="0" y="13549"/>
                </a:lnTo>
                <a:lnTo>
                  <a:pt x="1029" y="19007"/>
                </a:lnTo>
                <a:lnTo>
                  <a:pt x="7719" y="19730"/>
                </a:lnTo>
                <a:lnTo>
                  <a:pt x="12944" y="19219"/>
                </a:lnTo>
                <a:lnTo>
                  <a:pt x="18456" y="21600"/>
                </a:lnTo>
                <a:lnTo>
                  <a:pt x="21600" y="18865"/>
                </a:lnTo>
                <a:lnTo>
                  <a:pt x="19132" y="10728"/>
                </a:lnTo>
                <a:lnTo>
                  <a:pt x="16579" y="3260"/>
                </a:lnTo>
                <a:lnTo>
                  <a:pt x="12843" y="0"/>
                </a:lnTo>
                <a:lnTo>
                  <a:pt x="8640" y="307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68" name="Shape 4950">
            <a:extLst>
              <a:ext uri="{FF2B5EF4-FFF2-40B4-BE49-F238E27FC236}">
                <a16:creationId xmlns:a16="http://schemas.microsoft.com/office/drawing/2014/main" id="{BEDB02CB-CAAB-426B-A342-F9008EFDCBE5}"/>
              </a:ext>
            </a:extLst>
          </p:cNvPr>
          <p:cNvSpPr/>
          <p:nvPr/>
        </p:nvSpPr>
        <p:spPr>
          <a:xfrm>
            <a:off x="7290853" y="2223422"/>
            <a:ext cx="28829" cy="26127"/>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1327" y="8016"/>
                </a:lnTo>
                <a:lnTo>
                  <a:pt x="0" y="13272"/>
                </a:lnTo>
                <a:lnTo>
                  <a:pt x="1684" y="21600"/>
                </a:lnTo>
                <a:lnTo>
                  <a:pt x="13255" y="21432"/>
                </a:lnTo>
                <a:lnTo>
                  <a:pt x="21445" y="14178"/>
                </a:lnTo>
                <a:lnTo>
                  <a:pt x="21600"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69" name="Shape 4951">
            <a:extLst>
              <a:ext uri="{FF2B5EF4-FFF2-40B4-BE49-F238E27FC236}">
                <a16:creationId xmlns:a16="http://schemas.microsoft.com/office/drawing/2014/main" id="{F1F26235-0967-42E1-B1D2-81112BE35024}"/>
              </a:ext>
            </a:extLst>
          </p:cNvPr>
          <p:cNvSpPr/>
          <p:nvPr/>
        </p:nvSpPr>
        <p:spPr>
          <a:xfrm>
            <a:off x="7154496" y="2083790"/>
            <a:ext cx="108148" cy="54188"/>
          </a:xfrm>
          <a:custGeom>
            <a:avLst/>
            <a:gdLst/>
            <a:ahLst/>
            <a:cxnLst>
              <a:cxn ang="0">
                <a:pos x="wd2" y="hd2"/>
              </a:cxn>
              <a:cxn ang="5400000">
                <a:pos x="wd2" y="hd2"/>
              </a:cxn>
              <a:cxn ang="10800000">
                <a:pos x="wd2" y="hd2"/>
              </a:cxn>
              <a:cxn ang="16200000">
                <a:pos x="wd2" y="hd2"/>
              </a:cxn>
            </a:cxnLst>
            <a:rect l="0" t="0" r="r" b="b"/>
            <a:pathLst>
              <a:path w="21600" h="21600" extrusionOk="0">
                <a:moveTo>
                  <a:pt x="7388" y="3260"/>
                </a:moveTo>
                <a:lnTo>
                  <a:pt x="4554" y="6221"/>
                </a:lnTo>
                <a:lnTo>
                  <a:pt x="2945" y="2935"/>
                </a:lnTo>
                <a:lnTo>
                  <a:pt x="418" y="5335"/>
                </a:lnTo>
                <a:lnTo>
                  <a:pt x="524" y="8707"/>
                </a:lnTo>
                <a:lnTo>
                  <a:pt x="664" y="13329"/>
                </a:lnTo>
                <a:lnTo>
                  <a:pt x="0" y="17906"/>
                </a:lnTo>
                <a:lnTo>
                  <a:pt x="3120" y="18789"/>
                </a:lnTo>
                <a:lnTo>
                  <a:pt x="5475" y="14154"/>
                </a:lnTo>
                <a:lnTo>
                  <a:pt x="7307" y="13203"/>
                </a:lnTo>
                <a:lnTo>
                  <a:pt x="9777" y="17298"/>
                </a:lnTo>
                <a:lnTo>
                  <a:pt x="13678" y="20625"/>
                </a:lnTo>
                <a:lnTo>
                  <a:pt x="17010" y="21600"/>
                </a:lnTo>
                <a:lnTo>
                  <a:pt x="19749" y="19924"/>
                </a:lnTo>
                <a:lnTo>
                  <a:pt x="21600" y="15611"/>
                </a:lnTo>
                <a:lnTo>
                  <a:pt x="19416" y="10875"/>
                </a:lnTo>
                <a:lnTo>
                  <a:pt x="19084" y="4404"/>
                </a:lnTo>
                <a:lnTo>
                  <a:pt x="18114" y="0"/>
                </a:lnTo>
                <a:lnTo>
                  <a:pt x="15197" y="3983"/>
                </a:lnTo>
                <a:lnTo>
                  <a:pt x="12255" y="10051"/>
                </a:lnTo>
                <a:lnTo>
                  <a:pt x="9739" y="7768"/>
                </a:lnTo>
                <a:lnTo>
                  <a:pt x="7388" y="326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70" name="Shape 4952">
            <a:extLst>
              <a:ext uri="{FF2B5EF4-FFF2-40B4-BE49-F238E27FC236}">
                <a16:creationId xmlns:a16="http://schemas.microsoft.com/office/drawing/2014/main" id="{B156CF7F-D1D7-48BA-AA1F-A20FE80F9596}"/>
              </a:ext>
            </a:extLst>
          </p:cNvPr>
          <p:cNvSpPr/>
          <p:nvPr/>
        </p:nvSpPr>
        <p:spPr>
          <a:xfrm>
            <a:off x="7144202" y="2033167"/>
            <a:ext cx="79277" cy="51271"/>
          </a:xfrm>
          <a:custGeom>
            <a:avLst/>
            <a:gdLst/>
            <a:ahLst/>
            <a:cxnLst>
              <a:cxn ang="0">
                <a:pos x="wd2" y="hd2"/>
              </a:cxn>
              <a:cxn ang="5400000">
                <a:pos x="wd2" y="hd2"/>
              </a:cxn>
              <a:cxn ang="10800000">
                <a:pos x="wd2" y="hd2"/>
              </a:cxn>
              <a:cxn ang="16200000">
                <a:pos x="wd2" y="hd2"/>
              </a:cxn>
            </a:cxnLst>
            <a:rect l="0" t="0" r="r" b="b"/>
            <a:pathLst>
              <a:path w="21600" h="21600" extrusionOk="0">
                <a:moveTo>
                  <a:pt x="19127" y="12480"/>
                </a:moveTo>
                <a:lnTo>
                  <a:pt x="21600" y="17051"/>
                </a:lnTo>
                <a:lnTo>
                  <a:pt x="18724" y="21600"/>
                </a:lnTo>
                <a:lnTo>
                  <a:pt x="16420" y="16956"/>
                </a:lnTo>
                <a:lnTo>
                  <a:pt x="13840" y="16254"/>
                </a:lnTo>
                <a:lnTo>
                  <a:pt x="9422" y="15235"/>
                </a:lnTo>
                <a:lnTo>
                  <a:pt x="7243" y="18254"/>
                </a:lnTo>
                <a:lnTo>
                  <a:pt x="5497" y="15720"/>
                </a:lnTo>
                <a:lnTo>
                  <a:pt x="4000" y="10652"/>
                </a:lnTo>
                <a:lnTo>
                  <a:pt x="1736" y="6589"/>
                </a:lnTo>
                <a:lnTo>
                  <a:pt x="0" y="4422"/>
                </a:lnTo>
                <a:lnTo>
                  <a:pt x="1688" y="0"/>
                </a:lnTo>
                <a:lnTo>
                  <a:pt x="6661" y="1010"/>
                </a:lnTo>
                <a:lnTo>
                  <a:pt x="10510" y="5008"/>
                </a:lnTo>
                <a:lnTo>
                  <a:pt x="14655" y="6559"/>
                </a:lnTo>
                <a:lnTo>
                  <a:pt x="17302" y="6487"/>
                </a:lnTo>
                <a:lnTo>
                  <a:pt x="19127" y="1248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71" name="Shape 4953">
            <a:extLst>
              <a:ext uri="{FF2B5EF4-FFF2-40B4-BE49-F238E27FC236}">
                <a16:creationId xmlns:a16="http://schemas.microsoft.com/office/drawing/2014/main" id="{90E0E5C2-608B-4597-A2CF-74BAD43326D2}"/>
              </a:ext>
            </a:extLst>
          </p:cNvPr>
          <p:cNvSpPr/>
          <p:nvPr/>
        </p:nvSpPr>
        <p:spPr>
          <a:xfrm>
            <a:off x="7184231" y="2165121"/>
            <a:ext cx="28000" cy="21312"/>
          </a:xfrm>
          <a:custGeom>
            <a:avLst/>
            <a:gdLst/>
            <a:ahLst/>
            <a:cxnLst>
              <a:cxn ang="0">
                <a:pos x="wd2" y="hd2"/>
              </a:cxn>
              <a:cxn ang="5400000">
                <a:pos x="wd2" y="hd2"/>
              </a:cxn>
              <a:cxn ang="10800000">
                <a:pos x="wd2" y="hd2"/>
              </a:cxn>
              <a:cxn ang="16200000">
                <a:pos x="wd2" y="hd2"/>
              </a:cxn>
            </a:cxnLst>
            <a:rect l="0" t="0" r="r" b="b"/>
            <a:pathLst>
              <a:path w="21600" h="21600" extrusionOk="0">
                <a:moveTo>
                  <a:pt x="4734" y="0"/>
                </a:moveTo>
                <a:lnTo>
                  <a:pt x="17184" y="1896"/>
                </a:lnTo>
                <a:lnTo>
                  <a:pt x="21600" y="16205"/>
                </a:lnTo>
                <a:lnTo>
                  <a:pt x="12944" y="21600"/>
                </a:lnTo>
                <a:lnTo>
                  <a:pt x="5227" y="15301"/>
                </a:lnTo>
                <a:lnTo>
                  <a:pt x="0" y="5852"/>
                </a:lnTo>
                <a:lnTo>
                  <a:pt x="4734"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72" name="Shape 4954">
            <a:extLst>
              <a:ext uri="{FF2B5EF4-FFF2-40B4-BE49-F238E27FC236}">
                <a16:creationId xmlns:a16="http://schemas.microsoft.com/office/drawing/2014/main" id="{57CCD13B-8D21-45D0-9696-283AC2378104}"/>
              </a:ext>
            </a:extLst>
          </p:cNvPr>
          <p:cNvSpPr/>
          <p:nvPr/>
        </p:nvSpPr>
        <p:spPr>
          <a:xfrm>
            <a:off x="7236001" y="2174433"/>
            <a:ext cx="38919" cy="28575"/>
          </a:xfrm>
          <a:custGeom>
            <a:avLst/>
            <a:gdLst/>
            <a:ahLst/>
            <a:cxnLst>
              <a:cxn ang="0">
                <a:pos x="wd2" y="hd2"/>
              </a:cxn>
              <a:cxn ang="5400000">
                <a:pos x="wd2" y="hd2"/>
              </a:cxn>
              <a:cxn ang="10800000">
                <a:pos x="wd2" y="hd2"/>
              </a:cxn>
              <a:cxn ang="16200000">
                <a:pos x="wd2" y="hd2"/>
              </a:cxn>
            </a:cxnLst>
            <a:rect l="0" t="0" r="r" b="b"/>
            <a:pathLst>
              <a:path w="21600" h="21600" extrusionOk="0">
                <a:moveTo>
                  <a:pt x="13238" y="2293"/>
                </a:moveTo>
                <a:lnTo>
                  <a:pt x="17193" y="6600"/>
                </a:lnTo>
                <a:lnTo>
                  <a:pt x="21600" y="16380"/>
                </a:lnTo>
                <a:lnTo>
                  <a:pt x="18372" y="21600"/>
                </a:lnTo>
                <a:lnTo>
                  <a:pt x="10993" y="19685"/>
                </a:lnTo>
                <a:lnTo>
                  <a:pt x="4520" y="16705"/>
                </a:lnTo>
                <a:lnTo>
                  <a:pt x="0" y="7004"/>
                </a:lnTo>
                <a:lnTo>
                  <a:pt x="1961" y="0"/>
                </a:lnTo>
                <a:lnTo>
                  <a:pt x="8379" y="846"/>
                </a:lnTo>
                <a:lnTo>
                  <a:pt x="13238" y="2293"/>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73" name="Shape 4955">
            <a:extLst>
              <a:ext uri="{FF2B5EF4-FFF2-40B4-BE49-F238E27FC236}">
                <a16:creationId xmlns:a16="http://schemas.microsoft.com/office/drawing/2014/main" id="{F22C5DC7-6183-4A40-9335-61EABB1AF756}"/>
              </a:ext>
            </a:extLst>
          </p:cNvPr>
          <p:cNvSpPr/>
          <p:nvPr/>
        </p:nvSpPr>
        <p:spPr>
          <a:xfrm>
            <a:off x="7341160" y="2138156"/>
            <a:ext cx="21544" cy="60057"/>
          </a:xfrm>
          <a:custGeom>
            <a:avLst/>
            <a:gdLst/>
            <a:ahLst/>
            <a:cxnLst>
              <a:cxn ang="0">
                <a:pos x="wd2" y="hd2"/>
              </a:cxn>
              <a:cxn ang="5400000">
                <a:pos x="wd2" y="hd2"/>
              </a:cxn>
              <a:cxn ang="10800000">
                <a:pos x="wd2" y="hd2"/>
              </a:cxn>
              <a:cxn ang="16200000">
                <a:pos x="wd2" y="hd2"/>
              </a:cxn>
            </a:cxnLst>
            <a:rect l="0" t="0" r="r" b="b"/>
            <a:pathLst>
              <a:path w="21600" h="21600" extrusionOk="0">
                <a:moveTo>
                  <a:pt x="1763" y="0"/>
                </a:moveTo>
                <a:lnTo>
                  <a:pt x="16759" y="5227"/>
                </a:lnTo>
                <a:lnTo>
                  <a:pt x="21600" y="10587"/>
                </a:lnTo>
                <a:lnTo>
                  <a:pt x="20190" y="15111"/>
                </a:lnTo>
                <a:lnTo>
                  <a:pt x="21055" y="20617"/>
                </a:lnTo>
                <a:lnTo>
                  <a:pt x="12051" y="21600"/>
                </a:lnTo>
                <a:lnTo>
                  <a:pt x="6572" y="15669"/>
                </a:lnTo>
                <a:lnTo>
                  <a:pt x="3688" y="10557"/>
                </a:lnTo>
                <a:lnTo>
                  <a:pt x="0" y="6126"/>
                </a:lnTo>
                <a:lnTo>
                  <a:pt x="1763"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74" name="Shape 4956">
            <a:extLst>
              <a:ext uri="{FF2B5EF4-FFF2-40B4-BE49-F238E27FC236}">
                <a16:creationId xmlns:a16="http://schemas.microsoft.com/office/drawing/2014/main" id="{C515793A-5F6A-46E7-90F3-44CC8A07249E}"/>
              </a:ext>
            </a:extLst>
          </p:cNvPr>
          <p:cNvSpPr/>
          <p:nvPr/>
        </p:nvSpPr>
        <p:spPr>
          <a:xfrm>
            <a:off x="7370424" y="2161466"/>
            <a:ext cx="13125" cy="34182"/>
          </a:xfrm>
          <a:custGeom>
            <a:avLst/>
            <a:gdLst/>
            <a:ahLst/>
            <a:cxnLst>
              <a:cxn ang="0">
                <a:pos x="wd2" y="hd2"/>
              </a:cxn>
              <a:cxn ang="5400000">
                <a:pos x="wd2" y="hd2"/>
              </a:cxn>
              <a:cxn ang="10800000">
                <a:pos x="wd2" y="hd2"/>
              </a:cxn>
              <a:cxn ang="16200000">
                <a:pos x="wd2" y="hd2"/>
              </a:cxn>
            </a:cxnLst>
            <a:rect l="0" t="0" r="r" b="b"/>
            <a:pathLst>
              <a:path w="21600" h="21600" extrusionOk="0">
                <a:moveTo>
                  <a:pt x="11589" y="0"/>
                </a:moveTo>
                <a:lnTo>
                  <a:pt x="16585" y="6255"/>
                </a:lnTo>
                <a:lnTo>
                  <a:pt x="21600" y="14908"/>
                </a:lnTo>
                <a:lnTo>
                  <a:pt x="16814" y="21600"/>
                </a:lnTo>
                <a:lnTo>
                  <a:pt x="6400" y="18382"/>
                </a:lnTo>
                <a:lnTo>
                  <a:pt x="3882" y="10452"/>
                </a:lnTo>
                <a:lnTo>
                  <a:pt x="0" y="2651"/>
                </a:lnTo>
                <a:lnTo>
                  <a:pt x="11589"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75" name="Shape 4957">
            <a:extLst>
              <a:ext uri="{FF2B5EF4-FFF2-40B4-BE49-F238E27FC236}">
                <a16:creationId xmlns:a16="http://schemas.microsoft.com/office/drawing/2014/main" id="{501CFDE2-C936-458F-AE2D-41EEE6ACECE1}"/>
              </a:ext>
            </a:extLst>
          </p:cNvPr>
          <p:cNvSpPr/>
          <p:nvPr/>
        </p:nvSpPr>
        <p:spPr>
          <a:xfrm>
            <a:off x="7320863" y="2150399"/>
            <a:ext cx="17443" cy="26331"/>
          </a:xfrm>
          <a:custGeom>
            <a:avLst/>
            <a:gdLst/>
            <a:ahLst/>
            <a:cxnLst>
              <a:cxn ang="0">
                <a:pos x="wd2" y="hd2"/>
              </a:cxn>
              <a:cxn ang="5400000">
                <a:pos x="wd2" y="hd2"/>
              </a:cxn>
              <a:cxn ang="10800000">
                <a:pos x="wd2" y="hd2"/>
              </a:cxn>
              <a:cxn ang="16200000">
                <a:pos x="wd2" y="hd2"/>
              </a:cxn>
            </a:cxnLst>
            <a:rect l="0" t="0" r="r" b="b"/>
            <a:pathLst>
              <a:path w="21600" h="21600" extrusionOk="0">
                <a:moveTo>
                  <a:pt x="0" y="3957"/>
                </a:moveTo>
                <a:lnTo>
                  <a:pt x="8034" y="14413"/>
                </a:lnTo>
                <a:lnTo>
                  <a:pt x="16218" y="21600"/>
                </a:lnTo>
                <a:lnTo>
                  <a:pt x="21600" y="15508"/>
                </a:lnTo>
                <a:lnTo>
                  <a:pt x="17128" y="3894"/>
                </a:lnTo>
                <a:lnTo>
                  <a:pt x="9450" y="0"/>
                </a:lnTo>
                <a:lnTo>
                  <a:pt x="0" y="395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76" name="Shape 4958">
            <a:extLst>
              <a:ext uri="{FF2B5EF4-FFF2-40B4-BE49-F238E27FC236}">
                <a16:creationId xmlns:a16="http://schemas.microsoft.com/office/drawing/2014/main" id="{D5855082-6C04-47D3-B3FE-5A93ED255B64}"/>
              </a:ext>
            </a:extLst>
          </p:cNvPr>
          <p:cNvSpPr/>
          <p:nvPr/>
        </p:nvSpPr>
        <p:spPr>
          <a:xfrm>
            <a:off x="7329141" y="2188832"/>
            <a:ext cx="13403" cy="17442"/>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5408" y="12438"/>
                </a:lnTo>
                <a:lnTo>
                  <a:pt x="15775" y="21600"/>
                </a:lnTo>
                <a:lnTo>
                  <a:pt x="21600" y="1998"/>
                </a:lnTo>
                <a:lnTo>
                  <a:pt x="0"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77" name="Shape 4959">
            <a:extLst>
              <a:ext uri="{FF2B5EF4-FFF2-40B4-BE49-F238E27FC236}">
                <a16:creationId xmlns:a16="http://schemas.microsoft.com/office/drawing/2014/main" id="{43E5CA8D-3F99-4889-B888-2CDC30C701CB}"/>
              </a:ext>
            </a:extLst>
          </p:cNvPr>
          <p:cNvSpPr/>
          <p:nvPr/>
        </p:nvSpPr>
        <p:spPr>
          <a:xfrm>
            <a:off x="7368177" y="2121301"/>
            <a:ext cx="32042" cy="27033"/>
          </a:xfrm>
          <a:custGeom>
            <a:avLst/>
            <a:gdLst/>
            <a:ahLst/>
            <a:cxnLst>
              <a:cxn ang="0">
                <a:pos x="wd2" y="hd2"/>
              </a:cxn>
              <a:cxn ang="5400000">
                <a:pos x="wd2" y="hd2"/>
              </a:cxn>
              <a:cxn ang="10800000">
                <a:pos x="wd2" y="hd2"/>
              </a:cxn>
              <a:cxn ang="16200000">
                <a:pos x="wd2" y="hd2"/>
              </a:cxn>
            </a:cxnLst>
            <a:rect l="0" t="0" r="r" b="b"/>
            <a:pathLst>
              <a:path w="21600" h="21600" extrusionOk="0">
                <a:moveTo>
                  <a:pt x="18695" y="8732"/>
                </a:moveTo>
                <a:lnTo>
                  <a:pt x="9774" y="5512"/>
                </a:lnTo>
                <a:lnTo>
                  <a:pt x="3774" y="0"/>
                </a:lnTo>
                <a:lnTo>
                  <a:pt x="0" y="9138"/>
                </a:lnTo>
                <a:lnTo>
                  <a:pt x="5569" y="17553"/>
                </a:lnTo>
                <a:lnTo>
                  <a:pt x="14167" y="21600"/>
                </a:lnTo>
                <a:lnTo>
                  <a:pt x="21600" y="21417"/>
                </a:lnTo>
                <a:lnTo>
                  <a:pt x="18695" y="8732"/>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78" name="Shape 4960">
            <a:extLst>
              <a:ext uri="{FF2B5EF4-FFF2-40B4-BE49-F238E27FC236}">
                <a16:creationId xmlns:a16="http://schemas.microsoft.com/office/drawing/2014/main" id="{59499A60-C040-4291-827B-A3691B4A54A8}"/>
              </a:ext>
            </a:extLst>
          </p:cNvPr>
          <p:cNvSpPr/>
          <p:nvPr/>
        </p:nvSpPr>
        <p:spPr>
          <a:xfrm>
            <a:off x="7409108" y="2121080"/>
            <a:ext cx="17376" cy="19611"/>
          </a:xfrm>
          <a:custGeom>
            <a:avLst/>
            <a:gdLst/>
            <a:ahLst/>
            <a:cxnLst>
              <a:cxn ang="0">
                <a:pos x="wd2" y="hd2"/>
              </a:cxn>
              <a:cxn ang="5400000">
                <a:pos x="wd2" y="hd2"/>
              </a:cxn>
              <a:cxn ang="10800000">
                <a:pos x="wd2" y="hd2"/>
              </a:cxn>
              <a:cxn ang="16200000">
                <a:pos x="wd2" y="hd2"/>
              </a:cxn>
            </a:cxnLst>
            <a:rect l="0" t="0" r="r" b="b"/>
            <a:pathLst>
              <a:path w="21600" h="21600" extrusionOk="0">
                <a:moveTo>
                  <a:pt x="0" y="8159"/>
                </a:moveTo>
                <a:lnTo>
                  <a:pt x="8144" y="21600"/>
                </a:lnTo>
                <a:lnTo>
                  <a:pt x="19733" y="21204"/>
                </a:lnTo>
                <a:lnTo>
                  <a:pt x="21600" y="10081"/>
                </a:lnTo>
                <a:lnTo>
                  <a:pt x="13178" y="0"/>
                </a:lnTo>
                <a:lnTo>
                  <a:pt x="0" y="8159"/>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79" name="Shape 4961">
            <a:extLst>
              <a:ext uri="{FF2B5EF4-FFF2-40B4-BE49-F238E27FC236}">
                <a16:creationId xmlns:a16="http://schemas.microsoft.com/office/drawing/2014/main" id="{DED7BB63-B1A5-406B-AD59-03C266D5B569}"/>
              </a:ext>
            </a:extLst>
          </p:cNvPr>
          <p:cNvSpPr/>
          <p:nvPr/>
        </p:nvSpPr>
        <p:spPr>
          <a:xfrm>
            <a:off x="7424544" y="2156909"/>
            <a:ext cx="15228" cy="22852"/>
          </a:xfrm>
          <a:custGeom>
            <a:avLst/>
            <a:gdLst/>
            <a:ahLst/>
            <a:cxnLst>
              <a:cxn ang="0">
                <a:pos x="wd2" y="hd2"/>
              </a:cxn>
              <a:cxn ang="5400000">
                <a:pos x="wd2" y="hd2"/>
              </a:cxn>
              <a:cxn ang="10800000">
                <a:pos x="wd2" y="hd2"/>
              </a:cxn>
              <a:cxn ang="16200000">
                <a:pos x="wd2" y="hd2"/>
              </a:cxn>
            </a:cxnLst>
            <a:rect l="0" t="0" r="r" b="b"/>
            <a:pathLst>
              <a:path w="21600" h="21600" extrusionOk="0">
                <a:moveTo>
                  <a:pt x="0" y="4443"/>
                </a:moveTo>
                <a:lnTo>
                  <a:pt x="4624" y="15244"/>
                </a:lnTo>
                <a:lnTo>
                  <a:pt x="19243" y="21600"/>
                </a:lnTo>
                <a:lnTo>
                  <a:pt x="21600" y="8950"/>
                </a:lnTo>
                <a:lnTo>
                  <a:pt x="15208" y="0"/>
                </a:lnTo>
                <a:lnTo>
                  <a:pt x="0" y="4443"/>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80" name="Shape 4962">
            <a:extLst>
              <a:ext uri="{FF2B5EF4-FFF2-40B4-BE49-F238E27FC236}">
                <a16:creationId xmlns:a16="http://schemas.microsoft.com/office/drawing/2014/main" id="{6C1B76B8-49B5-4C20-8A24-2EA4965C896A}"/>
              </a:ext>
            </a:extLst>
          </p:cNvPr>
          <p:cNvSpPr/>
          <p:nvPr/>
        </p:nvSpPr>
        <p:spPr>
          <a:xfrm>
            <a:off x="7445480" y="2105869"/>
            <a:ext cx="29262" cy="14950"/>
          </a:xfrm>
          <a:custGeom>
            <a:avLst/>
            <a:gdLst/>
            <a:ahLst/>
            <a:cxnLst>
              <a:cxn ang="0">
                <a:pos x="wd2" y="hd2"/>
              </a:cxn>
              <a:cxn ang="5400000">
                <a:pos x="wd2" y="hd2"/>
              </a:cxn>
              <a:cxn ang="10800000">
                <a:pos x="wd2" y="hd2"/>
              </a:cxn>
              <a:cxn ang="16200000">
                <a:pos x="wd2" y="hd2"/>
              </a:cxn>
            </a:cxnLst>
            <a:rect l="0" t="0" r="r" b="b"/>
            <a:pathLst>
              <a:path w="21600" h="21600" extrusionOk="0">
                <a:moveTo>
                  <a:pt x="0" y="5697"/>
                </a:moveTo>
                <a:lnTo>
                  <a:pt x="15901" y="0"/>
                </a:lnTo>
                <a:lnTo>
                  <a:pt x="21600" y="10748"/>
                </a:lnTo>
                <a:lnTo>
                  <a:pt x="15773" y="21600"/>
                </a:lnTo>
                <a:lnTo>
                  <a:pt x="7681" y="17612"/>
                </a:lnTo>
                <a:lnTo>
                  <a:pt x="0" y="569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81" name="Shape 4963">
            <a:extLst>
              <a:ext uri="{FF2B5EF4-FFF2-40B4-BE49-F238E27FC236}">
                <a16:creationId xmlns:a16="http://schemas.microsoft.com/office/drawing/2014/main" id="{1F6AFE2B-1163-482E-AF1B-DCDDD0B58254}"/>
              </a:ext>
            </a:extLst>
          </p:cNvPr>
          <p:cNvSpPr/>
          <p:nvPr/>
        </p:nvSpPr>
        <p:spPr>
          <a:xfrm>
            <a:off x="7486326" y="2170819"/>
            <a:ext cx="12739" cy="1856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3956" y="13261"/>
                </a:lnTo>
                <a:lnTo>
                  <a:pt x="12820" y="21600"/>
                </a:lnTo>
                <a:lnTo>
                  <a:pt x="21600" y="13695"/>
                </a:lnTo>
                <a:lnTo>
                  <a:pt x="19324" y="1370"/>
                </a:lnTo>
                <a:lnTo>
                  <a:pt x="0"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82" name="Shape 4964">
            <a:extLst>
              <a:ext uri="{FF2B5EF4-FFF2-40B4-BE49-F238E27FC236}">
                <a16:creationId xmlns:a16="http://schemas.microsoft.com/office/drawing/2014/main" id="{19B0B61C-1553-4D84-8455-784C7BAFB828}"/>
              </a:ext>
            </a:extLst>
          </p:cNvPr>
          <p:cNvSpPr/>
          <p:nvPr/>
        </p:nvSpPr>
        <p:spPr>
          <a:xfrm>
            <a:off x="7368805" y="2217264"/>
            <a:ext cx="11667" cy="20512"/>
          </a:xfrm>
          <a:custGeom>
            <a:avLst/>
            <a:gdLst/>
            <a:ahLst/>
            <a:cxnLst>
              <a:cxn ang="0">
                <a:pos x="wd2" y="hd2"/>
              </a:cxn>
              <a:cxn ang="5400000">
                <a:pos x="wd2" y="hd2"/>
              </a:cxn>
              <a:cxn ang="10800000">
                <a:pos x="wd2" y="hd2"/>
              </a:cxn>
              <a:cxn ang="16200000">
                <a:pos x="wd2" y="hd2"/>
              </a:cxn>
            </a:cxnLst>
            <a:rect l="0" t="0" r="r" b="b"/>
            <a:pathLst>
              <a:path w="21600" h="21600" extrusionOk="0">
                <a:moveTo>
                  <a:pt x="11125" y="0"/>
                </a:moveTo>
                <a:lnTo>
                  <a:pt x="0" y="14759"/>
                </a:lnTo>
                <a:lnTo>
                  <a:pt x="12546" y="21600"/>
                </a:lnTo>
                <a:lnTo>
                  <a:pt x="21600" y="9509"/>
                </a:lnTo>
                <a:lnTo>
                  <a:pt x="11125"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83" name="Shape 4965">
            <a:extLst>
              <a:ext uri="{FF2B5EF4-FFF2-40B4-BE49-F238E27FC236}">
                <a16:creationId xmlns:a16="http://schemas.microsoft.com/office/drawing/2014/main" id="{00483A94-9790-4070-9F0C-6A3E4F08E5A2}"/>
              </a:ext>
            </a:extLst>
          </p:cNvPr>
          <p:cNvSpPr/>
          <p:nvPr/>
        </p:nvSpPr>
        <p:spPr>
          <a:xfrm>
            <a:off x="7285098" y="2166042"/>
            <a:ext cx="7948" cy="26127"/>
          </a:xfrm>
          <a:custGeom>
            <a:avLst/>
            <a:gdLst/>
            <a:ahLst/>
            <a:cxnLst>
              <a:cxn ang="0">
                <a:pos x="wd2" y="hd2"/>
              </a:cxn>
              <a:cxn ang="5400000">
                <a:pos x="wd2" y="hd2"/>
              </a:cxn>
              <a:cxn ang="10800000">
                <a:pos x="wd2" y="hd2"/>
              </a:cxn>
              <a:cxn ang="16200000">
                <a:pos x="wd2" y="hd2"/>
              </a:cxn>
            </a:cxnLst>
            <a:rect l="0" t="0" r="r" b="b"/>
            <a:pathLst>
              <a:path w="21600" h="21600" extrusionOk="0">
                <a:moveTo>
                  <a:pt x="3909" y="0"/>
                </a:moveTo>
                <a:lnTo>
                  <a:pt x="0" y="12133"/>
                </a:lnTo>
                <a:lnTo>
                  <a:pt x="14217" y="21600"/>
                </a:lnTo>
                <a:lnTo>
                  <a:pt x="21600" y="11370"/>
                </a:lnTo>
                <a:lnTo>
                  <a:pt x="3909"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84" name="Shape 4966">
            <a:extLst>
              <a:ext uri="{FF2B5EF4-FFF2-40B4-BE49-F238E27FC236}">
                <a16:creationId xmlns:a16="http://schemas.microsoft.com/office/drawing/2014/main" id="{98AB28D2-D93C-4302-8B75-7BD7C5CBAA3D}"/>
              </a:ext>
            </a:extLst>
          </p:cNvPr>
          <p:cNvSpPr/>
          <p:nvPr/>
        </p:nvSpPr>
        <p:spPr>
          <a:xfrm>
            <a:off x="11853645" y="3472129"/>
            <a:ext cx="80313" cy="27291"/>
          </a:xfrm>
          <a:custGeom>
            <a:avLst/>
            <a:gdLst/>
            <a:ahLst/>
            <a:cxnLst>
              <a:cxn ang="0">
                <a:pos x="wd2" y="hd2"/>
              </a:cxn>
              <a:cxn ang="5400000">
                <a:pos x="wd2" y="hd2"/>
              </a:cxn>
              <a:cxn ang="10800000">
                <a:pos x="wd2" y="hd2"/>
              </a:cxn>
              <a:cxn ang="16200000">
                <a:pos x="wd2" y="hd2"/>
              </a:cxn>
            </a:cxnLst>
            <a:rect l="0" t="0" r="r" b="b"/>
            <a:pathLst>
              <a:path w="21600" h="21600" extrusionOk="0">
                <a:moveTo>
                  <a:pt x="11738" y="8637"/>
                </a:moveTo>
                <a:lnTo>
                  <a:pt x="17291" y="5562"/>
                </a:lnTo>
                <a:lnTo>
                  <a:pt x="21600" y="13839"/>
                </a:lnTo>
                <a:lnTo>
                  <a:pt x="19840" y="19413"/>
                </a:lnTo>
                <a:lnTo>
                  <a:pt x="15095" y="18958"/>
                </a:lnTo>
                <a:lnTo>
                  <a:pt x="10109" y="21600"/>
                </a:lnTo>
                <a:lnTo>
                  <a:pt x="6198" y="19733"/>
                </a:lnTo>
                <a:lnTo>
                  <a:pt x="1727" y="17500"/>
                </a:lnTo>
                <a:lnTo>
                  <a:pt x="0" y="5361"/>
                </a:lnTo>
                <a:lnTo>
                  <a:pt x="1604" y="0"/>
                </a:lnTo>
                <a:lnTo>
                  <a:pt x="4414" y="1404"/>
                </a:lnTo>
                <a:lnTo>
                  <a:pt x="8600" y="9563"/>
                </a:lnTo>
                <a:lnTo>
                  <a:pt x="11738" y="863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85" name="Shape 4967">
            <a:extLst>
              <a:ext uri="{FF2B5EF4-FFF2-40B4-BE49-F238E27FC236}">
                <a16:creationId xmlns:a16="http://schemas.microsoft.com/office/drawing/2014/main" id="{0488BC77-ABAF-4F2B-A8B3-47B90279ADE6}"/>
              </a:ext>
            </a:extLst>
          </p:cNvPr>
          <p:cNvSpPr/>
          <p:nvPr/>
        </p:nvSpPr>
        <p:spPr>
          <a:xfrm>
            <a:off x="11960155" y="3424587"/>
            <a:ext cx="48965" cy="23042"/>
          </a:xfrm>
          <a:custGeom>
            <a:avLst/>
            <a:gdLst/>
            <a:ahLst/>
            <a:cxnLst>
              <a:cxn ang="0">
                <a:pos x="wd2" y="hd2"/>
              </a:cxn>
              <a:cxn ang="5400000">
                <a:pos x="wd2" y="hd2"/>
              </a:cxn>
              <a:cxn ang="10800000">
                <a:pos x="wd2" y="hd2"/>
              </a:cxn>
              <a:cxn ang="16200000">
                <a:pos x="wd2" y="hd2"/>
              </a:cxn>
            </a:cxnLst>
            <a:rect l="0" t="0" r="r" b="b"/>
            <a:pathLst>
              <a:path w="21600" h="21600" extrusionOk="0">
                <a:moveTo>
                  <a:pt x="6034" y="7347"/>
                </a:moveTo>
                <a:lnTo>
                  <a:pt x="0" y="15063"/>
                </a:lnTo>
                <a:lnTo>
                  <a:pt x="3221" y="21600"/>
                </a:lnTo>
                <a:lnTo>
                  <a:pt x="10066" y="20143"/>
                </a:lnTo>
                <a:lnTo>
                  <a:pt x="15806" y="12536"/>
                </a:lnTo>
                <a:lnTo>
                  <a:pt x="21600" y="6304"/>
                </a:lnTo>
                <a:lnTo>
                  <a:pt x="17878" y="0"/>
                </a:lnTo>
                <a:lnTo>
                  <a:pt x="13776" y="3504"/>
                </a:lnTo>
                <a:lnTo>
                  <a:pt x="6034" y="734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86" name="Shape 4968">
            <a:extLst>
              <a:ext uri="{FF2B5EF4-FFF2-40B4-BE49-F238E27FC236}">
                <a16:creationId xmlns:a16="http://schemas.microsoft.com/office/drawing/2014/main" id="{227E5FA9-5E2D-40C4-B078-8572814E3EC6}"/>
              </a:ext>
            </a:extLst>
          </p:cNvPr>
          <p:cNvSpPr/>
          <p:nvPr/>
        </p:nvSpPr>
        <p:spPr>
          <a:xfrm>
            <a:off x="3505200" y="3992663"/>
            <a:ext cx="243859" cy="286207"/>
          </a:xfrm>
          <a:custGeom>
            <a:avLst/>
            <a:gdLst/>
            <a:ahLst/>
            <a:cxnLst>
              <a:cxn ang="0">
                <a:pos x="wd2" y="hd2"/>
              </a:cxn>
              <a:cxn ang="5400000">
                <a:pos x="wd2" y="hd2"/>
              </a:cxn>
              <a:cxn ang="10800000">
                <a:pos x="wd2" y="hd2"/>
              </a:cxn>
              <a:cxn ang="16200000">
                <a:pos x="wd2" y="hd2"/>
              </a:cxn>
            </a:cxnLst>
            <a:rect l="0" t="0" r="r" b="b"/>
            <a:pathLst>
              <a:path w="21539" h="21600" extrusionOk="0">
                <a:moveTo>
                  <a:pt x="14385" y="2383"/>
                </a:moveTo>
                <a:lnTo>
                  <a:pt x="17168" y="2422"/>
                </a:lnTo>
                <a:lnTo>
                  <a:pt x="16947" y="5118"/>
                </a:lnTo>
                <a:lnTo>
                  <a:pt x="16939" y="7513"/>
                </a:lnTo>
                <a:lnTo>
                  <a:pt x="16679" y="9967"/>
                </a:lnTo>
                <a:lnTo>
                  <a:pt x="15782" y="12155"/>
                </a:lnTo>
                <a:lnTo>
                  <a:pt x="15031" y="13252"/>
                </a:lnTo>
                <a:lnTo>
                  <a:pt x="14080" y="13228"/>
                </a:lnTo>
                <a:lnTo>
                  <a:pt x="13663" y="13730"/>
                </a:lnTo>
                <a:lnTo>
                  <a:pt x="14439" y="14765"/>
                </a:lnTo>
                <a:lnTo>
                  <a:pt x="14561" y="15838"/>
                </a:lnTo>
                <a:lnTo>
                  <a:pt x="15416" y="15510"/>
                </a:lnTo>
                <a:lnTo>
                  <a:pt x="16449" y="14155"/>
                </a:lnTo>
                <a:lnTo>
                  <a:pt x="17282" y="12811"/>
                </a:lnTo>
                <a:lnTo>
                  <a:pt x="17801" y="11023"/>
                </a:lnTo>
                <a:lnTo>
                  <a:pt x="18623" y="9217"/>
                </a:lnTo>
                <a:lnTo>
                  <a:pt x="19699" y="8168"/>
                </a:lnTo>
                <a:lnTo>
                  <a:pt x="20571" y="8630"/>
                </a:lnTo>
                <a:lnTo>
                  <a:pt x="20133" y="9651"/>
                </a:lnTo>
                <a:lnTo>
                  <a:pt x="19055" y="10906"/>
                </a:lnTo>
                <a:lnTo>
                  <a:pt x="18606" y="11781"/>
                </a:lnTo>
                <a:lnTo>
                  <a:pt x="18163" y="13050"/>
                </a:lnTo>
                <a:lnTo>
                  <a:pt x="17705" y="14157"/>
                </a:lnTo>
                <a:lnTo>
                  <a:pt x="17084" y="14963"/>
                </a:lnTo>
                <a:lnTo>
                  <a:pt x="16991" y="16134"/>
                </a:lnTo>
                <a:lnTo>
                  <a:pt x="17957" y="16047"/>
                </a:lnTo>
                <a:lnTo>
                  <a:pt x="18470" y="16585"/>
                </a:lnTo>
                <a:lnTo>
                  <a:pt x="18640" y="17565"/>
                </a:lnTo>
                <a:lnTo>
                  <a:pt x="19278" y="18145"/>
                </a:lnTo>
                <a:lnTo>
                  <a:pt x="20249" y="18336"/>
                </a:lnTo>
                <a:lnTo>
                  <a:pt x="20901" y="19059"/>
                </a:lnTo>
                <a:lnTo>
                  <a:pt x="21539" y="19854"/>
                </a:lnTo>
                <a:lnTo>
                  <a:pt x="21104" y="20473"/>
                </a:lnTo>
                <a:lnTo>
                  <a:pt x="20427" y="20838"/>
                </a:lnTo>
                <a:lnTo>
                  <a:pt x="19447" y="21402"/>
                </a:lnTo>
                <a:lnTo>
                  <a:pt x="18267" y="21600"/>
                </a:lnTo>
                <a:lnTo>
                  <a:pt x="17144" y="21326"/>
                </a:lnTo>
                <a:cubicBezTo>
                  <a:pt x="16924" y="21049"/>
                  <a:pt x="16608" y="20837"/>
                  <a:pt x="16240" y="20721"/>
                </a:cubicBezTo>
                <a:cubicBezTo>
                  <a:pt x="15830" y="20591"/>
                  <a:pt x="15380" y="20588"/>
                  <a:pt x="14967" y="20712"/>
                </a:cubicBezTo>
                <a:lnTo>
                  <a:pt x="14397" y="19804"/>
                </a:lnTo>
                <a:lnTo>
                  <a:pt x="14151" y="18803"/>
                </a:lnTo>
                <a:lnTo>
                  <a:pt x="13993" y="17678"/>
                </a:lnTo>
                <a:lnTo>
                  <a:pt x="13567" y="17020"/>
                </a:lnTo>
                <a:lnTo>
                  <a:pt x="12721" y="16824"/>
                </a:lnTo>
                <a:lnTo>
                  <a:pt x="11526" y="17031"/>
                </a:lnTo>
                <a:lnTo>
                  <a:pt x="10231" y="16731"/>
                </a:lnTo>
                <a:lnTo>
                  <a:pt x="8559" y="15517"/>
                </a:lnTo>
                <a:lnTo>
                  <a:pt x="7377" y="15006"/>
                </a:lnTo>
                <a:lnTo>
                  <a:pt x="6209" y="14563"/>
                </a:lnTo>
                <a:lnTo>
                  <a:pt x="4686" y="14292"/>
                </a:lnTo>
                <a:lnTo>
                  <a:pt x="3377" y="14196"/>
                </a:lnTo>
                <a:cubicBezTo>
                  <a:pt x="3012" y="14036"/>
                  <a:pt x="2691" y="13812"/>
                  <a:pt x="2434" y="13538"/>
                </a:cubicBezTo>
                <a:cubicBezTo>
                  <a:pt x="2149" y="13234"/>
                  <a:pt x="1950" y="12877"/>
                  <a:pt x="1855" y="12496"/>
                </a:cubicBezTo>
                <a:lnTo>
                  <a:pt x="921" y="11888"/>
                </a:lnTo>
                <a:cubicBezTo>
                  <a:pt x="459" y="11662"/>
                  <a:pt x="135" y="11276"/>
                  <a:pt x="34" y="10830"/>
                </a:cubicBezTo>
                <a:cubicBezTo>
                  <a:pt x="-61" y="10415"/>
                  <a:pt x="47" y="9984"/>
                  <a:pt x="332" y="9638"/>
                </a:cubicBezTo>
                <a:lnTo>
                  <a:pt x="963" y="8630"/>
                </a:lnTo>
                <a:lnTo>
                  <a:pt x="2270" y="8289"/>
                </a:lnTo>
                <a:lnTo>
                  <a:pt x="3905" y="8115"/>
                </a:lnTo>
                <a:lnTo>
                  <a:pt x="5370" y="7844"/>
                </a:lnTo>
                <a:lnTo>
                  <a:pt x="5460" y="6958"/>
                </a:lnTo>
                <a:lnTo>
                  <a:pt x="4775" y="6180"/>
                </a:lnTo>
                <a:lnTo>
                  <a:pt x="4286" y="5301"/>
                </a:lnTo>
                <a:lnTo>
                  <a:pt x="4755" y="4113"/>
                </a:lnTo>
                <a:lnTo>
                  <a:pt x="6022" y="3626"/>
                </a:lnTo>
                <a:lnTo>
                  <a:pt x="6539" y="3023"/>
                </a:lnTo>
                <a:lnTo>
                  <a:pt x="5709" y="2580"/>
                </a:lnTo>
                <a:lnTo>
                  <a:pt x="4314" y="2058"/>
                </a:lnTo>
                <a:lnTo>
                  <a:pt x="4074" y="1071"/>
                </a:lnTo>
                <a:lnTo>
                  <a:pt x="3956" y="15"/>
                </a:lnTo>
                <a:lnTo>
                  <a:pt x="5393" y="0"/>
                </a:lnTo>
                <a:lnTo>
                  <a:pt x="6536" y="695"/>
                </a:lnTo>
                <a:lnTo>
                  <a:pt x="7849" y="938"/>
                </a:lnTo>
                <a:lnTo>
                  <a:pt x="8834" y="1162"/>
                </a:lnTo>
                <a:lnTo>
                  <a:pt x="9675" y="2300"/>
                </a:lnTo>
                <a:lnTo>
                  <a:pt x="10686" y="2689"/>
                </a:lnTo>
                <a:lnTo>
                  <a:pt x="11722" y="3564"/>
                </a:lnTo>
                <a:lnTo>
                  <a:pt x="12603" y="3864"/>
                </a:lnTo>
                <a:lnTo>
                  <a:pt x="13780" y="3316"/>
                </a:lnTo>
                <a:lnTo>
                  <a:pt x="14385" y="2383"/>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ysDash"/>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29" name="Oval 228">
            <a:extLst>
              <a:ext uri="{FF2B5EF4-FFF2-40B4-BE49-F238E27FC236}">
                <a16:creationId xmlns:a16="http://schemas.microsoft.com/office/drawing/2014/main" id="{89D21245-1921-42BD-8798-FCB92AE2B323}"/>
              </a:ext>
            </a:extLst>
          </p:cNvPr>
          <p:cNvSpPr>
            <a:spLocks noChangeAspect="1"/>
          </p:cNvSpPr>
          <p:nvPr/>
        </p:nvSpPr>
        <p:spPr>
          <a:xfrm>
            <a:off x="7739667" y="2022665"/>
            <a:ext cx="914370" cy="9144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rgbClr val="4D4D4D"/>
                </a:solidFill>
                <a:latin typeface="Candara" panose="020E0502030303020204" pitchFamily="34" charset="0"/>
              </a:rPr>
              <a:t>74%</a:t>
            </a:r>
            <a:br>
              <a:rPr lang="en-US" sz="1200" b="1" dirty="0">
                <a:solidFill>
                  <a:srgbClr val="4D4D4D"/>
                </a:solidFill>
                <a:latin typeface="Candara" panose="020E0502030303020204" pitchFamily="34" charset="0"/>
              </a:rPr>
            </a:br>
            <a:r>
              <a:rPr lang="en-US" sz="1200" dirty="0">
                <a:solidFill>
                  <a:srgbClr val="4D4D4D"/>
                </a:solidFill>
                <a:latin typeface="Candara" panose="020E0502030303020204" pitchFamily="34" charset="0"/>
              </a:rPr>
              <a:t>Lorem Ipsum</a:t>
            </a:r>
          </a:p>
        </p:txBody>
      </p:sp>
      <p:sp>
        <p:nvSpPr>
          <p:cNvPr id="236" name="Isosceles Triangle 235">
            <a:extLst>
              <a:ext uri="{FF2B5EF4-FFF2-40B4-BE49-F238E27FC236}">
                <a16:creationId xmlns:a16="http://schemas.microsoft.com/office/drawing/2014/main" id="{234DEF4F-6746-474F-9CB9-A6B9998B09EF}"/>
              </a:ext>
            </a:extLst>
          </p:cNvPr>
          <p:cNvSpPr/>
          <p:nvPr/>
        </p:nvSpPr>
        <p:spPr bwMode="auto">
          <a:xfrm flipV="1">
            <a:off x="8130100" y="3054723"/>
            <a:ext cx="203200" cy="203200"/>
          </a:xfrm>
          <a:prstGeom prst="triangle">
            <a:avLst/>
          </a:prstGeom>
          <a:solidFill>
            <a:srgbClr val="CE8E40"/>
          </a:solidFill>
          <a:ln w="12700">
            <a:noFill/>
            <a:round/>
            <a:headEnd/>
            <a:tailEnd/>
          </a:ln>
          <a:effectLst>
            <a:outerShdw blurRad="50800" dist="38100" dir="5400000" algn="t"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accent4"/>
              </a:solidFill>
            </a:endParaRPr>
          </a:p>
        </p:txBody>
      </p:sp>
      <p:sp>
        <p:nvSpPr>
          <p:cNvPr id="288" name="Block Arc 287">
            <a:extLst>
              <a:ext uri="{FF2B5EF4-FFF2-40B4-BE49-F238E27FC236}">
                <a16:creationId xmlns:a16="http://schemas.microsoft.com/office/drawing/2014/main" id="{90D05CB2-1635-4682-98E9-E6F771B5A1E4}"/>
              </a:ext>
            </a:extLst>
          </p:cNvPr>
          <p:cNvSpPr>
            <a:spLocks noChangeAspect="1"/>
          </p:cNvSpPr>
          <p:nvPr/>
        </p:nvSpPr>
        <p:spPr>
          <a:xfrm rot="16200000" flipH="1">
            <a:off x="7616347" y="1897062"/>
            <a:ext cx="1188720" cy="1188682"/>
          </a:xfrm>
          <a:prstGeom prst="blockArc">
            <a:avLst>
              <a:gd name="adj1" fmla="val 16242892"/>
              <a:gd name="adj2" fmla="val 10822413"/>
              <a:gd name="adj3" fmla="val 14427"/>
            </a:avLst>
          </a:prstGeom>
          <a:solidFill>
            <a:srgbClr val="CE8E40"/>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4"/>
              </a:solidFill>
            </a:endParaRPr>
          </a:p>
        </p:txBody>
      </p:sp>
      <p:sp>
        <p:nvSpPr>
          <p:cNvPr id="272" name="Oval 271">
            <a:extLst>
              <a:ext uri="{FF2B5EF4-FFF2-40B4-BE49-F238E27FC236}">
                <a16:creationId xmlns:a16="http://schemas.microsoft.com/office/drawing/2014/main" id="{372EFE76-E429-418E-A091-95C433F68A70}"/>
              </a:ext>
            </a:extLst>
          </p:cNvPr>
          <p:cNvSpPr>
            <a:spLocks noChangeAspect="1"/>
          </p:cNvSpPr>
          <p:nvPr/>
        </p:nvSpPr>
        <p:spPr>
          <a:xfrm>
            <a:off x="5515666" y="2332302"/>
            <a:ext cx="914370" cy="9144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rgbClr val="4D4D4D"/>
                </a:solidFill>
                <a:latin typeface="Candara" panose="020E0502030303020204" pitchFamily="34" charset="0"/>
              </a:rPr>
              <a:t>87%</a:t>
            </a:r>
            <a:br>
              <a:rPr lang="en-US" sz="1200" b="1" dirty="0">
                <a:solidFill>
                  <a:srgbClr val="4D4D4D"/>
                </a:solidFill>
                <a:latin typeface="Candara" panose="020E0502030303020204" pitchFamily="34" charset="0"/>
              </a:rPr>
            </a:br>
            <a:r>
              <a:rPr lang="en-US" sz="1200" dirty="0">
                <a:solidFill>
                  <a:srgbClr val="4D4D4D"/>
                </a:solidFill>
                <a:latin typeface="Candara" panose="020E0502030303020204" pitchFamily="34" charset="0"/>
              </a:rPr>
              <a:t>Lorem Ipsum</a:t>
            </a:r>
          </a:p>
        </p:txBody>
      </p:sp>
      <p:sp>
        <p:nvSpPr>
          <p:cNvPr id="273" name="Isosceles Triangle 272">
            <a:extLst>
              <a:ext uri="{FF2B5EF4-FFF2-40B4-BE49-F238E27FC236}">
                <a16:creationId xmlns:a16="http://schemas.microsoft.com/office/drawing/2014/main" id="{F2CAC828-DBEF-43A2-9177-CBE4ACAEE7EE}"/>
              </a:ext>
            </a:extLst>
          </p:cNvPr>
          <p:cNvSpPr/>
          <p:nvPr/>
        </p:nvSpPr>
        <p:spPr bwMode="auto">
          <a:xfrm flipV="1">
            <a:off x="5906099" y="3364360"/>
            <a:ext cx="203200" cy="203200"/>
          </a:xfrm>
          <a:prstGeom prst="triangle">
            <a:avLst/>
          </a:prstGeom>
          <a:solidFill>
            <a:srgbClr val="ED7D31"/>
          </a:solidFill>
          <a:ln w="19050">
            <a:noFill/>
            <a:round/>
            <a:headEnd/>
            <a:tailEnd/>
          </a:ln>
          <a:effectLst>
            <a:outerShdw blurRad="50800" dist="38100" dir="5400000" algn="t"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accent4"/>
              </a:solidFill>
            </a:endParaRPr>
          </a:p>
        </p:txBody>
      </p:sp>
      <p:sp>
        <p:nvSpPr>
          <p:cNvPr id="289" name="Block Arc 288">
            <a:extLst>
              <a:ext uri="{FF2B5EF4-FFF2-40B4-BE49-F238E27FC236}">
                <a16:creationId xmlns:a16="http://schemas.microsoft.com/office/drawing/2014/main" id="{A31F6CDB-21AF-44F3-842A-42C6079F26B0}"/>
              </a:ext>
            </a:extLst>
          </p:cNvPr>
          <p:cNvSpPr>
            <a:spLocks noChangeAspect="1"/>
          </p:cNvSpPr>
          <p:nvPr/>
        </p:nvSpPr>
        <p:spPr>
          <a:xfrm rot="16200000" flipH="1">
            <a:off x="5392346" y="2206699"/>
            <a:ext cx="1188720" cy="1188682"/>
          </a:xfrm>
          <a:prstGeom prst="blockArc">
            <a:avLst>
              <a:gd name="adj1" fmla="val 14423919"/>
              <a:gd name="adj2" fmla="val 10822413"/>
              <a:gd name="adj3" fmla="val 14427"/>
            </a:avLst>
          </a:prstGeom>
          <a:solidFill>
            <a:srgbClr val="ED7D31"/>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4"/>
              </a:solidFill>
            </a:endParaRPr>
          </a:p>
        </p:txBody>
      </p:sp>
      <p:sp>
        <p:nvSpPr>
          <p:cNvPr id="286" name="Oval 285">
            <a:extLst>
              <a:ext uri="{FF2B5EF4-FFF2-40B4-BE49-F238E27FC236}">
                <a16:creationId xmlns:a16="http://schemas.microsoft.com/office/drawing/2014/main" id="{A845CE98-322C-4546-9B66-196CD572224E}"/>
              </a:ext>
            </a:extLst>
          </p:cNvPr>
          <p:cNvSpPr>
            <a:spLocks noChangeAspect="1"/>
          </p:cNvSpPr>
          <p:nvPr/>
        </p:nvSpPr>
        <p:spPr>
          <a:xfrm>
            <a:off x="9007104" y="4162124"/>
            <a:ext cx="914370" cy="9144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rgbClr val="4D4D4D"/>
                </a:solidFill>
                <a:latin typeface="Candara" panose="020E0502030303020204" pitchFamily="34" charset="0"/>
              </a:rPr>
              <a:t>61%</a:t>
            </a:r>
            <a:br>
              <a:rPr lang="en-US" sz="1200" b="1" dirty="0">
                <a:solidFill>
                  <a:srgbClr val="4D4D4D"/>
                </a:solidFill>
                <a:latin typeface="Candara" panose="020E0502030303020204" pitchFamily="34" charset="0"/>
              </a:rPr>
            </a:br>
            <a:r>
              <a:rPr lang="en-US" sz="1200" dirty="0">
                <a:solidFill>
                  <a:srgbClr val="4D4D4D"/>
                </a:solidFill>
                <a:latin typeface="Candara" panose="020E0502030303020204" pitchFamily="34" charset="0"/>
              </a:rPr>
              <a:t>Lorem Ipsum</a:t>
            </a:r>
          </a:p>
        </p:txBody>
      </p:sp>
      <p:sp>
        <p:nvSpPr>
          <p:cNvPr id="287" name="Isosceles Triangle 286">
            <a:extLst>
              <a:ext uri="{FF2B5EF4-FFF2-40B4-BE49-F238E27FC236}">
                <a16:creationId xmlns:a16="http://schemas.microsoft.com/office/drawing/2014/main" id="{11D18AA4-517C-48E6-9BF9-2F91EB4336F5}"/>
              </a:ext>
            </a:extLst>
          </p:cNvPr>
          <p:cNvSpPr/>
          <p:nvPr/>
        </p:nvSpPr>
        <p:spPr bwMode="auto">
          <a:xfrm flipV="1">
            <a:off x="9397537" y="5194182"/>
            <a:ext cx="203200" cy="203200"/>
          </a:xfrm>
          <a:prstGeom prst="triangle">
            <a:avLst/>
          </a:prstGeom>
          <a:solidFill>
            <a:srgbClr val="E04621"/>
          </a:solidFill>
          <a:ln w="19050">
            <a:noFill/>
            <a:round/>
            <a:headEnd/>
            <a:tailEnd/>
          </a:ln>
          <a:effectLst>
            <a:outerShdw blurRad="50800" dist="38100" dir="5400000" algn="t"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accent4"/>
              </a:solidFill>
            </a:endParaRPr>
          </a:p>
        </p:txBody>
      </p:sp>
      <p:sp>
        <p:nvSpPr>
          <p:cNvPr id="290" name="Block Arc 289">
            <a:extLst>
              <a:ext uri="{FF2B5EF4-FFF2-40B4-BE49-F238E27FC236}">
                <a16:creationId xmlns:a16="http://schemas.microsoft.com/office/drawing/2014/main" id="{3DCD82C9-B2EB-4306-8374-892C8BF8A7A5}"/>
              </a:ext>
            </a:extLst>
          </p:cNvPr>
          <p:cNvSpPr>
            <a:spLocks noChangeAspect="1"/>
          </p:cNvSpPr>
          <p:nvPr/>
        </p:nvSpPr>
        <p:spPr>
          <a:xfrm rot="16200000" flipH="1">
            <a:off x="8883784" y="4036521"/>
            <a:ext cx="1188720" cy="1188682"/>
          </a:xfrm>
          <a:prstGeom prst="blockArc">
            <a:avLst>
              <a:gd name="adj1" fmla="val 18001008"/>
              <a:gd name="adj2" fmla="val 10822413"/>
              <a:gd name="adj3" fmla="val 14427"/>
            </a:avLst>
          </a:prstGeom>
          <a:solidFill>
            <a:srgbClr val="E04621"/>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4"/>
              </a:solidFill>
            </a:endParaRPr>
          </a:p>
        </p:txBody>
      </p:sp>
    </p:spTree>
    <p:extLst>
      <p:ext uri="{BB962C8B-B14F-4D97-AF65-F5344CB8AC3E}">
        <p14:creationId xmlns:p14="http://schemas.microsoft.com/office/powerpoint/2010/main" val="3546170647"/>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06"/>
                                        </p:tgtEl>
                                        <p:attrNameLst>
                                          <p:attrName>style.visibility</p:attrName>
                                        </p:attrNameLst>
                                      </p:cBhvr>
                                      <p:to>
                                        <p:strVal val="visible"/>
                                      </p:to>
                                    </p:set>
                                    <p:animEffect transition="in" filter="wipe(left)">
                                      <p:cBhvr>
                                        <p:cTn id="7" dur="500"/>
                                        <p:tgtEl>
                                          <p:spTgt spid="206"/>
                                        </p:tgtEl>
                                      </p:cBhvr>
                                    </p:animEffect>
                                  </p:childTnLst>
                                </p:cTn>
                              </p:par>
                            </p:childTnLst>
                          </p:cTn>
                        </p:par>
                        <p:par>
                          <p:cTn id="8" fill="hold">
                            <p:stCondLst>
                              <p:cond delay="500"/>
                            </p:stCondLst>
                            <p:childTnLst>
                              <p:par>
                                <p:cTn id="9" presetID="2" presetClass="entr" presetSubtype="4" fill="hold" grpId="0" nodeType="afterEffect">
                                  <p:stCondLst>
                                    <p:cond delay="0"/>
                                  </p:stCondLst>
                                  <p:childTnLst>
                                    <p:set>
                                      <p:cBhvr>
                                        <p:cTn id="10" dur="1" fill="hold">
                                          <p:stCondLst>
                                            <p:cond delay="0"/>
                                          </p:stCondLst>
                                        </p:cTn>
                                        <p:tgtEl>
                                          <p:spTgt spid="207"/>
                                        </p:tgtEl>
                                        <p:attrNameLst>
                                          <p:attrName>style.visibility</p:attrName>
                                        </p:attrNameLst>
                                      </p:cBhvr>
                                      <p:to>
                                        <p:strVal val="visible"/>
                                      </p:to>
                                    </p:set>
                                    <p:anim calcmode="lin" valueType="num">
                                      <p:cBhvr additive="base">
                                        <p:cTn id="11" dur="1000" fill="hold"/>
                                        <p:tgtEl>
                                          <p:spTgt spid="207"/>
                                        </p:tgtEl>
                                        <p:attrNameLst>
                                          <p:attrName>ppt_x</p:attrName>
                                        </p:attrNameLst>
                                      </p:cBhvr>
                                      <p:tavLst>
                                        <p:tav tm="0">
                                          <p:val>
                                            <p:strVal val="#ppt_x"/>
                                          </p:val>
                                        </p:tav>
                                        <p:tav tm="100000">
                                          <p:val>
                                            <p:strVal val="#ppt_x"/>
                                          </p:val>
                                        </p:tav>
                                      </p:tavLst>
                                    </p:anim>
                                    <p:anim calcmode="lin" valueType="num">
                                      <p:cBhvr additive="base">
                                        <p:cTn id="12" dur="1000" fill="hold"/>
                                        <p:tgtEl>
                                          <p:spTgt spid="207"/>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208"/>
                                        </p:tgtEl>
                                        <p:attrNameLst>
                                          <p:attrName>style.visibility</p:attrName>
                                        </p:attrNameLst>
                                      </p:cBhvr>
                                      <p:to>
                                        <p:strVal val="visible"/>
                                      </p:to>
                                    </p:set>
                                    <p:anim calcmode="lin" valueType="num">
                                      <p:cBhvr additive="base">
                                        <p:cTn id="15" dur="1000" fill="hold"/>
                                        <p:tgtEl>
                                          <p:spTgt spid="208"/>
                                        </p:tgtEl>
                                        <p:attrNameLst>
                                          <p:attrName>ppt_x</p:attrName>
                                        </p:attrNameLst>
                                      </p:cBhvr>
                                      <p:tavLst>
                                        <p:tav tm="0">
                                          <p:val>
                                            <p:strVal val="#ppt_x"/>
                                          </p:val>
                                        </p:tav>
                                        <p:tav tm="100000">
                                          <p:val>
                                            <p:strVal val="#ppt_x"/>
                                          </p:val>
                                        </p:tav>
                                      </p:tavLst>
                                    </p:anim>
                                    <p:anim calcmode="lin" valueType="num">
                                      <p:cBhvr additive="base">
                                        <p:cTn id="16" dur="1000" fill="hold"/>
                                        <p:tgtEl>
                                          <p:spTgt spid="208"/>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209"/>
                                        </p:tgtEl>
                                        <p:attrNameLst>
                                          <p:attrName>style.visibility</p:attrName>
                                        </p:attrNameLst>
                                      </p:cBhvr>
                                      <p:to>
                                        <p:strVal val="visible"/>
                                      </p:to>
                                    </p:set>
                                    <p:anim calcmode="lin" valueType="num">
                                      <p:cBhvr additive="base">
                                        <p:cTn id="19" dur="1000" fill="hold"/>
                                        <p:tgtEl>
                                          <p:spTgt spid="209"/>
                                        </p:tgtEl>
                                        <p:attrNameLst>
                                          <p:attrName>ppt_x</p:attrName>
                                        </p:attrNameLst>
                                      </p:cBhvr>
                                      <p:tavLst>
                                        <p:tav tm="0">
                                          <p:val>
                                            <p:strVal val="#ppt_x"/>
                                          </p:val>
                                        </p:tav>
                                        <p:tav tm="100000">
                                          <p:val>
                                            <p:strVal val="#ppt_x"/>
                                          </p:val>
                                        </p:tav>
                                      </p:tavLst>
                                    </p:anim>
                                    <p:anim calcmode="lin" valueType="num">
                                      <p:cBhvr additive="base">
                                        <p:cTn id="20" dur="1000" fill="hold"/>
                                        <p:tgtEl>
                                          <p:spTgt spid="209"/>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210"/>
                                        </p:tgtEl>
                                        <p:attrNameLst>
                                          <p:attrName>style.visibility</p:attrName>
                                        </p:attrNameLst>
                                      </p:cBhvr>
                                      <p:to>
                                        <p:strVal val="visible"/>
                                      </p:to>
                                    </p:set>
                                    <p:anim calcmode="lin" valueType="num">
                                      <p:cBhvr additive="base">
                                        <p:cTn id="23" dur="1000" fill="hold"/>
                                        <p:tgtEl>
                                          <p:spTgt spid="210"/>
                                        </p:tgtEl>
                                        <p:attrNameLst>
                                          <p:attrName>ppt_x</p:attrName>
                                        </p:attrNameLst>
                                      </p:cBhvr>
                                      <p:tavLst>
                                        <p:tav tm="0">
                                          <p:val>
                                            <p:strVal val="#ppt_x"/>
                                          </p:val>
                                        </p:tav>
                                        <p:tav tm="100000">
                                          <p:val>
                                            <p:strVal val="#ppt_x"/>
                                          </p:val>
                                        </p:tav>
                                      </p:tavLst>
                                    </p:anim>
                                    <p:anim calcmode="lin" valueType="num">
                                      <p:cBhvr additive="base">
                                        <p:cTn id="24" dur="1000" fill="hold"/>
                                        <p:tgtEl>
                                          <p:spTgt spid="210"/>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211"/>
                                        </p:tgtEl>
                                        <p:attrNameLst>
                                          <p:attrName>style.visibility</p:attrName>
                                        </p:attrNameLst>
                                      </p:cBhvr>
                                      <p:to>
                                        <p:strVal val="visible"/>
                                      </p:to>
                                    </p:set>
                                    <p:anim calcmode="lin" valueType="num">
                                      <p:cBhvr additive="base">
                                        <p:cTn id="27" dur="1000" fill="hold"/>
                                        <p:tgtEl>
                                          <p:spTgt spid="211"/>
                                        </p:tgtEl>
                                        <p:attrNameLst>
                                          <p:attrName>ppt_x</p:attrName>
                                        </p:attrNameLst>
                                      </p:cBhvr>
                                      <p:tavLst>
                                        <p:tav tm="0">
                                          <p:val>
                                            <p:strVal val="#ppt_x"/>
                                          </p:val>
                                        </p:tav>
                                        <p:tav tm="100000">
                                          <p:val>
                                            <p:strVal val="#ppt_x"/>
                                          </p:val>
                                        </p:tav>
                                      </p:tavLst>
                                    </p:anim>
                                    <p:anim calcmode="lin" valueType="num">
                                      <p:cBhvr additive="base">
                                        <p:cTn id="28" dur="1000" fill="hold"/>
                                        <p:tgtEl>
                                          <p:spTgt spid="211"/>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212"/>
                                        </p:tgtEl>
                                        <p:attrNameLst>
                                          <p:attrName>style.visibility</p:attrName>
                                        </p:attrNameLst>
                                      </p:cBhvr>
                                      <p:to>
                                        <p:strVal val="visible"/>
                                      </p:to>
                                    </p:set>
                                    <p:anim calcmode="lin" valueType="num">
                                      <p:cBhvr additive="base">
                                        <p:cTn id="31" dur="1000" fill="hold"/>
                                        <p:tgtEl>
                                          <p:spTgt spid="212"/>
                                        </p:tgtEl>
                                        <p:attrNameLst>
                                          <p:attrName>ppt_x</p:attrName>
                                        </p:attrNameLst>
                                      </p:cBhvr>
                                      <p:tavLst>
                                        <p:tav tm="0">
                                          <p:val>
                                            <p:strVal val="#ppt_x"/>
                                          </p:val>
                                        </p:tav>
                                        <p:tav tm="100000">
                                          <p:val>
                                            <p:strVal val="#ppt_x"/>
                                          </p:val>
                                        </p:tav>
                                      </p:tavLst>
                                    </p:anim>
                                    <p:anim calcmode="lin" valueType="num">
                                      <p:cBhvr additive="base">
                                        <p:cTn id="32" dur="1000" fill="hold"/>
                                        <p:tgtEl>
                                          <p:spTgt spid="212"/>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213"/>
                                        </p:tgtEl>
                                        <p:attrNameLst>
                                          <p:attrName>style.visibility</p:attrName>
                                        </p:attrNameLst>
                                      </p:cBhvr>
                                      <p:to>
                                        <p:strVal val="visible"/>
                                      </p:to>
                                    </p:set>
                                    <p:anim calcmode="lin" valueType="num">
                                      <p:cBhvr additive="base">
                                        <p:cTn id="35" dur="1000" fill="hold"/>
                                        <p:tgtEl>
                                          <p:spTgt spid="213"/>
                                        </p:tgtEl>
                                        <p:attrNameLst>
                                          <p:attrName>ppt_x</p:attrName>
                                        </p:attrNameLst>
                                      </p:cBhvr>
                                      <p:tavLst>
                                        <p:tav tm="0">
                                          <p:val>
                                            <p:strVal val="#ppt_x"/>
                                          </p:val>
                                        </p:tav>
                                        <p:tav tm="100000">
                                          <p:val>
                                            <p:strVal val="#ppt_x"/>
                                          </p:val>
                                        </p:tav>
                                      </p:tavLst>
                                    </p:anim>
                                    <p:anim calcmode="lin" valueType="num">
                                      <p:cBhvr additive="base">
                                        <p:cTn id="36" dur="1000" fill="hold"/>
                                        <p:tgtEl>
                                          <p:spTgt spid="213"/>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214"/>
                                        </p:tgtEl>
                                        <p:attrNameLst>
                                          <p:attrName>style.visibility</p:attrName>
                                        </p:attrNameLst>
                                      </p:cBhvr>
                                      <p:to>
                                        <p:strVal val="visible"/>
                                      </p:to>
                                    </p:set>
                                    <p:anim calcmode="lin" valueType="num">
                                      <p:cBhvr additive="base">
                                        <p:cTn id="39" dur="1000" fill="hold"/>
                                        <p:tgtEl>
                                          <p:spTgt spid="214"/>
                                        </p:tgtEl>
                                        <p:attrNameLst>
                                          <p:attrName>ppt_x</p:attrName>
                                        </p:attrNameLst>
                                      </p:cBhvr>
                                      <p:tavLst>
                                        <p:tav tm="0">
                                          <p:val>
                                            <p:strVal val="#ppt_x"/>
                                          </p:val>
                                        </p:tav>
                                        <p:tav tm="100000">
                                          <p:val>
                                            <p:strVal val="#ppt_x"/>
                                          </p:val>
                                        </p:tav>
                                      </p:tavLst>
                                    </p:anim>
                                    <p:anim calcmode="lin" valueType="num">
                                      <p:cBhvr additive="base">
                                        <p:cTn id="40" dur="1000" fill="hold"/>
                                        <p:tgtEl>
                                          <p:spTgt spid="214"/>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215"/>
                                        </p:tgtEl>
                                        <p:attrNameLst>
                                          <p:attrName>style.visibility</p:attrName>
                                        </p:attrNameLst>
                                      </p:cBhvr>
                                      <p:to>
                                        <p:strVal val="visible"/>
                                      </p:to>
                                    </p:set>
                                    <p:anim calcmode="lin" valueType="num">
                                      <p:cBhvr additive="base">
                                        <p:cTn id="43" dur="1000" fill="hold"/>
                                        <p:tgtEl>
                                          <p:spTgt spid="215"/>
                                        </p:tgtEl>
                                        <p:attrNameLst>
                                          <p:attrName>ppt_x</p:attrName>
                                        </p:attrNameLst>
                                      </p:cBhvr>
                                      <p:tavLst>
                                        <p:tav tm="0">
                                          <p:val>
                                            <p:strVal val="#ppt_x"/>
                                          </p:val>
                                        </p:tav>
                                        <p:tav tm="100000">
                                          <p:val>
                                            <p:strVal val="#ppt_x"/>
                                          </p:val>
                                        </p:tav>
                                      </p:tavLst>
                                    </p:anim>
                                    <p:anim calcmode="lin" valueType="num">
                                      <p:cBhvr additive="base">
                                        <p:cTn id="44" dur="1000" fill="hold"/>
                                        <p:tgtEl>
                                          <p:spTgt spid="215"/>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216"/>
                                        </p:tgtEl>
                                        <p:attrNameLst>
                                          <p:attrName>style.visibility</p:attrName>
                                        </p:attrNameLst>
                                      </p:cBhvr>
                                      <p:to>
                                        <p:strVal val="visible"/>
                                      </p:to>
                                    </p:set>
                                    <p:anim calcmode="lin" valueType="num">
                                      <p:cBhvr additive="base">
                                        <p:cTn id="47" dur="1000" fill="hold"/>
                                        <p:tgtEl>
                                          <p:spTgt spid="216"/>
                                        </p:tgtEl>
                                        <p:attrNameLst>
                                          <p:attrName>ppt_x</p:attrName>
                                        </p:attrNameLst>
                                      </p:cBhvr>
                                      <p:tavLst>
                                        <p:tav tm="0">
                                          <p:val>
                                            <p:strVal val="#ppt_x"/>
                                          </p:val>
                                        </p:tav>
                                        <p:tav tm="100000">
                                          <p:val>
                                            <p:strVal val="#ppt_x"/>
                                          </p:val>
                                        </p:tav>
                                      </p:tavLst>
                                    </p:anim>
                                    <p:anim calcmode="lin" valueType="num">
                                      <p:cBhvr additive="base">
                                        <p:cTn id="48" dur="1000" fill="hold"/>
                                        <p:tgtEl>
                                          <p:spTgt spid="216"/>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217"/>
                                        </p:tgtEl>
                                        <p:attrNameLst>
                                          <p:attrName>style.visibility</p:attrName>
                                        </p:attrNameLst>
                                      </p:cBhvr>
                                      <p:to>
                                        <p:strVal val="visible"/>
                                      </p:to>
                                    </p:set>
                                    <p:anim calcmode="lin" valueType="num">
                                      <p:cBhvr additive="base">
                                        <p:cTn id="51" dur="1000" fill="hold"/>
                                        <p:tgtEl>
                                          <p:spTgt spid="217"/>
                                        </p:tgtEl>
                                        <p:attrNameLst>
                                          <p:attrName>ppt_x</p:attrName>
                                        </p:attrNameLst>
                                      </p:cBhvr>
                                      <p:tavLst>
                                        <p:tav tm="0">
                                          <p:val>
                                            <p:strVal val="#ppt_x"/>
                                          </p:val>
                                        </p:tav>
                                        <p:tav tm="100000">
                                          <p:val>
                                            <p:strVal val="#ppt_x"/>
                                          </p:val>
                                        </p:tav>
                                      </p:tavLst>
                                    </p:anim>
                                    <p:anim calcmode="lin" valueType="num">
                                      <p:cBhvr additive="base">
                                        <p:cTn id="52" dur="1000" fill="hold"/>
                                        <p:tgtEl>
                                          <p:spTgt spid="217"/>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218"/>
                                        </p:tgtEl>
                                        <p:attrNameLst>
                                          <p:attrName>style.visibility</p:attrName>
                                        </p:attrNameLst>
                                      </p:cBhvr>
                                      <p:to>
                                        <p:strVal val="visible"/>
                                      </p:to>
                                    </p:set>
                                    <p:anim calcmode="lin" valueType="num">
                                      <p:cBhvr additive="base">
                                        <p:cTn id="55" dur="1000" fill="hold"/>
                                        <p:tgtEl>
                                          <p:spTgt spid="218"/>
                                        </p:tgtEl>
                                        <p:attrNameLst>
                                          <p:attrName>ppt_x</p:attrName>
                                        </p:attrNameLst>
                                      </p:cBhvr>
                                      <p:tavLst>
                                        <p:tav tm="0">
                                          <p:val>
                                            <p:strVal val="#ppt_x"/>
                                          </p:val>
                                        </p:tav>
                                        <p:tav tm="100000">
                                          <p:val>
                                            <p:strVal val="#ppt_x"/>
                                          </p:val>
                                        </p:tav>
                                      </p:tavLst>
                                    </p:anim>
                                    <p:anim calcmode="lin" valueType="num">
                                      <p:cBhvr additive="base">
                                        <p:cTn id="56" dur="1000" fill="hold"/>
                                        <p:tgtEl>
                                          <p:spTgt spid="218"/>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219"/>
                                        </p:tgtEl>
                                        <p:attrNameLst>
                                          <p:attrName>style.visibility</p:attrName>
                                        </p:attrNameLst>
                                      </p:cBhvr>
                                      <p:to>
                                        <p:strVal val="visible"/>
                                      </p:to>
                                    </p:set>
                                    <p:anim calcmode="lin" valueType="num">
                                      <p:cBhvr additive="base">
                                        <p:cTn id="59" dur="1000" fill="hold"/>
                                        <p:tgtEl>
                                          <p:spTgt spid="219"/>
                                        </p:tgtEl>
                                        <p:attrNameLst>
                                          <p:attrName>ppt_x</p:attrName>
                                        </p:attrNameLst>
                                      </p:cBhvr>
                                      <p:tavLst>
                                        <p:tav tm="0">
                                          <p:val>
                                            <p:strVal val="#ppt_x"/>
                                          </p:val>
                                        </p:tav>
                                        <p:tav tm="100000">
                                          <p:val>
                                            <p:strVal val="#ppt_x"/>
                                          </p:val>
                                        </p:tav>
                                      </p:tavLst>
                                    </p:anim>
                                    <p:anim calcmode="lin" valueType="num">
                                      <p:cBhvr additive="base">
                                        <p:cTn id="60" dur="1000" fill="hold"/>
                                        <p:tgtEl>
                                          <p:spTgt spid="219"/>
                                        </p:tgtEl>
                                        <p:attrNameLst>
                                          <p:attrName>ppt_y</p:attrName>
                                        </p:attrNameLst>
                                      </p:cBhvr>
                                      <p:tavLst>
                                        <p:tav tm="0">
                                          <p:val>
                                            <p:strVal val="1+#ppt_h/2"/>
                                          </p:val>
                                        </p:tav>
                                        <p:tav tm="100000">
                                          <p:val>
                                            <p:strVal val="#ppt_y"/>
                                          </p:val>
                                        </p:tav>
                                      </p:tavLst>
                                    </p:anim>
                                  </p:childTnLst>
                                </p:cTn>
                              </p:par>
                              <p:par>
                                <p:cTn id="61" presetID="2" presetClass="entr" presetSubtype="4" fill="hold" grpId="0" nodeType="withEffect">
                                  <p:stCondLst>
                                    <p:cond delay="0"/>
                                  </p:stCondLst>
                                  <p:childTnLst>
                                    <p:set>
                                      <p:cBhvr>
                                        <p:cTn id="62" dur="1" fill="hold">
                                          <p:stCondLst>
                                            <p:cond delay="0"/>
                                          </p:stCondLst>
                                        </p:cTn>
                                        <p:tgtEl>
                                          <p:spTgt spid="220"/>
                                        </p:tgtEl>
                                        <p:attrNameLst>
                                          <p:attrName>style.visibility</p:attrName>
                                        </p:attrNameLst>
                                      </p:cBhvr>
                                      <p:to>
                                        <p:strVal val="visible"/>
                                      </p:to>
                                    </p:set>
                                    <p:anim calcmode="lin" valueType="num">
                                      <p:cBhvr additive="base">
                                        <p:cTn id="63" dur="1000" fill="hold"/>
                                        <p:tgtEl>
                                          <p:spTgt spid="220"/>
                                        </p:tgtEl>
                                        <p:attrNameLst>
                                          <p:attrName>ppt_x</p:attrName>
                                        </p:attrNameLst>
                                      </p:cBhvr>
                                      <p:tavLst>
                                        <p:tav tm="0">
                                          <p:val>
                                            <p:strVal val="#ppt_x"/>
                                          </p:val>
                                        </p:tav>
                                        <p:tav tm="100000">
                                          <p:val>
                                            <p:strVal val="#ppt_x"/>
                                          </p:val>
                                        </p:tav>
                                      </p:tavLst>
                                    </p:anim>
                                    <p:anim calcmode="lin" valueType="num">
                                      <p:cBhvr additive="base">
                                        <p:cTn id="64" dur="1000" fill="hold"/>
                                        <p:tgtEl>
                                          <p:spTgt spid="220"/>
                                        </p:tgtEl>
                                        <p:attrNameLst>
                                          <p:attrName>ppt_y</p:attrName>
                                        </p:attrNameLst>
                                      </p:cBhvr>
                                      <p:tavLst>
                                        <p:tav tm="0">
                                          <p:val>
                                            <p:strVal val="1+#ppt_h/2"/>
                                          </p:val>
                                        </p:tav>
                                        <p:tav tm="100000">
                                          <p:val>
                                            <p:strVal val="#ppt_y"/>
                                          </p:val>
                                        </p:tav>
                                      </p:tavLst>
                                    </p:anim>
                                  </p:childTnLst>
                                </p:cTn>
                              </p:par>
                              <p:par>
                                <p:cTn id="65" presetID="2" presetClass="entr" presetSubtype="4" fill="hold" grpId="0" nodeType="withEffect">
                                  <p:stCondLst>
                                    <p:cond delay="0"/>
                                  </p:stCondLst>
                                  <p:childTnLst>
                                    <p:set>
                                      <p:cBhvr>
                                        <p:cTn id="66" dur="1" fill="hold">
                                          <p:stCondLst>
                                            <p:cond delay="0"/>
                                          </p:stCondLst>
                                        </p:cTn>
                                        <p:tgtEl>
                                          <p:spTgt spid="221"/>
                                        </p:tgtEl>
                                        <p:attrNameLst>
                                          <p:attrName>style.visibility</p:attrName>
                                        </p:attrNameLst>
                                      </p:cBhvr>
                                      <p:to>
                                        <p:strVal val="visible"/>
                                      </p:to>
                                    </p:set>
                                    <p:anim calcmode="lin" valueType="num">
                                      <p:cBhvr additive="base">
                                        <p:cTn id="67" dur="1000" fill="hold"/>
                                        <p:tgtEl>
                                          <p:spTgt spid="221"/>
                                        </p:tgtEl>
                                        <p:attrNameLst>
                                          <p:attrName>ppt_x</p:attrName>
                                        </p:attrNameLst>
                                      </p:cBhvr>
                                      <p:tavLst>
                                        <p:tav tm="0">
                                          <p:val>
                                            <p:strVal val="#ppt_x"/>
                                          </p:val>
                                        </p:tav>
                                        <p:tav tm="100000">
                                          <p:val>
                                            <p:strVal val="#ppt_x"/>
                                          </p:val>
                                        </p:tav>
                                      </p:tavLst>
                                    </p:anim>
                                    <p:anim calcmode="lin" valueType="num">
                                      <p:cBhvr additive="base">
                                        <p:cTn id="68" dur="1000" fill="hold"/>
                                        <p:tgtEl>
                                          <p:spTgt spid="221"/>
                                        </p:tgtEl>
                                        <p:attrNameLst>
                                          <p:attrName>ppt_y</p:attrName>
                                        </p:attrNameLst>
                                      </p:cBhvr>
                                      <p:tavLst>
                                        <p:tav tm="0">
                                          <p:val>
                                            <p:strVal val="1+#ppt_h/2"/>
                                          </p:val>
                                        </p:tav>
                                        <p:tav tm="100000">
                                          <p:val>
                                            <p:strVal val="#ppt_y"/>
                                          </p:val>
                                        </p:tav>
                                      </p:tavLst>
                                    </p:anim>
                                  </p:childTnLst>
                                </p:cTn>
                              </p:par>
                              <p:par>
                                <p:cTn id="69" presetID="2" presetClass="entr" presetSubtype="4" fill="hold" grpId="0" nodeType="withEffect">
                                  <p:stCondLst>
                                    <p:cond delay="0"/>
                                  </p:stCondLst>
                                  <p:childTnLst>
                                    <p:set>
                                      <p:cBhvr>
                                        <p:cTn id="70" dur="1" fill="hold">
                                          <p:stCondLst>
                                            <p:cond delay="0"/>
                                          </p:stCondLst>
                                        </p:cTn>
                                        <p:tgtEl>
                                          <p:spTgt spid="222"/>
                                        </p:tgtEl>
                                        <p:attrNameLst>
                                          <p:attrName>style.visibility</p:attrName>
                                        </p:attrNameLst>
                                      </p:cBhvr>
                                      <p:to>
                                        <p:strVal val="visible"/>
                                      </p:to>
                                    </p:set>
                                    <p:anim calcmode="lin" valueType="num">
                                      <p:cBhvr additive="base">
                                        <p:cTn id="71" dur="1000" fill="hold"/>
                                        <p:tgtEl>
                                          <p:spTgt spid="222"/>
                                        </p:tgtEl>
                                        <p:attrNameLst>
                                          <p:attrName>ppt_x</p:attrName>
                                        </p:attrNameLst>
                                      </p:cBhvr>
                                      <p:tavLst>
                                        <p:tav tm="0">
                                          <p:val>
                                            <p:strVal val="#ppt_x"/>
                                          </p:val>
                                        </p:tav>
                                        <p:tav tm="100000">
                                          <p:val>
                                            <p:strVal val="#ppt_x"/>
                                          </p:val>
                                        </p:tav>
                                      </p:tavLst>
                                    </p:anim>
                                    <p:anim calcmode="lin" valueType="num">
                                      <p:cBhvr additive="base">
                                        <p:cTn id="72" dur="1000" fill="hold"/>
                                        <p:tgtEl>
                                          <p:spTgt spid="222"/>
                                        </p:tgtEl>
                                        <p:attrNameLst>
                                          <p:attrName>ppt_y</p:attrName>
                                        </p:attrNameLst>
                                      </p:cBhvr>
                                      <p:tavLst>
                                        <p:tav tm="0">
                                          <p:val>
                                            <p:strVal val="1+#ppt_h/2"/>
                                          </p:val>
                                        </p:tav>
                                        <p:tav tm="100000">
                                          <p:val>
                                            <p:strVal val="#ppt_y"/>
                                          </p:val>
                                        </p:tav>
                                      </p:tavLst>
                                    </p:anim>
                                  </p:childTnLst>
                                </p:cTn>
                              </p:par>
                              <p:par>
                                <p:cTn id="73" presetID="2" presetClass="entr" presetSubtype="4" fill="hold" grpId="0" nodeType="withEffect">
                                  <p:stCondLst>
                                    <p:cond delay="0"/>
                                  </p:stCondLst>
                                  <p:childTnLst>
                                    <p:set>
                                      <p:cBhvr>
                                        <p:cTn id="74" dur="1" fill="hold">
                                          <p:stCondLst>
                                            <p:cond delay="0"/>
                                          </p:stCondLst>
                                        </p:cTn>
                                        <p:tgtEl>
                                          <p:spTgt spid="223"/>
                                        </p:tgtEl>
                                        <p:attrNameLst>
                                          <p:attrName>style.visibility</p:attrName>
                                        </p:attrNameLst>
                                      </p:cBhvr>
                                      <p:to>
                                        <p:strVal val="visible"/>
                                      </p:to>
                                    </p:set>
                                    <p:anim calcmode="lin" valueType="num">
                                      <p:cBhvr additive="base">
                                        <p:cTn id="75" dur="1000" fill="hold"/>
                                        <p:tgtEl>
                                          <p:spTgt spid="223"/>
                                        </p:tgtEl>
                                        <p:attrNameLst>
                                          <p:attrName>ppt_x</p:attrName>
                                        </p:attrNameLst>
                                      </p:cBhvr>
                                      <p:tavLst>
                                        <p:tav tm="0">
                                          <p:val>
                                            <p:strVal val="#ppt_x"/>
                                          </p:val>
                                        </p:tav>
                                        <p:tav tm="100000">
                                          <p:val>
                                            <p:strVal val="#ppt_x"/>
                                          </p:val>
                                        </p:tav>
                                      </p:tavLst>
                                    </p:anim>
                                    <p:anim calcmode="lin" valueType="num">
                                      <p:cBhvr additive="base">
                                        <p:cTn id="76" dur="1000" fill="hold"/>
                                        <p:tgtEl>
                                          <p:spTgt spid="223"/>
                                        </p:tgtEl>
                                        <p:attrNameLst>
                                          <p:attrName>ppt_y</p:attrName>
                                        </p:attrNameLst>
                                      </p:cBhvr>
                                      <p:tavLst>
                                        <p:tav tm="0">
                                          <p:val>
                                            <p:strVal val="1+#ppt_h/2"/>
                                          </p:val>
                                        </p:tav>
                                        <p:tav tm="100000">
                                          <p:val>
                                            <p:strVal val="#ppt_y"/>
                                          </p:val>
                                        </p:tav>
                                      </p:tavLst>
                                    </p:anim>
                                  </p:childTnLst>
                                </p:cTn>
                              </p:par>
                              <p:par>
                                <p:cTn id="77" presetID="2" presetClass="entr" presetSubtype="4" fill="hold" grpId="0" nodeType="withEffect">
                                  <p:stCondLst>
                                    <p:cond delay="0"/>
                                  </p:stCondLst>
                                  <p:childTnLst>
                                    <p:set>
                                      <p:cBhvr>
                                        <p:cTn id="78" dur="1" fill="hold">
                                          <p:stCondLst>
                                            <p:cond delay="0"/>
                                          </p:stCondLst>
                                        </p:cTn>
                                        <p:tgtEl>
                                          <p:spTgt spid="224"/>
                                        </p:tgtEl>
                                        <p:attrNameLst>
                                          <p:attrName>style.visibility</p:attrName>
                                        </p:attrNameLst>
                                      </p:cBhvr>
                                      <p:to>
                                        <p:strVal val="visible"/>
                                      </p:to>
                                    </p:set>
                                    <p:anim calcmode="lin" valueType="num">
                                      <p:cBhvr additive="base">
                                        <p:cTn id="79" dur="1000" fill="hold"/>
                                        <p:tgtEl>
                                          <p:spTgt spid="224"/>
                                        </p:tgtEl>
                                        <p:attrNameLst>
                                          <p:attrName>ppt_x</p:attrName>
                                        </p:attrNameLst>
                                      </p:cBhvr>
                                      <p:tavLst>
                                        <p:tav tm="0">
                                          <p:val>
                                            <p:strVal val="#ppt_x"/>
                                          </p:val>
                                        </p:tav>
                                        <p:tav tm="100000">
                                          <p:val>
                                            <p:strVal val="#ppt_x"/>
                                          </p:val>
                                        </p:tav>
                                      </p:tavLst>
                                    </p:anim>
                                    <p:anim calcmode="lin" valueType="num">
                                      <p:cBhvr additive="base">
                                        <p:cTn id="80" dur="1000" fill="hold"/>
                                        <p:tgtEl>
                                          <p:spTgt spid="224"/>
                                        </p:tgtEl>
                                        <p:attrNameLst>
                                          <p:attrName>ppt_y</p:attrName>
                                        </p:attrNameLst>
                                      </p:cBhvr>
                                      <p:tavLst>
                                        <p:tav tm="0">
                                          <p:val>
                                            <p:strVal val="1+#ppt_h/2"/>
                                          </p:val>
                                        </p:tav>
                                        <p:tav tm="100000">
                                          <p:val>
                                            <p:strVal val="#ppt_y"/>
                                          </p:val>
                                        </p:tav>
                                      </p:tavLst>
                                    </p:anim>
                                  </p:childTnLst>
                                </p:cTn>
                              </p:par>
                              <p:par>
                                <p:cTn id="81" presetID="2" presetClass="entr" presetSubtype="4" fill="hold" grpId="0" nodeType="withEffect">
                                  <p:stCondLst>
                                    <p:cond delay="0"/>
                                  </p:stCondLst>
                                  <p:childTnLst>
                                    <p:set>
                                      <p:cBhvr>
                                        <p:cTn id="82" dur="1" fill="hold">
                                          <p:stCondLst>
                                            <p:cond delay="0"/>
                                          </p:stCondLst>
                                        </p:cTn>
                                        <p:tgtEl>
                                          <p:spTgt spid="225"/>
                                        </p:tgtEl>
                                        <p:attrNameLst>
                                          <p:attrName>style.visibility</p:attrName>
                                        </p:attrNameLst>
                                      </p:cBhvr>
                                      <p:to>
                                        <p:strVal val="visible"/>
                                      </p:to>
                                    </p:set>
                                    <p:anim calcmode="lin" valueType="num">
                                      <p:cBhvr additive="base">
                                        <p:cTn id="83" dur="1000" fill="hold"/>
                                        <p:tgtEl>
                                          <p:spTgt spid="225"/>
                                        </p:tgtEl>
                                        <p:attrNameLst>
                                          <p:attrName>ppt_x</p:attrName>
                                        </p:attrNameLst>
                                      </p:cBhvr>
                                      <p:tavLst>
                                        <p:tav tm="0">
                                          <p:val>
                                            <p:strVal val="#ppt_x"/>
                                          </p:val>
                                        </p:tav>
                                        <p:tav tm="100000">
                                          <p:val>
                                            <p:strVal val="#ppt_x"/>
                                          </p:val>
                                        </p:tav>
                                      </p:tavLst>
                                    </p:anim>
                                    <p:anim calcmode="lin" valueType="num">
                                      <p:cBhvr additive="base">
                                        <p:cTn id="84" dur="1000" fill="hold"/>
                                        <p:tgtEl>
                                          <p:spTgt spid="225"/>
                                        </p:tgtEl>
                                        <p:attrNameLst>
                                          <p:attrName>ppt_y</p:attrName>
                                        </p:attrNameLst>
                                      </p:cBhvr>
                                      <p:tavLst>
                                        <p:tav tm="0">
                                          <p:val>
                                            <p:strVal val="1+#ppt_h/2"/>
                                          </p:val>
                                        </p:tav>
                                        <p:tav tm="100000">
                                          <p:val>
                                            <p:strVal val="#ppt_y"/>
                                          </p:val>
                                        </p:tav>
                                      </p:tavLst>
                                    </p:anim>
                                  </p:childTnLst>
                                </p:cTn>
                              </p:par>
                              <p:par>
                                <p:cTn id="85" presetID="2" presetClass="entr" presetSubtype="4" fill="hold" grpId="0" nodeType="withEffect">
                                  <p:stCondLst>
                                    <p:cond delay="0"/>
                                  </p:stCondLst>
                                  <p:childTnLst>
                                    <p:set>
                                      <p:cBhvr>
                                        <p:cTn id="86" dur="1" fill="hold">
                                          <p:stCondLst>
                                            <p:cond delay="0"/>
                                          </p:stCondLst>
                                        </p:cTn>
                                        <p:tgtEl>
                                          <p:spTgt spid="226"/>
                                        </p:tgtEl>
                                        <p:attrNameLst>
                                          <p:attrName>style.visibility</p:attrName>
                                        </p:attrNameLst>
                                      </p:cBhvr>
                                      <p:to>
                                        <p:strVal val="visible"/>
                                      </p:to>
                                    </p:set>
                                    <p:anim calcmode="lin" valueType="num">
                                      <p:cBhvr additive="base">
                                        <p:cTn id="87" dur="1000" fill="hold"/>
                                        <p:tgtEl>
                                          <p:spTgt spid="226"/>
                                        </p:tgtEl>
                                        <p:attrNameLst>
                                          <p:attrName>ppt_x</p:attrName>
                                        </p:attrNameLst>
                                      </p:cBhvr>
                                      <p:tavLst>
                                        <p:tav tm="0">
                                          <p:val>
                                            <p:strVal val="#ppt_x"/>
                                          </p:val>
                                        </p:tav>
                                        <p:tav tm="100000">
                                          <p:val>
                                            <p:strVal val="#ppt_x"/>
                                          </p:val>
                                        </p:tav>
                                      </p:tavLst>
                                    </p:anim>
                                    <p:anim calcmode="lin" valueType="num">
                                      <p:cBhvr additive="base">
                                        <p:cTn id="88" dur="1000" fill="hold"/>
                                        <p:tgtEl>
                                          <p:spTgt spid="226"/>
                                        </p:tgtEl>
                                        <p:attrNameLst>
                                          <p:attrName>ppt_y</p:attrName>
                                        </p:attrNameLst>
                                      </p:cBhvr>
                                      <p:tavLst>
                                        <p:tav tm="0">
                                          <p:val>
                                            <p:strVal val="1+#ppt_h/2"/>
                                          </p:val>
                                        </p:tav>
                                        <p:tav tm="100000">
                                          <p:val>
                                            <p:strVal val="#ppt_y"/>
                                          </p:val>
                                        </p:tav>
                                      </p:tavLst>
                                    </p:anim>
                                  </p:childTnLst>
                                </p:cTn>
                              </p:par>
                              <p:par>
                                <p:cTn id="89" presetID="2" presetClass="entr" presetSubtype="4" fill="hold" grpId="0" nodeType="withEffect">
                                  <p:stCondLst>
                                    <p:cond delay="0"/>
                                  </p:stCondLst>
                                  <p:childTnLst>
                                    <p:set>
                                      <p:cBhvr>
                                        <p:cTn id="90" dur="1" fill="hold">
                                          <p:stCondLst>
                                            <p:cond delay="0"/>
                                          </p:stCondLst>
                                        </p:cTn>
                                        <p:tgtEl>
                                          <p:spTgt spid="227"/>
                                        </p:tgtEl>
                                        <p:attrNameLst>
                                          <p:attrName>style.visibility</p:attrName>
                                        </p:attrNameLst>
                                      </p:cBhvr>
                                      <p:to>
                                        <p:strVal val="visible"/>
                                      </p:to>
                                    </p:set>
                                    <p:anim calcmode="lin" valueType="num">
                                      <p:cBhvr additive="base">
                                        <p:cTn id="91" dur="1000" fill="hold"/>
                                        <p:tgtEl>
                                          <p:spTgt spid="227"/>
                                        </p:tgtEl>
                                        <p:attrNameLst>
                                          <p:attrName>ppt_x</p:attrName>
                                        </p:attrNameLst>
                                      </p:cBhvr>
                                      <p:tavLst>
                                        <p:tav tm="0">
                                          <p:val>
                                            <p:strVal val="#ppt_x"/>
                                          </p:val>
                                        </p:tav>
                                        <p:tav tm="100000">
                                          <p:val>
                                            <p:strVal val="#ppt_x"/>
                                          </p:val>
                                        </p:tav>
                                      </p:tavLst>
                                    </p:anim>
                                    <p:anim calcmode="lin" valueType="num">
                                      <p:cBhvr additive="base">
                                        <p:cTn id="92" dur="1000" fill="hold"/>
                                        <p:tgtEl>
                                          <p:spTgt spid="227"/>
                                        </p:tgtEl>
                                        <p:attrNameLst>
                                          <p:attrName>ppt_y</p:attrName>
                                        </p:attrNameLst>
                                      </p:cBhvr>
                                      <p:tavLst>
                                        <p:tav tm="0">
                                          <p:val>
                                            <p:strVal val="1+#ppt_h/2"/>
                                          </p:val>
                                        </p:tav>
                                        <p:tav tm="100000">
                                          <p:val>
                                            <p:strVal val="#ppt_y"/>
                                          </p:val>
                                        </p:tav>
                                      </p:tavLst>
                                    </p:anim>
                                  </p:childTnLst>
                                </p:cTn>
                              </p:par>
                              <p:par>
                                <p:cTn id="93" presetID="2" presetClass="entr" presetSubtype="4" fill="hold" grpId="0" nodeType="withEffect">
                                  <p:stCondLst>
                                    <p:cond delay="0"/>
                                  </p:stCondLst>
                                  <p:childTnLst>
                                    <p:set>
                                      <p:cBhvr>
                                        <p:cTn id="94" dur="1" fill="hold">
                                          <p:stCondLst>
                                            <p:cond delay="0"/>
                                          </p:stCondLst>
                                        </p:cTn>
                                        <p:tgtEl>
                                          <p:spTgt spid="228"/>
                                        </p:tgtEl>
                                        <p:attrNameLst>
                                          <p:attrName>style.visibility</p:attrName>
                                        </p:attrNameLst>
                                      </p:cBhvr>
                                      <p:to>
                                        <p:strVal val="visible"/>
                                      </p:to>
                                    </p:set>
                                    <p:anim calcmode="lin" valueType="num">
                                      <p:cBhvr additive="base">
                                        <p:cTn id="95" dur="1000" fill="hold"/>
                                        <p:tgtEl>
                                          <p:spTgt spid="228"/>
                                        </p:tgtEl>
                                        <p:attrNameLst>
                                          <p:attrName>ppt_x</p:attrName>
                                        </p:attrNameLst>
                                      </p:cBhvr>
                                      <p:tavLst>
                                        <p:tav tm="0">
                                          <p:val>
                                            <p:strVal val="#ppt_x"/>
                                          </p:val>
                                        </p:tav>
                                        <p:tav tm="100000">
                                          <p:val>
                                            <p:strVal val="#ppt_x"/>
                                          </p:val>
                                        </p:tav>
                                      </p:tavLst>
                                    </p:anim>
                                    <p:anim calcmode="lin" valueType="num">
                                      <p:cBhvr additive="base">
                                        <p:cTn id="96" dur="1000" fill="hold"/>
                                        <p:tgtEl>
                                          <p:spTgt spid="228"/>
                                        </p:tgtEl>
                                        <p:attrNameLst>
                                          <p:attrName>ppt_y</p:attrName>
                                        </p:attrNameLst>
                                      </p:cBhvr>
                                      <p:tavLst>
                                        <p:tav tm="0">
                                          <p:val>
                                            <p:strVal val="1+#ppt_h/2"/>
                                          </p:val>
                                        </p:tav>
                                        <p:tav tm="100000">
                                          <p:val>
                                            <p:strVal val="#ppt_y"/>
                                          </p:val>
                                        </p:tav>
                                      </p:tavLst>
                                    </p:anim>
                                  </p:childTnLst>
                                </p:cTn>
                              </p:par>
                              <p:par>
                                <p:cTn id="97" presetID="2" presetClass="entr" presetSubtype="4" fill="hold" grpId="0" nodeType="withEffect">
                                  <p:stCondLst>
                                    <p:cond delay="0"/>
                                  </p:stCondLst>
                                  <p:childTnLst>
                                    <p:set>
                                      <p:cBhvr>
                                        <p:cTn id="98" dur="1" fill="hold">
                                          <p:stCondLst>
                                            <p:cond delay="0"/>
                                          </p:stCondLst>
                                        </p:cTn>
                                        <p:tgtEl>
                                          <p:spTgt spid="230"/>
                                        </p:tgtEl>
                                        <p:attrNameLst>
                                          <p:attrName>style.visibility</p:attrName>
                                        </p:attrNameLst>
                                      </p:cBhvr>
                                      <p:to>
                                        <p:strVal val="visible"/>
                                      </p:to>
                                    </p:set>
                                    <p:anim calcmode="lin" valueType="num">
                                      <p:cBhvr additive="base">
                                        <p:cTn id="99" dur="1000" fill="hold"/>
                                        <p:tgtEl>
                                          <p:spTgt spid="230"/>
                                        </p:tgtEl>
                                        <p:attrNameLst>
                                          <p:attrName>ppt_x</p:attrName>
                                        </p:attrNameLst>
                                      </p:cBhvr>
                                      <p:tavLst>
                                        <p:tav tm="0">
                                          <p:val>
                                            <p:strVal val="#ppt_x"/>
                                          </p:val>
                                        </p:tav>
                                        <p:tav tm="100000">
                                          <p:val>
                                            <p:strVal val="#ppt_x"/>
                                          </p:val>
                                        </p:tav>
                                      </p:tavLst>
                                    </p:anim>
                                    <p:anim calcmode="lin" valueType="num">
                                      <p:cBhvr additive="base">
                                        <p:cTn id="100" dur="1000" fill="hold"/>
                                        <p:tgtEl>
                                          <p:spTgt spid="230"/>
                                        </p:tgtEl>
                                        <p:attrNameLst>
                                          <p:attrName>ppt_y</p:attrName>
                                        </p:attrNameLst>
                                      </p:cBhvr>
                                      <p:tavLst>
                                        <p:tav tm="0">
                                          <p:val>
                                            <p:strVal val="1+#ppt_h/2"/>
                                          </p:val>
                                        </p:tav>
                                        <p:tav tm="100000">
                                          <p:val>
                                            <p:strVal val="#ppt_y"/>
                                          </p:val>
                                        </p:tav>
                                      </p:tavLst>
                                    </p:anim>
                                  </p:childTnLst>
                                </p:cTn>
                              </p:par>
                              <p:par>
                                <p:cTn id="101" presetID="2" presetClass="entr" presetSubtype="4" fill="hold" grpId="0" nodeType="withEffect">
                                  <p:stCondLst>
                                    <p:cond delay="0"/>
                                  </p:stCondLst>
                                  <p:childTnLst>
                                    <p:set>
                                      <p:cBhvr>
                                        <p:cTn id="102" dur="1" fill="hold">
                                          <p:stCondLst>
                                            <p:cond delay="0"/>
                                          </p:stCondLst>
                                        </p:cTn>
                                        <p:tgtEl>
                                          <p:spTgt spid="231"/>
                                        </p:tgtEl>
                                        <p:attrNameLst>
                                          <p:attrName>style.visibility</p:attrName>
                                        </p:attrNameLst>
                                      </p:cBhvr>
                                      <p:to>
                                        <p:strVal val="visible"/>
                                      </p:to>
                                    </p:set>
                                    <p:anim calcmode="lin" valueType="num">
                                      <p:cBhvr additive="base">
                                        <p:cTn id="103" dur="1000" fill="hold"/>
                                        <p:tgtEl>
                                          <p:spTgt spid="231"/>
                                        </p:tgtEl>
                                        <p:attrNameLst>
                                          <p:attrName>ppt_x</p:attrName>
                                        </p:attrNameLst>
                                      </p:cBhvr>
                                      <p:tavLst>
                                        <p:tav tm="0">
                                          <p:val>
                                            <p:strVal val="#ppt_x"/>
                                          </p:val>
                                        </p:tav>
                                        <p:tav tm="100000">
                                          <p:val>
                                            <p:strVal val="#ppt_x"/>
                                          </p:val>
                                        </p:tav>
                                      </p:tavLst>
                                    </p:anim>
                                    <p:anim calcmode="lin" valueType="num">
                                      <p:cBhvr additive="base">
                                        <p:cTn id="104" dur="1000" fill="hold"/>
                                        <p:tgtEl>
                                          <p:spTgt spid="231"/>
                                        </p:tgtEl>
                                        <p:attrNameLst>
                                          <p:attrName>ppt_y</p:attrName>
                                        </p:attrNameLst>
                                      </p:cBhvr>
                                      <p:tavLst>
                                        <p:tav tm="0">
                                          <p:val>
                                            <p:strVal val="1+#ppt_h/2"/>
                                          </p:val>
                                        </p:tav>
                                        <p:tav tm="100000">
                                          <p:val>
                                            <p:strVal val="#ppt_y"/>
                                          </p:val>
                                        </p:tav>
                                      </p:tavLst>
                                    </p:anim>
                                  </p:childTnLst>
                                </p:cTn>
                              </p:par>
                              <p:par>
                                <p:cTn id="105" presetID="2" presetClass="entr" presetSubtype="4" fill="hold" grpId="0" nodeType="withEffect">
                                  <p:stCondLst>
                                    <p:cond delay="0"/>
                                  </p:stCondLst>
                                  <p:childTnLst>
                                    <p:set>
                                      <p:cBhvr>
                                        <p:cTn id="106" dur="1" fill="hold">
                                          <p:stCondLst>
                                            <p:cond delay="0"/>
                                          </p:stCondLst>
                                        </p:cTn>
                                        <p:tgtEl>
                                          <p:spTgt spid="232"/>
                                        </p:tgtEl>
                                        <p:attrNameLst>
                                          <p:attrName>style.visibility</p:attrName>
                                        </p:attrNameLst>
                                      </p:cBhvr>
                                      <p:to>
                                        <p:strVal val="visible"/>
                                      </p:to>
                                    </p:set>
                                    <p:anim calcmode="lin" valueType="num">
                                      <p:cBhvr additive="base">
                                        <p:cTn id="107" dur="1000" fill="hold"/>
                                        <p:tgtEl>
                                          <p:spTgt spid="232"/>
                                        </p:tgtEl>
                                        <p:attrNameLst>
                                          <p:attrName>ppt_x</p:attrName>
                                        </p:attrNameLst>
                                      </p:cBhvr>
                                      <p:tavLst>
                                        <p:tav tm="0">
                                          <p:val>
                                            <p:strVal val="#ppt_x"/>
                                          </p:val>
                                        </p:tav>
                                        <p:tav tm="100000">
                                          <p:val>
                                            <p:strVal val="#ppt_x"/>
                                          </p:val>
                                        </p:tav>
                                      </p:tavLst>
                                    </p:anim>
                                    <p:anim calcmode="lin" valueType="num">
                                      <p:cBhvr additive="base">
                                        <p:cTn id="108" dur="1000" fill="hold"/>
                                        <p:tgtEl>
                                          <p:spTgt spid="232"/>
                                        </p:tgtEl>
                                        <p:attrNameLst>
                                          <p:attrName>ppt_y</p:attrName>
                                        </p:attrNameLst>
                                      </p:cBhvr>
                                      <p:tavLst>
                                        <p:tav tm="0">
                                          <p:val>
                                            <p:strVal val="1+#ppt_h/2"/>
                                          </p:val>
                                        </p:tav>
                                        <p:tav tm="100000">
                                          <p:val>
                                            <p:strVal val="#ppt_y"/>
                                          </p:val>
                                        </p:tav>
                                      </p:tavLst>
                                    </p:anim>
                                  </p:childTnLst>
                                </p:cTn>
                              </p:par>
                              <p:par>
                                <p:cTn id="109" presetID="2" presetClass="entr" presetSubtype="4" fill="hold" grpId="0" nodeType="withEffect">
                                  <p:stCondLst>
                                    <p:cond delay="0"/>
                                  </p:stCondLst>
                                  <p:childTnLst>
                                    <p:set>
                                      <p:cBhvr>
                                        <p:cTn id="110" dur="1" fill="hold">
                                          <p:stCondLst>
                                            <p:cond delay="0"/>
                                          </p:stCondLst>
                                        </p:cTn>
                                        <p:tgtEl>
                                          <p:spTgt spid="233"/>
                                        </p:tgtEl>
                                        <p:attrNameLst>
                                          <p:attrName>style.visibility</p:attrName>
                                        </p:attrNameLst>
                                      </p:cBhvr>
                                      <p:to>
                                        <p:strVal val="visible"/>
                                      </p:to>
                                    </p:set>
                                    <p:anim calcmode="lin" valueType="num">
                                      <p:cBhvr additive="base">
                                        <p:cTn id="111" dur="1000" fill="hold"/>
                                        <p:tgtEl>
                                          <p:spTgt spid="233"/>
                                        </p:tgtEl>
                                        <p:attrNameLst>
                                          <p:attrName>ppt_x</p:attrName>
                                        </p:attrNameLst>
                                      </p:cBhvr>
                                      <p:tavLst>
                                        <p:tav tm="0">
                                          <p:val>
                                            <p:strVal val="#ppt_x"/>
                                          </p:val>
                                        </p:tav>
                                        <p:tav tm="100000">
                                          <p:val>
                                            <p:strVal val="#ppt_x"/>
                                          </p:val>
                                        </p:tav>
                                      </p:tavLst>
                                    </p:anim>
                                    <p:anim calcmode="lin" valueType="num">
                                      <p:cBhvr additive="base">
                                        <p:cTn id="112" dur="1000" fill="hold"/>
                                        <p:tgtEl>
                                          <p:spTgt spid="233"/>
                                        </p:tgtEl>
                                        <p:attrNameLst>
                                          <p:attrName>ppt_y</p:attrName>
                                        </p:attrNameLst>
                                      </p:cBhvr>
                                      <p:tavLst>
                                        <p:tav tm="0">
                                          <p:val>
                                            <p:strVal val="1+#ppt_h/2"/>
                                          </p:val>
                                        </p:tav>
                                        <p:tav tm="100000">
                                          <p:val>
                                            <p:strVal val="#ppt_y"/>
                                          </p:val>
                                        </p:tav>
                                      </p:tavLst>
                                    </p:anim>
                                  </p:childTnLst>
                                </p:cTn>
                              </p:par>
                              <p:par>
                                <p:cTn id="113" presetID="2" presetClass="entr" presetSubtype="4" fill="hold" grpId="0" nodeType="withEffect">
                                  <p:stCondLst>
                                    <p:cond delay="0"/>
                                  </p:stCondLst>
                                  <p:childTnLst>
                                    <p:set>
                                      <p:cBhvr>
                                        <p:cTn id="114" dur="1" fill="hold">
                                          <p:stCondLst>
                                            <p:cond delay="0"/>
                                          </p:stCondLst>
                                        </p:cTn>
                                        <p:tgtEl>
                                          <p:spTgt spid="234"/>
                                        </p:tgtEl>
                                        <p:attrNameLst>
                                          <p:attrName>style.visibility</p:attrName>
                                        </p:attrNameLst>
                                      </p:cBhvr>
                                      <p:to>
                                        <p:strVal val="visible"/>
                                      </p:to>
                                    </p:set>
                                    <p:anim calcmode="lin" valueType="num">
                                      <p:cBhvr additive="base">
                                        <p:cTn id="115" dur="1000" fill="hold"/>
                                        <p:tgtEl>
                                          <p:spTgt spid="234"/>
                                        </p:tgtEl>
                                        <p:attrNameLst>
                                          <p:attrName>ppt_x</p:attrName>
                                        </p:attrNameLst>
                                      </p:cBhvr>
                                      <p:tavLst>
                                        <p:tav tm="0">
                                          <p:val>
                                            <p:strVal val="#ppt_x"/>
                                          </p:val>
                                        </p:tav>
                                        <p:tav tm="100000">
                                          <p:val>
                                            <p:strVal val="#ppt_x"/>
                                          </p:val>
                                        </p:tav>
                                      </p:tavLst>
                                    </p:anim>
                                    <p:anim calcmode="lin" valueType="num">
                                      <p:cBhvr additive="base">
                                        <p:cTn id="116" dur="1000" fill="hold"/>
                                        <p:tgtEl>
                                          <p:spTgt spid="234"/>
                                        </p:tgtEl>
                                        <p:attrNameLst>
                                          <p:attrName>ppt_y</p:attrName>
                                        </p:attrNameLst>
                                      </p:cBhvr>
                                      <p:tavLst>
                                        <p:tav tm="0">
                                          <p:val>
                                            <p:strVal val="1+#ppt_h/2"/>
                                          </p:val>
                                        </p:tav>
                                        <p:tav tm="100000">
                                          <p:val>
                                            <p:strVal val="#ppt_y"/>
                                          </p:val>
                                        </p:tav>
                                      </p:tavLst>
                                    </p:anim>
                                  </p:childTnLst>
                                </p:cTn>
                              </p:par>
                              <p:par>
                                <p:cTn id="117" presetID="2" presetClass="entr" presetSubtype="4" fill="hold" grpId="0" nodeType="withEffect">
                                  <p:stCondLst>
                                    <p:cond delay="0"/>
                                  </p:stCondLst>
                                  <p:childTnLst>
                                    <p:set>
                                      <p:cBhvr>
                                        <p:cTn id="118" dur="1" fill="hold">
                                          <p:stCondLst>
                                            <p:cond delay="0"/>
                                          </p:stCondLst>
                                        </p:cTn>
                                        <p:tgtEl>
                                          <p:spTgt spid="235"/>
                                        </p:tgtEl>
                                        <p:attrNameLst>
                                          <p:attrName>style.visibility</p:attrName>
                                        </p:attrNameLst>
                                      </p:cBhvr>
                                      <p:to>
                                        <p:strVal val="visible"/>
                                      </p:to>
                                    </p:set>
                                    <p:anim calcmode="lin" valueType="num">
                                      <p:cBhvr additive="base">
                                        <p:cTn id="119" dur="1000" fill="hold"/>
                                        <p:tgtEl>
                                          <p:spTgt spid="235"/>
                                        </p:tgtEl>
                                        <p:attrNameLst>
                                          <p:attrName>ppt_x</p:attrName>
                                        </p:attrNameLst>
                                      </p:cBhvr>
                                      <p:tavLst>
                                        <p:tav tm="0">
                                          <p:val>
                                            <p:strVal val="#ppt_x"/>
                                          </p:val>
                                        </p:tav>
                                        <p:tav tm="100000">
                                          <p:val>
                                            <p:strVal val="#ppt_x"/>
                                          </p:val>
                                        </p:tav>
                                      </p:tavLst>
                                    </p:anim>
                                    <p:anim calcmode="lin" valueType="num">
                                      <p:cBhvr additive="base">
                                        <p:cTn id="120" dur="1000" fill="hold"/>
                                        <p:tgtEl>
                                          <p:spTgt spid="235"/>
                                        </p:tgtEl>
                                        <p:attrNameLst>
                                          <p:attrName>ppt_y</p:attrName>
                                        </p:attrNameLst>
                                      </p:cBhvr>
                                      <p:tavLst>
                                        <p:tav tm="0">
                                          <p:val>
                                            <p:strVal val="1+#ppt_h/2"/>
                                          </p:val>
                                        </p:tav>
                                        <p:tav tm="100000">
                                          <p:val>
                                            <p:strVal val="#ppt_y"/>
                                          </p:val>
                                        </p:tav>
                                      </p:tavLst>
                                    </p:anim>
                                  </p:childTnLst>
                                </p:cTn>
                              </p:par>
                              <p:par>
                                <p:cTn id="121" presetID="2" presetClass="entr" presetSubtype="4" fill="hold" grpId="0" nodeType="withEffect">
                                  <p:stCondLst>
                                    <p:cond delay="0"/>
                                  </p:stCondLst>
                                  <p:childTnLst>
                                    <p:set>
                                      <p:cBhvr>
                                        <p:cTn id="122" dur="1" fill="hold">
                                          <p:stCondLst>
                                            <p:cond delay="0"/>
                                          </p:stCondLst>
                                        </p:cTn>
                                        <p:tgtEl>
                                          <p:spTgt spid="237"/>
                                        </p:tgtEl>
                                        <p:attrNameLst>
                                          <p:attrName>style.visibility</p:attrName>
                                        </p:attrNameLst>
                                      </p:cBhvr>
                                      <p:to>
                                        <p:strVal val="visible"/>
                                      </p:to>
                                    </p:set>
                                    <p:anim calcmode="lin" valueType="num">
                                      <p:cBhvr additive="base">
                                        <p:cTn id="123" dur="1000" fill="hold"/>
                                        <p:tgtEl>
                                          <p:spTgt spid="237"/>
                                        </p:tgtEl>
                                        <p:attrNameLst>
                                          <p:attrName>ppt_x</p:attrName>
                                        </p:attrNameLst>
                                      </p:cBhvr>
                                      <p:tavLst>
                                        <p:tav tm="0">
                                          <p:val>
                                            <p:strVal val="#ppt_x"/>
                                          </p:val>
                                        </p:tav>
                                        <p:tav tm="100000">
                                          <p:val>
                                            <p:strVal val="#ppt_x"/>
                                          </p:val>
                                        </p:tav>
                                      </p:tavLst>
                                    </p:anim>
                                    <p:anim calcmode="lin" valueType="num">
                                      <p:cBhvr additive="base">
                                        <p:cTn id="124" dur="1000" fill="hold"/>
                                        <p:tgtEl>
                                          <p:spTgt spid="237"/>
                                        </p:tgtEl>
                                        <p:attrNameLst>
                                          <p:attrName>ppt_y</p:attrName>
                                        </p:attrNameLst>
                                      </p:cBhvr>
                                      <p:tavLst>
                                        <p:tav tm="0">
                                          <p:val>
                                            <p:strVal val="1+#ppt_h/2"/>
                                          </p:val>
                                        </p:tav>
                                        <p:tav tm="100000">
                                          <p:val>
                                            <p:strVal val="#ppt_y"/>
                                          </p:val>
                                        </p:tav>
                                      </p:tavLst>
                                    </p:anim>
                                  </p:childTnLst>
                                </p:cTn>
                              </p:par>
                              <p:par>
                                <p:cTn id="125" presetID="2" presetClass="entr" presetSubtype="4" fill="hold" grpId="0" nodeType="withEffect">
                                  <p:stCondLst>
                                    <p:cond delay="0"/>
                                  </p:stCondLst>
                                  <p:childTnLst>
                                    <p:set>
                                      <p:cBhvr>
                                        <p:cTn id="126" dur="1" fill="hold">
                                          <p:stCondLst>
                                            <p:cond delay="0"/>
                                          </p:stCondLst>
                                        </p:cTn>
                                        <p:tgtEl>
                                          <p:spTgt spid="238"/>
                                        </p:tgtEl>
                                        <p:attrNameLst>
                                          <p:attrName>style.visibility</p:attrName>
                                        </p:attrNameLst>
                                      </p:cBhvr>
                                      <p:to>
                                        <p:strVal val="visible"/>
                                      </p:to>
                                    </p:set>
                                    <p:anim calcmode="lin" valueType="num">
                                      <p:cBhvr additive="base">
                                        <p:cTn id="127" dur="1000" fill="hold"/>
                                        <p:tgtEl>
                                          <p:spTgt spid="238"/>
                                        </p:tgtEl>
                                        <p:attrNameLst>
                                          <p:attrName>ppt_x</p:attrName>
                                        </p:attrNameLst>
                                      </p:cBhvr>
                                      <p:tavLst>
                                        <p:tav tm="0">
                                          <p:val>
                                            <p:strVal val="#ppt_x"/>
                                          </p:val>
                                        </p:tav>
                                        <p:tav tm="100000">
                                          <p:val>
                                            <p:strVal val="#ppt_x"/>
                                          </p:val>
                                        </p:tav>
                                      </p:tavLst>
                                    </p:anim>
                                    <p:anim calcmode="lin" valueType="num">
                                      <p:cBhvr additive="base">
                                        <p:cTn id="128" dur="1000" fill="hold"/>
                                        <p:tgtEl>
                                          <p:spTgt spid="238"/>
                                        </p:tgtEl>
                                        <p:attrNameLst>
                                          <p:attrName>ppt_y</p:attrName>
                                        </p:attrNameLst>
                                      </p:cBhvr>
                                      <p:tavLst>
                                        <p:tav tm="0">
                                          <p:val>
                                            <p:strVal val="1+#ppt_h/2"/>
                                          </p:val>
                                        </p:tav>
                                        <p:tav tm="100000">
                                          <p:val>
                                            <p:strVal val="#ppt_y"/>
                                          </p:val>
                                        </p:tav>
                                      </p:tavLst>
                                    </p:anim>
                                  </p:childTnLst>
                                </p:cTn>
                              </p:par>
                              <p:par>
                                <p:cTn id="129" presetID="2" presetClass="entr" presetSubtype="4" fill="hold" grpId="0" nodeType="withEffect">
                                  <p:stCondLst>
                                    <p:cond delay="0"/>
                                  </p:stCondLst>
                                  <p:childTnLst>
                                    <p:set>
                                      <p:cBhvr>
                                        <p:cTn id="130" dur="1" fill="hold">
                                          <p:stCondLst>
                                            <p:cond delay="0"/>
                                          </p:stCondLst>
                                        </p:cTn>
                                        <p:tgtEl>
                                          <p:spTgt spid="239"/>
                                        </p:tgtEl>
                                        <p:attrNameLst>
                                          <p:attrName>style.visibility</p:attrName>
                                        </p:attrNameLst>
                                      </p:cBhvr>
                                      <p:to>
                                        <p:strVal val="visible"/>
                                      </p:to>
                                    </p:set>
                                    <p:anim calcmode="lin" valueType="num">
                                      <p:cBhvr additive="base">
                                        <p:cTn id="131" dur="1000" fill="hold"/>
                                        <p:tgtEl>
                                          <p:spTgt spid="239"/>
                                        </p:tgtEl>
                                        <p:attrNameLst>
                                          <p:attrName>ppt_x</p:attrName>
                                        </p:attrNameLst>
                                      </p:cBhvr>
                                      <p:tavLst>
                                        <p:tav tm="0">
                                          <p:val>
                                            <p:strVal val="#ppt_x"/>
                                          </p:val>
                                        </p:tav>
                                        <p:tav tm="100000">
                                          <p:val>
                                            <p:strVal val="#ppt_x"/>
                                          </p:val>
                                        </p:tav>
                                      </p:tavLst>
                                    </p:anim>
                                    <p:anim calcmode="lin" valueType="num">
                                      <p:cBhvr additive="base">
                                        <p:cTn id="132" dur="1000" fill="hold"/>
                                        <p:tgtEl>
                                          <p:spTgt spid="239"/>
                                        </p:tgtEl>
                                        <p:attrNameLst>
                                          <p:attrName>ppt_y</p:attrName>
                                        </p:attrNameLst>
                                      </p:cBhvr>
                                      <p:tavLst>
                                        <p:tav tm="0">
                                          <p:val>
                                            <p:strVal val="1+#ppt_h/2"/>
                                          </p:val>
                                        </p:tav>
                                        <p:tav tm="100000">
                                          <p:val>
                                            <p:strVal val="#ppt_y"/>
                                          </p:val>
                                        </p:tav>
                                      </p:tavLst>
                                    </p:anim>
                                  </p:childTnLst>
                                </p:cTn>
                              </p:par>
                              <p:par>
                                <p:cTn id="133" presetID="2" presetClass="entr" presetSubtype="4" fill="hold" grpId="0" nodeType="withEffect">
                                  <p:stCondLst>
                                    <p:cond delay="0"/>
                                  </p:stCondLst>
                                  <p:childTnLst>
                                    <p:set>
                                      <p:cBhvr>
                                        <p:cTn id="134" dur="1" fill="hold">
                                          <p:stCondLst>
                                            <p:cond delay="0"/>
                                          </p:stCondLst>
                                        </p:cTn>
                                        <p:tgtEl>
                                          <p:spTgt spid="240"/>
                                        </p:tgtEl>
                                        <p:attrNameLst>
                                          <p:attrName>style.visibility</p:attrName>
                                        </p:attrNameLst>
                                      </p:cBhvr>
                                      <p:to>
                                        <p:strVal val="visible"/>
                                      </p:to>
                                    </p:set>
                                    <p:anim calcmode="lin" valueType="num">
                                      <p:cBhvr additive="base">
                                        <p:cTn id="135" dur="1000" fill="hold"/>
                                        <p:tgtEl>
                                          <p:spTgt spid="240"/>
                                        </p:tgtEl>
                                        <p:attrNameLst>
                                          <p:attrName>ppt_x</p:attrName>
                                        </p:attrNameLst>
                                      </p:cBhvr>
                                      <p:tavLst>
                                        <p:tav tm="0">
                                          <p:val>
                                            <p:strVal val="#ppt_x"/>
                                          </p:val>
                                        </p:tav>
                                        <p:tav tm="100000">
                                          <p:val>
                                            <p:strVal val="#ppt_x"/>
                                          </p:val>
                                        </p:tav>
                                      </p:tavLst>
                                    </p:anim>
                                    <p:anim calcmode="lin" valueType="num">
                                      <p:cBhvr additive="base">
                                        <p:cTn id="136" dur="1000" fill="hold"/>
                                        <p:tgtEl>
                                          <p:spTgt spid="240"/>
                                        </p:tgtEl>
                                        <p:attrNameLst>
                                          <p:attrName>ppt_y</p:attrName>
                                        </p:attrNameLst>
                                      </p:cBhvr>
                                      <p:tavLst>
                                        <p:tav tm="0">
                                          <p:val>
                                            <p:strVal val="1+#ppt_h/2"/>
                                          </p:val>
                                        </p:tav>
                                        <p:tav tm="100000">
                                          <p:val>
                                            <p:strVal val="#ppt_y"/>
                                          </p:val>
                                        </p:tav>
                                      </p:tavLst>
                                    </p:anim>
                                  </p:childTnLst>
                                </p:cTn>
                              </p:par>
                              <p:par>
                                <p:cTn id="137" presetID="2" presetClass="entr" presetSubtype="4" fill="hold" grpId="0" nodeType="withEffect">
                                  <p:stCondLst>
                                    <p:cond delay="0"/>
                                  </p:stCondLst>
                                  <p:childTnLst>
                                    <p:set>
                                      <p:cBhvr>
                                        <p:cTn id="138" dur="1" fill="hold">
                                          <p:stCondLst>
                                            <p:cond delay="0"/>
                                          </p:stCondLst>
                                        </p:cTn>
                                        <p:tgtEl>
                                          <p:spTgt spid="241"/>
                                        </p:tgtEl>
                                        <p:attrNameLst>
                                          <p:attrName>style.visibility</p:attrName>
                                        </p:attrNameLst>
                                      </p:cBhvr>
                                      <p:to>
                                        <p:strVal val="visible"/>
                                      </p:to>
                                    </p:set>
                                    <p:anim calcmode="lin" valueType="num">
                                      <p:cBhvr additive="base">
                                        <p:cTn id="139" dur="1000" fill="hold"/>
                                        <p:tgtEl>
                                          <p:spTgt spid="241"/>
                                        </p:tgtEl>
                                        <p:attrNameLst>
                                          <p:attrName>ppt_x</p:attrName>
                                        </p:attrNameLst>
                                      </p:cBhvr>
                                      <p:tavLst>
                                        <p:tav tm="0">
                                          <p:val>
                                            <p:strVal val="#ppt_x"/>
                                          </p:val>
                                        </p:tav>
                                        <p:tav tm="100000">
                                          <p:val>
                                            <p:strVal val="#ppt_x"/>
                                          </p:val>
                                        </p:tav>
                                      </p:tavLst>
                                    </p:anim>
                                    <p:anim calcmode="lin" valueType="num">
                                      <p:cBhvr additive="base">
                                        <p:cTn id="140" dur="1000" fill="hold"/>
                                        <p:tgtEl>
                                          <p:spTgt spid="241"/>
                                        </p:tgtEl>
                                        <p:attrNameLst>
                                          <p:attrName>ppt_y</p:attrName>
                                        </p:attrNameLst>
                                      </p:cBhvr>
                                      <p:tavLst>
                                        <p:tav tm="0">
                                          <p:val>
                                            <p:strVal val="1+#ppt_h/2"/>
                                          </p:val>
                                        </p:tav>
                                        <p:tav tm="100000">
                                          <p:val>
                                            <p:strVal val="#ppt_y"/>
                                          </p:val>
                                        </p:tav>
                                      </p:tavLst>
                                    </p:anim>
                                  </p:childTnLst>
                                </p:cTn>
                              </p:par>
                              <p:par>
                                <p:cTn id="141" presetID="2" presetClass="entr" presetSubtype="4" fill="hold" grpId="0" nodeType="withEffect">
                                  <p:stCondLst>
                                    <p:cond delay="0"/>
                                  </p:stCondLst>
                                  <p:childTnLst>
                                    <p:set>
                                      <p:cBhvr>
                                        <p:cTn id="142" dur="1" fill="hold">
                                          <p:stCondLst>
                                            <p:cond delay="0"/>
                                          </p:stCondLst>
                                        </p:cTn>
                                        <p:tgtEl>
                                          <p:spTgt spid="242"/>
                                        </p:tgtEl>
                                        <p:attrNameLst>
                                          <p:attrName>style.visibility</p:attrName>
                                        </p:attrNameLst>
                                      </p:cBhvr>
                                      <p:to>
                                        <p:strVal val="visible"/>
                                      </p:to>
                                    </p:set>
                                    <p:anim calcmode="lin" valueType="num">
                                      <p:cBhvr additive="base">
                                        <p:cTn id="143" dur="1000" fill="hold"/>
                                        <p:tgtEl>
                                          <p:spTgt spid="242"/>
                                        </p:tgtEl>
                                        <p:attrNameLst>
                                          <p:attrName>ppt_x</p:attrName>
                                        </p:attrNameLst>
                                      </p:cBhvr>
                                      <p:tavLst>
                                        <p:tav tm="0">
                                          <p:val>
                                            <p:strVal val="#ppt_x"/>
                                          </p:val>
                                        </p:tav>
                                        <p:tav tm="100000">
                                          <p:val>
                                            <p:strVal val="#ppt_x"/>
                                          </p:val>
                                        </p:tav>
                                      </p:tavLst>
                                    </p:anim>
                                    <p:anim calcmode="lin" valueType="num">
                                      <p:cBhvr additive="base">
                                        <p:cTn id="144" dur="1000" fill="hold"/>
                                        <p:tgtEl>
                                          <p:spTgt spid="242"/>
                                        </p:tgtEl>
                                        <p:attrNameLst>
                                          <p:attrName>ppt_y</p:attrName>
                                        </p:attrNameLst>
                                      </p:cBhvr>
                                      <p:tavLst>
                                        <p:tav tm="0">
                                          <p:val>
                                            <p:strVal val="1+#ppt_h/2"/>
                                          </p:val>
                                        </p:tav>
                                        <p:tav tm="100000">
                                          <p:val>
                                            <p:strVal val="#ppt_y"/>
                                          </p:val>
                                        </p:tav>
                                      </p:tavLst>
                                    </p:anim>
                                  </p:childTnLst>
                                </p:cTn>
                              </p:par>
                              <p:par>
                                <p:cTn id="145" presetID="2" presetClass="entr" presetSubtype="4" fill="hold" grpId="0" nodeType="withEffect">
                                  <p:stCondLst>
                                    <p:cond delay="0"/>
                                  </p:stCondLst>
                                  <p:childTnLst>
                                    <p:set>
                                      <p:cBhvr>
                                        <p:cTn id="146" dur="1" fill="hold">
                                          <p:stCondLst>
                                            <p:cond delay="0"/>
                                          </p:stCondLst>
                                        </p:cTn>
                                        <p:tgtEl>
                                          <p:spTgt spid="244"/>
                                        </p:tgtEl>
                                        <p:attrNameLst>
                                          <p:attrName>style.visibility</p:attrName>
                                        </p:attrNameLst>
                                      </p:cBhvr>
                                      <p:to>
                                        <p:strVal val="visible"/>
                                      </p:to>
                                    </p:set>
                                    <p:anim calcmode="lin" valueType="num">
                                      <p:cBhvr additive="base">
                                        <p:cTn id="147" dur="1000" fill="hold"/>
                                        <p:tgtEl>
                                          <p:spTgt spid="244"/>
                                        </p:tgtEl>
                                        <p:attrNameLst>
                                          <p:attrName>ppt_x</p:attrName>
                                        </p:attrNameLst>
                                      </p:cBhvr>
                                      <p:tavLst>
                                        <p:tav tm="0">
                                          <p:val>
                                            <p:strVal val="#ppt_x"/>
                                          </p:val>
                                        </p:tav>
                                        <p:tav tm="100000">
                                          <p:val>
                                            <p:strVal val="#ppt_x"/>
                                          </p:val>
                                        </p:tav>
                                      </p:tavLst>
                                    </p:anim>
                                    <p:anim calcmode="lin" valueType="num">
                                      <p:cBhvr additive="base">
                                        <p:cTn id="148" dur="1000" fill="hold"/>
                                        <p:tgtEl>
                                          <p:spTgt spid="244"/>
                                        </p:tgtEl>
                                        <p:attrNameLst>
                                          <p:attrName>ppt_y</p:attrName>
                                        </p:attrNameLst>
                                      </p:cBhvr>
                                      <p:tavLst>
                                        <p:tav tm="0">
                                          <p:val>
                                            <p:strVal val="1+#ppt_h/2"/>
                                          </p:val>
                                        </p:tav>
                                        <p:tav tm="100000">
                                          <p:val>
                                            <p:strVal val="#ppt_y"/>
                                          </p:val>
                                        </p:tav>
                                      </p:tavLst>
                                    </p:anim>
                                  </p:childTnLst>
                                </p:cTn>
                              </p:par>
                              <p:par>
                                <p:cTn id="149" presetID="2" presetClass="entr" presetSubtype="4" fill="hold" grpId="0" nodeType="withEffect">
                                  <p:stCondLst>
                                    <p:cond delay="0"/>
                                  </p:stCondLst>
                                  <p:childTnLst>
                                    <p:set>
                                      <p:cBhvr>
                                        <p:cTn id="150" dur="1" fill="hold">
                                          <p:stCondLst>
                                            <p:cond delay="0"/>
                                          </p:stCondLst>
                                        </p:cTn>
                                        <p:tgtEl>
                                          <p:spTgt spid="245"/>
                                        </p:tgtEl>
                                        <p:attrNameLst>
                                          <p:attrName>style.visibility</p:attrName>
                                        </p:attrNameLst>
                                      </p:cBhvr>
                                      <p:to>
                                        <p:strVal val="visible"/>
                                      </p:to>
                                    </p:set>
                                    <p:anim calcmode="lin" valueType="num">
                                      <p:cBhvr additive="base">
                                        <p:cTn id="151" dur="1000" fill="hold"/>
                                        <p:tgtEl>
                                          <p:spTgt spid="245"/>
                                        </p:tgtEl>
                                        <p:attrNameLst>
                                          <p:attrName>ppt_x</p:attrName>
                                        </p:attrNameLst>
                                      </p:cBhvr>
                                      <p:tavLst>
                                        <p:tav tm="0">
                                          <p:val>
                                            <p:strVal val="#ppt_x"/>
                                          </p:val>
                                        </p:tav>
                                        <p:tav tm="100000">
                                          <p:val>
                                            <p:strVal val="#ppt_x"/>
                                          </p:val>
                                        </p:tav>
                                      </p:tavLst>
                                    </p:anim>
                                    <p:anim calcmode="lin" valueType="num">
                                      <p:cBhvr additive="base">
                                        <p:cTn id="152" dur="1000" fill="hold"/>
                                        <p:tgtEl>
                                          <p:spTgt spid="245"/>
                                        </p:tgtEl>
                                        <p:attrNameLst>
                                          <p:attrName>ppt_y</p:attrName>
                                        </p:attrNameLst>
                                      </p:cBhvr>
                                      <p:tavLst>
                                        <p:tav tm="0">
                                          <p:val>
                                            <p:strVal val="1+#ppt_h/2"/>
                                          </p:val>
                                        </p:tav>
                                        <p:tav tm="100000">
                                          <p:val>
                                            <p:strVal val="#ppt_y"/>
                                          </p:val>
                                        </p:tav>
                                      </p:tavLst>
                                    </p:anim>
                                  </p:childTnLst>
                                </p:cTn>
                              </p:par>
                              <p:par>
                                <p:cTn id="153" presetID="2" presetClass="entr" presetSubtype="4" fill="hold" grpId="0" nodeType="withEffect">
                                  <p:stCondLst>
                                    <p:cond delay="0"/>
                                  </p:stCondLst>
                                  <p:childTnLst>
                                    <p:set>
                                      <p:cBhvr>
                                        <p:cTn id="154" dur="1" fill="hold">
                                          <p:stCondLst>
                                            <p:cond delay="0"/>
                                          </p:stCondLst>
                                        </p:cTn>
                                        <p:tgtEl>
                                          <p:spTgt spid="246"/>
                                        </p:tgtEl>
                                        <p:attrNameLst>
                                          <p:attrName>style.visibility</p:attrName>
                                        </p:attrNameLst>
                                      </p:cBhvr>
                                      <p:to>
                                        <p:strVal val="visible"/>
                                      </p:to>
                                    </p:set>
                                    <p:anim calcmode="lin" valueType="num">
                                      <p:cBhvr additive="base">
                                        <p:cTn id="155" dur="1000" fill="hold"/>
                                        <p:tgtEl>
                                          <p:spTgt spid="246"/>
                                        </p:tgtEl>
                                        <p:attrNameLst>
                                          <p:attrName>ppt_x</p:attrName>
                                        </p:attrNameLst>
                                      </p:cBhvr>
                                      <p:tavLst>
                                        <p:tav tm="0">
                                          <p:val>
                                            <p:strVal val="#ppt_x"/>
                                          </p:val>
                                        </p:tav>
                                        <p:tav tm="100000">
                                          <p:val>
                                            <p:strVal val="#ppt_x"/>
                                          </p:val>
                                        </p:tav>
                                      </p:tavLst>
                                    </p:anim>
                                    <p:anim calcmode="lin" valueType="num">
                                      <p:cBhvr additive="base">
                                        <p:cTn id="156" dur="1000" fill="hold"/>
                                        <p:tgtEl>
                                          <p:spTgt spid="246"/>
                                        </p:tgtEl>
                                        <p:attrNameLst>
                                          <p:attrName>ppt_y</p:attrName>
                                        </p:attrNameLst>
                                      </p:cBhvr>
                                      <p:tavLst>
                                        <p:tav tm="0">
                                          <p:val>
                                            <p:strVal val="1+#ppt_h/2"/>
                                          </p:val>
                                        </p:tav>
                                        <p:tav tm="100000">
                                          <p:val>
                                            <p:strVal val="#ppt_y"/>
                                          </p:val>
                                        </p:tav>
                                      </p:tavLst>
                                    </p:anim>
                                  </p:childTnLst>
                                </p:cTn>
                              </p:par>
                              <p:par>
                                <p:cTn id="157" presetID="2" presetClass="entr" presetSubtype="4" fill="hold" grpId="0" nodeType="withEffect">
                                  <p:stCondLst>
                                    <p:cond delay="0"/>
                                  </p:stCondLst>
                                  <p:childTnLst>
                                    <p:set>
                                      <p:cBhvr>
                                        <p:cTn id="158" dur="1" fill="hold">
                                          <p:stCondLst>
                                            <p:cond delay="0"/>
                                          </p:stCondLst>
                                        </p:cTn>
                                        <p:tgtEl>
                                          <p:spTgt spid="247"/>
                                        </p:tgtEl>
                                        <p:attrNameLst>
                                          <p:attrName>style.visibility</p:attrName>
                                        </p:attrNameLst>
                                      </p:cBhvr>
                                      <p:to>
                                        <p:strVal val="visible"/>
                                      </p:to>
                                    </p:set>
                                    <p:anim calcmode="lin" valueType="num">
                                      <p:cBhvr additive="base">
                                        <p:cTn id="159" dur="1000" fill="hold"/>
                                        <p:tgtEl>
                                          <p:spTgt spid="247"/>
                                        </p:tgtEl>
                                        <p:attrNameLst>
                                          <p:attrName>ppt_x</p:attrName>
                                        </p:attrNameLst>
                                      </p:cBhvr>
                                      <p:tavLst>
                                        <p:tav tm="0">
                                          <p:val>
                                            <p:strVal val="#ppt_x"/>
                                          </p:val>
                                        </p:tav>
                                        <p:tav tm="100000">
                                          <p:val>
                                            <p:strVal val="#ppt_x"/>
                                          </p:val>
                                        </p:tav>
                                      </p:tavLst>
                                    </p:anim>
                                    <p:anim calcmode="lin" valueType="num">
                                      <p:cBhvr additive="base">
                                        <p:cTn id="160" dur="1000" fill="hold"/>
                                        <p:tgtEl>
                                          <p:spTgt spid="247"/>
                                        </p:tgtEl>
                                        <p:attrNameLst>
                                          <p:attrName>ppt_y</p:attrName>
                                        </p:attrNameLst>
                                      </p:cBhvr>
                                      <p:tavLst>
                                        <p:tav tm="0">
                                          <p:val>
                                            <p:strVal val="1+#ppt_h/2"/>
                                          </p:val>
                                        </p:tav>
                                        <p:tav tm="100000">
                                          <p:val>
                                            <p:strVal val="#ppt_y"/>
                                          </p:val>
                                        </p:tav>
                                      </p:tavLst>
                                    </p:anim>
                                  </p:childTnLst>
                                </p:cTn>
                              </p:par>
                              <p:par>
                                <p:cTn id="161" presetID="2" presetClass="entr" presetSubtype="4" fill="hold" grpId="0" nodeType="withEffect">
                                  <p:stCondLst>
                                    <p:cond delay="0"/>
                                  </p:stCondLst>
                                  <p:childTnLst>
                                    <p:set>
                                      <p:cBhvr>
                                        <p:cTn id="162" dur="1" fill="hold">
                                          <p:stCondLst>
                                            <p:cond delay="0"/>
                                          </p:stCondLst>
                                        </p:cTn>
                                        <p:tgtEl>
                                          <p:spTgt spid="248"/>
                                        </p:tgtEl>
                                        <p:attrNameLst>
                                          <p:attrName>style.visibility</p:attrName>
                                        </p:attrNameLst>
                                      </p:cBhvr>
                                      <p:to>
                                        <p:strVal val="visible"/>
                                      </p:to>
                                    </p:set>
                                    <p:anim calcmode="lin" valueType="num">
                                      <p:cBhvr additive="base">
                                        <p:cTn id="163" dur="1000" fill="hold"/>
                                        <p:tgtEl>
                                          <p:spTgt spid="248"/>
                                        </p:tgtEl>
                                        <p:attrNameLst>
                                          <p:attrName>ppt_x</p:attrName>
                                        </p:attrNameLst>
                                      </p:cBhvr>
                                      <p:tavLst>
                                        <p:tav tm="0">
                                          <p:val>
                                            <p:strVal val="#ppt_x"/>
                                          </p:val>
                                        </p:tav>
                                        <p:tav tm="100000">
                                          <p:val>
                                            <p:strVal val="#ppt_x"/>
                                          </p:val>
                                        </p:tav>
                                      </p:tavLst>
                                    </p:anim>
                                    <p:anim calcmode="lin" valueType="num">
                                      <p:cBhvr additive="base">
                                        <p:cTn id="164" dur="1000" fill="hold"/>
                                        <p:tgtEl>
                                          <p:spTgt spid="248"/>
                                        </p:tgtEl>
                                        <p:attrNameLst>
                                          <p:attrName>ppt_y</p:attrName>
                                        </p:attrNameLst>
                                      </p:cBhvr>
                                      <p:tavLst>
                                        <p:tav tm="0">
                                          <p:val>
                                            <p:strVal val="1+#ppt_h/2"/>
                                          </p:val>
                                        </p:tav>
                                        <p:tav tm="100000">
                                          <p:val>
                                            <p:strVal val="#ppt_y"/>
                                          </p:val>
                                        </p:tav>
                                      </p:tavLst>
                                    </p:anim>
                                  </p:childTnLst>
                                </p:cTn>
                              </p:par>
                              <p:par>
                                <p:cTn id="165" presetID="2" presetClass="entr" presetSubtype="4" fill="hold" grpId="0" nodeType="withEffect">
                                  <p:stCondLst>
                                    <p:cond delay="0"/>
                                  </p:stCondLst>
                                  <p:childTnLst>
                                    <p:set>
                                      <p:cBhvr>
                                        <p:cTn id="166" dur="1" fill="hold">
                                          <p:stCondLst>
                                            <p:cond delay="0"/>
                                          </p:stCondLst>
                                        </p:cTn>
                                        <p:tgtEl>
                                          <p:spTgt spid="249"/>
                                        </p:tgtEl>
                                        <p:attrNameLst>
                                          <p:attrName>style.visibility</p:attrName>
                                        </p:attrNameLst>
                                      </p:cBhvr>
                                      <p:to>
                                        <p:strVal val="visible"/>
                                      </p:to>
                                    </p:set>
                                    <p:anim calcmode="lin" valueType="num">
                                      <p:cBhvr additive="base">
                                        <p:cTn id="167" dur="1000" fill="hold"/>
                                        <p:tgtEl>
                                          <p:spTgt spid="249"/>
                                        </p:tgtEl>
                                        <p:attrNameLst>
                                          <p:attrName>ppt_x</p:attrName>
                                        </p:attrNameLst>
                                      </p:cBhvr>
                                      <p:tavLst>
                                        <p:tav tm="0">
                                          <p:val>
                                            <p:strVal val="#ppt_x"/>
                                          </p:val>
                                        </p:tav>
                                        <p:tav tm="100000">
                                          <p:val>
                                            <p:strVal val="#ppt_x"/>
                                          </p:val>
                                        </p:tav>
                                      </p:tavLst>
                                    </p:anim>
                                    <p:anim calcmode="lin" valueType="num">
                                      <p:cBhvr additive="base">
                                        <p:cTn id="168" dur="1000" fill="hold"/>
                                        <p:tgtEl>
                                          <p:spTgt spid="249"/>
                                        </p:tgtEl>
                                        <p:attrNameLst>
                                          <p:attrName>ppt_y</p:attrName>
                                        </p:attrNameLst>
                                      </p:cBhvr>
                                      <p:tavLst>
                                        <p:tav tm="0">
                                          <p:val>
                                            <p:strVal val="1+#ppt_h/2"/>
                                          </p:val>
                                        </p:tav>
                                        <p:tav tm="100000">
                                          <p:val>
                                            <p:strVal val="#ppt_y"/>
                                          </p:val>
                                        </p:tav>
                                      </p:tavLst>
                                    </p:anim>
                                  </p:childTnLst>
                                </p:cTn>
                              </p:par>
                              <p:par>
                                <p:cTn id="169" presetID="2" presetClass="entr" presetSubtype="4" fill="hold" grpId="0" nodeType="withEffect">
                                  <p:stCondLst>
                                    <p:cond delay="0"/>
                                  </p:stCondLst>
                                  <p:childTnLst>
                                    <p:set>
                                      <p:cBhvr>
                                        <p:cTn id="170" dur="1" fill="hold">
                                          <p:stCondLst>
                                            <p:cond delay="0"/>
                                          </p:stCondLst>
                                        </p:cTn>
                                        <p:tgtEl>
                                          <p:spTgt spid="251"/>
                                        </p:tgtEl>
                                        <p:attrNameLst>
                                          <p:attrName>style.visibility</p:attrName>
                                        </p:attrNameLst>
                                      </p:cBhvr>
                                      <p:to>
                                        <p:strVal val="visible"/>
                                      </p:to>
                                    </p:set>
                                    <p:anim calcmode="lin" valueType="num">
                                      <p:cBhvr additive="base">
                                        <p:cTn id="171" dur="1000" fill="hold"/>
                                        <p:tgtEl>
                                          <p:spTgt spid="251"/>
                                        </p:tgtEl>
                                        <p:attrNameLst>
                                          <p:attrName>ppt_x</p:attrName>
                                        </p:attrNameLst>
                                      </p:cBhvr>
                                      <p:tavLst>
                                        <p:tav tm="0">
                                          <p:val>
                                            <p:strVal val="#ppt_x"/>
                                          </p:val>
                                        </p:tav>
                                        <p:tav tm="100000">
                                          <p:val>
                                            <p:strVal val="#ppt_x"/>
                                          </p:val>
                                        </p:tav>
                                      </p:tavLst>
                                    </p:anim>
                                    <p:anim calcmode="lin" valueType="num">
                                      <p:cBhvr additive="base">
                                        <p:cTn id="172" dur="1000" fill="hold"/>
                                        <p:tgtEl>
                                          <p:spTgt spid="251"/>
                                        </p:tgtEl>
                                        <p:attrNameLst>
                                          <p:attrName>ppt_y</p:attrName>
                                        </p:attrNameLst>
                                      </p:cBhvr>
                                      <p:tavLst>
                                        <p:tav tm="0">
                                          <p:val>
                                            <p:strVal val="1+#ppt_h/2"/>
                                          </p:val>
                                        </p:tav>
                                        <p:tav tm="100000">
                                          <p:val>
                                            <p:strVal val="#ppt_y"/>
                                          </p:val>
                                        </p:tav>
                                      </p:tavLst>
                                    </p:anim>
                                  </p:childTnLst>
                                </p:cTn>
                              </p:par>
                              <p:par>
                                <p:cTn id="173" presetID="2" presetClass="entr" presetSubtype="4" fill="hold" grpId="0" nodeType="withEffect">
                                  <p:stCondLst>
                                    <p:cond delay="0"/>
                                  </p:stCondLst>
                                  <p:childTnLst>
                                    <p:set>
                                      <p:cBhvr>
                                        <p:cTn id="174" dur="1" fill="hold">
                                          <p:stCondLst>
                                            <p:cond delay="0"/>
                                          </p:stCondLst>
                                        </p:cTn>
                                        <p:tgtEl>
                                          <p:spTgt spid="252"/>
                                        </p:tgtEl>
                                        <p:attrNameLst>
                                          <p:attrName>style.visibility</p:attrName>
                                        </p:attrNameLst>
                                      </p:cBhvr>
                                      <p:to>
                                        <p:strVal val="visible"/>
                                      </p:to>
                                    </p:set>
                                    <p:anim calcmode="lin" valueType="num">
                                      <p:cBhvr additive="base">
                                        <p:cTn id="175" dur="1000" fill="hold"/>
                                        <p:tgtEl>
                                          <p:spTgt spid="252"/>
                                        </p:tgtEl>
                                        <p:attrNameLst>
                                          <p:attrName>ppt_x</p:attrName>
                                        </p:attrNameLst>
                                      </p:cBhvr>
                                      <p:tavLst>
                                        <p:tav tm="0">
                                          <p:val>
                                            <p:strVal val="#ppt_x"/>
                                          </p:val>
                                        </p:tav>
                                        <p:tav tm="100000">
                                          <p:val>
                                            <p:strVal val="#ppt_x"/>
                                          </p:val>
                                        </p:tav>
                                      </p:tavLst>
                                    </p:anim>
                                    <p:anim calcmode="lin" valueType="num">
                                      <p:cBhvr additive="base">
                                        <p:cTn id="176" dur="1000" fill="hold"/>
                                        <p:tgtEl>
                                          <p:spTgt spid="252"/>
                                        </p:tgtEl>
                                        <p:attrNameLst>
                                          <p:attrName>ppt_y</p:attrName>
                                        </p:attrNameLst>
                                      </p:cBhvr>
                                      <p:tavLst>
                                        <p:tav tm="0">
                                          <p:val>
                                            <p:strVal val="1+#ppt_h/2"/>
                                          </p:val>
                                        </p:tav>
                                        <p:tav tm="100000">
                                          <p:val>
                                            <p:strVal val="#ppt_y"/>
                                          </p:val>
                                        </p:tav>
                                      </p:tavLst>
                                    </p:anim>
                                  </p:childTnLst>
                                </p:cTn>
                              </p:par>
                              <p:par>
                                <p:cTn id="177" presetID="2" presetClass="entr" presetSubtype="4" fill="hold" grpId="0" nodeType="withEffect">
                                  <p:stCondLst>
                                    <p:cond delay="0"/>
                                  </p:stCondLst>
                                  <p:childTnLst>
                                    <p:set>
                                      <p:cBhvr>
                                        <p:cTn id="178" dur="1" fill="hold">
                                          <p:stCondLst>
                                            <p:cond delay="0"/>
                                          </p:stCondLst>
                                        </p:cTn>
                                        <p:tgtEl>
                                          <p:spTgt spid="253"/>
                                        </p:tgtEl>
                                        <p:attrNameLst>
                                          <p:attrName>style.visibility</p:attrName>
                                        </p:attrNameLst>
                                      </p:cBhvr>
                                      <p:to>
                                        <p:strVal val="visible"/>
                                      </p:to>
                                    </p:set>
                                    <p:anim calcmode="lin" valueType="num">
                                      <p:cBhvr additive="base">
                                        <p:cTn id="179" dur="1000" fill="hold"/>
                                        <p:tgtEl>
                                          <p:spTgt spid="253"/>
                                        </p:tgtEl>
                                        <p:attrNameLst>
                                          <p:attrName>ppt_x</p:attrName>
                                        </p:attrNameLst>
                                      </p:cBhvr>
                                      <p:tavLst>
                                        <p:tav tm="0">
                                          <p:val>
                                            <p:strVal val="#ppt_x"/>
                                          </p:val>
                                        </p:tav>
                                        <p:tav tm="100000">
                                          <p:val>
                                            <p:strVal val="#ppt_x"/>
                                          </p:val>
                                        </p:tav>
                                      </p:tavLst>
                                    </p:anim>
                                    <p:anim calcmode="lin" valueType="num">
                                      <p:cBhvr additive="base">
                                        <p:cTn id="180" dur="1000" fill="hold"/>
                                        <p:tgtEl>
                                          <p:spTgt spid="253"/>
                                        </p:tgtEl>
                                        <p:attrNameLst>
                                          <p:attrName>ppt_y</p:attrName>
                                        </p:attrNameLst>
                                      </p:cBhvr>
                                      <p:tavLst>
                                        <p:tav tm="0">
                                          <p:val>
                                            <p:strVal val="1+#ppt_h/2"/>
                                          </p:val>
                                        </p:tav>
                                        <p:tav tm="100000">
                                          <p:val>
                                            <p:strVal val="#ppt_y"/>
                                          </p:val>
                                        </p:tav>
                                      </p:tavLst>
                                    </p:anim>
                                  </p:childTnLst>
                                </p:cTn>
                              </p:par>
                              <p:par>
                                <p:cTn id="181" presetID="2" presetClass="entr" presetSubtype="4" fill="hold" grpId="0" nodeType="withEffect">
                                  <p:stCondLst>
                                    <p:cond delay="0"/>
                                  </p:stCondLst>
                                  <p:childTnLst>
                                    <p:set>
                                      <p:cBhvr>
                                        <p:cTn id="182" dur="1" fill="hold">
                                          <p:stCondLst>
                                            <p:cond delay="0"/>
                                          </p:stCondLst>
                                        </p:cTn>
                                        <p:tgtEl>
                                          <p:spTgt spid="254"/>
                                        </p:tgtEl>
                                        <p:attrNameLst>
                                          <p:attrName>style.visibility</p:attrName>
                                        </p:attrNameLst>
                                      </p:cBhvr>
                                      <p:to>
                                        <p:strVal val="visible"/>
                                      </p:to>
                                    </p:set>
                                    <p:anim calcmode="lin" valueType="num">
                                      <p:cBhvr additive="base">
                                        <p:cTn id="183" dur="1000" fill="hold"/>
                                        <p:tgtEl>
                                          <p:spTgt spid="254"/>
                                        </p:tgtEl>
                                        <p:attrNameLst>
                                          <p:attrName>ppt_x</p:attrName>
                                        </p:attrNameLst>
                                      </p:cBhvr>
                                      <p:tavLst>
                                        <p:tav tm="0">
                                          <p:val>
                                            <p:strVal val="#ppt_x"/>
                                          </p:val>
                                        </p:tav>
                                        <p:tav tm="100000">
                                          <p:val>
                                            <p:strVal val="#ppt_x"/>
                                          </p:val>
                                        </p:tav>
                                      </p:tavLst>
                                    </p:anim>
                                    <p:anim calcmode="lin" valueType="num">
                                      <p:cBhvr additive="base">
                                        <p:cTn id="184" dur="1000" fill="hold"/>
                                        <p:tgtEl>
                                          <p:spTgt spid="254"/>
                                        </p:tgtEl>
                                        <p:attrNameLst>
                                          <p:attrName>ppt_y</p:attrName>
                                        </p:attrNameLst>
                                      </p:cBhvr>
                                      <p:tavLst>
                                        <p:tav tm="0">
                                          <p:val>
                                            <p:strVal val="1+#ppt_h/2"/>
                                          </p:val>
                                        </p:tav>
                                        <p:tav tm="100000">
                                          <p:val>
                                            <p:strVal val="#ppt_y"/>
                                          </p:val>
                                        </p:tav>
                                      </p:tavLst>
                                    </p:anim>
                                  </p:childTnLst>
                                </p:cTn>
                              </p:par>
                              <p:par>
                                <p:cTn id="185" presetID="2" presetClass="entr" presetSubtype="4" fill="hold" grpId="0" nodeType="withEffect">
                                  <p:stCondLst>
                                    <p:cond delay="0"/>
                                  </p:stCondLst>
                                  <p:childTnLst>
                                    <p:set>
                                      <p:cBhvr>
                                        <p:cTn id="186" dur="1" fill="hold">
                                          <p:stCondLst>
                                            <p:cond delay="0"/>
                                          </p:stCondLst>
                                        </p:cTn>
                                        <p:tgtEl>
                                          <p:spTgt spid="255"/>
                                        </p:tgtEl>
                                        <p:attrNameLst>
                                          <p:attrName>style.visibility</p:attrName>
                                        </p:attrNameLst>
                                      </p:cBhvr>
                                      <p:to>
                                        <p:strVal val="visible"/>
                                      </p:to>
                                    </p:set>
                                    <p:anim calcmode="lin" valueType="num">
                                      <p:cBhvr additive="base">
                                        <p:cTn id="187" dur="1000" fill="hold"/>
                                        <p:tgtEl>
                                          <p:spTgt spid="255"/>
                                        </p:tgtEl>
                                        <p:attrNameLst>
                                          <p:attrName>ppt_x</p:attrName>
                                        </p:attrNameLst>
                                      </p:cBhvr>
                                      <p:tavLst>
                                        <p:tav tm="0">
                                          <p:val>
                                            <p:strVal val="#ppt_x"/>
                                          </p:val>
                                        </p:tav>
                                        <p:tav tm="100000">
                                          <p:val>
                                            <p:strVal val="#ppt_x"/>
                                          </p:val>
                                        </p:tav>
                                      </p:tavLst>
                                    </p:anim>
                                    <p:anim calcmode="lin" valueType="num">
                                      <p:cBhvr additive="base">
                                        <p:cTn id="188" dur="1000" fill="hold"/>
                                        <p:tgtEl>
                                          <p:spTgt spid="255"/>
                                        </p:tgtEl>
                                        <p:attrNameLst>
                                          <p:attrName>ppt_y</p:attrName>
                                        </p:attrNameLst>
                                      </p:cBhvr>
                                      <p:tavLst>
                                        <p:tav tm="0">
                                          <p:val>
                                            <p:strVal val="1+#ppt_h/2"/>
                                          </p:val>
                                        </p:tav>
                                        <p:tav tm="100000">
                                          <p:val>
                                            <p:strVal val="#ppt_y"/>
                                          </p:val>
                                        </p:tav>
                                      </p:tavLst>
                                    </p:anim>
                                  </p:childTnLst>
                                </p:cTn>
                              </p:par>
                              <p:par>
                                <p:cTn id="189" presetID="2" presetClass="entr" presetSubtype="4" fill="hold" grpId="0" nodeType="withEffect">
                                  <p:stCondLst>
                                    <p:cond delay="0"/>
                                  </p:stCondLst>
                                  <p:childTnLst>
                                    <p:set>
                                      <p:cBhvr>
                                        <p:cTn id="190" dur="1" fill="hold">
                                          <p:stCondLst>
                                            <p:cond delay="0"/>
                                          </p:stCondLst>
                                        </p:cTn>
                                        <p:tgtEl>
                                          <p:spTgt spid="256"/>
                                        </p:tgtEl>
                                        <p:attrNameLst>
                                          <p:attrName>style.visibility</p:attrName>
                                        </p:attrNameLst>
                                      </p:cBhvr>
                                      <p:to>
                                        <p:strVal val="visible"/>
                                      </p:to>
                                    </p:set>
                                    <p:anim calcmode="lin" valueType="num">
                                      <p:cBhvr additive="base">
                                        <p:cTn id="191" dur="1000" fill="hold"/>
                                        <p:tgtEl>
                                          <p:spTgt spid="256"/>
                                        </p:tgtEl>
                                        <p:attrNameLst>
                                          <p:attrName>ppt_x</p:attrName>
                                        </p:attrNameLst>
                                      </p:cBhvr>
                                      <p:tavLst>
                                        <p:tav tm="0">
                                          <p:val>
                                            <p:strVal val="#ppt_x"/>
                                          </p:val>
                                        </p:tav>
                                        <p:tav tm="100000">
                                          <p:val>
                                            <p:strVal val="#ppt_x"/>
                                          </p:val>
                                        </p:tav>
                                      </p:tavLst>
                                    </p:anim>
                                    <p:anim calcmode="lin" valueType="num">
                                      <p:cBhvr additive="base">
                                        <p:cTn id="192" dur="1000" fill="hold"/>
                                        <p:tgtEl>
                                          <p:spTgt spid="256"/>
                                        </p:tgtEl>
                                        <p:attrNameLst>
                                          <p:attrName>ppt_y</p:attrName>
                                        </p:attrNameLst>
                                      </p:cBhvr>
                                      <p:tavLst>
                                        <p:tav tm="0">
                                          <p:val>
                                            <p:strVal val="1+#ppt_h/2"/>
                                          </p:val>
                                        </p:tav>
                                        <p:tav tm="100000">
                                          <p:val>
                                            <p:strVal val="#ppt_y"/>
                                          </p:val>
                                        </p:tav>
                                      </p:tavLst>
                                    </p:anim>
                                  </p:childTnLst>
                                </p:cTn>
                              </p:par>
                              <p:par>
                                <p:cTn id="193" presetID="2" presetClass="entr" presetSubtype="4" fill="hold" grpId="0" nodeType="withEffect">
                                  <p:stCondLst>
                                    <p:cond delay="0"/>
                                  </p:stCondLst>
                                  <p:childTnLst>
                                    <p:set>
                                      <p:cBhvr>
                                        <p:cTn id="194" dur="1" fill="hold">
                                          <p:stCondLst>
                                            <p:cond delay="0"/>
                                          </p:stCondLst>
                                        </p:cTn>
                                        <p:tgtEl>
                                          <p:spTgt spid="257"/>
                                        </p:tgtEl>
                                        <p:attrNameLst>
                                          <p:attrName>style.visibility</p:attrName>
                                        </p:attrNameLst>
                                      </p:cBhvr>
                                      <p:to>
                                        <p:strVal val="visible"/>
                                      </p:to>
                                    </p:set>
                                    <p:anim calcmode="lin" valueType="num">
                                      <p:cBhvr additive="base">
                                        <p:cTn id="195" dur="1000" fill="hold"/>
                                        <p:tgtEl>
                                          <p:spTgt spid="257"/>
                                        </p:tgtEl>
                                        <p:attrNameLst>
                                          <p:attrName>ppt_x</p:attrName>
                                        </p:attrNameLst>
                                      </p:cBhvr>
                                      <p:tavLst>
                                        <p:tav tm="0">
                                          <p:val>
                                            <p:strVal val="#ppt_x"/>
                                          </p:val>
                                        </p:tav>
                                        <p:tav tm="100000">
                                          <p:val>
                                            <p:strVal val="#ppt_x"/>
                                          </p:val>
                                        </p:tav>
                                      </p:tavLst>
                                    </p:anim>
                                    <p:anim calcmode="lin" valueType="num">
                                      <p:cBhvr additive="base">
                                        <p:cTn id="196" dur="1000" fill="hold"/>
                                        <p:tgtEl>
                                          <p:spTgt spid="257"/>
                                        </p:tgtEl>
                                        <p:attrNameLst>
                                          <p:attrName>ppt_y</p:attrName>
                                        </p:attrNameLst>
                                      </p:cBhvr>
                                      <p:tavLst>
                                        <p:tav tm="0">
                                          <p:val>
                                            <p:strVal val="1+#ppt_h/2"/>
                                          </p:val>
                                        </p:tav>
                                        <p:tav tm="100000">
                                          <p:val>
                                            <p:strVal val="#ppt_y"/>
                                          </p:val>
                                        </p:tav>
                                      </p:tavLst>
                                    </p:anim>
                                  </p:childTnLst>
                                </p:cTn>
                              </p:par>
                              <p:par>
                                <p:cTn id="197" presetID="2" presetClass="entr" presetSubtype="4" fill="hold" grpId="0" nodeType="withEffect">
                                  <p:stCondLst>
                                    <p:cond delay="0"/>
                                  </p:stCondLst>
                                  <p:childTnLst>
                                    <p:set>
                                      <p:cBhvr>
                                        <p:cTn id="198" dur="1" fill="hold">
                                          <p:stCondLst>
                                            <p:cond delay="0"/>
                                          </p:stCondLst>
                                        </p:cTn>
                                        <p:tgtEl>
                                          <p:spTgt spid="258"/>
                                        </p:tgtEl>
                                        <p:attrNameLst>
                                          <p:attrName>style.visibility</p:attrName>
                                        </p:attrNameLst>
                                      </p:cBhvr>
                                      <p:to>
                                        <p:strVal val="visible"/>
                                      </p:to>
                                    </p:set>
                                    <p:anim calcmode="lin" valueType="num">
                                      <p:cBhvr additive="base">
                                        <p:cTn id="199" dur="1000" fill="hold"/>
                                        <p:tgtEl>
                                          <p:spTgt spid="258"/>
                                        </p:tgtEl>
                                        <p:attrNameLst>
                                          <p:attrName>ppt_x</p:attrName>
                                        </p:attrNameLst>
                                      </p:cBhvr>
                                      <p:tavLst>
                                        <p:tav tm="0">
                                          <p:val>
                                            <p:strVal val="#ppt_x"/>
                                          </p:val>
                                        </p:tav>
                                        <p:tav tm="100000">
                                          <p:val>
                                            <p:strVal val="#ppt_x"/>
                                          </p:val>
                                        </p:tav>
                                      </p:tavLst>
                                    </p:anim>
                                    <p:anim calcmode="lin" valueType="num">
                                      <p:cBhvr additive="base">
                                        <p:cTn id="200" dur="1000" fill="hold"/>
                                        <p:tgtEl>
                                          <p:spTgt spid="258"/>
                                        </p:tgtEl>
                                        <p:attrNameLst>
                                          <p:attrName>ppt_y</p:attrName>
                                        </p:attrNameLst>
                                      </p:cBhvr>
                                      <p:tavLst>
                                        <p:tav tm="0">
                                          <p:val>
                                            <p:strVal val="1+#ppt_h/2"/>
                                          </p:val>
                                        </p:tav>
                                        <p:tav tm="100000">
                                          <p:val>
                                            <p:strVal val="#ppt_y"/>
                                          </p:val>
                                        </p:tav>
                                      </p:tavLst>
                                    </p:anim>
                                  </p:childTnLst>
                                </p:cTn>
                              </p:par>
                              <p:par>
                                <p:cTn id="201" presetID="2" presetClass="entr" presetSubtype="4" fill="hold" grpId="0" nodeType="withEffect">
                                  <p:stCondLst>
                                    <p:cond delay="0"/>
                                  </p:stCondLst>
                                  <p:childTnLst>
                                    <p:set>
                                      <p:cBhvr>
                                        <p:cTn id="202" dur="1" fill="hold">
                                          <p:stCondLst>
                                            <p:cond delay="0"/>
                                          </p:stCondLst>
                                        </p:cTn>
                                        <p:tgtEl>
                                          <p:spTgt spid="260"/>
                                        </p:tgtEl>
                                        <p:attrNameLst>
                                          <p:attrName>style.visibility</p:attrName>
                                        </p:attrNameLst>
                                      </p:cBhvr>
                                      <p:to>
                                        <p:strVal val="visible"/>
                                      </p:to>
                                    </p:set>
                                    <p:anim calcmode="lin" valueType="num">
                                      <p:cBhvr additive="base">
                                        <p:cTn id="203" dur="1000" fill="hold"/>
                                        <p:tgtEl>
                                          <p:spTgt spid="260"/>
                                        </p:tgtEl>
                                        <p:attrNameLst>
                                          <p:attrName>ppt_x</p:attrName>
                                        </p:attrNameLst>
                                      </p:cBhvr>
                                      <p:tavLst>
                                        <p:tav tm="0">
                                          <p:val>
                                            <p:strVal val="#ppt_x"/>
                                          </p:val>
                                        </p:tav>
                                        <p:tav tm="100000">
                                          <p:val>
                                            <p:strVal val="#ppt_x"/>
                                          </p:val>
                                        </p:tav>
                                      </p:tavLst>
                                    </p:anim>
                                    <p:anim calcmode="lin" valueType="num">
                                      <p:cBhvr additive="base">
                                        <p:cTn id="204" dur="1000" fill="hold"/>
                                        <p:tgtEl>
                                          <p:spTgt spid="260"/>
                                        </p:tgtEl>
                                        <p:attrNameLst>
                                          <p:attrName>ppt_y</p:attrName>
                                        </p:attrNameLst>
                                      </p:cBhvr>
                                      <p:tavLst>
                                        <p:tav tm="0">
                                          <p:val>
                                            <p:strVal val="1+#ppt_h/2"/>
                                          </p:val>
                                        </p:tav>
                                        <p:tav tm="100000">
                                          <p:val>
                                            <p:strVal val="#ppt_y"/>
                                          </p:val>
                                        </p:tav>
                                      </p:tavLst>
                                    </p:anim>
                                  </p:childTnLst>
                                </p:cTn>
                              </p:par>
                              <p:par>
                                <p:cTn id="205" presetID="2" presetClass="entr" presetSubtype="4" fill="hold" grpId="0" nodeType="withEffect">
                                  <p:stCondLst>
                                    <p:cond delay="0"/>
                                  </p:stCondLst>
                                  <p:childTnLst>
                                    <p:set>
                                      <p:cBhvr>
                                        <p:cTn id="206" dur="1" fill="hold">
                                          <p:stCondLst>
                                            <p:cond delay="0"/>
                                          </p:stCondLst>
                                        </p:cTn>
                                        <p:tgtEl>
                                          <p:spTgt spid="261"/>
                                        </p:tgtEl>
                                        <p:attrNameLst>
                                          <p:attrName>style.visibility</p:attrName>
                                        </p:attrNameLst>
                                      </p:cBhvr>
                                      <p:to>
                                        <p:strVal val="visible"/>
                                      </p:to>
                                    </p:set>
                                    <p:anim calcmode="lin" valueType="num">
                                      <p:cBhvr additive="base">
                                        <p:cTn id="207" dur="1000" fill="hold"/>
                                        <p:tgtEl>
                                          <p:spTgt spid="261"/>
                                        </p:tgtEl>
                                        <p:attrNameLst>
                                          <p:attrName>ppt_x</p:attrName>
                                        </p:attrNameLst>
                                      </p:cBhvr>
                                      <p:tavLst>
                                        <p:tav tm="0">
                                          <p:val>
                                            <p:strVal val="#ppt_x"/>
                                          </p:val>
                                        </p:tav>
                                        <p:tav tm="100000">
                                          <p:val>
                                            <p:strVal val="#ppt_x"/>
                                          </p:val>
                                        </p:tav>
                                      </p:tavLst>
                                    </p:anim>
                                    <p:anim calcmode="lin" valueType="num">
                                      <p:cBhvr additive="base">
                                        <p:cTn id="208" dur="1000" fill="hold"/>
                                        <p:tgtEl>
                                          <p:spTgt spid="261"/>
                                        </p:tgtEl>
                                        <p:attrNameLst>
                                          <p:attrName>ppt_y</p:attrName>
                                        </p:attrNameLst>
                                      </p:cBhvr>
                                      <p:tavLst>
                                        <p:tav tm="0">
                                          <p:val>
                                            <p:strVal val="1+#ppt_h/2"/>
                                          </p:val>
                                        </p:tav>
                                        <p:tav tm="100000">
                                          <p:val>
                                            <p:strVal val="#ppt_y"/>
                                          </p:val>
                                        </p:tav>
                                      </p:tavLst>
                                    </p:anim>
                                  </p:childTnLst>
                                </p:cTn>
                              </p:par>
                              <p:par>
                                <p:cTn id="209" presetID="2" presetClass="entr" presetSubtype="4" fill="hold" grpId="0" nodeType="withEffect">
                                  <p:stCondLst>
                                    <p:cond delay="0"/>
                                  </p:stCondLst>
                                  <p:childTnLst>
                                    <p:set>
                                      <p:cBhvr>
                                        <p:cTn id="210" dur="1" fill="hold">
                                          <p:stCondLst>
                                            <p:cond delay="0"/>
                                          </p:stCondLst>
                                        </p:cTn>
                                        <p:tgtEl>
                                          <p:spTgt spid="262"/>
                                        </p:tgtEl>
                                        <p:attrNameLst>
                                          <p:attrName>style.visibility</p:attrName>
                                        </p:attrNameLst>
                                      </p:cBhvr>
                                      <p:to>
                                        <p:strVal val="visible"/>
                                      </p:to>
                                    </p:set>
                                    <p:anim calcmode="lin" valueType="num">
                                      <p:cBhvr additive="base">
                                        <p:cTn id="211" dur="1000" fill="hold"/>
                                        <p:tgtEl>
                                          <p:spTgt spid="262"/>
                                        </p:tgtEl>
                                        <p:attrNameLst>
                                          <p:attrName>ppt_x</p:attrName>
                                        </p:attrNameLst>
                                      </p:cBhvr>
                                      <p:tavLst>
                                        <p:tav tm="0">
                                          <p:val>
                                            <p:strVal val="#ppt_x"/>
                                          </p:val>
                                        </p:tav>
                                        <p:tav tm="100000">
                                          <p:val>
                                            <p:strVal val="#ppt_x"/>
                                          </p:val>
                                        </p:tav>
                                      </p:tavLst>
                                    </p:anim>
                                    <p:anim calcmode="lin" valueType="num">
                                      <p:cBhvr additive="base">
                                        <p:cTn id="212" dur="1000" fill="hold"/>
                                        <p:tgtEl>
                                          <p:spTgt spid="262"/>
                                        </p:tgtEl>
                                        <p:attrNameLst>
                                          <p:attrName>ppt_y</p:attrName>
                                        </p:attrNameLst>
                                      </p:cBhvr>
                                      <p:tavLst>
                                        <p:tav tm="0">
                                          <p:val>
                                            <p:strVal val="1+#ppt_h/2"/>
                                          </p:val>
                                        </p:tav>
                                        <p:tav tm="100000">
                                          <p:val>
                                            <p:strVal val="#ppt_y"/>
                                          </p:val>
                                        </p:tav>
                                      </p:tavLst>
                                    </p:anim>
                                  </p:childTnLst>
                                </p:cTn>
                              </p:par>
                              <p:par>
                                <p:cTn id="213" presetID="2" presetClass="entr" presetSubtype="4" fill="hold" grpId="0" nodeType="withEffect">
                                  <p:stCondLst>
                                    <p:cond delay="0"/>
                                  </p:stCondLst>
                                  <p:childTnLst>
                                    <p:set>
                                      <p:cBhvr>
                                        <p:cTn id="214" dur="1" fill="hold">
                                          <p:stCondLst>
                                            <p:cond delay="0"/>
                                          </p:stCondLst>
                                        </p:cTn>
                                        <p:tgtEl>
                                          <p:spTgt spid="264"/>
                                        </p:tgtEl>
                                        <p:attrNameLst>
                                          <p:attrName>style.visibility</p:attrName>
                                        </p:attrNameLst>
                                      </p:cBhvr>
                                      <p:to>
                                        <p:strVal val="visible"/>
                                      </p:to>
                                    </p:set>
                                    <p:anim calcmode="lin" valueType="num">
                                      <p:cBhvr additive="base">
                                        <p:cTn id="215" dur="1000" fill="hold"/>
                                        <p:tgtEl>
                                          <p:spTgt spid="264"/>
                                        </p:tgtEl>
                                        <p:attrNameLst>
                                          <p:attrName>ppt_x</p:attrName>
                                        </p:attrNameLst>
                                      </p:cBhvr>
                                      <p:tavLst>
                                        <p:tav tm="0">
                                          <p:val>
                                            <p:strVal val="#ppt_x"/>
                                          </p:val>
                                        </p:tav>
                                        <p:tav tm="100000">
                                          <p:val>
                                            <p:strVal val="#ppt_x"/>
                                          </p:val>
                                        </p:tav>
                                      </p:tavLst>
                                    </p:anim>
                                    <p:anim calcmode="lin" valueType="num">
                                      <p:cBhvr additive="base">
                                        <p:cTn id="216" dur="1000" fill="hold"/>
                                        <p:tgtEl>
                                          <p:spTgt spid="264"/>
                                        </p:tgtEl>
                                        <p:attrNameLst>
                                          <p:attrName>ppt_y</p:attrName>
                                        </p:attrNameLst>
                                      </p:cBhvr>
                                      <p:tavLst>
                                        <p:tav tm="0">
                                          <p:val>
                                            <p:strVal val="1+#ppt_h/2"/>
                                          </p:val>
                                        </p:tav>
                                        <p:tav tm="100000">
                                          <p:val>
                                            <p:strVal val="#ppt_y"/>
                                          </p:val>
                                        </p:tav>
                                      </p:tavLst>
                                    </p:anim>
                                  </p:childTnLst>
                                </p:cTn>
                              </p:par>
                              <p:par>
                                <p:cTn id="217" presetID="2" presetClass="entr" presetSubtype="4" fill="hold" grpId="0" nodeType="withEffect">
                                  <p:stCondLst>
                                    <p:cond delay="0"/>
                                  </p:stCondLst>
                                  <p:childTnLst>
                                    <p:set>
                                      <p:cBhvr>
                                        <p:cTn id="218" dur="1" fill="hold">
                                          <p:stCondLst>
                                            <p:cond delay="0"/>
                                          </p:stCondLst>
                                        </p:cTn>
                                        <p:tgtEl>
                                          <p:spTgt spid="265"/>
                                        </p:tgtEl>
                                        <p:attrNameLst>
                                          <p:attrName>style.visibility</p:attrName>
                                        </p:attrNameLst>
                                      </p:cBhvr>
                                      <p:to>
                                        <p:strVal val="visible"/>
                                      </p:to>
                                    </p:set>
                                    <p:anim calcmode="lin" valueType="num">
                                      <p:cBhvr additive="base">
                                        <p:cTn id="219" dur="1000" fill="hold"/>
                                        <p:tgtEl>
                                          <p:spTgt spid="265"/>
                                        </p:tgtEl>
                                        <p:attrNameLst>
                                          <p:attrName>ppt_x</p:attrName>
                                        </p:attrNameLst>
                                      </p:cBhvr>
                                      <p:tavLst>
                                        <p:tav tm="0">
                                          <p:val>
                                            <p:strVal val="#ppt_x"/>
                                          </p:val>
                                        </p:tav>
                                        <p:tav tm="100000">
                                          <p:val>
                                            <p:strVal val="#ppt_x"/>
                                          </p:val>
                                        </p:tav>
                                      </p:tavLst>
                                    </p:anim>
                                    <p:anim calcmode="lin" valueType="num">
                                      <p:cBhvr additive="base">
                                        <p:cTn id="220" dur="1000" fill="hold"/>
                                        <p:tgtEl>
                                          <p:spTgt spid="265"/>
                                        </p:tgtEl>
                                        <p:attrNameLst>
                                          <p:attrName>ppt_y</p:attrName>
                                        </p:attrNameLst>
                                      </p:cBhvr>
                                      <p:tavLst>
                                        <p:tav tm="0">
                                          <p:val>
                                            <p:strVal val="1+#ppt_h/2"/>
                                          </p:val>
                                        </p:tav>
                                        <p:tav tm="100000">
                                          <p:val>
                                            <p:strVal val="#ppt_y"/>
                                          </p:val>
                                        </p:tav>
                                      </p:tavLst>
                                    </p:anim>
                                  </p:childTnLst>
                                </p:cTn>
                              </p:par>
                              <p:par>
                                <p:cTn id="221" presetID="2" presetClass="entr" presetSubtype="4" fill="hold" grpId="0" nodeType="withEffect">
                                  <p:stCondLst>
                                    <p:cond delay="0"/>
                                  </p:stCondLst>
                                  <p:childTnLst>
                                    <p:set>
                                      <p:cBhvr>
                                        <p:cTn id="222" dur="1" fill="hold">
                                          <p:stCondLst>
                                            <p:cond delay="0"/>
                                          </p:stCondLst>
                                        </p:cTn>
                                        <p:tgtEl>
                                          <p:spTgt spid="266"/>
                                        </p:tgtEl>
                                        <p:attrNameLst>
                                          <p:attrName>style.visibility</p:attrName>
                                        </p:attrNameLst>
                                      </p:cBhvr>
                                      <p:to>
                                        <p:strVal val="visible"/>
                                      </p:to>
                                    </p:set>
                                    <p:anim calcmode="lin" valueType="num">
                                      <p:cBhvr additive="base">
                                        <p:cTn id="223" dur="1000" fill="hold"/>
                                        <p:tgtEl>
                                          <p:spTgt spid="266"/>
                                        </p:tgtEl>
                                        <p:attrNameLst>
                                          <p:attrName>ppt_x</p:attrName>
                                        </p:attrNameLst>
                                      </p:cBhvr>
                                      <p:tavLst>
                                        <p:tav tm="0">
                                          <p:val>
                                            <p:strVal val="#ppt_x"/>
                                          </p:val>
                                        </p:tav>
                                        <p:tav tm="100000">
                                          <p:val>
                                            <p:strVal val="#ppt_x"/>
                                          </p:val>
                                        </p:tav>
                                      </p:tavLst>
                                    </p:anim>
                                    <p:anim calcmode="lin" valueType="num">
                                      <p:cBhvr additive="base">
                                        <p:cTn id="224" dur="1000" fill="hold"/>
                                        <p:tgtEl>
                                          <p:spTgt spid="266"/>
                                        </p:tgtEl>
                                        <p:attrNameLst>
                                          <p:attrName>ppt_y</p:attrName>
                                        </p:attrNameLst>
                                      </p:cBhvr>
                                      <p:tavLst>
                                        <p:tav tm="0">
                                          <p:val>
                                            <p:strVal val="1+#ppt_h/2"/>
                                          </p:val>
                                        </p:tav>
                                        <p:tav tm="100000">
                                          <p:val>
                                            <p:strVal val="#ppt_y"/>
                                          </p:val>
                                        </p:tav>
                                      </p:tavLst>
                                    </p:anim>
                                  </p:childTnLst>
                                </p:cTn>
                              </p:par>
                              <p:par>
                                <p:cTn id="225" presetID="2" presetClass="entr" presetSubtype="4" fill="hold" grpId="0" nodeType="withEffect">
                                  <p:stCondLst>
                                    <p:cond delay="0"/>
                                  </p:stCondLst>
                                  <p:childTnLst>
                                    <p:set>
                                      <p:cBhvr>
                                        <p:cTn id="226" dur="1" fill="hold">
                                          <p:stCondLst>
                                            <p:cond delay="0"/>
                                          </p:stCondLst>
                                        </p:cTn>
                                        <p:tgtEl>
                                          <p:spTgt spid="267"/>
                                        </p:tgtEl>
                                        <p:attrNameLst>
                                          <p:attrName>style.visibility</p:attrName>
                                        </p:attrNameLst>
                                      </p:cBhvr>
                                      <p:to>
                                        <p:strVal val="visible"/>
                                      </p:to>
                                    </p:set>
                                    <p:anim calcmode="lin" valueType="num">
                                      <p:cBhvr additive="base">
                                        <p:cTn id="227" dur="1000" fill="hold"/>
                                        <p:tgtEl>
                                          <p:spTgt spid="267"/>
                                        </p:tgtEl>
                                        <p:attrNameLst>
                                          <p:attrName>ppt_x</p:attrName>
                                        </p:attrNameLst>
                                      </p:cBhvr>
                                      <p:tavLst>
                                        <p:tav tm="0">
                                          <p:val>
                                            <p:strVal val="#ppt_x"/>
                                          </p:val>
                                        </p:tav>
                                        <p:tav tm="100000">
                                          <p:val>
                                            <p:strVal val="#ppt_x"/>
                                          </p:val>
                                        </p:tav>
                                      </p:tavLst>
                                    </p:anim>
                                    <p:anim calcmode="lin" valueType="num">
                                      <p:cBhvr additive="base">
                                        <p:cTn id="228" dur="1000" fill="hold"/>
                                        <p:tgtEl>
                                          <p:spTgt spid="267"/>
                                        </p:tgtEl>
                                        <p:attrNameLst>
                                          <p:attrName>ppt_y</p:attrName>
                                        </p:attrNameLst>
                                      </p:cBhvr>
                                      <p:tavLst>
                                        <p:tav tm="0">
                                          <p:val>
                                            <p:strVal val="1+#ppt_h/2"/>
                                          </p:val>
                                        </p:tav>
                                        <p:tav tm="100000">
                                          <p:val>
                                            <p:strVal val="#ppt_y"/>
                                          </p:val>
                                        </p:tav>
                                      </p:tavLst>
                                    </p:anim>
                                  </p:childTnLst>
                                </p:cTn>
                              </p:par>
                              <p:par>
                                <p:cTn id="229" presetID="2" presetClass="entr" presetSubtype="4" fill="hold" grpId="0" nodeType="withEffect">
                                  <p:stCondLst>
                                    <p:cond delay="0"/>
                                  </p:stCondLst>
                                  <p:childTnLst>
                                    <p:set>
                                      <p:cBhvr>
                                        <p:cTn id="230" dur="1" fill="hold">
                                          <p:stCondLst>
                                            <p:cond delay="0"/>
                                          </p:stCondLst>
                                        </p:cTn>
                                        <p:tgtEl>
                                          <p:spTgt spid="268"/>
                                        </p:tgtEl>
                                        <p:attrNameLst>
                                          <p:attrName>style.visibility</p:attrName>
                                        </p:attrNameLst>
                                      </p:cBhvr>
                                      <p:to>
                                        <p:strVal val="visible"/>
                                      </p:to>
                                    </p:set>
                                    <p:anim calcmode="lin" valueType="num">
                                      <p:cBhvr additive="base">
                                        <p:cTn id="231" dur="1000" fill="hold"/>
                                        <p:tgtEl>
                                          <p:spTgt spid="268"/>
                                        </p:tgtEl>
                                        <p:attrNameLst>
                                          <p:attrName>ppt_x</p:attrName>
                                        </p:attrNameLst>
                                      </p:cBhvr>
                                      <p:tavLst>
                                        <p:tav tm="0">
                                          <p:val>
                                            <p:strVal val="#ppt_x"/>
                                          </p:val>
                                        </p:tav>
                                        <p:tav tm="100000">
                                          <p:val>
                                            <p:strVal val="#ppt_x"/>
                                          </p:val>
                                        </p:tav>
                                      </p:tavLst>
                                    </p:anim>
                                    <p:anim calcmode="lin" valueType="num">
                                      <p:cBhvr additive="base">
                                        <p:cTn id="232" dur="1000" fill="hold"/>
                                        <p:tgtEl>
                                          <p:spTgt spid="268"/>
                                        </p:tgtEl>
                                        <p:attrNameLst>
                                          <p:attrName>ppt_y</p:attrName>
                                        </p:attrNameLst>
                                      </p:cBhvr>
                                      <p:tavLst>
                                        <p:tav tm="0">
                                          <p:val>
                                            <p:strVal val="1+#ppt_h/2"/>
                                          </p:val>
                                        </p:tav>
                                        <p:tav tm="100000">
                                          <p:val>
                                            <p:strVal val="#ppt_y"/>
                                          </p:val>
                                        </p:tav>
                                      </p:tavLst>
                                    </p:anim>
                                  </p:childTnLst>
                                </p:cTn>
                              </p:par>
                              <p:par>
                                <p:cTn id="233" presetID="2" presetClass="entr" presetSubtype="4" fill="hold" grpId="0" nodeType="withEffect">
                                  <p:stCondLst>
                                    <p:cond delay="0"/>
                                  </p:stCondLst>
                                  <p:childTnLst>
                                    <p:set>
                                      <p:cBhvr>
                                        <p:cTn id="234" dur="1" fill="hold">
                                          <p:stCondLst>
                                            <p:cond delay="0"/>
                                          </p:stCondLst>
                                        </p:cTn>
                                        <p:tgtEl>
                                          <p:spTgt spid="269"/>
                                        </p:tgtEl>
                                        <p:attrNameLst>
                                          <p:attrName>style.visibility</p:attrName>
                                        </p:attrNameLst>
                                      </p:cBhvr>
                                      <p:to>
                                        <p:strVal val="visible"/>
                                      </p:to>
                                    </p:set>
                                    <p:anim calcmode="lin" valueType="num">
                                      <p:cBhvr additive="base">
                                        <p:cTn id="235" dur="1000" fill="hold"/>
                                        <p:tgtEl>
                                          <p:spTgt spid="269"/>
                                        </p:tgtEl>
                                        <p:attrNameLst>
                                          <p:attrName>ppt_x</p:attrName>
                                        </p:attrNameLst>
                                      </p:cBhvr>
                                      <p:tavLst>
                                        <p:tav tm="0">
                                          <p:val>
                                            <p:strVal val="#ppt_x"/>
                                          </p:val>
                                        </p:tav>
                                        <p:tav tm="100000">
                                          <p:val>
                                            <p:strVal val="#ppt_x"/>
                                          </p:val>
                                        </p:tav>
                                      </p:tavLst>
                                    </p:anim>
                                    <p:anim calcmode="lin" valueType="num">
                                      <p:cBhvr additive="base">
                                        <p:cTn id="236" dur="1000" fill="hold"/>
                                        <p:tgtEl>
                                          <p:spTgt spid="269"/>
                                        </p:tgtEl>
                                        <p:attrNameLst>
                                          <p:attrName>ppt_y</p:attrName>
                                        </p:attrNameLst>
                                      </p:cBhvr>
                                      <p:tavLst>
                                        <p:tav tm="0">
                                          <p:val>
                                            <p:strVal val="1+#ppt_h/2"/>
                                          </p:val>
                                        </p:tav>
                                        <p:tav tm="100000">
                                          <p:val>
                                            <p:strVal val="#ppt_y"/>
                                          </p:val>
                                        </p:tav>
                                      </p:tavLst>
                                    </p:anim>
                                  </p:childTnLst>
                                </p:cTn>
                              </p:par>
                              <p:par>
                                <p:cTn id="237" presetID="2" presetClass="entr" presetSubtype="4" fill="hold" grpId="0" nodeType="withEffect">
                                  <p:stCondLst>
                                    <p:cond delay="0"/>
                                  </p:stCondLst>
                                  <p:childTnLst>
                                    <p:set>
                                      <p:cBhvr>
                                        <p:cTn id="238" dur="1" fill="hold">
                                          <p:stCondLst>
                                            <p:cond delay="0"/>
                                          </p:stCondLst>
                                        </p:cTn>
                                        <p:tgtEl>
                                          <p:spTgt spid="292"/>
                                        </p:tgtEl>
                                        <p:attrNameLst>
                                          <p:attrName>style.visibility</p:attrName>
                                        </p:attrNameLst>
                                      </p:cBhvr>
                                      <p:to>
                                        <p:strVal val="visible"/>
                                      </p:to>
                                    </p:set>
                                    <p:anim calcmode="lin" valueType="num">
                                      <p:cBhvr additive="base">
                                        <p:cTn id="239" dur="1000" fill="hold"/>
                                        <p:tgtEl>
                                          <p:spTgt spid="292"/>
                                        </p:tgtEl>
                                        <p:attrNameLst>
                                          <p:attrName>ppt_x</p:attrName>
                                        </p:attrNameLst>
                                      </p:cBhvr>
                                      <p:tavLst>
                                        <p:tav tm="0">
                                          <p:val>
                                            <p:strVal val="#ppt_x"/>
                                          </p:val>
                                        </p:tav>
                                        <p:tav tm="100000">
                                          <p:val>
                                            <p:strVal val="#ppt_x"/>
                                          </p:val>
                                        </p:tav>
                                      </p:tavLst>
                                    </p:anim>
                                    <p:anim calcmode="lin" valueType="num">
                                      <p:cBhvr additive="base">
                                        <p:cTn id="240" dur="1000" fill="hold"/>
                                        <p:tgtEl>
                                          <p:spTgt spid="292"/>
                                        </p:tgtEl>
                                        <p:attrNameLst>
                                          <p:attrName>ppt_y</p:attrName>
                                        </p:attrNameLst>
                                      </p:cBhvr>
                                      <p:tavLst>
                                        <p:tav tm="0">
                                          <p:val>
                                            <p:strVal val="1+#ppt_h/2"/>
                                          </p:val>
                                        </p:tav>
                                        <p:tav tm="100000">
                                          <p:val>
                                            <p:strVal val="#ppt_y"/>
                                          </p:val>
                                        </p:tav>
                                      </p:tavLst>
                                    </p:anim>
                                  </p:childTnLst>
                                </p:cTn>
                              </p:par>
                              <p:par>
                                <p:cTn id="241" presetID="2" presetClass="entr" presetSubtype="4" fill="hold" grpId="0" nodeType="withEffect">
                                  <p:stCondLst>
                                    <p:cond delay="0"/>
                                  </p:stCondLst>
                                  <p:childTnLst>
                                    <p:set>
                                      <p:cBhvr>
                                        <p:cTn id="242" dur="1" fill="hold">
                                          <p:stCondLst>
                                            <p:cond delay="0"/>
                                          </p:stCondLst>
                                        </p:cTn>
                                        <p:tgtEl>
                                          <p:spTgt spid="293"/>
                                        </p:tgtEl>
                                        <p:attrNameLst>
                                          <p:attrName>style.visibility</p:attrName>
                                        </p:attrNameLst>
                                      </p:cBhvr>
                                      <p:to>
                                        <p:strVal val="visible"/>
                                      </p:to>
                                    </p:set>
                                    <p:anim calcmode="lin" valueType="num">
                                      <p:cBhvr additive="base">
                                        <p:cTn id="243" dur="1000" fill="hold"/>
                                        <p:tgtEl>
                                          <p:spTgt spid="293"/>
                                        </p:tgtEl>
                                        <p:attrNameLst>
                                          <p:attrName>ppt_x</p:attrName>
                                        </p:attrNameLst>
                                      </p:cBhvr>
                                      <p:tavLst>
                                        <p:tav tm="0">
                                          <p:val>
                                            <p:strVal val="#ppt_x"/>
                                          </p:val>
                                        </p:tav>
                                        <p:tav tm="100000">
                                          <p:val>
                                            <p:strVal val="#ppt_x"/>
                                          </p:val>
                                        </p:tav>
                                      </p:tavLst>
                                    </p:anim>
                                    <p:anim calcmode="lin" valueType="num">
                                      <p:cBhvr additive="base">
                                        <p:cTn id="244" dur="1000" fill="hold"/>
                                        <p:tgtEl>
                                          <p:spTgt spid="293"/>
                                        </p:tgtEl>
                                        <p:attrNameLst>
                                          <p:attrName>ppt_y</p:attrName>
                                        </p:attrNameLst>
                                      </p:cBhvr>
                                      <p:tavLst>
                                        <p:tav tm="0">
                                          <p:val>
                                            <p:strVal val="1+#ppt_h/2"/>
                                          </p:val>
                                        </p:tav>
                                        <p:tav tm="100000">
                                          <p:val>
                                            <p:strVal val="#ppt_y"/>
                                          </p:val>
                                        </p:tav>
                                      </p:tavLst>
                                    </p:anim>
                                  </p:childTnLst>
                                </p:cTn>
                              </p:par>
                              <p:par>
                                <p:cTn id="245" presetID="2" presetClass="entr" presetSubtype="4" fill="hold" grpId="0" nodeType="withEffect">
                                  <p:stCondLst>
                                    <p:cond delay="0"/>
                                  </p:stCondLst>
                                  <p:childTnLst>
                                    <p:set>
                                      <p:cBhvr>
                                        <p:cTn id="246" dur="1" fill="hold">
                                          <p:stCondLst>
                                            <p:cond delay="0"/>
                                          </p:stCondLst>
                                        </p:cTn>
                                        <p:tgtEl>
                                          <p:spTgt spid="294"/>
                                        </p:tgtEl>
                                        <p:attrNameLst>
                                          <p:attrName>style.visibility</p:attrName>
                                        </p:attrNameLst>
                                      </p:cBhvr>
                                      <p:to>
                                        <p:strVal val="visible"/>
                                      </p:to>
                                    </p:set>
                                    <p:anim calcmode="lin" valueType="num">
                                      <p:cBhvr additive="base">
                                        <p:cTn id="247" dur="1000" fill="hold"/>
                                        <p:tgtEl>
                                          <p:spTgt spid="294"/>
                                        </p:tgtEl>
                                        <p:attrNameLst>
                                          <p:attrName>ppt_x</p:attrName>
                                        </p:attrNameLst>
                                      </p:cBhvr>
                                      <p:tavLst>
                                        <p:tav tm="0">
                                          <p:val>
                                            <p:strVal val="#ppt_x"/>
                                          </p:val>
                                        </p:tav>
                                        <p:tav tm="100000">
                                          <p:val>
                                            <p:strVal val="#ppt_x"/>
                                          </p:val>
                                        </p:tav>
                                      </p:tavLst>
                                    </p:anim>
                                    <p:anim calcmode="lin" valueType="num">
                                      <p:cBhvr additive="base">
                                        <p:cTn id="248" dur="1000" fill="hold"/>
                                        <p:tgtEl>
                                          <p:spTgt spid="294"/>
                                        </p:tgtEl>
                                        <p:attrNameLst>
                                          <p:attrName>ppt_y</p:attrName>
                                        </p:attrNameLst>
                                      </p:cBhvr>
                                      <p:tavLst>
                                        <p:tav tm="0">
                                          <p:val>
                                            <p:strVal val="1+#ppt_h/2"/>
                                          </p:val>
                                        </p:tav>
                                        <p:tav tm="100000">
                                          <p:val>
                                            <p:strVal val="#ppt_y"/>
                                          </p:val>
                                        </p:tav>
                                      </p:tavLst>
                                    </p:anim>
                                  </p:childTnLst>
                                </p:cTn>
                              </p:par>
                              <p:par>
                                <p:cTn id="249" presetID="2" presetClass="entr" presetSubtype="4" fill="hold" grpId="0" nodeType="withEffect">
                                  <p:stCondLst>
                                    <p:cond delay="0"/>
                                  </p:stCondLst>
                                  <p:childTnLst>
                                    <p:set>
                                      <p:cBhvr>
                                        <p:cTn id="250" dur="1" fill="hold">
                                          <p:stCondLst>
                                            <p:cond delay="0"/>
                                          </p:stCondLst>
                                        </p:cTn>
                                        <p:tgtEl>
                                          <p:spTgt spid="295"/>
                                        </p:tgtEl>
                                        <p:attrNameLst>
                                          <p:attrName>style.visibility</p:attrName>
                                        </p:attrNameLst>
                                      </p:cBhvr>
                                      <p:to>
                                        <p:strVal val="visible"/>
                                      </p:to>
                                    </p:set>
                                    <p:anim calcmode="lin" valueType="num">
                                      <p:cBhvr additive="base">
                                        <p:cTn id="251" dur="1000" fill="hold"/>
                                        <p:tgtEl>
                                          <p:spTgt spid="295"/>
                                        </p:tgtEl>
                                        <p:attrNameLst>
                                          <p:attrName>ppt_x</p:attrName>
                                        </p:attrNameLst>
                                      </p:cBhvr>
                                      <p:tavLst>
                                        <p:tav tm="0">
                                          <p:val>
                                            <p:strVal val="#ppt_x"/>
                                          </p:val>
                                        </p:tav>
                                        <p:tav tm="100000">
                                          <p:val>
                                            <p:strVal val="#ppt_x"/>
                                          </p:val>
                                        </p:tav>
                                      </p:tavLst>
                                    </p:anim>
                                    <p:anim calcmode="lin" valueType="num">
                                      <p:cBhvr additive="base">
                                        <p:cTn id="252" dur="1000" fill="hold"/>
                                        <p:tgtEl>
                                          <p:spTgt spid="295"/>
                                        </p:tgtEl>
                                        <p:attrNameLst>
                                          <p:attrName>ppt_y</p:attrName>
                                        </p:attrNameLst>
                                      </p:cBhvr>
                                      <p:tavLst>
                                        <p:tav tm="0">
                                          <p:val>
                                            <p:strVal val="1+#ppt_h/2"/>
                                          </p:val>
                                        </p:tav>
                                        <p:tav tm="100000">
                                          <p:val>
                                            <p:strVal val="#ppt_y"/>
                                          </p:val>
                                        </p:tav>
                                      </p:tavLst>
                                    </p:anim>
                                  </p:childTnLst>
                                </p:cTn>
                              </p:par>
                              <p:par>
                                <p:cTn id="253" presetID="2" presetClass="entr" presetSubtype="4" fill="hold" grpId="0" nodeType="withEffect">
                                  <p:stCondLst>
                                    <p:cond delay="0"/>
                                  </p:stCondLst>
                                  <p:childTnLst>
                                    <p:set>
                                      <p:cBhvr>
                                        <p:cTn id="254" dur="1" fill="hold">
                                          <p:stCondLst>
                                            <p:cond delay="0"/>
                                          </p:stCondLst>
                                        </p:cTn>
                                        <p:tgtEl>
                                          <p:spTgt spid="296"/>
                                        </p:tgtEl>
                                        <p:attrNameLst>
                                          <p:attrName>style.visibility</p:attrName>
                                        </p:attrNameLst>
                                      </p:cBhvr>
                                      <p:to>
                                        <p:strVal val="visible"/>
                                      </p:to>
                                    </p:set>
                                    <p:anim calcmode="lin" valueType="num">
                                      <p:cBhvr additive="base">
                                        <p:cTn id="255" dur="1000" fill="hold"/>
                                        <p:tgtEl>
                                          <p:spTgt spid="296"/>
                                        </p:tgtEl>
                                        <p:attrNameLst>
                                          <p:attrName>ppt_x</p:attrName>
                                        </p:attrNameLst>
                                      </p:cBhvr>
                                      <p:tavLst>
                                        <p:tav tm="0">
                                          <p:val>
                                            <p:strVal val="#ppt_x"/>
                                          </p:val>
                                        </p:tav>
                                        <p:tav tm="100000">
                                          <p:val>
                                            <p:strVal val="#ppt_x"/>
                                          </p:val>
                                        </p:tav>
                                      </p:tavLst>
                                    </p:anim>
                                    <p:anim calcmode="lin" valueType="num">
                                      <p:cBhvr additive="base">
                                        <p:cTn id="256" dur="1000" fill="hold"/>
                                        <p:tgtEl>
                                          <p:spTgt spid="296"/>
                                        </p:tgtEl>
                                        <p:attrNameLst>
                                          <p:attrName>ppt_y</p:attrName>
                                        </p:attrNameLst>
                                      </p:cBhvr>
                                      <p:tavLst>
                                        <p:tav tm="0">
                                          <p:val>
                                            <p:strVal val="1+#ppt_h/2"/>
                                          </p:val>
                                        </p:tav>
                                        <p:tav tm="100000">
                                          <p:val>
                                            <p:strVal val="#ppt_y"/>
                                          </p:val>
                                        </p:tav>
                                      </p:tavLst>
                                    </p:anim>
                                  </p:childTnLst>
                                </p:cTn>
                              </p:par>
                              <p:par>
                                <p:cTn id="257" presetID="2" presetClass="entr" presetSubtype="4" fill="hold" grpId="0" nodeType="withEffect">
                                  <p:stCondLst>
                                    <p:cond delay="0"/>
                                  </p:stCondLst>
                                  <p:childTnLst>
                                    <p:set>
                                      <p:cBhvr>
                                        <p:cTn id="258" dur="1" fill="hold">
                                          <p:stCondLst>
                                            <p:cond delay="0"/>
                                          </p:stCondLst>
                                        </p:cTn>
                                        <p:tgtEl>
                                          <p:spTgt spid="297"/>
                                        </p:tgtEl>
                                        <p:attrNameLst>
                                          <p:attrName>style.visibility</p:attrName>
                                        </p:attrNameLst>
                                      </p:cBhvr>
                                      <p:to>
                                        <p:strVal val="visible"/>
                                      </p:to>
                                    </p:set>
                                    <p:anim calcmode="lin" valueType="num">
                                      <p:cBhvr additive="base">
                                        <p:cTn id="259" dur="1000" fill="hold"/>
                                        <p:tgtEl>
                                          <p:spTgt spid="297"/>
                                        </p:tgtEl>
                                        <p:attrNameLst>
                                          <p:attrName>ppt_x</p:attrName>
                                        </p:attrNameLst>
                                      </p:cBhvr>
                                      <p:tavLst>
                                        <p:tav tm="0">
                                          <p:val>
                                            <p:strVal val="#ppt_x"/>
                                          </p:val>
                                        </p:tav>
                                        <p:tav tm="100000">
                                          <p:val>
                                            <p:strVal val="#ppt_x"/>
                                          </p:val>
                                        </p:tav>
                                      </p:tavLst>
                                    </p:anim>
                                    <p:anim calcmode="lin" valueType="num">
                                      <p:cBhvr additive="base">
                                        <p:cTn id="260" dur="1000" fill="hold"/>
                                        <p:tgtEl>
                                          <p:spTgt spid="297"/>
                                        </p:tgtEl>
                                        <p:attrNameLst>
                                          <p:attrName>ppt_y</p:attrName>
                                        </p:attrNameLst>
                                      </p:cBhvr>
                                      <p:tavLst>
                                        <p:tav tm="0">
                                          <p:val>
                                            <p:strVal val="1+#ppt_h/2"/>
                                          </p:val>
                                        </p:tav>
                                        <p:tav tm="100000">
                                          <p:val>
                                            <p:strVal val="#ppt_y"/>
                                          </p:val>
                                        </p:tav>
                                      </p:tavLst>
                                    </p:anim>
                                  </p:childTnLst>
                                </p:cTn>
                              </p:par>
                              <p:par>
                                <p:cTn id="261" presetID="2" presetClass="entr" presetSubtype="4" fill="hold" grpId="0" nodeType="withEffect">
                                  <p:stCondLst>
                                    <p:cond delay="0"/>
                                  </p:stCondLst>
                                  <p:childTnLst>
                                    <p:set>
                                      <p:cBhvr>
                                        <p:cTn id="262" dur="1" fill="hold">
                                          <p:stCondLst>
                                            <p:cond delay="0"/>
                                          </p:stCondLst>
                                        </p:cTn>
                                        <p:tgtEl>
                                          <p:spTgt spid="298"/>
                                        </p:tgtEl>
                                        <p:attrNameLst>
                                          <p:attrName>style.visibility</p:attrName>
                                        </p:attrNameLst>
                                      </p:cBhvr>
                                      <p:to>
                                        <p:strVal val="visible"/>
                                      </p:to>
                                    </p:set>
                                    <p:anim calcmode="lin" valueType="num">
                                      <p:cBhvr additive="base">
                                        <p:cTn id="263" dur="1000" fill="hold"/>
                                        <p:tgtEl>
                                          <p:spTgt spid="298"/>
                                        </p:tgtEl>
                                        <p:attrNameLst>
                                          <p:attrName>ppt_x</p:attrName>
                                        </p:attrNameLst>
                                      </p:cBhvr>
                                      <p:tavLst>
                                        <p:tav tm="0">
                                          <p:val>
                                            <p:strVal val="#ppt_x"/>
                                          </p:val>
                                        </p:tav>
                                        <p:tav tm="100000">
                                          <p:val>
                                            <p:strVal val="#ppt_x"/>
                                          </p:val>
                                        </p:tav>
                                      </p:tavLst>
                                    </p:anim>
                                    <p:anim calcmode="lin" valueType="num">
                                      <p:cBhvr additive="base">
                                        <p:cTn id="264" dur="1000" fill="hold"/>
                                        <p:tgtEl>
                                          <p:spTgt spid="298"/>
                                        </p:tgtEl>
                                        <p:attrNameLst>
                                          <p:attrName>ppt_y</p:attrName>
                                        </p:attrNameLst>
                                      </p:cBhvr>
                                      <p:tavLst>
                                        <p:tav tm="0">
                                          <p:val>
                                            <p:strVal val="1+#ppt_h/2"/>
                                          </p:val>
                                        </p:tav>
                                        <p:tav tm="100000">
                                          <p:val>
                                            <p:strVal val="#ppt_y"/>
                                          </p:val>
                                        </p:tav>
                                      </p:tavLst>
                                    </p:anim>
                                  </p:childTnLst>
                                </p:cTn>
                              </p:par>
                              <p:par>
                                <p:cTn id="265" presetID="2" presetClass="entr" presetSubtype="4" fill="hold" grpId="0" nodeType="withEffect">
                                  <p:stCondLst>
                                    <p:cond delay="0"/>
                                  </p:stCondLst>
                                  <p:childTnLst>
                                    <p:set>
                                      <p:cBhvr>
                                        <p:cTn id="266" dur="1" fill="hold">
                                          <p:stCondLst>
                                            <p:cond delay="0"/>
                                          </p:stCondLst>
                                        </p:cTn>
                                        <p:tgtEl>
                                          <p:spTgt spid="299"/>
                                        </p:tgtEl>
                                        <p:attrNameLst>
                                          <p:attrName>style.visibility</p:attrName>
                                        </p:attrNameLst>
                                      </p:cBhvr>
                                      <p:to>
                                        <p:strVal val="visible"/>
                                      </p:to>
                                    </p:set>
                                    <p:anim calcmode="lin" valueType="num">
                                      <p:cBhvr additive="base">
                                        <p:cTn id="267" dur="1000" fill="hold"/>
                                        <p:tgtEl>
                                          <p:spTgt spid="299"/>
                                        </p:tgtEl>
                                        <p:attrNameLst>
                                          <p:attrName>ppt_x</p:attrName>
                                        </p:attrNameLst>
                                      </p:cBhvr>
                                      <p:tavLst>
                                        <p:tav tm="0">
                                          <p:val>
                                            <p:strVal val="#ppt_x"/>
                                          </p:val>
                                        </p:tav>
                                        <p:tav tm="100000">
                                          <p:val>
                                            <p:strVal val="#ppt_x"/>
                                          </p:val>
                                        </p:tav>
                                      </p:tavLst>
                                    </p:anim>
                                    <p:anim calcmode="lin" valueType="num">
                                      <p:cBhvr additive="base">
                                        <p:cTn id="268" dur="1000" fill="hold"/>
                                        <p:tgtEl>
                                          <p:spTgt spid="299"/>
                                        </p:tgtEl>
                                        <p:attrNameLst>
                                          <p:attrName>ppt_y</p:attrName>
                                        </p:attrNameLst>
                                      </p:cBhvr>
                                      <p:tavLst>
                                        <p:tav tm="0">
                                          <p:val>
                                            <p:strVal val="1+#ppt_h/2"/>
                                          </p:val>
                                        </p:tav>
                                        <p:tav tm="100000">
                                          <p:val>
                                            <p:strVal val="#ppt_y"/>
                                          </p:val>
                                        </p:tav>
                                      </p:tavLst>
                                    </p:anim>
                                  </p:childTnLst>
                                </p:cTn>
                              </p:par>
                              <p:par>
                                <p:cTn id="269" presetID="2" presetClass="entr" presetSubtype="4" fill="hold" grpId="0" nodeType="withEffect">
                                  <p:stCondLst>
                                    <p:cond delay="0"/>
                                  </p:stCondLst>
                                  <p:childTnLst>
                                    <p:set>
                                      <p:cBhvr>
                                        <p:cTn id="270" dur="1" fill="hold">
                                          <p:stCondLst>
                                            <p:cond delay="0"/>
                                          </p:stCondLst>
                                        </p:cTn>
                                        <p:tgtEl>
                                          <p:spTgt spid="300"/>
                                        </p:tgtEl>
                                        <p:attrNameLst>
                                          <p:attrName>style.visibility</p:attrName>
                                        </p:attrNameLst>
                                      </p:cBhvr>
                                      <p:to>
                                        <p:strVal val="visible"/>
                                      </p:to>
                                    </p:set>
                                    <p:anim calcmode="lin" valueType="num">
                                      <p:cBhvr additive="base">
                                        <p:cTn id="271" dur="1000" fill="hold"/>
                                        <p:tgtEl>
                                          <p:spTgt spid="300"/>
                                        </p:tgtEl>
                                        <p:attrNameLst>
                                          <p:attrName>ppt_x</p:attrName>
                                        </p:attrNameLst>
                                      </p:cBhvr>
                                      <p:tavLst>
                                        <p:tav tm="0">
                                          <p:val>
                                            <p:strVal val="#ppt_x"/>
                                          </p:val>
                                        </p:tav>
                                        <p:tav tm="100000">
                                          <p:val>
                                            <p:strVal val="#ppt_x"/>
                                          </p:val>
                                        </p:tav>
                                      </p:tavLst>
                                    </p:anim>
                                    <p:anim calcmode="lin" valueType="num">
                                      <p:cBhvr additive="base">
                                        <p:cTn id="272" dur="1000" fill="hold"/>
                                        <p:tgtEl>
                                          <p:spTgt spid="300"/>
                                        </p:tgtEl>
                                        <p:attrNameLst>
                                          <p:attrName>ppt_y</p:attrName>
                                        </p:attrNameLst>
                                      </p:cBhvr>
                                      <p:tavLst>
                                        <p:tav tm="0">
                                          <p:val>
                                            <p:strVal val="1+#ppt_h/2"/>
                                          </p:val>
                                        </p:tav>
                                        <p:tav tm="100000">
                                          <p:val>
                                            <p:strVal val="#ppt_y"/>
                                          </p:val>
                                        </p:tav>
                                      </p:tavLst>
                                    </p:anim>
                                  </p:childTnLst>
                                </p:cTn>
                              </p:par>
                              <p:par>
                                <p:cTn id="273" presetID="2" presetClass="entr" presetSubtype="4" fill="hold" grpId="0" nodeType="withEffect">
                                  <p:stCondLst>
                                    <p:cond delay="0"/>
                                  </p:stCondLst>
                                  <p:childTnLst>
                                    <p:set>
                                      <p:cBhvr>
                                        <p:cTn id="274" dur="1" fill="hold">
                                          <p:stCondLst>
                                            <p:cond delay="0"/>
                                          </p:stCondLst>
                                        </p:cTn>
                                        <p:tgtEl>
                                          <p:spTgt spid="301"/>
                                        </p:tgtEl>
                                        <p:attrNameLst>
                                          <p:attrName>style.visibility</p:attrName>
                                        </p:attrNameLst>
                                      </p:cBhvr>
                                      <p:to>
                                        <p:strVal val="visible"/>
                                      </p:to>
                                    </p:set>
                                    <p:anim calcmode="lin" valueType="num">
                                      <p:cBhvr additive="base">
                                        <p:cTn id="275" dur="1000" fill="hold"/>
                                        <p:tgtEl>
                                          <p:spTgt spid="301"/>
                                        </p:tgtEl>
                                        <p:attrNameLst>
                                          <p:attrName>ppt_x</p:attrName>
                                        </p:attrNameLst>
                                      </p:cBhvr>
                                      <p:tavLst>
                                        <p:tav tm="0">
                                          <p:val>
                                            <p:strVal val="#ppt_x"/>
                                          </p:val>
                                        </p:tav>
                                        <p:tav tm="100000">
                                          <p:val>
                                            <p:strVal val="#ppt_x"/>
                                          </p:val>
                                        </p:tav>
                                      </p:tavLst>
                                    </p:anim>
                                    <p:anim calcmode="lin" valueType="num">
                                      <p:cBhvr additive="base">
                                        <p:cTn id="276" dur="1000" fill="hold"/>
                                        <p:tgtEl>
                                          <p:spTgt spid="301"/>
                                        </p:tgtEl>
                                        <p:attrNameLst>
                                          <p:attrName>ppt_y</p:attrName>
                                        </p:attrNameLst>
                                      </p:cBhvr>
                                      <p:tavLst>
                                        <p:tav tm="0">
                                          <p:val>
                                            <p:strVal val="1+#ppt_h/2"/>
                                          </p:val>
                                        </p:tav>
                                        <p:tav tm="100000">
                                          <p:val>
                                            <p:strVal val="#ppt_y"/>
                                          </p:val>
                                        </p:tav>
                                      </p:tavLst>
                                    </p:anim>
                                  </p:childTnLst>
                                </p:cTn>
                              </p:par>
                              <p:par>
                                <p:cTn id="277" presetID="2" presetClass="entr" presetSubtype="4" fill="hold" grpId="0" nodeType="withEffect">
                                  <p:stCondLst>
                                    <p:cond delay="0"/>
                                  </p:stCondLst>
                                  <p:childTnLst>
                                    <p:set>
                                      <p:cBhvr>
                                        <p:cTn id="278" dur="1" fill="hold">
                                          <p:stCondLst>
                                            <p:cond delay="0"/>
                                          </p:stCondLst>
                                        </p:cTn>
                                        <p:tgtEl>
                                          <p:spTgt spid="302"/>
                                        </p:tgtEl>
                                        <p:attrNameLst>
                                          <p:attrName>style.visibility</p:attrName>
                                        </p:attrNameLst>
                                      </p:cBhvr>
                                      <p:to>
                                        <p:strVal val="visible"/>
                                      </p:to>
                                    </p:set>
                                    <p:anim calcmode="lin" valueType="num">
                                      <p:cBhvr additive="base">
                                        <p:cTn id="279" dur="1000" fill="hold"/>
                                        <p:tgtEl>
                                          <p:spTgt spid="302"/>
                                        </p:tgtEl>
                                        <p:attrNameLst>
                                          <p:attrName>ppt_x</p:attrName>
                                        </p:attrNameLst>
                                      </p:cBhvr>
                                      <p:tavLst>
                                        <p:tav tm="0">
                                          <p:val>
                                            <p:strVal val="#ppt_x"/>
                                          </p:val>
                                        </p:tav>
                                        <p:tav tm="100000">
                                          <p:val>
                                            <p:strVal val="#ppt_x"/>
                                          </p:val>
                                        </p:tav>
                                      </p:tavLst>
                                    </p:anim>
                                    <p:anim calcmode="lin" valueType="num">
                                      <p:cBhvr additive="base">
                                        <p:cTn id="280" dur="1000" fill="hold"/>
                                        <p:tgtEl>
                                          <p:spTgt spid="302"/>
                                        </p:tgtEl>
                                        <p:attrNameLst>
                                          <p:attrName>ppt_y</p:attrName>
                                        </p:attrNameLst>
                                      </p:cBhvr>
                                      <p:tavLst>
                                        <p:tav tm="0">
                                          <p:val>
                                            <p:strVal val="1+#ppt_h/2"/>
                                          </p:val>
                                        </p:tav>
                                        <p:tav tm="100000">
                                          <p:val>
                                            <p:strVal val="#ppt_y"/>
                                          </p:val>
                                        </p:tav>
                                      </p:tavLst>
                                    </p:anim>
                                  </p:childTnLst>
                                </p:cTn>
                              </p:par>
                              <p:par>
                                <p:cTn id="281" presetID="2" presetClass="entr" presetSubtype="4" fill="hold" grpId="0" nodeType="withEffect">
                                  <p:stCondLst>
                                    <p:cond delay="0"/>
                                  </p:stCondLst>
                                  <p:childTnLst>
                                    <p:set>
                                      <p:cBhvr>
                                        <p:cTn id="282" dur="1" fill="hold">
                                          <p:stCondLst>
                                            <p:cond delay="0"/>
                                          </p:stCondLst>
                                        </p:cTn>
                                        <p:tgtEl>
                                          <p:spTgt spid="303"/>
                                        </p:tgtEl>
                                        <p:attrNameLst>
                                          <p:attrName>style.visibility</p:attrName>
                                        </p:attrNameLst>
                                      </p:cBhvr>
                                      <p:to>
                                        <p:strVal val="visible"/>
                                      </p:to>
                                    </p:set>
                                    <p:anim calcmode="lin" valueType="num">
                                      <p:cBhvr additive="base">
                                        <p:cTn id="283" dur="1000" fill="hold"/>
                                        <p:tgtEl>
                                          <p:spTgt spid="303"/>
                                        </p:tgtEl>
                                        <p:attrNameLst>
                                          <p:attrName>ppt_x</p:attrName>
                                        </p:attrNameLst>
                                      </p:cBhvr>
                                      <p:tavLst>
                                        <p:tav tm="0">
                                          <p:val>
                                            <p:strVal val="#ppt_x"/>
                                          </p:val>
                                        </p:tav>
                                        <p:tav tm="100000">
                                          <p:val>
                                            <p:strVal val="#ppt_x"/>
                                          </p:val>
                                        </p:tav>
                                      </p:tavLst>
                                    </p:anim>
                                    <p:anim calcmode="lin" valueType="num">
                                      <p:cBhvr additive="base">
                                        <p:cTn id="284" dur="1000" fill="hold"/>
                                        <p:tgtEl>
                                          <p:spTgt spid="303"/>
                                        </p:tgtEl>
                                        <p:attrNameLst>
                                          <p:attrName>ppt_y</p:attrName>
                                        </p:attrNameLst>
                                      </p:cBhvr>
                                      <p:tavLst>
                                        <p:tav tm="0">
                                          <p:val>
                                            <p:strVal val="1+#ppt_h/2"/>
                                          </p:val>
                                        </p:tav>
                                        <p:tav tm="100000">
                                          <p:val>
                                            <p:strVal val="#ppt_y"/>
                                          </p:val>
                                        </p:tav>
                                      </p:tavLst>
                                    </p:anim>
                                  </p:childTnLst>
                                </p:cTn>
                              </p:par>
                              <p:par>
                                <p:cTn id="285" presetID="2" presetClass="entr" presetSubtype="4" fill="hold" grpId="0" nodeType="withEffect">
                                  <p:stCondLst>
                                    <p:cond delay="0"/>
                                  </p:stCondLst>
                                  <p:childTnLst>
                                    <p:set>
                                      <p:cBhvr>
                                        <p:cTn id="286" dur="1" fill="hold">
                                          <p:stCondLst>
                                            <p:cond delay="0"/>
                                          </p:stCondLst>
                                        </p:cTn>
                                        <p:tgtEl>
                                          <p:spTgt spid="304"/>
                                        </p:tgtEl>
                                        <p:attrNameLst>
                                          <p:attrName>style.visibility</p:attrName>
                                        </p:attrNameLst>
                                      </p:cBhvr>
                                      <p:to>
                                        <p:strVal val="visible"/>
                                      </p:to>
                                    </p:set>
                                    <p:anim calcmode="lin" valueType="num">
                                      <p:cBhvr additive="base">
                                        <p:cTn id="287" dur="1000" fill="hold"/>
                                        <p:tgtEl>
                                          <p:spTgt spid="304"/>
                                        </p:tgtEl>
                                        <p:attrNameLst>
                                          <p:attrName>ppt_x</p:attrName>
                                        </p:attrNameLst>
                                      </p:cBhvr>
                                      <p:tavLst>
                                        <p:tav tm="0">
                                          <p:val>
                                            <p:strVal val="#ppt_x"/>
                                          </p:val>
                                        </p:tav>
                                        <p:tav tm="100000">
                                          <p:val>
                                            <p:strVal val="#ppt_x"/>
                                          </p:val>
                                        </p:tav>
                                      </p:tavLst>
                                    </p:anim>
                                    <p:anim calcmode="lin" valueType="num">
                                      <p:cBhvr additive="base">
                                        <p:cTn id="288" dur="1000" fill="hold"/>
                                        <p:tgtEl>
                                          <p:spTgt spid="304"/>
                                        </p:tgtEl>
                                        <p:attrNameLst>
                                          <p:attrName>ppt_y</p:attrName>
                                        </p:attrNameLst>
                                      </p:cBhvr>
                                      <p:tavLst>
                                        <p:tav tm="0">
                                          <p:val>
                                            <p:strVal val="1+#ppt_h/2"/>
                                          </p:val>
                                        </p:tav>
                                        <p:tav tm="100000">
                                          <p:val>
                                            <p:strVal val="#ppt_y"/>
                                          </p:val>
                                        </p:tav>
                                      </p:tavLst>
                                    </p:anim>
                                  </p:childTnLst>
                                </p:cTn>
                              </p:par>
                              <p:par>
                                <p:cTn id="289" presetID="2" presetClass="entr" presetSubtype="4" fill="hold" grpId="0" nodeType="withEffect">
                                  <p:stCondLst>
                                    <p:cond delay="0"/>
                                  </p:stCondLst>
                                  <p:childTnLst>
                                    <p:set>
                                      <p:cBhvr>
                                        <p:cTn id="290" dur="1" fill="hold">
                                          <p:stCondLst>
                                            <p:cond delay="0"/>
                                          </p:stCondLst>
                                        </p:cTn>
                                        <p:tgtEl>
                                          <p:spTgt spid="305"/>
                                        </p:tgtEl>
                                        <p:attrNameLst>
                                          <p:attrName>style.visibility</p:attrName>
                                        </p:attrNameLst>
                                      </p:cBhvr>
                                      <p:to>
                                        <p:strVal val="visible"/>
                                      </p:to>
                                    </p:set>
                                    <p:anim calcmode="lin" valueType="num">
                                      <p:cBhvr additive="base">
                                        <p:cTn id="291" dur="1000" fill="hold"/>
                                        <p:tgtEl>
                                          <p:spTgt spid="305"/>
                                        </p:tgtEl>
                                        <p:attrNameLst>
                                          <p:attrName>ppt_x</p:attrName>
                                        </p:attrNameLst>
                                      </p:cBhvr>
                                      <p:tavLst>
                                        <p:tav tm="0">
                                          <p:val>
                                            <p:strVal val="#ppt_x"/>
                                          </p:val>
                                        </p:tav>
                                        <p:tav tm="100000">
                                          <p:val>
                                            <p:strVal val="#ppt_x"/>
                                          </p:val>
                                        </p:tav>
                                      </p:tavLst>
                                    </p:anim>
                                    <p:anim calcmode="lin" valueType="num">
                                      <p:cBhvr additive="base">
                                        <p:cTn id="292" dur="1000" fill="hold"/>
                                        <p:tgtEl>
                                          <p:spTgt spid="305"/>
                                        </p:tgtEl>
                                        <p:attrNameLst>
                                          <p:attrName>ppt_y</p:attrName>
                                        </p:attrNameLst>
                                      </p:cBhvr>
                                      <p:tavLst>
                                        <p:tav tm="0">
                                          <p:val>
                                            <p:strVal val="1+#ppt_h/2"/>
                                          </p:val>
                                        </p:tav>
                                        <p:tav tm="100000">
                                          <p:val>
                                            <p:strVal val="#ppt_y"/>
                                          </p:val>
                                        </p:tav>
                                      </p:tavLst>
                                    </p:anim>
                                  </p:childTnLst>
                                </p:cTn>
                              </p:par>
                              <p:par>
                                <p:cTn id="293" presetID="2" presetClass="entr" presetSubtype="4" fill="hold" grpId="0" nodeType="withEffect">
                                  <p:stCondLst>
                                    <p:cond delay="0"/>
                                  </p:stCondLst>
                                  <p:childTnLst>
                                    <p:set>
                                      <p:cBhvr>
                                        <p:cTn id="294" dur="1" fill="hold">
                                          <p:stCondLst>
                                            <p:cond delay="0"/>
                                          </p:stCondLst>
                                        </p:cTn>
                                        <p:tgtEl>
                                          <p:spTgt spid="306"/>
                                        </p:tgtEl>
                                        <p:attrNameLst>
                                          <p:attrName>style.visibility</p:attrName>
                                        </p:attrNameLst>
                                      </p:cBhvr>
                                      <p:to>
                                        <p:strVal val="visible"/>
                                      </p:to>
                                    </p:set>
                                    <p:anim calcmode="lin" valueType="num">
                                      <p:cBhvr additive="base">
                                        <p:cTn id="295" dur="1000" fill="hold"/>
                                        <p:tgtEl>
                                          <p:spTgt spid="306"/>
                                        </p:tgtEl>
                                        <p:attrNameLst>
                                          <p:attrName>ppt_x</p:attrName>
                                        </p:attrNameLst>
                                      </p:cBhvr>
                                      <p:tavLst>
                                        <p:tav tm="0">
                                          <p:val>
                                            <p:strVal val="#ppt_x"/>
                                          </p:val>
                                        </p:tav>
                                        <p:tav tm="100000">
                                          <p:val>
                                            <p:strVal val="#ppt_x"/>
                                          </p:val>
                                        </p:tav>
                                      </p:tavLst>
                                    </p:anim>
                                    <p:anim calcmode="lin" valueType="num">
                                      <p:cBhvr additive="base">
                                        <p:cTn id="296" dur="1000" fill="hold"/>
                                        <p:tgtEl>
                                          <p:spTgt spid="306"/>
                                        </p:tgtEl>
                                        <p:attrNameLst>
                                          <p:attrName>ppt_y</p:attrName>
                                        </p:attrNameLst>
                                      </p:cBhvr>
                                      <p:tavLst>
                                        <p:tav tm="0">
                                          <p:val>
                                            <p:strVal val="1+#ppt_h/2"/>
                                          </p:val>
                                        </p:tav>
                                        <p:tav tm="100000">
                                          <p:val>
                                            <p:strVal val="#ppt_y"/>
                                          </p:val>
                                        </p:tav>
                                      </p:tavLst>
                                    </p:anim>
                                  </p:childTnLst>
                                </p:cTn>
                              </p:par>
                              <p:par>
                                <p:cTn id="297" presetID="2" presetClass="entr" presetSubtype="4" fill="hold" grpId="0" nodeType="withEffect">
                                  <p:stCondLst>
                                    <p:cond delay="0"/>
                                  </p:stCondLst>
                                  <p:childTnLst>
                                    <p:set>
                                      <p:cBhvr>
                                        <p:cTn id="298" dur="1" fill="hold">
                                          <p:stCondLst>
                                            <p:cond delay="0"/>
                                          </p:stCondLst>
                                        </p:cTn>
                                        <p:tgtEl>
                                          <p:spTgt spid="307"/>
                                        </p:tgtEl>
                                        <p:attrNameLst>
                                          <p:attrName>style.visibility</p:attrName>
                                        </p:attrNameLst>
                                      </p:cBhvr>
                                      <p:to>
                                        <p:strVal val="visible"/>
                                      </p:to>
                                    </p:set>
                                    <p:anim calcmode="lin" valueType="num">
                                      <p:cBhvr additive="base">
                                        <p:cTn id="299" dur="1000" fill="hold"/>
                                        <p:tgtEl>
                                          <p:spTgt spid="307"/>
                                        </p:tgtEl>
                                        <p:attrNameLst>
                                          <p:attrName>ppt_x</p:attrName>
                                        </p:attrNameLst>
                                      </p:cBhvr>
                                      <p:tavLst>
                                        <p:tav tm="0">
                                          <p:val>
                                            <p:strVal val="#ppt_x"/>
                                          </p:val>
                                        </p:tav>
                                        <p:tav tm="100000">
                                          <p:val>
                                            <p:strVal val="#ppt_x"/>
                                          </p:val>
                                        </p:tav>
                                      </p:tavLst>
                                    </p:anim>
                                    <p:anim calcmode="lin" valueType="num">
                                      <p:cBhvr additive="base">
                                        <p:cTn id="300" dur="1000" fill="hold"/>
                                        <p:tgtEl>
                                          <p:spTgt spid="307"/>
                                        </p:tgtEl>
                                        <p:attrNameLst>
                                          <p:attrName>ppt_y</p:attrName>
                                        </p:attrNameLst>
                                      </p:cBhvr>
                                      <p:tavLst>
                                        <p:tav tm="0">
                                          <p:val>
                                            <p:strVal val="1+#ppt_h/2"/>
                                          </p:val>
                                        </p:tav>
                                        <p:tav tm="100000">
                                          <p:val>
                                            <p:strVal val="#ppt_y"/>
                                          </p:val>
                                        </p:tav>
                                      </p:tavLst>
                                    </p:anim>
                                  </p:childTnLst>
                                </p:cTn>
                              </p:par>
                              <p:par>
                                <p:cTn id="301" presetID="2" presetClass="entr" presetSubtype="4" fill="hold" grpId="0" nodeType="withEffect">
                                  <p:stCondLst>
                                    <p:cond delay="0"/>
                                  </p:stCondLst>
                                  <p:childTnLst>
                                    <p:set>
                                      <p:cBhvr>
                                        <p:cTn id="302" dur="1" fill="hold">
                                          <p:stCondLst>
                                            <p:cond delay="0"/>
                                          </p:stCondLst>
                                        </p:cTn>
                                        <p:tgtEl>
                                          <p:spTgt spid="308"/>
                                        </p:tgtEl>
                                        <p:attrNameLst>
                                          <p:attrName>style.visibility</p:attrName>
                                        </p:attrNameLst>
                                      </p:cBhvr>
                                      <p:to>
                                        <p:strVal val="visible"/>
                                      </p:to>
                                    </p:set>
                                    <p:anim calcmode="lin" valueType="num">
                                      <p:cBhvr additive="base">
                                        <p:cTn id="303" dur="1000" fill="hold"/>
                                        <p:tgtEl>
                                          <p:spTgt spid="308"/>
                                        </p:tgtEl>
                                        <p:attrNameLst>
                                          <p:attrName>ppt_x</p:attrName>
                                        </p:attrNameLst>
                                      </p:cBhvr>
                                      <p:tavLst>
                                        <p:tav tm="0">
                                          <p:val>
                                            <p:strVal val="#ppt_x"/>
                                          </p:val>
                                        </p:tav>
                                        <p:tav tm="100000">
                                          <p:val>
                                            <p:strVal val="#ppt_x"/>
                                          </p:val>
                                        </p:tav>
                                      </p:tavLst>
                                    </p:anim>
                                    <p:anim calcmode="lin" valueType="num">
                                      <p:cBhvr additive="base">
                                        <p:cTn id="304" dur="1000" fill="hold"/>
                                        <p:tgtEl>
                                          <p:spTgt spid="308"/>
                                        </p:tgtEl>
                                        <p:attrNameLst>
                                          <p:attrName>ppt_y</p:attrName>
                                        </p:attrNameLst>
                                      </p:cBhvr>
                                      <p:tavLst>
                                        <p:tav tm="0">
                                          <p:val>
                                            <p:strVal val="1+#ppt_h/2"/>
                                          </p:val>
                                        </p:tav>
                                        <p:tav tm="100000">
                                          <p:val>
                                            <p:strVal val="#ppt_y"/>
                                          </p:val>
                                        </p:tav>
                                      </p:tavLst>
                                    </p:anim>
                                  </p:childTnLst>
                                </p:cTn>
                              </p:par>
                              <p:par>
                                <p:cTn id="305" presetID="2" presetClass="entr" presetSubtype="4" fill="hold" grpId="0" nodeType="withEffect">
                                  <p:stCondLst>
                                    <p:cond delay="0"/>
                                  </p:stCondLst>
                                  <p:childTnLst>
                                    <p:set>
                                      <p:cBhvr>
                                        <p:cTn id="306" dur="1" fill="hold">
                                          <p:stCondLst>
                                            <p:cond delay="0"/>
                                          </p:stCondLst>
                                        </p:cTn>
                                        <p:tgtEl>
                                          <p:spTgt spid="309"/>
                                        </p:tgtEl>
                                        <p:attrNameLst>
                                          <p:attrName>style.visibility</p:attrName>
                                        </p:attrNameLst>
                                      </p:cBhvr>
                                      <p:to>
                                        <p:strVal val="visible"/>
                                      </p:to>
                                    </p:set>
                                    <p:anim calcmode="lin" valueType="num">
                                      <p:cBhvr additive="base">
                                        <p:cTn id="307" dur="1000" fill="hold"/>
                                        <p:tgtEl>
                                          <p:spTgt spid="309"/>
                                        </p:tgtEl>
                                        <p:attrNameLst>
                                          <p:attrName>ppt_x</p:attrName>
                                        </p:attrNameLst>
                                      </p:cBhvr>
                                      <p:tavLst>
                                        <p:tav tm="0">
                                          <p:val>
                                            <p:strVal val="#ppt_x"/>
                                          </p:val>
                                        </p:tav>
                                        <p:tav tm="100000">
                                          <p:val>
                                            <p:strVal val="#ppt_x"/>
                                          </p:val>
                                        </p:tav>
                                      </p:tavLst>
                                    </p:anim>
                                    <p:anim calcmode="lin" valueType="num">
                                      <p:cBhvr additive="base">
                                        <p:cTn id="308" dur="1000" fill="hold"/>
                                        <p:tgtEl>
                                          <p:spTgt spid="309"/>
                                        </p:tgtEl>
                                        <p:attrNameLst>
                                          <p:attrName>ppt_y</p:attrName>
                                        </p:attrNameLst>
                                      </p:cBhvr>
                                      <p:tavLst>
                                        <p:tav tm="0">
                                          <p:val>
                                            <p:strVal val="1+#ppt_h/2"/>
                                          </p:val>
                                        </p:tav>
                                        <p:tav tm="100000">
                                          <p:val>
                                            <p:strVal val="#ppt_y"/>
                                          </p:val>
                                        </p:tav>
                                      </p:tavLst>
                                    </p:anim>
                                  </p:childTnLst>
                                </p:cTn>
                              </p:par>
                              <p:par>
                                <p:cTn id="309" presetID="2" presetClass="entr" presetSubtype="4" fill="hold" grpId="0" nodeType="withEffect">
                                  <p:stCondLst>
                                    <p:cond delay="0"/>
                                  </p:stCondLst>
                                  <p:childTnLst>
                                    <p:set>
                                      <p:cBhvr>
                                        <p:cTn id="310" dur="1" fill="hold">
                                          <p:stCondLst>
                                            <p:cond delay="0"/>
                                          </p:stCondLst>
                                        </p:cTn>
                                        <p:tgtEl>
                                          <p:spTgt spid="310"/>
                                        </p:tgtEl>
                                        <p:attrNameLst>
                                          <p:attrName>style.visibility</p:attrName>
                                        </p:attrNameLst>
                                      </p:cBhvr>
                                      <p:to>
                                        <p:strVal val="visible"/>
                                      </p:to>
                                    </p:set>
                                    <p:anim calcmode="lin" valueType="num">
                                      <p:cBhvr additive="base">
                                        <p:cTn id="311" dur="1000" fill="hold"/>
                                        <p:tgtEl>
                                          <p:spTgt spid="310"/>
                                        </p:tgtEl>
                                        <p:attrNameLst>
                                          <p:attrName>ppt_x</p:attrName>
                                        </p:attrNameLst>
                                      </p:cBhvr>
                                      <p:tavLst>
                                        <p:tav tm="0">
                                          <p:val>
                                            <p:strVal val="#ppt_x"/>
                                          </p:val>
                                        </p:tav>
                                        <p:tav tm="100000">
                                          <p:val>
                                            <p:strVal val="#ppt_x"/>
                                          </p:val>
                                        </p:tav>
                                      </p:tavLst>
                                    </p:anim>
                                    <p:anim calcmode="lin" valueType="num">
                                      <p:cBhvr additive="base">
                                        <p:cTn id="312" dur="1000" fill="hold"/>
                                        <p:tgtEl>
                                          <p:spTgt spid="310"/>
                                        </p:tgtEl>
                                        <p:attrNameLst>
                                          <p:attrName>ppt_y</p:attrName>
                                        </p:attrNameLst>
                                      </p:cBhvr>
                                      <p:tavLst>
                                        <p:tav tm="0">
                                          <p:val>
                                            <p:strVal val="1+#ppt_h/2"/>
                                          </p:val>
                                        </p:tav>
                                        <p:tav tm="100000">
                                          <p:val>
                                            <p:strVal val="#ppt_y"/>
                                          </p:val>
                                        </p:tav>
                                      </p:tavLst>
                                    </p:anim>
                                  </p:childTnLst>
                                </p:cTn>
                              </p:par>
                              <p:par>
                                <p:cTn id="313" presetID="2" presetClass="entr" presetSubtype="4" fill="hold" grpId="0" nodeType="withEffect">
                                  <p:stCondLst>
                                    <p:cond delay="0"/>
                                  </p:stCondLst>
                                  <p:childTnLst>
                                    <p:set>
                                      <p:cBhvr>
                                        <p:cTn id="314" dur="1" fill="hold">
                                          <p:stCondLst>
                                            <p:cond delay="0"/>
                                          </p:stCondLst>
                                        </p:cTn>
                                        <p:tgtEl>
                                          <p:spTgt spid="311"/>
                                        </p:tgtEl>
                                        <p:attrNameLst>
                                          <p:attrName>style.visibility</p:attrName>
                                        </p:attrNameLst>
                                      </p:cBhvr>
                                      <p:to>
                                        <p:strVal val="visible"/>
                                      </p:to>
                                    </p:set>
                                    <p:anim calcmode="lin" valueType="num">
                                      <p:cBhvr additive="base">
                                        <p:cTn id="315" dur="1000" fill="hold"/>
                                        <p:tgtEl>
                                          <p:spTgt spid="311"/>
                                        </p:tgtEl>
                                        <p:attrNameLst>
                                          <p:attrName>ppt_x</p:attrName>
                                        </p:attrNameLst>
                                      </p:cBhvr>
                                      <p:tavLst>
                                        <p:tav tm="0">
                                          <p:val>
                                            <p:strVal val="#ppt_x"/>
                                          </p:val>
                                        </p:tav>
                                        <p:tav tm="100000">
                                          <p:val>
                                            <p:strVal val="#ppt_x"/>
                                          </p:val>
                                        </p:tav>
                                      </p:tavLst>
                                    </p:anim>
                                    <p:anim calcmode="lin" valueType="num">
                                      <p:cBhvr additive="base">
                                        <p:cTn id="316" dur="1000" fill="hold"/>
                                        <p:tgtEl>
                                          <p:spTgt spid="311"/>
                                        </p:tgtEl>
                                        <p:attrNameLst>
                                          <p:attrName>ppt_y</p:attrName>
                                        </p:attrNameLst>
                                      </p:cBhvr>
                                      <p:tavLst>
                                        <p:tav tm="0">
                                          <p:val>
                                            <p:strVal val="1+#ppt_h/2"/>
                                          </p:val>
                                        </p:tav>
                                        <p:tav tm="100000">
                                          <p:val>
                                            <p:strVal val="#ppt_y"/>
                                          </p:val>
                                        </p:tav>
                                      </p:tavLst>
                                    </p:anim>
                                  </p:childTnLst>
                                </p:cTn>
                              </p:par>
                              <p:par>
                                <p:cTn id="317" presetID="2" presetClass="entr" presetSubtype="4" fill="hold" grpId="0" nodeType="withEffect">
                                  <p:stCondLst>
                                    <p:cond delay="0"/>
                                  </p:stCondLst>
                                  <p:childTnLst>
                                    <p:set>
                                      <p:cBhvr>
                                        <p:cTn id="318" dur="1" fill="hold">
                                          <p:stCondLst>
                                            <p:cond delay="0"/>
                                          </p:stCondLst>
                                        </p:cTn>
                                        <p:tgtEl>
                                          <p:spTgt spid="312"/>
                                        </p:tgtEl>
                                        <p:attrNameLst>
                                          <p:attrName>style.visibility</p:attrName>
                                        </p:attrNameLst>
                                      </p:cBhvr>
                                      <p:to>
                                        <p:strVal val="visible"/>
                                      </p:to>
                                    </p:set>
                                    <p:anim calcmode="lin" valueType="num">
                                      <p:cBhvr additive="base">
                                        <p:cTn id="319" dur="1000" fill="hold"/>
                                        <p:tgtEl>
                                          <p:spTgt spid="312"/>
                                        </p:tgtEl>
                                        <p:attrNameLst>
                                          <p:attrName>ppt_x</p:attrName>
                                        </p:attrNameLst>
                                      </p:cBhvr>
                                      <p:tavLst>
                                        <p:tav tm="0">
                                          <p:val>
                                            <p:strVal val="#ppt_x"/>
                                          </p:val>
                                        </p:tav>
                                        <p:tav tm="100000">
                                          <p:val>
                                            <p:strVal val="#ppt_x"/>
                                          </p:val>
                                        </p:tav>
                                      </p:tavLst>
                                    </p:anim>
                                    <p:anim calcmode="lin" valueType="num">
                                      <p:cBhvr additive="base">
                                        <p:cTn id="320" dur="1000" fill="hold"/>
                                        <p:tgtEl>
                                          <p:spTgt spid="312"/>
                                        </p:tgtEl>
                                        <p:attrNameLst>
                                          <p:attrName>ppt_y</p:attrName>
                                        </p:attrNameLst>
                                      </p:cBhvr>
                                      <p:tavLst>
                                        <p:tav tm="0">
                                          <p:val>
                                            <p:strVal val="1+#ppt_h/2"/>
                                          </p:val>
                                        </p:tav>
                                        <p:tav tm="100000">
                                          <p:val>
                                            <p:strVal val="#ppt_y"/>
                                          </p:val>
                                        </p:tav>
                                      </p:tavLst>
                                    </p:anim>
                                  </p:childTnLst>
                                </p:cTn>
                              </p:par>
                              <p:par>
                                <p:cTn id="321" presetID="2" presetClass="entr" presetSubtype="4" fill="hold" grpId="0" nodeType="withEffect">
                                  <p:stCondLst>
                                    <p:cond delay="0"/>
                                  </p:stCondLst>
                                  <p:childTnLst>
                                    <p:set>
                                      <p:cBhvr>
                                        <p:cTn id="322" dur="1" fill="hold">
                                          <p:stCondLst>
                                            <p:cond delay="0"/>
                                          </p:stCondLst>
                                        </p:cTn>
                                        <p:tgtEl>
                                          <p:spTgt spid="313"/>
                                        </p:tgtEl>
                                        <p:attrNameLst>
                                          <p:attrName>style.visibility</p:attrName>
                                        </p:attrNameLst>
                                      </p:cBhvr>
                                      <p:to>
                                        <p:strVal val="visible"/>
                                      </p:to>
                                    </p:set>
                                    <p:anim calcmode="lin" valueType="num">
                                      <p:cBhvr additive="base">
                                        <p:cTn id="323" dur="1000" fill="hold"/>
                                        <p:tgtEl>
                                          <p:spTgt spid="313"/>
                                        </p:tgtEl>
                                        <p:attrNameLst>
                                          <p:attrName>ppt_x</p:attrName>
                                        </p:attrNameLst>
                                      </p:cBhvr>
                                      <p:tavLst>
                                        <p:tav tm="0">
                                          <p:val>
                                            <p:strVal val="#ppt_x"/>
                                          </p:val>
                                        </p:tav>
                                        <p:tav tm="100000">
                                          <p:val>
                                            <p:strVal val="#ppt_x"/>
                                          </p:val>
                                        </p:tav>
                                      </p:tavLst>
                                    </p:anim>
                                    <p:anim calcmode="lin" valueType="num">
                                      <p:cBhvr additive="base">
                                        <p:cTn id="324" dur="1000" fill="hold"/>
                                        <p:tgtEl>
                                          <p:spTgt spid="313"/>
                                        </p:tgtEl>
                                        <p:attrNameLst>
                                          <p:attrName>ppt_y</p:attrName>
                                        </p:attrNameLst>
                                      </p:cBhvr>
                                      <p:tavLst>
                                        <p:tav tm="0">
                                          <p:val>
                                            <p:strVal val="1+#ppt_h/2"/>
                                          </p:val>
                                        </p:tav>
                                        <p:tav tm="100000">
                                          <p:val>
                                            <p:strVal val="#ppt_y"/>
                                          </p:val>
                                        </p:tav>
                                      </p:tavLst>
                                    </p:anim>
                                  </p:childTnLst>
                                </p:cTn>
                              </p:par>
                              <p:par>
                                <p:cTn id="325" presetID="2" presetClass="entr" presetSubtype="4" fill="hold" grpId="0" nodeType="withEffect">
                                  <p:stCondLst>
                                    <p:cond delay="0"/>
                                  </p:stCondLst>
                                  <p:childTnLst>
                                    <p:set>
                                      <p:cBhvr>
                                        <p:cTn id="326" dur="1" fill="hold">
                                          <p:stCondLst>
                                            <p:cond delay="0"/>
                                          </p:stCondLst>
                                        </p:cTn>
                                        <p:tgtEl>
                                          <p:spTgt spid="314"/>
                                        </p:tgtEl>
                                        <p:attrNameLst>
                                          <p:attrName>style.visibility</p:attrName>
                                        </p:attrNameLst>
                                      </p:cBhvr>
                                      <p:to>
                                        <p:strVal val="visible"/>
                                      </p:to>
                                    </p:set>
                                    <p:anim calcmode="lin" valueType="num">
                                      <p:cBhvr additive="base">
                                        <p:cTn id="327" dur="1000" fill="hold"/>
                                        <p:tgtEl>
                                          <p:spTgt spid="314"/>
                                        </p:tgtEl>
                                        <p:attrNameLst>
                                          <p:attrName>ppt_x</p:attrName>
                                        </p:attrNameLst>
                                      </p:cBhvr>
                                      <p:tavLst>
                                        <p:tav tm="0">
                                          <p:val>
                                            <p:strVal val="#ppt_x"/>
                                          </p:val>
                                        </p:tav>
                                        <p:tav tm="100000">
                                          <p:val>
                                            <p:strVal val="#ppt_x"/>
                                          </p:val>
                                        </p:tav>
                                      </p:tavLst>
                                    </p:anim>
                                    <p:anim calcmode="lin" valueType="num">
                                      <p:cBhvr additive="base">
                                        <p:cTn id="328" dur="1000" fill="hold"/>
                                        <p:tgtEl>
                                          <p:spTgt spid="314"/>
                                        </p:tgtEl>
                                        <p:attrNameLst>
                                          <p:attrName>ppt_y</p:attrName>
                                        </p:attrNameLst>
                                      </p:cBhvr>
                                      <p:tavLst>
                                        <p:tav tm="0">
                                          <p:val>
                                            <p:strVal val="1+#ppt_h/2"/>
                                          </p:val>
                                        </p:tav>
                                        <p:tav tm="100000">
                                          <p:val>
                                            <p:strVal val="#ppt_y"/>
                                          </p:val>
                                        </p:tav>
                                      </p:tavLst>
                                    </p:anim>
                                  </p:childTnLst>
                                </p:cTn>
                              </p:par>
                              <p:par>
                                <p:cTn id="329" presetID="2" presetClass="entr" presetSubtype="4" fill="hold" grpId="0" nodeType="withEffect">
                                  <p:stCondLst>
                                    <p:cond delay="0"/>
                                  </p:stCondLst>
                                  <p:childTnLst>
                                    <p:set>
                                      <p:cBhvr>
                                        <p:cTn id="330" dur="1" fill="hold">
                                          <p:stCondLst>
                                            <p:cond delay="0"/>
                                          </p:stCondLst>
                                        </p:cTn>
                                        <p:tgtEl>
                                          <p:spTgt spid="315"/>
                                        </p:tgtEl>
                                        <p:attrNameLst>
                                          <p:attrName>style.visibility</p:attrName>
                                        </p:attrNameLst>
                                      </p:cBhvr>
                                      <p:to>
                                        <p:strVal val="visible"/>
                                      </p:to>
                                    </p:set>
                                    <p:anim calcmode="lin" valueType="num">
                                      <p:cBhvr additive="base">
                                        <p:cTn id="331" dur="1000" fill="hold"/>
                                        <p:tgtEl>
                                          <p:spTgt spid="315"/>
                                        </p:tgtEl>
                                        <p:attrNameLst>
                                          <p:attrName>ppt_x</p:attrName>
                                        </p:attrNameLst>
                                      </p:cBhvr>
                                      <p:tavLst>
                                        <p:tav tm="0">
                                          <p:val>
                                            <p:strVal val="#ppt_x"/>
                                          </p:val>
                                        </p:tav>
                                        <p:tav tm="100000">
                                          <p:val>
                                            <p:strVal val="#ppt_x"/>
                                          </p:val>
                                        </p:tav>
                                      </p:tavLst>
                                    </p:anim>
                                    <p:anim calcmode="lin" valueType="num">
                                      <p:cBhvr additive="base">
                                        <p:cTn id="332" dur="1000" fill="hold"/>
                                        <p:tgtEl>
                                          <p:spTgt spid="315"/>
                                        </p:tgtEl>
                                        <p:attrNameLst>
                                          <p:attrName>ppt_y</p:attrName>
                                        </p:attrNameLst>
                                      </p:cBhvr>
                                      <p:tavLst>
                                        <p:tav tm="0">
                                          <p:val>
                                            <p:strVal val="1+#ppt_h/2"/>
                                          </p:val>
                                        </p:tav>
                                        <p:tav tm="100000">
                                          <p:val>
                                            <p:strVal val="#ppt_y"/>
                                          </p:val>
                                        </p:tav>
                                      </p:tavLst>
                                    </p:anim>
                                  </p:childTnLst>
                                </p:cTn>
                              </p:par>
                              <p:par>
                                <p:cTn id="333" presetID="2" presetClass="entr" presetSubtype="4" fill="hold" grpId="0" nodeType="withEffect">
                                  <p:stCondLst>
                                    <p:cond delay="0"/>
                                  </p:stCondLst>
                                  <p:childTnLst>
                                    <p:set>
                                      <p:cBhvr>
                                        <p:cTn id="334" dur="1" fill="hold">
                                          <p:stCondLst>
                                            <p:cond delay="0"/>
                                          </p:stCondLst>
                                        </p:cTn>
                                        <p:tgtEl>
                                          <p:spTgt spid="316"/>
                                        </p:tgtEl>
                                        <p:attrNameLst>
                                          <p:attrName>style.visibility</p:attrName>
                                        </p:attrNameLst>
                                      </p:cBhvr>
                                      <p:to>
                                        <p:strVal val="visible"/>
                                      </p:to>
                                    </p:set>
                                    <p:anim calcmode="lin" valueType="num">
                                      <p:cBhvr additive="base">
                                        <p:cTn id="335" dur="1000" fill="hold"/>
                                        <p:tgtEl>
                                          <p:spTgt spid="316"/>
                                        </p:tgtEl>
                                        <p:attrNameLst>
                                          <p:attrName>ppt_x</p:attrName>
                                        </p:attrNameLst>
                                      </p:cBhvr>
                                      <p:tavLst>
                                        <p:tav tm="0">
                                          <p:val>
                                            <p:strVal val="#ppt_x"/>
                                          </p:val>
                                        </p:tav>
                                        <p:tav tm="100000">
                                          <p:val>
                                            <p:strVal val="#ppt_x"/>
                                          </p:val>
                                        </p:tav>
                                      </p:tavLst>
                                    </p:anim>
                                    <p:anim calcmode="lin" valueType="num">
                                      <p:cBhvr additive="base">
                                        <p:cTn id="336" dur="1000" fill="hold"/>
                                        <p:tgtEl>
                                          <p:spTgt spid="316"/>
                                        </p:tgtEl>
                                        <p:attrNameLst>
                                          <p:attrName>ppt_y</p:attrName>
                                        </p:attrNameLst>
                                      </p:cBhvr>
                                      <p:tavLst>
                                        <p:tav tm="0">
                                          <p:val>
                                            <p:strVal val="1+#ppt_h/2"/>
                                          </p:val>
                                        </p:tav>
                                        <p:tav tm="100000">
                                          <p:val>
                                            <p:strVal val="#ppt_y"/>
                                          </p:val>
                                        </p:tav>
                                      </p:tavLst>
                                    </p:anim>
                                  </p:childTnLst>
                                </p:cTn>
                              </p:par>
                              <p:par>
                                <p:cTn id="337" presetID="2" presetClass="entr" presetSubtype="4" fill="hold" grpId="0" nodeType="withEffect">
                                  <p:stCondLst>
                                    <p:cond delay="0"/>
                                  </p:stCondLst>
                                  <p:childTnLst>
                                    <p:set>
                                      <p:cBhvr>
                                        <p:cTn id="338" dur="1" fill="hold">
                                          <p:stCondLst>
                                            <p:cond delay="0"/>
                                          </p:stCondLst>
                                        </p:cTn>
                                        <p:tgtEl>
                                          <p:spTgt spid="317"/>
                                        </p:tgtEl>
                                        <p:attrNameLst>
                                          <p:attrName>style.visibility</p:attrName>
                                        </p:attrNameLst>
                                      </p:cBhvr>
                                      <p:to>
                                        <p:strVal val="visible"/>
                                      </p:to>
                                    </p:set>
                                    <p:anim calcmode="lin" valueType="num">
                                      <p:cBhvr additive="base">
                                        <p:cTn id="339" dur="1000" fill="hold"/>
                                        <p:tgtEl>
                                          <p:spTgt spid="317"/>
                                        </p:tgtEl>
                                        <p:attrNameLst>
                                          <p:attrName>ppt_x</p:attrName>
                                        </p:attrNameLst>
                                      </p:cBhvr>
                                      <p:tavLst>
                                        <p:tav tm="0">
                                          <p:val>
                                            <p:strVal val="#ppt_x"/>
                                          </p:val>
                                        </p:tav>
                                        <p:tav tm="100000">
                                          <p:val>
                                            <p:strVal val="#ppt_x"/>
                                          </p:val>
                                        </p:tav>
                                      </p:tavLst>
                                    </p:anim>
                                    <p:anim calcmode="lin" valueType="num">
                                      <p:cBhvr additive="base">
                                        <p:cTn id="340" dur="1000" fill="hold"/>
                                        <p:tgtEl>
                                          <p:spTgt spid="317"/>
                                        </p:tgtEl>
                                        <p:attrNameLst>
                                          <p:attrName>ppt_y</p:attrName>
                                        </p:attrNameLst>
                                      </p:cBhvr>
                                      <p:tavLst>
                                        <p:tav tm="0">
                                          <p:val>
                                            <p:strVal val="1+#ppt_h/2"/>
                                          </p:val>
                                        </p:tav>
                                        <p:tav tm="100000">
                                          <p:val>
                                            <p:strVal val="#ppt_y"/>
                                          </p:val>
                                        </p:tav>
                                      </p:tavLst>
                                    </p:anim>
                                  </p:childTnLst>
                                </p:cTn>
                              </p:par>
                              <p:par>
                                <p:cTn id="341" presetID="2" presetClass="entr" presetSubtype="4" fill="hold" grpId="0" nodeType="withEffect">
                                  <p:stCondLst>
                                    <p:cond delay="0"/>
                                  </p:stCondLst>
                                  <p:childTnLst>
                                    <p:set>
                                      <p:cBhvr>
                                        <p:cTn id="342" dur="1" fill="hold">
                                          <p:stCondLst>
                                            <p:cond delay="0"/>
                                          </p:stCondLst>
                                        </p:cTn>
                                        <p:tgtEl>
                                          <p:spTgt spid="318"/>
                                        </p:tgtEl>
                                        <p:attrNameLst>
                                          <p:attrName>style.visibility</p:attrName>
                                        </p:attrNameLst>
                                      </p:cBhvr>
                                      <p:to>
                                        <p:strVal val="visible"/>
                                      </p:to>
                                    </p:set>
                                    <p:anim calcmode="lin" valueType="num">
                                      <p:cBhvr additive="base">
                                        <p:cTn id="343" dur="1000" fill="hold"/>
                                        <p:tgtEl>
                                          <p:spTgt spid="318"/>
                                        </p:tgtEl>
                                        <p:attrNameLst>
                                          <p:attrName>ppt_x</p:attrName>
                                        </p:attrNameLst>
                                      </p:cBhvr>
                                      <p:tavLst>
                                        <p:tav tm="0">
                                          <p:val>
                                            <p:strVal val="#ppt_x"/>
                                          </p:val>
                                        </p:tav>
                                        <p:tav tm="100000">
                                          <p:val>
                                            <p:strVal val="#ppt_x"/>
                                          </p:val>
                                        </p:tav>
                                      </p:tavLst>
                                    </p:anim>
                                    <p:anim calcmode="lin" valueType="num">
                                      <p:cBhvr additive="base">
                                        <p:cTn id="344" dur="1000" fill="hold"/>
                                        <p:tgtEl>
                                          <p:spTgt spid="318"/>
                                        </p:tgtEl>
                                        <p:attrNameLst>
                                          <p:attrName>ppt_y</p:attrName>
                                        </p:attrNameLst>
                                      </p:cBhvr>
                                      <p:tavLst>
                                        <p:tav tm="0">
                                          <p:val>
                                            <p:strVal val="1+#ppt_h/2"/>
                                          </p:val>
                                        </p:tav>
                                        <p:tav tm="100000">
                                          <p:val>
                                            <p:strVal val="#ppt_y"/>
                                          </p:val>
                                        </p:tav>
                                      </p:tavLst>
                                    </p:anim>
                                  </p:childTnLst>
                                </p:cTn>
                              </p:par>
                              <p:par>
                                <p:cTn id="345" presetID="2" presetClass="entr" presetSubtype="4" fill="hold" grpId="0" nodeType="withEffect">
                                  <p:stCondLst>
                                    <p:cond delay="0"/>
                                  </p:stCondLst>
                                  <p:childTnLst>
                                    <p:set>
                                      <p:cBhvr>
                                        <p:cTn id="346" dur="1" fill="hold">
                                          <p:stCondLst>
                                            <p:cond delay="0"/>
                                          </p:stCondLst>
                                        </p:cTn>
                                        <p:tgtEl>
                                          <p:spTgt spid="319"/>
                                        </p:tgtEl>
                                        <p:attrNameLst>
                                          <p:attrName>style.visibility</p:attrName>
                                        </p:attrNameLst>
                                      </p:cBhvr>
                                      <p:to>
                                        <p:strVal val="visible"/>
                                      </p:to>
                                    </p:set>
                                    <p:anim calcmode="lin" valueType="num">
                                      <p:cBhvr additive="base">
                                        <p:cTn id="347" dur="1000" fill="hold"/>
                                        <p:tgtEl>
                                          <p:spTgt spid="319"/>
                                        </p:tgtEl>
                                        <p:attrNameLst>
                                          <p:attrName>ppt_x</p:attrName>
                                        </p:attrNameLst>
                                      </p:cBhvr>
                                      <p:tavLst>
                                        <p:tav tm="0">
                                          <p:val>
                                            <p:strVal val="#ppt_x"/>
                                          </p:val>
                                        </p:tav>
                                        <p:tav tm="100000">
                                          <p:val>
                                            <p:strVal val="#ppt_x"/>
                                          </p:val>
                                        </p:tav>
                                      </p:tavLst>
                                    </p:anim>
                                    <p:anim calcmode="lin" valueType="num">
                                      <p:cBhvr additive="base">
                                        <p:cTn id="348" dur="1000" fill="hold"/>
                                        <p:tgtEl>
                                          <p:spTgt spid="319"/>
                                        </p:tgtEl>
                                        <p:attrNameLst>
                                          <p:attrName>ppt_y</p:attrName>
                                        </p:attrNameLst>
                                      </p:cBhvr>
                                      <p:tavLst>
                                        <p:tav tm="0">
                                          <p:val>
                                            <p:strVal val="1+#ppt_h/2"/>
                                          </p:val>
                                        </p:tav>
                                        <p:tav tm="100000">
                                          <p:val>
                                            <p:strVal val="#ppt_y"/>
                                          </p:val>
                                        </p:tav>
                                      </p:tavLst>
                                    </p:anim>
                                  </p:childTnLst>
                                </p:cTn>
                              </p:par>
                              <p:par>
                                <p:cTn id="349" presetID="2" presetClass="entr" presetSubtype="4" fill="hold" grpId="0" nodeType="withEffect">
                                  <p:stCondLst>
                                    <p:cond delay="0"/>
                                  </p:stCondLst>
                                  <p:childTnLst>
                                    <p:set>
                                      <p:cBhvr>
                                        <p:cTn id="350" dur="1" fill="hold">
                                          <p:stCondLst>
                                            <p:cond delay="0"/>
                                          </p:stCondLst>
                                        </p:cTn>
                                        <p:tgtEl>
                                          <p:spTgt spid="320"/>
                                        </p:tgtEl>
                                        <p:attrNameLst>
                                          <p:attrName>style.visibility</p:attrName>
                                        </p:attrNameLst>
                                      </p:cBhvr>
                                      <p:to>
                                        <p:strVal val="visible"/>
                                      </p:to>
                                    </p:set>
                                    <p:anim calcmode="lin" valueType="num">
                                      <p:cBhvr additive="base">
                                        <p:cTn id="351" dur="1000" fill="hold"/>
                                        <p:tgtEl>
                                          <p:spTgt spid="320"/>
                                        </p:tgtEl>
                                        <p:attrNameLst>
                                          <p:attrName>ppt_x</p:attrName>
                                        </p:attrNameLst>
                                      </p:cBhvr>
                                      <p:tavLst>
                                        <p:tav tm="0">
                                          <p:val>
                                            <p:strVal val="#ppt_x"/>
                                          </p:val>
                                        </p:tav>
                                        <p:tav tm="100000">
                                          <p:val>
                                            <p:strVal val="#ppt_x"/>
                                          </p:val>
                                        </p:tav>
                                      </p:tavLst>
                                    </p:anim>
                                    <p:anim calcmode="lin" valueType="num">
                                      <p:cBhvr additive="base">
                                        <p:cTn id="352" dur="1000" fill="hold"/>
                                        <p:tgtEl>
                                          <p:spTgt spid="320"/>
                                        </p:tgtEl>
                                        <p:attrNameLst>
                                          <p:attrName>ppt_y</p:attrName>
                                        </p:attrNameLst>
                                      </p:cBhvr>
                                      <p:tavLst>
                                        <p:tav tm="0">
                                          <p:val>
                                            <p:strVal val="1+#ppt_h/2"/>
                                          </p:val>
                                        </p:tav>
                                        <p:tav tm="100000">
                                          <p:val>
                                            <p:strVal val="#ppt_y"/>
                                          </p:val>
                                        </p:tav>
                                      </p:tavLst>
                                    </p:anim>
                                  </p:childTnLst>
                                </p:cTn>
                              </p:par>
                              <p:par>
                                <p:cTn id="353" presetID="2" presetClass="entr" presetSubtype="4" fill="hold" grpId="0" nodeType="withEffect">
                                  <p:stCondLst>
                                    <p:cond delay="0"/>
                                  </p:stCondLst>
                                  <p:childTnLst>
                                    <p:set>
                                      <p:cBhvr>
                                        <p:cTn id="354" dur="1" fill="hold">
                                          <p:stCondLst>
                                            <p:cond delay="0"/>
                                          </p:stCondLst>
                                        </p:cTn>
                                        <p:tgtEl>
                                          <p:spTgt spid="321"/>
                                        </p:tgtEl>
                                        <p:attrNameLst>
                                          <p:attrName>style.visibility</p:attrName>
                                        </p:attrNameLst>
                                      </p:cBhvr>
                                      <p:to>
                                        <p:strVal val="visible"/>
                                      </p:to>
                                    </p:set>
                                    <p:anim calcmode="lin" valueType="num">
                                      <p:cBhvr additive="base">
                                        <p:cTn id="355" dur="1000" fill="hold"/>
                                        <p:tgtEl>
                                          <p:spTgt spid="321"/>
                                        </p:tgtEl>
                                        <p:attrNameLst>
                                          <p:attrName>ppt_x</p:attrName>
                                        </p:attrNameLst>
                                      </p:cBhvr>
                                      <p:tavLst>
                                        <p:tav tm="0">
                                          <p:val>
                                            <p:strVal val="#ppt_x"/>
                                          </p:val>
                                        </p:tav>
                                        <p:tav tm="100000">
                                          <p:val>
                                            <p:strVal val="#ppt_x"/>
                                          </p:val>
                                        </p:tav>
                                      </p:tavLst>
                                    </p:anim>
                                    <p:anim calcmode="lin" valueType="num">
                                      <p:cBhvr additive="base">
                                        <p:cTn id="356" dur="1000" fill="hold"/>
                                        <p:tgtEl>
                                          <p:spTgt spid="321"/>
                                        </p:tgtEl>
                                        <p:attrNameLst>
                                          <p:attrName>ppt_y</p:attrName>
                                        </p:attrNameLst>
                                      </p:cBhvr>
                                      <p:tavLst>
                                        <p:tav tm="0">
                                          <p:val>
                                            <p:strVal val="1+#ppt_h/2"/>
                                          </p:val>
                                        </p:tav>
                                        <p:tav tm="100000">
                                          <p:val>
                                            <p:strVal val="#ppt_y"/>
                                          </p:val>
                                        </p:tav>
                                      </p:tavLst>
                                    </p:anim>
                                  </p:childTnLst>
                                </p:cTn>
                              </p:par>
                              <p:par>
                                <p:cTn id="357" presetID="2" presetClass="entr" presetSubtype="4" fill="hold" grpId="0" nodeType="withEffect">
                                  <p:stCondLst>
                                    <p:cond delay="0"/>
                                  </p:stCondLst>
                                  <p:childTnLst>
                                    <p:set>
                                      <p:cBhvr>
                                        <p:cTn id="358" dur="1" fill="hold">
                                          <p:stCondLst>
                                            <p:cond delay="0"/>
                                          </p:stCondLst>
                                        </p:cTn>
                                        <p:tgtEl>
                                          <p:spTgt spid="322"/>
                                        </p:tgtEl>
                                        <p:attrNameLst>
                                          <p:attrName>style.visibility</p:attrName>
                                        </p:attrNameLst>
                                      </p:cBhvr>
                                      <p:to>
                                        <p:strVal val="visible"/>
                                      </p:to>
                                    </p:set>
                                    <p:anim calcmode="lin" valueType="num">
                                      <p:cBhvr additive="base">
                                        <p:cTn id="359" dur="1000" fill="hold"/>
                                        <p:tgtEl>
                                          <p:spTgt spid="322"/>
                                        </p:tgtEl>
                                        <p:attrNameLst>
                                          <p:attrName>ppt_x</p:attrName>
                                        </p:attrNameLst>
                                      </p:cBhvr>
                                      <p:tavLst>
                                        <p:tav tm="0">
                                          <p:val>
                                            <p:strVal val="#ppt_x"/>
                                          </p:val>
                                        </p:tav>
                                        <p:tav tm="100000">
                                          <p:val>
                                            <p:strVal val="#ppt_x"/>
                                          </p:val>
                                        </p:tav>
                                      </p:tavLst>
                                    </p:anim>
                                    <p:anim calcmode="lin" valueType="num">
                                      <p:cBhvr additive="base">
                                        <p:cTn id="360" dur="1000" fill="hold"/>
                                        <p:tgtEl>
                                          <p:spTgt spid="322"/>
                                        </p:tgtEl>
                                        <p:attrNameLst>
                                          <p:attrName>ppt_y</p:attrName>
                                        </p:attrNameLst>
                                      </p:cBhvr>
                                      <p:tavLst>
                                        <p:tav tm="0">
                                          <p:val>
                                            <p:strVal val="1+#ppt_h/2"/>
                                          </p:val>
                                        </p:tav>
                                        <p:tav tm="100000">
                                          <p:val>
                                            <p:strVal val="#ppt_y"/>
                                          </p:val>
                                        </p:tav>
                                      </p:tavLst>
                                    </p:anim>
                                  </p:childTnLst>
                                </p:cTn>
                              </p:par>
                              <p:par>
                                <p:cTn id="361" presetID="2" presetClass="entr" presetSubtype="4" fill="hold" grpId="0" nodeType="withEffect">
                                  <p:stCondLst>
                                    <p:cond delay="0"/>
                                  </p:stCondLst>
                                  <p:childTnLst>
                                    <p:set>
                                      <p:cBhvr>
                                        <p:cTn id="362" dur="1" fill="hold">
                                          <p:stCondLst>
                                            <p:cond delay="0"/>
                                          </p:stCondLst>
                                        </p:cTn>
                                        <p:tgtEl>
                                          <p:spTgt spid="323"/>
                                        </p:tgtEl>
                                        <p:attrNameLst>
                                          <p:attrName>style.visibility</p:attrName>
                                        </p:attrNameLst>
                                      </p:cBhvr>
                                      <p:to>
                                        <p:strVal val="visible"/>
                                      </p:to>
                                    </p:set>
                                    <p:anim calcmode="lin" valueType="num">
                                      <p:cBhvr additive="base">
                                        <p:cTn id="363" dur="1000" fill="hold"/>
                                        <p:tgtEl>
                                          <p:spTgt spid="323"/>
                                        </p:tgtEl>
                                        <p:attrNameLst>
                                          <p:attrName>ppt_x</p:attrName>
                                        </p:attrNameLst>
                                      </p:cBhvr>
                                      <p:tavLst>
                                        <p:tav tm="0">
                                          <p:val>
                                            <p:strVal val="#ppt_x"/>
                                          </p:val>
                                        </p:tav>
                                        <p:tav tm="100000">
                                          <p:val>
                                            <p:strVal val="#ppt_x"/>
                                          </p:val>
                                        </p:tav>
                                      </p:tavLst>
                                    </p:anim>
                                    <p:anim calcmode="lin" valueType="num">
                                      <p:cBhvr additive="base">
                                        <p:cTn id="364" dur="1000" fill="hold"/>
                                        <p:tgtEl>
                                          <p:spTgt spid="323"/>
                                        </p:tgtEl>
                                        <p:attrNameLst>
                                          <p:attrName>ppt_y</p:attrName>
                                        </p:attrNameLst>
                                      </p:cBhvr>
                                      <p:tavLst>
                                        <p:tav tm="0">
                                          <p:val>
                                            <p:strVal val="1+#ppt_h/2"/>
                                          </p:val>
                                        </p:tav>
                                        <p:tav tm="100000">
                                          <p:val>
                                            <p:strVal val="#ppt_y"/>
                                          </p:val>
                                        </p:tav>
                                      </p:tavLst>
                                    </p:anim>
                                  </p:childTnLst>
                                </p:cTn>
                              </p:par>
                              <p:par>
                                <p:cTn id="365" presetID="2" presetClass="entr" presetSubtype="4" fill="hold" grpId="0" nodeType="withEffect">
                                  <p:stCondLst>
                                    <p:cond delay="0"/>
                                  </p:stCondLst>
                                  <p:childTnLst>
                                    <p:set>
                                      <p:cBhvr>
                                        <p:cTn id="366" dur="1" fill="hold">
                                          <p:stCondLst>
                                            <p:cond delay="0"/>
                                          </p:stCondLst>
                                        </p:cTn>
                                        <p:tgtEl>
                                          <p:spTgt spid="324"/>
                                        </p:tgtEl>
                                        <p:attrNameLst>
                                          <p:attrName>style.visibility</p:attrName>
                                        </p:attrNameLst>
                                      </p:cBhvr>
                                      <p:to>
                                        <p:strVal val="visible"/>
                                      </p:to>
                                    </p:set>
                                    <p:anim calcmode="lin" valueType="num">
                                      <p:cBhvr additive="base">
                                        <p:cTn id="367" dur="1000" fill="hold"/>
                                        <p:tgtEl>
                                          <p:spTgt spid="324"/>
                                        </p:tgtEl>
                                        <p:attrNameLst>
                                          <p:attrName>ppt_x</p:attrName>
                                        </p:attrNameLst>
                                      </p:cBhvr>
                                      <p:tavLst>
                                        <p:tav tm="0">
                                          <p:val>
                                            <p:strVal val="#ppt_x"/>
                                          </p:val>
                                        </p:tav>
                                        <p:tav tm="100000">
                                          <p:val>
                                            <p:strVal val="#ppt_x"/>
                                          </p:val>
                                        </p:tav>
                                      </p:tavLst>
                                    </p:anim>
                                    <p:anim calcmode="lin" valueType="num">
                                      <p:cBhvr additive="base">
                                        <p:cTn id="368" dur="1000" fill="hold"/>
                                        <p:tgtEl>
                                          <p:spTgt spid="324"/>
                                        </p:tgtEl>
                                        <p:attrNameLst>
                                          <p:attrName>ppt_y</p:attrName>
                                        </p:attrNameLst>
                                      </p:cBhvr>
                                      <p:tavLst>
                                        <p:tav tm="0">
                                          <p:val>
                                            <p:strVal val="1+#ppt_h/2"/>
                                          </p:val>
                                        </p:tav>
                                        <p:tav tm="100000">
                                          <p:val>
                                            <p:strVal val="#ppt_y"/>
                                          </p:val>
                                        </p:tav>
                                      </p:tavLst>
                                    </p:anim>
                                  </p:childTnLst>
                                </p:cTn>
                              </p:par>
                              <p:par>
                                <p:cTn id="369" presetID="2" presetClass="entr" presetSubtype="4" fill="hold" grpId="0" nodeType="withEffect">
                                  <p:stCondLst>
                                    <p:cond delay="0"/>
                                  </p:stCondLst>
                                  <p:childTnLst>
                                    <p:set>
                                      <p:cBhvr>
                                        <p:cTn id="370" dur="1" fill="hold">
                                          <p:stCondLst>
                                            <p:cond delay="0"/>
                                          </p:stCondLst>
                                        </p:cTn>
                                        <p:tgtEl>
                                          <p:spTgt spid="325"/>
                                        </p:tgtEl>
                                        <p:attrNameLst>
                                          <p:attrName>style.visibility</p:attrName>
                                        </p:attrNameLst>
                                      </p:cBhvr>
                                      <p:to>
                                        <p:strVal val="visible"/>
                                      </p:to>
                                    </p:set>
                                    <p:anim calcmode="lin" valueType="num">
                                      <p:cBhvr additive="base">
                                        <p:cTn id="371" dur="1000" fill="hold"/>
                                        <p:tgtEl>
                                          <p:spTgt spid="325"/>
                                        </p:tgtEl>
                                        <p:attrNameLst>
                                          <p:attrName>ppt_x</p:attrName>
                                        </p:attrNameLst>
                                      </p:cBhvr>
                                      <p:tavLst>
                                        <p:tav tm="0">
                                          <p:val>
                                            <p:strVal val="#ppt_x"/>
                                          </p:val>
                                        </p:tav>
                                        <p:tav tm="100000">
                                          <p:val>
                                            <p:strVal val="#ppt_x"/>
                                          </p:val>
                                        </p:tav>
                                      </p:tavLst>
                                    </p:anim>
                                    <p:anim calcmode="lin" valueType="num">
                                      <p:cBhvr additive="base">
                                        <p:cTn id="372" dur="1000" fill="hold"/>
                                        <p:tgtEl>
                                          <p:spTgt spid="325"/>
                                        </p:tgtEl>
                                        <p:attrNameLst>
                                          <p:attrName>ppt_y</p:attrName>
                                        </p:attrNameLst>
                                      </p:cBhvr>
                                      <p:tavLst>
                                        <p:tav tm="0">
                                          <p:val>
                                            <p:strVal val="1+#ppt_h/2"/>
                                          </p:val>
                                        </p:tav>
                                        <p:tav tm="100000">
                                          <p:val>
                                            <p:strVal val="#ppt_y"/>
                                          </p:val>
                                        </p:tav>
                                      </p:tavLst>
                                    </p:anim>
                                  </p:childTnLst>
                                </p:cTn>
                              </p:par>
                              <p:par>
                                <p:cTn id="373" presetID="2" presetClass="entr" presetSubtype="4" fill="hold" grpId="0" nodeType="withEffect">
                                  <p:stCondLst>
                                    <p:cond delay="0"/>
                                  </p:stCondLst>
                                  <p:childTnLst>
                                    <p:set>
                                      <p:cBhvr>
                                        <p:cTn id="374" dur="1" fill="hold">
                                          <p:stCondLst>
                                            <p:cond delay="0"/>
                                          </p:stCondLst>
                                        </p:cTn>
                                        <p:tgtEl>
                                          <p:spTgt spid="326"/>
                                        </p:tgtEl>
                                        <p:attrNameLst>
                                          <p:attrName>style.visibility</p:attrName>
                                        </p:attrNameLst>
                                      </p:cBhvr>
                                      <p:to>
                                        <p:strVal val="visible"/>
                                      </p:to>
                                    </p:set>
                                    <p:anim calcmode="lin" valueType="num">
                                      <p:cBhvr additive="base">
                                        <p:cTn id="375" dur="1000" fill="hold"/>
                                        <p:tgtEl>
                                          <p:spTgt spid="326"/>
                                        </p:tgtEl>
                                        <p:attrNameLst>
                                          <p:attrName>ppt_x</p:attrName>
                                        </p:attrNameLst>
                                      </p:cBhvr>
                                      <p:tavLst>
                                        <p:tav tm="0">
                                          <p:val>
                                            <p:strVal val="#ppt_x"/>
                                          </p:val>
                                        </p:tav>
                                        <p:tav tm="100000">
                                          <p:val>
                                            <p:strVal val="#ppt_x"/>
                                          </p:val>
                                        </p:tav>
                                      </p:tavLst>
                                    </p:anim>
                                    <p:anim calcmode="lin" valueType="num">
                                      <p:cBhvr additive="base">
                                        <p:cTn id="376" dur="1000" fill="hold"/>
                                        <p:tgtEl>
                                          <p:spTgt spid="326"/>
                                        </p:tgtEl>
                                        <p:attrNameLst>
                                          <p:attrName>ppt_y</p:attrName>
                                        </p:attrNameLst>
                                      </p:cBhvr>
                                      <p:tavLst>
                                        <p:tav tm="0">
                                          <p:val>
                                            <p:strVal val="1+#ppt_h/2"/>
                                          </p:val>
                                        </p:tav>
                                        <p:tav tm="100000">
                                          <p:val>
                                            <p:strVal val="#ppt_y"/>
                                          </p:val>
                                        </p:tav>
                                      </p:tavLst>
                                    </p:anim>
                                  </p:childTnLst>
                                </p:cTn>
                              </p:par>
                              <p:par>
                                <p:cTn id="377" presetID="2" presetClass="entr" presetSubtype="4" fill="hold" grpId="0" nodeType="withEffect">
                                  <p:stCondLst>
                                    <p:cond delay="0"/>
                                  </p:stCondLst>
                                  <p:childTnLst>
                                    <p:set>
                                      <p:cBhvr>
                                        <p:cTn id="378" dur="1" fill="hold">
                                          <p:stCondLst>
                                            <p:cond delay="0"/>
                                          </p:stCondLst>
                                        </p:cTn>
                                        <p:tgtEl>
                                          <p:spTgt spid="327"/>
                                        </p:tgtEl>
                                        <p:attrNameLst>
                                          <p:attrName>style.visibility</p:attrName>
                                        </p:attrNameLst>
                                      </p:cBhvr>
                                      <p:to>
                                        <p:strVal val="visible"/>
                                      </p:to>
                                    </p:set>
                                    <p:anim calcmode="lin" valueType="num">
                                      <p:cBhvr additive="base">
                                        <p:cTn id="379" dur="1000" fill="hold"/>
                                        <p:tgtEl>
                                          <p:spTgt spid="327"/>
                                        </p:tgtEl>
                                        <p:attrNameLst>
                                          <p:attrName>ppt_x</p:attrName>
                                        </p:attrNameLst>
                                      </p:cBhvr>
                                      <p:tavLst>
                                        <p:tav tm="0">
                                          <p:val>
                                            <p:strVal val="#ppt_x"/>
                                          </p:val>
                                        </p:tav>
                                        <p:tav tm="100000">
                                          <p:val>
                                            <p:strVal val="#ppt_x"/>
                                          </p:val>
                                        </p:tav>
                                      </p:tavLst>
                                    </p:anim>
                                    <p:anim calcmode="lin" valueType="num">
                                      <p:cBhvr additive="base">
                                        <p:cTn id="380" dur="1000" fill="hold"/>
                                        <p:tgtEl>
                                          <p:spTgt spid="327"/>
                                        </p:tgtEl>
                                        <p:attrNameLst>
                                          <p:attrName>ppt_y</p:attrName>
                                        </p:attrNameLst>
                                      </p:cBhvr>
                                      <p:tavLst>
                                        <p:tav tm="0">
                                          <p:val>
                                            <p:strVal val="1+#ppt_h/2"/>
                                          </p:val>
                                        </p:tav>
                                        <p:tav tm="100000">
                                          <p:val>
                                            <p:strVal val="#ppt_y"/>
                                          </p:val>
                                        </p:tav>
                                      </p:tavLst>
                                    </p:anim>
                                  </p:childTnLst>
                                </p:cTn>
                              </p:par>
                              <p:par>
                                <p:cTn id="381" presetID="2" presetClass="entr" presetSubtype="4" fill="hold" grpId="0" nodeType="withEffect">
                                  <p:stCondLst>
                                    <p:cond delay="0"/>
                                  </p:stCondLst>
                                  <p:childTnLst>
                                    <p:set>
                                      <p:cBhvr>
                                        <p:cTn id="382" dur="1" fill="hold">
                                          <p:stCondLst>
                                            <p:cond delay="0"/>
                                          </p:stCondLst>
                                        </p:cTn>
                                        <p:tgtEl>
                                          <p:spTgt spid="328"/>
                                        </p:tgtEl>
                                        <p:attrNameLst>
                                          <p:attrName>style.visibility</p:attrName>
                                        </p:attrNameLst>
                                      </p:cBhvr>
                                      <p:to>
                                        <p:strVal val="visible"/>
                                      </p:to>
                                    </p:set>
                                    <p:anim calcmode="lin" valueType="num">
                                      <p:cBhvr additive="base">
                                        <p:cTn id="383" dur="1000" fill="hold"/>
                                        <p:tgtEl>
                                          <p:spTgt spid="328"/>
                                        </p:tgtEl>
                                        <p:attrNameLst>
                                          <p:attrName>ppt_x</p:attrName>
                                        </p:attrNameLst>
                                      </p:cBhvr>
                                      <p:tavLst>
                                        <p:tav tm="0">
                                          <p:val>
                                            <p:strVal val="#ppt_x"/>
                                          </p:val>
                                        </p:tav>
                                        <p:tav tm="100000">
                                          <p:val>
                                            <p:strVal val="#ppt_x"/>
                                          </p:val>
                                        </p:tav>
                                      </p:tavLst>
                                    </p:anim>
                                    <p:anim calcmode="lin" valueType="num">
                                      <p:cBhvr additive="base">
                                        <p:cTn id="384" dur="1000" fill="hold"/>
                                        <p:tgtEl>
                                          <p:spTgt spid="328"/>
                                        </p:tgtEl>
                                        <p:attrNameLst>
                                          <p:attrName>ppt_y</p:attrName>
                                        </p:attrNameLst>
                                      </p:cBhvr>
                                      <p:tavLst>
                                        <p:tav tm="0">
                                          <p:val>
                                            <p:strVal val="1+#ppt_h/2"/>
                                          </p:val>
                                        </p:tav>
                                        <p:tav tm="100000">
                                          <p:val>
                                            <p:strVal val="#ppt_y"/>
                                          </p:val>
                                        </p:tav>
                                      </p:tavLst>
                                    </p:anim>
                                  </p:childTnLst>
                                </p:cTn>
                              </p:par>
                              <p:par>
                                <p:cTn id="385" presetID="2" presetClass="entr" presetSubtype="4" fill="hold" grpId="0" nodeType="withEffect">
                                  <p:stCondLst>
                                    <p:cond delay="0"/>
                                  </p:stCondLst>
                                  <p:childTnLst>
                                    <p:set>
                                      <p:cBhvr>
                                        <p:cTn id="386" dur="1" fill="hold">
                                          <p:stCondLst>
                                            <p:cond delay="0"/>
                                          </p:stCondLst>
                                        </p:cTn>
                                        <p:tgtEl>
                                          <p:spTgt spid="329"/>
                                        </p:tgtEl>
                                        <p:attrNameLst>
                                          <p:attrName>style.visibility</p:attrName>
                                        </p:attrNameLst>
                                      </p:cBhvr>
                                      <p:to>
                                        <p:strVal val="visible"/>
                                      </p:to>
                                    </p:set>
                                    <p:anim calcmode="lin" valueType="num">
                                      <p:cBhvr additive="base">
                                        <p:cTn id="387" dur="1000" fill="hold"/>
                                        <p:tgtEl>
                                          <p:spTgt spid="329"/>
                                        </p:tgtEl>
                                        <p:attrNameLst>
                                          <p:attrName>ppt_x</p:attrName>
                                        </p:attrNameLst>
                                      </p:cBhvr>
                                      <p:tavLst>
                                        <p:tav tm="0">
                                          <p:val>
                                            <p:strVal val="#ppt_x"/>
                                          </p:val>
                                        </p:tav>
                                        <p:tav tm="100000">
                                          <p:val>
                                            <p:strVal val="#ppt_x"/>
                                          </p:val>
                                        </p:tav>
                                      </p:tavLst>
                                    </p:anim>
                                    <p:anim calcmode="lin" valueType="num">
                                      <p:cBhvr additive="base">
                                        <p:cTn id="388" dur="1000" fill="hold"/>
                                        <p:tgtEl>
                                          <p:spTgt spid="329"/>
                                        </p:tgtEl>
                                        <p:attrNameLst>
                                          <p:attrName>ppt_y</p:attrName>
                                        </p:attrNameLst>
                                      </p:cBhvr>
                                      <p:tavLst>
                                        <p:tav tm="0">
                                          <p:val>
                                            <p:strVal val="1+#ppt_h/2"/>
                                          </p:val>
                                        </p:tav>
                                        <p:tav tm="100000">
                                          <p:val>
                                            <p:strVal val="#ppt_y"/>
                                          </p:val>
                                        </p:tav>
                                      </p:tavLst>
                                    </p:anim>
                                  </p:childTnLst>
                                </p:cTn>
                              </p:par>
                              <p:par>
                                <p:cTn id="389" presetID="2" presetClass="entr" presetSubtype="4" fill="hold" grpId="0" nodeType="withEffect">
                                  <p:stCondLst>
                                    <p:cond delay="0"/>
                                  </p:stCondLst>
                                  <p:childTnLst>
                                    <p:set>
                                      <p:cBhvr>
                                        <p:cTn id="390" dur="1" fill="hold">
                                          <p:stCondLst>
                                            <p:cond delay="0"/>
                                          </p:stCondLst>
                                        </p:cTn>
                                        <p:tgtEl>
                                          <p:spTgt spid="330"/>
                                        </p:tgtEl>
                                        <p:attrNameLst>
                                          <p:attrName>style.visibility</p:attrName>
                                        </p:attrNameLst>
                                      </p:cBhvr>
                                      <p:to>
                                        <p:strVal val="visible"/>
                                      </p:to>
                                    </p:set>
                                    <p:anim calcmode="lin" valueType="num">
                                      <p:cBhvr additive="base">
                                        <p:cTn id="391" dur="1000" fill="hold"/>
                                        <p:tgtEl>
                                          <p:spTgt spid="330"/>
                                        </p:tgtEl>
                                        <p:attrNameLst>
                                          <p:attrName>ppt_x</p:attrName>
                                        </p:attrNameLst>
                                      </p:cBhvr>
                                      <p:tavLst>
                                        <p:tav tm="0">
                                          <p:val>
                                            <p:strVal val="#ppt_x"/>
                                          </p:val>
                                        </p:tav>
                                        <p:tav tm="100000">
                                          <p:val>
                                            <p:strVal val="#ppt_x"/>
                                          </p:val>
                                        </p:tav>
                                      </p:tavLst>
                                    </p:anim>
                                    <p:anim calcmode="lin" valueType="num">
                                      <p:cBhvr additive="base">
                                        <p:cTn id="392" dur="1000" fill="hold"/>
                                        <p:tgtEl>
                                          <p:spTgt spid="330"/>
                                        </p:tgtEl>
                                        <p:attrNameLst>
                                          <p:attrName>ppt_y</p:attrName>
                                        </p:attrNameLst>
                                      </p:cBhvr>
                                      <p:tavLst>
                                        <p:tav tm="0">
                                          <p:val>
                                            <p:strVal val="1+#ppt_h/2"/>
                                          </p:val>
                                        </p:tav>
                                        <p:tav tm="100000">
                                          <p:val>
                                            <p:strVal val="#ppt_y"/>
                                          </p:val>
                                        </p:tav>
                                      </p:tavLst>
                                    </p:anim>
                                  </p:childTnLst>
                                </p:cTn>
                              </p:par>
                              <p:par>
                                <p:cTn id="393" presetID="2" presetClass="entr" presetSubtype="4" fill="hold" grpId="0" nodeType="withEffect">
                                  <p:stCondLst>
                                    <p:cond delay="0"/>
                                  </p:stCondLst>
                                  <p:childTnLst>
                                    <p:set>
                                      <p:cBhvr>
                                        <p:cTn id="394" dur="1" fill="hold">
                                          <p:stCondLst>
                                            <p:cond delay="0"/>
                                          </p:stCondLst>
                                        </p:cTn>
                                        <p:tgtEl>
                                          <p:spTgt spid="331"/>
                                        </p:tgtEl>
                                        <p:attrNameLst>
                                          <p:attrName>style.visibility</p:attrName>
                                        </p:attrNameLst>
                                      </p:cBhvr>
                                      <p:to>
                                        <p:strVal val="visible"/>
                                      </p:to>
                                    </p:set>
                                    <p:anim calcmode="lin" valueType="num">
                                      <p:cBhvr additive="base">
                                        <p:cTn id="395" dur="1000" fill="hold"/>
                                        <p:tgtEl>
                                          <p:spTgt spid="331"/>
                                        </p:tgtEl>
                                        <p:attrNameLst>
                                          <p:attrName>ppt_x</p:attrName>
                                        </p:attrNameLst>
                                      </p:cBhvr>
                                      <p:tavLst>
                                        <p:tav tm="0">
                                          <p:val>
                                            <p:strVal val="#ppt_x"/>
                                          </p:val>
                                        </p:tav>
                                        <p:tav tm="100000">
                                          <p:val>
                                            <p:strVal val="#ppt_x"/>
                                          </p:val>
                                        </p:tav>
                                      </p:tavLst>
                                    </p:anim>
                                    <p:anim calcmode="lin" valueType="num">
                                      <p:cBhvr additive="base">
                                        <p:cTn id="396" dur="1000" fill="hold"/>
                                        <p:tgtEl>
                                          <p:spTgt spid="331"/>
                                        </p:tgtEl>
                                        <p:attrNameLst>
                                          <p:attrName>ppt_y</p:attrName>
                                        </p:attrNameLst>
                                      </p:cBhvr>
                                      <p:tavLst>
                                        <p:tav tm="0">
                                          <p:val>
                                            <p:strVal val="1+#ppt_h/2"/>
                                          </p:val>
                                        </p:tav>
                                        <p:tav tm="100000">
                                          <p:val>
                                            <p:strVal val="#ppt_y"/>
                                          </p:val>
                                        </p:tav>
                                      </p:tavLst>
                                    </p:anim>
                                  </p:childTnLst>
                                </p:cTn>
                              </p:par>
                              <p:par>
                                <p:cTn id="397" presetID="2" presetClass="entr" presetSubtype="4" fill="hold" grpId="0" nodeType="withEffect">
                                  <p:stCondLst>
                                    <p:cond delay="0"/>
                                  </p:stCondLst>
                                  <p:childTnLst>
                                    <p:set>
                                      <p:cBhvr>
                                        <p:cTn id="398" dur="1" fill="hold">
                                          <p:stCondLst>
                                            <p:cond delay="0"/>
                                          </p:stCondLst>
                                        </p:cTn>
                                        <p:tgtEl>
                                          <p:spTgt spid="332"/>
                                        </p:tgtEl>
                                        <p:attrNameLst>
                                          <p:attrName>style.visibility</p:attrName>
                                        </p:attrNameLst>
                                      </p:cBhvr>
                                      <p:to>
                                        <p:strVal val="visible"/>
                                      </p:to>
                                    </p:set>
                                    <p:anim calcmode="lin" valueType="num">
                                      <p:cBhvr additive="base">
                                        <p:cTn id="399" dur="1000" fill="hold"/>
                                        <p:tgtEl>
                                          <p:spTgt spid="332"/>
                                        </p:tgtEl>
                                        <p:attrNameLst>
                                          <p:attrName>ppt_x</p:attrName>
                                        </p:attrNameLst>
                                      </p:cBhvr>
                                      <p:tavLst>
                                        <p:tav tm="0">
                                          <p:val>
                                            <p:strVal val="#ppt_x"/>
                                          </p:val>
                                        </p:tav>
                                        <p:tav tm="100000">
                                          <p:val>
                                            <p:strVal val="#ppt_x"/>
                                          </p:val>
                                        </p:tav>
                                      </p:tavLst>
                                    </p:anim>
                                    <p:anim calcmode="lin" valueType="num">
                                      <p:cBhvr additive="base">
                                        <p:cTn id="400" dur="1000" fill="hold"/>
                                        <p:tgtEl>
                                          <p:spTgt spid="332"/>
                                        </p:tgtEl>
                                        <p:attrNameLst>
                                          <p:attrName>ppt_y</p:attrName>
                                        </p:attrNameLst>
                                      </p:cBhvr>
                                      <p:tavLst>
                                        <p:tav tm="0">
                                          <p:val>
                                            <p:strVal val="1+#ppt_h/2"/>
                                          </p:val>
                                        </p:tav>
                                        <p:tav tm="100000">
                                          <p:val>
                                            <p:strVal val="#ppt_y"/>
                                          </p:val>
                                        </p:tav>
                                      </p:tavLst>
                                    </p:anim>
                                  </p:childTnLst>
                                </p:cTn>
                              </p:par>
                              <p:par>
                                <p:cTn id="401" presetID="2" presetClass="entr" presetSubtype="4" fill="hold" grpId="0" nodeType="withEffect">
                                  <p:stCondLst>
                                    <p:cond delay="0"/>
                                  </p:stCondLst>
                                  <p:childTnLst>
                                    <p:set>
                                      <p:cBhvr>
                                        <p:cTn id="402" dur="1" fill="hold">
                                          <p:stCondLst>
                                            <p:cond delay="0"/>
                                          </p:stCondLst>
                                        </p:cTn>
                                        <p:tgtEl>
                                          <p:spTgt spid="333"/>
                                        </p:tgtEl>
                                        <p:attrNameLst>
                                          <p:attrName>style.visibility</p:attrName>
                                        </p:attrNameLst>
                                      </p:cBhvr>
                                      <p:to>
                                        <p:strVal val="visible"/>
                                      </p:to>
                                    </p:set>
                                    <p:anim calcmode="lin" valueType="num">
                                      <p:cBhvr additive="base">
                                        <p:cTn id="403" dur="1000" fill="hold"/>
                                        <p:tgtEl>
                                          <p:spTgt spid="333"/>
                                        </p:tgtEl>
                                        <p:attrNameLst>
                                          <p:attrName>ppt_x</p:attrName>
                                        </p:attrNameLst>
                                      </p:cBhvr>
                                      <p:tavLst>
                                        <p:tav tm="0">
                                          <p:val>
                                            <p:strVal val="#ppt_x"/>
                                          </p:val>
                                        </p:tav>
                                        <p:tav tm="100000">
                                          <p:val>
                                            <p:strVal val="#ppt_x"/>
                                          </p:val>
                                        </p:tav>
                                      </p:tavLst>
                                    </p:anim>
                                    <p:anim calcmode="lin" valueType="num">
                                      <p:cBhvr additive="base">
                                        <p:cTn id="404" dur="1000" fill="hold"/>
                                        <p:tgtEl>
                                          <p:spTgt spid="333"/>
                                        </p:tgtEl>
                                        <p:attrNameLst>
                                          <p:attrName>ppt_y</p:attrName>
                                        </p:attrNameLst>
                                      </p:cBhvr>
                                      <p:tavLst>
                                        <p:tav tm="0">
                                          <p:val>
                                            <p:strVal val="1+#ppt_h/2"/>
                                          </p:val>
                                        </p:tav>
                                        <p:tav tm="100000">
                                          <p:val>
                                            <p:strVal val="#ppt_y"/>
                                          </p:val>
                                        </p:tav>
                                      </p:tavLst>
                                    </p:anim>
                                  </p:childTnLst>
                                </p:cTn>
                              </p:par>
                              <p:par>
                                <p:cTn id="405" presetID="2" presetClass="entr" presetSubtype="4" fill="hold" grpId="0" nodeType="withEffect">
                                  <p:stCondLst>
                                    <p:cond delay="0"/>
                                  </p:stCondLst>
                                  <p:childTnLst>
                                    <p:set>
                                      <p:cBhvr>
                                        <p:cTn id="406" dur="1" fill="hold">
                                          <p:stCondLst>
                                            <p:cond delay="0"/>
                                          </p:stCondLst>
                                        </p:cTn>
                                        <p:tgtEl>
                                          <p:spTgt spid="334"/>
                                        </p:tgtEl>
                                        <p:attrNameLst>
                                          <p:attrName>style.visibility</p:attrName>
                                        </p:attrNameLst>
                                      </p:cBhvr>
                                      <p:to>
                                        <p:strVal val="visible"/>
                                      </p:to>
                                    </p:set>
                                    <p:anim calcmode="lin" valueType="num">
                                      <p:cBhvr additive="base">
                                        <p:cTn id="407" dur="1000" fill="hold"/>
                                        <p:tgtEl>
                                          <p:spTgt spid="334"/>
                                        </p:tgtEl>
                                        <p:attrNameLst>
                                          <p:attrName>ppt_x</p:attrName>
                                        </p:attrNameLst>
                                      </p:cBhvr>
                                      <p:tavLst>
                                        <p:tav tm="0">
                                          <p:val>
                                            <p:strVal val="#ppt_x"/>
                                          </p:val>
                                        </p:tav>
                                        <p:tav tm="100000">
                                          <p:val>
                                            <p:strVal val="#ppt_x"/>
                                          </p:val>
                                        </p:tav>
                                      </p:tavLst>
                                    </p:anim>
                                    <p:anim calcmode="lin" valueType="num">
                                      <p:cBhvr additive="base">
                                        <p:cTn id="408" dur="1000" fill="hold"/>
                                        <p:tgtEl>
                                          <p:spTgt spid="334"/>
                                        </p:tgtEl>
                                        <p:attrNameLst>
                                          <p:attrName>ppt_y</p:attrName>
                                        </p:attrNameLst>
                                      </p:cBhvr>
                                      <p:tavLst>
                                        <p:tav tm="0">
                                          <p:val>
                                            <p:strVal val="1+#ppt_h/2"/>
                                          </p:val>
                                        </p:tav>
                                        <p:tav tm="100000">
                                          <p:val>
                                            <p:strVal val="#ppt_y"/>
                                          </p:val>
                                        </p:tav>
                                      </p:tavLst>
                                    </p:anim>
                                  </p:childTnLst>
                                </p:cTn>
                              </p:par>
                              <p:par>
                                <p:cTn id="409" presetID="2" presetClass="entr" presetSubtype="4" fill="hold" grpId="0" nodeType="withEffect">
                                  <p:stCondLst>
                                    <p:cond delay="0"/>
                                  </p:stCondLst>
                                  <p:childTnLst>
                                    <p:set>
                                      <p:cBhvr>
                                        <p:cTn id="410" dur="1" fill="hold">
                                          <p:stCondLst>
                                            <p:cond delay="0"/>
                                          </p:stCondLst>
                                        </p:cTn>
                                        <p:tgtEl>
                                          <p:spTgt spid="335"/>
                                        </p:tgtEl>
                                        <p:attrNameLst>
                                          <p:attrName>style.visibility</p:attrName>
                                        </p:attrNameLst>
                                      </p:cBhvr>
                                      <p:to>
                                        <p:strVal val="visible"/>
                                      </p:to>
                                    </p:set>
                                    <p:anim calcmode="lin" valueType="num">
                                      <p:cBhvr additive="base">
                                        <p:cTn id="411" dur="1000" fill="hold"/>
                                        <p:tgtEl>
                                          <p:spTgt spid="335"/>
                                        </p:tgtEl>
                                        <p:attrNameLst>
                                          <p:attrName>ppt_x</p:attrName>
                                        </p:attrNameLst>
                                      </p:cBhvr>
                                      <p:tavLst>
                                        <p:tav tm="0">
                                          <p:val>
                                            <p:strVal val="#ppt_x"/>
                                          </p:val>
                                        </p:tav>
                                        <p:tav tm="100000">
                                          <p:val>
                                            <p:strVal val="#ppt_x"/>
                                          </p:val>
                                        </p:tav>
                                      </p:tavLst>
                                    </p:anim>
                                    <p:anim calcmode="lin" valueType="num">
                                      <p:cBhvr additive="base">
                                        <p:cTn id="412" dur="1000" fill="hold"/>
                                        <p:tgtEl>
                                          <p:spTgt spid="335"/>
                                        </p:tgtEl>
                                        <p:attrNameLst>
                                          <p:attrName>ppt_y</p:attrName>
                                        </p:attrNameLst>
                                      </p:cBhvr>
                                      <p:tavLst>
                                        <p:tav tm="0">
                                          <p:val>
                                            <p:strVal val="1+#ppt_h/2"/>
                                          </p:val>
                                        </p:tav>
                                        <p:tav tm="100000">
                                          <p:val>
                                            <p:strVal val="#ppt_y"/>
                                          </p:val>
                                        </p:tav>
                                      </p:tavLst>
                                    </p:anim>
                                  </p:childTnLst>
                                </p:cTn>
                              </p:par>
                              <p:par>
                                <p:cTn id="413" presetID="2" presetClass="entr" presetSubtype="4" fill="hold" grpId="0" nodeType="withEffect">
                                  <p:stCondLst>
                                    <p:cond delay="0"/>
                                  </p:stCondLst>
                                  <p:childTnLst>
                                    <p:set>
                                      <p:cBhvr>
                                        <p:cTn id="414" dur="1" fill="hold">
                                          <p:stCondLst>
                                            <p:cond delay="0"/>
                                          </p:stCondLst>
                                        </p:cTn>
                                        <p:tgtEl>
                                          <p:spTgt spid="336"/>
                                        </p:tgtEl>
                                        <p:attrNameLst>
                                          <p:attrName>style.visibility</p:attrName>
                                        </p:attrNameLst>
                                      </p:cBhvr>
                                      <p:to>
                                        <p:strVal val="visible"/>
                                      </p:to>
                                    </p:set>
                                    <p:anim calcmode="lin" valueType="num">
                                      <p:cBhvr additive="base">
                                        <p:cTn id="415" dur="1000" fill="hold"/>
                                        <p:tgtEl>
                                          <p:spTgt spid="336"/>
                                        </p:tgtEl>
                                        <p:attrNameLst>
                                          <p:attrName>ppt_x</p:attrName>
                                        </p:attrNameLst>
                                      </p:cBhvr>
                                      <p:tavLst>
                                        <p:tav tm="0">
                                          <p:val>
                                            <p:strVal val="#ppt_x"/>
                                          </p:val>
                                        </p:tav>
                                        <p:tav tm="100000">
                                          <p:val>
                                            <p:strVal val="#ppt_x"/>
                                          </p:val>
                                        </p:tav>
                                      </p:tavLst>
                                    </p:anim>
                                    <p:anim calcmode="lin" valueType="num">
                                      <p:cBhvr additive="base">
                                        <p:cTn id="416" dur="1000" fill="hold"/>
                                        <p:tgtEl>
                                          <p:spTgt spid="336"/>
                                        </p:tgtEl>
                                        <p:attrNameLst>
                                          <p:attrName>ppt_y</p:attrName>
                                        </p:attrNameLst>
                                      </p:cBhvr>
                                      <p:tavLst>
                                        <p:tav tm="0">
                                          <p:val>
                                            <p:strVal val="1+#ppt_h/2"/>
                                          </p:val>
                                        </p:tav>
                                        <p:tav tm="100000">
                                          <p:val>
                                            <p:strVal val="#ppt_y"/>
                                          </p:val>
                                        </p:tav>
                                      </p:tavLst>
                                    </p:anim>
                                  </p:childTnLst>
                                </p:cTn>
                              </p:par>
                              <p:par>
                                <p:cTn id="417" presetID="2" presetClass="entr" presetSubtype="4" fill="hold" grpId="0" nodeType="withEffect">
                                  <p:stCondLst>
                                    <p:cond delay="0"/>
                                  </p:stCondLst>
                                  <p:childTnLst>
                                    <p:set>
                                      <p:cBhvr>
                                        <p:cTn id="418" dur="1" fill="hold">
                                          <p:stCondLst>
                                            <p:cond delay="0"/>
                                          </p:stCondLst>
                                        </p:cTn>
                                        <p:tgtEl>
                                          <p:spTgt spid="337"/>
                                        </p:tgtEl>
                                        <p:attrNameLst>
                                          <p:attrName>style.visibility</p:attrName>
                                        </p:attrNameLst>
                                      </p:cBhvr>
                                      <p:to>
                                        <p:strVal val="visible"/>
                                      </p:to>
                                    </p:set>
                                    <p:anim calcmode="lin" valueType="num">
                                      <p:cBhvr additive="base">
                                        <p:cTn id="419" dur="1000" fill="hold"/>
                                        <p:tgtEl>
                                          <p:spTgt spid="337"/>
                                        </p:tgtEl>
                                        <p:attrNameLst>
                                          <p:attrName>ppt_x</p:attrName>
                                        </p:attrNameLst>
                                      </p:cBhvr>
                                      <p:tavLst>
                                        <p:tav tm="0">
                                          <p:val>
                                            <p:strVal val="#ppt_x"/>
                                          </p:val>
                                        </p:tav>
                                        <p:tav tm="100000">
                                          <p:val>
                                            <p:strVal val="#ppt_x"/>
                                          </p:val>
                                        </p:tav>
                                      </p:tavLst>
                                    </p:anim>
                                    <p:anim calcmode="lin" valueType="num">
                                      <p:cBhvr additive="base">
                                        <p:cTn id="420" dur="1000" fill="hold"/>
                                        <p:tgtEl>
                                          <p:spTgt spid="337"/>
                                        </p:tgtEl>
                                        <p:attrNameLst>
                                          <p:attrName>ppt_y</p:attrName>
                                        </p:attrNameLst>
                                      </p:cBhvr>
                                      <p:tavLst>
                                        <p:tav tm="0">
                                          <p:val>
                                            <p:strVal val="1+#ppt_h/2"/>
                                          </p:val>
                                        </p:tav>
                                        <p:tav tm="100000">
                                          <p:val>
                                            <p:strVal val="#ppt_y"/>
                                          </p:val>
                                        </p:tav>
                                      </p:tavLst>
                                    </p:anim>
                                  </p:childTnLst>
                                </p:cTn>
                              </p:par>
                              <p:par>
                                <p:cTn id="421" presetID="2" presetClass="entr" presetSubtype="4" fill="hold" grpId="0" nodeType="withEffect">
                                  <p:stCondLst>
                                    <p:cond delay="0"/>
                                  </p:stCondLst>
                                  <p:childTnLst>
                                    <p:set>
                                      <p:cBhvr>
                                        <p:cTn id="422" dur="1" fill="hold">
                                          <p:stCondLst>
                                            <p:cond delay="0"/>
                                          </p:stCondLst>
                                        </p:cTn>
                                        <p:tgtEl>
                                          <p:spTgt spid="338"/>
                                        </p:tgtEl>
                                        <p:attrNameLst>
                                          <p:attrName>style.visibility</p:attrName>
                                        </p:attrNameLst>
                                      </p:cBhvr>
                                      <p:to>
                                        <p:strVal val="visible"/>
                                      </p:to>
                                    </p:set>
                                    <p:anim calcmode="lin" valueType="num">
                                      <p:cBhvr additive="base">
                                        <p:cTn id="423" dur="1000" fill="hold"/>
                                        <p:tgtEl>
                                          <p:spTgt spid="338"/>
                                        </p:tgtEl>
                                        <p:attrNameLst>
                                          <p:attrName>ppt_x</p:attrName>
                                        </p:attrNameLst>
                                      </p:cBhvr>
                                      <p:tavLst>
                                        <p:tav tm="0">
                                          <p:val>
                                            <p:strVal val="#ppt_x"/>
                                          </p:val>
                                        </p:tav>
                                        <p:tav tm="100000">
                                          <p:val>
                                            <p:strVal val="#ppt_x"/>
                                          </p:val>
                                        </p:tav>
                                      </p:tavLst>
                                    </p:anim>
                                    <p:anim calcmode="lin" valueType="num">
                                      <p:cBhvr additive="base">
                                        <p:cTn id="424" dur="1000" fill="hold"/>
                                        <p:tgtEl>
                                          <p:spTgt spid="338"/>
                                        </p:tgtEl>
                                        <p:attrNameLst>
                                          <p:attrName>ppt_y</p:attrName>
                                        </p:attrNameLst>
                                      </p:cBhvr>
                                      <p:tavLst>
                                        <p:tav tm="0">
                                          <p:val>
                                            <p:strVal val="1+#ppt_h/2"/>
                                          </p:val>
                                        </p:tav>
                                        <p:tav tm="100000">
                                          <p:val>
                                            <p:strVal val="#ppt_y"/>
                                          </p:val>
                                        </p:tav>
                                      </p:tavLst>
                                    </p:anim>
                                  </p:childTnLst>
                                </p:cTn>
                              </p:par>
                              <p:par>
                                <p:cTn id="425" presetID="2" presetClass="entr" presetSubtype="4" fill="hold" grpId="0" nodeType="withEffect">
                                  <p:stCondLst>
                                    <p:cond delay="0"/>
                                  </p:stCondLst>
                                  <p:childTnLst>
                                    <p:set>
                                      <p:cBhvr>
                                        <p:cTn id="426" dur="1" fill="hold">
                                          <p:stCondLst>
                                            <p:cond delay="0"/>
                                          </p:stCondLst>
                                        </p:cTn>
                                        <p:tgtEl>
                                          <p:spTgt spid="339"/>
                                        </p:tgtEl>
                                        <p:attrNameLst>
                                          <p:attrName>style.visibility</p:attrName>
                                        </p:attrNameLst>
                                      </p:cBhvr>
                                      <p:to>
                                        <p:strVal val="visible"/>
                                      </p:to>
                                    </p:set>
                                    <p:anim calcmode="lin" valueType="num">
                                      <p:cBhvr additive="base">
                                        <p:cTn id="427" dur="1000" fill="hold"/>
                                        <p:tgtEl>
                                          <p:spTgt spid="339"/>
                                        </p:tgtEl>
                                        <p:attrNameLst>
                                          <p:attrName>ppt_x</p:attrName>
                                        </p:attrNameLst>
                                      </p:cBhvr>
                                      <p:tavLst>
                                        <p:tav tm="0">
                                          <p:val>
                                            <p:strVal val="#ppt_x"/>
                                          </p:val>
                                        </p:tav>
                                        <p:tav tm="100000">
                                          <p:val>
                                            <p:strVal val="#ppt_x"/>
                                          </p:val>
                                        </p:tav>
                                      </p:tavLst>
                                    </p:anim>
                                    <p:anim calcmode="lin" valueType="num">
                                      <p:cBhvr additive="base">
                                        <p:cTn id="428" dur="1000" fill="hold"/>
                                        <p:tgtEl>
                                          <p:spTgt spid="339"/>
                                        </p:tgtEl>
                                        <p:attrNameLst>
                                          <p:attrName>ppt_y</p:attrName>
                                        </p:attrNameLst>
                                      </p:cBhvr>
                                      <p:tavLst>
                                        <p:tav tm="0">
                                          <p:val>
                                            <p:strVal val="1+#ppt_h/2"/>
                                          </p:val>
                                        </p:tav>
                                        <p:tav tm="100000">
                                          <p:val>
                                            <p:strVal val="#ppt_y"/>
                                          </p:val>
                                        </p:tav>
                                      </p:tavLst>
                                    </p:anim>
                                  </p:childTnLst>
                                </p:cTn>
                              </p:par>
                              <p:par>
                                <p:cTn id="429" presetID="2" presetClass="entr" presetSubtype="4" fill="hold" grpId="0" nodeType="withEffect">
                                  <p:stCondLst>
                                    <p:cond delay="0"/>
                                  </p:stCondLst>
                                  <p:childTnLst>
                                    <p:set>
                                      <p:cBhvr>
                                        <p:cTn id="430" dur="1" fill="hold">
                                          <p:stCondLst>
                                            <p:cond delay="0"/>
                                          </p:stCondLst>
                                        </p:cTn>
                                        <p:tgtEl>
                                          <p:spTgt spid="340"/>
                                        </p:tgtEl>
                                        <p:attrNameLst>
                                          <p:attrName>style.visibility</p:attrName>
                                        </p:attrNameLst>
                                      </p:cBhvr>
                                      <p:to>
                                        <p:strVal val="visible"/>
                                      </p:to>
                                    </p:set>
                                    <p:anim calcmode="lin" valueType="num">
                                      <p:cBhvr additive="base">
                                        <p:cTn id="431" dur="1000" fill="hold"/>
                                        <p:tgtEl>
                                          <p:spTgt spid="340"/>
                                        </p:tgtEl>
                                        <p:attrNameLst>
                                          <p:attrName>ppt_x</p:attrName>
                                        </p:attrNameLst>
                                      </p:cBhvr>
                                      <p:tavLst>
                                        <p:tav tm="0">
                                          <p:val>
                                            <p:strVal val="#ppt_x"/>
                                          </p:val>
                                        </p:tav>
                                        <p:tav tm="100000">
                                          <p:val>
                                            <p:strVal val="#ppt_x"/>
                                          </p:val>
                                        </p:tav>
                                      </p:tavLst>
                                    </p:anim>
                                    <p:anim calcmode="lin" valueType="num">
                                      <p:cBhvr additive="base">
                                        <p:cTn id="432" dur="1000" fill="hold"/>
                                        <p:tgtEl>
                                          <p:spTgt spid="340"/>
                                        </p:tgtEl>
                                        <p:attrNameLst>
                                          <p:attrName>ppt_y</p:attrName>
                                        </p:attrNameLst>
                                      </p:cBhvr>
                                      <p:tavLst>
                                        <p:tav tm="0">
                                          <p:val>
                                            <p:strVal val="1+#ppt_h/2"/>
                                          </p:val>
                                        </p:tav>
                                        <p:tav tm="100000">
                                          <p:val>
                                            <p:strVal val="#ppt_y"/>
                                          </p:val>
                                        </p:tav>
                                      </p:tavLst>
                                    </p:anim>
                                  </p:childTnLst>
                                </p:cTn>
                              </p:par>
                              <p:par>
                                <p:cTn id="433" presetID="2" presetClass="entr" presetSubtype="4" fill="hold" grpId="0" nodeType="withEffect">
                                  <p:stCondLst>
                                    <p:cond delay="0"/>
                                  </p:stCondLst>
                                  <p:childTnLst>
                                    <p:set>
                                      <p:cBhvr>
                                        <p:cTn id="434" dur="1" fill="hold">
                                          <p:stCondLst>
                                            <p:cond delay="0"/>
                                          </p:stCondLst>
                                        </p:cTn>
                                        <p:tgtEl>
                                          <p:spTgt spid="341"/>
                                        </p:tgtEl>
                                        <p:attrNameLst>
                                          <p:attrName>style.visibility</p:attrName>
                                        </p:attrNameLst>
                                      </p:cBhvr>
                                      <p:to>
                                        <p:strVal val="visible"/>
                                      </p:to>
                                    </p:set>
                                    <p:anim calcmode="lin" valueType="num">
                                      <p:cBhvr additive="base">
                                        <p:cTn id="435" dur="1000" fill="hold"/>
                                        <p:tgtEl>
                                          <p:spTgt spid="341"/>
                                        </p:tgtEl>
                                        <p:attrNameLst>
                                          <p:attrName>ppt_x</p:attrName>
                                        </p:attrNameLst>
                                      </p:cBhvr>
                                      <p:tavLst>
                                        <p:tav tm="0">
                                          <p:val>
                                            <p:strVal val="#ppt_x"/>
                                          </p:val>
                                        </p:tav>
                                        <p:tav tm="100000">
                                          <p:val>
                                            <p:strVal val="#ppt_x"/>
                                          </p:val>
                                        </p:tav>
                                      </p:tavLst>
                                    </p:anim>
                                    <p:anim calcmode="lin" valueType="num">
                                      <p:cBhvr additive="base">
                                        <p:cTn id="436" dur="1000" fill="hold"/>
                                        <p:tgtEl>
                                          <p:spTgt spid="341"/>
                                        </p:tgtEl>
                                        <p:attrNameLst>
                                          <p:attrName>ppt_y</p:attrName>
                                        </p:attrNameLst>
                                      </p:cBhvr>
                                      <p:tavLst>
                                        <p:tav tm="0">
                                          <p:val>
                                            <p:strVal val="1+#ppt_h/2"/>
                                          </p:val>
                                        </p:tav>
                                        <p:tav tm="100000">
                                          <p:val>
                                            <p:strVal val="#ppt_y"/>
                                          </p:val>
                                        </p:tav>
                                      </p:tavLst>
                                    </p:anim>
                                  </p:childTnLst>
                                </p:cTn>
                              </p:par>
                              <p:par>
                                <p:cTn id="437" presetID="2" presetClass="entr" presetSubtype="4" fill="hold" grpId="0" nodeType="withEffect">
                                  <p:stCondLst>
                                    <p:cond delay="0"/>
                                  </p:stCondLst>
                                  <p:childTnLst>
                                    <p:set>
                                      <p:cBhvr>
                                        <p:cTn id="438" dur="1" fill="hold">
                                          <p:stCondLst>
                                            <p:cond delay="0"/>
                                          </p:stCondLst>
                                        </p:cTn>
                                        <p:tgtEl>
                                          <p:spTgt spid="342"/>
                                        </p:tgtEl>
                                        <p:attrNameLst>
                                          <p:attrName>style.visibility</p:attrName>
                                        </p:attrNameLst>
                                      </p:cBhvr>
                                      <p:to>
                                        <p:strVal val="visible"/>
                                      </p:to>
                                    </p:set>
                                    <p:anim calcmode="lin" valueType="num">
                                      <p:cBhvr additive="base">
                                        <p:cTn id="439" dur="1000" fill="hold"/>
                                        <p:tgtEl>
                                          <p:spTgt spid="342"/>
                                        </p:tgtEl>
                                        <p:attrNameLst>
                                          <p:attrName>ppt_x</p:attrName>
                                        </p:attrNameLst>
                                      </p:cBhvr>
                                      <p:tavLst>
                                        <p:tav tm="0">
                                          <p:val>
                                            <p:strVal val="#ppt_x"/>
                                          </p:val>
                                        </p:tav>
                                        <p:tav tm="100000">
                                          <p:val>
                                            <p:strVal val="#ppt_x"/>
                                          </p:val>
                                        </p:tav>
                                      </p:tavLst>
                                    </p:anim>
                                    <p:anim calcmode="lin" valueType="num">
                                      <p:cBhvr additive="base">
                                        <p:cTn id="440" dur="1000" fill="hold"/>
                                        <p:tgtEl>
                                          <p:spTgt spid="342"/>
                                        </p:tgtEl>
                                        <p:attrNameLst>
                                          <p:attrName>ppt_y</p:attrName>
                                        </p:attrNameLst>
                                      </p:cBhvr>
                                      <p:tavLst>
                                        <p:tav tm="0">
                                          <p:val>
                                            <p:strVal val="1+#ppt_h/2"/>
                                          </p:val>
                                        </p:tav>
                                        <p:tav tm="100000">
                                          <p:val>
                                            <p:strVal val="#ppt_y"/>
                                          </p:val>
                                        </p:tav>
                                      </p:tavLst>
                                    </p:anim>
                                  </p:childTnLst>
                                </p:cTn>
                              </p:par>
                              <p:par>
                                <p:cTn id="441" presetID="2" presetClass="entr" presetSubtype="4" fill="hold" grpId="0" nodeType="withEffect">
                                  <p:stCondLst>
                                    <p:cond delay="0"/>
                                  </p:stCondLst>
                                  <p:childTnLst>
                                    <p:set>
                                      <p:cBhvr>
                                        <p:cTn id="442" dur="1" fill="hold">
                                          <p:stCondLst>
                                            <p:cond delay="0"/>
                                          </p:stCondLst>
                                        </p:cTn>
                                        <p:tgtEl>
                                          <p:spTgt spid="343"/>
                                        </p:tgtEl>
                                        <p:attrNameLst>
                                          <p:attrName>style.visibility</p:attrName>
                                        </p:attrNameLst>
                                      </p:cBhvr>
                                      <p:to>
                                        <p:strVal val="visible"/>
                                      </p:to>
                                    </p:set>
                                    <p:anim calcmode="lin" valueType="num">
                                      <p:cBhvr additive="base">
                                        <p:cTn id="443" dur="1000" fill="hold"/>
                                        <p:tgtEl>
                                          <p:spTgt spid="343"/>
                                        </p:tgtEl>
                                        <p:attrNameLst>
                                          <p:attrName>ppt_x</p:attrName>
                                        </p:attrNameLst>
                                      </p:cBhvr>
                                      <p:tavLst>
                                        <p:tav tm="0">
                                          <p:val>
                                            <p:strVal val="#ppt_x"/>
                                          </p:val>
                                        </p:tav>
                                        <p:tav tm="100000">
                                          <p:val>
                                            <p:strVal val="#ppt_x"/>
                                          </p:val>
                                        </p:tav>
                                      </p:tavLst>
                                    </p:anim>
                                    <p:anim calcmode="lin" valueType="num">
                                      <p:cBhvr additive="base">
                                        <p:cTn id="444" dur="1000" fill="hold"/>
                                        <p:tgtEl>
                                          <p:spTgt spid="343"/>
                                        </p:tgtEl>
                                        <p:attrNameLst>
                                          <p:attrName>ppt_y</p:attrName>
                                        </p:attrNameLst>
                                      </p:cBhvr>
                                      <p:tavLst>
                                        <p:tav tm="0">
                                          <p:val>
                                            <p:strVal val="1+#ppt_h/2"/>
                                          </p:val>
                                        </p:tav>
                                        <p:tav tm="100000">
                                          <p:val>
                                            <p:strVal val="#ppt_y"/>
                                          </p:val>
                                        </p:tav>
                                      </p:tavLst>
                                    </p:anim>
                                  </p:childTnLst>
                                </p:cTn>
                              </p:par>
                              <p:par>
                                <p:cTn id="445" presetID="2" presetClass="entr" presetSubtype="4" fill="hold" grpId="0" nodeType="withEffect">
                                  <p:stCondLst>
                                    <p:cond delay="0"/>
                                  </p:stCondLst>
                                  <p:childTnLst>
                                    <p:set>
                                      <p:cBhvr>
                                        <p:cTn id="446" dur="1" fill="hold">
                                          <p:stCondLst>
                                            <p:cond delay="0"/>
                                          </p:stCondLst>
                                        </p:cTn>
                                        <p:tgtEl>
                                          <p:spTgt spid="344"/>
                                        </p:tgtEl>
                                        <p:attrNameLst>
                                          <p:attrName>style.visibility</p:attrName>
                                        </p:attrNameLst>
                                      </p:cBhvr>
                                      <p:to>
                                        <p:strVal val="visible"/>
                                      </p:to>
                                    </p:set>
                                    <p:anim calcmode="lin" valueType="num">
                                      <p:cBhvr additive="base">
                                        <p:cTn id="447" dur="1000" fill="hold"/>
                                        <p:tgtEl>
                                          <p:spTgt spid="344"/>
                                        </p:tgtEl>
                                        <p:attrNameLst>
                                          <p:attrName>ppt_x</p:attrName>
                                        </p:attrNameLst>
                                      </p:cBhvr>
                                      <p:tavLst>
                                        <p:tav tm="0">
                                          <p:val>
                                            <p:strVal val="#ppt_x"/>
                                          </p:val>
                                        </p:tav>
                                        <p:tav tm="100000">
                                          <p:val>
                                            <p:strVal val="#ppt_x"/>
                                          </p:val>
                                        </p:tav>
                                      </p:tavLst>
                                    </p:anim>
                                    <p:anim calcmode="lin" valueType="num">
                                      <p:cBhvr additive="base">
                                        <p:cTn id="448" dur="1000" fill="hold"/>
                                        <p:tgtEl>
                                          <p:spTgt spid="344"/>
                                        </p:tgtEl>
                                        <p:attrNameLst>
                                          <p:attrName>ppt_y</p:attrName>
                                        </p:attrNameLst>
                                      </p:cBhvr>
                                      <p:tavLst>
                                        <p:tav tm="0">
                                          <p:val>
                                            <p:strVal val="1+#ppt_h/2"/>
                                          </p:val>
                                        </p:tav>
                                        <p:tav tm="100000">
                                          <p:val>
                                            <p:strVal val="#ppt_y"/>
                                          </p:val>
                                        </p:tav>
                                      </p:tavLst>
                                    </p:anim>
                                  </p:childTnLst>
                                </p:cTn>
                              </p:par>
                              <p:par>
                                <p:cTn id="449" presetID="2" presetClass="entr" presetSubtype="4" fill="hold" grpId="0" nodeType="withEffect">
                                  <p:stCondLst>
                                    <p:cond delay="0"/>
                                  </p:stCondLst>
                                  <p:childTnLst>
                                    <p:set>
                                      <p:cBhvr>
                                        <p:cTn id="450" dur="1" fill="hold">
                                          <p:stCondLst>
                                            <p:cond delay="0"/>
                                          </p:stCondLst>
                                        </p:cTn>
                                        <p:tgtEl>
                                          <p:spTgt spid="345"/>
                                        </p:tgtEl>
                                        <p:attrNameLst>
                                          <p:attrName>style.visibility</p:attrName>
                                        </p:attrNameLst>
                                      </p:cBhvr>
                                      <p:to>
                                        <p:strVal val="visible"/>
                                      </p:to>
                                    </p:set>
                                    <p:anim calcmode="lin" valueType="num">
                                      <p:cBhvr additive="base">
                                        <p:cTn id="451" dur="1000" fill="hold"/>
                                        <p:tgtEl>
                                          <p:spTgt spid="345"/>
                                        </p:tgtEl>
                                        <p:attrNameLst>
                                          <p:attrName>ppt_x</p:attrName>
                                        </p:attrNameLst>
                                      </p:cBhvr>
                                      <p:tavLst>
                                        <p:tav tm="0">
                                          <p:val>
                                            <p:strVal val="#ppt_x"/>
                                          </p:val>
                                        </p:tav>
                                        <p:tav tm="100000">
                                          <p:val>
                                            <p:strVal val="#ppt_x"/>
                                          </p:val>
                                        </p:tav>
                                      </p:tavLst>
                                    </p:anim>
                                    <p:anim calcmode="lin" valueType="num">
                                      <p:cBhvr additive="base">
                                        <p:cTn id="452" dur="1000" fill="hold"/>
                                        <p:tgtEl>
                                          <p:spTgt spid="345"/>
                                        </p:tgtEl>
                                        <p:attrNameLst>
                                          <p:attrName>ppt_y</p:attrName>
                                        </p:attrNameLst>
                                      </p:cBhvr>
                                      <p:tavLst>
                                        <p:tav tm="0">
                                          <p:val>
                                            <p:strVal val="1+#ppt_h/2"/>
                                          </p:val>
                                        </p:tav>
                                        <p:tav tm="100000">
                                          <p:val>
                                            <p:strVal val="#ppt_y"/>
                                          </p:val>
                                        </p:tav>
                                      </p:tavLst>
                                    </p:anim>
                                  </p:childTnLst>
                                </p:cTn>
                              </p:par>
                              <p:par>
                                <p:cTn id="453" presetID="2" presetClass="entr" presetSubtype="4" fill="hold" grpId="0" nodeType="withEffect">
                                  <p:stCondLst>
                                    <p:cond delay="0"/>
                                  </p:stCondLst>
                                  <p:childTnLst>
                                    <p:set>
                                      <p:cBhvr>
                                        <p:cTn id="454" dur="1" fill="hold">
                                          <p:stCondLst>
                                            <p:cond delay="0"/>
                                          </p:stCondLst>
                                        </p:cTn>
                                        <p:tgtEl>
                                          <p:spTgt spid="346"/>
                                        </p:tgtEl>
                                        <p:attrNameLst>
                                          <p:attrName>style.visibility</p:attrName>
                                        </p:attrNameLst>
                                      </p:cBhvr>
                                      <p:to>
                                        <p:strVal val="visible"/>
                                      </p:to>
                                    </p:set>
                                    <p:anim calcmode="lin" valueType="num">
                                      <p:cBhvr additive="base">
                                        <p:cTn id="455" dur="1000" fill="hold"/>
                                        <p:tgtEl>
                                          <p:spTgt spid="346"/>
                                        </p:tgtEl>
                                        <p:attrNameLst>
                                          <p:attrName>ppt_x</p:attrName>
                                        </p:attrNameLst>
                                      </p:cBhvr>
                                      <p:tavLst>
                                        <p:tav tm="0">
                                          <p:val>
                                            <p:strVal val="#ppt_x"/>
                                          </p:val>
                                        </p:tav>
                                        <p:tav tm="100000">
                                          <p:val>
                                            <p:strVal val="#ppt_x"/>
                                          </p:val>
                                        </p:tav>
                                      </p:tavLst>
                                    </p:anim>
                                    <p:anim calcmode="lin" valueType="num">
                                      <p:cBhvr additive="base">
                                        <p:cTn id="456" dur="1000" fill="hold"/>
                                        <p:tgtEl>
                                          <p:spTgt spid="346"/>
                                        </p:tgtEl>
                                        <p:attrNameLst>
                                          <p:attrName>ppt_y</p:attrName>
                                        </p:attrNameLst>
                                      </p:cBhvr>
                                      <p:tavLst>
                                        <p:tav tm="0">
                                          <p:val>
                                            <p:strVal val="1+#ppt_h/2"/>
                                          </p:val>
                                        </p:tav>
                                        <p:tav tm="100000">
                                          <p:val>
                                            <p:strVal val="#ppt_y"/>
                                          </p:val>
                                        </p:tav>
                                      </p:tavLst>
                                    </p:anim>
                                  </p:childTnLst>
                                </p:cTn>
                              </p:par>
                              <p:par>
                                <p:cTn id="457" presetID="2" presetClass="entr" presetSubtype="4" fill="hold" grpId="0" nodeType="withEffect">
                                  <p:stCondLst>
                                    <p:cond delay="0"/>
                                  </p:stCondLst>
                                  <p:childTnLst>
                                    <p:set>
                                      <p:cBhvr>
                                        <p:cTn id="458" dur="1" fill="hold">
                                          <p:stCondLst>
                                            <p:cond delay="0"/>
                                          </p:stCondLst>
                                        </p:cTn>
                                        <p:tgtEl>
                                          <p:spTgt spid="347"/>
                                        </p:tgtEl>
                                        <p:attrNameLst>
                                          <p:attrName>style.visibility</p:attrName>
                                        </p:attrNameLst>
                                      </p:cBhvr>
                                      <p:to>
                                        <p:strVal val="visible"/>
                                      </p:to>
                                    </p:set>
                                    <p:anim calcmode="lin" valueType="num">
                                      <p:cBhvr additive="base">
                                        <p:cTn id="459" dur="1000" fill="hold"/>
                                        <p:tgtEl>
                                          <p:spTgt spid="347"/>
                                        </p:tgtEl>
                                        <p:attrNameLst>
                                          <p:attrName>ppt_x</p:attrName>
                                        </p:attrNameLst>
                                      </p:cBhvr>
                                      <p:tavLst>
                                        <p:tav tm="0">
                                          <p:val>
                                            <p:strVal val="#ppt_x"/>
                                          </p:val>
                                        </p:tav>
                                        <p:tav tm="100000">
                                          <p:val>
                                            <p:strVal val="#ppt_x"/>
                                          </p:val>
                                        </p:tav>
                                      </p:tavLst>
                                    </p:anim>
                                    <p:anim calcmode="lin" valueType="num">
                                      <p:cBhvr additive="base">
                                        <p:cTn id="460" dur="1000" fill="hold"/>
                                        <p:tgtEl>
                                          <p:spTgt spid="347"/>
                                        </p:tgtEl>
                                        <p:attrNameLst>
                                          <p:attrName>ppt_y</p:attrName>
                                        </p:attrNameLst>
                                      </p:cBhvr>
                                      <p:tavLst>
                                        <p:tav tm="0">
                                          <p:val>
                                            <p:strVal val="1+#ppt_h/2"/>
                                          </p:val>
                                        </p:tav>
                                        <p:tav tm="100000">
                                          <p:val>
                                            <p:strVal val="#ppt_y"/>
                                          </p:val>
                                        </p:tav>
                                      </p:tavLst>
                                    </p:anim>
                                  </p:childTnLst>
                                </p:cTn>
                              </p:par>
                              <p:par>
                                <p:cTn id="461" presetID="2" presetClass="entr" presetSubtype="4" fill="hold" grpId="0" nodeType="withEffect">
                                  <p:stCondLst>
                                    <p:cond delay="0"/>
                                  </p:stCondLst>
                                  <p:childTnLst>
                                    <p:set>
                                      <p:cBhvr>
                                        <p:cTn id="462" dur="1" fill="hold">
                                          <p:stCondLst>
                                            <p:cond delay="0"/>
                                          </p:stCondLst>
                                        </p:cTn>
                                        <p:tgtEl>
                                          <p:spTgt spid="348"/>
                                        </p:tgtEl>
                                        <p:attrNameLst>
                                          <p:attrName>style.visibility</p:attrName>
                                        </p:attrNameLst>
                                      </p:cBhvr>
                                      <p:to>
                                        <p:strVal val="visible"/>
                                      </p:to>
                                    </p:set>
                                    <p:anim calcmode="lin" valueType="num">
                                      <p:cBhvr additive="base">
                                        <p:cTn id="463" dur="1000" fill="hold"/>
                                        <p:tgtEl>
                                          <p:spTgt spid="348"/>
                                        </p:tgtEl>
                                        <p:attrNameLst>
                                          <p:attrName>ppt_x</p:attrName>
                                        </p:attrNameLst>
                                      </p:cBhvr>
                                      <p:tavLst>
                                        <p:tav tm="0">
                                          <p:val>
                                            <p:strVal val="#ppt_x"/>
                                          </p:val>
                                        </p:tav>
                                        <p:tav tm="100000">
                                          <p:val>
                                            <p:strVal val="#ppt_x"/>
                                          </p:val>
                                        </p:tav>
                                      </p:tavLst>
                                    </p:anim>
                                    <p:anim calcmode="lin" valueType="num">
                                      <p:cBhvr additive="base">
                                        <p:cTn id="464" dur="1000" fill="hold"/>
                                        <p:tgtEl>
                                          <p:spTgt spid="348"/>
                                        </p:tgtEl>
                                        <p:attrNameLst>
                                          <p:attrName>ppt_y</p:attrName>
                                        </p:attrNameLst>
                                      </p:cBhvr>
                                      <p:tavLst>
                                        <p:tav tm="0">
                                          <p:val>
                                            <p:strVal val="1+#ppt_h/2"/>
                                          </p:val>
                                        </p:tav>
                                        <p:tav tm="100000">
                                          <p:val>
                                            <p:strVal val="#ppt_y"/>
                                          </p:val>
                                        </p:tav>
                                      </p:tavLst>
                                    </p:anim>
                                  </p:childTnLst>
                                </p:cTn>
                              </p:par>
                              <p:par>
                                <p:cTn id="465" presetID="2" presetClass="entr" presetSubtype="4" fill="hold" grpId="0" nodeType="withEffect">
                                  <p:stCondLst>
                                    <p:cond delay="0"/>
                                  </p:stCondLst>
                                  <p:childTnLst>
                                    <p:set>
                                      <p:cBhvr>
                                        <p:cTn id="466" dur="1" fill="hold">
                                          <p:stCondLst>
                                            <p:cond delay="0"/>
                                          </p:stCondLst>
                                        </p:cTn>
                                        <p:tgtEl>
                                          <p:spTgt spid="349"/>
                                        </p:tgtEl>
                                        <p:attrNameLst>
                                          <p:attrName>style.visibility</p:attrName>
                                        </p:attrNameLst>
                                      </p:cBhvr>
                                      <p:to>
                                        <p:strVal val="visible"/>
                                      </p:to>
                                    </p:set>
                                    <p:anim calcmode="lin" valueType="num">
                                      <p:cBhvr additive="base">
                                        <p:cTn id="467" dur="1000" fill="hold"/>
                                        <p:tgtEl>
                                          <p:spTgt spid="349"/>
                                        </p:tgtEl>
                                        <p:attrNameLst>
                                          <p:attrName>ppt_x</p:attrName>
                                        </p:attrNameLst>
                                      </p:cBhvr>
                                      <p:tavLst>
                                        <p:tav tm="0">
                                          <p:val>
                                            <p:strVal val="#ppt_x"/>
                                          </p:val>
                                        </p:tav>
                                        <p:tav tm="100000">
                                          <p:val>
                                            <p:strVal val="#ppt_x"/>
                                          </p:val>
                                        </p:tav>
                                      </p:tavLst>
                                    </p:anim>
                                    <p:anim calcmode="lin" valueType="num">
                                      <p:cBhvr additive="base">
                                        <p:cTn id="468" dur="1000" fill="hold"/>
                                        <p:tgtEl>
                                          <p:spTgt spid="349"/>
                                        </p:tgtEl>
                                        <p:attrNameLst>
                                          <p:attrName>ppt_y</p:attrName>
                                        </p:attrNameLst>
                                      </p:cBhvr>
                                      <p:tavLst>
                                        <p:tav tm="0">
                                          <p:val>
                                            <p:strVal val="1+#ppt_h/2"/>
                                          </p:val>
                                        </p:tav>
                                        <p:tav tm="100000">
                                          <p:val>
                                            <p:strVal val="#ppt_y"/>
                                          </p:val>
                                        </p:tav>
                                      </p:tavLst>
                                    </p:anim>
                                  </p:childTnLst>
                                </p:cTn>
                              </p:par>
                              <p:par>
                                <p:cTn id="469" presetID="2" presetClass="entr" presetSubtype="4" fill="hold" grpId="0" nodeType="withEffect">
                                  <p:stCondLst>
                                    <p:cond delay="0"/>
                                  </p:stCondLst>
                                  <p:childTnLst>
                                    <p:set>
                                      <p:cBhvr>
                                        <p:cTn id="470" dur="1" fill="hold">
                                          <p:stCondLst>
                                            <p:cond delay="0"/>
                                          </p:stCondLst>
                                        </p:cTn>
                                        <p:tgtEl>
                                          <p:spTgt spid="350"/>
                                        </p:tgtEl>
                                        <p:attrNameLst>
                                          <p:attrName>style.visibility</p:attrName>
                                        </p:attrNameLst>
                                      </p:cBhvr>
                                      <p:to>
                                        <p:strVal val="visible"/>
                                      </p:to>
                                    </p:set>
                                    <p:anim calcmode="lin" valueType="num">
                                      <p:cBhvr additive="base">
                                        <p:cTn id="471" dur="1000" fill="hold"/>
                                        <p:tgtEl>
                                          <p:spTgt spid="350"/>
                                        </p:tgtEl>
                                        <p:attrNameLst>
                                          <p:attrName>ppt_x</p:attrName>
                                        </p:attrNameLst>
                                      </p:cBhvr>
                                      <p:tavLst>
                                        <p:tav tm="0">
                                          <p:val>
                                            <p:strVal val="#ppt_x"/>
                                          </p:val>
                                        </p:tav>
                                        <p:tav tm="100000">
                                          <p:val>
                                            <p:strVal val="#ppt_x"/>
                                          </p:val>
                                        </p:tav>
                                      </p:tavLst>
                                    </p:anim>
                                    <p:anim calcmode="lin" valueType="num">
                                      <p:cBhvr additive="base">
                                        <p:cTn id="472" dur="1000" fill="hold"/>
                                        <p:tgtEl>
                                          <p:spTgt spid="350"/>
                                        </p:tgtEl>
                                        <p:attrNameLst>
                                          <p:attrName>ppt_y</p:attrName>
                                        </p:attrNameLst>
                                      </p:cBhvr>
                                      <p:tavLst>
                                        <p:tav tm="0">
                                          <p:val>
                                            <p:strVal val="1+#ppt_h/2"/>
                                          </p:val>
                                        </p:tav>
                                        <p:tav tm="100000">
                                          <p:val>
                                            <p:strVal val="#ppt_y"/>
                                          </p:val>
                                        </p:tav>
                                      </p:tavLst>
                                    </p:anim>
                                  </p:childTnLst>
                                </p:cTn>
                              </p:par>
                              <p:par>
                                <p:cTn id="473" presetID="2" presetClass="entr" presetSubtype="4" fill="hold" grpId="0" nodeType="withEffect">
                                  <p:stCondLst>
                                    <p:cond delay="0"/>
                                  </p:stCondLst>
                                  <p:childTnLst>
                                    <p:set>
                                      <p:cBhvr>
                                        <p:cTn id="474" dur="1" fill="hold">
                                          <p:stCondLst>
                                            <p:cond delay="0"/>
                                          </p:stCondLst>
                                        </p:cTn>
                                        <p:tgtEl>
                                          <p:spTgt spid="351"/>
                                        </p:tgtEl>
                                        <p:attrNameLst>
                                          <p:attrName>style.visibility</p:attrName>
                                        </p:attrNameLst>
                                      </p:cBhvr>
                                      <p:to>
                                        <p:strVal val="visible"/>
                                      </p:to>
                                    </p:set>
                                    <p:anim calcmode="lin" valueType="num">
                                      <p:cBhvr additive="base">
                                        <p:cTn id="475" dur="1000" fill="hold"/>
                                        <p:tgtEl>
                                          <p:spTgt spid="351"/>
                                        </p:tgtEl>
                                        <p:attrNameLst>
                                          <p:attrName>ppt_x</p:attrName>
                                        </p:attrNameLst>
                                      </p:cBhvr>
                                      <p:tavLst>
                                        <p:tav tm="0">
                                          <p:val>
                                            <p:strVal val="#ppt_x"/>
                                          </p:val>
                                        </p:tav>
                                        <p:tav tm="100000">
                                          <p:val>
                                            <p:strVal val="#ppt_x"/>
                                          </p:val>
                                        </p:tav>
                                      </p:tavLst>
                                    </p:anim>
                                    <p:anim calcmode="lin" valueType="num">
                                      <p:cBhvr additive="base">
                                        <p:cTn id="476" dur="1000" fill="hold"/>
                                        <p:tgtEl>
                                          <p:spTgt spid="351"/>
                                        </p:tgtEl>
                                        <p:attrNameLst>
                                          <p:attrName>ppt_y</p:attrName>
                                        </p:attrNameLst>
                                      </p:cBhvr>
                                      <p:tavLst>
                                        <p:tav tm="0">
                                          <p:val>
                                            <p:strVal val="1+#ppt_h/2"/>
                                          </p:val>
                                        </p:tav>
                                        <p:tav tm="100000">
                                          <p:val>
                                            <p:strVal val="#ppt_y"/>
                                          </p:val>
                                        </p:tav>
                                      </p:tavLst>
                                    </p:anim>
                                  </p:childTnLst>
                                </p:cTn>
                              </p:par>
                              <p:par>
                                <p:cTn id="477" presetID="2" presetClass="entr" presetSubtype="4" fill="hold" grpId="0" nodeType="withEffect">
                                  <p:stCondLst>
                                    <p:cond delay="0"/>
                                  </p:stCondLst>
                                  <p:childTnLst>
                                    <p:set>
                                      <p:cBhvr>
                                        <p:cTn id="478" dur="1" fill="hold">
                                          <p:stCondLst>
                                            <p:cond delay="0"/>
                                          </p:stCondLst>
                                        </p:cTn>
                                        <p:tgtEl>
                                          <p:spTgt spid="352"/>
                                        </p:tgtEl>
                                        <p:attrNameLst>
                                          <p:attrName>style.visibility</p:attrName>
                                        </p:attrNameLst>
                                      </p:cBhvr>
                                      <p:to>
                                        <p:strVal val="visible"/>
                                      </p:to>
                                    </p:set>
                                    <p:anim calcmode="lin" valueType="num">
                                      <p:cBhvr additive="base">
                                        <p:cTn id="479" dur="1000" fill="hold"/>
                                        <p:tgtEl>
                                          <p:spTgt spid="352"/>
                                        </p:tgtEl>
                                        <p:attrNameLst>
                                          <p:attrName>ppt_x</p:attrName>
                                        </p:attrNameLst>
                                      </p:cBhvr>
                                      <p:tavLst>
                                        <p:tav tm="0">
                                          <p:val>
                                            <p:strVal val="#ppt_x"/>
                                          </p:val>
                                        </p:tav>
                                        <p:tav tm="100000">
                                          <p:val>
                                            <p:strVal val="#ppt_x"/>
                                          </p:val>
                                        </p:tav>
                                      </p:tavLst>
                                    </p:anim>
                                    <p:anim calcmode="lin" valueType="num">
                                      <p:cBhvr additive="base">
                                        <p:cTn id="480" dur="1000" fill="hold"/>
                                        <p:tgtEl>
                                          <p:spTgt spid="352"/>
                                        </p:tgtEl>
                                        <p:attrNameLst>
                                          <p:attrName>ppt_y</p:attrName>
                                        </p:attrNameLst>
                                      </p:cBhvr>
                                      <p:tavLst>
                                        <p:tav tm="0">
                                          <p:val>
                                            <p:strVal val="1+#ppt_h/2"/>
                                          </p:val>
                                        </p:tav>
                                        <p:tav tm="100000">
                                          <p:val>
                                            <p:strVal val="#ppt_y"/>
                                          </p:val>
                                        </p:tav>
                                      </p:tavLst>
                                    </p:anim>
                                  </p:childTnLst>
                                </p:cTn>
                              </p:par>
                              <p:par>
                                <p:cTn id="481" presetID="2" presetClass="entr" presetSubtype="4" fill="hold" grpId="0" nodeType="withEffect">
                                  <p:stCondLst>
                                    <p:cond delay="0"/>
                                  </p:stCondLst>
                                  <p:childTnLst>
                                    <p:set>
                                      <p:cBhvr>
                                        <p:cTn id="482" dur="1" fill="hold">
                                          <p:stCondLst>
                                            <p:cond delay="0"/>
                                          </p:stCondLst>
                                        </p:cTn>
                                        <p:tgtEl>
                                          <p:spTgt spid="353"/>
                                        </p:tgtEl>
                                        <p:attrNameLst>
                                          <p:attrName>style.visibility</p:attrName>
                                        </p:attrNameLst>
                                      </p:cBhvr>
                                      <p:to>
                                        <p:strVal val="visible"/>
                                      </p:to>
                                    </p:set>
                                    <p:anim calcmode="lin" valueType="num">
                                      <p:cBhvr additive="base">
                                        <p:cTn id="483" dur="1000" fill="hold"/>
                                        <p:tgtEl>
                                          <p:spTgt spid="353"/>
                                        </p:tgtEl>
                                        <p:attrNameLst>
                                          <p:attrName>ppt_x</p:attrName>
                                        </p:attrNameLst>
                                      </p:cBhvr>
                                      <p:tavLst>
                                        <p:tav tm="0">
                                          <p:val>
                                            <p:strVal val="#ppt_x"/>
                                          </p:val>
                                        </p:tav>
                                        <p:tav tm="100000">
                                          <p:val>
                                            <p:strVal val="#ppt_x"/>
                                          </p:val>
                                        </p:tav>
                                      </p:tavLst>
                                    </p:anim>
                                    <p:anim calcmode="lin" valueType="num">
                                      <p:cBhvr additive="base">
                                        <p:cTn id="484" dur="1000" fill="hold"/>
                                        <p:tgtEl>
                                          <p:spTgt spid="353"/>
                                        </p:tgtEl>
                                        <p:attrNameLst>
                                          <p:attrName>ppt_y</p:attrName>
                                        </p:attrNameLst>
                                      </p:cBhvr>
                                      <p:tavLst>
                                        <p:tav tm="0">
                                          <p:val>
                                            <p:strVal val="1+#ppt_h/2"/>
                                          </p:val>
                                        </p:tav>
                                        <p:tav tm="100000">
                                          <p:val>
                                            <p:strVal val="#ppt_y"/>
                                          </p:val>
                                        </p:tav>
                                      </p:tavLst>
                                    </p:anim>
                                  </p:childTnLst>
                                </p:cTn>
                              </p:par>
                              <p:par>
                                <p:cTn id="485" presetID="2" presetClass="entr" presetSubtype="4" fill="hold" grpId="0" nodeType="withEffect">
                                  <p:stCondLst>
                                    <p:cond delay="0"/>
                                  </p:stCondLst>
                                  <p:childTnLst>
                                    <p:set>
                                      <p:cBhvr>
                                        <p:cTn id="486" dur="1" fill="hold">
                                          <p:stCondLst>
                                            <p:cond delay="0"/>
                                          </p:stCondLst>
                                        </p:cTn>
                                        <p:tgtEl>
                                          <p:spTgt spid="354"/>
                                        </p:tgtEl>
                                        <p:attrNameLst>
                                          <p:attrName>style.visibility</p:attrName>
                                        </p:attrNameLst>
                                      </p:cBhvr>
                                      <p:to>
                                        <p:strVal val="visible"/>
                                      </p:to>
                                    </p:set>
                                    <p:anim calcmode="lin" valueType="num">
                                      <p:cBhvr additive="base">
                                        <p:cTn id="487" dur="1000" fill="hold"/>
                                        <p:tgtEl>
                                          <p:spTgt spid="354"/>
                                        </p:tgtEl>
                                        <p:attrNameLst>
                                          <p:attrName>ppt_x</p:attrName>
                                        </p:attrNameLst>
                                      </p:cBhvr>
                                      <p:tavLst>
                                        <p:tav tm="0">
                                          <p:val>
                                            <p:strVal val="#ppt_x"/>
                                          </p:val>
                                        </p:tav>
                                        <p:tav tm="100000">
                                          <p:val>
                                            <p:strVal val="#ppt_x"/>
                                          </p:val>
                                        </p:tav>
                                      </p:tavLst>
                                    </p:anim>
                                    <p:anim calcmode="lin" valueType="num">
                                      <p:cBhvr additive="base">
                                        <p:cTn id="488" dur="1000" fill="hold"/>
                                        <p:tgtEl>
                                          <p:spTgt spid="354"/>
                                        </p:tgtEl>
                                        <p:attrNameLst>
                                          <p:attrName>ppt_y</p:attrName>
                                        </p:attrNameLst>
                                      </p:cBhvr>
                                      <p:tavLst>
                                        <p:tav tm="0">
                                          <p:val>
                                            <p:strVal val="1+#ppt_h/2"/>
                                          </p:val>
                                        </p:tav>
                                        <p:tav tm="100000">
                                          <p:val>
                                            <p:strVal val="#ppt_y"/>
                                          </p:val>
                                        </p:tav>
                                      </p:tavLst>
                                    </p:anim>
                                  </p:childTnLst>
                                </p:cTn>
                              </p:par>
                              <p:par>
                                <p:cTn id="489" presetID="2" presetClass="entr" presetSubtype="4" fill="hold" grpId="0" nodeType="withEffect">
                                  <p:stCondLst>
                                    <p:cond delay="0"/>
                                  </p:stCondLst>
                                  <p:childTnLst>
                                    <p:set>
                                      <p:cBhvr>
                                        <p:cTn id="490" dur="1" fill="hold">
                                          <p:stCondLst>
                                            <p:cond delay="0"/>
                                          </p:stCondLst>
                                        </p:cTn>
                                        <p:tgtEl>
                                          <p:spTgt spid="355"/>
                                        </p:tgtEl>
                                        <p:attrNameLst>
                                          <p:attrName>style.visibility</p:attrName>
                                        </p:attrNameLst>
                                      </p:cBhvr>
                                      <p:to>
                                        <p:strVal val="visible"/>
                                      </p:to>
                                    </p:set>
                                    <p:anim calcmode="lin" valueType="num">
                                      <p:cBhvr additive="base">
                                        <p:cTn id="491" dur="1000" fill="hold"/>
                                        <p:tgtEl>
                                          <p:spTgt spid="355"/>
                                        </p:tgtEl>
                                        <p:attrNameLst>
                                          <p:attrName>ppt_x</p:attrName>
                                        </p:attrNameLst>
                                      </p:cBhvr>
                                      <p:tavLst>
                                        <p:tav tm="0">
                                          <p:val>
                                            <p:strVal val="#ppt_x"/>
                                          </p:val>
                                        </p:tav>
                                        <p:tav tm="100000">
                                          <p:val>
                                            <p:strVal val="#ppt_x"/>
                                          </p:val>
                                        </p:tav>
                                      </p:tavLst>
                                    </p:anim>
                                    <p:anim calcmode="lin" valueType="num">
                                      <p:cBhvr additive="base">
                                        <p:cTn id="492" dur="1000" fill="hold"/>
                                        <p:tgtEl>
                                          <p:spTgt spid="355"/>
                                        </p:tgtEl>
                                        <p:attrNameLst>
                                          <p:attrName>ppt_y</p:attrName>
                                        </p:attrNameLst>
                                      </p:cBhvr>
                                      <p:tavLst>
                                        <p:tav tm="0">
                                          <p:val>
                                            <p:strVal val="1+#ppt_h/2"/>
                                          </p:val>
                                        </p:tav>
                                        <p:tav tm="100000">
                                          <p:val>
                                            <p:strVal val="#ppt_y"/>
                                          </p:val>
                                        </p:tav>
                                      </p:tavLst>
                                    </p:anim>
                                  </p:childTnLst>
                                </p:cTn>
                              </p:par>
                              <p:par>
                                <p:cTn id="493" presetID="2" presetClass="entr" presetSubtype="4" fill="hold" grpId="0" nodeType="withEffect">
                                  <p:stCondLst>
                                    <p:cond delay="0"/>
                                  </p:stCondLst>
                                  <p:childTnLst>
                                    <p:set>
                                      <p:cBhvr>
                                        <p:cTn id="494" dur="1" fill="hold">
                                          <p:stCondLst>
                                            <p:cond delay="0"/>
                                          </p:stCondLst>
                                        </p:cTn>
                                        <p:tgtEl>
                                          <p:spTgt spid="356"/>
                                        </p:tgtEl>
                                        <p:attrNameLst>
                                          <p:attrName>style.visibility</p:attrName>
                                        </p:attrNameLst>
                                      </p:cBhvr>
                                      <p:to>
                                        <p:strVal val="visible"/>
                                      </p:to>
                                    </p:set>
                                    <p:anim calcmode="lin" valueType="num">
                                      <p:cBhvr additive="base">
                                        <p:cTn id="495" dur="1000" fill="hold"/>
                                        <p:tgtEl>
                                          <p:spTgt spid="356"/>
                                        </p:tgtEl>
                                        <p:attrNameLst>
                                          <p:attrName>ppt_x</p:attrName>
                                        </p:attrNameLst>
                                      </p:cBhvr>
                                      <p:tavLst>
                                        <p:tav tm="0">
                                          <p:val>
                                            <p:strVal val="#ppt_x"/>
                                          </p:val>
                                        </p:tav>
                                        <p:tav tm="100000">
                                          <p:val>
                                            <p:strVal val="#ppt_x"/>
                                          </p:val>
                                        </p:tav>
                                      </p:tavLst>
                                    </p:anim>
                                    <p:anim calcmode="lin" valueType="num">
                                      <p:cBhvr additive="base">
                                        <p:cTn id="496" dur="1000" fill="hold"/>
                                        <p:tgtEl>
                                          <p:spTgt spid="356"/>
                                        </p:tgtEl>
                                        <p:attrNameLst>
                                          <p:attrName>ppt_y</p:attrName>
                                        </p:attrNameLst>
                                      </p:cBhvr>
                                      <p:tavLst>
                                        <p:tav tm="0">
                                          <p:val>
                                            <p:strVal val="1+#ppt_h/2"/>
                                          </p:val>
                                        </p:tav>
                                        <p:tav tm="100000">
                                          <p:val>
                                            <p:strVal val="#ppt_y"/>
                                          </p:val>
                                        </p:tav>
                                      </p:tavLst>
                                    </p:anim>
                                  </p:childTnLst>
                                </p:cTn>
                              </p:par>
                              <p:par>
                                <p:cTn id="497" presetID="2" presetClass="entr" presetSubtype="4" fill="hold" grpId="0" nodeType="withEffect">
                                  <p:stCondLst>
                                    <p:cond delay="0"/>
                                  </p:stCondLst>
                                  <p:childTnLst>
                                    <p:set>
                                      <p:cBhvr>
                                        <p:cTn id="498" dur="1" fill="hold">
                                          <p:stCondLst>
                                            <p:cond delay="0"/>
                                          </p:stCondLst>
                                        </p:cTn>
                                        <p:tgtEl>
                                          <p:spTgt spid="357"/>
                                        </p:tgtEl>
                                        <p:attrNameLst>
                                          <p:attrName>style.visibility</p:attrName>
                                        </p:attrNameLst>
                                      </p:cBhvr>
                                      <p:to>
                                        <p:strVal val="visible"/>
                                      </p:to>
                                    </p:set>
                                    <p:anim calcmode="lin" valueType="num">
                                      <p:cBhvr additive="base">
                                        <p:cTn id="499" dur="1000" fill="hold"/>
                                        <p:tgtEl>
                                          <p:spTgt spid="357"/>
                                        </p:tgtEl>
                                        <p:attrNameLst>
                                          <p:attrName>ppt_x</p:attrName>
                                        </p:attrNameLst>
                                      </p:cBhvr>
                                      <p:tavLst>
                                        <p:tav tm="0">
                                          <p:val>
                                            <p:strVal val="#ppt_x"/>
                                          </p:val>
                                        </p:tav>
                                        <p:tav tm="100000">
                                          <p:val>
                                            <p:strVal val="#ppt_x"/>
                                          </p:val>
                                        </p:tav>
                                      </p:tavLst>
                                    </p:anim>
                                    <p:anim calcmode="lin" valueType="num">
                                      <p:cBhvr additive="base">
                                        <p:cTn id="500" dur="1000" fill="hold"/>
                                        <p:tgtEl>
                                          <p:spTgt spid="357"/>
                                        </p:tgtEl>
                                        <p:attrNameLst>
                                          <p:attrName>ppt_y</p:attrName>
                                        </p:attrNameLst>
                                      </p:cBhvr>
                                      <p:tavLst>
                                        <p:tav tm="0">
                                          <p:val>
                                            <p:strVal val="1+#ppt_h/2"/>
                                          </p:val>
                                        </p:tav>
                                        <p:tav tm="100000">
                                          <p:val>
                                            <p:strVal val="#ppt_y"/>
                                          </p:val>
                                        </p:tav>
                                      </p:tavLst>
                                    </p:anim>
                                  </p:childTnLst>
                                </p:cTn>
                              </p:par>
                              <p:par>
                                <p:cTn id="501" presetID="2" presetClass="entr" presetSubtype="4" fill="hold" grpId="0" nodeType="withEffect">
                                  <p:stCondLst>
                                    <p:cond delay="0"/>
                                  </p:stCondLst>
                                  <p:childTnLst>
                                    <p:set>
                                      <p:cBhvr>
                                        <p:cTn id="502" dur="1" fill="hold">
                                          <p:stCondLst>
                                            <p:cond delay="0"/>
                                          </p:stCondLst>
                                        </p:cTn>
                                        <p:tgtEl>
                                          <p:spTgt spid="358"/>
                                        </p:tgtEl>
                                        <p:attrNameLst>
                                          <p:attrName>style.visibility</p:attrName>
                                        </p:attrNameLst>
                                      </p:cBhvr>
                                      <p:to>
                                        <p:strVal val="visible"/>
                                      </p:to>
                                    </p:set>
                                    <p:anim calcmode="lin" valueType="num">
                                      <p:cBhvr additive="base">
                                        <p:cTn id="503" dur="1000" fill="hold"/>
                                        <p:tgtEl>
                                          <p:spTgt spid="358"/>
                                        </p:tgtEl>
                                        <p:attrNameLst>
                                          <p:attrName>ppt_x</p:attrName>
                                        </p:attrNameLst>
                                      </p:cBhvr>
                                      <p:tavLst>
                                        <p:tav tm="0">
                                          <p:val>
                                            <p:strVal val="#ppt_x"/>
                                          </p:val>
                                        </p:tav>
                                        <p:tav tm="100000">
                                          <p:val>
                                            <p:strVal val="#ppt_x"/>
                                          </p:val>
                                        </p:tav>
                                      </p:tavLst>
                                    </p:anim>
                                    <p:anim calcmode="lin" valueType="num">
                                      <p:cBhvr additive="base">
                                        <p:cTn id="504" dur="1000" fill="hold"/>
                                        <p:tgtEl>
                                          <p:spTgt spid="358"/>
                                        </p:tgtEl>
                                        <p:attrNameLst>
                                          <p:attrName>ppt_y</p:attrName>
                                        </p:attrNameLst>
                                      </p:cBhvr>
                                      <p:tavLst>
                                        <p:tav tm="0">
                                          <p:val>
                                            <p:strVal val="1+#ppt_h/2"/>
                                          </p:val>
                                        </p:tav>
                                        <p:tav tm="100000">
                                          <p:val>
                                            <p:strVal val="#ppt_y"/>
                                          </p:val>
                                        </p:tav>
                                      </p:tavLst>
                                    </p:anim>
                                  </p:childTnLst>
                                </p:cTn>
                              </p:par>
                              <p:par>
                                <p:cTn id="505" presetID="2" presetClass="entr" presetSubtype="4" fill="hold" grpId="0" nodeType="withEffect">
                                  <p:stCondLst>
                                    <p:cond delay="0"/>
                                  </p:stCondLst>
                                  <p:childTnLst>
                                    <p:set>
                                      <p:cBhvr>
                                        <p:cTn id="506" dur="1" fill="hold">
                                          <p:stCondLst>
                                            <p:cond delay="0"/>
                                          </p:stCondLst>
                                        </p:cTn>
                                        <p:tgtEl>
                                          <p:spTgt spid="359"/>
                                        </p:tgtEl>
                                        <p:attrNameLst>
                                          <p:attrName>style.visibility</p:attrName>
                                        </p:attrNameLst>
                                      </p:cBhvr>
                                      <p:to>
                                        <p:strVal val="visible"/>
                                      </p:to>
                                    </p:set>
                                    <p:anim calcmode="lin" valueType="num">
                                      <p:cBhvr additive="base">
                                        <p:cTn id="507" dur="1000" fill="hold"/>
                                        <p:tgtEl>
                                          <p:spTgt spid="359"/>
                                        </p:tgtEl>
                                        <p:attrNameLst>
                                          <p:attrName>ppt_x</p:attrName>
                                        </p:attrNameLst>
                                      </p:cBhvr>
                                      <p:tavLst>
                                        <p:tav tm="0">
                                          <p:val>
                                            <p:strVal val="#ppt_x"/>
                                          </p:val>
                                        </p:tav>
                                        <p:tav tm="100000">
                                          <p:val>
                                            <p:strVal val="#ppt_x"/>
                                          </p:val>
                                        </p:tav>
                                      </p:tavLst>
                                    </p:anim>
                                    <p:anim calcmode="lin" valueType="num">
                                      <p:cBhvr additive="base">
                                        <p:cTn id="508" dur="1000" fill="hold"/>
                                        <p:tgtEl>
                                          <p:spTgt spid="359"/>
                                        </p:tgtEl>
                                        <p:attrNameLst>
                                          <p:attrName>ppt_y</p:attrName>
                                        </p:attrNameLst>
                                      </p:cBhvr>
                                      <p:tavLst>
                                        <p:tav tm="0">
                                          <p:val>
                                            <p:strVal val="1+#ppt_h/2"/>
                                          </p:val>
                                        </p:tav>
                                        <p:tav tm="100000">
                                          <p:val>
                                            <p:strVal val="#ppt_y"/>
                                          </p:val>
                                        </p:tav>
                                      </p:tavLst>
                                    </p:anim>
                                  </p:childTnLst>
                                </p:cTn>
                              </p:par>
                              <p:par>
                                <p:cTn id="509" presetID="2" presetClass="entr" presetSubtype="4" fill="hold" grpId="0" nodeType="withEffect">
                                  <p:stCondLst>
                                    <p:cond delay="0"/>
                                  </p:stCondLst>
                                  <p:childTnLst>
                                    <p:set>
                                      <p:cBhvr>
                                        <p:cTn id="510" dur="1" fill="hold">
                                          <p:stCondLst>
                                            <p:cond delay="0"/>
                                          </p:stCondLst>
                                        </p:cTn>
                                        <p:tgtEl>
                                          <p:spTgt spid="360"/>
                                        </p:tgtEl>
                                        <p:attrNameLst>
                                          <p:attrName>style.visibility</p:attrName>
                                        </p:attrNameLst>
                                      </p:cBhvr>
                                      <p:to>
                                        <p:strVal val="visible"/>
                                      </p:to>
                                    </p:set>
                                    <p:anim calcmode="lin" valueType="num">
                                      <p:cBhvr additive="base">
                                        <p:cTn id="511" dur="1000" fill="hold"/>
                                        <p:tgtEl>
                                          <p:spTgt spid="360"/>
                                        </p:tgtEl>
                                        <p:attrNameLst>
                                          <p:attrName>ppt_x</p:attrName>
                                        </p:attrNameLst>
                                      </p:cBhvr>
                                      <p:tavLst>
                                        <p:tav tm="0">
                                          <p:val>
                                            <p:strVal val="#ppt_x"/>
                                          </p:val>
                                        </p:tav>
                                        <p:tav tm="100000">
                                          <p:val>
                                            <p:strVal val="#ppt_x"/>
                                          </p:val>
                                        </p:tav>
                                      </p:tavLst>
                                    </p:anim>
                                    <p:anim calcmode="lin" valueType="num">
                                      <p:cBhvr additive="base">
                                        <p:cTn id="512" dur="1000" fill="hold"/>
                                        <p:tgtEl>
                                          <p:spTgt spid="360"/>
                                        </p:tgtEl>
                                        <p:attrNameLst>
                                          <p:attrName>ppt_y</p:attrName>
                                        </p:attrNameLst>
                                      </p:cBhvr>
                                      <p:tavLst>
                                        <p:tav tm="0">
                                          <p:val>
                                            <p:strVal val="1+#ppt_h/2"/>
                                          </p:val>
                                        </p:tav>
                                        <p:tav tm="100000">
                                          <p:val>
                                            <p:strVal val="#ppt_y"/>
                                          </p:val>
                                        </p:tav>
                                      </p:tavLst>
                                    </p:anim>
                                  </p:childTnLst>
                                </p:cTn>
                              </p:par>
                              <p:par>
                                <p:cTn id="513" presetID="2" presetClass="entr" presetSubtype="4" fill="hold" grpId="0" nodeType="withEffect">
                                  <p:stCondLst>
                                    <p:cond delay="0"/>
                                  </p:stCondLst>
                                  <p:childTnLst>
                                    <p:set>
                                      <p:cBhvr>
                                        <p:cTn id="514" dur="1" fill="hold">
                                          <p:stCondLst>
                                            <p:cond delay="0"/>
                                          </p:stCondLst>
                                        </p:cTn>
                                        <p:tgtEl>
                                          <p:spTgt spid="361"/>
                                        </p:tgtEl>
                                        <p:attrNameLst>
                                          <p:attrName>style.visibility</p:attrName>
                                        </p:attrNameLst>
                                      </p:cBhvr>
                                      <p:to>
                                        <p:strVal val="visible"/>
                                      </p:to>
                                    </p:set>
                                    <p:anim calcmode="lin" valueType="num">
                                      <p:cBhvr additive="base">
                                        <p:cTn id="515" dur="1000" fill="hold"/>
                                        <p:tgtEl>
                                          <p:spTgt spid="361"/>
                                        </p:tgtEl>
                                        <p:attrNameLst>
                                          <p:attrName>ppt_x</p:attrName>
                                        </p:attrNameLst>
                                      </p:cBhvr>
                                      <p:tavLst>
                                        <p:tav tm="0">
                                          <p:val>
                                            <p:strVal val="#ppt_x"/>
                                          </p:val>
                                        </p:tav>
                                        <p:tav tm="100000">
                                          <p:val>
                                            <p:strVal val="#ppt_x"/>
                                          </p:val>
                                        </p:tav>
                                      </p:tavLst>
                                    </p:anim>
                                    <p:anim calcmode="lin" valueType="num">
                                      <p:cBhvr additive="base">
                                        <p:cTn id="516" dur="1000" fill="hold"/>
                                        <p:tgtEl>
                                          <p:spTgt spid="361"/>
                                        </p:tgtEl>
                                        <p:attrNameLst>
                                          <p:attrName>ppt_y</p:attrName>
                                        </p:attrNameLst>
                                      </p:cBhvr>
                                      <p:tavLst>
                                        <p:tav tm="0">
                                          <p:val>
                                            <p:strVal val="1+#ppt_h/2"/>
                                          </p:val>
                                        </p:tav>
                                        <p:tav tm="100000">
                                          <p:val>
                                            <p:strVal val="#ppt_y"/>
                                          </p:val>
                                        </p:tav>
                                      </p:tavLst>
                                    </p:anim>
                                  </p:childTnLst>
                                </p:cTn>
                              </p:par>
                              <p:par>
                                <p:cTn id="517" presetID="2" presetClass="entr" presetSubtype="4" fill="hold" grpId="0" nodeType="withEffect">
                                  <p:stCondLst>
                                    <p:cond delay="0"/>
                                  </p:stCondLst>
                                  <p:childTnLst>
                                    <p:set>
                                      <p:cBhvr>
                                        <p:cTn id="518" dur="1" fill="hold">
                                          <p:stCondLst>
                                            <p:cond delay="0"/>
                                          </p:stCondLst>
                                        </p:cTn>
                                        <p:tgtEl>
                                          <p:spTgt spid="362"/>
                                        </p:tgtEl>
                                        <p:attrNameLst>
                                          <p:attrName>style.visibility</p:attrName>
                                        </p:attrNameLst>
                                      </p:cBhvr>
                                      <p:to>
                                        <p:strVal val="visible"/>
                                      </p:to>
                                    </p:set>
                                    <p:anim calcmode="lin" valueType="num">
                                      <p:cBhvr additive="base">
                                        <p:cTn id="519" dur="1000" fill="hold"/>
                                        <p:tgtEl>
                                          <p:spTgt spid="362"/>
                                        </p:tgtEl>
                                        <p:attrNameLst>
                                          <p:attrName>ppt_x</p:attrName>
                                        </p:attrNameLst>
                                      </p:cBhvr>
                                      <p:tavLst>
                                        <p:tav tm="0">
                                          <p:val>
                                            <p:strVal val="#ppt_x"/>
                                          </p:val>
                                        </p:tav>
                                        <p:tav tm="100000">
                                          <p:val>
                                            <p:strVal val="#ppt_x"/>
                                          </p:val>
                                        </p:tav>
                                      </p:tavLst>
                                    </p:anim>
                                    <p:anim calcmode="lin" valueType="num">
                                      <p:cBhvr additive="base">
                                        <p:cTn id="520" dur="1000" fill="hold"/>
                                        <p:tgtEl>
                                          <p:spTgt spid="362"/>
                                        </p:tgtEl>
                                        <p:attrNameLst>
                                          <p:attrName>ppt_y</p:attrName>
                                        </p:attrNameLst>
                                      </p:cBhvr>
                                      <p:tavLst>
                                        <p:tav tm="0">
                                          <p:val>
                                            <p:strVal val="1+#ppt_h/2"/>
                                          </p:val>
                                        </p:tav>
                                        <p:tav tm="100000">
                                          <p:val>
                                            <p:strVal val="#ppt_y"/>
                                          </p:val>
                                        </p:tav>
                                      </p:tavLst>
                                    </p:anim>
                                  </p:childTnLst>
                                </p:cTn>
                              </p:par>
                              <p:par>
                                <p:cTn id="521" presetID="2" presetClass="entr" presetSubtype="4" fill="hold" grpId="0" nodeType="withEffect">
                                  <p:stCondLst>
                                    <p:cond delay="0"/>
                                  </p:stCondLst>
                                  <p:childTnLst>
                                    <p:set>
                                      <p:cBhvr>
                                        <p:cTn id="522" dur="1" fill="hold">
                                          <p:stCondLst>
                                            <p:cond delay="0"/>
                                          </p:stCondLst>
                                        </p:cTn>
                                        <p:tgtEl>
                                          <p:spTgt spid="363"/>
                                        </p:tgtEl>
                                        <p:attrNameLst>
                                          <p:attrName>style.visibility</p:attrName>
                                        </p:attrNameLst>
                                      </p:cBhvr>
                                      <p:to>
                                        <p:strVal val="visible"/>
                                      </p:to>
                                    </p:set>
                                    <p:anim calcmode="lin" valueType="num">
                                      <p:cBhvr additive="base">
                                        <p:cTn id="523" dur="1000" fill="hold"/>
                                        <p:tgtEl>
                                          <p:spTgt spid="363"/>
                                        </p:tgtEl>
                                        <p:attrNameLst>
                                          <p:attrName>ppt_x</p:attrName>
                                        </p:attrNameLst>
                                      </p:cBhvr>
                                      <p:tavLst>
                                        <p:tav tm="0">
                                          <p:val>
                                            <p:strVal val="#ppt_x"/>
                                          </p:val>
                                        </p:tav>
                                        <p:tav tm="100000">
                                          <p:val>
                                            <p:strVal val="#ppt_x"/>
                                          </p:val>
                                        </p:tav>
                                      </p:tavLst>
                                    </p:anim>
                                    <p:anim calcmode="lin" valueType="num">
                                      <p:cBhvr additive="base">
                                        <p:cTn id="524" dur="1000" fill="hold"/>
                                        <p:tgtEl>
                                          <p:spTgt spid="363"/>
                                        </p:tgtEl>
                                        <p:attrNameLst>
                                          <p:attrName>ppt_y</p:attrName>
                                        </p:attrNameLst>
                                      </p:cBhvr>
                                      <p:tavLst>
                                        <p:tav tm="0">
                                          <p:val>
                                            <p:strVal val="1+#ppt_h/2"/>
                                          </p:val>
                                        </p:tav>
                                        <p:tav tm="100000">
                                          <p:val>
                                            <p:strVal val="#ppt_y"/>
                                          </p:val>
                                        </p:tav>
                                      </p:tavLst>
                                    </p:anim>
                                  </p:childTnLst>
                                </p:cTn>
                              </p:par>
                              <p:par>
                                <p:cTn id="525" presetID="2" presetClass="entr" presetSubtype="4" fill="hold" grpId="0" nodeType="withEffect">
                                  <p:stCondLst>
                                    <p:cond delay="0"/>
                                  </p:stCondLst>
                                  <p:childTnLst>
                                    <p:set>
                                      <p:cBhvr>
                                        <p:cTn id="526" dur="1" fill="hold">
                                          <p:stCondLst>
                                            <p:cond delay="0"/>
                                          </p:stCondLst>
                                        </p:cTn>
                                        <p:tgtEl>
                                          <p:spTgt spid="364"/>
                                        </p:tgtEl>
                                        <p:attrNameLst>
                                          <p:attrName>style.visibility</p:attrName>
                                        </p:attrNameLst>
                                      </p:cBhvr>
                                      <p:to>
                                        <p:strVal val="visible"/>
                                      </p:to>
                                    </p:set>
                                    <p:anim calcmode="lin" valueType="num">
                                      <p:cBhvr additive="base">
                                        <p:cTn id="527" dur="1000" fill="hold"/>
                                        <p:tgtEl>
                                          <p:spTgt spid="364"/>
                                        </p:tgtEl>
                                        <p:attrNameLst>
                                          <p:attrName>ppt_x</p:attrName>
                                        </p:attrNameLst>
                                      </p:cBhvr>
                                      <p:tavLst>
                                        <p:tav tm="0">
                                          <p:val>
                                            <p:strVal val="#ppt_x"/>
                                          </p:val>
                                        </p:tav>
                                        <p:tav tm="100000">
                                          <p:val>
                                            <p:strVal val="#ppt_x"/>
                                          </p:val>
                                        </p:tav>
                                      </p:tavLst>
                                    </p:anim>
                                    <p:anim calcmode="lin" valueType="num">
                                      <p:cBhvr additive="base">
                                        <p:cTn id="528" dur="1000" fill="hold"/>
                                        <p:tgtEl>
                                          <p:spTgt spid="364"/>
                                        </p:tgtEl>
                                        <p:attrNameLst>
                                          <p:attrName>ppt_y</p:attrName>
                                        </p:attrNameLst>
                                      </p:cBhvr>
                                      <p:tavLst>
                                        <p:tav tm="0">
                                          <p:val>
                                            <p:strVal val="1+#ppt_h/2"/>
                                          </p:val>
                                        </p:tav>
                                        <p:tav tm="100000">
                                          <p:val>
                                            <p:strVal val="#ppt_y"/>
                                          </p:val>
                                        </p:tav>
                                      </p:tavLst>
                                    </p:anim>
                                  </p:childTnLst>
                                </p:cTn>
                              </p:par>
                              <p:par>
                                <p:cTn id="529" presetID="2" presetClass="entr" presetSubtype="4" fill="hold" grpId="0" nodeType="withEffect">
                                  <p:stCondLst>
                                    <p:cond delay="0"/>
                                  </p:stCondLst>
                                  <p:childTnLst>
                                    <p:set>
                                      <p:cBhvr>
                                        <p:cTn id="530" dur="1" fill="hold">
                                          <p:stCondLst>
                                            <p:cond delay="0"/>
                                          </p:stCondLst>
                                        </p:cTn>
                                        <p:tgtEl>
                                          <p:spTgt spid="365"/>
                                        </p:tgtEl>
                                        <p:attrNameLst>
                                          <p:attrName>style.visibility</p:attrName>
                                        </p:attrNameLst>
                                      </p:cBhvr>
                                      <p:to>
                                        <p:strVal val="visible"/>
                                      </p:to>
                                    </p:set>
                                    <p:anim calcmode="lin" valueType="num">
                                      <p:cBhvr additive="base">
                                        <p:cTn id="531" dur="1000" fill="hold"/>
                                        <p:tgtEl>
                                          <p:spTgt spid="365"/>
                                        </p:tgtEl>
                                        <p:attrNameLst>
                                          <p:attrName>ppt_x</p:attrName>
                                        </p:attrNameLst>
                                      </p:cBhvr>
                                      <p:tavLst>
                                        <p:tav tm="0">
                                          <p:val>
                                            <p:strVal val="#ppt_x"/>
                                          </p:val>
                                        </p:tav>
                                        <p:tav tm="100000">
                                          <p:val>
                                            <p:strVal val="#ppt_x"/>
                                          </p:val>
                                        </p:tav>
                                      </p:tavLst>
                                    </p:anim>
                                    <p:anim calcmode="lin" valueType="num">
                                      <p:cBhvr additive="base">
                                        <p:cTn id="532" dur="1000" fill="hold"/>
                                        <p:tgtEl>
                                          <p:spTgt spid="365"/>
                                        </p:tgtEl>
                                        <p:attrNameLst>
                                          <p:attrName>ppt_y</p:attrName>
                                        </p:attrNameLst>
                                      </p:cBhvr>
                                      <p:tavLst>
                                        <p:tav tm="0">
                                          <p:val>
                                            <p:strVal val="1+#ppt_h/2"/>
                                          </p:val>
                                        </p:tav>
                                        <p:tav tm="100000">
                                          <p:val>
                                            <p:strVal val="#ppt_y"/>
                                          </p:val>
                                        </p:tav>
                                      </p:tavLst>
                                    </p:anim>
                                  </p:childTnLst>
                                </p:cTn>
                              </p:par>
                              <p:par>
                                <p:cTn id="533" presetID="2" presetClass="entr" presetSubtype="4" fill="hold" grpId="0" nodeType="withEffect">
                                  <p:stCondLst>
                                    <p:cond delay="0"/>
                                  </p:stCondLst>
                                  <p:childTnLst>
                                    <p:set>
                                      <p:cBhvr>
                                        <p:cTn id="534" dur="1" fill="hold">
                                          <p:stCondLst>
                                            <p:cond delay="0"/>
                                          </p:stCondLst>
                                        </p:cTn>
                                        <p:tgtEl>
                                          <p:spTgt spid="366"/>
                                        </p:tgtEl>
                                        <p:attrNameLst>
                                          <p:attrName>style.visibility</p:attrName>
                                        </p:attrNameLst>
                                      </p:cBhvr>
                                      <p:to>
                                        <p:strVal val="visible"/>
                                      </p:to>
                                    </p:set>
                                    <p:anim calcmode="lin" valueType="num">
                                      <p:cBhvr additive="base">
                                        <p:cTn id="535" dur="1000" fill="hold"/>
                                        <p:tgtEl>
                                          <p:spTgt spid="366"/>
                                        </p:tgtEl>
                                        <p:attrNameLst>
                                          <p:attrName>ppt_x</p:attrName>
                                        </p:attrNameLst>
                                      </p:cBhvr>
                                      <p:tavLst>
                                        <p:tav tm="0">
                                          <p:val>
                                            <p:strVal val="#ppt_x"/>
                                          </p:val>
                                        </p:tav>
                                        <p:tav tm="100000">
                                          <p:val>
                                            <p:strVal val="#ppt_x"/>
                                          </p:val>
                                        </p:tav>
                                      </p:tavLst>
                                    </p:anim>
                                    <p:anim calcmode="lin" valueType="num">
                                      <p:cBhvr additive="base">
                                        <p:cTn id="536" dur="1000" fill="hold"/>
                                        <p:tgtEl>
                                          <p:spTgt spid="366"/>
                                        </p:tgtEl>
                                        <p:attrNameLst>
                                          <p:attrName>ppt_y</p:attrName>
                                        </p:attrNameLst>
                                      </p:cBhvr>
                                      <p:tavLst>
                                        <p:tav tm="0">
                                          <p:val>
                                            <p:strVal val="1+#ppt_h/2"/>
                                          </p:val>
                                        </p:tav>
                                        <p:tav tm="100000">
                                          <p:val>
                                            <p:strVal val="#ppt_y"/>
                                          </p:val>
                                        </p:tav>
                                      </p:tavLst>
                                    </p:anim>
                                  </p:childTnLst>
                                </p:cTn>
                              </p:par>
                              <p:par>
                                <p:cTn id="537" presetID="2" presetClass="entr" presetSubtype="4" fill="hold" grpId="0" nodeType="withEffect">
                                  <p:stCondLst>
                                    <p:cond delay="0"/>
                                  </p:stCondLst>
                                  <p:childTnLst>
                                    <p:set>
                                      <p:cBhvr>
                                        <p:cTn id="538" dur="1" fill="hold">
                                          <p:stCondLst>
                                            <p:cond delay="0"/>
                                          </p:stCondLst>
                                        </p:cTn>
                                        <p:tgtEl>
                                          <p:spTgt spid="367"/>
                                        </p:tgtEl>
                                        <p:attrNameLst>
                                          <p:attrName>style.visibility</p:attrName>
                                        </p:attrNameLst>
                                      </p:cBhvr>
                                      <p:to>
                                        <p:strVal val="visible"/>
                                      </p:to>
                                    </p:set>
                                    <p:anim calcmode="lin" valueType="num">
                                      <p:cBhvr additive="base">
                                        <p:cTn id="539" dur="1000" fill="hold"/>
                                        <p:tgtEl>
                                          <p:spTgt spid="367"/>
                                        </p:tgtEl>
                                        <p:attrNameLst>
                                          <p:attrName>ppt_x</p:attrName>
                                        </p:attrNameLst>
                                      </p:cBhvr>
                                      <p:tavLst>
                                        <p:tav tm="0">
                                          <p:val>
                                            <p:strVal val="#ppt_x"/>
                                          </p:val>
                                        </p:tav>
                                        <p:tav tm="100000">
                                          <p:val>
                                            <p:strVal val="#ppt_x"/>
                                          </p:val>
                                        </p:tav>
                                      </p:tavLst>
                                    </p:anim>
                                    <p:anim calcmode="lin" valueType="num">
                                      <p:cBhvr additive="base">
                                        <p:cTn id="540" dur="1000" fill="hold"/>
                                        <p:tgtEl>
                                          <p:spTgt spid="367"/>
                                        </p:tgtEl>
                                        <p:attrNameLst>
                                          <p:attrName>ppt_y</p:attrName>
                                        </p:attrNameLst>
                                      </p:cBhvr>
                                      <p:tavLst>
                                        <p:tav tm="0">
                                          <p:val>
                                            <p:strVal val="1+#ppt_h/2"/>
                                          </p:val>
                                        </p:tav>
                                        <p:tav tm="100000">
                                          <p:val>
                                            <p:strVal val="#ppt_y"/>
                                          </p:val>
                                        </p:tav>
                                      </p:tavLst>
                                    </p:anim>
                                  </p:childTnLst>
                                </p:cTn>
                              </p:par>
                              <p:par>
                                <p:cTn id="541" presetID="2" presetClass="entr" presetSubtype="4" fill="hold" grpId="0" nodeType="withEffect">
                                  <p:stCondLst>
                                    <p:cond delay="0"/>
                                  </p:stCondLst>
                                  <p:childTnLst>
                                    <p:set>
                                      <p:cBhvr>
                                        <p:cTn id="542" dur="1" fill="hold">
                                          <p:stCondLst>
                                            <p:cond delay="0"/>
                                          </p:stCondLst>
                                        </p:cTn>
                                        <p:tgtEl>
                                          <p:spTgt spid="368"/>
                                        </p:tgtEl>
                                        <p:attrNameLst>
                                          <p:attrName>style.visibility</p:attrName>
                                        </p:attrNameLst>
                                      </p:cBhvr>
                                      <p:to>
                                        <p:strVal val="visible"/>
                                      </p:to>
                                    </p:set>
                                    <p:anim calcmode="lin" valueType="num">
                                      <p:cBhvr additive="base">
                                        <p:cTn id="543" dur="1000" fill="hold"/>
                                        <p:tgtEl>
                                          <p:spTgt spid="368"/>
                                        </p:tgtEl>
                                        <p:attrNameLst>
                                          <p:attrName>ppt_x</p:attrName>
                                        </p:attrNameLst>
                                      </p:cBhvr>
                                      <p:tavLst>
                                        <p:tav tm="0">
                                          <p:val>
                                            <p:strVal val="#ppt_x"/>
                                          </p:val>
                                        </p:tav>
                                        <p:tav tm="100000">
                                          <p:val>
                                            <p:strVal val="#ppt_x"/>
                                          </p:val>
                                        </p:tav>
                                      </p:tavLst>
                                    </p:anim>
                                    <p:anim calcmode="lin" valueType="num">
                                      <p:cBhvr additive="base">
                                        <p:cTn id="544" dur="1000" fill="hold"/>
                                        <p:tgtEl>
                                          <p:spTgt spid="368"/>
                                        </p:tgtEl>
                                        <p:attrNameLst>
                                          <p:attrName>ppt_y</p:attrName>
                                        </p:attrNameLst>
                                      </p:cBhvr>
                                      <p:tavLst>
                                        <p:tav tm="0">
                                          <p:val>
                                            <p:strVal val="1+#ppt_h/2"/>
                                          </p:val>
                                        </p:tav>
                                        <p:tav tm="100000">
                                          <p:val>
                                            <p:strVal val="#ppt_y"/>
                                          </p:val>
                                        </p:tav>
                                      </p:tavLst>
                                    </p:anim>
                                  </p:childTnLst>
                                </p:cTn>
                              </p:par>
                              <p:par>
                                <p:cTn id="545" presetID="2" presetClass="entr" presetSubtype="4" fill="hold" grpId="0" nodeType="withEffect">
                                  <p:stCondLst>
                                    <p:cond delay="0"/>
                                  </p:stCondLst>
                                  <p:childTnLst>
                                    <p:set>
                                      <p:cBhvr>
                                        <p:cTn id="546" dur="1" fill="hold">
                                          <p:stCondLst>
                                            <p:cond delay="0"/>
                                          </p:stCondLst>
                                        </p:cTn>
                                        <p:tgtEl>
                                          <p:spTgt spid="369"/>
                                        </p:tgtEl>
                                        <p:attrNameLst>
                                          <p:attrName>style.visibility</p:attrName>
                                        </p:attrNameLst>
                                      </p:cBhvr>
                                      <p:to>
                                        <p:strVal val="visible"/>
                                      </p:to>
                                    </p:set>
                                    <p:anim calcmode="lin" valueType="num">
                                      <p:cBhvr additive="base">
                                        <p:cTn id="547" dur="1000" fill="hold"/>
                                        <p:tgtEl>
                                          <p:spTgt spid="369"/>
                                        </p:tgtEl>
                                        <p:attrNameLst>
                                          <p:attrName>ppt_x</p:attrName>
                                        </p:attrNameLst>
                                      </p:cBhvr>
                                      <p:tavLst>
                                        <p:tav tm="0">
                                          <p:val>
                                            <p:strVal val="#ppt_x"/>
                                          </p:val>
                                        </p:tav>
                                        <p:tav tm="100000">
                                          <p:val>
                                            <p:strVal val="#ppt_x"/>
                                          </p:val>
                                        </p:tav>
                                      </p:tavLst>
                                    </p:anim>
                                    <p:anim calcmode="lin" valueType="num">
                                      <p:cBhvr additive="base">
                                        <p:cTn id="548" dur="1000" fill="hold"/>
                                        <p:tgtEl>
                                          <p:spTgt spid="369"/>
                                        </p:tgtEl>
                                        <p:attrNameLst>
                                          <p:attrName>ppt_y</p:attrName>
                                        </p:attrNameLst>
                                      </p:cBhvr>
                                      <p:tavLst>
                                        <p:tav tm="0">
                                          <p:val>
                                            <p:strVal val="1+#ppt_h/2"/>
                                          </p:val>
                                        </p:tav>
                                        <p:tav tm="100000">
                                          <p:val>
                                            <p:strVal val="#ppt_y"/>
                                          </p:val>
                                        </p:tav>
                                      </p:tavLst>
                                    </p:anim>
                                  </p:childTnLst>
                                </p:cTn>
                              </p:par>
                              <p:par>
                                <p:cTn id="549" presetID="2" presetClass="entr" presetSubtype="4" fill="hold" grpId="0" nodeType="withEffect">
                                  <p:stCondLst>
                                    <p:cond delay="0"/>
                                  </p:stCondLst>
                                  <p:childTnLst>
                                    <p:set>
                                      <p:cBhvr>
                                        <p:cTn id="550" dur="1" fill="hold">
                                          <p:stCondLst>
                                            <p:cond delay="0"/>
                                          </p:stCondLst>
                                        </p:cTn>
                                        <p:tgtEl>
                                          <p:spTgt spid="370"/>
                                        </p:tgtEl>
                                        <p:attrNameLst>
                                          <p:attrName>style.visibility</p:attrName>
                                        </p:attrNameLst>
                                      </p:cBhvr>
                                      <p:to>
                                        <p:strVal val="visible"/>
                                      </p:to>
                                    </p:set>
                                    <p:anim calcmode="lin" valueType="num">
                                      <p:cBhvr additive="base">
                                        <p:cTn id="551" dur="1000" fill="hold"/>
                                        <p:tgtEl>
                                          <p:spTgt spid="370"/>
                                        </p:tgtEl>
                                        <p:attrNameLst>
                                          <p:attrName>ppt_x</p:attrName>
                                        </p:attrNameLst>
                                      </p:cBhvr>
                                      <p:tavLst>
                                        <p:tav tm="0">
                                          <p:val>
                                            <p:strVal val="#ppt_x"/>
                                          </p:val>
                                        </p:tav>
                                        <p:tav tm="100000">
                                          <p:val>
                                            <p:strVal val="#ppt_x"/>
                                          </p:val>
                                        </p:tav>
                                      </p:tavLst>
                                    </p:anim>
                                    <p:anim calcmode="lin" valueType="num">
                                      <p:cBhvr additive="base">
                                        <p:cTn id="552" dur="1000" fill="hold"/>
                                        <p:tgtEl>
                                          <p:spTgt spid="370"/>
                                        </p:tgtEl>
                                        <p:attrNameLst>
                                          <p:attrName>ppt_y</p:attrName>
                                        </p:attrNameLst>
                                      </p:cBhvr>
                                      <p:tavLst>
                                        <p:tav tm="0">
                                          <p:val>
                                            <p:strVal val="1+#ppt_h/2"/>
                                          </p:val>
                                        </p:tav>
                                        <p:tav tm="100000">
                                          <p:val>
                                            <p:strVal val="#ppt_y"/>
                                          </p:val>
                                        </p:tav>
                                      </p:tavLst>
                                    </p:anim>
                                  </p:childTnLst>
                                </p:cTn>
                              </p:par>
                              <p:par>
                                <p:cTn id="553" presetID="2" presetClass="entr" presetSubtype="4" fill="hold" grpId="0" nodeType="withEffect">
                                  <p:stCondLst>
                                    <p:cond delay="0"/>
                                  </p:stCondLst>
                                  <p:childTnLst>
                                    <p:set>
                                      <p:cBhvr>
                                        <p:cTn id="554" dur="1" fill="hold">
                                          <p:stCondLst>
                                            <p:cond delay="0"/>
                                          </p:stCondLst>
                                        </p:cTn>
                                        <p:tgtEl>
                                          <p:spTgt spid="371"/>
                                        </p:tgtEl>
                                        <p:attrNameLst>
                                          <p:attrName>style.visibility</p:attrName>
                                        </p:attrNameLst>
                                      </p:cBhvr>
                                      <p:to>
                                        <p:strVal val="visible"/>
                                      </p:to>
                                    </p:set>
                                    <p:anim calcmode="lin" valueType="num">
                                      <p:cBhvr additive="base">
                                        <p:cTn id="555" dur="1000" fill="hold"/>
                                        <p:tgtEl>
                                          <p:spTgt spid="371"/>
                                        </p:tgtEl>
                                        <p:attrNameLst>
                                          <p:attrName>ppt_x</p:attrName>
                                        </p:attrNameLst>
                                      </p:cBhvr>
                                      <p:tavLst>
                                        <p:tav tm="0">
                                          <p:val>
                                            <p:strVal val="#ppt_x"/>
                                          </p:val>
                                        </p:tav>
                                        <p:tav tm="100000">
                                          <p:val>
                                            <p:strVal val="#ppt_x"/>
                                          </p:val>
                                        </p:tav>
                                      </p:tavLst>
                                    </p:anim>
                                    <p:anim calcmode="lin" valueType="num">
                                      <p:cBhvr additive="base">
                                        <p:cTn id="556" dur="1000" fill="hold"/>
                                        <p:tgtEl>
                                          <p:spTgt spid="371"/>
                                        </p:tgtEl>
                                        <p:attrNameLst>
                                          <p:attrName>ppt_y</p:attrName>
                                        </p:attrNameLst>
                                      </p:cBhvr>
                                      <p:tavLst>
                                        <p:tav tm="0">
                                          <p:val>
                                            <p:strVal val="1+#ppt_h/2"/>
                                          </p:val>
                                        </p:tav>
                                        <p:tav tm="100000">
                                          <p:val>
                                            <p:strVal val="#ppt_y"/>
                                          </p:val>
                                        </p:tav>
                                      </p:tavLst>
                                    </p:anim>
                                  </p:childTnLst>
                                </p:cTn>
                              </p:par>
                              <p:par>
                                <p:cTn id="557" presetID="2" presetClass="entr" presetSubtype="4" fill="hold" grpId="0" nodeType="withEffect">
                                  <p:stCondLst>
                                    <p:cond delay="0"/>
                                  </p:stCondLst>
                                  <p:childTnLst>
                                    <p:set>
                                      <p:cBhvr>
                                        <p:cTn id="558" dur="1" fill="hold">
                                          <p:stCondLst>
                                            <p:cond delay="0"/>
                                          </p:stCondLst>
                                        </p:cTn>
                                        <p:tgtEl>
                                          <p:spTgt spid="372"/>
                                        </p:tgtEl>
                                        <p:attrNameLst>
                                          <p:attrName>style.visibility</p:attrName>
                                        </p:attrNameLst>
                                      </p:cBhvr>
                                      <p:to>
                                        <p:strVal val="visible"/>
                                      </p:to>
                                    </p:set>
                                    <p:anim calcmode="lin" valueType="num">
                                      <p:cBhvr additive="base">
                                        <p:cTn id="559" dur="1000" fill="hold"/>
                                        <p:tgtEl>
                                          <p:spTgt spid="372"/>
                                        </p:tgtEl>
                                        <p:attrNameLst>
                                          <p:attrName>ppt_x</p:attrName>
                                        </p:attrNameLst>
                                      </p:cBhvr>
                                      <p:tavLst>
                                        <p:tav tm="0">
                                          <p:val>
                                            <p:strVal val="#ppt_x"/>
                                          </p:val>
                                        </p:tav>
                                        <p:tav tm="100000">
                                          <p:val>
                                            <p:strVal val="#ppt_x"/>
                                          </p:val>
                                        </p:tav>
                                      </p:tavLst>
                                    </p:anim>
                                    <p:anim calcmode="lin" valueType="num">
                                      <p:cBhvr additive="base">
                                        <p:cTn id="560" dur="1000" fill="hold"/>
                                        <p:tgtEl>
                                          <p:spTgt spid="372"/>
                                        </p:tgtEl>
                                        <p:attrNameLst>
                                          <p:attrName>ppt_y</p:attrName>
                                        </p:attrNameLst>
                                      </p:cBhvr>
                                      <p:tavLst>
                                        <p:tav tm="0">
                                          <p:val>
                                            <p:strVal val="1+#ppt_h/2"/>
                                          </p:val>
                                        </p:tav>
                                        <p:tav tm="100000">
                                          <p:val>
                                            <p:strVal val="#ppt_y"/>
                                          </p:val>
                                        </p:tav>
                                      </p:tavLst>
                                    </p:anim>
                                  </p:childTnLst>
                                </p:cTn>
                              </p:par>
                              <p:par>
                                <p:cTn id="561" presetID="2" presetClass="entr" presetSubtype="4" fill="hold" grpId="0" nodeType="withEffect">
                                  <p:stCondLst>
                                    <p:cond delay="0"/>
                                  </p:stCondLst>
                                  <p:childTnLst>
                                    <p:set>
                                      <p:cBhvr>
                                        <p:cTn id="562" dur="1" fill="hold">
                                          <p:stCondLst>
                                            <p:cond delay="0"/>
                                          </p:stCondLst>
                                        </p:cTn>
                                        <p:tgtEl>
                                          <p:spTgt spid="373"/>
                                        </p:tgtEl>
                                        <p:attrNameLst>
                                          <p:attrName>style.visibility</p:attrName>
                                        </p:attrNameLst>
                                      </p:cBhvr>
                                      <p:to>
                                        <p:strVal val="visible"/>
                                      </p:to>
                                    </p:set>
                                    <p:anim calcmode="lin" valueType="num">
                                      <p:cBhvr additive="base">
                                        <p:cTn id="563" dur="1000" fill="hold"/>
                                        <p:tgtEl>
                                          <p:spTgt spid="373"/>
                                        </p:tgtEl>
                                        <p:attrNameLst>
                                          <p:attrName>ppt_x</p:attrName>
                                        </p:attrNameLst>
                                      </p:cBhvr>
                                      <p:tavLst>
                                        <p:tav tm="0">
                                          <p:val>
                                            <p:strVal val="#ppt_x"/>
                                          </p:val>
                                        </p:tav>
                                        <p:tav tm="100000">
                                          <p:val>
                                            <p:strVal val="#ppt_x"/>
                                          </p:val>
                                        </p:tav>
                                      </p:tavLst>
                                    </p:anim>
                                    <p:anim calcmode="lin" valueType="num">
                                      <p:cBhvr additive="base">
                                        <p:cTn id="564" dur="1000" fill="hold"/>
                                        <p:tgtEl>
                                          <p:spTgt spid="373"/>
                                        </p:tgtEl>
                                        <p:attrNameLst>
                                          <p:attrName>ppt_y</p:attrName>
                                        </p:attrNameLst>
                                      </p:cBhvr>
                                      <p:tavLst>
                                        <p:tav tm="0">
                                          <p:val>
                                            <p:strVal val="1+#ppt_h/2"/>
                                          </p:val>
                                        </p:tav>
                                        <p:tav tm="100000">
                                          <p:val>
                                            <p:strVal val="#ppt_y"/>
                                          </p:val>
                                        </p:tav>
                                      </p:tavLst>
                                    </p:anim>
                                  </p:childTnLst>
                                </p:cTn>
                              </p:par>
                              <p:par>
                                <p:cTn id="565" presetID="2" presetClass="entr" presetSubtype="4" fill="hold" grpId="0" nodeType="withEffect">
                                  <p:stCondLst>
                                    <p:cond delay="0"/>
                                  </p:stCondLst>
                                  <p:childTnLst>
                                    <p:set>
                                      <p:cBhvr>
                                        <p:cTn id="566" dur="1" fill="hold">
                                          <p:stCondLst>
                                            <p:cond delay="0"/>
                                          </p:stCondLst>
                                        </p:cTn>
                                        <p:tgtEl>
                                          <p:spTgt spid="374"/>
                                        </p:tgtEl>
                                        <p:attrNameLst>
                                          <p:attrName>style.visibility</p:attrName>
                                        </p:attrNameLst>
                                      </p:cBhvr>
                                      <p:to>
                                        <p:strVal val="visible"/>
                                      </p:to>
                                    </p:set>
                                    <p:anim calcmode="lin" valueType="num">
                                      <p:cBhvr additive="base">
                                        <p:cTn id="567" dur="1000" fill="hold"/>
                                        <p:tgtEl>
                                          <p:spTgt spid="374"/>
                                        </p:tgtEl>
                                        <p:attrNameLst>
                                          <p:attrName>ppt_x</p:attrName>
                                        </p:attrNameLst>
                                      </p:cBhvr>
                                      <p:tavLst>
                                        <p:tav tm="0">
                                          <p:val>
                                            <p:strVal val="#ppt_x"/>
                                          </p:val>
                                        </p:tav>
                                        <p:tav tm="100000">
                                          <p:val>
                                            <p:strVal val="#ppt_x"/>
                                          </p:val>
                                        </p:tav>
                                      </p:tavLst>
                                    </p:anim>
                                    <p:anim calcmode="lin" valueType="num">
                                      <p:cBhvr additive="base">
                                        <p:cTn id="568" dur="1000" fill="hold"/>
                                        <p:tgtEl>
                                          <p:spTgt spid="374"/>
                                        </p:tgtEl>
                                        <p:attrNameLst>
                                          <p:attrName>ppt_y</p:attrName>
                                        </p:attrNameLst>
                                      </p:cBhvr>
                                      <p:tavLst>
                                        <p:tav tm="0">
                                          <p:val>
                                            <p:strVal val="1+#ppt_h/2"/>
                                          </p:val>
                                        </p:tav>
                                        <p:tav tm="100000">
                                          <p:val>
                                            <p:strVal val="#ppt_y"/>
                                          </p:val>
                                        </p:tav>
                                      </p:tavLst>
                                    </p:anim>
                                  </p:childTnLst>
                                </p:cTn>
                              </p:par>
                              <p:par>
                                <p:cTn id="569" presetID="2" presetClass="entr" presetSubtype="4" fill="hold" grpId="0" nodeType="withEffect">
                                  <p:stCondLst>
                                    <p:cond delay="0"/>
                                  </p:stCondLst>
                                  <p:childTnLst>
                                    <p:set>
                                      <p:cBhvr>
                                        <p:cTn id="570" dur="1" fill="hold">
                                          <p:stCondLst>
                                            <p:cond delay="0"/>
                                          </p:stCondLst>
                                        </p:cTn>
                                        <p:tgtEl>
                                          <p:spTgt spid="375"/>
                                        </p:tgtEl>
                                        <p:attrNameLst>
                                          <p:attrName>style.visibility</p:attrName>
                                        </p:attrNameLst>
                                      </p:cBhvr>
                                      <p:to>
                                        <p:strVal val="visible"/>
                                      </p:to>
                                    </p:set>
                                    <p:anim calcmode="lin" valueType="num">
                                      <p:cBhvr additive="base">
                                        <p:cTn id="571" dur="1000" fill="hold"/>
                                        <p:tgtEl>
                                          <p:spTgt spid="375"/>
                                        </p:tgtEl>
                                        <p:attrNameLst>
                                          <p:attrName>ppt_x</p:attrName>
                                        </p:attrNameLst>
                                      </p:cBhvr>
                                      <p:tavLst>
                                        <p:tav tm="0">
                                          <p:val>
                                            <p:strVal val="#ppt_x"/>
                                          </p:val>
                                        </p:tav>
                                        <p:tav tm="100000">
                                          <p:val>
                                            <p:strVal val="#ppt_x"/>
                                          </p:val>
                                        </p:tav>
                                      </p:tavLst>
                                    </p:anim>
                                    <p:anim calcmode="lin" valueType="num">
                                      <p:cBhvr additive="base">
                                        <p:cTn id="572" dur="1000" fill="hold"/>
                                        <p:tgtEl>
                                          <p:spTgt spid="375"/>
                                        </p:tgtEl>
                                        <p:attrNameLst>
                                          <p:attrName>ppt_y</p:attrName>
                                        </p:attrNameLst>
                                      </p:cBhvr>
                                      <p:tavLst>
                                        <p:tav tm="0">
                                          <p:val>
                                            <p:strVal val="1+#ppt_h/2"/>
                                          </p:val>
                                        </p:tav>
                                        <p:tav tm="100000">
                                          <p:val>
                                            <p:strVal val="#ppt_y"/>
                                          </p:val>
                                        </p:tav>
                                      </p:tavLst>
                                    </p:anim>
                                  </p:childTnLst>
                                </p:cTn>
                              </p:par>
                              <p:par>
                                <p:cTn id="573" presetID="2" presetClass="entr" presetSubtype="4" fill="hold" grpId="0" nodeType="withEffect">
                                  <p:stCondLst>
                                    <p:cond delay="0"/>
                                  </p:stCondLst>
                                  <p:childTnLst>
                                    <p:set>
                                      <p:cBhvr>
                                        <p:cTn id="574" dur="1" fill="hold">
                                          <p:stCondLst>
                                            <p:cond delay="0"/>
                                          </p:stCondLst>
                                        </p:cTn>
                                        <p:tgtEl>
                                          <p:spTgt spid="376"/>
                                        </p:tgtEl>
                                        <p:attrNameLst>
                                          <p:attrName>style.visibility</p:attrName>
                                        </p:attrNameLst>
                                      </p:cBhvr>
                                      <p:to>
                                        <p:strVal val="visible"/>
                                      </p:to>
                                    </p:set>
                                    <p:anim calcmode="lin" valueType="num">
                                      <p:cBhvr additive="base">
                                        <p:cTn id="575" dur="1000" fill="hold"/>
                                        <p:tgtEl>
                                          <p:spTgt spid="376"/>
                                        </p:tgtEl>
                                        <p:attrNameLst>
                                          <p:attrName>ppt_x</p:attrName>
                                        </p:attrNameLst>
                                      </p:cBhvr>
                                      <p:tavLst>
                                        <p:tav tm="0">
                                          <p:val>
                                            <p:strVal val="#ppt_x"/>
                                          </p:val>
                                        </p:tav>
                                        <p:tav tm="100000">
                                          <p:val>
                                            <p:strVal val="#ppt_x"/>
                                          </p:val>
                                        </p:tav>
                                      </p:tavLst>
                                    </p:anim>
                                    <p:anim calcmode="lin" valueType="num">
                                      <p:cBhvr additive="base">
                                        <p:cTn id="576" dur="1000" fill="hold"/>
                                        <p:tgtEl>
                                          <p:spTgt spid="376"/>
                                        </p:tgtEl>
                                        <p:attrNameLst>
                                          <p:attrName>ppt_y</p:attrName>
                                        </p:attrNameLst>
                                      </p:cBhvr>
                                      <p:tavLst>
                                        <p:tav tm="0">
                                          <p:val>
                                            <p:strVal val="1+#ppt_h/2"/>
                                          </p:val>
                                        </p:tav>
                                        <p:tav tm="100000">
                                          <p:val>
                                            <p:strVal val="#ppt_y"/>
                                          </p:val>
                                        </p:tav>
                                      </p:tavLst>
                                    </p:anim>
                                  </p:childTnLst>
                                </p:cTn>
                              </p:par>
                              <p:par>
                                <p:cTn id="577" presetID="2" presetClass="entr" presetSubtype="4" fill="hold" grpId="0" nodeType="withEffect">
                                  <p:stCondLst>
                                    <p:cond delay="0"/>
                                  </p:stCondLst>
                                  <p:childTnLst>
                                    <p:set>
                                      <p:cBhvr>
                                        <p:cTn id="578" dur="1" fill="hold">
                                          <p:stCondLst>
                                            <p:cond delay="0"/>
                                          </p:stCondLst>
                                        </p:cTn>
                                        <p:tgtEl>
                                          <p:spTgt spid="377"/>
                                        </p:tgtEl>
                                        <p:attrNameLst>
                                          <p:attrName>style.visibility</p:attrName>
                                        </p:attrNameLst>
                                      </p:cBhvr>
                                      <p:to>
                                        <p:strVal val="visible"/>
                                      </p:to>
                                    </p:set>
                                    <p:anim calcmode="lin" valueType="num">
                                      <p:cBhvr additive="base">
                                        <p:cTn id="579" dur="1000" fill="hold"/>
                                        <p:tgtEl>
                                          <p:spTgt spid="377"/>
                                        </p:tgtEl>
                                        <p:attrNameLst>
                                          <p:attrName>ppt_x</p:attrName>
                                        </p:attrNameLst>
                                      </p:cBhvr>
                                      <p:tavLst>
                                        <p:tav tm="0">
                                          <p:val>
                                            <p:strVal val="#ppt_x"/>
                                          </p:val>
                                        </p:tav>
                                        <p:tav tm="100000">
                                          <p:val>
                                            <p:strVal val="#ppt_x"/>
                                          </p:val>
                                        </p:tav>
                                      </p:tavLst>
                                    </p:anim>
                                    <p:anim calcmode="lin" valueType="num">
                                      <p:cBhvr additive="base">
                                        <p:cTn id="580" dur="1000" fill="hold"/>
                                        <p:tgtEl>
                                          <p:spTgt spid="377"/>
                                        </p:tgtEl>
                                        <p:attrNameLst>
                                          <p:attrName>ppt_y</p:attrName>
                                        </p:attrNameLst>
                                      </p:cBhvr>
                                      <p:tavLst>
                                        <p:tav tm="0">
                                          <p:val>
                                            <p:strVal val="1+#ppt_h/2"/>
                                          </p:val>
                                        </p:tav>
                                        <p:tav tm="100000">
                                          <p:val>
                                            <p:strVal val="#ppt_y"/>
                                          </p:val>
                                        </p:tav>
                                      </p:tavLst>
                                    </p:anim>
                                  </p:childTnLst>
                                </p:cTn>
                              </p:par>
                              <p:par>
                                <p:cTn id="581" presetID="2" presetClass="entr" presetSubtype="4" fill="hold" grpId="0" nodeType="withEffect">
                                  <p:stCondLst>
                                    <p:cond delay="0"/>
                                  </p:stCondLst>
                                  <p:childTnLst>
                                    <p:set>
                                      <p:cBhvr>
                                        <p:cTn id="582" dur="1" fill="hold">
                                          <p:stCondLst>
                                            <p:cond delay="0"/>
                                          </p:stCondLst>
                                        </p:cTn>
                                        <p:tgtEl>
                                          <p:spTgt spid="378"/>
                                        </p:tgtEl>
                                        <p:attrNameLst>
                                          <p:attrName>style.visibility</p:attrName>
                                        </p:attrNameLst>
                                      </p:cBhvr>
                                      <p:to>
                                        <p:strVal val="visible"/>
                                      </p:to>
                                    </p:set>
                                    <p:anim calcmode="lin" valueType="num">
                                      <p:cBhvr additive="base">
                                        <p:cTn id="583" dur="1000" fill="hold"/>
                                        <p:tgtEl>
                                          <p:spTgt spid="378"/>
                                        </p:tgtEl>
                                        <p:attrNameLst>
                                          <p:attrName>ppt_x</p:attrName>
                                        </p:attrNameLst>
                                      </p:cBhvr>
                                      <p:tavLst>
                                        <p:tav tm="0">
                                          <p:val>
                                            <p:strVal val="#ppt_x"/>
                                          </p:val>
                                        </p:tav>
                                        <p:tav tm="100000">
                                          <p:val>
                                            <p:strVal val="#ppt_x"/>
                                          </p:val>
                                        </p:tav>
                                      </p:tavLst>
                                    </p:anim>
                                    <p:anim calcmode="lin" valueType="num">
                                      <p:cBhvr additive="base">
                                        <p:cTn id="584" dur="1000" fill="hold"/>
                                        <p:tgtEl>
                                          <p:spTgt spid="378"/>
                                        </p:tgtEl>
                                        <p:attrNameLst>
                                          <p:attrName>ppt_y</p:attrName>
                                        </p:attrNameLst>
                                      </p:cBhvr>
                                      <p:tavLst>
                                        <p:tav tm="0">
                                          <p:val>
                                            <p:strVal val="1+#ppt_h/2"/>
                                          </p:val>
                                        </p:tav>
                                        <p:tav tm="100000">
                                          <p:val>
                                            <p:strVal val="#ppt_y"/>
                                          </p:val>
                                        </p:tav>
                                      </p:tavLst>
                                    </p:anim>
                                  </p:childTnLst>
                                </p:cTn>
                              </p:par>
                              <p:par>
                                <p:cTn id="585" presetID="2" presetClass="entr" presetSubtype="4" fill="hold" grpId="0" nodeType="withEffect">
                                  <p:stCondLst>
                                    <p:cond delay="0"/>
                                  </p:stCondLst>
                                  <p:childTnLst>
                                    <p:set>
                                      <p:cBhvr>
                                        <p:cTn id="586" dur="1" fill="hold">
                                          <p:stCondLst>
                                            <p:cond delay="0"/>
                                          </p:stCondLst>
                                        </p:cTn>
                                        <p:tgtEl>
                                          <p:spTgt spid="379"/>
                                        </p:tgtEl>
                                        <p:attrNameLst>
                                          <p:attrName>style.visibility</p:attrName>
                                        </p:attrNameLst>
                                      </p:cBhvr>
                                      <p:to>
                                        <p:strVal val="visible"/>
                                      </p:to>
                                    </p:set>
                                    <p:anim calcmode="lin" valueType="num">
                                      <p:cBhvr additive="base">
                                        <p:cTn id="587" dur="1000" fill="hold"/>
                                        <p:tgtEl>
                                          <p:spTgt spid="379"/>
                                        </p:tgtEl>
                                        <p:attrNameLst>
                                          <p:attrName>ppt_x</p:attrName>
                                        </p:attrNameLst>
                                      </p:cBhvr>
                                      <p:tavLst>
                                        <p:tav tm="0">
                                          <p:val>
                                            <p:strVal val="#ppt_x"/>
                                          </p:val>
                                        </p:tav>
                                        <p:tav tm="100000">
                                          <p:val>
                                            <p:strVal val="#ppt_x"/>
                                          </p:val>
                                        </p:tav>
                                      </p:tavLst>
                                    </p:anim>
                                    <p:anim calcmode="lin" valueType="num">
                                      <p:cBhvr additive="base">
                                        <p:cTn id="588" dur="1000" fill="hold"/>
                                        <p:tgtEl>
                                          <p:spTgt spid="379"/>
                                        </p:tgtEl>
                                        <p:attrNameLst>
                                          <p:attrName>ppt_y</p:attrName>
                                        </p:attrNameLst>
                                      </p:cBhvr>
                                      <p:tavLst>
                                        <p:tav tm="0">
                                          <p:val>
                                            <p:strVal val="1+#ppt_h/2"/>
                                          </p:val>
                                        </p:tav>
                                        <p:tav tm="100000">
                                          <p:val>
                                            <p:strVal val="#ppt_y"/>
                                          </p:val>
                                        </p:tav>
                                      </p:tavLst>
                                    </p:anim>
                                  </p:childTnLst>
                                </p:cTn>
                              </p:par>
                              <p:par>
                                <p:cTn id="589" presetID="2" presetClass="entr" presetSubtype="4" fill="hold" grpId="0" nodeType="withEffect">
                                  <p:stCondLst>
                                    <p:cond delay="0"/>
                                  </p:stCondLst>
                                  <p:childTnLst>
                                    <p:set>
                                      <p:cBhvr>
                                        <p:cTn id="590" dur="1" fill="hold">
                                          <p:stCondLst>
                                            <p:cond delay="0"/>
                                          </p:stCondLst>
                                        </p:cTn>
                                        <p:tgtEl>
                                          <p:spTgt spid="380"/>
                                        </p:tgtEl>
                                        <p:attrNameLst>
                                          <p:attrName>style.visibility</p:attrName>
                                        </p:attrNameLst>
                                      </p:cBhvr>
                                      <p:to>
                                        <p:strVal val="visible"/>
                                      </p:to>
                                    </p:set>
                                    <p:anim calcmode="lin" valueType="num">
                                      <p:cBhvr additive="base">
                                        <p:cTn id="591" dur="1000" fill="hold"/>
                                        <p:tgtEl>
                                          <p:spTgt spid="380"/>
                                        </p:tgtEl>
                                        <p:attrNameLst>
                                          <p:attrName>ppt_x</p:attrName>
                                        </p:attrNameLst>
                                      </p:cBhvr>
                                      <p:tavLst>
                                        <p:tav tm="0">
                                          <p:val>
                                            <p:strVal val="#ppt_x"/>
                                          </p:val>
                                        </p:tav>
                                        <p:tav tm="100000">
                                          <p:val>
                                            <p:strVal val="#ppt_x"/>
                                          </p:val>
                                        </p:tav>
                                      </p:tavLst>
                                    </p:anim>
                                    <p:anim calcmode="lin" valueType="num">
                                      <p:cBhvr additive="base">
                                        <p:cTn id="592" dur="1000" fill="hold"/>
                                        <p:tgtEl>
                                          <p:spTgt spid="380"/>
                                        </p:tgtEl>
                                        <p:attrNameLst>
                                          <p:attrName>ppt_y</p:attrName>
                                        </p:attrNameLst>
                                      </p:cBhvr>
                                      <p:tavLst>
                                        <p:tav tm="0">
                                          <p:val>
                                            <p:strVal val="1+#ppt_h/2"/>
                                          </p:val>
                                        </p:tav>
                                        <p:tav tm="100000">
                                          <p:val>
                                            <p:strVal val="#ppt_y"/>
                                          </p:val>
                                        </p:tav>
                                      </p:tavLst>
                                    </p:anim>
                                  </p:childTnLst>
                                </p:cTn>
                              </p:par>
                              <p:par>
                                <p:cTn id="593" presetID="2" presetClass="entr" presetSubtype="4" fill="hold" grpId="0" nodeType="withEffect">
                                  <p:stCondLst>
                                    <p:cond delay="0"/>
                                  </p:stCondLst>
                                  <p:childTnLst>
                                    <p:set>
                                      <p:cBhvr>
                                        <p:cTn id="594" dur="1" fill="hold">
                                          <p:stCondLst>
                                            <p:cond delay="0"/>
                                          </p:stCondLst>
                                        </p:cTn>
                                        <p:tgtEl>
                                          <p:spTgt spid="381"/>
                                        </p:tgtEl>
                                        <p:attrNameLst>
                                          <p:attrName>style.visibility</p:attrName>
                                        </p:attrNameLst>
                                      </p:cBhvr>
                                      <p:to>
                                        <p:strVal val="visible"/>
                                      </p:to>
                                    </p:set>
                                    <p:anim calcmode="lin" valueType="num">
                                      <p:cBhvr additive="base">
                                        <p:cTn id="595" dur="1000" fill="hold"/>
                                        <p:tgtEl>
                                          <p:spTgt spid="381"/>
                                        </p:tgtEl>
                                        <p:attrNameLst>
                                          <p:attrName>ppt_x</p:attrName>
                                        </p:attrNameLst>
                                      </p:cBhvr>
                                      <p:tavLst>
                                        <p:tav tm="0">
                                          <p:val>
                                            <p:strVal val="#ppt_x"/>
                                          </p:val>
                                        </p:tav>
                                        <p:tav tm="100000">
                                          <p:val>
                                            <p:strVal val="#ppt_x"/>
                                          </p:val>
                                        </p:tav>
                                      </p:tavLst>
                                    </p:anim>
                                    <p:anim calcmode="lin" valueType="num">
                                      <p:cBhvr additive="base">
                                        <p:cTn id="596" dur="1000" fill="hold"/>
                                        <p:tgtEl>
                                          <p:spTgt spid="381"/>
                                        </p:tgtEl>
                                        <p:attrNameLst>
                                          <p:attrName>ppt_y</p:attrName>
                                        </p:attrNameLst>
                                      </p:cBhvr>
                                      <p:tavLst>
                                        <p:tav tm="0">
                                          <p:val>
                                            <p:strVal val="1+#ppt_h/2"/>
                                          </p:val>
                                        </p:tav>
                                        <p:tav tm="100000">
                                          <p:val>
                                            <p:strVal val="#ppt_y"/>
                                          </p:val>
                                        </p:tav>
                                      </p:tavLst>
                                    </p:anim>
                                  </p:childTnLst>
                                </p:cTn>
                              </p:par>
                              <p:par>
                                <p:cTn id="597" presetID="2" presetClass="entr" presetSubtype="4" fill="hold" grpId="0" nodeType="withEffect">
                                  <p:stCondLst>
                                    <p:cond delay="0"/>
                                  </p:stCondLst>
                                  <p:childTnLst>
                                    <p:set>
                                      <p:cBhvr>
                                        <p:cTn id="598" dur="1" fill="hold">
                                          <p:stCondLst>
                                            <p:cond delay="0"/>
                                          </p:stCondLst>
                                        </p:cTn>
                                        <p:tgtEl>
                                          <p:spTgt spid="382"/>
                                        </p:tgtEl>
                                        <p:attrNameLst>
                                          <p:attrName>style.visibility</p:attrName>
                                        </p:attrNameLst>
                                      </p:cBhvr>
                                      <p:to>
                                        <p:strVal val="visible"/>
                                      </p:to>
                                    </p:set>
                                    <p:anim calcmode="lin" valueType="num">
                                      <p:cBhvr additive="base">
                                        <p:cTn id="599" dur="1000" fill="hold"/>
                                        <p:tgtEl>
                                          <p:spTgt spid="382"/>
                                        </p:tgtEl>
                                        <p:attrNameLst>
                                          <p:attrName>ppt_x</p:attrName>
                                        </p:attrNameLst>
                                      </p:cBhvr>
                                      <p:tavLst>
                                        <p:tav tm="0">
                                          <p:val>
                                            <p:strVal val="#ppt_x"/>
                                          </p:val>
                                        </p:tav>
                                        <p:tav tm="100000">
                                          <p:val>
                                            <p:strVal val="#ppt_x"/>
                                          </p:val>
                                        </p:tav>
                                      </p:tavLst>
                                    </p:anim>
                                    <p:anim calcmode="lin" valueType="num">
                                      <p:cBhvr additive="base">
                                        <p:cTn id="600" dur="1000" fill="hold"/>
                                        <p:tgtEl>
                                          <p:spTgt spid="382"/>
                                        </p:tgtEl>
                                        <p:attrNameLst>
                                          <p:attrName>ppt_y</p:attrName>
                                        </p:attrNameLst>
                                      </p:cBhvr>
                                      <p:tavLst>
                                        <p:tav tm="0">
                                          <p:val>
                                            <p:strVal val="1+#ppt_h/2"/>
                                          </p:val>
                                        </p:tav>
                                        <p:tav tm="100000">
                                          <p:val>
                                            <p:strVal val="#ppt_y"/>
                                          </p:val>
                                        </p:tav>
                                      </p:tavLst>
                                    </p:anim>
                                  </p:childTnLst>
                                </p:cTn>
                              </p:par>
                              <p:par>
                                <p:cTn id="601" presetID="2" presetClass="entr" presetSubtype="4" fill="hold" grpId="0" nodeType="withEffect">
                                  <p:stCondLst>
                                    <p:cond delay="0"/>
                                  </p:stCondLst>
                                  <p:childTnLst>
                                    <p:set>
                                      <p:cBhvr>
                                        <p:cTn id="602" dur="1" fill="hold">
                                          <p:stCondLst>
                                            <p:cond delay="0"/>
                                          </p:stCondLst>
                                        </p:cTn>
                                        <p:tgtEl>
                                          <p:spTgt spid="383"/>
                                        </p:tgtEl>
                                        <p:attrNameLst>
                                          <p:attrName>style.visibility</p:attrName>
                                        </p:attrNameLst>
                                      </p:cBhvr>
                                      <p:to>
                                        <p:strVal val="visible"/>
                                      </p:to>
                                    </p:set>
                                    <p:anim calcmode="lin" valueType="num">
                                      <p:cBhvr additive="base">
                                        <p:cTn id="603" dur="1000" fill="hold"/>
                                        <p:tgtEl>
                                          <p:spTgt spid="383"/>
                                        </p:tgtEl>
                                        <p:attrNameLst>
                                          <p:attrName>ppt_x</p:attrName>
                                        </p:attrNameLst>
                                      </p:cBhvr>
                                      <p:tavLst>
                                        <p:tav tm="0">
                                          <p:val>
                                            <p:strVal val="#ppt_x"/>
                                          </p:val>
                                        </p:tav>
                                        <p:tav tm="100000">
                                          <p:val>
                                            <p:strVal val="#ppt_x"/>
                                          </p:val>
                                        </p:tav>
                                      </p:tavLst>
                                    </p:anim>
                                    <p:anim calcmode="lin" valueType="num">
                                      <p:cBhvr additive="base">
                                        <p:cTn id="604" dur="1000" fill="hold"/>
                                        <p:tgtEl>
                                          <p:spTgt spid="383"/>
                                        </p:tgtEl>
                                        <p:attrNameLst>
                                          <p:attrName>ppt_y</p:attrName>
                                        </p:attrNameLst>
                                      </p:cBhvr>
                                      <p:tavLst>
                                        <p:tav tm="0">
                                          <p:val>
                                            <p:strVal val="1+#ppt_h/2"/>
                                          </p:val>
                                        </p:tav>
                                        <p:tav tm="100000">
                                          <p:val>
                                            <p:strVal val="#ppt_y"/>
                                          </p:val>
                                        </p:tav>
                                      </p:tavLst>
                                    </p:anim>
                                  </p:childTnLst>
                                </p:cTn>
                              </p:par>
                              <p:par>
                                <p:cTn id="605" presetID="2" presetClass="entr" presetSubtype="4" fill="hold" grpId="0" nodeType="withEffect">
                                  <p:stCondLst>
                                    <p:cond delay="0"/>
                                  </p:stCondLst>
                                  <p:childTnLst>
                                    <p:set>
                                      <p:cBhvr>
                                        <p:cTn id="606" dur="1" fill="hold">
                                          <p:stCondLst>
                                            <p:cond delay="0"/>
                                          </p:stCondLst>
                                        </p:cTn>
                                        <p:tgtEl>
                                          <p:spTgt spid="384"/>
                                        </p:tgtEl>
                                        <p:attrNameLst>
                                          <p:attrName>style.visibility</p:attrName>
                                        </p:attrNameLst>
                                      </p:cBhvr>
                                      <p:to>
                                        <p:strVal val="visible"/>
                                      </p:to>
                                    </p:set>
                                    <p:anim calcmode="lin" valueType="num">
                                      <p:cBhvr additive="base">
                                        <p:cTn id="607" dur="1000" fill="hold"/>
                                        <p:tgtEl>
                                          <p:spTgt spid="384"/>
                                        </p:tgtEl>
                                        <p:attrNameLst>
                                          <p:attrName>ppt_x</p:attrName>
                                        </p:attrNameLst>
                                      </p:cBhvr>
                                      <p:tavLst>
                                        <p:tav tm="0">
                                          <p:val>
                                            <p:strVal val="#ppt_x"/>
                                          </p:val>
                                        </p:tav>
                                        <p:tav tm="100000">
                                          <p:val>
                                            <p:strVal val="#ppt_x"/>
                                          </p:val>
                                        </p:tav>
                                      </p:tavLst>
                                    </p:anim>
                                    <p:anim calcmode="lin" valueType="num">
                                      <p:cBhvr additive="base">
                                        <p:cTn id="608" dur="1000" fill="hold"/>
                                        <p:tgtEl>
                                          <p:spTgt spid="384"/>
                                        </p:tgtEl>
                                        <p:attrNameLst>
                                          <p:attrName>ppt_y</p:attrName>
                                        </p:attrNameLst>
                                      </p:cBhvr>
                                      <p:tavLst>
                                        <p:tav tm="0">
                                          <p:val>
                                            <p:strVal val="1+#ppt_h/2"/>
                                          </p:val>
                                        </p:tav>
                                        <p:tav tm="100000">
                                          <p:val>
                                            <p:strVal val="#ppt_y"/>
                                          </p:val>
                                        </p:tav>
                                      </p:tavLst>
                                    </p:anim>
                                  </p:childTnLst>
                                </p:cTn>
                              </p:par>
                              <p:par>
                                <p:cTn id="609" presetID="2" presetClass="entr" presetSubtype="4" fill="hold" grpId="0" nodeType="withEffect">
                                  <p:stCondLst>
                                    <p:cond delay="0"/>
                                  </p:stCondLst>
                                  <p:childTnLst>
                                    <p:set>
                                      <p:cBhvr>
                                        <p:cTn id="610" dur="1" fill="hold">
                                          <p:stCondLst>
                                            <p:cond delay="0"/>
                                          </p:stCondLst>
                                        </p:cTn>
                                        <p:tgtEl>
                                          <p:spTgt spid="385"/>
                                        </p:tgtEl>
                                        <p:attrNameLst>
                                          <p:attrName>style.visibility</p:attrName>
                                        </p:attrNameLst>
                                      </p:cBhvr>
                                      <p:to>
                                        <p:strVal val="visible"/>
                                      </p:to>
                                    </p:set>
                                    <p:anim calcmode="lin" valueType="num">
                                      <p:cBhvr additive="base">
                                        <p:cTn id="611" dur="1000" fill="hold"/>
                                        <p:tgtEl>
                                          <p:spTgt spid="385"/>
                                        </p:tgtEl>
                                        <p:attrNameLst>
                                          <p:attrName>ppt_x</p:attrName>
                                        </p:attrNameLst>
                                      </p:cBhvr>
                                      <p:tavLst>
                                        <p:tav tm="0">
                                          <p:val>
                                            <p:strVal val="#ppt_x"/>
                                          </p:val>
                                        </p:tav>
                                        <p:tav tm="100000">
                                          <p:val>
                                            <p:strVal val="#ppt_x"/>
                                          </p:val>
                                        </p:tav>
                                      </p:tavLst>
                                    </p:anim>
                                    <p:anim calcmode="lin" valueType="num">
                                      <p:cBhvr additive="base">
                                        <p:cTn id="612" dur="1000" fill="hold"/>
                                        <p:tgtEl>
                                          <p:spTgt spid="385"/>
                                        </p:tgtEl>
                                        <p:attrNameLst>
                                          <p:attrName>ppt_y</p:attrName>
                                        </p:attrNameLst>
                                      </p:cBhvr>
                                      <p:tavLst>
                                        <p:tav tm="0">
                                          <p:val>
                                            <p:strVal val="1+#ppt_h/2"/>
                                          </p:val>
                                        </p:tav>
                                        <p:tav tm="100000">
                                          <p:val>
                                            <p:strVal val="#ppt_y"/>
                                          </p:val>
                                        </p:tav>
                                      </p:tavLst>
                                    </p:anim>
                                  </p:childTnLst>
                                </p:cTn>
                              </p:par>
                              <p:par>
                                <p:cTn id="613" presetID="2" presetClass="entr" presetSubtype="4" fill="hold" grpId="0" nodeType="withEffect">
                                  <p:stCondLst>
                                    <p:cond delay="0"/>
                                  </p:stCondLst>
                                  <p:childTnLst>
                                    <p:set>
                                      <p:cBhvr>
                                        <p:cTn id="614" dur="1" fill="hold">
                                          <p:stCondLst>
                                            <p:cond delay="0"/>
                                          </p:stCondLst>
                                        </p:cTn>
                                        <p:tgtEl>
                                          <p:spTgt spid="386"/>
                                        </p:tgtEl>
                                        <p:attrNameLst>
                                          <p:attrName>style.visibility</p:attrName>
                                        </p:attrNameLst>
                                      </p:cBhvr>
                                      <p:to>
                                        <p:strVal val="visible"/>
                                      </p:to>
                                    </p:set>
                                    <p:anim calcmode="lin" valueType="num">
                                      <p:cBhvr additive="base">
                                        <p:cTn id="615" dur="1000" fill="hold"/>
                                        <p:tgtEl>
                                          <p:spTgt spid="386"/>
                                        </p:tgtEl>
                                        <p:attrNameLst>
                                          <p:attrName>ppt_x</p:attrName>
                                        </p:attrNameLst>
                                      </p:cBhvr>
                                      <p:tavLst>
                                        <p:tav tm="0">
                                          <p:val>
                                            <p:strVal val="#ppt_x"/>
                                          </p:val>
                                        </p:tav>
                                        <p:tav tm="100000">
                                          <p:val>
                                            <p:strVal val="#ppt_x"/>
                                          </p:val>
                                        </p:tav>
                                      </p:tavLst>
                                    </p:anim>
                                    <p:anim calcmode="lin" valueType="num">
                                      <p:cBhvr additive="base">
                                        <p:cTn id="616" dur="1000" fill="hold"/>
                                        <p:tgtEl>
                                          <p:spTgt spid="386"/>
                                        </p:tgtEl>
                                        <p:attrNameLst>
                                          <p:attrName>ppt_y</p:attrName>
                                        </p:attrNameLst>
                                      </p:cBhvr>
                                      <p:tavLst>
                                        <p:tav tm="0">
                                          <p:val>
                                            <p:strVal val="1+#ppt_h/2"/>
                                          </p:val>
                                        </p:tav>
                                        <p:tav tm="100000">
                                          <p:val>
                                            <p:strVal val="#ppt_y"/>
                                          </p:val>
                                        </p:tav>
                                      </p:tavLst>
                                    </p:anim>
                                  </p:childTnLst>
                                </p:cTn>
                              </p:par>
                            </p:childTnLst>
                          </p:cTn>
                        </p:par>
                        <p:par>
                          <p:cTn id="617" fill="hold">
                            <p:stCondLst>
                              <p:cond delay="1500"/>
                            </p:stCondLst>
                            <p:childTnLst>
                              <p:par>
                                <p:cTn id="618" presetID="45" presetClass="entr" presetSubtype="0" fill="hold" grpId="0" nodeType="afterEffect">
                                  <p:stCondLst>
                                    <p:cond delay="0"/>
                                  </p:stCondLst>
                                  <p:childTnLst>
                                    <p:set>
                                      <p:cBhvr>
                                        <p:cTn id="619" dur="1" fill="hold">
                                          <p:stCondLst>
                                            <p:cond delay="0"/>
                                          </p:stCondLst>
                                        </p:cTn>
                                        <p:tgtEl>
                                          <p:spTgt spid="236"/>
                                        </p:tgtEl>
                                        <p:attrNameLst>
                                          <p:attrName>style.visibility</p:attrName>
                                        </p:attrNameLst>
                                      </p:cBhvr>
                                      <p:to>
                                        <p:strVal val="visible"/>
                                      </p:to>
                                    </p:set>
                                    <p:animEffect transition="in" filter="fade">
                                      <p:cBhvr>
                                        <p:cTn id="620" dur="2000"/>
                                        <p:tgtEl>
                                          <p:spTgt spid="236"/>
                                        </p:tgtEl>
                                      </p:cBhvr>
                                    </p:animEffect>
                                    <p:anim calcmode="lin" valueType="num">
                                      <p:cBhvr>
                                        <p:cTn id="621" dur="2000" fill="hold"/>
                                        <p:tgtEl>
                                          <p:spTgt spid="236"/>
                                        </p:tgtEl>
                                        <p:attrNameLst>
                                          <p:attrName>ppt_w</p:attrName>
                                        </p:attrNameLst>
                                      </p:cBhvr>
                                      <p:tavLst>
                                        <p:tav tm="0" fmla="#ppt_w*sin(2.5*pi*$)">
                                          <p:val>
                                            <p:fltVal val="0"/>
                                          </p:val>
                                        </p:tav>
                                        <p:tav tm="100000">
                                          <p:val>
                                            <p:fltVal val="1"/>
                                          </p:val>
                                        </p:tav>
                                      </p:tavLst>
                                    </p:anim>
                                    <p:anim calcmode="lin" valueType="num">
                                      <p:cBhvr>
                                        <p:cTn id="622" dur="2000" fill="hold"/>
                                        <p:tgtEl>
                                          <p:spTgt spid="236"/>
                                        </p:tgtEl>
                                        <p:attrNameLst>
                                          <p:attrName>ppt_h</p:attrName>
                                        </p:attrNameLst>
                                      </p:cBhvr>
                                      <p:tavLst>
                                        <p:tav tm="0">
                                          <p:val>
                                            <p:strVal val="#ppt_h"/>
                                          </p:val>
                                        </p:tav>
                                        <p:tav tm="100000">
                                          <p:val>
                                            <p:strVal val="#ppt_h"/>
                                          </p:val>
                                        </p:tav>
                                      </p:tavLst>
                                    </p:anim>
                                  </p:childTnLst>
                                </p:cTn>
                              </p:par>
                              <p:par>
                                <p:cTn id="623" presetID="45" presetClass="entr" presetSubtype="0" fill="hold" grpId="0" nodeType="withEffect">
                                  <p:stCondLst>
                                    <p:cond delay="0"/>
                                  </p:stCondLst>
                                  <p:childTnLst>
                                    <p:set>
                                      <p:cBhvr>
                                        <p:cTn id="624" dur="1" fill="hold">
                                          <p:stCondLst>
                                            <p:cond delay="0"/>
                                          </p:stCondLst>
                                        </p:cTn>
                                        <p:tgtEl>
                                          <p:spTgt spid="229"/>
                                        </p:tgtEl>
                                        <p:attrNameLst>
                                          <p:attrName>style.visibility</p:attrName>
                                        </p:attrNameLst>
                                      </p:cBhvr>
                                      <p:to>
                                        <p:strVal val="visible"/>
                                      </p:to>
                                    </p:set>
                                    <p:animEffect transition="in" filter="fade">
                                      <p:cBhvr>
                                        <p:cTn id="625" dur="2000"/>
                                        <p:tgtEl>
                                          <p:spTgt spid="229"/>
                                        </p:tgtEl>
                                      </p:cBhvr>
                                    </p:animEffect>
                                    <p:anim calcmode="lin" valueType="num">
                                      <p:cBhvr>
                                        <p:cTn id="626" dur="2000" fill="hold"/>
                                        <p:tgtEl>
                                          <p:spTgt spid="229"/>
                                        </p:tgtEl>
                                        <p:attrNameLst>
                                          <p:attrName>ppt_w</p:attrName>
                                        </p:attrNameLst>
                                      </p:cBhvr>
                                      <p:tavLst>
                                        <p:tav tm="0" fmla="#ppt_w*sin(2.5*pi*$)">
                                          <p:val>
                                            <p:fltVal val="0"/>
                                          </p:val>
                                        </p:tav>
                                        <p:tav tm="100000">
                                          <p:val>
                                            <p:fltVal val="1"/>
                                          </p:val>
                                        </p:tav>
                                      </p:tavLst>
                                    </p:anim>
                                    <p:anim calcmode="lin" valueType="num">
                                      <p:cBhvr>
                                        <p:cTn id="627" dur="2000" fill="hold"/>
                                        <p:tgtEl>
                                          <p:spTgt spid="229"/>
                                        </p:tgtEl>
                                        <p:attrNameLst>
                                          <p:attrName>ppt_h</p:attrName>
                                        </p:attrNameLst>
                                      </p:cBhvr>
                                      <p:tavLst>
                                        <p:tav tm="0">
                                          <p:val>
                                            <p:strVal val="#ppt_h"/>
                                          </p:val>
                                        </p:tav>
                                        <p:tav tm="100000">
                                          <p:val>
                                            <p:strVal val="#ppt_h"/>
                                          </p:val>
                                        </p:tav>
                                      </p:tavLst>
                                    </p:anim>
                                  </p:childTnLst>
                                </p:cTn>
                              </p:par>
                            </p:childTnLst>
                          </p:cTn>
                        </p:par>
                        <p:par>
                          <p:cTn id="628" fill="hold">
                            <p:stCondLst>
                              <p:cond delay="3500"/>
                            </p:stCondLst>
                            <p:childTnLst>
                              <p:par>
                                <p:cTn id="629" presetID="21" presetClass="entr" presetSubtype="1" fill="hold" grpId="0" nodeType="afterEffect">
                                  <p:stCondLst>
                                    <p:cond delay="0"/>
                                  </p:stCondLst>
                                  <p:childTnLst>
                                    <p:set>
                                      <p:cBhvr>
                                        <p:cTn id="630" dur="1" fill="hold">
                                          <p:stCondLst>
                                            <p:cond delay="0"/>
                                          </p:stCondLst>
                                        </p:cTn>
                                        <p:tgtEl>
                                          <p:spTgt spid="288"/>
                                        </p:tgtEl>
                                        <p:attrNameLst>
                                          <p:attrName>style.visibility</p:attrName>
                                        </p:attrNameLst>
                                      </p:cBhvr>
                                      <p:to>
                                        <p:strVal val="visible"/>
                                      </p:to>
                                    </p:set>
                                    <p:animEffect transition="in" filter="wheel(1)">
                                      <p:cBhvr>
                                        <p:cTn id="631" dur="2000"/>
                                        <p:tgtEl>
                                          <p:spTgt spid="288"/>
                                        </p:tgtEl>
                                      </p:cBhvr>
                                    </p:animEffect>
                                  </p:childTnLst>
                                </p:cTn>
                              </p:par>
                              <p:par>
                                <p:cTn id="632" presetID="2" presetClass="entr" presetSubtype="4" fill="hold" nodeType="withEffect">
                                  <p:stCondLst>
                                    <p:cond delay="500"/>
                                  </p:stCondLst>
                                  <p:childTnLst>
                                    <p:set>
                                      <p:cBhvr>
                                        <p:cTn id="633" dur="1" fill="hold">
                                          <p:stCondLst>
                                            <p:cond delay="0"/>
                                          </p:stCondLst>
                                        </p:cTn>
                                        <p:tgtEl>
                                          <p:spTgt spid="243"/>
                                        </p:tgtEl>
                                        <p:attrNameLst>
                                          <p:attrName>style.visibility</p:attrName>
                                        </p:attrNameLst>
                                      </p:cBhvr>
                                      <p:to>
                                        <p:strVal val="visible"/>
                                      </p:to>
                                    </p:set>
                                    <p:anim calcmode="lin" valueType="num">
                                      <p:cBhvr additive="base">
                                        <p:cTn id="634" dur="500" fill="hold"/>
                                        <p:tgtEl>
                                          <p:spTgt spid="243"/>
                                        </p:tgtEl>
                                        <p:attrNameLst>
                                          <p:attrName>ppt_x</p:attrName>
                                        </p:attrNameLst>
                                      </p:cBhvr>
                                      <p:tavLst>
                                        <p:tav tm="0">
                                          <p:val>
                                            <p:strVal val="#ppt_x"/>
                                          </p:val>
                                        </p:tav>
                                        <p:tav tm="100000">
                                          <p:val>
                                            <p:strVal val="#ppt_x"/>
                                          </p:val>
                                        </p:tav>
                                      </p:tavLst>
                                    </p:anim>
                                    <p:anim calcmode="lin" valueType="num">
                                      <p:cBhvr additive="base">
                                        <p:cTn id="635" dur="500" fill="hold"/>
                                        <p:tgtEl>
                                          <p:spTgt spid="243"/>
                                        </p:tgtEl>
                                        <p:attrNameLst>
                                          <p:attrName>ppt_y</p:attrName>
                                        </p:attrNameLst>
                                      </p:cBhvr>
                                      <p:tavLst>
                                        <p:tav tm="0">
                                          <p:val>
                                            <p:strVal val="1+#ppt_h/2"/>
                                          </p:val>
                                        </p:tav>
                                        <p:tav tm="100000">
                                          <p:val>
                                            <p:strVal val="#ppt_y"/>
                                          </p:val>
                                        </p:tav>
                                      </p:tavLst>
                                    </p:anim>
                                  </p:childTnLst>
                                </p:cTn>
                              </p:par>
                            </p:childTnLst>
                          </p:cTn>
                        </p:par>
                        <p:par>
                          <p:cTn id="636" fill="hold">
                            <p:stCondLst>
                              <p:cond delay="5500"/>
                            </p:stCondLst>
                            <p:childTnLst>
                              <p:par>
                                <p:cTn id="637" presetID="45" presetClass="entr" presetSubtype="0" fill="hold" grpId="0" nodeType="afterEffect">
                                  <p:stCondLst>
                                    <p:cond delay="0"/>
                                  </p:stCondLst>
                                  <p:childTnLst>
                                    <p:set>
                                      <p:cBhvr>
                                        <p:cTn id="638" dur="1" fill="hold">
                                          <p:stCondLst>
                                            <p:cond delay="0"/>
                                          </p:stCondLst>
                                        </p:cTn>
                                        <p:tgtEl>
                                          <p:spTgt spid="273"/>
                                        </p:tgtEl>
                                        <p:attrNameLst>
                                          <p:attrName>style.visibility</p:attrName>
                                        </p:attrNameLst>
                                      </p:cBhvr>
                                      <p:to>
                                        <p:strVal val="visible"/>
                                      </p:to>
                                    </p:set>
                                    <p:animEffect transition="in" filter="fade">
                                      <p:cBhvr>
                                        <p:cTn id="639" dur="2000"/>
                                        <p:tgtEl>
                                          <p:spTgt spid="273"/>
                                        </p:tgtEl>
                                      </p:cBhvr>
                                    </p:animEffect>
                                    <p:anim calcmode="lin" valueType="num">
                                      <p:cBhvr>
                                        <p:cTn id="640" dur="2000" fill="hold"/>
                                        <p:tgtEl>
                                          <p:spTgt spid="273"/>
                                        </p:tgtEl>
                                        <p:attrNameLst>
                                          <p:attrName>ppt_w</p:attrName>
                                        </p:attrNameLst>
                                      </p:cBhvr>
                                      <p:tavLst>
                                        <p:tav tm="0" fmla="#ppt_w*sin(2.5*pi*$)">
                                          <p:val>
                                            <p:fltVal val="0"/>
                                          </p:val>
                                        </p:tav>
                                        <p:tav tm="100000">
                                          <p:val>
                                            <p:fltVal val="1"/>
                                          </p:val>
                                        </p:tav>
                                      </p:tavLst>
                                    </p:anim>
                                    <p:anim calcmode="lin" valueType="num">
                                      <p:cBhvr>
                                        <p:cTn id="641" dur="2000" fill="hold"/>
                                        <p:tgtEl>
                                          <p:spTgt spid="273"/>
                                        </p:tgtEl>
                                        <p:attrNameLst>
                                          <p:attrName>ppt_h</p:attrName>
                                        </p:attrNameLst>
                                      </p:cBhvr>
                                      <p:tavLst>
                                        <p:tav tm="0">
                                          <p:val>
                                            <p:strVal val="#ppt_h"/>
                                          </p:val>
                                        </p:tav>
                                        <p:tav tm="100000">
                                          <p:val>
                                            <p:strVal val="#ppt_h"/>
                                          </p:val>
                                        </p:tav>
                                      </p:tavLst>
                                    </p:anim>
                                  </p:childTnLst>
                                </p:cTn>
                              </p:par>
                              <p:par>
                                <p:cTn id="642" presetID="45" presetClass="entr" presetSubtype="0" fill="hold" grpId="0" nodeType="withEffect">
                                  <p:stCondLst>
                                    <p:cond delay="0"/>
                                  </p:stCondLst>
                                  <p:childTnLst>
                                    <p:set>
                                      <p:cBhvr>
                                        <p:cTn id="643" dur="1" fill="hold">
                                          <p:stCondLst>
                                            <p:cond delay="0"/>
                                          </p:stCondLst>
                                        </p:cTn>
                                        <p:tgtEl>
                                          <p:spTgt spid="272"/>
                                        </p:tgtEl>
                                        <p:attrNameLst>
                                          <p:attrName>style.visibility</p:attrName>
                                        </p:attrNameLst>
                                      </p:cBhvr>
                                      <p:to>
                                        <p:strVal val="visible"/>
                                      </p:to>
                                    </p:set>
                                    <p:animEffect transition="in" filter="fade">
                                      <p:cBhvr>
                                        <p:cTn id="644" dur="2000"/>
                                        <p:tgtEl>
                                          <p:spTgt spid="272"/>
                                        </p:tgtEl>
                                      </p:cBhvr>
                                    </p:animEffect>
                                    <p:anim calcmode="lin" valueType="num">
                                      <p:cBhvr>
                                        <p:cTn id="645" dur="2000" fill="hold"/>
                                        <p:tgtEl>
                                          <p:spTgt spid="272"/>
                                        </p:tgtEl>
                                        <p:attrNameLst>
                                          <p:attrName>ppt_w</p:attrName>
                                        </p:attrNameLst>
                                      </p:cBhvr>
                                      <p:tavLst>
                                        <p:tav tm="0" fmla="#ppt_w*sin(2.5*pi*$)">
                                          <p:val>
                                            <p:fltVal val="0"/>
                                          </p:val>
                                        </p:tav>
                                        <p:tav tm="100000">
                                          <p:val>
                                            <p:fltVal val="1"/>
                                          </p:val>
                                        </p:tav>
                                      </p:tavLst>
                                    </p:anim>
                                    <p:anim calcmode="lin" valueType="num">
                                      <p:cBhvr>
                                        <p:cTn id="646" dur="2000" fill="hold"/>
                                        <p:tgtEl>
                                          <p:spTgt spid="272"/>
                                        </p:tgtEl>
                                        <p:attrNameLst>
                                          <p:attrName>ppt_h</p:attrName>
                                        </p:attrNameLst>
                                      </p:cBhvr>
                                      <p:tavLst>
                                        <p:tav tm="0">
                                          <p:val>
                                            <p:strVal val="#ppt_h"/>
                                          </p:val>
                                        </p:tav>
                                        <p:tav tm="100000">
                                          <p:val>
                                            <p:strVal val="#ppt_h"/>
                                          </p:val>
                                        </p:tav>
                                      </p:tavLst>
                                    </p:anim>
                                  </p:childTnLst>
                                </p:cTn>
                              </p:par>
                            </p:childTnLst>
                          </p:cTn>
                        </p:par>
                        <p:par>
                          <p:cTn id="647" fill="hold">
                            <p:stCondLst>
                              <p:cond delay="7500"/>
                            </p:stCondLst>
                            <p:childTnLst>
                              <p:par>
                                <p:cTn id="648" presetID="21" presetClass="entr" presetSubtype="1" fill="hold" grpId="0" nodeType="afterEffect">
                                  <p:stCondLst>
                                    <p:cond delay="0"/>
                                  </p:stCondLst>
                                  <p:childTnLst>
                                    <p:set>
                                      <p:cBhvr>
                                        <p:cTn id="649" dur="1" fill="hold">
                                          <p:stCondLst>
                                            <p:cond delay="0"/>
                                          </p:stCondLst>
                                        </p:cTn>
                                        <p:tgtEl>
                                          <p:spTgt spid="289"/>
                                        </p:tgtEl>
                                        <p:attrNameLst>
                                          <p:attrName>style.visibility</p:attrName>
                                        </p:attrNameLst>
                                      </p:cBhvr>
                                      <p:to>
                                        <p:strVal val="visible"/>
                                      </p:to>
                                    </p:set>
                                    <p:animEffect transition="in" filter="wheel(1)">
                                      <p:cBhvr>
                                        <p:cTn id="650" dur="2000"/>
                                        <p:tgtEl>
                                          <p:spTgt spid="289"/>
                                        </p:tgtEl>
                                      </p:cBhvr>
                                    </p:animEffect>
                                  </p:childTnLst>
                                </p:cTn>
                              </p:par>
                              <p:par>
                                <p:cTn id="651" presetID="2" presetClass="entr" presetSubtype="4" fill="hold" nodeType="withEffect">
                                  <p:stCondLst>
                                    <p:cond delay="500"/>
                                  </p:stCondLst>
                                  <p:childTnLst>
                                    <p:set>
                                      <p:cBhvr>
                                        <p:cTn id="652" dur="1" fill="hold">
                                          <p:stCondLst>
                                            <p:cond delay="0"/>
                                          </p:stCondLst>
                                        </p:cTn>
                                        <p:tgtEl>
                                          <p:spTgt spid="274"/>
                                        </p:tgtEl>
                                        <p:attrNameLst>
                                          <p:attrName>style.visibility</p:attrName>
                                        </p:attrNameLst>
                                      </p:cBhvr>
                                      <p:to>
                                        <p:strVal val="visible"/>
                                      </p:to>
                                    </p:set>
                                    <p:anim calcmode="lin" valueType="num">
                                      <p:cBhvr additive="base">
                                        <p:cTn id="653" dur="500" fill="hold"/>
                                        <p:tgtEl>
                                          <p:spTgt spid="274"/>
                                        </p:tgtEl>
                                        <p:attrNameLst>
                                          <p:attrName>ppt_x</p:attrName>
                                        </p:attrNameLst>
                                      </p:cBhvr>
                                      <p:tavLst>
                                        <p:tav tm="0">
                                          <p:val>
                                            <p:strVal val="#ppt_x"/>
                                          </p:val>
                                        </p:tav>
                                        <p:tav tm="100000">
                                          <p:val>
                                            <p:strVal val="#ppt_x"/>
                                          </p:val>
                                        </p:tav>
                                      </p:tavLst>
                                    </p:anim>
                                    <p:anim calcmode="lin" valueType="num">
                                      <p:cBhvr additive="base">
                                        <p:cTn id="654" dur="500" fill="hold"/>
                                        <p:tgtEl>
                                          <p:spTgt spid="274"/>
                                        </p:tgtEl>
                                        <p:attrNameLst>
                                          <p:attrName>ppt_y</p:attrName>
                                        </p:attrNameLst>
                                      </p:cBhvr>
                                      <p:tavLst>
                                        <p:tav tm="0">
                                          <p:val>
                                            <p:strVal val="1+#ppt_h/2"/>
                                          </p:val>
                                        </p:tav>
                                        <p:tav tm="100000">
                                          <p:val>
                                            <p:strVal val="#ppt_y"/>
                                          </p:val>
                                        </p:tav>
                                      </p:tavLst>
                                    </p:anim>
                                  </p:childTnLst>
                                </p:cTn>
                              </p:par>
                            </p:childTnLst>
                          </p:cTn>
                        </p:par>
                        <p:par>
                          <p:cTn id="655" fill="hold">
                            <p:stCondLst>
                              <p:cond delay="9500"/>
                            </p:stCondLst>
                            <p:childTnLst>
                              <p:par>
                                <p:cTn id="656" presetID="45" presetClass="entr" presetSubtype="0" fill="hold" grpId="0" nodeType="afterEffect">
                                  <p:stCondLst>
                                    <p:cond delay="0"/>
                                  </p:stCondLst>
                                  <p:childTnLst>
                                    <p:set>
                                      <p:cBhvr>
                                        <p:cTn id="657" dur="1" fill="hold">
                                          <p:stCondLst>
                                            <p:cond delay="0"/>
                                          </p:stCondLst>
                                        </p:cTn>
                                        <p:tgtEl>
                                          <p:spTgt spid="287"/>
                                        </p:tgtEl>
                                        <p:attrNameLst>
                                          <p:attrName>style.visibility</p:attrName>
                                        </p:attrNameLst>
                                      </p:cBhvr>
                                      <p:to>
                                        <p:strVal val="visible"/>
                                      </p:to>
                                    </p:set>
                                    <p:animEffect transition="in" filter="fade">
                                      <p:cBhvr>
                                        <p:cTn id="658" dur="2000"/>
                                        <p:tgtEl>
                                          <p:spTgt spid="287"/>
                                        </p:tgtEl>
                                      </p:cBhvr>
                                    </p:animEffect>
                                    <p:anim calcmode="lin" valueType="num">
                                      <p:cBhvr>
                                        <p:cTn id="659" dur="2000" fill="hold"/>
                                        <p:tgtEl>
                                          <p:spTgt spid="287"/>
                                        </p:tgtEl>
                                        <p:attrNameLst>
                                          <p:attrName>ppt_w</p:attrName>
                                        </p:attrNameLst>
                                      </p:cBhvr>
                                      <p:tavLst>
                                        <p:tav tm="0" fmla="#ppt_w*sin(2.5*pi*$)">
                                          <p:val>
                                            <p:fltVal val="0"/>
                                          </p:val>
                                        </p:tav>
                                        <p:tav tm="100000">
                                          <p:val>
                                            <p:fltVal val="1"/>
                                          </p:val>
                                        </p:tav>
                                      </p:tavLst>
                                    </p:anim>
                                    <p:anim calcmode="lin" valueType="num">
                                      <p:cBhvr>
                                        <p:cTn id="660" dur="2000" fill="hold"/>
                                        <p:tgtEl>
                                          <p:spTgt spid="287"/>
                                        </p:tgtEl>
                                        <p:attrNameLst>
                                          <p:attrName>ppt_h</p:attrName>
                                        </p:attrNameLst>
                                      </p:cBhvr>
                                      <p:tavLst>
                                        <p:tav tm="0">
                                          <p:val>
                                            <p:strVal val="#ppt_h"/>
                                          </p:val>
                                        </p:tav>
                                        <p:tav tm="100000">
                                          <p:val>
                                            <p:strVal val="#ppt_h"/>
                                          </p:val>
                                        </p:tav>
                                      </p:tavLst>
                                    </p:anim>
                                  </p:childTnLst>
                                </p:cTn>
                              </p:par>
                              <p:par>
                                <p:cTn id="661" presetID="45" presetClass="entr" presetSubtype="0" fill="hold" grpId="0" nodeType="withEffect">
                                  <p:stCondLst>
                                    <p:cond delay="0"/>
                                  </p:stCondLst>
                                  <p:childTnLst>
                                    <p:set>
                                      <p:cBhvr>
                                        <p:cTn id="662" dur="1" fill="hold">
                                          <p:stCondLst>
                                            <p:cond delay="0"/>
                                          </p:stCondLst>
                                        </p:cTn>
                                        <p:tgtEl>
                                          <p:spTgt spid="286"/>
                                        </p:tgtEl>
                                        <p:attrNameLst>
                                          <p:attrName>style.visibility</p:attrName>
                                        </p:attrNameLst>
                                      </p:cBhvr>
                                      <p:to>
                                        <p:strVal val="visible"/>
                                      </p:to>
                                    </p:set>
                                    <p:animEffect transition="in" filter="fade">
                                      <p:cBhvr>
                                        <p:cTn id="663" dur="2000"/>
                                        <p:tgtEl>
                                          <p:spTgt spid="286"/>
                                        </p:tgtEl>
                                      </p:cBhvr>
                                    </p:animEffect>
                                    <p:anim calcmode="lin" valueType="num">
                                      <p:cBhvr>
                                        <p:cTn id="664" dur="2000" fill="hold"/>
                                        <p:tgtEl>
                                          <p:spTgt spid="286"/>
                                        </p:tgtEl>
                                        <p:attrNameLst>
                                          <p:attrName>ppt_w</p:attrName>
                                        </p:attrNameLst>
                                      </p:cBhvr>
                                      <p:tavLst>
                                        <p:tav tm="0" fmla="#ppt_w*sin(2.5*pi*$)">
                                          <p:val>
                                            <p:fltVal val="0"/>
                                          </p:val>
                                        </p:tav>
                                        <p:tav tm="100000">
                                          <p:val>
                                            <p:fltVal val="1"/>
                                          </p:val>
                                        </p:tav>
                                      </p:tavLst>
                                    </p:anim>
                                    <p:anim calcmode="lin" valueType="num">
                                      <p:cBhvr>
                                        <p:cTn id="665" dur="2000" fill="hold"/>
                                        <p:tgtEl>
                                          <p:spTgt spid="286"/>
                                        </p:tgtEl>
                                        <p:attrNameLst>
                                          <p:attrName>ppt_h</p:attrName>
                                        </p:attrNameLst>
                                      </p:cBhvr>
                                      <p:tavLst>
                                        <p:tav tm="0">
                                          <p:val>
                                            <p:strVal val="#ppt_h"/>
                                          </p:val>
                                        </p:tav>
                                        <p:tav tm="100000">
                                          <p:val>
                                            <p:strVal val="#ppt_h"/>
                                          </p:val>
                                        </p:tav>
                                      </p:tavLst>
                                    </p:anim>
                                  </p:childTnLst>
                                </p:cTn>
                              </p:par>
                            </p:childTnLst>
                          </p:cTn>
                        </p:par>
                        <p:par>
                          <p:cTn id="666" fill="hold">
                            <p:stCondLst>
                              <p:cond delay="11500"/>
                            </p:stCondLst>
                            <p:childTnLst>
                              <p:par>
                                <p:cTn id="667" presetID="21" presetClass="entr" presetSubtype="1" fill="hold" grpId="0" nodeType="afterEffect">
                                  <p:stCondLst>
                                    <p:cond delay="0"/>
                                  </p:stCondLst>
                                  <p:childTnLst>
                                    <p:set>
                                      <p:cBhvr>
                                        <p:cTn id="668" dur="1" fill="hold">
                                          <p:stCondLst>
                                            <p:cond delay="0"/>
                                          </p:stCondLst>
                                        </p:cTn>
                                        <p:tgtEl>
                                          <p:spTgt spid="290"/>
                                        </p:tgtEl>
                                        <p:attrNameLst>
                                          <p:attrName>style.visibility</p:attrName>
                                        </p:attrNameLst>
                                      </p:cBhvr>
                                      <p:to>
                                        <p:strVal val="visible"/>
                                      </p:to>
                                    </p:set>
                                    <p:animEffect transition="in" filter="wheel(1)">
                                      <p:cBhvr>
                                        <p:cTn id="669" dur="2000"/>
                                        <p:tgtEl>
                                          <p:spTgt spid="290"/>
                                        </p:tgtEl>
                                      </p:cBhvr>
                                    </p:animEffect>
                                  </p:childTnLst>
                                </p:cTn>
                              </p:par>
                              <p:par>
                                <p:cTn id="670" presetID="2" presetClass="entr" presetSubtype="4" fill="hold" nodeType="withEffect">
                                  <p:stCondLst>
                                    <p:cond delay="0"/>
                                  </p:stCondLst>
                                  <p:childTnLst>
                                    <p:set>
                                      <p:cBhvr>
                                        <p:cTn id="671" dur="1" fill="hold">
                                          <p:stCondLst>
                                            <p:cond delay="0"/>
                                          </p:stCondLst>
                                        </p:cTn>
                                        <p:tgtEl>
                                          <p:spTgt spid="280"/>
                                        </p:tgtEl>
                                        <p:attrNameLst>
                                          <p:attrName>style.visibility</p:attrName>
                                        </p:attrNameLst>
                                      </p:cBhvr>
                                      <p:to>
                                        <p:strVal val="visible"/>
                                      </p:to>
                                    </p:set>
                                    <p:anim calcmode="lin" valueType="num">
                                      <p:cBhvr additive="base">
                                        <p:cTn id="672" dur="500" fill="hold"/>
                                        <p:tgtEl>
                                          <p:spTgt spid="280"/>
                                        </p:tgtEl>
                                        <p:attrNameLst>
                                          <p:attrName>ppt_x</p:attrName>
                                        </p:attrNameLst>
                                      </p:cBhvr>
                                      <p:tavLst>
                                        <p:tav tm="0">
                                          <p:val>
                                            <p:strVal val="#ppt_x"/>
                                          </p:val>
                                        </p:tav>
                                        <p:tav tm="100000">
                                          <p:val>
                                            <p:strVal val="#ppt_x"/>
                                          </p:val>
                                        </p:tav>
                                      </p:tavLst>
                                    </p:anim>
                                    <p:anim calcmode="lin" valueType="num">
                                      <p:cBhvr additive="base">
                                        <p:cTn id="673" dur="500" fill="hold"/>
                                        <p:tgtEl>
                                          <p:spTgt spid="28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6" grpId="0"/>
      <p:bldP spid="207" grpId="0" animBg="1"/>
      <p:bldP spid="208" grpId="0" animBg="1"/>
      <p:bldP spid="209" grpId="0" animBg="1"/>
      <p:bldP spid="210" grpId="0" animBg="1"/>
      <p:bldP spid="211" grpId="0" animBg="1"/>
      <p:bldP spid="212" grpId="0" animBg="1"/>
      <p:bldP spid="213" grpId="0" animBg="1"/>
      <p:bldP spid="214" grpId="0" animBg="1"/>
      <p:bldP spid="215" grpId="0" animBg="1"/>
      <p:bldP spid="216" grpId="0" animBg="1"/>
      <p:bldP spid="217" grpId="0" animBg="1"/>
      <p:bldP spid="218" grpId="0" animBg="1"/>
      <p:bldP spid="219" grpId="0" animBg="1"/>
      <p:bldP spid="220" grpId="0" animBg="1"/>
      <p:bldP spid="221" grpId="0" animBg="1"/>
      <p:bldP spid="222" grpId="0" animBg="1"/>
      <p:bldP spid="223" grpId="0" animBg="1"/>
      <p:bldP spid="224" grpId="0" animBg="1"/>
      <p:bldP spid="225" grpId="0" animBg="1"/>
      <p:bldP spid="226" grpId="0" animBg="1"/>
      <p:bldP spid="227" grpId="0" animBg="1"/>
      <p:bldP spid="228" grpId="0" animBg="1"/>
      <p:bldP spid="230" grpId="0" animBg="1"/>
      <p:bldP spid="231" grpId="0" animBg="1"/>
      <p:bldP spid="232" grpId="0" animBg="1"/>
      <p:bldP spid="233" grpId="0" animBg="1"/>
      <p:bldP spid="234" grpId="0" animBg="1"/>
      <p:bldP spid="235" grpId="0" animBg="1"/>
      <p:bldP spid="237" grpId="0" animBg="1"/>
      <p:bldP spid="238" grpId="0" animBg="1"/>
      <p:bldP spid="239" grpId="0" animBg="1"/>
      <p:bldP spid="240" grpId="0" animBg="1"/>
      <p:bldP spid="241" grpId="0" animBg="1"/>
      <p:bldP spid="242" grpId="0" animBg="1"/>
      <p:bldP spid="244" grpId="0" animBg="1"/>
      <p:bldP spid="245" grpId="0" animBg="1"/>
      <p:bldP spid="246" grpId="0" animBg="1"/>
      <p:bldP spid="247" grpId="0" animBg="1"/>
      <p:bldP spid="248" grpId="0" animBg="1"/>
      <p:bldP spid="249" grpId="0" animBg="1"/>
      <p:bldP spid="251" grpId="0" animBg="1"/>
      <p:bldP spid="252" grpId="0" animBg="1"/>
      <p:bldP spid="253" grpId="0" animBg="1"/>
      <p:bldP spid="254" grpId="0" animBg="1"/>
      <p:bldP spid="255" grpId="0" animBg="1"/>
      <p:bldP spid="256" grpId="0" animBg="1"/>
      <p:bldP spid="257" grpId="0" animBg="1"/>
      <p:bldP spid="258" grpId="0" animBg="1"/>
      <p:bldP spid="260" grpId="0" animBg="1"/>
      <p:bldP spid="261" grpId="0" animBg="1"/>
      <p:bldP spid="262" grpId="0" animBg="1"/>
      <p:bldP spid="264" grpId="0" animBg="1"/>
      <p:bldP spid="265" grpId="0" animBg="1"/>
      <p:bldP spid="266" grpId="0" animBg="1"/>
      <p:bldP spid="267" grpId="0" animBg="1"/>
      <p:bldP spid="268" grpId="0" animBg="1"/>
      <p:bldP spid="269" grpId="0" animBg="1"/>
      <p:bldP spid="292" grpId="0" animBg="1"/>
      <p:bldP spid="293" grpId="0" animBg="1"/>
      <p:bldP spid="294" grpId="0" animBg="1"/>
      <p:bldP spid="295" grpId="0" animBg="1"/>
      <p:bldP spid="296" grpId="0" animBg="1"/>
      <p:bldP spid="297" grpId="0" animBg="1"/>
      <p:bldP spid="298" grpId="0" animBg="1"/>
      <p:bldP spid="299" grpId="0" animBg="1"/>
      <p:bldP spid="300" grpId="0" animBg="1"/>
      <p:bldP spid="301" grpId="0" animBg="1"/>
      <p:bldP spid="302" grpId="0" animBg="1"/>
      <p:bldP spid="303" grpId="0" animBg="1"/>
      <p:bldP spid="304" grpId="0" animBg="1"/>
      <p:bldP spid="305" grpId="0" animBg="1"/>
      <p:bldP spid="306" grpId="0" animBg="1"/>
      <p:bldP spid="307" grpId="0" animBg="1"/>
      <p:bldP spid="308" grpId="0" animBg="1"/>
      <p:bldP spid="309" grpId="0" animBg="1"/>
      <p:bldP spid="310" grpId="0" animBg="1"/>
      <p:bldP spid="311" grpId="0" animBg="1"/>
      <p:bldP spid="312" grpId="0" animBg="1"/>
      <p:bldP spid="313" grpId="0" animBg="1"/>
      <p:bldP spid="314" grpId="0" animBg="1"/>
      <p:bldP spid="315" grpId="0" animBg="1"/>
      <p:bldP spid="316" grpId="0" animBg="1"/>
      <p:bldP spid="317" grpId="0" animBg="1"/>
      <p:bldP spid="318" grpId="0" animBg="1"/>
      <p:bldP spid="319" grpId="0" animBg="1"/>
      <p:bldP spid="320" grpId="0" animBg="1"/>
      <p:bldP spid="321" grpId="0" animBg="1"/>
      <p:bldP spid="322" grpId="0" animBg="1"/>
      <p:bldP spid="323" grpId="0" animBg="1"/>
      <p:bldP spid="324" grpId="0" animBg="1"/>
      <p:bldP spid="325" grpId="0" animBg="1"/>
      <p:bldP spid="326" grpId="0" animBg="1"/>
      <p:bldP spid="327" grpId="0" animBg="1"/>
      <p:bldP spid="328" grpId="0" animBg="1"/>
      <p:bldP spid="329" grpId="0" animBg="1"/>
      <p:bldP spid="330" grpId="0" animBg="1"/>
      <p:bldP spid="331" grpId="0" animBg="1"/>
      <p:bldP spid="332" grpId="0" animBg="1"/>
      <p:bldP spid="333" grpId="0" animBg="1"/>
      <p:bldP spid="334" grpId="0" animBg="1"/>
      <p:bldP spid="335" grpId="0" animBg="1"/>
      <p:bldP spid="336" grpId="0" animBg="1"/>
      <p:bldP spid="337" grpId="0" animBg="1"/>
      <p:bldP spid="338" grpId="0" animBg="1"/>
      <p:bldP spid="339" grpId="0" animBg="1"/>
      <p:bldP spid="340" grpId="0" animBg="1"/>
      <p:bldP spid="341" grpId="0" animBg="1"/>
      <p:bldP spid="342" grpId="0" animBg="1"/>
      <p:bldP spid="343" grpId="0" animBg="1"/>
      <p:bldP spid="344" grpId="0" animBg="1"/>
      <p:bldP spid="345" grpId="0" animBg="1"/>
      <p:bldP spid="346" grpId="0" animBg="1"/>
      <p:bldP spid="347" grpId="0" animBg="1"/>
      <p:bldP spid="348" grpId="0" animBg="1"/>
      <p:bldP spid="349" grpId="0" animBg="1"/>
      <p:bldP spid="350" grpId="0" animBg="1"/>
      <p:bldP spid="351" grpId="0" animBg="1"/>
      <p:bldP spid="352" grpId="0" animBg="1"/>
      <p:bldP spid="353" grpId="0" animBg="1"/>
      <p:bldP spid="354" grpId="0" animBg="1"/>
      <p:bldP spid="355" grpId="0" animBg="1"/>
      <p:bldP spid="356" grpId="0" animBg="1"/>
      <p:bldP spid="357" grpId="0" animBg="1"/>
      <p:bldP spid="358" grpId="0" animBg="1"/>
      <p:bldP spid="359" grpId="0" animBg="1"/>
      <p:bldP spid="360" grpId="0" animBg="1"/>
      <p:bldP spid="361" grpId="0" animBg="1"/>
      <p:bldP spid="362" grpId="0" animBg="1"/>
      <p:bldP spid="363" grpId="0" animBg="1"/>
      <p:bldP spid="364" grpId="0" animBg="1"/>
      <p:bldP spid="365" grpId="0" animBg="1"/>
      <p:bldP spid="366" grpId="0" animBg="1"/>
      <p:bldP spid="367" grpId="0" animBg="1"/>
      <p:bldP spid="368" grpId="0" animBg="1"/>
      <p:bldP spid="369" grpId="0" animBg="1"/>
      <p:bldP spid="370" grpId="0" animBg="1"/>
      <p:bldP spid="371" grpId="0" animBg="1"/>
      <p:bldP spid="372" grpId="0" animBg="1"/>
      <p:bldP spid="373" grpId="0" animBg="1"/>
      <p:bldP spid="374" grpId="0" animBg="1"/>
      <p:bldP spid="375" grpId="0" animBg="1"/>
      <p:bldP spid="376" grpId="0" animBg="1"/>
      <p:bldP spid="377" grpId="0" animBg="1"/>
      <p:bldP spid="378" grpId="0" animBg="1"/>
      <p:bldP spid="379" grpId="0" animBg="1"/>
      <p:bldP spid="380" grpId="0" animBg="1"/>
      <p:bldP spid="381" grpId="0" animBg="1"/>
      <p:bldP spid="382" grpId="0" animBg="1"/>
      <p:bldP spid="383" grpId="0" animBg="1"/>
      <p:bldP spid="384" grpId="0" animBg="1"/>
      <p:bldP spid="385" grpId="0" animBg="1"/>
      <p:bldP spid="386" grpId="0" animBg="1"/>
      <p:bldP spid="229" grpId="0" animBg="1"/>
      <p:bldP spid="236" grpId="0" animBg="1"/>
      <p:bldP spid="288" grpId="0" animBg="1"/>
      <p:bldP spid="272" grpId="0" animBg="1"/>
      <p:bldP spid="273" grpId="0" animBg="1"/>
      <p:bldP spid="289" grpId="0" animBg="1"/>
      <p:bldP spid="286" grpId="0" animBg="1"/>
      <p:bldP spid="287" grpId="0" animBg="1"/>
      <p:bldP spid="290" grpId="0" animBg="1"/>
    </p:bldLst>
  </p:timing>
</p:sld>
</file>

<file path=ppt/slides/slide6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43" name="Freeform 17">
            <a:extLst>
              <a:ext uri="{FF2B5EF4-FFF2-40B4-BE49-F238E27FC236}">
                <a16:creationId xmlns:a16="http://schemas.microsoft.com/office/drawing/2014/main" id="{C25C59C5-7526-474F-9EF1-F722933FCD04}"/>
              </a:ext>
            </a:extLst>
          </p:cNvPr>
          <p:cNvSpPr>
            <a:spLocks noEditPoints="1"/>
          </p:cNvSpPr>
          <p:nvPr/>
        </p:nvSpPr>
        <p:spPr bwMode="auto">
          <a:xfrm>
            <a:off x="6352285" y="2142856"/>
            <a:ext cx="3487025" cy="4224776"/>
          </a:xfrm>
          <a:custGeom>
            <a:avLst/>
            <a:gdLst/>
            <a:ahLst/>
            <a:cxnLst>
              <a:cxn ang="0">
                <a:pos x="66" y="224"/>
              </a:cxn>
              <a:cxn ang="0">
                <a:pos x="113" y="247"/>
              </a:cxn>
              <a:cxn ang="0">
                <a:pos x="185" y="272"/>
              </a:cxn>
              <a:cxn ang="0">
                <a:pos x="247" y="443"/>
              </a:cxn>
              <a:cxn ang="0">
                <a:pos x="334" y="586"/>
              </a:cxn>
              <a:cxn ang="0">
                <a:pos x="252" y="1268"/>
              </a:cxn>
              <a:cxn ang="0">
                <a:pos x="693" y="1068"/>
              </a:cxn>
              <a:cxn ang="0">
                <a:pos x="737" y="665"/>
              </a:cxn>
              <a:cxn ang="0">
                <a:pos x="649" y="528"/>
              </a:cxn>
              <a:cxn ang="0">
                <a:pos x="635" y="517"/>
              </a:cxn>
              <a:cxn ang="0">
                <a:pos x="623" y="521"/>
              </a:cxn>
              <a:cxn ang="0">
                <a:pos x="629" y="503"/>
              </a:cxn>
              <a:cxn ang="0">
                <a:pos x="637" y="486"/>
              </a:cxn>
              <a:cxn ang="0">
                <a:pos x="627" y="489"/>
              </a:cxn>
              <a:cxn ang="0">
                <a:pos x="582" y="475"/>
              </a:cxn>
              <a:cxn ang="0">
                <a:pos x="575" y="485"/>
              </a:cxn>
              <a:cxn ang="0">
                <a:pos x="562" y="458"/>
              </a:cxn>
              <a:cxn ang="0">
                <a:pos x="549" y="433"/>
              </a:cxn>
              <a:cxn ang="0">
                <a:pos x="532" y="399"/>
              </a:cxn>
              <a:cxn ang="0">
                <a:pos x="505" y="363"/>
              </a:cxn>
              <a:cxn ang="0">
                <a:pos x="495" y="347"/>
              </a:cxn>
              <a:cxn ang="0">
                <a:pos x="490" y="336"/>
              </a:cxn>
              <a:cxn ang="0">
                <a:pos x="502" y="315"/>
              </a:cxn>
              <a:cxn ang="0">
                <a:pos x="516" y="302"/>
              </a:cxn>
              <a:cxn ang="0">
                <a:pos x="498" y="283"/>
              </a:cxn>
              <a:cxn ang="0">
                <a:pos x="492" y="270"/>
              </a:cxn>
              <a:cxn ang="0">
                <a:pos x="492" y="246"/>
              </a:cxn>
              <a:cxn ang="0">
                <a:pos x="485" y="254"/>
              </a:cxn>
              <a:cxn ang="0">
                <a:pos x="474" y="270"/>
              </a:cxn>
              <a:cxn ang="0">
                <a:pos x="487" y="281"/>
              </a:cxn>
              <a:cxn ang="0">
                <a:pos x="472" y="281"/>
              </a:cxn>
              <a:cxn ang="0">
                <a:pos x="467" y="270"/>
              </a:cxn>
              <a:cxn ang="0">
                <a:pos x="471" y="259"/>
              </a:cxn>
              <a:cxn ang="0">
                <a:pos x="468" y="256"/>
              </a:cxn>
              <a:cxn ang="0">
                <a:pos x="461" y="223"/>
              </a:cxn>
              <a:cxn ang="0">
                <a:pos x="453" y="228"/>
              </a:cxn>
              <a:cxn ang="0">
                <a:pos x="441" y="225"/>
              </a:cxn>
              <a:cxn ang="0">
                <a:pos x="438" y="217"/>
              </a:cxn>
              <a:cxn ang="0">
                <a:pos x="438" y="226"/>
              </a:cxn>
              <a:cxn ang="0">
                <a:pos x="424" y="222"/>
              </a:cxn>
              <a:cxn ang="0">
                <a:pos x="422" y="207"/>
              </a:cxn>
              <a:cxn ang="0">
                <a:pos x="429" y="196"/>
              </a:cxn>
              <a:cxn ang="0">
                <a:pos x="417" y="189"/>
              </a:cxn>
              <a:cxn ang="0">
                <a:pos x="420" y="183"/>
              </a:cxn>
              <a:cxn ang="0">
                <a:pos x="420" y="173"/>
              </a:cxn>
              <a:cxn ang="0">
                <a:pos x="402" y="172"/>
              </a:cxn>
              <a:cxn ang="0">
                <a:pos x="391" y="165"/>
              </a:cxn>
              <a:cxn ang="0">
                <a:pos x="385" y="169"/>
              </a:cxn>
              <a:cxn ang="0">
                <a:pos x="385" y="157"/>
              </a:cxn>
              <a:cxn ang="0">
                <a:pos x="381" y="153"/>
              </a:cxn>
              <a:cxn ang="0">
                <a:pos x="381" y="142"/>
              </a:cxn>
              <a:cxn ang="0">
                <a:pos x="381" y="133"/>
              </a:cxn>
              <a:cxn ang="0">
                <a:pos x="367" y="119"/>
              </a:cxn>
              <a:cxn ang="0">
                <a:pos x="360" y="115"/>
              </a:cxn>
              <a:cxn ang="0">
                <a:pos x="353" y="109"/>
              </a:cxn>
              <a:cxn ang="0">
                <a:pos x="351" y="84"/>
              </a:cxn>
              <a:cxn ang="0">
                <a:pos x="260" y="48"/>
              </a:cxn>
              <a:cxn ang="0">
                <a:pos x="98" y="0"/>
              </a:cxn>
              <a:cxn ang="0">
                <a:pos x="44" y="90"/>
              </a:cxn>
              <a:cxn ang="0">
                <a:pos x="691" y="592"/>
              </a:cxn>
              <a:cxn ang="0">
                <a:pos x="505" y="351"/>
              </a:cxn>
            </a:cxnLst>
            <a:rect l="0" t="0" r="r" b="b"/>
            <a:pathLst>
              <a:path w="1050" h="1272">
                <a:moveTo>
                  <a:pt x="8" y="175"/>
                </a:moveTo>
                <a:cubicBezTo>
                  <a:pt x="12" y="176"/>
                  <a:pt x="14" y="178"/>
                  <a:pt x="17" y="182"/>
                </a:cubicBezTo>
                <a:cubicBezTo>
                  <a:pt x="19" y="184"/>
                  <a:pt x="21" y="185"/>
                  <a:pt x="22" y="188"/>
                </a:cubicBezTo>
                <a:cubicBezTo>
                  <a:pt x="25" y="196"/>
                  <a:pt x="25" y="202"/>
                  <a:pt x="32" y="206"/>
                </a:cubicBezTo>
                <a:cubicBezTo>
                  <a:pt x="39" y="211"/>
                  <a:pt x="44" y="214"/>
                  <a:pt x="51" y="218"/>
                </a:cubicBezTo>
                <a:cubicBezTo>
                  <a:pt x="57" y="221"/>
                  <a:pt x="60" y="224"/>
                  <a:pt x="66" y="224"/>
                </a:cubicBezTo>
                <a:cubicBezTo>
                  <a:pt x="72" y="224"/>
                  <a:pt x="72" y="224"/>
                  <a:pt x="72" y="224"/>
                </a:cubicBezTo>
                <a:cubicBezTo>
                  <a:pt x="75" y="224"/>
                  <a:pt x="76" y="227"/>
                  <a:pt x="77" y="229"/>
                </a:cubicBezTo>
                <a:cubicBezTo>
                  <a:pt x="80" y="233"/>
                  <a:pt x="82" y="236"/>
                  <a:pt x="86" y="239"/>
                </a:cubicBezTo>
                <a:cubicBezTo>
                  <a:pt x="92" y="243"/>
                  <a:pt x="95" y="248"/>
                  <a:pt x="102" y="248"/>
                </a:cubicBezTo>
                <a:cubicBezTo>
                  <a:pt x="104" y="248"/>
                  <a:pt x="106" y="247"/>
                  <a:pt x="109" y="247"/>
                </a:cubicBezTo>
                <a:cubicBezTo>
                  <a:pt x="113" y="247"/>
                  <a:pt x="113" y="247"/>
                  <a:pt x="113" y="247"/>
                </a:cubicBezTo>
                <a:cubicBezTo>
                  <a:pt x="120" y="247"/>
                  <a:pt x="123" y="252"/>
                  <a:pt x="130" y="254"/>
                </a:cubicBezTo>
                <a:cubicBezTo>
                  <a:pt x="130" y="254"/>
                  <a:pt x="130" y="254"/>
                  <a:pt x="130" y="254"/>
                </a:cubicBezTo>
                <a:cubicBezTo>
                  <a:pt x="156" y="271"/>
                  <a:pt x="156" y="271"/>
                  <a:pt x="156" y="271"/>
                </a:cubicBezTo>
                <a:cubicBezTo>
                  <a:pt x="167" y="275"/>
                  <a:pt x="167" y="275"/>
                  <a:pt x="167" y="275"/>
                </a:cubicBezTo>
                <a:cubicBezTo>
                  <a:pt x="179" y="272"/>
                  <a:pt x="179" y="272"/>
                  <a:pt x="179" y="272"/>
                </a:cubicBezTo>
                <a:cubicBezTo>
                  <a:pt x="185" y="272"/>
                  <a:pt x="185" y="272"/>
                  <a:pt x="185" y="272"/>
                </a:cubicBezTo>
                <a:cubicBezTo>
                  <a:pt x="206" y="294"/>
                  <a:pt x="206" y="294"/>
                  <a:pt x="206" y="294"/>
                </a:cubicBezTo>
                <a:cubicBezTo>
                  <a:pt x="241" y="308"/>
                  <a:pt x="241" y="308"/>
                  <a:pt x="241" y="308"/>
                </a:cubicBezTo>
                <a:cubicBezTo>
                  <a:pt x="246" y="316"/>
                  <a:pt x="246" y="316"/>
                  <a:pt x="246" y="316"/>
                </a:cubicBezTo>
                <a:cubicBezTo>
                  <a:pt x="249" y="328"/>
                  <a:pt x="249" y="328"/>
                  <a:pt x="249" y="328"/>
                </a:cubicBezTo>
                <a:cubicBezTo>
                  <a:pt x="249" y="405"/>
                  <a:pt x="249" y="405"/>
                  <a:pt x="249" y="405"/>
                </a:cubicBezTo>
                <a:cubicBezTo>
                  <a:pt x="247" y="443"/>
                  <a:pt x="247" y="443"/>
                  <a:pt x="247" y="443"/>
                </a:cubicBezTo>
                <a:cubicBezTo>
                  <a:pt x="250" y="464"/>
                  <a:pt x="250" y="464"/>
                  <a:pt x="250" y="464"/>
                </a:cubicBezTo>
                <a:cubicBezTo>
                  <a:pt x="289" y="493"/>
                  <a:pt x="289" y="493"/>
                  <a:pt x="289" y="493"/>
                </a:cubicBezTo>
                <a:cubicBezTo>
                  <a:pt x="322" y="528"/>
                  <a:pt x="322" y="528"/>
                  <a:pt x="322" y="528"/>
                </a:cubicBezTo>
                <a:cubicBezTo>
                  <a:pt x="330" y="544"/>
                  <a:pt x="330" y="544"/>
                  <a:pt x="330" y="544"/>
                </a:cubicBezTo>
                <a:cubicBezTo>
                  <a:pt x="334" y="563"/>
                  <a:pt x="334" y="563"/>
                  <a:pt x="334" y="563"/>
                </a:cubicBezTo>
                <a:cubicBezTo>
                  <a:pt x="334" y="586"/>
                  <a:pt x="334" y="586"/>
                  <a:pt x="334" y="586"/>
                </a:cubicBezTo>
                <a:cubicBezTo>
                  <a:pt x="311" y="770"/>
                  <a:pt x="311" y="770"/>
                  <a:pt x="311" y="770"/>
                </a:cubicBezTo>
                <a:cubicBezTo>
                  <a:pt x="278" y="1015"/>
                  <a:pt x="278" y="1015"/>
                  <a:pt x="278" y="1015"/>
                </a:cubicBezTo>
                <a:cubicBezTo>
                  <a:pt x="278" y="1015"/>
                  <a:pt x="278" y="1015"/>
                  <a:pt x="278" y="1015"/>
                </a:cubicBezTo>
                <a:cubicBezTo>
                  <a:pt x="245" y="1272"/>
                  <a:pt x="245" y="1272"/>
                  <a:pt x="245" y="1272"/>
                </a:cubicBezTo>
                <a:cubicBezTo>
                  <a:pt x="245" y="1272"/>
                  <a:pt x="245" y="1272"/>
                  <a:pt x="245" y="1272"/>
                </a:cubicBezTo>
                <a:cubicBezTo>
                  <a:pt x="252" y="1268"/>
                  <a:pt x="252" y="1268"/>
                  <a:pt x="252" y="1268"/>
                </a:cubicBezTo>
                <a:cubicBezTo>
                  <a:pt x="268" y="1229"/>
                  <a:pt x="268" y="1229"/>
                  <a:pt x="268" y="1229"/>
                </a:cubicBezTo>
                <a:cubicBezTo>
                  <a:pt x="324" y="1160"/>
                  <a:pt x="324" y="1160"/>
                  <a:pt x="324" y="1160"/>
                </a:cubicBezTo>
                <a:cubicBezTo>
                  <a:pt x="417" y="1113"/>
                  <a:pt x="417" y="1113"/>
                  <a:pt x="417" y="1113"/>
                </a:cubicBezTo>
                <a:cubicBezTo>
                  <a:pt x="568" y="1097"/>
                  <a:pt x="568" y="1097"/>
                  <a:pt x="568" y="1097"/>
                </a:cubicBezTo>
                <a:cubicBezTo>
                  <a:pt x="693" y="1068"/>
                  <a:pt x="693" y="1068"/>
                  <a:pt x="693" y="1068"/>
                </a:cubicBezTo>
                <a:cubicBezTo>
                  <a:pt x="693" y="1068"/>
                  <a:pt x="693" y="1068"/>
                  <a:pt x="693" y="1068"/>
                </a:cubicBezTo>
                <a:cubicBezTo>
                  <a:pt x="984" y="966"/>
                  <a:pt x="984" y="966"/>
                  <a:pt x="984" y="966"/>
                </a:cubicBezTo>
                <a:cubicBezTo>
                  <a:pt x="1050" y="761"/>
                  <a:pt x="1050" y="761"/>
                  <a:pt x="1050" y="761"/>
                </a:cubicBezTo>
                <a:cubicBezTo>
                  <a:pt x="1006" y="686"/>
                  <a:pt x="1006" y="686"/>
                  <a:pt x="1006" y="686"/>
                </a:cubicBezTo>
                <a:cubicBezTo>
                  <a:pt x="1006" y="686"/>
                  <a:pt x="1006" y="686"/>
                  <a:pt x="1006" y="686"/>
                </a:cubicBezTo>
                <a:cubicBezTo>
                  <a:pt x="985" y="708"/>
                  <a:pt x="985" y="708"/>
                  <a:pt x="985" y="708"/>
                </a:cubicBezTo>
                <a:cubicBezTo>
                  <a:pt x="737" y="665"/>
                  <a:pt x="737" y="665"/>
                  <a:pt x="737" y="665"/>
                </a:cubicBezTo>
                <a:cubicBezTo>
                  <a:pt x="701" y="609"/>
                  <a:pt x="701" y="609"/>
                  <a:pt x="701" y="609"/>
                </a:cubicBezTo>
                <a:cubicBezTo>
                  <a:pt x="691" y="592"/>
                  <a:pt x="691" y="592"/>
                  <a:pt x="691" y="592"/>
                </a:cubicBezTo>
                <a:cubicBezTo>
                  <a:pt x="656" y="538"/>
                  <a:pt x="656" y="538"/>
                  <a:pt x="656" y="538"/>
                </a:cubicBezTo>
                <a:cubicBezTo>
                  <a:pt x="655" y="534"/>
                  <a:pt x="654" y="531"/>
                  <a:pt x="653" y="527"/>
                </a:cubicBezTo>
                <a:cubicBezTo>
                  <a:pt x="653" y="527"/>
                  <a:pt x="653" y="527"/>
                  <a:pt x="653" y="527"/>
                </a:cubicBezTo>
                <a:cubicBezTo>
                  <a:pt x="652" y="527"/>
                  <a:pt x="651" y="528"/>
                  <a:pt x="649" y="528"/>
                </a:cubicBezTo>
                <a:cubicBezTo>
                  <a:pt x="649" y="528"/>
                  <a:pt x="648" y="528"/>
                  <a:pt x="648" y="528"/>
                </a:cubicBezTo>
                <a:cubicBezTo>
                  <a:pt x="647" y="528"/>
                  <a:pt x="647" y="528"/>
                  <a:pt x="647" y="527"/>
                </a:cubicBezTo>
                <a:cubicBezTo>
                  <a:pt x="647" y="526"/>
                  <a:pt x="647" y="526"/>
                  <a:pt x="647" y="526"/>
                </a:cubicBezTo>
                <a:cubicBezTo>
                  <a:pt x="647" y="525"/>
                  <a:pt x="648" y="525"/>
                  <a:pt x="648" y="524"/>
                </a:cubicBezTo>
                <a:cubicBezTo>
                  <a:pt x="648" y="521"/>
                  <a:pt x="645" y="521"/>
                  <a:pt x="642" y="520"/>
                </a:cubicBezTo>
                <a:cubicBezTo>
                  <a:pt x="639" y="519"/>
                  <a:pt x="638" y="517"/>
                  <a:pt x="635" y="517"/>
                </a:cubicBezTo>
                <a:cubicBezTo>
                  <a:pt x="632" y="517"/>
                  <a:pt x="632" y="520"/>
                  <a:pt x="631" y="521"/>
                </a:cubicBezTo>
                <a:cubicBezTo>
                  <a:pt x="630" y="523"/>
                  <a:pt x="628" y="523"/>
                  <a:pt x="627" y="525"/>
                </a:cubicBezTo>
                <a:cubicBezTo>
                  <a:pt x="627" y="526"/>
                  <a:pt x="627" y="526"/>
                  <a:pt x="626" y="526"/>
                </a:cubicBezTo>
                <a:cubicBezTo>
                  <a:pt x="625" y="525"/>
                  <a:pt x="623" y="524"/>
                  <a:pt x="623" y="522"/>
                </a:cubicBezTo>
                <a:cubicBezTo>
                  <a:pt x="623" y="521"/>
                  <a:pt x="623" y="521"/>
                  <a:pt x="623" y="521"/>
                </a:cubicBezTo>
                <a:cubicBezTo>
                  <a:pt x="623" y="521"/>
                  <a:pt x="623" y="521"/>
                  <a:pt x="623" y="521"/>
                </a:cubicBezTo>
                <a:cubicBezTo>
                  <a:pt x="624" y="521"/>
                  <a:pt x="624" y="521"/>
                  <a:pt x="625" y="521"/>
                </a:cubicBezTo>
                <a:cubicBezTo>
                  <a:pt x="625" y="520"/>
                  <a:pt x="625" y="520"/>
                  <a:pt x="625" y="519"/>
                </a:cubicBezTo>
                <a:cubicBezTo>
                  <a:pt x="625" y="517"/>
                  <a:pt x="624" y="517"/>
                  <a:pt x="624" y="515"/>
                </a:cubicBezTo>
                <a:cubicBezTo>
                  <a:pt x="624" y="513"/>
                  <a:pt x="627" y="513"/>
                  <a:pt x="627" y="510"/>
                </a:cubicBezTo>
                <a:cubicBezTo>
                  <a:pt x="627" y="509"/>
                  <a:pt x="625" y="509"/>
                  <a:pt x="625" y="507"/>
                </a:cubicBezTo>
                <a:cubicBezTo>
                  <a:pt x="625" y="505"/>
                  <a:pt x="628" y="505"/>
                  <a:pt x="629" y="503"/>
                </a:cubicBezTo>
                <a:cubicBezTo>
                  <a:pt x="631" y="501"/>
                  <a:pt x="631" y="500"/>
                  <a:pt x="633" y="499"/>
                </a:cubicBezTo>
                <a:cubicBezTo>
                  <a:pt x="635" y="499"/>
                  <a:pt x="637" y="498"/>
                  <a:pt x="637" y="497"/>
                </a:cubicBezTo>
                <a:cubicBezTo>
                  <a:pt x="637" y="495"/>
                  <a:pt x="636" y="492"/>
                  <a:pt x="638" y="492"/>
                </a:cubicBezTo>
                <a:cubicBezTo>
                  <a:pt x="639" y="492"/>
                  <a:pt x="639" y="492"/>
                  <a:pt x="640" y="492"/>
                </a:cubicBezTo>
                <a:cubicBezTo>
                  <a:pt x="642" y="492"/>
                  <a:pt x="643" y="491"/>
                  <a:pt x="643" y="490"/>
                </a:cubicBezTo>
                <a:cubicBezTo>
                  <a:pt x="643" y="487"/>
                  <a:pt x="640" y="487"/>
                  <a:pt x="637" y="486"/>
                </a:cubicBezTo>
                <a:cubicBezTo>
                  <a:pt x="636" y="486"/>
                  <a:pt x="636" y="486"/>
                  <a:pt x="636" y="486"/>
                </a:cubicBezTo>
                <a:cubicBezTo>
                  <a:pt x="635" y="490"/>
                  <a:pt x="632" y="491"/>
                  <a:pt x="630" y="493"/>
                </a:cubicBezTo>
                <a:cubicBezTo>
                  <a:pt x="629" y="494"/>
                  <a:pt x="629" y="496"/>
                  <a:pt x="628" y="497"/>
                </a:cubicBezTo>
                <a:cubicBezTo>
                  <a:pt x="627" y="498"/>
                  <a:pt x="628" y="497"/>
                  <a:pt x="627" y="496"/>
                </a:cubicBezTo>
                <a:cubicBezTo>
                  <a:pt x="627" y="495"/>
                  <a:pt x="626" y="494"/>
                  <a:pt x="626" y="493"/>
                </a:cubicBezTo>
                <a:cubicBezTo>
                  <a:pt x="626" y="491"/>
                  <a:pt x="627" y="490"/>
                  <a:pt x="627" y="489"/>
                </a:cubicBezTo>
                <a:cubicBezTo>
                  <a:pt x="627" y="487"/>
                  <a:pt x="626" y="490"/>
                  <a:pt x="625" y="490"/>
                </a:cubicBezTo>
                <a:cubicBezTo>
                  <a:pt x="625" y="490"/>
                  <a:pt x="625" y="490"/>
                  <a:pt x="625" y="490"/>
                </a:cubicBezTo>
                <a:cubicBezTo>
                  <a:pt x="624" y="488"/>
                  <a:pt x="623" y="487"/>
                  <a:pt x="622" y="486"/>
                </a:cubicBezTo>
                <a:cubicBezTo>
                  <a:pt x="622" y="486"/>
                  <a:pt x="622" y="486"/>
                  <a:pt x="622" y="486"/>
                </a:cubicBezTo>
                <a:cubicBezTo>
                  <a:pt x="616" y="488"/>
                  <a:pt x="612" y="491"/>
                  <a:pt x="606" y="491"/>
                </a:cubicBezTo>
                <a:cubicBezTo>
                  <a:pt x="595" y="491"/>
                  <a:pt x="584" y="486"/>
                  <a:pt x="582" y="475"/>
                </a:cubicBezTo>
                <a:cubicBezTo>
                  <a:pt x="582" y="475"/>
                  <a:pt x="582" y="475"/>
                  <a:pt x="582" y="475"/>
                </a:cubicBezTo>
                <a:cubicBezTo>
                  <a:pt x="581" y="475"/>
                  <a:pt x="580" y="475"/>
                  <a:pt x="580" y="476"/>
                </a:cubicBezTo>
                <a:cubicBezTo>
                  <a:pt x="580" y="478"/>
                  <a:pt x="579" y="479"/>
                  <a:pt x="579" y="481"/>
                </a:cubicBezTo>
                <a:cubicBezTo>
                  <a:pt x="579" y="486"/>
                  <a:pt x="586" y="486"/>
                  <a:pt x="586" y="491"/>
                </a:cubicBezTo>
                <a:cubicBezTo>
                  <a:pt x="586" y="493"/>
                  <a:pt x="583" y="493"/>
                  <a:pt x="581" y="493"/>
                </a:cubicBezTo>
                <a:cubicBezTo>
                  <a:pt x="577" y="493"/>
                  <a:pt x="577" y="488"/>
                  <a:pt x="575" y="485"/>
                </a:cubicBezTo>
                <a:cubicBezTo>
                  <a:pt x="573" y="485"/>
                  <a:pt x="573" y="485"/>
                  <a:pt x="573" y="485"/>
                </a:cubicBezTo>
                <a:cubicBezTo>
                  <a:pt x="572" y="484"/>
                  <a:pt x="572" y="483"/>
                  <a:pt x="570" y="481"/>
                </a:cubicBezTo>
                <a:cubicBezTo>
                  <a:pt x="570" y="480"/>
                  <a:pt x="568" y="480"/>
                  <a:pt x="568" y="478"/>
                </a:cubicBezTo>
                <a:cubicBezTo>
                  <a:pt x="568" y="477"/>
                  <a:pt x="570" y="477"/>
                  <a:pt x="571" y="477"/>
                </a:cubicBezTo>
                <a:cubicBezTo>
                  <a:pt x="572" y="477"/>
                  <a:pt x="569" y="473"/>
                  <a:pt x="569" y="472"/>
                </a:cubicBezTo>
                <a:cubicBezTo>
                  <a:pt x="568" y="466"/>
                  <a:pt x="568" y="459"/>
                  <a:pt x="562" y="458"/>
                </a:cubicBezTo>
                <a:cubicBezTo>
                  <a:pt x="561" y="449"/>
                  <a:pt x="557" y="445"/>
                  <a:pt x="552" y="439"/>
                </a:cubicBezTo>
                <a:cubicBezTo>
                  <a:pt x="551" y="438"/>
                  <a:pt x="552" y="440"/>
                  <a:pt x="552" y="440"/>
                </a:cubicBezTo>
                <a:cubicBezTo>
                  <a:pt x="552" y="441"/>
                  <a:pt x="552" y="441"/>
                  <a:pt x="552" y="442"/>
                </a:cubicBezTo>
                <a:cubicBezTo>
                  <a:pt x="552" y="442"/>
                  <a:pt x="552" y="442"/>
                  <a:pt x="552" y="442"/>
                </a:cubicBezTo>
                <a:cubicBezTo>
                  <a:pt x="551" y="442"/>
                  <a:pt x="551" y="442"/>
                  <a:pt x="551" y="442"/>
                </a:cubicBezTo>
                <a:cubicBezTo>
                  <a:pt x="550" y="439"/>
                  <a:pt x="549" y="437"/>
                  <a:pt x="549" y="433"/>
                </a:cubicBezTo>
                <a:cubicBezTo>
                  <a:pt x="549" y="430"/>
                  <a:pt x="551" y="429"/>
                  <a:pt x="551" y="426"/>
                </a:cubicBezTo>
                <a:cubicBezTo>
                  <a:pt x="551" y="423"/>
                  <a:pt x="546" y="422"/>
                  <a:pt x="546" y="418"/>
                </a:cubicBezTo>
                <a:cubicBezTo>
                  <a:pt x="546" y="416"/>
                  <a:pt x="547" y="415"/>
                  <a:pt x="547" y="414"/>
                </a:cubicBezTo>
                <a:cubicBezTo>
                  <a:pt x="547" y="408"/>
                  <a:pt x="545" y="405"/>
                  <a:pt x="542" y="401"/>
                </a:cubicBezTo>
                <a:cubicBezTo>
                  <a:pt x="541" y="401"/>
                  <a:pt x="541" y="401"/>
                  <a:pt x="541" y="401"/>
                </a:cubicBezTo>
                <a:cubicBezTo>
                  <a:pt x="538" y="408"/>
                  <a:pt x="538" y="406"/>
                  <a:pt x="532" y="399"/>
                </a:cubicBezTo>
                <a:cubicBezTo>
                  <a:pt x="530" y="396"/>
                  <a:pt x="529" y="395"/>
                  <a:pt x="527" y="392"/>
                </a:cubicBezTo>
                <a:cubicBezTo>
                  <a:pt x="526" y="390"/>
                  <a:pt x="526" y="389"/>
                  <a:pt x="524" y="388"/>
                </a:cubicBezTo>
                <a:cubicBezTo>
                  <a:pt x="523" y="387"/>
                  <a:pt x="522" y="387"/>
                  <a:pt x="521" y="386"/>
                </a:cubicBezTo>
                <a:cubicBezTo>
                  <a:pt x="517" y="382"/>
                  <a:pt x="517" y="379"/>
                  <a:pt x="513" y="375"/>
                </a:cubicBezTo>
                <a:cubicBezTo>
                  <a:pt x="511" y="372"/>
                  <a:pt x="509" y="370"/>
                  <a:pt x="507" y="367"/>
                </a:cubicBezTo>
                <a:cubicBezTo>
                  <a:pt x="507" y="365"/>
                  <a:pt x="505" y="365"/>
                  <a:pt x="505" y="363"/>
                </a:cubicBezTo>
                <a:cubicBezTo>
                  <a:pt x="505" y="361"/>
                  <a:pt x="504" y="360"/>
                  <a:pt x="502" y="359"/>
                </a:cubicBezTo>
                <a:cubicBezTo>
                  <a:pt x="500" y="360"/>
                  <a:pt x="500" y="360"/>
                  <a:pt x="500" y="360"/>
                </a:cubicBezTo>
                <a:cubicBezTo>
                  <a:pt x="500" y="361"/>
                  <a:pt x="499" y="359"/>
                  <a:pt x="499" y="359"/>
                </a:cubicBezTo>
                <a:cubicBezTo>
                  <a:pt x="499" y="358"/>
                  <a:pt x="501" y="358"/>
                  <a:pt x="502" y="357"/>
                </a:cubicBezTo>
                <a:cubicBezTo>
                  <a:pt x="499" y="354"/>
                  <a:pt x="497" y="351"/>
                  <a:pt x="496" y="347"/>
                </a:cubicBezTo>
                <a:cubicBezTo>
                  <a:pt x="495" y="347"/>
                  <a:pt x="496" y="347"/>
                  <a:pt x="495" y="347"/>
                </a:cubicBezTo>
                <a:cubicBezTo>
                  <a:pt x="495" y="347"/>
                  <a:pt x="495" y="347"/>
                  <a:pt x="494" y="347"/>
                </a:cubicBezTo>
                <a:cubicBezTo>
                  <a:pt x="493" y="347"/>
                  <a:pt x="493" y="346"/>
                  <a:pt x="493" y="346"/>
                </a:cubicBezTo>
                <a:cubicBezTo>
                  <a:pt x="493" y="344"/>
                  <a:pt x="494" y="342"/>
                  <a:pt x="494" y="340"/>
                </a:cubicBezTo>
                <a:cubicBezTo>
                  <a:pt x="495" y="328"/>
                  <a:pt x="494" y="338"/>
                  <a:pt x="487" y="341"/>
                </a:cubicBezTo>
                <a:cubicBezTo>
                  <a:pt x="486" y="341"/>
                  <a:pt x="486" y="341"/>
                  <a:pt x="486" y="341"/>
                </a:cubicBezTo>
                <a:cubicBezTo>
                  <a:pt x="487" y="338"/>
                  <a:pt x="490" y="338"/>
                  <a:pt x="490" y="336"/>
                </a:cubicBezTo>
                <a:cubicBezTo>
                  <a:pt x="490" y="331"/>
                  <a:pt x="490" y="331"/>
                  <a:pt x="490" y="331"/>
                </a:cubicBezTo>
                <a:cubicBezTo>
                  <a:pt x="490" y="331"/>
                  <a:pt x="490" y="330"/>
                  <a:pt x="490" y="330"/>
                </a:cubicBezTo>
                <a:cubicBezTo>
                  <a:pt x="489" y="326"/>
                  <a:pt x="489" y="326"/>
                  <a:pt x="489" y="326"/>
                </a:cubicBezTo>
                <a:cubicBezTo>
                  <a:pt x="489" y="325"/>
                  <a:pt x="489" y="323"/>
                  <a:pt x="489" y="322"/>
                </a:cubicBezTo>
                <a:cubicBezTo>
                  <a:pt x="493" y="321"/>
                  <a:pt x="495" y="320"/>
                  <a:pt x="498" y="318"/>
                </a:cubicBezTo>
                <a:cubicBezTo>
                  <a:pt x="500" y="317"/>
                  <a:pt x="500" y="315"/>
                  <a:pt x="502" y="315"/>
                </a:cubicBezTo>
                <a:cubicBezTo>
                  <a:pt x="503" y="315"/>
                  <a:pt x="504" y="316"/>
                  <a:pt x="505" y="316"/>
                </a:cubicBezTo>
                <a:cubicBezTo>
                  <a:pt x="508" y="316"/>
                  <a:pt x="510" y="316"/>
                  <a:pt x="512" y="315"/>
                </a:cubicBezTo>
                <a:cubicBezTo>
                  <a:pt x="515" y="316"/>
                  <a:pt x="515" y="316"/>
                  <a:pt x="515" y="316"/>
                </a:cubicBezTo>
                <a:cubicBezTo>
                  <a:pt x="516" y="315"/>
                  <a:pt x="516" y="314"/>
                  <a:pt x="516" y="313"/>
                </a:cubicBezTo>
                <a:cubicBezTo>
                  <a:pt x="516" y="312"/>
                  <a:pt x="516" y="311"/>
                  <a:pt x="516" y="309"/>
                </a:cubicBezTo>
                <a:cubicBezTo>
                  <a:pt x="516" y="302"/>
                  <a:pt x="516" y="302"/>
                  <a:pt x="516" y="302"/>
                </a:cubicBezTo>
                <a:cubicBezTo>
                  <a:pt x="516" y="298"/>
                  <a:pt x="513" y="296"/>
                  <a:pt x="511" y="293"/>
                </a:cubicBezTo>
                <a:cubicBezTo>
                  <a:pt x="510" y="290"/>
                  <a:pt x="507" y="290"/>
                  <a:pt x="507" y="287"/>
                </a:cubicBezTo>
                <a:cubicBezTo>
                  <a:pt x="507" y="286"/>
                  <a:pt x="509" y="283"/>
                  <a:pt x="507" y="284"/>
                </a:cubicBezTo>
                <a:cubicBezTo>
                  <a:pt x="506" y="286"/>
                  <a:pt x="505" y="287"/>
                  <a:pt x="505" y="290"/>
                </a:cubicBezTo>
                <a:cubicBezTo>
                  <a:pt x="503" y="290"/>
                  <a:pt x="503" y="290"/>
                  <a:pt x="503" y="290"/>
                </a:cubicBezTo>
                <a:cubicBezTo>
                  <a:pt x="501" y="287"/>
                  <a:pt x="499" y="286"/>
                  <a:pt x="498" y="283"/>
                </a:cubicBezTo>
                <a:cubicBezTo>
                  <a:pt x="497" y="281"/>
                  <a:pt x="496" y="281"/>
                  <a:pt x="496" y="279"/>
                </a:cubicBezTo>
                <a:cubicBezTo>
                  <a:pt x="496" y="278"/>
                  <a:pt x="496" y="278"/>
                  <a:pt x="497" y="278"/>
                </a:cubicBezTo>
                <a:cubicBezTo>
                  <a:pt x="500" y="278"/>
                  <a:pt x="501" y="279"/>
                  <a:pt x="503" y="279"/>
                </a:cubicBezTo>
                <a:cubicBezTo>
                  <a:pt x="503" y="277"/>
                  <a:pt x="503" y="274"/>
                  <a:pt x="501" y="274"/>
                </a:cubicBezTo>
                <a:cubicBezTo>
                  <a:pt x="499" y="274"/>
                  <a:pt x="499" y="277"/>
                  <a:pt x="497" y="277"/>
                </a:cubicBezTo>
                <a:cubicBezTo>
                  <a:pt x="494" y="277"/>
                  <a:pt x="493" y="273"/>
                  <a:pt x="492" y="270"/>
                </a:cubicBezTo>
                <a:cubicBezTo>
                  <a:pt x="491" y="269"/>
                  <a:pt x="491" y="267"/>
                  <a:pt x="491" y="266"/>
                </a:cubicBezTo>
                <a:cubicBezTo>
                  <a:pt x="490" y="264"/>
                  <a:pt x="489" y="264"/>
                  <a:pt x="489" y="262"/>
                </a:cubicBezTo>
                <a:cubicBezTo>
                  <a:pt x="489" y="261"/>
                  <a:pt x="491" y="261"/>
                  <a:pt x="491" y="260"/>
                </a:cubicBezTo>
                <a:cubicBezTo>
                  <a:pt x="491" y="258"/>
                  <a:pt x="489" y="257"/>
                  <a:pt x="489" y="255"/>
                </a:cubicBezTo>
                <a:cubicBezTo>
                  <a:pt x="489" y="253"/>
                  <a:pt x="491" y="253"/>
                  <a:pt x="491" y="251"/>
                </a:cubicBezTo>
                <a:cubicBezTo>
                  <a:pt x="492" y="249"/>
                  <a:pt x="492" y="248"/>
                  <a:pt x="492" y="246"/>
                </a:cubicBezTo>
                <a:cubicBezTo>
                  <a:pt x="492" y="246"/>
                  <a:pt x="492" y="246"/>
                  <a:pt x="492" y="246"/>
                </a:cubicBezTo>
                <a:cubicBezTo>
                  <a:pt x="490" y="246"/>
                  <a:pt x="490" y="246"/>
                  <a:pt x="490" y="246"/>
                </a:cubicBezTo>
                <a:cubicBezTo>
                  <a:pt x="490" y="246"/>
                  <a:pt x="485" y="246"/>
                  <a:pt x="485" y="247"/>
                </a:cubicBezTo>
                <a:cubicBezTo>
                  <a:pt x="486" y="248"/>
                  <a:pt x="486" y="249"/>
                  <a:pt x="487" y="249"/>
                </a:cubicBezTo>
                <a:cubicBezTo>
                  <a:pt x="487" y="249"/>
                  <a:pt x="488" y="248"/>
                  <a:pt x="488" y="249"/>
                </a:cubicBezTo>
                <a:cubicBezTo>
                  <a:pt x="487" y="251"/>
                  <a:pt x="487" y="252"/>
                  <a:pt x="485" y="254"/>
                </a:cubicBezTo>
                <a:cubicBezTo>
                  <a:pt x="485" y="256"/>
                  <a:pt x="483" y="256"/>
                  <a:pt x="483" y="258"/>
                </a:cubicBezTo>
                <a:cubicBezTo>
                  <a:pt x="483" y="259"/>
                  <a:pt x="484" y="258"/>
                  <a:pt x="484" y="259"/>
                </a:cubicBezTo>
                <a:cubicBezTo>
                  <a:pt x="483" y="260"/>
                  <a:pt x="482" y="260"/>
                  <a:pt x="481" y="260"/>
                </a:cubicBezTo>
                <a:cubicBezTo>
                  <a:pt x="480" y="262"/>
                  <a:pt x="479" y="264"/>
                  <a:pt x="477" y="264"/>
                </a:cubicBezTo>
                <a:cubicBezTo>
                  <a:pt x="475" y="264"/>
                  <a:pt x="474" y="264"/>
                  <a:pt x="473" y="264"/>
                </a:cubicBezTo>
                <a:cubicBezTo>
                  <a:pt x="472" y="264"/>
                  <a:pt x="473" y="268"/>
                  <a:pt x="474" y="270"/>
                </a:cubicBezTo>
                <a:cubicBezTo>
                  <a:pt x="474" y="271"/>
                  <a:pt x="476" y="269"/>
                  <a:pt x="477" y="269"/>
                </a:cubicBezTo>
                <a:cubicBezTo>
                  <a:pt x="478" y="269"/>
                  <a:pt x="478" y="269"/>
                  <a:pt x="479" y="269"/>
                </a:cubicBezTo>
                <a:cubicBezTo>
                  <a:pt x="480" y="269"/>
                  <a:pt x="480" y="267"/>
                  <a:pt x="481" y="266"/>
                </a:cubicBezTo>
                <a:cubicBezTo>
                  <a:pt x="482" y="265"/>
                  <a:pt x="483" y="265"/>
                  <a:pt x="484" y="264"/>
                </a:cubicBezTo>
                <a:cubicBezTo>
                  <a:pt x="487" y="264"/>
                  <a:pt x="488" y="277"/>
                  <a:pt x="488" y="278"/>
                </a:cubicBezTo>
                <a:cubicBezTo>
                  <a:pt x="488" y="279"/>
                  <a:pt x="488" y="281"/>
                  <a:pt x="487" y="281"/>
                </a:cubicBezTo>
                <a:cubicBezTo>
                  <a:pt x="483" y="281"/>
                  <a:pt x="482" y="276"/>
                  <a:pt x="478" y="276"/>
                </a:cubicBezTo>
                <a:cubicBezTo>
                  <a:pt x="477" y="276"/>
                  <a:pt x="476" y="276"/>
                  <a:pt x="476" y="277"/>
                </a:cubicBezTo>
                <a:cubicBezTo>
                  <a:pt x="476" y="278"/>
                  <a:pt x="477" y="279"/>
                  <a:pt x="477" y="280"/>
                </a:cubicBezTo>
                <a:cubicBezTo>
                  <a:pt x="477" y="281"/>
                  <a:pt x="477" y="281"/>
                  <a:pt x="477" y="282"/>
                </a:cubicBezTo>
                <a:cubicBezTo>
                  <a:pt x="475" y="282"/>
                  <a:pt x="474" y="281"/>
                  <a:pt x="473" y="281"/>
                </a:cubicBezTo>
                <a:cubicBezTo>
                  <a:pt x="472" y="281"/>
                  <a:pt x="472" y="281"/>
                  <a:pt x="472" y="281"/>
                </a:cubicBezTo>
                <a:cubicBezTo>
                  <a:pt x="472" y="282"/>
                  <a:pt x="472" y="282"/>
                  <a:pt x="472" y="282"/>
                </a:cubicBezTo>
                <a:cubicBezTo>
                  <a:pt x="472" y="285"/>
                  <a:pt x="472" y="286"/>
                  <a:pt x="472" y="288"/>
                </a:cubicBezTo>
                <a:cubicBezTo>
                  <a:pt x="472" y="288"/>
                  <a:pt x="472" y="289"/>
                  <a:pt x="472" y="289"/>
                </a:cubicBezTo>
                <a:cubicBezTo>
                  <a:pt x="472" y="289"/>
                  <a:pt x="470" y="284"/>
                  <a:pt x="469" y="284"/>
                </a:cubicBezTo>
                <a:cubicBezTo>
                  <a:pt x="467" y="281"/>
                  <a:pt x="465" y="280"/>
                  <a:pt x="465" y="277"/>
                </a:cubicBezTo>
                <a:cubicBezTo>
                  <a:pt x="465" y="274"/>
                  <a:pt x="465" y="273"/>
                  <a:pt x="467" y="270"/>
                </a:cubicBezTo>
                <a:cubicBezTo>
                  <a:pt x="468" y="269"/>
                  <a:pt x="469" y="269"/>
                  <a:pt x="469" y="267"/>
                </a:cubicBezTo>
                <a:cubicBezTo>
                  <a:pt x="469" y="265"/>
                  <a:pt x="466" y="264"/>
                  <a:pt x="464" y="262"/>
                </a:cubicBezTo>
                <a:cubicBezTo>
                  <a:pt x="463" y="261"/>
                  <a:pt x="463" y="259"/>
                  <a:pt x="461" y="258"/>
                </a:cubicBezTo>
                <a:cubicBezTo>
                  <a:pt x="461" y="258"/>
                  <a:pt x="465" y="257"/>
                  <a:pt x="466" y="257"/>
                </a:cubicBezTo>
                <a:cubicBezTo>
                  <a:pt x="466" y="257"/>
                  <a:pt x="469" y="261"/>
                  <a:pt x="470" y="261"/>
                </a:cubicBezTo>
                <a:cubicBezTo>
                  <a:pt x="471" y="262"/>
                  <a:pt x="471" y="259"/>
                  <a:pt x="471" y="259"/>
                </a:cubicBezTo>
                <a:cubicBezTo>
                  <a:pt x="472" y="258"/>
                  <a:pt x="473" y="258"/>
                  <a:pt x="473" y="257"/>
                </a:cubicBezTo>
                <a:cubicBezTo>
                  <a:pt x="473" y="254"/>
                  <a:pt x="471" y="253"/>
                  <a:pt x="471" y="251"/>
                </a:cubicBezTo>
                <a:cubicBezTo>
                  <a:pt x="471" y="249"/>
                  <a:pt x="472" y="248"/>
                  <a:pt x="472" y="247"/>
                </a:cubicBezTo>
                <a:cubicBezTo>
                  <a:pt x="472" y="244"/>
                  <a:pt x="468" y="249"/>
                  <a:pt x="468" y="251"/>
                </a:cubicBezTo>
                <a:cubicBezTo>
                  <a:pt x="468" y="253"/>
                  <a:pt x="468" y="254"/>
                  <a:pt x="468" y="255"/>
                </a:cubicBezTo>
                <a:cubicBezTo>
                  <a:pt x="468" y="256"/>
                  <a:pt x="468" y="256"/>
                  <a:pt x="468" y="256"/>
                </a:cubicBezTo>
                <a:cubicBezTo>
                  <a:pt x="465" y="254"/>
                  <a:pt x="465" y="251"/>
                  <a:pt x="463" y="250"/>
                </a:cubicBezTo>
                <a:cubicBezTo>
                  <a:pt x="462" y="249"/>
                  <a:pt x="466" y="246"/>
                  <a:pt x="467" y="245"/>
                </a:cubicBezTo>
                <a:cubicBezTo>
                  <a:pt x="468" y="245"/>
                  <a:pt x="464" y="240"/>
                  <a:pt x="463" y="239"/>
                </a:cubicBezTo>
                <a:cubicBezTo>
                  <a:pt x="462" y="235"/>
                  <a:pt x="463" y="233"/>
                  <a:pt x="462" y="230"/>
                </a:cubicBezTo>
                <a:cubicBezTo>
                  <a:pt x="462" y="227"/>
                  <a:pt x="459" y="227"/>
                  <a:pt x="459" y="224"/>
                </a:cubicBezTo>
                <a:cubicBezTo>
                  <a:pt x="459" y="223"/>
                  <a:pt x="460" y="223"/>
                  <a:pt x="461" y="223"/>
                </a:cubicBezTo>
                <a:cubicBezTo>
                  <a:pt x="462" y="222"/>
                  <a:pt x="463" y="221"/>
                  <a:pt x="463" y="220"/>
                </a:cubicBezTo>
                <a:cubicBezTo>
                  <a:pt x="464" y="219"/>
                  <a:pt x="460" y="222"/>
                  <a:pt x="458" y="222"/>
                </a:cubicBezTo>
                <a:cubicBezTo>
                  <a:pt x="456" y="222"/>
                  <a:pt x="456" y="220"/>
                  <a:pt x="454" y="219"/>
                </a:cubicBezTo>
                <a:cubicBezTo>
                  <a:pt x="454" y="218"/>
                  <a:pt x="454" y="220"/>
                  <a:pt x="454" y="221"/>
                </a:cubicBezTo>
                <a:cubicBezTo>
                  <a:pt x="454" y="223"/>
                  <a:pt x="455" y="224"/>
                  <a:pt x="456" y="226"/>
                </a:cubicBezTo>
                <a:cubicBezTo>
                  <a:pt x="455" y="227"/>
                  <a:pt x="453" y="226"/>
                  <a:pt x="453" y="228"/>
                </a:cubicBezTo>
                <a:cubicBezTo>
                  <a:pt x="453" y="228"/>
                  <a:pt x="453" y="229"/>
                  <a:pt x="453" y="230"/>
                </a:cubicBezTo>
                <a:cubicBezTo>
                  <a:pt x="453" y="231"/>
                  <a:pt x="455" y="237"/>
                  <a:pt x="455" y="237"/>
                </a:cubicBezTo>
                <a:cubicBezTo>
                  <a:pt x="453" y="236"/>
                  <a:pt x="451" y="236"/>
                  <a:pt x="449" y="234"/>
                </a:cubicBezTo>
                <a:cubicBezTo>
                  <a:pt x="448" y="231"/>
                  <a:pt x="447" y="229"/>
                  <a:pt x="445" y="227"/>
                </a:cubicBezTo>
                <a:cubicBezTo>
                  <a:pt x="444" y="226"/>
                  <a:pt x="444" y="224"/>
                  <a:pt x="442" y="224"/>
                </a:cubicBezTo>
                <a:cubicBezTo>
                  <a:pt x="442" y="224"/>
                  <a:pt x="441" y="225"/>
                  <a:pt x="441" y="225"/>
                </a:cubicBezTo>
                <a:cubicBezTo>
                  <a:pt x="440" y="225"/>
                  <a:pt x="440" y="223"/>
                  <a:pt x="440" y="222"/>
                </a:cubicBezTo>
                <a:cubicBezTo>
                  <a:pt x="440" y="222"/>
                  <a:pt x="441" y="221"/>
                  <a:pt x="441" y="220"/>
                </a:cubicBezTo>
                <a:cubicBezTo>
                  <a:pt x="441" y="218"/>
                  <a:pt x="443" y="218"/>
                  <a:pt x="444" y="217"/>
                </a:cubicBezTo>
                <a:cubicBezTo>
                  <a:pt x="443" y="216"/>
                  <a:pt x="443" y="216"/>
                  <a:pt x="443" y="216"/>
                </a:cubicBezTo>
                <a:cubicBezTo>
                  <a:pt x="443" y="216"/>
                  <a:pt x="440" y="219"/>
                  <a:pt x="440" y="219"/>
                </a:cubicBezTo>
                <a:cubicBezTo>
                  <a:pt x="439" y="218"/>
                  <a:pt x="439" y="218"/>
                  <a:pt x="438" y="217"/>
                </a:cubicBezTo>
                <a:cubicBezTo>
                  <a:pt x="438" y="217"/>
                  <a:pt x="438" y="217"/>
                  <a:pt x="437" y="217"/>
                </a:cubicBezTo>
                <a:cubicBezTo>
                  <a:pt x="437" y="217"/>
                  <a:pt x="435" y="217"/>
                  <a:pt x="435" y="218"/>
                </a:cubicBezTo>
                <a:cubicBezTo>
                  <a:pt x="436" y="219"/>
                  <a:pt x="436" y="220"/>
                  <a:pt x="437" y="220"/>
                </a:cubicBezTo>
                <a:cubicBezTo>
                  <a:pt x="438" y="221"/>
                  <a:pt x="439" y="221"/>
                  <a:pt x="439" y="222"/>
                </a:cubicBezTo>
                <a:cubicBezTo>
                  <a:pt x="439" y="225"/>
                  <a:pt x="439" y="225"/>
                  <a:pt x="439" y="225"/>
                </a:cubicBezTo>
                <a:cubicBezTo>
                  <a:pt x="439" y="225"/>
                  <a:pt x="439" y="226"/>
                  <a:pt x="438" y="226"/>
                </a:cubicBezTo>
                <a:cubicBezTo>
                  <a:pt x="437" y="225"/>
                  <a:pt x="436" y="224"/>
                  <a:pt x="435" y="222"/>
                </a:cubicBezTo>
                <a:cubicBezTo>
                  <a:pt x="435" y="222"/>
                  <a:pt x="435" y="223"/>
                  <a:pt x="435" y="223"/>
                </a:cubicBezTo>
                <a:cubicBezTo>
                  <a:pt x="435" y="224"/>
                  <a:pt x="436" y="227"/>
                  <a:pt x="434" y="227"/>
                </a:cubicBezTo>
                <a:cubicBezTo>
                  <a:pt x="433" y="226"/>
                  <a:pt x="433" y="225"/>
                  <a:pt x="432" y="225"/>
                </a:cubicBezTo>
                <a:cubicBezTo>
                  <a:pt x="430" y="225"/>
                  <a:pt x="430" y="225"/>
                  <a:pt x="430" y="225"/>
                </a:cubicBezTo>
                <a:cubicBezTo>
                  <a:pt x="428" y="224"/>
                  <a:pt x="427" y="222"/>
                  <a:pt x="424" y="222"/>
                </a:cubicBezTo>
                <a:cubicBezTo>
                  <a:pt x="423" y="222"/>
                  <a:pt x="426" y="217"/>
                  <a:pt x="426" y="216"/>
                </a:cubicBezTo>
                <a:cubicBezTo>
                  <a:pt x="428" y="215"/>
                  <a:pt x="430" y="216"/>
                  <a:pt x="430" y="214"/>
                </a:cubicBezTo>
                <a:cubicBezTo>
                  <a:pt x="430" y="213"/>
                  <a:pt x="428" y="213"/>
                  <a:pt x="428" y="212"/>
                </a:cubicBezTo>
                <a:cubicBezTo>
                  <a:pt x="428" y="211"/>
                  <a:pt x="428" y="210"/>
                  <a:pt x="428" y="208"/>
                </a:cubicBezTo>
                <a:cubicBezTo>
                  <a:pt x="428" y="208"/>
                  <a:pt x="425" y="210"/>
                  <a:pt x="424" y="210"/>
                </a:cubicBezTo>
                <a:cubicBezTo>
                  <a:pt x="424" y="210"/>
                  <a:pt x="422" y="207"/>
                  <a:pt x="422" y="207"/>
                </a:cubicBezTo>
                <a:cubicBezTo>
                  <a:pt x="422" y="204"/>
                  <a:pt x="425" y="202"/>
                  <a:pt x="428" y="202"/>
                </a:cubicBezTo>
                <a:cubicBezTo>
                  <a:pt x="428" y="202"/>
                  <a:pt x="429" y="203"/>
                  <a:pt x="429" y="203"/>
                </a:cubicBezTo>
                <a:cubicBezTo>
                  <a:pt x="429" y="203"/>
                  <a:pt x="430" y="203"/>
                  <a:pt x="430" y="203"/>
                </a:cubicBezTo>
                <a:cubicBezTo>
                  <a:pt x="431" y="202"/>
                  <a:pt x="429" y="201"/>
                  <a:pt x="428" y="200"/>
                </a:cubicBezTo>
                <a:cubicBezTo>
                  <a:pt x="428" y="199"/>
                  <a:pt x="428" y="198"/>
                  <a:pt x="427" y="197"/>
                </a:cubicBezTo>
                <a:cubicBezTo>
                  <a:pt x="428" y="196"/>
                  <a:pt x="428" y="196"/>
                  <a:pt x="429" y="196"/>
                </a:cubicBezTo>
                <a:cubicBezTo>
                  <a:pt x="428" y="195"/>
                  <a:pt x="428" y="194"/>
                  <a:pt x="427" y="194"/>
                </a:cubicBezTo>
                <a:cubicBezTo>
                  <a:pt x="424" y="194"/>
                  <a:pt x="424" y="194"/>
                  <a:pt x="424" y="194"/>
                </a:cubicBezTo>
                <a:cubicBezTo>
                  <a:pt x="423" y="194"/>
                  <a:pt x="422" y="195"/>
                  <a:pt x="421" y="196"/>
                </a:cubicBezTo>
                <a:cubicBezTo>
                  <a:pt x="421" y="196"/>
                  <a:pt x="421" y="194"/>
                  <a:pt x="421" y="194"/>
                </a:cubicBezTo>
                <a:cubicBezTo>
                  <a:pt x="421" y="193"/>
                  <a:pt x="421" y="193"/>
                  <a:pt x="421" y="192"/>
                </a:cubicBezTo>
                <a:cubicBezTo>
                  <a:pt x="421" y="190"/>
                  <a:pt x="418" y="190"/>
                  <a:pt x="417" y="189"/>
                </a:cubicBezTo>
                <a:cubicBezTo>
                  <a:pt x="416" y="188"/>
                  <a:pt x="415" y="186"/>
                  <a:pt x="414" y="186"/>
                </a:cubicBezTo>
                <a:cubicBezTo>
                  <a:pt x="412" y="186"/>
                  <a:pt x="412" y="187"/>
                  <a:pt x="410" y="187"/>
                </a:cubicBezTo>
                <a:cubicBezTo>
                  <a:pt x="408" y="187"/>
                  <a:pt x="407" y="186"/>
                  <a:pt x="407" y="184"/>
                </a:cubicBezTo>
                <a:cubicBezTo>
                  <a:pt x="407" y="184"/>
                  <a:pt x="407" y="183"/>
                  <a:pt x="407" y="183"/>
                </a:cubicBezTo>
                <a:cubicBezTo>
                  <a:pt x="407" y="183"/>
                  <a:pt x="410" y="180"/>
                  <a:pt x="415" y="180"/>
                </a:cubicBezTo>
                <a:cubicBezTo>
                  <a:pt x="417" y="180"/>
                  <a:pt x="418" y="183"/>
                  <a:pt x="420" y="183"/>
                </a:cubicBezTo>
                <a:cubicBezTo>
                  <a:pt x="421" y="183"/>
                  <a:pt x="421" y="182"/>
                  <a:pt x="421" y="182"/>
                </a:cubicBezTo>
                <a:cubicBezTo>
                  <a:pt x="420" y="181"/>
                  <a:pt x="418" y="181"/>
                  <a:pt x="418" y="180"/>
                </a:cubicBezTo>
                <a:cubicBezTo>
                  <a:pt x="418" y="179"/>
                  <a:pt x="420" y="178"/>
                  <a:pt x="421" y="178"/>
                </a:cubicBezTo>
                <a:cubicBezTo>
                  <a:pt x="420" y="177"/>
                  <a:pt x="425" y="178"/>
                  <a:pt x="426" y="178"/>
                </a:cubicBezTo>
                <a:cubicBezTo>
                  <a:pt x="426" y="178"/>
                  <a:pt x="426" y="178"/>
                  <a:pt x="427" y="178"/>
                </a:cubicBezTo>
                <a:cubicBezTo>
                  <a:pt x="426" y="175"/>
                  <a:pt x="423" y="174"/>
                  <a:pt x="420" y="173"/>
                </a:cubicBezTo>
                <a:cubicBezTo>
                  <a:pt x="418" y="173"/>
                  <a:pt x="418" y="171"/>
                  <a:pt x="417" y="171"/>
                </a:cubicBezTo>
                <a:cubicBezTo>
                  <a:pt x="415" y="171"/>
                  <a:pt x="415" y="174"/>
                  <a:pt x="412" y="174"/>
                </a:cubicBezTo>
                <a:cubicBezTo>
                  <a:pt x="411" y="174"/>
                  <a:pt x="411" y="173"/>
                  <a:pt x="410" y="173"/>
                </a:cubicBezTo>
                <a:cubicBezTo>
                  <a:pt x="409" y="173"/>
                  <a:pt x="408" y="175"/>
                  <a:pt x="406" y="175"/>
                </a:cubicBezTo>
                <a:cubicBezTo>
                  <a:pt x="404" y="175"/>
                  <a:pt x="403" y="174"/>
                  <a:pt x="401" y="173"/>
                </a:cubicBezTo>
                <a:cubicBezTo>
                  <a:pt x="402" y="172"/>
                  <a:pt x="402" y="172"/>
                  <a:pt x="402" y="172"/>
                </a:cubicBezTo>
                <a:cubicBezTo>
                  <a:pt x="403" y="172"/>
                  <a:pt x="403" y="173"/>
                  <a:pt x="405" y="173"/>
                </a:cubicBezTo>
                <a:cubicBezTo>
                  <a:pt x="406" y="173"/>
                  <a:pt x="407" y="173"/>
                  <a:pt x="409" y="172"/>
                </a:cubicBezTo>
                <a:cubicBezTo>
                  <a:pt x="408" y="169"/>
                  <a:pt x="405" y="170"/>
                  <a:pt x="402" y="168"/>
                </a:cubicBezTo>
                <a:cubicBezTo>
                  <a:pt x="401" y="167"/>
                  <a:pt x="399" y="167"/>
                  <a:pt x="398" y="166"/>
                </a:cubicBezTo>
                <a:cubicBezTo>
                  <a:pt x="397" y="165"/>
                  <a:pt x="397" y="164"/>
                  <a:pt x="396" y="164"/>
                </a:cubicBezTo>
                <a:cubicBezTo>
                  <a:pt x="394" y="164"/>
                  <a:pt x="393" y="165"/>
                  <a:pt x="391" y="165"/>
                </a:cubicBezTo>
                <a:cubicBezTo>
                  <a:pt x="391" y="169"/>
                  <a:pt x="389" y="171"/>
                  <a:pt x="387" y="175"/>
                </a:cubicBezTo>
                <a:cubicBezTo>
                  <a:pt x="387" y="176"/>
                  <a:pt x="386" y="173"/>
                  <a:pt x="386" y="173"/>
                </a:cubicBezTo>
                <a:cubicBezTo>
                  <a:pt x="386" y="171"/>
                  <a:pt x="388" y="170"/>
                  <a:pt x="388" y="168"/>
                </a:cubicBezTo>
                <a:cubicBezTo>
                  <a:pt x="388" y="168"/>
                  <a:pt x="390" y="161"/>
                  <a:pt x="389" y="163"/>
                </a:cubicBezTo>
                <a:cubicBezTo>
                  <a:pt x="388" y="164"/>
                  <a:pt x="385" y="166"/>
                  <a:pt x="385" y="166"/>
                </a:cubicBezTo>
                <a:cubicBezTo>
                  <a:pt x="385" y="169"/>
                  <a:pt x="385" y="169"/>
                  <a:pt x="385" y="169"/>
                </a:cubicBezTo>
                <a:cubicBezTo>
                  <a:pt x="385" y="170"/>
                  <a:pt x="384" y="170"/>
                  <a:pt x="383" y="170"/>
                </a:cubicBezTo>
                <a:cubicBezTo>
                  <a:pt x="383" y="170"/>
                  <a:pt x="383" y="169"/>
                  <a:pt x="383" y="169"/>
                </a:cubicBezTo>
                <a:cubicBezTo>
                  <a:pt x="383" y="168"/>
                  <a:pt x="383" y="168"/>
                  <a:pt x="383" y="167"/>
                </a:cubicBezTo>
                <a:cubicBezTo>
                  <a:pt x="383" y="167"/>
                  <a:pt x="382" y="167"/>
                  <a:pt x="382" y="166"/>
                </a:cubicBezTo>
                <a:cubicBezTo>
                  <a:pt x="382" y="162"/>
                  <a:pt x="384" y="161"/>
                  <a:pt x="386" y="158"/>
                </a:cubicBezTo>
                <a:cubicBezTo>
                  <a:pt x="385" y="157"/>
                  <a:pt x="385" y="157"/>
                  <a:pt x="385" y="157"/>
                </a:cubicBezTo>
                <a:cubicBezTo>
                  <a:pt x="385" y="157"/>
                  <a:pt x="385" y="157"/>
                  <a:pt x="384" y="157"/>
                </a:cubicBezTo>
                <a:cubicBezTo>
                  <a:pt x="383" y="157"/>
                  <a:pt x="383" y="156"/>
                  <a:pt x="383" y="155"/>
                </a:cubicBezTo>
                <a:cubicBezTo>
                  <a:pt x="383" y="155"/>
                  <a:pt x="383" y="155"/>
                  <a:pt x="382" y="155"/>
                </a:cubicBezTo>
                <a:cubicBezTo>
                  <a:pt x="381" y="158"/>
                  <a:pt x="381" y="160"/>
                  <a:pt x="380" y="162"/>
                </a:cubicBezTo>
                <a:cubicBezTo>
                  <a:pt x="379" y="163"/>
                  <a:pt x="379" y="161"/>
                  <a:pt x="379" y="161"/>
                </a:cubicBezTo>
                <a:cubicBezTo>
                  <a:pt x="379" y="158"/>
                  <a:pt x="381" y="156"/>
                  <a:pt x="381" y="153"/>
                </a:cubicBezTo>
                <a:cubicBezTo>
                  <a:pt x="381" y="150"/>
                  <a:pt x="381" y="150"/>
                  <a:pt x="381" y="150"/>
                </a:cubicBezTo>
                <a:cubicBezTo>
                  <a:pt x="380" y="150"/>
                  <a:pt x="380" y="151"/>
                  <a:pt x="379" y="151"/>
                </a:cubicBezTo>
                <a:cubicBezTo>
                  <a:pt x="379" y="151"/>
                  <a:pt x="379" y="151"/>
                  <a:pt x="379" y="151"/>
                </a:cubicBezTo>
                <a:cubicBezTo>
                  <a:pt x="379" y="149"/>
                  <a:pt x="379" y="148"/>
                  <a:pt x="380" y="147"/>
                </a:cubicBezTo>
                <a:cubicBezTo>
                  <a:pt x="380" y="143"/>
                  <a:pt x="380" y="143"/>
                  <a:pt x="380" y="143"/>
                </a:cubicBezTo>
                <a:cubicBezTo>
                  <a:pt x="381" y="142"/>
                  <a:pt x="381" y="142"/>
                  <a:pt x="381" y="142"/>
                </a:cubicBezTo>
                <a:cubicBezTo>
                  <a:pt x="382" y="143"/>
                  <a:pt x="382" y="144"/>
                  <a:pt x="382" y="145"/>
                </a:cubicBezTo>
                <a:cubicBezTo>
                  <a:pt x="383" y="146"/>
                  <a:pt x="382" y="140"/>
                  <a:pt x="384" y="141"/>
                </a:cubicBezTo>
                <a:cubicBezTo>
                  <a:pt x="385" y="141"/>
                  <a:pt x="385" y="142"/>
                  <a:pt x="387" y="143"/>
                </a:cubicBezTo>
                <a:cubicBezTo>
                  <a:pt x="388" y="143"/>
                  <a:pt x="385" y="137"/>
                  <a:pt x="385" y="137"/>
                </a:cubicBezTo>
                <a:cubicBezTo>
                  <a:pt x="383" y="136"/>
                  <a:pt x="381" y="136"/>
                  <a:pt x="381" y="134"/>
                </a:cubicBezTo>
                <a:cubicBezTo>
                  <a:pt x="381" y="134"/>
                  <a:pt x="381" y="133"/>
                  <a:pt x="381" y="133"/>
                </a:cubicBezTo>
                <a:cubicBezTo>
                  <a:pt x="381" y="133"/>
                  <a:pt x="381" y="132"/>
                  <a:pt x="381" y="132"/>
                </a:cubicBezTo>
                <a:cubicBezTo>
                  <a:pt x="379" y="132"/>
                  <a:pt x="378" y="130"/>
                  <a:pt x="377" y="128"/>
                </a:cubicBezTo>
                <a:cubicBezTo>
                  <a:pt x="376" y="126"/>
                  <a:pt x="371" y="122"/>
                  <a:pt x="372" y="122"/>
                </a:cubicBezTo>
                <a:cubicBezTo>
                  <a:pt x="374" y="122"/>
                  <a:pt x="375" y="121"/>
                  <a:pt x="376" y="121"/>
                </a:cubicBezTo>
                <a:cubicBezTo>
                  <a:pt x="376" y="121"/>
                  <a:pt x="376" y="120"/>
                  <a:pt x="375" y="120"/>
                </a:cubicBezTo>
                <a:cubicBezTo>
                  <a:pt x="372" y="120"/>
                  <a:pt x="370" y="121"/>
                  <a:pt x="367" y="119"/>
                </a:cubicBezTo>
                <a:cubicBezTo>
                  <a:pt x="366" y="118"/>
                  <a:pt x="366" y="116"/>
                  <a:pt x="365" y="116"/>
                </a:cubicBezTo>
                <a:cubicBezTo>
                  <a:pt x="365" y="115"/>
                  <a:pt x="365" y="115"/>
                  <a:pt x="365" y="116"/>
                </a:cubicBezTo>
                <a:cubicBezTo>
                  <a:pt x="364" y="117"/>
                  <a:pt x="364" y="118"/>
                  <a:pt x="363" y="118"/>
                </a:cubicBezTo>
                <a:cubicBezTo>
                  <a:pt x="360" y="118"/>
                  <a:pt x="360" y="116"/>
                  <a:pt x="359" y="115"/>
                </a:cubicBezTo>
                <a:cubicBezTo>
                  <a:pt x="358" y="114"/>
                  <a:pt x="359" y="115"/>
                  <a:pt x="359" y="115"/>
                </a:cubicBezTo>
                <a:cubicBezTo>
                  <a:pt x="360" y="115"/>
                  <a:pt x="360" y="115"/>
                  <a:pt x="360" y="115"/>
                </a:cubicBezTo>
                <a:cubicBezTo>
                  <a:pt x="361" y="114"/>
                  <a:pt x="361" y="114"/>
                  <a:pt x="362" y="114"/>
                </a:cubicBezTo>
                <a:cubicBezTo>
                  <a:pt x="362" y="114"/>
                  <a:pt x="360" y="109"/>
                  <a:pt x="359" y="109"/>
                </a:cubicBezTo>
                <a:cubicBezTo>
                  <a:pt x="356" y="109"/>
                  <a:pt x="355" y="112"/>
                  <a:pt x="353" y="112"/>
                </a:cubicBezTo>
                <a:cubicBezTo>
                  <a:pt x="351" y="112"/>
                  <a:pt x="351" y="111"/>
                  <a:pt x="350" y="109"/>
                </a:cubicBezTo>
                <a:cubicBezTo>
                  <a:pt x="350" y="108"/>
                  <a:pt x="350" y="108"/>
                  <a:pt x="351" y="108"/>
                </a:cubicBezTo>
                <a:cubicBezTo>
                  <a:pt x="352" y="109"/>
                  <a:pt x="352" y="109"/>
                  <a:pt x="353" y="109"/>
                </a:cubicBezTo>
                <a:cubicBezTo>
                  <a:pt x="355" y="109"/>
                  <a:pt x="355" y="106"/>
                  <a:pt x="357" y="106"/>
                </a:cubicBezTo>
                <a:cubicBezTo>
                  <a:pt x="358" y="106"/>
                  <a:pt x="359" y="107"/>
                  <a:pt x="360" y="107"/>
                </a:cubicBezTo>
                <a:cubicBezTo>
                  <a:pt x="361" y="108"/>
                  <a:pt x="361" y="108"/>
                  <a:pt x="361" y="107"/>
                </a:cubicBezTo>
                <a:cubicBezTo>
                  <a:pt x="361" y="106"/>
                  <a:pt x="361" y="105"/>
                  <a:pt x="361" y="104"/>
                </a:cubicBezTo>
                <a:cubicBezTo>
                  <a:pt x="361" y="102"/>
                  <a:pt x="361" y="102"/>
                  <a:pt x="361" y="100"/>
                </a:cubicBezTo>
                <a:cubicBezTo>
                  <a:pt x="361" y="93"/>
                  <a:pt x="351" y="91"/>
                  <a:pt x="351" y="84"/>
                </a:cubicBezTo>
                <a:cubicBezTo>
                  <a:pt x="351" y="79"/>
                  <a:pt x="355" y="75"/>
                  <a:pt x="350" y="76"/>
                </a:cubicBezTo>
                <a:cubicBezTo>
                  <a:pt x="349" y="74"/>
                  <a:pt x="350" y="72"/>
                  <a:pt x="348" y="70"/>
                </a:cubicBezTo>
                <a:cubicBezTo>
                  <a:pt x="348" y="67"/>
                  <a:pt x="346" y="65"/>
                  <a:pt x="344" y="63"/>
                </a:cubicBezTo>
                <a:cubicBezTo>
                  <a:pt x="344" y="63"/>
                  <a:pt x="344" y="63"/>
                  <a:pt x="344" y="63"/>
                </a:cubicBezTo>
                <a:cubicBezTo>
                  <a:pt x="272" y="64"/>
                  <a:pt x="272" y="64"/>
                  <a:pt x="272" y="64"/>
                </a:cubicBezTo>
                <a:cubicBezTo>
                  <a:pt x="260" y="48"/>
                  <a:pt x="260" y="48"/>
                  <a:pt x="260" y="48"/>
                </a:cubicBezTo>
                <a:cubicBezTo>
                  <a:pt x="261" y="34"/>
                  <a:pt x="261" y="34"/>
                  <a:pt x="261" y="34"/>
                </a:cubicBezTo>
                <a:cubicBezTo>
                  <a:pt x="248" y="13"/>
                  <a:pt x="248" y="13"/>
                  <a:pt x="248" y="13"/>
                </a:cubicBezTo>
                <a:cubicBezTo>
                  <a:pt x="160" y="1"/>
                  <a:pt x="160" y="1"/>
                  <a:pt x="160" y="1"/>
                </a:cubicBezTo>
                <a:cubicBezTo>
                  <a:pt x="160" y="1"/>
                  <a:pt x="160" y="1"/>
                  <a:pt x="160" y="1"/>
                </a:cubicBezTo>
                <a:cubicBezTo>
                  <a:pt x="149" y="4"/>
                  <a:pt x="149" y="4"/>
                  <a:pt x="149" y="4"/>
                </a:cubicBezTo>
                <a:cubicBezTo>
                  <a:pt x="98" y="0"/>
                  <a:pt x="98" y="0"/>
                  <a:pt x="98" y="0"/>
                </a:cubicBezTo>
                <a:cubicBezTo>
                  <a:pt x="98" y="0"/>
                  <a:pt x="98" y="0"/>
                  <a:pt x="98" y="0"/>
                </a:cubicBezTo>
                <a:cubicBezTo>
                  <a:pt x="89" y="18"/>
                  <a:pt x="89" y="18"/>
                  <a:pt x="89" y="18"/>
                </a:cubicBezTo>
                <a:cubicBezTo>
                  <a:pt x="79" y="36"/>
                  <a:pt x="79" y="36"/>
                  <a:pt x="79" y="36"/>
                </a:cubicBezTo>
                <a:cubicBezTo>
                  <a:pt x="64" y="53"/>
                  <a:pt x="64" y="53"/>
                  <a:pt x="64" y="53"/>
                </a:cubicBezTo>
                <a:cubicBezTo>
                  <a:pt x="58" y="69"/>
                  <a:pt x="58" y="69"/>
                  <a:pt x="58" y="69"/>
                </a:cubicBezTo>
                <a:cubicBezTo>
                  <a:pt x="44" y="90"/>
                  <a:pt x="44" y="90"/>
                  <a:pt x="44" y="90"/>
                </a:cubicBezTo>
                <a:cubicBezTo>
                  <a:pt x="31" y="115"/>
                  <a:pt x="31" y="115"/>
                  <a:pt x="31" y="115"/>
                </a:cubicBezTo>
                <a:cubicBezTo>
                  <a:pt x="3" y="151"/>
                  <a:pt x="3" y="151"/>
                  <a:pt x="3" y="151"/>
                </a:cubicBezTo>
                <a:cubicBezTo>
                  <a:pt x="0" y="165"/>
                  <a:pt x="0" y="165"/>
                  <a:pt x="0" y="165"/>
                </a:cubicBezTo>
                <a:cubicBezTo>
                  <a:pt x="3" y="169"/>
                  <a:pt x="4" y="172"/>
                  <a:pt x="8" y="175"/>
                </a:cubicBezTo>
                <a:cubicBezTo>
                  <a:pt x="8" y="175"/>
                  <a:pt x="8" y="175"/>
                  <a:pt x="8" y="175"/>
                </a:cubicBezTo>
                <a:close/>
                <a:moveTo>
                  <a:pt x="691" y="592"/>
                </a:moveTo>
                <a:cubicBezTo>
                  <a:pt x="701" y="609"/>
                  <a:pt x="701" y="609"/>
                  <a:pt x="701" y="609"/>
                </a:cubicBezTo>
                <a:lnTo>
                  <a:pt x="691" y="592"/>
                </a:lnTo>
                <a:close/>
                <a:moveTo>
                  <a:pt x="691" y="592"/>
                </a:moveTo>
                <a:cubicBezTo>
                  <a:pt x="701" y="609"/>
                  <a:pt x="701" y="609"/>
                  <a:pt x="701" y="609"/>
                </a:cubicBezTo>
                <a:cubicBezTo>
                  <a:pt x="691" y="592"/>
                  <a:pt x="691" y="592"/>
                  <a:pt x="691" y="592"/>
                </a:cubicBezTo>
                <a:close/>
                <a:moveTo>
                  <a:pt x="505" y="351"/>
                </a:moveTo>
                <a:cubicBezTo>
                  <a:pt x="498" y="336"/>
                  <a:pt x="505" y="348"/>
                  <a:pt x="508" y="354"/>
                </a:cubicBezTo>
                <a:cubicBezTo>
                  <a:pt x="508" y="354"/>
                  <a:pt x="515" y="366"/>
                  <a:pt x="512" y="363"/>
                </a:cubicBezTo>
                <a:cubicBezTo>
                  <a:pt x="508" y="360"/>
                  <a:pt x="507" y="356"/>
                  <a:pt x="505" y="351"/>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3175" cap="flat">
            <a:solidFill>
              <a:schemeClr val="bg1">
                <a:lumMod val="50000"/>
                <a:alpha val="50000"/>
              </a:schemeClr>
            </a:solidFill>
            <a:prstDash val="solid"/>
            <a:miter lim="800000"/>
            <a:headEnd/>
            <a:tailEnd/>
          </a:ln>
          <a:effectLst>
            <a:outerShdw blurRad="38100" sx="101000" sy="101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4" name="Freeform 5">
            <a:extLst>
              <a:ext uri="{FF2B5EF4-FFF2-40B4-BE49-F238E27FC236}">
                <a16:creationId xmlns:a16="http://schemas.microsoft.com/office/drawing/2014/main" id="{694ADA85-443E-486D-9043-3F3A322A40EA}"/>
              </a:ext>
            </a:extLst>
          </p:cNvPr>
          <p:cNvSpPr>
            <a:spLocks/>
          </p:cNvSpPr>
          <p:nvPr/>
        </p:nvSpPr>
        <p:spPr bwMode="auto">
          <a:xfrm>
            <a:off x="3097360" y="1161956"/>
            <a:ext cx="2285080" cy="1362208"/>
          </a:xfrm>
          <a:custGeom>
            <a:avLst/>
            <a:gdLst/>
            <a:ahLst/>
            <a:cxnLst>
              <a:cxn ang="0">
                <a:pos x="568" y="315"/>
              </a:cxn>
              <a:cxn ang="0">
                <a:pos x="575" y="261"/>
              </a:cxn>
              <a:cxn ang="0">
                <a:pos x="662" y="207"/>
              </a:cxn>
              <a:cxn ang="0">
                <a:pos x="688" y="188"/>
              </a:cxn>
              <a:cxn ang="0">
                <a:pos x="667" y="166"/>
              </a:cxn>
              <a:cxn ang="0">
                <a:pos x="641" y="136"/>
              </a:cxn>
              <a:cxn ang="0">
                <a:pos x="627" y="135"/>
              </a:cxn>
              <a:cxn ang="0">
                <a:pos x="603" y="122"/>
              </a:cxn>
              <a:cxn ang="0">
                <a:pos x="548" y="115"/>
              </a:cxn>
              <a:cxn ang="0">
                <a:pos x="504" y="109"/>
              </a:cxn>
              <a:cxn ang="0">
                <a:pos x="469" y="97"/>
              </a:cxn>
              <a:cxn ang="0">
                <a:pos x="459" y="94"/>
              </a:cxn>
              <a:cxn ang="0">
                <a:pos x="430" y="89"/>
              </a:cxn>
              <a:cxn ang="0">
                <a:pos x="409" y="88"/>
              </a:cxn>
              <a:cxn ang="0">
                <a:pos x="392" y="91"/>
              </a:cxn>
              <a:cxn ang="0">
                <a:pos x="381" y="93"/>
              </a:cxn>
              <a:cxn ang="0">
                <a:pos x="351" y="97"/>
              </a:cxn>
              <a:cxn ang="0">
                <a:pos x="338" y="97"/>
              </a:cxn>
              <a:cxn ang="0">
                <a:pos x="314" y="76"/>
              </a:cxn>
              <a:cxn ang="0">
                <a:pos x="296" y="61"/>
              </a:cxn>
              <a:cxn ang="0">
                <a:pos x="303" y="13"/>
              </a:cxn>
              <a:cxn ang="0">
                <a:pos x="306" y="0"/>
              </a:cxn>
              <a:cxn ang="0">
                <a:pos x="307" y="140"/>
              </a:cxn>
              <a:cxn ang="0">
                <a:pos x="258" y="197"/>
              </a:cxn>
              <a:cxn ang="0">
                <a:pos x="163" y="250"/>
              </a:cxn>
              <a:cxn ang="0">
                <a:pos x="13" y="267"/>
              </a:cxn>
              <a:cxn ang="0">
                <a:pos x="12" y="270"/>
              </a:cxn>
              <a:cxn ang="0">
                <a:pos x="10" y="279"/>
              </a:cxn>
              <a:cxn ang="0">
                <a:pos x="8" y="284"/>
              </a:cxn>
              <a:cxn ang="0">
                <a:pos x="4" y="299"/>
              </a:cxn>
              <a:cxn ang="0">
                <a:pos x="3" y="307"/>
              </a:cxn>
              <a:cxn ang="0">
                <a:pos x="0" y="313"/>
              </a:cxn>
              <a:cxn ang="0">
                <a:pos x="40" y="314"/>
              </a:cxn>
              <a:cxn ang="0">
                <a:pos x="131" y="318"/>
              </a:cxn>
              <a:cxn ang="0">
                <a:pos x="158" y="348"/>
              </a:cxn>
              <a:cxn ang="0">
                <a:pos x="198" y="349"/>
              </a:cxn>
              <a:cxn ang="0">
                <a:pos x="293" y="329"/>
              </a:cxn>
              <a:cxn ang="0">
                <a:pos x="359" y="401"/>
              </a:cxn>
              <a:cxn ang="0">
                <a:pos x="406" y="400"/>
              </a:cxn>
              <a:cxn ang="0">
                <a:pos x="422" y="384"/>
              </a:cxn>
              <a:cxn ang="0">
                <a:pos x="470" y="364"/>
              </a:cxn>
              <a:cxn ang="0">
                <a:pos x="512" y="340"/>
              </a:cxn>
              <a:cxn ang="0">
                <a:pos x="554" y="328"/>
              </a:cxn>
            </a:cxnLst>
            <a:rect l="0" t="0" r="r" b="b"/>
            <a:pathLst>
              <a:path w="688" h="410">
                <a:moveTo>
                  <a:pt x="554" y="328"/>
                </a:moveTo>
                <a:cubicBezTo>
                  <a:pt x="568" y="315"/>
                  <a:pt x="568" y="315"/>
                  <a:pt x="568" y="315"/>
                </a:cubicBezTo>
                <a:cubicBezTo>
                  <a:pt x="572" y="306"/>
                  <a:pt x="572" y="306"/>
                  <a:pt x="572" y="306"/>
                </a:cubicBezTo>
                <a:cubicBezTo>
                  <a:pt x="575" y="261"/>
                  <a:pt x="575" y="261"/>
                  <a:pt x="575" y="261"/>
                </a:cubicBezTo>
                <a:cubicBezTo>
                  <a:pt x="644" y="217"/>
                  <a:pt x="644" y="217"/>
                  <a:pt x="644" y="217"/>
                </a:cubicBezTo>
                <a:cubicBezTo>
                  <a:pt x="662" y="207"/>
                  <a:pt x="662" y="207"/>
                  <a:pt x="662" y="207"/>
                </a:cubicBezTo>
                <a:cubicBezTo>
                  <a:pt x="678" y="197"/>
                  <a:pt x="678" y="197"/>
                  <a:pt x="678" y="197"/>
                </a:cubicBezTo>
                <a:cubicBezTo>
                  <a:pt x="688" y="188"/>
                  <a:pt x="688" y="188"/>
                  <a:pt x="688" y="188"/>
                </a:cubicBezTo>
                <a:cubicBezTo>
                  <a:pt x="688" y="182"/>
                  <a:pt x="688" y="182"/>
                  <a:pt x="688" y="182"/>
                </a:cubicBezTo>
                <a:cubicBezTo>
                  <a:pt x="667" y="166"/>
                  <a:pt x="667" y="166"/>
                  <a:pt x="667" y="166"/>
                </a:cubicBezTo>
                <a:cubicBezTo>
                  <a:pt x="665" y="161"/>
                  <a:pt x="661" y="159"/>
                  <a:pt x="659" y="153"/>
                </a:cubicBezTo>
                <a:cubicBezTo>
                  <a:pt x="656" y="144"/>
                  <a:pt x="650" y="136"/>
                  <a:pt x="641" y="136"/>
                </a:cubicBezTo>
                <a:cubicBezTo>
                  <a:pt x="636" y="136"/>
                  <a:pt x="636" y="136"/>
                  <a:pt x="636" y="136"/>
                </a:cubicBezTo>
                <a:cubicBezTo>
                  <a:pt x="633" y="136"/>
                  <a:pt x="631" y="135"/>
                  <a:pt x="627" y="135"/>
                </a:cubicBezTo>
                <a:cubicBezTo>
                  <a:pt x="622" y="135"/>
                  <a:pt x="619" y="136"/>
                  <a:pt x="615" y="133"/>
                </a:cubicBezTo>
                <a:cubicBezTo>
                  <a:pt x="603" y="122"/>
                  <a:pt x="603" y="122"/>
                  <a:pt x="603" y="122"/>
                </a:cubicBezTo>
                <a:cubicBezTo>
                  <a:pt x="590" y="113"/>
                  <a:pt x="590" y="113"/>
                  <a:pt x="590" y="113"/>
                </a:cubicBezTo>
                <a:cubicBezTo>
                  <a:pt x="548" y="115"/>
                  <a:pt x="548" y="115"/>
                  <a:pt x="548" y="115"/>
                </a:cubicBezTo>
                <a:cubicBezTo>
                  <a:pt x="521" y="114"/>
                  <a:pt x="521" y="114"/>
                  <a:pt x="521" y="114"/>
                </a:cubicBezTo>
                <a:cubicBezTo>
                  <a:pt x="504" y="109"/>
                  <a:pt x="504" y="109"/>
                  <a:pt x="504" y="109"/>
                </a:cubicBezTo>
                <a:cubicBezTo>
                  <a:pt x="493" y="98"/>
                  <a:pt x="493" y="98"/>
                  <a:pt x="493" y="98"/>
                </a:cubicBezTo>
                <a:cubicBezTo>
                  <a:pt x="469" y="97"/>
                  <a:pt x="469" y="97"/>
                  <a:pt x="469" y="97"/>
                </a:cubicBezTo>
                <a:cubicBezTo>
                  <a:pt x="467" y="96"/>
                  <a:pt x="466" y="96"/>
                  <a:pt x="464" y="96"/>
                </a:cubicBezTo>
                <a:cubicBezTo>
                  <a:pt x="462" y="95"/>
                  <a:pt x="461" y="94"/>
                  <a:pt x="459" y="94"/>
                </a:cubicBezTo>
                <a:cubicBezTo>
                  <a:pt x="456" y="94"/>
                  <a:pt x="454" y="94"/>
                  <a:pt x="451" y="94"/>
                </a:cubicBezTo>
                <a:cubicBezTo>
                  <a:pt x="443" y="94"/>
                  <a:pt x="438" y="90"/>
                  <a:pt x="430" y="89"/>
                </a:cubicBezTo>
                <a:cubicBezTo>
                  <a:pt x="427" y="88"/>
                  <a:pt x="425" y="88"/>
                  <a:pt x="423" y="88"/>
                </a:cubicBezTo>
                <a:cubicBezTo>
                  <a:pt x="409" y="88"/>
                  <a:pt x="409" y="88"/>
                  <a:pt x="409" y="88"/>
                </a:cubicBezTo>
                <a:cubicBezTo>
                  <a:pt x="398" y="91"/>
                  <a:pt x="398" y="91"/>
                  <a:pt x="398" y="91"/>
                </a:cubicBezTo>
                <a:cubicBezTo>
                  <a:pt x="392" y="91"/>
                  <a:pt x="392" y="91"/>
                  <a:pt x="392" y="91"/>
                </a:cubicBezTo>
                <a:cubicBezTo>
                  <a:pt x="388" y="91"/>
                  <a:pt x="385" y="92"/>
                  <a:pt x="381" y="93"/>
                </a:cubicBezTo>
                <a:cubicBezTo>
                  <a:pt x="381" y="93"/>
                  <a:pt x="381" y="93"/>
                  <a:pt x="381" y="93"/>
                </a:cubicBezTo>
                <a:cubicBezTo>
                  <a:pt x="378" y="93"/>
                  <a:pt x="376" y="93"/>
                  <a:pt x="374" y="93"/>
                </a:cubicBezTo>
                <a:cubicBezTo>
                  <a:pt x="364" y="95"/>
                  <a:pt x="360" y="97"/>
                  <a:pt x="351" y="97"/>
                </a:cubicBezTo>
                <a:cubicBezTo>
                  <a:pt x="344" y="97"/>
                  <a:pt x="344" y="97"/>
                  <a:pt x="344" y="97"/>
                </a:cubicBezTo>
                <a:cubicBezTo>
                  <a:pt x="342" y="97"/>
                  <a:pt x="340" y="97"/>
                  <a:pt x="338" y="97"/>
                </a:cubicBezTo>
                <a:cubicBezTo>
                  <a:pt x="331" y="97"/>
                  <a:pt x="326" y="95"/>
                  <a:pt x="321" y="90"/>
                </a:cubicBezTo>
                <a:cubicBezTo>
                  <a:pt x="317" y="86"/>
                  <a:pt x="317" y="82"/>
                  <a:pt x="314" y="76"/>
                </a:cubicBezTo>
                <a:cubicBezTo>
                  <a:pt x="312" y="72"/>
                  <a:pt x="309" y="71"/>
                  <a:pt x="306" y="67"/>
                </a:cubicBezTo>
                <a:cubicBezTo>
                  <a:pt x="303" y="64"/>
                  <a:pt x="301" y="62"/>
                  <a:pt x="296" y="61"/>
                </a:cubicBezTo>
                <a:cubicBezTo>
                  <a:pt x="294" y="37"/>
                  <a:pt x="294" y="37"/>
                  <a:pt x="294" y="37"/>
                </a:cubicBezTo>
                <a:cubicBezTo>
                  <a:pt x="303" y="13"/>
                  <a:pt x="303" y="13"/>
                  <a:pt x="303" y="13"/>
                </a:cubicBezTo>
                <a:cubicBezTo>
                  <a:pt x="306" y="0"/>
                  <a:pt x="306" y="0"/>
                  <a:pt x="306" y="0"/>
                </a:cubicBezTo>
                <a:cubicBezTo>
                  <a:pt x="306" y="0"/>
                  <a:pt x="306" y="0"/>
                  <a:pt x="306" y="0"/>
                </a:cubicBezTo>
                <a:cubicBezTo>
                  <a:pt x="212" y="29"/>
                  <a:pt x="212" y="29"/>
                  <a:pt x="212" y="29"/>
                </a:cubicBezTo>
                <a:cubicBezTo>
                  <a:pt x="307" y="140"/>
                  <a:pt x="307" y="140"/>
                  <a:pt x="307" y="140"/>
                </a:cubicBezTo>
                <a:cubicBezTo>
                  <a:pt x="274" y="160"/>
                  <a:pt x="274" y="160"/>
                  <a:pt x="274" y="160"/>
                </a:cubicBezTo>
                <a:cubicBezTo>
                  <a:pt x="258" y="197"/>
                  <a:pt x="258" y="197"/>
                  <a:pt x="258" y="197"/>
                </a:cubicBezTo>
                <a:cubicBezTo>
                  <a:pt x="187" y="211"/>
                  <a:pt x="187" y="211"/>
                  <a:pt x="187" y="211"/>
                </a:cubicBezTo>
                <a:cubicBezTo>
                  <a:pt x="163" y="250"/>
                  <a:pt x="163" y="250"/>
                  <a:pt x="163" y="250"/>
                </a:cubicBezTo>
                <a:cubicBezTo>
                  <a:pt x="121" y="285"/>
                  <a:pt x="121" y="285"/>
                  <a:pt x="121" y="285"/>
                </a:cubicBezTo>
                <a:cubicBezTo>
                  <a:pt x="13" y="267"/>
                  <a:pt x="13" y="267"/>
                  <a:pt x="13" y="267"/>
                </a:cubicBezTo>
                <a:cubicBezTo>
                  <a:pt x="13" y="267"/>
                  <a:pt x="13" y="267"/>
                  <a:pt x="13" y="267"/>
                </a:cubicBezTo>
                <a:cubicBezTo>
                  <a:pt x="12" y="268"/>
                  <a:pt x="12" y="269"/>
                  <a:pt x="12" y="270"/>
                </a:cubicBezTo>
                <a:cubicBezTo>
                  <a:pt x="11" y="272"/>
                  <a:pt x="10" y="273"/>
                  <a:pt x="10" y="276"/>
                </a:cubicBezTo>
                <a:cubicBezTo>
                  <a:pt x="10" y="277"/>
                  <a:pt x="10" y="277"/>
                  <a:pt x="10" y="279"/>
                </a:cubicBezTo>
                <a:cubicBezTo>
                  <a:pt x="10" y="280"/>
                  <a:pt x="9" y="280"/>
                  <a:pt x="8" y="281"/>
                </a:cubicBezTo>
                <a:cubicBezTo>
                  <a:pt x="7" y="282"/>
                  <a:pt x="8" y="283"/>
                  <a:pt x="8" y="284"/>
                </a:cubicBezTo>
                <a:cubicBezTo>
                  <a:pt x="7" y="288"/>
                  <a:pt x="6" y="289"/>
                  <a:pt x="6" y="292"/>
                </a:cubicBezTo>
                <a:cubicBezTo>
                  <a:pt x="6" y="295"/>
                  <a:pt x="5" y="297"/>
                  <a:pt x="4" y="299"/>
                </a:cubicBezTo>
                <a:cubicBezTo>
                  <a:pt x="3" y="301"/>
                  <a:pt x="1" y="301"/>
                  <a:pt x="1" y="303"/>
                </a:cubicBezTo>
                <a:cubicBezTo>
                  <a:pt x="1" y="305"/>
                  <a:pt x="3" y="305"/>
                  <a:pt x="3" y="307"/>
                </a:cubicBezTo>
                <a:cubicBezTo>
                  <a:pt x="3" y="308"/>
                  <a:pt x="2" y="309"/>
                  <a:pt x="1" y="310"/>
                </a:cubicBezTo>
                <a:cubicBezTo>
                  <a:pt x="1" y="311"/>
                  <a:pt x="0" y="312"/>
                  <a:pt x="0" y="313"/>
                </a:cubicBezTo>
                <a:cubicBezTo>
                  <a:pt x="0" y="313"/>
                  <a:pt x="0" y="313"/>
                  <a:pt x="0" y="313"/>
                </a:cubicBezTo>
                <a:cubicBezTo>
                  <a:pt x="40" y="314"/>
                  <a:pt x="40" y="314"/>
                  <a:pt x="40" y="314"/>
                </a:cubicBezTo>
                <a:cubicBezTo>
                  <a:pt x="52" y="315"/>
                  <a:pt x="64" y="312"/>
                  <a:pt x="77" y="312"/>
                </a:cubicBezTo>
                <a:cubicBezTo>
                  <a:pt x="96" y="312"/>
                  <a:pt x="113" y="311"/>
                  <a:pt x="131" y="318"/>
                </a:cubicBezTo>
                <a:cubicBezTo>
                  <a:pt x="138" y="320"/>
                  <a:pt x="145" y="325"/>
                  <a:pt x="150" y="331"/>
                </a:cubicBezTo>
                <a:cubicBezTo>
                  <a:pt x="155" y="336"/>
                  <a:pt x="154" y="344"/>
                  <a:pt x="158" y="348"/>
                </a:cubicBezTo>
                <a:cubicBezTo>
                  <a:pt x="158" y="349"/>
                  <a:pt x="159" y="351"/>
                  <a:pt x="159" y="352"/>
                </a:cubicBezTo>
                <a:cubicBezTo>
                  <a:pt x="172" y="359"/>
                  <a:pt x="184" y="351"/>
                  <a:pt x="198" y="349"/>
                </a:cubicBezTo>
                <a:cubicBezTo>
                  <a:pt x="218" y="347"/>
                  <a:pt x="244" y="363"/>
                  <a:pt x="260" y="359"/>
                </a:cubicBezTo>
                <a:cubicBezTo>
                  <a:pt x="274" y="354"/>
                  <a:pt x="278" y="329"/>
                  <a:pt x="293" y="329"/>
                </a:cubicBezTo>
                <a:cubicBezTo>
                  <a:pt x="298" y="358"/>
                  <a:pt x="287" y="372"/>
                  <a:pt x="315" y="394"/>
                </a:cubicBezTo>
                <a:cubicBezTo>
                  <a:pt x="329" y="404"/>
                  <a:pt x="345" y="395"/>
                  <a:pt x="359" y="401"/>
                </a:cubicBezTo>
                <a:cubicBezTo>
                  <a:pt x="376" y="410"/>
                  <a:pt x="388" y="400"/>
                  <a:pt x="406" y="400"/>
                </a:cubicBezTo>
                <a:cubicBezTo>
                  <a:pt x="406" y="400"/>
                  <a:pt x="406" y="400"/>
                  <a:pt x="406" y="400"/>
                </a:cubicBezTo>
                <a:cubicBezTo>
                  <a:pt x="410" y="397"/>
                  <a:pt x="413" y="394"/>
                  <a:pt x="416" y="390"/>
                </a:cubicBezTo>
                <a:cubicBezTo>
                  <a:pt x="418" y="388"/>
                  <a:pt x="419" y="385"/>
                  <a:pt x="422" y="384"/>
                </a:cubicBezTo>
                <a:cubicBezTo>
                  <a:pt x="441" y="375"/>
                  <a:pt x="441" y="375"/>
                  <a:pt x="441" y="375"/>
                </a:cubicBezTo>
                <a:cubicBezTo>
                  <a:pt x="470" y="364"/>
                  <a:pt x="470" y="364"/>
                  <a:pt x="470" y="364"/>
                </a:cubicBezTo>
                <a:cubicBezTo>
                  <a:pt x="479" y="362"/>
                  <a:pt x="483" y="357"/>
                  <a:pt x="491" y="353"/>
                </a:cubicBezTo>
                <a:cubicBezTo>
                  <a:pt x="512" y="340"/>
                  <a:pt x="512" y="340"/>
                  <a:pt x="512" y="340"/>
                </a:cubicBezTo>
                <a:cubicBezTo>
                  <a:pt x="547" y="326"/>
                  <a:pt x="547" y="326"/>
                  <a:pt x="547" y="326"/>
                </a:cubicBezTo>
                <a:cubicBezTo>
                  <a:pt x="554" y="328"/>
                  <a:pt x="554" y="328"/>
                  <a:pt x="554" y="328"/>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3175" cap="flat">
            <a:solidFill>
              <a:schemeClr val="bg1">
                <a:lumMod val="50000"/>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5" name="Freeform 6">
            <a:extLst>
              <a:ext uri="{FF2B5EF4-FFF2-40B4-BE49-F238E27FC236}">
                <a16:creationId xmlns:a16="http://schemas.microsoft.com/office/drawing/2014/main" id="{1494F88B-32EA-46B9-88F8-EB49813AA4C6}"/>
              </a:ext>
            </a:extLst>
          </p:cNvPr>
          <p:cNvSpPr>
            <a:spLocks/>
          </p:cNvSpPr>
          <p:nvPr/>
        </p:nvSpPr>
        <p:spPr bwMode="auto">
          <a:xfrm>
            <a:off x="4072733" y="998934"/>
            <a:ext cx="2602835" cy="1749041"/>
          </a:xfrm>
          <a:custGeom>
            <a:avLst/>
            <a:gdLst/>
            <a:ahLst/>
            <a:cxnLst>
              <a:cxn ang="0">
                <a:pos x="274" y="364"/>
              </a:cxn>
              <a:cxn ang="0">
                <a:pos x="281" y="310"/>
              </a:cxn>
              <a:cxn ang="0">
                <a:pos x="368" y="256"/>
              </a:cxn>
              <a:cxn ang="0">
                <a:pos x="394" y="237"/>
              </a:cxn>
              <a:cxn ang="0">
                <a:pos x="373" y="215"/>
              </a:cxn>
              <a:cxn ang="0">
                <a:pos x="347" y="185"/>
              </a:cxn>
              <a:cxn ang="0">
                <a:pos x="333" y="184"/>
              </a:cxn>
              <a:cxn ang="0">
                <a:pos x="309" y="171"/>
              </a:cxn>
              <a:cxn ang="0">
                <a:pos x="254" y="164"/>
              </a:cxn>
              <a:cxn ang="0">
                <a:pos x="210" y="158"/>
              </a:cxn>
              <a:cxn ang="0">
                <a:pos x="175" y="146"/>
              </a:cxn>
              <a:cxn ang="0">
                <a:pos x="165" y="143"/>
              </a:cxn>
              <a:cxn ang="0">
                <a:pos x="136" y="138"/>
              </a:cxn>
              <a:cxn ang="0">
                <a:pos x="115" y="137"/>
              </a:cxn>
              <a:cxn ang="0">
                <a:pos x="98" y="140"/>
              </a:cxn>
              <a:cxn ang="0">
                <a:pos x="87" y="142"/>
              </a:cxn>
              <a:cxn ang="0">
                <a:pos x="57" y="146"/>
              </a:cxn>
              <a:cxn ang="0">
                <a:pos x="44" y="146"/>
              </a:cxn>
              <a:cxn ang="0">
                <a:pos x="20" y="125"/>
              </a:cxn>
              <a:cxn ang="0">
                <a:pos x="2" y="110"/>
              </a:cxn>
              <a:cxn ang="0">
                <a:pos x="9" y="62"/>
              </a:cxn>
              <a:cxn ang="0">
                <a:pos x="12" y="49"/>
              </a:cxn>
              <a:cxn ang="0">
                <a:pos x="119" y="13"/>
              </a:cxn>
              <a:cxn ang="0">
                <a:pos x="131" y="0"/>
              </a:cxn>
              <a:cxn ang="0">
                <a:pos x="350" y="92"/>
              </a:cxn>
              <a:cxn ang="0">
                <a:pos x="653" y="322"/>
              </a:cxn>
              <a:cxn ang="0">
                <a:pos x="784" y="344"/>
              </a:cxn>
              <a:cxn ang="0">
                <a:pos x="775" y="362"/>
              </a:cxn>
              <a:cxn ang="0">
                <a:pos x="750" y="397"/>
              </a:cxn>
              <a:cxn ang="0">
                <a:pos x="730" y="434"/>
              </a:cxn>
              <a:cxn ang="0">
                <a:pos x="689" y="495"/>
              </a:cxn>
              <a:cxn ang="0">
                <a:pos x="694" y="519"/>
              </a:cxn>
              <a:cxn ang="0">
                <a:pos x="692" y="523"/>
              </a:cxn>
              <a:cxn ang="0">
                <a:pos x="684" y="526"/>
              </a:cxn>
              <a:cxn ang="0">
                <a:pos x="673" y="520"/>
              </a:cxn>
              <a:cxn ang="0">
                <a:pos x="672" y="515"/>
              </a:cxn>
              <a:cxn ang="0">
                <a:pos x="656" y="499"/>
              </a:cxn>
              <a:cxn ang="0">
                <a:pos x="632" y="491"/>
              </a:cxn>
              <a:cxn ang="0">
                <a:pos x="595" y="465"/>
              </a:cxn>
              <a:cxn ang="0">
                <a:pos x="569" y="420"/>
              </a:cxn>
              <a:cxn ang="0">
                <a:pos x="564" y="424"/>
              </a:cxn>
              <a:cxn ang="0">
                <a:pos x="548" y="432"/>
              </a:cxn>
              <a:cxn ang="0">
                <a:pos x="525" y="423"/>
              </a:cxn>
              <a:cxn ang="0">
                <a:pos x="510" y="425"/>
              </a:cxn>
              <a:cxn ang="0">
                <a:pos x="499" y="402"/>
              </a:cxn>
              <a:cxn ang="0">
                <a:pos x="485" y="404"/>
              </a:cxn>
              <a:cxn ang="0">
                <a:pos x="465" y="409"/>
              </a:cxn>
              <a:cxn ang="0">
                <a:pos x="442" y="385"/>
              </a:cxn>
              <a:cxn ang="0">
                <a:pos x="389" y="374"/>
              </a:cxn>
              <a:cxn ang="0">
                <a:pos x="342" y="370"/>
              </a:cxn>
              <a:cxn ang="0">
                <a:pos x="260" y="377"/>
              </a:cxn>
            </a:cxnLst>
            <a:rect l="0" t="0" r="r" b="b"/>
            <a:pathLst>
              <a:path w="784" h="526">
                <a:moveTo>
                  <a:pt x="260" y="377"/>
                </a:moveTo>
                <a:cubicBezTo>
                  <a:pt x="274" y="364"/>
                  <a:pt x="274" y="364"/>
                  <a:pt x="274" y="364"/>
                </a:cubicBezTo>
                <a:cubicBezTo>
                  <a:pt x="278" y="355"/>
                  <a:pt x="278" y="355"/>
                  <a:pt x="278" y="355"/>
                </a:cubicBezTo>
                <a:cubicBezTo>
                  <a:pt x="281" y="310"/>
                  <a:pt x="281" y="310"/>
                  <a:pt x="281" y="310"/>
                </a:cubicBezTo>
                <a:cubicBezTo>
                  <a:pt x="350" y="266"/>
                  <a:pt x="350" y="266"/>
                  <a:pt x="350" y="266"/>
                </a:cubicBezTo>
                <a:cubicBezTo>
                  <a:pt x="368" y="256"/>
                  <a:pt x="368" y="256"/>
                  <a:pt x="368" y="256"/>
                </a:cubicBezTo>
                <a:cubicBezTo>
                  <a:pt x="384" y="246"/>
                  <a:pt x="384" y="246"/>
                  <a:pt x="384" y="246"/>
                </a:cubicBezTo>
                <a:cubicBezTo>
                  <a:pt x="394" y="237"/>
                  <a:pt x="394" y="237"/>
                  <a:pt x="394" y="237"/>
                </a:cubicBezTo>
                <a:cubicBezTo>
                  <a:pt x="394" y="231"/>
                  <a:pt x="394" y="231"/>
                  <a:pt x="394" y="231"/>
                </a:cubicBezTo>
                <a:cubicBezTo>
                  <a:pt x="373" y="215"/>
                  <a:pt x="373" y="215"/>
                  <a:pt x="373" y="215"/>
                </a:cubicBezTo>
                <a:cubicBezTo>
                  <a:pt x="371" y="210"/>
                  <a:pt x="367" y="208"/>
                  <a:pt x="365" y="202"/>
                </a:cubicBezTo>
                <a:cubicBezTo>
                  <a:pt x="362" y="193"/>
                  <a:pt x="356" y="185"/>
                  <a:pt x="347" y="185"/>
                </a:cubicBezTo>
                <a:cubicBezTo>
                  <a:pt x="342" y="185"/>
                  <a:pt x="342" y="185"/>
                  <a:pt x="342" y="185"/>
                </a:cubicBezTo>
                <a:cubicBezTo>
                  <a:pt x="339" y="185"/>
                  <a:pt x="337" y="184"/>
                  <a:pt x="333" y="184"/>
                </a:cubicBezTo>
                <a:cubicBezTo>
                  <a:pt x="328" y="184"/>
                  <a:pt x="325" y="185"/>
                  <a:pt x="321" y="182"/>
                </a:cubicBezTo>
                <a:cubicBezTo>
                  <a:pt x="309" y="171"/>
                  <a:pt x="309" y="171"/>
                  <a:pt x="309" y="171"/>
                </a:cubicBezTo>
                <a:cubicBezTo>
                  <a:pt x="296" y="162"/>
                  <a:pt x="296" y="162"/>
                  <a:pt x="296" y="162"/>
                </a:cubicBezTo>
                <a:cubicBezTo>
                  <a:pt x="254" y="164"/>
                  <a:pt x="254" y="164"/>
                  <a:pt x="254" y="164"/>
                </a:cubicBezTo>
                <a:cubicBezTo>
                  <a:pt x="227" y="163"/>
                  <a:pt x="227" y="163"/>
                  <a:pt x="227" y="163"/>
                </a:cubicBezTo>
                <a:cubicBezTo>
                  <a:pt x="210" y="158"/>
                  <a:pt x="210" y="158"/>
                  <a:pt x="210" y="158"/>
                </a:cubicBezTo>
                <a:cubicBezTo>
                  <a:pt x="199" y="147"/>
                  <a:pt x="199" y="147"/>
                  <a:pt x="199" y="147"/>
                </a:cubicBezTo>
                <a:cubicBezTo>
                  <a:pt x="175" y="146"/>
                  <a:pt x="175" y="146"/>
                  <a:pt x="175" y="146"/>
                </a:cubicBezTo>
                <a:cubicBezTo>
                  <a:pt x="173" y="145"/>
                  <a:pt x="172" y="145"/>
                  <a:pt x="170" y="145"/>
                </a:cubicBezTo>
                <a:cubicBezTo>
                  <a:pt x="168" y="144"/>
                  <a:pt x="167" y="143"/>
                  <a:pt x="165" y="143"/>
                </a:cubicBezTo>
                <a:cubicBezTo>
                  <a:pt x="162" y="143"/>
                  <a:pt x="160" y="143"/>
                  <a:pt x="157" y="143"/>
                </a:cubicBezTo>
                <a:cubicBezTo>
                  <a:pt x="149" y="143"/>
                  <a:pt x="144" y="139"/>
                  <a:pt x="136" y="138"/>
                </a:cubicBezTo>
                <a:cubicBezTo>
                  <a:pt x="133" y="137"/>
                  <a:pt x="131" y="137"/>
                  <a:pt x="129" y="137"/>
                </a:cubicBezTo>
                <a:cubicBezTo>
                  <a:pt x="115" y="137"/>
                  <a:pt x="115" y="137"/>
                  <a:pt x="115" y="137"/>
                </a:cubicBezTo>
                <a:cubicBezTo>
                  <a:pt x="104" y="140"/>
                  <a:pt x="104" y="140"/>
                  <a:pt x="104" y="140"/>
                </a:cubicBezTo>
                <a:cubicBezTo>
                  <a:pt x="98" y="140"/>
                  <a:pt x="98" y="140"/>
                  <a:pt x="98" y="140"/>
                </a:cubicBezTo>
                <a:cubicBezTo>
                  <a:pt x="94" y="140"/>
                  <a:pt x="91" y="141"/>
                  <a:pt x="87" y="142"/>
                </a:cubicBezTo>
                <a:cubicBezTo>
                  <a:pt x="87" y="142"/>
                  <a:pt x="87" y="142"/>
                  <a:pt x="87" y="142"/>
                </a:cubicBezTo>
                <a:cubicBezTo>
                  <a:pt x="84" y="142"/>
                  <a:pt x="82" y="142"/>
                  <a:pt x="80" y="142"/>
                </a:cubicBezTo>
                <a:cubicBezTo>
                  <a:pt x="70" y="144"/>
                  <a:pt x="66" y="146"/>
                  <a:pt x="57" y="146"/>
                </a:cubicBezTo>
                <a:cubicBezTo>
                  <a:pt x="50" y="146"/>
                  <a:pt x="50" y="146"/>
                  <a:pt x="50" y="146"/>
                </a:cubicBezTo>
                <a:cubicBezTo>
                  <a:pt x="48" y="146"/>
                  <a:pt x="46" y="146"/>
                  <a:pt x="44" y="146"/>
                </a:cubicBezTo>
                <a:cubicBezTo>
                  <a:pt x="37" y="146"/>
                  <a:pt x="32" y="144"/>
                  <a:pt x="27" y="139"/>
                </a:cubicBezTo>
                <a:cubicBezTo>
                  <a:pt x="23" y="135"/>
                  <a:pt x="23" y="131"/>
                  <a:pt x="20" y="125"/>
                </a:cubicBezTo>
                <a:cubicBezTo>
                  <a:pt x="18" y="121"/>
                  <a:pt x="15" y="120"/>
                  <a:pt x="12" y="116"/>
                </a:cubicBezTo>
                <a:cubicBezTo>
                  <a:pt x="9" y="113"/>
                  <a:pt x="7" y="111"/>
                  <a:pt x="2" y="110"/>
                </a:cubicBezTo>
                <a:cubicBezTo>
                  <a:pt x="0" y="86"/>
                  <a:pt x="0" y="86"/>
                  <a:pt x="0" y="86"/>
                </a:cubicBezTo>
                <a:cubicBezTo>
                  <a:pt x="9" y="62"/>
                  <a:pt x="9" y="62"/>
                  <a:pt x="9" y="62"/>
                </a:cubicBezTo>
                <a:cubicBezTo>
                  <a:pt x="12" y="49"/>
                  <a:pt x="12" y="49"/>
                  <a:pt x="12" y="49"/>
                </a:cubicBezTo>
                <a:cubicBezTo>
                  <a:pt x="12" y="49"/>
                  <a:pt x="12" y="49"/>
                  <a:pt x="12" y="49"/>
                </a:cubicBezTo>
                <a:cubicBezTo>
                  <a:pt x="108" y="21"/>
                  <a:pt x="108" y="21"/>
                  <a:pt x="108" y="21"/>
                </a:cubicBezTo>
                <a:cubicBezTo>
                  <a:pt x="112" y="18"/>
                  <a:pt x="115" y="16"/>
                  <a:pt x="119" y="13"/>
                </a:cubicBezTo>
                <a:cubicBezTo>
                  <a:pt x="131" y="0"/>
                  <a:pt x="131" y="0"/>
                  <a:pt x="131" y="0"/>
                </a:cubicBezTo>
                <a:cubicBezTo>
                  <a:pt x="131" y="0"/>
                  <a:pt x="131" y="0"/>
                  <a:pt x="131" y="0"/>
                </a:cubicBezTo>
                <a:cubicBezTo>
                  <a:pt x="246" y="26"/>
                  <a:pt x="246" y="26"/>
                  <a:pt x="246" y="26"/>
                </a:cubicBezTo>
                <a:cubicBezTo>
                  <a:pt x="350" y="92"/>
                  <a:pt x="350" y="92"/>
                  <a:pt x="350" y="92"/>
                </a:cubicBezTo>
                <a:cubicBezTo>
                  <a:pt x="410" y="121"/>
                  <a:pt x="410" y="121"/>
                  <a:pt x="410" y="121"/>
                </a:cubicBezTo>
                <a:cubicBezTo>
                  <a:pt x="653" y="322"/>
                  <a:pt x="653" y="322"/>
                  <a:pt x="653" y="322"/>
                </a:cubicBezTo>
                <a:cubicBezTo>
                  <a:pt x="665" y="334"/>
                  <a:pt x="665" y="334"/>
                  <a:pt x="665" y="334"/>
                </a:cubicBezTo>
                <a:cubicBezTo>
                  <a:pt x="784" y="344"/>
                  <a:pt x="784" y="344"/>
                  <a:pt x="784" y="344"/>
                </a:cubicBezTo>
                <a:cubicBezTo>
                  <a:pt x="784" y="344"/>
                  <a:pt x="784" y="344"/>
                  <a:pt x="784" y="344"/>
                </a:cubicBezTo>
                <a:cubicBezTo>
                  <a:pt x="775" y="362"/>
                  <a:pt x="775" y="362"/>
                  <a:pt x="775" y="362"/>
                </a:cubicBezTo>
                <a:cubicBezTo>
                  <a:pt x="765" y="380"/>
                  <a:pt x="765" y="380"/>
                  <a:pt x="765" y="380"/>
                </a:cubicBezTo>
                <a:cubicBezTo>
                  <a:pt x="750" y="397"/>
                  <a:pt x="750" y="397"/>
                  <a:pt x="750" y="397"/>
                </a:cubicBezTo>
                <a:cubicBezTo>
                  <a:pt x="744" y="413"/>
                  <a:pt x="744" y="413"/>
                  <a:pt x="744" y="413"/>
                </a:cubicBezTo>
                <a:cubicBezTo>
                  <a:pt x="730" y="434"/>
                  <a:pt x="730" y="434"/>
                  <a:pt x="730" y="434"/>
                </a:cubicBezTo>
                <a:cubicBezTo>
                  <a:pt x="717" y="459"/>
                  <a:pt x="717" y="459"/>
                  <a:pt x="717" y="459"/>
                </a:cubicBezTo>
                <a:cubicBezTo>
                  <a:pt x="689" y="495"/>
                  <a:pt x="689" y="495"/>
                  <a:pt x="689" y="495"/>
                </a:cubicBezTo>
                <a:cubicBezTo>
                  <a:pt x="686" y="509"/>
                  <a:pt x="686" y="509"/>
                  <a:pt x="686" y="509"/>
                </a:cubicBezTo>
                <a:cubicBezTo>
                  <a:pt x="689" y="513"/>
                  <a:pt x="690" y="516"/>
                  <a:pt x="694" y="519"/>
                </a:cubicBezTo>
                <a:cubicBezTo>
                  <a:pt x="694" y="519"/>
                  <a:pt x="694" y="519"/>
                  <a:pt x="694" y="519"/>
                </a:cubicBezTo>
                <a:cubicBezTo>
                  <a:pt x="693" y="520"/>
                  <a:pt x="692" y="521"/>
                  <a:pt x="692" y="523"/>
                </a:cubicBezTo>
                <a:cubicBezTo>
                  <a:pt x="691" y="524"/>
                  <a:pt x="691" y="526"/>
                  <a:pt x="689" y="526"/>
                </a:cubicBezTo>
                <a:cubicBezTo>
                  <a:pt x="687" y="526"/>
                  <a:pt x="686" y="526"/>
                  <a:pt x="684" y="526"/>
                </a:cubicBezTo>
                <a:cubicBezTo>
                  <a:pt x="681" y="526"/>
                  <a:pt x="680" y="524"/>
                  <a:pt x="678" y="523"/>
                </a:cubicBezTo>
                <a:cubicBezTo>
                  <a:pt x="676" y="521"/>
                  <a:pt x="674" y="521"/>
                  <a:pt x="673" y="520"/>
                </a:cubicBezTo>
                <a:cubicBezTo>
                  <a:pt x="673" y="520"/>
                  <a:pt x="673" y="520"/>
                  <a:pt x="673" y="520"/>
                </a:cubicBezTo>
                <a:cubicBezTo>
                  <a:pt x="673" y="518"/>
                  <a:pt x="672" y="517"/>
                  <a:pt x="672" y="515"/>
                </a:cubicBezTo>
                <a:cubicBezTo>
                  <a:pt x="672" y="512"/>
                  <a:pt x="669" y="510"/>
                  <a:pt x="666" y="507"/>
                </a:cubicBezTo>
                <a:cubicBezTo>
                  <a:pt x="662" y="504"/>
                  <a:pt x="660" y="502"/>
                  <a:pt x="656" y="499"/>
                </a:cubicBezTo>
                <a:cubicBezTo>
                  <a:pt x="649" y="494"/>
                  <a:pt x="644" y="491"/>
                  <a:pt x="635" y="491"/>
                </a:cubicBezTo>
                <a:cubicBezTo>
                  <a:pt x="632" y="491"/>
                  <a:pt x="632" y="491"/>
                  <a:pt x="632" y="491"/>
                </a:cubicBezTo>
                <a:cubicBezTo>
                  <a:pt x="622" y="491"/>
                  <a:pt x="615" y="491"/>
                  <a:pt x="607" y="486"/>
                </a:cubicBezTo>
                <a:cubicBezTo>
                  <a:pt x="599" y="481"/>
                  <a:pt x="598" y="474"/>
                  <a:pt x="595" y="465"/>
                </a:cubicBezTo>
                <a:cubicBezTo>
                  <a:pt x="590" y="454"/>
                  <a:pt x="587" y="447"/>
                  <a:pt x="581" y="436"/>
                </a:cubicBezTo>
                <a:cubicBezTo>
                  <a:pt x="578" y="429"/>
                  <a:pt x="576" y="424"/>
                  <a:pt x="569" y="420"/>
                </a:cubicBezTo>
                <a:cubicBezTo>
                  <a:pt x="569" y="420"/>
                  <a:pt x="569" y="420"/>
                  <a:pt x="568" y="420"/>
                </a:cubicBezTo>
                <a:cubicBezTo>
                  <a:pt x="566" y="420"/>
                  <a:pt x="566" y="422"/>
                  <a:pt x="564" y="424"/>
                </a:cubicBezTo>
                <a:cubicBezTo>
                  <a:pt x="561" y="426"/>
                  <a:pt x="559" y="426"/>
                  <a:pt x="556" y="428"/>
                </a:cubicBezTo>
                <a:cubicBezTo>
                  <a:pt x="553" y="430"/>
                  <a:pt x="552" y="432"/>
                  <a:pt x="548" y="432"/>
                </a:cubicBezTo>
                <a:cubicBezTo>
                  <a:pt x="543" y="432"/>
                  <a:pt x="539" y="431"/>
                  <a:pt x="534" y="428"/>
                </a:cubicBezTo>
                <a:cubicBezTo>
                  <a:pt x="531" y="426"/>
                  <a:pt x="529" y="423"/>
                  <a:pt x="525" y="423"/>
                </a:cubicBezTo>
                <a:cubicBezTo>
                  <a:pt x="521" y="423"/>
                  <a:pt x="518" y="425"/>
                  <a:pt x="514" y="425"/>
                </a:cubicBezTo>
                <a:cubicBezTo>
                  <a:pt x="510" y="425"/>
                  <a:pt x="510" y="425"/>
                  <a:pt x="510" y="425"/>
                </a:cubicBezTo>
                <a:cubicBezTo>
                  <a:pt x="504" y="425"/>
                  <a:pt x="502" y="419"/>
                  <a:pt x="502" y="413"/>
                </a:cubicBezTo>
                <a:cubicBezTo>
                  <a:pt x="501" y="408"/>
                  <a:pt x="501" y="406"/>
                  <a:pt x="499" y="402"/>
                </a:cubicBezTo>
                <a:cubicBezTo>
                  <a:pt x="498" y="399"/>
                  <a:pt x="496" y="401"/>
                  <a:pt x="493" y="401"/>
                </a:cubicBezTo>
                <a:cubicBezTo>
                  <a:pt x="490" y="402"/>
                  <a:pt x="488" y="403"/>
                  <a:pt x="485" y="404"/>
                </a:cubicBezTo>
                <a:cubicBezTo>
                  <a:pt x="480" y="406"/>
                  <a:pt x="477" y="409"/>
                  <a:pt x="471" y="409"/>
                </a:cubicBezTo>
                <a:cubicBezTo>
                  <a:pt x="469" y="409"/>
                  <a:pt x="467" y="409"/>
                  <a:pt x="465" y="409"/>
                </a:cubicBezTo>
                <a:cubicBezTo>
                  <a:pt x="464" y="409"/>
                  <a:pt x="464" y="409"/>
                  <a:pt x="463" y="409"/>
                </a:cubicBezTo>
                <a:cubicBezTo>
                  <a:pt x="442" y="385"/>
                  <a:pt x="442" y="385"/>
                  <a:pt x="442" y="385"/>
                </a:cubicBezTo>
                <a:cubicBezTo>
                  <a:pt x="406" y="376"/>
                  <a:pt x="406" y="376"/>
                  <a:pt x="406" y="376"/>
                </a:cubicBezTo>
                <a:cubicBezTo>
                  <a:pt x="389" y="374"/>
                  <a:pt x="389" y="374"/>
                  <a:pt x="389" y="374"/>
                </a:cubicBezTo>
                <a:cubicBezTo>
                  <a:pt x="375" y="380"/>
                  <a:pt x="375" y="380"/>
                  <a:pt x="375" y="380"/>
                </a:cubicBezTo>
                <a:cubicBezTo>
                  <a:pt x="342" y="370"/>
                  <a:pt x="342" y="370"/>
                  <a:pt x="342" y="370"/>
                </a:cubicBezTo>
                <a:cubicBezTo>
                  <a:pt x="278" y="384"/>
                  <a:pt x="278" y="384"/>
                  <a:pt x="278" y="384"/>
                </a:cubicBezTo>
                <a:cubicBezTo>
                  <a:pt x="260" y="377"/>
                  <a:pt x="260" y="377"/>
                  <a:pt x="260" y="377"/>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3175" cap="flat">
            <a:solidFill>
              <a:schemeClr val="bg1">
                <a:lumMod val="50000"/>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6" name="Freeform 7">
            <a:extLst>
              <a:ext uri="{FF2B5EF4-FFF2-40B4-BE49-F238E27FC236}">
                <a16:creationId xmlns:a16="http://schemas.microsoft.com/office/drawing/2014/main" id="{5A45785F-A6E1-4970-A3EA-5EAEBBC6E545}"/>
              </a:ext>
            </a:extLst>
          </p:cNvPr>
          <p:cNvSpPr>
            <a:spLocks/>
          </p:cNvSpPr>
          <p:nvPr/>
        </p:nvSpPr>
        <p:spPr bwMode="auto">
          <a:xfrm>
            <a:off x="4445750" y="2228511"/>
            <a:ext cx="1862326" cy="1293129"/>
          </a:xfrm>
          <a:custGeom>
            <a:avLst/>
            <a:gdLst/>
            <a:ahLst/>
            <a:cxnLst>
              <a:cxn ang="0">
                <a:pos x="16" y="63"/>
              </a:cxn>
              <a:cxn ang="0">
                <a:pos x="85" y="32"/>
              </a:cxn>
              <a:cxn ang="0">
                <a:pos x="148" y="7"/>
              </a:cxn>
              <a:cxn ang="0">
                <a:pos x="230" y="0"/>
              </a:cxn>
              <a:cxn ang="0">
                <a:pos x="294" y="6"/>
              </a:cxn>
              <a:cxn ang="0">
                <a:pos x="353" y="39"/>
              </a:cxn>
              <a:cxn ang="0">
                <a:pos x="381" y="31"/>
              </a:cxn>
              <a:cxn ang="0">
                <a:pos x="398" y="55"/>
              </a:cxn>
              <a:cxn ang="0">
                <a:pos x="422" y="58"/>
              </a:cxn>
              <a:cxn ang="0">
                <a:pos x="452" y="54"/>
              </a:cxn>
              <a:cxn ang="0">
                <a:pos x="469" y="66"/>
              </a:cxn>
              <a:cxn ang="0">
                <a:pos x="520" y="121"/>
              </a:cxn>
              <a:cxn ang="0">
                <a:pos x="554" y="137"/>
              </a:cxn>
              <a:cxn ang="0">
                <a:pos x="561" y="150"/>
              </a:cxn>
              <a:cxn ang="0">
                <a:pos x="544" y="179"/>
              </a:cxn>
              <a:cxn ang="0">
                <a:pos x="528" y="199"/>
              </a:cxn>
              <a:cxn ang="0">
                <a:pos x="505" y="194"/>
              </a:cxn>
              <a:cxn ang="0">
                <a:pos x="473" y="170"/>
              </a:cxn>
              <a:cxn ang="0">
                <a:pos x="412" y="205"/>
              </a:cxn>
              <a:cxn ang="0">
                <a:pos x="395" y="225"/>
              </a:cxn>
              <a:cxn ang="0">
                <a:pos x="374" y="233"/>
              </a:cxn>
              <a:cxn ang="0">
                <a:pos x="325" y="283"/>
              </a:cxn>
              <a:cxn ang="0">
                <a:pos x="308" y="289"/>
              </a:cxn>
              <a:cxn ang="0">
                <a:pos x="303" y="304"/>
              </a:cxn>
              <a:cxn ang="0">
                <a:pos x="299" y="320"/>
              </a:cxn>
              <a:cxn ang="0">
                <a:pos x="281" y="322"/>
              </a:cxn>
              <a:cxn ang="0">
                <a:pos x="279" y="346"/>
              </a:cxn>
              <a:cxn ang="0">
                <a:pos x="241" y="359"/>
              </a:cxn>
              <a:cxn ang="0">
                <a:pos x="233" y="364"/>
              </a:cxn>
              <a:cxn ang="0">
                <a:pos x="185" y="357"/>
              </a:cxn>
              <a:cxn ang="0">
                <a:pos x="150" y="377"/>
              </a:cxn>
              <a:cxn ang="0">
                <a:pos x="114" y="384"/>
              </a:cxn>
              <a:cxn ang="0">
                <a:pos x="90" y="374"/>
              </a:cxn>
              <a:cxn ang="0">
                <a:pos x="86" y="321"/>
              </a:cxn>
              <a:cxn ang="0">
                <a:pos x="82" y="278"/>
              </a:cxn>
              <a:cxn ang="0">
                <a:pos x="79" y="265"/>
              </a:cxn>
              <a:cxn ang="0">
                <a:pos x="79" y="244"/>
              </a:cxn>
              <a:cxn ang="0">
                <a:pos x="107" y="198"/>
              </a:cxn>
              <a:cxn ang="0">
                <a:pos x="106" y="181"/>
              </a:cxn>
              <a:cxn ang="0">
                <a:pos x="83" y="145"/>
              </a:cxn>
              <a:cxn ang="0">
                <a:pos x="60" y="108"/>
              </a:cxn>
              <a:cxn ang="0">
                <a:pos x="41" y="90"/>
              </a:cxn>
              <a:cxn ang="0">
                <a:pos x="11" y="84"/>
              </a:cxn>
            </a:cxnLst>
            <a:rect l="0" t="0" r="r" b="b"/>
            <a:pathLst>
              <a:path w="561" h="389">
                <a:moveTo>
                  <a:pt x="0" y="79"/>
                </a:moveTo>
                <a:cubicBezTo>
                  <a:pt x="4" y="76"/>
                  <a:pt x="7" y="73"/>
                  <a:pt x="10" y="69"/>
                </a:cubicBezTo>
                <a:cubicBezTo>
                  <a:pt x="12" y="67"/>
                  <a:pt x="13" y="64"/>
                  <a:pt x="16" y="63"/>
                </a:cubicBezTo>
                <a:cubicBezTo>
                  <a:pt x="35" y="54"/>
                  <a:pt x="35" y="54"/>
                  <a:pt x="35" y="54"/>
                </a:cubicBezTo>
                <a:cubicBezTo>
                  <a:pt x="64" y="43"/>
                  <a:pt x="64" y="43"/>
                  <a:pt x="64" y="43"/>
                </a:cubicBezTo>
                <a:cubicBezTo>
                  <a:pt x="73" y="41"/>
                  <a:pt x="77" y="36"/>
                  <a:pt x="85" y="32"/>
                </a:cubicBezTo>
                <a:cubicBezTo>
                  <a:pt x="106" y="19"/>
                  <a:pt x="106" y="19"/>
                  <a:pt x="106" y="19"/>
                </a:cubicBezTo>
                <a:cubicBezTo>
                  <a:pt x="141" y="5"/>
                  <a:pt x="141" y="5"/>
                  <a:pt x="141" y="5"/>
                </a:cubicBezTo>
                <a:cubicBezTo>
                  <a:pt x="148" y="7"/>
                  <a:pt x="148" y="7"/>
                  <a:pt x="148" y="7"/>
                </a:cubicBezTo>
                <a:cubicBezTo>
                  <a:pt x="148" y="7"/>
                  <a:pt x="148" y="7"/>
                  <a:pt x="148" y="7"/>
                </a:cubicBezTo>
                <a:cubicBezTo>
                  <a:pt x="166" y="14"/>
                  <a:pt x="166" y="14"/>
                  <a:pt x="166" y="14"/>
                </a:cubicBezTo>
                <a:cubicBezTo>
                  <a:pt x="230" y="0"/>
                  <a:pt x="230" y="0"/>
                  <a:pt x="230" y="0"/>
                </a:cubicBezTo>
                <a:cubicBezTo>
                  <a:pt x="263" y="10"/>
                  <a:pt x="263" y="10"/>
                  <a:pt x="263" y="10"/>
                </a:cubicBezTo>
                <a:cubicBezTo>
                  <a:pt x="277" y="4"/>
                  <a:pt x="277" y="4"/>
                  <a:pt x="277" y="4"/>
                </a:cubicBezTo>
                <a:cubicBezTo>
                  <a:pt x="294" y="6"/>
                  <a:pt x="294" y="6"/>
                  <a:pt x="294" y="6"/>
                </a:cubicBezTo>
                <a:cubicBezTo>
                  <a:pt x="330" y="15"/>
                  <a:pt x="330" y="15"/>
                  <a:pt x="330" y="15"/>
                </a:cubicBezTo>
                <a:cubicBezTo>
                  <a:pt x="351" y="39"/>
                  <a:pt x="351" y="39"/>
                  <a:pt x="351" y="39"/>
                </a:cubicBezTo>
                <a:cubicBezTo>
                  <a:pt x="352" y="39"/>
                  <a:pt x="352" y="39"/>
                  <a:pt x="353" y="39"/>
                </a:cubicBezTo>
                <a:cubicBezTo>
                  <a:pt x="355" y="39"/>
                  <a:pt x="357" y="39"/>
                  <a:pt x="359" y="39"/>
                </a:cubicBezTo>
                <a:cubicBezTo>
                  <a:pt x="365" y="39"/>
                  <a:pt x="368" y="36"/>
                  <a:pt x="373" y="34"/>
                </a:cubicBezTo>
                <a:cubicBezTo>
                  <a:pt x="376" y="33"/>
                  <a:pt x="378" y="32"/>
                  <a:pt x="381" y="31"/>
                </a:cubicBezTo>
                <a:cubicBezTo>
                  <a:pt x="384" y="31"/>
                  <a:pt x="386" y="29"/>
                  <a:pt x="387" y="32"/>
                </a:cubicBezTo>
                <a:cubicBezTo>
                  <a:pt x="389" y="36"/>
                  <a:pt x="389" y="38"/>
                  <a:pt x="390" y="43"/>
                </a:cubicBezTo>
                <a:cubicBezTo>
                  <a:pt x="390" y="49"/>
                  <a:pt x="392" y="55"/>
                  <a:pt x="398" y="55"/>
                </a:cubicBezTo>
                <a:cubicBezTo>
                  <a:pt x="402" y="55"/>
                  <a:pt x="402" y="55"/>
                  <a:pt x="402" y="55"/>
                </a:cubicBezTo>
                <a:cubicBezTo>
                  <a:pt x="406" y="55"/>
                  <a:pt x="409" y="53"/>
                  <a:pt x="413" y="53"/>
                </a:cubicBezTo>
                <a:cubicBezTo>
                  <a:pt x="417" y="53"/>
                  <a:pt x="419" y="56"/>
                  <a:pt x="422" y="58"/>
                </a:cubicBezTo>
                <a:cubicBezTo>
                  <a:pt x="427" y="61"/>
                  <a:pt x="431" y="62"/>
                  <a:pt x="436" y="62"/>
                </a:cubicBezTo>
                <a:cubicBezTo>
                  <a:pt x="440" y="62"/>
                  <a:pt x="441" y="60"/>
                  <a:pt x="444" y="58"/>
                </a:cubicBezTo>
                <a:cubicBezTo>
                  <a:pt x="447" y="56"/>
                  <a:pt x="449" y="56"/>
                  <a:pt x="452" y="54"/>
                </a:cubicBezTo>
                <a:cubicBezTo>
                  <a:pt x="454" y="52"/>
                  <a:pt x="454" y="50"/>
                  <a:pt x="456" y="50"/>
                </a:cubicBezTo>
                <a:cubicBezTo>
                  <a:pt x="457" y="50"/>
                  <a:pt x="457" y="50"/>
                  <a:pt x="457" y="50"/>
                </a:cubicBezTo>
                <a:cubicBezTo>
                  <a:pt x="464" y="54"/>
                  <a:pt x="466" y="59"/>
                  <a:pt x="469" y="66"/>
                </a:cubicBezTo>
                <a:cubicBezTo>
                  <a:pt x="475" y="77"/>
                  <a:pt x="478" y="84"/>
                  <a:pt x="483" y="95"/>
                </a:cubicBezTo>
                <a:cubicBezTo>
                  <a:pt x="486" y="104"/>
                  <a:pt x="487" y="111"/>
                  <a:pt x="495" y="116"/>
                </a:cubicBezTo>
                <a:cubicBezTo>
                  <a:pt x="503" y="121"/>
                  <a:pt x="510" y="121"/>
                  <a:pt x="520" y="121"/>
                </a:cubicBezTo>
                <a:cubicBezTo>
                  <a:pt x="523" y="121"/>
                  <a:pt x="523" y="121"/>
                  <a:pt x="523" y="121"/>
                </a:cubicBezTo>
                <a:cubicBezTo>
                  <a:pt x="532" y="121"/>
                  <a:pt x="537" y="124"/>
                  <a:pt x="544" y="129"/>
                </a:cubicBezTo>
                <a:cubicBezTo>
                  <a:pt x="548" y="132"/>
                  <a:pt x="550" y="134"/>
                  <a:pt x="554" y="137"/>
                </a:cubicBezTo>
                <a:cubicBezTo>
                  <a:pt x="557" y="140"/>
                  <a:pt x="560" y="142"/>
                  <a:pt x="560" y="145"/>
                </a:cubicBezTo>
                <a:cubicBezTo>
                  <a:pt x="560" y="147"/>
                  <a:pt x="561" y="148"/>
                  <a:pt x="561" y="150"/>
                </a:cubicBezTo>
                <a:cubicBezTo>
                  <a:pt x="561" y="150"/>
                  <a:pt x="561" y="150"/>
                  <a:pt x="561" y="150"/>
                </a:cubicBezTo>
                <a:cubicBezTo>
                  <a:pt x="557" y="152"/>
                  <a:pt x="554" y="152"/>
                  <a:pt x="551" y="156"/>
                </a:cubicBezTo>
                <a:cubicBezTo>
                  <a:pt x="546" y="164"/>
                  <a:pt x="547" y="170"/>
                  <a:pt x="544" y="179"/>
                </a:cubicBezTo>
                <a:cubicBezTo>
                  <a:pt x="544" y="179"/>
                  <a:pt x="544" y="179"/>
                  <a:pt x="544" y="179"/>
                </a:cubicBezTo>
                <a:cubicBezTo>
                  <a:pt x="542" y="185"/>
                  <a:pt x="541" y="189"/>
                  <a:pt x="536" y="193"/>
                </a:cubicBezTo>
                <a:cubicBezTo>
                  <a:pt x="535" y="195"/>
                  <a:pt x="534" y="199"/>
                  <a:pt x="532" y="199"/>
                </a:cubicBezTo>
                <a:cubicBezTo>
                  <a:pt x="528" y="199"/>
                  <a:pt x="528" y="199"/>
                  <a:pt x="528" y="199"/>
                </a:cubicBezTo>
                <a:cubicBezTo>
                  <a:pt x="524" y="199"/>
                  <a:pt x="522" y="196"/>
                  <a:pt x="517" y="196"/>
                </a:cubicBezTo>
                <a:cubicBezTo>
                  <a:pt x="515" y="196"/>
                  <a:pt x="513" y="197"/>
                  <a:pt x="511" y="197"/>
                </a:cubicBezTo>
                <a:cubicBezTo>
                  <a:pt x="509" y="197"/>
                  <a:pt x="508" y="195"/>
                  <a:pt x="505" y="194"/>
                </a:cubicBezTo>
                <a:cubicBezTo>
                  <a:pt x="483" y="175"/>
                  <a:pt x="483" y="175"/>
                  <a:pt x="483" y="175"/>
                </a:cubicBezTo>
                <a:cubicBezTo>
                  <a:pt x="482" y="172"/>
                  <a:pt x="480" y="170"/>
                  <a:pt x="476" y="170"/>
                </a:cubicBezTo>
                <a:cubicBezTo>
                  <a:pt x="473" y="170"/>
                  <a:pt x="473" y="170"/>
                  <a:pt x="473" y="170"/>
                </a:cubicBezTo>
                <a:cubicBezTo>
                  <a:pt x="471" y="170"/>
                  <a:pt x="470" y="171"/>
                  <a:pt x="469" y="171"/>
                </a:cubicBezTo>
                <a:cubicBezTo>
                  <a:pt x="418" y="197"/>
                  <a:pt x="418" y="197"/>
                  <a:pt x="418" y="197"/>
                </a:cubicBezTo>
                <a:cubicBezTo>
                  <a:pt x="416" y="200"/>
                  <a:pt x="414" y="202"/>
                  <a:pt x="412" y="205"/>
                </a:cubicBezTo>
                <a:cubicBezTo>
                  <a:pt x="408" y="217"/>
                  <a:pt x="408" y="217"/>
                  <a:pt x="408" y="217"/>
                </a:cubicBezTo>
                <a:cubicBezTo>
                  <a:pt x="406" y="220"/>
                  <a:pt x="404" y="220"/>
                  <a:pt x="401" y="222"/>
                </a:cubicBezTo>
                <a:cubicBezTo>
                  <a:pt x="398" y="223"/>
                  <a:pt x="397" y="224"/>
                  <a:pt x="395" y="225"/>
                </a:cubicBezTo>
                <a:cubicBezTo>
                  <a:pt x="393" y="225"/>
                  <a:pt x="392" y="224"/>
                  <a:pt x="391" y="225"/>
                </a:cubicBezTo>
                <a:cubicBezTo>
                  <a:pt x="388" y="225"/>
                  <a:pt x="388" y="228"/>
                  <a:pt x="385" y="230"/>
                </a:cubicBezTo>
                <a:cubicBezTo>
                  <a:pt x="381" y="232"/>
                  <a:pt x="378" y="231"/>
                  <a:pt x="374" y="233"/>
                </a:cubicBezTo>
                <a:cubicBezTo>
                  <a:pt x="341" y="259"/>
                  <a:pt x="341" y="259"/>
                  <a:pt x="341" y="259"/>
                </a:cubicBezTo>
                <a:cubicBezTo>
                  <a:pt x="328" y="272"/>
                  <a:pt x="328" y="272"/>
                  <a:pt x="328" y="272"/>
                </a:cubicBezTo>
                <a:cubicBezTo>
                  <a:pt x="325" y="276"/>
                  <a:pt x="326" y="279"/>
                  <a:pt x="325" y="283"/>
                </a:cubicBezTo>
                <a:cubicBezTo>
                  <a:pt x="323" y="288"/>
                  <a:pt x="318" y="287"/>
                  <a:pt x="314" y="287"/>
                </a:cubicBezTo>
                <a:cubicBezTo>
                  <a:pt x="309" y="287"/>
                  <a:pt x="309" y="287"/>
                  <a:pt x="309" y="287"/>
                </a:cubicBezTo>
                <a:cubicBezTo>
                  <a:pt x="308" y="287"/>
                  <a:pt x="308" y="288"/>
                  <a:pt x="308" y="289"/>
                </a:cubicBezTo>
                <a:cubicBezTo>
                  <a:pt x="307" y="291"/>
                  <a:pt x="307" y="292"/>
                  <a:pt x="306" y="294"/>
                </a:cubicBezTo>
                <a:cubicBezTo>
                  <a:pt x="305" y="297"/>
                  <a:pt x="303" y="298"/>
                  <a:pt x="303" y="301"/>
                </a:cubicBezTo>
                <a:cubicBezTo>
                  <a:pt x="303" y="304"/>
                  <a:pt x="303" y="304"/>
                  <a:pt x="303" y="304"/>
                </a:cubicBezTo>
                <a:cubicBezTo>
                  <a:pt x="303" y="310"/>
                  <a:pt x="304" y="313"/>
                  <a:pt x="306" y="319"/>
                </a:cubicBezTo>
                <a:cubicBezTo>
                  <a:pt x="305" y="320"/>
                  <a:pt x="304" y="320"/>
                  <a:pt x="302" y="320"/>
                </a:cubicBezTo>
                <a:cubicBezTo>
                  <a:pt x="299" y="320"/>
                  <a:pt x="299" y="320"/>
                  <a:pt x="299" y="320"/>
                </a:cubicBezTo>
                <a:cubicBezTo>
                  <a:pt x="294" y="320"/>
                  <a:pt x="293" y="316"/>
                  <a:pt x="289" y="316"/>
                </a:cubicBezTo>
                <a:cubicBezTo>
                  <a:pt x="287" y="316"/>
                  <a:pt x="286" y="316"/>
                  <a:pt x="284" y="316"/>
                </a:cubicBezTo>
                <a:cubicBezTo>
                  <a:pt x="282" y="316"/>
                  <a:pt x="282" y="319"/>
                  <a:pt x="281" y="322"/>
                </a:cubicBezTo>
                <a:cubicBezTo>
                  <a:pt x="280" y="324"/>
                  <a:pt x="278" y="324"/>
                  <a:pt x="278" y="327"/>
                </a:cubicBezTo>
                <a:cubicBezTo>
                  <a:pt x="278" y="333"/>
                  <a:pt x="285" y="335"/>
                  <a:pt x="285" y="341"/>
                </a:cubicBezTo>
                <a:cubicBezTo>
                  <a:pt x="285" y="344"/>
                  <a:pt x="282" y="346"/>
                  <a:pt x="279" y="346"/>
                </a:cubicBezTo>
                <a:cubicBezTo>
                  <a:pt x="274" y="346"/>
                  <a:pt x="271" y="346"/>
                  <a:pt x="267" y="347"/>
                </a:cubicBezTo>
                <a:cubicBezTo>
                  <a:pt x="258" y="351"/>
                  <a:pt x="254" y="359"/>
                  <a:pt x="245" y="359"/>
                </a:cubicBezTo>
                <a:cubicBezTo>
                  <a:pt x="241" y="359"/>
                  <a:pt x="241" y="359"/>
                  <a:pt x="241" y="359"/>
                </a:cubicBezTo>
                <a:cubicBezTo>
                  <a:pt x="239" y="359"/>
                  <a:pt x="238" y="359"/>
                  <a:pt x="236" y="359"/>
                </a:cubicBezTo>
                <a:cubicBezTo>
                  <a:pt x="234" y="360"/>
                  <a:pt x="234" y="362"/>
                  <a:pt x="233" y="364"/>
                </a:cubicBezTo>
                <a:cubicBezTo>
                  <a:pt x="233" y="364"/>
                  <a:pt x="233" y="364"/>
                  <a:pt x="233" y="364"/>
                </a:cubicBezTo>
                <a:cubicBezTo>
                  <a:pt x="230" y="363"/>
                  <a:pt x="228" y="362"/>
                  <a:pt x="226" y="361"/>
                </a:cubicBezTo>
                <a:cubicBezTo>
                  <a:pt x="215" y="359"/>
                  <a:pt x="209" y="357"/>
                  <a:pt x="198" y="357"/>
                </a:cubicBezTo>
                <a:cubicBezTo>
                  <a:pt x="193" y="357"/>
                  <a:pt x="190" y="357"/>
                  <a:pt x="185" y="357"/>
                </a:cubicBezTo>
                <a:cubicBezTo>
                  <a:pt x="177" y="357"/>
                  <a:pt x="173" y="360"/>
                  <a:pt x="167" y="365"/>
                </a:cubicBezTo>
                <a:cubicBezTo>
                  <a:pt x="164" y="368"/>
                  <a:pt x="164" y="371"/>
                  <a:pt x="161" y="374"/>
                </a:cubicBezTo>
                <a:cubicBezTo>
                  <a:pt x="158" y="377"/>
                  <a:pt x="154" y="377"/>
                  <a:pt x="150" y="377"/>
                </a:cubicBezTo>
                <a:cubicBezTo>
                  <a:pt x="145" y="377"/>
                  <a:pt x="143" y="377"/>
                  <a:pt x="138" y="377"/>
                </a:cubicBezTo>
                <a:cubicBezTo>
                  <a:pt x="132" y="377"/>
                  <a:pt x="129" y="379"/>
                  <a:pt x="124" y="381"/>
                </a:cubicBezTo>
                <a:cubicBezTo>
                  <a:pt x="120" y="382"/>
                  <a:pt x="117" y="383"/>
                  <a:pt x="114" y="384"/>
                </a:cubicBezTo>
                <a:cubicBezTo>
                  <a:pt x="109" y="386"/>
                  <a:pt x="107" y="389"/>
                  <a:pt x="102" y="389"/>
                </a:cubicBezTo>
                <a:cubicBezTo>
                  <a:pt x="99" y="389"/>
                  <a:pt x="99" y="385"/>
                  <a:pt x="96" y="383"/>
                </a:cubicBezTo>
                <a:cubicBezTo>
                  <a:pt x="93" y="381"/>
                  <a:pt x="90" y="378"/>
                  <a:pt x="90" y="374"/>
                </a:cubicBezTo>
                <a:cubicBezTo>
                  <a:pt x="90" y="368"/>
                  <a:pt x="92" y="364"/>
                  <a:pt x="92" y="358"/>
                </a:cubicBezTo>
                <a:cubicBezTo>
                  <a:pt x="91" y="337"/>
                  <a:pt x="91" y="337"/>
                  <a:pt x="91" y="337"/>
                </a:cubicBezTo>
                <a:cubicBezTo>
                  <a:pt x="88" y="332"/>
                  <a:pt x="89" y="327"/>
                  <a:pt x="86" y="321"/>
                </a:cubicBezTo>
                <a:cubicBezTo>
                  <a:pt x="93" y="284"/>
                  <a:pt x="93" y="284"/>
                  <a:pt x="93" y="284"/>
                </a:cubicBezTo>
                <a:cubicBezTo>
                  <a:pt x="91" y="276"/>
                  <a:pt x="91" y="276"/>
                  <a:pt x="91" y="276"/>
                </a:cubicBezTo>
                <a:cubicBezTo>
                  <a:pt x="87" y="277"/>
                  <a:pt x="85" y="278"/>
                  <a:pt x="82" y="278"/>
                </a:cubicBezTo>
                <a:cubicBezTo>
                  <a:pt x="79" y="278"/>
                  <a:pt x="77" y="277"/>
                  <a:pt x="75" y="274"/>
                </a:cubicBezTo>
                <a:cubicBezTo>
                  <a:pt x="75" y="273"/>
                  <a:pt x="74" y="273"/>
                  <a:pt x="74" y="272"/>
                </a:cubicBezTo>
                <a:cubicBezTo>
                  <a:pt x="74" y="269"/>
                  <a:pt x="77" y="268"/>
                  <a:pt x="79" y="265"/>
                </a:cubicBezTo>
                <a:cubicBezTo>
                  <a:pt x="81" y="261"/>
                  <a:pt x="81" y="258"/>
                  <a:pt x="81" y="253"/>
                </a:cubicBezTo>
                <a:cubicBezTo>
                  <a:pt x="81" y="249"/>
                  <a:pt x="80" y="247"/>
                  <a:pt x="79" y="244"/>
                </a:cubicBezTo>
                <a:cubicBezTo>
                  <a:pt x="79" y="244"/>
                  <a:pt x="79" y="244"/>
                  <a:pt x="79" y="244"/>
                </a:cubicBezTo>
                <a:cubicBezTo>
                  <a:pt x="81" y="241"/>
                  <a:pt x="83" y="240"/>
                  <a:pt x="85" y="237"/>
                </a:cubicBezTo>
                <a:cubicBezTo>
                  <a:pt x="87" y="231"/>
                  <a:pt x="88" y="227"/>
                  <a:pt x="89" y="220"/>
                </a:cubicBezTo>
                <a:cubicBezTo>
                  <a:pt x="92" y="210"/>
                  <a:pt x="99" y="206"/>
                  <a:pt x="107" y="198"/>
                </a:cubicBezTo>
                <a:cubicBezTo>
                  <a:pt x="109" y="196"/>
                  <a:pt x="109" y="194"/>
                  <a:pt x="110" y="192"/>
                </a:cubicBezTo>
                <a:cubicBezTo>
                  <a:pt x="111" y="190"/>
                  <a:pt x="112" y="189"/>
                  <a:pt x="112" y="187"/>
                </a:cubicBezTo>
                <a:cubicBezTo>
                  <a:pt x="112" y="184"/>
                  <a:pt x="109" y="183"/>
                  <a:pt x="106" y="181"/>
                </a:cubicBezTo>
                <a:cubicBezTo>
                  <a:pt x="102" y="179"/>
                  <a:pt x="101" y="178"/>
                  <a:pt x="97" y="176"/>
                </a:cubicBezTo>
                <a:cubicBezTo>
                  <a:pt x="90" y="174"/>
                  <a:pt x="89" y="168"/>
                  <a:pt x="86" y="161"/>
                </a:cubicBezTo>
                <a:cubicBezTo>
                  <a:pt x="83" y="155"/>
                  <a:pt x="84" y="151"/>
                  <a:pt x="83" y="145"/>
                </a:cubicBezTo>
                <a:cubicBezTo>
                  <a:pt x="82" y="137"/>
                  <a:pt x="80" y="133"/>
                  <a:pt x="78" y="126"/>
                </a:cubicBezTo>
                <a:cubicBezTo>
                  <a:pt x="76" y="119"/>
                  <a:pt x="74" y="115"/>
                  <a:pt x="68" y="112"/>
                </a:cubicBezTo>
                <a:cubicBezTo>
                  <a:pt x="65" y="111"/>
                  <a:pt x="62" y="111"/>
                  <a:pt x="60" y="108"/>
                </a:cubicBezTo>
                <a:cubicBezTo>
                  <a:pt x="59" y="107"/>
                  <a:pt x="59" y="104"/>
                  <a:pt x="57" y="103"/>
                </a:cubicBezTo>
                <a:cubicBezTo>
                  <a:pt x="55" y="101"/>
                  <a:pt x="52" y="102"/>
                  <a:pt x="50" y="100"/>
                </a:cubicBezTo>
                <a:cubicBezTo>
                  <a:pt x="46" y="96"/>
                  <a:pt x="45" y="93"/>
                  <a:pt x="41" y="90"/>
                </a:cubicBezTo>
                <a:cubicBezTo>
                  <a:pt x="35" y="88"/>
                  <a:pt x="32" y="88"/>
                  <a:pt x="26" y="87"/>
                </a:cubicBezTo>
                <a:cubicBezTo>
                  <a:pt x="22" y="86"/>
                  <a:pt x="20" y="84"/>
                  <a:pt x="15" y="84"/>
                </a:cubicBezTo>
                <a:cubicBezTo>
                  <a:pt x="11" y="84"/>
                  <a:pt x="11" y="84"/>
                  <a:pt x="11" y="84"/>
                </a:cubicBezTo>
                <a:cubicBezTo>
                  <a:pt x="6" y="84"/>
                  <a:pt x="1" y="84"/>
                  <a:pt x="0" y="79"/>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3175" cap="flat">
            <a:solidFill>
              <a:schemeClr val="bg1">
                <a:lumMod val="50000"/>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7" name="Freeform 8">
            <a:extLst>
              <a:ext uri="{FF2B5EF4-FFF2-40B4-BE49-F238E27FC236}">
                <a16:creationId xmlns:a16="http://schemas.microsoft.com/office/drawing/2014/main" id="{8471422A-BE78-41D1-BF67-124ABDC76C3B}"/>
              </a:ext>
            </a:extLst>
          </p:cNvPr>
          <p:cNvSpPr>
            <a:spLocks/>
          </p:cNvSpPr>
          <p:nvPr/>
        </p:nvSpPr>
        <p:spPr bwMode="auto">
          <a:xfrm>
            <a:off x="5219416" y="2792183"/>
            <a:ext cx="1102475" cy="961558"/>
          </a:xfrm>
          <a:custGeom>
            <a:avLst/>
            <a:gdLst/>
            <a:ahLst/>
            <a:cxnLst>
              <a:cxn ang="0">
                <a:pos x="3" y="189"/>
              </a:cxn>
              <a:cxn ang="0">
                <a:pos x="12" y="189"/>
              </a:cxn>
              <a:cxn ang="0">
                <a:pos x="46" y="176"/>
              </a:cxn>
              <a:cxn ang="0">
                <a:pos x="45" y="157"/>
              </a:cxn>
              <a:cxn ang="0">
                <a:pos x="51" y="146"/>
              </a:cxn>
              <a:cxn ang="0">
                <a:pos x="66" y="150"/>
              </a:cxn>
              <a:cxn ang="0">
                <a:pos x="73" y="149"/>
              </a:cxn>
              <a:cxn ang="0">
                <a:pos x="70" y="131"/>
              </a:cxn>
              <a:cxn ang="0">
                <a:pos x="75" y="119"/>
              </a:cxn>
              <a:cxn ang="0">
                <a:pos x="81" y="117"/>
              </a:cxn>
              <a:cxn ang="0">
                <a:pos x="95" y="102"/>
              </a:cxn>
              <a:cxn ang="0">
                <a:pos x="141" y="63"/>
              </a:cxn>
              <a:cxn ang="0">
                <a:pos x="158" y="55"/>
              </a:cxn>
              <a:cxn ang="0">
                <a:pos x="168" y="52"/>
              </a:cxn>
              <a:cxn ang="0">
                <a:pos x="179" y="35"/>
              </a:cxn>
              <a:cxn ang="0">
                <a:pos x="236" y="1"/>
              </a:cxn>
              <a:cxn ang="0">
                <a:pos x="243" y="0"/>
              </a:cxn>
              <a:cxn ang="0">
                <a:pos x="272" y="24"/>
              </a:cxn>
              <a:cxn ang="0">
                <a:pos x="284" y="26"/>
              </a:cxn>
              <a:cxn ang="0">
                <a:pos x="299" y="29"/>
              </a:cxn>
              <a:cxn ang="0">
                <a:pos x="311" y="9"/>
              </a:cxn>
              <a:cxn ang="0">
                <a:pos x="326" y="17"/>
              </a:cxn>
              <a:cxn ang="0">
                <a:pos x="332" y="34"/>
              </a:cxn>
              <a:cxn ang="0">
                <a:pos x="319" y="45"/>
              </a:cxn>
              <a:cxn ang="0">
                <a:pos x="302" y="67"/>
              </a:cxn>
              <a:cxn ang="0">
                <a:pos x="289" y="73"/>
              </a:cxn>
              <a:cxn ang="0">
                <a:pos x="288" y="100"/>
              </a:cxn>
              <a:cxn ang="0">
                <a:pos x="298" y="118"/>
              </a:cxn>
              <a:cxn ang="0">
                <a:pos x="315" y="141"/>
              </a:cxn>
              <a:cxn ang="0">
                <a:pos x="317" y="155"/>
              </a:cxn>
              <a:cxn ang="0">
                <a:pos x="324" y="175"/>
              </a:cxn>
              <a:cxn ang="0">
                <a:pos x="322" y="189"/>
              </a:cxn>
              <a:cxn ang="0">
                <a:pos x="307" y="189"/>
              </a:cxn>
              <a:cxn ang="0">
                <a:pos x="291" y="191"/>
              </a:cxn>
              <a:cxn ang="0">
                <a:pos x="274" y="190"/>
              </a:cxn>
              <a:cxn ang="0">
                <a:pos x="250" y="195"/>
              </a:cxn>
              <a:cxn ang="0">
                <a:pos x="231" y="217"/>
              </a:cxn>
              <a:cxn ang="0">
                <a:pos x="184" y="234"/>
              </a:cxn>
              <a:cxn ang="0">
                <a:pos x="169" y="249"/>
              </a:cxn>
              <a:cxn ang="0">
                <a:pos x="164" y="265"/>
              </a:cxn>
              <a:cxn ang="0">
                <a:pos x="170" y="282"/>
              </a:cxn>
              <a:cxn ang="0">
                <a:pos x="152" y="278"/>
              </a:cxn>
              <a:cxn ang="0">
                <a:pos x="119" y="281"/>
              </a:cxn>
              <a:cxn ang="0">
                <a:pos x="105" y="276"/>
              </a:cxn>
              <a:cxn ang="0">
                <a:pos x="89" y="270"/>
              </a:cxn>
              <a:cxn ang="0">
                <a:pos x="81" y="278"/>
              </a:cxn>
              <a:cxn ang="0">
                <a:pos x="73" y="289"/>
              </a:cxn>
              <a:cxn ang="0">
                <a:pos x="51" y="265"/>
              </a:cxn>
              <a:cxn ang="0">
                <a:pos x="26" y="245"/>
              </a:cxn>
              <a:cxn ang="0">
                <a:pos x="24" y="212"/>
              </a:cxn>
              <a:cxn ang="0">
                <a:pos x="20" y="199"/>
              </a:cxn>
            </a:cxnLst>
            <a:rect l="0" t="0" r="r" b="b"/>
            <a:pathLst>
              <a:path w="332" h="289">
                <a:moveTo>
                  <a:pt x="0" y="194"/>
                </a:moveTo>
                <a:cubicBezTo>
                  <a:pt x="1" y="192"/>
                  <a:pt x="1" y="190"/>
                  <a:pt x="3" y="189"/>
                </a:cubicBezTo>
                <a:cubicBezTo>
                  <a:pt x="5" y="189"/>
                  <a:pt x="6" y="189"/>
                  <a:pt x="8" y="189"/>
                </a:cubicBezTo>
                <a:cubicBezTo>
                  <a:pt x="12" y="189"/>
                  <a:pt x="12" y="189"/>
                  <a:pt x="12" y="189"/>
                </a:cubicBezTo>
                <a:cubicBezTo>
                  <a:pt x="21" y="189"/>
                  <a:pt x="25" y="181"/>
                  <a:pt x="34" y="177"/>
                </a:cubicBezTo>
                <a:cubicBezTo>
                  <a:pt x="38" y="176"/>
                  <a:pt x="41" y="176"/>
                  <a:pt x="46" y="176"/>
                </a:cubicBezTo>
                <a:cubicBezTo>
                  <a:pt x="49" y="176"/>
                  <a:pt x="52" y="174"/>
                  <a:pt x="52" y="171"/>
                </a:cubicBezTo>
                <a:cubicBezTo>
                  <a:pt x="52" y="165"/>
                  <a:pt x="45" y="163"/>
                  <a:pt x="45" y="157"/>
                </a:cubicBezTo>
                <a:cubicBezTo>
                  <a:pt x="45" y="154"/>
                  <a:pt x="47" y="154"/>
                  <a:pt x="48" y="152"/>
                </a:cubicBezTo>
                <a:cubicBezTo>
                  <a:pt x="49" y="149"/>
                  <a:pt x="49" y="146"/>
                  <a:pt x="51" y="146"/>
                </a:cubicBezTo>
                <a:cubicBezTo>
                  <a:pt x="53" y="146"/>
                  <a:pt x="54" y="146"/>
                  <a:pt x="56" y="146"/>
                </a:cubicBezTo>
                <a:cubicBezTo>
                  <a:pt x="60" y="146"/>
                  <a:pt x="61" y="150"/>
                  <a:pt x="66" y="150"/>
                </a:cubicBezTo>
                <a:cubicBezTo>
                  <a:pt x="69" y="150"/>
                  <a:pt x="69" y="150"/>
                  <a:pt x="69" y="150"/>
                </a:cubicBezTo>
                <a:cubicBezTo>
                  <a:pt x="71" y="150"/>
                  <a:pt x="72" y="150"/>
                  <a:pt x="73" y="149"/>
                </a:cubicBezTo>
                <a:cubicBezTo>
                  <a:pt x="71" y="143"/>
                  <a:pt x="70" y="140"/>
                  <a:pt x="70" y="134"/>
                </a:cubicBezTo>
                <a:cubicBezTo>
                  <a:pt x="70" y="131"/>
                  <a:pt x="70" y="131"/>
                  <a:pt x="70" y="131"/>
                </a:cubicBezTo>
                <a:cubicBezTo>
                  <a:pt x="70" y="128"/>
                  <a:pt x="72" y="127"/>
                  <a:pt x="73" y="124"/>
                </a:cubicBezTo>
                <a:cubicBezTo>
                  <a:pt x="74" y="122"/>
                  <a:pt x="74" y="121"/>
                  <a:pt x="75" y="119"/>
                </a:cubicBezTo>
                <a:cubicBezTo>
                  <a:pt x="75" y="118"/>
                  <a:pt x="75" y="117"/>
                  <a:pt x="76" y="117"/>
                </a:cubicBezTo>
                <a:cubicBezTo>
                  <a:pt x="81" y="117"/>
                  <a:pt x="81" y="117"/>
                  <a:pt x="81" y="117"/>
                </a:cubicBezTo>
                <a:cubicBezTo>
                  <a:pt x="85" y="117"/>
                  <a:pt x="90" y="118"/>
                  <a:pt x="92" y="113"/>
                </a:cubicBezTo>
                <a:cubicBezTo>
                  <a:pt x="93" y="109"/>
                  <a:pt x="92" y="106"/>
                  <a:pt x="95" y="102"/>
                </a:cubicBezTo>
                <a:cubicBezTo>
                  <a:pt x="108" y="89"/>
                  <a:pt x="108" y="89"/>
                  <a:pt x="108" y="89"/>
                </a:cubicBezTo>
                <a:cubicBezTo>
                  <a:pt x="141" y="63"/>
                  <a:pt x="141" y="63"/>
                  <a:pt x="141" y="63"/>
                </a:cubicBezTo>
                <a:cubicBezTo>
                  <a:pt x="145" y="61"/>
                  <a:pt x="148" y="62"/>
                  <a:pt x="152" y="60"/>
                </a:cubicBezTo>
                <a:cubicBezTo>
                  <a:pt x="155" y="58"/>
                  <a:pt x="155" y="55"/>
                  <a:pt x="158" y="55"/>
                </a:cubicBezTo>
                <a:cubicBezTo>
                  <a:pt x="159" y="54"/>
                  <a:pt x="160" y="55"/>
                  <a:pt x="162" y="55"/>
                </a:cubicBezTo>
                <a:cubicBezTo>
                  <a:pt x="164" y="54"/>
                  <a:pt x="165" y="53"/>
                  <a:pt x="168" y="52"/>
                </a:cubicBezTo>
                <a:cubicBezTo>
                  <a:pt x="171" y="50"/>
                  <a:pt x="173" y="50"/>
                  <a:pt x="175" y="47"/>
                </a:cubicBezTo>
                <a:cubicBezTo>
                  <a:pt x="179" y="35"/>
                  <a:pt x="179" y="35"/>
                  <a:pt x="179" y="35"/>
                </a:cubicBezTo>
                <a:cubicBezTo>
                  <a:pt x="181" y="32"/>
                  <a:pt x="183" y="30"/>
                  <a:pt x="185" y="27"/>
                </a:cubicBezTo>
                <a:cubicBezTo>
                  <a:pt x="236" y="1"/>
                  <a:pt x="236" y="1"/>
                  <a:pt x="236" y="1"/>
                </a:cubicBezTo>
                <a:cubicBezTo>
                  <a:pt x="237" y="1"/>
                  <a:pt x="238" y="0"/>
                  <a:pt x="240" y="0"/>
                </a:cubicBezTo>
                <a:cubicBezTo>
                  <a:pt x="243" y="0"/>
                  <a:pt x="243" y="0"/>
                  <a:pt x="243" y="0"/>
                </a:cubicBezTo>
                <a:cubicBezTo>
                  <a:pt x="247" y="0"/>
                  <a:pt x="249" y="2"/>
                  <a:pt x="250" y="5"/>
                </a:cubicBezTo>
                <a:cubicBezTo>
                  <a:pt x="272" y="24"/>
                  <a:pt x="272" y="24"/>
                  <a:pt x="272" y="24"/>
                </a:cubicBezTo>
                <a:cubicBezTo>
                  <a:pt x="275" y="25"/>
                  <a:pt x="276" y="27"/>
                  <a:pt x="278" y="27"/>
                </a:cubicBezTo>
                <a:cubicBezTo>
                  <a:pt x="280" y="27"/>
                  <a:pt x="282" y="26"/>
                  <a:pt x="284" y="26"/>
                </a:cubicBezTo>
                <a:cubicBezTo>
                  <a:pt x="289" y="26"/>
                  <a:pt x="291" y="29"/>
                  <a:pt x="295" y="29"/>
                </a:cubicBezTo>
                <a:cubicBezTo>
                  <a:pt x="299" y="29"/>
                  <a:pt x="299" y="29"/>
                  <a:pt x="299" y="29"/>
                </a:cubicBezTo>
                <a:cubicBezTo>
                  <a:pt x="301" y="29"/>
                  <a:pt x="302" y="25"/>
                  <a:pt x="303" y="23"/>
                </a:cubicBezTo>
                <a:cubicBezTo>
                  <a:pt x="308" y="19"/>
                  <a:pt x="309" y="15"/>
                  <a:pt x="311" y="9"/>
                </a:cubicBezTo>
                <a:cubicBezTo>
                  <a:pt x="311" y="9"/>
                  <a:pt x="311" y="9"/>
                  <a:pt x="311" y="9"/>
                </a:cubicBezTo>
                <a:cubicBezTo>
                  <a:pt x="318" y="11"/>
                  <a:pt x="322" y="12"/>
                  <a:pt x="326" y="17"/>
                </a:cubicBezTo>
                <a:cubicBezTo>
                  <a:pt x="328" y="20"/>
                  <a:pt x="332" y="21"/>
                  <a:pt x="332" y="25"/>
                </a:cubicBezTo>
                <a:cubicBezTo>
                  <a:pt x="332" y="34"/>
                  <a:pt x="332" y="34"/>
                  <a:pt x="332" y="34"/>
                </a:cubicBezTo>
                <a:cubicBezTo>
                  <a:pt x="332" y="38"/>
                  <a:pt x="332" y="41"/>
                  <a:pt x="328" y="43"/>
                </a:cubicBezTo>
                <a:cubicBezTo>
                  <a:pt x="325" y="44"/>
                  <a:pt x="322" y="43"/>
                  <a:pt x="319" y="45"/>
                </a:cubicBezTo>
                <a:cubicBezTo>
                  <a:pt x="315" y="48"/>
                  <a:pt x="314" y="50"/>
                  <a:pt x="311" y="54"/>
                </a:cubicBezTo>
                <a:cubicBezTo>
                  <a:pt x="308" y="59"/>
                  <a:pt x="307" y="64"/>
                  <a:pt x="302" y="67"/>
                </a:cubicBezTo>
                <a:cubicBezTo>
                  <a:pt x="299" y="68"/>
                  <a:pt x="298" y="69"/>
                  <a:pt x="295" y="70"/>
                </a:cubicBezTo>
                <a:cubicBezTo>
                  <a:pt x="293" y="71"/>
                  <a:pt x="289" y="71"/>
                  <a:pt x="289" y="73"/>
                </a:cubicBezTo>
                <a:cubicBezTo>
                  <a:pt x="289" y="76"/>
                  <a:pt x="290" y="77"/>
                  <a:pt x="290" y="80"/>
                </a:cubicBezTo>
                <a:cubicBezTo>
                  <a:pt x="290" y="88"/>
                  <a:pt x="288" y="92"/>
                  <a:pt x="288" y="100"/>
                </a:cubicBezTo>
                <a:cubicBezTo>
                  <a:pt x="288" y="102"/>
                  <a:pt x="289" y="104"/>
                  <a:pt x="291" y="106"/>
                </a:cubicBezTo>
                <a:cubicBezTo>
                  <a:pt x="293" y="111"/>
                  <a:pt x="295" y="114"/>
                  <a:pt x="298" y="118"/>
                </a:cubicBezTo>
                <a:cubicBezTo>
                  <a:pt x="310" y="135"/>
                  <a:pt x="310" y="135"/>
                  <a:pt x="310" y="135"/>
                </a:cubicBezTo>
                <a:cubicBezTo>
                  <a:pt x="313" y="137"/>
                  <a:pt x="313" y="138"/>
                  <a:pt x="315" y="141"/>
                </a:cubicBezTo>
                <a:cubicBezTo>
                  <a:pt x="317" y="143"/>
                  <a:pt x="318" y="145"/>
                  <a:pt x="318" y="148"/>
                </a:cubicBezTo>
                <a:cubicBezTo>
                  <a:pt x="318" y="151"/>
                  <a:pt x="317" y="152"/>
                  <a:pt x="317" y="155"/>
                </a:cubicBezTo>
                <a:cubicBezTo>
                  <a:pt x="317" y="158"/>
                  <a:pt x="319" y="160"/>
                  <a:pt x="321" y="163"/>
                </a:cubicBezTo>
                <a:cubicBezTo>
                  <a:pt x="324" y="167"/>
                  <a:pt x="324" y="170"/>
                  <a:pt x="324" y="175"/>
                </a:cubicBezTo>
                <a:cubicBezTo>
                  <a:pt x="324" y="178"/>
                  <a:pt x="323" y="180"/>
                  <a:pt x="323" y="184"/>
                </a:cubicBezTo>
                <a:cubicBezTo>
                  <a:pt x="323" y="186"/>
                  <a:pt x="323" y="188"/>
                  <a:pt x="322" y="189"/>
                </a:cubicBezTo>
                <a:cubicBezTo>
                  <a:pt x="319" y="191"/>
                  <a:pt x="316" y="190"/>
                  <a:pt x="312" y="190"/>
                </a:cubicBezTo>
                <a:cubicBezTo>
                  <a:pt x="310" y="190"/>
                  <a:pt x="309" y="189"/>
                  <a:pt x="307" y="189"/>
                </a:cubicBezTo>
                <a:cubicBezTo>
                  <a:pt x="302" y="189"/>
                  <a:pt x="300" y="191"/>
                  <a:pt x="296" y="191"/>
                </a:cubicBezTo>
                <a:cubicBezTo>
                  <a:pt x="294" y="191"/>
                  <a:pt x="293" y="191"/>
                  <a:pt x="291" y="191"/>
                </a:cubicBezTo>
                <a:cubicBezTo>
                  <a:pt x="284" y="191"/>
                  <a:pt x="284" y="191"/>
                  <a:pt x="284" y="191"/>
                </a:cubicBezTo>
                <a:cubicBezTo>
                  <a:pt x="280" y="191"/>
                  <a:pt x="278" y="190"/>
                  <a:pt x="274" y="190"/>
                </a:cubicBezTo>
                <a:cubicBezTo>
                  <a:pt x="271" y="189"/>
                  <a:pt x="269" y="189"/>
                  <a:pt x="266" y="189"/>
                </a:cubicBezTo>
                <a:cubicBezTo>
                  <a:pt x="259" y="189"/>
                  <a:pt x="256" y="191"/>
                  <a:pt x="250" y="195"/>
                </a:cubicBezTo>
                <a:cubicBezTo>
                  <a:pt x="244" y="198"/>
                  <a:pt x="247" y="207"/>
                  <a:pt x="241" y="209"/>
                </a:cubicBezTo>
                <a:cubicBezTo>
                  <a:pt x="236" y="210"/>
                  <a:pt x="234" y="214"/>
                  <a:pt x="231" y="217"/>
                </a:cubicBezTo>
                <a:cubicBezTo>
                  <a:pt x="225" y="223"/>
                  <a:pt x="220" y="223"/>
                  <a:pt x="212" y="224"/>
                </a:cubicBezTo>
                <a:cubicBezTo>
                  <a:pt x="201" y="227"/>
                  <a:pt x="193" y="227"/>
                  <a:pt x="184" y="234"/>
                </a:cubicBezTo>
                <a:cubicBezTo>
                  <a:pt x="181" y="235"/>
                  <a:pt x="181" y="237"/>
                  <a:pt x="179" y="240"/>
                </a:cubicBezTo>
                <a:cubicBezTo>
                  <a:pt x="175" y="244"/>
                  <a:pt x="172" y="245"/>
                  <a:pt x="169" y="249"/>
                </a:cubicBezTo>
                <a:cubicBezTo>
                  <a:pt x="168" y="250"/>
                  <a:pt x="166" y="250"/>
                  <a:pt x="166" y="252"/>
                </a:cubicBezTo>
                <a:cubicBezTo>
                  <a:pt x="164" y="257"/>
                  <a:pt x="164" y="260"/>
                  <a:pt x="164" y="265"/>
                </a:cubicBezTo>
                <a:cubicBezTo>
                  <a:pt x="164" y="271"/>
                  <a:pt x="170" y="273"/>
                  <a:pt x="170" y="279"/>
                </a:cubicBezTo>
                <a:cubicBezTo>
                  <a:pt x="170" y="282"/>
                  <a:pt x="170" y="282"/>
                  <a:pt x="170" y="282"/>
                </a:cubicBezTo>
                <a:cubicBezTo>
                  <a:pt x="169" y="282"/>
                  <a:pt x="168" y="282"/>
                  <a:pt x="167" y="282"/>
                </a:cubicBezTo>
                <a:cubicBezTo>
                  <a:pt x="161" y="282"/>
                  <a:pt x="158" y="278"/>
                  <a:pt x="152" y="278"/>
                </a:cubicBezTo>
                <a:cubicBezTo>
                  <a:pt x="144" y="278"/>
                  <a:pt x="140" y="282"/>
                  <a:pt x="132" y="282"/>
                </a:cubicBezTo>
                <a:cubicBezTo>
                  <a:pt x="127" y="282"/>
                  <a:pt x="124" y="281"/>
                  <a:pt x="119" y="281"/>
                </a:cubicBezTo>
                <a:cubicBezTo>
                  <a:pt x="116" y="281"/>
                  <a:pt x="114" y="280"/>
                  <a:pt x="110" y="279"/>
                </a:cubicBezTo>
                <a:cubicBezTo>
                  <a:pt x="108" y="279"/>
                  <a:pt x="107" y="278"/>
                  <a:pt x="105" y="276"/>
                </a:cubicBezTo>
                <a:cubicBezTo>
                  <a:pt x="103" y="275"/>
                  <a:pt x="102" y="275"/>
                  <a:pt x="100" y="274"/>
                </a:cubicBezTo>
                <a:cubicBezTo>
                  <a:pt x="96" y="272"/>
                  <a:pt x="94" y="270"/>
                  <a:pt x="89" y="270"/>
                </a:cubicBezTo>
                <a:cubicBezTo>
                  <a:pt x="88" y="270"/>
                  <a:pt x="87" y="272"/>
                  <a:pt x="86" y="273"/>
                </a:cubicBezTo>
                <a:cubicBezTo>
                  <a:pt x="84" y="274"/>
                  <a:pt x="83" y="275"/>
                  <a:pt x="81" y="278"/>
                </a:cubicBezTo>
                <a:cubicBezTo>
                  <a:pt x="78" y="282"/>
                  <a:pt x="74" y="284"/>
                  <a:pt x="73" y="289"/>
                </a:cubicBezTo>
                <a:cubicBezTo>
                  <a:pt x="73" y="289"/>
                  <a:pt x="73" y="289"/>
                  <a:pt x="73" y="289"/>
                </a:cubicBezTo>
                <a:cubicBezTo>
                  <a:pt x="68" y="285"/>
                  <a:pt x="63" y="284"/>
                  <a:pt x="60" y="278"/>
                </a:cubicBezTo>
                <a:cubicBezTo>
                  <a:pt x="57" y="273"/>
                  <a:pt x="53" y="270"/>
                  <a:pt x="51" y="265"/>
                </a:cubicBezTo>
                <a:cubicBezTo>
                  <a:pt x="48" y="259"/>
                  <a:pt x="49" y="253"/>
                  <a:pt x="43" y="250"/>
                </a:cubicBezTo>
                <a:cubicBezTo>
                  <a:pt x="37" y="247"/>
                  <a:pt x="32" y="248"/>
                  <a:pt x="26" y="245"/>
                </a:cubicBezTo>
                <a:cubicBezTo>
                  <a:pt x="22" y="242"/>
                  <a:pt x="22" y="238"/>
                  <a:pt x="22" y="233"/>
                </a:cubicBezTo>
                <a:cubicBezTo>
                  <a:pt x="22" y="224"/>
                  <a:pt x="23" y="220"/>
                  <a:pt x="24" y="212"/>
                </a:cubicBezTo>
                <a:cubicBezTo>
                  <a:pt x="24" y="208"/>
                  <a:pt x="24" y="208"/>
                  <a:pt x="24" y="208"/>
                </a:cubicBezTo>
                <a:cubicBezTo>
                  <a:pt x="24" y="204"/>
                  <a:pt x="24" y="200"/>
                  <a:pt x="20" y="199"/>
                </a:cubicBezTo>
                <a:cubicBezTo>
                  <a:pt x="13" y="195"/>
                  <a:pt x="7" y="196"/>
                  <a:pt x="0" y="194"/>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3175" cap="flat">
            <a:solidFill>
              <a:schemeClr val="bg1">
                <a:lumMod val="50000"/>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8" name="Freeform 9">
            <a:extLst>
              <a:ext uri="{FF2B5EF4-FFF2-40B4-BE49-F238E27FC236}">
                <a16:creationId xmlns:a16="http://schemas.microsoft.com/office/drawing/2014/main" id="{78B1CB7D-8FCA-4252-A46B-D136A4593A4E}"/>
              </a:ext>
            </a:extLst>
          </p:cNvPr>
          <p:cNvSpPr>
            <a:spLocks/>
          </p:cNvSpPr>
          <p:nvPr/>
        </p:nvSpPr>
        <p:spPr bwMode="auto">
          <a:xfrm>
            <a:off x="5418359" y="2723106"/>
            <a:ext cx="2041928" cy="2884673"/>
          </a:xfrm>
          <a:custGeom>
            <a:avLst/>
            <a:gdLst/>
            <a:ahLst/>
            <a:cxnLst>
              <a:cxn ang="0">
                <a:pos x="279" y="7"/>
              </a:cxn>
              <a:cxn ang="0">
                <a:pos x="289" y="0"/>
              </a:cxn>
              <a:cxn ang="0">
                <a:pos x="303" y="13"/>
              </a:cxn>
              <a:cxn ang="0">
                <a:pos x="347" y="49"/>
              </a:cxn>
              <a:cxn ang="0">
                <a:pos x="367" y="64"/>
              </a:cxn>
              <a:cxn ang="0">
                <a:pos x="394" y="72"/>
              </a:cxn>
              <a:cxn ang="0">
                <a:pos x="437" y="96"/>
              </a:cxn>
              <a:cxn ang="0">
                <a:pos x="466" y="97"/>
              </a:cxn>
              <a:cxn ang="0">
                <a:pos x="527" y="141"/>
              </a:cxn>
              <a:cxn ang="0">
                <a:pos x="528" y="268"/>
              </a:cxn>
              <a:cxn ang="0">
                <a:pos x="603" y="353"/>
              </a:cxn>
              <a:cxn ang="0">
                <a:pos x="615" y="411"/>
              </a:cxn>
              <a:cxn ang="0">
                <a:pos x="559" y="840"/>
              </a:cxn>
              <a:cxn ang="0">
                <a:pos x="419" y="860"/>
              </a:cxn>
              <a:cxn ang="0">
                <a:pos x="299" y="867"/>
              </a:cxn>
              <a:cxn ang="0">
                <a:pos x="246" y="842"/>
              </a:cxn>
              <a:cxn ang="0">
                <a:pos x="205" y="806"/>
              </a:cxn>
              <a:cxn ang="0">
                <a:pos x="188" y="779"/>
              </a:cxn>
              <a:cxn ang="0">
                <a:pos x="204" y="742"/>
              </a:cxn>
              <a:cxn ang="0">
                <a:pos x="192" y="720"/>
              </a:cxn>
              <a:cxn ang="0">
                <a:pos x="177" y="702"/>
              </a:cxn>
              <a:cxn ang="0">
                <a:pos x="150" y="667"/>
              </a:cxn>
              <a:cxn ang="0">
                <a:pos x="142" y="635"/>
              </a:cxn>
              <a:cxn ang="0">
                <a:pos x="149" y="580"/>
              </a:cxn>
              <a:cxn ang="0">
                <a:pos x="131" y="529"/>
              </a:cxn>
              <a:cxn ang="0">
                <a:pos x="103" y="527"/>
              </a:cxn>
              <a:cxn ang="0">
                <a:pos x="95" y="491"/>
              </a:cxn>
              <a:cxn ang="0">
                <a:pos x="65" y="487"/>
              </a:cxn>
              <a:cxn ang="0">
                <a:pos x="44" y="485"/>
              </a:cxn>
              <a:cxn ang="0">
                <a:pos x="23" y="442"/>
              </a:cxn>
              <a:cxn ang="0">
                <a:pos x="5" y="404"/>
              </a:cxn>
              <a:cxn ang="0">
                <a:pos x="2" y="381"/>
              </a:cxn>
              <a:cxn ang="0">
                <a:pos x="5" y="340"/>
              </a:cxn>
              <a:cxn ang="0">
                <a:pos x="14" y="314"/>
              </a:cxn>
              <a:cxn ang="0">
                <a:pos x="21" y="299"/>
              </a:cxn>
              <a:cxn ang="0">
                <a:pos x="40" y="295"/>
              </a:cxn>
              <a:cxn ang="0">
                <a:pos x="59" y="302"/>
              </a:cxn>
              <a:cxn ang="0">
                <a:pos x="107" y="303"/>
              </a:cxn>
              <a:cxn ang="0">
                <a:pos x="104" y="286"/>
              </a:cxn>
              <a:cxn ang="0">
                <a:pos x="119" y="261"/>
              </a:cxn>
              <a:cxn ang="0">
                <a:pos x="171" y="238"/>
              </a:cxn>
              <a:cxn ang="0">
                <a:pos x="206" y="210"/>
              </a:cxn>
              <a:cxn ang="0">
                <a:pos x="231" y="212"/>
              </a:cxn>
              <a:cxn ang="0">
                <a:pos x="252" y="211"/>
              </a:cxn>
              <a:cxn ang="0">
                <a:pos x="264" y="196"/>
              </a:cxn>
              <a:cxn ang="0">
                <a:pos x="258" y="169"/>
              </a:cxn>
              <a:cxn ang="0">
                <a:pos x="238" y="139"/>
              </a:cxn>
              <a:cxn ang="0">
                <a:pos x="230" y="101"/>
              </a:cxn>
              <a:cxn ang="0">
                <a:pos x="242" y="88"/>
              </a:cxn>
              <a:cxn ang="0">
                <a:pos x="268" y="64"/>
              </a:cxn>
              <a:cxn ang="0">
                <a:pos x="266" y="38"/>
              </a:cxn>
              <a:cxn ang="0">
                <a:pos x="258" y="7"/>
              </a:cxn>
            </a:cxnLst>
            <a:rect l="0" t="0" r="r" b="b"/>
            <a:pathLst>
              <a:path w="615" h="868">
                <a:moveTo>
                  <a:pt x="268" y="1"/>
                </a:moveTo>
                <a:cubicBezTo>
                  <a:pt x="269" y="2"/>
                  <a:pt x="271" y="2"/>
                  <a:pt x="273" y="4"/>
                </a:cubicBezTo>
                <a:cubicBezTo>
                  <a:pt x="275" y="5"/>
                  <a:pt x="276" y="7"/>
                  <a:pt x="279" y="7"/>
                </a:cubicBezTo>
                <a:cubicBezTo>
                  <a:pt x="281" y="7"/>
                  <a:pt x="282" y="7"/>
                  <a:pt x="284" y="7"/>
                </a:cubicBezTo>
                <a:cubicBezTo>
                  <a:pt x="286" y="7"/>
                  <a:pt x="286" y="5"/>
                  <a:pt x="287" y="4"/>
                </a:cubicBezTo>
                <a:cubicBezTo>
                  <a:pt x="287" y="2"/>
                  <a:pt x="288" y="1"/>
                  <a:pt x="289" y="0"/>
                </a:cubicBezTo>
                <a:cubicBezTo>
                  <a:pt x="289" y="0"/>
                  <a:pt x="289" y="0"/>
                  <a:pt x="289" y="0"/>
                </a:cubicBezTo>
                <a:cubicBezTo>
                  <a:pt x="293" y="1"/>
                  <a:pt x="295" y="3"/>
                  <a:pt x="298" y="7"/>
                </a:cubicBezTo>
                <a:cubicBezTo>
                  <a:pt x="300" y="9"/>
                  <a:pt x="302" y="10"/>
                  <a:pt x="303" y="13"/>
                </a:cubicBezTo>
                <a:cubicBezTo>
                  <a:pt x="306" y="21"/>
                  <a:pt x="306" y="27"/>
                  <a:pt x="313" y="31"/>
                </a:cubicBezTo>
                <a:cubicBezTo>
                  <a:pt x="320" y="36"/>
                  <a:pt x="325" y="39"/>
                  <a:pt x="332" y="43"/>
                </a:cubicBezTo>
                <a:cubicBezTo>
                  <a:pt x="338" y="46"/>
                  <a:pt x="341" y="49"/>
                  <a:pt x="347" y="49"/>
                </a:cubicBezTo>
                <a:cubicBezTo>
                  <a:pt x="353" y="49"/>
                  <a:pt x="353" y="49"/>
                  <a:pt x="353" y="49"/>
                </a:cubicBezTo>
                <a:cubicBezTo>
                  <a:pt x="356" y="49"/>
                  <a:pt x="357" y="52"/>
                  <a:pt x="358" y="54"/>
                </a:cubicBezTo>
                <a:cubicBezTo>
                  <a:pt x="361" y="58"/>
                  <a:pt x="363" y="61"/>
                  <a:pt x="367" y="64"/>
                </a:cubicBezTo>
                <a:cubicBezTo>
                  <a:pt x="373" y="68"/>
                  <a:pt x="376" y="73"/>
                  <a:pt x="383" y="73"/>
                </a:cubicBezTo>
                <a:cubicBezTo>
                  <a:pt x="385" y="73"/>
                  <a:pt x="387" y="72"/>
                  <a:pt x="390" y="72"/>
                </a:cubicBezTo>
                <a:cubicBezTo>
                  <a:pt x="394" y="72"/>
                  <a:pt x="394" y="72"/>
                  <a:pt x="394" y="72"/>
                </a:cubicBezTo>
                <a:cubicBezTo>
                  <a:pt x="401" y="72"/>
                  <a:pt x="404" y="77"/>
                  <a:pt x="411" y="79"/>
                </a:cubicBezTo>
                <a:cubicBezTo>
                  <a:pt x="411" y="79"/>
                  <a:pt x="411" y="79"/>
                  <a:pt x="411" y="79"/>
                </a:cubicBezTo>
                <a:cubicBezTo>
                  <a:pt x="437" y="96"/>
                  <a:pt x="437" y="96"/>
                  <a:pt x="437" y="96"/>
                </a:cubicBezTo>
                <a:cubicBezTo>
                  <a:pt x="448" y="100"/>
                  <a:pt x="448" y="100"/>
                  <a:pt x="448" y="100"/>
                </a:cubicBezTo>
                <a:cubicBezTo>
                  <a:pt x="460" y="97"/>
                  <a:pt x="460" y="97"/>
                  <a:pt x="460" y="97"/>
                </a:cubicBezTo>
                <a:cubicBezTo>
                  <a:pt x="466" y="97"/>
                  <a:pt x="466" y="97"/>
                  <a:pt x="466" y="97"/>
                </a:cubicBezTo>
                <a:cubicBezTo>
                  <a:pt x="487" y="119"/>
                  <a:pt x="487" y="119"/>
                  <a:pt x="487" y="119"/>
                </a:cubicBezTo>
                <a:cubicBezTo>
                  <a:pt x="522" y="133"/>
                  <a:pt x="522" y="133"/>
                  <a:pt x="522" y="133"/>
                </a:cubicBezTo>
                <a:cubicBezTo>
                  <a:pt x="527" y="141"/>
                  <a:pt x="527" y="141"/>
                  <a:pt x="527" y="141"/>
                </a:cubicBezTo>
                <a:cubicBezTo>
                  <a:pt x="530" y="153"/>
                  <a:pt x="530" y="153"/>
                  <a:pt x="530" y="153"/>
                </a:cubicBezTo>
                <a:cubicBezTo>
                  <a:pt x="530" y="230"/>
                  <a:pt x="530" y="230"/>
                  <a:pt x="530" y="230"/>
                </a:cubicBezTo>
                <a:cubicBezTo>
                  <a:pt x="528" y="268"/>
                  <a:pt x="528" y="268"/>
                  <a:pt x="528" y="268"/>
                </a:cubicBezTo>
                <a:cubicBezTo>
                  <a:pt x="531" y="289"/>
                  <a:pt x="531" y="289"/>
                  <a:pt x="531" y="289"/>
                </a:cubicBezTo>
                <a:cubicBezTo>
                  <a:pt x="570" y="318"/>
                  <a:pt x="570" y="318"/>
                  <a:pt x="570" y="318"/>
                </a:cubicBezTo>
                <a:cubicBezTo>
                  <a:pt x="603" y="353"/>
                  <a:pt x="603" y="353"/>
                  <a:pt x="603" y="353"/>
                </a:cubicBezTo>
                <a:cubicBezTo>
                  <a:pt x="611" y="369"/>
                  <a:pt x="611" y="369"/>
                  <a:pt x="611" y="369"/>
                </a:cubicBezTo>
                <a:cubicBezTo>
                  <a:pt x="615" y="388"/>
                  <a:pt x="615" y="388"/>
                  <a:pt x="615" y="388"/>
                </a:cubicBezTo>
                <a:cubicBezTo>
                  <a:pt x="615" y="411"/>
                  <a:pt x="615" y="411"/>
                  <a:pt x="615" y="411"/>
                </a:cubicBezTo>
                <a:cubicBezTo>
                  <a:pt x="592" y="595"/>
                  <a:pt x="592" y="595"/>
                  <a:pt x="592" y="595"/>
                </a:cubicBezTo>
                <a:cubicBezTo>
                  <a:pt x="559" y="840"/>
                  <a:pt x="559" y="840"/>
                  <a:pt x="559" y="840"/>
                </a:cubicBezTo>
                <a:cubicBezTo>
                  <a:pt x="559" y="840"/>
                  <a:pt x="559" y="840"/>
                  <a:pt x="559" y="840"/>
                </a:cubicBezTo>
                <a:cubicBezTo>
                  <a:pt x="531" y="847"/>
                  <a:pt x="531" y="847"/>
                  <a:pt x="531" y="847"/>
                </a:cubicBezTo>
                <a:cubicBezTo>
                  <a:pt x="484" y="854"/>
                  <a:pt x="484" y="854"/>
                  <a:pt x="484" y="854"/>
                </a:cubicBezTo>
                <a:cubicBezTo>
                  <a:pt x="419" y="860"/>
                  <a:pt x="419" y="860"/>
                  <a:pt x="419" y="860"/>
                </a:cubicBezTo>
                <a:cubicBezTo>
                  <a:pt x="375" y="864"/>
                  <a:pt x="375" y="864"/>
                  <a:pt x="375" y="864"/>
                </a:cubicBezTo>
                <a:cubicBezTo>
                  <a:pt x="330" y="868"/>
                  <a:pt x="330" y="868"/>
                  <a:pt x="330" y="868"/>
                </a:cubicBezTo>
                <a:cubicBezTo>
                  <a:pt x="299" y="867"/>
                  <a:pt x="299" y="867"/>
                  <a:pt x="299" y="867"/>
                </a:cubicBezTo>
                <a:cubicBezTo>
                  <a:pt x="279" y="862"/>
                  <a:pt x="279" y="862"/>
                  <a:pt x="279" y="862"/>
                </a:cubicBezTo>
                <a:cubicBezTo>
                  <a:pt x="246" y="842"/>
                  <a:pt x="246" y="842"/>
                  <a:pt x="246" y="842"/>
                </a:cubicBezTo>
                <a:cubicBezTo>
                  <a:pt x="246" y="842"/>
                  <a:pt x="246" y="842"/>
                  <a:pt x="246" y="842"/>
                </a:cubicBezTo>
                <a:cubicBezTo>
                  <a:pt x="243" y="840"/>
                  <a:pt x="242" y="840"/>
                  <a:pt x="240" y="838"/>
                </a:cubicBezTo>
                <a:cubicBezTo>
                  <a:pt x="236" y="835"/>
                  <a:pt x="236" y="831"/>
                  <a:pt x="231" y="830"/>
                </a:cubicBezTo>
                <a:cubicBezTo>
                  <a:pt x="205" y="806"/>
                  <a:pt x="205" y="806"/>
                  <a:pt x="205" y="806"/>
                </a:cubicBezTo>
                <a:cubicBezTo>
                  <a:pt x="204" y="803"/>
                  <a:pt x="204" y="801"/>
                  <a:pt x="203" y="798"/>
                </a:cubicBezTo>
                <a:cubicBezTo>
                  <a:pt x="200" y="793"/>
                  <a:pt x="196" y="792"/>
                  <a:pt x="193" y="786"/>
                </a:cubicBezTo>
                <a:cubicBezTo>
                  <a:pt x="191" y="783"/>
                  <a:pt x="188" y="782"/>
                  <a:pt x="188" y="779"/>
                </a:cubicBezTo>
                <a:cubicBezTo>
                  <a:pt x="188" y="773"/>
                  <a:pt x="191" y="771"/>
                  <a:pt x="193" y="766"/>
                </a:cubicBezTo>
                <a:cubicBezTo>
                  <a:pt x="195" y="761"/>
                  <a:pt x="195" y="758"/>
                  <a:pt x="197" y="753"/>
                </a:cubicBezTo>
                <a:cubicBezTo>
                  <a:pt x="200" y="749"/>
                  <a:pt x="204" y="747"/>
                  <a:pt x="204" y="742"/>
                </a:cubicBezTo>
                <a:cubicBezTo>
                  <a:pt x="204" y="737"/>
                  <a:pt x="203" y="734"/>
                  <a:pt x="200" y="729"/>
                </a:cubicBezTo>
                <a:cubicBezTo>
                  <a:pt x="199" y="727"/>
                  <a:pt x="197" y="727"/>
                  <a:pt x="195" y="725"/>
                </a:cubicBezTo>
                <a:cubicBezTo>
                  <a:pt x="193" y="723"/>
                  <a:pt x="193" y="722"/>
                  <a:pt x="192" y="720"/>
                </a:cubicBezTo>
                <a:cubicBezTo>
                  <a:pt x="191" y="719"/>
                  <a:pt x="190" y="718"/>
                  <a:pt x="189" y="717"/>
                </a:cubicBezTo>
                <a:cubicBezTo>
                  <a:pt x="187" y="714"/>
                  <a:pt x="186" y="711"/>
                  <a:pt x="184" y="708"/>
                </a:cubicBezTo>
                <a:cubicBezTo>
                  <a:pt x="182" y="705"/>
                  <a:pt x="179" y="705"/>
                  <a:pt x="177" y="702"/>
                </a:cubicBezTo>
                <a:cubicBezTo>
                  <a:pt x="173" y="698"/>
                  <a:pt x="170" y="696"/>
                  <a:pt x="166" y="693"/>
                </a:cubicBezTo>
                <a:cubicBezTo>
                  <a:pt x="166" y="693"/>
                  <a:pt x="166" y="693"/>
                  <a:pt x="166" y="693"/>
                </a:cubicBezTo>
                <a:cubicBezTo>
                  <a:pt x="150" y="667"/>
                  <a:pt x="150" y="667"/>
                  <a:pt x="150" y="667"/>
                </a:cubicBezTo>
                <a:cubicBezTo>
                  <a:pt x="143" y="659"/>
                  <a:pt x="143" y="659"/>
                  <a:pt x="143" y="659"/>
                </a:cubicBezTo>
                <a:cubicBezTo>
                  <a:pt x="138" y="646"/>
                  <a:pt x="138" y="646"/>
                  <a:pt x="138" y="646"/>
                </a:cubicBezTo>
                <a:cubicBezTo>
                  <a:pt x="142" y="635"/>
                  <a:pt x="142" y="635"/>
                  <a:pt x="142" y="635"/>
                </a:cubicBezTo>
                <a:cubicBezTo>
                  <a:pt x="143" y="606"/>
                  <a:pt x="143" y="606"/>
                  <a:pt x="143" y="606"/>
                </a:cubicBezTo>
                <a:cubicBezTo>
                  <a:pt x="150" y="593"/>
                  <a:pt x="150" y="593"/>
                  <a:pt x="150" y="593"/>
                </a:cubicBezTo>
                <a:cubicBezTo>
                  <a:pt x="149" y="580"/>
                  <a:pt x="149" y="580"/>
                  <a:pt x="149" y="580"/>
                </a:cubicBezTo>
                <a:cubicBezTo>
                  <a:pt x="147" y="569"/>
                  <a:pt x="147" y="569"/>
                  <a:pt x="147" y="569"/>
                </a:cubicBezTo>
                <a:cubicBezTo>
                  <a:pt x="147" y="537"/>
                  <a:pt x="147" y="537"/>
                  <a:pt x="147" y="537"/>
                </a:cubicBezTo>
                <a:cubicBezTo>
                  <a:pt x="145" y="530"/>
                  <a:pt x="138" y="529"/>
                  <a:pt x="131" y="529"/>
                </a:cubicBezTo>
                <a:cubicBezTo>
                  <a:pt x="127" y="529"/>
                  <a:pt x="124" y="529"/>
                  <a:pt x="120" y="531"/>
                </a:cubicBezTo>
                <a:cubicBezTo>
                  <a:pt x="117" y="531"/>
                  <a:pt x="116" y="533"/>
                  <a:pt x="114" y="533"/>
                </a:cubicBezTo>
                <a:cubicBezTo>
                  <a:pt x="109" y="533"/>
                  <a:pt x="107" y="530"/>
                  <a:pt x="103" y="527"/>
                </a:cubicBezTo>
                <a:cubicBezTo>
                  <a:pt x="100" y="524"/>
                  <a:pt x="98" y="521"/>
                  <a:pt x="98" y="516"/>
                </a:cubicBezTo>
                <a:cubicBezTo>
                  <a:pt x="98" y="510"/>
                  <a:pt x="101" y="507"/>
                  <a:pt x="101" y="501"/>
                </a:cubicBezTo>
                <a:cubicBezTo>
                  <a:pt x="101" y="497"/>
                  <a:pt x="99" y="493"/>
                  <a:pt x="95" y="491"/>
                </a:cubicBezTo>
                <a:cubicBezTo>
                  <a:pt x="90" y="489"/>
                  <a:pt x="86" y="490"/>
                  <a:pt x="81" y="489"/>
                </a:cubicBezTo>
                <a:cubicBezTo>
                  <a:pt x="76" y="489"/>
                  <a:pt x="73" y="487"/>
                  <a:pt x="68" y="487"/>
                </a:cubicBezTo>
                <a:cubicBezTo>
                  <a:pt x="65" y="487"/>
                  <a:pt x="65" y="487"/>
                  <a:pt x="65" y="487"/>
                </a:cubicBezTo>
                <a:cubicBezTo>
                  <a:pt x="63" y="487"/>
                  <a:pt x="63" y="487"/>
                  <a:pt x="62" y="487"/>
                </a:cubicBezTo>
                <a:cubicBezTo>
                  <a:pt x="57" y="487"/>
                  <a:pt x="57" y="487"/>
                  <a:pt x="57" y="487"/>
                </a:cubicBezTo>
                <a:cubicBezTo>
                  <a:pt x="52" y="487"/>
                  <a:pt x="49" y="487"/>
                  <a:pt x="44" y="485"/>
                </a:cubicBezTo>
                <a:cubicBezTo>
                  <a:pt x="42" y="484"/>
                  <a:pt x="41" y="482"/>
                  <a:pt x="38" y="481"/>
                </a:cubicBezTo>
                <a:cubicBezTo>
                  <a:pt x="33" y="465"/>
                  <a:pt x="33" y="465"/>
                  <a:pt x="33" y="465"/>
                </a:cubicBezTo>
                <a:cubicBezTo>
                  <a:pt x="23" y="442"/>
                  <a:pt x="23" y="442"/>
                  <a:pt x="23" y="442"/>
                </a:cubicBezTo>
                <a:cubicBezTo>
                  <a:pt x="23" y="440"/>
                  <a:pt x="23" y="438"/>
                  <a:pt x="23" y="436"/>
                </a:cubicBezTo>
                <a:cubicBezTo>
                  <a:pt x="23" y="428"/>
                  <a:pt x="20" y="423"/>
                  <a:pt x="17" y="415"/>
                </a:cubicBezTo>
                <a:cubicBezTo>
                  <a:pt x="15" y="409"/>
                  <a:pt x="10" y="408"/>
                  <a:pt x="5" y="404"/>
                </a:cubicBezTo>
                <a:cubicBezTo>
                  <a:pt x="3" y="402"/>
                  <a:pt x="2" y="399"/>
                  <a:pt x="0" y="396"/>
                </a:cubicBezTo>
                <a:cubicBezTo>
                  <a:pt x="2" y="390"/>
                  <a:pt x="2" y="390"/>
                  <a:pt x="2" y="390"/>
                </a:cubicBezTo>
                <a:cubicBezTo>
                  <a:pt x="2" y="386"/>
                  <a:pt x="2" y="384"/>
                  <a:pt x="2" y="381"/>
                </a:cubicBezTo>
                <a:cubicBezTo>
                  <a:pt x="2" y="381"/>
                  <a:pt x="2" y="381"/>
                  <a:pt x="2" y="381"/>
                </a:cubicBezTo>
                <a:cubicBezTo>
                  <a:pt x="2" y="369"/>
                  <a:pt x="2" y="362"/>
                  <a:pt x="3" y="350"/>
                </a:cubicBezTo>
                <a:cubicBezTo>
                  <a:pt x="3" y="346"/>
                  <a:pt x="5" y="344"/>
                  <a:pt x="5" y="340"/>
                </a:cubicBezTo>
                <a:cubicBezTo>
                  <a:pt x="5" y="338"/>
                  <a:pt x="3" y="336"/>
                  <a:pt x="3" y="333"/>
                </a:cubicBezTo>
                <a:cubicBezTo>
                  <a:pt x="3" y="331"/>
                  <a:pt x="5" y="330"/>
                  <a:pt x="6" y="329"/>
                </a:cubicBezTo>
                <a:cubicBezTo>
                  <a:pt x="10" y="324"/>
                  <a:pt x="14" y="321"/>
                  <a:pt x="14" y="314"/>
                </a:cubicBezTo>
                <a:cubicBezTo>
                  <a:pt x="14" y="313"/>
                  <a:pt x="14" y="312"/>
                  <a:pt x="13" y="310"/>
                </a:cubicBezTo>
                <a:cubicBezTo>
                  <a:pt x="13" y="310"/>
                  <a:pt x="13" y="310"/>
                  <a:pt x="13" y="310"/>
                </a:cubicBezTo>
                <a:cubicBezTo>
                  <a:pt x="14" y="305"/>
                  <a:pt x="18" y="303"/>
                  <a:pt x="21" y="299"/>
                </a:cubicBezTo>
                <a:cubicBezTo>
                  <a:pt x="23" y="296"/>
                  <a:pt x="24" y="295"/>
                  <a:pt x="26" y="294"/>
                </a:cubicBezTo>
                <a:cubicBezTo>
                  <a:pt x="27" y="293"/>
                  <a:pt x="28" y="291"/>
                  <a:pt x="29" y="291"/>
                </a:cubicBezTo>
                <a:cubicBezTo>
                  <a:pt x="34" y="291"/>
                  <a:pt x="36" y="293"/>
                  <a:pt x="40" y="295"/>
                </a:cubicBezTo>
                <a:cubicBezTo>
                  <a:pt x="42" y="296"/>
                  <a:pt x="43" y="296"/>
                  <a:pt x="45" y="297"/>
                </a:cubicBezTo>
                <a:cubicBezTo>
                  <a:pt x="47" y="299"/>
                  <a:pt x="48" y="300"/>
                  <a:pt x="50" y="300"/>
                </a:cubicBezTo>
                <a:cubicBezTo>
                  <a:pt x="54" y="301"/>
                  <a:pt x="56" y="302"/>
                  <a:pt x="59" y="302"/>
                </a:cubicBezTo>
                <a:cubicBezTo>
                  <a:pt x="64" y="302"/>
                  <a:pt x="67" y="303"/>
                  <a:pt x="72" y="303"/>
                </a:cubicBezTo>
                <a:cubicBezTo>
                  <a:pt x="80" y="303"/>
                  <a:pt x="84" y="299"/>
                  <a:pt x="92" y="299"/>
                </a:cubicBezTo>
                <a:cubicBezTo>
                  <a:pt x="98" y="299"/>
                  <a:pt x="101" y="303"/>
                  <a:pt x="107" y="303"/>
                </a:cubicBezTo>
                <a:cubicBezTo>
                  <a:pt x="108" y="303"/>
                  <a:pt x="109" y="303"/>
                  <a:pt x="110" y="303"/>
                </a:cubicBezTo>
                <a:cubicBezTo>
                  <a:pt x="110" y="300"/>
                  <a:pt x="110" y="300"/>
                  <a:pt x="110" y="300"/>
                </a:cubicBezTo>
                <a:cubicBezTo>
                  <a:pt x="110" y="294"/>
                  <a:pt x="104" y="292"/>
                  <a:pt x="104" y="286"/>
                </a:cubicBezTo>
                <a:cubicBezTo>
                  <a:pt x="104" y="281"/>
                  <a:pt x="104" y="278"/>
                  <a:pt x="106" y="273"/>
                </a:cubicBezTo>
                <a:cubicBezTo>
                  <a:pt x="106" y="271"/>
                  <a:pt x="108" y="271"/>
                  <a:pt x="109" y="270"/>
                </a:cubicBezTo>
                <a:cubicBezTo>
                  <a:pt x="112" y="266"/>
                  <a:pt x="115" y="265"/>
                  <a:pt x="119" y="261"/>
                </a:cubicBezTo>
                <a:cubicBezTo>
                  <a:pt x="121" y="258"/>
                  <a:pt x="121" y="256"/>
                  <a:pt x="124" y="255"/>
                </a:cubicBezTo>
                <a:cubicBezTo>
                  <a:pt x="133" y="248"/>
                  <a:pt x="141" y="248"/>
                  <a:pt x="152" y="245"/>
                </a:cubicBezTo>
                <a:cubicBezTo>
                  <a:pt x="160" y="244"/>
                  <a:pt x="165" y="244"/>
                  <a:pt x="171" y="238"/>
                </a:cubicBezTo>
                <a:cubicBezTo>
                  <a:pt x="174" y="235"/>
                  <a:pt x="176" y="231"/>
                  <a:pt x="181" y="230"/>
                </a:cubicBezTo>
                <a:cubicBezTo>
                  <a:pt x="187" y="228"/>
                  <a:pt x="184" y="219"/>
                  <a:pt x="190" y="216"/>
                </a:cubicBezTo>
                <a:cubicBezTo>
                  <a:pt x="196" y="212"/>
                  <a:pt x="199" y="210"/>
                  <a:pt x="206" y="210"/>
                </a:cubicBezTo>
                <a:cubicBezTo>
                  <a:pt x="209" y="210"/>
                  <a:pt x="211" y="210"/>
                  <a:pt x="214" y="211"/>
                </a:cubicBezTo>
                <a:cubicBezTo>
                  <a:pt x="218" y="211"/>
                  <a:pt x="220" y="212"/>
                  <a:pt x="224" y="212"/>
                </a:cubicBezTo>
                <a:cubicBezTo>
                  <a:pt x="231" y="212"/>
                  <a:pt x="231" y="212"/>
                  <a:pt x="231" y="212"/>
                </a:cubicBezTo>
                <a:cubicBezTo>
                  <a:pt x="233" y="212"/>
                  <a:pt x="234" y="212"/>
                  <a:pt x="236" y="212"/>
                </a:cubicBezTo>
                <a:cubicBezTo>
                  <a:pt x="240" y="212"/>
                  <a:pt x="242" y="210"/>
                  <a:pt x="247" y="210"/>
                </a:cubicBezTo>
                <a:cubicBezTo>
                  <a:pt x="249" y="210"/>
                  <a:pt x="250" y="211"/>
                  <a:pt x="252" y="211"/>
                </a:cubicBezTo>
                <a:cubicBezTo>
                  <a:pt x="256" y="211"/>
                  <a:pt x="259" y="212"/>
                  <a:pt x="262" y="210"/>
                </a:cubicBezTo>
                <a:cubicBezTo>
                  <a:pt x="263" y="209"/>
                  <a:pt x="263" y="207"/>
                  <a:pt x="263" y="205"/>
                </a:cubicBezTo>
                <a:cubicBezTo>
                  <a:pt x="263" y="201"/>
                  <a:pt x="264" y="199"/>
                  <a:pt x="264" y="196"/>
                </a:cubicBezTo>
                <a:cubicBezTo>
                  <a:pt x="264" y="191"/>
                  <a:pt x="264" y="188"/>
                  <a:pt x="261" y="184"/>
                </a:cubicBezTo>
                <a:cubicBezTo>
                  <a:pt x="259" y="181"/>
                  <a:pt x="257" y="179"/>
                  <a:pt x="257" y="176"/>
                </a:cubicBezTo>
                <a:cubicBezTo>
                  <a:pt x="257" y="173"/>
                  <a:pt x="258" y="172"/>
                  <a:pt x="258" y="169"/>
                </a:cubicBezTo>
                <a:cubicBezTo>
                  <a:pt x="258" y="166"/>
                  <a:pt x="257" y="164"/>
                  <a:pt x="255" y="162"/>
                </a:cubicBezTo>
                <a:cubicBezTo>
                  <a:pt x="253" y="159"/>
                  <a:pt x="253" y="158"/>
                  <a:pt x="250" y="156"/>
                </a:cubicBezTo>
                <a:cubicBezTo>
                  <a:pt x="238" y="139"/>
                  <a:pt x="238" y="139"/>
                  <a:pt x="238" y="139"/>
                </a:cubicBezTo>
                <a:cubicBezTo>
                  <a:pt x="235" y="135"/>
                  <a:pt x="233" y="132"/>
                  <a:pt x="231" y="127"/>
                </a:cubicBezTo>
                <a:cubicBezTo>
                  <a:pt x="229" y="125"/>
                  <a:pt x="228" y="123"/>
                  <a:pt x="228" y="121"/>
                </a:cubicBezTo>
                <a:cubicBezTo>
                  <a:pt x="228" y="113"/>
                  <a:pt x="230" y="109"/>
                  <a:pt x="230" y="101"/>
                </a:cubicBezTo>
                <a:cubicBezTo>
                  <a:pt x="230" y="98"/>
                  <a:pt x="229" y="97"/>
                  <a:pt x="229" y="94"/>
                </a:cubicBezTo>
                <a:cubicBezTo>
                  <a:pt x="229" y="92"/>
                  <a:pt x="233" y="92"/>
                  <a:pt x="235" y="91"/>
                </a:cubicBezTo>
                <a:cubicBezTo>
                  <a:pt x="238" y="90"/>
                  <a:pt x="239" y="89"/>
                  <a:pt x="242" y="88"/>
                </a:cubicBezTo>
                <a:cubicBezTo>
                  <a:pt x="247" y="85"/>
                  <a:pt x="248" y="80"/>
                  <a:pt x="251" y="75"/>
                </a:cubicBezTo>
                <a:cubicBezTo>
                  <a:pt x="254" y="71"/>
                  <a:pt x="255" y="69"/>
                  <a:pt x="259" y="66"/>
                </a:cubicBezTo>
                <a:cubicBezTo>
                  <a:pt x="262" y="64"/>
                  <a:pt x="265" y="65"/>
                  <a:pt x="268" y="64"/>
                </a:cubicBezTo>
                <a:cubicBezTo>
                  <a:pt x="272" y="62"/>
                  <a:pt x="272" y="59"/>
                  <a:pt x="272" y="55"/>
                </a:cubicBezTo>
                <a:cubicBezTo>
                  <a:pt x="272" y="46"/>
                  <a:pt x="272" y="46"/>
                  <a:pt x="272" y="46"/>
                </a:cubicBezTo>
                <a:cubicBezTo>
                  <a:pt x="272" y="42"/>
                  <a:pt x="268" y="41"/>
                  <a:pt x="266" y="38"/>
                </a:cubicBezTo>
                <a:cubicBezTo>
                  <a:pt x="262" y="33"/>
                  <a:pt x="258" y="32"/>
                  <a:pt x="251" y="30"/>
                </a:cubicBezTo>
                <a:cubicBezTo>
                  <a:pt x="251" y="30"/>
                  <a:pt x="251" y="30"/>
                  <a:pt x="251" y="30"/>
                </a:cubicBezTo>
                <a:cubicBezTo>
                  <a:pt x="254" y="21"/>
                  <a:pt x="253" y="15"/>
                  <a:pt x="258" y="7"/>
                </a:cubicBezTo>
                <a:cubicBezTo>
                  <a:pt x="261" y="3"/>
                  <a:pt x="264" y="3"/>
                  <a:pt x="268" y="1"/>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3175" cap="flat">
            <a:solidFill>
              <a:schemeClr val="bg1">
                <a:lumMod val="50000"/>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9" name="Freeform 10">
            <a:extLst>
              <a:ext uri="{FF2B5EF4-FFF2-40B4-BE49-F238E27FC236}">
                <a16:creationId xmlns:a16="http://schemas.microsoft.com/office/drawing/2014/main" id="{E44CC9C6-B6FE-45A7-947D-7B91A3DFE526}"/>
              </a:ext>
            </a:extLst>
          </p:cNvPr>
          <p:cNvSpPr>
            <a:spLocks/>
          </p:cNvSpPr>
          <p:nvPr/>
        </p:nvSpPr>
        <p:spPr bwMode="auto">
          <a:xfrm>
            <a:off x="5948873" y="5513834"/>
            <a:ext cx="1326285" cy="889717"/>
          </a:xfrm>
          <a:custGeom>
            <a:avLst/>
            <a:gdLst/>
            <a:ahLst/>
            <a:cxnLst>
              <a:cxn ang="0">
                <a:pos x="86" y="2"/>
              </a:cxn>
              <a:cxn ang="0">
                <a:pos x="85" y="10"/>
              </a:cxn>
              <a:cxn ang="0">
                <a:pos x="88" y="20"/>
              </a:cxn>
              <a:cxn ang="0">
                <a:pos x="85" y="22"/>
              </a:cxn>
              <a:cxn ang="0">
                <a:pos x="80" y="24"/>
              </a:cxn>
              <a:cxn ang="0">
                <a:pos x="70" y="35"/>
              </a:cxn>
              <a:cxn ang="0">
                <a:pos x="74" y="58"/>
              </a:cxn>
              <a:cxn ang="0">
                <a:pos x="72" y="64"/>
              </a:cxn>
              <a:cxn ang="0">
                <a:pos x="67" y="73"/>
              </a:cxn>
              <a:cxn ang="0">
                <a:pos x="63" y="76"/>
              </a:cxn>
              <a:cxn ang="0">
                <a:pos x="60" y="79"/>
              </a:cxn>
              <a:cxn ang="0">
                <a:pos x="57" y="78"/>
              </a:cxn>
              <a:cxn ang="0">
                <a:pos x="48" y="80"/>
              </a:cxn>
              <a:cxn ang="0">
                <a:pos x="43" y="81"/>
              </a:cxn>
              <a:cxn ang="0">
                <a:pos x="40" y="88"/>
              </a:cxn>
              <a:cxn ang="0">
                <a:pos x="37" y="96"/>
              </a:cxn>
              <a:cxn ang="0">
                <a:pos x="4" y="127"/>
              </a:cxn>
              <a:cxn ang="0">
                <a:pos x="0" y="136"/>
              </a:cxn>
              <a:cxn ang="0">
                <a:pos x="4" y="154"/>
              </a:cxn>
              <a:cxn ang="0">
                <a:pos x="1" y="178"/>
              </a:cxn>
              <a:cxn ang="0">
                <a:pos x="0" y="184"/>
              </a:cxn>
              <a:cxn ang="0">
                <a:pos x="0" y="188"/>
              </a:cxn>
              <a:cxn ang="0">
                <a:pos x="1" y="191"/>
              </a:cxn>
              <a:cxn ang="0">
                <a:pos x="4" y="199"/>
              </a:cxn>
              <a:cxn ang="0">
                <a:pos x="2" y="206"/>
              </a:cxn>
              <a:cxn ang="0">
                <a:pos x="0" y="215"/>
              </a:cxn>
              <a:cxn ang="0">
                <a:pos x="0" y="215"/>
              </a:cxn>
              <a:cxn ang="0">
                <a:pos x="11" y="223"/>
              </a:cxn>
              <a:cxn ang="0">
                <a:pos x="19" y="228"/>
              </a:cxn>
              <a:cxn ang="0">
                <a:pos x="25" y="227"/>
              </a:cxn>
              <a:cxn ang="0">
                <a:pos x="34" y="232"/>
              </a:cxn>
              <a:cxn ang="0">
                <a:pos x="40" y="225"/>
              </a:cxn>
              <a:cxn ang="0">
                <a:pos x="49" y="227"/>
              </a:cxn>
              <a:cxn ang="0">
                <a:pos x="59" y="222"/>
              </a:cxn>
              <a:cxn ang="0">
                <a:pos x="69" y="224"/>
              </a:cxn>
              <a:cxn ang="0">
                <a:pos x="81" y="218"/>
              </a:cxn>
              <a:cxn ang="0">
                <a:pos x="96" y="222"/>
              </a:cxn>
              <a:cxn ang="0">
                <a:pos x="105" y="219"/>
              </a:cxn>
              <a:cxn ang="0">
                <a:pos x="111" y="219"/>
              </a:cxn>
              <a:cxn ang="0">
                <a:pos x="134" y="220"/>
              </a:cxn>
              <a:cxn ang="0">
                <a:pos x="152" y="217"/>
              </a:cxn>
              <a:cxn ang="0">
                <a:pos x="174" y="225"/>
              </a:cxn>
              <a:cxn ang="0">
                <a:pos x="208" y="231"/>
              </a:cxn>
              <a:cxn ang="0">
                <a:pos x="251" y="236"/>
              </a:cxn>
              <a:cxn ang="0">
                <a:pos x="269" y="238"/>
              </a:cxn>
              <a:cxn ang="0">
                <a:pos x="277" y="238"/>
              </a:cxn>
              <a:cxn ang="0">
                <a:pos x="304" y="235"/>
              </a:cxn>
              <a:cxn ang="0">
                <a:pos x="329" y="267"/>
              </a:cxn>
              <a:cxn ang="0">
                <a:pos x="346" y="268"/>
              </a:cxn>
              <a:cxn ang="0">
                <a:pos x="366" y="257"/>
              </a:cxn>
              <a:cxn ang="0">
                <a:pos x="366" y="257"/>
              </a:cxn>
              <a:cxn ang="0">
                <a:pos x="366" y="257"/>
              </a:cxn>
              <a:cxn ang="0">
                <a:pos x="399" y="0"/>
              </a:cxn>
              <a:cxn ang="0">
                <a:pos x="399" y="0"/>
              </a:cxn>
              <a:cxn ang="0">
                <a:pos x="371" y="7"/>
              </a:cxn>
              <a:cxn ang="0">
                <a:pos x="324" y="14"/>
              </a:cxn>
              <a:cxn ang="0">
                <a:pos x="259" y="20"/>
              </a:cxn>
              <a:cxn ang="0">
                <a:pos x="215" y="24"/>
              </a:cxn>
              <a:cxn ang="0">
                <a:pos x="170" y="28"/>
              </a:cxn>
              <a:cxn ang="0">
                <a:pos x="139" y="27"/>
              </a:cxn>
              <a:cxn ang="0">
                <a:pos x="119" y="22"/>
              </a:cxn>
              <a:cxn ang="0">
                <a:pos x="86" y="2"/>
              </a:cxn>
            </a:cxnLst>
            <a:rect l="0" t="0" r="r" b="b"/>
            <a:pathLst>
              <a:path w="399" h="268">
                <a:moveTo>
                  <a:pt x="86" y="2"/>
                </a:moveTo>
                <a:cubicBezTo>
                  <a:pt x="86" y="5"/>
                  <a:pt x="85" y="7"/>
                  <a:pt x="85" y="10"/>
                </a:cubicBezTo>
                <a:cubicBezTo>
                  <a:pt x="85" y="14"/>
                  <a:pt x="88" y="16"/>
                  <a:pt x="88" y="20"/>
                </a:cubicBezTo>
                <a:cubicBezTo>
                  <a:pt x="88" y="22"/>
                  <a:pt x="86" y="21"/>
                  <a:pt x="85" y="22"/>
                </a:cubicBezTo>
                <a:cubicBezTo>
                  <a:pt x="83" y="23"/>
                  <a:pt x="82" y="23"/>
                  <a:pt x="80" y="24"/>
                </a:cubicBezTo>
                <a:cubicBezTo>
                  <a:pt x="75" y="26"/>
                  <a:pt x="70" y="29"/>
                  <a:pt x="70" y="35"/>
                </a:cubicBezTo>
                <a:cubicBezTo>
                  <a:pt x="70" y="44"/>
                  <a:pt x="74" y="49"/>
                  <a:pt x="74" y="58"/>
                </a:cubicBezTo>
                <a:cubicBezTo>
                  <a:pt x="74" y="60"/>
                  <a:pt x="73" y="62"/>
                  <a:pt x="72" y="64"/>
                </a:cubicBezTo>
                <a:cubicBezTo>
                  <a:pt x="71" y="68"/>
                  <a:pt x="70" y="70"/>
                  <a:pt x="67" y="73"/>
                </a:cubicBezTo>
                <a:cubicBezTo>
                  <a:pt x="66" y="74"/>
                  <a:pt x="65" y="75"/>
                  <a:pt x="63" y="76"/>
                </a:cubicBezTo>
                <a:cubicBezTo>
                  <a:pt x="62" y="77"/>
                  <a:pt x="62" y="79"/>
                  <a:pt x="60" y="79"/>
                </a:cubicBezTo>
                <a:cubicBezTo>
                  <a:pt x="59" y="79"/>
                  <a:pt x="58" y="78"/>
                  <a:pt x="57" y="78"/>
                </a:cubicBezTo>
                <a:cubicBezTo>
                  <a:pt x="54" y="79"/>
                  <a:pt x="52" y="80"/>
                  <a:pt x="48" y="80"/>
                </a:cubicBezTo>
                <a:cubicBezTo>
                  <a:pt x="46" y="81"/>
                  <a:pt x="44" y="80"/>
                  <a:pt x="43" y="81"/>
                </a:cubicBezTo>
                <a:cubicBezTo>
                  <a:pt x="41" y="83"/>
                  <a:pt x="41" y="85"/>
                  <a:pt x="40" y="88"/>
                </a:cubicBezTo>
                <a:cubicBezTo>
                  <a:pt x="39" y="91"/>
                  <a:pt x="38" y="93"/>
                  <a:pt x="37" y="96"/>
                </a:cubicBezTo>
                <a:cubicBezTo>
                  <a:pt x="4" y="127"/>
                  <a:pt x="4" y="127"/>
                  <a:pt x="4" y="127"/>
                </a:cubicBezTo>
                <a:cubicBezTo>
                  <a:pt x="2" y="130"/>
                  <a:pt x="0" y="132"/>
                  <a:pt x="0" y="136"/>
                </a:cubicBezTo>
                <a:cubicBezTo>
                  <a:pt x="0" y="143"/>
                  <a:pt x="4" y="147"/>
                  <a:pt x="4" y="154"/>
                </a:cubicBezTo>
                <a:cubicBezTo>
                  <a:pt x="4" y="164"/>
                  <a:pt x="2" y="169"/>
                  <a:pt x="1" y="178"/>
                </a:cubicBezTo>
                <a:cubicBezTo>
                  <a:pt x="1" y="180"/>
                  <a:pt x="0" y="181"/>
                  <a:pt x="0" y="184"/>
                </a:cubicBezTo>
                <a:cubicBezTo>
                  <a:pt x="0" y="188"/>
                  <a:pt x="0" y="188"/>
                  <a:pt x="0" y="188"/>
                </a:cubicBezTo>
                <a:cubicBezTo>
                  <a:pt x="0" y="189"/>
                  <a:pt x="1" y="190"/>
                  <a:pt x="1" y="191"/>
                </a:cubicBezTo>
                <a:cubicBezTo>
                  <a:pt x="3" y="194"/>
                  <a:pt x="4" y="196"/>
                  <a:pt x="4" y="199"/>
                </a:cubicBezTo>
                <a:cubicBezTo>
                  <a:pt x="4" y="202"/>
                  <a:pt x="3" y="203"/>
                  <a:pt x="2" y="206"/>
                </a:cubicBezTo>
                <a:cubicBezTo>
                  <a:pt x="0" y="215"/>
                  <a:pt x="0" y="215"/>
                  <a:pt x="0" y="215"/>
                </a:cubicBezTo>
                <a:cubicBezTo>
                  <a:pt x="0" y="215"/>
                  <a:pt x="0" y="215"/>
                  <a:pt x="0" y="215"/>
                </a:cubicBezTo>
                <a:cubicBezTo>
                  <a:pt x="3" y="217"/>
                  <a:pt x="7" y="220"/>
                  <a:pt x="11" y="223"/>
                </a:cubicBezTo>
                <a:cubicBezTo>
                  <a:pt x="14" y="225"/>
                  <a:pt x="15" y="228"/>
                  <a:pt x="19" y="228"/>
                </a:cubicBezTo>
                <a:cubicBezTo>
                  <a:pt x="21" y="228"/>
                  <a:pt x="22" y="227"/>
                  <a:pt x="25" y="227"/>
                </a:cubicBezTo>
                <a:cubicBezTo>
                  <a:pt x="29" y="227"/>
                  <a:pt x="30" y="232"/>
                  <a:pt x="34" y="232"/>
                </a:cubicBezTo>
                <a:cubicBezTo>
                  <a:pt x="38" y="232"/>
                  <a:pt x="37" y="225"/>
                  <a:pt x="40" y="225"/>
                </a:cubicBezTo>
                <a:cubicBezTo>
                  <a:pt x="44" y="225"/>
                  <a:pt x="46" y="227"/>
                  <a:pt x="49" y="227"/>
                </a:cubicBezTo>
                <a:cubicBezTo>
                  <a:pt x="54" y="227"/>
                  <a:pt x="55" y="222"/>
                  <a:pt x="59" y="222"/>
                </a:cubicBezTo>
                <a:cubicBezTo>
                  <a:pt x="63" y="222"/>
                  <a:pt x="65" y="224"/>
                  <a:pt x="69" y="224"/>
                </a:cubicBezTo>
                <a:cubicBezTo>
                  <a:pt x="74" y="224"/>
                  <a:pt x="76" y="218"/>
                  <a:pt x="81" y="218"/>
                </a:cubicBezTo>
                <a:cubicBezTo>
                  <a:pt x="87" y="218"/>
                  <a:pt x="90" y="222"/>
                  <a:pt x="96" y="222"/>
                </a:cubicBezTo>
                <a:cubicBezTo>
                  <a:pt x="99" y="222"/>
                  <a:pt x="101" y="219"/>
                  <a:pt x="105" y="219"/>
                </a:cubicBezTo>
                <a:cubicBezTo>
                  <a:pt x="107" y="219"/>
                  <a:pt x="108" y="219"/>
                  <a:pt x="111" y="219"/>
                </a:cubicBezTo>
                <a:cubicBezTo>
                  <a:pt x="120" y="219"/>
                  <a:pt x="125" y="220"/>
                  <a:pt x="134" y="220"/>
                </a:cubicBezTo>
                <a:cubicBezTo>
                  <a:pt x="141" y="220"/>
                  <a:pt x="145" y="217"/>
                  <a:pt x="152" y="217"/>
                </a:cubicBezTo>
                <a:cubicBezTo>
                  <a:pt x="161" y="217"/>
                  <a:pt x="165" y="223"/>
                  <a:pt x="174" y="225"/>
                </a:cubicBezTo>
                <a:cubicBezTo>
                  <a:pt x="187" y="230"/>
                  <a:pt x="195" y="230"/>
                  <a:pt x="208" y="231"/>
                </a:cubicBezTo>
                <a:cubicBezTo>
                  <a:pt x="225" y="233"/>
                  <a:pt x="235" y="233"/>
                  <a:pt x="251" y="236"/>
                </a:cubicBezTo>
                <a:cubicBezTo>
                  <a:pt x="258" y="237"/>
                  <a:pt x="262" y="238"/>
                  <a:pt x="269" y="238"/>
                </a:cubicBezTo>
                <a:cubicBezTo>
                  <a:pt x="277" y="238"/>
                  <a:pt x="277" y="238"/>
                  <a:pt x="277" y="238"/>
                </a:cubicBezTo>
                <a:cubicBezTo>
                  <a:pt x="287" y="238"/>
                  <a:pt x="293" y="235"/>
                  <a:pt x="304" y="235"/>
                </a:cubicBezTo>
                <a:cubicBezTo>
                  <a:pt x="329" y="267"/>
                  <a:pt x="329" y="267"/>
                  <a:pt x="329" y="267"/>
                </a:cubicBezTo>
                <a:cubicBezTo>
                  <a:pt x="346" y="268"/>
                  <a:pt x="346" y="268"/>
                  <a:pt x="346" y="268"/>
                </a:cubicBezTo>
                <a:cubicBezTo>
                  <a:pt x="366" y="257"/>
                  <a:pt x="366" y="257"/>
                  <a:pt x="366" y="257"/>
                </a:cubicBezTo>
                <a:cubicBezTo>
                  <a:pt x="366" y="257"/>
                  <a:pt x="366" y="257"/>
                  <a:pt x="366" y="257"/>
                </a:cubicBezTo>
                <a:cubicBezTo>
                  <a:pt x="366" y="257"/>
                  <a:pt x="366" y="257"/>
                  <a:pt x="366" y="257"/>
                </a:cubicBezTo>
                <a:cubicBezTo>
                  <a:pt x="399" y="0"/>
                  <a:pt x="399" y="0"/>
                  <a:pt x="399" y="0"/>
                </a:cubicBezTo>
                <a:cubicBezTo>
                  <a:pt x="399" y="0"/>
                  <a:pt x="399" y="0"/>
                  <a:pt x="399" y="0"/>
                </a:cubicBezTo>
                <a:cubicBezTo>
                  <a:pt x="371" y="7"/>
                  <a:pt x="371" y="7"/>
                  <a:pt x="371" y="7"/>
                </a:cubicBezTo>
                <a:cubicBezTo>
                  <a:pt x="324" y="14"/>
                  <a:pt x="324" y="14"/>
                  <a:pt x="324" y="14"/>
                </a:cubicBezTo>
                <a:cubicBezTo>
                  <a:pt x="259" y="20"/>
                  <a:pt x="259" y="20"/>
                  <a:pt x="259" y="20"/>
                </a:cubicBezTo>
                <a:cubicBezTo>
                  <a:pt x="215" y="24"/>
                  <a:pt x="215" y="24"/>
                  <a:pt x="215" y="24"/>
                </a:cubicBezTo>
                <a:cubicBezTo>
                  <a:pt x="170" y="28"/>
                  <a:pt x="170" y="28"/>
                  <a:pt x="170" y="28"/>
                </a:cubicBezTo>
                <a:cubicBezTo>
                  <a:pt x="139" y="27"/>
                  <a:pt x="139" y="27"/>
                  <a:pt x="139" y="27"/>
                </a:cubicBezTo>
                <a:cubicBezTo>
                  <a:pt x="119" y="22"/>
                  <a:pt x="119" y="22"/>
                  <a:pt x="119" y="22"/>
                </a:cubicBezTo>
                <a:cubicBezTo>
                  <a:pt x="86" y="2"/>
                  <a:pt x="86" y="2"/>
                  <a:pt x="86" y="2"/>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3175" cap="flat">
            <a:solidFill>
              <a:schemeClr val="bg1">
                <a:lumMod val="50000"/>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0" name="Freeform 11">
            <a:extLst>
              <a:ext uri="{FF2B5EF4-FFF2-40B4-BE49-F238E27FC236}">
                <a16:creationId xmlns:a16="http://schemas.microsoft.com/office/drawing/2014/main" id="{A08EB182-5185-4CFA-BA9E-407183A6926C}"/>
              </a:ext>
            </a:extLst>
          </p:cNvPr>
          <p:cNvSpPr>
            <a:spLocks/>
          </p:cNvSpPr>
          <p:nvPr/>
        </p:nvSpPr>
        <p:spPr bwMode="auto">
          <a:xfrm>
            <a:off x="5222180" y="5024765"/>
            <a:ext cx="1019583" cy="1201948"/>
          </a:xfrm>
          <a:custGeom>
            <a:avLst/>
            <a:gdLst/>
            <a:ahLst/>
            <a:cxnLst>
              <a:cxn ang="0">
                <a:pos x="236" y="9"/>
              </a:cxn>
              <a:cxn ang="0">
                <a:pos x="248" y="24"/>
              </a:cxn>
              <a:cxn ang="0">
                <a:pos x="254" y="32"/>
              </a:cxn>
              <a:cxn ang="0">
                <a:pos x="263" y="49"/>
              </a:cxn>
              <a:cxn ang="0">
                <a:pos x="252" y="73"/>
              </a:cxn>
              <a:cxn ang="0">
                <a:pos x="252" y="93"/>
              </a:cxn>
              <a:cxn ang="0">
                <a:pos x="264" y="113"/>
              </a:cxn>
              <a:cxn ang="0">
                <a:pos x="299" y="145"/>
              </a:cxn>
              <a:cxn ang="0">
                <a:pos x="305" y="149"/>
              </a:cxn>
              <a:cxn ang="0">
                <a:pos x="307" y="167"/>
              </a:cxn>
              <a:cxn ang="0">
                <a:pos x="299" y="171"/>
              </a:cxn>
              <a:cxn ang="0">
                <a:pos x="293" y="205"/>
              </a:cxn>
              <a:cxn ang="0">
                <a:pos x="286" y="220"/>
              </a:cxn>
              <a:cxn ang="0">
                <a:pos x="279" y="226"/>
              </a:cxn>
              <a:cxn ang="0">
                <a:pos x="267" y="227"/>
              </a:cxn>
              <a:cxn ang="0">
                <a:pos x="259" y="235"/>
              </a:cxn>
              <a:cxn ang="0">
                <a:pos x="223" y="274"/>
              </a:cxn>
              <a:cxn ang="0">
                <a:pos x="223" y="301"/>
              </a:cxn>
              <a:cxn ang="0">
                <a:pos x="219" y="331"/>
              </a:cxn>
              <a:cxn ang="0">
                <a:pos x="220" y="338"/>
              </a:cxn>
              <a:cxn ang="0">
                <a:pos x="221" y="353"/>
              </a:cxn>
              <a:cxn ang="0">
                <a:pos x="219" y="362"/>
              </a:cxn>
              <a:cxn ang="0">
                <a:pos x="198" y="359"/>
              </a:cxn>
              <a:cxn ang="0">
                <a:pos x="192" y="354"/>
              </a:cxn>
              <a:cxn ang="0">
                <a:pos x="178" y="339"/>
              </a:cxn>
              <a:cxn ang="0">
                <a:pos x="158" y="321"/>
              </a:cxn>
              <a:cxn ang="0">
                <a:pos x="151" y="317"/>
              </a:cxn>
              <a:cxn ang="0">
                <a:pos x="151" y="310"/>
              </a:cxn>
              <a:cxn ang="0">
                <a:pos x="147" y="303"/>
              </a:cxn>
              <a:cxn ang="0">
                <a:pos x="127" y="333"/>
              </a:cxn>
              <a:cxn ang="0">
                <a:pos x="122" y="338"/>
              </a:cxn>
              <a:cxn ang="0">
                <a:pos x="105" y="323"/>
              </a:cxn>
              <a:cxn ang="0">
                <a:pos x="87" y="313"/>
              </a:cxn>
              <a:cxn ang="0">
                <a:pos x="71" y="303"/>
              </a:cxn>
              <a:cxn ang="0">
                <a:pos x="59" y="298"/>
              </a:cxn>
              <a:cxn ang="0">
                <a:pos x="54" y="283"/>
              </a:cxn>
              <a:cxn ang="0">
                <a:pos x="51" y="272"/>
              </a:cxn>
              <a:cxn ang="0">
                <a:pos x="38" y="271"/>
              </a:cxn>
              <a:cxn ang="0">
                <a:pos x="43" y="254"/>
              </a:cxn>
              <a:cxn ang="0">
                <a:pos x="23" y="224"/>
              </a:cxn>
              <a:cxn ang="0">
                <a:pos x="8" y="223"/>
              </a:cxn>
              <a:cxn ang="0">
                <a:pos x="1" y="211"/>
              </a:cxn>
              <a:cxn ang="0">
                <a:pos x="1" y="196"/>
              </a:cxn>
              <a:cxn ang="0">
                <a:pos x="2" y="183"/>
              </a:cxn>
              <a:cxn ang="0">
                <a:pos x="16" y="181"/>
              </a:cxn>
              <a:cxn ang="0">
                <a:pos x="41" y="179"/>
              </a:cxn>
              <a:cxn ang="0">
                <a:pos x="50" y="156"/>
              </a:cxn>
              <a:cxn ang="0">
                <a:pos x="47" y="127"/>
              </a:cxn>
              <a:cxn ang="0">
                <a:pos x="31" y="119"/>
              </a:cxn>
              <a:cxn ang="0">
                <a:pos x="37" y="106"/>
              </a:cxn>
              <a:cxn ang="0">
                <a:pos x="44" y="93"/>
              </a:cxn>
              <a:cxn ang="0">
                <a:pos x="49" y="77"/>
              </a:cxn>
              <a:cxn ang="0">
                <a:pos x="66" y="64"/>
              </a:cxn>
              <a:cxn ang="0">
                <a:pos x="67" y="36"/>
              </a:cxn>
              <a:cxn ang="0">
                <a:pos x="76" y="54"/>
              </a:cxn>
              <a:cxn ang="0">
                <a:pos x="94" y="62"/>
              </a:cxn>
              <a:cxn ang="0">
                <a:pos x="103" y="54"/>
              </a:cxn>
              <a:cxn ang="0">
                <a:pos x="130" y="31"/>
              </a:cxn>
              <a:cxn ang="0">
                <a:pos x="147" y="24"/>
              </a:cxn>
              <a:cxn ang="0">
                <a:pos x="154" y="15"/>
              </a:cxn>
              <a:cxn ang="0">
                <a:pos x="173" y="12"/>
              </a:cxn>
              <a:cxn ang="0">
                <a:pos x="197" y="12"/>
              </a:cxn>
              <a:cxn ang="0">
                <a:pos x="210" y="5"/>
              </a:cxn>
            </a:cxnLst>
            <a:rect l="0" t="0" r="r" b="b"/>
            <a:pathLst>
              <a:path w="307" h="362">
                <a:moveTo>
                  <a:pt x="225" y="0"/>
                </a:moveTo>
                <a:cubicBezTo>
                  <a:pt x="229" y="3"/>
                  <a:pt x="232" y="5"/>
                  <a:pt x="236" y="9"/>
                </a:cubicBezTo>
                <a:cubicBezTo>
                  <a:pt x="238" y="12"/>
                  <a:pt x="241" y="12"/>
                  <a:pt x="243" y="15"/>
                </a:cubicBezTo>
                <a:cubicBezTo>
                  <a:pt x="245" y="18"/>
                  <a:pt x="246" y="21"/>
                  <a:pt x="248" y="24"/>
                </a:cubicBezTo>
                <a:cubicBezTo>
                  <a:pt x="249" y="25"/>
                  <a:pt x="250" y="26"/>
                  <a:pt x="251" y="27"/>
                </a:cubicBezTo>
                <a:cubicBezTo>
                  <a:pt x="252" y="29"/>
                  <a:pt x="252" y="30"/>
                  <a:pt x="254" y="32"/>
                </a:cubicBezTo>
                <a:cubicBezTo>
                  <a:pt x="256" y="34"/>
                  <a:pt x="258" y="34"/>
                  <a:pt x="259" y="36"/>
                </a:cubicBezTo>
                <a:cubicBezTo>
                  <a:pt x="262" y="41"/>
                  <a:pt x="263" y="44"/>
                  <a:pt x="263" y="49"/>
                </a:cubicBezTo>
                <a:cubicBezTo>
                  <a:pt x="263" y="54"/>
                  <a:pt x="259" y="56"/>
                  <a:pt x="256" y="60"/>
                </a:cubicBezTo>
                <a:cubicBezTo>
                  <a:pt x="254" y="65"/>
                  <a:pt x="254" y="68"/>
                  <a:pt x="252" y="73"/>
                </a:cubicBezTo>
                <a:cubicBezTo>
                  <a:pt x="250" y="78"/>
                  <a:pt x="247" y="80"/>
                  <a:pt x="247" y="86"/>
                </a:cubicBezTo>
                <a:cubicBezTo>
                  <a:pt x="247" y="89"/>
                  <a:pt x="250" y="90"/>
                  <a:pt x="252" y="93"/>
                </a:cubicBezTo>
                <a:cubicBezTo>
                  <a:pt x="255" y="99"/>
                  <a:pt x="259" y="100"/>
                  <a:pt x="262" y="105"/>
                </a:cubicBezTo>
                <a:cubicBezTo>
                  <a:pt x="263" y="108"/>
                  <a:pt x="263" y="110"/>
                  <a:pt x="264" y="113"/>
                </a:cubicBezTo>
                <a:cubicBezTo>
                  <a:pt x="290" y="137"/>
                  <a:pt x="290" y="137"/>
                  <a:pt x="290" y="137"/>
                </a:cubicBezTo>
                <a:cubicBezTo>
                  <a:pt x="295" y="138"/>
                  <a:pt x="295" y="142"/>
                  <a:pt x="299" y="145"/>
                </a:cubicBezTo>
                <a:cubicBezTo>
                  <a:pt x="301" y="147"/>
                  <a:pt x="302" y="147"/>
                  <a:pt x="305" y="149"/>
                </a:cubicBezTo>
                <a:cubicBezTo>
                  <a:pt x="305" y="149"/>
                  <a:pt x="305" y="149"/>
                  <a:pt x="305" y="149"/>
                </a:cubicBezTo>
                <a:cubicBezTo>
                  <a:pt x="305" y="152"/>
                  <a:pt x="304" y="154"/>
                  <a:pt x="304" y="157"/>
                </a:cubicBezTo>
                <a:cubicBezTo>
                  <a:pt x="304" y="161"/>
                  <a:pt x="307" y="163"/>
                  <a:pt x="307" y="167"/>
                </a:cubicBezTo>
                <a:cubicBezTo>
                  <a:pt x="307" y="169"/>
                  <a:pt x="305" y="168"/>
                  <a:pt x="304" y="169"/>
                </a:cubicBezTo>
                <a:cubicBezTo>
                  <a:pt x="302" y="170"/>
                  <a:pt x="301" y="170"/>
                  <a:pt x="299" y="171"/>
                </a:cubicBezTo>
                <a:cubicBezTo>
                  <a:pt x="294" y="173"/>
                  <a:pt x="289" y="176"/>
                  <a:pt x="289" y="182"/>
                </a:cubicBezTo>
                <a:cubicBezTo>
                  <a:pt x="289" y="191"/>
                  <a:pt x="293" y="196"/>
                  <a:pt x="293" y="205"/>
                </a:cubicBezTo>
                <a:cubicBezTo>
                  <a:pt x="293" y="207"/>
                  <a:pt x="292" y="209"/>
                  <a:pt x="291" y="211"/>
                </a:cubicBezTo>
                <a:cubicBezTo>
                  <a:pt x="290" y="215"/>
                  <a:pt x="289" y="217"/>
                  <a:pt x="286" y="220"/>
                </a:cubicBezTo>
                <a:cubicBezTo>
                  <a:pt x="285" y="221"/>
                  <a:pt x="284" y="222"/>
                  <a:pt x="282" y="223"/>
                </a:cubicBezTo>
                <a:cubicBezTo>
                  <a:pt x="281" y="224"/>
                  <a:pt x="281" y="226"/>
                  <a:pt x="279" y="226"/>
                </a:cubicBezTo>
                <a:cubicBezTo>
                  <a:pt x="278" y="226"/>
                  <a:pt x="277" y="225"/>
                  <a:pt x="276" y="225"/>
                </a:cubicBezTo>
                <a:cubicBezTo>
                  <a:pt x="273" y="226"/>
                  <a:pt x="271" y="227"/>
                  <a:pt x="267" y="227"/>
                </a:cubicBezTo>
                <a:cubicBezTo>
                  <a:pt x="265" y="228"/>
                  <a:pt x="263" y="227"/>
                  <a:pt x="262" y="228"/>
                </a:cubicBezTo>
                <a:cubicBezTo>
                  <a:pt x="260" y="230"/>
                  <a:pt x="260" y="232"/>
                  <a:pt x="259" y="235"/>
                </a:cubicBezTo>
                <a:cubicBezTo>
                  <a:pt x="258" y="238"/>
                  <a:pt x="257" y="240"/>
                  <a:pt x="256" y="243"/>
                </a:cubicBezTo>
                <a:cubicBezTo>
                  <a:pt x="223" y="274"/>
                  <a:pt x="223" y="274"/>
                  <a:pt x="223" y="274"/>
                </a:cubicBezTo>
                <a:cubicBezTo>
                  <a:pt x="221" y="277"/>
                  <a:pt x="219" y="279"/>
                  <a:pt x="219" y="283"/>
                </a:cubicBezTo>
                <a:cubicBezTo>
                  <a:pt x="219" y="290"/>
                  <a:pt x="223" y="294"/>
                  <a:pt x="223" y="301"/>
                </a:cubicBezTo>
                <a:cubicBezTo>
                  <a:pt x="223" y="311"/>
                  <a:pt x="221" y="316"/>
                  <a:pt x="220" y="325"/>
                </a:cubicBezTo>
                <a:cubicBezTo>
                  <a:pt x="220" y="327"/>
                  <a:pt x="219" y="328"/>
                  <a:pt x="219" y="331"/>
                </a:cubicBezTo>
                <a:cubicBezTo>
                  <a:pt x="219" y="335"/>
                  <a:pt x="219" y="335"/>
                  <a:pt x="219" y="335"/>
                </a:cubicBezTo>
                <a:cubicBezTo>
                  <a:pt x="219" y="336"/>
                  <a:pt x="220" y="337"/>
                  <a:pt x="220" y="338"/>
                </a:cubicBezTo>
                <a:cubicBezTo>
                  <a:pt x="222" y="341"/>
                  <a:pt x="223" y="343"/>
                  <a:pt x="223" y="346"/>
                </a:cubicBezTo>
                <a:cubicBezTo>
                  <a:pt x="223" y="349"/>
                  <a:pt x="222" y="350"/>
                  <a:pt x="221" y="353"/>
                </a:cubicBezTo>
                <a:cubicBezTo>
                  <a:pt x="219" y="362"/>
                  <a:pt x="219" y="362"/>
                  <a:pt x="219" y="362"/>
                </a:cubicBezTo>
                <a:cubicBezTo>
                  <a:pt x="219" y="362"/>
                  <a:pt x="219" y="362"/>
                  <a:pt x="219" y="362"/>
                </a:cubicBezTo>
                <a:cubicBezTo>
                  <a:pt x="215" y="359"/>
                  <a:pt x="211" y="357"/>
                  <a:pt x="206" y="356"/>
                </a:cubicBezTo>
                <a:cubicBezTo>
                  <a:pt x="203" y="357"/>
                  <a:pt x="200" y="358"/>
                  <a:pt x="198" y="359"/>
                </a:cubicBezTo>
                <a:cubicBezTo>
                  <a:pt x="198" y="359"/>
                  <a:pt x="198" y="359"/>
                  <a:pt x="198" y="359"/>
                </a:cubicBezTo>
                <a:cubicBezTo>
                  <a:pt x="196" y="357"/>
                  <a:pt x="194" y="356"/>
                  <a:pt x="192" y="354"/>
                </a:cubicBezTo>
                <a:cubicBezTo>
                  <a:pt x="190" y="351"/>
                  <a:pt x="188" y="349"/>
                  <a:pt x="186" y="347"/>
                </a:cubicBezTo>
                <a:cubicBezTo>
                  <a:pt x="183" y="344"/>
                  <a:pt x="182" y="341"/>
                  <a:pt x="178" y="339"/>
                </a:cubicBezTo>
                <a:cubicBezTo>
                  <a:pt x="173" y="337"/>
                  <a:pt x="168" y="337"/>
                  <a:pt x="167" y="332"/>
                </a:cubicBezTo>
                <a:cubicBezTo>
                  <a:pt x="165" y="327"/>
                  <a:pt x="162" y="324"/>
                  <a:pt x="158" y="321"/>
                </a:cubicBezTo>
                <a:cubicBezTo>
                  <a:pt x="156" y="320"/>
                  <a:pt x="155" y="320"/>
                  <a:pt x="154" y="319"/>
                </a:cubicBezTo>
                <a:cubicBezTo>
                  <a:pt x="152" y="319"/>
                  <a:pt x="151" y="318"/>
                  <a:pt x="151" y="317"/>
                </a:cubicBezTo>
                <a:cubicBezTo>
                  <a:pt x="151" y="313"/>
                  <a:pt x="151" y="313"/>
                  <a:pt x="151" y="313"/>
                </a:cubicBezTo>
                <a:cubicBezTo>
                  <a:pt x="151" y="312"/>
                  <a:pt x="151" y="311"/>
                  <a:pt x="151" y="310"/>
                </a:cubicBezTo>
                <a:cubicBezTo>
                  <a:pt x="151" y="306"/>
                  <a:pt x="151" y="306"/>
                  <a:pt x="151" y="306"/>
                </a:cubicBezTo>
                <a:cubicBezTo>
                  <a:pt x="151" y="304"/>
                  <a:pt x="149" y="303"/>
                  <a:pt x="147" y="303"/>
                </a:cubicBezTo>
                <a:cubicBezTo>
                  <a:pt x="138" y="303"/>
                  <a:pt x="132" y="310"/>
                  <a:pt x="131" y="319"/>
                </a:cubicBezTo>
                <a:cubicBezTo>
                  <a:pt x="130" y="324"/>
                  <a:pt x="130" y="328"/>
                  <a:pt x="127" y="333"/>
                </a:cubicBezTo>
                <a:cubicBezTo>
                  <a:pt x="127" y="334"/>
                  <a:pt x="127" y="336"/>
                  <a:pt x="126" y="337"/>
                </a:cubicBezTo>
                <a:cubicBezTo>
                  <a:pt x="125" y="338"/>
                  <a:pt x="123" y="338"/>
                  <a:pt x="122" y="338"/>
                </a:cubicBezTo>
                <a:cubicBezTo>
                  <a:pt x="117" y="338"/>
                  <a:pt x="115" y="335"/>
                  <a:pt x="112" y="332"/>
                </a:cubicBezTo>
                <a:cubicBezTo>
                  <a:pt x="109" y="329"/>
                  <a:pt x="107" y="327"/>
                  <a:pt x="105" y="323"/>
                </a:cubicBezTo>
                <a:cubicBezTo>
                  <a:pt x="103" y="317"/>
                  <a:pt x="100" y="312"/>
                  <a:pt x="95" y="312"/>
                </a:cubicBezTo>
                <a:cubicBezTo>
                  <a:pt x="92" y="312"/>
                  <a:pt x="90" y="313"/>
                  <a:pt x="87" y="313"/>
                </a:cubicBezTo>
                <a:cubicBezTo>
                  <a:pt x="84" y="313"/>
                  <a:pt x="83" y="313"/>
                  <a:pt x="80" y="313"/>
                </a:cubicBezTo>
                <a:cubicBezTo>
                  <a:pt x="75" y="311"/>
                  <a:pt x="73" y="308"/>
                  <a:pt x="71" y="303"/>
                </a:cubicBezTo>
                <a:cubicBezTo>
                  <a:pt x="70" y="300"/>
                  <a:pt x="69" y="298"/>
                  <a:pt x="66" y="297"/>
                </a:cubicBezTo>
                <a:cubicBezTo>
                  <a:pt x="59" y="298"/>
                  <a:pt x="59" y="298"/>
                  <a:pt x="59" y="298"/>
                </a:cubicBezTo>
                <a:cubicBezTo>
                  <a:pt x="55" y="298"/>
                  <a:pt x="52" y="295"/>
                  <a:pt x="52" y="291"/>
                </a:cubicBezTo>
                <a:cubicBezTo>
                  <a:pt x="52" y="288"/>
                  <a:pt x="54" y="286"/>
                  <a:pt x="54" y="283"/>
                </a:cubicBezTo>
                <a:cubicBezTo>
                  <a:pt x="54" y="276"/>
                  <a:pt x="54" y="276"/>
                  <a:pt x="54" y="276"/>
                </a:cubicBezTo>
                <a:cubicBezTo>
                  <a:pt x="54" y="274"/>
                  <a:pt x="53" y="272"/>
                  <a:pt x="51" y="272"/>
                </a:cubicBezTo>
                <a:cubicBezTo>
                  <a:pt x="50" y="272"/>
                  <a:pt x="49" y="272"/>
                  <a:pt x="48" y="272"/>
                </a:cubicBezTo>
                <a:cubicBezTo>
                  <a:pt x="44" y="272"/>
                  <a:pt x="42" y="271"/>
                  <a:pt x="38" y="271"/>
                </a:cubicBezTo>
                <a:cubicBezTo>
                  <a:pt x="38" y="271"/>
                  <a:pt x="38" y="271"/>
                  <a:pt x="38" y="271"/>
                </a:cubicBezTo>
                <a:cubicBezTo>
                  <a:pt x="43" y="254"/>
                  <a:pt x="43" y="254"/>
                  <a:pt x="43" y="254"/>
                </a:cubicBezTo>
                <a:cubicBezTo>
                  <a:pt x="35" y="232"/>
                  <a:pt x="35" y="232"/>
                  <a:pt x="35" y="232"/>
                </a:cubicBezTo>
                <a:cubicBezTo>
                  <a:pt x="35" y="226"/>
                  <a:pt x="28" y="225"/>
                  <a:pt x="23" y="224"/>
                </a:cubicBezTo>
                <a:cubicBezTo>
                  <a:pt x="18" y="223"/>
                  <a:pt x="16" y="223"/>
                  <a:pt x="11" y="223"/>
                </a:cubicBezTo>
                <a:cubicBezTo>
                  <a:pt x="8" y="223"/>
                  <a:pt x="8" y="223"/>
                  <a:pt x="8" y="223"/>
                </a:cubicBezTo>
                <a:cubicBezTo>
                  <a:pt x="6" y="223"/>
                  <a:pt x="3" y="223"/>
                  <a:pt x="2" y="221"/>
                </a:cubicBezTo>
                <a:cubicBezTo>
                  <a:pt x="1" y="218"/>
                  <a:pt x="2" y="215"/>
                  <a:pt x="1" y="211"/>
                </a:cubicBezTo>
                <a:cubicBezTo>
                  <a:pt x="1" y="208"/>
                  <a:pt x="0" y="206"/>
                  <a:pt x="0" y="202"/>
                </a:cubicBezTo>
                <a:cubicBezTo>
                  <a:pt x="0" y="200"/>
                  <a:pt x="1" y="198"/>
                  <a:pt x="1" y="196"/>
                </a:cubicBezTo>
                <a:cubicBezTo>
                  <a:pt x="1" y="186"/>
                  <a:pt x="1" y="186"/>
                  <a:pt x="1" y="186"/>
                </a:cubicBezTo>
                <a:cubicBezTo>
                  <a:pt x="1" y="185"/>
                  <a:pt x="1" y="184"/>
                  <a:pt x="2" y="183"/>
                </a:cubicBezTo>
                <a:cubicBezTo>
                  <a:pt x="4" y="184"/>
                  <a:pt x="5" y="187"/>
                  <a:pt x="7" y="187"/>
                </a:cubicBezTo>
                <a:cubicBezTo>
                  <a:pt x="11" y="187"/>
                  <a:pt x="12" y="183"/>
                  <a:pt x="16" y="181"/>
                </a:cubicBezTo>
                <a:cubicBezTo>
                  <a:pt x="23" y="178"/>
                  <a:pt x="27" y="177"/>
                  <a:pt x="35" y="177"/>
                </a:cubicBezTo>
                <a:cubicBezTo>
                  <a:pt x="37" y="177"/>
                  <a:pt x="39" y="179"/>
                  <a:pt x="41" y="179"/>
                </a:cubicBezTo>
                <a:cubicBezTo>
                  <a:pt x="44" y="179"/>
                  <a:pt x="45" y="175"/>
                  <a:pt x="46" y="173"/>
                </a:cubicBezTo>
                <a:cubicBezTo>
                  <a:pt x="49" y="167"/>
                  <a:pt x="50" y="163"/>
                  <a:pt x="50" y="156"/>
                </a:cubicBezTo>
                <a:cubicBezTo>
                  <a:pt x="50" y="151"/>
                  <a:pt x="44" y="149"/>
                  <a:pt x="44" y="144"/>
                </a:cubicBezTo>
                <a:cubicBezTo>
                  <a:pt x="44" y="137"/>
                  <a:pt x="47" y="134"/>
                  <a:pt x="47" y="127"/>
                </a:cubicBezTo>
                <a:cubicBezTo>
                  <a:pt x="47" y="121"/>
                  <a:pt x="43" y="117"/>
                  <a:pt x="38" y="117"/>
                </a:cubicBezTo>
                <a:cubicBezTo>
                  <a:pt x="35" y="117"/>
                  <a:pt x="33" y="118"/>
                  <a:pt x="31" y="119"/>
                </a:cubicBezTo>
                <a:cubicBezTo>
                  <a:pt x="31" y="119"/>
                  <a:pt x="31" y="119"/>
                  <a:pt x="31" y="119"/>
                </a:cubicBezTo>
                <a:cubicBezTo>
                  <a:pt x="32" y="114"/>
                  <a:pt x="35" y="112"/>
                  <a:pt x="37" y="106"/>
                </a:cubicBezTo>
                <a:cubicBezTo>
                  <a:pt x="38" y="104"/>
                  <a:pt x="39" y="102"/>
                  <a:pt x="40" y="99"/>
                </a:cubicBezTo>
                <a:cubicBezTo>
                  <a:pt x="41" y="97"/>
                  <a:pt x="44" y="96"/>
                  <a:pt x="44" y="93"/>
                </a:cubicBezTo>
                <a:cubicBezTo>
                  <a:pt x="44" y="91"/>
                  <a:pt x="41" y="91"/>
                  <a:pt x="41" y="88"/>
                </a:cubicBezTo>
                <a:cubicBezTo>
                  <a:pt x="41" y="83"/>
                  <a:pt x="44" y="80"/>
                  <a:pt x="49" y="77"/>
                </a:cubicBezTo>
                <a:cubicBezTo>
                  <a:pt x="53" y="74"/>
                  <a:pt x="56" y="75"/>
                  <a:pt x="59" y="73"/>
                </a:cubicBezTo>
                <a:cubicBezTo>
                  <a:pt x="63" y="71"/>
                  <a:pt x="66" y="68"/>
                  <a:pt x="66" y="64"/>
                </a:cubicBezTo>
                <a:cubicBezTo>
                  <a:pt x="66" y="58"/>
                  <a:pt x="61" y="57"/>
                  <a:pt x="61" y="51"/>
                </a:cubicBezTo>
                <a:cubicBezTo>
                  <a:pt x="63" y="45"/>
                  <a:pt x="66" y="42"/>
                  <a:pt x="67" y="36"/>
                </a:cubicBezTo>
                <a:cubicBezTo>
                  <a:pt x="67" y="36"/>
                  <a:pt x="67" y="36"/>
                  <a:pt x="67" y="36"/>
                </a:cubicBezTo>
                <a:cubicBezTo>
                  <a:pt x="72" y="42"/>
                  <a:pt x="70" y="48"/>
                  <a:pt x="76" y="54"/>
                </a:cubicBezTo>
                <a:cubicBezTo>
                  <a:pt x="80" y="59"/>
                  <a:pt x="82" y="64"/>
                  <a:pt x="89" y="64"/>
                </a:cubicBezTo>
                <a:cubicBezTo>
                  <a:pt x="91" y="64"/>
                  <a:pt x="92" y="63"/>
                  <a:pt x="94" y="62"/>
                </a:cubicBezTo>
                <a:cubicBezTo>
                  <a:pt x="96" y="62"/>
                  <a:pt x="98" y="61"/>
                  <a:pt x="99" y="60"/>
                </a:cubicBezTo>
                <a:cubicBezTo>
                  <a:pt x="100" y="58"/>
                  <a:pt x="101" y="56"/>
                  <a:pt x="103" y="54"/>
                </a:cubicBezTo>
                <a:cubicBezTo>
                  <a:pt x="110" y="49"/>
                  <a:pt x="113" y="44"/>
                  <a:pt x="121" y="38"/>
                </a:cubicBezTo>
                <a:cubicBezTo>
                  <a:pt x="124" y="36"/>
                  <a:pt x="126" y="33"/>
                  <a:pt x="130" y="31"/>
                </a:cubicBezTo>
                <a:cubicBezTo>
                  <a:pt x="133" y="29"/>
                  <a:pt x="135" y="30"/>
                  <a:pt x="138" y="29"/>
                </a:cubicBezTo>
                <a:cubicBezTo>
                  <a:pt x="142" y="27"/>
                  <a:pt x="144" y="26"/>
                  <a:pt x="147" y="24"/>
                </a:cubicBezTo>
                <a:cubicBezTo>
                  <a:pt x="150" y="22"/>
                  <a:pt x="150" y="20"/>
                  <a:pt x="152" y="18"/>
                </a:cubicBezTo>
                <a:cubicBezTo>
                  <a:pt x="152" y="17"/>
                  <a:pt x="153" y="15"/>
                  <a:pt x="154" y="15"/>
                </a:cubicBezTo>
                <a:cubicBezTo>
                  <a:pt x="155" y="15"/>
                  <a:pt x="155" y="15"/>
                  <a:pt x="156" y="15"/>
                </a:cubicBezTo>
                <a:cubicBezTo>
                  <a:pt x="163" y="15"/>
                  <a:pt x="167" y="14"/>
                  <a:pt x="173" y="12"/>
                </a:cubicBezTo>
                <a:cubicBezTo>
                  <a:pt x="176" y="11"/>
                  <a:pt x="177" y="9"/>
                  <a:pt x="179" y="9"/>
                </a:cubicBezTo>
                <a:cubicBezTo>
                  <a:pt x="186" y="9"/>
                  <a:pt x="190" y="12"/>
                  <a:pt x="197" y="12"/>
                </a:cubicBezTo>
                <a:cubicBezTo>
                  <a:pt x="199" y="12"/>
                  <a:pt x="200" y="11"/>
                  <a:pt x="202" y="10"/>
                </a:cubicBezTo>
                <a:cubicBezTo>
                  <a:pt x="206" y="9"/>
                  <a:pt x="207" y="7"/>
                  <a:pt x="210" y="5"/>
                </a:cubicBezTo>
                <a:cubicBezTo>
                  <a:pt x="215" y="2"/>
                  <a:pt x="219" y="2"/>
                  <a:pt x="225"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3175" cap="flat">
            <a:solidFill>
              <a:schemeClr val="bg1">
                <a:lumMod val="50000"/>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1" name="Freeform 12">
            <a:extLst>
              <a:ext uri="{FF2B5EF4-FFF2-40B4-BE49-F238E27FC236}">
                <a16:creationId xmlns:a16="http://schemas.microsoft.com/office/drawing/2014/main" id="{10323BD5-F17B-4112-BF7E-1C5EEBE09506}"/>
              </a:ext>
            </a:extLst>
          </p:cNvPr>
          <p:cNvSpPr>
            <a:spLocks noEditPoints="1"/>
          </p:cNvSpPr>
          <p:nvPr/>
        </p:nvSpPr>
        <p:spPr bwMode="auto">
          <a:xfrm>
            <a:off x="5277442" y="5925535"/>
            <a:ext cx="602355" cy="718405"/>
          </a:xfrm>
          <a:custGeom>
            <a:avLst/>
            <a:gdLst/>
            <a:ahLst/>
            <a:cxnLst>
              <a:cxn ang="0">
                <a:pos x="36" y="124"/>
              </a:cxn>
              <a:cxn ang="0">
                <a:pos x="22" y="136"/>
              </a:cxn>
              <a:cxn ang="0">
                <a:pos x="0" y="144"/>
              </a:cxn>
              <a:cxn ang="0">
                <a:pos x="2" y="150"/>
              </a:cxn>
              <a:cxn ang="0">
                <a:pos x="0" y="144"/>
              </a:cxn>
              <a:cxn ang="0">
                <a:pos x="15" y="140"/>
              </a:cxn>
              <a:cxn ang="0">
                <a:pos x="23" y="160"/>
              </a:cxn>
              <a:cxn ang="0">
                <a:pos x="25" y="165"/>
              </a:cxn>
              <a:cxn ang="0">
                <a:pos x="52" y="152"/>
              </a:cxn>
              <a:cxn ang="0">
                <a:pos x="61" y="164"/>
              </a:cxn>
              <a:cxn ang="0">
                <a:pos x="56" y="171"/>
              </a:cxn>
              <a:cxn ang="0">
                <a:pos x="40" y="166"/>
              </a:cxn>
              <a:cxn ang="0">
                <a:pos x="21" y="150"/>
              </a:cxn>
              <a:cxn ang="0">
                <a:pos x="29" y="155"/>
              </a:cxn>
              <a:cxn ang="0">
                <a:pos x="40" y="158"/>
              </a:cxn>
              <a:cxn ang="0">
                <a:pos x="27" y="142"/>
              </a:cxn>
              <a:cxn ang="0">
                <a:pos x="37" y="137"/>
              </a:cxn>
              <a:cxn ang="0">
                <a:pos x="36" y="141"/>
              </a:cxn>
              <a:cxn ang="0">
                <a:pos x="44" y="157"/>
              </a:cxn>
              <a:cxn ang="0">
                <a:pos x="48" y="162"/>
              </a:cxn>
              <a:cxn ang="0">
                <a:pos x="47" y="157"/>
              </a:cxn>
              <a:cxn ang="0">
                <a:pos x="67" y="204"/>
              </a:cxn>
              <a:cxn ang="0">
                <a:pos x="62" y="202"/>
              </a:cxn>
              <a:cxn ang="0">
                <a:pos x="70" y="205"/>
              </a:cxn>
              <a:cxn ang="0">
                <a:pos x="88" y="204"/>
              </a:cxn>
              <a:cxn ang="0">
                <a:pos x="90" y="207"/>
              </a:cxn>
              <a:cxn ang="0">
                <a:pos x="80" y="214"/>
              </a:cxn>
              <a:cxn ang="0">
                <a:pos x="80" y="215"/>
              </a:cxn>
              <a:cxn ang="0">
                <a:pos x="169" y="108"/>
              </a:cxn>
              <a:cxn ang="0">
                <a:pos x="156" y="140"/>
              </a:cxn>
              <a:cxn ang="0">
                <a:pos x="164" y="160"/>
              </a:cxn>
              <a:cxn ang="0">
                <a:pos x="142" y="183"/>
              </a:cxn>
              <a:cxn ang="0">
                <a:pos x="118" y="198"/>
              </a:cxn>
              <a:cxn ang="0">
                <a:pos x="113" y="180"/>
              </a:cxn>
              <a:cxn ang="0">
                <a:pos x="101" y="150"/>
              </a:cxn>
              <a:cxn ang="0">
                <a:pos x="96" y="135"/>
              </a:cxn>
              <a:cxn ang="0">
                <a:pos x="79" y="117"/>
              </a:cxn>
              <a:cxn ang="0">
                <a:pos x="75" y="114"/>
              </a:cxn>
              <a:cxn ang="0">
                <a:pos x="73" y="98"/>
              </a:cxn>
              <a:cxn ang="0">
                <a:pos x="63" y="80"/>
              </a:cxn>
              <a:cxn ang="0">
                <a:pos x="33" y="54"/>
              </a:cxn>
              <a:cxn ang="0">
                <a:pos x="22" y="48"/>
              </a:cxn>
              <a:cxn ang="0">
                <a:pos x="11" y="35"/>
              </a:cxn>
              <a:cxn ang="0">
                <a:pos x="5" y="26"/>
              </a:cxn>
              <a:cxn ang="0">
                <a:pos x="11" y="11"/>
              </a:cxn>
              <a:cxn ang="0">
                <a:pos x="34" y="1"/>
              </a:cxn>
              <a:cxn ang="0">
                <a:pos x="42" y="27"/>
              </a:cxn>
              <a:cxn ang="0">
                <a:pos x="70" y="42"/>
              </a:cxn>
              <a:cxn ang="0">
                <a:pos x="105" y="67"/>
              </a:cxn>
              <a:cxn ang="0">
                <a:pos x="130" y="32"/>
              </a:cxn>
              <a:cxn ang="0">
                <a:pos x="134" y="46"/>
              </a:cxn>
              <a:cxn ang="0">
                <a:pos x="161" y="68"/>
              </a:cxn>
            </a:cxnLst>
            <a:rect l="0" t="0" r="r" b="b"/>
            <a:pathLst>
              <a:path w="181" h="216">
                <a:moveTo>
                  <a:pt x="34" y="124"/>
                </a:moveTo>
                <a:cubicBezTo>
                  <a:pt x="34" y="124"/>
                  <a:pt x="34" y="124"/>
                  <a:pt x="34" y="124"/>
                </a:cubicBezTo>
                <a:cubicBezTo>
                  <a:pt x="34" y="125"/>
                  <a:pt x="35" y="125"/>
                  <a:pt x="36" y="125"/>
                </a:cubicBezTo>
                <a:cubicBezTo>
                  <a:pt x="36" y="125"/>
                  <a:pt x="36" y="125"/>
                  <a:pt x="36" y="124"/>
                </a:cubicBezTo>
                <a:cubicBezTo>
                  <a:pt x="36" y="123"/>
                  <a:pt x="35" y="124"/>
                  <a:pt x="34" y="124"/>
                </a:cubicBezTo>
                <a:close/>
                <a:moveTo>
                  <a:pt x="23" y="135"/>
                </a:moveTo>
                <a:cubicBezTo>
                  <a:pt x="23" y="135"/>
                  <a:pt x="22" y="135"/>
                  <a:pt x="22" y="135"/>
                </a:cubicBezTo>
                <a:cubicBezTo>
                  <a:pt x="22" y="136"/>
                  <a:pt x="22" y="136"/>
                  <a:pt x="22" y="136"/>
                </a:cubicBezTo>
                <a:cubicBezTo>
                  <a:pt x="22" y="137"/>
                  <a:pt x="23" y="137"/>
                  <a:pt x="23" y="137"/>
                </a:cubicBezTo>
                <a:cubicBezTo>
                  <a:pt x="24" y="137"/>
                  <a:pt x="24" y="137"/>
                  <a:pt x="24" y="136"/>
                </a:cubicBezTo>
                <a:cubicBezTo>
                  <a:pt x="24" y="135"/>
                  <a:pt x="24" y="135"/>
                  <a:pt x="23" y="135"/>
                </a:cubicBezTo>
                <a:close/>
                <a:moveTo>
                  <a:pt x="0" y="144"/>
                </a:moveTo>
                <a:cubicBezTo>
                  <a:pt x="0" y="144"/>
                  <a:pt x="0" y="144"/>
                  <a:pt x="0" y="145"/>
                </a:cubicBezTo>
                <a:cubicBezTo>
                  <a:pt x="0" y="147"/>
                  <a:pt x="2" y="147"/>
                  <a:pt x="2" y="148"/>
                </a:cubicBezTo>
                <a:cubicBezTo>
                  <a:pt x="2" y="149"/>
                  <a:pt x="2" y="149"/>
                  <a:pt x="2" y="149"/>
                </a:cubicBezTo>
                <a:cubicBezTo>
                  <a:pt x="2" y="150"/>
                  <a:pt x="2" y="150"/>
                  <a:pt x="2" y="150"/>
                </a:cubicBezTo>
                <a:cubicBezTo>
                  <a:pt x="4" y="150"/>
                  <a:pt x="4" y="151"/>
                  <a:pt x="6" y="152"/>
                </a:cubicBezTo>
                <a:cubicBezTo>
                  <a:pt x="6" y="151"/>
                  <a:pt x="6" y="151"/>
                  <a:pt x="6" y="151"/>
                </a:cubicBezTo>
                <a:cubicBezTo>
                  <a:pt x="6" y="150"/>
                  <a:pt x="5" y="149"/>
                  <a:pt x="4" y="148"/>
                </a:cubicBezTo>
                <a:cubicBezTo>
                  <a:pt x="4" y="146"/>
                  <a:pt x="2" y="144"/>
                  <a:pt x="0" y="144"/>
                </a:cubicBezTo>
                <a:close/>
                <a:moveTo>
                  <a:pt x="12" y="137"/>
                </a:moveTo>
                <a:cubicBezTo>
                  <a:pt x="10" y="137"/>
                  <a:pt x="9" y="139"/>
                  <a:pt x="9" y="141"/>
                </a:cubicBezTo>
                <a:cubicBezTo>
                  <a:pt x="9" y="143"/>
                  <a:pt x="10" y="143"/>
                  <a:pt x="11" y="144"/>
                </a:cubicBezTo>
                <a:cubicBezTo>
                  <a:pt x="13" y="143"/>
                  <a:pt x="15" y="143"/>
                  <a:pt x="15" y="140"/>
                </a:cubicBezTo>
                <a:cubicBezTo>
                  <a:pt x="15" y="140"/>
                  <a:pt x="15" y="140"/>
                  <a:pt x="14" y="139"/>
                </a:cubicBezTo>
                <a:cubicBezTo>
                  <a:pt x="13" y="138"/>
                  <a:pt x="13" y="137"/>
                  <a:pt x="12" y="137"/>
                </a:cubicBezTo>
                <a:close/>
                <a:moveTo>
                  <a:pt x="23" y="161"/>
                </a:moveTo>
                <a:cubicBezTo>
                  <a:pt x="23" y="160"/>
                  <a:pt x="23" y="160"/>
                  <a:pt x="23" y="160"/>
                </a:cubicBezTo>
                <a:cubicBezTo>
                  <a:pt x="22" y="160"/>
                  <a:pt x="21" y="160"/>
                  <a:pt x="20" y="160"/>
                </a:cubicBezTo>
                <a:cubicBezTo>
                  <a:pt x="18" y="160"/>
                  <a:pt x="17" y="160"/>
                  <a:pt x="15" y="161"/>
                </a:cubicBezTo>
                <a:cubicBezTo>
                  <a:pt x="17" y="162"/>
                  <a:pt x="18" y="162"/>
                  <a:pt x="20" y="163"/>
                </a:cubicBezTo>
                <a:cubicBezTo>
                  <a:pt x="22" y="163"/>
                  <a:pt x="23" y="165"/>
                  <a:pt x="25" y="165"/>
                </a:cubicBezTo>
                <a:cubicBezTo>
                  <a:pt x="26" y="165"/>
                  <a:pt x="26" y="165"/>
                  <a:pt x="26" y="165"/>
                </a:cubicBezTo>
                <a:cubicBezTo>
                  <a:pt x="25" y="163"/>
                  <a:pt x="23" y="163"/>
                  <a:pt x="23" y="161"/>
                </a:cubicBezTo>
                <a:close/>
                <a:moveTo>
                  <a:pt x="47" y="155"/>
                </a:moveTo>
                <a:cubicBezTo>
                  <a:pt x="47" y="153"/>
                  <a:pt x="52" y="151"/>
                  <a:pt x="52" y="152"/>
                </a:cubicBezTo>
                <a:cubicBezTo>
                  <a:pt x="52" y="152"/>
                  <a:pt x="52" y="153"/>
                  <a:pt x="52" y="153"/>
                </a:cubicBezTo>
                <a:cubicBezTo>
                  <a:pt x="52" y="155"/>
                  <a:pt x="54" y="156"/>
                  <a:pt x="55" y="158"/>
                </a:cubicBezTo>
                <a:cubicBezTo>
                  <a:pt x="55" y="159"/>
                  <a:pt x="56" y="161"/>
                  <a:pt x="57" y="161"/>
                </a:cubicBezTo>
                <a:cubicBezTo>
                  <a:pt x="59" y="162"/>
                  <a:pt x="61" y="162"/>
                  <a:pt x="61" y="164"/>
                </a:cubicBezTo>
                <a:cubicBezTo>
                  <a:pt x="61" y="165"/>
                  <a:pt x="60" y="165"/>
                  <a:pt x="59" y="166"/>
                </a:cubicBezTo>
                <a:cubicBezTo>
                  <a:pt x="62" y="174"/>
                  <a:pt x="62" y="174"/>
                  <a:pt x="62" y="174"/>
                </a:cubicBezTo>
                <a:cubicBezTo>
                  <a:pt x="61" y="174"/>
                  <a:pt x="61" y="175"/>
                  <a:pt x="61" y="175"/>
                </a:cubicBezTo>
                <a:cubicBezTo>
                  <a:pt x="58" y="175"/>
                  <a:pt x="58" y="173"/>
                  <a:pt x="56" y="171"/>
                </a:cubicBezTo>
                <a:cubicBezTo>
                  <a:pt x="54" y="171"/>
                  <a:pt x="53" y="171"/>
                  <a:pt x="51" y="171"/>
                </a:cubicBezTo>
                <a:cubicBezTo>
                  <a:pt x="52" y="168"/>
                  <a:pt x="55" y="168"/>
                  <a:pt x="55" y="166"/>
                </a:cubicBezTo>
                <a:cubicBezTo>
                  <a:pt x="55" y="164"/>
                  <a:pt x="52" y="163"/>
                  <a:pt x="49" y="163"/>
                </a:cubicBezTo>
                <a:cubicBezTo>
                  <a:pt x="46" y="163"/>
                  <a:pt x="44" y="166"/>
                  <a:pt x="40" y="166"/>
                </a:cubicBezTo>
                <a:cubicBezTo>
                  <a:pt x="37" y="166"/>
                  <a:pt x="36" y="163"/>
                  <a:pt x="33" y="162"/>
                </a:cubicBezTo>
                <a:cubicBezTo>
                  <a:pt x="31" y="160"/>
                  <a:pt x="30" y="161"/>
                  <a:pt x="28" y="159"/>
                </a:cubicBezTo>
                <a:cubicBezTo>
                  <a:pt x="26" y="158"/>
                  <a:pt x="26" y="156"/>
                  <a:pt x="25" y="154"/>
                </a:cubicBezTo>
                <a:cubicBezTo>
                  <a:pt x="21" y="150"/>
                  <a:pt x="21" y="156"/>
                  <a:pt x="21" y="150"/>
                </a:cubicBezTo>
                <a:cubicBezTo>
                  <a:pt x="21" y="148"/>
                  <a:pt x="20" y="147"/>
                  <a:pt x="20" y="146"/>
                </a:cubicBezTo>
                <a:cubicBezTo>
                  <a:pt x="19" y="145"/>
                  <a:pt x="20" y="145"/>
                  <a:pt x="21" y="145"/>
                </a:cubicBezTo>
                <a:cubicBezTo>
                  <a:pt x="24" y="146"/>
                  <a:pt x="26" y="147"/>
                  <a:pt x="28" y="149"/>
                </a:cubicBezTo>
                <a:cubicBezTo>
                  <a:pt x="30" y="151"/>
                  <a:pt x="28" y="153"/>
                  <a:pt x="29" y="155"/>
                </a:cubicBezTo>
                <a:cubicBezTo>
                  <a:pt x="30" y="157"/>
                  <a:pt x="32" y="158"/>
                  <a:pt x="34" y="159"/>
                </a:cubicBezTo>
                <a:cubicBezTo>
                  <a:pt x="38" y="158"/>
                  <a:pt x="38" y="158"/>
                  <a:pt x="38" y="158"/>
                </a:cubicBezTo>
                <a:cubicBezTo>
                  <a:pt x="39" y="159"/>
                  <a:pt x="40" y="159"/>
                  <a:pt x="41" y="159"/>
                </a:cubicBezTo>
                <a:cubicBezTo>
                  <a:pt x="42" y="159"/>
                  <a:pt x="40" y="158"/>
                  <a:pt x="40" y="158"/>
                </a:cubicBezTo>
                <a:cubicBezTo>
                  <a:pt x="40" y="154"/>
                  <a:pt x="38" y="155"/>
                  <a:pt x="35" y="154"/>
                </a:cubicBezTo>
                <a:cubicBezTo>
                  <a:pt x="32" y="152"/>
                  <a:pt x="32" y="150"/>
                  <a:pt x="30" y="148"/>
                </a:cubicBezTo>
                <a:cubicBezTo>
                  <a:pt x="29" y="146"/>
                  <a:pt x="27" y="146"/>
                  <a:pt x="27" y="144"/>
                </a:cubicBezTo>
                <a:cubicBezTo>
                  <a:pt x="27" y="142"/>
                  <a:pt x="27" y="142"/>
                  <a:pt x="27" y="142"/>
                </a:cubicBezTo>
                <a:cubicBezTo>
                  <a:pt x="30" y="142"/>
                  <a:pt x="33" y="141"/>
                  <a:pt x="33" y="138"/>
                </a:cubicBezTo>
                <a:cubicBezTo>
                  <a:pt x="33" y="136"/>
                  <a:pt x="32" y="136"/>
                  <a:pt x="32" y="134"/>
                </a:cubicBezTo>
                <a:cubicBezTo>
                  <a:pt x="32" y="133"/>
                  <a:pt x="33" y="134"/>
                  <a:pt x="33" y="134"/>
                </a:cubicBezTo>
                <a:cubicBezTo>
                  <a:pt x="34" y="136"/>
                  <a:pt x="35" y="136"/>
                  <a:pt x="37" y="137"/>
                </a:cubicBezTo>
                <a:cubicBezTo>
                  <a:pt x="37" y="138"/>
                  <a:pt x="37" y="138"/>
                  <a:pt x="37" y="138"/>
                </a:cubicBezTo>
                <a:cubicBezTo>
                  <a:pt x="37" y="138"/>
                  <a:pt x="36" y="138"/>
                  <a:pt x="36" y="138"/>
                </a:cubicBezTo>
                <a:cubicBezTo>
                  <a:pt x="36" y="139"/>
                  <a:pt x="37" y="139"/>
                  <a:pt x="37" y="140"/>
                </a:cubicBezTo>
                <a:cubicBezTo>
                  <a:pt x="37" y="140"/>
                  <a:pt x="36" y="141"/>
                  <a:pt x="36" y="141"/>
                </a:cubicBezTo>
                <a:cubicBezTo>
                  <a:pt x="36" y="144"/>
                  <a:pt x="39" y="145"/>
                  <a:pt x="41" y="147"/>
                </a:cubicBezTo>
                <a:cubicBezTo>
                  <a:pt x="40" y="148"/>
                  <a:pt x="40" y="148"/>
                  <a:pt x="39" y="148"/>
                </a:cubicBezTo>
                <a:cubicBezTo>
                  <a:pt x="38" y="148"/>
                  <a:pt x="37" y="148"/>
                  <a:pt x="35" y="148"/>
                </a:cubicBezTo>
                <a:cubicBezTo>
                  <a:pt x="36" y="153"/>
                  <a:pt x="41" y="153"/>
                  <a:pt x="44" y="157"/>
                </a:cubicBezTo>
                <a:cubicBezTo>
                  <a:pt x="43" y="157"/>
                  <a:pt x="43" y="157"/>
                  <a:pt x="43" y="158"/>
                </a:cubicBezTo>
                <a:cubicBezTo>
                  <a:pt x="43" y="159"/>
                  <a:pt x="43" y="160"/>
                  <a:pt x="44" y="160"/>
                </a:cubicBezTo>
                <a:cubicBezTo>
                  <a:pt x="44" y="160"/>
                  <a:pt x="44" y="159"/>
                  <a:pt x="44" y="159"/>
                </a:cubicBezTo>
                <a:cubicBezTo>
                  <a:pt x="46" y="159"/>
                  <a:pt x="46" y="162"/>
                  <a:pt x="48" y="162"/>
                </a:cubicBezTo>
                <a:cubicBezTo>
                  <a:pt x="49" y="162"/>
                  <a:pt x="50" y="161"/>
                  <a:pt x="50" y="159"/>
                </a:cubicBezTo>
                <a:cubicBezTo>
                  <a:pt x="49" y="159"/>
                  <a:pt x="48" y="160"/>
                  <a:pt x="47" y="160"/>
                </a:cubicBezTo>
                <a:cubicBezTo>
                  <a:pt x="47" y="160"/>
                  <a:pt x="47" y="159"/>
                  <a:pt x="47" y="159"/>
                </a:cubicBezTo>
                <a:cubicBezTo>
                  <a:pt x="47" y="158"/>
                  <a:pt x="47" y="158"/>
                  <a:pt x="47" y="157"/>
                </a:cubicBezTo>
                <a:cubicBezTo>
                  <a:pt x="47" y="156"/>
                  <a:pt x="47" y="156"/>
                  <a:pt x="47" y="155"/>
                </a:cubicBezTo>
                <a:close/>
                <a:moveTo>
                  <a:pt x="68" y="201"/>
                </a:moveTo>
                <a:cubicBezTo>
                  <a:pt x="67" y="202"/>
                  <a:pt x="66" y="203"/>
                  <a:pt x="66" y="204"/>
                </a:cubicBezTo>
                <a:cubicBezTo>
                  <a:pt x="67" y="204"/>
                  <a:pt x="67" y="204"/>
                  <a:pt x="67" y="204"/>
                </a:cubicBezTo>
                <a:cubicBezTo>
                  <a:pt x="67" y="203"/>
                  <a:pt x="68" y="203"/>
                  <a:pt x="68" y="202"/>
                </a:cubicBezTo>
                <a:cubicBezTo>
                  <a:pt x="68" y="201"/>
                  <a:pt x="68" y="201"/>
                  <a:pt x="68" y="201"/>
                </a:cubicBezTo>
                <a:close/>
                <a:moveTo>
                  <a:pt x="63" y="203"/>
                </a:moveTo>
                <a:cubicBezTo>
                  <a:pt x="63" y="202"/>
                  <a:pt x="63" y="202"/>
                  <a:pt x="62" y="202"/>
                </a:cubicBezTo>
                <a:cubicBezTo>
                  <a:pt x="62" y="203"/>
                  <a:pt x="62" y="204"/>
                  <a:pt x="61" y="205"/>
                </a:cubicBezTo>
                <a:cubicBezTo>
                  <a:pt x="63" y="205"/>
                  <a:pt x="63" y="205"/>
                  <a:pt x="63" y="205"/>
                </a:cubicBezTo>
                <a:cubicBezTo>
                  <a:pt x="63" y="204"/>
                  <a:pt x="63" y="204"/>
                  <a:pt x="63" y="203"/>
                </a:cubicBezTo>
                <a:close/>
                <a:moveTo>
                  <a:pt x="70" y="205"/>
                </a:moveTo>
                <a:cubicBezTo>
                  <a:pt x="72" y="206"/>
                  <a:pt x="73" y="207"/>
                  <a:pt x="74" y="207"/>
                </a:cubicBezTo>
                <a:cubicBezTo>
                  <a:pt x="76" y="207"/>
                  <a:pt x="76" y="205"/>
                  <a:pt x="76" y="203"/>
                </a:cubicBezTo>
                <a:cubicBezTo>
                  <a:pt x="76" y="201"/>
                  <a:pt x="72" y="204"/>
                  <a:pt x="70" y="205"/>
                </a:cubicBezTo>
                <a:close/>
                <a:moveTo>
                  <a:pt x="88" y="204"/>
                </a:moveTo>
                <a:cubicBezTo>
                  <a:pt x="87" y="205"/>
                  <a:pt x="87" y="206"/>
                  <a:pt x="87" y="207"/>
                </a:cubicBezTo>
                <a:cubicBezTo>
                  <a:pt x="88" y="206"/>
                  <a:pt x="88" y="206"/>
                  <a:pt x="88" y="206"/>
                </a:cubicBezTo>
                <a:cubicBezTo>
                  <a:pt x="88" y="207"/>
                  <a:pt x="89" y="207"/>
                  <a:pt x="89" y="207"/>
                </a:cubicBezTo>
                <a:cubicBezTo>
                  <a:pt x="90" y="207"/>
                  <a:pt x="90" y="207"/>
                  <a:pt x="90" y="207"/>
                </a:cubicBezTo>
                <a:cubicBezTo>
                  <a:pt x="91" y="207"/>
                  <a:pt x="91" y="207"/>
                  <a:pt x="92" y="207"/>
                </a:cubicBezTo>
                <a:cubicBezTo>
                  <a:pt x="92" y="207"/>
                  <a:pt x="92" y="207"/>
                  <a:pt x="92" y="207"/>
                </a:cubicBezTo>
                <a:cubicBezTo>
                  <a:pt x="91" y="205"/>
                  <a:pt x="89" y="205"/>
                  <a:pt x="88" y="204"/>
                </a:cubicBezTo>
                <a:close/>
                <a:moveTo>
                  <a:pt x="80" y="214"/>
                </a:moveTo>
                <a:cubicBezTo>
                  <a:pt x="78" y="213"/>
                  <a:pt x="78" y="213"/>
                  <a:pt x="78" y="213"/>
                </a:cubicBezTo>
                <a:cubicBezTo>
                  <a:pt x="78" y="216"/>
                  <a:pt x="78" y="216"/>
                  <a:pt x="78" y="216"/>
                </a:cubicBezTo>
                <a:cubicBezTo>
                  <a:pt x="79" y="216"/>
                  <a:pt x="79" y="216"/>
                  <a:pt x="79" y="216"/>
                </a:cubicBezTo>
                <a:cubicBezTo>
                  <a:pt x="79" y="216"/>
                  <a:pt x="80" y="215"/>
                  <a:pt x="80" y="215"/>
                </a:cubicBezTo>
                <a:cubicBezTo>
                  <a:pt x="80" y="214"/>
                  <a:pt x="80" y="214"/>
                  <a:pt x="80" y="214"/>
                </a:cubicBezTo>
                <a:close/>
                <a:moveTo>
                  <a:pt x="181" y="88"/>
                </a:moveTo>
                <a:cubicBezTo>
                  <a:pt x="174" y="92"/>
                  <a:pt x="169" y="96"/>
                  <a:pt x="163" y="103"/>
                </a:cubicBezTo>
                <a:cubicBezTo>
                  <a:pt x="166" y="105"/>
                  <a:pt x="168" y="106"/>
                  <a:pt x="169" y="108"/>
                </a:cubicBezTo>
                <a:cubicBezTo>
                  <a:pt x="163" y="112"/>
                  <a:pt x="156" y="115"/>
                  <a:pt x="156" y="122"/>
                </a:cubicBezTo>
                <a:cubicBezTo>
                  <a:pt x="156" y="124"/>
                  <a:pt x="158" y="124"/>
                  <a:pt x="158" y="125"/>
                </a:cubicBezTo>
                <a:cubicBezTo>
                  <a:pt x="156" y="132"/>
                  <a:pt x="156" y="132"/>
                  <a:pt x="156" y="132"/>
                </a:cubicBezTo>
                <a:cubicBezTo>
                  <a:pt x="156" y="140"/>
                  <a:pt x="156" y="140"/>
                  <a:pt x="156" y="140"/>
                </a:cubicBezTo>
                <a:cubicBezTo>
                  <a:pt x="155" y="141"/>
                  <a:pt x="155" y="142"/>
                  <a:pt x="154" y="143"/>
                </a:cubicBezTo>
                <a:cubicBezTo>
                  <a:pt x="157" y="144"/>
                  <a:pt x="157" y="146"/>
                  <a:pt x="159" y="148"/>
                </a:cubicBezTo>
                <a:cubicBezTo>
                  <a:pt x="162" y="152"/>
                  <a:pt x="167" y="153"/>
                  <a:pt x="167" y="157"/>
                </a:cubicBezTo>
                <a:cubicBezTo>
                  <a:pt x="167" y="159"/>
                  <a:pt x="165" y="159"/>
                  <a:pt x="164" y="160"/>
                </a:cubicBezTo>
                <a:cubicBezTo>
                  <a:pt x="162" y="163"/>
                  <a:pt x="165" y="166"/>
                  <a:pt x="163" y="169"/>
                </a:cubicBezTo>
                <a:cubicBezTo>
                  <a:pt x="160" y="167"/>
                  <a:pt x="159" y="165"/>
                  <a:pt x="156" y="165"/>
                </a:cubicBezTo>
                <a:cubicBezTo>
                  <a:pt x="154" y="165"/>
                  <a:pt x="155" y="169"/>
                  <a:pt x="155" y="171"/>
                </a:cubicBezTo>
                <a:cubicBezTo>
                  <a:pt x="155" y="178"/>
                  <a:pt x="148" y="180"/>
                  <a:pt x="142" y="183"/>
                </a:cubicBezTo>
                <a:cubicBezTo>
                  <a:pt x="135" y="185"/>
                  <a:pt x="138" y="196"/>
                  <a:pt x="131" y="196"/>
                </a:cubicBezTo>
                <a:cubicBezTo>
                  <a:pt x="130" y="196"/>
                  <a:pt x="130" y="196"/>
                  <a:pt x="129" y="196"/>
                </a:cubicBezTo>
                <a:cubicBezTo>
                  <a:pt x="125" y="196"/>
                  <a:pt x="122" y="197"/>
                  <a:pt x="118" y="198"/>
                </a:cubicBezTo>
                <a:cubicBezTo>
                  <a:pt x="118" y="198"/>
                  <a:pt x="118" y="198"/>
                  <a:pt x="118" y="198"/>
                </a:cubicBezTo>
                <a:cubicBezTo>
                  <a:pt x="117" y="196"/>
                  <a:pt x="117" y="194"/>
                  <a:pt x="117" y="192"/>
                </a:cubicBezTo>
                <a:cubicBezTo>
                  <a:pt x="117" y="190"/>
                  <a:pt x="118" y="189"/>
                  <a:pt x="118" y="188"/>
                </a:cubicBezTo>
                <a:cubicBezTo>
                  <a:pt x="118" y="186"/>
                  <a:pt x="115" y="186"/>
                  <a:pt x="114" y="184"/>
                </a:cubicBezTo>
                <a:cubicBezTo>
                  <a:pt x="113" y="182"/>
                  <a:pt x="113" y="181"/>
                  <a:pt x="113" y="180"/>
                </a:cubicBezTo>
                <a:cubicBezTo>
                  <a:pt x="112" y="178"/>
                  <a:pt x="111" y="177"/>
                  <a:pt x="111" y="175"/>
                </a:cubicBezTo>
                <a:cubicBezTo>
                  <a:pt x="111" y="173"/>
                  <a:pt x="113" y="172"/>
                  <a:pt x="113" y="170"/>
                </a:cubicBezTo>
                <a:cubicBezTo>
                  <a:pt x="113" y="164"/>
                  <a:pt x="110" y="162"/>
                  <a:pt x="108" y="157"/>
                </a:cubicBezTo>
                <a:cubicBezTo>
                  <a:pt x="106" y="154"/>
                  <a:pt x="105" y="150"/>
                  <a:pt x="101" y="150"/>
                </a:cubicBezTo>
                <a:cubicBezTo>
                  <a:pt x="101" y="150"/>
                  <a:pt x="100" y="150"/>
                  <a:pt x="99" y="150"/>
                </a:cubicBezTo>
                <a:cubicBezTo>
                  <a:pt x="97" y="150"/>
                  <a:pt x="98" y="147"/>
                  <a:pt x="97" y="145"/>
                </a:cubicBezTo>
                <a:cubicBezTo>
                  <a:pt x="97" y="143"/>
                  <a:pt x="96" y="142"/>
                  <a:pt x="96" y="139"/>
                </a:cubicBezTo>
                <a:cubicBezTo>
                  <a:pt x="96" y="135"/>
                  <a:pt x="96" y="135"/>
                  <a:pt x="96" y="135"/>
                </a:cubicBezTo>
                <a:cubicBezTo>
                  <a:pt x="96" y="131"/>
                  <a:pt x="90" y="131"/>
                  <a:pt x="87" y="128"/>
                </a:cubicBezTo>
                <a:cubicBezTo>
                  <a:pt x="85" y="126"/>
                  <a:pt x="84" y="124"/>
                  <a:pt x="83" y="121"/>
                </a:cubicBezTo>
                <a:cubicBezTo>
                  <a:pt x="83" y="118"/>
                  <a:pt x="80" y="118"/>
                  <a:pt x="79" y="116"/>
                </a:cubicBezTo>
                <a:cubicBezTo>
                  <a:pt x="79" y="117"/>
                  <a:pt x="79" y="117"/>
                  <a:pt x="79" y="117"/>
                </a:cubicBezTo>
                <a:cubicBezTo>
                  <a:pt x="80" y="119"/>
                  <a:pt x="79" y="120"/>
                  <a:pt x="80" y="122"/>
                </a:cubicBezTo>
                <a:cubicBezTo>
                  <a:pt x="80" y="122"/>
                  <a:pt x="79" y="122"/>
                  <a:pt x="79" y="122"/>
                </a:cubicBezTo>
                <a:cubicBezTo>
                  <a:pt x="78" y="121"/>
                  <a:pt x="78" y="120"/>
                  <a:pt x="78" y="119"/>
                </a:cubicBezTo>
                <a:cubicBezTo>
                  <a:pt x="77" y="117"/>
                  <a:pt x="75" y="116"/>
                  <a:pt x="75" y="114"/>
                </a:cubicBezTo>
                <a:cubicBezTo>
                  <a:pt x="75" y="109"/>
                  <a:pt x="75" y="109"/>
                  <a:pt x="75" y="109"/>
                </a:cubicBezTo>
                <a:cubicBezTo>
                  <a:pt x="75" y="108"/>
                  <a:pt x="75" y="107"/>
                  <a:pt x="75" y="106"/>
                </a:cubicBezTo>
                <a:cubicBezTo>
                  <a:pt x="75" y="104"/>
                  <a:pt x="75" y="103"/>
                  <a:pt x="74" y="101"/>
                </a:cubicBezTo>
                <a:cubicBezTo>
                  <a:pt x="73" y="98"/>
                  <a:pt x="73" y="98"/>
                  <a:pt x="73" y="98"/>
                </a:cubicBezTo>
                <a:cubicBezTo>
                  <a:pt x="73" y="97"/>
                  <a:pt x="74" y="96"/>
                  <a:pt x="74" y="95"/>
                </a:cubicBezTo>
                <a:cubicBezTo>
                  <a:pt x="74" y="93"/>
                  <a:pt x="74" y="92"/>
                  <a:pt x="74" y="90"/>
                </a:cubicBezTo>
                <a:cubicBezTo>
                  <a:pt x="74" y="88"/>
                  <a:pt x="72" y="87"/>
                  <a:pt x="70" y="86"/>
                </a:cubicBezTo>
                <a:cubicBezTo>
                  <a:pt x="68" y="89"/>
                  <a:pt x="66" y="82"/>
                  <a:pt x="63" y="80"/>
                </a:cubicBezTo>
                <a:cubicBezTo>
                  <a:pt x="61" y="78"/>
                  <a:pt x="60" y="76"/>
                  <a:pt x="58" y="76"/>
                </a:cubicBezTo>
                <a:cubicBezTo>
                  <a:pt x="57" y="76"/>
                  <a:pt x="50" y="68"/>
                  <a:pt x="48" y="66"/>
                </a:cubicBezTo>
                <a:cubicBezTo>
                  <a:pt x="47" y="65"/>
                  <a:pt x="47" y="64"/>
                  <a:pt x="45" y="63"/>
                </a:cubicBezTo>
                <a:cubicBezTo>
                  <a:pt x="40" y="61"/>
                  <a:pt x="38" y="57"/>
                  <a:pt x="33" y="54"/>
                </a:cubicBezTo>
                <a:cubicBezTo>
                  <a:pt x="32" y="53"/>
                  <a:pt x="32" y="51"/>
                  <a:pt x="31" y="51"/>
                </a:cubicBezTo>
                <a:cubicBezTo>
                  <a:pt x="30" y="51"/>
                  <a:pt x="30" y="52"/>
                  <a:pt x="29" y="52"/>
                </a:cubicBezTo>
                <a:cubicBezTo>
                  <a:pt x="26" y="52"/>
                  <a:pt x="26" y="48"/>
                  <a:pt x="23" y="48"/>
                </a:cubicBezTo>
                <a:cubicBezTo>
                  <a:pt x="22" y="48"/>
                  <a:pt x="22" y="48"/>
                  <a:pt x="22" y="48"/>
                </a:cubicBezTo>
                <a:cubicBezTo>
                  <a:pt x="21" y="48"/>
                  <a:pt x="21" y="48"/>
                  <a:pt x="21" y="48"/>
                </a:cubicBezTo>
                <a:cubicBezTo>
                  <a:pt x="21" y="43"/>
                  <a:pt x="17" y="42"/>
                  <a:pt x="13" y="39"/>
                </a:cubicBezTo>
                <a:cubicBezTo>
                  <a:pt x="12" y="38"/>
                  <a:pt x="11" y="37"/>
                  <a:pt x="11" y="36"/>
                </a:cubicBezTo>
                <a:cubicBezTo>
                  <a:pt x="11" y="35"/>
                  <a:pt x="11" y="36"/>
                  <a:pt x="11" y="35"/>
                </a:cubicBezTo>
                <a:cubicBezTo>
                  <a:pt x="11" y="33"/>
                  <a:pt x="7" y="33"/>
                  <a:pt x="7" y="31"/>
                </a:cubicBezTo>
                <a:cubicBezTo>
                  <a:pt x="7" y="31"/>
                  <a:pt x="8" y="31"/>
                  <a:pt x="8" y="31"/>
                </a:cubicBezTo>
                <a:cubicBezTo>
                  <a:pt x="8" y="29"/>
                  <a:pt x="9" y="28"/>
                  <a:pt x="8" y="27"/>
                </a:cubicBezTo>
                <a:cubicBezTo>
                  <a:pt x="7" y="26"/>
                  <a:pt x="5" y="27"/>
                  <a:pt x="5" y="26"/>
                </a:cubicBezTo>
                <a:cubicBezTo>
                  <a:pt x="3" y="25"/>
                  <a:pt x="3" y="23"/>
                  <a:pt x="2" y="22"/>
                </a:cubicBezTo>
                <a:cubicBezTo>
                  <a:pt x="2" y="22"/>
                  <a:pt x="2" y="22"/>
                  <a:pt x="2" y="22"/>
                </a:cubicBezTo>
                <a:cubicBezTo>
                  <a:pt x="3" y="18"/>
                  <a:pt x="4" y="15"/>
                  <a:pt x="7" y="13"/>
                </a:cubicBezTo>
                <a:cubicBezTo>
                  <a:pt x="8" y="12"/>
                  <a:pt x="9" y="12"/>
                  <a:pt x="11" y="11"/>
                </a:cubicBezTo>
                <a:cubicBezTo>
                  <a:pt x="16" y="8"/>
                  <a:pt x="21" y="6"/>
                  <a:pt x="21" y="0"/>
                </a:cubicBezTo>
                <a:cubicBezTo>
                  <a:pt x="21" y="0"/>
                  <a:pt x="21" y="0"/>
                  <a:pt x="21" y="0"/>
                </a:cubicBezTo>
                <a:cubicBezTo>
                  <a:pt x="25" y="0"/>
                  <a:pt x="27" y="1"/>
                  <a:pt x="31" y="1"/>
                </a:cubicBezTo>
                <a:cubicBezTo>
                  <a:pt x="32" y="1"/>
                  <a:pt x="33" y="1"/>
                  <a:pt x="34" y="1"/>
                </a:cubicBezTo>
                <a:cubicBezTo>
                  <a:pt x="36" y="1"/>
                  <a:pt x="37" y="3"/>
                  <a:pt x="37" y="5"/>
                </a:cubicBezTo>
                <a:cubicBezTo>
                  <a:pt x="37" y="12"/>
                  <a:pt x="37" y="12"/>
                  <a:pt x="37" y="12"/>
                </a:cubicBezTo>
                <a:cubicBezTo>
                  <a:pt x="37" y="15"/>
                  <a:pt x="35" y="17"/>
                  <a:pt x="35" y="20"/>
                </a:cubicBezTo>
                <a:cubicBezTo>
                  <a:pt x="35" y="24"/>
                  <a:pt x="38" y="27"/>
                  <a:pt x="42" y="27"/>
                </a:cubicBezTo>
                <a:cubicBezTo>
                  <a:pt x="49" y="26"/>
                  <a:pt x="49" y="26"/>
                  <a:pt x="49" y="26"/>
                </a:cubicBezTo>
                <a:cubicBezTo>
                  <a:pt x="52" y="27"/>
                  <a:pt x="53" y="29"/>
                  <a:pt x="54" y="32"/>
                </a:cubicBezTo>
                <a:cubicBezTo>
                  <a:pt x="56" y="37"/>
                  <a:pt x="58" y="40"/>
                  <a:pt x="63" y="42"/>
                </a:cubicBezTo>
                <a:cubicBezTo>
                  <a:pt x="66" y="42"/>
                  <a:pt x="67" y="42"/>
                  <a:pt x="70" y="42"/>
                </a:cubicBezTo>
                <a:cubicBezTo>
                  <a:pt x="73" y="42"/>
                  <a:pt x="75" y="41"/>
                  <a:pt x="78" y="41"/>
                </a:cubicBezTo>
                <a:cubicBezTo>
                  <a:pt x="83" y="41"/>
                  <a:pt x="86" y="46"/>
                  <a:pt x="88" y="52"/>
                </a:cubicBezTo>
                <a:cubicBezTo>
                  <a:pt x="90" y="56"/>
                  <a:pt x="92" y="58"/>
                  <a:pt x="95" y="61"/>
                </a:cubicBezTo>
                <a:cubicBezTo>
                  <a:pt x="98" y="64"/>
                  <a:pt x="100" y="67"/>
                  <a:pt x="105" y="67"/>
                </a:cubicBezTo>
                <a:cubicBezTo>
                  <a:pt x="106" y="67"/>
                  <a:pt x="108" y="67"/>
                  <a:pt x="109" y="66"/>
                </a:cubicBezTo>
                <a:cubicBezTo>
                  <a:pt x="110" y="65"/>
                  <a:pt x="110" y="63"/>
                  <a:pt x="110" y="62"/>
                </a:cubicBezTo>
                <a:cubicBezTo>
                  <a:pt x="113" y="57"/>
                  <a:pt x="113" y="53"/>
                  <a:pt x="114" y="48"/>
                </a:cubicBezTo>
                <a:cubicBezTo>
                  <a:pt x="115" y="39"/>
                  <a:pt x="121" y="32"/>
                  <a:pt x="130" y="32"/>
                </a:cubicBezTo>
                <a:cubicBezTo>
                  <a:pt x="132" y="32"/>
                  <a:pt x="134" y="33"/>
                  <a:pt x="134" y="35"/>
                </a:cubicBezTo>
                <a:cubicBezTo>
                  <a:pt x="134" y="39"/>
                  <a:pt x="134" y="39"/>
                  <a:pt x="134" y="39"/>
                </a:cubicBezTo>
                <a:cubicBezTo>
                  <a:pt x="134" y="40"/>
                  <a:pt x="134" y="41"/>
                  <a:pt x="134" y="42"/>
                </a:cubicBezTo>
                <a:cubicBezTo>
                  <a:pt x="134" y="46"/>
                  <a:pt x="134" y="46"/>
                  <a:pt x="134" y="46"/>
                </a:cubicBezTo>
                <a:cubicBezTo>
                  <a:pt x="134" y="47"/>
                  <a:pt x="135" y="48"/>
                  <a:pt x="137" y="48"/>
                </a:cubicBezTo>
                <a:cubicBezTo>
                  <a:pt x="138" y="49"/>
                  <a:pt x="139" y="49"/>
                  <a:pt x="141" y="50"/>
                </a:cubicBezTo>
                <a:cubicBezTo>
                  <a:pt x="145" y="53"/>
                  <a:pt x="148" y="56"/>
                  <a:pt x="150" y="61"/>
                </a:cubicBezTo>
                <a:cubicBezTo>
                  <a:pt x="151" y="66"/>
                  <a:pt x="156" y="66"/>
                  <a:pt x="161" y="68"/>
                </a:cubicBezTo>
                <a:cubicBezTo>
                  <a:pt x="165" y="70"/>
                  <a:pt x="166" y="73"/>
                  <a:pt x="169" y="76"/>
                </a:cubicBezTo>
                <a:cubicBezTo>
                  <a:pt x="171" y="78"/>
                  <a:pt x="173" y="80"/>
                  <a:pt x="175" y="83"/>
                </a:cubicBezTo>
                <a:cubicBezTo>
                  <a:pt x="177" y="85"/>
                  <a:pt x="179" y="86"/>
                  <a:pt x="181" y="88"/>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3175" cap="flat">
            <a:solidFill>
              <a:schemeClr val="bg1">
                <a:lumMod val="50000"/>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2" name="Freeform 13">
            <a:extLst>
              <a:ext uri="{FF2B5EF4-FFF2-40B4-BE49-F238E27FC236}">
                <a16:creationId xmlns:a16="http://schemas.microsoft.com/office/drawing/2014/main" id="{F6D12BC9-AEEF-461F-8391-0F8E58530063}"/>
              </a:ext>
            </a:extLst>
          </p:cNvPr>
          <p:cNvSpPr>
            <a:spLocks/>
          </p:cNvSpPr>
          <p:nvPr/>
        </p:nvSpPr>
        <p:spPr bwMode="auto">
          <a:xfrm>
            <a:off x="5037052" y="5099370"/>
            <a:ext cx="408938" cy="478017"/>
          </a:xfrm>
          <a:custGeom>
            <a:avLst/>
            <a:gdLst/>
            <a:ahLst/>
            <a:cxnLst>
              <a:cxn ang="0">
                <a:pos x="123" y="14"/>
              </a:cxn>
              <a:cxn ang="0">
                <a:pos x="117" y="29"/>
              </a:cxn>
              <a:cxn ang="0">
                <a:pos x="122" y="42"/>
              </a:cxn>
              <a:cxn ang="0">
                <a:pos x="115" y="51"/>
              </a:cxn>
              <a:cxn ang="0">
                <a:pos x="105" y="55"/>
              </a:cxn>
              <a:cxn ang="0">
                <a:pos x="97" y="66"/>
              </a:cxn>
              <a:cxn ang="0">
                <a:pos x="100" y="71"/>
              </a:cxn>
              <a:cxn ang="0">
                <a:pos x="96" y="77"/>
              </a:cxn>
              <a:cxn ang="0">
                <a:pos x="93" y="84"/>
              </a:cxn>
              <a:cxn ang="0">
                <a:pos x="87" y="97"/>
              </a:cxn>
              <a:cxn ang="0">
                <a:pos x="87" y="97"/>
              </a:cxn>
              <a:cxn ang="0">
                <a:pos x="82" y="100"/>
              </a:cxn>
              <a:cxn ang="0">
                <a:pos x="73" y="99"/>
              </a:cxn>
              <a:cxn ang="0">
                <a:pos x="70" y="99"/>
              </a:cxn>
              <a:cxn ang="0">
                <a:pos x="65" y="107"/>
              </a:cxn>
              <a:cxn ang="0">
                <a:pos x="58" y="126"/>
              </a:cxn>
              <a:cxn ang="0">
                <a:pos x="57" y="135"/>
              </a:cxn>
              <a:cxn ang="0">
                <a:pos x="56" y="139"/>
              </a:cxn>
              <a:cxn ang="0">
                <a:pos x="50" y="141"/>
              </a:cxn>
              <a:cxn ang="0">
                <a:pos x="45" y="144"/>
              </a:cxn>
              <a:cxn ang="0">
                <a:pos x="37" y="142"/>
              </a:cxn>
              <a:cxn ang="0">
                <a:pos x="34" y="138"/>
              </a:cxn>
              <a:cxn ang="0">
                <a:pos x="30" y="131"/>
              </a:cxn>
              <a:cxn ang="0">
                <a:pos x="17" y="123"/>
              </a:cxn>
              <a:cxn ang="0">
                <a:pos x="16" y="117"/>
              </a:cxn>
              <a:cxn ang="0">
                <a:pos x="18" y="112"/>
              </a:cxn>
              <a:cxn ang="0">
                <a:pos x="14" y="95"/>
              </a:cxn>
              <a:cxn ang="0">
                <a:pos x="15" y="87"/>
              </a:cxn>
              <a:cxn ang="0">
                <a:pos x="13" y="78"/>
              </a:cxn>
              <a:cxn ang="0">
                <a:pos x="0" y="70"/>
              </a:cxn>
              <a:cxn ang="0">
                <a:pos x="5" y="62"/>
              </a:cxn>
              <a:cxn ang="0">
                <a:pos x="18" y="55"/>
              </a:cxn>
              <a:cxn ang="0">
                <a:pos x="22" y="55"/>
              </a:cxn>
              <a:cxn ang="0">
                <a:pos x="34" y="50"/>
              </a:cxn>
              <a:cxn ang="0">
                <a:pos x="38" y="38"/>
              </a:cxn>
              <a:cxn ang="0">
                <a:pos x="41" y="27"/>
              </a:cxn>
              <a:cxn ang="0">
                <a:pos x="41" y="24"/>
              </a:cxn>
              <a:cxn ang="0">
                <a:pos x="39" y="9"/>
              </a:cxn>
              <a:cxn ang="0">
                <a:pos x="47" y="3"/>
              </a:cxn>
              <a:cxn ang="0">
                <a:pos x="56" y="0"/>
              </a:cxn>
              <a:cxn ang="0">
                <a:pos x="63" y="5"/>
              </a:cxn>
              <a:cxn ang="0">
                <a:pos x="67" y="14"/>
              </a:cxn>
              <a:cxn ang="0">
                <a:pos x="71" y="18"/>
              </a:cxn>
              <a:cxn ang="0">
                <a:pos x="88" y="13"/>
              </a:cxn>
              <a:cxn ang="0">
                <a:pos x="98" y="14"/>
              </a:cxn>
              <a:cxn ang="0">
                <a:pos x="106" y="9"/>
              </a:cxn>
              <a:cxn ang="0">
                <a:pos x="115" y="7"/>
              </a:cxn>
              <a:cxn ang="0">
                <a:pos x="123" y="14"/>
              </a:cxn>
            </a:cxnLst>
            <a:rect l="0" t="0" r="r" b="b"/>
            <a:pathLst>
              <a:path w="123" h="144">
                <a:moveTo>
                  <a:pt x="123" y="14"/>
                </a:moveTo>
                <a:cubicBezTo>
                  <a:pt x="122" y="20"/>
                  <a:pt x="119" y="23"/>
                  <a:pt x="117" y="29"/>
                </a:cubicBezTo>
                <a:cubicBezTo>
                  <a:pt x="117" y="35"/>
                  <a:pt x="122" y="36"/>
                  <a:pt x="122" y="42"/>
                </a:cubicBezTo>
                <a:cubicBezTo>
                  <a:pt x="122" y="46"/>
                  <a:pt x="119" y="49"/>
                  <a:pt x="115" y="51"/>
                </a:cubicBezTo>
                <a:cubicBezTo>
                  <a:pt x="112" y="53"/>
                  <a:pt x="109" y="52"/>
                  <a:pt x="105" y="55"/>
                </a:cubicBezTo>
                <a:cubicBezTo>
                  <a:pt x="100" y="58"/>
                  <a:pt x="97" y="61"/>
                  <a:pt x="97" y="66"/>
                </a:cubicBezTo>
                <a:cubicBezTo>
                  <a:pt x="97" y="69"/>
                  <a:pt x="100" y="69"/>
                  <a:pt x="100" y="71"/>
                </a:cubicBezTo>
                <a:cubicBezTo>
                  <a:pt x="100" y="74"/>
                  <a:pt x="97" y="75"/>
                  <a:pt x="96" y="77"/>
                </a:cubicBezTo>
                <a:cubicBezTo>
                  <a:pt x="95" y="80"/>
                  <a:pt x="94" y="82"/>
                  <a:pt x="93" y="84"/>
                </a:cubicBezTo>
                <a:cubicBezTo>
                  <a:pt x="91" y="90"/>
                  <a:pt x="88" y="92"/>
                  <a:pt x="87" y="97"/>
                </a:cubicBezTo>
                <a:cubicBezTo>
                  <a:pt x="87" y="97"/>
                  <a:pt x="87" y="97"/>
                  <a:pt x="87" y="97"/>
                </a:cubicBezTo>
                <a:cubicBezTo>
                  <a:pt x="86" y="99"/>
                  <a:pt x="84" y="100"/>
                  <a:pt x="82" y="100"/>
                </a:cubicBezTo>
                <a:cubicBezTo>
                  <a:pt x="78" y="100"/>
                  <a:pt x="76" y="99"/>
                  <a:pt x="73" y="99"/>
                </a:cubicBezTo>
                <a:cubicBezTo>
                  <a:pt x="70" y="99"/>
                  <a:pt x="70" y="99"/>
                  <a:pt x="70" y="99"/>
                </a:cubicBezTo>
                <a:cubicBezTo>
                  <a:pt x="67" y="102"/>
                  <a:pt x="67" y="104"/>
                  <a:pt x="65" y="107"/>
                </a:cubicBezTo>
                <a:cubicBezTo>
                  <a:pt x="61" y="114"/>
                  <a:pt x="60" y="118"/>
                  <a:pt x="58" y="126"/>
                </a:cubicBezTo>
                <a:cubicBezTo>
                  <a:pt x="58" y="129"/>
                  <a:pt x="57" y="131"/>
                  <a:pt x="57" y="135"/>
                </a:cubicBezTo>
                <a:cubicBezTo>
                  <a:pt x="56" y="136"/>
                  <a:pt x="57" y="137"/>
                  <a:pt x="56" y="139"/>
                </a:cubicBezTo>
                <a:cubicBezTo>
                  <a:pt x="55" y="141"/>
                  <a:pt x="52" y="140"/>
                  <a:pt x="50" y="141"/>
                </a:cubicBezTo>
                <a:cubicBezTo>
                  <a:pt x="48" y="142"/>
                  <a:pt x="47" y="144"/>
                  <a:pt x="45" y="144"/>
                </a:cubicBezTo>
                <a:cubicBezTo>
                  <a:pt x="42" y="144"/>
                  <a:pt x="40" y="144"/>
                  <a:pt x="37" y="142"/>
                </a:cubicBezTo>
                <a:cubicBezTo>
                  <a:pt x="35" y="141"/>
                  <a:pt x="35" y="139"/>
                  <a:pt x="34" y="138"/>
                </a:cubicBezTo>
                <a:cubicBezTo>
                  <a:pt x="32" y="135"/>
                  <a:pt x="31" y="134"/>
                  <a:pt x="30" y="131"/>
                </a:cubicBezTo>
                <a:cubicBezTo>
                  <a:pt x="26" y="127"/>
                  <a:pt x="21" y="127"/>
                  <a:pt x="17" y="123"/>
                </a:cubicBezTo>
                <a:cubicBezTo>
                  <a:pt x="15" y="121"/>
                  <a:pt x="17" y="119"/>
                  <a:pt x="16" y="117"/>
                </a:cubicBezTo>
                <a:cubicBezTo>
                  <a:pt x="17" y="115"/>
                  <a:pt x="18" y="114"/>
                  <a:pt x="18" y="112"/>
                </a:cubicBezTo>
                <a:cubicBezTo>
                  <a:pt x="18" y="105"/>
                  <a:pt x="14" y="102"/>
                  <a:pt x="14" y="95"/>
                </a:cubicBezTo>
                <a:cubicBezTo>
                  <a:pt x="14" y="92"/>
                  <a:pt x="15" y="90"/>
                  <a:pt x="15" y="87"/>
                </a:cubicBezTo>
                <a:cubicBezTo>
                  <a:pt x="15" y="84"/>
                  <a:pt x="16" y="80"/>
                  <a:pt x="13" y="78"/>
                </a:cubicBezTo>
                <a:cubicBezTo>
                  <a:pt x="8" y="75"/>
                  <a:pt x="0" y="76"/>
                  <a:pt x="0" y="70"/>
                </a:cubicBezTo>
                <a:cubicBezTo>
                  <a:pt x="0" y="66"/>
                  <a:pt x="3" y="65"/>
                  <a:pt x="5" y="62"/>
                </a:cubicBezTo>
                <a:cubicBezTo>
                  <a:pt x="9" y="58"/>
                  <a:pt x="12" y="55"/>
                  <a:pt x="18" y="55"/>
                </a:cubicBezTo>
                <a:cubicBezTo>
                  <a:pt x="22" y="55"/>
                  <a:pt x="22" y="55"/>
                  <a:pt x="22" y="55"/>
                </a:cubicBezTo>
                <a:cubicBezTo>
                  <a:pt x="27" y="55"/>
                  <a:pt x="31" y="54"/>
                  <a:pt x="34" y="50"/>
                </a:cubicBezTo>
                <a:cubicBezTo>
                  <a:pt x="37" y="46"/>
                  <a:pt x="36" y="43"/>
                  <a:pt x="38" y="38"/>
                </a:cubicBezTo>
                <a:cubicBezTo>
                  <a:pt x="40" y="34"/>
                  <a:pt x="41" y="32"/>
                  <a:pt x="41" y="27"/>
                </a:cubicBezTo>
                <a:cubicBezTo>
                  <a:pt x="41" y="24"/>
                  <a:pt x="41" y="24"/>
                  <a:pt x="41" y="24"/>
                </a:cubicBezTo>
                <a:cubicBezTo>
                  <a:pt x="41" y="18"/>
                  <a:pt x="39" y="15"/>
                  <a:pt x="39" y="9"/>
                </a:cubicBezTo>
                <a:cubicBezTo>
                  <a:pt x="39" y="5"/>
                  <a:pt x="43" y="4"/>
                  <a:pt x="47" y="3"/>
                </a:cubicBezTo>
                <a:cubicBezTo>
                  <a:pt x="51" y="2"/>
                  <a:pt x="52" y="0"/>
                  <a:pt x="56" y="0"/>
                </a:cubicBezTo>
                <a:cubicBezTo>
                  <a:pt x="60" y="0"/>
                  <a:pt x="62" y="2"/>
                  <a:pt x="63" y="5"/>
                </a:cubicBezTo>
                <a:cubicBezTo>
                  <a:pt x="64" y="9"/>
                  <a:pt x="65" y="11"/>
                  <a:pt x="67" y="14"/>
                </a:cubicBezTo>
                <a:cubicBezTo>
                  <a:pt x="68" y="16"/>
                  <a:pt x="69" y="18"/>
                  <a:pt x="71" y="18"/>
                </a:cubicBezTo>
                <a:cubicBezTo>
                  <a:pt x="78" y="18"/>
                  <a:pt x="81" y="13"/>
                  <a:pt x="88" y="13"/>
                </a:cubicBezTo>
                <a:cubicBezTo>
                  <a:pt x="92" y="13"/>
                  <a:pt x="94" y="14"/>
                  <a:pt x="98" y="14"/>
                </a:cubicBezTo>
                <a:cubicBezTo>
                  <a:pt x="102" y="14"/>
                  <a:pt x="103" y="11"/>
                  <a:pt x="106" y="9"/>
                </a:cubicBezTo>
                <a:cubicBezTo>
                  <a:pt x="109" y="7"/>
                  <a:pt x="112" y="7"/>
                  <a:pt x="115" y="7"/>
                </a:cubicBezTo>
                <a:cubicBezTo>
                  <a:pt x="119" y="7"/>
                  <a:pt x="120" y="11"/>
                  <a:pt x="123" y="14"/>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3175" cap="flat">
            <a:solidFill>
              <a:schemeClr val="bg1">
                <a:lumMod val="50000"/>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3" name="Freeform 14">
            <a:extLst>
              <a:ext uri="{FF2B5EF4-FFF2-40B4-BE49-F238E27FC236}">
                <a16:creationId xmlns:a16="http://schemas.microsoft.com/office/drawing/2014/main" id="{8F190F13-1922-4056-9D34-39DEC7E19065}"/>
              </a:ext>
            </a:extLst>
          </p:cNvPr>
          <p:cNvSpPr>
            <a:spLocks noEditPoints="1"/>
          </p:cNvSpPr>
          <p:nvPr/>
        </p:nvSpPr>
        <p:spPr bwMode="auto">
          <a:xfrm>
            <a:off x="4329700" y="3983079"/>
            <a:ext cx="1638516" cy="2017061"/>
          </a:xfrm>
          <a:custGeom>
            <a:avLst/>
            <a:gdLst/>
            <a:ahLst/>
            <a:cxnLst>
              <a:cxn ang="0">
                <a:pos x="240" y="559"/>
              </a:cxn>
              <a:cxn ang="0">
                <a:pos x="288" y="607"/>
              </a:cxn>
              <a:cxn ang="0">
                <a:pos x="280" y="593"/>
              </a:cxn>
              <a:cxn ang="0">
                <a:pos x="273" y="569"/>
              </a:cxn>
              <a:cxn ang="0">
                <a:pos x="256" y="553"/>
              </a:cxn>
              <a:cxn ang="0">
                <a:pos x="246" y="523"/>
              </a:cxn>
              <a:cxn ang="0">
                <a:pos x="237" y="496"/>
              </a:cxn>
              <a:cxn ang="0">
                <a:pos x="227" y="472"/>
              </a:cxn>
              <a:cxn ang="0">
                <a:pos x="209" y="439"/>
              </a:cxn>
              <a:cxn ang="0">
                <a:pos x="200" y="439"/>
              </a:cxn>
              <a:cxn ang="0">
                <a:pos x="181" y="413"/>
              </a:cxn>
              <a:cxn ang="0">
                <a:pos x="158" y="396"/>
              </a:cxn>
              <a:cxn ang="0">
                <a:pos x="135" y="386"/>
              </a:cxn>
              <a:cxn ang="0">
                <a:pos x="97" y="359"/>
              </a:cxn>
              <a:cxn ang="0">
                <a:pos x="77" y="332"/>
              </a:cxn>
              <a:cxn ang="0">
                <a:pos x="54" y="302"/>
              </a:cxn>
              <a:cxn ang="0">
                <a:pos x="50" y="290"/>
              </a:cxn>
              <a:cxn ang="0">
                <a:pos x="50" y="266"/>
              </a:cxn>
              <a:cxn ang="0">
                <a:pos x="44" y="250"/>
              </a:cxn>
              <a:cxn ang="0">
                <a:pos x="29" y="209"/>
              </a:cxn>
              <a:cxn ang="0">
                <a:pos x="37" y="226"/>
              </a:cxn>
              <a:cxn ang="0">
                <a:pos x="37" y="203"/>
              </a:cxn>
              <a:cxn ang="0">
                <a:pos x="38" y="187"/>
              </a:cxn>
              <a:cxn ang="0">
                <a:pos x="42" y="179"/>
              </a:cxn>
              <a:cxn ang="0">
                <a:pos x="42" y="163"/>
              </a:cxn>
              <a:cxn ang="0">
                <a:pos x="26" y="123"/>
              </a:cxn>
              <a:cxn ang="0">
                <a:pos x="11" y="89"/>
              </a:cxn>
              <a:cxn ang="0">
                <a:pos x="0" y="61"/>
              </a:cxn>
              <a:cxn ang="0">
                <a:pos x="35" y="68"/>
              </a:cxn>
              <a:cxn ang="0">
                <a:pos x="62" y="87"/>
              </a:cxn>
              <a:cxn ang="0">
                <a:pos x="109" y="89"/>
              </a:cxn>
              <a:cxn ang="0">
                <a:pos x="120" y="119"/>
              </a:cxn>
              <a:cxn ang="0">
                <a:pos x="139" y="152"/>
              </a:cxn>
              <a:cxn ang="0">
                <a:pos x="169" y="146"/>
              </a:cxn>
              <a:cxn ang="0">
                <a:pos x="227" y="118"/>
              </a:cxn>
              <a:cxn ang="0">
                <a:pos x="278" y="77"/>
              </a:cxn>
              <a:cxn ang="0">
                <a:pos x="295" y="41"/>
              </a:cxn>
              <a:cxn ang="0">
                <a:pos x="314" y="0"/>
              </a:cxn>
              <a:cxn ang="0">
                <a:pos x="330" y="11"/>
              </a:cxn>
              <a:cxn ang="0">
                <a:pos x="351" y="63"/>
              </a:cxn>
              <a:cxn ang="0">
                <a:pos x="390" y="108"/>
              </a:cxn>
              <a:cxn ang="0">
                <a:pos x="429" y="122"/>
              </a:cxn>
              <a:cxn ang="0">
                <a:pos x="459" y="150"/>
              </a:cxn>
              <a:cxn ang="0">
                <a:pos x="471" y="227"/>
              </a:cxn>
              <a:cxn ang="0">
                <a:pos x="494" y="314"/>
              </a:cxn>
              <a:cxn ang="0">
                <a:pos x="448" y="323"/>
              </a:cxn>
              <a:cxn ang="0">
                <a:pos x="416" y="338"/>
              </a:cxn>
              <a:cxn ang="0">
                <a:pos x="368" y="374"/>
              </a:cxn>
              <a:cxn ang="0">
                <a:pos x="336" y="350"/>
              </a:cxn>
              <a:cxn ang="0">
                <a:pos x="284" y="354"/>
              </a:cxn>
              <a:cxn ang="0">
                <a:pos x="252" y="345"/>
              </a:cxn>
              <a:cxn ang="0">
                <a:pos x="235" y="391"/>
              </a:cxn>
              <a:cxn ang="0">
                <a:pos x="228" y="423"/>
              </a:cxn>
              <a:cxn ang="0">
                <a:pos x="243" y="467"/>
              </a:cxn>
              <a:cxn ang="0">
                <a:pos x="269" y="475"/>
              </a:cxn>
              <a:cxn ang="0">
                <a:pos x="286" y="435"/>
              </a:cxn>
              <a:cxn ang="0">
                <a:pos x="316" y="441"/>
              </a:cxn>
              <a:cxn ang="0">
                <a:pos x="304" y="491"/>
              </a:cxn>
              <a:cxn ang="0">
                <a:pos x="270" y="510"/>
              </a:cxn>
              <a:cxn ang="0">
                <a:pos x="280" y="537"/>
              </a:cxn>
              <a:cxn ang="0">
                <a:pos x="307" y="585"/>
              </a:cxn>
            </a:cxnLst>
            <a:rect l="0" t="0" r="r" b="b"/>
            <a:pathLst>
              <a:path w="494" h="607">
                <a:moveTo>
                  <a:pt x="240" y="559"/>
                </a:moveTo>
                <a:cubicBezTo>
                  <a:pt x="239" y="558"/>
                  <a:pt x="239" y="556"/>
                  <a:pt x="238" y="556"/>
                </a:cubicBezTo>
                <a:cubicBezTo>
                  <a:pt x="237" y="556"/>
                  <a:pt x="236" y="557"/>
                  <a:pt x="236" y="558"/>
                </a:cubicBezTo>
                <a:cubicBezTo>
                  <a:pt x="236" y="560"/>
                  <a:pt x="236" y="562"/>
                  <a:pt x="238" y="562"/>
                </a:cubicBezTo>
                <a:cubicBezTo>
                  <a:pt x="239" y="562"/>
                  <a:pt x="239" y="560"/>
                  <a:pt x="240" y="559"/>
                </a:cubicBezTo>
                <a:close/>
                <a:moveTo>
                  <a:pt x="192" y="451"/>
                </a:moveTo>
                <a:cubicBezTo>
                  <a:pt x="193" y="453"/>
                  <a:pt x="195" y="453"/>
                  <a:pt x="197" y="453"/>
                </a:cubicBezTo>
                <a:cubicBezTo>
                  <a:pt x="197" y="453"/>
                  <a:pt x="197" y="453"/>
                  <a:pt x="197" y="453"/>
                </a:cubicBezTo>
                <a:cubicBezTo>
                  <a:pt x="195" y="451"/>
                  <a:pt x="194" y="451"/>
                  <a:pt x="192" y="451"/>
                </a:cubicBezTo>
                <a:close/>
                <a:moveTo>
                  <a:pt x="288" y="607"/>
                </a:moveTo>
                <a:cubicBezTo>
                  <a:pt x="288" y="606"/>
                  <a:pt x="288" y="605"/>
                  <a:pt x="287" y="605"/>
                </a:cubicBezTo>
                <a:cubicBezTo>
                  <a:pt x="287" y="602"/>
                  <a:pt x="287" y="600"/>
                  <a:pt x="286" y="598"/>
                </a:cubicBezTo>
                <a:cubicBezTo>
                  <a:pt x="285" y="597"/>
                  <a:pt x="284" y="598"/>
                  <a:pt x="284" y="597"/>
                </a:cubicBezTo>
                <a:cubicBezTo>
                  <a:pt x="283" y="596"/>
                  <a:pt x="284" y="594"/>
                  <a:pt x="283" y="592"/>
                </a:cubicBezTo>
                <a:cubicBezTo>
                  <a:pt x="282" y="590"/>
                  <a:pt x="280" y="597"/>
                  <a:pt x="280" y="593"/>
                </a:cubicBezTo>
                <a:cubicBezTo>
                  <a:pt x="281" y="590"/>
                  <a:pt x="281" y="590"/>
                  <a:pt x="281" y="590"/>
                </a:cubicBezTo>
                <a:cubicBezTo>
                  <a:pt x="281" y="589"/>
                  <a:pt x="280" y="588"/>
                  <a:pt x="278" y="588"/>
                </a:cubicBezTo>
                <a:cubicBezTo>
                  <a:pt x="278" y="584"/>
                  <a:pt x="275" y="582"/>
                  <a:pt x="275" y="578"/>
                </a:cubicBezTo>
                <a:cubicBezTo>
                  <a:pt x="275" y="574"/>
                  <a:pt x="275" y="574"/>
                  <a:pt x="275" y="574"/>
                </a:cubicBezTo>
                <a:cubicBezTo>
                  <a:pt x="275" y="573"/>
                  <a:pt x="272" y="569"/>
                  <a:pt x="273" y="569"/>
                </a:cubicBezTo>
                <a:cubicBezTo>
                  <a:pt x="277" y="572"/>
                  <a:pt x="274" y="566"/>
                  <a:pt x="273" y="565"/>
                </a:cubicBezTo>
                <a:cubicBezTo>
                  <a:pt x="272" y="563"/>
                  <a:pt x="270" y="563"/>
                  <a:pt x="269" y="562"/>
                </a:cubicBezTo>
                <a:cubicBezTo>
                  <a:pt x="268" y="561"/>
                  <a:pt x="268" y="559"/>
                  <a:pt x="266" y="559"/>
                </a:cubicBezTo>
                <a:cubicBezTo>
                  <a:pt x="265" y="559"/>
                  <a:pt x="265" y="559"/>
                  <a:pt x="264" y="559"/>
                </a:cubicBezTo>
                <a:cubicBezTo>
                  <a:pt x="260" y="560"/>
                  <a:pt x="259" y="556"/>
                  <a:pt x="256" y="553"/>
                </a:cubicBezTo>
                <a:cubicBezTo>
                  <a:pt x="255" y="550"/>
                  <a:pt x="252" y="549"/>
                  <a:pt x="252" y="546"/>
                </a:cubicBezTo>
                <a:cubicBezTo>
                  <a:pt x="252" y="541"/>
                  <a:pt x="255" y="538"/>
                  <a:pt x="255" y="533"/>
                </a:cubicBezTo>
                <a:cubicBezTo>
                  <a:pt x="255" y="531"/>
                  <a:pt x="253" y="531"/>
                  <a:pt x="252" y="531"/>
                </a:cubicBezTo>
                <a:cubicBezTo>
                  <a:pt x="250" y="531"/>
                  <a:pt x="249" y="530"/>
                  <a:pt x="248" y="528"/>
                </a:cubicBezTo>
                <a:cubicBezTo>
                  <a:pt x="247" y="526"/>
                  <a:pt x="247" y="525"/>
                  <a:pt x="246" y="523"/>
                </a:cubicBezTo>
                <a:cubicBezTo>
                  <a:pt x="246" y="521"/>
                  <a:pt x="245" y="520"/>
                  <a:pt x="245" y="519"/>
                </a:cubicBezTo>
                <a:cubicBezTo>
                  <a:pt x="245" y="515"/>
                  <a:pt x="248" y="513"/>
                  <a:pt x="248" y="510"/>
                </a:cubicBezTo>
                <a:cubicBezTo>
                  <a:pt x="248" y="506"/>
                  <a:pt x="243" y="506"/>
                  <a:pt x="240" y="505"/>
                </a:cubicBezTo>
                <a:cubicBezTo>
                  <a:pt x="238" y="504"/>
                  <a:pt x="239" y="502"/>
                  <a:pt x="238" y="500"/>
                </a:cubicBezTo>
                <a:cubicBezTo>
                  <a:pt x="237" y="498"/>
                  <a:pt x="237" y="497"/>
                  <a:pt x="237" y="496"/>
                </a:cubicBezTo>
                <a:cubicBezTo>
                  <a:pt x="237" y="495"/>
                  <a:pt x="237" y="494"/>
                  <a:pt x="237" y="492"/>
                </a:cubicBezTo>
                <a:cubicBezTo>
                  <a:pt x="237" y="490"/>
                  <a:pt x="236" y="489"/>
                  <a:pt x="234" y="487"/>
                </a:cubicBezTo>
                <a:cubicBezTo>
                  <a:pt x="233" y="486"/>
                  <a:pt x="234" y="484"/>
                  <a:pt x="233" y="483"/>
                </a:cubicBezTo>
                <a:cubicBezTo>
                  <a:pt x="232" y="482"/>
                  <a:pt x="230" y="482"/>
                  <a:pt x="229" y="481"/>
                </a:cubicBezTo>
                <a:cubicBezTo>
                  <a:pt x="227" y="477"/>
                  <a:pt x="227" y="475"/>
                  <a:pt x="227" y="472"/>
                </a:cubicBezTo>
                <a:cubicBezTo>
                  <a:pt x="227" y="470"/>
                  <a:pt x="228" y="469"/>
                  <a:pt x="228" y="467"/>
                </a:cubicBezTo>
                <a:cubicBezTo>
                  <a:pt x="228" y="464"/>
                  <a:pt x="224" y="463"/>
                  <a:pt x="222" y="461"/>
                </a:cubicBezTo>
                <a:cubicBezTo>
                  <a:pt x="221" y="460"/>
                  <a:pt x="205" y="451"/>
                  <a:pt x="213" y="455"/>
                </a:cubicBezTo>
                <a:cubicBezTo>
                  <a:pt x="213" y="453"/>
                  <a:pt x="213" y="452"/>
                  <a:pt x="213" y="450"/>
                </a:cubicBezTo>
                <a:cubicBezTo>
                  <a:pt x="213" y="445"/>
                  <a:pt x="211" y="443"/>
                  <a:pt x="209" y="439"/>
                </a:cubicBezTo>
                <a:cubicBezTo>
                  <a:pt x="208" y="437"/>
                  <a:pt x="208" y="435"/>
                  <a:pt x="205" y="435"/>
                </a:cubicBezTo>
                <a:cubicBezTo>
                  <a:pt x="203" y="435"/>
                  <a:pt x="202" y="436"/>
                  <a:pt x="200" y="436"/>
                </a:cubicBezTo>
                <a:cubicBezTo>
                  <a:pt x="200" y="436"/>
                  <a:pt x="199" y="435"/>
                  <a:pt x="199" y="435"/>
                </a:cubicBezTo>
                <a:cubicBezTo>
                  <a:pt x="198" y="435"/>
                  <a:pt x="198" y="435"/>
                  <a:pt x="198" y="435"/>
                </a:cubicBezTo>
                <a:cubicBezTo>
                  <a:pt x="199" y="437"/>
                  <a:pt x="199" y="438"/>
                  <a:pt x="200" y="439"/>
                </a:cubicBezTo>
                <a:cubicBezTo>
                  <a:pt x="200" y="439"/>
                  <a:pt x="196" y="432"/>
                  <a:pt x="192" y="432"/>
                </a:cubicBezTo>
                <a:cubicBezTo>
                  <a:pt x="192" y="431"/>
                  <a:pt x="192" y="431"/>
                  <a:pt x="192" y="430"/>
                </a:cubicBezTo>
                <a:cubicBezTo>
                  <a:pt x="192" y="427"/>
                  <a:pt x="188" y="426"/>
                  <a:pt x="188" y="423"/>
                </a:cubicBezTo>
                <a:cubicBezTo>
                  <a:pt x="188" y="422"/>
                  <a:pt x="189" y="422"/>
                  <a:pt x="189" y="421"/>
                </a:cubicBezTo>
                <a:cubicBezTo>
                  <a:pt x="189" y="417"/>
                  <a:pt x="185" y="415"/>
                  <a:pt x="181" y="413"/>
                </a:cubicBezTo>
                <a:cubicBezTo>
                  <a:pt x="177" y="410"/>
                  <a:pt x="175" y="407"/>
                  <a:pt x="171" y="406"/>
                </a:cubicBezTo>
                <a:cubicBezTo>
                  <a:pt x="168" y="404"/>
                  <a:pt x="166" y="405"/>
                  <a:pt x="163" y="404"/>
                </a:cubicBezTo>
                <a:cubicBezTo>
                  <a:pt x="162" y="403"/>
                  <a:pt x="162" y="401"/>
                  <a:pt x="160" y="400"/>
                </a:cubicBezTo>
                <a:cubicBezTo>
                  <a:pt x="159" y="399"/>
                  <a:pt x="157" y="399"/>
                  <a:pt x="157" y="397"/>
                </a:cubicBezTo>
                <a:cubicBezTo>
                  <a:pt x="157" y="396"/>
                  <a:pt x="158" y="396"/>
                  <a:pt x="158" y="396"/>
                </a:cubicBezTo>
                <a:cubicBezTo>
                  <a:pt x="155" y="394"/>
                  <a:pt x="151" y="395"/>
                  <a:pt x="149" y="392"/>
                </a:cubicBezTo>
                <a:cubicBezTo>
                  <a:pt x="148" y="390"/>
                  <a:pt x="148" y="388"/>
                  <a:pt x="146" y="387"/>
                </a:cubicBezTo>
                <a:cubicBezTo>
                  <a:pt x="145" y="386"/>
                  <a:pt x="143" y="386"/>
                  <a:pt x="141" y="386"/>
                </a:cubicBezTo>
                <a:cubicBezTo>
                  <a:pt x="140" y="385"/>
                  <a:pt x="139" y="385"/>
                  <a:pt x="138" y="385"/>
                </a:cubicBezTo>
                <a:cubicBezTo>
                  <a:pt x="137" y="385"/>
                  <a:pt x="136" y="385"/>
                  <a:pt x="135" y="386"/>
                </a:cubicBezTo>
                <a:cubicBezTo>
                  <a:pt x="135" y="386"/>
                  <a:pt x="135" y="388"/>
                  <a:pt x="135" y="388"/>
                </a:cubicBezTo>
                <a:cubicBezTo>
                  <a:pt x="130" y="388"/>
                  <a:pt x="128" y="386"/>
                  <a:pt x="128" y="386"/>
                </a:cubicBezTo>
                <a:cubicBezTo>
                  <a:pt x="119" y="382"/>
                  <a:pt x="113" y="379"/>
                  <a:pt x="107" y="370"/>
                </a:cubicBezTo>
                <a:cubicBezTo>
                  <a:pt x="105" y="367"/>
                  <a:pt x="102" y="366"/>
                  <a:pt x="101" y="363"/>
                </a:cubicBezTo>
                <a:cubicBezTo>
                  <a:pt x="100" y="361"/>
                  <a:pt x="98" y="361"/>
                  <a:pt x="97" y="359"/>
                </a:cubicBezTo>
                <a:cubicBezTo>
                  <a:pt x="94" y="355"/>
                  <a:pt x="91" y="353"/>
                  <a:pt x="87" y="349"/>
                </a:cubicBezTo>
                <a:cubicBezTo>
                  <a:pt x="84" y="347"/>
                  <a:pt x="84" y="345"/>
                  <a:pt x="82" y="343"/>
                </a:cubicBezTo>
                <a:cubicBezTo>
                  <a:pt x="81" y="341"/>
                  <a:pt x="80" y="340"/>
                  <a:pt x="79" y="338"/>
                </a:cubicBezTo>
                <a:cubicBezTo>
                  <a:pt x="78" y="336"/>
                  <a:pt x="76" y="336"/>
                  <a:pt x="76" y="334"/>
                </a:cubicBezTo>
                <a:cubicBezTo>
                  <a:pt x="76" y="333"/>
                  <a:pt x="77" y="333"/>
                  <a:pt x="77" y="332"/>
                </a:cubicBezTo>
                <a:cubicBezTo>
                  <a:pt x="77" y="328"/>
                  <a:pt x="69" y="329"/>
                  <a:pt x="69" y="325"/>
                </a:cubicBezTo>
                <a:cubicBezTo>
                  <a:pt x="69" y="325"/>
                  <a:pt x="70" y="325"/>
                  <a:pt x="70" y="324"/>
                </a:cubicBezTo>
                <a:cubicBezTo>
                  <a:pt x="70" y="321"/>
                  <a:pt x="66" y="320"/>
                  <a:pt x="62" y="319"/>
                </a:cubicBezTo>
                <a:cubicBezTo>
                  <a:pt x="62" y="313"/>
                  <a:pt x="59" y="309"/>
                  <a:pt x="56" y="303"/>
                </a:cubicBezTo>
                <a:cubicBezTo>
                  <a:pt x="55" y="303"/>
                  <a:pt x="55" y="302"/>
                  <a:pt x="54" y="302"/>
                </a:cubicBezTo>
                <a:cubicBezTo>
                  <a:pt x="54" y="302"/>
                  <a:pt x="54" y="303"/>
                  <a:pt x="54" y="303"/>
                </a:cubicBezTo>
                <a:cubicBezTo>
                  <a:pt x="53" y="302"/>
                  <a:pt x="53" y="302"/>
                  <a:pt x="53" y="302"/>
                </a:cubicBezTo>
                <a:cubicBezTo>
                  <a:pt x="53" y="299"/>
                  <a:pt x="53" y="299"/>
                  <a:pt x="53" y="299"/>
                </a:cubicBezTo>
                <a:cubicBezTo>
                  <a:pt x="53" y="297"/>
                  <a:pt x="51" y="297"/>
                  <a:pt x="51" y="296"/>
                </a:cubicBezTo>
                <a:cubicBezTo>
                  <a:pt x="50" y="294"/>
                  <a:pt x="51" y="292"/>
                  <a:pt x="50" y="290"/>
                </a:cubicBezTo>
                <a:cubicBezTo>
                  <a:pt x="48" y="287"/>
                  <a:pt x="45" y="285"/>
                  <a:pt x="45" y="280"/>
                </a:cubicBezTo>
                <a:cubicBezTo>
                  <a:pt x="45" y="279"/>
                  <a:pt x="45" y="278"/>
                  <a:pt x="46" y="277"/>
                </a:cubicBezTo>
                <a:cubicBezTo>
                  <a:pt x="48" y="276"/>
                  <a:pt x="50" y="278"/>
                  <a:pt x="51" y="276"/>
                </a:cubicBezTo>
                <a:cubicBezTo>
                  <a:pt x="52" y="275"/>
                  <a:pt x="51" y="273"/>
                  <a:pt x="51" y="271"/>
                </a:cubicBezTo>
                <a:cubicBezTo>
                  <a:pt x="51" y="269"/>
                  <a:pt x="51" y="268"/>
                  <a:pt x="50" y="266"/>
                </a:cubicBezTo>
                <a:cubicBezTo>
                  <a:pt x="50" y="265"/>
                  <a:pt x="50" y="265"/>
                  <a:pt x="50" y="265"/>
                </a:cubicBezTo>
                <a:cubicBezTo>
                  <a:pt x="51" y="263"/>
                  <a:pt x="51" y="263"/>
                  <a:pt x="51" y="263"/>
                </a:cubicBezTo>
                <a:cubicBezTo>
                  <a:pt x="51" y="261"/>
                  <a:pt x="50" y="258"/>
                  <a:pt x="48" y="258"/>
                </a:cubicBezTo>
                <a:cubicBezTo>
                  <a:pt x="46" y="258"/>
                  <a:pt x="46" y="259"/>
                  <a:pt x="45" y="260"/>
                </a:cubicBezTo>
                <a:cubicBezTo>
                  <a:pt x="44" y="262"/>
                  <a:pt x="44" y="252"/>
                  <a:pt x="44" y="250"/>
                </a:cubicBezTo>
                <a:cubicBezTo>
                  <a:pt x="44" y="245"/>
                  <a:pt x="43" y="243"/>
                  <a:pt x="40" y="238"/>
                </a:cubicBezTo>
                <a:cubicBezTo>
                  <a:pt x="39" y="235"/>
                  <a:pt x="40" y="233"/>
                  <a:pt x="37" y="231"/>
                </a:cubicBezTo>
                <a:cubicBezTo>
                  <a:pt x="36" y="230"/>
                  <a:pt x="35" y="230"/>
                  <a:pt x="34" y="229"/>
                </a:cubicBezTo>
                <a:cubicBezTo>
                  <a:pt x="30" y="222"/>
                  <a:pt x="28" y="217"/>
                  <a:pt x="28" y="209"/>
                </a:cubicBezTo>
                <a:cubicBezTo>
                  <a:pt x="28" y="208"/>
                  <a:pt x="28" y="208"/>
                  <a:pt x="29" y="209"/>
                </a:cubicBezTo>
                <a:cubicBezTo>
                  <a:pt x="29" y="211"/>
                  <a:pt x="28" y="212"/>
                  <a:pt x="30" y="213"/>
                </a:cubicBezTo>
                <a:cubicBezTo>
                  <a:pt x="30" y="214"/>
                  <a:pt x="31" y="214"/>
                  <a:pt x="31" y="215"/>
                </a:cubicBezTo>
                <a:cubicBezTo>
                  <a:pt x="31" y="216"/>
                  <a:pt x="31" y="216"/>
                  <a:pt x="31" y="216"/>
                </a:cubicBezTo>
                <a:cubicBezTo>
                  <a:pt x="31" y="219"/>
                  <a:pt x="32" y="220"/>
                  <a:pt x="33" y="222"/>
                </a:cubicBezTo>
                <a:cubicBezTo>
                  <a:pt x="34" y="223"/>
                  <a:pt x="37" y="232"/>
                  <a:pt x="37" y="226"/>
                </a:cubicBezTo>
                <a:cubicBezTo>
                  <a:pt x="37" y="224"/>
                  <a:pt x="36" y="224"/>
                  <a:pt x="35" y="222"/>
                </a:cubicBezTo>
                <a:cubicBezTo>
                  <a:pt x="34" y="218"/>
                  <a:pt x="33" y="216"/>
                  <a:pt x="32" y="212"/>
                </a:cubicBezTo>
                <a:cubicBezTo>
                  <a:pt x="33" y="212"/>
                  <a:pt x="34" y="212"/>
                  <a:pt x="35" y="211"/>
                </a:cubicBezTo>
                <a:cubicBezTo>
                  <a:pt x="35" y="208"/>
                  <a:pt x="35" y="208"/>
                  <a:pt x="35" y="208"/>
                </a:cubicBezTo>
                <a:cubicBezTo>
                  <a:pt x="35" y="206"/>
                  <a:pt x="35" y="203"/>
                  <a:pt x="37" y="203"/>
                </a:cubicBezTo>
                <a:cubicBezTo>
                  <a:pt x="37" y="203"/>
                  <a:pt x="37" y="204"/>
                  <a:pt x="38" y="204"/>
                </a:cubicBezTo>
                <a:cubicBezTo>
                  <a:pt x="38" y="204"/>
                  <a:pt x="38" y="203"/>
                  <a:pt x="38" y="203"/>
                </a:cubicBezTo>
                <a:cubicBezTo>
                  <a:pt x="38" y="200"/>
                  <a:pt x="39" y="199"/>
                  <a:pt x="39" y="196"/>
                </a:cubicBezTo>
                <a:cubicBezTo>
                  <a:pt x="39" y="186"/>
                  <a:pt x="36" y="204"/>
                  <a:pt x="36" y="197"/>
                </a:cubicBezTo>
                <a:cubicBezTo>
                  <a:pt x="36" y="193"/>
                  <a:pt x="37" y="191"/>
                  <a:pt x="38" y="187"/>
                </a:cubicBezTo>
                <a:cubicBezTo>
                  <a:pt x="39" y="186"/>
                  <a:pt x="41" y="185"/>
                  <a:pt x="41" y="183"/>
                </a:cubicBezTo>
                <a:cubicBezTo>
                  <a:pt x="41" y="182"/>
                  <a:pt x="40" y="182"/>
                  <a:pt x="40" y="182"/>
                </a:cubicBezTo>
                <a:cubicBezTo>
                  <a:pt x="40" y="181"/>
                  <a:pt x="40" y="180"/>
                  <a:pt x="41" y="179"/>
                </a:cubicBezTo>
                <a:cubicBezTo>
                  <a:pt x="42" y="179"/>
                  <a:pt x="42" y="179"/>
                  <a:pt x="42" y="179"/>
                </a:cubicBezTo>
                <a:cubicBezTo>
                  <a:pt x="42" y="179"/>
                  <a:pt x="42" y="179"/>
                  <a:pt x="42" y="179"/>
                </a:cubicBezTo>
                <a:cubicBezTo>
                  <a:pt x="42" y="178"/>
                  <a:pt x="41" y="178"/>
                  <a:pt x="41" y="177"/>
                </a:cubicBezTo>
                <a:cubicBezTo>
                  <a:pt x="41" y="176"/>
                  <a:pt x="42" y="175"/>
                  <a:pt x="42" y="174"/>
                </a:cubicBezTo>
                <a:cubicBezTo>
                  <a:pt x="42" y="173"/>
                  <a:pt x="43" y="173"/>
                  <a:pt x="43" y="172"/>
                </a:cubicBezTo>
                <a:cubicBezTo>
                  <a:pt x="43" y="170"/>
                  <a:pt x="41" y="169"/>
                  <a:pt x="41" y="167"/>
                </a:cubicBezTo>
                <a:cubicBezTo>
                  <a:pt x="41" y="166"/>
                  <a:pt x="42" y="165"/>
                  <a:pt x="42" y="163"/>
                </a:cubicBezTo>
                <a:cubicBezTo>
                  <a:pt x="42" y="152"/>
                  <a:pt x="42" y="152"/>
                  <a:pt x="42" y="152"/>
                </a:cubicBezTo>
                <a:cubicBezTo>
                  <a:pt x="42" y="146"/>
                  <a:pt x="38" y="143"/>
                  <a:pt x="35" y="139"/>
                </a:cubicBezTo>
                <a:cubicBezTo>
                  <a:pt x="34" y="137"/>
                  <a:pt x="34" y="135"/>
                  <a:pt x="33" y="133"/>
                </a:cubicBezTo>
                <a:cubicBezTo>
                  <a:pt x="34" y="133"/>
                  <a:pt x="36" y="132"/>
                  <a:pt x="35" y="131"/>
                </a:cubicBezTo>
                <a:cubicBezTo>
                  <a:pt x="30" y="130"/>
                  <a:pt x="28" y="127"/>
                  <a:pt x="26" y="123"/>
                </a:cubicBezTo>
                <a:cubicBezTo>
                  <a:pt x="24" y="120"/>
                  <a:pt x="23" y="119"/>
                  <a:pt x="22" y="116"/>
                </a:cubicBezTo>
                <a:cubicBezTo>
                  <a:pt x="19" y="109"/>
                  <a:pt x="14" y="107"/>
                  <a:pt x="12" y="99"/>
                </a:cubicBezTo>
                <a:cubicBezTo>
                  <a:pt x="14" y="98"/>
                  <a:pt x="16" y="98"/>
                  <a:pt x="16" y="96"/>
                </a:cubicBezTo>
                <a:cubicBezTo>
                  <a:pt x="16" y="93"/>
                  <a:pt x="16" y="91"/>
                  <a:pt x="14" y="90"/>
                </a:cubicBezTo>
                <a:cubicBezTo>
                  <a:pt x="13" y="89"/>
                  <a:pt x="12" y="90"/>
                  <a:pt x="11" y="89"/>
                </a:cubicBezTo>
                <a:cubicBezTo>
                  <a:pt x="10" y="88"/>
                  <a:pt x="10" y="86"/>
                  <a:pt x="9" y="85"/>
                </a:cubicBezTo>
                <a:cubicBezTo>
                  <a:pt x="8" y="83"/>
                  <a:pt x="6" y="82"/>
                  <a:pt x="5" y="80"/>
                </a:cubicBezTo>
                <a:cubicBezTo>
                  <a:pt x="4" y="77"/>
                  <a:pt x="4" y="75"/>
                  <a:pt x="3" y="72"/>
                </a:cubicBezTo>
                <a:cubicBezTo>
                  <a:pt x="2" y="67"/>
                  <a:pt x="1" y="64"/>
                  <a:pt x="0" y="61"/>
                </a:cubicBezTo>
                <a:cubicBezTo>
                  <a:pt x="0" y="61"/>
                  <a:pt x="0" y="61"/>
                  <a:pt x="0" y="61"/>
                </a:cubicBezTo>
                <a:cubicBezTo>
                  <a:pt x="8" y="60"/>
                  <a:pt x="8" y="60"/>
                  <a:pt x="8" y="60"/>
                </a:cubicBezTo>
                <a:cubicBezTo>
                  <a:pt x="15" y="60"/>
                  <a:pt x="18" y="55"/>
                  <a:pt x="25" y="55"/>
                </a:cubicBezTo>
                <a:cubicBezTo>
                  <a:pt x="27" y="55"/>
                  <a:pt x="27" y="58"/>
                  <a:pt x="28" y="60"/>
                </a:cubicBezTo>
                <a:cubicBezTo>
                  <a:pt x="28" y="62"/>
                  <a:pt x="29" y="63"/>
                  <a:pt x="30" y="64"/>
                </a:cubicBezTo>
                <a:cubicBezTo>
                  <a:pt x="32" y="66"/>
                  <a:pt x="34" y="66"/>
                  <a:pt x="35" y="68"/>
                </a:cubicBezTo>
                <a:cubicBezTo>
                  <a:pt x="37" y="70"/>
                  <a:pt x="37" y="72"/>
                  <a:pt x="39" y="73"/>
                </a:cubicBezTo>
                <a:cubicBezTo>
                  <a:pt x="42" y="75"/>
                  <a:pt x="44" y="76"/>
                  <a:pt x="45" y="79"/>
                </a:cubicBezTo>
                <a:cubicBezTo>
                  <a:pt x="46" y="82"/>
                  <a:pt x="46" y="84"/>
                  <a:pt x="49" y="85"/>
                </a:cubicBezTo>
                <a:cubicBezTo>
                  <a:pt x="51" y="86"/>
                  <a:pt x="53" y="87"/>
                  <a:pt x="56" y="87"/>
                </a:cubicBezTo>
                <a:cubicBezTo>
                  <a:pt x="58" y="87"/>
                  <a:pt x="60" y="87"/>
                  <a:pt x="62" y="87"/>
                </a:cubicBezTo>
                <a:cubicBezTo>
                  <a:pt x="66" y="87"/>
                  <a:pt x="68" y="88"/>
                  <a:pt x="72" y="88"/>
                </a:cubicBezTo>
                <a:cubicBezTo>
                  <a:pt x="73" y="88"/>
                  <a:pt x="74" y="87"/>
                  <a:pt x="74" y="87"/>
                </a:cubicBezTo>
                <a:cubicBezTo>
                  <a:pt x="76" y="87"/>
                  <a:pt x="76" y="90"/>
                  <a:pt x="77" y="92"/>
                </a:cubicBezTo>
                <a:cubicBezTo>
                  <a:pt x="78" y="94"/>
                  <a:pt x="80" y="95"/>
                  <a:pt x="80" y="97"/>
                </a:cubicBezTo>
                <a:cubicBezTo>
                  <a:pt x="109" y="89"/>
                  <a:pt x="109" y="89"/>
                  <a:pt x="109" y="89"/>
                </a:cubicBezTo>
                <a:cubicBezTo>
                  <a:pt x="112" y="88"/>
                  <a:pt x="115" y="87"/>
                  <a:pt x="118" y="87"/>
                </a:cubicBezTo>
                <a:cubicBezTo>
                  <a:pt x="122" y="87"/>
                  <a:pt x="125" y="90"/>
                  <a:pt x="125" y="95"/>
                </a:cubicBezTo>
                <a:cubicBezTo>
                  <a:pt x="125" y="102"/>
                  <a:pt x="125" y="102"/>
                  <a:pt x="125" y="102"/>
                </a:cubicBezTo>
                <a:cubicBezTo>
                  <a:pt x="125" y="108"/>
                  <a:pt x="123" y="111"/>
                  <a:pt x="122" y="116"/>
                </a:cubicBezTo>
                <a:cubicBezTo>
                  <a:pt x="121" y="117"/>
                  <a:pt x="120" y="118"/>
                  <a:pt x="120" y="119"/>
                </a:cubicBezTo>
                <a:cubicBezTo>
                  <a:pt x="120" y="122"/>
                  <a:pt x="122" y="124"/>
                  <a:pt x="124" y="125"/>
                </a:cubicBezTo>
                <a:cubicBezTo>
                  <a:pt x="128" y="127"/>
                  <a:pt x="132" y="127"/>
                  <a:pt x="135" y="131"/>
                </a:cubicBezTo>
                <a:cubicBezTo>
                  <a:pt x="137" y="134"/>
                  <a:pt x="137" y="136"/>
                  <a:pt x="138" y="140"/>
                </a:cubicBezTo>
                <a:cubicBezTo>
                  <a:pt x="138" y="143"/>
                  <a:pt x="139" y="145"/>
                  <a:pt x="139" y="149"/>
                </a:cubicBezTo>
                <a:cubicBezTo>
                  <a:pt x="139" y="150"/>
                  <a:pt x="139" y="151"/>
                  <a:pt x="139" y="152"/>
                </a:cubicBezTo>
                <a:cubicBezTo>
                  <a:pt x="139" y="154"/>
                  <a:pt x="141" y="155"/>
                  <a:pt x="142" y="157"/>
                </a:cubicBezTo>
                <a:cubicBezTo>
                  <a:pt x="143" y="157"/>
                  <a:pt x="143" y="159"/>
                  <a:pt x="144" y="159"/>
                </a:cubicBezTo>
                <a:cubicBezTo>
                  <a:pt x="147" y="159"/>
                  <a:pt x="147" y="159"/>
                  <a:pt x="147" y="159"/>
                </a:cubicBezTo>
                <a:cubicBezTo>
                  <a:pt x="150" y="159"/>
                  <a:pt x="151" y="157"/>
                  <a:pt x="153" y="156"/>
                </a:cubicBezTo>
                <a:cubicBezTo>
                  <a:pt x="160" y="153"/>
                  <a:pt x="162" y="148"/>
                  <a:pt x="169" y="146"/>
                </a:cubicBezTo>
                <a:cubicBezTo>
                  <a:pt x="171" y="146"/>
                  <a:pt x="172" y="145"/>
                  <a:pt x="174" y="145"/>
                </a:cubicBezTo>
                <a:cubicBezTo>
                  <a:pt x="178" y="145"/>
                  <a:pt x="180" y="146"/>
                  <a:pt x="183" y="147"/>
                </a:cubicBezTo>
                <a:cubicBezTo>
                  <a:pt x="188" y="149"/>
                  <a:pt x="191" y="148"/>
                  <a:pt x="196" y="150"/>
                </a:cubicBezTo>
                <a:cubicBezTo>
                  <a:pt x="201" y="144"/>
                  <a:pt x="203" y="139"/>
                  <a:pt x="208" y="132"/>
                </a:cubicBezTo>
                <a:cubicBezTo>
                  <a:pt x="227" y="118"/>
                  <a:pt x="227" y="118"/>
                  <a:pt x="227" y="118"/>
                </a:cubicBezTo>
                <a:cubicBezTo>
                  <a:pt x="237" y="109"/>
                  <a:pt x="237" y="109"/>
                  <a:pt x="237" y="109"/>
                </a:cubicBezTo>
                <a:cubicBezTo>
                  <a:pt x="248" y="97"/>
                  <a:pt x="248" y="97"/>
                  <a:pt x="248" y="97"/>
                </a:cubicBezTo>
                <a:cubicBezTo>
                  <a:pt x="254" y="92"/>
                  <a:pt x="257" y="90"/>
                  <a:pt x="264" y="87"/>
                </a:cubicBezTo>
                <a:cubicBezTo>
                  <a:pt x="268" y="86"/>
                  <a:pt x="269" y="84"/>
                  <a:pt x="273" y="83"/>
                </a:cubicBezTo>
                <a:cubicBezTo>
                  <a:pt x="275" y="81"/>
                  <a:pt x="278" y="80"/>
                  <a:pt x="278" y="77"/>
                </a:cubicBezTo>
                <a:cubicBezTo>
                  <a:pt x="278" y="74"/>
                  <a:pt x="274" y="73"/>
                  <a:pt x="271" y="71"/>
                </a:cubicBezTo>
                <a:cubicBezTo>
                  <a:pt x="267" y="69"/>
                  <a:pt x="265" y="68"/>
                  <a:pt x="261" y="66"/>
                </a:cubicBezTo>
                <a:cubicBezTo>
                  <a:pt x="259" y="64"/>
                  <a:pt x="255" y="65"/>
                  <a:pt x="255" y="62"/>
                </a:cubicBezTo>
                <a:cubicBezTo>
                  <a:pt x="255" y="61"/>
                  <a:pt x="256" y="60"/>
                  <a:pt x="256" y="59"/>
                </a:cubicBezTo>
                <a:cubicBezTo>
                  <a:pt x="295" y="41"/>
                  <a:pt x="295" y="41"/>
                  <a:pt x="295" y="41"/>
                </a:cubicBezTo>
                <a:cubicBezTo>
                  <a:pt x="305" y="35"/>
                  <a:pt x="305" y="35"/>
                  <a:pt x="305" y="35"/>
                </a:cubicBezTo>
                <a:cubicBezTo>
                  <a:pt x="306" y="32"/>
                  <a:pt x="308" y="31"/>
                  <a:pt x="308" y="28"/>
                </a:cubicBezTo>
                <a:cubicBezTo>
                  <a:pt x="308" y="24"/>
                  <a:pt x="308" y="24"/>
                  <a:pt x="308" y="24"/>
                </a:cubicBezTo>
                <a:cubicBezTo>
                  <a:pt x="308" y="17"/>
                  <a:pt x="305" y="13"/>
                  <a:pt x="305" y="5"/>
                </a:cubicBezTo>
                <a:cubicBezTo>
                  <a:pt x="305" y="1"/>
                  <a:pt x="310" y="0"/>
                  <a:pt x="314" y="0"/>
                </a:cubicBezTo>
                <a:cubicBezTo>
                  <a:pt x="317" y="0"/>
                  <a:pt x="317" y="0"/>
                  <a:pt x="317" y="0"/>
                </a:cubicBezTo>
                <a:cubicBezTo>
                  <a:pt x="321" y="0"/>
                  <a:pt x="322" y="2"/>
                  <a:pt x="325" y="2"/>
                </a:cubicBezTo>
                <a:cubicBezTo>
                  <a:pt x="327" y="2"/>
                  <a:pt x="328" y="2"/>
                  <a:pt x="330" y="2"/>
                </a:cubicBezTo>
                <a:cubicBezTo>
                  <a:pt x="330" y="2"/>
                  <a:pt x="330" y="2"/>
                  <a:pt x="330" y="2"/>
                </a:cubicBezTo>
                <a:cubicBezTo>
                  <a:pt x="330" y="5"/>
                  <a:pt x="330" y="7"/>
                  <a:pt x="330" y="11"/>
                </a:cubicBezTo>
                <a:cubicBezTo>
                  <a:pt x="328" y="17"/>
                  <a:pt x="328" y="17"/>
                  <a:pt x="328" y="17"/>
                </a:cubicBezTo>
                <a:cubicBezTo>
                  <a:pt x="330" y="20"/>
                  <a:pt x="331" y="23"/>
                  <a:pt x="333" y="25"/>
                </a:cubicBezTo>
                <a:cubicBezTo>
                  <a:pt x="338" y="29"/>
                  <a:pt x="343" y="30"/>
                  <a:pt x="345" y="36"/>
                </a:cubicBezTo>
                <a:cubicBezTo>
                  <a:pt x="348" y="44"/>
                  <a:pt x="351" y="49"/>
                  <a:pt x="351" y="57"/>
                </a:cubicBezTo>
                <a:cubicBezTo>
                  <a:pt x="351" y="59"/>
                  <a:pt x="351" y="61"/>
                  <a:pt x="351" y="63"/>
                </a:cubicBezTo>
                <a:cubicBezTo>
                  <a:pt x="361" y="86"/>
                  <a:pt x="361" y="86"/>
                  <a:pt x="361" y="86"/>
                </a:cubicBezTo>
                <a:cubicBezTo>
                  <a:pt x="366" y="102"/>
                  <a:pt x="366" y="102"/>
                  <a:pt x="366" y="102"/>
                </a:cubicBezTo>
                <a:cubicBezTo>
                  <a:pt x="369" y="103"/>
                  <a:pt x="370" y="105"/>
                  <a:pt x="372" y="106"/>
                </a:cubicBezTo>
                <a:cubicBezTo>
                  <a:pt x="377" y="108"/>
                  <a:pt x="380" y="108"/>
                  <a:pt x="385" y="108"/>
                </a:cubicBezTo>
                <a:cubicBezTo>
                  <a:pt x="390" y="108"/>
                  <a:pt x="390" y="108"/>
                  <a:pt x="390" y="108"/>
                </a:cubicBezTo>
                <a:cubicBezTo>
                  <a:pt x="391" y="108"/>
                  <a:pt x="391" y="108"/>
                  <a:pt x="393" y="108"/>
                </a:cubicBezTo>
                <a:cubicBezTo>
                  <a:pt x="396" y="108"/>
                  <a:pt x="396" y="108"/>
                  <a:pt x="396" y="108"/>
                </a:cubicBezTo>
                <a:cubicBezTo>
                  <a:pt x="401" y="108"/>
                  <a:pt x="404" y="110"/>
                  <a:pt x="409" y="110"/>
                </a:cubicBezTo>
                <a:cubicBezTo>
                  <a:pt x="414" y="111"/>
                  <a:pt x="418" y="110"/>
                  <a:pt x="423" y="112"/>
                </a:cubicBezTo>
                <a:cubicBezTo>
                  <a:pt x="427" y="114"/>
                  <a:pt x="429" y="118"/>
                  <a:pt x="429" y="122"/>
                </a:cubicBezTo>
                <a:cubicBezTo>
                  <a:pt x="429" y="128"/>
                  <a:pt x="426" y="131"/>
                  <a:pt x="426" y="137"/>
                </a:cubicBezTo>
                <a:cubicBezTo>
                  <a:pt x="426" y="142"/>
                  <a:pt x="428" y="145"/>
                  <a:pt x="431" y="148"/>
                </a:cubicBezTo>
                <a:cubicBezTo>
                  <a:pt x="435" y="151"/>
                  <a:pt x="437" y="154"/>
                  <a:pt x="442" y="154"/>
                </a:cubicBezTo>
                <a:cubicBezTo>
                  <a:pt x="444" y="154"/>
                  <a:pt x="445" y="152"/>
                  <a:pt x="448" y="152"/>
                </a:cubicBezTo>
                <a:cubicBezTo>
                  <a:pt x="452" y="150"/>
                  <a:pt x="455" y="150"/>
                  <a:pt x="459" y="150"/>
                </a:cubicBezTo>
                <a:cubicBezTo>
                  <a:pt x="466" y="150"/>
                  <a:pt x="473" y="151"/>
                  <a:pt x="475" y="158"/>
                </a:cubicBezTo>
                <a:cubicBezTo>
                  <a:pt x="475" y="190"/>
                  <a:pt x="475" y="190"/>
                  <a:pt x="475" y="190"/>
                </a:cubicBezTo>
                <a:cubicBezTo>
                  <a:pt x="477" y="201"/>
                  <a:pt x="477" y="201"/>
                  <a:pt x="477" y="201"/>
                </a:cubicBezTo>
                <a:cubicBezTo>
                  <a:pt x="478" y="214"/>
                  <a:pt x="478" y="214"/>
                  <a:pt x="478" y="214"/>
                </a:cubicBezTo>
                <a:cubicBezTo>
                  <a:pt x="471" y="227"/>
                  <a:pt x="471" y="227"/>
                  <a:pt x="471" y="227"/>
                </a:cubicBezTo>
                <a:cubicBezTo>
                  <a:pt x="470" y="256"/>
                  <a:pt x="470" y="256"/>
                  <a:pt x="470" y="256"/>
                </a:cubicBezTo>
                <a:cubicBezTo>
                  <a:pt x="466" y="267"/>
                  <a:pt x="466" y="267"/>
                  <a:pt x="466" y="267"/>
                </a:cubicBezTo>
                <a:cubicBezTo>
                  <a:pt x="471" y="280"/>
                  <a:pt x="471" y="280"/>
                  <a:pt x="471" y="280"/>
                </a:cubicBezTo>
                <a:cubicBezTo>
                  <a:pt x="478" y="288"/>
                  <a:pt x="478" y="288"/>
                  <a:pt x="478" y="288"/>
                </a:cubicBezTo>
                <a:cubicBezTo>
                  <a:pt x="494" y="314"/>
                  <a:pt x="494" y="314"/>
                  <a:pt x="494" y="314"/>
                </a:cubicBezTo>
                <a:cubicBezTo>
                  <a:pt x="494" y="314"/>
                  <a:pt x="494" y="314"/>
                  <a:pt x="494" y="314"/>
                </a:cubicBezTo>
                <a:cubicBezTo>
                  <a:pt x="488" y="316"/>
                  <a:pt x="484" y="316"/>
                  <a:pt x="479" y="319"/>
                </a:cubicBezTo>
                <a:cubicBezTo>
                  <a:pt x="476" y="321"/>
                  <a:pt x="475" y="323"/>
                  <a:pt x="471" y="324"/>
                </a:cubicBezTo>
                <a:cubicBezTo>
                  <a:pt x="469" y="325"/>
                  <a:pt x="468" y="326"/>
                  <a:pt x="466" y="326"/>
                </a:cubicBezTo>
                <a:cubicBezTo>
                  <a:pt x="459" y="326"/>
                  <a:pt x="455" y="323"/>
                  <a:pt x="448" y="323"/>
                </a:cubicBezTo>
                <a:cubicBezTo>
                  <a:pt x="446" y="323"/>
                  <a:pt x="445" y="325"/>
                  <a:pt x="442" y="326"/>
                </a:cubicBezTo>
                <a:cubicBezTo>
                  <a:pt x="436" y="328"/>
                  <a:pt x="432" y="329"/>
                  <a:pt x="425" y="329"/>
                </a:cubicBezTo>
                <a:cubicBezTo>
                  <a:pt x="424" y="329"/>
                  <a:pt x="424" y="329"/>
                  <a:pt x="423" y="329"/>
                </a:cubicBezTo>
                <a:cubicBezTo>
                  <a:pt x="422" y="329"/>
                  <a:pt x="421" y="331"/>
                  <a:pt x="421" y="332"/>
                </a:cubicBezTo>
                <a:cubicBezTo>
                  <a:pt x="419" y="334"/>
                  <a:pt x="419" y="336"/>
                  <a:pt x="416" y="338"/>
                </a:cubicBezTo>
                <a:cubicBezTo>
                  <a:pt x="413" y="340"/>
                  <a:pt x="411" y="341"/>
                  <a:pt x="407" y="343"/>
                </a:cubicBezTo>
                <a:cubicBezTo>
                  <a:pt x="404" y="344"/>
                  <a:pt x="402" y="343"/>
                  <a:pt x="399" y="345"/>
                </a:cubicBezTo>
                <a:cubicBezTo>
                  <a:pt x="395" y="347"/>
                  <a:pt x="393" y="350"/>
                  <a:pt x="390" y="352"/>
                </a:cubicBezTo>
                <a:cubicBezTo>
                  <a:pt x="382" y="358"/>
                  <a:pt x="379" y="363"/>
                  <a:pt x="372" y="368"/>
                </a:cubicBezTo>
                <a:cubicBezTo>
                  <a:pt x="370" y="370"/>
                  <a:pt x="369" y="372"/>
                  <a:pt x="368" y="374"/>
                </a:cubicBezTo>
                <a:cubicBezTo>
                  <a:pt x="367" y="375"/>
                  <a:pt x="365" y="376"/>
                  <a:pt x="363" y="376"/>
                </a:cubicBezTo>
                <a:cubicBezTo>
                  <a:pt x="361" y="377"/>
                  <a:pt x="360" y="378"/>
                  <a:pt x="358" y="378"/>
                </a:cubicBezTo>
                <a:cubicBezTo>
                  <a:pt x="351" y="378"/>
                  <a:pt x="349" y="373"/>
                  <a:pt x="345" y="368"/>
                </a:cubicBezTo>
                <a:cubicBezTo>
                  <a:pt x="339" y="362"/>
                  <a:pt x="341" y="356"/>
                  <a:pt x="336" y="350"/>
                </a:cubicBezTo>
                <a:cubicBezTo>
                  <a:pt x="336" y="350"/>
                  <a:pt x="336" y="350"/>
                  <a:pt x="336" y="350"/>
                </a:cubicBezTo>
                <a:cubicBezTo>
                  <a:pt x="333" y="347"/>
                  <a:pt x="332" y="343"/>
                  <a:pt x="328" y="343"/>
                </a:cubicBezTo>
                <a:cubicBezTo>
                  <a:pt x="325" y="343"/>
                  <a:pt x="322" y="343"/>
                  <a:pt x="319" y="345"/>
                </a:cubicBezTo>
                <a:cubicBezTo>
                  <a:pt x="316" y="347"/>
                  <a:pt x="315" y="350"/>
                  <a:pt x="311" y="350"/>
                </a:cubicBezTo>
                <a:cubicBezTo>
                  <a:pt x="307" y="350"/>
                  <a:pt x="305" y="349"/>
                  <a:pt x="301" y="349"/>
                </a:cubicBezTo>
                <a:cubicBezTo>
                  <a:pt x="294" y="349"/>
                  <a:pt x="291" y="354"/>
                  <a:pt x="284" y="354"/>
                </a:cubicBezTo>
                <a:cubicBezTo>
                  <a:pt x="282" y="354"/>
                  <a:pt x="281" y="352"/>
                  <a:pt x="280" y="350"/>
                </a:cubicBezTo>
                <a:cubicBezTo>
                  <a:pt x="278" y="347"/>
                  <a:pt x="277" y="345"/>
                  <a:pt x="276" y="341"/>
                </a:cubicBezTo>
                <a:cubicBezTo>
                  <a:pt x="275" y="338"/>
                  <a:pt x="273" y="336"/>
                  <a:pt x="269" y="336"/>
                </a:cubicBezTo>
                <a:cubicBezTo>
                  <a:pt x="265" y="336"/>
                  <a:pt x="264" y="338"/>
                  <a:pt x="260" y="339"/>
                </a:cubicBezTo>
                <a:cubicBezTo>
                  <a:pt x="256" y="340"/>
                  <a:pt x="252" y="341"/>
                  <a:pt x="252" y="345"/>
                </a:cubicBezTo>
                <a:cubicBezTo>
                  <a:pt x="252" y="351"/>
                  <a:pt x="254" y="354"/>
                  <a:pt x="254" y="360"/>
                </a:cubicBezTo>
                <a:cubicBezTo>
                  <a:pt x="254" y="363"/>
                  <a:pt x="254" y="363"/>
                  <a:pt x="254" y="363"/>
                </a:cubicBezTo>
                <a:cubicBezTo>
                  <a:pt x="254" y="368"/>
                  <a:pt x="253" y="370"/>
                  <a:pt x="251" y="374"/>
                </a:cubicBezTo>
                <a:cubicBezTo>
                  <a:pt x="249" y="379"/>
                  <a:pt x="250" y="382"/>
                  <a:pt x="247" y="386"/>
                </a:cubicBezTo>
                <a:cubicBezTo>
                  <a:pt x="244" y="390"/>
                  <a:pt x="240" y="391"/>
                  <a:pt x="235" y="391"/>
                </a:cubicBezTo>
                <a:cubicBezTo>
                  <a:pt x="231" y="391"/>
                  <a:pt x="231" y="391"/>
                  <a:pt x="231" y="391"/>
                </a:cubicBezTo>
                <a:cubicBezTo>
                  <a:pt x="225" y="391"/>
                  <a:pt x="222" y="394"/>
                  <a:pt x="218" y="398"/>
                </a:cubicBezTo>
                <a:cubicBezTo>
                  <a:pt x="216" y="401"/>
                  <a:pt x="213" y="402"/>
                  <a:pt x="213" y="406"/>
                </a:cubicBezTo>
                <a:cubicBezTo>
                  <a:pt x="213" y="412"/>
                  <a:pt x="221" y="411"/>
                  <a:pt x="226" y="414"/>
                </a:cubicBezTo>
                <a:cubicBezTo>
                  <a:pt x="229" y="416"/>
                  <a:pt x="228" y="420"/>
                  <a:pt x="228" y="423"/>
                </a:cubicBezTo>
                <a:cubicBezTo>
                  <a:pt x="228" y="426"/>
                  <a:pt x="227" y="428"/>
                  <a:pt x="227" y="431"/>
                </a:cubicBezTo>
                <a:cubicBezTo>
                  <a:pt x="227" y="438"/>
                  <a:pt x="231" y="441"/>
                  <a:pt x="231" y="448"/>
                </a:cubicBezTo>
                <a:cubicBezTo>
                  <a:pt x="231" y="450"/>
                  <a:pt x="230" y="451"/>
                  <a:pt x="229" y="453"/>
                </a:cubicBezTo>
                <a:cubicBezTo>
                  <a:pt x="230" y="455"/>
                  <a:pt x="228" y="457"/>
                  <a:pt x="230" y="459"/>
                </a:cubicBezTo>
                <a:cubicBezTo>
                  <a:pt x="234" y="463"/>
                  <a:pt x="239" y="463"/>
                  <a:pt x="243" y="467"/>
                </a:cubicBezTo>
                <a:cubicBezTo>
                  <a:pt x="244" y="470"/>
                  <a:pt x="245" y="471"/>
                  <a:pt x="247" y="474"/>
                </a:cubicBezTo>
                <a:cubicBezTo>
                  <a:pt x="248" y="475"/>
                  <a:pt x="248" y="477"/>
                  <a:pt x="250" y="478"/>
                </a:cubicBezTo>
                <a:cubicBezTo>
                  <a:pt x="253" y="480"/>
                  <a:pt x="255" y="480"/>
                  <a:pt x="258" y="480"/>
                </a:cubicBezTo>
                <a:cubicBezTo>
                  <a:pt x="260" y="480"/>
                  <a:pt x="261" y="478"/>
                  <a:pt x="263" y="477"/>
                </a:cubicBezTo>
                <a:cubicBezTo>
                  <a:pt x="265" y="476"/>
                  <a:pt x="268" y="477"/>
                  <a:pt x="269" y="475"/>
                </a:cubicBezTo>
                <a:cubicBezTo>
                  <a:pt x="270" y="473"/>
                  <a:pt x="269" y="472"/>
                  <a:pt x="270" y="471"/>
                </a:cubicBezTo>
                <a:cubicBezTo>
                  <a:pt x="270" y="467"/>
                  <a:pt x="271" y="465"/>
                  <a:pt x="271" y="462"/>
                </a:cubicBezTo>
                <a:cubicBezTo>
                  <a:pt x="273" y="454"/>
                  <a:pt x="274" y="450"/>
                  <a:pt x="278" y="443"/>
                </a:cubicBezTo>
                <a:cubicBezTo>
                  <a:pt x="280" y="440"/>
                  <a:pt x="280" y="438"/>
                  <a:pt x="283" y="435"/>
                </a:cubicBezTo>
                <a:cubicBezTo>
                  <a:pt x="286" y="435"/>
                  <a:pt x="286" y="435"/>
                  <a:pt x="286" y="435"/>
                </a:cubicBezTo>
                <a:cubicBezTo>
                  <a:pt x="289" y="435"/>
                  <a:pt x="291" y="436"/>
                  <a:pt x="295" y="436"/>
                </a:cubicBezTo>
                <a:cubicBezTo>
                  <a:pt x="297" y="436"/>
                  <a:pt x="299" y="435"/>
                  <a:pt x="300" y="433"/>
                </a:cubicBezTo>
                <a:cubicBezTo>
                  <a:pt x="300" y="433"/>
                  <a:pt x="300" y="433"/>
                  <a:pt x="300" y="433"/>
                </a:cubicBezTo>
                <a:cubicBezTo>
                  <a:pt x="302" y="432"/>
                  <a:pt x="304" y="431"/>
                  <a:pt x="307" y="431"/>
                </a:cubicBezTo>
                <a:cubicBezTo>
                  <a:pt x="312" y="431"/>
                  <a:pt x="316" y="435"/>
                  <a:pt x="316" y="441"/>
                </a:cubicBezTo>
                <a:cubicBezTo>
                  <a:pt x="316" y="448"/>
                  <a:pt x="313" y="451"/>
                  <a:pt x="313" y="458"/>
                </a:cubicBezTo>
                <a:cubicBezTo>
                  <a:pt x="313" y="463"/>
                  <a:pt x="319" y="465"/>
                  <a:pt x="319" y="470"/>
                </a:cubicBezTo>
                <a:cubicBezTo>
                  <a:pt x="319" y="477"/>
                  <a:pt x="318" y="481"/>
                  <a:pt x="315" y="487"/>
                </a:cubicBezTo>
                <a:cubicBezTo>
                  <a:pt x="314" y="489"/>
                  <a:pt x="313" y="493"/>
                  <a:pt x="310" y="493"/>
                </a:cubicBezTo>
                <a:cubicBezTo>
                  <a:pt x="308" y="493"/>
                  <a:pt x="306" y="491"/>
                  <a:pt x="304" y="491"/>
                </a:cubicBezTo>
                <a:cubicBezTo>
                  <a:pt x="296" y="491"/>
                  <a:pt x="292" y="492"/>
                  <a:pt x="285" y="495"/>
                </a:cubicBezTo>
                <a:cubicBezTo>
                  <a:pt x="281" y="497"/>
                  <a:pt x="280" y="501"/>
                  <a:pt x="276" y="501"/>
                </a:cubicBezTo>
                <a:cubicBezTo>
                  <a:pt x="274" y="501"/>
                  <a:pt x="273" y="498"/>
                  <a:pt x="271" y="497"/>
                </a:cubicBezTo>
                <a:cubicBezTo>
                  <a:pt x="270" y="498"/>
                  <a:pt x="270" y="499"/>
                  <a:pt x="270" y="500"/>
                </a:cubicBezTo>
                <a:cubicBezTo>
                  <a:pt x="270" y="510"/>
                  <a:pt x="270" y="510"/>
                  <a:pt x="270" y="510"/>
                </a:cubicBezTo>
                <a:cubicBezTo>
                  <a:pt x="270" y="512"/>
                  <a:pt x="269" y="514"/>
                  <a:pt x="269" y="516"/>
                </a:cubicBezTo>
                <a:cubicBezTo>
                  <a:pt x="269" y="520"/>
                  <a:pt x="270" y="522"/>
                  <a:pt x="270" y="525"/>
                </a:cubicBezTo>
                <a:cubicBezTo>
                  <a:pt x="271" y="529"/>
                  <a:pt x="270" y="532"/>
                  <a:pt x="271" y="535"/>
                </a:cubicBezTo>
                <a:cubicBezTo>
                  <a:pt x="272" y="537"/>
                  <a:pt x="275" y="537"/>
                  <a:pt x="277" y="537"/>
                </a:cubicBezTo>
                <a:cubicBezTo>
                  <a:pt x="280" y="537"/>
                  <a:pt x="280" y="537"/>
                  <a:pt x="280" y="537"/>
                </a:cubicBezTo>
                <a:cubicBezTo>
                  <a:pt x="285" y="537"/>
                  <a:pt x="287" y="537"/>
                  <a:pt x="292" y="538"/>
                </a:cubicBezTo>
                <a:cubicBezTo>
                  <a:pt x="297" y="539"/>
                  <a:pt x="304" y="540"/>
                  <a:pt x="304" y="546"/>
                </a:cubicBezTo>
                <a:cubicBezTo>
                  <a:pt x="312" y="568"/>
                  <a:pt x="312" y="568"/>
                  <a:pt x="312" y="568"/>
                </a:cubicBezTo>
                <a:cubicBezTo>
                  <a:pt x="307" y="585"/>
                  <a:pt x="307" y="585"/>
                  <a:pt x="307" y="585"/>
                </a:cubicBezTo>
                <a:cubicBezTo>
                  <a:pt x="307" y="585"/>
                  <a:pt x="307" y="585"/>
                  <a:pt x="307" y="585"/>
                </a:cubicBezTo>
                <a:cubicBezTo>
                  <a:pt x="307" y="591"/>
                  <a:pt x="302" y="593"/>
                  <a:pt x="297" y="596"/>
                </a:cubicBezTo>
                <a:cubicBezTo>
                  <a:pt x="295" y="597"/>
                  <a:pt x="294" y="597"/>
                  <a:pt x="293" y="598"/>
                </a:cubicBezTo>
                <a:cubicBezTo>
                  <a:pt x="290" y="600"/>
                  <a:pt x="289" y="603"/>
                  <a:pt x="288" y="607"/>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3175" cap="flat">
            <a:solidFill>
              <a:schemeClr val="bg1">
                <a:lumMod val="50000"/>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4" name="Freeform 15">
            <a:extLst>
              <a:ext uri="{FF2B5EF4-FFF2-40B4-BE49-F238E27FC236}">
                <a16:creationId xmlns:a16="http://schemas.microsoft.com/office/drawing/2014/main" id="{E388D969-6E61-43EE-B559-D316A4AE2BC7}"/>
              </a:ext>
            </a:extLst>
          </p:cNvPr>
          <p:cNvSpPr>
            <a:spLocks/>
          </p:cNvSpPr>
          <p:nvPr/>
        </p:nvSpPr>
        <p:spPr bwMode="auto">
          <a:xfrm>
            <a:off x="3727345" y="2772842"/>
            <a:ext cx="1737987" cy="1737989"/>
          </a:xfrm>
          <a:custGeom>
            <a:avLst/>
            <a:gdLst/>
            <a:ahLst/>
            <a:cxnLst>
              <a:cxn ang="0">
                <a:pos x="173" y="410"/>
              </a:cxn>
              <a:cxn ang="0">
                <a:pos x="161" y="386"/>
              </a:cxn>
              <a:cxn ang="0">
                <a:pos x="140" y="368"/>
              </a:cxn>
              <a:cxn ang="0">
                <a:pos x="109" y="349"/>
              </a:cxn>
              <a:cxn ang="0">
                <a:pos x="93" y="335"/>
              </a:cxn>
              <a:cxn ang="0">
                <a:pos x="86" y="332"/>
              </a:cxn>
              <a:cxn ang="0">
                <a:pos x="82" y="337"/>
              </a:cxn>
              <a:cxn ang="0">
                <a:pos x="71" y="334"/>
              </a:cxn>
              <a:cxn ang="0">
                <a:pos x="56" y="304"/>
              </a:cxn>
              <a:cxn ang="0">
                <a:pos x="72" y="292"/>
              </a:cxn>
              <a:cxn ang="0">
                <a:pos x="113" y="277"/>
              </a:cxn>
              <a:cxn ang="0">
                <a:pos x="121" y="211"/>
              </a:cxn>
              <a:cxn ang="0">
                <a:pos x="102" y="201"/>
              </a:cxn>
              <a:cxn ang="0">
                <a:pos x="100" y="179"/>
              </a:cxn>
              <a:cxn ang="0">
                <a:pos x="75" y="155"/>
              </a:cxn>
              <a:cxn ang="0">
                <a:pos x="48" y="143"/>
              </a:cxn>
              <a:cxn ang="0">
                <a:pos x="49" y="91"/>
              </a:cxn>
              <a:cxn ang="0">
                <a:pos x="22" y="76"/>
              </a:cxn>
              <a:cxn ang="0">
                <a:pos x="21" y="37"/>
              </a:cxn>
              <a:cxn ang="0">
                <a:pos x="1" y="17"/>
              </a:cxn>
              <a:cxn ang="0">
                <a:pos x="66" y="10"/>
              </a:cxn>
              <a:cxn ang="0">
                <a:pos x="93" y="0"/>
              </a:cxn>
              <a:cxn ang="0">
                <a:pos x="121" y="37"/>
              </a:cxn>
              <a:cxn ang="0">
                <a:pos x="149" y="64"/>
              </a:cxn>
              <a:cxn ang="0">
                <a:pos x="172" y="56"/>
              </a:cxn>
              <a:cxn ang="0">
                <a:pos x="189" y="49"/>
              </a:cxn>
              <a:cxn ang="0">
                <a:pos x="200" y="62"/>
              </a:cxn>
              <a:cxn ang="0">
                <a:pos x="233" y="79"/>
              </a:cxn>
              <a:cxn ang="0">
                <a:pos x="257" y="79"/>
              </a:cxn>
              <a:cxn ang="0">
                <a:pos x="288" y="74"/>
              </a:cxn>
              <a:cxn ang="0">
                <a:pos x="295" y="101"/>
              </a:cxn>
              <a:cxn ang="0">
                <a:pos x="307" y="112"/>
              </a:cxn>
              <a:cxn ang="0">
                <a:pos x="308" y="194"/>
              </a:cxn>
              <a:cxn ang="0">
                <a:pos x="330" y="220"/>
              </a:cxn>
              <a:cxn ang="0">
                <a:pos x="377" y="210"/>
              </a:cxn>
              <a:cxn ang="0">
                <a:pos x="442" y="197"/>
              </a:cxn>
              <a:cxn ang="0">
                <a:pos x="473" y="214"/>
              </a:cxn>
              <a:cxn ang="0">
                <a:pos x="492" y="256"/>
              </a:cxn>
              <a:cxn ang="0">
                <a:pos x="522" y="295"/>
              </a:cxn>
              <a:cxn ang="0">
                <a:pos x="514" y="325"/>
              </a:cxn>
              <a:cxn ang="0">
                <a:pos x="506" y="366"/>
              </a:cxn>
              <a:cxn ang="0">
                <a:pos x="489" y="388"/>
              </a:cxn>
              <a:cxn ang="0">
                <a:pos x="437" y="423"/>
              </a:cxn>
              <a:cxn ang="0">
                <a:pos x="459" y="441"/>
              </a:cxn>
              <a:cxn ang="0">
                <a:pos x="418" y="473"/>
              </a:cxn>
              <a:cxn ang="0">
                <a:pos x="364" y="511"/>
              </a:cxn>
              <a:cxn ang="0">
                <a:pos x="328" y="523"/>
              </a:cxn>
              <a:cxn ang="0">
                <a:pos x="320" y="513"/>
              </a:cxn>
              <a:cxn ang="0">
                <a:pos x="301" y="483"/>
              </a:cxn>
              <a:cxn ang="0">
                <a:pos x="299" y="451"/>
              </a:cxn>
              <a:cxn ang="0">
                <a:pos x="255" y="451"/>
              </a:cxn>
              <a:cxn ang="0">
                <a:pos x="230" y="449"/>
              </a:cxn>
              <a:cxn ang="0">
                <a:pos x="211" y="428"/>
              </a:cxn>
              <a:cxn ang="0">
                <a:pos x="181" y="425"/>
              </a:cxn>
            </a:cxnLst>
            <a:rect l="0" t="0" r="r" b="b"/>
            <a:pathLst>
              <a:path w="523" h="523">
                <a:moveTo>
                  <a:pt x="181" y="425"/>
                </a:moveTo>
                <a:cubicBezTo>
                  <a:pt x="180" y="422"/>
                  <a:pt x="180" y="419"/>
                  <a:pt x="179" y="416"/>
                </a:cubicBezTo>
                <a:cubicBezTo>
                  <a:pt x="178" y="413"/>
                  <a:pt x="176" y="412"/>
                  <a:pt x="175" y="410"/>
                </a:cubicBezTo>
                <a:cubicBezTo>
                  <a:pt x="173" y="410"/>
                  <a:pt x="173" y="410"/>
                  <a:pt x="173" y="410"/>
                </a:cubicBezTo>
                <a:cubicBezTo>
                  <a:pt x="175" y="415"/>
                  <a:pt x="175" y="413"/>
                  <a:pt x="170" y="413"/>
                </a:cubicBezTo>
                <a:cubicBezTo>
                  <a:pt x="170" y="410"/>
                  <a:pt x="170" y="410"/>
                  <a:pt x="170" y="410"/>
                </a:cubicBezTo>
                <a:cubicBezTo>
                  <a:pt x="170" y="407"/>
                  <a:pt x="169" y="406"/>
                  <a:pt x="168" y="404"/>
                </a:cubicBezTo>
                <a:cubicBezTo>
                  <a:pt x="163" y="398"/>
                  <a:pt x="164" y="392"/>
                  <a:pt x="161" y="386"/>
                </a:cubicBezTo>
                <a:cubicBezTo>
                  <a:pt x="160" y="384"/>
                  <a:pt x="157" y="385"/>
                  <a:pt x="156" y="383"/>
                </a:cubicBezTo>
                <a:cubicBezTo>
                  <a:pt x="155" y="381"/>
                  <a:pt x="155" y="379"/>
                  <a:pt x="153" y="378"/>
                </a:cubicBezTo>
                <a:cubicBezTo>
                  <a:pt x="151" y="376"/>
                  <a:pt x="148" y="377"/>
                  <a:pt x="147" y="375"/>
                </a:cubicBezTo>
                <a:cubicBezTo>
                  <a:pt x="145" y="371"/>
                  <a:pt x="143" y="370"/>
                  <a:pt x="140" y="368"/>
                </a:cubicBezTo>
                <a:cubicBezTo>
                  <a:pt x="135" y="365"/>
                  <a:pt x="134" y="363"/>
                  <a:pt x="130" y="360"/>
                </a:cubicBezTo>
                <a:cubicBezTo>
                  <a:pt x="128" y="358"/>
                  <a:pt x="128" y="355"/>
                  <a:pt x="125" y="355"/>
                </a:cubicBezTo>
                <a:cubicBezTo>
                  <a:pt x="124" y="355"/>
                  <a:pt x="124" y="356"/>
                  <a:pt x="123" y="356"/>
                </a:cubicBezTo>
                <a:cubicBezTo>
                  <a:pt x="117" y="356"/>
                  <a:pt x="115" y="349"/>
                  <a:pt x="109" y="349"/>
                </a:cubicBezTo>
                <a:cubicBezTo>
                  <a:pt x="108" y="349"/>
                  <a:pt x="107" y="349"/>
                  <a:pt x="106" y="349"/>
                </a:cubicBezTo>
                <a:cubicBezTo>
                  <a:pt x="104" y="349"/>
                  <a:pt x="103" y="346"/>
                  <a:pt x="102" y="344"/>
                </a:cubicBezTo>
                <a:cubicBezTo>
                  <a:pt x="99" y="342"/>
                  <a:pt x="97" y="342"/>
                  <a:pt x="95" y="340"/>
                </a:cubicBezTo>
                <a:cubicBezTo>
                  <a:pt x="94" y="338"/>
                  <a:pt x="94" y="337"/>
                  <a:pt x="93" y="335"/>
                </a:cubicBezTo>
                <a:cubicBezTo>
                  <a:pt x="93" y="335"/>
                  <a:pt x="90" y="336"/>
                  <a:pt x="89" y="336"/>
                </a:cubicBezTo>
                <a:cubicBezTo>
                  <a:pt x="88" y="336"/>
                  <a:pt x="90" y="335"/>
                  <a:pt x="90" y="335"/>
                </a:cubicBezTo>
                <a:cubicBezTo>
                  <a:pt x="90" y="334"/>
                  <a:pt x="90" y="334"/>
                  <a:pt x="90" y="334"/>
                </a:cubicBezTo>
                <a:cubicBezTo>
                  <a:pt x="88" y="333"/>
                  <a:pt x="88" y="332"/>
                  <a:pt x="86" y="332"/>
                </a:cubicBezTo>
                <a:cubicBezTo>
                  <a:pt x="85" y="332"/>
                  <a:pt x="85" y="334"/>
                  <a:pt x="84" y="334"/>
                </a:cubicBezTo>
                <a:cubicBezTo>
                  <a:pt x="83" y="334"/>
                  <a:pt x="83" y="334"/>
                  <a:pt x="82" y="333"/>
                </a:cubicBezTo>
                <a:cubicBezTo>
                  <a:pt x="81" y="333"/>
                  <a:pt x="81" y="333"/>
                  <a:pt x="81" y="333"/>
                </a:cubicBezTo>
                <a:cubicBezTo>
                  <a:pt x="81" y="333"/>
                  <a:pt x="82" y="338"/>
                  <a:pt x="82" y="337"/>
                </a:cubicBezTo>
                <a:cubicBezTo>
                  <a:pt x="81" y="337"/>
                  <a:pt x="81" y="337"/>
                  <a:pt x="80" y="337"/>
                </a:cubicBezTo>
                <a:cubicBezTo>
                  <a:pt x="76" y="337"/>
                  <a:pt x="76" y="337"/>
                  <a:pt x="76" y="337"/>
                </a:cubicBezTo>
                <a:cubicBezTo>
                  <a:pt x="75" y="337"/>
                  <a:pt x="75" y="336"/>
                  <a:pt x="74" y="335"/>
                </a:cubicBezTo>
                <a:cubicBezTo>
                  <a:pt x="73" y="334"/>
                  <a:pt x="72" y="335"/>
                  <a:pt x="71" y="334"/>
                </a:cubicBezTo>
                <a:cubicBezTo>
                  <a:pt x="68" y="333"/>
                  <a:pt x="68" y="331"/>
                  <a:pt x="67" y="329"/>
                </a:cubicBezTo>
                <a:cubicBezTo>
                  <a:pt x="65" y="326"/>
                  <a:pt x="62" y="325"/>
                  <a:pt x="62" y="322"/>
                </a:cubicBezTo>
                <a:cubicBezTo>
                  <a:pt x="62" y="318"/>
                  <a:pt x="65" y="322"/>
                  <a:pt x="65" y="320"/>
                </a:cubicBezTo>
                <a:cubicBezTo>
                  <a:pt x="64" y="317"/>
                  <a:pt x="60" y="309"/>
                  <a:pt x="56" y="304"/>
                </a:cubicBezTo>
                <a:cubicBezTo>
                  <a:pt x="56" y="304"/>
                  <a:pt x="56" y="304"/>
                  <a:pt x="56" y="304"/>
                </a:cubicBezTo>
                <a:cubicBezTo>
                  <a:pt x="58" y="300"/>
                  <a:pt x="59" y="296"/>
                  <a:pt x="62" y="293"/>
                </a:cubicBezTo>
                <a:cubicBezTo>
                  <a:pt x="64" y="291"/>
                  <a:pt x="66" y="292"/>
                  <a:pt x="69" y="292"/>
                </a:cubicBezTo>
                <a:cubicBezTo>
                  <a:pt x="72" y="292"/>
                  <a:pt x="72" y="292"/>
                  <a:pt x="72" y="292"/>
                </a:cubicBezTo>
                <a:cubicBezTo>
                  <a:pt x="77" y="292"/>
                  <a:pt x="81" y="291"/>
                  <a:pt x="85" y="288"/>
                </a:cubicBezTo>
                <a:cubicBezTo>
                  <a:pt x="90" y="284"/>
                  <a:pt x="92" y="279"/>
                  <a:pt x="98" y="279"/>
                </a:cubicBezTo>
                <a:cubicBezTo>
                  <a:pt x="104" y="279"/>
                  <a:pt x="104" y="279"/>
                  <a:pt x="104" y="279"/>
                </a:cubicBezTo>
                <a:cubicBezTo>
                  <a:pt x="108" y="279"/>
                  <a:pt x="110" y="279"/>
                  <a:pt x="113" y="277"/>
                </a:cubicBezTo>
                <a:cubicBezTo>
                  <a:pt x="117" y="274"/>
                  <a:pt x="117" y="270"/>
                  <a:pt x="117" y="266"/>
                </a:cubicBezTo>
                <a:cubicBezTo>
                  <a:pt x="117" y="259"/>
                  <a:pt x="116" y="256"/>
                  <a:pt x="116" y="249"/>
                </a:cubicBezTo>
                <a:cubicBezTo>
                  <a:pt x="116" y="235"/>
                  <a:pt x="119" y="228"/>
                  <a:pt x="121" y="214"/>
                </a:cubicBezTo>
                <a:cubicBezTo>
                  <a:pt x="121" y="211"/>
                  <a:pt x="121" y="211"/>
                  <a:pt x="121" y="211"/>
                </a:cubicBezTo>
                <a:cubicBezTo>
                  <a:pt x="121" y="208"/>
                  <a:pt x="121" y="206"/>
                  <a:pt x="119" y="205"/>
                </a:cubicBezTo>
                <a:cubicBezTo>
                  <a:pt x="117" y="203"/>
                  <a:pt x="116" y="204"/>
                  <a:pt x="114" y="204"/>
                </a:cubicBezTo>
                <a:cubicBezTo>
                  <a:pt x="111" y="204"/>
                  <a:pt x="110" y="204"/>
                  <a:pt x="107" y="204"/>
                </a:cubicBezTo>
                <a:cubicBezTo>
                  <a:pt x="105" y="204"/>
                  <a:pt x="104" y="203"/>
                  <a:pt x="102" y="201"/>
                </a:cubicBezTo>
                <a:cubicBezTo>
                  <a:pt x="102" y="201"/>
                  <a:pt x="102" y="200"/>
                  <a:pt x="102" y="199"/>
                </a:cubicBezTo>
                <a:cubicBezTo>
                  <a:pt x="102" y="195"/>
                  <a:pt x="107" y="195"/>
                  <a:pt x="107" y="191"/>
                </a:cubicBezTo>
                <a:cubicBezTo>
                  <a:pt x="107" y="189"/>
                  <a:pt x="105" y="189"/>
                  <a:pt x="104" y="187"/>
                </a:cubicBezTo>
                <a:cubicBezTo>
                  <a:pt x="103" y="184"/>
                  <a:pt x="103" y="181"/>
                  <a:pt x="100" y="179"/>
                </a:cubicBezTo>
                <a:cubicBezTo>
                  <a:pt x="98" y="177"/>
                  <a:pt x="96" y="178"/>
                  <a:pt x="93" y="177"/>
                </a:cubicBezTo>
                <a:cubicBezTo>
                  <a:pt x="87" y="174"/>
                  <a:pt x="86" y="169"/>
                  <a:pt x="82" y="163"/>
                </a:cubicBezTo>
                <a:cubicBezTo>
                  <a:pt x="81" y="161"/>
                  <a:pt x="80" y="159"/>
                  <a:pt x="78" y="157"/>
                </a:cubicBezTo>
                <a:cubicBezTo>
                  <a:pt x="77" y="156"/>
                  <a:pt x="76" y="156"/>
                  <a:pt x="75" y="155"/>
                </a:cubicBezTo>
                <a:cubicBezTo>
                  <a:pt x="73" y="153"/>
                  <a:pt x="73" y="151"/>
                  <a:pt x="72" y="149"/>
                </a:cubicBezTo>
                <a:cubicBezTo>
                  <a:pt x="69" y="145"/>
                  <a:pt x="65" y="145"/>
                  <a:pt x="61" y="142"/>
                </a:cubicBezTo>
                <a:cubicBezTo>
                  <a:pt x="58" y="141"/>
                  <a:pt x="57" y="138"/>
                  <a:pt x="54" y="138"/>
                </a:cubicBezTo>
                <a:cubicBezTo>
                  <a:pt x="51" y="138"/>
                  <a:pt x="51" y="143"/>
                  <a:pt x="48" y="143"/>
                </a:cubicBezTo>
                <a:cubicBezTo>
                  <a:pt x="46" y="143"/>
                  <a:pt x="46" y="143"/>
                  <a:pt x="46" y="143"/>
                </a:cubicBezTo>
                <a:cubicBezTo>
                  <a:pt x="46" y="141"/>
                  <a:pt x="46" y="141"/>
                  <a:pt x="46" y="141"/>
                </a:cubicBezTo>
                <a:cubicBezTo>
                  <a:pt x="46" y="129"/>
                  <a:pt x="37" y="124"/>
                  <a:pt x="37" y="112"/>
                </a:cubicBezTo>
                <a:cubicBezTo>
                  <a:pt x="37" y="102"/>
                  <a:pt x="46" y="100"/>
                  <a:pt x="49" y="91"/>
                </a:cubicBezTo>
                <a:cubicBezTo>
                  <a:pt x="47" y="90"/>
                  <a:pt x="45" y="89"/>
                  <a:pt x="45" y="88"/>
                </a:cubicBezTo>
                <a:cubicBezTo>
                  <a:pt x="45" y="84"/>
                  <a:pt x="41" y="82"/>
                  <a:pt x="37" y="82"/>
                </a:cubicBezTo>
                <a:cubicBezTo>
                  <a:pt x="32" y="81"/>
                  <a:pt x="28" y="82"/>
                  <a:pt x="25" y="79"/>
                </a:cubicBezTo>
                <a:cubicBezTo>
                  <a:pt x="24" y="78"/>
                  <a:pt x="23" y="77"/>
                  <a:pt x="22" y="76"/>
                </a:cubicBezTo>
                <a:cubicBezTo>
                  <a:pt x="19" y="71"/>
                  <a:pt x="19" y="67"/>
                  <a:pt x="19" y="62"/>
                </a:cubicBezTo>
                <a:cubicBezTo>
                  <a:pt x="19" y="52"/>
                  <a:pt x="19" y="52"/>
                  <a:pt x="19" y="52"/>
                </a:cubicBezTo>
                <a:cubicBezTo>
                  <a:pt x="21" y="41"/>
                  <a:pt x="21" y="41"/>
                  <a:pt x="21" y="41"/>
                </a:cubicBezTo>
                <a:cubicBezTo>
                  <a:pt x="21" y="37"/>
                  <a:pt x="21" y="37"/>
                  <a:pt x="21" y="37"/>
                </a:cubicBezTo>
                <a:cubicBezTo>
                  <a:pt x="21" y="30"/>
                  <a:pt x="16" y="23"/>
                  <a:pt x="9" y="23"/>
                </a:cubicBezTo>
                <a:cubicBezTo>
                  <a:pt x="6" y="23"/>
                  <a:pt x="4" y="23"/>
                  <a:pt x="0" y="23"/>
                </a:cubicBezTo>
                <a:cubicBezTo>
                  <a:pt x="0" y="23"/>
                  <a:pt x="0" y="23"/>
                  <a:pt x="0" y="22"/>
                </a:cubicBezTo>
                <a:cubicBezTo>
                  <a:pt x="0" y="20"/>
                  <a:pt x="1" y="19"/>
                  <a:pt x="1" y="17"/>
                </a:cubicBezTo>
                <a:cubicBezTo>
                  <a:pt x="14" y="15"/>
                  <a:pt x="20" y="11"/>
                  <a:pt x="33" y="6"/>
                </a:cubicBezTo>
                <a:cubicBezTo>
                  <a:pt x="38" y="4"/>
                  <a:pt x="41" y="1"/>
                  <a:pt x="47" y="1"/>
                </a:cubicBezTo>
                <a:cubicBezTo>
                  <a:pt x="52" y="1"/>
                  <a:pt x="54" y="4"/>
                  <a:pt x="58" y="7"/>
                </a:cubicBezTo>
                <a:cubicBezTo>
                  <a:pt x="60" y="9"/>
                  <a:pt x="62" y="9"/>
                  <a:pt x="66" y="10"/>
                </a:cubicBezTo>
                <a:cubicBezTo>
                  <a:pt x="68" y="10"/>
                  <a:pt x="69" y="12"/>
                  <a:pt x="71" y="12"/>
                </a:cubicBezTo>
                <a:cubicBezTo>
                  <a:pt x="73" y="12"/>
                  <a:pt x="74" y="11"/>
                  <a:pt x="75" y="11"/>
                </a:cubicBezTo>
                <a:cubicBezTo>
                  <a:pt x="78" y="8"/>
                  <a:pt x="81" y="8"/>
                  <a:pt x="84" y="5"/>
                </a:cubicBezTo>
                <a:cubicBezTo>
                  <a:pt x="87" y="2"/>
                  <a:pt x="89" y="0"/>
                  <a:pt x="93" y="0"/>
                </a:cubicBezTo>
                <a:cubicBezTo>
                  <a:pt x="96" y="0"/>
                  <a:pt x="97" y="3"/>
                  <a:pt x="99" y="6"/>
                </a:cubicBezTo>
                <a:cubicBezTo>
                  <a:pt x="102" y="11"/>
                  <a:pt x="103" y="15"/>
                  <a:pt x="105" y="20"/>
                </a:cubicBezTo>
                <a:cubicBezTo>
                  <a:pt x="106" y="23"/>
                  <a:pt x="107" y="25"/>
                  <a:pt x="109" y="28"/>
                </a:cubicBezTo>
                <a:cubicBezTo>
                  <a:pt x="112" y="33"/>
                  <a:pt x="115" y="37"/>
                  <a:pt x="121" y="37"/>
                </a:cubicBezTo>
                <a:cubicBezTo>
                  <a:pt x="126" y="37"/>
                  <a:pt x="129" y="36"/>
                  <a:pt x="134" y="36"/>
                </a:cubicBezTo>
                <a:cubicBezTo>
                  <a:pt x="139" y="37"/>
                  <a:pt x="136" y="45"/>
                  <a:pt x="140" y="48"/>
                </a:cubicBezTo>
                <a:cubicBezTo>
                  <a:pt x="145" y="52"/>
                  <a:pt x="149" y="55"/>
                  <a:pt x="149" y="61"/>
                </a:cubicBezTo>
                <a:cubicBezTo>
                  <a:pt x="149" y="64"/>
                  <a:pt x="149" y="64"/>
                  <a:pt x="149" y="64"/>
                </a:cubicBezTo>
                <a:cubicBezTo>
                  <a:pt x="149" y="66"/>
                  <a:pt x="150" y="67"/>
                  <a:pt x="151" y="67"/>
                </a:cubicBezTo>
                <a:cubicBezTo>
                  <a:pt x="155" y="67"/>
                  <a:pt x="156" y="64"/>
                  <a:pt x="159" y="61"/>
                </a:cubicBezTo>
                <a:cubicBezTo>
                  <a:pt x="161" y="59"/>
                  <a:pt x="163" y="59"/>
                  <a:pt x="165" y="58"/>
                </a:cubicBezTo>
                <a:cubicBezTo>
                  <a:pt x="168" y="57"/>
                  <a:pt x="169" y="56"/>
                  <a:pt x="172" y="56"/>
                </a:cubicBezTo>
                <a:cubicBezTo>
                  <a:pt x="176" y="56"/>
                  <a:pt x="178" y="57"/>
                  <a:pt x="181" y="59"/>
                </a:cubicBezTo>
                <a:cubicBezTo>
                  <a:pt x="184" y="60"/>
                  <a:pt x="185" y="62"/>
                  <a:pt x="187" y="62"/>
                </a:cubicBezTo>
                <a:cubicBezTo>
                  <a:pt x="189" y="62"/>
                  <a:pt x="190" y="61"/>
                  <a:pt x="190" y="60"/>
                </a:cubicBezTo>
                <a:cubicBezTo>
                  <a:pt x="190" y="56"/>
                  <a:pt x="189" y="53"/>
                  <a:pt x="189" y="49"/>
                </a:cubicBezTo>
                <a:cubicBezTo>
                  <a:pt x="189" y="49"/>
                  <a:pt x="189" y="49"/>
                  <a:pt x="190" y="49"/>
                </a:cubicBezTo>
                <a:cubicBezTo>
                  <a:pt x="192" y="49"/>
                  <a:pt x="193" y="49"/>
                  <a:pt x="195" y="51"/>
                </a:cubicBezTo>
                <a:cubicBezTo>
                  <a:pt x="197" y="52"/>
                  <a:pt x="196" y="55"/>
                  <a:pt x="196" y="57"/>
                </a:cubicBezTo>
                <a:cubicBezTo>
                  <a:pt x="197" y="59"/>
                  <a:pt x="198" y="60"/>
                  <a:pt x="200" y="62"/>
                </a:cubicBezTo>
                <a:cubicBezTo>
                  <a:pt x="201" y="64"/>
                  <a:pt x="204" y="64"/>
                  <a:pt x="207" y="65"/>
                </a:cubicBezTo>
                <a:cubicBezTo>
                  <a:pt x="210" y="66"/>
                  <a:pt x="213" y="67"/>
                  <a:pt x="216" y="68"/>
                </a:cubicBezTo>
                <a:cubicBezTo>
                  <a:pt x="220" y="70"/>
                  <a:pt x="220" y="74"/>
                  <a:pt x="224" y="76"/>
                </a:cubicBezTo>
                <a:cubicBezTo>
                  <a:pt x="227" y="78"/>
                  <a:pt x="230" y="78"/>
                  <a:pt x="233" y="79"/>
                </a:cubicBezTo>
                <a:cubicBezTo>
                  <a:pt x="239" y="79"/>
                  <a:pt x="242" y="79"/>
                  <a:pt x="247" y="80"/>
                </a:cubicBezTo>
                <a:cubicBezTo>
                  <a:pt x="249" y="80"/>
                  <a:pt x="250" y="81"/>
                  <a:pt x="252" y="81"/>
                </a:cubicBezTo>
                <a:cubicBezTo>
                  <a:pt x="253" y="81"/>
                  <a:pt x="253" y="80"/>
                  <a:pt x="254" y="79"/>
                </a:cubicBezTo>
                <a:cubicBezTo>
                  <a:pt x="257" y="79"/>
                  <a:pt x="257" y="79"/>
                  <a:pt x="257" y="79"/>
                </a:cubicBezTo>
                <a:cubicBezTo>
                  <a:pt x="258" y="79"/>
                  <a:pt x="259" y="78"/>
                  <a:pt x="260" y="78"/>
                </a:cubicBezTo>
                <a:cubicBezTo>
                  <a:pt x="267" y="77"/>
                  <a:pt x="271" y="76"/>
                  <a:pt x="278" y="74"/>
                </a:cubicBezTo>
                <a:cubicBezTo>
                  <a:pt x="281" y="73"/>
                  <a:pt x="282" y="71"/>
                  <a:pt x="285" y="71"/>
                </a:cubicBezTo>
                <a:cubicBezTo>
                  <a:pt x="287" y="71"/>
                  <a:pt x="287" y="73"/>
                  <a:pt x="288" y="74"/>
                </a:cubicBezTo>
                <a:cubicBezTo>
                  <a:pt x="291" y="76"/>
                  <a:pt x="292" y="78"/>
                  <a:pt x="295" y="80"/>
                </a:cubicBezTo>
                <a:cubicBezTo>
                  <a:pt x="295" y="80"/>
                  <a:pt x="295" y="80"/>
                  <a:pt x="295" y="80"/>
                </a:cubicBezTo>
                <a:cubicBezTo>
                  <a:pt x="296" y="83"/>
                  <a:pt x="297" y="85"/>
                  <a:pt x="297" y="89"/>
                </a:cubicBezTo>
                <a:cubicBezTo>
                  <a:pt x="297" y="94"/>
                  <a:pt x="297" y="97"/>
                  <a:pt x="295" y="101"/>
                </a:cubicBezTo>
                <a:cubicBezTo>
                  <a:pt x="293" y="104"/>
                  <a:pt x="290" y="105"/>
                  <a:pt x="290" y="108"/>
                </a:cubicBezTo>
                <a:cubicBezTo>
                  <a:pt x="290" y="109"/>
                  <a:pt x="291" y="109"/>
                  <a:pt x="291" y="110"/>
                </a:cubicBezTo>
                <a:cubicBezTo>
                  <a:pt x="293" y="113"/>
                  <a:pt x="295" y="114"/>
                  <a:pt x="298" y="114"/>
                </a:cubicBezTo>
                <a:cubicBezTo>
                  <a:pt x="301" y="114"/>
                  <a:pt x="303" y="113"/>
                  <a:pt x="307" y="112"/>
                </a:cubicBezTo>
                <a:cubicBezTo>
                  <a:pt x="309" y="120"/>
                  <a:pt x="309" y="120"/>
                  <a:pt x="309" y="120"/>
                </a:cubicBezTo>
                <a:cubicBezTo>
                  <a:pt x="302" y="157"/>
                  <a:pt x="302" y="157"/>
                  <a:pt x="302" y="157"/>
                </a:cubicBezTo>
                <a:cubicBezTo>
                  <a:pt x="305" y="163"/>
                  <a:pt x="304" y="168"/>
                  <a:pt x="307" y="173"/>
                </a:cubicBezTo>
                <a:cubicBezTo>
                  <a:pt x="308" y="194"/>
                  <a:pt x="308" y="194"/>
                  <a:pt x="308" y="194"/>
                </a:cubicBezTo>
                <a:cubicBezTo>
                  <a:pt x="308" y="200"/>
                  <a:pt x="306" y="204"/>
                  <a:pt x="306" y="210"/>
                </a:cubicBezTo>
                <a:cubicBezTo>
                  <a:pt x="306" y="214"/>
                  <a:pt x="309" y="217"/>
                  <a:pt x="312" y="219"/>
                </a:cubicBezTo>
                <a:cubicBezTo>
                  <a:pt x="315" y="221"/>
                  <a:pt x="315" y="225"/>
                  <a:pt x="318" y="225"/>
                </a:cubicBezTo>
                <a:cubicBezTo>
                  <a:pt x="323" y="225"/>
                  <a:pt x="325" y="222"/>
                  <a:pt x="330" y="220"/>
                </a:cubicBezTo>
                <a:cubicBezTo>
                  <a:pt x="333" y="219"/>
                  <a:pt x="336" y="218"/>
                  <a:pt x="340" y="217"/>
                </a:cubicBezTo>
                <a:cubicBezTo>
                  <a:pt x="345" y="215"/>
                  <a:pt x="348" y="213"/>
                  <a:pt x="354" y="213"/>
                </a:cubicBezTo>
                <a:cubicBezTo>
                  <a:pt x="359" y="213"/>
                  <a:pt x="361" y="213"/>
                  <a:pt x="366" y="213"/>
                </a:cubicBezTo>
                <a:cubicBezTo>
                  <a:pt x="370" y="213"/>
                  <a:pt x="374" y="213"/>
                  <a:pt x="377" y="210"/>
                </a:cubicBezTo>
                <a:cubicBezTo>
                  <a:pt x="380" y="207"/>
                  <a:pt x="380" y="204"/>
                  <a:pt x="383" y="201"/>
                </a:cubicBezTo>
                <a:cubicBezTo>
                  <a:pt x="389" y="196"/>
                  <a:pt x="393" y="193"/>
                  <a:pt x="401" y="193"/>
                </a:cubicBezTo>
                <a:cubicBezTo>
                  <a:pt x="406" y="193"/>
                  <a:pt x="409" y="193"/>
                  <a:pt x="414" y="193"/>
                </a:cubicBezTo>
                <a:cubicBezTo>
                  <a:pt x="425" y="193"/>
                  <a:pt x="431" y="195"/>
                  <a:pt x="442" y="197"/>
                </a:cubicBezTo>
                <a:cubicBezTo>
                  <a:pt x="444" y="198"/>
                  <a:pt x="446" y="199"/>
                  <a:pt x="449" y="200"/>
                </a:cubicBezTo>
                <a:cubicBezTo>
                  <a:pt x="449" y="200"/>
                  <a:pt x="449" y="200"/>
                  <a:pt x="449" y="200"/>
                </a:cubicBezTo>
                <a:cubicBezTo>
                  <a:pt x="456" y="202"/>
                  <a:pt x="462" y="201"/>
                  <a:pt x="469" y="205"/>
                </a:cubicBezTo>
                <a:cubicBezTo>
                  <a:pt x="473" y="206"/>
                  <a:pt x="473" y="210"/>
                  <a:pt x="473" y="214"/>
                </a:cubicBezTo>
                <a:cubicBezTo>
                  <a:pt x="473" y="218"/>
                  <a:pt x="473" y="218"/>
                  <a:pt x="473" y="218"/>
                </a:cubicBezTo>
                <a:cubicBezTo>
                  <a:pt x="472" y="226"/>
                  <a:pt x="471" y="230"/>
                  <a:pt x="471" y="239"/>
                </a:cubicBezTo>
                <a:cubicBezTo>
                  <a:pt x="471" y="244"/>
                  <a:pt x="471" y="248"/>
                  <a:pt x="475" y="251"/>
                </a:cubicBezTo>
                <a:cubicBezTo>
                  <a:pt x="481" y="254"/>
                  <a:pt x="486" y="253"/>
                  <a:pt x="492" y="256"/>
                </a:cubicBezTo>
                <a:cubicBezTo>
                  <a:pt x="498" y="259"/>
                  <a:pt x="497" y="265"/>
                  <a:pt x="500" y="271"/>
                </a:cubicBezTo>
                <a:cubicBezTo>
                  <a:pt x="502" y="276"/>
                  <a:pt x="506" y="279"/>
                  <a:pt x="509" y="284"/>
                </a:cubicBezTo>
                <a:cubicBezTo>
                  <a:pt x="512" y="290"/>
                  <a:pt x="517" y="291"/>
                  <a:pt x="522" y="295"/>
                </a:cubicBezTo>
                <a:cubicBezTo>
                  <a:pt x="522" y="295"/>
                  <a:pt x="522" y="295"/>
                  <a:pt x="522" y="295"/>
                </a:cubicBezTo>
                <a:cubicBezTo>
                  <a:pt x="523" y="297"/>
                  <a:pt x="523" y="298"/>
                  <a:pt x="523" y="299"/>
                </a:cubicBezTo>
                <a:cubicBezTo>
                  <a:pt x="523" y="306"/>
                  <a:pt x="519" y="309"/>
                  <a:pt x="515" y="314"/>
                </a:cubicBezTo>
                <a:cubicBezTo>
                  <a:pt x="514" y="315"/>
                  <a:pt x="512" y="316"/>
                  <a:pt x="512" y="318"/>
                </a:cubicBezTo>
                <a:cubicBezTo>
                  <a:pt x="512" y="321"/>
                  <a:pt x="514" y="323"/>
                  <a:pt x="514" y="325"/>
                </a:cubicBezTo>
                <a:cubicBezTo>
                  <a:pt x="514" y="329"/>
                  <a:pt x="512" y="331"/>
                  <a:pt x="512" y="335"/>
                </a:cubicBezTo>
                <a:cubicBezTo>
                  <a:pt x="511" y="347"/>
                  <a:pt x="511" y="354"/>
                  <a:pt x="511" y="366"/>
                </a:cubicBezTo>
                <a:cubicBezTo>
                  <a:pt x="511" y="366"/>
                  <a:pt x="511" y="366"/>
                  <a:pt x="511" y="366"/>
                </a:cubicBezTo>
                <a:cubicBezTo>
                  <a:pt x="509" y="366"/>
                  <a:pt x="508" y="366"/>
                  <a:pt x="506" y="366"/>
                </a:cubicBezTo>
                <a:cubicBezTo>
                  <a:pt x="503" y="366"/>
                  <a:pt x="502" y="364"/>
                  <a:pt x="498" y="364"/>
                </a:cubicBezTo>
                <a:cubicBezTo>
                  <a:pt x="495" y="364"/>
                  <a:pt x="495" y="364"/>
                  <a:pt x="495" y="364"/>
                </a:cubicBezTo>
                <a:cubicBezTo>
                  <a:pt x="491" y="364"/>
                  <a:pt x="486" y="365"/>
                  <a:pt x="486" y="369"/>
                </a:cubicBezTo>
                <a:cubicBezTo>
                  <a:pt x="486" y="377"/>
                  <a:pt x="489" y="381"/>
                  <a:pt x="489" y="388"/>
                </a:cubicBezTo>
                <a:cubicBezTo>
                  <a:pt x="489" y="392"/>
                  <a:pt x="489" y="392"/>
                  <a:pt x="489" y="392"/>
                </a:cubicBezTo>
                <a:cubicBezTo>
                  <a:pt x="489" y="395"/>
                  <a:pt x="487" y="396"/>
                  <a:pt x="486" y="399"/>
                </a:cubicBezTo>
                <a:cubicBezTo>
                  <a:pt x="476" y="405"/>
                  <a:pt x="476" y="405"/>
                  <a:pt x="476" y="405"/>
                </a:cubicBezTo>
                <a:cubicBezTo>
                  <a:pt x="437" y="423"/>
                  <a:pt x="437" y="423"/>
                  <a:pt x="437" y="423"/>
                </a:cubicBezTo>
                <a:cubicBezTo>
                  <a:pt x="437" y="424"/>
                  <a:pt x="436" y="425"/>
                  <a:pt x="436" y="426"/>
                </a:cubicBezTo>
                <a:cubicBezTo>
                  <a:pt x="436" y="429"/>
                  <a:pt x="440" y="428"/>
                  <a:pt x="442" y="430"/>
                </a:cubicBezTo>
                <a:cubicBezTo>
                  <a:pt x="446" y="432"/>
                  <a:pt x="448" y="433"/>
                  <a:pt x="452" y="435"/>
                </a:cubicBezTo>
                <a:cubicBezTo>
                  <a:pt x="455" y="437"/>
                  <a:pt x="459" y="438"/>
                  <a:pt x="459" y="441"/>
                </a:cubicBezTo>
                <a:cubicBezTo>
                  <a:pt x="459" y="444"/>
                  <a:pt x="456" y="445"/>
                  <a:pt x="454" y="447"/>
                </a:cubicBezTo>
                <a:cubicBezTo>
                  <a:pt x="450" y="448"/>
                  <a:pt x="449" y="450"/>
                  <a:pt x="445" y="451"/>
                </a:cubicBezTo>
                <a:cubicBezTo>
                  <a:pt x="438" y="454"/>
                  <a:pt x="435" y="456"/>
                  <a:pt x="429" y="461"/>
                </a:cubicBezTo>
                <a:cubicBezTo>
                  <a:pt x="418" y="473"/>
                  <a:pt x="418" y="473"/>
                  <a:pt x="418" y="473"/>
                </a:cubicBezTo>
                <a:cubicBezTo>
                  <a:pt x="408" y="482"/>
                  <a:pt x="408" y="482"/>
                  <a:pt x="408" y="482"/>
                </a:cubicBezTo>
                <a:cubicBezTo>
                  <a:pt x="389" y="496"/>
                  <a:pt x="389" y="496"/>
                  <a:pt x="389" y="496"/>
                </a:cubicBezTo>
                <a:cubicBezTo>
                  <a:pt x="384" y="503"/>
                  <a:pt x="382" y="508"/>
                  <a:pt x="377" y="514"/>
                </a:cubicBezTo>
                <a:cubicBezTo>
                  <a:pt x="372" y="512"/>
                  <a:pt x="369" y="513"/>
                  <a:pt x="364" y="511"/>
                </a:cubicBezTo>
                <a:cubicBezTo>
                  <a:pt x="361" y="510"/>
                  <a:pt x="359" y="509"/>
                  <a:pt x="355" y="509"/>
                </a:cubicBezTo>
                <a:cubicBezTo>
                  <a:pt x="353" y="509"/>
                  <a:pt x="352" y="510"/>
                  <a:pt x="350" y="510"/>
                </a:cubicBezTo>
                <a:cubicBezTo>
                  <a:pt x="343" y="512"/>
                  <a:pt x="341" y="517"/>
                  <a:pt x="334" y="520"/>
                </a:cubicBezTo>
                <a:cubicBezTo>
                  <a:pt x="332" y="521"/>
                  <a:pt x="331" y="523"/>
                  <a:pt x="328" y="523"/>
                </a:cubicBezTo>
                <a:cubicBezTo>
                  <a:pt x="325" y="523"/>
                  <a:pt x="325" y="523"/>
                  <a:pt x="325" y="523"/>
                </a:cubicBezTo>
                <a:cubicBezTo>
                  <a:pt x="324" y="523"/>
                  <a:pt x="324" y="521"/>
                  <a:pt x="323" y="521"/>
                </a:cubicBezTo>
                <a:cubicBezTo>
                  <a:pt x="322" y="519"/>
                  <a:pt x="320" y="518"/>
                  <a:pt x="320" y="516"/>
                </a:cubicBezTo>
                <a:cubicBezTo>
                  <a:pt x="320" y="515"/>
                  <a:pt x="320" y="514"/>
                  <a:pt x="320" y="513"/>
                </a:cubicBezTo>
                <a:cubicBezTo>
                  <a:pt x="320" y="509"/>
                  <a:pt x="319" y="507"/>
                  <a:pt x="319" y="504"/>
                </a:cubicBezTo>
                <a:cubicBezTo>
                  <a:pt x="318" y="500"/>
                  <a:pt x="318" y="498"/>
                  <a:pt x="316" y="495"/>
                </a:cubicBezTo>
                <a:cubicBezTo>
                  <a:pt x="313" y="491"/>
                  <a:pt x="309" y="491"/>
                  <a:pt x="305" y="489"/>
                </a:cubicBezTo>
                <a:cubicBezTo>
                  <a:pt x="303" y="488"/>
                  <a:pt x="301" y="486"/>
                  <a:pt x="301" y="483"/>
                </a:cubicBezTo>
                <a:cubicBezTo>
                  <a:pt x="301" y="482"/>
                  <a:pt x="302" y="481"/>
                  <a:pt x="303" y="480"/>
                </a:cubicBezTo>
                <a:cubicBezTo>
                  <a:pt x="304" y="475"/>
                  <a:pt x="306" y="472"/>
                  <a:pt x="306" y="466"/>
                </a:cubicBezTo>
                <a:cubicBezTo>
                  <a:pt x="306" y="459"/>
                  <a:pt x="306" y="459"/>
                  <a:pt x="306" y="459"/>
                </a:cubicBezTo>
                <a:cubicBezTo>
                  <a:pt x="306" y="454"/>
                  <a:pt x="303" y="451"/>
                  <a:pt x="299" y="451"/>
                </a:cubicBezTo>
                <a:cubicBezTo>
                  <a:pt x="296" y="451"/>
                  <a:pt x="293" y="452"/>
                  <a:pt x="290" y="453"/>
                </a:cubicBezTo>
                <a:cubicBezTo>
                  <a:pt x="261" y="461"/>
                  <a:pt x="261" y="461"/>
                  <a:pt x="261" y="461"/>
                </a:cubicBezTo>
                <a:cubicBezTo>
                  <a:pt x="261" y="459"/>
                  <a:pt x="259" y="458"/>
                  <a:pt x="258" y="456"/>
                </a:cubicBezTo>
                <a:cubicBezTo>
                  <a:pt x="257" y="454"/>
                  <a:pt x="257" y="451"/>
                  <a:pt x="255" y="451"/>
                </a:cubicBezTo>
                <a:cubicBezTo>
                  <a:pt x="255" y="451"/>
                  <a:pt x="254" y="452"/>
                  <a:pt x="253" y="452"/>
                </a:cubicBezTo>
                <a:cubicBezTo>
                  <a:pt x="249" y="452"/>
                  <a:pt x="247" y="451"/>
                  <a:pt x="243" y="451"/>
                </a:cubicBezTo>
                <a:cubicBezTo>
                  <a:pt x="241" y="451"/>
                  <a:pt x="239" y="451"/>
                  <a:pt x="237" y="451"/>
                </a:cubicBezTo>
                <a:cubicBezTo>
                  <a:pt x="234" y="451"/>
                  <a:pt x="232" y="450"/>
                  <a:pt x="230" y="449"/>
                </a:cubicBezTo>
                <a:cubicBezTo>
                  <a:pt x="227" y="448"/>
                  <a:pt x="227" y="446"/>
                  <a:pt x="226" y="443"/>
                </a:cubicBezTo>
                <a:cubicBezTo>
                  <a:pt x="225" y="440"/>
                  <a:pt x="223" y="439"/>
                  <a:pt x="220" y="437"/>
                </a:cubicBezTo>
                <a:cubicBezTo>
                  <a:pt x="218" y="436"/>
                  <a:pt x="218" y="434"/>
                  <a:pt x="216" y="432"/>
                </a:cubicBezTo>
                <a:cubicBezTo>
                  <a:pt x="215" y="430"/>
                  <a:pt x="213" y="430"/>
                  <a:pt x="211" y="428"/>
                </a:cubicBezTo>
                <a:cubicBezTo>
                  <a:pt x="210" y="427"/>
                  <a:pt x="209" y="426"/>
                  <a:pt x="209" y="424"/>
                </a:cubicBezTo>
                <a:cubicBezTo>
                  <a:pt x="208" y="422"/>
                  <a:pt x="208" y="419"/>
                  <a:pt x="206" y="419"/>
                </a:cubicBezTo>
                <a:cubicBezTo>
                  <a:pt x="199" y="419"/>
                  <a:pt x="196" y="424"/>
                  <a:pt x="189" y="424"/>
                </a:cubicBezTo>
                <a:cubicBezTo>
                  <a:pt x="181" y="425"/>
                  <a:pt x="181" y="425"/>
                  <a:pt x="181" y="425"/>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3175" cap="flat">
            <a:solidFill>
              <a:schemeClr val="bg1">
                <a:lumMod val="50000"/>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5" name="Freeform 16">
            <a:extLst>
              <a:ext uri="{FF2B5EF4-FFF2-40B4-BE49-F238E27FC236}">
                <a16:creationId xmlns:a16="http://schemas.microsoft.com/office/drawing/2014/main" id="{0FB3F928-1CE7-4A40-97AB-01B82CA3EC38}"/>
              </a:ext>
            </a:extLst>
          </p:cNvPr>
          <p:cNvSpPr>
            <a:spLocks noEditPoints="1"/>
          </p:cNvSpPr>
          <p:nvPr/>
        </p:nvSpPr>
        <p:spPr bwMode="auto">
          <a:xfrm>
            <a:off x="2981310" y="2195354"/>
            <a:ext cx="1834695" cy="1588782"/>
          </a:xfrm>
          <a:custGeom>
            <a:avLst/>
            <a:gdLst/>
            <a:ahLst/>
            <a:cxnLst>
              <a:cxn ang="0">
                <a:pos x="241" y="387"/>
              </a:cxn>
              <a:cxn ang="0">
                <a:pos x="246" y="389"/>
              </a:cxn>
              <a:cxn ang="0">
                <a:pos x="242" y="382"/>
              </a:cxn>
              <a:cxn ang="0">
                <a:pos x="247" y="385"/>
              </a:cxn>
              <a:cxn ang="0">
                <a:pos x="245" y="378"/>
              </a:cxn>
              <a:cxn ang="0">
                <a:pos x="239" y="375"/>
              </a:cxn>
              <a:cxn ang="0">
                <a:pos x="233" y="386"/>
              </a:cxn>
              <a:cxn ang="0">
                <a:pos x="226" y="378"/>
              </a:cxn>
              <a:cxn ang="0">
                <a:pos x="214" y="385"/>
              </a:cxn>
              <a:cxn ang="0">
                <a:pos x="232" y="371"/>
              </a:cxn>
              <a:cxn ang="0">
                <a:pos x="214" y="374"/>
              </a:cxn>
              <a:cxn ang="0">
                <a:pos x="209" y="371"/>
              </a:cxn>
              <a:cxn ang="0">
                <a:pos x="207" y="339"/>
              </a:cxn>
              <a:cxn ang="0">
                <a:pos x="201" y="351"/>
              </a:cxn>
              <a:cxn ang="0">
                <a:pos x="185" y="305"/>
              </a:cxn>
              <a:cxn ang="0">
                <a:pos x="193" y="311"/>
              </a:cxn>
              <a:cxn ang="0">
                <a:pos x="159" y="259"/>
              </a:cxn>
              <a:cxn ang="0">
                <a:pos x="82" y="145"/>
              </a:cxn>
              <a:cxn ang="0">
                <a:pos x="124" y="204"/>
              </a:cxn>
              <a:cxn ang="0">
                <a:pos x="66" y="109"/>
              </a:cxn>
              <a:cxn ang="0">
                <a:pos x="21" y="114"/>
              </a:cxn>
              <a:cxn ang="0">
                <a:pos x="14" y="116"/>
              </a:cxn>
              <a:cxn ang="0">
                <a:pos x="2" y="109"/>
              </a:cxn>
              <a:cxn ang="0">
                <a:pos x="268" y="462"/>
              </a:cxn>
              <a:cxn ang="0">
                <a:pos x="263" y="447"/>
              </a:cxn>
              <a:cxn ang="0">
                <a:pos x="272" y="419"/>
              </a:cxn>
              <a:cxn ang="0">
                <a:pos x="245" y="372"/>
              </a:cxn>
              <a:cxn ang="0">
                <a:pos x="226" y="356"/>
              </a:cxn>
              <a:cxn ang="0">
                <a:pos x="212" y="340"/>
              </a:cxn>
              <a:cxn ang="0">
                <a:pos x="218" y="338"/>
              </a:cxn>
              <a:cxn ang="0">
                <a:pos x="198" y="313"/>
              </a:cxn>
              <a:cxn ang="0">
                <a:pos x="171" y="256"/>
              </a:cxn>
              <a:cxn ang="0">
                <a:pos x="149" y="226"/>
              </a:cxn>
              <a:cxn ang="0">
                <a:pos x="124" y="184"/>
              </a:cxn>
              <a:cxn ang="0">
                <a:pos x="101" y="150"/>
              </a:cxn>
              <a:cxn ang="0">
                <a:pos x="86" y="126"/>
              </a:cxn>
              <a:cxn ang="0">
                <a:pos x="65" y="101"/>
              </a:cxn>
              <a:cxn ang="0">
                <a:pos x="35" y="98"/>
              </a:cxn>
              <a:cxn ang="0">
                <a:pos x="22" y="91"/>
              </a:cxn>
              <a:cxn ang="0">
                <a:pos x="13" y="96"/>
              </a:cxn>
              <a:cxn ang="0">
                <a:pos x="32" y="46"/>
              </a:cxn>
              <a:cxn ang="0">
                <a:pos x="75" y="3"/>
              </a:cxn>
              <a:cxn ang="0">
                <a:pos x="295" y="48"/>
              </a:cxn>
              <a:cxn ang="0">
                <a:pos x="456" y="94"/>
              </a:cxn>
              <a:cxn ang="0">
                <a:pos x="519" y="136"/>
              </a:cxn>
              <a:cxn ang="0">
                <a:pos x="548" y="208"/>
              </a:cxn>
              <a:cxn ang="0">
                <a:pos x="503" y="248"/>
              </a:cxn>
              <a:cxn ang="0">
                <a:pos x="449" y="250"/>
              </a:cxn>
              <a:cxn ang="0">
                <a:pos x="414" y="223"/>
              </a:cxn>
              <a:cxn ang="0">
                <a:pos x="376" y="241"/>
              </a:cxn>
              <a:cxn ang="0">
                <a:pos x="330" y="194"/>
              </a:cxn>
              <a:cxn ang="0">
                <a:pos x="283" y="181"/>
              </a:cxn>
              <a:cxn ang="0">
                <a:pos x="246" y="211"/>
              </a:cxn>
              <a:cxn ang="0">
                <a:pos x="270" y="262"/>
              </a:cxn>
              <a:cxn ang="0">
                <a:pos x="286" y="316"/>
              </a:cxn>
              <a:cxn ang="0">
                <a:pos x="329" y="361"/>
              </a:cxn>
              <a:cxn ang="0">
                <a:pos x="346" y="385"/>
              </a:cxn>
              <a:cxn ang="0">
                <a:pos x="310" y="462"/>
              </a:cxn>
            </a:cxnLst>
            <a:rect l="0" t="0" r="r" b="b"/>
            <a:pathLst>
              <a:path w="553" h="478">
                <a:moveTo>
                  <a:pt x="254" y="433"/>
                </a:moveTo>
                <a:cubicBezTo>
                  <a:pt x="253" y="433"/>
                  <a:pt x="252" y="434"/>
                  <a:pt x="252" y="435"/>
                </a:cubicBezTo>
                <a:cubicBezTo>
                  <a:pt x="252" y="436"/>
                  <a:pt x="252" y="436"/>
                  <a:pt x="252" y="436"/>
                </a:cubicBezTo>
                <a:cubicBezTo>
                  <a:pt x="252" y="436"/>
                  <a:pt x="253" y="436"/>
                  <a:pt x="254" y="436"/>
                </a:cubicBezTo>
                <a:cubicBezTo>
                  <a:pt x="255" y="436"/>
                  <a:pt x="256" y="436"/>
                  <a:pt x="257" y="437"/>
                </a:cubicBezTo>
                <a:cubicBezTo>
                  <a:pt x="256" y="435"/>
                  <a:pt x="256" y="433"/>
                  <a:pt x="254" y="433"/>
                </a:cubicBezTo>
                <a:close/>
                <a:moveTo>
                  <a:pt x="241" y="387"/>
                </a:moveTo>
                <a:cubicBezTo>
                  <a:pt x="239" y="388"/>
                  <a:pt x="238" y="388"/>
                  <a:pt x="237" y="390"/>
                </a:cubicBezTo>
                <a:cubicBezTo>
                  <a:pt x="239" y="390"/>
                  <a:pt x="240" y="389"/>
                  <a:pt x="241" y="389"/>
                </a:cubicBezTo>
                <a:cubicBezTo>
                  <a:pt x="241" y="388"/>
                  <a:pt x="242" y="388"/>
                  <a:pt x="242" y="388"/>
                </a:cubicBezTo>
                <a:cubicBezTo>
                  <a:pt x="242" y="388"/>
                  <a:pt x="241" y="387"/>
                  <a:pt x="241" y="387"/>
                </a:cubicBezTo>
                <a:close/>
                <a:moveTo>
                  <a:pt x="247" y="387"/>
                </a:moveTo>
                <a:cubicBezTo>
                  <a:pt x="246" y="387"/>
                  <a:pt x="246" y="387"/>
                  <a:pt x="246" y="387"/>
                </a:cubicBezTo>
                <a:cubicBezTo>
                  <a:pt x="246" y="389"/>
                  <a:pt x="246" y="389"/>
                  <a:pt x="246" y="389"/>
                </a:cubicBezTo>
                <a:cubicBezTo>
                  <a:pt x="246" y="389"/>
                  <a:pt x="246" y="389"/>
                  <a:pt x="247" y="389"/>
                </a:cubicBezTo>
                <a:cubicBezTo>
                  <a:pt x="247" y="389"/>
                  <a:pt x="248" y="388"/>
                  <a:pt x="248" y="388"/>
                </a:cubicBezTo>
                <a:cubicBezTo>
                  <a:pt x="250" y="388"/>
                  <a:pt x="250" y="390"/>
                  <a:pt x="252" y="390"/>
                </a:cubicBezTo>
                <a:cubicBezTo>
                  <a:pt x="252" y="391"/>
                  <a:pt x="252" y="391"/>
                  <a:pt x="252" y="391"/>
                </a:cubicBezTo>
                <a:cubicBezTo>
                  <a:pt x="252" y="390"/>
                  <a:pt x="252" y="390"/>
                  <a:pt x="252" y="390"/>
                </a:cubicBezTo>
                <a:cubicBezTo>
                  <a:pt x="251" y="388"/>
                  <a:pt x="249" y="388"/>
                  <a:pt x="247" y="387"/>
                </a:cubicBezTo>
                <a:close/>
                <a:moveTo>
                  <a:pt x="242" y="382"/>
                </a:moveTo>
                <a:cubicBezTo>
                  <a:pt x="242" y="382"/>
                  <a:pt x="242" y="382"/>
                  <a:pt x="242" y="383"/>
                </a:cubicBezTo>
                <a:cubicBezTo>
                  <a:pt x="242" y="383"/>
                  <a:pt x="242" y="383"/>
                  <a:pt x="242" y="383"/>
                </a:cubicBezTo>
                <a:cubicBezTo>
                  <a:pt x="243" y="383"/>
                  <a:pt x="243" y="383"/>
                  <a:pt x="243" y="383"/>
                </a:cubicBezTo>
                <a:cubicBezTo>
                  <a:pt x="243" y="384"/>
                  <a:pt x="243" y="385"/>
                  <a:pt x="244" y="386"/>
                </a:cubicBezTo>
                <a:cubicBezTo>
                  <a:pt x="244" y="386"/>
                  <a:pt x="245" y="385"/>
                  <a:pt x="246" y="385"/>
                </a:cubicBezTo>
                <a:cubicBezTo>
                  <a:pt x="246" y="385"/>
                  <a:pt x="247" y="386"/>
                  <a:pt x="247" y="386"/>
                </a:cubicBezTo>
                <a:cubicBezTo>
                  <a:pt x="247" y="386"/>
                  <a:pt x="247" y="385"/>
                  <a:pt x="247" y="385"/>
                </a:cubicBezTo>
                <a:cubicBezTo>
                  <a:pt x="247" y="384"/>
                  <a:pt x="246" y="384"/>
                  <a:pt x="246" y="384"/>
                </a:cubicBezTo>
                <a:cubicBezTo>
                  <a:pt x="245" y="383"/>
                  <a:pt x="246" y="382"/>
                  <a:pt x="246" y="382"/>
                </a:cubicBezTo>
                <a:cubicBezTo>
                  <a:pt x="244" y="381"/>
                  <a:pt x="243" y="382"/>
                  <a:pt x="242" y="382"/>
                </a:cubicBezTo>
                <a:close/>
                <a:moveTo>
                  <a:pt x="241" y="377"/>
                </a:moveTo>
                <a:cubicBezTo>
                  <a:pt x="241" y="378"/>
                  <a:pt x="241" y="378"/>
                  <a:pt x="240" y="379"/>
                </a:cubicBezTo>
                <a:cubicBezTo>
                  <a:pt x="243" y="379"/>
                  <a:pt x="243" y="379"/>
                  <a:pt x="243" y="379"/>
                </a:cubicBezTo>
                <a:cubicBezTo>
                  <a:pt x="244" y="379"/>
                  <a:pt x="244" y="379"/>
                  <a:pt x="245" y="378"/>
                </a:cubicBezTo>
                <a:cubicBezTo>
                  <a:pt x="244" y="377"/>
                  <a:pt x="242" y="378"/>
                  <a:pt x="241" y="377"/>
                </a:cubicBezTo>
                <a:close/>
                <a:moveTo>
                  <a:pt x="238" y="370"/>
                </a:moveTo>
                <a:cubicBezTo>
                  <a:pt x="238" y="370"/>
                  <a:pt x="238" y="369"/>
                  <a:pt x="238" y="368"/>
                </a:cubicBezTo>
                <a:cubicBezTo>
                  <a:pt x="238" y="368"/>
                  <a:pt x="238" y="367"/>
                  <a:pt x="238" y="367"/>
                </a:cubicBezTo>
                <a:cubicBezTo>
                  <a:pt x="237" y="367"/>
                  <a:pt x="236" y="367"/>
                  <a:pt x="236" y="368"/>
                </a:cubicBezTo>
                <a:cubicBezTo>
                  <a:pt x="236" y="371"/>
                  <a:pt x="236" y="373"/>
                  <a:pt x="238" y="375"/>
                </a:cubicBezTo>
                <a:cubicBezTo>
                  <a:pt x="238" y="375"/>
                  <a:pt x="239" y="375"/>
                  <a:pt x="239" y="375"/>
                </a:cubicBezTo>
                <a:cubicBezTo>
                  <a:pt x="239" y="373"/>
                  <a:pt x="237" y="372"/>
                  <a:pt x="237" y="370"/>
                </a:cubicBezTo>
                <a:cubicBezTo>
                  <a:pt x="237" y="370"/>
                  <a:pt x="238" y="370"/>
                  <a:pt x="238" y="370"/>
                </a:cubicBezTo>
                <a:close/>
                <a:moveTo>
                  <a:pt x="227" y="383"/>
                </a:moveTo>
                <a:cubicBezTo>
                  <a:pt x="227" y="383"/>
                  <a:pt x="227" y="383"/>
                  <a:pt x="227" y="383"/>
                </a:cubicBezTo>
                <a:cubicBezTo>
                  <a:pt x="229" y="388"/>
                  <a:pt x="232" y="391"/>
                  <a:pt x="237" y="394"/>
                </a:cubicBezTo>
                <a:cubicBezTo>
                  <a:pt x="236" y="390"/>
                  <a:pt x="234" y="389"/>
                  <a:pt x="231" y="386"/>
                </a:cubicBezTo>
                <a:cubicBezTo>
                  <a:pt x="232" y="386"/>
                  <a:pt x="232" y="386"/>
                  <a:pt x="233" y="386"/>
                </a:cubicBezTo>
                <a:cubicBezTo>
                  <a:pt x="232" y="385"/>
                  <a:pt x="231" y="386"/>
                  <a:pt x="230" y="385"/>
                </a:cubicBezTo>
                <a:cubicBezTo>
                  <a:pt x="229" y="385"/>
                  <a:pt x="228" y="384"/>
                  <a:pt x="227" y="383"/>
                </a:cubicBezTo>
                <a:close/>
                <a:moveTo>
                  <a:pt x="226" y="378"/>
                </a:moveTo>
                <a:cubicBezTo>
                  <a:pt x="228" y="378"/>
                  <a:pt x="231" y="380"/>
                  <a:pt x="231" y="383"/>
                </a:cubicBezTo>
                <a:cubicBezTo>
                  <a:pt x="229" y="382"/>
                  <a:pt x="228" y="380"/>
                  <a:pt x="225" y="380"/>
                </a:cubicBezTo>
                <a:cubicBezTo>
                  <a:pt x="225" y="379"/>
                  <a:pt x="225" y="379"/>
                  <a:pt x="225" y="379"/>
                </a:cubicBezTo>
                <a:cubicBezTo>
                  <a:pt x="226" y="378"/>
                  <a:pt x="226" y="378"/>
                  <a:pt x="226" y="378"/>
                </a:cubicBezTo>
                <a:close/>
                <a:moveTo>
                  <a:pt x="214" y="385"/>
                </a:moveTo>
                <a:cubicBezTo>
                  <a:pt x="213" y="382"/>
                  <a:pt x="212" y="380"/>
                  <a:pt x="210" y="377"/>
                </a:cubicBezTo>
                <a:cubicBezTo>
                  <a:pt x="210" y="377"/>
                  <a:pt x="210" y="376"/>
                  <a:pt x="210" y="376"/>
                </a:cubicBezTo>
                <a:cubicBezTo>
                  <a:pt x="210" y="374"/>
                  <a:pt x="208" y="374"/>
                  <a:pt x="207" y="373"/>
                </a:cubicBezTo>
                <a:cubicBezTo>
                  <a:pt x="206" y="373"/>
                  <a:pt x="206" y="373"/>
                  <a:pt x="206" y="373"/>
                </a:cubicBezTo>
                <a:cubicBezTo>
                  <a:pt x="207" y="375"/>
                  <a:pt x="208" y="375"/>
                  <a:pt x="209" y="377"/>
                </a:cubicBezTo>
                <a:cubicBezTo>
                  <a:pt x="211" y="380"/>
                  <a:pt x="211" y="383"/>
                  <a:pt x="214" y="385"/>
                </a:cubicBezTo>
                <a:close/>
                <a:moveTo>
                  <a:pt x="232" y="371"/>
                </a:moveTo>
                <a:cubicBezTo>
                  <a:pt x="231" y="371"/>
                  <a:pt x="231" y="371"/>
                  <a:pt x="231" y="371"/>
                </a:cubicBezTo>
                <a:cubicBezTo>
                  <a:pt x="231" y="371"/>
                  <a:pt x="231" y="371"/>
                  <a:pt x="231" y="371"/>
                </a:cubicBezTo>
                <a:cubicBezTo>
                  <a:pt x="230" y="372"/>
                  <a:pt x="229" y="372"/>
                  <a:pt x="229" y="374"/>
                </a:cubicBezTo>
                <a:cubicBezTo>
                  <a:pt x="229" y="374"/>
                  <a:pt x="230" y="374"/>
                  <a:pt x="230" y="374"/>
                </a:cubicBezTo>
                <a:cubicBezTo>
                  <a:pt x="231" y="374"/>
                  <a:pt x="233" y="374"/>
                  <a:pt x="233" y="373"/>
                </a:cubicBezTo>
                <a:cubicBezTo>
                  <a:pt x="233" y="373"/>
                  <a:pt x="232" y="372"/>
                  <a:pt x="232" y="371"/>
                </a:cubicBezTo>
                <a:close/>
                <a:moveTo>
                  <a:pt x="214" y="370"/>
                </a:moveTo>
                <a:cubicBezTo>
                  <a:pt x="215" y="370"/>
                  <a:pt x="215" y="371"/>
                  <a:pt x="216" y="371"/>
                </a:cubicBezTo>
                <a:cubicBezTo>
                  <a:pt x="219" y="372"/>
                  <a:pt x="222" y="372"/>
                  <a:pt x="223" y="376"/>
                </a:cubicBezTo>
                <a:cubicBezTo>
                  <a:pt x="220" y="376"/>
                  <a:pt x="219" y="374"/>
                  <a:pt x="216" y="372"/>
                </a:cubicBezTo>
                <a:cubicBezTo>
                  <a:pt x="216" y="372"/>
                  <a:pt x="216" y="372"/>
                  <a:pt x="216" y="372"/>
                </a:cubicBezTo>
                <a:cubicBezTo>
                  <a:pt x="217" y="375"/>
                  <a:pt x="219" y="376"/>
                  <a:pt x="220" y="379"/>
                </a:cubicBezTo>
                <a:cubicBezTo>
                  <a:pt x="218" y="377"/>
                  <a:pt x="217" y="375"/>
                  <a:pt x="214" y="374"/>
                </a:cubicBezTo>
                <a:cubicBezTo>
                  <a:pt x="213" y="373"/>
                  <a:pt x="212" y="373"/>
                  <a:pt x="212" y="372"/>
                </a:cubicBezTo>
                <a:cubicBezTo>
                  <a:pt x="211" y="370"/>
                  <a:pt x="211" y="370"/>
                  <a:pt x="211" y="370"/>
                </a:cubicBezTo>
                <a:cubicBezTo>
                  <a:pt x="212" y="370"/>
                  <a:pt x="213" y="370"/>
                  <a:pt x="214" y="370"/>
                </a:cubicBezTo>
                <a:close/>
                <a:moveTo>
                  <a:pt x="197" y="363"/>
                </a:moveTo>
                <a:cubicBezTo>
                  <a:pt x="197" y="365"/>
                  <a:pt x="197" y="366"/>
                  <a:pt x="199" y="368"/>
                </a:cubicBezTo>
                <a:cubicBezTo>
                  <a:pt x="199" y="368"/>
                  <a:pt x="200" y="367"/>
                  <a:pt x="200" y="366"/>
                </a:cubicBezTo>
                <a:cubicBezTo>
                  <a:pt x="203" y="369"/>
                  <a:pt x="205" y="370"/>
                  <a:pt x="209" y="371"/>
                </a:cubicBezTo>
                <a:cubicBezTo>
                  <a:pt x="210" y="371"/>
                  <a:pt x="210" y="371"/>
                  <a:pt x="210" y="371"/>
                </a:cubicBezTo>
                <a:cubicBezTo>
                  <a:pt x="208" y="367"/>
                  <a:pt x="203" y="368"/>
                  <a:pt x="201" y="364"/>
                </a:cubicBezTo>
                <a:cubicBezTo>
                  <a:pt x="200" y="363"/>
                  <a:pt x="199" y="363"/>
                  <a:pt x="199" y="362"/>
                </a:cubicBezTo>
                <a:cubicBezTo>
                  <a:pt x="199" y="359"/>
                  <a:pt x="202" y="359"/>
                  <a:pt x="202" y="357"/>
                </a:cubicBezTo>
                <a:cubicBezTo>
                  <a:pt x="202" y="355"/>
                  <a:pt x="200" y="358"/>
                  <a:pt x="199" y="359"/>
                </a:cubicBezTo>
                <a:cubicBezTo>
                  <a:pt x="198" y="361"/>
                  <a:pt x="197" y="361"/>
                  <a:pt x="197" y="363"/>
                </a:cubicBezTo>
                <a:close/>
                <a:moveTo>
                  <a:pt x="207" y="339"/>
                </a:moveTo>
                <a:cubicBezTo>
                  <a:pt x="204" y="343"/>
                  <a:pt x="202" y="347"/>
                  <a:pt x="202" y="352"/>
                </a:cubicBezTo>
                <a:cubicBezTo>
                  <a:pt x="202" y="352"/>
                  <a:pt x="202" y="352"/>
                  <a:pt x="202" y="353"/>
                </a:cubicBezTo>
                <a:cubicBezTo>
                  <a:pt x="202" y="353"/>
                  <a:pt x="202" y="353"/>
                  <a:pt x="202" y="353"/>
                </a:cubicBezTo>
                <a:cubicBezTo>
                  <a:pt x="203" y="352"/>
                  <a:pt x="203" y="351"/>
                  <a:pt x="204" y="351"/>
                </a:cubicBezTo>
                <a:cubicBezTo>
                  <a:pt x="205" y="351"/>
                  <a:pt x="205" y="351"/>
                  <a:pt x="205" y="351"/>
                </a:cubicBezTo>
                <a:cubicBezTo>
                  <a:pt x="205" y="353"/>
                  <a:pt x="207" y="355"/>
                  <a:pt x="206" y="357"/>
                </a:cubicBezTo>
                <a:cubicBezTo>
                  <a:pt x="203" y="355"/>
                  <a:pt x="201" y="354"/>
                  <a:pt x="201" y="351"/>
                </a:cubicBezTo>
                <a:cubicBezTo>
                  <a:pt x="201" y="346"/>
                  <a:pt x="202" y="340"/>
                  <a:pt x="207" y="339"/>
                </a:cubicBezTo>
                <a:close/>
                <a:moveTo>
                  <a:pt x="210" y="327"/>
                </a:moveTo>
                <a:cubicBezTo>
                  <a:pt x="210" y="328"/>
                  <a:pt x="210" y="328"/>
                  <a:pt x="210" y="328"/>
                </a:cubicBezTo>
                <a:cubicBezTo>
                  <a:pt x="211" y="329"/>
                  <a:pt x="211" y="329"/>
                  <a:pt x="211" y="329"/>
                </a:cubicBezTo>
                <a:cubicBezTo>
                  <a:pt x="211" y="328"/>
                  <a:pt x="211" y="327"/>
                  <a:pt x="212" y="326"/>
                </a:cubicBezTo>
                <a:cubicBezTo>
                  <a:pt x="211" y="326"/>
                  <a:pt x="210" y="326"/>
                  <a:pt x="210" y="327"/>
                </a:cubicBezTo>
                <a:close/>
                <a:moveTo>
                  <a:pt x="185" y="305"/>
                </a:moveTo>
                <a:cubicBezTo>
                  <a:pt x="185" y="306"/>
                  <a:pt x="185" y="306"/>
                  <a:pt x="186" y="306"/>
                </a:cubicBezTo>
                <a:cubicBezTo>
                  <a:pt x="187" y="306"/>
                  <a:pt x="187" y="305"/>
                  <a:pt x="189" y="305"/>
                </a:cubicBezTo>
                <a:cubicBezTo>
                  <a:pt x="188" y="303"/>
                  <a:pt x="186" y="304"/>
                  <a:pt x="185" y="305"/>
                </a:cubicBezTo>
                <a:close/>
                <a:moveTo>
                  <a:pt x="190" y="306"/>
                </a:moveTo>
                <a:cubicBezTo>
                  <a:pt x="190" y="306"/>
                  <a:pt x="190" y="306"/>
                  <a:pt x="189" y="306"/>
                </a:cubicBezTo>
                <a:cubicBezTo>
                  <a:pt x="189" y="306"/>
                  <a:pt x="189" y="306"/>
                  <a:pt x="189" y="307"/>
                </a:cubicBezTo>
                <a:cubicBezTo>
                  <a:pt x="189" y="309"/>
                  <a:pt x="192" y="309"/>
                  <a:pt x="193" y="311"/>
                </a:cubicBezTo>
                <a:cubicBezTo>
                  <a:pt x="193" y="309"/>
                  <a:pt x="193" y="308"/>
                  <a:pt x="193" y="307"/>
                </a:cubicBezTo>
                <a:cubicBezTo>
                  <a:pt x="192" y="307"/>
                  <a:pt x="191" y="306"/>
                  <a:pt x="190" y="306"/>
                </a:cubicBezTo>
                <a:close/>
                <a:moveTo>
                  <a:pt x="155" y="256"/>
                </a:moveTo>
                <a:cubicBezTo>
                  <a:pt x="153" y="255"/>
                  <a:pt x="153" y="255"/>
                  <a:pt x="153" y="255"/>
                </a:cubicBezTo>
                <a:cubicBezTo>
                  <a:pt x="153" y="256"/>
                  <a:pt x="153" y="256"/>
                  <a:pt x="152" y="256"/>
                </a:cubicBezTo>
                <a:cubicBezTo>
                  <a:pt x="155" y="257"/>
                  <a:pt x="157" y="258"/>
                  <a:pt x="159" y="260"/>
                </a:cubicBezTo>
                <a:cubicBezTo>
                  <a:pt x="159" y="259"/>
                  <a:pt x="159" y="259"/>
                  <a:pt x="159" y="259"/>
                </a:cubicBezTo>
                <a:cubicBezTo>
                  <a:pt x="158" y="258"/>
                  <a:pt x="157" y="256"/>
                  <a:pt x="155" y="256"/>
                </a:cubicBezTo>
                <a:close/>
                <a:moveTo>
                  <a:pt x="66" y="132"/>
                </a:moveTo>
                <a:cubicBezTo>
                  <a:pt x="65" y="131"/>
                  <a:pt x="65" y="131"/>
                  <a:pt x="64" y="131"/>
                </a:cubicBezTo>
                <a:cubicBezTo>
                  <a:pt x="64" y="132"/>
                  <a:pt x="65" y="132"/>
                  <a:pt x="66" y="133"/>
                </a:cubicBezTo>
                <a:cubicBezTo>
                  <a:pt x="66" y="132"/>
                  <a:pt x="66" y="132"/>
                  <a:pt x="66" y="132"/>
                </a:cubicBezTo>
                <a:close/>
                <a:moveTo>
                  <a:pt x="82" y="144"/>
                </a:moveTo>
                <a:cubicBezTo>
                  <a:pt x="82" y="145"/>
                  <a:pt x="82" y="145"/>
                  <a:pt x="82" y="145"/>
                </a:cubicBezTo>
                <a:cubicBezTo>
                  <a:pt x="85" y="147"/>
                  <a:pt x="85" y="147"/>
                  <a:pt x="85" y="147"/>
                </a:cubicBezTo>
                <a:cubicBezTo>
                  <a:pt x="85" y="148"/>
                  <a:pt x="86" y="148"/>
                  <a:pt x="86" y="147"/>
                </a:cubicBezTo>
                <a:cubicBezTo>
                  <a:pt x="86" y="145"/>
                  <a:pt x="84" y="144"/>
                  <a:pt x="82" y="144"/>
                </a:cubicBezTo>
                <a:close/>
                <a:moveTo>
                  <a:pt x="124" y="204"/>
                </a:moveTo>
                <a:cubicBezTo>
                  <a:pt x="125" y="205"/>
                  <a:pt x="126" y="206"/>
                  <a:pt x="127" y="207"/>
                </a:cubicBezTo>
                <a:cubicBezTo>
                  <a:pt x="127" y="206"/>
                  <a:pt x="126" y="205"/>
                  <a:pt x="126" y="204"/>
                </a:cubicBezTo>
                <a:cubicBezTo>
                  <a:pt x="124" y="199"/>
                  <a:pt x="123" y="196"/>
                  <a:pt x="124" y="204"/>
                </a:cubicBezTo>
                <a:close/>
                <a:moveTo>
                  <a:pt x="80" y="124"/>
                </a:moveTo>
                <a:cubicBezTo>
                  <a:pt x="79" y="125"/>
                  <a:pt x="79" y="125"/>
                  <a:pt x="79" y="126"/>
                </a:cubicBezTo>
                <a:cubicBezTo>
                  <a:pt x="80" y="126"/>
                  <a:pt x="81" y="127"/>
                  <a:pt x="82" y="128"/>
                </a:cubicBezTo>
                <a:cubicBezTo>
                  <a:pt x="82" y="127"/>
                  <a:pt x="82" y="127"/>
                  <a:pt x="82" y="127"/>
                </a:cubicBezTo>
                <a:cubicBezTo>
                  <a:pt x="81" y="126"/>
                  <a:pt x="81" y="125"/>
                  <a:pt x="80" y="124"/>
                </a:cubicBezTo>
                <a:close/>
                <a:moveTo>
                  <a:pt x="67" y="108"/>
                </a:moveTo>
                <a:cubicBezTo>
                  <a:pt x="66" y="109"/>
                  <a:pt x="66" y="109"/>
                  <a:pt x="66" y="109"/>
                </a:cubicBezTo>
                <a:cubicBezTo>
                  <a:pt x="68" y="111"/>
                  <a:pt x="68" y="112"/>
                  <a:pt x="69" y="115"/>
                </a:cubicBezTo>
                <a:cubicBezTo>
                  <a:pt x="69" y="114"/>
                  <a:pt x="69" y="113"/>
                  <a:pt x="70" y="113"/>
                </a:cubicBezTo>
                <a:cubicBezTo>
                  <a:pt x="70" y="114"/>
                  <a:pt x="71" y="114"/>
                  <a:pt x="71" y="116"/>
                </a:cubicBezTo>
                <a:cubicBezTo>
                  <a:pt x="72" y="115"/>
                  <a:pt x="72" y="115"/>
                  <a:pt x="73" y="115"/>
                </a:cubicBezTo>
                <a:cubicBezTo>
                  <a:pt x="71" y="111"/>
                  <a:pt x="69" y="110"/>
                  <a:pt x="67" y="108"/>
                </a:cubicBezTo>
                <a:close/>
                <a:moveTo>
                  <a:pt x="21" y="112"/>
                </a:moveTo>
                <a:cubicBezTo>
                  <a:pt x="20" y="112"/>
                  <a:pt x="14" y="118"/>
                  <a:pt x="21" y="114"/>
                </a:cubicBezTo>
                <a:cubicBezTo>
                  <a:pt x="22" y="116"/>
                  <a:pt x="22" y="118"/>
                  <a:pt x="23" y="118"/>
                </a:cubicBezTo>
                <a:cubicBezTo>
                  <a:pt x="24" y="118"/>
                  <a:pt x="25" y="117"/>
                  <a:pt x="25" y="116"/>
                </a:cubicBezTo>
                <a:cubicBezTo>
                  <a:pt x="25" y="114"/>
                  <a:pt x="23" y="112"/>
                  <a:pt x="21" y="112"/>
                </a:cubicBezTo>
                <a:close/>
                <a:moveTo>
                  <a:pt x="6" y="111"/>
                </a:moveTo>
                <a:cubicBezTo>
                  <a:pt x="0" y="111"/>
                  <a:pt x="3" y="114"/>
                  <a:pt x="7" y="116"/>
                </a:cubicBezTo>
                <a:cubicBezTo>
                  <a:pt x="8" y="117"/>
                  <a:pt x="9" y="118"/>
                  <a:pt x="10" y="118"/>
                </a:cubicBezTo>
                <a:cubicBezTo>
                  <a:pt x="12" y="118"/>
                  <a:pt x="12" y="117"/>
                  <a:pt x="14" y="116"/>
                </a:cubicBezTo>
                <a:cubicBezTo>
                  <a:pt x="13" y="115"/>
                  <a:pt x="11" y="115"/>
                  <a:pt x="11" y="113"/>
                </a:cubicBezTo>
                <a:cubicBezTo>
                  <a:pt x="11" y="113"/>
                  <a:pt x="12" y="113"/>
                  <a:pt x="12" y="112"/>
                </a:cubicBezTo>
                <a:cubicBezTo>
                  <a:pt x="12" y="112"/>
                  <a:pt x="11" y="112"/>
                  <a:pt x="11" y="111"/>
                </a:cubicBezTo>
                <a:cubicBezTo>
                  <a:pt x="10" y="111"/>
                  <a:pt x="9" y="112"/>
                  <a:pt x="8" y="112"/>
                </a:cubicBezTo>
                <a:cubicBezTo>
                  <a:pt x="7" y="112"/>
                  <a:pt x="7" y="111"/>
                  <a:pt x="6" y="111"/>
                </a:cubicBezTo>
                <a:close/>
                <a:moveTo>
                  <a:pt x="4" y="106"/>
                </a:moveTo>
                <a:cubicBezTo>
                  <a:pt x="3" y="106"/>
                  <a:pt x="3" y="108"/>
                  <a:pt x="2" y="109"/>
                </a:cubicBezTo>
                <a:cubicBezTo>
                  <a:pt x="2" y="109"/>
                  <a:pt x="3" y="109"/>
                  <a:pt x="3" y="109"/>
                </a:cubicBezTo>
                <a:cubicBezTo>
                  <a:pt x="5" y="109"/>
                  <a:pt x="6" y="108"/>
                  <a:pt x="8" y="108"/>
                </a:cubicBezTo>
                <a:cubicBezTo>
                  <a:pt x="7" y="107"/>
                  <a:pt x="6" y="106"/>
                  <a:pt x="4" y="106"/>
                </a:cubicBezTo>
                <a:close/>
                <a:moveTo>
                  <a:pt x="281" y="478"/>
                </a:moveTo>
                <a:cubicBezTo>
                  <a:pt x="279" y="474"/>
                  <a:pt x="278" y="472"/>
                  <a:pt x="278" y="472"/>
                </a:cubicBezTo>
                <a:cubicBezTo>
                  <a:pt x="276" y="468"/>
                  <a:pt x="275" y="466"/>
                  <a:pt x="272" y="465"/>
                </a:cubicBezTo>
                <a:cubicBezTo>
                  <a:pt x="271" y="463"/>
                  <a:pt x="269" y="463"/>
                  <a:pt x="268" y="462"/>
                </a:cubicBezTo>
                <a:cubicBezTo>
                  <a:pt x="267" y="461"/>
                  <a:pt x="266" y="456"/>
                  <a:pt x="267" y="456"/>
                </a:cubicBezTo>
                <a:cubicBezTo>
                  <a:pt x="267" y="456"/>
                  <a:pt x="267" y="456"/>
                  <a:pt x="268" y="456"/>
                </a:cubicBezTo>
                <a:cubicBezTo>
                  <a:pt x="268" y="455"/>
                  <a:pt x="268" y="454"/>
                  <a:pt x="268" y="453"/>
                </a:cubicBezTo>
                <a:cubicBezTo>
                  <a:pt x="268" y="453"/>
                  <a:pt x="266" y="455"/>
                  <a:pt x="265" y="455"/>
                </a:cubicBezTo>
                <a:cubicBezTo>
                  <a:pt x="263" y="455"/>
                  <a:pt x="263" y="453"/>
                  <a:pt x="263" y="452"/>
                </a:cubicBezTo>
                <a:cubicBezTo>
                  <a:pt x="262" y="451"/>
                  <a:pt x="261" y="450"/>
                  <a:pt x="261" y="448"/>
                </a:cubicBezTo>
                <a:cubicBezTo>
                  <a:pt x="261" y="447"/>
                  <a:pt x="262" y="447"/>
                  <a:pt x="263" y="447"/>
                </a:cubicBezTo>
                <a:cubicBezTo>
                  <a:pt x="264" y="447"/>
                  <a:pt x="265" y="448"/>
                  <a:pt x="267" y="448"/>
                </a:cubicBezTo>
                <a:cubicBezTo>
                  <a:pt x="268" y="448"/>
                  <a:pt x="269" y="447"/>
                  <a:pt x="270" y="447"/>
                </a:cubicBezTo>
                <a:cubicBezTo>
                  <a:pt x="271" y="446"/>
                  <a:pt x="272" y="446"/>
                  <a:pt x="272" y="445"/>
                </a:cubicBezTo>
                <a:cubicBezTo>
                  <a:pt x="272" y="443"/>
                  <a:pt x="271" y="442"/>
                  <a:pt x="271" y="441"/>
                </a:cubicBezTo>
                <a:cubicBezTo>
                  <a:pt x="271" y="437"/>
                  <a:pt x="274" y="435"/>
                  <a:pt x="274" y="432"/>
                </a:cubicBezTo>
                <a:cubicBezTo>
                  <a:pt x="274" y="428"/>
                  <a:pt x="270" y="427"/>
                  <a:pt x="270" y="423"/>
                </a:cubicBezTo>
                <a:cubicBezTo>
                  <a:pt x="270" y="421"/>
                  <a:pt x="272" y="421"/>
                  <a:pt x="272" y="419"/>
                </a:cubicBezTo>
                <a:cubicBezTo>
                  <a:pt x="272" y="416"/>
                  <a:pt x="272" y="414"/>
                  <a:pt x="270" y="412"/>
                </a:cubicBezTo>
                <a:cubicBezTo>
                  <a:pt x="269" y="411"/>
                  <a:pt x="268" y="412"/>
                  <a:pt x="267" y="411"/>
                </a:cubicBezTo>
                <a:cubicBezTo>
                  <a:pt x="265" y="409"/>
                  <a:pt x="265" y="408"/>
                  <a:pt x="263" y="406"/>
                </a:cubicBezTo>
                <a:cubicBezTo>
                  <a:pt x="257" y="401"/>
                  <a:pt x="255" y="396"/>
                  <a:pt x="253" y="388"/>
                </a:cubicBezTo>
                <a:cubicBezTo>
                  <a:pt x="253" y="385"/>
                  <a:pt x="252" y="383"/>
                  <a:pt x="249" y="381"/>
                </a:cubicBezTo>
                <a:cubicBezTo>
                  <a:pt x="248" y="380"/>
                  <a:pt x="247" y="380"/>
                  <a:pt x="246" y="378"/>
                </a:cubicBezTo>
                <a:cubicBezTo>
                  <a:pt x="245" y="376"/>
                  <a:pt x="246" y="374"/>
                  <a:pt x="245" y="372"/>
                </a:cubicBezTo>
                <a:cubicBezTo>
                  <a:pt x="245" y="371"/>
                  <a:pt x="243" y="371"/>
                  <a:pt x="242" y="369"/>
                </a:cubicBezTo>
                <a:cubicBezTo>
                  <a:pt x="241" y="367"/>
                  <a:pt x="242" y="365"/>
                  <a:pt x="241" y="363"/>
                </a:cubicBezTo>
                <a:cubicBezTo>
                  <a:pt x="239" y="361"/>
                  <a:pt x="237" y="360"/>
                  <a:pt x="234" y="360"/>
                </a:cubicBezTo>
                <a:cubicBezTo>
                  <a:pt x="233" y="357"/>
                  <a:pt x="231" y="356"/>
                  <a:pt x="229" y="354"/>
                </a:cubicBezTo>
                <a:cubicBezTo>
                  <a:pt x="229" y="354"/>
                  <a:pt x="225" y="349"/>
                  <a:pt x="225" y="351"/>
                </a:cubicBezTo>
                <a:cubicBezTo>
                  <a:pt x="226" y="352"/>
                  <a:pt x="226" y="353"/>
                  <a:pt x="226" y="355"/>
                </a:cubicBezTo>
                <a:cubicBezTo>
                  <a:pt x="226" y="355"/>
                  <a:pt x="226" y="355"/>
                  <a:pt x="226" y="356"/>
                </a:cubicBezTo>
                <a:cubicBezTo>
                  <a:pt x="224" y="355"/>
                  <a:pt x="224" y="354"/>
                  <a:pt x="222" y="353"/>
                </a:cubicBezTo>
                <a:cubicBezTo>
                  <a:pt x="221" y="352"/>
                  <a:pt x="219" y="353"/>
                  <a:pt x="219" y="352"/>
                </a:cubicBezTo>
                <a:cubicBezTo>
                  <a:pt x="217" y="351"/>
                  <a:pt x="219" y="349"/>
                  <a:pt x="218" y="347"/>
                </a:cubicBezTo>
                <a:cubicBezTo>
                  <a:pt x="217" y="348"/>
                  <a:pt x="217" y="348"/>
                  <a:pt x="217" y="348"/>
                </a:cubicBezTo>
                <a:cubicBezTo>
                  <a:pt x="216" y="348"/>
                  <a:pt x="216" y="347"/>
                  <a:pt x="216" y="347"/>
                </a:cubicBezTo>
                <a:cubicBezTo>
                  <a:pt x="216" y="346"/>
                  <a:pt x="217" y="346"/>
                  <a:pt x="217" y="345"/>
                </a:cubicBezTo>
                <a:cubicBezTo>
                  <a:pt x="217" y="342"/>
                  <a:pt x="212" y="343"/>
                  <a:pt x="212" y="340"/>
                </a:cubicBezTo>
                <a:cubicBezTo>
                  <a:pt x="213" y="339"/>
                  <a:pt x="213" y="339"/>
                  <a:pt x="213" y="338"/>
                </a:cubicBezTo>
                <a:cubicBezTo>
                  <a:pt x="216" y="339"/>
                  <a:pt x="217" y="340"/>
                  <a:pt x="220" y="340"/>
                </a:cubicBezTo>
                <a:cubicBezTo>
                  <a:pt x="223" y="340"/>
                  <a:pt x="225" y="339"/>
                  <a:pt x="228" y="338"/>
                </a:cubicBezTo>
                <a:cubicBezTo>
                  <a:pt x="228" y="337"/>
                  <a:pt x="228" y="337"/>
                  <a:pt x="228" y="337"/>
                </a:cubicBezTo>
                <a:cubicBezTo>
                  <a:pt x="228" y="335"/>
                  <a:pt x="227" y="333"/>
                  <a:pt x="227" y="331"/>
                </a:cubicBezTo>
                <a:cubicBezTo>
                  <a:pt x="227" y="330"/>
                  <a:pt x="227" y="330"/>
                  <a:pt x="226" y="331"/>
                </a:cubicBezTo>
                <a:cubicBezTo>
                  <a:pt x="224" y="334"/>
                  <a:pt x="223" y="338"/>
                  <a:pt x="218" y="338"/>
                </a:cubicBezTo>
                <a:cubicBezTo>
                  <a:pt x="217" y="338"/>
                  <a:pt x="216" y="337"/>
                  <a:pt x="215" y="335"/>
                </a:cubicBezTo>
                <a:cubicBezTo>
                  <a:pt x="218" y="328"/>
                  <a:pt x="218" y="328"/>
                  <a:pt x="218" y="328"/>
                </a:cubicBezTo>
                <a:cubicBezTo>
                  <a:pt x="218" y="324"/>
                  <a:pt x="218" y="324"/>
                  <a:pt x="218" y="324"/>
                </a:cubicBezTo>
                <a:cubicBezTo>
                  <a:pt x="218" y="322"/>
                  <a:pt x="216" y="321"/>
                  <a:pt x="215" y="321"/>
                </a:cubicBezTo>
                <a:cubicBezTo>
                  <a:pt x="213" y="320"/>
                  <a:pt x="212" y="319"/>
                  <a:pt x="211" y="319"/>
                </a:cubicBezTo>
                <a:cubicBezTo>
                  <a:pt x="210" y="319"/>
                  <a:pt x="209" y="319"/>
                  <a:pt x="208" y="319"/>
                </a:cubicBezTo>
                <a:cubicBezTo>
                  <a:pt x="203" y="319"/>
                  <a:pt x="200" y="317"/>
                  <a:pt x="198" y="313"/>
                </a:cubicBezTo>
                <a:cubicBezTo>
                  <a:pt x="196" y="310"/>
                  <a:pt x="196" y="307"/>
                  <a:pt x="194" y="303"/>
                </a:cubicBezTo>
                <a:cubicBezTo>
                  <a:pt x="193" y="300"/>
                  <a:pt x="191" y="299"/>
                  <a:pt x="189" y="297"/>
                </a:cubicBezTo>
                <a:cubicBezTo>
                  <a:pt x="188" y="294"/>
                  <a:pt x="188" y="292"/>
                  <a:pt x="186" y="289"/>
                </a:cubicBezTo>
                <a:cubicBezTo>
                  <a:pt x="185" y="286"/>
                  <a:pt x="182" y="285"/>
                  <a:pt x="182" y="282"/>
                </a:cubicBezTo>
                <a:cubicBezTo>
                  <a:pt x="182" y="282"/>
                  <a:pt x="183" y="281"/>
                  <a:pt x="183" y="281"/>
                </a:cubicBezTo>
                <a:cubicBezTo>
                  <a:pt x="183" y="274"/>
                  <a:pt x="179" y="270"/>
                  <a:pt x="175" y="264"/>
                </a:cubicBezTo>
                <a:cubicBezTo>
                  <a:pt x="173" y="261"/>
                  <a:pt x="173" y="259"/>
                  <a:pt x="171" y="256"/>
                </a:cubicBezTo>
                <a:cubicBezTo>
                  <a:pt x="170" y="255"/>
                  <a:pt x="168" y="255"/>
                  <a:pt x="167" y="254"/>
                </a:cubicBezTo>
                <a:cubicBezTo>
                  <a:pt x="164" y="253"/>
                  <a:pt x="165" y="250"/>
                  <a:pt x="163" y="248"/>
                </a:cubicBezTo>
                <a:cubicBezTo>
                  <a:pt x="161" y="247"/>
                  <a:pt x="159" y="247"/>
                  <a:pt x="158" y="245"/>
                </a:cubicBezTo>
                <a:cubicBezTo>
                  <a:pt x="157" y="243"/>
                  <a:pt x="158" y="241"/>
                  <a:pt x="157" y="239"/>
                </a:cubicBezTo>
                <a:cubicBezTo>
                  <a:pt x="155" y="236"/>
                  <a:pt x="153" y="235"/>
                  <a:pt x="153" y="232"/>
                </a:cubicBezTo>
                <a:cubicBezTo>
                  <a:pt x="153" y="231"/>
                  <a:pt x="153" y="231"/>
                  <a:pt x="153" y="230"/>
                </a:cubicBezTo>
                <a:cubicBezTo>
                  <a:pt x="153" y="222"/>
                  <a:pt x="149" y="232"/>
                  <a:pt x="149" y="226"/>
                </a:cubicBezTo>
                <a:cubicBezTo>
                  <a:pt x="149" y="225"/>
                  <a:pt x="149" y="225"/>
                  <a:pt x="149" y="225"/>
                </a:cubicBezTo>
                <a:cubicBezTo>
                  <a:pt x="149" y="225"/>
                  <a:pt x="149" y="224"/>
                  <a:pt x="149" y="224"/>
                </a:cubicBezTo>
                <a:cubicBezTo>
                  <a:pt x="145" y="221"/>
                  <a:pt x="143" y="219"/>
                  <a:pt x="139" y="216"/>
                </a:cubicBezTo>
                <a:cubicBezTo>
                  <a:pt x="137" y="214"/>
                  <a:pt x="137" y="212"/>
                  <a:pt x="135" y="210"/>
                </a:cubicBezTo>
                <a:cubicBezTo>
                  <a:pt x="132" y="207"/>
                  <a:pt x="128" y="205"/>
                  <a:pt x="128" y="200"/>
                </a:cubicBezTo>
                <a:cubicBezTo>
                  <a:pt x="128" y="198"/>
                  <a:pt x="129" y="197"/>
                  <a:pt x="130" y="196"/>
                </a:cubicBezTo>
                <a:cubicBezTo>
                  <a:pt x="134" y="198"/>
                  <a:pt x="125" y="185"/>
                  <a:pt x="124" y="184"/>
                </a:cubicBezTo>
                <a:cubicBezTo>
                  <a:pt x="125" y="183"/>
                  <a:pt x="125" y="183"/>
                  <a:pt x="125" y="183"/>
                </a:cubicBezTo>
                <a:cubicBezTo>
                  <a:pt x="123" y="180"/>
                  <a:pt x="119" y="180"/>
                  <a:pt x="116" y="177"/>
                </a:cubicBezTo>
                <a:cubicBezTo>
                  <a:pt x="115" y="175"/>
                  <a:pt x="113" y="175"/>
                  <a:pt x="112" y="172"/>
                </a:cubicBezTo>
                <a:cubicBezTo>
                  <a:pt x="111" y="171"/>
                  <a:pt x="111" y="170"/>
                  <a:pt x="109" y="170"/>
                </a:cubicBezTo>
                <a:cubicBezTo>
                  <a:pt x="109" y="166"/>
                  <a:pt x="109" y="166"/>
                  <a:pt x="109" y="166"/>
                </a:cubicBezTo>
                <a:cubicBezTo>
                  <a:pt x="109" y="163"/>
                  <a:pt x="106" y="163"/>
                  <a:pt x="104" y="161"/>
                </a:cubicBezTo>
                <a:cubicBezTo>
                  <a:pt x="102" y="157"/>
                  <a:pt x="103" y="154"/>
                  <a:pt x="101" y="150"/>
                </a:cubicBezTo>
                <a:cubicBezTo>
                  <a:pt x="101" y="147"/>
                  <a:pt x="98" y="146"/>
                  <a:pt x="98" y="144"/>
                </a:cubicBezTo>
                <a:cubicBezTo>
                  <a:pt x="98" y="141"/>
                  <a:pt x="105" y="141"/>
                  <a:pt x="99" y="140"/>
                </a:cubicBezTo>
                <a:cubicBezTo>
                  <a:pt x="98" y="141"/>
                  <a:pt x="96" y="139"/>
                  <a:pt x="96" y="138"/>
                </a:cubicBezTo>
                <a:cubicBezTo>
                  <a:pt x="96" y="135"/>
                  <a:pt x="100" y="135"/>
                  <a:pt x="97" y="135"/>
                </a:cubicBezTo>
                <a:cubicBezTo>
                  <a:pt x="95" y="135"/>
                  <a:pt x="95" y="132"/>
                  <a:pt x="92" y="132"/>
                </a:cubicBezTo>
                <a:cubicBezTo>
                  <a:pt x="90" y="131"/>
                  <a:pt x="88" y="131"/>
                  <a:pt x="87" y="130"/>
                </a:cubicBezTo>
                <a:cubicBezTo>
                  <a:pt x="86" y="129"/>
                  <a:pt x="86" y="127"/>
                  <a:pt x="86" y="126"/>
                </a:cubicBezTo>
                <a:cubicBezTo>
                  <a:pt x="85" y="124"/>
                  <a:pt x="84" y="123"/>
                  <a:pt x="83" y="121"/>
                </a:cubicBezTo>
                <a:cubicBezTo>
                  <a:pt x="81" y="117"/>
                  <a:pt x="78" y="116"/>
                  <a:pt x="76" y="112"/>
                </a:cubicBezTo>
                <a:cubicBezTo>
                  <a:pt x="75" y="110"/>
                  <a:pt x="74" y="108"/>
                  <a:pt x="71" y="108"/>
                </a:cubicBezTo>
                <a:cubicBezTo>
                  <a:pt x="70" y="108"/>
                  <a:pt x="68" y="108"/>
                  <a:pt x="68" y="107"/>
                </a:cubicBezTo>
                <a:cubicBezTo>
                  <a:pt x="66" y="106"/>
                  <a:pt x="70" y="105"/>
                  <a:pt x="71" y="105"/>
                </a:cubicBezTo>
                <a:cubicBezTo>
                  <a:pt x="72" y="105"/>
                  <a:pt x="73" y="106"/>
                  <a:pt x="75" y="106"/>
                </a:cubicBezTo>
                <a:cubicBezTo>
                  <a:pt x="74" y="102"/>
                  <a:pt x="69" y="103"/>
                  <a:pt x="65" y="101"/>
                </a:cubicBezTo>
                <a:cubicBezTo>
                  <a:pt x="63" y="99"/>
                  <a:pt x="61" y="98"/>
                  <a:pt x="58" y="96"/>
                </a:cubicBezTo>
                <a:cubicBezTo>
                  <a:pt x="57" y="95"/>
                  <a:pt x="57" y="93"/>
                  <a:pt x="55" y="93"/>
                </a:cubicBezTo>
                <a:cubicBezTo>
                  <a:pt x="52" y="93"/>
                  <a:pt x="54" y="96"/>
                  <a:pt x="50" y="96"/>
                </a:cubicBezTo>
                <a:cubicBezTo>
                  <a:pt x="48" y="96"/>
                  <a:pt x="47" y="98"/>
                  <a:pt x="45" y="98"/>
                </a:cubicBezTo>
                <a:cubicBezTo>
                  <a:pt x="43" y="99"/>
                  <a:pt x="42" y="98"/>
                  <a:pt x="40" y="99"/>
                </a:cubicBezTo>
                <a:cubicBezTo>
                  <a:pt x="39" y="99"/>
                  <a:pt x="38" y="101"/>
                  <a:pt x="37" y="101"/>
                </a:cubicBezTo>
                <a:cubicBezTo>
                  <a:pt x="35" y="101"/>
                  <a:pt x="35" y="99"/>
                  <a:pt x="35" y="98"/>
                </a:cubicBezTo>
                <a:cubicBezTo>
                  <a:pt x="35" y="97"/>
                  <a:pt x="37" y="97"/>
                  <a:pt x="38" y="96"/>
                </a:cubicBezTo>
                <a:cubicBezTo>
                  <a:pt x="39" y="95"/>
                  <a:pt x="39" y="94"/>
                  <a:pt x="37" y="94"/>
                </a:cubicBezTo>
                <a:cubicBezTo>
                  <a:pt x="34" y="94"/>
                  <a:pt x="31" y="94"/>
                  <a:pt x="31" y="97"/>
                </a:cubicBezTo>
                <a:cubicBezTo>
                  <a:pt x="29" y="97"/>
                  <a:pt x="26" y="102"/>
                  <a:pt x="26" y="99"/>
                </a:cubicBezTo>
                <a:cubicBezTo>
                  <a:pt x="26" y="98"/>
                  <a:pt x="26" y="98"/>
                  <a:pt x="26" y="97"/>
                </a:cubicBezTo>
                <a:cubicBezTo>
                  <a:pt x="26" y="96"/>
                  <a:pt x="24" y="96"/>
                  <a:pt x="24" y="95"/>
                </a:cubicBezTo>
                <a:cubicBezTo>
                  <a:pt x="23" y="93"/>
                  <a:pt x="24" y="91"/>
                  <a:pt x="22" y="91"/>
                </a:cubicBezTo>
                <a:cubicBezTo>
                  <a:pt x="20" y="91"/>
                  <a:pt x="21" y="93"/>
                  <a:pt x="20" y="94"/>
                </a:cubicBezTo>
                <a:cubicBezTo>
                  <a:pt x="20" y="95"/>
                  <a:pt x="18" y="95"/>
                  <a:pt x="18" y="97"/>
                </a:cubicBezTo>
                <a:cubicBezTo>
                  <a:pt x="18" y="97"/>
                  <a:pt x="19" y="97"/>
                  <a:pt x="19" y="98"/>
                </a:cubicBezTo>
                <a:cubicBezTo>
                  <a:pt x="19" y="99"/>
                  <a:pt x="18" y="99"/>
                  <a:pt x="18" y="99"/>
                </a:cubicBezTo>
                <a:cubicBezTo>
                  <a:pt x="16" y="101"/>
                  <a:pt x="16" y="102"/>
                  <a:pt x="16" y="104"/>
                </a:cubicBezTo>
                <a:cubicBezTo>
                  <a:pt x="15" y="104"/>
                  <a:pt x="15" y="104"/>
                  <a:pt x="15" y="104"/>
                </a:cubicBezTo>
                <a:cubicBezTo>
                  <a:pt x="14" y="101"/>
                  <a:pt x="14" y="99"/>
                  <a:pt x="13" y="96"/>
                </a:cubicBezTo>
                <a:cubicBezTo>
                  <a:pt x="13" y="96"/>
                  <a:pt x="13" y="96"/>
                  <a:pt x="13" y="96"/>
                </a:cubicBezTo>
                <a:cubicBezTo>
                  <a:pt x="12" y="96"/>
                  <a:pt x="11" y="97"/>
                  <a:pt x="10" y="97"/>
                </a:cubicBezTo>
                <a:cubicBezTo>
                  <a:pt x="9" y="98"/>
                  <a:pt x="15" y="88"/>
                  <a:pt x="16" y="88"/>
                </a:cubicBezTo>
                <a:cubicBezTo>
                  <a:pt x="16" y="88"/>
                  <a:pt x="16" y="88"/>
                  <a:pt x="17" y="88"/>
                </a:cubicBezTo>
                <a:cubicBezTo>
                  <a:pt x="18" y="84"/>
                  <a:pt x="20" y="82"/>
                  <a:pt x="22" y="77"/>
                </a:cubicBezTo>
                <a:cubicBezTo>
                  <a:pt x="24" y="71"/>
                  <a:pt x="24" y="68"/>
                  <a:pt x="26" y="62"/>
                </a:cubicBezTo>
                <a:cubicBezTo>
                  <a:pt x="29" y="56"/>
                  <a:pt x="32" y="53"/>
                  <a:pt x="32" y="46"/>
                </a:cubicBezTo>
                <a:cubicBezTo>
                  <a:pt x="32" y="42"/>
                  <a:pt x="30" y="39"/>
                  <a:pt x="30" y="34"/>
                </a:cubicBezTo>
                <a:cubicBezTo>
                  <a:pt x="30" y="32"/>
                  <a:pt x="31" y="30"/>
                  <a:pt x="32" y="28"/>
                </a:cubicBezTo>
                <a:cubicBezTo>
                  <a:pt x="34" y="22"/>
                  <a:pt x="36" y="18"/>
                  <a:pt x="36" y="11"/>
                </a:cubicBezTo>
                <a:cubicBezTo>
                  <a:pt x="36" y="10"/>
                  <a:pt x="34" y="9"/>
                  <a:pt x="34" y="8"/>
                </a:cubicBezTo>
                <a:cubicBezTo>
                  <a:pt x="34" y="6"/>
                  <a:pt x="34" y="4"/>
                  <a:pt x="35" y="2"/>
                </a:cubicBezTo>
                <a:cubicBezTo>
                  <a:pt x="35" y="2"/>
                  <a:pt x="35" y="2"/>
                  <a:pt x="35" y="2"/>
                </a:cubicBezTo>
                <a:cubicBezTo>
                  <a:pt x="75" y="3"/>
                  <a:pt x="75" y="3"/>
                  <a:pt x="75" y="3"/>
                </a:cubicBezTo>
                <a:cubicBezTo>
                  <a:pt x="87" y="4"/>
                  <a:pt x="99" y="1"/>
                  <a:pt x="112" y="1"/>
                </a:cubicBezTo>
                <a:cubicBezTo>
                  <a:pt x="131" y="1"/>
                  <a:pt x="148" y="0"/>
                  <a:pt x="166" y="7"/>
                </a:cubicBezTo>
                <a:cubicBezTo>
                  <a:pt x="173" y="9"/>
                  <a:pt x="180" y="14"/>
                  <a:pt x="185" y="20"/>
                </a:cubicBezTo>
                <a:cubicBezTo>
                  <a:pt x="190" y="25"/>
                  <a:pt x="189" y="33"/>
                  <a:pt x="193" y="37"/>
                </a:cubicBezTo>
                <a:cubicBezTo>
                  <a:pt x="193" y="38"/>
                  <a:pt x="194" y="40"/>
                  <a:pt x="194" y="41"/>
                </a:cubicBezTo>
                <a:cubicBezTo>
                  <a:pt x="207" y="48"/>
                  <a:pt x="219" y="40"/>
                  <a:pt x="233" y="38"/>
                </a:cubicBezTo>
                <a:cubicBezTo>
                  <a:pt x="253" y="36"/>
                  <a:pt x="279" y="52"/>
                  <a:pt x="295" y="48"/>
                </a:cubicBezTo>
                <a:cubicBezTo>
                  <a:pt x="309" y="43"/>
                  <a:pt x="313" y="18"/>
                  <a:pt x="328" y="18"/>
                </a:cubicBezTo>
                <a:cubicBezTo>
                  <a:pt x="333" y="47"/>
                  <a:pt x="322" y="61"/>
                  <a:pt x="350" y="83"/>
                </a:cubicBezTo>
                <a:cubicBezTo>
                  <a:pt x="364" y="93"/>
                  <a:pt x="380" y="84"/>
                  <a:pt x="394" y="90"/>
                </a:cubicBezTo>
                <a:cubicBezTo>
                  <a:pt x="411" y="99"/>
                  <a:pt x="423" y="89"/>
                  <a:pt x="441" y="89"/>
                </a:cubicBezTo>
                <a:cubicBezTo>
                  <a:pt x="441" y="89"/>
                  <a:pt x="441" y="89"/>
                  <a:pt x="441" y="89"/>
                </a:cubicBezTo>
                <a:cubicBezTo>
                  <a:pt x="442" y="94"/>
                  <a:pt x="447" y="94"/>
                  <a:pt x="452" y="94"/>
                </a:cubicBezTo>
                <a:cubicBezTo>
                  <a:pt x="456" y="94"/>
                  <a:pt x="456" y="94"/>
                  <a:pt x="456" y="94"/>
                </a:cubicBezTo>
                <a:cubicBezTo>
                  <a:pt x="461" y="94"/>
                  <a:pt x="463" y="96"/>
                  <a:pt x="467" y="97"/>
                </a:cubicBezTo>
                <a:cubicBezTo>
                  <a:pt x="473" y="98"/>
                  <a:pt x="476" y="98"/>
                  <a:pt x="482" y="100"/>
                </a:cubicBezTo>
                <a:cubicBezTo>
                  <a:pt x="486" y="103"/>
                  <a:pt x="487" y="106"/>
                  <a:pt x="491" y="110"/>
                </a:cubicBezTo>
                <a:cubicBezTo>
                  <a:pt x="493" y="112"/>
                  <a:pt x="496" y="111"/>
                  <a:pt x="498" y="113"/>
                </a:cubicBezTo>
                <a:cubicBezTo>
                  <a:pt x="500" y="114"/>
                  <a:pt x="500" y="117"/>
                  <a:pt x="501" y="118"/>
                </a:cubicBezTo>
                <a:cubicBezTo>
                  <a:pt x="503" y="121"/>
                  <a:pt x="506" y="121"/>
                  <a:pt x="509" y="122"/>
                </a:cubicBezTo>
                <a:cubicBezTo>
                  <a:pt x="515" y="125"/>
                  <a:pt x="517" y="129"/>
                  <a:pt x="519" y="136"/>
                </a:cubicBezTo>
                <a:cubicBezTo>
                  <a:pt x="521" y="143"/>
                  <a:pt x="523" y="147"/>
                  <a:pt x="524" y="155"/>
                </a:cubicBezTo>
                <a:cubicBezTo>
                  <a:pt x="525" y="161"/>
                  <a:pt x="524" y="165"/>
                  <a:pt x="527" y="171"/>
                </a:cubicBezTo>
                <a:cubicBezTo>
                  <a:pt x="530" y="178"/>
                  <a:pt x="531" y="184"/>
                  <a:pt x="538" y="186"/>
                </a:cubicBezTo>
                <a:cubicBezTo>
                  <a:pt x="542" y="188"/>
                  <a:pt x="543" y="189"/>
                  <a:pt x="547" y="191"/>
                </a:cubicBezTo>
                <a:cubicBezTo>
                  <a:pt x="550" y="193"/>
                  <a:pt x="553" y="194"/>
                  <a:pt x="553" y="197"/>
                </a:cubicBezTo>
                <a:cubicBezTo>
                  <a:pt x="553" y="199"/>
                  <a:pt x="552" y="200"/>
                  <a:pt x="551" y="202"/>
                </a:cubicBezTo>
                <a:cubicBezTo>
                  <a:pt x="550" y="204"/>
                  <a:pt x="550" y="206"/>
                  <a:pt x="548" y="208"/>
                </a:cubicBezTo>
                <a:cubicBezTo>
                  <a:pt x="540" y="216"/>
                  <a:pt x="533" y="220"/>
                  <a:pt x="530" y="230"/>
                </a:cubicBezTo>
                <a:cubicBezTo>
                  <a:pt x="529" y="237"/>
                  <a:pt x="528" y="241"/>
                  <a:pt x="526" y="247"/>
                </a:cubicBezTo>
                <a:cubicBezTo>
                  <a:pt x="524" y="250"/>
                  <a:pt x="522" y="251"/>
                  <a:pt x="520" y="254"/>
                </a:cubicBezTo>
                <a:cubicBezTo>
                  <a:pt x="520" y="254"/>
                  <a:pt x="520" y="254"/>
                  <a:pt x="520" y="254"/>
                </a:cubicBezTo>
                <a:cubicBezTo>
                  <a:pt x="517" y="252"/>
                  <a:pt x="516" y="250"/>
                  <a:pt x="513" y="248"/>
                </a:cubicBezTo>
                <a:cubicBezTo>
                  <a:pt x="512" y="247"/>
                  <a:pt x="512" y="245"/>
                  <a:pt x="510" y="245"/>
                </a:cubicBezTo>
                <a:cubicBezTo>
                  <a:pt x="507" y="245"/>
                  <a:pt x="506" y="247"/>
                  <a:pt x="503" y="248"/>
                </a:cubicBezTo>
                <a:cubicBezTo>
                  <a:pt x="496" y="250"/>
                  <a:pt x="492" y="251"/>
                  <a:pt x="485" y="252"/>
                </a:cubicBezTo>
                <a:cubicBezTo>
                  <a:pt x="484" y="252"/>
                  <a:pt x="483" y="253"/>
                  <a:pt x="482" y="253"/>
                </a:cubicBezTo>
                <a:cubicBezTo>
                  <a:pt x="479" y="253"/>
                  <a:pt x="479" y="253"/>
                  <a:pt x="479" y="253"/>
                </a:cubicBezTo>
                <a:cubicBezTo>
                  <a:pt x="478" y="254"/>
                  <a:pt x="478" y="255"/>
                  <a:pt x="477" y="255"/>
                </a:cubicBezTo>
                <a:cubicBezTo>
                  <a:pt x="475" y="255"/>
                  <a:pt x="474" y="254"/>
                  <a:pt x="472" y="254"/>
                </a:cubicBezTo>
                <a:cubicBezTo>
                  <a:pt x="467" y="253"/>
                  <a:pt x="464" y="253"/>
                  <a:pt x="458" y="253"/>
                </a:cubicBezTo>
                <a:cubicBezTo>
                  <a:pt x="455" y="252"/>
                  <a:pt x="452" y="252"/>
                  <a:pt x="449" y="250"/>
                </a:cubicBezTo>
                <a:cubicBezTo>
                  <a:pt x="445" y="248"/>
                  <a:pt x="445" y="244"/>
                  <a:pt x="441" y="242"/>
                </a:cubicBezTo>
                <a:cubicBezTo>
                  <a:pt x="438" y="241"/>
                  <a:pt x="435" y="240"/>
                  <a:pt x="432" y="239"/>
                </a:cubicBezTo>
                <a:cubicBezTo>
                  <a:pt x="429" y="238"/>
                  <a:pt x="426" y="238"/>
                  <a:pt x="425" y="236"/>
                </a:cubicBezTo>
                <a:cubicBezTo>
                  <a:pt x="423" y="234"/>
                  <a:pt x="422" y="233"/>
                  <a:pt x="421" y="231"/>
                </a:cubicBezTo>
                <a:cubicBezTo>
                  <a:pt x="421" y="229"/>
                  <a:pt x="422" y="226"/>
                  <a:pt x="420" y="225"/>
                </a:cubicBezTo>
                <a:cubicBezTo>
                  <a:pt x="418" y="223"/>
                  <a:pt x="417" y="223"/>
                  <a:pt x="415" y="223"/>
                </a:cubicBezTo>
                <a:cubicBezTo>
                  <a:pt x="414" y="223"/>
                  <a:pt x="414" y="223"/>
                  <a:pt x="414" y="223"/>
                </a:cubicBezTo>
                <a:cubicBezTo>
                  <a:pt x="414" y="227"/>
                  <a:pt x="415" y="230"/>
                  <a:pt x="415" y="234"/>
                </a:cubicBezTo>
                <a:cubicBezTo>
                  <a:pt x="415" y="235"/>
                  <a:pt x="414" y="236"/>
                  <a:pt x="412" y="236"/>
                </a:cubicBezTo>
                <a:cubicBezTo>
                  <a:pt x="410" y="236"/>
                  <a:pt x="409" y="234"/>
                  <a:pt x="406" y="233"/>
                </a:cubicBezTo>
                <a:cubicBezTo>
                  <a:pt x="403" y="231"/>
                  <a:pt x="401" y="230"/>
                  <a:pt x="397" y="230"/>
                </a:cubicBezTo>
                <a:cubicBezTo>
                  <a:pt x="394" y="230"/>
                  <a:pt x="393" y="231"/>
                  <a:pt x="390" y="232"/>
                </a:cubicBezTo>
                <a:cubicBezTo>
                  <a:pt x="388" y="233"/>
                  <a:pt x="386" y="233"/>
                  <a:pt x="384" y="235"/>
                </a:cubicBezTo>
                <a:cubicBezTo>
                  <a:pt x="381" y="238"/>
                  <a:pt x="380" y="241"/>
                  <a:pt x="376" y="241"/>
                </a:cubicBezTo>
                <a:cubicBezTo>
                  <a:pt x="375" y="241"/>
                  <a:pt x="374" y="240"/>
                  <a:pt x="374" y="238"/>
                </a:cubicBezTo>
                <a:cubicBezTo>
                  <a:pt x="374" y="235"/>
                  <a:pt x="374" y="235"/>
                  <a:pt x="374" y="235"/>
                </a:cubicBezTo>
                <a:cubicBezTo>
                  <a:pt x="374" y="229"/>
                  <a:pt x="370" y="226"/>
                  <a:pt x="365" y="222"/>
                </a:cubicBezTo>
                <a:cubicBezTo>
                  <a:pt x="361" y="219"/>
                  <a:pt x="364" y="211"/>
                  <a:pt x="359" y="210"/>
                </a:cubicBezTo>
                <a:cubicBezTo>
                  <a:pt x="354" y="210"/>
                  <a:pt x="351" y="211"/>
                  <a:pt x="346" y="211"/>
                </a:cubicBezTo>
                <a:cubicBezTo>
                  <a:pt x="340" y="211"/>
                  <a:pt x="337" y="207"/>
                  <a:pt x="334" y="202"/>
                </a:cubicBezTo>
                <a:cubicBezTo>
                  <a:pt x="332" y="199"/>
                  <a:pt x="331" y="197"/>
                  <a:pt x="330" y="194"/>
                </a:cubicBezTo>
                <a:cubicBezTo>
                  <a:pt x="328" y="189"/>
                  <a:pt x="327" y="185"/>
                  <a:pt x="324" y="180"/>
                </a:cubicBezTo>
                <a:cubicBezTo>
                  <a:pt x="322" y="177"/>
                  <a:pt x="321" y="174"/>
                  <a:pt x="318" y="174"/>
                </a:cubicBezTo>
                <a:cubicBezTo>
                  <a:pt x="314" y="174"/>
                  <a:pt x="312" y="176"/>
                  <a:pt x="309" y="179"/>
                </a:cubicBezTo>
                <a:cubicBezTo>
                  <a:pt x="306" y="182"/>
                  <a:pt x="303" y="182"/>
                  <a:pt x="300" y="185"/>
                </a:cubicBezTo>
                <a:cubicBezTo>
                  <a:pt x="299" y="185"/>
                  <a:pt x="298" y="186"/>
                  <a:pt x="296" y="186"/>
                </a:cubicBezTo>
                <a:cubicBezTo>
                  <a:pt x="294" y="186"/>
                  <a:pt x="293" y="184"/>
                  <a:pt x="291" y="184"/>
                </a:cubicBezTo>
                <a:cubicBezTo>
                  <a:pt x="287" y="183"/>
                  <a:pt x="285" y="183"/>
                  <a:pt x="283" y="181"/>
                </a:cubicBezTo>
                <a:cubicBezTo>
                  <a:pt x="279" y="178"/>
                  <a:pt x="277" y="175"/>
                  <a:pt x="272" y="175"/>
                </a:cubicBezTo>
                <a:cubicBezTo>
                  <a:pt x="266" y="175"/>
                  <a:pt x="263" y="178"/>
                  <a:pt x="258" y="180"/>
                </a:cubicBezTo>
                <a:cubicBezTo>
                  <a:pt x="245" y="185"/>
                  <a:pt x="239" y="189"/>
                  <a:pt x="226" y="191"/>
                </a:cubicBezTo>
                <a:cubicBezTo>
                  <a:pt x="226" y="193"/>
                  <a:pt x="225" y="194"/>
                  <a:pt x="225" y="196"/>
                </a:cubicBezTo>
                <a:cubicBezTo>
                  <a:pt x="225" y="197"/>
                  <a:pt x="225" y="197"/>
                  <a:pt x="225" y="197"/>
                </a:cubicBezTo>
                <a:cubicBezTo>
                  <a:pt x="229" y="197"/>
                  <a:pt x="231" y="197"/>
                  <a:pt x="234" y="197"/>
                </a:cubicBezTo>
                <a:cubicBezTo>
                  <a:pt x="241" y="197"/>
                  <a:pt x="246" y="204"/>
                  <a:pt x="246" y="211"/>
                </a:cubicBezTo>
                <a:cubicBezTo>
                  <a:pt x="246" y="215"/>
                  <a:pt x="246" y="215"/>
                  <a:pt x="246" y="215"/>
                </a:cubicBezTo>
                <a:cubicBezTo>
                  <a:pt x="244" y="226"/>
                  <a:pt x="244" y="226"/>
                  <a:pt x="244" y="226"/>
                </a:cubicBezTo>
                <a:cubicBezTo>
                  <a:pt x="244" y="236"/>
                  <a:pt x="244" y="236"/>
                  <a:pt x="244" y="236"/>
                </a:cubicBezTo>
                <a:cubicBezTo>
                  <a:pt x="244" y="241"/>
                  <a:pt x="244" y="245"/>
                  <a:pt x="247" y="250"/>
                </a:cubicBezTo>
                <a:cubicBezTo>
                  <a:pt x="248" y="251"/>
                  <a:pt x="249" y="252"/>
                  <a:pt x="250" y="253"/>
                </a:cubicBezTo>
                <a:cubicBezTo>
                  <a:pt x="253" y="256"/>
                  <a:pt x="257" y="255"/>
                  <a:pt x="262" y="256"/>
                </a:cubicBezTo>
                <a:cubicBezTo>
                  <a:pt x="266" y="256"/>
                  <a:pt x="270" y="258"/>
                  <a:pt x="270" y="262"/>
                </a:cubicBezTo>
                <a:cubicBezTo>
                  <a:pt x="270" y="263"/>
                  <a:pt x="272" y="264"/>
                  <a:pt x="274" y="265"/>
                </a:cubicBezTo>
                <a:cubicBezTo>
                  <a:pt x="271" y="274"/>
                  <a:pt x="262" y="276"/>
                  <a:pt x="262" y="286"/>
                </a:cubicBezTo>
                <a:cubicBezTo>
                  <a:pt x="262" y="298"/>
                  <a:pt x="271" y="303"/>
                  <a:pt x="271" y="315"/>
                </a:cubicBezTo>
                <a:cubicBezTo>
                  <a:pt x="271" y="317"/>
                  <a:pt x="271" y="317"/>
                  <a:pt x="271" y="317"/>
                </a:cubicBezTo>
                <a:cubicBezTo>
                  <a:pt x="273" y="317"/>
                  <a:pt x="273" y="317"/>
                  <a:pt x="273" y="317"/>
                </a:cubicBezTo>
                <a:cubicBezTo>
                  <a:pt x="276" y="317"/>
                  <a:pt x="276" y="312"/>
                  <a:pt x="279" y="312"/>
                </a:cubicBezTo>
                <a:cubicBezTo>
                  <a:pt x="282" y="312"/>
                  <a:pt x="283" y="315"/>
                  <a:pt x="286" y="316"/>
                </a:cubicBezTo>
                <a:cubicBezTo>
                  <a:pt x="290" y="319"/>
                  <a:pt x="294" y="319"/>
                  <a:pt x="297" y="323"/>
                </a:cubicBezTo>
                <a:cubicBezTo>
                  <a:pt x="298" y="325"/>
                  <a:pt x="298" y="327"/>
                  <a:pt x="300" y="329"/>
                </a:cubicBezTo>
                <a:cubicBezTo>
                  <a:pt x="301" y="330"/>
                  <a:pt x="302" y="330"/>
                  <a:pt x="303" y="331"/>
                </a:cubicBezTo>
                <a:cubicBezTo>
                  <a:pt x="305" y="333"/>
                  <a:pt x="306" y="335"/>
                  <a:pt x="307" y="337"/>
                </a:cubicBezTo>
                <a:cubicBezTo>
                  <a:pt x="311" y="343"/>
                  <a:pt x="312" y="348"/>
                  <a:pt x="318" y="351"/>
                </a:cubicBezTo>
                <a:cubicBezTo>
                  <a:pt x="321" y="352"/>
                  <a:pt x="323" y="351"/>
                  <a:pt x="325" y="353"/>
                </a:cubicBezTo>
                <a:cubicBezTo>
                  <a:pt x="328" y="355"/>
                  <a:pt x="328" y="358"/>
                  <a:pt x="329" y="361"/>
                </a:cubicBezTo>
                <a:cubicBezTo>
                  <a:pt x="330" y="363"/>
                  <a:pt x="332" y="363"/>
                  <a:pt x="332" y="365"/>
                </a:cubicBezTo>
                <a:cubicBezTo>
                  <a:pt x="332" y="369"/>
                  <a:pt x="327" y="369"/>
                  <a:pt x="327" y="373"/>
                </a:cubicBezTo>
                <a:cubicBezTo>
                  <a:pt x="327" y="374"/>
                  <a:pt x="327" y="375"/>
                  <a:pt x="327" y="375"/>
                </a:cubicBezTo>
                <a:cubicBezTo>
                  <a:pt x="329" y="377"/>
                  <a:pt x="330" y="378"/>
                  <a:pt x="332" y="378"/>
                </a:cubicBezTo>
                <a:cubicBezTo>
                  <a:pt x="335" y="378"/>
                  <a:pt x="336" y="378"/>
                  <a:pt x="339" y="378"/>
                </a:cubicBezTo>
                <a:cubicBezTo>
                  <a:pt x="341" y="378"/>
                  <a:pt x="342" y="377"/>
                  <a:pt x="344" y="379"/>
                </a:cubicBezTo>
                <a:cubicBezTo>
                  <a:pt x="346" y="380"/>
                  <a:pt x="346" y="382"/>
                  <a:pt x="346" y="385"/>
                </a:cubicBezTo>
                <a:cubicBezTo>
                  <a:pt x="346" y="388"/>
                  <a:pt x="346" y="388"/>
                  <a:pt x="346" y="388"/>
                </a:cubicBezTo>
                <a:cubicBezTo>
                  <a:pt x="344" y="402"/>
                  <a:pt x="341" y="409"/>
                  <a:pt x="341" y="423"/>
                </a:cubicBezTo>
                <a:cubicBezTo>
                  <a:pt x="341" y="430"/>
                  <a:pt x="342" y="433"/>
                  <a:pt x="342" y="440"/>
                </a:cubicBezTo>
                <a:cubicBezTo>
                  <a:pt x="342" y="444"/>
                  <a:pt x="342" y="448"/>
                  <a:pt x="338" y="451"/>
                </a:cubicBezTo>
                <a:cubicBezTo>
                  <a:pt x="335" y="453"/>
                  <a:pt x="333" y="453"/>
                  <a:pt x="329" y="453"/>
                </a:cubicBezTo>
                <a:cubicBezTo>
                  <a:pt x="323" y="453"/>
                  <a:pt x="323" y="453"/>
                  <a:pt x="323" y="453"/>
                </a:cubicBezTo>
                <a:cubicBezTo>
                  <a:pt x="317" y="453"/>
                  <a:pt x="315" y="458"/>
                  <a:pt x="310" y="462"/>
                </a:cubicBezTo>
                <a:cubicBezTo>
                  <a:pt x="306" y="465"/>
                  <a:pt x="302" y="466"/>
                  <a:pt x="297" y="466"/>
                </a:cubicBezTo>
                <a:cubicBezTo>
                  <a:pt x="294" y="466"/>
                  <a:pt x="294" y="466"/>
                  <a:pt x="294" y="466"/>
                </a:cubicBezTo>
                <a:cubicBezTo>
                  <a:pt x="291" y="466"/>
                  <a:pt x="289" y="465"/>
                  <a:pt x="287" y="467"/>
                </a:cubicBezTo>
                <a:cubicBezTo>
                  <a:pt x="284" y="470"/>
                  <a:pt x="283" y="474"/>
                  <a:pt x="281" y="478"/>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3175" cap="flat">
            <a:solidFill>
              <a:schemeClr val="bg1">
                <a:lumMod val="50000"/>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6" name="Oval 18">
            <a:extLst>
              <a:ext uri="{FF2B5EF4-FFF2-40B4-BE49-F238E27FC236}">
                <a16:creationId xmlns:a16="http://schemas.microsoft.com/office/drawing/2014/main" id="{8977823A-E758-4361-B9EC-016761654304}"/>
              </a:ext>
            </a:extLst>
          </p:cNvPr>
          <p:cNvSpPr>
            <a:spLocks noChangeArrowheads="1"/>
          </p:cNvSpPr>
          <p:nvPr/>
        </p:nvSpPr>
        <p:spPr bwMode="auto">
          <a:xfrm>
            <a:off x="7847120" y="2938628"/>
            <a:ext cx="38683" cy="41447"/>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3175">
            <a:solidFill>
              <a:schemeClr val="bg1">
                <a:lumMod val="50000"/>
                <a:alpha val="50000"/>
              </a:schemeClr>
            </a:solidFill>
            <a:round/>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7" name="Oval 19">
            <a:extLst>
              <a:ext uri="{FF2B5EF4-FFF2-40B4-BE49-F238E27FC236}">
                <a16:creationId xmlns:a16="http://schemas.microsoft.com/office/drawing/2014/main" id="{521C6AF8-F9F0-4B43-BB2F-DEBCE128ACA3}"/>
              </a:ext>
            </a:extLst>
          </p:cNvPr>
          <p:cNvSpPr>
            <a:spLocks noChangeArrowheads="1"/>
          </p:cNvSpPr>
          <p:nvPr/>
        </p:nvSpPr>
        <p:spPr bwMode="auto">
          <a:xfrm>
            <a:off x="8012906" y="3129281"/>
            <a:ext cx="38683" cy="38683"/>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3175">
            <a:solidFill>
              <a:schemeClr val="bg1">
                <a:lumMod val="50000"/>
                <a:alpha val="50000"/>
              </a:schemeClr>
            </a:solidFill>
            <a:round/>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97" name="TextBox 196">
            <a:extLst>
              <a:ext uri="{FF2B5EF4-FFF2-40B4-BE49-F238E27FC236}">
                <a16:creationId xmlns:a16="http://schemas.microsoft.com/office/drawing/2014/main" id="{FE1154EF-7CCD-44E2-9C3C-BF5C0A532CDA}"/>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SAUDI ARABIA MAP</a:t>
            </a:r>
          </a:p>
          <a:p>
            <a:r>
              <a:rPr lang="en-US" dirty="0">
                <a:solidFill>
                  <a:schemeClr val="bg1"/>
                </a:solidFill>
                <a:latin typeface="Candara" panose="020E0502030303020204" pitchFamily="34" charset="0"/>
              </a:rPr>
              <a:t>Your Subtitle</a:t>
            </a:r>
          </a:p>
        </p:txBody>
      </p:sp>
      <p:grpSp>
        <p:nvGrpSpPr>
          <p:cNvPr id="198" name="Group 197">
            <a:extLst>
              <a:ext uri="{FF2B5EF4-FFF2-40B4-BE49-F238E27FC236}">
                <a16:creationId xmlns:a16="http://schemas.microsoft.com/office/drawing/2014/main" id="{268A5AD9-E827-48ED-88F0-7202BE96271E}"/>
              </a:ext>
            </a:extLst>
          </p:cNvPr>
          <p:cNvGrpSpPr/>
          <p:nvPr/>
        </p:nvGrpSpPr>
        <p:grpSpPr>
          <a:xfrm>
            <a:off x="1494924" y="2883706"/>
            <a:ext cx="2743200" cy="508758"/>
            <a:chOff x="1066801" y="2238247"/>
            <a:chExt cx="2743200" cy="508758"/>
          </a:xfrm>
        </p:grpSpPr>
        <p:sp>
          <p:nvSpPr>
            <p:cNvPr id="199" name="Freeform: Shape 198">
              <a:extLst>
                <a:ext uri="{FF2B5EF4-FFF2-40B4-BE49-F238E27FC236}">
                  <a16:creationId xmlns:a16="http://schemas.microsoft.com/office/drawing/2014/main" id="{562738A8-B91B-4EAF-87C7-F1A1A5A07C56}"/>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F891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0" name="Text Box 10">
              <a:extLst>
                <a:ext uri="{FF2B5EF4-FFF2-40B4-BE49-F238E27FC236}">
                  <a16:creationId xmlns:a16="http://schemas.microsoft.com/office/drawing/2014/main" id="{08F041FA-56AB-441C-9576-B25343E80316}"/>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201" name="Group 200">
            <a:extLst>
              <a:ext uri="{FF2B5EF4-FFF2-40B4-BE49-F238E27FC236}">
                <a16:creationId xmlns:a16="http://schemas.microsoft.com/office/drawing/2014/main" id="{F2B2FB26-E2F5-475A-9D31-E6A4B79C8EFE}"/>
              </a:ext>
            </a:extLst>
          </p:cNvPr>
          <p:cNvGrpSpPr/>
          <p:nvPr/>
        </p:nvGrpSpPr>
        <p:grpSpPr>
          <a:xfrm>
            <a:off x="6961285" y="1440049"/>
            <a:ext cx="2743200" cy="508758"/>
            <a:chOff x="7772400" y="675620"/>
            <a:chExt cx="2743200" cy="508758"/>
          </a:xfrm>
        </p:grpSpPr>
        <p:sp>
          <p:nvSpPr>
            <p:cNvPr id="202" name="Freeform: Shape 201">
              <a:extLst>
                <a:ext uri="{FF2B5EF4-FFF2-40B4-BE49-F238E27FC236}">
                  <a16:creationId xmlns:a16="http://schemas.microsoft.com/office/drawing/2014/main" id="{906EA484-91A5-4BA6-8687-FFAA960C891A}"/>
                </a:ext>
              </a:extLst>
            </p:cNvPr>
            <p:cNvSpPr>
              <a:spLocks noChangeAspect="1"/>
            </p:cNvSpPr>
            <p:nvPr/>
          </p:nvSpPr>
          <p:spPr>
            <a:xfrm>
              <a:off x="7772400" y="675620"/>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3" name="Text Box 10">
              <a:extLst>
                <a:ext uri="{FF2B5EF4-FFF2-40B4-BE49-F238E27FC236}">
                  <a16:creationId xmlns:a16="http://schemas.microsoft.com/office/drawing/2014/main" id="{1DEC70EC-5637-4940-A473-28DCFCDEB842}"/>
                </a:ext>
              </a:extLst>
            </p:cNvPr>
            <p:cNvSpPr txBox="1">
              <a:spLocks noChangeArrowheads="1"/>
            </p:cNvSpPr>
            <p:nvPr/>
          </p:nvSpPr>
          <p:spPr bwMode="auto">
            <a:xfrm>
              <a:off x="8250564" y="745133"/>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204" name="Group 203">
            <a:extLst>
              <a:ext uri="{FF2B5EF4-FFF2-40B4-BE49-F238E27FC236}">
                <a16:creationId xmlns:a16="http://schemas.microsoft.com/office/drawing/2014/main" id="{C8BB9E3C-899B-4814-B06C-3B7CDA71B468}"/>
              </a:ext>
            </a:extLst>
          </p:cNvPr>
          <p:cNvGrpSpPr/>
          <p:nvPr/>
        </p:nvGrpSpPr>
        <p:grpSpPr>
          <a:xfrm>
            <a:off x="7437356" y="3764109"/>
            <a:ext cx="2743200" cy="508758"/>
            <a:chOff x="8831418" y="3906966"/>
            <a:chExt cx="2743200" cy="508758"/>
          </a:xfrm>
        </p:grpSpPr>
        <p:sp>
          <p:nvSpPr>
            <p:cNvPr id="205" name="Freeform: Shape 204">
              <a:extLst>
                <a:ext uri="{FF2B5EF4-FFF2-40B4-BE49-F238E27FC236}">
                  <a16:creationId xmlns:a16="http://schemas.microsoft.com/office/drawing/2014/main" id="{06DDC927-B774-42B7-9798-696C4A953A09}"/>
                </a:ext>
              </a:extLst>
            </p:cNvPr>
            <p:cNvSpPr>
              <a:spLocks noChangeAspect="1"/>
            </p:cNvSpPr>
            <p:nvPr/>
          </p:nvSpPr>
          <p:spPr>
            <a:xfrm>
              <a:off x="8831418" y="3906966"/>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6" name="Text Box 10">
              <a:extLst>
                <a:ext uri="{FF2B5EF4-FFF2-40B4-BE49-F238E27FC236}">
                  <a16:creationId xmlns:a16="http://schemas.microsoft.com/office/drawing/2014/main" id="{F18BFF09-2570-497E-947F-A414D1829695}"/>
                </a:ext>
              </a:extLst>
            </p:cNvPr>
            <p:cNvSpPr txBox="1">
              <a:spLocks noChangeArrowheads="1"/>
            </p:cNvSpPr>
            <p:nvPr/>
          </p:nvSpPr>
          <p:spPr bwMode="auto">
            <a:xfrm>
              <a:off x="9314000" y="3986394"/>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207" name="Group 206">
            <a:extLst>
              <a:ext uri="{FF2B5EF4-FFF2-40B4-BE49-F238E27FC236}">
                <a16:creationId xmlns:a16="http://schemas.microsoft.com/office/drawing/2014/main" id="{7AC48CC6-85D4-4FE7-9A27-CEA7431E4212}"/>
              </a:ext>
            </a:extLst>
          </p:cNvPr>
          <p:cNvGrpSpPr/>
          <p:nvPr/>
        </p:nvGrpSpPr>
        <p:grpSpPr>
          <a:xfrm>
            <a:off x="3992556" y="2582560"/>
            <a:ext cx="1097280" cy="1375905"/>
            <a:chOff x="3564433" y="1937101"/>
            <a:chExt cx="1097280" cy="1375905"/>
          </a:xfrm>
          <a:effectLst/>
        </p:grpSpPr>
        <p:sp>
          <p:nvSpPr>
            <p:cNvPr id="208" name="Freeform: Shape 207">
              <a:extLst>
                <a:ext uri="{FF2B5EF4-FFF2-40B4-BE49-F238E27FC236}">
                  <a16:creationId xmlns:a16="http://schemas.microsoft.com/office/drawing/2014/main" id="{BB2A5326-D677-4ED4-B812-F4620B9D3476}"/>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F891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9" name="Oval 208">
              <a:extLst>
                <a:ext uri="{FF2B5EF4-FFF2-40B4-BE49-F238E27FC236}">
                  <a16:creationId xmlns:a16="http://schemas.microsoft.com/office/drawing/2014/main" id="{5A4AC65C-2523-494E-A6E5-1CBB5E793008}"/>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10" name="Graphic 26" descr="Hike">
              <a:extLst>
                <a:ext uri="{FF2B5EF4-FFF2-40B4-BE49-F238E27FC236}">
                  <a16:creationId xmlns:a16="http://schemas.microsoft.com/office/drawing/2014/main" id="{30C88A38-00F1-4F5F-AEDB-70860D1FE932}"/>
                </a:ext>
              </a:extLst>
            </p:cNvPr>
            <p:cNvGrpSpPr>
              <a:grpSpLocks noChangeAspect="1"/>
            </p:cNvGrpSpPr>
            <p:nvPr/>
          </p:nvGrpSpPr>
          <p:grpSpPr>
            <a:xfrm>
              <a:off x="3835579" y="2208930"/>
              <a:ext cx="548640" cy="548640"/>
              <a:chOff x="5638800" y="2971800"/>
              <a:chExt cx="914400" cy="914400"/>
            </a:xfrm>
            <a:solidFill>
              <a:srgbClr val="4D4D4D"/>
            </a:solidFill>
          </p:grpSpPr>
          <p:sp>
            <p:nvSpPr>
              <p:cNvPr id="211" name="Freeform: Shape 210">
                <a:extLst>
                  <a:ext uri="{FF2B5EF4-FFF2-40B4-BE49-F238E27FC236}">
                    <a16:creationId xmlns:a16="http://schemas.microsoft.com/office/drawing/2014/main" id="{6DCD42FE-FE35-433F-9507-5F80074BA9CF}"/>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212" name="Freeform: Shape 211">
                <a:extLst>
                  <a:ext uri="{FF2B5EF4-FFF2-40B4-BE49-F238E27FC236}">
                    <a16:creationId xmlns:a16="http://schemas.microsoft.com/office/drawing/2014/main" id="{0B4F6ADC-1EBE-404B-B955-C4D4C4BCED54}"/>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213" name="Freeform: Shape 212">
                <a:extLst>
                  <a:ext uri="{FF2B5EF4-FFF2-40B4-BE49-F238E27FC236}">
                    <a16:creationId xmlns:a16="http://schemas.microsoft.com/office/drawing/2014/main" id="{42C875B4-3D91-423F-A82D-C73BAC81D20F}"/>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nvGrpSpPr>
          <p:cNvPr id="214" name="Group 213">
            <a:extLst>
              <a:ext uri="{FF2B5EF4-FFF2-40B4-BE49-F238E27FC236}">
                <a16:creationId xmlns:a16="http://schemas.microsoft.com/office/drawing/2014/main" id="{04D1AF1B-47D0-496E-947E-D07B9652197B}"/>
              </a:ext>
            </a:extLst>
          </p:cNvPr>
          <p:cNvGrpSpPr/>
          <p:nvPr/>
        </p:nvGrpSpPr>
        <p:grpSpPr>
          <a:xfrm>
            <a:off x="6195102" y="1141124"/>
            <a:ext cx="1097280" cy="1375905"/>
            <a:chOff x="7006217" y="376695"/>
            <a:chExt cx="1097280" cy="1375905"/>
          </a:xfrm>
          <a:effectLst/>
        </p:grpSpPr>
        <p:sp>
          <p:nvSpPr>
            <p:cNvPr id="215" name="Freeform: Shape 214">
              <a:extLst>
                <a:ext uri="{FF2B5EF4-FFF2-40B4-BE49-F238E27FC236}">
                  <a16:creationId xmlns:a16="http://schemas.microsoft.com/office/drawing/2014/main" id="{D4963690-E1E8-4DA4-A0A1-1DBDA826438E}"/>
                </a:ext>
              </a:extLst>
            </p:cNvPr>
            <p:cNvSpPr>
              <a:spLocks noChangeAspect="1"/>
            </p:cNvSpPr>
            <p:nvPr/>
          </p:nvSpPr>
          <p:spPr>
            <a:xfrm>
              <a:off x="7006217" y="376695"/>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16" name="Oval 215">
              <a:extLst>
                <a:ext uri="{FF2B5EF4-FFF2-40B4-BE49-F238E27FC236}">
                  <a16:creationId xmlns:a16="http://schemas.microsoft.com/office/drawing/2014/main" id="{EB049D73-7306-4526-A2E2-6E5BB649483E}"/>
                </a:ext>
              </a:extLst>
            </p:cNvPr>
            <p:cNvSpPr>
              <a:spLocks noChangeAspect="1"/>
            </p:cNvSpPr>
            <p:nvPr/>
          </p:nvSpPr>
          <p:spPr>
            <a:xfrm>
              <a:off x="7138654" y="516309"/>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217" name="Graphic 216" descr="Tent">
              <a:extLst>
                <a:ext uri="{FF2B5EF4-FFF2-40B4-BE49-F238E27FC236}">
                  <a16:creationId xmlns:a16="http://schemas.microsoft.com/office/drawing/2014/main" id="{2C077192-C7D0-490F-A37B-F6E6DBF7BD8E}"/>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7263383" y="616045"/>
              <a:ext cx="548640" cy="548640"/>
            </a:xfrm>
            <a:prstGeom prst="rect">
              <a:avLst/>
            </a:prstGeom>
          </p:spPr>
        </p:pic>
      </p:grpSp>
      <p:grpSp>
        <p:nvGrpSpPr>
          <p:cNvPr id="218" name="Group 217">
            <a:extLst>
              <a:ext uri="{FF2B5EF4-FFF2-40B4-BE49-F238E27FC236}">
                <a16:creationId xmlns:a16="http://schemas.microsoft.com/office/drawing/2014/main" id="{73003FD4-75F4-4C12-A92B-B47B7726ED87}"/>
              </a:ext>
            </a:extLst>
          </p:cNvPr>
          <p:cNvGrpSpPr/>
          <p:nvPr/>
        </p:nvGrpSpPr>
        <p:grpSpPr>
          <a:xfrm>
            <a:off x="6463414" y="3485230"/>
            <a:ext cx="1097280" cy="1375905"/>
            <a:chOff x="7857476" y="3628087"/>
            <a:chExt cx="1097280" cy="1375905"/>
          </a:xfrm>
          <a:effectLst/>
        </p:grpSpPr>
        <p:sp>
          <p:nvSpPr>
            <p:cNvPr id="219" name="Freeform: Shape 218">
              <a:extLst>
                <a:ext uri="{FF2B5EF4-FFF2-40B4-BE49-F238E27FC236}">
                  <a16:creationId xmlns:a16="http://schemas.microsoft.com/office/drawing/2014/main" id="{48150E62-61FA-4D80-99E0-49FB4A869327}"/>
                </a:ext>
              </a:extLst>
            </p:cNvPr>
            <p:cNvSpPr>
              <a:spLocks noChangeAspect="1"/>
            </p:cNvSpPr>
            <p:nvPr/>
          </p:nvSpPr>
          <p:spPr>
            <a:xfrm>
              <a:off x="7857476" y="3628087"/>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0" name="Oval 219">
              <a:extLst>
                <a:ext uri="{FF2B5EF4-FFF2-40B4-BE49-F238E27FC236}">
                  <a16:creationId xmlns:a16="http://schemas.microsoft.com/office/drawing/2014/main" id="{50888197-1FB1-4B28-95DB-B085C910A9EE}"/>
                </a:ext>
              </a:extLst>
            </p:cNvPr>
            <p:cNvSpPr>
              <a:spLocks noChangeAspect="1"/>
            </p:cNvSpPr>
            <p:nvPr/>
          </p:nvSpPr>
          <p:spPr>
            <a:xfrm>
              <a:off x="7989913" y="3767701"/>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21" name="Graphic 32" descr="Fishing">
              <a:extLst>
                <a:ext uri="{FF2B5EF4-FFF2-40B4-BE49-F238E27FC236}">
                  <a16:creationId xmlns:a16="http://schemas.microsoft.com/office/drawing/2014/main" id="{04F7BE9F-9F52-442A-9484-84F3E0402CC1}"/>
                </a:ext>
              </a:extLst>
            </p:cNvPr>
            <p:cNvGrpSpPr>
              <a:grpSpLocks noChangeAspect="1"/>
            </p:cNvGrpSpPr>
            <p:nvPr/>
          </p:nvGrpSpPr>
          <p:grpSpPr>
            <a:xfrm>
              <a:off x="8123014" y="3937616"/>
              <a:ext cx="548640" cy="436504"/>
              <a:chOff x="5681186" y="3099911"/>
              <a:chExt cx="824865" cy="656273"/>
            </a:xfrm>
            <a:solidFill>
              <a:srgbClr val="4D4D4D"/>
            </a:solidFill>
          </p:grpSpPr>
          <p:sp>
            <p:nvSpPr>
              <p:cNvPr id="222" name="Freeform: Shape 221">
                <a:extLst>
                  <a:ext uri="{FF2B5EF4-FFF2-40B4-BE49-F238E27FC236}">
                    <a16:creationId xmlns:a16="http://schemas.microsoft.com/office/drawing/2014/main" id="{A8E175F5-8E7E-40E0-920B-1B8A964061E3}"/>
                  </a:ext>
                </a:extLst>
              </p:cNvPr>
              <p:cNvSpPr/>
              <p:nvPr/>
            </p:nvSpPr>
            <p:spPr>
              <a:xfrm>
                <a:off x="5838349" y="3244691"/>
                <a:ext cx="485775" cy="238125"/>
              </a:xfrm>
              <a:custGeom>
                <a:avLst/>
                <a:gdLst>
                  <a:gd name="connsiteX0" fmla="*/ 82391 w 485775"/>
                  <a:gd name="connsiteY0" fmla="*/ 153829 h 238125"/>
                  <a:gd name="connsiteX1" fmla="*/ 201454 w 485775"/>
                  <a:gd name="connsiteY1" fmla="*/ 179546 h 238125"/>
                  <a:gd name="connsiteX2" fmla="*/ 190024 w 485775"/>
                  <a:gd name="connsiteY2" fmla="*/ 233839 h 238125"/>
                  <a:gd name="connsiteX3" fmla="*/ 267176 w 485775"/>
                  <a:gd name="connsiteY3" fmla="*/ 192881 h 238125"/>
                  <a:gd name="connsiteX4" fmla="*/ 308134 w 485775"/>
                  <a:gd name="connsiteY4" fmla="*/ 195739 h 238125"/>
                  <a:gd name="connsiteX5" fmla="*/ 479584 w 485775"/>
                  <a:gd name="connsiteY5" fmla="*/ 120491 h 238125"/>
                  <a:gd name="connsiteX6" fmla="*/ 308134 w 485775"/>
                  <a:gd name="connsiteY6" fmla="*/ 45244 h 238125"/>
                  <a:gd name="connsiteX7" fmla="*/ 267176 w 485775"/>
                  <a:gd name="connsiteY7" fmla="*/ 48101 h 238125"/>
                  <a:gd name="connsiteX8" fmla="*/ 190024 w 485775"/>
                  <a:gd name="connsiteY8" fmla="*/ 7144 h 238125"/>
                  <a:gd name="connsiteX9" fmla="*/ 201454 w 485775"/>
                  <a:gd name="connsiteY9" fmla="*/ 61436 h 238125"/>
                  <a:gd name="connsiteX10" fmla="*/ 82391 w 485775"/>
                  <a:gd name="connsiteY10" fmla="*/ 87154 h 238125"/>
                  <a:gd name="connsiteX11" fmla="*/ 7144 w 485775"/>
                  <a:gd name="connsiteY11" fmla="*/ 44291 h 238125"/>
                  <a:gd name="connsiteX12" fmla="*/ 23336 w 485775"/>
                  <a:gd name="connsiteY12" fmla="*/ 119539 h 238125"/>
                  <a:gd name="connsiteX13" fmla="*/ 7144 w 485775"/>
                  <a:gd name="connsiteY13" fmla="*/ 194786 h 238125"/>
                  <a:gd name="connsiteX14" fmla="*/ 82391 w 485775"/>
                  <a:gd name="connsiteY14" fmla="*/ 153829 h 238125"/>
                  <a:gd name="connsiteX15" fmla="*/ 398621 w 485775"/>
                  <a:gd name="connsiteY15" fmla="*/ 89059 h 238125"/>
                  <a:gd name="connsiteX16" fmla="*/ 409099 w 485775"/>
                  <a:gd name="connsiteY16" fmla="*/ 99536 h 238125"/>
                  <a:gd name="connsiteX17" fmla="*/ 398621 w 485775"/>
                  <a:gd name="connsiteY17" fmla="*/ 110014 h 238125"/>
                  <a:gd name="connsiteX18" fmla="*/ 388144 w 485775"/>
                  <a:gd name="connsiteY18" fmla="*/ 99536 h 238125"/>
                  <a:gd name="connsiteX19" fmla="*/ 398621 w 485775"/>
                  <a:gd name="connsiteY19" fmla="*/ 89059 h 23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85775" h="238125">
                    <a:moveTo>
                      <a:pt x="82391" y="153829"/>
                    </a:moveTo>
                    <a:cubicBezTo>
                      <a:pt x="111919" y="153829"/>
                      <a:pt x="154781" y="168116"/>
                      <a:pt x="201454" y="179546"/>
                    </a:cubicBezTo>
                    <a:cubicBezTo>
                      <a:pt x="190024" y="203359"/>
                      <a:pt x="190024" y="233839"/>
                      <a:pt x="190024" y="233839"/>
                    </a:cubicBezTo>
                    <a:lnTo>
                      <a:pt x="267176" y="192881"/>
                    </a:lnTo>
                    <a:cubicBezTo>
                      <a:pt x="281464" y="194786"/>
                      <a:pt x="294799" y="195739"/>
                      <a:pt x="308134" y="195739"/>
                    </a:cubicBezTo>
                    <a:cubicBezTo>
                      <a:pt x="375761" y="195739"/>
                      <a:pt x="479584" y="145256"/>
                      <a:pt x="479584" y="120491"/>
                    </a:cubicBezTo>
                    <a:cubicBezTo>
                      <a:pt x="479584" y="95726"/>
                      <a:pt x="375761" y="45244"/>
                      <a:pt x="308134" y="45244"/>
                    </a:cubicBezTo>
                    <a:cubicBezTo>
                      <a:pt x="294799" y="45244"/>
                      <a:pt x="281464" y="46196"/>
                      <a:pt x="267176" y="48101"/>
                    </a:cubicBezTo>
                    <a:lnTo>
                      <a:pt x="190024" y="7144"/>
                    </a:lnTo>
                    <a:cubicBezTo>
                      <a:pt x="190024" y="7144"/>
                      <a:pt x="190976" y="38576"/>
                      <a:pt x="201454" y="61436"/>
                    </a:cubicBezTo>
                    <a:cubicBezTo>
                      <a:pt x="155734" y="72866"/>
                      <a:pt x="111919" y="87154"/>
                      <a:pt x="82391" y="87154"/>
                    </a:cubicBezTo>
                    <a:lnTo>
                      <a:pt x="7144" y="44291"/>
                    </a:lnTo>
                    <a:cubicBezTo>
                      <a:pt x="7144" y="73819"/>
                      <a:pt x="23336" y="119539"/>
                      <a:pt x="23336" y="119539"/>
                    </a:cubicBezTo>
                    <a:cubicBezTo>
                      <a:pt x="23336" y="119539"/>
                      <a:pt x="7144" y="165259"/>
                      <a:pt x="7144" y="194786"/>
                    </a:cubicBezTo>
                    <a:lnTo>
                      <a:pt x="82391" y="153829"/>
                    </a:lnTo>
                    <a:close/>
                    <a:moveTo>
                      <a:pt x="398621" y="89059"/>
                    </a:moveTo>
                    <a:cubicBezTo>
                      <a:pt x="404336" y="89059"/>
                      <a:pt x="409099" y="93821"/>
                      <a:pt x="409099" y="99536"/>
                    </a:cubicBezTo>
                    <a:cubicBezTo>
                      <a:pt x="409099" y="105251"/>
                      <a:pt x="404336" y="110014"/>
                      <a:pt x="398621" y="110014"/>
                    </a:cubicBezTo>
                    <a:cubicBezTo>
                      <a:pt x="392906" y="110014"/>
                      <a:pt x="388144" y="105251"/>
                      <a:pt x="388144" y="99536"/>
                    </a:cubicBezTo>
                    <a:cubicBezTo>
                      <a:pt x="388144" y="93821"/>
                      <a:pt x="392906" y="89059"/>
                      <a:pt x="398621" y="89059"/>
                    </a:cubicBezTo>
                    <a:close/>
                  </a:path>
                </a:pathLst>
              </a:custGeom>
              <a:grpFill/>
              <a:ln w="9525" cap="flat">
                <a:noFill/>
                <a:prstDash val="solid"/>
                <a:miter/>
              </a:ln>
            </p:spPr>
            <p:txBody>
              <a:bodyPr rtlCol="0" anchor="ctr"/>
              <a:lstStyle/>
              <a:p>
                <a:endParaRPr lang="en-US"/>
              </a:p>
            </p:txBody>
          </p:sp>
          <p:sp>
            <p:nvSpPr>
              <p:cNvPr id="223" name="Freeform: Shape 222">
                <a:extLst>
                  <a:ext uri="{FF2B5EF4-FFF2-40B4-BE49-F238E27FC236}">
                    <a16:creationId xmlns:a16="http://schemas.microsoft.com/office/drawing/2014/main" id="{93F7F68F-559D-4477-B8A8-E252A31AEC78}"/>
                  </a:ext>
                </a:extLst>
              </p:cNvPr>
              <p:cNvSpPr/>
              <p:nvPr/>
            </p:nvSpPr>
            <p:spPr>
              <a:xfrm>
                <a:off x="5681186" y="3518059"/>
                <a:ext cx="485775" cy="238125"/>
              </a:xfrm>
              <a:custGeom>
                <a:avLst/>
                <a:gdLst>
                  <a:gd name="connsiteX0" fmla="*/ 308134 w 485775"/>
                  <a:gd name="connsiteY0" fmla="*/ 45244 h 238125"/>
                  <a:gd name="connsiteX1" fmla="*/ 267176 w 485775"/>
                  <a:gd name="connsiteY1" fmla="*/ 48101 h 238125"/>
                  <a:gd name="connsiteX2" fmla="*/ 190024 w 485775"/>
                  <a:gd name="connsiteY2" fmla="*/ 7144 h 238125"/>
                  <a:gd name="connsiteX3" fmla="*/ 201454 w 485775"/>
                  <a:gd name="connsiteY3" fmla="*/ 61436 h 238125"/>
                  <a:gd name="connsiteX4" fmla="*/ 82391 w 485775"/>
                  <a:gd name="connsiteY4" fmla="*/ 87154 h 238125"/>
                  <a:gd name="connsiteX5" fmla="*/ 7144 w 485775"/>
                  <a:gd name="connsiteY5" fmla="*/ 44291 h 238125"/>
                  <a:gd name="connsiteX6" fmla="*/ 23336 w 485775"/>
                  <a:gd name="connsiteY6" fmla="*/ 119539 h 238125"/>
                  <a:gd name="connsiteX7" fmla="*/ 7144 w 485775"/>
                  <a:gd name="connsiteY7" fmla="*/ 194786 h 238125"/>
                  <a:gd name="connsiteX8" fmla="*/ 82391 w 485775"/>
                  <a:gd name="connsiteY8" fmla="*/ 151924 h 238125"/>
                  <a:gd name="connsiteX9" fmla="*/ 201454 w 485775"/>
                  <a:gd name="connsiteY9" fmla="*/ 177641 h 238125"/>
                  <a:gd name="connsiteX10" fmla="*/ 190024 w 485775"/>
                  <a:gd name="connsiteY10" fmla="*/ 231934 h 238125"/>
                  <a:gd name="connsiteX11" fmla="*/ 267176 w 485775"/>
                  <a:gd name="connsiteY11" fmla="*/ 190976 h 238125"/>
                  <a:gd name="connsiteX12" fmla="*/ 308134 w 485775"/>
                  <a:gd name="connsiteY12" fmla="*/ 193834 h 238125"/>
                  <a:gd name="connsiteX13" fmla="*/ 479584 w 485775"/>
                  <a:gd name="connsiteY13" fmla="*/ 118586 h 238125"/>
                  <a:gd name="connsiteX14" fmla="*/ 308134 w 485775"/>
                  <a:gd name="connsiteY14" fmla="*/ 45244 h 238125"/>
                  <a:gd name="connsiteX15" fmla="*/ 398621 w 485775"/>
                  <a:gd name="connsiteY15" fmla="*/ 110014 h 238125"/>
                  <a:gd name="connsiteX16" fmla="*/ 388144 w 485775"/>
                  <a:gd name="connsiteY16" fmla="*/ 99536 h 238125"/>
                  <a:gd name="connsiteX17" fmla="*/ 398621 w 485775"/>
                  <a:gd name="connsiteY17" fmla="*/ 89059 h 238125"/>
                  <a:gd name="connsiteX18" fmla="*/ 409099 w 485775"/>
                  <a:gd name="connsiteY18" fmla="*/ 99536 h 238125"/>
                  <a:gd name="connsiteX19" fmla="*/ 398621 w 485775"/>
                  <a:gd name="connsiteY19" fmla="*/ 110014 h 23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85775" h="238125">
                    <a:moveTo>
                      <a:pt x="308134" y="45244"/>
                    </a:moveTo>
                    <a:cubicBezTo>
                      <a:pt x="294799" y="45244"/>
                      <a:pt x="281464" y="46196"/>
                      <a:pt x="267176" y="48101"/>
                    </a:cubicBezTo>
                    <a:lnTo>
                      <a:pt x="190024" y="7144"/>
                    </a:lnTo>
                    <a:cubicBezTo>
                      <a:pt x="190024" y="7144"/>
                      <a:pt x="190976" y="38576"/>
                      <a:pt x="201454" y="61436"/>
                    </a:cubicBezTo>
                    <a:cubicBezTo>
                      <a:pt x="155734" y="72866"/>
                      <a:pt x="111919" y="87154"/>
                      <a:pt x="82391" y="87154"/>
                    </a:cubicBezTo>
                    <a:lnTo>
                      <a:pt x="7144" y="44291"/>
                    </a:lnTo>
                    <a:cubicBezTo>
                      <a:pt x="7144" y="73819"/>
                      <a:pt x="23336" y="119539"/>
                      <a:pt x="23336" y="119539"/>
                    </a:cubicBezTo>
                    <a:cubicBezTo>
                      <a:pt x="23336" y="119539"/>
                      <a:pt x="7144" y="165259"/>
                      <a:pt x="7144" y="194786"/>
                    </a:cubicBezTo>
                    <a:lnTo>
                      <a:pt x="82391" y="151924"/>
                    </a:lnTo>
                    <a:cubicBezTo>
                      <a:pt x="111919" y="151924"/>
                      <a:pt x="154781" y="166211"/>
                      <a:pt x="201454" y="177641"/>
                    </a:cubicBezTo>
                    <a:cubicBezTo>
                      <a:pt x="190024" y="201454"/>
                      <a:pt x="190024" y="231934"/>
                      <a:pt x="190024" y="231934"/>
                    </a:cubicBezTo>
                    <a:lnTo>
                      <a:pt x="267176" y="190976"/>
                    </a:lnTo>
                    <a:cubicBezTo>
                      <a:pt x="281464" y="192881"/>
                      <a:pt x="294799" y="193834"/>
                      <a:pt x="308134" y="193834"/>
                    </a:cubicBezTo>
                    <a:cubicBezTo>
                      <a:pt x="375761" y="193834"/>
                      <a:pt x="479584" y="143351"/>
                      <a:pt x="479584" y="118586"/>
                    </a:cubicBezTo>
                    <a:cubicBezTo>
                      <a:pt x="479584" y="93821"/>
                      <a:pt x="375761" y="45244"/>
                      <a:pt x="308134" y="45244"/>
                    </a:cubicBezTo>
                    <a:close/>
                    <a:moveTo>
                      <a:pt x="398621" y="110014"/>
                    </a:moveTo>
                    <a:cubicBezTo>
                      <a:pt x="392906" y="110014"/>
                      <a:pt x="388144" y="105251"/>
                      <a:pt x="388144" y="99536"/>
                    </a:cubicBezTo>
                    <a:cubicBezTo>
                      <a:pt x="388144" y="93821"/>
                      <a:pt x="392906" y="89059"/>
                      <a:pt x="398621" y="89059"/>
                    </a:cubicBezTo>
                    <a:cubicBezTo>
                      <a:pt x="404336" y="89059"/>
                      <a:pt x="409099" y="93821"/>
                      <a:pt x="409099" y="99536"/>
                    </a:cubicBezTo>
                    <a:cubicBezTo>
                      <a:pt x="409099" y="105251"/>
                      <a:pt x="404336" y="110014"/>
                      <a:pt x="398621" y="110014"/>
                    </a:cubicBezTo>
                    <a:close/>
                  </a:path>
                </a:pathLst>
              </a:custGeom>
              <a:grpFill/>
              <a:ln w="9525" cap="flat">
                <a:noFill/>
                <a:prstDash val="solid"/>
                <a:miter/>
              </a:ln>
            </p:spPr>
            <p:txBody>
              <a:bodyPr rtlCol="0" anchor="ctr"/>
              <a:lstStyle/>
              <a:p>
                <a:endParaRPr lang="en-US"/>
              </a:p>
            </p:txBody>
          </p:sp>
          <p:sp>
            <p:nvSpPr>
              <p:cNvPr id="224" name="Freeform: Shape 223">
                <a:extLst>
                  <a:ext uri="{FF2B5EF4-FFF2-40B4-BE49-F238E27FC236}">
                    <a16:creationId xmlns:a16="http://schemas.microsoft.com/office/drawing/2014/main" id="{2ACC3C96-943D-4735-BD9D-F238CD2752F9}"/>
                  </a:ext>
                </a:extLst>
              </p:cNvPr>
              <p:cNvSpPr/>
              <p:nvPr/>
            </p:nvSpPr>
            <p:spPr>
              <a:xfrm>
                <a:off x="6277451" y="3099911"/>
                <a:ext cx="228600" cy="619125"/>
              </a:xfrm>
              <a:custGeom>
                <a:avLst/>
                <a:gdLst>
                  <a:gd name="connsiteX0" fmla="*/ 197644 w 228600"/>
                  <a:gd name="connsiteY0" fmla="*/ 233839 h 619125"/>
                  <a:gd name="connsiteX1" fmla="*/ 197644 w 228600"/>
                  <a:gd name="connsiteY1" fmla="*/ 7144 h 619125"/>
                  <a:gd name="connsiteX2" fmla="*/ 159544 w 228600"/>
                  <a:gd name="connsiteY2" fmla="*/ 7144 h 619125"/>
                  <a:gd name="connsiteX3" fmla="*/ 159544 w 228600"/>
                  <a:gd name="connsiteY3" fmla="*/ 233839 h 619125"/>
                  <a:gd name="connsiteX4" fmla="*/ 130969 w 228600"/>
                  <a:gd name="connsiteY4" fmla="*/ 277654 h 619125"/>
                  <a:gd name="connsiteX5" fmla="*/ 159544 w 228600"/>
                  <a:gd name="connsiteY5" fmla="*/ 321469 h 619125"/>
                  <a:gd name="connsiteX6" fmla="*/ 159544 w 228600"/>
                  <a:gd name="connsiteY6" fmla="*/ 521494 h 619125"/>
                  <a:gd name="connsiteX7" fmla="*/ 102394 w 228600"/>
                  <a:gd name="connsiteY7" fmla="*/ 578644 h 619125"/>
                  <a:gd name="connsiteX8" fmla="*/ 45244 w 228600"/>
                  <a:gd name="connsiteY8" fmla="*/ 526256 h 619125"/>
                  <a:gd name="connsiteX9" fmla="*/ 45244 w 228600"/>
                  <a:gd name="connsiteY9" fmla="*/ 526256 h 619125"/>
                  <a:gd name="connsiteX10" fmla="*/ 51911 w 228600"/>
                  <a:gd name="connsiteY10" fmla="*/ 493871 h 619125"/>
                  <a:gd name="connsiteX11" fmla="*/ 90011 w 228600"/>
                  <a:gd name="connsiteY11" fmla="*/ 516731 h 619125"/>
                  <a:gd name="connsiteX12" fmla="*/ 90011 w 228600"/>
                  <a:gd name="connsiteY12" fmla="*/ 364331 h 619125"/>
                  <a:gd name="connsiteX13" fmla="*/ 18574 w 228600"/>
                  <a:gd name="connsiteY13" fmla="*/ 473869 h 619125"/>
                  <a:gd name="connsiteX14" fmla="*/ 19526 w 228600"/>
                  <a:gd name="connsiteY14" fmla="*/ 474821 h 619125"/>
                  <a:gd name="connsiteX15" fmla="*/ 7144 w 228600"/>
                  <a:gd name="connsiteY15" fmla="*/ 522446 h 619125"/>
                  <a:gd name="connsiteX16" fmla="*/ 7144 w 228600"/>
                  <a:gd name="connsiteY16" fmla="*/ 522446 h 619125"/>
                  <a:gd name="connsiteX17" fmla="*/ 102394 w 228600"/>
                  <a:gd name="connsiteY17" fmla="*/ 617696 h 619125"/>
                  <a:gd name="connsiteX18" fmla="*/ 197644 w 228600"/>
                  <a:gd name="connsiteY18" fmla="*/ 522446 h 619125"/>
                  <a:gd name="connsiteX19" fmla="*/ 197644 w 228600"/>
                  <a:gd name="connsiteY19" fmla="*/ 322421 h 619125"/>
                  <a:gd name="connsiteX20" fmla="*/ 226219 w 228600"/>
                  <a:gd name="connsiteY20" fmla="*/ 278606 h 619125"/>
                  <a:gd name="connsiteX21" fmla="*/ 197644 w 228600"/>
                  <a:gd name="connsiteY21" fmla="*/ 233839 h 619125"/>
                  <a:gd name="connsiteX22" fmla="*/ 178594 w 228600"/>
                  <a:gd name="connsiteY22" fmla="*/ 292894 h 619125"/>
                  <a:gd name="connsiteX23" fmla="*/ 164306 w 228600"/>
                  <a:gd name="connsiteY23" fmla="*/ 278606 h 619125"/>
                  <a:gd name="connsiteX24" fmla="*/ 178594 w 228600"/>
                  <a:gd name="connsiteY24" fmla="*/ 264319 h 619125"/>
                  <a:gd name="connsiteX25" fmla="*/ 192881 w 228600"/>
                  <a:gd name="connsiteY25" fmla="*/ 278606 h 619125"/>
                  <a:gd name="connsiteX26" fmla="*/ 178594 w 228600"/>
                  <a:gd name="connsiteY26" fmla="*/ 292894 h 619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28600" h="619125">
                    <a:moveTo>
                      <a:pt x="197644" y="233839"/>
                    </a:moveTo>
                    <a:lnTo>
                      <a:pt x="197644" y="7144"/>
                    </a:lnTo>
                    <a:lnTo>
                      <a:pt x="159544" y="7144"/>
                    </a:lnTo>
                    <a:lnTo>
                      <a:pt x="159544" y="233839"/>
                    </a:lnTo>
                    <a:cubicBezTo>
                      <a:pt x="142399" y="241459"/>
                      <a:pt x="130969" y="257651"/>
                      <a:pt x="130969" y="277654"/>
                    </a:cubicBezTo>
                    <a:cubicBezTo>
                      <a:pt x="130969" y="297656"/>
                      <a:pt x="142399" y="313849"/>
                      <a:pt x="159544" y="321469"/>
                    </a:cubicBezTo>
                    <a:lnTo>
                      <a:pt x="159544" y="521494"/>
                    </a:lnTo>
                    <a:cubicBezTo>
                      <a:pt x="159544" y="552926"/>
                      <a:pt x="133826" y="578644"/>
                      <a:pt x="102394" y="578644"/>
                    </a:cubicBezTo>
                    <a:cubicBezTo>
                      <a:pt x="72866" y="578644"/>
                      <a:pt x="48101" y="555784"/>
                      <a:pt x="45244" y="526256"/>
                    </a:cubicBezTo>
                    <a:lnTo>
                      <a:pt x="45244" y="526256"/>
                    </a:lnTo>
                    <a:cubicBezTo>
                      <a:pt x="44291" y="514826"/>
                      <a:pt x="46196" y="503396"/>
                      <a:pt x="51911" y="493871"/>
                    </a:cubicBezTo>
                    <a:lnTo>
                      <a:pt x="90011" y="516731"/>
                    </a:lnTo>
                    <a:lnTo>
                      <a:pt x="90011" y="364331"/>
                    </a:lnTo>
                    <a:lnTo>
                      <a:pt x="18574" y="473869"/>
                    </a:lnTo>
                    <a:lnTo>
                      <a:pt x="19526" y="474821"/>
                    </a:lnTo>
                    <a:cubicBezTo>
                      <a:pt x="10954" y="489109"/>
                      <a:pt x="7144" y="506254"/>
                      <a:pt x="7144" y="522446"/>
                    </a:cubicBezTo>
                    <a:lnTo>
                      <a:pt x="7144" y="522446"/>
                    </a:lnTo>
                    <a:cubicBezTo>
                      <a:pt x="7144" y="574834"/>
                      <a:pt x="50006" y="617696"/>
                      <a:pt x="102394" y="617696"/>
                    </a:cubicBezTo>
                    <a:cubicBezTo>
                      <a:pt x="154781" y="617696"/>
                      <a:pt x="197644" y="574834"/>
                      <a:pt x="197644" y="522446"/>
                    </a:cubicBezTo>
                    <a:lnTo>
                      <a:pt x="197644" y="322421"/>
                    </a:lnTo>
                    <a:cubicBezTo>
                      <a:pt x="214789" y="314801"/>
                      <a:pt x="226219" y="298609"/>
                      <a:pt x="226219" y="278606"/>
                    </a:cubicBezTo>
                    <a:cubicBezTo>
                      <a:pt x="226219" y="258604"/>
                      <a:pt x="213836" y="241459"/>
                      <a:pt x="197644" y="233839"/>
                    </a:cubicBezTo>
                    <a:close/>
                    <a:moveTo>
                      <a:pt x="178594" y="292894"/>
                    </a:moveTo>
                    <a:cubicBezTo>
                      <a:pt x="170974" y="292894"/>
                      <a:pt x="164306" y="286226"/>
                      <a:pt x="164306" y="278606"/>
                    </a:cubicBezTo>
                    <a:cubicBezTo>
                      <a:pt x="164306" y="270986"/>
                      <a:pt x="170974" y="264319"/>
                      <a:pt x="178594" y="264319"/>
                    </a:cubicBezTo>
                    <a:cubicBezTo>
                      <a:pt x="186214" y="264319"/>
                      <a:pt x="192881" y="270986"/>
                      <a:pt x="192881" y="278606"/>
                    </a:cubicBezTo>
                    <a:cubicBezTo>
                      <a:pt x="192881" y="286226"/>
                      <a:pt x="186214" y="292894"/>
                      <a:pt x="178594" y="292894"/>
                    </a:cubicBezTo>
                    <a:close/>
                  </a:path>
                </a:pathLst>
              </a:custGeom>
              <a:grpFill/>
              <a:ln w="9525" cap="flat">
                <a:noFill/>
                <a:prstDash val="solid"/>
                <a:miter/>
              </a:ln>
            </p:spPr>
            <p:txBody>
              <a:bodyPr rtlCol="0" anchor="ctr"/>
              <a:lstStyle/>
              <a:p>
                <a:endParaRPr lang="en-US"/>
              </a:p>
            </p:txBody>
          </p:sp>
        </p:grpSp>
      </p:grpSp>
      <p:sp>
        <p:nvSpPr>
          <p:cNvPr id="225" name="TextBox 224">
            <a:extLst>
              <a:ext uri="{FF2B5EF4-FFF2-40B4-BE49-F238E27FC236}">
                <a16:creationId xmlns:a16="http://schemas.microsoft.com/office/drawing/2014/main" id="{5BD51A8D-C6DD-4C46-A0D4-680DB50E86AF}"/>
              </a:ext>
            </a:extLst>
          </p:cNvPr>
          <p:cNvSpPr txBox="1"/>
          <p:nvPr/>
        </p:nvSpPr>
        <p:spPr>
          <a:xfrm>
            <a:off x="7544385" y="451746"/>
            <a:ext cx="4532401" cy="938719"/>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226" name="TextBox 225">
            <a:extLst>
              <a:ext uri="{FF2B5EF4-FFF2-40B4-BE49-F238E27FC236}">
                <a16:creationId xmlns:a16="http://schemas.microsoft.com/office/drawing/2014/main" id="{1949DB9E-0403-45B6-9E81-9B7C82395F8E}"/>
              </a:ext>
            </a:extLst>
          </p:cNvPr>
          <p:cNvSpPr txBox="1"/>
          <p:nvPr/>
        </p:nvSpPr>
        <p:spPr>
          <a:xfrm>
            <a:off x="8438422" y="2542368"/>
            <a:ext cx="3714894" cy="1138773"/>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227" name="TextBox 226">
            <a:extLst>
              <a:ext uri="{FF2B5EF4-FFF2-40B4-BE49-F238E27FC236}">
                <a16:creationId xmlns:a16="http://schemas.microsoft.com/office/drawing/2014/main" id="{C8628857-D8ED-4546-B0F5-7F142581764B}"/>
              </a:ext>
            </a:extLst>
          </p:cNvPr>
          <p:cNvSpPr txBox="1"/>
          <p:nvPr/>
        </p:nvSpPr>
        <p:spPr>
          <a:xfrm>
            <a:off x="114880" y="3658869"/>
            <a:ext cx="3822106" cy="1138773"/>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Tree>
    <p:extLst>
      <p:ext uri="{BB962C8B-B14F-4D97-AF65-F5344CB8AC3E}">
        <p14:creationId xmlns:p14="http://schemas.microsoft.com/office/powerpoint/2010/main" val="103731393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97"/>
                                        </p:tgtEl>
                                        <p:attrNameLst>
                                          <p:attrName>style.visibility</p:attrName>
                                        </p:attrNameLst>
                                      </p:cBhvr>
                                      <p:to>
                                        <p:strVal val="visible"/>
                                      </p:to>
                                    </p:set>
                                    <p:animEffect transition="in" filter="wipe(left)">
                                      <p:cBhvr>
                                        <p:cTn id="7" dur="1000"/>
                                        <p:tgtEl>
                                          <p:spTgt spid="197"/>
                                        </p:tgtEl>
                                      </p:cBhvr>
                                    </p:animEffect>
                                  </p:childTnLst>
                                </p:cTn>
                              </p:par>
                            </p:childTnLst>
                          </p:cTn>
                        </p:par>
                        <p:par>
                          <p:cTn id="8" fill="hold">
                            <p:stCondLst>
                              <p:cond delay="1000"/>
                            </p:stCondLst>
                            <p:childTnLst>
                              <p:par>
                                <p:cTn id="9" presetID="2" presetClass="entr" presetSubtype="4" fill="hold" grpId="0" nodeType="afterEffect">
                                  <p:stCondLst>
                                    <p:cond delay="0"/>
                                  </p:stCondLst>
                                  <p:childTnLst>
                                    <p:set>
                                      <p:cBhvr>
                                        <p:cTn id="10" dur="1" fill="hold">
                                          <p:stCondLst>
                                            <p:cond delay="0"/>
                                          </p:stCondLst>
                                        </p:cTn>
                                        <p:tgtEl>
                                          <p:spTgt spid="43"/>
                                        </p:tgtEl>
                                        <p:attrNameLst>
                                          <p:attrName>style.visibility</p:attrName>
                                        </p:attrNameLst>
                                      </p:cBhvr>
                                      <p:to>
                                        <p:strVal val="visible"/>
                                      </p:to>
                                    </p:set>
                                    <p:anim calcmode="lin" valueType="num">
                                      <p:cBhvr additive="base">
                                        <p:cTn id="11" dur="1000" fill="hold"/>
                                        <p:tgtEl>
                                          <p:spTgt spid="43"/>
                                        </p:tgtEl>
                                        <p:attrNameLst>
                                          <p:attrName>ppt_x</p:attrName>
                                        </p:attrNameLst>
                                      </p:cBhvr>
                                      <p:tavLst>
                                        <p:tav tm="0">
                                          <p:val>
                                            <p:strVal val="#ppt_x"/>
                                          </p:val>
                                        </p:tav>
                                        <p:tav tm="100000">
                                          <p:val>
                                            <p:strVal val="#ppt_x"/>
                                          </p:val>
                                        </p:tav>
                                      </p:tavLst>
                                    </p:anim>
                                    <p:anim calcmode="lin" valueType="num">
                                      <p:cBhvr additive="base">
                                        <p:cTn id="12" dur="1000" fill="hold"/>
                                        <p:tgtEl>
                                          <p:spTgt spid="43"/>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44"/>
                                        </p:tgtEl>
                                        <p:attrNameLst>
                                          <p:attrName>style.visibility</p:attrName>
                                        </p:attrNameLst>
                                      </p:cBhvr>
                                      <p:to>
                                        <p:strVal val="visible"/>
                                      </p:to>
                                    </p:set>
                                    <p:anim calcmode="lin" valueType="num">
                                      <p:cBhvr additive="base">
                                        <p:cTn id="15" dur="1000" fill="hold"/>
                                        <p:tgtEl>
                                          <p:spTgt spid="44"/>
                                        </p:tgtEl>
                                        <p:attrNameLst>
                                          <p:attrName>ppt_x</p:attrName>
                                        </p:attrNameLst>
                                      </p:cBhvr>
                                      <p:tavLst>
                                        <p:tav tm="0">
                                          <p:val>
                                            <p:strVal val="#ppt_x"/>
                                          </p:val>
                                        </p:tav>
                                        <p:tav tm="100000">
                                          <p:val>
                                            <p:strVal val="#ppt_x"/>
                                          </p:val>
                                        </p:tav>
                                      </p:tavLst>
                                    </p:anim>
                                    <p:anim calcmode="lin" valueType="num">
                                      <p:cBhvr additive="base">
                                        <p:cTn id="16" dur="1000" fill="hold"/>
                                        <p:tgtEl>
                                          <p:spTgt spid="44"/>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45"/>
                                        </p:tgtEl>
                                        <p:attrNameLst>
                                          <p:attrName>style.visibility</p:attrName>
                                        </p:attrNameLst>
                                      </p:cBhvr>
                                      <p:to>
                                        <p:strVal val="visible"/>
                                      </p:to>
                                    </p:set>
                                    <p:anim calcmode="lin" valueType="num">
                                      <p:cBhvr additive="base">
                                        <p:cTn id="19" dur="1000" fill="hold"/>
                                        <p:tgtEl>
                                          <p:spTgt spid="45"/>
                                        </p:tgtEl>
                                        <p:attrNameLst>
                                          <p:attrName>ppt_x</p:attrName>
                                        </p:attrNameLst>
                                      </p:cBhvr>
                                      <p:tavLst>
                                        <p:tav tm="0">
                                          <p:val>
                                            <p:strVal val="#ppt_x"/>
                                          </p:val>
                                        </p:tav>
                                        <p:tav tm="100000">
                                          <p:val>
                                            <p:strVal val="#ppt_x"/>
                                          </p:val>
                                        </p:tav>
                                      </p:tavLst>
                                    </p:anim>
                                    <p:anim calcmode="lin" valueType="num">
                                      <p:cBhvr additive="base">
                                        <p:cTn id="20" dur="1000" fill="hold"/>
                                        <p:tgtEl>
                                          <p:spTgt spid="45"/>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46"/>
                                        </p:tgtEl>
                                        <p:attrNameLst>
                                          <p:attrName>style.visibility</p:attrName>
                                        </p:attrNameLst>
                                      </p:cBhvr>
                                      <p:to>
                                        <p:strVal val="visible"/>
                                      </p:to>
                                    </p:set>
                                    <p:anim calcmode="lin" valueType="num">
                                      <p:cBhvr additive="base">
                                        <p:cTn id="23" dur="1000" fill="hold"/>
                                        <p:tgtEl>
                                          <p:spTgt spid="46"/>
                                        </p:tgtEl>
                                        <p:attrNameLst>
                                          <p:attrName>ppt_x</p:attrName>
                                        </p:attrNameLst>
                                      </p:cBhvr>
                                      <p:tavLst>
                                        <p:tav tm="0">
                                          <p:val>
                                            <p:strVal val="#ppt_x"/>
                                          </p:val>
                                        </p:tav>
                                        <p:tav tm="100000">
                                          <p:val>
                                            <p:strVal val="#ppt_x"/>
                                          </p:val>
                                        </p:tav>
                                      </p:tavLst>
                                    </p:anim>
                                    <p:anim calcmode="lin" valueType="num">
                                      <p:cBhvr additive="base">
                                        <p:cTn id="24" dur="1000" fill="hold"/>
                                        <p:tgtEl>
                                          <p:spTgt spid="46"/>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47"/>
                                        </p:tgtEl>
                                        <p:attrNameLst>
                                          <p:attrName>style.visibility</p:attrName>
                                        </p:attrNameLst>
                                      </p:cBhvr>
                                      <p:to>
                                        <p:strVal val="visible"/>
                                      </p:to>
                                    </p:set>
                                    <p:anim calcmode="lin" valueType="num">
                                      <p:cBhvr additive="base">
                                        <p:cTn id="27" dur="1000" fill="hold"/>
                                        <p:tgtEl>
                                          <p:spTgt spid="47"/>
                                        </p:tgtEl>
                                        <p:attrNameLst>
                                          <p:attrName>ppt_x</p:attrName>
                                        </p:attrNameLst>
                                      </p:cBhvr>
                                      <p:tavLst>
                                        <p:tav tm="0">
                                          <p:val>
                                            <p:strVal val="#ppt_x"/>
                                          </p:val>
                                        </p:tav>
                                        <p:tav tm="100000">
                                          <p:val>
                                            <p:strVal val="#ppt_x"/>
                                          </p:val>
                                        </p:tav>
                                      </p:tavLst>
                                    </p:anim>
                                    <p:anim calcmode="lin" valueType="num">
                                      <p:cBhvr additive="base">
                                        <p:cTn id="28" dur="1000" fill="hold"/>
                                        <p:tgtEl>
                                          <p:spTgt spid="47"/>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48"/>
                                        </p:tgtEl>
                                        <p:attrNameLst>
                                          <p:attrName>style.visibility</p:attrName>
                                        </p:attrNameLst>
                                      </p:cBhvr>
                                      <p:to>
                                        <p:strVal val="visible"/>
                                      </p:to>
                                    </p:set>
                                    <p:anim calcmode="lin" valueType="num">
                                      <p:cBhvr additive="base">
                                        <p:cTn id="31" dur="1000" fill="hold"/>
                                        <p:tgtEl>
                                          <p:spTgt spid="48"/>
                                        </p:tgtEl>
                                        <p:attrNameLst>
                                          <p:attrName>ppt_x</p:attrName>
                                        </p:attrNameLst>
                                      </p:cBhvr>
                                      <p:tavLst>
                                        <p:tav tm="0">
                                          <p:val>
                                            <p:strVal val="#ppt_x"/>
                                          </p:val>
                                        </p:tav>
                                        <p:tav tm="100000">
                                          <p:val>
                                            <p:strVal val="#ppt_x"/>
                                          </p:val>
                                        </p:tav>
                                      </p:tavLst>
                                    </p:anim>
                                    <p:anim calcmode="lin" valueType="num">
                                      <p:cBhvr additive="base">
                                        <p:cTn id="32" dur="1000" fill="hold"/>
                                        <p:tgtEl>
                                          <p:spTgt spid="48"/>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49"/>
                                        </p:tgtEl>
                                        <p:attrNameLst>
                                          <p:attrName>style.visibility</p:attrName>
                                        </p:attrNameLst>
                                      </p:cBhvr>
                                      <p:to>
                                        <p:strVal val="visible"/>
                                      </p:to>
                                    </p:set>
                                    <p:anim calcmode="lin" valueType="num">
                                      <p:cBhvr additive="base">
                                        <p:cTn id="35" dur="1000" fill="hold"/>
                                        <p:tgtEl>
                                          <p:spTgt spid="49"/>
                                        </p:tgtEl>
                                        <p:attrNameLst>
                                          <p:attrName>ppt_x</p:attrName>
                                        </p:attrNameLst>
                                      </p:cBhvr>
                                      <p:tavLst>
                                        <p:tav tm="0">
                                          <p:val>
                                            <p:strVal val="#ppt_x"/>
                                          </p:val>
                                        </p:tav>
                                        <p:tav tm="100000">
                                          <p:val>
                                            <p:strVal val="#ppt_x"/>
                                          </p:val>
                                        </p:tav>
                                      </p:tavLst>
                                    </p:anim>
                                    <p:anim calcmode="lin" valueType="num">
                                      <p:cBhvr additive="base">
                                        <p:cTn id="36" dur="1000" fill="hold"/>
                                        <p:tgtEl>
                                          <p:spTgt spid="49"/>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50"/>
                                        </p:tgtEl>
                                        <p:attrNameLst>
                                          <p:attrName>style.visibility</p:attrName>
                                        </p:attrNameLst>
                                      </p:cBhvr>
                                      <p:to>
                                        <p:strVal val="visible"/>
                                      </p:to>
                                    </p:set>
                                    <p:anim calcmode="lin" valueType="num">
                                      <p:cBhvr additive="base">
                                        <p:cTn id="39" dur="1000" fill="hold"/>
                                        <p:tgtEl>
                                          <p:spTgt spid="50"/>
                                        </p:tgtEl>
                                        <p:attrNameLst>
                                          <p:attrName>ppt_x</p:attrName>
                                        </p:attrNameLst>
                                      </p:cBhvr>
                                      <p:tavLst>
                                        <p:tav tm="0">
                                          <p:val>
                                            <p:strVal val="#ppt_x"/>
                                          </p:val>
                                        </p:tav>
                                        <p:tav tm="100000">
                                          <p:val>
                                            <p:strVal val="#ppt_x"/>
                                          </p:val>
                                        </p:tav>
                                      </p:tavLst>
                                    </p:anim>
                                    <p:anim calcmode="lin" valueType="num">
                                      <p:cBhvr additive="base">
                                        <p:cTn id="40" dur="1000" fill="hold"/>
                                        <p:tgtEl>
                                          <p:spTgt spid="50"/>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51"/>
                                        </p:tgtEl>
                                        <p:attrNameLst>
                                          <p:attrName>style.visibility</p:attrName>
                                        </p:attrNameLst>
                                      </p:cBhvr>
                                      <p:to>
                                        <p:strVal val="visible"/>
                                      </p:to>
                                    </p:set>
                                    <p:anim calcmode="lin" valueType="num">
                                      <p:cBhvr additive="base">
                                        <p:cTn id="43" dur="1000" fill="hold"/>
                                        <p:tgtEl>
                                          <p:spTgt spid="51"/>
                                        </p:tgtEl>
                                        <p:attrNameLst>
                                          <p:attrName>ppt_x</p:attrName>
                                        </p:attrNameLst>
                                      </p:cBhvr>
                                      <p:tavLst>
                                        <p:tav tm="0">
                                          <p:val>
                                            <p:strVal val="#ppt_x"/>
                                          </p:val>
                                        </p:tav>
                                        <p:tav tm="100000">
                                          <p:val>
                                            <p:strVal val="#ppt_x"/>
                                          </p:val>
                                        </p:tav>
                                      </p:tavLst>
                                    </p:anim>
                                    <p:anim calcmode="lin" valueType="num">
                                      <p:cBhvr additive="base">
                                        <p:cTn id="44" dur="1000" fill="hold"/>
                                        <p:tgtEl>
                                          <p:spTgt spid="51"/>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52"/>
                                        </p:tgtEl>
                                        <p:attrNameLst>
                                          <p:attrName>style.visibility</p:attrName>
                                        </p:attrNameLst>
                                      </p:cBhvr>
                                      <p:to>
                                        <p:strVal val="visible"/>
                                      </p:to>
                                    </p:set>
                                    <p:anim calcmode="lin" valueType="num">
                                      <p:cBhvr additive="base">
                                        <p:cTn id="47" dur="1000" fill="hold"/>
                                        <p:tgtEl>
                                          <p:spTgt spid="52"/>
                                        </p:tgtEl>
                                        <p:attrNameLst>
                                          <p:attrName>ppt_x</p:attrName>
                                        </p:attrNameLst>
                                      </p:cBhvr>
                                      <p:tavLst>
                                        <p:tav tm="0">
                                          <p:val>
                                            <p:strVal val="#ppt_x"/>
                                          </p:val>
                                        </p:tav>
                                        <p:tav tm="100000">
                                          <p:val>
                                            <p:strVal val="#ppt_x"/>
                                          </p:val>
                                        </p:tav>
                                      </p:tavLst>
                                    </p:anim>
                                    <p:anim calcmode="lin" valueType="num">
                                      <p:cBhvr additive="base">
                                        <p:cTn id="48" dur="1000" fill="hold"/>
                                        <p:tgtEl>
                                          <p:spTgt spid="52"/>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53"/>
                                        </p:tgtEl>
                                        <p:attrNameLst>
                                          <p:attrName>style.visibility</p:attrName>
                                        </p:attrNameLst>
                                      </p:cBhvr>
                                      <p:to>
                                        <p:strVal val="visible"/>
                                      </p:to>
                                    </p:set>
                                    <p:anim calcmode="lin" valueType="num">
                                      <p:cBhvr additive="base">
                                        <p:cTn id="51" dur="1000" fill="hold"/>
                                        <p:tgtEl>
                                          <p:spTgt spid="53"/>
                                        </p:tgtEl>
                                        <p:attrNameLst>
                                          <p:attrName>ppt_x</p:attrName>
                                        </p:attrNameLst>
                                      </p:cBhvr>
                                      <p:tavLst>
                                        <p:tav tm="0">
                                          <p:val>
                                            <p:strVal val="#ppt_x"/>
                                          </p:val>
                                        </p:tav>
                                        <p:tav tm="100000">
                                          <p:val>
                                            <p:strVal val="#ppt_x"/>
                                          </p:val>
                                        </p:tav>
                                      </p:tavLst>
                                    </p:anim>
                                    <p:anim calcmode="lin" valueType="num">
                                      <p:cBhvr additive="base">
                                        <p:cTn id="52" dur="1000" fill="hold"/>
                                        <p:tgtEl>
                                          <p:spTgt spid="53"/>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54"/>
                                        </p:tgtEl>
                                        <p:attrNameLst>
                                          <p:attrName>style.visibility</p:attrName>
                                        </p:attrNameLst>
                                      </p:cBhvr>
                                      <p:to>
                                        <p:strVal val="visible"/>
                                      </p:to>
                                    </p:set>
                                    <p:anim calcmode="lin" valueType="num">
                                      <p:cBhvr additive="base">
                                        <p:cTn id="55" dur="1000" fill="hold"/>
                                        <p:tgtEl>
                                          <p:spTgt spid="54"/>
                                        </p:tgtEl>
                                        <p:attrNameLst>
                                          <p:attrName>ppt_x</p:attrName>
                                        </p:attrNameLst>
                                      </p:cBhvr>
                                      <p:tavLst>
                                        <p:tav tm="0">
                                          <p:val>
                                            <p:strVal val="#ppt_x"/>
                                          </p:val>
                                        </p:tav>
                                        <p:tav tm="100000">
                                          <p:val>
                                            <p:strVal val="#ppt_x"/>
                                          </p:val>
                                        </p:tav>
                                      </p:tavLst>
                                    </p:anim>
                                    <p:anim calcmode="lin" valueType="num">
                                      <p:cBhvr additive="base">
                                        <p:cTn id="56" dur="1000" fill="hold"/>
                                        <p:tgtEl>
                                          <p:spTgt spid="54"/>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55"/>
                                        </p:tgtEl>
                                        <p:attrNameLst>
                                          <p:attrName>style.visibility</p:attrName>
                                        </p:attrNameLst>
                                      </p:cBhvr>
                                      <p:to>
                                        <p:strVal val="visible"/>
                                      </p:to>
                                    </p:set>
                                    <p:anim calcmode="lin" valueType="num">
                                      <p:cBhvr additive="base">
                                        <p:cTn id="59" dur="1000" fill="hold"/>
                                        <p:tgtEl>
                                          <p:spTgt spid="55"/>
                                        </p:tgtEl>
                                        <p:attrNameLst>
                                          <p:attrName>ppt_x</p:attrName>
                                        </p:attrNameLst>
                                      </p:cBhvr>
                                      <p:tavLst>
                                        <p:tav tm="0">
                                          <p:val>
                                            <p:strVal val="#ppt_x"/>
                                          </p:val>
                                        </p:tav>
                                        <p:tav tm="100000">
                                          <p:val>
                                            <p:strVal val="#ppt_x"/>
                                          </p:val>
                                        </p:tav>
                                      </p:tavLst>
                                    </p:anim>
                                    <p:anim calcmode="lin" valueType="num">
                                      <p:cBhvr additive="base">
                                        <p:cTn id="60" dur="1000" fill="hold"/>
                                        <p:tgtEl>
                                          <p:spTgt spid="55"/>
                                        </p:tgtEl>
                                        <p:attrNameLst>
                                          <p:attrName>ppt_y</p:attrName>
                                        </p:attrNameLst>
                                      </p:cBhvr>
                                      <p:tavLst>
                                        <p:tav tm="0">
                                          <p:val>
                                            <p:strVal val="1+#ppt_h/2"/>
                                          </p:val>
                                        </p:tav>
                                        <p:tav tm="100000">
                                          <p:val>
                                            <p:strVal val="#ppt_y"/>
                                          </p:val>
                                        </p:tav>
                                      </p:tavLst>
                                    </p:anim>
                                  </p:childTnLst>
                                </p:cTn>
                              </p:par>
                              <p:par>
                                <p:cTn id="61" presetID="2" presetClass="entr" presetSubtype="4" fill="hold" grpId="0" nodeType="withEffect">
                                  <p:stCondLst>
                                    <p:cond delay="0"/>
                                  </p:stCondLst>
                                  <p:childTnLst>
                                    <p:set>
                                      <p:cBhvr>
                                        <p:cTn id="62" dur="1" fill="hold">
                                          <p:stCondLst>
                                            <p:cond delay="0"/>
                                          </p:stCondLst>
                                        </p:cTn>
                                        <p:tgtEl>
                                          <p:spTgt spid="56"/>
                                        </p:tgtEl>
                                        <p:attrNameLst>
                                          <p:attrName>style.visibility</p:attrName>
                                        </p:attrNameLst>
                                      </p:cBhvr>
                                      <p:to>
                                        <p:strVal val="visible"/>
                                      </p:to>
                                    </p:set>
                                    <p:anim calcmode="lin" valueType="num">
                                      <p:cBhvr additive="base">
                                        <p:cTn id="63" dur="1000" fill="hold"/>
                                        <p:tgtEl>
                                          <p:spTgt spid="56"/>
                                        </p:tgtEl>
                                        <p:attrNameLst>
                                          <p:attrName>ppt_x</p:attrName>
                                        </p:attrNameLst>
                                      </p:cBhvr>
                                      <p:tavLst>
                                        <p:tav tm="0">
                                          <p:val>
                                            <p:strVal val="#ppt_x"/>
                                          </p:val>
                                        </p:tav>
                                        <p:tav tm="100000">
                                          <p:val>
                                            <p:strVal val="#ppt_x"/>
                                          </p:val>
                                        </p:tav>
                                      </p:tavLst>
                                    </p:anim>
                                    <p:anim calcmode="lin" valueType="num">
                                      <p:cBhvr additive="base">
                                        <p:cTn id="64" dur="1000" fill="hold"/>
                                        <p:tgtEl>
                                          <p:spTgt spid="56"/>
                                        </p:tgtEl>
                                        <p:attrNameLst>
                                          <p:attrName>ppt_y</p:attrName>
                                        </p:attrNameLst>
                                      </p:cBhvr>
                                      <p:tavLst>
                                        <p:tav tm="0">
                                          <p:val>
                                            <p:strVal val="1+#ppt_h/2"/>
                                          </p:val>
                                        </p:tav>
                                        <p:tav tm="100000">
                                          <p:val>
                                            <p:strVal val="#ppt_y"/>
                                          </p:val>
                                        </p:tav>
                                      </p:tavLst>
                                    </p:anim>
                                  </p:childTnLst>
                                </p:cTn>
                              </p:par>
                              <p:par>
                                <p:cTn id="65" presetID="2" presetClass="entr" presetSubtype="4" fill="hold" grpId="0" nodeType="withEffect">
                                  <p:stCondLst>
                                    <p:cond delay="0"/>
                                  </p:stCondLst>
                                  <p:childTnLst>
                                    <p:set>
                                      <p:cBhvr>
                                        <p:cTn id="66" dur="1" fill="hold">
                                          <p:stCondLst>
                                            <p:cond delay="0"/>
                                          </p:stCondLst>
                                        </p:cTn>
                                        <p:tgtEl>
                                          <p:spTgt spid="57"/>
                                        </p:tgtEl>
                                        <p:attrNameLst>
                                          <p:attrName>style.visibility</p:attrName>
                                        </p:attrNameLst>
                                      </p:cBhvr>
                                      <p:to>
                                        <p:strVal val="visible"/>
                                      </p:to>
                                    </p:set>
                                    <p:anim calcmode="lin" valueType="num">
                                      <p:cBhvr additive="base">
                                        <p:cTn id="67" dur="1000" fill="hold"/>
                                        <p:tgtEl>
                                          <p:spTgt spid="57"/>
                                        </p:tgtEl>
                                        <p:attrNameLst>
                                          <p:attrName>ppt_x</p:attrName>
                                        </p:attrNameLst>
                                      </p:cBhvr>
                                      <p:tavLst>
                                        <p:tav tm="0">
                                          <p:val>
                                            <p:strVal val="#ppt_x"/>
                                          </p:val>
                                        </p:tav>
                                        <p:tav tm="100000">
                                          <p:val>
                                            <p:strVal val="#ppt_x"/>
                                          </p:val>
                                        </p:tav>
                                      </p:tavLst>
                                    </p:anim>
                                    <p:anim calcmode="lin" valueType="num">
                                      <p:cBhvr additive="base">
                                        <p:cTn id="68" dur="1000" fill="hold"/>
                                        <p:tgtEl>
                                          <p:spTgt spid="57"/>
                                        </p:tgtEl>
                                        <p:attrNameLst>
                                          <p:attrName>ppt_y</p:attrName>
                                        </p:attrNameLst>
                                      </p:cBhvr>
                                      <p:tavLst>
                                        <p:tav tm="0">
                                          <p:val>
                                            <p:strVal val="1+#ppt_h/2"/>
                                          </p:val>
                                        </p:tav>
                                        <p:tav tm="100000">
                                          <p:val>
                                            <p:strVal val="#ppt_y"/>
                                          </p:val>
                                        </p:tav>
                                      </p:tavLst>
                                    </p:anim>
                                  </p:childTnLst>
                                </p:cTn>
                              </p:par>
                            </p:childTnLst>
                          </p:cTn>
                        </p:par>
                        <p:par>
                          <p:cTn id="69" fill="hold">
                            <p:stCondLst>
                              <p:cond delay="2000"/>
                            </p:stCondLst>
                            <p:childTnLst>
                              <p:par>
                                <p:cTn id="70" presetID="47" presetClass="entr" presetSubtype="0" fill="hold" nodeType="afterEffect">
                                  <p:stCondLst>
                                    <p:cond delay="0"/>
                                  </p:stCondLst>
                                  <p:childTnLst>
                                    <p:set>
                                      <p:cBhvr>
                                        <p:cTn id="71" dur="1" fill="hold">
                                          <p:stCondLst>
                                            <p:cond delay="0"/>
                                          </p:stCondLst>
                                        </p:cTn>
                                        <p:tgtEl>
                                          <p:spTgt spid="207"/>
                                        </p:tgtEl>
                                        <p:attrNameLst>
                                          <p:attrName>style.visibility</p:attrName>
                                        </p:attrNameLst>
                                      </p:cBhvr>
                                      <p:to>
                                        <p:strVal val="visible"/>
                                      </p:to>
                                    </p:set>
                                    <p:animEffect transition="in" filter="fade">
                                      <p:cBhvr>
                                        <p:cTn id="72" dur="1000"/>
                                        <p:tgtEl>
                                          <p:spTgt spid="207"/>
                                        </p:tgtEl>
                                      </p:cBhvr>
                                    </p:animEffect>
                                    <p:anim calcmode="lin" valueType="num">
                                      <p:cBhvr>
                                        <p:cTn id="73" dur="1000" fill="hold"/>
                                        <p:tgtEl>
                                          <p:spTgt spid="207"/>
                                        </p:tgtEl>
                                        <p:attrNameLst>
                                          <p:attrName>ppt_x</p:attrName>
                                        </p:attrNameLst>
                                      </p:cBhvr>
                                      <p:tavLst>
                                        <p:tav tm="0">
                                          <p:val>
                                            <p:strVal val="#ppt_x"/>
                                          </p:val>
                                        </p:tav>
                                        <p:tav tm="100000">
                                          <p:val>
                                            <p:strVal val="#ppt_x"/>
                                          </p:val>
                                        </p:tav>
                                      </p:tavLst>
                                    </p:anim>
                                    <p:anim calcmode="lin" valueType="num">
                                      <p:cBhvr>
                                        <p:cTn id="74" dur="1000" fill="hold"/>
                                        <p:tgtEl>
                                          <p:spTgt spid="207"/>
                                        </p:tgtEl>
                                        <p:attrNameLst>
                                          <p:attrName>ppt_y</p:attrName>
                                        </p:attrNameLst>
                                      </p:cBhvr>
                                      <p:tavLst>
                                        <p:tav tm="0">
                                          <p:val>
                                            <p:strVal val="#ppt_y-.1"/>
                                          </p:val>
                                        </p:tav>
                                        <p:tav tm="100000">
                                          <p:val>
                                            <p:strVal val="#ppt_y"/>
                                          </p:val>
                                        </p:tav>
                                      </p:tavLst>
                                    </p:anim>
                                  </p:childTnLst>
                                </p:cTn>
                              </p:par>
                            </p:childTnLst>
                          </p:cTn>
                        </p:par>
                        <p:par>
                          <p:cTn id="75" fill="hold">
                            <p:stCondLst>
                              <p:cond delay="3000"/>
                            </p:stCondLst>
                            <p:childTnLst>
                              <p:par>
                                <p:cTn id="76" presetID="22" presetClass="entr" presetSubtype="2" fill="hold" nodeType="afterEffect">
                                  <p:stCondLst>
                                    <p:cond delay="0"/>
                                  </p:stCondLst>
                                  <p:childTnLst>
                                    <p:set>
                                      <p:cBhvr>
                                        <p:cTn id="77" dur="1" fill="hold">
                                          <p:stCondLst>
                                            <p:cond delay="0"/>
                                          </p:stCondLst>
                                        </p:cTn>
                                        <p:tgtEl>
                                          <p:spTgt spid="198"/>
                                        </p:tgtEl>
                                        <p:attrNameLst>
                                          <p:attrName>style.visibility</p:attrName>
                                        </p:attrNameLst>
                                      </p:cBhvr>
                                      <p:to>
                                        <p:strVal val="visible"/>
                                      </p:to>
                                    </p:set>
                                    <p:animEffect transition="in" filter="wipe(right)">
                                      <p:cBhvr>
                                        <p:cTn id="78" dur="500"/>
                                        <p:tgtEl>
                                          <p:spTgt spid="198"/>
                                        </p:tgtEl>
                                      </p:cBhvr>
                                    </p:animEffect>
                                  </p:childTnLst>
                                </p:cTn>
                              </p:par>
                            </p:childTnLst>
                          </p:cTn>
                        </p:par>
                        <p:par>
                          <p:cTn id="79" fill="hold">
                            <p:stCondLst>
                              <p:cond delay="3500"/>
                            </p:stCondLst>
                            <p:childTnLst>
                              <p:par>
                                <p:cTn id="80" presetID="42" presetClass="entr" presetSubtype="0" fill="hold" grpId="0" nodeType="afterEffect">
                                  <p:stCondLst>
                                    <p:cond delay="0"/>
                                  </p:stCondLst>
                                  <p:childTnLst>
                                    <p:set>
                                      <p:cBhvr>
                                        <p:cTn id="81" dur="1" fill="hold">
                                          <p:stCondLst>
                                            <p:cond delay="0"/>
                                          </p:stCondLst>
                                        </p:cTn>
                                        <p:tgtEl>
                                          <p:spTgt spid="227"/>
                                        </p:tgtEl>
                                        <p:attrNameLst>
                                          <p:attrName>style.visibility</p:attrName>
                                        </p:attrNameLst>
                                      </p:cBhvr>
                                      <p:to>
                                        <p:strVal val="visible"/>
                                      </p:to>
                                    </p:set>
                                    <p:animEffect transition="in" filter="fade">
                                      <p:cBhvr>
                                        <p:cTn id="82" dur="1000"/>
                                        <p:tgtEl>
                                          <p:spTgt spid="227"/>
                                        </p:tgtEl>
                                      </p:cBhvr>
                                    </p:animEffect>
                                    <p:anim calcmode="lin" valueType="num">
                                      <p:cBhvr>
                                        <p:cTn id="83" dur="1000" fill="hold"/>
                                        <p:tgtEl>
                                          <p:spTgt spid="227"/>
                                        </p:tgtEl>
                                        <p:attrNameLst>
                                          <p:attrName>ppt_x</p:attrName>
                                        </p:attrNameLst>
                                      </p:cBhvr>
                                      <p:tavLst>
                                        <p:tav tm="0">
                                          <p:val>
                                            <p:strVal val="#ppt_x"/>
                                          </p:val>
                                        </p:tav>
                                        <p:tav tm="100000">
                                          <p:val>
                                            <p:strVal val="#ppt_x"/>
                                          </p:val>
                                        </p:tav>
                                      </p:tavLst>
                                    </p:anim>
                                    <p:anim calcmode="lin" valueType="num">
                                      <p:cBhvr>
                                        <p:cTn id="84" dur="1000" fill="hold"/>
                                        <p:tgtEl>
                                          <p:spTgt spid="227"/>
                                        </p:tgtEl>
                                        <p:attrNameLst>
                                          <p:attrName>ppt_y</p:attrName>
                                        </p:attrNameLst>
                                      </p:cBhvr>
                                      <p:tavLst>
                                        <p:tav tm="0">
                                          <p:val>
                                            <p:strVal val="#ppt_y+.1"/>
                                          </p:val>
                                        </p:tav>
                                        <p:tav tm="100000">
                                          <p:val>
                                            <p:strVal val="#ppt_y"/>
                                          </p:val>
                                        </p:tav>
                                      </p:tavLst>
                                    </p:anim>
                                  </p:childTnLst>
                                </p:cTn>
                              </p:par>
                            </p:childTnLst>
                          </p:cTn>
                        </p:par>
                        <p:par>
                          <p:cTn id="85" fill="hold">
                            <p:stCondLst>
                              <p:cond delay="4500"/>
                            </p:stCondLst>
                            <p:childTnLst>
                              <p:par>
                                <p:cTn id="86" presetID="47" presetClass="entr" presetSubtype="0" fill="hold" nodeType="afterEffect">
                                  <p:stCondLst>
                                    <p:cond delay="0"/>
                                  </p:stCondLst>
                                  <p:childTnLst>
                                    <p:set>
                                      <p:cBhvr>
                                        <p:cTn id="87" dur="1" fill="hold">
                                          <p:stCondLst>
                                            <p:cond delay="0"/>
                                          </p:stCondLst>
                                        </p:cTn>
                                        <p:tgtEl>
                                          <p:spTgt spid="214"/>
                                        </p:tgtEl>
                                        <p:attrNameLst>
                                          <p:attrName>style.visibility</p:attrName>
                                        </p:attrNameLst>
                                      </p:cBhvr>
                                      <p:to>
                                        <p:strVal val="visible"/>
                                      </p:to>
                                    </p:set>
                                    <p:animEffect transition="in" filter="fade">
                                      <p:cBhvr>
                                        <p:cTn id="88" dur="1000"/>
                                        <p:tgtEl>
                                          <p:spTgt spid="214"/>
                                        </p:tgtEl>
                                      </p:cBhvr>
                                    </p:animEffect>
                                    <p:anim calcmode="lin" valueType="num">
                                      <p:cBhvr>
                                        <p:cTn id="89" dur="1000" fill="hold"/>
                                        <p:tgtEl>
                                          <p:spTgt spid="214"/>
                                        </p:tgtEl>
                                        <p:attrNameLst>
                                          <p:attrName>ppt_x</p:attrName>
                                        </p:attrNameLst>
                                      </p:cBhvr>
                                      <p:tavLst>
                                        <p:tav tm="0">
                                          <p:val>
                                            <p:strVal val="#ppt_x"/>
                                          </p:val>
                                        </p:tav>
                                        <p:tav tm="100000">
                                          <p:val>
                                            <p:strVal val="#ppt_x"/>
                                          </p:val>
                                        </p:tav>
                                      </p:tavLst>
                                    </p:anim>
                                    <p:anim calcmode="lin" valueType="num">
                                      <p:cBhvr>
                                        <p:cTn id="90" dur="1000" fill="hold"/>
                                        <p:tgtEl>
                                          <p:spTgt spid="214"/>
                                        </p:tgtEl>
                                        <p:attrNameLst>
                                          <p:attrName>ppt_y</p:attrName>
                                        </p:attrNameLst>
                                      </p:cBhvr>
                                      <p:tavLst>
                                        <p:tav tm="0">
                                          <p:val>
                                            <p:strVal val="#ppt_y-.1"/>
                                          </p:val>
                                        </p:tav>
                                        <p:tav tm="100000">
                                          <p:val>
                                            <p:strVal val="#ppt_y"/>
                                          </p:val>
                                        </p:tav>
                                      </p:tavLst>
                                    </p:anim>
                                  </p:childTnLst>
                                </p:cTn>
                              </p:par>
                            </p:childTnLst>
                          </p:cTn>
                        </p:par>
                        <p:par>
                          <p:cTn id="91" fill="hold">
                            <p:stCondLst>
                              <p:cond delay="5500"/>
                            </p:stCondLst>
                            <p:childTnLst>
                              <p:par>
                                <p:cTn id="92" presetID="22" presetClass="entr" presetSubtype="8" fill="hold" nodeType="afterEffect">
                                  <p:stCondLst>
                                    <p:cond delay="0"/>
                                  </p:stCondLst>
                                  <p:childTnLst>
                                    <p:set>
                                      <p:cBhvr>
                                        <p:cTn id="93" dur="1" fill="hold">
                                          <p:stCondLst>
                                            <p:cond delay="0"/>
                                          </p:stCondLst>
                                        </p:cTn>
                                        <p:tgtEl>
                                          <p:spTgt spid="201"/>
                                        </p:tgtEl>
                                        <p:attrNameLst>
                                          <p:attrName>style.visibility</p:attrName>
                                        </p:attrNameLst>
                                      </p:cBhvr>
                                      <p:to>
                                        <p:strVal val="visible"/>
                                      </p:to>
                                    </p:set>
                                    <p:animEffect transition="in" filter="wipe(left)">
                                      <p:cBhvr>
                                        <p:cTn id="94" dur="500"/>
                                        <p:tgtEl>
                                          <p:spTgt spid="201"/>
                                        </p:tgtEl>
                                      </p:cBhvr>
                                    </p:animEffect>
                                  </p:childTnLst>
                                </p:cTn>
                              </p:par>
                            </p:childTnLst>
                          </p:cTn>
                        </p:par>
                        <p:par>
                          <p:cTn id="95" fill="hold">
                            <p:stCondLst>
                              <p:cond delay="6000"/>
                            </p:stCondLst>
                            <p:childTnLst>
                              <p:par>
                                <p:cTn id="96" presetID="42" presetClass="entr" presetSubtype="0" fill="hold" grpId="0" nodeType="afterEffect">
                                  <p:stCondLst>
                                    <p:cond delay="0"/>
                                  </p:stCondLst>
                                  <p:childTnLst>
                                    <p:set>
                                      <p:cBhvr>
                                        <p:cTn id="97" dur="1" fill="hold">
                                          <p:stCondLst>
                                            <p:cond delay="0"/>
                                          </p:stCondLst>
                                        </p:cTn>
                                        <p:tgtEl>
                                          <p:spTgt spid="225"/>
                                        </p:tgtEl>
                                        <p:attrNameLst>
                                          <p:attrName>style.visibility</p:attrName>
                                        </p:attrNameLst>
                                      </p:cBhvr>
                                      <p:to>
                                        <p:strVal val="visible"/>
                                      </p:to>
                                    </p:set>
                                    <p:animEffect transition="in" filter="fade">
                                      <p:cBhvr>
                                        <p:cTn id="98" dur="1000"/>
                                        <p:tgtEl>
                                          <p:spTgt spid="225"/>
                                        </p:tgtEl>
                                      </p:cBhvr>
                                    </p:animEffect>
                                    <p:anim calcmode="lin" valueType="num">
                                      <p:cBhvr>
                                        <p:cTn id="99" dur="1000" fill="hold"/>
                                        <p:tgtEl>
                                          <p:spTgt spid="225"/>
                                        </p:tgtEl>
                                        <p:attrNameLst>
                                          <p:attrName>ppt_x</p:attrName>
                                        </p:attrNameLst>
                                      </p:cBhvr>
                                      <p:tavLst>
                                        <p:tav tm="0">
                                          <p:val>
                                            <p:strVal val="#ppt_x"/>
                                          </p:val>
                                        </p:tav>
                                        <p:tav tm="100000">
                                          <p:val>
                                            <p:strVal val="#ppt_x"/>
                                          </p:val>
                                        </p:tav>
                                      </p:tavLst>
                                    </p:anim>
                                    <p:anim calcmode="lin" valueType="num">
                                      <p:cBhvr>
                                        <p:cTn id="100" dur="1000" fill="hold"/>
                                        <p:tgtEl>
                                          <p:spTgt spid="225"/>
                                        </p:tgtEl>
                                        <p:attrNameLst>
                                          <p:attrName>ppt_y</p:attrName>
                                        </p:attrNameLst>
                                      </p:cBhvr>
                                      <p:tavLst>
                                        <p:tav tm="0">
                                          <p:val>
                                            <p:strVal val="#ppt_y+.1"/>
                                          </p:val>
                                        </p:tav>
                                        <p:tav tm="100000">
                                          <p:val>
                                            <p:strVal val="#ppt_y"/>
                                          </p:val>
                                        </p:tav>
                                      </p:tavLst>
                                    </p:anim>
                                  </p:childTnLst>
                                </p:cTn>
                              </p:par>
                            </p:childTnLst>
                          </p:cTn>
                        </p:par>
                        <p:par>
                          <p:cTn id="101" fill="hold">
                            <p:stCondLst>
                              <p:cond delay="7000"/>
                            </p:stCondLst>
                            <p:childTnLst>
                              <p:par>
                                <p:cTn id="102" presetID="47" presetClass="entr" presetSubtype="0" fill="hold" nodeType="afterEffect">
                                  <p:stCondLst>
                                    <p:cond delay="0"/>
                                  </p:stCondLst>
                                  <p:childTnLst>
                                    <p:set>
                                      <p:cBhvr>
                                        <p:cTn id="103" dur="1" fill="hold">
                                          <p:stCondLst>
                                            <p:cond delay="0"/>
                                          </p:stCondLst>
                                        </p:cTn>
                                        <p:tgtEl>
                                          <p:spTgt spid="218"/>
                                        </p:tgtEl>
                                        <p:attrNameLst>
                                          <p:attrName>style.visibility</p:attrName>
                                        </p:attrNameLst>
                                      </p:cBhvr>
                                      <p:to>
                                        <p:strVal val="visible"/>
                                      </p:to>
                                    </p:set>
                                    <p:animEffect transition="in" filter="fade">
                                      <p:cBhvr>
                                        <p:cTn id="104" dur="1000"/>
                                        <p:tgtEl>
                                          <p:spTgt spid="218"/>
                                        </p:tgtEl>
                                      </p:cBhvr>
                                    </p:animEffect>
                                    <p:anim calcmode="lin" valueType="num">
                                      <p:cBhvr>
                                        <p:cTn id="105" dur="1000" fill="hold"/>
                                        <p:tgtEl>
                                          <p:spTgt spid="218"/>
                                        </p:tgtEl>
                                        <p:attrNameLst>
                                          <p:attrName>ppt_x</p:attrName>
                                        </p:attrNameLst>
                                      </p:cBhvr>
                                      <p:tavLst>
                                        <p:tav tm="0">
                                          <p:val>
                                            <p:strVal val="#ppt_x"/>
                                          </p:val>
                                        </p:tav>
                                        <p:tav tm="100000">
                                          <p:val>
                                            <p:strVal val="#ppt_x"/>
                                          </p:val>
                                        </p:tav>
                                      </p:tavLst>
                                    </p:anim>
                                    <p:anim calcmode="lin" valueType="num">
                                      <p:cBhvr>
                                        <p:cTn id="106" dur="1000" fill="hold"/>
                                        <p:tgtEl>
                                          <p:spTgt spid="218"/>
                                        </p:tgtEl>
                                        <p:attrNameLst>
                                          <p:attrName>ppt_y</p:attrName>
                                        </p:attrNameLst>
                                      </p:cBhvr>
                                      <p:tavLst>
                                        <p:tav tm="0">
                                          <p:val>
                                            <p:strVal val="#ppt_y-.1"/>
                                          </p:val>
                                        </p:tav>
                                        <p:tav tm="100000">
                                          <p:val>
                                            <p:strVal val="#ppt_y"/>
                                          </p:val>
                                        </p:tav>
                                      </p:tavLst>
                                    </p:anim>
                                  </p:childTnLst>
                                </p:cTn>
                              </p:par>
                            </p:childTnLst>
                          </p:cTn>
                        </p:par>
                        <p:par>
                          <p:cTn id="107" fill="hold">
                            <p:stCondLst>
                              <p:cond delay="8000"/>
                            </p:stCondLst>
                            <p:childTnLst>
                              <p:par>
                                <p:cTn id="108" presetID="22" presetClass="entr" presetSubtype="8" fill="hold" nodeType="afterEffect">
                                  <p:stCondLst>
                                    <p:cond delay="0"/>
                                  </p:stCondLst>
                                  <p:childTnLst>
                                    <p:set>
                                      <p:cBhvr>
                                        <p:cTn id="109" dur="1" fill="hold">
                                          <p:stCondLst>
                                            <p:cond delay="0"/>
                                          </p:stCondLst>
                                        </p:cTn>
                                        <p:tgtEl>
                                          <p:spTgt spid="204"/>
                                        </p:tgtEl>
                                        <p:attrNameLst>
                                          <p:attrName>style.visibility</p:attrName>
                                        </p:attrNameLst>
                                      </p:cBhvr>
                                      <p:to>
                                        <p:strVal val="visible"/>
                                      </p:to>
                                    </p:set>
                                    <p:animEffect transition="in" filter="wipe(left)">
                                      <p:cBhvr>
                                        <p:cTn id="110" dur="500"/>
                                        <p:tgtEl>
                                          <p:spTgt spid="204"/>
                                        </p:tgtEl>
                                      </p:cBhvr>
                                    </p:animEffect>
                                  </p:childTnLst>
                                </p:cTn>
                              </p:par>
                            </p:childTnLst>
                          </p:cTn>
                        </p:par>
                        <p:par>
                          <p:cTn id="111" fill="hold">
                            <p:stCondLst>
                              <p:cond delay="8500"/>
                            </p:stCondLst>
                            <p:childTnLst>
                              <p:par>
                                <p:cTn id="112" presetID="42" presetClass="entr" presetSubtype="0" fill="hold" grpId="0" nodeType="afterEffect">
                                  <p:stCondLst>
                                    <p:cond delay="0"/>
                                  </p:stCondLst>
                                  <p:childTnLst>
                                    <p:set>
                                      <p:cBhvr>
                                        <p:cTn id="113" dur="1" fill="hold">
                                          <p:stCondLst>
                                            <p:cond delay="0"/>
                                          </p:stCondLst>
                                        </p:cTn>
                                        <p:tgtEl>
                                          <p:spTgt spid="226"/>
                                        </p:tgtEl>
                                        <p:attrNameLst>
                                          <p:attrName>style.visibility</p:attrName>
                                        </p:attrNameLst>
                                      </p:cBhvr>
                                      <p:to>
                                        <p:strVal val="visible"/>
                                      </p:to>
                                    </p:set>
                                    <p:animEffect transition="in" filter="fade">
                                      <p:cBhvr>
                                        <p:cTn id="114" dur="1000"/>
                                        <p:tgtEl>
                                          <p:spTgt spid="226"/>
                                        </p:tgtEl>
                                      </p:cBhvr>
                                    </p:animEffect>
                                    <p:anim calcmode="lin" valueType="num">
                                      <p:cBhvr>
                                        <p:cTn id="115" dur="1000" fill="hold"/>
                                        <p:tgtEl>
                                          <p:spTgt spid="226"/>
                                        </p:tgtEl>
                                        <p:attrNameLst>
                                          <p:attrName>ppt_x</p:attrName>
                                        </p:attrNameLst>
                                      </p:cBhvr>
                                      <p:tavLst>
                                        <p:tav tm="0">
                                          <p:val>
                                            <p:strVal val="#ppt_x"/>
                                          </p:val>
                                        </p:tav>
                                        <p:tav tm="100000">
                                          <p:val>
                                            <p:strVal val="#ppt_x"/>
                                          </p:val>
                                        </p:tav>
                                      </p:tavLst>
                                    </p:anim>
                                    <p:anim calcmode="lin" valueType="num">
                                      <p:cBhvr>
                                        <p:cTn id="116" dur="1000" fill="hold"/>
                                        <p:tgtEl>
                                          <p:spTgt spid="22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 grpId="0" animBg="1"/>
      <p:bldP spid="44" grpId="0" animBg="1"/>
      <p:bldP spid="45" grpId="0" animBg="1"/>
      <p:bldP spid="46" grpId="0" animBg="1"/>
      <p:bldP spid="47" grpId="0" animBg="1"/>
      <p:bldP spid="48" grpId="0" animBg="1"/>
      <p:bldP spid="49" grpId="0" animBg="1"/>
      <p:bldP spid="50" grpId="0" animBg="1"/>
      <p:bldP spid="51" grpId="0" animBg="1"/>
      <p:bldP spid="52" grpId="0" animBg="1"/>
      <p:bldP spid="53" grpId="0" animBg="1"/>
      <p:bldP spid="54" grpId="0" animBg="1"/>
      <p:bldP spid="55" grpId="0" animBg="1"/>
      <p:bldP spid="56" grpId="0" animBg="1"/>
      <p:bldP spid="57" grpId="0" animBg="1"/>
      <p:bldP spid="197" grpId="0"/>
      <p:bldP spid="225" grpId="0"/>
      <p:bldP spid="226" grpId="0"/>
      <p:bldP spid="227" grpId="0"/>
    </p:bldLst>
  </p:timing>
</p:sld>
</file>

<file path=ppt/slides/slide6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7" name="TextBox 6"/>
          <p:cNvSpPr txBox="1"/>
          <p:nvPr/>
        </p:nvSpPr>
        <p:spPr>
          <a:xfrm>
            <a:off x="3449999" y="2474892"/>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THANK YOU</a:t>
            </a:r>
          </a:p>
        </p:txBody>
      </p:sp>
      <p:sp>
        <p:nvSpPr>
          <p:cNvPr id="9" name="TextBox 8"/>
          <p:cNvSpPr txBox="1"/>
          <p:nvPr/>
        </p:nvSpPr>
        <p:spPr>
          <a:xfrm>
            <a:off x="4024488" y="3617607"/>
            <a:ext cx="4143023" cy="461665"/>
          </a:xfrm>
          <a:prstGeom prst="rect">
            <a:avLst/>
          </a:prstGeom>
          <a:noFill/>
        </p:spPr>
        <p:txBody>
          <a:bodyPr wrap="square" rtlCol="0">
            <a:spAutoFit/>
          </a:bodyPr>
          <a:lstStyle/>
          <a:p>
            <a:pPr algn="ctr"/>
            <a:r>
              <a:rPr lang="en-US" sz="1200" dirty="0">
                <a:solidFill>
                  <a:schemeClr val="bg1">
                    <a:lumMod val="95000"/>
                  </a:schemeClr>
                </a:solidFill>
              </a:rPr>
              <a:t>Lorem ipsum dolor sit amet, consectetur adipiscing elit, sed do eiusmod tempor incididunt ut labore et dolore magna aliqua.</a:t>
            </a:r>
            <a:endParaRPr lang="en-US" sz="1200" dirty="0">
              <a:solidFill>
                <a:schemeClr val="bg1">
                  <a:lumMod val="95000"/>
                </a:schemeClr>
              </a:solidFill>
              <a:latin typeface="Candara" panose="020E0502030303020204" pitchFamily="34" charset="0"/>
            </a:endParaRPr>
          </a:p>
        </p:txBody>
      </p:sp>
      <p:grpSp>
        <p:nvGrpSpPr>
          <p:cNvPr id="3" name="Group 2"/>
          <p:cNvGrpSpPr/>
          <p:nvPr/>
        </p:nvGrpSpPr>
        <p:grpSpPr>
          <a:xfrm>
            <a:off x="5135879" y="3244333"/>
            <a:ext cx="1920240" cy="91440"/>
            <a:chOff x="4831644" y="3200400"/>
            <a:chExt cx="1920240" cy="91440"/>
          </a:xfrm>
        </p:grpSpPr>
        <p:sp>
          <p:nvSpPr>
            <p:cNvPr id="2" name="Rectangle 1"/>
            <p:cNvSpPr/>
            <p:nvPr/>
          </p:nvSpPr>
          <p:spPr>
            <a:xfrm>
              <a:off x="4831644" y="3200400"/>
              <a:ext cx="640080" cy="91440"/>
            </a:xfrm>
            <a:prstGeom prst="rect">
              <a:avLst/>
            </a:prstGeom>
            <a:solidFill>
              <a:srgbClr val="F89120"/>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p:cNvSpPr/>
            <p:nvPr/>
          </p:nvSpPr>
          <p:spPr>
            <a:xfrm>
              <a:off x="5471724" y="3200400"/>
              <a:ext cx="640080" cy="91440"/>
            </a:xfrm>
            <a:prstGeom prst="rect">
              <a:avLst/>
            </a:prstGeom>
            <a:solidFill>
              <a:srgbClr val="E76C0F"/>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p:cNvSpPr/>
            <p:nvPr/>
          </p:nvSpPr>
          <p:spPr>
            <a:xfrm>
              <a:off x="6111804" y="3200400"/>
              <a:ext cx="640080" cy="91440"/>
            </a:xfrm>
            <a:prstGeom prst="rect">
              <a:avLst/>
            </a:prstGeom>
            <a:solidFill>
              <a:srgbClr val="D33914"/>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extLst>
      <p:ext uri="{BB962C8B-B14F-4D97-AF65-F5344CB8AC3E}">
        <p14:creationId xmlns:p14="http://schemas.microsoft.com/office/powerpoint/2010/main" val="353128476"/>
      </p:ext>
    </p:extLst>
  </p:cSld>
  <p:clrMapOvr>
    <a:masterClrMapping/>
  </p:clrMapOvr>
</p:sld>
</file>

<file path=ppt/slides/slide6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9" name="Rectangle 8"/>
          <p:cNvSpPr/>
          <p:nvPr/>
        </p:nvSpPr>
        <p:spPr>
          <a:xfrm>
            <a:off x="0" y="1"/>
            <a:ext cx="12192000" cy="6857999"/>
          </a:xfrm>
          <a:prstGeom prst="rect">
            <a:avLst/>
          </a:prstGeom>
          <a:solidFill>
            <a:schemeClr val="tx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Box 7"/>
          <p:cNvSpPr txBox="1"/>
          <p:nvPr/>
        </p:nvSpPr>
        <p:spPr>
          <a:xfrm>
            <a:off x="1852227" y="1482120"/>
            <a:ext cx="8975455" cy="2554545"/>
          </a:xfrm>
          <a:prstGeom prst="rect">
            <a:avLst/>
          </a:prstGeom>
          <a:noFill/>
        </p:spPr>
        <p:txBody>
          <a:bodyPr wrap="square" rtlCol="0">
            <a:spAutoFit/>
          </a:bodyPr>
          <a:lstStyle/>
          <a:p>
            <a:pPr algn="ctr"/>
            <a:r>
              <a:rPr lang="en-US" sz="4000" dirty="0">
                <a:solidFill>
                  <a:schemeClr val="bg1">
                    <a:lumMod val="85000"/>
                  </a:schemeClr>
                </a:solidFill>
                <a:latin typeface="Candara" panose="020E0502030303020204" pitchFamily="34" charset="0"/>
              </a:rPr>
              <a:t>The function of education is to teach one to think intensively and to think critically. Intelligence plus character - that is the goal of true education.</a:t>
            </a:r>
          </a:p>
        </p:txBody>
      </p:sp>
      <p:grpSp>
        <p:nvGrpSpPr>
          <p:cNvPr id="17" name="Group 16"/>
          <p:cNvGrpSpPr/>
          <p:nvPr/>
        </p:nvGrpSpPr>
        <p:grpSpPr>
          <a:xfrm>
            <a:off x="1039757" y="1252358"/>
            <a:ext cx="518001" cy="459524"/>
            <a:chOff x="1219200" y="2381609"/>
            <a:chExt cx="598726" cy="531136"/>
          </a:xfrm>
          <a:solidFill>
            <a:srgbClr val="F89120"/>
          </a:solidFill>
        </p:grpSpPr>
        <p:sp>
          <p:nvSpPr>
            <p:cNvPr id="18" name="Freeform 17"/>
            <p:cNvSpPr>
              <a:spLocks/>
            </p:cNvSpPr>
            <p:nvPr/>
          </p:nvSpPr>
          <p:spPr bwMode="auto">
            <a:xfrm>
              <a:off x="1219200" y="2381609"/>
              <a:ext cx="257965" cy="531136"/>
            </a:xfrm>
            <a:custGeom>
              <a:avLst/>
              <a:gdLst/>
              <a:ahLst/>
              <a:cxnLst>
                <a:cxn ang="0">
                  <a:pos x="370" y="0"/>
                </a:cxn>
                <a:cxn ang="0">
                  <a:pos x="387" y="5"/>
                </a:cxn>
                <a:cxn ang="0">
                  <a:pos x="401" y="15"/>
                </a:cxn>
                <a:cxn ang="0">
                  <a:pos x="411" y="29"/>
                </a:cxn>
                <a:cxn ang="0">
                  <a:pos x="456" y="126"/>
                </a:cxn>
                <a:cxn ang="0">
                  <a:pos x="458" y="142"/>
                </a:cxn>
                <a:cxn ang="0">
                  <a:pos x="455" y="158"/>
                </a:cxn>
                <a:cxn ang="0">
                  <a:pos x="447" y="172"/>
                </a:cxn>
                <a:cxn ang="0">
                  <a:pos x="435" y="183"/>
                </a:cxn>
                <a:cxn ang="0">
                  <a:pos x="405" y="198"/>
                </a:cxn>
                <a:cxn ang="0">
                  <a:pos x="364" y="221"/>
                </a:cxn>
                <a:cxn ang="0">
                  <a:pos x="329" y="246"/>
                </a:cxn>
                <a:cxn ang="0">
                  <a:pos x="300" y="275"/>
                </a:cxn>
                <a:cxn ang="0">
                  <a:pos x="277" y="307"/>
                </a:cxn>
                <a:cxn ang="0">
                  <a:pos x="258" y="343"/>
                </a:cxn>
                <a:cxn ang="0">
                  <a:pos x="244" y="383"/>
                </a:cxn>
                <a:cxn ang="0">
                  <a:pos x="234" y="427"/>
                </a:cxn>
                <a:cxn ang="0">
                  <a:pos x="228" y="475"/>
                </a:cxn>
                <a:cxn ang="0">
                  <a:pos x="389" y="500"/>
                </a:cxn>
                <a:cxn ang="0">
                  <a:pos x="407" y="504"/>
                </a:cxn>
                <a:cxn ang="0">
                  <a:pos x="422" y="513"/>
                </a:cxn>
                <a:cxn ang="0">
                  <a:pos x="433" y="526"/>
                </a:cxn>
                <a:cxn ang="0">
                  <a:pos x="439" y="543"/>
                </a:cxn>
                <a:cxn ang="0">
                  <a:pos x="440" y="891"/>
                </a:cxn>
                <a:cxn ang="0">
                  <a:pos x="437" y="909"/>
                </a:cxn>
                <a:cxn ang="0">
                  <a:pos x="428" y="925"/>
                </a:cxn>
                <a:cxn ang="0">
                  <a:pos x="415" y="936"/>
                </a:cxn>
                <a:cxn ang="0">
                  <a:pos x="398" y="942"/>
                </a:cxn>
                <a:cxn ang="0">
                  <a:pos x="51" y="943"/>
                </a:cxn>
                <a:cxn ang="0">
                  <a:pos x="34" y="940"/>
                </a:cxn>
                <a:cxn ang="0">
                  <a:pos x="18" y="931"/>
                </a:cxn>
                <a:cxn ang="0">
                  <a:pos x="7" y="918"/>
                </a:cxn>
                <a:cxn ang="0">
                  <a:pos x="1" y="901"/>
                </a:cxn>
                <a:cxn ang="0">
                  <a:pos x="0" y="627"/>
                </a:cxn>
                <a:cxn ang="0">
                  <a:pos x="1" y="553"/>
                </a:cxn>
                <a:cxn ang="0">
                  <a:pos x="6" y="485"/>
                </a:cxn>
                <a:cxn ang="0">
                  <a:pos x="13" y="425"/>
                </a:cxn>
                <a:cxn ang="0">
                  <a:pos x="22" y="370"/>
                </a:cxn>
                <a:cxn ang="0">
                  <a:pos x="35" y="323"/>
                </a:cxn>
                <a:cxn ang="0">
                  <a:pos x="52" y="275"/>
                </a:cxn>
                <a:cxn ang="0">
                  <a:pos x="75" y="229"/>
                </a:cxn>
                <a:cxn ang="0">
                  <a:pos x="104" y="186"/>
                </a:cxn>
                <a:cxn ang="0">
                  <a:pos x="139" y="145"/>
                </a:cxn>
                <a:cxn ang="0">
                  <a:pos x="181" y="105"/>
                </a:cxn>
                <a:cxn ang="0">
                  <a:pos x="230" y="67"/>
                </a:cxn>
                <a:cxn ang="0">
                  <a:pos x="284" y="33"/>
                </a:cxn>
                <a:cxn ang="0">
                  <a:pos x="344" y="4"/>
                </a:cxn>
                <a:cxn ang="0">
                  <a:pos x="362" y="0"/>
                </a:cxn>
              </a:cxnLst>
              <a:rect l="0" t="0" r="r" b="b"/>
              <a:pathLst>
                <a:path w="458" h="943">
                  <a:moveTo>
                    <a:pt x="362" y="0"/>
                  </a:moveTo>
                  <a:lnTo>
                    <a:pt x="370" y="0"/>
                  </a:lnTo>
                  <a:lnTo>
                    <a:pt x="379" y="2"/>
                  </a:lnTo>
                  <a:lnTo>
                    <a:pt x="387" y="5"/>
                  </a:lnTo>
                  <a:lnTo>
                    <a:pt x="394" y="9"/>
                  </a:lnTo>
                  <a:lnTo>
                    <a:pt x="401" y="15"/>
                  </a:lnTo>
                  <a:lnTo>
                    <a:pt x="407" y="22"/>
                  </a:lnTo>
                  <a:lnTo>
                    <a:pt x="411" y="29"/>
                  </a:lnTo>
                  <a:lnTo>
                    <a:pt x="453" y="118"/>
                  </a:lnTo>
                  <a:lnTo>
                    <a:pt x="456" y="126"/>
                  </a:lnTo>
                  <a:lnTo>
                    <a:pt x="458" y="134"/>
                  </a:lnTo>
                  <a:lnTo>
                    <a:pt x="458" y="142"/>
                  </a:lnTo>
                  <a:lnTo>
                    <a:pt x="457" y="151"/>
                  </a:lnTo>
                  <a:lnTo>
                    <a:pt x="455" y="158"/>
                  </a:lnTo>
                  <a:lnTo>
                    <a:pt x="451" y="166"/>
                  </a:lnTo>
                  <a:lnTo>
                    <a:pt x="447" y="172"/>
                  </a:lnTo>
                  <a:lnTo>
                    <a:pt x="441" y="178"/>
                  </a:lnTo>
                  <a:lnTo>
                    <a:pt x="435" y="183"/>
                  </a:lnTo>
                  <a:lnTo>
                    <a:pt x="427" y="187"/>
                  </a:lnTo>
                  <a:lnTo>
                    <a:pt x="405" y="198"/>
                  </a:lnTo>
                  <a:lnTo>
                    <a:pt x="383" y="209"/>
                  </a:lnTo>
                  <a:lnTo>
                    <a:pt x="364" y="221"/>
                  </a:lnTo>
                  <a:lnTo>
                    <a:pt x="345" y="233"/>
                  </a:lnTo>
                  <a:lnTo>
                    <a:pt x="329" y="246"/>
                  </a:lnTo>
                  <a:lnTo>
                    <a:pt x="313" y="261"/>
                  </a:lnTo>
                  <a:lnTo>
                    <a:pt x="300" y="275"/>
                  </a:lnTo>
                  <a:lnTo>
                    <a:pt x="287" y="291"/>
                  </a:lnTo>
                  <a:lnTo>
                    <a:pt x="277" y="307"/>
                  </a:lnTo>
                  <a:lnTo>
                    <a:pt x="267" y="325"/>
                  </a:lnTo>
                  <a:lnTo>
                    <a:pt x="258" y="343"/>
                  </a:lnTo>
                  <a:lnTo>
                    <a:pt x="251" y="363"/>
                  </a:lnTo>
                  <a:lnTo>
                    <a:pt x="244" y="383"/>
                  </a:lnTo>
                  <a:lnTo>
                    <a:pt x="239" y="404"/>
                  </a:lnTo>
                  <a:lnTo>
                    <a:pt x="234" y="427"/>
                  </a:lnTo>
                  <a:lnTo>
                    <a:pt x="231" y="450"/>
                  </a:lnTo>
                  <a:lnTo>
                    <a:pt x="228" y="475"/>
                  </a:lnTo>
                  <a:lnTo>
                    <a:pt x="228" y="500"/>
                  </a:lnTo>
                  <a:lnTo>
                    <a:pt x="389" y="500"/>
                  </a:lnTo>
                  <a:lnTo>
                    <a:pt x="398" y="501"/>
                  </a:lnTo>
                  <a:lnTo>
                    <a:pt x="407" y="504"/>
                  </a:lnTo>
                  <a:lnTo>
                    <a:pt x="415" y="508"/>
                  </a:lnTo>
                  <a:lnTo>
                    <a:pt x="422" y="513"/>
                  </a:lnTo>
                  <a:lnTo>
                    <a:pt x="428" y="519"/>
                  </a:lnTo>
                  <a:lnTo>
                    <a:pt x="433" y="526"/>
                  </a:lnTo>
                  <a:lnTo>
                    <a:pt x="437" y="534"/>
                  </a:lnTo>
                  <a:lnTo>
                    <a:pt x="439" y="543"/>
                  </a:lnTo>
                  <a:lnTo>
                    <a:pt x="440" y="552"/>
                  </a:lnTo>
                  <a:lnTo>
                    <a:pt x="440" y="891"/>
                  </a:lnTo>
                  <a:lnTo>
                    <a:pt x="439" y="901"/>
                  </a:lnTo>
                  <a:lnTo>
                    <a:pt x="437" y="909"/>
                  </a:lnTo>
                  <a:lnTo>
                    <a:pt x="433" y="918"/>
                  </a:lnTo>
                  <a:lnTo>
                    <a:pt x="428" y="925"/>
                  </a:lnTo>
                  <a:lnTo>
                    <a:pt x="422" y="931"/>
                  </a:lnTo>
                  <a:lnTo>
                    <a:pt x="415" y="936"/>
                  </a:lnTo>
                  <a:lnTo>
                    <a:pt x="407" y="940"/>
                  </a:lnTo>
                  <a:lnTo>
                    <a:pt x="398" y="942"/>
                  </a:lnTo>
                  <a:lnTo>
                    <a:pt x="389" y="943"/>
                  </a:lnTo>
                  <a:lnTo>
                    <a:pt x="51" y="943"/>
                  </a:lnTo>
                  <a:lnTo>
                    <a:pt x="42" y="942"/>
                  </a:lnTo>
                  <a:lnTo>
                    <a:pt x="34" y="940"/>
                  </a:lnTo>
                  <a:lnTo>
                    <a:pt x="25" y="936"/>
                  </a:lnTo>
                  <a:lnTo>
                    <a:pt x="18" y="931"/>
                  </a:lnTo>
                  <a:lnTo>
                    <a:pt x="12" y="925"/>
                  </a:lnTo>
                  <a:lnTo>
                    <a:pt x="7" y="918"/>
                  </a:lnTo>
                  <a:lnTo>
                    <a:pt x="3" y="909"/>
                  </a:lnTo>
                  <a:lnTo>
                    <a:pt x="1" y="901"/>
                  </a:lnTo>
                  <a:lnTo>
                    <a:pt x="0" y="891"/>
                  </a:lnTo>
                  <a:lnTo>
                    <a:pt x="0" y="627"/>
                  </a:lnTo>
                  <a:lnTo>
                    <a:pt x="0" y="589"/>
                  </a:lnTo>
                  <a:lnTo>
                    <a:pt x="1" y="553"/>
                  </a:lnTo>
                  <a:lnTo>
                    <a:pt x="3" y="518"/>
                  </a:lnTo>
                  <a:lnTo>
                    <a:pt x="6" y="485"/>
                  </a:lnTo>
                  <a:lnTo>
                    <a:pt x="9" y="454"/>
                  </a:lnTo>
                  <a:lnTo>
                    <a:pt x="13" y="425"/>
                  </a:lnTo>
                  <a:lnTo>
                    <a:pt x="17" y="397"/>
                  </a:lnTo>
                  <a:lnTo>
                    <a:pt x="22" y="370"/>
                  </a:lnTo>
                  <a:lnTo>
                    <a:pt x="28" y="346"/>
                  </a:lnTo>
                  <a:lnTo>
                    <a:pt x="35" y="323"/>
                  </a:lnTo>
                  <a:lnTo>
                    <a:pt x="43" y="298"/>
                  </a:lnTo>
                  <a:lnTo>
                    <a:pt x="52" y="275"/>
                  </a:lnTo>
                  <a:lnTo>
                    <a:pt x="63" y="252"/>
                  </a:lnTo>
                  <a:lnTo>
                    <a:pt x="75" y="229"/>
                  </a:lnTo>
                  <a:lnTo>
                    <a:pt x="89" y="207"/>
                  </a:lnTo>
                  <a:lnTo>
                    <a:pt x="104" y="186"/>
                  </a:lnTo>
                  <a:lnTo>
                    <a:pt x="121" y="165"/>
                  </a:lnTo>
                  <a:lnTo>
                    <a:pt x="139" y="145"/>
                  </a:lnTo>
                  <a:lnTo>
                    <a:pt x="159" y="125"/>
                  </a:lnTo>
                  <a:lnTo>
                    <a:pt x="181" y="105"/>
                  </a:lnTo>
                  <a:lnTo>
                    <a:pt x="204" y="85"/>
                  </a:lnTo>
                  <a:lnTo>
                    <a:pt x="230" y="67"/>
                  </a:lnTo>
                  <a:lnTo>
                    <a:pt x="256" y="49"/>
                  </a:lnTo>
                  <a:lnTo>
                    <a:pt x="284" y="33"/>
                  </a:lnTo>
                  <a:lnTo>
                    <a:pt x="314" y="18"/>
                  </a:lnTo>
                  <a:lnTo>
                    <a:pt x="344" y="4"/>
                  </a:lnTo>
                  <a:lnTo>
                    <a:pt x="353" y="1"/>
                  </a:lnTo>
                  <a:lnTo>
                    <a:pt x="362" y="0"/>
                  </a:lnTo>
                  <a:close/>
                </a:path>
              </a:pathLst>
            </a:custGeom>
            <a:grpFill/>
            <a:ln w="0">
              <a:noFill/>
              <a:prstDash val="solid"/>
              <a:round/>
              <a:headEnd/>
              <a:tailEnd/>
            </a:ln>
          </p:spPr>
          <p:txBody>
            <a:bodyPr vert="horz" wrap="square" lIns="121920" tIns="60960" rIns="121920" bIns="6096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a:p>
          </p:txBody>
        </p:sp>
        <p:sp>
          <p:nvSpPr>
            <p:cNvPr id="19" name="Freeform 18"/>
            <p:cNvSpPr>
              <a:spLocks/>
            </p:cNvSpPr>
            <p:nvPr/>
          </p:nvSpPr>
          <p:spPr bwMode="auto">
            <a:xfrm>
              <a:off x="1560524" y="2382172"/>
              <a:ext cx="257402" cy="530573"/>
            </a:xfrm>
            <a:custGeom>
              <a:avLst/>
              <a:gdLst/>
              <a:ahLst/>
              <a:cxnLst>
                <a:cxn ang="0">
                  <a:pos x="370" y="0"/>
                </a:cxn>
                <a:cxn ang="0">
                  <a:pos x="386" y="5"/>
                </a:cxn>
                <a:cxn ang="0">
                  <a:pos x="400" y="15"/>
                </a:cxn>
                <a:cxn ang="0">
                  <a:pos x="410" y="29"/>
                </a:cxn>
                <a:cxn ang="0">
                  <a:pos x="456" y="125"/>
                </a:cxn>
                <a:cxn ang="0">
                  <a:pos x="457" y="141"/>
                </a:cxn>
                <a:cxn ang="0">
                  <a:pos x="454" y="157"/>
                </a:cxn>
                <a:cxn ang="0">
                  <a:pos x="446" y="171"/>
                </a:cxn>
                <a:cxn ang="0">
                  <a:pos x="434" y="182"/>
                </a:cxn>
                <a:cxn ang="0">
                  <a:pos x="404" y="197"/>
                </a:cxn>
                <a:cxn ang="0">
                  <a:pos x="363" y="220"/>
                </a:cxn>
                <a:cxn ang="0">
                  <a:pos x="328" y="245"/>
                </a:cxn>
                <a:cxn ang="0">
                  <a:pos x="299" y="274"/>
                </a:cxn>
                <a:cxn ang="0">
                  <a:pos x="276" y="306"/>
                </a:cxn>
                <a:cxn ang="0">
                  <a:pos x="258" y="342"/>
                </a:cxn>
                <a:cxn ang="0">
                  <a:pos x="243" y="382"/>
                </a:cxn>
                <a:cxn ang="0">
                  <a:pos x="234" y="426"/>
                </a:cxn>
                <a:cxn ang="0">
                  <a:pos x="228" y="474"/>
                </a:cxn>
                <a:cxn ang="0">
                  <a:pos x="389" y="499"/>
                </a:cxn>
                <a:cxn ang="0">
                  <a:pos x="407" y="503"/>
                </a:cxn>
                <a:cxn ang="0">
                  <a:pos x="422" y="512"/>
                </a:cxn>
                <a:cxn ang="0">
                  <a:pos x="433" y="525"/>
                </a:cxn>
                <a:cxn ang="0">
                  <a:pos x="440" y="542"/>
                </a:cxn>
                <a:cxn ang="0">
                  <a:pos x="441" y="890"/>
                </a:cxn>
                <a:cxn ang="0">
                  <a:pos x="437" y="908"/>
                </a:cxn>
                <a:cxn ang="0">
                  <a:pos x="429" y="924"/>
                </a:cxn>
                <a:cxn ang="0">
                  <a:pos x="415" y="935"/>
                </a:cxn>
                <a:cxn ang="0">
                  <a:pos x="398" y="941"/>
                </a:cxn>
                <a:cxn ang="0">
                  <a:pos x="52" y="942"/>
                </a:cxn>
                <a:cxn ang="0">
                  <a:pos x="34" y="939"/>
                </a:cxn>
                <a:cxn ang="0">
                  <a:pos x="19" y="930"/>
                </a:cxn>
                <a:cxn ang="0">
                  <a:pos x="7" y="917"/>
                </a:cxn>
                <a:cxn ang="0">
                  <a:pos x="1" y="900"/>
                </a:cxn>
                <a:cxn ang="0">
                  <a:pos x="0" y="626"/>
                </a:cxn>
                <a:cxn ang="0">
                  <a:pos x="2" y="551"/>
                </a:cxn>
                <a:cxn ang="0">
                  <a:pos x="6" y="484"/>
                </a:cxn>
                <a:cxn ang="0">
                  <a:pos x="12" y="423"/>
                </a:cxn>
                <a:cxn ang="0">
                  <a:pos x="22" y="370"/>
                </a:cxn>
                <a:cxn ang="0">
                  <a:pos x="34" y="323"/>
                </a:cxn>
                <a:cxn ang="0">
                  <a:pos x="54" y="269"/>
                </a:cxn>
                <a:cxn ang="0">
                  <a:pos x="82" y="218"/>
                </a:cxn>
                <a:cxn ang="0">
                  <a:pos x="117" y="170"/>
                </a:cxn>
                <a:cxn ang="0">
                  <a:pos x="159" y="124"/>
                </a:cxn>
                <a:cxn ang="0">
                  <a:pos x="205" y="85"/>
                </a:cxn>
                <a:cxn ang="0">
                  <a:pos x="257" y="49"/>
                </a:cxn>
                <a:cxn ang="0">
                  <a:pos x="313" y="18"/>
                </a:cxn>
                <a:cxn ang="0">
                  <a:pos x="352" y="1"/>
                </a:cxn>
              </a:cxnLst>
              <a:rect l="0" t="0" r="r" b="b"/>
              <a:pathLst>
                <a:path w="457" h="942">
                  <a:moveTo>
                    <a:pt x="361" y="0"/>
                  </a:moveTo>
                  <a:lnTo>
                    <a:pt x="370" y="0"/>
                  </a:lnTo>
                  <a:lnTo>
                    <a:pt x="378" y="2"/>
                  </a:lnTo>
                  <a:lnTo>
                    <a:pt x="386" y="5"/>
                  </a:lnTo>
                  <a:lnTo>
                    <a:pt x="393" y="9"/>
                  </a:lnTo>
                  <a:lnTo>
                    <a:pt x="400" y="15"/>
                  </a:lnTo>
                  <a:lnTo>
                    <a:pt x="406" y="21"/>
                  </a:lnTo>
                  <a:lnTo>
                    <a:pt x="410" y="29"/>
                  </a:lnTo>
                  <a:lnTo>
                    <a:pt x="453" y="117"/>
                  </a:lnTo>
                  <a:lnTo>
                    <a:pt x="456" y="125"/>
                  </a:lnTo>
                  <a:lnTo>
                    <a:pt x="457" y="133"/>
                  </a:lnTo>
                  <a:lnTo>
                    <a:pt x="457" y="141"/>
                  </a:lnTo>
                  <a:lnTo>
                    <a:pt x="456" y="150"/>
                  </a:lnTo>
                  <a:lnTo>
                    <a:pt x="454" y="157"/>
                  </a:lnTo>
                  <a:lnTo>
                    <a:pt x="451" y="165"/>
                  </a:lnTo>
                  <a:lnTo>
                    <a:pt x="446" y="171"/>
                  </a:lnTo>
                  <a:lnTo>
                    <a:pt x="441" y="177"/>
                  </a:lnTo>
                  <a:lnTo>
                    <a:pt x="434" y="182"/>
                  </a:lnTo>
                  <a:lnTo>
                    <a:pt x="427" y="186"/>
                  </a:lnTo>
                  <a:lnTo>
                    <a:pt x="404" y="197"/>
                  </a:lnTo>
                  <a:lnTo>
                    <a:pt x="383" y="208"/>
                  </a:lnTo>
                  <a:lnTo>
                    <a:pt x="363" y="220"/>
                  </a:lnTo>
                  <a:lnTo>
                    <a:pt x="345" y="232"/>
                  </a:lnTo>
                  <a:lnTo>
                    <a:pt x="328" y="245"/>
                  </a:lnTo>
                  <a:lnTo>
                    <a:pt x="313" y="260"/>
                  </a:lnTo>
                  <a:lnTo>
                    <a:pt x="299" y="274"/>
                  </a:lnTo>
                  <a:lnTo>
                    <a:pt x="287" y="290"/>
                  </a:lnTo>
                  <a:lnTo>
                    <a:pt x="276" y="306"/>
                  </a:lnTo>
                  <a:lnTo>
                    <a:pt x="266" y="324"/>
                  </a:lnTo>
                  <a:lnTo>
                    <a:pt x="258" y="342"/>
                  </a:lnTo>
                  <a:lnTo>
                    <a:pt x="250" y="362"/>
                  </a:lnTo>
                  <a:lnTo>
                    <a:pt x="243" y="382"/>
                  </a:lnTo>
                  <a:lnTo>
                    <a:pt x="238" y="403"/>
                  </a:lnTo>
                  <a:lnTo>
                    <a:pt x="234" y="426"/>
                  </a:lnTo>
                  <a:lnTo>
                    <a:pt x="230" y="449"/>
                  </a:lnTo>
                  <a:lnTo>
                    <a:pt x="228" y="474"/>
                  </a:lnTo>
                  <a:lnTo>
                    <a:pt x="227" y="499"/>
                  </a:lnTo>
                  <a:lnTo>
                    <a:pt x="389" y="499"/>
                  </a:lnTo>
                  <a:lnTo>
                    <a:pt x="398" y="500"/>
                  </a:lnTo>
                  <a:lnTo>
                    <a:pt x="407" y="503"/>
                  </a:lnTo>
                  <a:lnTo>
                    <a:pt x="415" y="507"/>
                  </a:lnTo>
                  <a:lnTo>
                    <a:pt x="422" y="512"/>
                  </a:lnTo>
                  <a:lnTo>
                    <a:pt x="429" y="518"/>
                  </a:lnTo>
                  <a:lnTo>
                    <a:pt x="433" y="525"/>
                  </a:lnTo>
                  <a:lnTo>
                    <a:pt x="437" y="533"/>
                  </a:lnTo>
                  <a:lnTo>
                    <a:pt x="440" y="542"/>
                  </a:lnTo>
                  <a:lnTo>
                    <a:pt x="441" y="551"/>
                  </a:lnTo>
                  <a:lnTo>
                    <a:pt x="441" y="890"/>
                  </a:lnTo>
                  <a:lnTo>
                    <a:pt x="440" y="900"/>
                  </a:lnTo>
                  <a:lnTo>
                    <a:pt x="437" y="908"/>
                  </a:lnTo>
                  <a:lnTo>
                    <a:pt x="433" y="917"/>
                  </a:lnTo>
                  <a:lnTo>
                    <a:pt x="429" y="924"/>
                  </a:lnTo>
                  <a:lnTo>
                    <a:pt x="422" y="930"/>
                  </a:lnTo>
                  <a:lnTo>
                    <a:pt x="415" y="935"/>
                  </a:lnTo>
                  <a:lnTo>
                    <a:pt x="407" y="939"/>
                  </a:lnTo>
                  <a:lnTo>
                    <a:pt x="398" y="941"/>
                  </a:lnTo>
                  <a:lnTo>
                    <a:pt x="389" y="942"/>
                  </a:lnTo>
                  <a:lnTo>
                    <a:pt x="52" y="942"/>
                  </a:lnTo>
                  <a:lnTo>
                    <a:pt x="43" y="941"/>
                  </a:lnTo>
                  <a:lnTo>
                    <a:pt x="34" y="939"/>
                  </a:lnTo>
                  <a:lnTo>
                    <a:pt x="26" y="935"/>
                  </a:lnTo>
                  <a:lnTo>
                    <a:pt x="19" y="930"/>
                  </a:lnTo>
                  <a:lnTo>
                    <a:pt x="13" y="924"/>
                  </a:lnTo>
                  <a:lnTo>
                    <a:pt x="7" y="917"/>
                  </a:lnTo>
                  <a:lnTo>
                    <a:pt x="4" y="908"/>
                  </a:lnTo>
                  <a:lnTo>
                    <a:pt x="1" y="900"/>
                  </a:lnTo>
                  <a:lnTo>
                    <a:pt x="0" y="890"/>
                  </a:lnTo>
                  <a:lnTo>
                    <a:pt x="0" y="626"/>
                  </a:lnTo>
                  <a:lnTo>
                    <a:pt x="1" y="588"/>
                  </a:lnTo>
                  <a:lnTo>
                    <a:pt x="2" y="551"/>
                  </a:lnTo>
                  <a:lnTo>
                    <a:pt x="3" y="517"/>
                  </a:lnTo>
                  <a:lnTo>
                    <a:pt x="6" y="484"/>
                  </a:lnTo>
                  <a:lnTo>
                    <a:pt x="9" y="453"/>
                  </a:lnTo>
                  <a:lnTo>
                    <a:pt x="12" y="423"/>
                  </a:lnTo>
                  <a:lnTo>
                    <a:pt x="17" y="396"/>
                  </a:lnTo>
                  <a:lnTo>
                    <a:pt x="22" y="370"/>
                  </a:lnTo>
                  <a:lnTo>
                    <a:pt x="28" y="345"/>
                  </a:lnTo>
                  <a:lnTo>
                    <a:pt x="34" y="323"/>
                  </a:lnTo>
                  <a:lnTo>
                    <a:pt x="43" y="295"/>
                  </a:lnTo>
                  <a:lnTo>
                    <a:pt x="54" y="269"/>
                  </a:lnTo>
                  <a:lnTo>
                    <a:pt x="67" y="243"/>
                  </a:lnTo>
                  <a:lnTo>
                    <a:pt x="82" y="218"/>
                  </a:lnTo>
                  <a:lnTo>
                    <a:pt x="98" y="193"/>
                  </a:lnTo>
                  <a:lnTo>
                    <a:pt x="117" y="170"/>
                  </a:lnTo>
                  <a:lnTo>
                    <a:pt x="137" y="146"/>
                  </a:lnTo>
                  <a:lnTo>
                    <a:pt x="159" y="124"/>
                  </a:lnTo>
                  <a:lnTo>
                    <a:pt x="182" y="104"/>
                  </a:lnTo>
                  <a:lnTo>
                    <a:pt x="205" y="85"/>
                  </a:lnTo>
                  <a:lnTo>
                    <a:pt x="230" y="66"/>
                  </a:lnTo>
                  <a:lnTo>
                    <a:pt x="257" y="49"/>
                  </a:lnTo>
                  <a:lnTo>
                    <a:pt x="284" y="33"/>
                  </a:lnTo>
                  <a:lnTo>
                    <a:pt x="313" y="18"/>
                  </a:lnTo>
                  <a:lnTo>
                    <a:pt x="343" y="4"/>
                  </a:lnTo>
                  <a:lnTo>
                    <a:pt x="352" y="1"/>
                  </a:lnTo>
                  <a:lnTo>
                    <a:pt x="361" y="0"/>
                  </a:lnTo>
                  <a:close/>
                </a:path>
              </a:pathLst>
            </a:custGeom>
            <a:grpFill/>
            <a:ln w="0">
              <a:noFill/>
              <a:prstDash val="solid"/>
              <a:round/>
              <a:headEnd/>
              <a:tailEnd/>
            </a:ln>
          </p:spPr>
          <p:txBody>
            <a:bodyPr vert="horz" wrap="square" lIns="121920" tIns="60960" rIns="121920" bIns="6096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a:p>
          </p:txBody>
        </p:sp>
      </p:grpSp>
      <p:sp>
        <p:nvSpPr>
          <p:cNvPr id="20" name="TextBox 19"/>
          <p:cNvSpPr txBox="1"/>
          <p:nvPr/>
        </p:nvSpPr>
        <p:spPr>
          <a:xfrm>
            <a:off x="6031613" y="5072019"/>
            <a:ext cx="5530123" cy="646331"/>
          </a:xfrm>
          <a:prstGeom prst="rect">
            <a:avLst/>
          </a:prstGeom>
          <a:noFill/>
        </p:spPr>
        <p:txBody>
          <a:bodyPr wrap="square" rtlCol="0">
            <a:spAutoFit/>
          </a:bodyPr>
          <a:lstStyle/>
          <a:p>
            <a:pPr algn="ctr"/>
            <a:r>
              <a:rPr lang="en-US" sz="3600" dirty="0">
                <a:solidFill>
                  <a:schemeClr val="bg1">
                    <a:lumMod val="85000"/>
                  </a:schemeClr>
                </a:solidFill>
                <a:latin typeface="Candara" panose="020E0502030303020204" pitchFamily="34" charset="0"/>
              </a:rPr>
              <a:t>Dr. Martin Luther King, Jr.</a:t>
            </a:r>
          </a:p>
        </p:txBody>
      </p:sp>
      <p:cxnSp>
        <p:nvCxnSpPr>
          <p:cNvPr id="22" name="Straight Connector 21"/>
          <p:cNvCxnSpPr/>
          <p:nvPr/>
        </p:nvCxnSpPr>
        <p:spPr>
          <a:xfrm>
            <a:off x="2898183" y="4454715"/>
            <a:ext cx="6858000" cy="0"/>
          </a:xfrm>
          <a:prstGeom prst="line">
            <a:avLst/>
          </a:prstGeom>
          <a:ln>
            <a:solidFill>
              <a:schemeClr val="bg1"/>
            </a:solidFill>
            <a:headEnd type="oval"/>
            <a:tailEnd type="ova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32577435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17"/>
                                        </p:tgtEl>
                                        <p:attrNameLst>
                                          <p:attrName>style.visibility</p:attrName>
                                        </p:attrNameLst>
                                      </p:cBhvr>
                                      <p:to>
                                        <p:strVal val="visible"/>
                                      </p:to>
                                    </p:set>
                                    <p:anim calcmode="lin" valueType="num">
                                      <p:cBhvr>
                                        <p:cTn id="7" dur="500" fill="hold"/>
                                        <p:tgtEl>
                                          <p:spTgt spid="17"/>
                                        </p:tgtEl>
                                        <p:attrNameLst>
                                          <p:attrName>ppt_w</p:attrName>
                                        </p:attrNameLst>
                                      </p:cBhvr>
                                      <p:tavLst>
                                        <p:tav tm="0">
                                          <p:val>
                                            <p:fltVal val="0"/>
                                          </p:val>
                                        </p:tav>
                                        <p:tav tm="100000">
                                          <p:val>
                                            <p:strVal val="#ppt_w"/>
                                          </p:val>
                                        </p:tav>
                                      </p:tavLst>
                                    </p:anim>
                                    <p:anim calcmode="lin" valueType="num">
                                      <p:cBhvr>
                                        <p:cTn id="8" dur="500" fill="hold"/>
                                        <p:tgtEl>
                                          <p:spTgt spid="17"/>
                                        </p:tgtEl>
                                        <p:attrNameLst>
                                          <p:attrName>ppt_h</p:attrName>
                                        </p:attrNameLst>
                                      </p:cBhvr>
                                      <p:tavLst>
                                        <p:tav tm="0">
                                          <p:val>
                                            <p:fltVal val="0"/>
                                          </p:val>
                                        </p:tav>
                                        <p:tav tm="100000">
                                          <p:val>
                                            <p:strVal val="#ppt_h"/>
                                          </p:val>
                                        </p:tav>
                                      </p:tavLst>
                                    </p:anim>
                                    <p:animEffect transition="in" filter="fade">
                                      <p:cBhvr>
                                        <p:cTn id="9" dur="500"/>
                                        <p:tgtEl>
                                          <p:spTgt spid="17"/>
                                        </p:tgtEl>
                                      </p:cBhvr>
                                    </p:animEffect>
                                  </p:childTnLst>
                                </p:cTn>
                              </p:par>
                            </p:childTnLst>
                          </p:cTn>
                        </p:par>
                        <p:par>
                          <p:cTn id="10" fill="hold">
                            <p:stCondLst>
                              <p:cond delay="500"/>
                            </p:stCondLst>
                            <p:childTnLst>
                              <p:par>
                                <p:cTn id="11" presetID="22" presetClass="entr" presetSubtype="8" fill="hold" grpId="0" nodeType="afterEffect">
                                  <p:stCondLst>
                                    <p:cond delay="0"/>
                                  </p:stCondLst>
                                  <p:childTnLst>
                                    <p:set>
                                      <p:cBhvr>
                                        <p:cTn id="12" dur="1" fill="hold">
                                          <p:stCondLst>
                                            <p:cond delay="0"/>
                                          </p:stCondLst>
                                        </p:cTn>
                                        <p:tgtEl>
                                          <p:spTgt spid="8"/>
                                        </p:tgtEl>
                                        <p:attrNameLst>
                                          <p:attrName>style.visibility</p:attrName>
                                        </p:attrNameLst>
                                      </p:cBhvr>
                                      <p:to>
                                        <p:strVal val="visible"/>
                                      </p:to>
                                    </p:set>
                                    <p:animEffect transition="in" filter="wipe(left)">
                                      <p:cBhvr>
                                        <p:cTn id="13" dur="500"/>
                                        <p:tgtEl>
                                          <p:spTgt spid="8"/>
                                        </p:tgtEl>
                                      </p:cBhvr>
                                    </p:animEffect>
                                  </p:childTnLst>
                                </p:cTn>
                              </p:par>
                            </p:childTnLst>
                          </p:cTn>
                        </p:par>
                        <p:par>
                          <p:cTn id="14" fill="hold">
                            <p:stCondLst>
                              <p:cond delay="1000"/>
                            </p:stCondLst>
                            <p:childTnLst>
                              <p:par>
                                <p:cTn id="15" presetID="16" presetClass="entr" presetSubtype="37" fill="hold" nodeType="afterEffect">
                                  <p:stCondLst>
                                    <p:cond delay="0"/>
                                  </p:stCondLst>
                                  <p:childTnLst>
                                    <p:set>
                                      <p:cBhvr>
                                        <p:cTn id="16" dur="1" fill="hold">
                                          <p:stCondLst>
                                            <p:cond delay="0"/>
                                          </p:stCondLst>
                                        </p:cTn>
                                        <p:tgtEl>
                                          <p:spTgt spid="22"/>
                                        </p:tgtEl>
                                        <p:attrNameLst>
                                          <p:attrName>style.visibility</p:attrName>
                                        </p:attrNameLst>
                                      </p:cBhvr>
                                      <p:to>
                                        <p:strVal val="visible"/>
                                      </p:to>
                                    </p:set>
                                    <p:animEffect transition="in" filter="barn(outVertical)">
                                      <p:cBhvr>
                                        <p:cTn id="17" dur="500"/>
                                        <p:tgtEl>
                                          <p:spTgt spid="22"/>
                                        </p:tgtEl>
                                      </p:cBhvr>
                                    </p:animEffect>
                                  </p:childTnLst>
                                </p:cTn>
                              </p:par>
                            </p:childTnLst>
                          </p:cTn>
                        </p:par>
                        <p:par>
                          <p:cTn id="18" fill="hold">
                            <p:stCondLst>
                              <p:cond delay="1500"/>
                            </p:stCondLst>
                            <p:childTnLst>
                              <p:par>
                                <p:cTn id="19" presetID="22" presetClass="entr" presetSubtype="8" fill="hold" grpId="0" nodeType="afterEffect">
                                  <p:stCondLst>
                                    <p:cond delay="0"/>
                                  </p:stCondLst>
                                  <p:childTnLst>
                                    <p:set>
                                      <p:cBhvr>
                                        <p:cTn id="20" dur="1" fill="hold">
                                          <p:stCondLst>
                                            <p:cond delay="0"/>
                                          </p:stCondLst>
                                        </p:cTn>
                                        <p:tgtEl>
                                          <p:spTgt spid="20"/>
                                        </p:tgtEl>
                                        <p:attrNameLst>
                                          <p:attrName>style.visibility</p:attrName>
                                        </p:attrNameLst>
                                      </p:cBhvr>
                                      <p:to>
                                        <p:strVal val="visible"/>
                                      </p:to>
                                    </p:set>
                                    <p:animEffect transition="in" filter="wipe(left)">
                                      <p:cBhvr>
                                        <p:cTn id="21" dur="5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20" grpId="0"/>
    </p:bldLst>
  </p:timing>
</p:sld>
</file>

<file path=ppt/slides/slide6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5A8E0A35-2851-4FBA-A583-08B2C1409229}"/>
              </a:ext>
            </a:extLst>
          </p:cNvPr>
          <p:cNvSpPr/>
          <p:nvPr/>
        </p:nvSpPr>
        <p:spPr>
          <a:xfrm>
            <a:off x="0" y="0"/>
            <a:ext cx="12192000" cy="3810000"/>
          </a:xfrm>
          <a:prstGeom prst="rect">
            <a:avLst/>
          </a:prstGeom>
          <a:blipFill dpi="0" rotWithShape="1">
            <a:blip r:embed="rId3">
              <a:alphaModFix amt="85000"/>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 name="Group 10">
            <a:extLst>
              <a:ext uri="{FF2B5EF4-FFF2-40B4-BE49-F238E27FC236}">
                <a16:creationId xmlns:a16="http://schemas.microsoft.com/office/drawing/2014/main" id="{C92DDEBB-983F-47DC-BC9B-A0A67ED01CB7}"/>
              </a:ext>
            </a:extLst>
          </p:cNvPr>
          <p:cNvGrpSpPr/>
          <p:nvPr/>
        </p:nvGrpSpPr>
        <p:grpSpPr>
          <a:xfrm>
            <a:off x="4267200" y="3725686"/>
            <a:ext cx="2043545" cy="788561"/>
            <a:chOff x="4498767" y="3968496"/>
            <a:chExt cx="2043545" cy="788561"/>
          </a:xfrm>
        </p:grpSpPr>
        <p:sp>
          <p:nvSpPr>
            <p:cNvPr id="10" name="Freeform: Shape 9">
              <a:extLst>
                <a:ext uri="{FF2B5EF4-FFF2-40B4-BE49-F238E27FC236}">
                  <a16:creationId xmlns:a16="http://schemas.microsoft.com/office/drawing/2014/main" id="{C1D6A41D-2529-4B41-A880-D9AD8D002226}"/>
                </a:ext>
              </a:extLst>
            </p:cNvPr>
            <p:cNvSpPr/>
            <p:nvPr/>
          </p:nvSpPr>
          <p:spPr>
            <a:xfrm>
              <a:off x="4498767" y="3968496"/>
              <a:ext cx="2043545" cy="788561"/>
            </a:xfrm>
            <a:custGeom>
              <a:avLst/>
              <a:gdLst>
                <a:gd name="connsiteX0" fmla="*/ 286593 w 2043545"/>
                <a:gd name="connsiteY0" fmla="*/ 0 h 788561"/>
                <a:gd name="connsiteX1" fmla="*/ 376074 w 2043545"/>
                <a:gd name="connsiteY1" fmla="*/ 178961 h 788561"/>
                <a:gd name="connsiteX2" fmla="*/ 1941943 w 2043545"/>
                <a:gd name="connsiteY2" fmla="*/ 178961 h 788561"/>
                <a:gd name="connsiteX3" fmla="*/ 2043545 w 2043545"/>
                <a:gd name="connsiteY3" fmla="*/ 280563 h 788561"/>
                <a:gd name="connsiteX4" fmla="*/ 2043545 w 2043545"/>
                <a:gd name="connsiteY4" fmla="*/ 686959 h 788561"/>
                <a:gd name="connsiteX5" fmla="*/ 1941943 w 2043545"/>
                <a:gd name="connsiteY5" fmla="*/ 788561 h 788561"/>
                <a:gd name="connsiteX6" fmla="*/ 101602 w 2043545"/>
                <a:gd name="connsiteY6" fmla="*/ 788561 h 788561"/>
                <a:gd name="connsiteX7" fmla="*/ 0 w 2043545"/>
                <a:gd name="connsiteY7" fmla="*/ 686959 h 788561"/>
                <a:gd name="connsiteX8" fmla="*/ 0 w 2043545"/>
                <a:gd name="connsiteY8" fmla="*/ 280563 h 788561"/>
                <a:gd name="connsiteX9" fmla="*/ 101602 w 2043545"/>
                <a:gd name="connsiteY9" fmla="*/ 178961 h 788561"/>
                <a:gd name="connsiteX10" fmla="*/ 197113 w 2043545"/>
                <a:gd name="connsiteY10" fmla="*/ 178961 h 788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43545" h="788561">
                  <a:moveTo>
                    <a:pt x="286593" y="0"/>
                  </a:moveTo>
                  <a:lnTo>
                    <a:pt x="376074" y="178961"/>
                  </a:lnTo>
                  <a:lnTo>
                    <a:pt x="1941943" y="178961"/>
                  </a:lnTo>
                  <a:cubicBezTo>
                    <a:pt x="1998056" y="178961"/>
                    <a:pt x="2043545" y="224450"/>
                    <a:pt x="2043545" y="280563"/>
                  </a:cubicBezTo>
                  <a:lnTo>
                    <a:pt x="2043545" y="686959"/>
                  </a:lnTo>
                  <a:cubicBezTo>
                    <a:pt x="2043545" y="743072"/>
                    <a:pt x="1998056" y="788561"/>
                    <a:pt x="1941943" y="788561"/>
                  </a:cubicBezTo>
                  <a:lnTo>
                    <a:pt x="101602" y="788561"/>
                  </a:lnTo>
                  <a:cubicBezTo>
                    <a:pt x="45489" y="788561"/>
                    <a:pt x="0" y="743072"/>
                    <a:pt x="0" y="686959"/>
                  </a:cubicBezTo>
                  <a:lnTo>
                    <a:pt x="0" y="280563"/>
                  </a:lnTo>
                  <a:cubicBezTo>
                    <a:pt x="0" y="224450"/>
                    <a:pt x="45489" y="178961"/>
                    <a:pt x="101602" y="178961"/>
                  </a:cubicBezTo>
                  <a:lnTo>
                    <a:pt x="197113" y="178961"/>
                  </a:lnTo>
                  <a:close/>
                </a:path>
              </a:pathLst>
            </a:custGeom>
            <a:solidFill>
              <a:srgbClr val="CE8E40"/>
            </a:solidFill>
            <a:ln>
              <a:noFill/>
            </a:ln>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TextBox 8">
              <a:extLst>
                <a:ext uri="{FF2B5EF4-FFF2-40B4-BE49-F238E27FC236}">
                  <a16:creationId xmlns:a16="http://schemas.microsoft.com/office/drawing/2014/main" id="{0FC911BD-FCBA-4668-A980-66961F51B7E5}"/>
                </a:ext>
              </a:extLst>
            </p:cNvPr>
            <p:cNvSpPr txBox="1"/>
            <p:nvPr/>
          </p:nvSpPr>
          <p:spPr>
            <a:xfrm>
              <a:off x="4498768" y="4297680"/>
              <a:ext cx="2010098" cy="400110"/>
            </a:xfrm>
            <a:prstGeom prst="rect">
              <a:avLst/>
            </a:prstGeom>
            <a:noFill/>
          </p:spPr>
          <p:txBody>
            <a:bodyPr wrap="square" rtlCol="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 DOLOR</a:t>
              </a:r>
            </a:p>
            <a:p>
              <a:endParaRPr lang="en-US" sz="400" dirty="0">
                <a:solidFill>
                  <a:schemeClr val="bg1"/>
                </a:solidFill>
                <a:latin typeface="Candara" panose="020E0502030303020204" pitchFamily="34" charset="0"/>
              </a:endParaRPr>
            </a:p>
          </p:txBody>
        </p:sp>
      </p:grpSp>
      <p:sp>
        <p:nvSpPr>
          <p:cNvPr id="12" name="TextBox 11">
            <a:extLst>
              <a:ext uri="{FF2B5EF4-FFF2-40B4-BE49-F238E27FC236}">
                <a16:creationId xmlns:a16="http://schemas.microsoft.com/office/drawing/2014/main" id="{226BDC71-898B-485D-B55F-BF83A744D28D}"/>
              </a:ext>
            </a:extLst>
          </p:cNvPr>
          <p:cNvSpPr txBox="1"/>
          <p:nvPr/>
        </p:nvSpPr>
        <p:spPr>
          <a:xfrm>
            <a:off x="4191000" y="4699850"/>
            <a:ext cx="2556028" cy="1892826"/>
          </a:xfrm>
          <a:prstGeom prst="rect">
            <a:avLst/>
          </a:prstGeom>
          <a:noFill/>
        </p:spPr>
        <p:txBody>
          <a:bodyPr wrap="square" rtlCol="0">
            <a:spAutoFit/>
          </a:bodyPr>
          <a:lstStyle/>
          <a:p>
            <a:pPr marL="342900" indent="-342900">
              <a:buFont typeface="+mj-lt"/>
              <a:buAutoNum type="arabicParenR"/>
            </a:pPr>
            <a:r>
              <a:rPr lang="en-US" sz="125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25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250" dirty="0">
                <a:solidFill>
                  <a:schemeClr val="bg1"/>
                </a:solidFill>
                <a:latin typeface="Candara" panose="020E0502030303020204" pitchFamily="34" charset="0"/>
              </a:rPr>
              <a:t>Lorem ipsum dolor sit amet, consectetur adipiscing elit, sed do eiusmod.</a:t>
            </a:r>
          </a:p>
        </p:txBody>
      </p:sp>
      <p:grpSp>
        <p:nvGrpSpPr>
          <p:cNvPr id="13" name="Group 12">
            <a:extLst>
              <a:ext uri="{FF2B5EF4-FFF2-40B4-BE49-F238E27FC236}">
                <a16:creationId xmlns:a16="http://schemas.microsoft.com/office/drawing/2014/main" id="{7443C28D-9A59-4935-9C7D-44F40ABD8429}"/>
              </a:ext>
            </a:extLst>
          </p:cNvPr>
          <p:cNvGrpSpPr/>
          <p:nvPr/>
        </p:nvGrpSpPr>
        <p:grpSpPr>
          <a:xfrm>
            <a:off x="6834114" y="3736572"/>
            <a:ext cx="2043545" cy="788561"/>
            <a:chOff x="4498767" y="3968496"/>
            <a:chExt cx="2043545" cy="788561"/>
          </a:xfrm>
        </p:grpSpPr>
        <p:sp>
          <p:nvSpPr>
            <p:cNvPr id="14" name="Freeform: Shape 13">
              <a:extLst>
                <a:ext uri="{FF2B5EF4-FFF2-40B4-BE49-F238E27FC236}">
                  <a16:creationId xmlns:a16="http://schemas.microsoft.com/office/drawing/2014/main" id="{E72527D5-F2FF-41C1-874D-099D77942732}"/>
                </a:ext>
              </a:extLst>
            </p:cNvPr>
            <p:cNvSpPr/>
            <p:nvPr/>
          </p:nvSpPr>
          <p:spPr>
            <a:xfrm>
              <a:off x="4498767" y="3968496"/>
              <a:ext cx="2043545" cy="788561"/>
            </a:xfrm>
            <a:custGeom>
              <a:avLst/>
              <a:gdLst>
                <a:gd name="connsiteX0" fmla="*/ 286593 w 2043545"/>
                <a:gd name="connsiteY0" fmla="*/ 0 h 788561"/>
                <a:gd name="connsiteX1" fmla="*/ 376074 w 2043545"/>
                <a:gd name="connsiteY1" fmla="*/ 178961 h 788561"/>
                <a:gd name="connsiteX2" fmla="*/ 1941943 w 2043545"/>
                <a:gd name="connsiteY2" fmla="*/ 178961 h 788561"/>
                <a:gd name="connsiteX3" fmla="*/ 2043545 w 2043545"/>
                <a:gd name="connsiteY3" fmla="*/ 280563 h 788561"/>
                <a:gd name="connsiteX4" fmla="*/ 2043545 w 2043545"/>
                <a:gd name="connsiteY4" fmla="*/ 686959 h 788561"/>
                <a:gd name="connsiteX5" fmla="*/ 1941943 w 2043545"/>
                <a:gd name="connsiteY5" fmla="*/ 788561 h 788561"/>
                <a:gd name="connsiteX6" fmla="*/ 101602 w 2043545"/>
                <a:gd name="connsiteY6" fmla="*/ 788561 h 788561"/>
                <a:gd name="connsiteX7" fmla="*/ 0 w 2043545"/>
                <a:gd name="connsiteY7" fmla="*/ 686959 h 788561"/>
                <a:gd name="connsiteX8" fmla="*/ 0 w 2043545"/>
                <a:gd name="connsiteY8" fmla="*/ 280563 h 788561"/>
                <a:gd name="connsiteX9" fmla="*/ 101602 w 2043545"/>
                <a:gd name="connsiteY9" fmla="*/ 178961 h 788561"/>
                <a:gd name="connsiteX10" fmla="*/ 197113 w 2043545"/>
                <a:gd name="connsiteY10" fmla="*/ 178961 h 788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43545" h="788561">
                  <a:moveTo>
                    <a:pt x="286593" y="0"/>
                  </a:moveTo>
                  <a:lnTo>
                    <a:pt x="376074" y="178961"/>
                  </a:lnTo>
                  <a:lnTo>
                    <a:pt x="1941943" y="178961"/>
                  </a:lnTo>
                  <a:cubicBezTo>
                    <a:pt x="1998056" y="178961"/>
                    <a:pt x="2043545" y="224450"/>
                    <a:pt x="2043545" y="280563"/>
                  </a:cubicBezTo>
                  <a:lnTo>
                    <a:pt x="2043545" y="686959"/>
                  </a:lnTo>
                  <a:cubicBezTo>
                    <a:pt x="2043545" y="743072"/>
                    <a:pt x="1998056" y="788561"/>
                    <a:pt x="1941943" y="788561"/>
                  </a:cubicBezTo>
                  <a:lnTo>
                    <a:pt x="101602" y="788561"/>
                  </a:lnTo>
                  <a:cubicBezTo>
                    <a:pt x="45489" y="788561"/>
                    <a:pt x="0" y="743072"/>
                    <a:pt x="0" y="686959"/>
                  </a:cubicBezTo>
                  <a:lnTo>
                    <a:pt x="0" y="280563"/>
                  </a:lnTo>
                  <a:cubicBezTo>
                    <a:pt x="0" y="224450"/>
                    <a:pt x="45489" y="178961"/>
                    <a:pt x="101602" y="178961"/>
                  </a:cubicBezTo>
                  <a:lnTo>
                    <a:pt x="197113" y="178961"/>
                  </a:lnTo>
                  <a:close/>
                </a:path>
              </a:pathLst>
            </a:custGeom>
            <a:solidFill>
              <a:srgbClr val="E76C0F"/>
            </a:solidFill>
            <a:ln>
              <a:noFill/>
            </a:ln>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TextBox 14">
              <a:extLst>
                <a:ext uri="{FF2B5EF4-FFF2-40B4-BE49-F238E27FC236}">
                  <a16:creationId xmlns:a16="http://schemas.microsoft.com/office/drawing/2014/main" id="{AF2B4640-2FB6-4542-ACEC-C55E5FE05C70}"/>
                </a:ext>
              </a:extLst>
            </p:cNvPr>
            <p:cNvSpPr txBox="1"/>
            <p:nvPr/>
          </p:nvSpPr>
          <p:spPr>
            <a:xfrm>
              <a:off x="4498768" y="4297680"/>
              <a:ext cx="2010098" cy="400110"/>
            </a:xfrm>
            <a:prstGeom prst="rect">
              <a:avLst/>
            </a:prstGeom>
            <a:noFill/>
          </p:spPr>
          <p:txBody>
            <a:bodyPr wrap="square" rtlCol="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 DOLOR</a:t>
              </a:r>
            </a:p>
            <a:p>
              <a:endParaRPr lang="en-US" sz="400" dirty="0">
                <a:solidFill>
                  <a:schemeClr val="bg1"/>
                </a:solidFill>
                <a:latin typeface="Candara" panose="020E0502030303020204" pitchFamily="34" charset="0"/>
              </a:endParaRPr>
            </a:p>
          </p:txBody>
        </p:sp>
      </p:grpSp>
      <p:sp>
        <p:nvSpPr>
          <p:cNvPr id="16" name="TextBox 15">
            <a:extLst>
              <a:ext uri="{FF2B5EF4-FFF2-40B4-BE49-F238E27FC236}">
                <a16:creationId xmlns:a16="http://schemas.microsoft.com/office/drawing/2014/main" id="{1F0BC4DA-71EC-4403-AB3C-86FCA43DBA85}"/>
              </a:ext>
            </a:extLst>
          </p:cNvPr>
          <p:cNvSpPr txBox="1"/>
          <p:nvPr/>
        </p:nvSpPr>
        <p:spPr>
          <a:xfrm>
            <a:off x="6757914" y="4710736"/>
            <a:ext cx="2556028" cy="1892826"/>
          </a:xfrm>
          <a:prstGeom prst="rect">
            <a:avLst/>
          </a:prstGeom>
          <a:noFill/>
        </p:spPr>
        <p:txBody>
          <a:bodyPr wrap="square" rtlCol="0">
            <a:spAutoFit/>
          </a:bodyPr>
          <a:lstStyle/>
          <a:p>
            <a:pPr marL="342900" indent="-342900">
              <a:buFont typeface="+mj-lt"/>
              <a:buAutoNum type="arabicParenR"/>
            </a:pPr>
            <a:r>
              <a:rPr lang="en-US" sz="125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25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250" dirty="0">
                <a:solidFill>
                  <a:schemeClr val="bg1"/>
                </a:solidFill>
                <a:latin typeface="Candara" panose="020E0502030303020204" pitchFamily="34" charset="0"/>
              </a:rPr>
              <a:t>Lorem ipsum dolor sit amet, consectetur adipiscing elit, sed do eiusmod.</a:t>
            </a:r>
          </a:p>
        </p:txBody>
      </p:sp>
      <p:grpSp>
        <p:nvGrpSpPr>
          <p:cNvPr id="17" name="Group 16">
            <a:extLst>
              <a:ext uri="{FF2B5EF4-FFF2-40B4-BE49-F238E27FC236}">
                <a16:creationId xmlns:a16="http://schemas.microsoft.com/office/drawing/2014/main" id="{3C9F33DD-BA81-4908-8E94-397861104E0E}"/>
              </a:ext>
            </a:extLst>
          </p:cNvPr>
          <p:cNvGrpSpPr/>
          <p:nvPr/>
        </p:nvGrpSpPr>
        <p:grpSpPr>
          <a:xfrm>
            <a:off x="9401028" y="3736572"/>
            <a:ext cx="2043545" cy="788561"/>
            <a:chOff x="4498767" y="3968496"/>
            <a:chExt cx="2043545" cy="788561"/>
          </a:xfrm>
        </p:grpSpPr>
        <p:sp>
          <p:nvSpPr>
            <p:cNvPr id="18" name="Freeform: Shape 17">
              <a:extLst>
                <a:ext uri="{FF2B5EF4-FFF2-40B4-BE49-F238E27FC236}">
                  <a16:creationId xmlns:a16="http://schemas.microsoft.com/office/drawing/2014/main" id="{C04BFB07-7AA2-405A-9A49-BB35DC580C34}"/>
                </a:ext>
              </a:extLst>
            </p:cNvPr>
            <p:cNvSpPr/>
            <p:nvPr/>
          </p:nvSpPr>
          <p:spPr>
            <a:xfrm>
              <a:off x="4498767" y="3968496"/>
              <a:ext cx="2043545" cy="788561"/>
            </a:xfrm>
            <a:custGeom>
              <a:avLst/>
              <a:gdLst>
                <a:gd name="connsiteX0" fmla="*/ 286593 w 2043545"/>
                <a:gd name="connsiteY0" fmla="*/ 0 h 788561"/>
                <a:gd name="connsiteX1" fmla="*/ 376074 w 2043545"/>
                <a:gd name="connsiteY1" fmla="*/ 178961 h 788561"/>
                <a:gd name="connsiteX2" fmla="*/ 1941943 w 2043545"/>
                <a:gd name="connsiteY2" fmla="*/ 178961 h 788561"/>
                <a:gd name="connsiteX3" fmla="*/ 2043545 w 2043545"/>
                <a:gd name="connsiteY3" fmla="*/ 280563 h 788561"/>
                <a:gd name="connsiteX4" fmla="*/ 2043545 w 2043545"/>
                <a:gd name="connsiteY4" fmla="*/ 686959 h 788561"/>
                <a:gd name="connsiteX5" fmla="*/ 1941943 w 2043545"/>
                <a:gd name="connsiteY5" fmla="*/ 788561 h 788561"/>
                <a:gd name="connsiteX6" fmla="*/ 101602 w 2043545"/>
                <a:gd name="connsiteY6" fmla="*/ 788561 h 788561"/>
                <a:gd name="connsiteX7" fmla="*/ 0 w 2043545"/>
                <a:gd name="connsiteY7" fmla="*/ 686959 h 788561"/>
                <a:gd name="connsiteX8" fmla="*/ 0 w 2043545"/>
                <a:gd name="connsiteY8" fmla="*/ 280563 h 788561"/>
                <a:gd name="connsiteX9" fmla="*/ 101602 w 2043545"/>
                <a:gd name="connsiteY9" fmla="*/ 178961 h 788561"/>
                <a:gd name="connsiteX10" fmla="*/ 197113 w 2043545"/>
                <a:gd name="connsiteY10" fmla="*/ 178961 h 788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43545" h="788561">
                  <a:moveTo>
                    <a:pt x="286593" y="0"/>
                  </a:moveTo>
                  <a:lnTo>
                    <a:pt x="376074" y="178961"/>
                  </a:lnTo>
                  <a:lnTo>
                    <a:pt x="1941943" y="178961"/>
                  </a:lnTo>
                  <a:cubicBezTo>
                    <a:pt x="1998056" y="178961"/>
                    <a:pt x="2043545" y="224450"/>
                    <a:pt x="2043545" y="280563"/>
                  </a:cubicBezTo>
                  <a:lnTo>
                    <a:pt x="2043545" y="686959"/>
                  </a:lnTo>
                  <a:cubicBezTo>
                    <a:pt x="2043545" y="743072"/>
                    <a:pt x="1998056" y="788561"/>
                    <a:pt x="1941943" y="788561"/>
                  </a:cubicBezTo>
                  <a:lnTo>
                    <a:pt x="101602" y="788561"/>
                  </a:lnTo>
                  <a:cubicBezTo>
                    <a:pt x="45489" y="788561"/>
                    <a:pt x="0" y="743072"/>
                    <a:pt x="0" y="686959"/>
                  </a:cubicBezTo>
                  <a:lnTo>
                    <a:pt x="0" y="280563"/>
                  </a:lnTo>
                  <a:cubicBezTo>
                    <a:pt x="0" y="224450"/>
                    <a:pt x="45489" y="178961"/>
                    <a:pt x="101602" y="178961"/>
                  </a:cubicBezTo>
                  <a:lnTo>
                    <a:pt x="197113" y="178961"/>
                  </a:lnTo>
                  <a:close/>
                </a:path>
              </a:pathLst>
            </a:custGeom>
            <a:solidFill>
              <a:srgbClr val="E04621"/>
            </a:solidFill>
            <a:ln>
              <a:noFill/>
            </a:ln>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9" name="TextBox 18">
              <a:extLst>
                <a:ext uri="{FF2B5EF4-FFF2-40B4-BE49-F238E27FC236}">
                  <a16:creationId xmlns:a16="http://schemas.microsoft.com/office/drawing/2014/main" id="{32A20F67-CF1B-4E08-9259-5D8C3946598D}"/>
                </a:ext>
              </a:extLst>
            </p:cNvPr>
            <p:cNvSpPr txBox="1"/>
            <p:nvPr/>
          </p:nvSpPr>
          <p:spPr>
            <a:xfrm>
              <a:off x="4498768" y="4297680"/>
              <a:ext cx="2010098" cy="400110"/>
            </a:xfrm>
            <a:prstGeom prst="rect">
              <a:avLst/>
            </a:prstGeom>
            <a:noFill/>
          </p:spPr>
          <p:txBody>
            <a:bodyPr wrap="square" rtlCol="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 DOLOR</a:t>
              </a:r>
            </a:p>
            <a:p>
              <a:endParaRPr lang="en-US" sz="400" dirty="0">
                <a:solidFill>
                  <a:schemeClr val="bg1"/>
                </a:solidFill>
                <a:latin typeface="Candara" panose="020E0502030303020204" pitchFamily="34" charset="0"/>
              </a:endParaRPr>
            </a:p>
          </p:txBody>
        </p:sp>
      </p:grpSp>
      <p:sp>
        <p:nvSpPr>
          <p:cNvPr id="20" name="TextBox 19">
            <a:extLst>
              <a:ext uri="{FF2B5EF4-FFF2-40B4-BE49-F238E27FC236}">
                <a16:creationId xmlns:a16="http://schemas.microsoft.com/office/drawing/2014/main" id="{4CA41F17-8765-41DE-9BDD-6D9050D3663F}"/>
              </a:ext>
            </a:extLst>
          </p:cNvPr>
          <p:cNvSpPr txBox="1"/>
          <p:nvPr/>
        </p:nvSpPr>
        <p:spPr>
          <a:xfrm>
            <a:off x="9324828" y="4710736"/>
            <a:ext cx="2556028" cy="1892826"/>
          </a:xfrm>
          <a:prstGeom prst="rect">
            <a:avLst/>
          </a:prstGeom>
          <a:noFill/>
        </p:spPr>
        <p:txBody>
          <a:bodyPr wrap="square" rtlCol="0">
            <a:spAutoFit/>
          </a:bodyPr>
          <a:lstStyle/>
          <a:p>
            <a:pPr marL="342900" indent="-342900">
              <a:buFont typeface="+mj-lt"/>
              <a:buAutoNum type="arabicParenR"/>
            </a:pPr>
            <a:r>
              <a:rPr lang="en-US" sz="125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25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250" dirty="0">
                <a:solidFill>
                  <a:schemeClr val="bg1"/>
                </a:solidFill>
                <a:latin typeface="Candara" panose="020E0502030303020204" pitchFamily="34" charset="0"/>
              </a:rPr>
              <a:t>Lorem ipsum dolor sit amet, consectetur adipiscing elit, sed do eiusmod.</a:t>
            </a:r>
          </a:p>
        </p:txBody>
      </p:sp>
      <p:sp>
        <p:nvSpPr>
          <p:cNvPr id="26" name="Freeform: Shape 25">
            <a:extLst>
              <a:ext uri="{FF2B5EF4-FFF2-40B4-BE49-F238E27FC236}">
                <a16:creationId xmlns:a16="http://schemas.microsoft.com/office/drawing/2014/main" id="{44722BF1-B304-41E4-AC7E-CB452B6D8E66}"/>
              </a:ext>
            </a:extLst>
          </p:cNvPr>
          <p:cNvSpPr>
            <a:spLocks noChangeAspect="1"/>
          </p:cNvSpPr>
          <p:nvPr/>
        </p:nvSpPr>
        <p:spPr>
          <a:xfrm>
            <a:off x="2108632" y="2687112"/>
            <a:ext cx="365211" cy="415315"/>
          </a:xfrm>
          <a:custGeom>
            <a:avLst/>
            <a:gdLst>
              <a:gd name="connsiteX0" fmla="*/ 223157 w 446314"/>
              <a:gd name="connsiteY0" fmla="*/ 0 h 380657"/>
              <a:gd name="connsiteX1" fmla="*/ 446314 w 446314"/>
              <a:gd name="connsiteY1" fmla="*/ 342729 h 380657"/>
              <a:gd name="connsiteX2" fmla="*/ 441328 w 446314"/>
              <a:gd name="connsiteY2" fmla="*/ 380657 h 380657"/>
              <a:gd name="connsiteX3" fmla="*/ 4986 w 446314"/>
              <a:gd name="connsiteY3" fmla="*/ 380657 h 380657"/>
              <a:gd name="connsiteX4" fmla="*/ 0 w 446314"/>
              <a:gd name="connsiteY4" fmla="*/ 342729 h 380657"/>
              <a:gd name="connsiteX5" fmla="*/ 223157 w 446314"/>
              <a:gd name="connsiteY5" fmla="*/ 0 h 380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6314" h="380657">
                <a:moveTo>
                  <a:pt x="223157" y="0"/>
                </a:moveTo>
                <a:cubicBezTo>
                  <a:pt x="346403" y="0"/>
                  <a:pt x="446314" y="153445"/>
                  <a:pt x="446314" y="342729"/>
                </a:cubicBezTo>
                <a:lnTo>
                  <a:pt x="441328" y="380657"/>
                </a:lnTo>
                <a:lnTo>
                  <a:pt x="4986" y="380657"/>
                </a:lnTo>
                <a:lnTo>
                  <a:pt x="0" y="342729"/>
                </a:lnTo>
                <a:cubicBezTo>
                  <a:pt x="0" y="153445"/>
                  <a:pt x="99911" y="0"/>
                  <a:pt x="223157" y="0"/>
                </a:cubicBezTo>
                <a:close/>
              </a:path>
            </a:pathLst>
          </a:custGeom>
          <a:solidFill>
            <a:srgbClr val="646464"/>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 name="Rectangle 2">
            <a:extLst>
              <a:ext uri="{FF2B5EF4-FFF2-40B4-BE49-F238E27FC236}">
                <a16:creationId xmlns:a16="http://schemas.microsoft.com/office/drawing/2014/main" id="{0BA4C5AC-69C3-443E-9500-84A337382A59}"/>
              </a:ext>
            </a:extLst>
          </p:cNvPr>
          <p:cNvSpPr/>
          <p:nvPr/>
        </p:nvSpPr>
        <p:spPr>
          <a:xfrm>
            <a:off x="704674" y="2971800"/>
            <a:ext cx="2648126" cy="3262936"/>
          </a:xfrm>
          <a:prstGeom prst="rect">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solidFill>
              <a:schemeClr val="bg1">
                <a:alpha val="40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1" name="Group 30">
            <a:extLst>
              <a:ext uri="{FF2B5EF4-FFF2-40B4-BE49-F238E27FC236}">
                <a16:creationId xmlns:a16="http://schemas.microsoft.com/office/drawing/2014/main" id="{1AFB8CDF-4166-4EF7-83CD-ACA7F2B91324}"/>
              </a:ext>
            </a:extLst>
          </p:cNvPr>
          <p:cNvGrpSpPr/>
          <p:nvPr/>
        </p:nvGrpSpPr>
        <p:grpSpPr>
          <a:xfrm>
            <a:off x="850142" y="2680077"/>
            <a:ext cx="1481329" cy="1053722"/>
            <a:chOff x="850142" y="2680077"/>
            <a:chExt cx="1481329" cy="1053722"/>
          </a:xfrm>
        </p:grpSpPr>
        <p:grpSp>
          <p:nvGrpSpPr>
            <p:cNvPr id="28" name="Group 27">
              <a:extLst>
                <a:ext uri="{FF2B5EF4-FFF2-40B4-BE49-F238E27FC236}">
                  <a16:creationId xmlns:a16="http://schemas.microsoft.com/office/drawing/2014/main" id="{DD890CAF-3144-4B78-AC08-B094D5B75B09}"/>
                </a:ext>
              </a:extLst>
            </p:cNvPr>
            <p:cNvGrpSpPr/>
            <p:nvPr/>
          </p:nvGrpSpPr>
          <p:grpSpPr>
            <a:xfrm>
              <a:off x="850142" y="2680077"/>
              <a:ext cx="1481329" cy="1053722"/>
              <a:chOff x="850142" y="2680077"/>
              <a:chExt cx="1481329" cy="1053722"/>
            </a:xfrm>
            <a:effectLst>
              <a:outerShdw blurRad="63500" dist="25400" dir="2700000" algn="tl" rotWithShape="0">
                <a:prstClr val="black">
                  <a:alpha val="40000"/>
                </a:prstClr>
              </a:outerShdw>
            </a:effectLst>
          </p:grpSpPr>
          <p:sp>
            <p:nvSpPr>
              <p:cNvPr id="25" name="Freeform: Shape 24">
                <a:extLst>
                  <a:ext uri="{FF2B5EF4-FFF2-40B4-BE49-F238E27FC236}">
                    <a16:creationId xmlns:a16="http://schemas.microsoft.com/office/drawing/2014/main" id="{EF805381-A397-4E8B-81A8-368AD0711AC5}"/>
                  </a:ext>
                </a:extLst>
              </p:cNvPr>
              <p:cNvSpPr>
                <a:spLocks noChangeAspect="1"/>
              </p:cNvSpPr>
              <p:nvPr/>
            </p:nvSpPr>
            <p:spPr>
              <a:xfrm>
                <a:off x="850143" y="2680077"/>
                <a:ext cx="1481328" cy="413480"/>
              </a:xfrm>
              <a:custGeom>
                <a:avLst/>
                <a:gdLst>
                  <a:gd name="connsiteX0" fmla="*/ 8875600 w 8892560"/>
                  <a:gd name="connsiteY0" fmla="*/ 0 h 2482154"/>
                  <a:gd name="connsiteX1" fmla="*/ 8892560 w 8892560"/>
                  <a:gd name="connsiteY1" fmla="*/ 0 h 2482154"/>
                  <a:gd name="connsiteX2" fmla="*/ 8892560 w 8892560"/>
                  <a:gd name="connsiteY2" fmla="*/ 1754 h 2482154"/>
                  <a:gd name="connsiteX3" fmla="*/ 1091360 w 8892560"/>
                  <a:gd name="connsiteY3" fmla="*/ 0 h 2482154"/>
                  <a:gd name="connsiteX4" fmla="*/ 8875600 w 8892560"/>
                  <a:gd name="connsiteY4" fmla="*/ 0 h 2482154"/>
                  <a:gd name="connsiteX5" fmla="*/ 7784241 w 8892560"/>
                  <a:gd name="connsiteY5" fmla="*/ 2234837 h 2482154"/>
                  <a:gd name="connsiteX6" fmla="*/ 7808625 w 8892560"/>
                  <a:gd name="connsiteY6" fmla="*/ 2482154 h 2482154"/>
                  <a:gd name="connsiteX7" fmla="*/ 2158335 w 8892560"/>
                  <a:gd name="connsiteY7" fmla="*/ 2482154 h 2482154"/>
                  <a:gd name="connsiteX8" fmla="*/ 1091360 w 8892560"/>
                  <a:gd name="connsiteY8" fmla="*/ 2482154 h 2482154"/>
                  <a:gd name="connsiteX9" fmla="*/ 24384 w 8892560"/>
                  <a:gd name="connsiteY9" fmla="*/ 2482154 h 2482154"/>
                  <a:gd name="connsiteX10" fmla="*/ 0 w 8892560"/>
                  <a:gd name="connsiteY10" fmla="*/ 2234837 h 2482154"/>
                  <a:gd name="connsiteX11" fmla="*/ 1091360 w 8892560"/>
                  <a:gd name="connsiteY11" fmla="*/ 0 h 2482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892560" h="2482154">
                    <a:moveTo>
                      <a:pt x="8875600" y="0"/>
                    </a:moveTo>
                    <a:lnTo>
                      <a:pt x="8892560" y="0"/>
                    </a:lnTo>
                    <a:lnTo>
                      <a:pt x="8892560" y="1754"/>
                    </a:lnTo>
                    <a:close/>
                    <a:moveTo>
                      <a:pt x="1091360" y="0"/>
                    </a:moveTo>
                    <a:lnTo>
                      <a:pt x="8875600" y="0"/>
                    </a:lnTo>
                    <a:cubicBezTo>
                      <a:pt x="8272860" y="0"/>
                      <a:pt x="7784241" y="1000570"/>
                      <a:pt x="7784241" y="2234837"/>
                    </a:cubicBezTo>
                    <a:lnTo>
                      <a:pt x="7808625" y="2482154"/>
                    </a:lnTo>
                    <a:lnTo>
                      <a:pt x="2158335" y="2482154"/>
                    </a:lnTo>
                    <a:lnTo>
                      <a:pt x="1091360" y="2482154"/>
                    </a:lnTo>
                    <a:lnTo>
                      <a:pt x="24384" y="2482154"/>
                    </a:lnTo>
                    <a:lnTo>
                      <a:pt x="0" y="2234837"/>
                    </a:lnTo>
                    <a:cubicBezTo>
                      <a:pt x="0" y="1000570"/>
                      <a:pt x="488619" y="0"/>
                      <a:pt x="1091360" y="0"/>
                    </a:cubicBezTo>
                    <a:close/>
                  </a:path>
                </a:pathLst>
              </a:custGeom>
              <a:gradFill flip="none" rotWithShape="1">
                <a:gsLst>
                  <a:gs pos="32500">
                    <a:srgbClr val="A0A0A0"/>
                  </a:gs>
                  <a:gs pos="17000">
                    <a:srgbClr val="6F6F6F"/>
                  </a:gs>
                  <a:gs pos="0">
                    <a:srgbClr val="474747"/>
                  </a:gs>
                  <a:gs pos="48000">
                    <a:srgbClr val="6F6F6F"/>
                  </a:gs>
                  <a:gs pos="100000">
                    <a:srgbClr val="6F6F6F"/>
                  </a:gs>
                </a:gsLst>
                <a:lin ang="5400000" scaled="0"/>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Freeform: Shape 23">
                <a:extLst>
                  <a:ext uri="{FF2B5EF4-FFF2-40B4-BE49-F238E27FC236}">
                    <a16:creationId xmlns:a16="http://schemas.microsoft.com/office/drawing/2014/main" id="{D616859A-328A-4EE8-88D6-498C2A4C5AB5}"/>
                  </a:ext>
                </a:extLst>
              </p:cNvPr>
              <p:cNvSpPr/>
              <p:nvPr/>
            </p:nvSpPr>
            <p:spPr>
              <a:xfrm rot="16200000">
                <a:off x="1147683" y="2742036"/>
                <a:ext cx="694222" cy="1289304"/>
              </a:xfrm>
              <a:custGeom>
                <a:avLst/>
                <a:gdLst>
                  <a:gd name="connsiteX0" fmla="*/ 694222 w 694222"/>
                  <a:gd name="connsiteY0" fmla="*/ 0 h 414203"/>
                  <a:gd name="connsiteX1" fmla="*/ 694222 w 694222"/>
                  <a:gd name="connsiteY1" fmla="*/ 414203 h 414203"/>
                  <a:gd name="connsiteX2" fmla="*/ 0 w 694222"/>
                  <a:gd name="connsiteY2" fmla="*/ 414203 h 414203"/>
                  <a:gd name="connsiteX3" fmla="*/ 207102 w 694222"/>
                  <a:gd name="connsiteY3" fmla="*/ 207102 h 414203"/>
                  <a:gd name="connsiteX4" fmla="*/ 0 w 694222"/>
                  <a:gd name="connsiteY4" fmla="*/ 0 h 4142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4222" h="414203">
                    <a:moveTo>
                      <a:pt x="694222" y="0"/>
                    </a:moveTo>
                    <a:lnTo>
                      <a:pt x="694222" y="414203"/>
                    </a:lnTo>
                    <a:lnTo>
                      <a:pt x="0" y="414203"/>
                    </a:lnTo>
                    <a:lnTo>
                      <a:pt x="207102" y="207102"/>
                    </a:lnTo>
                    <a:lnTo>
                      <a:pt x="0" y="0"/>
                    </a:lnTo>
                    <a:close/>
                  </a:path>
                </a:pathLst>
              </a:custGeom>
              <a:solidFill>
                <a:srgbClr val="6F6F6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sp>
          <p:nvSpPr>
            <p:cNvPr id="29" name="TextBox 28">
              <a:extLst>
                <a:ext uri="{FF2B5EF4-FFF2-40B4-BE49-F238E27FC236}">
                  <a16:creationId xmlns:a16="http://schemas.microsoft.com/office/drawing/2014/main" id="{B856547C-AEA4-4C5A-9493-2EA4A49D7117}"/>
                </a:ext>
              </a:extLst>
            </p:cNvPr>
            <p:cNvSpPr txBox="1"/>
            <p:nvPr/>
          </p:nvSpPr>
          <p:spPr>
            <a:xfrm>
              <a:off x="873287" y="2973861"/>
              <a:ext cx="1242499" cy="523220"/>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a:t>
              </a:r>
            </a:p>
          </p:txBody>
        </p:sp>
      </p:grpSp>
      <p:sp>
        <p:nvSpPr>
          <p:cNvPr id="30" name="TextBox 29">
            <a:extLst>
              <a:ext uri="{FF2B5EF4-FFF2-40B4-BE49-F238E27FC236}">
                <a16:creationId xmlns:a16="http://schemas.microsoft.com/office/drawing/2014/main" id="{B4692520-E9C2-4575-B2AD-206528D2D437}"/>
              </a:ext>
            </a:extLst>
          </p:cNvPr>
          <p:cNvSpPr txBox="1"/>
          <p:nvPr/>
        </p:nvSpPr>
        <p:spPr>
          <a:xfrm>
            <a:off x="825070" y="3822851"/>
            <a:ext cx="2407334" cy="2477601"/>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endParaRPr lang="en-US" sz="1200" dirty="0">
              <a:solidFill>
                <a:schemeClr val="bg1"/>
              </a:solidFill>
              <a:latin typeface="Candara" panose="020E0502030303020204" pitchFamily="34" charset="0"/>
            </a:endParaRPr>
          </a:p>
        </p:txBody>
      </p:sp>
      <p:sp>
        <p:nvSpPr>
          <p:cNvPr id="32" name="TextBox 31">
            <a:extLst>
              <a:ext uri="{FF2B5EF4-FFF2-40B4-BE49-F238E27FC236}">
                <a16:creationId xmlns:a16="http://schemas.microsoft.com/office/drawing/2014/main" id="{883E9CBB-5DE9-4CFA-9466-6DB9562ABC89}"/>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408904929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32"/>
                                        </p:tgtEl>
                                        <p:attrNameLst>
                                          <p:attrName>style.visibility</p:attrName>
                                        </p:attrNameLst>
                                      </p:cBhvr>
                                      <p:to>
                                        <p:strVal val="visible"/>
                                      </p:to>
                                    </p:set>
                                    <p:animEffect transition="in" filter="wipe(right)">
                                      <p:cBhvr>
                                        <p:cTn id="7" dur="500"/>
                                        <p:tgtEl>
                                          <p:spTgt spid="32"/>
                                        </p:tgtEl>
                                      </p:cBhvr>
                                    </p:animEffect>
                                  </p:childTnLst>
                                </p:cTn>
                              </p:par>
                            </p:childTnLst>
                          </p:cTn>
                        </p:par>
                        <p:par>
                          <p:cTn id="8" fill="hold">
                            <p:stCondLst>
                              <p:cond delay="500"/>
                            </p:stCondLst>
                            <p:childTnLst>
                              <p:par>
                                <p:cTn id="9" presetID="22" presetClass="entr" presetSubtype="1"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wipe(up)">
                                      <p:cBhvr>
                                        <p:cTn id="11" dur="500"/>
                                        <p:tgtEl>
                                          <p:spTgt spid="2"/>
                                        </p:tgtEl>
                                      </p:cBhvr>
                                    </p:animEffect>
                                  </p:childTnLst>
                                </p:cTn>
                              </p:par>
                            </p:childTnLst>
                          </p:cTn>
                        </p:par>
                        <p:par>
                          <p:cTn id="12" fill="hold">
                            <p:stCondLst>
                              <p:cond delay="1000"/>
                            </p:stCondLst>
                            <p:childTnLst>
                              <p:par>
                                <p:cTn id="13" presetID="42" presetClass="entr" presetSubtype="0" fill="hold" grpId="0" nodeType="after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fade">
                                      <p:cBhvr>
                                        <p:cTn id="15" dur="1000"/>
                                        <p:tgtEl>
                                          <p:spTgt spid="3"/>
                                        </p:tgtEl>
                                      </p:cBhvr>
                                    </p:animEffect>
                                    <p:anim calcmode="lin" valueType="num">
                                      <p:cBhvr>
                                        <p:cTn id="16" dur="1000" fill="hold"/>
                                        <p:tgtEl>
                                          <p:spTgt spid="3"/>
                                        </p:tgtEl>
                                        <p:attrNameLst>
                                          <p:attrName>ppt_x</p:attrName>
                                        </p:attrNameLst>
                                      </p:cBhvr>
                                      <p:tavLst>
                                        <p:tav tm="0">
                                          <p:val>
                                            <p:strVal val="#ppt_x"/>
                                          </p:val>
                                        </p:tav>
                                        <p:tav tm="100000">
                                          <p:val>
                                            <p:strVal val="#ppt_x"/>
                                          </p:val>
                                        </p:tav>
                                      </p:tavLst>
                                    </p:anim>
                                    <p:anim calcmode="lin" valueType="num">
                                      <p:cBhvr>
                                        <p:cTn id="17" dur="1000" fill="hold"/>
                                        <p:tgtEl>
                                          <p:spTgt spid="3"/>
                                        </p:tgtEl>
                                        <p:attrNameLst>
                                          <p:attrName>ppt_y</p:attrName>
                                        </p:attrNameLst>
                                      </p:cBhvr>
                                      <p:tavLst>
                                        <p:tav tm="0">
                                          <p:val>
                                            <p:strVal val="#ppt_y+.1"/>
                                          </p:val>
                                        </p:tav>
                                        <p:tav tm="100000">
                                          <p:val>
                                            <p:strVal val="#ppt_y"/>
                                          </p:val>
                                        </p:tav>
                                      </p:tavLst>
                                    </p:anim>
                                  </p:childTnLst>
                                </p:cTn>
                              </p:par>
                            </p:childTnLst>
                          </p:cTn>
                        </p:par>
                        <p:par>
                          <p:cTn id="18" fill="hold">
                            <p:stCondLst>
                              <p:cond delay="2000"/>
                            </p:stCondLst>
                            <p:childTnLst>
                              <p:par>
                                <p:cTn id="19" presetID="22" presetClass="entr" presetSubtype="4" fill="hold" nodeType="afterEffect">
                                  <p:stCondLst>
                                    <p:cond delay="0"/>
                                  </p:stCondLst>
                                  <p:childTnLst>
                                    <p:set>
                                      <p:cBhvr>
                                        <p:cTn id="20" dur="1" fill="hold">
                                          <p:stCondLst>
                                            <p:cond delay="0"/>
                                          </p:stCondLst>
                                        </p:cTn>
                                        <p:tgtEl>
                                          <p:spTgt spid="31"/>
                                        </p:tgtEl>
                                        <p:attrNameLst>
                                          <p:attrName>style.visibility</p:attrName>
                                        </p:attrNameLst>
                                      </p:cBhvr>
                                      <p:to>
                                        <p:strVal val="visible"/>
                                      </p:to>
                                    </p:set>
                                    <p:animEffect transition="in" filter="wipe(down)">
                                      <p:cBhvr>
                                        <p:cTn id="21" dur="500"/>
                                        <p:tgtEl>
                                          <p:spTgt spid="31"/>
                                        </p:tgtEl>
                                      </p:cBhvr>
                                    </p:animEffect>
                                  </p:childTnLst>
                                </p:cTn>
                              </p:par>
                            </p:childTnLst>
                          </p:cTn>
                        </p:par>
                        <p:par>
                          <p:cTn id="22" fill="hold">
                            <p:stCondLst>
                              <p:cond delay="2500"/>
                            </p:stCondLst>
                            <p:childTnLst>
                              <p:par>
                                <p:cTn id="23" presetID="22" presetClass="entr" presetSubtype="1" fill="hold" grpId="0" nodeType="afterEffect">
                                  <p:stCondLst>
                                    <p:cond delay="0"/>
                                  </p:stCondLst>
                                  <p:childTnLst>
                                    <p:set>
                                      <p:cBhvr>
                                        <p:cTn id="24" dur="1" fill="hold">
                                          <p:stCondLst>
                                            <p:cond delay="0"/>
                                          </p:stCondLst>
                                        </p:cTn>
                                        <p:tgtEl>
                                          <p:spTgt spid="26"/>
                                        </p:tgtEl>
                                        <p:attrNameLst>
                                          <p:attrName>style.visibility</p:attrName>
                                        </p:attrNameLst>
                                      </p:cBhvr>
                                      <p:to>
                                        <p:strVal val="visible"/>
                                      </p:to>
                                    </p:set>
                                    <p:animEffect transition="in" filter="wipe(up)">
                                      <p:cBhvr>
                                        <p:cTn id="25" dur="500"/>
                                        <p:tgtEl>
                                          <p:spTgt spid="26"/>
                                        </p:tgtEl>
                                      </p:cBhvr>
                                    </p:animEffect>
                                  </p:childTnLst>
                                </p:cTn>
                              </p:par>
                            </p:childTnLst>
                          </p:cTn>
                        </p:par>
                        <p:par>
                          <p:cTn id="26" fill="hold">
                            <p:stCondLst>
                              <p:cond delay="3000"/>
                            </p:stCondLst>
                            <p:childTnLst>
                              <p:par>
                                <p:cTn id="27" presetID="42" presetClass="entr" presetSubtype="0" fill="hold" grpId="0" nodeType="afterEffect">
                                  <p:stCondLst>
                                    <p:cond delay="0"/>
                                  </p:stCondLst>
                                  <p:childTnLst>
                                    <p:set>
                                      <p:cBhvr>
                                        <p:cTn id="28" dur="1" fill="hold">
                                          <p:stCondLst>
                                            <p:cond delay="0"/>
                                          </p:stCondLst>
                                        </p:cTn>
                                        <p:tgtEl>
                                          <p:spTgt spid="30"/>
                                        </p:tgtEl>
                                        <p:attrNameLst>
                                          <p:attrName>style.visibility</p:attrName>
                                        </p:attrNameLst>
                                      </p:cBhvr>
                                      <p:to>
                                        <p:strVal val="visible"/>
                                      </p:to>
                                    </p:set>
                                    <p:animEffect transition="in" filter="fade">
                                      <p:cBhvr>
                                        <p:cTn id="29" dur="1000"/>
                                        <p:tgtEl>
                                          <p:spTgt spid="30"/>
                                        </p:tgtEl>
                                      </p:cBhvr>
                                    </p:animEffect>
                                    <p:anim calcmode="lin" valueType="num">
                                      <p:cBhvr>
                                        <p:cTn id="30" dur="1000" fill="hold"/>
                                        <p:tgtEl>
                                          <p:spTgt spid="30"/>
                                        </p:tgtEl>
                                        <p:attrNameLst>
                                          <p:attrName>ppt_x</p:attrName>
                                        </p:attrNameLst>
                                      </p:cBhvr>
                                      <p:tavLst>
                                        <p:tav tm="0">
                                          <p:val>
                                            <p:strVal val="#ppt_x"/>
                                          </p:val>
                                        </p:tav>
                                        <p:tav tm="100000">
                                          <p:val>
                                            <p:strVal val="#ppt_x"/>
                                          </p:val>
                                        </p:tav>
                                      </p:tavLst>
                                    </p:anim>
                                    <p:anim calcmode="lin" valueType="num">
                                      <p:cBhvr>
                                        <p:cTn id="31" dur="1000" fill="hold"/>
                                        <p:tgtEl>
                                          <p:spTgt spid="30"/>
                                        </p:tgtEl>
                                        <p:attrNameLst>
                                          <p:attrName>ppt_y</p:attrName>
                                        </p:attrNameLst>
                                      </p:cBhvr>
                                      <p:tavLst>
                                        <p:tav tm="0">
                                          <p:val>
                                            <p:strVal val="#ppt_y+.1"/>
                                          </p:val>
                                        </p:tav>
                                        <p:tav tm="100000">
                                          <p:val>
                                            <p:strVal val="#ppt_y"/>
                                          </p:val>
                                        </p:tav>
                                      </p:tavLst>
                                    </p:anim>
                                  </p:childTnLst>
                                </p:cTn>
                              </p:par>
                            </p:childTnLst>
                          </p:cTn>
                        </p:par>
                        <p:par>
                          <p:cTn id="32" fill="hold">
                            <p:stCondLst>
                              <p:cond delay="4000"/>
                            </p:stCondLst>
                            <p:childTnLst>
                              <p:par>
                                <p:cTn id="33" presetID="2" presetClass="entr" presetSubtype="2" fill="hold" nodeType="afterEffect">
                                  <p:stCondLst>
                                    <p:cond delay="0"/>
                                  </p:stCondLst>
                                  <p:childTnLst>
                                    <p:set>
                                      <p:cBhvr>
                                        <p:cTn id="34" dur="1" fill="hold">
                                          <p:stCondLst>
                                            <p:cond delay="0"/>
                                          </p:stCondLst>
                                        </p:cTn>
                                        <p:tgtEl>
                                          <p:spTgt spid="11"/>
                                        </p:tgtEl>
                                        <p:attrNameLst>
                                          <p:attrName>style.visibility</p:attrName>
                                        </p:attrNameLst>
                                      </p:cBhvr>
                                      <p:to>
                                        <p:strVal val="visible"/>
                                      </p:to>
                                    </p:set>
                                    <p:anim calcmode="lin" valueType="num">
                                      <p:cBhvr additive="base">
                                        <p:cTn id="35" dur="750" fill="hold"/>
                                        <p:tgtEl>
                                          <p:spTgt spid="11"/>
                                        </p:tgtEl>
                                        <p:attrNameLst>
                                          <p:attrName>ppt_x</p:attrName>
                                        </p:attrNameLst>
                                      </p:cBhvr>
                                      <p:tavLst>
                                        <p:tav tm="0">
                                          <p:val>
                                            <p:strVal val="1+#ppt_w/2"/>
                                          </p:val>
                                        </p:tav>
                                        <p:tav tm="100000">
                                          <p:val>
                                            <p:strVal val="#ppt_x"/>
                                          </p:val>
                                        </p:tav>
                                      </p:tavLst>
                                    </p:anim>
                                    <p:anim calcmode="lin" valueType="num">
                                      <p:cBhvr additive="base">
                                        <p:cTn id="36" dur="750" fill="hold"/>
                                        <p:tgtEl>
                                          <p:spTgt spid="11"/>
                                        </p:tgtEl>
                                        <p:attrNameLst>
                                          <p:attrName>ppt_y</p:attrName>
                                        </p:attrNameLst>
                                      </p:cBhvr>
                                      <p:tavLst>
                                        <p:tav tm="0">
                                          <p:val>
                                            <p:strVal val="#ppt_y"/>
                                          </p:val>
                                        </p:tav>
                                        <p:tav tm="100000">
                                          <p:val>
                                            <p:strVal val="#ppt_y"/>
                                          </p:val>
                                        </p:tav>
                                      </p:tavLst>
                                    </p:anim>
                                  </p:childTnLst>
                                </p:cTn>
                              </p:par>
                            </p:childTnLst>
                          </p:cTn>
                        </p:par>
                        <p:par>
                          <p:cTn id="37" fill="hold">
                            <p:stCondLst>
                              <p:cond delay="4750"/>
                            </p:stCondLst>
                            <p:childTnLst>
                              <p:par>
                                <p:cTn id="38" presetID="42" presetClass="entr" presetSubtype="0" fill="hold" nodeType="afterEffect">
                                  <p:stCondLst>
                                    <p:cond delay="0"/>
                                  </p:stCondLst>
                                  <p:childTnLst>
                                    <p:set>
                                      <p:cBhvr>
                                        <p:cTn id="39" dur="1" fill="hold">
                                          <p:stCondLst>
                                            <p:cond delay="0"/>
                                          </p:stCondLst>
                                        </p:cTn>
                                        <p:tgtEl>
                                          <p:spTgt spid="12">
                                            <p:txEl>
                                              <p:pRg st="0" end="0"/>
                                            </p:txEl>
                                          </p:spTgt>
                                        </p:tgtEl>
                                        <p:attrNameLst>
                                          <p:attrName>style.visibility</p:attrName>
                                        </p:attrNameLst>
                                      </p:cBhvr>
                                      <p:to>
                                        <p:strVal val="visible"/>
                                      </p:to>
                                    </p:set>
                                    <p:animEffect transition="in" filter="fade">
                                      <p:cBhvr>
                                        <p:cTn id="40" dur="1000"/>
                                        <p:tgtEl>
                                          <p:spTgt spid="12">
                                            <p:txEl>
                                              <p:pRg st="0" end="0"/>
                                            </p:txEl>
                                          </p:spTgt>
                                        </p:tgtEl>
                                      </p:cBhvr>
                                    </p:animEffect>
                                    <p:anim calcmode="lin" valueType="num">
                                      <p:cBhvr>
                                        <p:cTn id="41" dur="1000" fill="hold"/>
                                        <p:tgtEl>
                                          <p:spTgt spid="12">
                                            <p:txEl>
                                              <p:pRg st="0" end="0"/>
                                            </p:txEl>
                                          </p:spTgt>
                                        </p:tgtEl>
                                        <p:attrNameLst>
                                          <p:attrName>ppt_x</p:attrName>
                                        </p:attrNameLst>
                                      </p:cBhvr>
                                      <p:tavLst>
                                        <p:tav tm="0">
                                          <p:val>
                                            <p:strVal val="#ppt_x"/>
                                          </p:val>
                                        </p:tav>
                                        <p:tav tm="100000">
                                          <p:val>
                                            <p:strVal val="#ppt_x"/>
                                          </p:val>
                                        </p:tav>
                                      </p:tavLst>
                                    </p:anim>
                                    <p:anim calcmode="lin" valueType="num">
                                      <p:cBhvr>
                                        <p:cTn id="42" dur="1000" fill="hold"/>
                                        <p:tgtEl>
                                          <p:spTgt spid="12">
                                            <p:txEl>
                                              <p:pRg st="0" end="0"/>
                                            </p:txEl>
                                          </p:spTgt>
                                        </p:tgtEl>
                                        <p:attrNameLst>
                                          <p:attrName>ppt_y</p:attrName>
                                        </p:attrNameLst>
                                      </p:cBhvr>
                                      <p:tavLst>
                                        <p:tav tm="0">
                                          <p:val>
                                            <p:strVal val="#ppt_y+.1"/>
                                          </p:val>
                                        </p:tav>
                                        <p:tav tm="100000">
                                          <p:val>
                                            <p:strVal val="#ppt_y"/>
                                          </p:val>
                                        </p:tav>
                                      </p:tavLst>
                                    </p:anim>
                                  </p:childTnLst>
                                </p:cTn>
                              </p:par>
                            </p:childTnLst>
                          </p:cTn>
                        </p:par>
                        <p:par>
                          <p:cTn id="43" fill="hold">
                            <p:stCondLst>
                              <p:cond delay="5750"/>
                            </p:stCondLst>
                            <p:childTnLst>
                              <p:par>
                                <p:cTn id="44" presetID="42" presetClass="entr" presetSubtype="0" fill="hold" nodeType="afterEffect">
                                  <p:stCondLst>
                                    <p:cond delay="0"/>
                                  </p:stCondLst>
                                  <p:childTnLst>
                                    <p:set>
                                      <p:cBhvr>
                                        <p:cTn id="45" dur="1" fill="hold">
                                          <p:stCondLst>
                                            <p:cond delay="0"/>
                                          </p:stCondLst>
                                        </p:cTn>
                                        <p:tgtEl>
                                          <p:spTgt spid="12">
                                            <p:txEl>
                                              <p:pRg st="1" end="1"/>
                                            </p:txEl>
                                          </p:spTgt>
                                        </p:tgtEl>
                                        <p:attrNameLst>
                                          <p:attrName>style.visibility</p:attrName>
                                        </p:attrNameLst>
                                      </p:cBhvr>
                                      <p:to>
                                        <p:strVal val="visible"/>
                                      </p:to>
                                    </p:set>
                                    <p:animEffect transition="in" filter="fade">
                                      <p:cBhvr>
                                        <p:cTn id="46" dur="1000"/>
                                        <p:tgtEl>
                                          <p:spTgt spid="12">
                                            <p:txEl>
                                              <p:pRg st="1" end="1"/>
                                            </p:txEl>
                                          </p:spTgt>
                                        </p:tgtEl>
                                      </p:cBhvr>
                                    </p:animEffect>
                                    <p:anim calcmode="lin" valueType="num">
                                      <p:cBhvr>
                                        <p:cTn id="47" dur="1000" fill="hold"/>
                                        <p:tgtEl>
                                          <p:spTgt spid="12">
                                            <p:txEl>
                                              <p:pRg st="1" end="1"/>
                                            </p:txEl>
                                          </p:spTgt>
                                        </p:tgtEl>
                                        <p:attrNameLst>
                                          <p:attrName>ppt_x</p:attrName>
                                        </p:attrNameLst>
                                      </p:cBhvr>
                                      <p:tavLst>
                                        <p:tav tm="0">
                                          <p:val>
                                            <p:strVal val="#ppt_x"/>
                                          </p:val>
                                        </p:tav>
                                        <p:tav tm="100000">
                                          <p:val>
                                            <p:strVal val="#ppt_x"/>
                                          </p:val>
                                        </p:tav>
                                      </p:tavLst>
                                    </p:anim>
                                    <p:anim calcmode="lin" valueType="num">
                                      <p:cBhvr>
                                        <p:cTn id="48" dur="1000" fill="hold"/>
                                        <p:tgtEl>
                                          <p:spTgt spid="12">
                                            <p:txEl>
                                              <p:pRg st="1" end="1"/>
                                            </p:txEl>
                                          </p:spTgt>
                                        </p:tgtEl>
                                        <p:attrNameLst>
                                          <p:attrName>ppt_y</p:attrName>
                                        </p:attrNameLst>
                                      </p:cBhvr>
                                      <p:tavLst>
                                        <p:tav tm="0">
                                          <p:val>
                                            <p:strVal val="#ppt_y+.1"/>
                                          </p:val>
                                        </p:tav>
                                        <p:tav tm="100000">
                                          <p:val>
                                            <p:strVal val="#ppt_y"/>
                                          </p:val>
                                        </p:tav>
                                      </p:tavLst>
                                    </p:anim>
                                  </p:childTnLst>
                                </p:cTn>
                              </p:par>
                            </p:childTnLst>
                          </p:cTn>
                        </p:par>
                        <p:par>
                          <p:cTn id="49" fill="hold">
                            <p:stCondLst>
                              <p:cond delay="6750"/>
                            </p:stCondLst>
                            <p:childTnLst>
                              <p:par>
                                <p:cTn id="50" presetID="42" presetClass="entr" presetSubtype="0" fill="hold" nodeType="afterEffect">
                                  <p:stCondLst>
                                    <p:cond delay="0"/>
                                  </p:stCondLst>
                                  <p:childTnLst>
                                    <p:set>
                                      <p:cBhvr>
                                        <p:cTn id="51" dur="1" fill="hold">
                                          <p:stCondLst>
                                            <p:cond delay="0"/>
                                          </p:stCondLst>
                                        </p:cTn>
                                        <p:tgtEl>
                                          <p:spTgt spid="12">
                                            <p:txEl>
                                              <p:pRg st="2" end="2"/>
                                            </p:txEl>
                                          </p:spTgt>
                                        </p:tgtEl>
                                        <p:attrNameLst>
                                          <p:attrName>style.visibility</p:attrName>
                                        </p:attrNameLst>
                                      </p:cBhvr>
                                      <p:to>
                                        <p:strVal val="visible"/>
                                      </p:to>
                                    </p:set>
                                    <p:animEffect transition="in" filter="fade">
                                      <p:cBhvr>
                                        <p:cTn id="52" dur="1000"/>
                                        <p:tgtEl>
                                          <p:spTgt spid="12">
                                            <p:txEl>
                                              <p:pRg st="2" end="2"/>
                                            </p:txEl>
                                          </p:spTgt>
                                        </p:tgtEl>
                                      </p:cBhvr>
                                    </p:animEffect>
                                    <p:anim calcmode="lin" valueType="num">
                                      <p:cBhvr>
                                        <p:cTn id="53" dur="1000" fill="hold"/>
                                        <p:tgtEl>
                                          <p:spTgt spid="12">
                                            <p:txEl>
                                              <p:pRg st="2" end="2"/>
                                            </p:txEl>
                                          </p:spTgt>
                                        </p:tgtEl>
                                        <p:attrNameLst>
                                          <p:attrName>ppt_x</p:attrName>
                                        </p:attrNameLst>
                                      </p:cBhvr>
                                      <p:tavLst>
                                        <p:tav tm="0">
                                          <p:val>
                                            <p:strVal val="#ppt_x"/>
                                          </p:val>
                                        </p:tav>
                                        <p:tav tm="100000">
                                          <p:val>
                                            <p:strVal val="#ppt_x"/>
                                          </p:val>
                                        </p:tav>
                                      </p:tavLst>
                                    </p:anim>
                                    <p:anim calcmode="lin" valueType="num">
                                      <p:cBhvr>
                                        <p:cTn id="54" dur="1000" fill="hold"/>
                                        <p:tgtEl>
                                          <p:spTgt spid="12">
                                            <p:txEl>
                                              <p:pRg st="2" end="2"/>
                                            </p:txEl>
                                          </p:spTgt>
                                        </p:tgtEl>
                                        <p:attrNameLst>
                                          <p:attrName>ppt_y</p:attrName>
                                        </p:attrNameLst>
                                      </p:cBhvr>
                                      <p:tavLst>
                                        <p:tav tm="0">
                                          <p:val>
                                            <p:strVal val="#ppt_y+.1"/>
                                          </p:val>
                                        </p:tav>
                                        <p:tav tm="100000">
                                          <p:val>
                                            <p:strVal val="#ppt_y"/>
                                          </p:val>
                                        </p:tav>
                                      </p:tavLst>
                                    </p:anim>
                                  </p:childTnLst>
                                </p:cTn>
                              </p:par>
                            </p:childTnLst>
                          </p:cTn>
                        </p:par>
                        <p:par>
                          <p:cTn id="55" fill="hold">
                            <p:stCondLst>
                              <p:cond delay="7750"/>
                            </p:stCondLst>
                            <p:childTnLst>
                              <p:par>
                                <p:cTn id="56" presetID="2" presetClass="entr" presetSubtype="2" fill="hold" nodeType="afterEffect">
                                  <p:stCondLst>
                                    <p:cond delay="0"/>
                                  </p:stCondLst>
                                  <p:childTnLst>
                                    <p:set>
                                      <p:cBhvr>
                                        <p:cTn id="57" dur="1" fill="hold">
                                          <p:stCondLst>
                                            <p:cond delay="0"/>
                                          </p:stCondLst>
                                        </p:cTn>
                                        <p:tgtEl>
                                          <p:spTgt spid="13"/>
                                        </p:tgtEl>
                                        <p:attrNameLst>
                                          <p:attrName>style.visibility</p:attrName>
                                        </p:attrNameLst>
                                      </p:cBhvr>
                                      <p:to>
                                        <p:strVal val="visible"/>
                                      </p:to>
                                    </p:set>
                                    <p:anim calcmode="lin" valueType="num">
                                      <p:cBhvr additive="base">
                                        <p:cTn id="58" dur="650" fill="hold"/>
                                        <p:tgtEl>
                                          <p:spTgt spid="13"/>
                                        </p:tgtEl>
                                        <p:attrNameLst>
                                          <p:attrName>ppt_x</p:attrName>
                                        </p:attrNameLst>
                                      </p:cBhvr>
                                      <p:tavLst>
                                        <p:tav tm="0">
                                          <p:val>
                                            <p:strVal val="1+#ppt_w/2"/>
                                          </p:val>
                                        </p:tav>
                                        <p:tav tm="100000">
                                          <p:val>
                                            <p:strVal val="#ppt_x"/>
                                          </p:val>
                                        </p:tav>
                                      </p:tavLst>
                                    </p:anim>
                                    <p:anim calcmode="lin" valueType="num">
                                      <p:cBhvr additive="base">
                                        <p:cTn id="59" dur="650" fill="hold"/>
                                        <p:tgtEl>
                                          <p:spTgt spid="13"/>
                                        </p:tgtEl>
                                        <p:attrNameLst>
                                          <p:attrName>ppt_y</p:attrName>
                                        </p:attrNameLst>
                                      </p:cBhvr>
                                      <p:tavLst>
                                        <p:tav tm="0">
                                          <p:val>
                                            <p:strVal val="#ppt_y"/>
                                          </p:val>
                                        </p:tav>
                                        <p:tav tm="100000">
                                          <p:val>
                                            <p:strVal val="#ppt_y"/>
                                          </p:val>
                                        </p:tav>
                                      </p:tavLst>
                                    </p:anim>
                                  </p:childTnLst>
                                </p:cTn>
                              </p:par>
                            </p:childTnLst>
                          </p:cTn>
                        </p:par>
                        <p:par>
                          <p:cTn id="60" fill="hold">
                            <p:stCondLst>
                              <p:cond delay="8400"/>
                            </p:stCondLst>
                            <p:childTnLst>
                              <p:par>
                                <p:cTn id="61" presetID="42" presetClass="entr" presetSubtype="0" fill="hold" grpId="0" nodeType="afterEffect">
                                  <p:stCondLst>
                                    <p:cond delay="0"/>
                                  </p:stCondLst>
                                  <p:childTnLst>
                                    <p:set>
                                      <p:cBhvr>
                                        <p:cTn id="62" dur="1" fill="hold">
                                          <p:stCondLst>
                                            <p:cond delay="0"/>
                                          </p:stCondLst>
                                        </p:cTn>
                                        <p:tgtEl>
                                          <p:spTgt spid="16">
                                            <p:txEl>
                                              <p:pRg st="0" end="0"/>
                                            </p:txEl>
                                          </p:spTgt>
                                        </p:tgtEl>
                                        <p:attrNameLst>
                                          <p:attrName>style.visibility</p:attrName>
                                        </p:attrNameLst>
                                      </p:cBhvr>
                                      <p:to>
                                        <p:strVal val="visible"/>
                                      </p:to>
                                    </p:set>
                                    <p:animEffect transition="in" filter="fade">
                                      <p:cBhvr>
                                        <p:cTn id="63" dur="1000"/>
                                        <p:tgtEl>
                                          <p:spTgt spid="16">
                                            <p:txEl>
                                              <p:pRg st="0" end="0"/>
                                            </p:txEl>
                                          </p:spTgt>
                                        </p:tgtEl>
                                      </p:cBhvr>
                                    </p:animEffect>
                                    <p:anim calcmode="lin" valueType="num">
                                      <p:cBhvr>
                                        <p:cTn id="64" dur="1000" fill="hold"/>
                                        <p:tgtEl>
                                          <p:spTgt spid="16">
                                            <p:txEl>
                                              <p:pRg st="0" end="0"/>
                                            </p:txEl>
                                          </p:spTgt>
                                        </p:tgtEl>
                                        <p:attrNameLst>
                                          <p:attrName>ppt_x</p:attrName>
                                        </p:attrNameLst>
                                      </p:cBhvr>
                                      <p:tavLst>
                                        <p:tav tm="0">
                                          <p:val>
                                            <p:strVal val="#ppt_x"/>
                                          </p:val>
                                        </p:tav>
                                        <p:tav tm="100000">
                                          <p:val>
                                            <p:strVal val="#ppt_x"/>
                                          </p:val>
                                        </p:tav>
                                      </p:tavLst>
                                    </p:anim>
                                    <p:anim calcmode="lin" valueType="num">
                                      <p:cBhvr>
                                        <p:cTn id="65" dur="1000" fill="hold"/>
                                        <p:tgtEl>
                                          <p:spTgt spid="16">
                                            <p:txEl>
                                              <p:pRg st="0" end="0"/>
                                            </p:txEl>
                                          </p:spTgt>
                                        </p:tgtEl>
                                        <p:attrNameLst>
                                          <p:attrName>ppt_y</p:attrName>
                                        </p:attrNameLst>
                                      </p:cBhvr>
                                      <p:tavLst>
                                        <p:tav tm="0">
                                          <p:val>
                                            <p:strVal val="#ppt_y+.1"/>
                                          </p:val>
                                        </p:tav>
                                        <p:tav tm="100000">
                                          <p:val>
                                            <p:strVal val="#ppt_y"/>
                                          </p:val>
                                        </p:tav>
                                      </p:tavLst>
                                    </p:anim>
                                  </p:childTnLst>
                                </p:cTn>
                              </p:par>
                            </p:childTnLst>
                          </p:cTn>
                        </p:par>
                        <p:par>
                          <p:cTn id="66" fill="hold">
                            <p:stCondLst>
                              <p:cond delay="9400"/>
                            </p:stCondLst>
                            <p:childTnLst>
                              <p:par>
                                <p:cTn id="67" presetID="42" presetClass="entr" presetSubtype="0" fill="hold" grpId="0" nodeType="afterEffect">
                                  <p:stCondLst>
                                    <p:cond delay="0"/>
                                  </p:stCondLst>
                                  <p:childTnLst>
                                    <p:set>
                                      <p:cBhvr>
                                        <p:cTn id="68" dur="1" fill="hold">
                                          <p:stCondLst>
                                            <p:cond delay="0"/>
                                          </p:stCondLst>
                                        </p:cTn>
                                        <p:tgtEl>
                                          <p:spTgt spid="16">
                                            <p:txEl>
                                              <p:pRg st="1" end="1"/>
                                            </p:txEl>
                                          </p:spTgt>
                                        </p:tgtEl>
                                        <p:attrNameLst>
                                          <p:attrName>style.visibility</p:attrName>
                                        </p:attrNameLst>
                                      </p:cBhvr>
                                      <p:to>
                                        <p:strVal val="visible"/>
                                      </p:to>
                                    </p:set>
                                    <p:animEffect transition="in" filter="fade">
                                      <p:cBhvr>
                                        <p:cTn id="69" dur="1000"/>
                                        <p:tgtEl>
                                          <p:spTgt spid="16">
                                            <p:txEl>
                                              <p:pRg st="1" end="1"/>
                                            </p:txEl>
                                          </p:spTgt>
                                        </p:tgtEl>
                                      </p:cBhvr>
                                    </p:animEffect>
                                    <p:anim calcmode="lin" valueType="num">
                                      <p:cBhvr>
                                        <p:cTn id="70" dur="1000" fill="hold"/>
                                        <p:tgtEl>
                                          <p:spTgt spid="16">
                                            <p:txEl>
                                              <p:pRg st="1" end="1"/>
                                            </p:txEl>
                                          </p:spTgt>
                                        </p:tgtEl>
                                        <p:attrNameLst>
                                          <p:attrName>ppt_x</p:attrName>
                                        </p:attrNameLst>
                                      </p:cBhvr>
                                      <p:tavLst>
                                        <p:tav tm="0">
                                          <p:val>
                                            <p:strVal val="#ppt_x"/>
                                          </p:val>
                                        </p:tav>
                                        <p:tav tm="100000">
                                          <p:val>
                                            <p:strVal val="#ppt_x"/>
                                          </p:val>
                                        </p:tav>
                                      </p:tavLst>
                                    </p:anim>
                                    <p:anim calcmode="lin" valueType="num">
                                      <p:cBhvr>
                                        <p:cTn id="71" dur="1000" fill="hold"/>
                                        <p:tgtEl>
                                          <p:spTgt spid="16">
                                            <p:txEl>
                                              <p:pRg st="1" end="1"/>
                                            </p:txEl>
                                          </p:spTgt>
                                        </p:tgtEl>
                                        <p:attrNameLst>
                                          <p:attrName>ppt_y</p:attrName>
                                        </p:attrNameLst>
                                      </p:cBhvr>
                                      <p:tavLst>
                                        <p:tav tm="0">
                                          <p:val>
                                            <p:strVal val="#ppt_y+.1"/>
                                          </p:val>
                                        </p:tav>
                                        <p:tav tm="100000">
                                          <p:val>
                                            <p:strVal val="#ppt_y"/>
                                          </p:val>
                                        </p:tav>
                                      </p:tavLst>
                                    </p:anim>
                                  </p:childTnLst>
                                </p:cTn>
                              </p:par>
                            </p:childTnLst>
                          </p:cTn>
                        </p:par>
                        <p:par>
                          <p:cTn id="72" fill="hold">
                            <p:stCondLst>
                              <p:cond delay="10400"/>
                            </p:stCondLst>
                            <p:childTnLst>
                              <p:par>
                                <p:cTn id="73" presetID="42" presetClass="entr" presetSubtype="0" fill="hold" grpId="0" nodeType="afterEffect">
                                  <p:stCondLst>
                                    <p:cond delay="0"/>
                                  </p:stCondLst>
                                  <p:childTnLst>
                                    <p:set>
                                      <p:cBhvr>
                                        <p:cTn id="74" dur="1" fill="hold">
                                          <p:stCondLst>
                                            <p:cond delay="0"/>
                                          </p:stCondLst>
                                        </p:cTn>
                                        <p:tgtEl>
                                          <p:spTgt spid="16">
                                            <p:txEl>
                                              <p:pRg st="2" end="2"/>
                                            </p:txEl>
                                          </p:spTgt>
                                        </p:tgtEl>
                                        <p:attrNameLst>
                                          <p:attrName>style.visibility</p:attrName>
                                        </p:attrNameLst>
                                      </p:cBhvr>
                                      <p:to>
                                        <p:strVal val="visible"/>
                                      </p:to>
                                    </p:set>
                                    <p:animEffect transition="in" filter="fade">
                                      <p:cBhvr>
                                        <p:cTn id="75" dur="1000"/>
                                        <p:tgtEl>
                                          <p:spTgt spid="16">
                                            <p:txEl>
                                              <p:pRg st="2" end="2"/>
                                            </p:txEl>
                                          </p:spTgt>
                                        </p:tgtEl>
                                      </p:cBhvr>
                                    </p:animEffect>
                                    <p:anim calcmode="lin" valueType="num">
                                      <p:cBhvr>
                                        <p:cTn id="76" dur="1000" fill="hold"/>
                                        <p:tgtEl>
                                          <p:spTgt spid="16">
                                            <p:txEl>
                                              <p:pRg st="2" end="2"/>
                                            </p:txEl>
                                          </p:spTgt>
                                        </p:tgtEl>
                                        <p:attrNameLst>
                                          <p:attrName>ppt_x</p:attrName>
                                        </p:attrNameLst>
                                      </p:cBhvr>
                                      <p:tavLst>
                                        <p:tav tm="0">
                                          <p:val>
                                            <p:strVal val="#ppt_x"/>
                                          </p:val>
                                        </p:tav>
                                        <p:tav tm="100000">
                                          <p:val>
                                            <p:strVal val="#ppt_x"/>
                                          </p:val>
                                        </p:tav>
                                      </p:tavLst>
                                    </p:anim>
                                    <p:anim calcmode="lin" valueType="num">
                                      <p:cBhvr>
                                        <p:cTn id="77" dur="1000" fill="hold"/>
                                        <p:tgtEl>
                                          <p:spTgt spid="16">
                                            <p:txEl>
                                              <p:pRg st="2" end="2"/>
                                            </p:txEl>
                                          </p:spTgt>
                                        </p:tgtEl>
                                        <p:attrNameLst>
                                          <p:attrName>ppt_y</p:attrName>
                                        </p:attrNameLst>
                                      </p:cBhvr>
                                      <p:tavLst>
                                        <p:tav tm="0">
                                          <p:val>
                                            <p:strVal val="#ppt_y+.1"/>
                                          </p:val>
                                        </p:tav>
                                        <p:tav tm="100000">
                                          <p:val>
                                            <p:strVal val="#ppt_y"/>
                                          </p:val>
                                        </p:tav>
                                      </p:tavLst>
                                    </p:anim>
                                  </p:childTnLst>
                                </p:cTn>
                              </p:par>
                            </p:childTnLst>
                          </p:cTn>
                        </p:par>
                        <p:par>
                          <p:cTn id="78" fill="hold">
                            <p:stCondLst>
                              <p:cond delay="11400"/>
                            </p:stCondLst>
                            <p:childTnLst>
                              <p:par>
                                <p:cTn id="79" presetID="2" presetClass="entr" presetSubtype="2" fill="hold" nodeType="afterEffect">
                                  <p:stCondLst>
                                    <p:cond delay="0"/>
                                  </p:stCondLst>
                                  <p:childTnLst>
                                    <p:set>
                                      <p:cBhvr>
                                        <p:cTn id="80" dur="1" fill="hold">
                                          <p:stCondLst>
                                            <p:cond delay="0"/>
                                          </p:stCondLst>
                                        </p:cTn>
                                        <p:tgtEl>
                                          <p:spTgt spid="17"/>
                                        </p:tgtEl>
                                        <p:attrNameLst>
                                          <p:attrName>style.visibility</p:attrName>
                                        </p:attrNameLst>
                                      </p:cBhvr>
                                      <p:to>
                                        <p:strVal val="visible"/>
                                      </p:to>
                                    </p:set>
                                    <p:anim calcmode="lin" valueType="num">
                                      <p:cBhvr additive="base">
                                        <p:cTn id="81" dur="550" fill="hold"/>
                                        <p:tgtEl>
                                          <p:spTgt spid="17"/>
                                        </p:tgtEl>
                                        <p:attrNameLst>
                                          <p:attrName>ppt_x</p:attrName>
                                        </p:attrNameLst>
                                      </p:cBhvr>
                                      <p:tavLst>
                                        <p:tav tm="0">
                                          <p:val>
                                            <p:strVal val="1+#ppt_w/2"/>
                                          </p:val>
                                        </p:tav>
                                        <p:tav tm="100000">
                                          <p:val>
                                            <p:strVal val="#ppt_x"/>
                                          </p:val>
                                        </p:tav>
                                      </p:tavLst>
                                    </p:anim>
                                    <p:anim calcmode="lin" valueType="num">
                                      <p:cBhvr additive="base">
                                        <p:cTn id="82" dur="550" fill="hold"/>
                                        <p:tgtEl>
                                          <p:spTgt spid="17"/>
                                        </p:tgtEl>
                                        <p:attrNameLst>
                                          <p:attrName>ppt_y</p:attrName>
                                        </p:attrNameLst>
                                      </p:cBhvr>
                                      <p:tavLst>
                                        <p:tav tm="0">
                                          <p:val>
                                            <p:strVal val="#ppt_y"/>
                                          </p:val>
                                        </p:tav>
                                        <p:tav tm="100000">
                                          <p:val>
                                            <p:strVal val="#ppt_y"/>
                                          </p:val>
                                        </p:tav>
                                      </p:tavLst>
                                    </p:anim>
                                  </p:childTnLst>
                                </p:cTn>
                              </p:par>
                            </p:childTnLst>
                          </p:cTn>
                        </p:par>
                        <p:par>
                          <p:cTn id="83" fill="hold">
                            <p:stCondLst>
                              <p:cond delay="11950"/>
                            </p:stCondLst>
                            <p:childTnLst>
                              <p:par>
                                <p:cTn id="84" presetID="42" presetClass="entr" presetSubtype="0" fill="hold" grpId="0" nodeType="afterEffect">
                                  <p:stCondLst>
                                    <p:cond delay="0"/>
                                  </p:stCondLst>
                                  <p:childTnLst>
                                    <p:set>
                                      <p:cBhvr>
                                        <p:cTn id="85" dur="1" fill="hold">
                                          <p:stCondLst>
                                            <p:cond delay="0"/>
                                          </p:stCondLst>
                                        </p:cTn>
                                        <p:tgtEl>
                                          <p:spTgt spid="20">
                                            <p:txEl>
                                              <p:pRg st="0" end="0"/>
                                            </p:txEl>
                                          </p:spTgt>
                                        </p:tgtEl>
                                        <p:attrNameLst>
                                          <p:attrName>style.visibility</p:attrName>
                                        </p:attrNameLst>
                                      </p:cBhvr>
                                      <p:to>
                                        <p:strVal val="visible"/>
                                      </p:to>
                                    </p:set>
                                    <p:animEffect transition="in" filter="fade">
                                      <p:cBhvr>
                                        <p:cTn id="86" dur="1000"/>
                                        <p:tgtEl>
                                          <p:spTgt spid="20">
                                            <p:txEl>
                                              <p:pRg st="0" end="0"/>
                                            </p:txEl>
                                          </p:spTgt>
                                        </p:tgtEl>
                                      </p:cBhvr>
                                    </p:animEffect>
                                    <p:anim calcmode="lin" valueType="num">
                                      <p:cBhvr>
                                        <p:cTn id="87" dur="1000" fill="hold"/>
                                        <p:tgtEl>
                                          <p:spTgt spid="20">
                                            <p:txEl>
                                              <p:pRg st="0" end="0"/>
                                            </p:txEl>
                                          </p:spTgt>
                                        </p:tgtEl>
                                        <p:attrNameLst>
                                          <p:attrName>ppt_x</p:attrName>
                                        </p:attrNameLst>
                                      </p:cBhvr>
                                      <p:tavLst>
                                        <p:tav tm="0">
                                          <p:val>
                                            <p:strVal val="#ppt_x"/>
                                          </p:val>
                                        </p:tav>
                                        <p:tav tm="100000">
                                          <p:val>
                                            <p:strVal val="#ppt_x"/>
                                          </p:val>
                                        </p:tav>
                                      </p:tavLst>
                                    </p:anim>
                                    <p:anim calcmode="lin" valueType="num">
                                      <p:cBhvr>
                                        <p:cTn id="88" dur="1000" fill="hold"/>
                                        <p:tgtEl>
                                          <p:spTgt spid="20">
                                            <p:txEl>
                                              <p:pRg st="0" end="0"/>
                                            </p:txEl>
                                          </p:spTgt>
                                        </p:tgtEl>
                                        <p:attrNameLst>
                                          <p:attrName>ppt_y</p:attrName>
                                        </p:attrNameLst>
                                      </p:cBhvr>
                                      <p:tavLst>
                                        <p:tav tm="0">
                                          <p:val>
                                            <p:strVal val="#ppt_y+.1"/>
                                          </p:val>
                                        </p:tav>
                                        <p:tav tm="100000">
                                          <p:val>
                                            <p:strVal val="#ppt_y"/>
                                          </p:val>
                                        </p:tav>
                                      </p:tavLst>
                                    </p:anim>
                                  </p:childTnLst>
                                </p:cTn>
                              </p:par>
                            </p:childTnLst>
                          </p:cTn>
                        </p:par>
                        <p:par>
                          <p:cTn id="89" fill="hold">
                            <p:stCondLst>
                              <p:cond delay="12950"/>
                            </p:stCondLst>
                            <p:childTnLst>
                              <p:par>
                                <p:cTn id="90" presetID="42" presetClass="entr" presetSubtype="0" fill="hold" grpId="0" nodeType="afterEffect">
                                  <p:stCondLst>
                                    <p:cond delay="0"/>
                                  </p:stCondLst>
                                  <p:childTnLst>
                                    <p:set>
                                      <p:cBhvr>
                                        <p:cTn id="91" dur="1" fill="hold">
                                          <p:stCondLst>
                                            <p:cond delay="0"/>
                                          </p:stCondLst>
                                        </p:cTn>
                                        <p:tgtEl>
                                          <p:spTgt spid="20">
                                            <p:txEl>
                                              <p:pRg st="1" end="1"/>
                                            </p:txEl>
                                          </p:spTgt>
                                        </p:tgtEl>
                                        <p:attrNameLst>
                                          <p:attrName>style.visibility</p:attrName>
                                        </p:attrNameLst>
                                      </p:cBhvr>
                                      <p:to>
                                        <p:strVal val="visible"/>
                                      </p:to>
                                    </p:set>
                                    <p:animEffect transition="in" filter="fade">
                                      <p:cBhvr>
                                        <p:cTn id="92" dur="1000"/>
                                        <p:tgtEl>
                                          <p:spTgt spid="20">
                                            <p:txEl>
                                              <p:pRg st="1" end="1"/>
                                            </p:txEl>
                                          </p:spTgt>
                                        </p:tgtEl>
                                      </p:cBhvr>
                                    </p:animEffect>
                                    <p:anim calcmode="lin" valueType="num">
                                      <p:cBhvr>
                                        <p:cTn id="93" dur="1000" fill="hold"/>
                                        <p:tgtEl>
                                          <p:spTgt spid="20">
                                            <p:txEl>
                                              <p:pRg st="1" end="1"/>
                                            </p:txEl>
                                          </p:spTgt>
                                        </p:tgtEl>
                                        <p:attrNameLst>
                                          <p:attrName>ppt_x</p:attrName>
                                        </p:attrNameLst>
                                      </p:cBhvr>
                                      <p:tavLst>
                                        <p:tav tm="0">
                                          <p:val>
                                            <p:strVal val="#ppt_x"/>
                                          </p:val>
                                        </p:tav>
                                        <p:tav tm="100000">
                                          <p:val>
                                            <p:strVal val="#ppt_x"/>
                                          </p:val>
                                        </p:tav>
                                      </p:tavLst>
                                    </p:anim>
                                    <p:anim calcmode="lin" valueType="num">
                                      <p:cBhvr>
                                        <p:cTn id="94" dur="1000" fill="hold"/>
                                        <p:tgtEl>
                                          <p:spTgt spid="20">
                                            <p:txEl>
                                              <p:pRg st="1" end="1"/>
                                            </p:txEl>
                                          </p:spTgt>
                                        </p:tgtEl>
                                        <p:attrNameLst>
                                          <p:attrName>ppt_y</p:attrName>
                                        </p:attrNameLst>
                                      </p:cBhvr>
                                      <p:tavLst>
                                        <p:tav tm="0">
                                          <p:val>
                                            <p:strVal val="#ppt_y+.1"/>
                                          </p:val>
                                        </p:tav>
                                        <p:tav tm="100000">
                                          <p:val>
                                            <p:strVal val="#ppt_y"/>
                                          </p:val>
                                        </p:tav>
                                      </p:tavLst>
                                    </p:anim>
                                  </p:childTnLst>
                                </p:cTn>
                              </p:par>
                            </p:childTnLst>
                          </p:cTn>
                        </p:par>
                        <p:par>
                          <p:cTn id="95" fill="hold">
                            <p:stCondLst>
                              <p:cond delay="13950"/>
                            </p:stCondLst>
                            <p:childTnLst>
                              <p:par>
                                <p:cTn id="96" presetID="42" presetClass="entr" presetSubtype="0" fill="hold" grpId="0" nodeType="afterEffect">
                                  <p:stCondLst>
                                    <p:cond delay="0"/>
                                  </p:stCondLst>
                                  <p:childTnLst>
                                    <p:set>
                                      <p:cBhvr>
                                        <p:cTn id="97" dur="1" fill="hold">
                                          <p:stCondLst>
                                            <p:cond delay="0"/>
                                          </p:stCondLst>
                                        </p:cTn>
                                        <p:tgtEl>
                                          <p:spTgt spid="20">
                                            <p:txEl>
                                              <p:pRg st="2" end="2"/>
                                            </p:txEl>
                                          </p:spTgt>
                                        </p:tgtEl>
                                        <p:attrNameLst>
                                          <p:attrName>style.visibility</p:attrName>
                                        </p:attrNameLst>
                                      </p:cBhvr>
                                      <p:to>
                                        <p:strVal val="visible"/>
                                      </p:to>
                                    </p:set>
                                    <p:animEffect transition="in" filter="fade">
                                      <p:cBhvr>
                                        <p:cTn id="98" dur="1000"/>
                                        <p:tgtEl>
                                          <p:spTgt spid="20">
                                            <p:txEl>
                                              <p:pRg st="2" end="2"/>
                                            </p:txEl>
                                          </p:spTgt>
                                        </p:tgtEl>
                                      </p:cBhvr>
                                    </p:animEffect>
                                    <p:anim calcmode="lin" valueType="num">
                                      <p:cBhvr>
                                        <p:cTn id="99" dur="1000" fill="hold"/>
                                        <p:tgtEl>
                                          <p:spTgt spid="20">
                                            <p:txEl>
                                              <p:pRg st="2" end="2"/>
                                            </p:txEl>
                                          </p:spTgt>
                                        </p:tgtEl>
                                        <p:attrNameLst>
                                          <p:attrName>ppt_x</p:attrName>
                                        </p:attrNameLst>
                                      </p:cBhvr>
                                      <p:tavLst>
                                        <p:tav tm="0">
                                          <p:val>
                                            <p:strVal val="#ppt_x"/>
                                          </p:val>
                                        </p:tav>
                                        <p:tav tm="100000">
                                          <p:val>
                                            <p:strVal val="#ppt_x"/>
                                          </p:val>
                                        </p:tav>
                                      </p:tavLst>
                                    </p:anim>
                                    <p:anim calcmode="lin" valueType="num">
                                      <p:cBhvr>
                                        <p:cTn id="100" dur="1000" fill="hold"/>
                                        <p:tgtEl>
                                          <p:spTgt spid="20">
                                            <p:txEl>
                                              <p:pRg st="2" end="2"/>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16" grpId="0" build="p"/>
      <p:bldP spid="20" grpId="0" build="p"/>
      <p:bldP spid="26" grpId="0" animBg="1"/>
      <p:bldP spid="3" grpId="0" animBg="1"/>
      <p:bldP spid="30" grpId="0"/>
      <p:bldP spid="32" grpId="0"/>
    </p:bldLst>
  </p:timing>
</p:sld>
</file>

<file path=ppt/slides/slide6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2" name="Isosceles Triangle 1"/>
          <p:cNvSpPr/>
          <p:nvPr/>
        </p:nvSpPr>
        <p:spPr>
          <a:xfrm>
            <a:off x="0" y="1212336"/>
            <a:ext cx="11401778" cy="5645664"/>
          </a:xfrm>
          <a:prstGeom prst="triangle">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nvGrpSpPr>
          <p:cNvPr id="18" name="Group 17"/>
          <p:cNvGrpSpPr/>
          <p:nvPr/>
        </p:nvGrpSpPr>
        <p:grpSpPr>
          <a:xfrm>
            <a:off x="4651022" y="-3"/>
            <a:ext cx="6152444" cy="3068135"/>
            <a:chOff x="4651022" y="-3"/>
            <a:chExt cx="6152444" cy="3068135"/>
          </a:xfrm>
        </p:grpSpPr>
        <p:sp>
          <p:nvSpPr>
            <p:cNvPr id="9" name="Isosceles Triangle 8"/>
            <p:cNvSpPr/>
            <p:nvPr/>
          </p:nvSpPr>
          <p:spPr>
            <a:xfrm rot="10800000">
              <a:off x="4651022" y="-3"/>
              <a:ext cx="6152444" cy="3068135"/>
            </a:xfrm>
            <a:prstGeom prst="triangle">
              <a:avLst/>
            </a:prstGeom>
            <a:solidFill>
              <a:srgbClr val="986A6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1" name="TextBox 10"/>
            <p:cNvSpPr txBox="1"/>
            <p:nvPr/>
          </p:nvSpPr>
          <p:spPr>
            <a:xfrm>
              <a:off x="6046718" y="627560"/>
              <a:ext cx="3361051" cy="1169551"/>
            </a:xfrm>
            <a:prstGeom prst="rect">
              <a:avLst/>
            </a:prstGeom>
            <a:noFill/>
          </p:spPr>
          <p:txBody>
            <a:bodyPr wrap="square" rtlCol="0">
              <a:spAutoFit/>
            </a:bodyPr>
            <a:lstStyle/>
            <a:p>
              <a:pPr algn="ctr"/>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dirty="0">
                <a:solidFill>
                  <a:schemeClr val="bg1"/>
                </a:solidFill>
                <a:latin typeface="Candara" panose="020E0502030303020204" pitchFamily="34" charset="0"/>
              </a:endParaRPr>
            </a:p>
          </p:txBody>
        </p:sp>
        <p:cxnSp>
          <p:nvCxnSpPr>
            <p:cNvPr id="12" name="Straight Connector 11"/>
            <p:cNvCxnSpPr/>
            <p:nvPr/>
          </p:nvCxnSpPr>
          <p:spPr>
            <a:xfrm>
              <a:off x="7394222" y="451556"/>
              <a:ext cx="640080" cy="0"/>
            </a:xfrm>
            <a:prstGeom prst="line">
              <a:avLst/>
            </a:prstGeom>
            <a:ln w="38100">
              <a:solidFill>
                <a:srgbClr val="F89120"/>
              </a:solidFill>
            </a:ln>
          </p:spPr>
          <p:style>
            <a:lnRef idx="1">
              <a:schemeClr val="accent1"/>
            </a:lnRef>
            <a:fillRef idx="0">
              <a:schemeClr val="accent1"/>
            </a:fillRef>
            <a:effectRef idx="0">
              <a:schemeClr val="accent1"/>
            </a:effectRef>
            <a:fontRef idx="minor">
              <a:schemeClr val="tx1"/>
            </a:fontRef>
          </p:style>
        </p:cxnSp>
      </p:grpSp>
      <p:grpSp>
        <p:nvGrpSpPr>
          <p:cNvPr id="19" name="Group 18"/>
          <p:cNvGrpSpPr/>
          <p:nvPr/>
        </p:nvGrpSpPr>
        <p:grpSpPr>
          <a:xfrm>
            <a:off x="6344356" y="2255798"/>
            <a:ext cx="4730044" cy="2350069"/>
            <a:chOff x="6344356" y="2255798"/>
            <a:chExt cx="4730044" cy="2350069"/>
          </a:xfrm>
        </p:grpSpPr>
        <p:sp>
          <p:nvSpPr>
            <p:cNvPr id="10" name="Isosceles Triangle 9"/>
            <p:cNvSpPr/>
            <p:nvPr/>
          </p:nvSpPr>
          <p:spPr>
            <a:xfrm>
              <a:off x="6344356" y="2255798"/>
              <a:ext cx="4730044" cy="2350069"/>
            </a:xfrm>
            <a:prstGeom prst="triangle">
              <a:avLst/>
            </a:prstGeom>
            <a:solidFill>
              <a:srgbClr val="F891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3" name="TextBox 12"/>
            <p:cNvSpPr txBox="1"/>
            <p:nvPr/>
          </p:nvSpPr>
          <p:spPr>
            <a:xfrm>
              <a:off x="7918395" y="2840573"/>
              <a:ext cx="1581963" cy="1015663"/>
            </a:xfrm>
            <a:prstGeom prst="rect">
              <a:avLst/>
            </a:prstGeom>
            <a:noFill/>
          </p:spPr>
          <p:txBody>
            <a:bodyPr wrap="square" rtlCol="0">
              <a:spAutoFit/>
            </a:bodyPr>
            <a:lstStyle/>
            <a:p>
              <a:pPr algn="ctr"/>
              <a:r>
                <a:rPr lang="en-US" sz="6000" dirty="0">
                  <a:solidFill>
                    <a:schemeClr val="bg1"/>
                  </a:solidFill>
                  <a:latin typeface="Bernard MT Condensed" panose="02050806060905020404" pitchFamily="18" charset="0"/>
                </a:rPr>
                <a:t>01</a:t>
              </a:r>
            </a:p>
          </p:txBody>
        </p:sp>
        <p:sp>
          <p:nvSpPr>
            <p:cNvPr id="14" name="TextBox 13"/>
            <p:cNvSpPr txBox="1"/>
            <p:nvPr/>
          </p:nvSpPr>
          <p:spPr>
            <a:xfrm>
              <a:off x="7028850" y="3737068"/>
              <a:ext cx="3361051" cy="307777"/>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dolor sit amet</a:t>
              </a:r>
              <a:endParaRPr lang="en-US" dirty="0">
                <a:solidFill>
                  <a:schemeClr val="bg1"/>
                </a:solidFill>
                <a:latin typeface="Bernard MT Condensed" panose="02050806060905020404" pitchFamily="18" charset="0"/>
              </a:endParaRPr>
            </a:p>
          </p:txBody>
        </p:sp>
      </p:grpSp>
      <p:grpSp>
        <p:nvGrpSpPr>
          <p:cNvPr id="15" name="Group 14"/>
          <p:cNvGrpSpPr/>
          <p:nvPr/>
        </p:nvGrpSpPr>
        <p:grpSpPr>
          <a:xfrm>
            <a:off x="84668" y="408174"/>
            <a:ext cx="5508978" cy="954108"/>
            <a:chOff x="3341511" y="258228"/>
            <a:chExt cx="5508978" cy="954108"/>
          </a:xfrm>
        </p:grpSpPr>
        <p:sp>
          <p:nvSpPr>
            <p:cNvPr id="16" name="TextBox 15"/>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p:txBody>
        </p:sp>
        <p:sp>
          <p:nvSpPr>
            <p:cNvPr id="17" name="TextBox 16"/>
            <p:cNvSpPr txBox="1"/>
            <p:nvPr/>
          </p:nvSpPr>
          <p:spPr>
            <a:xfrm>
              <a:off x="4030132" y="843004"/>
              <a:ext cx="4143023" cy="369332"/>
            </a:xfrm>
            <a:prstGeom prst="rect">
              <a:avLst/>
            </a:prstGeom>
            <a:noFill/>
          </p:spPr>
          <p:txBody>
            <a:bodyPr wrap="square" rtlCol="0">
              <a:spAutoFit/>
            </a:bodyPr>
            <a:lstStyle/>
            <a:p>
              <a:pPr algn="ctr"/>
              <a:r>
                <a:rPr lang="en-US" dirty="0">
                  <a:solidFill>
                    <a:schemeClr val="bg1"/>
                  </a:solidFill>
                  <a:latin typeface="Candara" panose="020E0502030303020204" pitchFamily="34" charset="0"/>
                </a:rPr>
                <a:t>Your Subtitle</a:t>
              </a:r>
            </a:p>
          </p:txBody>
        </p:sp>
      </p:grpSp>
    </p:spTree>
    <p:extLst>
      <p:ext uri="{BB962C8B-B14F-4D97-AF65-F5344CB8AC3E}">
        <p14:creationId xmlns:p14="http://schemas.microsoft.com/office/powerpoint/2010/main" val="1076542902"/>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wipe(left)">
                                      <p:cBhvr>
                                        <p:cTn id="7" dur="750"/>
                                        <p:tgtEl>
                                          <p:spTgt spid="15"/>
                                        </p:tgtEl>
                                      </p:cBhvr>
                                    </p:animEffect>
                                  </p:childTnLst>
                                </p:cTn>
                              </p:par>
                            </p:childTnLst>
                          </p:cTn>
                        </p:par>
                        <p:par>
                          <p:cTn id="8" fill="hold">
                            <p:stCondLst>
                              <p:cond delay="750"/>
                            </p:stCondLst>
                            <p:childTnLst>
                              <p:par>
                                <p:cTn id="9" presetID="2" presetClass="entr" presetSubtype="4"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additive="base">
                                        <p:cTn id="11" dur="1000" fill="hold"/>
                                        <p:tgtEl>
                                          <p:spTgt spid="2"/>
                                        </p:tgtEl>
                                        <p:attrNameLst>
                                          <p:attrName>ppt_x</p:attrName>
                                        </p:attrNameLst>
                                      </p:cBhvr>
                                      <p:tavLst>
                                        <p:tav tm="0">
                                          <p:val>
                                            <p:strVal val="#ppt_x"/>
                                          </p:val>
                                        </p:tav>
                                        <p:tav tm="100000">
                                          <p:val>
                                            <p:strVal val="#ppt_x"/>
                                          </p:val>
                                        </p:tav>
                                      </p:tavLst>
                                    </p:anim>
                                    <p:anim calcmode="lin" valueType="num">
                                      <p:cBhvr additive="base">
                                        <p:cTn id="12" dur="1000" fill="hold"/>
                                        <p:tgtEl>
                                          <p:spTgt spid="2"/>
                                        </p:tgtEl>
                                        <p:attrNameLst>
                                          <p:attrName>ppt_y</p:attrName>
                                        </p:attrNameLst>
                                      </p:cBhvr>
                                      <p:tavLst>
                                        <p:tav tm="0">
                                          <p:val>
                                            <p:strVal val="1+#ppt_h/2"/>
                                          </p:val>
                                        </p:tav>
                                        <p:tav tm="100000">
                                          <p:val>
                                            <p:strVal val="#ppt_y"/>
                                          </p:val>
                                        </p:tav>
                                      </p:tavLst>
                                    </p:anim>
                                  </p:childTnLst>
                                </p:cTn>
                              </p:par>
                            </p:childTnLst>
                          </p:cTn>
                        </p:par>
                        <p:par>
                          <p:cTn id="13" fill="hold">
                            <p:stCondLst>
                              <p:cond delay="1750"/>
                            </p:stCondLst>
                            <p:childTnLst>
                              <p:par>
                                <p:cTn id="14" presetID="2" presetClass="entr" presetSubtype="1" fill="hold" nodeType="afterEffect">
                                  <p:stCondLst>
                                    <p:cond delay="0"/>
                                  </p:stCondLst>
                                  <p:childTnLst>
                                    <p:set>
                                      <p:cBhvr>
                                        <p:cTn id="15" dur="1" fill="hold">
                                          <p:stCondLst>
                                            <p:cond delay="0"/>
                                          </p:stCondLst>
                                        </p:cTn>
                                        <p:tgtEl>
                                          <p:spTgt spid="18"/>
                                        </p:tgtEl>
                                        <p:attrNameLst>
                                          <p:attrName>style.visibility</p:attrName>
                                        </p:attrNameLst>
                                      </p:cBhvr>
                                      <p:to>
                                        <p:strVal val="visible"/>
                                      </p:to>
                                    </p:set>
                                    <p:anim calcmode="lin" valueType="num">
                                      <p:cBhvr additive="base">
                                        <p:cTn id="16" dur="750" fill="hold"/>
                                        <p:tgtEl>
                                          <p:spTgt spid="18"/>
                                        </p:tgtEl>
                                        <p:attrNameLst>
                                          <p:attrName>ppt_x</p:attrName>
                                        </p:attrNameLst>
                                      </p:cBhvr>
                                      <p:tavLst>
                                        <p:tav tm="0">
                                          <p:val>
                                            <p:strVal val="#ppt_x"/>
                                          </p:val>
                                        </p:tav>
                                        <p:tav tm="100000">
                                          <p:val>
                                            <p:strVal val="#ppt_x"/>
                                          </p:val>
                                        </p:tav>
                                      </p:tavLst>
                                    </p:anim>
                                    <p:anim calcmode="lin" valueType="num">
                                      <p:cBhvr additive="base">
                                        <p:cTn id="17" dur="750" fill="hold"/>
                                        <p:tgtEl>
                                          <p:spTgt spid="18"/>
                                        </p:tgtEl>
                                        <p:attrNameLst>
                                          <p:attrName>ppt_y</p:attrName>
                                        </p:attrNameLst>
                                      </p:cBhvr>
                                      <p:tavLst>
                                        <p:tav tm="0">
                                          <p:val>
                                            <p:strVal val="0-#ppt_h/2"/>
                                          </p:val>
                                        </p:tav>
                                        <p:tav tm="100000">
                                          <p:val>
                                            <p:strVal val="#ppt_y"/>
                                          </p:val>
                                        </p:tav>
                                      </p:tavLst>
                                    </p:anim>
                                  </p:childTnLst>
                                </p:cTn>
                              </p:par>
                            </p:childTnLst>
                          </p:cTn>
                        </p:par>
                        <p:par>
                          <p:cTn id="18" fill="hold">
                            <p:stCondLst>
                              <p:cond delay="2500"/>
                            </p:stCondLst>
                            <p:childTnLst>
                              <p:par>
                                <p:cTn id="19" presetID="2" presetClass="entr" presetSubtype="4" fill="hold" nodeType="afterEffect">
                                  <p:stCondLst>
                                    <p:cond delay="0"/>
                                  </p:stCondLst>
                                  <p:childTnLst>
                                    <p:set>
                                      <p:cBhvr>
                                        <p:cTn id="20" dur="1" fill="hold">
                                          <p:stCondLst>
                                            <p:cond delay="0"/>
                                          </p:stCondLst>
                                        </p:cTn>
                                        <p:tgtEl>
                                          <p:spTgt spid="19"/>
                                        </p:tgtEl>
                                        <p:attrNameLst>
                                          <p:attrName>style.visibility</p:attrName>
                                        </p:attrNameLst>
                                      </p:cBhvr>
                                      <p:to>
                                        <p:strVal val="visible"/>
                                      </p:to>
                                    </p:set>
                                    <p:anim calcmode="lin" valueType="num">
                                      <p:cBhvr additive="base">
                                        <p:cTn id="21" dur="750" fill="hold"/>
                                        <p:tgtEl>
                                          <p:spTgt spid="19"/>
                                        </p:tgtEl>
                                        <p:attrNameLst>
                                          <p:attrName>ppt_x</p:attrName>
                                        </p:attrNameLst>
                                      </p:cBhvr>
                                      <p:tavLst>
                                        <p:tav tm="0">
                                          <p:val>
                                            <p:strVal val="#ppt_x"/>
                                          </p:val>
                                        </p:tav>
                                        <p:tav tm="100000">
                                          <p:val>
                                            <p:strVal val="#ppt_x"/>
                                          </p:val>
                                        </p:tav>
                                      </p:tavLst>
                                    </p:anim>
                                    <p:anim calcmode="lin" valueType="num">
                                      <p:cBhvr additive="base">
                                        <p:cTn id="22" dur="750" fill="hold"/>
                                        <p:tgtEl>
                                          <p:spTgt spid="1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6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0" name="Freeform: Shape 9">
            <a:extLst>
              <a:ext uri="{FF2B5EF4-FFF2-40B4-BE49-F238E27FC236}">
                <a16:creationId xmlns:a16="http://schemas.microsoft.com/office/drawing/2014/main" id="{FB2CE470-4072-4513-8050-7E45643935C8}"/>
              </a:ext>
            </a:extLst>
          </p:cNvPr>
          <p:cNvSpPr/>
          <p:nvPr/>
        </p:nvSpPr>
        <p:spPr>
          <a:xfrm>
            <a:off x="3471017" y="0"/>
            <a:ext cx="8715654" cy="6858000"/>
          </a:xfrm>
          <a:custGeom>
            <a:avLst/>
            <a:gdLst>
              <a:gd name="connsiteX0" fmla="*/ 0 w 8715654"/>
              <a:gd name="connsiteY0" fmla="*/ 0 h 6858000"/>
              <a:gd name="connsiteX1" fmla="*/ 8715654 w 8715654"/>
              <a:gd name="connsiteY1" fmla="*/ 0 h 6858000"/>
              <a:gd name="connsiteX2" fmla="*/ 8715654 w 8715654"/>
              <a:gd name="connsiteY2" fmla="*/ 6858000 h 6858000"/>
              <a:gd name="connsiteX3" fmla="*/ 7191235 w 8715654"/>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8715654" h="6858000">
                <a:moveTo>
                  <a:pt x="0" y="0"/>
                </a:moveTo>
                <a:lnTo>
                  <a:pt x="8715654" y="0"/>
                </a:lnTo>
                <a:lnTo>
                  <a:pt x="8715654" y="6858000"/>
                </a:lnTo>
                <a:lnTo>
                  <a:pt x="7191235" y="6858000"/>
                </a:lnTo>
                <a:close/>
              </a:path>
            </a:pathLst>
          </a:custGeom>
          <a:blipFill dpi="0" rotWithShape="1">
            <a:blip r:embed="rId3"/>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Shape 12">
            <a:extLst>
              <a:ext uri="{FF2B5EF4-FFF2-40B4-BE49-F238E27FC236}">
                <a16:creationId xmlns:a16="http://schemas.microsoft.com/office/drawing/2014/main" id="{BCC0FA06-8150-49BC-963B-89DE0C7CA696}"/>
              </a:ext>
            </a:extLst>
          </p:cNvPr>
          <p:cNvSpPr/>
          <p:nvPr/>
        </p:nvSpPr>
        <p:spPr>
          <a:xfrm rot="2618475">
            <a:off x="1280160" y="3090673"/>
            <a:ext cx="10669476" cy="685800"/>
          </a:xfrm>
          <a:custGeom>
            <a:avLst/>
            <a:gdLst>
              <a:gd name="connsiteX0" fmla="*/ 0 w 10669476"/>
              <a:gd name="connsiteY0" fmla="*/ 685800 h 685800"/>
              <a:gd name="connsiteX1" fmla="*/ 719123 w 10669476"/>
              <a:gd name="connsiteY1" fmla="*/ 0 h 685800"/>
              <a:gd name="connsiteX2" fmla="*/ 10669476 w 10669476"/>
              <a:gd name="connsiteY2" fmla="*/ 0 h 685800"/>
              <a:gd name="connsiteX3" fmla="*/ 9950352 w 10669476"/>
              <a:gd name="connsiteY3" fmla="*/ 685800 h 685800"/>
            </a:gdLst>
            <a:ahLst/>
            <a:cxnLst>
              <a:cxn ang="0">
                <a:pos x="connsiteX0" y="connsiteY0"/>
              </a:cxn>
              <a:cxn ang="0">
                <a:pos x="connsiteX1" y="connsiteY1"/>
              </a:cxn>
              <a:cxn ang="0">
                <a:pos x="connsiteX2" y="connsiteY2"/>
              </a:cxn>
              <a:cxn ang="0">
                <a:pos x="connsiteX3" y="connsiteY3"/>
              </a:cxn>
            </a:cxnLst>
            <a:rect l="l" t="t" r="r" b="b"/>
            <a:pathLst>
              <a:path w="10669476" h="685800">
                <a:moveTo>
                  <a:pt x="0" y="685800"/>
                </a:moveTo>
                <a:lnTo>
                  <a:pt x="719123" y="0"/>
                </a:lnTo>
                <a:lnTo>
                  <a:pt x="10669476" y="0"/>
                </a:lnTo>
                <a:lnTo>
                  <a:pt x="9950352" y="685800"/>
                </a:lnTo>
                <a:close/>
              </a:path>
            </a:pathLst>
          </a:custGeom>
          <a:gradFill flip="none" rotWithShape="1">
            <a:gsLst>
              <a:gs pos="10000">
                <a:srgbClr val="CE8E40"/>
              </a:gs>
              <a:gs pos="53000">
                <a:srgbClr val="E04621"/>
              </a:gs>
              <a:gs pos="90000">
                <a:srgbClr val="BF2500"/>
              </a:gs>
            </a:gsLst>
            <a:lin ang="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TextBox 13">
            <a:extLst>
              <a:ext uri="{FF2B5EF4-FFF2-40B4-BE49-F238E27FC236}">
                <a16:creationId xmlns:a16="http://schemas.microsoft.com/office/drawing/2014/main" id="{9171BB4B-E3AA-4F6E-8C77-A8F7A1B1678D}"/>
              </a:ext>
            </a:extLst>
          </p:cNvPr>
          <p:cNvSpPr txBox="1"/>
          <p:nvPr/>
        </p:nvSpPr>
        <p:spPr>
          <a:xfrm>
            <a:off x="457200" y="1008440"/>
            <a:ext cx="3715188" cy="2954655"/>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8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16" name="TextBox 15">
            <a:extLst>
              <a:ext uri="{FF2B5EF4-FFF2-40B4-BE49-F238E27FC236}">
                <a16:creationId xmlns:a16="http://schemas.microsoft.com/office/drawing/2014/main" id="{78380FF2-0D70-4F1E-AFDB-77130638CA40}"/>
              </a:ext>
            </a:extLst>
          </p:cNvPr>
          <p:cNvSpPr txBox="1"/>
          <p:nvPr/>
        </p:nvSpPr>
        <p:spPr>
          <a:xfrm>
            <a:off x="640080" y="4619224"/>
            <a:ext cx="1676400" cy="1620893"/>
          </a:xfrm>
          <a:prstGeom prst="rect">
            <a:avLst/>
          </a:prstGeom>
          <a:noFill/>
        </p:spPr>
        <p:txBody>
          <a:bodyPr wrap="square" lIns="0" tIns="0" rIns="0" bIns="0" rtlCol="0" anchor="t">
            <a:spAutoFit/>
          </a:bodyPr>
          <a:lstStyle/>
          <a:p>
            <a:pPr algn="ctr"/>
            <a:r>
              <a:rPr lang="en-US" sz="2400" b="1" dirty="0">
                <a:solidFill>
                  <a:schemeClr val="bg1"/>
                </a:solidFill>
                <a:latin typeface="Candara" panose="020E0502030303020204" pitchFamily="34" charset="0"/>
              </a:rPr>
              <a:t>33%</a:t>
            </a:r>
          </a:p>
          <a:p>
            <a:pPr algn="ctr"/>
            <a:r>
              <a:rPr lang="en-US" sz="1600" b="1" dirty="0">
                <a:solidFill>
                  <a:srgbClr val="CE8E40"/>
                </a:solidFill>
                <a:latin typeface="Candara" panose="020E0502030303020204" pitchFamily="34" charset="0"/>
              </a:rPr>
              <a:t>Lorem Ipsum</a:t>
            </a:r>
          </a:p>
          <a:p>
            <a:pPr algn="ctr"/>
            <a:r>
              <a:rPr lang="en-US" sz="1300" dirty="0">
                <a:solidFill>
                  <a:schemeClr val="bg1"/>
                </a:solidFill>
                <a:latin typeface="Candara" panose="020E0502030303020204" pitchFamily="34" charset="0"/>
              </a:rPr>
              <a:t>Lorem ipsum dolor sit amet, consectetur adipiscing elit, sed do eiusmod tempor.</a:t>
            </a:r>
          </a:p>
          <a:p>
            <a:pPr algn="ctr"/>
            <a:endParaRPr lang="en-US" sz="1333" b="1" dirty="0">
              <a:solidFill>
                <a:schemeClr val="bg1">
                  <a:lumMod val="95000"/>
                </a:schemeClr>
              </a:solidFill>
              <a:latin typeface="Candara" panose="020E0502030303020204" pitchFamily="34" charset="0"/>
            </a:endParaRPr>
          </a:p>
        </p:txBody>
      </p:sp>
      <p:sp>
        <p:nvSpPr>
          <p:cNvPr id="19" name="TextBox 18">
            <a:extLst>
              <a:ext uri="{FF2B5EF4-FFF2-40B4-BE49-F238E27FC236}">
                <a16:creationId xmlns:a16="http://schemas.microsoft.com/office/drawing/2014/main" id="{20D6C8AC-4131-4641-899E-2E48D4FDACB4}"/>
              </a:ext>
            </a:extLst>
          </p:cNvPr>
          <p:cNvSpPr txBox="1"/>
          <p:nvPr/>
        </p:nvSpPr>
        <p:spPr>
          <a:xfrm>
            <a:off x="2743200" y="4618316"/>
            <a:ext cx="1676400" cy="1620893"/>
          </a:xfrm>
          <a:prstGeom prst="rect">
            <a:avLst/>
          </a:prstGeom>
          <a:noFill/>
        </p:spPr>
        <p:txBody>
          <a:bodyPr wrap="square" lIns="0" tIns="0" rIns="0" bIns="0" rtlCol="0" anchor="t">
            <a:spAutoFit/>
          </a:bodyPr>
          <a:lstStyle/>
          <a:p>
            <a:pPr algn="ctr"/>
            <a:r>
              <a:rPr lang="en-US" sz="2400" b="1" dirty="0">
                <a:solidFill>
                  <a:schemeClr val="bg1"/>
                </a:solidFill>
                <a:latin typeface="Candara" panose="020E0502030303020204" pitchFamily="34" charset="0"/>
              </a:rPr>
              <a:t>33%</a:t>
            </a:r>
          </a:p>
          <a:p>
            <a:pPr algn="ctr"/>
            <a:r>
              <a:rPr lang="en-US" sz="1600" b="1" dirty="0">
                <a:solidFill>
                  <a:srgbClr val="E04621"/>
                </a:solidFill>
                <a:latin typeface="Candara" panose="020E0502030303020204" pitchFamily="34" charset="0"/>
              </a:rPr>
              <a:t>Lorem Ipsum</a:t>
            </a:r>
          </a:p>
          <a:p>
            <a:pPr algn="ctr"/>
            <a:r>
              <a:rPr lang="en-US" sz="1300" dirty="0">
                <a:solidFill>
                  <a:schemeClr val="bg1"/>
                </a:solidFill>
                <a:latin typeface="Candara" panose="020E0502030303020204" pitchFamily="34" charset="0"/>
              </a:rPr>
              <a:t>Lorem ipsum dolor sit amet, consectetur adipiscing elit, sed do eiusmod tempor.</a:t>
            </a:r>
          </a:p>
          <a:p>
            <a:pPr algn="ctr"/>
            <a:endParaRPr lang="en-US" sz="1333" b="1" dirty="0">
              <a:solidFill>
                <a:schemeClr val="bg1">
                  <a:lumMod val="95000"/>
                </a:schemeClr>
              </a:solidFill>
              <a:latin typeface="Candara" panose="020E0502030303020204" pitchFamily="34" charset="0"/>
            </a:endParaRPr>
          </a:p>
        </p:txBody>
      </p:sp>
      <p:sp>
        <p:nvSpPr>
          <p:cNvPr id="22" name="TextBox 21">
            <a:extLst>
              <a:ext uri="{FF2B5EF4-FFF2-40B4-BE49-F238E27FC236}">
                <a16:creationId xmlns:a16="http://schemas.microsoft.com/office/drawing/2014/main" id="{2F6D2056-0BC0-451E-98D9-F6F6402A3F4E}"/>
              </a:ext>
            </a:extLst>
          </p:cNvPr>
          <p:cNvSpPr txBox="1"/>
          <p:nvPr/>
        </p:nvSpPr>
        <p:spPr>
          <a:xfrm>
            <a:off x="4846320" y="4618316"/>
            <a:ext cx="1676400" cy="1620893"/>
          </a:xfrm>
          <a:prstGeom prst="rect">
            <a:avLst/>
          </a:prstGeom>
          <a:noFill/>
        </p:spPr>
        <p:txBody>
          <a:bodyPr wrap="square" lIns="0" tIns="0" rIns="0" bIns="0" rtlCol="0" anchor="t">
            <a:spAutoFit/>
          </a:bodyPr>
          <a:lstStyle/>
          <a:p>
            <a:pPr algn="ctr"/>
            <a:r>
              <a:rPr lang="en-US" sz="2400" b="1" dirty="0">
                <a:solidFill>
                  <a:schemeClr val="bg1"/>
                </a:solidFill>
                <a:latin typeface="Candara" panose="020E0502030303020204" pitchFamily="34" charset="0"/>
              </a:rPr>
              <a:t>33%</a:t>
            </a:r>
          </a:p>
          <a:p>
            <a:pPr algn="ctr"/>
            <a:r>
              <a:rPr lang="en-US" sz="1600" b="1" dirty="0">
                <a:solidFill>
                  <a:srgbClr val="BF2500"/>
                </a:solidFill>
                <a:latin typeface="Candara" panose="020E0502030303020204" pitchFamily="34" charset="0"/>
              </a:rPr>
              <a:t>Lorem Ipsum</a:t>
            </a:r>
          </a:p>
          <a:p>
            <a:pPr algn="ctr"/>
            <a:r>
              <a:rPr lang="en-US" sz="1300" dirty="0">
                <a:solidFill>
                  <a:schemeClr val="bg1"/>
                </a:solidFill>
                <a:latin typeface="Candara" panose="020E0502030303020204" pitchFamily="34" charset="0"/>
              </a:rPr>
              <a:t>Lorem ipsum dolor sit amet, consectetur adipiscing elit, sed do eiusmod tempor.</a:t>
            </a:r>
          </a:p>
          <a:p>
            <a:pPr algn="ctr"/>
            <a:endParaRPr lang="en-US" sz="1333" b="1" dirty="0">
              <a:solidFill>
                <a:schemeClr val="bg1">
                  <a:lumMod val="95000"/>
                </a:schemeClr>
              </a:solidFill>
              <a:latin typeface="Candara" panose="020E0502030303020204" pitchFamily="34" charset="0"/>
            </a:endParaRPr>
          </a:p>
        </p:txBody>
      </p:sp>
    </p:spTree>
    <p:extLst>
      <p:ext uri="{BB962C8B-B14F-4D97-AF65-F5344CB8AC3E}">
        <p14:creationId xmlns:p14="http://schemas.microsoft.com/office/powerpoint/2010/main" val="22096994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wipe(left)">
                                      <p:cBhvr>
                                        <p:cTn id="7" dur="1000"/>
                                        <p:tgtEl>
                                          <p:spTgt spid="14"/>
                                        </p:tgtEl>
                                      </p:cBhvr>
                                    </p:animEffect>
                                  </p:childTnLst>
                                </p:cTn>
                              </p:par>
                            </p:childTnLst>
                          </p:cTn>
                        </p:par>
                        <p:par>
                          <p:cTn id="8" fill="hold">
                            <p:stCondLst>
                              <p:cond delay="1000"/>
                            </p:stCondLst>
                            <p:childTnLst>
                              <p:par>
                                <p:cTn id="9" presetID="22" presetClass="entr" presetSubtype="8" fill="hold" grpId="0" nodeType="afterEffect">
                                  <p:stCondLst>
                                    <p:cond delay="0"/>
                                  </p:stCondLst>
                                  <p:childTnLst>
                                    <p:set>
                                      <p:cBhvr>
                                        <p:cTn id="10" dur="1" fill="hold">
                                          <p:stCondLst>
                                            <p:cond delay="0"/>
                                          </p:stCondLst>
                                        </p:cTn>
                                        <p:tgtEl>
                                          <p:spTgt spid="10"/>
                                        </p:tgtEl>
                                        <p:attrNameLst>
                                          <p:attrName>style.visibility</p:attrName>
                                        </p:attrNameLst>
                                      </p:cBhvr>
                                      <p:to>
                                        <p:strVal val="visible"/>
                                      </p:to>
                                    </p:set>
                                    <p:animEffect transition="in" filter="wipe(left)">
                                      <p:cBhvr>
                                        <p:cTn id="11" dur="500"/>
                                        <p:tgtEl>
                                          <p:spTgt spid="10"/>
                                        </p:tgtEl>
                                      </p:cBhvr>
                                    </p:animEffect>
                                  </p:childTnLst>
                                </p:cTn>
                              </p:par>
                              <p:par>
                                <p:cTn id="12" presetID="22" presetClass="entr" presetSubtype="8" fill="hold" grpId="0" nodeType="withEffect">
                                  <p:stCondLst>
                                    <p:cond delay="0"/>
                                  </p:stCondLst>
                                  <p:childTnLst>
                                    <p:set>
                                      <p:cBhvr>
                                        <p:cTn id="13" dur="1" fill="hold">
                                          <p:stCondLst>
                                            <p:cond delay="0"/>
                                          </p:stCondLst>
                                        </p:cTn>
                                        <p:tgtEl>
                                          <p:spTgt spid="13"/>
                                        </p:tgtEl>
                                        <p:attrNameLst>
                                          <p:attrName>style.visibility</p:attrName>
                                        </p:attrNameLst>
                                      </p:cBhvr>
                                      <p:to>
                                        <p:strVal val="visible"/>
                                      </p:to>
                                    </p:set>
                                    <p:animEffect transition="in" filter="wipe(left)">
                                      <p:cBhvr>
                                        <p:cTn id="14" dur="500"/>
                                        <p:tgtEl>
                                          <p:spTgt spid="13"/>
                                        </p:tgtEl>
                                      </p:cBhvr>
                                    </p:animEffect>
                                  </p:childTnLst>
                                </p:cTn>
                              </p:par>
                            </p:childTnLst>
                          </p:cTn>
                        </p:par>
                        <p:par>
                          <p:cTn id="15" fill="hold">
                            <p:stCondLst>
                              <p:cond delay="1500"/>
                            </p:stCondLst>
                            <p:childTnLst>
                              <p:par>
                                <p:cTn id="16" presetID="37" presetClass="entr" presetSubtype="0" fill="hold" grpId="0" nodeType="afterEffect">
                                  <p:stCondLst>
                                    <p:cond delay="0"/>
                                  </p:stCondLst>
                                  <p:childTnLst>
                                    <p:set>
                                      <p:cBhvr>
                                        <p:cTn id="17" dur="1" fill="hold">
                                          <p:stCondLst>
                                            <p:cond delay="0"/>
                                          </p:stCondLst>
                                        </p:cTn>
                                        <p:tgtEl>
                                          <p:spTgt spid="16"/>
                                        </p:tgtEl>
                                        <p:attrNameLst>
                                          <p:attrName>style.visibility</p:attrName>
                                        </p:attrNameLst>
                                      </p:cBhvr>
                                      <p:to>
                                        <p:strVal val="visible"/>
                                      </p:to>
                                    </p:set>
                                    <p:animEffect transition="in" filter="fade">
                                      <p:cBhvr>
                                        <p:cTn id="18" dur="1000"/>
                                        <p:tgtEl>
                                          <p:spTgt spid="16"/>
                                        </p:tgtEl>
                                      </p:cBhvr>
                                    </p:animEffect>
                                    <p:anim calcmode="lin" valueType="num">
                                      <p:cBhvr>
                                        <p:cTn id="19" dur="1000" fill="hold"/>
                                        <p:tgtEl>
                                          <p:spTgt spid="16"/>
                                        </p:tgtEl>
                                        <p:attrNameLst>
                                          <p:attrName>ppt_x</p:attrName>
                                        </p:attrNameLst>
                                      </p:cBhvr>
                                      <p:tavLst>
                                        <p:tav tm="0">
                                          <p:val>
                                            <p:strVal val="#ppt_x"/>
                                          </p:val>
                                        </p:tav>
                                        <p:tav tm="100000">
                                          <p:val>
                                            <p:strVal val="#ppt_x"/>
                                          </p:val>
                                        </p:tav>
                                      </p:tavLst>
                                    </p:anim>
                                    <p:anim calcmode="lin" valueType="num">
                                      <p:cBhvr>
                                        <p:cTn id="20" dur="900" decel="100000" fill="hold"/>
                                        <p:tgtEl>
                                          <p:spTgt spid="16"/>
                                        </p:tgtEl>
                                        <p:attrNameLst>
                                          <p:attrName>ppt_y</p:attrName>
                                        </p:attrNameLst>
                                      </p:cBhvr>
                                      <p:tavLst>
                                        <p:tav tm="0">
                                          <p:val>
                                            <p:strVal val="#ppt_y+1"/>
                                          </p:val>
                                        </p:tav>
                                        <p:tav tm="100000">
                                          <p:val>
                                            <p:strVal val="#ppt_y-.03"/>
                                          </p:val>
                                        </p:tav>
                                      </p:tavLst>
                                    </p:anim>
                                    <p:anim calcmode="lin" valueType="num">
                                      <p:cBhvr>
                                        <p:cTn id="21" dur="100" accel="100000" fill="hold">
                                          <p:stCondLst>
                                            <p:cond delay="900"/>
                                          </p:stCondLst>
                                        </p:cTn>
                                        <p:tgtEl>
                                          <p:spTgt spid="16"/>
                                        </p:tgtEl>
                                        <p:attrNameLst>
                                          <p:attrName>ppt_y</p:attrName>
                                        </p:attrNameLst>
                                      </p:cBhvr>
                                      <p:tavLst>
                                        <p:tav tm="0">
                                          <p:val>
                                            <p:strVal val="#ppt_y-.03"/>
                                          </p:val>
                                        </p:tav>
                                        <p:tav tm="100000">
                                          <p:val>
                                            <p:strVal val="#ppt_y"/>
                                          </p:val>
                                        </p:tav>
                                      </p:tavLst>
                                    </p:anim>
                                  </p:childTnLst>
                                </p:cTn>
                              </p:par>
                            </p:childTnLst>
                          </p:cTn>
                        </p:par>
                        <p:par>
                          <p:cTn id="22" fill="hold">
                            <p:stCondLst>
                              <p:cond delay="2500"/>
                            </p:stCondLst>
                            <p:childTnLst>
                              <p:par>
                                <p:cTn id="23" presetID="37" presetClass="entr" presetSubtype="0" fill="hold" grpId="0" nodeType="afterEffect">
                                  <p:stCondLst>
                                    <p:cond delay="0"/>
                                  </p:stCondLst>
                                  <p:childTnLst>
                                    <p:set>
                                      <p:cBhvr>
                                        <p:cTn id="24" dur="1" fill="hold">
                                          <p:stCondLst>
                                            <p:cond delay="0"/>
                                          </p:stCondLst>
                                        </p:cTn>
                                        <p:tgtEl>
                                          <p:spTgt spid="19"/>
                                        </p:tgtEl>
                                        <p:attrNameLst>
                                          <p:attrName>style.visibility</p:attrName>
                                        </p:attrNameLst>
                                      </p:cBhvr>
                                      <p:to>
                                        <p:strVal val="visible"/>
                                      </p:to>
                                    </p:set>
                                    <p:animEffect transition="in" filter="fade">
                                      <p:cBhvr>
                                        <p:cTn id="25" dur="1000"/>
                                        <p:tgtEl>
                                          <p:spTgt spid="19"/>
                                        </p:tgtEl>
                                      </p:cBhvr>
                                    </p:animEffect>
                                    <p:anim calcmode="lin" valueType="num">
                                      <p:cBhvr>
                                        <p:cTn id="26" dur="1000" fill="hold"/>
                                        <p:tgtEl>
                                          <p:spTgt spid="19"/>
                                        </p:tgtEl>
                                        <p:attrNameLst>
                                          <p:attrName>ppt_x</p:attrName>
                                        </p:attrNameLst>
                                      </p:cBhvr>
                                      <p:tavLst>
                                        <p:tav tm="0">
                                          <p:val>
                                            <p:strVal val="#ppt_x"/>
                                          </p:val>
                                        </p:tav>
                                        <p:tav tm="100000">
                                          <p:val>
                                            <p:strVal val="#ppt_x"/>
                                          </p:val>
                                        </p:tav>
                                      </p:tavLst>
                                    </p:anim>
                                    <p:anim calcmode="lin" valueType="num">
                                      <p:cBhvr>
                                        <p:cTn id="27" dur="900" decel="100000" fill="hold"/>
                                        <p:tgtEl>
                                          <p:spTgt spid="19"/>
                                        </p:tgtEl>
                                        <p:attrNameLst>
                                          <p:attrName>ppt_y</p:attrName>
                                        </p:attrNameLst>
                                      </p:cBhvr>
                                      <p:tavLst>
                                        <p:tav tm="0">
                                          <p:val>
                                            <p:strVal val="#ppt_y+1"/>
                                          </p:val>
                                        </p:tav>
                                        <p:tav tm="100000">
                                          <p:val>
                                            <p:strVal val="#ppt_y-.03"/>
                                          </p:val>
                                        </p:tav>
                                      </p:tavLst>
                                    </p:anim>
                                    <p:anim calcmode="lin" valueType="num">
                                      <p:cBhvr>
                                        <p:cTn id="28" dur="100" accel="100000" fill="hold">
                                          <p:stCondLst>
                                            <p:cond delay="900"/>
                                          </p:stCondLst>
                                        </p:cTn>
                                        <p:tgtEl>
                                          <p:spTgt spid="19"/>
                                        </p:tgtEl>
                                        <p:attrNameLst>
                                          <p:attrName>ppt_y</p:attrName>
                                        </p:attrNameLst>
                                      </p:cBhvr>
                                      <p:tavLst>
                                        <p:tav tm="0">
                                          <p:val>
                                            <p:strVal val="#ppt_y-.03"/>
                                          </p:val>
                                        </p:tav>
                                        <p:tav tm="100000">
                                          <p:val>
                                            <p:strVal val="#ppt_y"/>
                                          </p:val>
                                        </p:tav>
                                      </p:tavLst>
                                    </p:anim>
                                  </p:childTnLst>
                                </p:cTn>
                              </p:par>
                            </p:childTnLst>
                          </p:cTn>
                        </p:par>
                        <p:par>
                          <p:cTn id="29" fill="hold">
                            <p:stCondLst>
                              <p:cond delay="3500"/>
                            </p:stCondLst>
                            <p:childTnLst>
                              <p:par>
                                <p:cTn id="30" presetID="37" presetClass="entr" presetSubtype="0" fill="hold" grpId="0" nodeType="afterEffect">
                                  <p:stCondLst>
                                    <p:cond delay="0"/>
                                  </p:stCondLst>
                                  <p:childTnLst>
                                    <p:set>
                                      <p:cBhvr>
                                        <p:cTn id="31" dur="1" fill="hold">
                                          <p:stCondLst>
                                            <p:cond delay="0"/>
                                          </p:stCondLst>
                                        </p:cTn>
                                        <p:tgtEl>
                                          <p:spTgt spid="22"/>
                                        </p:tgtEl>
                                        <p:attrNameLst>
                                          <p:attrName>style.visibility</p:attrName>
                                        </p:attrNameLst>
                                      </p:cBhvr>
                                      <p:to>
                                        <p:strVal val="visible"/>
                                      </p:to>
                                    </p:set>
                                    <p:animEffect transition="in" filter="fade">
                                      <p:cBhvr>
                                        <p:cTn id="32" dur="1000"/>
                                        <p:tgtEl>
                                          <p:spTgt spid="22"/>
                                        </p:tgtEl>
                                      </p:cBhvr>
                                    </p:animEffect>
                                    <p:anim calcmode="lin" valueType="num">
                                      <p:cBhvr>
                                        <p:cTn id="33" dur="1000" fill="hold"/>
                                        <p:tgtEl>
                                          <p:spTgt spid="22"/>
                                        </p:tgtEl>
                                        <p:attrNameLst>
                                          <p:attrName>ppt_x</p:attrName>
                                        </p:attrNameLst>
                                      </p:cBhvr>
                                      <p:tavLst>
                                        <p:tav tm="0">
                                          <p:val>
                                            <p:strVal val="#ppt_x"/>
                                          </p:val>
                                        </p:tav>
                                        <p:tav tm="100000">
                                          <p:val>
                                            <p:strVal val="#ppt_x"/>
                                          </p:val>
                                        </p:tav>
                                      </p:tavLst>
                                    </p:anim>
                                    <p:anim calcmode="lin" valueType="num">
                                      <p:cBhvr>
                                        <p:cTn id="34" dur="900" decel="100000" fill="hold"/>
                                        <p:tgtEl>
                                          <p:spTgt spid="22"/>
                                        </p:tgtEl>
                                        <p:attrNameLst>
                                          <p:attrName>ppt_y</p:attrName>
                                        </p:attrNameLst>
                                      </p:cBhvr>
                                      <p:tavLst>
                                        <p:tav tm="0">
                                          <p:val>
                                            <p:strVal val="#ppt_y+1"/>
                                          </p:val>
                                        </p:tav>
                                        <p:tav tm="100000">
                                          <p:val>
                                            <p:strVal val="#ppt_y-.03"/>
                                          </p:val>
                                        </p:tav>
                                      </p:tavLst>
                                    </p:anim>
                                    <p:anim calcmode="lin" valueType="num">
                                      <p:cBhvr>
                                        <p:cTn id="35" dur="100" accel="100000" fill="hold">
                                          <p:stCondLst>
                                            <p:cond delay="900"/>
                                          </p:stCondLst>
                                        </p:cTn>
                                        <p:tgtEl>
                                          <p:spTgt spid="22"/>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3" grpId="0" animBg="1"/>
      <p:bldP spid="14" grpId="0"/>
      <p:bldP spid="16" grpId="0"/>
      <p:bldP spid="19" grpId="0"/>
      <p:bldP spid="22" grpId="0"/>
    </p:bldLst>
  </p:timing>
</p:sld>
</file>

<file path=ppt/slides/slide6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094B5030-6A9D-4AEC-8114-DCBE6B0BFD39}"/>
              </a:ext>
            </a:extLst>
          </p:cNvPr>
          <p:cNvSpPr txBox="1"/>
          <p:nvPr/>
        </p:nvSpPr>
        <p:spPr>
          <a:xfrm>
            <a:off x="387495" y="305067"/>
            <a:ext cx="4032105" cy="1415772"/>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t>
            </a:r>
            <a:endParaRPr lang="en-US" dirty="0">
              <a:solidFill>
                <a:schemeClr val="bg1"/>
              </a:solidFill>
            </a:endParaRPr>
          </a:p>
        </p:txBody>
      </p:sp>
      <p:sp>
        <p:nvSpPr>
          <p:cNvPr id="2" name="Rectangle 1">
            <a:extLst>
              <a:ext uri="{FF2B5EF4-FFF2-40B4-BE49-F238E27FC236}">
                <a16:creationId xmlns:a16="http://schemas.microsoft.com/office/drawing/2014/main" id="{F3EEBDAD-D894-4203-A6A4-1AEE018210E5}"/>
              </a:ext>
            </a:extLst>
          </p:cNvPr>
          <p:cNvSpPr/>
          <p:nvPr/>
        </p:nvSpPr>
        <p:spPr>
          <a:xfrm>
            <a:off x="533400" y="2133600"/>
            <a:ext cx="5486400" cy="3962400"/>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a:extLst>
              <a:ext uri="{FF2B5EF4-FFF2-40B4-BE49-F238E27FC236}">
                <a16:creationId xmlns:a16="http://schemas.microsoft.com/office/drawing/2014/main" id="{BE4BE26F-0996-4EF4-870A-C0D383BFA15A}"/>
              </a:ext>
            </a:extLst>
          </p:cNvPr>
          <p:cNvSpPr/>
          <p:nvPr/>
        </p:nvSpPr>
        <p:spPr>
          <a:xfrm>
            <a:off x="6172200" y="849868"/>
            <a:ext cx="5486400" cy="5246132"/>
          </a:xfrm>
          <a:prstGeom prst="rect">
            <a:avLst/>
          </a:pr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Rectangle 2">
            <a:extLst>
              <a:ext uri="{FF2B5EF4-FFF2-40B4-BE49-F238E27FC236}">
                <a16:creationId xmlns:a16="http://schemas.microsoft.com/office/drawing/2014/main" id="{52194367-3F12-4E1C-AF13-E7EF16059B46}"/>
              </a:ext>
            </a:extLst>
          </p:cNvPr>
          <p:cNvSpPr/>
          <p:nvPr/>
        </p:nvSpPr>
        <p:spPr>
          <a:xfrm>
            <a:off x="533400" y="3581400"/>
            <a:ext cx="5486401" cy="914400"/>
          </a:xfrm>
          <a:prstGeom prst="rect">
            <a:avLst/>
          </a:prstGeom>
          <a:solidFill>
            <a:srgbClr val="E76C0F">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a:extLst>
              <a:ext uri="{FF2B5EF4-FFF2-40B4-BE49-F238E27FC236}">
                <a16:creationId xmlns:a16="http://schemas.microsoft.com/office/drawing/2014/main" id="{FFCCDF50-1AA3-4FC1-A12D-9FAD7DD93C1F}"/>
              </a:ext>
            </a:extLst>
          </p:cNvPr>
          <p:cNvSpPr/>
          <p:nvPr/>
        </p:nvSpPr>
        <p:spPr>
          <a:xfrm>
            <a:off x="6172199" y="3581400"/>
            <a:ext cx="5486401" cy="914400"/>
          </a:xfrm>
          <a:prstGeom prst="rect">
            <a:avLst/>
          </a:prstGeom>
          <a:solidFill>
            <a:srgbClr val="CF3510">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extBox 10">
            <a:extLst>
              <a:ext uri="{FF2B5EF4-FFF2-40B4-BE49-F238E27FC236}">
                <a16:creationId xmlns:a16="http://schemas.microsoft.com/office/drawing/2014/main" id="{2ADE3DF7-52CA-434C-B475-25D00EB02826}"/>
              </a:ext>
            </a:extLst>
          </p:cNvPr>
          <p:cNvSpPr txBox="1"/>
          <p:nvPr/>
        </p:nvSpPr>
        <p:spPr>
          <a:xfrm>
            <a:off x="838200" y="3669267"/>
            <a:ext cx="4289033" cy="73866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a:t>
            </a: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12" name="TextBox 11">
            <a:extLst>
              <a:ext uri="{FF2B5EF4-FFF2-40B4-BE49-F238E27FC236}">
                <a16:creationId xmlns:a16="http://schemas.microsoft.com/office/drawing/2014/main" id="{48392311-197C-4880-ABBF-080188E7951D}"/>
              </a:ext>
            </a:extLst>
          </p:cNvPr>
          <p:cNvSpPr txBox="1"/>
          <p:nvPr/>
        </p:nvSpPr>
        <p:spPr>
          <a:xfrm>
            <a:off x="6553200" y="3669268"/>
            <a:ext cx="4289033" cy="73866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a:t>
            </a: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spTree>
    <p:extLst>
      <p:ext uri="{BB962C8B-B14F-4D97-AF65-F5344CB8AC3E}">
        <p14:creationId xmlns:p14="http://schemas.microsoft.com/office/powerpoint/2010/main" val="282723768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1000"/>
                                        <p:tgtEl>
                                          <p:spTgt spid="8"/>
                                        </p:tgtEl>
                                      </p:cBhvr>
                                    </p:animEffect>
                                  </p:childTnLst>
                                </p:cTn>
                              </p:par>
                            </p:childTnLst>
                          </p:cTn>
                        </p:par>
                        <p:par>
                          <p:cTn id="8" fill="hold">
                            <p:stCondLst>
                              <p:cond delay="1000"/>
                            </p:stCondLst>
                            <p:childTnLst>
                              <p:par>
                                <p:cTn id="9" presetID="16" presetClass="entr" presetSubtype="21"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barn(inVertical)">
                                      <p:cBhvr>
                                        <p:cTn id="11" dur="500"/>
                                        <p:tgtEl>
                                          <p:spTgt spid="2"/>
                                        </p:tgtEl>
                                      </p:cBhvr>
                                    </p:animEffect>
                                  </p:childTnLst>
                                </p:cTn>
                              </p:par>
                            </p:childTnLst>
                          </p:cTn>
                        </p:par>
                        <p:par>
                          <p:cTn id="12" fill="hold">
                            <p:stCondLst>
                              <p:cond delay="1500"/>
                            </p:stCondLst>
                            <p:childTnLst>
                              <p:par>
                                <p:cTn id="13" presetID="42" presetClass="entr" presetSubtype="0" fill="hold" grpId="0" nodeType="after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fade">
                                      <p:cBhvr>
                                        <p:cTn id="15" dur="1000"/>
                                        <p:tgtEl>
                                          <p:spTgt spid="3"/>
                                        </p:tgtEl>
                                      </p:cBhvr>
                                    </p:animEffect>
                                    <p:anim calcmode="lin" valueType="num">
                                      <p:cBhvr>
                                        <p:cTn id="16" dur="1000" fill="hold"/>
                                        <p:tgtEl>
                                          <p:spTgt spid="3"/>
                                        </p:tgtEl>
                                        <p:attrNameLst>
                                          <p:attrName>ppt_x</p:attrName>
                                        </p:attrNameLst>
                                      </p:cBhvr>
                                      <p:tavLst>
                                        <p:tav tm="0">
                                          <p:val>
                                            <p:strVal val="#ppt_x"/>
                                          </p:val>
                                        </p:tav>
                                        <p:tav tm="100000">
                                          <p:val>
                                            <p:strVal val="#ppt_x"/>
                                          </p:val>
                                        </p:tav>
                                      </p:tavLst>
                                    </p:anim>
                                    <p:anim calcmode="lin" valueType="num">
                                      <p:cBhvr>
                                        <p:cTn id="17" dur="1000" fill="hold"/>
                                        <p:tgtEl>
                                          <p:spTgt spid="3"/>
                                        </p:tgtEl>
                                        <p:attrNameLst>
                                          <p:attrName>ppt_y</p:attrName>
                                        </p:attrNameLst>
                                      </p:cBhvr>
                                      <p:tavLst>
                                        <p:tav tm="0">
                                          <p:val>
                                            <p:strVal val="#ppt_y+.1"/>
                                          </p:val>
                                        </p:tav>
                                        <p:tav tm="100000">
                                          <p:val>
                                            <p:strVal val="#ppt_y"/>
                                          </p:val>
                                        </p:tav>
                                      </p:tavLst>
                                    </p:anim>
                                  </p:childTnLst>
                                </p:cTn>
                              </p:par>
                              <p:par>
                                <p:cTn id="18" presetID="42" presetClass="entr" presetSubtype="0" fill="hold" grpId="0" nodeType="withEffect">
                                  <p:stCondLst>
                                    <p:cond delay="0"/>
                                  </p:stCondLst>
                                  <p:childTnLst>
                                    <p:set>
                                      <p:cBhvr>
                                        <p:cTn id="19" dur="1" fill="hold">
                                          <p:stCondLst>
                                            <p:cond delay="0"/>
                                          </p:stCondLst>
                                        </p:cTn>
                                        <p:tgtEl>
                                          <p:spTgt spid="11"/>
                                        </p:tgtEl>
                                        <p:attrNameLst>
                                          <p:attrName>style.visibility</p:attrName>
                                        </p:attrNameLst>
                                      </p:cBhvr>
                                      <p:to>
                                        <p:strVal val="visible"/>
                                      </p:to>
                                    </p:set>
                                    <p:animEffect transition="in" filter="fade">
                                      <p:cBhvr>
                                        <p:cTn id="20" dur="1000"/>
                                        <p:tgtEl>
                                          <p:spTgt spid="11"/>
                                        </p:tgtEl>
                                      </p:cBhvr>
                                    </p:animEffect>
                                    <p:anim calcmode="lin" valueType="num">
                                      <p:cBhvr>
                                        <p:cTn id="21" dur="1000" fill="hold"/>
                                        <p:tgtEl>
                                          <p:spTgt spid="11"/>
                                        </p:tgtEl>
                                        <p:attrNameLst>
                                          <p:attrName>ppt_x</p:attrName>
                                        </p:attrNameLst>
                                      </p:cBhvr>
                                      <p:tavLst>
                                        <p:tav tm="0">
                                          <p:val>
                                            <p:strVal val="#ppt_x"/>
                                          </p:val>
                                        </p:tav>
                                        <p:tav tm="100000">
                                          <p:val>
                                            <p:strVal val="#ppt_x"/>
                                          </p:val>
                                        </p:tav>
                                      </p:tavLst>
                                    </p:anim>
                                    <p:anim calcmode="lin" valueType="num">
                                      <p:cBhvr>
                                        <p:cTn id="22" dur="1000" fill="hold"/>
                                        <p:tgtEl>
                                          <p:spTgt spid="11"/>
                                        </p:tgtEl>
                                        <p:attrNameLst>
                                          <p:attrName>ppt_y</p:attrName>
                                        </p:attrNameLst>
                                      </p:cBhvr>
                                      <p:tavLst>
                                        <p:tav tm="0">
                                          <p:val>
                                            <p:strVal val="#ppt_y+.1"/>
                                          </p:val>
                                        </p:tav>
                                        <p:tav tm="100000">
                                          <p:val>
                                            <p:strVal val="#ppt_y"/>
                                          </p:val>
                                        </p:tav>
                                      </p:tavLst>
                                    </p:anim>
                                  </p:childTnLst>
                                </p:cTn>
                              </p:par>
                            </p:childTnLst>
                          </p:cTn>
                        </p:par>
                        <p:par>
                          <p:cTn id="23" fill="hold">
                            <p:stCondLst>
                              <p:cond delay="2500"/>
                            </p:stCondLst>
                            <p:childTnLst>
                              <p:par>
                                <p:cTn id="24" presetID="16" presetClass="entr" presetSubtype="21" fill="hold" grpId="0" nodeType="afterEffect">
                                  <p:stCondLst>
                                    <p:cond delay="0"/>
                                  </p:stCondLst>
                                  <p:childTnLst>
                                    <p:set>
                                      <p:cBhvr>
                                        <p:cTn id="25" dur="1" fill="hold">
                                          <p:stCondLst>
                                            <p:cond delay="0"/>
                                          </p:stCondLst>
                                        </p:cTn>
                                        <p:tgtEl>
                                          <p:spTgt spid="9"/>
                                        </p:tgtEl>
                                        <p:attrNameLst>
                                          <p:attrName>style.visibility</p:attrName>
                                        </p:attrNameLst>
                                      </p:cBhvr>
                                      <p:to>
                                        <p:strVal val="visible"/>
                                      </p:to>
                                    </p:set>
                                    <p:animEffect transition="in" filter="barn(inVertical)">
                                      <p:cBhvr>
                                        <p:cTn id="26" dur="500"/>
                                        <p:tgtEl>
                                          <p:spTgt spid="9"/>
                                        </p:tgtEl>
                                      </p:cBhvr>
                                    </p:animEffect>
                                  </p:childTnLst>
                                </p:cTn>
                              </p:par>
                            </p:childTnLst>
                          </p:cTn>
                        </p:par>
                        <p:par>
                          <p:cTn id="27" fill="hold">
                            <p:stCondLst>
                              <p:cond delay="3000"/>
                            </p:stCondLst>
                            <p:childTnLst>
                              <p:par>
                                <p:cTn id="28" presetID="42" presetClass="entr" presetSubtype="0" fill="hold" grpId="0" nodeType="afterEffect">
                                  <p:stCondLst>
                                    <p:cond delay="0"/>
                                  </p:stCondLst>
                                  <p:childTnLst>
                                    <p:set>
                                      <p:cBhvr>
                                        <p:cTn id="29" dur="1" fill="hold">
                                          <p:stCondLst>
                                            <p:cond delay="0"/>
                                          </p:stCondLst>
                                        </p:cTn>
                                        <p:tgtEl>
                                          <p:spTgt spid="10"/>
                                        </p:tgtEl>
                                        <p:attrNameLst>
                                          <p:attrName>style.visibility</p:attrName>
                                        </p:attrNameLst>
                                      </p:cBhvr>
                                      <p:to>
                                        <p:strVal val="visible"/>
                                      </p:to>
                                    </p:set>
                                    <p:animEffect transition="in" filter="fade">
                                      <p:cBhvr>
                                        <p:cTn id="30" dur="1000"/>
                                        <p:tgtEl>
                                          <p:spTgt spid="10"/>
                                        </p:tgtEl>
                                      </p:cBhvr>
                                    </p:animEffect>
                                    <p:anim calcmode="lin" valueType="num">
                                      <p:cBhvr>
                                        <p:cTn id="31" dur="1000" fill="hold"/>
                                        <p:tgtEl>
                                          <p:spTgt spid="10"/>
                                        </p:tgtEl>
                                        <p:attrNameLst>
                                          <p:attrName>ppt_x</p:attrName>
                                        </p:attrNameLst>
                                      </p:cBhvr>
                                      <p:tavLst>
                                        <p:tav tm="0">
                                          <p:val>
                                            <p:strVal val="#ppt_x"/>
                                          </p:val>
                                        </p:tav>
                                        <p:tav tm="100000">
                                          <p:val>
                                            <p:strVal val="#ppt_x"/>
                                          </p:val>
                                        </p:tav>
                                      </p:tavLst>
                                    </p:anim>
                                    <p:anim calcmode="lin" valueType="num">
                                      <p:cBhvr>
                                        <p:cTn id="32" dur="1000" fill="hold"/>
                                        <p:tgtEl>
                                          <p:spTgt spid="10"/>
                                        </p:tgtEl>
                                        <p:attrNameLst>
                                          <p:attrName>ppt_y</p:attrName>
                                        </p:attrNameLst>
                                      </p:cBhvr>
                                      <p:tavLst>
                                        <p:tav tm="0">
                                          <p:val>
                                            <p:strVal val="#ppt_y+.1"/>
                                          </p:val>
                                        </p:tav>
                                        <p:tav tm="100000">
                                          <p:val>
                                            <p:strVal val="#ppt_y"/>
                                          </p:val>
                                        </p:tav>
                                      </p:tavLst>
                                    </p:anim>
                                  </p:childTnLst>
                                </p:cTn>
                              </p:par>
                              <p:par>
                                <p:cTn id="33" presetID="42" presetClass="entr" presetSubtype="0" fill="hold" grpId="0" nodeType="withEffect">
                                  <p:stCondLst>
                                    <p:cond delay="0"/>
                                  </p:stCondLst>
                                  <p:childTnLst>
                                    <p:set>
                                      <p:cBhvr>
                                        <p:cTn id="34" dur="1" fill="hold">
                                          <p:stCondLst>
                                            <p:cond delay="0"/>
                                          </p:stCondLst>
                                        </p:cTn>
                                        <p:tgtEl>
                                          <p:spTgt spid="12"/>
                                        </p:tgtEl>
                                        <p:attrNameLst>
                                          <p:attrName>style.visibility</p:attrName>
                                        </p:attrNameLst>
                                      </p:cBhvr>
                                      <p:to>
                                        <p:strVal val="visible"/>
                                      </p:to>
                                    </p:set>
                                    <p:animEffect transition="in" filter="fade">
                                      <p:cBhvr>
                                        <p:cTn id="35" dur="1000"/>
                                        <p:tgtEl>
                                          <p:spTgt spid="12"/>
                                        </p:tgtEl>
                                      </p:cBhvr>
                                    </p:animEffect>
                                    <p:anim calcmode="lin" valueType="num">
                                      <p:cBhvr>
                                        <p:cTn id="36" dur="1000" fill="hold"/>
                                        <p:tgtEl>
                                          <p:spTgt spid="12"/>
                                        </p:tgtEl>
                                        <p:attrNameLst>
                                          <p:attrName>ppt_x</p:attrName>
                                        </p:attrNameLst>
                                      </p:cBhvr>
                                      <p:tavLst>
                                        <p:tav tm="0">
                                          <p:val>
                                            <p:strVal val="#ppt_x"/>
                                          </p:val>
                                        </p:tav>
                                        <p:tav tm="100000">
                                          <p:val>
                                            <p:strVal val="#ppt_x"/>
                                          </p:val>
                                        </p:tav>
                                      </p:tavLst>
                                    </p:anim>
                                    <p:anim calcmode="lin" valueType="num">
                                      <p:cBhvr>
                                        <p:cTn id="37" dur="1000" fill="hold"/>
                                        <p:tgtEl>
                                          <p:spTgt spid="1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2" grpId="0" animBg="1"/>
      <p:bldP spid="9" grpId="0" animBg="1"/>
      <p:bldP spid="3" grpId="0" animBg="1"/>
      <p:bldP spid="10" grpId="0" animBg="1"/>
      <p:bldP spid="11" grpId="0"/>
      <p:bldP spid="12" grpId="0"/>
    </p:bldLst>
  </p:timing>
</p:sld>
</file>

<file path=ppt/slides/slide6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F4720371-2BC3-4715-BBF2-258E0661FB70}"/>
              </a:ext>
            </a:extLst>
          </p:cNvPr>
          <p:cNvSpPr/>
          <p:nvPr/>
        </p:nvSpPr>
        <p:spPr>
          <a:xfrm>
            <a:off x="6096000" y="5181600"/>
            <a:ext cx="5105400" cy="1143000"/>
          </a:xfrm>
          <a:prstGeom prst="rect">
            <a:avLst/>
          </a:prstGeom>
          <a:gradFill>
            <a:gsLst>
              <a:gs pos="20000">
                <a:srgbClr val="CE8E40"/>
              </a:gs>
              <a:gs pos="50000">
                <a:srgbClr val="E76C0F"/>
              </a:gs>
              <a:gs pos="80000">
                <a:srgbClr val="E04621"/>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Hexagon 1">
            <a:extLst>
              <a:ext uri="{FF2B5EF4-FFF2-40B4-BE49-F238E27FC236}">
                <a16:creationId xmlns:a16="http://schemas.microsoft.com/office/drawing/2014/main" id="{2F44E9C6-708F-4CD0-8DA9-842672CC2659}"/>
              </a:ext>
            </a:extLst>
          </p:cNvPr>
          <p:cNvSpPr/>
          <p:nvPr/>
        </p:nvSpPr>
        <p:spPr>
          <a:xfrm rot="19807782">
            <a:off x="841359" y="818967"/>
            <a:ext cx="4384860" cy="3821945"/>
          </a:xfrm>
          <a:prstGeom prst="hexagon">
            <a:avLst>
              <a:gd name="adj" fmla="val 28018"/>
              <a:gd name="vf" fmla="val 115470"/>
            </a:avLst>
          </a:prstGeom>
          <a:solidFill>
            <a:srgbClr val="CE8E4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Hexagon 7">
            <a:extLst>
              <a:ext uri="{FF2B5EF4-FFF2-40B4-BE49-F238E27FC236}">
                <a16:creationId xmlns:a16="http://schemas.microsoft.com/office/drawing/2014/main" id="{476ECD15-5F10-42F6-BBAC-F74228255F94}"/>
              </a:ext>
            </a:extLst>
          </p:cNvPr>
          <p:cNvSpPr/>
          <p:nvPr/>
        </p:nvSpPr>
        <p:spPr>
          <a:xfrm rot="19807782">
            <a:off x="471339" y="800367"/>
            <a:ext cx="4384860" cy="3821945"/>
          </a:xfrm>
          <a:prstGeom prst="hexagon">
            <a:avLst>
              <a:gd name="adj" fmla="val 28018"/>
              <a:gd name="vf" fmla="val 115470"/>
            </a:avLst>
          </a:prstGeom>
          <a:blipFill dpi="0" rotWithShape="0">
            <a:blip r:embed="rId3"/>
            <a:srcRect/>
            <a:stretch>
              <a:fillRect/>
            </a:stretch>
          </a:blip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9" name="Straight Connector 8">
            <a:extLst>
              <a:ext uri="{FF2B5EF4-FFF2-40B4-BE49-F238E27FC236}">
                <a16:creationId xmlns:a16="http://schemas.microsoft.com/office/drawing/2014/main" id="{CCCB4218-BD22-403B-A076-6AA200ACA790}"/>
              </a:ext>
            </a:extLst>
          </p:cNvPr>
          <p:cNvCxnSpPr/>
          <p:nvPr/>
        </p:nvCxnSpPr>
        <p:spPr>
          <a:xfrm>
            <a:off x="7772400" y="5410200"/>
            <a:ext cx="0" cy="731520"/>
          </a:xfrm>
          <a:prstGeom prst="line">
            <a:avLst/>
          </a:prstGeom>
          <a:ln w="1905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0" name="Straight Connector 9">
            <a:extLst>
              <a:ext uri="{FF2B5EF4-FFF2-40B4-BE49-F238E27FC236}">
                <a16:creationId xmlns:a16="http://schemas.microsoft.com/office/drawing/2014/main" id="{14020D21-B222-4D30-A684-64C030B8C799}"/>
              </a:ext>
            </a:extLst>
          </p:cNvPr>
          <p:cNvCxnSpPr/>
          <p:nvPr/>
        </p:nvCxnSpPr>
        <p:spPr>
          <a:xfrm>
            <a:off x="9464040" y="5410200"/>
            <a:ext cx="0" cy="731520"/>
          </a:xfrm>
          <a:prstGeom prst="line">
            <a:avLst/>
          </a:prstGeom>
          <a:ln w="19050">
            <a:solidFill>
              <a:schemeClr val="bg1"/>
            </a:solidFill>
          </a:ln>
        </p:spPr>
        <p:style>
          <a:lnRef idx="1">
            <a:schemeClr val="accent1"/>
          </a:lnRef>
          <a:fillRef idx="0">
            <a:schemeClr val="accent1"/>
          </a:fillRef>
          <a:effectRef idx="0">
            <a:schemeClr val="accent1"/>
          </a:effectRef>
          <a:fontRef idx="minor">
            <a:schemeClr val="tx1"/>
          </a:fontRef>
        </p:style>
      </p:cxnSp>
      <p:sp>
        <p:nvSpPr>
          <p:cNvPr id="11" name="TextBox 10">
            <a:extLst>
              <a:ext uri="{FF2B5EF4-FFF2-40B4-BE49-F238E27FC236}">
                <a16:creationId xmlns:a16="http://schemas.microsoft.com/office/drawing/2014/main" id="{5EA4E49A-1156-445E-A832-B17994F2D033}"/>
              </a:ext>
            </a:extLst>
          </p:cNvPr>
          <p:cNvSpPr txBox="1"/>
          <p:nvPr/>
        </p:nvSpPr>
        <p:spPr>
          <a:xfrm>
            <a:off x="6265843" y="5365705"/>
            <a:ext cx="1036659"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OPTION A</a:t>
            </a:r>
          </a:p>
        </p:txBody>
      </p:sp>
      <p:sp>
        <p:nvSpPr>
          <p:cNvPr id="12" name="TextBox 11">
            <a:extLst>
              <a:ext uri="{FF2B5EF4-FFF2-40B4-BE49-F238E27FC236}">
                <a16:creationId xmlns:a16="http://schemas.microsoft.com/office/drawing/2014/main" id="{B406F261-7CB1-4E7D-91BF-D2189E9C4018}"/>
              </a:ext>
            </a:extLst>
          </p:cNvPr>
          <p:cNvSpPr txBox="1"/>
          <p:nvPr/>
        </p:nvSpPr>
        <p:spPr>
          <a:xfrm>
            <a:off x="6263640" y="5690541"/>
            <a:ext cx="1540356" cy="461665"/>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 </a:t>
            </a:r>
            <a:r>
              <a:rPr lang="en-US" sz="2400" dirty="0">
                <a:solidFill>
                  <a:schemeClr val="bg1"/>
                </a:solidFill>
                <a:latin typeface="Bernard MT Condensed" panose="02050806060905020404" pitchFamily="18" charset="0"/>
              </a:rPr>
              <a:t>100 /</a:t>
            </a:r>
            <a:r>
              <a:rPr lang="en-US" sz="1300" b="1" dirty="0">
                <a:solidFill>
                  <a:schemeClr val="bg1"/>
                </a:solidFill>
              </a:rPr>
              <a:t>Month</a:t>
            </a:r>
          </a:p>
        </p:txBody>
      </p:sp>
      <p:grpSp>
        <p:nvGrpSpPr>
          <p:cNvPr id="17" name="Group 16">
            <a:extLst>
              <a:ext uri="{FF2B5EF4-FFF2-40B4-BE49-F238E27FC236}">
                <a16:creationId xmlns:a16="http://schemas.microsoft.com/office/drawing/2014/main" id="{A245E880-3F4E-44D9-9A23-8CB021DCAEB6}"/>
              </a:ext>
            </a:extLst>
          </p:cNvPr>
          <p:cNvGrpSpPr/>
          <p:nvPr/>
        </p:nvGrpSpPr>
        <p:grpSpPr>
          <a:xfrm>
            <a:off x="6096000" y="1922596"/>
            <a:ext cx="5105400" cy="365809"/>
            <a:chOff x="6096000" y="1447800"/>
            <a:chExt cx="5105400" cy="365809"/>
          </a:xfrm>
        </p:grpSpPr>
        <p:sp>
          <p:nvSpPr>
            <p:cNvPr id="13" name="Rectangle 12">
              <a:extLst>
                <a:ext uri="{FF2B5EF4-FFF2-40B4-BE49-F238E27FC236}">
                  <a16:creationId xmlns:a16="http://schemas.microsoft.com/office/drawing/2014/main" id="{5DAF2D5D-B00F-4158-8DDB-C1BD2444EF46}"/>
                </a:ext>
              </a:extLst>
            </p:cNvPr>
            <p:cNvSpPr/>
            <p:nvPr/>
          </p:nvSpPr>
          <p:spPr>
            <a:xfrm>
              <a:off x="6096000" y="1447800"/>
              <a:ext cx="5105400" cy="365809"/>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 Box 10">
              <a:extLst>
                <a:ext uri="{FF2B5EF4-FFF2-40B4-BE49-F238E27FC236}">
                  <a16:creationId xmlns:a16="http://schemas.microsoft.com/office/drawing/2014/main" id="{8B0CE865-129A-4D29-A5BA-0A2654DA483A}"/>
                </a:ext>
              </a:extLst>
            </p:cNvPr>
            <p:cNvSpPr txBox="1">
              <a:spLocks noChangeArrowheads="1"/>
            </p:cNvSpPr>
            <p:nvPr/>
          </p:nvSpPr>
          <p:spPr bwMode="auto">
            <a:xfrm>
              <a:off x="6369388" y="1471836"/>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chemeClr val="bg1"/>
                  </a:solidFill>
                  <a:latin typeface="Bernard MT Condensed" panose="02050806060905020404" pitchFamily="18" charset="0"/>
                </a:rPr>
                <a:t>LOREM IPSUM DOLOR 01</a:t>
              </a:r>
            </a:p>
          </p:txBody>
        </p:sp>
      </p:grpSp>
      <p:grpSp>
        <p:nvGrpSpPr>
          <p:cNvPr id="18" name="Group 17">
            <a:extLst>
              <a:ext uri="{FF2B5EF4-FFF2-40B4-BE49-F238E27FC236}">
                <a16:creationId xmlns:a16="http://schemas.microsoft.com/office/drawing/2014/main" id="{1197B485-2F5E-494B-8813-1ED13D75B609}"/>
              </a:ext>
            </a:extLst>
          </p:cNvPr>
          <p:cNvGrpSpPr/>
          <p:nvPr/>
        </p:nvGrpSpPr>
        <p:grpSpPr>
          <a:xfrm>
            <a:off x="6096000" y="2282710"/>
            <a:ext cx="5105400" cy="365809"/>
            <a:chOff x="6096000" y="1807914"/>
            <a:chExt cx="5105400" cy="365809"/>
          </a:xfrm>
        </p:grpSpPr>
        <p:sp>
          <p:nvSpPr>
            <p:cNvPr id="14" name="Rectangle 13">
              <a:extLst>
                <a:ext uri="{FF2B5EF4-FFF2-40B4-BE49-F238E27FC236}">
                  <a16:creationId xmlns:a16="http://schemas.microsoft.com/office/drawing/2014/main" id="{7BB65D71-D328-4BD4-98EB-E27113B1B04F}"/>
                </a:ext>
              </a:extLst>
            </p:cNvPr>
            <p:cNvSpPr/>
            <p:nvPr/>
          </p:nvSpPr>
          <p:spPr>
            <a:xfrm>
              <a:off x="6096000" y="1807914"/>
              <a:ext cx="5105400" cy="365809"/>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Text Box 10">
              <a:extLst>
                <a:ext uri="{FF2B5EF4-FFF2-40B4-BE49-F238E27FC236}">
                  <a16:creationId xmlns:a16="http://schemas.microsoft.com/office/drawing/2014/main" id="{9A79460E-4D08-4576-9485-3AF9DDD4448A}"/>
                </a:ext>
              </a:extLst>
            </p:cNvPr>
            <p:cNvSpPr txBox="1">
              <a:spLocks noChangeArrowheads="1"/>
            </p:cNvSpPr>
            <p:nvPr/>
          </p:nvSpPr>
          <p:spPr bwMode="auto">
            <a:xfrm>
              <a:off x="6369388" y="1841378"/>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chemeClr val="bg1"/>
                  </a:solidFill>
                  <a:latin typeface="Bernard MT Condensed" panose="02050806060905020404" pitchFamily="18" charset="0"/>
                </a:rPr>
                <a:t>LOREM IPSUM DOLOR 02</a:t>
              </a:r>
            </a:p>
          </p:txBody>
        </p:sp>
      </p:grpSp>
      <p:grpSp>
        <p:nvGrpSpPr>
          <p:cNvPr id="19" name="Group 18">
            <a:extLst>
              <a:ext uri="{FF2B5EF4-FFF2-40B4-BE49-F238E27FC236}">
                <a16:creationId xmlns:a16="http://schemas.microsoft.com/office/drawing/2014/main" id="{C5D64E1B-D96E-4C69-BAB3-442694E89B93}"/>
              </a:ext>
            </a:extLst>
          </p:cNvPr>
          <p:cNvGrpSpPr/>
          <p:nvPr/>
        </p:nvGrpSpPr>
        <p:grpSpPr>
          <a:xfrm>
            <a:off x="6096000" y="2641481"/>
            <a:ext cx="5105400" cy="365809"/>
            <a:chOff x="6096000" y="1447800"/>
            <a:chExt cx="5105400" cy="365809"/>
          </a:xfrm>
        </p:grpSpPr>
        <p:sp>
          <p:nvSpPr>
            <p:cNvPr id="20" name="Rectangle 19">
              <a:extLst>
                <a:ext uri="{FF2B5EF4-FFF2-40B4-BE49-F238E27FC236}">
                  <a16:creationId xmlns:a16="http://schemas.microsoft.com/office/drawing/2014/main" id="{67F3E703-A267-4017-8061-D122DE800145}"/>
                </a:ext>
              </a:extLst>
            </p:cNvPr>
            <p:cNvSpPr/>
            <p:nvPr/>
          </p:nvSpPr>
          <p:spPr>
            <a:xfrm>
              <a:off x="6096000" y="1447800"/>
              <a:ext cx="5105400" cy="365809"/>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Text Box 10">
              <a:extLst>
                <a:ext uri="{FF2B5EF4-FFF2-40B4-BE49-F238E27FC236}">
                  <a16:creationId xmlns:a16="http://schemas.microsoft.com/office/drawing/2014/main" id="{81EC98E9-F41B-4D3E-A57F-D06798B0BD00}"/>
                </a:ext>
              </a:extLst>
            </p:cNvPr>
            <p:cNvSpPr txBox="1">
              <a:spLocks noChangeArrowheads="1"/>
            </p:cNvSpPr>
            <p:nvPr/>
          </p:nvSpPr>
          <p:spPr bwMode="auto">
            <a:xfrm>
              <a:off x="6369388" y="1471836"/>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chemeClr val="bg1"/>
                  </a:solidFill>
                  <a:latin typeface="Bernard MT Condensed" panose="02050806060905020404" pitchFamily="18" charset="0"/>
                </a:rPr>
                <a:t>LOREM IPSUM DOLOR 03</a:t>
              </a:r>
            </a:p>
          </p:txBody>
        </p:sp>
      </p:grpSp>
      <p:grpSp>
        <p:nvGrpSpPr>
          <p:cNvPr id="22" name="Group 21">
            <a:extLst>
              <a:ext uri="{FF2B5EF4-FFF2-40B4-BE49-F238E27FC236}">
                <a16:creationId xmlns:a16="http://schemas.microsoft.com/office/drawing/2014/main" id="{4D28E98B-0225-4F86-991A-CDFB1B4A2FE4}"/>
              </a:ext>
            </a:extLst>
          </p:cNvPr>
          <p:cNvGrpSpPr/>
          <p:nvPr/>
        </p:nvGrpSpPr>
        <p:grpSpPr>
          <a:xfrm>
            <a:off x="6096000" y="3001595"/>
            <a:ext cx="5105400" cy="365809"/>
            <a:chOff x="6096000" y="1807914"/>
            <a:chExt cx="5105400" cy="365809"/>
          </a:xfrm>
        </p:grpSpPr>
        <p:sp>
          <p:nvSpPr>
            <p:cNvPr id="23" name="Rectangle 22">
              <a:extLst>
                <a:ext uri="{FF2B5EF4-FFF2-40B4-BE49-F238E27FC236}">
                  <a16:creationId xmlns:a16="http://schemas.microsoft.com/office/drawing/2014/main" id="{A2EACB62-44E9-4E02-8AF6-5520235FED79}"/>
                </a:ext>
              </a:extLst>
            </p:cNvPr>
            <p:cNvSpPr/>
            <p:nvPr/>
          </p:nvSpPr>
          <p:spPr>
            <a:xfrm>
              <a:off x="6096000" y="1807914"/>
              <a:ext cx="5105400" cy="365809"/>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Text Box 10">
              <a:extLst>
                <a:ext uri="{FF2B5EF4-FFF2-40B4-BE49-F238E27FC236}">
                  <a16:creationId xmlns:a16="http://schemas.microsoft.com/office/drawing/2014/main" id="{FFE36C33-6A58-4A72-AD4B-B931CEDE11F0}"/>
                </a:ext>
              </a:extLst>
            </p:cNvPr>
            <p:cNvSpPr txBox="1">
              <a:spLocks noChangeArrowheads="1"/>
            </p:cNvSpPr>
            <p:nvPr/>
          </p:nvSpPr>
          <p:spPr bwMode="auto">
            <a:xfrm>
              <a:off x="6369388" y="1841378"/>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chemeClr val="bg1"/>
                  </a:solidFill>
                  <a:latin typeface="Bernard MT Condensed" panose="02050806060905020404" pitchFamily="18" charset="0"/>
                </a:rPr>
                <a:t>LOREM IPSUM DOLOR 04</a:t>
              </a:r>
            </a:p>
          </p:txBody>
        </p:sp>
      </p:grpSp>
      <p:grpSp>
        <p:nvGrpSpPr>
          <p:cNvPr id="25" name="Group 24">
            <a:extLst>
              <a:ext uri="{FF2B5EF4-FFF2-40B4-BE49-F238E27FC236}">
                <a16:creationId xmlns:a16="http://schemas.microsoft.com/office/drawing/2014/main" id="{0A5FC64B-02A7-43EA-AAF2-AAC68134231B}"/>
              </a:ext>
            </a:extLst>
          </p:cNvPr>
          <p:cNvGrpSpPr/>
          <p:nvPr/>
        </p:nvGrpSpPr>
        <p:grpSpPr>
          <a:xfrm>
            <a:off x="6096000" y="3360366"/>
            <a:ext cx="5105400" cy="365809"/>
            <a:chOff x="6096000" y="1447800"/>
            <a:chExt cx="5105400" cy="365809"/>
          </a:xfrm>
        </p:grpSpPr>
        <p:sp>
          <p:nvSpPr>
            <p:cNvPr id="26" name="Rectangle 25">
              <a:extLst>
                <a:ext uri="{FF2B5EF4-FFF2-40B4-BE49-F238E27FC236}">
                  <a16:creationId xmlns:a16="http://schemas.microsoft.com/office/drawing/2014/main" id="{D56D4880-7B5A-4CB1-B0BC-AE6CDEC50DEC}"/>
                </a:ext>
              </a:extLst>
            </p:cNvPr>
            <p:cNvSpPr/>
            <p:nvPr/>
          </p:nvSpPr>
          <p:spPr>
            <a:xfrm>
              <a:off x="6096000" y="1447800"/>
              <a:ext cx="5105400" cy="365809"/>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Text Box 10">
              <a:extLst>
                <a:ext uri="{FF2B5EF4-FFF2-40B4-BE49-F238E27FC236}">
                  <a16:creationId xmlns:a16="http://schemas.microsoft.com/office/drawing/2014/main" id="{5A70AD66-7280-4F2A-BD2B-0CC474806989}"/>
                </a:ext>
              </a:extLst>
            </p:cNvPr>
            <p:cNvSpPr txBox="1">
              <a:spLocks noChangeArrowheads="1"/>
            </p:cNvSpPr>
            <p:nvPr/>
          </p:nvSpPr>
          <p:spPr bwMode="auto">
            <a:xfrm>
              <a:off x="6369388" y="1471836"/>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chemeClr val="bg1"/>
                  </a:solidFill>
                  <a:latin typeface="Bernard MT Condensed" panose="02050806060905020404" pitchFamily="18" charset="0"/>
                </a:rPr>
                <a:t>LOREM IPSUM DOLOR 05</a:t>
              </a:r>
            </a:p>
          </p:txBody>
        </p:sp>
      </p:grpSp>
      <p:grpSp>
        <p:nvGrpSpPr>
          <p:cNvPr id="28" name="Group 27">
            <a:extLst>
              <a:ext uri="{FF2B5EF4-FFF2-40B4-BE49-F238E27FC236}">
                <a16:creationId xmlns:a16="http://schemas.microsoft.com/office/drawing/2014/main" id="{747F0B7B-5C59-4D3D-9589-9C23CE924C53}"/>
              </a:ext>
            </a:extLst>
          </p:cNvPr>
          <p:cNvGrpSpPr/>
          <p:nvPr/>
        </p:nvGrpSpPr>
        <p:grpSpPr>
          <a:xfrm>
            <a:off x="6096000" y="3720480"/>
            <a:ext cx="5105400" cy="365809"/>
            <a:chOff x="6096000" y="1807914"/>
            <a:chExt cx="5105400" cy="365809"/>
          </a:xfrm>
        </p:grpSpPr>
        <p:sp>
          <p:nvSpPr>
            <p:cNvPr id="29" name="Rectangle 28">
              <a:extLst>
                <a:ext uri="{FF2B5EF4-FFF2-40B4-BE49-F238E27FC236}">
                  <a16:creationId xmlns:a16="http://schemas.microsoft.com/office/drawing/2014/main" id="{9BE87BFC-6E15-4CFF-BFE9-902910C8A337}"/>
                </a:ext>
              </a:extLst>
            </p:cNvPr>
            <p:cNvSpPr/>
            <p:nvPr/>
          </p:nvSpPr>
          <p:spPr>
            <a:xfrm>
              <a:off x="6096000" y="1807914"/>
              <a:ext cx="5105400" cy="365809"/>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Text Box 10">
              <a:extLst>
                <a:ext uri="{FF2B5EF4-FFF2-40B4-BE49-F238E27FC236}">
                  <a16:creationId xmlns:a16="http://schemas.microsoft.com/office/drawing/2014/main" id="{52ABD198-26DF-433E-B9A0-201F6DAA058B}"/>
                </a:ext>
              </a:extLst>
            </p:cNvPr>
            <p:cNvSpPr txBox="1">
              <a:spLocks noChangeArrowheads="1"/>
            </p:cNvSpPr>
            <p:nvPr/>
          </p:nvSpPr>
          <p:spPr bwMode="auto">
            <a:xfrm>
              <a:off x="6369388" y="1841378"/>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chemeClr val="bg1"/>
                  </a:solidFill>
                  <a:latin typeface="Bernard MT Condensed" panose="02050806060905020404" pitchFamily="18" charset="0"/>
                </a:rPr>
                <a:t>LOREM IPSUM DOLOR 06</a:t>
              </a:r>
            </a:p>
          </p:txBody>
        </p:sp>
      </p:grpSp>
      <p:grpSp>
        <p:nvGrpSpPr>
          <p:cNvPr id="31" name="Group 30">
            <a:extLst>
              <a:ext uri="{FF2B5EF4-FFF2-40B4-BE49-F238E27FC236}">
                <a16:creationId xmlns:a16="http://schemas.microsoft.com/office/drawing/2014/main" id="{DB68E1D2-C6D8-4B97-915D-8BDF31E6FD24}"/>
              </a:ext>
            </a:extLst>
          </p:cNvPr>
          <p:cNvGrpSpPr/>
          <p:nvPr/>
        </p:nvGrpSpPr>
        <p:grpSpPr>
          <a:xfrm>
            <a:off x="6096000" y="4074677"/>
            <a:ext cx="5105400" cy="365809"/>
            <a:chOff x="6096000" y="1447800"/>
            <a:chExt cx="5105400" cy="365809"/>
          </a:xfrm>
        </p:grpSpPr>
        <p:sp>
          <p:nvSpPr>
            <p:cNvPr id="32" name="Rectangle 31">
              <a:extLst>
                <a:ext uri="{FF2B5EF4-FFF2-40B4-BE49-F238E27FC236}">
                  <a16:creationId xmlns:a16="http://schemas.microsoft.com/office/drawing/2014/main" id="{3786DDC8-FBD2-4EEB-A709-7110775E0082}"/>
                </a:ext>
              </a:extLst>
            </p:cNvPr>
            <p:cNvSpPr/>
            <p:nvPr/>
          </p:nvSpPr>
          <p:spPr>
            <a:xfrm>
              <a:off x="6096000" y="1447800"/>
              <a:ext cx="5105400" cy="365809"/>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Text Box 10">
              <a:extLst>
                <a:ext uri="{FF2B5EF4-FFF2-40B4-BE49-F238E27FC236}">
                  <a16:creationId xmlns:a16="http://schemas.microsoft.com/office/drawing/2014/main" id="{53552439-47E1-4CFB-BDBB-B922CAE6AC4A}"/>
                </a:ext>
              </a:extLst>
            </p:cNvPr>
            <p:cNvSpPr txBox="1">
              <a:spLocks noChangeArrowheads="1"/>
            </p:cNvSpPr>
            <p:nvPr/>
          </p:nvSpPr>
          <p:spPr bwMode="auto">
            <a:xfrm>
              <a:off x="6369388" y="1471836"/>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chemeClr val="bg1"/>
                  </a:solidFill>
                  <a:latin typeface="Bernard MT Condensed" panose="02050806060905020404" pitchFamily="18" charset="0"/>
                </a:rPr>
                <a:t>LOREM IPSUM DOLOR 07</a:t>
              </a:r>
            </a:p>
          </p:txBody>
        </p:sp>
      </p:grpSp>
      <p:grpSp>
        <p:nvGrpSpPr>
          <p:cNvPr id="34" name="Group 33">
            <a:extLst>
              <a:ext uri="{FF2B5EF4-FFF2-40B4-BE49-F238E27FC236}">
                <a16:creationId xmlns:a16="http://schemas.microsoft.com/office/drawing/2014/main" id="{1560D682-FCFB-48E5-934F-D060EBFDF235}"/>
              </a:ext>
            </a:extLst>
          </p:cNvPr>
          <p:cNvGrpSpPr/>
          <p:nvPr/>
        </p:nvGrpSpPr>
        <p:grpSpPr>
          <a:xfrm>
            <a:off x="6096000" y="4434791"/>
            <a:ext cx="5105400" cy="365809"/>
            <a:chOff x="6096000" y="1807914"/>
            <a:chExt cx="5105400" cy="365809"/>
          </a:xfrm>
        </p:grpSpPr>
        <p:sp>
          <p:nvSpPr>
            <p:cNvPr id="35" name="Rectangle 34">
              <a:extLst>
                <a:ext uri="{FF2B5EF4-FFF2-40B4-BE49-F238E27FC236}">
                  <a16:creationId xmlns:a16="http://schemas.microsoft.com/office/drawing/2014/main" id="{1D6F33FE-EE20-4C0F-ACB3-CA5A5F7879F9}"/>
                </a:ext>
              </a:extLst>
            </p:cNvPr>
            <p:cNvSpPr/>
            <p:nvPr/>
          </p:nvSpPr>
          <p:spPr>
            <a:xfrm>
              <a:off x="6096000" y="1807914"/>
              <a:ext cx="5105400" cy="365809"/>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Text Box 10">
              <a:extLst>
                <a:ext uri="{FF2B5EF4-FFF2-40B4-BE49-F238E27FC236}">
                  <a16:creationId xmlns:a16="http://schemas.microsoft.com/office/drawing/2014/main" id="{DA1B2204-A91B-4C47-860E-0D65AE4DAD35}"/>
                </a:ext>
              </a:extLst>
            </p:cNvPr>
            <p:cNvSpPr txBox="1">
              <a:spLocks noChangeArrowheads="1"/>
            </p:cNvSpPr>
            <p:nvPr/>
          </p:nvSpPr>
          <p:spPr bwMode="auto">
            <a:xfrm>
              <a:off x="6369388" y="1841378"/>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chemeClr val="bg1"/>
                  </a:solidFill>
                  <a:latin typeface="Bernard MT Condensed" panose="02050806060905020404" pitchFamily="18" charset="0"/>
                </a:rPr>
                <a:t>LOREM IPSUM DOLOR 08</a:t>
              </a:r>
            </a:p>
          </p:txBody>
        </p:sp>
      </p:grpSp>
      <p:sp>
        <p:nvSpPr>
          <p:cNvPr id="43" name="TextBox 42">
            <a:extLst>
              <a:ext uri="{FF2B5EF4-FFF2-40B4-BE49-F238E27FC236}">
                <a16:creationId xmlns:a16="http://schemas.microsoft.com/office/drawing/2014/main" id="{E6590DD6-A5B3-48F9-B3D2-B4278BDDFE28}"/>
              </a:ext>
            </a:extLst>
          </p:cNvPr>
          <p:cNvSpPr txBox="1"/>
          <p:nvPr/>
        </p:nvSpPr>
        <p:spPr>
          <a:xfrm>
            <a:off x="7955280" y="5365705"/>
            <a:ext cx="1036659"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OPTION B</a:t>
            </a:r>
          </a:p>
        </p:txBody>
      </p:sp>
      <p:sp>
        <p:nvSpPr>
          <p:cNvPr id="44" name="TextBox 43">
            <a:extLst>
              <a:ext uri="{FF2B5EF4-FFF2-40B4-BE49-F238E27FC236}">
                <a16:creationId xmlns:a16="http://schemas.microsoft.com/office/drawing/2014/main" id="{60961913-3C4A-4382-A02A-17DD874AE778}"/>
              </a:ext>
            </a:extLst>
          </p:cNvPr>
          <p:cNvSpPr txBox="1"/>
          <p:nvPr/>
        </p:nvSpPr>
        <p:spPr>
          <a:xfrm>
            <a:off x="7955280" y="5690541"/>
            <a:ext cx="1522065" cy="461665"/>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 </a:t>
            </a:r>
            <a:r>
              <a:rPr lang="en-US" sz="2400" dirty="0">
                <a:solidFill>
                  <a:schemeClr val="bg1"/>
                </a:solidFill>
                <a:latin typeface="Bernard MT Condensed" panose="02050806060905020404" pitchFamily="18" charset="0"/>
              </a:rPr>
              <a:t>150 /</a:t>
            </a:r>
            <a:r>
              <a:rPr lang="en-US" sz="1300" b="1" dirty="0">
                <a:solidFill>
                  <a:schemeClr val="bg1"/>
                </a:solidFill>
              </a:rPr>
              <a:t>Month</a:t>
            </a:r>
          </a:p>
        </p:txBody>
      </p:sp>
      <p:sp>
        <p:nvSpPr>
          <p:cNvPr id="45" name="TextBox 44">
            <a:extLst>
              <a:ext uri="{FF2B5EF4-FFF2-40B4-BE49-F238E27FC236}">
                <a16:creationId xmlns:a16="http://schemas.microsoft.com/office/drawing/2014/main" id="{48DE7A89-15CA-4E3E-9490-D09857CFF6D1}"/>
              </a:ext>
            </a:extLst>
          </p:cNvPr>
          <p:cNvSpPr txBox="1"/>
          <p:nvPr/>
        </p:nvSpPr>
        <p:spPr>
          <a:xfrm>
            <a:off x="9601200" y="5374188"/>
            <a:ext cx="1036659"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OPTION C</a:t>
            </a:r>
          </a:p>
        </p:txBody>
      </p:sp>
      <p:sp>
        <p:nvSpPr>
          <p:cNvPr id="46" name="TextBox 45">
            <a:extLst>
              <a:ext uri="{FF2B5EF4-FFF2-40B4-BE49-F238E27FC236}">
                <a16:creationId xmlns:a16="http://schemas.microsoft.com/office/drawing/2014/main" id="{27D40620-AA25-489B-8EDC-AB4AB46D9F48}"/>
              </a:ext>
            </a:extLst>
          </p:cNvPr>
          <p:cNvSpPr txBox="1"/>
          <p:nvPr/>
        </p:nvSpPr>
        <p:spPr>
          <a:xfrm>
            <a:off x="9601200" y="5695796"/>
            <a:ext cx="1522063" cy="461665"/>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 </a:t>
            </a:r>
            <a:r>
              <a:rPr lang="en-US" sz="2400" dirty="0">
                <a:solidFill>
                  <a:schemeClr val="bg1"/>
                </a:solidFill>
                <a:latin typeface="Bernard MT Condensed" panose="02050806060905020404" pitchFamily="18" charset="0"/>
              </a:rPr>
              <a:t>200 /</a:t>
            </a:r>
            <a:r>
              <a:rPr lang="en-US" sz="1300" b="1" dirty="0">
                <a:solidFill>
                  <a:schemeClr val="bg1"/>
                </a:solidFill>
              </a:rPr>
              <a:t>Month</a:t>
            </a:r>
          </a:p>
        </p:txBody>
      </p:sp>
      <p:grpSp>
        <p:nvGrpSpPr>
          <p:cNvPr id="49" name="Group 48">
            <a:extLst>
              <a:ext uri="{FF2B5EF4-FFF2-40B4-BE49-F238E27FC236}">
                <a16:creationId xmlns:a16="http://schemas.microsoft.com/office/drawing/2014/main" id="{1D0D9D30-081E-4624-ABCE-B5F6B72E6469}"/>
              </a:ext>
            </a:extLst>
          </p:cNvPr>
          <p:cNvGrpSpPr/>
          <p:nvPr/>
        </p:nvGrpSpPr>
        <p:grpSpPr>
          <a:xfrm>
            <a:off x="1746588" y="6289938"/>
            <a:ext cx="1901734" cy="425303"/>
            <a:chOff x="1371600" y="5777377"/>
            <a:chExt cx="1901734" cy="425303"/>
          </a:xfrm>
        </p:grpSpPr>
        <p:grpSp>
          <p:nvGrpSpPr>
            <p:cNvPr id="50" name="Group 49">
              <a:extLst>
                <a:ext uri="{FF2B5EF4-FFF2-40B4-BE49-F238E27FC236}">
                  <a16:creationId xmlns:a16="http://schemas.microsoft.com/office/drawing/2014/main" id="{60D63F14-92C5-4074-B2D6-C0EF018DFA62}"/>
                </a:ext>
              </a:extLst>
            </p:cNvPr>
            <p:cNvGrpSpPr/>
            <p:nvPr/>
          </p:nvGrpSpPr>
          <p:grpSpPr>
            <a:xfrm>
              <a:off x="1371600" y="5791200"/>
              <a:ext cx="411480" cy="411480"/>
              <a:chOff x="1371600" y="5791200"/>
              <a:chExt cx="411480" cy="411480"/>
            </a:xfrm>
          </p:grpSpPr>
          <p:sp>
            <p:nvSpPr>
              <p:cNvPr id="60" name="Oval 59">
                <a:extLst>
                  <a:ext uri="{FF2B5EF4-FFF2-40B4-BE49-F238E27FC236}">
                    <a16:creationId xmlns:a16="http://schemas.microsoft.com/office/drawing/2014/main" id="{4F3698EC-E981-426F-B80F-952D56BD2031}"/>
                  </a:ext>
                </a:extLst>
              </p:cNvPr>
              <p:cNvSpPr>
                <a:spLocks noChangeAspect="1"/>
              </p:cNvSpPr>
              <p:nvPr/>
            </p:nvSpPr>
            <p:spPr>
              <a:xfrm>
                <a:off x="1371600"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sp>
            <p:nvSpPr>
              <p:cNvPr id="61" name="Freeform 1">
                <a:extLst>
                  <a:ext uri="{FF2B5EF4-FFF2-40B4-BE49-F238E27FC236}">
                    <a16:creationId xmlns:a16="http://schemas.microsoft.com/office/drawing/2014/main" id="{3248969B-1065-4F04-B6F1-77DD8B92F455}"/>
                  </a:ext>
                </a:extLst>
              </p:cNvPr>
              <p:cNvSpPr>
                <a:spLocks noChangeAspect="1" noChangeArrowheads="1"/>
              </p:cNvSpPr>
              <p:nvPr/>
            </p:nvSpPr>
            <p:spPr bwMode="auto">
              <a:xfrm>
                <a:off x="1479572" y="5883499"/>
                <a:ext cx="228600" cy="226882"/>
              </a:xfrm>
              <a:custGeom>
                <a:avLst/>
                <a:gdLst>
                  <a:gd name="T0" fmla="*/ 118 w 588"/>
                  <a:gd name="T1" fmla="*/ 253 h 582"/>
                  <a:gd name="T2" fmla="*/ 334 w 588"/>
                  <a:gd name="T3" fmla="*/ 463 h 582"/>
                  <a:gd name="T4" fmla="*/ 402 w 588"/>
                  <a:gd name="T5" fmla="*/ 395 h 582"/>
                  <a:gd name="T6" fmla="*/ 439 w 588"/>
                  <a:gd name="T7" fmla="*/ 389 h 582"/>
                  <a:gd name="T8" fmla="*/ 550 w 588"/>
                  <a:gd name="T9" fmla="*/ 408 h 582"/>
                  <a:gd name="T10" fmla="*/ 587 w 588"/>
                  <a:gd name="T11" fmla="*/ 439 h 582"/>
                  <a:gd name="T12" fmla="*/ 587 w 588"/>
                  <a:gd name="T13" fmla="*/ 550 h 582"/>
                  <a:gd name="T14" fmla="*/ 550 w 588"/>
                  <a:gd name="T15" fmla="*/ 581 h 582"/>
                  <a:gd name="T16" fmla="*/ 0 w 588"/>
                  <a:gd name="T17" fmla="*/ 31 h 582"/>
                  <a:gd name="T18" fmla="*/ 37 w 588"/>
                  <a:gd name="T19" fmla="*/ 0 h 582"/>
                  <a:gd name="T20" fmla="*/ 149 w 588"/>
                  <a:gd name="T21" fmla="*/ 0 h 582"/>
                  <a:gd name="T22" fmla="*/ 179 w 588"/>
                  <a:gd name="T23" fmla="*/ 31 h 582"/>
                  <a:gd name="T24" fmla="*/ 198 w 588"/>
                  <a:gd name="T25" fmla="*/ 148 h 582"/>
                  <a:gd name="T26" fmla="*/ 192 w 588"/>
                  <a:gd name="T27" fmla="*/ 179 h 582"/>
                  <a:gd name="T28" fmla="*/ 118 w 588"/>
                  <a:gd name="T29" fmla="*/ 253 h 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8" h="582">
                    <a:moveTo>
                      <a:pt x="118" y="253"/>
                    </a:moveTo>
                    <a:cubicBezTo>
                      <a:pt x="167" y="346"/>
                      <a:pt x="241" y="420"/>
                      <a:pt x="334" y="463"/>
                    </a:cubicBezTo>
                    <a:lnTo>
                      <a:pt x="402" y="395"/>
                    </a:lnTo>
                    <a:cubicBezTo>
                      <a:pt x="414" y="383"/>
                      <a:pt x="427" y="383"/>
                      <a:pt x="439" y="389"/>
                    </a:cubicBezTo>
                    <a:cubicBezTo>
                      <a:pt x="470" y="402"/>
                      <a:pt x="513" y="408"/>
                      <a:pt x="550" y="408"/>
                    </a:cubicBezTo>
                    <a:cubicBezTo>
                      <a:pt x="575" y="408"/>
                      <a:pt x="587" y="420"/>
                      <a:pt x="587" y="439"/>
                    </a:cubicBezTo>
                    <a:lnTo>
                      <a:pt x="587" y="550"/>
                    </a:lnTo>
                    <a:cubicBezTo>
                      <a:pt x="587" y="568"/>
                      <a:pt x="575" y="581"/>
                      <a:pt x="550" y="581"/>
                    </a:cubicBezTo>
                    <a:cubicBezTo>
                      <a:pt x="247" y="581"/>
                      <a:pt x="0" y="340"/>
                      <a:pt x="0" y="31"/>
                    </a:cubicBezTo>
                    <a:cubicBezTo>
                      <a:pt x="0" y="12"/>
                      <a:pt x="19" y="0"/>
                      <a:pt x="37" y="0"/>
                    </a:cubicBezTo>
                    <a:lnTo>
                      <a:pt x="149" y="0"/>
                    </a:lnTo>
                    <a:cubicBezTo>
                      <a:pt x="167" y="0"/>
                      <a:pt x="179" y="12"/>
                      <a:pt x="179" y="31"/>
                    </a:cubicBezTo>
                    <a:cubicBezTo>
                      <a:pt x="179" y="74"/>
                      <a:pt x="186" y="111"/>
                      <a:pt x="198" y="148"/>
                    </a:cubicBezTo>
                    <a:cubicBezTo>
                      <a:pt x="204" y="160"/>
                      <a:pt x="198" y="173"/>
                      <a:pt x="192" y="179"/>
                    </a:cubicBezTo>
                    <a:lnTo>
                      <a:pt x="118" y="253"/>
                    </a:lnTo>
                  </a:path>
                </a:pathLst>
              </a:custGeom>
              <a:solidFill>
                <a:srgbClr val="FFFFFF"/>
              </a:solidFill>
              <a:ln>
                <a:noFill/>
              </a:ln>
              <a:effectLst/>
            </p:spPr>
            <p:txBody>
              <a:bodyPr wrap="none" anchor="ctr"/>
              <a:lstStyle/>
              <a:p>
                <a:endParaRPr lang="en-US"/>
              </a:p>
            </p:txBody>
          </p:sp>
        </p:grpSp>
        <p:grpSp>
          <p:nvGrpSpPr>
            <p:cNvPr id="51" name="Group 50">
              <a:extLst>
                <a:ext uri="{FF2B5EF4-FFF2-40B4-BE49-F238E27FC236}">
                  <a16:creationId xmlns:a16="http://schemas.microsoft.com/office/drawing/2014/main" id="{752A9FFD-5E11-462F-A1CE-FDC1071FE0C0}"/>
                </a:ext>
              </a:extLst>
            </p:cNvPr>
            <p:cNvGrpSpPr/>
            <p:nvPr/>
          </p:nvGrpSpPr>
          <p:grpSpPr>
            <a:xfrm>
              <a:off x="1870166" y="5791200"/>
              <a:ext cx="411480" cy="411480"/>
              <a:chOff x="1870166" y="5791200"/>
              <a:chExt cx="411480" cy="411480"/>
            </a:xfrm>
          </p:grpSpPr>
          <p:sp>
            <p:nvSpPr>
              <p:cNvPr id="58" name="Freeform 12">
                <a:extLst>
                  <a:ext uri="{FF2B5EF4-FFF2-40B4-BE49-F238E27FC236}">
                    <a16:creationId xmlns:a16="http://schemas.microsoft.com/office/drawing/2014/main" id="{DC1F5322-326B-4821-AC56-9425C90A976B}"/>
                  </a:ext>
                </a:extLst>
              </p:cNvPr>
              <p:cNvSpPr>
                <a:spLocks noChangeAspect="1" noChangeArrowheads="1"/>
              </p:cNvSpPr>
              <p:nvPr/>
            </p:nvSpPr>
            <p:spPr bwMode="auto">
              <a:xfrm>
                <a:off x="1965960" y="5909780"/>
                <a:ext cx="229772" cy="182880"/>
              </a:xfrm>
              <a:custGeom>
                <a:avLst/>
                <a:gdLst>
                  <a:gd name="T0" fmla="*/ 587 w 650"/>
                  <a:gd name="T1" fmla="*/ 0 h 514"/>
                  <a:gd name="T2" fmla="*/ 68 w 650"/>
                  <a:gd name="T3" fmla="*/ 0 h 514"/>
                  <a:gd name="T4" fmla="*/ 0 w 650"/>
                  <a:gd name="T5" fmla="*/ 62 h 514"/>
                  <a:gd name="T6" fmla="*/ 0 w 650"/>
                  <a:gd name="T7" fmla="*/ 451 h 514"/>
                  <a:gd name="T8" fmla="*/ 68 w 650"/>
                  <a:gd name="T9" fmla="*/ 513 h 514"/>
                  <a:gd name="T10" fmla="*/ 587 w 650"/>
                  <a:gd name="T11" fmla="*/ 513 h 514"/>
                  <a:gd name="T12" fmla="*/ 649 w 650"/>
                  <a:gd name="T13" fmla="*/ 451 h 514"/>
                  <a:gd name="T14" fmla="*/ 649 w 650"/>
                  <a:gd name="T15" fmla="*/ 62 h 514"/>
                  <a:gd name="T16" fmla="*/ 587 w 650"/>
                  <a:gd name="T17" fmla="*/ 0 h 514"/>
                  <a:gd name="T18" fmla="*/ 587 w 650"/>
                  <a:gd name="T19" fmla="*/ 124 h 514"/>
                  <a:gd name="T20" fmla="*/ 328 w 650"/>
                  <a:gd name="T21" fmla="*/ 291 h 514"/>
                  <a:gd name="T22" fmla="*/ 68 w 650"/>
                  <a:gd name="T23" fmla="*/ 124 h 514"/>
                  <a:gd name="T24" fmla="*/ 68 w 650"/>
                  <a:gd name="T25" fmla="*/ 62 h 514"/>
                  <a:gd name="T26" fmla="*/ 328 w 650"/>
                  <a:gd name="T27" fmla="*/ 223 h 514"/>
                  <a:gd name="T28" fmla="*/ 587 w 650"/>
                  <a:gd name="T29" fmla="*/ 62 h 514"/>
                  <a:gd name="T30" fmla="*/ 587 w 650"/>
                  <a:gd name="T31" fmla="*/ 124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0" h="514">
                    <a:moveTo>
                      <a:pt x="587" y="0"/>
                    </a:moveTo>
                    <a:lnTo>
                      <a:pt x="68" y="0"/>
                    </a:lnTo>
                    <a:cubicBezTo>
                      <a:pt x="31" y="0"/>
                      <a:pt x="0" y="25"/>
                      <a:pt x="0" y="62"/>
                    </a:cubicBezTo>
                    <a:lnTo>
                      <a:pt x="0" y="451"/>
                    </a:lnTo>
                    <a:cubicBezTo>
                      <a:pt x="0" y="488"/>
                      <a:pt x="31" y="513"/>
                      <a:pt x="68" y="513"/>
                    </a:cubicBezTo>
                    <a:lnTo>
                      <a:pt x="587" y="513"/>
                    </a:lnTo>
                    <a:cubicBezTo>
                      <a:pt x="618" y="513"/>
                      <a:pt x="649" y="488"/>
                      <a:pt x="649" y="451"/>
                    </a:cubicBezTo>
                    <a:lnTo>
                      <a:pt x="649" y="62"/>
                    </a:lnTo>
                    <a:cubicBezTo>
                      <a:pt x="649" y="25"/>
                      <a:pt x="618" y="0"/>
                      <a:pt x="587" y="0"/>
                    </a:cubicBezTo>
                    <a:close/>
                    <a:moveTo>
                      <a:pt x="587" y="124"/>
                    </a:moveTo>
                    <a:lnTo>
                      <a:pt x="328" y="291"/>
                    </a:lnTo>
                    <a:lnTo>
                      <a:pt x="68" y="124"/>
                    </a:lnTo>
                    <a:lnTo>
                      <a:pt x="68" y="62"/>
                    </a:lnTo>
                    <a:lnTo>
                      <a:pt x="328" y="223"/>
                    </a:lnTo>
                    <a:lnTo>
                      <a:pt x="587" y="62"/>
                    </a:lnTo>
                    <a:lnTo>
                      <a:pt x="587" y="124"/>
                    </a:lnTo>
                    <a:close/>
                  </a:path>
                </a:pathLst>
              </a:custGeom>
              <a:solidFill>
                <a:srgbClr val="FFFFFF"/>
              </a:solidFill>
              <a:ln>
                <a:noFill/>
              </a:ln>
              <a:effectLst/>
            </p:spPr>
            <p:txBody>
              <a:bodyPr wrap="none" anchor="ctr"/>
              <a:lstStyle/>
              <a:p>
                <a:endParaRPr lang="en-US"/>
              </a:p>
            </p:txBody>
          </p:sp>
          <p:sp>
            <p:nvSpPr>
              <p:cNvPr id="59" name="Oval 58">
                <a:extLst>
                  <a:ext uri="{FF2B5EF4-FFF2-40B4-BE49-F238E27FC236}">
                    <a16:creationId xmlns:a16="http://schemas.microsoft.com/office/drawing/2014/main" id="{63CEF27E-9188-4AAA-937B-B55211689179}"/>
                  </a:ext>
                </a:extLst>
              </p:cNvPr>
              <p:cNvSpPr>
                <a:spLocks noChangeAspect="1"/>
              </p:cNvSpPr>
              <p:nvPr/>
            </p:nvSpPr>
            <p:spPr>
              <a:xfrm>
                <a:off x="1870166"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52" name="Group 51">
              <a:extLst>
                <a:ext uri="{FF2B5EF4-FFF2-40B4-BE49-F238E27FC236}">
                  <a16:creationId xmlns:a16="http://schemas.microsoft.com/office/drawing/2014/main" id="{48B283B0-1464-4B4C-9003-C51DCF8403F7}"/>
                </a:ext>
              </a:extLst>
            </p:cNvPr>
            <p:cNvGrpSpPr/>
            <p:nvPr/>
          </p:nvGrpSpPr>
          <p:grpSpPr>
            <a:xfrm>
              <a:off x="2368732" y="5791200"/>
              <a:ext cx="411480" cy="411480"/>
              <a:chOff x="2368732" y="5791200"/>
              <a:chExt cx="411480" cy="411480"/>
            </a:xfrm>
          </p:grpSpPr>
          <p:sp>
            <p:nvSpPr>
              <p:cNvPr id="56" name="Freeform 9">
                <a:extLst>
                  <a:ext uri="{FF2B5EF4-FFF2-40B4-BE49-F238E27FC236}">
                    <a16:creationId xmlns:a16="http://schemas.microsoft.com/office/drawing/2014/main" id="{3E28B3C3-7044-45D6-96B6-70E578261197}"/>
                  </a:ext>
                </a:extLst>
              </p:cNvPr>
              <p:cNvSpPr>
                <a:spLocks noChangeAspect="1" noChangeArrowheads="1"/>
              </p:cNvSpPr>
              <p:nvPr/>
            </p:nvSpPr>
            <p:spPr bwMode="auto">
              <a:xfrm>
                <a:off x="2473791" y="5890438"/>
                <a:ext cx="228600" cy="228599"/>
              </a:xfrm>
              <a:custGeom>
                <a:avLst/>
                <a:gdLst>
                  <a:gd name="T0" fmla="*/ 581 w 650"/>
                  <a:gd name="T1" fmla="*/ 0 h 650"/>
                  <a:gd name="T2" fmla="*/ 68 w 650"/>
                  <a:gd name="T3" fmla="*/ 0 h 650"/>
                  <a:gd name="T4" fmla="*/ 0 w 650"/>
                  <a:gd name="T5" fmla="*/ 68 h 650"/>
                  <a:gd name="T6" fmla="*/ 0 w 650"/>
                  <a:gd name="T7" fmla="*/ 649 h 650"/>
                  <a:gd name="T8" fmla="*/ 130 w 650"/>
                  <a:gd name="T9" fmla="*/ 519 h 650"/>
                  <a:gd name="T10" fmla="*/ 581 w 650"/>
                  <a:gd name="T11" fmla="*/ 519 h 650"/>
                  <a:gd name="T12" fmla="*/ 649 w 650"/>
                  <a:gd name="T13" fmla="*/ 457 h 650"/>
                  <a:gd name="T14" fmla="*/ 649 w 650"/>
                  <a:gd name="T15" fmla="*/ 68 h 650"/>
                  <a:gd name="T16" fmla="*/ 581 w 650"/>
                  <a:gd name="T17" fmla="*/ 0 h 650"/>
                  <a:gd name="T18" fmla="*/ 130 w 650"/>
                  <a:gd name="T19" fmla="*/ 229 h 650"/>
                  <a:gd name="T20" fmla="*/ 519 w 650"/>
                  <a:gd name="T21" fmla="*/ 229 h 650"/>
                  <a:gd name="T22" fmla="*/ 519 w 650"/>
                  <a:gd name="T23" fmla="*/ 290 h 650"/>
                  <a:gd name="T24" fmla="*/ 130 w 650"/>
                  <a:gd name="T25" fmla="*/ 290 h 650"/>
                  <a:gd name="T26" fmla="*/ 130 w 650"/>
                  <a:gd name="T27" fmla="*/ 229 h 650"/>
                  <a:gd name="T28" fmla="*/ 389 w 650"/>
                  <a:gd name="T29" fmla="*/ 389 h 650"/>
                  <a:gd name="T30" fmla="*/ 130 w 650"/>
                  <a:gd name="T31" fmla="*/ 389 h 650"/>
                  <a:gd name="T32" fmla="*/ 130 w 650"/>
                  <a:gd name="T33" fmla="*/ 328 h 650"/>
                  <a:gd name="T34" fmla="*/ 389 w 650"/>
                  <a:gd name="T35" fmla="*/ 328 h 650"/>
                  <a:gd name="T36" fmla="*/ 389 w 650"/>
                  <a:gd name="T37" fmla="*/ 389 h 650"/>
                  <a:gd name="T38" fmla="*/ 519 w 650"/>
                  <a:gd name="T39" fmla="*/ 198 h 650"/>
                  <a:gd name="T40" fmla="*/ 130 w 650"/>
                  <a:gd name="T41" fmla="*/ 198 h 650"/>
                  <a:gd name="T42" fmla="*/ 130 w 650"/>
                  <a:gd name="T43" fmla="*/ 130 h 650"/>
                  <a:gd name="T44" fmla="*/ 519 w 650"/>
                  <a:gd name="T45" fmla="*/ 130 h 650"/>
                  <a:gd name="T46" fmla="*/ 519 w 650"/>
                  <a:gd name="T47" fmla="*/ 198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50" h="650">
                    <a:moveTo>
                      <a:pt x="581" y="0"/>
                    </a:moveTo>
                    <a:lnTo>
                      <a:pt x="68" y="0"/>
                    </a:lnTo>
                    <a:cubicBezTo>
                      <a:pt x="31" y="0"/>
                      <a:pt x="0" y="31"/>
                      <a:pt x="0" y="68"/>
                    </a:cubicBezTo>
                    <a:lnTo>
                      <a:pt x="0" y="649"/>
                    </a:lnTo>
                    <a:lnTo>
                      <a:pt x="130" y="519"/>
                    </a:lnTo>
                    <a:lnTo>
                      <a:pt x="581" y="519"/>
                    </a:lnTo>
                    <a:cubicBezTo>
                      <a:pt x="618" y="519"/>
                      <a:pt x="649" y="488"/>
                      <a:pt x="649" y="457"/>
                    </a:cubicBezTo>
                    <a:lnTo>
                      <a:pt x="649" y="68"/>
                    </a:lnTo>
                    <a:cubicBezTo>
                      <a:pt x="649" y="31"/>
                      <a:pt x="618" y="0"/>
                      <a:pt x="581" y="0"/>
                    </a:cubicBezTo>
                    <a:close/>
                    <a:moveTo>
                      <a:pt x="130" y="229"/>
                    </a:moveTo>
                    <a:lnTo>
                      <a:pt x="519" y="229"/>
                    </a:lnTo>
                    <a:lnTo>
                      <a:pt x="519" y="290"/>
                    </a:lnTo>
                    <a:lnTo>
                      <a:pt x="130" y="290"/>
                    </a:lnTo>
                    <a:lnTo>
                      <a:pt x="130" y="229"/>
                    </a:lnTo>
                    <a:close/>
                    <a:moveTo>
                      <a:pt x="389" y="389"/>
                    </a:moveTo>
                    <a:lnTo>
                      <a:pt x="130" y="389"/>
                    </a:lnTo>
                    <a:lnTo>
                      <a:pt x="130" y="328"/>
                    </a:lnTo>
                    <a:lnTo>
                      <a:pt x="389" y="328"/>
                    </a:lnTo>
                    <a:lnTo>
                      <a:pt x="389" y="389"/>
                    </a:lnTo>
                    <a:close/>
                    <a:moveTo>
                      <a:pt x="519" y="198"/>
                    </a:moveTo>
                    <a:lnTo>
                      <a:pt x="130" y="198"/>
                    </a:lnTo>
                    <a:lnTo>
                      <a:pt x="130" y="130"/>
                    </a:lnTo>
                    <a:lnTo>
                      <a:pt x="519" y="130"/>
                    </a:lnTo>
                    <a:lnTo>
                      <a:pt x="519" y="198"/>
                    </a:lnTo>
                    <a:close/>
                  </a:path>
                </a:pathLst>
              </a:custGeom>
              <a:solidFill>
                <a:srgbClr val="FFFFFF"/>
              </a:solidFill>
              <a:ln>
                <a:noFill/>
              </a:ln>
              <a:effectLst/>
            </p:spPr>
            <p:txBody>
              <a:bodyPr wrap="none" anchor="ctr"/>
              <a:lstStyle/>
              <a:p>
                <a:endParaRPr lang="en-US"/>
              </a:p>
            </p:txBody>
          </p:sp>
          <p:sp>
            <p:nvSpPr>
              <p:cNvPr id="57" name="Oval 56">
                <a:extLst>
                  <a:ext uri="{FF2B5EF4-FFF2-40B4-BE49-F238E27FC236}">
                    <a16:creationId xmlns:a16="http://schemas.microsoft.com/office/drawing/2014/main" id="{A7C8DCC0-010D-45C9-B5A1-B88B443367D4}"/>
                  </a:ext>
                </a:extLst>
              </p:cNvPr>
              <p:cNvSpPr>
                <a:spLocks noChangeAspect="1"/>
              </p:cNvSpPr>
              <p:nvPr/>
            </p:nvSpPr>
            <p:spPr>
              <a:xfrm>
                <a:off x="2368732"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53" name="Group 52">
              <a:extLst>
                <a:ext uri="{FF2B5EF4-FFF2-40B4-BE49-F238E27FC236}">
                  <a16:creationId xmlns:a16="http://schemas.microsoft.com/office/drawing/2014/main" id="{C123E053-8D07-4AF6-A9C0-CEE41B108CFB}"/>
                </a:ext>
              </a:extLst>
            </p:cNvPr>
            <p:cNvGrpSpPr/>
            <p:nvPr/>
          </p:nvGrpSpPr>
          <p:grpSpPr>
            <a:xfrm>
              <a:off x="2861854" y="5777377"/>
              <a:ext cx="411480" cy="411480"/>
              <a:chOff x="2861854" y="5777377"/>
              <a:chExt cx="411480" cy="411480"/>
            </a:xfrm>
          </p:grpSpPr>
          <p:sp>
            <p:nvSpPr>
              <p:cNvPr id="54" name="Freeform 13">
                <a:extLst>
                  <a:ext uri="{FF2B5EF4-FFF2-40B4-BE49-F238E27FC236}">
                    <a16:creationId xmlns:a16="http://schemas.microsoft.com/office/drawing/2014/main" id="{79534D23-8C43-44DB-88F3-038D2D6254C0}"/>
                  </a:ext>
                </a:extLst>
              </p:cNvPr>
              <p:cNvSpPr>
                <a:spLocks noChangeAspect="1" noChangeArrowheads="1"/>
              </p:cNvSpPr>
              <p:nvPr/>
            </p:nvSpPr>
            <p:spPr bwMode="auto">
              <a:xfrm>
                <a:off x="2966529" y="5883499"/>
                <a:ext cx="202130" cy="182880"/>
              </a:xfrm>
              <a:custGeom>
                <a:avLst/>
                <a:gdLst>
                  <a:gd name="T0" fmla="*/ 511 w 554"/>
                  <a:gd name="T1" fmla="*/ 48 h 501"/>
                  <a:gd name="T2" fmla="*/ 463 w 554"/>
                  <a:gd name="T3" fmla="*/ 0 h 501"/>
                  <a:gd name="T4" fmla="*/ 415 w 554"/>
                  <a:gd name="T5" fmla="*/ 48 h 501"/>
                  <a:gd name="T6" fmla="*/ 367 w 554"/>
                  <a:gd name="T7" fmla="*/ 0 h 501"/>
                  <a:gd name="T8" fmla="*/ 325 w 554"/>
                  <a:gd name="T9" fmla="*/ 48 h 501"/>
                  <a:gd name="T10" fmla="*/ 277 w 554"/>
                  <a:gd name="T11" fmla="*/ 0 h 501"/>
                  <a:gd name="T12" fmla="*/ 229 w 554"/>
                  <a:gd name="T13" fmla="*/ 48 h 501"/>
                  <a:gd name="T14" fmla="*/ 186 w 554"/>
                  <a:gd name="T15" fmla="*/ 0 h 501"/>
                  <a:gd name="T16" fmla="*/ 139 w 554"/>
                  <a:gd name="T17" fmla="*/ 48 h 501"/>
                  <a:gd name="T18" fmla="*/ 91 w 554"/>
                  <a:gd name="T19" fmla="*/ 0 h 501"/>
                  <a:gd name="T20" fmla="*/ 48 w 554"/>
                  <a:gd name="T21" fmla="*/ 48 h 501"/>
                  <a:gd name="T22" fmla="*/ 0 w 554"/>
                  <a:gd name="T23" fmla="*/ 0 h 501"/>
                  <a:gd name="T24" fmla="*/ 0 w 554"/>
                  <a:gd name="T25" fmla="*/ 447 h 501"/>
                  <a:gd name="T26" fmla="*/ 54 w 554"/>
                  <a:gd name="T27" fmla="*/ 500 h 501"/>
                  <a:gd name="T28" fmla="*/ 500 w 554"/>
                  <a:gd name="T29" fmla="*/ 500 h 501"/>
                  <a:gd name="T30" fmla="*/ 553 w 554"/>
                  <a:gd name="T31" fmla="*/ 447 h 501"/>
                  <a:gd name="T32" fmla="*/ 553 w 554"/>
                  <a:gd name="T33" fmla="*/ 0 h 501"/>
                  <a:gd name="T34" fmla="*/ 511 w 554"/>
                  <a:gd name="T35" fmla="*/ 48 h 501"/>
                  <a:gd name="T36" fmla="*/ 277 w 554"/>
                  <a:gd name="T37" fmla="*/ 447 h 501"/>
                  <a:gd name="T38" fmla="*/ 54 w 554"/>
                  <a:gd name="T39" fmla="*/ 447 h 501"/>
                  <a:gd name="T40" fmla="*/ 54 w 554"/>
                  <a:gd name="T41" fmla="*/ 250 h 501"/>
                  <a:gd name="T42" fmla="*/ 277 w 554"/>
                  <a:gd name="T43" fmla="*/ 250 h 501"/>
                  <a:gd name="T44" fmla="*/ 277 w 554"/>
                  <a:gd name="T45" fmla="*/ 447 h 501"/>
                  <a:gd name="T46" fmla="*/ 500 w 554"/>
                  <a:gd name="T47" fmla="*/ 447 h 501"/>
                  <a:gd name="T48" fmla="*/ 303 w 554"/>
                  <a:gd name="T49" fmla="*/ 447 h 501"/>
                  <a:gd name="T50" fmla="*/ 303 w 554"/>
                  <a:gd name="T51" fmla="*/ 415 h 501"/>
                  <a:gd name="T52" fmla="*/ 500 w 554"/>
                  <a:gd name="T53" fmla="*/ 415 h 501"/>
                  <a:gd name="T54" fmla="*/ 500 w 554"/>
                  <a:gd name="T55" fmla="*/ 447 h 501"/>
                  <a:gd name="T56" fmla="*/ 500 w 554"/>
                  <a:gd name="T57" fmla="*/ 388 h 501"/>
                  <a:gd name="T58" fmla="*/ 303 w 554"/>
                  <a:gd name="T59" fmla="*/ 388 h 501"/>
                  <a:gd name="T60" fmla="*/ 303 w 554"/>
                  <a:gd name="T61" fmla="*/ 362 h 501"/>
                  <a:gd name="T62" fmla="*/ 500 w 554"/>
                  <a:gd name="T63" fmla="*/ 362 h 501"/>
                  <a:gd name="T64" fmla="*/ 500 w 554"/>
                  <a:gd name="T65" fmla="*/ 388 h 501"/>
                  <a:gd name="T66" fmla="*/ 500 w 554"/>
                  <a:gd name="T67" fmla="*/ 335 h 501"/>
                  <a:gd name="T68" fmla="*/ 303 w 554"/>
                  <a:gd name="T69" fmla="*/ 335 h 501"/>
                  <a:gd name="T70" fmla="*/ 303 w 554"/>
                  <a:gd name="T71" fmla="*/ 303 h 501"/>
                  <a:gd name="T72" fmla="*/ 500 w 554"/>
                  <a:gd name="T73" fmla="*/ 303 h 501"/>
                  <a:gd name="T74" fmla="*/ 500 w 554"/>
                  <a:gd name="T75" fmla="*/ 335 h 501"/>
                  <a:gd name="T76" fmla="*/ 500 w 554"/>
                  <a:gd name="T77" fmla="*/ 277 h 501"/>
                  <a:gd name="T78" fmla="*/ 303 w 554"/>
                  <a:gd name="T79" fmla="*/ 277 h 501"/>
                  <a:gd name="T80" fmla="*/ 303 w 554"/>
                  <a:gd name="T81" fmla="*/ 250 h 501"/>
                  <a:gd name="T82" fmla="*/ 500 w 554"/>
                  <a:gd name="T83" fmla="*/ 250 h 501"/>
                  <a:gd name="T84" fmla="*/ 500 w 554"/>
                  <a:gd name="T85" fmla="*/ 277 h 501"/>
                  <a:gd name="T86" fmla="*/ 500 w 554"/>
                  <a:gd name="T87" fmla="*/ 224 h 501"/>
                  <a:gd name="T88" fmla="*/ 54 w 554"/>
                  <a:gd name="T89" fmla="*/ 224 h 501"/>
                  <a:gd name="T90" fmla="*/ 54 w 554"/>
                  <a:gd name="T91" fmla="*/ 139 h 501"/>
                  <a:gd name="T92" fmla="*/ 500 w 554"/>
                  <a:gd name="T93" fmla="*/ 139 h 501"/>
                  <a:gd name="T94" fmla="*/ 500 w 554"/>
                  <a:gd name="T95" fmla="*/ 224 h 5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54" h="501">
                    <a:moveTo>
                      <a:pt x="511" y="48"/>
                    </a:moveTo>
                    <a:lnTo>
                      <a:pt x="463" y="0"/>
                    </a:lnTo>
                    <a:lnTo>
                      <a:pt x="415" y="48"/>
                    </a:lnTo>
                    <a:lnTo>
                      <a:pt x="367" y="0"/>
                    </a:lnTo>
                    <a:lnTo>
                      <a:pt x="325" y="48"/>
                    </a:lnTo>
                    <a:lnTo>
                      <a:pt x="277" y="0"/>
                    </a:lnTo>
                    <a:lnTo>
                      <a:pt x="229" y="48"/>
                    </a:lnTo>
                    <a:lnTo>
                      <a:pt x="186" y="0"/>
                    </a:lnTo>
                    <a:lnTo>
                      <a:pt x="139" y="48"/>
                    </a:lnTo>
                    <a:lnTo>
                      <a:pt x="91" y="0"/>
                    </a:lnTo>
                    <a:lnTo>
                      <a:pt x="48" y="48"/>
                    </a:lnTo>
                    <a:lnTo>
                      <a:pt x="0" y="0"/>
                    </a:lnTo>
                    <a:lnTo>
                      <a:pt x="0" y="447"/>
                    </a:lnTo>
                    <a:cubicBezTo>
                      <a:pt x="0" y="473"/>
                      <a:pt x="27" y="500"/>
                      <a:pt x="54" y="500"/>
                    </a:cubicBezTo>
                    <a:lnTo>
                      <a:pt x="500" y="500"/>
                    </a:lnTo>
                    <a:cubicBezTo>
                      <a:pt x="532" y="500"/>
                      <a:pt x="553" y="473"/>
                      <a:pt x="553" y="447"/>
                    </a:cubicBezTo>
                    <a:lnTo>
                      <a:pt x="553" y="0"/>
                    </a:lnTo>
                    <a:lnTo>
                      <a:pt x="511" y="48"/>
                    </a:lnTo>
                    <a:close/>
                    <a:moveTo>
                      <a:pt x="277" y="447"/>
                    </a:moveTo>
                    <a:lnTo>
                      <a:pt x="54" y="447"/>
                    </a:lnTo>
                    <a:lnTo>
                      <a:pt x="54" y="250"/>
                    </a:lnTo>
                    <a:lnTo>
                      <a:pt x="277" y="250"/>
                    </a:lnTo>
                    <a:lnTo>
                      <a:pt x="277" y="447"/>
                    </a:lnTo>
                    <a:close/>
                    <a:moveTo>
                      <a:pt x="500" y="447"/>
                    </a:moveTo>
                    <a:lnTo>
                      <a:pt x="303" y="447"/>
                    </a:lnTo>
                    <a:lnTo>
                      <a:pt x="303" y="415"/>
                    </a:lnTo>
                    <a:lnTo>
                      <a:pt x="500" y="415"/>
                    </a:lnTo>
                    <a:lnTo>
                      <a:pt x="500" y="447"/>
                    </a:lnTo>
                    <a:close/>
                    <a:moveTo>
                      <a:pt x="500" y="388"/>
                    </a:moveTo>
                    <a:lnTo>
                      <a:pt x="303" y="388"/>
                    </a:lnTo>
                    <a:lnTo>
                      <a:pt x="303" y="362"/>
                    </a:lnTo>
                    <a:lnTo>
                      <a:pt x="500" y="362"/>
                    </a:lnTo>
                    <a:lnTo>
                      <a:pt x="500" y="388"/>
                    </a:lnTo>
                    <a:close/>
                    <a:moveTo>
                      <a:pt x="500" y="335"/>
                    </a:moveTo>
                    <a:lnTo>
                      <a:pt x="303" y="335"/>
                    </a:lnTo>
                    <a:lnTo>
                      <a:pt x="303" y="303"/>
                    </a:lnTo>
                    <a:lnTo>
                      <a:pt x="500" y="303"/>
                    </a:lnTo>
                    <a:lnTo>
                      <a:pt x="500" y="335"/>
                    </a:lnTo>
                    <a:close/>
                    <a:moveTo>
                      <a:pt x="500" y="277"/>
                    </a:moveTo>
                    <a:lnTo>
                      <a:pt x="303" y="277"/>
                    </a:lnTo>
                    <a:lnTo>
                      <a:pt x="303" y="250"/>
                    </a:lnTo>
                    <a:lnTo>
                      <a:pt x="500" y="250"/>
                    </a:lnTo>
                    <a:lnTo>
                      <a:pt x="500" y="277"/>
                    </a:lnTo>
                    <a:close/>
                    <a:moveTo>
                      <a:pt x="500" y="224"/>
                    </a:moveTo>
                    <a:lnTo>
                      <a:pt x="54" y="224"/>
                    </a:lnTo>
                    <a:lnTo>
                      <a:pt x="54" y="139"/>
                    </a:lnTo>
                    <a:lnTo>
                      <a:pt x="500" y="139"/>
                    </a:lnTo>
                    <a:lnTo>
                      <a:pt x="500" y="224"/>
                    </a:lnTo>
                    <a:close/>
                  </a:path>
                </a:pathLst>
              </a:custGeom>
              <a:solidFill>
                <a:srgbClr val="FFFFFF"/>
              </a:solidFill>
              <a:ln>
                <a:noFill/>
              </a:ln>
              <a:effectLst/>
            </p:spPr>
            <p:txBody>
              <a:bodyPr wrap="none" anchor="ctr"/>
              <a:lstStyle/>
              <a:p>
                <a:endParaRPr lang="en-US"/>
              </a:p>
            </p:txBody>
          </p:sp>
          <p:sp>
            <p:nvSpPr>
              <p:cNvPr id="55" name="Oval 54">
                <a:extLst>
                  <a:ext uri="{FF2B5EF4-FFF2-40B4-BE49-F238E27FC236}">
                    <a16:creationId xmlns:a16="http://schemas.microsoft.com/office/drawing/2014/main" id="{24C4E1EB-9809-452B-96B3-CB3082B7CB0E}"/>
                  </a:ext>
                </a:extLst>
              </p:cNvPr>
              <p:cNvSpPr>
                <a:spLocks noChangeAspect="1"/>
              </p:cNvSpPr>
              <p:nvPr/>
            </p:nvSpPr>
            <p:spPr>
              <a:xfrm>
                <a:off x="2861854" y="5777377"/>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sp>
        <p:nvSpPr>
          <p:cNvPr id="62" name="Text Placeholder 3">
            <a:extLst>
              <a:ext uri="{FF2B5EF4-FFF2-40B4-BE49-F238E27FC236}">
                <a16:creationId xmlns:a16="http://schemas.microsoft.com/office/drawing/2014/main" id="{BDD00292-D4FC-416A-AA41-F6792F338D7F}"/>
              </a:ext>
            </a:extLst>
          </p:cNvPr>
          <p:cNvSpPr txBox="1">
            <a:spLocks/>
          </p:cNvSpPr>
          <p:nvPr/>
        </p:nvSpPr>
        <p:spPr>
          <a:xfrm>
            <a:off x="1907641" y="5136452"/>
            <a:ext cx="187094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2000" b="0" dirty="0">
                <a:solidFill>
                  <a:schemeClr val="bg1"/>
                </a:solidFill>
                <a:latin typeface="Bernard MT Condensed" panose="02050806060905020404" pitchFamily="18" charset="0"/>
              </a:rPr>
              <a:t>Lorem Ipsum Dolor</a:t>
            </a:r>
          </a:p>
        </p:txBody>
      </p:sp>
      <p:cxnSp>
        <p:nvCxnSpPr>
          <p:cNvPr id="63" name="Straight Connector 62">
            <a:extLst>
              <a:ext uri="{FF2B5EF4-FFF2-40B4-BE49-F238E27FC236}">
                <a16:creationId xmlns:a16="http://schemas.microsoft.com/office/drawing/2014/main" id="{86629EA5-5A39-4704-8BE0-63ACA180513E}"/>
              </a:ext>
            </a:extLst>
          </p:cNvPr>
          <p:cNvCxnSpPr/>
          <p:nvPr/>
        </p:nvCxnSpPr>
        <p:spPr>
          <a:xfrm>
            <a:off x="1928711" y="5556595"/>
            <a:ext cx="1828800" cy="2117"/>
          </a:xfrm>
          <a:prstGeom prst="line">
            <a:avLst/>
          </a:prstGeom>
          <a:ln w="19050">
            <a:solidFill>
              <a:schemeClr val="bg1"/>
            </a:solidFill>
            <a:prstDash val="sysDot"/>
          </a:ln>
        </p:spPr>
        <p:style>
          <a:lnRef idx="1">
            <a:schemeClr val="accent1"/>
          </a:lnRef>
          <a:fillRef idx="0">
            <a:schemeClr val="accent1"/>
          </a:fillRef>
          <a:effectRef idx="0">
            <a:schemeClr val="accent1"/>
          </a:effectRef>
          <a:fontRef idx="minor">
            <a:schemeClr val="tx1"/>
          </a:fontRef>
        </p:style>
      </p:cxnSp>
      <p:sp>
        <p:nvSpPr>
          <p:cNvPr id="64" name="Text Placeholder 3">
            <a:extLst>
              <a:ext uri="{FF2B5EF4-FFF2-40B4-BE49-F238E27FC236}">
                <a16:creationId xmlns:a16="http://schemas.microsoft.com/office/drawing/2014/main" id="{356F0734-6CE8-4B25-8181-9A9877F722B3}"/>
              </a:ext>
            </a:extLst>
          </p:cNvPr>
          <p:cNvSpPr txBox="1">
            <a:spLocks/>
          </p:cNvSpPr>
          <p:nvPr/>
        </p:nvSpPr>
        <p:spPr>
          <a:xfrm>
            <a:off x="1180779" y="5682008"/>
            <a:ext cx="3276080" cy="548640"/>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500" b="1" dirty="0">
              <a:solidFill>
                <a:schemeClr val="bg1"/>
              </a:solidFill>
              <a:latin typeface="Candara" panose="020E0502030303020204" pitchFamily="34" charset="0"/>
            </a:endParaRPr>
          </a:p>
        </p:txBody>
      </p:sp>
      <p:sp>
        <p:nvSpPr>
          <p:cNvPr id="66" name="TextBox 65">
            <a:extLst>
              <a:ext uri="{FF2B5EF4-FFF2-40B4-BE49-F238E27FC236}">
                <a16:creationId xmlns:a16="http://schemas.microsoft.com/office/drawing/2014/main" id="{B2C1DC78-3516-41D8-8BF4-CA9A4DC0893F}"/>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67580894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66"/>
                                        </p:tgtEl>
                                        <p:attrNameLst>
                                          <p:attrName>style.visibility</p:attrName>
                                        </p:attrNameLst>
                                      </p:cBhvr>
                                      <p:to>
                                        <p:strVal val="visible"/>
                                      </p:to>
                                    </p:set>
                                    <p:animEffect transition="in" filter="wipe(right)">
                                      <p:cBhvr>
                                        <p:cTn id="7" dur="1000"/>
                                        <p:tgtEl>
                                          <p:spTgt spid="66"/>
                                        </p:tgtEl>
                                      </p:cBhvr>
                                    </p:animEffect>
                                  </p:childTnLst>
                                </p:cTn>
                              </p:par>
                            </p:childTnLst>
                          </p:cTn>
                        </p:par>
                        <p:par>
                          <p:cTn id="8" fill="hold">
                            <p:stCondLst>
                              <p:cond delay="1000"/>
                            </p:stCondLst>
                            <p:childTnLst>
                              <p:par>
                                <p:cTn id="9" presetID="31" presetClass="entr" presetSubtype="0"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 calcmode="lin" valueType="num">
                                      <p:cBhvr>
                                        <p:cTn id="11" dur="1000" fill="hold"/>
                                        <p:tgtEl>
                                          <p:spTgt spid="8"/>
                                        </p:tgtEl>
                                        <p:attrNameLst>
                                          <p:attrName>ppt_w</p:attrName>
                                        </p:attrNameLst>
                                      </p:cBhvr>
                                      <p:tavLst>
                                        <p:tav tm="0">
                                          <p:val>
                                            <p:fltVal val="0"/>
                                          </p:val>
                                        </p:tav>
                                        <p:tav tm="100000">
                                          <p:val>
                                            <p:strVal val="#ppt_w"/>
                                          </p:val>
                                        </p:tav>
                                      </p:tavLst>
                                    </p:anim>
                                    <p:anim calcmode="lin" valueType="num">
                                      <p:cBhvr>
                                        <p:cTn id="12" dur="1000" fill="hold"/>
                                        <p:tgtEl>
                                          <p:spTgt spid="8"/>
                                        </p:tgtEl>
                                        <p:attrNameLst>
                                          <p:attrName>ppt_h</p:attrName>
                                        </p:attrNameLst>
                                      </p:cBhvr>
                                      <p:tavLst>
                                        <p:tav tm="0">
                                          <p:val>
                                            <p:fltVal val="0"/>
                                          </p:val>
                                        </p:tav>
                                        <p:tav tm="100000">
                                          <p:val>
                                            <p:strVal val="#ppt_h"/>
                                          </p:val>
                                        </p:tav>
                                      </p:tavLst>
                                    </p:anim>
                                    <p:anim calcmode="lin" valueType="num">
                                      <p:cBhvr>
                                        <p:cTn id="13" dur="1000" fill="hold"/>
                                        <p:tgtEl>
                                          <p:spTgt spid="8"/>
                                        </p:tgtEl>
                                        <p:attrNameLst>
                                          <p:attrName>style.rotation</p:attrName>
                                        </p:attrNameLst>
                                      </p:cBhvr>
                                      <p:tavLst>
                                        <p:tav tm="0">
                                          <p:val>
                                            <p:fltVal val="90"/>
                                          </p:val>
                                        </p:tav>
                                        <p:tav tm="100000">
                                          <p:val>
                                            <p:fltVal val="0"/>
                                          </p:val>
                                        </p:tav>
                                      </p:tavLst>
                                    </p:anim>
                                    <p:animEffect transition="in" filter="fade">
                                      <p:cBhvr>
                                        <p:cTn id="14" dur="1000"/>
                                        <p:tgtEl>
                                          <p:spTgt spid="8"/>
                                        </p:tgtEl>
                                      </p:cBhvr>
                                    </p:animEffect>
                                  </p:childTnLst>
                                </p:cTn>
                              </p:par>
                              <p:par>
                                <p:cTn id="15" presetID="31" presetClass="entr" presetSubtype="0" fill="hold" grpId="0" nodeType="withEffect">
                                  <p:stCondLst>
                                    <p:cond delay="0"/>
                                  </p:stCondLst>
                                  <p:childTnLst>
                                    <p:set>
                                      <p:cBhvr>
                                        <p:cTn id="16" dur="1" fill="hold">
                                          <p:stCondLst>
                                            <p:cond delay="0"/>
                                          </p:stCondLst>
                                        </p:cTn>
                                        <p:tgtEl>
                                          <p:spTgt spid="2"/>
                                        </p:tgtEl>
                                        <p:attrNameLst>
                                          <p:attrName>style.visibility</p:attrName>
                                        </p:attrNameLst>
                                      </p:cBhvr>
                                      <p:to>
                                        <p:strVal val="visible"/>
                                      </p:to>
                                    </p:set>
                                    <p:anim calcmode="lin" valueType="num">
                                      <p:cBhvr>
                                        <p:cTn id="17" dur="1000" fill="hold"/>
                                        <p:tgtEl>
                                          <p:spTgt spid="2"/>
                                        </p:tgtEl>
                                        <p:attrNameLst>
                                          <p:attrName>ppt_w</p:attrName>
                                        </p:attrNameLst>
                                      </p:cBhvr>
                                      <p:tavLst>
                                        <p:tav tm="0">
                                          <p:val>
                                            <p:fltVal val="0"/>
                                          </p:val>
                                        </p:tav>
                                        <p:tav tm="100000">
                                          <p:val>
                                            <p:strVal val="#ppt_w"/>
                                          </p:val>
                                        </p:tav>
                                      </p:tavLst>
                                    </p:anim>
                                    <p:anim calcmode="lin" valueType="num">
                                      <p:cBhvr>
                                        <p:cTn id="18" dur="1000" fill="hold"/>
                                        <p:tgtEl>
                                          <p:spTgt spid="2"/>
                                        </p:tgtEl>
                                        <p:attrNameLst>
                                          <p:attrName>ppt_h</p:attrName>
                                        </p:attrNameLst>
                                      </p:cBhvr>
                                      <p:tavLst>
                                        <p:tav tm="0">
                                          <p:val>
                                            <p:fltVal val="0"/>
                                          </p:val>
                                        </p:tav>
                                        <p:tav tm="100000">
                                          <p:val>
                                            <p:strVal val="#ppt_h"/>
                                          </p:val>
                                        </p:tav>
                                      </p:tavLst>
                                    </p:anim>
                                    <p:anim calcmode="lin" valueType="num">
                                      <p:cBhvr>
                                        <p:cTn id="19" dur="1000" fill="hold"/>
                                        <p:tgtEl>
                                          <p:spTgt spid="2"/>
                                        </p:tgtEl>
                                        <p:attrNameLst>
                                          <p:attrName>style.rotation</p:attrName>
                                        </p:attrNameLst>
                                      </p:cBhvr>
                                      <p:tavLst>
                                        <p:tav tm="0">
                                          <p:val>
                                            <p:fltVal val="90"/>
                                          </p:val>
                                        </p:tav>
                                        <p:tav tm="100000">
                                          <p:val>
                                            <p:fltVal val="0"/>
                                          </p:val>
                                        </p:tav>
                                      </p:tavLst>
                                    </p:anim>
                                    <p:animEffect transition="in" filter="fade">
                                      <p:cBhvr>
                                        <p:cTn id="20" dur="1000"/>
                                        <p:tgtEl>
                                          <p:spTgt spid="2"/>
                                        </p:tgtEl>
                                      </p:cBhvr>
                                    </p:animEffect>
                                  </p:childTnLst>
                                </p:cTn>
                              </p:par>
                            </p:childTnLst>
                          </p:cTn>
                        </p:par>
                        <p:par>
                          <p:cTn id="21" fill="hold">
                            <p:stCondLst>
                              <p:cond delay="2000"/>
                            </p:stCondLst>
                            <p:childTnLst>
                              <p:par>
                                <p:cTn id="22" presetID="42" presetClass="entr" presetSubtype="0" fill="hold" grpId="0" nodeType="afterEffect">
                                  <p:stCondLst>
                                    <p:cond delay="0"/>
                                  </p:stCondLst>
                                  <p:childTnLst>
                                    <p:set>
                                      <p:cBhvr>
                                        <p:cTn id="23" dur="1" fill="hold">
                                          <p:stCondLst>
                                            <p:cond delay="0"/>
                                          </p:stCondLst>
                                        </p:cTn>
                                        <p:tgtEl>
                                          <p:spTgt spid="62"/>
                                        </p:tgtEl>
                                        <p:attrNameLst>
                                          <p:attrName>style.visibility</p:attrName>
                                        </p:attrNameLst>
                                      </p:cBhvr>
                                      <p:to>
                                        <p:strVal val="visible"/>
                                      </p:to>
                                    </p:set>
                                    <p:animEffect transition="in" filter="fade">
                                      <p:cBhvr>
                                        <p:cTn id="24" dur="1000"/>
                                        <p:tgtEl>
                                          <p:spTgt spid="62"/>
                                        </p:tgtEl>
                                      </p:cBhvr>
                                    </p:animEffect>
                                    <p:anim calcmode="lin" valueType="num">
                                      <p:cBhvr>
                                        <p:cTn id="25" dur="1000" fill="hold"/>
                                        <p:tgtEl>
                                          <p:spTgt spid="62"/>
                                        </p:tgtEl>
                                        <p:attrNameLst>
                                          <p:attrName>ppt_x</p:attrName>
                                        </p:attrNameLst>
                                      </p:cBhvr>
                                      <p:tavLst>
                                        <p:tav tm="0">
                                          <p:val>
                                            <p:strVal val="#ppt_x"/>
                                          </p:val>
                                        </p:tav>
                                        <p:tav tm="100000">
                                          <p:val>
                                            <p:strVal val="#ppt_x"/>
                                          </p:val>
                                        </p:tav>
                                      </p:tavLst>
                                    </p:anim>
                                    <p:anim calcmode="lin" valueType="num">
                                      <p:cBhvr>
                                        <p:cTn id="26" dur="1000" fill="hold"/>
                                        <p:tgtEl>
                                          <p:spTgt spid="62"/>
                                        </p:tgtEl>
                                        <p:attrNameLst>
                                          <p:attrName>ppt_y</p:attrName>
                                        </p:attrNameLst>
                                      </p:cBhvr>
                                      <p:tavLst>
                                        <p:tav tm="0">
                                          <p:val>
                                            <p:strVal val="#ppt_y+.1"/>
                                          </p:val>
                                        </p:tav>
                                        <p:tav tm="100000">
                                          <p:val>
                                            <p:strVal val="#ppt_y"/>
                                          </p:val>
                                        </p:tav>
                                      </p:tavLst>
                                    </p:anim>
                                  </p:childTnLst>
                                </p:cTn>
                              </p:par>
                              <p:par>
                                <p:cTn id="27" presetID="42" presetClass="entr" presetSubtype="0" fill="hold" nodeType="withEffect">
                                  <p:stCondLst>
                                    <p:cond delay="0"/>
                                  </p:stCondLst>
                                  <p:childTnLst>
                                    <p:set>
                                      <p:cBhvr>
                                        <p:cTn id="28" dur="1" fill="hold">
                                          <p:stCondLst>
                                            <p:cond delay="0"/>
                                          </p:stCondLst>
                                        </p:cTn>
                                        <p:tgtEl>
                                          <p:spTgt spid="63"/>
                                        </p:tgtEl>
                                        <p:attrNameLst>
                                          <p:attrName>style.visibility</p:attrName>
                                        </p:attrNameLst>
                                      </p:cBhvr>
                                      <p:to>
                                        <p:strVal val="visible"/>
                                      </p:to>
                                    </p:set>
                                    <p:animEffect transition="in" filter="fade">
                                      <p:cBhvr>
                                        <p:cTn id="29" dur="1000"/>
                                        <p:tgtEl>
                                          <p:spTgt spid="63"/>
                                        </p:tgtEl>
                                      </p:cBhvr>
                                    </p:animEffect>
                                    <p:anim calcmode="lin" valueType="num">
                                      <p:cBhvr>
                                        <p:cTn id="30" dur="1000" fill="hold"/>
                                        <p:tgtEl>
                                          <p:spTgt spid="63"/>
                                        </p:tgtEl>
                                        <p:attrNameLst>
                                          <p:attrName>ppt_x</p:attrName>
                                        </p:attrNameLst>
                                      </p:cBhvr>
                                      <p:tavLst>
                                        <p:tav tm="0">
                                          <p:val>
                                            <p:strVal val="#ppt_x"/>
                                          </p:val>
                                        </p:tav>
                                        <p:tav tm="100000">
                                          <p:val>
                                            <p:strVal val="#ppt_x"/>
                                          </p:val>
                                        </p:tav>
                                      </p:tavLst>
                                    </p:anim>
                                    <p:anim calcmode="lin" valueType="num">
                                      <p:cBhvr>
                                        <p:cTn id="31" dur="1000" fill="hold"/>
                                        <p:tgtEl>
                                          <p:spTgt spid="63"/>
                                        </p:tgtEl>
                                        <p:attrNameLst>
                                          <p:attrName>ppt_y</p:attrName>
                                        </p:attrNameLst>
                                      </p:cBhvr>
                                      <p:tavLst>
                                        <p:tav tm="0">
                                          <p:val>
                                            <p:strVal val="#ppt_y+.1"/>
                                          </p:val>
                                        </p:tav>
                                        <p:tav tm="100000">
                                          <p:val>
                                            <p:strVal val="#ppt_y"/>
                                          </p:val>
                                        </p:tav>
                                      </p:tavLst>
                                    </p:anim>
                                  </p:childTnLst>
                                </p:cTn>
                              </p:par>
                            </p:childTnLst>
                          </p:cTn>
                        </p:par>
                        <p:par>
                          <p:cTn id="32" fill="hold">
                            <p:stCondLst>
                              <p:cond delay="3000"/>
                            </p:stCondLst>
                            <p:childTnLst>
                              <p:par>
                                <p:cTn id="33" presetID="16" presetClass="entr" presetSubtype="37" fill="hold" grpId="0" nodeType="afterEffect">
                                  <p:stCondLst>
                                    <p:cond delay="0"/>
                                  </p:stCondLst>
                                  <p:childTnLst>
                                    <p:set>
                                      <p:cBhvr>
                                        <p:cTn id="34" dur="1" fill="hold">
                                          <p:stCondLst>
                                            <p:cond delay="0"/>
                                          </p:stCondLst>
                                        </p:cTn>
                                        <p:tgtEl>
                                          <p:spTgt spid="64"/>
                                        </p:tgtEl>
                                        <p:attrNameLst>
                                          <p:attrName>style.visibility</p:attrName>
                                        </p:attrNameLst>
                                      </p:cBhvr>
                                      <p:to>
                                        <p:strVal val="visible"/>
                                      </p:to>
                                    </p:set>
                                    <p:animEffect transition="in" filter="barn(outVertical)">
                                      <p:cBhvr>
                                        <p:cTn id="35" dur="500"/>
                                        <p:tgtEl>
                                          <p:spTgt spid="64"/>
                                        </p:tgtEl>
                                      </p:cBhvr>
                                    </p:animEffect>
                                  </p:childTnLst>
                                </p:cTn>
                              </p:par>
                              <p:par>
                                <p:cTn id="36" presetID="16" presetClass="entr" presetSubtype="37" fill="hold" nodeType="withEffect">
                                  <p:stCondLst>
                                    <p:cond delay="0"/>
                                  </p:stCondLst>
                                  <p:childTnLst>
                                    <p:set>
                                      <p:cBhvr>
                                        <p:cTn id="37" dur="1" fill="hold">
                                          <p:stCondLst>
                                            <p:cond delay="0"/>
                                          </p:stCondLst>
                                        </p:cTn>
                                        <p:tgtEl>
                                          <p:spTgt spid="49"/>
                                        </p:tgtEl>
                                        <p:attrNameLst>
                                          <p:attrName>style.visibility</p:attrName>
                                        </p:attrNameLst>
                                      </p:cBhvr>
                                      <p:to>
                                        <p:strVal val="visible"/>
                                      </p:to>
                                    </p:set>
                                    <p:animEffect transition="in" filter="barn(outVertical)">
                                      <p:cBhvr>
                                        <p:cTn id="38" dur="500"/>
                                        <p:tgtEl>
                                          <p:spTgt spid="49"/>
                                        </p:tgtEl>
                                      </p:cBhvr>
                                    </p:animEffect>
                                  </p:childTnLst>
                                </p:cTn>
                              </p:par>
                            </p:childTnLst>
                          </p:cTn>
                        </p:par>
                        <p:par>
                          <p:cTn id="39" fill="hold">
                            <p:stCondLst>
                              <p:cond delay="3500"/>
                            </p:stCondLst>
                            <p:childTnLst>
                              <p:par>
                                <p:cTn id="40" presetID="42" presetClass="entr" presetSubtype="0" fill="hold" nodeType="afterEffect">
                                  <p:stCondLst>
                                    <p:cond delay="0"/>
                                  </p:stCondLst>
                                  <p:childTnLst>
                                    <p:set>
                                      <p:cBhvr>
                                        <p:cTn id="41" dur="1" fill="hold">
                                          <p:stCondLst>
                                            <p:cond delay="0"/>
                                          </p:stCondLst>
                                        </p:cTn>
                                        <p:tgtEl>
                                          <p:spTgt spid="17"/>
                                        </p:tgtEl>
                                        <p:attrNameLst>
                                          <p:attrName>style.visibility</p:attrName>
                                        </p:attrNameLst>
                                      </p:cBhvr>
                                      <p:to>
                                        <p:strVal val="visible"/>
                                      </p:to>
                                    </p:set>
                                    <p:animEffect transition="in" filter="fade">
                                      <p:cBhvr>
                                        <p:cTn id="42" dur="500"/>
                                        <p:tgtEl>
                                          <p:spTgt spid="17"/>
                                        </p:tgtEl>
                                      </p:cBhvr>
                                    </p:animEffect>
                                    <p:anim calcmode="lin" valueType="num">
                                      <p:cBhvr>
                                        <p:cTn id="43" dur="500" fill="hold"/>
                                        <p:tgtEl>
                                          <p:spTgt spid="17"/>
                                        </p:tgtEl>
                                        <p:attrNameLst>
                                          <p:attrName>ppt_x</p:attrName>
                                        </p:attrNameLst>
                                      </p:cBhvr>
                                      <p:tavLst>
                                        <p:tav tm="0">
                                          <p:val>
                                            <p:strVal val="#ppt_x"/>
                                          </p:val>
                                        </p:tav>
                                        <p:tav tm="100000">
                                          <p:val>
                                            <p:strVal val="#ppt_x"/>
                                          </p:val>
                                        </p:tav>
                                      </p:tavLst>
                                    </p:anim>
                                    <p:anim calcmode="lin" valueType="num">
                                      <p:cBhvr>
                                        <p:cTn id="44" dur="500" fill="hold"/>
                                        <p:tgtEl>
                                          <p:spTgt spid="17"/>
                                        </p:tgtEl>
                                        <p:attrNameLst>
                                          <p:attrName>ppt_y</p:attrName>
                                        </p:attrNameLst>
                                      </p:cBhvr>
                                      <p:tavLst>
                                        <p:tav tm="0">
                                          <p:val>
                                            <p:strVal val="#ppt_y+.1"/>
                                          </p:val>
                                        </p:tav>
                                        <p:tav tm="100000">
                                          <p:val>
                                            <p:strVal val="#ppt_y"/>
                                          </p:val>
                                        </p:tav>
                                      </p:tavLst>
                                    </p:anim>
                                  </p:childTnLst>
                                </p:cTn>
                              </p:par>
                            </p:childTnLst>
                          </p:cTn>
                        </p:par>
                        <p:par>
                          <p:cTn id="45" fill="hold">
                            <p:stCondLst>
                              <p:cond delay="4000"/>
                            </p:stCondLst>
                            <p:childTnLst>
                              <p:par>
                                <p:cTn id="46" presetID="42" presetClass="entr" presetSubtype="0" fill="hold" nodeType="afterEffect">
                                  <p:stCondLst>
                                    <p:cond delay="0"/>
                                  </p:stCondLst>
                                  <p:childTnLst>
                                    <p:set>
                                      <p:cBhvr>
                                        <p:cTn id="47" dur="1" fill="hold">
                                          <p:stCondLst>
                                            <p:cond delay="0"/>
                                          </p:stCondLst>
                                        </p:cTn>
                                        <p:tgtEl>
                                          <p:spTgt spid="18"/>
                                        </p:tgtEl>
                                        <p:attrNameLst>
                                          <p:attrName>style.visibility</p:attrName>
                                        </p:attrNameLst>
                                      </p:cBhvr>
                                      <p:to>
                                        <p:strVal val="visible"/>
                                      </p:to>
                                    </p:set>
                                    <p:animEffect transition="in" filter="fade">
                                      <p:cBhvr>
                                        <p:cTn id="48" dur="500"/>
                                        <p:tgtEl>
                                          <p:spTgt spid="18"/>
                                        </p:tgtEl>
                                      </p:cBhvr>
                                    </p:animEffect>
                                    <p:anim calcmode="lin" valueType="num">
                                      <p:cBhvr>
                                        <p:cTn id="49" dur="500" fill="hold"/>
                                        <p:tgtEl>
                                          <p:spTgt spid="18"/>
                                        </p:tgtEl>
                                        <p:attrNameLst>
                                          <p:attrName>ppt_x</p:attrName>
                                        </p:attrNameLst>
                                      </p:cBhvr>
                                      <p:tavLst>
                                        <p:tav tm="0">
                                          <p:val>
                                            <p:strVal val="#ppt_x"/>
                                          </p:val>
                                        </p:tav>
                                        <p:tav tm="100000">
                                          <p:val>
                                            <p:strVal val="#ppt_x"/>
                                          </p:val>
                                        </p:tav>
                                      </p:tavLst>
                                    </p:anim>
                                    <p:anim calcmode="lin" valueType="num">
                                      <p:cBhvr>
                                        <p:cTn id="50" dur="500" fill="hold"/>
                                        <p:tgtEl>
                                          <p:spTgt spid="18"/>
                                        </p:tgtEl>
                                        <p:attrNameLst>
                                          <p:attrName>ppt_y</p:attrName>
                                        </p:attrNameLst>
                                      </p:cBhvr>
                                      <p:tavLst>
                                        <p:tav tm="0">
                                          <p:val>
                                            <p:strVal val="#ppt_y+.1"/>
                                          </p:val>
                                        </p:tav>
                                        <p:tav tm="100000">
                                          <p:val>
                                            <p:strVal val="#ppt_y"/>
                                          </p:val>
                                        </p:tav>
                                      </p:tavLst>
                                    </p:anim>
                                  </p:childTnLst>
                                </p:cTn>
                              </p:par>
                            </p:childTnLst>
                          </p:cTn>
                        </p:par>
                        <p:par>
                          <p:cTn id="51" fill="hold">
                            <p:stCondLst>
                              <p:cond delay="4500"/>
                            </p:stCondLst>
                            <p:childTnLst>
                              <p:par>
                                <p:cTn id="52" presetID="42" presetClass="entr" presetSubtype="0" fill="hold" nodeType="afterEffect">
                                  <p:stCondLst>
                                    <p:cond delay="0"/>
                                  </p:stCondLst>
                                  <p:childTnLst>
                                    <p:set>
                                      <p:cBhvr>
                                        <p:cTn id="53" dur="1" fill="hold">
                                          <p:stCondLst>
                                            <p:cond delay="0"/>
                                          </p:stCondLst>
                                        </p:cTn>
                                        <p:tgtEl>
                                          <p:spTgt spid="19"/>
                                        </p:tgtEl>
                                        <p:attrNameLst>
                                          <p:attrName>style.visibility</p:attrName>
                                        </p:attrNameLst>
                                      </p:cBhvr>
                                      <p:to>
                                        <p:strVal val="visible"/>
                                      </p:to>
                                    </p:set>
                                    <p:animEffect transition="in" filter="fade">
                                      <p:cBhvr>
                                        <p:cTn id="54" dur="500"/>
                                        <p:tgtEl>
                                          <p:spTgt spid="19"/>
                                        </p:tgtEl>
                                      </p:cBhvr>
                                    </p:animEffect>
                                    <p:anim calcmode="lin" valueType="num">
                                      <p:cBhvr>
                                        <p:cTn id="55" dur="500" fill="hold"/>
                                        <p:tgtEl>
                                          <p:spTgt spid="19"/>
                                        </p:tgtEl>
                                        <p:attrNameLst>
                                          <p:attrName>ppt_x</p:attrName>
                                        </p:attrNameLst>
                                      </p:cBhvr>
                                      <p:tavLst>
                                        <p:tav tm="0">
                                          <p:val>
                                            <p:strVal val="#ppt_x"/>
                                          </p:val>
                                        </p:tav>
                                        <p:tav tm="100000">
                                          <p:val>
                                            <p:strVal val="#ppt_x"/>
                                          </p:val>
                                        </p:tav>
                                      </p:tavLst>
                                    </p:anim>
                                    <p:anim calcmode="lin" valueType="num">
                                      <p:cBhvr>
                                        <p:cTn id="56" dur="500" fill="hold"/>
                                        <p:tgtEl>
                                          <p:spTgt spid="19"/>
                                        </p:tgtEl>
                                        <p:attrNameLst>
                                          <p:attrName>ppt_y</p:attrName>
                                        </p:attrNameLst>
                                      </p:cBhvr>
                                      <p:tavLst>
                                        <p:tav tm="0">
                                          <p:val>
                                            <p:strVal val="#ppt_y+.1"/>
                                          </p:val>
                                        </p:tav>
                                        <p:tav tm="100000">
                                          <p:val>
                                            <p:strVal val="#ppt_y"/>
                                          </p:val>
                                        </p:tav>
                                      </p:tavLst>
                                    </p:anim>
                                  </p:childTnLst>
                                </p:cTn>
                              </p:par>
                            </p:childTnLst>
                          </p:cTn>
                        </p:par>
                        <p:par>
                          <p:cTn id="57" fill="hold">
                            <p:stCondLst>
                              <p:cond delay="5000"/>
                            </p:stCondLst>
                            <p:childTnLst>
                              <p:par>
                                <p:cTn id="58" presetID="42" presetClass="entr" presetSubtype="0" fill="hold" nodeType="afterEffect">
                                  <p:stCondLst>
                                    <p:cond delay="0"/>
                                  </p:stCondLst>
                                  <p:childTnLst>
                                    <p:set>
                                      <p:cBhvr>
                                        <p:cTn id="59" dur="1" fill="hold">
                                          <p:stCondLst>
                                            <p:cond delay="0"/>
                                          </p:stCondLst>
                                        </p:cTn>
                                        <p:tgtEl>
                                          <p:spTgt spid="22"/>
                                        </p:tgtEl>
                                        <p:attrNameLst>
                                          <p:attrName>style.visibility</p:attrName>
                                        </p:attrNameLst>
                                      </p:cBhvr>
                                      <p:to>
                                        <p:strVal val="visible"/>
                                      </p:to>
                                    </p:set>
                                    <p:animEffect transition="in" filter="fade">
                                      <p:cBhvr>
                                        <p:cTn id="60" dur="500"/>
                                        <p:tgtEl>
                                          <p:spTgt spid="22"/>
                                        </p:tgtEl>
                                      </p:cBhvr>
                                    </p:animEffect>
                                    <p:anim calcmode="lin" valueType="num">
                                      <p:cBhvr>
                                        <p:cTn id="61" dur="500" fill="hold"/>
                                        <p:tgtEl>
                                          <p:spTgt spid="22"/>
                                        </p:tgtEl>
                                        <p:attrNameLst>
                                          <p:attrName>ppt_x</p:attrName>
                                        </p:attrNameLst>
                                      </p:cBhvr>
                                      <p:tavLst>
                                        <p:tav tm="0">
                                          <p:val>
                                            <p:strVal val="#ppt_x"/>
                                          </p:val>
                                        </p:tav>
                                        <p:tav tm="100000">
                                          <p:val>
                                            <p:strVal val="#ppt_x"/>
                                          </p:val>
                                        </p:tav>
                                      </p:tavLst>
                                    </p:anim>
                                    <p:anim calcmode="lin" valueType="num">
                                      <p:cBhvr>
                                        <p:cTn id="62" dur="500" fill="hold"/>
                                        <p:tgtEl>
                                          <p:spTgt spid="22"/>
                                        </p:tgtEl>
                                        <p:attrNameLst>
                                          <p:attrName>ppt_y</p:attrName>
                                        </p:attrNameLst>
                                      </p:cBhvr>
                                      <p:tavLst>
                                        <p:tav tm="0">
                                          <p:val>
                                            <p:strVal val="#ppt_y+.1"/>
                                          </p:val>
                                        </p:tav>
                                        <p:tav tm="100000">
                                          <p:val>
                                            <p:strVal val="#ppt_y"/>
                                          </p:val>
                                        </p:tav>
                                      </p:tavLst>
                                    </p:anim>
                                  </p:childTnLst>
                                </p:cTn>
                              </p:par>
                            </p:childTnLst>
                          </p:cTn>
                        </p:par>
                        <p:par>
                          <p:cTn id="63" fill="hold">
                            <p:stCondLst>
                              <p:cond delay="5500"/>
                            </p:stCondLst>
                            <p:childTnLst>
                              <p:par>
                                <p:cTn id="64" presetID="42" presetClass="entr" presetSubtype="0" fill="hold" nodeType="afterEffect">
                                  <p:stCondLst>
                                    <p:cond delay="0"/>
                                  </p:stCondLst>
                                  <p:childTnLst>
                                    <p:set>
                                      <p:cBhvr>
                                        <p:cTn id="65" dur="1" fill="hold">
                                          <p:stCondLst>
                                            <p:cond delay="0"/>
                                          </p:stCondLst>
                                        </p:cTn>
                                        <p:tgtEl>
                                          <p:spTgt spid="25"/>
                                        </p:tgtEl>
                                        <p:attrNameLst>
                                          <p:attrName>style.visibility</p:attrName>
                                        </p:attrNameLst>
                                      </p:cBhvr>
                                      <p:to>
                                        <p:strVal val="visible"/>
                                      </p:to>
                                    </p:set>
                                    <p:animEffect transition="in" filter="fade">
                                      <p:cBhvr>
                                        <p:cTn id="66" dur="500"/>
                                        <p:tgtEl>
                                          <p:spTgt spid="25"/>
                                        </p:tgtEl>
                                      </p:cBhvr>
                                    </p:animEffect>
                                    <p:anim calcmode="lin" valueType="num">
                                      <p:cBhvr>
                                        <p:cTn id="67" dur="500" fill="hold"/>
                                        <p:tgtEl>
                                          <p:spTgt spid="25"/>
                                        </p:tgtEl>
                                        <p:attrNameLst>
                                          <p:attrName>ppt_x</p:attrName>
                                        </p:attrNameLst>
                                      </p:cBhvr>
                                      <p:tavLst>
                                        <p:tav tm="0">
                                          <p:val>
                                            <p:strVal val="#ppt_x"/>
                                          </p:val>
                                        </p:tav>
                                        <p:tav tm="100000">
                                          <p:val>
                                            <p:strVal val="#ppt_x"/>
                                          </p:val>
                                        </p:tav>
                                      </p:tavLst>
                                    </p:anim>
                                    <p:anim calcmode="lin" valueType="num">
                                      <p:cBhvr>
                                        <p:cTn id="68" dur="500" fill="hold"/>
                                        <p:tgtEl>
                                          <p:spTgt spid="25"/>
                                        </p:tgtEl>
                                        <p:attrNameLst>
                                          <p:attrName>ppt_y</p:attrName>
                                        </p:attrNameLst>
                                      </p:cBhvr>
                                      <p:tavLst>
                                        <p:tav tm="0">
                                          <p:val>
                                            <p:strVal val="#ppt_y+.1"/>
                                          </p:val>
                                        </p:tav>
                                        <p:tav tm="100000">
                                          <p:val>
                                            <p:strVal val="#ppt_y"/>
                                          </p:val>
                                        </p:tav>
                                      </p:tavLst>
                                    </p:anim>
                                  </p:childTnLst>
                                </p:cTn>
                              </p:par>
                            </p:childTnLst>
                          </p:cTn>
                        </p:par>
                        <p:par>
                          <p:cTn id="69" fill="hold">
                            <p:stCondLst>
                              <p:cond delay="6000"/>
                            </p:stCondLst>
                            <p:childTnLst>
                              <p:par>
                                <p:cTn id="70" presetID="42" presetClass="entr" presetSubtype="0" fill="hold" nodeType="afterEffect">
                                  <p:stCondLst>
                                    <p:cond delay="0"/>
                                  </p:stCondLst>
                                  <p:childTnLst>
                                    <p:set>
                                      <p:cBhvr>
                                        <p:cTn id="71" dur="1" fill="hold">
                                          <p:stCondLst>
                                            <p:cond delay="0"/>
                                          </p:stCondLst>
                                        </p:cTn>
                                        <p:tgtEl>
                                          <p:spTgt spid="28"/>
                                        </p:tgtEl>
                                        <p:attrNameLst>
                                          <p:attrName>style.visibility</p:attrName>
                                        </p:attrNameLst>
                                      </p:cBhvr>
                                      <p:to>
                                        <p:strVal val="visible"/>
                                      </p:to>
                                    </p:set>
                                    <p:animEffect transition="in" filter="fade">
                                      <p:cBhvr>
                                        <p:cTn id="72" dur="500"/>
                                        <p:tgtEl>
                                          <p:spTgt spid="28"/>
                                        </p:tgtEl>
                                      </p:cBhvr>
                                    </p:animEffect>
                                    <p:anim calcmode="lin" valueType="num">
                                      <p:cBhvr>
                                        <p:cTn id="73" dur="500" fill="hold"/>
                                        <p:tgtEl>
                                          <p:spTgt spid="28"/>
                                        </p:tgtEl>
                                        <p:attrNameLst>
                                          <p:attrName>ppt_x</p:attrName>
                                        </p:attrNameLst>
                                      </p:cBhvr>
                                      <p:tavLst>
                                        <p:tav tm="0">
                                          <p:val>
                                            <p:strVal val="#ppt_x"/>
                                          </p:val>
                                        </p:tav>
                                        <p:tav tm="100000">
                                          <p:val>
                                            <p:strVal val="#ppt_x"/>
                                          </p:val>
                                        </p:tav>
                                      </p:tavLst>
                                    </p:anim>
                                    <p:anim calcmode="lin" valueType="num">
                                      <p:cBhvr>
                                        <p:cTn id="74" dur="500" fill="hold"/>
                                        <p:tgtEl>
                                          <p:spTgt spid="28"/>
                                        </p:tgtEl>
                                        <p:attrNameLst>
                                          <p:attrName>ppt_y</p:attrName>
                                        </p:attrNameLst>
                                      </p:cBhvr>
                                      <p:tavLst>
                                        <p:tav tm="0">
                                          <p:val>
                                            <p:strVal val="#ppt_y+.1"/>
                                          </p:val>
                                        </p:tav>
                                        <p:tav tm="100000">
                                          <p:val>
                                            <p:strVal val="#ppt_y"/>
                                          </p:val>
                                        </p:tav>
                                      </p:tavLst>
                                    </p:anim>
                                  </p:childTnLst>
                                </p:cTn>
                              </p:par>
                            </p:childTnLst>
                          </p:cTn>
                        </p:par>
                        <p:par>
                          <p:cTn id="75" fill="hold">
                            <p:stCondLst>
                              <p:cond delay="6500"/>
                            </p:stCondLst>
                            <p:childTnLst>
                              <p:par>
                                <p:cTn id="76" presetID="42" presetClass="entr" presetSubtype="0" fill="hold" nodeType="afterEffect">
                                  <p:stCondLst>
                                    <p:cond delay="0"/>
                                  </p:stCondLst>
                                  <p:childTnLst>
                                    <p:set>
                                      <p:cBhvr>
                                        <p:cTn id="77" dur="1" fill="hold">
                                          <p:stCondLst>
                                            <p:cond delay="0"/>
                                          </p:stCondLst>
                                        </p:cTn>
                                        <p:tgtEl>
                                          <p:spTgt spid="31"/>
                                        </p:tgtEl>
                                        <p:attrNameLst>
                                          <p:attrName>style.visibility</p:attrName>
                                        </p:attrNameLst>
                                      </p:cBhvr>
                                      <p:to>
                                        <p:strVal val="visible"/>
                                      </p:to>
                                    </p:set>
                                    <p:animEffect transition="in" filter="fade">
                                      <p:cBhvr>
                                        <p:cTn id="78" dur="500"/>
                                        <p:tgtEl>
                                          <p:spTgt spid="31"/>
                                        </p:tgtEl>
                                      </p:cBhvr>
                                    </p:animEffect>
                                    <p:anim calcmode="lin" valueType="num">
                                      <p:cBhvr>
                                        <p:cTn id="79" dur="500" fill="hold"/>
                                        <p:tgtEl>
                                          <p:spTgt spid="31"/>
                                        </p:tgtEl>
                                        <p:attrNameLst>
                                          <p:attrName>ppt_x</p:attrName>
                                        </p:attrNameLst>
                                      </p:cBhvr>
                                      <p:tavLst>
                                        <p:tav tm="0">
                                          <p:val>
                                            <p:strVal val="#ppt_x"/>
                                          </p:val>
                                        </p:tav>
                                        <p:tav tm="100000">
                                          <p:val>
                                            <p:strVal val="#ppt_x"/>
                                          </p:val>
                                        </p:tav>
                                      </p:tavLst>
                                    </p:anim>
                                    <p:anim calcmode="lin" valueType="num">
                                      <p:cBhvr>
                                        <p:cTn id="80" dur="500" fill="hold"/>
                                        <p:tgtEl>
                                          <p:spTgt spid="31"/>
                                        </p:tgtEl>
                                        <p:attrNameLst>
                                          <p:attrName>ppt_y</p:attrName>
                                        </p:attrNameLst>
                                      </p:cBhvr>
                                      <p:tavLst>
                                        <p:tav tm="0">
                                          <p:val>
                                            <p:strVal val="#ppt_y+.1"/>
                                          </p:val>
                                        </p:tav>
                                        <p:tav tm="100000">
                                          <p:val>
                                            <p:strVal val="#ppt_y"/>
                                          </p:val>
                                        </p:tav>
                                      </p:tavLst>
                                    </p:anim>
                                  </p:childTnLst>
                                </p:cTn>
                              </p:par>
                            </p:childTnLst>
                          </p:cTn>
                        </p:par>
                        <p:par>
                          <p:cTn id="81" fill="hold">
                            <p:stCondLst>
                              <p:cond delay="7000"/>
                            </p:stCondLst>
                            <p:childTnLst>
                              <p:par>
                                <p:cTn id="82" presetID="42" presetClass="entr" presetSubtype="0" fill="hold" nodeType="afterEffect">
                                  <p:stCondLst>
                                    <p:cond delay="0"/>
                                  </p:stCondLst>
                                  <p:childTnLst>
                                    <p:set>
                                      <p:cBhvr>
                                        <p:cTn id="83" dur="1" fill="hold">
                                          <p:stCondLst>
                                            <p:cond delay="0"/>
                                          </p:stCondLst>
                                        </p:cTn>
                                        <p:tgtEl>
                                          <p:spTgt spid="34"/>
                                        </p:tgtEl>
                                        <p:attrNameLst>
                                          <p:attrName>style.visibility</p:attrName>
                                        </p:attrNameLst>
                                      </p:cBhvr>
                                      <p:to>
                                        <p:strVal val="visible"/>
                                      </p:to>
                                    </p:set>
                                    <p:animEffect transition="in" filter="fade">
                                      <p:cBhvr>
                                        <p:cTn id="84" dur="500"/>
                                        <p:tgtEl>
                                          <p:spTgt spid="34"/>
                                        </p:tgtEl>
                                      </p:cBhvr>
                                    </p:animEffect>
                                    <p:anim calcmode="lin" valueType="num">
                                      <p:cBhvr>
                                        <p:cTn id="85" dur="500" fill="hold"/>
                                        <p:tgtEl>
                                          <p:spTgt spid="34"/>
                                        </p:tgtEl>
                                        <p:attrNameLst>
                                          <p:attrName>ppt_x</p:attrName>
                                        </p:attrNameLst>
                                      </p:cBhvr>
                                      <p:tavLst>
                                        <p:tav tm="0">
                                          <p:val>
                                            <p:strVal val="#ppt_x"/>
                                          </p:val>
                                        </p:tav>
                                        <p:tav tm="100000">
                                          <p:val>
                                            <p:strVal val="#ppt_x"/>
                                          </p:val>
                                        </p:tav>
                                      </p:tavLst>
                                    </p:anim>
                                    <p:anim calcmode="lin" valueType="num">
                                      <p:cBhvr>
                                        <p:cTn id="86" dur="500" fill="hold"/>
                                        <p:tgtEl>
                                          <p:spTgt spid="34"/>
                                        </p:tgtEl>
                                        <p:attrNameLst>
                                          <p:attrName>ppt_y</p:attrName>
                                        </p:attrNameLst>
                                      </p:cBhvr>
                                      <p:tavLst>
                                        <p:tav tm="0">
                                          <p:val>
                                            <p:strVal val="#ppt_y+.1"/>
                                          </p:val>
                                        </p:tav>
                                        <p:tav tm="100000">
                                          <p:val>
                                            <p:strVal val="#ppt_y"/>
                                          </p:val>
                                        </p:tav>
                                      </p:tavLst>
                                    </p:anim>
                                  </p:childTnLst>
                                </p:cTn>
                              </p:par>
                            </p:childTnLst>
                          </p:cTn>
                        </p:par>
                        <p:par>
                          <p:cTn id="87" fill="hold">
                            <p:stCondLst>
                              <p:cond delay="7500"/>
                            </p:stCondLst>
                            <p:childTnLst>
                              <p:par>
                                <p:cTn id="88" presetID="53" presetClass="entr" presetSubtype="16" fill="hold" grpId="0" nodeType="afterEffect">
                                  <p:stCondLst>
                                    <p:cond delay="0"/>
                                  </p:stCondLst>
                                  <p:childTnLst>
                                    <p:set>
                                      <p:cBhvr>
                                        <p:cTn id="89" dur="1" fill="hold">
                                          <p:stCondLst>
                                            <p:cond delay="0"/>
                                          </p:stCondLst>
                                        </p:cTn>
                                        <p:tgtEl>
                                          <p:spTgt spid="3"/>
                                        </p:tgtEl>
                                        <p:attrNameLst>
                                          <p:attrName>style.visibility</p:attrName>
                                        </p:attrNameLst>
                                      </p:cBhvr>
                                      <p:to>
                                        <p:strVal val="visible"/>
                                      </p:to>
                                    </p:set>
                                    <p:anim calcmode="lin" valueType="num">
                                      <p:cBhvr>
                                        <p:cTn id="90" dur="500" fill="hold"/>
                                        <p:tgtEl>
                                          <p:spTgt spid="3"/>
                                        </p:tgtEl>
                                        <p:attrNameLst>
                                          <p:attrName>ppt_w</p:attrName>
                                        </p:attrNameLst>
                                      </p:cBhvr>
                                      <p:tavLst>
                                        <p:tav tm="0">
                                          <p:val>
                                            <p:fltVal val="0"/>
                                          </p:val>
                                        </p:tav>
                                        <p:tav tm="100000">
                                          <p:val>
                                            <p:strVal val="#ppt_w"/>
                                          </p:val>
                                        </p:tav>
                                      </p:tavLst>
                                    </p:anim>
                                    <p:anim calcmode="lin" valueType="num">
                                      <p:cBhvr>
                                        <p:cTn id="91" dur="500" fill="hold"/>
                                        <p:tgtEl>
                                          <p:spTgt spid="3"/>
                                        </p:tgtEl>
                                        <p:attrNameLst>
                                          <p:attrName>ppt_h</p:attrName>
                                        </p:attrNameLst>
                                      </p:cBhvr>
                                      <p:tavLst>
                                        <p:tav tm="0">
                                          <p:val>
                                            <p:fltVal val="0"/>
                                          </p:val>
                                        </p:tav>
                                        <p:tav tm="100000">
                                          <p:val>
                                            <p:strVal val="#ppt_h"/>
                                          </p:val>
                                        </p:tav>
                                      </p:tavLst>
                                    </p:anim>
                                    <p:animEffect transition="in" filter="fade">
                                      <p:cBhvr>
                                        <p:cTn id="92" dur="500"/>
                                        <p:tgtEl>
                                          <p:spTgt spid="3"/>
                                        </p:tgtEl>
                                      </p:cBhvr>
                                    </p:animEffect>
                                  </p:childTnLst>
                                </p:cTn>
                              </p:par>
                              <p:par>
                                <p:cTn id="93" presetID="53" presetClass="entr" presetSubtype="16" fill="hold" nodeType="withEffect">
                                  <p:stCondLst>
                                    <p:cond delay="0"/>
                                  </p:stCondLst>
                                  <p:childTnLst>
                                    <p:set>
                                      <p:cBhvr>
                                        <p:cTn id="94" dur="1" fill="hold">
                                          <p:stCondLst>
                                            <p:cond delay="0"/>
                                          </p:stCondLst>
                                        </p:cTn>
                                        <p:tgtEl>
                                          <p:spTgt spid="9"/>
                                        </p:tgtEl>
                                        <p:attrNameLst>
                                          <p:attrName>style.visibility</p:attrName>
                                        </p:attrNameLst>
                                      </p:cBhvr>
                                      <p:to>
                                        <p:strVal val="visible"/>
                                      </p:to>
                                    </p:set>
                                    <p:anim calcmode="lin" valueType="num">
                                      <p:cBhvr>
                                        <p:cTn id="95" dur="500" fill="hold"/>
                                        <p:tgtEl>
                                          <p:spTgt spid="9"/>
                                        </p:tgtEl>
                                        <p:attrNameLst>
                                          <p:attrName>ppt_w</p:attrName>
                                        </p:attrNameLst>
                                      </p:cBhvr>
                                      <p:tavLst>
                                        <p:tav tm="0">
                                          <p:val>
                                            <p:fltVal val="0"/>
                                          </p:val>
                                        </p:tav>
                                        <p:tav tm="100000">
                                          <p:val>
                                            <p:strVal val="#ppt_w"/>
                                          </p:val>
                                        </p:tav>
                                      </p:tavLst>
                                    </p:anim>
                                    <p:anim calcmode="lin" valueType="num">
                                      <p:cBhvr>
                                        <p:cTn id="96" dur="500" fill="hold"/>
                                        <p:tgtEl>
                                          <p:spTgt spid="9"/>
                                        </p:tgtEl>
                                        <p:attrNameLst>
                                          <p:attrName>ppt_h</p:attrName>
                                        </p:attrNameLst>
                                      </p:cBhvr>
                                      <p:tavLst>
                                        <p:tav tm="0">
                                          <p:val>
                                            <p:fltVal val="0"/>
                                          </p:val>
                                        </p:tav>
                                        <p:tav tm="100000">
                                          <p:val>
                                            <p:strVal val="#ppt_h"/>
                                          </p:val>
                                        </p:tav>
                                      </p:tavLst>
                                    </p:anim>
                                    <p:animEffect transition="in" filter="fade">
                                      <p:cBhvr>
                                        <p:cTn id="97" dur="500"/>
                                        <p:tgtEl>
                                          <p:spTgt spid="9"/>
                                        </p:tgtEl>
                                      </p:cBhvr>
                                    </p:animEffect>
                                  </p:childTnLst>
                                </p:cTn>
                              </p:par>
                              <p:par>
                                <p:cTn id="98" presetID="53" presetClass="entr" presetSubtype="16" fill="hold" nodeType="withEffect">
                                  <p:stCondLst>
                                    <p:cond delay="0"/>
                                  </p:stCondLst>
                                  <p:childTnLst>
                                    <p:set>
                                      <p:cBhvr>
                                        <p:cTn id="99" dur="1" fill="hold">
                                          <p:stCondLst>
                                            <p:cond delay="0"/>
                                          </p:stCondLst>
                                        </p:cTn>
                                        <p:tgtEl>
                                          <p:spTgt spid="10"/>
                                        </p:tgtEl>
                                        <p:attrNameLst>
                                          <p:attrName>style.visibility</p:attrName>
                                        </p:attrNameLst>
                                      </p:cBhvr>
                                      <p:to>
                                        <p:strVal val="visible"/>
                                      </p:to>
                                    </p:set>
                                    <p:anim calcmode="lin" valueType="num">
                                      <p:cBhvr>
                                        <p:cTn id="100" dur="500" fill="hold"/>
                                        <p:tgtEl>
                                          <p:spTgt spid="10"/>
                                        </p:tgtEl>
                                        <p:attrNameLst>
                                          <p:attrName>ppt_w</p:attrName>
                                        </p:attrNameLst>
                                      </p:cBhvr>
                                      <p:tavLst>
                                        <p:tav tm="0">
                                          <p:val>
                                            <p:fltVal val="0"/>
                                          </p:val>
                                        </p:tav>
                                        <p:tav tm="100000">
                                          <p:val>
                                            <p:strVal val="#ppt_w"/>
                                          </p:val>
                                        </p:tav>
                                      </p:tavLst>
                                    </p:anim>
                                    <p:anim calcmode="lin" valueType="num">
                                      <p:cBhvr>
                                        <p:cTn id="101" dur="500" fill="hold"/>
                                        <p:tgtEl>
                                          <p:spTgt spid="10"/>
                                        </p:tgtEl>
                                        <p:attrNameLst>
                                          <p:attrName>ppt_h</p:attrName>
                                        </p:attrNameLst>
                                      </p:cBhvr>
                                      <p:tavLst>
                                        <p:tav tm="0">
                                          <p:val>
                                            <p:fltVal val="0"/>
                                          </p:val>
                                        </p:tav>
                                        <p:tav tm="100000">
                                          <p:val>
                                            <p:strVal val="#ppt_h"/>
                                          </p:val>
                                        </p:tav>
                                      </p:tavLst>
                                    </p:anim>
                                    <p:animEffect transition="in" filter="fade">
                                      <p:cBhvr>
                                        <p:cTn id="102" dur="500"/>
                                        <p:tgtEl>
                                          <p:spTgt spid="10"/>
                                        </p:tgtEl>
                                      </p:cBhvr>
                                    </p:animEffect>
                                  </p:childTnLst>
                                </p:cTn>
                              </p:par>
                            </p:childTnLst>
                          </p:cTn>
                        </p:par>
                        <p:par>
                          <p:cTn id="103" fill="hold">
                            <p:stCondLst>
                              <p:cond delay="8000"/>
                            </p:stCondLst>
                            <p:childTnLst>
                              <p:par>
                                <p:cTn id="104" presetID="42" presetClass="entr" presetSubtype="0" fill="hold" grpId="0" nodeType="afterEffect">
                                  <p:stCondLst>
                                    <p:cond delay="0"/>
                                  </p:stCondLst>
                                  <p:childTnLst>
                                    <p:set>
                                      <p:cBhvr>
                                        <p:cTn id="105" dur="1" fill="hold">
                                          <p:stCondLst>
                                            <p:cond delay="0"/>
                                          </p:stCondLst>
                                        </p:cTn>
                                        <p:tgtEl>
                                          <p:spTgt spid="11"/>
                                        </p:tgtEl>
                                        <p:attrNameLst>
                                          <p:attrName>style.visibility</p:attrName>
                                        </p:attrNameLst>
                                      </p:cBhvr>
                                      <p:to>
                                        <p:strVal val="visible"/>
                                      </p:to>
                                    </p:set>
                                    <p:animEffect transition="in" filter="fade">
                                      <p:cBhvr>
                                        <p:cTn id="106" dur="1000"/>
                                        <p:tgtEl>
                                          <p:spTgt spid="11"/>
                                        </p:tgtEl>
                                      </p:cBhvr>
                                    </p:animEffect>
                                    <p:anim calcmode="lin" valueType="num">
                                      <p:cBhvr>
                                        <p:cTn id="107" dur="1000" fill="hold"/>
                                        <p:tgtEl>
                                          <p:spTgt spid="11"/>
                                        </p:tgtEl>
                                        <p:attrNameLst>
                                          <p:attrName>ppt_x</p:attrName>
                                        </p:attrNameLst>
                                      </p:cBhvr>
                                      <p:tavLst>
                                        <p:tav tm="0">
                                          <p:val>
                                            <p:strVal val="#ppt_x"/>
                                          </p:val>
                                        </p:tav>
                                        <p:tav tm="100000">
                                          <p:val>
                                            <p:strVal val="#ppt_x"/>
                                          </p:val>
                                        </p:tav>
                                      </p:tavLst>
                                    </p:anim>
                                    <p:anim calcmode="lin" valueType="num">
                                      <p:cBhvr>
                                        <p:cTn id="108" dur="1000" fill="hold"/>
                                        <p:tgtEl>
                                          <p:spTgt spid="11"/>
                                        </p:tgtEl>
                                        <p:attrNameLst>
                                          <p:attrName>ppt_y</p:attrName>
                                        </p:attrNameLst>
                                      </p:cBhvr>
                                      <p:tavLst>
                                        <p:tav tm="0">
                                          <p:val>
                                            <p:strVal val="#ppt_y+.1"/>
                                          </p:val>
                                        </p:tav>
                                        <p:tav tm="100000">
                                          <p:val>
                                            <p:strVal val="#ppt_y"/>
                                          </p:val>
                                        </p:tav>
                                      </p:tavLst>
                                    </p:anim>
                                  </p:childTnLst>
                                </p:cTn>
                              </p:par>
                              <p:par>
                                <p:cTn id="109" presetID="22" presetClass="entr" presetSubtype="8" fill="hold" grpId="0" nodeType="withEffect">
                                  <p:stCondLst>
                                    <p:cond delay="750"/>
                                  </p:stCondLst>
                                  <p:childTnLst>
                                    <p:set>
                                      <p:cBhvr>
                                        <p:cTn id="110" dur="1" fill="hold">
                                          <p:stCondLst>
                                            <p:cond delay="0"/>
                                          </p:stCondLst>
                                        </p:cTn>
                                        <p:tgtEl>
                                          <p:spTgt spid="12"/>
                                        </p:tgtEl>
                                        <p:attrNameLst>
                                          <p:attrName>style.visibility</p:attrName>
                                        </p:attrNameLst>
                                      </p:cBhvr>
                                      <p:to>
                                        <p:strVal val="visible"/>
                                      </p:to>
                                    </p:set>
                                    <p:animEffect transition="in" filter="wipe(left)">
                                      <p:cBhvr>
                                        <p:cTn id="111" dur="1000"/>
                                        <p:tgtEl>
                                          <p:spTgt spid="12"/>
                                        </p:tgtEl>
                                      </p:cBhvr>
                                    </p:animEffect>
                                  </p:childTnLst>
                                </p:cTn>
                              </p:par>
                            </p:childTnLst>
                          </p:cTn>
                        </p:par>
                        <p:par>
                          <p:cTn id="112" fill="hold">
                            <p:stCondLst>
                              <p:cond delay="9750"/>
                            </p:stCondLst>
                            <p:childTnLst>
                              <p:par>
                                <p:cTn id="113" presetID="42" presetClass="entr" presetSubtype="0" fill="hold" grpId="0" nodeType="afterEffect">
                                  <p:stCondLst>
                                    <p:cond delay="0"/>
                                  </p:stCondLst>
                                  <p:childTnLst>
                                    <p:set>
                                      <p:cBhvr>
                                        <p:cTn id="114" dur="1" fill="hold">
                                          <p:stCondLst>
                                            <p:cond delay="0"/>
                                          </p:stCondLst>
                                        </p:cTn>
                                        <p:tgtEl>
                                          <p:spTgt spid="43"/>
                                        </p:tgtEl>
                                        <p:attrNameLst>
                                          <p:attrName>style.visibility</p:attrName>
                                        </p:attrNameLst>
                                      </p:cBhvr>
                                      <p:to>
                                        <p:strVal val="visible"/>
                                      </p:to>
                                    </p:set>
                                    <p:animEffect transition="in" filter="fade">
                                      <p:cBhvr>
                                        <p:cTn id="115" dur="1000"/>
                                        <p:tgtEl>
                                          <p:spTgt spid="43"/>
                                        </p:tgtEl>
                                      </p:cBhvr>
                                    </p:animEffect>
                                    <p:anim calcmode="lin" valueType="num">
                                      <p:cBhvr>
                                        <p:cTn id="116" dur="1000" fill="hold"/>
                                        <p:tgtEl>
                                          <p:spTgt spid="43"/>
                                        </p:tgtEl>
                                        <p:attrNameLst>
                                          <p:attrName>ppt_x</p:attrName>
                                        </p:attrNameLst>
                                      </p:cBhvr>
                                      <p:tavLst>
                                        <p:tav tm="0">
                                          <p:val>
                                            <p:strVal val="#ppt_x"/>
                                          </p:val>
                                        </p:tav>
                                        <p:tav tm="100000">
                                          <p:val>
                                            <p:strVal val="#ppt_x"/>
                                          </p:val>
                                        </p:tav>
                                      </p:tavLst>
                                    </p:anim>
                                    <p:anim calcmode="lin" valueType="num">
                                      <p:cBhvr>
                                        <p:cTn id="117" dur="1000" fill="hold"/>
                                        <p:tgtEl>
                                          <p:spTgt spid="43"/>
                                        </p:tgtEl>
                                        <p:attrNameLst>
                                          <p:attrName>ppt_y</p:attrName>
                                        </p:attrNameLst>
                                      </p:cBhvr>
                                      <p:tavLst>
                                        <p:tav tm="0">
                                          <p:val>
                                            <p:strVal val="#ppt_y+.1"/>
                                          </p:val>
                                        </p:tav>
                                        <p:tav tm="100000">
                                          <p:val>
                                            <p:strVal val="#ppt_y"/>
                                          </p:val>
                                        </p:tav>
                                      </p:tavLst>
                                    </p:anim>
                                  </p:childTnLst>
                                </p:cTn>
                              </p:par>
                              <p:par>
                                <p:cTn id="118" presetID="22" presetClass="entr" presetSubtype="8" fill="hold" grpId="0" nodeType="withEffect">
                                  <p:stCondLst>
                                    <p:cond delay="750"/>
                                  </p:stCondLst>
                                  <p:childTnLst>
                                    <p:set>
                                      <p:cBhvr>
                                        <p:cTn id="119" dur="1" fill="hold">
                                          <p:stCondLst>
                                            <p:cond delay="0"/>
                                          </p:stCondLst>
                                        </p:cTn>
                                        <p:tgtEl>
                                          <p:spTgt spid="44"/>
                                        </p:tgtEl>
                                        <p:attrNameLst>
                                          <p:attrName>style.visibility</p:attrName>
                                        </p:attrNameLst>
                                      </p:cBhvr>
                                      <p:to>
                                        <p:strVal val="visible"/>
                                      </p:to>
                                    </p:set>
                                    <p:animEffect transition="in" filter="wipe(left)">
                                      <p:cBhvr>
                                        <p:cTn id="120" dur="1000"/>
                                        <p:tgtEl>
                                          <p:spTgt spid="44"/>
                                        </p:tgtEl>
                                      </p:cBhvr>
                                    </p:animEffect>
                                  </p:childTnLst>
                                </p:cTn>
                              </p:par>
                            </p:childTnLst>
                          </p:cTn>
                        </p:par>
                        <p:par>
                          <p:cTn id="121" fill="hold">
                            <p:stCondLst>
                              <p:cond delay="11500"/>
                            </p:stCondLst>
                            <p:childTnLst>
                              <p:par>
                                <p:cTn id="122" presetID="42" presetClass="entr" presetSubtype="0" fill="hold" grpId="0" nodeType="afterEffect">
                                  <p:stCondLst>
                                    <p:cond delay="0"/>
                                  </p:stCondLst>
                                  <p:childTnLst>
                                    <p:set>
                                      <p:cBhvr>
                                        <p:cTn id="123" dur="1" fill="hold">
                                          <p:stCondLst>
                                            <p:cond delay="0"/>
                                          </p:stCondLst>
                                        </p:cTn>
                                        <p:tgtEl>
                                          <p:spTgt spid="45"/>
                                        </p:tgtEl>
                                        <p:attrNameLst>
                                          <p:attrName>style.visibility</p:attrName>
                                        </p:attrNameLst>
                                      </p:cBhvr>
                                      <p:to>
                                        <p:strVal val="visible"/>
                                      </p:to>
                                    </p:set>
                                    <p:animEffect transition="in" filter="fade">
                                      <p:cBhvr>
                                        <p:cTn id="124" dur="1000"/>
                                        <p:tgtEl>
                                          <p:spTgt spid="45"/>
                                        </p:tgtEl>
                                      </p:cBhvr>
                                    </p:animEffect>
                                    <p:anim calcmode="lin" valueType="num">
                                      <p:cBhvr>
                                        <p:cTn id="125" dur="1000" fill="hold"/>
                                        <p:tgtEl>
                                          <p:spTgt spid="45"/>
                                        </p:tgtEl>
                                        <p:attrNameLst>
                                          <p:attrName>ppt_x</p:attrName>
                                        </p:attrNameLst>
                                      </p:cBhvr>
                                      <p:tavLst>
                                        <p:tav tm="0">
                                          <p:val>
                                            <p:strVal val="#ppt_x"/>
                                          </p:val>
                                        </p:tav>
                                        <p:tav tm="100000">
                                          <p:val>
                                            <p:strVal val="#ppt_x"/>
                                          </p:val>
                                        </p:tav>
                                      </p:tavLst>
                                    </p:anim>
                                    <p:anim calcmode="lin" valueType="num">
                                      <p:cBhvr>
                                        <p:cTn id="126" dur="1000" fill="hold"/>
                                        <p:tgtEl>
                                          <p:spTgt spid="45"/>
                                        </p:tgtEl>
                                        <p:attrNameLst>
                                          <p:attrName>ppt_y</p:attrName>
                                        </p:attrNameLst>
                                      </p:cBhvr>
                                      <p:tavLst>
                                        <p:tav tm="0">
                                          <p:val>
                                            <p:strVal val="#ppt_y+.1"/>
                                          </p:val>
                                        </p:tav>
                                        <p:tav tm="100000">
                                          <p:val>
                                            <p:strVal val="#ppt_y"/>
                                          </p:val>
                                        </p:tav>
                                      </p:tavLst>
                                    </p:anim>
                                  </p:childTnLst>
                                </p:cTn>
                              </p:par>
                              <p:par>
                                <p:cTn id="127" presetID="22" presetClass="entr" presetSubtype="8" fill="hold" grpId="0" nodeType="withEffect">
                                  <p:stCondLst>
                                    <p:cond delay="750"/>
                                  </p:stCondLst>
                                  <p:childTnLst>
                                    <p:set>
                                      <p:cBhvr>
                                        <p:cTn id="128" dur="1" fill="hold">
                                          <p:stCondLst>
                                            <p:cond delay="0"/>
                                          </p:stCondLst>
                                        </p:cTn>
                                        <p:tgtEl>
                                          <p:spTgt spid="46"/>
                                        </p:tgtEl>
                                        <p:attrNameLst>
                                          <p:attrName>style.visibility</p:attrName>
                                        </p:attrNameLst>
                                      </p:cBhvr>
                                      <p:to>
                                        <p:strVal val="visible"/>
                                      </p:to>
                                    </p:set>
                                    <p:animEffect transition="in" filter="wipe(left)">
                                      <p:cBhvr>
                                        <p:cTn id="129" dur="1000"/>
                                        <p:tgtEl>
                                          <p:spTgt spid="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2" grpId="0" animBg="1"/>
      <p:bldP spid="8" grpId="0" animBg="1"/>
      <p:bldP spid="11" grpId="0"/>
      <p:bldP spid="12" grpId="0"/>
      <p:bldP spid="43" grpId="0"/>
      <p:bldP spid="44" grpId="0"/>
      <p:bldP spid="45" grpId="0"/>
      <p:bldP spid="46" grpId="0"/>
      <p:bldP spid="62" grpId="0"/>
      <p:bldP spid="64" grpId="0"/>
      <p:bldP spid="66" grpId="0"/>
    </p:bldLst>
  </p:timing>
</p:sld>
</file>

<file path=ppt/slides/slide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20" name="TextBox 19">
            <a:extLst>
              <a:ext uri="{FF2B5EF4-FFF2-40B4-BE49-F238E27FC236}">
                <a16:creationId xmlns:a16="http://schemas.microsoft.com/office/drawing/2014/main" id="{B1104BE2-5990-4C3E-9A8C-EBED1B2169BA}"/>
              </a:ext>
            </a:extLst>
          </p:cNvPr>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28" name="TextBox 27">
            <a:extLst>
              <a:ext uri="{FF2B5EF4-FFF2-40B4-BE49-F238E27FC236}">
                <a16:creationId xmlns:a16="http://schemas.microsoft.com/office/drawing/2014/main" id="{C352F22F-5363-43EC-85F6-96CCCF7A8783}"/>
              </a:ext>
            </a:extLst>
          </p:cNvPr>
          <p:cNvSpPr txBox="1"/>
          <p:nvPr/>
        </p:nvSpPr>
        <p:spPr>
          <a:xfrm>
            <a:off x="8503920" y="1733850"/>
            <a:ext cx="3256051" cy="1708160"/>
          </a:xfrm>
          <a:prstGeom prst="rect">
            <a:avLst/>
          </a:prstGeom>
          <a:noFill/>
        </p:spPr>
        <p:txBody>
          <a:bodyPr wrap="square" rtlCol="0">
            <a:spAutoFit/>
          </a:bodyPr>
          <a:lstStyle/>
          <a:p>
            <a:r>
              <a:rPr lang="en-US" sz="1600" dirty="0">
                <a:solidFill>
                  <a:srgbClr val="E04621"/>
                </a:solidFill>
                <a:latin typeface="Bernard MT Condensed" panose="02050806060905020404" pitchFamily="18" charset="0"/>
              </a:rPr>
              <a:t>LOREM IPSUM 77%</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4" name="TextBox 33">
            <a:extLst>
              <a:ext uri="{FF2B5EF4-FFF2-40B4-BE49-F238E27FC236}">
                <a16:creationId xmlns:a16="http://schemas.microsoft.com/office/drawing/2014/main" id="{B46E7B89-9CA3-496F-908A-7DAEAF08BF36}"/>
              </a:ext>
            </a:extLst>
          </p:cNvPr>
          <p:cNvSpPr txBox="1"/>
          <p:nvPr/>
        </p:nvSpPr>
        <p:spPr>
          <a:xfrm>
            <a:off x="2834640" y="4282948"/>
            <a:ext cx="3256051" cy="1708160"/>
          </a:xfrm>
          <a:prstGeom prst="rect">
            <a:avLst/>
          </a:prstGeom>
          <a:noFill/>
        </p:spPr>
        <p:txBody>
          <a:bodyPr wrap="square" rtlCol="0">
            <a:spAutoFit/>
          </a:bodyPr>
          <a:lstStyle/>
          <a:p>
            <a:r>
              <a:rPr lang="en-US" sz="1600" dirty="0">
                <a:solidFill>
                  <a:srgbClr val="CF3510"/>
                </a:solidFill>
                <a:latin typeface="Bernard MT Condensed" panose="02050806060905020404" pitchFamily="18" charset="0"/>
              </a:rPr>
              <a:t>LOREM IPSUM 55%</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0" name="TextBox 39">
            <a:extLst>
              <a:ext uri="{FF2B5EF4-FFF2-40B4-BE49-F238E27FC236}">
                <a16:creationId xmlns:a16="http://schemas.microsoft.com/office/drawing/2014/main" id="{1ED2DBD3-A517-40C8-BBDA-AC1CD7E032DF}"/>
              </a:ext>
            </a:extLst>
          </p:cNvPr>
          <p:cNvSpPr txBox="1"/>
          <p:nvPr/>
        </p:nvSpPr>
        <p:spPr>
          <a:xfrm>
            <a:off x="8503920" y="4282948"/>
            <a:ext cx="3256051" cy="1708160"/>
          </a:xfrm>
          <a:prstGeom prst="rect">
            <a:avLst/>
          </a:prstGeom>
          <a:noFill/>
        </p:spPr>
        <p:txBody>
          <a:bodyPr wrap="square" rtlCol="0">
            <a:spAutoFit/>
          </a:bodyPr>
          <a:lstStyle/>
          <a:p>
            <a:r>
              <a:rPr lang="en-US" sz="1600" dirty="0">
                <a:solidFill>
                  <a:srgbClr val="BF2500"/>
                </a:solidFill>
                <a:latin typeface="Bernard MT Condensed" panose="02050806060905020404" pitchFamily="18" charset="0"/>
              </a:rPr>
              <a:t>LOREM IPSUM 82%</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aphicFrame>
        <p:nvGraphicFramePr>
          <p:cNvPr id="41" name="Chart 40">
            <a:extLst>
              <a:ext uri="{FF2B5EF4-FFF2-40B4-BE49-F238E27FC236}">
                <a16:creationId xmlns:a16="http://schemas.microsoft.com/office/drawing/2014/main" id="{6F37A458-296D-483C-91DC-4446F164D9E0}"/>
              </a:ext>
            </a:extLst>
          </p:cNvPr>
          <p:cNvGraphicFramePr>
            <a:graphicFrameLocks noChangeAspect="1"/>
          </p:cNvGraphicFramePr>
          <p:nvPr>
            <p:extLst/>
          </p:nvPr>
        </p:nvGraphicFramePr>
        <p:xfrm>
          <a:off x="91440" y="1733850"/>
          <a:ext cx="2743200" cy="1758636"/>
        </p:xfrm>
        <a:graphic>
          <a:graphicData uri="http://schemas.openxmlformats.org/drawingml/2006/chart">
            <c:chart xmlns:c="http://schemas.openxmlformats.org/drawingml/2006/chart" xmlns:r="http://schemas.openxmlformats.org/officeDocument/2006/relationships" r:id="rId3"/>
          </a:graphicData>
        </a:graphic>
      </p:graphicFrame>
      <p:sp>
        <p:nvSpPr>
          <p:cNvPr id="22" name="TextBox 21">
            <a:extLst>
              <a:ext uri="{FF2B5EF4-FFF2-40B4-BE49-F238E27FC236}">
                <a16:creationId xmlns:a16="http://schemas.microsoft.com/office/drawing/2014/main" id="{7557FC92-833F-4728-AF0A-7511912BBE4C}"/>
              </a:ext>
            </a:extLst>
          </p:cNvPr>
          <p:cNvSpPr txBox="1"/>
          <p:nvPr/>
        </p:nvSpPr>
        <p:spPr>
          <a:xfrm>
            <a:off x="2834640" y="1736718"/>
            <a:ext cx="3256051" cy="1708160"/>
          </a:xfrm>
          <a:prstGeom prst="rect">
            <a:avLst/>
          </a:prstGeom>
          <a:noFill/>
        </p:spPr>
        <p:txBody>
          <a:bodyPr wrap="square" rtlCol="0">
            <a:spAutoFit/>
          </a:bodyPr>
          <a:lstStyle/>
          <a:p>
            <a:r>
              <a:rPr lang="en-US" sz="1600" dirty="0">
                <a:solidFill>
                  <a:srgbClr val="E76C0F"/>
                </a:solidFill>
                <a:latin typeface="Bernard MT Condensed" panose="02050806060905020404" pitchFamily="18" charset="0"/>
              </a:rPr>
              <a:t>LOREM IPSUM 68%</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aphicFrame>
        <p:nvGraphicFramePr>
          <p:cNvPr id="42" name="Chart 41">
            <a:extLst>
              <a:ext uri="{FF2B5EF4-FFF2-40B4-BE49-F238E27FC236}">
                <a16:creationId xmlns:a16="http://schemas.microsoft.com/office/drawing/2014/main" id="{67F03481-8E6F-4E40-A76D-42C1176A9DE1}"/>
              </a:ext>
            </a:extLst>
          </p:cNvPr>
          <p:cNvGraphicFramePr>
            <a:graphicFrameLocks noChangeAspect="1"/>
          </p:cNvGraphicFramePr>
          <p:nvPr>
            <p:extLst/>
          </p:nvPr>
        </p:nvGraphicFramePr>
        <p:xfrm>
          <a:off x="152400" y="4282577"/>
          <a:ext cx="2743200" cy="1758636"/>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43" name="Chart 42">
            <a:extLst>
              <a:ext uri="{FF2B5EF4-FFF2-40B4-BE49-F238E27FC236}">
                <a16:creationId xmlns:a16="http://schemas.microsoft.com/office/drawing/2014/main" id="{C70B1788-DD26-49E5-9E1F-AE7C7077F4BD}"/>
              </a:ext>
            </a:extLst>
          </p:cNvPr>
          <p:cNvGraphicFramePr>
            <a:graphicFrameLocks noChangeAspect="1"/>
          </p:cNvGraphicFramePr>
          <p:nvPr>
            <p:extLst/>
          </p:nvPr>
        </p:nvGraphicFramePr>
        <p:xfrm>
          <a:off x="5862091" y="1733850"/>
          <a:ext cx="2743200" cy="1758636"/>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44" name="Chart 43">
            <a:extLst>
              <a:ext uri="{FF2B5EF4-FFF2-40B4-BE49-F238E27FC236}">
                <a16:creationId xmlns:a16="http://schemas.microsoft.com/office/drawing/2014/main" id="{97B7EFA2-EC6B-468A-9AF5-458E557D83C1}"/>
              </a:ext>
            </a:extLst>
          </p:cNvPr>
          <p:cNvGraphicFramePr>
            <a:graphicFrameLocks noChangeAspect="1"/>
          </p:cNvGraphicFramePr>
          <p:nvPr>
            <p:extLst/>
          </p:nvPr>
        </p:nvGraphicFramePr>
        <p:xfrm>
          <a:off x="5862091" y="4302492"/>
          <a:ext cx="2743200" cy="1758636"/>
        </p:xfrm>
        <a:graphic>
          <a:graphicData uri="http://schemas.openxmlformats.org/drawingml/2006/chart">
            <c:chart xmlns:c="http://schemas.openxmlformats.org/drawingml/2006/chart" xmlns:r="http://schemas.openxmlformats.org/officeDocument/2006/relationships" r:id="rId6"/>
          </a:graphicData>
        </a:graphic>
      </p:graphicFrame>
    </p:spTree>
    <p:extLst>
      <p:ext uri="{BB962C8B-B14F-4D97-AF65-F5344CB8AC3E}">
        <p14:creationId xmlns:p14="http://schemas.microsoft.com/office/powerpoint/2010/main" val="35822695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wipe(left)">
                                      <p:cBhvr>
                                        <p:cTn id="7" dur="1000"/>
                                        <p:tgtEl>
                                          <p:spTgt spid="20"/>
                                        </p:tgtEl>
                                      </p:cBhvr>
                                    </p:animEffect>
                                  </p:childTnLst>
                                </p:cTn>
                              </p:par>
                            </p:childTnLst>
                          </p:cTn>
                        </p:par>
                        <p:par>
                          <p:cTn id="8" fill="hold">
                            <p:stCondLst>
                              <p:cond delay="1000"/>
                            </p:stCondLst>
                            <p:childTnLst>
                              <p:par>
                                <p:cTn id="9" presetID="21" presetClass="entr" presetSubtype="1" fill="hold" grpId="0" nodeType="afterEffect">
                                  <p:stCondLst>
                                    <p:cond delay="0"/>
                                  </p:stCondLst>
                                  <p:childTnLst>
                                    <p:set>
                                      <p:cBhvr>
                                        <p:cTn id="10" dur="1" fill="hold">
                                          <p:stCondLst>
                                            <p:cond delay="0"/>
                                          </p:stCondLst>
                                        </p:cTn>
                                        <p:tgtEl>
                                          <p:spTgt spid="41"/>
                                        </p:tgtEl>
                                        <p:attrNameLst>
                                          <p:attrName>style.visibility</p:attrName>
                                        </p:attrNameLst>
                                      </p:cBhvr>
                                      <p:to>
                                        <p:strVal val="visible"/>
                                      </p:to>
                                    </p:set>
                                    <p:animEffect transition="in" filter="wheel(1)">
                                      <p:cBhvr>
                                        <p:cTn id="11" dur="2000"/>
                                        <p:tgtEl>
                                          <p:spTgt spid="41"/>
                                        </p:tgtEl>
                                      </p:cBhvr>
                                    </p:animEffect>
                                  </p:childTnLst>
                                </p:cTn>
                              </p:par>
                            </p:childTnLst>
                          </p:cTn>
                        </p:par>
                        <p:par>
                          <p:cTn id="12" fill="hold">
                            <p:stCondLst>
                              <p:cond delay="3000"/>
                            </p:stCondLst>
                            <p:childTnLst>
                              <p:par>
                                <p:cTn id="13" presetID="42" presetClass="entr" presetSubtype="0" fill="hold" grpId="0" nodeType="afterEffect">
                                  <p:stCondLst>
                                    <p:cond delay="0"/>
                                  </p:stCondLst>
                                  <p:childTnLst>
                                    <p:set>
                                      <p:cBhvr>
                                        <p:cTn id="14" dur="1" fill="hold">
                                          <p:stCondLst>
                                            <p:cond delay="0"/>
                                          </p:stCondLst>
                                        </p:cTn>
                                        <p:tgtEl>
                                          <p:spTgt spid="22"/>
                                        </p:tgtEl>
                                        <p:attrNameLst>
                                          <p:attrName>style.visibility</p:attrName>
                                        </p:attrNameLst>
                                      </p:cBhvr>
                                      <p:to>
                                        <p:strVal val="visible"/>
                                      </p:to>
                                    </p:set>
                                    <p:animEffect transition="in" filter="fade">
                                      <p:cBhvr>
                                        <p:cTn id="15" dur="1000"/>
                                        <p:tgtEl>
                                          <p:spTgt spid="22"/>
                                        </p:tgtEl>
                                      </p:cBhvr>
                                    </p:animEffect>
                                    <p:anim calcmode="lin" valueType="num">
                                      <p:cBhvr>
                                        <p:cTn id="16" dur="1000" fill="hold"/>
                                        <p:tgtEl>
                                          <p:spTgt spid="22"/>
                                        </p:tgtEl>
                                        <p:attrNameLst>
                                          <p:attrName>ppt_x</p:attrName>
                                        </p:attrNameLst>
                                      </p:cBhvr>
                                      <p:tavLst>
                                        <p:tav tm="0">
                                          <p:val>
                                            <p:strVal val="#ppt_x"/>
                                          </p:val>
                                        </p:tav>
                                        <p:tav tm="100000">
                                          <p:val>
                                            <p:strVal val="#ppt_x"/>
                                          </p:val>
                                        </p:tav>
                                      </p:tavLst>
                                    </p:anim>
                                    <p:anim calcmode="lin" valueType="num">
                                      <p:cBhvr>
                                        <p:cTn id="17" dur="1000" fill="hold"/>
                                        <p:tgtEl>
                                          <p:spTgt spid="22"/>
                                        </p:tgtEl>
                                        <p:attrNameLst>
                                          <p:attrName>ppt_y</p:attrName>
                                        </p:attrNameLst>
                                      </p:cBhvr>
                                      <p:tavLst>
                                        <p:tav tm="0">
                                          <p:val>
                                            <p:strVal val="#ppt_y+.1"/>
                                          </p:val>
                                        </p:tav>
                                        <p:tav tm="100000">
                                          <p:val>
                                            <p:strVal val="#ppt_y"/>
                                          </p:val>
                                        </p:tav>
                                      </p:tavLst>
                                    </p:anim>
                                  </p:childTnLst>
                                </p:cTn>
                              </p:par>
                            </p:childTnLst>
                          </p:cTn>
                        </p:par>
                        <p:par>
                          <p:cTn id="18" fill="hold">
                            <p:stCondLst>
                              <p:cond delay="4000"/>
                            </p:stCondLst>
                            <p:childTnLst>
                              <p:par>
                                <p:cTn id="19" presetID="21" presetClass="entr" presetSubtype="1" fill="hold" grpId="0" nodeType="afterEffect">
                                  <p:stCondLst>
                                    <p:cond delay="0"/>
                                  </p:stCondLst>
                                  <p:childTnLst>
                                    <p:set>
                                      <p:cBhvr>
                                        <p:cTn id="20" dur="1" fill="hold">
                                          <p:stCondLst>
                                            <p:cond delay="0"/>
                                          </p:stCondLst>
                                        </p:cTn>
                                        <p:tgtEl>
                                          <p:spTgt spid="43"/>
                                        </p:tgtEl>
                                        <p:attrNameLst>
                                          <p:attrName>style.visibility</p:attrName>
                                        </p:attrNameLst>
                                      </p:cBhvr>
                                      <p:to>
                                        <p:strVal val="visible"/>
                                      </p:to>
                                    </p:set>
                                    <p:animEffect transition="in" filter="wheel(1)">
                                      <p:cBhvr>
                                        <p:cTn id="21" dur="2000"/>
                                        <p:tgtEl>
                                          <p:spTgt spid="43"/>
                                        </p:tgtEl>
                                      </p:cBhvr>
                                    </p:animEffect>
                                  </p:childTnLst>
                                </p:cTn>
                              </p:par>
                            </p:childTnLst>
                          </p:cTn>
                        </p:par>
                        <p:par>
                          <p:cTn id="22" fill="hold">
                            <p:stCondLst>
                              <p:cond delay="6000"/>
                            </p:stCondLst>
                            <p:childTnLst>
                              <p:par>
                                <p:cTn id="23" presetID="42" presetClass="entr" presetSubtype="0" fill="hold" grpId="0" nodeType="afterEffect">
                                  <p:stCondLst>
                                    <p:cond delay="0"/>
                                  </p:stCondLst>
                                  <p:childTnLst>
                                    <p:set>
                                      <p:cBhvr>
                                        <p:cTn id="24" dur="1" fill="hold">
                                          <p:stCondLst>
                                            <p:cond delay="0"/>
                                          </p:stCondLst>
                                        </p:cTn>
                                        <p:tgtEl>
                                          <p:spTgt spid="28"/>
                                        </p:tgtEl>
                                        <p:attrNameLst>
                                          <p:attrName>style.visibility</p:attrName>
                                        </p:attrNameLst>
                                      </p:cBhvr>
                                      <p:to>
                                        <p:strVal val="visible"/>
                                      </p:to>
                                    </p:set>
                                    <p:animEffect transition="in" filter="fade">
                                      <p:cBhvr>
                                        <p:cTn id="25" dur="1000"/>
                                        <p:tgtEl>
                                          <p:spTgt spid="28"/>
                                        </p:tgtEl>
                                      </p:cBhvr>
                                    </p:animEffect>
                                    <p:anim calcmode="lin" valueType="num">
                                      <p:cBhvr>
                                        <p:cTn id="26" dur="1000" fill="hold"/>
                                        <p:tgtEl>
                                          <p:spTgt spid="28"/>
                                        </p:tgtEl>
                                        <p:attrNameLst>
                                          <p:attrName>ppt_x</p:attrName>
                                        </p:attrNameLst>
                                      </p:cBhvr>
                                      <p:tavLst>
                                        <p:tav tm="0">
                                          <p:val>
                                            <p:strVal val="#ppt_x"/>
                                          </p:val>
                                        </p:tav>
                                        <p:tav tm="100000">
                                          <p:val>
                                            <p:strVal val="#ppt_x"/>
                                          </p:val>
                                        </p:tav>
                                      </p:tavLst>
                                    </p:anim>
                                    <p:anim calcmode="lin" valueType="num">
                                      <p:cBhvr>
                                        <p:cTn id="27" dur="1000" fill="hold"/>
                                        <p:tgtEl>
                                          <p:spTgt spid="28"/>
                                        </p:tgtEl>
                                        <p:attrNameLst>
                                          <p:attrName>ppt_y</p:attrName>
                                        </p:attrNameLst>
                                      </p:cBhvr>
                                      <p:tavLst>
                                        <p:tav tm="0">
                                          <p:val>
                                            <p:strVal val="#ppt_y+.1"/>
                                          </p:val>
                                        </p:tav>
                                        <p:tav tm="100000">
                                          <p:val>
                                            <p:strVal val="#ppt_y"/>
                                          </p:val>
                                        </p:tav>
                                      </p:tavLst>
                                    </p:anim>
                                  </p:childTnLst>
                                </p:cTn>
                              </p:par>
                            </p:childTnLst>
                          </p:cTn>
                        </p:par>
                        <p:par>
                          <p:cTn id="28" fill="hold">
                            <p:stCondLst>
                              <p:cond delay="7000"/>
                            </p:stCondLst>
                            <p:childTnLst>
                              <p:par>
                                <p:cTn id="29" presetID="21" presetClass="entr" presetSubtype="1" fill="hold" grpId="0" nodeType="afterEffect">
                                  <p:stCondLst>
                                    <p:cond delay="0"/>
                                  </p:stCondLst>
                                  <p:childTnLst>
                                    <p:set>
                                      <p:cBhvr>
                                        <p:cTn id="30" dur="1" fill="hold">
                                          <p:stCondLst>
                                            <p:cond delay="0"/>
                                          </p:stCondLst>
                                        </p:cTn>
                                        <p:tgtEl>
                                          <p:spTgt spid="42"/>
                                        </p:tgtEl>
                                        <p:attrNameLst>
                                          <p:attrName>style.visibility</p:attrName>
                                        </p:attrNameLst>
                                      </p:cBhvr>
                                      <p:to>
                                        <p:strVal val="visible"/>
                                      </p:to>
                                    </p:set>
                                    <p:animEffect transition="in" filter="wheel(1)">
                                      <p:cBhvr>
                                        <p:cTn id="31" dur="2000"/>
                                        <p:tgtEl>
                                          <p:spTgt spid="42"/>
                                        </p:tgtEl>
                                      </p:cBhvr>
                                    </p:animEffect>
                                  </p:childTnLst>
                                </p:cTn>
                              </p:par>
                            </p:childTnLst>
                          </p:cTn>
                        </p:par>
                        <p:par>
                          <p:cTn id="32" fill="hold">
                            <p:stCondLst>
                              <p:cond delay="9000"/>
                            </p:stCondLst>
                            <p:childTnLst>
                              <p:par>
                                <p:cTn id="33" presetID="42" presetClass="entr" presetSubtype="0" fill="hold" grpId="0" nodeType="afterEffect">
                                  <p:stCondLst>
                                    <p:cond delay="0"/>
                                  </p:stCondLst>
                                  <p:childTnLst>
                                    <p:set>
                                      <p:cBhvr>
                                        <p:cTn id="34" dur="1" fill="hold">
                                          <p:stCondLst>
                                            <p:cond delay="0"/>
                                          </p:stCondLst>
                                        </p:cTn>
                                        <p:tgtEl>
                                          <p:spTgt spid="34"/>
                                        </p:tgtEl>
                                        <p:attrNameLst>
                                          <p:attrName>style.visibility</p:attrName>
                                        </p:attrNameLst>
                                      </p:cBhvr>
                                      <p:to>
                                        <p:strVal val="visible"/>
                                      </p:to>
                                    </p:set>
                                    <p:animEffect transition="in" filter="fade">
                                      <p:cBhvr>
                                        <p:cTn id="35" dur="1000"/>
                                        <p:tgtEl>
                                          <p:spTgt spid="34"/>
                                        </p:tgtEl>
                                      </p:cBhvr>
                                    </p:animEffect>
                                    <p:anim calcmode="lin" valueType="num">
                                      <p:cBhvr>
                                        <p:cTn id="36" dur="1000" fill="hold"/>
                                        <p:tgtEl>
                                          <p:spTgt spid="34"/>
                                        </p:tgtEl>
                                        <p:attrNameLst>
                                          <p:attrName>ppt_x</p:attrName>
                                        </p:attrNameLst>
                                      </p:cBhvr>
                                      <p:tavLst>
                                        <p:tav tm="0">
                                          <p:val>
                                            <p:strVal val="#ppt_x"/>
                                          </p:val>
                                        </p:tav>
                                        <p:tav tm="100000">
                                          <p:val>
                                            <p:strVal val="#ppt_x"/>
                                          </p:val>
                                        </p:tav>
                                      </p:tavLst>
                                    </p:anim>
                                    <p:anim calcmode="lin" valueType="num">
                                      <p:cBhvr>
                                        <p:cTn id="37" dur="1000" fill="hold"/>
                                        <p:tgtEl>
                                          <p:spTgt spid="34"/>
                                        </p:tgtEl>
                                        <p:attrNameLst>
                                          <p:attrName>ppt_y</p:attrName>
                                        </p:attrNameLst>
                                      </p:cBhvr>
                                      <p:tavLst>
                                        <p:tav tm="0">
                                          <p:val>
                                            <p:strVal val="#ppt_y+.1"/>
                                          </p:val>
                                        </p:tav>
                                        <p:tav tm="100000">
                                          <p:val>
                                            <p:strVal val="#ppt_y"/>
                                          </p:val>
                                        </p:tav>
                                      </p:tavLst>
                                    </p:anim>
                                  </p:childTnLst>
                                </p:cTn>
                              </p:par>
                            </p:childTnLst>
                          </p:cTn>
                        </p:par>
                        <p:par>
                          <p:cTn id="38" fill="hold">
                            <p:stCondLst>
                              <p:cond delay="10000"/>
                            </p:stCondLst>
                            <p:childTnLst>
                              <p:par>
                                <p:cTn id="39" presetID="21" presetClass="entr" presetSubtype="1" fill="hold" grpId="0" nodeType="afterEffect">
                                  <p:stCondLst>
                                    <p:cond delay="0"/>
                                  </p:stCondLst>
                                  <p:childTnLst>
                                    <p:set>
                                      <p:cBhvr>
                                        <p:cTn id="40" dur="1" fill="hold">
                                          <p:stCondLst>
                                            <p:cond delay="0"/>
                                          </p:stCondLst>
                                        </p:cTn>
                                        <p:tgtEl>
                                          <p:spTgt spid="44"/>
                                        </p:tgtEl>
                                        <p:attrNameLst>
                                          <p:attrName>style.visibility</p:attrName>
                                        </p:attrNameLst>
                                      </p:cBhvr>
                                      <p:to>
                                        <p:strVal val="visible"/>
                                      </p:to>
                                    </p:set>
                                    <p:animEffect transition="in" filter="wheel(1)">
                                      <p:cBhvr>
                                        <p:cTn id="41" dur="2000"/>
                                        <p:tgtEl>
                                          <p:spTgt spid="44"/>
                                        </p:tgtEl>
                                      </p:cBhvr>
                                    </p:animEffect>
                                  </p:childTnLst>
                                </p:cTn>
                              </p:par>
                            </p:childTnLst>
                          </p:cTn>
                        </p:par>
                        <p:par>
                          <p:cTn id="42" fill="hold">
                            <p:stCondLst>
                              <p:cond delay="12000"/>
                            </p:stCondLst>
                            <p:childTnLst>
                              <p:par>
                                <p:cTn id="43" presetID="42" presetClass="entr" presetSubtype="0" fill="hold" grpId="0" nodeType="afterEffect">
                                  <p:stCondLst>
                                    <p:cond delay="0"/>
                                  </p:stCondLst>
                                  <p:childTnLst>
                                    <p:set>
                                      <p:cBhvr>
                                        <p:cTn id="44" dur="1" fill="hold">
                                          <p:stCondLst>
                                            <p:cond delay="0"/>
                                          </p:stCondLst>
                                        </p:cTn>
                                        <p:tgtEl>
                                          <p:spTgt spid="40"/>
                                        </p:tgtEl>
                                        <p:attrNameLst>
                                          <p:attrName>style.visibility</p:attrName>
                                        </p:attrNameLst>
                                      </p:cBhvr>
                                      <p:to>
                                        <p:strVal val="visible"/>
                                      </p:to>
                                    </p:set>
                                    <p:animEffect transition="in" filter="fade">
                                      <p:cBhvr>
                                        <p:cTn id="45" dur="1000"/>
                                        <p:tgtEl>
                                          <p:spTgt spid="40"/>
                                        </p:tgtEl>
                                      </p:cBhvr>
                                    </p:animEffect>
                                    <p:anim calcmode="lin" valueType="num">
                                      <p:cBhvr>
                                        <p:cTn id="46" dur="1000" fill="hold"/>
                                        <p:tgtEl>
                                          <p:spTgt spid="40"/>
                                        </p:tgtEl>
                                        <p:attrNameLst>
                                          <p:attrName>ppt_x</p:attrName>
                                        </p:attrNameLst>
                                      </p:cBhvr>
                                      <p:tavLst>
                                        <p:tav tm="0">
                                          <p:val>
                                            <p:strVal val="#ppt_x"/>
                                          </p:val>
                                        </p:tav>
                                        <p:tav tm="100000">
                                          <p:val>
                                            <p:strVal val="#ppt_x"/>
                                          </p:val>
                                        </p:tav>
                                      </p:tavLst>
                                    </p:anim>
                                    <p:anim calcmode="lin" valueType="num">
                                      <p:cBhvr>
                                        <p:cTn id="47" dur="1000" fill="hold"/>
                                        <p:tgtEl>
                                          <p:spTgt spid="4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28" grpId="0"/>
      <p:bldP spid="34" grpId="0"/>
      <p:bldP spid="40" grpId="0"/>
      <p:bldGraphic spid="41" grpId="0">
        <p:bldAsOne/>
      </p:bldGraphic>
      <p:bldP spid="22" grpId="0"/>
      <p:bldGraphic spid="42" grpId="0">
        <p:bldAsOne/>
      </p:bldGraphic>
      <p:bldGraphic spid="43" grpId="0">
        <p:bldAsOne/>
      </p:bldGraphic>
      <p:bldGraphic spid="44" grpId="0">
        <p:bldAsOne/>
      </p:bldGraphic>
    </p:bldLst>
  </p:timing>
</p:sld>
</file>

<file path=ppt/slides/slide7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cxnSp>
        <p:nvCxnSpPr>
          <p:cNvPr id="3" name="Straight Connector 2"/>
          <p:cNvCxnSpPr/>
          <p:nvPr/>
        </p:nvCxnSpPr>
        <p:spPr>
          <a:xfrm>
            <a:off x="7659445" y="1753496"/>
            <a:ext cx="43030" cy="5104504"/>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1"/>
          <p:cNvCxnSpPr/>
          <p:nvPr/>
        </p:nvCxnSpPr>
        <p:spPr>
          <a:xfrm>
            <a:off x="3910405" y="1742725"/>
            <a:ext cx="3749040" cy="1"/>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8" name="Text Box 10"/>
          <p:cNvSpPr txBox="1">
            <a:spLocks noChangeArrowheads="1"/>
          </p:cNvSpPr>
          <p:nvPr/>
        </p:nvSpPr>
        <p:spPr bwMode="auto">
          <a:xfrm>
            <a:off x="8037689" y="2544272"/>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9" name="Group 8"/>
          <p:cNvGrpSpPr/>
          <p:nvPr/>
        </p:nvGrpSpPr>
        <p:grpSpPr>
          <a:xfrm>
            <a:off x="7404912" y="2634583"/>
            <a:ext cx="548640" cy="548640"/>
            <a:chOff x="8093534" y="1164886"/>
            <a:chExt cx="548640" cy="548640"/>
          </a:xfrm>
        </p:grpSpPr>
        <p:sp>
          <p:nvSpPr>
            <p:cNvPr id="10" name="Oval 9"/>
            <p:cNvSpPr>
              <a:spLocks noChangeAspect="1"/>
            </p:cNvSpPr>
            <p:nvPr/>
          </p:nvSpPr>
          <p:spPr>
            <a:xfrm>
              <a:off x="8093534" y="1164886"/>
              <a:ext cx="548640" cy="548640"/>
            </a:xfrm>
            <a:prstGeom prst="ellipse">
              <a:avLst/>
            </a:prstGeom>
            <a:solidFill>
              <a:srgbClr val="F89120"/>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1"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12" name="Text Box 10"/>
          <p:cNvSpPr txBox="1">
            <a:spLocks noChangeArrowheads="1"/>
          </p:cNvSpPr>
          <p:nvPr/>
        </p:nvSpPr>
        <p:spPr bwMode="auto">
          <a:xfrm>
            <a:off x="8037689" y="3334421"/>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13" name="Group 12"/>
          <p:cNvGrpSpPr/>
          <p:nvPr/>
        </p:nvGrpSpPr>
        <p:grpSpPr>
          <a:xfrm>
            <a:off x="7404912" y="3424732"/>
            <a:ext cx="548640" cy="548640"/>
            <a:chOff x="8093534" y="1164886"/>
            <a:chExt cx="548640" cy="548640"/>
          </a:xfrm>
        </p:grpSpPr>
        <p:sp>
          <p:nvSpPr>
            <p:cNvPr id="14" name="Oval 13"/>
            <p:cNvSpPr>
              <a:spLocks noChangeAspect="1"/>
            </p:cNvSpPr>
            <p:nvPr/>
          </p:nvSpPr>
          <p:spPr>
            <a:xfrm>
              <a:off x="8093534" y="1164886"/>
              <a:ext cx="548640" cy="548640"/>
            </a:xfrm>
            <a:prstGeom prst="ellipse">
              <a:avLst/>
            </a:prstGeom>
            <a:solidFill>
              <a:srgbClr val="CE8E40"/>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5"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16" name="Text Box 10"/>
          <p:cNvSpPr txBox="1">
            <a:spLocks noChangeArrowheads="1"/>
          </p:cNvSpPr>
          <p:nvPr/>
        </p:nvSpPr>
        <p:spPr bwMode="auto">
          <a:xfrm>
            <a:off x="8037689" y="4119941"/>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17" name="Group 16"/>
          <p:cNvGrpSpPr/>
          <p:nvPr/>
        </p:nvGrpSpPr>
        <p:grpSpPr>
          <a:xfrm>
            <a:off x="7404912" y="4210252"/>
            <a:ext cx="548640" cy="548640"/>
            <a:chOff x="8093534" y="1164886"/>
            <a:chExt cx="548640" cy="548640"/>
          </a:xfrm>
        </p:grpSpPr>
        <p:sp>
          <p:nvSpPr>
            <p:cNvPr id="18" name="Oval 17"/>
            <p:cNvSpPr>
              <a:spLocks noChangeAspect="1"/>
            </p:cNvSpPr>
            <p:nvPr/>
          </p:nvSpPr>
          <p:spPr>
            <a:xfrm>
              <a:off x="8093534" y="1164886"/>
              <a:ext cx="548640" cy="548640"/>
            </a:xfrm>
            <a:prstGeom prst="ellipse">
              <a:avLst/>
            </a:prstGeom>
            <a:solidFill>
              <a:srgbClr val="E76C0F"/>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9"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20" name="Text Box 10"/>
          <p:cNvSpPr txBox="1">
            <a:spLocks noChangeArrowheads="1"/>
          </p:cNvSpPr>
          <p:nvPr/>
        </p:nvSpPr>
        <p:spPr bwMode="auto">
          <a:xfrm>
            <a:off x="8037689" y="4910090"/>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21" name="Group 20"/>
          <p:cNvGrpSpPr/>
          <p:nvPr/>
        </p:nvGrpSpPr>
        <p:grpSpPr>
          <a:xfrm>
            <a:off x="7404912" y="5000401"/>
            <a:ext cx="548640" cy="548640"/>
            <a:chOff x="8093534" y="1164886"/>
            <a:chExt cx="548640" cy="548640"/>
          </a:xfrm>
        </p:grpSpPr>
        <p:sp>
          <p:nvSpPr>
            <p:cNvPr id="22" name="Oval 21"/>
            <p:cNvSpPr>
              <a:spLocks noChangeAspect="1"/>
            </p:cNvSpPr>
            <p:nvPr/>
          </p:nvSpPr>
          <p:spPr>
            <a:xfrm>
              <a:off x="8093534" y="1164886"/>
              <a:ext cx="548640" cy="548640"/>
            </a:xfrm>
            <a:prstGeom prst="ellipse">
              <a:avLst/>
            </a:prstGeom>
            <a:solidFill>
              <a:srgbClr val="E04621"/>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23"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24" name="Text Box 10"/>
          <p:cNvSpPr txBox="1">
            <a:spLocks noChangeArrowheads="1"/>
          </p:cNvSpPr>
          <p:nvPr/>
        </p:nvSpPr>
        <p:spPr bwMode="auto">
          <a:xfrm>
            <a:off x="8064389" y="5700239"/>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25" name="Group 24"/>
          <p:cNvGrpSpPr/>
          <p:nvPr/>
        </p:nvGrpSpPr>
        <p:grpSpPr>
          <a:xfrm>
            <a:off x="7431612" y="5790550"/>
            <a:ext cx="548640" cy="548640"/>
            <a:chOff x="8093534" y="1164886"/>
            <a:chExt cx="548640" cy="548640"/>
          </a:xfrm>
        </p:grpSpPr>
        <p:sp>
          <p:nvSpPr>
            <p:cNvPr id="26" name="Oval 25"/>
            <p:cNvSpPr>
              <a:spLocks noChangeAspect="1"/>
            </p:cNvSpPr>
            <p:nvPr/>
          </p:nvSpPr>
          <p:spPr>
            <a:xfrm>
              <a:off x="8093534" y="1164886"/>
              <a:ext cx="548640" cy="548640"/>
            </a:xfrm>
            <a:prstGeom prst="ellipse">
              <a:avLst/>
            </a:prstGeom>
            <a:solidFill>
              <a:srgbClr val="D33914"/>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27"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grpSp>
        <p:nvGrpSpPr>
          <p:cNvPr id="36" name="Group 35"/>
          <p:cNvGrpSpPr>
            <a:grpSpLocks noChangeAspect="1"/>
          </p:cNvGrpSpPr>
          <p:nvPr/>
        </p:nvGrpSpPr>
        <p:grpSpPr>
          <a:xfrm>
            <a:off x="1266990" y="1409769"/>
            <a:ext cx="464991" cy="640080"/>
            <a:chOff x="3291055" y="1604118"/>
            <a:chExt cx="552452" cy="760475"/>
          </a:xfrm>
          <a:solidFill>
            <a:schemeClr val="bg1"/>
          </a:solidFill>
        </p:grpSpPr>
        <p:sp>
          <p:nvSpPr>
            <p:cNvPr id="37" name="Freeform 5"/>
            <p:cNvSpPr>
              <a:spLocks noEditPoints="1"/>
            </p:cNvSpPr>
            <p:nvPr/>
          </p:nvSpPr>
          <p:spPr bwMode="auto">
            <a:xfrm>
              <a:off x="3291055" y="1604118"/>
              <a:ext cx="552452" cy="760475"/>
            </a:xfrm>
            <a:custGeom>
              <a:avLst/>
              <a:gdLst/>
              <a:ahLst/>
              <a:cxnLst>
                <a:cxn ang="0">
                  <a:pos x="55" y="19"/>
                </a:cxn>
                <a:cxn ang="0">
                  <a:pos x="55" y="17"/>
                </a:cxn>
                <a:cxn ang="0">
                  <a:pos x="51" y="13"/>
                </a:cxn>
                <a:cxn ang="0">
                  <a:pos x="43" y="13"/>
                </a:cxn>
                <a:cxn ang="0">
                  <a:pos x="44" y="9"/>
                </a:cxn>
                <a:cxn ang="0">
                  <a:pos x="36" y="0"/>
                </a:cxn>
                <a:cxn ang="0">
                  <a:pos x="27" y="9"/>
                </a:cxn>
                <a:cxn ang="0">
                  <a:pos x="28" y="13"/>
                </a:cxn>
                <a:cxn ang="0">
                  <a:pos x="22" y="13"/>
                </a:cxn>
                <a:cxn ang="0">
                  <a:pos x="17" y="17"/>
                </a:cxn>
                <a:cxn ang="0">
                  <a:pos x="17" y="19"/>
                </a:cxn>
                <a:cxn ang="0">
                  <a:pos x="7" y="19"/>
                </a:cxn>
                <a:cxn ang="0">
                  <a:pos x="0" y="26"/>
                </a:cxn>
                <a:cxn ang="0">
                  <a:pos x="0" y="95"/>
                </a:cxn>
                <a:cxn ang="0">
                  <a:pos x="7" y="102"/>
                </a:cxn>
                <a:cxn ang="0">
                  <a:pos x="66" y="102"/>
                </a:cxn>
                <a:cxn ang="0">
                  <a:pos x="73" y="95"/>
                </a:cxn>
                <a:cxn ang="0">
                  <a:pos x="73" y="26"/>
                </a:cxn>
                <a:cxn ang="0">
                  <a:pos x="66" y="19"/>
                </a:cxn>
                <a:cxn ang="0">
                  <a:pos x="55" y="19"/>
                </a:cxn>
                <a:cxn ang="0">
                  <a:pos x="31" y="9"/>
                </a:cxn>
                <a:cxn ang="0">
                  <a:pos x="36" y="3"/>
                </a:cxn>
                <a:cxn ang="0">
                  <a:pos x="41" y="9"/>
                </a:cxn>
                <a:cxn ang="0">
                  <a:pos x="39" y="13"/>
                </a:cxn>
                <a:cxn ang="0">
                  <a:pos x="32" y="13"/>
                </a:cxn>
                <a:cxn ang="0">
                  <a:pos x="31" y="9"/>
                </a:cxn>
                <a:cxn ang="0">
                  <a:pos x="66" y="91"/>
                </a:cxn>
                <a:cxn ang="0">
                  <a:pos x="61" y="95"/>
                </a:cxn>
                <a:cxn ang="0">
                  <a:pos x="11" y="95"/>
                </a:cxn>
                <a:cxn ang="0">
                  <a:pos x="7" y="91"/>
                </a:cxn>
                <a:cxn ang="0">
                  <a:pos x="7" y="31"/>
                </a:cxn>
                <a:cxn ang="0">
                  <a:pos x="11" y="26"/>
                </a:cxn>
                <a:cxn ang="0">
                  <a:pos x="17" y="26"/>
                </a:cxn>
                <a:cxn ang="0">
                  <a:pos x="21" y="30"/>
                </a:cxn>
                <a:cxn ang="0">
                  <a:pos x="52" y="30"/>
                </a:cxn>
                <a:cxn ang="0">
                  <a:pos x="55" y="26"/>
                </a:cxn>
                <a:cxn ang="0">
                  <a:pos x="61" y="26"/>
                </a:cxn>
                <a:cxn ang="0">
                  <a:pos x="66" y="31"/>
                </a:cxn>
                <a:cxn ang="0">
                  <a:pos x="66" y="91"/>
                </a:cxn>
                <a:cxn ang="0">
                  <a:pos x="66" y="91"/>
                </a:cxn>
                <a:cxn ang="0">
                  <a:pos x="66" y="91"/>
                </a:cxn>
              </a:cxnLst>
              <a:rect l="0" t="0" r="r" b="b"/>
              <a:pathLst>
                <a:path w="73" h="102">
                  <a:moveTo>
                    <a:pt x="55" y="19"/>
                  </a:moveTo>
                  <a:cubicBezTo>
                    <a:pt x="55" y="17"/>
                    <a:pt x="55" y="17"/>
                    <a:pt x="55" y="17"/>
                  </a:cubicBezTo>
                  <a:cubicBezTo>
                    <a:pt x="55" y="15"/>
                    <a:pt x="53" y="13"/>
                    <a:pt x="51" y="13"/>
                  </a:cubicBezTo>
                  <a:cubicBezTo>
                    <a:pt x="43" y="13"/>
                    <a:pt x="43" y="13"/>
                    <a:pt x="43" y="13"/>
                  </a:cubicBezTo>
                  <a:cubicBezTo>
                    <a:pt x="44" y="11"/>
                    <a:pt x="44" y="10"/>
                    <a:pt x="44" y="9"/>
                  </a:cubicBezTo>
                  <a:cubicBezTo>
                    <a:pt x="44" y="4"/>
                    <a:pt x="40" y="0"/>
                    <a:pt x="36" y="0"/>
                  </a:cubicBezTo>
                  <a:cubicBezTo>
                    <a:pt x="31" y="0"/>
                    <a:pt x="27" y="4"/>
                    <a:pt x="27" y="9"/>
                  </a:cubicBezTo>
                  <a:cubicBezTo>
                    <a:pt x="27" y="10"/>
                    <a:pt x="27" y="11"/>
                    <a:pt x="28" y="13"/>
                  </a:cubicBezTo>
                  <a:cubicBezTo>
                    <a:pt x="22" y="13"/>
                    <a:pt x="22" y="13"/>
                    <a:pt x="22" y="13"/>
                  </a:cubicBezTo>
                  <a:cubicBezTo>
                    <a:pt x="19" y="13"/>
                    <a:pt x="17" y="15"/>
                    <a:pt x="17" y="17"/>
                  </a:cubicBezTo>
                  <a:cubicBezTo>
                    <a:pt x="17" y="19"/>
                    <a:pt x="17" y="19"/>
                    <a:pt x="17" y="19"/>
                  </a:cubicBezTo>
                  <a:cubicBezTo>
                    <a:pt x="7" y="19"/>
                    <a:pt x="7" y="19"/>
                    <a:pt x="7" y="19"/>
                  </a:cubicBezTo>
                  <a:cubicBezTo>
                    <a:pt x="3" y="19"/>
                    <a:pt x="0" y="23"/>
                    <a:pt x="0" y="26"/>
                  </a:cubicBezTo>
                  <a:cubicBezTo>
                    <a:pt x="0" y="95"/>
                    <a:pt x="0" y="95"/>
                    <a:pt x="0" y="95"/>
                  </a:cubicBezTo>
                  <a:cubicBezTo>
                    <a:pt x="0" y="99"/>
                    <a:pt x="3" y="102"/>
                    <a:pt x="7" y="102"/>
                  </a:cubicBezTo>
                  <a:cubicBezTo>
                    <a:pt x="66" y="102"/>
                    <a:pt x="66" y="102"/>
                    <a:pt x="66" y="102"/>
                  </a:cubicBezTo>
                  <a:cubicBezTo>
                    <a:pt x="70" y="102"/>
                    <a:pt x="73" y="99"/>
                    <a:pt x="73" y="95"/>
                  </a:cubicBezTo>
                  <a:cubicBezTo>
                    <a:pt x="73" y="26"/>
                    <a:pt x="73" y="26"/>
                    <a:pt x="73" y="26"/>
                  </a:cubicBezTo>
                  <a:cubicBezTo>
                    <a:pt x="73" y="23"/>
                    <a:pt x="70" y="19"/>
                    <a:pt x="66" y="19"/>
                  </a:cubicBezTo>
                  <a:lnTo>
                    <a:pt x="55" y="19"/>
                  </a:lnTo>
                  <a:close/>
                  <a:moveTo>
                    <a:pt x="31" y="9"/>
                  </a:moveTo>
                  <a:cubicBezTo>
                    <a:pt x="31" y="6"/>
                    <a:pt x="33" y="3"/>
                    <a:pt x="36" y="3"/>
                  </a:cubicBezTo>
                  <a:cubicBezTo>
                    <a:pt x="38" y="3"/>
                    <a:pt x="41" y="6"/>
                    <a:pt x="41" y="9"/>
                  </a:cubicBezTo>
                  <a:cubicBezTo>
                    <a:pt x="41" y="10"/>
                    <a:pt x="40" y="12"/>
                    <a:pt x="39" y="13"/>
                  </a:cubicBezTo>
                  <a:cubicBezTo>
                    <a:pt x="32" y="13"/>
                    <a:pt x="32" y="13"/>
                    <a:pt x="32" y="13"/>
                  </a:cubicBezTo>
                  <a:cubicBezTo>
                    <a:pt x="31" y="12"/>
                    <a:pt x="31" y="10"/>
                    <a:pt x="31" y="9"/>
                  </a:cubicBezTo>
                  <a:close/>
                  <a:moveTo>
                    <a:pt x="66" y="91"/>
                  </a:moveTo>
                  <a:cubicBezTo>
                    <a:pt x="66" y="94"/>
                    <a:pt x="64" y="95"/>
                    <a:pt x="61" y="95"/>
                  </a:cubicBezTo>
                  <a:cubicBezTo>
                    <a:pt x="11" y="95"/>
                    <a:pt x="11" y="95"/>
                    <a:pt x="11" y="95"/>
                  </a:cubicBezTo>
                  <a:cubicBezTo>
                    <a:pt x="9" y="95"/>
                    <a:pt x="7" y="94"/>
                    <a:pt x="7" y="91"/>
                  </a:cubicBezTo>
                  <a:cubicBezTo>
                    <a:pt x="7" y="31"/>
                    <a:pt x="7" y="31"/>
                    <a:pt x="7" y="31"/>
                  </a:cubicBezTo>
                  <a:cubicBezTo>
                    <a:pt x="7" y="28"/>
                    <a:pt x="9" y="26"/>
                    <a:pt x="11" y="26"/>
                  </a:cubicBezTo>
                  <a:cubicBezTo>
                    <a:pt x="17" y="26"/>
                    <a:pt x="17" y="26"/>
                    <a:pt x="17" y="26"/>
                  </a:cubicBezTo>
                  <a:cubicBezTo>
                    <a:pt x="17" y="28"/>
                    <a:pt x="19" y="30"/>
                    <a:pt x="21" y="30"/>
                  </a:cubicBezTo>
                  <a:cubicBezTo>
                    <a:pt x="52" y="30"/>
                    <a:pt x="52" y="30"/>
                    <a:pt x="52" y="30"/>
                  </a:cubicBezTo>
                  <a:cubicBezTo>
                    <a:pt x="54" y="30"/>
                    <a:pt x="55" y="28"/>
                    <a:pt x="55" y="26"/>
                  </a:cubicBezTo>
                  <a:cubicBezTo>
                    <a:pt x="61" y="26"/>
                    <a:pt x="61" y="26"/>
                    <a:pt x="61" y="26"/>
                  </a:cubicBezTo>
                  <a:cubicBezTo>
                    <a:pt x="64" y="26"/>
                    <a:pt x="66" y="28"/>
                    <a:pt x="66" y="31"/>
                  </a:cubicBezTo>
                  <a:lnTo>
                    <a:pt x="66" y="91"/>
                  </a:lnTo>
                  <a:close/>
                  <a:moveTo>
                    <a:pt x="66" y="91"/>
                  </a:moveTo>
                  <a:cubicBezTo>
                    <a:pt x="66" y="91"/>
                    <a:pt x="66" y="91"/>
                    <a:pt x="66" y="91"/>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8" name="Freeform 6"/>
            <p:cNvSpPr>
              <a:spLocks noEditPoints="1"/>
            </p:cNvSpPr>
            <p:nvPr/>
          </p:nvSpPr>
          <p:spPr bwMode="auto">
            <a:xfrm>
              <a:off x="3396771" y="1872387"/>
              <a:ext cx="90939" cy="89802"/>
            </a:xfrm>
            <a:custGeom>
              <a:avLst/>
              <a:gdLst/>
              <a:ahLst/>
              <a:cxnLst>
                <a:cxn ang="0">
                  <a:pos x="12" y="6"/>
                </a:cxn>
                <a:cxn ang="0">
                  <a:pos x="6" y="12"/>
                </a:cxn>
                <a:cxn ang="0">
                  <a:pos x="0" y="6"/>
                </a:cxn>
                <a:cxn ang="0">
                  <a:pos x="6" y="0"/>
                </a:cxn>
                <a:cxn ang="0">
                  <a:pos x="12" y="6"/>
                </a:cxn>
                <a:cxn ang="0">
                  <a:pos x="12" y="6"/>
                </a:cxn>
                <a:cxn ang="0">
                  <a:pos x="12" y="6"/>
                </a:cxn>
              </a:cxnLst>
              <a:rect l="0" t="0" r="r" b="b"/>
              <a:pathLst>
                <a:path w="12" h="12">
                  <a:moveTo>
                    <a:pt x="12" y="6"/>
                  </a:moveTo>
                  <a:cubicBezTo>
                    <a:pt x="12" y="9"/>
                    <a:pt x="9" y="12"/>
                    <a:pt x="6" y="12"/>
                  </a:cubicBezTo>
                  <a:cubicBezTo>
                    <a:pt x="3" y="12"/>
                    <a:pt x="0" y="9"/>
                    <a:pt x="0" y="6"/>
                  </a:cubicBezTo>
                  <a:cubicBezTo>
                    <a:pt x="0" y="3"/>
                    <a:pt x="3" y="0"/>
                    <a:pt x="6" y="0"/>
                  </a:cubicBezTo>
                  <a:cubicBezTo>
                    <a:pt x="9" y="0"/>
                    <a:pt x="12" y="3"/>
                    <a:pt x="12" y="6"/>
                  </a:cubicBezTo>
                  <a:close/>
                  <a:moveTo>
                    <a:pt x="12" y="6"/>
                  </a:moveTo>
                  <a:cubicBezTo>
                    <a:pt x="12" y="6"/>
                    <a:pt x="12" y="6"/>
                    <a:pt x="12" y="6"/>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9" name="Freeform 7"/>
            <p:cNvSpPr>
              <a:spLocks noEditPoints="1"/>
            </p:cNvSpPr>
            <p:nvPr/>
          </p:nvSpPr>
          <p:spPr bwMode="auto">
            <a:xfrm>
              <a:off x="3518402" y="1895122"/>
              <a:ext cx="211432" cy="44333"/>
            </a:xfrm>
            <a:custGeom>
              <a:avLst/>
              <a:gdLst/>
              <a:ahLst/>
              <a:cxnLst>
                <a:cxn ang="0">
                  <a:pos x="24" y="0"/>
                </a:cxn>
                <a:cxn ang="0">
                  <a:pos x="4" y="0"/>
                </a:cxn>
                <a:cxn ang="0">
                  <a:pos x="0" y="3"/>
                </a:cxn>
                <a:cxn ang="0">
                  <a:pos x="4" y="6"/>
                </a:cxn>
                <a:cxn ang="0">
                  <a:pos x="24" y="6"/>
                </a:cxn>
                <a:cxn ang="0">
                  <a:pos x="28" y="3"/>
                </a:cxn>
                <a:cxn ang="0">
                  <a:pos x="24" y="0"/>
                </a:cxn>
                <a:cxn ang="0">
                  <a:pos x="24" y="0"/>
                </a:cxn>
                <a:cxn ang="0">
                  <a:pos x="24" y="0"/>
                </a:cxn>
              </a:cxnLst>
              <a:rect l="0" t="0" r="r" b="b"/>
              <a:pathLst>
                <a:path w="28" h="6">
                  <a:moveTo>
                    <a:pt x="24" y="0"/>
                  </a:moveTo>
                  <a:cubicBezTo>
                    <a:pt x="4" y="0"/>
                    <a:pt x="4" y="0"/>
                    <a:pt x="4" y="0"/>
                  </a:cubicBezTo>
                  <a:cubicBezTo>
                    <a:pt x="2" y="0"/>
                    <a:pt x="0" y="1"/>
                    <a:pt x="0" y="3"/>
                  </a:cubicBezTo>
                  <a:cubicBezTo>
                    <a:pt x="0" y="5"/>
                    <a:pt x="2" y="6"/>
                    <a:pt x="4" y="6"/>
                  </a:cubicBezTo>
                  <a:cubicBezTo>
                    <a:pt x="24" y="6"/>
                    <a:pt x="24" y="6"/>
                    <a:pt x="24" y="6"/>
                  </a:cubicBezTo>
                  <a:cubicBezTo>
                    <a:pt x="26" y="6"/>
                    <a:pt x="28" y="5"/>
                    <a:pt x="28" y="3"/>
                  </a:cubicBezTo>
                  <a:cubicBezTo>
                    <a:pt x="28" y="1"/>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0" name="Freeform 8"/>
            <p:cNvSpPr>
              <a:spLocks noEditPoints="1"/>
            </p:cNvSpPr>
            <p:nvPr/>
          </p:nvSpPr>
          <p:spPr bwMode="auto">
            <a:xfrm>
              <a:off x="3396771" y="1999701"/>
              <a:ext cx="90939" cy="89802"/>
            </a:xfrm>
            <a:custGeom>
              <a:avLst/>
              <a:gdLst/>
              <a:ahLst/>
              <a:cxnLst>
                <a:cxn ang="0">
                  <a:pos x="12" y="6"/>
                </a:cxn>
                <a:cxn ang="0">
                  <a:pos x="6" y="12"/>
                </a:cxn>
                <a:cxn ang="0">
                  <a:pos x="0" y="6"/>
                </a:cxn>
                <a:cxn ang="0">
                  <a:pos x="6" y="0"/>
                </a:cxn>
                <a:cxn ang="0">
                  <a:pos x="12" y="6"/>
                </a:cxn>
                <a:cxn ang="0">
                  <a:pos x="12" y="6"/>
                </a:cxn>
                <a:cxn ang="0">
                  <a:pos x="12" y="6"/>
                </a:cxn>
              </a:cxnLst>
              <a:rect l="0" t="0" r="r" b="b"/>
              <a:pathLst>
                <a:path w="12" h="12">
                  <a:moveTo>
                    <a:pt x="12" y="6"/>
                  </a:moveTo>
                  <a:cubicBezTo>
                    <a:pt x="12" y="10"/>
                    <a:pt x="9" y="12"/>
                    <a:pt x="6" y="12"/>
                  </a:cubicBezTo>
                  <a:cubicBezTo>
                    <a:pt x="3" y="12"/>
                    <a:pt x="0" y="10"/>
                    <a:pt x="0" y="6"/>
                  </a:cubicBezTo>
                  <a:cubicBezTo>
                    <a:pt x="0" y="3"/>
                    <a:pt x="3" y="0"/>
                    <a:pt x="6" y="0"/>
                  </a:cubicBezTo>
                  <a:cubicBezTo>
                    <a:pt x="9" y="0"/>
                    <a:pt x="12" y="3"/>
                    <a:pt x="12" y="6"/>
                  </a:cubicBezTo>
                  <a:close/>
                  <a:moveTo>
                    <a:pt x="12" y="6"/>
                  </a:moveTo>
                  <a:cubicBezTo>
                    <a:pt x="12" y="6"/>
                    <a:pt x="12" y="6"/>
                    <a:pt x="12" y="6"/>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1" name="Freeform 9"/>
            <p:cNvSpPr>
              <a:spLocks noEditPoints="1"/>
            </p:cNvSpPr>
            <p:nvPr/>
          </p:nvSpPr>
          <p:spPr bwMode="auto">
            <a:xfrm>
              <a:off x="3518402" y="2021299"/>
              <a:ext cx="211432" cy="52290"/>
            </a:xfrm>
            <a:custGeom>
              <a:avLst/>
              <a:gdLst/>
              <a:ahLst/>
              <a:cxnLst>
                <a:cxn ang="0">
                  <a:pos x="24" y="0"/>
                </a:cxn>
                <a:cxn ang="0">
                  <a:pos x="4" y="0"/>
                </a:cxn>
                <a:cxn ang="0">
                  <a:pos x="0" y="3"/>
                </a:cxn>
                <a:cxn ang="0">
                  <a:pos x="4" y="7"/>
                </a:cxn>
                <a:cxn ang="0">
                  <a:pos x="24" y="7"/>
                </a:cxn>
                <a:cxn ang="0">
                  <a:pos x="28" y="3"/>
                </a:cxn>
                <a:cxn ang="0">
                  <a:pos x="24" y="0"/>
                </a:cxn>
                <a:cxn ang="0">
                  <a:pos x="24" y="0"/>
                </a:cxn>
                <a:cxn ang="0">
                  <a:pos x="24" y="0"/>
                </a:cxn>
              </a:cxnLst>
              <a:rect l="0" t="0" r="r" b="b"/>
              <a:pathLst>
                <a:path w="28" h="7">
                  <a:moveTo>
                    <a:pt x="24" y="0"/>
                  </a:moveTo>
                  <a:cubicBezTo>
                    <a:pt x="4" y="0"/>
                    <a:pt x="4" y="0"/>
                    <a:pt x="4" y="0"/>
                  </a:cubicBezTo>
                  <a:cubicBezTo>
                    <a:pt x="2" y="0"/>
                    <a:pt x="0" y="1"/>
                    <a:pt x="0" y="3"/>
                  </a:cubicBezTo>
                  <a:cubicBezTo>
                    <a:pt x="0" y="5"/>
                    <a:pt x="2" y="7"/>
                    <a:pt x="4" y="7"/>
                  </a:cubicBezTo>
                  <a:cubicBezTo>
                    <a:pt x="24" y="7"/>
                    <a:pt x="24" y="7"/>
                    <a:pt x="24" y="7"/>
                  </a:cubicBezTo>
                  <a:cubicBezTo>
                    <a:pt x="26" y="7"/>
                    <a:pt x="28" y="5"/>
                    <a:pt x="28" y="3"/>
                  </a:cubicBezTo>
                  <a:cubicBezTo>
                    <a:pt x="28" y="1"/>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2" name="Freeform 10"/>
            <p:cNvSpPr>
              <a:spLocks noEditPoints="1"/>
            </p:cNvSpPr>
            <p:nvPr/>
          </p:nvSpPr>
          <p:spPr bwMode="auto">
            <a:xfrm>
              <a:off x="3396771" y="2133836"/>
              <a:ext cx="90939" cy="96622"/>
            </a:xfrm>
            <a:custGeom>
              <a:avLst/>
              <a:gdLst/>
              <a:ahLst/>
              <a:cxnLst>
                <a:cxn ang="0">
                  <a:pos x="12" y="7"/>
                </a:cxn>
                <a:cxn ang="0">
                  <a:pos x="6" y="13"/>
                </a:cxn>
                <a:cxn ang="0">
                  <a:pos x="0" y="7"/>
                </a:cxn>
                <a:cxn ang="0">
                  <a:pos x="6" y="0"/>
                </a:cxn>
                <a:cxn ang="0">
                  <a:pos x="12" y="7"/>
                </a:cxn>
                <a:cxn ang="0">
                  <a:pos x="12" y="7"/>
                </a:cxn>
                <a:cxn ang="0">
                  <a:pos x="12" y="7"/>
                </a:cxn>
              </a:cxnLst>
              <a:rect l="0" t="0" r="r" b="b"/>
              <a:pathLst>
                <a:path w="12" h="13">
                  <a:moveTo>
                    <a:pt x="12" y="7"/>
                  </a:moveTo>
                  <a:cubicBezTo>
                    <a:pt x="12" y="10"/>
                    <a:pt x="9" y="13"/>
                    <a:pt x="6" y="13"/>
                  </a:cubicBezTo>
                  <a:cubicBezTo>
                    <a:pt x="3" y="13"/>
                    <a:pt x="0" y="10"/>
                    <a:pt x="0" y="7"/>
                  </a:cubicBezTo>
                  <a:cubicBezTo>
                    <a:pt x="0" y="3"/>
                    <a:pt x="3" y="0"/>
                    <a:pt x="6" y="0"/>
                  </a:cubicBezTo>
                  <a:cubicBezTo>
                    <a:pt x="9" y="0"/>
                    <a:pt x="12" y="3"/>
                    <a:pt x="12" y="7"/>
                  </a:cubicBezTo>
                  <a:close/>
                  <a:moveTo>
                    <a:pt x="12" y="7"/>
                  </a:moveTo>
                  <a:cubicBezTo>
                    <a:pt x="12" y="7"/>
                    <a:pt x="12" y="7"/>
                    <a:pt x="12" y="7"/>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3" name="Freeform 11"/>
            <p:cNvSpPr>
              <a:spLocks noEditPoints="1"/>
            </p:cNvSpPr>
            <p:nvPr/>
          </p:nvSpPr>
          <p:spPr bwMode="auto">
            <a:xfrm>
              <a:off x="3518402" y="2156571"/>
              <a:ext cx="211432" cy="52290"/>
            </a:xfrm>
            <a:custGeom>
              <a:avLst/>
              <a:gdLst/>
              <a:ahLst/>
              <a:cxnLst>
                <a:cxn ang="0">
                  <a:pos x="24" y="0"/>
                </a:cxn>
                <a:cxn ang="0">
                  <a:pos x="4" y="0"/>
                </a:cxn>
                <a:cxn ang="0">
                  <a:pos x="0" y="4"/>
                </a:cxn>
                <a:cxn ang="0">
                  <a:pos x="4" y="7"/>
                </a:cxn>
                <a:cxn ang="0">
                  <a:pos x="24" y="7"/>
                </a:cxn>
                <a:cxn ang="0">
                  <a:pos x="28" y="4"/>
                </a:cxn>
                <a:cxn ang="0">
                  <a:pos x="24" y="0"/>
                </a:cxn>
                <a:cxn ang="0">
                  <a:pos x="24" y="0"/>
                </a:cxn>
                <a:cxn ang="0">
                  <a:pos x="24" y="0"/>
                </a:cxn>
              </a:cxnLst>
              <a:rect l="0" t="0" r="r" b="b"/>
              <a:pathLst>
                <a:path w="28" h="7">
                  <a:moveTo>
                    <a:pt x="24" y="0"/>
                  </a:moveTo>
                  <a:cubicBezTo>
                    <a:pt x="4" y="0"/>
                    <a:pt x="4" y="0"/>
                    <a:pt x="4" y="0"/>
                  </a:cubicBezTo>
                  <a:cubicBezTo>
                    <a:pt x="2" y="0"/>
                    <a:pt x="0" y="2"/>
                    <a:pt x="0" y="4"/>
                  </a:cubicBezTo>
                  <a:cubicBezTo>
                    <a:pt x="0" y="5"/>
                    <a:pt x="2" y="7"/>
                    <a:pt x="4" y="7"/>
                  </a:cubicBezTo>
                  <a:cubicBezTo>
                    <a:pt x="24" y="7"/>
                    <a:pt x="24" y="7"/>
                    <a:pt x="24" y="7"/>
                  </a:cubicBezTo>
                  <a:cubicBezTo>
                    <a:pt x="26" y="7"/>
                    <a:pt x="28" y="5"/>
                    <a:pt x="28" y="4"/>
                  </a:cubicBezTo>
                  <a:cubicBezTo>
                    <a:pt x="28" y="2"/>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grpSp>
      <p:sp>
        <p:nvSpPr>
          <p:cNvPr id="44" name="TextBox 43"/>
          <p:cNvSpPr txBox="1"/>
          <p:nvPr/>
        </p:nvSpPr>
        <p:spPr>
          <a:xfrm>
            <a:off x="1780862" y="1530071"/>
            <a:ext cx="2130014" cy="46166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LOREM IPSUM</a:t>
            </a:r>
          </a:p>
        </p:txBody>
      </p:sp>
      <p:sp>
        <p:nvSpPr>
          <p:cNvPr id="45" name="TextBox 44"/>
          <p:cNvSpPr txBox="1"/>
          <p:nvPr/>
        </p:nvSpPr>
        <p:spPr>
          <a:xfrm>
            <a:off x="1246359" y="2102873"/>
            <a:ext cx="5871507" cy="692497"/>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a:t>
            </a:r>
          </a:p>
        </p:txBody>
      </p:sp>
      <p:sp>
        <p:nvSpPr>
          <p:cNvPr id="46" name="Rectangle 45"/>
          <p:cNvSpPr/>
          <p:nvPr/>
        </p:nvSpPr>
        <p:spPr>
          <a:xfrm>
            <a:off x="1355970" y="3183223"/>
            <a:ext cx="5761896" cy="3155967"/>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Tree>
    <p:extLst>
      <p:ext uri="{BB962C8B-B14F-4D97-AF65-F5344CB8AC3E}">
        <p14:creationId xmlns:p14="http://schemas.microsoft.com/office/powerpoint/2010/main" val="57091852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36"/>
                                        </p:tgtEl>
                                        <p:attrNameLst>
                                          <p:attrName>style.visibility</p:attrName>
                                        </p:attrNameLst>
                                      </p:cBhvr>
                                      <p:to>
                                        <p:strVal val="visible"/>
                                      </p:to>
                                    </p:set>
                                    <p:anim calcmode="lin" valueType="num">
                                      <p:cBhvr>
                                        <p:cTn id="11" dur="500" fill="hold"/>
                                        <p:tgtEl>
                                          <p:spTgt spid="36"/>
                                        </p:tgtEl>
                                        <p:attrNameLst>
                                          <p:attrName>ppt_w</p:attrName>
                                        </p:attrNameLst>
                                      </p:cBhvr>
                                      <p:tavLst>
                                        <p:tav tm="0">
                                          <p:val>
                                            <p:fltVal val="0"/>
                                          </p:val>
                                        </p:tav>
                                        <p:tav tm="100000">
                                          <p:val>
                                            <p:strVal val="#ppt_w"/>
                                          </p:val>
                                        </p:tav>
                                      </p:tavLst>
                                    </p:anim>
                                    <p:anim calcmode="lin" valueType="num">
                                      <p:cBhvr>
                                        <p:cTn id="12" dur="500" fill="hold"/>
                                        <p:tgtEl>
                                          <p:spTgt spid="36"/>
                                        </p:tgtEl>
                                        <p:attrNameLst>
                                          <p:attrName>ppt_h</p:attrName>
                                        </p:attrNameLst>
                                      </p:cBhvr>
                                      <p:tavLst>
                                        <p:tav tm="0">
                                          <p:val>
                                            <p:fltVal val="0"/>
                                          </p:val>
                                        </p:tav>
                                        <p:tav tm="100000">
                                          <p:val>
                                            <p:strVal val="#ppt_h"/>
                                          </p:val>
                                        </p:tav>
                                      </p:tavLst>
                                    </p:anim>
                                    <p:animEffect transition="in" filter="fade">
                                      <p:cBhvr>
                                        <p:cTn id="13" dur="500"/>
                                        <p:tgtEl>
                                          <p:spTgt spid="36"/>
                                        </p:tgtEl>
                                      </p:cBhvr>
                                    </p:animEffect>
                                  </p:childTnLst>
                                </p:cTn>
                              </p:par>
                            </p:childTnLst>
                          </p:cTn>
                        </p:par>
                        <p:par>
                          <p:cTn id="14" fill="hold">
                            <p:stCondLst>
                              <p:cond delay="1000"/>
                            </p:stCondLst>
                            <p:childTnLst>
                              <p:par>
                                <p:cTn id="15" presetID="22" presetClass="entr" presetSubtype="8" fill="hold" grpId="0" nodeType="afterEffect">
                                  <p:stCondLst>
                                    <p:cond delay="0"/>
                                  </p:stCondLst>
                                  <p:childTnLst>
                                    <p:set>
                                      <p:cBhvr>
                                        <p:cTn id="16" dur="1" fill="hold">
                                          <p:stCondLst>
                                            <p:cond delay="0"/>
                                          </p:stCondLst>
                                        </p:cTn>
                                        <p:tgtEl>
                                          <p:spTgt spid="44"/>
                                        </p:tgtEl>
                                        <p:attrNameLst>
                                          <p:attrName>style.visibility</p:attrName>
                                        </p:attrNameLst>
                                      </p:cBhvr>
                                      <p:to>
                                        <p:strVal val="visible"/>
                                      </p:to>
                                    </p:set>
                                    <p:animEffect transition="in" filter="wipe(left)">
                                      <p:cBhvr>
                                        <p:cTn id="17" dur="500"/>
                                        <p:tgtEl>
                                          <p:spTgt spid="44"/>
                                        </p:tgtEl>
                                      </p:cBhvr>
                                    </p:animEffect>
                                  </p:childTnLst>
                                </p:cTn>
                              </p:par>
                            </p:childTnLst>
                          </p:cTn>
                        </p:par>
                        <p:par>
                          <p:cTn id="18" fill="hold">
                            <p:stCondLst>
                              <p:cond delay="1500"/>
                            </p:stCondLst>
                            <p:childTnLst>
                              <p:par>
                                <p:cTn id="19" presetID="22" presetClass="entr" presetSubtype="8" fill="hold" nodeType="afterEffect">
                                  <p:stCondLst>
                                    <p:cond delay="0"/>
                                  </p:stCondLst>
                                  <p:childTnLst>
                                    <p:set>
                                      <p:cBhvr>
                                        <p:cTn id="20" dur="1" fill="hold">
                                          <p:stCondLst>
                                            <p:cond delay="0"/>
                                          </p:stCondLst>
                                        </p:cTn>
                                        <p:tgtEl>
                                          <p:spTgt spid="32"/>
                                        </p:tgtEl>
                                        <p:attrNameLst>
                                          <p:attrName>style.visibility</p:attrName>
                                        </p:attrNameLst>
                                      </p:cBhvr>
                                      <p:to>
                                        <p:strVal val="visible"/>
                                      </p:to>
                                    </p:set>
                                    <p:animEffect transition="in" filter="wipe(left)">
                                      <p:cBhvr>
                                        <p:cTn id="21" dur="500"/>
                                        <p:tgtEl>
                                          <p:spTgt spid="32"/>
                                        </p:tgtEl>
                                      </p:cBhvr>
                                    </p:animEffect>
                                  </p:childTnLst>
                                </p:cTn>
                              </p:par>
                            </p:childTnLst>
                          </p:cTn>
                        </p:par>
                        <p:par>
                          <p:cTn id="22" fill="hold">
                            <p:stCondLst>
                              <p:cond delay="2000"/>
                            </p:stCondLst>
                            <p:childTnLst>
                              <p:par>
                                <p:cTn id="23" presetID="22" presetClass="entr" presetSubtype="1" fill="hold" nodeType="afterEffect">
                                  <p:stCondLst>
                                    <p:cond delay="0"/>
                                  </p:stCondLst>
                                  <p:childTnLst>
                                    <p:set>
                                      <p:cBhvr>
                                        <p:cTn id="24" dur="1" fill="hold">
                                          <p:stCondLst>
                                            <p:cond delay="0"/>
                                          </p:stCondLst>
                                        </p:cTn>
                                        <p:tgtEl>
                                          <p:spTgt spid="3"/>
                                        </p:tgtEl>
                                        <p:attrNameLst>
                                          <p:attrName>style.visibility</p:attrName>
                                        </p:attrNameLst>
                                      </p:cBhvr>
                                      <p:to>
                                        <p:strVal val="visible"/>
                                      </p:to>
                                    </p:set>
                                    <p:animEffect transition="in" filter="wipe(up)">
                                      <p:cBhvr>
                                        <p:cTn id="25" dur="500"/>
                                        <p:tgtEl>
                                          <p:spTgt spid="3"/>
                                        </p:tgtEl>
                                      </p:cBhvr>
                                    </p:animEffect>
                                  </p:childTnLst>
                                </p:cTn>
                              </p:par>
                            </p:childTnLst>
                          </p:cTn>
                        </p:par>
                        <p:par>
                          <p:cTn id="26" fill="hold">
                            <p:stCondLst>
                              <p:cond delay="2500"/>
                            </p:stCondLst>
                            <p:childTnLst>
                              <p:par>
                                <p:cTn id="27" presetID="22" presetClass="entr" presetSubtype="1" fill="hold" grpId="0" nodeType="afterEffect">
                                  <p:stCondLst>
                                    <p:cond delay="0"/>
                                  </p:stCondLst>
                                  <p:childTnLst>
                                    <p:set>
                                      <p:cBhvr>
                                        <p:cTn id="28" dur="1" fill="hold">
                                          <p:stCondLst>
                                            <p:cond delay="0"/>
                                          </p:stCondLst>
                                        </p:cTn>
                                        <p:tgtEl>
                                          <p:spTgt spid="45"/>
                                        </p:tgtEl>
                                        <p:attrNameLst>
                                          <p:attrName>style.visibility</p:attrName>
                                        </p:attrNameLst>
                                      </p:cBhvr>
                                      <p:to>
                                        <p:strVal val="visible"/>
                                      </p:to>
                                    </p:set>
                                    <p:animEffect transition="in" filter="wipe(up)">
                                      <p:cBhvr>
                                        <p:cTn id="29" dur="500"/>
                                        <p:tgtEl>
                                          <p:spTgt spid="45"/>
                                        </p:tgtEl>
                                      </p:cBhvr>
                                    </p:animEffect>
                                  </p:childTnLst>
                                </p:cTn>
                              </p:par>
                            </p:childTnLst>
                          </p:cTn>
                        </p:par>
                        <p:par>
                          <p:cTn id="30" fill="hold">
                            <p:stCondLst>
                              <p:cond delay="3000"/>
                            </p:stCondLst>
                            <p:childTnLst>
                              <p:par>
                                <p:cTn id="31" presetID="22" presetClass="entr" presetSubtype="1" fill="hold" grpId="0" nodeType="afterEffect">
                                  <p:stCondLst>
                                    <p:cond delay="0"/>
                                  </p:stCondLst>
                                  <p:childTnLst>
                                    <p:set>
                                      <p:cBhvr>
                                        <p:cTn id="32" dur="1" fill="hold">
                                          <p:stCondLst>
                                            <p:cond delay="0"/>
                                          </p:stCondLst>
                                        </p:cTn>
                                        <p:tgtEl>
                                          <p:spTgt spid="46"/>
                                        </p:tgtEl>
                                        <p:attrNameLst>
                                          <p:attrName>style.visibility</p:attrName>
                                        </p:attrNameLst>
                                      </p:cBhvr>
                                      <p:to>
                                        <p:strVal val="visible"/>
                                      </p:to>
                                    </p:set>
                                    <p:animEffect transition="in" filter="wipe(up)">
                                      <p:cBhvr>
                                        <p:cTn id="33" dur="500"/>
                                        <p:tgtEl>
                                          <p:spTgt spid="46"/>
                                        </p:tgtEl>
                                      </p:cBhvr>
                                    </p:animEffect>
                                  </p:childTnLst>
                                </p:cTn>
                              </p:par>
                            </p:childTnLst>
                          </p:cTn>
                        </p:par>
                        <p:par>
                          <p:cTn id="34" fill="hold">
                            <p:stCondLst>
                              <p:cond delay="3500"/>
                            </p:stCondLst>
                            <p:childTnLst>
                              <p:par>
                                <p:cTn id="35" presetID="2" presetClass="entr" presetSubtype="2" fill="hold" nodeType="afterEffect">
                                  <p:stCondLst>
                                    <p:cond delay="0"/>
                                  </p:stCondLst>
                                  <p:childTnLst>
                                    <p:set>
                                      <p:cBhvr>
                                        <p:cTn id="36" dur="1" fill="hold">
                                          <p:stCondLst>
                                            <p:cond delay="0"/>
                                          </p:stCondLst>
                                        </p:cTn>
                                        <p:tgtEl>
                                          <p:spTgt spid="9"/>
                                        </p:tgtEl>
                                        <p:attrNameLst>
                                          <p:attrName>style.visibility</p:attrName>
                                        </p:attrNameLst>
                                      </p:cBhvr>
                                      <p:to>
                                        <p:strVal val="visible"/>
                                      </p:to>
                                    </p:set>
                                    <p:anim calcmode="lin" valueType="num">
                                      <p:cBhvr additive="base">
                                        <p:cTn id="37" dur="500" fill="hold"/>
                                        <p:tgtEl>
                                          <p:spTgt spid="9"/>
                                        </p:tgtEl>
                                        <p:attrNameLst>
                                          <p:attrName>ppt_x</p:attrName>
                                        </p:attrNameLst>
                                      </p:cBhvr>
                                      <p:tavLst>
                                        <p:tav tm="0">
                                          <p:val>
                                            <p:strVal val="1+#ppt_w/2"/>
                                          </p:val>
                                        </p:tav>
                                        <p:tav tm="100000">
                                          <p:val>
                                            <p:strVal val="#ppt_x"/>
                                          </p:val>
                                        </p:tav>
                                      </p:tavLst>
                                    </p:anim>
                                    <p:anim calcmode="lin" valueType="num">
                                      <p:cBhvr additive="base">
                                        <p:cTn id="38" dur="500" fill="hold"/>
                                        <p:tgtEl>
                                          <p:spTgt spid="9"/>
                                        </p:tgtEl>
                                        <p:attrNameLst>
                                          <p:attrName>ppt_y</p:attrName>
                                        </p:attrNameLst>
                                      </p:cBhvr>
                                      <p:tavLst>
                                        <p:tav tm="0">
                                          <p:val>
                                            <p:strVal val="#ppt_y"/>
                                          </p:val>
                                        </p:tav>
                                        <p:tav tm="100000">
                                          <p:val>
                                            <p:strVal val="#ppt_y"/>
                                          </p:val>
                                        </p:tav>
                                      </p:tavLst>
                                    </p:anim>
                                  </p:childTnLst>
                                </p:cTn>
                              </p:par>
                            </p:childTnLst>
                          </p:cTn>
                        </p:par>
                        <p:par>
                          <p:cTn id="39" fill="hold">
                            <p:stCondLst>
                              <p:cond delay="4000"/>
                            </p:stCondLst>
                            <p:childTnLst>
                              <p:par>
                                <p:cTn id="40" presetID="2" presetClass="entr" presetSubtype="2" fill="hold" grpId="0" nodeType="afterEffect">
                                  <p:stCondLst>
                                    <p:cond delay="0"/>
                                  </p:stCondLst>
                                  <p:childTnLst>
                                    <p:set>
                                      <p:cBhvr>
                                        <p:cTn id="41" dur="1" fill="hold">
                                          <p:stCondLst>
                                            <p:cond delay="0"/>
                                          </p:stCondLst>
                                        </p:cTn>
                                        <p:tgtEl>
                                          <p:spTgt spid="8"/>
                                        </p:tgtEl>
                                        <p:attrNameLst>
                                          <p:attrName>style.visibility</p:attrName>
                                        </p:attrNameLst>
                                      </p:cBhvr>
                                      <p:to>
                                        <p:strVal val="visible"/>
                                      </p:to>
                                    </p:set>
                                    <p:anim calcmode="lin" valueType="num">
                                      <p:cBhvr additive="base">
                                        <p:cTn id="42" dur="500" fill="hold"/>
                                        <p:tgtEl>
                                          <p:spTgt spid="8"/>
                                        </p:tgtEl>
                                        <p:attrNameLst>
                                          <p:attrName>ppt_x</p:attrName>
                                        </p:attrNameLst>
                                      </p:cBhvr>
                                      <p:tavLst>
                                        <p:tav tm="0">
                                          <p:val>
                                            <p:strVal val="1+#ppt_w/2"/>
                                          </p:val>
                                        </p:tav>
                                        <p:tav tm="100000">
                                          <p:val>
                                            <p:strVal val="#ppt_x"/>
                                          </p:val>
                                        </p:tav>
                                      </p:tavLst>
                                    </p:anim>
                                    <p:anim calcmode="lin" valueType="num">
                                      <p:cBhvr additive="base">
                                        <p:cTn id="43" dur="500" fill="hold"/>
                                        <p:tgtEl>
                                          <p:spTgt spid="8"/>
                                        </p:tgtEl>
                                        <p:attrNameLst>
                                          <p:attrName>ppt_y</p:attrName>
                                        </p:attrNameLst>
                                      </p:cBhvr>
                                      <p:tavLst>
                                        <p:tav tm="0">
                                          <p:val>
                                            <p:strVal val="#ppt_y"/>
                                          </p:val>
                                        </p:tav>
                                        <p:tav tm="100000">
                                          <p:val>
                                            <p:strVal val="#ppt_y"/>
                                          </p:val>
                                        </p:tav>
                                      </p:tavLst>
                                    </p:anim>
                                  </p:childTnLst>
                                </p:cTn>
                              </p:par>
                            </p:childTnLst>
                          </p:cTn>
                        </p:par>
                        <p:par>
                          <p:cTn id="44" fill="hold">
                            <p:stCondLst>
                              <p:cond delay="4500"/>
                            </p:stCondLst>
                            <p:childTnLst>
                              <p:par>
                                <p:cTn id="45" presetID="2" presetClass="entr" presetSubtype="2" fill="hold" nodeType="afterEffect">
                                  <p:stCondLst>
                                    <p:cond delay="0"/>
                                  </p:stCondLst>
                                  <p:childTnLst>
                                    <p:set>
                                      <p:cBhvr>
                                        <p:cTn id="46" dur="1" fill="hold">
                                          <p:stCondLst>
                                            <p:cond delay="0"/>
                                          </p:stCondLst>
                                        </p:cTn>
                                        <p:tgtEl>
                                          <p:spTgt spid="13"/>
                                        </p:tgtEl>
                                        <p:attrNameLst>
                                          <p:attrName>style.visibility</p:attrName>
                                        </p:attrNameLst>
                                      </p:cBhvr>
                                      <p:to>
                                        <p:strVal val="visible"/>
                                      </p:to>
                                    </p:set>
                                    <p:anim calcmode="lin" valueType="num">
                                      <p:cBhvr additive="base">
                                        <p:cTn id="47" dur="500" fill="hold"/>
                                        <p:tgtEl>
                                          <p:spTgt spid="13"/>
                                        </p:tgtEl>
                                        <p:attrNameLst>
                                          <p:attrName>ppt_x</p:attrName>
                                        </p:attrNameLst>
                                      </p:cBhvr>
                                      <p:tavLst>
                                        <p:tav tm="0">
                                          <p:val>
                                            <p:strVal val="1+#ppt_w/2"/>
                                          </p:val>
                                        </p:tav>
                                        <p:tav tm="100000">
                                          <p:val>
                                            <p:strVal val="#ppt_x"/>
                                          </p:val>
                                        </p:tav>
                                      </p:tavLst>
                                    </p:anim>
                                    <p:anim calcmode="lin" valueType="num">
                                      <p:cBhvr additive="base">
                                        <p:cTn id="48" dur="500" fill="hold"/>
                                        <p:tgtEl>
                                          <p:spTgt spid="13"/>
                                        </p:tgtEl>
                                        <p:attrNameLst>
                                          <p:attrName>ppt_y</p:attrName>
                                        </p:attrNameLst>
                                      </p:cBhvr>
                                      <p:tavLst>
                                        <p:tav tm="0">
                                          <p:val>
                                            <p:strVal val="#ppt_y"/>
                                          </p:val>
                                        </p:tav>
                                        <p:tav tm="100000">
                                          <p:val>
                                            <p:strVal val="#ppt_y"/>
                                          </p:val>
                                        </p:tav>
                                      </p:tavLst>
                                    </p:anim>
                                  </p:childTnLst>
                                </p:cTn>
                              </p:par>
                            </p:childTnLst>
                          </p:cTn>
                        </p:par>
                        <p:par>
                          <p:cTn id="49" fill="hold">
                            <p:stCondLst>
                              <p:cond delay="5000"/>
                            </p:stCondLst>
                            <p:childTnLst>
                              <p:par>
                                <p:cTn id="50" presetID="2" presetClass="entr" presetSubtype="2" fill="hold" grpId="0" nodeType="afterEffect">
                                  <p:stCondLst>
                                    <p:cond delay="0"/>
                                  </p:stCondLst>
                                  <p:childTnLst>
                                    <p:set>
                                      <p:cBhvr>
                                        <p:cTn id="51" dur="1" fill="hold">
                                          <p:stCondLst>
                                            <p:cond delay="0"/>
                                          </p:stCondLst>
                                        </p:cTn>
                                        <p:tgtEl>
                                          <p:spTgt spid="12"/>
                                        </p:tgtEl>
                                        <p:attrNameLst>
                                          <p:attrName>style.visibility</p:attrName>
                                        </p:attrNameLst>
                                      </p:cBhvr>
                                      <p:to>
                                        <p:strVal val="visible"/>
                                      </p:to>
                                    </p:set>
                                    <p:anim calcmode="lin" valueType="num">
                                      <p:cBhvr additive="base">
                                        <p:cTn id="52" dur="500" fill="hold"/>
                                        <p:tgtEl>
                                          <p:spTgt spid="12"/>
                                        </p:tgtEl>
                                        <p:attrNameLst>
                                          <p:attrName>ppt_x</p:attrName>
                                        </p:attrNameLst>
                                      </p:cBhvr>
                                      <p:tavLst>
                                        <p:tav tm="0">
                                          <p:val>
                                            <p:strVal val="1+#ppt_w/2"/>
                                          </p:val>
                                        </p:tav>
                                        <p:tav tm="100000">
                                          <p:val>
                                            <p:strVal val="#ppt_x"/>
                                          </p:val>
                                        </p:tav>
                                      </p:tavLst>
                                    </p:anim>
                                    <p:anim calcmode="lin" valueType="num">
                                      <p:cBhvr additive="base">
                                        <p:cTn id="53" dur="500" fill="hold"/>
                                        <p:tgtEl>
                                          <p:spTgt spid="12"/>
                                        </p:tgtEl>
                                        <p:attrNameLst>
                                          <p:attrName>ppt_y</p:attrName>
                                        </p:attrNameLst>
                                      </p:cBhvr>
                                      <p:tavLst>
                                        <p:tav tm="0">
                                          <p:val>
                                            <p:strVal val="#ppt_y"/>
                                          </p:val>
                                        </p:tav>
                                        <p:tav tm="100000">
                                          <p:val>
                                            <p:strVal val="#ppt_y"/>
                                          </p:val>
                                        </p:tav>
                                      </p:tavLst>
                                    </p:anim>
                                  </p:childTnLst>
                                </p:cTn>
                              </p:par>
                            </p:childTnLst>
                          </p:cTn>
                        </p:par>
                        <p:par>
                          <p:cTn id="54" fill="hold">
                            <p:stCondLst>
                              <p:cond delay="5500"/>
                            </p:stCondLst>
                            <p:childTnLst>
                              <p:par>
                                <p:cTn id="55" presetID="2" presetClass="entr" presetSubtype="2" fill="hold" nodeType="afterEffect">
                                  <p:stCondLst>
                                    <p:cond delay="0"/>
                                  </p:stCondLst>
                                  <p:childTnLst>
                                    <p:set>
                                      <p:cBhvr>
                                        <p:cTn id="56" dur="1" fill="hold">
                                          <p:stCondLst>
                                            <p:cond delay="0"/>
                                          </p:stCondLst>
                                        </p:cTn>
                                        <p:tgtEl>
                                          <p:spTgt spid="17"/>
                                        </p:tgtEl>
                                        <p:attrNameLst>
                                          <p:attrName>style.visibility</p:attrName>
                                        </p:attrNameLst>
                                      </p:cBhvr>
                                      <p:to>
                                        <p:strVal val="visible"/>
                                      </p:to>
                                    </p:set>
                                    <p:anim calcmode="lin" valueType="num">
                                      <p:cBhvr additive="base">
                                        <p:cTn id="57" dur="500" fill="hold"/>
                                        <p:tgtEl>
                                          <p:spTgt spid="17"/>
                                        </p:tgtEl>
                                        <p:attrNameLst>
                                          <p:attrName>ppt_x</p:attrName>
                                        </p:attrNameLst>
                                      </p:cBhvr>
                                      <p:tavLst>
                                        <p:tav tm="0">
                                          <p:val>
                                            <p:strVal val="1+#ppt_w/2"/>
                                          </p:val>
                                        </p:tav>
                                        <p:tav tm="100000">
                                          <p:val>
                                            <p:strVal val="#ppt_x"/>
                                          </p:val>
                                        </p:tav>
                                      </p:tavLst>
                                    </p:anim>
                                    <p:anim calcmode="lin" valueType="num">
                                      <p:cBhvr additive="base">
                                        <p:cTn id="58" dur="500" fill="hold"/>
                                        <p:tgtEl>
                                          <p:spTgt spid="17"/>
                                        </p:tgtEl>
                                        <p:attrNameLst>
                                          <p:attrName>ppt_y</p:attrName>
                                        </p:attrNameLst>
                                      </p:cBhvr>
                                      <p:tavLst>
                                        <p:tav tm="0">
                                          <p:val>
                                            <p:strVal val="#ppt_y"/>
                                          </p:val>
                                        </p:tav>
                                        <p:tav tm="100000">
                                          <p:val>
                                            <p:strVal val="#ppt_y"/>
                                          </p:val>
                                        </p:tav>
                                      </p:tavLst>
                                    </p:anim>
                                  </p:childTnLst>
                                </p:cTn>
                              </p:par>
                            </p:childTnLst>
                          </p:cTn>
                        </p:par>
                        <p:par>
                          <p:cTn id="59" fill="hold">
                            <p:stCondLst>
                              <p:cond delay="6000"/>
                            </p:stCondLst>
                            <p:childTnLst>
                              <p:par>
                                <p:cTn id="60" presetID="2" presetClass="entr" presetSubtype="2" fill="hold" grpId="0" nodeType="afterEffect">
                                  <p:stCondLst>
                                    <p:cond delay="0"/>
                                  </p:stCondLst>
                                  <p:childTnLst>
                                    <p:set>
                                      <p:cBhvr>
                                        <p:cTn id="61" dur="1" fill="hold">
                                          <p:stCondLst>
                                            <p:cond delay="0"/>
                                          </p:stCondLst>
                                        </p:cTn>
                                        <p:tgtEl>
                                          <p:spTgt spid="16"/>
                                        </p:tgtEl>
                                        <p:attrNameLst>
                                          <p:attrName>style.visibility</p:attrName>
                                        </p:attrNameLst>
                                      </p:cBhvr>
                                      <p:to>
                                        <p:strVal val="visible"/>
                                      </p:to>
                                    </p:set>
                                    <p:anim calcmode="lin" valueType="num">
                                      <p:cBhvr additive="base">
                                        <p:cTn id="62" dur="500" fill="hold"/>
                                        <p:tgtEl>
                                          <p:spTgt spid="16"/>
                                        </p:tgtEl>
                                        <p:attrNameLst>
                                          <p:attrName>ppt_x</p:attrName>
                                        </p:attrNameLst>
                                      </p:cBhvr>
                                      <p:tavLst>
                                        <p:tav tm="0">
                                          <p:val>
                                            <p:strVal val="1+#ppt_w/2"/>
                                          </p:val>
                                        </p:tav>
                                        <p:tav tm="100000">
                                          <p:val>
                                            <p:strVal val="#ppt_x"/>
                                          </p:val>
                                        </p:tav>
                                      </p:tavLst>
                                    </p:anim>
                                    <p:anim calcmode="lin" valueType="num">
                                      <p:cBhvr additive="base">
                                        <p:cTn id="63" dur="500" fill="hold"/>
                                        <p:tgtEl>
                                          <p:spTgt spid="16"/>
                                        </p:tgtEl>
                                        <p:attrNameLst>
                                          <p:attrName>ppt_y</p:attrName>
                                        </p:attrNameLst>
                                      </p:cBhvr>
                                      <p:tavLst>
                                        <p:tav tm="0">
                                          <p:val>
                                            <p:strVal val="#ppt_y"/>
                                          </p:val>
                                        </p:tav>
                                        <p:tav tm="100000">
                                          <p:val>
                                            <p:strVal val="#ppt_y"/>
                                          </p:val>
                                        </p:tav>
                                      </p:tavLst>
                                    </p:anim>
                                  </p:childTnLst>
                                </p:cTn>
                              </p:par>
                            </p:childTnLst>
                          </p:cTn>
                        </p:par>
                        <p:par>
                          <p:cTn id="64" fill="hold">
                            <p:stCondLst>
                              <p:cond delay="6500"/>
                            </p:stCondLst>
                            <p:childTnLst>
                              <p:par>
                                <p:cTn id="65" presetID="2" presetClass="entr" presetSubtype="2" fill="hold" nodeType="afterEffect">
                                  <p:stCondLst>
                                    <p:cond delay="0"/>
                                  </p:stCondLst>
                                  <p:childTnLst>
                                    <p:set>
                                      <p:cBhvr>
                                        <p:cTn id="66" dur="1" fill="hold">
                                          <p:stCondLst>
                                            <p:cond delay="0"/>
                                          </p:stCondLst>
                                        </p:cTn>
                                        <p:tgtEl>
                                          <p:spTgt spid="21"/>
                                        </p:tgtEl>
                                        <p:attrNameLst>
                                          <p:attrName>style.visibility</p:attrName>
                                        </p:attrNameLst>
                                      </p:cBhvr>
                                      <p:to>
                                        <p:strVal val="visible"/>
                                      </p:to>
                                    </p:set>
                                    <p:anim calcmode="lin" valueType="num">
                                      <p:cBhvr additive="base">
                                        <p:cTn id="67" dur="500" fill="hold"/>
                                        <p:tgtEl>
                                          <p:spTgt spid="21"/>
                                        </p:tgtEl>
                                        <p:attrNameLst>
                                          <p:attrName>ppt_x</p:attrName>
                                        </p:attrNameLst>
                                      </p:cBhvr>
                                      <p:tavLst>
                                        <p:tav tm="0">
                                          <p:val>
                                            <p:strVal val="1+#ppt_w/2"/>
                                          </p:val>
                                        </p:tav>
                                        <p:tav tm="100000">
                                          <p:val>
                                            <p:strVal val="#ppt_x"/>
                                          </p:val>
                                        </p:tav>
                                      </p:tavLst>
                                    </p:anim>
                                    <p:anim calcmode="lin" valueType="num">
                                      <p:cBhvr additive="base">
                                        <p:cTn id="68" dur="500" fill="hold"/>
                                        <p:tgtEl>
                                          <p:spTgt spid="21"/>
                                        </p:tgtEl>
                                        <p:attrNameLst>
                                          <p:attrName>ppt_y</p:attrName>
                                        </p:attrNameLst>
                                      </p:cBhvr>
                                      <p:tavLst>
                                        <p:tav tm="0">
                                          <p:val>
                                            <p:strVal val="#ppt_y"/>
                                          </p:val>
                                        </p:tav>
                                        <p:tav tm="100000">
                                          <p:val>
                                            <p:strVal val="#ppt_y"/>
                                          </p:val>
                                        </p:tav>
                                      </p:tavLst>
                                    </p:anim>
                                  </p:childTnLst>
                                </p:cTn>
                              </p:par>
                            </p:childTnLst>
                          </p:cTn>
                        </p:par>
                        <p:par>
                          <p:cTn id="69" fill="hold">
                            <p:stCondLst>
                              <p:cond delay="7000"/>
                            </p:stCondLst>
                            <p:childTnLst>
                              <p:par>
                                <p:cTn id="70" presetID="2" presetClass="entr" presetSubtype="2" fill="hold" grpId="0" nodeType="afterEffect">
                                  <p:stCondLst>
                                    <p:cond delay="0"/>
                                  </p:stCondLst>
                                  <p:childTnLst>
                                    <p:set>
                                      <p:cBhvr>
                                        <p:cTn id="71" dur="1" fill="hold">
                                          <p:stCondLst>
                                            <p:cond delay="0"/>
                                          </p:stCondLst>
                                        </p:cTn>
                                        <p:tgtEl>
                                          <p:spTgt spid="20"/>
                                        </p:tgtEl>
                                        <p:attrNameLst>
                                          <p:attrName>style.visibility</p:attrName>
                                        </p:attrNameLst>
                                      </p:cBhvr>
                                      <p:to>
                                        <p:strVal val="visible"/>
                                      </p:to>
                                    </p:set>
                                    <p:anim calcmode="lin" valueType="num">
                                      <p:cBhvr additive="base">
                                        <p:cTn id="72" dur="500" fill="hold"/>
                                        <p:tgtEl>
                                          <p:spTgt spid="20"/>
                                        </p:tgtEl>
                                        <p:attrNameLst>
                                          <p:attrName>ppt_x</p:attrName>
                                        </p:attrNameLst>
                                      </p:cBhvr>
                                      <p:tavLst>
                                        <p:tav tm="0">
                                          <p:val>
                                            <p:strVal val="1+#ppt_w/2"/>
                                          </p:val>
                                        </p:tav>
                                        <p:tav tm="100000">
                                          <p:val>
                                            <p:strVal val="#ppt_x"/>
                                          </p:val>
                                        </p:tav>
                                      </p:tavLst>
                                    </p:anim>
                                    <p:anim calcmode="lin" valueType="num">
                                      <p:cBhvr additive="base">
                                        <p:cTn id="73" dur="500" fill="hold"/>
                                        <p:tgtEl>
                                          <p:spTgt spid="20"/>
                                        </p:tgtEl>
                                        <p:attrNameLst>
                                          <p:attrName>ppt_y</p:attrName>
                                        </p:attrNameLst>
                                      </p:cBhvr>
                                      <p:tavLst>
                                        <p:tav tm="0">
                                          <p:val>
                                            <p:strVal val="#ppt_y"/>
                                          </p:val>
                                        </p:tav>
                                        <p:tav tm="100000">
                                          <p:val>
                                            <p:strVal val="#ppt_y"/>
                                          </p:val>
                                        </p:tav>
                                      </p:tavLst>
                                    </p:anim>
                                  </p:childTnLst>
                                </p:cTn>
                              </p:par>
                            </p:childTnLst>
                          </p:cTn>
                        </p:par>
                        <p:par>
                          <p:cTn id="74" fill="hold">
                            <p:stCondLst>
                              <p:cond delay="7500"/>
                            </p:stCondLst>
                            <p:childTnLst>
                              <p:par>
                                <p:cTn id="75" presetID="2" presetClass="entr" presetSubtype="2" fill="hold" nodeType="afterEffect">
                                  <p:stCondLst>
                                    <p:cond delay="0"/>
                                  </p:stCondLst>
                                  <p:childTnLst>
                                    <p:set>
                                      <p:cBhvr>
                                        <p:cTn id="76" dur="1" fill="hold">
                                          <p:stCondLst>
                                            <p:cond delay="0"/>
                                          </p:stCondLst>
                                        </p:cTn>
                                        <p:tgtEl>
                                          <p:spTgt spid="25"/>
                                        </p:tgtEl>
                                        <p:attrNameLst>
                                          <p:attrName>style.visibility</p:attrName>
                                        </p:attrNameLst>
                                      </p:cBhvr>
                                      <p:to>
                                        <p:strVal val="visible"/>
                                      </p:to>
                                    </p:set>
                                    <p:anim calcmode="lin" valueType="num">
                                      <p:cBhvr additive="base">
                                        <p:cTn id="77" dur="500" fill="hold"/>
                                        <p:tgtEl>
                                          <p:spTgt spid="25"/>
                                        </p:tgtEl>
                                        <p:attrNameLst>
                                          <p:attrName>ppt_x</p:attrName>
                                        </p:attrNameLst>
                                      </p:cBhvr>
                                      <p:tavLst>
                                        <p:tav tm="0">
                                          <p:val>
                                            <p:strVal val="1+#ppt_w/2"/>
                                          </p:val>
                                        </p:tav>
                                        <p:tav tm="100000">
                                          <p:val>
                                            <p:strVal val="#ppt_x"/>
                                          </p:val>
                                        </p:tav>
                                      </p:tavLst>
                                    </p:anim>
                                    <p:anim calcmode="lin" valueType="num">
                                      <p:cBhvr additive="base">
                                        <p:cTn id="78" dur="500" fill="hold"/>
                                        <p:tgtEl>
                                          <p:spTgt spid="25"/>
                                        </p:tgtEl>
                                        <p:attrNameLst>
                                          <p:attrName>ppt_y</p:attrName>
                                        </p:attrNameLst>
                                      </p:cBhvr>
                                      <p:tavLst>
                                        <p:tav tm="0">
                                          <p:val>
                                            <p:strVal val="#ppt_y"/>
                                          </p:val>
                                        </p:tav>
                                        <p:tav tm="100000">
                                          <p:val>
                                            <p:strVal val="#ppt_y"/>
                                          </p:val>
                                        </p:tav>
                                      </p:tavLst>
                                    </p:anim>
                                  </p:childTnLst>
                                </p:cTn>
                              </p:par>
                            </p:childTnLst>
                          </p:cTn>
                        </p:par>
                        <p:par>
                          <p:cTn id="79" fill="hold">
                            <p:stCondLst>
                              <p:cond delay="8000"/>
                            </p:stCondLst>
                            <p:childTnLst>
                              <p:par>
                                <p:cTn id="80" presetID="2" presetClass="entr" presetSubtype="2" fill="hold" grpId="0" nodeType="afterEffect">
                                  <p:stCondLst>
                                    <p:cond delay="0"/>
                                  </p:stCondLst>
                                  <p:childTnLst>
                                    <p:set>
                                      <p:cBhvr>
                                        <p:cTn id="81" dur="1" fill="hold">
                                          <p:stCondLst>
                                            <p:cond delay="0"/>
                                          </p:stCondLst>
                                        </p:cTn>
                                        <p:tgtEl>
                                          <p:spTgt spid="24"/>
                                        </p:tgtEl>
                                        <p:attrNameLst>
                                          <p:attrName>style.visibility</p:attrName>
                                        </p:attrNameLst>
                                      </p:cBhvr>
                                      <p:to>
                                        <p:strVal val="visible"/>
                                      </p:to>
                                    </p:set>
                                    <p:anim calcmode="lin" valueType="num">
                                      <p:cBhvr additive="base">
                                        <p:cTn id="82" dur="500" fill="hold"/>
                                        <p:tgtEl>
                                          <p:spTgt spid="24"/>
                                        </p:tgtEl>
                                        <p:attrNameLst>
                                          <p:attrName>ppt_x</p:attrName>
                                        </p:attrNameLst>
                                      </p:cBhvr>
                                      <p:tavLst>
                                        <p:tav tm="0">
                                          <p:val>
                                            <p:strVal val="1+#ppt_w/2"/>
                                          </p:val>
                                        </p:tav>
                                        <p:tav tm="100000">
                                          <p:val>
                                            <p:strVal val="#ppt_x"/>
                                          </p:val>
                                        </p:tav>
                                      </p:tavLst>
                                    </p:anim>
                                    <p:anim calcmode="lin" valueType="num">
                                      <p:cBhvr additive="base">
                                        <p:cTn id="83" dur="500" fill="hold"/>
                                        <p:tgtEl>
                                          <p:spTgt spid="2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12" grpId="0"/>
      <p:bldP spid="16" grpId="0"/>
      <p:bldP spid="20" grpId="0"/>
      <p:bldP spid="24" grpId="0"/>
      <p:bldP spid="44" grpId="0"/>
      <p:bldP spid="45" grpId="0"/>
      <p:bldP spid="46" grpId="0" animBg="1"/>
    </p:bldLst>
  </p:timing>
</p:sld>
</file>

<file path=ppt/slides/slide7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2" name="Rectangle 11"/>
          <p:cNvSpPr/>
          <p:nvPr/>
        </p:nvSpPr>
        <p:spPr>
          <a:xfrm>
            <a:off x="1" y="0"/>
            <a:ext cx="12192000" cy="6858000"/>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Freeform 45"/>
          <p:cNvSpPr/>
          <p:nvPr/>
        </p:nvSpPr>
        <p:spPr>
          <a:xfrm rot="10800000" flipV="1">
            <a:off x="0" y="684"/>
            <a:ext cx="12192000" cy="2193693"/>
          </a:xfrm>
          <a:custGeom>
            <a:avLst/>
            <a:gdLst>
              <a:gd name="connsiteX0" fmla="*/ 12192000 w 12192000"/>
              <a:gd name="connsiteY0" fmla="*/ 0 h 2193693"/>
              <a:gd name="connsiteX1" fmla="*/ 0 w 12192000"/>
              <a:gd name="connsiteY1" fmla="*/ 0 h 2193693"/>
              <a:gd name="connsiteX2" fmla="*/ 0 w 12192000"/>
              <a:gd name="connsiteY2" fmla="*/ 1224078 h 2193693"/>
              <a:gd name="connsiteX3" fmla="*/ 5156127 w 12192000"/>
              <a:gd name="connsiteY3" fmla="*/ 1224078 h 2193693"/>
              <a:gd name="connsiteX4" fmla="*/ 6125741 w 12192000"/>
              <a:gd name="connsiteY4" fmla="*/ 2193693 h 2193693"/>
              <a:gd name="connsiteX5" fmla="*/ 7095356 w 12192000"/>
              <a:gd name="connsiteY5" fmla="*/ 1224078 h 2193693"/>
              <a:gd name="connsiteX6" fmla="*/ 12192000 w 12192000"/>
              <a:gd name="connsiteY6" fmla="*/ 1224078 h 2193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192000" h="2193693">
                <a:moveTo>
                  <a:pt x="12192000" y="0"/>
                </a:moveTo>
                <a:lnTo>
                  <a:pt x="0" y="0"/>
                </a:lnTo>
                <a:lnTo>
                  <a:pt x="0" y="1224078"/>
                </a:lnTo>
                <a:lnTo>
                  <a:pt x="5156127" y="1224078"/>
                </a:lnTo>
                <a:lnTo>
                  <a:pt x="6125741" y="2193693"/>
                </a:lnTo>
                <a:lnTo>
                  <a:pt x="7095356" y="1224078"/>
                </a:lnTo>
                <a:lnTo>
                  <a:pt x="12192000" y="1224078"/>
                </a:lnTo>
                <a:close/>
              </a:path>
            </a:pathLst>
          </a:custGeom>
          <a:solidFill>
            <a:srgbClr val="BF2500">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nvGrpSpPr>
          <p:cNvPr id="4" name="Group 3"/>
          <p:cNvGrpSpPr/>
          <p:nvPr/>
        </p:nvGrpSpPr>
        <p:grpSpPr>
          <a:xfrm>
            <a:off x="3341511" y="258228"/>
            <a:ext cx="5508978" cy="954108"/>
            <a:chOff x="3341511" y="258228"/>
            <a:chExt cx="5508978" cy="954108"/>
          </a:xfrm>
        </p:grpSpPr>
        <p:sp>
          <p:nvSpPr>
            <p:cNvPr id="7" name="TextBox 6"/>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p:txBody>
        </p:sp>
        <p:sp>
          <p:nvSpPr>
            <p:cNvPr id="8" name="TextBox 7"/>
            <p:cNvSpPr txBox="1"/>
            <p:nvPr/>
          </p:nvSpPr>
          <p:spPr>
            <a:xfrm>
              <a:off x="4030132" y="843004"/>
              <a:ext cx="4143023" cy="369332"/>
            </a:xfrm>
            <a:prstGeom prst="rect">
              <a:avLst/>
            </a:prstGeom>
            <a:noFill/>
          </p:spPr>
          <p:txBody>
            <a:bodyPr wrap="square" rtlCol="0">
              <a:spAutoFit/>
            </a:bodyPr>
            <a:lstStyle/>
            <a:p>
              <a:pPr algn="ctr"/>
              <a:r>
                <a:rPr lang="en-US" dirty="0">
                  <a:solidFill>
                    <a:schemeClr val="bg1">
                      <a:lumMod val="85000"/>
                    </a:schemeClr>
                  </a:solidFill>
                  <a:latin typeface="Candara" panose="020E0502030303020204" pitchFamily="34" charset="0"/>
                </a:rPr>
                <a:t>Your Subtitle</a:t>
              </a:r>
            </a:p>
          </p:txBody>
        </p:sp>
      </p:grpSp>
      <p:sp>
        <p:nvSpPr>
          <p:cNvPr id="47" name="Freeform 46"/>
          <p:cNvSpPr/>
          <p:nvPr/>
        </p:nvSpPr>
        <p:spPr>
          <a:xfrm flipV="1">
            <a:off x="0" y="4330138"/>
            <a:ext cx="12192000" cy="2196876"/>
          </a:xfrm>
          <a:custGeom>
            <a:avLst/>
            <a:gdLst>
              <a:gd name="connsiteX0" fmla="*/ 6125741 w 12192000"/>
              <a:gd name="connsiteY0" fmla="*/ 2196876 h 2196876"/>
              <a:gd name="connsiteX1" fmla="*/ 7095356 w 12192000"/>
              <a:gd name="connsiteY1" fmla="*/ 1227261 h 2196876"/>
              <a:gd name="connsiteX2" fmla="*/ 12192000 w 12192000"/>
              <a:gd name="connsiteY2" fmla="*/ 1227261 h 2196876"/>
              <a:gd name="connsiteX3" fmla="*/ 12192000 w 12192000"/>
              <a:gd name="connsiteY3" fmla="*/ 0 h 2196876"/>
              <a:gd name="connsiteX4" fmla="*/ 0 w 12192000"/>
              <a:gd name="connsiteY4" fmla="*/ 0 h 2196876"/>
              <a:gd name="connsiteX5" fmla="*/ 0 w 12192000"/>
              <a:gd name="connsiteY5" fmla="*/ 1227261 h 2196876"/>
              <a:gd name="connsiteX6" fmla="*/ 5156127 w 12192000"/>
              <a:gd name="connsiteY6" fmla="*/ 1227261 h 2196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192000" h="2196876">
                <a:moveTo>
                  <a:pt x="6125741" y="2196876"/>
                </a:moveTo>
                <a:lnTo>
                  <a:pt x="7095356" y="1227261"/>
                </a:lnTo>
                <a:lnTo>
                  <a:pt x="12192000" y="1227261"/>
                </a:lnTo>
                <a:lnTo>
                  <a:pt x="12192000" y="0"/>
                </a:lnTo>
                <a:lnTo>
                  <a:pt x="0" y="0"/>
                </a:lnTo>
                <a:lnTo>
                  <a:pt x="0" y="1227261"/>
                </a:lnTo>
                <a:lnTo>
                  <a:pt x="5156127" y="1227261"/>
                </a:lnTo>
                <a:close/>
              </a:path>
            </a:pathLst>
          </a:custGeom>
          <a:solidFill>
            <a:srgbClr val="BF2500">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9"/>
          <p:cNvSpPr>
            <a:spLocks noChangeAspect="1" noEditPoints="1"/>
          </p:cNvSpPr>
          <p:nvPr/>
        </p:nvSpPr>
        <p:spPr bwMode="auto">
          <a:xfrm>
            <a:off x="10268114" y="4788843"/>
            <a:ext cx="536438" cy="375214"/>
          </a:xfrm>
          <a:custGeom>
            <a:avLst/>
            <a:gdLst>
              <a:gd name="T0" fmla="*/ 71 w 144"/>
              <a:gd name="T1" fmla="*/ 67 h 100"/>
              <a:gd name="T2" fmla="*/ 83 w 144"/>
              <a:gd name="T3" fmla="*/ 99 h 100"/>
              <a:gd name="T4" fmla="*/ 83 w 144"/>
              <a:gd name="T5" fmla="*/ 100 h 100"/>
              <a:gd name="T6" fmla="*/ 84 w 144"/>
              <a:gd name="T7" fmla="*/ 100 h 100"/>
              <a:gd name="T8" fmla="*/ 103 w 144"/>
              <a:gd name="T9" fmla="*/ 100 h 100"/>
              <a:gd name="T10" fmla="*/ 104 w 144"/>
              <a:gd name="T11" fmla="*/ 99 h 100"/>
              <a:gd name="T12" fmla="*/ 88 w 144"/>
              <a:gd name="T13" fmla="*/ 54 h 100"/>
              <a:gd name="T14" fmla="*/ 71 w 144"/>
              <a:gd name="T15" fmla="*/ 67 h 100"/>
              <a:gd name="T16" fmla="*/ 143 w 144"/>
              <a:gd name="T17" fmla="*/ 31 h 100"/>
              <a:gd name="T18" fmla="*/ 114 w 144"/>
              <a:gd name="T19" fmla="*/ 1 h 100"/>
              <a:gd name="T20" fmla="*/ 113 w 144"/>
              <a:gd name="T21" fmla="*/ 1 h 100"/>
              <a:gd name="T22" fmla="*/ 112 w 144"/>
              <a:gd name="T23" fmla="*/ 2 h 100"/>
              <a:gd name="T24" fmla="*/ 112 w 144"/>
              <a:gd name="T25" fmla="*/ 18 h 100"/>
              <a:gd name="T26" fmla="*/ 69 w 144"/>
              <a:gd name="T27" fmla="*/ 31 h 100"/>
              <a:gd name="T28" fmla="*/ 50 w 144"/>
              <a:gd name="T29" fmla="*/ 48 h 100"/>
              <a:gd name="T30" fmla="*/ 32 w 144"/>
              <a:gd name="T31" fmla="*/ 99 h 100"/>
              <a:gd name="T32" fmla="*/ 33 w 144"/>
              <a:gd name="T33" fmla="*/ 100 h 100"/>
              <a:gd name="T34" fmla="*/ 55 w 144"/>
              <a:gd name="T35" fmla="*/ 100 h 100"/>
              <a:gd name="T36" fmla="*/ 56 w 144"/>
              <a:gd name="T37" fmla="*/ 100 h 100"/>
              <a:gd name="T38" fmla="*/ 56 w 144"/>
              <a:gd name="T39" fmla="*/ 99 h 100"/>
              <a:gd name="T40" fmla="*/ 69 w 144"/>
              <a:gd name="T41" fmla="*/ 63 h 100"/>
              <a:gd name="T42" fmla="*/ 89 w 144"/>
              <a:gd name="T43" fmla="*/ 48 h 100"/>
              <a:gd name="T44" fmla="*/ 112 w 144"/>
              <a:gd name="T45" fmla="*/ 43 h 100"/>
              <a:gd name="T46" fmla="*/ 112 w 144"/>
              <a:gd name="T47" fmla="*/ 61 h 100"/>
              <a:gd name="T48" fmla="*/ 113 w 144"/>
              <a:gd name="T49" fmla="*/ 62 h 100"/>
              <a:gd name="T50" fmla="*/ 114 w 144"/>
              <a:gd name="T51" fmla="*/ 62 h 100"/>
              <a:gd name="T52" fmla="*/ 143 w 144"/>
              <a:gd name="T53" fmla="*/ 32 h 100"/>
              <a:gd name="T54" fmla="*/ 143 w 144"/>
              <a:gd name="T55" fmla="*/ 31 h 100"/>
              <a:gd name="T56" fmla="*/ 66 w 144"/>
              <a:gd name="T57" fmla="*/ 28 h 100"/>
              <a:gd name="T58" fmla="*/ 28 w 144"/>
              <a:gd name="T59" fmla="*/ 16 h 100"/>
              <a:gd name="T60" fmla="*/ 28 w 144"/>
              <a:gd name="T61" fmla="*/ 2 h 100"/>
              <a:gd name="T62" fmla="*/ 28 w 144"/>
              <a:gd name="T63" fmla="*/ 1 h 100"/>
              <a:gd name="T64" fmla="*/ 27 w 144"/>
              <a:gd name="T65" fmla="*/ 1 h 100"/>
              <a:gd name="T66" fmla="*/ 0 w 144"/>
              <a:gd name="T67" fmla="*/ 27 h 100"/>
              <a:gd name="T68" fmla="*/ 0 w 144"/>
              <a:gd name="T69" fmla="*/ 29 h 100"/>
              <a:gd name="T70" fmla="*/ 27 w 144"/>
              <a:gd name="T71" fmla="*/ 55 h 100"/>
              <a:gd name="T72" fmla="*/ 28 w 144"/>
              <a:gd name="T73" fmla="*/ 55 h 100"/>
              <a:gd name="T74" fmla="*/ 28 w 144"/>
              <a:gd name="T75" fmla="*/ 54 h 100"/>
              <a:gd name="T76" fmla="*/ 28 w 144"/>
              <a:gd name="T77" fmla="*/ 38 h 100"/>
              <a:gd name="T78" fmla="*/ 49 w 144"/>
              <a:gd name="T79" fmla="*/ 43 h 100"/>
              <a:gd name="T80" fmla="*/ 66 w 144"/>
              <a:gd name="T81" fmla="*/ 28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44" h="100">
                <a:moveTo>
                  <a:pt x="71" y="67"/>
                </a:moveTo>
                <a:cubicBezTo>
                  <a:pt x="78" y="75"/>
                  <a:pt x="83" y="87"/>
                  <a:pt x="83" y="99"/>
                </a:cubicBezTo>
                <a:cubicBezTo>
                  <a:pt x="83" y="99"/>
                  <a:pt x="83" y="99"/>
                  <a:pt x="83" y="100"/>
                </a:cubicBezTo>
                <a:cubicBezTo>
                  <a:pt x="83" y="100"/>
                  <a:pt x="84" y="100"/>
                  <a:pt x="84" y="100"/>
                </a:cubicBezTo>
                <a:cubicBezTo>
                  <a:pt x="103" y="100"/>
                  <a:pt x="103" y="100"/>
                  <a:pt x="103" y="100"/>
                </a:cubicBezTo>
                <a:cubicBezTo>
                  <a:pt x="104" y="100"/>
                  <a:pt x="104" y="99"/>
                  <a:pt x="104" y="99"/>
                </a:cubicBezTo>
                <a:cubicBezTo>
                  <a:pt x="104" y="82"/>
                  <a:pt x="98" y="66"/>
                  <a:pt x="88" y="54"/>
                </a:cubicBezTo>
                <a:cubicBezTo>
                  <a:pt x="82" y="57"/>
                  <a:pt x="76" y="61"/>
                  <a:pt x="71" y="67"/>
                </a:cubicBezTo>
                <a:close/>
                <a:moveTo>
                  <a:pt x="143" y="31"/>
                </a:moveTo>
                <a:cubicBezTo>
                  <a:pt x="114" y="1"/>
                  <a:pt x="114" y="1"/>
                  <a:pt x="114" y="1"/>
                </a:cubicBezTo>
                <a:cubicBezTo>
                  <a:pt x="113" y="1"/>
                  <a:pt x="113" y="0"/>
                  <a:pt x="113" y="1"/>
                </a:cubicBezTo>
                <a:cubicBezTo>
                  <a:pt x="112" y="1"/>
                  <a:pt x="112" y="1"/>
                  <a:pt x="112" y="2"/>
                </a:cubicBezTo>
                <a:cubicBezTo>
                  <a:pt x="112" y="18"/>
                  <a:pt x="112" y="18"/>
                  <a:pt x="112" y="18"/>
                </a:cubicBezTo>
                <a:cubicBezTo>
                  <a:pt x="96" y="18"/>
                  <a:pt x="82" y="23"/>
                  <a:pt x="69" y="31"/>
                </a:cubicBezTo>
                <a:cubicBezTo>
                  <a:pt x="62" y="36"/>
                  <a:pt x="56" y="41"/>
                  <a:pt x="50" y="48"/>
                </a:cubicBezTo>
                <a:cubicBezTo>
                  <a:pt x="39" y="62"/>
                  <a:pt x="32" y="80"/>
                  <a:pt x="32" y="99"/>
                </a:cubicBezTo>
                <a:cubicBezTo>
                  <a:pt x="32" y="99"/>
                  <a:pt x="32" y="100"/>
                  <a:pt x="33" y="100"/>
                </a:cubicBezTo>
                <a:cubicBezTo>
                  <a:pt x="55" y="100"/>
                  <a:pt x="55" y="100"/>
                  <a:pt x="55" y="100"/>
                </a:cubicBezTo>
                <a:cubicBezTo>
                  <a:pt x="55" y="100"/>
                  <a:pt x="56" y="100"/>
                  <a:pt x="56" y="100"/>
                </a:cubicBezTo>
                <a:cubicBezTo>
                  <a:pt x="56" y="100"/>
                  <a:pt x="56" y="99"/>
                  <a:pt x="56" y="99"/>
                </a:cubicBezTo>
                <a:cubicBezTo>
                  <a:pt x="56" y="85"/>
                  <a:pt x="61" y="73"/>
                  <a:pt x="69" y="63"/>
                </a:cubicBezTo>
                <a:cubicBezTo>
                  <a:pt x="75" y="57"/>
                  <a:pt x="81" y="51"/>
                  <a:pt x="89" y="48"/>
                </a:cubicBezTo>
                <a:cubicBezTo>
                  <a:pt x="96" y="45"/>
                  <a:pt x="104" y="43"/>
                  <a:pt x="112" y="43"/>
                </a:cubicBezTo>
                <a:cubicBezTo>
                  <a:pt x="112" y="61"/>
                  <a:pt x="112" y="61"/>
                  <a:pt x="112" y="61"/>
                </a:cubicBezTo>
                <a:cubicBezTo>
                  <a:pt x="112" y="61"/>
                  <a:pt x="112" y="62"/>
                  <a:pt x="113" y="62"/>
                </a:cubicBezTo>
                <a:cubicBezTo>
                  <a:pt x="113" y="62"/>
                  <a:pt x="113" y="62"/>
                  <a:pt x="114" y="62"/>
                </a:cubicBezTo>
                <a:cubicBezTo>
                  <a:pt x="143" y="32"/>
                  <a:pt x="143" y="32"/>
                  <a:pt x="143" y="32"/>
                </a:cubicBezTo>
                <a:cubicBezTo>
                  <a:pt x="144" y="32"/>
                  <a:pt x="144" y="31"/>
                  <a:pt x="143" y="31"/>
                </a:cubicBezTo>
                <a:close/>
                <a:moveTo>
                  <a:pt x="66" y="28"/>
                </a:moveTo>
                <a:cubicBezTo>
                  <a:pt x="55" y="21"/>
                  <a:pt x="42" y="17"/>
                  <a:pt x="28" y="16"/>
                </a:cubicBezTo>
                <a:cubicBezTo>
                  <a:pt x="28" y="2"/>
                  <a:pt x="28" y="2"/>
                  <a:pt x="28" y="2"/>
                </a:cubicBezTo>
                <a:cubicBezTo>
                  <a:pt x="28" y="1"/>
                  <a:pt x="28" y="1"/>
                  <a:pt x="28" y="1"/>
                </a:cubicBezTo>
                <a:cubicBezTo>
                  <a:pt x="27" y="1"/>
                  <a:pt x="27" y="1"/>
                  <a:pt x="27" y="1"/>
                </a:cubicBezTo>
                <a:cubicBezTo>
                  <a:pt x="0" y="27"/>
                  <a:pt x="0" y="27"/>
                  <a:pt x="0" y="27"/>
                </a:cubicBezTo>
                <a:cubicBezTo>
                  <a:pt x="0" y="28"/>
                  <a:pt x="0" y="28"/>
                  <a:pt x="0" y="29"/>
                </a:cubicBezTo>
                <a:cubicBezTo>
                  <a:pt x="27" y="55"/>
                  <a:pt x="27" y="55"/>
                  <a:pt x="27" y="55"/>
                </a:cubicBezTo>
                <a:cubicBezTo>
                  <a:pt x="27" y="55"/>
                  <a:pt x="27" y="56"/>
                  <a:pt x="28" y="55"/>
                </a:cubicBezTo>
                <a:cubicBezTo>
                  <a:pt x="28" y="55"/>
                  <a:pt x="28" y="55"/>
                  <a:pt x="28" y="54"/>
                </a:cubicBezTo>
                <a:cubicBezTo>
                  <a:pt x="28" y="38"/>
                  <a:pt x="28" y="38"/>
                  <a:pt x="28" y="38"/>
                </a:cubicBezTo>
                <a:cubicBezTo>
                  <a:pt x="36" y="38"/>
                  <a:pt x="43" y="40"/>
                  <a:pt x="49" y="43"/>
                </a:cubicBezTo>
                <a:cubicBezTo>
                  <a:pt x="54" y="37"/>
                  <a:pt x="60" y="32"/>
                  <a:pt x="66" y="28"/>
                </a:cubicBezTo>
                <a:close/>
              </a:path>
            </a:pathLst>
          </a:custGeom>
          <a:solidFill>
            <a:srgbClr val="FFC000"/>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6" name="Freeform 131"/>
          <p:cNvSpPr>
            <a:spLocks noChangeAspect="1" noEditPoints="1"/>
          </p:cNvSpPr>
          <p:nvPr/>
        </p:nvSpPr>
        <p:spPr bwMode="auto">
          <a:xfrm>
            <a:off x="5875108" y="4706317"/>
            <a:ext cx="480271" cy="452158"/>
          </a:xfrm>
          <a:custGeom>
            <a:avLst/>
            <a:gdLst>
              <a:gd name="T0" fmla="*/ 134 w 161"/>
              <a:gd name="T1" fmla="*/ 110 h 152"/>
              <a:gd name="T2" fmla="*/ 99 w 161"/>
              <a:gd name="T3" fmla="*/ 110 h 152"/>
              <a:gd name="T4" fmla="*/ 99 w 161"/>
              <a:gd name="T5" fmla="*/ 99 h 152"/>
              <a:gd name="T6" fmla="*/ 89 w 161"/>
              <a:gd name="T7" fmla="*/ 112 h 152"/>
              <a:gd name="T8" fmla="*/ 79 w 161"/>
              <a:gd name="T9" fmla="*/ 125 h 152"/>
              <a:gd name="T10" fmla="*/ 89 w 161"/>
              <a:gd name="T11" fmla="*/ 139 h 152"/>
              <a:gd name="T12" fmla="*/ 99 w 161"/>
              <a:gd name="T13" fmla="*/ 152 h 152"/>
              <a:gd name="T14" fmla="*/ 99 w 161"/>
              <a:gd name="T15" fmla="*/ 145 h 152"/>
              <a:gd name="T16" fmla="*/ 118 w 161"/>
              <a:gd name="T17" fmla="*/ 144 h 152"/>
              <a:gd name="T18" fmla="*/ 138 w 161"/>
              <a:gd name="T19" fmla="*/ 136 h 152"/>
              <a:gd name="T20" fmla="*/ 157 w 161"/>
              <a:gd name="T21" fmla="*/ 101 h 152"/>
              <a:gd name="T22" fmla="*/ 134 w 161"/>
              <a:gd name="T23" fmla="*/ 110 h 152"/>
              <a:gd name="T24" fmla="*/ 77 w 161"/>
              <a:gd name="T25" fmla="*/ 24 h 152"/>
              <a:gd name="T26" fmla="*/ 64 w 161"/>
              <a:gd name="T27" fmla="*/ 8 h 152"/>
              <a:gd name="T28" fmla="*/ 42 w 161"/>
              <a:gd name="T29" fmla="*/ 13 h 152"/>
              <a:gd name="T30" fmla="*/ 31 w 161"/>
              <a:gd name="T31" fmla="*/ 31 h 152"/>
              <a:gd name="T32" fmla="*/ 61 w 161"/>
              <a:gd name="T33" fmla="*/ 49 h 152"/>
              <a:gd name="T34" fmla="*/ 77 w 161"/>
              <a:gd name="T35" fmla="*/ 24 h 152"/>
              <a:gd name="T36" fmla="*/ 104 w 161"/>
              <a:gd name="T37" fmla="*/ 56 h 152"/>
              <a:gd name="T38" fmla="*/ 121 w 161"/>
              <a:gd name="T39" fmla="*/ 59 h 152"/>
              <a:gd name="T40" fmla="*/ 128 w 161"/>
              <a:gd name="T41" fmla="*/ 44 h 152"/>
              <a:gd name="T42" fmla="*/ 135 w 161"/>
              <a:gd name="T43" fmla="*/ 28 h 152"/>
              <a:gd name="T44" fmla="*/ 128 w 161"/>
              <a:gd name="T45" fmla="*/ 32 h 152"/>
              <a:gd name="T46" fmla="*/ 118 w 161"/>
              <a:gd name="T47" fmla="*/ 16 h 152"/>
              <a:gd name="T48" fmla="*/ 102 w 161"/>
              <a:gd name="T49" fmla="*/ 2 h 152"/>
              <a:gd name="T50" fmla="*/ 62 w 161"/>
              <a:gd name="T51" fmla="*/ 2 h 152"/>
              <a:gd name="T52" fmla="*/ 80 w 161"/>
              <a:gd name="T53" fmla="*/ 18 h 152"/>
              <a:gd name="T54" fmla="*/ 97 w 161"/>
              <a:gd name="T55" fmla="*/ 49 h 152"/>
              <a:gd name="T56" fmla="*/ 87 w 161"/>
              <a:gd name="T57" fmla="*/ 54 h 152"/>
              <a:gd name="T58" fmla="*/ 104 w 161"/>
              <a:gd name="T59" fmla="*/ 56 h 152"/>
              <a:gd name="T60" fmla="*/ 29 w 161"/>
              <a:gd name="T61" fmla="*/ 127 h 152"/>
              <a:gd name="T62" fmla="*/ 45 w 161"/>
              <a:gd name="T63" fmla="*/ 143 h 152"/>
              <a:gd name="T64" fmla="*/ 66 w 161"/>
              <a:gd name="T65" fmla="*/ 144 h 152"/>
              <a:gd name="T66" fmla="*/ 67 w 161"/>
              <a:gd name="T67" fmla="*/ 109 h 152"/>
              <a:gd name="T68" fmla="*/ 37 w 161"/>
              <a:gd name="T69" fmla="*/ 108 h 152"/>
              <a:gd name="T70" fmla="*/ 29 w 161"/>
              <a:gd name="T71" fmla="*/ 127 h 152"/>
              <a:gd name="T72" fmla="*/ 24 w 161"/>
              <a:gd name="T73" fmla="*/ 133 h 152"/>
              <a:gd name="T74" fmla="*/ 29 w 161"/>
              <a:gd name="T75" fmla="*/ 109 h 152"/>
              <a:gd name="T76" fmla="*/ 47 w 161"/>
              <a:gd name="T77" fmla="*/ 79 h 152"/>
              <a:gd name="T78" fmla="*/ 56 w 161"/>
              <a:gd name="T79" fmla="*/ 85 h 152"/>
              <a:gd name="T80" fmla="*/ 50 w 161"/>
              <a:gd name="T81" fmla="*/ 69 h 152"/>
              <a:gd name="T82" fmla="*/ 44 w 161"/>
              <a:gd name="T83" fmla="*/ 53 h 152"/>
              <a:gd name="T84" fmla="*/ 27 w 161"/>
              <a:gd name="T85" fmla="*/ 55 h 152"/>
              <a:gd name="T86" fmla="*/ 10 w 161"/>
              <a:gd name="T87" fmla="*/ 57 h 152"/>
              <a:gd name="T88" fmla="*/ 17 w 161"/>
              <a:gd name="T89" fmla="*/ 61 h 152"/>
              <a:gd name="T90" fmla="*/ 8 w 161"/>
              <a:gd name="T91" fmla="*/ 77 h 152"/>
              <a:gd name="T92" fmla="*/ 4 w 161"/>
              <a:gd name="T93" fmla="*/ 99 h 152"/>
              <a:gd name="T94" fmla="*/ 24 w 161"/>
              <a:gd name="T95" fmla="*/ 133 h 152"/>
              <a:gd name="T96" fmla="*/ 144 w 161"/>
              <a:gd name="T97" fmla="*/ 60 h 152"/>
              <a:gd name="T98" fmla="*/ 114 w 161"/>
              <a:gd name="T99" fmla="*/ 77 h 152"/>
              <a:gd name="T100" fmla="*/ 129 w 161"/>
              <a:gd name="T101" fmla="*/ 103 h 152"/>
              <a:gd name="T102" fmla="*/ 149 w 161"/>
              <a:gd name="T103" fmla="*/ 100 h 152"/>
              <a:gd name="T104" fmla="*/ 154 w 161"/>
              <a:gd name="T105" fmla="*/ 78 h 152"/>
              <a:gd name="T106" fmla="*/ 144 w 161"/>
              <a:gd name="T107" fmla="*/ 6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1" h="152">
                <a:moveTo>
                  <a:pt x="134" y="110"/>
                </a:moveTo>
                <a:cubicBezTo>
                  <a:pt x="99" y="110"/>
                  <a:pt x="99" y="110"/>
                  <a:pt x="99" y="110"/>
                </a:cubicBezTo>
                <a:cubicBezTo>
                  <a:pt x="99" y="99"/>
                  <a:pt x="99" y="99"/>
                  <a:pt x="99" y="99"/>
                </a:cubicBezTo>
                <a:cubicBezTo>
                  <a:pt x="89" y="112"/>
                  <a:pt x="89" y="112"/>
                  <a:pt x="89" y="112"/>
                </a:cubicBezTo>
                <a:cubicBezTo>
                  <a:pt x="79" y="125"/>
                  <a:pt x="79" y="125"/>
                  <a:pt x="79" y="125"/>
                </a:cubicBezTo>
                <a:cubicBezTo>
                  <a:pt x="89" y="139"/>
                  <a:pt x="89" y="139"/>
                  <a:pt x="89" y="139"/>
                </a:cubicBezTo>
                <a:cubicBezTo>
                  <a:pt x="99" y="152"/>
                  <a:pt x="99" y="152"/>
                  <a:pt x="99" y="152"/>
                </a:cubicBezTo>
                <a:cubicBezTo>
                  <a:pt x="99" y="145"/>
                  <a:pt x="99" y="145"/>
                  <a:pt x="99" y="145"/>
                </a:cubicBezTo>
                <a:cubicBezTo>
                  <a:pt x="118" y="144"/>
                  <a:pt x="118" y="144"/>
                  <a:pt x="118" y="144"/>
                </a:cubicBezTo>
                <a:cubicBezTo>
                  <a:pt x="134" y="143"/>
                  <a:pt x="138" y="136"/>
                  <a:pt x="138" y="136"/>
                </a:cubicBezTo>
                <a:cubicBezTo>
                  <a:pt x="157" y="101"/>
                  <a:pt x="157" y="101"/>
                  <a:pt x="157" y="101"/>
                </a:cubicBezTo>
                <a:cubicBezTo>
                  <a:pt x="150" y="111"/>
                  <a:pt x="134" y="110"/>
                  <a:pt x="134" y="110"/>
                </a:cubicBezTo>
                <a:close/>
                <a:moveTo>
                  <a:pt x="77" y="24"/>
                </a:moveTo>
                <a:cubicBezTo>
                  <a:pt x="71" y="9"/>
                  <a:pt x="64" y="8"/>
                  <a:pt x="64" y="8"/>
                </a:cubicBezTo>
                <a:cubicBezTo>
                  <a:pt x="52" y="0"/>
                  <a:pt x="42" y="13"/>
                  <a:pt x="42" y="13"/>
                </a:cubicBezTo>
                <a:cubicBezTo>
                  <a:pt x="31" y="31"/>
                  <a:pt x="31" y="31"/>
                  <a:pt x="31" y="31"/>
                </a:cubicBezTo>
                <a:cubicBezTo>
                  <a:pt x="61" y="49"/>
                  <a:pt x="61" y="49"/>
                  <a:pt x="61" y="49"/>
                </a:cubicBezTo>
                <a:cubicBezTo>
                  <a:pt x="77" y="24"/>
                  <a:pt x="77" y="24"/>
                  <a:pt x="77" y="24"/>
                </a:cubicBezTo>
                <a:close/>
                <a:moveTo>
                  <a:pt x="104" y="56"/>
                </a:moveTo>
                <a:cubicBezTo>
                  <a:pt x="121" y="59"/>
                  <a:pt x="121" y="59"/>
                  <a:pt x="121" y="59"/>
                </a:cubicBezTo>
                <a:cubicBezTo>
                  <a:pt x="128" y="44"/>
                  <a:pt x="128" y="44"/>
                  <a:pt x="128" y="44"/>
                </a:cubicBezTo>
                <a:cubicBezTo>
                  <a:pt x="135" y="28"/>
                  <a:pt x="135" y="28"/>
                  <a:pt x="135" y="28"/>
                </a:cubicBezTo>
                <a:cubicBezTo>
                  <a:pt x="128" y="32"/>
                  <a:pt x="128" y="32"/>
                  <a:pt x="128" y="32"/>
                </a:cubicBezTo>
                <a:cubicBezTo>
                  <a:pt x="118" y="16"/>
                  <a:pt x="118" y="16"/>
                  <a:pt x="118" y="16"/>
                </a:cubicBezTo>
                <a:cubicBezTo>
                  <a:pt x="110" y="2"/>
                  <a:pt x="102" y="2"/>
                  <a:pt x="102" y="2"/>
                </a:cubicBezTo>
                <a:cubicBezTo>
                  <a:pt x="62" y="2"/>
                  <a:pt x="62" y="2"/>
                  <a:pt x="62" y="2"/>
                </a:cubicBezTo>
                <a:cubicBezTo>
                  <a:pt x="74" y="3"/>
                  <a:pt x="80" y="18"/>
                  <a:pt x="80" y="18"/>
                </a:cubicBezTo>
                <a:cubicBezTo>
                  <a:pt x="97" y="49"/>
                  <a:pt x="97" y="49"/>
                  <a:pt x="97" y="49"/>
                </a:cubicBezTo>
                <a:cubicBezTo>
                  <a:pt x="87" y="54"/>
                  <a:pt x="87" y="54"/>
                  <a:pt x="87" y="54"/>
                </a:cubicBezTo>
                <a:cubicBezTo>
                  <a:pt x="104" y="56"/>
                  <a:pt x="104" y="56"/>
                  <a:pt x="104" y="56"/>
                </a:cubicBezTo>
                <a:close/>
                <a:moveTo>
                  <a:pt x="29" y="127"/>
                </a:moveTo>
                <a:cubicBezTo>
                  <a:pt x="29" y="141"/>
                  <a:pt x="45" y="143"/>
                  <a:pt x="45" y="143"/>
                </a:cubicBezTo>
                <a:cubicBezTo>
                  <a:pt x="66" y="144"/>
                  <a:pt x="66" y="144"/>
                  <a:pt x="66" y="144"/>
                </a:cubicBezTo>
                <a:cubicBezTo>
                  <a:pt x="67" y="109"/>
                  <a:pt x="67" y="109"/>
                  <a:pt x="67" y="109"/>
                </a:cubicBezTo>
                <a:cubicBezTo>
                  <a:pt x="37" y="108"/>
                  <a:pt x="37" y="108"/>
                  <a:pt x="37" y="108"/>
                </a:cubicBezTo>
                <a:cubicBezTo>
                  <a:pt x="28" y="121"/>
                  <a:pt x="29" y="127"/>
                  <a:pt x="29" y="127"/>
                </a:cubicBezTo>
                <a:close/>
                <a:moveTo>
                  <a:pt x="24" y="133"/>
                </a:moveTo>
                <a:cubicBezTo>
                  <a:pt x="19" y="122"/>
                  <a:pt x="29" y="109"/>
                  <a:pt x="29" y="109"/>
                </a:cubicBezTo>
                <a:cubicBezTo>
                  <a:pt x="47" y="79"/>
                  <a:pt x="47" y="79"/>
                  <a:pt x="47" y="79"/>
                </a:cubicBezTo>
                <a:cubicBezTo>
                  <a:pt x="56" y="85"/>
                  <a:pt x="56" y="85"/>
                  <a:pt x="56" y="85"/>
                </a:cubicBezTo>
                <a:cubicBezTo>
                  <a:pt x="50" y="69"/>
                  <a:pt x="50" y="69"/>
                  <a:pt x="50" y="69"/>
                </a:cubicBezTo>
                <a:cubicBezTo>
                  <a:pt x="44" y="53"/>
                  <a:pt x="44" y="53"/>
                  <a:pt x="44" y="53"/>
                </a:cubicBezTo>
                <a:cubicBezTo>
                  <a:pt x="27" y="55"/>
                  <a:pt x="27" y="55"/>
                  <a:pt x="27" y="55"/>
                </a:cubicBezTo>
                <a:cubicBezTo>
                  <a:pt x="10" y="57"/>
                  <a:pt x="10" y="57"/>
                  <a:pt x="10" y="57"/>
                </a:cubicBezTo>
                <a:cubicBezTo>
                  <a:pt x="17" y="61"/>
                  <a:pt x="17" y="61"/>
                  <a:pt x="17" y="61"/>
                </a:cubicBezTo>
                <a:cubicBezTo>
                  <a:pt x="8" y="77"/>
                  <a:pt x="8" y="77"/>
                  <a:pt x="8" y="77"/>
                </a:cubicBezTo>
                <a:cubicBezTo>
                  <a:pt x="0" y="92"/>
                  <a:pt x="4" y="99"/>
                  <a:pt x="4" y="99"/>
                </a:cubicBezTo>
                <a:cubicBezTo>
                  <a:pt x="24" y="133"/>
                  <a:pt x="24" y="133"/>
                  <a:pt x="24" y="133"/>
                </a:cubicBezTo>
                <a:close/>
                <a:moveTo>
                  <a:pt x="144" y="60"/>
                </a:moveTo>
                <a:cubicBezTo>
                  <a:pt x="114" y="77"/>
                  <a:pt x="114" y="77"/>
                  <a:pt x="114" y="77"/>
                </a:cubicBezTo>
                <a:cubicBezTo>
                  <a:pt x="129" y="103"/>
                  <a:pt x="129" y="103"/>
                  <a:pt x="129" y="103"/>
                </a:cubicBezTo>
                <a:cubicBezTo>
                  <a:pt x="144" y="105"/>
                  <a:pt x="149" y="100"/>
                  <a:pt x="149" y="100"/>
                </a:cubicBezTo>
                <a:cubicBezTo>
                  <a:pt x="161" y="93"/>
                  <a:pt x="154" y="78"/>
                  <a:pt x="154" y="78"/>
                </a:cubicBezTo>
                <a:cubicBezTo>
                  <a:pt x="144" y="60"/>
                  <a:pt x="144" y="60"/>
                  <a:pt x="144" y="60"/>
                </a:cubicBezTo>
                <a:close/>
              </a:path>
            </a:pathLst>
          </a:custGeom>
          <a:solidFill>
            <a:srgbClr val="A5A5A5"/>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17" name="Group 61"/>
          <p:cNvGrpSpPr>
            <a:grpSpLocks noChangeAspect="1"/>
          </p:cNvGrpSpPr>
          <p:nvPr/>
        </p:nvGrpSpPr>
        <p:grpSpPr>
          <a:xfrm>
            <a:off x="1508935" y="4629059"/>
            <a:ext cx="533053" cy="548640"/>
            <a:chOff x="2700338" y="1350961"/>
            <a:chExt cx="271463" cy="279401"/>
          </a:xfrm>
          <a:solidFill>
            <a:srgbClr val="00B0F0"/>
          </a:solidFill>
          <a:effectLst/>
        </p:grpSpPr>
        <p:grpSp>
          <p:nvGrpSpPr>
            <p:cNvPr id="18" name="Group 405"/>
            <p:cNvGrpSpPr/>
            <p:nvPr/>
          </p:nvGrpSpPr>
          <p:grpSpPr>
            <a:xfrm>
              <a:off x="2808288" y="1350961"/>
              <a:ext cx="163513" cy="171450"/>
              <a:chOff x="2808288" y="1350961"/>
              <a:chExt cx="163513" cy="171450"/>
            </a:xfrm>
            <a:grpFill/>
          </p:grpSpPr>
          <p:sp>
            <p:nvSpPr>
              <p:cNvPr id="20" name="Freeform 73"/>
              <p:cNvSpPr>
                <a:spLocks/>
              </p:cNvSpPr>
              <p:nvPr/>
            </p:nvSpPr>
            <p:spPr bwMode="auto">
              <a:xfrm>
                <a:off x="2808288" y="1468436"/>
                <a:ext cx="55563" cy="53975"/>
              </a:xfrm>
              <a:custGeom>
                <a:avLst/>
                <a:gdLst/>
                <a:ahLst/>
                <a:cxnLst>
                  <a:cxn ang="0">
                    <a:pos x="6" y="18"/>
                  </a:cxn>
                  <a:cxn ang="0">
                    <a:pos x="5" y="17"/>
                  </a:cxn>
                  <a:cxn ang="0">
                    <a:pos x="5" y="1"/>
                  </a:cxn>
                  <a:cxn ang="0">
                    <a:pos x="4" y="0"/>
                  </a:cxn>
                  <a:cxn ang="0">
                    <a:pos x="1" y="0"/>
                  </a:cxn>
                  <a:cxn ang="0">
                    <a:pos x="0" y="1"/>
                  </a:cxn>
                  <a:cxn ang="0">
                    <a:pos x="0" y="23"/>
                  </a:cxn>
                  <a:cxn ang="0">
                    <a:pos x="1" y="24"/>
                  </a:cxn>
                  <a:cxn ang="0">
                    <a:pos x="23" y="24"/>
                  </a:cxn>
                  <a:cxn ang="0">
                    <a:pos x="24" y="23"/>
                  </a:cxn>
                  <a:cxn ang="0">
                    <a:pos x="24" y="19"/>
                  </a:cxn>
                  <a:cxn ang="0">
                    <a:pos x="23" y="18"/>
                  </a:cxn>
                  <a:cxn ang="0">
                    <a:pos x="6" y="18"/>
                  </a:cxn>
                </a:cxnLst>
                <a:rect l="0" t="0" r="r" b="b"/>
                <a:pathLst>
                  <a:path w="24" h="24">
                    <a:moveTo>
                      <a:pt x="6" y="18"/>
                    </a:moveTo>
                    <a:cubicBezTo>
                      <a:pt x="6" y="18"/>
                      <a:pt x="5" y="18"/>
                      <a:pt x="5" y="17"/>
                    </a:cubicBezTo>
                    <a:cubicBezTo>
                      <a:pt x="5" y="1"/>
                      <a:pt x="5" y="1"/>
                      <a:pt x="5" y="1"/>
                    </a:cubicBezTo>
                    <a:cubicBezTo>
                      <a:pt x="5" y="0"/>
                      <a:pt x="5" y="0"/>
                      <a:pt x="4" y="0"/>
                    </a:cubicBezTo>
                    <a:cubicBezTo>
                      <a:pt x="1" y="0"/>
                      <a:pt x="1" y="0"/>
                      <a:pt x="1" y="0"/>
                    </a:cubicBezTo>
                    <a:cubicBezTo>
                      <a:pt x="0" y="0"/>
                      <a:pt x="0" y="0"/>
                      <a:pt x="0" y="1"/>
                    </a:cubicBezTo>
                    <a:cubicBezTo>
                      <a:pt x="0" y="23"/>
                      <a:pt x="0" y="23"/>
                      <a:pt x="0" y="23"/>
                    </a:cubicBezTo>
                    <a:cubicBezTo>
                      <a:pt x="0" y="24"/>
                      <a:pt x="0" y="24"/>
                      <a:pt x="1" y="24"/>
                    </a:cubicBezTo>
                    <a:cubicBezTo>
                      <a:pt x="23" y="24"/>
                      <a:pt x="23" y="24"/>
                      <a:pt x="23" y="24"/>
                    </a:cubicBezTo>
                    <a:cubicBezTo>
                      <a:pt x="24" y="24"/>
                      <a:pt x="24" y="24"/>
                      <a:pt x="24" y="23"/>
                    </a:cubicBezTo>
                    <a:cubicBezTo>
                      <a:pt x="24" y="19"/>
                      <a:pt x="24" y="19"/>
                      <a:pt x="24" y="19"/>
                    </a:cubicBezTo>
                    <a:cubicBezTo>
                      <a:pt x="24" y="19"/>
                      <a:pt x="24" y="18"/>
                      <a:pt x="23" y="18"/>
                    </a:cubicBezTo>
                    <a:lnTo>
                      <a:pt x="6" y="18"/>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1" name="Freeform 74"/>
              <p:cNvSpPr>
                <a:spLocks/>
              </p:cNvSpPr>
              <p:nvPr/>
            </p:nvSpPr>
            <p:spPr bwMode="auto">
              <a:xfrm>
                <a:off x="2881313" y="1385886"/>
                <a:ext cx="38100" cy="74613"/>
              </a:xfrm>
              <a:custGeom>
                <a:avLst/>
                <a:gdLst/>
                <a:ahLst/>
                <a:cxnLst>
                  <a:cxn ang="0">
                    <a:pos x="10" y="14"/>
                  </a:cxn>
                  <a:cxn ang="0">
                    <a:pos x="5" y="10"/>
                  </a:cxn>
                  <a:cxn ang="0">
                    <a:pos x="9" y="8"/>
                  </a:cxn>
                  <a:cxn ang="0">
                    <a:pos x="13" y="8"/>
                  </a:cxn>
                  <a:cxn ang="0">
                    <a:pos x="13" y="9"/>
                  </a:cxn>
                  <a:cxn ang="0">
                    <a:pos x="15" y="8"/>
                  </a:cxn>
                  <a:cxn ang="0">
                    <a:pos x="15" y="6"/>
                  </a:cxn>
                  <a:cxn ang="0">
                    <a:pos x="15" y="5"/>
                  </a:cxn>
                  <a:cxn ang="0">
                    <a:pos x="10" y="4"/>
                  </a:cxn>
                  <a:cxn ang="0">
                    <a:pos x="10" y="4"/>
                  </a:cxn>
                  <a:cxn ang="0">
                    <a:pos x="10" y="1"/>
                  </a:cxn>
                  <a:cxn ang="0">
                    <a:pos x="9" y="0"/>
                  </a:cxn>
                  <a:cxn ang="0">
                    <a:pos x="8" y="0"/>
                  </a:cxn>
                  <a:cxn ang="0">
                    <a:pos x="6" y="1"/>
                  </a:cxn>
                  <a:cxn ang="0">
                    <a:pos x="6" y="4"/>
                  </a:cxn>
                  <a:cxn ang="0">
                    <a:pos x="6" y="4"/>
                  </a:cxn>
                  <a:cxn ang="0">
                    <a:pos x="0" y="11"/>
                  </a:cxn>
                  <a:cxn ang="0">
                    <a:pos x="7" y="18"/>
                  </a:cxn>
                  <a:cxn ang="0">
                    <a:pos x="11" y="22"/>
                  </a:cxn>
                  <a:cxn ang="0">
                    <a:pos x="7" y="25"/>
                  </a:cxn>
                  <a:cxn ang="0">
                    <a:pos x="2" y="24"/>
                  </a:cxn>
                  <a:cxn ang="0">
                    <a:pos x="2" y="24"/>
                  </a:cxn>
                  <a:cxn ang="0">
                    <a:pos x="1" y="24"/>
                  </a:cxn>
                  <a:cxn ang="0">
                    <a:pos x="0" y="26"/>
                  </a:cxn>
                  <a:cxn ang="0">
                    <a:pos x="1" y="27"/>
                  </a:cxn>
                  <a:cxn ang="0">
                    <a:pos x="6" y="29"/>
                  </a:cxn>
                  <a:cxn ang="0">
                    <a:pos x="6" y="29"/>
                  </a:cxn>
                  <a:cxn ang="0">
                    <a:pos x="6" y="32"/>
                  </a:cxn>
                  <a:cxn ang="0">
                    <a:pos x="7" y="33"/>
                  </a:cxn>
                  <a:cxn ang="0">
                    <a:pos x="9" y="33"/>
                  </a:cxn>
                  <a:cxn ang="0">
                    <a:pos x="10" y="32"/>
                  </a:cxn>
                  <a:cxn ang="0">
                    <a:pos x="10" y="29"/>
                  </a:cxn>
                  <a:cxn ang="0">
                    <a:pos x="10" y="29"/>
                  </a:cxn>
                  <a:cxn ang="0">
                    <a:pos x="16" y="22"/>
                  </a:cxn>
                  <a:cxn ang="0">
                    <a:pos x="10" y="14"/>
                  </a:cxn>
                </a:cxnLst>
                <a:rect l="0" t="0" r="r" b="b"/>
                <a:pathLst>
                  <a:path w="16" h="33">
                    <a:moveTo>
                      <a:pt x="10" y="14"/>
                    </a:moveTo>
                    <a:cubicBezTo>
                      <a:pt x="6" y="13"/>
                      <a:pt x="5" y="12"/>
                      <a:pt x="5" y="10"/>
                    </a:cubicBezTo>
                    <a:cubicBezTo>
                      <a:pt x="5" y="9"/>
                      <a:pt x="6" y="8"/>
                      <a:pt x="9" y="8"/>
                    </a:cubicBezTo>
                    <a:cubicBezTo>
                      <a:pt x="11" y="8"/>
                      <a:pt x="13" y="8"/>
                      <a:pt x="13" y="8"/>
                    </a:cubicBezTo>
                    <a:cubicBezTo>
                      <a:pt x="13" y="9"/>
                      <a:pt x="13" y="9"/>
                      <a:pt x="13" y="9"/>
                    </a:cubicBezTo>
                    <a:cubicBezTo>
                      <a:pt x="14" y="9"/>
                      <a:pt x="14" y="8"/>
                      <a:pt x="15" y="8"/>
                    </a:cubicBezTo>
                    <a:cubicBezTo>
                      <a:pt x="15" y="6"/>
                      <a:pt x="15" y="6"/>
                      <a:pt x="15" y="6"/>
                    </a:cubicBezTo>
                    <a:cubicBezTo>
                      <a:pt x="15" y="6"/>
                      <a:pt x="15" y="5"/>
                      <a:pt x="15" y="5"/>
                    </a:cubicBezTo>
                    <a:cubicBezTo>
                      <a:pt x="13" y="4"/>
                      <a:pt x="10" y="4"/>
                      <a:pt x="10" y="4"/>
                    </a:cubicBezTo>
                    <a:cubicBezTo>
                      <a:pt x="10" y="4"/>
                      <a:pt x="10" y="4"/>
                      <a:pt x="10" y="4"/>
                    </a:cubicBezTo>
                    <a:cubicBezTo>
                      <a:pt x="10" y="1"/>
                      <a:pt x="10" y="1"/>
                      <a:pt x="10" y="1"/>
                    </a:cubicBezTo>
                    <a:cubicBezTo>
                      <a:pt x="10" y="0"/>
                      <a:pt x="10" y="0"/>
                      <a:pt x="9" y="0"/>
                    </a:cubicBezTo>
                    <a:cubicBezTo>
                      <a:pt x="8" y="0"/>
                      <a:pt x="8" y="0"/>
                      <a:pt x="8" y="0"/>
                    </a:cubicBezTo>
                    <a:cubicBezTo>
                      <a:pt x="7" y="0"/>
                      <a:pt x="6" y="0"/>
                      <a:pt x="6" y="1"/>
                    </a:cubicBezTo>
                    <a:cubicBezTo>
                      <a:pt x="6" y="4"/>
                      <a:pt x="6" y="4"/>
                      <a:pt x="6" y="4"/>
                    </a:cubicBezTo>
                    <a:cubicBezTo>
                      <a:pt x="6" y="4"/>
                      <a:pt x="6" y="4"/>
                      <a:pt x="6" y="4"/>
                    </a:cubicBezTo>
                    <a:cubicBezTo>
                      <a:pt x="3" y="5"/>
                      <a:pt x="0" y="7"/>
                      <a:pt x="0" y="11"/>
                    </a:cubicBezTo>
                    <a:cubicBezTo>
                      <a:pt x="0" y="15"/>
                      <a:pt x="4" y="17"/>
                      <a:pt x="7" y="18"/>
                    </a:cubicBezTo>
                    <a:cubicBezTo>
                      <a:pt x="10" y="19"/>
                      <a:pt x="11" y="20"/>
                      <a:pt x="11" y="22"/>
                    </a:cubicBezTo>
                    <a:cubicBezTo>
                      <a:pt x="11" y="24"/>
                      <a:pt x="10" y="25"/>
                      <a:pt x="7" y="25"/>
                    </a:cubicBezTo>
                    <a:cubicBezTo>
                      <a:pt x="5" y="25"/>
                      <a:pt x="2" y="24"/>
                      <a:pt x="2" y="24"/>
                    </a:cubicBezTo>
                    <a:cubicBezTo>
                      <a:pt x="2" y="24"/>
                      <a:pt x="2" y="24"/>
                      <a:pt x="2" y="24"/>
                    </a:cubicBezTo>
                    <a:cubicBezTo>
                      <a:pt x="1" y="24"/>
                      <a:pt x="1" y="24"/>
                      <a:pt x="1" y="24"/>
                    </a:cubicBezTo>
                    <a:cubicBezTo>
                      <a:pt x="0" y="26"/>
                      <a:pt x="0" y="26"/>
                      <a:pt x="0" y="26"/>
                    </a:cubicBezTo>
                    <a:cubicBezTo>
                      <a:pt x="0" y="27"/>
                      <a:pt x="0" y="27"/>
                      <a:pt x="1" y="27"/>
                    </a:cubicBezTo>
                    <a:cubicBezTo>
                      <a:pt x="2" y="28"/>
                      <a:pt x="6" y="29"/>
                      <a:pt x="6" y="29"/>
                    </a:cubicBezTo>
                    <a:cubicBezTo>
                      <a:pt x="6" y="29"/>
                      <a:pt x="6" y="29"/>
                      <a:pt x="6" y="29"/>
                    </a:cubicBezTo>
                    <a:cubicBezTo>
                      <a:pt x="6" y="32"/>
                      <a:pt x="6" y="32"/>
                      <a:pt x="6" y="32"/>
                    </a:cubicBezTo>
                    <a:cubicBezTo>
                      <a:pt x="6" y="32"/>
                      <a:pt x="7" y="33"/>
                      <a:pt x="7" y="33"/>
                    </a:cubicBezTo>
                    <a:cubicBezTo>
                      <a:pt x="9" y="33"/>
                      <a:pt x="9" y="33"/>
                      <a:pt x="9" y="33"/>
                    </a:cubicBezTo>
                    <a:cubicBezTo>
                      <a:pt x="9" y="33"/>
                      <a:pt x="10" y="32"/>
                      <a:pt x="10" y="32"/>
                    </a:cubicBezTo>
                    <a:cubicBezTo>
                      <a:pt x="10" y="29"/>
                      <a:pt x="10" y="29"/>
                      <a:pt x="10" y="29"/>
                    </a:cubicBezTo>
                    <a:cubicBezTo>
                      <a:pt x="10" y="29"/>
                      <a:pt x="10" y="29"/>
                      <a:pt x="10" y="29"/>
                    </a:cubicBezTo>
                    <a:cubicBezTo>
                      <a:pt x="14" y="28"/>
                      <a:pt x="16" y="25"/>
                      <a:pt x="16" y="22"/>
                    </a:cubicBezTo>
                    <a:cubicBezTo>
                      <a:pt x="16" y="18"/>
                      <a:pt x="14" y="16"/>
                      <a:pt x="10" y="14"/>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2" name="Freeform 75"/>
              <p:cNvSpPr>
                <a:spLocks noEditPoints="1"/>
              </p:cNvSpPr>
              <p:nvPr/>
            </p:nvSpPr>
            <p:spPr bwMode="auto">
              <a:xfrm>
                <a:off x="2828926" y="1350961"/>
                <a:ext cx="142875" cy="144463"/>
              </a:xfrm>
              <a:custGeom>
                <a:avLst/>
                <a:gdLst/>
                <a:ahLst/>
                <a:cxnLst>
                  <a:cxn ang="0">
                    <a:pos x="31" y="55"/>
                  </a:cxn>
                  <a:cxn ang="0">
                    <a:pos x="7" y="31"/>
                  </a:cxn>
                  <a:cxn ang="0">
                    <a:pos x="31" y="7"/>
                  </a:cxn>
                  <a:cxn ang="0">
                    <a:pos x="55" y="31"/>
                  </a:cxn>
                  <a:cxn ang="0">
                    <a:pos x="31" y="55"/>
                  </a:cxn>
                  <a:cxn ang="0">
                    <a:pos x="31" y="0"/>
                  </a:cxn>
                  <a:cxn ang="0">
                    <a:pos x="0" y="31"/>
                  </a:cxn>
                  <a:cxn ang="0">
                    <a:pos x="31" y="63"/>
                  </a:cxn>
                  <a:cxn ang="0">
                    <a:pos x="62" y="31"/>
                  </a:cxn>
                  <a:cxn ang="0">
                    <a:pos x="31" y="0"/>
                  </a:cxn>
                </a:cxnLst>
                <a:rect l="0" t="0" r="r" b="b"/>
                <a:pathLst>
                  <a:path w="62" h="63">
                    <a:moveTo>
                      <a:pt x="31" y="55"/>
                    </a:moveTo>
                    <a:cubicBezTo>
                      <a:pt x="18" y="55"/>
                      <a:pt x="7" y="45"/>
                      <a:pt x="7" y="31"/>
                    </a:cubicBezTo>
                    <a:cubicBezTo>
                      <a:pt x="7" y="18"/>
                      <a:pt x="18" y="7"/>
                      <a:pt x="31" y="7"/>
                    </a:cubicBezTo>
                    <a:cubicBezTo>
                      <a:pt x="44" y="7"/>
                      <a:pt x="55" y="18"/>
                      <a:pt x="55" y="31"/>
                    </a:cubicBezTo>
                    <a:cubicBezTo>
                      <a:pt x="55" y="45"/>
                      <a:pt x="44" y="55"/>
                      <a:pt x="31" y="55"/>
                    </a:cubicBezTo>
                    <a:moveTo>
                      <a:pt x="31" y="0"/>
                    </a:moveTo>
                    <a:cubicBezTo>
                      <a:pt x="14" y="0"/>
                      <a:pt x="0" y="14"/>
                      <a:pt x="0" y="31"/>
                    </a:cubicBezTo>
                    <a:cubicBezTo>
                      <a:pt x="0" y="49"/>
                      <a:pt x="14" y="63"/>
                      <a:pt x="31" y="63"/>
                    </a:cubicBezTo>
                    <a:cubicBezTo>
                      <a:pt x="48" y="63"/>
                      <a:pt x="62" y="49"/>
                      <a:pt x="62" y="31"/>
                    </a:cubicBezTo>
                    <a:cubicBezTo>
                      <a:pt x="62" y="14"/>
                      <a:pt x="48" y="0"/>
                      <a:pt x="31"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19" name="Freeform 76"/>
            <p:cNvSpPr>
              <a:spLocks/>
            </p:cNvSpPr>
            <p:nvPr/>
          </p:nvSpPr>
          <p:spPr bwMode="auto">
            <a:xfrm>
              <a:off x="2700338" y="1406524"/>
              <a:ext cx="225425" cy="223838"/>
            </a:xfrm>
            <a:custGeom>
              <a:avLst/>
              <a:gdLst/>
              <a:ahLst/>
              <a:cxnLst>
                <a:cxn ang="0">
                  <a:pos x="90" y="47"/>
                </a:cxn>
                <a:cxn ang="0">
                  <a:pos x="88" y="49"/>
                </a:cxn>
                <a:cxn ang="0">
                  <a:pos x="88" y="53"/>
                </a:cxn>
                <a:cxn ang="0">
                  <a:pos x="49" y="89"/>
                </a:cxn>
                <a:cxn ang="0">
                  <a:pos x="9" y="49"/>
                </a:cxn>
                <a:cxn ang="0">
                  <a:pos x="19" y="23"/>
                </a:cxn>
                <a:cxn ang="0">
                  <a:pos x="47" y="9"/>
                </a:cxn>
                <a:cxn ang="0">
                  <a:pos x="48" y="9"/>
                </a:cxn>
                <a:cxn ang="0">
                  <a:pos x="49" y="1"/>
                </a:cxn>
                <a:cxn ang="0">
                  <a:pos x="48" y="0"/>
                </a:cxn>
                <a:cxn ang="0">
                  <a:pos x="12" y="16"/>
                </a:cxn>
                <a:cxn ang="0">
                  <a:pos x="0" y="49"/>
                </a:cxn>
                <a:cxn ang="0">
                  <a:pos x="49" y="98"/>
                </a:cxn>
                <a:cxn ang="0">
                  <a:pos x="98" y="53"/>
                </a:cxn>
                <a:cxn ang="0">
                  <a:pos x="98" y="49"/>
                </a:cxn>
                <a:cxn ang="0">
                  <a:pos x="98" y="47"/>
                </a:cxn>
                <a:cxn ang="0">
                  <a:pos x="97" y="45"/>
                </a:cxn>
                <a:cxn ang="0">
                  <a:pos x="90" y="47"/>
                </a:cxn>
              </a:cxnLst>
              <a:rect l="0" t="0" r="r" b="b"/>
              <a:pathLst>
                <a:path w="98" h="98">
                  <a:moveTo>
                    <a:pt x="90" y="47"/>
                  </a:moveTo>
                  <a:cubicBezTo>
                    <a:pt x="88" y="47"/>
                    <a:pt x="88" y="48"/>
                    <a:pt x="88" y="49"/>
                  </a:cubicBezTo>
                  <a:cubicBezTo>
                    <a:pt x="88" y="51"/>
                    <a:pt x="88" y="52"/>
                    <a:pt x="88" y="53"/>
                  </a:cubicBezTo>
                  <a:cubicBezTo>
                    <a:pt x="86" y="73"/>
                    <a:pt x="69" y="89"/>
                    <a:pt x="49" y="89"/>
                  </a:cubicBezTo>
                  <a:cubicBezTo>
                    <a:pt x="27" y="89"/>
                    <a:pt x="9" y="71"/>
                    <a:pt x="9" y="49"/>
                  </a:cubicBezTo>
                  <a:cubicBezTo>
                    <a:pt x="9" y="39"/>
                    <a:pt x="13" y="30"/>
                    <a:pt x="19" y="23"/>
                  </a:cubicBezTo>
                  <a:cubicBezTo>
                    <a:pt x="26" y="15"/>
                    <a:pt x="36" y="10"/>
                    <a:pt x="47" y="9"/>
                  </a:cubicBezTo>
                  <a:cubicBezTo>
                    <a:pt x="48" y="9"/>
                    <a:pt x="48" y="9"/>
                    <a:pt x="48" y="9"/>
                  </a:cubicBezTo>
                  <a:cubicBezTo>
                    <a:pt x="48" y="6"/>
                    <a:pt x="48" y="4"/>
                    <a:pt x="49" y="1"/>
                  </a:cubicBezTo>
                  <a:cubicBezTo>
                    <a:pt x="49" y="0"/>
                    <a:pt x="48" y="0"/>
                    <a:pt x="48" y="0"/>
                  </a:cubicBezTo>
                  <a:cubicBezTo>
                    <a:pt x="34" y="0"/>
                    <a:pt x="21" y="6"/>
                    <a:pt x="12" y="16"/>
                  </a:cubicBezTo>
                  <a:cubicBezTo>
                    <a:pt x="4" y="25"/>
                    <a:pt x="0" y="37"/>
                    <a:pt x="0" y="49"/>
                  </a:cubicBezTo>
                  <a:cubicBezTo>
                    <a:pt x="0" y="76"/>
                    <a:pt x="22" y="98"/>
                    <a:pt x="49" y="98"/>
                  </a:cubicBezTo>
                  <a:cubicBezTo>
                    <a:pt x="74" y="98"/>
                    <a:pt x="96" y="78"/>
                    <a:pt x="98" y="53"/>
                  </a:cubicBezTo>
                  <a:cubicBezTo>
                    <a:pt x="98" y="52"/>
                    <a:pt x="98" y="51"/>
                    <a:pt x="98" y="49"/>
                  </a:cubicBezTo>
                  <a:cubicBezTo>
                    <a:pt x="98" y="48"/>
                    <a:pt x="98" y="47"/>
                    <a:pt x="98" y="47"/>
                  </a:cubicBezTo>
                  <a:cubicBezTo>
                    <a:pt x="98" y="46"/>
                    <a:pt x="98" y="45"/>
                    <a:pt x="97" y="45"/>
                  </a:cubicBezTo>
                  <a:cubicBezTo>
                    <a:pt x="94" y="46"/>
                    <a:pt x="93" y="46"/>
                    <a:pt x="90" y="47"/>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23" name="Freeform 159"/>
          <p:cNvSpPr>
            <a:spLocks noChangeAspect="1" noEditPoints="1"/>
          </p:cNvSpPr>
          <p:nvPr/>
        </p:nvSpPr>
        <p:spPr bwMode="auto">
          <a:xfrm>
            <a:off x="3834774" y="4733928"/>
            <a:ext cx="271323" cy="490967"/>
          </a:xfrm>
          <a:custGeom>
            <a:avLst/>
            <a:gdLst>
              <a:gd name="T0" fmla="*/ 89 w 105"/>
              <a:gd name="T1" fmla="*/ 134 h 190"/>
              <a:gd name="T2" fmla="*/ 89 w 105"/>
              <a:gd name="T3" fmla="*/ 174 h 190"/>
              <a:gd name="T4" fmla="*/ 15 w 105"/>
              <a:gd name="T5" fmla="*/ 174 h 190"/>
              <a:gd name="T6" fmla="*/ 15 w 105"/>
              <a:gd name="T7" fmla="*/ 134 h 190"/>
              <a:gd name="T8" fmla="*/ 89 w 105"/>
              <a:gd name="T9" fmla="*/ 134 h 190"/>
              <a:gd name="T10" fmla="*/ 89 w 105"/>
              <a:gd name="T11" fmla="*/ 134 h 190"/>
              <a:gd name="T12" fmla="*/ 89 w 105"/>
              <a:gd name="T13" fmla="*/ 84 h 190"/>
              <a:gd name="T14" fmla="*/ 89 w 105"/>
              <a:gd name="T15" fmla="*/ 124 h 190"/>
              <a:gd name="T16" fmla="*/ 15 w 105"/>
              <a:gd name="T17" fmla="*/ 124 h 190"/>
              <a:gd name="T18" fmla="*/ 15 w 105"/>
              <a:gd name="T19" fmla="*/ 84 h 190"/>
              <a:gd name="T20" fmla="*/ 89 w 105"/>
              <a:gd name="T21" fmla="*/ 84 h 190"/>
              <a:gd name="T22" fmla="*/ 89 w 105"/>
              <a:gd name="T23" fmla="*/ 84 h 190"/>
              <a:gd name="T24" fmla="*/ 0 w 105"/>
              <a:gd name="T25" fmla="*/ 19 h 190"/>
              <a:gd name="T26" fmla="*/ 0 w 105"/>
              <a:gd name="T27" fmla="*/ 19 h 190"/>
              <a:gd name="T28" fmla="*/ 0 w 105"/>
              <a:gd name="T29" fmla="*/ 189 h 190"/>
              <a:gd name="T30" fmla="*/ 0 w 105"/>
              <a:gd name="T31" fmla="*/ 190 h 190"/>
              <a:gd name="T32" fmla="*/ 0 w 105"/>
              <a:gd name="T33" fmla="*/ 190 h 190"/>
              <a:gd name="T34" fmla="*/ 104 w 105"/>
              <a:gd name="T35" fmla="*/ 190 h 190"/>
              <a:gd name="T36" fmla="*/ 105 w 105"/>
              <a:gd name="T37" fmla="*/ 190 h 190"/>
              <a:gd name="T38" fmla="*/ 105 w 105"/>
              <a:gd name="T39" fmla="*/ 189 h 190"/>
              <a:gd name="T40" fmla="*/ 105 w 105"/>
              <a:gd name="T41" fmla="*/ 19 h 190"/>
              <a:gd name="T42" fmla="*/ 105 w 105"/>
              <a:gd name="T43" fmla="*/ 19 h 190"/>
              <a:gd name="T44" fmla="*/ 104 w 105"/>
              <a:gd name="T45" fmla="*/ 19 h 190"/>
              <a:gd name="T46" fmla="*/ 79 w 105"/>
              <a:gd name="T47" fmla="*/ 19 h 190"/>
              <a:gd name="T48" fmla="*/ 79 w 105"/>
              <a:gd name="T49" fmla="*/ 2 h 190"/>
              <a:gd name="T50" fmla="*/ 79 w 105"/>
              <a:gd name="T51" fmla="*/ 0 h 190"/>
              <a:gd name="T52" fmla="*/ 77 w 105"/>
              <a:gd name="T53" fmla="*/ 0 h 190"/>
              <a:gd name="T54" fmla="*/ 26 w 105"/>
              <a:gd name="T55" fmla="*/ 0 h 190"/>
              <a:gd name="T56" fmla="*/ 25 w 105"/>
              <a:gd name="T57" fmla="*/ 0 h 190"/>
              <a:gd name="T58" fmla="*/ 25 w 105"/>
              <a:gd name="T59" fmla="*/ 2 h 190"/>
              <a:gd name="T60" fmla="*/ 25 w 105"/>
              <a:gd name="T61" fmla="*/ 19 h 190"/>
              <a:gd name="T62" fmla="*/ 0 w 105"/>
              <a:gd name="T63" fmla="*/ 19 h 190"/>
              <a:gd name="T64" fmla="*/ 0 w 105"/>
              <a:gd name="T65" fmla="*/ 19 h 190"/>
              <a:gd name="T66" fmla="*/ 0 w 105"/>
              <a:gd name="T67" fmla="*/ 19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5" h="190">
                <a:moveTo>
                  <a:pt x="89" y="134"/>
                </a:moveTo>
                <a:lnTo>
                  <a:pt x="89" y="174"/>
                </a:lnTo>
                <a:lnTo>
                  <a:pt x="15" y="174"/>
                </a:lnTo>
                <a:lnTo>
                  <a:pt x="15" y="134"/>
                </a:lnTo>
                <a:lnTo>
                  <a:pt x="89" y="134"/>
                </a:lnTo>
                <a:lnTo>
                  <a:pt x="89" y="134"/>
                </a:lnTo>
                <a:close/>
                <a:moveTo>
                  <a:pt x="89" y="84"/>
                </a:moveTo>
                <a:lnTo>
                  <a:pt x="89" y="124"/>
                </a:lnTo>
                <a:lnTo>
                  <a:pt x="15" y="124"/>
                </a:lnTo>
                <a:lnTo>
                  <a:pt x="15" y="84"/>
                </a:lnTo>
                <a:lnTo>
                  <a:pt x="89" y="84"/>
                </a:lnTo>
                <a:lnTo>
                  <a:pt x="89" y="84"/>
                </a:lnTo>
                <a:close/>
                <a:moveTo>
                  <a:pt x="0" y="19"/>
                </a:moveTo>
                <a:lnTo>
                  <a:pt x="0" y="19"/>
                </a:lnTo>
                <a:lnTo>
                  <a:pt x="0" y="189"/>
                </a:lnTo>
                <a:lnTo>
                  <a:pt x="0" y="190"/>
                </a:lnTo>
                <a:lnTo>
                  <a:pt x="0" y="190"/>
                </a:lnTo>
                <a:lnTo>
                  <a:pt x="104" y="190"/>
                </a:lnTo>
                <a:lnTo>
                  <a:pt x="105" y="190"/>
                </a:lnTo>
                <a:lnTo>
                  <a:pt x="105" y="189"/>
                </a:lnTo>
                <a:lnTo>
                  <a:pt x="105" y="19"/>
                </a:lnTo>
                <a:lnTo>
                  <a:pt x="105" y="19"/>
                </a:lnTo>
                <a:lnTo>
                  <a:pt x="104" y="19"/>
                </a:lnTo>
                <a:lnTo>
                  <a:pt x="79" y="19"/>
                </a:lnTo>
                <a:lnTo>
                  <a:pt x="79" y="2"/>
                </a:lnTo>
                <a:lnTo>
                  <a:pt x="79" y="0"/>
                </a:lnTo>
                <a:lnTo>
                  <a:pt x="77" y="0"/>
                </a:lnTo>
                <a:lnTo>
                  <a:pt x="26" y="0"/>
                </a:lnTo>
                <a:lnTo>
                  <a:pt x="25" y="0"/>
                </a:lnTo>
                <a:lnTo>
                  <a:pt x="25" y="2"/>
                </a:lnTo>
                <a:lnTo>
                  <a:pt x="25" y="19"/>
                </a:lnTo>
                <a:lnTo>
                  <a:pt x="0" y="19"/>
                </a:lnTo>
                <a:lnTo>
                  <a:pt x="0" y="19"/>
                </a:lnTo>
                <a:lnTo>
                  <a:pt x="0" y="19"/>
                </a:lnTo>
                <a:close/>
              </a:path>
            </a:pathLst>
          </a:custGeom>
          <a:solidFill>
            <a:srgbClr val="ED7D31"/>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24" name="Group 23"/>
          <p:cNvGrpSpPr>
            <a:grpSpLocks noChangeAspect="1"/>
          </p:cNvGrpSpPr>
          <p:nvPr/>
        </p:nvGrpSpPr>
        <p:grpSpPr>
          <a:xfrm>
            <a:off x="8056688" y="4733928"/>
            <a:ext cx="442510" cy="457200"/>
            <a:chOff x="3775075" y="1663700"/>
            <a:chExt cx="382588" cy="395288"/>
          </a:xfrm>
          <a:solidFill>
            <a:srgbClr val="548235"/>
          </a:solidFill>
        </p:grpSpPr>
        <p:sp>
          <p:nvSpPr>
            <p:cNvPr id="25" name="Freeform 46"/>
            <p:cNvSpPr>
              <a:spLocks/>
            </p:cNvSpPr>
            <p:nvPr/>
          </p:nvSpPr>
          <p:spPr bwMode="auto">
            <a:xfrm>
              <a:off x="4064000" y="1952625"/>
              <a:ext cx="6350" cy="19050"/>
            </a:xfrm>
            <a:custGeom>
              <a:avLst/>
              <a:gdLst/>
              <a:ahLst/>
              <a:cxnLst>
                <a:cxn ang="0">
                  <a:pos x="0" y="4"/>
                </a:cxn>
                <a:cxn ang="0">
                  <a:pos x="3" y="8"/>
                </a:cxn>
                <a:cxn ang="0">
                  <a:pos x="3" y="0"/>
                </a:cxn>
                <a:cxn ang="0">
                  <a:pos x="0" y="4"/>
                </a:cxn>
              </a:cxnLst>
              <a:rect l="0" t="0" r="r" b="b"/>
              <a:pathLst>
                <a:path w="3" h="8">
                  <a:moveTo>
                    <a:pt x="0" y="4"/>
                  </a:moveTo>
                  <a:cubicBezTo>
                    <a:pt x="0" y="6"/>
                    <a:pt x="1" y="7"/>
                    <a:pt x="3" y="8"/>
                  </a:cubicBezTo>
                  <a:cubicBezTo>
                    <a:pt x="3" y="0"/>
                    <a:pt x="3" y="0"/>
                    <a:pt x="3" y="0"/>
                  </a:cubicBezTo>
                  <a:cubicBezTo>
                    <a:pt x="1" y="1"/>
                    <a:pt x="0" y="2"/>
                    <a:pt x="0" y="4"/>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6" name="Freeform 47"/>
            <p:cNvSpPr>
              <a:spLocks/>
            </p:cNvSpPr>
            <p:nvPr/>
          </p:nvSpPr>
          <p:spPr bwMode="auto">
            <a:xfrm>
              <a:off x="4081463" y="1987550"/>
              <a:ext cx="11113" cy="17463"/>
            </a:xfrm>
            <a:custGeom>
              <a:avLst/>
              <a:gdLst/>
              <a:ahLst/>
              <a:cxnLst>
                <a:cxn ang="0">
                  <a:pos x="2" y="0"/>
                </a:cxn>
                <a:cxn ang="0">
                  <a:pos x="0" y="0"/>
                </a:cxn>
                <a:cxn ang="0">
                  <a:pos x="0" y="8"/>
                </a:cxn>
                <a:cxn ang="0">
                  <a:pos x="5" y="4"/>
                </a:cxn>
                <a:cxn ang="0">
                  <a:pos x="2" y="0"/>
                </a:cxn>
              </a:cxnLst>
              <a:rect l="0" t="0" r="r" b="b"/>
              <a:pathLst>
                <a:path w="5" h="8">
                  <a:moveTo>
                    <a:pt x="2" y="0"/>
                  </a:moveTo>
                  <a:cubicBezTo>
                    <a:pt x="2" y="0"/>
                    <a:pt x="1" y="0"/>
                    <a:pt x="0" y="0"/>
                  </a:cubicBezTo>
                  <a:cubicBezTo>
                    <a:pt x="0" y="8"/>
                    <a:pt x="0" y="8"/>
                    <a:pt x="0" y="8"/>
                  </a:cubicBezTo>
                  <a:cubicBezTo>
                    <a:pt x="3" y="8"/>
                    <a:pt x="5" y="6"/>
                    <a:pt x="5" y="4"/>
                  </a:cubicBezTo>
                  <a:cubicBezTo>
                    <a:pt x="5" y="2"/>
                    <a:pt x="4" y="1"/>
                    <a:pt x="2"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7" name="Freeform 48"/>
            <p:cNvSpPr>
              <a:spLocks noEditPoints="1"/>
            </p:cNvSpPr>
            <p:nvPr/>
          </p:nvSpPr>
          <p:spPr bwMode="auto">
            <a:xfrm>
              <a:off x="3995738" y="1898650"/>
              <a:ext cx="161925" cy="160338"/>
            </a:xfrm>
            <a:custGeom>
              <a:avLst/>
              <a:gdLst/>
              <a:ahLst/>
              <a:cxnLst>
                <a:cxn ang="0">
                  <a:pos x="36" y="0"/>
                </a:cxn>
                <a:cxn ang="0">
                  <a:pos x="0" y="36"/>
                </a:cxn>
                <a:cxn ang="0">
                  <a:pos x="36" y="71"/>
                </a:cxn>
                <a:cxn ang="0">
                  <a:pos x="72" y="36"/>
                </a:cxn>
                <a:cxn ang="0">
                  <a:pos x="36" y="0"/>
                </a:cxn>
                <a:cxn ang="0">
                  <a:pos x="45" y="50"/>
                </a:cxn>
                <a:cxn ang="0">
                  <a:pos x="38" y="52"/>
                </a:cxn>
                <a:cxn ang="0">
                  <a:pos x="38" y="60"/>
                </a:cxn>
                <a:cxn ang="0">
                  <a:pos x="33" y="60"/>
                </a:cxn>
                <a:cxn ang="0">
                  <a:pos x="33" y="52"/>
                </a:cxn>
                <a:cxn ang="0">
                  <a:pos x="27" y="49"/>
                </a:cxn>
                <a:cxn ang="0">
                  <a:pos x="23" y="41"/>
                </a:cxn>
                <a:cxn ang="0">
                  <a:pos x="29" y="41"/>
                </a:cxn>
                <a:cxn ang="0">
                  <a:pos x="33" y="47"/>
                </a:cxn>
                <a:cxn ang="0">
                  <a:pos x="33" y="37"/>
                </a:cxn>
                <a:cxn ang="0">
                  <a:pos x="31" y="37"/>
                </a:cxn>
                <a:cxn ang="0">
                  <a:pos x="24" y="29"/>
                </a:cxn>
                <a:cxn ang="0">
                  <a:pos x="28" y="21"/>
                </a:cxn>
                <a:cxn ang="0">
                  <a:pos x="33" y="19"/>
                </a:cxn>
                <a:cxn ang="0">
                  <a:pos x="33" y="12"/>
                </a:cxn>
                <a:cxn ang="0">
                  <a:pos x="38" y="12"/>
                </a:cxn>
                <a:cxn ang="0">
                  <a:pos x="38" y="19"/>
                </a:cxn>
                <a:cxn ang="0">
                  <a:pos x="44" y="22"/>
                </a:cxn>
                <a:cxn ang="0">
                  <a:pos x="48" y="29"/>
                </a:cxn>
                <a:cxn ang="0">
                  <a:pos x="42" y="29"/>
                </a:cxn>
                <a:cxn ang="0">
                  <a:pos x="38" y="24"/>
                </a:cxn>
                <a:cxn ang="0">
                  <a:pos x="38" y="33"/>
                </a:cxn>
                <a:cxn ang="0">
                  <a:pos x="42" y="34"/>
                </a:cxn>
                <a:cxn ang="0">
                  <a:pos x="47" y="37"/>
                </a:cxn>
                <a:cxn ang="0">
                  <a:pos x="49" y="42"/>
                </a:cxn>
                <a:cxn ang="0">
                  <a:pos x="45" y="50"/>
                </a:cxn>
              </a:cxnLst>
              <a:rect l="0" t="0" r="r" b="b"/>
              <a:pathLst>
                <a:path w="72" h="71">
                  <a:moveTo>
                    <a:pt x="36" y="0"/>
                  </a:moveTo>
                  <a:cubicBezTo>
                    <a:pt x="16" y="0"/>
                    <a:pt x="0" y="16"/>
                    <a:pt x="0" y="36"/>
                  </a:cubicBezTo>
                  <a:cubicBezTo>
                    <a:pt x="0" y="55"/>
                    <a:pt x="16" y="71"/>
                    <a:pt x="36" y="71"/>
                  </a:cubicBezTo>
                  <a:cubicBezTo>
                    <a:pt x="56" y="71"/>
                    <a:pt x="72" y="55"/>
                    <a:pt x="72" y="36"/>
                  </a:cubicBezTo>
                  <a:cubicBezTo>
                    <a:pt x="72" y="16"/>
                    <a:pt x="56" y="0"/>
                    <a:pt x="36" y="0"/>
                  </a:cubicBezTo>
                  <a:close/>
                  <a:moveTo>
                    <a:pt x="45" y="50"/>
                  </a:moveTo>
                  <a:cubicBezTo>
                    <a:pt x="43" y="51"/>
                    <a:pt x="41" y="52"/>
                    <a:pt x="38" y="52"/>
                  </a:cubicBezTo>
                  <a:cubicBezTo>
                    <a:pt x="38" y="60"/>
                    <a:pt x="38" y="60"/>
                    <a:pt x="38" y="60"/>
                  </a:cubicBezTo>
                  <a:cubicBezTo>
                    <a:pt x="33" y="60"/>
                    <a:pt x="33" y="60"/>
                    <a:pt x="33" y="60"/>
                  </a:cubicBezTo>
                  <a:cubicBezTo>
                    <a:pt x="33" y="52"/>
                    <a:pt x="33" y="52"/>
                    <a:pt x="33" y="52"/>
                  </a:cubicBezTo>
                  <a:cubicBezTo>
                    <a:pt x="31" y="51"/>
                    <a:pt x="28" y="51"/>
                    <a:pt x="27" y="49"/>
                  </a:cubicBezTo>
                  <a:cubicBezTo>
                    <a:pt x="24" y="47"/>
                    <a:pt x="23" y="44"/>
                    <a:pt x="23" y="41"/>
                  </a:cubicBezTo>
                  <a:cubicBezTo>
                    <a:pt x="29" y="41"/>
                    <a:pt x="29" y="41"/>
                    <a:pt x="29" y="41"/>
                  </a:cubicBezTo>
                  <a:cubicBezTo>
                    <a:pt x="29" y="44"/>
                    <a:pt x="30" y="46"/>
                    <a:pt x="33" y="47"/>
                  </a:cubicBezTo>
                  <a:cubicBezTo>
                    <a:pt x="33" y="37"/>
                    <a:pt x="33" y="37"/>
                    <a:pt x="33" y="37"/>
                  </a:cubicBezTo>
                  <a:cubicBezTo>
                    <a:pt x="33" y="37"/>
                    <a:pt x="32" y="37"/>
                    <a:pt x="31" y="37"/>
                  </a:cubicBezTo>
                  <a:cubicBezTo>
                    <a:pt x="26" y="35"/>
                    <a:pt x="24" y="33"/>
                    <a:pt x="24" y="29"/>
                  </a:cubicBezTo>
                  <a:cubicBezTo>
                    <a:pt x="24" y="26"/>
                    <a:pt x="25" y="23"/>
                    <a:pt x="28" y="21"/>
                  </a:cubicBezTo>
                  <a:cubicBezTo>
                    <a:pt x="29" y="20"/>
                    <a:pt x="31" y="20"/>
                    <a:pt x="33" y="19"/>
                  </a:cubicBezTo>
                  <a:cubicBezTo>
                    <a:pt x="33" y="12"/>
                    <a:pt x="33" y="12"/>
                    <a:pt x="33" y="12"/>
                  </a:cubicBezTo>
                  <a:cubicBezTo>
                    <a:pt x="38" y="12"/>
                    <a:pt x="38" y="12"/>
                    <a:pt x="38" y="12"/>
                  </a:cubicBezTo>
                  <a:cubicBezTo>
                    <a:pt x="38" y="19"/>
                    <a:pt x="38" y="19"/>
                    <a:pt x="38" y="19"/>
                  </a:cubicBezTo>
                  <a:cubicBezTo>
                    <a:pt x="41" y="20"/>
                    <a:pt x="43" y="20"/>
                    <a:pt x="44" y="22"/>
                  </a:cubicBezTo>
                  <a:cubicBezTo>
                    <a:pt x="47" y="24"/>
                    <a:pt x="48" y="26"/>
                    <a:pt x="48" y="29"/>
                  </a:cubicBezTo>
                  <a:cubicBezTo>
                    <a:pt x="42" y="29"/>
                    <a:pt x="42" y="29"/>
                    <a:pt x="42" y="29"/>
                  </a:cubicBezTo>
                  <a:cubicBezTo>
                    <a:pt x="42" y="27"/>
                    <a:pt x="40" y="25"/>
                    <a:pt x="38" y="24"/>
                  </a:cubicBezTo>
                  <a:cubicBezTo>
                    <a:pt x="38" y="33"/>
                    <a:pt x="38" y="33"/>
                    <a:pt x="38" y="33"/>
                  </a:cubicBezTo>
                  <a:cubicBezTo>
                    <a:pt x="39" y="33"/>
                    <a:pt x="41" y="33"/>
                    <a:pt x="42" y="34"/>
                  </a:cubicBezTo>
                  <a:cubicBezTo>
                    <a:pt x="45" y="34"/>
                    <a:pt x="46" y="36"/>
                    <a:pt x="47" y="37"/>
                  </a:cubicBezTo>
                  <a:cubicBezTo>
                    <a:pt x="48" y="39"/>
                    <a:pt x="49" y="40"/>
                    <a:pt x="49" y="42"/>
                  </a:cubicBezTo>
                  <a:cubicBezTo>
                    <a:pt x="49" y="45"/>
                    <a:pt x="48" y="48"/>
                    <a:pt x="45" y="5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8" name="Freeform 49"/>
            <p:cNvSpPr>
              <a:spLocks noEditPoints="1"/>
            </p:cNvSpPr>
            <p:nvPr/>
          </p:nvSpPr>
          <p:spPr bwMode="auto">
            <a:xfrm>
              <a:off x="3775075" y="1663700"/>
              <a:ext cx="361950" cy="361950"/>
            </a:xfrm>
            <a:custGeom>
              <a:avLst/>
              <a:gdLst/>
              <a:ahLst/>
              <a:cxnLst>
                <a:cxn ang="0">
                  <a:pos x="84" y="153"/>
                </a:cxn>
                <a:cxn ang="0">
                  <a:pos x="103" y="118"/>
                </a:cxn>
                <a:cxn ang="0">
                  <a:pos x="84" y="108"/>
                </a:cxn>
                <a:cxn ang="0">
                  <a:pos x="120" y="85"/>
                </a:cxn>
                <a:cxn ang="0">
                  <a:pos x="126" y="103"/>
                </a:cxn>
                <a:cxn ang="0">
                  <a:pos x="154" y="85"/>
                </a:cxn>
                <a:cxn ang="0">
                  <a:pos x="156" y="109"/>
                </a:cxn>
                <a:cxn ang="0">
                  <a:pos x="84" y="0"/>
                </a:cxn>
                <a:cxn ang="0">
                  <a:pos x="76" y="0"/>
                </a:cxn>
                <a:cxn ang="0">
                  <a:pos x="0" y="81"/>
                </a:cxn>
                <a:cxn ang="0">
                  <a:pos x="100" y="159"/>
                </a:cxn>
                <a:cxn ang="0">
                  <a:pos x="135" y="32"/>
                </a:cxn>
                <a:cxn ang="0">
                  <a:pos x="127" y="78"/>
                </a:cxn>
                <a:cxn ang="0">
                  <a:pos x="135" y="32"/>
                </a:cxn>
                <a:cxn ang="0">
                  <a:pos x="120" y="38"/>
                </a:cxn>
                <a:cxn ang="0">
                  <a:pos x="129" y="26"/>
                </a:cxn>
                <a:cxn ang="0">
                  <a:pos x="113" y="42"/>
                </a:cxn>
                <a:cxn ang="0">
                  <a:pos x="84" y="11"/>
                </a:cxn>
                <a:cxn ang="0">
                  <a:pos x="115" y="49"/>
                </a:cxn>
                <a:cxn ang="0">
                  <a:pos x="84" y="78"/>
                </a:cxn>
                <a:cxn ang="0">
                  <a:pos x="54" y="12"/>
                </a:cxn>
                <a:cxn ang="0">
                  <a:pos x="33" y="26"/>
                </a:cxn>
                <a:cxn ang="0">
                  <a:pos x="26" y="32"/>
                </a:cxn>
                <a:cxn ang="0">
                  <a:pos x="33" y="78"/>
                </a:cxn>
                <a:cxn ang="0">
                  <a:pos x="26" y="32"/>
                </a:cxn>
                <a:cxn ang="0">
                  <a:pos x="8" y="85"/>
                </a:cxn>
                <a:cxn ang="0">
                  <a:pos x="38" y="117"/>
                </a:cxn>
                <a:cxn ang="0">
                  <a:pos x="32" y="135"/>
                </a:cxn>
                <a:cxn ang="0">
                  <a:pos x="55" y="149"/>
                </a:cxn>
                <a:cxn ang="0">
                  <a:pos x="76" y="152"/>
                </a:cxn>
                <a:cxn ang="0">
                  <a:pos x="76" y="115"/>
                </a:cxn>
                <a:cxn ang="0">
                  <a:pos x="76" y="108"/>
                </a:cxn>
                <a:cxn ang="0">
                  <a:pos x="40" y="85"/>
                </a:cxn>
                <a:cxn ang="0">
                  <a:pos x="76" y="108"/>
                </a:cxn>
                <a:cxn ang="0">
                  <a:pos x="40" y="78"/>
                </a:cxn>
                <a:cxn ang="0">
                  <a:pos x="76" y="55"/>
                </a:cxn>
                <a:cxn ang="0">
                  <a:pos x="76" y="47"/>
                </a:cxn>
                <a:cxn ang="0">
                  <a:pos x="76" y="10"/>
                </a:cxn>
              </a:cxnLst>
              <a:rect l="0" t="0" r="r" b="b"/>
              <a:pathLst>
                <a:path w="161" h="161">
                  <a:moveTo>
                    <a:pt x="96" y="148"/>
                  </a:moveTo>
                  <a:cubicBezTo>
                    <a:pt x="92" y="151"/>
                    <a:pt x="88" y="153"/>
                    <a:pt x="84" y="153"/>
                  </a:cubicBezTo>
                  <a:cubicBezTo>
                    <a:pt x="84" y="115"/>
                    <a:pt x="84" y="115"/>
                    <a:pt x="84" y="115"/>
                  </a:cubicBezTo>
                  <a:cubicBezTo>
                    <a:pt x="90" y="115"/>
                    <a:pt x="97" y="116"/>
                    <a:pt x="103" y="118"/>
                  </a:cubicBezTo>
                  <a:cubicBezTo>
                    <a:pt x="105" y="115"/>
                    <a:pt x="107" y="113"/>
                    <a:pt x="109" y="111"/>
                  </a:cubicBezTo>
                  <a:cubicBezTo>
                    <a:pt x="101" y="109"/>
                    <a:pt x="92" y="108"/>
                    <a:pt x="84" y="108"/>
                  </a:cubicBezTo>
                  <a:cubicBezTo>
                    <a:pt x="84" y="85"/>
                    <a:pt x="84" y="85"/>
                    <a:pt x="84" y="85"/>
                  </a:cubicBezTo>
                  <a:cubicBezTo>
                    <a:pt x="120" y="85"/>
                    <a:pt x="120" y="85"/>
                    <a:pt x="120" y="85"/>
                  </a:cubicBezTo>
                  <a:cubicBezTo>
                    <a:pt x="119" y="92"/>
                    <a:pt x="119" y="99"/>
                    <a:pt x="117" y="106"/>
                  </a:cubicBezTo>
                  <a:cubicBezTo>
                    <a:pt x="120" y="105"/>
                    <a:pt x="123" y="104"/>
                    <a:pt x="126" y="103"/>
                  </a:cubicBezTo>
                  <a:cubicBezTo>
                    <a:pt x="126" y="97"/>
                    <a:pt x="127" y="91"/>
                    <a:pt x="127" y="85"/>
                  </a:cubicBezTo>
                  <a:cubicBezTo>
                    <a:pt x="154" y="85"/>
                    <a:pt x="154" y="85"/>
                    <a:pt x="154" y="85"/>
                  </a:cubicBezTo>
                  <a:cubicBezTo>
                    <a:pt x="153" y="92"/>
                    <a:pt x="152" y="99"/>
                    <a:pt x="149" y="106"/>
                  </a:cubicBezTo>
                  <a:cubicBezTo>
                    <a:pt x="152" y="107"/>
                    <a:pt x="154" y="108"/>
                    <a:pt x="156" y="109"/>
                  </a:cubicBezTo>
                  <a:cubicBezTo>
                    <a:pt x="159" y="101"/>
                    <a:pt x="161" y="91"/>
                    <a:pt x="161" y="81"/>
                  </a:cubicBezTo>
                  <a:cubicBezTo>
                    <a:pt x="161" y="37"/>
                    <a:pt x="127" y="2"/>
                    <a:pt x="84" y="0"/>
                  </a:cubicBezTo>
                  <a:cubicBezTo>
                    <a:pt x="84" y="0"/>
                    <a:pt x="84" y="0"/>
                    <a:pt x="84" y="0"/>
                  </a:cubicBezTo>
                  <a:cubicBezTo>
                    <a:pt x="76" y="0"/>
                    <a:pt x="76" y="0"/>
                    <a:pt x="76" y="0"/>
                  </a:cubicBezTo>
                  <a:cubicBezTo>
                    <a:pt x="76" y="0"/>
                    <a:pt x="76" y="0"/>
                    <a:pt x="76" y="0"/>
                  </a:cubicBezTo>
                  <a:cubicBezTo>
                    <a:pt x="34" y="3"/>
                    <a:pt x="0" y="38"/>
                    <a:pt x="0" y="81"/>
                  </a:cubicBezTo>
                  <a:cubicBezTo>
                    <a:pt x="0" y="125"/>
                    <a:pt x="36" y="161"/>
                    <a:pt x="81" y="161"/>
                  </a:cubicBezTo>
                  <a:cubicBezTo>
                    <a:pt x="87" y="161"/>
                    <a:pt x="94" y="161"/>
                    <a:pt x="100" y="159"/>
                  </a:cubicBezTo>
                  <a:cubicBezTo>
                    <a:pt x="98" y="156"/>
                    <a:pt x="97" y="152"/>
                    <a:pt x="96" y="148"/>
                  </a:cubicBezTo>
                  <a:close/>
                  <a:moveTo>
                    <a:pt x="135" y="32"/>
                  </a:moveTo>
                  <a:cubicBezTo>
                    <a:pt x="146" y="44"/>
                    <a:pt x="153" y="60"/>
                    <a:pt x="154" y="78"/>
                  </a:cubicBezTo>
                  <a:cubicBezTo>
                    <a:pt x="127" y="78"/>
                    <a:pt x="127" y="78"/>
                    <a:pt x="127" y="78"/>
                  </a:cubicBezTo>
                  <a:cubicBezTo>
                    <a:pt x="127" y="67"/>
                    <a:pt x="125" y="56"/>
                    <a:pt x="122" y="46"/>
                  </a:cubicBezTo>
                  <a:cubicBezTo>
                    <a:pt x="129" y="42"/>
                    <a:pt x="133" y="38"/>
                    <a:pt x="135" y="32"/>
                  </a:cubicBezTo>
                  <a:close/>
                  <a:moveTo>
                    <a:pt x="129" y="26"/>
                  </a:moveTo>
                  <a:cubicBezTo>
                    <a:pt x="129" y="31"/>
                    <a:pt x="125" y="35"/>
                    <a:pt x="120" y="38"/>
                  </a:cubicBezTo>
                  <a:cubicBezTo>
                    <a:pt x="116" y="27"/>
                    <a:pt x="110" y="17"/>
                    <a:pt x="101" y="10"/>
                  </a:cubicBezTo>
                  <a:cubicBezTo>
                    <a:pt x="111" y="13"/>
                    <a:pt x="121" y="19"/>
                    <a:pt x="129" y="26"/>
                  </a:cubicBezTo>
                  <a:close/>
                  <a:moveTo>
                    <a:pt x="84" y="11"/>
                  </a:moveTo>
                  <a:cubicBezTo>
                    <a:pt x="98" y="13"/>
                    <a:pt x="108" y="26"/>
                    <a:pt x="113" y="42"/>
                  </a:cubicBezTo>
                  <a:cubicBezTo>
                    <a:pt x="104" y="45"/>
                    <a:pt x="93" y="47"/>
                    <a:pt x="84" y="47"/>
                  </a:cubicBezTo>
                  <a:lnTo>
                    <a:pt x="84" y="11"/>
                  </a:lnTo>
                  <a:close/>
                  <a:moveTo>
                    <a:pt x="84" y="55"/>
                  </a:moveTo>
                  <a:cubicBezTo>
                    <a:pt x="95" y="54"/>
                    <a:pt x="106" y="53"/>
                    <a:pt x="115" y="49"/>
                  </a:cubicBezTo>
                  <a:cubicBezTo>
                    <a:pt x="118" y="59"/>
                    <a:pt x="119" y="69"/>
                    <a:pt x="120" y="78"/>
                  </a:cubicBezTo>
                  <a:cubicBezTo>
                    <a:pt x="84" y="78"/>
                    <a:pt x="84" y="78"/>
                    <a:pt x="84" y="78"/>
                  </a:cubicBezTo>
                  <a:lnTo>
                    <a:pt x="84" y="55"/>
                  </a:lnTo>
                  <a:close/>
                  <a:moveTo>
                    <a:pt x="54" y="12"/>
                  </a:moveTo>
                  <a:cubicBezTo>
                    <a:pt x="48" y="19"/>
                    <a:pt x="43" y="27"/>
                    <a:pt x="40" y="37"/>
                  </a:cubicBezTo>
                  <a:cubicBezTo>
                    <a:pt x="35" y="34"/>
                    <a:pt x="33" y="30"/>
                    <a:pt x="33" y="26"/>
                  </a:cubicBezTo>
                  <a:cubicBezTo>
                    <a:pt x="39" y="20"/>
                    <a:pt x="46" y="15"/>
                    <a:pt x="54" y="12"/>
                  </a:cubicBezTo>
                  <a:close/>
                  <a:moveTo>
                    <a:pt x="26" y="32"/>
                  </a:moveTo>
                  <a:cubicBezTo>
                    <a:pt x="28" y="37"/>
                    <a:pt x="32" y="41"/>
                    <a:pt x="37" y="44"/>
                  </a:cubicBezTo>
                  <a:cubicBezTo>
                    <a:pt x="34" y="55"/>
                    <a:pt x="33" y="66"/>
                    <a:pt x="33" y="78"/>
                  </a:cubicBezTo>
                  <a:cubicBezTo>
                    <a:pt x="7" y="78"/>
                    <a:pt x="7" y="78"/>
                    <a:pt x="7" y="78"/>
                  </a:cubicBezTo>
                  <a:cubicBezTo>
                    <a:pt x="8" y="60"/>
                    <a:pt x="15" y="44"/>
                    <a:pt x="26" y="32"/>
                  </a:cubicBezTo>
                  <a:close/>
                  <a:moveTo>
                    <a:pt x="26" y="129"/>
                  </a:moveTo>
                  <a:cubicBezTo>
                    <a:pt x="15" y="118"/>
                    <a:pt x="9" y="102"/>
                    <a:pt x="8" y="85"/>
                  </a:cubicBezTo>
                  <a:cubicBezTo>
                    <a:pt x="33" y="85"/>
                    <a:pt x="33" y="85"/>
                    <a:pt x="33" y="85"/>
                  </a:cubicBezTo>
                  <a:cubicBezTo>
                    <a:pt x="33" y="95"/>
                    <a:pt x="35" y="107"/>
                    <a:pt x="38" y="117"/>
                  </a:cubicBezTo>
                  <a:cubicBezTo>
                    <a:pt x="32" y="120"/>
                    <a:pt x="28" y="124"/>
                    <a:pt x="26" y="129"/>
                  </a:cubicBezTo>
                  <a:close/>
                  <a:moveTo>
                    <a:pt x="32" y="135"/>
                  </a:moveTo>
                  <a:cubicBezTo>
                    <a:pt x="33" y="131"/>
                    <a:pt x="36" y="127"/>
                    <a:pt x="40" y="125"/>
                  </a:cubicBezTo>
                  <a:cubicBezTo>
                    <a:pt x="44" y="134"/>
                    <a:pt x="49" y="143"/>
                    <a:pt x="55" y="149"/>
                  </a:cubicBezTo>
                  <a:cubicBezTo>
                    <a:pt x="47" y="146"/>
                    <a:pt x="39" y="141"/>
                    <a:pt x="32" y="135"/>
                  </a:cubicBezTo>
                  <a:close/>
                  <a:moveTo>
                    <a:pt x="76" y="152"/>
                  </a:moveTo>
                  <a:cubicBezTo>
                    <a:pt x="62" y="149"/>
                    <a:pt x="52" y="137"/>
                    <a:pt x="47" y="121"/>
                  </a:cubicBezTo>
                  <a:cubicBezTo>
                    <a:pt x="55" y="117"/>
                    <a:pt x="66" y="115"/>
                    <a:pt x="76" y="115"/>
                  </a:cubicBezTo>
                  <a:lnTo>
                    <a:pt x="76" y="152"/>
                  </a:lnTo>
                  <a:close/>
                  <a:moveTo>
                    <a:pt x="76" y="108"/>
                  </a:moveTo>
                  <a:cubicBezTo>
                    <a:pt x="66" y="108"/>
                    <a:pt x="54" y="110"/>
                    <a:pt x="45" y="114"/>
                  </a:cubicBezTo>
                  <a:cubicBezTo>
                    <a:pt x="42" y="104"/>
                    <a:pt x="40" y="94"/>
                    <a:pt x="40" y="85"/>
                  </a:cubicBezTo>
                  <a:cubicBezTo>
                    <a:pt x="76" y="85"/>
                    <a:pt x="76" y="85"/>
                    <a:pt x="76" y="85"/>
                  </a:cubicBezTo>
                  <a:lnTo>
                    <a:pt x="76" y="108"/>
                  </a:lnTo>
                  <a:close/>
                  <a:moveTo>
                    <a:pt x="76" y="78"/>
                  </a:moveTo>
                  <a:cubicBezTo>
                    <a:pt x="40" y="78"/>
                    <a:pt x="40" y="78"/>
                    <a:pt x="40" y="78"/>
                  </a:cubicBezTo>
                  <a:cubicBezTo>
                    <a:pt x="40" y="69"/>
                    <a:pt x="42" y="58"/>
                    <a:pt x="44" y="48"/>
                  </a:cubicBezTo>
                  <a:cubicBezTo>
                    <a:pt x="54" y="52"/>
                    <a:pt x="66" y="54"/>
                    <a:pt x="76" y="55"/>
                  </a:cubicBezTo>
                  <a:lnTo>
                    <a:pt x="76" y="78"/>
                  </a:lnTo>
                  <a:close/>
                  <a:moveTo>
                    <a:pt x="76" y="47"/>
                  </a:moveTo>
                  <a:cubicBezTo>
                    <a:pt x="66" y="47"/>
                    <a:pt x="55" y="45"/>
                    <a:pt x="46" y="41"/>
                  </a:cubicBezTo>
                  <a:cubicBezTo>
                    <a:pt x="52" y="25"/>
                    <a:pt x="61" y="11"/>
                    <a:pt x="76" y="10"/>
                  </a:cubicBezTo>
                  <a:lnTo>
                    <a:pt x="76" y="4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9" name="Freeform 50"/>
            <p:cNvSpPr>
              <a:spLocks/>
            </p:cNvSpPr>
            <p:nvPr/>
          </p:nvSpPr>
          <p:spPr bwMode="auto">
            <a:xfrm>
              <a:off x="4064000" y="1952625"/>
              <a:ext cx="6350" cy="19050"/>
            </a:xfrm>
            <a:custGeom>
              <a:avLst/>
              <a:gdLst/>
              <a:ahLst/>
              <a:cxnLst>
                <a:cxn ang="0">
                  <a:pos x="0" y="4"/>
                </a:cxn>
                <a:cxn ang="0">
                  <a:pos x="3" y="8"/>
                </a:cxn>
                <a:cxn ang="0">
                  <a:pos x="3" y="0"/>
                </a:cxn>
                <a:cxn ang="0">
                  <a:pos x="0" y="4"/>
                </a:cxn>
              </a:cxnLst>
              <a:rect l="0" t="0" r="r" b="b"/>
              <a:pathLst>
                <a:path w="3" h="8">
                  <a:moveTo>
                    <a:pt x="0" y="4"/>
                  </a:moveTo>
                  <a:cubicBezTo>
                    <a:pt x="0" y="6"/>
                    <a:pt x="1" y="7"/>
                    <a:pt x="3" y="8"/>
                  </a:cubicBezTo>
                  <a:cubicBezTo>
                    <a:pt x="3" y="0"/>
                    <a:pt x="3" y="0"/>
                    <a:pt x="3" y="0"/>
                  </a:cubicBezTo>
                  <a:cubicBezTo>
                    <a:pt x="1" y="1"/>
                    <a:pt x="0" y="2"/>
                    <a:pt x="0" y="4"/>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 name="Freeform 51"/>
            <p:cNvSpPr>
              <a:spLocks/>
            </p:cNvSpPr>
            <p:nvPr/>
          </p:nvSpPr>
          <p:spPr bwMode="auto">
            <a:xfrm>
              <a:off x="4081463" y="1987550"/>
              <a:ext cx="11113" cy="17463"/>
            </a:xfrm>
            <a:custGeom>
              <a:avLst/>
              <a:gdLst/>
              <a:ahLst/>
              <a:cxnLst>
                <a:cxn ang="0">
                  <a:pos x="2" y="0"/>
                </a:cxn>
                <a:cxn ang="0">
                  <a:pos x="0" y="0"/>
                </a:cxn>
                <a:cxn ang="0">
                  <a:pos x="0" y="8"/>
                </a:cxn>
                <a:cxn ang="0">
                  <a:pos x="5" y="4"/>
                </a:cxn>
                <a:cxn ang="0">
                  <a:pos x="2" y="0"/>
                </a:cxn>
              </a:cxnLst>
              <a:rect l="0" t="0" r="r" b="b"/>
              <a:pathLst>
                <a:path w="5" h="8">
                  <a:moveTo>
                    <a:pt x="2" y="0"/>
                  </a:moveTo>
                  <a:cubicBezTo>
                    <a:pt x="2" y="0"/>
                    <a:pt x="1" y="0"/>
                    <a:pt x="0" y="0"/>
                  </a:cubicBezTo>
                  <a:cubicBezTo>
                    <a:pt x="0" y="8"/>
                    <a:pt x="0" y="8"/>
                    <a:pt x="0" y="8"/>
                  </a:cubicBezTo>
                  <a:cubicBezTo>
                    <a:pt x="3" y="8"/>
                    <a:pt x="5" y="6"/>
                    <a:pt x="5" y="4"/>
                  </a:cubicBezTo>
                  <a:cubicBezTo>
                    <a:pt x="5" y="2"/>
                    <a:pt x="4" y="1"/>
                    <a:pt x="2"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1" name="Freeform 52"/>
            <p:cNvSpPr>
              <a:spLocks noEditPoints="1"/>
            </p:cNvSpPr>
            <p:nvPr/>
          </p:nvSpPr>
          <p:spPr bwMode="auto">
            <a:xfrm>
              <a:off x="3995738" y="1898650"/>
              <a:ext cx="161925" cy="160338"/>
            </a:xfrm>
            <a:custGeom>
              <a:avLst/>
              <a:gdLst/>
              <a:ahLst/>
              <a:cxnLst>
                <a:cxn ang="0">
                  <a:pos x="36" y="0"/>
                </a:cxn>
                <a:cxn ang="0">
                  <a:pos x="0" y="36"/>
                </a:cxn>
                <a:cxn ang="0">
                  <a:pos x="36" y="71"/>
                </a:cxn>
                <a:cxn ang="0">
                  <a:pos x="72" y="36"/>
                </a:cxn>
                <a:cxn ang="0">
                  <a:pos x="36" y="0"/>
                </a:cxn>
                <a:cxn ang="0">
                  <a:pos x="45" y="50"/>
                </a:cxn>
                <a:cxn ang="0">
                  <a:pos x="38" y="52"/>
                </a:cxn>
                <a:cxn ang="0">
                  <a:pos x="38" y="60"/>
                </a:cxn>
                <a:cxn ang="0">
                  <a:pos x="33" y="60"/>
                </a:cxn>
                <a:cxn ang="0">
                  <a:pos x="33" y="52"/>
                </a:cxn>
                <a:cxn ang="0">
                  <a:pos x="27" y="49"/>
                </a:cxn>
                <a:cxn ang="0">
                  <a:pos x="23" y="41"/>
                </a:cxn>
                <a:cxn ang="0">
                  <a:pos x="29" y="41"/>
                </a:cxn>
                <a:cxn ang="0">
                  <a:pos x="33" y="47"/>
                </a:cxn>
                <a:cxn ang="0">
                  <a:pos x="33" y="37"/>
                </a:cxn>
                <a:cxn ang="0">
                  <a:pos x="31" y="37"/>
                </a:cxn>
                <a:cxn ang="0">
                  <a:pos x="24" y="29"/>
                </a:cxn>
                <a:cxn ang="0">
                  <a:pos x="28" y="21"/>
                </a:cxn>
                <a:cxn ang="0">
                  <a:pos x="33" y="19"/>
                </a:cxn>
                <a:cxn ang="0">
                  <a:pos x="33" y="12"/>
                </a:cxn>
                <a:cxn ang="0">
                  <a:pos x="38" y="12"/>
                </a:cxn>
                <a:cxn ang="0">
                  <a:pos x="38" y="19"/>
                </a:cxn>
                <a:cxn ang="0">
                  <a:pos x="44" y="22"/>
                </a:cxn>
                <a:cxn ang="0">
                  <a:pos x="48" y="29"/>
                </a:cxn>
                <a:cxn ang="0">
                  <a:pos x="42" y="29"/>
                </a:cxn>
                <a:cxn ang="0">
                  <a:pos x="38" y="24"/>
                </a:cxn>
                <a:cxn ang="0">
                  <a:pos x="38" y="33"/>
                </a:cxn>
                <a:cxn ang="0">
                  <a:pos x="42" y="34"/>
                </a:cxn>
                <a:cxn ang="0">
                  <a:pos x="47" y="37"/>
                </a:cxn>
                <a:cxn ang="0">
                  <a:pos x="49" y="42"/>
                </a:cxn>
                <a:cxn ang="0">
                  <a:pos x="45" y="50"/>
                </a:cxn>
              </a:cxnLst>
              <a:rect l="0" t="0" r="r" b="b"/>
              <a:pathLst>
                <a:path w="72" h="71">
                  <a:moveTo>
                    <a:pt x="36" y="0"/>
                  </a:moveTo>
                  <a:cubicBezTo>
                    <a:pt x="16" y="0"/>
                    <a:pt x="0" y="16"/>
                    <a:pt x="0" y="36"/>
                  </a:cubicBezTo>
                  <a:cubicBezTo>
                    <a:pt x="0" y="55"/>
                    <a:pt x="16" y="71"/>
                    <a:pt x="36" y="71"/>
                  </a:cubicBezTo>
                  <a:cubicBezTo>
                    <a:pt x="56" y="71"/>
                    <a:pt x="72" y="55"/>
                    <a:pt x="72" y="36"/>
                  </a:cubicBezTo>
                  <a:cubicBezTo>
                    <a:pt x="72" y="16"/>
                    <a:pt x="56" y="0"/>
                    <a:pt x="36" y="0"/>
                  </a:cubicBezTo>
                  <a:close/>
                  <a:moveTo>
                    <a:pt x="45" y="50"/>
                  </a:moveTo>
                  <a:cubicBezTo>
                    <a:pt x="43" y="51"/>
                    <a:pt x="41" y="52"/>
                    <a:pt x="38" y="52"/>
                  </a:cubicBezTo>
                  <a:cubicBezTo>
                    <a:pt x="38" y="60"/>
                    <a:pt x="38" y="60"/>
                    <a:pt x="38" y="60"/>
                  </a:cubicBezTo>
                  <a:cubicBezTo>
                    <a:pt x="33" y="60"/>
                    <a:pt x="33" y="60"/>
                    <a:pt x="33" y="60"/>
                  </a:cubicBezTo>
                  <a:cubicBezTo>
                    <a:pt x="33" y="52"/>
                    <a:pt x="33" y="52"/>
                    <a:pt x="33" y="52"/>
                  </a:cubicBezTo>
                  <a:cubicBezTo>
                    <a:pt x="31" y="51"/>
                    <a:pt x="28" y="51"/>
                    <a:pt x="27" y="49"/>
                  </a:cubicBezTo>
                  <a:cubicBezTo>
                    <a:pt x="24" y="47"/>
                    <a:pt x="23" y="44"/>
                    <a:pt x="23" y="41"/>
                  </a:cubicBezTo>
                  <a:cubicBezTo>
                    <a:pt x="29" y="41"/>
                    <a:pt x="29" y="41"/>
                    <a:pt x="29" y="41"/>
                  </a:cubicBezTo>
                  <a:cubicBezTo>
                    <a:pt x="29" y="44"/>
                    <a:pt x="30" y="46"/>
                    <a:pt x="33" y="47"/>
                  </a:cubicBezTo>
                  <a:cubicBezTo>
                    <a:pt x="33" y="37"/>
                    <a:pt x="33" y="37"/>
                    <a:pt x="33" y="37"/>
                  </a:cubicBezTo>
                  <a:cubicBezTo>
                    <a:pt x="33" y="37"/>
                    <a:pt x="32" y="37"/>
                    <a:pt x="31" y="37"/>
                  </a:cubicBezTo>
                  <a:cubicBezTo>
                    <a:pt x="26" y="35"/>
                    <a:pt x="24" y="33"/>
                    <a:pt x="24" y="29"/>
                  </a:cubicBezTo>
                  <a:cubicBezTo>
                    <a:pt x="24" y="26"/>
                    <a:pt x="25" y="23"/>
                    <a:pt x="28" y="21"/>
                  </a:cubicBezTo>
                  <a:cubicBezTo>
                    <a:pt x="29" y="20"/>
                    <a:pt x="31" y="20"/>
                    <a:pt x="33" y="19"/>
                  </a:cubicBezTo>
                  <a:cubicBezTo>
                    <a:pt x="33" y="12"/>
                    <a:pt x="33" y="12"/>
                    <a:pt x="33" y="12"/>
                  </a:cubicBezTo>
                  <a:cubicBezTo>
                    <a:pt x="38" y="12"/>
                    <a:pt x="38" y="12"/>
                    <a:pt x="38" y="12"/>
                  </a:cubicBezTo>
                  <a:cubicBezTo>
                    <a:pt x="38" y="19"/>
                    <a:pt x="38" y="19"/>
                    <a:pt x="38" y="19"/>
                  </a:cubicBezTo>
                  <a:cubicBezTo>
                    <a:pt x="41" y="20"/>
                    <a:pt x="43" y="20"/>
                    <a:pt x="44" y="22"/>
                  </a:cubicBezTo>
                  <a:cubicBezTo>
                    <a:pt x="47" y="24"/>
                    <a:pt x="48" y="26"/>
                    <a:pt x="48" y="29"/>
                  </a:cubicBezTo>
                  <a:cubicBezTo>
                    <a:pt x="42" y="29"/>
                    <a:pt x="42" y="29"/>
                    <a:pt x="42" y="29"/>
                  </a:cubicBezTo>
                  <a:cubicBezTo>
                    <a:pt x="42" y="27"/>
                    <a:pt x="40" y="25"/>
                    <a:pt x="38" y="24"/>
                  </a:cubicBezTo>
                  <a:cubicBezTo>
                    <a:pt x="38" y="33"/>
                    <a:pt x="38" y="33"/>
                    <a:pt x="38" y="33"/>
                  </a:cubicBezTo>
                  <a:cubicBezTo>
                    <a:pt x="39" y="33"/>
                    <a:pt x="41" y="33"/>
                    <a:pt x="42" y="34"/>
                  </a:cubicBezTo>
                  <a:cubicBezTo>
                    <a:pt x="45" y="34"/>
                    <a:pt x="46" y="36"/>
                    <a:pt x="47" y="37"/>
                  </a:cubicBezTo>
                  <a:cubicBezTo>
                    <a:pt x="48" y="39"/>
                    <a:pt x="49" y="40"/>
                    <a:pt x="49" y="42"/>
                  </a:cubicBezTo>
                  <a:cubicBezTo>
                    <a:pt x="49" y="45"/>
                    <a:pt x="48" y="48"/>
                    <a:pt x="45" y="5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2" name="Freeform 53"/>
            <p:cNvSpPr>
              <a:spLocks noEditPoints="1"/>
            </p:cNvSpPr>
            <p:nvPr/>
          </p:nvSpPr>
          <p:spPr bwMode="auto">
            <a:xfrm>
              <a:off x="3775075" y="1663700"/>
              <a:ext cx="361950" cy="361950"/>
            </a:xfrm>
            <a:custGeom>
              <a:avLst/>
              <a:gdLst/>
              <a:ahLst/>
              <a:cxnLst>
                <a:cxn ang="0">
                  <a:pos x="84" y="153"/>
                </a:cxn>
                <a:cxn ang="0">
                  <a:pos x="103" y="118"/>
                </a:cxn>
                <a:cxn ang="0">
                  <a:pos x="84" y="108"/>
                </a:cxn>
                <a:cxn ang="0">
                  <a:pos x="120" y="85"/>
                </a:cxn>
                <a:cxn ang="0">
                  <a:pos x="126" y="103"/>
                </a:cxn>
                <a:cxn ang="0">
                  <a:pos x="154" y="85"/>
                </a:cxn>
                <a:cxn ang="0">
                  <a:pos x="156" y="109"/>
                </a:cxn>
                <a:cxn ang="0">
                  <a:pos x="84" y="0"/>
                </a:cxn>
                <a:cxn ang="0">
                  <a:pos x="76" y="0"/>
                </a:cxn>
                <a:cxn ang="0">
                  <a:pos x="0" y="81"/>
                </a:cxn>
                <a:cxn ang="0">
                  <a:pos x="100" y="159"/>
                </a:cxn>
                <a:cxn ang="0">
                  <a:pos x="135" y="32"/>
                </a:cxn>
                <a:cxn ang="0">
                  <a:pos x="127" y="78"/>
                </a:cxn>
                <a:cxn ang="0">
                  <a:pos x="135" y="32"/>
                </a:cxn>
                <a:cxn ang="0">
                  <a:pos x="120" y="38"/>
                </a:cxn>
                <a:cxn ang="0">
                  <a:pos x="129" y="26"/>
                </a:cxn>
                <a:cxn ang="0">
                  <a:pos x="113" y="42"/>
                </a:cxn>
                <a:cxn ang="0">
                  <a:pos x="84" y="11"/>
                </a:cxn>
                <a:cxn ang="0">
                  <a:pos x="115" y="49"/>
                </a:cxn>
                <a:cxn ang="0">
                  <a:pos x="84" y="78"/>
                </a:cxn>
                <a:cxn ang="0">
                  <a:pos x="54" y="12"/>
                </a:cxn>
                <a:cxn ang="0">
                  <a:pos x="33" y="26"/>
                </a:cxn>
                <a:cxn ang="0">
                  <a:pos x="26" y="32"/>
                </a:cxn>
                <a:cxn ang="0">
                  <a:pos x="33" y="78"/>
                </a:cxn>
                <a:cxn ang="0">
                  <a:pos x="26" y="32"/>
                </a:cxn>
                <a:cxn ang="0">
                  <a:pos x="8" y="85"/>
                </a:cxn>
                <a:cxn ang="0">
                  <a:pos x="38" y="117"/>
                </a:cxn>
                <a:cxn ang="0">
                  <a:pos x="32" y="135"/>
                </a:cxn>
                <a:cxn ang="0">
                  <a:pos x="55" y="149"/>
                </a:cxn>
                <a:cxn ang="0">
                  <a:pos x="76" y="152"/>
                </a:cxn>
                <a:cxn ang="0">
                  <a:pos x="76" y="115"/>
                </a:cxn>
                <a:cxn ang="0">
                  <a:pos x="76" y="108"/>
                </a:cxn>
                <a:cxn ang="0">
                  <a:pos x="40" y="85"/>
                </a:cxn>
                <a:cxn ang="0">
                  <a:pos x="76" y="108"/>
                </a:cxn>
                <a:cxn ang="0">
                  <a:pos x="40" y="78"/>
                </a:cxn>
                <a:cxn ang="0">
                  <a:pos x="76" y="55"/>
                </a:cxn>
                <a:cxn ang="0">
                  <a:pos x="76" y="47"/>
                </a:cxn>
                <a:cxn ang="0">
                  <a:pos x="76" y="10"/>
                </a:cxn>
              </a:cxnLst>
              <a:rect l="0" t="0" r="r" b="b"/>
              <a:pathLst>
                <a:path w="161" h="161">
                  <a:moveTo>
                    <a:pt x="96" y="148"/>
                  </a:moveTo>
                  <a:cubicBezTo>
                    <a:pt x="92" y="151"/>
                    <a:pt x="88" y="153"/>
                    <a:pt x="84" y="153"/>
                  </a:cubicBezTo>
                  <a:cubicBezTo>
                    <a:pt x="84" y="115"/>
                    <a:pt x="84" y="115"/>
                    <a:pt x="84" y="115"/>
                  </a:cubicBezTo>
                  <a:cubicBezTo>
                    <a:pt x="90" y="115"/>
                    <a:pt x="97" y="116"/>
                    <a:pt x="103" y="118"/>
                  </a:cubicBezTo>
                  <a:cubicBezTo>
                    <a:pt x="105" y="115"/>
                    <a:pt x="107" y="113"/>
                    <a:pt x="109" y="111"/>
                  </a:cubicBezTo>
                  <a:cubicBezTo>
                    <a:pt x="101" y="109"/>
                    <a:pt x="92" y="108"/>
                    <a:pt x="84" y="108"/>
                  </a:cubicBezTo>
                  <a:cubicBezTo>
                    <a:pt x="84" y="85"/>
                    <a:pt x="84" y="85"/>
                    <a:pt x="84" y="85"/>
                  </a:cubicBezTo>
                  <a:cubicBezTo>
                    <a:pt x="120" y="85"/>
                    <a:pt x="120" y="85"/>
                    <a:pt x="120" y="85"/>
                  </a:cubicBezTo>
                  <a:cubicBezTo>
                    <a:pt x="119" y="92"/>
                    <a:pt x="119" y="99"/>
                    <a:pt x="117" y="106"/>
                  </a:cubicBezTo>
                  <a:cubicBezTo>
                    <a:pt x="120" y="105"/>
                    <a:pt x="123" y="104"/>
                    <a:pt x="126" y="103"/>
                  </a:cubicBezTo>
                  <a:cubicBezTo>
                    <a:pt x="126" y="97"/>
                    <a:pt x="127" y="91"/>
                    <a:pt x="127" y="85"/>
                  </a:cubicBezTo>
                  <a:cubicBezTo>
                    <a:pt x="154" y="85"/>
                    <a:pt x="154" y="85"/>
                    <a:pt x="154" y="85"/>
                  </a:cubicBezTo>
                  <a:cubicBezTo>
                    <a:pt x="153" y="92"/>
                    <a:pt x="152" y="99"/>
                    <a:pt x="149" y="106"/>
                  </a:cubicBezTo>
                  <a:cubicBezTo>
                    <a:pt x="152" y="107"/>
                    <a:pt x="154" y="108"/>
                    <a:pt x="156" y="109"/>
                  </a:cubicBezTo>
                  <a:cubicBezTo>
                    <a:pt x="159" y="101"/>
                    <a:pt x="161" y="91"/>
                    <a:pt x="161" y="81"/>
                  </a:cubicBezTo>
                  <a:cubicBezTo>
                    <a:pt x="161" y="37"/>
                    <a:pt x="127" y="2"/>
                    <a:pt x="84" y="0"/>
                  </a:cubicBezTo>
                  <a:cubicBezTo>
                    <a:pt x="84" y="0"/>
                    <a:pt x="84" y="0"/>
                    <a:pt x="84" y="0"/>
                  </a:cubicBezTo>
                  <a:cubicBezTo>
                    <a:pt x="76" y="0"/>
                    <a:pt x="76" y="0"/>
                    <a:pt x="76" y="0"/>
                  </a:cubicBezTo>
                  <a:cubicBezTo>
                    <a:pt x="76" y="0"/>
                    <a:pt x="76" y="0"/>
                    <a:pt x="76" y="0"/>
                  </a:cubicBezTo>
                  <a:cubicBezTo>
                    <a:pt x="34" y="3"/>
                    <a:pt x="0" y="38"/>
                    <a:pt x="0" y="81"/>
                  </a:cubicBezTo>
                  <a:cubicBezTo>
                    <a:pt x="0" y="125"/>
                    <a:pt x="36" y="161"/>
                    <a:pt x="81" y="161"/>
                  </a:cubicBezTo>
                  <a:cubicBezTo>
                    <a:pt x="87" y="161"/>
                    <a:pt x="94" y="161"/>
                    <a:pt x="100" y="159"/>
                  </a:cubicBezTo>
                  <a:cubicBezTo>
                    <a:pt x="98" y="156"/>
                    <a:pt x="97" y="152"/>
                    <a:pt x="96" y="148"/>
                  </a:cubicBezTo>
                  <a:close/>
                  <a:moveTo>
                    <a:pt x="135" y="32"/>
                  </a:moveTo>
                  <a:cubicBezTo>
                    <a:pt x="146" y="44"/>
                    <a:pt x="153" y="60"/>
                    <a:pt x="154" y="78"/>
                  </a:cubicBezTo>
                  <a:cubicBezTo>
                    <a:pt x="127" y="78"/>
                    <a:pt x="127" y="78"/>
                    <a:pt x="127" y="78"/>
                  </a:cubicBezTo>
                  <a:cubicBezTo>
                    <a:pt x="127" y="67"/>
                    <a:pt x="125" y="56"/>
                    <a:pt x="122" y="46"/>
                  </a:cubicBezTo>
                  <a:cubicBezTo>
                    <a:pt x="129" y="42"/>
                    <a:pt x="133" y="38"/>
                    <a:pt x="135" y="32"/>
                  </a:cubicBezTo>
                  <a:close/>
                  <a:moveTo>
                    <a:pt x="129" y="26"/>
                  </a:moveTo>
                  <a:cubicBezTo>
                    <a:pt x="129" y="31"/>
                    <a:pt x="125" y="35"/>
                    <a:pt x="120" y="38"/>
                  </a:cubicBezTo>
                  <a:cubicBezTo>
                    <a:pt x="116" y="27"/>
                    <a:pt x="110" y="17"/>
                    <a:pt x="101" y="10"/>
                  </a:cubicBezTo>
                  <a:cubicBezTo>
                    <a:pt x="111" y="13"/>
                    <a:pt x="121" y="19"/>
                    <a:pt x="129" y="26"/>
                  </a:cubicBezTo>
                  <a:close/>
                  <a:moveTo>
                    <a:pt x="84" y="11"/>
                  </a:moveTo>
                  <a:cubicBezTo>
                    <a:pt x="98" y="13"/>
                    <a:pt x="108" y="26"/>
                    <a:pt x="113" y="42"/>
                  </a:cubicBezTo>
                  <a:cubicBezTo>
                    <a:pt x="104" y="45"/>
                    <a:pt x="93" y="47"/>
                    <a:pt x="84" y="47"/>
                  </a:cubicBezTo>
                  <a:lnTo>
                    <a:pt x="84" y="11"/>
                  </a:lnTo>
                  <a:close/>
                  <a:moveTo>
                    <a:pt x="84" y="55"/>
                  </a:moveTo>
                  <a:cubicBezTo>
                    <a:pt x="95" y="54"/>
                    <a:pt x="106" y="53"/>
                    <a:pt x="115" y="49"/>
                  </a:cubicBezTo>
                  <a:cubicBezTo>
                    <a:pt x="118" y="59"/>
                    <a:pt x="119" y="69"/>
                    <a:pt x="120" y="78"/>
                  </a:cubicBezTo>
                  <a:cubicBezTo>
                    <a:pt x="84" y="78"/>
                    <a:pt x="84" y="78"/>
                    <a:pt x="84" y="78"/>
                  </a:cubicBezTo>
                  <a:lnTo>
                    <a:pt x="84" y="55"/>
                  </a:lnTo>
                  <a:close/>
                  <a:moveTo>
                    <a:pt x="54" y="12"/>
                  </a:moveTo>
                  <a:cubicBezTo>
                    <a:pt x="48" y="19"/>
                    <a:pt x="43" y="27"/>
                    <a:pt x="40" y="37"/>
                  </a:cubicBezTo>
                  <a:cubicBezTo>
                    <a:pt x="35" y="34"/>
                    <a:pt x="33" y="30"/>
                    <a:pt x="33" y="26"/>
                  </a:cubicBezTo>
                  <a:cubicBezTo>
                    <a:pt x="39" y="20"/>
                    <a:pt x="46" y="15"/>
                    <a:pt x="54" y="12"/>
                  </a:cubicBezTo>
                  <a:close/>
                  <a:moveTo>
                    <a:pt x="26" y="32"/>
                  </a:moveTo>
                  <a:cubicBezTo>
                    <a:pt x="28" y="37"/>
                    <a:pt x="32" y="41"/>
                    <a:pt x="37" y="44"/>
                  </a:cubicBezTo>
                  <a:cubicBezTo>
                    <a:pt x="34" y="55"/>
                    <a:pt x="33" y="66"/>
                    <a:pt x="33" y="78"/>
                  </a:cubicBezTo>
                  <a:cubicBezTo>
                    <a:pt x="7" y="78"/>
                    <a:pt x="7" y="78"/>
                    <a:pt x="7" y="78"/>
                  </a:cubicBezTo>
                  <a:cubicBezTo>
                    <a:pt x="8" y="60"/>
                    <a:pt x="15" y="44"/>
                    <a:pt x="26" y="32"/>
                  </a:cubicBezTo>
                  <a:close/>
                  <a:moveTo>
                    <a:pt x="26" y="129"/>
                  </a:moveTo>
                  <a:cubicBezTo>
                    <a:pt x="15" y="118"/>
                    <a:pt x="9" y="102"/>
                    <a:pt x="8" y="85"/>
                  </a:cubicBezTo>
                  <a:cubicBezTo>
                    <a:pt x="33" y="85"/>
                    <a:pt x="33" y="85"/>
                    <a:pt x="33" y="85"/>
                  </a:cubicBezTo>
                  <a:cubicBezTo>
                    <a:pt x="33" y="95"/>
                    <a:pt x="35" y="107"/>
                    <a:pt x="38" y="117"/>
                  </a:cubicBezTo>
                  <a:cubicBezTo>
                    <a:pt x="32" y="120"/>
                    <a:pt x="28" y="124"/>
                    <a:pt x="26" y="129"/>
                  </a:cubicBezTo>
                  <a:close/>
                  <a:moveTo>
                    <a:pt x="32" y="135"/>
                  </a:moveTo>
                  <a:cubicBezTo>
                    <a:pt x="33" y="131"/>
                    <a:pt x="36" y="127"/>
                    <a:pt x="40" y="125"/>
                  </a:cubicBezTo>
                  <a:cubicBezTo>
                    <a:pt x="44" y="134"/>
                    <a:pt x="49" y="143"/>
                    <a:pt x="55" y="149"/>
                  </a:cubicBezTo>
                  <a:cubicBezTo>
                    <a:pt x="47" y="146"/>
                    <a:pt x="39" y="141"/>
                    <a:pt x="32" y="135"/>
                  </a:cubicBezTo>
                  <a:close/>
                  <a:moveTo>
                    <a:pt x="76" y="152"/>
                  </a:moveTo>
                  <a:cubicBezTo>
                    <a:pt x="62" y="149"/>
                    <a:pt x="52" y="137"/>
                    <a:pt x="47" y="121"/>
                  </a:cubicBezTo>
                  <a:cubicBezTo>
                    <a:pt x="55" y="117"/>
                    <a:pt x="66" y="115"/>
                    <a:pt x="76" y="115"/>
                  </a:cubicBezTo>
                  <a:lnTo>
                    <a:pt x="76" y="152"/>
                  </a:lnTo>
                  <a:close/>
                  <a:moveTo>
                    <a:pt x="76" y="108"/>
                  </a:moveTo>
                  <a:cubicBezTo>
                    <a:pt x="66" y="108"/>
                    <a:pt x="54" y="110"/>
                    <a:pt x="45" y="114"/>
                  </a:cubicBezTo>
                  <a:cubicBezTo>
                    <a:pt x="42" y="104"/>
                    <a:pt x="40" y="94"/>
                    <a:pt x="40" y="85"/>
                  </a:cubicBezTo>
                  <a:cubicBezTo>
                    <a:pt x="76" y="85"/>
                    <a:pt x="76" y="85"/>
                    <a:pt x="76" y="85"/>
                  </a:cubicBezTo>
                  <a:lnTo>
                    <a:pt x="76" y="108"/>
                  </a:lnTo>
                  <a:close/>
                  <a:moveTo>
                    <a:pt x="76" y="78"/>
                  </a:moveTo>
                  <a:cubicBezTo>
                    <a:pt x="40" y="78"/>
                    <a:pt x="40" y="78"/>
                    <a:pt x="40" y="78"/>
                  </a:cubicBezTo>
                  <a:cubicBezTo>
                    <a:pt x="40" y="69"/>
                    <a:pt x="42" y="58"/>
                    <a:pt x="44" y="48"/>
                  </a:cubicBezTo>
                  <a:cubicBezTo>
                    <a:pt x="54" y="52"/>
                    <a:pt x="66" y="54"/>
                    <a:pt x="76" y="55"/>
                  </a:cubicBezTo>
                  <a:lnTo>
                    <a:pt x="76" y="78"/>
                  </a:lnTo>
                  <a:close/>
                  <a:moveTo>
                    <a:pt x="76" y="47"/>
                  </a:moveTo>
                  <a:cubicBezTo>
                    <a:pt x="66" y="47"/>
                    <a:pt x="55" y="45"/>
                    <a:pt x="46" y="41"/>
                  </a:cubicBezTo>
                  <a:cubicBezTo>
                    <a:pt x="52" y="25"/>
                    <a:pt x="61" y="11"/>
                    <a:pt x="76" y="10"/>
                  </a:cubicBezTo>
                  <a:lnTo>
                    <a:pt x="76" y="4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33" name="TextBox 32"/>
          <p:cNvSpPr txBox="1"/>
          <p:nvPr/>
        </p:nvSpPr>
        <p:spPr>
          <a:xfrm>
            <a:off x="861061" y="5311072"/>
            <a:ext cx="1828800" cy="338554"/>
          </a:xfrm>
          <a:prstGeom prst="rect">
            <a:avLst/>
          </a:prstGeom>
          <a:noFill/>
        </p:spPr>
        <p:txBody>
          <a:bodyPr wrap="square" rtlCol="0">
            <a:spAutoFit/>
          </a:bodyPr>
          <a:lstStyle/>
          <a:p>
            <a:pPr algn="ctr"/>
            <a:r>
              <a:rPr lang="en-US" sz="1600" dirty="0">
                <a:solidFill>
                  <a:srgbClr val="00B0F0"/>
                </a:solidFill>
                <a:latin typeface="Bernard MT Condensed" panose="02050806060905020404" pitchFamily="18" charset="0"/>
              </a:rPr>
              <a:t>LOREM IPSUM</a:t>
            </a:r>
          </a:p>
        </p:txBody>
      </p:sp>
      <p:sp>
        <p:nvSpPr>
          <p:cNvPr id="34" name="TextBox 33"/>
          <p:cNvSpPr txBox="1"/>
          <p:nvPr/>
        </p:nvSpPr>
        <p:spPr>
          <a:xfrm>
            <a:off x="3056035" y="5311072"/>
            <a:ext cx="1828800" cy="338554"/>
          </a:xfrm>
          <a:prstGeom prst="rect">
            <a:avLst/>
          </a:prstGeom>
          <a:noFill/>
        </p:spPr>
        <p:txBody>
          <a:bodyPr wrap="square" rtlCol="0">
            <a:spAutoFit/>
          </a:bodyPr>
          <a:lstStyle/>
          <a:p>
            <a:pPr algn="ctr"/>
            <a:r>
              <a:rPr lang="en-US" sz="1600" dirty="0">
                <a:solidFill>
                  <a:srgbClr val="ED7D31"/>
                </a:solidFill>
                <a:latin typeface="Bernard MT Condensed" panose="02050806060905020404" pitchFamily="18" charset="0"/>
              </a:rPr>
              <a:t>LOREM IPSUM</a:t>
            </a:r>
          </a:p>
        </p:txBody>
      </p:sp>
      <p:sp>
        <p:nvSpPr>
          <p:cNvPr id="35" name="TextBox 34"/>
          <p:cNvSpPr txBox="1"/>
          <p:nvPr/>
        </p:nvSpPr>
        <p:spPr>
          <a:xfrm>
            <a:off x="5181600" y="5311072"/>
            <a:ext cx="1828800" cy="338554"/>
          </a:xfrm>
          <a:prstGeom prst="rect">
            <a:avLst/>
          </a:prstGeom>
          <a:noFill/>
        </p:spPr>
        <p:txBody>
          <a:bodyPr wrap="square" rtlCol="0">
            <a:spAutoFit/>
          </a:bodyPr>
          <a:lstStyle/>
          <a:p>
            <a:pPr algn="ctr"/>
            <a:r>
              <a:rPr lang="en-US" sz="1600" dirty="0">
                <a:solidFill>
                  <a:srgbClr val="A5A5A5"/>
                </a:solidFill>
                <a:latin typeface="Bernard MT Condensed" panose="02050806060905020404" pitchFamily="18" charset="0"/>
              </a:rPr>
              <a:t>LOREM IPSUM</a:t>
            </a:r>
          </a:p>
        </p:txBody>
      </p:sp>
      <p:sp>
        <p:nvSpPr>
          <p:cNvPr id="36" name="TextBox 35"/>
          <p:cNvSpPr txBox="1"/>
          <p:nvPr/>
        </p:nvSpPr>
        <p:spPr>
          <a:xfrm>
            <a:off x="7351608" y="5305347"/>
            <a:ext cx="1828800" cy="338554"/>
          </a:xfrm>
          <a:prstGeom prst="rect">
            <a:avLst/>
          </a:prstGeom>
          <a:noFill/>
        </p:spPr>
        <p:txBody>
          <a:bodyPr wrap="square" rtlCol="0">
            <a:spAutoFit/>
          </a:bodyPr>
          <a:lstStyle/>
          <a:p>
            <a:pPr algn="ctr"/>
            <a:r>
              <a:rPr lang="en-US" sz="1600" dirty="0">
                <a:solidFill>
                  <a:srgbClr val="548235"/>
                </a:solidFill>
                <a:latin typeface="Bernard MT Condensed" panose="02050806060905020404" pitchFamily="18" charset="0"/>
              </a:rPr>
              <a:t>LOREM IPSUM</a:t>
            </a:r>
          </a:p>
        </p:txBody>
      </p:sp>
      <p:sp>
        <p:nvSpPr>
          <p:cNvPr id="37" name="TextBox 36"/>
          <p:cNvSpPr txBox="1"/>
          <p:nvPr/>
        </p:nvSpPr>
        <p:spPr>
          <a:xfrm>
            <a:off x="9619404" y="5316836"/>
            <a:ext cx="1828800" cy="338554"/>
          </a:xfrm>
          <a:prstGeom prst="rect">
            <a:avLst/>
          </a:prstGeom>
          <a:noFill/>
        </p:spPr>
        <p:txBody>
          <a:bodyPr wrap="square" rtlCol="0">
            <a:spAutoFit/>
          </a:bodyPr>
          <a:lstStyle/>
          <a:p>
            <a:pPr algn="ctr"/>
            <a:r>
              <a:rPr lang="en-US" sz="1600" dirty="0">
                <a:solidFill>
                  <a:srgbClr val="FFC000"/>
                </a:solidFill>
                <a:latin typeface="Bernard MT Condensed" panose="02050806060905020404" pitchFamily="18" charset="0"/>
              </a:rPr>
              <a:t>LOREM IPSUM</a:t>
            </a:r>
          </a:p>
        </p:txBody>
      </p:sp>
      <p:sp>
        <p:nvSpPr>
          <p:cNvPr id="38" name="Text Box 10"/>
          <p:cNvSpPr txBox="1">
            <a:spLocks noChangeArrowheads="1"/>
          </p:cNvSpPr>
          <p:nvPr/>
        </p:nvSpPr>
        <p:spPr bwMode="auto">
          <a:xfrm>
            <a:off x="861061" y="5741412"/>
            <a:ext cx="1828800" cy="800219"/>
          </a:xfrm>
          <a:prstGeom prst="rect">
            <a:avLst/>
          </a:prstGeom>
          <a:noFill/>
          <a:ln w="9525">
            <a:noFill/>
            <a:miter lim="800000"/>
            <a:headEnd/>
            <a:tailEnd/>
          </a:ln>
        </p:spPr>
        <p:txBody>
          <a:bodyPr wrap="square" lIns="60960" tIns="30480" rIns="60960" bIns="30480">
            <a:spAutoFit/>
          </a:bodyPr>
          <a:lstStyle/>
          <a:p>
            <a:pPr algn="ctr" defTabSz="1219170">
              <a:spcBef>
                <a:spcPct val="20000"/>
              </a:spcBef>
              <a:defRPr/>
            </a:pPr>
            <a:r>
              <a:rPr lang="en-US" sz="1200" dirty="0">
                <a:solidFill>
                  <a:schemeClr val="bg1">
                    <a:lumMod val="85000"/>
                  </a:schemeClr>
                </a:solidFill>
                <a:latin typeface="Candara" panose="020E0502030303020204" pitchFamily="34" charset="0"/>
              </a:rPr>
              <a:t>Lorem ipsum dolor sit amet, consectetur adipiscing elit, sed do eiusmod</a:t>
            </a:r>
          </a:p>
        </p:txBody>
      </p:sp>
      <p:sp>
        <p:nvSpPr>
          <p:cNvPr id="39" name="Text Box 10"/>
          <p:cNvSpPr txBox="1">
            <a:spLocks noChangeArrowheads="1"/>
          </p:cNvSpPr>
          <p:nvPr/>
        </p:nvSpPr>
        <p:spPr bwMode="auto">
          <a:xfrm>
            <a:off x="3056035" y="5700887"/>
            <a:ext cx="1828800" cy="800219"/>
          </a:xfrm>
          <a:prstGeom prst="rect">
            <a:avLst/>
          </a:prstGeom>
          <a:noFill/>
          <a:ln w="9525">
            <a:noFill/>
            <a:miter lim="800000"/>
            <a:headEnd/>
            <a:tailEnd/>
          </a:ln>
        </p:spPr>
        <p:txBody>
          <a:bodyPr wrap="square" lIns="60960" tIns="30480" rIns="60960" bIns="30480">
            <a:spAutoFit/>
          </a:bodyPr>
          <a:lstStyle/>
          <a:p>
            <a:pPr algn="ctr" defTabSz="1219170">
              <a:spcBef>
                <a:spcPct val="20000"/>
              </a:spcBef>
              <a:defRPr/>
            </a:pPr>
            <a:r>
              <a:rPr lang="en-US" sz="1200" dirty="0">
                <a:solidFill>
                  <a:schemeClr val="bg1">
                    <a:lumMod val="85000"/>
                  </a:schemeClr>
                </a:solidFill>
                <a:latin typeface="Candara" panose="020E0502030303020204" pitchFamily="34" charset="0"/>
              </a:rPr>
              <a:t>Lorem ipsum dolor sit amet, consectetur adipiscing elit, sed do eiusmod</a:t>
            </a:r>
          </a:p>
        </p:txBody>
      </p:sp>
      <p:sp>
        <p:nvSpPr>
          <p:cNvPr id="40" name="Text Box 10"/>
          <p:cNvSpPr txBox="1">
            <a:spLocks noChangeArrowheads="1"/>
          </p:cNvSpPr>
          <p:nvPr/>
        </p:nvSpPr>
        <p:spPr bwMode="auto">
          <a:xfrm>
            <a:off x="5200843" y="5736539"/>
            <a:ext cx="1828800" cy="800219"/>
          </a:xfrm>
          <a:prstGeom prst="rect">
            <a:avLst/>
          </a:prstGeom>
          <a:noFill/>
          <a:ln w="9525">
            <a:noFill/>
            <a:miter lim="800000"/>
            <a:headEnd/>
            <a:tailEnd/>
          </a:ln>
        </p:spPr>
        <p:txBody>
          <a:bodyPr wrap="square" lIns="60960" tIns="30480" rIns="60960" bIns="30480">
            <a:spAutoFit/>
          </a:bodyPr>
          <a:lstStyle/>
          <a:p>
            <a:pPr algn="ctr" defTabSz="1219170">
              <a:spcBef>
                <a:spcPct val="20000"/>
              </a:spcBef>
              <a:defRPr/>
            </a:pPr>
            <a:r>
              <a:rPr lang="en-US" sz="1200" dirty="0">
                <a:solidFill>
                  <a:schemeClr val="bg1">
                    <a:lumMod val="85000"/>
                  </a:schemeClr>
                </a:solidFill>
                <a:latin typeface="Candara" panose="020E0502030303020204" pitchFamily="34" charset="0"/>
              </a:rPr>
              <a:t>Lorem ipsum dolor sit amet, consectetur adipiscing elit, sed do eiusmod</a:t>
            </a:r>
          </a:p>
        </p:txBody>
      </p:sp>
      <p:sp>
        <p:nvSpPr>
          <p:cNvPr id="41" name="Text Box 10"/>
          <p:cNvSpPr txBox="1">
            <a:spLocks noChangeArrowheads="1"/>
          </p:cNvSpPr>
          <p:nvPr/>
        </p:nvSpPr>
        <p:spPr bwMode="auto">
          <a:xfrm>
            <a:off x="7397512" y="5736538"/>
            <a:ext cx="1828800" cy="800219"/>
          </a:xfrm>
          <a:prstGeom prst="rect">
            <a:avLst/>
          </a:prstGeom>
          <a:noFill/>
          <a:ln w="9525">
            <a:noFill/>
            <a:miter lim="800000"/>
            <a:headEnd/>
            <a:tailEnd/>
          </a:ln>
        </p:spPr>
        <p:txBody>
          <a:bodyPr wrap="square" lIns="60960" tIns="30480" rIns="60960" bIns="30480">
            <a:spAutoFit/>
          </a:bodyPr>
          <a:lstStyle/>
          <a:p>
            <a:pPr algn="ctr" defTabSz="1219170">
              <a:spcBef>
                <a:spcPct val="20000"/>
              </a:spcBef>
              <a:defRPr/>
            </a:pPr>
            <a:r>
              <a:rPr lang="en-US" sz="1200" dirty="0">
                <a:solidFill>
                  <a:schemeClr val="bg1">
                    <a:lumMod val="85000"/>
                  </a:schemeClr>
                </a:solidFill>
                <a:latin typeface="Candara" panose="020E0502030303020204" pitchFamily="34" charset="0"/>
              </a:rPr>
              <a:t>Lorem ipsum dolor sit amet, consectetur adipiscing elit, sed do eiusmod</a:t>
            </a:r>
          </a:p>
        </p:txBody>
      </p:sp>
      <p:sp>
        <p:nvSpPr>
          <p:cNvPr id="42" name="Text Box 10"/>
          <p:cNvSpPr txBox="1">
            <a:spLocks noChangeArrowheads="1"/>
          </p:cNvSpPr>
          <p:nvPr/>
        </p:nvSpPr>
        <p:spPr bwMode="auto">
          <a:xfrm>
            <a:off x="9665754" y="5700887"/>
            <a:ext cx="1828800" cy="800219"/>
          </a:xfrm>
          <a:prstGeom prst="rect">
            <a:avLst/>
          </a:prstGeom>
          <a:noFill/>
          <a:ln w="9525">
            <a:noFill/>
            <a:miter lim="800000"/>
            <a:headEnd/>
            <a:tailEnd/>
          </a:ln>
        </p:spPr>
        <p:txBody>
          <a:bodyPr wrap="square" lIns="60960" tIns="30480" rIns="60960" bIns="30480">
            <a:spAutoFit/>
          </a:bodyPr>
          <a:lstStyle/>
          <a:p>
            <a:pPr algn="ctr" defTabSz="1219170">
              <a:spcBef>
                <a:spcPct val="20000"/>
              </a:spcBef>
              <a:defRPr/>
            </a:pPr>
            <a:r>
              <a:rPr lang="en-US" sz="1200" dirty="0">
                <a:solidFill>
                  <a:schemeClr val="bg1">
                    <a:lumMod val="85000"/>
                  </a:schemeClr>
                </a:solidFill>
                <a:latin typeface="Candara" panose="020E0502030303020204" pitchFamily="34" charset="0"/>
              </a:rPr>
              <a:t>Lorem ipsum dolor sit amet, consectetur adipiscing elit, sed do eiusmod</a:t>
            </a:r>
          </a:p>
        </p:txBody>
      </p:sp>
    </p:spTree>
    <p:extLst>
      <p:ext uri="{BB962C8B-B14F-4D97-AF65-F5344CB8AC3E}">
        <p14:creationId xmlns:p14="http://schemas.microsoft.com/office/powerpoint/2010/main" val="42635621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left)">
                                      <p:cBhvr>
                                        <p:cTn id="7" dur="750"/>
                                        <p:tgtEl>
                                          <p:spTgt spid="4"/>
                                        </p:tgtEl>
                                      </p:cBhvr>
                                    </p:animEffect>
                                  </p:childTnLst>
                                </p:cTn>
                              </p:par>
                            </p:childTnLst>
                          </p:cTn>
                        </p:par>
                        <p:par>
                          <p:cTn id="8" fill="hold">
                            <p:stCondLst>
                              <p:cond delay="750"/>
                            </p:stCondLst>
                            <p:childTnLst>
                              <p:par>
                                <p:cTn id="9" presetID="22" presetClass="entr" presetSubtype="1" fill="hold" grpId="0" nodeType="afterEffect">
                                  <p:stCondLst>
                                    <p:cond delay="0"/>
                                  </p:stCondLst>
                                  <p:childTnLst>
                                    <p:set>
                                      <p:cBhvr>
                                        <p:cTn id="10" dur="1" fill="hold">
                                          <p:stCondLst>
                                            <p:cond delay="0"/>
                                          </p:stCondLst>
                                        </p:cTn>
                                        <p:tgtEl>
                                          <p:spTgt spid="46"/>
                                        </p:tgtEl>
                                        <p:attrNameLst>
                                          <p:attrName>style.visibility</p:attrName>
                                        </p:attrNameLst>
                                      </p:cBhvr>
                                      <p:to>
                                        <p:strVal val="visible"/>
                                      </p:to>
                                    </p:set>
                                    <p:animEffect transition="in" filter="wipe(up)">
                                      <p:cBhvr>
                                        <p:cTn id="11" dur="750"/>
                                        <p:tgtEl>
                                          <p:spTgt spid="46"/>
                                        </p:tgtEl>
                                      </p:cBhvr>
                                    </p:animEffect>
                                  </p:childTnLst>
                                </p:cTn>
                              </p:par>
                            </p:childTnLst>
                          </p:cTn>
                        </p:par>
                        <p:par>
                          <p:cTn id="12" fill="hold">
                            <p:stCondLst>
                              <p:cond delay="1500"/>
                            </p:stCondLst>
                            <p:childTnLst>
                              <p:par>
                                <p:cTn id="13" presetID="22" presetClass="entr" presetSubtype="1" fill="hold" grpId="0" nodeType="afterEffect">
                                  <p:stCondLst>
                                    <p:cond delay="0"/>
                                  </p:stCondLst>
                                  <p:childTnLst>
                                    <p:set>
                                      <p:cBhvr>
                                        <p:cTn id="14" dur="1" fill="hold">
                                          <p:stCondLst>
                                            <p:cond delay="0"/>
                                          </p:stCondLst>
                                        </p:cTn>
                                        <p:tgtEl>
                                          <p:spTgt spid="12"/>
                                        </p:tgtEl>
                                        <p:attrNameLst>
                                          <p:attrName>style.visibility</p:attrName>
                                        </p:attrNameLst>
                                      </p:cBhvr>
                                      <p:to>
                                        <p:strVal val="visible"/>
                                      </p:to>
                                    </p:set>
                                    <p:animEffect transition="in" filter="wipe(up)">
                                      <p:cBhvr>
                                        <p:cTn id="15" dur="1000"/>
                                        <p:tgtEl>
                                          <p:spTgt spid="12"/>
                                        </p:tgtEl>
                                      </p:cBhvr>
                                    </p:animEffect>
                                  </p:childTnLst>
                                </p:cTn>
                              </p:par>
                            </p:childTnLst>
                          </p:cTn>
                        </p:par>
                        <p:par>
                          <p:cTn id="16" fill="hold">
                            <p:stCondLst>
                              <p:cond delay="2500"/>
                            </p:stCondLst>
                            <p:childTnLst>
                              <p:par>
                                <p:cTn id="17" presetID="42" presetClass="entr" presetSubtype="0" fill="hold" grpId="0" nodeType="afterEffect">
                                  <p:stCondLst>
                                    <p:cond delay="0"/>
                                  </p:stCondLst>
                                  <p:childTnLst>
                                    <p:set>
                                      <p:cBhvr>
                                        <p:cTn id="18" dur="1" fill="hold">
                                          <p:stCondLst>
                                            <p:cond delay="0"/>
                                          </p:stCondLst>
                                        </p:cTn>
                                        <p:tgtEl>
                                          <p:spTgt spid="47"/>
                                        </p:tgtEl>
                                        <p:attrNameLst>
                                          <p:attrName>style.visibility</p:attrName>
                                        </p:attrNameLst>
                                      </p:cBhvr>
                                      <p:to>
                                        <p:strVal val="visible"/>
                                      </p:to>
                                    </p:set>
                                    <p:animEffect transition="in" filter="fade">
                                      <p:cBhvr>
                                        <p:cTn id="19" dur="1000"/>
                                        <p:tgtEl>
                                          <p:spTgt spid="47"/>
                                        </p:tgtEl>
                                      </p:cBhvr>
                                    </p:animEffect>
                                    <p:anim calcmode="lin" valueType="num">
                                      <p:cBhvr>
                                        <p:cTn id="20" dur="1000" fill="hold"/>
                                        <p:tgtEl>
                                          <p:spTgt spid="47"/>
                                        </p:tgtEl>
                                        <p:attrNameLst>
                                          <p:attrName>ppt_x</p:attrName>
                                        </p:attrNameLst>
                                      </p:cBhvr>
                                      <p:tavLst>
                                        <p:tav tm="0">
                                          <p:val>
                                            <p:strVal val="#ppt_x"/>
                                          </p:val>
                                        </p:tav>
                                        <p:tav tm="100000">
                                          <p:val>
                                            <p:strVal val="#ppt_x"/>
                                          </p:val>
                                        </p:tav>
                                      </p:tavLst>
                                    </p:anim>
                                    <p:anim calcmode="lin" valueType="num">
                                      <p:cBhvr>
                                        <p:cTn id="21" dur="1000" fill="hold"/>
                                        <p:tgtEl>
                                          <p:spTgt spid="47"/>
                                        </p:tgtEl>
                                        <p:attrNameLst>
                                          <p:attrName>ppt_y</p:attrName>
                                        </p:attrNameLst>
                                      </p:cBhvr>
                                      <p:tavLst>
                                        <p:tav tm="0">
                                          <p:val>
                                            <p:strVal val="#ppt_y+.1"/>
                                          </p:val>
                                        </p:tav>
                                        <p:tav tm="100000">
                                          <p:val>
                                            <p:strVal val="#ppt_y"/>
                                          </p:val>
                                        </p:tav>
                                      </p:tavLst>
                                    </p:anim>
                                  </p:childTnLst>
                                </p:cTn>
                              </p:par>
                            </p:childTnLst>
                          </p:cTn>
                        </p:par>
                        <p:par>
                          <p:cTn id="22" fill="hold">
                            <p:stCondLst>
                              <p:cond delay="3500"/>
                            </p:stCondLst>
                            <p:childTnLst>
                              <p:par>
                                <p:cTn id="23" presetID="23" presetClass="entr" presetSubtype="528" fill="hold" nodeType="afterEffect">
                                  <p:stCondLst>
                                    <p:cond delay="0"/>
                                  </p:stCondLst>
                                  <p:childTnLst>
                                    <p:set>
                                      <p:cBhvr>
                                        <p:cTn id="24" dur="1" fill="hold">
                                          <p:stCondLst>
                                            <p:cond delay="0"/>
                                          </p:stCondLst>
                                        </p:cTn>
                                        <p:tgtEl>
                                          <p:spTgt spid="17"/>
                                        </p:tgtEl>
                                        <p:attrNameLst>
                                          <p:attrName>style.visibility</p:attrName>
                                        </p:attrNameLst>
                                      </p:cBhvr>
                                      <p:to>
                                        <p:strVal val="visible"/>
                                      </p:to>
                                    </p:set>
                                    <p:anim calcmode="lin" valueType="num">
                                      <p:cBhvr>
                                        <p:cTn id="25" dur="500" fill="hold"/>
                                        <p:tgtEl>
                                          <p:spTgt spid="17"/>
                                        </p:tgtEl>
                                        <p:attrNameLst>
                                          <p:attrName>ppt_w</p:attrName>
                                        </p:attrNameLst>
                                      </p:cBhvr>
                                      <p:tavLst>
                                        <p:tav tm="0">
                                          <p:val>
                                            <p:fltVal val="0"/>
                                          </p:val>
                                        </p:tav>
                                        <p:tav tm="100000">
                                          <p:val>
                                            <p:strVal val="#ppt_w"/>
                                          </p:val>
                                        </p:tav>
                                      </p:tavLst>
                                    </p:anim>
                                    <p:anim calcmode="lin" valueType="num">
                                      <p:cBhvr>
                                        <p:cTn id="26" dur="500" fill="hold"/>
                                        <p:tgtEl>
                                          <p:spTgt spid="17"/>
                                        </p:tgtEl>
                                        <p:attrNameLst>
                                          <p:attrName>ppt_h</p:attrName>
                                        </p:attrNameLst>
                                      </p:cBhvr>
                                      <p:tavLst>
                                        <p:tav tm="0">
                                          <p:val>
                                            <p:fltVal val="0"/>
                                          </p:val>
                                        </p:tav>
                                        <p:tav tm="100000">
                                          <p:val>
                                            <p:strVal val="#ppt_h"/>
                                          </p:val>
                                        </p:tav>
                                      </p:tavLst>
                                    </p:anim>
                                    <p:anim calcmode="lin" valueType="num">
                                      <p:cBhvr>
                                        <p:cTn id="27" dur="500" fill="hold"/>
                                        <p:tgtEl>
                                          <p:spTgt spid="17"/>
                                        </p:tgtEl>
                                        <p:attrNameLst>
                                          <p:attrName>ppt_x</p:attrName>
                                        </p:attrNameLst>
                                      </p:cBhvr>
                                      <p:tavLst>
                                        <p:tav tm="0">
                                          <p:val>
                                            <p:fltVal val="0.5"/>
                                          </p:val>
                                        </p:tav>
                                        <p:tav tm="100000">
                                          <p:val>
                                            <p:strVal val="#ppt_x"/>
                                          </p:val>
                                        </p:tav>
                                      </p:tavLst>
                                    </p:anim>
                                    <p:anim calcmode="lin" valueType="num">
                                      <p:cBhvr>
                                        <p:cTn id="28" dur="500" fill="hold"/>
                                        <p:tgtEl>
                                          <p:spTgt spid="17"/>
                                        </p:tgtEl>
                                        <p:attrNameLst>
                                          <p:attrName>ppt_y</p:attrName>
                                        </p:attrNameLst>
                                      </p:cBhvr>
                                      <p:tavLst>
                                        <p:tav tm="0">
                                          <p:val>
                                            <p:fltVal val="0.5"/>
                                          </p:val>
                                        </p:tav>
                                        <p:tav tm="100000">
                                          <p:val>
                                            <p:strVal val="#ppt_y"/>
                                          </p:val>
                                        </p:tav>
                                      </p:tavLst>
                                    </p:anim>
                                  </p:childTnLst>
                                </p:cTn>
                              </p:par>
                              <p:par>
                                <p:cTn id="29" presetID="23" presetClass="entr" presetSubtype="528" fill="hold" grpId="0" nodeType="withEffect">
                                  <p:stCondLst>
                                    <p:cond delay="0"/>
                                  </p:stCondLst>
                                  <p:childTnLst>
                                    <p:set>
                                      <p:cBhvr>
                                        <p:cTn id="30" dur="1" fill="hold">
                                          <p:stCondLst>
                                            <p:cond delay="0"/>
                                          </p:stCondLst>
                                        </p:cTn>
                                        <p:tgtEl>
                                          <p:spTgt spid="33"/>
                                        </p:tgtEl>
                                        <p:attrNameLst>
                                          <p:attrName>style.visibility</p:attrName>
                                        </p:attrNameLst>
                                      </p:cBhvr>
                                      <p:to>
                                        <p:strVal val="visible"/>
                                      </p:to>
                                    </p:set>
                                    <p:anim calcmode="lin" valueType="num">
                                      <p:cBhvr>
                                        <p:cTn id="31" dur="500" fill="hold"/>
                                        <p:tgtEl>
                                          <p:spTgt spid="33"/>
                                        </p:tgtEl>
                                        <p:attrNameLst>
                                          <p:attrName>ppt_w</p:attrName>
                                        </p:attrNameLst>
                                      </p:cBhvr>
                                      <p:tavLst>
                                        <p:tav tm="0">
                                          <p:val>
                                            <p:fltVal val="0"/>
                                          </p:val>
                                        </p:tav>
                                        <p:tav tm="100000">
                                          <p:val>
                                            <p:strVal val="#ppt_w"/>
                                          </p:val>
                                        </p:tav>
                                      </p:tavLst>
                                    </p:anim>
                                    <p:anim calcmode="lin" valueType="num">
                                      <p:cBhvr>
                                        <p:cTn id="32" dur="500" fill="hold"/>
                                        <p:tgtEl>
                                          <p:spTgt spid="33"/>
                                        </p:tgtEl>
                                        <p:attrNameLst>
                                          <p:attrName>ppt_h</p:attrName>
                                        </p:attrNameLst>
                                      </p:cBhvr>
                                      <p:tavLst>
                                        <p:tav tm="0">
                                          <p:val>
                                            <p:fltVal val="0"/>
                                          </p:val>
                                        </p:tav>
                                        <p:tav tm="100000">
                                          <p:val>
                                            <p:strVal val="#ppt_h"/>
                                          </p:val>
                                        </p:tav>
                                      </p:tavLst>
                                    </p:anim>
                                    <p:anim calcmode="lin" valueType="num">
                                      <p:cBhvr>
                                        <p:cTn id="33" dur="500" fill="hold"/>
                                        <p:tgtEl>
                                          <p:spTgt spid="33"/>
                                        </p:tgtEl>
                                        <p:attrNameLst>
                                          <p:attrName>ppt_x</p:attrName>
                                        </p:attrNameLst>
                                      </p:cBhvr>
                                      <p:tavLst>
                                        <p:tav tm="0">
                                          <p:val>
                                            <p:fltVal val="0.5"/>
                                          </p:val>
                                        </p:tav>
                                        <p:tav tm="100000">
                                          <p:val>
                                            <p:strVal val="#ppt_x"/>
                                          </p:val>
                                        </p:tav>
                                      </p:tavLst>
                                    </p:anim>
                                    <p:anim calcmode="lin" valueType="num">
                                      <p:cBhvr>
                                        <p:cTn id="34" dur="500" fill="hold"/>
                                        <p:tgtEl>
                                          <p:spTgt spid="33"/>
                                        </p:tgtEl>
                                        <p:attrNameLst>
                                          <p:attrName>ppt_y</p:attrName>
                                        </p:attrNameLst>
                                      </p:cBhvr>
                                      <p:tavLst>
                                        <p:tav tm="0">
                                          <p:val>
                                            <p:fltVal val="0.5"/>
                                          </p:val>
                                        </p:tav>
                                        <p:tav tm="100000">
                                          <p:val>
                                            <p:strVal val="#ppt_y"/>
                                          </p:val>
                                        </p:tav>
                                      </p:tavLst>
                                    </p:anim>
                                  </p:childTnLst>
                                </p:cTn>
                              </p:par>
                            </p:childTnLst>
                          </p:cTn>
                        </p:par>
                        <p:par>
                          <p:cTn id="35" fill="hold">
                            <p:stCondLst>
                              <p:cond delay="4000"/>
                            </p:stCondLst>
                            <p:childTnLst>
                              <p:par>
                                <p:cTn id="36" presetID="23" presetClass="entr" presetSubtype="528" fill="hold" grpId="0" nodeType="afterEffect">
                                  <p:stCondLst>
                                    <p:cond delay="0"/>
                                  </p:stCondLst>
                                  <p:childTnLst>
                                    <p:set>
                                      <p:cBhvr>
                                        <p:cTn id="37" dur="1" fill="hold">
                                          <p:stCondLst>
                                            <p:cond delay="0"/>
                                          </p:stCondLst>
                                        </p:cTn>
                                        <p:tgtEl>
                                          <p:spTgt spid="38"/>
                                        </p:tgtEl>
                                        <p:attrNameLst>
                                          <p:attrName>style.visibility</p:attrName>
                                        </p:attrNameLst>
                                      </p:cBhvr>
                                      <p:to>
                                        <p:strVal val="visible"/>
                                      </p:to>
                                    </p:set>
                                    <p:anim calcmode="lin" valueType="num">
                                      <p:cBhvr>
                                        <p:cTn id="38" dur="500" fill="hold"/>
                                        <p:tgtEl>
                                          <p:spTgt spid="38"/>
                                        </p:tgtEl>
                                        <p:attrNameLst>
                                          <p:attrName>ppt_w</p:attrName>
                                        </p:attrNameLst>
                                      </p:cBhvr>
                                      <p:tavLst>
                                        <p:tav tm="0">
                                          <p:val>
                                            <p:fltVal val="0"/>
                                          </p:val>
                                        </p:tav>
                                        <p:tav tm="100000">
                                          <p:val>
                                            <p:strVal val="#ppt_w"/>
                                          </p:val>
                                        </p:tav>
                                      </p:tavLst>
                                    </p:anim>
                                    <p:anim calcmode="lin" valueType="num">
                                      <p:cBhvr>
                                        <p:cTn id="39" dur="500" fill="hold"/>
                                        <p:tgtEl>
                                          <p:spTgt spid="38"/>
                                        </p:tgtEl>
                                        <p:attrNameLst>
                                          <p:attrName>ppt_h</p:attrName>
                                        </p:attrNameLst>
                                      </p:cBhvr>
                                      <p:tavLst>
                                        <p:tav tm="0">
                                          <p:val>
                                            <p:fltVal val="0"/>
                                          </p:val>
                                        </p:tav>
                                        <p:tav tm="100000">
                                          <p:val>
                                            <p:strVal val="#ppt_h"/>
                                          </p:val>
                                        </p:tav>
                                      </p:tavLst>
                                    </p:anim>
                                    <p:anim calcmode="lin" valueType="num">
                                      <p:cBhvr>
                                        <p:cTn id="40" dur="500" fill="hold"/>
                                        <p:tgtEl>
                                          <p:spTgt spid="38"/>
                                        </p:tgtEl>
                                        <p:attrNameLst>
                                          <p:attrName>ppt_x</p:attrName>
                                        </p:attrNameLst>
                                      </p:cBhvr>
                                      <p:tavLst>
                                        <p:tav tm="0">
                                          <p:val>
                                            <p:fltVal val="0.5"/>
                                          </p:val>
                                        </p:tav>
                                        <p:tav tm="100000">
                                          <p:val>
                                            <p:strVal val="#ppt_x"/>
                                          </p:val>
                                        </p:tav>
                                      </p:tavLst>
                                    </p:anim>
                                    <p:anim calcmode="lin" valueType="num">
                                      <p:cBhvr>
                                        <p:cTn id="41" dur="500" fill="hold"/>
                                        <p:tgtEl>
                                          <p:spTgt spid="38"/>
                                        </p:tgtEl>
                                        <p:attrNameLst>
                                          <p:attrName>ppt_y</p:attrName>
                                        </p:attrNameLst>
                                      </p:cBhvr>
                                      <p:tavLst>
                                        <p:tav tm="0">
                                          <p:val>
                                            <p:fltVal val="0.5"/>
                                          </p:val>
                                        </p:tav>
                                        <p:tav tm="100000">
                                          <p:val>
                                            <p:strVal val="#ppt_y"/>
                                          </p:val>
                                        </p:tav>
                                      </p:tavLst>
                                    </p:anim>
                                  </p:childTnLst>
                                </p:cTn>
                              </p:par>
                            </p:childTnLst>
                          </p:cTn>
                        </p:par>
                        <p:par>
                          <p:cTn id="42" fill="hold">
                            <p:stCondLst>
                              <p:cond delay="4500"/>
                            </p:stCondLst>
                            <p:childTnLst>
                              <p:par>
                                <p:cTn id="43" presetID="23" presetClass="entr" presetSubtype="528" fill="hold" grpId="0" nodeType="afterEffect">
                                  <p:stCondLst>
                                    <p:cond delay="0"/>
                                  </p:stCondLst>
                                  <p:childTnLst>
                                    <p:set>
                                      <p:cBhvr>
                                        <p:cTn id="44" dur="1" fill="hold">
                                          <p:stCondLst>
                                            <p:cond delay="0"/>
                                          </p:stCondLst>
                                        </p:cTn>
                                        <p:tgtEl>
                                          <p:spTgt spid="23"/>
                                        </p:tgtEl>
                                        <p:attrNameLst>
                                          <p:attrName>style.visibility</p:attrName>
                                        </p:attrNameLst>
                                      </p:cBhvr>
                                      <p:to>
                                        <p:strVal val="visible"/>
                                      </p:to>
                                    </p:set>
                                    <p:anim calcmode="lin" valueType="num">
                                      <p:cBhvr>
                                        <p:cTn id="45" dur="500" fill="hold"/>
                                        <p:tgtEl>
                                          <p:spTgt spid="23"/>
                                        </p:tgtEl>
                                        <p:attrNameLst>
                                          <p:attrName>ppt_w</p:attrName>
                                        </p:attrNameLst>
                                      </p:cBhvr>
                                      <p:tavLst>
                                        <p:tav tm="0">
                                          <p:val>
                                            <p:fltVal val="0"/>
                                          </p:val>
                                        </p:tav>
                                        <p:tav tm="100000">
                                          <p:val>
                                            <p:strVal val="#ppt_w"/>
                                          </p:val>
                                        </p:tav>
                                      </p:tavLst>
                                    </p:anim>
                                    <p:anim calcmode="lin" valueType="num">
                                      <p:cBhvr>
                                        <p:cTn id="46" dur="500" fill="hold"/>
                                        <p:tgtEl>
                                          <p:spTgt spid="23"/>
                                        </p:tgtEl>
                                        <p:attrNameLst>
                                          <p:attrName>ppt_h</p:attrName>
                                        </p:attrNameLst>
                                      </p:cBhvr>
                                      <p:tavLst>
                                        <p:tav tm="0">
                                          <p:val>
                                            <p:fltVal val="0"/>
                                          </p:val>
                                        </p:tav>
                                        <p:tav tm="100000">
                                          <p:val>
                                            <p:strVal val="#ppt_h"/>
                                          </p:val>
                                        </p:tav>
                                      </p:tavLst>
                                    </p:anim>
                                    <p:anim calcmode="lin" valueType="num">
                                      <p:cBhvr>
                                        <p:cTn id="47" dur="500" fill="hold"/>
                                        <p:tgtEl>
                                          <p:spTgt spid="23"/>
                                        </p:tgtEl>
                                        <p:attrNameLst>
                                          <p:attrName>ppt_x</p:attrName>
                                        </p:attrNameLst>
                                      </p:cBhvr>
                                      <p:tavLst>
                                        <p:tav tm="0">
                                          <p:val>
                                            <p:fltVal val="0.5"/>
                                          </p:val>
                                        </p:tav>
                                        <p:tav tm="100000">
                                          <p:val>
                                            <p:strVal val="#ppt_x"/>
                                          </p:val>
                                        </p:tav>
                                      </p:tavLst>
                                    </p:anim>
                                    <p:anim calcmode="lin" valueType="num">
                                      <p:cBhvr>
                                        <p:cTn id="48" dur="500" fill="hold"/>
                                        <p:tgtEl>
                                          <p:spTgt spid="23"/>
                                        </p:tgtEl>
                                        <p:attrNameLst>
                                          <p:attrName>ppt_y</p:attrName>
                                        </p:attrNameLst>
                                      </p:cBhvr>
                                      <p:tavLst>
                                        <p:tav tm="0">
                                          <p:val>
                                            <p:fltVal val="0.5"/>
                                          </p:val>
                                        </p:tav>
                                        <p:tav tm="100000">
                                          <p:val>
                                            <p:strVal val="#ppt_y"/>
                                          </p:val>
                                        </p:tav>
                                      </p:tavLst>
                                    </p:anim>
                                  </p:childTnLst>
                                </p:cTn>
                              </p:par>
                              <p:par>
                                <p:cTn id="49" presetID="23" presetClass="entr" presetSubtype="528" fill="hold" grpId="0" nodeType="withEffect">
                                  <p:stCondLst>
                                    <p:cond delay="0"/>
                                  </p:stCondLst>
                                  <p:childTnLst>
                                    <p:set>
                                      <p:cBhvr>
                                        <p:cTn id="50" dur="1" fill="hold">
                                          <p:stCondLst>
                                            <p:cond delay="0"/>
                                          </p:stCondLst>
                                        </p:cTn>
                                        <p:tgtEl>
                                          <p:spTgt spid="34"/>
                                        </p:tgtEl>
                                        <p:attrNameLst>
                                          <p:attrName>style.visibility</p:attrName>
                                        </p:attrNameLst>
                                      </p:cBhvr>
                                      <p:to>
                                        <p:strVal val="visible"/>
                                      </p:to>
                                    </p:set>
                                    <p:anim calcmode="lin" valueType="num">
                                      <p:cBhvr>
                                        <p:cTn id="51" dur="500" fill="hold"/>
                                        <p:tgtEl>
                                          <p:spTgt spid="34"/>
                                        </p:tgtEl>
                                        <p:attrNameLst>
                                          <p:attrName>ppt_w</p:attrName>
                                        </p:attrNameLst>
                                      </p:cBhvr>
                                      <p:tavLst>
                                        <p:tav tm="0">
                                          <p:val>
                                            <p:fltVal val="0"/>
                                          </p:val>
                                        </p:tav>
                                        <p:tav tm="100000">
                                          <p:val>
                                            <p:strVal val="#ppt_w"/>
                                          </p:val>
                                        </p:tav>
                                      </p:tavLst>
                                    </p:anim>
                                    <p:anim calcmode="lin" valueType="num">
                                      <p:cBhvr>
                                        <p:cTn id="52" dur="500" fill="hold"/>
                                        <p:tgtEl>
                                          <p:spTgt spid="34"/>
                                        </p:tgtEl>
                                        <p:attrNameLst>
                                          <p:attrName>ppt_h</p:attrName>
                                        </p:attrNameLst>
                                      </p:cBhvr>
                                      <p:tavLst>
                                        <p:tav tm="0">
                                          <p:val>
                                            <p:fltVal val="0"/>
                                          </p:val>
                                        </p:tav>
                                        <p:tav tm="100000">
                                          <p:val>
                                            <p:strVal val="#ppt_h"/>
                                          </p:val>
                                        </p:tav>
                                      </p:tavLst>
                                    </p:anim>
                                    <p:anim calcmode="lin" valueType="num">
                                      <p:cBhvr>
                                        <p:cTn id="53" dur="500" fill="hold"/>
                                        <p:tgtEl>
                                          <p:spTgt spid="34"/>
                                        </p:tgtEl>
                                        <p:attrNameLst>
                                          <p:attrName>ppt_x</p:attrName>
                                        </p:attrNameLst>
                                      </p:cBhvr>
                                      <p:tavLst>
                                        <p:tav tm="0">
                                          <p:val>
                                            <p:fltVal val="0.5"/>
                                          </p:val>
                                        </p:tav>
                                        <p:tav tm="100000">
                                          <p:val>
                                            <p:strVal val="#ppt_x"/>
                                          </p:val>
                                        </p:tav>
                                      </p:tavLst>
                                    </p:anim>
                                    <p:anim calcmode="lin" valueType="num">
                                      <p:cBhvr>
                                        <p:cTn id="54" dur="500" fill="hold"/>
                                        <p:tgtEl>
                                          <p:spTgt spid="34"/>
                                        </p:tgtEl>
                                        <p:attrNameLst>
                                          <p:attrName>ppt_y</p:attrName>
                                        </p:attrNameLst>
                                      </p:cBhvr>
                                      <p:tavLst>
                                        <p:tav tm="0">
                                          <p:val>
                                            <p:fltVal val="0.5"/>
                                          </p:val>
                                        </p:tav>
                                        <p:tav tm="100000">
                                          <p:val>
                                            <p:strVal val="#ppt_y"/>
                                          </p:val>
                                        </p:tav>
                                      </p:tavLst>
                                    </p:anim>
                                  </p:childTnLst>
                                </p:cTn>
                              </p:par>
                            </p:childTnLst>
                          </p:cTn>
                        </p:par>
                        <p:par>
                          <p:cTn id="55" fill="hold">
                            <p:stCondLst>
                              <p:cond delay="5000"/>
                            </p:stCondLst>
                            <p:childTnLst>
                              <p:par>
                                <p:cTn id="56" presetID="23" presetClass="entr" presetSubtype="528" fill="hold" grpId="0" nodeType="afterEffect">
                                  <p:stCondLst>
                                    <p:cond delay="0"/>
                                  </p:stCondLst>
                                  <p:childTnLst>
                                    <p:set>
                                      <p:cBhvr>
                                        <p:cTn id="57" dur="1" fill="hold">
                                          <p:stCondLst>
                                            <p:cond delay="0"/>
                                          </p:stCondLst>
                                        </p:cTn>
                                        <p:tgtEl>
                                          <p:spTgt spid="39"/>
                                        </p:tgtEl>
                                        <p:attrNameLst>
                                          <p:attrName>style.visibility</p:attrName>
                                        </p:attrNameLst>
                                      </p:cBhvr>
                                      <p:to>
                                        <p:strVal val="visible"/>
                                      </p:to>
                                    </p:set>
                                    <p:anim calcmode="lin" valueType="num">
                                      <p:cBhvr>
                                        <p:cTn id="58" dur="500" fill="hold"/>
                                        <p:tgtEl>
                                          <p:spTgt spid="39"/>
                                        </p:tgtEl>
                                        <p:attrNameLst>
                                          <p:attrName>ppt_w</p:attrName>
                                        </p:attrNameLst>
                                      </p:cBhvr>
                                      <p:tavLst>
                                        <p:tav tm="0">
                                          <p:val>
                                            <p:fltVal val="0"/>
                                          </p:val>
                                        </p:tav>
                                        <p:tav tm="100000">
                                          <p:val>
                                            <p:strVal val="#ppt_w"/>
                                          </p:val>
                                        </p:tav>
                                      </p:tavLst>
                                    </p:anim>
                                    <p:anim calcmode="lin" valueType="num">
                                      <p:cBhvr>
                                        <p:cTn id="59" dur="500" fill="hold"/>
                                        <p:tgtEl>
                                          <p:spTgt spid="39"/>
                                        </p:tgtEl>
                                        <p:attrNameLst>
                                          <p:attrName>ppt_h</p:attrName>
                                        </p:attrNameLst>
                                      </p:cBhvr>
                                      <p:tavLst>
                                        <p:tav tm="0">
                                          <p:val>
                                            <p:fltVal val="0"/>
                                          </p:val>
                                        </p:tav>
                                        <p:tav tm="100000">
                                          <p:val>
                                            <p:strVal val="#ppt_h"/>
                                          </p:val>
                                        </p:tav>
                                      </p:tavLst>
                                    </p:anim>
                                    <p:anim calcmode="lin" valueType="num">
                                      <p:cBhvr>
                                        <p:cTn id="60" dur="500" fill="hold"/>
                                        <p:tgtEl>
                                          <p:spTgt spid="39"/>
                                        </p:tgtEl>
                                        <p:attrNameLst>
                                          <p:attrName>ppt_x</p:attrName>
                                        </p:attrNameLst>
                                      </p:cBhvr>
                                      <p:tavLst>
                                        <p:tav tm="0">
                                          <p:val>
                                            <p:fltVal val="0.5"/>
                                          </p:val>
                                        </p:tav>
                                        <p:tav tm="100000">
                                          <p:val>
                                            <p:strVal val="#ppt_x"/>
                                          </p:val>
                                        </p:tav>
                                      </p:tavLst>
                                    </p:anim>
                                    <p:anim calcmode="lin" valueType="num">
                                      <p:cBhvr>
                                        <p:cTn id="61" dur="500" fill="hold"/>
                                        <p:tgtEl>
                                          <p:spTgt spid="39"/>
                                        </p:tgtEl>
                                        <p:attrNameLst>
                                          <p:attrName>ppt_y</p:attrName>
                                        </p:attrNameLst>
                                      </p:cBhvr>
                                      <p:tavLst>
                                        <p:tav tm="0">
                                          <p:val>
                                            <p:fltVal val="0.5"/>
                                          </p:val>
                                        </p:tav>
                                        <p:tav tm="100000">
                                          <p:val>
                                            <p:strVal val="#ppt_y"/>
                                          </p:val>
                                        </p:tav>
                                      </p:tavLst>
                                    </p:anim>
                                  </p:childTnLst>
                                </p:cTn>
                              </p:par>
                            </p:childTnLst>
                          </p:cTn>
                        </p:par>
                        <p:par>
                          <p:cTn id="62" fill="hold">
                            <p:stCondLst>
                              <p:cond delay="5500"/>
                            </p:stCondLst>
                            <p:childTnLst>
                              <p:par>
                                <p:cTn id="63" presetID="23" presetClass="entr" presetSubtype="528" fill="hold" grpId="0" nodeType="afterEffect">
                                  <p:stCondLst>
                                    <p:cond delay="0"/>
                                  </p:stCondLst>
                                  <p:childTnLst>
                                    <p:set>
                                      <p:cBhvr>
                                        <p:cTn id="64" dur="1" fill="hold">
                                          <p:stCondLst>
                                            <p:cond delay="0"/>
                                          </p:stCondLst>
                                        </p:cTn>
                                        <p:tgtEl>
                                          <p:spTgt spid="16"/>
                                        </p:tgtEl>
                                        <p:attrNameLst>
                                          <p:attrName>style.visibility</p:attrName>
                                        </p:attrNameLst>
                                      </p:cBhvr>
                                      <p:to>
                                        <p:strVal val="visible"/>
                                      </p:to>
                                    </p:set>
                                    <p:anim calcmode="lin" valueType="num">
                                      <p:cBhvr>
                                        <p:cTn id="65" dur="500" fill="hold"/>
                                        <p:tgtEl>
                                          <p:spTgt spid="16"/>
                                        </p:tgtEl>
                                        <p:attrNameLst>
                                          <p:attrName>ppt_w</p:attrName>
                                        </p:attrNameLst>
                                      </p:cBhvr>
                                      <p:tavLst>
                                        <p:tav tm="0">
                                          <p:val>
                                            <p:fltVal val="0"/>
                                          </p:val>
                                        </p:tav>
                                        <p:tav tm="100000">
                                          <p:val>
                                            <p:strVal val="#ppt_w"/>
                                          </p:val>
                                        </p:tav>
                                      </p:tavLst>
                                    </p:anim>
                                    <p:anim calcmode="lin" valueType="num">
                                      <p:cBhvr>
                                        <p:cTn id="66" dur="500" fill="hold"/>
                                        <p:tgtEl>
                                          <p:spTgt spid="16"/>
                                        </p:tgtEl>
                                        <p:attrNameLst>
                                          <p:attrName>ppt_h</p:attrName>
                                        </p:attrNameLst>
                                      </p:cBhvr>
                                      <p:tavLst>
                                        <p:tav tm="0">
                                          <p:val>
                                            <p:fltVal val="0"/>
                                          </p:val>
                                        </p:tav>
                                        <p:tav tm="100000">
                                          <p:val>
                                            <p:strVal val="#ppt_h"/>
                                          </p:val>
                                        </p:tav>
                                      </p:tavLst>
                                    </p:anim>
                                    <p:anim calcmode="lin" valueType="num">
                                      <p:cBhvr>
                                        <p:cTn id="67" dur="500" fill="hold"/>
                                        <p:tgtEl>
                                          <p:spTgt spid="16"/>
                                        </p:tgtEl>
                                        <p:attrNameLst>
                                          <p:attrName>ppt_x</p:attrName>
                                        </p:attrNameLst>
                                      </p:cBhvr>
                                      <p:tavLst>
                                        <p:tav tm="0">
                                          <p:val>
                                            <p:fltVal val="0.5"/>
                                          </p:val>
                                        </p:tav>
                                        <p:tav tm="100000">
                                          <p:val>
                                            <p:strVal val="#ppt_x"/>
                                          </p:val>
                                        </p:tav>
                                      </p:tavLst>
                                    </p:anim>
                                    <p:anim calcmode="lin" valueType="num">
                                      <p:cBhvr>
                                        <p:cTn id="68" dur="500" fill="hold"/>
                                        <p:tgtEl>
                                          <p:spTgt spid="16"/>
                                        </p:tgtEl>
                                        <p:attrNameLst>
                                          <p:attrName>ppt_y</p:attrName>
                                        </p:attrNameLst>
                                      </p:cBhvr>
                                      <p:tavLst>
                                        <p:tav tm="0">
                                          <p:val>
                                            <p:fltVal val="0.5"/>
                                          </p:val>
                                        </p:tav>
                                        <p:tav tm="100000">
                                          <p:val>
                                            <p:strVal val="#ppt_y"/>
                                          </p:val>
                                        </p:tav>
                                      </p:tavLst>
                                    </p:anim>
                                  </p:childTnLst>
                                </p:cTn>
                              </p:par>
                              <p:par>
                                <p:cTn id="69" presetID="23" presetClass="entr" presetSubtype="528" fill="hold" grpId="0" nodeType="withEffect">
                                  <p:stCondLst>
                                    <p:cond delay="0"/>
                                  </p:stCondLst>
                                  <p:childTnLst>
                                    <p:set>
                                      <p:cBhvr>
                                        <p:cTn id="70" dur="1" fill="hold">
                                          <p:stCondLst>
                                            <p:cond delay="0"/>
                                          </p:stCondLst>
                                        </p:cTn>
                                        <p:tgtEl>
                                          <p:spTgt spid="35"/>
                                        </p:tgtEl>
                                        <p:attrNameLst>
                                          <p:attrName>style.visibility</p:attrName>
                                        </p:attrNameLst>
                                      </p:cBhvr>
                                      <p:to>
                                        <p:strVal val="visible"/>
                                      </p:to>
                                    </p:set>
                                    <p:anim calcmode="lin" valueType="num">
                                      <p:cBhvr>
                                        <p:cTn id="71" dur="500" fill="hold"/>
                                        <p:tgtEl>
                                          <p:spTgt spid="35"/>
                                        </p:tgtEl>
                                        <p:attrNameLst>
                                          <p:attrName>ppt_w</p:attrName>
                                        </p:attrNameLst>
                                      </p:cBhvr>
                                      <p:tavLst>
                                        <p:tav tm="0">
                                          <p:val>
                                            <p:fltVal val="0"/>
                                          </p:val>
                                        </p:tav>
                                        <p:tav tm="100000">
                                          <p:val>
                                            <p:strVal val="#ppt_w"/>
                                          </p:val>
                                        </p:tav>
                                      </p:tavLst>
                                    </p:anim>
                                    <p:anim calcmode="lin" valueType="num">
                                      <p:cBhvr>
                                        <p:cTn id="72" dur="500" fill="hold"/>
                                        <p:tgtEl>
                                          <p:spTgt spid="35"/>
                                        </p:tgtEl>
                                        <p:attrNameLst>
                                          <p:attrName>ppt_h</p:attrName>
                                        </p:attrNameLst>
                                      </p:cBhvr>
                                      <p:tavLst>
                                        <p:tav tm="0">
                                          <p:val>
                                            <p:fltVal val="0"/>
                                          </p:val>
                                        </p:tav>
                                        <p:tav tm="100000">
                                          <p:val>
                                            <p:strVal val="#ppt_h"/>
                                          </p:val>
                                        </p:tav>
                                      </p:tavLst>
                                    </p:anim>
                                    <p:anim calcmode="lin" valueType="num">
                                      <p:cBhvr>
                                        <p:cTn id="73" dur="500" fill="hold"/>
                                        <p:tgtEl>
                                          <p:spTgt spid="35"/>
                                        </p:tgtEl>
                                        <p:attrNameLst>
                                          <p:attrName>ppt_x</p:attrName>
                                        </p:attrNameLst>
                                      </p:cBhvr>
                                      <p:tavLst>
                                        <p:tav tm="0">
                                          <p:val>
                                            <p:fltVal val="0.5"/>
                                          </p:val>
                                        </p:tav>
                                        <p:tav tm="100000">
                                          <p:val>
                                            <p:strVal val="#ppt_x"/>
                                          </p:val>
                                        </p:tav>
                                      </p:tavLst>
                                    </p:anim>
                                    <p:anim calcmode="lin" valueType="num">
                                      <p:cBhvr>
                                        <p:cTn id="74" dur="500" fill="hold"/>
                                        <p:tgtEl>
                                          <p:spTgt spid="35"/>
                                        </p:tgtEl>
                                        <p:attrNameLst>
                                          <p:attrName>ppt_y</p:attrName>
                                        </p:attrNameLst>
                                      </p:cBhvr>
                                      <p:tavLst>
                                        <p:tav tm="0">
                                          <p:val>
                                            <p:fltVal val="0.5"/>
                                          </p:val>
                                        </p:tav>
                                        <p:tav tm="100000">
                                          <p:val>
                                            <p:strVal val="#ppt_y"/>
                                          </p:val>
                                        </p:tav>
                                      </p:tavLst>
                                    </p:anim>
                                  </p:childTnLst>
                                </p:cTn>
                              </p:par>
                            </p:childTnLst>
                          </p:cTn>
                        </p:par>
                        <p:par>
                          <p:cTn id="75" fill="hold">
                            <p:stCondLst>
                              <p:cond delay="6000"/>
                            </p:stCondLst>
                            <p:childTnLst>
                              <p:par>
                                <p:cTn id="76" presetID="23" presetClass="entr" presetSubtype="528" fill="hold" grpId="0" nodeType="afterEffect">
                                  <p:stCondLst>
                                    <p:cond delay="0"/>
                                  </p:stCondLst>
                                  <p:childTnLst>
                                    <p:set>
                                      <p:cBhvr>
                                        <p:cTn id="77" dur="1" fill="hold">
                                          <p:stCondLst>
                                            <p:cond delay="0"/>
                                          </p:stCondLst>
                                        </p:cTn>
                                        <p:tgtEl>
                                          <p:spTgt spid="40"/>
                                        </p:tgtEl>
                                        <p:attrNameLst>
                                          <p:attrName>style.visibility</p:attrName>
                                        </p:attrNameLst>
                                      </p:cBhvr>
                                      <p:to>
                                        <p:strVal val="visible"/>
                                      </p:to>
                                    </p:set>
                                    <p:anim calcmode="lin" valueType="num">
                                      <p:cBhvr>
                                        <p:cTn id="78" dur="500" fill="hold"/>
                                        <p:tgtEl>
                                          <p:spTgt spid="40"/>
                                        </p:tgtEl>
                                        <p:attrNameLst>
                                          <p:attrName>ppt_w</p:attrName>
                                        </p:attrNameLst>
                                      </p:cBhvr>
                                      <p:tavLst>
                                        <p:tav tm="0">
                                          <p:val>
                                            <p:fltVal val="0"/>
                                          </p:val>
                                        </p:tav>
                                        <p:tav tm="100000">
                                          <p:val>
                                            <p:strVal val="#ppt_w"/>
                                          </p:val>
                                        </p:tav>
                                      </p:tavLst>
                                    </p:anim>
                                    <p:anim calcmode="lin" valueType="num">
                                      <p:cBhvr>
                                        <p:cTn id="79" dur="500" fill="hold"/>
                                        <p:tgtEl>
                                          <p:spTgt spid="40"/>
                                        </p:tgtEl>
                                        <p:attrNameLst>
                                          <p:attrName>ppt_h</p:attrName>
                                        </p:attrNameLst>
                                      </p:cBhvr>
                                      <p:tavLst>
                                        <p:tav tm="0">
                                          <p:val>
                                            <p:fltVal val="0"/>
                                          </p:val>
                                        </p:tav>
                                        <p:tav tm="100000">
                                          <p:val>
                                            <p:strVal val="#ppt_h"/>
                                          </p:val>
                                        </p:tav>
                                      </p:tavLst>
                                    </p:anim>
                                    <p:anim calcmode="lin" valueType="num">
                                      <p:cBhvr>
                                        <p:cTn id="80" dur="500" fill="hold"/>
                                        <p:tgtEl>
                                          <p:spTgt spid="40"/>
                                        </p:tgtEl>
                                        <p:attrNameLst>
                                          <p:attrName>ppt_x</p:attrName>
                                        </p:attrNameLst>
                                      </p:cBhvr>
                                      <p:tavLst>
                                        <p:tav tm="0">
                                          <p:val>
                                            <p:fltVal val="0.5"/>
                                          </p:val>
                                        </p:tav>
                                        <p:tav tm="100000">
                                          <p:val>
                                            <p:strVal val="#ppt_x"/>
                                          </p:val>
                                        </p:tav>
                                      </p:tavLst>
                                    </p:anim>
                                    <p:anim calcmode="lin" valueType="num">
                                      <p:cBhvr>
                                        <p:cTn id="81" dur="500" fill="hold"/>
                                        <p:tgtEl>
                                          <p:spTgt spid="40"/>
                                        </p:tgtEl>
                                        <p:attrNameLst>
                                          <p:attrName>ppt_y</p:attrName>
                                        </p:attrNameLst>
                                      </p:cBhvr>
                                      <p:tavLst>
                                        <p:tav tm="0">
                                          <p:val>
                                            <p:fltVal val="0.5"/>
                                          </p:val>
                                        </p:tav>
                                        <p:tav tm="100000">
                                          <p:val>
                                            <p:strVal val="#ppt_y"/>
                                          </p:val>
                                        </p:tav>
                                      </p:tavLst>
                                    </p:anim>
                                  </p:childTnLst>
                                </p:cTn>
                              </p:par>
                            </p:childTnLst>
                          </p:cTn>
                        </p:par>
                        <p:par>
                          <p:cTn id="82" fill="hold">
                            <p:stCondLst>
                              <p:cond delay="6500"/>
                            </p:stCondLst>
                            <p:childTnLst>
                              <p:par>
                                <p:cTn id="83" presetID="23" presetClass="entr" presetSubtype="528" fill="hold" nodeType="afterEffect">
                                  <p:stCondLst>
                                    <p:cond delay="0"/>
                                  </p:stCondLst>
                                  <p:childTnLst>
                                    <p:set>
                                      <p:cBhvr>
                                        <p:cTn id="84" dur="1" fill="hold">
                                          <p:stCondLst>
                                            <p:cond delay="0"/>
                                          </p:stCondLst>
                                        </p:cTn>
                                        <p:tgtEl>
                                          <p:spTgt spid="24"/>
                                        </p:tgtEl>
                                        <p:attrNameLst>
                                          <p:attrName>style.visibility</p:attrName>
                                        </p:attrNameLst>
                                      </p:cBhvr>
                                      <p:to>
                                        <p:strVal val="visible"/>
                                      </p:to>
                                    </p:set>
                                    <p:anim calcmode="lin" valueType="num">
                                      <p:cBhvr>
                                        <p:cTn id="85" dur="500" fill="hold"/>
                                        <p:tgtEl>
                                          <p:spTgt spid="24"/>
                                        </p:tgtEl>
                                        <p:attrNameLst>
                                          <p:attrName>ppt_w</p:attrName>
                                        </p:attrNameLst>
                                      </p:cBhvr>
                                      <p:tavLst>
                                        <p:tav tm="0">
                                          <p:val>
                                            <p:fltVal val="0"/>
                                          </p:val>
                                        </p:tav>
                                        <p:tav tm="100000">
                                          <p:val>
                                            <p:strVal val="#ppt_w"/>
                                          </p:val>
                                        </p:tav>
                                      </p:tavLst>
                                    </p:anim>
                                    <p:anim calcmode="lin" valueType="num">
                                      <p:cBhvr>
                                        <p:cTn id="86" dur="500" fill="hold"/>
                                        <p:tgtEl>
                                          <p:spTgt spid="24"/>
                                        </p:tgtEl>
                                        <p:attrNameLst>
                                          <p:attrName>ppt_h</p:attrName>
                                        </p:attrNameLst>
                                      </p:cBhvr>
                                      <p:tavLst>
                                        <p:tav tm="0">
                                          <p:val>
                                            <p:fltVal val="0"/>
                                          </p:val>
                                        </p:tav>
                                        <p:tav tm="100000">
                                          <p:val>
                                            <p:strVal val="#ppt_h"/>
                                          </p:val>
                                        </p:tav>
                                      </p:tavLst>
                                    </p:anim>
                                    <p:anim calcmode="lin" valueType="num">
                                      <p:cBhvr>
                                        <p:cTn id="87" dur="500" fill="hold"/>
                                        <p:tgtEl>
                                          <p:spTgt spid="24"/>
                                        </p:tgtEl>
                                        <p:attrNameLst>
                                          <p:attrName>ppt_x</p:attrName>
                                        </p:attrNameLst>
                                      </p:cBhvr>
                                      <p:tavLst>
                                        <p:tav tm="0">
                                          <p:val>
                                            <p:fltVal val="0.5"/>
                                          </p:val>
                                        </p:tav>
                                        <p:tav tm="100000">
                                          <p:val>
                                            <p:strVal val="#ppt_x"/>
                                          </p:val>
                                        </p:tav>
                                      </p:tavLst>
                                    </p:anim>
                                    <p:anim calcmode="lin" valueType="num">
                                      <p:cBhvr>
                                        <p:cTn id="88" dur="500" fill="hold"/>
                                        <p:tgtEl>
                                          <p:spTgt spid="24"/>
                                        </p:tgtEl>
                                        <p:attrNameLst>
                                          <p:attrName>ppt_y</p:attrName>
                                        </p:attrNameLst>
                                      </p:cBhvr>
                                      <p:tavLst>
                                        <p:tav tm="0">
                                          <p:val>
                                            <p:fltVal val="0.5"/>
                                          </p:val>
                                        </p:tav>
                                        <p:tav tm="100000">
                                          <p:val>
                                            <p:strVal val="#ppt_y"/>
                                          </p:val>
                                        </p:tav>
                                      </p:tavLst>
                                    </p:anim>
                                  </p:childTnLst>
                                </p:cTn>
                              </p:par>
                              <p:par>
                                <p:cTn id="89" presetID="23" presetClass="entr" presetSubtype="528" fill="hold" grpId="0" nodeType="withEffect">
                                  <p:stCondLst>
                                    <p:cond delay="0"/>
                                  </p:stCondLst>
                                  <p:childTnLst>
                                    <p:set>
                                      <p:cBhvr>
                                        <p:cTn id="90" dur="1" fill="hold">
                                          <p:stCondLst>
                                            <p:cond delay="0"/>
                                          </p:stCondLst>
                                        </p:cTn>
                                        <p:tgtEl>
                                          <p:spTgt spid="36"/>
                                        </p:tgtEl>
                                        <p:attrNameLst>
                                          <p:attrName>style.visibility</p:attrName>
                                        </p:attrNameLst>
                                      </p:cBhvr>
                                      <p:to>
                                        <p:strVal val="visible"/>
                                      </p:to>
                                    </p:set>
                                    <p:anim calcmode="lin" valueType="num">
                                      <p:cBhvr>
                                        <p:cTn id="91" dur="500" fill="hold"/>
                                        <p:tgtEl>
                                          <p:spTgt spid="36"/>
                                        </p:tgtEl>
                                        <p:attrNameLst>
                                          <p:attrName>ppt_w</p:attrName>
                                        </p:attrNameLst>
                                      </p:cBhvr>
                                      <p:tavLst>
                                        <p:tav tm="0">
                                          <p:val>
                                            <p:fltVal val="0"/>
                                          </p:val>
                                        </p:tav>
                                        <p:tav tm="100000">
                                          <p:val>
                                            <p:strVal val="#ppt_w"/>
                                          </p:val>
                                        </p:tav>
                                      </p:tavLst>
                                    </p:anim>
                                    <p:anim calcmode="lin" valueType="num">
                                      <p:cBhvr>
                                        <p:cTn id="92" dur="500" fill="hold"/>
                                        <p:tgtEl>
                                          <p:spTgt spid="36"/>
                                        </p:tgtEl>
                                        <p:attrNameLst>
                                          <p:attrName>ppt_h</p:attrName>
                                        </p:attrNameLst>
                                      </p:cBhvr>
                                      <p:tavLst>
                                        <p:tav tm="0">
                                          <p:val>
                                            <p:fltVal val="0"/>
                                          </p:val>
                                        </p:tav>
                                        <p:tav tm="100000">
                                          <p:val>
                                            <p:strVal val="#ppt_h"/>
                                          </p:val>
                                        </p:tav>
                                      </p:tavLst>
                                    </p:anim>
                                    <p:anim calcmode="lin" valueType="num">
                                      <p:cBhvr>
                                        <p:cTn id="93" dur="500" fill="hold"/>
                                        <p:tgtEl>
                                          <p:spTgt spid="36"/>
                                        </p:tgtEl>
                                        <p:attrNameLst>
                                          <p:attrName>ppt_x</p:attrName>
                                        </p:attrNameLst>
                                      </p:cBhvr>
                                      <p:tavLst>
                                        <p:tav tm="0">
                                          <p:val>
                                            <p:fltVal val="0.5"/>
                                          </p:val>
                                        </p:tav>
                                        <p:tav tm="100000">
                                          <p:val>
                                            <p:strVal val="#ppt_x"/>
                                          </p:val>
                                        </p:tav>
                                      </p:tavLst>
                                    </p:anim>
                                    <p:anim calcmode="lin" valueType="num">
                                      <p:cBhvr>
                                        <p:cTn id="94" dur="500" fill="hold"/>
                                        <p:tgtEl>
                                          <p:spTgt spid="36"/>
                                        </p:tgtEl>
                                        <p:attrNameLst>
                                          <p:attrName>ppt_y</p:attrName>
                                        </p:attrNameLst>
                                      </p:cBhvr>
                                      <p:tavLst>
                                        <p:tav tm="0">
                                          <p:val>
                                            <p:fltVal val="0.5"/>
                                          </p:val>
                                        </p:tav>
                                        <p:tav tm="100000">
                                          <p:val>
                                            <p:strVal val="#ppt_y"/>
                                          </p:val>
                                        </p:tav>
                                      </p:tavLst>
                                    </p:anim>
                                  </p:childTnLst>
                                </p:cTn>
                              </p:par>
                            </p:childTnLst>
                          </p:cTn>
                        </p:par>
                        <p:par>
                          <p:cTn id="95" fill="hold">
                            <p:stCondLst>
                              <p:cond delay="7000"/>
                            </p:stCondLst>
                            <p:childTnLst>
                              <p:par>
                                <p:cTn id="96" presetID="23" presetClass="entr" presetSubtype="528" fill="hold" grpId="0" nodeType="afterEffect">
                                  <p:stCondLst>
                                    <p:cond delay="0"/>
                                  </p:stCondLst>
                                  <p:childTnLst>
                                    <p:set>
                                      <p:cBhvr>
                                        <p:cTn id="97" dur="1" fill="hold">
                                          <p:stCondLst>
                                            <p:cond delay="0"/>
                                          </p:stCondLst>
                                        </p:cTn>
                                        <p:tgtEl>
                                          <p:spTgt spid="41"/>
                                        </p:tgtEl>
                                        <p:attrNameLst>
                                          <p:attrName>style.visibility</p:attrName>
                                        </p:attrNameLst>
                                      </p:cBhvr>
                                      <p:to>
                                        <p:strVal val="visible"/>
                                      </p:to>
                                    </p:set>
                                    <p:anim calcmode="lin" valueType="num">
                                      <p:cBhvr>
                                        <p:cTn id="98" dur="500" fill="hold"/>
                                        <p:tgtEl>
                                          <p:spTgt spid="41"/>
                                        </p:tgtEl>
                                        <p:attrNameLst>
                                          <p:attrName>ppt_w</p:attrName>
                                        </p:attrNameLst>
                                      </p:cBhvr>
                                      <p:tavLst>
                                        <p:tav tm="0">
                                          <p:val>
                                            <p:fltVal val="0"/>
                                          </p:val>
                                        </p:tav>
                                        <p:tav tm="100000">
                                          <p:val>
                                            <p:strVal val="#ppt_w"/>
                                          </p:val>
                                        </p:tav>
                                      </p:tavLst>
                                    </p:anim>
                                    <p:anim calcmode="lin" valueType="num">
                                      <p:cBhvr>
                                        <p:cTn id="99" dur="500" fill="hold"/>
                                        <p:tgtEl>
                                          <p:spTgt spid="41"/>
                                        </p:tgtEl>
                                        <p:attrNameLst>
                                          <p:attrName>ppt_h</p:attrName>
                                        </p:attrNameLst>
                                      </p:cBhvr>
                                      <p:tavLst>
                                        <p:tav tm="0">
                                          <p:val>
                                            <p:fltVal val="0"/>
                                          </p:val>
                                        </p:tav>
                                        <p:tav tm="100000">
                                          <p:val>
                                            <p:strVal val="#ppt_h"/>
                                          </p:val>
                                        </p:tav>
                                      </p:tavLst>
                                    </p:anim>
                                    <p:anim calcmode="lin" valueType="num">
                                      <p:cBhvr>
                                        <p:cTn id="100" dur="500" fill="hold"/>
                                        <p:tgtEl>
                                          <p:spTgt spid="41"/>
                                        </p:tgtEl>
                                        <p:attrNameLst>
                                          <p:attrName>ppt_x</p:attrName>
                                        </p:attrNameLst>
                                      </p:cBhvr>
                                      <p:tavLst>
                                        <p:tav tm="0">
                                          <p:val>
                                            <p:fltVal val="0.5"/>
                                          </p:val>
                                        </p:tav>
                                        <p:tav tm="100000">
                                          <p:val>
                                            <p:strVal val="#ppt_x"/>
                                          </p:val>
                                        </p:tav>
                                      </p:tavLst>
                                    </p:anim>
                                    <p:anim calcmode="lin" valueType="num">
                                      <p:cBhvr>
                                        <p:cTn id="101" dur="500" fill="hold"/>
                                        <p:tgtEl>
                                          <p:spTgt spid="41"/>
                                        </p:tgtEl>
                                        <p:attrNameLst>
                                          <p:attrName>ppt_y</p:attrName>
                                        </p:attrNameLst>
                                      </p:cBhvr>
                                      <p:tavLst>
                                        <p:tav tm="0">
                                          <p:val>
                                            <p:fltVal val="0.5"/>
                                          </p:val>
                                        </p:tav>
                                        <p:tav tm="100000">
                                          <p:val>
                                            <p:strVal val="#ppt_y"/>
                                          </p:val>
                                        </p:tav>
                                      </p:tavLst>
                                    </p:anim>
                                  </p:childTnLst>
                                </p:cTn>
                              </p:par>
                            </p:childTnLst>
                          </p:cTn>
                        </p:par>
                        <p:par>
                          <p:cTn id="102" fill="hold">
                            <p:stCondLst>
                              <p:cond delay="7500"/>
                            </p:stCondLst>
                            <p:childTnLst>
                              <p:par>
                                <p:cTn id="103" presetID="23" presetClass="entr" presetSubtype="528" fill="hold" grpId="0" nodeType="afterEffect">
                                  <p:stCondLst>
                                    <p:cond delay="0"/>
                                  </p:stCondLst>
                                  <p:childTnLst>
                                    <p:set>
                                      <p:cBhvr>
                                        <p:cTn id="104" dur="1" fill="hold">
                                          <p:stCondLst>
                                            <p:cond delay="0"/>
                                          </p:stCondLst>
                                        </p:cTn>
                                        <p:tgtEl>
                                          <p:spTgt spid="15"/>
                                        </p:tgtEl>
                                        <p:attrNameLst>
                                          <p:attrName>style.visibility</p:attrName>
                                        </p:attrNameLst>
                                      </p:cBhvr>
                                      <p:to>
                                        <p:strVal val="visible"/>
                                      </p:to>
                                    </p:set>
                                    <p:anim calcmode="lin" valueType="num">
                                      <p:cBhvr>
                                        <p:cTn id="105" dur="500" fill="hold"/>
                                        <p:tgtEl>
                                          <p:spTgt spid="15"/>
                                        </p:tgtEl>
                                        <p:attrNameLst>
                                          <p:attrName>ppt_w</p:attrName>
                                        </p:attrNameLst>
                                      </p:cBhvr>
                                      <p:tavLst>
                                        <p:tav tm="0">
                                          <p:val>
                                            <p:fltVal val="0"/>
                                          </p:val>
                                        </p:tav>
                                        <p:tav tm="100000">
                                          <p:val>
                                            <p:strVal val="#ppt_w"/>
                                          </p:val>
                                        </p:tav>
                                      </p:tavLst>
                                    </p:anim>
                                    <p:anim calcmode="lin" valueType="num">
                                      <p:cBhvr>
                                        <p:cTn id="106" dur="500" fill="hold"/>
                                        <p:tgtEl>
                                          <p:spTgt spid="15"/>
                                        </p:tgtEl>
                                        <p:attrNameLst>
                                          <p:attrName>ppt_h</p:attrName>
                                        </p:attrNameLst>
                                      </p:cBhvr>
                                      <p:tavLst>
                                        <p:tav tm="0">
                                          <p:val>
                                            <p:fltVal val="0"/>
                                          </p:val>
                                        </p:tav>
                                        <p:tav tm="100000">
                                          <p:val>
                                            <p:strVal val="#ppt_h"/>
                                          </p:val>
                                        </p:tav>
                                      </p:tavLst>
                                    </p:anim>
                                    <p:anim calcmode="lin" valueType="num">
                                      <p:cBhvr>
                                        <p:cTn id="107" dur="500" fill="hold"/>
                                        <p:tgtEl>
                                          <p:spTgt spid="15"/>
                                        </p:tgtEl>
                                        <p:attrNameLst>
                                          <p:attrName>ppt_x</p:attrName>
                                        </p:attrNameLst>
                                      </p:cBhvr>
                                      <p:tavLst>
                                        <p:tav tm="0">
                                          <p:val>
                                            <p:fltVal val="0.5"/>
                                          </p:val>
                                        </p:tav>
                                        <p:tav tm="100000">
                                          <p:val>
                                            <p:strVal val="#ppt_x"/>
                                          </p:val>
                                        </p:tav>
                                      </p:tavLst>
                                    </p:anim>
                                    <p:anim calcmode="lin" valueType="num">
                                      <p:cBhvr>
                                        <p:cTn id="108" dur="500" fill="hold"/>
                                        <p:tgtEl>
                                          <p:spTgt spid="15"/>
                                        </p:tgtEl>
                                        <p:attrNameLst>
                                          <p:attrName>ppt_y</p:attrName>
                                        </p:attrNameLst>
                                      </p:cBhvr>
                                      <p:tavLst>
                                        <p:tav tm="0">
                                          <p:val>
                                            <p:fltVal val="0.5"/>
                                          </p:val>
                                        </p:tav>
                                        <p:tav tm="100000">
                                          <p:val>
                                            <p:strVal val="#ppt_y"/>
                                          </p:val>
                                        </p:tav>
                                      </p:tavLst>
                                    </p:anim>
                                  </p:childTnLst>
                                </p:cTn>
                              </p:par>
                              <p:par>
                                <p:cTn id="109" presetID="23" presetClass="entr" presetSubtype="528" fill="hold" grpId="0" nodeType="withEffect">
                                  <p:stCondLst>
                                    <p:cond delay="0"/>
                                  </p:stCondLst>
                                  <p:childTnLst>
                                    <p:set>
                                      <p:cBhvr>
                                        <p:cTn id="110" dur="1" fill="hold">
                                          <p:stCondLst>
                                            <p:cond delay="0"/>
                                          </p:stCondLst>
                                        </p:cTn>
                                        <p:tgtEl>
                                          <p:spTgt spid="37"/>
                                        </p:tgtEl>
                                        <p:attrNameLst>
                                          <p:attrName>style.visibility</p:attrName>
                                        </p:attrNameLst>
                                      </p:cBhvr>
                                      <p:to>
                                        <p:strVal val="visible"/>
                                      </p:to>
                                    </p:set>
                                    <p:anim calcmode="lin" valueType="num">
                                      <p:cBhvr>
                                        <p:cTn id="111" dur="500" fill="hold"/>
                                        <p:tgtEl>
                                          <p:spTgt spid="37"/>
                                        </p:tgtEl>
                                        <p:attrNameLst>
                                          <p:attrName>ppt_w</p:attrName>
                                        </p:attrNameLst>
                                      </p:cBhvr>
                                      <p:tavLst>
                                        <p:tav tm="0">
                                          <p:val>
                                            <p:fltVal val="0"/>
                                          </p:val>
                                        </p:tav>
                                        <p:tav tm="100000">
                                          <p:val>
                                            <p:strVal val="#ppt_w"/>
                                          </p:val>
                                        </p:tav>
                                      </p:tavLst>
                                    </p:anim>
                                    <p:anim calcmode="lin" valueType="num">
                                      <p:cBhvr>
                                        <p:cTn id="112" dur="500" fill="hold"/>
                                        <p:tgtEl>
                                          <p:spTgt spid="37"/>
                                        </p:tgtEl>
                                        <p:attrNameLst>
                                          <p:attrName>ppt_h</p:attrName>
                                        </p:attrNameLst>
                                      </p:cBhvr>
                                      <p:tavLst>
                                        <p:tav tm="0">
                                          <p:val>
                                            <p:fltVal val="0"/>
                                          </p:val>
                                        </p:tav>
                                        <p:tav tm="100000">
                                          <p:val>
                                            <p:strVal val="#ppt_h"/>
                                          </p:val>
                                        </p:tav>
                                      </p:tavLst>
                                    </p:anim>
                                    <p:anim calcmode="lin" valueType="num">
                                      <p:cBhvr>
                                        <p:cTn id="113" dur="500" fill="hold"/>
                                        <p:tgtEl>
                                          <p:spTgt spid="37"/>
                                        </p:tgtEl>
                                        <p:attrNameLst>
                                          <p:attrName>ppt_x</p:attrName>
                                        </p:attrNameLst>
                                      </p:cBhvr>
                                      <p:tavLst>
                                        <p:tav tm="0">
                                          <p:val>
                                            <p:fltVal val="0.5"/>
                                          </p:val>
                                        </p:tav>
                                        <p:tav tm="100000">
                                          <p:val>
                                            <p:strVal val="#ppt_x"/>
                                          </p:val>
                                        </p:tav>
                                      </p:tavLst>
                                    </p:anim>
                                    <p:anim calcmode="lin" valueType="num">
                                      <p:cBhvr>
                                        <p:cTn id="114" dur="500" fill="hold"/>
                                        <p:tgtEl>
                                          <p:spTgt spid="37"/>
                                        </p:tgtEl>
                                        <p:attrNameLst>
                                          <p:attrName>ppt_y</p:attrName>
                                        </p:attrNameLst>
                                      </p:cBhvr>
                                      <p:tavLst>
                                        <p:tav tm="0">
                                          <p:val>
                                            <p:fltVal val="0.5"/>
                                          </p:val>
                                        </p:tav>
                                        <p:tav tm="100000">
                                          <p:val>
                                            <p:strVal val="#ppt_y"/>
                                          </p:val>
                                        </p:tav>
                                      </p:tavLst>
                                    </p:anim>
                                  </p:childTnLst>
                                </p:cTn>
                              </p:par>
                            </p:childTnLst>
                          </p:cTn>
                        </p:par>
                        <p:par>
                          <p:cTn id="115" fill="hold">
                            <p:stCondLst>
                              <p:cond delay="8000"/>
                            </p:stCondLst>
                            <p:childTnLst>
                              <p:par>
                                <p:cTn id="116" presetID="23" presetClass="entr" presetSubtype="528" fill="hold" grpId="0" nodeType="afterEffect">
                                  <p:stCondLst>
                                    <p:cond delay="0"/>
                                  </p:stCondLst>
                                  <p:childTnLst>
                                    <p:set>
                                      <p:cBhvr>
                                        <p:cTn id="117" dur="1" fill="hold">
                                          <p:stCondLst>
                                            <p:cond delay="0"/>
                                          </p:stCondLst>
                                        </p:cTn>
                                        <p:tgtEl>
                                          <p:spTgt spid="42"/>
                                        </p:tgtEl>
                                        <p:attrNameLst>
                                          <p:attrName>style.visibility</p:attrName>
                                        </p:attrNameLst>
                                      </p:cBhvr>
                                      <p:to>
                                        <p:strVal val="visible"/>
                                      </p:to>
                                    </p:set>
                                    <p:anim calcmode="lin" valueType="num">
                                      <p:cBhvr>
                                        <p:cTn id="118" dur="500" fill="hold"/>
                                        <p:tgtEl>
                                          <p:spTgt spid="42"/>
                                        </p:tgtEl>
                                        <p:attrNameLst>
                                          <p:attrName>ppt_w</p:attrName>
                                        </p:attrNameLst>
                                      </p:cBhvr>
                                      <p:tavLst>
                                        <p:tav tm="0">
                                          <p:val>
                                            <p:fltVal val="0"/>
                                          </p:val>
                                        </p:tav>
                                        <p:tav tm="100000">
                                          <p:val>
                                            <p:strVal val="#ppt_w"/>
                                          </p:val>
                                        </p:tav>
                                      </p:tavLst>
                                    </p:anim>
                                    <p:anim calcmode="lin" valueType="num">
                                      <p:cBhvr>
                                        <p:cTn id="119" dur="500" fill="hold"/>
                                        <p:tgtEl>
                                          <p:spTgt spid="42"/>
                                        </p:tgtEl>
                                        <p:attrNameLst>
                                          <p:attrName>ppt_h</p:attrName>
                                        </p:attrNameLst>
                                      </p:cBhvr>
                                      <p:tavLst>
                                        <p:tav tm="0">
                                          <p:val>
                                            <p:fltVal val="0"/>
                                          </p:val>
                                        </p:tav>
                                        <p:tav tm="100000">
                                          <p:val>
                                            <p:strVal val="#ppt_h"/>
                                          </p:val>
                                        </p:tav>
                                      </p:tavLst>
                                    </p:anim>
                                    <p:anim calcmode="lin" valueType="num">
                                      <p:cBhvr>
                                        <p:cTn id="120" dur="500" fill="hold"/>
                                        <p:tgtEl>
                                          <p:spTgt spid="42"/>
                                        </p:tgtEl>
                                        <p:attrNameLst>
                                          <p:attrName>ppt_x</p:attrName>
                                        </p:attrNameLst>
                                      </p:cBhvr>
                                      <p:tavLst>
                                        <p:tav tm="0">
                                          <p:val>
                                            <p:fltVal val="0.5"/>
                                          </p:val>
                                        </p:tav>
                                        <p:tav tm="100000">
                                          <p:val>
                                            <p:strVal val="#ppt_x"/>
                                          </p:val>
                                        </p:tav>
                                      </p:tavLst>
                                    </p:anim>
                                    <p:anim calcmode="lin" valueType="num">
                                      <p:cBhvr>
                                        <p:cTn id="121" dur="500" fill="hold"/>
                                        <p:tgtEl>
                                          <p:spTgt spid="42"/>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46" grpId="0" animBg="1"/>
      <p:bldP spid="47" grpId="0" animBg="1"/>
      <p:bldP spid="15" grpId="0" animBg="1"/>
      <p:bldP spid="16" grpId="0" animBg="1"/>
      <p:bldP spid="23" grpId="0" animBg="1"/>
      <p:bldP spid="33" grpId="0"/>
      <p:bldP spid="34" grpId="0"/>
      <p:bldP spid="35" grpId="0"/>
      <p:bldP spid="36" grpId="0"/>
      <p:bldP spid="37" grpId="0"/>
      <p:bldP spid="38" grpId="0"/>
      <p:bldP spid="39" grpId="0"/>
      <p:bldP spid="40" grpId="0"/>
      <p:bldP spid="41" grpId="0"/>
      <p:bldP spid="42" grpId="0"/>
    </p:bldLst>
  </p:timing>
</p:sld>
</file>

<file path=ppt/slides/slide7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B6D16E70-9265-4DF9-82ED-3BFCC5444366}"/>
              </a:ext>
            </a:extLst>
          </p:cNvPr>
          <p:cNvSpPr/>
          <p:nvPr/>
        </p:nvSpPr>
        <p:spPr>
          <a:xfrm>
            <a:off x="1070264" y="1174173"/>
            <a:ext cx="5018809" cy="4717472"/>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Rectangle 2">
            <a:extLst>
              <a:ext uri="{FF2B5EF4-FFF2-40B4-BE49-F238E27FC236}">
                <a16:creationId xmlns:a16="http://schemas.microsoft.com/office/drawing/2014/main" id="{4D678703-BA30-46AF-8711-2D2BDDDB4BB7}"/>
              </a:ext>
            </a:extLst>
          </p:cNvPr>
          <p:cNvSpPr/>
          <p:nvPr/>
        </p:nvSpPr>
        <p:spPr>
          <a:xfrm>
            <a:off x="4436918" y="1766455"/>
            <a:ext cx="2140527" cy="1672936"/>
          </a:xfrm>
          <a:prstGeom prst="rect">
            <a:avLst/>
          </a:prstGeom>
          <a:solidFill>
            <a:srgbClr val="CE8E40"/>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Freeform 406">
            <a:extLst>
              <a:ext uri="{FF2B5EF4-FFF2-40B4-BE49-F238E27FC236}">
                <a16:creationId xmlns:a16="http://schemas.microsoft.com/office/drawing/2014/main" id="{5B4F25CA-CB4A-46E9-A0A3-8CC32DCA53F2}"/>
              </a:ext>
            </a:extLst>
          </p:cNvPr>
          <p:cNvSpPr>
            <a:spLocks noEditPoints="1"/>
          </p:cNvSpPr>
          <p:nvPr/>
        </p:nvSpPr>
        <p:spPr bwMode="auto">
          <a:xfrm>
            <a:off x="5313661" y="1992774"/>
            <a:ext cx="387039" cy="392230"/>
          </a:xfrm>
          <a:custGeom>
            <a:avLst/>
            <a:gdLst>
              <a:gd name="T0" fmla="*/ 1465 w 4028"/>
              <a:gd name="T1" fmla="*/ 509 h 4078"/>
              <a:gd name="T2" fmla="*/ 916 w 4028"/>
              <a:gd name="T3" fmla="*/ 851 h 4078"/>
              <a:gd name="T4" fmla="*/ 543 w 4028"/>
              <a:gd name="T5" fmla="*/ 1381 h 4078"/>
              <a:gd name="T6" fmla="*/ 405 w 4028"/>
              <a:gd name="T7" fmla="*/ 2040 h 4078"/>
              <a:gd name="T8" fmla="*/ 543 w 4028"/>
              <a:gd name="T9" fmla="*/ 2694 h 4078"/>
              <a:gd name="T10" fmla="*/ 838 w 4028"/>
              <a:gd name="T11" fmla="*/ 3083 h 4078"/>
              <a:gd name="T12" fmla="*/ 928 w 4028"/>
              <a:gd name="T13" fmla="*/ 2857 h 4078"/>
              <a:gd name="T14" fmla="*/ 1127 w 4028"/>
              <a:gd name="T15" fmla="*/ 2716 h 4078"/>
              <a:gd name="T16" fmla="*/ 1324 w 4028"/>
              <a:gd name="T17" fmla="*/ 2630 h 4078"/>
              <a:gd name="T18" fmla="*/ 1571 w 4028"/>
              <a:gd name="T19" fmla="*/ 2514 h 4078"/>
              <a:gd name="T20" fmla="*/ 1702 w 4028"/>
              <a:gd name="T21" fmla="*/ 2371 h 4078"/>
              <a:gd name="T22" fmla="*/ 1561 w 4028"/>
              <a:gd name="T23" fmla="*/ 2017 h 4078"/>
              <a:gd name="T24" fmla="*/ 1456 w 4028"/>
              <a:gd name="T25" fmla="*/ 1878 h 4078"/>
              <a:gd name="T26" fmla="*/ 1427 w 4028"/>
              <a:gd name="T27" fmla="*/ 1594 h 4078"/>
              <a:gd name="T28" fmla="*/ 1455 w 4028"/>
              <a:gd name="T29" fmla="*/ 1459 h 4078"/>
              <a:gd name="T30" fmla="*/ 1511 w 4028"/>
              <a:gd name="T31" fmla="*/ 1171 h 4078"/>
              <a:gd name="T32" fmla="*/ 1726 w 4028"/>
              <a:gd name="T33" fmla="*/ 960 h 4078"/>
              <a:gd name="T34" fmla="*/ 1973 w 4028"/>
              <a:gd name="T35" fmla="*/ 893 h 4078"/>
              <a:gd name="T36" fmla="*/ 2225 w 4028"/>
              <a:gd name="T37" fmla="*/ 911 h 4078"/>
              <a:gd name="T38" fmla="*/ 2462 w 4028"/>
              <a:gd name="T39" fmla="*/ 1115 h 4078"/>
              <a:gd name="T40" fmla="*/ 2549 w 4028"/>
              <a:gd name="T41" fmla="*/ 1344 h 4078"/>
              <a:gd name="T42" fmla="*/ 2539 w 4028"/>
              <a:gd name="T43" fmla="*/ 1562 h 4078"/>
              <a:gd name="T44" fmla="*/ 2590 w 4028"/>
              <a:gd name="T45" fmla="*/ 1598 h 4078"/>
              <a:gd name="T46" fmla="*/ 2556 w 4028"/>
              <a:gd name="T47" fmla="*/ 1878 h 4078"/>
              <a:gd name="T48" fmla="*/ 2458 w 4028"/>
              <a:gd name="T49" fmla="*/ 2010 h 4078"/>
              <a:gd name="T50" fmla="*/ 2311 w 4028"/>
              <a:gd name="T51" fmla="*/ 2370 h 4078"/>
              <a:gd name="T52" fmla="*/ 2437 w 4028"/>
              <a:gd name="T53" fmla="*/ 2510 h 4078"/>
              <a:gd name="T54" fmla="*/ 2663 w 4028"/>
              <a:gd name="T55" fmla="*/ 2619 h 4078"/>
              <a:gd name="T56" fmla="*/ 2854 w 4028"/>
              <a:gd name="T57" fmla="*/ 2700 h 4078"/>
              <a:gd name="T58" fmla="*/ 3059 w 4028"/>
              <a:gd name="T59" fmla="*/ 2829 h 4078"/>
              <a:gd name="T60" fmla="*/ 3172 w 4028"/>
              <a:gd name="T61" fmla="*/ 3038 h 4078"/>
              <a:gd name="T62" fmla="*/ 3414 w 4028"/>
              <a:gd name="T63" fmla="*/ 2838 h 4078"/>
              <a:gd name="T64" fmla="*/ 3608 w 4028"/>
              <a:gd name="T65" fmla="*/ 2254 h 4078"/>
              <a:gd name="T66" fmla="*/ 3561 w 4028"/>
              <a:gd name="T67" fmla="*/ 1589 h 4078"/>
              <a:gd name="T68" fmla="*/ 3259 w 4028"/>
              <a:gd name="T69" fmla="*/ 1010 h 4078"/>
              <a:gd name="T70" fmla="*/ 2763 w 4028"/>
              <a:gd name="T71" fmla="*/ 598 h 4078"/>
              <a:gd name="T72" fmla="*/ 2129 w 4028"/>
              <a:gd name="T73" fmla="*/ 416 h 4078"/>
              <a:gd name="T74" fmla="*/ 2510 w 4028"/>
              <a:gd name="T75" fmla="*/ 63 h 4078"/>
              <a:gd name="T76" fmla="*/ 3164 w 4028"/>
              <a:gd name="T77" fmla="*/ 366 h 4078"/>
              <a:gd name="T78" fmla="*/ 3668 w 4028"/>
              <a:gd name="T79" fmla="*/ 875 h 4078"/>
              <a:gd name="T80" fmla="*/ 3968 w 4028"/>
              <a:gd name="T81" fmla="*/ 1538 h 4078"/>
              <a:gd name="T82" fmla="*/ 4013 w 4028"/>
              <a:gd name="T83" fmla="*/ 2295 h 4078"/>
              <a:gd name="T84" fmla="*/ 3792 w 4028"/>
              <a:gd name="T85" fmla="*/ 2997 h 4078"/>
              <a:gd name="T86" fmla="*/ 3351 w 4028"/>
              <a:gd name="T87" fmla="*/ 3564 h 4078"/>
              <a:gd name="T88" fmla="*/ 2742 w 4028"/>
              <a:gd name="T89" fmla="*/ 3941 h 4078"/>
              <a:gd name="T90" fmla="*/ 2015 w 4028"/>
              <a:gd name="T91" fmla="*/ 4078 h 4078"/>
              <a:gd name="T92" fmla="*/ 1287 w 4028"/>
              <a:gd name="T93" fmla="*/ 3941 h 4078"/>
              <a:gd name="T94" fmla="*/ 678 w 4028"/>
              <a:gd name="T95" fmla="*/ 3564 h 4078"/>
              <a:gd name="T96" fmla="*/ 237 w 4028"/>
              <a:gd name="T97" fmla="*/ 2997 h 4078"/>
              <a:gd name="T98" fmla="*/ 16 w 4028"/>
              <a:gd name="T99" fmla="*/ 2295 h 4078"/>
              <a:gd name="T100" fmla="*/ 61 w 4028"/>
              <a:gd name="T101" fmla="*/ 1538 h 4078"/>
              <a:gd name="T102" fmla="*/ 361 w 4028"/>
              <a:gd name="T103" fmla="*/ 875 h 4078"/>
              <a:gd name="T104" fmla="*/ 864 w 4028"/>
              <a:gd name="T105" fmla="*/ 366 h 4078"/>
              <a:gd name="T106" fmla="*/ 1519 w 4028"/>
              <a:gd name="T107" fmla="*/ 63 h 40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028" h="4078">
                <a:moveTo>
                  <a:pt x="2015" y="412"/>
                </a:moveTo>
                <a:lnTo>
                  <a:pt x="1900" y="416"/>
                </a:lnTo>
                <a:lnTo>
                  <a:pt x="1788" y="427"/>
                </a:lnTo>
                <a:lnTo>
                  <a:pt x="1677" y="448"/>
                </a:lnTo>
                <a:lnTo>
                  <a:pt x="1570" y="475"/>
                </a:lnTo>
                <a:lnTo>
                  <a:pt x="1465" y="509"/>
                </a:lnTo>
                <a:lnTo>
                  <a:pt x="1364" y="551"/>
                </a:lnTo>
                <a:lnTo>
                  <a:pt x="1266" y="598"/>
                </a:lnTo>
                <a:lnTo>
                  <a:pt x="1173" y="653"/>
                </a:lnTo>
                <a:lnTo>
                  <a:pt x="1082" y="713"/>
                </a:lnTo>
                <a:lnTo>
                  <a:pt x="996" y="779"/>
                </a:lnTo>
                <a:lnTo>
                  <a:pt x="916" y="851"/>
                </a:lnTo>
                <a:lnTo>
                  <a:pt x="840" y="927"/>
                </a:lnTo>
                <a:lnTo>
                  <a:pt x="770" y="1010"/>
                </a:lnTo>
                <a:lnTo>
                  <a:pt x="704" y="1096"/>
                </a:lnTo>
                <a:lnTo>
                  <a:pt x="645" y="1188"/>
                </a:lnTo>
                <a:lnTo>
                  <a:pt x="591" y="1282"/>
                </a:lnTo>
                <a:lnTo>
                  <a:pt x="543" y="1381"/>
                </a:lnTo>
                <a:lnTo>
                  <a:pt x="502" y="1483"/>
                </a:lnTo>
                <a:lnTo>
                  <a:pt x="468" y="1589"/>
                </a:lnTo>
                <a:lnTo>
                  <a:pt x="441" y="1698"/>
                </a:lnTo>
                <a:lnTo>
                  <a:pt x="422" y="1810"/>
                </a:lnTo>
                <a:lnTo>
                  <a:pt x="409" y="1923"/>
                </a:lnTo>
                <a:lnTo>
                  <a:pt x="405" y="2040"/>
                </a:lnTo>
                <a:lnTo>
                  <a:pt x="409" y="2156"/>
                </a:lnTo>
                <a:lnTo>
                  <a:pt x="422" y="2268"/>
                </a:lnTo>
                <a:lnTo>
                  <a:pt x="441" y="2379"/>
                </a:lnTo>
                <a:lnTo>
                  <a:pt x="468" y="2487"/>
                </a:lnTo>
                <a:lnTo>
                  <a:pt x="502" y="2592"/>
                </a:lnTo>
                <a:lnTo>
                  <a:pt x="543" y="2694"/>
                </a:lnTo>
                <a:lnTo>
                  <a:pt x="589" y="2792"/>
                </a:lnTo>
                <a:lnTo>
                  <a:pt x="644" y="2888"/>
                </a:lnTo>
                <a:lnTo>
                  <a:pt x="702" y="2978"/>
                </a:lnTo>
                <a:lnTo>
                  <a:pt x="767" y="3064"/>
                </a:lnTo>
                <a:lnTo>
                  <a:pt x="838" y="3145"/>
                </a:lnTo>
                <a:lnTo>
                  <a:pt x="838" y="3083"/>
                </a:lnTo>
                <a:lnTo>
                  <a:pt x="840" y="3038"/>
                </a:lnTo>
                <a:lnTo>
                  <a:pt x="849" y="2996"/>
                </a:lnTo>
                <a:lnTo>
                  <a:pt x="862" y="2957"/>
                </a:lnTo>
                <a:lnTo>
                  <a:pt x="880" y="2921"/>
                </a:lnTo>
                <a:lnTo>
                  <a:pt x="902" y="2888"/>
                </a:lnTo>
                <a:lnTo>
                  <a:pt x="928" y="2857"/>
                </a:lnTo>
                <a:lnTo>
                  <a:pt x="956" y="2828"/>
                </a:lnTo>
                <a:lnTo>
                  <a:pt x="988" y="2801"/>
                </a:lnTo>
                <a:lnTo>
                  <a:pt x="1020" y="2777"/>
                </a:lnTo>
                <a:lnTo>
                  <a:pt x="1056" y="2755"/>
                </a:lnTo>
                <a:lnTo>
                  <a:pt x="1091" y="2733"/>
                </a:lnTo>
                <a:lnTo>
                  <a:pt x="1127" y="2716"/>
                </a:lnTo>
                <a:lnTo>
                  <a:pt x="1163" y="2698"/>
                </a:lnTo>
                <a:lnTo>
                  <a:pt x="1198" y="2682"/>
                </a:lnTo>
                <a:lnTo>
                  <a:pt x="1233" y="2667"/>
                </a:lnTo>
                <a:lnTo>
                  <a:pt x="1266" y="2654"/>
                </a:lnTo>
                <a:lnTo>
                  <a:pt x="1296" y="2642"/>
                </a:lnTo>
                <a:lnTo>
                  <a:pt x="1324" y="2630"/>
                </a:lnTo>
                <a:lnTo>
                  <a:pt x="1356" y="2616"/>
                </a:lnTo>
                <a:lnTo>
                  <a:pt x="1392" y="2599"/>
                </a:lnTo>
                <a:lnTo>
                  <a:pt x="1434" y="2580"/>
                </a:lnTo>
                <a:lnTo>
                  <a:pt x="1476" y="2560"/>
                </a:lnTo>
                <a:lnTo>
                  <a:pt x="1523" y="2537"/>
                </a:lnTo>
                <a:lnTo>
                  <a:pt x="1571" y="2514"/>
                </a:lnTo>
                <a:lnTo>
                  <a:pt x="1620" y="2490"/>
                </a:lnTo>
                <a:lnTo>
                  <a:pt x="1644" y="2474"/>
                </a:lnTo>
                <a:lnTo>
                  <a:pt x="1665" y="2453"/>
                </a:lnTo>
                <a:lnTo>
                  <a:pt x="1683" y="2427"/>
                </a:lnTo>
                <a:lnTo>
                  <a:pt x="1696" y="2399"/>
                </a:lnTo>
                <a:lnTo>
                  <a:pt x="1702" y="2371"/>
                </a:lnTo>
                <a:lnTo>
                  <a:pt x="1715" y="2245"/>
                </a:lnTo>
                <a:lnTo>
                  <a:pt x="1679" y="2207"/>
                </a:lnTo>
                <a:lnTo>
                  <a:pt x="1645" y="2165"/>
                </a:lnTo>
                <a:lnTo>
                  <a:pt x="1614" y="2120"/>
                </a:lnTo>
                <a:lnTo>
                  <a:pt x="1586" y="2070"/>
                </a:lnTo>
                <a:lnTo>
                  <a:pt x="1561" y="2017"/>
                </a:lnTo>
                <a:lnTo>
                  <a:pt x="1541" y="1959"/>
                </a:lnTo>
                <a:lnTo>
                  <a:pt x="1526" y="1899"/>
                </a:lnTo>
                <a:lnTo>
                  <a:pt x="1508" y="1899"/>
                </a:lnTo>
                <a:lnTo>
                  <a:pt x="1488" y="1897"/>
                </a:lnTo>
                <a:lnTo>
                  <a:pt x="1471" y="1889"/>
                </a:lnTo>
                <a:lnTo>
                  <a:pt x="1456" y="1878"/>
                </a:lnTo>
                <a:lnTo>
                  <a:pt x="1445" y="1862"/>
                </a:lnTo>
                <a:lnTo>
                  <a:pt x="1440" y="1846"/>
                </a:lnTo>
                <a:lnTo>
                  <a:pt x="1407" y="1644"/>
                </a:lnTo>
                <a:lnTo>
                  <a:pt x="1410" y="1625"/>
                </a:lnTo>
                <a:lnTo>
                  <a:pt x="1417" y="1608"/>
                </a:lnTo>
                <a:lnTo>
                  <a:pt x="1427" y="1594"/>
                </a:lnTo>
                <a:lnTo>
                  <a:pt x="1440" y="1584"/>
                </a:lnTo>
                <a:lnTo>
                  <a:pt x="1455" y="1578"/>
                </a:lnTo>
                <a:lnTo>
                  <a:pt x="1470" y="1575"/>
                </a:lnTo>
                <a:lnTo>
                  <a:pt x="1463" y="1540"/>
                </a:lnTo>
                <a:lnTo>
                  <a:pt x="1458" y="1501"/>
                </a:lnTo>
                <a:lnTo>
                  <a:pt x="1455" y="1459"/>
                </a:lnTo>
                <a:lnTo>
                  <a:pt x="1455" y="1415"/>
                </a:lnTo>
                <a:lnTo>
                  <a:pt x="1459" y="1362"/>
                </a:lnTo>
                <a:lnTo>
                  <a:pt x="1466" y="1314"/>
                </a:lnTo>
                <a:lnTo>
                  <a:pt x="1476" y="1270"/>
                </a:lnTo>
                <a:lnTo>
                  <a:pt x="1490" y="1221"/>
                </a:lnTo>
                <a:lnTo>
                  <a:pt x="1511" y="1171"/>
                </a:lnTo>
                <a:lnTo>
                  <a:pt x="1537" y="1124"/>
                </a:lnTo>
                <a:lnTo>
                  <a:pt x="1571" y="1078"/>
                </a:lnTo>
                <a:lnTo>
                  <a:pt x="1606" y="1040"/>
                </a:lnTo>
                <a:lnTo>
                  <a:pt x="1644" y="1008"/>
                </a:lnTo>
                <a:lnTo>
                  <a:pt x="1684" y="981"/>
                </a:lnTo>
                <a:lnTo>
                  <a:pt x="1726" y="960"/>
                </a:lnTo>
                <a:lnTo>
                  <a:pt x="1769" y="946"/>
                </a:lnTo>
                <a:lnTo>
                  <a:pt x="1812" y="938"/>
                </a:lnTo>
                <a:lnTo>
                  <a:pt x="1853" y="935"/>
                </a:lnTo>
                <a:lnTo>
                  <a:pt x="1894" y="939"/>
                </a:lnTo>
                <a:lnTo>
                  <a:pt x="1933" y="912"/>
                </a:lnTo>
                <a:lnTo>
                  <a:pt x="1973" y="893"/>
                </a:lnTo>
                <a:lnTo>
                  <a:pt x="2015" y="880"/>
                </a:lnTo>
                <a:lnTo>
                  <a:pt x="2056" y="875"/>
                </a:lnTo>
                <a:lnTo>
                  <a:pt x="2098" y="875"/>
                </a:lnTo>
                <a:lnTo>
                  <a:pt x="2141" y="881"/>
                </a:lnTo>
                <a:lnTo>
                  <a:pt x="2182" y="893"/>
                </a:lnTo>
                <a:lnTo>
                  <a:pt x="2225" y="911"/>
                </a:lnTo>
                <a:lnTo>
                  <a:pt x="2267" y="932"/>
                </a:lnTo>
                <a:lnTo>
                  <a:pt x="2308" y="960"/>
                </a:lnTo>
                <a:lnTo>
                  <a:pt x="2348" y="991"/>
                </a:lnTo>
                <a:lnTo>
                  <a:pt x="2389" y="1027"/>
                </a:lnTo>
                <a:lnTo>
                  <a:pt x="2428" y="1070"/>
                </a:lnTo>
                <a:lnTo>
                  <a:pt x="2462" y="1115"/>
                </a:lnTo>
                <a:lnTo>
                  <a:pt x="2490" y="1162"/>
                </a:lnTo>
                <a:lnTo>
                  <a:pt x="2512" y="1210"/>
                </a:lnTo>
                <a:lnTo>
                  <a:pt x="2525" y="1236"/>
                </a:lnTo>
                <a:lnTo>
                  <a:pt x="2535" y="1268"/>
                </a:lnTo>
                <a:lnTo>
                  <a:pt x="2544" y="1304"/>
                </a:lnTo>
                <a:lnTo>
                  <a:pt x="2549" y="1344"/>
                </a:lnTo>
                <a:lnTo>
                  <a:pt x="2551" y="1388"/>
                </a:lnTo>
                <a:lnTo>
                  <a:pt x="2551" y="1435"/>
                </a:lnTo>
                <a:lnTo>
                  <a:pt x="2550" y="1464"/>
                </a:lnTo>
                <a:lnTo>
                  <a:pt x="2547" y="1492"/>
                </a:lnTo>
                <a:lnTo>
                  <a:pt x="2544" y="1527"/>
                </a:lnTo>
                <a:lnTo>
                  <a:pt x="2539" y="1562"/>
                </a:lnTo>
                <a:lnTo>
                  <a:pt x="2537" y="1568"/>
                </a:lnTo>
                <a:lnTo>
                  <a:pt x="2536" y="1574"/>
                </a:lnTo>
                <a:lnTo>
                  <a:pt x="2551" y="1577"/>
                </a:lnTo>
                <a:lnTo>
                  <a:pt x="2565" y="1580"/>
                </a:lnTo>
                <a:lnTo>
                  <a:pt x="2579" y="1588"/>
                </a:lnTo>
                <a:lnTo>
                  <a:pt x="2590" y="1598"/>
                </a:lnTo>
                <a:lnTo>
                  <a:pt x="2599" y="1611"/>
                </a:lnTo>
                <a:lnTo>
                  <a:pt x="2604" y="1626"/>
                </a:lnTo>
                <a:lnTo>
                  <a:pt x="2605" y="1643"/>
                </a:lnTo>
                <a:lnTo>
                  <a:pt x="2573" y="1846"/>
                </a:lnTo>
                <a:lnTo>
                  <a:pt x="2566" y="1862"/>
                </a:lnTo>
                <a:lnTo>
                  <a:pt x="2556" y="1878"/>
                </a:lnTo>
                <a:lnTo>
                  <a:pt x="2541" y="1889"/>
                </a:lnTo>
                <a:lnTo>
                  <a:pt x="2525" y="1897"/>
                </a:lnTo>
                <a:lnTo>
                  <a:pt x="2506" y="1899"/>
                </a:lnTo>
                <a:lnTo>
                  <a:pt x="2484" y="1899"/>
                </a:lnTo>
                <a:lnTo>
                  <a:pt x="2474" y="1955"/>
                </a:lnTo>
                <a:lnTo>
                  <a:pt x="2458" y="2010"/>
                </a:lnTo>
                <a:lnTo>
                  <a:pt x="2434" y="2061"/>
                </a:lnTo>
                <a:lnTo>
                  <a:pt x="2405" y="2111"/>
                </a:lnTo>
                <a:lnTo>
                  <a:pt x="2372" y="2157"/>
                </a:lnTo>
                <a:lnTo>
                  <a:pt x="2336" y="2199"/>
                </a:lnTo>
                <a:lnTo>
                  <a:pt x="2298" y="2238"/>
                </a:lnTo>
                <a:lnTo>
                  <a:pt x="2311" y="2370"/>
                </a:lnTo>
                <a:lnTo>
                  <a:pt x="2317" y="2398"/>
                </a:lnTo>
                <a:lnTo>
                  <a:pt x="2330" y="2425"/>
                </a:lnTo>
                <a:lnTo>
                  <a:pt x="2347" y="2450"/>
                </a:lnTo>
                <a:lnTo>
                  <a:pt x="2369" y="2472"/>
                </a:lnTo>
                <a:lnTo>
                  <a:pt x="2393" y="2488"/>
                </a:lnTo>
                <a:lnTo>
                  <a:pt x="2437" y="2510"/>
                </a:lnTo>
                <a:lnTo>
                  <a:pt x="2479" y="2531"/>
                </a:lnTo>
                <a:lnTo>
                  <a:pt x="2522" y="2551"/>
                </a:lnTo>
                <a:lnTo>
                  <a:pt x="2561" y="2570"/>
                </a:lnTo>
                <a:lnTo>
                  <a:pt x="2599" y="2588"/>
                </a:lnTo>
                <a:lnTo>
                  <a:pt x="2633" y="2605"/>
                </a:lnTo>
                <a:lnTo>
                  <a:pt x="2663" y="2619"/>
                </a:lnTo>
                <a:lnTo>
                  <a:pt x="2689" y="2630"/>
                </a:lnTo>
                <a:lnTo>
                  <a:pt x="2718" y="2642"/>
                </a:lnTo>
                <a:lnTo>
                  <a:pt x="2750" y="2656"/>
                </a:lnTo>
                <a:lnTo>
                  <a:pt x="2783" y="2670"/>
                </a:lnTo>
                <a:lnTo>
                  <a:pt x="2818" y="2685"/>
                </a:lnTo>
                <a:lnTo>
                  <a:pt x="2854" y="2700"/>
                </a:lnTo>
                <a:lnTo>
                  <a:pt x="2890" y="2718"/>
                </a:lnTo>
                <a:lnTo>
                  <a:pt x="2927" y="2737"/>
                </a:lnTo>
                <a:lnTo>
                  <a:pt x="2962" y="2758"/>
                </a:lnTo>
                <a:lnTo>
                  <a:pt x="2996" y="2779"/>
                </a:lnTo>
                <a:lnTo>
                  <a:pt x="3029" y="2804"/>
                </a:lnTo>
                <a:lnTo>
                  <a:pt x="3059" y="2829"/>
                </a:lnTo>
                <a:lnTo>
                  <a:pt x="3087" y="2858"/>
                </a:lnTo>
                <a:lnTo>
                  <a:pt x="3112" y="2889"/>
                </a:lnTo>
                <a:lnTo>
                  <a:pt x="3133" y="2922"/>
                </a:lnTo>
                <a:lnTo>
                  <a:pt x="3151" y="2958"/>
                </a:lnTo>
                <a:lnTo>
                  <a:pt x="3165" y="2996"/>
                </a:lnTo>
                <a:lnTo>
                  <a:pt x="3172" y="3038"/>
                </a:lnTo>
                <a:lnTo>
                  <a:pt x="3175" y="3083"/>
                </a:lnTo>
                <a:lnTo>
                  <a:pt x="3175" y="3163"/>
                </a:lnTo>
                <a:lnTo>
                  <a:pt x="3243" y="3088"/>
                </a:lnTo>
                <a:lnTo>
                  <a:pt x="3305" y="3009"/>
                </a:lnTo>
                <a:lnTo>
                  <a:pt x="3361" y="2926"/>
                </a:lnTo>
                <a:lnTo>
                  <a:pt x="3414" y="2838"/>
                </a:lnTo>
                <a:lnTo>
                  <a:pt x="3461" y="2749"/>
                </a:lnTo>
                <a:lnTo>
                  <a:pt x="3503" y="2654"/>
                </a:lnTo>
                <a:lnTo>
                  <a:pt x="3539" y="2559"/>
                </a:lnTo>
                <a:lnTo>
                  <a:pt x="3568" y="2459"/>
                </a:lnTo>
                <a:lnTo>
                  <a:pt x="3592" y="2357"/>
                </a:lnTo>
                <a:lnTo>
                  <a:pt x="3608" y="2254"/>
                </a:lnTo>
                <a:lnTo>
                  <a:pt x="3620" y="2148"/>
                </a:lnTo>
                <a:lnTo>
                  <a:pt x="3624" y="2040"/>
                </a:lnTo>
                <a:lnTo>
                  <a:pt x="3619" y="1923"/>
                </a:lnTo>
                <a:lnTo>
                  <a:pt x="3607" y="1810"/>
                </a:lnTo>
                <a:lnTo>
                  <a:pt x="3587" y="1698"/>
                </a:lnTo>
                <a:lnTo>
                  <a:pt x="3561" y="1589"/>
                </a:lnTo>
                <a:lnTo>
                  <a:pt x="3527" y="1483"/>
                </a:lnTo>
                <a:lnTo>
                  <a:pt x="3485" y="1381"/>
                </a:lnTo>
                <a:lnTo>
                  <a:pt x="3438" y="1282"/>
                </a:lnTo>
                <a:lnTo>
                  <a:pt x="3384" y="1188"/>
                </a:lnTo>
                <a:lnTo>
                  <a:pt x="3325" y="1096"/>
                </a:lnTo>
                <a:lnTo>
                  <a:pt x="3259" y="1010"/>
                </a:lnTo>
                <a:lnTo>
                  <a:pt x="3189" y="927"/>
                </a:lnTo>
                <a:lnTo>
                  <a:pt x="3113" y="851"/>
                </a:lnTo>
                <a:lnTo>
                  <a:pt x="3031" y="779"/>
                </a:lnTo>
                <a:lnTo>
                  <a:pt x="2947" y="713"/>
                </a:lnTo>
                <a:lnTo>
                  <a:pt x="2856" y="653"/>
                </a:lnTo>
                <a:lnTo>
                  <a:pt x="2763" y="598"/>
                </a:lnTo>
                <a:lnTo>
                  <a:pt x="2665" y="551"/>
                </a:lnTo>
                <a:lnTo>
                  <a:pt x="2564" y="509"/>
                </a:lnTo>
                <a:lnTo>
                  <a:pt x="2459" y="475"/>
                </a:lnTo>
                <a:lnTo>
                  <a:pt x="2352" y="448"/>
                </a:lnTo>
                <a:lnTo>
                  <a:pt x="2241" y="427"/>
                </a:lnTo>
                <a:lnTo>
                  <a:pt x="2129" y="416"/>
                </a:lnTo>
                <a:lnTo>
                  <a:pt x="2015" y="412"/>
                </a:lnTo>
                <a:close/>
                <a:moveTo>
                  <a:pt x="2015" y="0"/>
                </a:moveTo>
                <a:lnTo>
                  <a:pt x="2142" y="4"/>
                </a:lnTo>
                <a:lnTo>
                  <a:pt x="2267" y="17"/>
                </a:lnTo>
                <a:lnTo>
                  <a:pt x="2389" y="36"/>
                </a:lnTo>
                <a:lnTo>
                  <a:pt x="2510" y="63"/>
                </a:lnTo>
                <a:lnTo>
                  <a:pt x="2627" y="97"/>
                </a:lnTo>
                <a:lnTo>
                  <a:pt x="2742" y="138"/>
                </a:lnTo>
                <a:lnTo>
                  <a:pt x="2852" y="185"/>
                </a:lnTo>
                <a:lnTo>
                  <a:pt x="2961" y="240"/>
                </a:lnTo>
                <a:lnTo>
                  <a:pt x="3064" y="300"/>
                </a:lnTo>
                <a:lnTo>
                  <a:pt x="3164" y="366"/>
                </a:lnTo>
                <a:lnTo>
                  <a:pt x="3259" y="439"/>
                </a:lnTo>
                <a:lnTo>
                  <a:pt x="3351" y="515"/>
                </a:lnTo>
                <a:lnTo>
                  <a:pt x="3438" y="598"/>
                </a:lnTo>
                <a:lnTo>
                  <a:pt x="3519" y="686"/>
                </a:lnTo>
                <a:lnTo>
                  <a:pt x="3596" y="778"/>
                </a:lnTo>
                <a:lnTo>
                  <a:pt x="3668" y="875"/>
                </a:lnTo>
                <a:lnTo>
                  <a:pt x="3733" y="977"/>
                </a:lnTo>
                <a:lnTo>
                  <a:pt x="3792" y="1082"/>
                </a:lnTo>
                <a:lnTo>
                  <a:pt x="3845" y="1191"/>
                </a:lnTo>
                <a:lnTo>
                  <a:pt x="3893" y="1304"/>
                </a:lnTo>
                <a:lnTo>
                  <a:pt x="3934" y="1420"/>
                </a:lnTo>
                <a:lnTo>
                  <a:pt x="3968" y="1538"/>
                </a:lnTo>
                <a:lnTo>
                  <a:pt x="3994" y="1659"/>
                </a:lnTo>
                <a:lnTo>
                  <a:pt x="4013" y="1784"/>
                </a:lnTo>
                <a:lnTo>
                  <a:pt x="4024" y="1911"/>
                </a:lnTo>
                <a:lnTo>
                  <a:pt x="4028" y="2040"/>
                </a:lnTo>
                <a:lnTo>
                  <a:pt x="4024" y="2168"/>
                </a:lnTo>
                <a:lnTo>
                  <a:pt x="4013" y="2295"/>
                </a:lnTo>
                <a:lnTo>
                  <a:pt x="3994" y="2420"/>
                </a:lnTo>
                <a:lnTo>
                  <a:pt x="3968" y="2541"/>
                </a:lnTo>
                <a:lnTo>
                  <a:pt x="3934" y="2659"/>
                </a:lnTo>
                <a:lnTo>
                  <a:pt x="3893" y="2775"/>
                </a:lnTo>
                <a:lnTo>
                  <a:pt x="3845" y="2888"/>
                </a:lnTo>
                <a:lnTo>
                  <a:pt x="3792" y="2997"/>
                </a:lnTo>
                <a:lnTo>
                  <a:pt x="3733" y="3102"/>
                </a:lnTo>
                <a:lnTo>
                  <a:pt x="3668" y="3204"/>
                </a:lnTo>
                <a:lnTo>
                  <a:pt x="3596" y="3301"/>
                </a:lnTo>
                <a:lnTo>
                  <a:pt x="3519" y="3393"/>
                </a:lnTo>
                <a:lnTo>
                  <a:pt x="3438" y="3481"/>
                </a:lnTo>
                <a:lnTo>
                  <a:pt x="3351" y="3564"/>
                </a:lnTo>
                <a:lnTo>
                  <a:pt x="3259" y="3640"/>
                </a:lnTo>
                <a:lnTo>
                  <a:pt x="3164" y="3713"/>
                </a:lnTo>
                <a:lnTo>
                  <a:pt x="3064" y="3779"/>
                </a:lnTo>
                <a:lnTo>
                  <a:pt x="2961" y="3839"/>
                </a:lnTo>
                <a:lnTo>
                  <a:pt x="2852" y="3893"/>
                </a:lnTo>
                <a:lnTo>
                  <a:pt x="2742" y="3941"/>
                </a:lnTo>
                <a:lnTo>
                  <a:pt x="2627" y="3982"/>
                </a:lnTo>
                <a:lnTo>
                  <a:pt x="2510" y="4016"/>
                </a:lnTo>
                <a:lnTo>
                  <a:pt x="2389" y="4043"/>
                </a:lnTo>
                <a:lnTo>
                  <a:pt x="2267" y="4062"/>
                </a:lnTo>
                <a:lnTo>
                  <a:pt x="2142" y="4074"/>
                </a:lnTo>
                <a:lnTo>
                  <a:pt x="2015" y="4078"/>
                </a:lnTo>
                <a:lnTo>
                  <a:pt x="1887" y="4074"/>
                </a:lnTo>
                <a:lnTo>
                  <a:pt x="1761" y="4062"/>
                </a:lnTo>
                <a:lnTo>
                  <a:pt x="1639" y="4043"/>
                </a:lnTo>
                <a:lnTo>
                  <a:pt x="1519" y="4016"/>
                </a:lnTo>
                <a:lnTo>
                  <a:pt x="1401" y="3982"/>
                </a:lnTo>
                <a:lnTo>
                  <a:pt x="1287" y="3941"/>
                </a:lnTo>
                <a:lnTo>
                  <a:pt x="1175" y="3893"/>
                </a:lnTo>
                <a:lnTo>
                  <a:pt x="1068" y="3839"/>
                </a:lnTo>
                <a:lnTo>
                  <a:pt x="964" y="3779"/>
                </a:lnTo>
                <a:lnTo>
                  <a:pt x="864" y="3713"/>
                </a:lnTo>
                <a:lnTo>
                  <a:pt x="768" y="3640"/>
                </a:lnTo>
                <a:lnTo>
                  <a:pt x="678" y="3564"/>
                </a:lnTo>
                <a:lnTo>
                  <a:pt x="591" y="3481"/>
                </a:lnTo>
                <a:lnTo>
                  <a:pt x="509" y="3393"/>
                </a:lnTo>
                <a:lnTo>
                  <a:pt x="432" y="3301"/>
                </a:lnTo>
                <a:lnTo>
                  <a:pt x="361" y="3204"/>
                </a:lnTo>
                <a:lnTo>
                  <a:pt x="296" y="3102"/>
                </a:lnTo>
                <a:lnTo>
                  <a:pt x="237" y="2997"/>
                </a:lnTo>
                <a:lnTo>
                  <a:pt x="182" y="2888"/>
                </a:lnTo>
                <a:lnTo>
                  <a:pt x="136" y="2775"/>
                </a:lnTo>
                <a:lnTo>
                  <a:pt x="96" y="2659"/>
                </a:lnTo>
                <a:lnTo>
                  <a:pt x="61" y="2541"/>
                </a:lnTo>
                <a:lnTo>
                  <a:pt x="35" y="2420"/>
                </a:lnTo>
                <a:lnTo>
                  <a:pt x="16" y="2295"/>
                </a:lnTo>
                <a:lnTo>
                  <a:pt x="4" y="2168"/>
                </a:lnTo>
                <a:lnTo>
                  <a:pt x="0" y="2040"/>
                </a:lnTo>
                <a:lnTo>
                  <a:pt x="4" y="1911"/>
                </a:lnTo>
                <a:lnTo>
                  <a:pt x="16" y="1784"/>
                </a:lnTo>
                <a:lnTo>
                  <a:pt x="35" y="1659"/>
                </a:lnTo>
                <a:lnTo>
                  <a:pt x="61" y="1538"/>
                </a:lnTo>
                <a:lnTo>
                  <a:pt x="96" y="1420"/>
                </a:lnTo>
                <a:lnTo>
                  <a:pt x="136" y="1304"/>
                </a:lnTo>
                <a:lnTo>
                  <a:pt x="182" y="1191"/>
                </a:lnTo>
                <a:lnTo>
                  <a:pt x="237" y="1082"/>
                </a:lnTo>
                <a:lnTo>
                  <a:pt x="296" y="977"/>
                </a:lnTo>
                <a:lnTo>
                  <a:pt x="361" y="875"/>
                </a:lnTo>
                <a:lnTo>
                  <a:pt x="432" y="778"/>
                </a:lnTo>
                <a:lnTo>
                  <a:pt x="509" y="686"/>
                </a:lnTo>
                <a:lnTo>
                  <a:pt x="591" y="598"/>
                </a:lnTo>
                <a:lnTo>
                  <a:pt x="678" y="515"/>
                </a:lnTo>
                <a:lnTo>
                  <a:pt x="768" y="439"/>
                </a:lnTo>
                <a:lnTo>
                  <a:pt x="864" y="366"/>
                </a:lnTo>
                <a:lnTo>
                  <a:pt x="964" y="300"/>
                </a:lnTo>
                <a:lnTo>
                  <a:pt x="1068" y="240"/>
                </a:lnTo>
                <a:lnTo>
                  <a:pt x="1175" y="185"/>
                </a:lnTo>
                <a:lnTo>
                  <a:pt x="1287" y="138"/>
                </a:lnTo>
                <a:lnTo>
                  <a:pt x="1401" y="97"/>
                </a:lnTo>
                <a:lnTo>
                  <a:pt x="1519" y="63"/>
                </a:lnTo>
                <a:lnTo>
                  <a:pt x="1639" y="36"/>
                </a:lnTo>
                <a:lnTo>
                  <a:pt x="1761" y="17"/>
                </a:lnTo>
                <a:lnTo>
                  <a:pt x="1887" y="4"/>
                </a:lnTo>
                <a:lnTo>
                  <a:pt x="2015"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7" name="Text Box 10">
            <a:extLst>
              <a:ext uri="{FF2B5EF4-FFF2-40B4-BE49-F238E27FC236}">
                <a16:creationId xmlns:a16="http://schemas.microsoft.com/office/drawing/2014/main" id="{B42D0F3D-A949-4577-A975-1DA5F76F5AA8}"/>
              </a:ext>
            </a:extLst>
          </p:cNvPr>
          <p:cNvSpPr txBox="1">
            <a:spLocks noChangeArrowheads="1"/>
          </p:cNvSpPr>
          <p:nvPr/>
        </p:nvSpPr>
        <p:spPr bwMode="auto">
          <a:xfrm>
            <a:off x="4483097" y="2473616"/>
            <a:ext cx="2048166" cy="877163"/>
          </a:xfrm>
          <a:prstGeom prst="rect">
            <a:avLst/>
          </a:prstGeom>
          <a:noFill/>
          <a:ln w="9525">
            <a:noFill/>
            <a:miter lim="800000"/>
            <a:headEnd/>
            <a:tailEnd/>
          </a:ln>
        </p:spPr>
        <p:txBody>
          <a:bodyPr wrap="square" lIns="60960" tIns="30480" rIns="60960" bIns="30480">
            <a:spAutoFit/>
          </a:bodyPr>
          <a:lstStyle/>
          <a:p>
            <a:pPr algn="ctr"/>
            <a:r>
              <a:rPr lang="en-US" sz="1400" dirty="0">
                <a:solidFill>
                  <a:schemeClr val="bg1"/>
                </a:solidFill>
                <a:latin typeface="Bernard MT Condensed" panose="02050806060905020404" pitchFamily="18" charset="0"/>
              </a:rPr>
              <a:t>Lorem Ipsum Dolor</a:t>
            </a:r>
          </a:p>
          <a:p>
            <a:pPr algn="ctr"/>
            <a:endParaRPr lang="en-US" sz="600" b="1" dirty="0">
              <a:solidFill>
                <a:srgbClr val="A5A5A5"/>
              </a:solidFill>
              <a:latin typeface="Candara" panose="020E0502030303020204" pitchFamily="34" charset="0"/>
            </a:endParaRPr>
          </a:p>
          <a:p>
            <a:pPr algn="ctr"/>
            <a:r>
              <a:rPr lang="en-US" sz="1100" dirty="0">
                <a:solidFill>
                  <a:schemeClr val="bg1"/>
                </a:solidFill>
                <a:latin typeface="Candara" panose="020E0502030303020204" pitchFamily="34" charset="0"/>
              </a:rPr>
              <a:t>Lorem ipsum dolor sit amet, consectetur adipiscing elit, sed do eiusmod tempor.</a:t>
            </a:r>
          </a:p>
        </p:txBody>
      </p:sp>
      <p:sp>
        <p:nvSpPr>
          <p:cNvPr id="18" name="Rectangle 17">
            <a:extLst>
              <a:ext uri="{FF2B5EF4-FFF2-40B4-BE49-F238E27FC236}">
                <a16:creationId xmlns:a16="http://schemas.microsoft.com/office/drawing/2014/main" id="{2A1DC023-39C0-4612-BDB5-60F8702362D6}"/>
              </a:ext>
            </a:extLst>
          </p:cNvPr>
          <p:cNvSpPr/>
          <p:nvPr/>
        </p:nvSpPr>
        <p:spPr>
          <a:xfrm>
            <a:off x="6755822" y="1766455"/>
            <a:ext cx="2140527" cy="1672936"/>
          </a:xfrm>
          <a:prstGeom prst="rect">
            <a:avLst/>
          </a:prstGeom>
          <a:solidFill>
            <a:srgbClr val="E76C0F"/>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Text Box 10">
            <a:extLst>
              <a:ext uri="{FF2B5EF4-FFF2-40B4-BE49-F238E27FC236}">
                <a16:creationId xmlns:a16="http://schemas.microsoft.com/office/drawing/2014/main" id="{AAD2B168-FE2E-44C5-9683-179D965474B1}"/>
              </a:ext>
            </a:extLst>
          </p:cNvPr>
          <p:cNvSpPr txBox="1">
            <a:spLocks noChangeArrowheads="1"/>
          </p:cNvSpPr>
          <p:nvPr/>
        </p:nvSpPr>
        <p:spPr bwMode="auto">
          <a:xfrm>
            <a:off x="6802001" y="2473616"/>
            <a:ext cx="2048166" cy="877163"/>
          </a:xfrm>
          <a:prstGeom prst="rect">
            <a:avLst/>
          </a:prstGeom>
          <a:noFill/>
          <a:ln w="9525">
            <a:noFill/>
            <a:miter lim="800000"/>
            <a:headEnd/>
            <a:tailEnd/>
          </a:ln>
        </p:spPr>
        <p:txBody>
          <a:bodyPr wrap="square" lIns="60960" tIns="30480" rIns="60960" bIns="30480">
            <a:spAutoFit/>
          </a:bodyPr>
          <a:lstStyle/>
          <a:p>
            <a:pPr algn="ctr"/>
            <a:r>
              <a:rPr lang="en-US" sz="1400" dirty="0">
                <a:solidFill>
                  <a:schemeClr val="bg1"/>
                </a:solidFill>
                <a:latin typeface="Bernard MT Condensed" panose="02050806060905020404" pitchFamily="18" charset="0"/>
              </a:rPr>
              <a:t>Lorem Ipsum Dolor</a:t>
            </a:r>
          </a:p>
          <a:p>
            <a:pPr algn="ctr"/>
            <a:endParaRPr lang="en-US" sz="600" b="1" dirty="0">
              <a:solidFill>
                <a:srgbClr val="A5A5A5"/>
              </a:solidFill>
              <a:latin typeface="Candara" panose="020E0502030303020204" pitchFamily="34" charset="0"/>
            </a:endParaRPr>
          </a:p>
          <a:p>
            <a:pPr algn="ctr"/>
            <a:r>
              <a:rPr lang="en-US" sz="1100" dirty="0">
                <a:solidFill>
                  <a:schemeClr val="bg1"/>
                </a:solidFill>
                <a:latin typeface="Candara" panose="020E0502030303020204" pitchFamily="34" charset="0"/>
              </a:rPr>
              <a:t>Lorem ipsum dolor sit amet, consectetur adipiscing elit, sed do eiusmod tempor.</a:t>
            </a:r>
          </a:p>
        </p:txBody>
      </p:sp>
      <p:sp>
        <p:nvSpPr>
          <p:cNvPr id="20" name="Rectangle 19">
            <a:extLst>
              <a:ext uri="{FF2B5EF4-FFF2-40B4-BE49-F238E27FC236}">
                <a16:creationId xmlns:a16="http://schemas.microsoft.com/office/drawing/2014/main" id="{51D935FE-B5DB-4FFD-89BC-2FD294C631EE}"/>
              </a:ext>
            </a:extLst>
          </p:cNvPr>
          <p:cNvSpPr/>
          <p:nvPr/>
        </p:nvSpPr>
        <p:spPr>
          <a:xfrm>
            <a:off x="9074726" y="1766455"/>
            <a:ext cx="2140527" cy="1672936"/>
          </a:xfrm>
          <a:prstGeom prst="rect">
            <a:avLst/>
          </a:prstGeom>
          <a:solidFill>
            <a:srgbClr val="E04621"/>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Text Box 10">
            <a:extLst>
              <a:ext uri="{FF2B5EF4-FFF2-40B4-BE49-F238E27FC236}">
                <a16:creationId xmlns:a16="http://schemas.microsoft.com/office/drawing/2014/main" id="{BE03F4FF-BE93-48D3-819B-1D7D3EEA1626}"/>
              </a:ext>
            </a:extLst>
          </p:cNvPr>
          <p:cNvSpPr txBox="1">
            <a:spLocks noChangeArrowheads="1"/>
          </p:cNvSpPr>
          <p:nvPr/>
        </p:nvSpPr>
        <p:spPr bwMode="auto">
          <a:xfrm>
            <a:off x="9120905" y="2473616"/>
            <a:ext cx="2048166" cy="877163"/>
          </a:xfrm>
          <a:prstGeom prst="rect">
            <a:avLst/>
          </a:prstGeom>
          <a:noFill/>
          <a:ln w="9525">
            <a:noFill/>
            <a:miter lim="800000"/>
            <a:headEnd/>
            <a:tailEnd/>
          </a:ln>
        </p:spPr>
        <p:txBody>
          <a:bodyPr wrap="square" lIns="60960" tIns="30480" rIns="60960" bIns="30480">
            <a:spAutoFit/>
          </a:bodyPr>
          <a:lstStyle/>
          <a:p>
            <a:pPr algn="ctr"/>
            <a:r>
              <a:rPr lang="en-US" sz="1400" dirty="0">
                <a:solidFill>
                  <a:schemeClr val="bg1"/>
                </a:solidFill>
                <a:latin typeface="Bernard MT Condensed" panose="02050806060905020404" pitchFamily="18" charset="0"/>
              </a:rPr>
              <a:t>Lorem Ipsum Dolor</a:t>
            </a:r>
          </a:p>
          <a:p>
            <a:pPr algn="ctr"/>
            <a:endParaRPr lang="en-US" sz="600" b="1" dirty="0">
              <a:solidFill>
                <a:srgbClr val="A5A5A5"/>
              </a:solidFill>
              <a:latin typeface="Candara" panose="020E0502030303020204" pitchFamily="34" charset="0"/>
            </a:endParaRPr>
          </a:p>
          <a:p>
            <a:pPr algn="ctr"/>
            <a:r>
              <a:rPr lang="en-US" sz="1100" dirty="0">
                <a:solidFill>
                  <a:schemeClr val="bg1"/>
                </a:solidFill>
                <a:latin typeface="Candara" panose="020E0502030303020204" pitchFamily="34" charset="0"/>
              </a:rPr>
              <a:t>Lorem ipsum dolor sit amet, consectetur adipiscing elit, sed do eiusmod tempor.</a:t>
            </a:r>
          </a:p>
        </p:txBody>
      </p:sp>
      <p:grpSp>
        <p:nvGrpSpPr>
          <p:cNvPr id="7" name="Группа 74">
            <a:extLst>
              <a:ext uri="{FF2B5EF4-FFF2-40B4-BE49-F238E27FC236}">
                <a16:creationId xmlns:a16="http://schemas.microsoft.com/office/drawing/2014/main" id="{EBD79799-38BC-420A-A751-03DB040C14A4}"/>
              </a:ext>
            </a:extLst>
          </p:cNvPr>
          <p:cNvGrpSpPr/>
          <p:nvPr/>
        </p:nvGrpSpPr>
        <p:grpSpPr>
          <a:xfrm>
            <a:off x="7628523" y="1957363"/>
            <a:ext cx="395122" cy="381168"/>
            <a:chOff x="5843588" y="3217863"/>
            <a:chExt cx="2562225" cy="2471738"/>
          </a:xfrm>
          <a:solidFill>
            <a:schemeClr val="bg1"/>
          </a:solidFill>
        </p:grpSpPr>
        <p:sp>
          <p:nvSpPr>
            <p:cNvPr id="9" name="Freeform 64">
              <a:extLst>
                <a:ext uri="{FF2B5EF4-FFF2-40B4-BE49-F238E27FC236}">
                  <a16:creationId xmlns:a16="http://schemas.microsoft.com/office/drawing/2014/main" id="{C118D470-29C4-4C91-8594-84EA705C3E3E}"/>
                </a:ext>
              </a:extLst>
            </p:cNvPr>
            <p:cNvSpPr>
              <a:spLocks/>
            </p:cNvSpPr>
            <p:nvPr/>
          </p:nvSpPr>
          <p:spPr bwMode="auto">
            <a:xfrm>
              <a:off x="7786688" y="3217863"/>
              <a:ext cx="619125" cy="622300"/>
            </a:xfrm>
            <a:custGeom>
              <a:avLst/>
              <a:gdLst>
                <a:gd name="T0" fmla="*/ 340 w 781"/>
                <a:gd name="T1" fmla="*/ 0 h 785"/>
                <a:gd name="T2" fmla="*/ 340 w 781"/>
                <a:gd name="T3" fmla="*/ 0 h 785"/>
                <a:gd name="T4" fmla="*/ 363 w 781"/>
                <a:gd name="T5" fmla="*/ 2 h 785"/>
                <a:gd name="T6" fmla="*/ 386 w 781"/>
                <a:gd name="T7" fmla="*/ 7 h 785"/>
                <a:gd name="T8" fmla="*/ 408 w 781"/>
                <a:gd name="T9" fmla="*/ 17 h 785"/>
                <a:gd name="T10" fmla="*/ 429 w 781"/>
                <a:gd name="T11" fmla="*/ 30 h 785"/>
                <a:gd name="T12" fmla="*/ 448 w 781"/>
                <a:gd name="T13" fmla="*/ 46 h 785"/>
                <a:gd name="T14" fmla="*/ 737 w 781"/>
                <a:gd name="T15" fmla="*/ 336 h 785"/>
                <a:gd name="T16" fmla="*/ 755 w 781"/>
                <a:gd name="T17" fmla="*/ 357 h 785"/>
                <a:gd name="T18" fmla="*/ 768 w 781"/>
                <a:gd name="T19" fmla="*/ 381 h 785"/>
                <a:gd name="T20" fmla="*/ 777 w 781"/>
                <a:gd name="T21" fmla="*/ 406 h 785"/>
                <a:gd name="T22" fmla="*/ 781 w 781"/>
                <a:gd name="T23" fmla="*/ 431 h 785"/>
                <a:gd name="T24" fmla="*/ 781 w 781"/>
                <a:gd name="T25" fmla="*/ 457 h 785"/>
                <a:gd name="T26" fmla="*/ 777 w 781"/>
                <a:gd name="T27" fmla="*/ 483 h 785"/>
                <a:gd name="T28" fmla="*/ 768 w 781"/>
                <a:gd name="T29" fmla="*/ 509 h 785"/>
                <a:gd name="T30" fmla="*/ 755 w 781"/>
                <a:gd name="T31" fmla="*/ 532 h 785"/>
                <a:gd name="T32" fmla="*/ 737 w 781"/>
                <a:gd name="T33" fmla="*/ 553 h 785"/>
                <a:gd name="T34" fmla="*/ 505 w 781"/>
                <a:gd name="T35" fmla="*/ 785 h 785"/>
                <a:gd name="T36" fmla="*/ 0 w 781"/>
                <a:gd name="T37" fmla="*/ 278 h 785"/>
                <a:gd name="T38" fmla="*/ 232 w 781"/>
                <a:gd name="T39" fmla="*/ 45 h 785"/>
                <a:gd name="T40" fmla="*/ 251 w 781"/>
                <a:gd name="T41" fmla="*/ 29 h 785"/>
                <a:gd name="T42" fmla="*/ 271 w 781"/>
                <a:gd name="T43" fmla="*/ 17 h 785"/>
                <a:gd name="T44" fmla="*/ 293 w 781"/>
                <a:gd name="T45" fmla="*/ 7 h 785"/>
                <a:gd name="T46" fmla="*/ 316 w 781"/>
                <a:gd name="T47" fmla="*/ 2 h 785"/>
                <a:gd name="T48" fmla="*/ 340 w 781"/>
                <a:gd name="T49" fmla="*/ 0 h 7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81" h="785">
                  <a:moveTo>
                    <a:pt x="340" y="0"/>
                  </a:moveTo>
                  <a:lnTo>
                    <a:pt x="340" y="0"/>
                  </a:lnTo>
                  <a:lnTo>
                    <a:pt x="363" y="2"/>
                  </a:lnTo>
                  <a:lnTo>
                    <a:pt x="386" y="7"/>
                  </a:lnTo>
                  <a:lnTo>
                    <a:pt x="408" y="17"/>
                  </a:lnTo>
                  <a:lnTo>
                    <a:pt x="429" y="30"/>
                  </a:lnTo>
                  <a:lnTo>
                    <a:pt x="448" y="46"/>
                  </a:lnTo>
                  <a:lnTo>
                    <a:pt x="737" y="336"/>
                  </a:lnTo>
                  <a:lnTo>
                    <a:pt x="755" y="357"/>
                  </a:lnTo>
                  <a:lnTo>
                    <a:pt x="768" y="381"/>
                  </a:lnTo>
                  <a:lnTo>
                    <a:pt x="777" y="406"/>
                  </a:lnTo>
                  <a:lnTo>
                    <a:pt x="781" y="431"/>
                  </a:lnTo>
                  <a:lnTo>
                    <a:pt x="781" y="457"/>
                  </a:lnTo>
                  <a:lnTo>
                    <a:pt x="777" y="483"/>
                  </a:lnTo>
                  <a:lnTo>
                    <a:pt x="768" y="509"/>
                  </a:lnTo>
                  <a:lnTo>
                    <a:pt x="755" y="532"/>
                  </a:lnTo>
                  <a:lnTo>
                    <a:pt x="737" y="553"/>
                  </a:lnTo>
                  <a:lnTo>
                    <a:pt x="505" y="785"/>
                  </a:lnTo>
                  <a:lnTo>
                    <a:pt x="0" y="278"/>
                  </a:lnTo>
                  <a:lnTo>
                    <a:pt x="232" y="45"/>
                  </a:lnTo>
                  <a:lnTo>
                    <a:pt x="251" y="29"/>
                  </a:lnTo>
                  <a:lnTo>
                    <a:pt x="271" y="17"/>
                  </a:lnTo>
                  <a:lnTo>
                    <a:pt x="293" y="7"/>
                  </a:lnTo>
                  <a:lnTo>
                    <a:pt x="316" y="2"/>
                  </a:lnTo>
                  <a:lnTo>
                    <a:pt x="34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0" name="Freeform 65">
              <a:extLst>
                <a:ext uri="{FF2B5EF4-FFF2-40B4-BE49-F238E27FC236}">
                  <a16:creationId xmlns:a16="http://schemas.microsoft.com/office/drawing/2014/main" id="{2937635A-89AD-4442-BD70-CD5C4FB85D86}"/>
                </a:ext>
              </a:extLst>
            </p:cNvPr>
            <p:cNvSpPr>
              <a:spLocks/>
            </p:cNvSpPr>
            <p:nvPr/>
          </p:nvSpPr>
          <p:spPr bwMode="auto">
            <a:xfrm>
              <a:off x="6596063" y="3522663"/>
              <a:ext cx="1504950" cy="1512888"/>
            </a:xfrm>
            <a:custGeom>
              <a:avLst/>
              <a:gdLst>
                <a:gd name="T0" fmla="*/ 1391 w 1896"/>
                <a:gd name="T1" fmla="*/ 0 h 1905"/>
                <a:gd name="T2" fmla="*/ 1896 w 1896"/>
                <a:gd name="T3" fmla="*/ 508 h 1905"/>
                <a:gd name="T4" fmla="*/ 506 w 1896"/>
                <a:gd name="T5" fmla="*/ 1905 h 1905"/>
                <a:gd name="T6" fmla="*/ 0 w 1896"/>
                <a:gd name="T7" fmla="*/ 1398 h 1905"/>
                <a:gd name="T8" fmla="*/ 1391 w 1896"/>
                <a:gd name="T9" fmla="*/ 0 h 1905"/>
              </a:gdLst>
              <a:ahLst/>
              <a:cxnLst>
                <a:cxn ang="0">
                  <a:pos x="T0" y="T1"/>
                </a:cxn>
                <a:cxn ang="0">
                  <a:pos x="T2" y="T3"/>
                </a:cxn>
                <a:cxn ang="0">
                  <a:pos x="T4" y="T5"/>
                </a:cxn>
                <a:cxn ang="0">
                  <a:pos x="T6" y="T7"/>
                </a:cxn>
                <a:cxn ang="0">
                  <a:pos x="T8" y="T9"/>
                </a:cxn>
              </a:cxnLst>
              <a:rect l="0" t="0" r="r" b="b"/>
              <a:pathLst>
                <a:path w="1896" h="1905">
                  <a:moveTo>
                    <a:pt x="1391" y="0"/>
                  </a:moveTo>
                  <a:lnTo>
                    <a:pt x="1896" y="508"/>
                  </a:lnTo>
                  <a:lnTo>
                    <a:pt x="506" y="1905"/>
                  </a:lnTo>
                  <a:lnTo>
                    <a:pt x="0" y="1398"/>
                  </a:lnTo>
                  <a:lnTo>
                    <a:pt x="139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1" name="Freeform 66">
              <a:extLst>
                <a:ext uri="{FF2B5EF4-FFF2-40B4-BE49-F238E27FC236}">
                  <a16:creationId xmlns:a16="http://schemas.microsoft.com/office/drawing/2014/main" id="{644F1C2B-2186-4BE1-B829-8DDE49A9B952}"/>
                </a:ext>
              </a:extLst>
            </p:cNvPr>
            <p:cNvSpPr>
              <a:spLocks/>
            </p:cNvSpPr>
            <p:nvPr/>
          </p:nvSpPr>
          <p:spPr bwMode="auto">
            <a:xfrm>
              <a:off x="6424613" y="4719638"/>
              <a:ext cx="485775" cy="488950"/>
            </a:xfrm>
            <a:custGeom>
              <a:avLst/>
              <a:gdLst>
                <a:gd name="T0" fmla="*/ 108 w 613"/>
                <a:gd name="T1" fmla="*/ 0 h 615"/>
                <a:gd name="T2" fmla="*/ 613 w 613"/>
                <a:gd name="T3" fmla="*/ 507 h 615"/>
                <a:gd name="T4" fmla="*/ 0 w 613"/>
                <a:gd name="T5" fmla="*/ 615 h 615"/>
                <a:gd name="T6" fmla="*/ 108 w 613"/>
                <a:gd name="T7" fmla="*/ 0 h 615"/>
              </a:gdLst>
              <a:ahLst/>
              <a:cxnLst>
                <a:cxn ang="0">
                  <a:pos x="T0" y="T1"/>
                </a:cxn>
                <a:cxn ang="0">
                  <a:pos x="T2" y="T3"/>
                </a:cxn>
                <a:cxn ang="0">
                  <a:pos x="T4" y="T5"/>
                </a:cxn>
                <a:cxn ang="0">
                  <a:pos x="T6" y="T7"/>
                </a:cxn>
              </a:cxnLst>
              <a:rect l="0" t="0" r="r" b="b"/>
              <a:pathLst>
                <a:path w="613" h="615">
                  <a:moveTo>
                    <a:pt x="108" y="0"/>
                  </a:moveTo>
                  <a:lnTo>
                    <a:pt x="613" y="507"/>
                  </a:lnTo>
                  <a:lnTo>
                    <a:pt x="0" y="615"/>
                  </a:lnTo>
                  <a:lnTo>
                    <a:pt x="10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2" name="Freeform 67">
              <a:extLst>
                <a:ext uri="{FF2B5EF4-FFF2-40B4-BE49-F238E27FC236}">
                  <a16:creationId xmlns:a16="http://schemas.microsoft.com/office/drawing/2014/main" id="{F4D59698-BE4A-4FF7-84D7-AF19500A743C}"/>
                </a:ext>
              </a:extLst>
            </p:cNvPr>
            <p:cNvSpPr>
              <a:spLocks/>
            </p:cNvSpPr>
            <p:nvPr/>
          </p:nvSpPr>
          <p:spPr bwMode="auto">
            <a:xfrm>
              <a:off x="5843588" y="3640138"/>
              <a:ext cx="2036762" cy="2049463"/>
            </a:xfrm>
            <a:custGeom>
              <a:avLst/>
              <a:gdLst>
                <a:gd name="T0" fmla="*/ 213 w 2566"/>
                <a:gd name="T1" fmla="*/ 0 h 2582"/>
                <a:gd name="T2" fmla="*/ 2007 w 2566"/>
                <a:gd name="T3" fmla="*/ 0 h 2582"/>
                <a:gd name="T4" fmla="*/ 1675 w 2566"/>
                <a:gd name="T5" fmla="*/ 333 h 2582"/>
                <a:gd name="T6" fmla="*/ 331 w 2566"/>
                <a:gd name="T7" fmla="*/ 333 h 2582"/>
                <a:gd name="T8" fmla="*/ 331 w 2566"/>
                <a:gd name="T9" fmla="*/ 2250 h 2582"/>
                <a:gd name="T10" fmla="*/ 2235 w 2566"/>
                <a:gd name="T11" fmla="*/ 2250 h 2582"/>
                <a:gd name="T12" fmla="*/ 2235 w 2566"/>
                <a:gd name="T13" fmla="*/ 1160 h 2582"/>
                <a:gd name="T14" fmla="*/ 2566 w 2566"/>
                <a:gd name="T15" fmla="*/ 829 h 2582"/>
                <a:gd name="T16" fmla="*/ 2566 w 2566"/>
                <a:gd name="T17" fmla="*/ 2368 h 2582"/>
                <a:gd name="T18" fmla="*/ 2564 w 2566"/>
                <a:gd name="T19" fmla="*/ 2402 h 2582"/>
                <a:gd name="T20" fmla="*/ 2555 w 2566"/>
                <a:gd name="T21" fmla="*/ 2435 h 2582"/>
                <a:gd name="T22" fmla="*/ 2542 w 2566"/>
                <a:gd name="T23" fmla="*/ 2466 h 2582"/>
                <a:gd name="T24" fmla="*/ 2525 w 2566"/>
                <a:gd name="T25" fmla="*/ 2495 h 2582"/>
                <a:gd name="T26" fmla="*/ 2504 w 2566"/>
                <a:gd name="T27" fmla="*/ 2520 h 2582"/>
                <a:gd name="T28" fmla="*/ 2478 w 2566"/>
                <a:gd name="T29" fmla="*/ 2541 h 2582"/>
                <a:gd name="T30" fmla="*/ 2450 w 2566"/>
                <a:gd name="T31" fmla="*/ 2558 h 2582"/>
                <a:gd name="T32" fmla="*/ 2419 w 2566"/>
                <a:gd name="T33" fmla="*/ 2571 h 2582"/>
                <a:gd name="T34" fmla="*/ 2386 w 2566"/>
                <a:gd name="T35" fmla="*/ 2579 h 2582"/>
                <a:gd name="T36" fmla="*/ 2352 w 2566"/>
                <a:gd name="T37" fmla="*/ 2582 h 2582"/>
                <a:gd name="T38" fmla="*/ 213 w 2566"/>
                <a:gd name="T39" fmla="*/ 2582 h 2582"/>
                <a:gd name="T40" fmla="*/ 179 w 2566"/>
                <a:gd name="T41" fmla="*/ 2579 h 2582"/>
                <a:gd name="T42" fmla="*/ 146 w 2566"/>
                <a:gd name="T43" fmla="*/ 2571 h 2582"/>
                <a:gd name="T44" fmla="*/ 116 w 2566"/>
                <a:gd name="T45" fmla="*/ 2558 h 2582"/>
                <a:gd name="T46" fmla="*/ 88 w 2566"/>
                <a:gd name="T47" fmla="*/ 2541 h 2582"/>
                <a:gd name="T48" fmla="*/ 63 w 2566"/>
                <a:gd name="T49" fmla="*/ 2520 h 2582"/>
                <a:gd name="T50" fmla="*/ 41 w 2566"/>
                <a:gd name="T51" fmla="*/ 2495 h 2582"/>
                <a:gd name="T52" fmla="*/ 24 w 2566"/>
                <a:gd name="T53" fmla="*/ 2466 h 2582"/>
                <a:gd name="T54" fmla="*/ 11 w 2566"/>
                <a:gd name="T55" fmla="*/ 2435 h 2582"/>
                <a:gd name="T56" fmla="*/ 3 w 2566"/>
                <a:gd name="T57" fmla="*/ 2402 h 2582"/>
                <a:gd name="T58" fmla="*/ 0 w 2566"/>
                <a:gd name="T59" fmla="*/ 2368 h 2582"/>
                <a:gd name="T60" fmla="*/ 0 w 2566"/>
                <a:gd name="T61" fmla="*/ 216 h 2582"/>
                <a:gd name="T62" fmla="*/ 3 w 2566"/>
                <a:gd name="T63" fmla="*/ 180 h 2582"/>
                <a:gd name="T64" fmla="*/ 11 w 2566"/>
                <a:gd name="T65" fmla="*/ 147 h 2582"/>
                <a:gd name="T66" fmla="*/ 24 w 2566"/>
                <a:gd name="T67" fmla="*/ 117 h 2582"/>
                <a:gd name="T68" fmla="*/ 41 w 2566"/>
                <a:gd name="T69" fmla="*/ 89 h 2582"/>
                <a:gd name="T70" fmla="*/ 63 w 2566"/>
                <a:gd name="T71" fmla="*/ 63 h 2582"/>
                <a:gd name="T72" fmla="*/ 88 w 2566"/>
                <a:gd name="T73" fmla="*/ 41 h 2582"/>
                <a:gd name="T74" fmla="*/ 116 w 2566"/>
                <a:gd name="T75" fmla="*/ 24 h 2582"/>
                <a:gd name="T76" fmla="*/ 146 w 2566"/>
                <a:gd name="T77" fmla="*/ 11 h 2582"/>
                <a:gd name="T78" fmla="*/ 179 w 2566"/>
                <a:gd name="T79" fmla="*/ 3 h 2582"/>
                <a:gd name="T80" fmla="*/ 213 w 2566"/>
                <a:gd name="T81" fmla="*/ 0 h 2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566" h="2582">
                  <a:moveTo>
                    <a:pt x="213" y="0"/>
                  </a:moveTo>
                  <a:lnTo>
                    <a:pt x="2007" y="0"/>
                  </a:lnTo>
                  <a:lnTo>
                    <a:pt x="1675" y="333"/>
                  </a:lnTo>
                  <a:lnTo>
                    <a:pt x="331" y="333"/>
                  </a:lnTo>
                  <a:lnTo>
                    <a:pt x="331" y="2250"/>
                  </a:lnTo>
                  <a:lnTo>
                    <a:pt x="2235" y="2250"/>
                  </a:lnTo>
                  <a:lnTo>
                    <a:pt x="2235" y="1160"/>
                  </a:lnTo>
                  <a:lnTo>
                    <a:pt x="2566" y="829"/>
                  </a:lnTo>
                  <a:lnTo>
                    <a:pt x="2566" y="2368"/>
                  </a:lnTo>
                  <a:lnTo>
                    <a:pt x="2564" y="2402"/>
                  </a:lnTo>
                  <a:lnTo>
                    <a:pt x="2555" y="2435"/>
                  </a:lnTo>
                  <a:lnTo>
                    <a:pt x="2542" y="2466"/>
                  </a:lnTo>
                  <a:lnTo>
                    <a:pt x="2525" y="2495"/>
                  </a:lnTo>
                  <a:lnTo>
                    <a:pt x="2504" y="2520"/>
                  </a:lnTo>
                  <a:lnTo>
                    <a:pt x="2478" y="2541"/>
                  </a:lnTo>
                  <a:lnTo>
                    <a:pt x="2450" y="2558"/>
                  </a:lnTo>
                  <a:lnTo>
                    <a:pt x="2419" y="2571"/>
                  </a:lnTo>
                  <a:lnTo>
                    <a:pt x="2386" y="2579"/>
                  </a:lnTo>
                  <a:lnTo>
                    <a:pt x="2352" y="2582"/>
                  </a:lnTo>
                  <a:lnTo>
                    <a:pt x="213" y="2582"/>
                  </a:lnTo>
                  <a:lnTo>
                    <a:pt x="179" y="2579"/>
                  </a:lnTo>
                  <a:lnTo>
                    <a:pt x="146" y="2571"/>
                  </a:lnTo>
                  <a:lnTo>
                    <a:pt x="116" y="2558"/>
                  </a:lnTo>
                  <a:lnTo>
                    <a:pt x="88" y="2541"/>
                  </a:lnTo>
                  <a:lnTo>
                    <a:pt x="63" y="2520"/>
                  </a:lnTo>
                  <a:lnTo>
                    <a:pt x="41" y="2495"/>
                  </a:lnTo>
                  <a:lnTo>
                    <a:pt x="24" y="2466"/>
                  </a:lnTo>
                  <a:lnTo>
                    <a:pt x="11" y="2435"/>
                  </a:lnTo>
                  <a:lnTo>
                    <a:pt x="3" y="2402"/>
                  </a:lnTo>
                  <a:lnTo>
                    <a:pt x="0" y="2368"/>
                  </a:lnTo>
                  <a:lnTo>
                    <a:pt x="0" y="216"/>
                  </a:lnTo>
                  <a:lnTo>
                    <a:pt x="3" y="180"/>
                  </a:lnTo>
                  <a:lnTo>
                    <a:pt x="11" y="147"/>
                  </a:lnTo>
                  <a:lnTo>
                    <a:pt x="24" y="117"/>
                  </a:lnTo>
                  <a:lnTo>
                    <a:pt x="41" y="89"/>
                  </a:lnTo>
                  <a:lnTo>
                    <a:pt x="63" y="63"/>
                  </a:lnTo>
                  <a:lnTo>
                    <a:pt x="88" y="41"/>
                  </a:lnTo>
                  <a:lnTo>
                    <a:pt x="116" y="24"/>
                  </a:lnTo>
                  <a:lnTo>
                    <a:pt x="146" y="11"/>
                  </a:lnTo>
                  <a:lnTo>
                    <a:pt x="179" y="3"/>
                  </a:lnTo>
                  <a:lnTo>
                    <a:pt x="2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grpSp>
        <p:nvGrpSpPr>
          <p:cNvPr id="13" name="Группа 398">
            <a:extLst>
              <a:ext uri="{FF2B5EF4-FFF2-40B4-BE49-F238E27FC236}">
                <a16:creationId xmlns:a16="http://schemas.microsoft.com/office/drawing/2014/main" id="{FAF1A721-BC46-410F-8484-D48DD898AC3A}"/>
              </a:ext>
            </a:extLst>
          </p:cNvPr>
          <p:cNvGrpSpPr/>
          <p:nvPr/>
        </p:nvGrpSpPr>
        <p:grpSpPr>
          <a:xfrm>
            <a:off x="9899189" y="1984706"/>
            <a:ext cx="339013" cy="391600"/>
            <a:chOff x="5886450" y="3211513"/>
            <a:chExt cx="1535113" cy="1773238"/>
          </a:xfrm>
          <a:solidFill>
            <a:schemeClr val="bg1"/>
          </a:solidFill>
        </p:grpSpPr>
        <p:sp>
          <p:nvSpPr>
            <p:cNvPr id="14" name="Freeform 356">
              <a:extLst>
                <a:ext uri="{FF2B5EF4-FFF2-40B4-BE49-F238E27FC236}">
                  <a16:creationId xmlns:a16="http://schemas.microsoft.com/office/drawing/2014/main" id="{A4F5CF16-5385-49A2-9BDE-E604D91A3585}"/>
                </a:ext>
              </a:extLst>
            </p:cNvPr>
            <p:cNvSpPr>
              <a:spLocks noEditPoints="1"/>
            </p:cNvSpPr>
            <p:nvPr/>
          </p:nvSpPr>
          <p:spPr bwMode="auto">
            <a:xfrm>
              <a:off x="5886450" y="3211513"/>
              <a:ext cx="1531938" cy="773113"/>
            </a:xfrm>
            <a:custGeom>
              <a:avLst/>
              <a:gdLst>
                <a:gd name="T0" fmla="*/ 628 w 2895"/>
                <a:gd name="T1" fmla="*/ 277 h 1460"/>
                <a:gd name="T2" fmla="*/ 483 w 2895"/>
                <a:gd name="T3" fmla="*/ 336 h 1460"/>
                <a:gd name="T4" fmla="*/ 369 w 2895"/>
                <a:gd name="T5" fmla="*/ 438 h 1460"/>
                <a:gd name="T6" fmla="*/ 293 w 2895"/>
                <a:gd name="T7" fmla="*/ 573 h 1460"/>
                <a:gd name="T8" fmla="*/ 266 w 2895"/>
                <a:gd name="T9" fmla="*/ 730 h 1460"/>
                <a:gd name="T10" fmla="*/ 293 w 2895"/>
                <a:gd name="T11" fmla="*/ 888 h 1460"/>
                <a:gd name="T12" fmla="*/ 369 w 2895"/>
                <a:gd name="T13" fmla="*/ 1021 h 1460"/>
                <a:gd name="T14" fmla="*/ 483 w 2895"/>
                <a:gd name="T15" fmla="*/ 1123 h 1460"/>
                <a:gd name="T16" fmla="*/ 628 w 2895"/>
                <a:gd name="T17" fmla="*/ 1184 h 1460"/>
                <a:gd name="T18" fmla="*/ 789 w 2895"/>
                <a:gd name="T19" fmla="*/ 1193 h 1460"/>
                <a:gd name="T20" fmla="*/ 941 w 2895"/>
                <a:gd name="T21" fmla="*/ 1149 h 1460"/>
                <a:gd name="T22" fmla="*/ 1066 w 2895"/>
                <a:gd name="T23" fmla="*/ 1060 h 1460"/>
                <a:gd name="T24" fmla="*/ 1156 w 2895"/>
                <a:gd name="T25" fmla="*/ 935 h 1460"/>
                <a:gd name="T26" fmla="*/ 1201 w 2895"/>
                <a:gd name="T27" fmla="*/ 785 h 1460"/>
                <a:gd name="T28" fmla="*/ 1191 w 2895"/>
                <a:gd name="T29" fmla="*/ 623 h 1460"/>
                <a:gd name="T30" fmla="*/ 1131 w 2895"/>
                <a:gd name="T31" fmla="*/ 480 h 1460"/>
                <a:gd name="T32" fmla="*/ 1028 w 2895"/>
                <a:gd name="T33" fmla="*/ 366 h 1460"/>
                <a:gd name="T34" fmla="*/ 893 w 2895"/>
                <a:gd name="T35" fmla="*/ 291 h 1460"/>
                <a:gd name="T36" fmla="*/ 734 w 2895"/>
                <a:gd name="T37" fmla="*/ 264 h 1460"/>
                <a:gd name="T38" fmla="*/ 2231 w 2895"/>
                <a:gd name="T39" fmla="*/ 3 h 1460"/>
                <a:gd name="T40" fmla="*/ 2431 w 2895"/>
                <a:gd name="T41" fmla="*/ 51 h 1460"/>
                <a:gd name="T42" fmla="*/ 2605 w 2895"/>
                <a:gd name="T43" fmla="*/ 149 h 1460"/>
                <a:gd name="T44" fmla="*/ 2745 w 2895"/>
                <a:gd name="T45" fmla="*/ 289 h 1460"/>
                <a:gd name="T46" fmla="*/ 2844 w 2895"/>
                <a:gd name="T47" fmla="*/ 462 h 1460"/>
                <a:gd name="T48" fmla="*/ 2892 w 2895"/>
                <a:gd name="T49" fmla="*/ 659 h 1460"/>
                <a:gd name="T50" fmla="*/ 2882 w 2895"/>
                <a:gd name="T51" fmla="*/ 868 h 1460"/>
                <a:gd name="T52" fmla="*/ 2817 w 2895"/>
                <a:gd name="T53" fmla="*/ 1060 h 1460"/>
                <a:gd name="T54" fmla="*/ 2704 w 2895"/>
                <a:gd name="T55" fmla="*/ 1222 h 1460"/>
                <a:gd name="T56" fmla="*/ 2551 w 2895"/>
                <a:gd name="T57" fmla="*/ 1348 h 1460"/>
                <a:gd name="T58" fmla="*/ 2367 w 2895"/>
                <a:gd name="T59" fmla="*/ 1431 h 1460"/>
                <a:gd name="T60" fmla="*/ 2161 w 2895"/>
                <a:gd name="T61" fmla="*/ 1460 h 1460"/>
                <a:gd name="T62" fmla="*/ 595 w 2895"/>
                <a:gd name="T63" fmla="*/ 1447 h 1460"/>
                <a:gd name="T64" fmla="*/ 403 w 2895"/>
                <a:gd name="T65" fmla="*/ 1381 h 1460"/>
                <a:gd name="T66" fmla="*/ 239 w 2895"/>
                <a:gd name="T67" fmla="*/ 1269 h 1460"/>
                <a:gd name="T68" fmla="*/ 111 w 2895"/>
                <a:gd name="T69" fmla="*/ 1117 h 1460"/>
                <a:gd name="T70" fmla="*/ 29 w 2895"/>
                <a:gd name="T71" fmla="*/ 935 h 1460"/>
                <a:gd name="T72" fmla="*/ 0 w 2895"/>
                <a:gd name="T73" fmla="*/ 730 h 1460"/>
                <a:gd name="T74" fmla="*/ 29 w 2895"/>
                <a:gd name="T75" fmla="*/ 525 h 1460"/>
                <a:gd name="T76" fmla="*/ 111 w 2895"/>
                <a:gd name="T77" fmla="*/ 343 h 1460"/>
                <a:gd name="T78" fmla="*/ 239 w 2895"/>
                <a:gd name="T79" fmla="*/ 191 h 1460"/>
                <a:gd name="T80" fmla="*/ 403 w 2895"/>
                <a:gd name="T81" fmla="*/ 78 h 1460"/>
                <a:gd name="T82" fmla="*/ 595 w 2895"/>
                <a:gd name="T83" fmla="*/ 14 h 1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895" h="1460">
                  <a:moveTo>
                    <a:pt x="734" y="264"/>
                  </a:moveTo>
                  <a:lnTo>
                    <a:pt x="680" y="267"/>
                  </a:lnTo>
                  <a:lnTo>
                    <a:pt x="628" y="277"/>
                  </a:lnTo>
                  <a:lnTo>
                    <a:pt x="576" y="291"/>
                  </a:lnTo>
                  <a:lnTo>
                    <a:pt x="528" y="311"/>
                  </a:lnTo>
                  <a:lnTo>
                    <a:pt x="483" y="336"/>
                  </a:lnTo>
                  <a:lnTo>
                    <a:pt x="442" y="366"/>
                  </a:lnTo>
                  <a:lnTo>
                    <a:pt x="403" y="400"/>
                  </a:lnTo>
                  <a:lnTo>
                    <a:pt x="369" y="438"/>
                  </a:lnTo>
                  <a:lnTo>
                    <a:pt x="339" y="480"/>
                  </a:lnTo>
                  <a:lnTo>
                    <a:pt x="313" y="525"/>
                  </a:lnTo>
                  <a:lnTo>
                    <a:pt x="293" y="573"/>
                  </a:lnTo>
                  <a:lnTo>
                    <a:pt x="278" y="623"/>
                  </a:lnTo>
                  <a:lnTo>
                    <a:pt x="269" y="675"/>
                  </a:lnTo>
                  <a:lnTo>
                    <a:pt x="266" y="730"/>
                  </a:lnTo>
                  <a:lnTo>
                    <a:pt x="269" y="785"/>
                  </a:lnTo>
                  <a:lnTo>
                    <a:pt x="278" y="837"/>
                  </a:lnTo>
                  <a:lnTo>
                    <a:pt x="293" y="888"/>
                  </a:lnTo>
                  <a:lnTo>
                    <a:pt x="313" y="935"/>
                  </a:lnTo>
                  <a:lnTo>
                    <a:pt x="339" y="980"/>
                  </a:lnTo>
                  <a:lnTo>
                    <a:pt x="369" y="1021"/>
                  </a:lnTo>
                  <a:lnTo>
                    <a:pt x="403" y="1060"/>
                  </a:lnTo>
                  <a:lnTo>
                    <a:pt x="442" y="1094"/>
                  </a:lnTo>
                  <a:lnTo>
                    <a:pt x="483" y="1123"/>
                  </a:lnTo>
                  <a:lnTo>
                    <a:pt x="528" y="1149"/>
                  </a:lnTo>
                  <a:lnTo>
                    <a:pt x="576" y="1169"/>
                  </a:lnTo>
                  <a:lnTo>
                    <a:pt x="628" y="1184"/>
                  </a:lnTo>
                  <a:lnTo>
                    <a:pt x="680" y="1193"/>
                  </a:lnTo>
                  <a:lnTo>
                    <a:pt x="734" y="1196"/>
                  </a:lnTo>
                  <a:lnTo>
                    <a:pt x="789" y="1193"/>
                  </a:lnTo>
                  <a:lnTo>
                    <a:pt x="842" y="1184"/>
                  </a:lnTo>
                  <a:lnTo>
                    <a:pt x="893" y="1169"/>
                  </a:lnTo>
                  <a:lnTo>
                    <a:pt x="941" y="1149"/>
                  </a:lnTo>
                  <a:lnTo>
                    <a:pt x="986" y="1123"/>
                  </a:lnTo>
                  <a:lnTo>
                    <a:pt x="1028" y="1094"/>
                  </a:lnTo>
                  <a:lnTo>
                    <a:pt x="1066" y="1060"/>
                  </a:lnTo>
                  <a:lnTo>
                    <a:pt x="1101" y="1021"/>
                  </a:lnTo>
                  <a:lnTo>
                    <a:pt x="1131" y="980"/>
                  </a:lnTo>
                  <a:lnTo>
                    <a:pt x="1156" y="935"/>
                  </a:lnTo>
                  <a:lnTo>
                    <a:pt x="1176" y="888"/>
                  </a:lnTo>
                  <a:lnTo>
                    <a:pt x="1191" y="837"/>
                  </a:lnTo>
                  <a:lnTo>
                    <a:pt x="1201" y="785"/>
                  </a:lnTo>
                  <a:lnTo>
                    <a:pt x="1204" y="730"/>
                  </a:lnTo>
                  <a:lnTo>
                    <a:pt x="1201" y="675"/>
                  </a:lnTo>
                  <a:lnTo>
                    <a:pt x="1191" y="623"/>
                  </a:lnTo>
                  <a:lnTo>
                    <a:pt x="1176" y="573"/>
                  </a:lnTo>
                  <a:lnTo>
                    <a:pt x="1156" y="525"/>
                  </a:lnTo>
                  <a:lnTo>
                    <a:pt x="1131" y="480"/>
                  </a:lnTo>
                  <a:lnTo>
                    <a:pt x="1101" y="438"/>
                  </a:lnTo>
                  <a:lnTo>
                    <a:pt x="1066" y="400"/>
                  </a:lnTo>
                  <a:lnTo>
                    <a:pt x="1028" y="366"/>
                  </a:lnTo>
                  <a:lnTo>
                    <a:pt x="986" y="336"/>
                  </a:lnTo>
                  <a:lnTo>
                    <a:pt x="941" y="311"/>
                  </a:lnTo>
                  <a:lnTo>
                    <a:pt x="893" y="291"/>
                  </a:lnTo>
                  <a:lnTo>
                    <a:pt x="842" y="277"/>
                  </a:lnTo>
                  <a:lnTo>
                    <a:pt x="789" y="267"/>
                  </a:lnTo>
                  <a:lnTo>
                    <a:pt x="734" y="264"/>
                  </a:lnTo>
                  <a:close/>
                  <a:moveTo>
                    <a:pt x="734" y="0"/>
                  </a:moveTo>
                  <a:lnTo>
                    <a:pt x="2161" y="0"/>
                  </a:lnTo>
                  <a:lnTo>
                    <a:pt x="2231" y="3"/>
                  </a:lnTo>
                  <a:lnTo>
                    <a:pt x="2300" y="14"/>
                  </a:lnTo>
                  <a:lnTo>
                    <a:pt x="2367" y="30"/>
                  </a:lnTo>
                  <a:lnTo>
                    <a:pt x="2431" y="51"/>
                  </a:lnTo>
                  <a:lnTo>
                    <a:pt x="2492" y="78"/>
                  </a:lnTo>
                  <a:lnTo>
                    <a:pt x="2551" y="111"/>
                  </a:lnTo>
                  <a:lnTo>
                    <a:pt x="2605" y="149"/>
                  </a:lnTo>
                  <a:lnTo>
                    <a:pt x="2657" y="191"/>
                  </a:lnTo>
                  <a:lnTo>
                    <a:pt x="2703" y="238"/>
                  </a:lnTo>
                  <a:lnTo>
                    <a:pt x="2745" y="289"/>
                  </a:lnTo>
                  <a:lnTo>
                    <a:pt x="2784" y="343"/>
                  </a:lnTo>
                  <a:lnTo>
                    <a:pt x="2817" y="400"/>
                  </a:lnTo>
                  <a:lnTo>
                    <a:pt x="2844" y="462"/>
                  </a:lnTo>
                  <a:lnTo>
                    <a:pt x="2866" y="525"/>
                  </a:lnTo>
                  <a:lnTo>
                    <a:pt x="2882" y="591"/>
                  </a:lnTo>
                  <a:lnTo>
                    <a:pt x="2892" y="659"/>
                  </a:lnTo>
                  <a:lnTo>
                    <a:pt x="2895" y="730"/>
                  </a:lnTo>
                  <a:lnTo>
                    <a:pt x="2892" y="801"/>
                  </a:lnTo>
                  <a:lnTo>
                    <a:pt x="2882" y="868"/>
                  </a:lnTo>
                  <a:lnTo>
                    <a:pt x="2866" y="935"/>
                  </a:lnTo>
                  <a:lnTo>
                    <a:pt x="2844" y="999"/>
                  </a:lnTo>
                  <a:lnTo>
                    <a:pt x="2817" y="1060"/>
                  </a:lnTo>
                  <a:lnTo>
                    <a:pt x="2784" y="1117"/>
                  </a:lnTo>
                  <a:lnTo>
                    <a:pt x="2745" y="1171"/>
                  </a:lnTo>
                  <a:lnTo>
                    <a:pt x="2704" y="1222"/>
                  </a:lnTo>
                  <a:lnTo>
                    <a:pt x="2657" y="1269"/>
                  </a:lnTo>
                  <a:lnTo>
                    <a:pt x="2605" y="1311"/>
                  </a:lnTo>
                  <a:lnTo>
                    <a:pt x="2551" y="1348"/>
                  </a:lnTo>
                  <a:lnTo>
                    <a:pt x="2492" y="1381"/>
                  </a:lnTo>
                  <a:lnTo>
                    <a:pt x="2431" y="1409"/>
                  </a:lnTo>
                  <a:lnTo>
                    <a:pt x="2367" y="1431"/>
                  </a:lnTo>
                  <a:lnTo>
                    <a:pt x="2301" y="1447"/>
                  </a:lnTo>
                  <a:lnTo>
                    <a:pt x="2231" y="1457"/>
                  </a:lnTo>
                  <a:lnTo>
                    <a:pt x="2161" y="1460"/>
                  </a:lnTo>
                  <a:lnTo>
                    <a:pt x="734" y="1460"/>
                  </a:lnTo>
                  <a:lnTo>
                    <a:pt x="664" y="1457"/>
                  </a:lnTo>
                  <a:lnTo>
                    <a:pt x="595" y="1447"/>
                  </a:lnTo>
                  <a:lnTo>
                    <a:pt x="528" y="1431"/>
                  </a:lnTo>
                  <a:lnTo>
                    <a:pt x="464" y="1409"/>
                  </a:lnTo>
                  <a:lnTo>
                    <a:pt x="403" y="1381"/>
                  </a:lnTo>
                  <a:lnTo>
                    <a:pt x="344" y="1348"/>
                  </a:lnTo>
                  <a:lnTo>
                    <a:pt x="290" y="1311"/>
                  </a:lnTo>
                  <a:lnTo>
                    <a:pt x="239" y="1269"/>
                  </a:lnTo>
                  <a:lnTo>
                    <a:pt x="192" y="1222"/>
                  </a:lnTo>
                  <a:lnTo>
                    <a:pt x="150" y="1171"/>
                  </a:lnTo>
                  <a:lnTo>
                    <a:pt x="111" y="1117"/>
                  </a:lnTo>
                  <a:lnTo>
                    <a:pt x="79" y="1060"/>
                  </a:lnTo>
                  <a:lnTo>
                    <a:pt x="51" y="999"/>
                  </a:lnTo>
                  <a:lnTo>
                    <a:pt x="29" y="935"/>
                  </a:lnTo>
                  <a:lnTo>
                    <a:pt x="13" y="868"/>
                  </a:lnTo>
                  <a:lnTo>
                    <a:pt x="3" y="801"/>
                  </a:lnTo>
                  <a:lnTo>
                    <a:pt x="0" y="730"/>
                  </a:lnTo>
                  <a:lnTo>
                    <a:pt x="3" y="659"/>
                  </a:lnTo>
                  <a:lnTo>
                    <a:pt x="13" y="591"/>
                  </a:lnTo>
                  <a:lnTo>
                    <a:pt x="29" y="525"/>
                  </a:lnTo>
                  <a:lnTo>
                    <a:pt x="51" y="462"/>
                  </a:lnTo>
                  <a:lnTo>
                    <a:pt x="79" y="400"/>
                  </a:lnTo>
                  <a:lnTo>
                    <a:pt x="111" y="343"/>
                  </a:lnTo>
                  <a:lnTo>
                    <a:pt x="150" y="289"/>
                  </a:lnTo>
                  <a:lnTo>
                    <a:pt x="192" y="238"/>
                  </a:lnTo>
                  <a:lnTo>
                    <a:pt x="239" y="191"/>
                  </a:lnTo>
                  <a:lnTo>
                    <a:pt x="290" y="149"/>
                  </a:lnTo>
                  <a:lnTo>
                    <a:pt x="344" y="111"/>
                  </a:lnTo>
                  <a:lnTo>
                    <a:pt x="403" y="78"/>
                  </a:lnTo>
                  <a:lnTo>
                    <a:pt x="464" y="51"/>
                  </a:lnTo>
                  <a:lnTo>
                    <a:pt x="528" y="30"/>
                  </a:lnTo>
                  <a:lnTo>
                    <a:pt x="595" y="14"/>
                  </a:lnTo>
                  <a:lnTo>
                    <a:pt x="664" y="3"/>
                  </a:lnTo>
                  <a:lnTo>
                    <a:pt x="73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5" name="Freeform 357">
              <a:extLst>
                <a:ext uri="{FF2B5EF4-FFF2-40B4-BE49-F238E27FC236}">
                  <a16:creationId xmlns:a16="http://schemas.microsoft.com/office/drawing/2014/main" id="{D678DEE3-BCE1-4357-968D-E4B64FB2823F}"/>
                </a:ext>
              </a:extLst>
            </p:cNvPr>
            <p:cNvSpPr>
              <a:spLocks noEditPoints="1"/>
            </p:cNvSpPr>
            <p:nvPr/>
          </p:nvSpPr>
          <p:spPr bwMode="auto">
            <a:xfrm>
              <a:off x="5889625" y="4211638"/>
              <a:ext cx="1531938" cy="773113"/>
            </a:xfrm>
            <a:custGeom>
              <a:avLst/>
              <a:gdLst>
                <a:gd name="T0" fmla="*/ 2053 w 2895"/>
                <a:gd name="T1" fmla="*/ 276 h 1460"/>
                <a:gd name="T2" fmla="*/ 1910 w 2895"/>
                <a:gd name="T3" fmla="*/ 337 h 1460"/>
                <a:gd name="T4" fmla="*/ 1795 w 2895"/>
                <a:gd name="T5" fmla="*/ 438 h 1460"/>
                <a:gd name="T6" fmla="*/ 1719 w 2895"/>
                <a:gd name="T7" fmla="*/ 572 h 1460"/>
                <a:gd name="T8" fmla="*/ 1692 w 2895"/>
                <a:gd name="T9" fmla="*/ 729 h 1460"/>
                <a:gd name="T10" fmla="*/ 1719 w 2895"/>
                <a:gd name="T11" fmla="*/ 887 h 1460"/>
                <a:gd name="T12" fmla="*/ 1795 w 2895"/>
                <a:gd name="T13" fmla="*/ 1020 h 1460"/>
                <a:gd name="T14" fmla="*/ 1910 w 2895"/>
                <a:gd name="T15" fmla="*/ 1122 h 1460"/>
                <a:gd name="T16" fmla="*/ 2053 w 2895"/>
                <a:gd name="T17" fmla="*/ 1183 h 1460"/>
                <a:gd name="T18" fmla="*/ 2216 w 2895"/>
                <a:gd name="T19" fmla="*/ 1192 h 1460"/>
                <a:gd name="T20" fmla="*/ 2367 w 2895"/>
                <a:gd name="T21" fmla="*/ 1148 h 1460"/>
                <a:gd name="T22" fmla="*/ 2492 w 2895"/>
                <a:gd name="T23" fmla="*/ 1059 h 1460"/>
                <a:gd name="T24" fmla="*/ 2582 w 2895"/>
                <a:gd name="T25" fmla="*/ 934 h 1460"/>
                <a:gd name="T26" fmla="*/ 2627 w 2895"/>
                <a:gd name="T27" fmla="*/ 784 h 1460"/>
                <a:gd name="T28" fmla="*/ 2617 w 2895"/>
                <a:gd name="T29" fmla="*/ 622 h 1460"/>
                <a:gd name="T30" fmla="*/ 2557 w 2895"/>
                <a:gd name="T31" fmla="*/ 480 h 1460"/>
                <a:gd name="T32" fmla="*/ 2454 w 2895"/>
                <a:gd name="T33" fmla="*/ 366 h 1460"/>
                <a:gd name="T34" fmla="*/ 2319 w 2895"/>
                <a:gd name="T35" fmla="*/ 291 h 1460"/>
                <a:gd name="T36" fmla="*/ 2161 w 2895"/>
                <a:gd name="T37" fmla="*/ 263 h 1460"/>
                <a:gd name="T38" fmla="*/ 2232 w 2895"/>
                <a:gd name="T39" fmla="*/ 3 h 1460"/>
                <a:gd name="T40" fmla="*/ 2431 w 2895"/>
                <a:gd name="T41" fmla="*/ 51 h 1460"/>
                <a:gd name="T42" fmla="*/ 2606 w 2895"/>
                <a:gd name="T43" fmla="*/ 149 h 1460"/>
                <a:gd name="T44" fmla="*/ 2746 w 2895"/>
                <a:gd name="T45" fmla="*/ 288 h 1460"/>
                <a:gd name="T46" fmla="*/ 2844 w 2895"/>
                <a:gd name="T47" fmla="*/ 461 h 1460"/>
                <a:gd name="T48" fmla="*/ 2892 w 2895"/>
                <a:gd name="T49" fmla="*/ 659 h 1460"/>
                <a:gd name="T50" fmla="*/ 2883 w 2895"/>
                <a:gd name="T51" fmla="*/ 868 h 1460"/>
                <a:gd name="T52" fmla="*/ 2817 w 2895"/>
                <a:gd name="T53" fmla="*/ 1059 h 1460"/>
                <a:gd name="T54" fmla="*/ 2704 w 2895"/>
                <a:gd name="T55" fmla="*/ 1222 h 1460"/>
                <a:gd name="T56" fmla="*/ 2551 w 2895"/>
                <a:gd name="T57" fmla="*/ 1348 h 1460"/>
                <a:gd name="T58" fmla="*/ 2367 w 2895"/>
                <a:gd name="T59" fmla="*/ 1430 h 1460"/>
                <a:gd name="T60" fmla="*/ 2161 w 2895"/>
                <a:gd name="T61" fmla="*/ 1460 h 1460"/>
                <a:gd name="T62" fmla="*/ 596 w 2895"/>
                <a:gd name="T63" fmla="*/ 1446 h 1460"/>
                <a:gd name="T64" fmla="*/ 403 w 2895"/>
                <a:gd name="T65" fmla="*/ 1381 h 1460"/>
                <a:gd name="T66" fmla="*/ 240 w 2895"/>
                <a:gd name="T67" fmla="*/ 1269 h 1460"/>
                <a:gd name="T68" fmla="*/ 113 w 2895"/>
                <a:gd name="T69" fmla="*/ 1117 h 1460"/>
                <a:gd name="T70" fmla="*/ 29 w 2895"/>
                <a:gd name="T71" fmla="*/ 934 h 1460"/>
                <a:gd name="T72" fmla="*/ 0 w 2895"/>
                <a:gd name="T73" fmla="*/ 729 h 1460"/>
                <a:gd name="T74" fmla="*/ 29 w 2895"/>
                <a:gd name="T75" fmla="*/ 524 h 1460"/>
                <a:gd name="T76" fmla="*/ 113 w 2895"/>
                <a:gd name="T77" fmla="*/ 342 h 1460"/>
                <a:gd name="T78" fmla="*/ 240 w 2895"/>
                <a:gd name="T79" fmla="*/ 191 h 1460"/>
                <a:gd name="T80" fmla="*/ 403 w 2895"/>
                <a:gd name="T81" fmla="*/ 79 h 1460"/>
                <a:gd name="T82" fmla="*/ 596 w 2895"/>
                <a:gd name="T83" fmla="*/ 13 h 1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895" h="1460">
                  <a:moveTo>
                    <a:pt x="2161" y="263"/>
                  </a:moveTo>
                  <a:lnTo>
                    <a:pt x="2106" y="266"/>
                  </a:lnTo>
                  <a:lnTo>
                    <a:pt x="2053" y="276"/>
                  </a:lnTo>
                  <a:lnTo>
                    <a:pt x="2003" y="291"/>
                  </a:lnTo>
                  <a:lnTo>
                    <a:pt x="1955" y="311"/>
                  </a:lnTo>
                  <a:lnTo>
                    <a:pt x="1910" y="337"/>
                  </a:lnTo>
                  <a:lnTo>
                    <a:pt x="1868" y="366"/>
                  </a:lnTo>
                  <a:lnTo>
                    <a:pt x="1830" y="400"/>
                  </a:lnTo>
                  <a:lnTo>
                    <a:pt x="1795" y="438"/>
                  </a:lnTo>
                  <a:lnTo>
                    <a:pt x="1765" y="480"/>
                  </a:lnTo>
                  <a:lnTo>
                    <a:pt x="1740" y="524"/>
                  </a:lnTo>
                  <a:lnTo>
                    <a:pt x="1719" y="572"/>
                  </a:lnTo>
                  <a:lnTo>
                    <a:pt x="1705" y="622"/>
                  </a:lnTo>
                  <a:lnTo>
                    <a:pt x="1695" y="675"/>
                  </a:lnTo>
                  <a:lnTo>
                    <a:pt x="1692" y="729"/>
                  </a:lnTo>
                  <a:lnTo>
                    <a:pt x="1695" y="784"/>
                  </a:lnTo>
                  <a:lnTo>
                    <a:pt x="1705" y="837"/>
                  </a:lnTo>
                  <a:lnTo>
                    <a:pt x="1719" y="887"/>
                  </a:lnTo>
                  <a:lnTo>
                    <a:pt x="1740" y="934"/>
                  </a:lnTo>
                  <a:lnTo>
                    <a:pt x="1765" y="979"/>
                  </a:lnTo>
                  <a:lnTo>
                    <a:pt x="1795" y="1020"/>
                  </a:lnTo>
                  <a:lnTo>
                    <a:pt x="1830" y="1059"/>
                  </a:lnTo>
                  <a:lnTo>
                    <a:pt x="1868" y="1093"/>
                  </a:lnTo>
                  <a:lnTo>
                    <a:pt x="1910" y="1122"/>
                  </a:lnTo>
                  <a:lnTo>
                    <a:pt x="1955" y="1148"/>
                  </a:lnTo>
                  <a:lnTo>
                    <a:pt x="2003" y="1168"/>
                  </a:lnTo>
                  <a:lnTo>
                    <a:pt x="2053" y="1183"/>
                  </a:lnTo>
                  <a:lnTo>
                    <a:pt x="2106" y="1192"/>
                  </a:lnTo>
                  <a:lnTo>
                    <a:pt x="2161" y="1196"/>
                  </a:lnTo>
                  <a:lnTo>
                    <a:pt x="2216" y="1192"/>
                  </a:lnTo>
                  <a:lnTo>
                    <a:pt x="2269" y="1183"/>
                  </a:lnTo>
                  <a:lnTo>
                    <a:pt x="2319" y="1168"/>
                  </a:lnTo>
                  <a:lnTo>
                    <a:pt x="2367" y="1148"/>
                  </a:lnTo>
                  <a:lnTo>
                    <a:pt x="2412" y="1122"/>
                  </a:lnTo>
                  <a:lnTo>
                    <a:pt x="2454" y="1093"/>
                  </a:lnTo>
                  <a:lnTo>
                    <a:pt x="2492" y="1059"/>
                  </a:lnTo>
                  <a:lnTo>
                    <a:pt x="2527" y="1020"/>
                  </a:lnTo>
                  <a:lnTo>
                    <a:pt x="2557" y="979"/>
                  </a:lnTo>
                  <a:lnTo>
                    <a:pt x="2582" y="934"/>
                  </a:lnTo>
                  <a:lnTo>
                    <a:pt x="2603" y="887"/>
                  </a:lnTo>
                  <a:lnTo>
                    <a:pt x="2617" y="837"/>
                  </a:lnTo>
                  <a:lnTo>
                    <a:pt x="2627" y="784"/>
                  </a:lnTo>
                  <a:lnTo>
                    <a:pt x="2630" y="729"/>
                  </a:lnTo>
                  <a:lnTo>
                    <a:pt x="2627" y="675"/>
                  </a:lnTo>
                  <a:lnTo>
                    <a:pt x="2617" y="622"/>
                  </a:lnTo>
                  <a:lnTo>
                    <a:pt x="2603" y="572"/>
                  </a:lnTo>
                  <a:lnTo>
                    <a:pt x="2582" y="524"/>
                  </a:lnTo>
                  <a:lnTo>
                    <a:pt x="2557" y="480"/>
                  </a:lnTo>
                  <a:lnTo>
                    <a:pt x="2527" y="438"/>
                  </a:lnTo>
                  <a:lnTo>
                    <a:pt x="2492" y="400"/>
                  </a:lnTo>
                  <a:lnTo>
                    <a:pt x="2454" y="366"/>
                  </a:lnTo>
                  <a:lnTo>
                    <a:pt x="2412" y="337"/>
                  </a:lnTo>
                  <a:lnTo>
                    <a:pt x="2367" y="311"/>
                  </a:lnTo>
                  <a:lnTo>
                    <a:pt x="2319" y="291"/>
                  </a:lnTo>
                  <a:lnTo>
                    <a:pt x="2269" y="276"/>
                  </a:lnTo>
                  <a:lnTo>
                    <a:pt x="2216" y="266"/>
                  </a:lnTo>
                  <a:lnTo>
                    <a:pt x="2161" y="263"/>
                  </a:lnTo>
                  <a:close/>
                  <a:moveTo>
                    <a:pt x="735" y="0"/>
                  </a:moveTo>
                  <a:lnTo>
                    <a:pt x="2161" y="0"/>
                  </a:lnTo>
                  <a:lnTo>
                    <a:pt x="2232" y="3"/>
                  </a:lnTo>
                  <a:lnTo>
                    <a:pt x="2301" y="13"/>
                  </a:lnTo>
                  <a:lnTo>
                    <a:pt x="2367" y="29"/>
                  </a:lnTo>
                  <a:lnTo>
                    <a:pt x="2431" y="51"/>
                  </a:lnTo>
                  <a:lnTo>
                    <a:pt x="2492" y="79"/>
                  </a:lnTo>
                  <a:lnTo>
                    <a:pt x="2551" y="110"/>
                  </a:lnTo>
                  <a:lnTo>
                    <a:pt x="2606" y="149"/>
                  </a:lnTo>
                  <a:lnTo>
                    <a:pt x="2657" y="191"/>
                  </a:lnTo>
                  <a:lnTo>
                    <a:pt x="2704" y="237"/>
                  </a:lnTo>
                  <a:lnTo>
                    <a:pt x="2746" y="288"/>
                  </a:lnTo>
                  <a:lnTo>
                    <a:pt x="2784" y="342"/>
                  </a:lnTo>
                  <a:lnTo>
                    <a:pt x="2817" y="400"/>
                  </a:lnTo>
                  <a:lnTo>
                    <a:pt x="2844" y="461"/>
                  </a:lnTo>
                  <a:lnTo>
                    <a:pt x="2867" y="524"/>
                  </a:lnTo>
                  <a:lnTo>
                    <a:pt x="2883" y="590"/>
                  </a:lnTo>
                  <a:lnTo>
                    <a:pt x="2892" y="659"/>
                  </a:lnTo>
                  <a:lnTo>
                    <a:pt x="2895" y="729"/>
                  </a:lnTo>
                  <a:lnTo>
                    <a:pt x="2892" y="799"/>
                  </a:lnTo>
                  <a:lnTo>
                    <a:pt x="2883" y="868"/>
                  </a:lnTo>
                  <a:lnTo>
                    <a:pt x="2867" y="934"/>
                  </a:lnTo>
                  <a:lnTo>
                    <a:pt x="2844" y="998"/>
                  </a:lnTo>
                  <a:lnTo>
                    <a:pt x="2817" y="1059"/>
                  </a:lnTo>
                  <a:lnTo>
                    <a:pt x="2784" y="1117"/>
                  </a:lnTo>
                  <a:lnTo>
                    <a:pt x="2746" y="1171"/>
                  </a:lnTo>
                  <a:lnTo>
                    <a:pt x="2704" y="1222"/>
                  </a:lnTo>
                  <a:lnTo>
                    <a:pt x="2657" y="1269"/>
                  </a:lnTo>
                  <a:lnTo>
                    <a:pt x="2606" y="1310"/>
                  </a:lnTo>
                  <a:lnTo>
                    <a:pt x="2551" y="1348"/>
                  </a:lnTo>
                  <a:lnTo>
                    <a:pt x="2492" y="1381"/>
                  </a:lnTo>
                  <a:lnTo>
                    <a:pt x="2431" y="1408"/>
                  </a:lnTo>
                  <a:lnTo>
                    <a:pt x="2367" y="1430"/>
                  </a:lnTo>
                  <a:lnTo>
                    <a:pt x="2301" y="1446"/>
                  </a:lnTo>
                  <a:lnTo>
                    <a:pt x="2232" y="1456"/>
                  </a:lnTo>
                  <a:lnTo>
                    <a:pt x="2161" y="1460"/>
                  </a:lnTo>
                  <a:lnTo>
                    <a:pt x="735" y="1460"/>
                  </a:lnTo>
                  <a:lnTo>
                    <a:pt x="664" y="1456"/>
                  </a:lnTo>
                  <a:lnTo>
                    <a:pt x="596" y="1446"/>
                  </a:lnTo>
                  <a:lnTo>
                    <a:pt x="529" y="1430"/>
                  </a:lnTo>
                  <a:lnTo>
                    <a:pt x="464" y="1408"/>
                  </a:lnTo>
                  <a:lnTo>
                    <a:pt x="403" y="1381"/>
                  </a:lnTo>
                  <a:lnTo>
                    <a:pt x="346" y="1348"/>
                  </a:lnTo>
                  <a:lnTo>
                    <a:pt x="290" y="1310"/>
                  </a:lnTo>
                  <a:lnTo>
                    <a:pt x="240" y="1269"/>
                  </a:lnTo>
                  <a:lnTo>
                    <a:pt x="193" y="1222"/>
                  </a:lnTo>
                  <a:lnTo>
                    <a:pt x="150" y="1171"/>
                  </a:lnTo>
                  <a:lnTo>
                    <a:pt x="113" y="1117"/>
                  </a:lnTo>
                  <a:lnTo>
                    <a:pt x="80" y="1059"/>
                  </a:lnTo>
                  <a:lnTo>
                    <a:pt x="52" y="998"/>
                  </a:lnTo>
                  <a:lnTo>
                    <a:pt x="29" y="934"/>
                  </a:lnTo>
                  <a:lnTo>
                    <a:pt x="13" y="868"/>
                  </a:lnTo>
                  <a:lnTo>
                    <a:pt x="4" y="799"/>
                  </a:lnTo>
                  <a:lnTo>
                    <a:pt x="0" y="729"/>
                  </a:lnTo>
                  <a:lnTo>
                    <a:pt x="4" y="659"/>
                  </a:lnTo>
                  <a:lnTo>
                    <a:pt x="13" y="590"/>
                  </a:lnTo>
                  <a:lnTo>
                    <a:pt x="29" y="524"/>
                  </a:lnTo>
                  <a:lnTo>
                    <a:pt x="52" y="461"/>
                  </a:lnTo>
                  <a:lnTo>
                    <a:pt x="80" y="400"/>
                  </a:lnTo>
                  <a:lnTo>
                    <a:pt x="113" y="342"/>
                  </a:lnTo>
                  <a:lnTo>
                    <a:pt x="150" y="288"/>
                  </a:lnTo>
                  <a:lnTo>
                    <a:pt x="193" y="237"/>
                  </a:lnTo>
                  <a:lnTo>
                    <a:pt x="240" y="191"/>
                  </a:lnTo>
                  <a:lnTo>
                    <a:pt x="290" y="149"/>
                  </a:lnTo>
                  <a:lnTo>
                    <a:pt x="346" y="110"/>
                  </a:lnTo>
                  <a:lnTo>
                    <a:pt x="403" y="79"/>
                  </a:lnTo>
                  <a:lnTo>
                    <a:pt x="464" y="51"/>
                  </a:lnTo>
                  <a:lnTo>
                    <a:pt x="529" y="29"/>
                  </a:lnTo>
                  <a:lnTo>
                    <a:pt x="596" y="13"/>
                  </a:lnTo>
                  <a:lnTo>
                    <a:pt x="664" y="3"/>
                  </a:lnTo>
                  <a:lnTo>
                    <a:pt x="73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sp>
        <p:nvSpPr>
          <p:cNvPr id="22" name="Text Box 10">
            <a:extLst>
              <a:ext uri="{FF2B5EF4-FFF2-40B4-BE49-F238E27FC236}">
                <a16:creationId xmlns:a16="http://schemas.microsoft.com/office/drawing/2014/main" id="{70E8E93C-CC09-4D87-9A83-DC48117A92F6}"/>
              </a:ext>
            </a:extLst>
          </p:cNvPr>
          <p:cNvSpPr txBox="1">
            <a:spLocks noChangeArrowheads="1"/>
          </p:cNvSpPr>
          <p:nvPr/>
        </p:nvSpPr>
        <p:spPr bwMode="auto">
          <a:xfrm>
            <a:off x="6577445" y="3878509"/>
            <a:ext cx="4591626" cy="769441"/>
          </a:xfrm>
          <a:prstGeom prst="rect">
            <a:avLst/>
          </a:prstGeom>
          <a:noFill/>
          <a:ln w="9525">
            <a:noFill/>
            <a:miter lim="800000"/>
            <a:headEnd/>
            <a:tailEnd/>
          </a:ln>
        </p:spPr>
        <p:txBody>
          <a:bodyPr wrap="square" lIns="60960" tIns="30480" rIns="60960" bIns="30480">
            <a:spAutoFit/>
          </a:bodyPr>
          <a:lstStyle/>
          <a:p>
            <a:r>
              <a:rPr lang="en-US" sz="1600" dirty="0">
                <a:solidFill>
                  <a:schemeClr val="bg1"/>
                </a:solidFill>
                <a:latin typeface="Bernard MT Condensed" panose="02050806060905020404" pitchFamily="18" charset="0"/>
              </a:rPr>
              <a:t>LOREM IPSUM DOLOR</a:t>
            </a:r>
          </a:p>
          <a:p>
            <a:endParaRPr lang="en-US" sz="600" b="1" dirty="0">
              <a:solidFill>
                <a:srgbClr val="A5A5A5"/>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23" name="TextBox 22">
            <a:extLst>
              <a:ext uri="{FF2B5EF4-FFF2-40B4-BE49-F238E27FC236}">
                <a16:creationId xmlns:a16="http://schemas.microsoft.com/office/drawing/2014/main" id="{AD6CEA4E-0302-4868-B95A-9B5408D9DF33}"/>
              </a:ext>
            </a:extLst>
          </p:cNvPr>
          <p:cNvSpPr txBox="1"/>
          <p:nvPr/>
        </p:nvSpPr>
        <p:spPr>
          <a:xfrm>
            <a:off x="6531263" y="4828440"/>
            <a:ext cx="5470237" cy="1292662"/>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Lorem ipsum dolor sit amet, consectetur adipiscing elit.</a:t>
            </a:r>
          </a:p>
        </p:txBody>
      </p:sp>
      <p:sp>
        <p:nvSpPr>
          <p:cNvPr id="24" name="TextBox 23">
            <a:extLst>
              <a:ext uri="{FF2B5EF4-FFF2-40B4-BE49-F238E27FC236}">
                <a16:creationId xmlns:a16="http://schemas.microsoft.com/office/drawing/2014/main" id="{877783A5-F144-40E5-B07B-E718CDDB3C9F}"/>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41246302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4"/>
                                        </p:tgtEl>
                                        <p:attrNameLst>
                                          <p:attrName>style.visibility</p:attrName>
                                        </p:attrNameLst>
                                      </p:cBhvr>
                                      <p:to>
                                        <p:strVal val="visible"/>
                                      </p:to>
                                    </p:set>
                                    <p:animEffect transition="in" filter="wipe(left)">
                                      <p:cBhvr>
                                        <p:cTn id="7" dur="500"/>
                                        <p:tgtEl>
                                          <p:spTgt spid="24"/>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p:cTn id="11" dur="500" fill="hold"/>
                                        <p:tgtEl>
                                          <p:spTgt spid="2"/>
                                        </p:tgtEl>
                                        <p:attrNameLst>
                                          <p:attrName>ppt_w</p:attrName>
                                        </p:attrNameLst>
                                      </p:cBhvr>
                                      <p:tavLst>
                                        <p:tav tm="0">
                                          <p:val>
                                            <p:fltVal val="0"/>
                                          </p:val>
                                        </p:tav>
                                        <p:tav tm="100000">
                                          <p:val>
                                            <p:strVal val="#ppt_w"/>
                                          </p:val>
                                        </p:tav>
                                      </p:tavLst>
                                    </p:anim>
                                    <p:anim calcmode="lin" valueType="num">
                                      <p:cBhvr>
                                        <p:cTn id="12" dur="500" fill="hold"/>
                                        <p:tgtEl>
                                          <p:spTgt spid="2"/>
                                        </p:tgtEl>
                                        <p:attrNameLst>
                                          <p:attrName>ppt_h</p:attrName>
                                        </p:attrNameLst>
                                      </p:cBhvr>
                                      <p:tavLst>
                                        <p:tav tm="0">
                                          <p:val>
                                            <p:fltVal val="0"/>
                                          </p:val>
                                        </p:tav>
                                        <p:tav tm="100000">
                                          <p:val>
                                            <p:strVal val="#ppt_h"/>
                                          </p:val>
                                        </p:tav>
                                      </p:tavLst>
                                    </p:anim>
                                    <p:animEffect transition="in" filter="fade">
                                      <p:cBhvr>
                                        <p:cTn id="13" dur="500"/>
                                        <p:tgtEl>
                                          <p:spTgt spid="2"/>
                                        </p:tgtEl>
                                      </p:cBhvr>
                                    </p:animEffect>
                                  </p:childTnLst>
                                </p:cTn>
                              </p:par>
                            </p:childTnLst>
                          </p:cTn>
                        </p:par>
                        <p:par>
                          <p:cTn id="14" fill="hold">
                            <p:stCondLst>
                              <p:cond delay="1000"/>
                            </p:stCondLst>
                            <p:childTnLst>
                              <p:par>
                                <p:cTn id="15" presetID="2" presetClass="entr" presetSubtype="2" fill="hold" grpId="0" nodeType="afterEffect">
                                  <p:stCondLst>
                                    <p:cond delay="0"/>
                                  </p:stCondLst>
                                  <p:childTnLst>
                                    <p:set>
                                      <p:cBhvr>
                                        <p:cTn id="16" dur="1" fill="hold">
                                          <p:stCondLst>
                                            <p:cond delay="0"/>
                                          </p:stCondLst>
                                        </p:cTn>
                                        <p:tgtEl>
                                          <p:spTgt spid="3"/>
                                        </p:tgtEl>
                                        <p:attrNameLst>
                                          <p:attrName>style.visibility</p:attrName>
                                        </p:attrNameLst>
                                      </p:cBhvr>
                                      <p:to>
                                        <p:strVal val="visible"/>
                                      </p:to>
                                    </p:set>
                                    <p:anim calcmode="lin" valueType="num">
                                      <p:cBhvr additive="base">
                                        <p:cTn id="17" dur="500" fill="hold"/>
                                        <p:tgtEl>
                                          <p:spTgt spid="3"/>
                                        </p:tgtEl>
                                        <p:attrNameLst>
                                          <p:attrName>ppt_x</p:attrName>
                                        </p:attrNameLst>
                                      </p:cBhvr>
                                      <p:tavLst>
                                        <p:tav tm="0">
                                          <p:val>
                                            <p:strVal val="1+#ppt_w/2"/>
                                          </p:val>
                                        </p:tav>
                                        <p:tav tm="100000">
                                          <p:val>
                                            <p:strVal val="#ppt_x"/>
                                          </p:val>
                                        </p:tav>
                                      </p:tavLst>
                                    </p:anim>
                                    <p:anim calcmode="lin" valueType="num">
                                      <p:cBhvr additive="base">
                                        <p:cTn id="18" dur="500" fill="hold"/>
                                        <p:tgtEl>
                                          <p:spTgt spid="3"/>
                                        </p:tgtEl>
                                        <p:attrNameLst>
                                          <p:attrName>ppt_y</p:attrName>
                                        </p:attrNameLst>
                                      </p:cBhvr>
                                      <p:tavLst>
                                        <p:tav tm="0">
                                          <p:val>
                                            <p:strVal val="#ppt_y"/>
                                          </p:val>
                                        </p:tav>
                                        <p:tav tm="100000">
                                          <p:val>
                                            <p:strVal val="#ppt_y"/>
                                          </p:val>
                                        </p:tav>
                                      </p:tavLst>
                                    </p:anim>
                                  </p:childTnLst>
                                </p:cTn>
                              </p:par>
                            </p:childTnLst>
                          </p:cTn>
                        </p:par>
                        <p:par>
                          <p:cTn id="19" fill="hold">
                            <p:stCondLst>
                              <p:cond delay="1500"/>
                            </p:stCondLst>
                            <p:childTnLst>
                              <p:par>
                                <p:cTn id="20" presetID="53" presetClass="entr" presetSubtype="16" fill="hold" grpId="0" nodeType="afterEffect">
                                  <p:stCondLst>
                                    <p:cond delay="0"/>
                                  </p:stCondLst>
                                  <p:childTnLst>
                                    <p:set>
                                      <p:cBhvr>
                                        <p:cTn id="21" dur="1" fill="hold">
                                          <p:stCondLst>
                                            <p:cond delay="0"/>
                                          </p:stCondLst>
                                        </p:cTn>
                                        <p:tgtEl>
                                          <p:spTgt spid="16"/>
                                        </p:tgtEl>
                                        <p:attrNameLst>
                                          <p:attrName>style.visibility</p:attrName>
                                        </p:attrNameLst>
                                      </p:cBhvr>
                                      <p:to>
                                        <p:strVal val="visible"/>
                                      </p:to>
                                    </p:set>
                                    <p:anim calcmode="lin" valueType="num">
                                      <p:cBhvr>
                                        <p:cTn id="22" dur="1000" fill="hold"/>
                                        <p:tgtEl>
                                          <p:spTgt spid="16"/>
                                        </p:tgtEl>
                                        <p:attrNameLst>
                                          <p:attrName>ppt_w</p:attrName>
                                        </p:attrNameLst>
                                      </p:cBhvr>
                                      <p:tavLst>
                                        <p:tav tm="0">
                                          <p:val>
                                            <p:fltVal val="0"/>
                                          </p:val>
                                        </p:tav>
                                        <p:tav tm="100000">
                                          <p:val>
                                            <p:strVal val="#ppt_w"/>
                                          </p:val>
                                        </p:tav>
                                      </p:tavLst>
                                    </p:anim>
                                    <p:anim calcmode="lin" valueType="num">
                                      <p:cBhvr>
                                        <p:cTn id="23" dur="1000" fill="hold"/>
                                        <p:tgtEl>
                                          <p:spTgt spid="16"/>
                                        </p:tgtEl>
                                        <p:attrNameLst>
                                          <p:attrName>ppt_h</p:attrName>
                                        </p:attrNameLst>
                                      </p:cBhvr>
                                      <p:tavLst>
                                        <p:tav tm="0">
                                          <p:val>
                                            <p:fltVal val="0"/>
                                          </p:val>
                                        </p:tav>
                                        <p:tav tm="100000">
                                          <p:val>
                                            <p:strVal val="#ppt_h"/>
                                          </p:val>
                                        </p:tav>
                                      </p:tavLst>
                                    </p:anim>
                                    <p:animEffect transition="in" filter="fade">
                                      <p:cBhvr>
                                        <p:cTn id="24" dur="1000"/>
                                        <p:tgtEl>
                                          <p:spTgt spid="16"/>
                                        </p:tgtEl>
                                      </p:cBhvr>
                                    </p:animEffect>
                                  </p:childTnLst>
                                </p:cTn>
                              </p:par>
                              <p:par>
                                <p:cTn id="25" presetID="42" presetClass="entr" presetSubtype="0" fill="hold" grpId="0" nodeType="withEffect">
                                  <p:stCondLst>
                                    <p:cond delay="0"/>
                                  </p:stCondLst>
                                  <p:childTnLst>
                                    <p:set>
                                      <p:cBhvr>
                                        <p:cTn id="26" dur="1" fill="hold">
                                          <p:stCondLst>
                                            <p:cond delay="0"/>
                                          </p:stCondLst>
                                        </p:cTn>
                                        <p:tgtEl>
                                          <p:spTgt spid="17"/>
                                        </p:tgtEl>
                                        <p:attrNameLst>
                                          <p:attrName>style.visibility</p:attrName>
                                        </p:attrNameLst>
                                      </p:cBhvr>
                                      <p:to>
                                        <p:strVal val="visible"/>
                                      </p:to>
                                    </p:set>
                                    <p:animEffect transition="in" filter="fade">
                                      <p:cBhvr>
                                        <p:cTn id="27" dur="1000"/>
                                        <p:tgtEl>
                                          <p:spTgt spid="17"/>
                                        </p:tgtEl>
                                      </p:cBhvr>
                                    </p:animEffect>
                                    <p:anim calcmode="lin" valueType="num">
                                      <p:cBhvr>
                                        <p:cTn id="28" dur="1000" fill="hold"/>
                                        <p:tgtEl>
                                          <p:spTgt spid="17"/>
                                        </p:tgtEl>
                                        <p:attrNameLst>
                                          <p:attrName>ppt_x</p:attrName>
                                        </p:attrNameLst>
                                      </p:cBhvr>
                                      <p:tavLst>
                                        <p:tav tm="0">
                                          <p:val>
                                            <p:strVal val="#ppt_x"/>
                                          </p:val>
                                        </p:tav>
                                        <p:tav tm="100000">
                                          <p:val>
                                            <p:strVal val="#ppt_x"/>
                                          </p:val>
                                        </p:tav>
                                      </p:tavLst>
                                    </p:anim>
                                    <p:anim calcmode="lin" valueType="num">
                                      <p:cBhvr>
                                        <p:cTn id="29" dur="1000" fill="hold"/>
                                        <p:tgtEl>
                                          <p:spTgt spid="17"/>
                                        </p:tgtEl>
                                        <p:attrNameLst>
                                          <p:attrName>ppt_y</p:attrName>
                                        </p:attrNameLst>
                                      </p:cBhvr>
                                      <p:tavLst>
                                        <p:tav tm="0">
                                          <p:val>
                                            <p:strVal val="#ppt_y+.1"/>
                                          </p:val>
                                        </p:tav>
                                        <p:tav tm="100000">
                                          <p:val>
                                            <p:strVal val="#ppt_y"/>
                                          </p:val>
                                        </p:tav>
                                      </p:tavLst>
                                    </p:anim>
                                  </p:childTnLst>
                                </p:cTn>
                              </p:par>
                            </p:childTnLst>
                          </p:cTn>
                        </p:par>
                        <p:par>
                          <p:cTn id="30" fill="hold">
                            <p:stCondLst>
                              <p:cond delay="2500"/>
                            </p:stCondLst>
                            <p:childTnLst>
                              <p:par>
                                <p:cTn id="31" presetID="2" presetClass="entr" presetSubtype="2" fill="hold" grpId="0" nodeType="afterEffect">
                                  <p:stCondLst>
                                    <p:cond delay="0"/>
                                  </p:stCondLst>
                                  <p:childTnLst>
                                    <p:set>
                                      <p:cBhvr>
                                        <p:cTn id="32" dur="1" fill="hold">
                                          <p:stCondLst>
                                            <p:cond delay="0"/>
                                          </p:stCondLst>
                                        </p:cTn>
                                        <p:tgtEl>
                                          <p:spTgt spid="18"/>
                                        </p:tgtEl>
                                        <p:attrNameLst>
                                          <p:attrName>style.visibility</p:attrName>
                                        </p:attrNameLst>
                                      </p:cBhvr>
                                      <p:to>
                                        <p:strVal val="visible"/>
                                      </p:to>
                                    </p:set>
                                    <p:anim calcmode="lin" valueType="num">
                                      <p:cBhvr additive="base">
                                        <p:cTn id="33" dur="500" fill="hold"/>
                                        <p:tgtEl>
                                          <p:spTgt spid="18"/>
                                        </p:tgtEl>
                                        <p:attrNameLst>
                                          <p:attrName>ppt_x</p:attrName>
                                        </p:attrNameLst>
                                      </p:cBhvr>
                                      <p:tavLst>
                                        <p:tav tm="0">
                                          <p:val>
                                            <p:strVal val="1+#ppt_w/2"/>
                                          </p:val>
                                        </p:tav>
                                        <p:tav tm="100000">
                                          <p:val>
                                            <p:strVal val="#ppt_x"/>
                                          </p:val>
                                        </p:tav>
                                      </p:tavLst>
                                    </p:anim>
                                    <p:anim calcmode="lin" valueType="num">
                                      <p:cBhvr additive="base">
                                        <p:cTn id="34" dur="500" fill="hold"/>
                                        <p:tgtEl>
                                          <p:spTgt spid="18"/>
                                        </p:tgtEl>
                                        <p:attrNameLst>
                                          <p:attrName>ppt_y</p:attrName>
                                        </p:attrNameLst>
                                      </p:cBhvr>
                                      <p:tavLst>
                                        <p:tav tm="0">
                                          <p:val>
                                            <p:strVal val="#ppt_y"/>
                                          </p:val>
                                        </p:tav>
                                        <p:tav tm="100000">
                                          <p:val>
                                            <p:strVal val="#ppt_y"/>
                                          </p:val>
                                        </p:tav>
                                      </p:tavLst>
                                    </p:anim>
                                  </p:childTnLst>
                                </p:cTn>
                              </p:par>
                            </p:childTnLst>
                          </p:cTn>
                        </p:par>
                        <p:par>
                          <p:cTn id="35" fill="hold">
                            <p:stCondLst>
                              <p:cond delay="3000"/>
                            </p:stCondLst>
                            <p:childTnLst>
                              <p:par>
                                <p:cTn id="36" presetID="53" presetClass="entr" presetSubtype="16" fill="hold" nodeType="afterEffect">
                                  <p:stCondLst>
                                    <p:cond delay="0"/>
                                  </p:stCondLst>
                                  <p:childTnLst>
                                    <p:set>
                                      <p:cBhvr>
                                        <p:cTn id="37" dur="1" fill="hold">
                                          <p:stCondLst>
                                            <p:cond delay="0"/>
                                          </p:stCondLst>
                                        </p:cTn>
                                        <p:tgtEl>
                                          <p:spTgt spid="7"/>
                                        </p:tgtEl>
                                        <p:attrNameLst>
                                          <p:attrName>style.visibility</p:attrName>
                                        </p:attrNameLst>
                                      </p:cBhvr>
                                      <p:to>
                                        <p:strVal val="visible"/>
                                      </p:to>
                                    </p:set>
                                    <p:anim calcmode="lin" valueType="num">
                                      <p:cBhvr>
                                        <p:cTn id="38" dur="1000" fill="hold"/>
                                        <p:tgtEl>
                                          <p:spTgt spid="7"/>
                                        </p:tgtEl>
                                        <p:attrNameLst>
                                          <p:attrName>ppt_w</p:attrName>
                                        </p:attrNameLst>
                                      </p:cBhvr>
                                      <p:tavLst>
                                        <p:tav tm="0">
                                          <p:val>
                                            <p:fltVal val="0"/>
                                          </p:val>
                                        </p:tav>
                                        <p:tav tm="100000">
                                          <p:val>
                                            <p:strVal val="#ppt_w"/>
                                          </p:val>
                                        </p:tav>
                                      </p:tavLst>
                                    </p:anim>
                                    <p:anim calcmode="lin" valueType="num">
                                      <p:cBhvr>
                                        <p:cTn id="39" dur="1000" fill="hold"/>
                                        <p:tgtEl>
                                          <p:spTgt spid="7"/>
                                        </p:tgtEl>
                                        <p:attrNameLst>
                                          <p:attrName>ppt_h</p:attrName>
                                        </p:attrNameLst>
                                      </p:cBhvr>
                                      <p:tavLst>
                                        <p:tav tm="0">
                                          <p:val>
                                            <p:fltVal val="0"/>
                                          </p:val>
                                        </p:tav>
                                        <p:tav tm="100000">
                                          <p:val>
                                            <p:strVal val="#ppt_h"/>
                                          </p:val>
                                        </p:tav>
                                      </p:tavLst>
                                    </p:anim>
                                    <p:animEffect transition="in" filter="fade">
                                      <p:cBhvr>
                                        <p:cTn id="40" dur="1000"/>
                                        <p:tgtEl>
                                          <p:spTgt spid="7"/>
                                        </p:tgtEl>
                                      </p:cBhvr>
                                    </p:animEffect>
                                  </p:childTnLst>
                                </p:cTn>
                              </p:par>
                              <p:par>
                                <p:cTn id="41" presetID="42" presetClass="entr" presetSubtype="0" fill="hold" grpId="0" nodeType="withEffect">
                                  <p:stCondLst>
                                    <p:cond delay="0"/>
                                  </p:stCondLst>
                                  <p:childTnLst>
                                    <p:set>
                                      <p:cBhvr>
                                        <p:cTn id="42" dur="1" fill="hold">
                                          <p:stCondLst>
                                            <p:cond delay="0"/>
                                          </p:stCondLst>
                                        </p:cTn>
                                        <p:tgtEl>
                                          <p:spTgt spid="19"/>
                                        </p:tgtEl>
                                        <p:attrNameLst>
                                          <p:attrName>style.visibility</p:attrName>
                                        </p:attrNameLst>
                                      </p:cBhvr>
                                      <p:to>
                                        <p:strVal val="visible"/>
                                      </p:to>
                                    </p:set>
                                    <p:animEffect transition="in" filter="fade">
                                      <p:cBhvr>
                                        <p:cTn id="43" dur="1000"/>
                                        <p:tgtEl>
                                          <p:spTgt spid="19"/>
                                        </p:tgtEl>
                                      </p:cBhvr>
                                    </p:animEffect>
                                    <p:anim calcmode="lin" valueType="num">
                                      <p:cBhvr>
                                        <p:cTn id="44" dur="1000" fill="hold"/>
                                        <p:tgtEl>
                                          <p:spTgt spid="19"/>
                                        </p:tgtEl>
                                        <p:attrNameLst>
                                          <p:attrName>ppt_x</p:attrName>
                                        </p:attrNameLst>
                                      </p:cBhvr>
                                      <p:tavLst>
                                        <p:tav tm="0">
                                          <p:val>
                                            <p:strVal val="#ppt_x"/>
                                          </p:val>
                                        </p:tav>
                                        <p:tav tm="100000">
                                          <p:val>
                                            <p:strVal val="#ppt_x"/>
                                          </p:val>
                                        </p:tav>
                                      </p:tavLst>
                                    </p:anim>
                                    <p:anim calcmode="lin" valueType="num">
                                      <p:cBhvr>
                                        <p:cTn id="45" dur="1000" fill="hold"/>
                                        <p:tgtEl>
                                          <p:spTgt spid="19"/>
                                        </p:tgtEl>
                                        <p:attrNameLst>
                                          <p:attrName>ppt_y</p:attrName>
                                        </p:attrNameLst>
                                      </p:cBhvr>
                                      <p:tavLst>
                                        <p:tav tm="0">
                                          <p:val>
                                            <p:strVal val="#ppt_y+.1"/>
                                          </p:val>
                                        </p:tav>
                                        <p:tav tm="100000">
                                          <p:val>
                                            <p:strVal val="#ppt_y"/>
                                          </p:val>
                                        </p:tav>
                                      </p:tavLst>
                                    </p:anim>
                                  </p:childTnLst>
                                </p:cTn>
                              </p:par>
                            </p:childTnLst>
                          </p:cTn>
                        </p:par>
                        <p:par>
                          <p:cTn id="46" fill="hold">
                            <p:stCondLst>
                              <p:cond delay="4000"/>
                            </p:stCondLst>
                            <p:childTnLst>
                              <p:par>
                                <p:cTn id="47" presetID="2" presetClass="entr" presetSubtype="2" fill="hold" grpId="0" nodeType="afterEffect">
                                  <p:stCondLst>
                                    <p:cond delay="0"/>
                                  </p:stCondLst>
                                  <p:childTnLst>
                                    <p:set>
                                      <p:cBhvr>
                                        <p:cTn id="48" dur="1" fill="hold">
                                          <p:stCondLst>
                                            <p:cond delay="0"/>
                                          </p:stCondLst>
                                        </p:cTn>
                                        <p:tgtEl>
                                          <p:spTgt spid="20"/>
                                        </p:tgtEl>
                                        <p:attrNameLst>
                                          <p:attrName>style.visibility</p:attrName>
                                        </p:attrNameLst>
                                      </p:cBhvr>
                                      <p:to>
                                        <p:strVal val="visible"/>
                                      </p:to>
                                    </p:set>
                                    <p:anim calcmode="lin" valueType="num">
                                      <p:cBhvr additive="base">
                                        <p:cTn id="49" dur="500" fill="hold"/>
                                        <p:tgtEl>
                                          <p:spTgt spid="20"/>
                                        </p:tgtEl>
                                        <p:attrNameLst>
                                          <p:attrName>ppt_x</p:attrName>
                                        </p:attrNameLst>
                                      </p:cBhvr>
                                      <p:tavLst>
                                        <p:tav tm="0">
                                          <p:val>
                                            <p:strVal val="1+#ppt_w/2"/>
                                          </p:val>
                                        </p:tav>
                                        <p:tav tm="100000">
                                          <p:val>
                                            <p:strVal val="#ppt_x"/>
                                          </p:val>
                                        </p:tav>
                                      </p:tavLst>
                                    </p:anim>
                                    <p:anim calcmode="lin" valueType="num">
                                      <p:cBhvr additive="base">
                                        <p:cTn id="50" dur="500" fill="hold"/>
                                        <p:tgtEl>
                                          <p:spTgt spid="20"/>
                                        </p:tgtEl>
                                        <p:attrNameLst>
                                          <p:attrName>ppt_y</p:attrName>
                                        </p:attrNameLst>
                                      </p:cBhvr>
                                      <p:tavLst>
                                        <p:tav tm="0">
                                          <p:val>
                                            <p:strVal val="#ppt_y"/>
                                          </p:val>
                                        </p:tav>
                                        <p:tav tm="100000">
                                          <p:val>
                                            <p:strVal val="#ppt_y"/>
                                          </p:val>
                                        </p:tav>
                                      </p:tavLst>
                                    </p:anim>
                                  </p:childTnLst>
                                </p:cTn>
                              </p:par>
                            </p:childTnLst>
                          </p:cTn>
                        </p:par>
                        <p:par>
                          <p:cTn id="51" fill="hold">
                            <p:stCondLst>
                              <p:cond delay="4500"/>
                            </p:stCondLst>
                            <p:childTnLst>
                              <p:par>
                                <p:cTn id="52" presetID="53" presetClass="entr" presetSubtype="16" fill="hold" nodeType="afterEffect">
                                  <p:stCondLst>
                                    <p:cond delay="0"/>
                                  </p:stCondLst>
                                  <p:childTnLst>
                                    <p:set>
                                      <p:cBhvr>
                                        <p:cTn id="53" dur="1" fill="hold">
                                          <p:stCondLst>
                                            <p:cond delay="0"/>
                                          </p:stCondLst>
                                        </p:cTn>
                                        <p:tgtEl>
                                          <p:spTgt spid="13"/>
                                        </p:tgtEl>
                                        <p:attrNameLst>
                                          <p:attrName>style.visibility</p:attrName>
                                        </p:attrNameLst>
                                      </p:cBhvr>
                                      <p:to>
                                        <p:strVal val="visible"/>
                                      </p:to>
                                    </p:set>
                                    <p:anim calcmode="lin" valueType="num">
                                      <p:cBhvr>
                                        <p:cTn id="54" dur="1000" fill="hold"/>
                                        <p:tgtEl>
                                          <p:spTgt spid="13"/>
                                        </p:tgtEl>
                                        <p:attrNameLst>
                                          <p:attrName>ppt_w</p:attrName>
                                        </p:attrNameLst>
                                      </p:cBhvr>
                                      <p:tavLst>
                                        <p:tav tm="0">
                                          <p:val>
                                            <p:fltVal val="0"/>
                                          </p:val>
                                        </p:tav>
                                        <p:tav tm="100000">
                                          <p:val>
                                            <p:strVal val="#ppt_w"/>
                                          </p:val>
                                        </p:tav>
                                      </p:tavLst>
                                    </p:anim>
                                    <p:anim calcmode="lin" valueType="num">
                                      <p:cBhvr>
                                        <p:cTn id="55" dur="1000" fill="hold"/>
                                        <p:tgtEl>
                                          <p:spTgt spid="13"/>
                                        </p:tgtEl>
                                        <p:attrNameLst>
                                          <p:attrName>ppt_h</p:attrName>
                                        </p:attrNameLst>
                                      </p:cBhvr>
                                      <p:tavLst>
                                        <p:tav tm="0">
                                          <p:val>
                                            <p:fltVal val="0"/>
                                          </p:val>
                                        </p:tav>
                                        <p:tav tm="100000">
                                          <p:val>
                                            <p:strVal val="#ppt_h"/>
                                          </p:val>
                                        </p:tav>
                                      </p:tavLst>
                                    </p:anim>
                                    <p:animEffect transition="in" filter="fade">
                                      <p:cBhvr>
                                        <p:cTn id="56" dur="1000"/>
                                        <p:tgtEl>
                                          <p:spTgt spid="13"/>
                                        </p:tgtEl>
                                      </p:cBhvr>
                                    </p:animEffect>
                                  </p:childTnLst>
                                </p:cTn>
                              </p:par>
                              <p:par>
                                <p:cTn id="57" presetID="42" presetClass="entr" presetSubtype="0" fill="hold" grpId="0" nodeType="withEffect">
                                  <p:stCondLst>
                                    <p:cond delay="0"/>
                                  </p:stCondLst>
                                  <p:childTnLst>
                                    <p:set>
                                      <p:cBhvr>
                                        <p:cTn id="58" dur="1" fill="hold">
                                          <p:stCondLst>
                                            <p:cond delay="0"/>
                                          </p:stCondLst>
                                        </p:cTn>
                                        <p:tgtEl>
                                          <p:spTgt spid="21"/>
                                        </p:tgtEl>
                                        <p:attrNameLst>
                                          <p:attrName>style.visibility</p:attrName>
                                        </p:attrNameLst>
                                      </p:cBhvr>
                                      <p:to>
                                        <p:strVal val="visible"/>
                                      </p:to>
                                    </p:set>
                                    <p:animEffect transition="in" filter="fade">
                                      <p:cBhvr>
                                        <p:cTn id="59" dur="1000"/>
                                        <p:tgtEl>
                                          <p:spTgt spid="21"/>
                                        </p:tgtEl>
                                      </p:cBhvr>
                                    </p:animEffect>
                                    <p:anim calcmode="lin" valueType="num">
                                      <p:cBhvr>
                                        <p:cTn id="60" dur="1000" fill="hold"/>
                                        <p:tgtEl>
                                          <p:spTgt spid="21"/>
                                        </p:tgtEl>
                                        <p:attrNameLst>
                                          <p:attrName>ppt_x</p:attrName>
                                        </p:attrNameLst>
                                      </p:cBhvr>
                                      <p:tavLst>
                                        <p:tav tm="0">
                                          <p:val>
                                            <p:strVal val="#ppt_x"/>
                                          </p:val>
                                        </p:tav>
                                        <p:tav tm="100000">
                                          <p:val>
                                            <p:strVal val="#ppt_x"/>
                                          </p:val>
                                        </p:tav>
                                      </p:tavLst>
                                    </p:anim>
                                    <p:anim calcmode="lin" valueType="num">
                                      <p:cBhvr>
                                        <p:cTn id="61" dur="1000" fill="hold"/>
                                        <p:tgtEl>
                                          <p:spTgt spid="21"/>
                                        </p:tgtEl>
                                        <p:attrNameLst>
                                          <p:attrName>ppt_y</p:attrName>
                                        </p:attrNameLst>
                                      </p:cBhvr>
                                      <p:tavLst>
                                        <p:tav tm="0">
                                          <p:val>
                                            <p:strVal val="#ppt_y+.1"/>
                                          </p:val>
                                        </p:tav>
                                        <p:tav tm="100000">
                                          <p:val>
                                            <p:strVal val="#ppt_y"/>
                                          </p:val>
                                        </p:tav>
                                      </p:tavLst>
                                    </p:anim>
                                  </p:childTnLst>
                                </p:cTn>
                              </p:par>
                            </p:childTnLst>
                          </p:cTn>
                        </p:par>
                        <p:par>
                          <p:cTn id="62" fill="hold">
                            <p:stCondLst>
                              <p:cond delay="5500"/>
                            </p:stCondLst>
                            <p:childTnLst>
                              <p:par>
                                <p:cTn id="63" presetID="22" presetClass="entr" presetSubtype="1" fill="hold" grpId="0" nodeType="afterEffect">
                                  <p:stCondLst>
                                    <p:cond delay="0"/>
                                  </p:stCondLst>
                                  <p:childTnLst>
                                    <p:set>
                                      <p:cBhvr>
                                        <p:cTn id="64" dur="1" fill="hold">
                                          <p:stCondLst>
                                            <p:cond delay="0"/>
                                          </p:stCondLst>
                                        </p:cTn>
                                        <p:tgtEl>
                                          <p:spTgt spid="22"/>
                                        </p:tgtEl>
                                        <p:attrNameLst>
                                          <p:attrName>style.visibility</p:attrName>
                                        </p:attrNameLst>
                                      </p:cBhvr>
                                      <p:to>
                                        <p:strVal val="visible"/>
                                      </p:to>
                                    </p:set>
                                    <p:animEffect transition="in" filter="wipe(up)">
                                      <p:cBhvr>
                                        <p:cTn id="65" dur="500"/>
                                        <p:tgtEl>
                                          <p:spTgt spid="22"/>
                                        </p:tgtEl>
                                      </p:cBhvr>
                                    </p:animEffect>
                                  </p:childTnLst>
                                </p:cTn>
                              </p:par>
                            </p:childTnLst>
                          </p:cTn>
                        </p:par>
                        <p:par>
                          <p:cTn id="66" fill="hold">
                            <p:stCondLst>
                              <p:cond delay="6000"/>
                            </p:stCondLst>
                            <p:childTnLst>
                              <p:par>
                                <p:cTn id="67" presetID="22" presetClass="entr" presetSubtype="1" fill="hold" grpId="0" nodeType="afterEffect">
                                  <p:stCondLst>
                                    <p:cond delay="0"/>
                                  </p:stCondLst>
                                  <p:childTnLst>
                                    <p:set>
                                      <p:cBhvr>
                                        <p:cTn id="68" dur="1" fill="hold">
                                          <p:stCondLst>
                                            <p:cond delay="0"/>
                                          </p:stCondLst>
                                        </p:cTn>
                                        <p:tgtEl>
                                          <p:spTgt spid="23"/>
                                        </p:tgtEl>
                                        <p:attrNameLst>
                                          <p:attrName>style.visibility</p:attrName>
                                        </p:attrNameLst>
                                      </p:cBhvr>
                                      <p:to>
                                        <p:strVal val="visible"/>
                                      </p:to>
                                    </p:set>
                                    <p:animEffect transition="in" filter="wipe(up)">
                                      <p:cBhvr>
                                        <p:cTn id="69"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16" grpId="0" animBg="1"/>
      <p:bldP spid="17" grpId="0"/>
      <p:bldP spid="18" grpId="0" animBg="1"/>
      <p:bldP spid="19" grpId="0"/>
      <p:bldP spid="20" grpId="0" animBg="1"/>
      <p:bldP spid="21" grpId="0"/>
      <p:bldP spid="22" grpId="0"/>
      <p:bldP spid="23" grpId="0"/>
      <p:bldP spid="24" grpId="0"/>
    </p:bldLst>
  </p:timing>
</p:sld>
</file>

<file path=ppt/slides/slide7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2" name="Rectangle 1">
            <a:extLst>
              <a:ext uri="{FF2B5EF4-FFF2-40B4-BE49-F238E27FC236}">
                <a16:creationId xmlns:a16="http://schemas.microsoft.com/office/drawing/2014/main" id="{14557AFC-EA7A-4609-978B-B1B7B37E203D}"/>
              </a:ext>
            </a:extLst>
          </p:cNvPr>
          <p:cNvSpPr/>
          <p:nvPr/>
        </p:nvSpPr>
        <p:spPr>
          <a:xfrm>
            <a:off x="609600" y="3276600"/>
            <a:ext cx="6019800" cy="2667000"/>
          </a:xfrm>
          <a:prstGeom prst="rect">
            <a:avLst/>
          </a:prstGeom>
          <a:blipFill>
            <a:blip r:embed="rId3"/>
            <a:stretch>
              <a:fillRect/>
            </a:stretch>
          </a:blipFill>
          <a:ln>
            <a:solidFill>
              <a:schemeClr val="bg1">
                <a:alpha val="50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Arrow: Chevron 2">
            <a:extLst>
              <a:ext uri="{FF2B5EF4-FFF2-40B4-BE49-F238E27FC236}">
                <a16:creationId xmlns:a16="http://schemas.microsoft.com/office/drawing/2014/main" id="{8B5B52ED-54D3-4D94-9110-64DBCB807AFE}"/>
              </a:ext>
            </a:extLst>
          </p:cNvPr>
          <p:cNvSpPr/>
          <p:nvPr/>
        </p:nvSpPr>
        <p:spPr>
          <a:xfrm>
            <a:off x="609600" y="2209800"/>
            <a:ext cx="457200" cy="838200"/>
          </a:xfrm>
          <a:prstGeom prst="chevron">
            <a:avLst/>
          </a:prstGeom>
          <a:solidFill>
            <a:srgbClr val="CE8E40"/>
          </a:solidFill>
          <a:ln>
            <a:solidFill>
              <a:schemeClr val="bg1">
                <a:alpha val="50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8" name="Arrow: Chevron 7">
            <a:extLst>
              <a:ext uri="{FF2B5EF4-FFF2-40B4-BE49-F238E27FC236}">
                <a16:creationId xmlns:a16="http://schemas.microsoft.com/office/drawing/2014/main" id="{C469408A-DA93-46A1-B15B-C04C348BF9D4}"/>
              </a:ext>
            </a:extLst>
          </p:cNvPr>
          <p:cNvSpPr/>
          <p:nvPr/>
        </p:nvSpPr>
        <p:spPr>
          <a:xfrm>
            <a:off x="974651" y="2209800"/>
            <a:ext cx="457200" cy="838200"/>
          </a:xfrm>
          <a:prstGeom prst="chevron">
            <a:avLst/>
          </a:prstGeom>
          <a:solidFill>
            <a:srgbClr val="E04621"/>
          </a:solidFill>
          <a:ln>
            <a:solidFill>
              <a:schemeClr val="bg1">
                <a:alpha val="50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9" name="TextBox 8">
            <a:extLst>
              <a:ext uri="{FF2B5EF4-FFF2-40B4-BE49-F238E27FC236}">
                <a16:creationId xmlns:a16="http://schemas.microsoft.com/office/drawing/2014/main" id="{12DA337D-CF95-4572-BDC1-98F96FE511E1}"/>
              </a:ext>
            </a:extLst>
          </p:cNvPr>
          <p:cNvSpPr txBox="1"/>
          <p:nvPr/>
        </p:nvSpPr>
        <p:spPr>
          <a:xfrm>
            <a:off x="1485473" y="2053778"/>
            <a:ext cx="5508978" cy="1092607"/>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Lorem ipsum dolor sit amet, consectetur adipiscing elit, sed do eiusmod tempor incididunt ut labore et dolore magna aliqua. </a:t>
            </a:r>
          </a:p>
        </p:txBody>
      </p:sp>
      <p:sp>
        <p:nvSpPr>
          <p:cNvPr id="10" name="TextBox 9">
            <a:extLst>
              <a:ext uri="{FF2B5EF4-FFF2-40B4-BE49-F238E27FC236}">
                <a16:creationId xmlns:a16="http://schemas.microsoft.com/office/drawing/2014/main" id="{95F0197D-C4B2-46EC-A002-2240B1DD51E3}"/>
              </a:ext>
            </a:extLst>
          </p:cNvPr>
          <p:cNvSpPr txBox="1"/>
          <p:nvPr/>
        </p:nvSpPr>
        <p:spPr>
          <a:xfrm>
            <a:off x="457200" y="1519568"/>
            <a:ext cx="6114714" cy="461665"/>
          </a:xfrm>
          <a:prstGeom prst="rect">
            <a:avLst/>
          </a:prstGeom>
          <a:noFill/>
        </p:spPr>
        <p:txBody>
          <a:bodyPr wrap="square" rtlCol="0">
            <a:spAutoFit/>
          </a:bodyPr>
          <a:lstStyle/>
          <a:p>
            <a:r>
              <a:rPr lang="en-US" sz="2400" dirty="0">
                <a:solidFill>
                  <a:schemeClr val="bg1"/>
                </a:solidFill>
                <a:latin typeface="Bernard MT Condensed" panose="02050806060905020404" pitchFamily="18" charset="0"/>
              </a:rPr>
              <a:t>LOREM IPSUM DOLOR</a:t>
            </a:r>
          </a:p>
        </p:txBody>
      </p:sp>
      <p:sp>
        <p:nvSpPr>
          <p:cNvPr id="11" name="TextBox 10">
            <a:extLst>
              <a:ext uri="{FF2B5EF4-FFF2-40B4-BE49-F238E27FC236}">
                <a16:creationId xmlns:a16="http://schemas.microsoft.com/office/drawing/2014/main" id="{5D874F62-E992-4AA2-B639-54B9384D6EEF}"/>
              </a:ext>
            </a:extLst>
          </p:cNvPr>
          <p:cNvSpPr txBox="1"/>
          <p:nvPr/>
        </p:nvSpPr>
        <p:spPr>
          <a:xfrm>
            <a:off x="6934200" y="5107466"/>
            <a:ext cx="4830531" cy="1477328"/>
          </a:xfrm>
          <a:prstGeom prst="rect">
            <a:avLst/>
          </a:prstGeom>
          <a:noFill/>
        </p:spPr>
        <p:txBody>
          <a:bodyPr wrap="square" rtlCol="0">
            <a:spAutoFit/>
          </a:bodyPr>
          <a:lstStyle/>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Lorem ipsum dolor sit amet.</a:t>
            </a:r>
          </a:p>
          <a:p>
            <a:pPr defTabSz="1219170">
              <a:spcBef>
                <a:spcPct val="20000"/>
              </a:spcBef>
              <a:defRPr/>
            </a:pPr>
            <a:endParaRPr lang="en-US" sz="300" dirty="0">
              <a:solidFill>
                <a:schemeClr val="bg1"/>
              </a:solidFill>
              <a:latin typeface="Candara" panose="020E0502030303020204" pitchFamily="34" charset="0"/>
            </a:endParaRP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p:txBody>
      </p:sp>
      <p:sp>
        <p:nvSpPr>
          <p:cNvPr id="4" name="Oval 3">
            <a:extLst>
              <a:ext uri="{FF2B5EF4-FFF2-40B4-BE49-F238E27FC236}">
                <a16:creationId xmlns:a16="http://schemas.microsoft.com/office/drawing/2014/main" id="{484621F3-BE59-40EF-8314-5A96FFF1729C}"/>
              </a:ext>
            </a:extLst>
          </p:cNvPr>
          <p:cNvSpPr>
            <a:spLocks noChangeAspect="1"/>
          </p:cNvSpPr>
          <p:nvPr/>
        </p:nvSpPr>
        <p:spPr>
          <a:xfrm>
            <a:off x="8663665" y="3423007"/>
            <a:ext cx="1371600" cy="13716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solidFill>
              <a:schemeClr val="bg1">
                <a:alpha val="50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Oval 12">
            <a:extLst>
              <a:ext uri="{FF2B5EF4-FFF2-40B4-BE49-F238E27FC236}">
                <a16:creationId xmlns:a16="http://schemas.microsoft.com/office/drawing/2014/main" id="{B48A5AB2-DCAF-463A-892B-A48E04956FAD}"/>
              </a:ext>
            </a:extLst>
          </p:cNvPr>
          <p:cNvSpPr>
            <a:spLocks noChangeAspect="1"/>
          </p:cNvSpPr>
          <p:nvPr/>
        </p:nvSpPr>
        <p:spPr>
          <a:xfrm>
            <a:off x="7671519" y="1837332"/>
            <a:ext cx="1097280" cy="1097280"/>
          </a:xfrm>
          <a:prstGeom prst="ellipse">
            <a:avLst/>
          </a:prstGeom>
          <a:solidFill>
            <a:srgbClr val="CE8E40"/>
          </a:solidFill>
          <a:ln>
            <a:solidFill>
              <a:schemeClr val="bg1">
                <a:alpha val="50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Text Box 10">
            <a:extLst>
              <a:ext uri="{FF2B5EF4-FFF2-40B4-BE49-F238E27FC236}">
                <a16:creationId xmlns:a16="http://schemas.microsoft.com/office/drawing/2014/main" id="{0F8612CB-9D60-44B7-98A7-EA671A8F9F52}"/>
              </a:ext>
            </a:extLst>
          </p:cNvPr>
          <p:cNvSpPr txBox="1">
            <a:spLocks noChangeArrowheads="1"/>
          </p:cNvSpPr>
          <p:nvPr/>
        </p:nvSpPr>
        <p:spPr bwMode="auto">
          <a:xfrm>
            <a:off x="7865565" y="1982113"/>
            <a:ext cx="685800" cy="769441"/>
          </a:xfrm>
          <a:prstGeom prst="rect">
            <a:avLst/>
          </a:prstGeom>
          <a:noFill/>
          <a:ln w="9525">
            <a:noFill/>
            <a:miter lim="800000"/>
            <a:headEnd/>
            <a:tailEnd/>
          </a:ln>
        </p:spPr>
        <p:txBody>
          <a:bodyPr wrap="square" lIns="60960" tIns="30480" rIns="60960" bIns="30480">
            <a:spAutoFit/>
          </a:bodyPr>
          <a:lstStyle/>
          <a:p>
            <a:pPr algn="ctr"/>
            <a:r>
              <a:rPr lang="en-US" sz="3600" b="1" dirty="0">
                <a:solidFill>
                  <a:schemeClr val="bg1"/>
                </a:solidFill>
                <a:latin typeface="Bernard MT Condensed" panose="02050806060905020404" pitchFamily="18" charset="0"/>
              </a:rPr>
              <a:t>01</a:t>
            </a:r>
          </a:p>
          <a:p>
            <a:pPr algn="ctr"/>
            <a:r>
              <a:rPr lang="en-US" sz="1000" dirty="0">
                <a:solidFill>
                  <a:schemeClr val="bg1"/>
                </a:solidFill>
              </a:rPr>
              <a:t>OPTION</a:t>
            </a:r>
          </a:p>
        </p:txBody>
      </p:sp>
      <p:sp>
        <p:nvSpPr>
          <p:cNvPr id="15" name="Oval 14">
            <a:extLst>
              <a:ext uri="{FF2B5EF4-FFF2-40B4-BE49-F238E27FC236}">
                <a16:creationId xmlns:a16="http://schemas.microsoft.com/office/drawing/2014/main" id="{A36B7471-40AB-4A4B-B8F2-88558C8235C3}"/>
              </a:ext>
            </a:extLst>
          </p:cNvPr>
          <p:cNvSpPr>
            <a:spLocks noChangeAspect="1"/>
          </p:cNvSpPr>
          <p:nvPr/>
        </p:nvSpPr>
        <p:spPr>
          <a:xfrm>
            <a:off x="9753600" y="1837332"/>
            <a:ext cx="1097280" cy="1097280"/>
          </a:xfrm>
          <a:prstGeom prst="ellipse">
            <a:avLst/>
          </a:prstGeom>
          <a:solidFill>
            <a:srgbClr val="E04621"/>
          </a:solidFill>
          <a:ln>
            <a:solidFill>
              <a:schemeClr val="bg1">
                <a:alpha val="50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Text Box 10">
            <a:extLst>
              <a:ext uri="{FF2B5EF4-FFF2-40B4-BE49-F238E27FC236}">
                <a16:creationId xmlns:a16="http://schemas.microsoft.com/office/drawing/2014/main" id="{AD5F5C17-58D0-4C11-A9A1-E6B64C4DAB08}"/>
              </a:ext>
            </a:extLst>
          </p:cNvPr>
          <p:cNvSpPr txBox="1">
            <a:spLocks noChangeArrowheads="1"/>
          </p:cNvSpPr>
          <p:nvPr/>
        </p:nvSpPr>
        <p:spPr bwMode="auto">
          <a:xfrm>
            <a:off x="9959340" y="2004673"/>
            <a:ext cx="685800" cy="769441"/>
          </a:xfrm>
          <a:prstGeom prst="rect">
            <a:avLst/>
          </a:prstGeom>
          <a:noFill/>
          <a:ln w="9525">
            <a:noFill/>
            <a:miter lim="800000"/>
            <a:headEnd/>
            <a:tailEnd/>
          </a:ln>
        </p:spPr>
        <p:txBody>
          <a:bodyPr wrap="square" lIns="60960" tIns="30480" rIns="60960" bIns="30480">
            <a:spAutoFit/>
          </a:bodyPr>
          <a:lstStyle/>
          <a:p>
            <a:pPr algn="ctr"/>
            <a:r>
              <a:rPr lang="en-US" sz="3600" b="1" dirty="0">
                <a:solidFill>
                  <a:schemeClr val="bg1"/>
                </a:solidFill>
                <a:latin typeface="Bernard MT Condensed" panose="02050806060905020404" pitchFamily="18" charset="0"/>
              </a:rPr>
              <a:t>02</a:t>
            </a:r>
          </a:p>
          <a:p>
            <a:pPr algn="ctr"/>
            <a:r>
              <a:rPr lang="en-US" sz="1000" dirty="0">
                <a:solidFill>
                  <a:schemeClr val="bg1"/>
                </a:solidFill>
              </a:rPr>
              <a:t>OPTION</a:t>
            </a:r>
          </a:p>
        </p:txBody>
      </p:sp>
      <p:grpSp>
        <p:nvGrpSpPr>
          <p:cNvPr id="17" name="Group 16">
            <a:extLst>
              <a:ext uri="{FF2B5EF4-FFF2-40B4-BE49-F238E27FC236}">
                <a16:creationId xmlns:a16="http://schemas.microsoft.com/office/drawing/2014/main" id="{424DCB06-2322-44E2-8C11-54AD2256C951}"/>
              </a:ext>
            </a:extLst>
          </p:cNvPr>
          <p:cNvGrpSpPr>
            <a:grpSpLocks noChangeAspect="1"/>
          </p:cNvGrpSpPr>
          <p:nvPr/>
        </p:nvGrpSpPr>
        <p:grpSpPr>
          <a:xfrm>
            <a:off x="8983705" y="3766365"/>
            <a:ext cx="731520" cy="684883"/>
            <a:chOff x="4546842" y="739036"/>
            <a:chExt cx="661020" cy="618878"/>
          </a:xfrm>
          <a:solidFill>
            <a:srgbClr val="4D4D4D"/>
          </a:solidFill>
        </p:grpSpPr>
        <p:sp>
          <p:nvSpPr>
            <p:cNvPr id="18" name="Freeform 102">
              <a:extLst>
                <a:ext uri="{FF2B5EF4-FFF2-40B4-BE49-F238E27FC236}">
                  <a16:creationId xmlns:a16="http://schemas.microsoft.com/office/drawing/2014/main" id="{7DFE405A-37E3-4B45-8DB7-82A87949D6D7}"/>
                </a:ext>
              </a:extLst>
            </p:cNvPr>
            <p:cNvSpPr>
              <a:spLocks/>
            </p:cNvSpPr>
            <p:nvPr/>
          </p:nvSpPr>
          <p:spPr bwMode="auto">
            <a:xfrm>
              <a:off x="4546842" y="739036"/>
              <a:ext cx="580349" cy="618878"/>
            </a:xfrm>
            <a:custGeom>
              <a:avLst/>
              <a:gdLst>
                <a:gd name="T0" fmla="*/ 217 w 407"/>
                <a:gd name="T1" fmla="*/ 0 h 434"/>
                <a:gd name="T2" fmla="*/ 0 w 407"/>
                <a:gd name="T3" fmla="*/ 217 h 434"/>
                <a:gd name="T4" fmla="*/ 217 w 407"/>
                <a:gd name="T5" fmla="*/ 434 h 434"/>
                <a:gd name="T6" fmla="*/ 407 w 407"/>
                <a:gd name="T7" fmla="*/ 321 h 434"/>
                <a:gd name="T8" fmla="*/ 357 w 407"/>
                <a:gd name="T9" fmla="*/ 321 h 434"/>
                <a:gd name="T10" fmla="*/ 217 w 407"/>
                <a:gd name="T11" fmla="*/ 392 h 434"/>
                <a:gd name="T12" fmla="*/ 42 w 407"/>
                <a:gd name="T13" fmla="*/ 217 h 434"/>
                <a:gd name="T14" fmla="*/ 217 w 407"/>
                <a:gd name="T15" fmla="*/ 42 h 434"/>
                <a:gd name="T16" fmla="*/ 357 w 407"/>
                <a:gd name="T17" fmla="*/ 114 h 434"/>
                <a:gd name="T18" fmla="*/ 407 w 407"/>
                <a:gd name="T19" fmla="*/ 114 h 434"/>
                <a:gd name="T20" fmla="*/ 217 w 407"/>
                <a:gd name="T21" fmla="*/ 0 h 4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07" h="434">
                  <a:moveTo>
                    <a:pt x="217" y="0"/>
                  </a:moveTo>
                  <a:cubicBezTo>
                    <a:pt x="97" y="0"/>
                    <a:pt x="0" y="97"/>
                    <a:pt x="0" y="217"/>
                  </a:cubicBezTo>
                  <a:cubicBezTo>
                    <a:pt x="0" y="337"/>
                    <a:pt x="97" y="434"/>
                    <a:pt x="217" y="434"/>
                  </a:cubicBezTo>
                  <a:cubicBezTo>
                    <a:pt x="299" y="434"/>
                    <a:pt x="371" y="388"/>
                    <a:pt x="407" y="321"/>
                  </a:cubicBezTo>
                  <a:cubicBezTo>
                    <a:pt x="357" y="321"/>
                    <a:pt x="357" y="321"/>
                    <a:pt x="357" y="321"/>
                  </a:cubicBezTo>
                  <a:cubicBezTo>
                    <a:pt x="326" y="364"/>
                    <a:pt x="275" y="392"/>
                    <a:pt x="217" y="392"/>
                  </a:cubicBezTo>
                  <a:cubicBezTo>
                    <a:pt x="120" y="392"/>
                    <a:pt x="42" y="314"/>
                    <a:pt x="42" y="217"/>
                  </a:cubicBezTo>
                  <a:cubicBezTo>
                    <a:pt x="42" y="121"/>
                    <a:pt x="120" y="42"/>
                    <a:pt x="217" y="42"/>
                  </a:cubicBezTo>
                  <a:cubicBezTo>
                    <a:pt x="275" y="42"/>
                    <a:pt x="326" y="70"/>
                    <a:pt x="357" y="114"/>
                  </a:cubicBezTo>
                  <a:cubicBezTo>
                    <a:pt x="407" y="114"/>
                    <a:pt x="407" y="114"/>
                    <a:pt x="407" y="114"/>
                  </a:cubicBezTo>
                  <a:cubicBezTo>
                    <a:pt x="371" y="46"/>
                    <a:pt x="299" y="0"/>
                    <a:pt x="2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9" name="Freeform 103">
              <a:extLst>
                <a:ext uri="{FF2B5EF4-FFF2-40B4-BE49-F238E27FC236}">
                  <a16:creationId xmlns:a16="http://schemas.microsoft.com/office/drawing/2014/main" id="{69118376-9E93-4BC2-ABE5-3D2CAB14946D}"/>
                </a:ext>
              </a:extLst>
            </p:cNvPr>
            <p:cNvSpPr>
              <a:spLocks/>
            </p:cNvSpPr>
            <p:nvPr/>
          </p:nvSpPr>
          <p:spPr bwMode="auto">
            <a:xfrm>
              <a:off x="4745510" y="899174"/>
              <a:ext cx="108364" cy="131241"/>
            </a:xfrm>
            <a:custGeom>
              <a:avLst/>
              <a:gdLst>
                <a:gd name="T0" fmla="*/ 16 w 76"/>
                <a:gd name="T1" fmla="*/ 0 h 92"/>
                <a:gd name="T2" fmla="*/ 8 w 76"/>
                <a:gd name="T3" fmla="*/ 2 h 92"/>
                <a:gd name="T4" fmla="*/ 4 w 76"/>
                <a:gd name="T5" fmla="*/ 23 h 92"/>
                <a:gd name="T6" fmla="*/ 52 w 76"/>
                <a:gd name="T7" fmla="*/ 92 h 92"/>
                <a:gd name="T8" fmla="*/ 76 w 76"/>
                <a:gd name="T9" fmla="*/ 76 h 92"/>
                <a:gd name="T10" fmla="*/ 28 w 76"/>
                <a:gd name="T11" fmla="*/ 6 h 92"/>
                <a:gd name="T12" fmla="*/ 16 w 76"/>
                <a:gd name="T13" fmla="*/ 0 h 92"/>
              </a:gdLst>
              <a:ahLst/>
              <a:cxnLst>
                <a:cxn ang="0">
                  <a:pos x="T0" y="T1"/>
                </a:cxn>
                <a:cxn ang="0">
                  <a:pos x="T2" y="T3"/>
                </a:cxn>
                <a:cxn ang="0">
                  <a:pos x="T4" y="T5"/>
                </a:cxn>
                <a:cxn ang="0">
                  <a:pos x="T6" y="T7"/>
                </a:cxn>
                <a:cxn ang="0">
                  <a:pos x="T8" y="T9"/>
                </a:cxn>
                <a:cxn ang="0">
                  <a:pos x="T10" y="T11"/>
                </a:cxn>
                <a:cxn ang="0">
                  <a:pos x="T12" y="T13"/>
                </a:cxn>
              </a:cxnLst>
              <a:rect l="0" t="0" r="r" b="b"/>
              <a:pathLst>
                <a:path w="76" h="92">
                  <a:moveTo>
                    <a:pt x="16" y="0"/>
                  </a:moveTo>
                  <a:cubicBezTo>
                    <a:pt x="14" y="0"/>
                    <a:pt x="11" y="1"/>
                    <a:pt x="8" y="2"/>
                  </a:cubicBezTo>
                  <a:cubicBezTo>
                    <a:pt x="2" y="7"/>
                    <a:pt x="0" y="16"/>
                    <a:pt x="4" y="23"/>
                  </a:cubicBezTo>
                  <a:cubicBezTo>
                    <a:pt x="52" y="92"/>
                    <a:pt x="52" y="92"/>
                    <a:pt x="52" y="92"/>
                  </a:cubicBezTo>
                  <a:cubicBezTo>
                    <a:pt x="56" y="83"/>
                    <a:pt x="65" y="77"/>
                    <a:pt x="76" y="76"/>
                  </a:cubicBezTo>
                  <a:cubicBezTo>
                    <a:pt x="28" y="6"/>
                    <a:pt x="28" y="6"/>
                    <a:pt x="28" y="6"/>
                  </a:cubicBezTo>
                  <a:cubicBezTo>
                    <a:pt x="26" y="2"/>
                    <a:pt x="21" y="0"/>
                    <a:pt x="1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0" name="Freeform 104">
              <a:extLst>
                <a:ext uri="{FF2B5EF4-FFF2-40B4-BE49-F238E27FC236}">
                  <a16:creationId xmlns:a16="http://schemas.microsoft.com/office/drawing/2014/main" id="{05F5E0A8-F8F6-43A9-BFE9-4225EFBF3BFD}"/>
                </a:ext>
              </a:extLst>
            </p:cNvPr>
            <p:cNvSpPr>
              <a:spLocks noEditPoints="1"/>
            </p:cNvSpPr>
            <p:nvPr/>
          </p:nvSpPr>
          <p:spPr bwMode="auto">
            <a:xfrm>
              <a:off x="4722632" y="988273"/>
              <a:ext cx="186627" cy="216728"/>
            </a:xfrm>
            <a:custGeom>
              <a:avLst/>
              <a:gdLst>
                <a:gd name="T0" fmla="*/ 71 w 131"/>
                <a:gd name="T1" fmla="*/ 59 h 152"/>
                <a:gd name="T2" fmla="*/ 3 w 131"/>
                <a:gd name="T3" fmla="*/ 141 h 152"/>
                <a:gd name="T4" fmla="*/ 3 w 131"/>
                <a:gd name="T5" fmla="*/ 151 h 152"/>
                <a:gd name="T6" fmla="*/ 8 w 131"/>
                <a:gd name="T7" fmla="*/ 152 h 152"/>
                <a:gd name="T8" fmla="*/ 13 w 131"/>
                <a:gd name="T9" fmla="*/ 150 h 152"/>
                <a:gd name="T10" fmla="*/ 81 w 131"/>
                <a:gd name="T11" fmla="*/ 68 h 152"/>
                <a:gd name="T12" fmla="*/ 71 w 131"/>
                <a:gd name="T13" fmla="*/ 59 h 152"/>
                <a:gd name="T14" fmla="*/ 123 w 131"/>
                <a:gd name="T15" fmla="*/ 0 h 152"/>
                <a:gd name="T16" fmla="*/ 118 w 131"/>
                <a:gd name="T17" fmla="*/ 3 h 152"/>
                <a:gd name="T18" fmla="*/ 107 w 131"/>
                <a:gd name="T19" fmla="*/ 16 h 152"/>
                <a:gd name="T20" fmla="*/ 117 w 131"/>
                <a:gd name="T21" fmla="*/ 25 h 152"/>
                <a:gd name="T22" fmla="*/ 128 w 131"/>
                <a:gd name="T23" fmla="*/ 12 h 152"/>
                <a:gd name="T24" fmla="*/ 127 w 131"/>
                <a:gd name="T25" fmla="*/ 2 h 152"/>
                <a:gd name="T26" fmla="*/ 123 w 131"/>
                <a:gd name="T27" fmla="*/ 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1" h="152">
                  <a:moveTo>
                    <a:pt x="71" y="59"/>
                  </a:moveTo>
                  <a:cubicBezTo>
                    <a:pt x="3" y="141"/>
                    <a:pt x="3" y="141"/>
                    <a:pt x="3" y="141"/>
                  </a:cubicBezTo>
                  <a:cubicBezTo>
                    <a:pt x="0" y="144"/>
                    <a:pt x="1" y="148"/>
                    <a:pt x="3" y="151"/>
                  </a:cubicBezTo>
                  <a:cubicBezTo>
                    <a:pt x="5" y="152"/>
                    <a:pt x="6" y="152"/>
                    <a:pt x="8" y="152"/>
                  </a:cubicBezTo>
                  <a:cubicBezTo>
                    <a:pt x="10" y="152"/>
                    <a:pt x="12" y="151"/>
                    <a:pt x="13" y="150"/>
                  </a:cubicBezTo>
                  <a:cubicBezTo>
                    <a:pt x="81" y="68"/>
                    <a:pt x="81" y="68"/>
                    <a:pt x="81" y="68"/>
                  </a:cubicBezTo>
                  <a:cubicBezTo>
                    <a:pt x="77" y="66"/>
                    <a:pt x="73" y="63"/>
                    <a:pt x="71" y="59"/>
                  </a:cubicBezTo>
                  <a:moveTo>
                    <a:pt x="123" y="0"/>
                  </a:moveTo>
                  <a:cubicBezTo>
                    <a:pt x="121" y="0"/>
                    <a:pt x="119" y="1"/>
                    <a:pt x="118" y="3"/>
                  </a:cubicBezTo>
                  <a:cubicBezTo>
                    <a:pt x="107" y="16"/>
                    <a:pt x="107" y="16"/>
                    <a:pt x="107" y="16"/>
                  </a:cubicBezTo>
                  <a:cubicBezTo>
                    <a:pt x="111" y="18"/>
                    <a:pt x="115" y="21"/>
                    <a:pt x="117" y="25"/>
                  </a:cubicBezTo>
                  <a:cubicBezTo>
                    <a:pt x="128" y="12"/>
                    <a:pt x="128" y="12"/>
                    <a:pt x="128" y="12"/>
                  </a:cubicBezTo>
                  <a:cubicBezTo>
                    <a:pt x="131" y="9"/>
                    <a:pt x="130" y="4"/>
                    <a:pt x="127" y="2"/>
                  </a:cubicBezTo>
                  <a:cubicBezTo>
                    <a:pt x="126" y="1"/>
                    <a:pt x="125" y="0"/>
                    <a:pt x="12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1" name="Freeform 105">
              <a:extLst>
                <a:ext uri="{FF2B5EF4-FFF2-40B4-BE49-F238E27FC236}">
                  <a16:creationId xmlns:a16="http://schemas.microsoft.com/office/drawing/2014/main" id="{FC0A566F-7BE8-47FF-B650-A0A6B4226D65}"/>
                </a:ext>
              </a:extLst>
            </p:cNvPr>
            <p:cNvSpPr>
              <a:spLocks/>
            </p:cNvSpPr>
            <p:nvPr/>
          </p:nvSpPr>
          <p:spPr bwMode="auto">
            <a:xfrm>
              <a:off x="4958625" y="965396"/>
              <a:ext cx="126425" cy="156526"/>
            </a:xfrm>
            <a:custGeom>
              <a:avLst/>
              <a:gdLst>
                <a:gd name="T0" fmla="*/ 60 w 89"/>
                <a:gd name="T1" fmla="*/ 0 h 109"/>
                <a:gd name="T2" fmla="*/ 15 w 89"/>
                <a:gd name="T3" fmla="*/ 4 h 109"/>
                <a:gd name="T4" fmla="*/ 13 w 89"/>
                <a:gd name="T5" fmla="*/ 16 h 109"/>
                <a:gd name="T6" fmla="*/ 54 w 89"/>
                <a:gd name="T7" fmla="*/ 16 h 109"/>
                <a:gd name="T8" fmla="*/ 70 w 89"/>
                <a:gd name="T9" fmla="*/ 33 h 109"/>
                <a:gd name="T10" fmla="*/ 2 w 89"/>
                <a:gd name="T11" fmla="*/ 94 h 109"/>
                <a:gd name="T12" fmla="*/ 0 w 89"/>
                <a:gd name="T13" fmla="*/ 109 h 109"/>
                <a:gd name="T14" fmla="*/ 74 w 89"/>
                <a:gd name="T15" fmla="*/ 109 h 109"/>
                <a:gd name="T16" fmla="*/ 77 w 89"/>
                <a:gd name="T17" fmla="*/ 93 h 109"/>
                <a:gd name="T18" fmla="*/ 33 w 89"/>
                <a:gd name="T19" fmla="*/ 93 h 109"/>
                <a:gd name="T20" fmla="*/ 87 w 89"/>
                <a:gd name="T21" fmla="*/ 34 h 109"/>
                <a:gd name="T22" fmla="*/ 60 w 89"/>
                <a:gd name="T23" fmla="*/ 0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9" h="109">
                  <a:moveTo>
                    <a:pt x="60" y="0"/>
                  </a:moveTo>
                  <a:cubicBezTo>
                    <a:pt x="42" y="0"/>
                    <a:pt x="30" y="1"/>
                    <a:pt x="15" y="4"/>
                  </a:cubicBezTo>
                  <a:cubicBezTo>
                    <a:pt x="13" y="16"/>
                    <a:pt x="13" y="16"/>
                    <a:pt x="13" y="16"/>
                  </a:cubicBezTo>
                  <a:cubicBezTo>
                    <a:pt x="54" y="16"/>
                    <a:pt x="54" y="16"/>
                    <a:pt x="54" y="16"/>
                  </a:cubicBezTo>
                  <a:cubicBezTo>
                    <a:pt x="67" y="16"/>
                    <a:pt x="71" y="22"/>
                    <a:pt x="70" y="33"/>
                  </a:cubicBezTo>
                  <a:cubicBezTo>
                    <a:pt x="67" y="52"/>
                    <a:pt x="20" y="83"/>
                    <a:pt x="2" y="94"/>
                  </a:cubicBezTo>
                  <a:cubicBezTo>
                    <a:pt x="0" y="109"/>
                    <a:pt x="0" y="109"/>
                    <a:pt x="0" y="109"/>
                  </a:cubicBezTo>
                  <a:cubicBezTo>
                    <a:pt x="74" y="109"/>
                    <a:pt x="74" y="109"/>
                    <a:pt x="74" y="109"/>
                  </a:cubicBezTo>
                  <a:cubicBezTo>
                    <a:pt x="77" y="93"/>
                    <a:pt x="77" y="93"/>
                    <a:pt x="77" y="93"/>
                  </a:cubicBezTo>
                  <a:cubicBezTo>
                    <a:pt x="33" y="93"/>
                    <a:pt x="33" y="93"/>
                    <a:pt x="33" y="93"/>
                  </a:cubicBezTo>
                  <a:cubicBezTo>
                    <a:pt x="45" y="85"/>
                    <a:pt x="84" y="59"/>
                    <a:pt x="87" y="34"/>
                  </a:cubicBezTo>
                  <a:cubicBezTo>
                    <a:pt x="89" y="16"/>
                    <a:pt x="81" y="0"/>
                    <a:pt x="6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2" name="Freeform 106">
              <a:extLst>
                <a:ext uri="{FF2B5EF4-FFF2-40B4-BE49-F238E27FC236}">
                  <a16:creationId xmlns:a16="http://schemas.microsoft.com/office/drawing/2014/main" id="{17C8C03F-963C-4EC2-AADE-258CB2FFABF6}"/>
                </a:ext>
              </a:extLst>
            </p:cNvPr>
            <p:cNvSpPr>
              <a:spLocks/>
            </p:cNvSpPr>
            <p:nvPr/>
          </p:nvSpPr>
          <p:spPr bwMode="auto">
            <a:xfrm>
              <a:off x="5083845" y="969009"/>
              <a:ext cx="124017" cy="152914"/>
            </a:xfrm>
            <a:custGeom>
              <a:avLst/>
              <a:gdLst>
                <a:gd name="T0" fmla="*/ 86 w 103"/>
                <a:gd name="T1" fmla="*/ 0 h 127"/>
                <a:gd name="T2" fmla="*/ 63 w 103"/>
                <a:gd name="T3" fmla="*/ 0 h 127"/>
                <a:gd name="T4" fmla="*/ 0 w 103"/>
                <a:gd name="T5" fmla="*/ 87 h 127"/>
                <a:gd name="T6" fmla="*/ 4 w 103"/>
                <a:gd name="T7" fmla="*/ 97 h 127"/>
                <a:gd name="T8" fmla="*/ 65 w 103"/>
                <a:gd name="T9" fmla="*/ 97 h 127"/>
                <a:gd name="T10" fmla="*/ 60 w 103"/>
                <a:gd name="T11" fmla="*/ 127 h 127"/>
                <a:gd name="T12" fmla="*/ 81 w 103"/>
                <a:gd name="T13" fmla="*/ 127 h 127"/>
                <a:gd name="T14" fmla="*/ 85 w 103"/>
                <a:gd name="T15" fmla="*/ 97 h 127"/>
                <a:gd name="T16" fmla="*/ 100 w 103"/>
                <a:gd name="T17" fmla="*/ 93 h 127"/>
                <a:gd name="T18" fmla="*/ 103 w 103"/>
                <a:gd name="T19" fmla="*/ 78 h 127"/>
                <a:gd name="T20" fmla="*/ 89 w 103"/>
                <a:gd name="T21" fmla="*/ 78 h 127"/>
                <a:gd name="T22" fmla="*/ 96 w 103"/>
                <a:gd name="T23" fmla="*/ 33 h 127"/>
                <a:gd name="T24" fmla="*/ 81 w 103"/>
                <a:gd name="T25" fmla="*/ 33 h 127"/>
                <a:gd name="T26" fmla="*/ 73 w 103"/>
                <a:gd name="T27" fmla="*/ 46 h 127"/>
                <a:gd name="T28" fmla="*/ 68 w 103"/>
                <a:gd name="T29" fmla="*/ 78 h 127"/>
                <a:gd name="T30" fmla="*/ 31 w 103"/>
                <a:gd name="T31" fmla="*/ 78 h 127"/>
                <a:gd name="T32" fmla="*/ 86 w 103"/>
                <a:gd name="T33" fmla="*/ 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3" h="127">
                  <a:moveTo>
                    <a:pt x="86" y="0"/>
                  </a:moveTo>
                  <a:lnTo>
                    <a:pt x="63" y="0"/>
                  </a:lnTo>
                  <a:lnTo>
                    <a:pt x="0" y="87"/>
                  </a:lnTo>
                  <a:lnTo>
                    <a:pt x="4" y="97"/>
                  </a:lnTo>
                  <a:lnTo>
                    <a:pt x="65" y="97"/>
                  </a:lnTo>
                  <a:lnTo>
                    <a:pt x="60" y="127"/>
                  </a:lnTo>
                  <a:lnTo>
                    <a:pt x="81" y="127"/>
                  </a:lnTo>
                  <a:lnTo>
                    <a:pt x="85" y="97"/>
                  </a:lnTo>
                  <a:lnTo>
                    <a:pt x="100" y="93"/>
                  </a:lnTo>
                  <a:lnTo>
                    <a:pt x="103" y="78"/>
                  </a:lnTo>
                  <a:lnTo>
                    <a:pt x="89" y="78"/>
                  </a:lnTo>
                  <a:lnTo>
                    <a:pt x="96" y="33"/>
                  </a:lnTo>
                  <a:lnTo>
                    <a:pt x="81" y="33"/>
                  </a:lnTo>
                  <a:lnTo>
                    <a:pt x="73" y="46"/>
                  </a:lnTo>
                  <a:lnTo>
                    <a:pt x="68" y="78"/>
                  </a:lnTo>
                  <a:lnTo>
                    <a:pt x="31" y="78"/>
                  </a:lnTo>
                  <a:lnTo>
                    <a:pt x="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3" name="Freeform 108">
              <a:extLst>
                <a:ext uri="{FF2B5EF4-FFF2-40B4-BE49-F238E27FC236}">
                  <a16:creationId xmlns:a16="http://schemas.microsoft.com/office/drawing/2014/main" id="{6F686C29-8B0D-4694-948A-E59883021B34}"/>
                </a:ext>
              </a:extLst>
            </p:cNvPr>
            <p:cNvSpPr>
              <a:spLocks/>
            </p:cNvSpPr>
            <p:nvPr/>
          </p:nvSpPr>
          <p:spPr bwMode="auto">
            <a:xfrm>
              <a:off x="4815344" y="1007538"/>
              <a:ext cx="83079" cy="83079"/>
            </a:xfrm>
            <a:custGeom>
              <a:avLst/>
              <a:gdLst>
                <a:gd name="T0" fmla="*/ 29 w 58"/>
                <a:gd name="T1" fmla="*/ 0 h 58"/>
                <a:gd name="T2" fmla="*/ 27 w 58"/>
                <a:gd name="T3" fmla="*/ 0 h 58"/>
                <a:gd name="T4" fmla="*/ 3 w 58"/>
                <a:gd name="T5" fmla="*/ 16 h 58"/>
                <a:gd name="T6" fmla="*/ 0 w 58"/>
                <a:gd name="T7" fmla="*/ 29 h 58"/>
                <a:gd name="T8" fmla="*/ 6 w 58"/>
                <a:gd name="T9" fmla="*/ 46 h 58"/>
                <a:gd name="T10" fmla="*/ 16 w 58"/>
                <a:gd name="T11" fmla="*/ 55 h 58"/>
                <a:gd name="T12" fmla="*/ 29 w 58"/>
                <a:gd name="T13" fmla="*/ 58 h 58"/>
                <a:gd name="T14" fmla="*/ 58 w 58"/>
                <a:gd name="T15" fmla="*/ 29 h 58"/>
                <a:gd name="T16" fmla="*/ 52 w 58"/>
                <a:gd name="T17" fmla="*/ 12 h 58"/>
                <a:gd name="T18" fmla="*/ 42 w 58"/>
                <a:gd name="T19" fmla="*/ 3 h 58"/>
                <a:gd name="T20" fmla="*/ 29 w 58"/>
                <a:gd name="T21"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8" h="58">
                  <a:moveTo>
                    <a:pt x="29" y="0"/>
                  </a:moveTo>
                  <a:cubicBezTo>
                    <a:pt x="28" y="0"/>
                    <a:pt x="28" y="0"/>
                    <a:pt x="27" y="0"/>
                  </a:cubicBezTo>
                  <a:cubicBezTo>
                    <a:pt x="16" y="1"/>
                    <a:pt x="7" y="7"/>
                    <a:pt x="3" y="16"/>
                  </a:cubicBezTo>
                  <a:cubicBezTo>
                    <a:pt x="1" y="20"/>
                    <a:pt x="0" y="25"/>
                    <a:pt x="0" y="29"/>
                  </a:cubicBezTo>
                  <a:cubicBezTo>
                    <a:pt x="0" y="36"/>
                    <a:pt x="2" y="42"/>
                    <a:pt x="6" y="46"/>
                  </a:cubicBezTo>
                  <a:cubicBezTo>
                    <a:pt x="8" y="50"/>
                    <a:pt x="12" y="53"/>
                    <a:pt x="16" y="55"/>
                  </a:cubicBezTo>
                  <a:cubicBezTo>
                    <a:pt x="20" y="57"/>
                    <a:pt x="24" y="58"/>
                    <a:pt x="29" y="58"/>
                  </a:cubicBezTo>
                  <a:cubicBezTo>
                    <a:pt x="45" y="58"/>
                    <a:pt x="58" y="45"/>
                    <a:pt x="58" y="29"/>
                  </a:cubicBezTo>
                  <a:cubicBezTo>
                    <a:pt x="58" y="23"/>
                    <a:pt x="56" y="17"/>
                    <a:pt x="52" y="12"/>
                  </a:cubicBezTo>
                  <a:cubicBezTo>
                    <a:pt x="50" y="8"/>
                    <a:pt x="46" y="5"/>
                    <a:pt x="42" y="3"/>
                  </a:cubicBezTo>
                  <a:cubicBezTo>
                    <a:pt x="38" y="1"/>
                    <a:pt x="34" y="0"/>
                    <a:pt x="2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cxnSp>
        <p:nvCxnSpPr>
          <p:cNvPr id="25" name="Straight Connector 24">
            <a:extLst>
              <a:ext uri="{FF2B5EF4-FFF2-40B4-BE49-F238E27FC236}">
                <a16:creationId xmlns:a16="http://schemas.microsoft.com/office/drawing/2014/main" id="{48C154A0-EDE2-4195-AA27-22F48FCF227B}"/>
              </a:ext>
            </a:extLst>
          </p:cNvPr>
          <p:cNvCxnSpPr>
            <a:stCxn id="13" idx="4"/>
            <a:endCxn id="4" idx="1"/>
          </p:cNvCxnSpPr>
          <p:nvPr/>
        </p:nvCxnSpPr>
        <p:spPr>
          <a:xfrm>
            <a:off x="8220159" y="2934612"/>
            <a:ext cx="644372" cy="689261"/>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7" name="Straight Connector 26">
            <a:extLst>
              <a:ext uri="{FF2B5EF4-FFF2-40B4-BE49-F238E27FC236}">
                <a16:creationId xmlns:a16="http://schemas.microsoft.com/office/drawing/2014/main" id="{2C6268C4-23C9-434A-A823-38B364E19141}"/>
              </a:ext>
            </a:extLst>
          </p:cNvPr>
          <p:cNvCxnSpPr>
            <a:stCxn id="15" idx="4"/>
            <a:endCxn id="4" idx="7"/>
          </p:cNvCxnSpPr>
          <p:nvPr/>
        </p:nvCxnSpPr>
        <p:spPr>
          <a:xfrm flipH="1">
            <a:off x="9834399" y="2934612"/>
            <a:ext cx="467841" cy="689261"/>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5182975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0"/>
                                        </p:tgtEl>
                                        <p:attrNameLst>
                                          <p:attrName>style.visibility</p:attrName>
                                        </p:attrNameLst>
                                      </p:cBhvr>
                                      <p:to>
                                        <p:strVal val="visible"/>
                                      </p:to>
                                    </p:set>
                                    <p:animEffect transition="in" filter="wipe(left)">
                                      <p:cBhvr>
                                        <p:cTn id="11" dur="500"/>
                                        <p:tgtEl>
                                          <p:spTgt spid="10"/>
                                        </p:tgtEl>
                                      </p:cBhvr>
                                    </p:animEffect>
                                  </p:childTnLst>
                                </p:cTn>
                              </p:par>
                            </p:childTnLst>
                          </p:cTn>
                        </p:par>
                        <p:par>
                          <p:cTn id="12" fill="hold">
                            <p:stCondLst>
                              <p:cond delay="1000"/>
                            </p:stCondLst>
                            <p:childTnLst>
                              <p:par>
                                <p:cTn id="13" presetID="2" presetClass="entr" presetSubtype="8" fill="hold" grpId="0" nodeType="afterEffect">
                                  <p:stCondLst>
                                    <p:cond delay="0"/>
                                  </p:stCondLst>
                                  <p:childTnLst>
                                    <p:set>
                                      <p:cBhvr>
                                        <p:cTn id="14" dur="1" fill="hold">
                                          <p:stCondLst>
                                            <p:cond delay="0"/>
                                          </p:stCondLst>
                                        </p:cTn>
                                        <p:tgtEl>
                                          <p:spTgt spid="3"/>
                                        </p:tgtEl>
                                        <p:attrNameLst>
                                          <p:attrName>style.visibility</p:attrName>
                                        </p:attrNameLst>
                                      </p:cBhvr>
                                      <p:to>
                                        <p:strVal val="visible"/>
                                      </p:to>
                                    </p:set>
                                    <p:anim calcmode="lin" valueType="num">
                                      <p:cBhvr additive="base">
                                        <p:cTn id="15" dur="500" fill="hold"/>
                                        <p:tgtEl>
                                          <p:spTgt spid="3"/>
                                        </p:tgtEl>
                                        <p:attrNameLst>
                                          <p:attrName>ppt_x</p:attrName>
                                        </p:attrNameLst>
                                      </p:cBhvr>
                                      <p:tavLst>
                                        <p:tav tm="0">
                                          <p:val>
                                            <p:strVal val="0-#ppt_w/2"/>
                                          </p:val>
                                        </p:tav>
                                        <p:tav tm="100000">
                                          <p:val>
                                            <p:strVal val="#ppt_x"/>
                                          </p:val>
                                        </p:tav>
                                      </p:tavLst>
                                    </p:anim>
                                    <p:anim calcmode="lin" valueType="num">
                                      <p:cBhvr additive="base">
                                        <p:cTn id="16" dur="500" fill="hold"/>
                                        <p:tgtEl>
                                          <p:spTgt spid="3"/>
                                        </p:tgtEl>
                                        <p:attrNameLst>
                                          <p:attrName>ppt_y</p:attrName>
                                        </p:attrNameLst>
                                      </p:cBhvr>
                                      <p:tavLst>
                                        <p:tav tm="0">
                                          <p:val>
                                            <p:strVal val="#ppt_y"/>
                                          </p:val>
                                        </p:tav>
                                        <p:tav tm="100000">
                                          <p:val>
                                            <p:strVal val="#ppt_y"/>
                                          </p:val>
                                        </p:tav>
                                      </p:tavLst>
                                    </p:anim>
                                  </p:childTnLst>
                                </p:cTn>
                              </p:par>
                            </p:childTnLst>
                          </p:cTn>
                        </p:par>
                        <p:par>
                          <p:cTn id="17" fill="hold">
                            <p:stCondLst>
                              <p:cond delay="1500"/>
                            </p:stCondLst>
                            <p:childTnLst>
                              <p:par>
                                <p:cTn id="18" presetID="2" presetClass="entr" presetSubtype="8" fill="hold" grpId="0" nodeType="afterEffect">
                                  <p:stCondLst>
                                    <p:cond delay="0"/>
                                  </p:stCondLst>
                                  <p:childTnLst>
                                    <p:set>
                                      <p:cBhvr>
                                        <p:cTn id="19" dur="1" fill="hold">
                                          <p:stCondLst>
                                            <p:cond delay="0"/>
                                          </p:stCondLst>
                                        </p:cTn>
                                        <p:tgtEl>
                                          <p:spTgt spid="8"/>
                                        </p:tgtEl>
                                        <p:attrNameLst>
                                          <p:attrName>style.visibility</p:attrName>
                                        </p:attrNameLst>
                                      </p:cBhvr>
                                      <p:to>
                                        <p:strVal val="visible"/>
                                      </p:to>
                                    </p:set>
                                    <p:anim calcmode="lin" valueType="num">
                                      <p:cBhvr additive="base">
                                        <p:cTn id="20" dur="500" fill="hold"/>
                                        <p:tgtEl>
                                          <p:spTgt spid="8"/>
                                        </p:tgtEl>
                                        <p:attrNameLst>
                                          <p:attrName>ppt_x</p:attrName>
                                        </p:attrNameLst>
                                      </p:cBhvr>
                                      <p:tavLst>
                                        <p:tav tm="0">
                                          <p:val>
                                            <p:strVal val="0-#ppt_w/2"/>
                                          </p:val>
                                        </p:tav>
                                        <p:tav tm="100000">
                                          <p:val>
                                            <p:strVal val="#ppt_x"/>
                                          </p:val>
                                        </p:tav>
                                      </p:tavLst>
                                    </p:anim>
                                    <p:anim calcmode="lin" valueType="num">
                                      <p:cBhvr additive="base">
                                        <p:cTn id="21" dur="500" fill="hold"/>
                                        <p:tgtEl>
                                          <p:spTgt spid="8"/>
                                        </p:tgtEl>
                                        <p:attrNameLst>
                                          <p:attrName>ppt_y</p:attrName>
                                        </p:attrNameLst>
                                      </p:cBhvr>
                                      <p:tavLst>
                                        <p:tav tm="0">
                                          <p:val>
                                            <p:strVal val="#ppt_y"/>
                                          </p:val>
                                        </p:tav>
                                        <p:tav tm="100000">
                                          <p:val>
                                            <p:strVal val="#ppt_y"/>
                                          </p:val>
                                        </p:tav>
                                      </p:tavLst>
                                    </p:anim>
                                  </p:childTnLst>
                                </p:cTn>
                              </p:par>
                            </p:childTnLst>
                          </p:cTn>
                        </p:par>
                        <p:par>
                          <p:cTn id="22" fill="hold">
                            <p:stCondLst>
                              <p:cond delay="2000"/>
                            </p:stCondLst>
                            <p:childTnLst>
                              <p:par>
                                <p:cTn id="23" presetID="22" presetClass="entr" presetSubtype="8" fill="hold" grpId="0" nodeType="afterEffect">
                                  <p:stCondLst>
                                    <p:cond delay="0"/>
                                  </p:stCondLst>
                                  <p:childTnLst>
                                    <p:set>
                                      <p:cBhvr>
                                        <p:cTn id="24" dur="1" fill="hold">
                                          <p:stCondLst>
                                            <p:cond delay="0"/>
                                          </p:stCondLst>
                                        </p:cTn>
                                        <p:tgtEl>
                                          <p:spTgt spid="9"/>
                                        </p:tgtEl>
                                        <p:attrNameLst>
                                          <p:attrName>style.visibility</p:attrName>
                                        </p:attrNameLst>
                                      </p:cBhvr>
                                      <p:to>
                                        <p:strVal val="visible"/>
                                      </p:to>
                                    </p:set>
                                    <p:animEffect transition="in" filter="wipe(left)">
                                      <p:cBhvr>
                                        <p:cTn id="25" dur="1000"/>
                                        <p:tgtEl>
                                          <p:spTgt spid="9"/>
                                        </p:tgtEl>
                                      </p:cBhvr>
                                    </p:animEffect>
                                  </p:childTnLst>
                                </p:cTn>
                              </p:par>
                            </p:childTnLst>
                          </p:cTn>
                        </p:par>
                        <p:par>
                          <p:cTn id="26" fill="hold">
                            <p:stCondLst>
                              <p:cond delay="3000"/>
                            </p:stCondLst>
                            <p:childTnLst>
                              <p:par>
                                <p:cTn id="27" presetID="37" presetClass="entr" presetSubtype="0" fill="hold" grpId="0" nodeType="afterEffect">
                                  <p:stCondLst>
                                    <p:cond delay="0"/>
                                  </p:stCondLst>
                                  <p:childTnLst>
                                    <p:set>
                                      <p:cBhvr>
                                        <p:cTn id="28" dur="1" fill="hold">
                                          <p:stCondLst>
                                            <p:cond delay="0"/>
                                          </p:stCondLst>
                                        </p:cTn>
                                        <p:tgtEl>
                                          <p:spTgt spid="2"/>
                                        </p:tgtEl>
                                        <p:attrNameLst>
                                          <p:attrName>style.visibility</p:attrName>
                                        </p:attrNameLst>
                                      </p:cBhvr>
                                      <p:to>
                                        <p:strVal val="visible"/>
                                      </p:to>
                                    </p:set>
                                    <p:animEffect transition="in" filter="fade">
                                      <p:cBhvr>
                                        <p:cTn id="29" dur="1000"/>
                                        <p:tgtEl>
                                          <p:spTgt spid="2"/>
                                        </p:tgtEl>
                                      </p:cBhvr>
                                    </p:animEffect>
                                    <p:anim calcmode="lin" valueType="num">
                                      <p:cBhvr>
                                        <p:cTn id="30" dur="1000" fill="hold"/>
                                        <p:tgtEl>
                                          <p:spTgt spid="2"/>
                                        </p:tgtEl>
                                        <p:attrNameLst>
                                          <p:attrName>ppt_x</p:attrName>
                                        </p:attrNameLst>
                                      </p:cBhvr>
                                      <p:tavLst>
                                        <p:tav tm="0">
                                          <p:val>
                                            <p:strVal val="#ppt_x"/>
                                          </p:val>
                                        </p:tav>
                                        <p:tav tm="100000">
                                          <p:val>
                                            <p:strVal val="#ppt_x"/>
                                          </p:val>
                                        </p:tav>
                                      </p:tavLst>
                                    </p:anim>
                                    <p:anim calcmode="lin" valueType="num">
                                      <p:cBhvr>
                                        <p:cTn id="31" dur="900" decel="100000" fill="hold"/>
                                        <p:tgtEl>
                                          <p:spTgt spid="2"/>
                                        </p:tgtEl>
                                        <p:attrNameLst>
                                          <p:attrName>ppt_y</p:attrName>
                                        </p:attrNameLst>
                                      </p:cBhvr>
                                      <p:tavLst>
                                        <p:tav tm="0">
                                          <p:val>
                                            <p:strVal val="#ppt_y+1"/>
                                          </p:val>
                                        </p:tav>
                                        <p:tav tm="100000">
                                          <p:val>
                                            <p:strVal val="#ppt_y-.03"/>
                                          </p:val>
                                        </p:tav>
                                      </p:tavLst>
                                    </p:anim>
                                    <p:anim calcmode="lin" valueType="num">
                                      <p:cBhvr>
                                        <p:cTn id="32" dur="100" accel="100000" fill="hold">
                                          <p:stCondLst>
                                            <p:cond delay="900"/>
                                          </p:stCondLst>
                                        </p:cTn>
                                        <p:tgtEl>
                                          <p:spTgt spid="2"/>
                                        </p:tgtEl>
                                        <p:attrNameLst>
                                          <p:attrName>ppt_y</p:attrName>
                                        </p:attrNameLst>
                                      </p:cBhvr>
                                      <p:tavLst>
                                        <p:tav tm="0">
                                          <p:val>
                                            <p:strVal val="#ppt_y-.03"/>
                                          </p:val>
                                        </p:tav>
                                        <p:tav tm="100000">
                                          <p:val>
                                            <p:strVal val="#ppt_y"/>
                                          </p:val>
                                        </p:tav>
                                      </p:tavLst>
                                    </p:anim>
                                  </p:childTnLst>
                                </p:cTn>
                              </p:par>
                            </p:childTnLst>
                          </p:cTn>
                        </p:par>
                        <p:par>
                          <p:cTn id="33" fill="hold">
                            <p:stCondLst>
                              <p:cond delay="4000"/>
                            </p:stCondLst>
                            <p:childTnLst>
                              <p:par>
                                <p:cTn id="34" presetID="53" presetClass="entr" presetSubtype="16" fill="hold" grpId="0" nodeType="afterEffect">
                                  <p:stCondLst>
                                    <p:cond delay="0"/>
                                  </p:stCondLst>
                                  <p:childTnLst>
                                    <p:set>
                                      <p:cBhvr>
                                        <p:cTn id="35" dur="1" fill="hold">
                                          <p:stCondLst>
                                            <p:cond delay="0"/>
                                          </p:stCondLst>
                                        </p:cTn>
                                        <p:tgtEl>
                                          <p:spTgt spid="4"/>
                                        </p:tgtEl>
                                        <p:attrNameLst>
                                          <p:attrName>style.visibility</p:attrName>
                                        </p:attrNameLst>
                                      </p:cBhvr>
                                      <p:to>
                                        <p:strVal val="visible"/>
                                      </p:to>
                                    </p:set>
                                    <p:anim calcmode="lin" valueType="num">
                                      <p:cBhvr>
                                        <p:cTn id="36" dur="500" fill="hold"/>
                                        <p:tgtEl>
                                          <p:spTgt spid="4"/>
                                        </p:tgtEl>
                                        <p:attrNameLst>
                                          <p:attrName>ppt_w</p:attrName>
                                        </p:attrNameLst>
                                      </p:cBhvr>
                                      <p:tavLst>
                                        <p:tav tm="0">
                                          <p:val>
                                            <p:fltVal val="0"/>
                                          </p:val>
                                        </p:tav>
                                        <p:tav tm="100000">
                                          <p:val>
                                            <p:strVal val="#ppt_w"/>
                                          </p:val>
                                        </p:tav>
                                      </p:tavLst>
                                    </p:anim>
                                    <p:anim calcmode="lin" valueType="num">
                                      <p:cBhvr>
                                        <p:cTn id="37" dur="500" fill="hold"/>
                                        <p:tgtEl>
                                          <p:spTgt spid="4"/>
                                        </p:tgtEl>
                                        <p:attrNameLst>
                                          <p:attrName>ppt_h</p:attrName>
                                        </p:attrNameLst>
                                      </p:cBhvr>
                                      <p:tavLst>
                                        <p:tav tm="0">
                                          <p:val>
                                            <p:fltVal val="0"/>
                                          </p:val>
                                        </p:tav>
                                        <p:tav tm="100000">
                                          <p:val>
                                            <p:strVal val="#ppt_h"/>
                                          </p:val>
                                        </p:tav>
                                      </p:tavLst>
                                    </p:anim>
                                    <p:animEffect transition="in" filter="fade">
                                      <p:cBhvr>
                                        <p:cTn id="38" dur="500"/>
                                        <p:tgtEl>
                                          <p:spTgt spid="4"/>
                                        </p:tgtEl>
                                      </p:cBhvr>
                                    </p:animEffect>
                                  </p:childTnLst>
                                </p:cTn>
                              </p:par>
                              <p:par>
                                <p:cTn id="39" presetID="53" presetClass="entr" presetSubtype="16" fill="hold" nodeType="withEffect">
                                  <p:stCondLst>
                                    <p:cond delay="0"/>
                                  </p:stCondLst>
                                  <p:childTnLst>
                                    <p:set>
                                      <p:cBhvr>
                                        <p:cTn id="40" dur="1" fill="hold">
                                          <p:stCondLst>
                                            <p:cond delay="0"/>
                                          </p:stCondLst>
                                        </p:cTn>
                                        <p:tgtEl>
                                          <p:spTgt spid="17"/>
                                        </p:tgtEl>
                                        <p:attrNameLst>
                                          <p:attrName>style.visibility</p:attrName>
                                        </p:attrNameLst>
                                      </p:cBhvr>
                                      <p:to>
                                        <p:strVal val="visible"/>
                                      </p:to>
                                    </p:set>
                                    <p:anim calcmode="lin" valueType="num">
                                      <p:cBhvr>
                                        <p:cTn id="41" dur="500" fill="hold"/>
                                        <p:tgtEl>
                                          <p:spTgt spid="17"/>
                                        </p:tgtEl>
                                        <p:attrNameLst>
                                          <p:attrName>ppt_w</p:attrName>
                                        </p:attrNameLst>
                                      </p:cBhvr>
                                      <p:tavLst>
                                        <p:tav tm="0">
                                          <p:val>
                                            <p:fltVal val="0"/>
                                          </p:val>
                                        </p:tav>
                                        <p:tav tm="100000">
                                          <p:val>
                                            <p:strVal val="#ppt_w"/>
                                          </p:val>
                                        </p:tav>
                                      </p:tavLst>
                                    </p:anim>
                                    <p:anim calcmode="lin" valueType="num">
                                      <p:cBhvr>
                                        <p:cTn id="42" dur="500" fill="hold"/>
                                        <p:tgtEl>
                                          <p:spTgt spid="17"/>
                                        </p:tgtEl>
                                        <p:attrNameLst>
                                          <p:attrName>ppt_h</p:attrName>
                                        </p:attrNameLst>
                                      </p:cBhvr>
                                      <p:tavLst>
                                        <p:tav tm="0">
                                          <p:val>
                                            <p:fltVal val="0"/>
                                          </p:val>
                                        </p:tav>
                                        <p:tav tm="100000">
                                          <p:val>
                                            <p:strVal val="#ppt_h"/>
                                          </p:val>
                                        </p:tav>
                                      </p:tavLst>
                                    </p:anim>
                                    <p:animEffect transition="in" filter="fade">
                                      <p:cBhvr>
                                        <p:cTn id="43" dur="500"/>
                                        <p:tgtEl>
                                          <p:spTgt spid="17"/>
                                        </p:tgtEl>
                                      </p:cBhvr>
                                    </p:animEffect>
                                  </p:childTnLst>
                                </p:cTn>
                              </p:par>
                            </p:childTnLst>
                          </p:cTn>
                        </p:par>
                        <p:par>
                          <p:cTn id="44" fill="hold">
                            <p:stCondLst>
                              <p:cond delay="4500"/>
                            </p:stCondLst>
                            <p:childTnLst>
                              <p:par>
                                <p:cTn id="45" presetID="42" presetClass="entr" presetSubtype="0" fill="hold" nodeType="afterEffect">
                                  <p:stCondLst>
                                    <p:cond delay="0"/>
                                  </p:stCondLst>
                                  <p:childTnLst>
                                    <p:set>
                                      <p:cBhvr>
                                        <p:cTn id="46" dur="1" fill="hold">
                                          <p:stCondLst>
                                            <p:cond delay="0"/>
                                          </p:stCondLst>
                                        </p:cTn>
                                        <p:tgtEl>
                                          <p:spTgt spid="25"/>
                                        </p:tgtEl>
                                        <p:attrNameLst>
                                          <p:attrName>style.visibility</p:attrName>
                                        </p:attrNameLst>
                                      </p:cBhvr>
                                      <p:to>
                                        <p:strVal val="visible"/>
                                      </p:to>
                                    </p:set>
                                    <p:animEffect transition="in" filter="fade">
                                      <p:cBhvr>
                                        <p:cTn id="47" dur="1000"/>
                                        <p:tgtEl>
                                          <p:spTgt spid="25"/>
                                        </p:tgtEl>
                                      </p:cBhvr>
                                    </p:animEffect>
                                    <p:anim calcmode="lin" valueType="num">
                                      <p:cBhvr>
                                        <p:cTn id="48" dur="1000" fill="hold"/>
                                        <p:tgtEl>
                                          <p:spTgt spid="25"/>
                                        </p:tgtEl>
                                        <p:attrNameLst>
                                          <p:attrName>ppt_x</p:attrName>
                                        </p:attrNameLst>
                                      </p:cBhvr>
                                      <p:tavLst>
                                        <p:tav tm="0">
                                          <p:val>
                                            <p:strVal val="#ppt_x"/>
                                          </p:val>
                                        </p:tav>
                                        <p:tav tm="100000">
                                          <p:val>
                                            <p:strVal val="#ppt_x"/>
                                          </p:val>
                                        </p:tav>
                                      </p:tavLst>
                                    </p:anim>
                                    <p:anim calcmode="lin" valueType="num">
                                      <p:cBhvr>
                                        <p:cTn id="49" dur="1000" fill="hold"/>
                                        <p:tgtEl>
                                          <p:spTgt spid="25"/>
                                        </p:tgtEl>
                                        <p:attrNameLst>
                                          <p:attrName>ppt_y</p:attrName>
                                        </p:attrNameLst>
                                      </p:cBhvr>
                                      <p:tavLst>
                                        <p:tav tm="0">
                                          <p:val>
                                            <p:strVal val="#ppt_y+.1"/>
                                          </p:val>
                                        </p:tav>
                                        <p:tav tm="100000">
                                          <p:val>
                                            <p:strVal val="#ppt_y"/>
                                          </p:val>
                                        </p:tav>
                                      </p:tavLst>
                                    </p:anim>
                                  </p:childTnLst>
                                </p:cTn>
                              </p:par>
                              <p:par>
                                <p:cTn id="50" presetID="42" presetClass="entr" presetSubtype="0" fill="hold" grpId="0" nodeType="withEffect">
                                  <p:stCondLst>
                                    <p:cond delay="0"/>
                                  </p:stCondLst>
                                  <p:childTnLst>
                                    <p:set>
                                      <p:cBhvr>
                                        <p:cTn id="51" dur="1" fill="hold">
                                          <p:stCondLst>
                                            <p:cond delay="0"/>
                                          </p:stCondLst>
                                        </p:cTn>
                                        <p:tgtEl>
                                          <p:spTgt spid="13"/>
                                        </p:tgtEl>
                                        <p:attrNameLst>
                                          <p:attrName>style.visibility</p:attrName>
                                        </p:attrNameLst>
                                      </p:cBhvr>
                                      <p:to>
                                        <p:strVal val="visible"/>
                                      </p:to>
                                    </p:set>
                                    <p:animEffect transition="in" filter="fade">
                                      <p:cBhvr>
                                        <p:cTn id="52" dur="1000"/>
                                        <p:tgtEl>
                                          <p:spTgt spid="13"/>
                                        </p:tgtEl>
                                      </p:cBhvr>
                                    </p:animEffect>
                                    <p:anim calcmode="lin" valueType="num">
                                      <p:cBhvr>
                                        <p:cTn id="53" dur="1000" fill="hold"/>
                                        <p:tgtEl>
                                          <p:spTgt spid="13"/>
                                        </p:tgtEl>
                                        <p:attrNameLst>
                                          <p:attrName>ppt_x</p:attrName>
                                        </p:attrNameLst>
                                      </p:cBhvr>
                                      <p:tavLst>
                                        <p:tav tm="0">
                                          <p:val>
                                            <p:strVal val="#ppt_x"/>
                                          </p:val>
                                        </p:tav>
                                        <p:tav tm="100000">
                                          <p:val>
                                            <p:strVal val="#ppt_x"/>
                                          </p:val>
                                        </p:tav>
                                      </p:tavLst>
                                    </p:anim>
                                    <p:anim calcmode="lin" valueType="num">
                                      <p:cBhvr>
                                        <p:cTn id="54" dur="1000" fill="hold"/>
                                        <p:tgtEl>
                                          <p:spTgt spid="13"/>
                                        </p:tgtEl>
                                        <p:attrNameLst>
                                          <p:attrName>ppt_y</p:attrName>
                                        </p:attrNameLst>
                                      </p:cBhvr>
                                      <p:tavLst>
                                        <p:tav tm="0">
                                          <p:val>
                                            <p:strVal val="#ppt_y+.1"/>
                                          </p:val>
                                        </p:tav>
                                        <p:tav tm="100000">
                                          <p:val>
                                            <p:strVal val="#ppt_y"/>
                                          </p:val>
                                        </p:tav>
                                      </p:tavLst>
                                    </p:anim>
                                  </p:childTnLst>
                                </p:cTn>
                              </p:par>
                              <p:par>
                                <p:cTn id="55" presetID="42" presetClass="entr" presetSubtype="0" fill="hold" grpId="0" nodeType="withEffect">
                                  <p:stCondLst>
                                    <p:cond delay="0"/>
                                  </p:stCondLst>
                                  <p:childTnLst>
                                    <p:set>
                                      <p:cBhvr>
                                        <p:cTn id="56" dur="1" fill="hold">
                                          <p:stCondLst>
                                            <p:cond delay="0"/>
                                          </p:stCondLst>
                                        </p:cTn>
                                        <p:tgtEl>
                                          <p:spTgt spid="14"/>
                                        </p:tgtEl>
                                        <p:attrNameLst>
                                          <p:attrName>style.visibility</p:attrName>
                                        </p:attrNameLst>
                                      </p:cBhvr>
                                      <p:to>
                                        <p:strVal val="visible"/>
                                      </p:to>
                                    </p:set>
                                    <p:animEffect transition="in" filter="fade">
                                      <p:cBhvr>
                                        <p:cTn id="57" dur="1000"/>
                                        <p:tgtEl>
                                          <p:spTgt spid="14"/>
                                        </p:tgtEl>
                                      </p:cBhvr>
                                    </p:animEffect>
                                    <p:anim calcmode="lin" valueType="num">
                                      <p:cBhvr>
                                        <p:cTn id="58" dur="1000" fill="hold"/>
                                        <p:tgtEl>
                                          <p:spTgt spid="14"/>
                                        </p:tgtEl>
                                        <p:attrNameLst>
                                          <p:attrName>ppt_x</p:attrName>
                                        </p:attrNameLst>
                                      </p:cBhvr>
                                      <p:tavLst>
                                        <p:tav tm="0">
                                          <p:val>
                                            <p:strVal val="#ppt_x"/>
                                          </p:val>
                                        </p:tav>
                                        <p:tav tm="100000">
                                          <p:val>
                                            <p:strVal val="#ppt_x"/>
                                          </p:val>
                                        </p:tav>
                                      </p:tavLst>
                                    </p:anim>
                                    <p:anim calcmode="lin" valueType="num">
                                      <p:cBhvr>
                                        <p:cTn id="59" dur="1000" fill="hold"/>
                                        <p:tgtEl>
                                          <p:spTgt spid="14"/>
                                        </p:tgtEl>
                                        <p:attrNameLst>
                                          <p:attrName>ppt_y</p:attrName>
                                        </p:attrNameLst>
                                      </p:cBhvr>
                                      <p:tavLst>
                                        <p:tav tm="0">
                                          <p:val>
                                            <p:strVal val="#ppt_y+.1"/>
                                          </p:val>
                                        </p:tav>
                                        <p:tav tm="100000">
                                          <p:val>
                                            <p:strVal val="#ppt_y"/>
                                          </p:val>
                                        </p:tav>
                                      </p:tavLst>
                                    </p:anim>
                                  </p:childTnLst>
                                </p:cTn>
                              </p:par>
                            </p:childTnLst>
                          </p:cTn>
                        </p:par>
                        <p:par>
                          <p:cTn id="60" fill="hold">
                            <p:stCondLst>
                              <p:cond delay="5500"/>
                            </p:stCondLst>
                            <p:childTnLst>
                              <p:par>
                                <p:cTn id="61" presetID="42" presetClass="entr" presetSubtype="0" fill="hold" nodeType="afterEffect">
                                  <p:stCondLst>
                                    <p:cond delay="0"/>
                                  </p:stCondLst>
                                  <p:childTnLst>
                                    <p:set>
                                      <p:cBhvr>
                                        <p:cTn id="62" dur="1" fill="hold">
                                          <p:stCondLst>
                                            <p:cond delay="0"/>
                                          </p:stCondLst>
                                        </p:cTn>
                                        <p:tgtEl>
                                          <p:spTgt spid="27"/>
                                        </p:tgtEl>
                                        <p:attrNameLst>
                                          <p:attrName>style.visibility</p:attrName>
                                        </p:attrNameLst>
                                      </p:cBhvr>
                                      <p:to>
                                        <p:strVal val="visible"/>
                                      </p:to>
                                    </p:set>
                                    <p:animEffect transition="in" filter="fade">
                                      <p:cBhvr>
                                        <p:cTn id="63" dur="1000"/>
                                        <p:tgtEl>
                                          <p:spTgt spid="27"/>
                                        </p:tgtEl>
                                      </p:cBhvr>
                                    </p:animEffect>
                                    <p:anim calcmode="lin" valueType="num">
                                      <p:cBhvr>
                                        <p:cTn id="64" dur="1000" fill="hold"/>
                                        <p:tgtEl>
                                          <p:spTgt spid="27"/>
                                        </p:tgtEl>
                                        <p:attrNameLst>
                                          <p:attrName>ppt_x</p:attrName>
                                        </p:attrNameLst>
                                      </p:cBhvr>
                                      <p:tavLst>
                                        <p:tav tm="0">
                                          <p:val>
                                            <p:strVal val="#ppt_x"/>
                                          </p:val>
                                        </p:tav>
                                        <p:tav tm="100000">
                                          <p:val>
                                            <p:strVal val="#ppt_x"/>
                                          </p:val>
                                        </p:tav>
                                      </p:tavLst>
                                    </p:anim>
                                    <p:anim calcmode="lin" valueType="num">
                                      <p:cBhvr>
                                        <p:cTn id="65" dur="1000" fill="hold"/>
                                        <p:tgtEl>
                                          <p:spTgt spid="27"/>
                                        </p:tgtEl>
                                        <p:attrNameLst>
                                          <p:attrName>ppt_y</p:attrName>
                                        </p:attrNameLst>
                                      </p:cBhvr>
                                      <p:tavLst>
                                        <p:tav tm="0">
                                          <p:val>
                                            <p:strVal val="#ppt_y+.1"/>
                                          </p:val>
                                        </p:tav>
                                        <p:tav tm="100000">
                                          <p:val>
                                            <p:strVal val="#ppt_y"/>
                                          </p:val>
                                        </p:tav>
                                      </p:tavLst>
                                    </p:anim>
                                  </p:childTnLst>
                                </p:cTn>
                              </p:par>
                              <p:par>
                                <p:cTn id="66" presetID="42" presetClass="entr" presetSubtype="0" fill="hold" grpId="0" nodeType="withEffect">
                                  <p:stCondLst>
                                    <p:cond delay="0"/>
                                  </p:stCondLst>
                                  <p:childTnLst>
                                    <p:set>
                                      <p:cBhvr>
                                        <p:cTn id="67" dur="1" fill="hold">
                                          <p:stCondLst>
                                            <p:cond delay="0"/>
                                          </p:stCondLst>
                                        </p:cTn>
                                        <p:tgtEl>
                                          <p:spTgt spid="15"/>
                                        </p:tgtEl>
                                        <p:attrNameLst>
                                          <p:attrName>style.visibility</p:attrName>
                                        </p:attrNameLst>
                                      </p:cBhvr>
                                      <p:to>
                                        <p:strVal val="visible"/>
                                      </p:to>
                                    </p:set>
                                    <p:animEffect transition="in" filter="fade">
                                      <p:cBhvr>
                                        <p:cTn id="68" dur="1000"/>
                                        <p:tgtEl>
                                          <p:spTgt spid="15"/>
                                        </p:tgtEl>
                                      </p:cBhvr>
                                    </p:animEffect>
                                    <p:anim calcmode="lin" valueType="num">
                                      <p:cBhvr>
                                        <p:cTn id="69" dur="1000" fill="hold"/>
                                        <p:tgtEl>
                                          <p:spTgt spid="15"/>
                                        </p:tgtEl>
                                        <p:attrNameLst>
                                          <p:attrName>ppt_x</p:attrName>
                                        </p:attrNameLst>
                                      </p:cBhvr>
                                      <p:tavLst>
                                        <p:tav tm="0">
                                          <p:val>
                                            <p:strVal val="#ppt_x"/>
                                          </p:val>
                                        </p:tav>
                                        <p:tav tm="100000">
                                          <p:val>
                                            <p:strVal val="#ppt_x"/>
                                          </p:val>
                                        </p:tav>
                                      </p:tavLst>
                                    </p:anim>
                                    <p:anim calcmode="lin" valueType="num">
                                      <p:cBhvr>
                                        <p:cTn id="70" dur="1000" fill="hold"/>
                                        <p:tgtEl>
                                          <p:spTgt spid="15"/>
                                        </p:tgtEl>
                                        <p:attrNameLst>
                                          <p:attrName>ppt_y</p:attrName>
                                        </p:attrNameLst>
                                      </p:cBhvr>
                                      <p:tavLst>
                                        <p:tav tm="0">
                                          <p:val>
                                            <p:strVal val="#ppt_y+.1"/>
                                          </p:val>
                                        </p:tav>
                                        <p:tav tm="100000">
                                          <p:val>
                                            <p:strVal val="#ppt_y"/>
                                          </p:val>
                                        </p:tav>
                                      </p:tavLst>
                                    </p:anim>
                                  </p:childTnLst>
                                </p:cTn>
                              </p:par>
                              <p:par>
                                <p:cTn id="71" presetID="42" presetClass="entr" presetSubtype="0" fill="hold" grpId="0" nodeType="withEffect">
                                  <p:stCondLst>
                                    <p:cond delay="0"/>
                                  </p:stCondLst>
                                  <p:childTnLst>
                                    <p:set>
                                      <p:cBhvr>
                                        <p:cTn id="72" dur="1" fill="hold">
                                          <p:stCondLst>
                                            <p:cond delay="0"/>
                                          </p:stCondLst>
                                        </p:cTn>
                                        <p:tgtEl>
                                          <p:spTgt spid="16"/>
                                        </p:tgtEl>
                                        <p:attrNameLst>
                                          <p:attrName>style.visibility</p:attrName>
                                        </p:attrNameLst>
                                      </p:cBhvr>
                                      <p:to>
                                        <p:strVal val="visible"/>
                                      </p:to>
                                    </p:set>
                                    <p:animEffect transition="in" filter="fade">
                                      <p:cBhvr>
                                        <p:cTn id="73" dur="1000"/>
                                        <p:tgtEl>
                                          <p:spTgt spid="16"/>
                                        </p:tgtEl>
                                      </p:cBhvr>
                                    </p:animEffect>
                                    <p:anim calcmode="lin" valueType="num">
                                      <p:cBhvr>
                                        <p:cTn id="74" dur="1000" fill="hold"/>
                                        <p:tgtEl>
                                          <p:spTgt spid="16"/>
                                        </p:tgtEl>
                                        <p:attrNameLst>
                                          <p:attrName>ppt_x</p:attrName>
                                        </p:attrNameLst>
                                      </p:cBhvr>
                                      <p:tavLst>
                                        <p:tav tm="0">
                                          <p:val>
                                            <p:strVal val="#ppt_x"/>
                                          </p:val>
                                        </p:tav>
                                        <p:tav tm="100000">
                                          <p:val>
                                            <p:strVal val="#ppt_x"/>
                                          </p:val>
                                        </p:tav>
                                      </p:tavLst>
                                    </p:anim>
                                    <p:anim calcmode="lin" valueType="num">
                                      <p:cBhvr>
                                        <p:cTn id="75" dur="1000" fill="hold"/>
                                        <p:tgtEl>
                                          <p:spTgt spid="16"/>
                                        </p:tgtEl>
                                        <p:attrNameLst>
                                          <p:attrName>ppt_y</p:attrName>
                                        </p:attrNameLst>
                                      </p:cBhvr>
                                      <p:tavLst>
                                        <p:tav tm="0">
                                          <p:val>
                                            <p:strVal val="#ppt_y+.1"/>
                                          </p:val>
                                        </p:tav>
                                        <p:tav tm="100000">
                                          <p:val>
                                            <p:strVal val="#ppt_y"/>
                                          </p:val>
                                        </p:tav>
                                      </p:tavLst>
                                    </p:anim>
                                  </p:childTnLst>
                                </p:cTn>
                              </p:par>
                            </p:childTnLst>
                          </p:cTn>
                        </p:par>
                        <p:par>
                          <p:cTn id="76" fill="hold">
                            <p:stCondLst>
                              <p:cond delay="6500"/>
                            </p:stCondLst>
                            <p:childTnLst>
                              <p:par>
                                <p:cTn id="77" presetID="22" presetClass="entr" presetSubtype="1" fill="hold" grpId="0" nodeType="afterEffect">
                                  <p:stCondLst>
                                    <p:cond delay="0"/>
                                  </p:stCondLst>
                                  <p:childTnLst>
                                    <p:set>
                                      <p:cBhvr>
                                        <p:cTn id="78" dur="1" fill="hold">
                                          <p:stCondLst>
                                            <p:cond delay="0"/>
                                          </p:stCondLst>
                                        </p:cTn>
                                        <p:tgtEl>
                                          <p:spTgt spid="11"/>
                                        </p:tgtEl>
                                        <p:attrNameLst>
                                          <p:attrName>style.visibility</p:attrName>
                                        </p:attrNameLst>
                                      </p:cBhvr>
                                      <p:to>
                                        <p:strVal val="visible"/>
                                      </p:to>
                                    </p:set>
                                    <p:animEffect transition="in" filter="wipe(up)">
                                      <p:cBhvr>
                                        <p:cTn id="79"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2" grpId="0" animBg="1"/>
      <p:bldP spid="3" grpId="0" animBg="1"/>
      <p:bldP spid="8" grpId="0" animBg="1"/>
      <p:bldP spid="9" grpId="0"/>
      <p:bldP spid="10" grpId="0"/>
      <p:bldP spid="11" grpId="0"/>
      <p:bldP spid="4" grpId="0" animBg="1"/>
      <p:bldP spid="13" grpId="0" animBg="1"/>
      <p:bldP spid="14" grpId="0"/>
      <p:bldP spid="15" grpId="0" animBg="1"/>
      <p:bldP spid="16" grpId="0"/>
    </p:bldLst>
  </p:timing>
</p:sld>
</file>

<file path=ppt/slides/slide7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8" name="Group 7">
            <a:extLst>
              <a:ext uri="{FF2B5EF4-FFF2-40B4-BE49-F238E27FC236}">
                <a16:creationId xmlns:a16="http://schemas.microsoft.com/office/drawing/2014/main" id="{BCD06D24-54E9-4A82-95FE-A81613E3A267}"/>
              </a:ext>
            </a:extLst>
          </p:cNvPr>
          <p:cNvGrpSpPr/>
          <p:nvPr/>
        </p:nvGrpSpPr>
        <p:grpSpPr>
          <a:xfrm>
            <a:off x="3200400" y="3339971"/>
            <a:ext cx="1097276" cy="1097280"/>
            <a:chOff x="3914358" y="2176272"/>
            <a:chExt cx="1097276" cy="1097280"/>
          </a:xfrm>
        </p:grpSpPr>
        <p:grpSp>
          <p:nvGrpSpPr>
            <p:cNvPr id="9" name="Group 8">
              <a:extLst>
                <a:ext uri="{FF2B5EF4-FFF2-40B4-BE49-F238E27FC236}">
                  <a16:creationId xmlns:a16="http://schemas.microsoft.com/office/drawing/2014/main" id="{F32292E0-AD33-4C55-8309-B915EB7F57A4}"/>
                </a:ext>
              </a:extLst>
            </p:cNvPr>
            <p:cNvGrpSpPr>
              <a:grpSpLocks noChangeAspect="1"/>
            </p:cNvGrpSpPr>
            <p:nvPr/>
          </p:nvGrpSpPr>
          <p:grpSpPr>
            <a:xfrm>
              <a:off x="3914358" y="2176272"/>
              <a:ext cx="1097276" cy="1097280"/>
              <a:chOff x="3241866" y="1103796"/>
              <a:chExt cx="4627785" cy="4627785"/>
            </a:xfrm>
            <a:effectLst>
              <a:outerShdw blurRad="50800" dist="38100" dir="2700000" algn="tl" rotWithShape="0">
                <a:prstClr val="black">
                  <a:alpha val="40000"/>
                </a:prstClr>
              </a:outerShdw>
            </a:effectLst>
          </p:grpSpPr>
          <p:sp>
            <p:nvSpPr>
              <p:cNvPr id="11" name="Oval 10">
                <a:extLst>
                  <a:ext uri="{FF2B5EF4-FFF2-40B4-BE49-F238E27FC236}">
                    <a16:creationId xmlns:a16="http://schemas.microsoft.com/office/drawing/2014/main" id="{46C58BDD-2587-4626-B752-920A60E80EB2}"/>
                  </a:ext>
                </a:extLst>
              </p:cNvPr>
              <p:cNvSpPr>
                <a:spLocks noChangeAspect="1"/>
              </p:cNvSpPr>
              <p:nvPr/>
            </p:nvSpPr>
            <p:spPr>
              <a:xfrm>
                <a:off x="3241866" y="1103796"/>
                <a:ext cx="4627785" cy="4627785"/>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Oval 11">
                <a:extLst>
                  <a:ext uri="{FF2B5EF4-FFF2-40B4-BE49-F238E27FC236}">
                    <a16:creationId xmlns:a16="http://schemas.microsoft.com/office/drawing/2014/main" id="{A43CF035-05F3-45F7-AF6F-21B431747279}"/>
                  </a:ext>
                </a:extLst>
              </p:cNvPr>
              <p:cNvSpPr>
                <a:spLocks noChangeAspect="1"/>
              </p:cNvSpPr>
              <p:nvPr/>
            </p:nvSpPr>
            <p:spPr>
              <a:xfrm>
                <a:off x="3627512" y="1489445"/>
                <a:ext cx="3856489" cy="3856488"/>
              </a:xfrm>
              <a:prstGeom prst="ellipse">
                <a:avLst/>
              </a:prstGeom>
              <a:gradFill flip="none" rotWithShape="1">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0" name="TextBox 9">
              <a:extLst>
                <a:ext uri="{FF2B5EF4-FFF2-40B4-BE49-F238E27FC236}">
                  <a16:creationId xmlns:a16="http://schemas.microsoft.com/office/drawing/2014/main" id="{23EE5CCA-5290-4248-8FB3-BBB7A7D85E8E}"/>
                </a:ext>
              </a:extLst>
            </p:cNvPr>
            <p:cNvSpPr txBox="1"/>
            <p:nvPr/>
          </p:nvSpPr>
          <p:spPr>
            <a:xfrm>
              <a:off x="4081804" y="2404872"/>
              <a:ext cx="762383" cy="640080"/>
            </a:xfrm>
            <a:prstGeom prst="rect">
              <a:avLst/>
            </a:prstGeom>
            <a:noFill/>
          </p:spPr>
          <p:txBody>
            <a:bodyPr wrap="none" rtlCol="0" anchor="ctr" anchorCtr="1">
              <a:noAutofit/>
            </a:bodyPr>
            <a:lstStyle/>
            <a:p>
              <a:pPr algn="ctr"/>
              <a:r>
                <a:rPr lang="en-US" sz="1600" dirty="0">
                  <a:solidFill>
                    <a:schemeClr val="bg1"/>
                  </a:solidFill>
                  <a:latin typeface="Bernard MT Condensed" panose="02050806060905020404" pitchFamily="18" charset="0"/>
                </a:rPr>
                <a:t>LOREM</a:t>
              </a:r>
            </a:p>
            <a:p>
              <a:pPr algn="ctr"/>
              <a:r>
                <a:rPr lang="en-US" sz="1600" dirty="0">
                  <a:solidFill>
                    <a:schemeClr val="bg1"/>
                  </a:solidFill>
                  <a:latin typeface="Bernard MT Condensed" panose="02050806060905020404" pitchFamily="18" charset="0"/>
                </a:rPr>
                <a:t>IPSUM</a:t>
              </a:r>
            </a:p>
          </p:txBody>
        </p:sp>
      </p:grpSp>
      <p:grpSp>
        <p:nvGrpSpPr>
          <p:cNvPr id="13" name="Group 12">
            <a:extLst>
              <a:ext uri="{FF2B5EF4-FFF2-40B4-BE49-F238E27FC236}">
                <a16:creationId xmlns:a16="http://schemas.microsoft.com/office/drawing/2014/main" id="{A86C97FB-41D6-40CF-9424-66BA72F1D7E8}"/>
              </a:ext>
            </a:extLst>
          </p:cNvPr>
          <p:cNvGrpSpPr/>
          <p:nvPr/>
        </p:nvGrpSpPr>
        <p:grpSpPr>
          <a:xfrm>
            <a:off x="5630796" y="3339971"/>
            <a:ext cx="1097276" cy="1097280"/>
            <a:chOff x="3914358" y="2176272"/>
            <a:chExt cx="1097276" cy="1097280"/>
          </a:xfrm>
        </p:grpSpPr>
        <p:grpSp>
          <p:nvGrpSpPr>
            <p:cNvPr id="14" name="Group 13">
              <a:extLst>
                <a:ext uri="{FF2B5EF4-FFF2-40B4-BE49-F238E27FC236}">
                  <a16:creationId xmlns:a16="http://schemas.microsoft.com/office/drawing/2014/main" id="{1649FFD9-F434-4CD6-9761-EC1171EB8617}"/>
                </a:ext>
              </a:extLst>
            </p:cNvPr>
            <p:cNvGrpSpPr>
              <a:grpSpLocks noChangeAspect="1"/>
            </p:cNvGrpSpPr>
            <p:nvPr/>
          </p:nvGrpSpPr>
          <p:grpSpPr>
            <a:xfrm>
              <a:off x="3914358" y="2176272"/>
              <a:ext cx="1097276" cy="1097280"/>
              <a:chOff x="3241866" y="1103796"/>
              <a:chExt cx="4627785" cy="4627785"/>
            </a:xfrm>
            <a:effectLst>
              <a:outerShdw blurRad="50800" dist="38100" dir="2700000" algn="tl" rotWithShape="0">
                <a:prstClr val="black">
                  <a:alpha val="40000"/>
                </a:prstClr>
              </a:outerShdw>
            </a:effectLst>
          </p:grpSpPr>
          <p:sp>
            <p:nvSpPr>
              <p:cNvPr id="16" name="Oval 15">
                <a:extLst>
                  <a:ext uri="{FF2B5EF4-FFF2-40B4-BE49-F238E27FC236}">
                    <a16:creationId xmlns:a16="http://schemas.microsoft.com/office/drawing/2014/main" id="{9F368086-D0A2-4767-A41E-FF4C93F549CE}"/>
                  </a:ext>
                </a:extLst>
              </p:cNvPr>
              <p:cNvSpPr>
                <a:spLocks noChangeAspect="1"/>
              </p:cNvSpPr>
              <p:nvPr/>
            </p:nvSpPr>
            <p:spPr>
              <a:xfrm>
                <a:off x="3241866" y="1103796"/>
                <a:ext cx="4627785" cy="4627785"/>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Oval 16">
                <a:extLst>
                  <a:ext uri="{FF2B5EF4-FFF2-40B4-BE49-F238E27FC236}">
                    <a16:creationId xmlns:a16="http://schemas.microsoft.com/office/drawing/2014/main" id="{935888F7-83A3-4FED-A00B-AC034B832D8E}"/>
                  </a:ext>
                </a:extLst>
              </p:cNvPr>
              <p:cNvSpPr>
                <a:spLocks noChangeAspect="1"/>
              </p:cNvSpPr>
              <p:nvPr/>
            </p:nvSpPr>
            <p:spPr>
              <a:xfrm>
                <a:off x="3627512" y="1489445"/>
                <a:ext cx="3856489" cy="3856488"/>
              </a:xfrm>
              <a:prstGeom prst="ellipse">
                <a:avLst/>
              </a:prstGeom>
              <a:gradFill flip="none" rotWithShape="1">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5" name="TextBox 14">
              <a:extLst>
                <a:ext uri="{FF2B5EF4-FFF2-40B4-BE49-F238E27FC236}">
                  <a16:creationId xmlns:a16="http://schemas.microsoft.com/office/drawing/2014/main" id="{08333964-0834-457B-BA79-7C046FBFFB3C}"/>
                </a:ext>
              </a:extLst>
            </p:cNvPr>
            <p:cNvSpPr txBox="1"/>
            <p:nvPr/>
          </p:nvSpPr>
          <p:spPr>
            <a:xfrm>
              <a:off x="4081804" y="2404872"/>
              <a:ext cx="762383" cy="640080"/>
            </a:xfrm>
            <a:prstGeom prst="rect">
              <a:avLst/>
            </a:prstGeom>
            <a:noFill/>
          </p:spPr>
          <p:txBody>
            <a:bodyPr wrap="none" rtlCol="0" anchor="ctr" anchorCtr="1">
              <a:noAutofit/>
            </a:bodyPr>
            <a:lstStyle/>
            <a:p>
              <a:pPr algn="ctr"/>
              <a:r>
                <a:rPr lang="en-US" sz="1600" dirty="0">
                  <a:solidFill>
                    <a:schemeClr val="bg1"/>
                  </a:solidFill>
                  <a:latin typeface="Bernard MT Condensed" panose="02050806060905020404" pitchFamily="18" charset="0"/>
                </a:rPr>
                <a:t>LOREM</a:t>
              </a:r>
            </a:p>
            <a:p>
              <a:pPr algn="ctr"/>
              <a:r>
                <a:rPr lang="en-US" sz="1600" dirty="0">
                  <a:solidFill>
                    <a:schemeClr val="bg1"/>
                  </a:solidFill>
                  <a:latin typeface="Bernard MT Condensed" panose="02050806060905020404" pitchFamily="18" charset="0"/>
                </a:rPr>
                <a:t>IPSUM</a:t>
              </a:r>
            </a:p>
          </p:txBody>
        </p:sp>
      </p:grpSp>
      <p:grpSp>
        <p:nvGrpSpPr>
          <p:cNvPr id="18" name="Group 17">
            <a:extLst>
              <a:ext uri="{FF2B5EF4-FFF2-40B4-BE49-F238E27FC236}">
                <a16:creationId xmlns:a16="http://schemas.microsoft.com/office/drawing/2014/main" id="{D7ADCCCD-736D-4E05-B2B4-7BF7C35585DE}"/>
              </a:ext>
            </a:extLst>
          </p:cNvPr>
          <p:cNvGrpSpPr/>
          <p:nvPr/>
        </p:nvGrpSpPr>
        <p:grpSpPr>
          <a:xfrm>
            <a:off x="8080819" y="3339971"/>
            <a:ext cx="1097276" cy="1097280"/>
            <a:chOff x="3914358" y="2176272"/>
            <a:chExt cx="1097276" cy="1097280"/>
          </a:xfrm>
        </p:grpSpPr>
        <p:grpSp>
          <p:nvGrpSpPr>
            <p:cNvPr id="19" name="Group 18">
              <a:extLst>
                <a:ext uri="{FF2B5EF4-FFF2-40B4-BE49-F238E27FC236}">
                  <a16:creationId xmlns:a16="http://schemas.microsoft.com/office/drawing/2014/main" id="{D0BDBA43-32EC-4B4F-8CDA-1C749D35CC25}"/>
                </a:ext>
              </a:extLst>
            </p:cNvPr>
            <p:cNvGrpSpPr>
              <a:grpSpLocks noChangeAspect="1"/>
            </p:cNvGrpSpPr>
            <p:nvPr/>
          </p:nvGrpSpPr>
          <p:grpSpPr>
            <a:xfrm>
              <a:off x="3914358" y="2176272"/>
              <a:ext cx="1097276" cy="1097280"/>
              <a:chOff x="3241866" y="1103796"/>
              <a:chExt cx="4627785" cy="4627785"/>
            </a:xfrm>
            <a:effectLst>
              <a:outerShdw blurRad="50800" dist="38100" dir="2700000" algn="tl" rotWithShape="0">
                <a:prstClr val="black">
                  <a:alpha val="40000"/>
                </a:prstClr>
              </a:outerShdw>
            </a:effectLst>
          </p:grpSpPr>
          <p:sp>
            <p:nvSpPr>
              <p:cNvPr id="21" name="Oval 20">
                <a:extLst>
                  <a:ext uri="{FF2B5EF4-FFF2-40B4-BE49-F238E27FC236}">
                    <a16:creationId xmlns:a16="http://schemas.microsoft.com/office/drawing/2014/main" id="{3A51F4F3-48EC-45D8-AFA0-FD28C9DEB462}"/>
                  </a:ext>
                </a:extLst>
              </p:cNvPr>
              <p:cNvSpPr>
                <a:spLocks noChangeAspect="1"/>
              </p:cNvSpPr>
              <p:nvPr/>
            </p:nvSpPr>
            <p:spPr>
              <a:xfrm>
                <a:off x="3241866" y="1103796"/>
                <a:ext cx="4627785" cy="4627785"/>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Oval 21">
                <a:extLst>
                  <a:ext uri="{FF2B5EF4-FFF2-40B4-BE49-F238E27FC236}">
                    <a16:creationId xmlns:a16="http://schemas.microsoft.com/office/drawing/2014/main" id="{EDE72443-A9E5-4AF8-8AF6-BFE17E70B42C}"/>
                  </a:ext>
                </a:extLst>
              </p:cNvPr>
              <p:cNvSpPr>
                <a:spLocks noChangeAspect="1"/>
              </p:cNvSpPr>
              <p:nvPr/>
            </p:nvSpPr>
            <p:spPr>
              <a:xfrm>
                <a:off x="3627512" y="1489445"/>
                <a:ext cx="3856489" cy="3856488"/>
              </a:xfrm>
              <a:prstGeom prst="ellipse">
                <a:avLst/>
              </a:prstGeom>
              <a:gradFill flip="none" rotWithShape="1">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20" name="TextBox 19">
              <a:extLst>
                <a:ext uri="{FF2B5EF4-FFF2-40B4-BE49-F238E27FC236}">
                  <a16:creationId xmlns:a16="http://schemas.microsoft.com/office/drawing/2014/main" id="{215242AD-D699-426B-9088-D10BC2EFBACC}"/>
                </a:ext>
              </a:extLst>
            </p:cNvPr>
            <p:cNvSpPr txBox="1"/>
            <p:nvPr/>
          </p:nvSpPr>
          <p:spPr>
            <a:xfrm>
              <a:off x="4081804" y="2404872"/>
              <a:ext cx="762383" cy="640080"/>
            </a:xfrm>
            <a:prstGeom prst="rect">
              <a:avLst/>
            </a:prstGeom>
            <a:noFill/>
          </p:spPr>
          <p:txBody>
            <a:bodyPr wrap="none" rtlCol="0" anchor="ctr" anchorCtr="1">
              <a:noAutofit/>
            </a:bodyPr>
            <a:lstStyle/>
            <a:p>
              <a:pPr algn="ctr"/>
              <a:r>
                <a:rPr lang="en-US" sz="1600" dirty="0">
                  <a:solidFill>
                    <a:schemeClr val="bg1"/>
                  </a:solidFill>
                  <a:latin typeface="Bernard MT Condensed" panose="02050806060905020404" pitchFamily="18" charset="0"/>
                </a:rPr>
                <a:t>LOREM</a:t>
              </a:r>
            </a:p>
            <a:p>
              <a:pPr algn="ctr"/>
              <a:r>
                <a:rPr lang="en-US" sz="1600" dirty="0">
                  <a:solidFill>
                    <a:schemeClr val="bg1"/>
                  </a:solidFill>
                  <a:latin typeface="Bernard MT Condensed" panose="02050806060905020404" pitchFamily="18" charset="0"/>
                </a:rPr>
                <a:t>IPSUM</a:t>
              </a:r>
            </a:p>
          </p:txBody>
        </p:sp>
      </p:grpSp>
      <p:sp>
        <p:nvSpPr>
          <p:cNvPr id="34" name="Freeform: Shape 33">
            <a:extLst>
              <a:ext uri="{FF2B5EF4-FFF2-40B4-BE49-F238E27FC236}">
                <a16:creationId xmlns:a16="http://schemas.microsoft.com/office/drawing/2014/main" id="{A49CC412-D4E2-45E3-B62C-707708E44C77}"/>
              </a:ext>
            </a:extLst>
          </p:cNvPr>
          <p:cNvSpPr/>
          <p:nvPr/>
        </p:nvSpPr>
        <p:spPr>
          <a:xfrm>
            <a:off x="1389888" y="1386840"/>
            <a:ext cx="2286000" cy="2438400"/>
          </a:xfrm>
          <a:custGeom>
            <a:avLst/>
            <a:gdLst>
              <a:gd name="connsiteX0" fmla="*/ 0 w 2286000"/>
              <a:gd name="connsiteY0" fmla="*/ 0 h 2438400"/>
              <a:gd name="connsiteX1" fmla="*/ 2286000 w 2286000"/>
              <a:gd name="connsiteY1" fmla="*/ 0 h 2438400"/>
              <a:gd name="connsiteX2" fmla="*/ 2286000 w 2286000"/>
              <a:gd name="connsiteY2" fmla="*/ 1869702 h 2438400"/>
              <a:gd name="connsiteX3" fmla="*/ 2230151 w 2286000"/>
              <a:gd name="connsiteY3" fmla="*/ 1875332 h 2438400"/>
              <a:gd name="connsiteX4" fmla="*/ 1732075 w 2286000"/>
              <a:gd name="connsiteY4" fmla="*/ 2373410 h 2438400"/>
              <a:gd name="connsiteX5" fmla="*/ 1725524 w 2286000"/>
              <a:gd name="connsiteY5" fmla="*/ 2438400 h 2438400"/>
              <a:gd name="connsiteX6" fmla="*/ 0 w 2286000"/>
              <a:gd name="connsiteY6" fmla="*/ 2438400 h 2438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86000" h="2438400">
                <a:moveTo>
                  <a:pt x="0" y="0"/>
                </a:moveTo>
                <a:lnTo>
                  <a:pt x="2286000" y="0"/>
                </a:lnTo>
                <a:lnTo>
                  <a:pt x="2286000" y="1869702"/>
                </a:lnTo>
                <a:lnTo>
                  <a:pt x="2230151" y="1875332"/>
                </a:lnTo>
                <a:cubicBezTo>
                  <a:pt x="1980146" y="1926491"/>
                  <a:pt x="1783234" y="2123404"/>
                  <a:pt x="1732075" y="2373410"/>
                </a:cubicBezTo>
                <a:lnTo>
                  <a:pt x="1725524" y="2438400"/>
                </a:lnTo>
                <a:lnTo>
                  <a:pt x="0" y="2438400"/>
                </a:lnTo>
                <a:close/>
              </a:path>
            </a:pathLst>
          </a:custGeom>
          <a:solidFill>
            <a:srgbClr val="CE8E40"/>
          </a:solidFill>
          <a:ln w="6350">
            <a:solidFill>
              <a:schemeClr val="bg1">
                <a:alpha val="25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Freeform: Shape 35">
            <a:extLst>
              <a:ext uri="{FF2B5EF4-FFF2-40B4-BE49-F238E27FC236}">
                <a16:creationId xmlns:a16="http://schemas.microsoft.com/office/drawing/2014/main" id="{F741B662-C31C-427B-B5AC-76C4B36F8E9D}"/>
              </a:ext>
            </a:extLst>
          </p:cNvPr>
          <p:cNvSpPr/>
          <p:nvPr/>
        </p:nvSpPr>
        <p:spPr>
          <a:xfrm>
            <a:off x="3840480" y="1381631"/>
            <a:ext cx="2286000" cy="2438400"/>
          </a:xfrm>
          <a:custGeom>
            <a:avLst/>
            <a:gdLst>
              <a:gd name="connsiteX0" fmla="*/ 0 w 2286000"/>
              <a:gd name="connsiteY0" fmla="*/ 0 h 2438400"/>
              <a:gd name="connsiteX1" fmla="*/ 2286000 w 2286000"/>
              <a:gd name="connsiteY1" fmla="*/ 0 h 2438400"/>
              <a:gd name="connsiteX2" fmla="*/ 2286000 w 2286000"/>
              <a:gd name="connsiteY2" fmla="*/ 1874208 h 2438400"/>
              <a:gd name="connsiteX3" fmla="*/ 2223171 w 2286000"/>
              <a:gd name="connsiteY3" fmla="*/ 1880541 h 2438400"/>
              <a:gd name="connsiteX4" fmla="*/ 1725095 w 2286000"/>
              <a:gd name="connsiteY4" fmla="*/ 2378619 h 2438400"/>
              <a:gd name="connsiteX5" fmla="*/ 1719069 w 2286000"/>
              <a:gd name="connsiteY5" fmla="*/ 2438400 h 2438400"/>
              <a:gd name="connsiteX6" fmla="*/ 541658 w 2286000"/>
              <a:gd name="connsiteY6" fmla="*/ 2438400 h 2438400"/>
              <a:gd name="connsiteX7" fmla="*/ 535631 w 2286000"/>
              <a:gd name="connsiteY7" fmla="*/ 2378619 h 2438400"/>
              <a:gd name="connsiteX8" fmla="*/ 37555 w 2286000"/>
              <a:gd name="connsiteY8" fmla="*/ 1880541 h 2438400"/>
              <a:gd name="connsiteX9" fmla="*/ 0 w 2286000"/>
              <a:gd name="connsiteY9" fmla="*/ 1876755 h 2438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86000" h="2438400">
                <a:moveTo>
                  <a:pt x="0" y="0"/>
                </a:moveTo>
                <a:lnTo>
                  <a:pt x="2286000" y="0"/>
                </a:lnTo>
                <a:lnTo>
                  <a:pt x="2286000" y="1874208"/>
                </a:lnTo>
                <a:lnTo>
                  <a:pt x="2223171" y="1880541"/>
                </a:lnTo>
                <a:cubicBezTo>
                  <a:pt x="1973166" y="1931700"/>
                  <a:pt x="1776254" y="2128613"/>
                  <a:pt x="1725095" y="2378619"/>
                </a:cubicBezTo>
                <a:lnTo>
                  <a:pt x="1719069" y="2438400"/>
                </a:lnTo>
                <a:lnTo>
                  <a:pt x="541658" y="2438400"/>
                </a:lnTo>
                <a:lnTo>
                  <a:pt x="535631" y="2378619"/>
                </a:lnTo>
                <a:cubicBezTo>
                  <a:pt x="484473" y="2128613"/>
                  <a:pt x="287560" y="1931700"/>
                  <a:pt x="37555" y="1880541"/>
                </a:cubicBezTo>
                <a:lnTo>
                  <a:pt x="0" y="1876755"/>
                </a:lnTo>
                <a:close/>
              </a:path>
            </a:pathLst>
          </a:custGeom>
          <a:solidFill>
            <a:srgbClr val="E76C0F"/>
          </a:solidFill>
          <a:ln w="6350">
            <a:solidFill>
              <a:schemeClr val="bg1">
                <a:alpha val="25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Freeform: Shape 37">
            <a:extLst>
              <a:ext uri="{FF2B5EF4-FFF2-40B4-BE49-F238E27FC236}">
                <a16:creationId xmlns:a16="http://schemas.microsoft.com/office/drawing/2014/main" id="{6423E86A-FBD3-4E8A-94B8-FAA4F6A7F76C}"/>
              </a:ext>
            </a:extLst>
          </p:cNvPr>
          <p:cNvSpPr/>
          <p:nvPr/>
        </p:nvSpPr>
        <p:spPr>
          <a:xfrm>
            <a:off x="6256887" y="1381631"/>
            <a:ext cx="2286000" cy="2438400"/>
          </a:xfrm>
          <a:custGeom>
            <a:avLst/>
            <a:gdLst>
              <a:gd name="connsiteX0" fmla="*/ 0 w 2286000"/>
              <a:gd name="connsiteY0" fmla="*/ 0 h 2438400"/>
              <a:gd name="connsiteX1" fmla="*/ 2286000 w 2286000"/>
              <a:gd name="connsiteY1" fmla="*/ 0 h 2438400"/>
              <a:gd name="connsiteX2" fmla="*/ 2286000 w 2286000"/>
              <a:gd name="connsiteY2" fmla="*/ 1874548 h 2438400"/>
              <a:gd name="connsiteX3" fmla="*/ 2226544 w 2286000"/>
              <a:gd name="connsiteY3" fmla="*/ 1880541 h 2438400"/>
              <a:gd name="connsiteX4" fmla="*/ 1728468 w 2286000"/>
              <a:gd name="connsiteY4" fmla="*/ 2378619 h 2438400"/>
              <a:gd name="connsiteX5" fmla="*/ 1722442 w 2286000"/>
              <a:gd name="connsiteY5" fmla="*/ 2438400 h 2438400"/>
              <a:gd name="connsiteX6" fmla="*/ 568863 w 2286000"/>
              <a:gd name="connsiteY6" fmla="*/ 2438400 h 2438400"/>
              <a:gd name="connsiteX7" fmla="*/ 562836 w 2286000"/>
              <a:gd name="connsiteY7" fmla="*/ 2378619 h 2438400"/>
              <a:gd name="connsiteX8" fmla="*/ 64760 w 2286000"/>
              <a:gd name="connsiteY8" fmla="*/ 1880541 h 2438400"/>
              <a:gd name="connsiteX9" fmla="*/ 0 w 2286000"/>
              <a:gd name="connsiteY9" fmla="*/ 1874013 h 2438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86000" h="2438400">
                <a:moveTo>
                  <a:pt x="0" y="0"/>
                </a:moveTo>
                <a:lnTo>
                  <a:pt x="2286000" y="0"/>
                </a:lnTo>
                <a:lnTo>
                  <a:pt x="2286000" y="1874548"/>
                </a:lnTo>
                <a:lnTo>
                  <a:pt x="2226544" y="1880541"/>
                </a:lnTo>
                <a:cubicBezTo>
                  <a:pt x="1976539" y="1931700"/>
                  <a:pt x="1779627" y="2128613"/>
                  <a:pt x="1728468" y="2378619"/>
                </a:cubicBezTo>
                <a:lnTo>
                  <a:pt x="1722442" y="2438400"/>
                </a:lnTo>
                <a:lnTo>
                  <a:pt x="568863" y="2438400"/>
                </a:lnTo>
                <a:lnTo>
                  <a:pt x="562836" y="2378619"/>
                </a:lnTo>
                <a:cubicBezTo>
                  <a:pt x="511678" y="2128613"/>
                  <a:pt x="314765" y="1931700"/>
                  <a:pt x="64760" y="1880541"/>
                </a:cubicBezTo>
                <a:lnTo>
                  <a:pt x="0" y="1874013"/>
                </a:lnTo>
                <a:close/>
              </a:path>
            </a:pathLst>
          </a:custGeom>
          <a:solidFill>
            <a:srgbClr val="E04621"/>
          </a:solidFill>
          <a:ln w="6350">
            <a:solidFill>
              <a:schemeClr val="bg1">
                <a:alpha val="25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Freeform: Shape 39">
            <a:extLst>
              <a:ext uri="{FF2B5EF4-FFF2-40B4-BE49-F238E27FC236}">
                <a16:creationId xmlns:a16="http://schemas.microsoft.com/office/drawing/2014/main" id="{4E53ED4D-38F0-41AC-8283-B0A7137D2B31}"/>
              </a:ext>
            </a:extLst>
          </p:cNvPr>
          <p:cNvSpPr/>
          <p:nvPr/>
        </p:nvSpPr>
        <p:spPr>
          <a:xfrm>
            <a:off x="8697794" y="1381631"/>
            <a:ext cx="2286000" cy="2438400"/>
          </a:xfrm>
          <a:custGeom>
            <a:avLst/>
            <a:gdLst>
              <a:gd name="connsiteX0" fmla="*/ 0 w 2286000"/>
              <a:gd name="connsiteY0" fmla="*/ 0 h 2438400"/>
              <a:gd name="connsiteX1" fmla="*/ 2286000 w 2286000"/>
              <a:gd name="connsiteY1" fmla="*/ 0 h 2438400"/>
              <a:gd name="connsiteX2" fmla="*/ 2286000 w 2286000"/>
              <a:gd name="connsiteY2" fmla="*/ 2438400 h 2438400"/>
              <a:gd name="connsiteX3" fmla="*/ 547735 w 2286000"/>
              <a:gd name="connsiteY3" fmla="*/ 2438400 h 2438400"/>
              <a:gd name="connsiteX4" fmla="*/ 541709 w 2286000"/>
              <a:gd name="connsiteY4" fmla="*/ 2378619 h 2438400"/>
              <a:gd name="connsiteX5" fmla="*/ 43633 w 2286000"/>
              <a:gd name="connsiteY5" fmla="*/ 1880541 h 2438400"/>
              <a:gd name="connsiteX6" fmla="*/ 0 w 2286000"/>
              <a:gd name="connsiteY6" fmla="*/ 1876143 h 2438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86000" h="2438400">
                <a:moveTo>
                  <a:pt x="0" y="0"/>
                </a:moveTo>
                <a:lnTo>
                  <a:pt x="2286000" y="0"/>
                </a:lnTo>
                <a:lnTo>
                  <a:pt x="2286000" y="2438400"/>
                </a:lnTo>
                <a:lnTo>
                  <a:pt x="547735" y="2438400"/>
                </a:lnTo>
                <a:lnTo>
                  <a:pt x="541709" y="2378619"/>
                </a:lnTo>
                <a:cubicBezTo>
                  <a:pt x="490550" y="2128613"/>
                  <a:pt x="293638" y="1931700"/>
                  <a:pt x="43633" y="1880541"/>
                </a:cubicBezTo>
                <a:lnTo>
                  <a:pt x="0" y="1876143"/>
                </a:lnTo>
                <a:close/>
              </a:path>
            </a:pathLst>
          </a:custGeom>
          <a:solidFill>
            <a:srgbClr val="CF3510"/>
          </a:solidFill>
          <a:ln w="6350">
            <a:solidFill>
              <a:schemeClr val="bg1">
                <a:alpha val="25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Freeform: Shape 29">
            <a:extLst>
              <a:ext uri="{FF2B5EF4-FFF2-40B4-BE49-F238E27FC236}">
                <a16:creationId xmlns:a16="http://schemas.microsoft.com/office/drawing/2014/main" id="{613A458F-C521-4C55-9176-3584EDD264E0}"/>
              </a:ext>
            </a:extLst>
          </p:cNvPr>
          <p:cNvSpPr/>
          <p:nvPr/>
        </p:nvSpPr>
        <p:spPr>
          <a:xfrm>
            <a:off x="1393588" y="3962400"/>
            <a:ext cx="9590205" cy="2438400"/>
          </a:xfrm>
          <a:custGeom>
            <a:avLst/>
            <a:gdLst>
              <a:gd name="connsiteX0" fmla="*/ 0 w 9590205"/>
              <a:gd name="connsiteY0" fmla="*/ 0 h 2438400"/>
              <a:gd name="connsiteX1" fmla="*/ 1722746 w 9590205"/>
              <a:gd name="connsiteY1" fmla="*/ 0 h 2438400"/>
              <a:gd name="connsiteX2" fmla="*/ 1728376 w 9590205"/>
              <a:gd name="connsiteY2" fmla="*/ 55846 h 2438400"/>
              <a:gd name="connsiteX3" fmla="*/ 2355450 w 9590205"/>
              <a:gd name="connsiteY3" fmla="*/ 566928 h 2438400"/>
              <a:gd name="connsiteX4" fmla="*/ 2982523 w 9590205"/>
              <a:gd name="connsiteY4" fmla="*/ 55846 h 2438400"/>
              <a:gd name="connsiteX5" fmla="*/ 2988153 w 9590205"/>
              <a:gd name="connsiteY5" fmla="*/ 0 h 2438400"/>
              <a:gd name="connsiteX6" fmla="*/ 4166358 w 9590205"/>
              <a:gd name="connsiteY6" fmla="*/ 0 h 2438400"/>
              <a:gd name="connsiteX7" fmla="*/ 4171987 w 9590205"/>
              <a:gd name="connsiteY7" fmla="*/ 55846 h 2438400"/>
              <a:gd name="connsiteX8" fmla="*/ 4799061 w 9590205"/>
              <a:gd name="connsiteY8" fmla="*/ 566928 h 2438400"/>
              <a:gd name="connsiteX9" fmla="*/ 5426135 w 9590205"/>
              <a:gd name="connsiteY9" fmla="*/ 55846 h 2438400"/>
              <a:gd name="connsiteX10" fmla="*/ 5431765 w 9590205"/>
              <a:gd name="connsiteY10" fmla="*/ 0 h 2438400"/>
              <a:gd name="connsiteX11" fmla="*/ 6586138 w 9590205"/>
              <a:gd name="connsiteY11" fmla="*/ 0 h 2438400"/>
              <a:gd name="connsiteX12" fmla="*/ 6591767 w 9590205"/>
              <a:gd name="connsiteY12" fmla="*/ 55846 h 2438400"/>
              <a:gd name="connsiteX13" fmla="*/ 7218841 w 9590205"/>
              <a:gd name="connsiteY13" fmla="*/ 566928 h 2438400"/>
              <a:gd name="connsiteX14" fmla="*/ 7845915 w 9590205"/>
              <a:gd name="connsiteY14" fmla="*/ 55846 h 2438400"/>
              <a:gd name="connsiteX15" fmla="*/ 7851545 w 9590205"/>
              <a:gd name="connsiteY15" fmla="*/ 0 h 2438400"/>
              <a:gd name="connsiteX16" fmla="*/ 9590205 w 9590205"/>
              <a:gd name="connsiteY16" fmla="*/ 0 h 2438400"/>
              <a:gd name="connsiteX17" fmla="*/ 9590205 w 9590205"/>
              <a:gd name="connsiteY17" fmla="*/ 2438400 h 2438400"/>
              <a:gd name="connsiteX18" fmla="*/ 0 w 9590205"/>
              <a:gd name="connsiteY18" fmla="*/ 2438400 h 2438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590205" h="2438400">
                <a:moveTo>
                  <a:pt x="0" y="0"/>
                </a:moveTo>
                <a:lnTo>
                  <a:pt x="1722746" y="0"/>
                </a:lnTo>
                <a:lnTo>
                  <a:pt x="1728376" y="55846"/>
                </a:lnTo>
                <a:cubicBezTo>
                  <a:pt x="1788061" y="347520"/>
                  <a:pt x="2046133" y="566928"/>
                  <a:pt x="2355450" y="566928"/>
                </a:cubicBezTo>
                <a:cubicBezTo>
                  <a:pt x="2664767" y="566928"/>
                  <a:pt x="2922838" y="347520"/>
                  <a:pt x="2982523" y="55846"/>
                </a:cubicBezTo>
                <a:lnTo>
                  <a:pt x="2988153" y="0"/>
                </a:lnTo>
                <a:lnTo>
                  <a:pt x="4166358" y="0"/>
                </a:lnTo>
                <a:lnTo>
                  <a:pt x="4171987" y="55846"/>
                </a:lnTo>
                <a:cubicBezTo>
                  <a:pt x="4231672" y="347520"/>
                  <a:pt x="4489745" y="566928"/>
                  <a:pt x="4799061" y="566928"/>
                </a:cubicBezTo>
                <a:cubicBezTo>
                  <a:pt x="5108378" y="566928"/>
                  <a:pt x="5366450" y="347520"/>
                  <a:pt x="5426135" y="55846"/>
                </a:cubicBezTo>
                <a:lnTo>
                  <a:pt x="5431765" y="0"/>
                </a:lnTo>
                <a:lnTo>
                  <a:pt x="6586138" y="0"/>
                </a:lnTo>
                <a:lnTo>
                  <a:pt x="6591767" y="55846"/>
                </a:lnTo>
                <a:cubicBezTo>
                  <a:pt x="6651452" y="347520"/>
                  <a:pt x="6909524" y="566928"/>
                  <a:pt x="7218841" y="566928"/>
                </a:cubicBezTo>
                <a:cubicBezTo>
                  <a:pt x="7528158" y="566928"/>
                  <a:pt x="7786230" y="347520"/>
                  <a:pt x="7845915" y="55846"/>
                </a:cubicBezTo>
                <a:lnTo>
                  <a:pt x="7851545" y="0"/>
                </a:lnTo>
                <a:lnTo>
                  <a:pt x="9590205" y="0"/>
                </a:lnTo>
                <a:lnTo>
                  <a:pt x="9590205" y="2438400"/>
                </a:lnTo>
                <a:lnTo>
                  <a:pt x="0" y="2438400"/>
                </a:lnTo>
                <a:close/>
              </a:path>
            </a:pathLst>
          </a:custGeom>
          <a:blipFill>
            <a:blip r:embed="rId3"/>
            <a:stretch>
              <a:fillRect/>
            </a:stretch>
          </a:blipFill>
          <a:ln w="6350">
            <a:solidFill>
              <a:schemeClr val="bg1">
                <a:alpha val="25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TextBox 40">
            <a:extLst>
              <a:ext uri="{FF2B5EF4-FFF2-40B4-BE49-F238E27FC236}">
                <a16:creationId xmlns:a16="http://schemas.microsoft.com/office/drawing/2014/main" id="{2D1B7515-32B1-4676-A3C0-1B8340489A24}"/>
              </a:ext>
            </a:extLst>
          </p:cNvPr>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42" name="TextBox 41">
            <a:extLst>
              <a:ext uri="{FF2B5EF4-FFF2-40B4-BE49-F238E27FC236}">
                <a16:creationId xmlns:a16="http://schemas.microsoft.com/office/drawing/2014/main" id="{F622542B-DA2B-4432-AFCD-9A62CE41C67E}"/>
              </a:ext>
            </a:extLst>
          </p:cNvPr>
          <p:cNvSpPr txBox="1"/>
          <p:nvPr/>
        </p:nvSpPr>
        <p:spPr>
          <a:xfrm>
            <a:off x="1470261" y="1601941"/>
            <a:ext cx="2239812" cy="1769715"/>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 DOLOR</a:t>
            </a:r>
          </a:p>
          <a:p>
            <a:endParaRPr lang="en-US" sz="7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43" name="TextBox 42">
            <a:extLst>
              <a:ext uri="{FF2B5EF4-FFF2-40B4-BE49-F238E27FC236}">
                <a16:creationId xmlns:a16="http://schemas.microsoft.com/office/drawing/2014/main" id="{DD70BDA5-285F-43FC-B683-D10BF9F12D73}"/>
              </a:ext>
            </a:extLst>
          </p:cNvPr>
          <p:cNvSpPr txBox="1"/>
          <p:nvPr/>
        </p:nvSpPr>
        <p:spPr>
          <a:xfrm>
            <a:off x="3964122" y="1584953"/>
            <a:ext cx="2239812" cy="1769715"/>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 DOLOR</a:t>
            </a:r>
          </a:p>
          <a:p>
            <a:endParaRPr lang="en-US" sz="7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44" name="TextBox 43">
            <a:extLst>
              <a:ext uri="{FF2B5EF4-FFF2-40B4-BE49-F238E27FC236}">
                <a16:creationId xmlns:a16="http://schemas.microsoft.com/office/drawing/2014/main" id="{359F764E-2522-4982-B7E1-C118BC77CAC7}"/>
              </a:ext>
            </a:extLst>
          </p:cNvPr>
          <p:cNvSpPr txBox="1"/>
          <p:nvPr/>
        </p:nvSpPr>
        <p:spPr>
          <a:xfrm>
            <a:off x="6346241" y="1570256"/>
            <a:ext cx="2239812" cy="1769715"/>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 DOLOR</a:t>
            </a:r>
          </a:p>
          <a:p>
            <a:endParaRPr lang="en-US" sz="7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45" name="TextBox 44">
            <a:extLst>
              <a:ext uri="{FF2B5EF4-FFF2-40B4-BE49-F238E27FC236}">
                <a16:creationId xmlns:a16="http://schemas.microsoft.com/office/drawing/2014/main" id="{0AAF59F9-1C5D-49EB-BFA1-06A486F4FEFD}"/>
              </a:ext>
            </a:extLst>
          </p:cNvPr>
          <p:cNvSpPr txBox="1"/>
          <p:nvPr/>
        </p:nvSpPr>
        <p:spPr>
          <a:xfrm>
            <a:off x="8784364" y="1570255"/>
            <a:ext cx="2239812" cy="1769715"/>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 DOLOR</a:t>
            </a:r>
          </a:p>
          <a:p>
            <a:endParaRPr lang="en-US" sz="7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p>
        </p:txBody>
      </p:sp>
    </p:spTree>
    <p:extLst>
      <p:ext uri="{BB962C8B-B14F-4D97-AF65-F5344CB8AC3E}">
        <p14:creationId xmlns:p14="http://schemas.microsoft.com/office/powerpoint/2010/main" val="223998107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1"/>
                                        </p:tgtEl>
                                        <p:attrNameLst>
                                          <p:attrName>style.visibility</p:attrName>
                                        </p:attrNameLst>
                                      </p:cBhvr>
                                      <p:to>
                                        <p:strVal val="visible"/>
                                      </p:to>
                                    </p:set>
                                    <p:animEffect transition="in" filter="wipe(left)">
                                      <p:cBhvr>
                                        <p:cTn id="7" dur="500"/>
                                        <p:tgtEl>
                                          <p:spTgt spid="41"/>
                                        </p:tgtEl>
                                      </p:cBhvr>
                                    </p:animEffect>
                                  </p:childTnLst>
                                </p:cTn>
                              </p:par>
                            </p:childTnLst>
                          </p:cTn>
                        </p:par>
                        <p:par>
                          <p:cTn id="8" fill="hold">
                            <p:stCondLst>
                              <p:cond delay="500"/>
                            </p:stCondLst>
                            <p:childTnLst>
                              <p:par>
                                <p:cTn id="9" presetID="47" presetClass="entr" presetSubtype="0" fill="hold" grpId="0" nodeType="afterEffect">
                                  <p:stCondLst>
                                    <p:cond delay="0"/>
                                  </p:stCondLst>
                                  <p:childTnLst>
                                    <p:set>
                                      <p:cBhvr>
                                        <p:cTn id="10" dur="1" fill="hold">
                                          <p:stCondLst>
                                            <p:cond delay="0"/>
                                          </p:stCondLst>
                                        </p:cTn>
                                        <p:tgtEl>
                                          <p:spTgt spid="30"/>
                                        </p:tgtEl>
                                        <p:attrNameLst>
                                          <p:attrName>style.visibility</p:attrName>
                                        </p:attrNameLst>
                                      </p:cBhvr>
                                      <p:to>
                                        <p:strVal val="visible"/>
                                      </p:to>
                                    </p:set>
                                    <p:animEffect transition="in" filter="fade">
                                      <p:cBhvr>
                                        <p:cTn id="11" dur="1000"/>
                                        <p:tgtEl>
                                          <p:spTgt spid="30"/>
                                        </p:tgtEl>
                                      </p:cBhvr>
                                    </p:animEffect>
                                    <p:anim calcmode="lin" valueType="num">
                                      <p:cBhvr>
                                        <p:cTn id="12" dur="1000" fill="hold"/>
                                        <p:tgtEl>
                                          <p:spTgt spid="30"/>
                                        </p:tgtEl>
                                        <p:attrNameLst>
                                          <p:attrName>ppt_x</p:attrName>
                                        </p:attrNameLst>
                                      </p:cBhvr>
                                      <p:tavLst>
                                        <p:tav tm="0">
                                          <p:val>
                                            <p:strVal val="#ppt_x"/>
                                          </p:val>
                                        </p:tav>
                                        <p:tav tm="100000">
                                          <p:val>
                                            <p:strVal val="#ppt_x"/>
                                          </p:val>
                                        </p:tav>
                                      </p:tavLst>
                                    </p:anim>
                                    <p:anim calcmode="lin" valueType="num">
                                      <p:cBhvr>
                                        <p:cTn id="13" dur="1000" fill="hold"/>
                                        <p:tgtEl>
                                          <p:spTgt spid="30"/>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42" presetClass="entr" presetSubtype="0" fill="hold" grpId="0" nodeType="afterEffect">
                                  <p:stCondLst>
                                    <p:cond delay="0"/>
                                  </p:stCondLst>
                                  <p:childTnLst>
                                    <p:set>
                                      <p:cBhvr>
                                        <p:cTn id="16" dur="1" fill="hold">
                                          <p:stCondLst>
                                            <p:cond delay="0"/>
                                          </p:stCondLst>
                                        </p:cTn>
                                        <p:tgtEl>
                                          <p:spTgt spid="34"/>
                                        </p:tgtEl>
                                        <p:attrNameLst>
                                          <p:attrName>style.visibility</p:attrName>
                                        </p:attrNameLst>
                                      </p:cBhvr>
                                      <p:to>
                                        <p:strVal val="visible"/>
                                      </p:to>
                                    </p:set>
                                    <p:animEffect transition="in" filter="fade">
                                      <p:cBhvr>
                                        <p:cTn id="17" dur="1000"/>
                                        <p:tgtEl>
                                          <p:spTgt spid="34"/>
                                        </p:tgtEl>
                                      </p:cBhvr>
                                    </p:animEffect>
                                    <p:anim calcmode="lin" valueType="num">
                                      <p:cBhvr>
                                        <p:cTn id="18" dur="1000" fill="hold"/>
                                        <p:tgtEl>
                                          <p:spTgt spid="34"/>
                                        </p:tgtEl>
                                        <p:attrNameLst>
                                          <p:attrName>ppt_x</p:attrName>
                                        </p:attrNameLst>
                                      </p:cBhvr>
                                      <p:tavLst>
                                        <p:tav tm="0">
                                          <p:val>
                                            <p:strVal val="#ppt_x"/>
                                          </p:val>
                                        </p:tav>
                                        <p:tav tm="100000">
                                          <p:val>
                                            <p:strVal val="#ppt_x"/>
                                          </p:val>
                                        </p:tav>
                                      </p:tavLst>
                                    </p:anim>
                                    <p:anim calcmode="lin" valueType="num">
                                      <p:cBhvr>
                                        <p:cTn id="19" dur="1000" fill="hold"/>
                                        <p:tgtEl>
                                          <p:spTgt spid="34"/>
                                        </p:tgtEl>
                                        <p:attrNameLst>
                                          <p:attrName>ppt_y</p:attrName>
                                        </p:attrNameLst>
                                      </p:cBhvr>
                                      <p:tavLst>
                                        <p:tav tm="0">
                                          <p:val>
                                            <p:strVal val="#ppt_y+.1"/>
                                          </p:val>
                                        </p:tav>
                                        <p:tav tm="100000">
                                          <p:val>
                                            <p:strVal val="#ppt_y"/>
                                          </p:val>
                                        </p:tav>
                                      </p:tavLst>
                                    </p:anim>
                                  </p:childTnLst>
                                </p:cTn>
                              </p:par>
                              <p:par>
                                <p:cTn id="20" presetID="42" presetClass="entr" presetSubtype="0" fill="hold" grpId="0" nodeType="withEffect">
                                  <p:stCondLst>
                                    <p:cond delay="0"/>
                                  </p:stCondLst>
                                  <p:childTnLst>
                                    <p:set>
                                      <p:cBhvr>
                                        <p:cTn id="21" dur="1" fill="hold">
                                          <p:stCondLst>
                                            <p:cond delay="0"/>
                                          </p:stCondLst>
                                        </p:cTn>
                                        <p:tgtEl>
                                          <p:spTgt spid="42"/>
                                        </p:tgtEl>
                                        <p:attrNameLst>
                                          <p:attrName>style.visibility</p:attrName>
                                        </p:attrNameLst>
                                      </p:cBhvr>
                                      <p:to>
                                        <p:strVal val="visible"/>
                                      </p:to>
                                    </p:set>
                                    <p:animEffect transition="in" filter="fade">
                                      <p:cBhvr>
                                        <p:cTn id="22" dur="1000"/>
                                        <p:tgtEl>
                                          <p:spTgt spid="42"/>
                                        </p:tgtEl>
                                      </p:cBhvr>
                                    </p:animEffect>
                                    <p:anim calcmode="lin" valueType="num">
                                      <p:cBhvr>
                                        <p:cTn id="23" dur="1000" fill="hold"/>
                                        <p:tgtEl>
                                          <p:spTgt spid="42"/>
                                        </p:tgtEl>
                                        <p:attrNameLst>
                                          <p:attrName>ppt_x</p:attrName>
                                        </p:attrNameLst>
                                      </p:cBhvr>
                                      <p:tavLst>
                                        <p:tav tm="0">
                                          <p:val>
                                            <p:strVal val="#ppt_x"/>
                                          </p:val>
                                        </p:tav>
                                        <p:tav tm="100000">
                                          <p:val>
                                            <p:strVal val="#ppt_x"/>
                                          </p:val>
                                        </p:tav>
                                      </p:tavLst>
                                    </p:anim>
                                    <p:anim calcmode="lin" valueType="num">
                                      <p:cBhvr>
                                        <p:cTn id="24" dur="1000" fill="hold"/>
                                        <p:tgtEl>
                                          <p:spTgt spid="42"/>
                                        </p:tgtEl>
                                        <p:attrNameLst>
                                          <p:attrName>ppt_y</p:attrName>
                                        </p:attrNameLst>
                                      </p:cBhvr>
                                      <p:tavLst>
                                        <p:tav tm="0">
                                          <p:val>
                                            <p:strVal val="#ppt_y+.1"/>
                                          </p:val>
                                        </p:tav>
                                        <p:tav tm="100000">
                                          <p:val>
                                            <p:strVal val="#ppt_y"/>
                                          </p:val>
                                        </p:tav>
                                      </p:tavLst>
                                    </p:anim>
                                  </p:childTnLst>
                                </p:cTn>
                              </p:par>
                            </p:childTnLst>
                          </p:cTn>
                        </p:par>
                        <p:par>
                          <p:cTn id="25" fill="hold">
                            <p:stCondLst>
                              <p:cond delay="2500"/>
                            </p:stCondLst>
                            <p:childTnLst>
                              <p:par>
                                <p:cTn id="26" presetID="53" presetClass="entr" presetSubtype="16" fill="hold" nodeType="afterEffect">
                                  <p:stCondLst>
                                    <p:cond delay="0"/>
                                  </p:stCondLst>
                                  <p:childTnLst>
                                    <p:set>
                                      <p:cBhvr>
                                        <p:cTn id="27" dur="1" fill="hold">
                                          <p:stCondLst>
                                            <p:cond delay="0"/>
                                          </p:stCondLst>
                                        </p:cTn>
                                        <p:tgtEl>
                                          <p:spTgt spid="8"/>
                                        </p:tgtEl>
                                        <p:attrNameLst>
                                          <p:attrName>style.visibility</p:attrName>
                                        </p:attrNameLst>
                                      </p:cBhvr>
                                      <p:to>
                                        <p:strVal val="visible"/>
                                      </p:to>
                                    </p:set>
                                    <p:anim calcmode="lin" valueType="num">
                                      <p:cBhvr>
                                        <p:cTn id="28" dur="500" fill="hold"/>
                                        <p:tgtEl>
                                          <p:spTgt spid="8"/>
                                        </p:tgtEl>
                                        <p:attrNameLst>
                                          <p:attrName>ppt_w</p:attrName>
                                        </p:attrNameLst>
                                      </p:cBhvr>
                                      <p:tavLst>
                                        <p:tav tm="0">
                                          <p:val>
                                            <p:fltVal val="0"/>
                                          </p:val>
                                        </p:tav>
                                        <p:tav tm="100000">
                                          <p:val>
                                            <p:strVal val="#ppt_w"/>
                                          </p:val>
                                        </p:tav>
                                      </p:tavLst>
                                    </p:anim>
                                    <p:anim calcmode="lin" valueType="num">
                                      <p:cBhvr>
                                        <p:cTn id="29" dur="500" fill="hold"/>
                                        <p:tgtEl>
                                          <p:spTgt spid="8"/>
                                        </p:tgtEl>
                                        <p:attrNameLst>
                                          <p:attrName>ppt_h</p:attrName>
                                        </p:attrNameLst>
                                      </p:cBhvr>
                                      <p:tavLst>
                                        <p:tav tm="0">
                                          <p:val>
                                            <p:fltVal val="0"/>
                                          </p:val>
                                        </p:tav>
                                        <p:tav tm="100000">
                                          <p:val>
                                            <p:strVal val="#ppt_h"/>
                                          </p:val>
                                        </p:tav>
                                      </p:tavLst>
                                    </p:anim>
                                    <p:animEffect transition="in" filter="fade">
                                      <p:cBhvr>
                                        <p:cTn id="30" dur="500"/>
                                        <p:tgtEl>
                                          <p:spTgt spid="8"/>
                                        </p:tgtEl>
                                      </p:cBhvr>
                                    </p:animEffect>
                                  </p:childTnLst>
                                </p:cTn>
                              </p:par>
                            </p:childTnLst>
                          </p:cTn>
                        </p:par>
                        <p:par>
                          <p:cTn id="31" fill="hold">
                            <p:stCondLst>
                              <p:cond delay="3000"/>
                            </p:stCondLst>
                            <p:childTnLst>
                              <p:par>
                                <p:cTn id="32" presetID="42" presetClass="entr" presetSubtype="0" fill="hold" grpId="0" nodeType="afterEffect">
                                  <p:stCondLst>
                                    <p:cond delay="0"/>
                                  </p:stCondLst>
                                  <p:childTnLst>
                                    <p:set>
                                      <p:cBhvr>
                                        <p:cTn id="33" dur="1" fill="hold">
                                          <p:stCondLst>
                                            <p:cond delay="0"/>
                                          </p:stCondLst>
                                        </p:cTn>
                                        <p:tgtEl>
                                          <p:spTgt spid="36"/>
                                        </p:tgtEl>
                                        <p:attrNameLst>
                                          <p:attrName>style.visibility</p:attrName>
                                        </p:attrNameLst>
                                      </p:cBhvr>
                                      <p:to>
                                        <p:strVal val="visible"/>
                                      </p:to>
                                    </p:set>
                                    <p:animEffect transition="in" filter="fade">
                                      <p:cBhvr>
                                        <p:cTn id="34" dur="1000"/>
                                        <p:tgtEl>
                                          <p:spTgt spid="36"/>
                                        </p:tgtEl>
                                      </p:cBhvr>
                                    </p:animEffect>
                                    <p:anim calcmode="lin" valueType="num">
                                      <p:cBhvr>
                                        <p:cTn id="35" dur="1000" fill="hold"/>
                                        <p:tgtEl>
                                          <p:spTgt spid="36"/>
                                        </p:tgtEl>
                                        <p:attrNameLst>
                                          <p:attrName>ppt_x</p:attrName>
                                        </p:attrNameLst>
                                      </p:cBhvr>
                                      <p:tavLst>
                                        <p:tav tm="0">
                                          <p:val>
                                            <p:strVal val="#ppt_x"/>
                                          </p:val>
                                        </p:tav>
                                        <p:tav tm="100000">
                                          <p:val>
                                            <p:strVal val="#ppt_x"/>
                                          </p:val>
                                        </p:tav>
                                      </p:tavLst>
                                    </p:anim>
                                    <p:anim calcmode="lin" valueType="num">
                                      <p:cBhvr>
                                        <p:cTn id="36" dur="1000" fill="hold"/>
                                        <p:tgtEl>
                                          <p:spTgt spid="36"/>
                                        </p:tgtEl>
                                        <p:attrNameLst>
                                          <p:attrName>ppt_y</p:attrName>
                                        </p:attrNameLst>
                                      </p:cBhvr>
                                      <p:tavLst>
                                        <p:tav tm="0">
                                          <p:val>
                                            <p:strVal val="#ppt_y+.1"/>
                                          </p:val>
                                        </p:tav>
                                        <p:tav tm="100000">
                                          <p:val>
                                            <p:strVal val="#ppt_y"/>
                                          </p:val>
                                        </p:tav>
                                      </p:tavLst>
                                    </p:anim>
                                  </p:childTnLst>
                                </p:cTn>
                              </p:par>
                              <p:par>
                                <p:cTn id="37" presetID="42" presetClass="entr" presetSubtype="0" fill="hold" grpId="0" nodeType="withEffect">
                                  <p:stCondLst>
                                    <p:cond delay="0"/>
                                  </p:stCondLst>
                                  <p:childTnLst>
                                    <p:set>
                                      <p:cBhvr>
                                        <p:cTn id="38" dur="1" fill="hold">
                                          <p:stCondLst>
                                            <p:cond delay="0"/>
                                          </p:stCondLst>
                                        </p:cTn>
                                        <p:tgtEl>
                                          <p:spTgt spid="43"/>
                                        </p:tgtEl>
                                        <p:attrNameLst>
                                          <p:attrName>style.visibility</p:attrName>
                                        </p:attrNameLst>
                                      </p:cBhvr>
                                      <p:to>
                                        <p:strVal val="visible"/>
                                      </p:to>
                                    </p:set>
                                    <p:animEffect transition="in" filter="fade">
                                      <p:cBhvr>
                                        <p:cTn id="39" dur="1000"/>
                                        <p:tgtEl>
                                          <p:spTgt spid="43"/>
                                        </p:tgtEl>
                                      </p:cBhvr>
                                    </p:animEffect>
                                    <p:anim calcmode="lin" valueType="num">
                                      <p:cBhvr>
                                        <p:cTn id="40" dur="1000" fill="hold"/>
                                        <p:tgtEl>
                                          <p:spTgt spid="43"/>
                                        </p:tgtEl>
                                        <p:attrNameLst>
                                          <p:attrName>ppt_x</p:attrName>
                                        </p:attrNameLst>
                                      </p:cBhvr>
                                      <p:tavLst>
                                        <p:tav tm="0">
                                          <p:val>
                                            <p:strVal val="#ppt_x"/>
                                          </p:val>
                                        </p:tav>
                                        <p:tav tm="100000">
                                          <p:val>
                                            <p:strVal val="#ppt_x"/>
                                          </p:val>
                                        </p:tav>
                                      </p:tavLst>
                                    </p:anim>
                                    <p:anim calcmode="lin" valueType="num">
                                      <p:cBhvr>
                                        <p:cTn id="41" dur="1000" fill="hold"/>
                                        <p:tgtEl>
                                          <p:spTgt spid="43"/>
                                        </p:tgtEl>
                                        <p:attrNameLst>
                                          <p:attrName>ppt_y</p:attrName>
                                        </p:attrNameLst>
                                      </p:cBhvr>
                                      <p:tavLst>
                                        <p:tav tm="0">
                                          <p:val>
                                            <p:strVal val="#ppt_y+.1"/>
                                          </p:val>
                                        </p:tav>
                                        <p:tav tm="100000">
                                          <p:val>
                                            <p:strVal val="#ppt_y"/>
                                          </p:val>
                                        </p:tav>
                                      </p:tavLst>
                                    </p:anim>
                                  </p:childTnLst>
                                </p:cTn>
                              </p:par>
                            </p:childTnLst>
                          </p:cTn>
                        </p:par>
                        <p:par>
                          <p:cTn id="42" fill="hold">
                            <p:stCondLst>
                              <p:cond delay="4000"/>
                            </p:stCondLst>
                            <p:childTnLst>
                              <p:par>
                                <p:cTn id="43" presetID="53" presetClass="entr" presetSubtype="16" fill="hold" nodeType="afterEffect">
                                  <p:stCondLst>
                                    <p:cond delay="0"/>
                                  </p:stCondLst>
                                  <p:childTnLst>
                                    <p:set>
                                      <p:cBhvr>
                                        <p:cTn id="44" dur="1" fill="hold">
                                          <p:stCondLst>
                                            <p:cond delay="0"/>
                                          </p:stCondLst>
                                        </p:cTn>
                                        <p:tgtEl>
                                          <p:spTgt spid="13"/>
                                        </p:tgtEl>
                                        <p:attrNameLst>
                                          <p:attrName>style.visibility</p:attrName>
                                        </p:attrNameLst>
                                      </p:cBhvr>
                                      <p:to>
                                        <p:strVal val="visible"/>
                                      </p:to>
                                    </p:set>
                                    <p:anim calcmode="lin" valueType="num">
                                      <p:cBhvr>
                                        <p:cTn id="45" dur="500" fill="hold"/>
                                        <p:tgtEl>
                                          <p:spTgt spid="13"/>
                                        </p:tgtEl>
                                        <p:attrNameLst>
                                          <p:attrName>ppt_w</p:attrName>
                                        </p:attrNameLst>
                                      </p:cBhvr>
                                      <p:tavLst>
                                        <p:tav tm="0">
                                          <p:val>
                                            <p:fltVal val="0"/>
                                          </p:val>
                                        </p:tav>
                                        <p:tav tm="100000">
                                          <p:val>
                                            <p:strVal val="#ppt_w"/>
                                          </p:val>
                                        </p:tav>
                                      </p:tavLst>
                                    </p:anim>
                                    <p:anim calcmode="lin" valueType="num">
                                      <p:cBhvr>
                                        <p:cTn id="46" dur="500" fill="hold"/>
                                        <p:tgtEl>
                                          <p:spTgt spid="13"/>
                                        </p:tgtEl>
                                        <p:attrNameLst>
                                          <p:attrName>ppt_h</p:attrName>
                                        </p:attrNameLst>
                                      </p:cBhvr>
                                      <p:tavLst>
                                        <p:tav tm="0">
                                          <p:val>
                                            <p:fltVal val="0"/>
                                          </p:val>
                                        </p:tav>
                                        <p:tav tm="100000">
                                          <p:val>
                                            <p:strVal val="#ppt_h"/>
                                          </p:val>
                                        </p:tav>
                                      </p:tavLst>
                                    </p:anim>
                                    <p:animEffect transition="in" filter="fade">
                                      <p:cBhvr>
                                        <p:cTn id="47" dur="500"/>
                                        <p:tgtEl>
                                          <p:spTgt spid="13"/>
                                        </p:tgtEl>
                                      </p:cBhvr>
                                    </p:animEffect>
                                  </p:childTnLst>
                                </p:cTn>
                              </p:par>
                            </p:childTnLst>
                          </p:cTn>
                        </p:par>
                        <p:par>
                          <p:cTn id="48" fill="hold">
                            <p:stCondLst>
                              <p:cond delay="4500"/>
                            </p:stCondLst>
                            <p:childTnLst>
                              <p:par>
                                <p:cTn id="49" presetID="42" presetClass="entr" presetSubtype="0" fill="hold" grpId="0" nodeType="afterEffect">
                                  <p:stCondLst>
                                    <p:cond delay="0"/>
                                  </p:stCondLst>
                                  <p:childTnLst>
                                    <p:set>
                                      <p:cBhvr>
                                        <p:cTn id="50" dur="1" fill="hold">
                                          <p:stCondLst>
                                            <p:cond delay="0"/>
                                          </p:stCondLst>
                                        </p:cTn>
                                        <p:tgtEl>
                                          <p:spTgt spid="38"/>
                                        </p:tgtEl>
                                        <p:attrNameLst>
                                          <p:attrName>style.visibility</p:attrName>
                                        </p:attrNameLst>
                                      </p:cBhvr>
                                      <p:to>
                                        <p:strVal val="visible"/>
                                      </p:to>
                                    </p:set>
                                    <p:animEffect transition="in" filter="fade">
                                      <p:cBhvr>
                                        <p:cTn id="51" dur="1000"/>
                                        <p:tgtEl>
                                          <p:spTgt spid="38"/>
                                        </p:tgtEl>
                                      </p:cBhvr>
                                    </p:animEffect>
                                    <p:anim calcmode="lin" valueType="num">
                                      <p:cBhvr>
                                        <p:cTn id="52" dur="1000" fill="hold"/>
                                        <p:tgtEl>
                                          <p:spTgt spid="38"/>
                                        </p:tgtEl>
                                        <p:attrNameLst>
                                          <p:attrName>ppt_x</p:attrName>
                                        </p:attrNameLst>
                                      </p:cBhvr>
                                      <p:tavLst>
                                        <p:tav tm="0">
                                          <p:val>
                                            <p:strVal val="#ppt_x"/>
                                          </p:val>
                                        </p:tav>
                                        <p:tav tm="100000">
                                          <p:val>
                                            <p:strVal val="#ppt_x"/>
                                          </p:val>
                                        </p:tav>
                                      </p:tavLst>
                                    </p:anim>
                                    <p:anim calcmode="lin" valueType="num">
                                      <p:cBhvr>
                                        <p:cTn id="53" dur="1000" fill="hold"/>
                                        <p:tgtEl>
                                          <p:spTgt spid="38"/>
                                        </p:tgtEl>
                                        <p:attrNameLst>
                                          <p:attrName>ppt_y</p:attrName>
                                        </p:attrNameLst>
                                      </p:cBhvr>
                                      <p:tavLst>
                                        <p:tav tm="0">
                                          <p:val>
                                            <p:strVal val="#ppt_y+.1"/>
                                          </p:val>
                                        </p:tav>
                                        <p:tav tm="100000">
                                          <p:val>
                                            <p:strVal val="#ppt_y"/>
                                          </p:val>
                                        </p:tav>
                                      </p:tavLst>
                                    </p:anim>
                                  </p:childTnLst>
                                </p:cTn>
                              </p:par>
                              <p:par>
                                <p:cTn id="54" presetID="42" presetClass="entr" presetSubtype="0" fill="hold" grpId="0" nodeType="withEffect">
                                  <p:stCondLst>
                                    <p:cond delay="0"/>
                                  </p:stCondLst>
                                  <p:childTnLst>
                                    <p:set>
                                      <p:cBhvr>
                                        <p:cTn id="55" dur="1" fill="hold">
                                          <p:stCondLst>
                                            <p:cond delay="0"/>
                                          </p:stCondLst>
                                        </p:cTn>
                                        <p:tgtEl>
                                          <p:spTgt spid="44"/>
                                        </p:tgtEl>
                                        <p:attrNameLst>
                                          <p:attrName>style.visibility</p:attrName>
                                        </p:attrNameLst>
                                      </p:cBhvr>
                                      <p:to>
                                        <p:strVal val="visible"/>
                                      </p:to>
                                    </p:set>
                                    <p:animEffect transition="in" filter="fade">
                                      <p:cBhvr>
                                        <p:cTn id="56" dur="1000"/>
                                        <p:tgtEl>
                                          <p:spTgt spid="44"/>
                                        </p:tgtEl>
                                      </p:cBhvr>
                                    </p:animEffect>
                                    <p:anim calcmode="lin" valueType="num">
                                      <p:cBhvr>
                                        <p:cTn id="57" dur="1000" fill="hold"/>
                                        <p:tgtEl>
                                          <p:spTgt spid="44"/>
                                        </p:tgtEl>
                                        <p:attrNameLst>
                                          <p:attrName>ppt_x</p:attrName>
                                        </p:attrNameLst>
                                      </p:cBhvr>
                                      <p:tavLst>
                                        <p:tav tm="0">
                                          <p:val>
                                            <p:strVal val="#ppt_x"/>
                                          </p:val>
                                        </p:tav>
                                        <p:tav tm="100000">
                                          <p:val>
                                            <p:strVal val="#ppt_x"/>
                                          </p:val>
                                        </p:tav>
                                      </p:tavLst>
                                    </p:anim>
                                    <p:anim calcmode="lin" valueType="num">
                                      <p:cBhvr>
                                        <p:cTn id="58" dur="1000" fill="hold"/>
                                        <p:tgtEl>
                                          <p:spTgt spid="44"/>
                                        </p:tgtEl>
                                        <p:attrNameLst>
                                          <p:attrName>ppt_y</p:attrName>
                                        </p:attrNameLst>
                                      </p:cBhvr>
                                      <p:tavLst>
                                        <p:tav tm="0">
                                          <p:val>
                                            <p:strVal val="#ppt_y+.1"/>
                                          </p:val>
                                        </p:tav>
                                        <p:tav tm="100000">
                                          <p:val>
                                            <p:strVal val="#ppt_y"/>
                                          </p:val>
                                        </p:tav>
                                      </p:tavLst>
                                    </p:anim>
                                  </p:childTnLst>
                                </p:cTn>
                              </p:par>
                            </p:childTnLst>
                          </p:cTn>
                        </p:par>
                        <p:par>
                          <p:cTn id="59" fill="hold">
                            <p:stCondLst>
                              <p:cond delay="5500"/>
                            </p:stCondLst>
                            <p:childTnLst>
                              <p:par>
                                <p:cTn id="60" presetID="53" presetClass="entr" presetSubtype="16" fill="hold" nodeType="afterEffect">
                                  <p:stCondLst>
                                    <p:cond delay="0"/>
                                  </p:stCondLst>
                                  <p:childTnLst>
                                    <p:set>
                                      <p:cBhvr>
                                        <p:cTn id="61" dur="1" fill="hold">
                                          <p:stCondLst>
                                            <p:cond delay="0"/>
                                          </p:stCondLst>
                                        </p:cTn>
                                        <p:tgtEl>
                                          <p:spTgt spid="18"/>
                                        </p:tgtEl>
                                        <p:attrNameLst>
                                          <p:attrName>style.visibility</p:attrName>
                                        </p:attrNameLst>
                                      </p:cBhvr>
                                      <p:to>
                                        <p:strVal val="visible"/>
                                      </p:to>
                                    </p:set>
                                    <p:anim calcmode="lin" valueType="num">
                                      <p:cBhvr>
                                        <p:cTn id="62" dur="500" fill="hold"/>
                                        <p:tgtEl>
                                          <p:spTgt spid="18"/>
                                        </p:tgtEl>
                                        <p:attrNameLst>
                                          <p:attrName>ppt_w</p:attrName>
                                        </p:attrNameLst>
                                      </p:cBhvr>
                                      <p:tavLst>
                                        <p:tav tm="0">
                                          <p:val>
                                            <p:fltVal val="0"/>
                                          </p:val>
                                        </p:tav>
                                        <p:tav tm="100000">
                                          <p:val>
                                            <p:strVal val="#ppt_w"/>
                                          </p:val>
                                        </p:tav>
                                      </p:tavLst>
                                    </p:anim>
                                    <p:anim calcmode="lin" valueType="num">
                                      <p:cBhvr>
                                        <p:cTn id="63" dur="500" fill="hold"/>
                                        <p:tgtEl>
                                          <p:spTgt spid="18"/>
                                        </p:tgtEl>
                                        <p:attrNameLst>
                                          <p:attrName>ppt_h</p:attrName>
                                        </p:attrNameLst>
                                      </p:cBhvr>
                                      <p:tavLst>
                                        <p:tav tm="0">
                                          <p:val>
                                            <p:fltVal val="0"/>
                                          </p:val>
                                        </p:tav>
                                        <p:tav tm="100000">
                                          <p:val>
                                            <p:strVal val="#ppt_h"/>
                                          </p:val>
                                        </p:tav>
                                      </p:tavLst>
                                    </p:anim>
                                    <p:animEffect transition="in" filter="fade">
                                      <p:cBhvr>
                                        <p:cTn id="64" dur="500"/>
                                        <p:tgtEl>
                                          <p:spTgt spid="18"/>
                                        </p:tgtEl>
                                      </p:cBhvr>
                                    </p:animEffect>
                                  </p:childTnLst>
                                </p:cTn>
                              </p:par>
                            </p:childTnLst>
                          </p:cTn>
                        </p:par>
                        <p:par>
                          <p:cTn id="65" fill="hold">
                            <p:stCondLst>
                              <p:cond delay="6000"/>
                            </p:stCondLst>
                            <p:childTnLst>
                              <p:par>
                                <p:cTn id="66" presetID="42" presetClass="entr" presetSubtype="0" fill="hold" grpId="0" nodeType="afterEffect">
                                  <p:stCondLst>
                                    <p:cond delay="0"/>
                                  </p:stCondLst>
                                  <p:childTnLst>
                                    <p:set>
                                      <p:cBhvr>
                                        <p:cTn id="67" dur="1" fill="hold">
                                          <p:stCondLst>
                                            <p:cond delay="0"/>
                                          </p:stCondLst>
                                        </p:cTn>
                                        <p:tgtEl>
                                          <p:spTgt spid="40"/>
                                        </p:tgtEl>
                                        <p:attrNameLst>
                                          <p:attrName>style.visibility</p:attrName>
                                        </p:attrNameLst>
                                      </p:cBhvr>
                                      <p:to>
                                        <p:strVal val="visible"/>
                                      </p:to>
                                    </p:set>
                                    <p:animEffect transition="in" filter="fade">
                                      <p:cBhvr>
                                        <p:cTn id="68" dur="1000"/>
                                        <p:tgtEl>
                                          <p:spTgt spid="40"/>
                                        </p:tgtEl>
                                      </p:cBhvr>
                                    </p:animEffect>
                                    <p:anim calcmode="lin" valueType="num">
                                      <p:cBhvr>
                                        <p:cTn id="69" dur="1000" fill="hold"/>
                                        <p:tgtEl>
                                          <p:spTgt spid="40"/>
                                        </p:tgtEl>
                                        <p:attrNameLst>
                                          <p:attrName>ppt_x</p:attrName>
                                        </p:attrNameLst>
                                      </p:cBhvr>
                                      <p:tavLst>
                                        <p:tav tm="0">
                                          <p:val>
                                            <p:strVal val="#ppt_x"/>
                                          </p:val>
                                        </p:tav>
                                        <p:tav tm="100000">
                                          <p:val>
                                            <p:strVal val="#ppt_x"/>
                                          </p:val>
                                        </p:tav>
                                      </p:tavLst>
                                    </p:anim>
                                    <p:anim calcmode="lin" valueType="num">
                                      <p:cBhvr>
                                        <p:cTn id="70" dur="1000" fill="hold"/>
                                        <p:tgtEl>
                                          <p:spTgt spid="40"/>
                                        </p:tgtEl>
                                        <p:attrNameLst>
                                          <p:attrName>ppt_y</p:attrName>
                                        </p:attrNameLst>
                                      </p:cBhvr>
                                      <p:tavLst>
                                        <p:tav tm="0">
                                          <p:val>
                                            <p:strVal val="#ppt_y+.1"/>
                                          </p:val>
                                        </p:tav>
                                        <p:tav tm="100000">
                                          <p:val>
                                            <p:strVal val="#ppt_y"/>
                                          </p:val>
                                        </p:tav>
                                      </p:tavLst>
                                    </p:anim>
                                  </p:childTnLst>
                                </p:cTn>
                              </p:par>
                              <p:par>
                                <p:cTn id="71" presetID="42" presetClass="entr" presetSubtype="0" fill="hold" grpId="0" nodeType="withEffect">
                                  <p:stCondLst>
                                    <p:cond delay="0"/>
                                  </p:stCondLst>
                                  <p:childTnLst>
                                    <p:set>
                                      <p:cBhvr>
                                        <p:cTn id="72" dur="1" fill="hold">
                                          <p:stCondLst>
                                            <p:cond delay="0"/>
                                          </p:stCondLst>
                                        </p:cTn>
                                        <p:tgtEl>
                                          <p:spTgt spid="45"/>
                                        </p:tgtEl>
                                        <p:attrNameLst>
                                          <p:attrName>style.visibility</p:attrName>
                                        </p:attrNameLst>
                                      </p:cBhvr>
                                      <p:to>
                                        <p:strVal val="visible"/>
                                      </p:to>
                                    </p:set>
                                    <p:animEffect transition="in" filter="fade">
                                      <p:cBhvr>
                                        <p:cTn id="73" dur="1000"/>
                                        <p:tgtEl>
                                          <p:spTgt spid="45"/>
                                        </p:tgtEl>
                                      </p:cBhvr>
                                    </p:animEffect>
                                    <p:anim calcmode="lin" valueType="num">
                                      <p:cBhvr>
                                        <p:cTn id="74" dur="1000" fill="hold"/>
                                        <p:tgtEl>
                                          <p:spTgt spid="45"/>
                                        </p:tgtEl>
                                        <p:attrNameLst>
                                          <p:attrName>ppt_x</p:attrName>
                                        </p:attrNameLst>
                                      </p:cBhvr>
                                      <p:tavLst>
                                        <p:tav tm="0">
                                          <p:val>
                                            <p:strVal val="#ppt_x"/>
                                          </p:val>
                                        </p:tav>
                                        <p:tav tm="100000">
                                          <p:val>
                                            <p:strVal val="#ppt_x"/>
                                          </p:val>
                                        </p:tav>
                                      </p:tavLst>
                                    </p:anim>
                                    <p:anim calcmode="lin" valueType="num">
                                      <p:cBhvr>
                                        <p:cTn id="75" dur="1000" fill="hold"/>
                                        <p:tgtEl>
                                          <p:spTgt spid="4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 grpId="0" animBg="1"/>
      <p:bldP spid="36" grpId="0" animBg="1"/>
      <p:bldP spid="38" grpId="0" animBg="1"/>
      <p:bldP spid="40" grpId="0" animBg="1"/>
      <p:bldP spid="30" grpId="0" animBg="1"/>
      <p:bldP spid="41" grpId="0"/>
      <p:bldP spid="42" grpId="0"/>
      <p:bldP spid="43" grpId="0"/>
      <p:bldP spid="44" grpId="0"/>
      <p:bldP spid="45" grpId="0"/>
    </p:bldLst>
  </p:timing>
</p:sld>
</file>

<file path=ppt/slides/slide7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7" name="Group 6">
            <a:extLst>
              <a:ext uri="{FF2B5EF4-FFF2-40B4-BE49-F238E27FC236}">
                <a16:creationId xmlns:a16="http://schemas.microsoft.com/office/drawing/2014/main" id="{F4A82A38-BBAA-4DC0-BD89-F77FABFC0B33}"/>
              </a:ext>
            </a:extLst>
          </p:cNvPr>
          <p:cNvGrpSpPr/>
          <p:nvPr/>
        </p:nvGrpSpPr>
        <p:grpSpPr>
          <a:xfrm>
            <a:off x="6553200" y="1417319"/>
            <a:ext cx="4550664" cy="3383280"/>
            <a:chOff x="6637189" y="1325880"/>
            <a:chExt cx="4550664" cy="3383280"/>
          </a:xfrm>
        </p:grpSpPr>
        <p:grpSp>
          <p:nvGrpSpPr>
            <p:cNvPr id="5" name="Group 4">
              <a:extLst>
                <a:ext uri="{FF2B5EF4-FFF2-40B4-BE49-F238E27FC236}">
                  <a16:creationId xmlns:a16="http://schemas.microsoft.com/office/drawing/2014/main" id="{4860B1F6-2648-4EF5-AEA7-93ADDEF5D70A}"/>
                </a:ext>
              </a:extLst>
            </p:cNvPr>
            <p:cNvGrpSpPr>
              <a:grpSpLocks noChangeAspect="1"/>
            </p:cNvGrpSpPr>
            <p:nvPr/>
          </p:nvGrpSpPr>
          <p:grpSpPr>
            <a:xfrm>
              <a:off x="6637189" y="1325880"/>
              <a:ext cx="4550664" cy="3383280"/>
              <a:chOff x="6494235" y="1286305"/>
              <a:chExt cx="4749013" cy="3530746"/>
            </a:xfrm>
          </p:grpSpPr>
          <p:sp>
            <p:nvSpPr>
              <p:cNvPr id="119" name="Freeform: Shape 118">
                <a:extLst>
                  <a:ext uri="{FF2B5EF4-FFF2-40B4-BE49-F238E27FC236}">
                    <a16:creationId xmlns:a16="http://schemas.microsoft.com/office/drawing/2014/main" id="{0824F9FE-821F-472C-B68A-F8B8D2B036AD}"/>
                  </a:ext>
                </a:extLst>
              </p:cNvPr>
              <p:cNvSpPr/>
              <p:nvPr/>
            </p:nvSpPr>
            <p:spPr>
              <a:xfrm>
                <a:off x="6494235" y="1286307"/>
                <a:ext cx="4747559" cy="3530744"/>
              </a:xfrm>
              <a:custGeom>
                <a:avLst/>
                <a:gdLst>
                  <a:gd name="connsiteX0" fmla="*/ 2786680 w 4747559"/>
                  <a:gd name="connsiteY0" fmla="*/ 0 h 3530744"/>
                  <a:gd name="connsiteX1" fmla="*/ 4696758 w 4747559"/>
                  <a:gd name="connsiteY1" fmla="*/ 0 h 3530744"/>
                  <a:gd name="connsiteX2" fmla="*/ 4747559 w 4747559"/>
                  <a:gd name="connsiteY2" fmla="*/ 50801 h 3530744"/>
                  <a:gd name="connsiteX3" fmla="*/ 4747559 w 4747559"/>
                  <a:gd name="connsiteY3" fmla="*/ 88751 h 3530744"/>
                  <a:gd name="connsiteX4" fmla="*/ 4747559 w 4747559"/>
                  <a:gd name="connsiteY4" fmla="*/ 253999 h 3530744"/>
                  <a:gd name="connsiteX5" fmla="*/ 4747559 w 4747559"/>
                  <a:gd name="connsiteY5" fmla="*/ 3267035 h 3530744"/>
                  <a:gd name="connsiteX6" fmla="*/ 4747559 w 4747559"/>
                  <a:gd name="connsiteY6" fmla="*/ 3356083 h 3530744"/>
                  <a:gd name="connsiteX7" fmla="*/ 4747559 w 4747559"/>
                  <a:gd name="connsiteY7" fmla="*/ 3470233 h 3530744"/>
                  <a:gd name="connsiteX8" fmla="*/ 4696758 w 4747559"/>
                  <a:gd name="connsiteY8" fmla="*/ 3521034 h 3530744"/>
                  <a:gd name="connsiteX9" fmla="*/ 3230682 w 4747559"/>
                  <a:gd name="connsiteY9" fmla="*/ 3521034 h 3530744"/>
                  <a:gd name="connsiteX10" fmla="*/ 2786680 w 4747559"/>
                  <a:gd name="connsiteY10" fmla="*/ 3521034 h 3530744"/>
                  <a:gd name="connsiteX11" fmla="*/ 1989134 w 4747559"/>
                  <a:gd name="connsiteY11" fmla="*/ 3521034 h 3530744"/>
                  <a:gd name="connsiteX12" fmla="*/ 1980653 w 4747559"/>
                  <a:gd name="connsiteY12" fmla="*/ 3526752 h 3530744"/>
                  <a:gd name="connsiteX13" fmla="*/ 1960879 w 4747559"/>
                  <a:gd name="connsiteY13" fmla="*/ 3530744 h 3530744"/>
                  <a:gd name="connsiteX14" fmla="*/ 50801 w 4747559"/>
                  <a:gd name="connsiteY14" fmla="*/ 3530744 h 3530744"/>
                  <a:gd name="connsiteX15" fmla="*/ 0 w 4747559"/>
                  <a:gd name="connsiteY15" fmla="*/ 3479943 h 3530744"/>
                  <a:gd name="connsiteX16" fmla="*/ 0 w 4747559"/>
                  <a:gd name="connsiteY16" fmla="*/ 3365793 h 3530744"/>
                  <a:gd name="connsiteX17" fmla="*/ 0 w 4747559"/>
                  <a:gd name="connsiteY17" fmla="*/ 3276745 h 3530744"/>
                  <a:gd name="connsiteX18" fmla="*/ 0 w 4747559"/>
                  <a:gd name="connsiteY18" fmla="*/ 263709 h 3530744"/>
                  <a:gd name="connsiteX19" fmla="*/ 0 w 4747559"/>
                  <a:gd name="connsiteY19" fmla="*/ 98461 h 3530744"/>
                  <a:gd name="connsiteX20" fmla="*/ 0 w 4747559"/>
                  <a:gd name="connsiteY20" fmla="*/ 60511 h 3530744"/>
                  <a:gd name="connsiteX21" fmla="*/ 50801 w 4747559"/>
                  <a:gd name="connsiteY21" fmla="*/ 9710 h 3530744"/>
                  <a:gd name="connsiteX22" fmla="*/ 1292349 w 4747559"/>
                  <a:gd name="connsiteY22" fmla="*/ 9710 h 3530744"/>
                  <a:gd name="connsiteX23" fmla="*/ 1300830 w 4747559"/>
                  <a:gd name="connsiteY23" fmla="*/ 3992 h 3530744"/>
                  <a:gd name="connsiteX24" fmla="*/ 1320604 w 4747559"/>
                  <a:gd name="connsiteY24" fmla="*/ 0 h 3530744"/>
                  <a:gd name="connsiteX25" fmla="*/ 2786680 w 4747559"/>
                  <a:gd name="connsiteY25" fmla="*/ 0 h 3530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747559" h="3530744">
                    <a:moveTo>
                      <a:pt x="2786680" y="0"/>
                    </a:moveTo>
                    <a:lnTo>
                      <a:pt x="4696758" y="0"/>
                    </a:lnTo>
                    <a:cubicBezTo>
                      <a:pt x="4724815" y="0"/>
                      <a:pt x="4747559" y="22744"/>
                      <a:pt x="4747559" y="50801"/>
                    </a:cubicBezTo>
                    <a:lnTo>
                      <a:pt x="4747559" y="88751"/>
                    </a:lnTo>
                    <a:lnTo>
                      <a:pt x="4747559" y="253999"/>
                    </a:lnTo>
                    <a:lnTo>
                      <a:pt x="4747559" y="3267035"/>
                    </a:lnTo>
                    <a:lnTo>
                      <a:pt x="4747559" y="3356083"/>
                    </a:lnTo>
                    <a:lnTo>
                      <a:pt x="4747559" y="3470233"/>
                    </a:lnTo>
                    <a:cubicBezTo>
                      <a:pt x="4747559" y="3498290"/>
                      <a:pt x="4724815" y="3521034"/>
                      <a:pt x="4696758" y="3521034"/>
                    </a:cubicBezTo>
                    <a:lnTo>
                      <a:pt x="3230682" y="3521034"/>
                    </a:lnTo>
                    <a:lnTo>
                      <a:pt x="2786680" y="3521034"/>
                    </a:lnTo>
                    <a:lnTo>
                      <a:pt x="1989134" y="3521034"/>
                    </a:lnTo>
                    <a:lnTo>
                      <a:pt x="1980653" y="3526752"/>
                    </a:lnTo>
                    <a:cubicBezTo>
                      <a:pt x="1974575" y="3529323"/>
                      <a:pt x="1967893" y="3530744"/>
                      <a:pt x="1960879" y="3530744"/>
                    </a:cubicBezTo>
                    <a:lnTo>
                      <a:pt x="50801" y="3530744"/>
                    </a:lnTo>
                    <a:cubicBezTo>
                      <a:pt x="22744" y="3530744"/>
                      <a:pt x="0" y="3508000"/>
                      <a:pt x="0" y="3479943"/>
                    </a:cubicBezTo>
                    <a:lnTo>
                      <a:pt x="0" y="3365793"/>
                    </a:lnTo>
                    <a:lnTo>
                      <a:pt x="0" y="3276745"/>
                    </a:lnTo>
                    <a:lnTo>
                      <a:pt x="0" y="263709"/>
                    </a:lnTo>
                    <a:lnTo>
                      <a:pt x="0" y="98461"/>
                    </a:lnTo>
                    <a:lnTo>
                      <a:pt x="0" y="60511"/>
                    </a:lnTo>
                    <a:cubicBezTo>
                      <a:pt x="0" y="32454"/>
                      <a:pt x="22744" y="9710"/>
                      <a:pt x="50801" y="9710"/>
                    </a:cubicBezTo>
                    <a:lnTo>
                      <a:pt x="1292349" y="9710"/>
                    </a:lnTo>
                    <a:lnTo>
                      <a:pt x="1300830" y="3992"/>
                    </a:lnTo>
                    <a:cubicBezTo>
                      <a:pt x="1306908" y="1422"/>
                      <a:pt x="1313590" y="0"/>
                      <a:pt x="1320604" y="0"/>
                    </a:cubicBezTo>
                    <a:lnTo>
                      <a:pt x="2786680" y="0"/>
                    </a:lnTo>
                    <a:close/>
                  </a:path>
                </a:pathLst>
              </a:custGeom>
              <a:solidFill>
                <a:srgbClr val="E76C0F"/>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122" name="Freeform: Shape 121">
                <a:extLst>
                  <a:ext uri="{FF2B5EF4-FFF2-40B4-BE49-F238E27FC236}">
                    <a16:creationId xmlns:a16="http://schemas.microsoft.com/office/drawing/2014/main" id="{D1C1C179-0FDA-447C-9181-87C1364C7713}"/>
                  </a:ext>
                </a:extLst>
              </p:cNvPr>
              <p:cNvSpPr/>
              <p:nvPr/>
            </p:nvSpPr>
            <p:spPr>
              <a:xfrm>
                <a:off x="6496454" y="1286305"/>
                <a:ext cx="4746794" cy="468452"/>
              </a:xfrm>
              <a:custGeom>
                <a:avLst/>
                <a:gdLst>
                  <a:gd name="connsiteX0" fmla="*/ 1311665 w 4746794"/>
                  <a:gd name="connsiteY0" fmla="*/ 0 h 468452"/>
                  <a:gd name="connsiteX1" fmla="*/ 2785915 w 4746794"/>
                  <a:gd name="connsiteY1" fmla="*/ 0 h 468452"/>
                  <a:gd name="connsiteX2" fmla="*/ 3221743 w 4746794"/>
                  <a:gd name="connsiteY2" fmla="*/ 0 h 468452"/>
                  <a:gd name="connsiteX3" fmla="*/ 4695993 w 4746794"/>
                  <a:gd name="connsiteY3" fmla="*/ 0 h 468452"/>
                  <a:gd name="connsiteX4" fmla="*/ 4746794 w 4746794"/>
                  <a:gd name="connsiteY4" fmla="*/ 50801 h 468452"/>
                  <a:gd name="connsiteX5" fmla="*/ 4746794 w 4746794"/>
                  <a:gd name="connsiteY5" fmla="*/ 88751 h 468452"/>
                  <a:gd name="connsiteX6" fmla="*/ 4746794 w 4746794"/>
                  <a:gd name="connsiteY6" fmla="*/ 253999 h 468452"/>
                  <a:gd name="connsiteX7" fmla="*/ 4746794 w 4746794"/>
                  <a:gd name="connsiteY7" fmla="*/ 468451 h 468452"/>
                  <a:gd name="connsiteX8" fmla="*/ 3272544 w 4746794"/>
                  <a:gd name="connsiteY8" fmla="*/ 468451 h 468452"/>
                  <a:gd name="connsiteX9" fmla="*/ 2735114 w 4746794"/>
                  <a:gd name="connsiteY9" fmla="*/ 468451 h 468452"/>
                  <a:gd name="connsiteX10" fmla="*/ 2011680 w 4746794"/>
                  <a:gd name="connsiteY10" fmla="*/ 468451 h 468452"/>
                  <a:gd name="connsiteX11" fmla="*/ 2011680 w 4746794"/>
                  <a:gd name="connsiteY11" fmla="*/ 468452 h 468452"/>
                  <a:gd name="connsiteX12" fmla="*/ 0 w 4746794"/>
                  <a:gd name="connsiteY12" fmla="*/ 468452 h 468452"/>
                  <a:gd name="connsiteX13" fmla="*/ 0 w 4746794"/>
                  <a:gd name="connsiteY13" fmla="*/ 254000 h 468452"/>
                  <a:gd name="connsiteX14" fmla="*/ 0 w 4746794"/>
                  <a:gd name="connsiteY14" fmla="*/ 88752 h 468452"/>
                  <a:gd name="connsiteX15" fmla="*/ 0 w 4746794"/>
                  <a:gd name="connsiteY15" fmla="*/ 50802 h 468452"/>
                  <a:gd name="connsiteX16" fmla="*/ 50801 w 4746794"/>
                  <a:gd name="connsiteY16" fmla="*/ 1 h 468452"/>
                  <a:gd name="connsiteX17" fmla="*/ 1311660 w 4746794"/>
                  <a:gd name="connsiteY17" fmla="*/ 1 h 468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746794" h="468452">
                    <a:moveTo>
                      <a:pt x="1311665" y="0"/>
                    </a:moveTo>
                    <a:lnTo>
                      <a:pt x="2785915" y="0"/>
                    </a:lnTo>
                    <a:lnTo>
                      <a:pt x="3221743" y="0"/>
                    </a:lnTo>
                    <a:lnTo>
                      <a:pt x="4695993" y="0"/>
                    </a:lnTo>
                    <a:cubicBezTo>
                      <a:pt x="4724050" y="0"/>
                      <a:pt x="4746794" y="22744"/>
                      <a:pt x="4746794" y="50801"/>
                    </a:cubicBezTo>
                    <a:lnTo>
                      <a:pt x="4746794" y="88751"/>
                    </a:lnTo>
                    <a:lnTo>
                      <a:pt x="4746794" y="253999"/>
                    </a:lnTo>
                    <a:lnTo>
                      <a:pt x="4746794" y="468451"/>
                    </a:lnTo>
                    <a:lnTo>
                      <a:pt x="3272544" y="468451"/>
                    </a:lnTo>
                    <a:lnTo>
                      <a:pt x="2735114" y="468451"/>
                    </a:lnTo>
                    <a:lnTo>
                      <a:pt x="2011680" y="468451"/>
                    </a:lnTo>
                    <a:lnTo>
                      <a:pt x="2011680" y="468452"/>
                    </a:lnTo>
                    <a:lnTo>
                      <a:pt x="0" y="468452"/>
                    </a:lnTo>
                    <a:lnTo>
                      <a:pt x="0" y="254000"/>
                    </a:lnTo>
                    <a:lnTo>
                      <a:pt x="0" y="88752"/>
                    </a:lnTo>
                    <a:lnTo>
                      <a:pt x="0" y="50802"/>
                    </a:lnTo>
                    <a:cubicBezTo>
                      <a:pt x="0" y="22745"/>
                      <a:pt x="22744" y="1"/>
                      <a:pt x="50801" y="1"/>
                    </a:cubicBezTo>
                    <a:lnTo>
                      <a:pt x="1311660" y="1"/>
                    </a:lnTo>
                    <a:close/>
                  </a:path>
                </a:pathLst>
              </a:cu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124" name="Text Box 10">
              <a:extLst>
                <a:ext uri="{FF2B5EF4-FFF2-40B4-BE49-F238E27FC236}">
                  <a16:creationId xmlns:a16="http://schemas.microsoft.com/office/drawing/2014/main" id="{BDEA75F2-3F58-4F69-B15F-B1F437745218}"/>
                </a:ext>
              </a:extLst>
            </p:cNvPr>
            <p:cNvSpPr txBox="1">
              <a:spLocks noChangeArrowheads="1"/>
            </p:cNvSpPr>
            <p:nvPr/>
          </p:nvSpPr>
          <p:spPr bwMode="auto">
            <a:xfrm>
              <a:off x="7761400" y="1397623"/>
              <a:ext cx="1806603" cy="307777"/>
            </a:xfrm>
            <a:prstGeom prst="rect">
              <a:avLst/>
            </a:prstGeom>
            <a:noFill/>
            <a:ln w="9525">
              <a:noFill/>
              <a:miter lim="800000"/>
              <a:headEnd/>
              <a:tailEnd/>
            </a:ln>
          </p:spPr>
          <p:txBody>
            <a:bodyPr wrap="square" lIns="60960" tIns="30480" rIns="60960" bIns="30480">
              <a:spAutoFit/>
            </a:bodyPr>
            <a:lstStyle/>
            <a:p>
              <a:pPr algn="ctr"/>
              <a:r>
                <a:rPr lang="en-US" sz="1600" dirty="0">
                  <a:solidFill>
                    <a:srgbClr val="4D4D4D"/>
                  </a:solidFill>
                  <a:latin typeface="Bernard MT Condensed" panose="02050806060905020404" pitchFamily="18" charset="0"/>
                </a:rPr>
                <a:t>LOREM IPSUM DOLOR</a:t>
              </a:r>
            </a:p>
          </p:txBody>
        </p:sp>
      </p:grpSp>
      <p:grpSp>
        <p:nvGrpSpPr>
          <p:cNvPr id="6" name="Group 5">
            <a:extLst>
              <a:ext uri="{FF2B5EF4-FFF2-40B4-BE49-F238E27FC236}">
                <a16:creationId xmlns:a16="http://schemas.microsoft.com/office/drawing/2014/main" id="{8AE8B4D5-4541-4A92-8E06-1ACA833521CE}"/>
              </a:ext>
            </a:extLst>
          </p:cNvPr>
          <p:cNvGrpSpPr/>
          <p:nvPr/>
        </p:nvGrpSpPr>
        <p:grpSpPr>
          <a:xfrm>
            <a:off x="1011936" y="1417319"/>
            <a:ext cx="4550664" cy="3383280"/>
            <a:chOff x="970845" y="1325880"/>
            <a:chExt cx="4550664" cy="3383280"/>
          </a:xfrm>
        </p:grpSpPr>
        <p:grpSp>
          <p:nvGrpSpPr>
            <p:cNvPr id="3" name="Group 2">
              <a:extLst>
                <a:ext uri="{FF2B5EF4-FFF2-40B4-BE49-F238E27FC236}">
                  <a16:creationId xmlns:a16="http://schemas.microsoft.com/office/drawing/2014/main" id="{123F3761-2D9B-4CD8-B1AF-C332B2E03645}"/>
                </a:ext>
              </a:extLst>
            </p:cNvPr>
            <p:cNvGrpSpPr>
              <a:grpSpLocks noChangeAspect="1"/>
            </p:cNvGrpSpPr>
            <p:nvPr/>
          </p:nvGrpSpPr>
          <p:grpSpPr>
            <a:xfrm>
              <a:off x="970845" y="1325880"/>
              <a:ext cx="4550664" cy="3383280"/>
              <a:chOff x="757341" y="1286305"/>
              <a:chExt cx="4749013" cy="3530746"/>
            </a:xfrm>
          </p:grpSpPr>
          <p:sp>
            <p:nvSpPr>
              <p:cNvPr id="111" name="Freeform: Shape 110">
                <a:extLst>
                  <a:ext uri="{FF2B5EF4-FFF2-40B4-BE49-F238E27FC236}">
                    <a16:creationId xmlns:a16="http://schemas.microsoft.com/office/drawing/2014/main" id="{B0C0FA1F-DC87-487D-91E8-79B586CE402D}"/>
                  </a:ext>
                </a:extLst>
              </p:cNvPr>
              <p:cNvSpPr/>
              <p:nvPr/>
            </p:nvSpPr>
            <p:spPr>
              <a:xfrm>
                <a:off x="757341" y="1286307"/>
                <a:ext cx="4747559" cy="3530744"/>
              </a:xfrm>
              <a:custGeom>
                <a:avLst/>
                <a:gdLst>
                  <a:gd name="connsiteX0" fmla="*/ 2786680 w 4747559"/>
                  <a:gd name="connsiteY0" fmla="*/ 0 h 3530744"/>
                  <a:gd name="connsiteX1" fmla="*/ 4696758 w 4747559"/>
                  <a:gd name="connsiteY1" fmla="*/ 0 h 3530744"/>
                  <a:gd name="connsiteX2" fmla="*/ 4747559 w 4747559"/>
                  <a:gd name="connsiteY2" fmla="*/ 50801 h 3530744"/>
                  <a:gd name="connsiteX3" fmla="*/ 4747559 w 4747559"/>
                  <a:gd name="connsiteY3" fmla="*/ 88751 h 3530744"/>
                  <a:gd name="connsiteX4" fmla="*/ 4747559 w 4747559"/>
                  <a:gd name="connsiteY4" fmla="*/ 253999 h 3530744"/>
                  <a:gd name="connsiteX5" fmla="*/ 4747559 w 4747559"/>
                  <a:gd name="connsiteY5" fmla="*/ 3267035 h 3530744"/>
                  <a:gd name="connsiteX6" fmla="*/ 4747559 w 4747559"/>
                  <a:gd name="connsiteY6" fmla="*/ 3356083 h 3530744"/>
                  <a:gd name="connsiteX7" fmla="*/ 4747559 w 4747559"/>
                  <a:gd name="connsiteY7" fmla="*/ 3470233 h 3530744"/>
                  <a:gd name="connsiteX8" fmla="*/ 4696758 w 4747559"/>
                  <a:gd name="connsiteY8" fmla="*/ 3521034 h 3530744"/>
                  <a:gd name="connsiteX9" fmla="*/ 3230682 w 4747559"/>
                  <a:gd name="connsiteY9" fmla="*/ 3521034 h 3530744"/>
                  <a:gd name="connsiteX10" fmla="*/ 2786680 w 4747559"/>
                  <a:gd name="connsiteY10" fmla="*/ 3521034 h 3530744"/>
                  <a:gd name="connsiteX11" fmla="*/ 1989134 w 4747559"/>
                  <a:gd name="connsiteY11" fmla="*/ 3521034 h 3530744"/>
                  <a:gd name="connsiteX12" fmla="*/ 1980653 w 4747559"/>
                  <a:gd name="connsiteY12" fmla="*/ 3526752 h 3530744"/>
                  <a:gd name="connsiteX13" fmla="*/ 1960879 w 4747559"/>
                  <a:gd name="connsiteY13" fmla="*/ 3530744 h 3530744"/>
                  <a:gd name="connsiteX14" fmla="*/ 50801 w 4747559"/>
                  <a:gd name="connsiteY14" fmla="*/ 3530744 h 3530744"/>
                  <a:gd name="connsiteX15" fmla="*/ 0 w 4747559"/>
                  <a:gd name="connsiteY15" fmla="*/ 3479943 h 3530744"/>
                  <a:gd name="connsiteX16" fmla="*/ 0 w 4747559"/>
                  <a:gd name="connsiteY16" fmla="*/ 3365793 h 3530744"/>
                  <a:gd name="connsiteX17" fmla="*/ 0 w 4747559"/>
                  <a:gd name="connsiteY17" fmla="*/ 3276745 h 3530744"/>
                  <a:gd name="connsiteX18" fmla="*/ 0 w 4747559"/>
                  <a:gd name="connsiteY18" fmla="*/ 263709 h 3530744"/>
                  <a:gd name="connsiteX19" fmla="*/ 0 w 4747559"/>
                  <a:gd name="connsiteY19" fmla="*/ 98461 h 3530744"/>
                  <a:gd name="connsiteX20" fmla="*/ 0 w 4747559"/>
                  <a:gd name="connsiteY20" fmla="*/ 60511 h 3530744"/>
                  <a:gd name="connsiteX21" fmla="*/ 50801 w 4747559"/>
                  <a:gd name="connsiteY21" fmla="*/ 9710 h 3530744"/>
                  <a:gd name="connsiteX22" fmla="*/ 1292349 w 4747559"/>
                  <a:gd name="connsiteY22" fmla="*/ 9710 h 3530744"/>
                  <a:gd name="connsiteX23" fmla="*/ 1300830 w 4747559"/>
                  <a:gd name="connsiteY23" fmla="*/ 3992 h 3530744"/>
                  <a:gd name="connsiteX24" fmla="*/ 1320604 w 4747559"/>
                  <a:gd name="connsiteY24" fmla="*/ 0 h 3530744"/>
                  <a:gd name="connsiteX25" fmla="*/ 2786680 w 4747559"/>
                  <a:gd name="connsiteY25" fmla="*/ 0 h 3530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747559" h="3530744">
                    <a:moveTo>
                      <a:pt x="2786680" y="0"/>
                    </a:moveTo>
                    <a:lnTo>
                      <a:pt x="4696758" y="0"/>
                    </a:lnTo>
                    <a:cubicBezTo>
                      <a:pt x="4724815" y="0"/>
                      <a:pt x="4747559" y="22744"/>
                      <a:pt x="4747559" y="50801"/>
                    </a:cubicBezTo>
                    <a:lnTo>
                      <a:pt x="4747559" y="88751"/>
                    </a:lnTo>
                    <a:lnTo>
                      <a:pt x="4747559" y="253999"/>
                    </a:lnTo>
                    <a:lnTo>
                      <a:pt x="4747559" y="3267035"/>
                    </a:lnTo>
                    <a:lnTo>
                      <a:pt x="4747559" y="3356083"/>
                    </a:lnTo>
                    <a:lnTo>
                      <a:pt x="4747559" y="3470233"/>
                    </a:lnTo>
                    <a:cubicBezTo>
                      <a:pt x="4747559" y="3498290"/>
                      <a:pt x="4724815" y="3521034"/>
                      <a:pt x="4696758" y="3521034"/>
                    </a:cubicBezTo>
                    <a:lnTo>
                      <a:pt x="3230682" y="3521034"/>
                    </a:lnTo>
                    <a:lnTo>
                      <a:pt x="2786680" y="3521034"/>
                    </a:lnTo>
                    <a:lnTo>
                      <a:pt x="1989134" y="3521034"/>
                    </a:lnTo>
                    <a:lnTo>
                      <a:pt x="1980653" y="3526752"/>
                    </a:lnTo>
                    <a:cubicBezTo>
                      <a:pt x="1974575" y="3529323"/>
                      <a:pt x="1967893" y="3530744"/>
                      <a:pt x="1960879" y="3530744"/>
                    </a:cubicBezTo>
                    <a:lnTo>
                      <a:pt x="50801" y="3530744"/>
                    </a:lnTo>
                    <a:cubicBezTo>
                      <a:pt x="22744" y="3530744"/>
                      <a:pt x="0" y="3508000"/>
                      <a:pt x="0" y="3479943"/>
                    </a:cubicBezTo>
                    <a:lnTo>
                      <a:pt x="0" y="3365793"/>
                    </a:lnTo>
                    <a:lnTo>
                      <a:pt x="0" y="3276745"/>
                    </a:lnTo>
                    <a:lnTo>
                      <a:pt x="0" y="263709"/>
                    </a:lnTo>
                    <a:lnTo>
                      <a:pt x="0" y="98461"/>
                    </a:lnTo>
                    <a:lnTo>
                      <a:pt x="0" y="60511"/>
                    </a:lnTo>
                    <a:cubicBezTo>
                      <a:pt x="0" y="32454"/>
                      <a:pt x="22744" y="9710"/>
                      <a:pt x="50801" y="9710"/>
                    </a:cubicBezTo>
                    <a:lnTo>
                      <a:pt x="1292349" y="9710"/>
                    </a:lnTo>
                    <a:lnTo>
                      <a:pt x="1300830" y="3992"/>
                    </a:lnTo>
                    <a:cubicBezTo>
                      <a:pt x="1306908" y="1422"/>
                      <a:pt x="1313590" y="0"/>
                      <a:pt x="1320604" y="0"/>
                    </a:cubicBezTo>
                    <a:lnTo>
                      <a:pt x="2786680" y="0"/>
                    </a:lnTo>
                    <a:close/>
                  </a:path>
                </a:pathLst>
              </a:custGeom>
              <a:solidFill>
                <a:srgbClr val="CE8E4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114" name="Freeform: Shape 113">
                <a:extLst>
                  <a:ext uri="{FF2B5EF4-FFF2-40B4-BE49-F238E27FC236}">
                    <a16:creationId xmlns:a16="http://schemas.microsoft.com/office/drawing/2014/main" id="{1DD0F210-F425-4A8D-966A-05E61B68AFD7}"/>
                  </a:ext>
                </a:extLst>
              </p:cNvPr>
              <p:cNvSpPr/>
              <p:nvPr/>
            </p:nvSpPr>
            <p:spPr>
              <a:xfrm>
                <a:off x="759560" y="1286305"/>
                <a:ext cx="4746794" cy="468452"/>
              </a:xfrm>
              <a:custGeom>
                <a:avLst/>
                <a:gdLst>
                  <a:gd name="connsiteX0" fmla="*/ 1311665 w 4746794"/>
                  <a:gd name="connsiteY0" fmla="*/ 0 h 468452"/>
                  <a:gd name="connsiteX1" fmla="*/ 2785915 w 4746794"/>
                  <a:gd name="connsiteY1" fmla="*/ 0 h 468452"/>
                  <a:gd name="connsiteX2" fmla="*/ 3221743 w 4746794"/>
                  <a:gd name="connsiteY2" fmla="*/ 0 h 468452"/>
                  <a:gd name="connsiteX3" fmla="*/ 4695993 w 4746794"/>
                  <a:gd name="connsiteY3" fmla="*/ 0 h 468452"/>
                  <a:gd name="connsiteX4" fmla="*/ 4746794 w 4746794"/>
                  <a:gd name="connsiteY4" fmla="*/ 50801 h 468452"/>
                  <a:gd name="connsiteX5" fmla="*/ 4746794 w 4746794"/>
                  <a:gd name="connsiteY5" fmla="*/ 88751 h 468452"/>
                  <a:gd name="connsiteX6" fmla="*/ 4746794 w 4746794"/>
                  <a:gd name="connsiteY6" fmla="*/ 253999 h 468452"/>
                  <a:gd name="connsiteX7" fmla="*/ 4746794 w 4746794"/>
                  <a:gd name="connsiteY7" fmla="*/ 468451 h 468452"/>
                  <a:gd name="connsiteX8" fmla="*/ 3272544 w 4746794"/>
                  <a:gd name="connsiteY8" fmla="*/ 468451 h 468452"/>
                  <a:gd name="connsiteX9" fmla="*/ 2735114 w 4746794"/>
                  <a:gd name="connsiteY9" fmla="*/ 468451 h 468452"/>
                  <a:gd name="connsiteX10" fmla="*/ 2011680 w 4746794"/>
                  <a:gd name="connsiteY10" fmla="*/ 468451 h 468452"/>
                  <a:gd name="connsiteX11" fmla="*/ 2011680 w 4746794"/>
                  <a:gd name="connsiteY11" fmla="*/ 468452 h 468452"/>
                  <a:gd name="connsiteX12" fmla="*/ 0 w 4746794"/>
                  <a:gd name="connsiteY12" fmla="*/ 468452 h 468452"/>
                  <a:gd name="connsiteX13" fmla="*/ 0 w 4746794"/>
                  <a:gd name="connsiteY13" fmla="*/ 254000 h 468452"/>
                  <a:gd name="connsiteX14" fmla="*/ 0 w 4746794"/>
                  <a:gd name="connsiteY14" fmla="*/ 88752 h 468452"/>
                  <a:gd name="connsiteX15" fmla="*/ 0 w 4746794"/>
                  <a:gd name="connsiteY15" fmla="*/ 50802 h 468452"/>
                  <a:gd name="connsiteX16" fmla="*/ 50801 w 4746794"/>
                  <a:gd name="connsiteY16" fmla="*/ 1 h 468452"/>
                  <a:gd name="connsiteX17" fmla="*/ 1311660 w 4746794"/>
                  <a:gd name="connsiteY17" fmla="*/ 1 h 468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746794" h="468452">
                    <a:moveTo>
                      <a:pt x="1311665" y="0"/>
                    </a:moveTo>
                    <a:lnTo>
                      <a:pt x="2785915" y="0"/>
                    </a:lnTo>
                    <a:lnTo>
                      <a:pt x="3221743" y="0"/>
                    </a:lnTo>
                    <a:lnTo>
                      <a:pt x="4695993" y="0"/>
                    </a:lnTo>
                    <a:cubicBezTo>
                      <a:pt x="4724050" y="0"/>
                      <a:pt x="4746794" y="22744"/>
                      <a:pt x="4746794" y="50801"/>
                    </a:cubicBezTo>
                    <a:lnTo>
                      <a:pt x="4746794" y="88751"/>
                    </a:lnTo>
                    <a:lnTo>
                      <a:pt x="4746794" y="253999"/>
                    </a:lnTo>
                    <a:lnTo>
                      <a:pt x="4746794" y="468451"/>
                    </a:lnTo>
                    <a:lnTo>
                      <a:pt x="3272544" y="468451"/>
                    </a:lnTo>
                    <a:lnTo>
                      <a:pt x="2735114" y="468451"/>
                    </a:lnTo>
                    <a:lnTo>
                      <a:pt x="2011680" y="468451"/>
                    </a:lnTo>
                    <a:lnTo>
                      <a:pt x="2011680" y="468452"/>
                    </a:lnTo>
                    <a:lnTo>
                      <a:pt x="0" y="468452"/>
                    </a:lnTo>
                    <a:lnTo>
                      <a:pt x="0" y="254000"/>
                    </a:lnTo>
                    <a:lnTo>
                      <a:pt x="0" y="88752"/>
                    </a:lnTo>
                    <a:lnTo>
                      <a:pt x="0" y="50802"/>
                    </a:lnTo>
                    <a:cubicBezTo>
                      <a:pt x="0" y="22745"/>
                      <a:pt x="22744" y="1"/>
                      <a:pt x="50801" y="1"/>
                    </a:cubicBezTo>
                    <a:lnTo>
                      <a:pt x="1311660" y="1"/>
                    </a:lnTo>
                    <a:close/>
                  </a:path>
                </a:pathLst>
              </a:cu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89" name="Text Box 10">
              <a:extLst>
                <a:ext uri="{FF2B5EF4-FFF2-40B4-BE49-F238E27FC236}">
                  <a16:creationId xmlns:a16="http://schemas.microsoft.com/office/drawing/2014/main" id="{ADE06ED5-EED3-45CA-8A31-E11483C87FDE}"/>
                </a:ext>
              </a:extLst>
            </p:cNvPr>
            <p:cNvSpPr txBox="1">
              <a:spLocks noChangeArrowheads="1"/>
            </p:cNvSpPr>
            <p:nvPr/>
          </p:nvSpPr>
          <p:spPr bwMode="auto">
            <a:xfrm>
              <a:off x="2028112" y="1396434"/>
              <a:ext cx="1806603" cy="307777"/>
            </a:xfrm>
            <a:prstGeom prst="rect">
              <a:avLst/>
            </a:prstGeom>
            <a:noFill/>
            <a:ln w="9525">
              <a:noFill/>
              <a:miter lim="800000"/>
              <a:headEnd/>
              <a:tailEnd/>
            </a:ln>
          </p:spPr>
          <p:txBody>
            <a:bodyPr wrap="square" lIns="60960" tIns="30480" rIns="60960" bIns="30480">
              <a:spAutoFit/>
            </a:bodyPr>
            <a:lstStyle/>
            <a:p>
              <a:pPr algn="ctr"/>
              <a:r>
                <a:rPr lang="en-US" sz="1600" dirty="0">
                  <a:solidFill>
                    <a:srgbClr val="4D4D4D"/>
                  </a:solidFill>
                  <a:latin typeface="Bernard MT Condensed" panose="02050806060905020404" pitchFamily="18" charset="0"/>
                </a:rPr>
                <a:t>LOREM IPSUM DOLOR</a:t>
              </a:r>
            </a:p>
          </p:txBody>
        </p:sp>
      </p:grpSp>
      <p:grpSp>
        <p:nvGrpSpPr>
          <p:cNvPr id="56" name="Group 55">
            <a:extLst>
              <a:ext uri="{FF2B5EF4-FFF2-40B4-BE49-F238E27FC236}">
                <a16:creationId xmlns:a16="http://schemas.microsoft.com/office/drawing/2014/main" id="{99F0F8A4-057B-47A9-A01A-9490AF245A40}"/>
              </a:ext>
            </a:extLst>
          </p:cNvPr>
          <p:cNvGrpSpPr/>
          <p:nvPr/>
        </p:nvGrpSpPr>
        <p:grpSpPr>
          <a:xfrm>
            <a:off x="1293819" y="5029199"/>
            <a:ext cx="1757172" cy="1752601"/>
            <a:chOff x="2357628" y="4953000"/>
            <a:chExt cx="1757172" cy="1752601"/>
          </a:xfrm>
          <a:effectLst>
            <a:outerShdw blurRad="50800" dist="38100" dir="2700000" algn="tl" rotWithShape="0">
              <a:prstClr val="black">
                <a:alpha val="40000"/>
              </a:prstClr>
            </a:outerShdw>
          </a:effectLst>
        </p:grpSpPr>
        <p:sp>
          <p:nvSpPr>
            <p:cNvPr id="57" name="Freeform: Shape 56">
              <a:extLst>
                <a:ext uri="{FF2B5EF4-FFF2-40B4-BE49-F238E27FC236}">
                  <a16:creationId xmlns:a16="http://schemas.microsoft.com/office/drawing/2014/main" id="{1681767C-824C-4DC1-9C91-FAED8FDC4198}"/>
                </a:ext>
              </a:extLst>
            </p:cNvPr>
            <p:cNvSpPr/>
            <p:nvPr/>
          </p:nvSpPr>
          <p:spPr>
            <a:xfrm>
              <a:off x="2357628" y="4953000"/>
              <a:ext cx="1757172" cy="1752601"/>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 name="Freeform: Shape 57">
              <a:extLst>
                <a:ext uri="{FF2B5EF4-FFF2-40B4-BE49-F238E27FC236}">
                  <a16:creationId xmlns:a16="http://schemas.microsoft.com/office/drawing/2014/main" id="{0175E8B9-7A63-40C9-AF58-01A5F6277F7C}"/>
                </a:ext>
              </a:extLst>
            </p:cNvPr>
            <p:cNvSpPr>
              <a:spLocks noChangeAspect="1"/>
            </p:cNvSpPr>
            <p:nvPr/>
          </p:nvSpPr>
          <p:spPr>
            <a:xfrm>
              <a:off x="2436114" y="5031281"/>
              <a:ext cx="1600200" cy="1596038"/>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noFill/>
            <a:ln w="25400" cmpd="dbl">
              <a:solidFill>
                <a:srgbClr val="3B3838"/>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 name="TextBox 58">
              <a:extLst>
                <a:ext uri="{FF2B5EF4-FFF2-40B4-BE49-F238E27FC236}">
                  <a16:creationId xmlns:a16="http://schemas.microsoft.com/office/drawing/2014/main" id="{88336BB2-A61C-4B91-827A-ED536020310D}"/>
                </a:ext>
              </a:extLst>
            </p:cNvPr>
            <p:cNvSpPr txBox="1"/>
            <p:nvPr/>
          </p:nvSpPr>
          <p:spPr>
            <a:xfrm>
              <a:off x="2647183" y="5318373"/>
              <a:ext cx="1105787" cy="1077218"/>
            </a:xfrm>
            <a:prstGeom prst="rect">
              <a:avLst/>
            </a:prstGeom>
            <a:noFill/>
          </p:spPr>
          <p:txBody>
            <a:bodyPr wrap="square" rtlCol="0">
              <a:spAutoFit/>
            </a:bodyPr>
            <a:lstStyle/>
            <a:p>
              <a:pPr algn="ctr"/>
              <a:r>
                <a:rPr lang="en-US" sz="4800" dirty="0">
                  <a:solidFill>
                    <a:srgbClr val="4D4D4D"/>
                  </a:solidFill>
                  <a:latin typeface="Bernard MT Condensed" panose="02050806060905020404" pitchFamily="18" charset="0"/>
                </a:rPr>
                <a:t>01</a:t>
              </a:r>
            </a:p>
            <a:p>
              <a:pPr algn="ctr"/>
              <a:r>
                <a:rPr lang="en-US" sz="1600" b="1" dirty="0">
                  <a:solidFill>
                    <a:srgbClr val="4D4D4D"/>
                  </a:solidFill>
                </a:rPr>
                <a:t>OPTION</a:t>
              </a:r>
            </a:p>
          </p:txBody>
        </p:sp>
      </p:grpSp>
      <p:grpSp>
        <p:nvGrpSpPr>
          <p:cNvPr id="83" name="Group 82">
            <a:extLst>
              <a:ext uri="{FF2B5EF4-FFF2-40B4-BE49-F238E27FC236}">
                <a16:creationId xmlns:a16="http://schemas.microsoft.com/office/drawing/2014/main" id="{DBE1956E-64CF-4A74-9BFC-01A53C8CE7A9}"/>
              </a:ext>
            </a:extLst>
          </p:cNvPr>
          <p:cNvGrpSpPr/>
          <p:nvPr/>
        </p:nvGrpSpPr>
        <p:grpSpPr>
          <a:xfrm>
            <a:off x="3461725" y="5029199"/>
            <a:ext cx="1757172" cy="1752601"/>
            <a:chOff x="2357628" y="4953000"/>
            <a:chExt cx="1757172" cy="1752601"/>
          </a:xfrm>
          <a:effectLst>
            <a:outerShdw blurRad="50800" dist="38100" dir="2700000" algn="tl" rotWithShape="0">
              <a:prstClr val="black">
                <a:alpha val="40000"/>
              </a:prstClr>
            </a:outerShdw>
          </a:effectLst>
        </p:grpSpPr>
        <p:sp>
          <p:nvSpPr>
            <p:cNvPr id="84" name="Freeform: Shape 83">
              <a:extLst>
                <a:ext uri="{FF2B5EF4-FFF2-40B4-BE49-F238E27FC236}">
                  <a16:creationId xmlns:a16="http://schemas.microsoft.com/office/drawing/2014/main" id="{CACF0BA4-5B7A-47AE-9C58-DBD2009346A5}"/>
                </a:ext>
              </a:extLst>
            </p:cNvPr>
            <p:cNvSpPr/>
            <p:nvPr/>
          </p:nvSpPr>
          <p:spPr>
            <a:xfrm>
              <a:off x="2357628" y="4953000"/>
              <a:ext cx="1757172" cy="1752601"/>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5" name="Freeform: Shape 84">
              <a:extLst>
                <a:ext uri="{FF2B5EF4-FFF2-40B4-BE49-F238E27FC236}">
                  <a16:creationId xmlns:a16="http://schemas.microsoft.com/office/drawing/2014/main" id="{98CACA9F-FDC9-474A-BEB3-96C3E64F411F}"/>
                </a:ext>
              </a:extLst>
            </p:cNvPr>
            <p:cNvSpPr>
              <a:spLocks noChangeAspect="1"/>
            </p:cNvSpPr>
            <p:nvPr/>
          </p:nvSpPr>
          <p:spPr>
            <a:xfrm>
              <a:off x="2436114" y="5031281"/>
              <a:ext cx="1600200" cy="1596038"/>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blipFill>
              <a:blip r:embed="rId3"/>
              <a:stretch>
                <a:fillRect/>
              </a:stretch>
            </a:blipFill>
            <a:ln w="25400" cmpd="dbl">
              <a:solidFill>
                <a:srgbClr val="3B3838"/>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15" name="TextBox 114">
            <a:extLst>
              <a:ext uri="{FF2B5EF4-FFF2-40B4-BE49-F238E27FC236}">
                <a16:creationId xmlns:a16="http://schemas.microsoft.com/office/drawing/2014/main" id="{C02F3B7D-4DEF-468C-8CA9-9C844D3B59BA}"/>
              </a:ext>
            </a:extLst>
          </p:cNvPr>
          <p:cNvSpPr txBox="1"/>
          <p:nvPr/>
        </p:nvSpPr>
        <p:spPr>
          <a:xfrm>
            <a:off x="1105098" y="2133288"/>
            <a:ext cx="4146751" cy="2077492"/>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 incididunt ut labore et dolore magna aliqua. Lorem ipsum dolor sit amet, consectetur adipiscing elit, sed do eiusmod tempor incididunt ut labore et dolore magna aliqua. </a:t>
            </a:r>
            <a:endParaRPr lang="en-US" sz="600" b="1" dirty="0">
              <a:solidFill>
                <a:schemeClr val="bg1"/>
              </a:solidFill>
              <a:latin typeface="Candara" panose="020E0502030303020204" pitchFamily="34" charset="0"/>
            </a:endParaRPr>
          </a:p>
          <a:p>
            <a:endParaRPr lang="en-US" sz="600" b="1" dirty="0">
              <a:solidFill>
                <a:schemeClr val="bg1"/>
              </a:solidFill>
              <a:latin typeface="Candara" panose="020E0502030303020204" pitchFamily="34" charset="0"/>
            </a:endParaRPr>
          </a:p>
          <a:p>
            <a:endParaRPr lang="en-US" sz="600" b="1" dirty="0">
              <a:solidFill>
                <a:schemeClr val="bg1"/>
              </a:solidFill>
              <a:latin typeface="Candara" panose="020E0502030303020204" pitchFamily="34" charset="0"/>
            </a:endParaRPr>
          </a:p>
        </p:txBody>
      </p:sp>
      <p:grpSp>
        <p:nvGrpSpPr>
          <p:cNvPr id="117" name="Group 116">
            <a:extLst>
              <a:ext uri="{FF2B5EF4-FFF2-40B4-BE49-F238E27FC236}">
                <a16:creationId xmlns:a16="http://schemas.microsoft.com/office/drawing/2014/main" id="{E6B0B9C4-B49C-43C6-B9B4-A5C50EB26C71}"/>
              </a:ext>
            </a:extLst>
          </p:cNvPr>
          <p:cNvGrpSpPr/>
          <p:nvPr/>
        </p:nvGrpSpPr>
        <p:grpSpPr>
          <a:xfrm>
            <a:off x="6902027" y="5029199"/>
            <a:ext cx="1757172" cy="1752601"/>
            <a:chOff x="2357628" y="4953000"/>
            <a:chExt cx="1757172" cy="1752601"/>
          </a:xfrm>
          <a:effectLst>
            <a:outerShdw blurRad="50800" dist="38100" dir="2700000" algn="tl" rotWithShape="0">
              <a:prstClr val="black">
                <a:alpha val="40000"/>
              </a:prstClr>
            </a:outerShdw>
          </a:effectLst>
        </p:grpSpPr>
        <p:sp>
          <p:nvSpPr>
            <p:cNvPr id="161" name="Freeform: Shape 160">
              <a:extLst>
                <a:ext uri="{FF2B5EF4-FFF2-40B4-BE49-F238E27FC236}">
                  <a16:creationId xmlns:a16="http://schemas.microsoft.com/office/drawing/2014/main" id="{86B89E0C-4820-4B56-A046-1DE22772ACAB}"/>
                </a:ext>
              </a:extLst>
            </p:cNvPr>
            <p:cNvSpPr/>
            <p:nvPr/>
          </p:nvSpPr>
          <p:spPr>
            <a:xfrm>
              <a:off x="2357628" y="4953000"/>
              <a:ext cx="1757172" cy="1752601"/>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2" name="Freeform: Shape 161">
              <a:extLst>
                <a:ext uri="{FF2B5EF4-FFF2-40B4-BE49-F238E27FC236}">
                  <a16:creationId xmlns:a16="http://schemas.microsoft.com/office/drawing/2014/main" id="{1B327CE3-136D-461A-ADB3-0416F379DDA3}"/>
                </a:ext>
              </a:extLst>
            </p:cNvPr>
            <p:cNvSpPr>
              <a:spLocks noChangeAspect="1"/>
            </p:cNvSpPr>
            <p:nvPr/>
          </p:nvSpPr>
          <p:spPr>
            <a:xfrm>
              <a:off x="2436114" y="5031281"/>
              <a:ext cx="1600200" cy="1596038"/>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noFill/>
            <a:ln w="25400" cmpd="dbl">
              <a:solidFill>
                <a:srgbClr val="3B3838"/>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3" name="TextBox 162">
              <a:extLst>
                <a:ext uri="{FF2B5EF4-FFF2-40B4-BE49-F238E27FC236}">
                  <a16:creationId xmlns:a16="http://schemas.microsoft.com/office/drawing/2014/main" id="{8D045F20-5195-40CD-A78A-B4CF180BB6C2}"/>
                </a:ext>
              </a:extLst>
            </p:cNvPr>
            <p:cNvSpPr txBox="1"/>
            <p:nvPr/>
          </p:nvSpPr>
          <p:spPr>
            <a:xfrm>
              <a:off x="2647183" y="5318373"/>
              <a:ext cx="1105787" cy="1077218"/>
            </a:xfrm>
            <a:prstGeom prst="rect">
              <a:avLst/>
            </a:prstGeom>
            <a:noFill/>
          </p:spPr>
          <p:txBody>
            <a:bodyPr wrap="square" rtlCol="0">
              <a:spAutoFit/>
            </a:bodyPr>
            <a:lstStyle/>
            <a:p>
              <a:pPr algn="ctr"/>
              <a:r>
                <a:rPr lang="en-US" sz="4800" dirty="0">
                  <a:solidFill>
                    <a:srgbClr val="4D4D4D"/>
                  </a:solidFill>
                  <a:latin typeface="Bernard MT Condensed" panose="02050806060905020404" pitchFamily="18" charset="0"/>
                </a:rPr>
                <a:t>02</a:t>
              </a:r>
            </a:p>
            <a:p>
              <a:pPr algn="ctr"/>
              <a:r>
                <a:rPr lang="en-US" sz="1600" b="1" dirty="0">
                  <a:solidFill>
                    <a:srgbClr val="4D4D4D"/>
                  </a:solidFill>
                </a:rPr>
                <a:t>OPTION</a:t>
              </a:r>
            </a:p>
          </p:txBody>
        </p:sp>
      </p:grpSp>
      <p:grpSp>
        <p:nvGrpSpPr>
          <p:cNvPr id="118" name="Group 117">
            <a:extLst>
              <a:ext uri="{FF2B5EF4-FFF2-40B4-BE49-F238E27FC236}">
                <a16:creationId xmlns:a16="http://schemas.microsoft.com/office/drawing/2014/main" id="{770E1856-6F36-4F39-901A-3D1AEF21EC79}"/>
              </a:ext>
            </a:extLst>
          </p:cNvPr>
          <p:cNvGrpSpPr/>
          <p:nvPr/>
        </p:nvGrpSpPr>
        <p:grpSpPr>
          <a:xfrm>
            <a:off x="9073539" y="5029199"/>
            <a:ext cx="1757172" cy="1752601"/>
            <a:chOff x="2357628" y="4953000"/>
            <a:chExt cx="1757172" cy="1752601"/>
          </a:xfrm>
          <a:effectLst>
            <a:outerShdw blurRad="50800" dist="38100" dir="2700000" algn="tl" rotWithShape="0">
              <a:prstClr val="black">
                <a:alpha val="40000"/>
              </a:prstClr>
            </a:outerShdw>
          </a:effectLst>
        </p:grpSpPr>
        <p:sp>
          <p:nvSpPr>
            <p:cNvPr id="159" name="Freeform: Shape 158">
              <a:extLst>
                <a:ext uri="{FF2B5EF4-FFF2-40B4-BE49-F238E27FC236}">
                  <a16:creationId xmlns:a16="http://schemas.microsoft.com/office/drawing/2014/main" id="{50F83A99-6B4F-414D-8A43-D05618D9010E}"/>
                </a:ext>
              </a:extLst>
            </p:cNvPr>
            <p:cNvSpPr/>
            <p:nvPr/>
          </p:nvSpPr>
          <p:spPr>
            <a:xfrm>
              <a:off x="2357628" y="4953000"/>
              <a:ext cx="1757172" cy="1752601"/>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0" name="Freeform: Shape 159">
              <a:extLst>
                <a:ext uri="{FF2B5EF4-FFF2-40B4-BE49-F238E27FC236}">
                  <a16:creationId xmlns:a16="http://schemas.microsoft.com/office/drawing/2014/main" id="{FB3925EE-2AA7-4697-B075-3FFCD54AC41E}"/>
                </a:ext>
              </a:extLst>
            </p:cNvPr>
            <p:cNvSpPr>
              <a:spLocks noChangeAspect="1"/>
            </p:cNvSpPr>
            <p:nvPr/>
          </p:nvSpPr>
          <p:spPr>
            <a:xfrm>
              <a:off x="2436114" y="5031281"/>
              <a:ext cx="1600200" cy="1596038"/>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blipFill>
              <a:blip r:embed="rId4"/>
              <a:stretch>
                <a:fillRect/>
              </a:stretch>
            </a:blipFill>
            <a:ln w="25400" cmpd="dbl">
              <a:solidFill>
                <a:srgbClr val="3B3838"/>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3" name="TextBox 122">
            <a:extLst>
              <a:ext uri="{FF2B5EF4-FFF2-40B4-BE49-F238E27FC236}">
                <a16:creationId xmlns:a16="http://schemas.microsoft.com/office/drawing/2014/main" id="{3D7109ED-F534-48D8-815B-42B43070C43D}"/>
              </a:ext>
            </a:extLst>
          </p:cNvPr>
          <p:cNvSpPr txBox="1"/>
          <p:nvPr/>
        </p:nvSpPr>
        <p:spPr>
          <a:xfrm>
            <a:off x="6716912" y="2133288"/>
            <a:ext cx="4146751" cy="2077492"/>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 incididunt ut labore et dolore magna aliqua. Lorem ipsum dolor sit amet, consectetur adipiscing elit, sed do eiusmod tempor incididunt ut labore et dolore magna aliqua. </a:t>
            </a:r>
            <a:endParaRPr lang="en-US" sz="600" b="1" dirty="0">
              <a:solidFill>
                <a:schemeClr val="bg1"/>
              </a:solidFill>
              <a:latin typeface="Candara" panose="020E0502030303020204" pitchFamily="34" charset="0"/>
            </a:endParaRPr>
          </a:p>
          <a:p>
            <a:endParaRPr lang="en-US" sz="600" b="1" dirty="0">
              <a:solidFill>
                <a:schemeClr val="bg1"/>
              </a:solidFill>
              <a:latin typeface="Candara" panose="020E0502030303020204" pitchFamily="34" charset="0"/>
            </a:endParaRPr>
          </a:p>
          <a:p>
            <a:endParaRPr lang="en-US" sz="600" b="1" dirty="0">
              <a:solidFill>
                <a:schemeClr val="bg1"/>
              </a:solidFill>
              <a:latin typeface="Candara" panose="020E0502030303020204" pitchFamily="34" charset="0"/>
            </a:endParaRPr>
          </a:p>
        </p:txBody>
      </p:sp>
      <p:sp>
        <p:nvSpPr>
          <p:cNvPr id="164" name="TextBox 163">
            <a:extLst>
              <a:ext uri="{FF2B5EF4-FFF2-40B4-BE49-F238E27FC236}">
                <a16:creationId xmlns:a16="http://schemas.microsoft.com/office/drawing/2014/main" id="{B5B62B37-C0CC-4A68-90C6-370B58B1386D}"/>
              </a:ext>
            </a:extLst>
          </p:cNvPr>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grpSp>
        <p:nvGrpSpPr>
          <p:cNvPr id="92" name="Group 91">
            <a:extLst>
              <a:ext uri="{FF2B5EF4-FFF2-40B4-BE49-F238E27FC236}">
                <a16:creationId xmlns:a16="http://schemas.microsoft.com/office/drawing/2014/main" id="{508BB36A-9C03-4FF4-BC6E-B92D18EA05B7}"/>
              </a:ext>
            </a:extLst>
          </p:cNvPr>
          <p:cNvGrpSpPr/>
          <p:nvPr/>
        </p:nvGrpSpPr>
        <p:grpSpPr>
          <a:xfrm>
            <a:off x="3707947" y="4658254"/>
            <a:ext cx="1280160" cy="498490"/>
            <a:chOff x="2596134" y="4587088"/>
            <a:chExt cx="1280160" cy="498490"/>
          </a:xfrm>
        </p:grpSpPr>
        <p:grpSp>
          <p:nvGrpSpPr>
            <p:cNvPr id="93" name="Group 92">
              <a:extLst>
                <a:ext uri="{FF2B5EF4-FFF2-40B4-BE49-F238E27FC236}">
                  <a16:creationId xmlns:a16="http://schemas.microsoft.com/office/drawing/2014/main" id="{EE560A1A-BE87-4A4B-BBC0-F990087221CA}"/>
                </a:ext>
              </a:extLst>
            </p:cNvPr>
            <p:cNvGrpSpPr>
              <a:grpSpLocks noChangeAspect="1"/>
            </p:cNvGrpSpPr>
            <p:nvPr/>
          </p:nvGrpSpPr>
          <p:grpSpPr>
            <a:xfrm>
              <a:off x="2596134" y="4983480"/>
              <a:ext cx="1280160" cy="102098"/>
              <a:chOff x="914400" y="1066800"/>
              <a:chExt cx="1490472" cy="118872"/>
            </a:xfrm>
          </p:grpSpPr>
          <p:sp>
            <p:nvSpPr>
              <p:cNvPr id="104" name="Oval 103">
                <a:extLst>
                  <a:ext uri="{FF2B5EF4-FFF2-40B4-BE49-F238E27FC236}">
                    <a16:creationId xmlns:a16="http://schemas.microsoft.com/office/drawing/2014/main" id="{4D907269-0D48-4DDC-B3AC-6509595AA01A}"/>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5" name="Oval 104">
                <a:extLst>
                  <a:ext uri="{FF2B5EF4-FFF2-40B4-BE49-F238E27FC236}">
                    <a16:creationId xmlns:a16="http://schemas.microsoft.com/office/drawing/2014/main" id="{CCC08D29-C677-41BC-A1EB-961445196201}"/>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6" name="Oval 105">
                <a:extLst>
                  <a:ext uri="{FF2B5EF4-FFF2-40B4-BE49-F238E27FC236}">
                    <a16:creationId xmlns:a16="http://schemas.microsoft.com/office/drawing/2014/main" id="{A7A6A1C0-3D8A-4CF9-B0F6-CE04927EAE8E}"/>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7" name="Oval 106">
                <a:extLst>
                  <a:ext uri="{FF2B5EF4-FFF2-40B4-BE49-F238E27FC236}">
                    <a16:creationId xmlns:a16="http://schemas.microsoft.com/office/drawing/2014/main" id="{2A1E7B76-1DA8-424F-88CF-85972F030FA9}"/>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4" name="Group 93">
              <a:extLst>
                <a:ext uri="{FF2B5EF4-FFF2-40B4-BE49-F238E27FC236}">
                  <a16:creationId xmlns:a16="http://schemas.microsoft.com/office/drawing/2014/main" id="{7B103F90-CA17-44C0-B2D1-F44738484D50}"/>
                </a:ext>
              </a:extLst>
            </p:cNvPr>
            <p:cNvGrpSpPr>
              <a:grpSpLocks noChangeAspect="1"/>
            </p:cNvGrpSpPr>
            <p:nvPr/>
          </p:nvGrpSpPr>
          <p:grpSpPr>
            <a:xfrm>
              <a:off x="2596134" y="4587088"/>
              <a:ext cx="1280160" cy="102098"/>
              <a:chOff x="914400" y="1066800"/>
              <a:chExt cx="1490472" cy="118872"/>
            </a:xfrm>
          </p:grpSpPr>
          <p:sp>
            <p:nvSpPr>
              <p:cNvPr id="100" name="Oval 99">
                <a:extLst>
                  <a:ext uri="{FF2B5EF4-FFF2-40B4-BE49-F238E27FC236}">
                    <a16:creationId xmlns:a16="http://schemas.microsoft.com/office/drawing/2014/main" id="{CCFC70F2-A202-472D-802D-A47DECC2C78E}"/>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1" name="Oval 100">
                <a:extLst>
                  <a:ext uri="{FF2B5EF4-FFF2-40B4-BE49-F238E27FC236}">
                    <a16:creationId xmlns:a16="http://schemas.microsoft.com/office/drawing/2014/main" id="{50C3894C-C5CD-4F12-9F60-554DF66516E0}"/>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2" name="Oval 101">
                <a:extLst>
                  <a:ext uri="{FF2B5EF4-FFF2-40B4-BE49-F238E27FC236}">
                    <a16:creationId xmlns:a16="http://schemas.microsoft.com/office/drawing/2014/main" id="{0C5F4F3A-B6A4-442B-BA34-7E075B0F8754}"/>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 name="Oval 102">
                <a:extLst>
                  <a:ext uri="{FF2B5EF4-FFF2-40B4-BE49-F238E27FC236}">
                    <a16:creationId xmlns:a16="http://schemas.microsoft.com/office/drawing/2014/main" id="{BEE8B992-AA04-4CAE-8A2B-5C791BE8E0B6}"/>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5" name="Group 94">
              <a:extLst>
                <a:ext uri="{FF2B5EF4-FFF2-40B4-BE49-F238E27FC236}">
                  <a16:creationId xmlns:a16="http://schemas.microsoft.com/office/drawing/2014/main" id="{B91A6C03-962D-4E72-BC99-C750D725D1E7}"/>
                </a:ext>
              </a:extLst>
            </p:cNvPr>
            <p:cNvGrpSpPr/>
            <p:nvPr/>
          </p:nvGrpSpPr>
          <p:grpSpPr>
            <a:xfrm>
              <a:off x="2624328" y="4617720"/>
              <a:ext cx="1225296" cy="441364"/>
              <a:chOff x="2624328" y="4617720"/>
              <a:chExt cx="1225296" cy="441364"/>
            </a:xfrm>
          </p:grpSpPr>
          <p:sp>
            <p:nvSpPr>
              <p:cNvPr id="96" name="Freeform: Shape 95">
                <a:extLst>
                  <a:ext uri="{FF2B5EF4-FFF2-40B4-BE49-F238E27FC236}">
                    <a16:creationId xmlns:a16="http://schemas.microsoft.com/office/drawing/2014/main" id="{78BE2267-8D22-4074-B525-43BEB66315A5}"/>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7" name="Freeform: Shape 96">
                <a:extLst>
                  <a:ext uri="{FF2B5EF4-FFF2-40B4-BE49-F238E27FC236}">
                    <a16:creationId xmlns:a16="http://schemas.microsoft.com/office/drawing/2014/main" id="{23B0D2C8-68DE-4ACB-A5DD-5BBCFCA089E0}"/>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8" name="Freeform: Shape 97">
                <a:extLst>
                  <a:ext uri="{FF2B5EF4-FFF2-40B4-BE49-F238E27FC236}">
                    <a16:creationId xmlns:a16="http://schemas.microsoft.com/office/drawing/2014/main" id="{B73B2AB8-A07D-4977-9628-5CC28FB7CF96}"/>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9" name="Freeform: Shape 98">
                <a:extLst>
                  <a:ext uri="{FF2B5EF4-FFF2-40B4-BE49-F238E27FC236}">
                    <a16:creationId xmlns:a16="http://schemas.microsoft.com/office/drawing/2014/main" id="{0222CA65-52EE-4FF9-B8DA-1D62AA286169}"/>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65" name="Group 64">
            <a:extLst>
              <a:ext uri="{FF2B5EF4-FFF2-40B4-BE49-F238E27FC236}">
                <a16:creationId xmlns:a16="http://schemas.microsoft.com/office/drawing/2014/main" id="{AFB26356-8BDC-471E-B318-3A5EF63A346A}"/>
              </a:ext>
            </a:extLst>
          </p:cNvPr>
          <p:cNvGrpSpPr/>
          <p:nvPr/>
        </p:nvGrpSpPr>
        <p:grpSpPr>
          <a:xfrm>
            <a:off x="1510330" y="4658254"/>
            <a:ext cx="1280160" cy="498490"/>
            <a:chOff x="2596134" y="4587088"/>
            <a:chExt cx="1280160" cy="498490"/>
          </a:xfrm>
        </p:grpSpPr>
        <p:grpSp>
          <p:nvGrpSpPr>
            <p:cNvPr id="66" name="Group 65">
              <a:extLst>
                <a:ext uri="{FF2B5EF4-FFF2-40B4-BE49-F238E27FC236}">
                  <a16:creationId xmlns:a16="http://schemas.microsoft.com/office/drawing/2014/main" id="{DF280899-5837-43E9-A02D-6840B57B1E23}"/>
                </a:ext>
              </a:extLst>
            </p:cNvPr>
            <p:cNvGrpSpPr>
              <a:grpSpLocks noChangeAspect="1"/>
            </p:cNvGrpSpPr>
            <p:nvPr/>
          </p:nvGrpSpPr>
          <p:grpSpPr>
            <a:xfrm>
              <a:off x="2596134" y="4983480"/>
              <a:ext cx="1280160" cy="102098"/>
              <a:chOff x="914400" y="1066800"/>
              <a:chExt cx="1490472" cy="118872"/>
            </a:xfrm>
          </p:grpSpPr>
          <p:sp>
            <p:nvSpPr>
              <p:cNvPr id="77" name="Oval 76">
                <a:extLst>
                  <a:ext uri="{FF2B5EF4-FFF2-40B4-BE49-F238E27FC236}">
                    <a16:creationId xmlns:a16="http://schemas.microsoft.com/office/drawing/2014/main" id="{75973D33-4E9A-44DE-B602-2B9F7AFC67C4}"/>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 name="Oval 77">
                <a:extLst>
                  <a:ext uri="{FF2B5EF4-FFF2-40B4-BE49-F238E27FC236}">
                    <a16:creationId xmlns:a16="http://schemas.microsoft.com/office/drawing/2014/main" id="{8F6AA2E2-1790-4A11-B760-2E6934D2DB13}"/>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 name="Oval 78">
                <a:extLst>
                  <a:ext uri="{FF2B5EF4-FFF2-40B4-BE49-F238E27FC236}">
                    <a16:creationId xmlns:a16="http://schemas.microsoft.com/office/drawing/2014/main" id="{1AFBD851-9F8D-48F0-80F4-B3B82C613F5A}"/>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0" name="Oval 79">
                <a:extLst>
                  <a:ext uri="{FF2B5EF4-FFF2-40B4-BE49-F238E27FC236}">
                    <a16:creationId xmlns:a16="http://schemas.microsoft.com/office/drawing/2014/main" id="{7D058A18-49A1-4895-BF75-75342E595059}"/>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7" name="Group 66">
              <a:extLst>
                <a:ext uri="{FF2B5EF4-FFF2-40B4-BE49-F238E27FC236}">
                  <a16:creationId xmlns:a16="http://schemas.microsoft.com/office/drawing/2014/main" id="{17CE0B20-7959-4846-AE30-3257A1C7FFDE}"/>
                </a:ext>
              </a:extLst>
            </p:cNvPr>
            <p:cNvGrpSpPr>
              <a:grpSpLocks noChangeAspect="1"/>
            </p:cNvGrpSpPr>
            <p:nvPr/>
          </p:nvGrpSpPr>
          <p:grpSpPr>
            <a:xfrm>
              <a:off x="2596134" y="4587088"/>
              <a:ext cx="1280160" cy="102098"/>
              <a:chOff x="914400" y="1066800"/>
              <a:chExt cx="1490472" cy="118872"/>
            </a:xfrm>
          </p:grpSpPr>
          <p:sp>
            <p:nvSpPr>
              <p:cNvPr id="73" name="Oval 72">
                <a:extLst>
                  <a:ext uri="{FF2B5EF4-FFF2-40B4-BE49-F238E27FC236}">
                    <a16:creationId xmlns:a16="http://schemas.microsoft.com/office/drawing/2014/main" id="{359F3160-6AEA-4B70-85A9-23E5D5A24BE4}"/>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4" name="Oval 73">
                <a:extLst>
                  <a:ext uri="{FF2B5EF4-FFF2-40B4-BE49-F238E27FC236}">
                    <a16:creationId xmlns:a16="http://schemas.microsoft.com/office/drawing/2014/main" id="{D231C5E7-3774-4C97-B392-CE5E3B444742}"/>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 name="Oval 74">
                <a:extLst>
                  <a:ext uri="{FF2B5EF4-FFF2-40B4-BE49-F238E27FC236}">
                    <a16:creationId xmlns:a16="http://schemas.microsoft.com/office/drawing/2014/main" id="{D27798B8-DC0B-4B84-93BD-A927AC9B9A52}"/>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6" name="Oval 75">
                <a:extLst>
                  <a:ext uri="{FF2B5EF4-FFF2-40B4-BE49-F238E27FC236}">
                    <a16:creationId xmlns:a16="http://schemas.microsoft.com/office/drawing/2014/main" id="{EBE62451-F1A1-4053-9689-28D09B66EB2C}"/>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8" name="Group 67">
              <a:extLst>
                <a:ext uri="{FF2B5EF4-FFF2-40B4-BE49-F238E27FC236}">
                  <a16:creationId xmlns:a16="http://schemas.microsoft.com/office/drawing/2014/main" id="{73A00888-ECFB-4864-8235-F0C62E2E2EB1}"/>
                </a:ext>
              </a:extLst>
            </p:cNvPr>
            <p:cNvGrpSpPr/>
            <p:nvPr/>
          </p:nvGrpSpPr>
          <p:grpSpPr>
            <a:xfrm>
              <a:off x="2624328" y="4617720"/>
              <a:ext cx="1225296" cy="441364"/>
              <a:chOff x="2624328" y="4617720"/>
              <a:chExt cx="1225296" cy="441364"/>
            </a:xfrm>
          </p:grpSpPr>
          <p:sp>
            <p:nvSpPr>
              <p:cNvPr id="69" name="Freeform: Shape 68">
                <a:extLst>
                  <a:ext uri="{FF2B5EF4-FFF2-40B4-BE49-F238E27FC236}">
                    <a16:creationId xmlns:a16="http://schemas.microsoft.com/office/drawing/2014/main" id="{4555750F-2BA7-40AD-816F-2CE7DB5DCEE0}"/>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 name="Freeform: Shape 69">
                <a:extLst>
                  <a:ext uri="{FF2B5EF4-FFF2-40B4-BE49-F238E27FC236}">
                    <a16:creationId xmlns:a16="http://schemas.microsoft.com/office/drawing/2014/main" id="{EC07A57A-4880-44D8-9502-06B29B4474D0}"/>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Freeform: Shape 70">
                <a:extLst>
                  <a:ext uri="{FF2B5EF4-FFF2-40B4-BE49-F238E27FC236}">
                    <a16:creationId xmlns:a16="http://schemas.microsoft.com/office/drawing/2014/main" id="{40D88FFC-33DD-4E13-B5A4-8D9AF37254C7}"/>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 name="Freeform: Shape 71">
                <a:extLst>
                  <a:ext uri="{FF2B5EF4-FFF2-40B4-BE49-F238E27FC236}">
                    <a16:creationId xmlns:a16="http://schemas.microsoft.com/office/drawing/2014/main" id="{1951ED29-D67F-4E05-8495-A44A79A3A0EC}"/>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20" name="Group 119">
            <a:extLst>
              <a:ext uri="{FF2B5EF4-FFF2-40B4-BE49-F238E27FC236}">
                <a16:creationId xmlns:a16="http://schemas.microsoft.com/office/drawing/2014/main" id="{F09D3E81-ABAB-449C-8860-8255662636DF}"/>
              </a:ext>
            </a:extLst>
          </p:cNvPr>
          <p:cNvGrpSpPr/>
          <p:nvPr/>
        </p:nvGrpSpPr>
        <p:grpSpPr>
          <a:xfrm>
            <a:off x="9319761" y="4658254"/>
            <a:ext cx="1280160" cy="498490"/>
            <a:chOff x="2596134" y="4587088"/>
            <a:chExt cx="1280160" cy="498490"/>
          </a:xfrm>
        </p:grpSpPr>
        <p:grpSp>
          <p:nvGrpSpPr>
            <p:cNvPr id="144" name="Group 143">
              <a:extLst>
                <a:ext uri="{FF2B5EF4-FFF2-40B4-BE49-F238E27FC236}">
                  <a16:creationId xmlns:a16="http://schemas.microsoft.com/office/drawing/2014/main" id="{AF47AB5B-A222-4575-9EC7-3C0DB31439EC}"/>
                </a:ext>
              </a:extLst>
            </p:cNvPr>
            <p:cNvGrpSpPr>
              <a:grpSpLocks noChangeAspect="1"/>
            </p:cNvGrpSpPr>
            <p:nvPr/>
          </p:nvGrpSpPr>
          <p:grpSpPr>
            <a:xfrm>
              <a:off x="2596134" y="4983480"/>
              <a:ext cx="1280160" cy="102098"/>
              <a:chOff x="914400" y="1066800"/>
              <a:chExt cx="1490472" cy="118872"/>
            </a:xfrm>
          </p:grpSpPr>
          <p:sp>
            <p:nvSpPr>
              <p:cNvPr id="155" name="Oval 154">
                <a:extLst>
                  <a:ext uri="{FF2B5EF4-FFF2-40B4-BE49-F238E27FC236}">
                    <a16:creationId xmlns:a16="http://schemas.microsoft.com/office/drawing/2014/main" id="{C06800D5-BDEF-4A63-AAC5-B8AFEE9E4CF2}"/>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6" name="Oval 155">
                <a:extLst>
                  <a:ext uri="{FF2B5EF4-FFF2-40B4-BE49-F238E27FC236}">
                    <a16:creationId xmlns:a16="http://schemas.microsoft.com/office/drawing/2014/main" id="{7B5A544E-A4FC-4818-8809-92C775C284DD}"/>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7" name="Oval 156">
                <a:extLst>
                  <a:ext uri="{FF2B5EF4-FFF2-40B4-BE49-F238E27FC236}">
                    <a16:creationId xmlns:a16="http://schemas.microsoft.com/office/drawing/2014/main" id="{31753CF5-F179-4786-ACAA-37545AD18F09}"/>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8" name="Oval 157">
                <a:extLst>
                  <a:ext uri="{FF2B5EF4-FFF2-40B4-BE49-F238E27FC236}">
                    <a16:creationId xmlns:a16="http://schemas.microsoft.com/office/drawing/2014/main" id="{FA4CB2C2-0948-4CE0-B487-9D63128501BA}"/>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5" name="Group 144">
              <a:extLst>
                <a:ext uri="{FF2B5EF4-FFF2-40B4-BE49-F238E27FC236}">
                  <a16:creationId xmlns:a16="http://schemas.microsoft.com/office/drawing/2014/main" id="{6130470D-FB20-4337-9FD8-59BD848A681A}"/>
                </a:ext>
              </a:extLst>
            </p:cNvPr>
            <p:cNvGrpSpPr>
              <a:grpSpLocks noChangeAspect="1"/>
            </p:cNvGrpSpPr>
            <p:nvPr/>
          </p:nvGrpSpPr>
          <p:grpSpPr>
            <a:xfrm>
              <a:off x="2596134" y="4587088"/>
              <a:ext cx="1280160" cy="102098"/>
              <a:chOff x="914400" y="1066800"/>
              <a:chExt cx="1490472" cy="118872"/>
            </a:xfrm>
          </p:grpSpPr>
          <p:sp>
            <p:nvSpPr>
              <p:cNvPr id="151" name="Oval 150">
                <a:extLst>
                  <a:ext uri="{FF2B5EF4-FFF2-40B4-BE49-F238E27FC236}">
                    <a16:creationId xmlns:a16="http://schemas.microsoft.com/office/drawing/2014/main" id="{F585CB16-3D12-4FA7-8E6D-EC49B4094EF6}"/>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2" name="Oval 151">
                <a:extLst>
                  <a:ext uri="{FF2B5EF4-FFF2-40B4-BE49-F238E27FC236}">
                    <a16:creationId xmlns:a16="http://schemas.microsoft.com/office/drawing/2014/main" id="{038EF4AA-653D-42E2-8A1B-682C5E1DE92D}"/>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3" name="Oval 152">
                <a:extLst>
                  <a:ext uri="{FF2B5EF4-FFF2-40B4-BE49-F238E27FC236}">
                    <a16:creationId xmlns:a16="http://schemas.microsoft.com/office/drawing/2014/main" id="{5463E49B-4B8D-42D2-9A76-DFE902995FAE}"/>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4" name="Oval 153">
                <a:extLst>
                  <a:ext uri="{FF2B5EF4-FFF2-40B4-BE49-F238E27FC236}">
                    <a16:creationId xmlns:a16="http://schemas.microsoft.com/office/drawing/2014/main" id="{44E46362-E47F-46B4-82F5-7B376CED2A7D}"/>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6" name="Group 145">
              <a:extLst>
                <a:ext uri="{FF2B5EF4-FFF2-40B4-BE49-F238E27FC236}">
                  <a16:creationId xmlns:a16="http://schemas.microsoft.com/office/drawing/2014/main" id="{5AD8F524-5D9F-498F-8B9B-A5CFFFE7B600}"/>
                </a:ext>
              </a:extLst>
            </p:cNvPr>
            <p:cNvGrpSpPr/>
            <p:nvPr/>
          </p:nvGrpSpPr>
          <p:grpSpPr>
            <a:xfrm>
              <a:off x="2624328" y="4617720"/>
              <a:ext cx="1225296" cy="441364"/>
              <a:chOff x="2624328" y="4617720"/>
              <a:chExt cx="1225296" cy="441364"/>
            </a:xfrm>
          </p:grpSpPr>
          <p:sp>
            <p:nvSpPr>
              <p:cNvPr id="147" name="Freeform: Shape 146">
                <a:extLst>
                  <a:ext uri="{FF2B5EF4-FFF2-40B4-BE49-F238E27FC236}">
                    <a16:creationId xmlns:a16="http://schemas.microsoft.com/office/drawing/2014/main" id="{8250C982-39A6-4FD0-A966-E872794A3CBD}"/>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8" name="Freeform: Shape 147">
                <a:extLst>
                  <a:ext uri="{FF2B5EF4-FFF2-40B4-BE49-F238E27FC236}">
                    <a16:creationId xmlns:a16="http://schemas.microsoft.com/office/drawing/2014/main" id="{E0E22380-A5AD-4A0C-B8B0-D13B91E5485E}"/>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9" name="Freeform: Shape 148">
                <a:extLst>
                  <a:ext uri="{FF2B5EF4-FFF2-40B4-BE49-F238E27FC236}">
                    <a16:creationId xmlns:a16="http://schemas.microsoft.com/office/drawing/2014/main" id="{1C73A476-5225-4C66-9FE0-C5C476610E86}"/>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0" name="Freeform: Shape 149">
                <a:extLst>
                  <a:ext uri="{FF2B5EF4-FFF2-40B4-BE49-F238E27FC236}">
                    <a16:creationId xmlns:a16="http://schemas.microsoft.com/office/drawing/2014/main" id="{FB1963A6-DB10-4016-A882-B23572BE45BC}"/>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21" name="Group 120">
            <a:extLst>
              <a:ext uri="{FF2B5EF4-FFF2-40B4-BE49-F238E27FC236}">
                <a16:creationId xmlns:a16="http://schemas.microsoft.com/office/drawing/2014/main" id="{DA020C46-F0AC-48B5-97F6-EDDE62AE9808}"/>
              </a:ext>
            </a:extLst>
          </p:cNvPr>
          <p:cNvGrpSpPr/>
          <p:nvPr/>
        </p:nvGrpSpPr>
        <p:grpSpPr>
          <a:xfrm>
            <a:off x="7122144" y="4658254"/>
            <a:ext cx="1280160" cy="498490"/>
            <a:chOff x="2596134" y="4587088"/>
            <a:chExt cx="1280160" cy="498490"/>
          </a:xfrm>
        </p:grpSpPr>
        <p:grpSp>
          <p:nvGrpSpPr>
            <p:cNvPr id="125" name="Group 124">
              <a:extLst>
                <a:ext uri="{FF2B5EF4-FFF2-40B4-BE49-F238E27FC236}">
                  <a16:creationId xmlns:a16="http://schemas.microsoft.com/office/drawing/2014/main" id="{37DB3D04-5EDA-4BEC-86BE-69EDC21A6334}"/>
                </a:ext>
              </a:extLst>
            </p:cNvPr>
            <p:cNvGrpSpPr>
              <a:grpSpLocks noChangeAspect="1"/>
            </p:cNvGrpSpPr>
            <p:nvPr/>
          </p:nvGrpSpPr>
          <p:grpSpPr>
            <a:xfrm>
              <a:off x="2596134" y="4983480"/>
              <a:ext cx="1280160" cy="102098"/>
              <a:chOff x="914400" y="1066800"/>
              <a:chExt cx="1490472" cy="118872"/>
            </a:xfrm>
          </p:grpSpPr>
          <p:sp>
            <p:nvSpPr>
              <p:cNvPr id="136" name="Oval 135">
                <a:extLst>
                  <a:ext uri="{FF2B5EF4-FFF2-40B4-BE49-F238E27FC236}">
                    <a16:creationId xmlns:a16="http://schemas.microsoft.com/office/drawing/2014/main" id="{FB5446E7-761C-4CA3-8C7B-D0D7E2C31FAE}"/>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1" name="Oval 140">
                <a:extLst>
                  <a:ext uri="{FF2B5EF4-FFF2-40B4-BE49-F238E27FC236}">
                    <a16:creationId xmlns:a16="http://schemas.microsoft.com/office/drawing/2014/main" id="{4150F2C9-1CAB-4B18-9ED8-3325F25F7E14}"/>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2" name="Oval 141">
                <a:extLst>
                  <a:ext uri="{FF2B5EF4-FFF2-40B4-BE49-F238E27FC236}">
                    <a16:creationId xmlns:a16="http://schemas.microsoft.com/office/drawing/2014/main" id="{F5A1AEFA-4C23-4152-9570-1E4BFED1D821}"/>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3" name="Oval 142">
                <a:extLst>
                  <a:ext uri="{FF2B5EF4-FFF2-40B4-BE49-F238E27FC236}">
                    <a16:creationId xmlns:a16="http://schemas.microsoft.com/office/drawing/2014/main" id="{FB7A655B-B8A4-49F3-B548-4B7212D0D889}"/>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6" name="Group 125">
              <a:extLst>
                <a:ext uri="{FF2B5EF4-FFF2-40B4-BE49-F238E27FC236}">
                  <a16:creationId xmlns:a16="http://schemas.microsoft.com/office/drawing/2014/main" id="{39E8773F-C7BC-4E58-88C7-7A653E192083}"/>
                </a:ext>
              </a:extLst>
            </p:cNvPr>
            <p:cNvGrpSpPr>
              <a:grpSpLocks noChangeAspect="1"/>
            </p:cNvGrpSpPr>
            <p:nvPr/>
          </p:nvGrpSpPr>
          <p:grpSpPr>
            <a:xfrm>
              <a:off x="2596134" y="4587088"/>
              <a:ext cx="1280160" cy="102098"/>
              <a:chOff x="914400" y="1066800"/>
              <a:chExt cx="1490472" cy="118872"/>
            </a:xfrm>
          </p:grpSpPr>
          <p:sp>
            <p:nvSpPr>
              <p:cNvPr id="132" name="Oval 131">
                <a:extLst>
                  <a:ext uri="{FF2B5EF4-FFF2-40B4-BE49-F238E27FC236}">
                    <a16:creationId xmlns:a16="http://schemas.microsoft.com/office/drawing/2014/main" id="{11F53AD9-88E4-4D67-9A14-869F2B3212FC}"/>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3" name="Oval 132">
                <a:extLst>
                  <a:ext uri="{FF2B5EF4-FFF2-40B4-BE49-F238E27FC236}">
                    <a16:creationId xmlns:a16="http://schemas.microsoft.com/office/drawing/2014/main" id="{1A5968C3-C794-4A80-B855-5DA799C399E2}"/>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4" name="Oval 133">
                <a:extLst>
                  <a:ext uri="{FF2B5EF4-FFF2-40B4-BE49-F238E27FC236}">
                    <a16:creationId xmlns:a16="http://schemas.microsoft.com/office/drawing/2014/main" id="{0D04676F-07D6-44DA-A921-77B9CEE4DF75}"/>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5" name="Oval 134">
                <a:extLst>
                  <a:ext uri="{FF2B5EF4-FFF2-40B4-BE49-F238E27FC236}">
                    <a16:creationId xmlns:a16="http://schemas.microsoft.com/office/drawing/2014/main" id="{D2E59FC6-FBD9-491B-A3D3-E0DD3384A71D}"/>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7" name="Group 126">
              <a:extLst>
                <a:ext uri="{FF2B5EF4-FFF2-40B4-BE49-F238E27FC236}">
                  <a16:creationId xmlns:a16="http://schemas.microsoft.com/office/drawing/2014/main" id="{AD2D0699-8A0E-4AD8-B94F-2835AEB48C8E}"/>
                </a:ext>
              </a:extLst>
            </p:cNvPr>
            <p:cNvGrpSpPr/>
            <p:nvPr/>
          </p:nvGrpSpPr>
          <p:grpSpPr>
            <a:xfrm>
              <a:off x="2624328" y="4617720"/>
              <a:ext cx="1225296" cy="441364"/>
              <a:chOff x="2624328" y="4617720"/>
              <a:chExt cx="1225296" cy="441364"/>
            </a:xfrm>
          </p:grpSpPr>
          <p:sp>
            <p:nvSpPr>
              <p:cNvPr id="128" name="Freeform: Shape 127">
                <a:extLst>
                  <a:ext uri="{FF2B5EF4-FFF2-40B4-BE49-F238E27FC236}">
                    <a16:creationId xmlns:a16="http://schemas.microsoft.com/office/drawing/2014/main" id="{C69BDDAD-8BD1-481C-A83A-BF40D5667406}"/>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9" name="Freeform: Shape 128">
                <a:extLst>
                  <a:ext uri="{FF2B5EF4-FFF2-40B4-BE49-F238E27FC236}">
                    <a16:creationId xmlns:a16="http://schemas.microsoft.com/office/drawing/2014/main" id="{47075B5D-A3E5-4F76-8EBC-6D147700E1FC}"/>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0" name="Freeform: Shape 129">
                <a:extLst>
                  <a:ext uri="{FF2B5EF4-FFF2-40B4-BE49-F238E27FC236}">
                    <a16:creationId xmlns:a16="http://schemas.microsoft.com/office/drawing/2014/main" id="{9FC3B579-EC60-477A-BC3A-85FD64FCAC1C}"/>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1" name="Freeform: Shape 130">
                <a:extLst>
                  <a:ext uri="{FF2B5EF4-FFF2-40B4-BE49-F238E27FC236}">
                    <a16:creationId xmlns:a16="http://schemas.microsoft.com/office/drawing/2014/main" id="{285E4981-A6A9-4030-BA32-75D563760E68}"/>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Tree>
    <p:extLst>
      <p:ext uri="{BB962C8B-B14F-4D97-AF65-F5344CB8AC3E}">
        <p14:creationId xmlns:p14="http://schemas.microsoft.com/office/powerpoint/2010/main" val="263671962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64"/>
                                        </p:tgtEl>
                                        <p:attrNameLst>
                                          <p:attrName>style.visibility</p:attrName>
                                        </p:attrNameLst>
                                      </p:cBhvr>
                                      <p:to>
                                        <p:strVal val="visible"/>
                                      </p:to>
                                    </p:set>
                                    <p:animEffect transition="in" filter="wipe(left)">
                                      <p:cBhvr>
                                        <p:cTn id="7" dur="1000"/>
                                        <p:tgtEl>
                                          <p:spTgt spid="164"/>
                                        </p:tgtEl>
                                      </p:cBhvr>
                                    </p:animEffect>
                                  </p:childTnLst>
                                </p:cTn>
                              </p:par>
                            </p:childTnLst>
                          </p:cTn>
                        </p:par>
                        <p:par>
                          <p:cTn id="8" fill="hold">
                            <p:stCondLst>
                              <p:cond delay="1000"/>
                            </p:stCondLst>
                            <p:childTnLst>
                              <p:par>
                                <p:cTn id="9" presetID="37" presetClass="entr" presetSubtype="0" fill="hold"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fade">
                                      <p:cBhvr>
                                        <p:cTn id="11" dur="1000"/>
                                        <p:tgtEl>
                                          <p:spTgt spid="6"/>
                                        </p:tgtEl>
                                      </p:cBhvr>
                                    </p:animEffect>
                                    <p:anim calcmode="lin" valueType="num">
                                      <p:cBhvr>
                                        <p:cTn id="12" dur="1000" fill="hold"/>
                                        <p:tgtEl>
                                          <p:spTgt spid="6"/>
                                        </p:tgtEl>
                                        <p:attrNameLst>
                                          <p:attrName>ppt_x</p:attrName>
                                        </p:attrNameLst>
                                      </p:cBhvr>
                                      <p:tavLst>
                                        <p:tav tm="0">
                                          <p:val>
                                            <p:strVal val="#ppt_x"/>
                                          </p:val>
                                        </p:tav>
                                        <p:tav tm="100000">
                                          <p:val>
                                            <p:strVal val="#ppt_x"/>
                                          </p:val>
                                        </p:tav>
                                      </p:tavLst>
                                    </p:anim>
                                    <p:anim calcmode="lin" valueType="num">
                                      <p:cBhvr>
                                        <p:cTn id="13" dur="900" decel="100000" fill="hold"/>
                                        <p:tgtEl>
                                          <p:spTgt spid="6"/>
                                        </p:tgtEl>
                                        <p:attrNameLst>
                                          <p:attrName>ppt_y</p:attrName>
                                        </p:attrNameLst>
                                      </p:cBhvr>
                                      <p:tavLst>
                                        <p:tav tm="0">
                                          <p:val>
                                            <p:strVal val="#ppt_y+1"/>
                                          </p:val>
                                        </p:tav>
                                        <p:tav tm="100000">
                                          <p:val>
                                            <p:strVal val="#ppt_y-.03"/>
                                          </p:val>
                                        </p:tav>
                                      </p:tavLst>
                                    </p:anim>
                                    <p:anim calcmode="lin" valueType="num">
                                      <p:cBhvr>
                                        <p:cTn id="14" dur="100" accel="100000" fill="hold">
                                          <p:stCondLst>
                                            <p:cond delay="900"/>
                                          </p:stCondLst>
                                        </p:cTn>
                                        <p:tgtEl>
                                          <p:spTgt spid="6"/>
                                        </p:tgtEl>
                                        <p:attrNameLst>
                                          <p:attrName>ppt_y</p:attrName>
                                        </p:attrNameLst>
                                      </p:cBhvr>
                                      <p:tavLst>
                                        <p:tav tm="0">
                                          <p:val>
                                            <p:strVal val="#ppt_y-.03"/>
                                          </p:val>
                                        </p:tav>
                                        <p:tav tm="100000">
                                          <p:val>
                                            <p:strVal val="#ppt_y"/>
                                          </p:val>
                                        </p:tav>
                                      </p:tavLst>
                                    </p:anim>
                                  </p:childTnLst>
                                </p:cTn>
                              </p:par>
                            </p:childTnLst>
                          </p:cTn>
                        </p:par>
                        <p:par>
                          <p:cTn id="15" fill="hold">
                            <p:stCondLst>
                              <p:cond delay="2000"/>
                            </p:stCondLst>
                            <p:childTnLst>
                              <p:par>
                                <p:cTn id="16" presetID="22" presetClass="entr" presetSubtype="1" fill="hold" grpId="0" nodeType="afterEffect">
                                  <p:stCondLst>
                                    <p:cond delay="0"/>
                                  </p:stCondLst>
                                  <p:childTnLst>
                                    <p:set>
                                      <p:cBhvr>
                                        <p:cTn id="17" dur="1" fill="hold">
                                          <p:stCondLst>
                                            <p:cond delay="0"/>
                                          </p:stCondLst>
                                        </p:cTn>
                                        <p:tgtEl>
                                          <p:spTgt spid="115"/>
                                        </p:tgtEl>
                                        <p:attrNameLst>
                                          <p:attrName>style.visibility</p:attrName>
                                        </p:attrNameLst>
                                      </p:cBhvr>
                                      <p:to>
                                        <p:strVal val="visible"/>
                                      </p:to>
                                    </p:set>
                                    <p:animEffect transition="in" filter="wipe(up)">
                                      <p:cBhvr>
                                        <p:cTn id="18" dur="750"/>
                                        <p:tgtEl>
                                          <p:spTgt spid="115"/>
                                        </p:tgtEl>
                                      </p:cBhvr>
                                    </p:animEffect>
                                  </p:childTnLst>
                                </p:cTn>
                              </p:par>
                            </p:childTnLst>
                          </p:cTn>
                        </p:par>
                        <p:par>
                          <p:cTn id="19" fill="hold">
                            <p:stCondLst>
                              <p:cond delay="2750"/>
                            </p:stCondLst>
                            <p:childTnLst>
                              <p:par>
                                <p:cTn id="20" presetID="22" presetClass="entr" presetSubtype="1" fill="hold" nodeType="afterEffect">
                                  <p:stCondLst>
                                    <p:cond delay="0"/>
                                  </p:stCondLst>
                                  <p:childTnLst>
                                    <p:set>
                                      <p:cBhvr>
                                        <p:cTn id="21" dur="1" fill="hold">
                                          <p:stCondLst>
                                            <p:cond delay="0"/>
                                          </p:stCondLst>
                                        </p:cTn>
                                        <p:tgtEl>
                                          <p:spTgt spid="65"/>
                                        </p:tgtEl>
                                        <p:attrNameLst>
                                          <p:attrName>style.visibility</p:attrName>
                                        </p:attrNameLst>
                                      </p:cBhvr>
                                      <p:to>
                                        <p:strVal val="visible"/>
                                      </p:to>
                                    </p:set>
                                    <p:animEffect transition="in" filter="wipe(up)">
                                      <p:cBhvr>
                                        <p:cTn id="22" dur="1000"/>
                                        <p:tgtEl>
                                          <p:spTgt spid="65"/>
                                        </p:tgtEl>
                                      </p:cBhvr>
                                    </p:animEffect>
                                  </p:childTnLst>
                                </p:cTn>
                              </p:par>
                              <p:par>
                                <p:cTn id="23" presetID="42" presetClass="entr" presetSubtype="0" fill="hold" nodeType="withEffect">
                                  <p:stCondLst>
                                    <p:cond delay="0"/>
                                  </p:stCondLst>
                                  <p:childTnLst>
                                    <p:set>
                                      <p:cBhvr>
                                        <p:cTn id="24" dur="1" fill="hold">
                                          <p:stCondLst>
                                            <p:cond delay="0"/>
                                          </p:stCondLst>
                                        </p:cTn>
                                        <p:tgtEl>
                                          <p:spTgt spid="56"/>
                                        </p:tgtEl>
                                        <p:attrNameLst>
                                          <p:attrName>style.visibility</p:attrName>
                                        </p:attrNameLst>
                                      </p:cBhvr>
                                      <p:to>
                                        <p:strVal val="visible"/>
                                      </p:to>
                                    </p:set>
                                    <p:animEffect transition="in" filter="fade">
                                      <p:cBhvr>
                                        <p:cTn id="25" dur="1000"/>
                                        <p:tgtEl>
                                          <p:spTgt spid="56"/>
                                        </p:tgtEl>
                                      </p:cBhvr>
                                    </p:animEffect>
                                    <p:anim calcmode="lin" valueType="num">
                                      <p:cBhvr>
                                        <p:cTn id="26" dur="1000" fill="hold"/>
                                        <p:tgtEl>
                                          <p:spTgt spid="56"/>
                                        </p:tgtEl>
                                        <p:attrNameLst>
                                          <p:attrName>ppt_x</p:attrName>
                                        </p:attrNameLst>
                                      </p:cBhvr>
                                      <p:tavLst>
                                        <p:tav tm="0">
                                          <p:val>
                                            <p:strVal val="#ppt_x"/>
                                          </p:val>
                                        </p:tav>
                                        <p:tav tm="100000">
                                          <p:val>
                                            <p:strVal val="#ppt_x"/>
                                          </p:val>
                                        </p:tav>
                                      </p:tavLst>
                                    </p:anim>
                                    <p:anim calcmode="lin" valueType="num">
                                      <p:cBhvr>
                                        <p:cTn id="27" dur="1000" fill="hold"/>
                                        <p:tgtEl>
                                          <p:spTgt spid="56"/>
                                        </p:tgtEl>
                                        <p:attrNameLst>
                                          <p:attrName>ppt_y</p:attrName>
                                        </p:attrNameLst>
                                      </p:cBhvr>
                                      <p:tavLst>
                                        <p:tav tm="0">
                                          <p:val>
                                            <p:strVal val="#ppt_y+.1"/>
                                          </p:val>
                                        </p:tav>
                                        <p:tav tm="100000">
                                          <p:val>
                                            <p:strVal val="#ppt_y"/>
                                          </p:val>
                                        </p:tav>
                                      </p:tavLst>
                                    </p:anim>
                                  </p:childTnLst>
                                </p:cTn>
                              </p:par>
                            </p:childTnLst>
                          </p:cTn>
                        </p:par>
                        <p:par>
                          <p:cTn id="28" fill="hold">
                            <p:stCondLst>
                              <p:cond delay="3750"/>
                            </p:stCondLst>
                            <p:childTnLst>
                              <p:par>
                                <p:cTn id="29" presetID="22" presetClass="entr" presetSubtype="1" fill="hold" nodeType="afterEffect">
                                  <p:stCondLst>
                                    <p:cond delay="0"/>
                                  </p:stCondLst>
                                  <p:childTnLst>
                                    <p:set>
                                      <p:cBhvr>
                                        <p:cTn id="30" dur="1" fill="hold">
                                          <p:stCondLst>
                                            <p:cond delay="0"/>
                                          </p:stCondLst>
                                        </p:cTn>
                                        <p:tgtEl>
                                          <p:spTgt spid="92"/>
                                        </p:tgtEl>
                                        <p:attrNameLst>
                                          <p:attrName>style.visibility</p:attrName>
                                        </p:attrNameLst>
                                      </p:cBhvr>
                                      <p:to>
                                        <p:strVal val="visible"/>
                                      </p:to>
                                    </p:set>
                                    <p:animEffect transition="in" filter="wipe(up)">
                                      <p:cBhvr>
                                        <p:cTn id="31" dur="1000"/>
                                        <p:tgtEl>
                                          <p:spTgt spid="92"/>
                                        </p:tgtEl>
                                      </p:cBhvr>
                                    </p:animEffect>
                                  </p:childTnLst>
                                </p:cTn>
                              </p:par>
                              <p:par>
                                <p:cTn id="32" presetID="42" presetClass="entr" presetSubtype="0" fill="hold" nodeType="withEffect">
                                  <p:stCondLst>
                                    <p:cond delay="0"/>
                                  </p:stCondLst>
                                  <p:childTnLst>
                                    <p:set>
                                      <p:cBhvr>
                                        <p:cTn id="33" dur="1" fill="hold">
                                          <p:stCondLst>
                                            <p:cond delay="0"/>
                                          </p:stCondLst>
                                        </p:cTn>
                                        <p:tgtEl>
                                          <p:spTgt spid="83"/>
                                        </p:tgtEl>
                                        <p:attrNameLst>
                                          <p:attrName>style.visibility</p:attrName>
                                        </p:attrNameLst>
                                      </p:cBhvr>
                                      <p:to>
                                        <p:strVal val="visible"/>
                                      </p:to>
                                    </p:set>
                                    <p:animEffect transition="in" filter="fade">
                                      <p:cBhvr>
                                        <p:cTn id="34" dur="1000"/>
                                        <p:tgtEl>
                                          <p:spTgt spid="83"/>
                                        </p:tgtEl>
                                      </p:cBhvr>
                                    </p:animEffect>
                                    <p:anim calcmode="lin" valueType="num">
                                      <p:cBhvr>
                                        <p:cTn id="35" dur="1000" fill="hold"/>
                                        <p:tgtEl>
                                          <p:spTgt spid="83"/>
                                        </p:tgtEl>
                                        <p:attrNameLst>
                                          <p:attrName>ppt_x</p:attrName>
                                        </p:attrNameLst>
                                      </p:cBhvr>
                                      <p:tavLst>
                                        <p:tav tm="0">
                                          <p:val>
                                            <p:strVal val="#ppt_x"/>
                                          </p:val>
                                        </p:tav>
                                        <p:tav tm="100000">
                                          <p:val>
                                            <p:strVal val="#ppt_x"/>
                                          </p:val>
                                        </p:tav>
                                      </p:tavLst>
                                    </p:anim>
                                    <p:anim calcmode="lin" valueType="num">
                                      <p:cBhvr>
                                        <p:cTn id="36" dur="1000" fill="hold"/>
                                        <p:tgtEl>
                                          <p:spTgt spid="83"/>
                                        </p:tgtEl>
                                        <p:attrNameLst>
                                          <p:attrName>ppt_y</p:attrName>
                                        </p:attrNameLst>
                                      </p:cBhvr>
                                      <p:tavLst>
                                        <p:tav tm="0">
                                          <p:val>
                                            <p:strVal val="#ppt_y+.1"/>
                                          </p:val>
                                        </p:tav>
                                        <p:tav tm="100000">
                                          <p:val>
                                            <p:strVal val="#ppt_y"/>
                                          </p:val>
                                        </p:tav>
                                      </p:tavLst>
                                    </p:anim>
                                  </p:childTnLst>
                                </p:cTn>
                              </p:par>
                            </p:childTnLst>
                          </p:cTn>
                        </p:par>
                        <p:par>
                          <p:cTn id="37" fill="hold">
                            <p:stCondLst>
                              <p:cond delay="4750"/>
                            </p:stCondLst>
                            <p:childTnLst>
                              <p:par>
                                <p:cTn id="38" presetID="37" presetClass="entr" presetSubtype="0" fill="hold" nodeType="afterEffect">
                                  <p:stCondLst>
                                    <p:cond delay="0"/>
                                  </p:stCondLst>
                                  <p:childTnLst>
                                    <p:set>
                                      <p:cBhvr>
                                        <p:cTn id="39" dur="1" fill="hold">
                                          <p:stCondLst>
                                            <p:cond delay="0"/>
                                          </p:stCondLst>
                                        </p:cTn>
                                        <p:tgtEl>
                                          <p:spTgt spid="7"/>
                                        </p:tgtEl>
                                        <p:attrNameLst>
                                          <p:attrName>style.visibility</p:attrName>
                                        </p:attrNameLst>
                                      </p:cBhvr>
                                      <p:to>
                                        <p:strVal val="visible"/>
                                      </p:to>
                                    </p:set>
                                    <p:animEffect transition="in" filter="fade">
                                      <p:cBhvr>
                                        <p:cTn id="40" dur="1000"/>
                                        <p:tgtEl>
                                          <p:spTgt spid="7"/>
                                        </p:tgtEl>
                                      </p:cBhvr>
                                    </p:animEffect>
                                    <p:anim calcmode="lin" valueType="num">
                                      <p:cBhvr>
                                        <p:cTn id="41" dur="1000" fill="hold"/>
                                        <p:tgtEl>
                                          <p:spTgt spid="7"/>
                                        </p:tgtEl>
                                        <p:attrNameLst>
                                          <p:attrName>ppt_x</p:attrName>
                                        </p:attrNameLst>
                                      </p:cBhvr>
                                      <p:tavLst>
                                        <p:tav tm="0">
                                          <p:val>
                                            <p:strVal val="#ppt_x"/>
                                          </p:val>
                                        </p:tav>
                                        <p:tav tm="100000">
                                          <p:val>
                                            <p:strVal val="#ppt_x"/>
                                          </p:val>
                                        </p:tav>
                                      </p:tavLst>
                                    </p:anim>
                                    <p:anim calcmode="lin" valueType="num">
                                      <p:cBhvr>
                                        <p:cTn id="42" dur="900" decel="100000" fill="hold"/>
                                        <p:tgtEl>
                                          <p:spTgt spid="7"/>
                                        </p:tgtEl>
                                        <p:attrNameLst>
                                          <p:attrName>ppt_y</p:attrName>
                                        </p:attrNameLst>
                                      </p:cBhvr>
                                      <p:tavLst>
                                        <p:tav tm="0">
                                          <p:val>
                                            <p:strVal val="#ppt_y+1"/>
                                          </p:val>
                                        </p:tav>
                                        <p:tav tm="100000">
                                          <p:val>
                                            <p:strVal val="#ppt_y-.03"/>
                                          </p:val>
                                        </p:tav>
                                      </p:tavLst>
                                    </p:anim>
                                    <p:anim calcmode="lin" valueType="num">
                                      <p:cBhvr>
                                        <p:cTn id="43" dur="100" accel="100000" fill="hold">
                                          <p:stCondLst>
                                            <p:cond delay="900"/>
                                          </p:stCondLst>
                                        </p:cTn>
                                        <p:tgtEl>
                                          <p:spTgt spid="7"/>
                                        </p:tgtEl>
                                        <p:attrNameLst>
                                          <p:attrName>ppt_y</p:attrName>
                                        </p:attrNameLst>
                                      </p:cBhvr>
                                      <p:tavLst>
                                        <p:tav tm="0">
                                          <p:val>
                                            <p:strVal val="#ppt_y-.03"/>
                                          </p:val>
                                        </p:tav>
                                        <p:tav tm="100000">
                                          <p:val>
                                            <p:strVal val="#ppt_y"/>
                                          </p:val>
                                        </p:tav>
                                      </p:tavLst>
                                    </p:anim>
                                  </p:childTnLst>
                                </p:cTn>
                              </p:par>
                            </p:childTnLst>
                          </p:cTn>
                        </p:par>
                        <p:par>
                          <p:cTn id="44" fill="hold">
                            <p:stCondLst>
                              <p:cond delay="5750"/>
                            </p:stCondLst>
                            <p:childTnLst>
                              <p:par>
                                <p:cTn id="45" presetID="22" presetClass="entr" presetSubtype="1" fill="hold" grpId="0" nodeType="afterEffect">
                                  <p:stCondLst>
                                    <p:cond delay="0"/>
                                  </p:stCondLst>
                                  <p:childTnLst>
                                    <p:set>
                                      <p:cBhvr>
                                        <p:cTn id="46" dur="1" fill="hold">
                                          <p:stCondLst>
                                            <p:cond delay="0"/>
                                          </p:stCondLst>
                                        </p:cTn>
                                        <p:tgtEl>
                                          <p:spTgt spid="123"/>
                                        </p:tgtEl>
                                        <p:attrNameLst>
                                          <p:attrName>style.visibility</p:attrName>
                                        </p:attrNameLst>
                                      </p:cBhvr>
                                      <p:to>
                                        <p:strVal val="visible"/>
                                      </p:to>
                                    </p:set>
                                    <p:animEffect transition="in" filter="wipe(up)">
                                      <p:cBhvr>
                                        <p:cTn id="47" dur="750"/>
                                        <p:tgtEl>
                                          <p:spTgt spid="123"/>
                                        </p:tgtEl>
                                      </p:cBhvr>
                                    </p:animEffect>
                                  </p:childTnLst>
                                </p:cTn>
                              </p:par>
                            </p:childTnLst>
                          </p:cTn>
                        </p:par>
                        <p:par>
                          <p:cTn id="48" fill="hold">
                            <p:stCondLst>
                              <p:cond delay="6500"/>
                            </p:stCondLst>
                            <p:childTnLst>
                              <p:par>
                                <p:cTn id="49" presetID="22" presetClass="entr" presetSubtype="1" fill="hold" nodeType="afterEffect">
                                  <p:stCondLst>
                                    <p:cond delay="0"/>
                                  </p:stCondLst>
                                  <p:childTnLst>
                                    <p:set>
                                      <p:cBhvr>
                                        <p:cTn id="50" dur="1" fill="hold">
                                          <p:stCondLst>
                                            <p:cond delay="0"/>
                                          </p:stCondLst>
                                        </p:cTn>
                                        <p:tgtEl>
                                          <p:spTgt spid="121"/>
                                        </p:tgtEl>
                                        <p:attrNameLst>
                                          <p:attrName>style.visibility</p:attrName>
                                        </p:attrNameLst>
                                      </p:cBhvr>
                                      <p:to>
                                        <p:strVal val="visible"/>
                                      </p:to>
                                    </p:set>
                                    <p:animEffect transition="in" filter="wipe(up)">
                                      <p:cBhvr>
                                        <p:cTn id="51" dur="1000"/>
                                        <p:tgtEl>
                                          <p:spTgt spid="121"/>
                                        </p:tgtEl>
                                      </p:cBhvr>
                                    </p:animEffect>
                                  </p:childTnLst>
                                </p:cTn>
                              </p:par>
                              <p:par>
                                <p:cTn id="52" presetID="42" presetClass="entr" presetSubtype="0" fill="hold" nodeType="withEffect">
                                  <p:stCondLst>
                                    <p:cond delay="0"/>
                                  </p:stCondLst>
                                  <p:childTnLst>
                                    <p:set>
                                      <p:cBhvr>
                                        <p:cTn id="53" dur="1" fill="hold">
                                          <p:stCondLst>
                                            <p:cond delay="0"/>
                                          </p:stCondLst>
                                        </p:cTn>
                                        <p:tgtEl>
                                          <p:spTgt spid="117"/>
                                        </p:tgtEl>
                                        <p:attrNameLst>
                                          <p:attrName>style.visibility</p:attrName>
                                        </p:attrNameLst>
                                      </p:cBhvr>
                                      <p:to>
                                        <p:strVal val="visible"/>
                                      </p:to>
                                    </p:set>
                                    <p:animEffect transition="in" filter="fade">
                                      <p:cBhvr>
                                        <p:cTn id="54" dur="1000"/>
                                        <p:tgtEl>
                                          <p:spTgt spid="117"/>
                                        </p:tgtEl>
                                      </p:cBhvr>
                                    </p:animEffect>
                                    <p:anim calcmode="lin" valueType="num">
                                      <p:cBhvr>
                                        <p:cTn id="55" dur="1000" fill="hold"/>
                                        <p:tgtEl>
                                          <p:spTgt spid="117"/>
                                        </p:tgtEl>
                                        <p:attrNameLst>
                                          <p:attrName>ppt_x</p:attrName>
                                        </p:attrNameLst>
                                      </p:cBhvr>
                                      <p:tavLst>
                                        <p:tav tm="0">
                                          <p:val>
                                            <p:strVal val="#ppt_x"/>
                                          </p:val>
                                        </p:tav>
                                        <p:tav tm="100000">
                                          <p:val>
                                            <p:strVal val="#ppt_x"/>
                                          </p:val>
                                        </p:tav>
                                      </p:tavLst>
                                    </p:anim>
                                    <p:anim calcmode="lin" valueType="num">
                                      <p:cBhvr>
                                        <p:cTn id="56" dur="1000" fill="hold"/>
                                        <p:tgtEl>
                                          <p:spTgt spid="117"/>
                                        </p:tgtEl>
                                        <p:attrNameLst>
                                          <p:attrName>ppt_y</p:attrName>
                                        </p:attrNameLst>
                                      </p:cBhvr>
                                      <p:tavLst>
                                        <p:tav tm="0">
                                          <p:val>
                                            <p:strVal val="#ppt_y+.1"/>
                                          </p:val>
                                        </p:tav>
                                        <p:tav tm="100000">
                                          <p:val>
                                            <p:strVal val="#ppt_y"/>
                                          </p:val>
                                        </p:tav>
                                      </p:tavLst>
                                    </p:anim>
                                  </p:childTnLst>
                                </p:cTn>
                              </p:par>
                            </p:childTnLst>
                          </p:cTn>
                        </p:par>
                        <p:par>
                          <p:cTn id="57" fill="hold">
                            <p:stCondLst>
                              <p:cond delay="7500"/>
                            </p:stCondLst>
                            <p:childTnLst>
                              <p:par>
                                <p:cTn id="58" presetID="22" presetClass="entr" presetSubtype="1" fill="hold" nodeType="afterEffect">
                                  <p:stCondLst>
                                    <p:cond delay="0"/>
                                  </p:stCondLst>
                                  <p:childTnLst>
                                    <p:set>
                                      <p:cBhvr>
                                        <p:cTn id="59" dur="1" fill="hold">
                                          <p:stCondLst>
                                            <p:cond delay="0"/>
                                          </p:stCondLst>
                                        </p:cTn>
                                        <p:tgtEl>
                                          <p:spTgt spid="120"/>
                                        </p:tgtEl>
                                        <p:attrNameLst>
                                          <p:attrName>style.visibility</p:attrName>
                                        </p:attrNameLst>
                                      </p:cBhvr>
                                      <p:to>
                                        <p:strVal val="visible"/>
                                      </p:to>
                                    </p:set>
                                    <p:animEffect transition="in" filter="wipe(up)">
                                      <p:cBhvr>
                                        <p:cTn id="60" dur="1000"/>
                                        <p:tgtEl>
                                          <p:spTgt spid="120"/>
                                        </p:tgtEl>
                                      </p:cBhvr>
                                    </p:animEffect>
                                  </p:childTnLst>
                                </p:cTn>
                              </p:par>
                              <p:par>
                                <p:cTn id="61" presetID="42" presetClass="entr" presetSubtype="0" fill="hold" nodeType="withEffect">
                                  <p:stCondLst>
                                    <p:cond delay="0"/>
                                  </p:stCondLst>
                                  <p:childTnLst>
                                    <p:set>
                                      <p:cBhvr>
                                        <p:cTn id="62" dur="1" fill="hold">
                                          <p:stCondLst>
                                            <p:cond delay="0"/>
                                          </p:stCondLst>
                                        </p:cTn>
                                        <p:tgtEl>
                                          <p:spTgt spid="118"/>
                                        </p:tgtEl>
                                        <p:attrNameLst>
                                          <p:attrName>style.visibility</p:attrName>
                                        </p:attrNameLst>
                                      </p:cBhvr>
                                      <p:to>
                                        <p:strVal val="visible"/>
                                      </p:to>
                                    </p:set>
                                    <p:animEffect transition="in" filter="fade">
                                      <p:cBhvr>
                                        <p:cTn id="63" dur="1000"/>
                                        <p:tgtEl>
                                          <p:spTgt spid="118"/>
                                        </p:tgtEl>
                                      </p:cBhvr>
                                    </p:animEffect>
                                    <p:anim calcmode="lin" valueType="num">
                                      <p:cBhvr>
                                        <p:cTn id="64" dur="1000" fill="hold"/>
                                        <p:tgtEl>
                                          <p:spTgt spid="118"/>
                                        </p:tgtEl>
                                        <p:attrNameLst>
                                          <p:attrName>ppt_x</p:attrName>
                                        </p:attrNameLst>
                                      </p:cBhvr>
                                      <p:tavLst>
                                        <p:tav tm="0">
                                          <p:val>
                                            <p:strVal val="#ppt_x"/>
                                          </p:val>
                                        </p:tav>
                                        <p:tav tm="100000">
                                          <p:val>
                                            <p:strVal val="#ppt_x"/>
                                          </p:val>
                                        </p:tav>
                                      </p:tavLst>
                                    </p:anim>
                                    <p:anim calcmode="lin" valueType="num">
                                      <p:cBhvr>
                                        <p:cTn id="65" dur="1000" fill="hold"/>
                                        <p:tgtEl>
                                          <p:spTgt spid="11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5" grpId="0"/>
      <p:bldP spid="123" grpId="0"/>
      <p:bldP spid="164" grpId="0"/>
    </p:bldLst>
  </p:timing>
</p:sld>
</file>

<file path=ppt/slides/slide7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8" name="TextBox 17">
            <a:extLst>
              <a:ext uri="{FF2B5EF4-FFF2-40B4-BE49-F238E27FC236}">
                <a16:creationId xmlns:a16="http://schemas.microsoft.com/office/drawing/2014/main" id="{5E7ECADE-76C4-4C29-A208-10B2EBC799BB}"/>
              </a:ext>
            </a:extLst>
          </p:cNvPr>
          <p:cNvSpPr txBox="1"/>
          <p:nvPr/>
        </p:nvSpPr>
        <p:spPr>
          <a:xfrm>
            <a:off x="3570446" y="1611336"/>
            <a:ext cx="4501055" cy="2862322"/>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1400" b="1"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400" dirty="0">
                <a:solidFill>
                  <a:schemeClr val="bg1"/>
                </a:solidFill>
                <a:latin typeface="Candara" panose="020E0502030303020204" pitchFamily="34" charset="0"/>
              </a:rPr>
              <a:t>Lorem ipsum dolor sit amet, consectetur adipiscing elit, sed do eiusmod .</a:t>
            </a:r>
          </a:p>
        </p:txBody>
      </p:sp>
      <p:sp>
        <p:nvSpPr>
          <p:cNvPr id="20" name="TextBox 19">
            <a:extLst>
              <a:ext uri="{FF2B5EF4-FFF2-40B4-BE49-F238E27FC236}">
                <a16:creationId xmlns:a16="http://schemas.microsoft.com/office/drawing/2014/main" id="{C675570C-0687-4589-AC39-6D42BA88F6E8}"/>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37" name="Freeform: Shape 36">
            <a:extLst>
              <a:ext uri="{FF2B5EF4-FFF2-40B4-BE49-F238E27FC236}">
                <a16:creationId xmlns:a16="http://schemas.microsoft.com/office/drawing/2014/main" id="{CBEC3AE8-88AA-4E79-B2FD-A87C08C4963B}"/>
              </a:ext>
            </a:extLst>
          </p:cNvPr>
          <p:cNvSpPr/>
          <p:nvPr/>
        </p:nvSpPr>
        <p:spPr>
          <a:xfrm>
            <a:off x="8802111" y="773495"/>
            <a:ext cx="3386958" cy="4538003"/>
          </a:xfrm>
          <a:custGeom>
            <a:avLst/>
            <a:gdLst>
              <a:gd name="connsiteX0" fmla="*/ 0 w 3386958"/>
              <a:gd name="connsiteY0" fmla="*/ 0 h 4538003"/>
              <a:gd name="connsiteX1" fmla="*/ 3386958 w 3386958"/>
              <a:gd name="connsiteY1" fmla="*/ 0 h 4538003"/>
              <a:gd name="connsiteX2" fmla="*/ 3386958 w 3386958"/>
              <a:gd name="connsiteY2" fmla="*/ 4538003 h 4538003"/>
              <a:gd name="connsiteX3" fmla="*/ 0 w 3386958"/>
              <a:gd name="connsiteY3" fmla="*/ 3678434 h 4538003"/>
            </a:gdLst>
            <a:ahLst/>
            <a:cxnLst>
              <a:cxn ang="0">
                <a:pos x="connsiteX0" y="connsiteY0"/>
              </a:cxn>
              <a:cxn ang="0">
                <a:pos x="connsiteX1" y="connsiteY1"/>
              </a:cxn>
              <a:cxn ang="0">
                <a:pos x="connsiteX2" y="connsiteY2"/>
              </a:cxn>
              <a:cxn ang="0">
                <a:pos x="connsiteX3" y="connsiteY3"/>
              </a:cxn>
            </a:cxnLst>
            <a:rect l="l" t="t" r="r" b="b"/>
            <a:pathLst>
              <a:path w="3386958" h="4538003">
                <a:moveTo>
                  <a:pt x="0" y="0"/>
                </a:moveTo>
                <a:lnTo>
                  <a:pt x="3386958" y="0"/>
                </a:lnTo>
                <a:lnTo>
                  <a:pt x="3386958" y="4538003"/>
                </a:lnTo>
                <a:lnTo>
                  <a:pt x="0" y="3678434"/>
                </a:lnTo>
                <a:close/>
              </a:path>
            </a:pathLst>
          </a:custGeom>
          <a:blipFill dpi="0" rotWithShape="0">
            <a:blip r:embed="rId3"/>
            <a:srcRect/>
            <a:stretch>
              <a:fillRect/>
            </a:stretch>
          </a:blipFill>
          <a:ln w="25400">
            <a:solidFill>
              <a:srgbClr val="CE8E40"/>
            </a:solid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9" name="Freeform: Shape 38">
            <a:extLst>
              <a:ext uri="{FF2B5EF4-FFF2-40B4-BE49-F238E27FC236}">
                <a16:creationId xmlns:a16="http://schemas.microsoft.com/office/drawing/2014/main" id="{06F65DE5-89A5-4C40-8386-07E24C3CF0FD}"/>
              </a:ext>
            </a:extLst>
          </p:cNvPr>
          <p:cNvSpPr/>
          <p:nvPr/>
        </p:nvSpPr>
        <p:spPr>
          <a:xfrm flipH="1">
            <a:off x="13138" y="1981200"/>
            <a:ext cx="3386958" cy="4538003"/>
          </a:xfrm>
          <a:custGeom>
            <a:avLst/>
            <a:gdLst>
              <a:gd name="connsiteX0" fmla="*/ 0 w 3386958"/>
              <a:gd name="connsiteY0" fmla="*/ 0 h 4538003"/>
              <a:gd name="connsiteX1" fmla="*/ 3386958 w 3386958"/>
              <a:gd name="connsiteY1" fmla="*/ 0 h 4538003"/>
              <a:gd name="connsiteX2" fmla="*/ 3386958 w 3386958"/>
              <a:gd name="connsiteY2" fmla="*/ 4538003 h 4538003"/>
              <a:gd name="connsiteX3" fmla="*/ 0 w 3386958"/>
              <a:gd name="connsiteY3" fmla="*/ 3678434 h 4538003"/>
            </a:gdLst>
            <a:ahLst/>
            <a:cxnLst>
              <a:cxn ang="0">
                <a:pos x="connsiteX0" y="connsiteY0"/>
              </a:cxn>
              <a:cxn ang="0">
                <a:pos x="connsiteX1" y="connsiteY1"/>
              </a:cxn>
              <a:cxn ang="0">
                <a:pos x="connsiteX2" y="connsiteY2"/>
              </a:cxn>
              <a:cxn ang="0">
                <a:pos x="connsiteX3" y="connsiteY3"/>
              </a:cxn>
            </a:cxnLst>
            <a:rect l="l" t="t" r="r" b="b"/>
            <a:pathLst>
              <a:path w="3386958" h="4538003">
                <a:moveTo>
                  <a:pt x="0" y="0"/>
                </a:moveTo>
                <a:lnTo>
                  <a:pt x="3386958" y="0"/>
                </a:lnTo>
                <a:lnTo>
                  <a:pt x="3386958" y="4538003"/>
                </a:lnTo>
                <a:lnTo>
                  <a:pt x="0" y="3678434"/>
                </a:lnTo>
                <a:close/>
              </a:path>
            </a:pathLst>
          </a:custGeom>
          <a:blipFill dpi="0" rotWithShape="0">
            <a:blip r:embed="rId4"/>
            <a:srcRect/>
            <a:stretch>
              <a:fillRect/>
            </a:stretch>
          </a:blipFill>
          <a:ln w="25400">
            <a:solidFill>
              <a:srgbClr val="CE8E40"/>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1" name="TextBox 40">
            <a:extLst>
              <a:ext uri="{FF2B5EF4-FFF2-40B4-BE49-F238E27FC236}">
                <a16:creationId xmlns:a16="http://schemas.microsoft.com/office/drawing/2014/main" id="{801BF816-1B30-4856-B954-FC1604238F8A}"/>
              </a:ext>
            </a:extLst>
          </p:cNvPr>
          <p:cNvSpPr txBox="1"/>
          <p:nvPr/>
        </p:nvSpPr>
        <p:spPr>
          <a:xfrm>
            <a:off x="3570446" y="4734099"/>
            <a:ext cx="7326154" cy="1785104"/>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1400" b="1"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400" dirty="0">
                <a:solidFill>
                  <a:schemeClr val="bg1"/>
                </a:solidFill>
                <a:latin typeface="Candara" panose="020E0502030303020204" pitchFamily="34" charset="0"/>
              </a:rPr>
              <a:t>Lorem ipsum dolor sit amet, consectetur adipiscing elit, sed do eiusmod .</a:t>
            </a:r>
          </a:p>
        </p:txBody>
      </p:sp>
    </p:spTree>
    <p:extLst>
      <p:ext uri="{BB962C8B-B14F-4D97-AF65-F5344CB8AC3E}">
        <p14:creationId xmlns:p14="http://schemas.microsoft.com/office/powerpoint/2010/main" val="348967533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wipe(left)">
                                      <p:cBhvr>
                                        <p:cTn id="7" dur="500"/>
                                        <p:tgtEl>
                                          <p:spTgt spid="20"/>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39"/>
                                        </p:tgtEl>
                                        <p:attrNameLst>
                                          <p:attrName>style.visibility</p:attrName>
                                        </p:attrNameLst>
                                      </p:cBhvr>
                                      <p:to>
                                        <p:strVal val="visible"/>
                                      </p:to>
                                    </p:set>
                                    <p:animEffect transition="in" filter="wipe(left)">
                                      <p:cBhvr>
                                        <p:cTn id="11" dur="500"/>
                                        <p:tgtEl>
                                          <p:spTgt spid="39"/>
                                        </p:tgtEl>
                                      </p:cBhvr>
                                    </p:animEffect>
                                  </p:childTnLst>
                                </p:cTn>
                              </p:par>
                            </p:childTnLst>
                          </p:cTn>
                        </p:par>
                        <p:par>
                          <p:cTn id="12" fill="hold">
                            <p:stCondLst>
                              <p:cond delay="1000"/>
                            </p:stCondLst>
                            <p:childTnLst>
                              <p:par>
                                <p:cTn id="13" presetID="42" presetClass="entr" presetSubtype="0" fill="hold" grpId="0" nodeType="afterEffect">
                                  <p:stCondLst>
                                    <p:cond delay="0"/>
                                  </p:stCondLst>
                                  <p:childTnLst>
                                    <p:set>
                                      <p:cBhvr>
                                        <p:cTn id="14" dur="1" fill="hold">
                                          <p:stCondLst>
                                            <p:cond delay="0"/>
                                          </p:stCondLst>
                                        </p:cTn>
                                        <p:tgtEl>
                                          <p:spTgt spid="18">
                                            <p:txEl>
                                              <p:pRg st="0" end="0"/>
                                            </p:txEl>
                                          </p:spTgt>
                                        </p:tgtEl>
                                        <p:attrNameLst>
                                          <p:attrName>style.visibility</p:attrName>
                                        </p:attrNameLst>
                                      </p:cBhvr>
                                      <p:to>
                                        <p:strVal val="visible"/>
                                      </p:to>
                                    </p:set>
                                    <p:animEffect transition="in" filter="fade">
                                      <p:cBhvr>
                                        <p:cTn id="15" dur="500"/>
                                        <p:tgtEl>
                                          <p:spTgt spid="18">
                                            <p:txEl>
                                              <p:pRg st="0" end="0"/>
                                            </p:txEl>
                                          </p:spTgt>
                                        </p:tgtEl>
                                      </p:cBhvr>
                                    </p:animEffect>
                                    <p:anim calcmode="lin" valueType="num">
                                      <p:cBhvr>
                                        <p:cTn id="16" dur="500" fill="hold"/>
                                        <p:tgtEl>
                                          <p:spTgt spid="18">
                                            <p:txEl>
                                              <p:pRg st="0" end="0"/>
                                            </p:txEl>
                                          </p:spTgt>
                                        </p:tgtEl>
                                        <p:attrNameLst>
                                          <p:attrName>ppt_x</p:attrName>
                                        </p:attrNameLst>
                                      </p:cBhvr>
                                      <p:tavLst>
                                        <p:tav tm="0">
                                          <p:val>
                                            <p:strVal val="#ppt_x"/>
                                          </p:val>
                                        </p:tav>
                                        <p:tav tm="100000">
                                          <p:val>
                                            <p:strVal val="#ppt_x"/>
                                          </p:val>
                                        </p:tav>
                                      </p:tavLst>
                                    </p:anim>
                                    <p:anim calcmode="lin" valueType="num">
                                      <p:cBhvr>
                                        <p:cTn id="17" dur="500" fill="hold"/>
                                        <p:tgtEl>
                                          <p:spTgt spid="18">
                                            <p:txEl>
                                              <p:pRg st="0" end="0"/>
                                            </p:txEl>
                                          </p:spTgt>
                                        </p:tgtEl>
                                        <p:attrNameLst>
                                          <p:attrName>ppt_y</p:attrName>
                                        </p:attrNameLst>
                                      </p:cBhvr>
                                      <p:tavLst>
                                        <p:tav tm="0">
                                          <p:val>
                                            <p:strVal val="#ppt_y+.1"/>
                                          </p:val>
                                        </p:tav>
                                        <p:tav tm="100000">
                                          <p:val>
                                            <p:strVal val="#ppt_y"/>
                                          </p:val>
                                        </p:tav>
                                      </p:tavLst>
                                    </p:anim>
                                  </p:childTnLst>
                                </p:cTn>
                              </p:par>
                            </p:childTnLst>
                          </p:cTn>
                        </p:par>
                        <p:par>
                          <p:cTn id="18" fill="hold">
                            <p:stCondLst>
                              <p:cond delay="1500"/>
                            </p:stCondLst>
                            <p:childTnLst>
                              <p:par>
                                <p:cTn id="19" presetID="42" presetClass="entr" presetSubtype="0" fill="hold" grpId="0" nodeType="afterEffect">
                                  <p:stCondLst>
                                    <p:cond delay="0"/>
                                  </p:stCondLst>
                                  <p:childTnLst>
                                    <p:set>
                                      <p:cBhvr>
                                        <p:cTn id="20" dur="1" fill="hold">
                                          <p:stCondLst>
                                            <p:cond delay="0"/>
                                          </p:stCondLst>
                                        </p:cTn>
                                        <p:tgtEl>
                                          <p:spTgt spid="18">
                                            <p:txEl>
                                              <p:pRg st="2" end="2"/>
                                            </p:txEl>
                                          </p:spTgt>
                                        </p:tgtEl>
                                        <p:attrNameLst>
                                          <p:attrName>style.visibility</p:attrName>
                                        </p:attrNameLst>
                                      </p:cBhvr>
                                      <p:to>
                                        <p:strVal val="visible"/>
                                      </p:to>
                                    </p:set>
                                    <p:animEffect transition="in" filter="fade">
                                      <p:cBhvr>
                                        <p:cTn id="21" dur="500"/>
                                        <p:tgtEl>
                                          <p:spTgt spid="18">
                                            <p:txEl>
                                              <p:pRg st="2" end="2"/>
                                            </p:txEl>
                                          </p:spTgt>
                                        </p:tgtEl>
                                      </p:cBhvr>
                                    </p:animEffect>
                                    <p:anim calcmode="lin" valueType="num">
                                      <p:cBhvr>
                                        <p:cTn id="22" dur="500" fill="hold"/>
                                        <p:tgtEl>
                                          <p:spTgt spid="18">
                                            <p:txEl>
                                              <p:pRg st="2" end="2"/>
                                            </p:txEl>
                                          </p:spTgt>
                                        </p:tgtEl>
                                        <p:attrNameLst>
                                          <p:attrName>ppt_x</p:attrName>
                                        </p:attrNameLst>
                                      </p:cBhvr>
                                      <p:tavLst>
                                        <p:tav tm="0">
                                          <p:val>
                                            <p:strVal val="#ppt_x"/>
                                          </p:val>
                                        </p:tav>
                                        <p:tav tm="100000">
                                          <p:val>
                                            <p:strVal val="#ppt_x"/>
                                          </p:val>
                                        </p:tav>
                                      </p:tavLst>
                                    </p:anim>
                                    <p:anim calcmode="lin" valueType="num">
                                      <p:cBhvr>
                                        <p:cTn id="23" dur="500" fill="hold"/>
                                        <p:tgtEl>
                                          <p:spTgt spid="18">
                                            <p:txEl>
                                              <p:pRg st="2" end="2"/>
                                            </p:txEl>
                                          </p:spTgt>
                                        </p:tgtEl>
                                        <p:attrNameLst>
                                          <p:attrName>ppt_y</p:attrName>
                                        </p:attrNameLst>
                                      </p:cBhvr>
                                      <p:tavLst>
                                        <p:tav tm="0">
                                          <p:val>
                                            <p:strVal val="#ppt_y+.1"/>
                                          </p:val>
                                        </p:tav>
                                        <p:tav tm="100000">
                                          <p:val>
                                            <p:strVal val="#ppt_y"/>
                                          </p:val>
                                        </p:tav>
                                      </p:tavLst>
                                    </p:anim>
                                  </p:childTnLst>
                                </p:cTn>
                              </p:par>
                            </p:childTnLst>
                          </p:cTn>
                        </p:par>
                        <p:par>
                          <p:cTn id="24" fill="hold">
                            <p:stCondLst>
                              <p:cond delay="2000"/>
                            </p:stCondLst>
                            <p:childTnLst>
                              <p:par>
                                <p:cTn id="25" presetID="42" presetClass="entr" presetSubtype="0" fill="hold" grpId="0" nodeType="afterEffect">
                                  <p:stCondLst>
                                    <p:cond delay="0"/>
                                  </p:stCondLst>
                                  <p:childTnLst>
                                    <p:set>
                                      <p:cBhvr>
                                        <p:cTn id="26" dur="1" fill="hold">
                                          <p:stCondLst>
                                            <p:cond delay="0"/>
                                          </p:stCondLst>
                                        </p:cTn>
                                        <p:tgtEl>
                                          <p:spTgt spid="18">
                                            <p:txEl>
                                              <p:pRg st="3" end="3"/>
                                            </p:txEl>
                                          </p:spTgt>
                                        </p:tgtEl>
                                        <p:attrNameLst>
                                          <p:attrName>style.visibility</p:attrName>
                                        </p:attrNameLst>
                                      </p:cBhvr>
                                      <p:to>
                                        <p:strVal val="visible"/>
                                      </p:to>
                                    </p:set>
                                    <p:animEffect transition="in" filter="fade">
                                      <p:cBhvr>
                                        <p:cTn id="27" dur="500"/>
                                        <p:tgtEl>
                                          <p:spTgt spid="18">
                                            <p:txEl>
                                              <p:pRg st="3" end="3"/>
                                            </p:txEl>
                                          </p:spTgt>
                                        </p:tgtEl>
                                      </p:cBhvr>
                                    </p:animEffect>
                                    <p:anim calcmode="lin" valueType="num">
                                      <p:cBhvr>
                                        <p:cTn id="28" dur="500" fill="hold"/>
                                        <p:tgtEl>
                                          <p:spTgt spid="18">
                                            <p:txEl>
                                              <p:pRg st="3" end="3"/>
                                            </p:txEl>
                                          </p:spTgt>
                                        </p:tgtEl>
                                        <p:attrNameLst>
                                          <p:attrName>ppt_x</p:attrName>
                                        </p:attrNameLst>
                                      </p:cBhvr>
                                      <p:tavLst>
                                        <p:tav tm="0">
                                          <p:val>
                                            <p:strVal val="#ppt_x"/>
                                          </p:val>
                                        </p:tav>
                                        <p:tav tm="100000">
                                          <p:val>
                                            <p:strVal val="#ppt_x"/>
                                          </p:val>
                                        </p:tav>
                                      </p:tavLst>
                                    </p:anim>
                                    <p:anim calcmode="lin" valueType="num">
                                      <p:cBhvr>
                                        <p:cTn id="29" dur="500" fill="hold"/>
                                        <p:tgtEl>
                                          <p:spTgt spid="18">
                                            <p:txEl>
                                              <p:pRg st="3" end="3"/>
                                            </p:txEl>
                                          </p:spTgt>
                                        </p:tgtEl>
                                        <p:attrNameLst>
                                          <p:attrName>ppt_y</p:attrName>
                                        </p:attrNameLst>
                                      </p:cBhvr>
                                      <p:tavLst>
                                        <p:tav tm="0">
                                          <p:val>
                                            <p:strVal val="#ppt_y+.1"/>
                                          </p:val>
                                        </p:tav>
                                        <p:tav tm="100000">
                                          <p:val>
                                            <p:strVal val="#ppt_y"/>
                                          </p:val>
                                        </p:tav>
                                      </p:tavLst>
                                    </p:anim>
                                  </p:childTnLst>
                                </p:cTn>
                              </p:par>
                            </p:childTnLst>
                          </p:cTn>
                        </p:par>
                        <p:par>
                          <p:cTn id="30" fill="hold">
                            <p:stCondLst>
                              <p:cond delay="2500"/>
                            </p:stCondLst>
                            <p:childTnLst>
                              <p:par>
                                <p:cTn id="31" presetID="42" presetClass="entr" presetSubtype="0" fill="hold" grpId="0" nodeType="afterEffect">
                                  <p:stCondLst>
                                    <p:cond delay="0"/>
                                  </p:stCondLst>
                                  <p:childTnLst>
                                    <p:set>
                                      <p:cBhvr>
                                        <p:cTn id="32" dur="1" fill="hold">
                                          <p:stCondLst>
                                            <p:cond delay="0"/>
                                          </p:stCondLst>
                                        </p:cTn>
                                        <p:tgtEl>
                                          <p:spTgt spid="18">
                                            <p:txEl>
                                              <p:pRg st="5" end="5"/>
                                            </p:txEl>
                                          </p:spTgt>
                                        </p:tgtEl>
                                        <p:attrNameLst>
                                          <p:attrName>style.visibility</p:attrName>
                                        </p:attrNameLst>
                                      </p:cBhvr>
                                      <p:to>
                                        <p:strVal val="visible"/>
                                      </p:to>
                                    </p:set>
                                    <p:animEffect transition="in" filter="fade">
                                      <p:cBhvr>
                                        <p:cTn id="33" dur="500"/>
                                        <p:tgtEl>
                                          <p:spTgt spid="18">
                                            <p:txEl>
                                              <p:pRg st="5" end="5"/>
                                            </p:txEl>
                                          </p:spTgt>
                                        </p:tgtEl>
                                      </p:cBhvr>
                                    </p:animEffect>
                                    <p:anim calcmode="lin" valueType="num">
                                      <p:cBhvr>
                                        <p:cTn id="34" dur="500" fill="hold"/>
                                        <p:tgtEl>
                                          <p:spTgt spid="18">
                                            <p:txEl>
                                              <p:pRg st="5" end="5"/>
                                            </p:txEl>
                                          </p:spTgt>
                                        </p:tgtEl>
                                        <p:attrNameLst>
                                          <p:attrName>ppt_x</p:attrName>
                                        </p:attrNameLst>
                                      </p:cBhvr>
                                      <p:tavLst>
                                        <p:tav tm="0">
                                          <p:val>
                                            <p:strVal val="#ppt_x"/>
                                          </p:val>
                                        </p:tav>
                                        <p:tav tm="100000">
                                          <p:val>
                                            <p:strVal val="#ppt_x"/>
                                          </p:val>
                                        </p:tav>
                                      </p:tavLst>
                                    </p:anim>
                                    <p:anim calcmode="lin" valueType="num">
                                      <p:cBhvr>
                                        <p:cTn id="35" dur="500" fill="hold"/>
                                        <p:tgtEl>
                                          <p:spTgt spid="18">
                                            <p:txEl>
                                              <p:pRg st="5" end="5"/>
                                            </p:txEl>
                                          </p:spTgt>
                                        </p:tgtEl>
                                        <p:attrNameLst>
                                          <p:attrName>ppt_y</p:attrName>
                                        </p:attrNameLst>
                                      </p:cBhvr>
                                      <p:tavLst>
                                        <p:tav tm="0">
                                          <p:val>
                                            <p:strVal val="#ppt_y+.1"/>
                                          </p:val>
                                        </p:tav>
                                        <p:tav tm="100000">
                                          <p:val>
                                            <p:strVal val="#ppt_y"/>
                                          </p:val>
                                        </p:tav>
                                      </p:tavLst>
                                    </p:anim>
                                  </p:childTnLst>
                                </p:cTn>
                              </p:par>
                            </p:childTnLst>
                          </p:cTn>
                        </p:par>
                        <p:par>
                          <p:cTn id="36" fill="hold">
                            <p:stCondLst>
                              <p:cond delay="3000"/>
                            </p:stCondLst>
                            <p:childTnLst>
                              <p:par>
                                <p:cTn id="37" presetID="22" presetClass="entr" presetSubtype="2" fill="hold" grpId="0" nodeType="afterEffect">
                                  <p:stCondLst>
                                    <p:cond delay="0"/>
                                  </p:stCondLst>
                                  <p:childTnLst>
                                    <p:set>
                                      <p:cBhvr>
                                        <p:cTn id="38" dur="1" fill="hold">
                                          <p:stCondLst>
                                            <p:cond delay="0"/>
                                          </p:stCondLst>
                                        </p:cTn>
                                        <p:tgtEl>
                                          <p:spTgt spid="37"/>
                                        </p:tgtEl>
                                        <p:attrNameLst>
                                          <p:attrName>style.visibility</p:attrName>
                                        </p:attrNameLst>
                                      </p:cBhvr>
                                      <p:to>
                                        <p:strVal val="visible"/>
                                      </p:to>
                                    </p:set>
                                    <p:animEffect transition="in" filter="wipe(right)">
                                      <p:cBhvr>
                                        <p:cTn id="39" dur="500"/>
                                        <p:tgtEl>
                                          <p:spTgt spid="37"/>
                                        </p:tgtEl>
                                      </p:cBhvr>
                                    </p:animEffect>
                                  </p:childTnLst>
                                </p:cTn>
                              </p:par>
                            </p:childTnLst>
                          </p:cTn>
                        </p:par>
                        <p:par>
                          <p:cTn id="40" fill="hold">
                            <p:stCondLst>
                              <p:cond delay="3500"/>
                            </p:stCondLst>
                            <p:childTnLst>
                              <p:par>
                                <p:cTn id="41" presetID="42" presetClass="entr" presetSubtype="0" fill="hold" grpId="0" nodeType="afterEffect">
                                  <p:stCondLst>
                                    <p:cond delay="0"/>
                                  </p:stCondLst>
                                  <p:childTnLst>
                                    <p:set>
                                      <p:cBhvr>
                                        <p:cTn id="42" dur="1" fill="hold">
                                          <p:stCondLst>
                                            <p:cond delay="0"/>
                                          </p:stCondLst>
                                        </p:cTn>
                                        <p:tgtEl>
                                          <p:spTgt spid="41">
                                            <p:txEl>
                                              <p:pRg st="0" end="0"/>
                                            </p:txEl>
                                          </p:spTgt>
                                        </p:tgtEl>
                                        <p:attrNameLst>
                                          <p:attrName>style.visibility</p:attrName>
                                        </p:attrNameLst>
                                      </p:cBhvr>
                                      <p:to>
                                        <p:strVal val="visible"/>
                                      </p:to>
                                    </p:set>
                                    <p:animEffect transition="in" filter="fade">
                                      <p:cBhvr>
                                        <p:cTn id="43" dur="500"/>
                                        <p:tgtEl>
                                          <p:spTgt spid="41">
                                            <p:txEl>
                                              <p:pRg st="0" end="0"/>
                                            </p:txEl>
                                          </p:spTgt>
                                        </p:tgtEl>
                                      </p:cBhvr>
                                    </p:animEffect>
                                    <p:anim calcmode="lin" valueType="num">
                                      <p:cBhvr>
                                        <p:cTn id="44" dur="500" fill="hold"/>
                                        <p:tgtEl>
                                          <p:spTgt spid="41">
                                            <p:txEl>
                                              <p:pRg st="0" end="0"/>
                                            </p:txEl>
                                          </p:spTgt>
                                        </p:tgtEl>
                                        <p:attrNameLst>
                                          <p:attrName>ppt_x</p:attrName>
                                        </p:attrNameLst>
                                      </p:cBhvr>
                                      <p:tavLst>
                                        <p:tav tm="0">
                                          <p:val>
                                            <p:strVal val="#ppt_x"/>
                                          </p:val>
                                        </p:tav>
                                        <p:tav tm="100000">
                                          <p:val>
                                            <p:strVal val="#ppt_x"/>
                                          </p:val>
                                        </p:tav>
                                      </p:tavLst>
                                    </p:anim>
                                    <p:anim calcmode="lin" valueType="num">
                                      <p:cBhvr>
                                        <p:cTn id="45" dur="500" fill="hold"/>
                                        <p:tgtEl>
                                          <p:spTgt spid="41">
                                            <p:txEl>
                                              <p:pRg st="0" end="0"/>
                                            </p:txEl>
                                          </p:spTgt>
                                        </p:tgtEl>
                                        <p:attrNameLst>
                                          <p:attrName>ppt_y</p:attrName>
                                        </p:attrNameLst>
                                      </p:cBhvr>
                                      <p:tavLst>
                                        <p:tav tm="0">
                                          <p:val>
                                            <p:strVal val="#ppt_y+.1"/>
                                          </p:val>
                                        </p:tav>
                                        <p:tav tm="100000">
                                          <p:val>
                                            <p:strVal val="#ppt_y"/>
                                          </p:val>
                                        </p:tav>
                                      </p:tavLst>
                                    </p:anim>
                                  </p:childTnLst>
                                </p:cTn>
                              </p:par>
                            </p:childTnLst>
                          </p:cTn>
                        </p:par>
                        <p:par>
                          <p:cTn id="46" fill="hold">
                            <p:stCondLst>
                              <p:cond delay="4000"/>
                            </p:stCondLst>
                            <p:childTnLst>
                              <p:par>
                                <p:cTn id="47" presetID="42" presetClass="entr" presetSubtype="0" fill="hold" grpId="0" nodeType="afterEffect">
                                  <p:stCondLst>
                                    <p:cond delay="0"/>
                                  </p:stCondLst>
                                  <p:childTnLst>
                                    <p:set>
                                      <p:cBhvr>
                                        <p:cTn id="48" dur="1" fill="hold">
                                          <p:stCondLst>
                                            <p:cond delay="0"/>
                                          </p:stCondLst>
                                        </p:cTn>
                                        <p:tgtEl>
                                          <p:spTgt spid="41">
                                            <p:txEl>
                                              <p:pRg st="2" end="2"/>
                                            </p:txEl>
                                          </p:spTgt>
                                        </p:tgtEl>
                                        <p:attrNameLst>
                                          <p:attrName>style.visibility</p:attrName>
                                        </p:attrNameLst>
                                      </p:cBhvr>
                                      <p:to>
                                        <p:strVal val="visible"/>
                                      </p:to>
                                    </p:set>
                                    <p:animEffect transition="in" filter="fade">
                                      <p:cBhvr>
                                        <p:cTn id="49" dur="500"/>
                                        <p:tgtEl>
                                          <p:spTgt spid="41">
                                            <p:txEl>
                                              <p:pRg st="2" end="2"/>
                                            </p:txEl>
                                          </p:spTgt>
                                        </p:tgtEl>
                                      </p:cBhvr>
                                    </p:animEffect>
                                    <p:anim calcmode="lin" valueType="num">
                                      <p:cBhvr>
                                        <p:cTn id="50" dur="500" fill="hold"/>
                                        <p:tgtEl>
                                          <p:spTgt spid="41">
                                            <p:txEl>
                                              <p:pRg st="2" end="2"/>
                                            </p:txEl>
                                          </p:spTgt>
                                        </p:tgtEl>
                                        <p:attrNameLst>
                                          <p:attrName>ppt_x</p:attrName>
                                        </p:attrNameLst>
                                      </p:cBhvr>
                                      <p:tavLst>
                                        <p:tav tm="0">
                                          <p:val>
                                            <p:strVal val="#ppt_x"/>
                                          </p:val>
                                        </p:tav>
                                        <p:tav tm="100000">
                                          <p:val>
                                            <p:strVal val="#ppt_x"/>
                                          </p:val>
                                        </p:tav>
                                      </p:tavLst>
                                    </p:anim>
                                    <p:anim calcmode="lin" valueType="num">
                                      <p:cBhvr>
                                        <p:cTn id="51" dur="500" fill="hold"/>
                                        <p:tgtEl>
                                          <p:spTgt spid="41">
                                            <p:txEl>
                                              <p:pRg st="2" end="2"/>
                                            </p:txEl>
                                          </p:spTgt>
                                        </p:tgtEl>
                                        <p:attrNameLst>
                                          <p:attrName>ppt_y</p:attrName>
                                        </p:attrNameLst>
                                      </p:cBhvr>
                                      <p:tavLst>
                                        <p:tav tm="0">
                                          <p:val>
                                            <p:strVal val="#ppt_y+.1"/>
                                          </p:val>
                                        </p:tav>
                                        <p:tav tm="100000">
                                          <p:val>
                                            <p:strVal val="#ppt_y"/>
                                          </p:val>
                                        </p:tav>
                                      </p:tavLst>
                                    </p:anim>
                                  </p:childTnLst>
                                </p:cTn>
                              </p:par>
                            </p:childTnLst>
                          </p:cTn>
                        </p:par>
                        <p:par>
                          <p:cTn id="52" fill="hold">
                            <p:stCondLst>
                              <p:cond delay="4500"/>
                            </p:stCondLst>
                            <p:childTnLst>
                              <p:par>
                                <p:cTn id="53" presetID="42" presetClass="entr" presetSubtype="0" fill="hold" grpId="0" nodeType="afterEffect">
                                  <p:stCondLst>
                                    <p:cond delay="0"/>
                                  </p:stCondLst>
                                  <p:childTnLst>
                                    <p:set>
                                      <p:cBhvr>
                                        <p:cTn id="54" dur="1" fill="hold">
                                          <p:stCondLst>
                                            <p:cond delay="0"/>
                                          </p:stCondLst>
                                        </p:cTn>
                                        <p:tgtEl>
                                          <p:spTgt spid="41">
                                            <p:txEl>
                                              <p:pRg st="3" end="3"/>
                                            </p:txEl>
                                          </p:spTgt>
                                        </p:tgtEl>
                                        <p:attrNameLst>
                                          <p:attrName>style.visibility</p:attrName>
                                        </p:attrNameLst>
                                      </p:cBhvr>
                                      <p:to>
                                        <p:strVal val="visible"/>
                                      </p:to>
                                    </p:set>
                                    <p:animEffect transition="in" filter="fade">
                                      <p:cBhvr>
                                        <p:cTn id="55" dur="500"/>
                                        <p:tgtEl>
                                          <p:spTgt spid="41">
                                            <p:txEl>
                                              <p:pRg st="3" end="3"/>
                                            </p:txEl>
                                          </p:spTgt>
                                        </p:tgtEl>
                                      </p:cBhvr>
                                    </p:animEffect>
                                    <p:anim calcmode="lin" valueType="num">
                                      <p:cBhvr>
                                        <p:cTn id="56" dur="500" fill="hold"/>
                                        <p:tgtEl>
                                          <p:spTgt spid="41">
                                            <p:txEl>
                                              <p:pRg st="3" end="3"/>
                                            </p:txEl>
                                          </p:spTgt>
                                        </p:tgtEl>
                                        <p:attrNameLst>
                                          <p:attrName>ppt_x</p:attrName>
                                        </p:attrNameLst>
                                      </p:cBhvr>
                                      <p:tavLst>
                                        <p:tav tm="0">
                                          <p:val>
                                            <p:strVal val="#ppt_x"/>
                                          </p:val>
                                        </p:tav>
                                        <p:tav tm="100000">
                                          <p:val>
                                            <p:strVal val="#ppt_x"/>
                                          </p:val>
                                        </p:tav>
                                      </p:tavLst>
                                    </p:anim>
                                    <p:anim calcmode="lin" valueType="num">
                                      <p:cBhvr>
                                        <p:cTn id="57" dur="500" fill="hold"/>
                                        <p:tgtEl>
                                          <p:spTgt spid="41">
                                            <p:txEl>
                                              <p:pRg st="3" end="3"/>
                                            </p:txEl>
                                          </p:spTgt>
                                        </p:tgtEl>
                                        <p:attrNameLst>
                                          <p:attrName>ppt_y</p:attrName>
                                        </p:attrNameLst>
                                      </p:cBhvr>
                                      <p:tavLst>
                                        <p:tav tm="0">
                                          <p:val>
                                            <p:strVal val="#ppt_y+.1"/>
                                          </p:val>
                                        </p:tav>
                                        <p:tav tm="100000">
                                          <p:val>
                                            <p:strVal val="#ppt_y"/>
                                          </p:val>
                                        </p:tav>
                                      </p:tavLst>
                                    </p:anim>
                                  </p:childTnLst>
                                </p:cTn>
                              </p:par>
                            </p:childTnLst>
                          </p:cTn>
                        </p:par>
                        <p:par>
                          <p:cTn id="58" fill="hold">
                            <p:stCondLst>
                              <p:cond delay="5000"/>
                            </p:stCondLst>
                            <p:childTnLst>
                              <p:par>
                                <p:cTn id="59" presetID="42" presetClass="entr" presetSubtype="0" fill="hold" grpId="0" nodeType="afterEffect">
                                  <p:stCondLst>
                                    <p:cond delay="0"/>
                                  </p:stCondLst>
                                  <p:childTnLst>
                                    <p:set>
                                      <p:cBhvr>
                                        <p:cTn id="60" dur="1" fill="hold">
                                          <p:stCondLst>
                                            <p:cond delay="0"/>
                                          </p:stCondLst>
                                        </p:cTn>
                                        <p:tgtEl>
                                          <p:spTgt spid="41">
                                            <p:txEl>
                                              <p:pRg st="5" end="5"/>
                                            </p:txEl>
                                          </p:spTgt>
                                        </p:tgtEl>
                                        <p:attrNameLst>
                                          <p:attrName>style.visibility</p:attrName>
                                        </p:attrNameLst>
                                      </p:cBhvr>
                                      <p:to>
                                        <p:strVal val="visible"/>
                                      </p:to>
                                    </p:set>
                                    <p:animEffect transition="in" filter="fade">
                                      <p:cBhvr>
                                        <p:cTn id="61" dur="500"/>
                                        <p:tgtEl>
                                          <p:spTgt spid="41">
                                            <p:txEl>
                                              <p:pRg st="5" end="5"/>
                                            </p:txEl>
                                          </p:spTgt>
                                        </p:tgtEl>
                                      </p:cBhvr>
                                    </p:animEffect>
                                    <p:anim calcmode="lin" valueType="num">
                                      <p:cBhvr>
                                        <p:cTn id="62" dur="500" fill="hold"/>
                                        <p:tgtEl>
                                          <p:spTgt spid="41">
                                            <p:txEl>
                                              <p:pRg st="5" end="5"/>
                                            </p:txEl>
                                          </p:spTgt>
                                        </p:tgtEl>
                                        <p:attrNameLst>
                                          <p:attrName>ppt_x</p:attrName>
                                        </p:attrNameLst>
                                      </p:cBhvr>
                                      <p:tavLst>
                                        <p:tav tm="0">
                                          <p:val>
                                            <p:strVal val="#ppt_x"/>
                                          </p:val>
                                        </p:tav>
                                        <p:tav tm="100000">
                                          <p:val>
                                            <p:strVal val="#ppt_x"/>
                                          </p:val>
                                        </p:tav>
                                      </p:tavLst>
                                    </p:anim>
                                    <p:anim calcmode="lin" valueType="num">
                                      <p:cBhvr>
                                        <p:cTn id="63" dur="500" fill="hold"/>
                                        <p:tgtEl>
                                          <p:spTgt spid="41">
                                            <p:txEl>
                                              <p:pRg st="5" end="5"/>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build="p"/>
      <p:bldP spid="20" grpId="0"/>
      <p:bldP spid="37" grpId="0" animBg="1"/>
      <p:bldP spid="39" grpId="0" animBg="1"/>
      <p:bldP spid="41" grpId="0" build="p"/>
    </p:bldLst>
  </p:timing>
</p:sld>
</file>

<file path=ppt/slides/slide7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9" name="Group 8"/>
          <p:cNvGrpSpPr/>
          <p:nvPr/>
        </p:nvGrpSpPr>
        <p:grpSpPr>
          <a:xfrm>
            <a:off x="370046" y="304456"/>
            <a:ext cx="7980940" cy="1230983"/>
            <a:chOff x="587022" y="976809"/>
            <a:chExt cx="7980940" cy="1230983"/>
          </a:xfrm>
        </p:grpSpPr>
        <p:sp>
          <p:nvSpPr>
            <p:cNvPr id="10" name="TextBox 9"/>
            <p:cNvSpPr txBox="1"/>
            <p:nvPr/>
          </p:nvSpPr>
          <p:spPr>
            <a:xfrm>
              <a:off x="587022" y="976809"/>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sp>
          <p:nvSpPr>
            <p:cNvPr id="11" name="TextBox 10"/>
            <p:cNvSpPr txBox="1"/>
            <p:nvPr/>
          </p:nvSpPr>
          <p:spPr>
            <a:xfrm>
              <a:off x="612682" y="1684572"/>
              <a:ext cx="7955280" cy="523220"/>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a:t>
              </a:r>
            </a:p>
          </p:txBody>
        </p:sp>
      </p:grpSp>
      <p:sp>
        <p:nvSpPr>
          <p:cNvPr id="12" name="Text Box 10"/>
          <p:cNvSpPr txBox="1">
            <a:spLocks noChangeArrowheads="1"/>
          </p:cNvSpPr>
          <p:nvPr/>
        </p:nvSpPr>
        <p:spPr bwMode="auto">
          <a:xfrm>
            <a:off x="876019" y="4605684"/>
            <a:ext cx="3063804" cy="1243417"/>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dirty="0">
                <a:solidFill>
                  <a:schemeClr val="bg1"/>
                </a:solidFill>
                <a:latin typeface="Bernard MT Condensed" panose="02050806060905020404" pitchFamily="18" charset="0"/>
              </a:rPr>
              <a:t>LOREM IPSUM</a:t>
            </a:r>
          </a:p>
          <a:p>
            <a:pPr defTabSz="1219170">
              <a:spcBef>
                <a:spcPct val="20000"/>
              </a:spcBef>
              <a:defRPr/>
            </a:pPr>
            <a:r>
              <a:rPr lang="en-US" sz="1400" dirty="0">
                <a:solidFill>
                  <a:schemeClr val="bg1"/>
                </a:solidFill>
                <a:latin typeface="Candara" panose="020E0502030303020204" pitchFamily="34" charset="0"/>
              </a:rPr>
              <a:t>Lorem ipsum dolor sit amet, consectetur adipiscing elit, sed do eiusmod tempor incididunt ut labore et dolore</a:t>
            </a:r>
          </a:p>
        </p:txBody>
      </p:sp>
      <p:sp>
        <p:nvSpPr>
          <p:cNvPr id="18" name="Freeform 23"/>
          <p:cNvSpPr>
            <a:spLocks noChangeArrowheads="1"/>
          </p:cNvSpPr>
          <p:nvPr/>
        </p:nvSpPr>
        <p:spPr bwMode="auto">
          <a:xfrm>
            <a:off x="9554631" y="4641450"/>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C000"/>
          </a:solidFill>
          <a:ln>
            <a:noFill/>
          </a:ln>
          <a:effectLst>
            <a:outerShdw blurRad="50800" dist="38100" dir="2700000" algn="tl" rotWithShape="0">
              <a:prstClr val="black">
                <a:alpha val="40000"/>
              </a:prstClr>
            </a:outerShdw>
          </a:effectLst>
        </p:spPr>
        <p:txBody>
          <a:bodyPr wrap="none" anchor="ctr"/>
          <a:lstStyle/>
          <a:p>
            <a:endParaRPr lang="en-US">
              <a:solidFill>
                <a:schemeClr val="bg1"/>
              </a:solidFill>
            </a:endParaRPr>
          </a:p>
        </p:txBody>
      </p:sp>
      <p:sp>
        <p:nvSpPr>
          <p:cNvPr id="19" name="Freeform 24"/>
          <p:cNvSpPr>
            <a:spLocks noChangeArrowheads="1"/>
          </p:cNvSpPr>
          <p:nvPr/>
        </p:nvSpPr>
        <p:spPr bwMode="auto">
          <a:xfrm>
            <a:off x="10575310" y="4641450"/>
            <a:ext cx="261231" cy="246243"/>
          </a:xfrm>
          <a:custGeom>
            <a:avLst/>
            <a:gdLst>
              <a:gd name="T0" fmla="*/ 536 w 537"/>
              <a:gd name="T1" fmla="*/ 194 h 507"/>
              <a:gd name="T2" fmla="*/ 342 w 537"/>
              <a:gd name="T3" fmla="*/ 174 h 507"/>
              <a:gd name="T4" fmla="*/ 270 w 537"/>
              <a:gd name="T5" fmla="*/ 0 h 507"/>
              <a:gd name="T6" fmla="*/ 194 w 537"/>
              <a:gd name="T7" fmla="*/ 174 h 507"/>
              <a:gd name="T8" fmla="*/ 0 w 537"/>
              <a:gd name="T9" fmla="*/ 194 h 507"/>
              <a:gd name="T10" fmla="*/ 148 w 537"/>
              <a:gd name="T11" fmla="*/ 317 h 507"/>
              <a:gd name="T12" fmla="*/ 102 w 537"/>
              <a:gd name="T13" fmla="*/ 506 h 507"/>
              <a:gd name="T14" fmla="*/ 270 w 537"/>
              <a:gd name="T15" fmla="*/ 409 h 507"/>
              <a:gd name="T16" fmla="*/ 434 w 537"/>
              <a:gd name="T17" fmla="*/ 506 h 507"/>
              <a:gd name="T18" fmla="*/ 393 w 537"/>
              <a:gd name="T19" fmla="*/ 317 h 507"/>
              <a:gd name="T20" fmla="*/ 536 w 537"/>
              <a:gd name="T21" fmla="*/ 194 h 507"/>
              <a:gd name="T22" fmla="*/ 270 w 537"/>
              <a:gd name="T23" fmla="*/ 358 h 507"/>
              <a:gd name="T24" fmla="*/ 270 w 537"/>
              <a:gd name="T25" fmla="*/ 107 h 507"/>
              <a:gd name="T26" fmla="*/ 316 w 537"/>
              <a:gd name="T27" fmla="*/ 214 h 507"/>
              <a:gd name="T28" fmla="*/ 434 w 537"/>
              <a:gd name="T29" fmla="*/ 225 h 507"/>
              <a:gd name="T30" fmla="*/ 342 w 537"/>
              <a:gd name="T31" fmla="*/ 301 h 507"/>
              <a:gd name="T32" fmla="*/ 368 w 537"/>
              <a:gd name="T33" fmla="*/ 419 h 507"/>
              <a:gd name="T34" fmla="*/ 270 w 537"/>
              <a:gd name="T35" fmla="*/ 358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37" h="507">
                <a:moveTo>
                  <a:pt x="536" y="194"/>
                </a:moveTo>
                <a:lnTo>
                  <a:pt x="342" y="174"/>
                </a:lnTo>
                <a:lnTo>
                  <a:pt x="270" y="0"/>
                </a:lnTo>
                <a:lnTo>
                  <a:pt x="194" y="174"/>
                </a:lnTo>
                <a:lnTo>
                  <a:pt x="0" y="194"/>
                </a:lnTo>
                <a:lnTo>
                  <a:pt x="148" y="317"/>
                </a:lnTo>
                <a:lnTo>
                  <a:pt x="102" y="506"/>
                </a:lnTo>
                <a:lnTo>
                  <a:pt x="270" y="409"/>
                </a:lnTo>
                <a:lnTo>
                  <a:pt x="434" y="506"/>
                </a:lnTo>
                <a:lnTo>
                  <a:pt x="393" y="317"/>
                </a:lnTo>
                <a:lnTo>
                  <a:pt x="536" y="194"/>
                </a:lnTo>
                <a:close/>
                <a:moveTo>
                  <a:pt x="270" y="358"/>
                </a:moveTo>
                <a:lnTo>
                  <a:pt x="270" y="107"/>
                </a:lnTo>
                <a:lnTo>
                  <a:pt x="316" y="214"/>
                </a:lnTo>
                <a:lnTo>
                  <a:pt x="434" y="225"/>
                </a:lnTo>
                <a:lnTo>
                  <a:pt x="342" y="301"/>
                </a:lnTo>
                <a:lnTo>
                  <a:pt x="368" y="419"/>
                </a:lnTo>
                <a:lnTo>
                  <a:pt x="270" y="358"/>
                </a:lnTo>
                <a:close/>
              </a:path>
            </a:pathLst>
          </a:custGeom>
          <a:solidFill>
            <a:srgbClr val="FFC000"/>
          </a:solidFill>
          <a:ln>
            <a:noFill/>
          </a:ln>
          <a:effectLst>
            <a:outerShdw blurRad="50800" dist="38100" dir="2700000" algn="tl" rotWithShape="0">
              <a:prstClr val="black">
                <a:alpha val="40000"/>
              </a:prstClr>
            </a:outerShdw>
          </a:effectLst>
        </p:spPr>
        <p:txBody>
          <a:bodyPr wrap="none" anchor="ctr"/>
          <a:lstStyle/>
          <a:p>
            <a:endParaRPr lang="en-US" dirty="0">
              <a:solidFill>
                <a:schemeClr val="bg1"/>
              </a:solidFill>
            </a:endParaRPr>
          </a:p>
        </p:txBody>
      </p:sp>
      <p:sp>
        <p:nvSpPr>
          <p:cNvPr id="20" name="Freeform 25"/>
          <p:cNvSpPr>
            <a:spLocks noChangeArrowheads="1"/>
          </p:cNvSpPr>
          <p:nvPr/>
        </p:nvSpPr>
        <p:spPr bwMode="auto">
          <a:xfrm>
            <a:off x="10910403" y="4641452"/>
            <a:ext cx="259090" cy="246241"/>
          </a:xfrm>
          <a:custGeom>
            <a:avLst/>
            <a:gdLst>
              <a:gd name="T0" fmla="*/ 531 w 532"/>
              <a:gd name="T1" fmla="*/ 194 h 507"/>
              <a:gd name="T2" fmla="*/ 342 w 532"/>
              <a:gd name="T3" fmla="*/ 179 h 507"/>
              <a:gd name="T4" fmla="*/ 265 w 532"/>
              <a:gd name="T5" fmla="*/ 0 h 507"/>
              <a:gd name="T6" fmla="*/ 189 w 532"/>
              <a:gd name="T7" fmla="*/ 179 h 507"/>
              <a:gd name="T8" fmla="*/ 0 w 532"/>
              <a:gd name="T9" fmla="*/ 194 h 507"/>
              <a:gd name="T10" fmla="*/ 143 w 532"/>
              <a:gd name="T11" fmla="*/ 322 h 507"/>
              <a:gd name="T12" fmla="*/ 102 w 532"/>
              <a:gd name="T13" fmla="*/ 506 h 507"/>
              <a:gd name="T14" fmla="*/ 265 w 532"/>
              <a:gd name="T15" fmla="*/ 408 h 507"/>
              <a:gd name="T16" fmla="*/ 429 w 532"/>
              <a:gd name="T17" fmla="*/ 506 h 507"/>
              <a:gd name="T18" fmla="*/ 388 w 532"/>
              <a:gd name="T19" fmla="*/ 322 h 507"/>
              <a:gd name="T20" fmla="*/ 531 w 532"/>
              <a:gd name="T21" fmla="*/ 194 h 507"/>
              <a:gd name="T22" fmla="*/ 265 w 532"/>
              <a:gd name="T23" fmla="*/ 357 h 507"/>
              <a:gd name="T24" fmla="*/ 163 w 532"/>
              <a:gd name="T25" fmla="*/ 419 h 507"/>
              <a:gd name="T26" fmla="*/ 194 w 532"/>
              <a:gd name="T27" fmla="*/ 306 h 507"/>
              <a:gd name="T28" fmla="*/ 102 w 532"/>
              <a:gd name="T29" fmla="*/ 230 h 507"/>
              <a:gd name="T30" fmla="*/ 219 w 532"/>
              <a:gd name="T31" fmla="*/ 219 h 507"/>
              <a:gd name="T32" fmla="*/ 265 w 532"/>
              <a:gd name="T33" fmla="*/ 112 h 507"/>
              <a:gd name="T34" fmla="*/ 311 w 532"/>
              <a:gd name="T35" fmla="*/ 219 h 507"/>
              <a:gd name="T36" fmla="*/ 429 w 532"/>
              <a:gd name="T37" fmla="*/ 230 h 507"/>
              <a:gd name="T38" fmla="*/ 342 w 532"/>
              <a:gd name="T39" fmla="*/ 306 h 507"/>
              <a:gd name="T40" fmla="*/ 367 w 532"/>
              <a:gd name="T41" fmla="*/ 419 h 507"/>
              <a:gd name="T42" fmla="*/ 265 w 532"/>
              <a:gd name="T43" fmla="*/ 357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32" h="507">
                <a:moveTo>
                  <a:pt x="531" y="194"/>
                </a:moveTo>
                <a:lnTo>
                  <a:pt x="342" y="179"/>
                </a:lnTo>
                <a:lnTo>
                  <a:pt x="265" y="0"/>
                </a:lnTo>
                <a:lnTo>
                  <a:pt x="189" y="179"/>
                </a:lnTo>
                <a:lnTo>
                  <a:pt x="0" y="194"/>
                </a:lnTo>
                <a:lnTo>
                  <a:pt x="143" y="322"/>
                </a:lnTo>
                <a:lnTo>
                  <a:pt x="102" y="506"/>
                </a:lnTo>
                <a:lnTo>
                  <a:pt x="265" y="408"/>
                </a:lnTo>
                <a:lnTo>
                  <a:pt x="429" y="506"/>
                </a:lnTo>
                <a:lnTo>
                  <a:pt x="388" y="322"/>
                </a:lnTo>
                <a:lnTo>
                  <a:pt x="531" y="194"/>
                </a:lnTo>
                <a:close/>
                <a:moveTo>
                  <a:pt x="265" y="357"/>
                </a:moveTo>
                <a:lnTo>
                  <a:pt x="163" y="419"/>
                </a:lnTo>
                <a:lnTo>
                  <a:pt x="194" y="306"/>
                </a:lnTo>
                <a:lnTo>
                  <a:pt x="102" y="230"/>
                </a:lnTo>
                <a:lnTo>
                  <a:pt x="219" y="219"/>
                </a:lnTo>
                <a:lnTo>
                  <a:pt x="265" y="112"/>
                </a:lnTo>
                <a:lnTo>
                  <a:pt x="311" y="219"/>
                </a:lnTo>
                <a:lnTo>
                  <a:pt x="429" y="230"/>
                </a:lnTo>
                <a:lnTo>
                  <a:pt x="342" y="306"/>
                </a:lnTo>
                <a:lnTo>
                  <a:pt x="367" y="419"/>
                </a:lnTo>
                <a:lnTo>
                  <a:pt x="265" y="357"/>
                </a:lnTo>
                <a:close/>
              </a:path>
            </a:pathLst>
          </a:custGeom>
          <a:solidFill>
            <a:srgbClr val="FFC000"/>
          </a:solidFill>
          <a:ln>
            <a:noFill/>
          </a:ln>
          <a:effectLst>
            <a:outerShdw blurRad="50800" dist="38100" dir="2700000" algn="tl" rotWithShape="0">
              <a:prstClr val="black">
                <a:alpha val="40000"/>
              </a:prstClr>
            </a:outerShdw>
          </a:effectLst>
        </p:spPr>
        <p:txBody>
          <a:bodyPr wrap="none" anchor="ctr"/>
          <a:lstStyle/>
          <a:p>
            <a:endParaRPr lang="en-US">
              <a:solidFill>
                <a:schemeClr val="bg1"/>
              </a:solidFill>
            </a:endParaRPr>
          </a:p>
        </p:txBody>
      </p:sp>
      <p:sp>
        <p:nvSpPr>
          <p:cNvPr id="21" name="Freeform 23"/>
          <p:cNvSpPr>
            <a:spLocks noChangeArrowheads="1"/>
          </p:cNvSpPr>
          <p:nvPr/>
        </p:nvSpPr>
        <p:spPr bwMode="auto">
          <a:xfrm>
            <a:off x="9905559" y="4641450"/>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C000"/>
          </a:solidFill>
          <a:ln>
            <a:noFill/>
          </a:ln>
          <a:effectLst>
            <a:outerShdw blurRad="50800" dist="38100" dir="2700000" algn="tl" rotWithShape="0">
              <a:prstClr val="black">
                <a:alpha val="40000"/>
              </a:prstClr>
            </a:outerShdw>
          </a:effectLst>
        </p:spPr>
        <p:txBody>
          <a:bodyPr wrap="none" anchor="ctr"/>
          <a:lstStyle/>
          <a:p>
            <a:endParaRPr lang="en-US">
              <a:solidFill>
                <a:schemeClr val="bg1"/>
              </a:solidFill>
            </a:endParaRPr>
          </a:p>
        </p:txBody>
      </p:sp>
      <p:sp>
        <p:nvSpPr>
          <p:cNvPr id="22" name="Freeform 23"/>
          <p:cNvSpPr>
            <a:spLocks noChangeArrowheads="1"/>
          </p:cNvSpPr>
          <p:nvPr/>
        </p:nvSpPr>
        <p:spPr bwMode="auto">
          <a:xfrm>
            <a:off x="10245198" y="4641450"/>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C000"/>
          </a:solidFill>
          <a:ln>
            <a:noFill/>
          </a:ln>
          <a:effectLst>
            <a:outerShdw blurRad="50800" dist="38100" dir="2700000" algn="tl" rotWithShape="0">
              <a:prstClr val="black">
                <a:alpha val="40000"/>
              </a:prstClr>
            </a:outerShdw>
          </a:effectLst>
        </p:spPr>
        <p:txBody>
          <a:bodyPr wrap="none" anchor="ctr"/>
          <a:lstStyle/>
          <a:p>
            <a:endParaRPr lang="en-US">
              <a:solidFill>
                <a:schemeClr val="bg1"/>
              </a:solidFill>
            </a:endParaRPr>
          </a:p>
        </p:txBody>
      </p:sp>
      <p:sp>
        <p:nvSpPr>
          <p:cNvPr id="13" name="Freeform 23"/>
          <p:cNvSpPr>
            <a:spLocks noChangeArrowheads="1"/>
          </p:cNvSpPr>
          <p:nvPr/>
        </p:nvSpPr>
        <p:spPr bwMode="auto">
          <a:xfrm>
            <a:off x="4179849" y="4641450"/>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C000"/>
          </a:solidFill>
          <a:ln>
            <a:noFill/>
          </a:ln>
          <a:effectLst>
            <a:outerShdw blurRad="50800" dist="38100" dir="2700000" algn="tl" rotWithShape="0">
              <a:prstClr val="black">
                <a:alpha val="40000"/>
              </a:prstClr>
            </a:outerShdw>
          </a:effectLst>
        </p:spPr>
        <p:txBody>
          <a:bodyPr wrap="none" anchor="ctr"/>
          <a:lstStyle/>
          <a:p>
            <a:endParaRPr lang="en-US">
              <a:solidFill>
                <a:schemeClr val="bg1"/>
              </a:solidFill>
            </a:endParaRPr>
          </a:p>
        </p:txBody>
      </p:sp>
      <p:sp>
        <p:nvSpPr>
          <p:cNvPr id="15" name="Freeform 25"/>
          <p:cNvSpPr>
            <a:spLocks noChangeArrowheads="1"/>
          </p:cNvSpPr>
          <p:nvPr/>
        </p:nvSpPr>
        <p:spPr bwMode="auto">
          <a:xfrm>
            <a:off x="5546910" y="4641452"/>
            <a:ext cx="259090" cy="246241"/>
          </a:xfrm>
          <a:custGeom>
            <a:avLst/>
            <a:gdLst>
              <a:gd name="T0" fmla="*/ 531 w 532"/>
              <a:gd name="T1" fmla="*/ 194 h 507"/>
              <a:gd name="T2" fmla="*/ 342 w 532"/>
              <a:gd name="T3" fmla="*/ 179 h 507"/>
              <a:gd name="T4" fmla="*/ 265 w 532"/>
              <a:gd name="T5" fmla="*/ 0 h 507"/>
              <a:gd name="T6" fmla="*/ 189 w 532"/>
              <a:gd name="T7" fmla="*/ 179 h 507"/>
              <a:gd name="T8" fmla="*/ 0 w 532"/>
              <a:gd name="T9" fmla="*/ 194 h 507"/>
              <a:gd name="T10" fmla="*/ 143 w 532"/>
              <a:gd name="T11" fmla="*/ 322 h 507"/>
              <a:gd name="T12" fmla="*/ 102 w 532"/>
              <a:gd name="T13" fmla="*/ 506 h 507"/>
              <a:gd name="T14" fmla="*/ 265 w 532"/>
              <a:gd name="T15" fmla="*/ 408 h 507"/>
              <a:gd name="T16" fmla="*/ 429 w 532"/>
              <a:gd name="T17" fmla="*/ 506 h 507"/>
              <a:gd name="T18" fmla="*/ 388 w 532"/>
              <a:gd name="T19" fmla="*/ 322 h 507"/>
              <a:gd name="T20" fmla="*/ 531 w 532"/>
              <a:gd name="T21" fmla="*/ 194 h 507"/>
              <a:gd name="T22" fmla="*/ 265 w 532"/>
              <a:gd name="T23" fmla="*/ 357 h 507"/>
              <a:gd name="T24" fmla="*/ 163 w 532"/>
              <a:gd name="T25" fmla="*/ 419 h 507"/>
              <a:gd name="T26" fmla="*/ 194 w 532"/>
              <a:gd name="T27" fmla="*/ 306 h 507"/>
              <a:gd name="T28" fmla="*/ 102 w 532"/>
              <a:gd name="T29" fmla="*/ 230 h 507"/>
              <a:gd name="T30" fmla="*/ 219 w 532"/>
              <a:gd name="T31" fmla="*/ 219 h 507"/>
              <a:gd name="T32" fmla="*/ 265 w 532"/>
              <a:gd name="T33" fmla="*/ 112 h 507"/>
              <a:gd name="T34" fmla="*/ 311 w 532"/>
              <a:gd name="T35" fmla="*/ 219 h 507"/>
              <a:gd name="T36" fmla="*/ 429 w 532"/>
              <a:gd name="T37" fmla="*/ 230 h 507"/>
              <a:gd name="T38" fmla="*/ 342 w 532"/>
              <a:gd name="T39" fmla="*/ 306 h 507"/>
              <a:gd name="T40" fmla="*/ 367 w 532"/>
              <a:gd name="T41" fmla="*/ 419 h 507"/>
              <a:gd name="T42" fmla="*/ 265 w 532"/>
              <a:gd name="T43" fmla="*/ 357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32" h="507">
                <a:moveTo>
                  <a:pt x="531" y="194"/>
                </a:moveTo>
                <a:lnTo>
                  <a:pt x="342" y="179"/>
                </a:lnTo>
                <a:lnTo>
                  <a:pt x="265" y="0"/>
                </a:lnTo>
                <a:lnTo>
                  <a:pt x="189" y="179"/>
                </a:lnTo>
                <a:lnTo>
                  <a:pt x="0" y="194"/>
                </a:lnTo>
                <a:lnTo>
                  <a:pt x="143" y="322"/>
                </a:lnTo>
                <a:lnTo>
                  <a:pt x="102" y="506"/>
                </a:lnTo>
                <a:lnTo>
                  <a:pt x="265" y="408"/>
                </a:lnTo>
                <a:lnTo>
                  <a:pt x="429" y="506"/>
                </a:lnTo>
                <a:lnTo>
                  <a:pt x="388" y="322"/>
                </a:lnTo>
                <a:lnTo>
                  <a:pt x="531" y="194"/>
                </a:lnTo>
                <a:close/>
                <a:moveTo>
                  <a:pt x="265" y="357"/>
                </a:moveTo>
                <a:lnTo>
                  <a:pt x="163" y="419"/>
                </a:lnTo>
                <a:lnTo>
                  <a:pt x="194" y="306"/>
                </a:lnTo>
                <a:lnTo>
                  <a:pt x="102" y="230"/>
                </a:lnTo>
                <a:lnTo>
                  <a:pt x="219" y="219"/>
                </a:lnTo>
                <a:lnTo>
                  <a:pt x="265" y="112"/>
                </a:lnTo>
                <a:lnTo>
                  <a:pt x="311" y="219"/>
                </a:lnTo>
                <a:lnTo>
                  <a:pt x="429" y="230"/>
                </a:lnTo>
                <a:lnTo>
                  <a:pt x="342" y="306"/>
                </a:lnTo>
                <a:lnTo>
                  <a:pt x="367" y="419"/>
                </a:lnTo>
                <a:lnTo>
                  <a:pt x="265" y="357"/>
                </a:lnTo>
                <a:close/>
              </a:path>
            </a:pathLst>
          </a:custGeom>
          <a:solidFill>
            <a:srgbClr val="FFC000"/>
          </a:solidFill>
          <a:ln>
            <a:noFill/>
          </a:ln>
          <a:effectLst>
            <a:outerShdw blurRad="50800" dist="38100" dir="2700000" algn="tl" rotWithShape="0">
              <a:prstClr val="black">
                <a:alpha val="40000"/>
              </a:prstClr>
            </a:outerShdw>
          </a:effectLst>
        </p:spPr>
        <p:txBody>
          <a:bodyPr wrap="none" anchor="ctr"/>
          <a:lstStyle/>
          <a:p>
            <a:endParaRPr lang="en-US">
              <a:solidFill>
                <a:schemeClr val="bg1"/>
              </a:solidFill>
            </a:endParaRPr>
          </a:p>
        </p:txBody>
      </p:sp>
      <p:sp>
        <p:nvSpPr>
          <p:cNvPr id="16" name="Freeform 23"/>
          <p:cNvSpPr>
            <a:spLocks noChangeArrowheads="1"/>
          </p:cNvSpPr>
          <p:nvPr/>
        </p:nvSpPr>
        <p:spPr bwMode="auto">
          <a:xfrm>
            <a:off x="4530777" y="4641450"/>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C000"/>
          </a:solidFill>
          <a:ln>
            <a:noFill/>
          </a:ln>
          <a:effectLst>
            <a:outerShdw blurRad="50800" dist="38100" dir="2700000" algn="tl" rotWithShape="0">
              <a:prstClr val="black">
                <a:alpha val="40000"/>
              </a:prstClr>
            </a:outerShdw>
          </a:effectLst>
        </p:spPr>
        <p:txBody>
          <a:bodyPr wrap="none" anchor="ctr"/>
          <a:lstStyle/>
          <a:p>
            <a:endParaRPr lang="en-US">
              <a:solidFill>
                <a:schemeClr val="bg1"/>
              </a:solidFill>
            </a:endParaRPr>
          </a:p>
        </p:txBody>
      </p:sp>
      <p:sp>
        <p:nvSpPr>
          <p:cNvPr id="17" name="Freeform 23"/>
          <p:cNvSpPr>
            <a:spLocks noChangeArrowheads="1"/>
          </p:cNvSpPr>
          <p:nvPr/>
        </p:nvSpPr>
        <p:spPr bwMode="auto">
          <a:xfrm>
            <a:off x="4870416" y="4641450"/>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C000"/>
          </a:solidFill>
          <a:ln>
            <a:noFill/>
          </a:ln>
          <a:effectLst>
            <a:outerShdw blurRad="50800" dist="38100" dir="2700000" algn="tl" rotWithShape="0">
              <a:prstClr val="black">
                <a:alpha val="40000"/>
              </a:prstClr>
            </a:outerShdw>
          </a:effectLst>
        </p:spPr>
        <p:txBody>
          <a:bodyPr wrap="none" anchor="ctr"/>
          <a:lstStyle/>
          <a:p>
            <a:endParaRPr lang="en-US">
              <a:solidFill>
                <a:schemeClr val="bg1"/>
              </a:solidFill>
            </a:endParaRPr>
          </a:p>
        </p:txBody>
      </p:sp>
      <p:sp>
        <p:nvSpPr>
          <p:cNvPr id="23" name="Freeform 23"/>
          <p:cNvSpPr>
            <a:spLocks noChangeArrowheads="1"/>
          </p:cNvSpPr>
          <p:nvPr/>
        </p:nvSpPr>
        <p:spPr bwMode="auto">
          <a:xfrm>
            <a:off x="5216546" y="4641450"/>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C000"/>
          </a:solidFill>
          <a:ln>
            <a:noFill/>
          </a:ln>
          <a:effectLst>
            <a:outerShdw blurRad="50800" dist="38100" dir="2700000" algn="tl" rotWithShape="0">
              <a:prstClr val="black">
                <a:alpha val="40000"/>
              </a:prstClr>
            </a:outerShdw>
          </a:effectLst>
        </p:spPr>
        <p:txBody>
          <a:bodyPr wrap="none" anchor="ctr"/>
          <a:lstStyle/>
          <a:p>
            <a:endParaRPr lang="en-US">
              <a:solidFill>
                <a:schemeClr val="bg1"/>
              </a:solidFill>
            </a:endParaRPr>
          </a:p>
        </p:txBody>
      </p:sp>
      <p:sp>
        <p:nvSpPr>
          <p:cNvPr id="24" name="Text Box 10"/>
          <p:cNvSpPr txBox="1">
            <a:spLocks noChangeArrowheads="1"/>
          </p:cNvSpPr>
          <p:nvPr/>
        </p:nvSpPr>
        <p:spPr bwMode="auto">
          <a:xfrm>
            <a:off x="6277766" y="4605683"/>
            <a:ext cx="3063804" cy="1243417"/>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dirty="0">
                <a:solidFill>
                  <a:schemeClr val="bg1"/>
                </a:solidFill>
                <a:latin typeface="Bernard MT Condensed" panose="02050806060905020404" pitchFamily="18" charset="0"/>
              </a:rPr>
              <a:t>LOREM IPSUM</a:t>
            </a:r>
          </a:p>
          <a:p>
            <a:pPr defTabSz="1219170">
              <a:spcBef>
                <a:spcPct val="20000"/>
              </a:spcBef>
              <a:defRPr/>
            </a:pPr>
            <a:r>
              <a:rPr lang="en-US" sz="1400" dirty="0">
                <a:solidFill>
                  <a:schemeClr val="bg1"/>
                </a:solidFill>
                <a:latin typeface="Candara" panose="020E0502030303020204" pitchFamily="34" charset="0"/>
              </a:rPr>
              <a:t>Lorem ipsum dolor sit amet, consectetur adipiscing elit, sed do eiusmod tempor incididunt ut labore et dolore</a:t>
            </a:r>
          </a:p>
        </p:txBody>
      </p:sp>
      <p:sp>
        <p:nvSpPr>
          <p:cNvPr id="3" name="Rectangle 2"/>
          <p:cNvSpPr/>
          <p:nvPr/>
        </p:nvSpPr>
        <p:spPr>
          <a:xfrm>
            <a:off x="908487" y="1952978"/>
            <a:ext cx="4939991" cy="2393244"/>
          </a:xfrm>
          <a:prstGeom prst="rect">
            <a:avLst/>
          </a:prstGeom>
          <a:blipFill>
            <a:blip r:embed="rId3"/>
            <a:stretch>
              <a:fillRect/>
            </a:stretch>
          </a:blipFill>
          <a:ln w="6350">
            <a:solidFill>
              <a:schemeClr val="bg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5" name="Rectangle 24"/>
          <p:cNvSpPr/>
          <p:nvPr/>
        </p:nvSpPr>
        <p:spPr>
          <a:xfrm>
            <a:off x="6296241" y="1952978"/>
            <a:ext cx="4939991" cy="2393244"/>
          </a:xfrm>
          <a:prstGeom prst="rect">
            <a:avLst/>
          </a:prstGeom>
          <a:blipFill>
            <a:blip r:embed="rId4"/>
            <a:stretch>
              <a:fillRect/>
            </a:stretch>
          </a:blipFill>
          <a:ln w="6350">
            <a:solidFill>
              <a:schemeClr val="bg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6" name="Rectangle 25"/>
          <p:cNvSpPr/>
          <p:nvPr/>
        </p:nvSpPr>
        <p:spPr>
          <a:xfrm>
            <a:off x="11661422" y="1952978"/>
            <a:ext cx="530578" cy="2393244"/>
          </a:xfrm>
          <a:prstGeom prst="rect">
            <a:avLst/>
          </a:prstGeom>
          <a:solidFill>
            <a:srgbClr val="A5A5A5"/>
          </a:solidFill>
          <a:ln>
            <a:noFill/>
          </a:ln>
          <a:effectLst>
            <a:outerShdw blurRad="50800" dist="381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7" name="Rectangle 26"/>
          <p:cNvSpPr/>
          <p:nvPr/>
        </p:nvSpPr>
        <p:spPr>
          <a:xfrm>
            <a:off x="0" y="1952978"/>
            <a:ext cx="530578" cy="2393244"/>
          </a:xfrm>
          <a:prstGeom prst="rect">
            <a:avLst/>
          </a:prstGeom>
          <a:solidFill>
            <a:srgbClr val="A5A5A5"/>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9" name="TextBox 28"/>
          <p:cNvSpPr txBox="1"/>
          <p:nvPr/>
        </p:nvSpPr>
        <p:spPr>
          <a:xfrm>
            <a:off x="4447997" y="4955779"/>
            <a:ext cx="1371600" cy="584775"/>
          </a:xfrm>
          <a:prstGeom prst="rect">
            <a:avLst/>
          </a:prstGeom>
          <a:noFill/>
        </p:spPr>
        <p:txBody>
          <a:bodyPr wrap="square" rtlCol="0">
            <a:spAutoFit/>
          </a:bodyPr>
          <a:lstStyle/>
          <a:p>
            <a:pPr algn="r"/>
            <a:r>
              <a:rPr lang="en-US" sz="1200" dirty="0">
                <a:solidFill>
                  <a:schemeClr val="bg1"/>
                </a:solidFill>
                <a:latin typeface="Candara" panose="020E0502030303020204" pitchFamily="34" charset="0"/>
              </a:rPr>
              <a:t>Rating: 4.0</a:t>
            </a:r>
          </a:p>
          <a:p>
            <a:pPr algn="r"/>
            <a:endParaRPr lang="en-US" sz="800" dirty="0">
              <a:solidFill>
                <a:schemeClr val="bg1"/>
              </a:solidFill>
              <a:latin typeface="Candara" panose="020E0502030303020204" pitchFamily="34" charset="0"/>
            </a:endParaRPr>
          </a:p>
          <a:p>
            <a:pPr algn="r"/>
            <a:r>
              <a:rPr lang="en-US" sz="1200" dirty="0">
                <a:solidFill>
                  <a:schemeClr val="bg1"/>
                </a:solidFill>
                <a:latin typeface="Candara" panose="020E0502030303020204" pitchFamily="34" charset="0"/>
              </a:rPr>
              <a:t>Reviews: 6,789</a:t>
            </a:r>
          </a:p>
        </p:txBody>
      </p:sp>
      <p:sp>
        <p:nvSpPr>
          <p:cNvPr id="30" name="TextBox 29"/>
          <p:cNvSpPr txBox="1"/>
          <p:nvPr/>
        </p:nvSpPr>
        <p:spPr>
          <a:xfrm>
            <a:off x="9828296" y="4956747"/>
            <a:ext cx="1371600" cy="584775"/>
          </a:xfrm>
          <a:prstGeom prst="rect">
            <a:avLst/>
          </a:prstGeom>
          <a:noFill/>
        </p:spPr>
        <p:txBody>
          <a:bodyPr wrap="square" rtlCol="0">
            <a:spAutoFit/>
          </a:bodyPr>
          <a:lstStyle/>
          <a:p>
            <a:pPr algn="r"/>
            <a:r>
              <a:rPr lang="en-US" sz="1200" dirty="0">
                <a:solidFill>
                  <a:schemeClr val="bg1"/>
                </a:solidFill>
                <a:latin typeface="Candara" panose="020E0502030303020204" pitchFamily="34" charset="0"/>
              </a:rPr>
              <a:t>Rating: 3.5</a:t>
            </a:r>
          </a:p>
          <a:p>
            <a:pPr algn="r"/>
            <a:endParaRPr lang="en-US" sz="800" dirty="0">
              <a:solidFill>
                <a:schemeClr val="bg1"/>
              </a:solidFill>
              <a:latin typeface="Candara" panose="020E0502030303020204" pitchFamily="34" charset="0"/>
            </a:endParaRPr>
          </a:p>
          <a:p>
            <a:pPr algn="r"/>
            <a:r>
              <a:rPr lang="en-US" sz="1200" dirty="0">
                <a:solidFill>
                  <a:schemeClr val="bg1"/>
                </a:solidFill>
                <a:latin typeface="Candara" panose="020E0502030303020204" pitchFamily="34" charset="0"/>
              </a:rPr>
              <a:t>Reviews: 3,456</a:t>
            </a:r>
          </a:p>
        </p:txBody>
      </p:sp>
    </p:spTree>
    <p:extLst>
      <p:ext uri="{BB962C8B-B14F-4D97-AF65-F5344CB8AC3E}">
        <p14:creationId xmlns:p14="http://schemas.microsoft.com/office/powerpoint/2010/main" val="385989616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750"/>
                                        <p:tgtEl>
                                          <p:spTgt spid="9"/>
                                        </p:tgtEl>
                                      </p:cBhvr>
                                    </p:animEffect>
                                  </p:childTnLst>
                                </p:cTn>
                              </p:par>
                            </p:childTnLst>
                          </p:cTn>
                        </p:par>
                        <p:par>
                          <p:cTn id="8" fill="hold">
                            <p:stCondLst>
                              <p:cond delay="750"/>
                            </p:stCondLst>
                            <p:childTnLst>
                              <p:par>
                                <p:cTn id="9" presetID="2" presetClass="entr" presetSubtype="8"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750" fill="hold"/>
                                        <p:tgtEl>
                                          <p:spTgt spid="3"/>
                                        </p:tgtEl>
                                        <p:attrNameLst>
                                          <p:attrName>ppt_x</p:attrName>
                                        </p:attrNameLst>
                                      </p:cBhvr>
                                      <p:tavLst>
                                        <p:tav tm="0">
                                          <p:val>
                                            <p:strVal val="0-#ppt_w/2"/>
                                          </p:val>
                                        </p:tav>
                                        <p:tav tm="100000">
                                          <p:val>
                                            <p:strVal val="#ppt_x"/>
                                          </p:val>
                                        </p:tav>
                                      </p:tavLst>
                                    </p:anim>
                                    <p:anim calcmode="lin" valueType="num">
                                      <p:cBhvr additive="base">
                                        <p:cTn id="12" dur="750" fill="hold"/>
                                        <p:tgtEl>
                                          <p:spTgt spid="3"/>
                                        </p:tgtEl>
                                        <p:attrNameLst>
                                          <p:attrName>ppt_y</p:attrName>
                                        </p:attrNameLst>
                                      </p:cBhvr>
                                      <p:tavLst>
                                        <p:tav tm="0">
                                          <p:val>
                                            <p:strVal val="#ppt_y"/>
                                          </p:val>
                                        </p:tav>
                                        <p:tav tm="100000">
                                          <p:val>
                                            <p:strVal val="#ppt_y"/>
                                          </p:val>
                                        </p:tav>
                                      </p:tavLst>
                                    </p:anim>
                                  </p:childTnLst>
                                </p:cTn>
                              </p:par>
                              <p:par>
                                <p:cTn id="13" presetID="2" presetClass="entr" presetSubtype="2" fill="hold" grpId="0" nodeType="withEffect">
                                  <p:stCondLst>
                                    <p:cond delay="0"/>
                                  </p:stCondLst>
                                  <p:childTnLst>
                                    <p:set>
                                      <p:cBhvr>
                                        <p:cTn id="14" dur="1" fill="hold">
                                          <p:stCondLst>
                                            <p:cond delay="0"/>
                                          </p:stCondLst>
                                        </p:cTn>
                                        <p:tgtEl>
                                          <p:spTgt spid="25"/>
                                        </p:tgtEl>
                                        <p:attrNameLst>
                                          <p:attrName>style.visibility</p:attrName>
                                        </p:attrNameLst>
                                      </p:cBhvr>
                                      <p:to>
                                        <p:strVal val="visible"/>
                                      </p:to>
                                    </p:set>
                                    <p:anim calcmode="lin" valueType="num">
                                      <p:cBhvr additive="base">
                                        <p:cTn id="15" dur="750" fill="hold"/>
                                        <p:tgtEl>
                                          <p:spTgt spid="25"/>
                                        </p:tgtEl>
                                        <p:attrNameLst>
                                          <p:attrName>ppt_x</p:attrName>
                                        </p:attrNameLst>
                                      </p:cBhvr>
                                      <p:tavLst>
                                        <p:tav tm="0">
                                          <p:val>
                                            <p:strVal val="1+#ppt_w/2"/>
                                          </p:val>
                                        </p:tav>
                                        <p:tav tm="100000">
                                          <p:val>
                                            <p:strVal val="#ppt_x"/>
                                          </p:val>
                                        </p:tav>
                                      </p:tavLst>
                                    </p:anim>
                                    <p:anim calcmode="lin" valueType="num">
                                      <p:cBhvr additive="base">
                                        <p:cTn id="16" dur="750" fill="hold"/>
                                        <p:tgtEl>
                                          <p:spTgt spid="25"/>
                                        </p:tgtEl>
                                        <p:attrNameLst>
                                          <p:attrName>ppt_y</p:attrName>
                                        </p:attrNameLst>
                                      </p:cBhvr>
                                      <p:tavLst>
                                        <p:tav tm="0">
                                          <p:val>
                                            <p:strVal val="#ppt_y"/>
                                          </p:val>
                                        </p:tav>
                                        <p:tav tm="100000">
                                          <p:val>
                                            <p:strVal val="#ppt_y"/>
                                          </p:val>
                                        </p:tav>
                                      </p:tavLst>
                                    </p:anim>
                                  </p:childTnLst>
                                </p:cTn>
                              </p:par>
                            </p:childTnLst>
                          </p:cTn>
                        </p:par>
                        <p:par>
                          <p:cTn id="17" fill="hold">
                            <p:stCondLst>
                              <p:cond delay="1500"/>
                            </p:stCondLst>
                            <p:childTnLst>
                              <p:par>
                                <p:cTn id="18" presetID="2" presetClass="entr" presetSubtype="8" fill="hold" grpId="0" nodeType="afterEffect">
                                  <p:stCondLst>
                                    <p:cond delay="0"/>
                                  </p:stCondLst>
                                  <p:childTnLst>
                                    <p:set>
                                      <p:cBhvr>
                                        <p:cTn id="19" dur="1" fill="hold">
                                          <p:stCondLst>
                                            <p:cond delay="0"/>
                                          </p:stCondLst>
                                        </p:cTn>
                                        <p:tgtEl>
                                          <p:spTgt spid="27"/>
                                        </p:tgtEl>
                                        <p:attrNameLst>
                                          <p:attrName>style.visibility</p:attrName>
                                        </p:attrNameLst>
                                      </p:cBhvr>
                                      <p:to>
                                        <p:strVal val="visible"/>
                                      </p:to>
                                    </p:set>
                                    <p:anim calcmode="lin" valueType="num">
                                      <p:cBhvr additive="base">
                                        <p:cTn id="20" dur="250" fill="hold"/>
                                        <p:tgtEl>
                                          <p:spTgt spid="27"/>
                                        </p:tgtEl>
                                        <p:attrNameLst>
                                          <p:attrName>ppt_x</p:attrName>
                                        </p:attrNameLst>
                                      </p:cBhvr>
                                      <p:tavLst>
                                        <p:tav tm="0">
                                          <p:val>
                                            <p:strVal val="0-#ppt_w/2"/>
                                          </p:val>
                                        </p:tav>
                                        <p:tav tm="100000">
                                          <p:val>
                                            <p:strVal val="#ppt_x"/>
                                          </p:val>
                                        </p:tav>
                                      </p:tavLst>
                                    </p:anim>
                                    <p:anim calcmode="lin" valueType="num">
                                      <p:cBhvr additive="base">
                                        <p:cTn id="21" dur="250" fill="hold"/>
                                        <p:tgtEl>
                                          <p:spTgt spid="27"/>
                                        </p:tgtEl>
                                        <p:attrNameLst>
                                          <p:attrName>ppt_y</p:attrName>
                                        </p:attrNameLst>
                                      </p:cBhvr>
                                      <p:tavLst>
                                        <p:tav tm="0">
                                          <p:val>
                                            <p:strVal val="#ppt_y"/>
                                          </p:val>
                                        </p:tav>
                                        <p:tav tm="100000">
                                          <p:val>
                                            <p:strVal val="#ppt_y"/>
                                          </p:val>
                                        </p:tav>
                                      </p:tavLst>
                                    </p:anim>
                                  </p:childTnLst>
                                </p:cTn>
                              </p:par>
                              <p:par>
                                <p:cTn id="22" presetID="2" presetClass="entr" presetSubtype="2" fill="hold" grpId="0" nodeType="withEffect">
                                  <p:stCondLst>
                                    <p:cond delay="0"/>
                                  </p:stCondLst>
                                  <p:childTnLst>
                                    <p:set>
                                      <p:cBhvr>
                                        <p:cTn id="23" dur="1" fill="hold">
                                          <p:stCondLst>
                                            <p:cond delay="0"/>
                                          </p:stCondLst>
                                        </p:cTn>
                                        <p:tgtEl>
                                          <p:spTgt spid="26"/>
                                        </p:tgtEl>
                                        <p:attrNameLst>
                                          <p:attrName>style.visibility</p:attrName>
                                        </p:attrNameLst>
                                      </p:cBhvr>
                                      <p:to>
                                        <p:strVal val="visible"/>
                                      </p:to>
                                    </p:set>
                                    <p:anim calcmode="lin" valueType="num">
                                      <p:cBhvr additive="base">
                                        <p:cTn id="24" dur="250" fill="hold"/>
                                        <p:tgtEl>
                                          <p:spTgt spid="26"/>
                                        </p:tgtEl>
                                        <p:attrNameLst>
                                          <p:attrName>ppt_x</p:attrName>
                                        </p:attrNameLst>
                                      </p:cBhvr>
                                      <p:tavLst>
                                        <p:tav tm="0">
                                          <p:val>
                                            <p:strVal val="1+#ppt_w/2"/>
                                          </p:val>
                                        </p:tav>
                                        <p:tav tm="100000">
                                          <p:val>
                                            <p:strVal val="#ppt_x"/>
                                          </p:val>
                                        </p:tav>
                                      </p:tavLst>
                                    </p:anim>
                                    <p:anim calcmode="lin" valueType="num">
                                      <p:cBhvr additive="base">
                                        <p:cTn id="25" dur="250" fill="hold"/>
                                        <p:tgtEl>
                                          <p:spTgt spid="26"/>
                                        </p:tgtEl>
                                        <p:attrNameLst>
                                          <p:attrName>ppt_y</p:attrName>
                                        </p:attrNameLst>
                                      </p:cBhvr>
                                      <p:tavLst>
                                        <p:tav tm="0">
                                          <p:val>
                                            <p:strVal val="#ppt_y"/>
                                          </p:val>
                                        </p:tav>
                                        <p:tav tm="100000">
                                          <p:val>
                                            <p:strVal val="#ppt_y"/>
                                          </p:val>
                                        </p:tav>
                                      </p:tavLst>
                                    </p:anim>
                                  </p:childTnLst>
                                </p:cTn>
                              </p:par>
                            </p:childTnLst>
                          </p:cTn>
                        </p:par>
                        <p:par>
                          <p:cTn id="26" fill="hold">
                            <p:stCondLst>
                              <p:cond delay="1750"/>
                            </p:stCondLst>
                            <p:childTnLst>
                              <p:par>
                                <p:cTn id="27" presetID="37" presetClass="entr" presetSubtype="0" fill="hold" grpId="0" nodeType="afterEffect">
                                  <p:stCondLst>
                                    <p:cond delay="0"/>
                                  </p:stCondLst>
                                  <p:childTnLst>
                                    <p:set>
                                      <p:cBhvr>
                                        <p:cTn id="28" dur="1" fill="hold">
                                          <p:stCondLst>
                                            <p:cond delay="0"/>
                                          </p:stCondLst>
                                        </p:cTn>
                                        <p:tgtEl>
                                          <p:spTgt spid="12"/>
                                        </p:tgtEl>
                                        <p:attrNameLst>
                                          <p:attrName>style.visibility</p:attrName>
                                        </p:attrNameLst>
                                      </p:cBhvr>
                                      <p:to>
                                        <p:strVal val="visible"/>
                                      </p:to>
                                    </p:set>
                                    <p:animEffect transition="in" filter="fade">
                                      <p:cBhvr>
                                        <p:cTn id="29" dur="1000"/>
                                        <p:tgtEl>
                                          <p:spTgt spid="12"/>
                                        </p:tgtEl>
                                      </p:cBhvr>
                                    </p:animEffect>
                                    <p:anim calcmode="lin" valueType="num">
                                      <p:cBhvr>
                                        <p:cTn id="30" dur="1000" fill="hold"/>
                                        <p:tgtEl>
                                          <p:spTgt spid="12"/>
                                        </p:tgtEl>
                                        <p:attrNameLst>
                                          <p:attrName>ppt_x</p:attrName>
                                        </p:attrNameLst>
                                      </p:cBhvr>
                                      <p:tavLst>
                                        <p:tav tm="0">
                                          <p:val>
                                            <p:strVal val="#ppt_x"/>
                                          </p:val>
                                        </p:tav>
                                        <p:tav tm="100000">
                                          <p:val>
                                            <p:strVal val="#ppt_x"/>
                                          </p:val>
                                        </p:tav>
                                      </p:tavLst>
                                    </p:anim>
                                    <p:anim calcmode="lin" valueType="num">
                                      <p:cBhvr>
                                        <p:cTn id="31" dur="900" decel="100000" fill="hold"/>
                                        <p:tgtEl>
                                          <p:spTgt spid="12"/>
                                        </p:tgtEl>
                                        <p:attrNameLst>
                                          <p:attrName>ppt_y</p:attrName>
                                        </p:attrNameLst>
                                      </p:cBhvr>
                                      <p:tavLst>
                                        <p:tav tm="0">
                                          <p:val>
                                            <p:strVal val="#ppt_y+1"/>
                                          </p:val>
                                        </p:tav>
                                        <p:tav tm="100000">
                                          <p:val>
                                            <p:strVal val="#ppt_y-.03"/>
                                          </p:val>
                                        </p:tav>
                                      </p:tavLst>
                                    </p:anim>
                                    <p:anim calcmode="lin" valueType="num">
                                      <p:cBhvr>
                                        <p:cTn id="32" dur="100" accel="100000" fill="hold">
                                          <p:stCondLst>
                                            <p:cond delay="900"/>
                                          </p:stCondLst>
                                        </p:cTn>
                                        <p:tgtEl>
                                          <p:spTgt spid="12"/>
                                        </p:tgtEl>
                                        <p:attrNameLst>
                                          <p:attrName>ppt_y</p:attrName>
                                        </p:attrNameLst>
                                      </p:cBhvr>
                                      <p:tavLst>
                                        <p:tav tm="0">
                                          <p:val>
                                            <p:strVal val="#ppt_y-.03"/>
                                          </p:val>
                                        </p:tav>
                                        <p:tav tm="100000">
                                          <p:val>
                                            <p:strVal val="#ppt_y"/>
                                          </p:val>
                                        </p:tav>
                                      </p:tavLst>
                                    </p:anim>
                                  </p:childTnLst>
                                </p:cTn>
                              </p:par>
                            </p:childTnLst>
                          </p:cTn>
                        </p:par>
                        <p:par>
                          <p:cTn id="33" fill="hold">
                            <p:stCondLst>
                              <p:cond delay="2750"/>
                            </p:stCondLst>
                            <p:childTnLst>
                              <p:par>
                                <p:cTn id="34" presetID="23" presetClass="entr" presetSubtype="36" fill="hold" grpId="0" nodeType="afterEffect">
                                  <p:stCondLst>
                                    <p:cond delay="0"/>
                                  </p:stCondLst>
                                  <p:childTnLst>
                                    <p:set>
                                      <p:cBhvr>
                                        <p:cTn id="35" dur="1" fill="hold">
                                          <p:stCondLst>
                                            <p:cond delay="0"/>
                                          </p:stCondLst>
                                        </p:cTn>
                                        <p:tgtEl>
                                          <p:spTgt spid="13"/>
                                        </p:tgtEl>
                                        <p:attrNameLst>
                                          <p:attrName>style.visibility</p:attrName>
                                        </p:attrNameLst>
                                      </p:cBhvr>
                                      <p:to>
                                        <p:strVal val="visible"/>
                                      </p:to>
                                    </p:set>
                                    <p:anim calcmode="lin" valueType="num">
                                      <p:cBhvr>
                                        <p:cTn id="36" dur="500" fill="hold"/>
                                        <p:tgtEl>
                                          <p:spTgt spid="13"/>
                                        </p:tgtEl>
                                        <p:attrNameLst>
                                          <p:attrName>ppt_w</p:attrName>
                                        </p:attrNameLst>
                                      </p:cBhvr>
                                      <p:tavLst>
                                        <p:tav tm="0">
                                          <p:val>
                                            <p:strVal val="(6*min(max(#ppt_w*#ppt_h,.3),1)-7.4)/-.7*#ppt_w"/>
                                          </p:val>
                                        </p:tav>
                                        <p:tav tm="100000">
                                          <p:val>
                                            <p:strVal val="#ppt_w"/>
                                          </p:val>
                                        </p:tav>
                                      </p:tavLst>
                                    </p:anim>
                                    <p:anim calcmode="lin" valueType="num">
                                      <p:cBhvr>
                                        <p:cTn id="37" dur="500" fill="hold"/>
                                        <p:tgtEl>
                                          <p:spTgt spid="13"/>
                                        </p:tgtEl>
                                        <p:attrNameLst>
                                          <p:attrName>ppt_h</p:attrName>
                                        </p:attrNameLst>
                                      </p:cBhvr>
                                      <p:tavLst>
                                        <p:tav tm="0">
                                          <p:val>
                                            <p:strVal val="(6*min(max(#ppt_w*#ppt_h,.3),1)-7.4)/-.7*#ppt_h"/>
                                          </p:val>
                                        </p:tav>
                                        <p:tav tm="100000">
                                          <p:val>
                                            <p:strVal val="#ppt_h"/>
                                          </p:val>
                                        </p:tav>
                                      </p:tavLst>
                                    </p:anim>
                                    <p:anim calcmode="lin" valueType="num">
                                      <p:cBhvr>
                                        <p:cTn id="38" dur="500" fill="hold"/>
                                        <p:tgtEl>
                                          <p:spTgt spid="13"/>
                                        </p:tgtEl>
                                        <p:attrNameLst>
                                          <p:attrName>ppt_x</p:attrName>
                                        </p:attrNameLst>
                                      </p:cBhvr>
                                      <p:tavLst>
                                        <p:tav tm="0">
                                          <p:val>
                                            <p:fltVal val="0.5"/>
                                          </p:val>
                                        </p:tav>
                                        <p:tav tm="100000">
                                          <p:val>
                                            <p:strVal val="#ppt_x"/>
                                          </p:val>
                                        </p:tav>
                                      </p:tavLst>
                                    </p:anim>
                                    <p:anim calcmode="lin" valueType="num">
                                      <p:cBhvr>
                                        <p:cTn id="39" dur="500" fill="hold"/>
                                        <p:tgtEl>
                                          <p:spTgt spid="13"/>
                                        </p:tgtEl>
                                        <p:attrNameLst>
                                          <p:attrName>ppt_y</p:attrName>
                                        </p:attrNameLst>
                                      </p:cBhvr>
                                      <p:tavLst>
                                        <p:tav tm="0">
                                          <p:val>
                                            <p:strVal val="1+(6*min(max(#ppt_w*#ppt_h,.3),1)-7.4)/-.7*#ppt_h/2"/>
                                          </p:val>
                                        </p:tav>
                                        <p:tav tm="100000">
                                          <p:val>
                                            <p:strVal val="#ppt_y"/>
                                          </p:val>
                                        </p:tav>
                                      </p:tavLst>
                                    </p:anim>
                                  </p:childTnLst>
                                </p:cTn>
                              </p:par>
                            </p:childTnLst>
                          </p:cTn>
                        </p:par>
                        <p:par>
                          <p:cTn id="40" fill="hold">
                            <p:stCondLst>
                              <p:cond delay="3250"/>
                            </p:stCondLst>
                            <p:childTnLst>
                              <p:par>
                                <p:cTn id="41" presetID="23" presetClass="entr" presetSubtype="36" fill="hold" grpId="0" nodeType="afterEffect">
                                  <p:stCondLst>
                                    <p:cond delay="0"/>
                                  </p:stCondLst>
                                  <p:childTnLst>
                                    <p:set>
                                      <p:cBhvr>
                                        <p:cTn id="42" dur="1" fill="hold">
                                          <p:stCondLst>
                                            <p:cond delay="0"/>
                                          </p:stCondLst>
                                        </p:cTn>
                                        <p:tgtEl>
                                          <p:spTgt spid="16"/>
                                        </p:tgtEl>
                                        <p:attrNameLst>
                                          <p:attrName>style.visibility</p:attrName>
                                        </p:attrNameLst>
                                      </p:cBhvr>
                                      <p:to>
                                        <p:strVal val="visible"/>
                                      </p:to>
                                    </p:set>
                                    <p:anim calcmode="lin" valueType="num">
                                      <p:cBhvr>
                                        <p:cTn id="43" dur="500" fill="hold"/>
                                        <p:tgtEl>
                                          <p:spTgt spid="16"/>
                                        </p:tgtEl>
                                        <p:attrNameLst>
                                          <p:attrName>ppt_w</p:attrName>
                                        </p:attrNameLst>
                                      </p:cBhvr>
                                      <p:tavLst>
                                        <p:tav tm="0">
                                          <p:val>
                                            <p:strVal val="(6*min(max(#ppt_w*#ppt_h,.3),1)-7.4)/-.7*#ppt_w"/>
                                          </p:val>
                                        </p:tav>
                                        <p:tav tm="100000">
                                          <p:val>
                                            <p:strVal val="#ppt_w"/>
                                          </p:val>
                                        </p:tav>
                                      </p:tavLst>
                                    </p:anim>
                                    <p:anim calcmode="lin" valueType="num">
                                      <p:cBhvr>
                                        <p:cTn id="44" dur="500" fill="hold"/>
                                        <p:tgtEl>
                                          <p:spTgt spid="16"/>
                                        </p:tgtEl>
                                        <p:attrNameLst>
                                          <p:attrName>ppt_h</p:attrName>
                                        </p:attrNameLst>
                                      </p:cBhvr>
                                      <p:tavLst>
                                        <p:tav tm="0">
                                          <p:val>
                                            <p:strVal val="(6*min(max(#ppt_w*#ppt_h,.3),1)-7.4)/-.7*#ppt_h"/>
                                          </p:val>
                                        </p:tav>
                                        <p:tav tm="100000">
                                          <p:val>
                                            <p:strVal val="#ppt_h"/>
                                          </p:val>
                                        </p:tav>
                                      </p:tavLst>
                                    </p:anim>
                                    <p:anim calcmode="lin" valueType="num">
                                      <p:cBhvr>
                                        <p:cTn id="45" dur="500" fill="hold"/>
                                        <p:tgtEl>
                                          <p:spTgt spid="16"/>
                                        </p:tgtEl>
                                        <p:attrNameLst>
                                          <p:attrName>ppt_x</p:attrName>
                                        </p:attrNameLst>
                                      </p:cBhvr>
                                      <p:tavLst>
                                        <p:tav tm="0">
                                          <p:val>
                                            <p:fltVal val="0.5"/>
                                          </p:val>
                                        </p:tav>
                                        <p:tav tm="100000">
                                          <p:val>
                                            <p:strVal val="#ppt_x"/>
                                          </p:val>
                                        </p:tav>
                                      </p:tavLst>
                                    </p:anim>
                                    <p:anim calcmode="lin" valueType="num">
                                      <p:cBhvr>
                                        <p:cTn id="46" dur="500" fill="hold"/>
                                        <p:tgtEl>
                                          <p:spTgt spid="16"/>
                                        </p:tgtEl>
                                        <p:attrNameLst>
                                          <p:attrName>ppt_y</p:attrName>
                                        </p:attrNameLst>
                                      </p:cBhvr>
                                      <p:tavLst>
                                        <p:tav tm="0">
                                          <p:val>
                                            <p:strVal val="1+(6*min(max(#ppt_w*#ppt_h,.3),1)-7.4)/-.7*#ppt_h/2"/>
                                          </p:val>
                                        </p:tav>
                                        <p:tav tm="100000">
                                          <p:val>
                                            <p:strVal val="#ppt_y"/>
                                          </p:val>
                                        </p:tav>
                                      </p:tavLst>
                                    </p:anim>
                                  </p:childTnLst>
                                </p:cTn>
                              </p:par>
                            </p:childTnLst>
                          </p:cTn>
                        </p:par>
                        <p:par>
                          <p:cTn id="47" fill="hold">
                            <p:stCondLst>
                              <p:cond delay="3750"/>
                            </p:stCondLst>
                            <p:childTnLst>
                              <p:par>
                                <p:cTn id="48" presetID="23" presetClass="entr" presetSubtype="36" fill="hold" grpId="0" nodeType="afterEffect">
                                  <p:stCondLst>
                                    <p:cond delay="0"/>
                                  </p:stCondLst>
                                  <p:childTnLst>
                                    <p:set>
                                      <p:cBhvr>
                                        <p:cTn id="49" dur="1" fill="hold">
                                          <p:stCondLst>
                                            <p:cond delay="0"/>
                                          </p:stCondLst>
                                        </p:cTn>
                                        <p:tgtEl>
                                          <p:spTgt spid="17"/>
                                        </p:tgtEl>
                                        <p:attrNameLst>
                                          <p:attrName>style.visibility</p:attrName>
                                        </p:attrNameLst>
                                      </p:cBhvr>
                                      <p:to>
                                        <p:strVal val="visible"/>
                                      </p:to>
                                    </p:set>
                                    <p:anim calcmode="lin" valueType="num">
                                      <p:cBhvr>
                                        <p:cTn id="50" dur="500" fill="hold"/>
                                        <p:tgtEl>
                                          <p:spTgt spid="17"/>
                                        </p:tgtEl>
                                        <p:attrNameLst>
                                          <p:attrName>ppt_w</p:attrName>
                                        </p:attrNameLst>
                                      </p:cBhvr>
                                      <p:tavLst>
                                        <p:tav tm="0">
                                          <p:val>
                                            <p:strVal val="(6*min(max(#ppt_w*#ppt_h,.3),1)-7.4)/-.7*#ppt_w"/>
                                          </p:val>
                                        </p:tav>
                                        <p:tav tm="100000">
                                          <p:val>
                                            <p:strVal val="#ppt_w"/>
                                          </p:val>
                                        </p:tav>
                                      </p:tavLst>
                                    </p:anim>
                                    <p:anim calcmode="lin" valueType="num">
                                      <p:cBhvr>
                                        <p:cTn id="51" dur="500" fill="hold"/>
                                        <p:tgtEl>
                                          <p:spTgt spid="17"/>
                                        </p:tgtEl>
                                        <p:attrNameLst>
                                          <p:attrName>ppt_h</p:attrName>
                                        </p:attrNameLst>
                                      </p:cBhvr>
                                      <p:tavLst>
                                        <p:tav tm="0">
                                          <p:val>
                                            <p:strVal val="(6*min(max(#ppt_w*#ppt_h,.3),1)-7.4)/-.7*#ppt_h"/>
                                          </p:val>
                                        </p:tav>
                                        <p:tav tm="100000">
                                          <p:val>
                                            <p:strVal val="#ppt_h"/>
                                          </p:val>
                                        </p:tav>
                                      </p:tavLst>
                                    </p:anim>
                                    <p:anim calcmode="lin" valueType="num">
                                      <p:cBhvr>
                                        <p:cTn id="52" dur="500" fill="hold"/>
                                        <p:tgtEl>
                                          <p:spTgt spid="17"/>
                                        </p:tgtEl>
                                        <p:attrNameLst>
                                          <p:attrName>ppt_x</p:attrName>
                                        </p:attrNameLst>
                                      </p:cBhvr>
                                      <p:tavLst>
                                        <p:tav tm="0">
                                          <p:val>
                                            <p:fltVal val="0.5"/>
                                          </p:val>
                                        </p:tav>
                                        <p:tav tm="100000">
                                          <p:val>
                                            <p:strVal val="#ppt_x"/>
                                          </p:val>
                                        </p:tav>
                                      </p:tavLst>
                                    </p:anim>
                                    <p:anim calcmode="lin" valueType="num">
                                      <p:cBhvr>
                                        <p:cTn id="53" dur="500" fill="hold"/>
                                        <p:tgtEl>
                                          <p:spTgt spid="17"/>
                                        </p:tgtEl>
                                        <p:attrNameLst>
                                          <p:attrName>ppt_y</p:attrName>
                                        </p:attrNameLst>
                                      </p:cBhvr>
                                      <p:tavLst>
                                        <p:tav tm="0">
                                          <p:val>
                                            <p:strVal val="1+(6*min(max(#ppt_w*#ppt_h,.3),1)-7.4)/-.7*#ppt_h/2"/>
                                          </p:val>
                                        </p:tav>
                                        <p:tav tm="100000">
                                          <p:val>
                                            <p:strVal val="#ppt_y"/>
                                          </p:val>
                                        </p:tav>
                                      </p:tavLst>
                                    </p:anim>
                                  </p:childTnLst>
                                </p:cTn>
                              </p:par>
                            </p:childTnLst>
                          </p:cTn>
                        </p:par>
                        <p:par>
                          <p:cTn id="54" fill="hold">
                            <p:stCondLst>
                              <p:cond delay="4250"/>
                            </p:stCondLst>
                            <p:childTnLst>
                              <p:par>
                                <p:cTn id="55" presetID="23" presetClass="entr" presetSubtype="36" fill="hold" grpId="0" nodeType="afterEffect">
                                  <p:stCondLst>
                                    <p:cond delay="0"/>
                                  </p:stCondLst>
                                  <p:childTnLst>
                                    <p:set>
                                      <p:cBhvr>
                                        <p:cTn id="56" dur="1" fill="hold">
                                          <p:stCondLst>
                                            <p:cond delay="0"/>
                                          </p:stCondLst>
                                        </p:cTn>
                                        <p:tgtEl>
                                          <p:spTgt spid="23"/>
                                        </p:tgtEl>
                                        <p:attrNameLst>
                                          <p:attrName>style.visibility</p:attrName>
                                        </p:attrNameLst>
                                      </p:cBhvr>
                                      <p:to>
                                        <p:strVal val="visible"/>
                                      </p:to>
                                    </p:set>
                                    <p:anim calcmode="lin" valueType="num">
                                      <p:cBhvr>
                                        <p:cTn id="57" dur="500" fill="hold"/>
                                        <p:tgtEl>
                                          <p:spTgt spid="23"/>
                                        </p:tgtEl>
                                        <p:attrNameLst>
                                          <p:attrName>ppt_w</p:attrName>
                                        </p:attrNameLst>
                                      </p:cBhvr>
                                      <p:tavLst>
                                        <p:tav tm="0">
                                          <p:val>
                                            <p:strVal val="(6*min(max(#ppt_w*#ppt_h,.3),1)-7.4)/-.7*#ppt_w"/>
                                          </p:val>
                                        </p:tav>
                                        <p:tav tm="100000">
                                          <p:val>
                                            <p:strVal val="#ppt_w"/>
                                          </p:val>
                                        </p:tav>
                                      </p:tavLst>
                                    </p:anim>
                                    <p:anim calcmode="lin" valueType="num">
                                      <p:cBhvr>
                                        <p:cTn id="58" dur="500" fill="hold"/>
                                        <p:tgtEl>
                                          <p:spTgt spid="23"/>
                                        </p:tgtEl>
                                        <p:attrNameLst>
                                          <p:attrName>ppt_h</p:attrName>
                                        </p:attrNameLst>
                                      </p:cBhvr>
                                      <p:tavLst>
                                        <p:tav tm="0">
                                          <p:val>
                                            <p:strVal val="(6*min(max(#ppt_w*#ppt_h,.3),1)-7.4)/-.7*#ppt_h"/>
                                          </p:val>
                                        </p:tav>
                                        <p:tav tm="100000">
                                          <p:val>
                                            <p:strVal val="#ppt_h"/>
                                          </p:val>
                                        </p:tav>
                                      </p:tavLst>
                                    </p:anim>
                                    <p:anim calcmode="lin" valueType="num">
                                      <p:cBhvr>
                                        <p:cTn id="59" dur="500" fill="hold"/>
                                        <p:tgtEl>
                                          <p:spTgt spid="23"/>
                                        </p:tgtEl>
                                        <p:attrNameLst>
                                          <p:attrName>ppt_x</p:attrName>
                                        </p:attrNameLst>
                                      </p:cBhvr>
                                      <p:tavLst>
                                        <p:tav tm="0">
                                          <p:val>
                                            <p:fltVal val="0.5"/>
                                          </p:val>
                                        </p:tav>
                                        <p:tav tm="100000">
                                          <p:val>
                                            <p:strVal val="#ppt_x"/>
                                          </p:val>
                                        </p:tav>
                                      </p:tavLst>
                                    </p:anim>
                                    <p:anim calcmode="lin" valueType="num">
                                      <p:cBhvr>
                                        <p:cTn id="60" dur="500" fill="hold"/>
                                        <p:tgtEl>
                                          <p:spTgt spid="23"/>
                                        </p:tgtEl>
                                        <p:attrNameLst>
                                          <p:attrName>ppt_y</p:attrName>
                                        </p:attrNameLst>
                                      </p:cBhvr>
                                      <p:tavLst>
                                        <p:tav tm="0">
                                          <p:val>
                                            <p:strVal val="1+(6*min(max(#ppt_w*#ppt_h,.3),1)-7.4)/-.7*#ppt_h/2"/>
                                          </p:val>
                                        </p:tav>
                                        <p:tav tm="100000">
                                          <p:val>
                                            <p:strVal val="#ppt_y"/>
                                          </p:val>
                                        </p:tav>
                                      </p:tavLst>
                                    </p:anim>
                                  </p:childTnLst>
                                </p:cTn>
                              </p:par>
                            </p:childTnLst>
                          </p:cTn>
                        </p:par>
                        <p:par>
                          <p:cTn id="61" fill="hold">
                            <p:stCondLst>
                              <p:cond delay="4750"/>
                            </p:stCondLst>
                            <p:childTnLst>
                              <p:par>
                                <p:cTn id="62" presetID="23" presetClass="entr" presetSubtype="36" fill="hold" grpId="0" nodeType="afterEffect">
                                  <p:stCondLst>
                                    <p:cond delay="0"/>
                                  </p:stCondLst>
                                  <p:childTnLst>
                                    <p:set>
                                      <p:cBhvr>
                                        <p:cTn id="63" dur="1" fill="hold">
                                          <p:stCondLst>
                                            <p:cond delay="0"/>
                                          </p:stCondLst>
                                        </p:cTn>
                                        <p:tgtEl>
                                          <p:spTgt spid="15"/>
                                        </p:tgtEl>
                                        <p:attrNameLst>
                                          <p:attrName>style.visibility</p:attrName>
                                        </p:attrNameLst>
                                      </p:cBhvr>
                                      <p:to>
                                        <p:strVal val="visible"/>
                                      </p:to>
                                    </p:set>
                                    <p:anim calcmode="lin" valueType="num">
                                      <p:cBhvr>
                                        <p:cTn id="64" dur="500" fill="hold"/>
                                        <p:tgtEl>
                                          <p:spTgt spid="15"/>
                                        </p:tgtEl>
                                        <p:attrNameLst>
                                          <p:attrName>ppt_w</p:attrName>
                                        </p:attrNameLst>
                                      </p:cBhvr>
                                      <p:tavLst>
                                        <p:tav tm="0">
                                          <p:val>
                                            <p:strVal val="(6*min(max(#ppt_w*#ppt_h,.3),1)-7.4)/-.7*#ppt_w"/>
                                          </p:val>
                                        </p:tav>
                                        <p:tav tm="100000">
                                          <p:val>
                                            <p:strVal val="#ppt_w"/>
                                          </p:val>
                                        </p:tav>
                                      </p:tavLst>
                                    </p:anim>
                                    <p:anim calcmode="lin" valueType="num">
                                      <p:cBhvr>
                                        <p:cTn id="65" dur="500" fill="hold"/>
                                        <p:tgtEl>
                                          <p:spTgt spid="15"/>
                                        </p:tgtEl>
                                        <p:attrNameLst>
                                          <p:attrName>ppt_h</p:attrName>
                                        </p:attrNameLst>
                                      </p:cBhvr>
                                      <p:tavLst>
                                        <p:tav tm="0">
                                          <p:val>
                                            <p:strVal val="(6*min(max(#ppt_w*#ppt_h,.3),1)-7.4)/-.7*#ppt_h"/>
                                          </p:val>
                                        </p:tav>
                                        <p:tav tm="100000">
                                          <p:val>
                                            <p:strVal val="#ppt_h"/>
                                          </p:val>
                                        </p:tav>
                                      </p:tavLst>
                                    </p:anim>
                                    <p:anim calcmode="lin" valueType="num">
                                      <p:cBhvr>
                                        <p:cTn id="66" dur="500" fill="hold"/>
                                        <p:tgtEl>
                                          <p:spTgt spid="15"/>
                                        </p:tgtEl>
                                        <p:attrNameLst>
                                          <p:attrName>ppt_x</p:attrName>
                                        </p:attrNameLst>
                                      </p:cBhvr>
                                      <p:tavLst>
                                        <p:tav tm="0">
                                          <p:val>
                                            <p:fltVal val="0.5"/>
                                          </p:val>
                                        </p:tav>
                                        <p:tav tm="100000">
                                          <p:val>
                                            <p:strVal val="#ppt_x"/>
                                          </p:val>
                                        </p:tav>
                                      </p:tavLst>
                                    </p:anim>
                                    <p:anim calcmode="lin" valueType="num">
                                      <p:cBhvr>
                                        <p:cTn id="67" dur="500" fill="hold"/>
                                        <p:tgtEl>
                                          <p:spTgt spid="15"/>
                                        </p:tgtEl>
                                        <p:attrNameLst>
                                          <p:attrName>ppt_y</p:attrName>
                                        </p:attrNameLst>
                                      </p:cBhvr>
                                      <p:tavLst>
                                        <p:tav tm="0">
                                          <p:val>
                                            <p:strVal val="1+(6*min(max(#ppt_w*#ppt_h,.3),1)-7.4)/-.7*#ppt_h/2"/>
                                          </p:val>
                                        </p:tav>
                                        <p:tav tm="100000">
                                          <p:val>
                                            <p:strVal val="#ppt_y"/>
                                          </p:val>
                                        </p:tav>
                                      </p:tavLst>
                                    </p:anim>
                                  </p:childTnLst>
                                </p:cTn>
                              </p:par>
                            </p:childTnLst>
                          </p:cTn>
                        </p:par>
                        <p:par>
                          <p:cTn id="68" fill="hold">
                            <p:stCondLst>
                              <p:cond delay="5250"/>
                            </p:stCondLst>
                            <p:childTnLst>
                              <p:par>
                                <p:cTn id="69" presetID="22" presetClass="entr" presetSubtype="1" fill="hold" grpId="0" nodeType="afterEffect">
                                  <p:stCondLst>
                                    <p:cond delay="0"/>
                                  </p:stCondLst>
                                  <p:childTnLst>
                                    <p:set>
                                      <p:cBhvr>
                                        <p:cTn id="70" dur="1" fill="hold">
                                          <p:stCondLst>
                                            <p:cond delay="0"/>
                                          </p:stCondLst>
                                        </p:cTn>
                                        <p:tgtEl>
                                          <p:spTgt spid="29"/>
                                        </p:tgtEl>
                                        <p:attrNameLst>
                                          <p:attrName>style.visibility</p:attrName>
                                        </p:attrNameLst>
                                      </p:cBhvr>
                                      <p:to>
                                        <p:strVal val="visible"/>
                                      </p:to>
                                    </p:set>
                                    <p:animEffect transition="in" filter="wipe(up)">
                                      <p:cBhvr>
                                        <p:cTn id="71" dur="500"/>
                                        <p:tgtEl>
                                          <p:spTgt spid="29"/>
                                        </p:tgtEl>
                                      </p:cBhvr>
                                    </p:animEffect>
                                  </p:childTnLst>
                                </p:cTn>
                              </p:par>
                            </p:childTnLst>
                          </p:cTn>
                        </p:par>
                        <p:par>
                          <p:cTn id="72" fill="hold">
                            <p:stCondLst>
                              <p:cond delay="5750"/>
                            </p:stCondLst>
                            <p:childTnLst>
                              <p:par>
                                <p:cTn id="73" presetID="37" presetClass="entr" presetSubtype="0" fill="hold" grpId="0" nodeType="afterEffect">
                                  <p:stCondLst>
                                    <p:cond delay="0"/>
                                  </p:stCondLst>
                                  <p:childTnLst>
                                    <p:set>
                                      <p:cBhvr>
                                        <p:cTn id="74" dur="1" fill="hold">
                                          <p:stCondLst>
                                            <p:cond delay="0"/>
                                          </p:stCondLst>
                                        </p:cTn>
                                        <p:tgtEl>
                                          <p:spTgt spid="24"/>
                                        </p:tgtEl>
                                        <p:attrNameLst>
                                          <p:attrName>style.visibility</p:attrName>
                                        </p:attrNameLst>
                                      </p:cBhvr>
                                      <p:to>
                                        <p:strVal val="visible"/>
                                      </p:to>
                                    </p:set>
                                    <p:animEffect transition="in" filter="fade">
                                      <p:cBhvr>
                                        <p:cTn id="75" dur="1000"/>
                                        <p:tgtEl>
                                          <p:spTgt spid="24"/>
                                        </p:tgtEl>
                                      </p:cBhvr>
                                    </p:animEffect>
                                    <p:anim calcmode="lin" valueType="num">
                                      <p:cBhvr>
                                        <p:cTn id="76" dur="1000" fill="hold"/>
                                        <p:tgtEl>
                                          <p:spTgt spid="24"/>
                                        </p:tgtEl>
                                        <p:attrNameLst>
                                          <p:attrName>ppt_x</p:attrName>
                                        </p:attrNameLst>
                                      </p:cBhvr>
                                      <p:tavLst>
                                        <p:tav tm="0">
                                          <p:val>
                                            <p:strVal val="#ppt_x"/>
                                          </p:val>
                                        </p:tav>
                                        <p:tav tm="100000">
                                          <p:val>
                                            <p:strVal val="#ppt_x"/>
                                          </p:val>
                                        </p:tav>
                                      </p:tavLst>
                                    </p:anim>
                                    <p:anim calcmode="lin" valueType="num">
                                      <p:cBhvr>
                                        <p:cTn id="77" dur="900" decel="100000" fill="hold"/>
                                        <p:tgtEl>
                                          <p:spTgt spid="24"/>
                                        </p:tgtEl>
                                        <p:attrNameLst>
                                          <p:attrName>ppt_y</p:attrName>
                                        </p:attrNameLst>
                                      </p:cBhvr>
                                      <p:tavLst>
                                        <p:tav tm="0">
                                          <p:val>
                                            <p:strVal val="#ppt_y+1"/>
                                          </p:val>
                                        </p:tav>
                                        <p:tav tm="100000">
                                          <p:val>
                                            <p:strVal val="#ppt_y-.03"/>
                                          </p:val>
                                        </p:tav>
                                      </p:tavLst>
                                    </p:anim>
                                    <p:anim calcmode="lin" valueType="num">
                                      <p:cBhvr>
                                        <p:cTn id="78" dur="100" accel="100000" fill="hold">
                                          <p:stCondLst>
                                            <p:cond delay="900"/>
                                          </p:stCondLst>
                                        </p:cTn>
                                        <p:tgtEl>
                                          <p:spTgt spid="24"/>
                                        </p:tgtEl>
                                        <p:attrNameLst>
                                          <p:attrName>ppt_y</p:attrName>
                                        </p:attrNameLst>
                                      </p:cBhvr>
                                      <p:tavLst>
                                        <p:tav tm="0">
                                          <p:val>
                                            <p:strVal val="#ppt_y-.03"/>
                                          </p:val>
                                        </p:tav>
                                        <p:tav tm="100000">
                                          <p:val>
                                            <p:strVal val="#ppt_y"/>
                                          </p:val>
                                        </p:tav>
                                      </p:tavLst>
                                    </p:anim>
                                  </p:childTnLst>
                                </p:cTn>
                              </p:par>
                            </p:childTnLst>
                          </p:cTn>
                        </p:par>
                        <p:par>
                          <p:cTn id="79" fill="hold">
                            <p:stCondLst>
                              <p:cond delay="6750"/>
                            </p:stCondLst>
                            <p:childTnLst>
                              <p:par>
                                <p:cTn id="80" presetID="23" presetClass="entr" presetSubtype="36" fill="hold" grpId="0" nodeType="afterEffect">
                                  <p:stCondLst>
                                    <p:cond delay="0"/>
                                  </p:stCondLst>
                                  <p:childTnLst>
                                    <p:set>
                                      <p:cBhvr>
                                        <p:cTn id="81" dur="1" fill="hold">
                                          <p:stCondLst>
                                            <p:cond delay="0"/>
                                          </p:stCondLst>
                                        </p:cTn>
                                        <p:tgtEl>
                                          <p:spTgt spid="18"/>
                                        </p:tgtEl>
                                        <p:attrNameLst>
                                          <p:attrName>style.visibility</p:attrName>
                                        </p:attrNameLst>
                                      </p:cBhvr>
                                      <p:to>
                                        <p:strVal val="visible"/>
                                      </p:to>
                                    </p:set>
                                    <p:anim calcmode="lin" valueType="num">
                                      <p:cBhvr>
                                        <p:cTn id="82" dur="500" fill="hold"/>
                                        <p:tgtEl>
                                          <p:spTgt spid="18"/>
                                        </p:tgtEl>
                                        <p:attrNameLst>
                                          <p:attrName>ppt_w</p:attrName>
                                        </p:attrNameLst>
                                      </p:cBhvr>
                                      <p:tavLst>
                                        <p:tav tm="0">
                                          <p:val>
                                            <p:strVal val="(6*min(max(#ppt_w*#ppt_h,.3),1)-7.4)/-.7*#ppt_w"/>
                                          </p:val>
                                        </p:tav>
                                        <p:tav tm="100000">
                                          <p:val>
                                            <p:strVal val="#ppt_w"/>
                                          </p:val>
                                        </p:tav>
                                      </p:tavLst>
                                    </p:anim>
                                    <p:anim calcmode="lin" valueType="num">
                                      <p:cBhvr>
                                        <p:cTn id="83" dur="500" fill="hold"/>
                                        <p:tgtEl>
                                          <p:spTgt spid="18"/>
                                        </p:tgtEl>
                                        <p:attrNameLst>
                                          <p:attrName>ppt_h</p:attrName>
                                        </p:attrNameLst>
                                      </p:cBhvr>
                                      <p:tavLst>
                                        <p:tav tm="0">
                                          <p:val>
                                            <p:strVal val="(6*min(max(#ppt_w*#ppt_h,.3),1)-7.4)/-.7*#ppt_h"/>
                                          </p:val>
                                        </p:tav>
                                        <p:tav tm="100000">
                                          <p:val>
                                            <p:strVal val="#ppt_h"/>
                                          </p:val>
                                        </p:tav>
                                      </p:tavLst>
                                    </p:anim>
                                    <p:anim calcmode="lin" valueType="num">
                                      <p:cBhvr>
                                        <p:cTn id="84" dur="500" fill="hold"/>
                                        <p:tgtEl>
                                          <p:spTgt spid="18"/>
                                        </p:tgtEl>
                                        <p:attrNameLst>
                                          <p:attrName>ppt_x</p:attrName>
                                        </p:attrNameLst>
                                      </p:cBhvr>
                                      <p:tavLst>
                                        <p:tav tm="0">
                                          <p:val>
                                            <p:fltVal val="0.5"/>
                                          </p:val>
                                        </p:tav>
                                        <p:tav tm="100000">
                                          <p:val>
                                            <p:strVal val="#ppt_x"/>
                                          </p:val>
                                        </p:tav>
                                      </p:tavLst>
                                    </p:anim>
                                    <p:anim calcmode="lin" valueType="num">
                                      <p:cBhvr>
                                        <p:cTn id="85" dur="500" fill="hold"/>
                                        <p:tgtEl>
                                          <p:spTgt spid="18"/>
                                        </p:tgtEl>
                                        <p:attrNameLst>
                                          <p:attrName>ppt_y</p:attrName>
                                        </p:attrNameLst>
                                      </p:cBhvr>
                                      <p:tavLst>
                                        <p:tav tm="0">
                                          <p:val>
                                            <p:strVal val="1+(6*min(max(#ppt_w*#ppt_h,.3),1)-7.4)/-.7*#ppt_h/2"/>
                                          </p:val>
                                        </p:tav>
                                        <p:tav tm="100000">
                                          <p:val>
                                            <p:strVal val="#ppt_y"/>
                                          </p:val>
                                        </p:tav>
                                      </p:tavLst>
                                    </p:anim>
                                  </p:childTnLst>
                                </p:cTn>
                              </p:par>
                            </p:childTnLst>
                          </p:cTn>
                        </p:par>
                        <p:par>
                          <p:cTn id="86" fill="hold">
                            <p:stCondLst>
                              <p:cond delay="7250"/>
                            </p:stCondLst>
                            <p:childTnLst>
                              <p:par>
                                <p:cTn id="87" presetID="23" presetClass="entr" presetSubtype="36" fill="hold" grpId="0" nodeType="afterEffect">
                                  <p:stCondLst>
                                    <p:cond delay="0"/>
                                  </p:stCondLst>
                                  <p:childTnLst>
                                    <p:set>
                                      <p:cBhvr>
                                        <p:cTn id="88" dur="1" fill="hold">
                                          <p:stCondLst>
                                            <p:cond delay="0"/>
                                          </p:stCondLst>
                                        </p:cTn>
                                        <p:tgtEl>
                                          <p:spTgt spid="21"/>
                                        </p:tgtEl>
                                        <p:attrNameLst>
                                          <p:attrName>style.visibility</p:attrName>
                                        </p:attrNameLst>
                                      </p:cBhvr>
                                      <p:to>
                                        <p:strVal val="visible"/>
                                      </p:to>
                                    </p:set>
                                    <p:anim calcmode="lin" valueType="num">
                                      <p:cBhvr>
                                        <p:cTn id="89" dur="500" fill="hold"/>
                                        <p:tgtEl>
                                          <p:spTgt spid="21"/>
                                        </p:tgtEl>
                                        <p:attrNameLst>
                                          <p:attrName>ppt_w</p:attrName>
                                        </p:attrNameLst>
                                      </p:cBhvr>
                                      <p:tavLst>
                                        <p:tav tm="0">
                                          <p:val>
                                            <p:strVal val="(6*min(max(#ppt_w*#ppt_h,.3),1)-7.4)/-.7*#ppt_w"/>
                                          </p:val>
                                        </p:tav>
                                        <p:tav tm="100000">
                                          <p:val>
                                            <p:strVal val="#ppt_w"/>
                                          </p:val>
                                        </p:tav>
                                      </p:tavLst>
                                    </p:anim>
                                    <p:anim calcmode="lin" valueType="num">
                                      <p:cBhvr>
                                        <p:cTn id="90" dur="500" fill="hold"/>
                                        <p:tgtEl>
                                          <p:spTgt spid="21"/>
                                        </p:tgtEl>
                                        <p:attrNameLst>
                                          <p:attrName>ppt_h</p:attrName>
                                        </p:attrNameLst>
                                      </p:cBhvr>
                                      <p:tavLst>
                                        <p:tav tm="0">
                                          <p:val>
                                            <p:strVal val="(6*min(max(#ppt_w*#ppt_h,.3),1)-7.4)/-.7*#ppt_h"/>
                                          </p:val>
                                        </p:tav>
                                        <p:tav tm="100000">
                                          <p:val>
                                            <p:strVal val="#ppt_h"/>
                                          </p:val>
                                        </p:tav>
                                      </p:tavLst>
                                    </p:anim>
                                    <p:anim calcmode="lin" valueType="num">
                                      <p:cBhvr>
                                        <p:cTn id="91" dur="500" fill="hold"/>
                                        <p:tgtEl>
                                          <p:spTgt spid="21"/>
                                        </p:tgtEl>
                                        <p:attrNameLst>
                                          <p:attrName>ppt_x</p:attrName>
                                        </p:attrNameLst>
                                      </p:cBhvr>
                                      <p:tavLst>
                                        <p:tav tm="0">
                                          <p:val>
                                            <p:fltVal val="0.5"/>
                                          </p:val>
                                        </p:tav>
                                        <p:tav tm="100000">
                                          <p:val>
                                            <p:strVal val="#ppt_x"/>
                                          </p:val>
                                        </p:tav>
                                      </p:tavLst>
                                    </p:anim>
                                    <p:anim calcmode="lin" valueType="num">
                                      <p:cBhvr>
                                        <p:cTn id="92" dur="500" fill="hold"/>
                                        <p:tgtEl>
                                          <p:spTgt spid="21"/>
                                        </p:tgtEl>
                                        <p:attrNameLst>
                                          <p:attrName>ppt_y</p:attrName>
                                        </p:attrNameLst>
                                      </p:cBhvr>
                                      <p:tavLst>
                                        <p:tav tm="0">
                                          <p:val>
                                            <p:strVal val="1+(6*min(max(#ppt_w*#ppt_h,.3),1)-7.4)/-.7*#ppt_h/2"/>
                                          </p:val>
                                        </p:tav>
                                        <p:tav tm="100000">
                                          <p:val>
                                            <p:strVal val="#ppt_y"/>
                                          </p:val>
                                        </p:tav>
                                      </p:tavLst>
                                    </p:anim>
                                  </p:childTnLst>
                                </p:cTn>
                              </p:par>
                            </p:childTnLst>
                          </p:cTn>
                        </p:par>
                        <p:par>
                          <p:cTn id="93" fill="hold">
                            <p:stCondLst>
                              <p:cond delay="7750"/>
                            </p:stCondLst>
                            <p:childTnLst>
                              <p:par>
                                <p:cTn id="94" presetID="23" presetClass="entr" presetSubtype="36" fill="hold" grpId="0" nodeType="afterEffect">
                                  <p:stCondLst>
                                    <p:cond delay="0"/>
                                  </p:stCondLst>
                                  <p:childTnLst>
                                    <p:set>
                                      <p:cBhvr>
                                        <p:cTn id="95" dur="1" fill="hold">
                                          <p:stCondLst>
                                            <p:cond delay="0"/>
                                          </p:stCondLst>
                                        </p:cTn>
                                        <p:tgtEl>
                                          <p:spTgt spid="22"/>
                                        </p:tgtEl>
                                        <p:attrNameLst>
                                          <p:attrName>style.visibility</p:attrName>
                                        </p:attrNameLst>
                                      </p:cBhvr>
                                      <p:to>
                                        <p:strVal val="visible"/>
                                      </p:to>
                                    </p:set>
                                    <p:anim calcmode="lin" valueType="num">
                                      <p:cBhvr>
                                        <p:cTn id="96" dur="500" fill="hold"/>
                                        <p:tgtEl>
                                          <p:spTgt spid="22"/>
                                        </p:tgtEl>
                                        <p:attrNameLst>
                                          <p:attrName>ppt_w</p:attrName>
                                        </p:attrNameLst>
                                      </p:cBhvr>
                                      <p:tavLst>
                                        <p:tav tm="0">
                                          <p:val>
                                            <p:strVal val="(6*min(max(#ppt_w*#ppt_h,.3),1)-7.4)/-.7*#ppt_w"/>
                                          </p:val>
                                        </p:tav>
                                        <p:tav tm="100000">
                                          <p:val>
                                            <p:strVal val="#ppt_w"/>
                                          </p:val>
                                        </p:tav>
                                      </p:tavLst>
                                    </p:anim>
                                    <p:anim calcmode="lin" valueType="num">
                                      <p:cBhvr>
                                        <p:cTn id="97" dur="500" fill="hold"/>
                                        <p:tgtEl>
                                          <p:spTgt spid="22"/>
                                        </p:tgtEl>
                                        <p:attrNameLst>
                                          <p:attrName>ppt_h</p:attrName>
                                        </p:attrNameLst>
                                      </p:cBhvr>
                                      <p:tavLst>
                                        <p:tav tm="0">
                                          <p:val>
                                            <p:strVal val="(6*min(max(#ppt_w*#ppt_h,.3),1)-7.4)/-.7*#ppt_h"/>
                                          </p:val>
                                        </p:tav>
                                        <p:tav tm="100000">
                                          <p:val>
                                            <p:strVal val="#ppt_h"/>
                                          </p:val>
                                        </p:tav>
                                      </p:tavLst>
                                    </p:anim>
                                    <p:anim calcmode="lin" valueType="num">
                                      <p:cBhvr>
                                        <p:cTn id="98" dur="500" fill="hold"/>
                                        <p:tgtEl>
                                          <p:spTgt spid="22"/>
                                        </p:tgtEl>
                                        <p:attrNameLst>
                                          <p:attrName>ppt_x</p:attrName>
                                        </p:attrNameLst>
                                      </p:cBhvr>
                                      <p:tavLst>
                                        <p:tav tm="0">
                                          <p:val>
                                            <p:fltVal val="0.5"/>
                                          </p:val>
                                        </p:tav>
                                        <p:tav tm="100000">
                                          <p:val>
                                            <p:strVal val="#ppt_x"/>
                                          </p:val>
                                        </p:tav>
                                      </p:tavLst>
                                    </p:anim>
                                    <p:anim calcmode="lin" valueType="num">
                                      <p:cBhvr>
                                        <p:cTn id="99" dur="500" fill="hold"/>
                                        <p:tgtEl>
                                          <p:spTgt spid="22"/>
                                        </p:tgtEl>
                                        <p:attrNameLst>
                                          <p:attrName>ppt_y</p:attrName>
                                        </p:attrNameLst>
                                      </p:cBhvr>
                                      <p:tavLst>
                                        <p:tav tm="0">
                                          <p:val>
                                            <p:strVal val="1+(6*min(max(#ppt_w*#ppt_h,.3),1)-7.4)/-.7*#ppt_h/2"/>
                                          </p:val>
                                        </p:tav>
                                        <p:tav tm="100000">
                                          <p:val>
                                            <p:strVal val="#ppt_y"/>
                                          </p:val>
                                        </p:tav>
                                      </p:tavLst>
                                    </p:anim>
                                  </p:childTnLst>
                                </p:cTn>
                              </p:par>
                            </p:childTnLst>
                          </p:cTn>
                        </p:par>
                        <p:par>
                          <p:cTn id="100" fill="hold">
                            <p:stCondLst>
                              <p:cond delay="8250"/>
                            </p:stCondLst>
                            <p:childTnLst>
                              <p:par>
                                <p:cTn id="101" presetID="23" presetClass="entr" presetSubtype="36" fill="hold" grpId="0" nodeType="afterEffect">
                                  <p:stCondLst>
                                    <p:cond delay="0"/>
                                  </p:stCondLst>
                                  <p:childTnLst>
                                    <p:set>
                                      <p:cBhvr>
                                        <p:cTn id="102" dur="1" fill="hold">
                                          <p:stCondLst>
                                            <p:cond delay="0"/>
                                          </p:stCondLst>
                                        </p:cTn>
                                        <p:tgtEl>
                                          <p:spTgt spid="19"/>
                                        </p:tgtEl>
                                        <p:attrNameLst>
                                          <p:attrName>style.visibility</p:attrName>
                                        </p:attrNameLst>
                                      </p:cBhvr>
                                      <p:to>
                                        <p:strVal val="visible"/>
                                      </p:to>
                                    </p:set>
                                    <p:anim calcmode="lin" valueType="num">
                                      <p:cBhvr>
                                        <p:cTn id="103" dur="500" fill="hold"/>
                                        <p:tgtEl>
                                          <p:spTgt spid="19"/>
                                        </p:tgtEl>
                                        <p:attrNameLst>
                                          <p:attrName>ppt_w</p:attrName>
                                        </p:attrNameLst>
                                      </p:cBhvr>
                                      <p:tavLst>
                                        <p:tav tm="0">
                                          <p:val>
                                            <p:strVal val="(6*min(max(#ppt_w*#ppt_h,.3),1)-7.4)/-.7*#ppt_w"/>
                                          </p:val>
                                        </p:tav>
                                        <p:tav tm="100000">
                                          <p:val>
                                            <p:strVal val="#ppt_w"/>
                                          </p:val>
                                        </p:tav>
                                      </p:tavLst>
                                    </p:anim>
                                    <p:anim calcmode="lin" valueType="num">
                                      <p:cBhvr>
                                        <p:cTn id="104" dur="500" fill="hold"/>
                                        <p:tgtEl>
                                          <p:spTgt spid="19"/>
                                        </p:tgtEl>
                                        <p:attrNameLst>
                                          <p:attrName>ppt_h</p:attrName>
                                        </p:attrNameLst>
                                      </p:cBhvr>
                                      <p:tavLst>
                                        <p:tav tm="0">
                                          <p:val>
                                            <p:strVal val="(6*min(max(#ppt_w*#ppt_h,.3),1)-7.4)/-.7*#ppt_h"/>
                                          </p:val>
                                        </p:tav>
                                        <p:tav tm="100000">
                                          <p:val>
                                            <p:strVal val="#ppt_h"/>
                                          </p:val>
                                        </p:tav>
                                      </p:tavLst>
                                    </p:anim>
                                    <p:anim calcmode="lin" valueType="num">
                                      <p:cBhvr>
                                        <p:cTn id="105" dur="500" fill="hold"/>
                                        <p:tgtEl>
                                          <p:spTgt spid="19"/>
                                        </p:tgtEl>
                                        <p:attrNameLst>
                                          <p:attrName>ppt_x</p:attrName>
                                        </p:attrNameLst>
                                      </p:cBhvr>
                                      <p:tavLst>
                                        <p:tav tm="0">
                                          <p:val>
                                            <p:fltVal val="0.5"/>
                                          </p:val>
                                        </p:tav>
                                        <p:tav tm="100000">
                                          <p:val>
                                            <p:strVal val="#ppt_x"/>
                                          </p:val>
                                        </p:tav>
                                      </p:tavLst>
                                    </p:anim>
                                    <p:anim calcmode="lin" valueType="num">
                                      <p:cBhvr>
                                        <p:cTn id="106" dur="500" fill="hold"/>
                                        <p:tgtEl>
                                          <p:spTgt spid="19"/>
                                        </p:tgtEl>
                                        <p:attrNameLst>
                                          <p:attrName>ppt_y</p:attrName>
                                        </p:attrNameLst>
                                      </p:cBhvr>
                                      <p:tavLst>
                                        <p:tav tm="0">
                                          <p:val>
                                            <p:strVal val="1+(6*min(max(#ppt_w*#ppt_h,.3),1)-7.4)/-.7*#ppt_h/2"/>
                                          </p:val>
                                        </p:tav>
                                        <p:tav tm="100000">
                                          <p:val>
                                            <p:strVal val="#ppt_y"/>
                                          </p:val>
                                        </p:tav>
                                      </p:tavLst>
                                    </p:anim>
                                  </p:childTnLst>
                                </p:cTn>
                              </p:par>
                            </p:childTnLst>
                          </p:cTn>
                        </p:par>
                        <p:par>
                          <p:cTn id="107" fill="hold">
                            <p:stCondLst>
                              <p:cond delay="8750"/>
                            </p:stCondLst>
                            <p:childTnLst>
                              <p:par>
                                <p:cTn id="108" presetID="23" presetClass="entr" presetSubtype="36" fill="hold" grpId="0" nodeType="afterEffect">
                                  <p:stCondLst>
                                    <p:cond delay="0"/>
                                  </p:stCondLst>
                                  <p:childTnLst>
                                    <p:set>
                                      <p:cBhvr>
                                        <p:cTn id="109" dur="1" fill="hold">
                                          <p:stCondLst>
                                            <p:cond delay="0"/>
                                          </p:stCondLst>
                                        </p:cTn>
                                        <p:tgtEl>
                                          <p:spTgt spid="20"/>
                                        </p:tgtEl>
                                        <p:attrNameLst>
                                          <p:attrName>style.visibility</p:attrName>
                                        </p:attrNameLst>
                                      </p:cBhvr>
                                      <p:to>
                                        <p:strVal val="visible"/>
                                      </p:to>
                                    </p:set>
                                    <p:anim calcmode="lin" valueType="num">
                                      <p:cBhvr>
                                        <p:cTn id="110" dur="500" fill="hold"/>
                                        <p:tgtEl>
                                          <p:spTgt spid="20"/>
                                        </p:tgtEl>
                                        <p:attrNameLst>
                                          <p:attrName>ppt_w</p:attrName>
                                        </p:attrNameLst>
                                      </p:cBhvr>
                                      <p:tavLst>
                                        <p:tav tm="0">
                                          <p:val>
                                            <p:strVal val="(6*min(max(#ppt_w*#ppt_h,.3),1)-7.4)/-.7*#ppt_w"/>
                                          </p:val>
                                        </p:tav>
                                        <p:tav tm="100000">
                                          <p:val>
                                            <p:strVal val="#ppt_w"/>
                                          </p:val>
                                        </p:tav>
                                      </p:tavLst>
                                    </p:anim>
                                    <p:anim calcmode="lin" valueType="num">
                                      <p:cBhvr>
                                        <p:cTn id="111" dur="500" fill="hold"/>
                                        <p:tgtEl>
                                          <p:spTgt spid="20"/>
                                        </p:tgtEl>
                                        <p:attrNameLst>
                                          <p:attrName>ppt_h</p:attrName>
                                        </p:attrNameLst>
                                      </p:cBhvr>
                                      <p:tavLst>
                                        <p:tav tm="0">
                                          <p:val>
                                            <p:strVal val="(6*min(max(#ppt_w*#ppt_h,.3),1)-7.4)/-.7*#ppt_h"/>
                                          </p:val>
                                        </p:tav>
                                        <p:tav tm="100000">
                                          <p:val>
                                            <p:strVal val="#ppt_h"/>
                                          </p:val>
                                        </p:tav>
                                      </p:tavLst>
                                    </p:anim>
                                    <p:anim calcmode="lin" valueType="num">
                                      <p:cBhvr>
                                        <p:cTn id="112" dur="500" fill="hold"/>
                                        <p:tgtEl>
                                          <p:spTgt spid="20"/>
                                        </p:tgtEl>
                                        <p:attrNameLst>
                                          <p:attrName>ppt_x</p:attrName>
                                        </p:attrNameLst>
                                      </p:cBhvr>
                                      <p:tavLst>
                                        <p:tav tm="0">
                                          <p:val>
                                            <p:fltVal val="0.5"/>
                                          </p:val>
                                        </p:tav>
                                        <p:tav tm="100000">
                                          <p:val>
                                            <p:strVal val="#ppt_x"/>
                                          </p:val>
                                        </p:tav>
                                      </p:tavLst>
                                    </p:anim>
                                    <p:anim calcmode="lin" valueType="num">
                                      <p:cBhvr>
                                        <p:cTn id="113" dur="500" fill="hold"/>
                                        <p:tgtEl>
                                          <p:spTgt spid="20"/>
                                        </p:tgtEl>
                                        <p:attrNameLst>
                                          <p:attrName>ppt_y</p:attrName>
                                        </p:attrNameLst>
                                      </p:cBhvr>
                                      <p:tavLst>
                                        <p:tav tm="0">
                                          <p:val>
                                            <p:strVal val="1+(6*min(max(#ppt_w*#ppt_h,.3),1)-7.4)/-.7*#ppt_h/2"/>
                                          </p:val>
                                        </p:tav>
                                        <p:tav tm="100000">
                                          <p:val>
                                            <p:strVal val="#ppt_y"/>
                                          </p:val>
                                        </p:tav>
                                      </p:tavLst>
                                    </p:anim>
                                  </p:childTnLst>
                                </p:cTn>
                              </p:par>
                            </p:childTnLst>
                          </p:cTn>
                        </p:par>
                        <p:par>
                          <p:cTn id="114" fill="hold">
                            <p:stCondLst>
                              <p:cond delay="9250"/>
                            </p:stCondLst>
                            <p:childTnLst>
                              <p:par>
                                <p:cTn id="115" presetID="22" presetClass="entr" presetSubtype="1" fill="hold" grpId="0" nodeType="afterEffect">
                                  <p:stCondLst>
                                    <p:cond delay="0"/>
                                  </p:stCondLst>
                                  <p:childTnLst>
                                    <p:set>
                                      <p:cBhvr>
                                        <p:cTn id="116" dur="1" fill="hold">
                                          <p:stCondLst>
                                            <p:cond delay="0"/>
                                          </p:stCondLst>
                                        </p:cTn>
                                        <p:tgtEl>
                                          <p:spTgt spid="30"/>
                                        </p:tgtEl>
                                        <p:attrNameLst>
                                          <p:attrName>style.visibility</p:attrName>
                                        </p:attrNameLst>
                                      </p:cBhvr>
                                      <p:to>
                                        <p:strVal val="visible"/>
                                      </p:to>
                                    </p:set>
                                    <p:animEffect transition="in" filter="wipe(up)">
                                      <p:cBhvr>
                                        <p:cTn id="117" dur="5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P spid="18" grpId="0" animBg="1"/>
      <p:bldP spid="19" grpId="0" animBg="1"/>
      <p:bldP spid="20" grpId="0" animBg="1"/>
      <p:bldP spid="21" grpId="0" animBg="1"/>
      <p:bldP spid="22" grpId="0" animBg="1"/>
      <p:bldP spid="13" grpId="0" animBg="1"/>
      <p:bldP spid="15" grpId="0" animBg="1"/>
      <p:bldP spid="16" grpId="0" animBg="1"/>
      <p:bldP spid="17" grpId="0" animBg="1"/>
      <p:bldP spid="23" grpId="0" animBg="1"/>
      <p:bldP spid="24" grpId="0"/>
      <p:bldP spid="3" grpId="0" animBg="1"/>
      <p:bldP spid="25" grpId="0" animBg="1"/>
      <p:bldP spid="26" grpId="0" animBg="1"/>
      <p:bldP spid="27" grpId="0" animBg="1"/>
      <p:bldP spid="29" grpId="0"/>
      <p:bldP spid="30" grpId="0"/>
    </p:bldLst>
  </p:timing>
</p:sld>
</file>

<file path=ppt/slides/slide7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cxnSp>
        <p:nvCxnSpPr>
          <p:cNvPr id="3" name="Straight Connector 2"/>
          <p:cNvCxnSpPr/>
          <p:nvPr/>
        </p:nvCxnSpPr>
        <p:spPr>
          <a:xfrm>
            <a:off x="7659445" y="1753496"/>
            <a:ext cx="43030" cy="5104504"/>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1"/>
          <p:cNvCxnSpPr/>
          <p:nvPr/>
        </p:nvCxnSpPr>
        <p:spPr>
          <a:xfrm>
            <a:off x="3910405" y="1742725"/>
            <a:ext cx="3749040" cy="1"/>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8" name="Text Box 10"/>
          <p:cNvSpPr txBox="1">
            <a:spLocks noChangeArrowheads="1"/>
          </p:cNvSpPr>
          <p:nvPr/>
        </p:nvSpPr>
        <p:spPr bwMode="auto">
          <a:xfrm>
            <a:off x="8037689" y="2544272"/>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9" name="Group 8"/>
          <p:cNvGrpSpPr/>
          <p:nvPr/>
        </p:nvGrpSpPr>
        <p:grpSpPr>
          <a:xfrm>
            <a:off x="7404912" y="2634583"/>
            <a:ext cx="548640" cy="548640"/>
            <a:chOff x="8093534" y="1164886"/>
            <a:chExt cx="548640" cy="548640"/>
          </a:xfrm>
        </p:grpSpPr>
        <p:sp>
          <p:nvSpPr>
            <p:cNvPr id="10" name="Oval 9"/>
            <p:cNvSpPr>
              <a:spLocks noChangeAspect="1"/>
            </p:cNvSpPr>
            <p:nvPr/>
          </p:nvSpPr>
          <p:spPr>
            <a:xfrm>
              <a:off x="8093534" y="1164886"/>
              <a:ext cx="548640" cy="548640"/>
            </a:xfrm>
            <a:prstGeom prst="ellipse">
              <a:avLst/>
            </a:prstGeom>
            <a:solidFill>
              <a:srgbClr val="F89120"/>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1"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12" name="Text Box 10"/>
          <p:cNvSpPr txBox="1">
            <a:spLocks noChangeArrowheads="1"/>
          </p:cNvSpPr>
          <p:nvPr/>
        </p:nvSpPr>
        <p:spPr bwMode="auto">
          <a:xfrm>
            <a:off x="8037689" y="3334421"/>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13" name="Group 12"/>
          <p:cNvGrpSpPr/>
          <p:nvPr/>
        </p:nvGrpSpPr>
        <p:grpSpPr>
          <a:xfrm>
            <a:off x="7404912" y="3424732"/>
            <a:ext cx="548640" cy="548640"/>
            <a:chOff x="8093534" y="1164886"/>
            <a:chExt cx="548640" cy="548640"/>
          </a:xfrm>
        </p:grpSpPr>
        <p:sp>
          <p:nvSpPr>
            <p:cNvPr id="14" name="Oval 13"/>
            <p:cNvSpPr>
              <a:spLocks noChangeAspect="1"/>
            </p:cNvSpPr>
            <p:nvPr/>
          </p:nvSpPr>
          <p:spPr>
            <a:xfrm>
              <a:off x="8093534" y="1164886"/>
              <a:ext cx="548640" cy="548640"/>
            </a:xfrm>
            <a:prstGeom prst="ellipse">
              <a:avLst/>
            </a:prstGeom>
            <a:solidFill>
              <a:srgbClr val="CE8E40"/>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5"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16" name="Text Box 10"/>
          <p:cNvSpPr txBox="1">
            <a:spLocks noChangeArrowheads="1"/>
          </p:cNvSpPr>
          <p:nvPr/>
        </p:nvSpPr>
        <p:spPr bwMode="auto">
          <a:xfrm>
            <a:off x="8037689" y="4119941"/>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17" name="Group 16"/>
          <p:cNvGrpSpPr/>
          <p:nvPr/>
        </p:nvGrpSpPr>
        <p:grpSpPr>
          <a:xfrm>
            <a:off x="7404912" y="4210252"/>
            <a:ext cx="548640" cy="548640"/>
            <a:chOff x="8093534" y="1164886"/>
            <a:chExt cx="548640" cy="548640"/>
          </a:xfrm>
        </p:grpSpPr>
        <p:sp>
          <p:nvSpPr>
            <p:cNvPr id="18" name="Oval 17"/>
            <p:cNvSpPr>
              <a:spLocks noChangeAspect="1"/>
            </p:cNvSpPr>
            <p:nvPr/>
          </p:nvSpPr>
          <p:spPr>
            <a:xfrm>
              <a:off x="8093534" y="1164886"/>
              <a:ext cx="548640" cy="548640"/>
            </a:xfrm>
            <a:prstGeom prst="ellipse">
              <a:avLst/>
            </a:prstGeom>
            <a:solidFill>
              <a:srgbClr val="E76C0F"/>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9"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20" name="Text Box 10"/>
          <p:cNvSpPr txBox="1">
            <a:spLocks noChangeArrowheads="1"/>
          </p:cNvSpPr>
          <p:nvPr/>
        </p:nvSpPr>
        <p:spPr bwMode="auto">
          <a:xfrm>
            <a:off x="8037689" y="4910090"/>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21" name="Group 20"/>
          <p:cNvGrpSpPr/>
          <p:nvPr/>
        </p:nvGrpSpPr>
        <p:grpSpPr>
          <a:xfrm>
            <a:off x="7404912" y="5000401"/>
            <a:ext cx="548640" cy="548640"/>
            <a:chOff x="8093534" y="1164886"/>
            <a:chExt cx="548640" cy="548640"/>
          </a:xfrm>
        </p:grpSpPr>
        <p:sp>
          <p:nvSpPr>
            <p:cNvPr id="22" name="Oval 21"/>
            <p:cNvSpPr>
              <a:spLocks noChangeAspect="1"/>
            </p:cNvSpPr>
            <p:nvPr/>
          </p:nvSpPr>
          <p:spPr>
            <a:xfrm>
              <a:off x="8093534" y="1164886"/>
              <a:ext cx="548640" cy="548640"/>
            </a:xfrm>
            <a:prstGeom prst="ellipse">
              <a:avLst/>
            </a:prstGeom>
            <a:solidFill>
              <a:srgbClr val="E04621"/>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23"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24" name="Text Box 10"/>
          <p:cNvSpPr txBox="1">
            <a:spLocks noChangeArrowheads="1"/>
          </p:cNvSpPr>
          <p:nvPr/>
        </p:nvSpPr>
        <p:spPr bwMode="auto">
          <a:xfrm>
            <a:off x="8064389" y="5700239"/>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25" name="Group 24"/>
          <p:cNvGrpSpPr/>
          <p:nvPr/>
        </p:nvGrpSpPr>
        <p:grpSpPr>
          <a:xfrm>
            <a:off x="7431612" y="5790550"/>
            <a:ext cx="548640" cy="548640"/>
            <a:chOff x="8093534" y="1164886"/>
            <a:chExt cx="548640" cy="548640"/>
          </a:xfrm>
        </p:grpSpPr>
        <p:sp>
          <p:nvSpPr>
            <p:cNvPr id="26" name="Oval 25"/>
            <p:cNvSpPr>
              <a:spLocks noChangeAspect="1"/>
            </p:cNvSpPr>
            <p:nvPr/>
          </p:nvSpPr>
          <p:spPr>
            <a:xfrm>
              <a:off x="8093534" y="1164886"/>
              <a:ext cx="548640" cy="548640"/>
            </a:xfrm>
            <a:prstGeom prst="ellipse">
              <a:avLst/>
            </a:prstGeom>
            <a:solidFill>
              <a:srgbClr val="D33914"/>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27"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grpSp>
        <p:nvGrpSpPr>
          <p:cNvPr id="36" name="Group 35"/>
          <p:cNvGrpSpPr>
            <a:grpSpLocks noChangeAspect="1"/>
          </p:cNvGrpSpPr>
          <p:nvPr/>
        </p:nvGrpSpPr>
        <p:grpSpPr>
          <a:xfrm>
            <a:off x="1266990" y="1409769"/>
            <a:ext cx="464991" cy="640080"/>
            <a:chOff x="3291055" y="1604118"/>
            <a:chExt cx="552452" cy="760475"/>
          </a:xfrm>
          <a:solidFill>
            <a:schemeClr val="bg1"/>
          </a:solidFill>
        </p:grpSpPr>
        <p:sp>
          <p:nvSpPr>
            <p:cNvPr id="37" name="Freeform 5"/>
            <p:cNvSpPr>
              <a:spLocks noEditPoints="1"/>
            </p:cNvSpPr>
            <p:nvPr/>
          </p:nvSpPr>
          <p:spPr bwMode="auto">
            <a:xfrm>
              <a:off x="3291055" y="1604118"/>
              <a:ext cx="552452" cy="760475"/>
            </a:xfrm>
            <a:custGeom>
              <a:avLst/>
              <a:gdLst/>
              <a:ahLst/>
              <a:cxnLst>
                <a:cxn ang="0">
                  <a:pos x="55" y="19"/>
                </a:cxn>
                <a:cxn ang="0">
                  <a:pos x="55" y="17"/>
                </a:cxn>
                <a:cxn ang="0">
                  <a:pos x="51" y="13"/>
                </a:cxn>
                <a:cxn ang="0">
                  <a:pos x="43" y="13"/>
                </a:cxn>
                <a:cxn ang="0">
                  <a:pos x="44" y="9"/>
                </a:cxn>
                <a:cxn ang="0">
                  <a:pos x="36" y="0"/>
                </a:cxn>
                <a:cxn ang="0">
                  <a:pos x="27" y="9"/>
                </a:cxn>
                <a:cxn ang="0">
                  <a:pos x="28" y="13"/>
                </a:cxn>
                <a:cxn ang="0">
                  <a:pos x="22" y="13"/>
                </a:cxn>
                <a:cxn ang="0">
                  <a:pos x="17" y="17"/>
                </a:cxn>
                <a:cxn ang="0">
                  <a:pos x="17" y="19"/>
                </a:cxn>
                <a:cxn ang="0">
                  <a:pos x="7" y="19"/>
                </a:cxn>
                <a:cxn ang="0">
                  <a:pos x="0" y="26"/>
                </a:cxn>
                <a:cxn ang="0">
                  <a:pos x="0" y="95"/>
                </a:cxn>
                <a:cxn ang="0">
                  <a:pos x="7" y="102"/>
                </a:cxn>
                <a:cxn ang="0">
                  <a:pos x="66" y="102"/>
                </a:cxn>
                <a:cxn ang="0">
                  <a:pos x="73" y="95"/>
                </a:cxn>
                <a:cxn ang="0">
                  <a:pos x="73" y="26"/>
                </a:cxn>
                <a:cxn ang="0">
                  <a:pos x="66" y="19"/>
                </a:cxn>
                <a:cxn ang="0">
                  <a:pos x="55" y="19"/>
                </a:cxn>
                <a:cxn ang="0">
                  <a:pos x="31" y="9"/>
                </a:cxn>
                <a:cxn ang="0">
                  <a:pos x="36" y="3"/>
                </a:cxn>
                <a:cxn ang="0">
                  <a:pos x="41" y="9"/>
                </a:cxn>
                <a:cxn ang="0">
                  <a:pos x="39" y="13"/>
                </a:cxn>
                <a:cxn ang="0">
                  <a:pos x="32" y="13"/>
                </a:cxn>
                <a:cxn ang="0">
                  <a:pos x="31" y="9"/>
                </a:cxn>
                <a:cxn ang="0">
                  <a:pos x="66" y="91"/>
                </a:cxn>
                <a:cxn ang="0">
                  <a:pos x="61" y="95"/>
                </a:cxn>
                <a:cxn ang="0">
                  <a:pos x="11" y="95"/>
                </a:cxn>
                <a:cxn ang="0">
                  <a:pos x="7" y="91"/>
                </a:cxn>
                <a:cxn ang="0">
                  <a:pos x="7" y="31"/>
                </a:cxn>
                <a:cxn ang="0">
                  <a:pos x="11" y="26"/>
                </a:cxn>
                <a:cxn ang="0">
                  <a:pos x="17" y="26"/>
                </a:cxn>
                <a:cxn ang="0">
                  <a:pos x="21" y="30"/>
                </a:cxn>
                <a:cxn ang="0">
                  <a:pos x="52" y="30"/>
                </a:cxn>
                <a:cxn ang="0">
                  <a:pos x="55" y="26"/>
                </a:cxn>
                <a:cxn ang="0">
                  <a:pos x="61" y="26"/>
                </a:cxn>
                <a:cxn ang="0">
                  <a:pos x="66" y="31"/>
                </a:cxn>
                <a:cxn ang="0">
                  <a:pos x="66" y="91"/>
                </a:cxn>
                <a:cxn ang="0">
                  <a:pos x="66" y="91"/>
                </a:cxn>
                <a:cxn ang="0">
                  <a:pos x="66" y="91"/>
                </a:cxn>
              </a:cxnLst>
              <a:rect l="0" t="0" r="r" b="b"/>
              <a:pathLst>
                <a:path w="73" h="102">
                  <a:moveTo>
                    <a:pt x="55" y="19"/>
                  </a:moveTo>
                  <a:cubicBezTo>
                    <a:pt x="55" y="17"/>
                    <a:pt x="55" y="17"/>
                    <a:pt x="55" y="17"/>
                  </a:cubicBezTo>
                  <a:cubicBezTo>
                    <a:pt x="55" y="15"/>
                    <a:pt x="53" y="13"/>
                    <a:pt x="51" y="13"/>
                  </a:cubicBezTo>
                  <a:cubicBezTo>
                    <a:pt x="43" y="13"/>
                    <a:pt x="43" y="13"/>
                    <a:pt x="43" y="13"/>
                  </a:cubicBezTo>
                  <a:cubicBezTo>
                    <a:pt x="44" y="11"/>
                    <a:pt x="44" y="10"/>
                    <a:pt x="44" y="9"/>
                  </a:cubicBezTo>
                  <a:cubicBezTo>
                    <a:pt x="44" y="4"/>
                    <a:pt x="40" y="0"/>
                    <a:pt x="36" y="0"/>
                  </a:cubicBezTo>
                  <a:cubicBezTo>
                    <a:pt x="31" y="0"/>
                    <a:pt x="27" y="4"/>
                    <a:pt x="27" y="9"/>
                  </a:cubicBezTo>
                  <a:cubicBezTo>
                    <a:pt x="27" y="10"/>
                    <a:pt x="27" y="11"/>
                    <a:pt x="28" y="13"/>
                  </a:cubicBezTo>
                  <a:cubicBezTo>
                    <a:pt x="22" y="13"/>
                    <a:pt x="22" y="13"/>
                    <a:pt x="22" y="13"/>
                  </a:cubicBezTo>
                  <a:cubicBezTo>
                    <a:pt x="19" y="13"/>
                    <a:pt x="17" y="15"/>
                    <a:pt x="17" y="17"/>
                  </a:cubicBezTo>
                  <a:cubicBezTo>
                    <a:pt x="17" y="19"/>
                    <a:pt x="17" y="19"/>
                    <a:pt x="17" y="19"/>
                  </a:cubicBezTo>
                  <a:cubicBezTo>
                    <a:pt x="7" y="19"/>
                    <a:pt x="7" y="19"/>
                    <a:pt x="7" y="19"/>
                  </a:cubicBezTo>
                  <a:cubicBezTo>
                    <a:pt x="3" y="19"/>
                    <a:pt x="0" y="23"/>
                    <a:pt x="0" y="26"/>
                  </a:cubicBezTo>
                  <a:cubicBezTo>
                    <a:pt x="0" y="95"/>
                    <a:pt x="0" y="95"/>
                    <a:pt x="0" y="95"/>
                  </a:cubicBezTo>
                  <a:cubicBezTo>
                    <a:pt x="0" y="99"/>
                    <a:pt x="3" y="102"/>
                    <a:pt x="7" y="102"/>
                  </a:cubicBezTo>
                  <a:cubicBezTo>
                    <a:pt x="66" y="102"/>
                    <a:pt x="66" y="102"/>
                    <a:pt x="66" y="102"/>
                  </a:cubicBezTo>
                  <a:cubicBezTo>
                    <a:pt x="70" y="102"/>
                    <a:pt x="73" y="99"/>
                    <a:pt x="73" y="95"/>
                  </a:cubicBezTo>
                  <a:cubicBezTo>
                    <a:pt x="73" y="26"/>
                    <a:pt x="73" y="26"/>
                    <a:pt x="73" y="26"/>
                  </a:cubicBezTo>
                  <a:cubicBezTo>
                    <a:pt x="73" y="23"/>
                    <a:pt x="70" y="19"/>
                    <a:pt x="66" y="19"/>
                  </a:cubicBezTo>
                  <a:lnTo>
                    <a:pt x="55" y="19"/>
                  </a:lnTo>
                  <a:close/>
                  <a:moveTo>
                    <a:pt x="31" y="9"/>
                  </a:moveTo>
                  <a:cubicBezTo>
                    <a:pt x="31" y="6"/>
                    <a:pt x="33" y="3"/>
                    <a:pt x="36" y="3"/>
                  </a:cubicBezTo>
                  <a:cubicBezTo>
                    <a:pt x="38" y="3"/>
                    <a:pt x="41" y="6"/>
                    <a:pt x="41" y="9"/>
                  </a:cubicBezTo>
                  <a:cubicBezTo>
                    <a:pt x="41" y="10"/>
                    <a:pt x="40" y="12"/>
                    <a:pt x="39" y="13"/>
                  </a:cubicBezTo>
                  <a:cubicBezTo>
                    <a:pt x="32" y="13"/>
                    <a:pt x="32" y="13"/>
                    <a:pt x="32" y="13"/>
                  </a:cubicBezTo>
                  <a:cubicBezTo>
                    <a:pt x="31" y="12"/>
                    <a:pt x="31" y="10"/>
                    <a:pt x="31" y="9"/>
                  </a:cubicBezTo>
                  <a:close/>
                  <a:moveTo>
                    <a:pt x="66" y="91"/>
                  </a:moveTo>
                  <a:cubicBezTo>
                    <a:pt x="66" y="94"/>
                    <a:pt x="64" y="95"/>
                    <a:pt x="61" y="95"/>
                  </a:cubicBezTo>
                  <a:cubicBezTo>
                    <a:pt x="11" y="95"/>
                    <a:pt x="11" y="95"/>
                    <a:pt x="11" y="95"/>
                  </a:cubicBezTo>
                  <a:cubicBezTo>
                    <a:pt x="9" y="95"/>
                    <a:pt x="7" y="94"/>
                    <a:pt x="7" y="91"/>
                  </a:cubicBezTo>
                  <a:cubicBezTo>
                    <a:pt x="7" y="31"/>
                    <a:pt x="7" y="31"/>
                    <a:pt x="7" y="31"/>
                  </a:cubicBezTo>
                  <a:cubicBezTo>
                    <a:pt x="7" y="28"/>
                    <a:pt x="9" y="26"/>
                    <a:pt x="11" y="26"/>
                  </a:cubicBezTo>
                  <a:cubicBezTo>
                    <a:pt x="17" y="26"/>
                    <a:pt x="17" y="26"/>
                    <a:pt x="17" y="26"/>
                  </a:cubicBezTo>
                  <a:cubicBezTo>
                    <a:pt x="17" y="28"/>
                    <a:pt x="19" y="30"/>
                    <a:pt x="21" y="30"/>
                  </a:cubicBezTo>
                  <a:cubicBezTo>
                    <a:pt x="52" y="30"/>
                    <a:pt x="52" y="30"/>
                    <a:pt x="52" y="30"/>
                  </a:cubicBezTo>
                  <a:cubicBezTo>
                    <a:pt x="54" y="30"/>
                    <a:pt x="55" y="28"/>
                    <a:pt x="55" y="26"/>
                  </a:cubicBezTo>
                  <a:cubicBezTo>
                    <a:pt x="61" y="26"/>
                    <a:pt x="61" y="26"/>
                    <a:pt x="61" y="26"/>
                  </a:cubicBezTo>
                  <a:cubicBezTo>
                    <a:pt x="64" y="26"/>
                    <a:pt x="66" y="28"/>
                    <a:pt x="66" y="31"/>
                  </a:cubicBezTo>
                  <a:lnTo>
                    <a:pt x="66" y="91"/>
                  </a:lnTo>
                  <a:close/>
                  <a:moveTo>
                    <a:pt x="66" y="91"/>
                  </a:moveTo>
                  <a:cubicBezTo>
                    <a:pt x="66" y="91"/>
                    <a:pt x="66" y="91"/>
                    <a:pt x="66" y="91"/>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8" name="Freeform 6"/>
            <p:cNvSpPr>
              <a:spLocks noEditPoints="1"/>
            </p:cNvSpPr>
            <p:nvPr/>
          </p:nvSpPr>
          <p:spPr bwMode="auto">
            <a:xfrm>
              <a:off x="3396771" y="1872387"/>
              <a:ext cx="90939" cy="89802"/>
            </a:xfrm>
            <a:custGeom>
              <a:avLst/>
              <a:gdLst/>
              <a:ahLst/>
              <a:cxnLst>
                <a:cxn ang="0">
                  <a:pos x="12" y="6"/>
                </a:cxn>
                <a:cxn ang="0">
                  <a:pos x="6" y="12"/>
                </a:cxn>
                <a:cxn ang="0">
                  <a:pos x="0" y="6"/>
                </a:cxn>
                <a:cxn ang="0">
                  <a:pos x="6" y="0"/>
                </a:cxn>
                <a:cxn ang="0">
                  <a:pos x="12" y="6"/>
                </a:cxn>
                <a:cxn ang="0">
                  <a:pos x="12" y="6"/>
                </a:cxn>
                <a:cxn ang="0">
                  <a:pos x="12" y="6"/>
                </a:cxn>
              </a:cxnLst>
              <a:rect l="0" t="0" r="r" b="b"/>
              <a:pathLst>
                <a:path w="12" h="12">
                  <a:moveTo>
                    <a:pt x="12" y="6"/>
                  </a:moveTo>
                  <a:cubicBezTo>
                    <a:pt x="12" y="9"/>
                    <a:pt x="9" y="12"/>
                    <a:pt x="6" y="12"/>
                  </a:cubicBezTo>
                  <a:cubicBezTo>
                    <a:pt x="3" y="12"/>
                    <a:pt x="0" y="9"/>
                    <a:pt x="0" y="6"/>
                  </a:cubicBezTo>
                  <a:cubicBezTo>
                    <a:pt x="0" y="3"/>
                    <a:pt x="3" y="0"/>
                    <a:pt x="6" y="0"/>
                  </a:cubicBezTo>
                  <a:cubicBezTo>
                    <a:pt x="9" y="0"/>
                    <a:pt x="12" y="3"/>
                    <a:pt x="12" y="6"/>
                  </a:cubicBezTo>
                  <a:close/>
                  <a:moveTo>
                    <a:pt x="12" y="6"/>
                  </a:moveTo>
                  <a:cubicBezTo>
                    <a:pt x="12" y="6"/>
                    <a:pt x="12" y="6"/>
                    <a:pt x="12" y="6"/>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9" name="Freeform 7"/>
            <p:cNvSpPr>
              <a:spLocks noEditPoints="1"/>
            </p:cNvSpPr>
            <p:nvPr/>
          </p:nvSpPr>
          <p:spPr bwMode="auto">
            <a:xfrm>
              <a:off x="3518402" y="1895122"/>
              <a:ext cx="211432" cy="44333"/>
            </a:xfrm>
            <a:custGeom>
              <a:avLst/>
              <a:gdLst/>
              <a:ahLst/>
              <a:cxnLst>
                <a:cxn ang="0">
                  <a:pos x="24" y="0"/>
                </a:cxn>
                <a:cxn ang="0">
                  <a:pos x="4" y="0"/>
                </a:cxn>
                <a:cxn ang="0">
                  <a:pos x="0" y="3"/>
                </a:cxn>
                <a:cxn ang="0">
                  <a:pos x="4" y="6"/>
                </a:cxn>
                <a:cxn ang="0">
                  <a:pos x="24" y="6"/>
                </a:cxn>
                <a:cxn ang="0">
                  <a:pos x="28" y="3"/>
                </a:cxn>
                <a:cxn ang="0">
                  <a:pos x="24" y="0"/>
                </a:cxn>
                <a:cxn ang="0">
                  <a:pos x="24" y="0"/>
                </a:cxn>
                <a:cxn ang="0">
                  <a:pos x="24" y="0"/>
                </a:cxn>
              </a:cxnLst>
              <a:rect l="0" t="0" r="r" b="b"/>
              <a:pathLst>
                <a:path w="28" h="6">
                  <a:moveTo>
                    <a:pt x="24" y="0"/>
                  </a:moveTo>
                  <a:cubicBezTo>
                    <a:pt x="4" y="0"/>
                    <a:pt x="4" y="0"/>
                    <a:pt x="4" y="0"/>
                  </a:cubicBezTo>
                  <a:cubicBezTo>
                    <a:pt x="2" y="0"/>
                    <a:pt x="0" y="1"/>
                    <a:pt x="0" y="3"/>
                  </a:cubicBezTo>
                  <a:cubicBezTo>
                    <a:pt x="0" y="5"/>
                    <a:pt x="2" y="6"/>
                    <a:pt x="4" y="6"/>
                  </a:cubicBezTo>
                  <a:cubicBezTo>
                    <a:pt x="24" y="6"/>
                    <a:pt x="24" y="6"/>
                    <a:pt x="24" y="6"/>
                  </a:cubicBezTo>
                  <a:cubicBezTo>
                    <a:pt x="26" y="6"/>
                    <a:pt x="28" y="5"/>
                    <a:pt x="28" y="3"/>
                  </a:cubicBezTo>
                  <a:cubicBezTo>
                    <a:pt x="28" y="1"/>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0" name="Freeform 8"/>
            <p:cNvSpPr>
              <a:spLocks noEditPoints="1"/>
            </p:cNvSpPr>
            <p:nvPr/>
          </p:nvSpPr>
          <p:spPr bwMode="auto">
            <a:xfrm>
              <a:off x="3396771" y="1999701"/>
              <a:ext cx="90939" cy="89802"/>
            </a:xfrm>
            <a:custGeom>
              <a:avLst/>
              <a:gdLst/>
              <a:ahLst/>
              <a:cxnLst>
                <a:cxn ang="0">
                  <a:pos x="12" y="6"/>
                </a:cxn>
                <a:cxn ang="0">
                  <a:pos x="6" y="12"/>
                </a:cxn>
                <a:cxn ang="0">
                  <a:pos x="0" y="6"/>
                </a:cxn>
                <a:cxn ang="0">
                  <a:pos x="6" y="0"/>
                </a:cxn>
                <a:cxn ang="0">
                  <a:pos x="12" y="6"/>
                </a:cxn>
                <a:cxn ang="0">
                  <a:pos x="12" y="6"/>
                </a:cxn>
                <a:cxn ang="0">
                  <a:pos x="12" y="6"/>
                </a:cxn>
              </a:cxnLst>
              <a:rect l="0" t="0" r="r" b="b"/>
              <a:pathLst>
                <a:path w="12" h="12">
                  <a:moveTo>
                    <a:pt x="12" y="6"/>
                  </a:moveTo>
                  <a:cubicBezTo>
                    <a:pt x="12" y="10"/>
                    <a:pt x="9" y="12"/>
                    <a:pt x="6" y="12"/>
                  </a:cubicBezTo>
                  <a:cubicBezTo>
                    <a:pt x="3" y="12"/>
                    <a:pt x="0" y="10"/>
                    <a:pt x="0" y="6"/>
                  </a:cubicBezTo>
                  <a:cubicBezTo>
                    <a:pt x="0" y="3"/>
                    <a:pt x="3" y="0"/>
                    <a:pt x="6" y="0"/>
                  </a:cubicBezTo>
                  <a:cubicBezTo>
                    <a:pt x="9" y="0"/>
                    <a:pt x="12" y="3"/>
                    <a:pt x="12" y="6"/>
                  </a:cubicBezTo>
                  <a:close/>
                  <a:moveTo>
                    <a:pt x="12" y="6"/>
                  </a:moveTo>
                  <a:cubicBezTo>
                    <a:pt x="12" y="6"/>
                    <a:pt x="12" y="6"/>
                    <a:pt x="12" y="6"/>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1" name="Freeform 9"/>
            <p:cNvSpPr>
              <a:spLocks noEditPoints="1"/>
            </p:cNvSpPr>
            <p:nvPr/>
          </p:nvSpPr>
          <p:spPr bwMode="auto">
            <a:xfrm>
              <a:off x="3518402" y="2021299"/>
              <a:ext cx="211432" cy="52290"/>
            </a:xfrm>
            <a:custGeom>
              <a:avLst/>
              <a:gdLst/>
              <a:ahLst/>
              <a:cxnLst>
                <a:cxn ang="0">
                  <a:pos x="24" y="0"/>
                </a:cxn>
                <a:cxn ang="0">
                  <a:pos x="4" y="0"/>
                </a:cxn>
                <a:cxn ang="0">
                  <a:pos x="0" y="3"/>
                </a:cxn>
                <a:cxn ang="0">
                  <a:pos x="4" y="7"/>
                </a:cxn>
                <a:cxn ang="0">
                  <a:pos x="24" y="7"/>
                </a:cxn>
                <a:cxn ang="0">
                  <a:pos x="28" y="3"/>
                </a:cxn>
                <a:cxn ang="0">
                  <a:pos x="24" y="0"/>
                </a:cxn>
                <a:cxn ang="0">
                  <a:pos x="24" y="0"/>
                </a:cxn>
                <a:cxn ang="0">
                  <a:pos x="24" y="0"/>
                </a:cxn>
              </a:cxnLst>
              <a:rect l="0" t="0" r="r" b="b"/>
              <a:pathLst>
                <a:path w="28" h="7">
                  <a:moveTo>
                    <a:pt x="24" y="0"/>
                  </a:moveTo>
                  <a:cubicBezTo>
                    <a:pt x="4" y="0"/>
                    <a:pt x="4" y="0"/>
                    <a:pt x="4" y="0"/>
                  </a:cubicBezTo>
                  <a:cubicBezTo>
                    <a:pt x="2" y="0"/>
                    <a:pt x="0" y="1"/>
                    <a:pt x="0" y="3"/>
                  </a:cubicBezTo>
                  <a:cubicBezTo>
                    <a:pt x="0" y="5"/>
                    <a:pt x="2" y="7"/>
                    <a:pt x="4" y="7"/>
                  </a:cubicBezTo>
                  <a:cubicBezTo>
                    <a:pt x="24" y="7"/>
                    <a:pt x="24" y="7"/>
                    <a:pt x="24" y="7"/>
                  </a:cubicBezTo>
                  <a:cubicBezTo>
                    <a:pt x="26" y="7"/>
                    <a:pt x="28" y="5"/>
                    <a:pt x="28" y="3"/>
                  </a:cubicBezTo>
                  <a:cubicBezTo>
                    <a:pt x="28" y="1"/>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2" name="Freeform 10"/>
            <p:cNvSpPr>
              <a:spLocks noEditPoints="1"/>
            </p:cNvSpPr>
            <p:nvPr/>
          </p:nvSpPr>
          <p:spPr bwMode="auto">
            <a:xfrm>
              <a:off x="3396771" y="2133836"/>
              <a:ext cx="90939" cy="96622"/>
            </a:xfrm>
            <a:custGeom>
              <a:avLst/>
              <a:gdLst/>
              <a:ahLst/>
              <a:cxnLst>
                <a:cxn ang="0">
                  <a:pos x="12" y="7"/>
                </a:cxn>
                <a:cxn ang="0">
                  <a:pos x="6" y="13"/>
                </a:cxn>
                <a:cxn ang="0">
                  <a:pos x="0" y="7"/>
                </a:cxn>
                <a:cxn ang="0">
                  <a:pos x="6" y="0"/>
                </a:cxn>
                <a:cxn ang="0">
                  <a:pos x="12" y="7"/>
                </a:cxn>
                <a:cxn ang="0">
                  <a:pos x="12" y="7"/>
                </a:cxn>
                <a:cxn ang="0">
                  <a:pos x="12" y="7"/>
                </a:cxn>
              </a:cxnLst>
              <a:rect l="0" t="0" r="r" b="b"/>
              <a:pathLst>
                <a:path w="12" h="13">
                  <a:moveTo>
                    <a:pt x="12" y="7"/>
                  </a:moveTo>
                  <a:cubicBezTo>
                    <a:pt x="12" y="10"/>
                    <a:pt x="9" y="13"/>
                    <a:pt x="6" y="13"/>
                  </a:cubicBezTo>
                  <a:cubicBezTo>
                    <a:pt x="3" y="13"/>
                    <a:pt x="0" y="10"/>
                    <a:pt x="0" y="7"/>
                  </a:cubicBezTo>
                  <a:cubicBezTo>
                    <a:pt x="0" y="3"/>
                    <a:pt x="3" y="0"/>
                    <a:pt x="6" y="0"/>
                  </a:cubicBezTo>
                  <a:cubicBezTo>
                    <a:pt x="9" y="0"/>
                    <a:pt x="12" y="3"/>
                    <a:pt x="12" y="7"/>
                  </a:cubicBezTo>
                  <a:close/>
                  <a:moveTo>
                    <a:pt x="12" y="7"/>
                  </a:moveTo>
                  <a:cubicBezTo>
                    <a:pt x="12" y="7"/>
                    <a:pt x="12" y="7"/>
                    <a:pt x="12" y="7"/>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3" name="Freeform 11"/>
            <p:cNvSpPr>
              <a:spLocks noEditPoints="1"/>
            </p:cNvSpPr>
            <p:nvPr/>
          </p:nvSpPr>
          <p:spPr bwMode="auto">
            <a:xfrm>
              <a:off x="3518402" y="2156571"/>
              <a:ext cx="211432" cy="52290"/>
            </a:xfrm>
            <a:custGeom>
              <a:avLst/>
              <a:gdLst/>
              <a:ahLst/>
              <a:cxnLst>
                <a:cxn ang="0">
                  <a:pos x="24" y="0"/>
                </a:cxn>
                <a:cxn ang="0">
                  <a:pos x="4" y="0"/>
                </a:cxn>
                <a:cxn ang="0">
                  <a:pos x="0" y="4"/>
                </a:cxn>
                <a:cxn ang="0">
                  <a:pos x="4" y="7"/>
                </a:cxn>
                <a:cxn ang="0">
                  <a:pos x="24" y="7"/>
                </a:cxn>
                <a:cxn ang="0">
                  <a:pos x="28" y="4"/>
                </a:cxn>
                <a:cxn ang="0">
                  <a:pos x="24" y="0"/>
                </a:cxn>
                <a:cxn ang="0">
                  <a:pos x="24" y="0"/>
                </a:cxn>
                <a:cxn ang="0">
                  <a:pos x="24" y="0"/>
                </a:cxn>
              </a:cxnLst>
              <a:rect l="0" t="0" r="r" b="b"/>
              <a:pathLst>
                <a:path w="28" h="7">
                  <a:moveTo>
                    <a:pt x="24" y="0"/>
                  </a:moveTo>
                  <a:cubicBezTo>
                    <a:pt x="4" y="0"/>
                    <a:pt x="4" y="0"/>
                    <a:pt x="4" y="0"/>
                  </a:cubicBezTo>
                  <a:cubicBezTo>
                    <a:pt x="2" y="0"/>
                    <a:pt x="0" y="2"/>
                    <a:pt x="0" y="4"/>
                  </a:cubicBezTo>
                  <a:cubicBezTo>
                    <a:pt x="0" y="5"/>
                    <a:pt x="2" y="7"/>
                    <a:pt x="4" y="7"/>
                  </a:cubicBezTo>
                  <a:cubicBezTo>
                    <a:pt x="24" y="7"/>
                    <a:pt x="24" y="7"/>
                    <a:pt x="24" y="7"/>
                  </a:cubicBezTo>
                  <a:cubicBezTo>
                    <a:pt x="26" y="7"/>
                    <a:pt x="28" y="5"/>
                    <a:pt x="28" y="4"/>
                  </a:cubicBezTo>
                  <a:cubicBezTo>
                    <a:pt x="28" y="2"/>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grpSp>
      <p:sp>
        <p:nvSpPr>
          <p:cNvPr id="44" name="TextBox 43"/>
          <p:cNvSpPr txBox="1"/>
          <p:nvPr/>
        </p:nvSpPr>
        <p:spPr>
          <a:xfrm>
            <a:off x="1780862" y="1530071"/>
            <a:ext cx="2130014" cy="46166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LOREM IPSUM</a:t>
            </a:r>
          </a:p>
        </p:txBody>
      </p:sp>
      <p:sp>
        <p:nvSpPr>
          <p:cNvPr id="45" name="TextBox 44"/>
          <p:cNvSpPr txBox="1"/>
          <p:nvPr/>
        </p:nvSpPr>
        <p:spPr>
          <a:xfrm>
            <a:off x="1246359" y="2102873"/>
            <a:ext cx="5871507" cy="692497"/>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a:t>
            </a:r>
          </a:p>
        </p:txBody>
      </p:sp>
      <p:sp>
        <p:nvSpPr>
          <p:cNvPr id="46" name="Rectangle 45"/>
          <p:cNvSpPr/>
          <p:nvPr/>
        </p:nvSpPr>
        <p:spPr>
          <a:xfrm>
            <a:off x="1355970" y="3183223"/>
            <a:ext cx="2743200" cy="3155967"/>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7" name="Rectangle 46"/>
          <p:cNvSpPr/>
          <p:nvPr/>
        </p:nvSpPr>
        <p:spPr>
          <a:xfrm>
            <a:off x="4331053" y="3174528"/>
            <a:ext cx="2743200" cy="3155967"/>
          </a:xfrm>
          <a:prstGeom prst="rect">
            <a:avLst/>
          </a:pr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Tree>
    <p:extLst>
      <p:ext uri="{BB962C8B-B14F-4D97-AF65-F5344CB8AC3E}">
        <p14:creationId xmlns:p14="http://schemas.microsoft.com/office/powerpoint/2010/main" val="320825399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36"/>
                                        </p:tgtEl>
                                        <p:attrNameLst>
                                          <p:attrName>style.visibility</p:attrName>
                                        </p:attrNameLst>
                                      </p:cBhvr>
                                      <p:to>
                                        <p:strVal val="visible"/>
                                      </p:to>
                                    </p:set>
                                    <p:anim calcmode="lin" valueType="num">
                                      <p:cBhvr>
                                        <p:cTn id="11" dur="500" fill="hold"/>
                                        <p:tgtEl>
                                          <p:spTgt spid="36"/>
                                        </p:tgtEl>
                                        <p:attrNameLst>
                                          <p:attrName>ppt_w</p:attrName>
                                        </p:attrNameLst>
                                      </p:cBhvr>
                                      <p:tavLst>
                                        <p:tav tm="0">
                                          <p:val>
                                            <p:fltVal val="0"/>
                                          </p:val>
                                        </p:tav>
                                        <p:tav tm="100000">
                                          <p:val>
                                            <p:strVal val="#ppt_w"/>
                                          </p:val>
                                        </p:tav>
                                      </p:tavLst>
                                    </p:anim>
                                    <p:anim calcmode="lin" valueType="num">
                                      <p:cBhvr>
                                        <p:cTn id="12" dur="500" fill="hold"/>
                                        <p:tgtEl>
                                          <p:spTgt spid="36"/>
                                        </p:tgtEl>
                                        <p:attrNameLst>
                                          <p:attrName>ppt_h</p:attrName>
                                        </p:attrNameLst>
                                      </p:cBhvr>
                                      <p:tavLst>
                                        <p:tav tm="0">
                                          <p:val>
                                            <p:fltVal val="0"/>
                                          </p:val>
                                        </p:tav>
                                        <p:tav tm="100000">
                                          <p:val>
                                            <p:strVal val="#ppt_h"/>
                                          </p:val>
                                        </p:tav>
                                      </p:tavLst>
                                    </p:anim>
                                    <p:animEffect transition="in" filter="fade">
                                      <p:cBhvr>
                                        <p:cTn id="13" dur="500"/>
                                        <p:tgtEl>
                                          <p:spTgt spid="36"/>
                                        </p:tgtEl>
                                      </p:cBhvr>
                                    </p:animEffect>
                                  </p:childTnLst>
                                </p:cTn>
                              </p:par>
                            </p:childTnLst>
                          </p:cTn>
                        </p:par>
                        <p:par>
                          <p:cTn id="14" fill="hold">
                            <p:stCondLst>
                              <p:cond delay="1000"/>
                            </p:stCondLst>
                            <p:childTnLst>
                              <p:par>
                                <p:cTn id="15" presetID="22" presetClass="entr" presetSubtype="8" fill="hold" grpId="0" nodeType="afterEffect">
                                  <p:stCondLst>
                                    <p:cond delay="0"/>
                                  </p:stCondLst>
                                  <p:childTnLst>
                                    <p:set>
                                      <p:cBhvr>
                                        <p:cTn id="16" dur="1" fill="hold">
                                          <p:stCondLst>
                                            <p:cond delay="0"/>
                                          </p:stCondLst>
                                        </p:cTn>
                                        <p:tgtEl>
                                          <p:spTgt spid="44"/>
                                        </p:tgtEl>
                                        <p:attrNameLst>
                                          <p:attrName>style.visibility</p:attrName>
                                        </p:attrNameLst>
                                      </p:cBhvr>
                                      <p:to>
                                        <p:strVal val="visible"/>
                                      </p:to>
                                    </p:set>
                                    <p:animEffect transition="in" filter="wipe(left)">
                                      <p:cBhvr>
                                        <p:cTn id="17" dur="500"/>
                                        <p:tgtEl>
                                          <p:spTgt spid="44"/>
                                        </p:tgtEl>
                                      </p:cBhvr>
                                    </p:animEffect>
                                  </p:childTnLst>
                                </p:cTn>
                              </p:par>
                            </p:childTnLst>
                          </p:cTn>
                        </p:par>
                        <p:par>
                          <p:cTn id="18" fill="hold">
                            <p:stCondLst>
                              <p:cond delay="1500"/>
                            </p:stCondLst>
                            <p:childTnLst>
                              <p:par>
                                <p:cTn id="19" presetID="22" presetClass="entr" presetSubtype="8" fill="hold" nodeType="afterEffect">
                                  <p:stCondLst>
                                    <p:cond delay="0"/>
                                  </p:stCondLst>
                                  <p:childTnLst>
                                    <p:set>
                                      <p:cBhvr>
                                        <p:cTn id="20" dur="1" fill="hold">
                                          <p:stCondLst>
                                            <p:cond delay="0"/>
                                          </p:stCondLst>
                                        </p:cTn>
                                        <p:tgtEl>
                                          <p:spTgt spid="32"/>
                                        </p:tgtEl>
                                        <p:attrNameLst>
                                          <p:attrName>style.visibility</p:attrName>
                                        </p:attrNameLst>
                                      </p:cBhvr>
                                      <p:to>
                                        <p:strVal val="visible"/>
                                      </p:to>
                                    </p:set>
                                    <p:animEffect transition="in" filter="wipe(left)">
                                      <p:cBhvr>
                                        <p:cTn id="21" dur="500"/>
                                        <p:tgtEl>
                                          <p:spTgt spid="32"/>
                                        </p:tgtEl>
                                      </p:cBhvr>
                                    </p:animEffect>
                                  </p:childTnLst>
                                </p:cTn>
                              </p:par>
                            </p:childTnLst>
                          </p:cTn>
                        </p:par>
                        <p:par>
                          <p:cTn id="22" fill="hold">
                            <p:stCondLst>
                              <p:cond delay="2000"/>
                            </p:stCondLst>
                            <p:childTnLst>
                              <p:par>
                                <p:cTn id="23" presetID="22" presetClass="entr" presetSubtype="1" fill="hold" nodeType="afterEffect">
                                  <p:stCondLst>
                                    <p:cond delay="0"/>
                                  </p:stCondLst>
                                  <p:childTnLst>
                                    <p:set>
                                      <p:cBhvr>
                                        <p:cTn id="24" dur="1" fill="hold">
                                          <p:stCondLst>
                                            <p:cond delay="0"/>
                                          </p:stCondLst>
                                        </p:cTn>
                                        <p:tgtEl>
                                          <p:spTgt spid="3"/>
                                        </p:tgtEl>
                                        <p:attrNameLst>
                                          <p:attrName>style.visibility</p:attrName>
                                        </p:attrNameLst>
                                      </p:cBhvr>
                                      <p:to>
                                        <p:strVal val="visible"/>
                                      </p:to>
                                    </p:set>
                                    <p:animEffect transition="in" filter="wipe(up)">
                                      <p:cBhvr>
                                        <p:cTn id="25" dur="500"/>
                                        <p:tgtEl>
                                          <p:spTgt spid="3"/>
                                        </p:tgtEl>
                                      </p:cBhvr>
                                    </p:animEffect>
                                  </p:childTnLst>
                                </p:cTn>
                              </p:par>
                            </p:childTnLst>
                          </p:cTn>
                        </p:par>
                        <p:par>
                          <p:cTn id="26" fill="hold">
                            <p:stCondLst>
                              <p:cond delay="2500"/>
                            </p:stCondLst>
                            <p:childTnLst>
                              <p:par>
                                <p:cTn id="27" presetID="22" presetClass="entr" presetSubtype="1" fill="hold" grpId="0" nodeType="afterEffect">
                                  <p:stCondLst>
                                    <p:cond delay="0"/>
                                  </p:stCondLst>
                                  <p:childTnLst>
                                    <p:set>
                                      <p:cBhvr>
                                        <p:cTn id="28" dur="1" fill="hold">
                                          <p:stCondLst>
                                            <p:cond delay="0"/>
                                          </p:stCondLst>
                                        </p:cTn>
                                        <p:tgtEl>
                                          <p:spTgt spid="45"/>
                                        </p:tgtEl>
                                        <p:attrNameLst>
                                          <p:attrName>style.visibility</p:attrName>
                                        </p:attrNameLst>
                                      </p:cBhvr>
                                      <p:to>
                                        <p:strVal val="visible"/>
                                      </p:to>
                                    </p:set>
                                    <p:animEffect transition="in" filter="wipe(up)">
                                      <p:cBhvr>
                                        <p:cTn id="29" dur="500"/>
                                        <p:tgtEl>
                                          <p:spTgt spid="45"/>
                                        </p:tgtEl>
                                      </p:cBhvr>
                                    </p:animEffect>
                                  </p:childTnLst>
                                </p:cTn>
                              </p:par>
                            </p:childTnLst>
                          </p:cTn>
                        </p:par>
                        <p:par>
                          <p:cTn id="30" fill="hold">
                            <p:stCondLst>
                              <p:cond delay="3000"/>
                            </p:stCondLst>
                            <p:childTnLst>
                              <p:par>
                                <p:cTn id="31" presetID="22" presetClass="entr" presetSubtype="1" fill="hold" grpId="0" nodeType="afterEffect">
                                  <p:stCondLst>
                                    <p:cond delay="0"/>
                                  </p:stCondLst>
                                  <p:childTnLst>
                                    <p:set>
                                      <p:cBhvr>
                                        <p:cTn id="32" dur="1" fill="hold">
                                          <p:stCondLst>
                                            <p:cond delay="0"/>
                                          </p:stCondLst>
                                        </p:cTn>
                                        <p:tgtEl>
                                          <p:spTgt spid="46"/>
                                        </p:tgtEl>
                                        <p:attrNameLst>
                                          <p:attrName>style.visibility</p:attrName>
                                        </p:attrNameLst>
                                      </p:cBhvr>
                                      <p:to>
                                        <p:strVal val="visible"/>
                                      </p:to>
                                    </p:set>
                                    <p:animEffect transition="in" filter="wipe(up)">
                                      <p:cBhvr>
                                        <p:cTn id="33" dur="500"/>
                                        <p:tgtEl>
                                          <p:spTgt spid="46"/>
                                        </p:tgtEl>
                                      </p:cBhvr>
                                    </p:animEffect>
                                  </p:childTnLst>
                                </p:cTn>
                              </p:par>
                            </p:childTnLst>
                          </p:cTn>
                        </p:par>
                        <p:par>
                          <p:cTn id="34" fill="hold">
                            <p:stCondLst>
                              <p:cond delay="3500"/>
                            </p:stCondLst>
                            <p:childTnLst>
                              <p:par>
                                <p:cTn id="35" presetID="22" presetClass="entr" presetSubtype="1" fill="hold" grpId="0" nodeType="afterEffect">
                                  <p:stCondLst>
                                    <p:cond delay="0"/>
                                  </p:stCondLst>
                                  <p:childTnLst>
                                    <p:set>
                                      <p:cBhvr>
                                        <p:cTn id="36" dur="1" fill="hold">
                                          <p:stCondLst>
                                            <p:cond delay="0"/>
                                          </p:stCondLst>
                                        </p:cTn>
                                        <p:tgtEl>
                                          <p:spTgt spid="47"/>
                                        </p:tgtEl>
                                        <p:attrNameLst>
                                          <p:attrName>style.visibility</p:attrName>
                                        </p:attrNameLst>
                                      </p:cBhvr>
                                      <p:to>
                                        <p:strVal val="visible"/>
                                      </p:to>
                                    </p:set>
                                    <p:animEffect transition="in" filter="wipe(up)">
                                      <p:cBhvr>
                                        <p:cTn id="37" dur="500"/>
                                        <p:tgtEl>
                                          <p:spTgt spid="47"/>
                                        </p:tgtEl>
                                      </p:cBhvr>
                                    </p:animEffect>
                                  </p:childTnLst>
                                </p:cTn>
                              </p:par>
                            </p:childTnLst>
                          </p:cTn>
                        </p:par>
                        <p:par>
                          <p:cTn id="38" fill="hold">
                            <p:stCondLst>
                              <p:cond delay="4000"/>
                            </p:stCondLst>
                            <p:childTnLst>
                              <p:par>
                                <p:cTn id="39" presetID="2" presetClass="entr" presetSubtype="2" fill="hold" nodeType="afterEffect">
                                  <p:stCondLst>
                                    <p:cond delay="0"/>
                                  </p:stCondLst>
                                  <p:childTnLst>
                                    <p:set>
                                      <p:cBhvr>
                                        <p:cTn id="40" dur="1" fill="hold">
                                          <p:stCondLst>
                                            <p:cond delay="0"/>
                                          </p:stCondLst>
                                        </p:cTn>
                                        <p:tgtEl>
                                          <p:spTgt spid="9"/>
                                        </p:tgtEl>
                                        <p:attrNameLst>
                                          <p:attrName>style.visibility</p:attrName>
                                        </p:attrNameLst>
                                      </p:cBhvr>
                                      <p:to>
                                        <p:strVal val="visible"/>
                                      </p:to>
                                    </p:set>
                                    <p:anim calcmode="lin" valueType="num">
                                      <p:cBhvr additive="base">
                                        <p:cTn id="41" dur="500" fill="hold"/>
                                        <p:tgtEl>
                                          <p:spTgt spid="9"/>
                                        </p:tgtEl>
                                        <p:attrNameLst>
                                          <p:attrName>ppt_x</p:attrName>
                                        </p:attrNameLst>
                                      </p:cBhvr>
                                      <p:tavLst>
                                        <p:tav tm="0">
                                          <p:val>
                                            <p:strVal val="1+#ppt_w/2"/>
                                          </p:val>
                                        </p:tav>
                                        <p:tav tm="100000">
                                          <p:val>
                                            <p:strVal val="#ppt_x"/>
                                          </p:val>
                                        </p:tav>
                                      </p:tavLst>
                                    </p:anim>
                                    <p:anim calcmode="lin" valueType="num">
                                      <p:cBhvr additive="base">
                                        <p:cTn id="42" dur="500" fill="hold"/>
                                        <p:tgtEl>
                                          <p:spTgt spid="9"/>
                                        </p:tgtEl>
                                        <p:attrNameLst>
                                          <p:attrName>ppt_y</p:attrName>
                                        </p:attrNameLst>
                                      </p:cBhvr>
                                      <p:tavLst>
                                        <p:tav tm="0">
                                          <p:val>
                                            <p:strVal val="#ppt_y"/>
                                          </p:val>
                                        </p:tav>
                                        <p:tav tm="100000">
                                          <p:val>
                                            <p:strVal val="#ppt_y"/>
                                          </p:val>
                                        </p:tav>
                                      </p:tavLst>
                                    </p:anim>
                                  </p:childTnLst>
                                </p:cTn>
                              </p:par>
                            </p:childTnLst>
                          </p:cTn>
                        </p:par>
                        <p:par>
                          <p:cTn id="43" fill="hold">
                            <p:stCondLst>
                              <p:cond delay="4500"/>
                            </p:stCondLst>
                            <p:childTnLst>
                              <p:par>
                                <p:cTn id="44" presetID="2" presetClass="entr" presetSubtype="2" fill="hold" grpId="0" nodeType="afterEffect">
                                  <p:stCondLst>
                                    <p:cond delay="0"/>
                                  </p:stCondLst>
                                  <p:childTnLst>
                                    <p:set>
                                      <p:cBhvr>
                                        <p:cTn id="45" dur="1" fill="hold">
                                          <p:stCondLst>
                                            <p:cond delay="0"/>
                                          </p:stCondLst>
                                        </p:cTn>
                                        <p:tgtEl>
                                          <p:spTgt spid="8"/>
                                        </p:tgtEl>
                                        <p:attrNameLst>
                                          <p:attrName>style.visibility</p:attrName>
                                        </p:attrNameLst>
                                      </p:cBhvr>
                                      <p:to>
                                        <p:strVal val="visible"/>
                                      </p:to>
                                    </p:set>
                                    <p:anim calcmode="lin" valueType="num">
                                      <p:cBhvr additive="base">
                                        <p:cTn id="46" dur="500" fill="hold"/>
                                        <p:tgtEl>
                                          <p:spTgt spid="8"/>
                                        </p:tgtEl>
                                        <p:attrNameLst>
                                          <p:attrName>ppt_x</p:attrName>
                                        </p:attrNameLst>
                                      </p:cBhvr>
                                      <p:tavLst>
                                        <p:tav tm="0">
                                          <p:val>
                                            <p:strVal val="1+#ppt_w/2"/>
                                          </p:val>
                                        </p:tav>
                                        <p:tav tm="100000">
                                          <p:val>
                                            <p:strVal val="#ppt_x"/>
                                          </p:val>
                                        </p:tav>
                                      </p:tavLst>
                                    </p:anim>
                                    <p:anim calcmode="lin" valueType="num">
                                      <p:cBhvr additive="base">
                                        <p:cTn id="47" dur="500" fill="hold"/>
                                        <p:tgtEl>
                                          <p:spTgt spid="8"/>
                                        </p:tgtEl>
                                        <p:attrNameLst>
                                          <p:attrName>ppt_y</p:attrName>
                                        </p:attrNameLst>
                                      </p:cBhvr>
                                      <p:tavLst>
                                        <p:tav tm="0">
                                          <p:val>
                                            <p:strVal val="#ppt_y"/>
                                          </p:val>
                                        </p:tav>
                                        <p:tav tm="100000">
                                          <p:val>
                                            <p:strVal val="#ppt_y"/>
                                          </p:val>
                                        </p:tav>
                                      </p:tavLst>
                                    </p:anim>
                                  </p:childTnLst>
                                </p:cTn>
                              </p:par>
                            </p:childTnLst>
                          </p:cTn>
                        </p:par>
                        <p:par>
                          <p:cTn id="48" fill="hold">
                            <p:stCondLst>
                              <p:cond delay="5000"/>
                            </p:stCondLst>
                            <p:childTnLst>
                              <p:par>
                                <p:cTn id="49" presetID="2" presetClass="entr" presetSubtype="2" fill="hold" nodeType="afterEffect">
                                  <p:stCondLst>
                                    <p:cond delay="0"/>
                                  </p:stCondLst>
                                  <p:childTnLst>
                                    <p:set>
                                      <p:cBhvr>
                                        <p:cTn id="50" dur="1" fill="hold">
                                          <p:stCondLst>
                                            <p:cond delay="0"/>
                                          </p:stCondLst>
                                        </p:cTn>
                                        <p:tgtEl>
                                          <p:spTgt spid="13"/>
                                        </p:tgtEl>
                                        <p:attrNameLst>
                                          <p:attrName>style.visibility</p:attrName>
                                        </p:attrNameLst>
                                      </p:cBhvr>
                                      <p:to>
                                        <p:strVal val="visible"/>
                                      </p:to>
                                    </p:set>
                                    <p:anim calcmode="lin" valueType="num">
                                      <p:cBhvr additive="base">
                                        <p:cTn id="51" dur="500" fill="hold"/>
                                        <p:tgtEl>
                                          <p:spTgt spid="13"/>
                                        </p:tgtEl>
                                        <p:attrNameLst>
                                          <p:attrName>ppt_x</p:attrName>
                                        </p:attrNameLst>
                                      </p:cBhvr>
                                      <p:tavLst>
                                        <p:tav tm="0">
                                          <p:val>
                                            <p:strVal val="1+#ppt_w/2"/>
                                          </p:val>
                                        </p:tav>
                                        <p:tav tm="100000">
                                          <p:val>
                                            <p:strVal val="#ppt_x"/>
                                          </p:val>
                                        </p:tav>
                                      </p:tavLst>
                                    </p:anim>
                                    <p:anim calcmode="lin" valueType="num">
                                      <p:cBhvr additive="base">
                                        <p:cTn id="52" dur="500" fill="hold"/>
                                        <p:tgtEl>
                                          <p:spTgt spid="13"/>
                                        </p:tgtEl>
                                        <p:attrNameLst>
                                          <p:attrName>ppt_y</p:attrName>
                                        </p:attrNameLst>
                                      </p:cBhvr>
                                      <p:tavLst>
                                        <p:tav tm="0">
                                          <p:val>
                                            <p:strVal val="#ppt_y"/>
                                          </p:val>
                                        </p:tav>
                                        <p:tav tm="100000">
                                          <p:val>
                                            <p:strVal val="#ppt_y"/>
                                          </p:val>
                                        </p:tav>
                                      </p:tavLst>
                                    </p:anim>
                                  </p:childTnLst>
                                </p:cTn>
                              </p:par>
                            </p:childTnLst>
                          </p:cTn>
                        </p:par>
                        <p:par>
                          <p:cTn id="53" fill="hold">
                            <p:stCondLst>
                              <p:cond delay="5500"/>
                            </p:stCondLst>
                            <p:childTnLst>
                              <p:par>
                                <p:cTn id="54" presetID="2" presetClass="entr" presetSubtype="2" fill="hold" grpId="0" nodeType="afterEffect">
                                  <p:stCondLst>
                                    <p:cond delay="0"/>
                                  </p:stCondLst>
                                  <p:childTnLst>
                                    <p:set>
                                      <p:cBhvr>
                                        <p:cTn id="55" dur="1" fill="hold">
                                          <p:stCondLst>
                                            <p:cond delay="0"/>
                                          </p:stCondLst>
                                        </p:cTn>
                                        <p:tgtEl>
                                          <p:spTgt spid="12"/>
                                        </p:tgtEl>
                                        <p:attrNameLst>
                                          <p:attrName>style.visibility</p:attrName>
                                        </p:attrNameLst>
                                      </p:cBhvr>
                                      <p:to>
                                        <p:strVal val="visible"/>
                                      </p:to>
                                    </p:set>
                                    <p:anim calcmode="lin" valueType="num">
                                      <p:cBhvr additive="base">
                                        <p:cTn id="56" dur="500" fill="hold"/>
                                        <p:tgtEl>
                                          <p:spTgt spid="12"/>
                                        </p:tgtEl>
                                        <p:attrNameLst>
                                          <p:attrName>ppt_x</p:attrName>
                                        </p:attrNameLst>
                                      </p:cBhvr>
                                      <p:tavLst>
                                        <p:tav tm="0">
                                          <p:val>
                                            <p:strVal val="1+#ppt_w/2"/>
                                          </p:val>
                                        </p:tav>
                                        <p:tav tm="100000">
                                          <p:val>
                                            <p:strVal val="#ppt_x"/>
                                          </p:val>
                                        </p:tav>
                                      </p:tavLst>
                                    </p:anim>
                                    <p:anim calcmode="lin" valueType="num">
                                      <p:cBhvr additive="base">
                                        <p:cTn id="57" dur="500" fill="hold"/>
                                        <p:tgtEl>
                                          <p:spTgt spid="12"/>
                                        </p:tgtEl>
                                        <p:attrNameLst>
                                          <p:attrName>ppt_y</p:attrName>
                                        </p:attrNameLst>
                                      </p:cBhvr>
                                      <p:tavLst>
                                        <p:tav tm="0">
                                          <p:val>
                                            <p:strVal val="#ppt_y"/>
                                          </p:val>
                                        </p:tav>
                                        <p:tav tm="100000">
                                          <p:val>
                                            <p:strVal val="#ppt_y"/>
                                          </p:val>
                                        </p:tav>
                                      </p:tavLst>
                                    </p:anim>
                                  </p:childTnLst>
                                </p:cTn>
                              </p:par>
                            </p:childTnLst>
                          </p:cTn>
                        </p:par>
                        <p:par>
                          <p:cTn id="58" fill="hold">
                            <p:stCondLst>
                              <p:cond delay="6000"/>
                            </p:stCondLst>
                            <p:childTnLst>
                              <p:par>
                                <p:cTn id="59" presetID="2" presetClass="entr" presetSubtype="2" fill="hold" nodeType="afterEffect">
                                  <p:stCondLst>
                                    <p:cond delay="0"/>
                                  </p:stCondLst>
                                  <p:childTnLst>
                                    <p:set>
                                      <p:cBhvr>
                                        <p:cTn id="60" dur="1" fill="hold">
                                          <p:stCondLst>
                                            <p:cond delay="0"/>
                                          </p:stCondLst>
                                        </p:cTn>
                                        <p:tgtEl>
                                          <p:spTgt spid="17"/>
                                        </p:tgtEl>
                                        <p:attrNameLst>
                                          <p:attrName>style.visibility</p:attrName>
                                        </p:attrNameLst>
                                      </p:cBhvr>
                                      <p:to>
                                        <p:strVal val="visible"/>
                                      </p:to>
                                    </p:set>
                                    <p:anim calcmode="lin" valueType="num">
                                      <p:cBhvr additive="base">
                                        <p:cTn id="61" dur="500" fill="hold"/>
                                        <p:tgtEl>
                                          <p:spTgt spid="17"/>
                                        </p:tgtEl>
                                        <p:attrNameLst>
                                          <p:attrName>ppt_x</p:attrName>
                                        </p:attrNameLst>
                                      </p:cBhvr>
                                      <p:tavLst>
                                        <p:tav tm="0">
                                          <p:val>
                                            <p:strVal val="1+#ppt_w/2"/>
                                          </p:val>
                                        </p:tav>
                                        <p:tav tm="100000">
                                          <p:val>
                                            <p:strVal val="#ppt_x"/>
                                          </p:val>
                                        </p:tav>
                                      </p:tavLst>
                                    </p:anim>
                                    <p:anim calcmode="lin" valueType="num">
                                      <p:cBhvr additive="base">
                                        <p:cTn id="62" dur="500" fill="hold"/>
                                        <p:tgtEl>
                                          <p:spTgt spid="17"/>
                                        </p:tgtEl>
                                        <p:attrNameLst>
                                          <p:attrName>ppt_y</p:attrName>
                                        </p:attrNameLst>
                                      </p:cBhvr>
                                      <p:tavLst>
                                        <p:tav tm="0">
                                          <p:val>
                                            <p:strVal val="#ppt_y"/>
                                          </p:val>
                                        </p:tav>
                                        <p:tav tm="100000">
                                          <p:val>
                                            <p:strVal val="#ppt_y"/>
                                          </p:val>
                                        </p:tav>
                                      </p:tavLst>
                                    </p:anim>
                                  </p:childTnLst>
                                </p:cTn>
                              </p:par>
                            </p:childTnLst>
                          </p:cTn>
                        </p:par>
                        <p:par>
                          <p:cTn id="63" fill="hold">
                            <p:stCondLst>
                              <p:cond delay="6500"/>
                            </p:stCondLst>
                            <p:childTnLst>
                              <p:par>
                                <p:cTn id="64" presetID="2" presetClass="entr" presetSubtype="2" fill="hold" grpId="0" nodeType="afterEffect">
                                  <p:stCondLst>
                                    <p:cond delay="0"/>
                                  </p:stCondLst>
                                  <p:childTnLst>
                                    <p:set>
                                      <p:cBhvr>
                                        <p:cTn id="65" dur="1" fill="hold">
                                          <p:stCondLst>
                                            <p:cond delay="0"/>
                                          </p:stCondLst>
                                        </p:cTn>
                                        <p:tgtEl>
                                          <p:spTgt spid="16"/>
                                        </p:tgtEl>
                                        <p:attrNameLst>
                                          <p:attrName>style.visibility</p:attrName>
                                        </p:attrNameLst>
                                      </p:cBhvr>
                                      <p:to>
                                        <p:strVal val="visible"/>
                                      </p:to>
                                    </p:set>
                                    <p:anim calcmode="lin" valueType="num">
                                      <p:cBhvr additive="base">
                                        <p:cTn id="66" dur="500" fill="hold"/>
                                        <p:tgtEl>
                                          <p:spTgt spid="16"/>
                                        </p:tgtEl>
                                        <p:attrNameLst>
                                          <p:attrName>ppt_x</p:attrName>
                                        </p:attrNameLst>
                                      </p:cBhvr>
                                      <p:tavLst>
                                        <p:tav tm="0">
                                          <p:val>
                                            <p:strVal val="1+#ppt_w/2"/>
                                          </p:val>
                                        </p:tav>
                                        <p:tav tm="100000">
                                          <p:val>
                                            <p:strVal val="#ppt_x"/>
                                          </p:val>
                                        </p:tav>
                                      </p:tavLst>
                                    </p:anim>
                                    <p:anim calcmode="lin" valueType="num">
                                      <p:cBhvr additive="base">
                                        <p:cTn id="67" dur="500" fill="hold"/>
                                        <p:tgtEl>
                                          <p:spTgt spid="16"/>
                                        </p:tgtEl>
                                        <p:attrNameLst>
                                          <p:attrName>ppt_y</p:attrName>
                                        </p:attrNameLst>
                                      </p:cBhvr>
                                      <p:tavLst>
                                        <p:tav tm="0">
                                          <p:val>
                                            <p:strVal val="#ppt_y"/>
                                          </p:val>
                                        </p:tav>
                                        <p:tav tm="100000">
                                          <p:val>
                                            <p:strVal val="#ppt_y"/>
                                          </p:val>
                                        </p:tav>
                                      </p:tavLst>
                                    </p:anim>
                                  </p:childTnLst>
                                </p:cTn>
                              </p:par>
                            </p:childTnLst>
                          </p:cTn>
                        </p:par>
                        <p:par>
                          <p:cTn id="68" fill="hold">
                            <p:stCondLst>
                              <p:cond delay="7000"/>
                            </p:stCondLst>
                            <p:childTnLst>
                              <p:par>
                                <p:cTn id="69" presetID="2" presetClass="entr" presetSubtype="2" fill="hold" nodeType="afterEffect">
                                  <p:stCondLst>
                                    <p:cond delay="0"/>
                                  </p:stCondLst>
                                  <p:childTnLst>
                                    <p:set>
                                      <p:cBhvr>
                                        <p:cTn id="70" dur="1" fill="hold">
                                          <p:stCondLst>
                                            <p:cond delay="0"/>
                                          </p:stCondLst>
                                        </p:cTn>
                                        <p:tgtEl>
                                          <p:spTgt spid="21"/>
                                        </p:tgtEl>
                                        <p:attrNameLst>
                                          <p:attrName>style.visibility</p:attrName>
                                        </p:attrNameLst>
                                      </p:cBhvr>
                                      <p:to>
                                        <p:strVal val="visible"/>
                                      </p:to>
                                    </p:set>
                                    <p:anim calcmode="lin" valueType="num">
                                      <p:cBhvr additive="base">
                                        <p:cTn id="71" dur="500" fill="hold"/>
                                        <p:tgtEl>
                                          <p:spTgt spid="21"/>
                                        </p:tgtEl>
                                        <p:attrNameLst>
                                          <p:attrName>ppt_x</p:attrName>
                                        </p:attrNameLst>
                                      </p:cBhvr>
                                      <p:tavLst>
                                        <p:tav tm="0">
                                          <p:val>
                                            <p:strVal val="1+#ppt_w/2"/>
                                          </p:val>
                                        </p:tav>
                                        <p:tav tm="100000">
                                          <p:val>
                                            <p:strVal val="#ppt_x"/>
                                          </p:val>
                                        </p:tav>
                                      </p:tavLst>
                                    </p:anim>
                                    <p:anim calcmode="lin" valueType="num">
                                      <p:cBhvr additive="base">
                                        <p:cTn id="72" dur="500" fill="hold"/>
                                        <p:tgtEl>
                                          <p:spTgt spid="21"/>
                                        </p:tgtEl>
                                        <p:attrNameLst>
                                          <p:attrName>ppt_y</p:attrName>
                                        </p:attrNameLst>
                                      </p:cBhvr>
                                      <p:tavLst>
                                        <p:tav tm="0">
                                          <p:val>
                                            <p:strVal val="#ppt_y"/>
                                          </p:val>
                                        </p:tav>
                                        <p:tav tm="100000">
                                          <p:val>
                                            <p:strVal val="#ppt_y"/>
                                          </p:val>
                                        </p:tav>
                                      </p:tavLst>
                                    </p:anim>
                                  </p:childTnLst>
                                </p:cTn>
                              </p:par>
                            </p:childTnLst>
                          </p:cTn>
                        </p:par>
                        <p:par>
                          <p:cTn id="73" fill="hold">
                            <p:stCondLst>
                              <p:cond delay="7500"/>
                            </p:stCondLst>
                            <p:childTnLst>
                              <p:par>
                                <p:cTn id="74" presetID="2" presetClass="entr" presetSubtype="2" fill="hold" grpId="0" nodeType="afterEffect">
                                  <p:stCondLst>
                                    <p:cond delay="0"/>
                                  </p:stCondLst>
                                  <p:childTnLst>
                                    <p:set>
                                      <p:cBhvr>
                                        <p:cTn id="75" dur="1" fill="hold">
                                          <p:stCondLst>
                                            <p:cond delay="0"/>
                                          </p:stCondLst>
                                        </p:cTn>
                                        <p:tgtEl>
                                          <p:spTgt spid="20"/>
                                        </p:tgtEl>
                                        <p:attrNameLst>
                                          <p:attrName>style.visibility</p:attrName>
                                        </p:attrNameLst>
                                      </p:cBhvr>
                                      <p:to>
                                        <p:strVal val="visible"/>
                                      </p:to>
                                    </p:set>
                                    <p:anim calcmode="lin" valueType="num">
                                      <p:cBhvr additive="base">
                                        <p:cTn id="76" dur="500" fill="hold"/>
                                        <p:tgtEl>
                                          <p:spTgt spid="20"/>
                                        </p:tgtEl>
                                        <p:attrNameLst>
                                          <p:attrName>ppt_x</p:attrName>
                                        </p:attrNameLst>
                                      </p:cBhvr>
                                      <p:tavLst>
                                        <p:tav tm="0">
                                          <p:val>
                                            <p:strVal val="1+#ppt_w/2"/>
                                          </p:val>
                                        </p:tav>
                                        <p:tav tm="100000">
                                          <p:val>
                                            <p:strVal val="#ppt_x"/>
                                          </p:val>
                                        </p:tav>
                                      </p:tavLst>
                                    </p:anim>
                                    <p:anim calcmode="lin" valueType="num">
                                      <p:cBhvr additive="base">
                                        <p:cTn id="77" dur="500" fill="hold"/>
                                        <p:tgtEl>
                                          <p:spTgt spid="20"/>
                                        </p:tgtEl>
                                        <p:attrNameLst>
                                          <p:attrName>ppt_y</p:attrName>
                                        </p:attrNameLst>
                                      </p:cBhvr>
                                      <p:tavLst>
                                        <p:tav tm="0">
                                          <p:val>
                                            <p:strVal val="#ppt_y"/>
                                          </p:val>
                                        </p:tav>
                                        <p:tav tm="100000">
                                          <p:val>
                                            <p:strVal val="#ppt_y"/>
                                          </p:val>
                                        </p:tav>
                                      </p:tavLst>
                                    </p:anim>
                                  </p:childTnLst>
                                </p:cTn>
                              </p:par>
                            </p:childTnLst>
                          </p:cTn>
                        </p:par>
                        <p:par>
                          <p:cTn id="78" fill="hold">
                            <p:stCondLst>
                              <p:cond delay="8000"/>
                            </p:stCondLst>
                            <p:childTnLst>
                              <p:par>
                                <p:cTn id="79" presetID="2" presetClass="entr" presetSubtype="2" fill="hold" nodeType="afterEffect">
                                  <p:stCondLst>
                                    <p:cond delay="0"/>
                                  </p:stCondLst>
                                  <p:childTnLst>
                                    <p:set>
                                      <p:cBhvr>
                                        <p:cTn id="80" dur="1" fill="hold">
                                          <p:stCondLst>
                                            <p:cond delay="0"/>
                                          </p:stCondLst>
                                        </p:cTn>
                                        <p:tgtEl>
                                          <p:spTgt spid="25"/>
                                        </p:tgtEl>
                                        <p:attrNameLst>
                                          <p:attrName>style.visibility</p:attrName>
                                        </p:attrNameLst>
                                      </p:cBhvr>
                                      <p:to>
                                        <p:strVal val="visible"/>
                                      </p:to>
                                    </p:set>
                                    <p:anim calcmode="lin" valueType="num">
                                      <p:cBhvr additive="base">
                                        <p:cTn id="81" dur="500" fill="hold"/>
                                        <p:tgtEl>
                                          <p:spTgt spid="25"/>
                                        </p:tgtEl>
                                        <p:attrNameLst>
                                          <p:attrName>ppt_x</p:attrName>
                                        </p:attrNameLst>
                                      </p:cBhvr>
                                      <p:tavLst>
                                        <p:tav tm="0">
                                          <p:val>
                                            <p:strVal val="1+#ppt_w/2"/>
                                          </p:val>
                                        </p:tav>
                                        <p:tav tm="100000">
                                          <p:val>
                                            <p:strVal val="#ppt_x"/>
                                          </p:val>
                                        </p:tav>
                                      </p:tavLst>
                                    </p:anim>
                                    <p:anim calcmode="lin" valueType="num">
                                      <p:cBhvr additive="base">
                                        <p:cTn id="82" dur="500" fill="hold"/>
                                        <p:tgtEl>
                                          <p:spTgt spid="25"/>
                                        </p:tgtEl>
                                        <p:attrNameLst>
                                          <p:attrName>ppt_y</p:attrName>
                                        </p:attrNameLst>
                                      </p:cBhvr>
                                      <p:tavLst>
                                        <p:tav tm="0">
                                          <p:val>
                                            <p:strVal val="#ppt_y"/>
                                          </p:val>
                                        </p:tav>
                                        <p:tav tm="100000">
                                          <p:val>
                                            <p:strVal val="#ppt_y"/>
                                          </p:val>
                                        </p:tav>
                                      </p:tavLst>
                                    </p:anim>
                                  </p:childTnLst>
                                </p:cTn>
                              </p:par>
                            </p:childTnLst>
                          </p:cTn>
                        </p:par>
                        <p:par>
                          <p:cTn id="83" fill="hold">
                            <p:stCondLst>
                              <p:cond delay="8500"/>
                            </p:stCondLst>
                            <p:childTnLst>
                              <p:par>
                                <p:cTn id="84" presetID="2" presetClass="entr" presetSubtype="2" fill="hold" grpId="0" nodeType="afterEffect">
                                  <p:stCondLst>
                                    <p:cond delay="0"/>
                                  </p:stCondLst>
                                  <p:childTnLst>
                                    <p:set>
                                      <p:cBhvr>
                                        <p:cTn id="85" dur="1" fill="hold">
                                          <p:stCondLst>
                                            <p:cond delay="0"/>
                                          </p:stCondLst>
                                        </p:cTn>
                                        <p:tgtEl>
                                          <p:spTgt spid="24"/>
                                        </p:tgtEl>
                                        <p:attrNameLst>
                                          <p:attrName>style.visibility</p:attrName>
                                        </p:attrNameLst>
                                      </p:cBhvr>
                                      <p:to>
                                        <p:strVal val="visible"/>
                                      </p:to>
                                    </p:set>
                                    <p:anim calcmode="lin" valueType="num">
                                      <p:cBhvr additive="base">
                                        <p:cTn id="86" dur="500" fill="hold"/>
                                        <p:tgtEl>
                                          <p:spTgt spid="24"/>
                                        </p:tgtEl>
                                        <p:attrNameLst>
                                          <p:attrName>ppt_x</p:attrName>
                                        </p:attrNameLst>
                                      </p:cBhvr>
                                      <p:tavLst>
                                        <p:tav tm="0">
                                          <p:val>
                                            <p:strVal val="1+#ppt_w/2"/>
                                          </p:val>
                                        </p:tav>
                                        <p:tav tm="100000">
                                          <p:val>
                                            <p:strVal val="#ppt_x"/>
                                          </p:val>
                                        </p:tav>
                                      </p:tavLst>
                                    </p:anim>
                                    <p:anim calcmode="lin" valueType="num">
                                      <p:cBhvr additive="base">
                                        <p:cTn id="87" dur="500" fill="hold"/>
                                        <p:tgtEl>
                                          <p:spTgt spid="2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12" grpId="0"/>
      <p:bldP spid="16" grpId="0"/>
      <p:bldP spid="20" grpId="0"/>
      <p:bldP spid="24" grpId="0"/>
      <p:bldP spid="44" grpId="0"/>
      <p:bldP spid="45" grpId="0"/>
      <p:bldP spid="46" grpId="0" animBg="1"/>
      <p:bldP spid="47" grpId="0" animBg="1"/>
    </p:bldLst>
  </p:timing>
</p:sld>
</file>

<file path=ppt/slides/slide7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1" name="Freeform: Shape 10">
            <a:extLst>
              <a:ext uri="{FF2B5EF4-FFF2-40B4-BE49-F238E27FC236}">
                <a16:creationId xmlns:a16="http://schemas.microsoft.com/office/drawing/2014/main" id="{25E82474-B5E4-4EEC-8510-8A8280819315}"/>
              </a:ext>
            </a:extLst>
          </p:cNvPr>
          <p:cNvSpPr/>
          <p:nvPr/>
        </p:nvSpPr>
        <p:spPr>
          <a:xfrm>
            <a:off x="355850" y="3"/>
            <a:ext cx="6484883" cy="6857999"/>
          </a:xfrm>
          <a:custGeom>
            <a:avLst/>
            <a:gdLst>
              <a:gd name="connsiteX0" fmla="*/ 0 w 6484883"/>
              <a:gd name="connsiteY0" fmla="*/ 0 h 6857999"/>
              <a:gd name="connsiteX1" fmla="*/ 2985930 w 6484883"/>
              <a:gd name="connsiteY1" fmla="*/ 0 h 6857999"/>
              <a:gd name="connsiteX2" fmla="*/ 6484883 w 6484883"/>
              <a:gd name="connsiteY2" fmla="*/ 3547272 h 6857999"/>
              <a:gd name="connsiteX3" fmla="*/ 3151588 w 6484883"/>
              <a:gd name="connsiteY3" fmla="*/ 6857999 h 6857999"/>
              <a:gd name="connsiteX4" fmla="*/ 208775 w 6484883"/>
              <a:gd name="connsiteY4" fmla="*/ 6857999 h 6857999"/>
              <a:gd name="connsiteX5" fmla="*/ 3529218 w 6484883"/>
              <a:gd name="connsiteY5" fmla="*/ 3560038 h 6857999"/>
              <a:gd name="connsiteX6" fmla="*/ 1041442 w 6484883"/>
              <a:gd name="connsiteY6" fmla="*/ 1055304 h 6857999"/>
              <a:gd name="connsiteX7" fmla="*/ 1041183 w 6484883"/>
              <a:gd name="connsiteY7" fmla="*/ 1055561 h 6857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484883" h="6857999">
                <a:moveTo>
                  <a:pt x="0" y="0"/>
                </a:moveTo>
                <a:lnTo>
                  <a:pt x="2985930" y="0"/>
                </a:lnTo>
                <a:lnTo>
                  <a:pt x="6484883" y="3547272"/>
                </a:lnTo>
                <a:lnTo>
                  <a:pt x="3151588" y="6857999"/>
                </a:lnTo>
                <a:lnTo>
                  <a:pt x="208775" y="6857999"/>
                </a:lnTo>
                <a:lnTo>
                  <a:pt x="3529218" y="3560038"/>
                </a:lnTo>
                <a:lnTo>
                  <a:pt x="1041442" y="1055304"/>
                </a:lnTo>
                <a:lnTo>
                  <a:pt x="1041183" y="1055561"/>
                </a:lnTo>
                <a:close/>
              </a:path>
            </a:pathLst>
          </a:custGeom>
          <a:blipFill dpi="0" rotWithShape="1">
            <a:blip r:embed="rId3"/>
            <a:srcRect/>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bg1"/>
              </a:solidFill>
            </a:endParaRPr>
          </a:p>
        </p:txBody>
      </p:sp>
      <p:sp>
        <p:nvSpPr>
          <p:cNvPr id="3" name="Isosceles Triangle 2">
            <a:extLst>
              <a:ext uri="{FF2B5EF4-FFF2-40B4-BE49-F238E27FC236}">
                <a16:creationId xmlns:a16="http://schemas.microsoft.com/office/drawing/2014/main" id="{3191B77D-2A9E-479C-8310-4F5E778B570E}"/>
              </a:ext>
            </a:extLst>
          </p:cNvPr>
          <p:cNvSpPr/>
          <p:nvPr/>
        </p:nvSpPr>
        <p:spPr>
          <a:xfrm rot="5400000">
            <a:off x="4485" y="2349796"/>
            <a:ext cx="4837816" cy="2349796"/>
          </a:xfrm>
          <a:prstGeom prst="triangle">
            <a:avLst/>
          </a:prstGeom>
          <a:blipFill dpi="0" rotWithShape="0">
            <a:blip r:embed="rId3"/>
            <a:srcRect/>
            <a:stretch>
              <a:fillRect/>
            </a:stretch>
          </a:blipFill>
          <a:ln>
            <a:solidFill>
              <a:schemeClr val="bg1">
                <a:alpha val="50000"/>
              </a:schemeClr>
            </a:solid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2" name="TextBox 11">
            <a:extLst>
              <a:ext uri="{FF2B5EF4-FFF2-40B4-BE49-F238E27FC236}">
                <a16:creationId xmlns:a16="http://schemas.microsoft.com/office/drawing/2014/main" id="{9C69C62A-F666-4C51-9C10-DEA8816C718F}"/>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sp>
        <p:nvSpPr>
          <p:cNvPr id="13" name="TextBox 12">
            <a:extLst>
              <a:ext uri="{FF2B5EF4-FFF2-40B4-BE49-F238E27FC236}">
                <a16:creationId xmlns:a16="http://schemas.microsoft.com/office/drawing/2014/main" id="{719C55B8-A8BB-4CB6-BB34-CB387811568A}"/>
              </a:ext>
            </a:extLst>
          </p:cNvPr>
          <p:cNvSpPr txBox="1"/>
          <p:nvPr/>
        </p:nvSpPr>
        <p:spPr>
          <a:xfrm>
            <a:off x="7180610" y="1562896"/>
            <a:ext cx="4355411" cy="4462760"/>
          </a:xfrm>
          <a:prstGeom prst="rect">
            <a:avLst/>
          </a:prstGeom>
          <a:noFill/>
        </p:spPr>
        <p:txBody>
          <a:bodyPr wrap="square" rtlCol="0">
            <a:spAutoFit/>
          </a:bodyPr>
          <a:lstStyle/>
          <a:p>
            <a:r>
              <a:rPr lang="en-US" sz="2000" dirty="0">
                <a:solidFill>
                  <a:schemeClr val="bg1"/>
                </a:solidFill>
                <a:latin typeface="Bernard MT Condensed" panose="02050806060905020404" pitchFamily="18" charset="0"/>
              </a:rPr>
              <a:t>LOREM IPSUM</a:t>
            </a:r>
          </a:p>
          <a:p>
            <a:r>
              <a:rPr lang="en-US" sz="4400" b="1" dirty="0">
                <a:solidFill>
                  <a:schemeClr val="bg1"/>
                </a:solidFill>
                <a:latin typeface="Candara" panose="020E0502030303020204" pitchFamily="34" charset="0"/>
              </a:rPr>
              <a:t>72%</a:t>
            </a:r>
          </a:p>
          <a:p>
            <a:endParaRPr lang="en-US" sz="600" b="1"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a:p>
            <a:endParaRPr lang="en-US" sz="600" dirty="0">
              <a:solidFill>
                <a:schemeClr val="bg1"/>
              </a:solidFill>
              <a:latin typeface="Candara" panose="020E0502030303020204" pitchFamily="34" charset="0"/>
            </a:endParaRPr>
          </a:p>
          <a:p>
            <a:r>
              <a:rPr lang="en-US" sz="4400" b="1" dirty="0">
                <a:solidFill>
                  <a:schemeClr val="bg1"/>
                </a:solidFill>
                <a:latin typeface="Candara" panose="020E0502030303020204" pitchFamily="34" charset="0"/>
              </a:rPr>
              <a:t>28%</a:t>
            </a:r>
          </a:p>
          <a:p>
            <a:endParaRPr lang="en-US" sz="600" b="1"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p:txBody>
      </p:sp>
    </p:spTree>
    <p:extLst>
      <p:ext uri="{BB962C8B-B14F-4D97-AF65-F5344CB8AC3E}">
        <p14:creationId xmlns:p14="http://schemas.microsoft.com/office/powerpoint/2010/main" val="94620526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left)">
                                      <p:cBhvr>
                                        <p:cTn id="7" dur="500"/>
                                        <p:tgtEl>
                                          <p:spTgt spid="12"/>
                                        </p:tgtEl>
                                      </p:cBhvr>
                                    </p:animEffect>
                                  </p:childTnLst>
                                </p:cTn>
                              </p:par>
                            </p:childTnLst>
                          </p:cTn>
                        </p:par>
                        <p:par>
                          <p:cTn id="8" fill="hold">
                            <p:stCondLst>
                              <p:cond delay="500"/>
                            </p:stCondLst>
                            <p:childTnLst>
                              <p:par>
                                <p:cTn id="9" presetID="2" presetClass="entr" presetSubtype="8" fill="hold" grpId="0" nodeType="afterEffect">
                                  <p:stCondLst>
                                    <p:cond delay="0"/>
                                  </p:stCondLst>
                                  <p:childTnLst>
                                    <p:set>
                                      <p:cBhvr>
                                        <p:cTn id="10" dur="1" fill="hold">
                                          <p:stCondLst>
                                            <p:cond delay="0"/>
                                          </p:stCondLst>
                                        </p:cTn>
                                        <p:tgtEl>
                                          <p:spTgt spid="11"/>
                                        </p:tgtEl>
                                        <p:attrNameLst>
                                          <p:attrName>style.visibility</p:attrName>
                                        </p:attrNameLst>
                                      </p:cBhvr>
                                      <p:to>
                                        <p:strVal val="visible"/>
                                      </p:to>
                                    </p:set>
                                    <p:anim calcmode="lin" valueType="num">
                                      <p:cBhvr additive="base">
                                        <p:cTn id="11" dur="500" fill="hold"/>
                                        <p:tgtEl>
                                          <p:spTgt spid="11"/>
                                        </p:tgtEl>
                                        <p:attrNameLst>
                                          <p:attrName>ppt_x</p:attrName>
                                        </p:attrNameLst>
                                      </p:cBhvr>
                                      <p:tavLst>
                                        <p:tav tm="0">
                                          <p:val>
                                            <p:strVal val="0-#ppt_w/2"/>
                                          </p:val>
                                        </p:tav>
                                        <p:tav tm="100000">
                                          <p:val>
                                            <p:strVal val="#ppt_x"/>
                                          </p:val>
                                        </p:tav>
                                      </p:tavLst>
                                    </p:anim>
                                    <p:anim calcmode="lin" valueType="num">
                                      <p:cBhvr additive="base">
                                        <p:cTn id="12" dur="500" fill="hold"/>
                                        <p:tgtEl>
                                          <p:spTgt spid="11"/>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 presetClass="entr" presetSubtype="8" fill="hold" grpId="0" nodeType="afterEffect">
                                  <p:stCondLst>
                                    <p:cond delay="0"/>
                                  </p:stCondLst>
                                  <p:childTnLst>
                                    <p:set>
                                      <p:cBhvr>
                                        <p:cTn id="15" dur="1" fill="hold">
                                          <p:stCondLst>
                                            <p:cond delay="0"/>
                                          </p:stCondLst>
                                        </p:cTn>
                                        <p:tgtEl>
                                          <p:spTgt spid="3"/>
                                        </p:tgtEl>
                                        <p:attrNameLst>
                                          <p:attrName>style.visibility</p:attrName>
                                        </p:attrNameLst>
                                      </p:cBhvr>
                                      <p:to>
                                        <p:strVal val="visible"/>
                                      </p:to>
                                    </p:set>
                                    <p:anim calcmode="lin" valueType="num">
                                      <p:cBhvr additive="base">
                                        <p:cTn id="16" dur="500" fill="hold"/>
                                        <p:tgtEl>
                                          <p:spTgt spid="3"/>
                                        </p:tgtEl>
                                        <p:attrNameLst>
                                          <p:attrName>ppt_x</p:attrName>
                                        </p:attrNameLst>
                                      </p:cBhvr>
                                      <p:tavLst>
                                        <p:tav tm="0">
                                          <p:val>
                                            <p:strVal val="0-#ppt_w/2"/>
                                          </p:val>
                                        </p:tav>
                                        <p:tav tm="100000">
                                          <p:val>
                                            <p:strVal val="#ppt_x"/>
                                          </p:val>
                                        </p:tav>
                                      </p:tavLst>
                                    </p:anim>
                                    <p:anim calcmode="lin" valueType="num">
                                      <p:cBhvr additive="base">
                                        <p:cTn id="17" dur="500" fill="hold"/>
                                        <p:tgtEl>
                                          <p:spTgt spid="3"/>
                                        </p:tgtEl>
                                        <p:attrNameLst>
                                          <p:attrName>ppt_y</p:attrName>
                                        </p:attrNameLst>
                                      </p:cBhvr>
                                      <p:tavLst>
                                        <p:tav tm="0">
                                          <p:val>
                                            <p:strVal val="#ppt_y"/>
                                          </p:val>
                                        </p:tav>
                                        <p:tav tm="100000">
                                          <p:val>
                                            <p:strVal val="#ppt_y"/>
                                          </p:val>
                                        </p:tav>
                                      </p:tavLst>
                                    </p:anim>
                                  </p:childTnLst>
                                </p:cTn>
                              </p:par>
                            </p:childTnLst>
                          </p:cTn>
                        </p:par>
                        <p:par>
                          <p:cTn id="18" fill="hold">
                            <p:stCondLst>
                              <p:cond delay="1500"/>
                            </p:stCondLst>
                            <p:childTnLst>
                              <p:par>
                                <p:cTn id="19" presetID="42" presetClass="entr" presetSubtype="0" fill="hold" grpId="0" nodeType="afterEffect">
                                  <p:stCondLst>
                                    <p:cond delay="0"/>
                                  </p:stCondLst>
                                  <p:childTnLst>
                                    <p:set>
                                      <p:cBhvr>
                                        <p:cTn id="20" dur="1" fill="hold">
                                          <p:stCondLst>
                                            <p:cond delay="0"/>
                                          </p:stCondLst>
                                        </p:cTn>
                                        <p:tgtEl>
                                          <p:spTgt spid="13">
                                            <p:txEl>
                                              <p:pRg st="0" end="0"/>
                                            </p:txEl>
                                          </p:spTgt>
                                        </p:tgtEl>
                                        <p:attrNameLst>
                                          <p:attrName>style.visibility</p:attrName>
                                        </p:attrNameLst>
                                      </p:cBhvr>
                                      <p:to>
                                        <p:strVal val="visible"/>
                                      </p:to>
                                    </p:set>
                                    <p:animEffect transition="in" filter="fade">
                                      <p:cBhvr>
                                        <p:cTn id="21" dur="1000"/>
                                        <p:tgtEl>
                                          <p:spTgt spid="13">
                                            <p:txEl>
                                              <p:pRg st="0" end="0"/>
                                            </p:txEl>
                                          </p:spTgt>
                                        </p:tgtEl>
                                      </p:cBhvr>
                                    </p:animEffect>
                                    <p:anim calcmode="lin" valueType="num">
                                      <p:cBhvr>
                                        <p:cTn id="22" dur="1000" fill="hold"/>
                                        <p:tgtEl>
                                          <p:spTgt spid="13">
                                            <p:txEl>
                                              <p:pRg st="0" end="0"/>
                                            </p:txEl>
                                          </p:spTgt>
                                        </p:tgtEl>
                                        <p:attrNameLst>
                                          <p:attrName>ppt_x</p:attrName>
                                        </p:attrNameLst>
                                      </p:cBhvr>
                                      <p:tavLst>
                                        <p:tav tm="0">
                                          <p:val>
                                            <p:strVal val="#ppt_x"/>
                                          </p:val>
                                        </p:tav>
                                        <p:tav tm="100000">
                                          <p:val>
                                            <p:strVal val="#ppt_x"/>
                                          </p:val>
                                        </p:tav>
                                      </p:tavLst>
                                    </p:anim>
                                    <p:anim calcmode="lin" valueType="num">
                                      <p:cBhvr>
                                        <p:cTn id="23" dur="1000" fill="hold"/>
                                        <p:tgtEl>
                                          <p:spTgt spid="13">
                                            <p:txEl>
                                              <p:pRg st="0" end="0"/>
                                            </p:txEl>
                                          </p:spTgt>
                                        </p:tgtEl>
                                        <p:attrNameLst>
                                          <p:attrName>ppt_y</p:attrName>
                                        </p:attrNameLst>
                                      </p:cBhvr>
                                      <p:tavLst>
                                        <p:tav tm="0">
                                          <p:val>
                                            <p:strVal val="#ppt_y+.1"/>
                                          </p:val>
                                        </p:tav>
                                        <p:tav tm="100000">
                                          <p:val>
                                            <p:strVal val="#ppt_y"/>
                                          </p:val>
                                        </p:tav>
                                      </p:tavLst>
                                    </p:anim>
                                  </p:childTnLst>
                                </p:cTn>
                              </p:par>
                            </p:childTnLst>
                          </p:cTn>
                        </p:par>
                        <p:par>
                          <p:cTn id="24" fill="hold">
                            <p:stCondLst>
                              <p:cond delay="2500"/>
                            </p:stCondLst>
                            <p:childTnLst>
                              <p:par>
                                <p:cTn id="25" presetID="42" presetClass="entr" presetSubtype="0" fill="hold" grpId="0" nodeType="afterEffect">
                                  <p:stCondLst>
                                    <p:cond delay="0"/>
                                  </p:stCondLst>
                                  <p:childTnLst>
                                    <p:set>
                                      <p:cBhvr>
                                        <p:cTn id="26" dur="1" fill="hold">
                                          <p:stCondLst>
                                            <p:cond delay="0"/>
                                          </p:stCondLst>
                                        </p:cTn>
                                        <p:tgtEl>
                                          <p:spTgt spid="13">
                                            <p:txEl>
                                              <p:pRg st="1" end="1"/>
                                            </p:txEl>
                                          </p:spTgt>
                                        </p:tgtEl>
                                        <p:attrNameLst>
                                          <p:attrName>style.visibility</p:attrName>
                                        </p:attrNameLst>
                                      </p:cBhvr>
                                      <p:to>
                                        <p:strVal val="visible"/>
                                      </p:to>
                                    </p:set>
                                    <p:animEffect transition="in" filter="fade">
                                      <p:cBhvr>
                                        <p:cTn id="27" dur="1000"/>
                                        <p:tgtEl>
                                          <p:spTgt spid="13">
                                            <p:txEl>
                                              <p:pRg st="1" end="1"/>
                                            </p:txEl>
                                          </p:spTgt>
                                        </p:tgtEl>
                                      </p:cBhvr>
                                    </p:animEffect>
                                    <p:anim calcmode="lin" valueType="num">
                                      <p:cBhvr>
                                        <p:cTn id="28" dur="1000" fill="hold"/>
                                        <p:tgtEl>
                                          <p:spTgt spid="13">
                                            <p:txEl>
                                              <p:pRg st="1" end="1"/>
                                            </p:txEl>
                                          </p:spTgt>
                                        </p:tgtEl>
                                        <p:attrNameLst>
                                          <p:attrName>ppt_x</p:attrName>
                                        </p:attrNameLst>
                                      </p:cBhvr>
                                      <p:tavLst>
                                        <p:tav tm="0">
                                          <p:val>
                                            <p:strVal val="#ppt_x"/>
                                          </p:val>
                                        </p:tav>
                                        <p:tav tm="100000">
                                          <p:val>
                                            <p:strVal val="#ppt_x"/>
                                          </p:val>
                                        </p:tav>
                                      </p:tavLst>
                                    </p:anim>
                                    <p:anim calcmode="lin" valueType="num">
                                      <p:cBhvr>
                                        <p:cTn id="29" dur="1000" fill="hold"/>
                                        <p:tgtEl>
                                          <p:spTgt spid="13">
                                            <p:txEl>
                                              <p:pRg st="1" end="1"/>
                                            </p:txEl>
                                          </p:spTgt>
                                        </p:tgtEl>
                                        <p:attrNameLst>
                                          <p:attrName>ppt_y</p:attrName>
                                        </p:attrNameLst>
                                      </p:cBhvr>
                                      <p:tavLst>
                                        <p:tav tm="0">
                                          <p:val>
                                            <p:strVal val="#ppt_y+.1"/>
                                          </p:val>
                                        </p:tav>
                                        <p:tav tm="100000">
                                          <p:val>
                                            <p:strVal val="#ppt_y"/>
                                          </p:val>
                                        </p:tav>
                                      </p:tavLst>
                                    </p:anim>
                                  </p:childTnLst>
                                </p:cTn>
                              </p:par>
                            </p:childTnLst>
                          </p:cTn>
                        </p:par>
                        <p:par>
                          <p:cTn id="30" fill="hold">
                            <p:stCondLst>
                              <p:cond delay="3500"/>
                            </p:stCondLst>
                            <p:childTnLst>
                              <p:par>
                                <p:cTn id="31" presetID="42" presetClass="entr" presetSubtype="0" fill="hold" grpId="0" nodeType="afterEffect">
                                  <p:stCondLst>
                                    <p:cond delay="0"/>
                                  </p:stCondLst>
                                  <p:childTnLst>
                                    <p:set>
                                      <p:cBhvr>
                                        <p:cTn id="32" dur="1" fill="hold">
                                          <p:stCondLst>
                                            <p:cond delay="0"/>
                                          </p:stCondLst>
                                        </p:cTn>
                                        <p:tgtEl>
                                          <p:spTgt spid="13">
                                            <p:txEl>
                                              <p:pRg st="3" end="3"/>
                                            </p:txEl>
                                          </p:spTgt>
                                        </p:tgtEl>
                                        <p:attrNameLst>
                                          <p:attrName>style.visibility</p:attrName>
                                        </p:attrNameLst>
                                      </p:cBhvr>
                                      <p:to>
                                        <p:strVal val="visible"/>
                                      </p:to>
                                    </p:set>
                                    <p:animEffect transition="in" filter="fade">
                                      <p:cBhvr>
                                        <p:cTn id="33" dur="1000"/>
                                        <p:tgtEl>
                                          <p:spTgt spid="13">
                                            <p:txEl>
                                              <p:pRg st="3" end="3"/>
                                            </p:txEl>
                                          </p:spTgt>
                                        </p:tgtEl>
                                      </p:cBhvr>
                                    </p:animEffect>
                                    <p:anim calcmode="lin" valueType="num">
                                      <p:cBhvr>
                                        <p:cTn id="34" dur="1000" fill="hold"/>
                                        <p:tgtEl>
                                          <p:spTgt spid="13">
                                            <p:txEl>
                                              <p:pRg st="3" end="3"/>
                                            </p:txEl>
                                          </p:spTgt>
                                        </p:tgtEl>
                                        <p:attrNameLst>
                                          <p:attrName>ppt_x</p:attrName>
                                        </p:attrNameLst>
                                      </p:cBhvr>
                                      <p:tavLst>
                                        <p:tav tm="0">
                                          <p:val>
                                            <p:strVal val="#ppt_x"/>
                                          </p:val>
                                        </p:tav>
                                        <p:tav tm="100000">
                                          <p:val>
                                            <p:strVal val="#ppt_x"/>
                                          </p:val>
                                        </p:tav>
                                      </p:tavLst>
                                    </p:anim>
                                    <p:anim calcmode="lin" valueType="num">
                                      <p:cBhvr>
                                        <p:cTn id="35" dur="1000" fill="hold"/>
                                        <p:tgtEl>
                                          <p:spTgt spid="13">
                                            <p:txEl>
                                              <p:pRg st="3" end="3"/>
                                            </p:txEl>
                                          </p:spTgt>
                                        </p:tgtEl>
                                        <p:attrNameLst>
                                          <p:attrName>ppt_y</p:attrName>
                                        </p:attrNameLst>
                                      </p:cBhvr>
                                      <p:tavLst>
                                        <p:tav tm="0">
                                          <p:val>
                                            <p:strVal val="#ppt_y+.1"/>
                                          </p:val>
                                        </p:tav>
                                        <p:tav tm="100000">
                                          <p:val>
                                            <p:strVal val="#ppt_y"/>
                                          </p:val>
                                        </p:tav>
                                      </p:tavLst>
                                    </p:anim>
                                  </p:childTnLst>
                                </p:cTn>
                              </p:par>
                            </p:childTnLst>
                          </p:cTn>
                        </p:par>
                        <p:par>
                          <p:cTn id="36" fill="hold">
                            <p:stCondLst>
                              <p:cond delay="4500"/>
                            </p:stCondLst>
                            <p:childTnLst>
                              <p:par>
                                <p:cTn id="37" presetID="42" presetClass="entr" presetSubtype="0" fill="hold" grpId="0" nodeType="afterEffect">
                                  <p:stCondLst>
                                    <p:cond delay="0"/>
                                  </p:stCondLst>
                                  <p:childTnLst>
                                    <p:set>
                                      <p:cBhvr>
                                        <p:cTn id="38" dur="1" fill="hold">
                                          <p:stCondLst>
                                            <p:cond delay="0"/>
                                          </p:stCondLst>
                                        </p:cTn>
                                        <p:tgtEl>
                                          <p:spTgt spid="13">
                                            <p:txEl>
                                              <p:pRg st="5" end="5"/>
                                            </p:txEl>
                                          </p:spTgt>
                                        </p:tgtEl>
                                        <p:attrNameLst>
                                          <p:attrName>style.visibility</p:attrName>
                                        </p:attrNameLst>
                                      </p:cBhvr>
                                      <p:to>
                                        <p:strVal val="visible"/>
                                      </p:to>
                                    </p:set>
                                    <p:animEffect transition="in" filter="fade">
                                      <p:cBhvr>
                                        <p:cTn id="39" dur="1000"/>
                                        <p:tgtEl>
                                          <p:spTgt spid="13">
                                            <p:txEl>
                                              <p:pRg st="5" end="5"/>
                                            </p:txEl>
                                          </p:spTgt>
                                        </p:tgtEl>
                                      </p:cBhvr>
                                    </p:animEffect>
                                    <p:anim calcmode="lin" valueType="num">
                                      <p:cBhvr>
                                        <p:cTn id="40" dur="1000" fill="hold"/>
                                        <p:tgtEl>
                                          <p:spTgt spid="13">
                                            <p:txEl>
                                              <p:pRg st="5" end="5"/>
                                            </p:txEl>
                                          </p:spTgt>
                                        </p:tgtEl>
                                        <p:attrNameLst>
                                          <p:attrName>ppt_x</p:attrName>
                                        </p:attrNameLst>
                                      </p:cBhvr>
                                      <p:tavLst>
                                        <p:tav tm="0">
                                          <p:val>
                                            <p:strVal val="#ppt_x"/>
                                          </p:val>
                                        </p:tav>
                                        <p:tav tm="100000">
                                          <p:val>
                                            <p:strVal val="#ppt_x"/>
                                          </p:val>
                                        </p:tav>
                                      </p:tavLst>
                                    </p:anim>
                                    <p:anim calcmode="lin" valueType="num">
                                      <p:cBhvr>
                                        <p:cTn id="41" dur="1000" fill="hold"/>
                                        <p:tgtEl>
                                          <p:spTgt spid="13">
                                            <p:txEl>
                                              <p:pRg st="5" end="5"/>
                                            </p:txEl>
                                          </p:spTgt>
                                        </p:tgtEl>
                                        <p:attrNameLst>
                                          <p:attrName>ppt_y</p:attrName>
                                        </p:attrNameLst>
                                      </p:cBhvr>
                                      <p:tavLst>
                                        <p:tav tm="0">
                                          <p:val>
                                            <p:strVal val="#ppt_y+.1"/>
                                          </p:val>
                                        </p:tav>
                                        <p:tav tm="100000">
                                          <p:val>
                                            <p:strVal val="#ppt_y"/>
                                          </p:val>
                                        </p:tav>
                                      </p:tavLst>
                                    </p:anim>
                                  </p:childTnLst>
                                </p:cTn>
                              </p:par>
                            </p:childTnLst>
                          </p:cTn>
                        </p:par>
                        <p:par>
                          <p:cTn id="42" fill="hold">
                            <p:stCondLst>
                              <p:cond delay="5500"/>
                            </p:stCondLst>
                            <p:childTnLst>
                              <p:par>
                                <p:cTn id="43" presetID="42" presetClass="entr" presetSubtype="0" fill="hold" grpId="0" nodeType="afterEffect">
                                  <p:stCondLst>
                                    <p:cond delay="0"/>
                                  </p:stCondLst>
                                  <p:childTnLst>
                                    <p:set>
                                      <p:cBhvr>
                                        <p:cTn id="44" dur="1" fill="hold">
                                          <p:stCondLst>
                                            <p:cond delay="0"/>
                                          </p:stCondLst>
                                        </p:cTn>
                                        <p:tgtEl>
                                          <p:spTgt spid="13">
                                            <p:txEl>
                                              <p:pRg st="7" end="7"/>
                                            </p:txEl>
                                          </p:spTgt>
                                        </p:tgtEl>
                                        <p:attrNameLst>
                                          <p:attrName>style.visibility</p:attrName>
                                        </p:attrNameLst>
                                      </p:cBhvr>
                                      <p:to>
                                        <p:strVal val="visible"/>
                                      </p:to>
                                    </p:set>
                                    <p:animEffect transition="in" filter="fade">
                                      <p:cBhvr>
                                        <p:cTn id="45" dur="1000"/>
                                        <p:tgtEl>
                                          <p:spTgt spid="13">
                                            <p:txEl>
                                              <p:pRg st="7" end="7"/>
                                            </p:txEl>
                                          </p:spTgt>
                                        </p:tgtEl>
                                      </p:cBhvr>
                                    </p:animEffect>
                                    <p:anim calcmode="lin" valueType="num">
                                      <p:cBhvr>
                                        <p:cTn id="46" dur="1000" fill="hold"/>
                                        <p:tgtEl>
                                          <p:spTgt spid="13">
                                            <p:txEl>
                                              <p:pRg st="7" end="7"/>
                                            </p:txEl>
                                          </p:spTgt>
                                        </p:tgtEl>
                                        <p:attrNameLst>
                                          <p:attrName>ppt_x</p:attrName>
                                        </p:attrNameLst>
                                      </p:cBhvr>
                                      <p:tavLst>
                                        <p:tav tm="0">
                                          <p:val>
                                            <p:strVal val="#ppt_x"/>
                                          </p:val>
                                        </p:tav>
                                        <p:tav tm="100000">
                                          <p:val>
                                            <p:strVal val="#ppt_x"/>
                                          </p:val>
                                        </p:tav>
                                      </p:tavLst>
                                    </p:anim>
                                    <p:anim calcmode="lin" valueType="num">
                                      <p:cBhvr>
                                        <p:cTn id="47" dur="1000" fill="hold"/>
                                        <p:tgtEl>
                                          <p:spTgt spid="13">
                                            <p:txEl>
                                              <p:pRg st="7" end="7"/>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3" grpId="0" animBg="1"/>
      <p:bldP spid="12" grpId="0"/>
      <p:bldP spid="13" grpId="0" build="p"/>
    </p:bldLst>
  </p:timing>
</p:sld>
</file>

<file path=ppt/slides/slide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aphicFrame>
        <p:nvGraphicFramePr>
          <p:cNvPr id="7" name="Chart 6"/>
          <p:cNvGraphicFramePr>
            <a:graphicFrameLocks noChangeAspect="1"/>
          </p:cNvGraphicFramePr>
          <p:nvPr>
            <p:extLst/>
          </p:nvPr>
        </p:nvGraphicFramePr>
        <p:xfrm>
          <a:off x="7387517" y="4206240"/>
          <a:ext cx="3566160" cy="2377440"/>
        </p:xfrm>
        <a:graphic>
          <a:graphicData uri="http://schemas.openxmlformats.org/drawingml/2006/chart">
            <c:chart xmlns:c="http://schemas.openxmlformats.org/drawingml/2006/chart" xmlns:r="http://schemas.openxmlformats.org/officeDocument/2006/relationships" r:id="rId3"/>
          </a:graphicData>
        </a:graphic>
      </p:graphicFrame>
      <p:grpSp>
        <p:nvGrpSpPr>
          <p:cNvPr id="43" name="Group 42">
            <a:extLst>
              <a:ext uri="{FF2B5EF4-FFF2-40B4-BE49-F238E27FC236}">
                <a16:creationId xmlns:a16="http://schemas.microsoft.com/office/drawing/2014/main" id="{369C4058-0060-440C-A61F-622BEDD400D8}"/>
              </a:ext>
            </a:extLst>
          </p:cNvPr>
          <p:cNvGrpSpPr>
            <a:grpSpLocks noChangeAspect="1"/>
          </p:cNvGrpSpPr>
          <p:nvPr/>
        </p:nvGrpSpPr>
        <p:grpSpPr>
          <a:xfrm>
            <a:off x="1010518" y="2139506"/>
            <a:ext cx="1097276" cy="1097280"/>
            <a:chOff x="3241866" y="1103796"/>
            <a:chExt cx="4627785" cy="4627785"/>
          </a:xfrm>
          <a:effectLst>
            <a:outerShdw blurRad="50800" dist="38100" dir="2700000" algn="tl" rotWithShape="0">
              <a:prstClr val="black">
                <a:alpha val="40000"/>
              </a:prstClr>
            </a:outerShdw>
          </a:effectLst>
        </p:grpSpPr>
        <p:sp>
          <p:nvSpPr>
            <p:cNvPr id="45" name="Oval 44">
              <a:extLst>
                <a:ext uri="{FF2B5EF4-FFF2-40B4-BE49-F238E27FC236}">
                  <a16:creationId xmlns:a16="http://schemas.microsoft.com/office/drawing/2014/main" id="{55630538-4203-4713-BB65-C5A60E565D83}"/>
                </a:ext>
              </a:extLst>
            </p:cNvPr>
            <p:cNvSpPr>
              <a:spLocks noChangeAspect="1"/>
            </p:cNvSpPr>
            <p:nvPr/>
          </p:nvSpPr>
          <p:spPr>
            <a:xfrm>
              <a:off x="3241866" y="1103796"/>
              <a:ext cx="4627785" cy="4627785"/>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Oval 45">
              <a:extLst>
                <a:ext uri="{FF2B5EF4-FFF2-40B4-BE49-F238E27FC236}">
                  <a16:creationId xmlns:a16="http://schemas.microsoft.com/office/drawing/2014/main" id="{FB89436A-983A-4044-8C89-1B1B0908639D}"/>
                </a:ext>
              </a:extLst>
            </p:cNvPr>
            <p:cNvSpPr>
              <a:spLocks noChangeAspect="1"/>
            </p:cNvSpPr>
            <p:nvPr/>
          </p:nvSpPr>
          <p:spPr>
            <a:xfrm>
              <a:off x="3627512" y="1489445"/>
              <a:ext cx="3856489" cy="3856488"/>
            </a:xfrm>
            <a:prstGeom prst="ellipse">
              <a:avLst/>
            </a:pr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pic>
        <p:nvPicPr>
          <p:cNvPr id="44" name="Graphic 43" descr="Microscope">
            <a:extLst>
              <a:ext uri="{FF2B5EF4-FFF2-40B4-BE49-F238E27FC236}">
                <a16:creationId xmlns:a16="http://schemas.microsoft.com/office/drawing/2014/main" id="{89B9D5C9-9F55-47D2-99E5-B7BF038EE9B6}"/>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1261975" y="2390966"/>
            <a:ext cx="594360" cy="594360"/>
          </a:xfrm>
          <a:prstGeom prst="rect">
            <a:avLst/>
          </a:prstGeom>
        </p:spPr>
      </p:pic>
      <p:sp>
        <p:nvSpPr>
          <p:cNvPr id="47" name="TextBox 46">
            <a:extLst>
              <a:ext uri="{FF2B5EF4-FFF2-40B4-BE49-F238E27FC236}">
                <a16:creationId xmlns:a16="http://schemas.microsoft.com/office/drawing/2014/main" id="{B69FA607-8263-4152-9D46-FCEC721DF2D9}"/>
              </a:ext>
            </a:extLst>
          </p:cNvPr>
          <p:cNvSpPr txBox="1"/>
          <p:nvPr/>
        </p:nvSpPr>
        <p:spPr>
          <a:xfrm>
            <a:off x="2267813" y="2140454"/>
            <a:ext cx="3861721" cy="1240340"/>
          </a:xfrm>
          <a:prstGeom prst="rect">
            <a:avLst/>
          </a:prstGeom>
          <a:noFill/>
        </p:spPr>
        <p:txBody>
          <a:bodyPr wrap="square" rtlCol="0">
            <a:spAutoFit/>
          </a:bodyPr>
          <a:lstStyle/>
          <a:p>
            <a:pPr defTabSz="1219170">
              <a:spcBef>
                <a:spcPct val="20000"/>
              </a:spcBef>
              <a:defRPr/>
            </a:pPr>
            <a:r>
              <a:rPr lang="en-US" sz="1600" dirty="0">
                <a:solidFill>
                  <a:srgbClr val="E76C0F"/>
                </a:solidFill>
                <a:latin typeface="Bernard MT Condensed" panose="02050806060905020404" pitchFamily="18" charset="0"/>
              </a:rPr>
              <a:t>LOREM IPSUM DOLOR 65%</a:t>
            </a:r>
          </a:p>
          <a:p>
            <a:pPr defTabSz="1219170">
              <a:spcBef>
                <a:spcPct val="20000"/>
              </a:spcBef>
              <a:defRPr/>
            </a:pPr>
            <a:endParaRPr lang="en-US" sz="1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49" name="Group 48">
            <a:extLst>
              <a:ext uri="{FF2B5EF4-FFF2-40B4-BE49-F238E27FC236}">
                <a16:creationId xmlns:a16="http://schemas.microsoft.com/office/drawing/2014/main" id="{442D950A-DF79-4E5D-9CEA-182FAA55A4EA}"/>
              </a:ext>
            </a:extLst>
          </p:cNvPr>
          <p:cNvGrpSpPr>
            <a:grpSpLocks noChangeAspect="1"/>
          </p:cNvGrpSpPr>
          <p:nvPr/>
        </p:nvGrpSpPr>
        <p:grpSpPr>
          <a:xfrm>
            <a:off x="1014989" y="5028235"/>
            <a:ext cx="1097276" cy="1097280"/>
            <a:chOff x="3241866" y="1103796"/>
            <a:chExt cx="4627785" cy="4627785"/>
          </a:xfrm>
          <a:effectLst>
            <a:outerShdw blurRad="50800" dist="38100" dir="2700000" algn="tl" rotWithShape="0">
              <a:prstClr val="black">
                <a:alpha val="40000"/>
              </a:prstClr>
            </a:outerShdw>
          </a:effectLst>
        </p:grpSpPr>
        <p:sp>
          <p:nvSpPr>
            <p:cNvPr id="51" name="Oval 50">
              <a:extLst>
                <a:ext uri="{FF2B5EF4-FFF2-40B4-BE49-F238E27FC236}">
                  <a16:creationId xmlns:a16="http://schemas.microsoft.com/office/drawing/2014/main" id="{A0F69233-6826-46E7-8298-9A9BA5C70391}"/>
                </a:ext>
              </a:extLst>
            </p:cNvPr>
            <p:cNvSpPr>
              <a:spLocks noChangeAspect="1"/>
            </p:cNvSpPr>
            <p:nvPr/>
          </p:nvSpPr>
          <p:spPr>
            <a:xfrm>
              <a:off x="3241866" y="1103796"/>
              <a:ext cx="4627785" cy="4627785"/>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 name="Oval 51">
              <a:extLst>
                <a:ext uri="{FF2B5EF4-FFF2-40B4-BE49-F238E27FC236}">
                  <a16:creationId xmlns:a16="http://schemas.microsoft.com/office/drawing/2014/main" id="{0EBA94D2-2A40-475E-AD50-D1FA7D809DDF}"/>
                </a:ext>
              </a:extLst>
            </p:cNvPr>
            <p:cNvSpPr>
              <a:spLocks noChangeAspect="1"/>
            </p:cNvSpPr>
            <p:nvPr/>
          </p:nvSpPr>
          <p:spPr>
            <a:xfrm>
              <a:off x="3627512" y="1489445"/>
              <a:ext cx="3856489" cy="3856488"/>
            </a:xfrm>
            <a:prstGeom prst="ellipse">
              <a:avLst/>
            </a:pr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pic>
        <p:nvPicPr>
          <p:cNvPr id="50" name="Graphic 49" descr="Flask">
            <a:extLst>
              <a:ext uri="{FF2B5EF4-FFF2-40B4-BE49-F238E27FC236}">
                <a16:creationId xmlns:a16="http://schemas.microsoft.com/office/drawing/2014/main" id="{04931FD6-FB46-4C10-81D4-402B4F096BB1}"/>
              </a:ext>
            </a:extLst>
          </p:cNvPr>
          <p:cNvPicPr>
            <a:picLocks noChangeAspect="1"/>
          </p:cNvPicPr>
          <p:nvPr/>
        </p:nvPicPr>
        <p:blipFill>
          <a:blip r:embed="rId6">
            <a:extLst>
              <a:ext uri="{28A0092B-C50C-407E-A947-70E740481C1C}">
                <a14:useLocalDpi xmlns:a14="http://schemas.microsoft.com/office/drawing/2010/main" val="0"/>
              </a:ext>
              <a:ext uri="{96DAC541-7B7A-43D3-8B79-37D633B846F1}">
                <asvg:svgBlip xmlns:asvg="http://schemas.microsoft.com/office/drawing/2016/SVG/main" r:embed="rId7"/>
              </a:ext>
            </a:extLst>
          </a:blip>
          <a:stretch>
            <a:fillRect/>
          </a:stretch>
        </p:blipFill>
        <p:spPr>
          <a:xfrm>
            <a:off x="1276546" y="5297747"/>
            <a:ext cx="585216" cy="585216"/>
          </a:xfrm>
          <a:prstGeom prst="rect">
            <a:avLst/>
          </a:prstGeom>
        </p:spPr>
      </p:pic>
      <p:grpSp>
        <p:nvGrpSpPr>
          <p:cNvPr id="54" name="Group 53">
            <a:extLst>
              <a:ext uri="{FF2B5EF4-FFF2-40B4-BE49-F238E27FC236}">
                <a16:creationId xmlns:a16="http://schemas.microsoft.com/office/drawing/2014/main" id="{ED696563-108F-4955-BA97-1105BE4A4DB8}"/>
              </a:ext>
            </a:extLst>
          </p:cNvPr>
          <p:cNvGrpSpPr>
            <a:grpSpLocks noChangeAspect="1"/>
          </p:cNvGrpSpPr>
          <p:nvPr/>
        </p:nvGrpSpPr>
        <p:grpSpPr>
          <a:xfrm>
            <a:off x="1014989" y="3580435"/>
            <a:ext cx="1097276" cy="1097280"/>
            <a:chOff x="3241866" y="1103796"/>
            <a:chExt cx="4627785" cy="4627785"/>
          </a:xfrm>
          <a:effectLst>
            <a:outerShdw blurRad="50800" dist="38100" dir="2700000" algn="tl" rotWithShape="0">
              <a:prstClr val="black">
                <a:alpha val="40000"/>
              </a:prstClr>
            </a:outerShdw>
          </a:effectLst>
        </p:grpSpPr>
        <p:sp>
          <p:nvSpPr>
            <p:cNvPr id="56" name="Oval 55">
              <a:extLst>
                <a:ext uri="{FF2B5EF4-FFF2-40B4-BE49-F238E27FC236}">
                  <a16:creationId xmlns:a16="http://schemas.microsoft.com/office/drawing/2014/main" id="{67CF022A-06C0-49E9-8EF0-1786DF78F9E4}"/>
                </a:ext>
              </a:extLst>
            </p:cNvPr>
            <p:cNvSpPr>
              <a:spLocks noChangeAspect="1"/>
            </p:cNvSpPr>
            <p:nvPr/>
          </p:nvSpPr>
          <p:spPr>
            <a:xfrm>
              <a:off x="3241866" y="1103796"/>
              <a:ext cx="4627785" cy="4627785"/>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Oval 56">
              <a:extLst>
                <a:ext uri="{FF2B5EF4-FFF2-40B4-BE49-F238E27FC236}">
                  <a16:creationId xmlns:a16="http://schemas.microsoft.com/office/drawing/2014/main" id="{57E40EDD-0FD3-42FC-8A03-1D7FB37FE0FD}"/>
                </a:ext>
              </a:extLst>
            </p:cNvPr>
            <p:cNvSpPr>
              <a:spLocks noChangeAspect="1"/>
            </p:cNvSpPr>
            <p:nvPr/>
          </p:nvSpPr>
          <p:spPr>
            <a:xfrm>
              <a:off x="3627512" y="1489445"/>
              <a:ext cx="3856489" cy="3856488"/>
            </a:xfrm>
            <a:prstGeom prst="ellipse">
              <a:avLst/>
            </a:pr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pic>
        <p:nvPicPr>
          <p:cNvPr id="55" name="Graphic 54" descr="Test tubes">
            <a:extLst>
              <a:ext uri="{FF2B5EF4-FFF2-40B4-BE49-F238E27FC236}">
                <a16:creationId xmlns:a16="http://schemas.microsoft.com/office/drawing/2014/main" id="{379C7D40-F9D1-43FE-B6FB-711665ADECB9}"/>
              </a:ext>
            </a:extLst>
          </p:cNvPr>
          <p:cNvPicPr>
            <a:picLocks noChangeAspect="1"/>
          </p:cNvPicPr>
          <p:nvPr/>
        </p:nvPicPr>
        <p:blipFill>
          <a:blip r:embed="rId8">
            <a:extLst>
              <a:ext uri="{28A0092B-C50C-407E-A947-70E740481C1C}">
                <a14:useLocalDpi xmlns:a14="http://schemas.microsoft.com/office/drawing/2010/main" val="0"/>
              </a:ext>
              <a:ext uri="{96DAC541-7B7A-43D3-8B79-37D633B846F1}">
                <asvg:svgBlip xmlns:asvg="http://schemas.microsoft.com/office/drawing/2016/SVG/main" r:embed="rId9"/>
              </a:ext>
            </a:extLst>
          </a:blip>
          <a:stretch>
            <a:fillRect/>
          </a:stretch>
        </p:blipFill>
        <p:spPr>
          <a:xfrm>
            <a:off x="1289306" y="3854756"/>
            <a:ext cx="548640" cy="548640"/>
          </a:xfrm>
          <a:prstGeom prst="rect">
            <a:avLst/>
          </a:prstGeom>
        </p:spPr>
      </p:pic>
      <p:sp>
        <p:nvSpPr>
          <p:cNvPr id="58" name="TextBox 57">
            <a:extLst>
              <a:ext uri="{FF2B5EF4-FFF2-40B4-BE49-F238E27FC236}">
                <a16:creationId xmlns:a16="http://schemas.microsoft.com/office/drawing/2014/main" id="{FBA9F907-443E-4717-B057-D0882A9ED9AC}"/>
              </a:ext>
            </a:extLst>
          </p:cNvPr>
          <p:cNvSpPr txBox="1"/>
          <p:nvPr/>
        </p:nvSpPr>
        <p:spPr>
          <a:xfrm>
            <a:off x="2267718" y="3585206"/>
            <a:ext cx="3861816" cy="1240340"/>
          </a:xfrm>
          <a:prstGeom prst="rect">
            <a:avLst/>
          </a:prstGeom>
          <a:noFill/>
        </p:spPr>
        <p:txBody>
          <a:bodyPr wrap="square" rtlCol="0">
            <a:spAutoFit/>
          </a:bodyPr>
          <a:lstStyle/>
          <a:p>
            <a:pPr defTabSz="1219170">
              <a:spcBef>
                <a:spcPct val="20000"/>
              </a:spcBef>
              <a:defRPr/>
            </a:pPr>
            <a:r>
              <a:rPr lang="en-US" sz="1600" dirty="0">
                <a:solidFill>
                  <a:srgbClr val="E04621"/>
                </a:solidFill>
                <a:latin typeface="Bernard MT Condensed" panose="02050806060905020404" pitchFamily="18" charset="0"/>
              </a:rPr>
              <a:t>LOREM IPSUM DOLOR 58%</a:t>
            </a:r>
          </a:p>
          <a:p>
            <a:pPr defTabSz="1219170">
              <a:spcBef>
                <a:spcPct val="20000"/>
              </a:spcBef>
              <a:defRPr/>
            </a:pPr>
            <a:endParaRPr lang="en-US" sz="1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59" name="TextBox 58">
            <a:extLst>
              <a:ext uri="{FF2B5EF4-FFF2-40B4-BE49-F238E27FC236}">
                <a16:creationId xmlns:a16="http://schemas.microsoft.com/office/drawing/2014/main" id="{70E7C382-F164-4C82-A522-BB7DBECC0A86}"/>
              </a:ext>
            </a:extLst>
          </p:cNvPr>
          <p:cNvSpPr txBox="1"/>
          <p:nvPr/>
        </p:nvSpPr>
        <p:spPr>
          <a:xfrm>
            <a:off x="2267717" y="5029958"/>
            <a:ext cx="3980683" cy="1240340"/>
          </a:xfrm>
          <a:prstGeom prst="rect">
            <a:avLst/>
          </a:prstGeom>
          <a:noFill/>
        </p:spPr>
        <p:txBody>
          <a:bodyPr wrap="square" rtlCol="0">
            <a:spAutoFit/>
          </a:bodyPr>
          <a:lstStyle/>
          <a:p>
            <a:pPr defTabSz="1219170">
              <a:spcBef>
                <a:spcPct val="20000"/>
              </a:spcBef>
              <a:defRPr/>
            </a:pPr>
            <a:r>
              <a:rPr lang="en-US" sz="1600" dirty="0">
                <a:solidFill>
                  <a:srgbClr val="CF3510"/>
                </a:solidFill>
                <a:latin typeface="Bernard MT Condensed" panose="02050806060905020404" pitchFamily="18" charset="0"/>
              </a:rPr>
              <a:t>LOREM IPSUM DOLOR 44%</a:t>
            </a:r>
          </a:p>
          <a:p>
            <a:pPr defTabSz="1219170">
              <a:spcBef>
                <a:spcPct val="20000"/>
              </a:spcBef>
              <a:defRPr/>
            </a:pPr>
            <a:endParaRPr lang="en-US" sz="1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60" name="TextBox 59">
            <a:extLst>
              <a:ext uri="{FF2B5EF4-FFF2-40B4-BE49-F238E27FC236}">
                <a16:creationId xmlns:a16="http://schemas.microsoft.com/office/drawing/2014/main" id="{C88603FF-5E3A-43B1-B492-2DA1F93FA57A}"/>
              </a:ext>
            </a:extLst>
          </p:cNvPr>
          <p:cNvSpPr txBox="1"/>
          <p:nvPr/>
        </p:nvSpPr>
        <p:spPr>
          <a:xfrm>
            <a:off x="387495" y="305067"/>
            <a:ext cx="4032105" cy="1415772"/>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t>
            </a:r>
            <a:endParaRPr lang="en-US" dirty="0">
              <a:solidFill>
                <a:schemeClr val="bg1"/>
              </a:solidFill>
            </a:endParaRPr>
          </a:p>
        </p:txBody>
      </p:sp>
      <p:graphicFrame>
        <p:nvGraphicFramePr>
          <p:cNvPr id="6" name="Chart 5"/>
          <p:cNvGraphicFramePr>
            <a:graphicFrameLocks noChangeAspect="1"/>
          </p:cNvGraphicFramePr>
          <p:nvPr>
            <p:extLst/>
          </p:nvPr>
        </p:nvGraphicFramePr>
        <p:xfrm>
          <a:off x="7387517" y="2468880"/>
          <a:ext cx="3566160" cy="2435595"/>
        </p:xfrm>
        <a:graphic>
          <a:graphicData uri="http://schemas.openxmlformats.org/drawingml/2006/chart">
            <c:chart xmlns:c="http://schemas.openxmlformats.org/drawingml/2006/chart" xmlns:r="http://schemas.openxmlformats.org/officeDocument/2006/relationships" r:id="rId10"/>
          </a:graphicData>
        </a:graphic>
      </p:graphicFrame>
      <p:graphicFrame>
        <p:nvGraphicFramePr>
          <p:cNvPr id="4" name="Chart 3"/>
          <p:cNvGraphicFramePr>
            <a:graphicFrameLocks noChangeAspect="1"/>
          </p:cNvGraphicFramePr>
          <p:nvPr>
            <p:extLst/>
          </p:nvPr>
        </p:nvGraphicFramePr>
        <p:xfrm>
          <a:off x="7383046" y="914400"/>
          <a:ext cx="3566160" cy="2286225"/>
        </p:xfrm>
        <a:graphic>
          <a:graphicData uri="http://schemas.openxmlformats.org/drawingml/2006/chart">
            <c:chart xmlns:c="http://schemas.openxmlformats.org/drawingml/2006/chart" xmlns:r="http://schemas.openxmlformats.org/officeDocument/2006/relationships" r:id="rId11"/>
          </a:graphicData>
        </a:graphic>
      </p:graphicFrame>
    </p:spTree>
    <p:extLst>
      <p:ext uri="{BB962C8B-B14F-4D97-AF65-F5344CB8AC3E}">
        <p14:creationId xmlns:p14="http://schemas.microsoft.com/office/powerpoint/2010/main" val="409179715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0"/>
                                        </p:tgtEl>
                                        <p:attrNameLst>
                                          <p:attrName>style.visibility</p:attrName>
                                        </p:attrNameLst>
                                      </p:cBhvr>
                                      <p:to>
                                        <p:strVal val="visible"/>
                                      </p:to>
                                    </p:set>
                                    <p:animEffect transition="in" filter="wipe(left)">
                                      <p:cBhvr>
                                        <p:cTn id="7" dur="1000"/>
                                        <p:tgtEl>
                                          <p:spTgt spid="60"/>
                                        </p:tgtEl>
                                      </p:cBhvr>
                                    </p:animEffect>
                                  </p:childTnLst>
                                </p:cTn>
                              </p:par>
                            </p:childTnLst>
                          </p:cTn>
                        </p:par>
                        <p:par>
                          <p:cTn id="8" fill="hold">
                            <p:stCondLst>
                              <p:cond delay="1000"/>
                            </p:stCondLst>
                            <p:childTnLst>
                              <p:par>
                                <p:cTn id="9" presetID="37" presetClass="entr" presetSubtype="0" fill="hold" grpId="0"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fade">
                                      <p:cBhvr>
                                        <p:cTn id="11" dur="1000"/>
                                        <p:tgtEl>
                                          <p:spTgt spid="4"/>
                                        </p:tgtEl>
                                      </p:cBhvr>
                                    </p:animEffect>
                                    <p:anim calcmode="lin" valueType="num">
                                      <p:cBhvr>
                                        <p:cTn id="12" dur="1000" fill="hold"/>
                                        <p:tgtEl>
                                          <p:spTgt spid="4"/>
                                        </p:tgtEl>
                                        <p:attrNameLst>
                                          <p:attrName>ppt_x</p:attrName>
                                        </p:attrNameLst>
                                      </p:cBhvr>
                                      <p:tavLst>
                                        <p:tav tm="0">
                                          <p:val>
                                            <p:strVal val="#ppt_x"/>
                                          </p:val>
                                        </p:tav>
                                        <p:tav tm="100000">
                                          <p:val>
                                            <p:strVal val="#ppt_x"/>
                                          </p:val>
                                        </p:tav>
                                      </p:tavLst>
                                    </p:anim>
                                    <p:anim calcmode="lin" valueType="num">
                                      <p:cBhvr>
                                        <p:cTn id="13" dur="900" decel="100000" fill="hold"/>
                                        <p:tgtEl>
                                          <p:spTgt spid="4"/>
                                        </p:tgtEl>
                                        <p:attrNameLst>
                                          <p:attrName>ppt_y</p:attrName>
                                        </p:attrNameLst>
                                      </p:cBhvr>
                                      <p:tavLst>
                                        <p:tav tm="0">
                                          <p:val>
                                            <p:strVal val="#ppt_y+1"/>
                                          </p:val>
                                        </p:tav>
                                        <p:tav tm="100000">
                                          <p:val>
                                            <p:strVal val="#ppt_y-.03"/>
                                          </p:val>
                                        </p:tav>
                                      </p:tavLst>
                                    </p:anim>
                                    <p:anim calcmode="lin" valueType="num">
                                      <p:cBhvr>
                                        <p:cTn id="14" dur="100" accel="100000" fill="hold">
                                          <p:stCondLst>
                                            <p:cond delay="900"/>
                                          </p:stCondLst>
                                        </p:cTn>
                                        <p:tgtEl>
                                          <p:spTgt spid="4"/>
                                        </p:tgtEl>
                                        <p:attrNameLst>
                                          <p:attrName>ppt_y</p:attrName>
                                        </p:attrNameLst>
                                      </p:cBhvr>
                                      <p:tavLst>
                                        <p:tav tm="0">
                                          <p:val>
                                            <p:strVal val="#ppt_y-.03"/>
                                          </p:val>
                                        </p:tav>
                                        <p:tav tm="100000">
                                          <p:val>
                                            <p:strVal val="#ppt_y"/>
                                          </p:val>
                                        </p:tav>
                                      </p:tavLst>
                                    </p:anim>
                                  </p:childTnLst>
                                </p:cTn>
                              </p:par>
                            </p:childTnLst>
                          </p:cTn>
                        </p:par>
                        <p:par>
                          <p:cTn id="15" fill="hold">
                            <p:stCondLst>
                              <p:cond delay="2000"/>
                            </p:stCondLst>
                            <p:childTnLst>
                              <p:par>
                                <p:cTn id="16" presetID="2" presetClass="entr" presetSubtype="8" fill="hold" nodeType="afterEffect">
                                  <p:stCondLst>
                                    <p:cond delay="0"/>
                                  </p:stCondLst>
                                  <p:childTnLst>
                                    <p:set>
                                      <p:cBhvr>
                                        <p:cTn id="17" dur="1" fill="hold">
                                          <p:stCondLst>
                                            <p:cond delay="0"/>
                                          </p:stCondLst>
                                        </p:cTn>
                                        <p:tgtEl>
                                          <p:spTgt spid="43"/>
                                        </p:tgtEl>
                                        <p:attrNameLst>
                                          <p:attrName>style.visibility</p:attrName>
                                        </p:attrNameLst>
                                      </p:cBhvr>
                                      <p:to>
                                        <p:strVal val="visible"/>
                                      </p:to>
                                    </p:set>
                                    <p:anim calcmode="lin" valueType="num">
                                      <p:cBhvr additive="base">
                                        <p:cTn id="18" dur="500" fill="hold"/>
                                        <p:tgtEl>
                                          <p:spTgt spid="43"/>
                                        </p:tgtEl>
                                        <p:attrNameLst>
                                          <p:attrName>ppt_x</p:attrName>
                                        </p:attrNameLst>
                                      </p:cBhvr>
                                      <p:tavLst>
                                        <p:tav tm="0">
                                          <p:val>
                                            <p:strVal val="0-#ppt_w/2"/>
                                          </p:val>
                                        </p:tav>
                                        <p:tav tm="100000">
                                          <p:val>
                                            <p:strVal val="#ppt_x"/>
                                          </p:val>
                                        </p:tav>
                                      </p:tavLst>
                                    </p:anim>
                                    <p:anim calcmode="lin" valueType="num">
                                      <p:cBhvr additive="base">
                                        <p:cTn id="19" dur="500" fill="hold"/>
                                        <p:tgtEl>
                                          <p:spTgt spid="43"/>
                                        </p:tgtEl>
                                        <p:attrNameLst>
                                          <p:attrName>ppt_y</p:attrName>
                                        </p:attrNameLst>
                                      </p:cBhvr>
                                      <p:tavLst>
                                        <p:tav tm="0">
                                          <p:val>
                                            <p:strVal val="#ppt_y"/>
                                          </p:val>
                                        </p:tav>
                                        <p:tav tm="100000">
                                          <p:val>
                                            <p:strVal val="#ppt_y"/>
                                          </p:val>
                                        </p:tav>
                                      </p:tavLst>
                                    </p:anim>
                                  </p:childTnLst>
                                </p:cTn>
                              </p:par>
                              <p:par>
                                <p:cTn id="20" presetID="2" presetClass="entr" presetSubtype="8" fill="hold" nodeType="withEffect">
                                  <p:stCondLst>
                                    <p:cond delay="0"/>
                                  </p:stCondLst>
                                  <p:childTnLst>
                                    <p:set>
                                      <p:cBhvr>
                                        <p:cTn id="21" dur="1" fill="hold">
                                          <p:stCondLst>
                                            <p:cond delay="0"/>
                                          </p:stCondLst>
                                        </p:cTn>
                                        <p:tgtEl>
                                          <p:spTgt spid="44"/>
                                        </p:tgtEl>
                                        <p:attrNameLst>
                                          <p:attrName>style.visibility</p:attrName>
                                        </p:attrNameLst>
                                      </p:cBhvr>
                                      <p:to>
                                        <p:strVal val="visible"/>
                                      </p:to>
                                    </p:set>
                                    <p:anim calcmode="lin" valueType="num">
                                      <p:cBhvr additive="base">
                                        <p:cTn id="22" dur="500" fill="hold"/>
                                        <p:tgtEl>
                                          <p:spTgt spid="44"/>
                                        </p:tgtEl>
                                        <p:attrNameLst>
                                          <p:attrName>ppt_x</p:attrName>
                                        </p:attrNameLst>
                                      </p:cBhvr>
                                      <p:tavLst>
                                        <p:tav tm="0">
                                          <p:val>
                                            <p:strVal val="0-#ppt_w/2"/>
                                          </p:val>
                                        </p:tav>
                                        <p:tav tm="100000">
                                          <p:val>
                                            <p:strVal val="#ppt_x"/>
                                          </p:val>
                                        </p:tav>
                                      </p:tavLst>
                                    </p:anim>
                                    <p:anim calcmode="lin" valueType="num">
                                      <p:cBhvr additive="base">
                                        <p:cTn id="23" dur="500" fill="hold"/>
                                        <p:tgtEl>
                                          <p:spTgt spid="44"/>
                                        </p:tgtEl>
                                        <p:attrNameLst>
                                          <p:attrName>ppt_y</p:attrName>
                                        </p:attrNameLst>
                                      </p:cBhvr>
                                      <p:tavLst>
                                        <p:tav tm="0">
                                          <p:val>
                                            <p:strVal val="#ppt_y"/>
                                          </p:val>
                                        </p:tav>
                                        <p:tav tm="100000">
                                          <p:val>
                                            <p:strVal val="#ppt_y"/>
                                          </p:val>
                                        </p:tav>
                                      </p:tavLst>
                                    </p:anim>
                                  </p:childTnLst>
                                </p:cTn>
                              </p:par>
                            </p:childTnLst>
                          </p:cTn>
                        </p:par>
                        <p:par>
                          <p:cTn id="24" fill="hold">
                            <p:stCondLst>
                              <p:cond delay="2500"/>
                            </p:stCondLst>
                            <p:childTnLst>
                              <p:par>
                                <p:cTn id="25" presetID="42" presetClass="entr" presetSubtype="0" fill="hold" grpId="0" nodeType="afterEffect">
                                  <p:stCondLst>
                                    <p:cond delay="0"/>
                                  </p:stCondLst>
                                  <p:childTnLst>
                                    <p:set>
                                      <p:cBhvr>
                                        <p:cTn id="26" dur="1" fill="hold">
                                          <p:stCondLst>
                                            <p:cond delay="0"/>
                                          </p:stCondLst>
                                        </p:cTn>
                                        <p:tgtEl>
                                          <p:spTgt spid="47"/>
                                        </p:tgtEl>
                                        <p:attrNameLst>
                                          <p:attrName>style.visibility</p:attrName>
                                        </p:attrNameLst>
                                      </p:cBhvr>
                                      <p:to>
                                        <p:strVal val="visible"/>
                                      </p:to>
                                    </p:set>
                                    <p:animEffect transition="in" filter="fade">
                                      <p:cBhvr>
                                        <p:cTn id="27" dur="1000"/>
                                        <p:tgtEl>
                                          <p:spTgt spid="47"/>
                                        </p:tgtEl>
                                      </p:cBhvr>
                                    </p:animEffect>
                                    <p:anim calcmode="lin" valueType="num">
                                      <p:cBhvr>
                                        <p:cTn id="28" dur="1000" fill="hold"/>
                                        <p:tgtEl>
                                          <p:spTgt spid="47"/>
                                        </p:tgtEl>
                                        <p:attrNameLst>
                                          <p:attrName>ppt_x</p:attrName>
                                        </p:attrNameLst>
                                      </p:cBhvr>
                                      <p:tavLst>
                                        <p:tav tm="0">
                                          <p:val>
                                            <p:strVal val="#ppt_x"/>
                                          </p:val>
                                        </p:tav>
                                        <p:tav tm="100000">
                                          <p:val>
                                            <p:strVal val="#ppt_x"/>
                                          </p:val>
                                        </p:tav>
                                      </p:tavLst>
                                    </p:anim>
                                    <p:anim calcmode="lin" valueType="num">
                                      <p:cBhvr>
                                        <p:cTn id="29" dur="1000" fill="hold"/>
                                        <p:tgtEl>
                                          <p:spTgt spid="47"/>
                                        </p:tgtEl>
                                        <p:attrNameLst>
                                          <p:attrName>ppt_y</p:attrName>
                                        </p:attrNameLst>
                                      </p:cBhvr>
                                      <p:tavLst>
                                        <p:tav tm="0">
                                          <p:val>
                                            <p:strVal val="#ppt_y+.1"/>
                                          </p:val>
                                        </p:tav>
                                        <p:tav tm="100000">
                                          <p:val>
                                            <p:strVal val="#ppt_y"/>
                                          </p:val>
                                        </p:tav>
                                      </p:tavLst>
                                    </p:anim>
                                  </p:childTnLst>
                                </p:cTn>
                              </p:par>
                            </p:childTnLst>
                          </p:cTn>
                        </p:par>
                        <p:par>
                          <p:cTn id="30" fill="hold">
                            <p:stCondLst>
                              <p:cond delay="3500"/>
                            </p:stCondLst>
                            <p:childTnLst>
                              <p:par>
                                <p:cTn id="31" presetID="37" presetClass="entr" presetSubtype="0" fill="hold" grpId="0" nodeType="afterEffect">
                                  <p:stCondLst>
                                    <p:cond delay="0"/>
                                  </p:stCondLst>
                                  <p:childTnLst>
                                    <p:set>
                                      <p:cBhvr>
                                        <p:cTn id="32" dur="1" fill="hold">
                                          <p:stCondLst>
                                            <p:cond delay="0"/>
                                          </p:stCondLst>
                                        </p:cTn>
                                        <p:tgtEl>
                                          <p:spTgt spid="6"/>
                                        </p:tgtEl>
                                        <p:attrNameLst>
                                          <p:attrName>style.visibility</p:attrName>
                                        </p:attrNameLst>
                                      </p:cBhvr>
                                      <p:to>
                                        <p:strVal val="visible"/>
                                      </p:to>
                                    </p:set>
                                    <p:animEffect transition="in" filter="fade">
                                      <p:cBhvr>
                                        <p:cTn id="33" dur="1000"/>
                                        <p:tgtEl>
                                          <p:spTgt spid="6"/>
                                        </p:tgtEl>
                                      </p:cBhvr>
                                    </p:animEffect>
                                    <p:anim calcmode="lin" valueType="num">
                                      <p:cBhvr>
                                        <p:cTn id="34" dur="1000" fill="hold"/>
                                        <p:tgtEl>
                                          <p:spTgt spid="6"/>
                                        </p:tgtEl>
                                        <p:attrNameLst>
                                          <p:attrName>ppt_x</p:attrName>
                                        </p:attrNameLst>
                                      </p:cBhvr>
                                      <p:tavLst>
                                        <p:tav tm="0">
                                          <p:val>
                                            <p:strVal val="#ppt_x"/>
                                          </p:val>
                                        </p:tav>
                                        <p:tav tm="100000">
                                          <p:val>
                                            <p:strVal val="#ppt_x"/>
                                          </p:val>
                                        </p:tav>
                                      </p:tavLst>
                                    </p:anim>
                                    <p:anim calcmode="lin" valueType="num">
                                      <p:cBhvr>
                                        <p:cTn id="35" dur="900" decel="100000" fill="hold"/>
                                        <p:tgtEl>
                                          <p:spTgt spid="6"/>
                                        </p:tgtEl>
                                        <p:attrNameLst>
                                          <p:attrName>ppt_y</p:attrName>
                                        </p:attrNameLst>
                                      </p:cBhvr>
                                      <p:tavLst>
                                        <p:tav tm="0">
                                          <p:val>
                                            <p:strVal val="#ppt_y+1"/>
                                          </p:val>
                                        </p:tav>
                                        <p:tav tm="100000">
                                          <p:val>
                                            <p:strVal val="#ppt_y-.03"/>
                                          </p:val>
                                        </p:tav>
                                      </p:tavLst>
                                    </p:anim>
                                    <p:anim calcmode="lin" valueType="num">
                                      <p:cBhvr>
                                        <p:cTn id="36" dur="100" accel="100000" fill="hold">
                                          <p:stCondLst>
                                            <p:cond delay="900"/>
                                          </p:stCondLst>
                                        </p:cTn>
                                        <p:tgtEl>
                                          <p:spTgt spid="6"/>
                                        </p:tgtEl>
                                        <p:attrNameLst>
                                          <p:attrName>ppt_y</p:attrName>
                                        </p:attrNameLst>
                                      </p:cBhvr>
                                      <p:tavLst>
                                        <p:tav tm="0">
                                          <p:val>
                                            <p:strVal val="#ppt_y-.03"/>
                                          </p:val>
                                        </p:tav>
                                        <p:tav tm="100000">
                                          <p:val>
                                            <p:strVal val="#ppt_y"/>
                                          </p:val>
                                        </p:tav>
                                      </p:tavLst>
                                    </p:anim>
                                  </p:childTnLst>
                                </p:cTn>
                              </p:par>
                            </p:childTnLst>
                          </p:cTn>
                        </p:par>
                        <p:par>
                          <p:cTn id="37" fill="hold">
                            <p:stCondLst>
                              <p:cond delay="4500"/>
                            </p:stCondLst>
                            <p:childTnLst>
                              <p:par>
                                <p:cTn id="38" presetID="2" presetClass="entr" presetSubtype="8" fill="hold" nodeType="afterEffect">
                                  <p:stCondLst>
                                    <p:cond delay="0"/>
                                  </p:stCondLst>
                                  <p:childTnLst>
                                    <p:set>
                                      <p:cBhvr>
                                        <p:cTn id="39" dur="1" fill="hold">
                                          <p:stCondLst>
                                            <p:cond delay="0"/>
                                          </p:stCondLst>
                                        </p:cTn>
                                        <p:tgtEl>
                                          <p:spTgt spid="54"/>
                                        </p:tgtEl>
                                        <p:attrNameLst>
                                          <p:attrName>style.visibility</p:attrName>
                                        </p:attrNameLst>
                                      </p:cBhvr>
                                      <p:to>
                                        <p:strVal val="visible"/>
                                      </p:to>
                                    </p:set>
                                    <p:anim calcmode="lin" valueType="num">
                                      <p:cBhvr additive="base">
                                        <p:cTn id="40" dur="500" fill="hold"/>
                                        <p:tgtEl>
                                          <p:spTgt spid="54"/>
                                        </p:tgtEl>
                                        <p:attrNameLst>
                                          <p:attrName>ppt_x</p:attrName>
                                        </p:attrNameLst>
                                      </p:cBhvr>
                                      <p:tavLst>
                                        <p:tav tm="0">
                                          <p:val>
                                            <p:strVal val="0-#ppt_w/2"/>
                                          </p:val>
                                        </p:tav>
                                        <p:tav tm="100000">
                                          <p:val>
                                            <p:strVal val="#ppt_x"/>
                                          </p:val>
                                        </p:tav>
                                      </p:tavLst>
                                    </p:anim>
                                    <p:anim calcmode="lin" valueType="num">
                                      <p:cBhvr additive="base">
                                        <p:cTn id="41" dur="500" fill="hold"/>
                                        <p:tgtEl>
                                          <p:spTgt spid="54"/>
                                        </p:tgtEl>
                                        <p:attrNameLst>
                                          <p:attrName>ppt_y</p:attrName>
                                        </p:attrNameLst>
                                      </p:cBhvr>
                                      <p:tavLst>
                                        <p:tav tm="0">
                                          <p:val>
                                            <p:strVal val="#ppt_y"/>
                                          </p:val>
                                        </p:tav>
                                        <p:tav tm="100000">
                                          <p:val>
                                            <p:strVal val="#ppt_y"/>
                                          </p:val>
                                        </p:tav>
                                      </p:tavLst>
                                    </p:anim>
                                  </p:childTnLst>
                                </p:cTn>
                              </p:par>
                              <p:par>
                                <p:cTn id="42" presetID="2" presetClass="entr" presetSubtype="8" fill="hold" nodeType="withEffect">
                                  <p:stCondLst>
                                    <p:cond delay="0"/>
                                  </p:stCondLst>
                                  <p:childTnLst>
                                    <p:set>
                                      <p:cBhvr>
                                        <p:cTn id="43" dur="1" fill="hold">
                                          <p:stCondLst>
                                            <p:cond delay="0"/>
                                          </p:stCondLst>
                                        </p:cTn>
                                        <p:tgtEl>
                                          <p:spTgt spid="55"/>
                                        </p:tgtEl>
                                        <p:attrNameLst>
                                          <p:attrName>style.visibility</p:attrName>
                                        </p:attrNameLst>
                                      </p:cBhvr>
                                      <p:to>
                                        <p:strVal val="visible"/>
                                      </p:to>
                                    </p:set>
                                    <p:anim calcmode="lin" valueType="num">
                                      <p:cBhvr additive="base">
                                        <p:cTn id="44" dur="500" fill="hold"/>
                                        <p:tgtEl>
                                          <p:spTgt spid="55"/>
                                        </p:tgtEl>
                                        <p:attrNameLst>
                                          <p:attrName>ppt_x</p:attrName>
                                        </p:attrNameLst>
                                      </p:cBhvr>
                                      <p:tavLst>
                                        <p:tav tm="0">
                                          <p:val>
                                            <p:strVal val="0-#ppt_w/2"/>
                                          </p:val>
                                        </p:tav>
                                        <p:tav tm="100000">
                                          <p:val>
                                            <p:strVal val="#ppt_x"/>
                                          </p:val>
                                        </p:tav>
                                      </p:tavLst>
                                    </p:anim>
                                    <p:anim calcmode="lin" valueType="num">
                                      <p:cBhvr additive="base">
                                        <p:cTn id="45" dur="500" fill="hold"/>
                                        <p:tgtEl>
                                          <p:spTgt spid="55"/>
                                        </p:tgtEl>
                                        <p:attrNameLst>
                                          <p:attrName>ppt_y</p:attrName>
                                        </p:attrNameLst>
                                      </p:cBhvr>
                                      <p:tavLst>
                                        <p:tav tm="0">
                                          <p:val>
                                            <p:strVal val="#ppt_y"/>
                                          </p:val>
                                        </p:tav>
                                        <p:tav tm="100000">
                                          <p:val>
                                            <p:strVal val="#ppt_y"/>
                                          </p:val>
                                        </p:tav>
                                      </p:tavLst>
                                    </p:anim>
                                  </p:childTnLst>
                                </p:cTn>
                              </p:par>
                            </p:childTnLst>
                          </p:cTn>
                        </p:par>
                        <p:par>
                          <p:cTn id="46" fill="hold">
                            <p:stCondLst>
                              <p:cond delay="5000"/>
                            </p:stCondLst>
                            <p:childTnLst>
                              <p:par>
                                <p:cTn id="47" presetID="42" presetClass="entr" presetSubtype="0" fill="hold" grpId="0" nodeType="afterEffect">
                                  <p:stCondLst>
                                    <p:cond delay="0"/>
                                  </p:stCondLst>
                                  <p:childTnLst>
                                    <p:set>
                                      <p:cBhvr>
                                        <p:cTn id="48" dur="1" fill="hold">
                                          <p:stCondLst>
                                            <p:cond delay="0"/>
                                          </p:stCondLst>
                                        </p:cTn>
                                        <p:tgtEl>
                                          <p:spTgt spid="58"/>
                                        </p:tgtEl>
                                        <p:attrNameLst>
                                          <p:attrName>style.visibility</p:attrName>
                                        </p:attrNameLst>
                                      </p:cBhvr>
                                      <p:to>
                                        <p:strVal val="visible"/>
                                      </p:to>
                                    </p:set>
                                    <p:animEffect transition="in" filter="fade">
                                      <p:cBhvr>
                                        <p:cTn id="49" dur="1000"/>
                                        <p:tgtEl>
                                          <p:spTgt spid="58"/>
                                        </p:tgtEl>
                                      </p:cBhvr>
                                    </p:animEffect>
                                    <p:anim calcmode="lin" valueType="num">
                                      <p:cBhvr>
                                        <p:cTn id="50" dur="1000" fill="hold"/>
                                        <p:tgtEl>
                                          <p:spTgt spid="58"/>
                                        </p:tgtEl>
                                        <p:attrNameLst>
                                          <p:attrName>ppt_x</p:attrName>
                                        </p:attrNameLst>
                                      </p:cBhvr>
                                      <p:tavLst>
                                        <p:tav tm="0">
                                          <p:val>
                                            <p:strVal val="#ppt_x"/>
                                          </p:val>
                                        </p:tav>
                                        <p:tav tm="100000">
                                          <p:val>
                                            <p:strVal val="#ppt_x"/>
                                          </p:val>
                                        </p:tav>
                                      </p:tavLst>
                                    </p:anim>
                                    <p:anim calcmode="lin" valueType="num">
                                      <p:cBhvr>
                                        <p:cTn id="51" dur="1000" fill="hold"/>
                                        <p:tgtEl>
                                          <p:spTgt spid="58"/>
                                        </p:tgtEl>
                                        <p:attrNameLst>
                                          <p:attrName>ppt_y</p:attrName>
                                        </p:attrNameLst>
                                      </p:cBhvr>
                                      <p:tavLst>
                                        <p:tav tm="0">
                                          <p:val>
                                            <p:strVal val="#ppt_y+.1"/>
                                          </p:val>
                                        </p:tav>
                                        <p:tav tm="100000">
                                          <p:val>
                                            <p:strVal val="#ppt_y"/>
                                          </p:val>
                                        </p:tav>
                                      </p:tavLst>
                                    </p:anim>
                                  </p:childTnLst>
                                </p:cTn>
                              </p:par>
                            </p:childTnLst>
                          </p:cTn>
                        </p:par>
                        <p:par>
                          <p:cTn id="52" fill="hold">
                            <p:stCondLst>
                              <p:cond delay="6000"/>
                            </p:stCondLst>
                            <p:childTnLst>
                              <p:par>
                                <p:cTn id="53" presetID="37" presetClass="entr" presetSubtype="0" fill="hold" grpId="0" nodeType="afterEffect">
                                  <p:stCondLst>
                                    <p:cond delay="0"/>
                                  </p:stCondLst>
                                  <p:childTnLst>
                                    <p:set>
                                      <p:cBhvr>
                                        <p:cTn id="54" dur="1" fill="hold">
                                          <p:stCondLst>
                                            <p:cond delay="0"/>
                                          </p:stCondLst>
                                        </p:cTn>
                                        <p:tgtEl>
                                          <p:spTgt spid="7"/>
                                        </p:tgtEl>
                                        <p:attrNameLst>
                                          <p:attrName>style.visibility</p:attrName>
                                        </p:attrNameLst>
                                      </p:cBhvr>
                                      <p:to>
                                        <p:strVal val="visible"/>
                                      </p:to>
                                    </p:set>
                                    <p:animEffect transition="in" filter="fade">
                                      <p:cBhvr>
                                        <p:cTn id="55" dur="1000"/>
                                        <p:tgtEl>
                                          <p:spTgt spid="7"/>
                                        </p:tgtEl>
                                      </p:cBhvr>
                                    </p:animEffect>
                                    <p:anim calcmode="lin" valueType="num">
                                      <p:cBhvr>
                                        <p:cTn id="56" dur="1000" fill="hold"/>
                                        <p:tgtEl>
                                          <p:spTgt spid="7"/>
                                        </p:tgtEl>
                                        <p:attrNameLst>
                                          <p:attrName>ppt_x</p:attrName>
                                        </p:attrNameLst>
                                      </p:cBhvr>
                                      <p:tavLst>
                                        <p:tav tm="0">
                                          <p:val>
                                            <p:strVal val="#ppt_x"/>
                                          </p:val>
                                        </p:tav>
                                        <p:tav tm="100000">
                                          <p:val>
                                            <p:strVal val="#ppt_x"/>
                                          </p:val>
                                        </p:tav>
                                      </p:tavLst>
                                    </p:anim>
                                    <p:anim calcmode="lin" valueType="num">
                                      <p:cBhvr>
                                        <p:cTn id="57" dur="900" decel="100000" fill="hold"/>
                                        <p:tgtEl>
                                          <p:spTgt spid="7"/>
                                        </p:tgtEl>
                                        <p:attrNameLst>
                                          <p:attrName>ppt_y</p:attrName>
                                        </p:attrNameLst>
                                      </p:cBhvr>
                                      <p:tavLst>
                                        <p:tav tm="0">
                                          <p:val>
                                            <p:strVal val="#ppt_y+1"/>
                                          </p:val>
                                        </p:tav>
                                        <p:tav tm="100000">
                                          <p:val>
                                            <p:strVal val="#ppt_y-.03"/>
                                          </p:val>
                                        </p:tav>
                                      </p:tavLst>
                                    </p:anim>
                                    <p:anim calcmode="lin" valueType="num">
                                      <p:cBhvr>
                                        <p:cTn id="58" dur="100" accel="100000" fill="hold">
                                          <p:stCondLst>
                                            <p:cond delay="900"/>
                                          </p:stCondLst>
                                        </p:cTn>
                                        <p:tgtEl>
                                          <p:spTgt spid="7"/>
                                        </p:tgtEl>
                                        <p:attrNameLst>
                                          <p:attrName>ppt_y</p:attrName>
                                        </p:attrNameLst>
                                      </p:cBhvr>
                                      <p:tavLst>
                                        <p:tav tm="0">
                                          <p:val>
                                            <p:strVal val="#ppt_y-.03"/>
                                          </p:val>
                                        </p:tav>
                                        <p:tav tm="100000">
                                          <p:val>
                                            <p:strVal val="#ppt_y"/>
                                          </p:val>
                                        </p:tav>
                                      </p:tavLst>
                                    </p:anim>
                                  </p:childTnLst>
                                </p:cTn>
                              </p:par>
                            </p:childTnLst>
                          </p:cTn>
                        </p:par>
                        <p:par>
                          <p:cTn id="59" fill="hold">
                            <p:stCondLst>
                              <p:cond delay="7000"/>
                            </p:stCondLst>
                            <p:childTnLst>
                              <p:par>
                                <p:cTn id="60" presetID="2" presetClass="entr" presetSubtype="8" fill="hold" nodeType="afterEffect">
                                  <p:stCondLst>
                                    <p:cond delay="0"/>
                                  </p:stCondLst>
                                  <p:childTnLst>
                                    <p:set>
                                      <p:cBhvr>
                                        <p:cTn id="61" dur="1" fill="hold">
                                          <p:stCondLst>
                                            <p:cond delay="0"/>
                                          </p:stCondLst>
                                        </p:cTn>
                                        <p:tgtEl>
                                          <p:spTgt spid="49"/>
                                        </p:tgtEl>
                                        <p:attrNameLst>
                                          <p:attrName>style.visibility</p:attrName>
                                        </p:attrNameLst>
                                      </p:cBhvr>
                                      <p:to>
                                        <p:strVal val="visible"/>
                                      </p:to>
                                    </p:set>
                                    <p:anim calcmode="lin" valueType="num">
                                      <p:cBhvr additive="base">
                                        <p:cTn id="62" dur="500" fill="hold"/>
                                        <p:tgtEl>
                                          <p:spTgt spid="49"/>
                                        </p:tgtEl>
                                        <p:attrNameLst>
                                          <p:attrName>ppt_x</p:attrName>
                                        </p:attrNameLst>
                                      </p:cBhvr>
                                      <p:tavLst>
                                        <p:tav tm="0">
                                          <p:val>
                                            <p:strVal val="0-#ppt_w/2"/>
                                          </p:val>
                                        </p:tav>
                                        <p:tav tm="100000">
                                          <p:val>
                                            <p:strVal val="#ppt_x"/>
                                          </p:val>
                                        </p:tav>
                                      </p:tavLst>
                                    </p:anim>
                                    <p:anim calcmode="lin" valueType="num">
                                      <p:cBhvr additive="base">
                                        <p:cTn id="63" dur="500" fill="hold"/>
                                        <p:tgtEl>
                                          <p:spTgt spid="49"/>
                                        </p:tgtEl>
                                        <p:attrNameLst>
                                          <p:attrName>ppt_y</p:attrName>
                                        </p:attrNameLst>
                                      </p:cBhvr>
                                      <p:tavLst>
                                        <p:tav tm="0">
                                          <p:val>
                                            <p:strVal val="#ppt_y"/>
                                          </p:val>
                                        </p:tav>
                                        <p:tav tm="100000">
                                          <p:val>
                                            <p:strVal val="#ppt_y"/>
                                          </p:val>
                                        </p:tav>
                                      </p:tavLst>
                                    </p:anim>
                                  </p:childTnLst>
                                </p:cTn>
                              </p:par>
                              <p:par>
                                <p:cTn id="64" presetID="2" presetClass="entr" presetSubtype="8" fill="hold" nodeType="withEffect">
                                  <p:stCondLst>
                                    <p:cond delay="0"/>
                                  </p:stCondLst>
                                  <p:childTnLst>
                                    <p:set>
                                      <p:cBhvr>
                                        <p:cTn id="65" dur="1" fill="hold">
                                          <p:stCondLst>
                                            <p:cond delay="0"/>
                                          </p:stCondLst>
                                        </p:cTn>
                                        <p:tgtEl>
                                          <p:spTgt spid="50"/>
                                        </p:tgtEl>
                                        <p:attrNameLst>
                                          <p:attrName>style.visibility</p:attrName>
                                        </p:attrNameLst>
                                      </p:cBhvr>
                                      <p:to>
                                        <p:strVal val="visible"/>
                                      </p:to>
                                    </p:set>
                                    <p:anim calcmode="lin" valueType="num">
                                      <p:cBhvr additive="base">
                                        <p:cTn id="66" dur="500" fill="hold"/>
                                        <p:tgtEl>
                                          <p:spTgt spid="50"/>
                                        </p:tgtEl>
                                        <p:attrNameLst>
                                          <p:attrName>ppt_x</p:attrName>
                                        </p:attrNameLst>
                                      </p:cBhvr>
                                      <p:tavLst>
                                        <p:tav tm="0">
                                          <p:val>
                                            <p:strVal val="0-#ppt_w/2"/>
                                          </p:val>
                                        </p:tav>
                                        <p:tav tm="100000">
                                          <p:val>
                                            <p:strVal val="#ppt_x"/>
                                          </p:val>
                                        </p:tav>
                                      </p:tavLst>
                                    </p:anim>
                                    <p:anim calcmode="lin" valueType="num">
                                      <p:cBhvr additive="base">
                                        <p:cTn id="67" dur="500" fill="hold"/>
                                        <p:tgtEl>
                                          <p:spTgt spid="50"/>
                                        </p:tgtEl>
                                        <p:attrNameLst>
                                          <p:attrName>ppt_y</p:attrName>
                                        </p:attrNameLst>
                                      </p:cBhvr>
                                      <p:tavLst>
                                        <p:tav tm="0">
                                          <p:val>
                                            <p:strVal val="#ppt_y"/>
                                          </p:val>
                                        </p:tav>
                                        <p:tav tm="100000">
                                          <p:val>
                                            <p:strVal val="#ppt_y"/>
                                          </p:val>
                                        </p:tav>
                                      </p:tavLst>
                                    </p:anim>
                                  </p:childTnLst>
                                </p:cTn>
                              </p:par>
                            </p:childTnLst>
                          </p:cTn>
                        </p:par>
                        <p:par>
                          <p:cTn id="68" fill="hold">
                            <p:stCondLst>
                              <p:cond delay="7500"/>
                            </p:stCondLst>
                            <p:childTnLst>
                              <p:par>
                                <p:cTn id="69" presetID="42" presetClass="entr" presetSubtype="0" fill="hold" grpId="0" nodeType="afterEffect">
                                  <p:stCondLst>
                                    <p:cond delay="0"/>
                                  </p:stCondLst>
                                  <p:childTnLst>
                                    <p:set>
                                      <p:cBhvr>
                                        <p:cTn id="70" dur="1" fill="hold">
                                          <p:stCondLst>
                                            <p:cond delay="0"/>
                                          </p:stCondLst>
                                        </p:cTn>
                                        <p:tgtEl>
                                          <p:spTgt spid="59"/>
                                        </p:tgtEl>
                                        <p:attrNameLst>
                                          <p:attrName>style.visibility</p:attrName>
                                        </p:attrNameLst>
                                      </p:cBhvr>
                                      <p:to>
                                        <p:strVal val="visible"/>
                                      </p:to>
                                    </p:set>
                                    <p:animEffect transition="in" filter="fade">
                                      <p:cBhvr>
                                        <p:cTn id="71" dur="1000"/>
                                        <p:tgtEl>
                                          <p:spTgt spid="59"/>
                                        </p:tgtEl>
                                      </p:cBhvr>
                                    </p:animEffect>
                                    <p:anim calcmode="lin" valueType="num">
                                      <p:cBhvr>
                                        <p:cTn id="72" dur="1000" fill="hold"/>
                                        <p:tgtEl>
                                          <p:spTgt spid="59"/>
                                        </p:tgtEl>
                                        <p:attrNameLst>
                                          <p:attrName>ppt_x</p:attrName>
                                        </p:attrNameLst>
                                      </p:cBhvr>
                                      <p:tavLst>
                                        <p:tav tm="0">
                                          <p:val>
                                            <p:strVal val="#ppt_x"/>
                                          </p:val>
                                        </p:tav>
                                        <p:tav tm="100000">
                                          <p:val>
                                            <p:strVal val="#ppt_x"/>
                                          </p:val>
                                        </p:tav>
                                      </p:tavLst>
                                    </p:anim>
                                    <p:anim calcmode="lin" valueType="num">
                                      <p:cBhvr>
                                        <p:cTn id="73" dur="1000" fill="hold"/>
                                        <p:tgtEl>
                                          <p:spTgt spid="5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7" grpId="0">
        <p:bldAsOne/>
      </p:bldGraphic>
      <p:bldP spid="47" grpId="0"/>
      <p:bldP spid="58" grpId="0"/>
      <p:bldP spid="59" grpId="0"/>
      <p:bldP spid="60" grpId="0"/>
      <p:bldGraphic spid="6" grpId="0">
        <p:bldAsOne/>
      </p:bldGraphic>
      <p:bldGraphic spid="4" grpId="0">
        <p:bldAsOne/>
      </p:bldGraphic>
    </p:bldLst>
  </p:timing>
</p:sld>
</file>

<file path=ppt/slides/slide8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27" name="Group 26"/>
          <p:cNvGrpSpPr/>
          <p:nvPr/>
        </p:nvGrpSpPr>
        <p:grpSpPr>
          <a:xfrm>
            <a:off x="370046" y="304456"/>
            <a:ext cx="5845156" cy="1077095"/>
            <a:chOff x="587022" y="976809"/>
            <a:chExt cx="5845156" cy="1077095"/>
          </a:xfrm>
        </p:grpSpPr>
        <p:sp>
          <p:nvSpPr>
            <p:cNvPr id="28" name="TextBox 27"/>
            <p:cNvSpPr txBox="1"/>
            <p:nvPr/>
          </p:nvSpPr>
          <p:spPr>
            <a:xfrm>
              <a:off x="587022" y="976809"/>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sp>
          <p:nvSpPr>
            <p:cNvPr id="29" name="TextBox 28"/>
            <p:cNvSpPr txBox="1"/>
            <p:nvPr/>
          </p:nvSpPr>
          <p:spPr>
            <a:xfrm>
              <a:off x="612683" y="1684572"/>
              <a:ext cx="5819495" cy="369332"/>
            </a:xfrm>
            <a:prstGeom prst="rect">
              <a:avLst/>
            </a:prstGeom>
            <a:noFill/>
          </p:spPr>
          <p:txBody>
            <a:bodyPr wrap="square" rtlCol="0">
              <a:spAutoFit/>
            </a:bodyPr>
            <a:lstStyle/>
            <a:p>
              <a:r>
                <a:rPr lang="en-US" dirty="0">
                  <a:solidFill>
                    <a:schemeClr val="bg1">
                      <a:lumMod val="85000"/>
                    </a:schemeClr>
                  </a:solidFill>
                  <a:latin typeface="Candara" panose="020E0502030303020204" pitchFamily="34" charset="0"/>
                </a:rPr>
                <a:t>Your Subtitle</a:t>
              </a:r>
            </a:p>
          </p:txBody>
        </p:sp>
      </p:grpSp>
      <p:sp>
        <p:nvSpPr>
          <p:cNvPr id="30" name="Rectangle 29"/>
          <p:cNvSpPr/>
          <p:nvPr/>
        </p:nvSpPr>
        <p:spPr>
          <a:xfrm>
            <a:off x="4721773" y="1671141"/>
            <a:ext cx="7470227" cy="2286000"/>
          </a:xfrm>
          <a:prstGeom prst="rect">
            <a:avLst/>
          </a:prstGeom>
          <a:solidFill>
            <a:srgbClr val="F891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TextBox 31"/>
          <p:cNvSpPr txBox="1"/>
          <p:nvPr/>
        </p:nvSpPr>
        <p:spPr>
          <a:xfrm>
            <a:off x="5478496" y="2054448"/>
            <a:ext cx="5272247" cy="1600438"/>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a:t>
            </a:r>
          </a:p>
          <a:p>
            <a:endParaRPr lang="en-US" sz="8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p:txBody>
      </p:sp>
      <p:sp>
        <p:nvSpPr>
          <p:cNvPr id="36" name="Rectangle 35"/>
          <p:cNvSpPr/>
          <p:nvPr/>
        </p:nvSpPr>
        <p:spPr>
          <a:xfrm>
            <a:off x="0" y="4177855"/>
            <a:ext cx="7470227" cy="2286000"/>
          </a:xfrm>
          <a:prstGeom prst="rect">
            <a:avLst/>
          </a:pr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TextBox 36"/>
          <p:cNvSpPr txBox="1"/>
          <p:nvPr/>
        </p:nvSpPr>
        <p:spPr>
          <a:xfrm>
            <a:off x="756723" y="4561162"/>
            <a:ext cx="5272247" cy="1600438"/>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a:t>
            </a:r>
          </a:p>
          <a:p>
            <a:endParaRPr lang="en-US" sz="8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p:txBody>
      </p:sp>
      <p:sp>
        <p:nvSpPr>
          <p:cNvPr id="38" name="Rectangle 37"/>
          <p:cNvSpPr/>
          <p:nvPr/>
        </p:nvSpPr>
        <p:spPr>
          <a:xfrm>
            <a:off x="7470227" y="4177855"/>
            <a:ext cx="3429000" cy="2286000"/>
          </a:xfrm>
          <a:prstGeom prst="rect">
            <a:avLst/>
          </a:prstGeom>
          <a:blipFill>
            <a:blip r:embed="rId3"/>
            <a:stretch>
              <a:fillRect/>
            </a:stretch>
          </a:blip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Rectangle 1"/>
          <p:cNvSpPr/>
          <p:nvPr/>
        </p:nvSpPr>
        <p:spPr>
          <a:xfrm>
            <a:off x="1292773" y="1671141"/>
            <a:ext cx="3429000" cy="2286000"/>
          </a:xfrm>
          <a:prstGeom prst="rect">
            <a:avLst/>
          </a:prstGeom>
          <a:blipFill>
            <a:blip r:embed="rId4"/>
            <a:stretch>
              <a:fillRect/>
            </a:stretch>
          </a:blip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4065941992"/>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wipe(left)">
                                      <p:cBhvr>
                                        <p:cTn id="7" dur="750"/>
                                        <p:tgtEl>
                                          <p:spTgt spid="27"/>
                                        </p:tgtEl>
                                      </p:cBhvr>
                                    </p:animEffect>
                                  </p:childTnLst>
                                </p:cTn>
                              </p:par>
                            </p:childTnLst>
                          </p:cTn>
                        </p:par>
                        <p:par>
                          <p:cTn id="8" fill="hold">
                            <p:stCondLst>
                              <p:cond delay="750"/>
                            </p:stCondLst>
                            <p:childTnLst>
                              <p:par>
                                <p:cTn id="9" presetID="22" presetClass="entr" presetSubtype="2" fill="hold" grpId="0" nodeType="afterEffect">
                                  <p:stCondLst>
                                    <p:cond delay="0"/>
                                  </p:stCondLst>
                                  <p:childTnLst>
                                    <p:set>
                                      <p:cBhvr>
                                        <p:cTn id="10" dur="1" fill="hold">
                                          <p:stCondLst>
                                            <p:cond delay="0"/>
                                          </p:stCondLst>
                                        </p:cTn>
                                        <p:tgtEl>
                                          <p:spTgt spid="30"/>
                                        </p:tgtEl>
                                        <p:attrNameLst>
                                          <p:attrName>style.visibility</p:attrName>
                                        </p:attrNameLst>
                                      </p:cBhvr>
                                      <p:to>
                                        <p:strVal val="visible"/>
                                      </p:to>
                                    </p:set>
                                    <p:animEffect transition="in" filter="wipe(right)">
                                      <p:cBhvr>
                                        <p:cTn id="11" dur="500"/>
                                        <p:tgtEl>
                                          <p:spTgt spid="30"/>
                                        </p:tgtEl>
                                      </p:cBhvr>
                                    </p:animEffect>
                                  </p:childTnLst>
                                </p:cTn>
                              </p:par>
                            </p:childTnLst>
                          </p:cTn>
                        </p:par>
                        <p:par>
                          <p:cTn id="12" fill="hold">
                            <p:stCondLst>
                              <p:cond delay="1250"/>
                            </p:stCondLst>
                            <p:childTnLst>
                              <p:par>
                                <p:cTn id="13" presetID="53" presetClass="entr" presetSubtype="528" fill="hold" grpId="0" nodeType="afterEffect">
                                  <p:stCondLst>
                                    <p:cond delay="0"/>
                                  </p:stCondLst>
                                  <p:childTnLst>
                                    <p:set>
                                      <p:cBhvr>
                                        <p:cTn id="14" dur="1" fill="hold">
                                          <p:stCondLst>
                                            <p:cond delay="0"/>
                                          </p:stCondLst>
                                        </p:cTn>
                                        <p:tgtEl>
                                          <p:spTgt spid="2"/>
                                        </p:tgtEl>
                                        <p:attrNameLst>
                                          <p:attrName>style.visibility</p:attrName>
                                        </p:attrNameLst>
                                      </p:cBhvr>
                                      <p:to>
                                        <p:strVal val="visible"/>
                                      </p:to>
                                    </p:set>
                                    <p:anim calcmode="lin" valueType="num">
                                      <p:cBhvr>
                                        <p:cTn id="15" dur="500" fill="hold"/>
                                        <p:tgtEl>
                                          <p:spTgt spid="2"/>
                                        </p:tgtEl>
                                        <p:attrNameLst>
                                          <p:attrName>ppt_w</p:attrName>
                                        </p:attrNameLst>
                                      </p:cBhvr>
                                      <p:tavLst>
                                        <p:tav tm="0">
                                          <p:val>
                                            <p:fltVal val="0"/>
                                          </p:val>
                                        </p:tav>
                                        <p:tav tm="100000">
                                          <p:val>
                                            <p:strVal val="#ppt_w"/>
                                          </p:val>
                                        </p:tav>
                                      </p:tavLst>
                                    </p:anim>
                                    <p:anim calcmode="lin" valueType="num">
                                      <p:cBhvr>
                                        <p:cTn id="16" dur="500" fill="hold"/>
                                        <p:tgtEl>
                                          <p:spTgt spid="2"/>
                                        </p:tgtEl>
                                        <p:attrNameLst>
                                          <p:attrName>ppt_h</p:attrName>
                                        </p:attrNameLst>
                                      </p:cBhvr>
                                      <p:tavLst>
                                        <p:tav tm="0">
                                          <p:val>
                                            <p:fltVal val="0"/>
                                          </p:val>
                                        </p:tav>
                                        <p:tav tm="100000">
                                          <p:val>
                                            <p:strVal val="#ppt_h"/>
                                          </p:val>
                                        </p:tav>
                                      </p:tavLst>
                                    </p:anim>
                                    <p:animEffect transition="in" filter="fade">
                                      <p:cBhvr>
                                        <p:cTn id="17" dur="500"/>
                                        <p:tgtEl>
                                          <p:spTgt spid="2"/>
                                        </p:tgtEl>
                                      </p:cBhvr>
                                    </p:animEffect>
                                    <p:anim calcmode="lin" valueType="num">
                                      <p:cBhvr>
                                        <p:cTn id="18" dur="500" fill="hold"/>
                                        <p:tgtEl>
                                          <p:spTgt spid="2"/>
                                        </p:tgtEl>
                                        <p:attrNameLst>
                                          <p:attrName>ppt_x</p:attrName>
                                        </p:attrNameLst>
                                      </p:cBhvr>
                                      <p:tavLst>
                                        <p:tav tm="0">
                                          <p:val>
                                            <p:fltVal val="0.5"/>
                                          </p:val>
                                        </p:tav>
                                        <p:tav tm="100000">
                                          <p:val>
                                            <p:strVal val="#ppt_x"/>
                                          </p:val>
                                        </p:tav>
                                      </p:tavLst>
                                    </p:anim>
                                    <p:anim calcmode="lin" valueType="num">
                                      <p:cBhvr>
                                        <p:cTn id="19" dur="500" fill="hold"/>
                                        <p:tgtEl>
                                          <p:spTgt spid="2"/>
                                        </p:tgtEl>
                                        <p:attrNameLst>
                                          <p:attrName>ppt_y</p:attrName>
                                        </p:attrNameLst>
                                      </p:cBhvr>
                                      <p:tavLst>
                                        <p:tav tm="0">
                                          <p:val>
                                            <p:fltVal val="0.5"/>
                                          </p:val>
                                        </p:tav>
                                        <p:tav tm="100000">
                                          <p:val>
                                            <p:strVal val="#ppt_y"/>
                                          </p:val>
                                        </p:tav>
                                      </p:tavLst>
                                    </p:anim>
                                  </p:childTnLst>
                                </p:cTn>
                              </p:par>
                            </p:childTnLst>
                          </p:cTn>
                        </p:par>
                        <p:par>
                          <p:cTn id="20" fill="hold">
                            <p:stCondLst>
                              <p:cond delay="1750"/>
                            </p:stCondLst>
                            <p:childTnLst>
                              <p:par>
                                <p:cTn id="21" presetID="42" presetClass="entr" presetSubtype="0" fill="hold" grpId="0" nodeType="afterEffect">
                                  <p:stCondLst>
                                    <p:cond delay="0"/>
                                  </p:stCondLst>
                                  <p:childTnLst>
                                    <p:set>
                                      <p:cBhvr>
                                        <p:cTn id="22" dur="1" fill="hold">
                                          <p:stCondLst>
                                            <p:cond delay="0"/>
                                          </p:stCondLst>
                                        </p:cTn>
                                        <p:tgtEl>
                                          <p:spTgt spid="32"/>
                                        </p:tgtEl>
                                        <p:attrNameLst>
                                          <p:attrName>style.visibility</p:attrName>
                                        </p:attrNameLst>
                                      </p:cBhvr>
                                      <p:to>
                                        <p:strVal val="visible"/>
                                      </p:to>
                                    </p:set>
                                    <p:animEffect transition="in" filter="fade">
                                      <p:cBhvr>
                                        <p:cTn id="23" dur="1000"/>
                                        <p:tgtEl>
                                          <p:spTgt spid="32"/>
                                        </p:tgtEl>
                                      </p:cBhvr>
                                    </p:animEffect>
                                    <p:anim calcmode="lin" valueType="num">
                                      <p:cBhvr>
                                        <p:cTn id="24" dur="1000" fill="hold"/>
                                        <p:tgtEl>
                                          <p:spTgt spid="32"/>
                                        </p:tgtEl>
                                        <p:attrNameLst>
                                          <p:attrName>ppt_x</p:attrName>
                                        </p:attrNameLst>
                                      </p:cBhvr>
                                      <p:tavLst>
                                        <p:tav tm="0">
                                          <p:val>
                                            <p:strVal val="#ppt_x"/>
                                          </p:val>
                                        </p:tav>
                                        <p:tav tm="100000">
                                          <p:val>
                                            <p:strVal val="#ppt_x"/>
                                          </p:val>
                                        </p:tav>
                                      </p:tavLst>
                                    </p:anim>
                                    <p:anim calcmode="lin" valueType="num">
                                      <p:cBhvr>
                                        <p:cTn id="25" dur="1000" fill="hold"/>
                                        <p:tgtEl>
                                          <p:spTgt spid="32"/>
                                        </p:tgtEl>
                                        <p:attrNameLst>
                                          <p:attrName>ppt_y</p:attrName>
                                        </p:attrNameLst>
                                      </p:cBhvr>
                                      <p:tavLst>
                                        <p:tav tm="0">
                                          <p:val>
                                            <p:strVal val="#ppt_y+.1"/>
                                          </p:val>
                                        </p:tav>
                                        <p:tav tm="100000">
                                          <p:val>
                                            <p:strVal val="#ppt_y"/>
                                          </p:val>
                                        </p:tav>
                                      </p:tavLst>
                                    </p:anim>
                                  </p:childTnLst>
                                </p:cTn>
                              </p:par>
                            </p:childTnLst>
                          </p:cTn>
                        </p:par>
                        <p:par>
                          <p:cTn id="26" fill="hold">
                            <p:stCondLst>
                              <p:cond delay="2750"/>
                            </p:stCondLst>
                            <p:childTnLst>
                              <p:par>
                                <p:cTn id="27" presetID="22" presetClass="entr" presetSubtype="8" fill="hold" grpId="0" nodeType="afterEffect">
                                  <p:stCondLst>
                                    <p:cond delay="0"/>
                                  </p:stCondLst>
                                  <p:childTnLst>
                                    <p:set>
                                      <p:cBhvr>
                                        <p:cTn id="28" dur="1" fill="hold">
                                          <p:stCondLst>
                                            <p:cond delay="0"/>
                                          </p:stCondLst>
                                        </p:cTn>
                                        <p:tgtEl>
                                          <p:spTgt spid="36"/>
                                        </p:tgtEl>
                                        <p:attrNameLst>
                                          <p:attrName>style.visibility</p:attrName>
                                        </p:attrNameLst>
                                      </p:cBhvr>
                                      <p:to>
                                        <p:strVal val="visible"/>
                                      </p:to>
                                    </p:set>
                                    <p:animEffect transition="in" filter="wipe(left)">
                                      <p:cBhvr>
                                        <p:cTn id="29" dur="500"/>
                                        <p:tgtEl>
                                          <p:spTgt spid="36"/>
                                        </p:tgtEl>
                                      </p:cBhvr>
                                    </p:animEffect>
                                  </p:childTnLst>
                                </p:cTn>
                              </p:par>
                            </p:childTnLst>
                          </p:cTn>
                        </p:par>
                        <p:par>
                          <p:cTn id="30" fill="hold">
                            <p:stCondLst>
                              <p:cond delay="3250"/>
                            </p:stCondLst>
                            <p:childTnLst>
                              <p:par>
                                <p:cTn id="31" presetID="53" presetClass="entr" presetSubtype="528" fill="hold" grpId="0" nodeType="afterEffect">
                                  <p:stCondLst>
                                    <p:cond delay="0"/>
                                  </p:stCondLst>
                                  <p:childTnLst>
                                    <p:set>
                                      <p:cBhvr>
                                        <p:cTn id="32" dur="1" fill="hold">
                                          <p:stCondLst>
                                            <p:cond delay="0"/>
                                          </p:stCondLst>
                                        </p:cTn>
                                        <p:tgtEl>
                                          <p:spTgt spid="38"/>
                                        </p:tgtEl>
                                        <p:attrNameLst>
                                          <p:attrName>style.visibility</p:attrName>
                                        </p:attrNameLst>
                                      </p:cBhvr>
                                      <p:to>
                                        <p:strVal val="visible"/>
                                      </p:to>
                                    </p:set>
                                    <p:anim calcmode="lin" valueType="num">
                                      <p:cBhvr>
                                        <p:cTn id="33" dur="500" fill="hold"/>
                                        <p:tgtEl>
                                          <p:spTgt spid="38"/>
                                        </p:tgtEl>
                                        <p:attrNameLst>
                                          <p:attrName>ppt_w</p:attrName>
                                        </p:attrNameLst>
                                      </p:cBhvr>
                                      <p:tavLst>
                                        <p:tav tm="0">
                                          <p:val>
                                            <p:fltVal val="0"/>
                                          </p:val>
                                        </p:tav>
                                        <p:tav tm="100000">
                                          <p:val>
                                            <p:strVal val="#ppt_w"/>
                                          </p:val>
                                        </p:tav>
                                      </p:tavLst>
                                    </p:anim>
                                    <p:anim calcmode="lin" valueType="num">
                                      <p:cBhvr>
                                        <p:cTn id="34" dur="500" fill="hold"/>
                                        <p:tgtEl>
                                          <p:spTgt spid="38"/>
                                        </p:tgtEl>
                                        <p:attrNameLst>
                                          <p:attrName>ppt_h</p:attrName>
                                        </p:attrNameLst>
                                      </p:cBhvr>
                                      <p:tavLst>
                                        <p:tav tm="0">
                                          <p:val>
                                            <p:fltVal val="0"/>
                                          </p:val>
                                        </p:tav>
                                        <p:tav tm="100000">
                                          <p:val>
                                            <p:strVal val="#ppt_h"/>
                                          </p:val>
                                        </p:tav>
                                      </p:tavLst>
                                    </p:anim>
                                    <p:animEffect transition="in" filter="fade">
                                      <p:cBhvr>
                                        <p:cTn id="35" dur="500"/>
                                        <p:tgtEl>
                                          <p:spTgt spid="38"/>
                                        </p:tgtEl>
                                      </p:cBhvr>
                                    </p:animEffect>
                                    <p:anim calcmode="lin" valueType="num">
                                      <p:cBhvr>
                                        <p:cTn id="36" dur="500" fill="hold"/>
                                        <p:tgtEl>
                                          <p:spTgt spid="38"/>
                                        </p:tgtEl>
                                        <p:attrNameLst>
                                          <p:attrName>ppt_x</p:attrName>
                                        </p:attrNameLst>
                                      </p:cBhvr>
                                      <p:tavLst>
                                        <p:tav tm="0">
                                          <p:val>
                                            <p:fltVal val="0.5"/>
                                          </p:val>
                                        </p:tav>
                                        <p:tav tm="100000">
                                          <p:val>
                                            <p:strVal val="#ppt_x"/>
                                          </p:val>
                                        </p:tav>
                                      </p:tavLst>
                                    </p:anim>
                                    <p:anim calcmode="lin" valueType="num">
                                      <p:cBhvr>
                                        <p:cTn id="37" dur="500" fill="hold"/>
                                        <p:tgtEl>
                                          <p:spTgt spid="38"/>
                                        </p:tgtEl>
                                        <p:attrNameLst>
                                          <p:attrName>ppt_y</p:attrName>
                                        </p:attrNameLst>
                                      </p:cBhvr>
                                      <p:tavLst>
                                        <p:tav tm="0">
                                          <p:val>
                                            <p:fltVal val="0.5"/>
                                          </p:val>
                                        </p:tav>
                                        <p:tav tm="100000">
                                          <p:val>
                                            <p:strVal val="#ppt_y"/>
                                          </p:val>
                                        </p:tav>
                                      </p:tavLst>
                                    </p:anim>
                                  </p:childTnLst>
                                </p:cTn>
                              </p:par>
                            </p:childTnLst>
                          </p:cTn>
                        </p:par>
                        <p:par>
                          <p:cTn id="38" fill="hold">
                            <p:stCondLst>
                              <p:cond delay="3750"/>
                            </p:stCondLst>
                            <p:childTnLst>
                              <p:par>
                                <p:cTn id="39" presetID="42" presetClass="entr" presetSubtype="0" fill="hold" grpId="0" nodeType="afterEffect">
                                  <p:stCondLst>
                                    <p:cond delay="0"/>
                                  </p:stCondLst>
                                  <p:childTnLst>
                                    <p:set>
                                      <p:cBhvr>
                                        <p:cTn id="40" dur="1" fill="hold">
                                          <p:stCondLst>
                                            <p:cond delay="0"/>
                                          </p:stCondLst>
                                        </p:cTn>
                                        <p:tgtEl>
                                          <p:spTgt spid="37"/>
                                        </p:tgtEl>
                                        <p:attrNameLst>
                                          <p:attrName>style.visibility</p:attrName>
                                        </p:attrNameLst>
                                      </p:cBhvr>
                                      <p:to>
                                        <p:strVal val="visible"/>
                                      </p:to>
                                    </p:set>
                                    <p:animEffect transition="in" filter="fade">
                                      <p:cBhvr>
                                        <p:cTn id="41" dur="1000"/>
                                        <p:tgtEl>
                                          <p:spTgt spid="37"/>
                                        </p:tgtEl>
                                      </p:cBhvr>
                                    </p:animEffect>
                                    <p:anim calcmode="lin" valueType="num">
                                      <p:cBhvr>
                                        <p:cTn id="42" dur="1000" fill="hold"/>
                                        <p:tgtEl>
                                          <p:spTgt spid="37"/>
                                        </p:tgtEl>
                                        <p:attrNameLst>
                                          <p:attrName>ppt_x</p:attrName>
                                        </p:attrNameLst>
                                      </p:cBhvr>
                                      <p:tavLst>
                                        <p:tav tm="0">
                                          <p:val>
                                            <p:strVal val="#ppt_x"/>
                                          </p:val>
                                        </p:tav>
                                        <p:tav tm="100000">
                                          <p:val>
                                            <p:strVal val="#ppt_x"/>
                                          </p:val>
                                        </p:tav>
                                      </p:tavLst>
                                    </p:anim>
                                    <p:anim calcmode="lin" valueType="num">
                                      <p:cBhvr>
                                        <p:cTn id="43" dur="1000" fill="hold"/>
                                        <p:tgtEl>
                                          <p:spTgt spid="3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animBg="1"/>
      <p:bldP spid="32" grpId="0"/>
      <p:bldP spid="36" grpId="0" animBg="1"/>
      <p:bldP spid="37" grpId="0"/>
      <p:bldP spid="38" grpId="0" animBg="1"/>
      <p:bldP spid="2" grpId="0" animBg="1"/>
    </p:bldLst>
  </p:timing>
</p:sld>
</file>

<file path=ppt/slides/slide8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C9C80D54-78BE-4451-8EA5-61C2EDE4F46E}"/>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2" name="Rectangle 1">
            <a:extLst>
              <a:ext uri="{FF2B5EF4-FFF2-40B4-BE49-F238E27FC236}">
                <a16:creationId xmlns:a16="http://schemas.microsoft.com/office/drawing/2014/main" id="{7AD093B7-21D5-4A96-9CBA-B51371736A96}"/>
              </a:ext>
            </a:extLst>
          </p:cNvPr>
          <p:cNvSpPr/>
          <p:nvPr/>
        </p:nvSpPr>
        <p:spPr>
          <a:xfrm>
            <a:off x="4147851" y="1754880"/>
            <a:ext cx="7563080" cy="4601415"/>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a:extLst>
              <a:ext uri="{FF2B5EF4-FFF2-40B4-BE49-F238E27FC236}">
                <a16:creationId xmlns:a16="http://schemas.microsoft.com/office/drawing/2014/main" id="{FA89CED0-85D7-443C-AA7D-50EC522F1A4A}"/>
              </a:ext>
            </a:extLst>
          </p:cNvPr>
          <p:cNvSpPr/>
          <p:nvPr/>
        </p:nvSpPr>
        <p:spPr>
          <a:xfrm>
            <a:off x="4147851" y="5122847"/>
            <a:ext cx="7563080" cy="1233448"/>
          </a:xfrm>
          <a:prstGeom prst="rect">
            <a:avLst/>
          </a:prstGeom>
          <a:solidFill>
            <a:srgbClr val="E04621">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a:extLst>
              <a:ext uri="{FF2B5EF4-FFF2-40B4-BE49-F238E27FC236}">
                <a16:creationId xmlns:a16="http://schemas.microsoft.com/office/drawing/2014/main" id="{1087C3E0-9DE3-42C8-9749-97E7CAB22175}"/>
              </a:ext>
            </a:extLst>
          </p:cNvPr>
          <p:cNvSpPr/>
          <p:nvPr/>
        </p:nvSpPr>
        <p:spPr>
          <a:xfrm>
            <a:off x="451691" y="1754880"/>
            <a:ext cx="3448280" cy="4601415"/>
          </a:xfrm>
          <a:prstGeom prst="rect">
            <a:avLst/>
          </a:pr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a:extLst>
              <a:ext uri="{FF2B5EF4-FFF2-40B4-BE49-F238E27FC236}">
                <a16:creationId xmlns:a16="http://schemas.microsoft.com/office/drawing/2014/main" id="{DA308BB6-7F6D-46D5-A58C-F6CFA3EA1CD7}"/>
              </a:ext>
            </a:extLst>
          </p:cNvPr>
          <p:cNvSpPr/>
          <p:nvPr/>
        </p:nvSpPr>
        <p:spPr>
          <a:xfrm>
            <a:off x="0" y="4120312"/>
            <a:ext cx="3899971" cy="1509310"/>
          </a:xfrm>
          <a:prstGeom prst="rect">
            <a:avLst/>
          </a:prstGeom>
          <a:solidFill>
            <a:srgbClr val="CE8E40">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TextBox 11">
            <a:extLst>
              <a:ext uri="{FF2B5EF4-FFF2-40B4-BE49-F238E27FC236}">
                <a16:creationId xmlns:a16="http://schemas.microsoft.com/office/drawing/2014/main" id="{C0500AAE-24C2-4F5C-886B-5B56882E2E2B}"/>
              </a:ext>
            </a:extLst>
          </p:cNvPr>
          <p:cNvSpPr txBox="1"/>
          <p:nvPr/>
        </p:nvSpPr>
        <p:spPr>
          <a:xfrm>
            <a:off x="4147851" y="5362544"/>
            <a:ext cx="7563080" cy="754053"/>
          </a:xfrm>
          <a:prstGeom prst="rect">
            <a:avLst/>
          </a:prstGeom>
          <a:noFill/>
        </p:spPr>
        <p:txBody>
          <a:bodyPr wrap="square" rtlCol="0">
            <a:spAutoFit/>
          </a:bodyPr>
          <a:lstStyle/>
          <a:p>
            <a:pPr algn="ctr"/>
            <a:endParaRPr lang="en-US" sz="400" b="1"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p:txBody>
      </p:sp>
      <p:sp>
        <p:nvSpPr>
          <p:cNvPr id="13" name="TextBox 12">
            <a:extLst>
              <a:ext uri="{FF2B5EF4-FFF2-40B4-BE49-F238E27FC236}">
                <a16:creationId xmlns:a16="http://schemas.microsoft.com/office/drawing/2014/main" id="{B2B5842C-91B6-4594-BEB5-2964A58CB78D}"/>
              </a:ext>
            </a:extLst>
          </p:cNvPr>
          <p:cNvSpPr txBox="1"/>
          <p:nvPr/>
        </p:nvSpPr>
        <p:spPr>
          <a:xfrm>
            <a:off x="0" y="4297886"/>
            <a:ext cx="3899971" cy="1154162"/>
          </a:xfrm>
          <a:prstGeom prst="rect">
            <a:avLst/>
          </a:prstGeom>
          <a:noFill/>
        </p:spPr>
        <p:txBody>
          <a:bodyPr wrap="square" rtlCol="0">
            <a:spAutoFit/>
          </a:bodyPr>
          <a:lstStyle/>
          <a:p>
            <a:pPr algn="ctr"/>
            <a:endParaRPr lang="en-US" sz="400" b="1"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p:txBody>
      </p:sp>
    </p:spTree>
    <p:extLst>
      <p:ext uri="{BB962C8B-B14F-4D97-AF65-F5344CB8AC3E}">
        <p14:creationId xmlns:p14="http://schemas.microsoft.com/office/powerpoint/2010/main" val="42357872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11"/>
                                        </p:tgtEl>
                                        <p:attrNameLst>
                                          <p:attrName>style.visibility</p:attrName>
                                        </p:attrNameLst>
                                      </p:cBhvr>
                                      <p:to>
                                        <p:strVal val="visible"/>
                                      </p:to>
                                    </p:set>
                                    <p:anim calcmode="lin" valueType="num">
                                      <p:cBhvr>
                                        <p:cTn id="11" dur="500" fill="hold"/>
                                        <p:tgtEl>
                                          <p:spTgt spid="11"/>
                                        </p:tgtEl>
                                        <p:attrNameLst>
                                          <p:attrName>ppt_w</p:attrName>
                                        </p:attrNameLst>
                                      </p:cBhvr>
                                      <p:tavLst>
                                        <p:tav tm="0">
                                          <p:val>
                                            <p:fltVal val="0"/>
                                          </p:val>
                                        </p:tav>
                                        <p:tav tm="100000">
                                          <p:val>
                                            <p:strVal val="#ppt_w"/>
                                          </p:val>
                                        </p:tav>
                                      </p:tavLst>
                                    </p:anim>
                                    <p:anim calcmode="lin" valueType="num">
                                      <p:cBhvr>
                                        <p:cTn id="12" dur="500" fill="hold"/>
                                        <p:tgtEl>
                                          <p:spTgt spid="11"/>
                                        </p:tgtEl>
                                        <p:attrNameLst>
                                          <p:attrName>ppt_h</p:attrName>
                                        </p:attrNameLst>
                                      </p:cBhvr>
                                      <p:tavLst>
                                        <p:tav tm="0">
                                          <p:val>
                                            <p:fltVal val="0"/>
                                          </p:val>
                                        </p:tav>
                                        <p:tav tm="100000">
                                          <p:val>
                                            <p:strVal val="#ppt_h"/>
                                          </p:val>
                                        </p:tav>
                                      </p:tavLst>
                                    </p:anim>
                                    <p:animEffect transition="in" filter="fade">
                                      <p:cBhvr>
                                        <p:cTn id="13" dur="500"/>
                                        <p:tgtEl>
                                          <p:spTgt spid="11"/>
                                        </p:tgtEl>
                                      </p:cBhvr>
                                    </p:animEffect>
                                  </p:childTnLst>
                                </p:cTn>
                              </p:par>
                            </p:childTnLst>
                          </p:cTn>
                        </p:par>
                        <p:par>
                          <p:cTn id="14" fill="hold">
                            <p:stCondLst>
                              <p:cond delay="1000"/>
                            </p:stCondLst>
                            <p:childTnLst>
                              <p:par>
                                <p:cTn id="15" presetID="22" presetClass="entr" presetSubtype="8" fill="hold" grpId="0" nodeType="afterEffect">
                                  <p:stCondLst>
                                    <p:cond delay="0"/>
                                  </p:stCondLst>
                                  <p:childTnLst>
                                    <p:set>
                                      <p:cBhvr>
                                        <p:cTn id="16" dur="1" fill="hold">
                                          <p:stCondLst>
                                            <p:cond delay="0"/>
                                          </p:stCondLst>
                                        </p:cTn>
                                        <p:tgtEl>
                                          <p:spTgt spid="10"/>
                                        </p:tgtEl>
                                        <p:attrNameLst>
                                          <p:attrName>style.visibility</p:attrName>
                                        </p:attrNameLst>
                                      </p:cBhvr>
                                      <p:to>
                                        <p:strVal val="visible"/>
                                      </p:to>
                                    </p:set>
                                    <p:animEffect transition="in" filter="wipe(left)">
                                      <p:cBhvr>
                                        <p:cTn id="17" dur="500"/>
                                        <p:tgtEl>
                                          <p:spTgt spid="10"/>
                                        </p:tgtEl>
                                      </p:cBhvr>
                                    </p:animEffect>
                                  </p:childTnLst>
                                </p:cTn>
                              </p:par>
                            </p:childTnLst>
                          </p:cTn>
                        </p:par>
                        <p:par>
                          <p:cTn id="18" fill="hold">
                            <p:stCondLst>
                              <p:cond delay="1500"/>
                            </p:stCondLst>
                            <p:childTnLst>
                              <p:par>
                                <p:cTn id="19" presetID="42" presetClass="entr" presetSubtype="0" fill="hold" grpId="0" nodeType="afterEffect">
                                  <p:stCondLst>
                                    <p:cond delay="0"/>
                                  </p:stCondLst>
                                  <p:childTnLst>
                                    <p:set>
                                      <p:cBhvr>
                                        <p:cTn id="20" dur="1" fill="hold">
                                          <p:stCondLst>
                                            <p:cond delay="0"/>
                                          </p:stCondLst>
                                        </p:cTn>
                                        <p:tgtEl>
                                          <p:spTgt spid="13"/>
                                        </p:tgtEl>
                                        <p:attrNameLst>
                                          <p:attrName>style.visibility</p:attrName>
                                        </p:attrNameLst>
                                      </p:cBhvr>
                                      <p:to>
                                        <p:strVal val="visible"/>
                                      </p:to>
                                    </p:set>
                                    <p:animEffect transition="in" filter="fade">
                                      <p:cBhvr>
                                        <p:cTn id="21" dur="1000"/>
                                        <p:tgtEl>
                                          <p:spTgt spid="13"/>
                                        </p:tgtEl>
                                      </p:cBhvr>
                                    </p:animEffect>
                                    <p:anim calcmode="lin" valueType="num">
                                      <p:cBhvr>
                                        <p:cTn id="22" dur="1000" fill="hold"/>
                                        <p:tgtEl>
                                          <p:spTgt spid="13"/>
                                        </p:tgtEl>
                                        <p:attrNameLst>
                                          <p:attrName>ppt_x</p:attrName>
                                        </p:attrNameLst>
                                      </p:cBhvr>
                                      <p:tavLst>
                                        <p:tav tm="0">
                                          <p:val>
                                            <p:strVal val="#ppt_x"/>
                                          </p:val>
                                        </p:tav>
                                        <p:tav tm="100000">
                                          <p:val>
                                            <p:strVal val="#ppt_x"/>
                                          </p:val>
                                        </p:tav>
                                      </p:tavLst>
                                    </p:anim>
                                    <p:anim calcmode="lin" valueType="num">
                                      <p:cBhvr>
                                        <p:cTn id="23" dur="1000" fill="hold"/>
                                        <p:tgtEl>
                                          <p:spTgt spid="13"/>
                                        </p:tgtEl>
                                        <p:attrNameLst>
                                          <p:attrName>ppt_y</p:attrName>
                                        </p:attrNameLst>
                                      </p:cBhvr>
                                      <p:tavLst>
                                        <p:tav tm="0">
                                          <p:val>
                                            <p:strVal val="#ppt_y+.1"/>
                                          </p:val>
                                        </p:tav>
                                        <p:tav tm="100000">
                                          <p:val>
                                            <p:strVal val="#ppt_y"/>
                                          </p:val>
                                        </p:tav>
                                      </p:tavLst>
                                    </p:anim>
                                  </p:childTnLst>
                                </p:cTn>
                              </p:par>
                            </p:childTnLst>
                          </p:cTn>
                        </p:par>
                        <p:par>
                          <p:cTn id="24" fill="hold">
                            <p:stCondLst>
                              <p:cond delay="2500"/>
                            </p:stCondLst>
                            <p:childTnLst>
                              <p:par>
                                <p:cTn id="25" presetID="53" presetClass="entr" presetSubtype="16" fill="hold" grpId="0" nodeType="afterEffect">
                                  <p:stCondLst>
                                    <p:cond delay="0"/>
                                  </p:stCondLst>
                                  <p:childTnLst>
                                    <p:set>
                                      <p:cBhvr>
                                        <p:cTn id="26" dur="1" fill="hold">
                                          <p:stCondLst>
                                            <p:cond delay="0"/>
                                          </p:stCondLst>
                                        </p:cTn>
                                        <p:tgtEl>
                                          <p:spTgt spid="2"/>
                                        </p:tgtEl>
                                        <p:attrNameLst>
                                          <p:attrName>style.visibility</p:attrName>
                                        </p:attrNameLst>
                                      </p:cBhvr>
                                      <p:to>
                                        <p:strVal val="visible"/>
                                      </p:to>
                                    </p:set>
                                    <p:anim calcmode="lin" valueType="num">
                                      <p:cBhvr>
                                        <p:cTn id="27" dur="500" fill="hold"/>
                                        <p:tgtEl>
                                          <p:spTgt spid="2"/>
                                        </p:tgtEl>
                                        <p:attrNameLst>
                                          <p:attrName>ppt_w</p:attrName>
                                        </p:attrNameLst>
                                      </p:cBhvr>
                                      <p:tavLst>
                                        <p:tav tm="0">
                                          <p:val>
                                            <p:fltVal val="0"/>
                                          </p:val>
                                        </p:tav>
                                        <p:tav tm="100000">
                                          <p:val>
                                            <p:strVal val="#ppt_w"/>
                                          </p:val>
                                        </p:tav>
                                      </p:tavLst>
                                    </p:anim>
                                    <p:anim calcmode="lin" valueType="num">
                                      <p:cBhvr>
                                        <p:cTn id="28" dur="500" fill="hold"/>
                                        <p:tgtEl>
                                          <p:spTgt spid="2"/>
                                        </p:tgtEl>
                                        <p:attrNameLst>
                                          <p:attrName>ppt_h</p:attrName>
                                        </p:attrNameLst>
                                      </p:cBhvr>
                                      <p:tavLst>
                                        <p:tav tm="0">
                                          <p:val>
                                            <p:fltVal val="0"/>
                                          </p:val>
                                        </p:tav>
                                        <p:tav tm="100000">
                                          <p:val>
                                            <p:strVal val="#ppt_h"/>
                                          </p:val>
                                        </p:tav>
                                      </p:tavLst>
                                    </p:anim>
                                    <p:animEffect transition="in" filter="fade">
                                      <p:cBhvr>
                                        <p:cTn id="29" dur="500"/>
                                        <p:tgtEl>
                                          <p:spTgt spid="2"/>
                                        </p:tgtEl>
                                      </p:cBhvr>
                                    </p:animEffect>
                                  </p:childTnLst>
                                </p:cTn>
                              </p:par>
                            </p:childTnLst>
                          </p:cTn>
                        </p:par>
                        <p:par>
                          <p:cTn id="30" fill="hold">
                            <p:stCondLst>
                              <p:cond delay="3000"/>
                            </p:stCondLst>
                            <p:childTnLst>
                              <p:par>
                                <p:cTn id="31" presetID="22" presetClass="entr" presetSubtype="4" fill="hold" grpId="0" nodeType="afterEffect">
                                  <p:stCondLst>
                                    <p:cond delay="0"/>
                                  </p:stCondLst>
                                  <p:childTnLst>
                                    <p:set>
                                      <p:cBhvr>
                                        <p:cTn id="32" dur="1" fill="hold">
                                          <p:stCondLst>
                                            <p:cond delay="0"/>
                                          </p:stCondLst>
                                        </p:cTn>
                                        <p:tgtEl>
                                          <p:spTgt spid="9"/>
                                        </p:tgtEl>
                                        <p:attrNameLst>
                                          <p:attrName>style.visibility</p:attrName>
                                        </p:attrNameLst>
                                      </p:cBhvr>
                                      <p:to>
                                        <p:strVal val="visible"/>
                                      </p:to>
                                    </p:set>
                                    <p:animEffect transition="in" filter="wipe(down)">
                                      <p:cBhvr>
                                        <p:cTn id="33" dur="500"/>
                                        <p:tgtEl>
                                          <p:spTgt spid="9"/>
                                        </p:tgtEl>
                                      </p:cBhvr>
                                    </p:animEffect>
                                  </p:childTnLst>
                                </p:cTn>
                              </p:par>
                            </p:childTnLst>
                          </p:cTn>
                        </p:par>
                        <p:par>
                          <p:cTn id="34" fill="hold">
                            <p:stCondLst>
                              <p:cond delay="3500"/>
                            </p:stCondLst>
                            <p:childTnLst>
                              <p:par>
                                <p:cTn id="35" presetID="42" presetClass="entr" presetSubtype="0" fill="hold" grpId="0" nodeType="afterEffect">
                                  <p:stCondLst>
                                    <p:cond delay="0"/>
                                  </p:stCondLst>
                                  <p:childTnLst>
                                    <p:set>
                                      <p:cBhvr>
                                        <p:cTn id="36" dur="1" fill="hold">
                                          <p:stCondLst>
                                            <p:cond delay="0"/>
                                          </p:stCondLst>
                                        </p:cTn>
                                        <p:tgtEl>
                                          <p:spTgt spid="12"/>
                                        </p:tgtEl>
                                        <p:attrNameLst>
                                          <p:attrName>style.visibility</p:attrName>
                                        </p:attrNameLst>
                                      </p:cBhvr>
                                      <p:to>
                                        <p:strVal val="visible"/>
                                      </p:to>
                                    </p:set>
                                    <p:animEffect transition="in" filter="fade">
                                      <p:cBhvr>
                                        <p:cTn id="37" dur="1000"/>
                                        <p:tgtEl>
                                          <p:spTgt spid="12"/>
                                        </p:tgtEl>
                                      </p:cBhvr>
                                    </p:animEffect>
                                    <p:anim calcmode="lin" valueType="num">
                                      <p:cBhvr>
                                        <p:cTn id="38" dur="1000" fill="hold"/>
                                        <p:tgtEl>
                                          <p:spTgt spid="12"/>
                                        </p:tgtEl>
                                        <p:attrNameLst>
                                          <p:attrName>ppt_x</p:attrName>
                                        </p:attrNameLst>
                                      </p:cBhvr>
                                      <p:tavLst>
                                        <p:tav tm="0">
                                          <p:val>
                                            <p:strVal val="#ppt_x"/>
                                          </p:val>
                                        </p:tav>
                                        <p:tav tm="100000">
                                          <p:val>
                                            <p:strVal val="#ppt_x"/>
                                          </p:val>
                                        </p:tav>
                                      </p:tavLst>
                                    </p:anim>
                                    <p:anim calcmode="lin" valueType="num">
                                      <p:cBhvr>
                                        <p:cTn id="39" dur="1000" fill="hold"/>
                                        <p:tgtEl>
                                          <p:spTgt spid="1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2" grpId="0" animBg="1"/>
      <p:bldP spid="9" grpId="0" animBg="1"/>
      <p:bldP spid="11" grpId="0" animBg="1"/>
      <p:bldP spid="10" grpId="0" animBg="1"/>
      <p:bldP spid="12" grpId="0"/>
      <p:bldP spid="13" grpId="0"/>
    </p:bldLst>
  </p:timing>
</p:sld>
</file>

<file path=ppt/slides/slide8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2" name="Isosceles Triangle 1"/>
          <p:cNvSpPr/>
          <p:nvPr/>
        </p:nvSpPr>
        <p:spPr>
          <a:xfrm rot="10800000">
            <a:off x="1935120" y="-2"/>
            <a:ext cx="5826641" cy="5798635"/>
          </a:xfrm>
          <a:prstGeom prst="triangle">
            <a:avLst/>
          </a:prstGeom>
          <a:blipFill dpi="0" rotWithShape="0">
            <a:blip r:embed="rId3"/>
            <a:srcRect/>
            <a:stretch>
              <a:fillRect/>
            </a:stretch>
          </a:blipFill>
          <a:ln w="25400">
            <a:solidFill>
              <a:srgbClr val="E76C0F"/>
            </a:solid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8" name="Isosceles Triangle 7"/>
          <p:cNvSpPr/>
          <p:nvPr/>
        </p:nvSpPr>
        <p:spPr>
          <a:xfrm>
            <a:off x="1" y="1949301"/>
            <a:ext cx="4986670" cy="4908699"/>
          </a:xfrm>
          <a:prstGeom prst="triangle">
            <a:avLst/>
          </a:prstGeom>
          <a:blipFill>
            <a:blip r:embed="rId4"/>
            <a:stretch>
              <a:fillRect/>
            </a:stretch>
          </a:blipFill>
          <a:ln w="25400">
            <a:solidFill>
              <a:srgbClr val="E76C0F"/>
            </a:solid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9" name="Isosceles Triangle 8"/>
          <p:cNvSpPr/>
          <p:nvPr/>
        </p:nvSpPr>
        <p:spPr>
          <a:xfrm>
            <a:off x="4699580" y="3841897"/>
            <a:ext cx="3182679" cy="3016103"/>
          </a:xfrm>
          <a:prstGeom prst="triangle">
            <a:avLst/>
          </a:prstGeom>
          <a:blipFill>
            <a:blip r:embed="rId5"/>
            <a:stretch>
              <a:fillRect/>
            </a:stretch>
          </a:blipFill>
          <a:ln w="25400">
            <a:solidFill>
              <a:srgbClr val="E76C0F"/>
            </a:solid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1" name="Text Box 10"/>
          <p:cNvSpPr txBox="1">
            <a:spLocks noChangeArrowheads="1"/>
          </p:cNvSpPr>
          <p:nvPr/>
        </p:nvSpPr>
        <p:spPr bwMode="auto">
          <a:xfrm>
            <a:off x="8115557" y="2824591"/>
            <a:ext cx="3162641" cy="923330"/>
          </a:xfrm>
          <a:prstGeom prst="rect">
            <a:avLst/>
          </a:prstGeom>
          <a:noFill/>
          <a:ln w="9525">
            <a:noFill/>
            <a:miter lim="800000"/>
            <a:headEnd/>
            <a:tailEnd/>
          </a:ln>
        </p:spPr>
        <p:txBody>
          <a:bodyPr wrap="square" lIns="60960" tIns="30480" rIns="60960" bIns="30480">
            <a:spAutoFit/>
          </a:bodyPr>
          <a:lstStyle/>
          <a:p>
            <a:pPr marL="285750" indent="-285750" defTabSz="1219170">
              <a:spcBef>
                <a:spcPct val="20000"/>
              </a:spcBef>
              <a:buFont typeface="Wingdings" panose="05000000000000000000" pitchFamily="2" charset="2"/>
              <a:buChar char="Ø"/>
              <a:defRPr/>
            </a:pPr>
            <a:r>
              <a:rPr lang="en-US" sz="14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12" name="TextBox 11"/>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sp>
        <p:nvSpPr>
          <p:cNvPr id="14" name="Text Box 10"/>
          <p:cNvSpPr txBox="1">
            <a:spLocks noChangeArrowheads="1"/>
          </p:cNvSpPr>
          <p:nvPr/>
        </p:nvSpPr>
        <p:spPr bwMode="auto">
          <a:xfrm>
            <a:off x="8115558" y="5267845"/>
            <a:ext cx="3162641" cy="1144929"/>
          </a:xfrm>
          <a:prstGeom prst="rect">
            <a:avLst/>
          </a:prstGeom>
          <a:noFill/>
          <a:ln w="9525">
            <a:noFill/>
            <a:miter lim="800000"/>
            <a:headEnd/>
            <a:tailEnd/>
          </a:ln>
        </p:spPr>
        <p:txBody>
          <a:bodyPr wrap="square" lIns="60960" tIns="30480" rIns="60960" bIns="30480">
            <a:spAutoFit/>
          </a:bodyPr>
          <a:lstStyle/>
          <a:p>
            <a:pPr marL="285750" indent="-285750" defTabSz="1219170">
              <a:spcBef>
                <a:spcPct val="20000"/>
              </a:spcBef>
              <a:buFont typeface="Wingdings" panose="05000000000000000000" pitchFamily="2" charset="2"/>
              <a:buChar char="Ø"/>
              <a:defRPr/>
            </a:pPr>
            <a:r>
              <a:rPr lang="en-US" sz="1400" dirty="0">
                <a:solidFill>
                  <a:schemeClr val="bg1"/>
                </a:solidFill>
                <a:latin typeface="Candara" panose="020E0502030303020204" pitchFamily="34" charset="0"/>
              </a:rPr>
              <a:t>Lorem ipsum dolor sit amet, consectetur adipiscing elit, sed do eiusmod tempor incididunt ut labore et dolore magna aliqua.</a:t>
            </a:r>
          </a:p>
          <a:p>
            <a:pPr defTabSz="1219170">
              <a:spcBef>
                <a:spcPct val="20000"/>
              </a:spcBef>
              <a:defRPr/>
            </a:pPr>
            <a:endParaRPr lang="en-US" sz="1200" dirty="0">
              <a:solidFill>
                <a:schemeClr val="bg1"/>
              </a:solidFill>
              <a:latin typeface="Candara" panose="020E0502030303020204" pitchFamily="34" charset="0"/>
            </a:endParaRPr>
          </a:p>
        </p:txBody>
      </p:sp>
      <p:sp>
        <p:nvSpPr>
          <p:cNvPr id="15" name="Text Box 10"/>
          <p:cNvSpPr txBox="1">
            <a:spLocks noChangeArrowheads="1"/>
          </p:cNvSpPr>
          <p:nvPr/>
        </p:nvSpPr>
        <p:spPr bwMode="auto">
          <a:xfrm>
            <a:off x="8115558" y="4104778"/>
            <a:ext cx="3162641" cy="923330"/>
          </a:xfrm>
          <a:prstGeom prst="rect">
            <a:avLst/>
          </a:prstGeom>
          <a:noFill/>
          <a:ln w="9525">
            <a:noFill/>
            <a:miter lim="800000"/>
            <a:headEnd/>
            <a:tailEnd/>
          </a:ln>
        </p:spPr>
        <p:txBody>
          <a:bodyPr wrap="square" lIns="60960" tIns="30480" rIns="60960" bIns="30480">
            <a:spAutoFit/>
          </a:bodyPr>
          <a:lstStyle/>
          <a:p>
            <a:pPr marL="285750" indent="-285750" defTabSz="1219170">
              <a:spcBef>
                <a:spcPct val="20000"/>
              </a:spcBef>
              <a:buFont typeface="Wingdings" panose="05000000000000000000" pitchFamily="2" charset="2"/>
              <a:buChar char="Ø"/>
              <a:defRPr/>
            </a:pPr>
            <a:r>
              <a:rPr lang="en-US" sz="14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16" name="Text Box 10"/>
          <p:cNvSpPr txBox="1">
            <a:spLocks noChangeArrowheads="1"/>
          </p:cNvSpPr>
          <p:nvPr/>
        </p:nvSpPr>
        <p:spPr bwMode="auto">
          <a:xfrm>
            <a:off x="7483657" y="2142395"/>
            <a:ext cx="3162641" cy="36933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2000" dirty="0">
                <a:solidFill>
                  <a:schemeClr val="bg1"/>
                </a:solidFill>
                <a:latin typeface="Bernard MT Condensed" panose="02050806060905020404" pitchFamily="18" charset="0"/>
              </a:rPr>
              <a:t>LOREM IPSUM DOLOR</a:t>
            </a:r>
          </a:p>
        </p:txBody>
      </p:sp>
    </p:spTree>
    <p:extLst>
      <p:ext uri="{BB962C8B-B14F-4D97-AF65-F5344CB8AC3E}">
        <p14:creationId xmlns:p14="http://schemas.microsoft.com/office/powerpoint/2010/main" val="335238773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left)">
                                      <p:cBhvr>
                                        <p:cTn id="7" dur="500"/>
                                        <p:tgtEl>
                                          <p:spTgt spid="12"/>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16"/>
                                        </p:tgtEl>
                                        <p:attrNameLst>
                                          <p:attrName>style.visibility</p:attrName>
                                        </p:attrNameLst>
                                      </p:cBhvr>
                                      <p:to>
                                        <p:strVal val="visible"/>
                                      </p:to>
                                    </p:set>
                                    <p:animEffect transition="in" filter="fade">
                                      <p:cBhvr>
                                        <p:cTn id="11" dur="1000"/>
                                        <p:tgtEl>
                                          <p:spTgt spid="16"/>
                                        </p:tgtEl>
                                      </p:cBhvr>
                                    </p:animEffect>
                                    <p:anim calcmode="lin" valueType="num">
                                      <p:cBhvr>
                                        <p:cTn id="12" dur="1000" fill="hold"/>
                                        <p:tgtEl>
                                          <p:spTgt spid="16"/>
                                        </p:tgtEl>
                                        <p:attrNameLst>
                                          <p:attrName>ppt_x</p:attrName>
                                        </p:attrNameLst>
                                      </p:cBhvr>
                                      <p:tavLst>
                                        <p:tav tm="0">
                                          <p:val>
                                            <p:strVal val="#ppt_x"/>
                                          </p:val>
                                        </p:tav>
                                        <p:tav tm="100000">
                                          <p:val>
                                            <p:strVal val="#ppt_x"/>
                                          </p:val>
                                        </p:tav>
                                      </p:tavLst>
                                    </p:anim>
                                    <p:anim calcmode="lin" valueType="num">
                                      <p:cBhvr>
                                        <p:cTn id="13" dur="1000" fill="hold"/>
                                        <p:tgtEl>
                                          <p:spTgt spid="16"/>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2" presetClass="entr" presetSubtype="1" fill="hold" grpId="0" nodeType="afterEffect">
                                  <p:stCondLst>
                                    <p:cond delay="0"/>
                                  </p:stCondLst>
                                  <p:childTnLst>
                                    <p:set>
                                      <p:cBhvr>
                                        <p:cTn id="16" dur="1" fill="hold">
                                          <p:stCondLst>
                                            <p:cond delay="0"/>
                                          </p:stCondLst>
                                        </p:cTn>
                                        <p:tgtEl>
                                          <p:spTgt spid="2"/>
                                        </p:tgtEl>
                                        <p:attrNameLst>
                                          <p:attrName>style.visibility</p:attrName>
                                        </p:attrNameLst>
                                      </p:cBhvr>
                                      <p:to>
                                        <p:strVal val="visible"/>
                                      </p:to>
                                    </p:set>
                                    <p:anim calcmode="lin" valueType="num">
                                      <p:cBhvr additive="base">
                                        <p:cTn id="17" dur="500" fill="hold"/>
                                        <p:tgtEl>
                                          <p:spTgt spid="2"/>
                                        </p:tgtEl>
                                        <p:attrNameLst>
                                          <p:attrName>ppt_x</p:attrName>
                                        </p:attrNameLst>
                                      </p:cBhvr>
                                      <p:tavLst>
                                        <p:tav tm="0">
                                          <p:val>
                                            <p:strVal val="#ppt_x"/>
                                          </p:val>
                                        </p:tav>
                                        <p:tav tm="100000">
                                          <p:val>
                                            <p:strVal val="#ppt_x"/>
                                          </p:val>
                                        </p:tav>
                                      </p:tavLst>
                                    </p:anim>
                                    <p:anim calcmode="lin" valueType="num">
                                      <p:cBhvr additive="base">
                                        <p:cTn id="18" dur="500" fill="hold"/>
                                        <p:tgtEl>
                                          <p:spTgt spid="2"/>
                                        </p:tgtEl>
                                        <p:attrNameLst>
                                          <p:attrName>ppt_y</p:attrName>
                                        </p:attrNameLst>
                                      </p:cBhvr>
                                      <p:tavLst>
                                        <p:tav tm="0">
                                          <p:val>
                                            <p:strVal val="0-#ppt_h/2"/>
                                          </p:val>
                                        </p:tav>
                                        <p:tav tm="100000">
                                          <p:val>
                                            <p:strVal val="#ppt_y"/>
                                          </p:val>
                                        </p:tav>
                                      </p:tavLst>
                                    </p:anim>
                                  </p:childTnLst>
                                </p:cTn>
                              </p:par>
                            </p:childTnLst>
                          </p:cTn>
                        </p:par>
                        <p:par>
                          <p:cTn id="19" fill="hold">
                            <p:stCondLst>
                              <p:cond delay="2000"/>
                            </p:stCondLst>
                            <p:childTnLst>
                              <p:par>
                                <p:cTn id="20" presetID="42" presetClass="entr" presetSubtype="0" fill="hold" grpId="0" nodeType="afterEffect">
                                  <p:stCondLst>
                                    <p:cond delay="0"/>
                                  </p:stCondLst>
                                  <p:childTnLst>
                                    <p:set>
                                      <p:cBhvr>
                                        <p:cTn id="21" dur="1" fill="hold">
                                          <p:stCondLst>
                                            <p:cond delay="0"/>
                                          </p:stCondLst>
                                        </p:cTn>
                                        <p:tgtEl>
                                          <p:spTgt spid="11"/>
                                        </p:tgtEl>
                                        <p:attrNameLst>
                                          <p:attrName>style.visibility</p:attrName>
                                        </p:attrNameLst>
                                      </p:cBhvr>
                                      <p:to>
                                        <p:strVal val="visible"/>
                                      </p:to>
                                    </p:set>
                                    <p:animEffect transition="in" filter="fade">
                                      <p:cBhvr>
                                        <p:cTn id="22" dur="1000"/>
                                        <p:tgtEl>
                                          <p:spTgt spid="11"/>
                                        </p:tgtEl>
                                      </p:cBhvr>
                                    </p:animEffect>
                                    <p:anim calcmode="lin" valueType="num">
                                      <p:cBhvr>
                                        <p:cTn id="23" dur="1000" fill="hold"/>
                                        <p:tgtEl>
                                          <p:spTgt spid="11"/>
                                        </p:tgtEl>
                                        <p:attrNameLst>
                                          <p:attrName>ppt_x</p:attrName>
                                        </p:attrNameLst>
                                      </p:cBhvr>
                                      <p:tavLst>
                                        <p:tav tm="0">
                                          <p:val>
                                            <p:strVal val="#ppt_x"/>
                                          </p:val>
                                        </p:tav>
                                        <p:tav tm="100000">
                                          <p:val>
                                            <p:strVal val="#ppt_x"/>
                                          </p:val>
                                        </p:tav>
                                      </p:tavLst>
                                    </p:anim>
                                    <p:anim calcmode="lin" valueType="num">
                                      <p:cBhvr>
                                        <p:cTn id="24" dur="1000" fill="hold"/>
                                        <p:tgtEl>
                                          <p:spTgt spid="11"/>
                                        </p:tgtEl>
                                        <p:attrNameLst>
                                          <p:attrName>ppt_y</p:attrName>
                                        </p:attrNameLst>
                                      </p:cBhvr>
                                      <p:tavLst>
                                        <p:tav tm="0">
                                          <p:val>
                                            <p:strVal val="#ppt_y+.1"/>
                                          </p:val>
                                        </p:tav>
                                        <p:tav tm="100000">
                                          <p:val>
                                            <p:strVal val="#ppt_y"/>
                                          </p:val>
                                        </p:tav>
                                      </p:tavLst>
                                    </p:anim>
                                  </p:childTnLst>
                                </p:cTn>
                              </p:par>
                            </p:childTnLst>
                          </p:cTn>
                        </p:par>
                        <p:par>
                          <p:cTn id="25" fill="hold">
                            <p:stCondLst>
                              <p:cond delay="3000"/>
                            </p:stCondLst>
                            <p:childTnLst>
                              <p:par>
                                <p:cTn id="26" presetID="2" presetClass="entr" presetSubtype="4" fill="hold" grpId="0" nodeType="afterEffect">
                                  <p:stCondLst>
                                    <p:cond delay="0"/>
                                  </p:stCondLst>
                                  <p:childTnLst>
                                    <p:set>
                                      <p:cBhvr>
                                        <p:cTn id="27" dur="1" fill="hold">
                                          <p:stCondLst>
                                            <p:cond delay="0"/>
                                          </p:stCondLst>
                                        </p:cTn>
                                        <p:tgtEl>
                                          <p:spTgt spid="8"/>
                                        </p:tgtEl>
                                        <p:attrNameLst>
                                          <p:attrName>style.visibility</p:attrName>
                                        </p:attrNameLst>
                                      </p:cBhvr>
                                      <p:to>
                                        <p:strVal val="visible"/>
                                      </p:to>
                                    </p:set>
                                    <p:anim calcmode="lin" valueType="num">
                                      <p:cBhvr additive="base">
                                        <p:cTn id="28" dur="500" fill="hold"/>
                                        <p:tgtEl>
                                          <p:spTgt spid="8"/>
                                        </p:tgtEl>
                                        <p:attrNameLst>
                                          <p:attrName>ppt_x</p:attrName>
                                        </p:attrNameLst>
                                      </p:cBhvr>
                                      <p:tavLst>
                                        <p:tav tm="0">
                                          <p:val>
                                            <p:strVal val="#ppt_x"/>
                                          </p:val>
                                        </p:tav>
                                        <p:tav tm="100000">
                                          <p:val>
                                            <p:strVal val="#ppt_x"/>
                                          </p:val>
                                        </p:tav>
                                      </p:tavLst>
                                    </p:anim>
                                    <p:anim calcmode="lin" valueType="num">
                                      <p:cBhvr additive="base">
                                        <p:cTn id="29" dur="500" fill="hold"/>
                                        <p:tgtEl>
                                          <p:spTgt spid="8"/>
                                        </p:tgtEl>
                                        <p:attrNameLst>
                                          <p:attrName>ppt_y</p:attrName>
                                        </p:attrNameLst>
                                      </p:cBhvr>
                                      <p:tavLst>
                                        <p:tav tm="0">
                                          <p:val>
                                            <p:strVal val="1+#ppt_h/2"/>
                                          </p:val>
                                        </p:tav>
                                        <p:tav tm="100000">
                                          <p:val>
                                            <p:strVal val="#ppt_y"/>
                                          </p:val>
                                        </p:tav>
                                      </p:tavLst>
                                    </p:anim>
                                  </p:childTnLst>
                                </p:cTn>
                              </p:par>
                            </p:childTnLst>
                          </p:cTn>
                        </p:par>
                        <p:par>
                          <p:cTn id="30" fill="hold">
                            <p:stCondLst>
                              <p:cond delay="3500"/>
                            </p:stCondLst>
                            <p:childTnLst>
                              <p:par>
                                <p:cTn id="31" presetID="42" presetClass="entr" presetSubtype="0" fill="hold" grpId="0" nodeType="afterEffect">
                                  <p:stCondLst>
                                    <p:cond delay="0"/>
                                  </p:stCondLst>
                                  <p:childTnLst>
                                    <p:set>
                                      <p:cBhvr>
                                        <p:cTn id="32" dur="1" fill="hold">
                                          <p:stCondLst>
                                            <p:cond delay="0"/>
                                          </p:stCondLst>
                                        </p:cTn>
                                        <p:tgtEl>
                                          <p:spTgt spid="15"/>
                                        </p:tgtEl>
                                        <p:attrNameLst>
                                          <p:attrName>style.visibility</p:attrName>
                                        </p:attrNameLst>
                                      </p:cBhvr>
                                      <p:to>
                                        <p:strVal val="visible"/>
                                      </p:to>
                                    </p:set>
                                    <p:animEffect transition="in" filter="fade">
                                      <p:cBhvr>
                                        <p:cTn id="33" dur="1000"/>
                                        <p:tgtEl>
                                          <p:spTgt spid="15"/>
                                        </p:tgtEl>
                                      </p:cBhvr>
                                    </p:animEffect>
                                    <p:anim calcmode="lin" valueType="num">
                                      <p:cBhvr>
                                        <p:cTn id="34" dur="1000" fill="hold"/>
                                        <p:tgtEl>
                                          <p:spTgt spid="15"/>
                                        </p:tgtEl>
                                        <p:attrNameLst>
                                          <p:attrName>ppt_x</p:attrName>
                                        </p:attrNameLst>
                                      </p:cBhvr>
                                      <p:tavLst>
                                        <p:tav tm="0">
                                          <p:val>
                                            <p:strVal val="#ppt_x"/>
                                          </p:val>
                                        </p:tav>
                                        <p:tav tm="100000">
                                          <p:val>
                                            <p:strVal val="#ppt_x"/>
                                          </p:val>
                                        </p:tav>
                                      </p:tavLst>
                                    </p:anim>
                                    <p:anim calcmode="lin" valueType="num">
                                      <p:cBhvr>
                                        <p:cTn id="35" dur="1000" fill="hold"/>
                                        <p:tgtEl>
                                          <p:spTgt spid="15"/>
                                        </p:tgtEl>
                                        <p:attrNameLst>
                                          <p:attrName>ppt_y</p:attrName>
                                        </p:attrNameLst>
                                      </p:cBhvr>
                                      <p:tavLst>
                                        <p:tav tm="0">
                                          <p:val>
                                            <p:strVal val="#ppt_y+.1"/>
                                          </p:val>
                                        </p:tav>
                                        <p:tav tm="100000">
                                          <p:val>
                                            <p:strVal val="#ppt_y"/>
                                          </p:val>
                                        </p:tav>
                                      </p:tavLst>
                                    </p:anim>
                                  </p:childTnLst>
                                </p:cTn>
                              </p:par>
                            </p:childTnLst>
                          </p:cTn>
                        </p:par>
                        <p:par>
                          <p:cTn id="36" fill="hold">
                            <p:stCondLst>
                              <p:cond delay="4500"/>
                            </p:stCondLst>
                            <p:childTnLst>
                              <p:par>
                                <p:cTn id="37" presetID="2" presetClass="entr" presetSubtype="4" fill="hold" grpId="0" nodeType="afterEffect">
                                  <p:stCondLst>
                                    <p:cond delay="0"/>
                                  </p:stCondLst>
                                  <p:childTnLst>
                                    <p:set>
                                      <p:cBhvr>
                                        <p:cTn id="38" dur="1" fill="hold">
                                          <p:stCondLst>
                                            <p:cond delay="0"/>
                                          </p:stCondLst>
                                        </p:cTn>
                                        <p:tgtEl>
                                          <p:spTgt spid="9"/>
                                        </p:tgtEl>
                                        <p:attrNameLst>
                                          <p:attrName>style.visibility</p:attrName>
                                        </p:attrNameLst>
                                      </p:cBhvr>
                                      <p:to>
                                        <p:strVal val="visible"/>
                                      </p:to>
                                    </p:set>
                                    <p:anim calcmode="lin" valueType="num">
                                      <p:cBhvr additive="base">
                                        <p:cTn id="39" dur="500" fill="hold"/>
                                        <p:tgtEl>
                                          <p:spTgt spid="9"/>
                                        </p:tgtEl>
                                        <p:attrNameLst>
                                          <p:attrName>ppt_x</p:attrName>
                                        </p:attrNameLst>
                                      </p:cBhvr>
                                      <p:tavLst>
                                        <p:tav tm="0">
                                          <p:val>
                                            <p:strVal val="#ppt_x"/>
                                          </p:val>
                                        </p:tav>
                                        <p:tav tm="100000">
                                          <p:val>
                                            <p:strVal val="#ppt_x"/>
                                          </p:val>
                                        </p:tav>
                                      </p:tavLst>
                                    </p:anim>
                                    <p:anim calcmode="lin" valueType="num">
                                      <p:cBhvr additive="base">
                                        <p:cTn id="40" dur="500" fill="hold"/>
                                        <p:tgtEl>
                                          <p:spTgt spid="9"/>
                                        </p:tgtEl>
                                        <p:attrNameLst>
                                          <p:attrName>ppt_y</p:attrName>
                                        </p:attrNameLst>
                                      </p:cBhvr>
                                      <p:tavLst>
                                        <p:tav tm="0">
                                          <p:val>
                                            <p:strVal val="1+#ppt_h/2"/>
                                          </p:val>
                                        </p:tav>
                                        <p:tav tm="100000">
                                          <p:val>
                                            <p:strVal val="#ppt_y"/>
                                          </p:val>
                                        </p:tav>
                                      </p:tavLst>
                                    </p:anim>
                                  </p:childTnLst>
                                </p:cTn>
                              </p:par>
                            </p:childTnLst>
                          </p:cTn>
                        </p:par>
                        <p:par>
                          <p:cTn id="41" fill="hold">
                            <p:stCondLst>
                              <p:cond delay="5000"/>
                            </p:stCondLst>
                            <p:childTnLst>
                              <p:par>
                                <p:cTn id="42" presetID="42" presetClass="entr" presetSubtype="0" fill="hold" grpId="0" nodeType="afterEffect">
                                  <p:stCondLst>
                                    <p:cond delay="0"/>
                                  </p:stCondLst>
                                  <p:childTnLst>
                                    <p:set>
                                      <p:cBhvr>
                                        <p:cTn id="43" dur="1" fill="hold">
                                          <p:stCondLst>
                                            <p:cond delay="0"/>
                                          </p:stCondLst>
                                        </p:cTn>
                                        <p:tgtEl>
                                          <p:spTgt spid="14"/>
                                        </p:tgtEl>
                                        <p:attrNameLst>
                                          <p:attrName>style.visibility</p:attrName>
                                        </p:attrNameLst>
                                      </p:cBhvr>
                                      <p:to>
                                        <p:strVal val="visible"/>
                                      </p:to>
                                    </p:set>
                                    <p:animEffect transition="in" filter="fade">
                                      <p:cBhvr>
                                        <p:cTn id="44" dur="1000"/>
                                        <p:tgtEl>
                                          <p:spTgt spid="14"/>
                                        </p:tgtEl>
                                      </p:cBhvr>
                                    </p:animEffect>
                                    <p:anim calcmode="lin" valueType="num">
                                      <p:cBhvr>
                                        <p:cTn id="45" dur="1000" fill="hold"/>
                                        <p:tgtEl>
                                          <p:spTgt spid="14"/>
                                        </p:tgtEl>
                                        <p:attrNameLst>
                                          <p:attrName>ppt_x</p:attrName>
                                        </p:attrNameLst>
                                      </p:cBhvr>
                                      <p:tavLst>
                                        <p:tav tm="0">
                                          <p:val>
                                            <p:strVal val="#ppt_x"/>
                                          </p:val>
                                        </p:tav>
                                        <p:tav tm="100000">
                                          <p:val>
                                            <p:strVal val="#ppt_x"/>
                                          </p:val>
                                        </p:tav>
                                      </p:tavLst>
                                    </p:anim>
                                    <p:anim calcmode="lin" valueType="num">
                                      <p:cBhvr>
                                        <p:cTn id="46" dur="1000" fill="hold"/>
                                        <p:tgtEl>
                                          <p:spTgt spid="1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8" grpId="0" animBg="1"/>
      <p:bldP spid="9" grpId="0" animBg="1"/>
      <p:bldP spid="11" grpId="0"/>
      <p:bldP spid="12" grpId="0"/>
      <p:bldP spid="14" grpId="0"/>
      <p:bldP spid="15" grpId="0"/>
      <p:bldP spid="16" grpId="0"/>
    </p:bldLst>
  </p:timing>
</p:sld>
</file>

<file path=ppt/slides/slide8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2" name="Freeform: Shape 11">
            <a:extLst>
              <a:ext uri="{FF2B5EF4-FFF2-40B4-BE49-F238E27FC236}">
                <a16:creationId xmlns:a16="http://schemas.microsoft.com/office/drawing/2014/main" id="{555FE438-6931-43E2-8E00-833F4785D2C9}"/>
              </a:ext>
            </a:extLst>
          </p:cNvPr>
          <p:cNvSpPr>
            <a:spLocks noChangeAspect="1"/>
          </p:cNvSpPr>
          <p:nvPr/>
        </p:nvSpPr>
        <p:spPr>
          <a:xfrm flipV="1">
            <a:off x="5213237" y="4558556"/>
            <a:ext cx="2377440" cy="1842244"/>
          </a:xfrm>
          <a:custGeom>
            <a:avLst/>
            <a:gdLst>
              <a:gd name="connsiteX0" fmla="*/ 885475 w 2556764"/>
              <a:gd name="connsiteY0" fmla="*/ 0 h 1981200"/>
              <a:gd name="connsiteX1" fmla="*/ 2556764 w 2556764"/>
              <a:gd name="connsiteY1" fmla="*/ 0 h 1981200"/>
              <a:gd name="connsiteX2" fmla="*/ 1671289 w 2556764"/>
              <a:gd name="connsiteY2" fmla="*/ 1981200 h 1981200"/>
              <a:gd name="connsiteX3" fmla="*/ 0 w 2556764"/>
              <a:gd name="connsiteY3" fmla="*/ 1981200 h 1981200"/>
            </a:gdLst>
            <a:ahLst/>
            <a:cxnLst>
              <a:cxn ang="0">
                <a:pos x="connsiteX0" y="connsiteY0"/>
              </a:cxn>
              <a:cxn ang="0">
                <a:pos x="connsiteX1" y="connsiteY1"/>
              </a:cxn>
              <a:cxn ang="0">
                <a:pos x="connsiteX2" y="connsiteY2"/>
              </a:cxn>
              <a:cxn ang="0">
                <a:pos x="connsiteX3" y="connsiteY3"/>
              </a:cxn>
            </a:cxnLst>
            <a:rect l="l" t="t" r="r" b="b"/>
            <a:pathLst>
              <a:path w="2556764" h="1981200">
                <a:moveTo>
                  <a:pt x="885475" y="0"/>
                </a:moveTo>
                <a:lnTo>
                  <a:pt x="2556764" y="0"/>
                </a:lnTo>
                <a:lnTo>
                  <a:pt x="1671289" y="1981200"/>
                </a:lnTo>
                <a:lnTo>
                  <a:pt x="0" y="1981200"/>
                </a:lnTo>
                <a:close/>
              </a:path>
            </a:pathLst>
          </a:custGeom>
          <a:blipFill dpi="0" rotWithShape="0">
            <a:blip r:embed="rId3"/>
            <a:srcRect/>
            <a:stretch>
              <a:fillRect/>
            </a:stretch>
          </a:blipFill>
          <a:ln w="31750">
            <a:solidFill>
              <a:srgbClr val="E04621"/>
            </a:solidFill>
          </a:ln>
          <a:effectLst>
            <a:outerShdw blurRad="190500" dist="1270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3" name="Freeform: Shape 12">
            <a:extLst>
              <a:ext uri="{FF2B5EF4-FFF2-40B4-BE49-F238E27FC236}">
                <a16:creationId xmlns:a16="http://schemas.microsoft.com/office/drawing/2014/main" id="{D19F9E20-C197-42EF-9498-B03F783FC512}"/>
              </a:ext>
            </a:extLst>
          </p:cNvPr>
          <p:cNvSpPr>
            <a:spLocks noChangeAspect="1"/>
          </p:cNvSpPr>
          <p:nvPr/>
        </p:nvSpPr>
        <p:spPr>
          <a:xfrm flipV="1">
            <a:off x="4328160" y="2571458"/>
            <a:ext cx="2377440" cy="1842244"/>
          </a:xfrm>
          <a:custGeom>
            <a:avLst/>
            <a:gdLst>
              <a:gd name="connsiteX0" fmla="*/ 885475 w 2556764"/>
              <a:gd name="connsiteY0" fmla="*/ 0 h 1981200"/>
              <a:gd name="connsiteX1" fmla="*/ 2556764 w 2556764"/>
              <a:gd name="connsiteY1" fmla="*/ 0 h 1981200"/>
              <a:gd name="connsiteX2" fmla="*/ 1671289 w 2556764"/>
              <a:gd name="connsiteY2" fmla="*/ 1981200 h 1981200"/>
              <a:gd name="connsiteX3" fmla="*/ 0 w 2556764"/>
              <a:gd name="connsiteY3" fmla="*/ 1981200 h 1981200"/>
            </a:gdLst>
            <a:ahLst/>
            <a:cxnLst>
              <a:cxn ang="0">
                <a:pos x="connsiteX0" y="connsiteY0"/>
              </a:cxn>
              <a:cxn ang="0">
                <a:pos x="connsiteX1" y="connsiteY1"/>
              </a:cxn>
              <a:cxn ang="0">
                <a:pos x="connsiteX2" y="connsiteY2"/>
              </a:cxn>
              <a:cxn ang="0">
                <a:pos x="connsiteX3" y="connsiteY3"/>
              </a:cxn>
            </a:cxnLst>
            <a:rect l="l" t="t" r="r" b="b"/>
            <a:pathLst>
              <a:path w="2556764" h="1981200">
                <a:moveTo>
                  <a:pt x="885475" y="0"/>
                </a:moveTo>
                <a:lnTo>
                  <a:pt x="2556764" y="0"/>
                </a:lnTo>
                <a:lnTo>
                  <a:pt x="1671289" y="1981200"/>
                </a:lnTo>
                <a:lnTo>
                  <a:pt x="0" y="1981200"/>
                </a:lnTo>
                <a:close/>
              </a:path>
            </a:pathLst>
          </a:custGeom>
          <a:blipFill dpi="0" rotWithShape="0">
            <a:blip r:embed="rId4"/>
            <a:srcRect/>
            <a:stretch>
              <a:fillRect/>
            </a:stretch>
          </a:blipFill>
          <a:ln w="31750">
            <a:solidFill>
              <a:srgbClr val="E76C0F"/>
            </a:solidFill>
          </a:ln>
          <a:effectLst>
            <a:outerShdw blurRad="190500" dist="1270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4" name="Freeform: Shape 13">
            <a:extLst>
              <a:ext uri="{FF2B5EF4-FFF2-40B4-BE49-F238E27FC236}">
                <a16:creationId xmlns:a16="http://schemas.microsoft.com/office/drawing/2014/main" id="{1020943E-2EBB-4A59-BB4C-BD8184D0188D}"/>
              </a:ext>
            </a:extLst>
          </p:cNvPr>
          <p:cNvSpPr>
            <a:spLocks noChangeAspect="1"/>
          </p:cNvSpPr>
          <p:nvPr/>
        </p:nvSpPr>
        <p:spPr>
          <a:xfrm flipV="1">
            <a:off x="3429000" y="606605"/>
            <a:ext cx="2377440" cy="1842244"/>
          </a:xfrm>
          <a:custGeom>
            <a:avLst/>
            <a:gdLst>
              <a:gd name="connsiteX0" fmla="*/ 885475 w 2556764"/>
              <a:gd name="connsiteY0" fmla="*/ 0 h 1981200"/>
              <a:gd name="connsiteX1" fmla="*/ 2556764 w 2556764"/>
              <a:gd name="connsiteY1" fmla="*/ 0 h 1981200"/>
              <a:gd name="connsiteX2" fmla="*/ 1671289 w 2556764"/>
              <a:gd name="connsiteY2" fmla="*/ 1981200 h 1981200"/>
              <a:gd name="connsiteX3" fmla="*/ 0 w 2556764"/>
              <a:gd name="connsiteY3" fmla="*/ 1981200 h 1981200"/>
            </a:gdLst>
            <a:ahLst/>
            <a:cxnLst>
              <a:cxn ang="0">
                <a:pos x="connsiteX0" y="connsiteY0"/>
              </a:cxn>
              <a:cxn ang="0">
                <a:pos x="connsiteX1" y="connsiteY1"/>
              </a:cxn>
              <a:cxn ang="0">
                <a:pos x="connsiteX2" y="connsiteY2"/>
              </a:cxn>
              <a:cxn ang="0">
                <a:pos x="connsiteX3" y="connsiteY3"/>
              </a:cxn>
            </a:cxnLst>
            <a:rect l="l" t="t" r="r" b="b"/>
            <a:pathLst>
              <a:path w="2556764" h="1981200">
                <a:moveTo>
                  <a:pt x="885475" y="0"/>
                </a:moveTo>
                <a:lnTo>
                  <a:pt x="2556764" y="0"/>
                </a:lnTo>
                <a:lnTo>
                  <a:pt x="1671289" y="1981200"/>
                </a:lnTo>
                <a:lnTo>
                  <a:pt x="0" y="1981200"/>
                </a:lnTo>
                <a:close/>
              </a:path>
            </a:pathLst>
          </a:custGeom>
          <a:blipFill dpi="0" rotWithShape="0">
            <a:blip r:embed="rId5"/>
            <a:srcRect/>
            <a:stretch>
              <a:fillRect/>
            </a:stretch>
          </a:blipFill>
          <a:ln w="31750">
            <a:solidFill>
              <a:srgbClr val="CE8E40"/>
            </a:solidFill>
          </a:ln>
          <a:effectLst>
            <a:outerShdw blurRad="190500" dist="1270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7" name="TextBox 16">
            <a:extLst>
              <a:ext uri="{FF2B5EF4-FFF2-40B4-BE49-F238E27FC236}">
                <a16:creationId xmlns:a16="http://schemas.microsoft.com/office/drawing/2014/main" id="{9D169BE0-C8FD-4322-956E-9373F4828D6E}"/>
              </a:ext>
            </a:extLst>
          </p:cNvPr>
          <p:cNvSpPr txBox="1"/>
          <p:nvPr/>
        </p:nvSpPr>
        <p:spPr>
          <a:xfrm>
            <a:off x="254286" y="1084169"/>
            <a:ext cx="3138311" cy="172354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18" name="TextBox 17">
            <a:extLst>
              <a:ext uri="{FF2B5EF4-FFF2-40B4-BE49-F238E27FC236}">
                <a16:creationId xmlns:a16="http://schemas.microsoft.com/office/drawing/2014/main" id="{976C6D46-C056-40E6-9804-9B9FA536930B}"/>
              </a:ext>
            </a:extLst>
          </p:cNvPr>
          <p:cNvSpPr txBox="1"/>
          <p:nvPr/>
        </p:nvSpPr>
        <p:spPr>
          <a:xfrm>
            <a:off x="254286" y="3446369"/>
            <a:ext cx="3327114" cy="3016210"/>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a:p>
            <a:endParaRPr lang="en-US" sz="14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 .</a:t>
            </a:r>
          </a:p>
          <a:p>
            <a:pPr marL="171450" indent="-171450">
              <a:buFont typeface="Wingdings" panose="05000000000000000000" pitchFamily="2" charset="2"/>
              <a:buChar char="ü"/>
            </a:pPr>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a:t>
            </a:r>
          </a:p>
          <a:p>
            <a:pPr marL="171450" indent="-171450">
              <a:buFont typeface="Wingdings" panose="05000000000000000000" pitchFamily="2" charset="2"/>
              <a:buChar char="ü"/>
            </a:pPr>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a:t>
            </a:r>
          </a:p>
        </p:txBody>
      </p:sp>
      <p:sp>
        <p:nvSpPr>
          <p:cNvPr id="19" name="TextBox 18">
            <a:extLst>
              <a:ext uri="{FF2B5EF4-FFF2-40B4-BE49-F238E27FC236}">
                <a16:creationId xmlns:a16="http://schemas.microsoft.com/office/drawing/2014/main" id="{AA8AC849-AA71-4663-9FF7-C707810167FF}"/>
              </a:ext>
            </a:extLst>
          </p:cNvPr>
          <p:cNvSpPr txBox="1"/>
          <p:nvPr/>
        </p:nvSpPr>
        <p:spPr>
          <a:xfrm>
            <a:off x="7467600" y="4745736"/>
            <a:ext cx="4648200" cy="1326517"/>
          </a:xfrm>
          <a:prstGeom prst="rect">
            <a:avLst/>
          </a:prstGeom>
          <a:noFill/>
        </p:spPr>
        <p:txBody>
          <a:bodyPr wrap="square" rtlCol="0">
            <a:spAutoFit/>
          </a:bodyPr>
          <a:lstStyle/>
          <a:p>
            <a:pP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20" name="TextBox 19">
            <a:extLst>
              <a:ext uri="{FF2B5EF4-FFF2-40B4-BE49-F238E27FC236}">
                <a16:creationId xmlns:a16="http://schemas.microsoft.com/office/drawing/2014/main" id="{FED77ACA-F6D5-4BF0-8732-85C92E628CDE}"/>
              </a:ext>
            </a:extLst>
          </p:cNvPr>
          <p:cNvSpPr txBox="1"/>
          <p:nvPr/>
        </p:nvSpPr>
        <p:spPr>
          <a:xfrm>
            <a:off x="6553200" y="2752344"/>
            <a:ext cx="4648200" cy="1326517"/>
          </a:xfrm>
          <a:prstGeom prst="rect">
            <a:avLst/>
          </a:prstGeom>
          <a:noFill/>
        </p:spPr>
        <p:txBody>
          <a:bodyPr wrap="square" rtlCol="0">
            <a:spAutoFit/>
          </a:bodyPr>
          <a:lstStyle/>
          <a:p>
            <a:pP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21" name="TextBox 20">
            <a:extLst>
              <a:ext uri="{FF2B5EF4-FFF2-40B4-BE49-F238E27FC236}">
                <a16:creationId xmlns:a16="http://schemas.microsoft.com/office/drawing/2014/main" id="{B9F186E6-58C4-4A32-81A2-19F2FED79C54}"/>
              </a:ext>
            </a:extLst>
          </p:cNvPr>
          <p:cNvSpPr txBox="1"/>
          <p:nvPr/>
        </p:nvSpPr>
        <p:spPr>
          <a:xfrm>
            <a:off x="5715000" y="786384"/>
            <a:ext cx="4648200" cy="1326517"/>
          </a:xfrm>
          <a:prstGeom prst="rect">
            <a:avLst/>
          </a:prstGeom>
          <a:noFill/>
        </p:spPr>
        <p:txBody>
          <a:bodyPr wrap="square" rtlCol="0">
            <a:spAutoFit/>
          </a:bodyPr>
          <a:lstStyle/>
          <a:p>
            <a:pP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Tree>
    <p:extLst>
      <p:ext uri="{BB962C8B-B14F-4D97-AF65-F5344CB8AC3E}">
        <p14:creationId xmlns:p14="http://schemas.microsoft.com/office/powerpoint/2010/main" val="311457942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wipe(left)">
                                      <p:cBhvr>
                                        <p:cTn id="7" dur="500"/>
                                        <p:tgtEl>
                                          <p:spTgt spid="17"/>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18">
                                            <p:txEl>
                                              <p:pRg st="0" end="0"/>
                                            </p:txEl>
                                          </p:spTgt>
                                        </p:tgtEl>
                                        <p:attrNameLst>
                                          <p:attrName>style.visibility</p:attrName>
                                        </p:attrNameLst>
                                      </p:cBhvr>
                                      <p:to>
                                        <p:strVal val="visible"/>
                                      </p:to>
                                    </p:set>
                                    <p:animEffect transition="in" filter="fade">
                                      <p:cBhvr>
                                        <p:cTn id="11" dur="500"/>
                                        <p:tgtEl>
                                          <p:spTgt spid="18">
                                            <p:txEl>
                                              <p:pRg st="0" end="0"/>
                                            </p:txEl>
                                          </p:spTgt>
                                        </p:tgtEl>
                                      </p:cBhvr>
                                    </p:animEffect>
                                    <p:anim calcmode="lin" valueType="num">
                                      <p:cBhvr>
                                        <p:cTn id="12" dur="500" fill="hold"/>
                                        <p:tgtEl>
                                          <p:spTgt spid="18">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18">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42" presetClass="entr" presetSubtype="0" fill="hold" grpId="0" nodeType="afterEffect">
                                  <p:stCondLst>
                                    <p:cond delay="0"/>
                                  </p:stCondLst>
                                  <p:childTnLst>
                                    <p:set>
                                      <p:cBhvr>
                                        <p:cTn id="16" dur="1" fill="hold">
                                          <p:stCondLst>
                                            <p:cond delay="0"/>
                                          </p:stCondLst>
                                        </p:cTn>
                                        <p:tgtEl>
                                          <p:spTgt spid="18">
                                            <p:txEl>
                                              <p:pRg st="2" end="2"/>
                                            </p:txEl>
                                          </p:spTgt>
                                        </p:tgtEl>
                                        <p:attrNameLst>
                                          <p:attrName>style.visibility</p:attrName>
                                        </p:attrNameLst>
                                      </p:cBhvr>
                                      <p:to>
                                        <p:strVal val="visible"/>
                                      </p:to>
                                    </p:set>
                                    <p:animEffect transition="in" filter="fade">
                                      <p:cBhvr>
                                        <p:cTn id="17" dur="500"/>
                                        <p:tgtEl>
                                          <p:spTgt spid="18">
                                            <p:txEl>
                                              <p:pRg st="2" end="2"/>
                                            </p:txEl>
                                          </p:spTgt>
                                        </p:tgtEl>
                                      </p:cBhvr>
                                    </p:animEffect>
                                    <p:anim calcmode="lin" valueType="num">
                                      <p:cBhvr>
                                        <p:cTn id="18" dur="500" fill="hold"/>
                                        <p:tgtEl>
                                          <p:spTgt spid="18">
                                            <p:txEl>
                                              <p:pRg st="2" end="2"/>
                                            </p:txEl>
                                          </p:spTgt>
                                        </p:tgtEl>
                                        <p:attrNameLst>
                                          <p:attrName>ppt_x</p:attrName>
                                        </p:attrNameLst>
                                      </p:cBhvr>
                                      <p:tavLst>
                                        <p:tav tm="0">
                                          <p:val>
                                            <p:strVal val="#ppt_x"/>
                                          </p:val>
                                        </p:tav>
                                        <p:tav tm="100000">
                                          <p:val>
                                            <p:strVal val="#ppt_x"/>
                                          </p:val>
                                        </p:tav>
                                      </p:tavLst>
                                    </p:anim>
                                    <p:anim calcmode="lin" valueType="num">
                                      <p:cBhvr>
                                        <p:cTn id="19" dur="500" fill="hold"/>
                                        <p:tgtEl>
                                          <p:spTgt spid="18">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1500"/>
                            </p:stCondLst>
                            <p:childTnLst>
                              <p:par>
                                <p:cTn id="21" presetID="42" presetClass="entr" presetSubtype="0" fill="hold" grpId="0" nodeType="afterEffect">
                                  <p:stCondLst>
                                    <p:cond delay="0"/>
                                  </p:stCondLst>
                                  <p:childTnLst>
                                    <p:set>
                                      <p:cBhvr>
                                        <p:cTn id="22" dur="1" fill="hold">
                                          <p:stCondLst>
                                            <p:cond delay="0"/>
                                          </p:stCondLst>
                                        </p:cTn>
                                        <p:tgtEl>
                                          <p:spTgt spid="18">
                                            <p:txEl>
                                              <p:pRg st="4" end="4"/>
                                            </p:txEl>
                                          </p:spTgt>
                                        </p:tgtEl>
                                        <p:attrNameLst>
                                          <p:attrName>style.visibility</p:attrName>
                                        </p:attrNameLst>
                                      </p:cBhvr>
                                      <p:to>
                                        <p:strVal val="visible"/>
                                      </p:to>
                                    </p:set>
                                    <p:animEffect transition="in" filter="fade">
                                      <p:cBhvr>
                                        <p:cTn id="23" dur="500"/>
                                        <p:tgtEl>
                                          <p:spTgt spid="18">
                                            <p:txEl>
                                              <p:pRg st="4" end="4"/>
                                            </p:txEl>
                                          </p:spTgt>
                                        </p:tgtEl>
                                      </p:cBhvr>
                                    </p:animEffect>
                                    <p:anim calcmode="lin" valueType="num">
                                      <p:cBhvr>
                                        <p:cTn id="24" dur="500" fill="hold"/>
                                        <p:tgtEl>
                                          <p:spTgt spid="18">
                                            <p:txEl>
                                              <p:pRg st="4" end="4"/>
                                            </p:txEl>
                                          </p:spTgt>
                                        </p:tgtEl>
                                        <p:attrNameLst>
                                          <p:attrName>ppt_x</p:attrName>
                                        </p:attrNameLst>
                                      </p:cBhvr>
                                      <p:tavLst>
                                        <p:tav tm="0">
                                          <p:val>
                                            <p:strVal val="#ppt_x"/>
                                          </p:val>
                                        </p:tav>
                                        <p:tav tm="100000">
                                          <p:val>
                                            <p:strVal val="#ppt_x"/>
                                          </p:val>
                                        </p:tav>
                                      </p:tavLst>
                                    </p:anim>
                                    <p:anim calcmode="lin" valueType="num">
                                      <p:cBhvr>
                                        <p:cTn id="25" dur="500" fill="hold"/>
                                        <p:tgtEl>
                                          <p:spTgt spid="18">
                                            <p:txEl>
                                              <p:pRg st="4" end="4"/>
                                            </p:txEl>
                                          </p:spTgt>
                                        </p:tgtEl>
                                        <p:attrNameLst>
                                          <p:attrName>ppt_y</p:attrName>
                                        </p:attrNameLst>
                                      </p:cBhvr>
                                      <p:tavLst>
                                        <p:tav tm="0">
                                          <p:val>
                                            <p:strVal val="#ppt_y+.1"/>
                                          </p:val>
                                        </p:tav>
                                        <p:tav tm="100000">
                                          <p:val>
                                            <p:strVal val="#ppt_y"/>
                                          </p:val>
                                        </p:tav>
                                      </p:tavLst>
                                    </p:anim>
                                  </p:childTnLst>
                                </p:cTn>
                              </p:par>
                            </p:childTnLst>
                          </p:cTn>
                        </p:par>
                        <p:par>
                          <p:cTn id="26" fill="hold">
                            <p:stCondLst>
                              <p:cond delay="2000"/>
                            </p:stCondLst>
                            <p:childTnLst>
                              <p:par>
                                <p:cTn id="27" presetID="42" presetClass="entr" presetSubtype="0" fill="hold" grpId="0" nodeType="afterEffect">
                                  <p:stCondLst>
                                    <p:cond delay="0"/>
                                  </p:stCondLst>
                                  <p:childTnLst>
                                    <p:set>
                                      <p:cBhvr>
                                        <p:cTn id="28" dur="1" fill="hold">
                                          <p:stCondLst>
                                            <p:cond delay="0"/>
                                          </p:stCondLst>
                                        </p:cTn>
                                        <p:tgtEl>
                                          <p:spTgt spid="18">
                                            <p:txEl>
                                              <p:pRg st="6" end="6"/>
                                            </p:txEl>
                                          </p:spTgt>
                                        </p:tgtEl>
                                        <p:attrNameLst>
                                          <p:attrName>style.visibility</p:attrName>
                                        </p:attrNameLst>
                                      </p:cBhvr>
                                      <p:to>
                                        <p:strVal val="visible"/>
                                      </p:to>
                                    </p:set>
                                    <p:animEffect transition="in" filter="fade">
                                      <p:cBhvr>
                                        <p:cTn id="29" dur="500"/>
                                        <p:tgtEl>
                                          <p:spTgt spid="18">
                                            <p:txEl>
                                              <p:pRg st="6" end="6"/>
                                            </p:txEl>
                                          </p:spTgt>
                                        </p:tgtEl>
                                      </p:cBhvr>
                                    </p:animEffect>
                                    <p:anim calcmode="lin" valueType="num">
                                      <p:cBhvr>
                                        <p:cTn id="30" dur="500" fill="hold"/>
                                        <p:tgtEl>
                                          <p:spTgt spid="18">
                                            <p:txEl>
                                              <p:pRg st="6" end="6"/>
                                            </p:txEl>
                                          </p:spTgt>
                                        </p:tgtEl>
                                        <p:attrNameLst>
                                          <p:attrName>ppt_x</p:attrName>
                                        </p:attrNameLst>
                                      </p:cBhvr>
                                      <p:tavLst>
                                        <p:tav tm="0">
                                          <p:val>
                                            <p:strVal val="#ppt_x"/>
                                          </p:val>
                                        </p:tav>
                                        <p:tav tm="100000">
                                          <p:val>
                                            <p:strVal val="#ppt_x"/>
                                          </p:val>
                                        </p:tav>
                                      </p:tavLst>
                                    </p:anim>
                                    <p:anim calcmode="lin" valueType="num">
                                      <p:cBhvr>
                                        <p:cTn id="31" dur="500" fill="hold"/>
                                        <p:tgtEl>
                                          <p:spTgt spid="18">
                                            <p:txEl>
                                              <p:pRg st="6" end="6"/>
                                            </p:txEl>
                                          </p:spTgt>
                                        </p:tgtEl>
                                        <p:attrNameLst>
                                          <p:attrName>ppt_y</p:attrName>
                                        </p:attrNameLst>
                                      </p:cBhvr>
                                      <p:tavLst>
                                        <p:tav tm="0">
                                          <p:val>
                                            <p:strVal val="#ppt_y+.1"/>
                                          </p:val>
                                        </p:tav>
                                        <p:tav tm="100000">
                                          <p:val>
                                            <p:strVal val="#ppt_y"/>
                                          </p:val>
                                        </p:tav>
                                      </p:tavLst>
                                    </p:anim>
                                  </p:childTnLst>
                                </p:cTn>
                              </p:par>
                            </p:childTnLst>
                          </p:cTn>
                        </p:par>
                        <p:par>
                          <p:cTn id="32" fill="hold">
                            <p:stCondLst>
                              <p:cond delay="2500"/>
                            </p:stCondLst>
                            <p:childTnLst>
                              <p:par>
                                <p:cTn id="33" presetID="31" presetClass="entr" presetSubtype="0" fill="hold" grpId="0" nodeType="afterEffect">
                                  <p:stCondLst>
                                    <p:cond delay="0"/>
                                  </p:stCondLst>
                                  <p:childTnLst>
                                    <p:set>
                                      <p:cBhvr>
                                        <p:cTn id="34" dur="1" fill="hold">
                                          <p:stCondLst>
                                            <p:cond delay="0"/>
                                          </p:stCondLst>
                                        </p:cTn>
                                        <p:tgtEl>
                                          <p:spTgt spid="14"/>
                                        </p:tgtEl>
                                        <p:attrNameLst>
                                          <p:attrName>style.visibility</p:attrName>
                                        </p:attrNameLst>
                                      </p:cBhvr>
                                      <p:to>
                                        <p:strVal val="visible"/>
                                      </p:to>
                                    </p:set>
                                    <p:anim calcmode="lin" valueType="num">
                                      <p:cBhvr>
                                        <p:cTn id="35" dur="1000" fill="hold"/>
                                        <p:tgtEl>
                                          <p:spTgt spid="14"/>
                                        </p:tgtEl>
                                        <p:attrNameLst>
                                          <p:attrName>ppt_w</p:attrName>
                                        </p:attrNameLst>
                                      </p:cBhvr>
                                      <p:tavLst>
                                        <p:tav tm="0">
                                          <p:val>
                                            <p:fltVal val="0"/>
                                          </p:val>
                                        </p:tav>
                                        <p:tav tm="100000">
                                          <p:val>
                                            <p:strVal val="#ppt_w"/>
                                          </p:val>
                                        </p:tav>
                                      </p:tavLst>
                                    </p:anim>
                                    <p:anim calcmode="lin" valueType="num">
                                      <p:cBhvr>
                                        <p:cTn id="36" dur="1000" fill="hold"/>
                                        <p:tgtEl>
                                          <p:spTgt spid="14"/>
                                        </p:tgtEl>
                                        <p:attrNameLst>
                                          <p:attrName>ppt_h</p:attrName>
                                        </p:attrNameLst>
                                      </p:cBhvr>
                                      <p:tavLst>
                                        <p:tav tm="0">
                                          <p:val>
                                            <p:fltVal val="0"/>
                                          </p:val>
                                        </p:tav>
                                        <p:tav tm="100000">
                                          <p:val>
                                            <p:strVal val="#ppt_h"/>
                                          </p:val>
                                        </p:tav>
                                      </p:tavLst>
                                    </p:anim>
                                    <p:anim calcmode="lin" valueType="num">
                                      <p:cBhvr>
                                        <p:cTn id="37" dur="1000" fill="hold"/>
                                        <p:tgtEl>
                                          <p:spTgt spid="14"/>
                                        </p:tgtEl>
                                        <p:attrNameLst>
                                          <p:attrName>style.rotation</p:attrName>
                                        </p:attrNameLst>
                                      </p:cBhvr>
                                      <p:tavLst>
                                        <p:tav tm="0">
                                          <p:val>
                                            <p:fltVal val="90"/>
                                          </p:val>
                                        </p:tav>
                                        <p:tav tm="100000">
                                          <p:val>
                                            <p:fltVal val="0"/>
                                          </p:val>
                                        </p:tav>
                                      </p:tavLst>
                                    </p:anim>
                                    <p:animEffect transition="in" filter="fade">
                                      <p:cBhvr>
                                        <p:cTn id="38" dur="1000"/>
                                        <p:tgtEl>
                                          <p:spTgt spid="14"/>
                                        </p:tgtEl>
                                      </p:cBhvr>
                                    </p:animEffect>
                                  </p:childTnLst>
                                </p:cTn>
                              </p:par>
                            </p:childTnLst>
                          </p:cTn>
                        </p:par>
                        <p:par>
                          <p:cTn id="39" fill="hold">
                            <p:stCondLst>
                              <p:cond delay="3500"/>
                            </p:stCondLst>
                            <p:childTnLst>
                              <p:par>
                                <p:cTn id="40" presetID="22" presetClass="entr" presetSubtype="8" fill="hold" grpId="0" nodeType="afterEffect">
                                  <p:stCondLst>
                                    <p:cond delay="0"/>
                                  </p:stCondLst>
                                  <p:childTnLst>
                                    <p:set>
                                      <p:cBhvr>
                                        <p:cTn id="41" dur="1" fill="hold">
                                          <p:stCondLst>
                                            <p:cond delay="0"/>
                                          </p:stCondLst>
                                        </p:cTn>
                                        <p:tgtEl>
                                          <p:spTgt spid="21"/>
                                        </p:tgtEl>
                                        <p:attrNameLst>
                                          <p:attrName>style.visibility</p:attrName>
                                        </p:attrNameLst>
                                      </p:cBhvr>
                                      <p:to>
                                        <p:strVal val="visible"/>
                                      </p:to>
                                    </p:set>
                                    <p:animEffect transition="in" filter="wipe(left)">
                                      <p:cBhvr>
                                        <p:cTn id="42" dur="750"/>
                                        <p:tgtEl>
                                          <p:spTgt spid="21"/>
                                        </p:tgtEl>
                                      </p:cBhvr>
                                    </p:animEffect>
                                  </p:childTnLst>
                                </p:cTn>
                              </p:par>
                            </p:childTnLst>
                          </p:cTn>
                        </p:par>
                        <p:par>
                          <p:cTn id="43" fill="hold">
                            <p:stCondLst>
                              <p:cond delay="4250"/>
                            </p:stCondLst>
                            <p:childTnLst>
                              <p:par>
                                <p:cTn id="44" presetID="31" presetClass="entr" presetSubtype="0" fill="hold" grpId="0" nodeType="afterEffect">
                                  <p:stCondLst>
                                    <p:cond delay="0"/>
                                  </p:stCondLst>
                                  <p:childTnLst>
                                    <p:set>
                                      <p:cBhvr>
                                        <p:cTn id="45" dur="1" fill="hold">
                                          <p:stCondLst>
                                            <p:cond delay="0"/>
                                          </p:stCondLst>
                                        </p:cTn>
                                        <p:tgtEl>
                                          <p:spTgt spid="13"/>
                                        </p:tgtEl>
                                        <p:attrNameLst>
                                          <p:attrName>style.visibility</p:attrName>
                                        </p:attrNameLst>
                                      </p:cBhvr>
                                      <p:to>
                                        <p:strVal val="visible"/>
                                      </p:to>
                                    </p:set>
                                    <p:anim calcmode="lin" valueType="num">
                                      <p:cBhvr>
                                        <p:cTn id="46" dur="1000" fill="hold"/>
                                        <p:tgtEl>
                                          <p:spTgt spid="13"/>
                                        </p:tgtEl>
                                        <p:attrNameLst>
                                          <p:attrName>ppt_w</p:attrName>
                                        </p:attrNameLst>
                                      </p:cBhvr>
                                      <p:tavLst>
                                        <p:tav tm="0">
                                          <p:val>
                                            <p:fltVal val="0"/>
                                          </p:val>
                                        </p:tav>
                                        <p:tav tm="100000">
                                          <p:val>
                                            <p:strVal val="#ppt_w"/>
                                          </p:val>
                                        </p:tav>
                                      </p:tavLst>
                                    </p:anim>
                                    <p:anim calcmode="lin" valueType="num">
                                      <p:cBhvr>
                                        <p:cTn id="47" dur="1000" fill="hold"/>
                                        <p:tgtEl>
                                          <p:spTgt spid="13"/>
                                        </p:tgtEl>
                                        <p:attrNameLst>
                                          <p:attrName>ppt_h</p:attrName>
                                        </p:attrNameLst>
                                      </p:cBhvr>
                                      <p:tavLst>
                                        <p:tav tm="0">
                                          <p:val>
                                            <p:fltVal val="0"/>
                                          </p:val>
                                        </p:tav>
                                        <p:tav tm="100000">
                                          <p:val>
                                            <p:strVal val="#ppt_h"/>
                                          </p:val>
                                        </p:tav>
                                      </p:tavLst>
                                    </p:anim>
                                    <p:anim calcmode="lin" valueType="num">
                                      <p:cBhvr>
                                        <p:cTn id="48" dur="1000" fill="hold"/>
                                        <p:tgtEl>
                                          <p:spTgt spid="13"/>
                                        </p:tgtEl>
                                        <p:attrNameLst>
                                          <p:attrName>style.rotation</p:attrName>
                                        </p:attrNameLst>
                                      </p:cBhvr>
                                      <p:tavLst>
                                        <p:tav tm="0">
                                          <p:val>
                                            <p:fltVal val="90"/>
                                          </p:val>
                                        </p:tav>
                                        <p:tav tm="100000">
                                          <p:val>
                                            <p:fltVal val="0"/>
                                          </p:val>
                                        </p:tav>
                                      </p:tavLst>
                                    </p:anim>
                                    <p:animEffect transition="in" filter="fade">
                                      <p:cBhvr>
                                        <p:cTn id="49" dur="1000"/>
                                        <p:tgtEl>
                                          <p:spTgt spid="13"/>
                                        </p:tgtEl>
                                      </p:cBhvr>
                                    </p:animEffect>
                                  </p:childTnLst>
                                </p:cTn>
                              </p:par>
                            </p:childTnLst>
                          </p:cTn>
                        </p:par>
                        <p:par>
                          <p:cTn id="50" fill="hold">
                            <p:stCondLst>
                              <p:cond delay="5250"/>
                            </p:stCondLst>
                            <p:childTnLst>
                              <p:par>
                                <p:cTn id="51" presetID="22" presetClass="entr" presetSubtype="8" fill="hold" grpId="0" nodeType="afterEffect">
                                  <p:stCondLst>
                                    <p:cond delay="0"/>
                                  </p:stCondLst>
                                  <p:childTnLst>
                                    <p:set>
                                      <p:cBhvr>
                                        <p:cTn id="52" dur="1" fill="hold">
                                          <p:stCondLst>
                                            <p:cond delay="0"/>
                                          </p:stCondLst>
                                        </p:cTn>
                                        <p:tgtEl>
                                          <p:spTgt spid="20"/>
                                        </p:tgtEl>
                                        <p:attrNameLst>
                                          <p:attrName>style.visibility</p:attrName>
                                        </p:attrNameLst>
                                      </p:cBhvr>
                                      <p:to>
                                        <p:strVal val="visible"/>
                                      </p:to>
                                    </p:set>
                                    <p:animEffect transition="in" filter="wipe(left)">
                                      <p:cBhvr>
                                        <p:cTn id="53" dur="750"/>
                                        <p:tgtEl>
                                          <p:spTgt spid="20"/>
                                        </p:tgtEl>
                                      </p:cBhvr>
                                    </p:animEffect>
                                  </p:childTnLst>
                                </p:cTn>
                              </p:par>
                            </p:childTnLst>
                          </p:cTn>
                        </p:par>
                        <p:par>
                          <p:cTn id="54" fill="hold">
                            <p:stCondLst>
                              <p:cond delay="6000"/>
                            </p:stCondLst>
                            <p:childTnLst>
                              <p:par>
                                <p:cTn id="55" presetID="31" presetClass="entr" presetSubtype="0" fill="hold" grpId="0" nodeType="afterEffect">
                                  <p:stCondLst>
                                    <p:cond delay="0"/>
                                  </p:stCondLst>
                                  <p:childTnLst>
                                    <p:set>
                                      <p:cBhvr>
                                        <p:cTn id="56" dur="1" fill="hold">
                                          <p:stCondLst>
                                            <p:cond delay="0"/>
                                          </p:stCondLst>
                                        </p:cTn>
                                        <p:tgtEl>
                                          <p:spTgt spid="12"/>
                                        </p:tgtEl>
                                        <p:attrNameLst>
                                          <p:attrName>style.visibility</p:attrName>
                                        </p:attrNameLst>
                                      </p:cBhvr>
                                      <p:to>
                                        <p:strVal val="visible"/>
                                      </p:to>
                                    </p:set>
                                    <p:anim calcmode="lin" valueType="num">
                                      <p:cBhvr>
                                        <p:cTn id="57" dur="1000" fill="hold"/>
                                        <p:tgtEl>
                                          <p:spTgt spid="12"/>
                                        </p:tgtEl>
                                        <p:attrNameLst>
                                          <p:attrName>ppt_w</p:attrName>
                                        </p:attrNameLst>
                                      </p:cBhvr>
                                      <p:tavLst>
                                        <p:tav tm="0">
                                          <p:val>
                                            <p:fltVal val="0"/>
                                          </p:val>
                                        </p:tav>
                                        <p:tav tm="100000">
                                          <p:val>
                                            <p:strVal val="#ppt_w"/>
                                          </p:val>
                                        </p:tav>
                                      </p:tavLst>
                                    </p:anim>
                                    <p:anim calcmode="lin" valueType="num">
                                      <p:cBhvr>
                                        <p:cTn id="58" dur="1000" fill="hold"/>
                                        <p:tgtEl>
                                          <p:spTgt spid="12"/>
                                        </p:tgtEl>
                                        <p:attrNameLst>
                                          <p:attrName>ppt_h</p:attrName>
                                        </p:attrNameLst>
                                      </p:cBhvr>
                                      <p:tavLst>
                                        <p:tav tm="0">
                                          <p:val>
                                            <p:fltVal val="0"/>
                                          </p:val>
                                        </p:tav>
                                        <p:tav tm="100000">
                                          <p:val>
                                            <p:strVal val="#ppt_h"/>
                                          </p:val>
                                        </p:tav>
                                      </p:tavLst>
                                    </p:anim>
                                    <p:anim calcmode="lin" valueType="num">
                                      <p:cBhvr>
                                        <p:cTn id="59" dur="1000" fill="hold"/>
                                        <p:tgtEl>
                                          <p:spTgt spid="12"/>
                                        </p:tgtEl>
                                        <p:attrNameLst>
                                          <p:attrName>style.rotation</p:attrName>
                                        </p:attrNameLst>
                                      </p:cBhvr>
                                      <p:tavLst>
                                        <p:tav tm="0">
                                          <p:val>
                                            <p:fltVal val="90"/>
                                          </p:val>
                                        </p:tav>
                                        <p:tav tm="100000">
                                          <p:val>
                                            <p:fltVal val="0"/>
                                          </p:val>
                                        </p:tav>
                                      </p:tavLst>
                                    </p:anim>
                                    <p:animEffect transition="in" filter="fade">
                                      <p:cBhvr>
                                        <p:cTn id="60" dur="1000"/>
                                        <p:tgtEl>
                                          <p:spTgt spid="12"/>
                                        </p:tgtEl>
                                      </p:cBhvr>
                                    </p:animEffect>
                                  </p:childTnLst>
                                </p:cTn>
                              </p:par>
                            </p:childTnLst>
                          </p:cTn>
                        </p:par>
                        <p:par>
                          <p:cTn id="61" fill="hold">
                            <p:stCondLst>
                              <p:cond delay="7000"/>
                            </p:stCondLst>
                            <p:childTnLst>
                              <p:par>
                                <p:cTn id="62" presetID="22" presetClass="entr" presetSubtype="8" fill="hold" grpId="0" nodeType="afterEffect">
                                  <p:stCondLst>
                                    <p:cond delay="0"/>
                                  </p:stCondLst>
                                  <p:childTnLst>
                                    <p:set>
                                      <p:cBhvr>
                                        <p:cTn id="63" dur="1" fill="hold">
                                          <p:stCondLst>
                                            <p:cond delay="0"/>
                                          </p:stCondLst>
                                        </p:cTn>
                                        <p:tgtEl>
                                          <p:spTgt spid="19"/>
                                        </p:tgtEl>
                                        <p:attrNameLst>
                                          <p:attrName>style.visibility</p:attrName>
                                        </p:attrNameLst>
                                      </p:cBhvr>
                                      <p:to>
                                        <p:strVal val="visible"/>
                                      </p:to>
                                    </p:set>
                                    <p:animEffect transition="in" filter="wipe(left)">
                                      <p:cBhvr>
                                        <p:cTn id="64" dur="75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3" grpId="0" animBg="1"/>
      <p:bldP spid="14" grpId="0" animBg="1"/>
      <p:bldP spid="17" grpId="0"/>
      <p:bldP spid="18" grpId="0" build="p"/>
      <p:bldP spid="19" grpId="0"/>
      <p:bldP spid="20" grpId="0"/>
      <p:bldP spid="21" grpId="0"/>
    </p:bldLst>
  </p:timing>
</p:sld>
</file>

<file path=ppt/slides/slide8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53" name="Group 52">
            <a:extLst>
              <a:ext uri="{FF2B5EF4-FFF2-40B4-BE49-F238E27FC236}">
                <a16:creationId xmlns:a16="http://schemas.microsoft.com/office/drawing/2014/main" id="{4CDA8300-5CC2-4B63-85C2-3D929A97CFC8}"/>
              </a:ext>
            </a:extLst>
          </p:cNvPr>
          <p:cNvGrpSpPr/>
          <p:nvPr/>
        </p:nvGrpSpPr>
        <p:grpSpPr>
          <a:xfrm>
            <a:off x="2232306" y="1403662"/>
            <a:ext cx="1371564" cy="1397343"/>
            <a:chOff x="5537209" y="2984268"/>
            <a:chExt cx="1371564" cy="1397343"/>
          </a:xfrm>
        </p:grpSpPr>
        <p:sp>
          <p:nvSpPr>
            <p:cNvPr id="51" name="Freeform: Shape 50">
              <a:extLst>
                <a:ext uri="{FF2B5EF4-FFF2-40B4-BE49-F238E27FC236}">
                  <a16:creationId xmlns:a16="http://schemas.microsoft.com/office/drawing/2014/main" id="{4B2E8673-13F6-4AE9-B144-5DF1B2AD11CA}"/>
                </a:ext>
              </a:extLst>
            </p:cNvPr>
            <p:cNvSpPr>
              <a:spLocks noChangeAspect="1"/>
            </p:cNvSpPr>
            <p:nvPr/>
          </p:nvSpPr>
          <p:spPr>
            <a:xfrm>
              <a:off x="5582911" y="3030830"/>
              <a:ext cx="1280160" cy="1304221"/>
            </a:xfrm>
            <a:custGeom>
              <a:avLst/>
              <a:gdLst>
                <a:gd name="connsiteX0" fmla="*/ 60961 w 1234440"/>
                <a:gd name="connsiteY0" fmla="*/ 0 h 1176107"/>
                <a:gd name="connsiteX1" fmla="*/ 1173479 w 1234440"/>
                <a:gd name="connsiteY1" fmla="*/ 0 h 1176107"/>
                <a:gd name="connsiteX2" fmla="*/ 1234440 w 1234440"/>
                <a:gd name="connsiteY2" fmla="*/ 60961 h 1176107"/>
                <a:gd name="connsiteX3" fmla="*/ 1234440 w 1234440"/>
                <a:gd name="connsiteY3" fmla="*/ 256179 h 1176107"/>
                <a:gd name="connsiteX4" fmla="*/ 1234440 w 1234440"/>
                <a:gd name="connsiteY4" fmla="*/ 304799 h 1176107"/>
                <a:gd name="connsiteX5" fmla="*/ 1234440 w 1234440"/>
                <a:gd name="connsiteY5" fmla="*/ 871308 h 1176107"/>
                <a:gd name="connsiteX6" fmla="*/ 1234440 w 1234440"/>
                <a:gd name="connsiteY6" fmla="*/ 904114 h 1176107"/>
                <a:gd name="connsiteX7" fmla="*/ 1234440 w 1234440"/>
                <a:gd name="connsiteY7" fmla="*/ 1115146 h 1176107"/>
                <a:gd name="connsiteX8" fmla="*/ 1173479 w 1234440"/>
                <a:gd name="connsiteY8" fmla="*/ 1176107 h 1176107"/>
                <a:gd name="connsiteX9" fmla="*/ 60961 w 1234440"/>
                <a:gd name="connsiteY9" fmla="*/ 1176107 h 1176107"/>
                <a:gd name="connsiteX10" fmla="*/ 0 w 1234440"/>
                <a:gd name="connsiteY10" fmla="*/ 1115146 h 1176107"/>
                <a:gd name="connsiteX11" fmla="*/ 0 w 1234440"/>
                <a:gd name="connsiteY11" fmla="*/ 904114 h 1176107"/>
                <a:gd name="connsiteX12" fmla="*/ 0 w 1234440"/>
                <a:gd name="connsiteY12" fmla="*/ 871308 h 1176107"/>
                <a:gd name="connsiteX13" fmla="*/ 0 w 1234440"/>
                <a:gd name="connsiteY13" fmla="*/ 304799 h 1176107"/>
                <a:gd name="connsiteX14" fmla="*/ 0 w 1234440"/>
                <a:gd name="connsiteY14" fmla="*/ 256179 h 1176107"/>
                <a:gd name="connsiteX15" fmla="*/ 0 w 1234440"/>
                <a:gd name="connsiteY15" fmla="*/ 60961 h 1176107"/>
                <a:gd name="connsiteX16" fmla="*/ 60961 w 1234440"/>
                <a:gd name="connsiteY16" fmla="*/ 0 h 1176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34440" h="1176107">
                  <a:moveTo>
                    <a:pt x="60961" y="0"/>
                  </a:moveTo>
                  <a:lnTo>
                    <a:pt x="1173479" y="0"/>
                  </a:lnTo>
                  <a:cubicBezTo>
                    <a:pt x="1207147" y="0"/>
                    <a:pt x="1234440" y="27293"/>
                    <a:pt x="1234440" y="60961"/>
                  </a:cubicBezTo>
                  <a:lnTo>
                    <a:pt x="1234440" y="256179"/>
                  </a:lnTo>
                  <a:lnTo>
                    <a:pt x="1234440" y="304799"/>
                  </a:lnTo>
                  <a:lnTo>
                    <a:pt x="1234440" y="871308"/>
                  </a:lnTo>
                  <a:lnTo>
                    <a:pt x="1234440" y="904114"/>
                  </a:lnTo>
                  <a:lnTo>
                    <a:pt x="1234440" y="1115146"/>
                  </a:lnTo>
                  <a:cubicBezTo>
                    <a:pt x="1234440" y="1148814"/>
                    <a:pt x="1207147" y="1176107"/>
                    <a:pt x="1173479" y="1176107"/>
                  </a:cubicBezTo>
                  <a:lnTo>
                    <a:pt x="60961" y="1176107"/>
                  </a:lnTo>
                  <a:cubicBezTo>
                    <a:pt x="27293" y="1176107"/>
                    <a:pt x="0" y="1148814"/>
                    <a:pt x="0" y="1115146"/>
                  </a:cubicBezTo>
                  <a:lnTo>
                    <a:pt x="0" y="904114"/>
                  </a:lnTo>
                  <a:lnTo>
                    <a:pt x="0" y="871308"/>
                  </a:lnTo>
                  <a:lnTo>
                    <a:pt x="0" y="304799"/>
                  </a:lnTo>
                  <a:lnTo>
                    <a:pt x="0" y="256179"/>
                  </a:lnTo>
                  <a:lnTo>
                    <a:pt x="0" y="60961"/>
                  </a:lnTo>
                  <a:cubicBezTo>
                    <a:pt x="0" y="27293"/>
                    <a:pt x="27293" y="0"/>
                    <a:pt x="60961" y="0"/>
                  </a:cubicBezTo>
                  <a:close/>
                </a:path>
              </a:pathLst>
            </a:cu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52" name="Freeform: Shape 51">
              <a:extLst>
                <a:ext uri="{FF2B5EF4-FFF2-40B4-BE49-F238E27FC236}">
                  <a16:creationId xmlns:a16="http://schemas.microsoft.com/office/drawing/2014/main" id="{1BC4DD4B-E700-4A3B-8810-E8299D28BEBA}"/>
                </a:ext>
              </a:extLst>
            </p:cNvPr>
            <p:cNvSpPr>
              <a:spLocks/>
            </p:cNvSpPr>
            <p:nvPr/>
          </p:nvSpPr>
          <p:spPr>
            <a:xfrm>
              <a:off x="5537209" y="2984268"/>
              <a:ext cx="1371564" cy="1397343"/>
            </a:xfrm>
            <a:custGeom>
              <a:avLst/>
              <a:gdLst>
                <a:gd name="connsiteX0" fmla="*/ 1219296 w 1371564"/>
                <a:gd name="connsiteY0" fmla="*/ 123126 h 1397343"/>
                <a:gd name="connsiteX1" fmla="*/ 1180979 w 1371564"/>
                <a:gd name="connsiteY1" fmla="*/ 105127 h 1397343"/>
                <a:gd name="connsiteX2" fmla="*/ 192074 w 1371564"/>
                <a:gd name="connsiteY2" fmla="*/ 105127 h 1397343"/>
                <a:gd name="connsiteX3" fmla="*/ 137887 w 1371564"/>
                <a:gd name="connsiteY3" fmla="*/ 166579 h 1397343"/>
                <a:gd name="connsiteX4" fmla="*/ 137887 w 1371564"/>
                <a:gd name="connsiteY4" fmla="*/ 363368 h 1397343"/>
                <a:gd name="connsiteX5" fmla="*/ 137887 w 1371564"/>
                <a:gd name="connsiteY5" fmla="*/ 412380 h 1397343"/>
                <a:gd name="connsiteX6" fmla="*/ 137887 w 1371564"/>
                <a:gd name="connsiteY6" fmla="*/ 983450 h 1397343"/>
                <a:gd name="connsiteX7" fmla="*/ 137887 w 1371564"/>
                <a:gd name="connsiteY7" fmla="*/ 1016520 h 1397343"/>
                <a:gd name="connsiteX8" fmla="*/ 137887 w 1371564"/>
                <a:gd name="connsiteY8" fmla="*/ 1229251 h 1397343"/>
                <a:gd name="connsiteX9" fmla="*/ 192074 w 1371564"/>
                <a:gd name="connsiteY9" fmla="*/ 1290703 h 1397343"/>
                <a:gd name="connsiteX10" fmla="*/ 1180979 w 1371564"/>
                <a:gd name="connsiteY10" fmla="*/ 1290703 h 1397343"/>
                <a:gd name="connsiteX11" fmla="*/ 1235167 w 1371564"/>
                <a:gd name="connsiteY11" fmla="*/ 1229251 h 1397343"/>
                <a:gd name="connsiteX12" fmla="*/ 1235167 w 1371564"/>
                <a:gd name="connsiteY12" fmla="*/ 1016520 h 1397343"/>
                <a:gd name="connsiteX13" fmla="*/ 1235167 w 1371564"/>
                <a:gd name="connsiteY13" fmla="*/ 983450 h 1397343"/>
                <a:gd name="connsiteX14" fmla="*/ 1235167 w 1371564"/>
                <a:gd name="connsiteY14" fmla="*/ 412380 h 1397343"/>
                <a:gd name="connsiteX15" fmla="*/ 1235167 w 1371564"/>
                <a:gd name="connsiteY15" fmla="*/ 363369 h 1397343"/>
                <a:gd name="connsiteX16" fmla="*/ 1235167 w 1371564"/>
                <a:gd name="connsiteY16" fmla="*/ 166579 h 1397343"/>
                <a:gd name="connsiteX17" fmla="*/ 1219296 w 1371564"/>
                <a:gd name="connsiteY17" fmla="*/ 123126 h 1397343"/>
                <a:gd name="connsiteX18" fmla="*/ 1351726 w 1371564"/>
                <a:gd name="connsiteY18" fmla="*/ 21214 h 1397343"/>
                <a:gd name="connsiteX19" fmla="*/ 1371564 w 1371564"/>
                <a:gd name="connsiteY19" fmla="*/ 72428 h 1397343"/>
                <a:gd name="connsiteX20" fmla="*/ 1371564 w 1371564"/>
                <a:gd name="connsiteY20" fmla="*/ 304368 h 1397343"/>
                <a:gd name="connsiteX21" fmla="*/ 1371564 w 1371564"/>
                <a:gd name="connsiteY21" fmla="*/ 362134 h 1397343"/>
                <a:gd name="connsiteX22" fmla="*/ 1371564 w 1371564"/>
                <a:gd name="connsiteY22" fmla="*/ 1035209 h 1397343"/>
                <a:gd name="connsiteX23" fmla="*/ 1371564 w 1371564"/>
                <a:gd name="connsiteY23" fmla="*/ 1074186 h 1397343"/>
                <a:gd name="connsiteX24" fmla="*/ 1371564 w 1371564"/>
                <a:gd name="connsiteY24" fmla="*/ 1324915 h 1397343"/>
                <a:gd name="connsiteX25" fmla="*/ 1303832 w 1371564"/>
                <a:gd name="connsiteY25" fmla="*/ 1397343 h 1397343"/>
                <a:gd name="connsiteX26" fmla="*/ 67733 w 1371564"/>
                <a:gd name="connsiteY26" fmla="*/ 1397343 h 1397343"/>
                <a:gd name="connsiteX27" fmla="*/ 0 w 1371564"/>
                <a:gd name="connsiteY27" fmla="*/ 1324915 h 1397343"/>
                <a:gd name="connsiteX28" fmla="*/ 0 w 1371564"/>
                <a:gd name="connsiteY28" fmla="*/ 1074186 h 1397343"/>
                <a:gd name="connsiteX29" fmla="*/ 0 w 1371564"/>
                <a:gd name="connsiteY29" fmla="*/ 1035209 h 1397343"/>
                <a:gd name="connsiteX30" fmla="*/ 0 w 1371564"/>
                <a:gd name="connsiteY30" fmla="*/ 362134 h 1397343"/>
                <a:gd name="connsiteX31" fmla="*/ 0 w 1371564"/>
                <a:gd name="connsiteY31" fmla="*/ 304368 h 1397343"/>
                <a:gd name="connsiteX32" fmla="*/ 0 w 1371564"/>
                <a:gd name="connsiteY32" fmla="*/ 72428 h 1397343"/>
                <a:gd name="connsiteX33" fmla="*/ 67733 w 1371564"/>
                <a:gd name="connsiteY33" fmla="*/ 0 h 1397343"/>
                <a:gd name="connsiteX34" fmla="*/ 1303831 w 1371564"/>
                <a:gd name="connsiteY34" fmla="*/ 0 h 1397343"/>
                <a:gd name="connsiteX35" fmla="*/ 1351726 w 1371564"/>
                <a:gd name="connsiteY35" fmla="*/ 21214 h 1397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371564" h="1397343">
                  <a:moveTo>
                    <a:pt x="1219296" y="123126"/>
                  </a:moveTo>
                  <a:cubicBezTo>
                    <a:pt x="1209490" y="112005"/>
                    <a:pt x="1195943" y="105127"/>
                    <a:pt x="1180979" y="105127"/>
                  </a:cubicBezTo>
                  <a:lnTo>
                    <a:pt x="192074" y="105127"/>
                  </a:lnTo>
                  <a:cubicBezTo>
                    <a:pt x="162147" y="105127"/>
                    <a:pt x="137887" y="132640"/>
                    <a:pt x="137887" y="166579"/>
                  </a:cubicBezTo>
                  <a:lnTo>
                    <a:pt x="137887" y="363368"/>
                  </a:lnTo>
                  <a:lnTo>
                    <a:pt x="137887" y="412380"/>
                  </a:lnTo>
                  <a:lnTo>
                    <a:pt x="137887" y="983450"/>
                  </a:lnTo>
                  <a:lnTo>
                    <a:pt x="137887" y="1016520"/>
                  </a:lnTo>
                  <a:lnTo>
                    <a:pt x="137887" y="1229251"/>
                  </a:lnTo>
                  <a:cubicBezTo>
                    <a:pt x="137887" y="1263190"/>
                    <a:pt x="162147" y="1290703"/>
                    <a:pt x="192074" y="1290703"/>
                  </a:cubicBezTo>
                  <a:lnTo>
                    <a:pt x="1180979" y="1290703"/>
                  </a:lnTo>
                  <a:cubicBezTo>
                    <a:pt x="1210906" y="1290703"/>
                    <a:pt x="1235167" y="1263190"/>
                    <a:pt x="1235167" y="1229251"/>
                  </a:cubicBezTo>
                  <a:lnTo>
                    <a:pt x="1235167" y="1016520"/>
                  </a:lnTo>
                  <a:lnTo>
                    <a:pt x="1235167" y="983450"/>
                  </a:lnTo>
                  <a:lnTo>
                    <a:pt x="1235167" y="412380"/>
                  </a:lnTo>
                  <a:lnTo>
                    <a:pt x="1235167" y="363369"/>
                  </a:lnTo>
                  <a:lnTo>
                    <a:pt x="1235167" y="166579"/>
                  </a:lnTo>
                  <a:cubicBezTo>
                    <a:pt x="1235167" y="149609"/>
                    <a:pt x="1229102" y="134246"/>
                    <a:pt x="1219296" y="123126"/>
                  </a:cubicBezTo>
                  <a:close/>
                  <a:moveTo>
                    <a:pt x="1351726" y="21214"/>
                  </a:moveTo>
                  <a:cubicBezTo>
                    <a:pt x="1363983" y="34321"/>
                    <a:pt x="1371564" y="52428"/>
                    <a:pt x="1371564" y="72428"/>
                  </a:cubicBezTo>
                  <a:lnTo>
                    <a:pt x="1371564" y="304368"/>
                  </a:lnTo>
                  <a:lnTo>
                    <a:pt x="1371564" y="362134"/>
                  </a:lnTo>
                  <a:lnTo>
                    <a:pt x="1371564" y="1035209"/>
                  </a:lnTo>
                  <a:lnTo>
                    <a:pt x="1371564" y="1074186"/>
                  </a:lnTo>
                  <a:lnTo>
                    <a:pt x="1371564" y="1324915"/>
                  </a:lnTo>
                  <a:cubicBezTo>
                    <a:pt x="1371564" y="1364916"/>
                    <a:pt x="1341239" y="1397343"/>
                    <a:pt x="1303832" y="1397343"/>
                  </a:cubicBezTo>
                  <a:lnTo>
                    <a:pt x="67733" y="1397343"/>
                  </a:lnTo>
                  <a:cubicBezTo>
                    <a:pt x="30325" y="1397343"/>
                    <a:pt x="0" y="1364916"/>
                    <a:pt x="0" y="1324915"/>
                  </a:cubicBezTo>
                  <a:lnTo>
                    <a:pt x="0" y="1074186"/>
                  </a:lnTo>
                  <a:lnTo>
                    <a:pt x="0" y="1035209"/>
                  </a:lnTo>
                  <a:lnTo>
                    <a:pt x="0" y="362134"/>
                  </a:lnTo>
                  <a:lnTo>
                    <a:pt x="0" y="304368"/>
                  </a:lnTo>
                  <a:lnTo>
                    <a:pt x="0" y="72428"/>
                  </a:lnTo>
                  <a:cubicBezTo>
                    <a:pt x="0" y="32427"/>
                    <a:pt x="30325" y="0"/>
                    <a:pt x="67733" y="0"/>
                  </a:cubicBezTo>
                  <a:lnTo>
                    <a:pt x="1303831" y="0"/>
                  </a:lnTo>
                  <a:cubicBezTo>
                    <a:pt x="1322535" y="0"/>
                    <a:pt x="1339468" y="8107"/>
                    <a:pt x="1351726" y="21214"/>
                  </a:cubicBezTo>
                  <a:close/>
                </a:path>
              </a:pathLst>
            </a:custGeom>
            <a:solidFill>
              <a:schemeClr val="bg1"/>
            </a:solidFill>
            <a:ln>
              <a:noFill/>
            </a:ln>
            <a:effectLst>
              <a:outerShdw blurRad="88900" sx="102000" sy="102000" algn="ctr" rotWithShape="0">
                <a:prstClr val="black">
                  <a:alpha val="7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grpSp>
        <p:nvGrpSpPr>
          <p:cNvPr id="48" name="Group 47">
            <a:extLst>
              <a:ext uri="{FF2B5EF4-FFF2-40B4-BE49-F238E27FC236}">
                <a16:creationId xmlns:a16="http://schemas.microsoft.com/office/drawing/2014/main" id="{AA4B499E-4BD2-47AB-AC47-3D1E70B27E41}"/>
              </a:ext>
            </a:extLst>
          </p:cNvPr>
          <p:cNvGrpSpPr/>
          <p:nvPr/>
        </p:nvGrpSpPr>
        <p:grpSpPr>
          <a:xfrm>
            <a:off x="529793" y="1403664"/>
            <a:ext cx="1371564" cy="1397343"/>
            <a:chOff x="3834696" y="2984270"/>
            <a:chExt cx="1371564" cy="1397343"/>
          </a:xfrm>
        </p:grpSpPr>
        <p:grpSp>
          <p:nvGrpSpPr>
            <p:cNvPr id="10" name="Group 9">
              <a:extLst>
                <a:ext uri="{FF2B5EF4-FFF2-40B4-BE49-F238E27FC236}">
                  <a16:creationId xmlns:a16="http://schemas.microsoft.com/office/drawing/2014/main" id="{61748162-FC0B-4E17-BAE3-8616EA2AFCF3}"/>
                </a:ext>
              </a:extLst>
            </p:cNvPr>
            <p:cNvGrpSpPr/>
            <p:nvPr/>
          </p:nvGrpSpPr>
          <p:grpSpPr>
            <a:xfrm>
              <a:off x="3834696" y="2984270"/>
              <a:ext cx="1371564" cy="1397343"/>
              <a:chOff x="3809018" y="3172095"/>
              <a:chExt cx="1371564" cy="1397343"/>
            </a:xfrm>
          </p:grpSpPr>
          <p:sp>
            <p:nvSpPr>
              <p:cNvPr id="37" name="Freeform: Shape 36">
                <a:extLst>
                  <a:ext uri="{FF2B5EF4-FFF2-40B4-BE49-F238E27FC236}">
                    <a16:creationId xmlns:a16="http://schemas.microsoft.com/office/drawing/2014/main" id="{9812B3CC-9416-4F27-B4F6-87D78E85780C}"/>
                  </a:ext>
                </a:extLst>
              </p:cNvPr>
              <p:cNvSpPr>
                <a:spLocks noChangeAspect="1"/>
              </p:cNvSpPr>
              <p:nvPr/>
            </p:nvSpPr>
            <p:spPr>
              <a:xfrm>
                <a:off x="3844480" y="3249231"/>
                <a:ext cx="1280160" cy="1304221"/>
              </a:xfrm>
              <a:custGeom>
                <a:avLst/>
                <a:gdLst>
                  <a:gd name="connsiteX0" fmla="*/ 60961 w 1234440"/>
                  <a:gd name="connsiteY0" fmla="*/ 0 h 1176107"/>
                  <a:gd name="connsiteX1" fmla="*/ 1173479 w 1234440"/>
                  <a:gd name="connsiteY1" fmla="*/ 0 h 1176107"/>
                  <a:gd name="connsiteX2" fmla="*/ 1234440 w 1234440"/>
                  <a:gd name="connsiteY2" fmla="*/ 60961 h 1176107"/>
                  <a:gd name="connsiteX3" fmla="*/ 1234440 w 1234440"/>
                  <a:gd name="connsiteY3" fmla="*/ 256179 h 1176107"/>
                  <a:gd name="connsiteX4" fmla="*/ 1234440 w 1234440"/>
                  <a:gd name="connsiteY4" fmla="*/ 304799 h 1176107"/>
                  <a:gd name="connsiteX5" fmla="*/ 1234440 w 1234440"/>
                  <a:gd name="connsiteY5" fmla="*/ 871308 h 1176107"/>
                  <a:gd name="connsiteX6" fmla="*/ 1234440 w 1234440"/>
                  <a:gd name="connsiteY6" fmla="*/ 904114 h 1176107"/>
                  <a:gd name="connsiteX7" fmla="*/ 1234440 w 1234440"/>
                  <a:gd name="connsiteY7" fmla="*/ 1115146 h 1176107"/>
                  <a:gd name="connsiteX8" fmla="*/ 1173479 w 1234440"/>
                  <a:gd name="connsiteY8" fmla="*/ 1176107 h 1176107"/>
                  <a:gd name="connsiteX9" fmla="*/ 60961 w 1234440"/>
                  <a:gd name="connsiteY9" fmla="*/ 1176107 h 1176107"/>
                  <a:gd name="connsiteX10" fmla="*/ 0 w 1234440"/>
                  <a:gd name="connsiteY10" fmla="*/ 1115146 h 1176107"/>
                  <a:gd name="connsiteX11" fmla="*/ 0 w 1234440"/>
                  <a:gd name="connsiteY11" fmla="*/ 904114 h 1176107"/>
                  <a:gd name="connsiteX12" fmla="*/ 0 w 1234440"/>
                  <a:gd name="connsiteY12" fmla="*/ 871308 h 1176107"/>
                  <a:gd name="connsiteX13" fmla="*/ 0 w 1234440"/>
                  <a:gd name="connsiteY13" fmla="*/ 304799 h 1176107"/>
                  <a:gd name="connsiteX14" fmla="*/ 0 w 1234440"/>
                  <a:gd name="connsiteY14" fmla="*/ 256179 h 1176107"/>
                  <a:gd name="connsiteX15" fmla="*/ 0 w 1234440"/>
                  <a:gd name="connsiteY15" fmla="*/ 60961 h 1176107"/>
                  <a:gd name="connsiteX16" fmla="*/ 60961 w 1234440"/>
                  <a:gd name="connsiteY16" fmla="*/ 0 h 1176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34440" h="1176107">
                    <a:moveTo>
                      <a:pt x="60961" y="0"/>
                    </a:moveTo>
                    <a:lnTo>
                      <a:pt x="1173479" y="0"/>
                    </a:lnTo>
                    <a:cubicBezTo>
                      <a:pt x="1207147" y="0"/>
                      <a:pt x="1234440" y="27293"/>
                      <a:pt x="1234440" y="60961"/>
                    </a:cubicBezTo>
                    <a:lnTo>
                      <a:pt x="1234440" y="256179"/>
                    </a:lnTo>
                    <a:lnTo>
                      <a:pt x="1234440" y="304799"/>
                    </a:lnTo>
                    <a:lnTo>
                      <a:pt x="1234440" y="871308"/>
                    </a:lnTo>
                    <a:lnTo>
                      <a:pt x="1234440" y="904114"/>
                    </a:lnTo>
                    <a:lnTo>
                      <a:pt x="1234440" y="1115146"/>
                    </a:lnTo>
                    <a:cubicBezTo>
                      <a:pt x="1234440" y="1148814"/>
                      <a:pt x="1207147" y="1176107"/>
                      <a:pt x="1173479" y="1176107"/>
                    </a:cubicBezTo>
                    <a:lnTo>
                      <a:pt x="60961" y="1176107"/>
                    </a:lnTo>
                    <a:cubicBezTo>
                      <a:pt x="27293" y="1176107"/>
                      <a:pt x="0" y="1148814"/>
                      <a:pt x="0" y="1115146"/>
                    </a:cubicBezTo>
                    <a:lnTo>
                      <a:pt x="0" y="904114"/>
                    </a:lnTo>
                    <a:lnTo>
                      <a:pt x="0" y="871308"/>
                    </a:lnTo>
                    <a:lnTo>
                      <a:pt x="0" y="304799"/>
                    </a:lnTo>
                    <a:lnTo>
                      <a:pt x="0" y="256179"/>
                    </a:lnTo>
                    <a:lnTo>
                      <a:pt x="0" y="60961"/>
                    </a:lnTo>
                    <a:cubicBezTo>
                      <a:pt x="0" y="27293"/>
                      <a:pt x="27293" y="0"/>
                      <a:pt x="60961" y="0"/>
                    </a:cubicBez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38" name="Freeform: Shape 37">
                <a:extLst>
                  <a:ext uri="{FF2B5EF4-FFF2-40B4-BE49-F238E27FC236}">
                    <a16:creationId xmlns:a16="http://schemas.microsoft.com/office/drawing/2014/main" id="{3353E806-9E61-4CFE-BFDC-2E7317400B26}"/>
                  </a:ext>
                </a:extLst>
              </p:cNvPr>
              <p:cNvSpPr>
                <a:spLocks/>
              </p:cNvSpPr>
              <p:nvPr/>
            </p:nvSpPr>
            <p:spPr>
              <a:xfrm>
                <a:off x="3809018" y="3172095"/>
                <a:ext cx="1371564" cy="1397343"/>
              </a:xfrm>
              <a:custGeom>
                <a:avLst/>
                <a:gdLst>
                  <a:gd name="connsiteX0" fmla="*/ 1219296 w 1371564"/>
                  <a:gd name="connsiteY0" fmla="*/ 123126 h 1397343"/>
                  <a:gd name="connsiteX1" fmla="*/ 1180979 w 1371564"/>
                  <a:gd name="connsiteY1" fmla="*/ 105127 h 1397343"/>
                  <a:gd name="connsiteX2" fmla="*/ 192074 w 1371564"/>
                  <a:gd name="connsiteY2" fmla="*/ 105127 h 1397343"/>
                  <a:gd name="connsiteX3" fmla="*/ 137887 w 1371564"/>
                  <a:gd name="connsiteY3" fmla="*/ 166579 h 1397343"/>
                  <a:gd name="connsiteX4" fmla="*/ 137887 w 1371564"/>
                  <a:gd name="connsiteY4" fmla="*/ 363368 h 1397343"/>
                  <a:gd name="connsiteX5" fmla="*/ 137887 w 1371564"/>
                  <a:gd name="connsiteY5" fmla="*/ 412380 h 1397343"/>
                  <a:gd name="connsiteX6" fmla="*/ 137887 w 1371564"/>
                  <a:gd name="connsiteY6" fmla="*/ 983450 h 1397343"/>
                  <a:gd name="connsiteX7" fmla="*/ 137887 w 1371564"/>
                  <a:gd name="connsiteY7" fmla="*/ 1016520 h 1397343"/>
                  <a:gd name="connsiteX8" fmla="*/ 137887 w 1371564"/>
                  <a:gd name="connsiteY8" fmla="*/ 1229251 h 1397343"/>
                  <a:gd name="connsiteX9" fmla="*/ 192074 w 1371564"/>
                  <a:gd name="connsiteY9" fmla="*/ 1290703 h 1397343"/>
                  <a:gd name="connsiteX10" fmla="*/ 1180979 w 1371564"/>
                  <a:gd name="connsiteY10" fmla="*/ 1290703 h 1397343"/>
                  <a:gd name="connsiteX11" fmla="*/ 1235167 w 1371564"/>
                  <a:gd name="connsiteY11" fmla="*/ 1229251 h 1397343"/>
                  <a:gd name="connsiteX12" fmla="*/ 1235167 w 1371564"/>
                  <a:gd name="connsiteY12" fmla="*/ 1016520 h 1397343"/>
                  <a:gd name="connsiteX13" fmla="*/ 1235167 w 1371564"/>
                  <a:gd name="connsiteY13" fmla="*/ 983450 h 1397343"/>
                  <a:gd name="connsiteX14" fmla="*/ 1235167 w 1371564"/>
                  <a:gd name="connsiteY14" fmla="*/ 412380 h 1397343"/>
                  <a:gd name="connsiteX15" fmla="*/ 1235167 w 1371564"/>
                  <a:gd name="connsiteY15" fmla="*/ 363369 h 1397343"/>
                  <a:gd name="connsiteX16" fmla="*/ 1235167 w 1371564"/>
                  <a:gd name="connsiteY16" fmla="*/ 166579 h 1397343"/>
                  <a:gd name="connsiteX17" fmla="*/ 1219296 w 1371564"/>
                  <a:gd name="connsiteY17" fmla="*/ 123126 h 1397343"/>
                  <a:gd name="connsiteX18" fmla="*/ 1351726 w 1371564"/>
                  <a:gd name="connsiteY18" fmla="*/ 21214 h 1397343"/>
                  <a:gd name="connsiteX19" fmla="*/ 1371564 w 1371564"/>
                  <a:gd name="connsiteY19" fmla="*/ 72428 h 1397343"/>
                  <a:gd name="connsiteX20" fmla="*/ 1371564 w 1371564"/>
                  <a:gd name="connsiteY20" fmla="*/ 304368 h 1397343"/>
                  <a:gd name="connsiteX21" fmla="*/ 1371564 w 1371564"/>
                  <a:gd name="connsiteY21" fmla="*/ 362134 h 1397343"/>
                  <a:gd name="connsiteX22" fmla="*/ 1371564 w 1371564"/>
                  <a:gd name="connsiteY22" fmla="*/ 1035209 h 1397343"/>
                  <a:gd name="connsiteX23" fmla="*/ 1371564 w 1371564"/>
                  <a:gd name="connsiteY23" fmla="*/ 1074186 h 1397343"/>
                  <a:gd name="connsiteX24" fmla="*/ 1371564 w 1371564"/>
                  <a:gd name="connsiteY24" fmla="*/ 1324915 h 1397343"/>
                  <a:gd name="connsiteX25" fmla="*/ 1303832 w 1371564"/>
                  <a:gd name="connsiteY25" fmla="*/ 1397343 h 1397343"/>
                  <a:gd name="connsiteX26" fmla="*/ 67733 w 1371564"/>
                  <a:gd name="connsiteY26" fmla="*/ 1397343 h 1397343"/>
                  <a:gd name="connsiteX27" fmla="*/ 0 w 1371564"/>
                  <a:gd name="connsiteY27" fmla="*/ 1324915 h 1397343"/>
                  <a:gd name="connsiteX28" fmla="*/ 0 w 1371564"/>
                  <a:gd name="connsiteY28" fmla="*/ 1074186 h 1397343"/>
                  <a:gd name="connsiteX29" fmla="*/ 0 w 1371564"/>
                  <a:gd name="connsiteY29" fmla="*/ 1035209 h 1397343"/>
                  <a:gd name="connsiteX30" fmla="*/ 0 w 1371564"/>
                  <a:gd name="connsiteY30" fmla="*/ 362134 h 1397343"/>
                  <a:gd name="connsiteX31" fmla="*/ 0 w 1371564"/>
                  <a:gd name="connsiteY31" fmla="*/ 304368 h 1397343"/>
                  <a:gd name="connsiteX32" fmla="*/ 0 w 1371564"/>
                  <a:gd name="connsiteY32" fmla="*/ 72428 h 1397343"/>
                  <a:gd name="connsiteX33" fmla="*/ 67733 w 1371564"/>
                  <a:gd name="connsiteY33" fmla="*/ 0 h 1397343"/>
                  <a:gd name="connsiteX34" fmla="*/ 1303831 w 1371564"/>
                  <a:gd name="connsiteY34" fmla="*/ 0 h 1397343"/>
                  <a:gd name="connsiteX35" fmla="*/ 1351726 w 1371564"/>
                  <a:gd name="connsiteY35" fmla="*/ 21214 h 1397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371564" h="1397343">
                    <a:moveTo>
                      <a:pt x="1219296" y="123126"/>
                    </a:moveTo>
                    <a:cubicBezTo>
                      <a:pt x="1209490" y="112005"/>
                      <a:pt x="1195943" y="105127"/>
                      <a:pt x="1180979" y="105127"/>
                    </a:cubicBezTo>
                    <a:lnTo>
                      <a:pt x="192074" y="105127"/>
                    </a:lnTo>
                    <a:cubicBezTo>
                      <a:pt x="162147" y="105127"/>
                      <a:pt x="137887" y="132640"/>
                      <a:pt x="137887" y="166579"/>
                    </a:cubicBezTo>
                    <a:lnTo>
                      <a:pt x="137887" y="363368"/>
                    </a:lnTo>
                    <a:lnTo>
                      <a:pt x="137887" y="412380"/>
                    </a:lnTo>
                    <a:lnTo>
                      <a:pt x="137887" y="983450"/>
                    </a:lnTo>
                    <a:lnTo>
                      <a:pt x="137887" y="1016520"/>
                    </a:lnTo>
                    <a:lnTo>
                      <a:pt x="137887" y="1229251"/>
                    </a:lnTo>
                    <a:cubicBezTo>
                      <a:pt x="137887" y="1263190"/>
                      <a:pt x="162147" y="1290703"/>
                      <a:pt x="192074" y="1290703"/>
                    </a:cubicBezTo>
                    <a:lnTo>
                      <a:pt x="1180979" y="1290703"/>
                    </a:lnTo>
                    <a:cubicBezTo>
                      <a:pt x="1210906" y="1290703"/>
                      <a:pt x="1235167" y="1263190"/>
                      <a:pt x="1235167" y="1229251"/>
                    </a:cubicBezTo>
                    <a:lnTo>
                      <a:pt x="1235167" y="1016520"/>
                    </a:lnTo>
                    <a:lnTo>
                      <a:pt x="1235167" y="983450"/>
                    </a:lnTo>
                    <a:lnTo>
                      <a:pt x="1235167" y="412380"/>
                    </a:lnTo>
                    <a:lnTo>
                      <a:pt x="1235167" y="363369"/>
                    </a:lnTo>
                    <a:lnTo>
                      <a:pt x="1235167" y="166579"/>
                    </a:lnTo>
                    <a:cubicBezTo>
                      <a:pt x="1235167" y="149609"/>
                      <a:pt x="1229102" y="134246"/>
                      <a:pt x="1219296" y="123126"/>
                    </a:cubicBezTo>
                    <a:close/>
                    <a:moveTo>
                      <a:pt x="1351726" y="21214"/>
                    </a:moveTo>
                    <a:cubicBezTo>
                      <a:pt x="1363983" y="34321"/>
                      <a:pt x="1371564" y="52428"/>
                      <a:pt x="1371564" y="72428"/>
                    </a:cubicBezTo>
                    <a:lnTo>
                      <a:pt x="1371564" y="304368"/>
                    </a:lnTo>
                    <a:lnTo>
                      <a:pt x="1371564" y="362134"/>
                    </a:lnTo>
                    <a:lnTo>
                      <a:pt x="1371564" y="1035209"/>
                    </a:lnTo>
                    <a:lnTo>
                      <a:pt x="1371564" y="1074186"/>
                    </a:lnTo>
                    <a:lnTo>
                      <a:pt x="1371564" y="1324915"/>
                    </a:lnTo>
                    <a:cubicBezTo>
                      <a:pt x="1371564" y="1364916"/>
                      <a:pt x="1341239" y="1397343"/>
                      <a:pt x="1303832" y="1397343"/>
                    </a:cubicBezTo>
                    <a:lnTo>
                      <a:pt x="67733" y="1397343"/>
                    </a:lnTo>
                    <a:cubicBezTo>
                      <a:pt x="30325" y="1397343"/>
                      <a:pt x="0" y="1364916"/>
                      <a:pt x="0" y="1324915"/>
                    </a:cubicBezTo>
                    <a:lnTo>
                      <a:pt x="0" y="1074186"/>
                    </a:lnTo>
                    <a:lnTo>
                      <a:pt x="0" y="1035209"/>
                    </a:lnTo>
                    <a:lnTo>
                      <a:pt x="0" y="362134"/>
                    </a:lnTo>
                    <a:lnTo>
                      <a:pt x="0" y="304368"/>
                    </a:lnTo>
                    <a:lnTo>
                      <a:pt x="0" y="72428"/>
                    </a:lnTo>
                    <a:cubicBezTo>
                      <a:pt x="0" y="32427"/>
                      <a:pt x="30325" y="0"/>
                      <a:pt x="67733" y="0"/>
                    </a:cubicBezTo>
                    <a:lnTo>
                      <a:pt x="1303831" y="0"/>
                    </a:lnTo>
                    <a:cubicBezTo>
                      <a:pt x="1322535" y="0"/>
                      <a:pt x="1339468" y="8107"/>
                      <a:pt x="1351726" y="21214"/>
                    </a:cubicBezTo>
                    <a:close/>
                  </a:path>
                </a:pathLst>
              </a:custGeom>
              <a:solidFill>
                <a:schemeClr val="bg1"/>
              </a:solidFill>
              <a:ln>
                <a:noFill/>
              </a:ln>
              <a:effectLst>
                <a:outerShdw blurRad="88900" sx="102000" sy="102000" algn="ctr" rotWithShape="0">
                  <a:prstClr val="black">
                    <a:alpha val="7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sp>
          <p:nvSpPr>
            <p:cNvPr id="47" name="TextBox 46">
              <a:extLst>
                <a:ext uri="{FF2B5EF4-FFF2-40B4-BE49-F238E27FC236}">
                  <a16:creationId xmlns:a16="http://schemas.microsoft.com/office/drawing/2014/main" id="{6922F3A9-8F06-4F63-AB86-66067464B520}"/>
                </a:ext>
              </a:extLst>
            </p:cNvPr>
            <p:cNvSpPr txBox="1"/>
            <p:nvPr/>
          </p:nvSpPr>
          <p:spPr>
            <a:xfrm>
              <a:off x="4088265" y="3313609"/>
              <a:ext cx="843946" cy="738664"/>
            </a:xfrm>
            <a:prstGeom prst="rect">
              <a:avLst/>
            </a:prstGeom>
            <a:noFill/>
          </p:spPr>
          <p:txBody>
            <a:bodyPr wrap="square" rtlCol="0">
              <a:spAutoFit/>
            </a:bodyPr>
            <a:lstStyle/>
            <a:p>
              <a:pPr algn="ctr"/>
              <a:r>
                <a:rPr lang="en-US" sz="1400" dirty="0">
                  <a:solidFill>
                    <a:schemeClr val="bg1"/>
                  </a:solidFill>
                  <a:latin typeface="Candara" panose="020E0502030303020204" pitchFamily="34" charset="0"/>
                </a:rPr>
                <a:t>OPTION</a:t>
              </a:r>
            </a:p>
            <a:p>
              <a:pPr algn="ctr"/>
              <a:r>
                <a:rPr lang="en-US" sz="2800" dirty="0">
                  <a:solidFill>
                    <a:schemeClr val="bg1"/>
                  </a:solidFill>
                  <a:latin typeface="Bernard MT Condensed" panose="02050806060905020404" pitchFamily="18" charset="0"/>
                </a:rPr>
                <a:t>01</a:t>
              </a:r>
            </a:p>
          </p:txBody>
        </p:sp>
      </p:grpSp>
      <p:sp>
        <p:nvSpPr>
          <p:cNvPr id="54" name="Text Box 10">
            <a:extLst>
              <a:ext uri="{FF2B5EF4-FFF2-40B4-BE49-F238E27FC236}">
                <a16:creationId xmlns:a16="http://schemas.microsoft.com/office/drawing/2014/main" id="{C3EC4E37-555D-4B69-92DF-A3608F8BA001}"/>
              </a:ext>
            </a:extLst>
          </p:cNvPr>
          <p:cNvSpPr txBox="1">
            <a:spLocks noChangeArrowheads="1"/>
          </p:cNvSpPr>
          <p:nvPr/>
        </p:nvSpPr>
        <p:spPr bwMode="auto">
          <a:xfrm>
            <a:off x="3934819" y="1548335"/>
            <a:ext cx="4170597" cy="1107996"/>
          </a:xfrm>
          <a:prstGeom prst="rect">
            <a:avLst/>
          </a:prstGeom>
          <a:noFill/>
          <a:ln w="9525">
            <a:noFill/>
            <a:miter lim="800000"/>
            <a:headEnd/>
            <a:tailEnd/>
          </a:ln>
        </p:spPr>
        <p:txBody>
          <a:bodyPr wrap="square" lIns="60960" tIns="30480" rIns="60960" bIns="30480">
            <a:spAutoFit/>
          </a:bodyPr>
          <a:lstStyle/>
          <a:p>
            <a:r>
              <a:rPr lang="en-US" sz="1400" dirty="0">
                <a:solidFill>
                  <a:schemeClr val="bg1"/>
                </a:solidFill>
                <a:latin typeface="Bernard MT Condensed" panose="02050806060905020404" pitchFamily="18" charset="0"/>
              </a:rPr>
              <a:t>LOREM IPSUM</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nvGrpSpPr>
          <p:cNvPr id="55" name="Group 54">
            <a:extLst>
              <a:ext uri="{FF2B5EF4-FFF2-40B4-BE49-F238E27FC236}">
                <a16:creationId xmlns:a16="http://schemas.microsoft.com/office/drawing/2014/main" id="{2B12E627-BA76-4A53-97C2-88F4086D5392}"/>
              </a:ext>
            </a:extLst>
          </p:cNvPr>
          <p:cNvGrpSpPr/>
          <p:nvPr/>
        </p:nvGrpSpPr>
        <p:grpSpPr>
          <a:xfrm>
            <a:off x="5637332" y="3267296"/>
            <a:ext cx="1371564" cy="1397343"/>
            <a:chOff x="5537209" y="2984268"/>
            <a:chExt cx="1371564" cy="1397343"/>
          </a:xfrm>
        </p:grpSpPr>
        <p:sp>
          <p:nvSpPr>
            <p:cNvPr id="56" name="Freeform: Shape 55">
              <a:extLst>
                <a:ext uri="{FF2B5EF4-FFF2-40B4-BE49-F238E27FC236}">
                  <a16:creationId xmlns:a16="http://schemas.microsoft.com/office/drawing/2014/main" id="{A6566C67-6723-468B-9FBC-1AB2E9FDC676}"/>
                </a:ext>
              </a:extLst>
            </p:cNvPr>
            <p:cNvSpPr>
              <a:spLocks noChangeAspect="1"/>
            </p:cNvSpPr>
            <p:nvPr/>
          </p:nvSpPr>
          <p:spPr>
            <a:xfrm>
              <a:off x="5582911" y="3030830"/>
              <a:ext cx="1280160" cy="1304221"/>
            </a:xfrm>
            <a:custGeom>
              <a:avLst/>
              <a:gdLst>
                <a:gd name="connsiteX0" fmla="*/ 60961 w 1234440"/>
                <a:gd name="connsiteY0" fmla="*/ 0 h 1176107"/>
                <a:gd name="connsiteX1" fmla="*/ 1173479 w 1234440"/>
                <a:gd name="connsiteY1" fmla="*/ 0 h 1176107"/>
                <a:gd name="connsiteX2" fmla="*/ 1234440 w 1234440"/>
                <a:gd name="connsiteY2" fmla="*/ 60961 h 1176107"/>
                <a:gd name="connsiteX3" fmla="*/ 1234440 w 1234440"/>
                <a:gd name="connsiteY3" fmla="*/ 256179 h 1176107"/>
                <a:gd name="connsiteX4" fmla="*/ 1234440 w 1234440"/>
                <a:gd name="connsiteY4" fmla="*/ 304799 h 1176107"/>
                <a:gd name="connsiteX5" fmla="*/ 1234440 w 1234440"/>
                <a:gd name="connsiteY5" fmla="*/ 871308 h 1176107"/>
                <a:gd name="connsiteX6" fmla="*/ 1234440 w 1234440"/>
                <a:gd name="connsiteY6" fmla="*/ 904114 h 1176107"/>
                <a:gd name="connsiteX7" fmla="*/ 1234440 w 1234440"/>
                <a:gd name="connsiteY7" fmla="*/ 1115146 h 1176107"/>
                <a:gd name="connsiteX8" fmla="*/ 1173479 w 1234440"/>
                <a:gd name="connsiteY8" fmla="*/ 1176107 h 1176107"/>
                <a:gd name="connsiteX9" fmla="*/ 60961 w 1234440"/>
                <a:gd name="connsiteY9" fmla="*/ 1176107 h 1176107"/>
                <a:gd name="connsiteX10" fmla="*/ 0 w 1234440"/>
                <a:gd name="connsiteY10" fmla="*/ 1115146 h 1176107"/>
                <a:gd name="connsiteX11" fmla="*/ 0 w 1234440"/>
                <a:gd name="connsiteY11" fmla="*/ 904114 h 1176107"/>
                <a:gd name="connsiteX12" fmla="*/ 0 w 1234440"/>
                <a:gd name="connsiteY12" fmla="*/ 871308 h 1176107"/>
                <a:gd name="connsiteX13" fmla="*/ 0 w 1234440"/>
                <a:gd name="connsiteY13" fmla="*/ 304799 h 1176107"/>
                <a:gd name="connsiteX14" fmla="*/ 0 w 1234440"/>
                <a:gd name="connsiteY14" fmla="*/ 256179 h 1176107"/>
                <a:gd name="connsiteX15" fmla="*/ 0 w 1234440"/>
                <a:gd name="connsiteY15" fmla="*/ 60961 h 1176107"/>
                <a:gd name="connsiteX16" fmla="*/ 60961 w 1234440"/>
                <a:gd name="connsiteY16" fmla="*/ 0 h 1176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34440" h="1176107">
                  <a:moveTo>
                    <a:pt x="60961" y="0"/>
                  </a:moveTo>
                  <a:lnTo>
                    <a:pt x="1173479" y="0"/>
                  </a:lnTo>
                  <a:cubicBezTo>
                    <a:pt x="1207147" y="0"/>
                    <a:pt x="1234440" y="27293"/>
                    <a:pt x="1234440" y="60961"/>
                  </a:cubicBezTo>
                  <a:lnTo>
                    <a:pt x="1234440" y="256179"/>
                  </a:lnTo>
                  <a:lnTo>
                    <a:pt x="1234440" y="304799"/>
                  </a:lnTo>
                  <a:lnTo>
                    <a:pt x="1234440" y="871308"/>
                  </a:lnTo>
                  <a:lnTo>
                    <a:pt x="1234440" y="904114"/>
                  </a:lnTo>
                  <a:lnTo>
                    <a:pt x="1234440" y="1115146"/>
                  </a:lnTo>
                  <a:cubicBezTo>
                    <a:pt x="1234440" y="1148814"/>
                    <a:pt x="1207147" y="1176107"/>
                    <a:pt x="1173479" y="1176107"/>
                  </a:cubicBezTo>
                  <a:lnTo>
                    <a:pt x="60961" y="1176107"/>
                  </a:lnTo>
                  <a:cubicBezTo>
                    <a:pt x="27293" y="1176107"/>
                    <a:pt x="0" y="1148814"/>
                    <a:pt x="0" y="1115146"/>
                  </a:cubicBezTo>
                  <a:lnTo>
                    <a:pt x="0" y="904114"/>
                  </a:lnTo>
                  <a:lnTo>
                    <a:pt x="0" y="871308"/>
                  </a:lnTo>
                  <a:lnTo>
                    <a:pt x="0" y="304799"/>
                  </a:lnTo>
                  <a:lnTo>
                    <a:pt x="0" y="256179"/>
                  </a:lnTo>
                  <a:lnTo>
                    <a:pt x="0" y="60961"/>
                  </a:lnTo>
                  <a:cubicBezTo>
                    <a:pt x="0" y="27293"/>
                    <a:pt x="27293" y="0"/>
                    <a:pt x="60961" y="0"/>
                  </a:cubicBezTo>
                  <a:close/>
                </a:path>
              </a:pathLst>
            </a:cu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57" name="Freeform: Shape 56">
              <a:extLst>
                <a:ext uri="{FF2B5EF4-FFF2-40B4-BE49-F238E27FC236}">
                  <a16:creationId xmlns:a16="http://schemas.microsoft.com/office/drawing/2014/main" id="{13EF2448-7314-470E-9492-D06BCB016EF0}"/>
                </a:ext>
              </a:extLst>
            </p:cNvPr>
            <p:cNvSpPr>
              <a:spLocks/>
            </p:cNvSpPr>
            <p:nvPr/>
          </p:nvSpPr>
          <p:spPr>
            <a:xfrm>
              <a:off x="5537209" y="2984268"/>
              <a:ext cx="1371564" cy="1397343"/>
            </a:xfrm>
            <a:custGeom>
              <a:avLst/>
              <a:gdLst>
                <a:gd name="connsiteX0" fmla="*/ 1219296 w 1371564"/>
                <a:gd name="connsiteY0" fmla="*/ 123126 h 1397343"/>
                <a:gd name="connsiteX1" fmla="*/ 1180979 w 1371564"/>
                <a:gd name="connsiteY1" fmla="*/ 105127 h 1397343"/>
                <a:gd name="connsiteX2" fmla="*/ 192074 w 1371564"/>
                <a:gd name="connsiteY2" fmla="*/ 105127 h 1397343"/>
                <a:gd name="connsiteX3" fmla="*/ 137887 w 1371564"/>
                <a:gd name="connsiteY3" fmla="*/ 166579 h 1397343"/>
                <a:gd name="connsiteX4" fmla="*/ 137887 w 1371564"/>
                <a:gd name="connsiteY4" fmla="*/ 363368 h 1397343"/>
                <a:gd name="connsiteX5" fmla="*/ 137887 w 1371564"/>
                <a:gd name="connsiteY5" fmla="*/ 412380 h 1397343"/>
                <a:gd name="connsiteX6" fmla="*/ 137887 w 1371564"/>
                <a:gd name="connsiteY6" fmla="*/ 983450 h 1397343"/>
                <a:gd name="connsiteX7" fmla="*/ 137887 w 1371564"/>
                <a:gd name="connsiteY7" fmla="*/ 1016520 h 1397343"/>
                <a:gd name="connsiteX8" fmla="*/ 137887 w 1371564"/>
                <a:gd name="connsiteY8" fmla="*/ 1229251 h 1397343"/>
                <a:gd name="connsiteX9" fmla="*/ 192074 w 1371564"/>
                <a:gd name="connsiteY9" fmla="*/ 1290703 h 1397343"/>
                <a:gd name="connsiteX10" fmla="*/ 1180979 w 1371564"/>
                <a:gd name="connsiteY10" fmla="*/ 1290703 h 1397343"/>
                <a:gd name="connsiteX11" fmla="*/ 1235167 w 1371564"/>
                <a:gd name="connsiteY11" fmla="*/ 1229251 h 1397343"/>
                <a:gd name="connsiteX12" fmla="*/ 1235167 w 1371564"/>
                <a:gd name="connsiteY12" fmla="*/ 1016520 h 1397343"/>
                <a:gd name="connsiteX13" fmla="*/ 1235167 w 1371564"/>
                <a:gd name="connsiteY13" fmla="*/ 983450 h 1397343"/>
                <a:gd name="connsiteX14" fmla="*/ 1235167 w 1371564"/>
                <a:gd name="connsiteY14" fmla="*/ 412380 h 1397343"/>
                <a:gd name="connsiteX15" fmla="*/ 1235167 w 1371564"/>
                <a:gd name="connsiteY15" fmla="*/ 363369 h 1397343"/>
                <a:gd name="connsiteX16" fmla="*/ 1235167 w 1371564"/>
                <a:gd name="connsiteY16" fmla="*/ 166579 h 1397343"/>
                <a:gd name="connsiteX17" fmla="*/ 1219296 w 1371564"/>
                <a:gd name="connsiteY17" fmla="*/ 123126 h 1397343"/>
                <a:gd name="connsiteX18" fmla="*/ 1351726 w 1371564"/>
                <a:gd name="connsiteY18" fmla="*/ 21214 h 1397343"/>
                <a:gd name="connsiteX19" fmla="*/ 1371564 w 1371564"/>
                <a:gd name="connsiteY19" fmla="*/ 72428 h 1397343"/>
                <a:gd name="connsiteX20" fmla="*/ 1371564 w 1371564"/>
                <a:gd name="connsiteY20" fmla="*/ 304368 h 1397343"/>
                <a:gd name="connsiteX21" fmla="*/ 1371564 w 1371564"/>
                <a:gd name="connsiteY21" fmla="*/ 362134 h 1397343"/>
                <a:gd name="connsiteX22" fmla="*/ 1371564 w 1371564"/>
                <a:gd name="connsiteY22" fmla="*/ 1035209 h 1397343"/>
                <a:gd name="connsiteX23" fmla="*/ 1371564 w 1371564"/>
                <a:gd name="connsiteY23" fmla="*/ 1074186 h 1397343"/>
                <a:gd name="connsiteX24" fmla="*/ 1371564 w 1371564"/>
                <a:gd name="connsiteY24" fmla="*/ 1324915 h 1397343"/>
                <a:gd name="connsiteX25" fmla="*/ 1303832 w 1371564"/>
                <a:gd name="connsiteY25" fmla="*/ 1397343 h 1397343"/>
                <a:gd name="connsiteX26" fmla="*/ 67733 w 1371564"/>
                <a:gd name="connsiteY26" fmla="*/ 1397343 h 1397343"/>
                <a:gd name="connsiteX27" fmla="*/ 0 w 1371564"/>
                <a:gd name="connsiteY27" fmla="*/ 1324915 h 1397343"/>
                <a:gd name="connsiteX28" fmla="*/ 0 w 1371564"/>
                <a:gd name="connsiteY28" fmla="*/ 1074186 h 1397343"/>
                <a:gd name="connsiteX29" fmla="*/ 0 w 1371564"/>
                <a:gd name="connsiteY29" fmla="*/ 1035209 h 1397343"/>
                <a:gd name="connsiteX30" fmla="*/ 0 w 1371564"/>
                <a:gd name="connsiteY30" fmla="*/ 362134 h 1397343"/>
                <a:gd name="connsiteX31" fmla="*/ 0 w 1371564"/>
                <a:gd name="connsiteY31" fmla="*/ 304368 h 1397343"/>
                <a:gd name="connsiteX32" fmla="*/ 0 w 1371564"/>
                <a:gd name="connsiteY32" fmla="*/ 72428 h 1397343"/>
                <a:gd name="connsiteX33" fmla="*/ 67733 w 1371564"/>
                <a:gd name="connsiteY33" fmla="*/ 0 h 1397343"/>
                <a:gd name="connsiteX34" fmla="*/ 1303831 w 1371564"/>
                <a:gd name="connsiteY34" fmla="*/ 0 h 1397343"/>
                <a:gd name="connsiteX35" fmla="*/ 1351726 w 1371564"/>
                <a:gd name="connsiteY35" fmla="*/ 21214 h 1397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371564" h="1397343">
                  <a:moveTo>
                    <a:pt x="1219296" y="123126"/>
                  </a:moveTo>
                  <a:cubicBezTo>
                    <a:pt x="1209490" y="112005"/>
                    <a:pt x="1195943" y="105127"/>
                    <a:pt x="1180979" y="105127"/>
                  </a:cubicBezTo>
                  <a:lnTo>
                    <a:pt x="192074" y="105127"/>
                  </a:lnTo>
                  <a:cubicBezTo>
                    <a:pt x="162147" y="105127"/>
                    <a:pt x="137887" y="132640"/>
                    <a:pt x="137887" y="166579"/>
                  </a:cubicBezTo>
                  <a:lnTo>
                    <a:pt x="137887" y="363368"/>
                  </a:lnTo>
                  <a:lnTo>
                    <a:pt x="137887" y="412380"/>
                  </a:lnTo>
                  <a:lnTo>
                    <a:pt x="137887" y="983450"/>
                  </a:lnTo>
                  <a:lnTo>
                    <a:pt x="137887" y="1016520"/>
                  </a:lnTo>
                  <a:lnTo>
                    <a:pt x="137887" y="1229251"/>
                  </a:lnTo>
                  <a:cubicBezTo>
                    <a:pt x="137887" y="1263190"/>
                    <a:pt x="162147" y="1290703"/>
                    <a:pt x="192074" y="1290703"/>
                  </a:cubicBezTo>
                  <a:lnTo>
                    <a:pt x="1180979" y="1290703"/>
                  </a:lnTo>
                  <a:cubicBezTo>
                    <a:pt x="1210906" y="1290703"/>
                    <a:pt x="1235167" y="1263190"/>
                    <a:pt x="1235167" y="1229251"/>
                  </a:cubicBezTo>
                  <a:lnTo>
                    <a:pt x="1235167" y="1016520"/>
                  </a:lnTo>
                  <a:lnTo>
                    <a:pt x="1235167" y="983450"/>
                  </a:lnTo>
                  <a:lnTo>
                    <a:pt x="1235167" y="412380"/>
                  </a:lnTo>
                  <a:lnTo>
                    <a:pt x="1235167" y="363369"/>
                  </a:lnTo>
                  <a:lnTo>
                    <a:pt x="1235167" y="166579"/>
                  </a:lnTo>
                  <a:cubicBezTo>
                    <a:pt x="1235167" y="149609"/>
                    <a:pt x="1229102" y="134246"/>
                    <a:pt x="1219296" y="123126"/>
                  </a:cubicBezTo>
                  <a:close/>
                  <a:moveTo>
                    <a:pt x="1351726" y="21214"/>
                  </a:moveTo>
                  <a:cubicBezTo>
                    <a:pt x="1363983" y="34321"/>
                    <a:pt x="1371564" y="52428"/>
                    <a:pt x="1371564" y="72428"/>
                  </a:cubicBezTo>
                  <a:lnTo>
                    <a:pt x="1371564" y="304368"/>
                  </a:lnTo>
                  <a:lnTo>
                    <a:pt x="1371564" y="362134"/>
                  </a:lnTo>
                  <a:lnTo>
                    <a:pt x="1371564" y="1035209"/>
                  </a:lnTo>
                  <a:lnTo>
                    <a:pt x="1371564" y="1074186"/>
                  </a:lnTo>
                  <a:lnTo>
                    <a:pt x="1371564" y="1324915"/>
                  </a:lnTo>
                  <a:cubicBezTo>
                    <a:pt x="1371564" y="1364916"/>
                    <a:pt x="1341239" y="1397343"/>
                    <a:pt x="1303832" y="1397343"/>
                  </a:cubicBezTo>
                  <a:lnTo>
                    <a:pt x="67733" y="1397343"/>
                  </a:lnTo>
                  <a:cubicBezTo>
                    <a:pt x="30325" y="1397343"/>
                    <a:pt x="0" y="1364916"/>
                    <a:pt x="0" y="1324915"/>
                  </a:cubicBezTo>
                  <a:lnTo>
                    <a:pt x="0" y="1074186"/>
                  </a:lnTo>
                  <a:lnTo>
                    <a:pt x="0" y="1035209"/>
                  </a:lnTo>
                  <a:lnTo>
                    <a:pt x="0" y="362134"/>
                  </a:lnTo>
                  <a:lnTo>
                    <a:pt x="0" y="304368"/>
                  </a:lnTo>
                  <a:lnTo>
                    <a:pt x="0" y="72428"/>
                  </a:lnTo>
                  <a:cubicBezTo>
                    <a:pt x="0" y="32427"/>
                    <a:pt x="30325" y="0"/>
                    <a:pt x="67733" y="0"/>
                  </a:cubicBezTo>
                  <a:lnTo>
                    <a:pt x="1303831" y="0"/>
                  </a:lnTo>
                  <a:cubicBezTo>
                    <a:pt x="1322535" y="0"/>
                    <a:pt x="1339468" y="8107"/>
                    <a:pt x="1351726" y="21214"/>
                  </a:cubicBezTo>
                  <a:close/>
                </a:path>
              </a:pathLst>
            </a:custGeom>
            <a:solidFill>
              <a:schemeClr val="bg1"/>
            </a:solidFill>
            <a:ln>
              <a:noFill/>
            </a:ln>
            <a:effectLst>
              <a:outerShdw blurRad="88900" sx="102000" sy="102000" algn="ctr" rotWithShape="0">
                <a:prstClr val="black">
                  <a:alpha val="7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grpSp>
        <p:nvGrpSpPr>
          <p:cNvPr id="58" name="Group 57">
            <a:extLst>
              <a:ext uri="{FF2B5EF4-FFF2-40B4-BE49-F238E27FC236}">
                <a16:creationId xmlns:a16="http://schemas.microsoft.com/office/drawing/2014/main" id="{58BD2A90-877C-4740-8A58-096B7C6F616F}"/>
              </a:ext>
            </a:extLst>
          </p:cNvPr>
          <p:cNvGrpSpPr/>
          <p:nvPr/>
        </p:nvGrpSpPr>
        <p:grpSpPr>
          <a:xfrm>
            <a:off x="3934819" y="3267298"/>
            <a:ext cx="1371564" cy="1397343"/>
            <a:chOff x="3834696" y="2984270"/>
            <a:chExt cx="1371564" cy="1397343"/>
          </a:xfrm>
        </p:grpSpPr>
        <p:grpSp>
          <p:nvGrpSpPr>
            <p:cNvPr id="59" name="Group 58">
              <a:extLst>
                <a:ext uri="{FF2B5EF4-FFF2-40B4-BE49-F238E27FC236}">
                  <a16:creationId xmlns:a16="http://schemas.microsoft.com/office/drawing/2014/main" id="{F36F94E0-CFBB-4C5E-AEB2-C2161ACF48F2}"/>
                </a:ext>
              </a:extLst>
            </p:cNvPr>
            <p:cNvGrpSpPr/>
            <p:nvPr/>
          </p:nvGrpSpPr>
          <p:grpSpPr>
            <a:xfrm>
              <a:off x="3834696" y="2984270"/>
              <a:ext cx="1371564" cy="1397343"/>
              <a:chOff x="3809018" y="3172095"/>
              <a:chExt cx="1371564" cy="1397343"/>
            </a:xfrm>
          </p:grpSpPr>
          <p:sp>
            <p:nvSpPr>
              <p:cNvPr id="61" name="Freeform: Shape 60">
                <a:extLst>
                  <a:ext uri="{FF2B5EF4-FFF2-40B4-BE49-F238E27FC236}">
                    <a16:creationId xmlns:a16="http://schemas.microsoft.com/office/drawing/2014/main" id="{8D960D51-3F1B-4DF4-BF45-9B880B8EF713}"/>
                  </a:ext>
                </a:extLst>
              </p:cNvPr>
              <p:cNvSpPr>
                <a:spLocks noChangeAspect="1"/>
              </p:cNvSpPr>
              <p:nvPr/>
            </p:nvSpPr>
            <p:spPr>
              <a:xfrm>
                <a:off x="3844480" y="3249231"/>
                <a:ext cx="1280160" cy="1304221"/>
              </a:xfrm>
              <a:custGeom>
                <a:avLst/>
                <a:gdLst>
                  <a:gd name="connsiteX0" fmla="*/ 60961 w 1234440"/>
                  <a:gd name="connsiteY0" fmla="*/ 0 h 1176107"/>
                  <a:gd name="connsiteX1" fmla="*/ 1173479 w 1234440"/>
                  <a:gd name="connsiteY1" fmla="*/ 0 h 1176107"/>
                  <a:gd name="connsiteX2" fmla="*/ 1234440 w 1234440"/>
                  <a:gd name="connsiteY2" fmla="*/ 60961 h 1176107"/>
                  <a:gd name="connsiteX3" fmla="*/ 1234440 w 1234440"/>
                  <a:gd name="connsiteY3" fmla="*/ 256179 h 1176107"/>
                  <a:gd name="connsiteX4" fmla="*/ 1234440 w 1234440"/>
                  <a:gd name="connsiteY4" fmla="*/ 304799 h 1176107"/>
                  <a:gd name="connsiteX5" fmla="*/ 1234440 w 1234440"/>
                  <a:gd name="connsiteY5" fmla="*/ 871308 h 1176107"/>
                  <a:gd name="connsiteX6" fmla="*/ 1234440 w 1234440"/>
                  <a:gd name="connsiteY6" fmla="*/ 904114 h 1176107"/>
                  <a:gd name="connsiteX7" fmla="*/ 1234440 w 1234440"/>
                  <a:gd name="connsiteY7" fmla="*/ 1115146 h 1176107"/>
                  <a:gd name="connsiteX8" fmla="*/ 1173479 w 1234440"/>
                  <a:gd name="connsiteY8" fmla="*/ 1176107 h 1176107"/>
                  <a:gd name="connsiteX9" fmla="*/ 60961 w 1234440"/>
                  <a:gd name="connsiteY9" fmla="*/ 1176107 h 1176107"/>
                  <a:gd name="connsiteX10" fmla="*/ 0 w 1234440"/>
                  <a:gd name="connsiteY10" fmla="*/ 1115146 h 1176107"/>
                  <a:gd name="connsiteX11" fmla="*/ 0 w 1234440"/>
                  <a:gd name="connsiteY11" fmla="*/ 904114 h 1176107"/>
                  <a:gd name="connsiteX12" fmla="*/ 0 w 1234440"/>
                  <a:gd name="connsiteY12" fmla="*/ 871308 h 1176107"/>
                  <a:gd name="connsiteX13" fmla="*/ 0 w 1234440"/>
                  <a:gd name="connsiteY13" fmla="*/ 304799 h 1176107"/>
                  <a:gd name="connsiteX14" fmla="*/ 0 w 1234440"/>
                  <a:gd name="connsiteY14" fmla="*/ 256179 h 1176107"/>
                  <a:gd name="connsiteX15" fmla="*/ 0 w 1234440"/>
                  <a:gd name="connsiteY15" fmla="*/ 60961 h 1176107"/>
                  <a:gd name="connsiteX16" fmla="*/ 60961 w 1234440"/>
                  <a:gd name="connsiteY16" fmla="*/ 0 h 1176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34440" h="1176107">
                    <a:moveTo>
                      <a:pt x="60961" y="0"/>
                    </a:moveTo>
                    <a:lnTo>
                      <a:pt x="1173479" y="0"/>
                    </a:lnTo>
                    <a:cubicBezTo>
                      <a:pt x="1207147" y="0"/>
                      <a:pt x="1234440" y="27293"/>
                      <a:pt x="1234440" y="60961"/>
                    </a:cubicBezTo>
                    <a:lnTo>
                      <a:pt x="1234440" y="256179"/>
                    </a:lnTo>
                    <a:lnTo>
                      <a:pt x="1234440" y="304799"/>
                    </a:lnTo>
                    <a:lnTo>
                      <a:pt x="1234440" y="871308"/>
                    </a:lnTo>
                    <a:lnTo>
                      <a:pt x="1234440" y="904114"/>
                    </a:lnTo>
                    <a:lnTo>
                      <a:pt x="1234440" y="1115146"/>
                    </a:lnTo>
                    <a:cubicBezTo>
                      <a:pt x="1234440" y="1148814"/>
                      <a:pt x="1207147" y="1176107"/>
                      <a:pt x="1173479" y="1176107"/>
                    </a:cubicBezTo>
                    <a:lnTo>
                      <a:pt x="60961" y="1176107"/>
                    </a:lnTo>
                    <a:cubicBezTo>
                      <a:pt x="27293" y="1176107"/>
                      <a:pt x="0" y="1148814"/>
                      <a:pt x="0" y="1115146"/>
                    </a:cubicBezTo>
                    <a:lnTo>
                      <a:pt x="0" y="904114"/>
                    </a:lnTo>
                    <a:lnTo>
                      <a:pt x="0" y="871308"/>
                    </a:lnTo>
                    <a:lnTo>
                      <a:pt x="0" y="304799"/>
                    </a:lnTo>
                    <a:lnTo>
                      <a:pt x="0" y="256179"/>
                    </a:lnTo>
                    <a:lnTo>
                      <a:pt x="0" y="60961"/>
                    </a:lnTo>
                    <a:cubicBezTo>
                      <a:pt x="0" y="27293"/>
                      <a:pt x="27293" y="0"/>
                      <a:pt x="60961" y="0"/>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62" name="Freeform: Shape 61">
                <a:extLst>
                  <a:ext uri="{FF2B5EF4-FFF2-40B4-BE49-F238E27FC236}">
                    <a16:creationId xmlns:a16="http://schemas.microsoft.com/office/drawing/2014/main" id="{4588A595-63D4-4202-857B-259018C0C7A9}"/>
                  </a:ext>
                </a:extLst>
              </p:cNvPr>
              <p:cNvSpPr>
                <a:spLocks/>
              </p:cNvSpPr>
              <p:nvPr/>
            </p:nvSpPr>
            <p:spPr>
              <a:xfrm>
                <a:off x="3809018" y="3172095"/>
                <a:ext cx="1371564" cy="1397343"/>
              </a:xfrm>
              <a:custGeom>
                <a:avLst/>
                <a:gdLst>
                  <a:gd name="connsiteX0" fmla="*/ 1219296 w 1371564"/>
                  <a:gd name="connsiteY0" fmla="*/ 123126 h 1397343"/>
                  <a:gd name="connsiteX1" fmla="*/ 1180979 w 1371564"/>
                  <a:gd name="connsiteY1" fmla="*/ 105127 h 1397343"/>
                  <a:gd name="connsiteX2" fmla="*/ 192074 w 1371564"/>
                  <a:gd name="connsiteY2" fmla="*/ 105127 h 1397343"/>
                  <a:gd name="connsiteX3" fmla="*/ 137887 w 1371564"/>
                  <a:gd name="connsiteY3" fmla="*/ 166579 h 1397343"/>
                  <a:gd name="connsiteX4" fmla="*/ 137887 w 1371564"/>
                  <a:gd name="connsiteY4" fmla="*/ 363368 h 1397343"/>
                  <a:gd name="connsiteX5" fmla="*/ 137887 w 1371564"/>
                  <a:gd name="connsiteY5" fmla="*/ 412380 h 1397343"/>
                  <a:gd name="connsiteX6" fmla="*/ 137887 w 1371564"/>
                  <a:gd name="connsiteY6" fmla="*/ 983450 h 1397343"/>
                  <a:gd name="connsiteX7" fmla="*/ 137887 w 1371564"/>
                  <a:gd name="connsiteY7" fmla="*/ 1016520 h 1397343"/>
                  <a:gd name="connsiteX8" fmla="*/ 137887 w 1371564"/>
                  <a:gd name="connsiteY8" fmla="*/ 1229251 h 1397343"/>
                  <a:gd name="connsiteX9" fmla="*/ 192074 w 1371564"/>
                  <a:gd name="connsiteY9" fmla="*/ 1290703 h 1397343"/>
                  <a:gd name="connsiteX10" fmla="*/ 1180979 w 1371564"/>
                  <a:gd name="connsiteY10" fmla="*/ 1290703 h 1397343"/>
                  <a:gd name="connsiteX11" fmla="*/ 1235167 w 1371564"/>
                  <a:gd name="connsiteY11" fmla="*/ 1229251 h 1397343"/>
                  <a:gd name="connsiteX12" fmla="*/ 1235167 w 1371564"/>
                  <a:gd name="connsiteY12" fmla="*/ 1016520 h 1397343"/>
                  <a:gd name="connsiteX13" fmla="*/ 1235167 w 1371564"/>
                  <a:gd name="connsiteY13" fmla="*/ 983450 h 1397343"/>
                  <a:gd name="connsiteX14" fmla="*/ 1235167 w 1371564"/>
                  <a:gd name="connsiteY14" fmla="*/ 412380 h 1397343"/>
                  <a:gd name="connsiteX15" fmla="*/ 1235167 w 1371564"/>
                  <a:gd name="connsiteY15" fmla="*/ 363369 h 1397343"/>
                  <a:gd name="connsiteX16" fmla="*/ 1235167 w 1371564"/>
                  <a:gd name="connsiteY16" fmla="*/ 166579 h 1397343"/>
                  <a:gd name="connsiteX17" fmla="*/ 1219296 w 1371564"/>
                  <a:gd name="connsiteY17" fmla="*/ 123126 h 1397343"/>
                  <a:gd name="connsiteX18" fmla="*/ 1351726 w 1371564"/>
                  <a:gd name="connsiteY18" fmla="*/ 21214 h 1397343"/>
                  <a:gd name="connsiteX19" fmla="*/ 1371564 w 1371564"/>
                  <a:gd name="connsiteY19" fmla="*/ 72428 h 1397343"/>
                  <a:gd name="connsiteX20" fmla="*/ 1371564 w 1371564"/>
                  <a:gd name="connsiteY20" fmla="*/ 304368 h 1397343"/>
                  <a:gd name="connsiteX21" fmla="*/ 1371564 w 1371564"/>
                  <a:gd name="connsiteY21" fmla="*/ 362134 h 1397343"/>
                  <a:gd name="connsiteX22" fmla="*/ 1371564 w 1371564"/>
                  <a:gd name="connsiteY22" fmla="*/ 1035209 h 1397343"/>
                  <a:gd name="connsiteX23" fmla="*/ 1371564 w 1371564"/>
                  <a:gd name="connsiteY23" fmla="*/ 1074186 h 1397343"/>
                  <a:gd name="connsiteX24" fmla="*/ 1371564 w 1371564"/>
                  <a:gd name="connsiteY24" fmla="*/ 1324915 h 1397343"/>
                  <a:gd name="connsiteX25" fmla="*/ 1303832 w 1371564"/>
                  <a:gd name="connsiteY25" fmla="*/ 1397343 h 1397343"/>
                  <a:gd name="connsiteX26" fmla="*/ 67733 w 1371564"/>
                  <a:gd name="connsiteY26" fmla="*/ 1397343 h 1397343"/>
                  <a:gd name="connsiteX27" fmla="*/ 0 w 1371564"/>
                  <a:gd name="connsiteY27" fmla="*/ 1324915 h 1397343"/>
                  <a:gd name="connsiteX28" fmla="*/ 0 w 1371564"/>
                  <a:gd name="connsiteY28" fmla="*/ 1074186 h 1397343"/>
                  <a:gd name="connsiteX29" fmla="*/ 0 w 1371564"/>
                  <a:gd name="connsiteY29" fmla="*/ 1035209 h 1397343"/>
                  <a:gd name="connsiteX30" fmla="*/ 0 w 1371564"/>
                  <a:gd name="connsiteY30" fmla="*/ 362134 h 1397343"/>
                  <a:gd name="connsiteX31" fmla="*/ 0 w 1371564"/>
                  <a:gd name="connsiteY31" fmla="*/ 304368 h 1397343"/>
                  <a:gd name="connsiteX32" fmla="*/ 0 w 1371564"/>
                  <a:gd name="connsiteY32" fmla="*/ 72428 h 1397343"/>
                  <a:gd name="connsiteX33" fmla="*/ 67733 w 1371564"/>
                  <a:gd name="connsiteY33" fmla="*/ 0 h 1397343"/>
                  <a:gd name="connsiteX34" fmla="*/ 1303831 w 1371564"/>
                  <a:gd name="connsiteY34" fmla="*/ 0 h 1397343"/>
                  <a:gd name="connsiteX35" fmla="*/ 1351726 w 1371564"/>
                  <a:gd name="connsiteY35" fmla="*/ 21214 h 1397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371564" h="1397343">
                    <a:moveTo>
                      <a:pt x="1219296" y="123126"/>
                    </a:moveTo>
                    <a:cubicBezTo>
                      <a:pt x="1209490" y="112005"/>
                      <a:pt x="1195943" y="105127"/>
                      <a:pt x="1180979" y="105127"/>
                    </a:cubicBezTo>
                    <a:lnTo>
                      <a:pt x="192074" y="105127"/>
                    </a:lnTo>
                    <a:cubicBezTo>
                      <a:pt x="162147" y="105127"/>
                      <a:pt x="137887" y="132640"/>
                      <a:pt x="137887" y="166579"/>
                    </a:cubicBezTo>
                    <a:lnTo>
                      <a:pt x="137887" y="363368"/>
                    </a:lnTo>
                    <a:lnTo>
                      <a:pt x="137887" y="412380"/>
                    </a:lnTo>
                    <a:lnTo>
                      <a:pt x="137887" y="983450"/>
                    </a:lnTo>
                    <a:lnTo>
                      <a:pt x="137887" y="1016520"/>
                    </a:lnTo>
                    <a:lnTo>
                      <a:pt x="137887" y="1229251"/>
                    </a:lnTo>
                    <a:cubicBezTo>
                      <a:pt x="137887" y="1263190"/>
                      <a:pt x="162147" y="1290703"/>
                      <a:pt x="192074" y="1290703"/>
                    </a:cubicBezTo>
                    <a:lnTo>
                      <a:pt x="1180979" y="1290703"/>
                    </a:lnTo>
                    <a:cubicBezTo>
                      <a:pt x="1210906" y="1290703"/>
                      <a:pt x="1235167" y="1263190"/>
                      <a:pt x="1235167" y="1229251"/>
                    </a:cubicBezTo>
                    <a:lnTo>
                      <a:pt x="1235167" y="1016520"/>
                    </a:lnTo>
                    <a:lnTo>
                      <a:pt x="1235167" y="983450"/>
                    </a:lnTo>
                    <a:lnTo>
                      <a:pt x="1235167" y="412380"/>
                    </a:lnTo>
                    <a:lnTo>
                      <a:pt x="1235167" y="363369"/>
                    </a:lnTo>
                    <a:lnTo>
                      <a:pt x="1235167" y="166579"/>
                    </a:lnTo>
                    <a:cubicBezTo>
                      <a:pt x="1235167" y="149609"/>
                      <a:pt x="1229102" y="134246"/>
                      <a:pt x="1219296" y="123126"/>
                    </a:cubicBezTo>
                    <a:close/>
                    <a:moveTo>
                      <a:pt x="1351726" y="21214"/>
                    </a:moveTo>
                    <a:cubicBezTo>
                      <a:pt x="1363983" y="34321"/>
                      <a:pt x="1371564" y="52428"/>
                      <a:pt x="1371564" y="72428"/>
                    </a:cubicBezTo>
                    <a:lnTo>
                      <a:pt x="1371564" y="304368"/>
                    </a:lnTo>
                    <a:lnTo>
                      <a:pt x="1371564" y="362134"/>
                    </a:lnTo>
                    <a:lnTo>
                      <a:pt x="1371564" y="1035209"/>
                    </a:lnTo>
                    <a:lnTo>
                      <a:pt x="1371564" y="1074186"/>
                    </a:lnTo>
                    <a:lnTo>
                      <a:pt x="1371564" y="1324915"/>
                    </a:lnTo>
                    <a:cubicBezTo>
                      <a:pt x="1371564" y="1364916"/>
                      <a:pt x="1341239" y="1397343"/>
                      <a:pt x="1303832" y="1397343"/>
                    </a:cubicBezTo>
                    <a:lnTo>
                      <a:pt x="67733" y="1397343"/>
                    </a:lnTo>
                    <a:cubicBezTo>
                      <a:pt x="30325" y="1397343"/>
                      <a:pt x="0" y="1364916"/>
                      <a:pt x="0" y="1324915"/>
                    </a:cubicBezTo>
                    <a:lnTo>
                      <a:pt x="0" y="1074186"/>
                    </a:lnTo>
                    <a:lnTo>
                      <a:pt x="0" y="1035209"/>
                    </a:lnTo>
                    <a:lnTo>
                      <a:pt x="0" y="362134"/>
                    </a:lnTo>
                    <a:lnTo>
                      <a:pt x="0" y="304368"/>
                    </a:lnTo>
                    <a:lnTo>
                      <a:pt x="0" y="72428"/>
                    </a:lnTo>
                    <a:cubicBezTo>
                      <a:pt x="0" y="32427"/>
                      <a:pt x="30325" y="0"/>
                      <a:pt x="67733" y="0"/>
                    </a:cubicBezTo>
                    <a:lnTo>
                      <a:pt x="1303831" y="0"/>
                    </a:lnTo>
                    <a:cubicBezTo>
                      <a:pt x="1322535" y="0"/>
                      <a:pt x="1339468" y="8107"/>
                      <a:pt x="1351726" y="21214"/>
                    </a:cubicBezTo>
                    <a:close/>
                  </a:path>
                </a:pathLst>
              </a:custGeom>
              <a:solidFill>
                <a:schemeClr val="bg1"/>
              </a:solidFill>
              <a:ln>
                <a:noFill/>
              </a:ln>
              <a:effectLst>
                <a:outerShdw blurRad="88900" sx="102000" sy="102000" algn="ctr" rotWithShape="0">
                  <a:prstClr val="black">
                    <a:alpha val="7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sp>
          <p:nvSpPr>
            <p:cNvPr id="60" name="TextBox 59">
              <a:extLst>
                <a:ext uri="{FF2B5EF4-FFF2-40B4-BE49-F238E27FC236}">
                  <a16:creationId xmlns:a16="http://schemas.microsoft.com/office/drawing/2014/main" id="{9A4A914F-5B6D-4B69-9970-A223B79E061E}"/>
                </a:ext>
              </a:extLst>
            </p:cNvPr>
            <p:cNvSpPr txBox="1"/>
            <p:nvPr/>
          </p:nvSpPr>
          <p:spPr>
            <a:xfrm>
              <a:off x="4088265" y="3313609"/>
              <a:ext cx="843946" cy="738664"/>
            </a:xfrm>
            <a:prstGeom prst="rect">
              <a:avLst/>
            </a:prstGeom>
            <a:noFill/>
          </p:spPr>
          <p:txBody>
            <a:bodyPr wrap="square" rtlCol="0">
              <a:spAutoFit/>
            </a:bodyPr>
            <a:lstStyle/>
            <a:p>
              <a:pPr algn="ctr"/>
              <a:r>
                <a:rPr lang="en-US" sz="1400" dirty="0">
                  <a:solidFill>
                    <a:schemeClr val="bg1"/>
                  </a:solidFill>
                  <a:latin typeface="Candara" panose="020E0502030303020204" pitchFamily="34" charset="0"/>
                </a:rPr>
                <a:t>OPTION</a:t>
              </a:r>
            </a:p>
            <a:p>
              <a:pPr algn="ctr"/>
              <a:r>
                <a:rPr lang="en-US" sz="2800" dirty="0">
                  <a:solidFill>
                    <a:schemeClr val="bg1"/>
                  </a:solidFill>
                  <a:latin typeface="Bernard MT Condensed" panose="02050806060905020404" pitchFamily="18" charset="0"/>
                </a:rPr>
                <a:t>02</a:t>
              </a:r>
            </a:p>
          </p:txBody>
        </p:sp>
      </p:grpSp>
      <p:sp>
        <p:nvSpPr>
          <p:cNvPr id="63" name="Text Box 10">
            <a:extLst>
              <a:ext uri="{FF2B5EF4-FFF2-40B4-BE49-F238E27FC236}">
                <a16:creationId xmlns:a16="http://schemas.microsoft.com/office/drawing/2014/main" id="{88A5F266-6271-475F-8604-ABB3A95A8367}"/>
              </a:ext>
            </a:extLst>
          </p:cNvPr>
          <p:cNvSpPr txBox="1">
            <a:spLocks noChangeArrowheads="1"/>
          </p:cNvSpPr>
          <p:nvPr/>
        </p:nvSpPr>
        <p:spPr bwMode="auto">
          <a:xfrm>
            <a:off x="7339845" y="3411969"/>
            <a:ext cx="4170597" cy="1107996"/>
          </a:xfrm>
          <a:prstGeom prst="rect">
            <a:avLst/>
          </a:prstGeom>
          <a:noFill/>
          <a:ln w="9525">
            <a:noFill/>
            <a:miter lim="800000"/>
            <a:headEnd/>
            <a:tailEnd/>
          </a:ln>
        </p:spPr>
        <p:txBody>
          <a:bodyPr wrap="square" lIns="60960" tIns="30480" rIns="60960" bIns="30480">
            <a:spAutoFit/>
          </a:bodyPr>
          <a:lstStyle/>
          <a:p>
            <a:r>
              <a:rPr lang="en-US" sz="1400" dirty="0">
                <a:solidFill>
                  <a:schemeClr val="bg1"/>
                </a:solidFill>
                <a:latin typeface="Bernard MT Condensed" panose="02050806060905020404" pitchFamily="18" charset="0"/>
              </a:rPr>
              <a:t>LOREM IPSUM</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nvGrpSpPr>
          <p:cNvPr id="64" name="Group 63">
            <a:extLst>
              <a:ext uri="{FF2B5EF4-FFF2-40B4-BE49-F238E27FC236}">
                <a16:creationId xmlns:a16="http://schemas.microsoft.com/office/drawing/2014/main" id="{11D87294-EB8A-4B11-A9A5-ECD986F77100}"/>
              </a:ext>
            </a:extLst>
          </p:cNvPr>
          <p:cNvGrpSpPr/>
          <p:nvPr/>
        </p:nvGrpSpPr>
        <p:grpSpPr>
          <a:xfrm>
            <a:off x="2267768" y="5030052"/>
            <a:ext cx="1371564" cy="1397343"/>
            <a:chOff x="5537209" y="2984268"/>
            <a:chExt cx="1371564" cy="1397343"/>
          </a:xfrm>
        </p:grpSpPr>
        <p:sp>
          <p:nvSpPr>
            <p:cNvPr id="65" name="Freeform: Shape 64">
              <a:extLst>
                <a:ext uri="{FF2B5EF4-FFF2-40B4-BE49-F238E27FC236}">
                  <a16:creationId xmlns:a16="http://schemas.microsoft.com/office/drawing/2014/main" id="{407A37F6-8D61-4535-B727-E507CFF2CF67}"/>
                </a:ext>
              </a:extLst>
            </p:cNvPr>
            <p:cNvSpPr>
              <a:spLocks noChangeAspect="1"/>
            </p:cNvSpPr>
            <p:nvPr/>
          </p:nvSpPr>
          <p:spPr>
            <a:xfrm>
              <a:off x="5582911" y="3030830"/>
              <a:ext cx="1280160" cy="1304221"/>
            </a:xfrm>
            <a:custGeom>
              <a:avLst/>
              <a:gdLst>
                <a:gd name="connsiteX0" fmla="*/ 60961 w 1234440"/>
                <a:gd name="connsiteY0" fmla="*/ 0 h 1176107"/>
                <a:gd name="connsiteX1" fmla="*/ 1173479 w 1234440"/>
                <a:gd name="connsiteY1" fmla="*/ 0 h 1176107"/>
                <a:gd name="connsiteX2" fmla="*/ 1234440 w 1234440"/>
                <a:gd name="connsiteY2" fmla="*/ 60961 h 1176107"/>
                <a:gd name="connsiteX3" fmla="*/ 1234440 w 1234440"/>
                <a:gd name="connsiteY3" fmla="*/ 256179 h 1176107"/>
                <a:gd name="connsiteX4" fmla="*/ 1234440 w 1234440"/>
                <a:gd name="connsiteY4" fmla="*/ 304799 h 1176107"/>
                <a:gd name="connsiteX5" fmla="*/ 1234440 w 1234440"/>
                <a:gd name="connsiteY5" fmla="*/ 871308 h 1176107"/>
                <a:gd name="connsiteX6" fmla="*/ 1234440 w 1234440"/>
                <a:gd name="connsiteY6" fmla="*/ 904114 h 1176107"/>
                <a:gd name="connsiteX7" fmla="*/ 1234440 w 1234440"/>
                <a:gd name="connsiteY7" fmla="*/ 1115146 h 1176107"/>
                <a:gd name="connsiteX8" fmla="*/ 1173479 w 1234440"/>
                <a:gd name="connsiteY8" fmla="*/ 1176107 h 1176107"/>
                <a:gd name="connsiteX9" fmla="*/ 60961 w 1234440"/>
                <a:gd name="connsiteY9" fmla="*/ 1176107 h 1176107"/>
                <a:gd name="connsiteX10" fmla="*/ 0 w 1234440"/>
                <a:gd name="connsiteY10" fmla="*/ 1115146 h 1176107"/>
                <a:gd name="connsiteX11" fmla="*/ 0 w 1234440"/>
                <a:gd name="connsiteY11" fmla="*/ 904114 h 1176107"/>
                <a:gd name="connsiteX12" fmla="*/ 0 w 1234440"/>
                <a:gd name="connsiteY12" fmla="*/ 871308 h 1176107"/>
                <a:gd name="connsiteX13" fmla="*/ 0 w 1234440"/>
                <a:gd name="connsiteY13" fmla="*/ 304799 h 1176107"/>
                <a:gd name="connsiteX14" fmla="*/ 0 w 1234440"/>
                <a:gd name="connsiteY14" fmla="*/ 256179 h 1176107"/>
                <a:gd name="connsiteX15" fmla="*/ 0 w 1234440"/>
                <a:gd name="connsiteY15" fmla="*/ 60961 h 1176107"/>
                <a:gd name="connsiteX16" fmla="*/ 60961 w 1234440"/>
                <a:gd name="connsiteY16" fmla="*/ 0 h 1176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34440" h="1176107">
                  <a:moveTo>
                    <a:pt x="60961" y="0"/>
                  </a:moveTo>
                  <a:lnTo>
                    <a:pt x="1173479" y="0"/>
                  </a:lnTo>
                  <a:cubicBezTo>
                    <a:pt x="1207147" y="0"/>
                    <a:pt x="1234440" y="27293"/>
                    <a:pt x="1234440" y="60961"/>
                  </a:cubicBezTo>
                  <a:lnTo>
                    <a:pt x="1234440" y="256179"/>
                  </a:lnTo>
                  <a:lnTo>
                    <a:pt x="1234440" y="304799"/>
                  </a:lnTo>
                  <a:lnTo>
                    <a:pt x="1234440" y="871308"/>
                  </a:lnTo>
                  <a:lnTo>
                    <a:pt x="1234440" y="904114"/>
                  </a:lnTo>
                  <a:lnTo>
                    <a:pt x="1234440" y="1115146"/>
                  </a:lnTo>
                  <a:cubicBezTo>
                    <a:pt x="1234440" y="1148814"/>
                    <a:pt x="1207147" y="1176107"/>
                    <a:pt x="1173479" y="1176107"/>
                  </a:cubicBezTo>
                  <a:lnTo>
                    <a:pt x="60961" y="1176107"/>
                  </a:lnTo>
                  <a:cubicBezTo>
                    <a:pt x="27293" y="1176107"/>
                    <a:pt x="0" y="1148814"/>
                    <a:pt x="0" y="1115146"/>
                  </a:cubicBezTo>
                  <a:lnTo>
                    <a:pt x="0" y="904114"/>
                  </a:lnTo>
                  <a:lnTo>
                    <a:pt x="0" y="871308"/>
                  </a:lnTo>
                  <a:lnTo>
                    <a:pt x="0" y="304799"/>
                  </a:lnTo>
                  <a:lnTo>
                    <a:pt x="0" y="256179"/>
                  </a:lnTo>
                  <a:lnTo>
                    <a:pt x="0" y="60961"/>
                  </a:lnTo>
                  <a:cubicBezTo>
                    <a:pt x="0" y="27293"/>
                    <a:pt x="27293" y="0"/>
                    <a:pt x="60961" y="0"/>
                  </a:cubicBezTo>
                  <a:close/>
                </a:path>
              </a:pathLst>
            </a:custGeom>
            <a:blipFill>
              <a:blip r:embed="rId5"/>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66" name="Freeform: Shape 65">
              <a:extLst>
                <a:ext uri="{FF2B5EF4-FFF2-40B4-BE49-F238E27FC236}">
                  <a16:creationId xmlns:a16="http://schemas.microsoft.com/office/drawing/2014/main" id="{8E26CB2E-3DAE-41A4-861E-8DD4A4095F41}"/>
                </a:ext>
              </a:extLst>
            </p:cNvPr>
            <p:cNvSpPr>
              <a:spLocks/>
            </p:cNvSpPr>
            <p:nvPr/>
          </p:nvSpPr>
          <p:spPr>
            <a:xfrm>
              <a:off x="5537209" y="2984268"/>
              <a:ext cx="1371564" cy="1397343"/>
            </a:xfrm>
            <a:custGeom>
              <a:avLst/>
              <a:gdLst>
                <a:gd name="connsiteX0" fmla="*/ 1219296 w 1371564"/>
                <a:gd name="connsiteY0" fmla="*/ 123126 h 1397343"/>
                <a:gd name="connsiteX1" fmla="*/ 1180979 w 1371564"/>
                <a:gd name="connsiteY1" fmla="*/ 105127 h 1397343"/>
                <a:gd name="connsiteX2" fmla="*/ 192074 w 1371564"/>
                <a:gd name="connsiteY2" fmla="*/ 105127 h 1397343"/>
                <a:gd name="connsiteX3" fmla="*/ 137887 w 1371564"/>
                <a:gd name="connsiteY3" fmla="*/ 166579 h 1397343"/>
                <a:gd name="connsiteX4" fmla="*/ 137887 w 1371564"/>
                <a:gd name="connsiteY4" fmla="*/ 363368 h 1397343"/>
                <a:gd name="connsiteX5" fmla="*/ 137887 w 1371564"/>
                <a:gd name="connsiteY5" fmla="*/ 412380 h 1397343"/>
                <a:gd name="connsiteX6" fmla="*/ 137887 w 1371564"/>
                <a:gd name="connsiteY6" fmla="*/ 983450 h 1397343"/>
                <a:gd name="connsiteX7" fmla="*/ 137887 w 1371564"/>
                <a:gd name="connsiteY7" fmla="*/ 1016520 h 1397343"/>
                <a:gd name="connsiteX8" fmla="*/ 137887 w 1371564"/>
                <a:gd name="connsiteY8" fmla="*/ 1229251 h 1397343"/>
                <a:gd name="connsiteX9" fmla="*/ 192074 w 1371564"/>
                <a:gd name="connsiteY9" fmla="*/ 1290703 h 1397343"/>
                <a:gd name="connsiteX10" fmla="*/ 1180979 w 1371564"/>
                <a:gd name="connsiteY10" fmla="*/ 1290703 h 1397343"/>
                <a:gd name="connsiteX11" fmla="*/ 1235167 w 1371564"/>
                <a:gd name="connsiteY11" fmla="*/ 1229251 h 1397343"/>
                <a:gd name="connsiteX12" fmla="*/ 1235167 w 1371564"/>
                <a:gd name="connsiteY12" fmla="*/ 1016520 h 1397343"/>
                <a:gd name="connsiteX13" fmla="*/ 1235167 w 1371564"/>
                <a:gd name="connsiteY13" fmla="*/ 983450 h 1397343"/>
                <a:gd name="connsiteX14" fmla="*/ 1235167 w 1371564"/>
                <a:gd name="connsiteY14" fmla="*/ 412380 h 1397343"/>
                <a:gd name="connsiteX15" fmla="*/ 1235167 w 1371564"/>
                <a:gd name="connsiteY15" fmla="*/ 363369 h 1397343"/>
                <a:gd name="connsiteX16" fmla="*/ 1235167 w 1371564"/>
                <a:gd name="connsiteY16" fmla="*/ 166579 h 1397343"/>
                <a:gd name="connsiteX17" fmla="*/ 1219296 w 1371564"/>
                <a:gd name="connsiteY17" fmla="*/ 123126 h 1397343"/>
                <a:gd name="connsiteX18" fmla="*/ 1351726 w 1371564"/>
                <a:gd name="connsiteY18" fmla="*/ 21214 h 1397343"/>
                <a:gd name="connsiteX19" fmla="*/ 1371564 w 1371564"/>
                <a:gd name="connsiteY19" fmla="*/ 72428 h 1397343"/>
                <a:gd name="connsiteX20" fmla="*/ 1371564 w 1371564"/>
                <a:gd name="connsiteY20" fmla="*/ 304368 h 1397343"/>
                <a:gd name="connsiteX21" fmla="*/ 1371564 w 1371564"/>
                <a:gd name="connsiteY21" fmla="*/ 362134 h 1397343"/>
                <a:gd name="connsiteX22" fmla="*/ 1371564 w 1371564"/>
                <a:gd name="connsiteY22" fmla="*/ 1035209 h 1397343"/>
                <a:gd name="connsiteX23" fmla="*/ 1371564 w 1371564"/>
                <a:gd name="connsiteY23" fmla="*/ 1074186 h 1397343"/>
                <a:gd name="connsiteX24" fmla="*/ 1371564 w 1371564"/>
                <a:gd name="connsiteY24" fmla="*/ 1324915 h 1397343"/>
                <a:gd name="connsiteX25" fmla="*/ 1303832 w 1371564"/>
                <a:gd name="connsiteY25" fmla="*/ 1397343 h 1397343"/>
                <a:gd name="connsiteX26" fmla="*/ 67733 w 1371564"/>
                <a:gd name="connsiteY26" fmla="*/ 1397343 h 1397343"/>
                <a:gd name="connsiteX27" fmla="*/ 0 w 1371564"/>
                <a:gd name="connsiteY27" fmla="*/ 1324915 h 1397343"/>
                <a:gd name="connsiteX28" fmla="*/ 0 w 1371564"/>
                <a:gd name="connsiteY28" fmla="*/ 1074186 h 1397343"/>
                <a:gd name="connsiteX29" fmla="*/ 0 w 1371564"/>
                <a:gd name="connsiteY29" fmla="*/ 1035209 h 1397343"/>
                <a:gd name="connsiteX30" fmla="*/ 0 w 1371564"/>
                <a:gd name="connsiteY30" fmla="*/ 362134 h 1397343"/>
                <a:gd name="connsiteX31" fmla="*/ 0 w 1371564"/>
                <a:gd name="connsiteY31" fmla="*/ 304368 h 1397343"/>
                <a:gd name="connsiteX32" fmla="*/ 0 w 1371564"/>
                <a:gd name="connsiteY32" fmla="*/ 72428 h 1397343"/>
                <a:gd name="connsiteX33" fmla="*/ 67733 w 1371564"/>
                <a:gd name="connsiteY33" fmla="*/ 0 h 1397343"/>
                <a:gd name="connsiteX34" fmla="*/ 1303831 w 1371564"/>
                <a:gd name="connsiteY34" fmla="*/ 0 h 1397343"/>
                <a:gd name="connsiteX35" fmla="*/ 1351726 w 1371564"/>
                <a:gd name="connsiteY35" fmla="*/ 21214 h 1397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371564" h="1397343">
                  <a:moveTo>
                    <a:pt x="1219296" y="123126"/>
                  </a:moveTo>
                  <a:cubicBezTo>
                    <a:pt x="1209490" y="112005"/>
                    <a:pt x="1195943" y="105127"/>
                    <a:pt x="1180979" y="105127"/>
                  </a:cubicBezTo>
                  <a:lnTo>
                    <a:pt x="192074" y="105127"/>
                  </a:lnTo>
                  <a:cubicBezTo>
                    <a:pt x="162147" y="105127"/>
                    <a:pt x="137887" y="132640"/>
                    <a:pt x="137887" y="166579"/>
                  </a:cubicBezTo>
                  <a:lnTo>
                    <a:pt x="137887" y="363368"/>
                  </a:lnTo>
                  <a:lnTo>
                    <a:pt x="137887" y="412380"/>
                  </a:lnTo>
                  <a:lnTo>
                    <a:pt x="137887" y="983450"/>
                  </a:lnTo>
                  <a:lnTo>
                    <a:pt x="137887" y="1016520"/>
                  </a:lnTo>
                  <a:lnTo>
                    <a:pt x="137887" y="1229251"/>
                  </a:lnTo>
                  <a:cubicBezTo>
                    <a:pt x="137887" y="1263190"/>
                    <a:pt x="162147" y="1290703"/>
                    <a:pt x="192074" y="1290703"/>
                  </a:cubicBezTo>
                  <a:lnTo>
                    <a:pt x="1180979" y="1290703"/>
                  </a:lnTo>
                  <a:cubicBezTo>
                    <a:pt x="1210906" y="1290703"/>
                    <a:pt x="1235167" y="1263190"/>
                    <a:pt x="1235167" y="1229251"/>
                  </a:cubicBezTo>
                  <a:lnTo>
                    <a:pt x="1235167" y="1016520"/>
                  </a:lnTo>
                  <a:lnTo>
                    <a:pt x="1235167" y="983450"/>
                  </a:lnTo>
                  <a:lnTo>
                    <a:pt x="1235167" y="412380"/>
                  </a:lnTo>
                  <a:lnTo>
                    <a:pt x="1235167" y="363369"/>
                  </a:lnTo>
                  <a:lnTo>
                    <a:pt x="1235167" y="166579"/>
                  </a:lnTo>
                  <a:cubicBezTo>
                    <a:pt x="1235167" y="149609"/>
                    <a:pt x="1229102" y="134246"/>
                    <a:pt x="1219296" y="123126"/>
                  </a:cubicBezTo>
                  <a:close/>
                  <a:moveTo>
                    <a:pt x="1351726" y="21214"/>
                  </a:moveTo>
                  <a:cubicBezTo>
                    <a:pt x="1363983" y="34321"/>
                    <a:pt x="1371564" y="52428"/>
                    <a:pt x="1371564" y="72428"/>
                  </a:cubicBezTo>
                  <a:lnTo>
                    <a:pt x="1371564" y="304368"/>
                  </a:lnTo>
                  <a:lnTo>
                    <a:pt x="1371564" y="362134"/>
                  </a:lnTo>
                  <a:lnTo>
                    <a:pt x="1371564" y="1035209"/>
                  </a:lnTo>
                  <a:lnTo>
                    <a:pt x="1371564" y="1074186"/>
                  </a:lnTo>
                  <a:lnTo>
                    <a:pt x="1371564" y="1324915"/>
                  </a:lnTo>
                  <a:cubicBezTo>
                    <a:pt x="1371564" y="1364916"/>
                    <a:pt x="1341239" y="1397343"/>
                    <a:pt x="1303832" y="1397343"/>
                  </a:cubicBezTo>
                  <a:lnTo>
                    <a:pt x="67733" y="1397343"/>
                  </a:lnTo>
                  <a:cubicBezTo>
                    <a:pt x="30325" y="1397343"/>
                    <a:pt x="0" y="1364916"/>
                    <a:pt x="0" y="1324915"/>
                  </a:cubicBezTo>
                  <a:lnTo>
                    <a:pt x="0" y="1074186"/>
                  </a:lnTo>
                  <a:lnTo>
                    <a:pt x="0" y="1035209"/>
                  </a:lnTo>
                  <a:lnTo>
                    <a:pt x="0" y="362134"/>
                  </a:lnTo>
                  <a:lnTo>
                    <a:pt x="0" y="304368"/>
                  </a:lnTo>
                  <a:lnTo>
                    <a:pt x="0" y="72428"/>
                  </a:lnTo>
                  <a:cubicBezTo>
                    <a:pt x="0" y="32427"/>
                    <a:pt x="30325" y="0"/>
                    <a:pt x="67733" y="0"/>
                  </a:cubicBezTo>
                  <a:lnTo>
                    <a:pt x="1303831" y="0"/>
                  </a:lnTo>
                  <a:cubicBezTo>
                    <a:pt x="1322535" y="0"/>
                    <a:pt x="1339468" y="8107"/>
                    <a:pt x="1351726" y="21214"/>
                  </a:cubicBezTo>
                  <a:close/>
                </a:path>
              </a:pathLst>
            </a:custGeom>
            <a:solidFill>
              <a:schemeClr val="bg1"/>
            </a:solidFill>
            <a:ln>
              <a:noFill/>
            </a:ln>
            <a:effectLst>
              <a:outerShdw blurRad="88900" sx="102000" sy="102000" algn="ctr" rotWithShape="0">
                <a:prstClr val="black">
                  <a:alpha val="7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grpSp>
        <p:nvGrpSpPr>
          <p:cNvPr id="67" name="Group 66">
            <a:extLst>
              <a:ext uri="{FF2B5EF4-FFF2-40B4-BE49-F238E27FC236}">
                <a16:creationId xmlns:a16="http://schemas.microsoft.com/office/drawing/2014/main" id="{B162B77B-6998-455E-9438-F07797561F91}"/>
              </a:ext>
            </a:extLst>
          </p:cNvPr>
          <p:cNvGrpSpPr/>
          <p:nvPr/>
        </p:nvGrpSpPr>
        <p:grpSpPr>
          <a:xfrm>
            <a:off x="565255" y="5030054"/>
            <a:ext cx="1371564" cy="1397343"/>
            <a:chOff x="3834696" y="2984270"/>
            <a:chExt cx="1371564" cy="1397343"/>
          </a:xfrm>
        </p:grpSpPr>
        <p:grpSp>
          <p:nvGrpSpPr>
            <p:cNvPr id="68" name="Group 67">
              <a:extLst>
                <a:ext uri="{FF2B5EF4-FFF2-40B4-BE49-F238E27FC236}">
                  <a16:creationId xmlns:a16="http://schemas.microsoft.com/office/drawing/2014/main" id="{766A908C-FB77-46E5-A25B-37BB751B956B}"/>
                </a:ext>
              </a:extLst>
            </p:cNvPr>
            <p:cNvGrpSpPr/>
            <p:nvPr/>
          </p:nvGrpSpPr>
          <p:grpSpPr>
            <a:xfrm>
              <a:off x="3834696" y="2984270"/>
              <a:ext cx="1371564" cy="1397343"/>
              <a:chOff x="3809018" y="3172095"/>
              <a:chExt cx="1371564" cy="1397343"/>
            </a:xfrm>
          </p:grpSpPr>
          <p:sp>
            <p:nvSpPr>
              <p:cNvPr id="70" name="Freeform: Shape 69">
                <a:extLst>
                  <a:ext uri="{FF2B5EF4-FFF2-40B4-BE49-F238E27FC236}">
                    <a16:creationId xmlns:a16="http://schemas.microsoft.com/office/drawing/2014/main" id="{80740375-074A-496F-A943-BDF08465A355}"/>
                  </a:ext>
                </a:extLst>
              </p:cNvPr>
              <p:cNvSpPr>
                <a:spLocks noChangeAspect="1"/>
              </p:cNvSpPr>
              <p:nvPr/>
            </p:nvSpPr>
            <p:spPr>
              <a:xfrm>
                <a:off x="3844480" y="3249231"/>
                <a:ext cx="1280160" cy="1304221"/>
              </a:xfrm>
              <a:custGeom>
                <a:avLst/>
                <a:gdLst>
                  <a:gd name="connsiteX0" fmla="*/ 60961 w 1234440"/>
                  <a:gd name="connsiteY0" fmla="*/ 0 h 1176107"/>
                  <a:gd name="connsiteX1" fmla="*/ 1173479 w 1234440"/>
                  <a:gd name="connsiteY1" fmla="*/ 0 h 1176107"/>
                  <a:gd name="connsiteX2" fmla="*/ 1234440 w 1234440"/>
                  <a:gd name="connsiteY2" fmla="*/ 60961 h 1176107"/>
                  <a:gd name="connsiteX3" fmla="*/ 1234440 w 1234440"/>
                  <a:gd name="connsiteY3" fmla="*/ 256179 h 1176107"/>
                  <a:gd name="connsiteX4" fmla="*/ 1234440 w 1234440"/>
                  <a:gd name="connsiteY4" fmla="*/ 304799 h 1176107"/>
                  <a:gd name="connsiteX5" fmla="*/ 1234440 w 1234440"/>
                  <a:gd name="connsiteY5" fmla="*/ 871308 h 1176107"/>
                  <a:gd name="connsiteX6" fmla="*/ 1234440 w 1234440"/>
                  <a:gd name="connsiteY6" fmla="*/ 904114 h 1176107"/>
                  <a:gd name="connsiteX7" fmla="*/ 1234440 w 1234440"/>
                  <a:gd name="connsiteY7" fmla="*/ 1115146 h 1176107"/>
                  <a:gd name="connsiteX8" fmla="*/ 1173479 w 1234440"/>
                  <a:gd name="connsiteY8" fmla="*/ 1176107 h 1176107"/>
                  <a:gd name="connsiteX9" fmla="*/ 60961 w 1234440"/>
                  <a:gd name="connsiteY9" fmla="*/ 1176107 h 1176107"/>
                  <a:gd name="connsiteX10" fmla="*/ 0 w 1234440"/>
                  <a:gd name="connsiteY10" fmla="*/ 1115146 h 1176107"/>
                  <a:gd name="connsiteX11" fmla="*/ 0 w 1234440"/>
                  <a:gd name="connsiteY11" fmla="*/ 904114 h 1176107"/>
                  <a:gd name="connsiteX12" fmla="*/ 0 w 1234440"/>
                  <a:gd name="connsiteY12" fmla="*/ 871308 h 1176107"/>
                  <a:gd name="connsiteX13" fmla="*/ 0 w 1234440"/>
                  <a:gd name="connsiteY13" fmla="*/ 304799 h 1176107"/>
                  <a:gd name="connsiteX14" fmla="*/ 0 w 1234440"/>
                  <a:gd name="connsiteY14" fmla="*/ 256179 h 1176107"/>
                  <a:gd name="connsiteX15" fmla="*/ 0 w 1234440"/>
                  <a:gd name="connsiteY15" fmla="*/ 60961 h 1176107"/>
                  <a:gd name="connsiteX16" fmla="*/ 60961 w 1234440"/>
                  <a:gd name="connsiteY16" fmla="*/ 0 h 1176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34440" h="1176107">
                    <a:moveTo>
                      <a:pt x="60961" y="0"/>
                    </a:moveTo>
                    <a:lnTo>
                      <a:pt x="1173479" y="0"/>
                    </a:lnTo>
                    <a:cubicBezTo>
                      <a:pt x="1207147" y="0"/>
                      <a:pt x="1234440" y="27293"/>
                      <a:pt x="1234440" y="60961"/>
                    </a:cubicBezTo>
                    <a:lnTo>
                      <a:pt x="1234440" y="256179"/>
                    </a:lnTo>
                    <a:lnTo>
                      <a:pt x="1234440" y="304799"/>
                    </a:lnTo>
                    <a:lnTo>
                      <a:pt x="1234440" y="871308"/>
                    </a:lnTo>
                    <a:lnTo>
                      <a:pt x="1234440" y="904114"/>
                    </a:lnTo>
                    <a:lnTo>
                      <a:pt x="1234440" y="1115146"/>
                    </a:lnTo>
                    <a:cubicBezTo>
                      <a:pt x="1234440" y="1148814"/>
                      <a:pt x="1207147" y="1176107"/>
                      <a:pt x="1173479" y="1176107"/>
                    </a:cubicBezTo>
                    <a:lnTo>
                      <a:pt x="60961" y="1176107"/>
                    </a:lnTo>
                    <a:cubicBezTo>
                      <a:pt x="27293" y="1176107"/>
                      <a:pt x="0" y="1148814"/>
                      <a:pt x="0" y="1115146"/>
                    </a:cubicBezTo>
                    <a:lnTo>
                      <a:pt x="0" y="904114"/>
                    </a:lnTo>
                    <a:lnTo>
                      <a:pt x="0" y="871308"/>
                    </a:lnTo>
                    <a:lnTo>
                      <a:pt x="0" y="304799"/>
                    </a:lnTo>
                    <a:lnTo>
                      <a:pt x="0" y="256179"/>
                    </a:lnTo>
                    <a:lnTo>
                      <a:pt x="0" y="60961"/>
                    </a:lnTo>
                    <a:cubicBezTo>
                      <a:pt x="0" y="27293"/>
                      <a:pt x="27293" y="0"/>
                      <a:pt x="60961" y="0"/>
                    </a:cubicBez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71" name="Freeform: Shape 70">
                <a:extLst>
                  <a:ext uri="{FF2B5EF4-FFF2-40B4-BE49-F238E27FC236}">
                    <a16:creationId xmlns:a16="http://schemas.microsoft.com/office/drawing/2014/main" id="{6A0EE918-6385-47CC-B694-B8E132F3A0FE}"/>
                  </a:ext>
                </a:extLst>
              </p:cNvPr>
              <p:cNvSpPr>
                <a:spLocks/>
              </p:cNvSpPr>
              <p:nvPr/>
            </p:nvSpPr>
            <p:spPr>
              <a:xfrm>
                <a:off x="3809018" y="3172095"/>
                <a:ext cx="1371564" cy="1397343"/>
              </a:xfrm>
              <a:custGeom>
                <a:avLst/>
                <a:gdLst>
                  <a:gd name="connsiteX0" fmla="*/ 1219296 w 1371564"/>
                  <a:gd name="connsiteY0" fmla="*/ 123126 h 1397343"/>
                  <a:gd name="connsiteX1" fmla="*/ 1180979 w 1371564"/>
                  <a:gd name="connsiteY1" fmla="*/ 105127 h 1397343"/>
                  <a:gd name="connsiteX2" fmla="*/ 192074 w 1371564"/>
                  <a:gd name="connsiteY2" fmla="*/ 105127 h 1397343"/>
                  <a:gd name="connsiteX3" fmla="*/ 137887 w 1371564"/>
                  <a:gd name="connsiteY3" fmla="*/ 166579 h 1397343"/>
                  <a:gd name="connsiteX4" fmla="*/ 137887 w 1371564"/>
                  <a:gd name="connsiteY4" fmla="*/ 363368 h 1397343"/>
                  <a:gd name="connsiteX5" fmla="*/ 137887 w 1371564"/>
                  <a:gd name="connsiteY5" fmla="*/ 412380 h 1397343"/>
                  <a:gd name="connsiteX6" fmla="*/ 137887 w 1371564"/>
                  <a:gd name="connsiteY6" fmla="*/ 983450 h 1397343"/>
                  <a:gd name="connsiteX7" fmla="*/ 137887 w 1371564"/>
                  <a:gd name="connsiteY7" fmla="*/ 1016520 h 1397343"/>
                  <a:gd name="connsiteX8" fmla="*/ 137887 w 1371564"/>
                  <a:gd name="connsiteY8" fmla="*/ 1229251 h 1397343"/>
                  <a:gd name="connsiteX9" fmla="*/ 192074 w 1371564"/>
                  <a:gd name="connsiteY9" fmla="*/ 1290703 h 1397343"/>
                  <a:gd name="connsiteX10" fmla="*/ 1180979 w 1371564"/>
                  <a:gd name="connsiteY10" fmla="*/ 1290703 h 1397343"/>
                  <a:gd name="connsiteX11" fmla="*/ 1235167 w 1371564"/>
                  <a:gd name="connsiteY11" fmla="*/ 1229251 h 1397343"/>
                  <a:gd name="connsiteX12" fmla="*/ 1235167 w 1371564"/>
                  <a:gd name="connsiteY12" fmla="*/ 1016520 h 1397343"/>
                  <a:gd name="connsiteX13" fmla="*/ 1235167 w 1371564"/>
                  <a:gd name="connsiteY13" fmla="*/ 983450 h 1397343"/>
                  <a:gd name="connsiteX14" fmla="*/ 1235167 w 1371564"/>
                  <a:gd name="connsiteY14" fmla="*/ 412380 h 1397343"/>
                  <a:gd name="connsiteX15" fmla="*/ 1235167 w 1371564"/>
                  <a:gd name="connsiteY15" fmla="*/ 363369 h 1397343"/>
                  <a:gd name="connsiteX16" fmla="*/ 1235167 w 1371564"/>
                  <a:gd name="connsiteY16" fmla="*/ 166579 h 1397343"/>
                  <a:gd name="connsiteX17" fmla="*/ 1219296 w 1371564"/>
                  <a:gd name="connsiteY17" fmla="*/ 123126 h 1397343"/>
                  <a:gd name="connsiteX18" fmla="*/ 1351726 w 1371564"/>
                  <a:gd name="connsiteY18" fmla="*/ 21214 h 1397343"/>
                  <a:gd name="connsiteX19" fmla="*/ 1371564 w 1371564"/>
                  <a:gd name="connsiteY19" fmla="*/ 72428 h 1397343"/>
                  <a:gd name="connsiteX20" fmla="*/ 1371564 w 1371564"/>
                  <a:gd name="connsiteY20" fmla="*/ 304368 h 1397343"/>
                  <a:gd name="connsiteX21" fmla="*/ 1371564 w 1371564"/>
                  <a:gd name="connsiteY21" fmla="*/ 362134 h 1397343"/>
                  <a:gd name="connsiteX22" fmla="*/ 1371564 w 1371564"/>
                  <a:gd name="connsiteY22" fmla="*/ 1035209 h 1397343"/>
                  <a:gd name="connsiteX23" fmla="*/ 1371564 w 1371564"/>
                  <a:gd name="connsiteY23" fmla="*/ 1074186 h 1397343"/>
                  <a:gd name="connsiteX24" fmla="*/ 1371564 w 1371564"/>
                  <a:gd name="connsiteY24" fmla="*/ 1324915 h 1397343"/>
                  <a:gd name="connsiteX25" fmla="*/ 1303832 w 1371564"/>
                  <a:gd name="connsiteY25" fmla="*/ 1397343 h 1397343"/>
                  <a:gd name="connsiteX26" fmla="*/ 67733 w 1371564"/>
                  <a:gd name="connsiteY26" fmla="*/ 1397343 h 1397343"/>
                  <a:gd name="connsiteX27" fmla="*/ 0 w 1371564"/>
                  <a:gd name="connsiteY27" fmla="*/ 1324915 h 1397343"/>
                  <a:gd name="connsiteX28" fmla="*/ 0 w 1371564"/>
                  <a:gd name="connsiteY28" fmla="*/ 1074186 h 1397343"/>
                  <a:gd name="connsiteX29" fmla="*/ 0 w 1371564"/>
                  <a:gd name="connsiteY29" fmla="*/ 1035209 h 1397343"/>
                  <a:gd name="connsiteX30" fmla="*/ 0 w 1371564"/>
                  <a:gd name="connsiteY30" fmla="*/ 362134 h 1397343"/>
                  <a:gd name="connsiteX31" fmla="*/ 0 w 1371564"/>
                  <a:gd name="connsiteY31" fmla="*/ 304368 h 1397343"/>
                  <a:gd name="connsiteX32" fmla="*/ 0 w 1371564"/>
                  <a:gd name="connsiteY32" fmla="*/ 72428 h 1397343"/>
                  <a:gd name="connsiteX33" fmla="*/ 67733 w 1371564"/>
                  <a:gd name="connsiteY33" fmla="*/ 0 h 1397343"/>
                  <a:gd name="connsiteX34" fmla="*/ 1303831 w 1371564"/>
                  <a:gd name="connsiteY34" fmla="*/ 0 h 1397343"/>
                  <a:gd name="connsiteX35" fmla="*/ 1351726 w 1371564"/>
                  <a:gd name="connsiteY35" fmla="*/ 21214 h 1397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371564" h="1397343">
                    <a:moveTo>
                      <a:pt x="1219296" y="123126"/>
                    </a:moveTo>
                    <a:cubicBezTo>
                      <a:pt x="1209490" y="112005"/>
                      <a:pt x="1195943" y="105127"/>
                      <a:pt x="1180979" y="105127"/>
                    </a:cubicBezTo>
                    <a:lnTo>
                      <a:pt x="192074" y="105127"/>
                    </a:lnTo>
                    <a:cubicBezTo>
                      <a:pt x="162147" y="105127"/>
                      <a:pt x="137887" y="132640"/>
                      <a:pt x="137887" y="166579"/>
                    </a:cubicBezTo>
                    <a:lnTo>
                      <a:pt x="137887" y="363368"/>
                    </a:lnTo>
                    <a:lnTo>
                      <a:pt x="137887" y="412380"/>
                    </a:lnTo>
                    <a:lnTo>
                      <a:pt x="137887" y="983450"/>
                    </a:lnTo>
                    <a:lnTo>
                      <a:pt x="137887" y="1016520"/>
                    </a:lnTo>
                    <a:lnTo>
                      <a:pt x="137887" y="1229251"/>
                    </a:lnTo>
                    <a:cubicBezTo>
                      <a:pt x="137887" y="1263190"/>
                      <a:pt x="162147" y="1290703"/>
                      <a:pt x="192074" y="1290703"/>
                    </a:cubicBezTo>
                    <a:lnTo>
                      <a:pt x="1180979" y="1290703"/>
                    </a:lnTo>
                    <a:cubicBezTo>
                      <a:pt x="1210906" y="1290703"/>
                      <a:pt x="1235167" y="1263190"/>
                      <a:pt x="1235167" y="1229251"/>
                    </a:cubicBezTo>
                    <a:lnTo>
                      <a:pt x="1235167" y="1016520"/>
                    </a:lnTo>
                    <a:lnTo>
                      <a:pt x="1235167" y="983450"/>
                    </a:lnTo>
                    <a:lnTo>
                      <a:pt x="1235167" y="412380"/>
                    </a:lnTo>
                    <a:lnTo>
                      <a:pt x="1235167" y="363369"/>
                    </a:lnTo>
                    <a:lnTo>
                      <a:pt x="1235167" y="166579"/>
                    </a:lnTo>
                    <a:cubicBezTo>
                      <a:pt x="1235167" y="149609"/>
                      <a:pt x="1229102" y="134246"/>
                      <a:pt x="1219296" y="123126"/>
                    </a:cubicBezTo>
                    <a:close/>
                    <a:moveTo>
                      <a:pt x="1351726" y="21214"/>
                    </a:moveTo>
                    <a:cubicBezTo>
                      <a:pt x="1363983" y="34321"/>
                      <a:pt x="1371564" y="52428"/>
                      <a:pt x="1371564" y="72428"/>
                    </a:cubicBezTo>
                    <a:lnTo>
                      <a:pt x="1371564" y="304368"/>
                    </a:lnTo>
                    <a:lnTo>
                      <a:pt x="1371564" y="362134"/>
                    </a:lnTo>
                    <a:lnTo>
                      <a:pt x="1371564" y="1035209"/>
                    </a:lnTo>
                    <a:lnTo>
                      <a:pt x="1371564" y="1074186"/>
                    </a:lnTo>
                    <a:lnTo>
                      <a:pt x="1371564" y="1324915"/>
                    </a:lnTo>
                    <a:cubicBezTo>
                      <a:pt x="1371564" y="1364916"/>
                      <a:pt x="1341239" y="1397343"/>
                      <a:pt x="1303832" y="1397343"/>
                    </a:cubicBezTo>
                    <a:lnTo>
                      <a:pt x="67733" y="1397343"/>
                    </a:lnTo>
                    <a:cubicBezTo>
                      <a:pt x="30325" y="1397343"/>
                      <a:pt x="0" y="1364916"/>
                      <a:pt x="0" y="1324915"/>
                    </a:cubicBezTo>
                    <a:lnTo>
                      <a:pt x="0" y="1074186"/>
                    </a:lnTo>
                    <a:lnTo>
                      <a:pt x="0" y="1035209"/>
                    </a:lnTo>
                    <a:lnTo>
                      <a:pt x="0" y="362134"/>
                    </a:lnTo>
                    <a:lnTo>
                      <a:pt x="0" y="304368"/>
                    </a:lnTo>
                    <a:lnTo>
                      <a:pt x="0" y="72428"/>
                    </a:lnTo>
                    <a:cubicBezTo>
                      <a:pt x="0" y="32427"/>
                      <a:pt x="30325" y="0"/>
                      <a:pt x="67733" y="0"/>
                    </a:cubicBezTo>
                    <a:lnTo>
                      <a:pt x="1303831" y="0"/>
                    </a:lnTo>
                    <a:cubicBezTo>
                      <a:pt x="1322535" y="0"/>
                      <a:pt x="1339468" y="8107"/>
                      <a:pt x="1351726" y="21214"/>
                    </a:cubicBezTo>
                    <a:close/>
                  </a:path>
                </a:pathLst>
              </a:custGeom>
              <a:solidFill>
                <a:schemeClr val="bg1"/>
              </a:solidFill>
              <a:ln>
                <a:noFill/>
              </a:ln>
              <a:effectLst>
                <a:outerShdw blurRad="88900" sx="102000" sy="102000" algn="ctr" rotWithShape="0">
                  <a:prstClr val="black">
                    <a:alpha val="7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sp>
          <p:nvSpPr>
            <p:cNvPr id="69" name="TextBox 68">
              <a:extLst>
                <a:ext uri="{FF2B5EF4-FFF2-40B4-BE49-F238E27FC236}">
                  <a16:creationId xmlns:a16="http://schemas.microsoft.com/office/drawing/2014/main" id="{F320281D-6862-4E83-BF90-FD3E97B42776}"/>
                </a:ext>
              </a:extLst>
            </p:cNvPr>
            <p:cNvSpPr txBox="1"/>
            <p:nvPr/>
          </p:nvSpPr>
          <p:spPr>
            <a:xfrm>
              <a:off x="4088265" y="3313609"/>
              <a:ext cx="843946" cy="738664"/>
            </a:xfrm>
            <a:prstGeom prst="rect">
              <a:avLst/>
            </a:prstGeom>
            <a:noFill/>
          </p:spPr>
          <p:txBody>
            <a:bodyPr wrap="square" rtlCol="0">
              <a:spAutoFit/>
            </a:bodyPr>
            <a:lstStyle/>
            <a:p>
              <a:pPr algn="ctr"/>
              <a:r>
                <a:rPr lang="en-US" sz="1400" dirty="0">
                  <a:solidFill>
                    <a:schemeClr val="bg1"/>
                  </a:solidFill>
                  <a:latin typeface="Candara" panose="020E0502030303020204" pitchFamily="34" charset="0"/>
                </a:rPr>
                <a:t>OPTION</a:t>
              </a:r>
            </a:p>
            <a:p>
              <a:pPr algn="ctr"/>
              <a:r>
                <a:rPr lang="en-US" sz="2800" dirty="0">
                  <a:solidFill>
                    <a:schemeClr val="bg1"/>
                  </a:solidFill>
                  <a:latin typeface="Bernard MT Condensed" panose="02050806060905020404" pitchFamily="18" charset="0"/>
                </a:rPr>
                <a:t>03</a:t>
              </a:r>
            </a:p>
          </p:txBody>
        </p:sp>
      </p:grpSp>
      <p:sp>
        <p:nvSpPr>
          <p:cNvPr id="72" name="Text Box 10">
            <a:extLst>
              <a:ext uri="{FF2B5EF4-FFF2-40B4-BE49-F238E27FC236}">
                <a16:creationId xmlns:a16="http://schemas.microsoft.com/office/drawing/2014/main" id="{EAACE826-E1FB-4EB9-9BFE-442C90A63C6D}"/>
              </a:ext>
            </a:extLst>
          </p:cNvPr>
          <p:cNvSpPr txBox="1">
            <a:spLocks noChangeArrowheads="1"/>
          </p:cNvSpPr>
          <p:nvPr/>
        </p:nvSpPr>
        <p:spPr bwMode="auto">
          <a:xfrm>
            <a:off x="3970281" y="5174725"/>
            <a:ext cx="4170597" cy="1107996"/>
          </a:xfrm>
          <a:prstGeom prst="rect">
            <a:avLst/>
          </a:prstGeom>
          <a:noFill/>
          <a:ln w="9525">
            <a:noFill/>
            <a:miter lim="800000"/>
            <a:headEnd/>
            <a:tailEnd/>
          </a:ln>
        </p:spPr>
        <p:txBody>
          <a:bodyPr wrap="square" lIns="60960" tIns="30480" rIns="60960" bIns="30480">
            <a:spAutoFit/>
          </a:bodyPr>
          <a:lstStyle/>
          <a:p>
            <a:r>
              <a:rPr lang="en-US" sz="1400" dirty="0">
                <a:solidFill>
                  <a:schemeClr val="bg1"/>
                </a:solidFill>
                <a:latin typeface="Bernard MT Condensed" panose="02050806060905020404" pitchFamily="18" charset="0"/>
              </a:rPr>
              <a:t>LOREM IPSUM</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sp>
        <p:nvSpPr>
          <p:cNvPr id="73" name="TextBox 72">
            <a:extLst>
              <a:ext uri="{FF2B5EF4-FFF2-40B4-BE49-F238E27FC236}">
                <a16:creationId xmlns:a16="http://schemas.microsoft.com/office/drawing/2014/main" id="{D9AA9A22-D126-474B-BEE6-97B24D174429}"/>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23061981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3"/>
                                        </p:tgtEl>
                                        <p:attrNameLst>
                                          <p:attrName>style.visibility</p:attrName>
                                        </p:attrNameLst>
                                      </p:cBhvr>
                                      <p:to>
                                        <p:strVal val="visible"/>
                                      </p:to>
                                    </p:set>
                                    <p:animEffect transition="in" filter="wipe(left)">
                                      <p:cBhvr>
                                        <p:cTn id="7" dur="500"/>
                                        <p:tgtEl>
                                          <p:spTgt spid="73"/>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48"/>
                                        </p:tgtEl>
                                        <p:attrNameLst>
                                          <p:attrName>style.visibility</p:attrName>
                                        </p:attrNameLst>
                                      </p:cBhvr>
                                      <p:to>
                                        <p:strVal val="visible"/>
                                      </p:to>
                                    </p:set>
                                    <p:anim calcmode="lin" valueType="num">
                                      <p:cBhvr>
                                        <p:cTn id="11" dur="500" fill="hold"/>
                                        <p:tgtEl>
                                          <p:spTgt spid="48"/>
                                        </p:tgtEl>
                                        <p:attrNameLst>
                                          <p:attrName>ppt_w</p:attrName>
                                        </p:attrNameLst>
                                      </p:cBhvr>
                                      <p:tavLst>
                                        <p:tav tm="0">
                                          <p:val>
                                            <p:fltVal val="0"/>
                                          </p:val>
                                        </p:tav>
                                        <p:tav tm="100000">
                                          <p:val>
                                            <p:strVal val="#ppt_w"/>
                                          </p:val>
                                        </p:tav>
                                      </p:tavLst>
                                    </p:anim>
                                    <p:anim calcmode="lin" valueType="num">
                                      <p:cBhvr>
                                        <p:cTn id="12" dur="500" fill="hold"/>
                                        <p:tgtEl>
                                          <p:spTgt spid="48"/>
                                        </p:tgtEl>
                                        <p:attrNameLst>
                                          <p:attrName>ppt_h</p:attrName>
                                        </p:attrNameLst>
                                      </p:cBhvr>
                                      <p:tavLst>
                                        <p:tav tm="0">
                                          <p:val>
                                            <p:fltVal val="0"/>
                                          </p:val>
                                        </p:tav>
                                        <p:tav tm="100000">
                                          <p:val>
                                            <p:strVal val="#ppt_h"/>
                                          </p:val>
                                        </p:tav>
                                      </p:tavLst>
                                    </p:anim>
                                    <p:animEffect transition="in" filter="fade">
                                      <p:cBhvr>
                                        <p:cTn id="13" dur="500"/>
                                        <p:tgtEl>
                                          <p:spTgt spid="48"/>
                                        </p:tgtEl>
                                      </p:cBhvr>
                                    </p:animEffect>
                                  </p:childTnLst>
                                </p:cTn>
                              </p:par>
                            </p:childTnLst>
                          </p:cTn>
                        </p:par>
                        <p:par>
                          <p:cTn id="14" fill="hold">
                            <p:stCondLst>
                              <p:cond delay="1000"/>
                            </p:stCondLst>
                            <p:childTnLst>
                              <p:par>
                                <p:cTn id="15" presetID="63" presetClass="path" presetSubtype="0" accel="50000" decel="50000" autoRev="1" fill="hold" nodeType="afterEffect">
                                  <p:stCondLst>
                                    <p:cond delay="0"/>
                                  </p:stCondLst>
                                  <p:childTnLst>
                                    <p:animMotion origin="layout" path="M 4.16667E-7 -1.48148E-6 L 0.14023 -1.48148E-6 " pathEditMode="relative" rAng="0" ptsTypes="AA">
                                      <p:cBhvr>
                                        <p:cTn id="16" dur="1000" fill="hold"/>
                                        <p:tgtEl>
                                          <p:spTgt spid="48"/>
                                        </p:tgtEl>
                                        <p:attrNameLst>
                                          <p:attrName>ppt_x</p:attrName>
                                          <p:attrName>ppt_y</p:attrName>
                                        </p:attrNameLst>
                                      </p:cBhvr>
                                      <p:rCtr x="7005" y="0"/>
                                    </p:animMotion>
                                  </p:childTnLst>
                                </p:cTn>
                              </p:par>
                              <p:par>
                                <p:cTn id="17" presetID="10" presetClass="entr" presetSubtype="0" fill="hold" nodeType="withEffect">
                                  <p:stCondLst>
                                    <p:cond delay="900"/>
                                  </p:stCondLst>
                                  <p:childTnLst>
                                    <p:set>
                                      <p:cBhvr>
                                        <p:cTn id="18" dur="1" fill="hold">
                                          <p:stCondLst>
                                            <p:cond delay="0"/>
                                          </p:stCondLst>
                                        </p:cTn>
                                        <p:tgtEl>
                                          <p:spTgt spid="53"/>
                                        </p:tgtEl>
                                        <p:attrNameLst>
                                          <p:attrName>style.visibility</p:attrName>
                                        </p:attrNameLst>
                                      </p:cBhvr>
                                      <p:to>
                                        <p:strVal val="visible"/>
                                      </p:to>
                                    </p:set>
                                    <p:animEffect transition="in" filter="fade">
                                      <p:cBhvr>
                                        <p:cTn id="19" dur="400"/>
                                        <p:tgtEl>
                                          <p:spTgt spid="53"/>
                                        </p:tgtEl>
                                      </p:cBhvr>
                                    </p:animEffect>
                                  </p:childTnLst>
                                </p:cTn>
                              </p:par>
                            </p:childTnLst>
                          </p:cTn>
                        </p:par>
                        <p:par>
                          <p:cTn id="20" fill="hold">
                            <p:stCondLst>
                              <p:cond delay="3000"/>
                            </p:stCondLst>
                            <p:childTnLst>
                              <p:par>
                                <p:cTn id="21" presetID="22" presetClass="entr" presetSubtype="8" fill="hold" grpId="0" nodeType="afterEffect">
                                  <p:stCondLst>
                                    <p:cond delay="0"/>
                                  </p:stCondLst>
                                  <p:childTnLst>
                                    <p:set>
                                      <p:cBhvr>
                                        <p:cTn id="22" dur="1" fill="hold">
                                          <p:stCondLst>
                                            <p:cond delay="0"/>
                                          </p:stCondLst>
                                        </p:cTn>
                                        <p:tgtEl>
                                          <p:spTgt spid="54"/>
                                        </p:tgtEl>
                                        <p:attrNameLst>
                                          <p:attrName>style.visibility</p:attrName>
                                        </p:attrNameLst>
                                      </p:cBhvr>
                                      <p:to>
                                        <p:strVal val="visible"/>
                                      </p:to>
                                    </p:set>
                                    <p:animEffect transition="in" filter="wipe(left)">
                                      <p:cBhvr>
                                        <p:cTn id="23" dur="500"/>
                                        <p:tgtEl>
                                          <p:spTgt spid="54"/>
                                        </p:tgtEl>
                                      </p:cBhvr>
                                    </p:animEffect>
                                  </p:childTnLst>
                                </p:cTn>
                              </p:par>
                            </p:childTnLst>
                          </p:cTn>
                        </p:par>
                        <p:par>
                          <p:cTn id="24" fill="hold">
                            <p:stCondLst>
                              <p:cond delay="3500"/>
                            </p:stCondLst>
                            <p:childTnLst>
                              <p:par>
                                <p:cTn id="25" presetID="53" presetClass="entr" presetSubtype="16" fill="hold" nodeType="afterEffect">
                                  <p:stCondLst>
                                    <p:cond delay="0"/>
                                  </p:stCondLst>
                                  <p:childTnLst>
                                    <p:set>
                                      <p:cBhvr>
                                        <p:cTn id="26" dur="1" fill="hold">
                                          <p:stCondLst>
                                            <p:cond delay="0"/>
                                          </p:stCondLst>
                                        </p:cTn>
                                        <p:tgtEl>
                                          <p:spTgt spid="58"/>
                                        </p:tgtEl>
                                        <p:attrNameLst>
                                          <p:attrName>style.visibility</p:attrName>
                                        </p:attrNameLst>
                                      </p:cBhvr>
                                      <p:to>
                                        <p:strVal val="visible"/>
                                      </p:to>
                                    </p:set>
                                    <p:anim calcmode="lin" valueType="num">
                                      <p:cBhvr>
                                        <p:cTn id="27" dur="500" fill="hold"/>
                                        <p:tgtEl>
                                          <p:spTgt spid="58"/>
                                        </p:tgtEl>
                                        <p:attrNameLst>
                                          <p:attrName>ppt_w</p:attrName>
                                        </p:attrNameLst>
                                      </p:cBhvr>
                                      <p:tavLst>
                                        <p:tav tm="0">
                                          <p:val>
                                            <p:fltVal val="0"/>
                                          </p:val>
                                        </p:tav>
                                        <p:tav tm="100000">
                                          <p:val>
                                            <p:strVal val="#ppt_w"/>
                                          </p:val>
                                        </p:tav>
                                      </p:tavLst>
                                    </p:anim>
                                    <p:anim calcmode="lin" valueType="num">
                                      <p:cBhvr>
                                        <p:cTn id="28" dur="500" fill="hold"/>
                                        <p:tgtEl>
                                          <p:spTgt spid="58"/>
                                        </p:tgtEl>
                                        <p:attrNameLst>
                                          <p:attrName>ppt_h</p:attrName>
                                        </p:attrNameLst>
                                      </p:cBhvr>
                                      <p:tavLst>
                                        <p:tav tm="0">
                                          <p:val>
                                            <p:fltVal val="0"/>
                                          </p:val>
                                        </p:tav>
                                        <p:tav tm="100000">
                                          <p:val>
                                            <p:strVal val="#ppt_h"/>
                                          </p:val>
                                        </p:tav>
                                      </p:tavLst>
                                    </p:anim>
                                    <p:animEffect transition="in" filter="fade">
                                      <p:cBhvr>
                                        <p:cTn id="29" dur="500"/>
                                        <p:tgtEl>
                                          <p:spTgt spid="58"/>
                                        </p:tgtEl>
                                      </p:cBhvr>
                                    </p:animEffect>
                                  </p:childTnLst>
                                </p:cTn>
                              </p:par>
                            </p:childTnLst>
                          </p:cTn>
                        </p:par>
                        <p:par>
                          <p:cTn id="30" fill="hold">
                            <p:stCondLst>
                              <p:cond delay="4000"/>
                            </p:stCondLst>
                            <p:childTnLst>
                              <p:par>
                                <p:cTn id="31" presetID="63" presetClass="path" presetSubtype="0" accel="50000" decel="50000" autoRev="1" fill="hold" nodeType="afterEffect">
                                  <p:stCondLst>
                                    <p:cond delay="0"/>
                                  </p:stCondLst>
                                  <p:childTnLst>
                                    <p:animMotion origin="layout" path="M 3.54167E-6 -7.40741E-7 L 0.14023 -7.40741E-7 " pathEditMode="relative" rAng="0" ptsTypes="AA">
                                      <p:cBhvr>
                                        <p:cTn id="32" dur="1000" fill="hold"/>
                                        <p:tgtEl>
                                          <p:spTgt spid="58"/>
                                        </p:tgtEl>
                                        <p:attrNameLst>
                                          <p:attrName>ppt_x</p:attrName>
                                          <p:attrName>ppt_y</p:attrName>
                                        </p:attrNameLst>
                                      </p:cBhvr>
                                      <p:rCtr x="7005" y="0"/>
                                    </p:animMotion>
                                  </p:childTnLst>
                                </p:cTn>
                              </p:par>
                              <p:par>
                                <p:cTn id="33" presetID="10" presetClass="entr" presetSubtype="0" fill="hold" nodeType="withEffect">
                                  <p:stCondLst>
                                    <p:cond delay="900"/>
                                  </p:stCondLst>
                                  <p:childTnLst>
                                    <p:set>
                                      <p:cBhvr>
                                        <p:cTn id="34" dur="1" fill="hold">
                                          <p:stCondLst>
                                            <p:cond delay="0"/>
                                          </p:stCondLst>
                                        </p:cTn>
                                        <p:tgtEl>
                                          <p:spTgt spid="55"/>
                                        </p:tgtEl>
                                        <p:attrNameLst>
                                          <p:attrName>style.visibility</p:attrName>
                                        </p:attrNameLst>
                                      </p:cBhvr>
                                      <p:to>
                                        <p:strVal val="visible"/>
                                      </p:to>
                                    </p:set>
                                    <p:animEffect transition="in" filter="fade">
                                      <p:cBhvr>
                                        <p:cTn id="35" dur="400"/>
                                        <p:tgtEl>
                                          <p:spTgt spid="55"/>
                                        </p:tgtEl>
                                      </p:cBhvr>
                                    </p:animEffect>
                                  </p:childTnLst>
                                </p:cTn>
                              </p:par>
                            </p:childTnLst>
                          </p:cTn>
                        </p:par>
                        <p:par>
                          <p:cTn id="36" fill="hold">
                            <p:stCondLst>
                              <p:cond delay="6000"/>
                            </p:stCondLst>
                            <p:childTnLst>
                              <p:par>
                                <p:cTn id="37" presetID="22" presetClass="entr" presetSubtype="8" fill="hold" grpId="0" nodeType="afterEffect">
                                  <p:stCondLst>
                                    <p:cond delay="0"/>
                                  </p:stCondLst>
                                  <p:childTnLst>
                                    <p:set>
                                      <p:cBhvr>
                                        <p:cTn id="38" dur="1" fill="hold">
                                          <p:stCondLst>
                                            <p:cond delay="0"/>
                                          </p:stCondLst>
                                        </p:cTn>
                                        <p:tgtEl>
                                          <p:spTgt spid="63"/>
                                        </p:tgtEl>
                                        <p:attrNameLst>
                                          <p:attrName>style.visibility</p:attrName>
                                        </p:attrNameLst>
                                      </p:cBhvr>
                                      <p:to>
                                        <p:strVal val="visible"/>
                                      </p:to>
                                    </p:set>
                                    <p:animEffect transition="in" filter="wipe(left)">
                                      <p:cBhvr>
                                        <p:cTn id="39" dur="500"/>
                                        <p:tgtEl>
                                          <p:spTgt spid="63"/>
                                        </p:tgtEl>
                                      </p:cBhvr>
                                    </p:animEffect>
                                  </p:childTnLst>
                                </p:cTn>
                              </p:par>
                            </p:childTnLst>
                          </p:cTn>
                        </p:par>
                        <p:par>
                          <p:cTn id="40" fill="hold">
                            <p:stCondLst>
                              <p:cond delay="6500"/>
                            </p:stCondLst>
                            <p:childTnLst>
                              <p:par>
                                <p:cTn id="41" presetID="53" presetClass="entr" presetSubtype="16" fill="hold" nodeType="afterEffect">
                                  <p:stCondLst>
                                    <p:cond delay="0"/>
                                  </p:stCondLst>
                                  <p:childTnLst>
                                    <p:set>
                                      <p:cBhvr>
                                        <p:cTn id="42" dur="1" fill="hold">
                                          <p:stCondLst>
                                            <p:cond delay="0"/>
                                          </p:stCondLst>
                                        </p:cTn>
                                        <p:tgtEl>
                                          <p:spTgt spid="67"/>
                                        </p:tgtEl>
                                        <p:attrNameLst>
                                          <p:attrName>style.visibility</p:attrName>
                                        </p:attrNameLst>
                                      </p:cBhvr>
                                      <p:to>
                                        <p:strVal val="visible"/>
                                      </p:to>
                                    </p:set>
                                    <p:anim calcmode="lin" valueType="num">
                                      <p:cBhvr>
                                        <p:cTn id="43" dur="500" fill="hold"/>
                                        <p:tgtEl>
                                          <p:spTgt spid="67"/>
                                        </p:tgtEl>
                                        <p:attrNameLst>
                                          <p:attrName>ppt_w</p:attrName>
                                        </p:attrNameLst>
                                      </p:cBhvr>
                                      <p:tavLst>
                                        <p:tav tm="0">
                                          <p:val>
                                            <p:fltVal val="0"/>
                                          </p:val>
                                        </p:tav>
                                        <p:tav tm="100000">
                                          <p:val>
                                            <p:strVal val="#ppt_w"/>
                                          </p:val>
                                        </p:tav>
                                      </p:tavLst>
                                    </p:anim>
                                    <p:anim calcmode="lin" valueType="num">
                                      <p:cBhvr>
                                        <p:cTn id="44" dur="500" fill="hold"/>
                                        <p:tgtEl>
                                          <p:spTgt spid="67"/>
                                        </p:tgtEl>
                                        <p:attrNameLst>
                                          <p:attrName>ppt_h</p:attrName>
                                        </p:attrNameLst>
                                      </p:cBhvr>
                                      <p:tavLst>
                                        <p:tav tm="0">
                                          <p:val>
                                            <p:fltVal val="0"/>
                                          </p:val>
                                        </p:tav>
                                        <p:tav tm="100000">
                                          <p:val>
                                            <p:strVal val="#ppt_h"/>
                                          </p:val>
                                        </p:tav>
                                      </p:tavLst>
                                    </p:anim>
                                    <p:animEffect transition="in" filter="fade">
                                      <p:cBhvr>
                                        <p:cTn id="45" dur="500"/>
                                        <p:tgtEl>
                                          <p:spTgt spid="67"/>
                                        </p:tgtEl>
                                      </p:cBhvr>
                                    </p:animEffect>
                                  </p:childTnLst>
                                </p:cTn>
                              </p:par>
                            </p:childTnLst>
                          </p:cTn>
                        </p:par>
                        <p:par>
                          <p:cTn id="46" fill="hold">
                            <p:stCondLst>
                              <p:cond delay="7000"/>
                            </p:stCondLst>
                            <p:childTnLst>
                              <p:par>
                                <p:cTn id="47" presetID="63" presetClass="path" presetSubtype="0" accel="50000" decel="50000" autoRev="1" fill="hold" nodeType="afterEffect">
                                  <p:stCondLst>
                                    <p:cond delay="0"/>
                                  </p:stCondLst>
                                  <p:childTnLst>
                                    <p:animMotion origin="layout" path="M -4.16667E-6 3.33333E-6 L 0.14024 3.33333E-6 " pathEditMode="relative" rAng="0" ptsTypes="AA">
                                      <p:cBhvr>
                                        <p:cTn id="48" dur="1000" fill="hold"/>
                                        <p:tgtEl>
                                          <p:spTgt spid="67"/>
                                        </p:tgtEl>
                                        <p:attrNameLst>
                                          <p:attrName>ppt_x</p:attrName>
                                          <p:attrName>ppt_y</p:attrName>
                                        </p:attrNameLst>
                                      </p:cBhvr>
                                      <p:rCtr x="7005" y="0"/>
                                    </p:animMotion>
                                  </p:childTnLst>
                                </p:cTn>
                              </p:par>
                              <p:par>
                                <p:cTn id="49" presetID="10" presetClass="entr" presetSubtype="0" fill="hold" nodeType="withEffect">
                                  <p:stCondLst>
                                    <p:cond delay="900"/>
                                  </p:stCondLst>
                                  <p:childTnLst>
                                    <p:set>
                                      <p:cBhvr>
                                        <p:cTn id="50" dur="1" fill="hold">
                                          <p:stCondLst>
                                            <p:cond delay="0"/>
                                          </p:stCondLst>
                                        </p:cTn>
                                        <p:tgtEl>
                                          <p:spTgt spid="64"/>
                                        </p:tgtEl>
                                        <p:attrNameLst>
                                          <p:attrName>style.visibility</p:attrName>
                                        </p:attrNameLst>
                                      </p:cBhvr>
                                      <p:to>
                                        <p:strVal val="visible"/>
                                      </p:to>
                                    </p:set>
                                    <p:animEffect transition="in" filter="fade">
                                      <p:cBhvr>
                                        <p:cTn id="51" dur="400"/>
                                        <p:tgtEl>
                                          <p:spTgt spid="64"/>
                                        </p:tgtEl>
                                      </p:cBhvr>
                                    </p:animEffect>
                                  </p:childTnLst>
                                </p:cTn>
                              </p:par>
                            </p:childTnLst>
                          </p:cTn>
                        </p:par>
                        <p:par>
                          <p:cTn id="52" fill="hold">
                            <p:stCondLst>
                              <p:cond delay="9000"/>
                            </p:stCondLst>
                            <p:childTnLst>
                              <p:par>
                                <p:cTn id="53" presetID="22" presetClass="entr" presetSubtype="8" fill="hold" grpId="0" nodeType="afterEffect">
                                  <p:stCondLst>
                                    <p:cond delay="0"/>
                                  </p:stCondLst>
                                  <p:childTnLst>
                                    <p:set>
                                      <p:cBhvr>
                                        <p:cTn id="54" dur="1" fill="hold">
                                          <p:stCondLst>
                                            <p:cond delay="0"/>
                                          </p:stCondLst>
                                        </p:cTn>
                                        <p:tgtEl>
                                          <p:spTgt spid="72"/>
                                        </p:tgtEl>
                                        <p:attrNameLst>
                                          <p:attrName>style.visibility</p:attrName>
                                        </p:attrNameLst>
                                      </p:cBhvr>
                                      <p:to>
                                        <p:strVal val="visible"/>
                                      </p:to>
                                    </p:set>
                                    <p:animEffect transition="in" filter="wipe(left)">
                                      <p:cBhvr>
                                        <p:cTn id="55" dur="500"/>
                                        <p:tgtEl>
                                          <p:spTgt spid="7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 grpId="0"/>
      <p:bldP spid="63" grpId="0"/>
      <p:bldP spid="72" grpId="0"/>
      <p:bldP spid="73" grpId="0"/>
    </p:bldLst>
  </p:timing>
</p:sld>
</file>

<file path=ppt/slides/slide8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0" name="TextBox 9">
            <a:extLst>
              <a:ext uri="{FF2B5EF4-FFF2-40B4-BE49-F238E27FC236}">
                <a16:creationId xmlns:a16="http://schemas.microsoft.com/office/drawing/2014/main" id="{A140120A-76F5-4300-828E-4F25B60A90E3}"/>
              </a:ext>
            </a:extLst>
          </p:cNvPr>
          <p:cNvSpPr txBox="1"/>
          <p:nvPr/>
        </p:nvSpPr>
        <p:spPr>
          <a:xfrm>
            <a:off x="370046" y="304456"/>
            <a:ext cx="450168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9" name="Rectangle 8">
            <a:extLst>
              <a:ext uri="{FF2B5EF4-FFF2-40B4-BE49-F238E27FC236}">
                <a16:creationId xmlns:a16="http://schemas.microsoft.com/office/drawing/2014/main" id="{34A0EFF1-6551-4501-8D61-19D1A5DA7858}"/>
              </a:ext>
            </a:extLst>
          </p:cNvPr>
          <p:cNvSpPr/>
          <p:nvPr/>
        </p:nvSpPr>
        <p:spPr>
          <a:xfrm rot="394123">
            <a:off x="9091316" y="2915960"/>
            <a:ext cx="2514600" cy="2514600"/>
          </a:xfrm>
          <a:prstGeom prst="rect">
            <a:avLst/>
          </a:prstGeom>
          <a:solidFill>
            <a:srgbClr val="AC7E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nvGrpSpPr>
          <p:cNvPr id="16" name="Group 15">
            <a:extLst>
              <a:ext uri="{FF2B5EF4-FFF2-40B4-BE49-F238E27FC236}">
                <a16:creationId xmlns:a16="http://schemas.microsoft.com/office/drawing/2014/main" id="{43D7B3B3-2E21-4749-8705-D21041E357E0}"/>
              </a:ext>
            </a:extLst>
          </p:cNvPr>
          <p:cNvGrpSpPr/>
          <p:nvPr/>
        </p:nvGrpSpPr>
        <p:grpSpPr>
          <a:xfrm>
            <a:off x="9022736" y="2611160"/>
            <a:ext cx="2514600" cy="2514600"/>
            <a:chOff x="685800" y="1981200"/>
            <a:chExt cx="2514600" cy="2514600"/>
          </a:xfrm>
        </p:grpSpPr>
        <p:sp>
          <p:nvSpPr>
            <p:cNvPr id="2" name="Rectangle 1">
              <a:extLst>
                <a:ext uri="{FF2B5EF4-FFF2-40B4-BE49-F238E27FC236}">
                  <a16:creationId xmlns:a16="http://schemas.microsoft.com/office/drawing/2014/main" id="{DA07AC9E-E9A1-4B7B-A1A7-70110BA96276}"/>
                </a:ext>
              </a:extLst>
            </p:cNvPr>
            <p:cNvSpPr/>
            <p:nvPr/>
          </p:nvSpPr>
          <p:spPr>
            <a:xfrm>
              <a:off x="685800" y="1981200"/>
              <a:ext cx="2514600" cy="2514600"/>
            </a:xfrm>
            <a:prstGeom prst="rect">
              <a:avLst/>
            </a:prstGeom>
            <a:solidFill>
              <a:srgbClr val="E04621"/>
            </a:solidFill>
            <a:ln>
              <a:noFill/>
            </a:ln>
            <a:effectLst>
              <a:outerShdw blurRad="50800" dist="38100" dir="13500000" algn="br"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8" name="Rectangle 7">
              <a:extLst>
                <a:ext uri="{FF2B5EF4-FFF2-40B4-BE49-F238E27FC236}">
                  <a16:creationId xmlns:a16="http://schemas.microsoft.com/office/drawing/2014/main" id="{D6D84A46-6B09-4A41-B315-B9246E1C8387}"/>
                </a:ext>
              </a:extLst>
            </p:cNvPr>
            <p:cNvSpPr>
              <a:spLocks noChangeAspect="1"/>
            </p:cNvSpPr>
            <p:nvPr/>
          </p:nvSpPr>
          <p:spPr>
            <a:xfrm>
              <a:off x="781812" y="2078315"/>
              <a:ext cx="2322576" cy="2322576"/>
            </a:xfrm>
            <a:prstGeom prst="rect">
              <a:avLst/>
            </a:prstGeom>
            <a:blipFill>
              <a:blip r:embed="rId3"/>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sp>
        <p:nvSpPr>
          <p:cNvPr id="11" name="TextBox 10">
            <a:extLst>
              <a:ext uri="{FF2B5EF4-FFF2-40B4-BE49-F238E27FC236}">
                <a16:creationId xmlns:a16="http://schemas.microsoft.com/office/drawing/2014/main" id="{75BBB543-BED0-46EA-89AF-7F64EE94EDE8}"/>
              </a:ext>
            </a:extLst>
          </p:cNvPr>
          <p:cNvSpPr txBox="1"/>
          <p:nvPr/>
        </p:nvSpPr>
        <p:spPr>
          <a:xfrm>
            <a:off x="8961120" y="5735360"/>
            <a:ext cx="2514600" cy="114800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 </a:t>
            </a:r>
          </a:p>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t>
            </a:r>
          </a:p>
        </p:txBody>
      </p:sp>
      <p:grpSp>
        <p:nvGrpSpPr>
          <p:cNvPr id="15" name="Group 14">
            <a:extLst>
              <a:ext uri="{FF2B5EF4-FFF2-40B4-BE49-F238E27FC236}">
                <a16:creationId xmlns:a16="http://schemas.microsoft.com/office/drawing/2014/main" id="{1473CBD7-7558-42E9-A9E2-2F330ADEE1CC}"/>
              </a:ext>
            </a:extLst>
          </p:cNvPr>
          <p:cNvGrpSpPr/>
          <p:nvPr/>
        </p:nvGrpSpPr>
        <p:grpSpPr>
          <a:xfrm>
            <a:off x="11064137" y="2085575"/>
            <a:ext cx="1123180" cy="712720"/>
            <a:chOff x="2542040" y="1643098"/>
            <a:chExt cx="1123180" cy="712720"/>
          </a:xfrm>
        </p:grpSpPr>
        <p:sp>
          <p:nvSpPr>
            <p:cNvPr id="13" name="Freeform: Shape 12">
              <a:extLst>
                <a:ext uri="{FF2B5EF4-FFF2-40B4-BE49-F238E27FC236}">
                  <a16:creationId xmlns:a16="http://schemas.microsoft.com/office/drawing/2014/main" id="{ED762C5F-8DA4-4FB8-A605-C3856DCC8F4C}"/>
                </a:ext>
              </a:extLst>
            </p:cNvPr>
            <p:cNvSpPr/>
            <p:nvPr/>
          </p:nvSpPr>
          <p:spPr>
            <a:xfrm>
              <a:off x="2542040" y="1643098"/>
              <a:ext cx="1066800" cy="712720"/>
            </a:xfrm>
            <a:custGeom>
              <a:avLst/>
              <a:gdLst>
                <a:gd name="connsiteX0" fmla="*/ 77472 w 1066800"/>
                <a:gd name="connsiteY0" fmla="*/ 0 h 712720"/>
                <a:gd name="connsiteX1" fmla="*/ 989328 w 1066800"/>
                <a:gd name="connsiteY1" fmla="*/ 0 h 712720"/>
                <a:gd name="connsiteX2" fmla="*/ 1066800 w 1066800"/>
                <a:gd name="connsiteY2" fmla="*/ 77472 h 712720"/>
                <a:gd name="connsiteX3" fmla="*/ 1066800 w 1066800"/>
                <a:gd name="connsiteY3" fmla="*/ 387348 h 712720"/>
                <a:gd name="connsiteX4" fmla="*/ 989328 w 1066800"/>
                <a:gd name="connsiteY4" fmla="*/ 464820 h 712720"/>
                <a:gd name="connsiteX5" fmla="*/ 330136 w 1066800"/>
                <a:gd name="connsiteY5" fmla="*/ 464820 h 712720"/>
                <a:gd name="connsiteX6" fmla="*/ 2030 w 1066800"/>
                <a:gd name="connsiteY6" fmla="*/ 712720 h 712720"/>
                <a:gd name="connsiteX7" fmla="*/ 2030 w 1066800"/>
                <a:gd name="connsiteY7" fmla="*/ 397401 h 712720"/>
                <a:gd name="connsiteX8" fmla="*/ 0 w 1066800"/>
                <a:gd name="connsiteY8" fmla="*/ 387348 h 712720"/>
                <a:gd name="connsiteX9" fmla="*/ 0 w 1066800"/>
                <a:gd name="connsiteY9" fmla="*/ 77472 h 712720"/>
                <a:gd name="connsiteX10" fmla="*/ 77472 w 1066800"/>
                <a:gd name="connsiteY10" fmla="*/ 0 h 712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6800" h="712720">
                  <a:moveTo>
                    <a:pt x="77472" y="0"/>
                  </a:moveTo>
                  <a:lnTo>
                    <a:pt x="989328" y="0"/>
                  </a:lnTo>
                  <a:cubicBezTo>
                    <a:pt x="1032115" y="0"/>
                    <a:pt x="1066800" y="34685"/>
                    <a:pt x="1066800" y="77472"/>
                  </a:cubicBezTo>
                  <a:lnTo>
                    <a:pt x="1066800" y="387348"/>
                  </a:lnTo>
                  <a:cubicBezTo>
                    <a:pt x="1066800" y="430135"/>
                    <a:pt x="1032115" y="464820"/>
                    <a:pt x="989328" y="464820"/>
                  </a:cubicBezTo>
                  <a:lnTo>
                    <a:pt x="330136" y="464820"/>
                  </a:lnTo>
                  <a:lnTo>
                    <a:pt x="2030" y="712720"/>
                  </a:lnTo>
                  <a:lnTo>
                    <a:pt x="2030" y="397401"/>
                  </a:lnTo>
                  <a:lnTo>
                    <a:pt x="0" y="387348"/>
                  </a:lnTo>
                  <a:lnTo>
                    <a:pt x="0" y="77472"/>
                  </a:lnTo>
                  <a:cubicBezTo>
                    <a:pt x="0" y="34685"/>
                    <a:pt x="34685" y="0"/>
                    <a:pt x="77472" y="0"/>
                  </a:cubicBezTo>
                  <a:close/>
                </a:path>
              </a:pathLst>
            </a:cu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14" name="TextBox 13">
              <a:extLst>
                <a:ext uri="{FF2B5EF4-FFF2-40B4-BE49-F238E27FC236}">
                  <a16:creationId xmlns:a16="http://schemas.microsoft.com/office/drawing/2014/main" id="{B897F64F-A502-4DEB-A21A-C81D4FD1CC8C}"/>
                </a:ext>
              </a:extLst>
            </p:cNvPr>
            <p:cNvSpPr txBox="1"/>
            <p:nvPr/>
          </p:nvSpPr>
          <p:spPr>
            <a:xfrm>
              <a:off x="2598420" y="1704334"/>
              <a:ext cx="1066800" cy="30777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04</a:t>
              </a:r>
            </a:p>
          </p:txBody>
        </p:sp>
      </p:grpSp>
      <p:sp>
        <p:nvSpPr>
          <p:cNvPr id="19" name="Rectangle 18">
            <a:extLst>
              <a:ext uri="{FF2B5EF4-FFF2-40B4-BE49-F238E27FC236}">
                <a16:creationId xmlns:a16="http://schemas.microsoft.com/office/drawing/2014/main" id="{7BAF3FB0-18B7-4FC4-90EB-DFB5DBAFAB60}"/>
              </a:ext>
            </a:extLst>
          </p:cNvPr>
          <p:cNvSpPr/>
          <p:nvPr/>
        </p:nvSpPr>
        <p:spPr>
          <a:xfrm rot="394123">
            <a:off x="6258496" y="1744785"/>
            <a:ext cx="2514600" cy="2514600"/>
          </a:xfrm>
          <a:prstGeom prst="rect">
            <a:avLst/>
          </a:prstGeom>
          <a:solidFill>
            <a:srgbClr val="AC7E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nvGrpSpPr>
          <p:cNvPr id="20" name="Group 19">
            <a:extLst>
              <a:ext uri="{FF2B5EF4-FFF2-40B4-BE49-F238E27FC236}">
                <a16:creationId xmlns:a16="http://schemas.microsoft.com/office/drawing/2014/main" id="{D12EA556-D587-4B39-8E45-F1CA092580E7}"/>
              </a:ext>
            </a:extLst>
          </p:cNvPr>
          <p:cNvGrpSpPr/>
          <p:nvPr/>
        </p:nvGrpSpPr>
        <p:grpSpPr>
          <a:xfrm>
            <a:off x="6189916" y="1439985"/>
            <a:ext cx="2514600" cy="2514600"/>
            <a:chOff x="685800" y="1981200"/>
            <a:chExt cx="2514600" cy="2514600"/>
          </a:xfrm>
        </p:grpSpPr>
        <p:sp>
          <p:nvSpPr>
            <p:cNvPr id="25" name="Rectangle 24">
              <a:extLst>
                <a:ext uri="{FF2B5EF4-FFF2-40B4-BE49-F238E27FC236}">
                  <a16:creationId xmlns:a16="http://schemas.microsoft.com/office/drawing/2014/main" id="{52D0BFA6-884C-4CA1-94AC-DFFEBDC874ED}"/>
                </a:ext>
              </a:extLst>
            </p:cNvPr>
            <p:cNvSpPr/>
            <p:nvPr/>
          </p:nvSpPr>
          <p:spPr>
            <a:xfrm>
              <a:off x="685800" y="1981200"/>
              <a:ext cx="2514600" cy="2514600"/>
            </a:xfrm>
            <a:prstGeom prst="rect">
              <a:avLst/>
            </a:prstGeom>
            <a:solidFill>
              <a:srgbClr val="E76C0F"/>
            </a:solidFill>
            <a:ln>
              <a:noFill/>
            </a:ln>
            <a:effectLst>
              <a:outerShdw blurRad="50800" dist="38100" dir="13500000" algn="br"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26" name="Rectangle 25">
              <a:extLst>
                <a:ext uri="{FF2B5EF4-FFF2-40B4-BE49-F238E27FC236}">
                  <a16:creationId xmlns:a16="http://schemas.microsoft.com/office/drawing/2014/main" id="{96E112CB-CC02-4294-8D0A-2F9CD56585BC}"/>
                </a:ext>
              </a:extLst>
            </p:cNvPr>
            <p:cNvSpPr>
              <a:spLocks noChangeAspect="1"/>
            </p:cNvSpPr>
            <p:nvPr/>
          </p:nvSpPr>
          <p:spPr>
            <a:xfrm>
              <a:off x="781812" y="2078315"/>
              <a:ext cx="2322576" cy="2322576"/>
            </a:xfrm>
            <a:prstGeom prst="rect">
              <a:avLst/>
            </a:prstGeom>
            <a:blipFill>
              <a:blip r:embed="rId4"/>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sp>
        <p:nvSpPr>
          <p:cNvPr id="21" name="TextBox 20">
            <a:extLst>
              <a:ext uri="{FF2B5EF4-FFF2-40B4-BE49-F238E27FC236}">
                <a16:creationId xmlns:a16="http://schemas.microsoft.com/office/drawing/2014/main" id="{8D0CC534-F789-4384-8843-5F6BF1840CCA}"/>
              </a:ext>
            </a:extLst>
          </p:cNvPr>
          <p:cNvSpPr txBox="1"/>
          <p:nvPr/>
        </p:nvSpPr>
        <p:spPr>
          <a:xfrm>
            <a:off x="6128300" y="4564185"/>
            <a:ext cx="2514600" cy="114800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 </a:t>
            </a:r>
          </a:p>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t>
            </a:r>
          </a:p>
        </p:txBody>
      </p:sp>
      <p:grpSp>
        <p:nvGrpSpPr>
          <p:cNvPr id="22" name="Group 21">
            <a:extLst>
              <a:ext uri="{FF2B5EF4-FFF2-40B4-BE49-F238E27FC236}">
                <a16:creationId xmlns:a16="http://schemas.microsoft.com/office/drawing/2014/main" id="{16CF4995-DAEE-4DA6-93C0-F66AAF018F55}"/>
              </a:ext>
            </a:extLst>
          </p:cNvPr>
          <p:cNvGrpSpPr/>
          <p:nvPr/>
        </p:nvGrpSpPr>
        <p:grpSpPr>
          <a:xfrm>
            <a:off x="8231317" y="914400"/>
            <a:ext cx="1123180" cy="712720"/>
            <a:chOff x="2542040" y="1643098"/>
            <a:chExt cx="1123180" cy="712720"/>
          </a:xfrm>
        </p:grpSpPr>
        <p:sp>
          <p:nvSpPr>
            <p:cNvPr id="23" name="Freeform: Shape 22">
              <a:extLst>
                <a:ext uri="{FF2B5EF4-FFF2-40B4-BE49-F238E27FC236}">
                  <a16:creationId xmlns:a16="http://schemas.microsoft.com/office/drawing/2014/main" id="{F2604CD2-2F0A-42CA-A667-85EA6B84F132}"/>
                </a:ext>
              </a:extLst>
            </p:cNvPr>
            <p:cNvSpPr/>
            <p:nvPr/>
          </p:nvSpPr>
          <p:spPr>
            <a:xfrm>
              <a:off x="2542040" y="1643098"/>
              <a:ext cx="1066800" cy="712720"/>
            </a:xfrm>
            <a:custGeom>
              <a:avLst/>
              <a:gdLst>
                <a:gd name="connsiteX0" fmla="*/ 77472 w 1066800"/>
                <a:gd name="connsiteY0" fmla="*/ 0 h 712720"/>
                <a:gd name="connsiteX1" fmla="*/ 989328 w 1066800"/>
                <a:gd name="connsiteY1" fmla="*/ 0 h 712720"/>
                <a:gd name="connsiteX2" fmla="*/ 1066800 w 1066800"/>
                <a:gd name="connsiteY2" fmla="*/ 77472 h 712720"/>
                <a:gd name="connsiteX3" fmla="*/ 1066800 w 1066800"/>
                <a:gd name="connsiteY3" fmla="*/ 387348 h 712720"/>
                <a:gd name="connsiteX4" fmla="*/ 989328 w 1066800"/>
                <a:gd name="connsiteY4" fmla="*/ 464820 h 712720"/>
                <a:gd name="connsiteX5" fmla="*/ 330136 w 1066800"/>
                <a:gd name="connsiteY5" fmla="*/ 464820 h 712720"/>
                <a:gd name="connsiteX6" fmla="*/ 2030 w 1066800"/>
                <a:gd name="connsiteY6" fmla="*/ 712720 h 712720"/>
                <a:gd name="connsiteX7" fmla="*/ 2030 w 1066800"/>
                <a:gd name="connsiteY7" fmla="*/ 397401 h 712720"/>
                <a:gd name="connsiteX8" fmla="*/ 0 w 1066800"/>
                <a:gd name="connsiteY8" fmla="*/ 387348 h 712720"/>
                <a:gd name="connsiteX9" fmla="*/ 0 w 1066800"/>
                <a:gd name="connsiteY9" fmla="*/ 77472 h 712720"/>
                <a:gd name="connsiteX10" fmla="*/ 77472 w 1066800"/>
                <a:gd name="connsiteY10" fmla="*/ 0 h 712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6800" h="712720">
                  <a:moveTo>
                    <a:pt x="77472" y="0"/>
                  </a:moveTo>
                  <a:lnTo>
                    <a:pt x="989328" y="0"/>
                  </a:lnTo>
                  <a:cubicBezTo>
                    <a:pt x="1032115" y="0"/>
                    <a:pt x="1066800" y="34685"/>
                    <a:pt x="1066800" y="77472"/>
                  </a:cubicBezTo>
                  <a:lnTo>
                    <a:pt x="1066800" y="387348"/>
                  </a:lnTo>
                  <a:cubicBezTo>
                    <a:pt x="1066800" y="430135"/>
                    <a:pt x="1032115" y="464820"/>
                    <a:pt x="989328" y="464820"/>
                  </a:cubicBezTo>
                  <a:lnTo>
                    <a:pt x="330136" y="464820"/>
                  </a:lnTo>
                  <a:lnTo>
                    <a:pt x="2030" y="712720"/>
                  </a:lnTo>
                  <a:lnTo>
                    <a:pt x="2030" y="397401"/>
                  </a:lnTo>
                  <a:lnTo>
                    <a:pt x="0" y="387348"/>
                  </a:lnTo>
                  <a:lnTo>
                    <a:pt x="0" y="77472"/>
                  </a:lnTo>
                  <a:cubicBezTo>
                    <a:pt x="0" y="34685"/>
                    <a:pt x="34685" y="0"/>
                    <a:pt x="77472" y="0"/>
                  </a:cubicBezTo>
                  <a:close/>
                </a:path>
              </a:pathLst>
            </a:cu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24" name="TextBox 23">
              <a:extLst>
                <a:ext uri="{FF2B5EF4-FFF2-40B4-BE49-F238E27FC236}">
                  <a16:creationId xmlns:a16="http://schemas.microsoft.com/office/drawing/2014/main" id="{65E4EC9F-9EC1-400A-A8E8-F9078153BDB5}"/>
                </a:ext>
              </a:extLst>
            </p:cNvPr>
            <p:cNvSpPr txBox="1"/>
            <p:nvPr/>
          </p:nvSpPr>
          <p:spPr>
            <a:xfrm>
              <a:off x="2598420" y="1704334"/>
              <a:ext cx="1066800" cy="30777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03</a:t>
              </a:r>
            </a:p>
          </p:txBody>
        </p:sp>
      </p:grpSp>
      <p:sp>
        <p:nvSpPr>
          <p:cNvPr id="28" name="Rectangle 27">
            <a:extLst>
              <a:ext uri="{FF2B5EF4-FFF2-40B4-BE49-F238E27FC236}">
                <a16:creationId xmlns:a16="http://schemas.microsoft.com/office/drawing/2014/main" id="{01E1F16A-7D04-4180-BE54-0ED5F2103A85}"/>
              </a:ext>
            </a:extLst>
          </p:cNvPr>
          <p:cNvSpPr/>
          <p:nvPr/>
        </p:nvSpPr>
        <p:spPr>
          <a:xfrm rot="394123">
            <a:off x="3413527" y="2686429"/>
            <a:ext cx="2514600" cy="2514600"/>
          </a:xfrm>
          <a:prstGeom prst="rect">
            <a:avLst/>
          </a:prstGeom>
          <a:solidFill>
            <a:srgbClr val="AC7E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nvGrpSpPr>
          <p:cNvPr id="29" name="Group 28">
            <a:extLst>
              <a:ext uri="{FF2B5EF4-FFF2-40B4-BE49-F238E27FC236}">
                <a16:creationId xmlns:a16="http://schemas.microsoft.com/office/drawing/2014/main" id="{841397D1-982F-4692-8BA9-309F7A72A671}"/>
              </a:ext>
            </a:extLst>
          </p:cNvPr>
          <p:cNvGrpSpPr/>
          <p:nvPr/>
        </p:nvGrpSpPr>
        <p:grpSpPr>
          <a:xfrm>
            <a:off x="3344947" y="2381629"/>
            <a:ext cx="2514600" cy="2514600"/>
            <a:chOff x="685800" y="1981200"/>
            <a:chExt cx="2514600" cy="2514600"/>
          </a:xfrm>
        </p:grpSpPr>
        <p:sp>
          <p:nvSpPr>
            <p:cNvPr id="34" name="Rectangle 33">
              <a:extLst>
                <a:ext uri="{FF2B5EF4-FFF2-40B4-BE49-F238E27FC236}">
                  <a16:creationId xmlns:a16="http://schemas.microsoft.com/office/drawing/2014/main" id="{A3DE58BB-84AA-4CD2-ABFE-AC4EB3CE15EA}"/>
                </a:ext>
              </a:extLst>
            </p:cNvPr>
            <p:cNvSpPr/>
            <p:nvPr/>
          </p:nvSpPr>
          <p:spPr>
            <a:xfrm>
              <a:off x="685800" y="1981200"/>
              <a:ext cx="2514600" cy="2514600"/>
            </a:xfrm>
            <a:prstGeom prst="rect">
              <a:avLst/>
            </a:prstGeom>
            <a:solidFill>
              <a:srgbClr val="CE8E40"/>
            </a:solidFill>
            <a:ln>
              <a:noFill/>
            </a:ln>
            <a:effectLst>
              <a:outerShdw blurRad="50800" dist="38100" dir="13500000" algn="br"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35" name="Rectangle 34">
              <a:extLst>
                <a:ext uri="{FF2B5EF4-FFF2-40B4-BE49-F238E27FC236}">
                  <a16:creationId xmlns:a16="http://schemas.microsoft.com/office/drawing/2014/main" id="{BDD703C8-3051-47DE-846B-8B1CFE7A51BB}"/>
                </a:ext>
              </a:extLst>
            </p:cNvPr>
            <p:cNvSpPr>
              <a:spLocks noChangeAspect="1"/>
            </p:cNvSpPr>
            <p:nvPr/>
          </p:nvSpPr>
          <p:spPr>
            <a:xfrm>
              <a:off x="781812" y="2078315"/>
              <a:ext cx="2322576" cy="2322576"/>
            </a:xfrm>
            <a:prstGeom prst="rect">
              <a:avLst/>
            </a:prstGeom>
            <a:blipFill>
              <a:blip r:embed="rId5"/>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sp>
        <p:nvSpPr>
          <p:cNvPr id="30" name="TextBox 29">
            <a:extLst>
              <a:ext uri="{FF2B5EF4-FFF2-40B4-BE49-F238E27FC236}">
                <a16:creationId xmlns:a16="http://schemas.microsoft.com/office/drawing/2014/main" id="{0E94D05B-523F-4E3D-A590-D8F6B7062506}"/>
              </a:ext>
            </a:extLst>
          </p:cNvPr>
          <p:cNvSpPr txBox="1"/>
          <p:nvPr/>
        </p:nvSpPr>
        <p:spPr>
          <a:xfrm>
            <a:off x="3283331" y="5505829"/>
            <a:ext cx="2514600" cy="114800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 </a:t>
            </a:r>
          </a:p>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t>
            </a:r>
          </a:p>
        </p:txBody>
      </p:sp>
      <p:grpSp>
        <p:nvGrpSpPr>
          <p:cNvPr id="31" name="Group 30">
            <a:extLst>
              <a:ext uri="{FF2B5EF4-FFF2-40B4-BE49-F238E27FC236}">
                <a16:creationId xmlns:a16="http://schemas.microsoft.com/office/drawing/2014/main" id="{8BBAC326-9074-4B1A-A7B1-3D5E61DFAB00}"/>
              </a:ext>
            </a:extLst>
          </p:cNvPr>
          <p:cNvGrpSpPr/>
          <p:nvPr/>
        </p:nvGrpSpPr>
        <p:grpSpPr>
          <a:xfrm>
            <a:off x="5386348" y="1856044"/>
            <a:ext cx="1123180" cy="712720"/>
            <a:chOff x="2542040" y="1643098"/>
            <a:chExt cx="1123180" cy="712720"/>
          </a:xfrm>
        </p:grpSpPr>
        <p:sp>
          <p:nvSpPr>
            <p:cNvPr id="32" name="Freeform: Shape 31">
              <a:extLst>
                <a:ext uri="{FF2B5EF4-FFF2-40B4-BE49-F238E27FC236}">
                  <a16:creationId xmlns:a16="http://schemas.microsoft.com/office/drawing/2014/main" id="{507AE4D6-C807-4FAD-B2C6-445F3B1DE101}"/>
                </a:ext>
              </a:extLst>
            </p:cNvPr>
            <p:cNvSpPr/>
            <p:nvPr/>
          </p:nvSpPr>
          <p:spPr>
            <a:xfrm>
              <a:off x="2542040" y="1643098"/>
              <a:ext cx="1066800" cy="712720"/>
            </a:xfrm>
            <a:custGeom>
              <a:avLst/>
              <a:gdLst>
                <a:gd name="connsiteX0" fmla="*/ 77472 w 1066800"/>
                <a:gd name="connsiteY0" fmla="*/ 0 h 712720"/>
                <a:gd name="connsiteX1" fmla="*/ 989328 w 1066800"/>
                <a:gd name="connsiteY1" fmla="*/ 0 h 712720"/>
                <a:gd name="connsiteX2" fmla="*/ 1066800 w 1066800"/>
                <a:gd name="connsiteY2" fmla="*/ 77472 h 712720"/>
                <a:gd name="connsiteX3" fmla="*/ 1066800 w 1066800"/>
                <a:gd name="connsiteY3" fmla="*/ 387348 h 712720"/>
                <a:gd name="connsiteX4" fmla="*/ 989328 w 1066800"/>
                <a:gd name="connsiteY4" fmla="*/ 464820 h 712720"/>
                <a:gd name="connsiteX5" fmla="*/ 330136 w 1066800"/>
                <a:gd name="connsiteY5" fmla="*/ 464820 h 712720"/>
                <a:gd name="connsiteX6" fmla="*/ 2030 w 1066800"/>
                <a:gd name="connsiteY6" fmla="*/ 712720 h 712720"/>
                <a:gd name="connsiteX7" fmla="*/ 2030 w 1066800"/>
                <a:gd name="connsiteY7" fmla="*/ 397401 h 712720"/>
                <a:gd name="connsiteX8" fmla="*/ 0 w 1066800"/>
                <a:gd name="connsiteY8" fmla="*/ 387348 h 712720"/>
                <a:gd name="connsiteX9" fmla="*/ 0 w 1066800"/>
                <a:gd name="connsiteY9" fmla="*/ 77472 h 712720"/>
                <a:gd name="connsiteX10" fmla="*/ 77472 w 1066800"/>
                <a:gd name="connsiteY10" fmla="*/ 0 h 712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6800" h="712720">
                  <a:moveTo>
                    <a:pt x="77472" y="0"/>
                  </a:moveTo>
                  <a:lnTo>
                    <a:pt x="989328" y="0"/>
                  </a:lnTo>
                  <a:cubicBezTo>
                    <a:pt x="1032115" y="0"/>
                    <a:pt x="1066800" y="34685"/>
                    <a:pt x="1066800" y="77472"/>
                  </a:cubicBezTo>
                  <a:lnTo>
                    <a:pt x="1066800" y="387348"/>
                  </a:lnTo>
                  <a:cubicBezTo>
                    <a:pt x="1066800" y="430135"/>
                    <a:pt x="1032115" y="464820"/>
                    <a:pt x="989328" y="464820"/>
                  </a:cubicBezTo>
                  <a:lnTo>
                    <a:pt x="330136" y="464820"/>
                  </a:lnTo>
                  <a:lnTo>
                    <a:pt x="2030" y="712720"/>
                  </a:lnTo>
                  <a:lnTo>
                    <a:pt x="2030" y="397401"/>
                  </a:lnTo>
                  <a:lnTo>
                    <a:pt x="0" y="387348"/>
                  </a:lnTo>
                  <a:lnTo>
                    <a:pt x="0" y="77472"/>
                  </a:lnTo>
                  <a:cubicBezTo>
                    <a:pt x="0" y="34685"/>
                    <a:pt x="34685" y="0"/>
                    <a:pt x="77472" y="0"/>
                  </a:cubicBezTo>
                  <a:close/>
                </a:path>
              </a:pathLst>
            </a:cu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3" name="TextBox 32">
              <a:extLst>
                <a:ext uri="{FF2B5EF4-FFF2-40B4-BE49-F238E27FC236}">
                  <a16:creationId xmlns:a16="http://schemas.microsoft.com/office/drawing/2014/main" id="{921A3696-13AB-4822-8289-87C4268D3600}"/>
                </a:ext>
              </a:extLst>
            </p:cNvPr>
            <p:cNvSpPr txBox="1"/>
            <p:nvPr/>
          </p:nvSpPr>
          <p:spPr>
            <a:xfrm>
              <a:off x="2598420" y="1704334"/>
              <a:ext cx="1066800" cy="30777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02</a:t>
              </a:r>
            </a:p>
          </p:txBody>
        </p:sp>
      </p:grpSp>
      <p:sp>
        <p:nvSpPr>
          <p:cNvPr id="37" name="Rectangle 36">
            <a:extLst>
              <a:ext uri="{FF2B5EF4-FFF2-40B4-BE49-F238E27FC236}">
                <a16:creationId xmlns:a16="http://schemas.microsoft.com/office/drawing/2014/main" id="{4C3D6137-9D7C-493B-9F7C-22BA7AA85B42}"/>
              </a:ext>
            </a:extLst>
          </p:cNvPr>
          <p:cNvSpPr/>
          <p:nvPr/>
        </p:nvSpPr>
        <p:spPr>
          <a:xfrm rot="394123">
            <a:off x="587396" y="2278185"/>
            <a:ext cx="2514600" cy="2514600"/>
          </a:xfrm>
          <a:prstGeom prst="rect">
            <a:avLst/>
          </a:prstGeom>
          <a:solidFill>
            <a:srgbClr val="AC7E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nvGrpSpPr>
          <p:cNvPr id="38" name="Group 37">
            <a:extLst>
              <a:ext uri="{FF2B5EF4-FFF2-40B4-BE49-F238E27FC236}">
                <a16:creationId xmlns:a16="http://schemas.microsoft.com/office/drawing/2014/main" id="{820E6959-CCA5-4F71-8625-2831A75DC9E3}"/>
              </a:ext>
            </a:extLst>
          </p:cNvPr>
          <p:cNvGrpSpPr/>
          <p:nvPr/>
        </p:nvGrpSpPr>
        <p:grpSpPr>
          <a:xfrm>
            <a:off x="518816" y="1973385"/>
            <a:ext cx="2514600" cy="2514600"/>
            <a:chOff x="685800" y="1981200"/>
            <a:chExt cx="2514600" cy="2514600"/>
          </a:xfrm>
        </p:grpSpPr>
        <p:sp>
          <p:nvSpPr>
            <p:cNvPr id="43" name="Rectangle 42">
              <a:extLst>
                <a:ext uri="{FF2B5EF4-FFF2-40B4-BE49-F238E27FC236}">
                  <a16:creationId xmlns:a16="http://schemas.microsoft.com/office/drawing/2014/main" id="{85CD1D5B-66D4-4E1E-A6E7-BBE797F4B6A2}"/>
                </a:ext>
              </a:extLst>
            </p:cNvPr>
            <p:cNvSpPr/>
            <p:nvPr/>
          </p:nvSpPr>
          <p:spPr>
            <a:xfrm>
              <a:off x="685800" y="1981200"/>
              <a:ext cx="2514600" cy="2514600"/>
            </a:xfrm>
            <a:prstGeom prst="rect">
              <a:avLst/>
            </a:prstGeom>
            <a:solidFill>
              <a:srgbClr val="F89120"/>
            </a:solidFill>
            <a:ln>
              <a:noFill/>
            </a:ln>
            <a:effectLst>
              <a:outerShdw blurRad="50800" dist="38100" dir="13500000" algn="br"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4" name="Rectangle 43">
              <a:extLst>
                <a:ext uri="{FF2B5EF4-FFF2-40B4-BE49-F238E27FC236}">
                  <a16:creationId xmlns:a16="http://schemas.microsoft.com/office/drawing/2014/main" id="{78686120-E214-4C6F-8965-B4943490486A}"/>
                </a:ext>
              </a:extLst>
            </p:cNvPr>
            <p:cNvSpPr>
              <a:spLocks noChangeAspect="1"/>
            </p:cNvSpPr>
            <p:nvPr/>
          </p:nvSpPr>
          <p:spPr>
            <a:xfrm>
              <a:off x="781812" y="2078315"/>
              <a:ext cx="2322576" cy="2322576"/>
            </a:xfrm>
            <a:prstGeom prst="rect">
              <a:avLst/>
            </a:prstGeom>
            <a:blipFill>
              <a:blip r:embed="rId6"/>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sp>
        <p:nvSpPr>
          <p:cNvPr id="39" name="TextBox 38">
            <a:extLst>
              <a:ext uri="{FF2B5EF4-FFF2-40B4-BE49-F238E27FC236}">
                <a16:creationId xmlns:a16="http://schemas.microsoft.com/office/drawing/2014/main" id="{535F0697-9FDE-4B57-9991-DC28BA2F976D}"/>
              </a:ext>
            </a:extLst>
          </p:cNvPr>
          <p:cNvSpPr txBox="1"/>
          <p:nvPr/>
        </p:nvSpPr>
        <p:spPr>
          <a:xfrm>
            <a:off x="457200" y="5097585"/>
            <a:ext cx="2514600" cy="114800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 </a:t>
            </a:r>
          </a:p>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t>
            </a:r>
          </a:p>
        </p:txBody>
      </p:sp>
      <p:grpSp>
        <p:nvGrpSpPr>
          <p:cNvPr id="40" name="Group 39">
            <a:extLst>
              <a:ext uri="{FF2B5EF4-FFF2-40B4-BE49-F238E27FC236}">
                <a16:creationId xmlns:a16="http://schemas.microsoft.com/office/drawing/2014/main" id="{0B81B516-1179-4453-BE7F-AF3D30C5A48B}"/>
              </a:ext>
            </a:extLst>
          </p:cNvPr>
          <p:cNvGrpSpPr/>
          <p:nvPr/>
        </p:nvGrpSpPr>
        <p:grpSpPr>
          <a:xfrm>
            <a:off x="2560217" y="1447800"/>
            <a:ext cx="1123180" cy="712720"/>
            <a:chOff x="2542040" y="1643098"/>
            <a:chExt cx="1123180" cy="712720"/>
          </a:xfrm>
        </p:grpSpPr>
        <p:sp>
          <p:nvSpPr>
            <p:cNvPr id="41" name="Freeform: Shape 40">
              <a:extLst>
                <a:ext uri="{FF2B5EF4-FFF2-40B4-BE49-F238E27FC236}">
                  <a16:creationId xmlns:a16="http://schemas.microsoft.com/office/drawing/2014/main" id="{5287B63C-1A9E-47B4-811E-7B0565FF80F3}"/>
                </a:ext>
              </a:extLst>
            </p:cNvPr>
            <p:cNvSpPr/>
            <p:nvPr/>
          </p:nvSpPr>
          <p:spPr>
            <a:xfrm>
              <a:off x="2542040" y="1643098"/>
              <a:ext cx="1066800" cy="712720"/>
            </a:xfrm>
            <a:custGeom>
              <a:avLst/>
              <a:gdLst>
                <a:gd name="connsiteX0" fmla="*/ 77472 w 1066800"/>
                <a:gd name="connsiteY0" fmla="*/ 0 h 712720"/>
                <a:gd name="connsiteX1" fmla="*/ 989328 w 1066800"/>
                <a:gd name="connsiteY1" fmla="*/ 0 h 712720"/>
                <a:gd name="connsiteX2" fmla="*/ 1066800 w 1066800"/>
                <a:gd name="connsiteY2" fmla="*/ 77472 h 712720"/>
                <a:gd name="connsiteX3" fmla="*/ 1066800 w 1066800"/>
                <a:gd name="connsiteY3" fmla="*/ 387348 h 712720"/>
                <a:gd name="connsiteX4" fmla="*/ 989328 w 1066800"/>
                <a:gd name="connsiteY4" fmla="*/ 464820 h 712720"/>
                <a:gd name="connsiteX5" fmla="*/ 330136 w 1066800"/>
                <a:gd name="connsiteY5" fmla="*/ 464820 h 712720"/>
                <a:gd name="connsiteX6" fmla="*/ 2030 w 1066800"/>
                <a:gd name="connsiteY6" fmla="*/ 712720 h 712720"/>
                <a:gd name="connsiteX7" fmla="*/ 2030 w 1066800"/>
                <a:gd name="connsiteY7" fmla="*/ 397401 h 712720"/>
                <a:gd name="connsiteX8" fmla="*/ 0 w 1066800"/>
                <a:gd name="connsiteY8" fmla="*/ 387348 h 712720"/>
                <a:gd name="connsiteX9" fmla="*/ 0 w 1066800"/>
                <a:gd name="connsiteY9" fmla="*/ 77472 h 712720"/>
                <a:gd name="connsiteX10" fmla="*/ 77472 w 1066800"/>
                <a:gd name="connsiteY10" fmla="*/ 0 h 712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6800" h="712720">
                  <a:moveTo>
                    <a:pt x="77472" y="0"/>
                  </a:moveTo>
                  <a:lnTo>
                    <a:pt x="989328" y="0"/>
                  </a:lnTo>
                  <a:cubicBezTo>
                    <a:pt x="1032115" y="0"/>
                    <a:pt x="1066800" y="34685"/>
                    <a:pt x="1066800" y="77472"/>
                  </a:cubicBezTo>
                  <a:lnTo>
                    <a:pt x="1066800" y="387348"/>
                  </a:lnTo>
                  <a:cubicBezTo>
                    <a:pt x="1066800" y="430135"/>
                    <a:pt x="1032115" y="464820"/>
                    <a:pt x="989328" y="464820"/>
                  </a:cubicBezTo>
                  <a:lnTo>
                    <a:pt x="330136" y="464820"/>
                  </a:lnTo>
                  <a:lnTo>
                    <a:pt x="2030" y="712720"/>
                  </a:lnTo>
                  <a:lnTo>
                    <a:pt x="2030" y="397401"/>
                  </a:lnTo>
                  <a:lnTo>
                    <a:pt x="0" y="387348"/>
                  </a:lnTo>
                  <a:lnTo>
                    <a:pt x="0" y="77472"/>
                  </a:lnTo>
                  <a:cubicBezTo>
                    <a:pt x="0" y="34685"/>
                    <a:pt x="34685" y="0"/>
                    <a:pt x="77472" y="0"/>
                  </a:cubicBez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42" name="TextBox 41">
              <a:extLst>
                <a:ext uri="{FF2B5EF4-FFF2-40B4-BE49-F238E27FC236}">
                  <a16:creationId xmlns:a16="http://schemas.microsoft.com/office/drawing/2014/main" id="{95F4B1DF-1E8C-490C-8C22-53C829CE81DA}"/>
                </a:ext>
              </a:extLst>
            </p:cNvPr>
            <p:cNvSpPr txBox="1"/>
            <p:nvPr/>
          </p:nvSpPr>
          <p:spPr>
            <a:xfrm>
              <a:off x="2598420" y="1704334"/>
              <a:ext cx="1066800" cy="30777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01</a:t>
              </a:r>
            </a:p>
          </p:txBody>
        </p:sp>
      </p:grpSp>
    </p:spTree>
    <p:extLst>
      <p:ext uri="{BB962C8B-B14F-4D97-AF65-F5344CB8AC3E}">
        <p14:creationId xmlns:p14="http://schemas.microsoft.com/office/powerpoint/2010/main" val="19492217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1000"/>
                                        <p:tgtEl>
                                          <p:spTgt spid="10"/>
                                        </p:tgtEl>
                                      </p:cBhvr>
                                    </p:animEffect>
                                  </p:childTnLst>
                                </p:cTn>
                              </p:par>
                            </p:childTnLst>
                          </p:cTn>
                        </p:par>
                        <p:par>
                          <p:cTn id="8" fill="hold">
                            <p:stCondLst>
                              <p:cond delay="1000"/>
                            </p:stCondLst>
                            <p:childTnLst>
                              <p:par>
                                <p:cTn id="9" presetID="31" presetClass="entr" presetSubtype="0" fill="hold" nodeType="afterEffect">
                                  <p:stCondLst>
                                    <p:cond delay="0"/>
                                  </p:stCondLst>
                                  <p:childTnLst>
                                    <p:set>
                                      <p:cBhvr>
                                        <p:cTn id="10" dur="1" fill="hold">
                                          <p:stCondLst>
                                            <p:cond delay="0"/>
                                          </p:stCondLst>
                                        </p:cTn>
                                        <p:tgtEl>
                                          <p:spTgt spid="38"/>
                                        </p:tgtEl>
                                        <p:attrNameLst>
                                          <p:attrName>style.visibility</p:attrName>
                                        </p:attrNameLst>
                                      </p:cBhvr>
                                      <p:to>
                                        <p:strVal val="visible"/>
                                      </p:to>
                                    </p:set>
                                    <p:anim calcmode="lin" valueType="num">
                                      <p:cBhvr>
                                        <p:cTn id="11" dur="1000" fill="hold"/>
                                        <p:tgtEl>
                                          <p:spTgt spid="38"/>
                                        </p:tgtEl>
                                        <p:attrNameLst>
                                          <p:attrName>ppt_w</p:attrName>
                                        </p:attrNameLst>
                                      </p:cBhvr>
                                      <p:tavLst>
                                        <p:tav tm="0">
                                          <p:val>
                                            <p:fltVal val="0"/>
                                          </p:val>
                                        </p:tav>
                                        <p:tav tm="100000">
                                          <p:val>
                                            <p:strVal val="#ppt_w"/>
                                          </p:val>
                                        </p:tav>
                                      </p:tavLst>
                                    </p:anim>
                                    <p:anim calcmode="lin" valueType="num">
                                      <p:cBhvr>
                                        <p:cTn id="12" dur="1000" fill="hold"/>
                                        <p:tgtEl>
                                          <p:spTgt spid="38"/>
                                        </p:tgtEl>
                                        <p:attrNameLst>
                                          <p:attrName>ppt_h</p:attrName>
                                        </p:attrNameLst>
                                      </p:cBhvr>
                                      <p:tavLst>
                                        <p:tav tm="0">
                                          <p:val>
                                            <p:fltVal val="0"/>
                                          </p:val>
                                        </p:tav>
                                        <p:tav tm="100000">
                                          <p:val>
                                            <p:strVal val="#ppt_h"/>
                                          </p:val>
                                        </p:tav>
                                      </p:tavLst>
                                    </p:anim>
                                    <p:anim calcmode="lin" valueType="num">
                                      <p:cBhvr>
                                        <p:cTn id="13" dur="1000" fill="hold"/>
                                        <p:tgtEl>
                                          <p:spTgt spid="38"/>
                                        </p:tgtEl>
                                        <p:attrNameLst>
                                          <p:attrName>style.rotation</p:attrName>
                                        </p:attrNameLst>
                                      </p:cBhvr>
                                      <p:tavLst>
                                        <p:tav tm="0">
                                          <p:val>
                                            <p:fltVal val="90"/>
                                          </p:val>
                                        </p:tav>
                                        <p:tav tm="100000">
                                          <p:val>
                                            <p:fltVal val="0"/>
                                          </p:val>
                                        </p:tav>
                                      </p:tavLst>
                                    </p:anim>
                                    <p:animEffect transition="in" filter="fade">
                                      <p:cBhvr>
                                        <p:cTn id="14" dur="1000"/>
                                        <p:tgtEl>
                                          <p:spTgt spid="38"/>
                                        </p:tgtEl>
                                      </p:cBhvr>
                                    </p:animEffect>
                                  </p:childTnLst>
                                </p:cTn>
                              </p:par>
                              <p:par>
                                <p:cTn id="15" presetID="31" presetClass="entr" presetSubtype="0" fill="hold" grpId="0" nodeType="withEffect">
                                  <p:stCondLst>
                                    <p:cond delay="0"/>
                                  </p:stCondLst>
                                  <p:childTnLst>
                                    <p:set>
                                      <p:cBhvr>
                                        <p:cTn id="16" dur="1" fill="hold">
                                          <p:stCondLst>
                                            <p:cond delay="0"/>
                                          </p:stCondLst>
                                        </p:cTn>
                                        <p:tgtEl>
                                          <p:spTgt spid="37"/>
                                        </p:tgtEl>
                                        <p:attrNameLst>
                                          <p:attrName>style.visibility</p:attrName>
                                        </p:attrNameLst>
                                      </p:cBhvr>
                                      <p:to>
                                        <p:strVal val="visible"/>
                                      </p:to>
                                    </p:set>
                                    <p:anim calcmode="lin" valueType="num">
                                      <p:cBhvr>
                                        <p:cTn id="17" dur="1000" fill="hold"/>
                                        <p:tgtEl>
                                          <p:spTgt spid="37"/>
                                        </p:tgtEl>
                                        <p:attrNameLst>
                                          <p:attrName>ppt_w</p:attrName>
                                        </p:attrNameLst>
                                      </p:cBhvr>
                                      <p:tavLst>
                                        <p:tav tm="0">
                                          <p:val>
                                            <p:fltVal val="0"/>
                                          </p:val>
                                        </p:tav>
                                        <p:tav tm="100000">
                                          <p:val>
                                            <p:strVal val="#ppt_w"/>
                                          </p:val>
                                        </p:tav>
                                      </p:tavLst>
                                    </p:anim>
                                    <p:anim calcmode="lin" valueType="num">
                                      <p:cBhvr>
                                        <p:cTn id="18" dur="1000" fill="hold"/>
                                        <p:tgtEl>
                                          <p:spTgt spid="37"/>
                                        </p:tgtEl>
                                        <p:attrNameLst>
                                          <p:attrName>ppt_h</p:attrName>
                                        </p:attrNameLst>
                                      </p:cBhvr>
                                      <p:tavLst>
                                        <p:tav tm="0">
                                          <p:val>
                                            <p:fltVal val="0"/>
                                          </p:val>
                                        </p:tav>
                                        <p:tav tm="100000">
                                          <p:val>
                                            <p:strVal val="#ppt_h"/>
                                          </p:val>
                                        </p:tav>
                                      </p:tavLst>
                                    </p:anim>
                                    <p:anim calcmode="lin" valueType="num">
                                      <p:cBhvr>
                                        <p:cTn id="19" dur="1000" fill="hold"/>
                                        <p:tgtEl>
                                          <p:spTgt spid="37"/>
                                        </p:tgtEl>
                                        <p:attrNameLst>
                                          <p:attrName>style.rotation</p:attrName>
                                        </p:attrNameLst>
                                      </p:cBhvr>
                                      <p:tavLst>
                                        <p:tav tm="0">
                                          <p:val>
                                            <p:fltVal val="90"/>
                                          </p:val>
                                        </p:tav>
                                        <p:tav tm="100000">
                                          <p:val>
                                            <p:fltVal val="0"/>
                                          </p:val>
                                        </p:tav>
                                      </p:tavLst>
                                    </p:anim>
                                    <p:animEffect transition="in" filter="fade">
                                      <p:cBhvr>
                                        <p:cTn id="20" dur="1000"/>
                                        <p:tgtEl>
                                          <p:spTgt spid="37"/>
                                        </p:tgtEl>
                                      </p:cBhvr>
                                    </p:animEffect>
                                  </p:childTnLst>
                                </p:cTn>
                              </p:par>
                            </p:childTnLst>
                          </p:cTn>
                        </p:par>
                        <p:par>
                          <p:cTn id="21" fill="hold">
                            <p:stCondLst>
                              <p:cond delay="2000"/>
                            </p:stCondLst>
                            <p:childTnLst>
                              <p:par>
                                <p:cTn id="22" presetID="47" presetClass="entr" presetSubtype="0" fill="hold" nodeType="afterEffect">
                                  <p:stCondLst>
                                    <p:cond delay="0"/>
                                  </p:stCondLst>
                                  <p:childTnLst>
                                    <p:set>
                                      <p:cBhvr>
                                        <p:cTn id="23" dur="1" fill="hold">
                                          <p:stCondLst>
                                            <p:cond delay="0"/>
                                          </p:stCondLst>
                                        </p:cTn>
                                        <p:tgtEl>
                                          <p:spTgt spid="40"/>
                                        </p:tgtEl>
                                        <p:attrNameLst>
                                          <p:attrName>style.visibility</p:attrName>
                                        </p:attrNameLst>
                                      </p:cBhvr>
                                      <p:to>
                                        <p:strVal val="visible"/>
                                      </p:to>
                                    </p:set>
                                    <p:animEffect transition="in" filter="fade">
                                      <p:cBhvr>
                                        <p:cTn id="24" dur="1000"/>
                                        <p:tgtEl>
                                          <p:spTgt spid="40"/>
                                        </p:tgtEl>
                                      </p:cBhvr>
                                    </p:animEffect>
                                    <p:anim calcmode="lin" valueType="num">
                                      <p:cBhvr>
                                        <p:cTn id="25" dur="1000" fill="hold"/>
                                        <p:tgtEl>
                                          <p:spTgt spid="40"/>
                                        </p:tgtEl>
                                        <p:attrNameLst>
                                          <p:attrName>ppt_x</p:attrName>
                                        </p:attrNameLst>
                                      </p:cBhvr>
                                      <p:tavLst>
                                        <p:tav tm="0">
                                          <p:val>
                                            <p:strVal val="#ppt_x"/>
                                          </p:val>
                                        </p:tav>
                                        <p:tav tm="100000">
                                          <p:val>
                                            <p:strVal val="#ppt_x"/>
                                          </p:val>
                                        </p:tav>
                                      </p:tavLst>
                                    </p:anim>
                                    <p:anim calcmode="lin" valueType="num">
                                      <p:cBhvr>
                                        <p:cTn id="26" dur="1000" fill="hold"/>
                                        <p:tgtEl>
                                          <p:spTgt spid="40"/>
                                        </p:tgtEl>
                                        <p:attrNameLst>
                                          <p:attrName>ppt_y</p:attrName>
                                        </p:attrNameLst>
                                      </p:cBhvr>
                                      <p:tavLst>
                                        <p:tav tm="0">
                                          <p:val>
                                            <p:strVal val="#ppt_y-.1"/>
                                          </p:val>
                                        </p:tav>
                                        <p:tav tm="100000">
                                          <p:val>
                                            <p:strVal val="#ppt_y"/>
                                          </p:val>
                                        </p:tav>
                                      </p:tavLst>
                                    </p:anim>
                                  </p:childTnLst>
                                </p:cTn>
                              </p:par>
                              <p:par>
                                <p:cTn id="27" presetID="42" presetClass="entr" presetSubtype="0" fill="hold" grpId="0" nodeType="withEffect">
                                  <p:stCondLst>
                                    <p:cond delay="0"/>
                                  </p:stCondLst>
                                  <p:childTnLst>
                                    <p:set>
                                      <p:cBhvr>
                                        <p:cTn id="28" dur="1" fill="hold">
                                          <p:stCondLst>
                                            <p:cond delay="0"/>
                                          </p:stCondLst>
                                        </p:cTn>
                                        <p:tgtEl>
                                          <p:spTgt spid="39"/>
                                        </p:tgtEl>
                                        <p:attrNameLst>
                                          <p:attrName>style.visibility</p:attrName>
                                        </p:attrNameLst>
                                      </p:cBhvr>
                                      <p:to>
                                        <p:strVal val="visible"/>
                                      </p:to>
                                    </p:set>
                                    <p:animEffect transition="in" filter="fade">
                                      <p:cBhvr>
                                        <p:cTn id="29" dur="1000"/>
                                        <p:tgtEl>
                                          <p:spTgt spid="39"/>
                                        </p:tgtEl>
                                      </p:cBhvr>
                                    </p:animEffect>
                                    <p:anim calcmode="lin" valueType="num">
                                      <p:cBhvr>
                                        <p:cTn id="30" dur="1000" fill="hold"/>
                                        <p:tgtEl>
                                          <p:spTgt spid="39"/>
                                        </p:tgtEl>
                                        <p:attrNameLst>
                                          <p:attrName>ppt_x</p:attrName>
                                        </p:attrNameLst>
                                      </p:cBhvr>
                                      <p:tavLst>
                                        <p:tav tm="0">
                                          <p:val>
                                            <p:strVal val="#ppt_x"/>
                                          </p:val>
                                        </p:tav>
                                        <p:tav tm="100000">
                                          <p:val>
                                            <p:strVal val="#ppt_x"/>
                                          </p:val>
                                        </p:tav>
                                      </p:tavLst>
                                    </p:anim>
                                    <p:anim calcmode="lin" valueType="num">
                                      <p:cBhvr>
                                        <p:cTn id="31" dur="1000" fill="hold"/>
                                        <p:tgtEl>
                                          <p:spTgt spid="39"/>
                                        </p:tgtEl>
                                        <p:attrNameLst>
                                          <p:attrName>ppt_y</p:attrName>
                                        </p:attrNameLst>
                                      </p:cBhvr>
                                      <p:tavLst>
                                        <p:tav tm="0">
                                          <p:val>
                                            <p:strVal val="#ppt_y+.1"/>
                                          </p:val>
                                        </p:tav>
                                        <p:tav tm="100000">
                                          <p:val>
                                            <p:strVal val="#ppt_y"/>
                                          </p:val>
                                        </p:tav>
                                      </p:tavLst>
                                    </p:anim>
                                  </p:childTnLst>
                                </p:cTn>
                              </p:par>
                            </p:childTnLst>
                          </p:cTn>
                        </p:par>
                        <p:par>
                          <p:cTn id="32" fill="hold">
                            <p:stCondLst>
                              <p:cond delay="3000"/>
                            </p:stCondLst>
                            <p:childTnLst>
                              <p:par>
                                <p:cTn id="33" presetID="31" presetClass="entr" presetSubtype="0" fill="hold" nodeType="afterEffect">
                                  <p:stCondLst>
                                    <p:cond delay="0"/>
                                  </p:stCondLst>
                                  <p:childTnLst>
                                    <p:set>
                                      <p:cBhvr>
                                        <p:cTn id="34" dur="1" fill="hold">
                                          <p:stCondLst>
                                            <p:cond delay="0"/>
                                          </p:stCondLst>
                                        </p:cTn>
                                        <p:tgtEl>
                                          <p:spTgt spid="29"/>
                                        </p:tgtEl>
                                        <p:attrNameLst>
                                          <p:attrName>style.visibility</p:attrName>
                                        </p:attrNameLst>
                                      </p:cBhvr>
                                      <p:to>
                                        <p:strVal val="visible"/>
                                      </p:to>
                                    </p:set>
                                    <p:anim calcmode="lin" valueType="num">
                                      <p:cBhvr>
                                        <p:cTn id="35" dur="1000" fill="hold"/>
                                        <p:tgtEl>
                                          <p:spTgt spid="29"/>
                                        </p:tgtEl>
                                        <p:attrNameLst>
                                          <p:attrName>ppt_w</p:attrName>
                                        </p:attrNameLst>
                                      </p:cBhvr>
                                      <p:tavLst>
                                        <p:tav tm="0">
                                          <p:val>
                                            <p:fltVal val="0"/>
                                          </p:val>
                                        </p:tav>
                                        <p:tav tm="100000">
                                          <p:val>
                                            <p:strVal val="#ppt_w"/>
                                          </p:val>
                                        </p:tav>
                                      </p:tavLst>
                                    </p:anim>
                                    <p:anim calcmode="lin" valueType="num">
                                      <p:cBhvr>
                                        <p:cTn id="36" dur="1000" fill="hold"/>
                                        <p:tgtEl>
                                          <p:spTgt spid="29"/>
                                        </p:tgtEl>
                                        <p:attrNameLst>
                                          <p:attrName>ppt_h</p:attrName>
                                        </p:attrNameLst>
                                      </p:cBhvr>
                                      <p:tavLst>
                                        <p:tav tm="0">
                                          <p:val>
                                            <p:fltVal val="0"/>
                                          </p:val>
                                        </p:tav>
                                        <p:tav tm="100000">
                                          <p:val>
                                            <p:strVal val="#ppt_h"/>
                                          </p:val>
                                        </p:tav>
                                      </p:tavLst>
                                    </p:anim>
                                    <p:anim calcmode="lin" valueType="num">
                                      <p:cBhvr>
                                        <p:cTn id="37" dur="1000" fill="hold"/>
                                        <p:tgtEl>
                                          <p:spTgt spid="29"/>
                                        </p:tgtEl>
                                        <p:attrNameLst>
                                          <p:attrName>style.rotation</p:attrName>
                                        </p:attrNameLst>
                                      </p:cBhvr>
                                      <p:tavLst>
                                        <p:tav tm="0">
                                          <p:val>
                                            <p:fltVal val="90"/>
                                          </p:val>
                                        </p:tav>
                                        <p:tav tm="100000">
                                          <p:val>
                                            <p:fltVal val="0"/>
                                          </p:val>
                                        </p:tav>
                                      </p:tavLst>
                                    </p:anim>
                                    <p:animEffect transition="in" filter="fade">
                                      <p:cBhvr>
                                        <p:cTn id="38" dur="1000"/>
                                        <p:tgtEl>
                                          <p:spTgt spid="29"/>
                                        </p:tgtEl>
                                      </p:cBhvr>
                                    </p:animEffect>
                                  </p:childTnLst>
                                </p:cTn>
                              </p:par>
                              <p:par>
                                <p:cTn id="39" presetID="31" presetClass="entr" presetSubtype="0" fill="hold" grpId="0" nodeType="withEffect">
                                  <p:stCondLst>
                                    <p:cond delay="0"/>
                                  </p:stCondLst>
                                  <p:childTnLst>
                                    <p:set>
                                      <p:cBhvr>
                                        <p:cTn id="40" dur="1" fill="hold">
                                          <p:stCondLst>
                                            <p:cond delay="0"/>
                                          </p:stCondLst>
                                        </p:cTn>
                                        <p:tgtEl>
                                          <p:spTgt spid="28"/>
                                        </p:tgtEl>
                                        <p:attrNameLst>
                                          <p:attrName>style.visibility</p:attrName>
                                        </p:attrNameLst>
                                      </p:cBhvr>
                                      <p:to>
                                        <p:strVal val="visible"/>
                                      </p:to>
                                    </p:set>
                                    <p:anim calcmode="lin" valueType="num">
                                      <p:cBhvr>
                                        <p:cTn id="41" dur="1000" fill="hold"/>
                                        <p:tgtEl>
                                          <p:spTgt spid="28"/>
                                        </p:tgtEl>
                                        <p:attrNameLst>
                                          <p:attrName>ppt_w</p:attrName>
                                        </p:attrNameLst>
                                      </p:cBhvr>
                                      <p:tavLst>
                                        <p:tav tm="0">
                                          <p:val>
                                            <p:fltVal val="0"/>
                                          </p:val>
                                        </p:tav>
                                        <p:tav tm="100000">
                                          <p:val>
                                            <p:strVal val="#ppt_w"/>
                                          </p:val>
                                        </p:tav>
                                      </p:tavLst>
                                    </p:anim>
                                    <p:anim calcmode="lin" valueType="num">
                                      <p:cBhvr>
                                        <p:cTn id="42" dur="1000" fill="hold"/>
                                        <p:tgtEl>
                                          <p:spTgt spid="28"/>
                                        </p:tgtEl>
                                        <p:attrNameLst>
                                          <p:attrName>ppt_h</p:attrName>
                                        </p:attrNameLst>
                                      </p:cBhvr>
                                      <p:tavLst>
                                        <p:tav tm="0">
                                          <p:val>
                                            <p:fltVal val="0"/>
                                          </p:val>
                                        </p:tav>
                                        <p:tav tm="100000">
                                          <p:val>
                                            <p:strVal val="#ppt_h"/>
                                          </p:val>
                                        </p:tav>
                                      </p:tavLst>
                                    </p:anim>
                                    <p:anim calcmode="lin" valueType="num">
                                      <p:cBhvr>
                                        <p:cTn id="43" dur="1000" fill="hold"/>
                                        <p:tgtEl>
                                          <p:spTgt spid="28"/>
                                        </p:tgtEl>
                                        <p:attrNameLst>
                                          <p:attrName>style.rotation</p:attrName>
                                        </p:attrNameLst>
                                      </p:cBhvr>
                                      <p:tavLst>
                                        <p:tav tm="0">
                                          <p:val>
                                            <p:fltVal val="90"/>
                                          </p:val>
                                        </p:tav>
                                        <p:tav tm="100000">
                                          <p:val>
                                            <p:fltVal val="0"/>
                                          </p:val>
                                        </p:tav>
                                      </p:tavLst>
                                    </p:anim>
                                    <p:animEffect transition="in" filter="fade">
                                      <p:cBhvr>
                                        <p:cTn id="44" dur="1000"/>
                                        <p:tgtEl>
                                          <p:spTgt spid="28"/>
                                        </p:tgtEl>
                                      </p:cBhvr>
                                    </p:animEffect>
                                  </p:childTnLst>
                                </p:cTn>
                              </p:par>
                            </p:childTnLst>
                          </p:cTn>
                        </p:par>
                        <p:par>
                          <p:cTn id="45" fill="hold">
                            <p:stCondLst>
                              <p:cond delay="4000"/>
                            </p:stCondLst>
                            <p:childTnLst>
                              <p:par>
                                <p:cTn id="46" presetID="47" presetClass="entr" presetSubtype="0" fill="hold" nodeType="afterEffect">
                                  <p:stCondLst>
                                    <p:cond delay="0"/>
                                  </p:stCondLst>
                                  <p:childTnLst>
                                    <p:set>
                                      <p:cBhvr>
                                        <p:cTn id="47" dur="1" fill="hold">
                                          <p:stCondLst>
                                            <p:cond delay="0"/>
                                          </p:stCondLst>
                                        </p:cTn>
                                        <p:tgtEl>
                                          <p:spTgt spid="31"/>
                                        </p:tgtEl>
                                        <p:attrNameLst>
                                          <p:attrName>style.visibility</p:attrName>
                                        </p:attrNameLst>
                                      </p:cBhvr>
                                      <p:to>
                                        <p:strVal val="visible"/>
                                      </p:to>
                                    </p:set>
                                    <p:animEffect transition="in" filter="fade">
                                      <p:cBhvr>
                                        <p:cTn id="48" dur="1000"/>
                                        <p:tgtEl>
                                          <p:spTgt spid="31"/>
                                        </p:tgtEl>
                                      </p:cBhvr>
                                    </p:animEffect>
                                    <p:anim calcmode="lin" valueType="num">
                                      <p:cBhvr>
                                        <p:cTn id="49" dur="1000" fill="hold"/>
                                        <p:tgtEl>
                                          <p:spTgt spid="31"/>
                                        </p:tgtEl>
                                        <p:attrNameLst>
                                          <p:attrName>ppt_x</p:attrName>
                                        </p:attrNameLst>
                                      </p:cBhvr>
                                      <p:tavLst>
                                        <p:tav tm="0">
                                          <p:val>
                                            <p:strVal val="#ppt_x"/>
                                          </p:val>
                                        </p:tav>
                                        <p:tav tm="100000">
                                          <p:val>
                                            <p:strVal val="#ppt_x"/>
                                          </p:val>
                                        </p:tav>
                                      </p:tavLst>
                                    </p:anim>
                                    <p:anim calcmode="lin" valueType="num">
                                      <p:cBhvr>
                                        <p:cTn id="50" dur="1000" fill="hold"/>
                                        <p:tgtEl>
                                          <p:spTgt spid="31"/>
                                        </p:tgtEl>
                                        <p:attrNameLst>
                                          <p:attrName>ppt_y</p:attrName>
                                        </p:attrNameLst>
                                      </p:cBhvr>
                                      <p:tavLst>
                                        <p:tav tm="0">
                                          <p:val>
                                            <p:strVal val="#ppt_y-.1"/>
                                          </p:val>
                                        </p:tav>
                                        <p:tav tm="100000">
                                          <p:val>
                                            <p:strVal val="#ppt_y"/>
                                          </p:val>
                                        </p:tav>
                                      </p:tavLst>
                                    </p:anim>
                                  </p:childTnLst>
                                </p:cTn>
                              </p:par>
                              <p:par>
                                <p:cTn id="51" presetID="42" presetClass="entr" presetSubtype="0" fill="hold" grpId="0" nodeType="withEffect">
                                  <p:stCondLst>
                                    <p:cond delay="0"/>
                                  </p:stCondLst>
                                  <p:childTnLst>
                                    <p:set>
                                      <p:cBhvr>
                                        <p:cTn id="52" dur="1" fill="hold">
                                          <p:stCondLst>
                                            <p:cond delay="0"/>
                                          </p:stCondLst>
                                        </p:cTn>
                                        <p:tgtEl>
                                          <p:spTgt spid="30"/>
                                        </p:tgtEl>
                                        <p:attrNameLst>
                                          <p:attrName>style.visibility</p:attrName>
                                        </p:attrNameLst>
                                      </p:cBhvr>
                                      <p:to>
                                        <p:strVal val="visible"/>
                                      </p:to>
                                    </p:set>
                                    <p:animEffect transition="in" filter="fade">
                                      <p:cBhvr>
                                        <p:cTn id="53" dur="1000"/>
                                        <p:tgtEl>
                                          <p:spTgt spid="30"/>
                                        </p:tgtEl>
                                      </p:cBhvr>
                                    </p:animEffect>
                                    <p:anim calcmode="lin" valueType="num">
                                      <p:cBhvr>
                                        <p:cTn id="54" dur="1000" fill="hold"/>
                                        <p:tgtEl>
                                          <p:spTgt spid="30"/>
                                        </p:tgtEl>
                                        <p:attrNameLst>
                                          <p:attrName>ppt_x</p:attrName>
                                        </p:attrNameLst>
                                      </p:cBhvr>
                                      <p:tavLst>
                                        <p:tav tm="0">
                                          <p:val>
                                            <p:strVal val="#ppt_x"/>
                                          </p:val>
                                        </p:tav>
                                        <p:tav tm="100000">
                                          <p:val>
                                            <p:strVal val="#ppt_x"/>
                                          </p:val>
                                        </p:tav>
                                      </p:tavLst>
                                    </p:anim>
                                    <p:anim calcmode="lin" valueType="num">
                                      <p:cBhvr>
                                        <p:cTn id="55" dur="1000" fill="hold"/>
                                        <p:tgtEl>
                                          <p:spTgt spid="30"/>
                                        </p:tgtEl>
                                        <p:attrNameLst>
                                          <p:attrName>ppt_y</p:attrName>
                                        </p:attrNameLst>
                                      </p:cBhvr>
                                      <p:tavLst>
                                        <p:tav tm="0">
                                          <p:val>
                                            <p:strVal val="#ppt_y+.1"/>
                                          </p:val>
                                        </p:tav>
                                        <p:tav tm="100000">
                                          <p:val>
                                            <p:strVal val="#ppt_y"/>
                                          </p:val>
                                        </p:tav>
                                      </p:tavLst>
                                    </p:anim>
                                  </p:childTnLst>
                                </p:cTn>
                              </p:par>
                            </p:childTnLst>
                          </p:cTn>
                        </p:par>
                        <p:par>
                          <p:cTn id="56" fill="hold">
                            <p:stCondLst>
                              <p:cond delay="5000"/>
                            </p:stCondLst>
                            <p:childTnLst>
                              <p:par>
                                <p:cTn id="57" presetID="31" presetClass="entr" presetSubtype="0" fill="hold" nodeType="afterEffect">
                                  <p:stCondLst>
                                    <p:cond delay="0"/>
                                  </p:stCondLst>
                                  <p:childTnLst>
                                    <p:set>
                                      <p:cBhvr>
                                        <p:cTn id="58" dur="1" fill="hold">
                                          <p:stCondLst>
                                            <p:cond delay="0"/>
                                          </p:stCondLst>
                                        </p:cTn>
                                        <p:tgtEl>
                                          <p:spTgt spid="20"/>
                                        </p:tgtEl>
                                        <p:attrNameLst>
                                          <p:attrName>style.visibility</p:attrName>
                                        </p:attrNameLst>
                                      </p:cBhvr>
                                      <p:to>
                                        <p:strVal val="visible"/>
                                      </p:to>
                                    </p:set>
                                    <p:anim calcmode="lin" valueType="num">
                                      <p:cBhvr>
                                        <p:cTn id="59" dur="1000" fill="hold"/>
                                        <p:tgtEl>
                                          <p:spTgt spid="20"/>
                                        </p:tgtEl>
                                        <p:attrNameLst>
                                          <p:attrName>ppt_w</p:attrName>
                                        </p:attrNameLst>
                                      </p:cBhvr>
                                      <p:tavLst>
                                        <p:tav tm="0">
                                          <p:val>
                                            <p:fltVal val="0"/>
                                          </p:val>
                                        </p:tav>
                                        <p:tav tm="100000">
                                          <p:val>
                                            <p:strVal val="#ppt_w"/>
                                          </p:val>
                                        </p:tav>
                                      </p:tavLst>
                                    </p:anim>
                                    <p:anim calcmode="lin" valueType="num">
                                      <p:cBhvr>
                                        <p:cTn id="60" dur="1000" fill="hold"/>
                                        <p:tgtEl>
                                          <p:spTgt spid="20"/>
                                        </p:tgtEl>
                                        <p:attrNameLst>
                                          <p:attrName>ppt_h</p:attrName>
                                        </p:attrNameLst>
                                      </p:cBhvr>
                                      <p:tavLst>
                                        <p:tav tm="0">
                                          <p:val>
                                            <p:fltVal val="0"/>
                                          </p:val>
                                        </p:tav>
                                        <p:tav tm="100000">
                                          <p:val>
                                            <p:strVal val="#ppt_h"/>
                                          </p:val>
                                        </p:tav>
                                      </p:tavLst>
                                    </p:anim>
                                    <p:anim calcmode="lin" valueType="num">
                                      <p:cBhvr>
                                        <p:cTn id="61" dur="1000" fill="hold"/>
                                        <p:tgtEl>
                                          <p:spTgt spid="20"/>
                                        </p:tgtEl>
                                        <p:attrNameLst>
                                          <p:attrName>style.rotation</p:attrName>
                                        </p:attrNameLst>
                                      </p:cBhvr>
                                      <p:tavLst>
                                        <p:tav tm="0">
                                          <p:val>
                                            <p:fltVal val="90"/>
                                          </p:val>
                                        </p:tav>
                                        <p:tav tm="100000">
                                          <p:val>
                                            <p:fltVal val="0"/>
                                          </p:val>
                                        </p:tav>
                                      </p:tavLst>
                                    </p:anim>
                                    <p:animEffect transition="in" filter="fade">
                                      <p:cBhvr>
                                        <p:cTn id="62" dur="1000"/>
                                        <p:tgtEl>
                                          <p:spTgt spid="20"/>
                                        </p:tgtEl>
                                      </p:cBhvr>
                                    </p:animEffect>
                                  </p:childTnLst>
                                </p:cTn>
                              </p:par>
                              <p:par>
                                <p:cTn id="63" presetID="31" presetClass="entr" presetSubtype="0" fill="hold" grpId="0" nodeType="withEffect">
                                  <p:stCondLst>
                                    <p:cond delay="0"/>
                                  </p:stCondLst>
                                  <p:childTnLst>
                                    <p:set>
                                      <p:cBhvr>
                                        <p:cTn id="64" dur="1" fill="hold">
                                          <p:stCondLst>
                                            <p:cond delay="0"/>
                                          </p:stCondLst>
                                        </p:cTn>
                                        <p:tgtEl>
                                          <p:spTgt spid="19"/>
                                        </p:tgtEl>
                                        <p:attrNameLst>
                                          <p:attrName>style.visibility</p:attrName>
                                        </p:attrNameLst>
                                      </p:cBhvr>
                                      <p:to>
                                        <p:strVal val="visible"/>
                                      </p:to>
                                    </p:set>
                                    <p:anim calcmode="lin" valueType="num">
                                      <p:cBhvr>
                                        <p:cTn id="65" dur="1000" fill="hold"/>
                                        <p:tgtEl>
                                          <p:spTgt spid="19"/>
                                        </p:tgtEl>
                                        <p:attrNameLst>
                                          <p:attrName>ppt_w</p:attrName>
                                        </p:attrNameLst>
                                      </p:cBhvr>
                                      <p:tavLst>
                                        <p:tav tm="0">
                                          <p:val>
                                            <p:fltVal val="0"/>
                                          </p:val>
                                        </p:tav>
                                        <p:tav tm="100000">
                                          <p:val>
                                            <p:strVal val="#ppt_w"/>
                                          </p:val>
                                        </p:tav>
                                      </p:tavLst>
                                    </p:anim>
                                    <p:anim calcmode="lin" valueType="num">
                                      <p:cBhvr>
                                        <p:cTn id="66" dur="1000" fill="hold"/>
                                        <p:tgtEl>
                                          <p:spTgt spid="19"/>
                                        </p:tgtEl>
                                        <p:attrNameLst>
                                          <p:attrName>ppt_h</p:attrName>
                                        </p:attrNameLst>
                                      </p:cBhvr>
                                      <p:tavLst>
                                        <p:tav tm="0">
                                          <p:val>
                                            <p:fltVal val="0"/>
                                          </p:val>
                                        </p:tav>
                                        <p:tav tm="100000">
                                          <p:val>
                                            <p:strVal val="#ppt_h"/>
                                          </p:val>
                                        </p:tav>
                                      </p:tavLst>
                                    </p:anim>
                                    <p:anim calcmode="lin" valueType="num">
                                      <p:cBhvr>
                                        <p:cTn id="67" dur="1000" fill="hold"/>
                                        <p:tgtEl>
                                          <p:spTgt spid="19"/>
                                        </p:tgtEl>
                                        <p:attrNameLst>
                                          <p:attrName>style.rotation</p:attrName>
                                        </p:attrNameLst>
                                      </p:cBhvr>
                                      <p:tavLst>
                                        <p:tav tm="0">
                                          <p:val>
                                            <p:fltVal val="90"/>
                                          </p:val>
                                        </p:tav>
                                        <p:tav tm="100000">
                                          <p:val>
                                            <p:fltVal val="0"/>
                                          </p:val>
                                        </p:tav>
                                      </p:tavLst>
                                    </p:anim>
                                    <p:animEffect transition="in" filter="fade">
                                      <p:cBhvr>
                                        <p:cTn id="68" dur="1000"/>
                                        <p:tgtEl>
                                          <p:spTgt spid="19"/>
                                        </p:tgtEl>
                                      </p:cBhvr>
                                    </p:animEffect>
                                  </p:childTnLst>
                                </p:cTn>
                              </p:par>
                            </p:childTnLst>
                          </p:cTn>
                        </p:par>
                        <p:par>
                          <p:cTn id="69" fill="hold">
                            <p:stCondLst>
                              <p:cond delay="6000"/>
                            </p:stCondLst>
                            <p:childTnLst>
                              <p:par>
                                <p:cTn id="70" presetID="47" presetClass="entr" presetSubtype="0" fill="hold" nodeType="afterEffect">
                                  <p:stCondLst>
                                    <p:cond delay="0"/>
                                  </p:stCondLst>
                                  <p:childTnLst>
                                    <p:set>
                                      <p:cBhvr>
                                        <p:cTn id="71" dur="1" fill="hold">
                                          <p:stCondLst>
                                            <p:cond delay="0"/>
                                          </p:stCondLst>
                                        </p:cTn>
                                        <p:tgtEl>
                                          <p:spTgt spid="22"/>
                                        </p:tgtEl>
                                        <p:attrNameLst>
                                          <p:attrName>style.visibility</p:attrName>
                                        </p:attrNameLst>
                                      </p:cBhvr>
                                      <p:to>
                                        <p:strVal val="visible"/>
                                      </p:to>
                                    </p:set>
                                    <p:animEffect transition="in" filter="fade">
                                      <p:cBhvr>
                                        <p:cTn id="72" dur="1000"/>
                                        <p:tgtEl>
                                          <p:spTgt spid="22"/>
                                        </p:tgtEl>
                                      </p:cBhvr>
                                    </p:animEffect>
                                    <p:anim calcmode="lin" valueType="num">
                                      <p:cBhvr>
                                        <p:cTn id="73" dur="1000" fill="hold"/>
                                        <p:tgtEl>
                                          <p:spTgt spid="22"/>
                                        </p:tgtEl>
                                        <p:attrNameLst>
                                          <p:attrName>ppt_x</p:attrName>
                                        </p:attrNameLst>
                                      </p:cBhvr>
                                      <p:tavLst>
                                        <p:tav tm="0">
                                          <p:val>
                                            <p:strVal val="#ppt_x"/>
                                          </p:val>
                                        </p:tav>
                                        <p:tav tm="100000">
                                          <p:val>
                                            <p:strVal val="#ppt_x"/>
                                          </p:val>
                                        </p:tav>
                                      </p:tavLst>
                                    </p:anim>
                                    <p:anim calcmode="lin" valueType="num">
                                      <p:cBhvr>
                                        <p:cTn id="74" dur="1000" fill="hold"/>
                                        <p:tgtEl>
                                          <p:spTgt spid="22"/>
                                        </p:tgtEl>
                                        <p:attrNameLst>
                                          <p:attrName>ppt_y</p:attrName>
                                        </p:attrNameLst>
                                      </p:cBhvr>
                                      <p:tavLst>
                                        <p:tav tm="0">
                                          <p:val>
                                            <p:strVal val="#ppt_y-.1"/>
                                          </p:val>
                                        </p:tav>
                                        <p:tav tm="100000">
                                          <p:val>
                                            <p:strVal val="#ppt_y"/>
                                          </p:val>
                                        </p:tav>
                                      </p:tavLst>
                                    </p:anim>
                                  </p:childTnLst>
                                </p:cTn>
                              </p:par>
                              <p:par>
                                <p:cTn id="75" presetID="42" presetClass="entr" presetSubtype="0" fill="hold" grpId="0" nodeType="withEffect">
                                  <p:stCondLst>
                                    <p:cond delay="0"/>
                                  </p:stCondLst>
                                  <p:childTnLst>
                                    <p:set>
                                      <p:cBhvr>
                                        <p:cTn id="76" dur="1" fill="hold">
                                          <p:stCondLst>
                                            <p:cond delay="0"/>
                                          </p:stCondLst>
                                        </p:cTn>
                                        <p:tgtEl>
                                          <p:spTgt spid="21"/>
                                        </p:tgtEl>
                                        <p:attrNameLst>
                                          <p:attrName>style.visibility</p:attrName>
                                        </p:attrNameLst>
                                      </p:cBhvr>
                                      <p:to>
                                        <p:strVal val="visible"/>
                                      </p:to>
                                    </p:set>
                                    <p:animEffect transition="in" filter="fade">
                                      <p:cBhvr>
                                        <p:cTn id="77" dur="1000"/>
                                        <p:tgtEl>
                                          <p:spTgt spid="21"/>
                                        </p:tgtEl>
                                      </p:cBhvr>
                                    </p:animEffect>
                                    <p:anim calcmode="lin" valueType="num">
                                      <p:cBhvr>
                                        <p:cTn id="78" dur="1000" fill="hold"/>
                                        <p:tgtEl>
                                          <p:spTgt spid="21"/>
                                        </p:tgtEl>
                                        <p:attrNameLst>
                                          <p:attrName>ppt_x</p:attrName>
                                        </p:attrNameLst>
                                      </p:cBhvr>
                                      <p:tavLst>
                                        <p:tav tm="0">
                                          <p:val>
                                            <p:strVal val="#ppt_x"/>
                                          </p:val>
                                        </p:tav>
                                        <p:tav tm="100000">
                                          <p:val>
                                            <p:strVal val="#ppt_x"/>
                                          </p:val>
                                        </p:tav>
                                      </p:tavLst>
                                    </p:anim>
                                    <p:anim calcmode="lin" valueType="num">
                                      <p:cBhvr>
                                        <p:cTn id="79" dur="1000" fill="hold"/>
                                        <p:tgtEl>
                                          <p:spTgt spid="21"/>
                                        </p:tgtEl>
                                        <p:attrNameLst>
                                          <p:attrName>ppt_y</p:attrName>
                                        </p:attrNameLst>
                                      </p:cBhvr>
                                      <p:tavLst>
                                        <p:tav tm="0">
                                          <p:val>
                                            <p:strVal val="#ppt_y+.1"/>
                                          </p:val>
                                        </p:tav>
                                        <p:tav tm="100000">
                                          <p:val>
                                            <p:strVal val="#ppt_y"/>
                                          </p:val>
                                        </p:tav>
                                      </p:tavLst>
                                    </p:anim>
                                  </p:childTnLst>
                                </p:cTn>
                              </p:par>
                            </p:childTnLst>
                          </p:cTn>
                        </p:par>
                        <p:par>
                          <p:cTn id="80" fill="hold">
                            <p:stCondLst>
                              <p:cond delay="7000"/>
                            </p:stCondLst>
                            <p:childTnLst>
                              <p:par>
                                <p:cTn id="81" presetID="31" presetClass="entr" presetSubtype="0" fill="hold" nodeType="afterEffect">
                                  <p:stCondLst>
                                    <p:cond delay="0"/>
                                  </p:stCondLst>
                                  <p:childTnLst>
                                    <p:set>
                                      <p:cBhvr>
                                        <p:cTn id="82" dur="1" fill="hold">
                                          <p:stCondLst>
                                            <p:cond delay="0"/>
                                          </p:stCondLst>
                                        </p:cTn>
                                        <p:tgtEl>
                                          <p:spTgt spid="16"/>
                                        </p:tgtEl>
                                        <p:attrNameLst>
                                          <p:attrName>style.visibility</p:attrName>
                                        </p:attrNameLst>
                                      </p:cBhvr>
                                      <p:to>
                                        <p:strVal val="visible"/>
                                      </p:to>
                                    </p:set>
                                    <p:anim calcmode="lin" valueType="num">
                                      <p:cBhvr>
                                        <p:cTn id="83" dur="1000" fill="hold"/>
                                        <p:tgtEl>
                                          <p:spTgt spid="16"/>
                                        </p:tgtEl>
                                        <p:attrNameLst>
                                          <p:attrName>ppt_w</p:attrName>
                                        </p:attrNameLst>
                                      </p:cBhvr>
                                      <p:tavLst>
                                        <p:tav tm="0">
                                          <p:val>
                                            <p:fltVal val="0"/>
                                          </p:val>
                                        </p:tav>
                                        <p:tav tm="100000">
                                          <p:val>
                                            <p:strVal val="#ppt_w"/>
                                          </p:val>
                                        </p:tav>
                                      </p:tavLst>
                                    </p:anim>
                                    <p:anim calcmode="lin" valueType="num">
                                      <p:cBhvr>
                                        <p:cTn id="84" dur="1000" fill="hold"/>
                                        <p:tgtEl>
                                          <p:spTgt spid="16"/>
                                        </p:tgtEl>
                                        <p:attrNameLst>
                                          <p:attrName>ppt_h</p:attrName>
                                        </p:attrNameLst>
                                      </p:cBhvr>
                                      <p:tavLst>
                                        <p:tav tm="0">
                                          <p:val>
                                            <p:fltVal val="0"/>
                                          </p:val>
                                        </p:tav>
                                        <p:tav tm="100000">
                                          <p:val>
                                            <p:strVal val="#ppt_h"/>
                                          </p:val>
                                        </p:tav>
                                      </p:tavLst>
                                    </p:anim>
                                    <p:anim calcmode="lin" valueType="num">
                                      <p:cBhvr>
                                        <p:cTn id="85" dur="1000" fill="hold"/>
                                        <p:tgtEl>
                                          <p:spTgt spid="16"/>
                                        </p:tgtEl>
                                        <p:attrNameLst>
                                          <p:attrName>style.rotation</p:attrName>
                                        </p:attrNameLst>
                                      </p:cBhvr>
                                      <p:tavLst>
                                        <p:tav tm="0">
                                          <p:val>
                                            <p:fltVal val="90"/>
                                          </p:val>
                                        </p:tav>
                                        <p:tav tm="100000">
                                          <p:val>
                                            <p:fltVal val="0"/>
                                          </p:val>
                                        </p:tav>
                                      </p:tavLst>
                                    </p:anim>
                                    <p:animEffect transition="in" filter="fade">
                                      <p:cBhvr>
                                        <p:cTn id="86" dur="1000"/>
                                        <p:tgtEl>
                                          <p:spTgt spid="16"/>
                                        </p:tgtEl>
                                      </p:cBhvr>
                                    </p:animEffect>
                                  </p:childTnLst>
                                </p:cTn>
                              </p:par>
                              <p:par>
                                <p:cTn id="87" presetID="31" presetClass="entr" presetSubtype="0" fill="hold" grpId="0" nodeType="withEffect">
                                  <p:stCondLst>
                                    <p:cond delay="0"/>
                                  </p:stCondLst>
                                  <p:childTnLst>
                                    <p:set>
                                      <p:cBhvr>
                                        <p:cTn id="88" dur="1" fill="hold">
                                          <p:stCondLst>
                                            <p:cond delay="0"/>
                                          </p:stCondLst>
                                        </p:cTn>
                                        <p:tgtEl>
                                          <p:spTgt spid="9"/>
                                        </p:tgtEl>
                                        <p:attrNameLst>
                                          <p:attrName>style.visibility</p:attrName>
                                        </p:attrNameLst>
                                      </p:cBhvr>
                                      <p:to>
                                        <p:strVal val="visible"/>
                                      </p:to>
                                    </p:set>
                                    <p:anim calcmode="lin" valueType="num">
                                      <p:cBhvr>
                                        <p:cTn id="89" dur="1000" fill="hold"/>
                                        <p:tgtEl>
                                          <p:spTgt spid="9"/>
                                        </p:tgtEl>
                                        <p:attrNameLst>
                                          <p:attrName>ppt_w</p:attrName>
                                        </p:attrNameLst>
                                      </p:cBhvr>
                                      <p:tavLst>
                                        <p:tav tm="0">
                                          <p:val>
                                            <p:fltVal val="0"/>
                                          </p:val>
                                        </p:tav>
                                        <p:tav tm="100000">
                                          <p:val>
                                            <p:strVal val="#ppt_w"/>
                                          </p:val>
                                        </p:tav>
                                      </p:tavLst>
                                    </p:anim>
                                    <p:anim calcmode="lin" valueType="num">
                                      <p:cBhvr>
                                        <p:cTn id="90" dur="1000" fill="hold"/>
                                        <p:tgtEl>
                                          <p:spTgt spid="9"/>
                                        </p:tgtEl>
                                        <p:attrNameLst>
                                          <p:attrName>ppt_h</p:attrName>
                                        </p:attrNameLst>
                                      </p:cBhvr>
                                      <p:tavLst>
                                        <p:tav tm="0">
                                          <p:val>
                                            <p:fltVal val="0"/>
                                          </p:val>
                                        </p:tav>
                                        <p:tav tm="100000">
                                          <p:val>
                                            <p:strVal val="#ppt_h"/>
                                          </p:val>
                                        </p:tav>
                                      </p:tavLst>
                                    </p:anim>
                                    <p:anim calcmode="lin" valueType="num">
                                      <p:cBhvr>
                                        <p:cTn id="91" dur="1000" fill="hold"/>
                                        <p:tgtEl>
                                          <p:spTgt spid="9"/>
                                        </p:tgtEl>
                                        <p:attrNameLst>
                                          <p:attrName>style.rotation</p:attrName>
                                        </p:attrNameLst>
                                      </p:cBhvr>
                                      <p:tavLst>
                                        <p:tav tm="0">
                                          <p:val>
                                            <p:fltVal val="90"/>
                                          </p:val>
                                        </p:tav>
                                        <p:tav tm="100000">
                                          <p:val>
                                            <p:fltVal val="0"/>
                                          </p:val>
                                        </p:tav>
                                      </p:tavLst>
                                    </p:anim>
                                    <p:animEffect transition="in" filter="fade">
                                      <p:cBhvr>
                                        <p:cTn id="92" dur="1000"/>
                                        <p:tgtEl>
                                          <p:spTgt spid="9"/>
                                        </p:tgtEl>
                                      </p:cBhvr>
                                    </p:animEffect>
                                  </p:childTnLst>
                                </p:cTn>
                              </p:par>
                            </p:childTnLst>
                          </p:cTn>
                        </p:par>
                        <p:par>
                          <p:cTn id="93" fill="hold">
                            <p:stCondLst>
                              <p:cond delay="8000"/>
                            </p:stCondLst>
                            <p:childTnLst>
                              <p:par>
                                <p:cTn id="94" presetID="47" presetClass="entr" presetSubtype="0" fill="hold" nodeType="afterEffect">
                                  <p:stCondLst>
                                    <p:cond delay="0"/>
                                  </p:stCondLst>
                                  <p:childTnLst>
                                    <p:set>
                                      <p:cBhvr>
                                        <p:cTn id="95" dur="1" fill="hold">
                                          <p:stCondLst>
                                            <p:cond delay="0"/>
                                          </p:stCondLst>
                                        </p:cTn>
                                        <p:tgtEl>
                                          <p:spTgt spid="15"/>
                                        </p:tgtEl>
                                        <p:attrNameLst>
                                          <p:attrName>style.visibility</p:attrName>
                                        </p:attrNameLst>
                                      </p:cBhvr>
                                      <p:to>
                                        <p:strVal val="visible"/>
                                      </p:to>
                                    </p:set>
                                    <p:animEffect transition="in" filter="fade">
                                      <p:cBhvr>
                                        <p:cTn id="96" dur="1000"/>
                                        <p:tgtEl>
                                          <p:spTgt spid="15"/>
                                        </p:tgtEl>
                                      </p:cBhvr>
                                    </p:animEffect>
                                    <p:anim calcmode="lin" valueType="num">
                                      <p:cBhvr>
                                        <p:cTn id="97" dur="1000" fill="hold"/>
                                        <p:tgtEl>
                                          <p:spTgt spid="15"/>
                                        </p:tgtEl>
                                        <p:attrNameLst>
                                          <p:attrName>ppt_x</p:attrName>
                                        </p:attrNameLst>
                                      </p:cBhvr>
                                      <p:tavLst>
                                        <p:tav tm="0">
                                          <p:val>
                                            <p:strVal val="#ppt_x"/>
                                          </p:val>
                                        </p:tav>
                                        <p:tav tm="100000">
                                          <p:val>
                                            <p:strVal val="#ppt_x"/>
                                          </p:val>
                                        </p:tav>
                                      </p:tavLst>
                                    </p:anim>
                                    <p:anim calcmode="lin" valueType="num">
                                      <p:cBhvr>
                                        <p:cTn id="98" dur="1000" fill="hold"/>
                                        <p:tgtEl>
                                          <p:spTgt spid="15"/>
                                        </p:tgtEl>
                                        <p:attrNameLst>
                                          <p:attrName>ppt_y</p:attrName>
                                        </p:attrNameLst>
                                      </p:cBhvr>
                                      <p:tavLst>
                                        <p:tav tm="0">
                                          <p:val>
                                            <p:strVal val="#ppt_y-.1"/>
                                          </p:val>
                                        </p:tav>
                                        <p:tav tm="100000">
                                          <p:val>
                                            <p:strVal val="#ppt_y"/>
                                          </p:val>
                                        </p:tav>
                                      </p:tavLst>
                                    </p:anim>
                                  </p:childTnLst>
                                </p:cTn>
                              </p:par>
                              <p:par>
                                <p:cTn id="99" presetID="42" presetClass="entr" presetSubtype="0" fill="hold" grpId="0" nodeType="withEffect">
                                  <p:stCondLst>
                                    <p:cond delay="0"/>
                                  </p:stCondLst>
                                  <p:childTnLst>
                                    <p:set>
                                      <p:cBhvr>
                                        <p:cTn id="100" dur="1" fill="hold">
                                          <p:stCondLst>
                                            <p:cond delay="0"/>
                                          </p:stCondLst>
                                        </p:cTn>
                                        <p:tgtEl>
                                          <p:spTgt spid="11"/>
                                        </p:tgtEl>
                                        <p:attrNameLst>
                                          <p:attrName>style.visibility</p:attrName>
                                        </p:attrNameLst>
                                      </p:cBhvr>
                                      <p:to>
                                        <p:strVal val="visible"/>
                                      </p:to>
                                    </p:set>
                                    <p:animEffect transition="in" filter="fade">
                                      <p:cBhvr>
                                        <p:cTn id="101" dur="1000"/>
                                        <p:tgtEl>
                                          <p:spTgt spid="11"/>
                                        </p:tgtEl>
                                      </p:cBhvr>
                                    </p:animEffect>
                                    <p:anim calcmode="lin" valueType="num">
                                      <p:cBhvr>
                                        <p:cTn id="102" dur="1000" fill="hold"/>
                                        <p:tgtEl>
                                          <p:spTgt spid="11"/>
                                        </p:tgtEl>
                                        <p:attrNameLst>
                                          <p:attrName>ppt_x</p:attrName>
                                        </p:attrNameLst>
                                      </p:cBhvr>
                                      <p:tavLst>
                                        <p:tav tm="0">
                                          <p:val>
                                            <p:strVal val="#ppt_x"/>
                                          </p:val>
                                        </p:tav>
                                        <p:tav tm="100000">
                                          <p:val>
                                            <p:strVal val="#ppt_x"/>
                                          </p:val>
                                        </p:tav>
                                      </p:tavLst>
                                    </p:anim>
                                    <p:anim calcmode="lin" valueType="num">
                                      <p:cBhvr>
                                        <p:cTn id="103" dur="1000" fill="hold"/>
                                        <p:tgtEl>
                                          <p:spTgt spid="1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9" grpId="0" animBg="1"/>
      <p:bldP spid="11" grpId="0"/>
      <p:bldP spid="19" grpId="0" animBg="1"/>
      <p:bldP spid="21" grpId="0"/>
      <p:bldP spid="28" grpId="0" animBg="1"/>
      <p:bldP spid="30" grpId="0"/>
      <p:bldP spid="37" grpId="0" animBg="1"/>
      <p:bldP spid="39" grpId="0"/>
    </p:bldLst>
  </p:timing>
</p:sld>
</file>

<file path=ppt/slides/slide8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2" name="Rectangle 1"/>
          <p:cNvSpPr/>
          <p:nvPr/>
        </p:nvSpPr>
        <p:spPr>
          <a:xfrm>
            <a:off x="846667" y="1653365"/>
            <a:ext cx="2438400" cy="2438400"/>
          </a:xfrm>
          <a:prstGeom prst="rect">
            <a:avLst/>
          </a:prstGeom>
          <a:blipFill>
            <a:blip r:embed="rId3"/>
            <a:stretch>
              <a:fillRect l="-3000" t="-3000" r="-3000" b="-3000"/>
            </a:stretch>
          </a:blipFill>
          <a:ln w="6350">
            <a:solidFill>
              <a:schemeClr val="bg1">
                <a:lumMod val="85000"/>
              </a:schemeClr>
            </a:solidFill>
          </a:ln>
          <a:effectLst>
            <a:outerShdw blurRad="50800" dist="38100" dir="2700000" algn="tl" rotWithShape="0">
              <a:prstClr val="black">
                <a:alpha val="40000"/>
              </a:prstClr>
            </a:outerShdw>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endParaRPr>
          </a:p>
        </p:txBody>
      </p:sp>
      <p:sp>
        <p:nvSpPr>
          <p:cNvPr id="3" name="Rectangle 2"/>
          <p:cNvSpPr/>
          <p:nvPr/>
        </p:nvSpPr>
        <p:spPr>
          <a:xfrm>
            <a:off x="3610187" y="1653365"/>
            <a:ext cx="2438400" cy="2438400"/>
          </a:xfrm>
          <a:prstGeom prst="rect">
            <a:avLst/>
          </a:prstGeom>
          <a:blipFill>
            <a:blip r:embed="rId4"/>
            <a:stretch>
              <a:fillRect l="-3000" t="-3000" r="-3000" b="-3000"/>
            </a:stretch>
          </a:blipFill>
          <a:ln w="6350">
            <a:solidFill>
              <a:schemeClr val="bg1">
                <a:lumMod val="85000"/>
              </a:schemeClr>
            </a:solidFill>
          </a:ln>
          <a:effectLst>
            <a:outerShdw blurRad="50800" dist="38100" dir="2700000" algn="tl" rotWithShape="0">
              <a:prstClr val="black">
                <a:alpha val="40000"/>
              </a:prstClr>
            </a:outerShdw>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endParaRPr>
          </a:p>
        </p:txBody>
      </p:sp>
      <p:sp>
        <p:nvSpPr>
          <p:cNvPr id="4" name="Rectangle 3"/>
          <p:cNvSpPr/>
          <p:nvPr/>
        </p:nvSpPr>
        <p:spPr>
          <a:xfrm>
            <a:off x="6348628" y="1653365"/>
            <a:ext cx="2438400" cy="2438400"/>
          </a:xfrm>
          <a:prstGeom prst="rect">
            <a:avLst/>
          </a:prstGeom>
          <a:blipFill>
            <a:blip r:embed="rId5"/>
            <a:stretch>
              <a:fillRect l="-3000" t="-3000" r="-3000" b="-3000"/>
            </a:stretch>
          </a:blipFill>
          <a:ln w="6350">
            <a:solidFill>
              <a:schemeClr val="bg1">
                <a:lumMod val="85000"/>
              </a:schemeClr>
            </a:solidFill>
          </a:ln>
          <a:effectLst>
            <a:outerShdw blurRad="50800" dist="38100" dir="2700000" algn="tl" rotWithShape="0">
              <a:prstClr val="black">
                <a:alpha val="40000"/>
              </a:prstClr>
            </a:outerShdw>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endParaRPr>
          </a:p>
        </p:txBody>
      </p:sp>
      <p:sp>
        <p:nvSpPr>
          <p:cNvPr id="5" name="Rectangle 4"/>
          <p:cNvSpPr/>
          <p:nvPr/>
        </p:nvSpPr>
        <p:spPr>
          <a:xfrm>
            <a:off x="9112148" y="1655474"/>
            <a:ext cx="2438400" cy="2438400"/>
          </a:xfrm>
          <a:prstGeom prst="rect">
            <a:avLst/>
          </a:prstGeom>
          <a:blipFill>
            <a:blip r:embed="rId6"/>
            <a:stretch>
              <a:fillRect l="-3000" t="-3000" r="-3000" b="-3000"/>
            </a:stretch>
          </a:blipFill>
          <a:ln w="6350">
            <a:solidFill>
              <a:schemeClr val="bg1">
                <a:lumMod val="85000"/>
              </a:schemeClr>
            </a:solidFill>
          </a:ln>
          <a:effectLst>
            <a:outerShdw blurRad="50800" dist="38100" dir="2700000" algn="tl" rotWithShape="0">
              <a:prstClr val="black">
                <a:alpha val="40000"/>
              </a:prstClr>
            </a:outerShdw>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endParaRPr>
          </a:p>
        </p:txBody>
      </p:sp>
      <p:grpSp>
        <p:nvGrpSpPr>
          <p:cNvPr id="35" name="Group 34"/>
          <p:cNvGrpSpPr/>
          <p:nvPr/>
        </p:nvGrpSpPr>
        <p:grpSpPr>
          <a:xfrm>
            <a:off x="941894" y="5973351"/>
            <a:ext cx="2114814" cy="372724"/>
            <a:chOff x="721269" y="5939047"/>
            <a:chExt cx="2114814" cy="372724"/>
          </a:xfrm>
          <a:solidFill>
            <a:srgbClr val="F89120"/>
          </a:solidFill>
        </p:grpSpPr>
        <p:sp>
          <p:nvSpPr>
            <p:cNvPr id="36" name="Freeform 32"/>
            <p:cNvSpPr>
              <a:spLocks noChangeAspect="1" noChangeArrowheads="1"/>
            </p:cNvSpPr>
            <p:nvPr/>
          </p:nvSpPr>
          <p:spPr bwMode="auto">
            <a:xfrm>
              <a:off x="1162819" y="5939047"/>
              <a:ext cx="365760" cy="365760"/>
            </a:xfrm>
            <a:custGeom>
              <a:avLst/>
              <a:gdLst>
                <a:gd name="T0" fmla="*/ 489 w 541"/>
                <a:gd name="T1" fmla="*/ 0 h 541"/>
                <a:gd name="T2" fmla="*/ 57 w 541"/>
                <a:gd name="T3" fmla="*/ 0 h 541"/>
                <a:gd name="T4" fmla="*/ 0 w 541"/>
                <a:gd name="T5" fmla="*/ 57 h 541"/>
                <a:gd name="T6" fmla="*/ 0 w 541"/>
                <a:gd name="T7" fmla="*/ 484 h 541"/>
                <a:gd name="T8" fmla="*/ 57 w 541"/>
                <a:gd name="T9" fmla="*/ 540 h 541"/>
                <a:gd name="T10" fmla="*/ 489 w 541"/>
                <a:gd name="T11" fmla="*/ 540 h 541"/>
                <a:gd name="T12" fmla="*/ 540 w 541"/>
                <a:gd name="T13" fmla="*/ 484 h 541"/>
                <a:gd name="T14" fmla="*/ 540 w 541"/>
                <a:gd name="T15" fmla="*/ 57 h 541"/>
                <a:gd name="T16" fmla="*/ 489 w 541"/>
                <a:gd name="T17" fmla="*/ 0 h 541"/>
                <a:gd name="T18" fmla="*/ 298 w 541"/>
                <a:gd name="T19" fmla="*/ 386 h 541"/>
                <a:gd name="T20" fmla="*/ 242 w 541"/>
                <a:gd name="T21" fmla="*/ 360 h 541"/>
                <a:gd name="T22" fmla="*/ 216 w 541"/>
                <a:gd name="T23" fmla="*/ 448 h 541"/>
                <a:gd name="T24" fmla="*/ 211 w 541"/>
                <a:gd name="T25" fmla="*/ 453 h 541"/>
                <a:gd name="T26" fmla="*/ 185 w 541"/>
                <a:gd name="T27" fmla="*/ 463 h 541"/>
                <a:gd name="T28" fmla="*/ 160 w 541"/>
                <a:gd name="T29" fmla="*/ 432 h 541"/>
                <a:gd name="T30" fmla="*/ 160 w 541"/>
                <a:gd name="T31" fmla="*/ 432 h 541"/>
                <a:gd name="T32" fmla="*/ 160 w 541"/>
                <a:gd name="T33" fmla="*/ 432 h 541"/>
                <a:gd name="T34" fmla="*/ 160 w 541"/>
                <a:gd name="T35" fmla="*/ 427 h 541"/>
                <a:gd name="T36" fmla="*/ 211 w 541"/>
                <a:gd name="T37" fmla="*/ 278 h 541"/>
                <a:gd name="T38" fmla="*/ 206 w 541"/>
                <a:gd name="T39" fmla="*/ 237 h 541"/>
                <a:gd name="T40" fmla="*/ 252 w 541"/>
                <a:gd name="T41" fmla="*/ 175 h 541"/>
                <a:gd name="T42" fmla="*/ 288 w 541"/>
                <a:gd name="T43" fmla="*/ 211 h 541"/>
                <a:gd name="T44" fmla="*/ 262 w 541"/>
                <a:gd name="T45" fmla="*/ 293 h 541"/>
                <a:gd name="T46" fmla="*/ 298 w 541"/>
                <a:gd name="T47" fmla="*/ 329 h 541"/>
                <a:gd name="T48" fmla="*/ 386 w 541"/>
                <a:gd name="T49" fmla="*/ 237 h 541"/>
                <a:gd name="T50" fmla="*/ 273 w 541"/>
                <a:gd name="T51" fmla="*/ 129 h 541"/>
                <a:gd name="T52" fmla="*/ 160 w 541"/>
                <a:gd name="T53" fmla="*/ 237 h 541"/>
                <a:gd name="T54" fmla="*/ 170 w 541"/>
                <a:gd name="T55" fmla="*/ 288 h 541"/>
                <a:gd name="T56" fmla="*/ 175 w 541"/>
                <a:gd name="T57" fmla="*/ 299 h 541"/>
                <a:gd name="T58" fmla="*/ 149 w 541"/>
                <a:gd name="T59" fmla="*/ 329 h 541"/>
                <a:gd name="T60" fmla="*/ 124 w 541"/>
                <a:gd name="T61" fmla="*/ 314 h 541"/>
                <a:gd name="T62" fmla="*/ 103 w 541"/>
                <a:gd name="T63" fmla="*/ 232 h 541"/>
                <a:gd name="T64" fmla="*/ 268 w 541"/>
                <a:gd name="T65" fmla="*/ 72 h 541"/>
                <a:gd name="T66" fmla="*/ 437 w 541"/>
                <a:gd name="T67" fmla="*/ 232 h 541"/>
                <a:gd name="T68" fmla="*/ 298 w 541"/>
                <a:gd name="T69" fmla="*/ 386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41" h="541">
                  <a:moveTo>
                    <a:pt x="489" y="0"/>
                  </a:moveTo>
                  <a:lnTo>
                    <a:pt x="57" y="0"/>
                  </a:lnTo>
                  <a:cubicBezTo>
                    <a:pt x="26" y="0"/>
                    <a:pt x="0" y="26"/>
                    <a:pt x="0" y="57"/>
                  </a:cubicBezTo>
                  <a:lnTo>
                    <a:pt x="0" y="484"/>
                  </a:lnTo>
                  <a:cubicBezTo>
                    <a:pt x="0" y="514"/>
                    <a:pt x="26" y="540"/>
                    <a:pt x="57" y="540"/>
                  </a:cubicBezTo>
                  <a:lnTo>
                    <a:pt x="489" y="540"/>
                  </a:lnTo>
                  <a:cubicBezTo>
                    <a:pt x="514" y="540"/>
                    <a:pt x="540" y="514"/>
                    <a:pt x="540" y="484"/>
                  </a:cubicBezTo>
                  <a:lnTo>
                    <a:pt x="540" y="57"/>
                  </a:lnTo>
                  <a:cubicBezTo>
                    <a:pt x="540" y="26"/>
                    <a:pt x="514" y="0"/>
                    <a:pt x="489" y="0"/>
                  </a:cubicBezTo>
                  <a:close/>
                  <a:moveTo>
                    <a:pt x="298" y="386"/>
                  </a:moveTo>
                  <a:cubicBezTo>
                    <a:pt x="278" y="386"/>
                    <a:pt x="257" y="376"/>
                    <a:pt x="242" y="360"/>
                  </a:cubicBezTo>
                  <a:lnTo>
                    <a:pt x="216" y="448"/>
                  </a:lnTo>
                  <a:lnTo>
                    <a:pt x="211" y="453"/>
                  </a:lnTo>
                  <a:cubicBezTo>
                    <a:pt x="206" y="458"/>
                    <a:pt x="201" y="463"/>
                    <a:pt x="185" y="463"/>
                  </a:cubicBezTo>
                  <a:cubicBezTo>
                    <a:pt x="170" y="463"/>
                    <a:pt x="160" y="453"/>
                    <a:pt x="160" y="432"/>
                  </a:cubicBezTo>
                  <a:lnTo>
                    <a:pt x="160" y="432"/>
                  </a:lnTo>
                  <a:lnTo>
                    <a:pt x="160" y="432"/>
                  </a:lnTo>
                  <a:lnTo>
                    <a:pt x="160" y="427"/>
                  </a:lnTo>
                  <a:lnTo>
                    <a:pt x="211" y="278"/>
                  </a:lnTo>
                  <a:cubicBezTo>
                    <a:pt x="211" y="278"/>
                    <a:pt x="206" y="263"/>
                    <a:pt x="206" y="237"/>
                  </a:cubicBezTo>
                  <a:cubicBezTo>
                    <a:pt x="206" y="191"/>
                    <a:pt x="227" y="175"/>
                    <a:pt x="252" y="175"/>
                  </a:cubicBezTo>
                  <a:cubicBezTo>
                    <a:pt x="268" y="175"/>
                    <a:pt x="288" y="185"/>
                    <a:pt x="288" y="211"/>
                  </a:cubicBezTo>
                  <a:cubicBezTo>
                    <a:pt x="288" y="247"/>
                    <a:pt x="262" y="268"/>
                    <a:pt x="262" y="293"/>
                  </a:cubicBezTo>
                  <a:cubicBezTo>
                    <a:pt x="262" y="309"/>
                    <a:pt x="278" y="329"/>
                    <a:pt x="298" y="329"/>
                  </a:cubicBezTo>
                  <a:cubicBezTo>
                    <a:pt x="360" y="329"/>
                    <a:pt x="386" y="278"/>
                    <a:pt x="386" y="237"/>
                  </a:cubicBezTo>
                  <a:cubicBezTo>
                    <a:pt x="386" y="175"/>
                    <a:pt x="334" y="129"/>
                    <a:pt x="273" y="129"/>
                  </a:cubicBezTo>
                  <a:cubicBezTo>
                    <a:pt x="211" y="129"/>
                    <a:pt x="160" y="175"/>
                    <a:pt x="160" y="237"/>
                  </a:cubicBezTo>
                  <a:cubicBezTo>
                    <a:pt x="160" y="252"/>
                    <a:pt x="165" y="273"/>
                    <a:pt x="170" y="288"/>
                  </a:cubicBezTo>
                  <a:cubicBezTo>
                    <a:pt x="175" y="293"/>
                    <a:pt x="175" y="293"/>
                    <a:pt x="175" y="299"/>
                  </a:cubicBezTo>
                  <a:cubicBezTo>
                    <a:pt x="175" y="314"/>
                    <a:pt x="165" y="329"/>
                    <a:pt x="149" y="329"/>
                  </a:cubicBezTo>
                  <a:cubicBezTo>
                    <a:pt x="139" y="329"/>
                    <a:pt x="129" y="324"/>
                    <a:pt x="124" y="314"/>
                  </a:cubicBezTo>
                  <a:cubicBezTo>
                    <a:pt x="108" y="288"/>
                    <a:pt x="103" y="263"/>
                    <a:pt x="103" y="232"/>
                  </a:cubicBezTo>
                  <a:cubicBezTo>
                    <a:pt x="103" y="144"/>
                    <a:pt x="175" y="72"/>
                    <a:pt x="268" y="72"/>
                  </a:cubicBezTo>
                  <a:cubicBezTo>
                    <a:pt x="360" y="72"/>
                    <a:pt x="437" y="144"/>
                    <a:pt x="437" y="232"/>
                  </a:cubicBezTo>
                  <a:cubicBezTo>
                    <a:pt x="437" y="309"/>
                    <a:pt x="396" y="386"/>
                    <a:pt x="298" y="386"/>
                  </a:cubicBezTo>
                  <a:close/>
                </a:path>
              </a:pathLst>
            </a:custGeom>
            <a:grpFill/>
            <a:ln>
              <a:noFill/>
            </a:ln>
            <a:effectLst/>
          </p:spPr>
          <p:txBody>
            <a:bodyPr wrap="none" anchor="ctr"/>
            <a:lstStyle/>
            <a:p>
              <a:endParaRPr lang="en-US">
                <a:solidFill>
                  <a:schemeClr val="bg1"/>
                </a:solidFill>
              </a:endParaRPr>
            </a:p>
          </p:txBody>
        </p:sp>
        <p:sp>
          <p:nvSpPr>
            <p:cNvPr id="37" name="Freeform 28"/>
            <p:cNvSpPr>
              <a:spLocks noChangeAspect="1" noChangeArrowheads="1"/>
            </p:cNvSpPr>
            <p:nvPr/>
          </p:nvSpPr>
          <p:spPr bwMode="auto">
            <a:xfrm>
              <a:off x="721269" y="5939047"/>
              <a:ext cx="362787" cy="365760"/>
            </a:xfrm>
            <a:custGeom>
              <a:avLst/>
              <a:gdLst>
                <a:gd name="T0" fmla="*/ 483 w 540"/>
                <a:gd name="T1" fmla="*/ 0 h 541"/>
                <a:gd name="T2" fmla="*/ 56 w 540"/>
                <a:gd name="T3" fmla="*/ 0 h 541"/>
                <a:gd name="T4" fmla="*/ 0 w 540"/>
                <a:gd name="T5" fmla="*/ 57 h 541"/>
                <a:gd name="T6" fmla="*/ 0 w 540"/>
                <a:gd name="T7" fmla="*/ 483 h 541"/>
                <a:gd name="T8" fmla="*/ 56 w 540"/>
                <a:gd name="T9" fmla="*/ 540 h 541"/>
                <a:gd name="T10" fmla="*/ 483 w 540"/>
                <a:gd name="T11" fmla="*/ 540 h 541"/>
                <a:gd name="T12" fmla="*/ 539 w 540"/>
                <a:gd name="T13" fmla="*/ 483 h 541"/>
                <a:gd name="T14" fmla="*/ 539 w 540"/>
                <a:gd name="T15" fmla="*/ 57 h 541"/>
                <a:gd name="T16" fmla="*/ 483 w 540"/>
                <a:gd name="T17" fmla="*/ 0 h 541"/>
                <a:gd name="T18" fmla="*/ 457 w 540"/>
                <a:gd name="T19" fmla="*/ 57 h 541"/>
                <a:gd name="T20" fmla="*/ 457 w 540"/>
                <a:gd name="T21" fmla="*/ 139 h 541"/>
                <a:gd name="T22" fmla="*/ 405 w 540"/>
                <a:gd name="T23" fmla="*/ 139 h 541"/>
                <a:gd name="T24" fmla="*/ 375 w 540"/>
                <a:gd name="T25" fmla="*/ 165 h 541"/>
                <a:gd name="T26" fmla="*/ 375 w 540"/>
                <a:gd name="T27" fmla="*/ 216 h 541"/>
                <a:gd name="T28" fmla="*/ 457 w 540"/>
                <a:gd name="T29" fmla="*/ 216 h 541"/>
                <a:gd name="T30" fmla="*/ 457 w 540"/>
                <a:gd name="T31" fmla="*/ 298 h 541"/>
                <a:gd name="T32" fmla="*/ 375 w 540"/>
                <a:gd name="T33" fmla="*/ 298 h 541"/>
                <a:gd name="T34" fmla="*/ 375 w 540"/>
                <a:gd name="T35" fmla="*/ 483 h 541"/>
                <a:gd name="T36" fmla="*/ 298 w 540"/>
                <a:gd name="T37" fmla="*/ 483 h 541"/>
                <a:gd name="T38" fmla="*/ 298 w 540"/>
                <a:gd name="T39" fmla="*/ 298 h 541"/>
                <a:gd name="T40" fmla="*/ 241 w 540"/>
                <a:gd name="T41" fmla="*/ 298 h 541"/>
                <a:gd name="T42" fmla="*/ 241 w 540"/>
                <a:gd name="T43" fmla="*/ 216 h 541"/>
                <a:gd name="T44" fmla="*/ 298 w 540"/>
                <a:gd name="T45" fmla="*/ 216 h 541"/>
                <a:gd name="T46" fmla="*/ 298 w 540"/>
                <a:gd name="T47" fmla="*/ 149 h 541"/>
                <a:gd name="T48" fmla="*/ 390 w 540"/>
                <a:gd name="T49" fmla="*/ 57 h 541"/>
                <a:gd name="T50" fmla="*/ 457 w 540"/>
                <a:gd name="T51" fmla="*/ 57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40" h="541">
                  <a:moveTo>
                    <a:pt x="483" y="0"/>
                  </a:moveTo>
                  <a:lnTo>
                    <a:pt x="56" y="0"/>
                  </a:lnTo>
                  <a:cubicBezTo>
                    <a:pt x="25" y="0"/>
                    <a:pt x="0" y="26"/>
                    <a:pt x="0" y="57"/>
                  </a:cubicBezTo>
                  <a:lnTo>
                    <a:pt x="0" y="483"/>
                  </a:lnTo>
                  <a:cubicBezTo>
                    <a:pt x="0" y="514"/>
                    <a:pt x="25" y="540"/>
                    <a:pt x="56" y="540"/>
                  </a:cubicBezTo>
                  <a:lnTo>
                    <a:pt x="483" y="540"/>
                  </a:lnTo>
                  <a:cubicBezTo>
                    <a:pt x="513" y="540"/>
                    <a:pt x="539" y="514"/>
                    <a:pt x="539" y="483"/>
                  </a:cubicBezTo>
                  <a:lnTo>
                    <a:pt x="539" y="57"/>
                  </a:lnTo>
                  <a:cubicBezTo>
                    <a:pt x="539" y="26"/>
                    <a:pt x="513" y="0"/>
                    <a:pt x="483" y="0"/>
                  </a:cubicBezTo>
                  <a:close/>
                  <a:moveTo>
                    <a:pt x="457" y="57"/>
                  </a:moveTo>
                  <a:lnTo>
                    <a:pt x="457" y="139"/>
                  </a:lnTo>
                  <a:lnTo>
                    <a:pt x="405" y="139"/>
                  </a:lnTo>
                  <a:cubicBezTo>
                    <a:pt x="385" y="139"/>
                    <a:pt x="375" y="149"/>
                    <a:pt x="375" y="165"/>
                  </a:cubicBezTo>
                  <a:lnTo>
                    <a:pt x="375" y="216"/>
                  </a:lnTo>
                  <a:lnTo>
                    <a:pt x="457" y="216"/>
                  </a:lnTo>
                  <a:lnTo>
                    <a:pt x="457" y="298"/>
                  </a:lnTo>
                  <a:lnTo>
                    <a:pt x="375" y="298"/>
                  </a:lnTo>
                  <a:lnTo>
                    <a:pt x="375" y="483"/>
                  </a:lnTo>
                  <a:lnTo>
                    <a:pt x="298" y="483"/>
                  </a:lnTo>
                  <a:lnTo>
                    <a:pt x="298" y="298"/>
                  </a:lnTo>
                  <a:lnTo>
                    <a:pt x="241" y="298"/>
                  </a:lnTo>
                  <a:lnTo>
                    <a:pt x="241" y="216"/>
                  </a:lnTo>
                  <a:lnTo>
                    <a:pt x="298" y="216"/>
                  </a:lnTo>
                  <a:lnTo>
                    <a:pt x="298" y="149"/>
                  </a:lnTo>
                  <a:cubicBezTo>
                    <a:pt x="298" y="98"/>
                    <a:pt x="339" y="57"/>
                    <a:pt x="390" y="57"/>
                  </a:cubicBezTo>
                  <a:lnTo>
                    <a:pt x="457" y="57"/>
                  </a:lnTo>
                  <a:close/>
                </a:path>
              </a:pathLst>
            </a:custGeom>
            <a:grpFill/>
            <a:ln>
              <a:noFill/>
            </a:ln>
            <a:effectLst/>
          </p:spPr>
          <p:txBody>
            <a:bodyPr wrap="none" anchor="ctr"/>
            <a:lstStyle/>
            <a:p>
              <a:endParaRPr lang="en-US">
                <a:solidFill>
                  <a:schemeClr val="bg1"/>
                </a:solidFill>
              </a:endParaRPr>
            </a:p>
          </p:txBody>
        </p:sp>
        <p:sp>
          <p:nvSpPr>
            <p:cNvPr id="38" name="Freeform 29"/>
            <p:cNvSpPr>
              <a:spLocks noChangeAspect="1" noChangeArrowheads="1"/>
            </p:cNvSpPr>
            <p:nvPr/>
          </p:nvSpPr>
          <p:spPr bwMode="auto">
            <a:xfrm>
              <a:off x="2039566" y="5942529"/>
              <a:ext cx="362785" cy="365760"/>
            </a:xfrm>
            <a:custGeom>
              <a:avLst/>
              <a:gdLst>
                <a:gd name="T0" fmla="*/ 252 w 540"/>
                <a:gd name="T1" fmla="*/ 185 h 541"/>
                <a:gd name="T2" fmla="*/ 195 w 540"/>
                <a:gd name="T3" fmla="*/ 108 h 541"/>
                <a:gd name="T4" fmla="*/ 159 w 540"/>
                <a:gd name="T5" fmla="*/ 155 h 541"/>
                <a:gd name="T6" fmla="*/ 211 w 540"/>
                <a:gd name="T7" fmla="*/ 232 h 541"/>
                <a:gd name="T8" fmla="*/ 252 w 540"/>
                <a:gd name="T9" fmla="*/ 185 h 541"/>
                <a:gd name="T10" fmla="*/ 231 w 540"/>
                <a:gd name="T11" fmla="*/ 319 h 541"/>
                <a:gd name="T12" fmla="*/ 226 w 540"/>
                <a:gd name="T13" fmla="*/ 319 h 541"/>
                <a:gd name="T14" fmla="*/ 226 w 540"/>
                <a:gd name="T15" fmla="*/ 319 h 541"/>
                <a:gd name="T16" fmla="*/ 175 w 540"/>
                <a:gd name="T17" fmla="*/ 329 h 541"/>
                <a:gd name="T18" fmla="*/ 139 w 540"/>
                <a:gd name="T19" fmla="*/ 370 h 541"/>
                <a:gd name="T20" fmla="*/ 216 w 540"/>
                <a:gd name="T21" fmla="*/ 432 h 541"/>
                <a:gd name="T22" fmla="*/ 282 w 540"/>
                <a:gd name="T23" fmla="*/ 381 h 541"/>
                <a:gd name="T24" fmla="*/ 231 w 540"/>
                <a:gd name="T25" fmla="*/ 319 h 541"/>
                <a:gd name="T26" fmla="*/ 488 w 540"/>
                <a:gd name="T27" fmla="*/ 0 h 541"/>
                <a:gd name="T28" fmla="*/ 56 w 540"/>
                <a:gd name="T29" fmla="*/ 0 h 541"/>
                <a:gd name="T30" fmla="*/ 0 w 540"/>
                <a:gd name="T31" fmla="*/ 57 h 541"/>
                <a:gd name="T32" fmla="*/ 0 w 540"/>
                <a:gd name="T33" fmla="*/ 484 h 541"/>
                <a:gd name="T34" fmla="*/ 56 w 540"/>
                <a:gd name="T35" fmla="*/ 540 h 541"/>
                <a:gd name="T36" fmla="*/ 488 w 540"/>
                <a:gd name="T37" fmla="*/ 540 h 541"/>
                <a:gd name="T38" fmla="*/ 539 w 540"/>
                <a:gd name="T39" fmla="*/ 484 h 541"/>
                <a:gd name="T40" fmla="*/ 539 w 540"/>
                <a:gd name="T41" fmla="*/ 57 h 541"/>
                <a:gd name="T42" fmla="*/ 488 w 540"/>
                <a:gd name="T43" fmla="*/ 0 h 541"/>
                <a:gd name="T44" fmla="*/ 195 w 540"/>
                <a:gd name="T45" fmla="*/ 463 h 541"/>
                <a:gd name="T46" fmla="*/ 82 w 540"/>
                <a:gd name="T47" fmla="*/ 386 h 541"/>
                <a:gd name="T48" fmla="*/ 123 w 540"/>
                <a:gd name="T49" fmla="*/ 319 h 541"/>
                <a:gd name="T50" fmla="*/ 205 w 540"/>
                <a:gd name="T51" fmla="*/ 293 h 541"/>
                <a:gd name="T52" fmla="*/ 200 w 540"/>
                <a:gd name="T53" fmla="*/ 268 h 541"/>
                <a:gd name="T54" fmla="*/ 200 w 540"/>
                <a:gd name="T55" fmla="*/ 252 h 541"/>
                <a:gd name="T56" fmla="*/ 190 w 540"/>
                <a:gd name="T57" fmla="*/ 252 h 541"/>
                <a:gd name="T58" fmla="*/ 103 w 540"/>
                <a:gd name="T59" fmla="*/ 175 h 541"/>
                <a:gd name="T60" fmla="*/ 216 w 540"/>
                <a:gd name="T61" fmla="*/ 78 h 541"/>
                <a:gd name="T62" fmla="*/ 329 w 540"/>
                <a:gd name="T63" fmla="*/ 78 h 541"/>
                <a:gd name="T64" fmla="*/ 318 w 540"/>
                <a:gd name="T65" fmla="*/ 88 h 541"/>
                <a:gd name="T66" fmla="*/ 303 w 540"/>
                <a:gd name="T67" fmla="*/ 103 h 541"/>
                <a:gd name="T68" fmla="*/ 298 w 540"/>
                <a:gd name="T69" fmla="*/ 108 h 541"/>
                <a:gd name="T70" fmla="*/ 277 w 540"/>
                <a:gd name="T71" fmla="*/ 108 h 541"/>
                <a:gd name="T72" fmla="*/ 303 w 540"/>
                <a:gd name="T73" fmla="*/ 165 h 541"/>
                <a:gd name="T74" fmla="*/ 262 w 540"/>
                <a:gd name="T75" fmla="*/ 237 h 541"/>
                <a:gd name="T76" fmla="*/ 252 w 540"/>
                <a:gd name="T77" fmla="*/ 257 h 541"/>
                <a:gd name="T78" fmla="*/ 262 w 540"/>
                <a:gd name="T79" fmla="*/ 273 h 541"/>
                <a:gd name="T80" fmla="*/ 272 w 540"/>
                <a:gd name="T81" fmla="*/ 283 h 541"/>
                <a:gd name="T82" fmla="*/ 324 w 540"/>
                <a:gd name="T83" fmla="*/ 360 h 541"/>
                <a:gd name="T84" fmla="*/ 195 w 540"/>
                <a:gd name="T85" fmla="*/ 463 h 541"/>
                <a:gd name="T86" fmla="*/ 457 w 540"/>
                <a:gd name="T87" fmla="*/ 273 h 541"/>
                <a:gd name="T88" fmla="*/ 406 w 540"/>
                <a:gd name="T89" fmla="*/ 273 h 541"/>
                <a:gd name="T90" fmla="*/ 406 w 540"/>
                <a:gd name="T91" fmla="*/ 324 h 541"/>
                <a:gd name="T92" fmla="*/ 380 w 540"/>
                <a:gd name="T93" fmla="*/ 324 h 541"/>
                <a:gd name="T94" fmla="*/ 380 w 540"/>
                <a:gd name="T95" fmla="*/ 273 h 541"/>
                <a:gd name="T96" fmla="*/ 324 w 540"/>
                <a:gd name="T97" fmla="*/ 273 h 541"/>
                <a:gd name="T98" fmla="*/ 324 w 540"/>
                <a:gd name="T99" fmla="*/ 242 h 541"/>
                <a:gd name="T100" fmla="*/ 380 w 540"/>
                <a:gd name="T101" fmla="*/ 242 h 541"/>
                <a:gd name="T102" fmla="*/ 380 w 540"/>
                <a:gd name="T103" fmla="*/ 191 h 541"/>
                <a:gd name="T104" fmla="*/ 406 w 540"/>
                <a:gd name="T105" fmla="*/ 191 h 541"/>
                <a:gd name="T106" fmla="*/ 406 w 540"/>
                <a:gd name="T107" fmla="*/ 242 h 541"/>
                <a:gd name="T108" fmla="*/ 457 w 540"/>
                <a:gd name="T109" fmla="*/ 242 h 541"/>
                <a:gd name="T110" fmla="*/ 457 w 540"/>
                <a:gd name="T111" fmla="*/ 273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40" h="541">
                  <a:moveTo>
                    <a:pt x="252" y="185"/>
                  </a:moveTo>
                  <a:cubicBezTo>
                    <a:pt x="252" y="160"/>
                    <a:pt x="231" y="108"/>
                    <a:pt x="195" y="108"/>
                  </a:cubicBezTo>
                  <a:cubicBezTo>
                    <a:pt x="175" y="108"/>
                    <a:pt x="159" y="119"/>
                    <a:pt x="159" y="155"/>
                  </a:cubicBezTo>
                  <a:cubicBezTo>
                    <a:pt x="159" y="185"/>
                    <a:pt x="175" y="232"/>
                    <a:pt x="211" y="232"/>
                  </a:cubicBezTo>
                  <a:cubicBezTo>
                    <a:pt x="211" y="232"/>
                    <a:pt x="252" y="227"/>
                    <a:pt x="252" y="185"/>
                  </a:cubicBezTo>
                  <a:close/>
                  <a:moveTo>
                    <a:pt x="231" y="319"/>
                  </a:moveTo>
                  <a:lnTo>
                    <a:pt x="226" y="319"/>
                  </a:lnTo>
                  <a:lnTo>
                    <a:pt x="226" y="319"/>
                  </a:lnTo>
                  <a:cubicBezTo>
                    <a:pt x="216" y="319"/>
                    <a:pt x="195" y="324"/>
                    <a:pt x="175" y="329"/>
                  </a:cubicBezTo>
                  <a:cubicBezTo>
                    <a:pt x="159" y="335"/>
                    <a:pt x="139" y="345"/>
                    <a:pt x="139" y="370"/>
                  </a:cubicBezTo>
                  <a:cubicBezTo>
                    <a:pt x="139" y="401"/>
                    <a:pt x="164" y="432"/>
                    <a:pt x="216" y="432"/>
                  </a:cubicBezTo>
                  <a:cubicBezTo>
                    <a:pt x="257" y="432"/>
                    <a:pt x="282" y="406"/>
                    <a:pt x="282" y="381"/>
                  </a:cubicBezTo>
                  <a:cubicBezTo>
                    <a:pt x="282" y="360"/>
                    <a:pt x="267" y="345"/>
                    <a:pt x="231" y="319"/>
                  </a:cubicBezTo>
                  <a:close/>
                  <a:moveTo>
                    <a:pt x="488" y="0"/>
                  </a:moveTo>
                  <a:lnTo>
                    <a:pt x="56" y="0"/>
                  </a:lnTo>
                  <a:cubicBezTo>
                    <a:pt x="26" y="0"/>
                    <a:pt x="0" y="26"/>
                    <a:pt x="0" y="57"/>
                  </a:cubicBezTo>
                  <a:lnTo>
                    <a:pt x="0" y="484"/>
                  </a:lnTo>
                  <a:cubicBezTo>
                    <a:pt x="0" y="514"/>
                    <a:pt x="26" y="540"/>
                    <a:pt x="56" y="540"/>
                  </a:cubicBezTo>
                  <a:lnTo>
                    <a:pt x="488" y="540"/>
                  </a:lnTo>
                  <a:cubicBezTo>
                    <a:pt x="514" y="540"/>
                    <a:pt x="539" y="514"/>
                    <a:pt x="539" y="484"/>
                  </a:cubicBezTo>
                  <a:lnTo>
                    <a:pt x="539" y="57"/>
                  </a:lnTo>
                  <a:cubicBezTo>
                    <a:pt x="539" y="26"/>
                    <a:pt x="514" y="0"/>
                    <a:pt x="488" y="0"/>
                  </a:cubicBezTo>
                  <a:close/>
                  <a:moveTo>
                    <a:pt x="195" y="463"/>
                  </a:moveTo>
                  <a:cubicBezTo>
                    <a:pt x="118" y="463"/>
                    <a:pt x="82" y="422"/>
                    <a:pt x="82" y="386"/>
                  </a:cubicBezTo>
                  <a:cubicBezTo>
                    <a:pt x="82" y="370"/>
                    <a:pt x="87" y="340"/>
                    <a:pt x="123" y="319"/>
                  </a:cubicBezTo>
                  <a:cubicBezTo>
                    <a:pt x="144" y="304"/>
                    <a:pt x="169" y="299"/>
                    <a:pt x="205" y="293"/>
                  </a:cubicBezTo>
                  <a:cubicBezTo>
                    <a:pt x="200" y="288"/>
                    <a:pt x="200" y="283"/>
                    <a:pt x="200" y="268"/>
                  </a:cubicBezTo>
                  <a:cubicBezTo>
                    <a:pt x="200" y="263"/>
                    <a:pt x="200" y="263"/>
                    <a:pt x="200" y="252"/>
                  </a:cubicBezTo>
                  <a:lnTo>
                    <a:pt x="190" y="252"/>
                  </a:lnTo>
                  <a:cubicBezTo>
                    <a:pt x="139" y="252"/>
                    <a:pt x="103" y="216"/>
                    <a:pt x="103" y="175"/>
                  </a:cubicBezTo>
                  <a:cubicBezTo>
                    <a:pt x="103" y="129"/>
                    <a:pt x="139" y="78"/>
                    <a:pt x="216" y="78"/>
                  </a:cubicBezTo>
                  <a:lnTo>
                    <a:pt x="329" y="78"/>
                  </a:lnTo>
                  <a:lnTo>
                    <a:pt x="318" y="88"/>
                  </a:lnTo>
                  <a:lnTo>
                    <a:pt x="303" y="103"/>
                  </a:lnTo>
                  <a:lnTo>
                    <a:pt x="298" y="108"/>
                  </a:lnTo>
                  <a:lnTo>
                    <a:pt x="277" y="108"/>
                  </a:lnTo>
                  <a:cubicBezTo>
                    <a:pt x="288" y="119"/>
                    <a:pt x="303" y="134"/>
                    <a:pt x="303" y="165"/>
                  </a:cubicBezTo>
                  <a:cubicBezTo>
                    <a:pt x="303" y="206"/>
                    <a:pt x="282" y="221"/>
                    <a:pt x="262" y="237"/>
                  </a:cubicBezTo>
                  <a:cubicBezTo>
                    <a:pt x="257" y="242"/>
                    <a:pt x="252" y="247"/>
                    <a:pt x="252" y="257"/>
                  </a:cubicBezTo>
                  <a:cubicBezTo>
                    <a:pt x="252" y="268"/>
                    <a:pt x="257" y="273"/>
                    <a:pt x="262" y="273"/>
                  </a:cubicBezTo>
                  <a:cubicBezTo>
                    <a:pt x="262" y="278"/>
                    <a:pt x="267" y="278"/>
                    <a:pt x="272" y="283"/>
                  </a:cubicBezTo>
                  <a:cubicBezTo>
                    <a:pt x="293" y="299"/>
                    <a:pt x="324" y="314"/>
                    <a:pt x="324" y="360"/>
                  </a:cubicBezTo>
                  <a:cubicBezTo>
                    <a:pt x="324" y="406"/>
                    <a:pt x="288" y="463"/>
                    <a:pt x="195" y="463"/>
                  </a:cubicBezTo>
                  <a:close/>
                  <a:moveTo>
                    <a:pt x="457" y="273"/>
                  </a:moveTo>
                  <a:lnTo>
                    <a:pt x="406" y="273"/>
                  </a:lnTo>
                  <a:lnTo>
                    <a:pt x="406" y="324"/>
                  </a:lnTo>
                  <a:lnTo>
                    <a:pt x="380" y="324"/>
                  </a:lnTo>
                  <a:lnTo>
                    <a:pt x="380" y="273"/>
                  </a:lnTo>
                  <a:lnTo>
                    <a:pt x="324" y="273"/>
                  </a:lnTo>
                  <a:lnTo>
                    <a:pt x="324" y="242"/>
                  </a:lnTo>
                  <a:lnTo>
                    <a:pt x="380" y="242"/>
                  </a:lnTo>
                  <a:lnTo>
                    <a:pt x="380" y="191"/>
                  </a:lnTo>
                  <a:lnTo>
                    <a:pt x="406" y="191"/>
                  </a:lnTo>
                  <a:lnTo>
                    <a:pt x="406" y="242"/>
                  </a:lnTo>
                  <a:lnTo>
                    <a:pt x="457" y="242"/>
                  </a:lnTo>
                  <a:lnTo>
                    <a:pt x="457" y="273"/>
                  </a:lnTo>
                  <a:close/>
                </a:path>
              </a:pathLst>
            </a:custGeom>
            <a:grpFill/>
            <a:ln>
              <a:noFill/>
            </a:ln>
            <a:effectLst/>
          </p:spPr>
          <p:txBody>
            <a:bodyPr wrap="none" anchor="ctr"/>
            <a:lstStyle/>
            <a:p>
              <a:endParaRPr lang="en-US">
                <a:solidFill>
                  <a:schemeClr val="bg1"/>
                </a:solidFill>
              </a:endParaRPr>
            </a:p>
          </p:txBody>
        </p:sp>
        <p:sp>
          <p:nvSpPr>
            <p:cNvPr id="39" name="Freeform 31"/>
            <p:cNvSpPr>
              <a:spLocks noChangeAspect="1" noChangeArrowheads="1"/>
            </p:cNvSpPr>
            <p:nvPr/>
          </p:nvSpPr>
          <p:spPr bwMode="auto">
            <a:xfrm>
              <a:off x="2473298" y="5946011"/>
              <a:ext cx="362785" cy="365760"/>
            </a:xfrm>
            <a:custGeom>
              <a:avLst/>
              <a:gdLst>
                <a:gd name="T0" fmla="*/ 483 w 536"/>
                <a:gd name="T1" fmla="*/ 0 h 541"/>
                <a:gd name="T2" fmla="*/ 51 w 536"/>
                <a:gd name="T3" fmla="*/ 0 h 541"/>
                <a:gd name="T4" fmla="*/ 0 w 536"/>
                <a:gd name="T5" fmla="*/ 57 h 541"/>
                <a:gd name="T6" fmla="*/ 0 w 536"/>
                <a:gd name="T7" fmla="*/ 484 h 541"/>
                <a:gd name="T8" fmla="*/ 51 w 536"/>
                <a:gd name="T9" fmla="*/ 540 h 541"/>
                <a:gd name="T10" fmla="*/ 483 w 536"/>
                <a:gd name="T11" fmla="*/ 540 h 541"/>
                <a:gd name="T12" fmla="*/ 535 w 536"/>
                <a:gd name="T13" fmla="*/ 484 h 541"/>
                <a:gd name="T14" fmla="*/ 535 w 536"/>
                <a:gd name="T15" fmla="*/ 57 h 541"/>
                <a:gd name="T16" fmla="*/ 483 w 536"/>
                <a:gd name="T17" fmla="*/ 0 h 541"/>
                <a:gd name="T18" fmla="*/ 159 w 536"/>
                <a:gd name="T19" fmla="*/ 458 h 541"/>
                <a:gd name="T20" fmla="*/ 82 w 536"/>
                <a:gd name="T21" fmla="*/ 458 h 541"/>
                <a:gd name="T22" fmla="*/ 82 w 536"/>
                <a:gd name="T23" fmla="*/ 216 h 541"/>
                <a:gd name="T24" fmla="*/ 159 w 536"/>
                <a:gd name="T25" fmla="*/ 216 h 541"/>
                <a:gd name="T26" fmla="*/ 159 w 536"/>
                <a:gd name="T27" fmla="*/ 458 h 541"/>
                <a:gd name="T28" fmla="*/ 118 w 536"/>
                <a:gd name="T29" fmla="*/ 170 h 541"/>
                <a:gd name="T30" fmla="*/ 72 w 536"/>
                <a:gd name="T31" fmla="*/ 124 h 541"/>
                <a:gd name="T32" fmla="*/ 118 w 536"/>
                <a:gd name="T33" fmla="*/ 72 h 541"/>
                <a:gd name="T34" fmla="*/ 170 w 536"/>
                <a:gd name="T35" fmla="*/ 124 h 541"/>
                <a:gd name="T36" fmla="*/ 118 w 536"/>
                <a:gd name="T37" fmla="*/ 170 h 541"/>
                <a:gd name="T38" fmla="*/ 457 w 536"/>
                <a:gd name="T39" fmla="*/ 458 h 541"/>
                <a:gd name="T40" fmla="*/ 375 w 536"/>
                <a:gd name="T41" fmla="*/ 458 h 541"/>
                <a:gd name="T42" fmla="*/ 375 w 536"/>
                <a:gd name="T43" fmla="*/ 314 h 541"/>
                <a:gd name="T44" fmla="*/ 334 w 536"/>
                <a:gd name="T45" fmla="*/ 278 h 541"/>
                <a:gd name="T46" fmla="*/ 293 w 536"/>
                <a:gd name="T47" fmla="*/ 314 h 541"/>
                <a:gd name="T48" fmla="*/ 293 w 536"/>
                <a:gd name="T49" fmla="*/ 458 h 541"/>
                <a:gd name="T50" fmla="*/ 216 w 536"/>
                <a:gd name="T51" fmla="*/ 458 h 541"/>
                <a:gd name="T52" fmla="*/ 216 w 536"/>
                <a:gd name="T53" fmla="*/ 216 h 541"/>
                <a:gd name="T54" fmla="*/ 293 w 536"/>
                <a:gd name="T55" fmla="*/ 216 h 541"/>
                <a:gd name="T56" fmla="*/ 293 w 536"/>
                <a:gd name="T57" fmla="*/ 247 h 541"/>
                <a:gd name="T58" fmla="*/ 360 w 536"/>
                <a:gd name="T59" fmla="*/ 211 h 541"/>
                <a:gd name="T60" fmla="*/ 457 w 536"/>
                <a:gd name="T61" fmla="*/ 304 h 541"/>
                <a:gd name="T62" fmla="*/ 457 w 536"/>
                <a:gd name="T63" fmla="*/ 458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36" h="541">
                  <a:moveTo>
                    <a:pt x="483" y="0"/>
                  </a:moveTo>
                  <a:lnTo>
                    <a:pt x="51" y="0"/>
                  </a:lnTo>
                  <a:cubicBezTo>
                    <a:pt x="26" y="0"/>
                    <a:pt x="0" y="26"/>
                    <a:pt x="0" y="57"/>
                  </a:cubicBezTo>
                  <a:lnTo>
                    <a:pt x="0" y="484"/>
                  </a:lnTo>
                  <a:cubicBezTo>
                    <a:pt x="0" y="514"/>
                    <a:pt x="26" y="540"/>
                    <a:pt x="51" y="540"/>
                  </a:cubicBezTo>
                  <a:lnTo>
                    <a:pt x="483" y="540"/>
                  </a:lnTo>
                  <a:cubicBezTo>
                    <a:pt x="514" y="540"/>
                    <a:pt x="535" y="514"/>
                    <a:pt x="535" y="484"/>
                  </a:cubicBezTo>
                  <a:lnTo>
                    <a:pt x="535" y="57"/>
                  </a:lnTo>
                  <a:cubicBezTo>
                    <a:pt x="535" y="26"/>
                    <a:pt x="514" y="0"/>
                    <a:pt x="483" y="0"/>
                  </a:cubicBezTo>
                  <a:close/>
                  <a:moveTo>
                    <a:pt x="159" y="458"/>
                  </a:moveTo>
                  <a:lnTo>
                    <a:pt x="82" y="458"/>
                  </a:lnTo>
                  <a:lnTo>
                    <a:pt x="82" y="216"/>
                  </a:lnTo>
                  <a:lnTo>
                    <a:pt x="159" y="216"/>
                  </a:lnTo>
                  <a:lnTo>
                    <a:pt x="159" y="458"/>
                  </a:lnTo>
                  <a:close/>
                  <a:moveTo>
                    <a:pt x="118" y="170"/>
                  </a:moveTo>
                  <a:cubicBezTo>
                    <a:pt x="93" y="170"/>
                    <a:pt x="72" y="150"/>
                    <a:pt x="72" y="124"/>
                  </a:cubicBezTo>
                  <a:cubicBezTo>
                    <a:pt x="72" y="98"/>
                    <a:pt x="90" y="72"/>
                    <a:pt x="118" y="72"/>
                  </a:cubicBezTo>
                  <a:cubicBezTo>
                    <a:pt x="147" y="72"/>
                    <a:pt x="170" y="98"/>
                    <a:pt x="170" y="124"/>
                  </a:cubicBezTo>
                  <a:cubicBezTo>
                    <a:pt x="170" y="150"/>
                    <a:pt x="149" y="170"/>
                    <a:pt x="118" y="170"/>
                  </a:cubicBezTo>
                  <a:close/>
                  <a:moveTo>
                    <a:pt x="457" y="458"/>
                  </a:moveTo>
                  <a:lnTo>
                    <a:pt x="375" y="458"/>
                  </a:lnTo>
                  <a:lnTo>
                    <a:pt x="375" y="314"/>
                  </a:lnTo>
                  <a:cubicBezTo>
                    <a:pt x="375" y="293"/>
                    <a:pt x="355" y="278"/>
                    <a:pt x="334" y="278"/>
                  </a:cubicBezTo>
                  <a:cubicBezTo>
                    <a:pt x="314" y="278"/>
                    <a:pt x="293" y="293"/>
                    <a:pt x="293" y="314"/>
                  </a:cubicBezTo>
                  <a:lnTo>
                    <a:pt x="293" y="458"/>
                  </a:lnTo>
                  <a:lnTo>
                    <a:pt x="216" y="458"/>
                  </a:lnTo>
                  <a:lnTo>
                    <a:pt x="216" y="216"/>
                  </a:lnTo>
                  <a:lnTo>
                    <a:pt x="293" y="216"/>
                  </a:lnTo>
                  <a:lnTo>
                    <a:pt x="293" y="247"/>
                  </a:lnTo>
                  <a:cubicBezTo>
                    <a:pt x="308" y="227"/>
                    <a:pt x="339" y="211"/>
                    <a:pt x="360" y="211"/>
                  </a:cubicBezTo>
                  <a:cubicBezTo>
                    <a:pt x="411" y="211"/>
                    <a:pt x="457" y="252"/>
                    <a:pt x="457" y="304"/>
                  </a:cubicBezTo>
                  <a:lnTo>
                    <a:pt x="457" y="458"/>
                  </a:lnTo>
                  <a:close/>
                </a:path>
              </a:pathLst>
            </a:custGeom>
            <a:grpFill/>
            <a:ln>
              <a:noFill/>
            </a:ln>
            <a:effectLst/>
          </p:spPr>
          <p:txBody>
            <a:bodyPr wrap="none" anchor="ctr"/>
            <a:lstStyle/>
            <a:p>
              <a:endParaRPr lang="en-US">
                <a:solidFill>
                  <a:schemeClr val="bg1"/>
                </a:solidFill>
              </a:endParaRPr>
            </a:p>
          </p:txBody>
        </p:sp>
        <p:sp>
          <p:nvSpPr>
            <p:cNvPr id="40" name="Freeform 33"/>
            <p:cNvSpPr>
              <a:spLocks noChangeAspect="1" noChangeArrowheads="1"/>
            </p:cNvSpPr>
            <p:nvPr/>
          </p:nvSpPr>
          <p:spPr bwMode="auto">
            <a:xfrm>
              <a:off x="1602680" y="5939047"/>
              <a:ext cx="362785" cy="365760"/>
            </a:xfrm>
            <a:custGeom>
              <a:avLst/>
              <a:gdLst>
                <a:gd name="T0" fmla="*/ 483 w 540"/>
                <a:gd name="T1" fmla="*/ 0 h 541"/>
                <a:gd name="T2" fmla="*/ 56 w 540"/>
                <a:gd name="T3" fmla="*/ 0 h 541"/>
                <a:gd name="T4" fmla="*/ 0 w 540"/>
                <a:gd name="T5" fmla="*/ 57 h 541"/>
                <a:gd name="T6" fmla="*/ 0 w 540"/>
                <a:gd name="T7" fmla="*/ 484 h 541"/>
                <a:gd name="T8" fmla="*/ 56 w 540"/>
                <a:gd name="T9" fmla="*/ 540 h 541"/>
                <a:gd name="T10" fmla="*/ 483 w 540"/>
                <a:gd name="T11" fmla="*/ 540 h 541"/>
                <a:gd name="T12" fmla="*/ 539 w 540"/>
                <a:gd name="T13" fmla="*/ 484 h 541"/>
                <a:gd name="T14" fmla="*/ 539 w 540"/>
                <a:gd name="T15" fmla="*/ 57 h 541"/>
                <a:gd name="T16" fmla="*/ 483 w 540"/>
                <a:gd name="T17" fmla="*/ 0 h 541"/>
                <a:gd name="T18" fmla="*/ 375 w 540"/>
                <a:gd name="T19" fmla="*/ 242 h 541"/>
                <a:gd name="T20" fmla="*/ 298 w 540"/>
                <a:gd name="T21" fmla="*/ 242 h 541"/>
                <a:gd name="T22" fmla="*/ 298 w 540"/>
                <a:gd name="T23" fmla="*/ 350 h 541"/>
                <a:gd name="T24" fmla="*/ 323 w 540"/>
                <a:gd name="T25" fmla="*/ 381 h 541"/>
                <a:gd name="T26" fmla="*/ 375 w 540"/>
                <a:gd name="T27" fmla="*/ 381 h 541"/>
                <a:gd name="T28" fmla="*/ 375 w 540"/>
                <a:gd name="T29" fmla="*/ 458 h 541"/>
                <a:gd name="T30" fmla="*/ 318 w 540"/>
                <a:gd name="T31" fmla="*/ 463 h 541"/>
                <a:gd name="T32" fmla="*/ 215 w 540"/>
                <a:gd name="T33" fmla="*/ 370 h 541"/>
                <a:gd name="T34" fmla="*/ 215 w 540"/>
                <a:gd name="T35" fmla="*/ 242 h 541"/>
                <a:gd name="T36" fmla="*/ 159 w 540"/>
                <a:gd name="T37" fmla="*/ 242 h 541"/>
                <a:gd name="T38" fmla="*/ 159 w 540"/>
                <a:gd name="T39" fmla="*/ 170 h 541"/>
                <a:gd name="T40" fmla="*/ 236 w 540"/>
                <a:gd name="T41" fmla="*/ 83 h 541"/>
                <a:gd name="T42" fmla="*/ 298 w 540"/>
                <a:gd name="T43" fmla="*/ 83 h 541"/>
                <a:gd name="T44" fmla="*/ 298 w 540"/>
                <a:gd name="T45" fmla="*/ 165 h 541"/>
                <a:gd name="T46" fmla="*/ 375 w 540"/>
                <a:gd name="T47" fmla="*/ 165 h 541"/>
                <a:gd name="T48" fmla="*/ 375 w 540"/>
                <a:gd name="T49" fmla="*/ 242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40" h="541">
                  <a:moveTo>
                    <a:pt x="483" y="0"/>
                  </a:moveTo>
                  <a:lnTo>
                    <a:pt x="56" y="0"/>
                  </a:lnTo>
                  <a:cubicBezTo>
                    <a:pt x="25" y="0"/>
                    <a:pt x="0" y="26"/>
                    <a:pt x="0" y="57"/>
                  </a:cubicBezTo>
                  <a:lnTo>
                    <a:pt x="0" y="484"/>
                  </a:lnTo>
                  <a:cubicBezTo>
                    <a:pt x="0" y="514"/>
                    <a:pt x="25" y="540"/>
                    <a:pt x="56" y="540"/>
                  </a:cubicBezTo>
                  <a:lnTo>
                    <a:pt x="483" y="540"/>
                  </a:lnTo>
                  <a:cubicBezTo>
                    <a:pt x="513" y="540"/>
                    <a:pt x="539" y="514"/>
                    <a:pt x="539" y="484"/>
                  </a:cubicBezTo>
                  <a:lnTo>
                    <a:pt x="539" y="57"/>
                  </a:lnTo>
                  <a:cubicBezTo>
                    <a:pt x="539" y="26"/>
                    <a:pt x="513" y="0"/>
                    <a:pt x="483" y="0"/>
                  </a:cubicBezTo>
                  <a:close/>
                  <a:moveTo>
                    <a:pt x="375" y="242"/>
                  </a:moveTo>
                  <a:lnTo>
                    <a:pt x="298" y="242"/>
                  </a:lnTo>
                  <a:lnTo>
                    <a:pt x="298" y="350"/>
                  </a:lnTo>
                  <a:cubicBezTo>
                    <a:pt x="298" y="365"/>
                    <a:pt x="298" y="381"/>
                    <a:pt x="323" y="381"/>
                  </a:cubicBezTo>
                  <a:lnTo>
                    <a:pt x="375" y="381"/>
                  </a:lnTo>
                  <a:lnTo>
                    <a:pt x="375" y="458"/>
                  </a:lnTo>
                  <a:cubicBezTo>
                    <a:pt x="375" y="458"/>
                    <a:pt x="349" y="463"/>
                    <a:pt x="318" y="463"/>
                  </a:cubicBezTo>
                  <a:cubicBezTo>
                    <a:pt x="251" y="463"/>
                    <a:pt x="215" y="417"/>
                    <a:pt x="215" y="370"/>
                  </a:cubicBezTo>
                  <a:lnTo>
                    <a:pt x="215" y="242"/>
                  </a:lnTo>
                  <a:lnTo>
                    <a:pt x="159" y="242"/>
                  </a:lnTo>
                  <a:lnTo>
                    <a:pt x="159" y="170"/>
                  </a:lnTo>
                  <a:cubicBezTo>
                    <a:pt x="226" y="165"/>
                    <a:pt x="231" y="114"/>
                    <a:pt x="236" y="83"/>
                  </a:cubicBezTo>
                  <a:lnTo>
                    <a:pt x="298" y="83"/>
                  </a:lnTo>
                  <a:lnTo>
                    <a:pt x="298" y="165"/>
                  </a:lnTo>
                  <a:lnTo>
                    <a:pt x="375" y="165"/>
                  </a:lnTo>
                  <a:lnTo>
                    <a:pt x="375" y="242"/>
                  </a:lnTo>
                  <a:close/>
                </a:path>
              </a:pathLst>
            </a:custGeom>
            <a:grpFill/>
            <a:ln>
              <a:noFill/>
            </a:ln>
            <a:effectLst/>
          </p:spPr>
          <p:txBody>
            <a:bodyPr wrap="none" anchor="ctr"/>
            <a:lstStyle/>
            <a:p>
              <a:endParaRPr lang="en-US">
                <a:solidFill>
                  <a:schemeClr val="bg1"/>
                </a:solidFill>
              </a:endParaRPr>
            </a:p>
          </p:txBody>
        </p:sp>
      </p:grpSp>
      <p:sp>
        <p:nvSpPr>
          <p:cNvPr id="41" name="Text Placeholder 3"/>
          <p:cNvSpPr txBox="1">
            <a:spLocks/>
          </p:cNvSpPr>
          <p:nvPr/>
        </p:nvSpPr>
        <p:spPr>
          <a:xfrm>
            <a:off x="999067" y="4526237"/>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rgbClr val="F89120"/>
                </a:solidFill>
              </a:rPr>
              <a:t>James Sager</a:t>
            </a:r>
          </a:p>
        </p:txBody>
      </p:sp>
      <p:sp>
        <p:nvSpPr>
          <p:cNvPr id="42" name="Text Placeholder 3"/>
          <p:cNvSpPr txBox="1">
            <a:spLocks/>
          </p:cNvSpPr>
          <p:nvPr/>
        </p:nvSpPr>
        <p:spPr>
          <a:xfrm flipH="1">
            <a:off x="999067" y="4876241"/>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chemeClr val="bg1"/>
                </a:solidFill>
              </a:rPr>
              <a:t>Developer</a:t>
            </a:r>
          </a:p>
        </p:txBody>
      </p:sp>
      <p:cxnSp>
        <p:nvCxnSpPr>
          <p:cNvPr id="43" name="Straight Connector 42"/>
          <p:cNvCxnSpPr/>
          <p:nvPr/>
        </p:nvCxnSpPr>
        <p:spPr>
          <a:xfrm>
            <a:off x="846667" y="4841072"/>
            <a:ext cx="2438400" cy="2117"/>
          </a:xfrm>
          <a:prstGeom prst="line">
            <a:avLst/>
          </a:prstGeom>
          <a:ln w="19050">
            <a:solidFill>
              <a:schemeClr val="bg1"/>
            </a:solidFill>
            <a:prstDash val="sysDot"/>
          </a:ln>
        </p:spPr>
        <p:style>
          <a:lnRef idx="1">
            <a:schemeClr val="accent1"/>
          </a:lnRef>
          <a:fillRef idx="0">
            <a:schemeClr val="accent1"/>
          </a:fillRef>
          <a:effectRef idx="0">
            <a:schemeClr val="accent1"/>
          </a:effectRef>
          <a:fontRef idx="minor">
            <a:schemeClr val="tx1"/>
          </a:fontRef>
        </p:style>
      </p:cxnSp>
      <p:sp>
        <p:nvSpPr>
          <p:cNvPr id="44" name="Text Placeholder 3"/>
          <p:cNvSpPr txBox="1">
            <a:spLocks/>
          </p:cNvSpPr>
          <p:nvPr/>
        </p:nvSpPr>
        <p:spPr>
          <a:xfrm>
            <a:off x="846667" y="5208395"/>
            <a:ext cx="2438400" cy="689707"/>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chemeClr val="bg1"/>
                </a:solidFill>
              </a:rPr>
              <a:t>Lorem ipsum dolor sit amet, consectetur adipiscing elit, sed do eiusmod tempor incididunt ut labore et dolore.</a:t>
            </a:r>
          </a:p>
        </p:txBody>
      </p:sp>
      <p:grpSp>
        <p:nvGrpSpPr>
          <p:cNvPr id="45" name="Group 44"/>
          <p:cNvGrpSpPr/>
          <p:nvPr/>
        </p:nvGrpSpPr>
        <p:grpSpPr>
          <a:xfrm>
            <a:off x="3725094" y="5964084"/>
            <a:ext cx="2114814" cy="372724"/>
            <a:chOff x="721269" y="5939047"/>
            <a:chExt cx="2114814" cy="372724"/>
          </a:xfrm>
          <a:solidFill>
            <a:srgbClr val="CE8E40"/>
          </a:solidFill>
        </p:grpSpPr>
        <p:sp>
          <p:nvSpPr>
            <p:cNvPr id="46" name="Freeform 32"/>
            <p:cNvSpPr>
              <a:spLocks noChangeAspect="1" noChangeArrowheads="1"/>
            </p:cNvSpPr>
            <p:nvPr/>
          </p:nvSpPr>
          <p:spPr bwMode="auto">
            <a:xfrm>
              <a:off x="1162819" y="5939047"/>
              <a:ext cx="365760" cy="365760"/>
            </a:xfrm>
            <a:custGeom>
              <a:avLst/>
              <a:gdLst>
                <a:gd name="T0" fmla="*/ 489 w 541"/>
                <a:gd name="T1" fmla="*/ 0 h 541"/>
                <a:gd name="T2" fmla="*/ 57 w 541"/>
                <a:gd name="T3" fmla="*/ 0 h 541"/>
                <a:gd name="T4" fmla="*/ 0 w 541"/>
                <a:gd name="T5" fmla="*/ 57 h 541"/>
                <a:gd name="T6" fmla="*/ 0 w 541"/>
                <a:gd name="T7" fmla="*/ 484 h 541"/>
                <a:gd name="T8" fmla="*/ 57 w 541"/>
                <a:gd name="T9" fmla="*/ 540 h 541"/>
                <a:gd name="T10" fmla="*/ 489 w 541"/>
                <a:gd name="T11" fmla="*/ 540 h 541"/>
                <a:gd name="T12" fmla="*/ 540 w 541"/>
                <a:gd name="T13" fmla="*/ 484 h 541"/>
                <a:gd name="T14" fmla="*/ 540 w 541"/>
                <a:gd name="T15" fmla="*/ 57 h 541"/>
                <a:gd name="T16" fmla="*/ 489 w 541"/>
                <a:gd name="T17" fmla="*/ 0 h 541"/>
                <a:gd name="T18" fmla="*/ 298 w 541"/>
                <a:gd name="T19" fmla="*/ 386 h 541"/>
                <a:gd name="T20" fmla="*/ 242 w 541"/>
                <a:gd name="T21" fmla="*/ 360 h 541"/>
                <a:gd name="T22" fmla="*/ 216 w 541"/>
                <a:gd name="T23" fmla="*/ 448 h 541"/>
                <a:gd name="T24" fmla="*/ 211 w 541"/>
                <a:gd name="T25" fmla="*/ 453 h 541"/>
                <a:gd name="T26" fmla="*/ 185 w 541"/>
                <a:gd name="T27" fmla="*/ 463 h 541"/>
                <a:gd name="T28" fmla="*/ 160 w 541"/>
                <a:gd name="T29" fmla="*/ 432 h 541"/>
                <a:gd name="T30" fmla="*/ 160 w 541"/>
                <a:gd name="T31" fmla="*/ 432 h 541"/>
                <a:gd name="T32" fmla="*/ 160 w 541"/>
                <a:gd name="T33" fmla="*/ 432 h 541"/>
                <a:gd name="T34" fmla="*/ 160 w 541"/>
                <a:gd name="T35" fmla="*/ 427 h 541"/>
                <a:gd name="T36" fmla="*/ 211 w 541"/>
                <a:gd name="T37" fmla="*/ 278 h 541"/>
                <a:gd name="T38" fmla="*/ 206 w 541"/>
                <a:gd name="T39" fmla="*/ 237 h 541"/>
                <a:gd name="T40" fmla="*/ 252 w 541"/>
                <a:gd name="T41" fmla="*/ 175 h 541"/>
                <a:gd name="T42" fmla="*/ 288 w 541"/>
                <a:gd name="T43" fmla="*/ 211 h 541"/>
                <a:gd name="T44" fmla="*/ 262 w 541"/>
                <a:gd name="T45" fmla="*/ 293 h 541"/>
                <a:gd name="T46" fmla="*/ 298 w 541"/>
                <a:gd name="T47" fmla="*/ 329 h 541"/>
                <a:gd name="T48" fmla="*/ 386 w 541"/>
                <a:gd name="T49" fmla="*/ 237 h 541"/>
                <a:gd name="T50" fmla="*/ 273 w 541"/>
                <a:gd name="T51" fmla="*/ 129 h 541"/>
                <a:gd name="T52" fmla="*/ 160 w 541"/>
                <a:gd name="T53" fmla="*/ 237 h 541"/>
                <a:gd name="T54" fmla="*/ 170 w 541"/>
                <a:gd name="T55" fmla="*/ 288 h 541"/>
                <a:gd name="T56" fmla="*/ 175 w 541"/>
                <a:gd name="T57" fmla="*/ 299 h 541"/>
                <a:gd name="T58" fmla="*/ 149 w 541"/>
                <a:gd name="T59" fmla="*/ 329 h 541"/>
                <a:gd name="T60" fmla="*/ 124 w 541"/>
                <a:gd name="T61" fmla="*/ 314 h 541"/>
                <a:gd name="T62" fmla="*/ 103 w 541"/>
                <a:gd name="T63" fmla="*/ 232 h 541"/>
                <a:gd name="T64" fmla="*/ 268 w 541"/>
                <a:gd name="T65" fmla="*/ 72 h 541"/>
                <a:gd name="T66" fmla="*/ 437 w 541"/>
                <a:gd name="T67" fmla="*/ 232 h 541"/>
                <a:gd name="T68" fmla="*/ 298 w 541"/>
                <a:gd name="T69" fmla="*/ 386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41" h="541">
                  <a:moveTo>
                    <a:pt x="489" y="0"/>
                  </a:moveTo>
                  <a:lnTo>
                    <a:pt x="57" y="0"/>
                  </a:lnTo>
                  <a:cubicBezTo>
                    <a:pt x="26" y="0"/>
                    <a:pt x="0" y="26"/>
                    <a:pt x="0" y="57"/>
                  </a:cubicBezTo>
                  <a:lnTo>
                    <a:pt x="0" y="484"/>
                  </a:lnTo>
                  <a:cubicBezTo>
                    <a:pt x="0" y="514"/>
                    <a:pt x="26" y="540"/>
                    <a:pt x="57" y="540"/>
                  </a:cubicBezTo>
                  <a:lnTo>
                    <a:pt x="489" y="540"/>
                  </a:lnTo>
                  <a:cubicBezTo>
                    <a:pt x="514" y="540"/>
                    <a:pt x="540" y="514"/>
                    <a:pt x="540" y="484"/>
                  </a:cubicBezTo>
                  <a:lnTo>
                    <a:pt x="540" y="57"/>
                  </a:lnTo>
                  <a:cubicBezTo>
                    <a:pt x="540" y="26"/>
                    <a:pt x="514" y="0"/>
                    <a:pt x="489" y="0"/>
                  </a:cubicBezTo>
                  <a:close/>
                  <a:moveTo>
                    <a:pt x="298" y="386"/>
                  </a:moveTo>
                  <a:cubicBezTo>
                    <a:pt x="278" y="386"/>
                    <a:pt x="257" y="376"/>
                    <a:pt x="242" y="360"/>
                  </a:cubicBezTo>
                  <a:lnTo>
                    <a:pt x="216" y="448"/>
                  </a:lnTo>
                  <a:lnTo>
                    <a:pt x="211" y="453"/>
                  </a:lnTo>
                  <a:cubicBezTo>
                    <a:pt x="206" y="458"/>
                    <a:pt x="201" y="463"/>
                    <a:pt x="185" y="463"/>
                  </a:cubicBezTo>
                  <a:cubicBezTo>
                    <a:pt x="170" y="463"/>
                    <a:pt x="160" y="453"/>
                    <a:pt x="160" y="432"/>
                  </a:cubicBezTo>
                  <a:lnTo>
                    <a:pt x="160" y="432"/>
                  </a:lnTo>
                  <a:lnTo>
                    <a:pt x="160" y="432"/>
                  </a:lnTo>
                  <a:lnTo>
                    <a:pt x="160" y="427"/>
                  </a:lnTo>
                  <a:lnTo>
                    <a:pt x="211" y="278"/>
                  </a:lnTo>
                  <a:cubicBezTo>
                    <a:pt x="211" y="278"/>
                    <a:pt x="206" y="263"/>
                    <a:pt x="206" y="237"/>
                  </a:cubicBezTo>
                  <a:cubicBezTo>
                    <a:pt x="206" y="191"/>
                    <a:pt x="227" y="175"/>
                    <a:pt x="252" y="175"/>
                  </a:cubicBezTo>
                  <a:cubicBezTo>
                    <a:pt x="268" y="175"/>
                    <a:pt x="288" y="185"/>
                    <a:pt x="288" y="211"/>
                  </a:cubicBezTo>
                  <a:cubicBezTo>
                    <a:pt x="288" y="247"/>
                    <a:pt x="262" y="268"/>
                    <a:pt x="262" y="293"/>
                  </a:cubicBezTo>
                  <a:cubicBezTo>
                    <a:pt x="262" y="309"/>
                    <a:pt x="278" y="329"/>
                    <a:pt x="298" y="329"/>
                  </a:cubicBezTo>
                  <a:cubicBezTo>
                    <a:pt x="360" y="329"/>
                    <a:pt x="386" y="278"/>
                    <a:pt x="386" y="237"/>
                  </a:cubicBezTo>
                  <a:cubicBezTo>
                    <a:pt x="386" y="175"/>
                    <a:pt x="334" y="129"/>
                    <a:pt x="273" y="129"/>
                  </a:cubicBezTo>
                  <a:cubicBezTo>
                    <a:pt x="211" y="129"/>
                    <a:pt x="160" y="175"/>
                    <a:pt x="160" y="237"/>
                  </a:cubicBezTo>
                  <a:cubicBezTo>
                    <a:pt x="160" y="252"/>
                    <a:pt x="165" y="273"/>
                    <a:pt x="170" y="288"/>
                  </a:cubicBezTo>
                  <a:cubicBezTo>
                    <a:pt x="175" y="293"/>
                    <a:pt x="175" y="293"/>
                    <a:pt x="175" y="299"/>
                  </a:cubicBezTo>
                  <a:cubicBezTo>
                    <a:pt x="175" y="314"/>
                    <a:pt x="165" y="329"/>
                    <a:pt x="149" y="329"/>
                  </a:cubicBezTo>
                  <a:cubicBezTo>
                    <a:pt x="139" y="329"/>
                    <a:pt x="129" y="324"/>
                    <a:pt x="124" y="314"/>
                  </a:cubicBezTo>
                  <a:cubicBezTo>
                    <a:pt x="108" y="288"/>
                    <a:pt x="103" y="263"/>
                    <a:pt x="103" y="232"/>
                  </a:cubicBezTo>
                  <a:cubicBezTo>
                    <a:pt x="103" y="144"/>
                    <a:pt x="175" y="72"/>
                    <a:pt x="268" y="72"/>
                  </a:cubicBezTo>
                  <a:cubicBezTo>
                    <a:pt x="360" y="72"/>
                    <a:pt x="437" y="144"/>
                    <a:pt x="437" y="232"/>
                  </a:cubicBezTo>
                  <a:cubicBezTo>
                    <a:pt x="437" y="309"/>
                    <a:pt x="396" y="386"/>
                    <a:pt x="298" y="386"/>
                  </a:cubicBezTo>
                  <a:close/>
                </a:path>
              </a:pathLst>
            </a:custGeom>
            <a:grpFill/>
            <a:ln>
              <a:noFill/>
            </a:ln>
            <a:effectLst/>
          </p:spPr>
          <p:txBody>
            <a:bodyPr wrap="none" anchor="ctr"/>
            <a:lstStyle/>
            <a:p>
              <a:endParaRPr lang="en-US">
                <a:solidFill>
                  <a:schemeClr val="bg1"/>
                </a:solidFill>
              </a:endParaRPr>
            </a:p>
          </p:txBody>
        </p:sp>
        <p:sp>
          <p:nvSpPr>
            <p:cNvPr id="47" name="Freeform 28"/>
            <p:cNvSpPr>
              <a:spLocks noChangeAspect="1" noChangeArrowheads="1"/>
            </p:cNvSpPr>
            <p:nvPr/>
          </p:nvSpPr>
          <p:spPr bwMode="auto">
            <a:xfrm>
              <a:off x="721269" y="5939047"/>
              <a:ext cx="362787" cy="365760"/>
            </a:xfrm>
            <a:custGeom>
              <a:avLst/>
              <a:gdLst>
                <a:gd name="T0" fmla="*/ 483 w 540"/>
                <a:gd name="T1" fmla="*/ 0 h 541"/>
                <a:gd name="T2" fmla="*/ 56 w 540"/>
                <a:gd name="T3" fmla="*/ 0 h 541"/>
                <a:gd name="T4" fmla="*/ 0 w 540"/>
                <a:gd name="T5" fmla="*/ 57 h 541"/>
                <a:gd name="T6" fmla="*/ 0 w 540"/>
                <a:gd name="T7" fmla="*/ 483 h 541"/>
                <a:gd name="T8" fmla="*/ 56 w 540"/>
                <a:gd name="T9" fmla="*/ 540 h 541"/>
                <a:gd name="T10" fmla="*/ 483 w 540"/>
                <a:gd name="T11" fmla="*/ 540 h 541"/>
                <a:gd name="T12" fmla="*/ 539 w 540"/>
                <a:gd name="T13" fmla="*/ 483 h 541"/>
                <a:gd name="T14" fmla="*/ 539 w 540"/>
                <a:gd name="T15" fmla="*/ 57 h 541"/>
                <a:gd name="T16" fmla="*/ 483 w 540"/>
                <a:gd name="T17" fmla="*/ 0 h 541"/>
                <a:gd name="T18" fmla="*/ 457 w 540"/>
                <a:gd name="T19" fmla="*/ 57 h 541"/>
                <a:gd name="T20" fmla="*/ 457 w 540"/>
                <a:gd name="T21" fmla="*/ 139 h 541"/>
                <a:gd name="T22" fmla="*/ 405 w 540"/>
                <a:gd name="T23" fmla="*/ 139 h 541"/>
                <a:gd name="T24" fmla="*/ 375 w 540"/>
                <a:gd name="T25" fmla="*/ 165 h 541"/>
                <a:gd name="T26" fmla="*/ 375 w 540"/>
                <a:gd name="T27" fmla="*/ 216 h 541"/>
                <a:gd name="T28" fmla="*/ 457 w 540"/>
                <a:gd name="T29" fmla="*/ 216 h 541"/>
                <a:gd name="T30" fmla="*/ 457 w 540"/>
                <a:gd name="T31" fmla="*/ 298 h 541"/>
                <a:gd name="T32" fmla="*/ 375 w 540"/>
                <a:gd name="T33" fmla="*/ 298 h 541"/>
                <a:gd name="T34" fmla="*/ 375 w 540"/>
                <a:gd name="T35" fmla="*/ 483 h 541"/>
                <a:gd name="T36" fmla="*/ 298 w 540"/>
                <a:gd name="T37" fmla="*/ 483 h 541"/>
                <a:gd name="T38" fmla="*/ 298 w 540"/>
                <a:gd name="T39" fmla="*/ 298 h 541"/>
                <a:gd name="T40" fmla="*/ 241 w 540"/>
                <a:gd name="T41" fmla="*/ 298 h 541"/>
                <a:gd name="T42" fmla="*/ 241 w 540"/>
                <a:gd name="T43" fmla="*/ 216 h 541"/>
                <a:gd name="T44" fmla="*/ 298 w 540"/>
                <a:gd name="T45" fmla="*/ 216 h 541"/>
                <a:gd name="T46" fmla="*/ 298 w 540"/>
                <a:gd name="T47" fmla="*/ 149 h 541"/>
                <a:gd name="T48" fmla="*/ 390 w 540"/>
                <a:gd name="T49" fmla="*/ 57 h 541"/>
                <a:gd name="T50" fmla="*/ 457 w 540"/>
                <a:gd name="T51" fmla="*/ 57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40" h="541">
                  <a:moveTo>
                    <a:pt x="483" y="0"/>
                  </a:moveTo>
                  <a:lnTo>
                    <a:pt x="56" y="0"/>
                  </a:lnTo>
                  <a:cubicBezTo>
                    <a:pt x="25" y="0"/>
                    <a:pt x="0" y="26"/>
                    <a:pt x="0" y="57"/>
                  </a:cubicBezTo>
                  <a:lnTo>
                    <a:pt x="0" y="483"/>
                  </a:lnTo>
                  <a:cubicBezTo>
                    <a:pt x="0" y="514"/>
                    <a:pt x="25" y="540"/>
                    <a:pt x="56" y="540"/>
                  </a:cubicBezTo>
                  <a:lnTo>
                    <a:pt x="483" y="540"/>
                  </a:lnTo>
                  <a:cubicBezTo>
                    <a:pt x="513" y="540"/>
                    <a:pt x="539" y="514"/>
                    <a:pt x="539" y="483"/>
                  </a:cubicBezTo>
                  <a:lnTo>
                    <a:pt x="539" y="57"/>
                  </a:lnTo>
                  <a:cubicBezTo>
                    <a:pt x="539" y="26"/>
                    <a:pt x="513" y="0"/>
                    <a:pt x="483" y="0"/>
                  </a:cubicBezTo>
                  <a:close/>
                  <a:moveTo>
                    <a:pt x="457" y="57"/>
                  </a:moveTo>
                  <a:lnTo>
                    <a:pt x="457" y="139"/>
                  </a:lnTo>
                  <a:lnTo>
                    <a:pt x="405" y="139"/>
                  </a:lnTo>
                  <a:cubicBezTo>
                    <a:pt x="385" y="139"/>
                    <a:pt x="375" y="149"/>
                    <a:pt x="375" y="165"/>
                  </a:cubicBezTo>
                  <a:lnTo>
                    <a:pt x="375" y="216"/>
                  </a:lnTo>
                  <a:lnTo>
                    <a:pt x="457" y="216"/>
                  </a:lnTo>
                  <a:lnTo>
                    <a:pt x="457" y="298"/>
                  </a:lnTo>
                  <a:lnTo>
                    <a:pt x="375" y="298"/>
                  </a:lnTo>
                  <a:lnTo>
                    <a:pt x="375" y="483"/>
                  </a:lnTo>
                  <a:lnTo>
                    <a:pt x="298" y="483"/>
                  </a:lnTo>
                  <a:lnTo>
                    <a:pt x="298" y="298"/>
                  </a:lnTo>
                  <a:lnTo>
                    <a:pt x="241" y="298"/>
                  </a:lnTo>
                  <a:lnTo>
                    <a:pt x="241" y="216"/>
                  </a:lnTo>
                  <a:lnTo>
                    <a:pt x="298" y="216"/>
                  </a:lnTo>
                  <a:lnTo>
                    <a:pt x="298" y="149"/>
                  </a:lnTo>
                  <a:cubicBezTo>
                    <a:pt x="298" y="98"/>
                    <a:pt x="339" y="57"/>
                    <a:pt x="390" y="57"/>
                  </a:cubicBezTo>
                  <a:lnTo>
                    <a:pt x="457" y="57"/>
                  </a:lnTo>
                  <a:close/>
                </a:path>
              </a:pathLst>
            </a:custGeom>
            <a:grpFill/>
            <a:ln>
              <a:noFill/>
            </a:ln>
            <a:effectLst/>
          </p:spPr>
          <p:txBody>
            <a:bodyPr wrap="none" anchor="ctr"/>
            <a:lstStyle/>
            <a:p>
              <a:endParaRPr lang="en-US">
                <a:solidFill>
                  <a:schemeClr val="bg1"/>
                </a:solidFill>
              </a:endParaRPr>
            </a:p>
          </p:txBody>
        </p:sp>
        <p:sp>
          <p:nvSpPr>
            <p:cNvPr id="48" name="Freeform 29"/>
            <p:cNvSpPr>
              <a:spLocks noChangeAspect="1" noChangeArrowheads="1"/>
            </p:cNvSpPr>
            <p:nvPr/>
          </p:nvSpPr>
          <p:spPr bwMode="auto">
            <a:xfrm>
              <a:off x="2039566" y="5942529"/>
              <a:ext cx="362785" cy="365760"/>
            </a:xfrm>
            <a:custGeom>
              <a:avLst/>
              <a:gdLst>
                <a:gd name="T0" fmla="*/ 252 w 540"/>
                <a:gd name="T1" fmla="*/ 185 h 541"/>
                <a:gd name="T2" fmla="*/ 195 w 540"/>
                <a:gd name="T3" fmla="*/ 108 h 541"/>
                <a:gd name="T4" fmla="*/ 159 w 540"/>
                <a:gd name="T5" fmla="*/ 155 h 541"/>
                <a:gd name="T6" fmla="*/ 211 w 540"/>
                <a:gd name="T7" fmla="*/ 232 h 541"/>
                <a:gd name="T8" fmla="*/ 252 w 540"/>
                <a:gd name="T9" fmla="*/ 185 h 541"/>
                <a:gd name="T10" fmla="*/ 231 w 540"/>
                <a:gd name="T11" fmla="*/ 319 h 541"/>
                <a:gd name="T12" fmla="*/ 226 w 540"/>
                <a:gd name="T13" fmla="*/ 319 h 541"/>
                <a:gd name="T14" fmla="*/ 226 w 540"/>
                <a:gd name="T15" fmla="*/ 319 h 541"/>
                <a:gd name="T16" fmla="*/ 175 w 540"/>
                <a:gd name="T17" fmla="*/ 329 h 541"/>
                <a:gd name="T18" fmla="*/ 139 w 540"/>
                <a:gd name="T19" fmla="*/ 370 h 541"/>
                <a:gd name="T20" fmla="*/ 216 w 540"/>
                <a:gd name="T21" fmla="*/ 432 h 541"/>
                <a:gd name="T22" fmla="*/ 282 w 540"/>
                <a:gd name="T23" fmla="*/ 381 h 541"/>
                <a:gd name="T24" fmla="*/ 231 w 540"/>
                <a:gd name="T25" fmla="*/ 319 h 541"/>
                <a:gd name="T26" fmla="*/ 488 w 540"/>
                <a:gd name="T27" fmla="*/ 0 h 541"/>
                <a:gd name="T28" fmla="*/ 56 w 540"/>
                <a:gd name="T29" fmla="*/ 0 h 541"/>
                <a:gd name="T30" fmla="*/ 0 w 540"/>
                <a:gd name="T31" fmla="*/ 57 h 541"/>
                <a:gd name="T32" fmla="*/ 0 w 540"/>
                <a:gd name="T33" fmla="*/ 484 h 541"/>
                <a:gd name="T34" fmla="*/ 56 w 540"/>
                <a:gd name="T35" fmla="*/ 540 h 541"/>
                <a:gd name="T36" fmla="*/ 488 w 540"/>
                <a:gd name="T37" fmla="*/ 540 h 541"/>
                <a:gd name="T38" fmla="*/ 539 w 540"/>
                <a:gd name="T39" fmla="*/ 484 h 541"/>
                <a:gd name="T40" fmla="*/ 539 w 540"/>
                <a:gd name="T41" fmla="*/ 57 h 541"/>
                <a:gd name="T42" fmla="*/ 488 w 540"/>
                <a:gd name="T43" fmla="*/ 0 h 541"/>
                <a:gd name="T44" fmla="*/ 195 w 540"/>
                <a:gd name="T45" fmla="*/ 463 h 541"/>
                <a:gd name="T46" fmla="*/ 82 w 540"/>
                <a:gd name="T47" fmla="*/ 386 h 541"/>
                <a:gd name="T48" fmla="*/ 123 w 540"/>
                <a:gd name="T49" fmla="*/ 319 h 541"/>
                <a:gd name="T50" fmla="*/ 205 w 540"/>
                <a:gd name="T51" fmla="*/ 293 h 541"/>
                <a:gd name="T52" fmla="*/ 200 w 540"/>
                <a:gd name="T53" fmla="*/ 268 h 541"/>
                <a:gd name="T54" fmla="*/ 200 w 540"/>
                <a:gd name="T55" fmla="*/ 252 h 541"/>
                <a:gd name="T56" fmla="*/ 190 w 540"/>
                <a:gd name="T57" fmla="*/ 252 h 541"/>
                <a:gd name="T58" fmla="*/ 103 w 540"/>
                <a:gd name="T59" fmla="*/ 175 h 541"/>
                <a:gd name="T60" fmla="*/ 216 w 540"/>
                <a:gd name="T61" fmla="*/ 78 h 541"/>
                <a:gd name="T62" fmla="*/ 329 w 540"/>
                <a:gd name="T63" fmla="*/ 78 h 541"/>
                <a:gd name="T64" fmla="*/ 318 w 540"/>
                <a:gd name="T65" fmla="*/ 88 h 541"/>
                <a:gd name="T66" fmla="*/ 303 w 540"/>
                <a:gd name="T67" fmla="*/ 103 h 541"/>
                <a:gd name="T68" fmla="*/ 298 w 540"/>
                <a:gd name="T69" fmla="*/ 108 h 541"/>
                <a:gd name="T70" fmla="*/ 277 w 540"/>
                <a:gd name="T71" fmla="*/ 108 h 541"/>
                <a:gd name="T72" fmla="*/ 303 w 540"/>
                <a:gd name="T73" fmla="*/ 165 h 541"/>
                <a:gd name="T74" fmla="*/ 262 w 540"/>
                <a:gd name="T75" fmla="*/ 237 h 541"/>
                <a:gd name="T76" fmla="*/ 252 w 540"/>
                <a:gd name="T77" fmla="*/ 257 h 541"/>
                <a:gd name="T78" fmla="*/ 262 w 540"/>
                <a:gd name="T79" fmla="*/ 273 h 541"/>
                <a:gd name="T80" fmla="*/ 272 w 540"/>
                <a:gd name="T81" fmla="*/ 283 h 541"/>
                <a:gd name="T82" fmla="*/ 324 w 540"/>
                <a:gd name="T83" fmla="*/ 360 h 541"/>
                <a:gd name="T84" fmla="*/ 195 w 540"/>
                <a:gd name="T85" fmla="*/ 463 h 541"/>
                <a:gd name="T86" fmla="*/ 457 w 540"/>
                <a:gd name="T87" fmla="*/ 273 h 541"/>
                <a:gd name="T88" fmla="*/ 406 w 540"/>
                <a:gd name="T89" fmla="*/ 273 h 541"/>
                <a:gd name="T90" fmla="*/ 406 w 540"/>
                <a:gd name="T91" fmla="*/ 324 h 541"/>
                <a:gd name="T92" fmla="*/ 380 w 540"/>
                <a:gd name="T93" fmla="*/ 324 h 541"/>
                <a:gd name="T94" fmla="*/ 380 w 540"/>
                <a:gd name="T95" fmla="*/ 273 h 541"/>
                <a:gd name="T96" fmla="*/ 324 w 540"/>
                <a:gd name="T97" fmla="*/ 273 h 541"/>
                <a:gd name="T98" fmla="*/ 324 w 540"/>
                <a:gd name="T99" fmla="*/ 242 h 541"/>
                <a:gd name="T100" fmla="*/ 380 w 540"/>
                <a:gd name="T101" fmla="*/ 242 h 541"/>
                <a:gd name="T102" fmla="*/ 380 w 540"/>
                <a:gd name="T103" fmla="*/ 191 h 541"/>
                <a:gd name="T104" fmla="*/ 406 w 540"/>
                <a:gd name="T105" fmla="*/ 191 h 541"/>
                <a:gd name="T106" fmla="*/ 406 w 540"/>
                <a:gd name="T107" fmla="*/ 242 h 541"/>
                <a:gd name="T108" fmla="*/ 457 w 540"/>
                <a:gd name="T109" fmla="*/ 242 h 541"/>
                <a:gd name="T110" fmla="*/ 457 w 540"/>
                <a:gd name="T111" fmla="*/ 273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40" h="541">
                  <a:moveTo>
                    <a:pt x="252" y="185"/>
                  </a:moveTo>
                  <a:cubicBezTo>
                    <a:pt x="252" y="160"/>
                    <a:pt x="231" y="108"/>
                    <a:pt x="195" y="108"/>
                  </a:cubicBezTo>
                  <a:cubicBezTo>
                    <a:pt x="175" y="108"/>
                    <a:pt x="159" y="119"/>
                    <a:pt x="159" y="155"/>
                  </a:cubicBezTo>
                  <a:cubicBezTo>
                    <a:pt x="159" y="185"/>
                    <a:pt x="175" y="232"/>
                    <a:pt x="211" y="232"/>
                  </a:cubicBezTo>
                  <a:cubicBezTo>
                    <a:pt x="211" y="232"/>
                    <a:pt x="252" y="227"/>
                    <a:pt x="252" y="185"/>
                  </a:cubicBezTo>
                  <a:close/>
                  <a:moveTo>
                    <a:pt x="231" y="319"/>
                  </a:moveTo>
                  <a:lnTo>
                    <a:pt x="226" y="319"/>
                  </a:lnTo>
                  <a:lnTo>
                    <a:pt x="226" y="319"/>
                  </a:lnTo>
                  <a:cubicBezTo>
                    <a:pt x="216" y="319"/>
                    <a:pt x="195" y="324"/>
                    <a:pt x="175" y="329"/>
                  </a:cubicBezTo>
                  <a:cubicBezTo>
                    <a:pt x="159" y="335"/>
                    <a:pt x="139" y="345"/>
                    <a:pt x="139" y="370"/>
                  </a:cubicBezTo>
                  <a:cubicBezTo>
                    <a:pt x="139" y="401"/>
                    <a:pt x="164" y="432"/>
                    <a:pt x="216" y="432"/>
                  </a:cubicBezTo>
                  <a:cubicBezTo>
                    <a:pt x="257" y="432"/>
                    <a:pt x="282" y="406"/>
                    <a:pt x="282" y="381"/>
                  </a:cubicBezTo>
                  <a:cubicBezTo>
                    <a:pt x="282" y="360"/>
                    <a:pt x="267" y="345"/>
                    <a:pt x="231" y="319"/>
                  </a:cubicBezTo>
                  <a:close/>
                  <a:moveTo>
                    <a:pt x="488" y="0"/>
                  </a:moveTo>
                  <a:lnTo>
                    <a:pt x="56" y="0"/>
                  </a:lnTo>
                  <a:cubicBezTo>
                    <a:pt x="26" y="0"/>
                    <a:pt x="0" y="26"/>
                    <a:pt x="0" y="57"/>
                  </a:cubicBezTo>
                  <a:lnTo>
                    <a:pt x="0" y="484"/>
                  </a:lnTo>
                  <a:cubicBezTo>
                    <a:pt x="0" y="514"/>
                    <a:pt x="26" y="540"/>
                    <a:pt x="56" y="540"/>
                  </a:cubicBezTo>
                  <a:lnTo>
                    <a:pt x="488" y="540"/>
                  </a:lnTo>
                  <a:cubicBezTo>
                    <a:pt x="514" y="540"/>
                    <a:pt x="539" y="514"/>
                    <a:pt x="539" y="484"/>
                  </a:cubicBezTo>
                  <a:lnTo>
                    <a:pt x="539" y="57"/>
                  </a:lnTo>
                  <a:cubicBezTo>
                    <a:pt x="539" y="26"/>
                    <a:pt x="514" y="0"/>
                    <a:pt x="488" y="0"/>
                  </a:cubicBezTo>
                  <a:close/>
                  <a:moveTo>
                    <a:pt x="195" y="463"/>
                  </a:moveTo>
                  <a:cubicBezTo>
                    <a:pt x="118" y="463"/>
                    <a:pt x="82" y="422"/>
                    <a:pt x="82" y="386"/>
                  </a:cubicBezTo>
                  <a:cubicBezTo>
                    <a:pt x="82" y="370"/>
                    <a:pt x="87" y="340"/>
                    <a:pt x="123" y="319"/>
                  </a:cubicBezTo>
                  <a:cubicBezTo>
                    <a:pt x="144" y="304"/>
                    <a:pt x="169" y="299"/>
                    <a:pt x="205" y="293"/>
                  </a:cubicBezTo>
                  <a:cubicBezTo>
                    <a:pt x="200" y="288"/>
                    <a:pt x="200" y="283"/>
                    <a:pt x="200" y="268"/>
                  </a:cubicBezTo>
                  <a:cubicBezTo>
                    <a:pt x="200" y="263"/>
                    <a:pt x="200" y="263"/>
                    <a:pt x="200" y="252"/>
                  </a:cubicBezTo>
                  <a:lnTo>
                    <a:pt x="190" y="252"/>
                  </a:lnTo>
                  <a:cubicBezTo>
                    <a:pt x="139" y="252"/>
                    <a:pt x="103" y="216"/>
                    <a:pt x="103" y="175"/>
                  </a:cubicBezTo>
                  <a:cubicBezTo>
                    <a:pt x="103" y="129"/>
                    <a:pt x="139" y="78"/>
                    <a:pt x="216" y="78"/>
                  </a:cubicBezTo>
                  <a:lnTo>
                    <a:pt x="329" y="78"/>
                  </a:lnTo>
                  <a:lnTo>
                    <a:pt x="318" y="88"/>
                  </a:lnTo>
                  <a:lnTo>
                    <a:pt x="303" y="103"/>
                  </a:lnTo>
                  <a:lnTo>
                    <a:pt x="298" y="108"/>
                  </a:lnTo>
                  <a:lnTo>
                    <a:pt x="277" y="108"/>
                  </a:lnTo>
                  <a:cubicBezTo>
                    <a:pt x="288" y="119"/>
                    <a:pt x="303" y="134"/>
                    <a:pt x="303" y="165"/>
                  </a:cubicBezTo>
                  <a:cubicBezTo>
                    <a:pt x="303" y="206"/>
                    <a:pt x="282" y="221"/>
                    <a:pt x="262" y="237"/>
                  </a:cubicBezTo>
                  <a:cubicBezTo>
                    <a:pt x="257" y="242"/>
                    <a:pt x="252" y="247"/>
                    <a:pt x="252" y="257"/>
                  </a:cubicBezTo>
                  <a:cubicBezTo>
                    <a:pt x="252" y="268"/>
                    <a:pt x="257" y="273"/>
                    <a:pt x="262" y="273"/>
                  </a:cubicBezTo>
                  <a:cubicBezTo>
                    <a:pt x="262" y="278"/>
                    <a:pt x="267" y="278"/>
                    <a:pt x="272" y="283"/>
                  </a:cubicBezTo>
                  <a:cubicBezTo>
                    <a:pt x="293" y="299"/>
                    <a:pt x="324" y="314"/>
                    <a:pt x="324" y="360"/>
                  </a:cubicBezTo>
                  <a:cubicBezTo>
                    <a:pt x="324" y="406"/>
                    <a:pt x="288" y="463"/>
                    <a:pt x="195" y="463"/>
                  </a:cubicBezTo>
                  <a:close/>
                  <a:moveTo>
                    <a:pt x="457" y="273"/>
                  </a:moveTo>
                  <a:lnTo>
                    <a:pt x="406" y="273"/>
                  </a:lnTo>
                  <a:lnTo>
                    <a:pt x="406" y="324"/>
                  </a:lnTo>
                  <a:lnTo>
                    <a:pt x="380" y="324"/>
                  </a:lnTo>
                  <a:lnTo>
                    <a:pt x="380" y="273"/>
                  </a:lnTo>
                  <a:lnTo>
                    <a:pt x="324" y="273"/>
                  </a:lnTo>
                  <a:lnTo>
                    <a:pt x="324" y="242"/>
                  </a:lnTo>
                  <a:lnTo>
                    <a:pt x="380" y="242"/>
                  </a:lnTo>
                  <a:lnTo>
                    <a:pt x="380" y="191"/>
                  </a:lnTo>
                  <a:lnTo>
                    <a:pt x="406" y="191"/>
                  </a:lnTo>
                  <a:lnTo>
                    <a:pt x="406" y="242"/>
                  </a:lnTo>
                  <a:lnTo>
                    <a:pt x="457" y="242"/>
                  </a:lnTo>
                  <a:lnTo>
                    <a:pt x="457" y="273"/>
                  </a:lnTo>
                  <a:close/>
                </a:path>
              </a:pathLst>
            </a:custGeom>
            <a:grpFill/>
            <a:ln>
              <a:noFill/>
            </a:ln>
            <a:effectLst/>
          </p:spPr>
          <p:txBody>
            <a:bodyPr wrap="none" anchor="ctr"/>
            <a:lstStyle/>
            <a:p>
              <a:endParaRPr lang="en-US">
                <a:solidFill>
                  <a:schemeClr val="bg1"/>
                </a:solidFill>
              </a:endParaRPr>
            </a:p>
          </p:txBody>
        </p:sp>
        <p:sp>
          <p:nvSpPr>
            <p:cNvPr id="49" name="Freeform 31"/>
            <p:cNvSpPr>
              <a:spLocks noChangeAspect="1" noChangeArrowheads="1"/>
            </p:cNvSpPr>
            <p:nvPr/>
          </p:nvSpPr>
          <p:spPr bwMode="auto">
            <a:xfrm>
              <a:off x="2473298" y="5946011"/>
              <a:ext cx="362785" cy="365760"/>
            </a:xfrm>
            <a:custGeom>
              <a:avLst/>
              <a:gdLst>
                <a:gd name="T0" fmla="*/ 483 w 536"/>
                <a:gd name="T1" fmla="*/ 0 h 541"/>
                <a:gd name="T2" fmla="*/ 51 w 536"/>
                <a:gd name="T3" fmla="*/ 0 h 541"/>
                <a:gd name="T4" fmla="*/ 0 w 536"/>
                <a:gd name="T5" fmla="*/ 57 h 541"/>
                <a:gd name="T6" fmla="*/ 0 w 536"/>
                <a:gd name="T7" fmla="*/ 484 h 541"/>
                <a:gd name="T8" fmla="*/ 51 w 536"/>
                <a:gd name="T9" fmla="*/ 540 h 541"/>
                <a:gd name="T10" fmla="*/ 483 w 536"/>
                <a:gd name="T11" fmla="*/ 540 h 541"/>
                <a:gd name="T12" fmla="*/ 535 w 536"/>
                <a:gd name="T13" fmla="*/ 484 h 541"/>
                <a:gd name="T14" fmla="*/ 535 w 536"/>
                <a:gd name="T15" fmla="*/ 57 h 541"/>
                <a:gd name="T16" fmla="*/ 483 w 536"/>
                <a:gd name="T17" fmla="*/ 0 h 541"/>
                <a:gd name="T18" fmla="*/ 159 w 536"/>
                <a:gd name="T19" fmla="*/ 458 h 541"/>
                <a:gd name="T20" fmla="*/ 82 w 536"/>
                <a:gd name="T21" fmla="*/ 458 h 541"/>
                <a:gd name="T22" fmla="*/ 82 w 536"/>
                <a:gd name="T23" fmla="*/ 216 h 541"/>
                <a:gd name="T24" fmla="*/ 159 w 536"/>
                <a:gd name="T25" fmla="*/ 216 h 541"/>
                <a:gd name="T26" fmla="*/ 159 w 536"/>
                <a:gd name="T27" fmla="*/ 458 h 541"/>
                <a:gd name="T28" fmla="*/ 118 w 536"/>
                <a:gd name="T29" fmla="*/ 170 h 541"/>
                <a:gd name="T30" fmla="*/ 72 w 536"/>
                <a:gd name="T31" fmla="*/ 124 h 541"/>
                <a:gd name="T32" fmla="*/ 118 w 536"/>
                <a:gd name="T33" fmla="*/ 72 h 541"/>
                <a:gd name="T34" fmla="*/ 170 w 536"/>
                <a:gd name="T35" fmla="*/ 124 h 541"/>
                <a:gd name="T36" fmla="*/ 118 w 536"/>
                <a:gd name="T37" fmla="*/ 170 h 541"/>
                <a:gd name="T38" fmla="*/ 457 w 536"/>
                <a:gd name="T39" fmla="*/ 458 h 541"/>
                <a:gd name="T40" fmla="*/ 375 w 536"/>
                <a:gd name="T41" fmla="*/ 458 h 541"/>
                <a:gd name="T42" fmla="*/ 375 w 536"/>
                <a:gd name="T43" fmla="*/ 314 h 541"/>
                <a:gd name="T44" fmla="*/ 334 w 536"/>
                <a:gd name="T45" fmla="*/ 278 h 541"/>
                <a:gd name="T46" fmla="*/ 293 w 536"/>
                <a:gd name="T47" fmla="*/ 314 h 541"/>
                <a:gd name="T48" fmla="*/ 293 w 536"/>
                <a:gd name="T49" fmla="*/ 458 h 541"/>
                <a:gd name="T50" fmla="*/ 216 w 536"/>
                <a:gd name="T51" fmla="*/ 458 h 541"/>
                <a:gd name="T52" fmla="*/ 216 w 536"/>
                <a:gd name="T53" fmla="*/ 216 h 541"/>
                <a:gd name="T54" fmla="*/ 293 w 536"/>
                <a:gd name="T55" fmla="*/ 216 h 541"/>
                <a:gd name="T56" fmla="*/ 293 w 536"/>
                <a:gd name="T57" fmla="*/ 247 h 541"/>
                <a:gd name="T58" fmla="*/ 360 w 536"/>
                <a:gd name="T59" fmla="*/ 211 h 541"/>
                <a:gd name="T60" fmla="*/ 457 w 536"/>
                <a:gd name="T61" fmla="*/ 304 h 541"/>
                <a:gd name="T62" fmla="*/ 457 w 536"/>
                <a:gd name="T63" fmla="*/ 458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36" h="541">
                  <a:moveTo>
                    <a:pt x="483" y="0"/>
                  </a:moveTo>
                  <a:lnTo>
                    <a:pt x="51" y="0"/>
                  </a:lnTo>
                  <a:cubicBezTo>
                    <a:pt x="26" y="0"/>
                    <a:pt x="0" y="26"/>
                    <a:pt x="0" y="57"/>
                  </a:cubicBezTo>
                  <a:lnTo>
                    <a:pt x="0" y="484"/>
                  </a:lnTo>
                  <a:cubicBezTo>
                    <a:pt x="0" y="514"/>
                    <a:pt x="26" y="540"/>
                    <a:pt x="51" y="540"/>
                  </a:cubicBezTo>
                  <a:lnTo>
                    <a:pt x="483" y="540"/>
                  </a:lnTo>
                  <a:cubicBezTo>
                    <a:pt x="514" y="540"/>
                    <a:pt x="535" y="514"/>
                    <a:pt x="535" y="484"/>
                  </a:cubicBezTo>
                  <a:lnTo>
                    <a:pt x="535" y="57"/>
                  </a:lnTo>
                  <a:cubicBezTo>
                    <a:pt x="535" y="26"/>
                    <a:pt x="514" y="0"/>
                    <a:pt x="483" y="0"/>
                  </a:cubicBezTo>
                  <a:close/>
                  <a:moveTo>
                    <a:pt x="159" y="458"/>
                  </a:moveTo>
                  <a:lnTo>
                    <a:pt x="82" y="458"/>
                  </a:lnTo>
                  <a:lnTo>
                    <a:pt x="82" y="216"/>
                  </a:lnTo>
                  <a:lnTo>
                    <a:pt x="159" y="216"/>
                  </a:lnTo>
                  <a:lnTo>
                    <a:pt x="159" y="458"/>
                  </a:lnTo>
                  <a:close/>
                  <a:moveTo>
                    <a:pt x="118" y="170"/>
                  </a:moveTo>
                  <a:cubicBezTo>
                    <a:pt x="93" y="170"/>
                    <a:pt x="72" y="150"/>
                    <a:pt x="72" y="124"/>
                  </a:cubicBezTo>
                  <a:cubicBezTo>
                    <a:pt x="72" y="98"/>
                    <a:pt x="90" y="72"/>
                    <a:pt x="118" y="72"/>
                  </a:cubicBezTo>
                  <a:cubicBezTo>
                    <a:pt x="147" y="72"/>
                    <a:pt x="170" y="98"/>
                    <a:pt x="170" y="124"/>
                  </a:cubicBezTo>
                  <a:cubicBezTo>
                    <a:pt x="170" y="150"/>
                    <a:pt x="149" y="170"/>
                    <a:pt x="118" y="170"/>
                  </a:cubicBezTo>
                  <a:close/>
                  <a:moveTo>
                    <a:pt x="457" y="458"/>
                  </a:moveTo>
                  <a:lnTo>
                    <a:pt x="375" y="458"/>
                  </a:lnTo>
                  <a:lnTo>
                    <a:pt x="375" y="314"/>
                  </a:lnTo>
                  <a:cubicBezTo>
                    <a:pt x="375" y="293"/>
                    <a:pt x="355" y="278"/>
                    <a:pt x="334" y="278"/>
                  </a:cubicBezTo>
                  <a:cubicBezTo>
                    <a:pt x="314" y="278"/>
                    <a:pt x="293" y="293"/>
                    <a:pt x="293" y="314"/>
                  </a:cubicBezTo>
                  <a:lnTo>
                    <a:pt x="293" y="458"/>
                  </a:lnTo>
                  <a:lnTo>
                    <a:pt x="216" y="458"/>
                  </a:lnTo>
                  <a:lnTo>
                    <a:pt x="216" y="216"/>
                  </a:lnTo>
                  <a:lnTo>
                    <a:pt x="293" y="216"/>
                  </a:lnTo>
                  <a:lnTo>
                    <a:pt x="293" y="247"/>
                  </a:lnTo>
                  <a:cubicBezTo>
                    <a:pt x="308" y="227"/>
                    <a:pt x="339" y="211"/>
                    <a:pt x="360" y="211"/>
                  </a:cubicBezTo>
                  <a:cubicBezTo>
                    <a:pt x="411" y="211"/>
                    <a:pt x="457" y="252"/>
                    <a:pt x="457" y="304"/>
                  </a:cubicBezTo>
                  <a:lnTo>
                    <a:pt x="457" y="458"/>
                  </a:lnTo>
                  <a:close/>
                </a:path>
              </a:pathLst>
            </a:custGeom>
            <a:grpFill/>
            <a:ln>
              <a:noFill/>
            </a:ln>
            <a:effectLst/>
          </p:spPr>
          <p:txBody>
            <a:bodyPr wrap="none" anchor="ctr"/>
            <a:lstStyle/>
            <a:p>
              <a:endParaRPr lang="en-US">
                <a:solidFill>
                  <a:schemeClr val="bg1"/>
                </a:solidFill>
              </a:endParaRPr>
            </a:p>
          </p:txBody>
        </p:sp>
        <p:sp>
          <p:nvSpPr>
            <p:cNvPr id="50" name="Freeform 33"/>
            <p:cNvSpPr>
              <a:spLocks noChangeAspect="1" noChangeArrowheads="1"/>
            </p:cNvSpPr>
            <p:nvPr/>
          </p:nvSpPr>
          <p:spPr bwMode="auto">
            <a:xfrm>
              <a:off x="1602680" y="5939047"/>
              <a:ext cx="362785" cy="365760"/>
            </a:xfrm>
            <a:custGeom>
              <a:avLst/>
              <a:gdLst>
                <a:gd name="T0" fmla="*/ 483 w 540"/>
                <a:gd name="T1" fmla="*/ 0 h 541"/>
                <a:gd name="T2" fmla="*/ 56 w 540"/>
                <a:gd name="T3" fmla="*/ 0 h 541"/>
                <a:gd name="T4" fmla="*/ 0 w 540"/>
                <a:gd name="T5" fmla="*/ 57 h 541"/>
                <a:gd name="T6" fmla="*/ 0 w 540"/>
                <a:gd name="T7" fmla="*/ 484 h 541"/>
                <a:gd name="T8" fmla="*/ 56 w 540"/>
                <a:gd name="T9" fmla="*/ 540 h 541"/>
                <a:gd name="T10" fmla="*/ 483 w 540"/>
                <a:gd name="T11" fmla="*/ 540 h 541"/>
                <a:gd name="T12" fmla="*/ 539 w 540"/>
                <a:gd name="T13" fmla="*/ 484 h 541"/>
                <a:gd name="T14" fmla="*/ 539 w 540"/>
                <a:gd name="T15" fmla="*/ 57 h 541"/>
                <a:gd name="T16" fmla="*/ 483 w 540"/>
                <a:gd name="T17" fmla="*/ 0 h 541"/>
                <a:gd name="T18" fmla="*/ 375 w 540"/>
                <a:gd name="T19" fmla="*/ 242 h 541"/>
                <a:gd name="T20" fmla="*/ 298 w 540"/>
                <a:gd name="T21" fmla="*/ 242 h 541"/>
                <a:gd name="T22" fmla="*/ 298 w 540"/>
                <a:gd name="T23" fmla="*/ 350 h 541"/>
                <a:gd name="T24" fmla="*/ 323 w 540"/>
                <a:gd name="T25" fmla="*/ 381 h 541"/>
                <a:gd name="T26" fmla="*/ 375 w 540"/>
                <a:gd name="T27" fmla="*/ 381 h 541"/>
                <a:gd name="T28" fmla="*/ 375 w 540"/>
                <a:gd name="T29" fmla="*/ 458 h 541"/>
                <a:gd name="T30" fmla="*/ 318 w 540"/>
                <a:gd name="T31" fmla="*/ 463 h 541"/>
                <a:gd name="T32" fmla="*/ 215 w 540"/>
                <a:gd name="T33" fmla="*/ 370 h 541"/>
                <a:gd name="T34" fmla="*/ 215 w 540"/>
                <a:gd name="T35" fmla="*/ 242 h 541"/>
                <a:gd name="T36" fmla="*/ 159 w 540"/>
                <a:gd name="T37" fmla="*/ 242 h 541"/>
                <a:gd name="T38" fmla="*/ 159 w 540"/>
                <a:gd name="T39" fmla="*/ 170 h 541"/>
                <a:gd name="T40" fmla="*/ 236 w 540"/>
                <a:gd name="T41" fmla="*/ 83 h 541"/>
                <a:gd name="T42" fmla="*/ 298 w 540"/>
                <a:gd name="T43" fmla="*/ 83 h 541"/>
                <a:gd name="T44" fmla="*/ 298 w 540"/>
                <a:gd name="T45" fmla="*/ 165 h 541"/>
                <a:gd name="T46" fmla="*/ 375 w 540"/>
                <a:gd name="T47" fmla="*/ 165 h 541"/>
                <a:gd name="T48" fmla="*/ 375 w 540"/>
                <a:gd name="T49" fmla="*/ 242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40" h="541">
                  <a:moveTo>
                    <a:pt x="483" y="0"/>
                  </a:moveTo>
                  <a:lnTo>
                    <a:pt x="56" y="0"/>
                  </a:lnTo>
                  <a:cubicBezTo>
                    <a:pt x="25" y="0"/>
                    <a:pt x="0" y="26"/>
                    <a:pt x="0" y="57"/>
                  </a:cubicBezTo>
                  <a:lnTo>
                    <a:pt x="0" y="484"/>
                  </a:lnTo>
                  <a:cubicBezTo>
                    <a:pt x="0" y="514"/>
                    <a:pt x="25" y="540"/>
                    <a:pt x="56" y="540"/>
                  </a:cubicBezTo>
                  <a:lnTo>
                    <a:pt x="483" y="540"/>
                  </a:lnTo>
                  <a:cubicBezTo>
                    <a:pt x="513" y="540"/>
                    <a:pt x="539" y="514"/>
                    <a:pt x="539" y="484"/>
                  </a:cubicBezTo>
                  <a:lnTo>
                    <a:pt x="539" y="57"/>
                  </a:lnTo>
                  <a:cubicBezTo>
                    <a:pt x="539" y="26"/>
                    <a:pt x="513" y="0"/>
                    <a:pt x="483" y="0"/>
                  </a:cubicBezTo>
                  <a:close/>
                  <a:moveTo>
                    <a:pt x="375" y="242"/>
                  </a:moveTo>
                  <a:lnTo>
                    <a:pt x="298" y="242"/>
                  </a:lnTo>
                  <a:lnTo>
                    <a:pt x="298" y="350"/>
                  </a:lnTo>
                  <a:cubicBezTo>
                    <a:pt x="298" y="365"/>
                    <a:pt x="298" y="381"/>
                    <a:pt x="323" y="381"/>
                  </a:cubicBezTo>
                  <a:lnTo>
                    <a:pt x="375" y="381"/>
                  </a:lnTo>
                  <a:lnTo>
                    <a:pt x="375" y="458"/>
                  </a:lnTo>
                  <a:cubicBezTo>
                    <a:pt x="375" y="458"/>
                    <a:pt x="349" y="463"/>
                    <a:pt x="318" y="463"/>
                  </a:cubicBezTo>
                  <a:cubicBezTo>
                    <a:pt x="251" y="463"/>
                    <a:pt x="215" y="417"/>
                    <a:pt x="215" y="370"/>
                  </a:cubicBezTo>
                  <a:lnTo>
                    <a:pt x="215" y="242"/>
                  </a:lnTo>
                  <a:lnTo>
                    <a:pt x="159" y="242"/>
                  </a:lnTo>
                  <a:lnTo>
                    <a:pt x="159" y="170"/>
                  </a:lnTo>
                  <a:cubicBezTo>
                    <a:pt x="226" y="165"/>
                    <a:pt x="231" y="114"/>
                    <a:pt x="236" y="83"/>
                  </a:cubicBezTo>
                  <a:lnTo>
                    <a:pt x="298" y="83"/>
                  </a:lnTo>
                  <a:lnTo>
                    <a:pt x="298" y="165"/>
                  </a:lnTo>
                  <a:lnTo>
                    <a:pt x="375" y="165"/>
                  </a:lnTo>
                  <a:lnTo>
                    <a:pt x="375" y="242"/>
                  </a:lnTo>
                  <a:close/>
                </a:path>
              </a:pathLst>
            </a:custGeom>
            <a:grpFill/>
            <a:ln>
              <a:noFill/>
            </a:ln>
            <a:effectLst/>
          </p:spPr>
          <p:txBody>
            <a:bodyPr wrap="none" anchor="ctr"/>
            <a:lstStyle/>
            <a:p>
              <a:endParaRPr lang="en-US">
                <a:solidFill>
                  <a:schemeClr val="bg1"/>
                </a:solidFill>
              </a:endParaRPr>
            </a:p>
          </p:txBody>
        </p:sp>
      </p:grpSp>
      <p:sp>
        <p:nvSpPr>
          <p:cNvPr id="51" name="Text Placeholder 3"/>
          <p:cNvSpPr txBox="1">
            <a:spLocks/>
          </p:cNvSpPr>
          <p:nvPr/>
        </p:nvSpPr>
        <p:spPr>
          <a:xfrm>
            <a:off x="3782267" y="4516970"/>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rgbClr val="CE8E40"/>
                </a:solidFill>
              </a:rPr>
              <a:t>Jimmy Sager</a:t>
            </a:r>
          </a:p>
        </p:txBody>
      </p:sp>
      <p:sp>
        <p:nvSpPr>
          <p:cNvPr id="52" name="Text Placeholder 3"/>
          <p:cNvSpPr txBox="1">
            <a:spLocks/>
          </p:cNvSpPr>
          <p:nvPr/>
        </p:nvSpPr>
        <p:spPr>
          <a:xfrm flipH="1">
            <a:off x="3782267" y="4866974"/>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chemeClr val="bg1"/>
                </a:solidFill>
              </a:rPr>
              <a:t>CEO</a:t>
            </a:r>
          </a:p>
        </p:txBody>
      </p:sp>
      <p:cxnSp>
        <p:nvCxnSpPr>
          <p:cNvPr id="53" name="Straight Connector 52"/>
          <p:cNvCxnSpPr/>
          <p:nvPr/>
        </p:nvCxnSpPr>
        <p:spPr>
          <a:xfrm>
            <a:off x="3629867" y="4831805"/>
            <a:ext cx="2438400" cy="2117"/>
          </a:xfrm>
          <a:prstGeom prst="line">
            <a:avLst/>
          </a:prstGeom>
          <a:ln w="19050">
            <a:solidFill>
              <a:schemeClr val="bg1"/>
            </a:solidFill>
            <a:prstDash val="sysDot"/>
          </a:ln>
        </p:spPr>
        <p:style>
          <a:lnRef idx="1">
            <a:schemeClr val="accent1"/>
          </a:lnRef>
          <a:fillRef idx="0">
            <a:schemeClr val="accent1"/>
          </a:fillRef>
          <a:effectRef idx="0">
            <a:schemeClr val="accent1"/>
          </a:effectRef>
          <a:fontRef idx="minor">
            <a:schemeClr val="tx1"/>
          </a:fontRef>
        </p:style>
      </p:cxnSp>
      <p:sp>
        <p:nvSpPr>
          <p:cNvPr id="54" name="Text Placeholder 3"/>
          <p:cNvSpPr txBox="1">
            <a:spLocks/>
          </p:cNvSpPr>
          <p:nvPr/>
        </p:nvSpPr>
        <p:spPr>
          <a:xfrm>
            <a:off x="3629867" y="5199128"/>
            <a:ext cx="2438400" cy="689707"/>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chemeClr val="bg1"/>
                </a:solidFill>
              </a:rPr>
              <a:t>Lorem ipsum dolor sit amet, consectetur adipiscing elit, sed do eiusmod tempor incididunt ut labore et dolore.</a:t>
            </a:r>
          </a:p>
        </p:txBody>
      </p:sp>
      <p:grpSp>
        <p:nvGrpSpPr>
          <p:cNvPr id="55" name="Group 54"/>
          <p:cNvGrpSpPr/>
          <p:nvPr/>
        </p:nvGrpSpPr>
        <p:grpSpPr>
          <a:xfrm>
            <a:off x="6458257" y="5957120"/>
            <a:ext cx="2114814" cy="372724"/>
            <a:chOff x="721269" y="5939047"/>
            <a:chExt cx="2114814" cy="372724"/>
          </a:xfrm>
          <a:solidFill>
            <a:srgbClr val="E76C0F"/>
          </a:solidFill>
        </p:grpSpPr>
        <p:sp>
          <p:nvSpPr>
            <p:cNvPr id="56" name="Freeform 32"/>
            <p:cNvSpPr>
              <a:spLocks noChangeAspect="1" noChangeArrowheads="1"/>
            </p:cNvSpPr>
            <p:nvPr/>
          </p:nvSpPr>
          <p:spPr bwMode="auto">
            <a:xfrm>
              <a:off x="1162819" y="5939047"/>
              <a:ext cx="365760" cy="365760"/>
            </a:xfrm>
            <a:custGeom>
              <a:avLst/>
              <a:gdLst>
                <a:gd name="T0" fmla="*/ 489 w 541"/>
                <a:gd name="T1" fmla="*/ 0 h 541"/>
                <a:gd name="T2" fmla="*/ 57 w 541"/>
                <a:gd name="T3" fmla="*/ 0 h 541"/>
                <a:gd name="T4" fmla="*/ 0 w 541"/>
                <a:gd name="T5" fmla="*/ 57 h 541"/>
                <a:gd name="T6" fmla="*/ 0 w 541"/>
                <a:gd name="T7" fmla="*/ 484 h 541"/>
                <a:gd name="T8" fmla="*/ 57 w 541"/>
                <a:gd name="T9" fmla="*/ 540 h 541"/>
                <a:gd name="T10" fmla="*/ 489 w 541"/>
                <a:gd name="T11" fmla="*/ 540 h 541"/>
                <a:gd name="T12" fmla="*/ 540 w 541"/>
                <a:gd name="T13" fmla="*/ 484 h 541"/>
                <a:gd name="T14" fmla="*/ 540 w 541"/>
                <a:gd name="T15" fmla="*/ 57 h 541"/>
                <a:gd name="T16" fmla="*/ 489 w 541"/>
                <a:gd name="T17" fmla="*/ 0 h 541"/>
                <a:gd name="T18" fmla="*/ 298 w 541"/>
                <a:gd name="T19" fmla="*/ 386 h 541"/>
                <a:gd name="T20" fmla="*/ 242 w 541"/>
                <a:gd name="T21" fmla="*/ 360 h 541"/>
                <a:gd name="T22" fmla="*/ 216 w 541"/>
                <a:gd name="T23" fmla="*/ 448 h 541"/>
                <a:gd name="T24" fmla="*/ 211 w 541"/>
                <a:gd name="T25" fmla="*/ 453 h 541"/>
                <a:gd name="T26" fmla="*/ 185 w 541"/>
                <a:gd name="T27" fmla="*/ 463 h 541"/>
                <a:gd name="T28" fmla="*/ 160 w 541"/>
                <a:gd name="T29" fmla="*/ 432 h 541"/>
                <a:gd name="T30" fmla="*/ 160 w 541"/>
                <a:gd name="T31" fmla="*/ 432 h 541"/>
                <a:gd name="T32" fmla="*/ 160 w 541"/>
                <a:gd name="T33" fmla="*/ 432 h 541"/>
                <a:gd name="T34" fmla="*/ 160 w 541"/>
                <a:gd name="T35" fmla="*/ 427 h 541"/>
                <a:gd name="T36" fmla="*/ 211 w 541"/>
                <a:gd name="T37" fmla="*/ 278 h 541"/>
                <a:gd name="T38" fmla="*/ 206 w 541"/>
                <a:gd name="T39" fmla="*/ 237 h 541"/>
                <a:gd name="T40" fmla="*/ 252 w 541"/>
                <a:gd name="T41" fmla="*/ 175 h 541"/>
                <a:gd name="T42" fmla="*/ 288 w 541"/>
                <a:gd name="T43" fmla="*/ 211 h 541"/>
                <a:gd name="T44" fmla="*/ 262 w 541"/>
                <a:gd name="T45" fmla="*/ 293 h 541"/>
                <a:gd name="T46" fmla="*/ 298 w 541"/>
                <a:gd name="T47" fmla="*/ 329 h 541"/>
                <a:gd name="T48" fmla="*/ 386 w 541"/>
                <a:gd name="T49" fmla="*/ 237 h 541"/>
                <a:gd name="T50" fmla="*/ 273 w 541"/>
                <a:gd name="T51" fmla="*/ 129 h 541"/>
                <a:gd name="T52" fmla="*/ 160 w 541"/>
                <a:gd name="T53" fmla="*/ 237 h 541"/>
                <a:gd name="T54" fmla="*/ 170 w 541"/>
                <a:gd name="T55" fmla="*/ 288 h 541"/>
                <a:gd name="T56" fmla="*/ 175 w 541"/>
                <a:gd name="T57" fmla="*/ 299 h 541"/>
                <a:gd name="T58" fmla="*/ 149 w 541"/>
                <a:gd name="T59" fmla="*/ 329 h 541"/>
                <a:gd name="T60" fmla="*/ 124 w 541"/>
                <a:gd name="T61" fmla="*/ 314 h 541"/>
                <a:gd name="T62" fmla="*/ 103 w 541"/>
                <a:gd name="T63" fmla="*/ 232 h 541"/>
                <a:gd name="T64" fmla="*/ 268 w 541"/>
                <a:gd name="T65" fmla="*/ 72 h 541"/>
                <a:gd name="T66" fmla="*/ 437 w 541"/>
                <a:gd name="T67" fmla="*/ 232 h 541"/>
                <a:gd name="T68" fmla="*/ 298 w 541"/>
                <a:gd name="T69" fmla="*/ 386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41" h="541">
                  <a:moveTo>
                    <a:pt x="489" y="0"/>
                  </a:moveTo>
                  <a:lnTo>
                    <a:pt x="57" y="0"/>
                  </a:lnTo>
                  <a:cubicBezTo>
                    <a:pt x="26" y="0"/>
                    <a:pt x="0" y="26"/>
                    <a:pt x="0" y="57"/>
                  </a:cubicBezTo>
                  <a:lnTo>
                    <a:pt x="0" y="484"/>
                  </a:lnTo>
                  <a:cubicBezTo>
                    <a:pt x="0" y="514"/>
                    <a:pt x="26" y="540"/>
                    <a:pt x="57" y="540"/>
                  </a:cubicBezTo>
                  <a:lnTo>
                    <a:pt x="489" y="540"/>
                  </a:lnTo>
                  <a:cubicBezTo>
                    <a:pt x="514" y="540"/>
                    <a:pt x="540" y="514"/>
                    <a:pt x="540" y="484"/>
                  </a:cubicBezTo>
                  <a:lnTo>
                    <a:pt x="540" y="57"/>
                  </a:lnTo>
                  <a:cubicBezTo>
                    <a:pt x="540" y="26"/>
                    <a:pt x="514" y="0"/>
                    <a:pt x="489" y="0"/>
                  </a:cubicBezTo>
                  <a:close/>
                  <a:moveTo>
                    <a:pt x="298" y="386"/>
                  </a:moveTo>
                  <a:cubicBezTo>
                    <a:pt x="278" y="386"/>
                    <a:pt x="257" y="376"/>
                    <a:pt x="242" y="360"/>
                  </a:cubicBezTo>
                  <a:lnTo>
                    <a:pt x="216" y="448"/>
                  </a:lnTo>
                  <a:lnTo>
                    <a:pt x="211" y="453"/>
                  </a:lnTo>
                  <a:cubicBezTo>
                    <a:pt x="206" y="458"/>
                    <a:pt x="201" y="463"/>
                    <a:pt x="185" y="463"/>
                  </a:cubicBezTo>
                  <a:cubicBezTo>
                    <a:pt x="170" y="463"/>
                    <a:pt x="160" y="453"/>
                    <a:pt x="160" y="432"/>
                  </a:cubicBezTo>
                  <a:lnTo>
                    <a:pt x="160" y="432"/>
                  </a:lnTo>
                  <a:lnTo>
                    <a:pt x="160" y="432"/>
                  </a:lnTo>
                  <a:lnTo>
                    <a:pt x="160" y="427"/>
                  </a:lnTo>
                  <a:lnTo>
                    <a:pt x="211" y="278"/>
                  </a:lnTo>
                  <a:cubicBezTo>
                    <a:pt x="211" y="278"/>
                    <a:pt x="206" y="263"/>
                    <a:pt x="206" y="237"/>
                  </a:cubicBezTo>
                  <a:cubicBezTo>
                    <a:pt x="206" y="191"/>
                    <a:pt x="227" y="175"/>
                    <a:pt x="252" y="175"/>
                  </a:cubicBezTo>
                  <a:cubicBezTo>
                    <a:pt x="268" y="175"/>
                    <a:pt x="288" y="185"/>
                    <a:pt x="288" y="211"/>
                  </a:cubicBezTo>
                  <a:cubicBezTo>
                    <a:pt x="288" y="247"/>
                    <a:pt x="262" y="268"/>
                    <a:pt x="262" y="293"/>
                  </a:cubicBezTo>
                  <a:cubicBezTo>
                    <a:pt x="262" y="309"/>
                    <a:pt x="278" y="329"/>
                    <a:pt x="298" y="329"/>
                  </a:cubicBezTo>
                  <a:cubicBezTo>
                    <a:pt x="360" y="329"/>
                    <a:pt x="386" y="278"/>
                    <a:pt x="386" y="237"/>
                  </a:cubicBezTo>
                  <a:cubicBezTo>
                    <a:pt x="386" y="175"/>
                    <a:pt x="334" y="129"/>
                    <a:pt x="273" y="129"/>
                  </a:cubicBezTo>
                  <a:cubicBezTo>
                    <a:pt x="211" y="129"/>
                    <a:pt x="160" y="175"/>
                    <a:pt x="160" y="237"/>
                  </a:cubicBezTo>
                  <a:cubicBezTo>
                    <a:pt x="160" y="252"/>
                    <a:pt x="165" y="273"/>
                    <a:pt x="170" y="288"/>
                  </a:cubicBezTo>
                  <a:cubicBezTo>
                    <a:pt x="175" y="293"/>
                    <a:pt x="175" y="293"/>
                    <a:pt x="175" y="299"/>
                  </a:cubicBezTo>
                  <a:cubicBezTo>
                    <a:pt x="175" y="314"/>
                    <a:pt x="165" y="329"/>
                    <a:pt x="149" y="329"/>
                  </a:cubicBezTo>
                  <a:cubicBezTo>
                    <a:pt x="139" y="329"/>
                    <a:pt x="129" y="324"/>
                    <a:pt x="124" y="314"/>
                  </a:cubicBezTo>
                  <a:cubicBezTo>
                    <a:pt x="108" y="288"/>
                    <a:pt x="103" y="263"/>
                    <a:pt x="103" y="232"/>
                  </a:cubicBezTo>
                  <a:cubicBezTo>
                    <a:pt x="103" y="144"/>
                    <a:pt x="175" y="72"/>
                    <a:pt x="268" y="72"/>
                  </a:cubicBezTo>
                  <a:cubicBezTo>
                    <a:pt x="360" y="72"/>
                    <a:pt x="437" y="144"/>
                    <a:pt x="437" y="232"/>
                  </a:cubicBezTo>
                  <a:cubicBezTo>
                    <a:pt x="437" y="309"/>
                    <a:pt x="396" y="386"/>
                    <a:pt x="298" y="386"/>
                  </a:cubicBezTo>
                  <a:close/>
                </a:path>
              </a:pathLst>
            </a:custGeom>
            <a:grpFill/>
            <a:ln>
              <a:noFill/>
            </a:ln>
            <a:effectLst/>
          </p:spPr>
          <p:txBody>
            <a:bodyPr wrap="none" anchor="ctr"/>
            <a:lstStyle/>
            <a:p>
              <a:endParaRPr lang="en-US">
                <a:solidFill>
                  <a:schemeClr val="bg1"/>
                </a:solidFill>
              </a:endParaRPr>
            </a:p>
          </p:txBody>
        </p:sp>
        <p:sp>
          <p:nvSpPr>
            <p:cNvPr id="57" name="Freeform 28"/>
            <p:cNvSpPr>
              <a:spLocks noChangeAspect="1" noChangeArrowheads="1"/>
            </p:cNvSpPr>
            <p:nvPr/>
          </p:nvSpPr>
          <p:spPr bwMode="auto">
            <a:xfrm>
              <a:off x="721269" y="5939047"/>
              <a:ext cx="362787" cy="365760"/>
            </a:xfrm>
            <a:custGeom>
              <a:avLst/>
              <a:gdLst>
                <a:gd name="T0" fmla="*/ 483 w 540"/>
                <a:gd name="T1" fmla="*/ 0 h 541"/>
                <a:gd name="T2" fmla="*/ 56 w 540"/>
                <a:gd name="T3" fmla="*/ 0 h 541"/>
                <a:gd name="T4" fmla="*/ 0 w 540"/>
                <a:gd name="T5" fmla="*/ 57 h 541"/>
                <a:gd name="T6" fmla="*/ 0 w 540"/>
                <a:gd name="T7" fmla="*/ 483 h 541"/>
                <a:gd name="T8" fmla="*/ 56 w 540"/>
                <a:gd name="T9" fmla="*/ 540 h 541"/>
                <a:gd name="T10" fmla="*/ 483 w 540"/>
                <a:gd name="T11" fmla="*/ 540 h 541"/>
                <a:gd name="T12" fmla="*/ 539 w 540"/>
                <a:gd name="T13" fmla="*/ 483 h 541"/>
                <a:gd name="T14" fmla="*/ 539 w 540"/>
                <a:gd name="T15" fmla="*/ 57 h 541"/>
                <a:gd name="T16" fmla="*/ 483 w 540"/>
                <a:gd name="T17" fmla="*/ 0 h 541"/>
                <a:gd name="T18" fmla="*/ 457 w 540"/>
                <a:gd name="T19" fmla="*/ 57 h 541"/>
                <a:gd name="T20" fmla="*/ 457 w 540"/>
                <a:gd name="T21" fmla="*/ 139 h 541"/>
                <a:gd name="T22" fmla="*/ 405 w 540"/>
                <a:gd name="T23" fmla="*/ 139 h 541"/>
                <a:gd name="T24" fmla="*/ 375 w 540"/>
                <a:gd name="T25" fmla="*/ 165 h 541"/>
                <a:gd name="T26" fmla="*/ 375 w 540"/>
                <a:gd name="T27" fmla="*/ 216 h 541"/>
                <a:gd name="T28" fmla="*/ 457 w 540"/>
                <a:gd name="T29" fmla="*/ 216 h 541"/>
                <a:gd name="T30" fmla="*/ 457 w 540"/>
                <a:gd name="T31" fmla="*/ 298 h 541"/>
                <a:gd name="T32" fmla="*/ 375 w 540"/>
                <a:gd name="T33" fmla="*/ 298 h 541"/>
                <a:gd name="T34" fmla="*/ 375 w 540"/>
                <a:gd name="T35" fmla="*/ 483 h 541"/>
                <a:gd name="T36" fmla="*/ 298 w 540"/>
                <a:gd name="T37" fmla="*/ 483 h 541"/>
                <a:gd name="T38" fmla="*/ 298 w 540"/>
                <a:gd name="T39" fmla="*/ 298 h 541"/>
                <a:gd name="T40" fmla="*/ 241 w 540"/>
                <a:gd name="T41" fmla="*/ 298 h 541"/>
                <a:gd name="T42" fmla="*/ 241 w 540"/>
                <a:gd name="T43" fmla="*/ 216 h 541"/>
                <a:gd name="T44" fmla="*/ 298 w 540"/>
                <a:gd name="T45" fmla="*/ 216 h 541"/>
                <a:gd name="T46" fmla="*/ 298 w 540"/>
                <a:gd name="T47" fmla="*/ 149 h 541"/>
                <a:gd name="T48" fmla="*/ 390 w 540"/>
                <a:gd name="T49" fmla="*/ 57 h 541"/>
                <a:gd name="T50" fmla="*/ 457 w 540"/>
                <a:gd name="T51" fmla="*/ 57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40" h="541">
                  <a:moveTo>
                    <a:pt x="483" y="0"/>
                  </a:moveTo>
                  <a:lnTo>
                    <a:pt x="56" y="0"/>
                  </a:lnTo>
                  <a:cubicBezTo>
                    <a:pt x="25" y="0"/>
                    <a:pt x="0" y="26"/>
                    <a:pt x="0" y="57"/>
                  </a:cubicBezTo>
                  <a:lnTo>
                    <a:pt x="0" y="483"/>
                  </a:lnTo>
                  <a:cubicBezTo>
                    <a:pt x="0" y="514"/>
                    <a:pt x="25" y="540"/>
                    <a:pt x="56" y="540"/>
                  </a:cubicBezTo>
                  <a:lnTo>
                    <a:pt x="483" y="540"/>
                  </a:lnTo>
                  <a:cubicBezTo>
                    <a:pt x="513" y="540"/>
                    <a:pt x="539" y="514"/>
                    <a:pt x="539" y="483"/>
                  </a:cubicBezTo>
                  <a:lnTo>
                    <a:pt x="539" y="57"/>
                  </a:lnTo>
                  <a:cubicBezTo>
                    <a:pt x="539" y="26"/>
                    <a:pt x="513" y="0"/>
                    <a:pt x="483" y="0"/>
                  </a:cubicBezTo>
                  <a:close/>
                  <a:moveTo>
                    <a:pt x="457" y="57"/>
                  </a:moveTo>
                  <a:lnTo>
                    <a:pt x="457" y="139"/>
                  </a:lnTo>
                  <a:lnTo>
                    <a:pt x="405" y="139"/>
                  </a:lnTo>
                  <a:cubicBezTo>
                    <a:pt x="385" y="139"/>
                    <a:pt x="375" y="149"/>
                    <a:pt x="375" y="165"/>
                  </a:cubicBezTo>
                  <a:lnTo>
                    <a:pt x="375" y="216"/>
                  </a:lnTo>
                  <a:lnTo>
                    <a:pt x="457" y="216"/>
                  </a:lnTo>
                  <a:lnTo>
                    <a:pt x="457" y="298"/>
                  </a:lnTo>
                  <a:lnTo>
                    <a:pt x="375" y="298"/>
                  </a:lnTo>
                  <a:lnTo>
                    <a:pt x="375" y="483"/>
                  </a:lnTo>
                  <a:lnTo>
                    <a:pt x="298" y="483"/>
                  </a:lnTo>
                  <a:lnTo>
                    <a:pt x="298" y="298"/>
                  </a:lnTo>
                  <a:lnTo>
                    <a:pt x="241" y="298"/>
                  </a:lnTo>
                  <a:lnTo>
                    <a:pt x="241" y="216"/>
                  </a:lnTo>
                  <a:lnTo>
                    <a:pt x="298" y="216"/>
                  </a:lnTo>
                  <a:lnTo>
                    <a:pt x="298" y="149"/>
                  </a:lnTo>
                  <a:cubicBezTo>
                    <a:pt x="298" y="98"/>
                    <a:pt x="339" y="57"/>
                    <a:pt x="390" y="57"/>
                  </a:cubicBezTo>
                  <a:lnTo>
                    <a:pt x="457" y="57"/>
                  </a:lnTo>
                  <a:close/>
                </a:path>
              </a:pathLst>
            </a:custGeom>
            <a:grpFill/>
            <a:ln>
              <a:noFill/>
            </a:ln>
            <a:effectLst/>
          </p:spPr>
          <p:txBody>
            <a:bodyPr wrap="none" anchor="ctr"/>
            <a:lstStyle/>
            <a:p>
              <a:endParaRPr lang="en-US">
                <a:solidFill>
                  <a:schemeClr val="bg1"/>
                </a:solidFill>
              </a:endParaRPr>
            </a:p>
          </p:txBody>
        </p:sp>
        <p:sp>
          <p:nvSpPr>
            <p:cNvPr id="58" name="Freeform 29"/>
            <p:cNvSpPr>
              <a:spLocks noChangeAspect="1" noChangeArrowheads="1"/>
            </p:cNvSpPr>
            <p:nvPr/>
          </p:nvSpPr>
          <p:spPr bwMode="auto">
            <a:xfrm>
              <a:off x="2039566" y="5942529"/>
              <a:ext cx="362785" cy="365760"/>
            </a:xfrm>
            <a:custGeom>
              <a:avLst/>
              <a:gdLst>
                <a:gd name="T0" fmla="*/ 252 w 540"/>
                <a:gd name="T1" fmla="*/ 185 h 541"/>
                <a:gd name="T2" fmla="*/ 195 w 540"/>
                <a:gd name="T3" fmla="*/ 108 h 541"/>
                <a:gd name="T4" fmla="*/ 159 w 540"/>
                <a:gd name="T5" fmla="*/ 155 h 541"/>
                <a:gd name="T6" fmla="*/ 211 w 540"/>
                <a:gd name="T7" fmla="*/ 232 h 541"/>
                <a:gd name="T8" fmla="*/ 252 w 540"/>
                <a:gd name="T9" fmla="*/ 185 h 541"/>
                <a:gd name="T10" fmla="*/ 231 w 540"/>
                <a:gd name="T11" fmla="*/ 319 h 541"/>
                <a:gd name="T12" fmla="*/ 226 w 540"/>
                <a:gd name="T13" fmla="*/ 319 h 541"/>
                <a:gd name="T14" fmla="*/ 226 w 540"/>
                <a:gd name="T15" fmla="*/ 319 h 541"/>
                <a:gd name="T16" fmla="*/ 175 w 540"/>
                <a:gd name="T17" fmla="*/ 329 h 541"/>
                <a:gd name="T18" fmla="*/ 139 w 540"/>
                <a:gd name="T19" fmla="*/ 370 h 541"/>
                <a:gd name="T20" fmla="*/ 216 w 540"/>
                <a:gd name="T21" fmla="*/ 432 h 541"/>
                <a:gd name="T22" fmla="*/ 282 w 540"/>
                <a:gd name="T23" fmla="*/ 381 h 541"/>
                <a:gd name="T24" fmla="*/ 231 w 540"/>
                <a:gd name="T25" fmla="*/ 319 h 541"/>
                <a:gd name="T26" fmla="*/ 488 w 540"/>
                <a:gd name="T27" fmla="*/ 0 h 541"/>
                <a:gd name="T28" fmla="*/ 56 w 540"/>
                <a:gd name="T29" fmla="*/ 0 h 541"/>
                <a:gd name="T30" fmla="*/ 0 w 540"/>
                <a:gd name="T31" fmla="*/ 57 h 541"/>
                <a:gd name="T32" fmla="*/ 0 w 540"/>
                <a:gd name="T33" fmla="*/ 484 h 541"/>
                <a:gd name="T34" fmla="*/ 56 w 540"/>
                <a:gd name="T35" fmla="*/ 540 h 541"/>
                <a:gd name="T36" fmla="*/ 488 w 540"/>
                <a:gd name="T37" fmla="*/ 540 h 541"/>
                <a:gd name="T38" fmla="*/ 539 w 540"/>
                <a:gd name="T39" fmla="*/ 484 h 541"/>
                <a:gd name="T40" fmla="*/ 539 w 540"/>
                <a:gd name="T41" fmla="*/ 57 h 541"/>
                <a:gd name="T42" fmla="*/ 488 w 540"/>
                <a:gd name="T43" fmla="*/ 0 h 541"/>
                <a:gd name="T44" fmla="*/ 195 w 540"/>
                <a:gd name="T45" fmla="*/ 463 h 541"/>
                <a:gd name="T46" fmla="*/ 82 w 540"/>
                <a:gd name="T47" fmla="*/ 386 h 541"/>
                <a:gd name="T48" fmla="*/ 123 w 540"/>
                <a:gd name="T49" fmla="*/ 319 h 541"/>
                <a:gd name="T50" fmla="*/ 205 w 540"/>
                <a:gd name="T51" fmla="*/ 293 h 541"/>
                <a:gd name="T52" fmla="*/ 200 w 540"/>
                <a:gd name="T53" fmla="*/ 268 h 541"/>
                <a:gd name="T54" fmla="*/ 200 w 540"/>
                <a:gd name="T55" fmla="*/ 252 h 541"/>
                <a:gd name="T56" fmla="*/ 190 w 540"/>
                <a:gd name="T57" fmla="*/ 252 h 541"/>
                <a:gd name="T58" fmla="*/ 103 w 540"/>
                <a:gd name="T59" fmla="*/ 175 h 541"/>
                <a:gd name="T60" fmla="*/ 216 w 540"/>
                <a:gd name="T61" fmla="*/ 78 h 541"/>
                <a:gd name="T62" fmla="*/ 329 w 540"/>
                <a:gd name="T63" fmla="*/ 78 h 541"/>
                <a:gd name="T64" fmla="*/ 318 w 540"/>
                <a:gd name="T65" fmla="*/ 88 h 541"/>
                <a:gd name="T66" fmla="*/ 303 w 540"/>
                <a:gd name="T67" fmla="*/ 103 h 541"/>
                <a:gd name="T68" fmla="*/ 298 w 540"/>
                <a:gd name="T69" fmla="*/ 108 h 541"/>
                <a:gd name="T70" fmla="*/ 277 w 540"/>
                <a:gd name="T71" fmla="*/ 108 h 541"/>
                <a:gd name="T72" fmla="*/ 303 w 540"/>
                <a:gd name="T73" fmla="*/ 165 h 541"/>
                <a:gd name="T74" fmla="*/ 262 w 540"/>
                <a:gd name="T75" fmla="*/ 237 h 541"/>
                <a:gd name="T76" fmla="*/ 252 w 540"/>
                <a:gd name="T77" fmla="*/ 257 h 541"/>
                <a:gd name="T78" fmla="*/ 262 w 540"/>
                <a:gd name="T79" fmla="*/ 273 h 541"/>
                <a:gd name="T80" fmla="*/ 272 w 540"/>
                <a:gd name="T81" fmla="*/ 283 h 541"/>
                <a:gd name="T82" fmla="*/ 324 w 540"/>
                <a:gd name="T83" fmla="*/ 360 h 541"/>
                <a:gd name="T84" fmla="*/ 195 w 540"/>
                <a:gd name="T85" fmla="*/ 463 h 541"/>
                <a:gd name="T86" fmla="*/ 457 w 540"/>
                <a:gd name="T87" fmla="*/ 273 h 541"/>
                <a:gd name="T88" fmla="*/ 406 w 540"/>
                <a:gd name="T89" fmla="*/ 273 h 541"/>
                <a:gd name="T90" fmla="*/ 406 w 540"/>
                <a:gd name="T91" fmla="*/ 324 h 541"/>
                <a:gd name="T92" fmla="*/ 380 w 540"/>
                <a:gd name="T93" fmla="*/ 324 h 541"/>
                <a:gd name="T94" fmla="*/ 380 w 540"/>
                <a:gd name="T95" fmla="*/ 273 h 541"/>
                <a:gd name="T96" fmla="*/ 324 w 540"/>
                <a:gd name="T97" fmla="*/ 273 h 541"/>
                <a:gd name="T98" fmla="*/ 324 w 540"/>
                <a:gd name="T99" fmla="*/ 242 h 541"/>
                <a:gd name="T100" fmla="*/ 380 w 540"/>
                <a:gd name="T101" fmla="*/ 242 h 541"/>
                <a:gd name="T102" fmla="*/ 380 w 540"/>
                <a:gd name="T103" fmla="*/ 191 h 541"/>
                <a:gd name="T104" fmla="*/ 406 w 540"/>
                <a:gd name="T105" fmla="*/ 191 h 541"/>
                <a:gd name="T106" fmla="*/ 406 w 540"/>
                <a:gd name="T107" fmla="*/ 242 h 541"/>
                <a:gd name="T108" fmla="*/ 457 w 540"/>
                <a:gd name="T109" fmla="*/ 242 h 541"/>
                <a:gd name="T110" fmla="*/ 457 w 540"/>
                <a:gd name="T111" fmla="*/ 273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40" h="541">
                  <a:moveTo>
                    <a:pt x="252" y="185"/>
                  </a:moveTo>
                  <a:cubicBezTo>
                    <a:pt x="252" y="160"/>
                    <a:pt x="231" y="108"/>
                    <a:pt x="195" y="108"/>
                  </a:cubicBezTo>
                  <a:cubicBezTo>
                    <a:pt x="175" y="108"/>
                    <a:pt x="159" y="119"/>
                    <a:pt x="159" y="155"/>
                  </a:cubicBezTo>
                  <a:cubicBezTo>
                    <a:pt x="159" y="185"/>
                    <a:pt x="175" y="232"/>
                    <a:pt x="211" y="232"/>
                  </a:cubicBezTo>
                  <a:cubicBezTo>
                    <a:pt x="211" y="232"/>
                    <a:pt x="252" y="227"/>
                    <a:pt x="252" y="185"/>
                  </a:cubicBezTo>
                  <a:close/>
                  <a:moveTo>
                    <a:pt x="231" y="319"/>
                  </a:moveTo>
                  <a:lnTo>
                    <a:pt x="226" y="319"/>
                  </a:lnTo>
                  <a:lnTo>
                    <a:pt x="226" y="319"/>
                  </a:lnTo>
                  <a:cubicBezTo>
                    <a:pt x="216" y="319"/>
                    <a:pt x="195" y="324"/>
                    <a:pt x="175" y="329"/>
                  </a:cubicBezTo>
                  <a:cubicBezTo>
                    <a:pt x="159" y="335"/>
                    <a:pt x="139" y="345"/>
                    <a:pt x="139" y="370"/>
                  </a:cubicBezTo>
                  <a:cubicBezTo>
                    <a:pt x="139" y="401"/>
                    <a:pt x="164" y="432"/>
                    <a:pt x="216" y="432"/>
                  </a:cubicBezTo>
                  <a:cubicBezTo>
                    <a:pt x="257" y="432"/>
                    <a:pt x="282" y="406"/>
                    <a:pt x="282" y="381"/>
                  </a:cubicBezTo>
                  <a:cubicBezTo>
                    <a:pt x="282" y="360"/>
                    <a:pt x="267" y="345"/>
                    <a:pt x="231" y="319"/>
                  </a:cubicBezTo>
                  <a:close/>
                  <a:moveTo>
                    <a:pt x="488" y="0"/>
                  </a:moveTo>
                  <a:lnTo>
                    <a:pt x="56" y="0"/>
                  </a:lnTo>
                  <a:cubicBezTo>
                    <a:pt x="26" y="0"/>
                    <a:pt x="0" y="26"/>
                    <a:pt x="0" y="57"/>
                  </a:cubicBezTo>
                  <a:lnTo>
                    <a:pt x="0" y="484"/>
                  </a:lnTo>
                  <a:cubicBezTo>
                    <a:pt x="0" y="514"/>
                    <a:pt x="26" y="540"/>
                    <a:pt x="56" y="540"/>
                  </a:cubicBezTo>
                  <a:lnTo>
                    <a:pt x="488" y="540"/>
                  </a:lnTo>
                  <a:cubicBezTo>
                    <a:pt x="514" y="540"/>
                    <a:pt x="539" y="514"/>
                    <a:pt x="539" y="484"/>
                  </a:cubicBezTo>
                  <a:lnTo>
                    <a:pt x="539" y="57"/>
                  </a:lnTo>
                  <a:cubicBezTo>
                    <a:pt x="539" y="26"/>
                    <a:pt x="514" y="0"/>
                    <a:pt x="488" y="0"/>
                  </a:cubicBezTo>
                  <a:close/>
                  <a:moveTo>
                    <a:pt x="195" y="463"/>
                  </a:moveTo>
                  <a:cubicBezTo>
                    <a:pt x="118" y="463"/>
                    <a:pt x="82" y="422"/>
                    <a:pt x="82" y="386"/>
                  </a:cubicBezTo>
                  <a:cubicBezTo>
                    <a:pt x="82" y="370"/>
                    <a:pt x="87" y="340"/>
                    <a:pt x="123" y="319"/>
                  </a:cubicBezTo>
                  <a:cubicBezTo>
                    <a:pt x="144" y="304"/>
                    <a:pt x="169" y="299"/>
                    <a:pt x="205" y="293"/>
                  </a:cubicBezTo>
                  <a:cubicBezTo>
                    <a:pt x="200" y="288"/>
                    <a:pt x="200" y="283"/>
                    <a:pt x="200" y="268"/>
                  </a:cubicBezTo>
                  <a:cubicBezTo>
                    <a:pt x="200" y="263"/>
                    <a:pt x="200" y="263"/>
                    <a:pt x="200" y="252"/>
                  </a:cubicBezTo>
                  <a:lnTo>
                    <a:pt x="190" y="252"/>
                  </a:lnTo>
                  <a:cubicBezTo>
                    <a:pt x="139" y="252"/>
                    <a:pt x="103" y="216"/>
                    <a:pt x="103" y="175"/>
                  </a:cubicBezTo>
                  <a:cubicBezTo>
                    <a:pt x="103" y="129"/>
                    <a:pt x="139" y="78"/>
                    <a:pt x="216" y="78"/>
                  </a:cubicBezTo>
                  <a:lnTo>
                    <a:pt x="329" y="78"/>
                  </a:lnTo>
                  <a:lnTo>
                    <a:pt x="318" y="88"/>
                  </a:lnTo>
                  <a:lnTo>
                    <a:pt x="303" y="103"/>
                  </a:lnTo>
                  <a:lnTo>
                    <a:pt x="298" y="108"/>
                  </a:lnTo>
                  <a:lnTo>
                    <a:pt x="277" y="108"/>
                  </a:lnTo>
                  <a:cubicBezTo>
                    <a:pt x="288" y="119"/>
                    <a:pt x="303" y="134"/>
                    <a:pt x="303" y="165"/>
                  </a:cubicBezTo>
                  <a:cubicBezTo>
                    <a:pt x="303" y="206"/>
                    <a:pt x="282" y="221"/>
                    <a:pt x="262" y="237"/>
                  </a:cubicBezTo>
                  <a:cubicBezTo>
                    <a:pt x="257" y="242"/>
                    <a:pt x="252" y="247"/>
                    <a:pt x="252" y="257"/>
                  </a:cubicBezTo>
                  <a:cubicBezTo>
                    <a:pt x="252" y="268"/>
                    <a:pt x="257" y="273"/>
                    <a:pt x="262" y="273"/>
                  </a:cubicBezTo>
                  <a:cubicBezTo>
                    <a:pt x="262" y="278"/>
                    <a:pt x="267" y="278"/>
                    <a:pt x="272" y="283"/>
                  </a:cubicBezTo>
                  <a:cubicBezTo>
                    <a:pt x="293" y="299"/>
                    <a:pt x="324" y="314"/>
                    <a:pt x="324" y="360"/>
                  </a:cubicBezTo>
                  <a:cubicBezTo>
                    <a:pt x="324" y="406"/>
                    <a:pt x="288" y="463"/>
                    <a:pt x="195" y="463"/>
                  </a:cubicBezTo>
                  <a:close/>
                  <a:moveTo>
                    <a:pt x="457" y="273"/>
                  </a:moveTo>
                  <a:lnTo>
                    <a:pt x="406" y="273"/>
                  </a:lnTo>
                  <a:lnTo>
                    <a:pt x="406" y="324"/>
                  </a:lnTo>
                  <a:lnTo>
                    <a:pt x="380" y="324"/>
                  </a:lnTo>
                  <a:lnTo>
                    <a:pt x="380" y="273"/>
                  </a:lnTo>
                  <a:lnTo>
                    <a:pt x="324" y="273"/>
                  </a:lnTo>
                  <a:lnTo>
                    <a:pt x="324" y="242"/>
                  </a:lnTo>
                  <a:lnTo>
                    <a:pt x="380" y="242"/>
                  </a:lnTo>
                  <a:lnTo>
                    <a:pt x="380" y="191"/>
                  </a:lnTo>
                  <a:lnTo>
                    <a:pt x="406" y="191"/>
                  </a:lnTo>
                  <a:lnTo>
                    <a:pt x="406" y="242"/>
                  </a:lnTo>
                  <a:lnTo>
                    <a:pt x="457" y="242"/>
                  </a:lnTo>
                  <a:lnTo>
                    <a:pt x="457" y="273"/>
                  </a:lnTo>
                  <a:close/>
                </a:path>
              </a:pathLst>
            </a:custGeom>
            <a:grpFill/>
            <a:ln>
              <a:noFill/>
            </a:ln>
            <a:effectLst/>
          </p:spPr>
          <p:txBody>
            <a:bodyPr wrap="none" anchor="ctr"/>
            <a:lstStyle/>
            <a:p>
              <a:endParaRPr lang="en-US">
                <a:solidFill>
                  <a:schemeClr val="bg1"/>
                </a:solidFill>
              </a:endParaRPr>
            </a:p>
          </p:txBody>
        </p:sp>
        <p:sp>
          <p:nvSpPr>
            <p:cNvPr id="59" name="Freeform 31"/>
            <p:cNvSpPr>
              <a:spLocks noChangeAspect="1" noChangeArrowheads="1"/>
            </p:cNvSpPr>
            <p:nvPr/>
          </p:nvSpPr>
          <p:spPr bwMode="auto">
            <a:xfrm>
              <a:off x="2473298" y="5946011"/>
              <a:ext cx="362785" cy="365760"/>
            </a:xfrm>
            <a:custGeom>
              <a:avLst/>
              <a:gdLst>
                <a:gd name="T0" fmla="*/ 483 w 536"/>
                <a:gd name="T1" fmla="*/ 0 h 541"/>
                <a:gd name="T2" fmla="*/ 51 w 536"/>
                <a:gd name="T3" fmla="*/ 0 h 541"/>
                <a:gd name="T4" fmla="*/ 0 w 536"/>
                <a:gd name="T5" fmla="*/ 57 h 541"/>
                <a:gd name="T6" fmla="*/ 0 w 536"/>
                <a:gd name="T7" fmla="*/ 484 h 541"/>
                <a:gd name="T8" fmla="*/ 51 w 536"/>
                <a:gd name="T9" fmla="*/ 540 h 541"/>
                <a:gd name="T10" fmla="*/ 483 w 536"/>
                <a:gd name="T11" fmla="*/ 540 h 541"/>
                <a:gd name="T12" fmla="*/ 535 w 536"/>
                <a:gd name="T13" fmla="*/ 484 h 541"/>
                <a:gd name="T14" fmla="*/ 535 w 536"/>
                <a:gd name="T15" fmla="*/ 57 h 541"/>
                <a:gd name="T16" fmla="*/ 483 w 536"/>
                <a:gd name="T17" fmla="*/ 0 h 541"/>
                <a:gd name="T18" fmla="*/ 159 w 536"/>
                <a:gd name="T19" fmla="*/ 458 h 541"/>
                <a:gd name="T20" fmla="*/ 82 w 536"/>
                <a:gd name="T21" fmla="*/ 458 h 541"/>
                <a:gd name="T22" fmla="*/ 82 w 536"/>
                <a:gd name="T23" fmla="*/ 216 h 541"/>
                <a:gd name="T24" fmla="*/ 159 w 536"/>
                <a:gd name="T25" fmla="*/ 216 h 541"/>
                <a:gd name="T26" fmla="*/ 159 w 536"/>
                <a:gd name="T27" fmla="*/ 458 h 541"/>
                <a:gd name="T28" fmla="*/ 118 w 536"/>
                <a:gd name="T29" fmla="*/ 170 h 541"/>
                <a:gd name="T30" fmla="*/ 72 w 536"/>
                <a:gd name="T31" fmla="*/ 124 h 541"/>
                <a:gd name="T32" fmla="*/ 118 w 536"/>
                <a:gd name="T33" fmla="*/ 72 h 541"/>
                <a:gd name="T34" fmla="*/ 170 w 536"/>
                <a:gd name="T35" fmla="*/ 124 h 541"/>
                <a:gd name="T36" fmla="*/ 118 w 536"/>
                <a:gd name="T37" fmla="*/ 170 h 541"/>
                <a:gd name="T38" fmla="*/ 457 w 536"/>
                <a:gd name="T39" fmla="*/ 458 h 541"/>
                <a:gd name="T40" fmla="*/ 375 w 536"/>
                <a:gd name="T41" fmla="*/ 458 h 541"/>
                <a:gd name="T42" fmla="*/ 375 w 536"/>
                <a:gd name="T43" fmla="*/ 314 h 541"/>
                <a:gd name="T44" fmla="*/ 334 w 536"/>
                <a:gd name="T45" fmla="*/ 278 h 541"/>
                <a:gd name="T46" fmla="*/ 293 w 536"/>
                <a:gd name="T47" fmla="*/ 314 h 541"/>
                <a:gd name="T48" fmla="*/ 293 w 536"/>
                <a:gd name="T49" fmla="*/ 458 h 541"/>
                <a:gd name="T50" fmla="*/ 216 w 536"/>
                <a:gd name="T51" fmla="*/ 458 h 541"/>
                <a:gd name="T52" fmla="*/ 216 w 536"/>
                <a:gd name="T53" fmla="*/ 216 h 541"/>
                <a:gd name="T54" fmla="*/ 293 w 536"/>
                <a:gd name="T55" fmla="*/ 216 h 541"/>
                <a:gd name="T56" fmla="*/ 293 w 536"/>
                <a:gd name="T57" fmla="*/ 247 h 541"/>
                <a:gd name="T58" fmla="*/ 360 w 536"/>
                <a:gd name="T59" fmla="*/ 211 h 541"/>
                <a:gd name="T60" fmla="*/ 457 w 536"/>
                <a:gd name="T61" fmla="*/ 304 h 541"/>
                <a:gd name="T62" fmla="*/ 457 w 536"/>
                <a:gd name="T63" fmla="*/ 458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36" h="541">
                  <a:moveTo>
                    <a:pt x="483" y="0"/>
                  </a:moveTo>
                  <a:lnTo>
                    <a:pt x="51" y="0"/>
                  </a:lnTo>
                  <a:cubicBezTo>
                    <a:pt x="26" y="0"/>
                    <a:pt x="0" y="26"/>
                    <a:pt x="0" y="57"/>
                  </a:cubicBezTo>
                  <a:lnTo>
                    <a:pt x="0" y="484"/>
                  </a:lnTo>
                  <a:cubicBezTo>
                    <a:pt x="0" y="514"/>
                    <a:pt x="26" y="540"/>
                    <a:pt x="51" y="540"/>
                  </a:cubicBezTo>
                  <a:lnTo>
                    <a:pt x="483" y="540"/>
                  </a:lnTo>
                  <a:cubicBezTo>
                    <a:pt x="514" y="540"/>
                    <a:pt x="535" y="514"/>
                    <a:pt x="535" y="484"/>
                  </a:cubicBezTo>
                  <a:lnTo>
                    <a:pt x="535" y="57"/>
                  </a:lnTo>
                  <a:cubicBezTo>
                    <a:pt x="535" y="26"/>
                    <a:pt x="514" y="0"/>
                    <a:pt x="483" y="0"/>
                  </a:cubicBezTo>
                  <a:close/>
                  <a:moveTo>
                    <a:pt x="159" y="458"/>
                  </a:moveTo>
                  <a:lnTo>
                    <a:pt x="82" y="458"/>
                  </a:lnTo>
                  <a:lnTo>
                    <a:pt x="82" y="216"/>
                  </a:lnTo>
                  <a:lnTo>
                    <a:pt x="159" y="216"/>
                  </a:lnTo>
                  <a:lnTo>
                    <a:pt x="159" y="458"/>
                  </a:lnTo>
                  <a:close/>
                  <a:moveTo>
                    <a:pt x="118" y="170"/>
                  </a:moveTo>
                  <a:cubicBezTo>
                    <a:pt x="93" y="170"/>
                    <a:pt x="72" y="150"/>
                    <a:pt x="72" y="124"/>
                  </a:cubicBezTo>
                  <a:cubicBezTo>
                    <a:pt x="72" y="98"/>
                    <a:pt x="90" y="72"/>
                    <a:pt x="118" y="72"/>
                  </a:cubicBezTo>
                  <a:cubicBezTo>
                    <a:pt x="147" y="72"/>
                    <a:pt x="170" y="98"/>
                    <a:pt x="170" y="124"/>
                  </a:cubicBezTo>
                  <a:cubicBezTo>
                    <a:pt x="170" y="150"/>
                    <a:pt x="149" y="170"/>
                    <a:pt x="118" y="170"/>
                  </a:cubicBezTo>
                  <a:close/>
                  <a:moveTo>
                    <a:pt x="457" y="458"/>
                  </a:moveTo>
                  <a:lnTo>
                    <a:pt x="375" y="458"/>
                  </a:lnTo>
                  <a:lnTo>
                    <a:pt x="375" y="314"/>
                  </a:lnTo>
                  <a:cubicBezTo>
                    <a:pt x="375" y="293"/>
                    <a:pt x="355" y="278"/>
                    <a:pt x="334" y="278"/>
                  </a:cubicBezTo>
                  <a:cubicBezTo>
                    <a:pt x="314" y="278"/>
                    <a:pt x="293" y="293"/>
                    <a:pt x="293" y="314"/>
                  </a:cubicBezTo>
                  <a:lnTo>
                    <a:pt x="293" y="458"/>
                  </a:lnTo>
                  <a:lnTo>
                    <a:pt x="216" y="458"/>
                  </a:lnTo>
                  <a:lnTo>
                    <a:pt x="216" y="216"/>
                  </a:lnTo>
                  <a:lnTo>
                    <a:pt x="293" y="216"/>
                  </a:lnTo>
                  <a:lnTo>
                    <a:pt x="293" y="247"/>
                  </a:lnTo>
                  <a:cubicBezTo>
                    <a:pt x="308" y="227"/>
                    <a:pt x="339" y="211"/>
                    <a:pt x="360" y="211"/>
                  </a:cubicBezTo>
                  <a:cubicBezTo>
                    <a:pt x="411" y="211"/>
                    <a:pt x="457" y="252"/>
                    <a:pt x="457" y="304"/>
                  </a:cubicBezTo>
                  <a:lnTo>
                    <a:pt x="457" y="458"/>
                  </a:lnTo>
                  <a:close/>
                </a:path>
              </a:pathLst>
            </a:custGeom>
            <a:grpFill/>
            <a:ln>
              <a:noFill/>
            </a:ln>
            <a:effectLst/>
          </p:spPr>
          <p:txBody>
            <a:bodyPr wrap="none" anchor="ctr"/>
            <a:lstStyle/>
            <a:p>
              <a:endParaRPr lang="en-US">
                <a:solidFill>
                  <a:schemeClr val="bg1"/>
                </a:solidFill>
              </a:endParaRPr>
            </a:p>
          </p:txBody>
        </p:sp>
        <p:sp>
          <p:nvSpPr>
            <p:cNvPr id="60" name="Freeform 33"/>
            <p:cNvSpPr>
              <a:spLocks noChangeAspect="1" noChangeArrowheads="1"/>
            </p:cNvSpPr>
            <p:nvPr/>
          </p:nvSpPr>
          <p:spPr bwMode="auto">
            <a:xfrm>
              <a:off x="1602680" y="5939047"/>
              <a:ext cx="362785" cy="365760"/>
            </a:xfrm>
            <a:custGeom>
              <a:avLst/>
              <a:gdLst>
                <a:gd name="T0" fmla="*/ 483 w 540"/>
                <a:gd name="T1" fmla="*/ 0 h 541"/>
                <a:gd name="T2" fmla="*/ 56 w 540"/>
                <a:gd name="T3" fmla="*/ 0 h 541"/>
                <a:gd name="T4" fmla="*/ 0 w 540"/>
                <a:gd name="T5" fmla="*/ 57 h 541"/>
                <a:gd name="T6" fmla="*/ 0 w 540"/>
                <a:gd name="T7" fmla="*/ 484 h 541"/>
                <a:gd name="T8" fmla="*/ 56 w 540"/>
                <a:gd name="T9" fmla="*/ 540 h 541"/>
                <a:gd name="T10" fmla="*/ 483 w 540"/>
                <a:gd name="T11" fmla="*/ 540 h 541"/>
                <a:gd name="T12" fmla="*/ 539 w 540"/>
                <a:gd name="T13" fmla="*/ 484 h 541"/>
                <a:gd name="T14" fmla="*/ 539 w 540"/>
                <a:gd name="T15" fmla="*/ 57 h 541"/>
                <a:gd name="T16" fmla="*/ 483 w 540"/>
                <a:gd name="T17" fmla="*/ 0 h 541"/>
                <a:gd name="T18" fmla="*/ 375 w 540"/>
                <a:gd name="T19" fmla="*/ 242 h 541"/>
                <a:gd name="T20" fmla="*/ 298 w 540"/>
                <a:gd name="T21" fmla="*/ 242 h 541"/>
                <a:gd name="T22" fmla="*/ 298 w 540"/>
                <a:gd name="T23" fmla="*/ 350 h 541"/>
                <a:gd name="T24" fmla="*/ 323 w 540"/>
                <a:gd name="T25" fmla="*/ 381 h 541"/>
                <a:gd name="T26" fmla="*/ 375 w 540"/>
                <a:gd name="T27" fmla="*/ 381 h 541"/>
                <a:gd name="T28" fmla="*/ 375 w 540"/>
                <a:gd name="T29" fmla="*/ 458 h 541"/>
                <a:gd name="T30" fmla="*/ 318 w 540"/>
                <a:gd name="T31" fmla="*/ 463 h 541"/>
                <a:gd name="T32" fmla="*/ 215 w 540"/>
                <a:gd name="T33" fmla="*/ 370 h 541"/>
                <a:gd name="T34" fmla="*/ 215 w 540"/>
                <a:gd name="T35" fmla="*/ 242 h 541"/>
                <a:gd name="T36" fmla="*/ 159 w 540"/>
                <a:gd name="T37" fmla="*/ 242 h 541"/>
                <a:gd name="T38" fmla="*/ 159 w 540"/>
                <a:gd name="T39" fmla="*/ 170 h 541"/>
                <a:gd name="T40" fmla="*/ 236 w 540"/>
                <a:gd name="T41" fmla="*/ 83 h 541"/>
                <a:gd name="T42" fmla="*/ 298 w 540"/>
                <a:gd name="T43" fmla="*/ 83 h 541"/>
                <a:gd name="T44" fmla="*/ 298 w 540"/>
                <a:gd name="T45" fmla="*/ 165 h 541"/>
                <a:gd name="T46" fmla="*/ 375 w 540"/>
                <a:gd name="T47" fmla="*/ 165 h 541"/>
                <a:gd name="T48" fmla="*/ 375 w 540"/>
                <a:gd name="T49" fmla="*/ 242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40" h="541">
                  <a:moveTo>
                    <a:pt x="483" y="0"/>
                  </a:moveTo>
                  <a:lnTo>
                    <a:pt x="56" y="0"/>
                  </a:lnTo>
                  <a:cubicBezTo>
                    <a:pt x="25" y="0"/>
                    <a:pt x="0" y="26"/>
                    <a:pt x="0" y="57"/>
                  </a:cubicBezTo>
                  <a:lnTo>
                    <a:pt x="0" y="484"/>
                  </a:lnTo>
                  <a:cubicBezTo>
                    <a:pt x="0" y="514"/>
                    <a:pt x="25" y="540"/>
                    <a:pt x="56" y="540"/>
                  </a:cubicBezTo>
                  <a:lnTo>
                    <a:pt x="483" y="540"/>
                  </a:lnTo>
                  <a:cubicBezTo>
                    <a:pt x="513" y="540"/>
                    <a:pt x="539" y="514"/>
                    <a:pt x="539" y="484"/>
                  </a:cubicBezTo>
                  <a:lnTo>
                    <a:pt x="539" y="57"/>
                  </a:lnTo>
                  <a:cubicBezTo>
                    <a:pt x="539" y="26"/>
                    <a:pt x="513" y="0"/>
                    <a:pt x="483" y="0"/>
                  </a:cubicBezTo>
                  <a:close/>
                  <a:moveTo>
                    <a:pt x="375" y="242"/>
                  </a:moveTo>
                  <a:lnTo>
                    <a:pt x="298" y="242"/>
                  </a:lnTo>
                  <a:lnTo>
                    <a:pt x="298" y="350"/>
                  </a:lnTo>
                  <a:cubicBezTo>
                    <a:pt x="298" y="365"/>
                    <a:pt x="298" y="381"/>
                    <a:pt x="323" y="381"/>
                  </a:cubicBezTo>
                  <a:lnTo>
                    <a:pt x="375" y="381"/>
                  </a:lnTo>
                  <a:lnTo>
                    <a:pt x="375" y="458"/>
                  </a:lnTo>
                  <a:cubicBezTo>
                    <a:pt x="375" y="458"/>
                    <a:pt x="349" y="463"/>
                    <a:pt x="318" y="463"/>
                  </a:cubicBezTo>
                  <a:cubicBezTo>
                    <a:pt x="251" y="463"/>
                    <a:pt x="215" y="417"/>
                    <a:pt x="215" y="370"/>
                  </a:cubicBezTo>
                  <a:lnTo>
                    <a:pt x="215" y="242"/>
                  </a:lnTo>
                  <a:lnTo>
                    <a:pt x="159" y="242"/>
                  </a:lnTo>
                  <a:lnTo>
                    <a:pt x="159" y="170"/>
                  </a:lnTo>
                  <a:cubicBezTo>
                    <a:pt x="226" y="165"/>
                    <a:pt x="231" y="114"/>
                    <a:pt x="236" y="83"/>
                  </a:cubicBezTo>
                  <a:lnTo>
                    <a:pt x="298" y="83"/>
                  </a:lnTo>
                  <a:lnTo>
                    <a:pt x="298" y="165"/>
                  </a:lnTo>
                  <a:lnTo>
                    <a:pt x="375" y="165"/>
                  </a:lnTo>
                  <a:lnTo>
                    <a:pt x="375" y="242"/>
                  </a:lnTo>
                  <a:close/>
                </a:path>
              </a:pathLst>
            </a:custGeom>
            <a:grpFill/>
            <a:ln>
              <a:noFill/>
            </a:ln>
            <a:effectLst/>
          </p:spPr>
          <p:txBody>
            <a:bodyPr wrap="none" anchor="ctr"/>
            <a:lstStyle/>
            <a:p>
              <a:endParaRPr lang="en-US">
                <a:solidFill>
                  <a:schemeClr val="bg1"/>
                </a:solidFill>
              </a:endParaRPr>
            </a:p>
          </p:txBody>
        </p:sp>
      </p:grpSp>
      <p:sp>
        <p:nvSpPr>
          <p:cNvPr id="61" name="Text Placeholder 3"/>
          <p:cNvSpPr txBox="1">
            <a:spLocks/>
          </p:cNvSpPr>
          <p:nvPr/>
        </p:nvSpPr>
        <p:spPr>
          <a:xfrm>
            <a:off x="6515430" y="4510006"/>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rgbClr val="E76C0F"/>
                </a:solidFill>
              </a:rPr>
              <a:t>Morgan Sager</a:t>
            </a:r>
          </a:p>
        </p:txBody>
      </p:sp>
      <p:sp>
        <p:nvSpPr>
          <p:cNvPr id="62" name="Text Placeholder 3"/>
          <p:cNvSpPr txBox="1">
            <a:spLocks/>
          </p:cNvSpPr>
          <p:nvPr/>
        </p:nvSpPr>
        <p:spPr>
          <a:xfrm flipH="1">
            <a:off x="6515430" y="4860010"/>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chemeClr val="bg1"/>
                </a:solidFill>
              </a:rPr>
              <a:t>CFO</a:t>
            </a:r>
          </a:p>
        </p:txBody>
      </p:sp>
      <p:cxnSp>
        <p:nvCxnSpPr>
          <p:cNvPr id="63" name="Straight Connector 62"/>
          <p:cNvCxnSpPr/>
          <p:nvPr/>
        </p:nvCxnSpPr>
        <p:spPr>
          <a:xfrm>
            <a:off x="6363030" y="4824841"/>
            <a:ext cx="2438400" cy="2117"/>
          </a:xfrm>
          <a:prstGeom prst="line">
            <a:avLst/>
          </a:prstGeom>
          <a:ln w="19050">
            <a:solidFill>
              <a:schemeClr val="bg1"/>
            </a:solidFill>
            <a:prstDash val="sysDot"/>
          </a:ln>
        </p:spPr>
        <p:style>
          <a:lnRef idx="1">
            <a:schemeClr val="accent1"/>
          </a:lnRef>
          <a:fillRef idx="0">
            <a:schemeClr val="accent1"/>
          </a:fillRef>
          <a:effectRef idx="0">
            <a:schemeClr val="accent1"/>
          </a:effectRef>
          <a:fontRef idx="minor">
            <a:schemeClr val="tx1"/>
          </a:fontRef>
        </p:style>
      </p:cxnSp>
      <p:sp>
        <p:nvSpPr>
          <p:cNvPr id="64" name="Text Placeholder 3"/>
          <p:cNvSpPr txBox="1">
            <a:spLocks/>
          </p:cNvSpPr>
          <p:nvPr/>
        </p:nvSpPr>
        <p:spPr>
          <a:xfrm>
            <a:off x="6363030" y="5192164"/>
            <a:ext cx="2438400" cy="689707"/>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chemeClr val="bg1"/>
                </a:solidFill>
              </a:rPr>
              <a:t>Lorem ipsum dolor sit amet, consectetur adipiscing elit, sed do eiusmod tempor incididunt ut labore et dolore.</a:t>
            </a:r>
          </a:p>
        </p:txBody>
      </p:sp>
      <p:grpSp>
        <p:nvGrpSpPr>
          <p:cNvPr id="65" name="Group 64"/>
          <p:cNvGrpSpPr/>
          <p:nvPr/>
        </p:nvGrpSpPr>
        <p:grpSpPr>
          <a:xfrm>
            <a:off x="9213328" y="5950156"/>
            <a:ext cx="2114814" cy="372724"/>
            <a:chOff x="721269" y="5939047"/>
            <a:chExt cx="2114814" cy="372724"/>
          </a:xfrm>
          <a:solidFill>
            <a:srgbClr val="E76C0F"/>
          </a:solidFill>
        </p:grpSpPr>
        <p:sp>
          <p:nvSpPr>
            <p:cNvPr id="66" name="Freeform 32"/>
            <p:cNvSpPr>
              <a:spLocks noChangeAspect="1" noChangeArrowheads="1"/>
            </p:cNvSpPr>
            <p:nvPr/>
          </p:nvSpPr>
          <p:spPr bwMode="auto">
            <a:xfrm>
              <a:off x="1162819" y="5939047"/>
              <a:ext cx="365760" cy="365760"/>
            </a:xfrm>
            <a:custGeom>
              <a:avLst/>
              <a:gdLst>
                <a:gd name="T0" fmla="*/ 489 w 541"/>
                <a:gd name="T1" fmla="*/ 0 h 541"/>
                <a:gd name="T2" fmla="*/ 57 w 541"/>
                <a:gd name="T3" fmla="*/ 0 h 541"/>
                <a:gd name="T4" fmla="*/ 0 w 541"/>
                <a:gd name="T5" fmla="*/ 57 h 541"/>
                <a:gd name="T6" fmla="*/ 0 w 541"/>
                <a:gd name="T7" fmla="*/ 484 h 541"/>
                <a:gd name="T8" fmla="*/ 57 w 541"/>
                <a:gd name="T9" fmla="*/ 540 h 541"/>
                <a:gd name="T10" fmla="*/ 489 w 541"/>
                <a:gd name="T11" fmla="*/ 540 h 541"/>
                <a:gd name="T12" fmla="*/ 540 w 541"/>
                <a:gd name="T13" fmla="*/ 484 h 541"/>
                <a:gd name="T14" fmla="*/ 540 w 541"/>
                <a:gd name="T15" fmla="*/ 57 h 541"/>
                <a:gd name="T16" fmla="*/ 489 w 541"/>
                <a:gd name="T17" fmla="*/ 0 h 541"/>
                <a:gd name="T18" fmla="*/ 298 w 541"/>
                <a:gd name="T19" fmla="*/ 386 h 541"/>
                <a:gd name="T20" fmla="*/ 242 w 541"/>
                <a:gd name="T21" fmla="*/ 360 h 541"/>
                <a:gd name="T22" fmla="*/ 216 w 541"/>
                <a:gd name="T23" fmla="*/ 448 h 541"/>
                <a:gd name="T24" fmla="*/ 211 w 541"/>
                <a:gd name="T25" fmla="*/ 453 h 541"/>
                <a:gd name="T26" fmla="*/ 185 w 541"/>
                <a:gd name="T27" fmla="*/ 463 h 541"/>
                <a:gd name="T28" fmla="*/ 160 w 541"/>
                <a:gd name="T29" fmla="*/ 432 h 541"/>
                <a:gd name="T30" fmla="*/ 160 w 541"/>
                <a:gd name="T31" fmla="*/ 432 h 541"/>
                <a:gd name="T32" fmla="*/ 160 w 541"/>
                <a:gd name="T33" fmla="*/ 432 h 541"/>
                <a:gd name="T34" fmla="*/ 160 w 541"/>
                <a:gd name="T35" fmla="*/ 427 h 541"/>
                <a:gd name="T36" fmla="*/ 211 w 541"/>
                <a:gd name="T37" fmla="*/ 278 h 541"/>
                <a:gd name="T38" fmla="*/ 206 w 541"/>
                <a:gd name="T39" fmla="*/ 237 h 541"/>
                <a:gd name="T40" fmla="*/ 252 w 541"/>
                <a:gd name="T41" fmla="*/ 175 h 541"/>
                <a:gd name="T42" fmla="*/ 288 w 541"/>
                <a:gd name="T43" fmla="*/ 211 h 541"/>
                <a:gd name="T44" fmla="*/ 262 w 541"/>
                <a:gd name="T45" fmla="*/ 293 h 541"/>
                <a:gd name="T46" fmla="*/ 298 w 541"/>
                <a:gd name="T47" fmla="*/ 329 h 541"/>
                <a:gd name="T48" fmla="*/ 386 w 541"/>
                <a:gd name="T49" fmla="*/ 237 h 541"/>
                <a:gd name="T50" fmla="*/ 273 w 541"/>
                <a:gd name="T51" fmla="*/ 129 h 541"/>
                <a:gd name="T52" fmla="*/ 160 w 541"/>
                <a:gd name="T53" fmla="*/ 237 h 541"/>
                <a:gd name="T54" fmla="*/ 170 w 541"/>
                <a:gd name="T55" fmla="*/ 288 h 541"/>
                <a:gd name="T56" fmla="*/ 175 w 541"/>
                <a:gd name="T57" fmla="*/ 299 h 541"/>
                <a:gd name="T58" fmla="*/ 149 w 541"/>
                <a:gd name="T59" fmla="*/ 329 h 541"/>
                <a:gd name="T60" fmla="*/ 124 w 541"/>
                <a:gd name="T61" fmla="*/ 314 h 541"/>
                <a:gd name="T62" fmla="*/ 103 w 541"/>
                <a:gd name="T63" fmla="*/ 232 h 541"/>
                <a:gd name="T64" fmla="*/ 268 w 541"/>
                <a:gd name="T65" fmla="*/ 72 h 541"/>
                <a:gd name="T66" fmla="*/ 437 w 541"/>
                <a:gd name="T67" fmla="*/ 232 h 541"/>
                <a:gd name="T68" fmla="*/ 298 w 541"/>
                <a:gd name="T69" fmla="*/ 386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41" h="541">
                  <a:moveTo>
                    <a:pt x="489" y="0"/>
                  </a:moveTo>
                  <a:lnTo>
                    <a:pt x="57" y="0"/>
                  </a:lnTo>
                  <a:cubicBezTo>
                    <a:pt x="26" y="0"/>
                    <a:pt x="0" y="26"/>
                    <a:pt x="0" y="57"/>
                  </a:cubicBezTo>
                  <a:lnTo>
                    <a:pt x="0" y="484"/>
                  </a:lnTo>
                  <a:cubicBezTo>
                    <a:pt x="0" y="514"/>
                    <a:pt x="26" y="540"/>
                    <a:pt x="57" y="540"/>
                  </a:cubicBezTo>
                  <a:lnTo>
                    <a:pt x="489" y="540"/>
                  </a:lnTo>
                  <a:cubicBezTo>
                    <a:pt x="514" y="540"/>
                    <a:pt x="540" y="514"/>
                    <a:pt x="540" y="484"/>
                  </a:cubicBezTo>
                  <a:lnTo>
                    <a:pt x="540" y="57"/>
                  </a:lnTo>
                  <a:cubicBezTo>
                    <a:pt x="540" y="26"/>
                    <a:pt x="514" y="0"/>
                    <a:pt x="489" y="0"/>
                  </a:cubicBezTo>
                  <a:close/>
                  <a:moveTo>
                    <a:pt x="298" y="386"/>
                  </a:moveTo>
                  <a:cubicBezTo>
                    <a:pt x="278" y="386"/>
                    <a:pt x="257" y="376"/>
                    <a:pt x="242" y="360"/>
                  </a:cubicBezTo>
                  <a:lnTo>
                    <a:pt x="216" y="448"/>
                  </a:lnTo>
                  <a:lnTo>
                    <a:pt x="211" y="453"/>
                  </a:lnTo>
                  <a:cubicBezTo>
                    <a:pt x="206" y="458"/>
                    <a:pt x="201" y="463"/>
                    <a:pt x="185" y="463"/>
                  </a:cubicBezTo>
                  <a:cubicBezTo>
                    <a:pt x="170" y="463"/>
                    <a:pt x="160" y="453"/>
                    <a:pt x="160" y="432"/>
                  </a:cubicBezTo>
                  <a:lnTo>
                    <a:pt x="160" y="432"/>
                  </a:lnTo>
                  <a:lnTo>
                    <a:pt x="160" y="432"/>
                  </a:lnTo>
                  <a:lnTo>
                    <a:pt x="160" y="427"/>
                  </a:lnTo>
                  <a:lnTo>
                    <a:pt x="211" y="278"/>
                  </a:lnTo>
                  <a:cubicBezTo>
                    <a:pt x="211" y="278"/>
                    <a:pt x="206" y="263"/>
                    <a:pt x="206" y="237"/>
                  </a:cubicBezTo>
                  <a:cubicBezTo>
                    <a:pt x="206" y="191"/>
                    <a:pt x="227" y="175"/>
                    <a:pt x="252" y="175"/>
                  </a:cubicBezTo>
                  <a:cubicBezTo>
                    <a:pt x="268" y="175"/>
                    <a:pt x="288" y="185"/>
                    <a:pt x="288" y="211"/>
                  </a:cubicBezTo>
                  <a:cubicBezTo>
                    <a:pt x="288" y="247"/>
                    <a:pt x="262" y="268"/>
                    <a:pt x="262" y="293"/>
                  </a:cubicBezTo>
                  <a:cubicBezTo>
                    <a:pt x="262" y="309"/>
                    <a:pt x="278" y="329"/>
                    <a:pt x="298" y="329"/>
                  </a:cubicBezTo>
                  <a:cubicBezTo>
                    <a:pt x="360" y="329"/>
                    <a:pt x="386" y="278"/>
                    <a:pt x="386" y="237"/>
                  </a:cubicBezTo>
                  <a:cubicBezTo>
                    <a:pt x="386" y="175"/>
                    <a:pt x="334" y="129"/>
                    <a:pt x="273" y="129"/>
                  </a:cubicBezTo>
                  <a:cubicBezTo>
                    <a:pt x="211" y="129"/>
                    <a:pt x="160" y="175"/>
                    <a:pt x="160" y="237"/>
                  </a:cubicBezTo>
                  <a:cubicBezTo>
                    <a:pt x="160" y="252"/>
                    <a:pt x="165" y="273"/>
                    <a:pt x="170" y="288"/>
                  </a:cubicBezTo>
                  <a:cubicBezTo>
                    <a:pt x="175" y="293"/>
                    <a:pt x="175" y="293"/>
                    <a:pt x="175" y="299"/>
                  </a:cubicBezTo>
                  <a:cubicBezTo>
                    <a:pt x="175" y="314"/>
                    <a:pt x="165" y="329"/>
                    <a:pt x="149" y="329"/>
                  </a:cubicBezTo>
                  <a:cubicBezTo>
                    <a:pt x="139" y="329"/>
                    <a:pt x="129" y="324"/>
                    <a:pt x="124" y="314"/>
                  </a:cubicBezTo>
                  <a:cubicBezTo>
                    <a:pt x="108" y="288"/>
                    <a:pt x="103" y="263"/>
                    <a:pt x="103" y="232"/>
                  </a:cubicBezTo>
                  <a:cubicBezTo>
                    <a:pt x="103" y="144"/>
                    <a:pt x="175" y="72"/>
                    <a:pt x="268" y="72"/>
                  </a:cubicBezTo>
                  <a:cubicBezTo>
                    <a:pt x="360" y="72"/>
                    <a:pt x="437" y="144"/>
                    <a:pt x="437" y="232"/>
                  </a:cubicBezTo>
                  <a:cubicBezTo>
                    <a:pt x="437" y="309"/>
                    <a:pt x="396" y="386"/>
                    <a:pt x="298" y="386"/>
                  </a:cubicBezTo>
                  <a:close/>
                </a:path>
              </a:pathLst>
            </a:custGeom>
            <a:grpFill/>
            <a:ln>
              <a:noFill/>
            </a:ln>
            <a:effectLst/>
          </p:spPr>
          <p:txBody>
            <a:bodyPr wrap="none" anchor="ctr"/>
            <a:lstStyle/>
            <a:p>
              <a:endParaRPr lang="en-US">
                <a:solidFill>
                  <a:srgbClr val="E04621"/>
                </a:solidFill>
              </a:endParaRPr>
            </a:p>
          </p:txBody>
        </p:sp>
        <p:sp>
          <p:nvSpPr>
            <p:cNvPr id="67" name="Freeform 28"/>
            <p:cNvSpPr>
              <a:spLocks noChangeAspect="1" noChangeArrowheads="1"/>
            </p:cNvSpPr>
            <p:nvPr/>
          </p:nvSpPr>
          <p:spPr bwMode="auto">
            <a:xfrm>
              <a:off x="721269" y="5939047"/>
              <a:ext cx="362787" cy="365760"/>
            </a:xfrm>
            <a:custGeom>
              <a:avLst/>
              <a:gdLst>
                <a:gd name="T0" fmla="*/ 483 w 540"/>
                <a:gd name="T1" fmla="*/ 0 h 541"/>
                <a:gd name="T2" fmla="*/ 56 w 540"/>
                <a:gd name="T3" fmla="*/ 0 h 541"/>
                <a:gd name="T4" fmla="*/ 0 w 540"/>
                <a:gd name="T5" fmla="*/ 57 h 541"/>
                <a:gd name="T6" fmla="*/ 0 w 540"/>
                <a:gd name="T7" fmla="*/ 483 h 541"/>
                <a:gd name="T8" fmla="*/ 56 w 540"/>
                <a:gd name="T9" fmla="*/ 540 h 541"/>
                <a:gd name="T10" fmla="*/ 483 w 540"/>
                <a:gd name="T11" fmla="*/ 540 h 541"/>
                <a:gd name="T12" fmla="*/ 539 w 540"/>
                <a:gd name="T13" fmla="*/ 483 h 541"/>
                <a:gd name="T14" fmla="*/ 539 w 540"/>
                <a:gd name="T15" fmla="*/ 57 h 541"/>
                <a:gd name="T16" fmla="*/ 483 w 540"/>
                <a:gd name="T17" fmla="*/ 0 h 541"/>
                <a:gd name="T18" fmla="*/ 457 w 540"/>
                <a:gd name="T19" fmla="*/ 57 h 541"/>
                <a:gd name="T20" fmla="*/ 457 w 540"/>
                <a:gd name="T21" fmla="*/ 139 h 541"/>
                <a:gd name="T22" fmla="*/ 405 w 540"/>
                <a:gd name="T23" fmla="*/ 139 h 541"/>
                <a:gd name="T24" fmla="*/ 375 w 540"/>
                <a:gd name="T25" fmla="*/ 165 h 541"/>
                <a:gd name="T26" fmla="*/ 375 w 540"/>
                <a:gd name="T27" fmla="*/ 216 h 541"/>
                <a:gd name="T28" fmla="*/ 457 w 540"/>
                <a:gd name="T29" fmla="*/ 216 h 541"/>
                <a:gd name="T30" fmla="*/ 457 w 540"/>
                <a:gd name="T31" fmla="*/ 298 h 541"/>
                <a:gd name="T32" fmla="*/ 375 w 540"/>
                <a:gd name="T33" fmla="*/ 298 h 541"/>
                <a:gd name="T34" fmla="*/ 375 w 540"/>
                <a:gd name="T35" fmla="*/ 483 h 541"/>
                <a:gd name="T36" fmla="*/ 298 w 540"/>
                <a:gd name="T37" fmla="*/ 483 h 541"/>
                <a:gd name="T38" fmla="*/ 298 w 540"/>
                <a:gd name="T39" fmla="*/ 298 h 541"/>
                <a:gd name="T40" fmla="*/ 241 w 540"/>
                <a:gd name="T41" fmla="*/ 298 h 541"/>
                <a:gd name="T42" fmla="*/ 241 w 540"/>
                <a:gd name="T43" fmla="*/ 216 h 541"/>
                <a:gd name="T44" fmla="*/ 298 w 540"/>
                <a:gd name="T45" fmla="*/ 216 h 541"/>
                <a:gd name="T46" fmla="*/ 298 w 540"/>
                <a:gd name="T47" fmla="*/ 149 h 541"/>
                <a:gd name="T48" fmla="*/ 390 w 540"/>
                <a:gd name="T49" fmla="*/ 57 h 541"/>
                <a:gd name="T50" fmla="*/ 457 w 540"/>
                <a:gd name="T51" fmla="*/ 57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40" h="541">
                  <a:moveTo>
                    <a:pt x="483" y="0"/>
                  </a:moveTo>
                  <a:lnTo>
                    <a:pt x="56" y="0"/>
                  </a:lnTo>
                  <a:cubicBezTo>
                    <a:pt x="25" y="0"/>
                    <a:pt x="0" y="26"/>
                    <a:pt x="0" y="57"/>
                  </a:cubicBezTo>
                  <a:lnTo>
                    <a:pt x="0" y="483"/>
                  </a:lnTo>
                  <a:cubicBezTo>
                    <a:pt x="0" y="514"/>
                    <a:pt x="25" y="540"/>
                    <a:pt x="56" y="540"/>
                  </a:cubicBezTo>
                  <a:lnTo>
                    <a:pt x="483" y="540"/>
                  </a:lnTo>
                  <a:cubicBezTo>
                    <a:pt x="513" y="540"/>
                    <a:pt x="539" y="514"/>
                    <a:pt x="539" y="483"/>
                  </a:cubicBezTo>
                  <a:lnTo>
                    <a:pt x="539" y="57"/>
                  </a:lnTo>
                  <a:cubicBezTo>
                    <a:pt x="539" y="26"/>
                    <a:pt x="513" y="0"/>
                    <a:pt x="483" y="0"/>
                  </a:cubicBezTo>
                  <a:close/>
                  <a:moveTo>
                    <a:pt x="457" y="57"/>
                  </a:moveTo>
                  <a:lnTo>
                    <a:pt x="457" y="139"/>
                  </a:lnTo>
                  <a:lnTo>
                    <a:pt x="405" y="139"/>
                  </a:lnTo>
                  <a:cubicBezTo>
                    <a:pt x="385" y="139"/>
                    <a:pt x="375" y="149"/>
                    <a:pt x="375" y="165"/>
                  </a:cubicBezTo>
                  <a:lnTo>
                    <a:pt x="375" y="216"/>
                  </a:lnTo>
                  <a:lnTo>
                    <a:pt x="457" y="216"/>
                  </a:lnTo>
                  <a:lnTo>
                    <a:pt x="457" y="298"/>
                  </a:lnTo>
                  <a:lnTo>
                    <a:pt x="375" y="298"/>
                  </a:lnTo>
                  <a:lnTo>
                    <a:pt x="375" y="483"/>
                  </a:lnTo>
                  <a:lnTo>
                    <a:pt x="298" y="483"/>
                  </a:lnTo>
                  <a:lnTo>
                    <a:pt x="298" y="298"/>
                  </a:lnTo>
                  <a:lnTo>
                    <a:pt x="241" y="298"/>
                  </a:lnTo>
                  <a:lnTo>
                    <a:pt x="241" y="216"/>
                  </a:lnTo>
                  <a:lnTo>
                    <a:pt x="298" y="216"/>
                  </a:lnTo>
                  <a:lnTo>
                    <a:pt x="298" y="149"/>
                  </a:lnTo>
                  <a:cubicBezTo>
                    <a:pt x="298" y="98"/>
                    <a:pt x="339" y="57"/>
                    <a:pt x="390" y="57"/>
                  </a:cubicBezTo>
                  <a:lnTo>
                    <a:pt x="457" y="57"/>
                  </a:lnTo>
                  <a:close/>
                </a:path>
              </a:pathLst>
            </a:custGeom>
            <a:grpFill/>
            <a:ln>
              <a:noFill/>
            </a:ln>
            <a:effectLst/>
          </p:spPr>
          <p:txBody>
            <a:bodyPr wrap="none" anchor="ctr"/>
            <a:lstStyle/>
            <a:p>
              <a:endParaRPr lang="en-US">
                <a:solidFill>
                  <a:srgbClr val="E04621"/>
                </a:solidFill>
              </a:endParaRPr>
            </a:p>
          </p:txBody>
        </p:sp>
        <p:sp>
          <p:nvSpPr>
            <p:cNvPr id="68" name="Freeform 29"/>
            <p:cNvSpPr>
              <a:spLocks noChangeAspect="1" noChangeArrowheads="1"/>
            </p:cNvSpPr>
            <p:nvPr/>
          </p:nvSpPr>
          <p:spPr bwMode="auto">
            <a:xfrm>
              <a:off x="2039566" y="5942529"/>
              <a:ext cx="362785" cy="365760"/>
            </a:xfrm>
            <a:custGeom>
              <a:avLst/>
              <a:gdLst>
                <a:gd name="T0" fmla="*/ 252 w 540"/>
                <a:gd name="T1" fmla="*/ 185 h 541"/>
                <a:gd name="T2" fmla="*/ 195 w 540"/>
                <a:gd name="T3" fmla="*/ 108 h 541"/>
                <a:gd name="T4" fmla="*/ 159 w 540"/>
                <a:gd name="T5" fmla="*/ 155 h 541"/>
                <a:gd name="T6" fmla="*/ 211 w 540"/>
                <a:gd name="T7" fmla="*/ 232 h 541"/>
                <a:gd name="T8" fmla="*/ 252 w 540"/>
                <a:gd name="T9" fmla="*/ 185 h 541"/>
                <a:gd name="T10" fmla="*/ 231 w 540"/>
                <a:gd name="T11" fmla="*/ 319 h 541"/>
                <a:gd name="T12" fmla="*/ 226 w 540"/>
                <a:gd name="T13" fmla="*/ 319 h 541"/>
                <a:gd name="T14" fmla="*/ 226 w 540"/>
                <a:gd name="T15" fmla="*/ 319 h 541"/>
                <a:gd name="T16" fmla="*/ 175 w 540"/>
                <a:gd name="T17" fmla="*/ 329 h 541"/>
                <a:gd name="T18" fmla="*/ 139 w 540"/>
                <a:gd name="T19" fmla="*/ 370 h 541"/>
                <a:gd name="T20" fmla="*/ 216 w 540"/>
                <a:gd name="T21" fmla="*/ 432 h 541"/>
                <a:gd name="T22" fmla="*/ 282 w 540"/>
                <a:gd name="T23" fmla="*/ 381 h 541"/>
                <a:gd name="T24" fmla="*/ 231 w 540"/>
                <a:gd name="T25" fmla="*/ 319 h 541"/>
                <a:gd name="T26" fmla="*/ 488 w 540"/>
                <a:gd name="T27" fmla="*/ 0 h 541"/>
                <a:gd name="T28" fmla="*/ 56 w 540"/>
                <a:gd name="T29" fmla="*/ 0 h 541"/>
                <a:gd name="T30" fmla="*/ 0 w 540"/>
                <a:gd name="T31" fmla="*/ 57 h 541"/>
                <a:gd name="T32" fmla="*/ 0 w 540"/>
                <a:gd name="T33" fmla="*/ 484 h 541"/>
                <a:gd name="T34" fmla="*/ 56 w 540"/>
                <a:gd name="T35" fmla="*/ 540 h 541"/>
                <a:gd name="T36" fmla="*/ 488 w 540"/>
                <a:gd name="T37" fmla="*/ 540 h 541"/>
                <a:gd name="T38" fmla="*/ 539 w 540"/>
                <a:gd name="T39" fmla="*/ 484 h 541"/>
                <a:gd name="T40" fmla="*/ 539 w 540"/>
                <a:gd name="T41" fmla="*/ 57 h 541"/>
                <a:gd name="T42" fmla="*/ 488 w 540"/>
                <a:gd name="T43" fmla="*/ 0 h 541"/>
                <a:gd name="T44" fmla="*/ 195 w 540"/>
                <a:gd name="T45" fmla="*/ 463 h 541"/>
                <a:gd name="T46" fmla="*/ 82 w 540"/>
                <a:gd name="T47" fmla="*/ 386 h 541"/>
                <a:gd name="T48" fmla="*/ 123 w 540"/>
                <a:gd name="T49" fmla="*/ 319 h 541"/>
                <a:gd name="T50" fmla="*/ 205 w 540"/>
                <a:gd name="T51" fmla="*/ 293 h 541"/>
                <a:gd name="T52" fmla="*/ 200 w 540"/>
                <a:gd name="T53" fmla="*/ 268 h 541"/>
                <a:gd name="T54" fmla="*/ 200 w 540"/>
                <a:gd name="T55" fmla="*/ 252 h 541"/>
                <a:gd name="T56" fmla="*/ 190 w 540"/>
                <a:gd name="T57" fmla="*/ 252 h 541"/>
                <a:gd name="T58" fmla="*/ 103 w 540"/>
                <a:gd name="T59" fmla="*/ 175 h 541"/>
                <a:gd name="T60" fmla="*/ 216 w 540"/>
                <a:gd name="T61" fmla="*/ 78 h 541"/>
                <a:gd name="T62" fmla="*/ 329 w 540"/>
                <a:gd name="T63" fmla="*/ 78 h 541"/>
                <a:gd name="T64" fmla="*/ 318 w 540"/>
                <a:gd name="T65" fmla="*/ 88 h 541"/>
                <a:gd name="T66" fmla="*/ 303 w 540"/>
                <a:gd name="T67" fmla="*/ 103 h 541"/>
                <a:gd name="T68" fmla="*/ 298 w 540"/>
                <a:gd name="T69" fmla="*/ 108 h 541"/>
                <a:gd name="T70" fmla="*/ 277 w 540"/>
                <a:gd name="T71" fmla="*/ 108 h 541"/>
                <a:gd name="T72" fmla="*/ 303 w 540"/>
                <a:gd name="T73" fmla="*/ 165 h 541"/>
                <a:gd name="T74" fmla="*/ 262 w 540"/>
                <a:gd name="T75" fmla="*/ 237 h 541"/>
                <a:gd name="T76" fmla="*/ 252 w 540"/>
                <a:gd name="T77" fmla="*/ 257 h 541"/>
                <a:gd name="T78" fmla="*/ 262 w 540"/>
                <a:gd name="T79" fmla="*/ 273 h 541"/>
                <a:gd name="T80" fmla="*/ 272 w 540"/>
                <a:gd name="T81" fmla="*/ 283 h 541"/>
                <a:gd name="T82" fmla="*/ 324 w 540"/>
                <a:gd name="T83" fmla="*/ 360 h 541"/>
                <a:gd name="T84" fmla="*/ 195 w 540"/>
                <a:gd name="T85" fmla="*/ 463 h 541"/>
                <a:gd name="T86" fmla="*/ 457 w 540"/>
                <a:gd name="T87" fmla="*/ 273 h 541"/>
                <a:gd name="T88" fmla="*/ 406 w 540"/>
                <a:gd name="T89" fmla="*/ 273 h 541"/>
                <a:gd name="T90" fmla="*/ 406 w 540"/>
                <a:gd name="T91" fmla="*/ 324 h 541"/>
                <a:gd name="T92" fmla="*/ 380 w 540"/>
                <a:gd name="T93" fmla="*/ 324 h 541"/>
                <a:gd name="T94" fmla="*/ 380 w 540"/>
                <a:gd name="T95" fmla="*/ 273 h 541"/>
                <a:gd name="T96" fmla="*/ 324 w 540"/>
                <a:gd name="T97" fmla="*/ 273 h 541"/>
                <a:gd name="T98" fmla="*/ 324 w 540"/>
                <a:gd name="T99" fmla="*/ 242 h 541"/>
                <a:gd name="T100" fmla="*/ 380 w 540"/>
                <a:gd name="T101" fmla="*/ 242 h 541"/>
                <a:gd name="T102" fmla="*/ 380 w 540"/>
                <a:gd name="T103" fmla="*/ 191 h 541"/>
                <a:gd name="T104" fmla="*/ 406 w 540"/>
                <a:gd name="T105" fmla="*/ 191 h 541"/>
                <a:gd name="T106" fmla="*/ 406 w 540"/>
                <a:gd name="T107" fmla="*/ 242 h 541"/>
                <a:gd name="T108" fmla="*/ 457 w 540"/>
                <a:gd name="T109" fmla="*/ 242 h 541"/>
                <a:gd name="T110" fmla="*/ 457 w 540"/>
                <a:gd name="T111" fmla="*/ 273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40" h="541">
                  <a:moveTo>
                    <a:pt x="252" y="185"/>
                  </a:moveTo>
                  <a:cubicBezTo>
                    <a:pt x="252" y="160"/>
                    <a:pt x="231" y="108"/>
                    <a:pt x="195" y="108"/>
                  </a:cubicBezTo>
                  <a:cubicBezTo>
                    <a:pt x="175" y="108"/>
                    <a:pt x="159" y="119"/>
                    <a:pt x="159" y="155"/>
                  </a:cubicBezTo>
                  <a:cubicBezTo>
                    <a:pt x="159" y="185"/>
                    <a:pt x="175" y="232"/>
                    <a:pt x="211" y="232"/>
                  </a:cubicBezTo>
                  <a:cubicBezTo>
                    <a:pt x="211" y="232"/>
                    <a:pt x="252" y="227"/>
                    <a:pt x="252" y="185"/>
                  </a:cubicBezTo>
                  <a:close/>
                  <a:moveTo>
                    <a:pt x="231" y="319"/>
                  </a:moveTo>
                  <a:lnTo>
                    <a:pt x="226" y="319"/>
                  </a:lnTo>
                  <a:lnTo>
                    <a:pt x="226" y="319"/>
                  </a:lnTo>
                  <a:cubicBezTo>
                    <a:pt x="216" y="319"/>
                    <a:pt x="195" y="324"/>
                    <a:pt x="175" y="329"/>
                  </a:cubicBezTo>
                  <a:cubicBezTo>
                    <a:pt x="159" y="335"/>
                    <a:pt x="139" y="345"/>
                    <a:pt x="139" y="370"/>
                  </a:cubicBezTo>
                  <a:cubicBezTo>
                    <a:pt x="139" y="401"/>
                    <a:pt x="164" y="432"/>
                    <a:pt x="216" y="432"/>
                  </a:cubicBezTo>
                  <a:cubicBezTo>
                    <a:pt x="257" y="432"/>
                    <a:pt x="282" y="406"/>
                    <a:pt x="282" y="381"/>
                  </a:cubicBezTo>
                  <a:cubicBezTo>
                    <a:pt x="282" y="360"/>
                    <a:pt x="267" y="345"/>
                    <a:pt x="231" y="319"/>
                  </a:cubicBezTo>
                  <a:close/>
                  <a:moveTo>
                    <a:pt x="488" y="0"/>
                  </a:moveTo>
                  <a:lnTo>
                    <a:pt x="56" y="0"/>
                  </a:lnTo>
                  <a:cubicBezTo>
                    <a:pt x="26" y="0"/>
                    <a:pt x="0" y="26"/>
                    <a:pt x="0" y="57"/>
                  </a:cubicBezTo>
                  <a:lnTo>
                    <a:pt x="0" y="484"/>
                  </a:lnTo>
                  <a:cubicBezTo>
                    <a:pt x="0" y="514"/>
                    <a:pt x="26" y="540"/>
                    <a:pt x="56" y="540"/>
                  </a:cubicBezTo>
                  <a:lnTo>
                    <a:pt x="488" y="540"/>
                  </a:lnTo>
                  <a:cubicBezTo>
                    <a:pt x="514" y="540"/>
                    <a:pt x="539" y="514"/>
                    <a:pt x="539" y="484"/>
                  </a:cubicBezTo>
                  <a:lnTo>
                    <a:pt x="539" y="57"/>
                  </a:lnTo>
                  <a:cubicBezTo>
                    <a:pt x="539" y="26"/>
                    <a:pt x="514" y="0"/>
                    <a:pt x="488" y="0"/>
                  </a:cubicBezTo>
                  <a:close/>
                  <a:moveTo>
                    <a:pt x="195" y="463"/>
                  </a:moveTo>
                  <a:cubicBezTo>
                    <a:pt x="118" y="463"/>
                    <a:pt x="82" y="422"/>
                    <a:pt x="82" y="386"/>
                  </a:cubicBezTo>
                  <a:cubicBezTo>
                    <a:pt x="82" y="370"/>
                    <a:pt x="87" y="340"/>
                    <a:pt x="123" y="319"/>
                  </a:cubicBezTo>
                  <a:cubicBezTo>
                    <a:pt x="144" y="304"/>
                    <a:pt x="169" y="299"/>
                    <a:pt x="205" y="293"/>
                  </a:cubicBezTo>
                  <a:cubicBezTo>
                    <a:pt x="200" y="288"/>
                    <a:pt x="200" y="283"/>
                    <a:pt x="200" y="268"/>
                  </a:cubicBezTo>
                  <a:cubicBezTo>
                    <a:pt x="200" y="263"/>
                    <a:pt x="200" y="263"/>
                    <a:pt x="200" y="252"/>
                  </a:cubicBezTo>
                  <a:lnTo>
                    <a:pt x="190" y="252"/>
                  </a:lnTo>
                  <a:cubicBezTo>
                    <a:pt x="139" y="252"/>
                    <a:pt x="103" y="216"/>
                    <a:pt x="103" y="175"/>
                  </a:cubicBezTo>
                  <a:cubicBezTo>
                    <a:pt x="103" y="129"/>
                    <a:pt x="139" y="78"/>
                    <a:pt x="216" y="78"/>
                  </a:cubicBezTo>
                  <a:lnTo>
                    <a:pt x="329" y="78"/>
                  </a:lnTo>
                  <a:lnTo>
                    <a:pt x="318" y="88"/>
                  </a:lnTo>
                  <a:lnTo>
                    <a:pt x="303" y="103"/>
                  </a:lnTo>
                  <a:lnTo>
                    <a:pt x="298" y="108"/>
                  </a:lnTo>
                  <a:lnTo>
                    <a:pt x="277" y="108"/>
                  </a:lnTo>
                  <a:cubicBezTo>
                    <a:pt x="288" y="119"/>
                    <a:pt x="303" y="134"/>
                    <a:pt x="303" y="165"/>
                  </a:cubicBezTo>
                  <a:cubicBezTo>
                    <a:pt x="303" y="206"/>
                    <a:pt x="282" y="221"/>
                    <a:pt x="262" y="237"/>
                  </a:cubicBezTo>
                  <a:cubicBezTo>
                    <a:pt x="257" y="242"/>
                    <a:pt x="252" y="247"/>
                    <a:pt x="252" y="257"/>
                  </a:cubicBezTo>
                  <a:cubicBezTo>
                    <a:pt x="252" y="268"/>
                    <a:pt x="257" y="273"/>
                    <a:pt x="262" y="273"/>
                  </a:cubicBezTo>
                  <a:cubicBezTo>
                    <a:pt x="262" y="278"/>
                    <a:pt x="267" y="278"/>
                    <a:pt x="272" y="283"/>
                  </a:cubicBezTo>
                  <a:cubicBezTo>
                    <a:pt x="293" y="299"/>
                    <a:pt x="324" y="314"/>
                    <a:pt x="324" y="360"/>
                  </a:cubicBezTo>
                  <a:cubicBezTo>
                    <a:pt x="324" y="406"/>
                    <a:pt x="288" y="463"/>
                    <a:pt x="195" y="463"/>
                  </a:cubicBezTo>
                  <a:close/>
                  <a:moveTo>
                    <a:pt x="457" y="273"/>
                  </a:moveTo>
                  <a:lnTo>
                    <a:pt x="406" y="273"/>
                  </a:lnTo>
                  <a:lnTo>
                    <a:pt x="406" y="324"/>
                  </a:lnTo>
                  <a:lnTo>
                    <a:pt x="380" y="324"/>
                  </a:lnTo>
                  <a:lnTo>
                    <a:pt x="380" y="273"/>
                  </a:lnTo>
                  <a:lnTo>
                    <a:pt x="324" y="273"/>
                  </a:lnTo>
                  <a:lnTo>
                    <a:pt x="324" y="242"/>
                  </a:lnTo>
                  <a:lnTo>
                    <a:pt x="380" y="242"/>
                  </a:lnTo>
                  <a:lnTo>
                    <a:pt x="380" y="191"/>
                  </a:lnTo>
                  <a:lnTo>
                    <a:pt x="406" y="191"/>
                  </a:lnTo>
                  <a:lnTo>
                    <a:pt x="406" y="242"/>
                  </a:lnTo>
                  <a:lnTo>
                    <a:pt x="457" y="242"/>
                  </a:lnTo>
                  <a:lnTo>
                    <a:pt x="457" y="273"/>
                  </a:lnTo>
                  <a:close/>
                </a:path>
              </a:pathLst>
            </a:custGeom>
            <a:grpFill/>
            <a:ln>
              <a:noFill/>
            </a:ln>
            <a:effectLst/>
          </p:spPr>
          <p:txBody>
            <a:bodyPr wrap="none" anchor="ctr"/>
            <a:lstStyle/>
            <a:p>
              <a:endParaRPr lang="en-US">
                <a:solidFill>
                  <a:srgbClr val="E04621"/>
                </a:solidFill>
              </a:endParaRPr>
            </a:p>
          </p:txBody>
        </p:sp>
        <p:sp>
          <p:nvSpPr>
            <p:cNvPr id="69" name="Freeform 31"/>
            <p:cNvSpPr>
              <a:spLocks noChangeAspect="1" noChangeArrowheads="1"/>
            </p:cNvSpPr>
            <p:nvPr/>
          </p:nvSpPr>
          <p:spPr bwMode="auto">
            <a:xfrm>
              <a:off x="2473298" y="5946011"/>
              <a:ext cx="362785" cy="365760"/>
            </a:xfrm>
            <a:custGeom>
              <a:avLst/>
              <a:gdLst>
                <a:gd name="T0" fmla="*/ 483 w 536"/>
                <a:gd name="T1" fmla="*/ 0 h 541"/>
                <a:gd name="T2" fmla="*/ 51 w 536"/>
                <a:gd name="T3" fmla="*/ 0 h 541"/>
                <a:gd name="T4" fmla="*/ 0 w 536"/>
                <a:gd name="T5" fmla="*/ 57 h 541"/>
                <a:gd name="T6" fmla="*/ 0 w 536"/>
                <a:gd name="T7" fmla="*/ 484 h 541"/>
                <a:gd name="T8" fmla="*/ 51 w 536"/>
                <a:gd name="T9" fmla="*/ 540 h 541"/>
                <a:gd name="T10" fmla="*/ 483 w 536"/>
                <a:gd name="T11" fmla="*/ 540 h 541"/>
                <a:gd name="T12" fmla="*/ 535 w 536"/>
                <a:gd name="T13" fmla="*/ 484 h 541"/>
                <a:gd name="T14" fmla="*/ 535 w 536"/>
                <a:gd name="T15" fmla="*/ 57 h 541"/>
                <a:gd name="T16" fmla="*/ 483 w 536"/>
                <a:gd name="T17" fmla="*/ 0 h 541"/>
                <a:gd name="T18" fmla="*/ 159 w 536"/>
                <a:gd name="T19" fmla="*/ 458 h 541"/>
                <a:gd name="T20" fmla="*/ 82 w 536"/>
                <a:gd name="T21" fmla="*/ 458 h 541"/>
                <a:gd name="T22" fmla="*/ 82 w 536"/>
                <a:gd name="T23" fmla="*/ 216 h 541"/>
                <a:gd name="T24" fmla="*/ 159 w 536"/>
                <a:gd name="T25" fmla="*/ 216 h 541"/>
                <a:gd name="T26" fmla="*/ 159 w 536"/>
                <a:gd name="T27" fmla="*/ 458 h 541"/>
                <a:gd name="T28" fmla="*/ 118 w 536"/>
                <a:gd name="T29" fmla="*/ 170 h 541"/>
                <a:gd name="T30" fmla="*/ 72 w 536"/>
                <a:gd name="T31" fmla="*/ 124 h 541"/>
                <a:gd name="T32" fmla="*/ 118 w 536"/>
                <a:gd name="T33" fmla="*/ 72 h 541"/>
                <a:gd name="T34" fmla="*/ 170 w 536"/>
                <a:gd name="T35" fmla="*/ 124 h 541"/>
                <a:gd name="T36" fmla="*/ 118 w 536"/>
                <a:gd name="T37" fmla="*/ 170 h 541"/>
                <a:gd name="T38" fmla="*/ 457 w 536"/>
                <a:gd name="T39" fmla="*/ 458 h 541"/>
                <a:gd name="T40" fmla="*/ 375 w 536"/>
                <a:gd name="T41" fmla="*/ 458 h 541"/>
                <a:gd name="T42" fmla="*/ 375 w 536"/>
                <a:gd name="T43" fmla="*/ 314 h 541"/>
                <a:gd name="T44" fmla="*/ 334 w 536"/>
                <a:gd name="T45" fmla="*/ 278 h 541"/>
                <a:gd name="T46" fmla="*/ 293 w 536"/>
                <a:gd name="T47" fmla="*/ 314 h 541"/>
                <a:gd name="T48" fmla="*/ 293 w 536"/>
                <a:gd name="T49" fmla="*/ 458 h 541"/>
                <a:gd name="T50" fmla="*/ 216 w 536"/>
                <a:gd name="T51" fmla="*/ 458 h 541"/>
                <a:gd name="T52" fmla="*/ 216 w 536"/>
                <a:gd name="T53" fmla="*/ 216 h 541"/>
                <a:gd name="T54" fmla="*/ 293 w 536"/>
                <a:gd name="T55" fmla="*/ 216 h 541"/>
                <a:gd name="T56" fmla="*/ 293 w 536"/>
                <a:gd name="T57" fmla="*/ 247 h 541"/>
                <a:gd name="T58" fmla="*/ 360 w 536"/>
                <a:gd name="T59" fmla="*/ 211 h 541"/>
                <a:gd name="T60" fmla="*/ 457 w 536"/>
                <a:gd name="T61" fmla="*/ 304 h 541"/>
                <a:gd name="T62" fmla="*/ 457 w 536"/>
                <a:gd name="T63" fmla="*/ 458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36" h="541">
                  <a:moveTo>
                    <a:pt x="483" y="0"/>
                  </a:moveTo>
                  <a:lnTo>
                    <a:pt x="51" y="0"/>
                  </a:lnTo>
                  <a:cubicBezTo>
                    <a:pt x="26" y="0"/>
                    <a:pt x="0" y="26"/>
                    <a:pt x="0" y="57"/>
                  </a:cubicBezTo>
                  <a:lnTo>
                    <a:pt x="0" y="484"/>
                  </a:lnTo>
                  <a:cubicBezTo>
                    <a:pt x="0" y="514"/>
                    <a:pt x="26" y="540"/>
                    <a:pt x="51" y="540"/>
                  </a:cubicBezTo>
                  <a:lnTo>
                    <a:pt x="483" y="540"/>
                  </a:lnTo>
                  <a:cubicBezTo>
                    <a:pt x="514" y="540"/>
                    <a:pt x="535" y="514"/>
                    <a:pt x="535" y="484"/>
                  </a:cubicBezTo>
                  <a:lnTo>
                    <a:pt x="535" y="57"/>
                  </a:lnTo>
                  <a:cubicBezTo>
                    <a:pt x="535" y="26"/>
                    <a:pt x="514" y="0"/>
                    <a:pt x="483" y="0"/>
                  </a:cubicBezTo>
                  <a:close/>
                  <a:moveTo>
                    <a:pt x="159" y="458"/>
                  </a:moveTo>
                  <a:lnTo>
                    <a:pt x="82" y="458"/>
                  </a:lnTo>
                  <a:lnTo>
                    <a:pt x="82" y="216"/>
                  </a:lnTo>
                  <a:lnTo>
                    <a:pt x="159" y="216"/>
                  </a:lnTo>
                  <a:lnTo>
                    <a:pt x="159" y="458"/>
                  </a:lnTo>
                  <a:close/>
                  <a:moveTo>
                    <a:pt x="118" y="170"/>
                  </a:moveTo>
                  <a:cubicBezTo>
                    <a:pt x="93" y="170"/>
                    <a:pt x="72" y="150"/>
                    <a:pt x="72" y="124"/>
                  </a:cubicBezTo>
                  <a:cubicBezTo>
                    <a:pt x="72" y="98"/>
                    <a:pt x="90" y="72"/>
                    <a:pt x="118" y="72"/>
                  </a:cubicBezTo>
                  <a:cubicBezTo>
                    <a:pt x="147" y="72"/>
                    <a:pt x="170" y="98"/>
                    <a:pt x="170" y="124"/>
                  </a:cubicBezTo>
                  <a:cubicBezTo>
                    <a:pt x="170" y="150"/>
                    <a:pt x="149" y="170"/>
                    <a:pt x="118" y="170"/>
                  </a:cubicBezTo>
                  <a:close/>
                  <a:moveTo>
                    <a:pt x="457" y="458"/>
                  </a:moveTo>
                  <a:lnTo>
                    <a:pt x="375" y="458"/>
                  </a:lnTo>
                  <a:lnTo>
                    <a:pt x="375" y="314"/>
                  </a:lnTo>
                  <a:cubicBezTo>
                    <a:pt x="375" y="293"/>
                    <a:pt x="355" y="278"/>
                    <a:pt x="334" y="278"/>
                  </a:cubicBezTo>
                  <a:cubicBezTo>
                    <a:pt x="314" y="278"/>
                    <a:pt x="293" y="293"/>
                    <a:pt x="293" y="314"/>
                  </a:cubicBezTo>
                  <a:lnTo>
                    <a:pt x="293" y="458"/>
                  </a:lnTo>
                  <a:lnTo>
                    <a:pt x="216" y="458"/>
                  </a:lnTo>
                  <a:lnTo>
                    <a:pt x="216" y="216"/>
                  </a:lnTo>
                  <a:lnTo>
                    <a:pt x="293" y="216"/>
                  </a:lnTo>
                  <a:lnTo>
                    <a:pt x="293" y="247"/>
                  </a:lnTo>
                  <a:cubicBezTo>
                    <a:pt x="308" y="227"/>
                    <a:pt x="339" y="211"/>
                    <a:pt x="360" y="211"/>
                  </a:cubicBezTo>
                  <a:cubicBezTo>
                    <a:pt x="411" y="211"/>
                    <a:pt x="457" y="252"/>
                    <a:pt x="457" y="304"/>
                  </a:cubicBezTo>
                  <a:lnTo>
                    <a:pt x="457" y="458"/>
                  </a:lnTo>
                  <a:close/>
                </a:path>
              </a:pathLst>
            </a:custGeom>
            <a:grpFill/>
            <a:ln>
              <a:noFill/>
            </a:ln>
            <a:effectLst/>
          </p:spPr>
          <p:txBody>
            <a:bodyPr wrap="none" anchor="ctr"/>
            <a:lstStyle/>
            <a:p>
              <a:endParaRPr lang="en-US">
                <a:solidFill>
                  <a:srgbClr val="E04621"/>
                </a:solidFill>
              </a:endParaRPr>
            </a:p>
          </p:txBody>
        </p:sp>
        <p:sp>
          <p:nvSpPr>
            <p:cNvPr id="70" name="Freeform 33"/>
            <p:cNvSpPr>
              <a:spLocks noChangeAspect="1" noChangeArrowheads="1"/>
            </p:cNvSpPr>
            <p:nvPr/>
          </p:nvSpPr>
          <p:spPr bwMode="auto">
            <a:xfrm>
              <a:off x="1602680" y="5939047"/>
              <a:ext cx="362785" cy="365760"/>
            </a:xfrm>
            <a:custGeom>
              <a:avLst/>
              <a:gdLst>
                <a:gd name="T0" fmla="*/ 483 w 540"/>
                <a:gd name="T1" fmla="*/ 0 h 541"/>
                <a:gd name="T2" fmla="*/ 56 w 540"/>
                <a:gd name="T3" fmla="*/ 0 h 541"/>
                <a:gd name="T4" fmla="*/ 0 w 540"/>
                <a:gd name="T5" fmla="*/ 57 h 541"/>
                <a:gd name="T6" fmla="*/ 0 w 540"/>
                <a:gd name="T7" fmla="*/ 484 h 541"/>
                <a:gd name="T8" fmla="*/ 56 w 540"/>
                <a:gd name="T9" fmla="*/ 540 h 541"/>
                <a:gd name="T10" fmla="*/ 483 w 540"/>
                <a:gd name="T11" fmla="*/ 540 h 541"/>
                <a:gd name="T12" fmla="*/ 539 w 540"/>
                <a:gd name="T13" fmla="*/ 484 h 541"/>
                <a:gd name="T14" fmla="*/ 539 w 540"/>
                <a:gd name="T15" fmla="*/ 57 h 541"/>
                <a:gd name="T16" fmla="*/ 483 w 540"/>
                <a:gd name="T17" fmla="*/ 0 h 541"/>
                <a:gd name="T18" fmla="*/ 375 w 540"/>
                <a:gd name="T19" fmla="*/ 242 h 541"/>
                <a:gd name="T20" fmla="*/ 298 w 540"/>
                <a:gd name="T21" fmla="*/ 242 h 541"/>
                <a:gd name="T22" fmla="*/ 298 w 540"/>
                <a:gd name="T23" fmla="*/ 350 h 541"/>
                <a:gd name="T24" fmla="*/ 323 w 540"/>
                <a:gd name="T25" fmla="*/ 381 h 541"/>
                <a:gd name="T26" fmla="*/ 375 w 540"/>
                <a:gd name="T27" fmla="*/ 381 h 541"/>
                <a:gd name="T28" fmla="*/ 375 w 540"/>
                <a:gd name="T29" fmla="*/ 458 h 541"/>
                <a:gd name="T30" fmla="*/ 318 w 540"/>
                <a:gd name="T31" fmla="*/ 463 h 541"/>
                <a:gd name="T32" fmla="*/ 215 w 540"/>
                <a:gd name="T33" fmla="*/ 370 h 541"/>
                <a:gd name="T34" fmla="*/ 215 w 540"/>
                <a:gd name="T35" fmla="*/ 242 h 541"/>
                <a:gd name="T36" fmla="*/ 159 w 540"/>
                <a:gd name="T37" fmla="*/ 242 h 541"/>
                <a:gd name="T38" fmla="*/ 159 w 540"/>
                <a:gd name="T39" fmla="*/ 170 h 541"/>
                <a:gd name="T40" fmla="*/ 236 w 540"/>
                <a:gd name="T41" fmla="*/ 83 h 541"/>
                <a:gd name="T42" fmla="*/ 298 w 540"/>
                <a:gd name="T43" fmla="*/ 83 h 541"/>
                <a:gd name="T44" fmla="*/ 298 w 540"/>
                <a:gd name="T45" fmla="*/ 165 h 541"/>
                <a:gd name="T46" fmla="*/ 375 w 540"/>
                <a:gd name="T47" fmla="*/ 165 h 541"/>
                <a:gd name="T48" fmla="*/ 375 w 540"/>
                <a:gd name="T49" fmla="*/ 242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40" h="541">
                  <a:moveTo>
                    <a:pt x="483" y="0"/>
                  </a:moveTo>
                  <a:lnTo>
                    <a:pt x="56" y="0"/>
                  </a:lnTo>
                  <a:cubicBezTo>
                    <a:pt x="25" y="0"/>
                    <a:pt x="0" y="26"/>
                    <a:pt x="0" y="57"/>
                  </a:cubicBezTo>
                  <a:lnTo>
                    <a:pt x="0" y="484"/>
                  </a:lnTo>
                  <a:cubicBezTo>
                    <a:pt x="0" y="514"/>
                    <a:pt x="25" y="540"/>
                    <a:pt x="56" y="540"/>
                  </a:cubicBezTo>
                  <a:lnTo>
                    <a:pt x="483" y="540"/>
                  </a:lnTo>
                  <a:cubicBezTo>
                    <a:pt x="513" y="540"/>
                    <a:pt x="539" y="514"/>
                    <a:pt x="539" y="484"/>
                  </a:cubicBezTo>
                  <a:lnTo>
                    <a:pt x="539" y="57"/>
                  </a:lnTo>
                  <a:cubicBezTo>
                    <a:pt x="539" y="26"/>
                    <a:pt x="513" y="0"/>
                    <a:pt x="483" y="0"/>
                  </a:cubicBezTo>
                  <a:close/>
                  <a:moveTo>
                    <a:pt x="375" y="242"/>
                  </a:moveTo>
                  <a:lnTo>
                    <a:pt x="298" y="242"/>
                  </a:lnTo>
                  <a:lnTo>
                    <a:pt x="298" y="350"/>
                  </a:lnTo>
                  <a:cubicBezTo>
                    <a:pt x="298" y="365"/>
                    <a:pt x="298" y="381"/>
                    <a:pt x="323" y="381"/>
                  </a:cubicBezTo>
                  <a:lnTo>
                    <a:pt x="375" y="381"/>
                  </a:lnTo>
                  <a:lnTo>
                    <a:pt x="375" y="458"/>
                  </a:lnTo>
                  <a:cubicBezTo>
                    <a:pt x="375" y="458"/>
                    <a:pt x="349" y="463"/>
                    <a:pt x="318" y="463"/>
                  </a:cubicBezTo>
                  <a:cubicBezTo>
                    <a:pt x="251" y="463"/>
                    <a:pt x="215" y="417"/>
                    <a:pt x="215" y="370"/>
                  </a:cubicBezTo>
                  <a:lnTo>
                    <a:pt x="215" y="242"/>
                  </a:lnTo>
                  <a:lnTo>
                    <a:pt x="159" y="242"/>
                  </a:lnTo>
                  <a:lnTo>
                    <a:pt x="159" y="170"/>
                  </a:lnTo>
                  <a:cubicBezTo>
                    <a:pt x="226" y="165"/>
                    <a:pt x="231" y="114"/>
                    <a:pt x="236" y="83"/>
                  </a:cubicBezTo>
                  <a:lnTo>
                    <a:pt x="298" y="83"/>
                  </a:lnTo>
                  <a:lnTo>
                    <a:pt x="298" y="165"/>
                  </a:lnTo>
                  <a:lnTo>
                    <a:pt x="375" y="165"/>
                  </a:lnTo>
                  <a:lnTo>
                    <a:pt x="375" y="242"/>
                  </a:lnTo>
                  <a:close/>
                </a:path>
              </a:pathLst>
            </a:custGeom>
            <a:grpFill/>
            <a:ln>
              <a:noFill/>
            </a:ln>
            <a:effectLst/>
          </p:spPr>
          <p:txBody>
            <a:bodyPr wrap="none" anchor="ctr"/>
            <a:lstStyle/>
            <a:p>
              <a:endParaRPr lang="en-US">
                <a:solidFill>
                  <a:srgbClr val="E04621"/>
                </a:solidFill>
              </a:endParaRPr>
            </a:p>
          </p:txBody>
        </p:sp>
      </p:grpSp>
      <p:sp>
        <p:nvSpPr>
          <p:cNvPr id="71" name="Text Placeholder 3"/>
          <p:cNvSpPr txBox="1">
            <a:spLocks/>
          </p:cNvSpPr>
          <p:nvPr/>
        </p:nvSpPr>
        <p:spPr>
          <a:xfrm>
            <a:off x="9270501" y="4503042"/>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rgbClr val="E04621"/>
                </a:solidFill>
              </a:rPr>
              <a:t>Lori Sager</a:t>
            </a:r>
          </a:p>
        </p:txBody>
      </p:sp>
      <p:sp>
        <p:nvSpPr>
          <p:cNvPr id="72" name="Text Placeholder 3"/>
          <p:cNvSpPr txBox="1">
            <a:spLocks/>
          </p:cNvSpPr>
          <p:nvPr/>
        </p:nvSpPr>
        <p:spPr>
          <a:xfrm flipH="1">
            <a:off x="9270501" y="4853046"/>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chemeClr val="bg1"/>
                </a:solidFill>
              </a:rPr>
              <a:t>Customer Service</a:t>
            </a:r>
          </a:p>
        </p:txBody>
      </p:sp>
      <p:cxnSp>
        <p:nvCxnSpPr>
          <p:cNvPr id="73" name="Straight Connector 72"/>
          <p:cNvCxnSpPr/>
          <p:nvPr/>
        </p:nvCxnSpPr>
        <p:spPr>
          <a:xfrm>
            <a:off x="9118101" y="4817877"/>
            <a:ext cx="2438400" cy="2117"/>
          </a:xfrm>
          <a:prstGeom prst="line">
            <a:avLst/>
          </a:prstGeom>
          <a:ln w="19050">
            <a:solidFill>
              <a:schemeClr val="bg1"/>
            </a:solidFill>
            <a:prstDash val="sysDot"/>
          </a:ln>
        </p:spPr>
        <p:style>
          <a:lnRef idx="1">
            <a:schemeClr val="accent1"/>
          </a:lnRef>
          <a:fillRef idx="0">
            <a:schemeClr val="accent1"/>
          </a:fillRef>
          <a:effectRef idx="0">
            <a:schemeClr val="accent1"/>
          </a:effectRef>
          <a:fontRef idx="minor">
            <a:schemeClr val="tx1"/>
          </a:fontRef>
        </p:style>
      </p:cxnSp>
      <p:sp>
        <p:nvSpPr>
          <p:cNvPr id="74" name="Text Placeholder 3"/>
          <p:cNvSpPr txBox="1">
            <a:spLocks/>
          </p:cNvSpPr>
          <p:nvPr/>
        </p:nvSpPr>
        <p:spPr>
          <a:xfrm>
            <a:off x="9118101" y="5185200"/>
            <a:ext cx="2438400" cy="689707"/>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chemeClr val="bg1"/>
                </a:solidFill>
              </a:rPr>
              <a:t>Lorem ipsum dolor sit amet, consectetur adipiscing elit, sed do eiusmod tempor incididunt ut labore et dolore.</a:t>
            </a:r>
          </a:p>
        </p:txBody>
      </p:sp>
      <p:grpSp>
        <p:nvGrpSpPr>
          <p:cNvPr id="75" name="Group 74"/>
          <p:cNvGrpSpPr/>
          <p:nvPr/>
        </p:nvGrpSpPr>
        <p:grpSpPr>
          <a:xfrm>
            <a:off x="3341511" y="258228"/>
            <a:ext cx="5508978" cy="954108"/>
            <a:chOff x="3341511" y="258228"/>
            <a:chExt cx="5508978" cy="954108"/>
          </a:xfrm>
        </p:grpSpPr>
        <p:sp>
          <p:nvSpPr>
            <p:cNvPr id="76" name="TextBox 75"/>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p:txBody>
        </p:sp>
        <p:sp>
          <p:nvSpPr>
            <p:cNvPr id="77" name="TextBox 76"/>
            <p:cNvSpPr txBox="1"/>
            <p:nvPr/>
          </p:nvSpPr>
          <p:spPr>
            <a:xfrm>
              <a:off x="4030132" y="843004"/>
              <a:ext cx="4143023" cy="369332"/>
            </a:xfrm>
            <a:prstGeom prst="rect">
              <a:avLst/>
            </a:prstGeom>
            <a:noFill/>
          </p:spPr>
          <p:txBody>
            <a:bodyPr wrap="square" rtlCol="0">
              <a:spAutoFit/>
            </a:bodyPr>
            <a:lstStyle/>
            <a:p>
              <a:pPr algn="ctr"/>
              <a:r>
                <a:rPr lang="en-US" dirty="0">
                  <a:solidFill>
                    <a:schemeClr val="bg1"/>
                  </a:solidFill>
                  <a:latin typeface="Candara" panose="020E0502030303020204" pitchFamily="34" charset="0"/>
                </a:rPr>
                <a:t>Your Subtitle</a:t>
              </a:r>
            </a:p>
          </p:txBody>
        </p:sp>
      </p:grpSp>
    </p:spTree>
    <p:extLst>
      <p:ext uri="{BB962C8B-B14F-4D97-AF65-F5344CB8AC3E}">
        <p14:creationId xmlns:p14="http://schemas.microsoft.com/office/powerpoint/2010/main" val="213762556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75"/>
                                        </p:tgtEl>
                                        <p:attrNameLst>
                                          <p:attrName>style.visibility</p:attrName>
                                        </p:attrNameLst>
                                      </p:cBhvr>
                                      <p:to>
                                        <p:strVal val="visible"/>
                                      </p:to>
                                    </p:set>
                                    <p:animEffect transition="in" filter="wipe(left)">
                                      <p:cBhvr>
                                        <p:cTn id="7" dur="750"/>
                                        <p:tgtEl>
                                          <p:spTgt spid="75"/>
                                        </p:tgtEl>
                                      </p:cBhvr>
                                    </p:animEffect>
                                  </p:childTnLst>
                                </p:cTn>
                              </p:par>
                            </p:childTnLst>
                          </p:cTn>
                        </p:par>
                        <p:par>
                          <p:cTn id="8" fill="hold">
                            <p:stCondLst>
                              <p:cond delay="750"/>
                            </p:stCondLst>
                            <p:childTnLst>
                              <p:par>
                                <p:cTn id="9" presetID="25" presetClass="entr" presetSubtype="0"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p:cTn id="11" dur="125" decel="50000" fill="hold">
                                          <p:stCondLst>
                                            <p:cond delay="0"/>
                                          </p:stCondLst>
                                        </p:cTn>
                                        <p:tgtEl>
                                          <p:spTgt spid="2"/>
                                        </p:tgtEl>
                                        <p:attrNameLst>
                                          <p:attrName>style.rotation</p:attrName>
                                        </p:attrNameLst>
                                      </p:cBhvr>
                                      <p:tavLst>
                                        <p:tav tm="0">
                                          <p:val>
                                            <p:fltVal val="-90"/>
                                          </p:val>
                                        </p:tav>
                                        <p:tav tm="100000">
                                          <p:val>
                                            <p:fltVal val="0"/>
                                          </p:val>
                                        </p:tav>
                                      </p:tavLst>
                                    </p:anim>
                                    <p:anim calcmode="lin" valueType="num">
                                      <p:cBhvr>
                                        <p:cTn id="12" dur="125" decel="50000" fill="hold">
                                          <p:stCondLst>
                                            <p:cond delay="0"/>
                                          </p:stCondLst>
                                        </p:cTn>
                                        <p:tgtEl>
                                          <p:spTgt spid="2"/>
                                        </p:tgtEl>
                                        <p:attrNameLst>
                                          <p:attrName>ppt_w</p:attrName>
                                        </p:attrNameLst>
                                      </p:cBhvr>
                                      <p:tavLst>
                                        <p:tav tm="0">
                                          <p:val>
                                            <p:strVal val="#ppt_w"/>
                                          </p:val>
                                        </p:tav>
                                        <p:tav tm="100000">
                                          <p:val>
                                            <p:strVal val="#ppt_w*.05"/>
                                          </p:val>
                                        </p:tav>
                                      </p:tavLst>
                                    </p:anim>
                                    <p:anim calcmode="lin" valueType="num">
                                      <p:cBhvr>
                                        <p:cTn id="13" dur="125" accel="50000" fill="hold">
                                          <p:stCondLst>
                                            <p:cond delay="125"/>
                                          </p:stCondLst>
                                        </p:cTn>
                                        <p:tgtEl>
                                          <p:spTgt spid="2"/>
                                        </p:tgtEl>
                                        <p:attrNameLst>
                                          <p:attrName>ppt_w</p:attrName>
                                        </p:attrNameLst>
                                      </p:cBhvr>
                                      <p:tavLst>
                                        <p:tav tm="0">
                                          <p:val>
                                            <p:strVal val="#ppt_w*.05"/>
                                          </p:val>
                                        </p:tav>
                                        <p:tav tm="100000">
                                          <p:val>
                                            <p:strVal val="#ppt_w"/>
                                          </p:val>
                                        </p:tav>
                                      </p:tavLst>
                                    </p:anim>
                                    <p:anim calcmode="lin" valueType="num">
                                      <p:cBhvr>
                                        <p:cTn id="14" dur="250" fill="hold"/>
                                        <p:tgtEl>
                                          <p:spTgt spid="2"/>
                                        </p:tgtEl>
                                        <p:attrNameLst>
                                          <p:attrName>ppt_h</p:attrName>
                                        </p:attrNameLst>
                                      </p:cBhvr>
                                      <p:tavLst>
                                        <p:tav tm="0">
                                          <p:val>
                                            <p:strVal val="#ppt_h"/>
                                          </p:val>
                                        </p:tav>
                                        <p:tav tm="100000">
                                          <p:val>
                                            <p:strVal val="#ppt_h"/>
                                          </p:val>
                                        </p:tav>
                                      </p:tavLst>
                                    </p:anim>
                                    <p:anim calcmode="lin" valueType="num">
                                      <p:cBhvr>
                                        <p:cTn id="15" dur="125" decel="50000" fill="hold">
                                          <p:stCondLst>
                                            <p:cond delay="0"/>
                                          </p:stCondLst>
                                        </p:cTn>
                                        <p:tgtEl>
                                          <p:spTgt spid="2"/>
                                        </p:tgtEl>
                                        <p:attrNameLst>
                                          <p:attrName>ppt_x</p:attrName>
                                        </p:attrNameLst>
                                      </p:cBhvr>
                                      <p:tavLst>
                                        <p:tav tm="0">
                                          <p:val>
                                            <p:strVal val="#ppt_x+.4"/>
                                          </p:val>
                                        </p:tav>
                                        <p:tav tm="100000">
                                          <p:val>
                                            <p:strVal val="#ppt_x"/>
                                          </p:val>
                                        </p:tav>
                                      </p:tavLst>
                                    </p:anim>
                                    <p:anim calcmode="lin" valueType="num">
                                      <p:cBhvr>
                                        <p:cTn id="16" dur="125" decel="50000" fill="hold">
                                          <p:stCondLst>
                                            <p:cond delay="0"/>
                                          </p:stCondLst>
                                        </p:cTn>
                                        <p:tgtEl>
                                          <p:spTgt spid="2"/>
                                        </p:tgtEl>
                                        <p:attrNameLst>
                                          <p:attrName>ppt_y</p:attrName>
                                        </p:attrNameLst>
                                      </p:cBhvr>
                                      <p:tavLst>
                                        <p:tav tm="0">
                                          <p:val>
                                            <p:strVal val="#ppt_y-.2"/>
                                          </p:val>
                                        </p:tav>
                                        <p:tav tm="100000">
                                          <p:val>
                                            <p:strVal val="#ppt_y+.1"/>
                                          </p:val>
                                        </p:tav>
                                      </p:tavLst>
                                    </p:anim>
                                    <p:anim calcmode="lin" valueType="num">
                                      <p:cBhvr>
                                        <p:cTn id="17" dur="125" accel="50000" fill="hold">
                                          <p:stCondLst>
                                            <p:cond delay="125"/>
                                          </p:stCondLst>
                                        </p:cTn>
                                        <p:tgtEl>
                                          <p:spTgt spid="2"/>
                                        </p:tgtEl>
                                        <p:attrNameLst>
                                          <p:attrName>ppt_y</p:attrName>
                                        </p:attrNameLst>
                                      </p:cBhvr>
                                      <p:tavLst>
                                        <p:tav tm="0">
                                          <p:val>
                                            <p:strVal val="#ppt_y+.1"/>
                                          </p:val>
                                        </p:tav>
                                        <p:tav tm="100000">
                                          <p:val>
                                            <p:strVal val="#ppt_y"/>
                                          </p:val>
                                        </p:tav>
                                      </p:tavLst>
                                    </p:anim>
                                    <p:animEffect transition="in" filter="fade">
                                      <p:cBhvr>
                                        <p:cTn id="18" dur="250" decel="50000">
                                          <p:stCondLst>
                                            <p:cond delay="0"/>
                                          </p:stCondLst>
                                        </p:cTn>
                                        <p:tgtEl>
                                          <p:spTgt spid="2"/>
                                        </p:tgtEl>
                                      </p:cBhvr>
                                    </p:animEffect>
                                  </p:childTnLst>
                                </p:cTn>
                              </p:par>
                            </p:childTnLst>
                          </p:cTn>
                        </p:par>
                        <p:par>
                          <p:cTn id="19" fill="hold">
                            <p:stCondLst>
                              <p:cond delay="1000"/>
                            </p:stCondLst>
                            <p:childTnLst>
                              <p:par>
                                <p:cTn id="20" presetID="25" presetClass="entr" presetSubtype="0" fill="hold" grpId="0" nodeType="afterEffect">
                                  <p:stCondLst>
                                    <p:cond delay="0"/>
                                  </p:stCondLst>
                                  <p:childTnLst>
                                    <p:set>
                                      <p:cBhvr>
                                        <p:cTn id="21" dur="1" fill="hold">
                                          <p:stCondLst>
                                            <p:cond delay="0"/>
                                          </p:stCondLst>
                                        </p:cTn>
                                        <p:tgtEl>
                                          <p:spTgt spid="3"/>
                                        </p:tgtEl>
                                        <p:attrNameLst>
                                          <p:attrName>style.visibility</p:attrName>
                                        </p:attrNameLst>
                                      </p:cBhvr>
                                      <p:to>
                                        <p:strVal val="visible"/>
                                      </p:to>
                                    </p:set>
                                    <p:anim calcmode="lin" valueType="num">
                                      <p:cBhvr>
                                        <p:cTn id="22" dur="125" decel="50000" fill="hold">
                                          <p:stCondLst>
                                            <p:cond delay="0"/>
                                          </p:stCondLst>
                                        </p:cTn>
                                        <p:tgtEl>
                                          <p:spTgt spid="3"/>
                                        </p:tgtEl>
                                        <p:attrNameLst>
                                          <p:attrName>style.rotation</p:attrName>
                                        </p:attrNameLst>
                                      </p:cBhvr>
                                      <p:tavLst>
                                        <p:tav tm="0">
                                          <p:val>
                                            <p:fltVal val="-90"/>
                                          </p:val>
                                        </p:tav>
                                        <p:tav tm="100000">
                                          <p:val>
                                            <p:fltVal val="0"/>
                                          </p:val>
                                        </p:tav>
                                      </p:tavLst>
                                    </p:anim>
                                    <p:anim calcmode="lin" valueType="num">
                                      <p:cBhvr>
                                        <p:cTn id="23" dur="125" decel="50000" fill="hold">
                                          <p:stCondLst>
                                            <p:cond delay="0"/>
                                          </p:stCondLst>
                                        </p:cTn>
                                        <p:tgtEl>
                                          <p:spTgt spid="3"/>
                                        </p:tgtEl>
                                        <p:attrNameLst>
                                          <p:attrName>ppt_w</p:attrName>
                                        </p:attrNameLst>
                                      </p:cBhvr>
                                      <p:tavLst>
                                        <p:tav tm="0">
                                          <p:val>
                                            <p:strVal val="#ppt_w"/>
                                          </p:val>
                                        </p:tav>
                                        <p:tav tm="100000">
                                          <p:val>
                                            <p:strVal val="#ppt_w*.05"/>
                                          </p:val>
                                        </p:tav>
                                      </p:tavLst>
                                    </p:anim>
                                    <p:anim calcmode="lin" valueType="num">
                                      <p:cBhvr>
                                        <p:cTn id="24" dur="125" accel="50000" fill="hold">
                                          <p:stCondLst>
                                            <p:cond delay="125"/>
                                          </p:stCondLst>
                                        </p:cTn>
                                        <p:tgtEl>
                                          <p:spTgt spid="3"/>
                                        </p:tgtEl>
                                        <p:attrNameLst>
                                          <p:attrName>ppt_w</p:attrName>
                                        </p:attrNameLst>
                                      </p:cBhvr>
                                      <p:tavLst>
                                        <p:tav tm="0">
                                          <p:val>
                                            <p:strVal val="#ppt_w*.05"/>
                                          </p:val>
                                        </p:tav>
                                        <p:tav tm="100000">
                                          <p:val>
                                            <p:strVal val="#ppt_w"/>
                                          </p:val>
                                        </p:tav>
                                      </p:tavLst>
                                    </p:anim>
                                    <p:anim calcmode="lin" valueType="num">
                                      <p:cBhvr>
                                        <p:cTn id="25" dur="250" fill="hold"/>
                                        <p:tgtEl>
                                          <p:spTgt spid="3"/>
                                        </p:tgtEl>
                                        <p:attrNameLst>
                                          <p:attrName>ppt_h</p:attrName>
                                        </p:attrNameLst>
                                      </p:cBhvr>
                                      <p:tavLst>
                                        <p:tav tm="0">
                                          <p:val>
                                            <p:strVal val="#ppt_h"/>
                                          </p:val>
                                        </p:tav>
                                        <p:tav tm="100000">
                                          <p:val>
                                            <p:strVal val="#ppt_h"/>
                                          </p:val>
                                        </p:tav>
                                      </p:tavLst>
                                    </p:anim>
                                    <p:anim calcmode="lin" valueType="num">
                                      <p:cBhvr>
                                        <p:cTn id="26" dur="125" decel="50000" fill="hold">
                                          <p:stCondLst>
                                            <p:cond delay="0"/>
                                          </p:stCondLst>
                                        </p:cTn>
                                        <p:tgtEl>
                                          <p:spTgt spid="3"/>
                                        </p:tgtEl>
                                        <p:attrNameLst>
                                          <p:attrName>ppt_x</p:attrName>
                                        </p:attrNameLst>
                                      </p:cBhvr>
                                      <p:tavLst>
                                        <p:tav tm="0">
                                          <p:val>
                                            <p:strVal val="#ppt_x+.4"/>
                                          </p:val>
                                        </p:tav>
                                        <p:tav tm="100000">
                                          <p:val>
                                            <p:strVal val="#ppt_x"/>
                                          </p:val>
                                        </p:tav>
                                      </p:tavLst>
                                    </p:anim>
                                    <p:anim calcmode="lin" valueType="num">
                                      <p:cBhvr>
                                        <p:cTn id="27" dur="125" decel="50000" fill="hold">
                                          <p:stCondLst>
                                            <p:cond delay="0"/>
                                          </p:stCondLst>
                                        </p:cTn>
                                        <p:tgtEl>
                                          <p:spTgt spid="3"/>
                                        </p:tgtEl>
                                        <p:attrNameLst>
                                          <p:attrName>ppt_y</p:attrName>
                                        </p:attrNameLst>
                                      </p:cBhvr>
                                      <p:tavLst>
                                        <p:tav tm="0">
                                          <p:val>
                                            <p:strVal val="#ppt_y-.2"/>
                                          </p:val>
                                        </p:tav>
                                        <p:tav tm="100000">
                                          <p:val>
                                            <p:strVal val="#ppt_y+.1"/>
                                          </p:val>
                                        </p:tav>
                                      </p:tavLst>
                                    </p:anim>
                                    <p:anim calcmode="lin" valueType="num">
                                      <p:cBhvr>
                                        <p:cTn id="28" dur="125" accel="50000" fill="hold">
                                          <p:stCondLst>
                                            <p:cond delay="125"/>
                                          </p:stCondLst>
                                        </p:cTn>
                                        <p:tgtEl>
                                          <p:spTgt spid="3"/>
                                        </p:tgtEl>
                                        <p:attrNameLst>
                                          <p:attrName>ppt_y</p:attrName>
                                        </p:attrNameLst>
                                      </p:cBhvr>
                                      <p:tavLst>
                                        <p:tav tm="0">
                                          <p:val>
                                            <p:strVal val="#ppt_y+.1"/>
                                          </p:val>
                                        </p:tav>
                                        <p:tav tm="100000">
                                          <p:val>
                                            <p:strVal val="#ppt_y"/>
                                          </p:val>
                                        </p:tav>
                                      </p:tavLst>
                                    </p:anim>
                                    <p:animEffect transition="in" filter="fade">
                                      <p:cBhvr>
                                        <p:cTn id="29" dur="250" decel="50000">
                                          <p:stCondLst>
                                            <p:cond delay="0"/>
                                          </p:stCondLst>
                                        </p:cTn>
                                        <p:tgtEl>
                                          <p:spTgt spid="3"/>
                                        </p:tgtEl>
                                      </p:cBhvr>
                                    </p:animEffect>
                                  </p:childTnLst>
                                </p:cTn>
                              </p:par>
                            </p:childTnLst>
                          </p:cTn>
                        </p:par>
                        <p:par>
                          <p:cTn id="30" fill="hold">
                            <p:stCondLst>
                              <p:cond delay="1250"/>
                            </p:stCondLst>
                            <p:childTnLst>
                              <p:par>
                                <p:cTn id="31" presetID="25" presetClass="entr" presetSubtype="0" fill="hold" grpId="0" nodeType="afterEffect">
                                  <p:stCondLst>
                                    <p:cond delay="0"/>
                                  </p:stCondLst>
                                  <p:childTnLst>
                                    <p:set>
                                      <p:cBhvr>
                                        <p:cTn id="32" dur="1" fill="hold">
                                          <p:stCondLst>
                                            <p:cond delay="0"/>
                                          </p:stCondLst>
                                        </p:cTn>
                                        <p:tgtEl>
                                          <p:spTgt spid="4"/>
                                        </p:tgtEl>
                                        <p:attrNameLst>
                                          <p:attrName>style.visibility</p:attrName>
                                        </p:attrNameLst>
                                      </p:cBhvr>
                                      <p:to>
                                        <p:strVal val="visible"/>
                                      </p:to>
                                    </p:set>
                                    <p:anim calcmode="lin" valueType="num">
                                      <p:cBhvr>
                                        <p:cTn id="33" dur="125" decel="50000" fill="hold">
                                          <p:stCondLst>
                                            <p:cond delay="0"/>
                                          </p:stCondLst>
                                        </p:cTn>
                                        <p:tgtEl>
                                          <p:spTgt spid="4"/>
                                        </p:tgtEl>
                                        <p:attrNameLst>
                                          <p:attrName>style.rotation</p:attrName>
                                        </p:attrNameLst>
                                      </p:cBhvr>
                                      <p:tavLst>
                                        <p:tav tm="0">
                                          <p:val>
                                            <p:fltVal val="-90"/>
                                          </p:val>
                                        </p:tav>
                                        <p:tav tm="100000">
                                          <p:val>
                                            <p:fltVal val="0"/>
                                          </p:val>
                                        </p:tav>
                                      </p:tavLst>
                                    </p:anim>
                                    <p:anim calcmode="lin" valueType="num">
                                      <p:cBhvr>
                                        <p:cTn id="34" dur="125" decel="50000" fill="hold">
                                          <p:stCondLst>
                                            <p:cond delay="0"/>
                                          </p:stCondLst>
                                        </p:cTn>
                                        <p:tgtEl>
                                          <p:spTgt spid="4"/>
                                        </p:tgtEl>
                                        <p:attrNameLst>
                                          <p:attrName>ppt_w</p:attrName>
                                        </p:attrNameLst>
                                      </p:cBhvr>
                                      <p:tavLst>
                                        <p:tav tm="0">
                                          <p:val>
                                            <p:strVal val="#ppt_w"/>
                                          </p:val>
                                        </p:tav>
                                        <p:tav tm="100000">
                                          <p:val>
                                            <p:strVal val="#ppt_w*.05"/>
                                          </p:val>
                                        </p:tav>
                                      </p:tavLst>
                                    </p:anim>
                                    <p:anim calcmode="lin" valueType="num">
                                      <p:cBhvr>
                                        <p:cTn id="35" dur="125" accel="50000" fill="hold">
                                          <p:stCondLst>
                                            <p:cond delay="125"/>
                                          </p:stCondLst>
                                        </p:cTn>
                                        <p:tgtEl>
                                          <p:spTgt spid="4"/>
                                        </p:tgtEl>
                                        <p:attrNameLst>
                                          <p:attrName>ppt_w</p:attrName>
                                        </p:attrNameLst>
                                      </p:cBhvr>
                                      <p:tavLst>
                                        <p:tav tm="0">
                                          <p:val>
                                            <p:strVal val="#ppt_w*.05"/>
                                          </p:val>
                                        </p:tav>
                                        <p:tav tm="100000">
                                          <p:val>
                                            <p:strVal val="#ppt_w"/>
                                          </p:val>
                                        </p:tav>
                                      </p:tavLst>
                                    </p:anim>
                                    <p:anim calcmode="lin" valueType="num">
                                      <p:cBhvr>
                                        <p:cTn id="36" dur="250" fill="hold"/>
                                        <p:tgtEl>
                                          <p:spTgt spid="4"/>
                                        </p:tgtEl>
                                        <p:attrNameLst>
                                          <p:attrName>ppt_h</p:attrName>
                                        </p:attrNameLst>
                                      </p:cBhvr>
                                      <p:tavLst>
                                        <p:tav tm="0">
                                          <p:val>
                                            <p:strVal val="#ppt_h"/>
                                          </p:val>
                                        </p:tav>
                                        <p:tav tm="100000">
                                          <p:val>
                                            <p:strVal val="#ppt_h"/>
                                          </p:val>
                                        </p:tav>
                                      </p:tavLst>
                                    </p:anim>
                                    <p:anim calcmode="lin" valueType="num">
                                      <p:cBhvr>
                                        <p:cTn id="37" dur="125" decel="50000" fill="hold">
                                          <p:stCondLst>
                                            <p:cond delay="0"/>
                                          </p:stCondLst>
                                        </p:cTn>
                                        <p:tgtEl>
                                          <p:spTgt spid="4"/>
                                        </p:tgtEl>
                                        <p:attrNameLst>
                                          <p:attrName>ppt_x</p:attrName>
                                        </p:attrNameLst>
                                      </p:cBhvr>
                                      <p:tavLst>
                                        <p:tav tm="0">
                                          <p:val>
                                            <p:strVal val="#ppt_x+.4"/>
                                          </p:val>
                                        </p:tav>
                                        <p:tav tm="100000">
                                          <p:val>
                                            <p:strVal val="#ppt_x"/>
                                          </p:val>
                                        </p:tav>
                                      </p:tavLst>
                                    </p:anim>
                                    <p:anim calcmode="lin" valueType="num">
                                      <p:cBhvr>
                                        <p:cTn id="38" dur="125" decel="50000" fill="hold">
                                          <p:stCondLst>
                                            <p:cond delay="0"/>
                                          </p:stCondLst>
                                        </p:cTn>
                                        <p:tgtEl>
                                          <p:spTgt spid="4"/>
                                        </p:tgtEl>
                                        <p:attrNameLst>
                                          <p:attrName>ppt_y</p:attrName>
                                        </p:attrNameLst>
                                      </p:cBhvr>
                                      <p:tavLst>
                                        <p:tav tm="0">
                                          <p:val>
                                            <p:strVal val="#ppt_y-.2"/>
                                          </p:val>
                                        </p:tav>
                                        <p:tav tm="100000">
                                          <p:val>
                                            <p:strVal val="#ppt_y+.1"/>
                                          </p:val>
                                        </p:tav>
                                      </p:tavLst>
                                    </p:anim>
                                    <p:anim calcmode="lin" valueType="num">
                                      <p:cBhvr>
                                        <p:cTn id="39" dur="125" accel="50000" fill="hold">
                                          <p:stCondLst>
                                            <p:cond delay="125"/>
                                          </p:stCondLst>
                                        </p:cTn>
                                        <p:tgtEl>
                                          <p:spTgt spid="4"/>
                                        </p:tgtEl>
                                        <p:attrNameLst>
                                          <p:attrName>ppt_y</p:attrName>
                                        </p:attrNameLst>
                                      </p:cBhvr>
                                      <p:tavLst>
                                        <p:tav tm="0">
                                          <p:val>
                                            <p:strVal val="#ppt_y+.1"/>
                                          </p:val>
                                        </p:tav>
                                        <p:tav tm="100000">
                                          <p:val>
                                            <p:strVal val="#ppt_y"/>
                                          </p:val>
                                        </p:tav>
                                      </p:tavLst>
                                    </p:anim>
                                    <p:animEffect transition="in" filter="fade">
                                      <p:cBhvr>
                                        <p:cTn id="40" dur="250" decel="50000">
                                          <p:stCondLst>
                                            <p:cond delay="0"/>
                                          </p:stCondLst>
                                        </p:cTn>
                                        <p:tgtEl>
                                          <p:spTgt spid="4"/>
                                        </p:tgtEl>
                                      </p:cBhvr>
                                    </p:animEffect>
                                  </p:childTnLst>
                                </p:cTn>
                              </p:par>
                            </p:childTnLst>
                          </p:cTn>
                        </p:par>
                        <p:par>
                          <p:cTn id="41" fill="hold">
                            <p:stCondLst>
                              <p:cond delay="1500"/>
                            </p:stCondLst>
                            <p:childTnLst>
                              <p:par>
                                <p:cTn id="42" presetID="25" presetClass="entr" presetSubtype="0" fill="hold" grpId="0" nodeType="afterEffect">
                                  <p:stCondLst>
                                    <p:cond delay="0"/>
                                  </p:stCondLst>
                                  <p:childTnLst>
                                    <p:set>
                                      <p:cBhvr>
                                        <p:cTn id="43" dur="1" fill="hold">
                                          <p:stCondLst>
                                            <p:cond delay="0"/>
                                          </p:stCondLst>
                                        </p:cTn>
                                        <p:tgtEl>
                                          <p:spTgt spid="5"/>
                                        </p:tgtEl>
                                        <p:attrNameLst>
                                          <p:attrName>style.visibility</p:attrName>
                                        </p:attrNameLst>
                                      </p:cBhvr>
                                      <p:to>
                                        <p:strVal val="visible"/>
                                      </p:to>
                                    </p:set>
                                    <p:anim calcmode="lin" valueType="num">
                                      <p:cBhvr>
                                        <p:cTn id="44" dur="125" decel="50000" fill="hold">
                                          <p:stCondLst>
                                            <p:cond delay="0"/>
                                          </p:stCondLst>
                                        </p:cTn>
                                        <p:tgtEl>
                                          <p:spTgt spid="5"/>
                                        </p:tgtEl>
                                        <p:attrNameLst>
                                          <p:attrName>style.rotation</p:attrName>
                                        </p:attrNameLst>
                                      </p:cBhvr>
                                      <p:tavLst>
                                        <p:tav tm="0">
                                          <p:val>
                                            <p:fltVal val="-90"/>
                                          </p:val>
                                        </p:tav>
                                        <p:tav tm="100000">
                                          <p:val>
                                            <p:fltVal val="0"/>
                                          </p:val>
                                        </p:tav>
                                      </p:tavLst>
                                    </p:anim>
                                    <p:anim calcmode="lin" valueType="num">
                                      <p:cBhvr>
                                        <p:cTn id="45" dur="125" decel="50000" fill="hold">
                                          <p:stCondLst>
                                            <p:cond delay="0"/>
                                          </p:stCondLst>
                                        </p:cTn>
                                        <p:tgtEl>
                                          <p:spTgt spid="5"/>
                                        </p:tgtEl>
                                        <p:attrNameLst>
                                          <p:attrName>ppt_w</p:attrName>
                                        </p:attrNameLst>
                                      </p:cBhvr>
                                      <p:tavLst>
                                        <p:tav tm="0">
                                          <p:val>
                                            <p:strVal val="#ppt_w"/>
                                          </p:val>
                                        </p:tav>
                                        <p:tav tm="100000">
                                          <p:val>
                                            <p:strVal val="#ppt_w*.05"/>
                                          </p:val>
                                        </p:tav>
                                      </p:tavLst>
                                    </p:anim>
                                    <p:anim calcmode="lin" valueType="num">
                                      <p:cBhvr>
                                        <p:cTn id="46" dur="125" accel="50000" fill="hold">
                                          <p:stCondLst>
                                            <p:cond delay="125"/>
                                          </p:stCondLst>
                                        </p:cTn>
                                        <p:tgtEl>
                                          <p:spTgt spid="5"/>
                                        </p:tgtEl>
                                        <p:attrNameLst>
                                          <p:attrName>ppt_w</p:attrName>
                                        </p:attrNameLst>
                                      </p:cBhvr>
                                      <p:tavLst>
                                        <p:tav tm="0">
                                          <p:val>
                                            <p:strVal val="#ppt_w*.05"/>
                                          </p:val>
                                        </p:tav>
                                        <p:tav tm="100000">
                                          <p:val>
                                            <p:strVal val="#ppt_w"/>
                                          </p:val>
                                        </p:tav>
                                      </p:tavLst>
                                    </p:anim>
                                    <p:anim calcmode="lin" valueType="num">
                                      <p:cBhvr>
                                        <p:cTn id="47" dur="250" fill="hold"/>
                                        <p:tgtEl>
                                          <p:spTgt spid="5"/>
                                        </p:tgtEl>
                                        <p:attrNameLst>
                                          <p:attrName>ppt_h</p:attrName>
                                        </p:attrNameLst>
                                      </p:cBhvr>
                                      <p:tavLst>
                                        <p:tav tm="0">
                                          <p:val>
                                            <p:strVal val="#ppt_h"/>
                                          </p:val>
                                        </p:tav>
                                        <p:tav tm="100000">
                                          <p:val>
                                            <p:strVal val="#ppt_h"/>
                                          </p:val>
                                        </p:tav>
                                      </p:tavLst>
                                    </p:anim>
                                    <p:anim calcmode="lin" valueType="num">
                                      <p:cBhvr>
                                        <p:cTn id="48" dur="125" decel="50000" fill="hold">
                                          <p:stCondLst>
                                            <p:cond delay="0"/>
                                          </p:stCondLst>
                                        </p:cTn>
                                        <p:tgtEl>
                                          <p:spTgt spid="5"/>
                                        </p:tgtEl>
                                        <p:attrNameLst>
                                          <p:attrName>ppt_x</p:attrName>
                                        </p:attrNameLst>
                                      </p:cBhvr>
                                      <p:tavLst>
                                        <p:tav tm="0">
                                          <p:val>
                                            <p:strVal val="#ppt_x+.4"/>
                                          </p:val>
                                        </p:tav>
                                        <p:tav tm="100000">
                                          <p:val>
                                            <p:strVal val="#ppt_x"/>
                                          </p:val>
                                        </p:tav>
                                      </p:tavLst>
                                    </p:anim>
                                    <p:anim calcmode="lin" valueType="num">
                                      <p:cBhvr>
                                        <p:cTn id="49" dur="125" decel="50000" fill="hold">
                                          <p:stCondLst>
                                            <p:cond delay="0"/>
                                          </p:stCondLst>
                                        </p:cTn>
                                        <p:tgtEl>
                                          <p:spTgt spid="5"/>
                                        </p:tgtEl>
                                        <p:attrNameLst>
                                          <p:attrName>ppt_y</p:attrName>
                                        </p:attrNameLst>
                                      </p:cBhvr>
                                      <p:tavLst>
                                        <p:tav tm="0">
                                          <p:val>
                                            <p:strVal val="#ppt_y-.2"/>
                                          </p:val>
                                        </p:tav>
                                        <p:tav tm="100000">
                                          <p:val>
                                            <p:strVal val="#ppt_y+.1"/>
                                          </p:val>
                                        </p:tav>
                                      </p:tavLst>
                                    </p:anim>
                                    <p:anim calcmode="lin" valueType="num">
                                      <p:cBhvr>
                                        <p:cTn id="50" dur="125" accel="50000" fill="hold">
                                          <p:stCondLst>
                                            <p:cond delay="125"/>
                                          </p:stCondLst>
                                        </p:cTn>
                                        <p:tgtEl>
                                          <p:spTgt spid="5"/>
                                        </p:tgtEl>
                                        <p:attrNameLst>
                                          <p:attrName>ppt_y</p:attrName>
                                        </p:attrNameLst>
                                      </p:cBhvr>
                                      <p:tavLst>
                                        <p:tav tm="0">
                                          <p:val>
                                            <p:strVal val="#ppt_y+.1"/>
                                          </p:val>
                                        </p:tav>
                                        <p:tav tm="100000">
                                          <p:val>
                                            <p:strVal val="#ppt_y"/>
                                          </p:val>
                                        </p:tav>
                                      </p:tavLst>
                                    </p:anim>
                                    <p:animEffect transition="in" filter="fade">
                                      <p:cBhvr>
                                        <p:cTn id="51" dur="250" decel="50000">
                                          <p:stCondLst>
                                            <p:cond delay="0"/>
                                          </p:stCondLst>
                                        </p:cTn>
                                        <p:tgtEl>
                                          <p:spTgt spid="5"/>
                                        </p:tgtEl>
                                      </p:cBhvr>
                                    </p:animEffect>
                                  </p:childTnLst>
                                </p:cTn>
                              </p:par>
                            </p:childTnLst>
                          </p:cTn>
                        </p:par>
                        <p:par>
                          <p:cTn id="52" fill="hold">
                            <p:stCondLst>
                              <p:cond delay="1750"/>
                            </p:stCondLst>
                            <p:childTnLst>
                              <p:par>
                                <p:cTn id="53" presetID="42" presetClass="entr" presetSubtype="0" fill="hold" grpId="0" nodeType="afterEffect">
                                  <p:stCondLst>
                                    <p:cond delay="0"/>
                                  </p:stCondLst>
                                  <p:childTnLst>
                                    <p:set>
                                      <p:cBhvr>
                                        <p:cTn id="54" dur="1" fill="hold">
                                          <p:stCondLst>
                                            <p:cond delay="0"/>
                                          </p:stCondLst>
                                        </p:cTn>
                                        <p:tgtEl>
                                          <p:spTgt spid="41">
                                            <p:txEl>
                                              <p:pRg st="0" end="0"/>
                                            </p:txEl>
                                          </p:spTgt>
                                        </p:tgtEl>
                                        <p:attrNameLst>
                                          <p:attrName>style.visibility</p:attrName>
                                        </p:attrNameLst>
                                      </p:cBhvr>
                                      <p:to>
                                        <p:strVal val="visible"/>
                                      </p:to>
                                    </p:set>
                                    <p:animEffect transition="in" filter="fade">
                                      <p:cBhvr>
                                        <p:cTn id="55" dur="1000"/>
                                        <p:tgtEl>
                                          <p:spTgt spid="41">
                                            <p:txEl>
                                              <p:pRg st="0" end="0"/>
                                            </p:txEl>
                                          </p:spTgt>
                                        </p:tgtEl>
                                      </p:cBhvr>
                                    </p:animEffect>
                                    <p:anim calcmode="lin" valueType="num">
                                      <p:cBhvr>
                                        <p:cTn id="56" dur="1000" fill="hold"/>
                                        <p:tgtEl>
                                          <p:spTgt spid="41">
                                            <p:txEl>
                                              <p:pRg st="0" end="0"/>
                                            </p:txEl>
                                          </p:spTgt>
                                        </p:tgtEl>
                                        <p:attrNameLst>
                                          <p:attrName>ppt_x</p:attrName>
                                        </p:attrNameLst>
                                      </p:cBhvr>
                                      <p:tavLst>
                                        <p:tav tm="0">
                                          <p:val>
                                            <p:strVal val="#ppt_x"/>
                                          </p:val>
                                        </p:tav>
                                        <p:tav tm="100000">
                                          <p:val>
                                            <p:strVal val="#ppt_x"/>
                                          </p:val>
                                        </p:tav>
                                      </p:tavLst>
                                    </p:anim>
                                    <p:anim calcmode="lin" valueType="num">
                                      <p:cBhvr>
                                        <p:cTn id="57" dur="1000" fill="hold"/>
                                        <p:tgtEl>
                                          <p:spTgt spid="41">
                                            <p:txEl>
                                              <p:pRg st="0" end="0"/>
                                            </p:txEl>
                                          </p:spTgt>
                                        </p:tgtEl>
                                        <p:attrNameLst>
                                          <p:attrName>ppt_y</p:attrName>
                                        </p:attrNameLst>
                                      </p:cBhvr>
                                      <p:tavLst>
                                        <p:tav tm="0">
                                          <p:val>
                                            <p:strVal val="#ppt_y+.1"/>
                                          </p:val>
                                        </p:tav>
                                        <p:tav tm="100000">
                                          <p:val>
                                            <p:strVal val="#ppt_y"/>
                                          </p:val>
                                        </p:tav>
                                      </p:tavLst>
                                    </p:anim>
                                  </p:childTnLst>
                                </p:cTn>
                              </p:par>
                            </p:childTnLst>
                          </p:cTn>
                        </p:par>
                        <p:par>
                          <p:cTn id="58" fill="hold">
                            <p:stCondLst>
                              <p:cond delay="2750"/>
                            </p:stCondLst>
                            <p:childTnLst>
                              <p:par>
                                <p:cTn id="59" presetID="42" presetClass="entr" presetSubtype="0" fill="hold" nodeType="afterEffect">
                                  <p:stCondLst>
                                    <p:cond delay="0"/>
                                  </p:stCondLst>
                                  <p:childTnLst>
                                    <p:set>
                                      <p:cBhvr>
                                        <p:cTn id="60" dur="1" fill="hold">
                                          <p:stCondLst>
                                            <p:cond delay="0"/>
                                          </p:stCondLst>
                                        </p:cTn>
                                        <p:tgtEl>
                                          <p:spTgt spid="43"/>
                                        </p:tgtEl>
                                        <p:attrNameLst>
                                          <p:attrName>style.visibility</p:attrName>
                                        </p:attrNameLst>
                                      </p:cBhvr>
                                      <p:to>
                                        <p:strVal val="visible"/>
                                      </p:to>
                                    </p:set>
                                    <p:animEffect transition="in" filter="fade">
                                      <p:cBhvr>
                                        <p:cTn id="61" dur="1000"/>
                                        <p:tgtEl>
                                          <p:spTgt spid="43"/>
                                        </p:tgtEl>
                                      </p:cBhvr>
                                    </p:animEffect>
                                    <p:anim calcmode="lin" valueType="num">
                                      <p:cBhvr>
                                        <p:cTn id="62" dur="1000" fill="hold"/>
                                        <p:tgtEl>
                                          <p:spTgt spid="43"/>
                                        </p:tgtEl>
                                        <p:attrNameLst>
                                          <p:attrName>ppt_x</p:attrName>
                                        </p:attrNameLst>
                                      </p:cBhvr>
                                      <p:tavLst>
                                        <p:tav tm="0">
                                          <p:val>
                                            <p:strVal val="#ppt_x"/>
                                          </p:val>
                                        </p:tav>
                                        <p:tav tm="100000">
                                          <p:val>
                                            <p:strVal val="#ppt_x"/>
                                          </p:val>
                                        </p:tav>
                                      </p:tavLst>
                                    </p:anim>
                                    <p:anim calcmode="lin" valueType="num">
                                      <p:cBhvr>
                                        <p:cTn id="63" dur="1000" fill="hold"/>
                                        <p:tgtEl>
                                          <p:spTgt spid="43"/>
                                        </p:tgtEl>
                                        <p:attrNameLst>
                                          <p:attrName>ppt_y</p:attrName>
                                        </p:attrNameLst>
                                      </p:cBhvr>
                                      <p:tavLst>
                                        <p:tav tm="0">
                                          <p:val>
                                            <p:strVal val="#ppt_y+.1"/>
                                          </p:val>
                                        </p:tav>
                                        <p:tav tm="100000">
                                          <p:val>
                                            <p:strVal val="#ppt_y"/>
                                          </p:val>
                                        </p:tav>
                                      </p:tavLst>
                                    </p:anim>
                                  </p:childTnLst>
                                </p:cTn>
                              </p:par>
                            </p:childTnLst>
                          </p:cTn>
                        </p:par>
                        <p:par>
                          <p:cTn id="64" fill="hold">
                            <p:stCondLst>
                              <p:cond delay="3750"/>
                            </p:stCondLst>
                            <p:childTnLst>
                              <p:par>
                                <p:cTn id="65" presetID="42" presetClass="entr" presetSubtype="0" fill="hold" grpId="0" nodeType="afterEffect">
                                  <p:stCondLst>
                                    <p:cond delay="0"/>
                                  </p:stCondLst>
                                  <p:childTnLst>
                                    <p:set>
                                      <p:cBhvr>
                                        <p:cTn id="66" dur="1" fill="hold">
                                          <p:stCondLst>
                                            <p:cond delay="0"/>
                                          </p:stCondLst>
                                        </p:cTn>
                                        <p:tgtEl>
                                          <p:spTgt spid="42">
                                            <p:txEl>
                                              <p:pRg st="0" end="0"/>
                                            </p:txEl>
                                          </p:spTgt>
                                        </p:tgtEl>
                                        <p:attrNameLst>
                                          <p:attrName>style.visibility</p:attrName>
                                        </p:attrNameLst>
                                      </p:cBhvr>
                                      <p:to>
                                        <p:strVal val="visible"/>
                                      </p:to>
                                    </p:set>
                                    <p:animEffect transition="in" filter="fade">
                                      <p:cBhvr>
                                        <p:cTn id="67" dur="1000"/>
                                        <p:tgtEl>
                                          <p:spTgt spid="42">
                                            <p:txEl>
                                              <p:pRg st="0" end="0"/>
                                            </p:txEl>
                                          </p:spTgt>
                                        </p:tgtEl>
                                      </p:cBhvr>
                                    </p:animEffect>
                                    <p:anim calcmode="lin" valueType="num">
                                      <p:cBhvr>
                                        <p:cTn id="68" dur="1000" fill="hold"/>
                                        <p:tgtEl>
                                          <p:spTgt spid="42">
                                            <p:txEl>
                                              <p:pRg st="0" end="0"/>
                                            </p:txEl>
                                          </p:spTgt>
                                        </p:tgtEl>
                                        <p:attrNameLst>
                                          <p:attrName>ppt_x</p:attrName>
                                        </p:attrNameLst>
                                      </p:cBhvr>
                                      <p:tavLst>
                                        <p:tav tm="0">
                                          <p:val>
                                            <p:strVal val="#ppt_x"/>
                                          </p:val>
                                        </p:tav>
                                        <p:tav tm="100000">
                                          <p:val>
                                            <p:strVal val="#ppt_x"/>
                                          </p:val>
                                        </p:tav>
                                      </p:tavLst>
                                    </p:anim>
                                    <p:anim calcmode="lin" valueType="num">
                                      <p:cBhvr>
                                        <p:cTn id="69" dur="1000" fill="hold"/>
                                        <p:tgtEl>
                                          <p:spTgt spid="42">
                                            <p:txEl>
                                              <p:pRg st="0" end="0"/>
                                            </p:txEl>
                                          </p:spTgt>
                                        </p:tgtEl>
                                        <p:attrNameLst>
                                          <p:attrName>ppt_y</p:attrName>
                                        </p:attrNameLst>
                                      </p:cBhvr>
                                      <p:tavLst>
                                        <p:tav tm="0">
                                          <p:val>
                                            <p:strVal val="#ppt_y+.1"/>
                                          </p:val>
                                        </p:tav>
                                        <p:tav tm="100000">
                                          <p:val>
                                            <p:strVal val="#ppt_y"/>
                                          </p:val>
                                        </p:tav>
                                      </p:tavLst>
                                    </p:anim>
                                  </p:childTnLst>
                                </p:cTn>
                              </p:par>
                            </p:childTnLst>
                          </p:cTn>
                        </p:par>
                        <p:par>
                          <p:cTn id="70" fill="hold">
                            <p:stCondLst>
                              <p:cond delay="4750"/>
                            </p:stCondLst>
                            <p:childTnLst>
                              <p:par>
                                <p:cTn id="71" presetID="42" presetClass="entr" presetSubtype="0" fill="hold" grpId="0" nodeType="afterEffect">
                                  <p:stCondLst>
                                    <p:cond delay="0"/>
                                  </p:stCondLst>
                                  <p:childTnLst>
                                    <p:set>
                                      <p:cBhvr>
                                        <p:cTn id="72" dur="1" fill="hold">
                                          <p:stCondLst>
                                            <p:cond delay="0"/>
                                          </p:stCondLst>
                                        </p:cTn>
                                        <p:tgtEl>
                                          <p:spTgt spid="44">
                                            <p:txEl>
                                              <p:pRg st="0" end="0"/>
                                            </p:txEl>
                                          </p:spTgt>
                                        </p:tgtEl>
                                        <p:attrNameLst>
                                          <p:attrName>style.visibility</p:attrName>
                                        </p:attrNameLst>
                                      </p:cBhvr>
                                      <p:to>
                                        <p:strVal val="visible"/>
                                      </p:to>
                                    </p:set>
                                    <p:animEffect transition="in" filter="fade">
                                      <p:cBhvr>
                                        <p:cTn id="73" dur="1000"/>
                                        <p:tgtEl>
                                          <p:spTgt spid="44">
                                            <p:txEl>
                                              <p:pRg st="0" end="0"/>
                                            </p:txEl>
                                          </p:spTgt>
                                        </p:tgtEl>
                                      </p:cBhvr>
                                    </p:animEffect>
                                    <p:anim calcmode="lin" valueType="num">
                                      <p:cBhvr>
                                        <p:cTn id="74" dur="1000" fill="hold"/>
                                        <p:tgtEl>
                                          <p:spTgt spid="44">
                                            <p:txEl>
                                              <p:pRg st="0" end="0"/>
                                            </p:txEl>
                                          </p:spTgt>
                                        </p:tgtEl>
                                        <p:attrNameLst>
                                          <p:attrName>ppt_x</p:attrName>
                                        </p:attrNameLst>
                                      </p:cBhvr>
                                      <p:tavLst>
                                        <p:tav tm="0">
                                          <p:val>
                                            <p:strVal val="#ppt_x"/>
                                          </p:val>
                                        </p:tav>
                                        <p:tav tm="100000">
                                          <p:val>
                                            <p:strVal val="#ppt_x"/>
                                          </p:val>
                                        </p:tav>
                                      </p:tavLst>
                                    </p:anim>
                                    <p:anim calcmode="lin" valueType="num">
                                      <p:cBhvr>
                                        <p:cTn id="75" dur="1000" fill="hold"/>
                                        <p:tgtEl>
                                          <p:spTgt spid="44">
                                            <p:txEl>
                                              <p:pRg st="0" end="0"/>
                                            </p:txEl>
                                          </p:spTgt>
                                        </p:tgtEl>
                                        <p:attrNameLst>
                                          <p:attrName>ppt_y</p:attrName>
                                        </p:attrNameLst>
                                      </p:cBhvr>
                                      <p:tavLst>
                                        <p:tav tm="0">
                                          <p:val>
                                            <p:strVal val="#ppt_y+.1"/>
                                          </p:val>
                                        </p:tav>
                                        <p:tav tm="100000">
                                          <p:val>
                                            <p:strVal val="#ppt_y"/>
                                          </p:val>
                                        </p:tav>
                                      </p:tavLst>
                                    </p:anim>
                                  </p:childTnLst>
                                </p:cTn>
                              </p:par>
                            </p:childTnLst>
                          </p:cTn>
                        </p:par>
                        <p:par>
                          <p:cTn id="76" fill="hold">
                            <p:stCondLst>
                              <p:cond delay="5750"/>
                            </p:stCondLst>
                            <p:childTnLst>
                              <p:par>
                                <p:cTn id="77" presetID="42" presetClass="entr" presetSubtype="0" fill="hold" nodeType="afterEffect">
                                  <p:stCondLst>
                                    <p:cond delay="0"/>
                                  </p:stCondLst>
                                  <p:childTnLst>
                                    <p:set>
                                      <p:cBhvr>
                                        <p:cTn id="78" dur="1" fill="hold">
                                          <p:stCondLst>
                                            <p:cond delay="0"/>
                                          </p:stCondLst>
                                        </p:cTn>
                                        <p:tgtEl>
                                          <p:spTgt spid="35"/>
                                        </p:tgtEl>
                                        <p:attrNameLst>
                                          <p:attrName>style.visibility</p:attrName>
                                        </p:attrNameLst>
                                      </p:cBhvr>
                                      <p:to>
                                        <p:strVal val="visible"/>
                                      </p:to>
                                    </p:set>
                                    <p:animEffect transition="in" filter="fade">
                                      <p:cBhvr>
                                        <p:cTn id="79" dur="1000"/>
                                        <p:tgtEl>
                                          <p:spTgt spid="35"/>
                                        </p:tgtEl>
                                      </p:cBhvr>
                                    </p:animEffect>
                                    <p:anim calcmode="lin" valueType="num">
                                      <p:cBhvr>
                                        <p:cTn id="80" dur="1000" fill="hold"/>
                                        <p:tgtEl>
                                          <p:spTgt spid="35"/>
                                        </p:tgtEl>
                                        <p:attrNameLst>
                                          <p:attrName>ppt_x</p:attrName>
                                        </p:attrNameLst>
                                      </p:cBhvr>
                                      <p:tavLst>
                                        <p:tav tm="0">
                                          <p:val>
                                            <p:strVal val="#ppt_x"/>
                                          </p:val>
                                        </p:tav>
                                        <p:tav tm="100000">
                                          <p:val>
                                            <p:strVal val="#ppt_x"/>
                                          </p:val>
                                        </p:tav>
                                      </p:tavLst>
                                    </p:anim>
                                    <p:anim calcmode="lin" valueType="num">
                                      <p:cBhvr>
                                        <p:cTn id="81" dur="1000" fill="hold"/>
                                        <p:tgtEl>
                                          <p:spTgt spid="35"/>
                                        </p:tgtEl>
                                        <p:attrNameLst>
                                          <p:attrName>ppt_y</p:attrName>
                                        </p:attrNameLst>
                                      </p:cBhvr>
                                      <p:tavLst>
                                        <p:tav tm="0">
                                          <p:val>
                                            <p:strVal val="#ppt_y+.1"/>
                                          </p:val>
                                        </p:tav>
                                        <p:tav tm="100000">
                                          <p:val>
                                            <p:strVal val="#ppt_y"/>
                                          </p:val>
                                        </p:tav>
                                      </p:tavLst>
                                    </p:anim>
                                  </p:childTnLst>
                                </p:cTn>
                              </p:par>
                            </p:childTnLst>
                          </p:cTn>
                        </p:par>
                        <p:par>
                          <p:cTn id="82" fill="hold">
                            <p:stCondLst>
                              <p:cond delay="6750"/>
                            </p:stCondLst>
                            <p:childTnLst>
                              <p:par>
                                <p:cTn id="83" presetID="42" presetClass="entr" presetSubtype="0" fill="hold" grpId="0" nodeType="afterEffect">
                                  <p:stCondLst>
                                    <p:cond delay="0"/>
                                  </p:stCondLst>
                                  <p:childTnLst>
                                    <p:set>
                                      <p:cBhvr>
                                        <p:cTn id="84" dur="1" fill="hold">
                                          <p:stCondLst>
                                            <p:cond delay="0"/>
                                          </p:stCondLst>
                                        </p:cTn>
                                        <p:tgtEl>
                                          <p:spTgt spid="51">
                                            <p:txEl>
                                              <p:pRg st="0" end="0"/>
                                            </p:txEl>
                                          </p:spTgt>
                                        </p:tgtEl>
                                        <p:attrNameLst>
                                          <p:attrName>style.visibility</p:attrName>
                                        </p:attrNameLst>
                                      </p:cBhvr>
                                      <p:to>
                                        <p:strVal val="visible"/>
                                      </p:to>
                                    </p:set>
                                    <p:animEffect transition="in" filter="fade">
                                      <p:cBhvr>
                                        <p:cTn id="85" dur="1000"/>
                                        <p:tgtEl>
                                          <p:spTgt spid="51">
                                            <p:txEl>
                                              <p:pRg st="0" end="0"/>
                                            </p:txEl>
                                          </p:spTgt>
                                        </p:tgtEl>
                                      </p:cBhvr>
                                    </p:animEffect>
                                    <p:anim calcmode="lin" valueType="num">
                                      <p:cBhvr>
                                        <p:cTn id="86" dur="1000" fill="hold"/>
                                        <p:tgtEl>
                                          <p:spTgt spid="51">
                                            <p:txEl>
                                              <p:pRg st="0" end="0"/>
                                            </p:txEl>
                                          </p:spTgt>
                                        </p:tgtEl>
                                        <p:attrNameLst>
                                          <p:attrName>ppt_x</p:attrName>
                                        </p:attrNameLst>
                                      </p:cBhvr>
                                      <p:tavLst>
                                        <p:tav tm="0">
                                          <p:val>
                                            <p:strVal val="#ppt_x"/>
                                          </p:val>
                                        </p:tav>
                                        <p:tav tm="100000">
                                          <p:val>
                                            <p:strVal val="#ppt_x"/>
                                          </p:val>
                                        </p:tav>
                                      </p:tavLst>
                                    </p:anim>
                                    <p:anim calcmode="lin" valueType="num">
                                      <p:cBhvr>
                                        <p:cTn id="87" dur="1000" fill="hold"/>
                                        <p:tgtEl>
                                          <p:spTgt spid="51">
                                            <p:txEl>
                                              <p:pRg st="0" end="0"/>
                                            </p:txEl>
                                          </p:spTgt>
                                        </p:tgtEl>
                                        <p:attrNameLst>
                                          <p:attrName>ppt_y</p:attrName>
                                        </p:attrNameLst>
                                      </p:cBhvr>
                                      <p:tavLst>
                                        <p:tav tm="0">
                                          <p:val>
                                            <p:strVal val="#ppt_y+.1"/>
                                          </p:val>
                                        </p:tav>
                                        <p:tav tm="100000">
                                          <p:val>
                                            <p:strVal val="#ppt_y"/>
                                          </p:val>
                                        </p:tav>
                                      </p:tavLst>
                                    </p:anim>
                                  </p:childTnLst>
                                </p:cTn>
                              </p:par>
                            </p:childTnLst>
                          </p:cTn>
                        </p:par>
                        <p:par>
                          <p:cTn id="88" fill="hold">
                            <p:stCondLst>
                              <p:cond delay="7750"/>
                            </p:stCondLst>
                            <p:childTnLst>
                              <p:par>
                                <p:cTn id="89" presetID="42" presetClass="entr" presetSubtype="0" fill="hold" nodeType="afterEffect">
                                  <p:stCondLst>
                                    <p:cond delay="0"/>
                                  </p:stCondLst>
                                  <p:childTnLst>
                                    <p:set>
                                      <p:cBhvr>
                                        <p:cTn id="90" dur="1" fill="hold">
                                          <p:stCondLst>
                                            <p:cond delay="0"/>
                                          </p:stCondLst>
                                        </p:cTn>
                                        <p:tgtEl>
                                          <p:spTgt spid="53"/>
                                        </p:tgtEl>
                                        <p:attrNameLst>
                                          <p:attrName>style.visibility</p:attrName>
                                        </p:attrNameLst>
                                      </p:cBhvr>
                                      <p:to>
                                        <p:strVal val="visible"/>
                                      </p:to>
                                    </p:set>
                                    <p:animEffect transition="in" filter="fade">
                                      <p:cBhvr>
                                        <p:cTn id="91" dur="1000"/>
                                        <p:tgtEl>
                                          <p:spTgt spid="53"/>
                                        </p:tgtEl>
                                      </p:cBhvr>
                                    </p:animEffect>
                                    <p:anim calcmode="lin" valueType="num">
                                      <p:cBhvr>
                                        <p:cTn id="92" dur="1000" fill="hold"/>
                                        <p:tgtEl>
                                          <p:spTgt spid="53"/>
                                        </p:tgtEl>
                                        <p:attrNameLst>
                                          <p:attrName>ppt_x</p:attrName>
                                        </p:attrNameLst>
                                      </p:cBhvr>
                                      <p:tavLst>
                                        <p:tav tm="0">
                                          <p:val>
                                            <p:strVal val="#ppt_x"/>
                                          </p:val>
                                        </p:tav>
                                        <p:tav tm="100000">
                                          <p:val>
                                            <p:strVal val="#ppt_x"/>
                                          </p:val>
                                        </p:tav>
                                      </p:tavLst>
                                    </p:anim>
                                    <p:anim calcmode="lin" valueType="num">
                                      <p:cBhvr>
                                        <p:cTn id="93" dur="1000" fill="hold"/>
                                        <p:tgtEl>
                                          <p:spTgt spid="53"/>
                                        </p:tgtEl>
                                        <p:attrNameLst>
                                          <p:attrName>ppt_y</p:attrName>
                                        </p:attrNameLst>
                                      </p:cBhvr>
                                      <p:tavLst>
                                        <p:tav tm="0">
                                          <p:val>
                                            <p:strVal val="#ppt_y+.1"/>
                                          </p:val>
                                        </p:tav>
                                        <p:tav tm="100000">
                                          <p:val>
                                            <p:strVal val="#ppt_y"/>
                                          </p:val>
                                        </p:tav>
                                      </p:tavLst>
                                    </p:anim>
                                  </p:childTnLst>
                                </p:cTn>
                              </p:par>
                            </p:childTnLst>
                          </p:cTn>
                        </p:par>
                        <p:par>
                          <p:cTn id="94" fill="hold">
                            <p:stCondLst>
                              <p:cond delay="8750"/>
                            </p:stCondLst>
                            <p:childTnLst>
                              <p:par>
                                <p:cTn id="95" presetID="42" presetClass="entr" presetSubtype="0" fill="hold" grpId="0" nodeType="afterEffect">
                                  <p:stCondLst>
                                    <p:cond delay="0"/>
                                  </p:stCondLst>
                                  <p:childTnLst>
                                    <p:set>
                                      <p:cBhvr>
                                        <p:cTn id="96" dur="1" fill="hold">
                                          <p:stCondLst>
                                            <p:cond delay="0"/>
                                          </p:stCondLst>
                                        </p:cTn>
                                        <p:tgtEl>
                                          <p:spTgt spid="52">
                                            <p:txEl>
                                              <p:pRg st="0" end="0"/>
                                            </p:txEl>
                                          </p:spTgt>
                                        </p:tgtEl>
                                        <p:attrNameLst>
                                          <p:attrName>style.visibility</p:attrName>
                                        </p:attrNameLst>
                                      </p:cBhvr>
                                      <p:to>
                                        <p:strVal val="visible"/>
                                      </p:to>
                                    </p:set>
                                    <p:animEffect transition="in" filter="fade">
                                      <p:cBhvr>
                                        <p:cTn id="97" dur="1000"/>
                                        <p:tgtEl>
                                          <p:spTgt spid="52">
                                            <p:txEl>
                                              <p:pRg st="0" end="0"/>
                                            </p:txEl>
                                          </p:spTgt>
                                        </p:tgtEl>
                                      </p:cBhvr>
                                    </p:animEffect>
                                    <p:anim calcmode="lin" valueType="num">
                                      <p:cBhvr>
                                        <p:cTn id="98" dur="1000" fill="hold"/>
                                        <p:tgtEl>
                                          <p:spTgt spid="52">
                                            <p:txEl>
                                              <p:pRg st="0" end="0"/>
                                            </p:txEl>
                                          </p:spTgt>
                                        </p:tgtEl>
                                        <p:attrNameLst>
                                          <p:attrName>ppt_x</p:attrName>
                                        </p:attrNameLst>
                                      </p:cBhvr>
                                      <p:tavLst>
                                        <p:tav tm="0">
                                          <p:val>
                                            <p:strVal val="#ppt_x"/>
                                          </p:val>
                                        </p:tav>
                                        <p:tav tm="100000">
                                          <p:val>
                                            <p:strVal val="#ppt_x"/>
                                          </p:val>
                                        </p:tav>
                                      </p:tavLst>
                                    </p:anim>
                                    <p:anim calcmode="lin" valueType="num">
                                      <p:cBhvr>
                                        <p:cTn id="99" dur="1000" fill="hold"/>
                                        <p:tgtEl>
                                          <p:spTgt spid="52">
                                            <p:txEl>
                                              <p:pRg st="0" end="0"/>
                                            </p:txEl>
                                          </p:spTgt>
                                        </p:tgtEl>
                                        <p:attrNameLst>
                                          <p:attrName>ppt_y</p:attrName>
                                        </p:attrNameLst>
                                      </p:cBhvr>
                                      <p:tavLst>
                                        <p:tav tm="0">
                                          <p:val>
                                            <p:strVal val="#ppt_y+.1"/>
                                          </p:val>
                                        </p:tav>
                                        <p:tav tm="100000">
                                          <p:val>
                                            <p:strVal val="#ppt_y"/>
                                          </p:val>
                                        </p:tav>
                                      </p:tavLst>
                                    </p:anim>
                                  </p:childTnLst>
                                </p:cTn>
                              </p:par>
                            </p:childTnLst>
                          </p:cTn>
                        </p:par>
                        <p:par>
                          <p:cTn id="100" fill="hold">
                            <p:stCondLst>
                              <p:cond delay="9750"/>
                            </p:stCondLst>
                            <p:childTnLst>
                              <p:par>
                                <p:cTn id="101" presetID="42" presetClass="entr" presetSubtype="0" fill="hold" grpId="0" nodeType="afterEffect">
                                  <p:stCondLst>
                                    <p:cond delay="0"/>
                                  </p:stCondLst>
                                  <p:childTnLst>
                                    <p:set>
                                      <p:cBhvr>
                                        <p:cTn id="102" dur="1" fill="hold">
                                          <p:stCondLst>
                                            <p:cond delay="0"/>
                                          </p:stCondLst>
                                        </p:cTn>
                                        <p:tgtEl>
                                          <p:spTgt spid="54">
                                            <p:txEl>
                                              <p:pRg st="0" end="0"/>
                                            </p:txEl>
                                          </p:spTgt>
                                        </p:tgtEl>
                                        <p:attrNameLst>
                                          <p:attrName>style.visibility</p:attrName>
                                        </p:attrNameLst>
                                      </p:cBhvr>
                                      <p:to>
                                        <p:strVal val="visible"/>
                                      </p:to>
                                    </p:set>
                                    <p:animEffect transition="in" filter="fade">
                                      <p:cBhvr>
                                        <p:cTn id="103" dur="1000"/>
                                        <p:tgtEl>
                                          <p:spTgt spid="54">
                                            <p:txEl>
                                              <p:pRg st="0" end="0"/>
                                            </p:txEl>
                                          </p:spTgt>
                                        </p:tgtEl>
                                      </p:cBhvr>
                                    </p:animEffect>
                                    <p:anim calcmode="lin" valueType="num">
                                      <p:cBhvr>
                                        <p:cTn id="104" dur="1000" fill="hold"/>
                                        <p:tgtEl>
                                          <p:spTgt spid="54">
                                            <p:txEl>
                                              <p:pRg st="0" end="0"/>
                                            </p:txEl>
                                          </p:spTgt>
                                        </p:tgtEl>
                                        <p:attrNameLst>
                                          <p:attrName>ppt_x</p:attrName>
                                        </p:attrNameLst>
                                      </p:cBhvr>
                                      <p:tavLst>
                                        <p:tav tm="0">
                                          <p:val>
                                            <p:strVal val="#ppt_x"/>
                                          </p:val>
                                        </p:tav>
                                        <p:tav tm="100000">
                                          <p:val>
                                            <p:strVal val="#ppt_x"/>
                                          </p:val>
                                        </p:tav>
                                      </p:tavLst>
                                    </p:anim>
                                    <p:anim calcmode="lin" valueType="num">
                                      <p:cBhvr>
                                        <p:cTn id="105" dur="1000" fill="hold"/>
                                        <p:tgtEl>
                                          <p:spTgt spid="54">
                                            <p:txEl>
                                              <p:pRg st="0" end="0"/>
                                            </p:txEl>
                                          </p:spTgt>
                                        </p:tgtEl>
                                        <p:attrNameLst>
                                          <p:attrName>ppt_y</p:attrName>
                                        </p:attrNameLst>
                                      </p:cBhvr>
                                      <p:tavLst>
                                        <p:tav tm="0">
                                          <p:val>
                                            <p:strVal val="#ppt_y+.1"/>
                                          </p:val>
                                        </p:tav>
                                        <p:tav tm="100000">
                                          <p:val>
                                            <p:strVal val="#ppt_y"/>
                                          </p:val>
                                        </p:tav>
                                      </p:tavLst>
                                    </p:anim>
                                  </p:childTnLst>
                                </p:cTn>
                              </p:par>
                            </p:childTnLst>
                          </p:cTn>
                        </p:par>
                        <p:par>
                          <p:cTn id="106" fill="hold">
                            <p:stCondLst>
                              <p:cond delay="10750"/>
                            </p:stCondLst>
                            <p:childTnLst>
                              <p:par>
                                <p:cTn id="107" presetID="42" presetClass="entr" presetSubtype="0" fill="hold" nodeType="afterEffect">
                                  <p:stCondLst>
                                    <p:cond delay="0"/>
                                  </p:stCondLst>
                                  <p:childTnLst>
                                    <p:set>
                                      <p:cBhvr>
                                        <p:cTn id="108" dur="1" fill="hold">
                                          <p:stCondLst>
                                            <p:cond delay="0"/>
                                          </p:stCondLst>
                                        </p:cTn>
                                        <p:tgtEl>
                                          <p:spTgt spid="45"/>
                                        </p:tgtEl>
                                        <p:attrNameLst>
                                          <p:attrName>style.visibility</p:attrName>
                                        </p:attrNameLst>
                                      </p:cBhvr>
                                      <p:to>
                                        <p:strVal val="visible"/>
                                      </p:to>
                                    </p:set>
                                    <p:animEffect transition="in" filter="fade">
                                      <p:cBhvr>
                                        <p:cTn id="109" dur="1000"/>
                                        <p:tgtEl>
                                          <p:spTgt spid="45"/>
                                        </p:tgtEl>
                                      </p:cBhvr>
                                    </p:animEffect>
                                    <p:anim calcmode="lin" valueType="num">
                                      <p:cBhvr>
                                        <p:cTn id="110" dur="1000" fill="hold"/>
                                        <p:tgtEl>
                                          <p:spTgt spid="45"/>
                                        </p:tgtEl>
                                        <p:attrNameLst>
                                          <p:attrName>ppt_x</p:attrName>
                                        </p:attrNameLst>
                                      </p:cBhvr>
                                      <p:tavLst>
                                        <p:tav tm="0">
                                          <p:val>
                                            <p:strVal val="#ppt_x"/>
                                          </p:val>
                                        </p:tav>
                                        <p:tav tm="100000">
                                          <p:val>
                                            <p:strVal val="#ppt_x"/>
                                          </p:val>
                                        </p:tav>
                                      </p:tavLst>
                                    </p:anim>
                                    <p:anim calcmode="lin" valueType="num">
                                      <p:cBhvr>
                                        <p:cTn id="111" dur="1000" fill="hold"/>
                                        <p:tgtEl>
                                          <p:spTgt spid="45"/>
                                        </p:tgtEl>
                                        <p:attrNameLst>
                                          <p:attrName>ppt_y</p:attrName>
                                        </p:attrNameLst>
                                      </p:cBhvr>
                                      <p:tavLst>
                                        <p:tav tm="0">
                                          <p:val>
                                            <p:strVal val="#ppt_y+.1"/>
                                          </p:val>
                                        </p:tav>
                                        <p:tav tm="100000">
                                          <p:val>
                                            <p:strVal val="#ppt_y"/>
                                          </p:val>
                                        </p:tav>
                                      </p:tavLst>
                                    </p:anim>
                                  </p:childTnLst>
                                </p:cTn>
                              </p:par>
                            </p:childTnLst>
                          </p:cTn>
                        </p:par>
                        <p:par>
                          <p:cTn id="112" fill="hold">
                            <p:stCondLst>
                              <p:cond delay="11750"/>
                            </p:stCondLst>
                            <p:childTnLst>
                              <p:par>
                                <p:cTn id="113" presetID="42" presetClass="entr" presetSubtype="0" fill="hold" grpId="0" nodeType="afterEffect">
                                  <p:stCondLst>
                                    <p:cond delay="0"/>
                                  </p:stCondLst>
                                  <p:childTnLst>
                                    <p:set>
                                      <p:cBhvr>
                                        <p:cTn id="114" dur="1" fill="hold">
                                          <p:stCondLst>
                                            <p:cond delay="0"/>
                                          </p:stCondLst>
                                        </p:cTn>
                                        <p:tgtEl>
                                          <p:spTgt spid="61">
                                            <p:txEl>
                                              <p:pRg st="0" end="0"/>
                                            </p:txEl>
                                          </p:spTgt>
                                        </p:tgtEl>
                                        <p:attrNameLst>
                                          <p:attrName>style.visibility</p:attrName>
                                        </p:attrNameLst>
                                      </p:cBhvr>
                                      <p:to>
                                        <p:strVal val="visible"/>
                                      </p:to>
                                    </p:set>
                                    <p:animEffect transition="in" filter="fade">
                                      <p:cBhvr>
                                        <p:cTn id="115" dur="1000"/>
                                        <p:tgtEl>
                                          <p:spTgt spid="61">
                                            <p:txEl>
                                              <p:pRg st="0" end="0"/>
                                            </p:txEl>
                                          </p:spTgt>
                                        </p:tgtEl>
                                      </p:cBhvr>
                                    </p:animEffect>
                                    <p:anim calcmode="lin" valueType="num">
                                      <p:cBhvr>
                                        <p:cTn id="116" dur="1000" fill="hold"/>
                                        <p:tgtEl>
                                          <p:spTgt spid="61">
                                            <p:txEl>
                                              <p:pRg st="0" end="0"/>
                                            </p:txEl>
                                          </p:spTgt>
                                        </p:tgtEl>
                                        <p:attrNameLst>
                                          <p:attrName>ppt_x</p:attrName>
                                        </p:attrNameLst>
                                      </p:cBhvr>
                                      <p:tavLst>
                                        <p:tav tm="0">
                                          <p:val>
                                            <p:strVal val="#ppt_x"/>
                                          </p:val>
                                        </p:tav>
                                        <p:tav tm="100000">
                                          <p:val>
                                            <p:strVal val="#ppt_x"/>
                                          </p:val>
                                        </p:tav>
                                      </p:tavLst>
                                    </p:anim>
                                    <p:anim calcmode="lin" valueType="num">
                                      <p:cBhvr>
                                        <p:cTn id="117" dur="1000" fill="hold"/>
                                        <p:tgtEl>
                                          <p:spTgt spid="61">
                                            <p:txEl>
                                              <p:pRg st="0" end="0"/>
                                            </p:txEl>
                                          </p:spTgt>
                                        </p:tgtEl>
                                        <p:attrNameLst>
                                          <p:attrName>ppt_y</p:attrName>
                                        </p:attrNameLst>
                                      </p:cBhvr>
                                      <p:tavLst>
                                        <p:tav tm="0">
                                          <p:val>
                                            <p:strVal val="#ppt_y+.1"/>
                                          </p:val>
                                        </p:tav>
                                        <p:tav tm="100000">
                                          <p:val>
                                            <p:strVal val="#ppt_y"/>
                                          </p:val>
                                        </p:tav>
                                      </p:tavLst>
                                    </p:anim>
                                  </p:childTnLst>
                                </p:cTn>
                              </p:par>
                            </p:childTnLst>
                          </p:cTn>
                        </p:par>
                        <p:par>
                          <p:cTn id="118" fill="hold">
                            <p:stCondLst>
                              <p:cond delay="12750"/>
                            </p:stCondLst>
                            <p:childTnLst>
                              <p:par>
                                <p:cTn id="119" presetID="42" presetClass="entr" presetSubtype="0" fill="hold" nodeType="afterEffect">
                                  <p:stCondLst>
                                    <p:cond delay="0"/>
                                  </p:stCondLst>
                                  <p:childTnLst>
                                    <p:set>
                                      <p:cBhvr>
                                        <p:cTn id="120" dur="1" fill="hold">
                                          <p:stCondLst>
                                            <p:cond delay="0"/>
                                          </p:stCondLst>
                                        </p:cTn>
                                        <p:tgtEl>
                                          <p:spTgt spid="63"/>
                                        </p:tgtEl>
                                        <p:attrNameLst>
                                          <p:attrName>style.visibility</p:attrName>
                                        </p:attrNameLst>
                                      </p:cBhvr>
                                      <p:to>
                                        <p:strVal val="visible"/>
                                      </p:to>
                                    </p:set>
                                    <p:animEffect transition="in" filter="fade">
                                      <p:cBhvr>
                                        <p:cTn id="121" dur="1000"/>
                                        <p:tgtEl>
                                          <p:spTgt spid="63"/>
                                        </p:tgtEl>
                                      </p:cBhvr>
                                    </p:animEffect>
                                    <p:anim calcmode="lin" valueType="num">
                                      <p:cBhvr>
                                        <p:cTn id="122" dur="1000" fill="hold"/>
                                        <p:tgtEl>
                                          <p:spTgt spid="63"/>
                                        </p:tgtEl>
                                        <p:attrNameLst>
                                          <p:attrName>ppt_x</p:attrName>
                                        </p:attrNameLst>
                                      </p:cBhvr>
                                      <p:tavLst>
                                        <p:tav tm="0">
                                          <p:val>
                                            <p:strVal val="#ppt_x"/>
                                          </p:val>
                                        </p:tav>
                                        <p:tav tm="100000">
                                          <p:val>
                                            <p:strVal val="#ppt_x"/>
                                          </p:val>
                                        </p:tav>
                                      </p:tavLst>
                                    </p:anim>
                                    <p:anim calcmode="lin" valueType="num">
                                      <p:cBhvr>
                                        <p:cTn id="123" dur="1000" fill="hold"/>
                                        <p:tgtEl>
                                          <p:spTgt spid="63"/>
                                        </p:tgtEl>
                                        <p:attrNameLst>
                                          <p:attrName>ppt_y</p:attrName>
                                        </p:attrNameLst>
                                      </p:cBhvr>
                                      <p:tavLst>
                                        <p:tav tm="0">
                                          <p:val>
                                            <p:strVal val="#ppt_y+.1"/>
                                          </p:val>
                                        </p:tav>
                                        <p:tav tm="100000">
                                          <p:val>
                                            <p:strVal val="#ppt_y"/>
                                          </p:val>
                                        </p:tav>
                                      </p:tavLst>
                                    </p:anim>
                                  </p:childTnLst>
                                </p:cTn>
                              </p:par>
                            </p:childTnLst>
                          </p:cTn>
                        </p:par>
                        <p:par>
                          <p:cTn id="124" fill="hold">
                            <p:stCondLst>
                              <p:cond delay="13750"/>
                            </p:stCondLst>
                            <p:childTnLst>
                              <p:par>
                                <p:cTn id="125" presetID="42" presetClass="entr" presetSubtype="0" fill="hold" grpId="0" nodeType="afterEffect">
                                  <p:stCondLst>
                                    <p:cond delay="0"/>
                                  </p:stCondLst>
                                  <p:childTnLst>
                                    <p:set>
                                      <p:cBhvr>
                                        <p:cTn id="126" dur="1" fill="hold">
                                          <p:stCondLst>
                                            <p:cond delay="0"/>
                                          </p:stCondLst>
                                        </p:cTn>
                                        <p:tgtEl>
                                          <p:spTgt spid="62">
                                            <p:txEl>
                                              <p:pRg st="0" end="0"/>
                                            </p:txEl>
                                          </p:spTgt>
                                        </p:tgtEl>
                                        <p:attrNameLst>
                                          <p:attrName>style.visibility</p:attrName>
                                        </p:attrNameLst>
                                      </p:cBhvr>
                                      <p:to>
                                        <p:strVal val="visible"/>
                                      </p:to>
                                    </p:set>
                                    <p:animEffect transition="in" filter="fade">
                                      <p:cBhvr>
                                        <p:cTn id="127" dur="1000"/>
                                        <p:tgtEl>
                                          <p:spTgt spid="62">
                                            <p:txEl>
                                              <p:pRg st="0" end="0"/>
                                            </p:txEl>
                                          </p:spTgt>
                                        </p:tgtEl>
                                      </p:cBhvr>
                                    </p:animEffect>
                                    <p:anim calcmode="lin" valueType="num">
                                      <p:cBhvr>
                                        <p:cTn id="128" dur="1000" fill="hold"/>
                                        <p:tgtEl>
                                          <p:spTgt spid="62">
                                            <p:txEl>
                                              <p:pRg st="0" end="0"/>
                                            </p:txEl>
                                          </p:spTgt>
                                        </p:tgtEl>
                                        <p:attrNameLst>
                                          <p:attrName>ppt_x</p:attrName>
                                        </p:attrNameLst>
                                      </p:cBhvr>
                                      <p:tavLst>
                                        <p:tav tm="0">
                                          <p:val>
                                            <p:strVal val="#ppt_x"/>
                                          </p:val>
                                        </p:tav>
                                        <p:tav tm="100000">
                                          <p:val>
                                            <p:strVal val="#ppt_x"/>
                                          </p:val>
                                        </p:tav>
                                      </p:tavLst>
                                    </p:anim>
                                    <p:anim calcmode="lin" valueType="num">
                                      <p:cBhvr>
                                        <p:cTn id="129" dur="1000" fill="hold"/>
                                        <p:tgtEl>
                                          <p:spTgt spid="62">
                                            <p:txEl>
                                              <p:pRg st="0" end="0"/>
                                            </p:txEl>
                                          </p:spTgt>
                                        </p:tgtEl>
                                        <p:attrNameLst>
                                          <p:attrName>ppt_y</p:attrName>
                                        </p:attrNameLst>
                                      </p:cBhvr>
                                      <p:tavLst>
                                        <p:tav tm="0">
                                          <p:val>
                                            <p:strVal val="#ppt_y+.1"/>
                                          </p:val>
                                        </p:tav>
                                        <p:tav tm="100000">
                                          <p:val>
                                            <p:strVal val="#ppt_y"/>
                                          </p:val>
                                        </p:tav>
                                      </p:tavLst>
                                    </p:anim>
                                  </p:childTnLst>
                                </p:cTn>
                              </p:par>
                            </p:childTnLst>
                          </p:cTn>
                        </p:par>
                        <p:par>
                          <p:cTn id="130" fill="hold">
                            <p:stCondLst>
                              <p:cond delay="14750"/>
                            </p:stCondLst>
                            <p:childTnLst>
                              <p:par>
                                <p:cTn id="131" presetID="42" presetClass="entr" presetSubtype="0" fill="hold" grpId="0" nodeType="afterEffect">
                                  <p:stCondLst>
                                    <p:cond delay="0"/>
                                  </p:stCondLst>
                                  <p:childTnLst>
                                    <p:set>
                                      <p:cBhvr>
                                        <p:cTn id="132" dur="1" fill="hold">
                                          <p:stCondLst>
                                            <p:cond delay="0"/>
                                          </p:stCondLst>
                                        </p:cTn>
                                        <p:tgtEl>
                                          <p:spTgt spid="64">
                                            <p:txEl>
                                              <p:pRg st="0" end="0"/>
                                            </p:txEl>
                                          </p:spTgt>
                                        </p:tgtEl>
                                        <p:attrNameLst>
                                          <p:attrName>style.visibility</p:attrName>
                                        </p:attrNameLst>
                                      </p:cBhvr>
                                      <p:to>
                                        <p:strVal val="visible"/>
                                      </p:to>
                                    </p:set>
                                    <p:animEffect transition="in" filter="fade">
                                      <p:cBhvr>
                                        <p:cTn id="133" dur="1000"/>
                                        <p:tgtEl>
                                          <p:spTgt spid="64">
                                            <p:txEl>
                                              <p:pRg st="0" end="0"/>
                                            </p:txEl>
                                          </p:spTgt>
                                        </p:tgtEl>
                                      </p:cBhvr>
                                    </p:animEffect>
                                    <p:anim calcmode="lin" valueType="num">
                                      <p:cBhvr>
                                        <p:cTn id="134" dur="1000" fill="hold"/>
                                        <p:tgtEl>
                                          <p:spTgt spid="64">
                                            <p:txEl>
                                              <p:pRg st="0" end="0"/>
                                            </p:txEl>
                                          </p:spTgt>
                                        </p:tgtEl>
                                        <p:attrNameLst>
                                          <p:attrName>ppt_x</p:attrName>
                                        </p:attrNameLst>
                                      </p:cBhvr>
                                      <p:tavLst>
                                        <p:tav tm="0">
                                          <p:val>
                                            <p:strVal val="#ppt_x"/>
                                          </p:val>
                                        </p:tav>
                                        <p:tav tm="100000">
                                          <p:val>
                                            <p:strVal val="#ppt_x"/>
                                          </p:val>
                                        </p:tav>
                                      </p:tavLst>
                                    </p:anim>
                                    <p:anim calcmode="lin" valueType="num">
                                      <p:cBhvr>
                                        <p:cTn id="135" dur="1000" fill="hold"/>
                                        <p:tgtEl>
                                          <p:spTgt spid="64">
                                            <p:txEl>
                                              <p:pRg st="0" end="0"/>
                                            </p:txEl>
                                          </p:spTgt>
                                        </p:tgtEl>
                                        <p:attrNameLst>
                                          <p:attrName>ppt_y</p:attrName>
                                        </p:attrNameLst>
                                      </p:cBhvr>
                                      <p:tavLst>
                                        <p:tav tm="0">
                                          <p:val>
                                            <p:strVal val="#ppt_y+.1"/>
                                          </p:val>
                                        </p:tav>
                                        <p:tav tm="100000">
                                          <p:val>
                                            <p:strVal val="#ppt_y"/>
                                          </p:val>
                                        </p:tav>
                                      </p:tavLst>
                                    </p:anim>
                                  </p:childTnLst>
                                </p:cTn>
                              </p:par>
                            </p:childTnLst>
                          </p:cTn>
                        </p:par>
                        <p:par>
                          <p:cTn id="136" fill="hold">
                            <p:stCondLst>
                              <p:cond delay="15750"/>
                            </p:stCondLst>
                            <p:childTnLst>
                              <p:par>
                                <p:cTn id="137" presetID="42" presetClass="entr" presetSubtype="0" fill="hold" nodeType="afterEffect">
                                  <p:stCondLst>
                                    <p:cond delay="0"/>
                                  </p:stCondLst>
                                  <p:childTnLst>
                                    <p:set>
                                      <p:cBhvr>
                                        <p:cTn id="138" dur="1" fill="hold">
                                          <p:stCondLst>
                                            <p:cond delay="0"/>
                                          </p:stCondLst>
                                        </p:cTn>
                                        <p:tgtEl>
                                          <p:spTgt spid="55"/>
                                        </p:tgtEl>
                                        <p:attrNameLst>
                                          <p:attrName>style.visibility</p:attrName>
                                        </p:attrNameLst>
                                      </p:cBhvr>
                                      <p:to>
                                        <p:strVal val="visible"/>
                                      </p:to>
                                    </p:set>
                                    <p:animEffect transition="in" filter="fade">
                                      <p:cBhvr>
                                        <p:cTn id="139" dur="1000"/>
                                        <p:tgtEl>
                                          <p:spTgt spid="55"/>
                                        </p:tgtEl>
                                      </p:cBhvr>
                                    </p:animEffect>
                                    <p:anim calcmode="lin" valueType="num">
                                      <p:cBhvr>
                                        <p:cTn id="140" dur="1000" fill="hold"/>
                                        <p:tgtEl>
                                          <p:spTgt spid="55"/>
                                        </p:tgtEl>
                                        <p:attrNameLst>
                                          <p:attrName>ppt_x</p:attrName>
                                        </p:attrNameLst>
                                      </p:cBhvr>
                                      <p:tavLst>
                                        <p:tav tm="0">
                                          <p:val>
                                            <p:strVal val="#ppt_x"/>
                                          </p:val>
                                        </p:tav>
                                        <p:tav tm="100000">
                                          <p:val>
                                            <p:strVal val="#ppt_x"/>
                                          </p:val>
                                        </p:tav>
                                      </p:tavLst>
                                    </p:anim>
                                    <p:anim calcmode="lin" valueType="num">
                                      <p:cBhvr>
                                        <p:cTn id="141" dur="1000" fill="hold"/>
                                        <p:tgtEl>
                                          <p:spTgt spid="55"/>
                                        </p:tgtEl>
                                        <p:attrNameLst>
                                          <p:attrName>ppt_y</p:attrName>
                                        </p:attrNameLst>
                                      </p:cBhvr>
                                      <p:tavLst>
                                        <p:tav tm="0">
                                          <p:val>
                                            <p:strVal val="#ppt_y+.1"/>
                                          </p:val>
                                        </p:tav>
                                        <p:tav tm="100000">
                                          <p:val>
                                            <p:strVal val="#ppt_y"/>
                                          </p:val>
                                        </p:tav>
                                      </p:tavLst>
                                    </p:anim>
                                  </p:childTnLst>
                                </p:cTn>
                              </p:par>
                            </p:childTnLst>
                          </p:cTn>
                        </p:par>
                        <p:par>
                          <p:cTn id="142" fill="hold">
                            <p:stCondLst>
                              <p:cond delay="16750"/>
                            </p:stCondLst>
                            <p:childTnLst>
                              <p:par>
                                <p:cTn id="143" presetID="42" presetClass="entr" presetSubtype="0" fill="hold" grpId="0" nodeType="afterEffect">
                                  <p:stCondLst>
                                    <p:cond delay="0"/>
                                  </p:stCondLst>
                                  <p:childTnLst>
                                    <p:set>
                                      <p:cBhvr>
                                        <p:cTn id="144" dur="1" fill="hold">
                                          <p:stCondLst>
                                            <p:cond delay="0"/>
                                          </p:stCondLst>
                                        </p:cTn>
                                        <p:tgtEl>
                                          <p:spTgt spid="71">
                                            <p:txEl>
                                              <p:pRg st="0" end="0"/>
                                            </p:txEl>
                                          </p:spTgt>
                                        </p:tgtEl>
                                        <p:attrNameLst>
                                          <p:attrName>style.visibility</p:attrName>
                                        </p:attrNameLst>
                                      </p:cBhvr>
                                      <p:to>
                                        <p:strVal val="visible"/>
                                      </p:to>
                                    </p:set>
                                    <p:animEffect transition="in" filter="fade">
                                      <p:cBhvr>
                                        <p:cTn id="145" dur="1000"/>
                                        <p:tgtEl>
                                          <p:spTgt spid="71">
                                            <p:txEl>
                                              <p:pRg st="0" end="0"/>
                                            </p:txEl>
                                          </p:spTgt>
                                        </p:tgtEl>
                                      </p:cBhvr>
                                    </p:animEffect>
                                    <p:anim calcmode="lin" valueType="num">
                                      <p:cBhvr>
                                        <p:cTn id="146" dur="1000" fill="hold"/>
                                        <p:tgtEl>
                                          <p:spTgt spid="71">
                                            <p:txEl>
                                              <p:pRg st="0" end="0"/>
                                            </p:txEl>
                                          </p:spTgt>
                                        </p:tgtEl>
                                        <p:attrNameLst>
                                          <p:attrName>ppt_x</p:attrName>
                                        </p:attrNameLst>
                                      </p:cBhvr>
                                      <p:tavLst>
                                        <p:tav tm="0">
                                          <p:val>
                                            <p:strVal val="#ppt_x"/>
                                          </p:val>
                                        </p:tav>
                                        <p:tav tm="100000">
                                          <p:val>
                                            <p:strVal val="#ppt_x"/>
                                          </p:val>
                                        </p:tav>
                                      </p:tavLst>
                                    </p:anim>
                                    <p:anim calcmode="lin" valueType="num">
                                      <p:cBhvr>
                                        <p:cTn id="147" dur="1000" fill="hold"/>
                                        <p:tgtEl>
                                          <p:spTgt spid="71">
                                            <p:txEl>
                                              <p:pRg st="0" end="0"/>
                                            </p:txEl>
                                          </p:spTgt>
                                        </p:tgtEl>
                                        <p:attrNameLst>
                                          <p:attrName>ppt_y</p:attrName>
                                        </p:attrNameLst>
                                      </p:cBhvr>
                                      <p:tavLst>
                                        <p:tav tm="0">
                                          <p:val>
                                            <p:strVal val="#ppt_y+.1"/>
                                          </p:val>
                                        </p:tav>
                                        <p:tav tm="100000">
                                          <p:val>
                                            <p:strVal val="#ppt_y"/>
                                          </p:val>
                                        </p:tav>
                                      </p:tavLst>
                                    </p:anim>
                                  </p:childTnLst>
                                </p:cTn>
                              </p:par>
                            </p:childTnLst>
                          </p:cTn>
                        </p:par>
                        <p:par>
                          <p:cTn id="148" fill="hold">
                            <p:stCondLst>
                              <p:cond delay="17750"/>
                            </p:stCondLst>
                            <p:childTnLst>
                              <p:par>
                                <p:cTn id="149" presetID="42" presetClass="entr" presetSubtype="0" fill="hold" nodeType="afterEffect">
                                  <p:stCondLst>
                                    <p:cond delay="0"/>
                                  </p:stCondLst>
                                  <p:childTnLst>
                                    <p:set>
                                      <p:cBhvr>
                                        <p:cTn id="150" dur="1" fill="hold">
                                          <p:stCondLst>
                                            <p:cond delay="0"/>
                                          </p:stCondLst>
                                        </p:cTn>
                                        <p:tgtEl>
                                          <p:spTgt spid="73"/>
                                        </p:tgtEl>
                                        <p:attrNameLst>
                                          <p:attrName>style.visibility</p:attrName>
                                        </p:attrNameLst>
                                      </p:cBhvr>
                                      <p:to>
                                        <p:strVal val="visible"/>
                                      </p:to>
                                    </p:set>
                                    <p:animEffect transition="in" filter="fade">
                                      <p:cBhvr>
                                        <p:cTn id="151" dur="1000"/>
                                        <p:tgtEl>
                                          <p:spTgt spid="73"/>
                                        </p:tgtEl>
                                      </p:cBhvr>
                                    </p:animEffect>
                                    <p:anim calcmode="lin" valueType="num">
                                      <p:cBhvr>
                                        <p:cTn id="152" dur="1000" fill="hold"/>
                                        <p:tgtEl>
                                          <p:spTgt spid="73"/>
                                        </p:tgtEl>
                                        <p:attrNameLst>
                                          <p:attrName>ppt_x</p:attrName>
                                        </p:attrNameLst>
                                      </p:cBhvr>
                                      <p:tavLst>
                                        <p:tav tm="0">
                                          <p:val>
                                            <p:strVal val="#ppt_x"/>
                                          </p:val>
                                        </p:tav>
                                        <p:tav tm="100000">
                                          <p:val>
                                            <p:strVal val="#ppt_x"/>
                                          </p:val>
                                        </p:tav>
                                      </p:tavLst>
                                    </p:anim>
                                    <p:anim calcmode="lin" valueType="num">
                                      <p:cBhvr>
                                        <p:cTn id="153" dur="1000" fill="hold"/>
                                        <p:tgtEl>
                                          <p:spTgt spid="73"/>
                                        </p:tgtEl>
                                        <p:attrNameLst>
                                          <p:attrName>ppt_y</p:attrName>
                                        </p:attrNameLst>
                                      </p:cBhvr>
                                      <p:tavLst>
                                        <p:tav tm="0">
                                          <p:val>
                                            <p:strVal val="#ppt_y+.1"/>
                                          </p:val>
                                        </p:tav>
                                        <p:tav tm="100000">
                                          <p:val>
                                            <p:strVal val="#ppt_y"/>
                                          </p:val>
                                        </p:tav>
                                      </p:tavLst>
                                    </p:anim>
                                  </p:childTnLst>
                                </p:cTn>
                              </p:par>
                            </p:childTnLst>
                          </p:cTn>
                        </p:par>
                        <p:par>
                          <p:cTn id="154" fill="hold">
                            <p:stCondLst>
                              <p:cond delay="18750"/>
                            </p:stCondLst>
                            <p:childTnLst>
                              <p:par>
                                <p:cTn id="155" presetID="42" presetClass="entr" presetSubtype="0" fill="hold" grpId="0" nodeType="afterEffect">
                                  <p:stCondLst>
                                    <p:cond delay="0"/>
                                  </p:stCondLst>
                                  <p:childTnLst>
                                    <p:set>
                                      <p:cBhvr>
                                        <p:cTn id="156" dur="1" fill="hold">
                                          <p:stCondLst>
                                            <p:cond delay="0"/>
                                          </p:stCondLst>
                                        </p:cTn>
                                        <p:tgtEl>
                                          <p:spTgt spid="72">
                                            <p:txEl>
                                              <p:pRg st="0" end="0"/>
                                            </p:txEl>
                                          </p:spTgt>
                                        </p:tgtEl>
                                        <p:attrNameLst>
                                          <p:attrName>style.visibility</p:attrName>
                                        </p:attrNameLst>
                                      </p:cBhvr>
                                      <p:to>
                                        <p:strVal val="visible"/>
                                      </p:to>
                                    </p:set>
                                    <p:animEffect transition="in" filter="fade">
                                      <p:cBhvr>
                                        <p:cTn id="157" dur="1000"/>
                                        <p:tgtEl>
                                          <p:spTgt spid="72">
                                            <p:txEl>
                                              <p:pRg st="0" end="0"/>
                                            </p:txEl>
                                          </p:spTgt>
                                        </p:tgtEl>
                                      </p:cBhvr>
                                    </p:animEffect>
                                    <p:anim calcmode="lin" valueType="num">
                                      <p:cBhvr>
                                        <p:cTn id="158" dur="1000" fill="hold"/>
                                        <p:tgtEl>
                                          <p:spTgt spid="72">
                                            <p:txEl>
                                              <p:pRg st="0" end="0"/>
                                            </p:txEl>
                                          </p:spTgt>
                                        </p:tgtEl>
                                        <p:attrNameLst>
                                          <p:attrName>ppt_x</p:attrName>
                                        </p:attrNameLst>
                                      </p:cBhvr>
                                      <p:tavLst>
                                        <p:tav tm="0">
                                          <p:val>
                                            <p:strVal val="#ppt_x"/>
                                          </p:val>
                                        </p:tav>
                                        <p:tav tm="100000">
                                          <p:val>
                                            <p:strVal val="#ppt_x"/>
                                          </p:val>
                                        </p:tav>
                                      </p:tavLst>
                                    </p:anim>
                                    <p:anim calcmode="lin" valueType="num">
                                      <p:cBhvr>
                                        <p:cTn id="159" dur="1000" fill="hold"/>
                                        <p:tgtEl>
                                          <p:spTgt spid="72">
                                            <p:txEl>
                                              <p:pRg st="0" end="0"/>
                                            </p:txEl>
                                          </p:spTgt>
                                        </p:tgtEl>
                                        <p:attrNameLst>
                                          <p:attrName>ppt_y</p:attrName>
                                        </p:attrNameLst>
                                      </p:cBhvr>
                                      <p:tavLst>
                                        <p:tav tm="0">
                                          <p:val>
                                            <p:strVal val="#ppt_y+.1"/>
                                          </p:val>
                                        </p:tav>
                                        <p:tav tm="100000">
                                          <p:val>
                                            <p:strVal val="#ppt_y"/>
                                          </p:val>
                                        </p:tav>
                                      </p:tavLst>
                                    </p:anim>
                                  </p:childTnLst>
                                </p:cTn>
                              </p:par>
                            </p:childTnLst>
                          </p:cTn>
                        </p:par>
                        <p:par>
                          <p:cTn id="160" fill="hold">
                            <p:stCondLst>
                              <p:cond delay="19750"/>
                            </p:stCondLst>
                            <p:childTnLst>
                              <p:par>
                                <p:cTn id="161" presetID="42" presetClass="entr" presetSubtype="0" fill="hold" grpId="0" nodeType="afterEffect">
                                  <p:stCondLst>
                                    <p:cond delay="0"/>
                                  </p:stCondLst>
                                  <p:childTnLst>
                                    <p:set>
                                      <p:cBhvr>
                                        <p:cTn id="162" dur="1" fill="hold">
                                          <p:stCondLst>
                                            <p:cond delay="0"/>
                                          </p:stCondLst>
                                        </p:cTn>
                                        <p:tgtEl>
                                          <p:spTgt spid="74">
                                            <p:txEl>
                                              <p:pRg st="0" end="0"/>
                                            </p:txEl>
                                          </p:spTgt>
                                        </p:tgtEl>
                                        <p:attrNameLst>
                                          <p:attrName>style.visibility</p:attrName>
                                        </p:attrNameLst>
                                      </p:cBhvr>
                                      <p:to>
                                        <p:strVal val="visible"/>
                                      </p:to>
                                    </p:set>
                                    <p:animEffect transition="in" filter="fade">
                                      <p:cBhvr>
                                        <p:cTn id="163" dur="1000"/>
                                        <p:tgtEl>
                                          <p:spTgt spid="74">
                                            <p:txEl>
                                              <p:pRg st="0" end="0"/>
                                            </p:txEl>
                                          </p:spTgt>
                                        </p:tgtEl>
                                      </p:cBhvr>
                                    </p:animEffect>
                                    <p:anim calcmode="lin" valueType="num">
                                      <p:cBhvr>
                                        <p:cTn id="164" dur="1000" fill="hold"/>
                                        <p:tgtEl>
                                          <p:spTgt spid="74">
                                            <p:txEl>
                                              <p:pRg st="0" end="0"/>
                                            </p:txEl>
                                          </p:spTgt>
                                        </p:tgtEl>
                                        <p:attrNameLst>
                                          <p:attrName>ppt_x</p:attrName>
                                        </p:attrNameLst>
                                      </p:cBhvr>
                                      <p:tavLst>
                                        <p:tav tm="0">
                                          <p:val>
                                            <p:strVal val="#ppt_x"/>
                                          </p:val>
                                        </p:tav>
                                        <p:tav tm="100000">
                                          <p:val>
                                            <p:strVal val="#ppt_x"/>
                                          </p:val>
                                        </p:tav>
                                      </p:tavLst>
                                    </p:anim>
                                    <p:anim calcmode="lin" valueType="num">
                                      <p:cBhvr>
                                        <p:cTn id="165" dur="1000" fill="hold"/>
                                        <p:tgtEl>
                                          <p:spTgt spid="74">
                                            <p:txEl>
                                              <p:pRg st="0" end="0"/>
                                            </p:txEl>
                                          </p:spTgt>
                                        </p:tgtEl>
                                        <p:attrNameLst>
                                          <p:attrName>ppt_y</p:attrName>
                                        </p:attrNameLst>
                                      </p:cBhvr>
                                      <p:tavLst>
                                        <p:tav tm="0">
                                          <p:val>
                                            <p:strVal val="#ppt_y+.1"/>
                                          </p:val>
                                        </p:tav>
                                        <p:tav tm="100000">
                                          <p:val>
                                            <p:strVal val="#ppt_y"/>
                                          </p:val>
                                        </p:tav>
                                      </p:tavLst>
                                    </p:anim>
                                  </p:childTnLst>
                                </p:cTn>
                              </p:par>
                            </p:childTnLst>
                          </p:cTn>
                        </p:par>
                        <p:par>
                          <p:cTn id="166" fill="hold">
                            <p:stCondLst>
                              <p:cond delay="20750"/>
                            </p:stCondLst>
                            <p:childTnLst>
                              <p:par>
                                <p:cTn id="167" presetID="42" presetClass="entr" presetSubtype="0" fill="hold" nodeType="afterEffect">
                                  <p:stCondLst>
                                    <p:cond delay="0"/>
                                  </p:stCondLst>
                                  <p:childTnLst>
                                    <p:set>
                                      <p:cBhvr>
                                        <p:cTn id="168" dur="1" fill="hold">
                                          <p:stCondLst>
                                            <p:cond delay="0"/>
                                          </p:stCondLst>
                                        </p:cTn>
                                        <p:tgtEl>
                                          <p:spTgt spid="65"/>
                                        </p:tgtEl>
                                        <p:attrNameLst>
                                          <p:attrName>style.visibility</p:attrName>
                                        </p:attrNameLst>
                                      </p:cBhvr>
                                      <p:to>
                                        <p:strVal val="visible"/>
                                      </p:to>
                                    </p:set>
                                    <p:animEffect transition="in" filter="fade">
                                      <p:cBhvr>
                                        <p:cTn id="169" dur="1000"/>
                                        <p:tgtEl>
                                          <p:spTgt spid="65"/>
                                        </p:tgtEl>
                                      </p:cBhvr>
                                    </p:animEffect>
                                    <p:anim calcmode="lin" valueType="num">
                                      <p:cBhvr>
                                        <p:cTn id="170" dur="1000" fill="hold"/>
                                        <p:tgtEl>
                                          <p:spTgt spid="65"/>
                                        </p:tgtEl>
                                        <p:attrNameLst>
                                          <p:attrName>ppt_x</p:attrName>
                                        </p:attrNameLst>
                                      </p:cBhvr>
                                      <p:tavLst>
                                        <p:tav tm="0">
                                          <p:val>
                                            <p:strVal val="#ppt_x"/>
                                          </p:val>
                                        </p:tav>
                                        <p:tav tm="100000">
                                          <p:val>
                                            <p:strVal val="#ppt_x"/>
                                          </p:val>
                                        </p:tav>
                                      </p:tavLst>
                                    </p:anim>
                                    <p:anim calcmode="lin" valueType="num">
                                      <p:cBhvr>
                                        <p:cTn id="171" dur="1000" fill="hold"/>
                                        <p:tgtEl>
                                          <p:spTgt spid="6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4" grpId="0" animBg="1"/>
      <p:bldP spid="5" grpId="0" animBg="1"/>
      <p:bldP spid="41" grpId="0" build="p"/>
      <p:bldP spid="42" grpId="0" build="p"/>
      <p:bldP spid="44" grpId="0" build="p"/>
      <p:bldP spid="51" grpId="0" build="p"/>
      <p:bldP spid="52" grpId="0" build="p"/>
      <p:bldP spid="54" grpId="0" build="p"/>
      <p:bldP spid="61" grpId="0" build="p"/>
      <p:bldP spid="62" grpId="0" build="p"/>
      <p:bldP spid="64" grpId="0" build="p"/>
      <p:bldP spid="71" grpId="0" build="p"/>
      <p:bldP spid="72" grpId="0" build="p"/>
      <p:bldP spid="74" grpId="0" build="p"/>
    </p:bldLst>
  </p:timing>
</p:sld>
</file>

<file path=ppt/slides/slide8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1" name="Freeform: Shape 10">
            <a:extLst>
              <a:ext uri="{FF2B5EF4-FFF2-40B4-BE49-F238E27FC236}">
                <a16:creationId xmlns:a16="http://schemas.microsoft.com/office/drawing/2014/main" id="{24795F09-CB7D-421E-AE3D-9C220BF9BEDF}"/>
              </a:ext>
            </a:extLst>
          </p:cNvPr>
          <p:cNvSpPr/>
          <p:nvPr/>
        </p:nvSpPr>
        <p:spPr>
          <a:xfrm>
            <a:off x="5181600" y="381000"/>
            <a:ext cx="2895600" cy="2971800"/>
          </a:xfrm>
          <a:custGeom>
            <a:avLst/>
            <a:gdLst>
              <a:gd name="connsiteX0" fmla="*/ 0 w 2895600"/>
              <a:gd name="connsiteY0" fmla="*/ 0 h 2971800"/>
              <a:gd name="connsiteX1" fmla="*/ 2895600 w 2895600"/>
              <a:gd name="connsiteY1" fmla="*/ 0 h 2971800"/>
              <a:gd name="connsiteX2" fmla="*/ 2895600 w 2895600"/>
              <a:gd name="connsiteY2" fmla="*/ 2215896 h 2971800"/>
              <a:gd name="connsiteX3" fmla="*/ 2468886 w 2895600"/>
              <a:gd name="connsiteY3" fmla="*/ 2215896 h 2971800"/>
              <a:gd name="connsiteX4" fmla="*/ 2179320 w 2895600"/>
              <a:gd name="connsiteY4" fmla="*/ 2505462 h 2971800"/>
              <a:gd name="connsiteX5" fmla="*/ 2179320 w 2895600"/>
              <a:gd name="connsiteY5" fmla="*/ 2971800 h 2971800"/>
              <a:gd name="connsiteX6" fmla="*/ 0 w 2895600"/>
              <a:gd name="connsiteY6" fmla="*/ 2971800 h 2971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95600" h="2971800">
                <a:moveTo>
                  <a:pt x="0" y="0"/>
                </a:moveTo>
                <a:lnTo>
                  <a:pt x="2895600" y="0"/>
                </a:lnTo>
                <a:lnTo>
                  <a:pt x="2895600" y="2215896"/>
                </a:lnTo>
                <a:lnTo>
                  <a:pt x="2468886" y="2215896"/>
                </a:lnTo>
                <a:cubicBezTo>
                  <a:pt x="2468886" y="2375819"/>
                  <a:pt x="2339243" y="2505462"/>
                  <a:pt x="2179320" y="2505462"/>
                </a:cubicBezTo>
                <a:lnTo>
                  <a:pt x="2179320" y="2971800"/>
                </a:lnTo>
                <a:lnTo>
                  <a:pt x="0" y="2971800"/>
                </a:lnTo>
                <a:close/>
              </a:path>
            </a:pathLst>
          </a:custGeom>
          <a:blipFill>
            <a:blip r:embed="rId3"/>
            <a:stretch>
              <a:fillRect/>
            </a:stretch>
          </a:blipFill>
          <a:ln w="25400">
            <a:solidFill>
              <a:srgbClr val="E76C0F"/>
            </a:solidFill>
          </a:ln>
          <a:effectLst>
            <a:outerShdw blurRad="88900" dist="889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Shape 12">
            <a:extLst>
              <a:ext uri="{FF2B5EF4-FFF2-40B4-BE49-F238E27FC236}">
                <a16:creationId xmlns:a16="http://schemas.microsoft.com/office/drawing/2014/main" id="{C14DAE38-DA15-44B8-9B6D-9CB91A295640}"/>
              </a:ext>
            </a:extLst>
          </p:cNvPr>
          <p:cNvSpPr/>
          <p:nvPr/>
        </p:nvSpPr>
        <p:spPr>
          <a:xfrm>
            <a:off x="8382000" y="381000"/>
            <a:ext cx="2895600" cy="2971800"/>
          </a:xfrm>
          <a:custGeom>
            <a:avLst/>
            <a:gdLst>
              <a:gd name="connsiteX0" fmla="*/ 0 w 2895600"/>
              <a:gd name="connsiteY0" fmla="*/ 0 h 2971800"/>
              <a:gd name="connsiteX1" fmla="*/ 2895600 w 2895600"/>
              <a:gd name="connsiteY1" fmla="*/ 0 h 2971800"/>
              <a:gd name="connsiteX2" fmla="*/ 2895600 w 2895600"/>
              <a:gd name="connsiteY2" fmla="*/ 2971800 h 2971800"/>
              <a:gd name="connsiteX3" fmla="*/ 716280 w 2895600"/>
              <a:gd name="connsiteY3" fmla="*/ 2971800 h 2971800"/>
              <a:gd name="connsiteX4" fmla="*/ 716280 w 2895600"/>
              <a:gd name="connsiteY4" fmla="*/ 2505462 h 2971800"/>
              <a:gd name="connsiteX5" fmla="*/ 426714 w 2895600"/>
              <a:gd name="connsiteY5" fmla="*/ 2215896 h 2971800"/>
              <a:gd name="connsiteX6" fmla="*/ 0 w 2895600"/>
              <a:gd name="connsiteY6" fmla="*/ 2215896 h 2971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95600" h="2971800">
                <a:moveTo>
                  <a:pt x="0" y="0"/>
                </a:moveTo>
                <a:lnTo>
                  <a:pt x="2895600" y="0"/>
                </a:lnTo>
                <a:lnTo>
                  <a:pt x="2895600" y="2971800"/>
                </a:lnTo>
                <a:lnTo>
                  <a:pt x="716280" y="2971800"/>
                </a:lnTo>
                <a:lnTo>
                  <a:pt x="716280" y="2505462"/>
                </a:lnTo>
                <a:cubicBezTo>
                  <a:pt x="556357" y="2505462"/>
                  <a:pt x="426714" y="2375819"/>
                  <a:pt x="426714" y="2215896"/>
                </a:cubicBezTo>
                <a:lnTo>
                  <a:pt x="0" y="2215896"/>
                </a:lnTo>
                <a:close/>
              </a:path>
            </a:pathLst>
          </a:custGeom>
          <a:blipFill>
            <a:blip r:embed="rId4"/>
            <a:stretch>
              <a:fillRect/>
            </a:stretch>
          </a:blipFill>
          <a:ln w="25400">
            <a:solidFill>
              <a:srgbClr val="E76C0F"/>
            </a:solidFill>
          </a:ln>
          <a:effectLst>
            <a:outerShdw blurRad="88900" dist="889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Freeform: Shape 14">
            <a:extLst>
              <a:ext uri="{FF2B5EF4-FFF2-40B4-BE49-F238E27FC236}">
                <a16:creationId xmlns:a16="http://schemas.microsoft.com/office/drawing/2014/main" id="{3A15401C-E4DF-4AAD-ADCB-6AFCD9209245}"/>
              </a:ext>
            </a:extLst>
          </p:cNvPr>
          <p:cNvSpPr/>
          <p:nvPr/>
        </p:nvSpPr>
        <p:spPr>
          <a:xfrm>
            <a:off x="5181600" y="3581744"/>
            <a:ext cx="2895600" cy="2971800"/>
          </a:xfrm>
          <a:custGeom>
            <a:avLst/>
            <a:gdLst>
              <a:gd name="connsiteX0" fmla="*/ 0 w 2895600"/>
              <a:gd name="connsiteY0" fmla="*/ 0 h 2971800"/>
              <a:gd name="connsiteX1" fmla="*/ 2179320 w 2895600"/>
              <a:gd name="connsiteY1" fmla="*/ 0 h 2971800"/>
              <a:gd name="connsiteX2" fmla="*/ 2179320 w 2895600"/>
              <a:gd name="connsiteY2" fmla="*/ 462946 h 2971800"/>
              <a:gd name="connsiteX3" fmla="*/ 2468886 w 2895600"/>
              <a:gd name="connsiteY3" fmla="*/ 752512 h 2971800"/>
              <a:gd name="connsiteX4" fmla="*/ 2895600 w 2895600"/>
              <a:gd name="connsiteY4" fmla="*/ 752512 h 2971800"/>
              <a:gd name="connsiteX5" fmla="*/ 2895600 w 2895600"/>
              <a:gd name="connsiteY5" fmla="*/ 2971800 h 2971800"/>
              <a:gd name="connsiteX6" fmla="*/ 0 w 2895600"/>
              <a:gd name="connsiteY6" fmla="*/ 2971800 h 2971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95600" h="2971800">
                <a:moveTo>
                  <a:pt x="0" y="0"/>
                </a:moveTo>
                <a:lnTo>
                  <a:pt x="2179320" y="0"/>
                </a:lnTo>
                <a:lnTo>
                  <a:pt x="2179320" y="462946"/>
                </a:lnTo>
                <a:cubicBezTo>
                  <a:pt x="2339243" y="462946"/>
                  <a:pt x="2468886" y="592589"/>
                  <a:pt x="2468886" y="752512"/>
                </a:cubicBezTo>
                <a:lnTo>
                  <a:pt x="2895600" y="752512"/>
                </a:lnTo>
                <a:lnTo>
                  <a:pt x="2895600" y="2971800"/>
                </a:lnTo>
                <a:lnTo>
                  <a:pt x="0" y="2971800"/>
                </a:lnTo>
                <a:close/>
              </a:path>
            </a:pathLst>
          </a:custGeom>
          <a:blipFill>
            <a:blip r:embed="rId5"/>
            <a:stretch>
              <a:fillRect/>
            </a:stretch>
          </a:blipFill>
          <a:ln w="25400">
            <a:solidFill>
              <a:srgbClr val="E76C0F"/>
            </a:solidFill>
          </a:ln>
          <a:effectLst>
            <a:outerShdw blurRad="88900" dist="889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Freeform: Shape 16">
            <a:extLst>
              <a:ext uri="{FF2B5EF4-FFF2-40B4-BE49-F238E27FC236}">
                <a16:creationId xmlns:a16="http://schemas.microsoft.com/office/drawing/2014/main" id="{A7D5479E-DCE9-4E1A-9D09-78FC5330BE14}"/>
              </a:ext>
            </a:extLst>
          </p:cNvPr>
          <p:cNvSpPr/>
          <p:nvPr/>
        </p:nvSpPr>
        <p:spPr>
          <a:xfrm>
            <a:off x="8382000" y="3575751"/>
            <a:ext cx="2895600" cy="2971800"/>
          </a:xfrm>
          <a:custGeom>
            <a:avLst/>
            <a:gdLst>
              <a:gd name="connsiteX0" fmla="*/ 716280 w 2895600"/>
              <a:gd name="connsiteY0" fmla="*/ 0 h 2971800"/>
              <a:gd name="connsiteX1" fmla="*/ 2895600 w 2895600"/>
              <a:gd name="connsiteY1" fmla="*/ 0 h 2971800"/>
              <a:gd name="connsiteX2" fmla="*/ 2895600 w 2895600"/>
              <a:gd name="connsiteY2" fmla="*/ 2971800 h 2971800"/>
              <a:gd name="connsiteX3" fmla="*/ 0 w 2895600"/>
              <a:gd name="connsiteY3" fmla="*/ 2971800 h 2971800"/>
              <a:gd name="connsiteX4" fmla="*/ 0 w 2895600"/>
              <a:gd name="connsiteY4" fmla="*/ 758505 h 2971800"/>
              <a:gd name="connsiteX5" fmla="*/ 426714 w 2895600"/>
              <a:gd name="connsiteY5" fmla="*/ 758505 h 2971800"/>
              <a:gd name="connsiteX6" fmla="*/ 716280 w 2895600"/>
              <a:gd name="connsiteY6" fmla="*/ 468939 h 2971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95600" h="2971800">
                <a:moveTo>
                  <a:pt x="716280" y="0"/>
                </a:moveTo>
                <a:lnTo>
                  <a:pt x="2895600" y="0"/>
                </a:lnTo>
                <a:lnTo>
                  <a:pt x="2895600" y="2971800"/>
                </a:lnTo>
                <a:lnTo>
                  <a:pt x="0" y="2971800"/>
                </a:lnTo>
                <a:lnTo>
                  <a:pt x="0" y="758505"/>
                </a:lnTo>
                <a:lnTo>
                  <a:pt x="426714" y="758505"/>
                </a:lnTo>
                <a:cubicBezTo>
                  <a:pt x="426714" y="598582"/>
                  <a:pt x="556357" y="468939"/>
                  <a:pt x="716280" y="468939"/>
                </a:cubicBezTo>
                <a:close/>
              </a:path>
            </a:pathLst>
          </a:custGeom>
          <a:blipFill>
            <a:blip r:embed="rId6"/>
            <a:stretch>
              <a:fillRect/>
            </a:stretch>
          </a:blipFill>
          <a:ln w="25400">
            <a:solidFill>
              <a:srgbClr val="E76C0F"/>
            </a:solidFill>
          </a:ln>
          <a:effectLst>
            <a:outerShdw blurRad="88900" dist="889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TextBox 19">
            <a:extLst>
              <a:ext uri="{FF2B5EF4-FFF2-40B4-BE49-F238E27FC236}">
                <a16:creationId xmlns:a16="http://schemas.microsoft.com/office/drawing/2014/main" id="{F92E13C5-6606-45B6-BBD8-E79F3ED8E66C}"/>
              </a:ext>
            </a:extLst>
          </p:cNvPr>
          <p:cNvSpPr txBox="1"/>
          <p:nvPr/>
        </p:nvSpPr>
        <p:spPr>
          <a:xfrm>
            <a:off x="348262" y="1655352"/>
            <a:ext cx="3153881" cy="4816703"/>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 .</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p:txBody>
      </p:sp>
      <p:sp>
        <p:nvSpPr>
          <p:cNvPr id="21" name="TextBox 20">
            <a:extLst>
              <a:ext uri="{FF2B5EF4-FFF2-40B4-BE49-F238E27FC236}">
                <a16:creationId xmlns:a16="http://schemas.microsoft.com/office/drawing/2014/main" id="{60B1AA51-33D6-4A39-8ADD-0453BF60D783}"/>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grpSp>
        <p:nvGrpSpPr>
          <p:cNvPr id="4" name="Group 3">
            <a:extLst>
              <a:ext uri="{FF2B5EF4-FFF2-40B4-BE49-F238E27FC236}">
                <a16:creationId xmlns:a16="http://schemas.microsoft.com/office/drawing/2014/main" id="{AF52990D-3E37-4228-9C92-DB7EBE9C8298}"/>
              </a:ext>
            </a:extLst>
          </p:cNvPr>
          <p:cNvGrpSpPr>
            <a:grpSpLocks noChangeAspect="1"/>
          </p:cNvGrpSpPr>
          <p:nvPr/>
        </p:nvGrpSpPr>
        <p:grpSpPr>
          <a:xfrm>
            <a:off x="7434072" y="2670048"/>
            <a:ext cx="1600200" cy="1600200"/>
            <a:chOff x="7403982" y="2661179"/>
            <a:chExt cx="1645920" cy="1600200"/>
          </a:xfrm>
        </p:grpSpPr>
        <p:sp>
          <p:nvSpPr>
            <p:cNvPr id="18" name="Plaque 17">
              <a:extLst>
                <a:ext uri="{FF2B5EF4-FFF2-40B4-BE49-F238E27FC236}">
                  <a16:creationId xmlns:a16="http://schemas.microsoft.com/office/drawing/2014/main" id="{2B391BF6-B65E-485A-B2A3-076BD7385E97}"/>
                </a:ext>
              </a:extLst>
            </p:cNvPr>
            <p:cNvSpPr>
              <a:spLocks noChangeAspect="1"/>
            </p:cNvSpPr>
            <p:nvPr/>
          </p:nvSpPr>
          <p:spPr>
            <a:xfrm>
              <a:off x="7426842" y="2661179"/>
              <a:ext cx="1600200" cy="1600200"/>
            </a:xfrm>
            <a:prstGeom prst="plaqu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TextBox 21">
              <a:extLst>
                <a:ext uri="{FF2B5EF4-FFF2-40B4-BE49-F238E27FC236}">
                  <a16:creationId xmlns:a16="http://schemas.microsoft.com/office/drawing/2014/main" id="{AEB152A5-FB2E-4EBC-99F6-0A6D34C07CE3}"/>
                </a:ext>
              </a:extLst>
            </p:cNvPr>
            <p:cNvSpPr txBox="1"/>
            <p:nvPr/>
          </p:nvSpPr>
          <p:spPr>
            <a:xfrm>
              <a:off x="7403982" y="2950964"/>
              <a:ext cx="1645920" cy="1249573"/>
            </a:xfrm>
            <a:prstGeom prst="rect">
              <a:avLst/>
            </a:prstGeom>
            <a:noFill/>
          </p:spPr>
          <p:txBody>
            <a:bodyPr wrap="square" rtlCol="0">
              <a:spAutoFit/>
            </a:bodyPr>
            <a:lstStyle/>
            <a:p>
              <a:pPr algn="ctr" defTabSz="1219170">
                <a:spcBef>
                  <a:spcPct val="20000"/>
                </a:spcBef>
                <a:defRPr/>
              </a:pPr>
              <a:r>
                <a:rPr lang="en-US" sz="1300" dirty="0">
                  <a:solidFill>
                    <a:srgbClr val="4D4D4D"/>
                  </a:solidFill>
                  <a:latin typeface="Bernard MT Condensed" panose="02050806060905020404" pitchFamily="18" charset="0"/>
                </a:rPr>
                <a:t>LOREM IPSUM DOLOR</a:t>
              </a:r>
            </a:p>
            <a:p>
              <a:pPr algn="ctr" defTabSz="1219170">
                <a:spcBef>
                  <a:spcPct val="20000"/>
                </a:spcBef>
                <a:defRPr/>
              </a:pPr>
              <a:endParaRPr lang="en-US" sz="400" b="1" dirty="0">
                <a:solidFill>
                  <a:srgbClr val="4D4D4D"/>
                </a:solidFill>
                <a:latin typeface="Candara" panose="020E0502030303020204" pitchFamily="34" charset="0"/>
              </a:endParaRPr>
            </a:p>
            <a:p>
              <a:pPr algn="ctr" defTabSz="1219170">
                <a:spcBef>
                  <a:spcPct val="20000"/>
                </a:spcBef>
                <a:defRPr/>
              </a:pPr>
              <a:endParaRPr lang="en-US" sz="200" b="1" dirty="0">
                <a:solidFill>
                  <a:srgbClr val="4D4D4D"/>
                </a:solidFill>
                <a:latin typeface="Candara" panose="020E0502030303020204" pitchFamily="34" charset="0"/>
              </a:endParaRPr>
            </a:p>
            <a:p>
              <a:pPr algn="ctr"/>
              <a:r>
                <a:rPr lang="en-US" sz="1100" dirty="0">
                  <a:solidFill>
                    <a:srgbClr val="4D4D4D"/>
                  </a:solidFill>
                  <a:latin typeface="Candara" panose="020E0502030303020204" pitchFamily="34" charset="0"/>
                </a:rPr>
                <a:t>Lorem ipsum dolor sit amet, consectetur adipiscing elit, sed do eiusmod tempor incididunt ut.</a:t>
              </a:r>
            </a:p>
          </p:txBody>
        </p:sp>
      </p:grpSp>
    </p:spTree>
    <p:extLst>
      <p:ext uri="{BB962C8B-B14F-4D97-AF65-F5344CB8AC3E}">
        <p14:creationId xmlns:p14="http://schemas.microsoft.com/office/powerpoint/2010/main" val="177815498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1"/>
                                        </p:tgtEl>
                                        <p:attrNameLst>
                                          <p:attrName>style.visibility</p:attrName>
                                        </p:attrNameLst>
                                      </p:cBhvr>
                                      <p:to>
                                        <p:strVal val="visible"/>
                                      </p:to>
                                    </p:set>
                                    <p:animEffect transition="in" filter="wipe(left)">
                                      <p:cBhvr>
                                        <p:cTn id="7" dur="500"/>
                                        <p:tgtEl>
                                          <p:spTgt spid="21"/>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20">
                                            <p:txEl>
                                              <p:pRg st="0" end="0"/>
                                            </p:txEl>
                                          </p:spTgt>
                                        </p:tgtEl>
                                        <p:attrNameLst>
                                          <p:attrName>style.visibility</p:attrName>
                                        </p:attrNameLst>
                                      </p:cBhvr>
                                      <p:to>
                                        <p:strVal val="visible"/>
                                      </p:to>
                                    </p:set>
                                    <p:animEffect transition="in" filter="fade">
                                      <p:cBhvr>
                                        <p:cTn id="11" dur="500"/>
                                        <p:tgtEl>
                                          <p:spTgt spid="20">
                                            <p:txEl>
                                              <p:pRg st="0" end="0"/>
                                            </p:txEl>
                                          </p:spTgt>
                                        </p:tgtEl>
                                      </p:cBhvr>
                                    </p:animEffect>
                                    <p:anim calcmode="lin" valueType="num">
                                      <p:cBhvr>
                                        <p:cTn id="12" dur="500" fill="hold"/>
                                        <p:tgtEl>
                                          <p:spTgt spid="20">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20">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42" presetClass="entr" presetSubtype="0" fill="hold" grpId="0" nodeType="afterEffect">
                                  <p:stCondLst>
                                    <p:cond delay="0"/>
                                  </p:stCondLst>
                                  <p:childTnLst>
                                    <p:set>
                                      <p:cBhvr>
                                        <p:cTn id="16" dur="1" fill="hold">
                                          <p:stCondLst>
                                            <p:cond delay="0"/>
                                          </p:stCondLst>
                                        </p:cTn>
                                        <p:tgtEl>
                                          <p:spTgt spid="20">
                                            <p:txEl>
                                              <p:pRg st="2" end="2"/>
                                            </p:txEl>
                                          </p:spTgt>
                                        </p:tgtEl>
                                        <p:attrNameLst>
                                          <p:attrName>style.visibility</p:attrName>
                                        </p:attrNameLst>
                                      </p:cBhvr>
                                      <p:to>
                                        <p:strVal val="visible"/>
                                      </p:to>
                                    </p:set>
                                    <p:animEffect transition="in" filter="fade">
                                      <p:cBhvr>
                                        <p:cTn id="17" dur="500"/>
                                        <p:tgtEl>
                                          <p:spTgt spid="20">
                                            <p:txEl>
                                              <p:pRg st="2" end="2"/>
                                            </p:txEl>
                                          </p:spTgt>
                                        </p:tgtEl>
                                      </p:cBhvr>
                                    </p:animEffect>
                                    <p:anim calcmode="lin" valueType="num">
                                      <p:cBhvr>
                                        <p:cTn id="18" dur="500" fill="hold"/>
                                        <p:tgtEl>
                                          <p:spTgt spid="20">
                                            <p:txEl>
                                              <p:pRg st="2" end="2"/>
                                            </p:txEl>
                                          </p:spTgt>
                                        </p:tgtEl>
                                        <p:attrNameLst>
                                          <p:attrName>ppt_x</p:attrName>
                                        </p:attrNameLst>
                                      </p:cBhvr>
                                      <p:tavLst>
                                        <p:tav tm="0">
                                          <p:val>
                                            <p:strVal val="#ppt_x"/>
                                          </p:val>
                                        </p:tav>
                                        <p:tav tm="100000">
                                          <p:val>
                                            <p:strVal val="#ppt_x"/>
                                          </p:val>
                                        </p:tav>
                                      </p:tavLst>
                                    </p:anim>
                                    <p:anim calcmode="lin" valueType="num">
                                      <p:cBhvr>
                                        <p:cTn id="19" dur="500" fill="hold"/>
                                        <p:tgtEl>
                                          <p:spTgt spid="20">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1500"/>
                            </p:stCondLst>
                            <p:childTnLst>
                              <p:par>
                                <p:cTn id="21" presetID="42" presetClass="entr" presetSubtype="0" fill="hold" grpId="0" nodeType="afterEffect">
                                  <p:stCondLst>
                                    <p:cond delay="0"/>
                                  </p:stCondLst>
                                  <p:childTnLst>
                                    <p:set>
                                      <p:cBhvr>
                                        <p:cTn id="22" dur="1" fill="hold">
                                          <p:stCondLst>
                                            <p:cond delay="0"/>
                                          </p:stCondLst>
                                        </p:cTn>
                                        <p:tgtEl>
                                          <p:spTgt spid="20">
                                            <p:txEl>
                                              <p:pRg st="3" end="3"/>
                                            </p:txEl>
                                          </p:spTgt>
                                        </p:tgtEl>
                                        <p:attrNameLst>
                                          <p:attrName>style.visibility</p:attrName>
                                        </p:attrNameLst>
                                      </p:cBhvr>
                                      <p:to>
                                        <p:strVal val="visible"/>
                                      </p:to>
                                    </p:set>
                                    <p:animEffect transition="in" filter="fade">
                                      <p:cBhvr>
                                        <p:cTn id="23" dur="500"/>
                                        <p:tgtEl>
                                          <p:spTgt spid="20">
                                            <p:txEl>
                                              <p:pRg st="3" end="3"/>
                                            </p:txEl>
                                          </p:spTgt>
                                        </p:tgtEl>
                                      </p:cBhvr>
                                    </p:animEffect>
                                    <p:anim calcmode="lin" valueType="num">
                                      <p:cBhvr>
                                        <p:cTn id="24" dur="500" fill="hold"/>
                                        <p:tgtEl>
                                          <p:spTgt spid="20">
                                            <p:txEl>
                                              <p:pRg st="3" end="3"/>
                                            </p:txEl>
                                          </p:spTgt>
                                        </p:tgtEl>
                                        <p:attrNameLst>
                                          <p:attrName>ppt_x</p:attrName>
                                        </p:attrNameLst>
                                      </p:cBhvr>
                                      <p:tavLst>
                                        <p:tav tm="0">
                                          <p:val>
                                            <p:strVal val="#ppt_x"/>
                                          </p:val>
                                        </p:tav>
                                        <p:tav tm="100000">
                                          <p:val>
                                            <p:strVal val="#ppt_x"/>
                                          </p:val>
                                        </p:tav>
                                      </p:tavLst>
                                    </p:anim>
                                    <p:anim calcmode="lin" valueType="num">
                                      <p:cBhvr>
                                        <p:cTn id="25" dur="500" fill="hold"/>
                                        <p:tgtEl>
                                          <p:spTgt spid="20">
                                            <p:txEl>
                                              <p:pRg st="3" end="3"/>
                                            </p:txEl>
                                          </p:spTgt>
                                        </p:tgtEl>
                                        <p:attrNameLst>
                                          <p:attrName>ppt_y</p:attrName>
                                        </p:attrNameLst>
                                      </p:cBhvr>
                                      <p:tavLst>
                                        <p:tav tm="0">
                                          <p:val>
                                            <p:strVal val="#ppt_y+.1"/>
                                          </p:val>
                                        </p:tav>
                                        <p:tav tm="100000">
                                          <p:val>
                                            <p:strVal val="#ppt_y"/>
                                          </p:val>
                                        </p:tav>
                                      </p:tavLst>
                                    </p:anim>
                                  </p:childTnLst>
                                </p:cTn>
                              </p:par>
                            </p:childTnLst>
                          </p:cTn>
                        </p:par>
                        <p:par>
                          <p:cTn id="26" fill="hold">
                            <p:stCondLst>
                              <p:cond delay="2000"/>
                            </p:stCondLst>
                            <p:childTnLst>
                              <p:par>
                                <p:cTn id="27" presetID="42" presetClass="entr" presetSubtype="0" fill="hold" grpId="0" nodeType="afterEffect">
                                  <p:stCondLst>
                                    <p:cond delay="0"/>
                                  </p:stCondLst>
                                  <p:childTnLst>
                                    <p:set>
                                      <p:cBhvr>
                                        <p:cTn id="28" dur="1" fill="hold">
                                          <p:stCondLst>
                                            <p:cond delay="0"/>
                                          </p:stCondLst>
                                        </p:cTn>
                                        <p:tgtEl>
                                          <p:spTgt spid="20">
                                            <p:txEl>
                                              <p:pRg st="5" end="5"/>
                                            </p:txEl>
                                          </p:spTgt>
                                        </p:tgtEl>
                                        <p:attrNameLst>
                                          <p:attrName>style.visibility</p:attrName>
                                        </p:attrNameLst>
                                      </p:cBhvr>
                                      <p:to>
                                        <p:strVal val="visible"/>
                                      </p:to>
                                    </p:set>
                                    <p:animEffect transition="in" filter="fade">
                                      <p:cBhvr>
                                        <p:cTn id="29" dur="500"/>
                                        <p:tgtEl>
                                          <p:spTgt spid="20">
                                            <p:txEl>
                                              <p:pRg st="5" end="5"/>
                                            </p:txEl>
                                          </p:spTgt>
                                        </p:tgtEl>
                                      </p:cBhvr>
                                    </p:animEffect>
                                    <p:anim calcmode="lin" valueType="num">
                                      <p:cBhvr>
                                        <p:cTn id="30" dur="500" fill="hold"/>
                                        <p:tgtEl>
                                          <p:spTgt spid="20">
                                            <p:txEl>
                                              <p:pRg st="5" end="5"/>
                                            </p:txEl>
                                          </p:spTgt>
                                        </p:tgtEl>
                                        <p:attrNameLst>
                                          <p:attrName>ppt_x</p:attrName>
                                        </p:attrNameLst>
                                      </p:cBhvr>
                                      <p:tavLst>
                                        <p:tav tm="0">
                                          <p:val>
                                            <p:strVal val="#ppt_x"/>
                                          </p:val>
                                        </p:tav>
                                        <p:tav tm="100000">
                                          <p:val>
                                            <p:strVal val="#ppt_x"/>
                                          </p:val>
                                        </p:tav>
                                      </p:tavLst>
                                    </p:anim>
                                    <p:anim calcmode="lin" valueType="num">
                                      <p:cBhvr>
                                        <p:cTn id="31" dur="500" fill="hold"/>
                                        <p:tgtEl>
                                          <p:spTgt spid="20">
                                            <p:txEl>
                                              <p:pRg st="5" end="5"/>
                                            </p:txEl>
                                          </p:spTgt>
                                        </p:tgtEl>
                                        <p:attrNameLst>
                                          <p:attrName>ppt_y</p:attrName>
                                        </p:attrNameLst>
                                      </p:cBhvr>
                                      <p:tavLst>
                                        <p:tav tm="0">
                                          <p:val>
                                            <p:strVal val="#ppt_y+.1"/>
                                          </p:val>
                                        </p:tav>
                                        <p:tav tm="100000">
                                          <p:val>
                                            <p:strVal val="#ppt_y"/>
                                          </p:val>
                                        </p:tav>
                                      </p:tavLst>
                                    </p:anim>
                                  </p:childTnLst>
                                </p:cTn>
                              </p:par>
                            </p:childTnLst>
                          </p:cTn>
                        </p:par>
                        <p:par>
                          <p:cTn id="32" fill="hold">
                            <p:stCondLst>
                              <p:cond delay="2500"/>
                            </p:stCondLst>
                            <p:childTnLst>
                              <p:par>
                                <p:cTn id="33" presetID="42" presetClass="entr" presetSubtype="0" fill="hold" grpId="0" nodeType="afterEffect">
                                  <p:stCondLst>
                                    <p:cond delay="0"/>
                                  </p:stCondLst>
                                  <p:childTnLst>
                                    <p:set>
                                      <p:cBhvr>
                                        <p:cTn id="34" dur="1" fill="hold">
                                          <p:stCondLst>
                                            <p:cond delay="0"/>
                                          </p:stCondLst>
                                        </p:cTn>
                                        <p:tgtEl>
                                          <p:spTgt spid="20">
                                            <p:txEl>
                                              <p:pRg st="7" end="7"/>
                                            </p:txEl>
                                          </p:spTgt>
                                        </p:tgtEl>
                                        <p:attrNameLst>
                                          <p:attrName>style.visibility</p:attrName>
                                        </p:attrNameLst>
                                      </p:cBhvr>
                                      <p:to>
                                        <p:strVal val="visible"/>
                                      </p:to>
                                    </p:set>
                                    <p:animEffect transition="in" filter="fade">
                                      <p:cBhvr>
                                        <p:cTn id="35" dur="500"/>
                                        <p:tgtEl>
                                          <p:spTgt spid="20">
                                            <p:txEl>
                                              <p:pRg st="7" end="7"/>
                                            </p:txEl>
                                          </p:spTgt>
                                        </p:tgtEl>
                                      </p:cBhvr>
                                    </p:animEffect>
                                    <p:anim calcmode="lin" valueType="num">
                                      <p:cBhvr>
                                        <p:cTn id="36" dur="500" fill="hold"/>
                                        <p:tgtEl>
                                          <p:spTgt spid="20">
                                            <p:txEl>
                                              <p:pRg st="7" end="7"/>
                                            </p:txEl>
                                          </p:spTgt>
                                        </p:tgtEl>
                                        <p:attrNameLst>
                                          <p:attrName>ppt_x</p:attrName>
                                        </p:attrNameLst>
                                      </p:cBhvr>
                                      <p:tavLst>
                                        <p:tav tm="0">
                                          <p:val>
                                            <p:strVal val="#ppt_x"/>
                                          </p:val>
                                        </p:tav>
                                        <p:tav tm="100000">
                                          <p:val>
                                            <p:strVal val="#ppt_x"/>
                                          </p:val>
                                        </p:tav>
                                      </p:tavLst>
                                    </p:anim>
                                    <p:anim calcmode="lin" valueType="num">
                                      <p:cBhvr>
                                        <p:cTn id="37" dur="500" fill="hold"/>
                                        <p:tgtEl>
                                          <p:spTgt spid="20">
                                            <p:txEl>
                                              <p:pRg st="7" end="7"/>
                                            </p:txEl>
                                          </p:spTgt>
                                        </p:tgtEl>
                                        <p:attrNameLst>
                                          <p:attrName>ppt_y</p:attrName>
                                        </p:attrNameLst>
                                      </p:cBhvr>
                                      <p:tavLst>
                                        <p:tav tm="0">
                                          <p:val>
                                            <p:strVal val="#ppt_y+.1"/>
                                          </p:val>
                                        </p:tav>
                                        <p:tav tm="100000">
                                          <p:val>
                                            <p:strVal val="#ppt_y"/>
                                          </p:val>
                                        </p:tav>
                                      </p:tavLst>
                                    </p:anim>
                                  </p:childTnLst>
                                </p:cTn>
                              </p:par>
                            </p:childTnLst>
                          </p:cTn>
                        </p:par>
                        <p:par>
                          <p:cTn id="38" fill="hold">
                            <p:stCondLst>
                              <p:cond delay="3000"/>
                            </p:stCondLst>
                            <p:childTnLst>
                              <p:par>
                                <p:cTn id="39" presetID="42" presetClass="entr" presetSubtype="0" fill="hold" grpId="0" nodeType="afterEffect">
                                  <p:stCondLst>
                                    <p:cond delay="0"/>
                                  </p:stCondLst>
                                  <p:childTnLst>
                                    <p:set>
                                      <p:cBhvr>
                                        <p:cTn id="40" dur="1" fill="hold">
                                          <p:stCondLst>
                                            <p:cond delay="0"/>
                                          </p:stCondLst>
                                        </p:cTn>
                                        <p:tgtEl>
                                          <p:spTgt spid="20">
                                            <p:txEl>
                                              <p:pRg st="9" end="9"/>
                                            </p:txEl>
                                          </p:spTgt>
                                        </p:tgtEl>
                                        <p:attrNameLst>
                                          <p:attrName>style.visibility</p:attrName>
                                        </p:attrNameLst>
                                      </p:cBhvr>
                                      <p:to>
                                        <p:strVal val="visible"/>
                                      </p:to>
                                    </p:set>
                                    <p:animEffect transition="in" filter="fade">
                                      <p:cBhvr>
                                        <p:cTn id="41" dur="500"/>
                                        <p:tgtEl>
                                          <p:spTgt spid="20">
                                            <p:txEl>
                                              <p:pRg st="9" end="9"/>
                                            </p:txEl>
                                          </p:spTgt>
                                        </p:tgtEl>
                                      </p:cBhvr>
                                    </p:animEffect>
                                    <p:anim calcmode="lin" valueType="num">
                                      <p:cBhvr>
                                        <p:cTn id="42" dur="500" fill="hold"/>
                                        <p:tgtEl>
                                          <p:spTgt spid="20">
                                            <p:txEl>
                                              <p:pRg st="9" end="9"/>
                                            </p:txEl>
                                          </p:spTgt>
                                        </p:tgtEl>
                                        <p:attrNameLst>
                                          <p:attrName>ppt_x</p:attrName>
                                        </p:attrNameLst>
                                      </p:cBhvr>
                                      <p:tavLst>
                                        <p:tav tm="0">
                                          <p:val>
                                            <p:strVal val="#ppt_x"/>
                                          </p:val>
                                        </p:tav>
                                        <p:tav tm="100000">
                                          <p:val>
                                            <p:strVal val="#ppt_x"/>
                                          </p:val>
                                        </p:tav>
                                      </p:tavLst>
                                    </p:anim>
                                    <p:anim calcmode="lin" valueType="num">
                                      <p:cBhvr>
                                        <p:cTn id="43" dur="500" fill="hold"/>
                                        <p:tgtEl>
                                          <p:spTgt spid="20">
                                            <p:txEl>
                                              <p:pRg st="9" end="9"/>
                                            </p:txEl>
                                          </p:spTgt>
                                        </p:tgtEl>
                                        <p:attrNameLst>
                                          <p:attrName>ppt_y</p:attrName>
                                        </p:attrNameLst>
                                      </p:cBhvr>
                                      <p:tavLst>
                                        <p:tav tm="0">
                                          <p:val>
                                            <p:strVal val="#ppt_y+.1"/>
                                          </p:val>
                                        </p:tav>
                                        <p:tav tm="100000">
                                          <p:val>
                                            <p:strVal val="#ppt_y"/>
                                          </p:val>
                                        </p:tav>
                                      </p:tavLst>
                                    </p:anim>
                                  </p:childTnLst>
                                </p:cTn>
                              </p:par>
                            </p:childTnLst>
                          </p:cTn>
                        </p:par>
                        <p:par>
                          <p:cTn id="44" fill="hold">
                            <p:stCondLst>
                              <p:cond delay="3500"/>
                            </p:stCondLst>
                            <p:childTnLst>
                              <p:par>
                                <p:cTn id="45" presetID="53" presetClass="entr" presetSubtype="16" fill="hold" nodeType="afterEffect">
                                  <p:stCondLst>
                                    <p:cond delay="0"/>
                                  </p:stCondLst>
                                  <p:childTnLst>
                                    <p:set>
                                      <p:cBhvr>
                                        <p:cTn id="46" dur="1" fill="hold">
                                          <p:stCondLst>
                                            <p:cond delay="0"/>
                                          </p:stCondLst>
                                        </p:cTn>
                                        <p:tgtEl>
                                          <p:spTgt spid="4"/>
                                        </p:tgtEl>
                                        <p:attrNameLst>
                                          <p:attrName>style.visibility</p:attrName>
                                        </p:attrNameLst>
                                      </p:cBhvr>
                                      <p:to>
                                        <p:strVal val="visible"/>
                                      </p:to>
                                    </p:set>
                                    <p:anim calcmode="lin" valueType="num">
                                      <p:cBhvr>
                                        <p:cTn id="47" dur="500" fill="hold"/>
                                        <p:tgtEl>
                                          <p:spTgt spid="4"/>
                                        </p:tgtEl>
                                        <p:attrNameLst>
                                          <p:attrName>ppt_w</p:attrName>
                                        </p:attrNameLst>
                                      </p:cBhvr>
                                      <p:tavLst>
                                        <p:tav tm="0">
                                          <p:val>
                                            <p:fltVal val="0"/>
                                          </p:val>
                                        </p:tav>
                                        <p:tav tm="100000">
                                          <p:val>
                                            <p:strVal val="#ppt_w"/>
                                          </p:val>
                                        </p:tav>
                                      </p:tavLst>
                                    </p:anim>
                                    <p:anim calcmode="lin" valueType="num">
                                      <p:cBhvr>
                                        <p:cTn id="48" dur="500" fill="hold"/>
                                        <p:tgtEl>
                                          <p:spTgt spid="4"/>
                                        </p:tgtEl>
                                        <p:attrNameLst>
                                          <p:attrName>ppt_h</p:attrName>
                                        </p:attrNameLst>
                                      </p:cBhvr>
                                      <p:tavLst>
                                        <p:tav tm="0">
                                          <p:val>
                                            <p:fltVal val="0"/>
                                          </p:val>
                                        </p:tav>
                                        <p:tav tm="100000">
                                          <p:val>
                                            <p:strVal val="#ppt_h"/>
                                          </p:val>
                                        </p:tav>
                                      </p:tavLst>
                                    </p:anim>
                                    <p:animEffect transition="in" filter="fade">
                                      <p:cBhvr>
                                        <p:cTn id="49" dur="500"/>
                                        <p:tgtEl>
                                          <p:spTgt spid="4"/>
                                        </p:tgtEl>
                                      </p:cBhvr>
                                    </p:animEffect>
                                  </p:childTnLst>
                                </p:cTn>
                              </p:par>
                            </p:childTnLst>
                          </p:cTn>
                        </p:par>
                        <p:par>
                          <p:cTn id="50" fill="hold">
                            <p:stCondLst>
                              <p:cond delay="4000"/>
                            </p:stCondLst>
                            <p:childTnLst>
                              <p:par>
                                <p:cTn id="51" presetID="31" presetClass="entr" presetSubtype="0" fill="hold" grpId="0" nodeType="afterEffect">
                                  <p:stCondLst>
                                    <p:cond delay="0"/>
                                  </p:stCondLst>
                                  <p:childTnLst>
                                    <p:set>
                                      <p:cBhvr>
                                        <p:cTn id="52" dur="1" fill="hold">
                                          <p:stCondLst>
                                            <p:cond delay="0"/>
                                          </p:stCondLst>
                                        </p:cTn>
                                        <p:tgtEl>
                                          <p:spTgt spid="11"/>
                                        </p:tgtEl>
                                        <p:attrNameLst>
                                          <p:attrName>style.visibility</p:attrName>
                                        </p:attrNameLst>
                                      </p:cBhvr>
                                      <p:to>
                                        <p:strVal val="visible"/>
                                      </p:to>
                                    </p:set>
                                    <p:anim calcmode="lin" valueType="num">
                                      <p:cBhvr>
                                        <p:cTn id="53" dur="1000" fill="hold"/>
                                        <p:tgtEl>
                                          <p:spTgt spid="11"/>
                                        </p:tgtEl>
                                        <p:attrNameLst>
                                          <p:attrName>ppt_w</p:attrName>
                                        </p:attrNameLst>
                                      </p:cBhvr>
                                      <p:tavLst>
                                        <p:tav tm="0">
                                          <p:val>
                                            <p:fltVal val="0"/>
                                          </p:val>
                                        </p:tav>
                                        <p:tav tm="100000">
                                          <p:val>
                                            <p:strVal val="#ppt_w"/>
                                          </p:val>
                                        </p:tav>
                                      </p:tavLst>
                                    </p:anim>
                                    <p:anim calcmode="lin" valueType="num">
                                      <p:cBhvr>
                                        <p:cTn id="54" dur="1000" fill="hold"/>
                                        <p:tgtEl>
                                          <p:spTgt spid="11"/>
                                        </p:tgtEl>
                                        <p:attrNameLst>
                                          <p:attrName>ppt_h</p:attrName>
                                        </p:attrNameLst>
                                      </p:cBhvr>
                                      <p:tavLst>
                                        <p:tav tm="0">
                                          <p:val>
                                            <p:fltVal val="0"/>
                                          </p:val>
                                        </p:tav>
                                        <p:tav tm="100000">
                                          <p:val>
                                            <p:strVal val="#ppt_h"/>
                                          </p:val>
                                        </p:tav>
                                      </p:tavLst>
                                    </p:anim>
                                    <p:anim calcmode="lin" valueType="num">
                                      <p:cBhvr>
                                        <p:cTn id="55" dur="1000" fill="hold"/>
                                        <p:tgtEl>
                                          <p:spTgt spid="11"/>
                                        </p:tgtEl>
                                        <p:attrNameLst>
                                          <p:attrName>style.rotation</p:attrName>
                                        </p:attrNameLst>
                                      </p:cBhvr>
                                      <p:tavLst>
                                        <p:tav tm="0">
                                          <p:val>
                                            <p:fltVal val="90"/>
                                          </p:val>
                                        </p:tav>
                                        <p:tav tm="100000">
                                          <p:val>
                                            <p:fltVal val="0"/>
                                          </p:val>
                                        </p:tav>
                                      </p:tavLst>
                                    </p:anim>
                                    <p:animEffect transition="in" filter="fade">
                                      <p:cBhvr>
                                        <p:cTn id="56" dur="1000"/>
                                        <p:tgtEl>
                                          <p:spTgt spid="11"/>
                                        </p:tgtEl>
                                      </p:cBhvr>
                                    </p:animEffect>
                                  </p:childTnLst>
                                </p:cTn>
                              </p:par>
                            </p:childTnLst>
                          </p:cTn>
                        </p:par>
                        <p:par>
                          <p:cTn id="57" fill="hold">
                            <p:stCondLst>
                              <p:cond delay="5000"/>
                            </p:stCondLst>
                            <p:childTnLst>
                              <p:par>
                                <p:cTn id="58" presetID="31" presetClass="entr" presetSubtype="0" fill="hold" grpId="0" nodeType="afterEffect">
                                  <p:stCondLst>
                                    <p:cond delay="0"/>
                                  </p:stCondLst>
                                  <p:childTnLst>
                                    <p:set>
                                      <p:cBhvr>
                                        <p:cTn id="59" dur="1" fill="hold">
                                          <p:stCondLst>
                                            <p:cond delay="0"/>
                                          </p:stCondLst>
                                        </p:cTn>
                                        <p:tgtEl>
                                          <p:spTgt spid="13"/>
                                        </p:tgtEl>
                                        <p:attrNameLst>
                                          <p:attrName>style.visibility</p:attrName>
                                        </p:attrNameLst>
                                      </p:cBhvr>
                                      <p:to>
                                        <p:strVal val="visible"/>
                                      </p:to>
                                    </p:set>
                                    <p:anim calcmode="lin" valueType="num">
                                      <p:cBhvr>
                                        <p:cTn id="60" dur="1000" fill="hold"/>
                                        <p:tgtEl>
                                          <p:spTgt spid="13"/>
                                        </p:tgtEl>
                                        <p:attrNameLst>
                                          <p:attrName>ppt_w</p:attrName>
                                        </p:attrNameLst>
                                      </p:cBhvr>
                                      <p:tavLst>
                                        <p:tav tm="0">
                                          <p:val>
                                            <p:fltVal val="0"/>
                                          </p:val>
                                        </p:tav>
                                        <p:tav tm="100000">
                                          <p:val>
                                            <p:strVal val="#ppt_w"/>
                                          </p:val>
                                        </p:tav>
                                      </p:tavLst>
                                    </p:anim>
                                    <p:anim calcmode="lin" valueType="num">
                                      <p:cBhvr>
                                        <p:cTn id="61" dur="1000" fill="hold"/>
                                        <p:tgtEl>
                                          <p:spTgt spid="13"/>
                                        </p:tgtEl>
                                        <p:attrNameLst>
                                          <p:attrName>ppt_h</p:attrName>
                                        </p:attrNameLst>
                                      </p:cBhvr>
                                      <p:tavLst>
                                        <p:tav tm="0">
                                          <p:val>
                                            <p:fltVal val="0"/>
                                          </p:val>
                                        </p:tav>
                                        <p:tav tm="100000">
                                          <p:val>
                                            <p:strVal val="#ppt_h"/>
                                          </p:val>
                                        </p:tav>
                                      </p:tavLst>
                                    </p:anim>
                                    <p:anim calcmode="lin" valueType="num">
                                      <p:cBhvr>
                                        <p:cTn id="62" dur="1000" fill="hold"/>
                                        <p:tgtEl>
                                          <p:spTgt spid="13"/>
                                        </p:tgtEl>
                                        <p:attrNameLst>
                                          <p:attrName>style.rotation</p:attrName>
                                        </p:attrNameLst>
                                      </p:cBhvr>
                                      <p:tavLst>
                                        <p:tav tm="0">
                                          <p:val>
                                            <p:fltVal val="90"/>
                                          </p:val>
                                        </p:tav>
                                        <p:tav tm="100000">
                                          <p:val>
                                            <p:fltVal val="0"/>
                                          </p:val>
                                        </p:tav>
                                      </p:tavLst>
                                    </p:anim>
                                    <p:animEffect transition="in" filter="fade">
                                      <p:cBhvr>
                                        <p:cTn id="63" dur="1000"/>
                                        <p:tgtEl>
                                          <p:spTgt spid="13"/>
                                        </p:tgtEl>
                                      </p:cBhvr>
                                    </p:animEffect>
                                  </p:childTnLst>
                                </p:cTn>
                              </p:par>
                            </p:childTnLst>
                          </p:cTn>
                        </p:par>
                        <p:par>
                          <p:cTn id="64" fill="hold">
                            <p:stCondLst>
                              <p:cond delay="6000"/>
                            </p:stCondLst>
                            <p:childTnLst>
                              <p:par>
                                <p:cTn id="65" presetID="31" presetClass="entr" presetSubtype="0" fill="hold" grpId="0" nodeType="afterEffect">
                                  <p:stCondLst>
                                    <p:cond delay="0"/>
                                  </p:stCondLst>
                                  <p:childTnLst>
                                    <p:set>
                                      <p:cBhvr>
                                        <p:cTn id="66" dur="1" fill="hold">
                                          <p:stCondLst>
                                            <p:cond delay="0"/>
                                          </p:stCondLst>
                                        </p:cTn>
                                        <p:tgtEl>
                                          <p:spTgt spid="15"/>
                                        </p:tgtEl>
                                        <p:attrNameLst>
                                          <p:attrName>style.visibility</p:attrName>
                                        </p:attrNameLst>
                                      </p:cBhvr>
                                      <p:to>
                                        <p:strVal val="visible"/>
                                      </p:to>
                                    </p:set>
                                    <p:anim calcmode="lin" valueType="num">
                                      <p:cBhvr>
                                        <p:cTn id="67" dur="1000" fill="hold"/>
                                        <p:tgtEl>
                                          <p:spTgt spid="15"/>
                                        </p:tgtEl>
                                        <p:attrNameLst>
                                          <p:attrName>ppt_w</p:attrName>
                                        </p:attrNameLst>
                                      </p:cBhvr>
                                      <p:tavLst>
                                        <p:tav tm="0">
                                          <p:val>
                                            <p:fltVal val="0"/>
                                          </p:val>
                                        </p:tav>
                                        <p:tav tm="100000">
                                          <p:val>
                                            <p:strVal val="#ppt_w"/>
                                          </p:val>
                                        </p:tav>
                                      </p:tavLst>
                                    </p:anim>
                                    <p:anim calcmode="lin" valueType="num">
                                      <p:cBhvr>
                                        <p:cTn id="68" dur="1000" fill="hold"/>
                                        <p:tgtEl>
                                          <p:spTgt spid="15"/>
                                        </p:tgtEl>
                                        <p:attrNameLst>
                                          <p:attrName>ppt_h</p:attrName>
                                        </p:attrNameLst>
                                      </p:cBhvr>
                                      <p:tavLst>
                                        <p:tav tm="0">
                                          <p:val>
                                            <p:fltVal val="0"/>
                                          </p:val>
                                        </p:tav>
                                        <p:tav tm="100000">
                                          <p:val>
                                            <p:strVal val="#ppt_h"/>
                                          </p:val>
                                        </p:tav>
                                      </p:tavLst>
                                    </p:anim>
                                    <p:anim calcmode="lin" valueType="num">
                                      <p:cBhvr>
                                        <p:cTn id="69" dur="1000" fill="hold"/>
                                        <p:tgtEl>
                                          <p:spTgt spid="15"/>
                                        </p:tgtEl>
                                        <p:attrNameLst>
                                          <p:attrName>style.rotation</p:attrName>
                                        </p:attrNameLst>
                                      </p:cBhvr>
                                      <p:tavLst>
                                        <p:tav tm="0">
                                          <p:val>
                                            <p:fltVal val="90"/>
                                          </p:val>
                                        </p:tav>
                                        <p:tav tm="100000">
                                          <p:val>
                                            <p:fltVal val="0"/>
                                          </p:val>
                                        </p:tav>
                                      </p:tavLst>
                                    </p:anim>
                                    <p:animEffect transition="in" filter="fade">
                                      <p:cBhvr>
                                        <p:cTn id="70" dur="1000"/>
                                        <p:tgtEl>
                                          <p:spTgt spid="15"/>
                                        </p:tgtEl>
                                      </p:cBhvr>
                                    </p:animEffect>
                                  </p:childTnLst>
                                </p:cTn>
                              </p:par>
                            </p:childTnLst>
                          </p:cTn>
                        </p:par>
                        <p:par>
                          <p:cTn id="71" fill="hold">
                            <p:stCondLst>
                              <p:cond delay="7000"/>
                            </p:stCondLst>
                            <p:childTnLst>
                              <p:par>
                                <p:cTn id="72" presetID="31" presetClass="entr" presetSubtype="0" fill="hold" grpId="0" nodeType="afterEffect">
                                  <p:stCondLst>
                                    <p:cond delay="0"/>
                                  </p:stCondLst>
                                  <p:childTnLst>
                                    <p:set>
                                      <p:cBhvr>
                                        <p:cTn id="73" dur="1" fill="hold">
                                          <p:stCondLst>
                                            <p:cond delay="0"/>
                                          </p:stCondLst>
                                        </p:cTn>
                                        <p:tgtEl>
                                          <p:spTgt spid="17"/>
                                        </p:tgtEl>
                                        <p:attrNameLst>
                                          <p:attrName>style.visibility</p:attrName>
                                        </p:attrNameLst>
                                      </p:cBhvr>
                                      <p:to>
                                        <p:strVal val="visible"/>
                                      </p:to>
                                    </p:set>
                                    <p:anim calcmode="lin" valueType="num">
                                      <p:cBhvr>
                                        <p:cTn id="74" dur="1000" fill="hold"/>
                                        <p:tgtEl>
                                          <p:spTgt spid="17"/>
                                        </p:tgtEl>
                                        <p:attrNameLst>
                                          <p:attrName>ppt_w</p:attrName>
                                        </p:attrNameLst>
                                      </p:cBhvr>
                                      <p:tavLst>
                                        <p:tav tm="0">
                                          <p:val>
                                            <p:fltVal val="0"/>
                                          </p:val>
                                        </p:tav>
                                        <p:tav tm="100000">
                                          <p:val>
                                            <p:strVal val="#ppt_w"/>
                                          </p:val>
                                        </p:tav>
                                      </p:tavLst>
                                    </p:anim>
                                    <p:anim calcmode="lin" valueType="num">
                                      <p:cBhvr>
                                        <p:cTn id="75" dur="1000" fill="hold"/>
                                        <p:tgtEl>
                                          <p:spTgt spid="17"/>
                                        </p:tgtEl>
                                        <p:attrNameLst>
                                          <p:attrName>ppt_h</p:attrName>
                                        </p:attrNameLst>
                                      </p:cBhvr>
                                      <p:tavLst>
                                        <p:tav tm="0">
                                          <p:val>
                                            <p:fltVal val="0"/>
                                          </p:val>
                                        </p:tav>
                                        <p:tav tm="100000">
                                          <p:val>
                                            <p:strVal val="#ppt_h"/>
                                          </p:val>
                                        </p:tav>
                                      </p:tavLst>
                                    </p:anim>
                                    <p:anim calcmode="lin" valueType="num">
                                      <p:cBhvr>
                                        <p:cTn id="76" dur="1000" fill="hold"/>
                                        <p:tgtEl>
                                          <p:spTgt spid="17"/>
                                        </p:tgtEl>
                                        <p:attrNameLst>
                                          <p:attrName>style.rotation</p:attrName>
                                        </p:attrNameLst>
                                      </p:cBhvr>
                                      <p:tavLst>
                                        <p:tav tm="0">
                                          <p:val>
                                            <p:fltVal val="90"/>
                                          </p:val>
                                        </p:tav>
                                        <p:tav tm="100000">
                                          <p:val>
                                            <p:fltVal val="0"/>
                                          </p:val>
                                        </p:tav>
                                      </p:tavLst>
                                    </p:anim>
                                    <p:animEffect transition="in" filter="fade">
                                      <p:cBhvr>
                                        <p:cTn id="77" dur="10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13" grpId="0" animBg="1"/>
      <p:bldP spid="15" grpId="0" animBg="1"/>
      <p:bldP spid="17" grpId="0" animBg="1"/>
      <p:bldP spid="20" grpId="0" build="p"/>
      <p:bldP spid="21" grpId="0"/>
    </p:bldLst>
  </p:timing>
</p:sld>
</file>

<file path=ppt/slides/slide8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0" name="Rectangle 9"/>
          <p:cNvSpPr/>
          <p:nvPr/>
        </p:nvSpPr>
        <p:spPr>
          <a:xfrm>
            <a:off x="9144000" y="2202645"/>
            <a:ext cx="3048000" cy="3962400"/>
          </a:xfrm>
          <a:prstGeom prst="rect">
            <a:avLst/>
          </a:prstGeom>
          <a:blipFill>
            <a:blip r:embed="rId3"/>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bg1"/>
              </a:solidFill>
            </a:endParaRPr>
          </a:p>
        </p:txBody>
      </p:sp>
      <p:sp>
        <p:nvSpPr>
          <p:cNvPr id="26" name="Freeform 25"/>
          <p:cNvSpPr/>
          <p:nvPr/>
        </p:nvSpPr>
        <p:spPr>
          <a:xfrm>
            <a:off x="6096001" y="2202645"/>
            <a:ext cx="3498880" cy="3962400"/>
          </a:xfrm>
          <a:custGeom>
            <a:avLst/>
            <a:gdLst>
              <a:gd name="connsiteX0" fmla="*/ 0 w 3498880"/>
              <a:gd name="connsiteY0" fmla="*/ 0 h 3962400"/>
              <a:gd name="connsiteX1" fmla="*/ 3048000 w 3498880"/>
              <a:gd name="connsiteY1" fmla="*/ 0 h 3962400"/>
              <a:gd name="connsiteX2" fmla="*/ 3048000 w 3498880"/>
              <a:gd name="connsiteY2" fmla="*/ 3348507 h 3962400"/>
              <a:gd name="connsiteX3" fmla="*/ 3498880 w 3498880"/>
              <a:gd name="connsiteY3" fmla="*/ 3627385 h 3962400"/>
              <a:gd name="connsiteX4" fmla="*/ 3048000 w 3498880"/>
              <a:gd name="connsiteY4" fmla="*/ 3879454 h 3962400"/>
              <a:gd name="connsiteX5" fmla="*/ 3048000 w 3498880"/>
              <a:gd name="connsiteY5" fmla="*/ 3962400 h 3962400"/>
              <a:gd name="connsiteX6" fmla="*/ 0 w 3498880"/>
              <a:gd name="connsiteY6" fmla="*/ 3962400 h 396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98880" h="3962400">
                <a:moveTo>
                  <a:pt x="0" y="0"/>
                </a:moveTo>
                <a:lnTo>
                  <a:pt x="3048000" y="0"/>
                </a:lnTo>
                <a:lnTo>
                  <a:pt x="3048000" y="3348507"/>
                </a:lnTo>
                <a:lnTo>
                  <a:pt x="3498880" y="3627385"/>
                </a:lnTo>
                <a:lnTo>
                  <a:pt x="3048000" y="3879454"/>
                </a:lnTo>
                <a:lnTo>
                  <a:pt x="3048000" y="3962400"/>
                </a:lnTo>
                <a:lnTo>
                  <a:pt x="0" y="3962400"/>
                </a:lnTo>
                <a:close/>
              </a:path>
            </a:pathLst>
          </a:custGeom>
          <a:blipFill>
            <a:blip r:embed="rId4"/>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2400">
              <a:solidFill>
                <a:schemeClr val="bg1"/>
              </a:solidFill>
            </a:endParaRPr>
          </a:p>
        </p:txBody>
      </p:sp>
      <p:sp>
        <p:nvSpPr>
          <p:cNvPr id="25" name="Freeform 24"/>
          <p:cNvSpPr/>
          <p:nvPr/>
        </p:nvSpPr>
        <p:spPr>
          <a:xfrm>
            <a:off x="3047999" y="2202645"/>
            <a:ext cx="3470254" cy="3962400"/>
          </a:xfrm>
          <a:custGeom>
            <a:avLst/>
            <a:gdLst>
              <a:gd name="connsiteX0" fmla="*/ 0 w 3470254"/>
              <a:gd name="connsiteY0" fmla="*/ 0 h 3962400"/>
              <a:gd name="connsiteX1" fmla="*/ 3048001 w 3470254"/>
              <a:gd name="connsiteY1" fmla="*/ 0 h 3962400"/>
              <a:gd name="connsiteX2" fmla="*/ 3048001 w 3470254"/>
              <a:gd name="connsiteY2" fmla="*/ 3371981 h 3962400"/>
              <a:gd name="connsiteX3" fmla="*/ 3470254 w 3470254"/>
              <a:gd name="connsiteY3" fmla="*/ 3633153 h 3962400"/>
              <a:gd name="connsiteX4" fmla="*/ 3048001 w 3470254"/>
              <a:gd name="connsiteY4" fmla="*/ 3869218 h 3962400"/>
              <a:gd name="connsiteX5" fmla="*/ 3048001 w 3470254"/>
              <a:gd name="connsiteY5" fmla="*/ 3962400 h 3962400"/>
              <a:gd name="connsiteX6" fmla="*/ 0 w 3470254"/>
              <a:gd name="connsiteY6" fmla="*/ 3962400 h 396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70254" h="3962400">
                <a:moveTo>
                  <a:pt x="0" y="0"/>
                </a:moveTo>
                <a:lnTo>
                  <a:pt x="3048001" y="0"/>
                </a:lnTo>
                <a:lnTo>
                  <a:pt x="3048001" y="3371981"/>
                </a:lnTo>
                <a:lnTo>
                  <a:pt x="3470254" y="3633153"/>
                </a:lnTo>
                <a:lnTo>
                  <a:pt x="3048001" y="3869218"/>
                </a:lnTo>
                <a:lnTo>
                  <a:pt x="3048001" y="3962400"/>
                </a:lnTo>
                <a:lnTo>
                  <a:pt x="0" y="3962400"/>
                </a:lnTo>
                <a:close/>
              </a:path>
            </a:pathLst>
          </a:custGeom>
          <a:blipFill>
            <a:blip r:embed="rId5"/>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2400">
              <a:solidFill>
                <a:schemeClr val="bg1"/>
              </a:solidFill>
            </a:endParaRPr>
          </a:p>
        </p:txBody>
      </p:sp>
      <p:sp>
        <p:nvSpPr>
          <p:cNvPr id="24" name="Freeform 23"/>
          <p:cNvSpPr/>
          <p:nvPr/>
        </p:nvSpPr>
        <p:spPr>
          <a:xfrm>
            <a:off x="1" y="2202645"/>
            <a:ext cx="3488936" cy="3962400"/>
          </a:xfrm>
          <a:custGeom>
            <a:avLst/>
            <a:gdLst>
              <a:gd name="connsiteX0" fmla="*/ 0 w 3488936"/>
              <a:gd name="connsiteY0" fmla="*/ 0 h 3962400"/>
              <a:gd name="connsiteX1" fmla="*/ 3048000 w 3488936"/>
              <a:gd name="connsiteY1" fmla="*/ 0 h 3962400"/>
              <a:gd name="connsiteX2" fmla="*/ 3048000 w 3488936"/>
              <a:gd name="connsiteY2" fmla="*/ 3340710 h 3962400"/>
              <a:gd name="connsiteX3" fmla="*/ 3488936 w 3488936"/>
              <a:gd name="connsiteY3" fmla="*/ 3613438 h 3962400"/>
              <a:gd name="connsiteX4" fmla="*/ 3048000 w 3488936"/>
              <a:gd name="connsiteY4" fmla="*/ 3859948 h 3962400"/>
              <a:gd name="connsiteX5" fmla="*/ 3048000 w 3488936"/>
              <a:gd name="connsiteY5" fmla="*/ 3962400 h 3962400"/>
              <a:gd name="connsiteX6" fmla="*/ 0 w 3488936"/>
              <a:gd name="connsiteY6" fmla="*/ 3962400 h 396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88936" h="3962400">
                <a:moveTo>
                  <a:pt x="0" y="0"/>
                </a:moveTo>
                <a:lnTo>
                  <a:pt x="3048000" y="0"/>
                </a:lnTo>
                <a:lnTo>
                  <a:pt x="3048000" y="3340710"/>
                </a:lnTo>
                <a:lnTo>
                  <a:pt x="3488936" y="3613438"/>
                </a:lnTo>
                <a:lnTo>
                  <a:pt x="3048000" y="3859948"/>
                </a:lnTo>
                <a:lnTo>
                  <a:pt x="3048000" y="3962400"/>
                </a:lnTo>
                <a:lnTo>
                  <a:pt x="0" y="3962400"/>
                </a:lnTo>
                <a:close/>
              </a:path>
            </a:pathLst>
          </a:custGeom>
          <a:blipFill>
            <a:blip r:embed="rId6"/>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2400">
              <a:solidFill>
                <a:schemeClr val="bg1"/>
              </a:solidFill>
            </a:endParaRPr>
          </a:p>
        </p:txBody>
      </p:sp>
      <p:grpSp>
        <p:nvGrpSpPr>
          <p:cNvPr id="43" name="Group 42"/>
          <p:cNvGrpSpPr/>
          <p:nvPr/>
        </p:nvGrpSpPr>
        <p:grpSpPr>
          <a:xfrm>
            <a:off x="3341511" y="258228"/>
            <a:ext cx="5508978" cy="954108"/>
            <a:chOff x="3341511" y="258228"/>
            <a:chExt cx="5508978" cy="954108"/>
          </a:xfrm>
        </p:grpSpPr>
        <p:sp>
          <p:nvSpPr>
            <p:cNvPr id="44" name="TextBox 43"/>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p:txBody>
        </p:sp>
        <p:sp>
          <p:nvSpPr>
            <p:cNvPr id="45" name="TextBox 44"/>
            <p:cNvSpPr txBox="1"/>
            <p:nvPr/>
          </p:nvSpPr>
          <p:spPr>
            <a:xfrm>
              <a:off x="4030132" y="843004"/>
              <a:ext cx="4143023" cy="369332"/>
            </a:xfrm>
            <a:prstGeom prst="rect">
              <a:avLst/>
            </a:prstGeom>
            <a:noFill/>
          </p:spPr>
          <p:txBody>
            <a:bodyPr wrap="square" rtlCol="0">
              <a:spAutoFit/>
            </a:bodyPr>
            <a:lstStyle/>
            <a:p>
              <a:pPr algn="ctr"/>
              <a:r>
                <a:rPr lang="en-US" dirty="0">
                  <a:solidFill>
                    <a:schemeClr val="bg1"/>
                  </a:solidFill>
                  <a:latin typeface="Candara" panose="020E0502030303020204" pitchFamily="34" charset="0"/>
                </a:rPr>
                <a:t>Your Subtitle</a:t>
              </a:r>
            </a:p>
          </p:txBody>
        </p:sp>
      </p:grpSp>
      <p:grpSp>
        <p:nvGrpSpPr>
          <p:cNvPr id="5" name="Group 4">
            <a:extLst>
              <a:ext uri="{FF2B5EF4-FFF2-40B4-BE49-F238E27FC236}">
                <a16:creationId xmlns:a16="http://schemas.microsoft.com/office/drawing/2014/main" id="{506B486A-BE1A-4D53-8BA9-88B6BB293C61}"/>
              </a:ext>
            </a:extLst>
          </p:cNvPr>
          <p:cNvGrpSpPr/>
          <p:nvPr/>
        </p:nvGrpSpPr>
        <p:grpSpPr>
          <a:xfrm>
            <a:off x="977601" y="1616350"/>
            <a:ext cx="1097280" cy="1097280"/>
            <a:chOff x="977601" y="1319261"/>
            <a:chExt cx="1097280" cy="1097280"/>
          </a:xfrm>
        </p:grpSpPr>
        <p:sp>
          <p:nvSpPr>
            <p:cNvPr id="28" name="Oval 27">
              <a:extLst>
                <a:ext uri="{FF2B5EF4-FFF2-40B4-BE49-F238E27FC236}">
                  <a16:creationId xmlns:a16="http://schemas.microsoft.com/office/drawing/2014/main" id="{E3E151BF-F095-4D1D-ACEF-D7A7BD7E300C}"/>
                </a:ext>
              </a:extLst>
            </p:cNvPr>
            <p:cNvSpPr>
              <a:spLocks noChangeAspect="1"/>
            </p:cNvSpPr>
            <p:nvPr/>
          </p:nvSpPr>
          <p:spPr>
            <a:xfrm>
              <a:off x="977601" y="1319261"/>
              <a:ext cx="1097280" cy="1097280"/>
            </a:xfrm>
            <a:prstGeom prst="ellipse">
              <a:avLst/>
            </a:prstGeom>
            <a:solidFill>
              <a:srgbClr val="CE8E4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 name="TextBox 26">
              <a:extLst>
                <a:ext uri="{FF2B5EF4-FFF2-40B4-BE49-F238E27FC236}">
                  <a16:creationId xmlns:a16="http://schemas.microsoft.com/office/drawing/2014/main" id="{CF286962-470A-406C-93D1-F5A7FE159D4E}"/>
                </a:ext>
              </a:extLst>
            </p:cNvPr>
            <p:cNvSpPr txBox="1"/>
            <p:nvPr/>
          </p:nvSpPr>
          <p:spPr>
            <a:xfrm>
              <a:off x="1158240" y="1483180"/>
              <a:ext cx="731520" cy="738664"/>
            </a:xfrm>
            <a:prstGeom prst="rect">
              <a:avLst/>
            </a:prstGeom>
            <a:noFill/>
          </p:spPr>
          <p:txBody>
            <a:bodyPr wrap="square" rtlCol="0">
              <a:spAutoFit/>
            </a:bodyPr>
            <a:lstStyle/>
            <a:p>
              <a:pPr algn="ctr"/>
              <a:r>
                <a:rPr lang="en-US" sz="3000" dirty="0">
                  <a:solidFill>
                    <a:schemeClr val="bg1"/>
                  </a:solidFill>
                  <a:latin typeface="Bernard MT Condensed" panose="02050806060905020404" pitchFamily="18" charset="0"/>
                </a:rPr>
                <a:t>01</a:t>
              </a:r>
            </a:p>
            <a:p>
              <a:pPr algn="ctr"/>
              <a:r>
                <a:rPr lang="en-US" sz="1200" dirty="0">
                  <a:solidFill>
                    <a:schemeClr val="bg1"/>
                  </a:solidFill>
                </a:rPr>
                <a:t>OPTION</a:t>
              </a:r>
            </a:p>
          </p:txBody>
        </p:sp>
      </p:grpSp>
      <p:grpSp>
        <p:nvGrpSpPr>
          <p:cNvPr id="3" name="Group 2">
            <a:extLst>
              <a:ext uri="{FF2B5EF4-FFF2-40B4-BE49-F238E27FC236}">
                <a16:creationId xmlns:a16="http://schemas.microsoft.com/office/drawing/2014/main" id="{DA772466-5F4C-4173-AA28-F318D47F476F}"/>
              </a:ext>
            </a:extLst>
          </p:cNvPr>
          <p:cNvGrpSpPr/>
          <p:nvPr/>
        </p:nvGrpSpPr>
        <p:grpSpPr>
          <a:xfrm>
            <a:off x="-812" y="4781640"/>
            <a:ext cx="3488936" cy="1383405"/>
            <a:chOff x="-812" y="3907966"/>
            <a:chExt cx="3488936" cy="1661641"/>
          </a:xfrm>
        </p:grpSpPr>
        <p:sp>
          <p:nvSpPr>
            <p:cNvPr id="31" name="Freeform: Shape 30">
              <a:extLst>
                <a:ext uri="{FF2B5EF4-FFF2-40B4-BE49-F238E27FC236}">
                  <a16:creationId xmlns:a16="http://schemas.microsoft.com/office/drawing/2014/main" id="{BF7E8F83-B5D6-4DB9-94E7-7A8345B7A831}"/>
                </a:ext>
              </a:extLst>
            </p:cNvPr>
            <p:cNvSpPr/>
            <p:nvPr/>
          </p:nvSpPr>
          <p:spPr>
            <a:xfrm>
              <a:off x="-812" y="3907966"/>
              <a:ext cx="3488936" cy="1661641"/>
            </a:xfrm>
            <a:custGeom>
              <a:avLst/>
              <a:gdLst>
                <a:gd name="connsiteX0" fmla="*/ 0 w 3488936"/>
                <a:gd name="connsiteY0" fmla="*/ 0 h 1661641"/>
                <a:gd name="connsiteX1" fmla="*/ 3048000 w 3488936"/>
                <a:gd name="connsiteY1" fmla="*/ 0 h 1661641"/>
                <a:gd name="connsiteX2" fmla="*/ 3048000 w 3488936"/>
                <a:gd name="connsiteY2" fmla="*/ 1039951 h 1661641"/>
                <a:gd name="connsiteX3" fmla="*/ 3488936 w 3488936"/>
                <a:gd name="connsiteY3" fmla="*/ 1312679 h 1661641"/>
                <a:gd name="connsiteX4" fmla="*/ 3048000 w 3488936"/>
                <a:gd name="connsiteY4" fmla="*/ 1559189 h 1661641"/>
                <a:gd name="connsiteX5" fmla="*/ 3048000 w 3488936"/>
                <a:gd name="connsiteY5" fmla="*/ 1661641 h 1661641"/>
                <a:gd name="connsiteX6" fmla="*/ 0 w 3488936"/>
                <a:gd name="connsiteY6" fmla="*/ 1661641 h 1661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88936" h="1661641">
                  <a:moveTo>
                    <a:pt x="0" y="0"/>
                  </a:moveTo>
                  <a:lnTo>
                    <a:pt x="3048000" y="0"/>
                  </a:lnTo>
                  <a:lnTo>
                    <a:pt x="3048000" y="1039951"/>
                  </a:lnTo>
                  <a:lnTo>
                    <a:pt x="3488936" y="1312679"/>
                  </a:lnTo>
                  <a:lnTo>
                    <a:pt x="3048000" y="1559189"/>
                  </a:lnTo>
                  <a:lnTo>
                    <a:pt x="3048000" y="1661641"/>
                  </a:lnTo>
                  <a:lnTo>
                    <a:pt x="0" y="1661641"/>
                  </a:lnTo>
                  <a:close/>
                </a:path>
              </a:pathLst>
            </a:custGeom>
            <a:solidFill>
              <a:schemeClr val="tx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TextBox 28">
              <a:extLst>
                <a:ext uri="{FF2B5EF4-FFF2-40B4-BE49-F238E27FC236}">
                  <a16:creationId xmlns:a16="http://schemas.microsoft.com/office/drawing/2014/main" id="{9853B68E-0E89-4951-B90F-BC45066CBDC7}"/>
                </a:ext>
              </a:extLst>
            </p:cNvPr>
            <p:cNvSpPr txBox="1"/>
            <p:nvPr/>
          </p:nvSpPr>
          <p:spPr>
            <a:xfrm>
              <a:off x="9946" y="4186203"/>
              <a:ext cx="3038054" cy="1200329"/>
            </a:xfrm>
            <a:prstGeom prst="rect">
              <a:avLst/>
            </a:prstGeom>
            <a:noFill/>
          </p:spPr>
          <p:txBody>
            <a:bodyPr wrap="square" rtlCol="0">
              <a:spAutoFit/>
            </a:bodyPr>
            <a:lstStyle/>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p:txBody>
        </p:sp>
      </p:grpSp>
      <p:grpSp>
        <p:nvGrpSpPr>
          <p:cNvPr id="36" name="Group 35">
            <a:extLst>
              <a:ext uri="{FF2B5EF4-FFF2-40B4-BE49-F238E27FC236}">
                <a16:creationId xmlns:a16="http://schemas.microsoft.com/office/drawing/2014/main" id="{0EEE2C5C-5E40-46CC-BC1C-DEFBBCFE4688}"/>
              </a:ext>
            </a:extLst>
          </p:cNvPr>
          <p:cNvGrpSpPr/>
          <p:nvPr/>
        </p:nvGrpSpPr>
        <p:grpSpPr>
          <a:xfrm>
            <a:off x="3053753" y="4781640"/>
            <a:ext cx="3488936" cy="1383404"/>
            <a:chOff x="-812" y="3907966"/>
            <a:chExt cx="3488936" cy="1661641"/>
          </a:xfrm>
        </p:grpSpPr>
        <p:sp>
          <p:nvSpPr>
            <p:cNvPr id="46" name="Freeform: Shape 45">
              <a:extLst>
                <a:ext uri="{FF2B5EF4-FFF2-40B4-BE49-F238E27FC236}">
                  <a16:creationId xmlns:a16="http://schemas.microsoft.com/office/drawing/2014/main" id="{9376F893-0485-4A51-9630-151A5F3EAD31}"/>
                </a:ext>
              </a:extLst>
            </p:cNvPr>
            <p:cNvSpPr/>
            <p:nvPr/>
          </p:nvSpPr>
          <p:spPr>
            <a:xfrm>
              <a:off x="-812" y="3907966"/>
              <a:ext cx="3488936" cy="1661641"/>
            </a:xfrm>
            <a:custGeom>
              <a:avLst/>
              <a:gdLst>
                <a:gd name="connsiteX0" fmla="*/ 0 w 3488936"/>
                <a:gd name="connsiteY0" fmla="*/ 0 h 1661641"/>
                <a:gd name="connsiteX1" fmla="*/ 3048000 w 3488936"/>
                <a:gd name="connsiteY1" fmla="*/ 0 h 1661641"/>
                <a:gd name="connsiteX2" fmla="*/ 3048000 w 3488936"/>
                <a:gd name="connsiteY2" fmla="*/ 1039951 h 1661641"/>
                <a:gd name="connsiteX3" fmla="*/ 3488936 w 3488936"/>
                <a:gd name="connsiteY3" fmla="*/ 1312679 h 1661641"/>
                <a:gd name="connsiteX4" fmla="*/ 3048000 w 3488936"/>
                <a:gd name="connsiteY4" fmla="*/ 1559189 h 1661641"/>
                <a:gd name="connsiteX5" fmla="*/ 3048000 w 3488936"/>
                <a:gd name="connsiteY5" fmla="*/ 1661641 h 1661641"/>
                <a:gd name="connsiteX6" fmla="*/ 0 w 3488936"/>
                <a:gd name="connsiteY6" fmla="*/ 1661641 h 1661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88936" h="1661641">
                  <a:moveTo>
                    <a:pt x="0" y="0"/>
                  </a:moveTo>
                  <a:lnTo>
                    <a:pt x="3048000" y="0"/>
                  </a:lnTo>
                  <a:lnTo>
                    <a:pt x="3048000" y="1039951"/>
                  </a:lnTo>
                  <a:lnTo>
                    <a:pt x="3488936" y="1312679"/>
                  </a:lnTo>
                  <a:lnTo>
                    <a:pt x="3048000" y="1559189"/>
                  </a:lnTo>
                  <a:lnTo>
                    <a:pt x="3048000" y="1661641"/>
                  </a:lnTo>
                  <a:lnTo>
                    <a:pt x="0" y="1661641"/>
                  </a:lnTo>
                  <a:close/>
                </a:path>
              </a:pathLst>
            </a:custGeom>
            <a:solidFill>
              <a:schemeClr val="tx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TextBox 46">
              <a:extLst>
                <a:ext uri="{FF2B5EF4-FFF2-40B4-BE49-F238E27FC236}">
                  <a16:creationId xmlns:a16="http://schemas.microsoft.com/office/drawing/2014/main" id="{4FC88387-3403-4C8D-9775-C8FB8991E559}"/>
                </a:ext>
              </a:extLst>
            </p:cNvPr>
            <p:cNvSpPr txBox="1"/>
            <p:nvPr/>
          </p:nvSpPr>
          <p:spPr>
            <a:xfrm>
              <a:off x="9946" y="4186203"/>
              <a:ext cx="3038054" cy="1200329"/>
            </a:xfrm>
            <a:prstGeom prst="rect">
              <a:avLst/>
            </a:prstGeom>
            <a:noFill/>
          </p:spPr>
          <p:txBody>
            <a:bodyPr wrap="square" rtlCol="0">
              <a:spAutoFit/>
            </a:bodyPr>
            <a:lstStyle/>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p:txBody>
        </p:sp>
      </p:grpSp>
      <p:grpSp>
        <p:nvGrpSpPr>
          <p:cNvPr id="48" name="Group 47">
            <a:extLst>
              <a:ext uri="{FF2B5EF4-FFF2-40B4-BE49-F238E27FC236}">
                <a16:creationId xmlns:a16="http://schemas.microsoft.com/office/drawing/2014/main" id="{B2624B2A-975C-4D53-8586-A73A9D43D7A2}"/>
              </a:ext>
            </a:extLst>
          </p:cNvPr>
          <p:cNvGrpSpPr/>
          <p:nvPr/>
        </p:nvGrpSpPr>
        <p:grpSpPr>
          <a:xfrm>
            <a:off x="6095998" y="4781640"/>
            <a:ext cx="3488936" cy="1383404"/>
            <a:chOff x="-812" y="3907966"/>
            <a:chExt cx="3488936" cy="1661641"/>
          </a:xfrm>
        </p:grpSpPr>
        <p:sp>
          <p:nvSpPr>
            <p:cNvPr id="53" name="Freeform: Shape 52">
              <a:extLst>
                <a:ext uri="{FF2B5EF4-FFF2-40B4-BE49-F238E27FC236}">
                  <a16:creationId xmlns:a16="http://schemas.microsoft.com/office/drawing/2014/main" id="{149DC3BD-5B7F-41A9-8323-A6A1A7E926B4}"/>
                </a:ext>
              </a:extLst>
            </p:cNvPr>
            <p:cNvSpPr/>
            <p:nvPr/>
          </p:nvSpPr>
          <p:spPr>
            <a:xfrm>
              <a:off x="-812" y="3907966"/>
              <a:ext cx="3488936" cy="1661641"/>
            </a:xfrm>
            <a:custGeom>
              <a:avLst/>
              <a:gdLst>
                <a:gd name="connsiteX0" fmla="*/ 0 w 3488936"/>
                <a:gd name="connsiteY0" fmla="*/ 0 h 1661641"/>
                <a:gd name="connsiteX1" fmla="*/ 3048000 w 3488936"/>
                <a:gd name="connsiteY1" fmla="*/ 0 h 1661641"/>
                <a:gd name="connsiteX2" fmla="*/ 3048000 w 3488936"/>
                <a:gd name="connsiteY2" fmla="*/ 1039951 h 1661641"/>
                <a:gd name="connsiteX3" fmla="*/ 3488936 w 3488936"/>
                <a:gd name="connsiteY3" fmla="*/ 1312679 h 1661641"/>
                <a:gd name="connsiteX4" fmla="*/ 3048000 w 3488936"/>
                <a:gd name="connsiteY4" fmla="*/ 1559189 h 1661641"/>
                <a:gd name="connsiteX5" fmla="*/ 3048000 w 3488936"/>
                <a:gd name="connsiteY5" fmla="*/ 1661641 h 1661641"/>
                <a:gd name="connsiteX6" fmla="*/ 0 w 3488936"/>
                <a:gd name="connsiteY6" fmla="*/ 1661641 h 1661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88936" h="1661641">
                  <a:moveTo>
                    <a:pt x="0" y="0"/>
                  </a:moveTo>
                  <a:lnTo>
                    <a:pt x="3048000" y="0"/>
                  </a:lnTo>
                  <a:lnTo>
                    <a:pt x="3048000" y="1039951"/>
                  </a:lnTo>
                  <a:lnTo>
                    <a:pt x="3488936" y="1312679"/>
                  </a:lnTo>
                  <a:lnTo>
                    <a:pt x="3048000" y="1559189"/>
                  </a:lnTo>
                  <a:lnTo>
                    <a:pt x="3048000" y="1661641"/>
                  </a:lnTo>
                  <a:lnTo>
                    <a:pt x="0" y="1661641"/>
                  </a:lnTo>
                  <a:close/>
                </a:path>
              </a:pathLst>
            </a:custGeom>
            <a:solidFill>
              <a:schemeClr val="tx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4" name="TextBox 53">
              <a:extLst>
                <a:ext uri="{FF2B5EF4-FFF2-40B4-BE49-F238E27FC236}">
                  <a16:creationId xmlns:a16="http://schemas.microsoft.com/office/drawing/2014/main" id="{CEBE148C-2C98-4470-BA6C-A1C378FF65F6}"/>
                </a:ext>
              </a:extLst>
            </p:cNvPr>
            <p:cNvSpPr txBox="1"/>
            <p:nvPr/>
          </p:nvSpPr>
          <p:spPr>
            <a:xfrm>
              <a:off x="9946" y="4186203"/>
              <a:ext cx="3038054" cy="1200329"/>
            </a:xfrm>
            <a:prstGeom prst="rect">
              <a:avLst/>
            </a:prstGeom>
            <a:noFill/>
          </p:spPr>
          <p:txBody>
            <a:bodyPr wrap="square" rtlCol="0">
              <a:spAutoFit/>
            </a:bodyPr>
            <a:lstStyle/>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p:txBody>
        </p:sp>
      </p:grpSp>
      <p:grpSp>
        <p:nvGrpSpPr>
          <p:cNvPr id="6" name="Group 5">
            <a:extLst>
              <a:ext uri="{FF2B5EF4-FFF2-40B4-BE49-F238E27FC236}">
                <a16:creationId xmlns:a16="http://schemas.microsoft.com/office/drawing/2014/main" id="{FB7B61B1-E2F6-4720-9E85-B6D425006972}"/>
              </a:ext>
            </a:extLst>
          </p:cNvPr>
          <p:cNvGrpSpPr/>
          <p:nvPr/>
        </p:nvGrpSpPr>
        <p:grpSpPr>
          <a:xfrm>
            <a:off x="9148162" y="4781640"/>
            <a:ext cx="3049623" cy="1383404"/>
            <a:chOff x="9148162" y="3907965"/>
            <a:chExt cx="3049623" cy="1661641"/>
          </a:xfrm>
        </p:grpSpPr>
        <p:sp>
          <p:nvSpPr>
            <p:cNvPr id="59" name="Freeform: Shape 58">
              <a:extLst>
                <a:ext uri="{FF2B5EF4-FFF2-40B4-BE49-F238E27FC236}">
                  <a16:creationId xmlns:a16="http://schemas.microsoft.com/office/drawing/2014/main" id="{C172CFBF-33CF-45F4-875A-399DCFD3568D}"/>
                </a:ext>
              </a:extLst>
            </p:cNvPr>
            <p:cNvSpPr/>
            <p:nvPr/>
          </p:nvSpPr>
          <p:spPr>
            <a:xfrm>
              <a:off x="9148162" y="3907965"/>
              <a:ext cx="3048030" cy="1661641"/>
            </a:xfrm>
            <a:custGeom>
              <a:avLst/>
              <a:gdLst>
                <a:gd name="connsiteX0" fmla="*/ 0 w 3048030"/>
                <a:gd name="connsiteY0" fmla="*/ 0 h 1661641"/>
                <a:gd name="connsiteX1" fmla="*/ 3048000 w 3048030"/>
                <a:gd name="connsiteY1" fmla="*/ 0 h 1661641"/>
                <a:gd name="connsiteX2" fmla="*/ 3048000 w 3048030"/>
                <a:gd name="connsiteY2" fmla="*/ 1039951 h 1661641"/>
                <a:gd name="connsiteX3" fmla="*/ 3048030 w 3048030"/>
                <a:gd name="connsiteY3" fmla="*/ 1039970 h 1661641"/>
                <a:gd name="connsiteX4" fmla="*/ 3048030 w 3048030"/>
                <a:gd name="connsiteY4" fmla="*/ 1559172 h 1661641"/>
                <a:gd name="connsiteX5" fmla="*/ 3048000 w 3048030"/>
                <a:gd name="connsiteY5" fmla="*/ 1559189 h 1661641"/>
                <a:gd name="connsiteX6" fmla="*/ 3048000 w 3048030"/>
                <a:gd name="connsiteY6" fmla="*/ 1661641 h 1661641"/>
                <a:gd name="connsiteX7" fmla="*/ 0 w 3048030"/>
                <a:gd name="connsiteY7" fmla="*/ 1661641 h 1661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48030" h="1661641">
                  <a:moveTo>
                    <a:pt x="0" y="0"/>
                  </a:moveTo>
                  <a:lnTo>
                    <a:pt x="3048000" y="0"/>
                  </a:lnTo>
                  <a:lnTo>
                    <a:pt x="3048000" y="1039951"/>
                  </a:lnTo>
                  <a:lnTo>
                    <a:pt x="3048030" y="1039970"/>
                  </a:lnTo>
                  <a:lnTo>
                    <a:pt x="3048030" y="1559172"/>
                  </a:lnTo>
                  <a:lnTo>
                    <a:pt x="3048000" y="1559189"/>
                  </a:lnTo>
                  <a:lnTo>
                    <a:pt x="3048000" y="1661641"/>
                  </a:lnTo>
                  <a:lnTo>
                    <a:pt x="0" y="1661641"/>
                  </a:lnTo>
                  <a:close/>
                </a:path>
              </a:pathLst>
            </a:custGeom>
            <a:solidFill>
              <a:schemeClr val="tx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8" name="TextBox 57">
              <a:extLst>
                <a:ext uri="{FF2B5EF4-FFF2-40B4-BE49-F238E27FC236}">
                  <a16:creationId xmlns:a16="http://schemas.microsoft.com/office/drawing/2014/main" id="{32A98FDC-F83E-4423-80A8-A7B7FBD44217}"/>
                </a:ext>
              </a:extLst>
            </p:cNvPr>
            <p:cNvSpPr txBox="1"/>
            <p:nvPr/>
          </p:nvSpPr>
          <p:spPr>
            <a:xfrm>
              <a:off x="9159731" y="4186202"/>
              <a:ext cx="3038054" cy="1200329"/>
            </a:xfrm>
            <a:prstGeom prst="rect">
              <a:avLst/>
            </a:prstGeom>
            <a:noFill/>
          </p:spPr>
          <p:txBody>
            <a:bodyPr wrap="square" rtlCol="0">
              <a:spAutoFit/>
            </a:bodyPr>
            <a:lstStyle/>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p:txBody>
        </p:sp>
      </p:grpSp>
      <p:grpSp>
        <p:nvGrpSpPr>
          <p:cNvPr id="60" name="Group 59">
            <a:extLst>
              <a:ext uri="{FF2B5EF4-FFF2-40B4-BE49-F238E27FC236}">
                <a16:creationId xmlns:a16="http://schemas.microsoft.com/office/drawing/2014/main" id="{41F80531-90CA-4800-8ACA-78E248CF1205}"/>
              </a:ext>
            </a:extLst>
          </p:cNvPr>
          <p:cNvGrpSpPr/>
          <p:nvPr/>
        </p:nvGrpSpPr>
        <p:grpSpPr>
          <a:xfrm>
            <a:off x="4023362" y="1616350"/>
            <a:ext cx="1097280" cy="1097280"/>
            <a:chOff x="977601" y="1319261"/>
            <a:chExt cx="1097280" cy="1097280"/>
          </a:xfrm>
        </p:grpSpPr>
        <p:sp>
          <p:nvSpPr>
            <p:cNvPr id="61" name="Oval 60">
              <a:extLst>
                <a:ext uri="{FF2B5EF4-FFF2-40B4-BE49-F238E27FC236}">
                  <a16:creationId xmlns:a16="http://schemas.microsoft.com/office/drawing/2014/main" id="{31523D22-1CAF-4591-8D9E-DD0F63FCEC72}"/>
                </a:ext>
              </a:extLst>
            </p:cNvPr>
            <p:cNvSpPr>
              <a:spLocks noChangeAspect="1"/>
            </p:cNvSpPr>
            <p:nvPr/>
          </p:nvSpPr>
          <p:spPr>
            <a:xfrm>
              <a:off x="977601" y="1319261"/>
              <a:ext cx="1097280" cy="1097280"/>
            </a:xfrm>
            <a:prstGeom prst="ellipse">
              <a:avLst/>
            </a:prstGeom>
            <a:solidFill>
              <a:srgbClr val="E76C0F"/>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2" name="TextBox 61">
              <a:extLst>
                <a:ext uri="{FF2B5EF4-FFF2-40B4-BE49-F238E27FC236}">
                  <a16:creationId xmlns:a16="http://schemas.microsoft.com/office/drawing/2014/main" id="{820522D1-4D41-44BE-934C-DF238506EB97}"/>
                </a:ext>
              </a:extLst>
            </p:cNvPr>
            <p:cNvSpPr txBox="1"/>
            <p:nvPr/>
          </p:nvSpPr>
          <p:spPr>
            <a:xfrm>
              <a:off x="1160477" y="1483180"/>
              <a:ext cx="731520" cy="738664"/>
            </a:xfrm>
            <a:prstGeom prst="rect">
              <a:avLst/>
            </a:prstGeom>
            <a:noFill/>
          </p:spPr>
          <p:txBody>
            <a:bodyPr wrap="square" rtlCol="0">
              <a:spAutoFit/>
            </a:bodyPr>
            <a:lstStyle/>
            <a:p>
              <a:pPr algn="ctr"/>
              <a:r>
                <a:rPr lang="en-US" sz="3000" dirty="0">
                  <a:solidFill>
                    <a:schemeClr val="bg1"/>
                  </a:solidFill>
                  <a:latin typeface="Bernard MT Condensed" panose="02050806060905020404" pitchFamily="18" charset="0"/>
                </a:rPr>
                <a:t>02</a:t>
              </a:r>
            </a:p>
            <a:p>
              <a:pPr algn="ctr"/>
              <a:r>
                <a:rPr lang="en-US" sz="1200" dirty="0">
                  <a:solidFill>
                    <a:schemeClr val="bg1"/>
                  </a:solidFill>
                </a:rPr>
                <a:t>OPTION</a:t>
              </a:r>
            </a:p>
          </p:txBody>
        </p:sp>
      </p:grpSp>
      <p:grpSp>
        <p:nvGrpSpPr>
          <p:cNvPr id="63" name="Group 62">
            <a:extLst>
              <a:ext uri="{FF2B5EF4-FFF2-40B4-BE49-F238E27FC236}">
                <a16:creationId xmlns:a16="http://schemas.microsoft.com/office/drawing/2014/main" id="{7A996CA1-0D4B-4DFB-BC59-5A47BA135814}"/>
              </a:ext>
            </a:extLst>
          </p:cNvPr>
          <p:cNvGrpSpPr/>
          <p:nvPr/>
        </p:nvGrpSpPr>
        <p:grpSpPr>
          <a:xfrm>
            <a:off x="7069123" y="1616350"/>
            <a:ext cx="1097280" cy="1097280"/>
            <a:chOff x="977601" y="1319261"/>
            <a:chExt cx="1097280" cy="1097280"/>
          </a:xfrm>
        </p:grpSpPr>
        <p:sp>
          <p:nvSpPr>
            <p:cNvPr id="64" name="Oval 63">
              <a:extLst>
                <a:ext uri="{FF2B5EF4-FFF2-40B4-BE49-F238E27FC236}">
                  <a16:creationId xmlns:a16="http://schemas.microsoft.com/office/drawing/2014/main" id="{331B547B-C53D-4825-89EA-FB3D8843EA31}"/>
                </a:ext>
              </a:extLst>
            </p:cNvPr>
            <p:cNvSpPr>
              <a:spLocks noChangeAspect="1"/>
            </p:cNvSpPr>
            <p:nvPr/>
          </p:nvSpPr>
          <p:spPr>
            <a:xfrm>
              <a:off x="977601" y="1319261"/>
              <a:ext cx="1097280" cy="1097280"/>
            </a:xfrm>
            <a:prstGeom prst="ellipse">
              <a:avLst/>
            </a:prstGeom>
            <a:solidFill>
              <a:srgbClr val="E0462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5" name="TextBox 64">
              <a:extLst>
                <a:ext uri="{FF2B5EF4-FFF2-40B4-BE49-F238E27FC236}">
                  <a16:creationId xmlns:a16="http://schemas.microsoft.com/office/drawing/2014/main" id="{75061B8E-0BA5-450A-816B-BB1AD66F9D2E}"/>
                </a:ext>
              </a:extLst>
            </p:cNvPr>
            <p:cNvSpPr txBox="1"/>
            <p:nvPr/>
          </p:nvSpPr>
          <p:spPr>
            <a:xfrm>
              <a:off x="1160481" y="1483180"/>
              <a:ext cx="731520" cy="738664"/>
            </a:xfrm>
            <a:prstGeom prst="rect">
              <a:avLst/>
            </a:prstGeom>
            <a:noFill/>
          </p:spPr>
          <p:txBody>
            <a:bodyPr wrap="square" rtlCol="0">
              <a:spAutoFit/>
            </a:bodyPr>
            <a:lstStyle/>
            <a:p>
              <a:pPr algn="ctr"/>
              <a:r>
                <a:rPr lang="en-US" sz="3000" dirty="0">
                  <a:solidFill>
                    <a:schemeClr val="bg1"/>
                  </a:solidFill>
                  <a:latin typeface="Bernard MT Condensed" panose="02050806060905020404" pitchFamily="18" charset="0"/>
                </a:rPr>
                <a:t>03</a:t>
              </a:r>
            </a:p>
            <a:p>
              <a:pPr algn="ctr"/>
              <a:r>
                <a:rPr lang="en-US" sz="1200" dirty="0">
                  <a:solidFill>
                    <a:schemeClr val="bg1"/>
                  </a:solidFill>
                </a:rPr>
                <a:t>OPTION</a:t>
              </a:r>
            </a:p>
          </p:txBody>
        </p:sp>
      </p:grpSp>
      <p:grpSp>
        <p:nvGrpSpPr>
          <p:cNvPr id="66" name="Group 65">
            <a:extLst>
              <a:ext uri="{FF2B5EF4-FFF2-40B4-BE49-F238E27FC236}">
                <a16:creationId xmlns:a16="http://schemas.microsoft.com/office/drawing/2014/main" id="{AE27128D-F587-4FB9-AB83-AE4677AEFFBF}"/>
              </a:ext>
            </a:extLst>
          </p:cNvPr>
          <p:cNvGrpSpPr/>
          <p:nvPr/>
        </p:nvGrpSpPr>
        <p:grpSpPr>
          <a:xfrm>
            <a:off x="10145751" y="1616350"/>
            <a:ext cx="1097280" cy="1097280"/>
            <a:chOff x="977601" y="1319261"/>
            <a:chExt cx="1097280" cy="1097280"/>
          </a:xfrm>
        </p:grpSpPr>
        <p:sp>
          <p:nvSpPr>
            <p:cNvPr id="67" name="Oval 66">
              <a:extLst>
                <a:ext uri="{FF2B5EF4-FFF2-40B4-BE49-F238E27FC236}">
                  <a16:creationId xmlns:a16="http://schemas.microsoft.com/office/drawing/2014/main" id="{82B7EADC-BF2D-4603-8EE2-A36E4ADC94B0}"/>
                </a:ext>
              </a:extLst>
            </p:cNvPr>
            <p:cNvSpPr>
              <a:spLocks noChangeAspect="1"/>
            </p:cNvSpPr>
            <p:nvPr/>
          </p:nvSpPr>
          <p:spPr>
            <a:xfrm>
              <a:off x="977601" y="1319261"/>
              <a:ext cx="1097280" cy="1097280"/>
            </a:xfrm>
            <a:prstGeom prst="ellipse">
              <a:avLst/>
            </a:prstGeom>
            <a:solidFill>
              <a:srgbClr val="CF351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8" name="TextBox 67">
              <a:extLst>
                <a:ext uri="{FF2B5EF4-FFF2-40B4-BE49-F238E27FC236}">
                  <a16:creationId xmlns:a16="http://schemas.microsoft.com/office/drawing/2014/main" id="{0B38622E-92DF-4471-BC72-5C6915A74A46}"/>
                </a:ext>
              </a:extLst>
            </p:cNvPr>
            <p:cNvSpPr txBox="1"/>
            <p:nvPr/>
          </p:nvSpPr>
          <p:spPr>
            <a:xfrm>
              <a:off x="1160481" y="1483180"/>
              <a:ext cx="731520" cy="738664"/>
            </a:xfrm>
            <a:prstGeom prst="rect">
              <a:avLst/>
            </a:prstGeom>
            <a:noFill/>
          </p:spPr>
          <p:txBody>
            <a:bodyPr wrap="square" rtlCol="0">
              <a:spAutoFit/>
            </a:bodyPr>
            <a:lstStyle/>
            <a:p>
              <a:pPr algn="ctr"/>
              <a:r>
                <a:rPr lang="en-US" sz="3000" dirty="0">
                  <a:solidFill>
                    <a:schemeClr val="bg1"/>
                  </a:solidFill>
                  <a:latin typeface="Bernard MT Condensed" panose="02050806060905020404" pitchFamily="18" charset="0"/>
                </a:rPr>
                <a:t>04</a:t>
              </a:r>
            </a:p>
            <a:p>
              <a:pPr algn="ctr"/>
              <a:r>
                <a:rPr lang="en-US" sz="1200" dirty="0">
                  <a:solidFill>
                    <a:schemeClr val="bg1"/>
                  </a:solidFill>
                </a:rPr>
                <a:t>OPTION</a:t>
              </a:r>
            </a:p>
          </p:txBody>
        </p:sp>
      </p:grpSp>
    </p:spTree>
    <p:extLst>
      <p:ext uri="{BB962C8B-B14F-4D97-AF65-F5344CB8AC3E}">
        <p14:creationId xmlns:p14="http://schemas.microsoft.com/office/powerpoint/2010/main" val="2498917115"/>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43"/>
                                        </p:tgtEl>
                                        <p:attrNameLst>
                                          <p:attrName>style.visibility</p:attrName>
                                        </p:attrNameLst>
                                      </p:cBhvr>
                                      <p:to>
                                        <p:strVal val="visible"/>
                                      </p:to>
                                    </p:set>
                                    <p:animEffect transition="in" filter="wipe(left)">
                                      <p:cBhvr>
                                        <p:cTn id="7" dur="750"/>
                                        <p:tgtEl>
                                          <p:spTgt spid="43"/>
                                        </p:tgtEl>
                                      </p:cBhvr>
                                    </p:animEffect>
                                  </p:childTnLst>
                                </p:cTn>
                              </p:par>
                            </p:childTnLst>
                          </p:cTn>
                        </p:par>
                        <p:par>
                          <p:cTn id="8" fill="hold">
                            <p:stCondLst>
                              <p:cond delay="750"/>
                            </p:stCondLst>
                            <p:childTnLst>
                              <p:par>
                                <p:cTn id="9" presetID="2" presetClass="entr" presetSubtype="8" fill="hold" grpId="0" nodeType="afterEffect">
                                  <p:stCondLst>
                                    <p:cond delay="0"/>
                                  </p:stCondLst>
                                  <p:childTnLst>
                                    <p:set>
                                      <p:cBhvr>
                                        <p:cTn id="10" dur="1" fill="hold">
                                          <p:stCondLst>
                                            <p:cond delay="0"/>
                                          </p:stCondLst>
                                        </p:cTn>
                                        <p:tgtEl>
                                          <p:spTgt spid="24"/>
                                        </p:tgtEl>
                                        <p:attrNameLst>
                                          <p:attrName>style.visibility</p:attrName>
                                        </p:attrNameLst>
                                      </p:cBhvr>
                                      <p:to>
                                        <p:strVal val="visible"/>
                                      </p:to>
                                    </p:set>
                                    <p:anim calcmode="lin" valueType="num">
                                      <p:cBhvr additive="base">
                                        <p:cTn id="11" dur="500" fill="hold"/>
                                        <p:tgtEl>
                                          <p:spTgt spid="24"/>
                                        </p:tgtEl>
                                        <p:attrNameLst>
                                          <p:attrName>ppt_x</p:attrName>
                                        </p:attrNameLst>
                                      </p:cBhvr>
                                      <p:tavLst>
                                        <p:tav tm="0">
                                          <p:val>
                                            <p:strVal val="0-#ppt_w/2"/>
                                          </p:val>
                                        </p:tav>
                                        <p:tav tm="100000">
                                          <p:val>
                                            <p:strVal val="#ppt_x"/>
                                          </p:val>
                                        </p:tav>
                                      </p:tavLst>
                                    </p:anim>
                                    <p:anim calcmode="lin" valueType="num">
                                      <p:cBhvr additive="base">
                                        <p:cTn id="12" dur="500" fill="hold"/>
                                        <p:tgtEl>
                                          <p:spTgt spid="24"/>
                                        </p:tgtEl>
                                        <p:attrNameLst>
                                          <p:attrName>ppt_y</p:attrName>
                                        </p:attrNameLst>
                                      </p:cBhvr>
                                      <p:tavLst>
                                        <p:tav tm="0">
                                          <p:val>
                                            <p:strVal val="#ppt_y"/>
                                          </p:val>
                                        </p:tav>
                                        <p:tav tm="100000">
                                          <p:val>
                                            <p:strVal val="#ppt_y"/>
                                          </p:val>
                                        </p:tav>
                                      </p:tavLst>
                                    </p:anim>
                                  </p:childTnLst>
                                </p:cTn>
                              </p:par>
                            </p:childTnLst>
                          </p:cTn>
                        </p:par>
                        <p:par>
                          <p:cTn id="13" fill="hold">
                            <p:stCondLst>
                              <p:cond delay="1250"/>
                            </p:stCondLst>
                            <p:childTnLst>
                              <p:par>
                                <p:cTn id="14" presetID="53" presetClass="entr" presetSubtype="16" fill="hold" nodeType="afterEffect">
                                  <p:stCondLst>
                                    <p:cond delay="0"/>
                                  </p:stCondLst>
                                  <p:childTnLst>
                                    <p:set>
                                      <p:cBhvr>
                                        <p:cTn id="15" dur="1" fill="hold">
                                          <p:stCondLst>
                                            <p:cond delay="0"/>
                                          </p:stCondLst>
                                        </p:cTn>
                                        <p:tgtEl>
                                          <p:spTgt spid="5"/>
                                        </p:tgtEl>
                                        <p:attrNameLst>
                                          <p:attrName>style.visibility</p:attrName>
                                        </p:attrNameLst>
                                      </p:cBhvr>
                                      <p:to>
                                        <p:strVal val="visible"/>
                                      </p:to>
                                    </p:set>
                                    <p:anim calcmode="lin" valueType="num">
                                      <p:cBhvr>
                                        <p:cTn id="16" dur="500" fill="hold"/>
                                        <p:tgtEl>
                                          <p:spTgt spid="5"/>
                                        </p:tgtEl>
                                        <p:attrNameLst>
                                          <p:attrName>ppt_w</p:attrName>
                                        </p:attrNameLst>
                                      </p:cBhvr>
                                      <p:tavLst>
                                        <p:tav tm="0">
                                          <p:val>
                                            <p:fltVal val="0"/>
                                          </p:val>
                                        </p:tav>
                                        <p:tav tm="100000">
                                          <p:val>
                                            <p:strVal val="#ppt_w"/>
                                          </p:val>
                                        </p:tav>
                                      </p:tavLst>
                                    </p:anim>
                                    <p:anim calcmode="lin" valueType="num">
                                      <p:cBhvr>
                                        <p:cTn id="17" dur="500" fill="hold"/>
                                        <p:tgtEl>
                                          <p:spTgt spid="5"/>
                                        </p:tgtEl>
                                        <p:attrNameLst>
                                          <p:attrName>ppt_h</p:attrName>
                                        </p:attrNameLst>
                                      </p:cBhvr>
                                      <p:tavLst>
                                        <p:tav tm="0">
                                          <p:val>
                                            <p:fltVal val="0"/>
                                          </p:val>
                                        </p:tav>
                                        <p:tav tm="100000">
                                          <p:val>
                                            <p:strVal val="#ppt_h"/>
                                          </p:val>
                                        </p:tav>
                                      </p:tavLst>
                                    </p:anim>
                                    <p:animEffect transition="in" filter="fade">
                                      <p:cBhvr>
                                        <p:cTn id="18" dur="500"/>
                                        <p:tgtEl>
                                          <p:spTgt spid="5"/>
                                        </p:tgtEl>
                                      </p:cBhvr>
                                    </p:animEffect>
                                  </p:childTnLst>
                                </p:cTn>
                              </p:par>
                            </p:childTnLst>
                          </p:cTn>
                        </p:par>
                        <p:par>
                          <p:cTn id="19" fill="hold">
                            <p:stCondLst>
                              <p:cond delay="1750"/>
                            </p:stCondLst>
                            <p:childTnLst>
                              <p:par>
                                <p:cTn id="20" presetID="22" presetClass="entr" presetSubtype="4" fill="hold" nodeType="afterEffect">
                                  <p:stCondLst>
                                    <p:cond delay="0"/>
                                  </p:stCondLst>
                                  <p:childTnLst>
                                    <p:set>
                                      <p:cBhvr>
                                        <p:cTn id="21" dur="1" fill="hold">
                                          <p:stCondLst>
                                            <p:cond delay="0"/>
                                          </p:stCondLst>
                                        </p:cTn>
                                        <p:tgtEl>
                                          <p:spTgt spid="3"/>
                                        </p:tgtEl>
                                        <p:attrNameLst>
                                          <p:attrName>style.visibility</p:attrName>
                                        </p:attrNameLst>
                                      </p:cBhvr>
                                      <p:to>
                                        <p:strVal val="visible"/>
                                      </p:to>
                                    </p:set>
                                    <p:animEffect transition="in" filter="wipe(down)">
                                      <p:cBhvr>
                                        <p:cTn id="22" dur="500"/>
                                        <p:tgtEl>
                                          <p:spTgt spid="3"/>
                                        </p:tgtEl>
                                      </p:cBhvr>
                                    </p:animEffect>
                                  </p:childTnLst>
                                </p:cTn>
                              </p:par>
                            </p:childTnLst>
                          </p:cTn>
                        </p:par>
                        <p:par>
                          <p:cTn id="23" fill="hold">
                            <p:stCondLst>
                              <p:cond delay="2250"/>
                            </p:stCondLst>
                            <p:childTnLst>
                              <p:par>
                                <p:cTn id="24" presetID="2" presetClass="entr" presetSubtype="8" fill="hold" grpId="0" nodeType="afterEffect">
                                  <p:stCondLst>
                                    <p:cond delay="0"/>
                                  </p:stCondLst>
                                  <p:childTnLst>
                                    <p:set>
                                      <p:cBhvr>
                                        <p:cTn id="25" dur="1" fill="hold">
                                          <p:stCondLst>
                                            <p:cond delay="0"/>
                                          </p:stCondLst>
                                        </p:cTn>
                                        <p:tgtEl>
                                          <p:spTgt spid="25"/>
                                        </p:tgtEl>
                                        <p:attrNameLst>
                                          <p:attrName>style.visibility</p:attrName>
                                        </p:attrNameLst>
                                      </p:cBhvr>
                                      <p:to>
                                        <p:strVal val="visible"/>
                                      </p:to>
                                    </p:set>
                                    <p:anim calcmode="lin" valueType="num">
                                      <p:cBhvr additive="base">
                                        <p:cTn id="26" dur="650" fill="hold"/>
                                        <p:tgtEl>
                                          <p:spTgt spid="25"/>
                                        </p:tgtEl>
                                        <p:attrNameLst>
                                          <p:attrName>ppt_x</p:attrName>
                                        </p:attrNameLst>
                                      </p:cBhvr>
                                      <p:tavLst>
                                        <p:tav tm="0">
                                          <p:val>
                                            <p:strVal val="0-#ppt_w/2"/>
                                          </p:val>
                                        </p:tav>
                                        <p:tav tm="100000">
                                          <p:val>
                                            <p:strVal val="#ppt_x"/>
                                          </p:val>
                                        </p:tav>
                                      </p:tavLst>
                                    </p:anim>
                                    <p:anim calcmode="lin" valueType="num">
                                      <p:cBhvr additive="base">
                                        <p:cTn id="27" dur="650" fill="hold"/>
                                        <p:tgtEl>
                                          <p:spTgt spid="25"/>
                                        </p:tgtEl>
                                        <p:attrNameLst>
                                          <p:attrName>ppt_y</p:attrName>
                                        </p:attrNameLst>
                                      </p:cBhvr>
                                      <p:tavLst>
                                        <p:tav tm="0">
                                          <p:val>
                                            <p:strVal val="#ppt_y"/>
                                          </p:val>
                                        </p:tav>
                                        <p:tav tm="100000">
                                          <p:val>
                                            <p:strVal val="#ppt_y"/>
                                          </p:val>
                                        </p:tav>
                                      </p:tavLst>
                                    </p:anim>
                                  </p:childTnLst>
                                </p:cTn>
                              </p:par>
                            </p:childTnLst>
                          </p:cTn>
                        </p:par>
                        <p:par>
                          <p:cTn id="28" fill="hold">
                            <p:stCondLst>
                              <p:cond delay="2900"/>
                            </p:stCondLst>
                            <p:childTnLst>
                              <p:par>
                                <p:cTn id="29" presetID="53" presetClass="entr" presetSubtype="16" fill="hold" nodeType="afterEffect">
                                  <p:stCondLst>
                                    <p:cond delay="0"/>
                                  </p:stCondLst>
                                  <p:childTnLst>
                                    <p:set>
                                      <p:cBhvr>
                                        <p:cTn id="30" dur="1" fill="hold">
                                          <p:stCondLst>
                                            <p:cond delay="0"/>
                                          </p:stCondLst>
                                        </p:cTn>
                                        <p:tgtEl>
                                          <p:spTgt spid="60"/>
                                        </p:tgtEl>
                                        <p:attrNameLst>
                                          <p:attrName>style.visibility</p:attrName>
                                        </p:attrNameLst>
                                      </p:cBhvr>
                                      <p:to>
                                        <p:strVal val="visible"/>
                                      </p:to>
                                    </p:set>
                                    <p:anim calcmode="lin" valueType="num">
                                      <p:cBhvr>
                                        <p:cTn id="31" dur="500" fill="hold"/>
                                        <p:tgtEl>
                                          <p:spTgt spid="60"/>
                                        </p:tgtEl>
                                        <p:attrNameLst>
                                          <p:attrName>ppt_w</p:attrName>
                                        </p:attrNameLst>
                                      </p:cBhvr>
                                      <p:tavLst>
                                        <p:tav tm="0">
                                          <p:val>
                                            <p:fltVal val="0"/>
                                          </p:val>
                                        </p:tav>
                                        <p:tav tm="100000">
                                          <p:val>
                                            <p:strVal val="#ppt_w"/>
                                          </p:val>
                                        </p:tav>
                                      </p:tavLst>
                                    </p:anim>
                                    <p:anim calcmode="lin" valueType="num">
                                      <p:cBhvr>
                                        <p:cTn id="32" dur="500" fill="hold"/>
                                        <p:tgtEl>
                                          <p:spTgt spid="60"/>
                                        </p:tgtEl>
                                        <p:attrNameLst>
                                          <p:attrName>ppt_h</p:attrName>
                                        </p:attrNameLst>
                                      </p:cBhvr>
                                      <p:tavLst>
                                        <p:tav tm="0">
                                          <p:val>
                                            <p:fltVal val="0"/>
                                          </p:val>
                                        </p:tav>
                                        <p:tav tm="100000">
                                          <p:val>
                                            <p:strVal val="#ppt_h"/>
                                          </p:val>
                                        </p:tav>
                                      </p:tavLst>
                                    </p:anim>
                                    <p:animEffect transition="in" filter="fade">
                                      <p:cBhvr>
                                        <p:cTn id="33" dur="500"/>
                                        <p:tgtEl>
                                          <p:spTgt spid="60"/>
                                        </p:tgtEl>
                                      </p:cBhvr>
                                    </p:animEffect>
                                  </p:childTnLst>
                                </p:cTn>
                              </p:par>
                            </p:childTnLst>
                          </p:cTn>
                        </p:par>
                        <p:par>
                          <p:cTn id="34" fill="hold">
                            <p:stCondLst>
                              <p:cond delay="3400"/>
                            </p:stCondLst>
                            <p:childTnLst>
                              <p:par>
                                <p:cTn id="35" presetID="22" presetClass="entr" presetSubtype="4" fill="hold" nodeType="afterEffect">
                                  <p:stCondLst>
                                    <p:cond delay="0"/>
                                  </p:stCondLst>
                                  <p:childTnLst>
                                    <p:set>
                                      <p:cBhvr>
                                        <p:cTn id="36" dur="1" fill="hold">
                                          <p:stCondLst>
                                            <p:cond delay="0"/>
                                          </p:stCondLst>
                                        </p:cTn>
                                        <p:tgtEl>
                                          <p:spTgt spid="36"/>
                                        </p:tgtEl>
                                        <p:attrNameLst>
                                          <p:attrName>style.visibility</p:attrName>
                                        </p:attrNameLst>
                                      </p:cBhvr>
                                      <p:to>
                                        <p:strVal val="visible"/>
                                      </p:to>
                                    </p:set>
                                    <p:animEffect transition="in" filter="wipe(down)">
                                      <p:cBhvr>
                                        <p:cTn id="37" dur="500"/>
                                        <p:tgtEl>
                                          <p:spTgt spid="36"/>
                                        </p:tgtEl>
                                      </p:cBhvr>
                                    </p:animEffect>
                                  </p:childTnLst>
                                </p:cTn>
                              </p:par>
                            </p:childTnLst>
                          </p:cTn>
                        </p:par>
                        <p:par>
                          <p:cTn id="38" fill="hold">
                            <p:stCondLst>
                              <p:cond delay="3900"/>
                            </p:stCondLst>
                            <p:childTnLst>
                              <p:par>
                                <p:cTn id="39" presetID="2" presetClass="entr" presetSubtype="8" fill="hold" grpId="0" nodeType="afterEffect">
                                  <p:stCondLst>
                                    <p:cond delay="0"/>
                                  </p:stCondLst>
                                  <p:childTnLst>
                                    <p:set>
                                      <p:cBhvr>
                                        <p:cTn id="40" dur="1" fill="hold">
                                          <p:stCondLst>
                                            <p:cond delay="0"/>
                                          </p:stCondLst>
                                        </p:cTn>
                                        <p:tgtEl>
                                          <p:spTgt spid="26"/>
                                        </p:tgtEl>
                                        <p:attrNameLst>
                                          <p:attrName>style.visibility</p:attrName>
                                        </p:attrNameLst>
                                      </p:cBhvr>
                                      <p:to>
                                        <p:strVal val="visible"/>
                                      </p:to>
                                    </p:set>
                                    <p:anim calcmode="lin" valueType="num">
                                      <p:cBhvr additive="base">
                                        <p:cTn id="41" dur="800" fill="hold"/>
                                        <p:tgtEl>
                                          <p:spTgt spid="26"/>
                                        </p:tgtEl>
                                        <p:attrNameLst>
                                          <p:attrName>ppt_x</p:attrName>
                                        </p:attrNameLst>
                                      </p:cBhvr>
                                      <p:tavLst>
                                        <p:tav tm="0">
                                          <p:val>
                                            <p:strVal val="0-#ppt_w/2"/>
                                          </p:val>
                                        </p:tav>
                                        <p:tav tm="100000">
                                          <p:val>
                                            <p:strVal val="#ppt_x"/>
                                          </p:val>
                                        </p:tav>
                                      </p:tavLst>
                                    </p:anim>
                                    <p:anim calcmode="lin" valueType="num">
                                      <p:cBhvr additive="base">
                                        <p:cTn id="42" dur="800" fill="hold"/>
                                        <p:tgtEl>
                                          <p:spTgt spid="26"/>
                                        </p:tgtEl>
                                        <p:attrNameLst>
                                          <p:attrName>ppt_y</p:attrName>
                                        </p:attrNameLst>
                                      </p:cBhvr>
                                      <p:tavLst>
                                        <p:tav tm="0">
                                          <p:val>
                                            <p:strVal val="#ppt_y"/>
                                          </p:val>
                                        </p:tav>
                                        <p:tav tm="100000">
                                          <p:val>
                                            <p:strVal val="#ppt_y"/>
                                          </p:val>
                                        </p:tav>
                                      </p:tavLst>
                                    </p:anim>
                                  </p:childTnLst>
                                </p:cTn>
                              </p:par>
                            </p:childTnLst>
                          </p:cTn>
                        </p:par>
                        <p:par>
                          <p:cTn id="43" fill="hold">
                            <p:stCondLst>
                              <p:cond delay="4700"/>
                            </p:stCondLst>
                            <p:childTnLst>
                              <p:par>
                                <p:cTn id="44" presetID="53" presetClass="entr" presetSubtype="16" fill="hold" nodeType="afterEffect">
                                  <p:stCondLst>
                                    <p:cond delay="0"/>
                                  </p:stCondLst>
                                  <p:childTnLst>
                                    <p:set>
                                      <p:cBhvr>
                                        <p:cTn id="45" dur="1" fill="hold">
                                          <p:stCondLst>
                                            <p:cond delay="0"/>
                                          </p:stCondLst>
                                        </p:cTn>
                                        <p:tgtEl>
                                          <p:spTgt spid="63"/>
                                        </p:tgtEl>
                                        <p:attrNameLst>
                                          <p:attrName>style.visibility</p:attrName>
                                        </p:attrNameLst>
                                      </p:cBhvr>
                                      <p:to>
                                        <p:strVal val="visible"/>
                                      </p:to>
                                    </p:set>
                                    <p:anim calcmode="lin" valueType="num">
                                      <p:cBhvr>
                                        <p:cTn id="46" dur="500" fill="hold"/>
                                        <p:tgtEl>
                                          <p:spTgt spid="63"/>
                                        </p:tgtEl>
                                        <p:attrNameLst>
                                          <p:attrName>ppt_w</p:attrName>
                                        </p:attrNameLst>
                                      </p:cBhvr>
                                      <p:tavLst>
                                        <p:tav tm="0">
                                          <p:val>
                                            <p:fltVal val="0"/>
                                          </p:val>
                                        </p:tav>
                                        <p:tav tm="100000">
                                          <p:val>
                                            <p:strVal val="#ppt_w"/>
                                          </p:val>
                                        </p:tav>
                                      </p:tavLst>
                                    </p:anim>
                                    <p:anim calcmode="lin" valueType="num">
                                      <p:cBhvr>
                                        <p:cTn id="47" dur="500" fill="hold"/>
                                        <p:tgtEl>
                                          <p:spTgt spid="63"/>
                                        </p:tgtEl>
                                        <p:attrNameLst>
                                          <p:attrName>ppt_h</p:attrName>
                                        </p:attrNameLst>
                                      </p:cBhvr>
                                      <p:tavLst>
                                        <p:tav tm="0">
                                          <p:val>
                                            <p:fltVal val="0"/>
                                          </p:val>
                                        </p:tav>
                                        <p:tav tm="100000">
                                          <p:val>
                                            <p:strVal val="#ppt_h"/>
                                          </p:val>
                                        </p:tav>
                                      </p:tavLst>
                                    </p:anim>
                                    <p:animEffect transition="in" filter="fade">
                                      <p:cBhvr>
                                        <p:cTn id="48" dur="500"/>
                                        <p:tgtEl>
                                          <p:spTgt spid="63"/>
                                        </p:tgtEl>
                                      </p:cBhvr>
                                    </p:animEffect>
                                  </p:childTnLst>
                                </p:cTn>
                              </p:par>
                            </p:childTnLst>
                          </p:cTn>
                        </p:par>
                        <p:par>
                          <p:cTn id="49" fill="hold">
                            <p:stCondLst>
                              <p:cond delay="5200"/>
                            </p:stCondLst>
                            <p:childTnLst>
                              <p:par>
                                <p:cTn id="50" presetID="22" presetClass="entr" presetSubtype="4" fill="hold" nodeType="afterEffect">
                                  <p:stCondLst>
                                    <p:cond delay="0"/>
                                  </p:stCondLst>
                                  <p:childTnLst>
                                    <p:set>
                                      <p:cBhvr>
                                        <p:cTn id="51" dur="1" fill="hold">
                                          <p:stCondLst>
                                            <p:cond delay="0"/>
                                          </p:stCondLst>
                                        </p:cTn>
                                        <p:tgtEl>
                                          <p:spTgt spid="48"/>
                                        </p:tgtEl>
                                        <p:attrNameLst>
                                          <p:attrName>style.visibility</p:attrName>
                                        </p:attrNameLst>
                                      </p:cBhvr>
                                      <p:to>
                                        <p:strVal val="visible"/>
                                      </p:to>
                                    </p:set>
                                    <p:animEffect transition="in" filter="wipe(down)">
                                      <p:cBhvr>
                                        <p:cTn id="52" dur="500"/>
                                        <p:tgtEl>
                                          <p:spTgt spid="48"/>
                                        </p:tgtEl>
                                      </p:cBhvr>
                                    </p:animEffect>
                                  </p:childTnLst>
                                </p:cTn>
                              </p:par>
                            </p:childTnLst>
                          </p:cTn>
                        </p:par>
                        <p:par>
                          <p:cTn id="53" fill="hold">
                            <p:stCondLst>
                              <p:cond delay="5700"/>
                            </p:stCondLst>
                            <p:childTnLst>
                              <p:par>
                                <p:cTn id="54" presetID="2" presetClass="entr" presetSubtype="8" fill="hold" grpId="0" nodeType="afterEffect">
                                  <p:stCondLst>
                                    <p:cond delay="0"/>
                                  </p:stCondLst>
                                  <p:childTnLst>
                                    <p:set>
                                      <p:cBhvr>
                                        <p:cTn id="55" dur="1" fill="hold">
                                          <p:stCondLst>
                                            <p:cond delay="0"/>
                                          </p:stCondLst>
                                        </p:cTn>
                                        <p:tgtEl>
                                          <p:spTgt spid="10"/>
                                        </p:tgtEl>
                                        <p:attrNameLst>
                                          <p:attrName>style.visibility</p:attrName>
                                        </p:attrNameLst>
                                      </p:cBhvr>
                                      <p:to>
                                        <p:strVal val="visible"/>
                                      </p:to>
                                    </p:set>
                                    <p:anim calcmode="lin" valueType="num">
                                      <p:cBhvr additive="base">
                                        <p:cTn id="56" dur="950" fill="hold"/>
                                        <p:tgtEl>
                                          <p:spTgt spid="10"/>
                                        </p:tgtEl>
                                        <p:attrNameLst>
                                          <p:attrName>ppt_x</p:attrName>
                                        </p:attrNameLst>
                                      </p:cBhvr>
                                      <p:tavLst>
                                        <p:tav tm="0">
                                          <p:val>
                                            <p:strVal val="0-#ppt_w/2"/>
                                          </p:val>
                                        </p:tav>
                                        <p:tav tm="100000">
                                          <p:val>
                                            <p:strVal val="#ppt_x"/>
                                          </p:val>
                                        </p:tav>
                                      </p:tavLst>
                                    </p:anim>
                                    <p:anim calcmode="lin" valueType="num">
                                      <p:cBhvr additive="base">
                                        <p:cTn id="57" dur="950" fill="hold"/>
                                        <p:tgtEl>
                                          <p:spTgt spid="10"/>
                                        </p:tgtEl>
                                        <p:attrNameLst>
                                          <p:attrName>ppt_y</p:attrName>
                                        </p:attrNameLst>
                                      </p:cBhvr>
                                      <p:tavLst>
                                        <p:tav tm="0">
                                          <p:val>
                                            <p:strVal val="#ppt_y"/>
                                          </p:val>
                                        </p:tav>
                                        <p:tav tm="100000">
                                          <p:val>
                                            <p:strVal val="#ppt_y"/>
                                          </p:val>
                                        </p:tav>
                                      </p:tavLst>
                                    </p:anim>
                                  </p:childTnLst>
                                </p:cTn>
                              </p:par>
                            </p:childTnLst>
                          </p:cTn>
                        </p:par>
                        <p:par>
                          <p:cTn id="58" fill="hold">
                            <p:stCondLst>
                              <p:cond delay="6650"/>
                            </p:stCondLst>
                            <p:childTnLst>
                              <p:par>
                                <p:cTn id="59" presetID="53" presetClass="entr" presetSubtype="16" fill="hold" nodeType="afterEffect">
                                  <p:stCondLst>
                                    <p:cond delay="0"/>
                                  </p:stCondLst>
                                  <p:childTnLst>
                                    <p:set>
                                      <p:cBhvr>
                                        <p:cTn id="60" dur="1" fill="hold">
                                          <p:stCondLst>
                                            <p:cond delay="0"/>
                                          </p:stCondLst>
                                        </p:cTn>
                                        <p:tgtEl>
                                          <p:spTgt spid="66"/>
                                        </p:tgtEl>
                                        <p:attrNameLst>
                                          <p:attrName>style.visibility</p:attrName>
                                        </p:attrNameLst>
                                      </p:cBhvr>
                                      <p:to>
                                        <p:strVal val="visible"/>
                                      </p:to>
                                    </p:set>
                                    <p:anim calcmode="lin" valueType="num">
                                      <p:cBhvr>
                                        <p:cTn id="61" dur="500" fill="hold"/>
                                        <p:tgtEl>
                                          <p:spTgt spid="66"/>
                                        </p:tgtEl>
                                        <p:attrNameLst>
                                          <p:attrName>ppt_w</p:attrName>
                                        </p:attrNameLst>
                                      </p:cBhvr>
                                      <p:tavLst>
                                        <p:tav tm="0">
                                          <p:val>
                                            <p:fltVal val="0"/>
                                          </p:val>
                                        </p:tav>
                                        <p:tav tm="100000">
                                          <p:val>
                                            <p:strVal val="#ppt_w"/>
                                          </p:val>
                                        </p:tav>
                                      </p:tavLst>
                                    </p:anim>
                                    <p:anim calcmode="lin" valueType="num">
                                      <p:cBhvr>
                                        <p:cTn id="62" dur="500" fill="hold"/>
                                        <p:tgtEl>
                                          <p:spTgt spid="66"/>
                                        </p:tgtEl>
                                        <p:attrNameLst>
                                          <p:attrName>ppt_h</p:attrName>
                                        </p:attrNameLst>
                                      </p:cBhvr>
                                      <p:tavLst>
                                        <p:tav tm="0">
                                          <p:val>
                                            <p:fltVal val="0"/>
                                          </p:val>
                                        </p:tav>
                                        <p:tav tm="100000">
                                          <p:val>
                                            <p:strVal val="#ppt_h"/>
                                          </p:val>
                                        </p:tav>
                                      </p:tavLst>
                                    </p:anim>
                                    <p:animEffect transition="in" filter="fade">
                                      <p:cBhvr>
                                        <p:cTn id="63" dur="500"/>
                                        <p:tgtEl>
                                          <p:spTgt spid="66"/>
                                        </p:tgtEl>
                                      </p:cBhvr>
                                    </p:animEffect>
                                  </p:childTnLst>
                                </p:cTn>
                              </p:par>
                            </p:childTnLst>
                          </p:cTn>
                        </p:par>
                        <p:par>
                          <p:cTn id="64" fill="hold">
                            <p:stCondLst>
                              <p:cond delay="7150"/>
                            </p:stCondLst>
                            <p:childTnLst>
                              <p:par>
                                <p:cTn id="65" presetID="22" presetClass="entr" presetSubtype="4" fill="hold" nodeType="afterEffect">
                                  <p:stCondLst>
                                    <p:cond delay="0"/>
                                  </p:stCondLst>
                                  <p:childTnLst>
                                    <p:set>
                                      <p:cBhvr>
                                        <p:cTn id="66" dur="1" fill="hold">
                                          <p:stCondLst>
                                            <p:cond delay="0"/>
                                          </p:stCondLst>
                                        </p:cTn>
                                        <p:tgtEl>
                                          <p:spTgt spid="6"/>
                                        </p:tgtEl>
                                        <p:attrNameLst>
                                          <p:attrName>style.visibility</p:attrName>
                                        </p:attrNameLst>
                                      </p:cBhvr>
                                      <p:to>
                                        <p:strVal val="visible"/>
                                      </p:to>
                                    </p:set>
                                    <p:animEffect transition="in" filter="wipe(down)">
                                      <p:cBhvr>
                                        <p:cTn id="6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26" grpId="0" animBg="1"/>
      <p:bldP spid="25" grpId="0" animBg="1"/>
      <p:bldP spid="24" grpId="0" animBg="1"/>
    </p:bldLst>
  </p:timing>
</p:sld>
</file>

<file path=ppt/slides/slide8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54" name="Group 53">
            <a:extLst>
              <a:ext uri="{FF2B5EF4-FFF2-40B4-BE49-F238E27FC236}">
                <a16:creationId xmlns:a16="http://schemas.microsoft.com/office/drawing/2014/main" id="{5917286E-65A2-42B7-AF92-9DD252D606D2}"/>
              </a:ext>
            </a:extLst>
          </p:cNvPr>
          <p:cNvGrpSpPr/>
          <p:nvPr/>
        </p:nvGrpSpPr>
        <p:grpSpPr>
          <a:xfrm>
            <a:off x="660654" y="1292657"/>
            <a:ext cx="1757172" cy="1752601"/>
            <a:chOff x="2357628" y="4953000"/>
            <a:chExt cx="1757172" cy="1752601"/>
          </a:xfrm>
          <a:effectLst>
            <a:outerShdw blurRad="50800" dist="38100" dir="2700000" algn="tl" rotWithShape="0">
              <a:prstClr val="black">
                <a:alpha val="40000"/>
              </a:prstClr>
            </a:outerShdw>
          </a:effectLst>
        </p:grpSpPr>
        <p:sp>
          <p:nvSpPr>
            <p:cNvPr id="12" name="Freeform: Shape 11">
              <a:extLst>
                <a:ext uri="{FF2B5EF4-FFF2-40B4-BE49-F238E27FC236}">
                  <a16:creationId xmlns:a16="http://schemas.microsoft.com/office/drawing/2014/main" id="{C27D8B8C-0D3E-49C9-88A6-5EFD3B12D88B}"/>
                </a:ext>
              </a:extLst>
            </p:cNvPr>
            <p:cNvSpPr/>
            <p:nvPr/>
          </p:nvSpPr>
          <p:spPr>
            <a:xfrm>
              <a:off x="2357628" y="4953000"/>
              <a:ext cx="1757172" cy="1752601"/>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Freeform: Shape 13">
              <a:extLst>
                <a:ext uri="{FF2B5EF4-FFF2-40B4-BE49-F238E27FC236}">
                  <a16:creationId xmlns:a16="http://schemas.microsoft.com/office/drawing/2014/main" id="{A48B6460-68A1-46F7-9090-B5E41046AF74}"/>
                </a:ext>
              </a:extLst>
            </p:cNvPr>
            <p:cNvSpPr>
              <a:spLocks noChangeAspect="1"/>
            </p:cNvSpPr>
            <p:nvPr/>
          </p:nvSpPr>
          <p:spPr>
            <a:xfrm>
              <a:off x="2436114" y="5031281"/>
              <a:ext cx="1600200" cy="1596038"/>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blipFill>
              <a:blip r:embed="rId3"/>
              <a:stretch>
                <a:fillRect/>
              </a:stretch>
            </a:blipFill>
            <a:ln w="25400" cmpd="dbl">
              <a:solidFill>
                <a:srgbClr val="3B3838"/>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8" name="Group 47">
            <a:extLst>
              <a:ext uri="{FF2B5EF4-FFF2-40B4-BE49-F238E27FC236}">
                <a16:creationId xmlns:a16="http://schemas.microsoft.com/office/drawing/2014/main" id="{973BBAA0-5F72-4F5E-9CA4-AD8E2473269E}"/>
              </a:ext>
            </a:extLst>
          </p:cNvPr>
          <p:cNvGrpSpPr/>
          <p:nvPr/>
        </p:nvGrpSpPr>
        <p:grpSpPr>
          <a:xfrm>
            <a:off x="533645" y="3260765"/>
            <a:ext cx="2011680" cy="3521035"/>
            <a:chOff x="2230374" y="1219199"/>
            <a:chExt cx="2011680" cy="3521035"/>
          </a:xfrm>
          <a:effectLst>
            <a:outerShdw blurRad="50800" dist="38100" dir="2700000" algn="tl" rotWithShape="0">
              <a:prstClr val="black">
                <a:alpha val="40000"/>
              </a:prstClr>
            </a:outerShdw>
          </a:effectLst>
        </p:grpSpPr>
        <p:sp>
          <p:nvSpPr>
            <p:cNvPr id="13" name="Freeform: Shape 12">
              <a:extLst>
                <a:ext uri="{FF2B5EF4-FFF2-40B4-BE49-F238E27FC236}">
                  <a16:creationId xmlns:a16="http://schemas.microsoft.com/office/drawing/2014/main" id="{13127927-62A3-4464-8814-C6706A1D5179}"/>
                </a:ext>
              </a:extLst>
            </p:cNvPr>
            <p:cNvSpPr/>
            <p:nvPr/>
          </p:nvSpPr>
          <p:spPr>
            <a:xfrm>
              <a:off x="2230374" y="1219200"/>
              <a:ext cx="2011680" cy="3521034"/>
            </a:xfrm>
            <a:custGeom>
              <a:avLst/>
              <a:gdLst>
                <a:gd name="connsiteX0" fmla="*/ 50801 w 2011680"/>
                <a:gd name="connsiteY0" fmla="*/ 0 h 3521034"/>
                <a:gd name="connsiteX1" fmla="*/ 1960879 w 2011680"/>
                <a:gd name="connsiteY1" fmla="*/ 0 h 3521034"/>
                <a:gd name="connsiteX2" fmla="*/ 2011680 w 2011680"/>
                <a:gd name="connsiteY2" fmla="*/ 50801 h 3521034"/>
                <a:gd name="connsiteX3" fmla="*/ 2011680 w 2011680"/>
                <a:gd name="connsiteY3" fmla="*/ 88751 h 3521034"/>
                <a:gd name="connsiteX4" fmla="*/ 2011680 w 2011680"/>
                <a:gd name="connsiteY4" fmla="*/ 253999 h 3521034"/>
                <a:gd name="connsiteX5" fmla="*/ 2011680 w 2011680"/>
                <a:gd name="connsiteY5" fmla="*/ 3267035 h 3521034"/>
                <a:gd name="connsiteX6" fmla="*/ 2011680 w 2011680"/>
                <a:gd name="connsiteY6" fmla="*/ 3356083 h 3521034"/>
                <a:gd name="connsiteX7" fmla="*/ 2011680 w 2011680"/>
                <a:gd name="connsiteY7" fmla="*/ 3470233 h 3521034"/>
                <a:gd name="connsiteX8" fmla="*/ 1960879 w 2011680"/>
                <a:gd name="connsiteY8" fmla="*/ 3521034 h 3521034"/>
                <a:gd name="connsiteX9" fmla="*/ 50801 w 2011680"/>
                <a:gd name="connsiteY9" fmla="*/ 3521034 h 3521034"/>
                <a:gd name="connsiteX10" fmla="*/ 0 w 2011680"/>
                <a:gd name="connsiteY10" fmla="*/ 3470233 h 3521034"/>
                <a:gd name="connsiteX11" fmla="*/ 0 w 2011680"/>
                <a:gd name="connsiteY11" fmla="*/ 3356083 h 3521034"/>
                <a:gd name="connsiteX12" fmla="*/ 0 w 2011680"/>
                <a:gd name="connsiteY12" fmla="*/ 3267035 h 3521034"/>
                <a:gd name="connsiteX13" fmla="*/ 0 w 2011680"/>
                <a:gd name="connsiteY13" fmla="*/ 253999 h 3521034"/>
                <a:gd name="connsiteX14" fmla="*/ 0 w 2011680"/>
                <a:gd name="connsiteY14" fmla="*/ 88751 h 3521034"/>
                <a:gd name="connsiteX15" fmla="*/ 0 w 2011680"/>
                <a:gd name="connsiteY15" fmla="*/ 50801 h 3521034"/>
                <a:gd name="connsiteX16" fmla="*/ 50801 w 2011680"/>
                <a:gd name="connsiteY16" fmla="*/ 0 h 3521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11680" h="3521034">
                  <a:moveTo>
                    <a:pt x="50801" y="0"/>
                  </a:moveTo>
                  <a:lnTo>
                    <a:pt x="1960879" y="0"/>
                  </a:lnTo>
                  <a:cubicBezTo>
                    <a:pt x="1988936" y="0"/>
                    <a:pt x="2011680" y="22744"/>
                    <a:pt x="2011680" y="50801"/>
                  </a:cubicBezTo>
                  <a:lnTo>
                    <a:pt x="2011680" y="88751"/>
                  </a:lnTo>
                  <a:lnTo>
                    <a:pt x="2011680" y="253999"/>
                  </a:lnTo>
                  <a:lnTo>
                    <a:pt x="2011680" y="3267035"/>
                  </a:lnTo>
                  <a:lnTo>
                    <a:pt x="2011680" y="3356083"/>
                  </a:lnTo>
                  <a:lnTo>
                    <a:pt x="2011680" y="3470233"/>
                  </a:lnTo>
                  <a:cubicBezTo>
                    <a:pt x="2011680" y="3498290"/>
                    <a:pt x="1988936" y="3521034"/>
                    <a:pt x="1960879" y="3521034"/>
                  </a:cubicBezTo>
                  <a:lnTo>
                    <a:pt x="50801" y="3521034"/>
                  </a:lnTo>
                  <a:cubicBezTo>
                    <a:pt x="22744" y="3521034"/>
                    <a:pt x="0" y="3498290"/>
                    <a:pt x="0" y="3470233"/>
                  </a:cubicBezTo>
                  <a:lnTo>
                    <a:pt x="0" y="3356083"/>
                  </a:lnTo>
                  <a:lnTo>
                    <a:pt x="0" y="3267035"/>
                  </a:lnTo>
                  <a:lnTo>
                    <a:pt x="0" y="253999"/>
                  </a:lnTo>
                  <a:lnTo>
                    <a:pt x="0" y="88751"/>
                  </a:lnTo>
                  <a:lnTo>
                    <a:pt x="0" y="50801"/>
                  </a:lnTo>
                  <a:cubicBezTo>
                    <a:pt x="0" y="22744"/>
                    <a:pt x="22744" y="0"/>
                    <a:pt x="50801" y="0"/>
                  </a:cubicBezTo>
                  <a:close/>
                </a:path>
              </a:pathLst>
            </a:custGeom>
            <a:solidFill>
              <a:srgbClr val="F891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3" name="Freeform: Shape 42">
              <a:extLst>
                <a:ext uri="{FF2B5EF4-FFF2-40B4-BE49-F238E27FC236}">
                  <a16:creationId xmlns:a16="http://schemas.microsoft.com/office/drawing/2014/main" id="{1B08DEC2-9E92-415B-984E-72A2329E51C1}"/>
                </a:ext>
              </a:extLst>
            </p:cNvPr>
            <p:cNvSpPr/>
            <p:nvPr/>
          </p:nvSpPr>
          <p:spPr>
            <a:xfrm>
              <a:off x="2230374" y="1219199"/>
              <a:ext cx="2011680" cy="468451"/>
            </a:xfrm>
            <a:custGeom>
              <a:avLst/>
              <a:gdLst>
                <a:gd name="connsiteX0" fmla="*/ 50801 w 2011680"/>
                <a:gd name="connsiteY0" fmla="*/ 0 h 468451"/>
                <a:gd name="connsiteX1" fmla="*/ 1960879 w 2011680"/>
                <a:gd name="connsiteY1" fmla="*/ 0 h 468451"/>
                <a:gd name="connsiteX2" fmla="*/ 2011680 w 2011680"/>
                <a:gd name="connsiteY2" fmla="*/ 50801 h 468451"/>
                <a:gd name="connsiteX3" fmla="*/ 2011680 w 2011680"/>
                <a:gd name="connsiteY3" fmla="*/ 88751 h 468451"/>
                <a:gd name="connsiteX4" fmla="*/ 2011680 w 2011680"/>
                <a:gd name="connsiteY4" fmla="*/ 253999 h 468451"/>
                <a:gd name="connsiteX5" fmla="*/ 2011680 w 2011680"/>
                <a:gd name="connsiteY5" fmla="*/ 468451 h 468451"/>
                <a:gd name="connsiteX6" fmla="*/ 0 w 2011680"/>
                <a:gd name="connsiteY6" fmla="*/ 468451 h 468451"/>
                <a:gd name="connsiteX7" fmla="*/ 0 w 2011680"/>
                <a:gd name="connsiteY7" fmla="*/ 253999 h 468451"/>
                <a:gd name="connsiteX8" fmla="*/ 0 w 2011680"/>
                <a:gd name="connsiteY8" fmla="*/ 88751 h 468451"/>
                <a:gd name="connsiteX9" fmla="*/ 0 w 2011680"/>
                <a:gd name="connsiteY9" fmla="*/ 50801 h 468451"/>
                <a:gd name="connsiteX10" fmla="*/ 50801 w 2011680"/>
                <a:gd name="connsiteY10" fmla="*/ 0 h 468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11680" h="468451">
                  <a:moveTo>
                    <a:pt x="50801" y="0"/>
                  </a:moveTo>
                  <a:lnTo>
                    <a:pt x="1960879" y="0"/>
                  </a:lnTo>
                  <a:cubicBezTo>
                    <a:pt x="1988936" y="0"/>
                    <a:pt x="2011680" y="22744"/>
                    <a:pt x="2011680" y="50801"/>
                  </a:cubicBezTo>
                  <a:lnTo>
                    <a:pt x="2011680" y="88751"/>
                  </a:lnTo>
                  <a:lnTo>
                    <a:pt x="2011680" y="253999"/>
                  </a:lnTo>
                  <a:lnTo>
                    <a:pt x="2011680" y="468451"/>
                  </a:lnTo>
                  <a:lnTo>
                    <a:pt x="0" y="468451"/>
                  </a:lnTo>
                  <a:lnTo>
                    <a:pt x="0" y="253999"/>
                  </a:lnTo>
                  <a:lnTo>
                    <a:pt x="0" y="88751"/>
                  </a:lnTo>
                  <a:lnTo>
                    <a:pt x="0" y="50801"/>
                  </a:lnTo>
                  <a:cubicBezTo>
                    <a:pt x="0" y="22744"/>
                    <a:pt x="22744" y="0"/>
                    <a:pt x="50801" y="0"/>
                  </a:cubicBezTo>
                  <a:close/>
                </a:path>
              </a:pathLst>
            </a:cu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5" name="Group 54">
            <a:extLst>
              <a:ext uri="{FF2B5EF4-FFF2-40B4-BE49-F238E27FC236}">
                <a16:creationId xmlns:a16="http://schemas.microsoft.com/office/drawing/2014/main" id="{3CA2906A-B1FE-47C2-BF40-886F20078261}"/>
              </a:ext>
            </a:extLst>
          </p:cNvPr>
          <p:cNvGrpSpPr/>
          <p:nvPr/>
        </p:nvGrpSpPr>
        <p:grpSpPr>
          <a:xfrm>
            <a:off x="896479" y="2911877"/>
            <a:ext cx="1280160" cy="498490"/>
            <a:chOff x="2596134" y="4587088"/>
            <a:chExt cx="1280160" cy="498490"/>
          </a:xfrm>
        </p:grpSpPr>
        <p:grpSp>
          <p:nvGrpSpPr>
            <p:cNvPr id="19" name="Group 18">
              <a:extLst>
                <a:ext uri="{FF2B5EF4-FFF2-40B4-BE49-F238E27FC236}">
                  <a16:creationId xmlns:a16="http://schemas.microsoft.com/office/drawing/2014/main" id="{307E0F57-0296-4FE2-8880-790AA6D3FE15}"/>
                </a:ext>
              </a:extLst>
            </p:cNvPr>
            <p:cNvGrpSpPr>
              <a:grpSpLocks noChangeAspect="1"/>
            </p:cNvGrpSpPr>
            <p:nvPr/>
          </p:nvGrpSpPr>
          <p:grpSpPr>
            <a:xfrm>
              <a:off x="2596134" y="4983480"/>
              <a:ext cx="1280160" cy="102098"/>
              <a:chOff x="914400" y="1066800"/>
              <a:chExt cx="1490472" cy="118872"/>
            </a:xfrm>
          </p:grpSpPr>
          <p:sp>
            <p:nvSpPr>
              <p:cNvPr id="20" name="Oval 19">
                <a:extLst>
                  <a:ext uri="{FF2B5EF4-FFF2-40B4-BE49-F238E27FC236}">
                    <a16:creationId xmlns:a16="http://schemas.microsoft.com/office/drawing/2014/main" id="{280BB7F2-A9CA-46EA-8581-31A46F14F058}"/>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Oval 20">
                <a:extLst>
                  <a:ext uri="{FF2B5EF4-FFF2-40B4-BE49-F238E27FC236}">
                    <a16:creationId xmlns:a16="http://schemas.microsoft.com/office/drawing/2014/main" id="{98901B78-5D88-4C82-AD8C-D1B3D855140A}"/>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Oval 21">
                <a:extLst>
                  <a:ext uri="{FF2B5EF4-FFF2-40B4-BE49-F238E27FC236}">
                    <a16:creationId xmlns:a16="http://schemas.microsoft.com/office/drawing/2014/main" id="{C8B9BE29-4087-403C-BB19-41737C5E8793}"/>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Oval 22">
                <a:extLst>
                  <a:ext uri="{FF2B5EF4-FFF2-40B4-BE49-F238E27FC236}">
                    <a16:creationId xmlns:a16="http://schemas.microsoft.com/office/drawing/2014/main" id="{39FB8D72-EFBC-4BA7-BA0B-DFC6300C0231}"/>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8" name="Group 17">
              <a:extLst>
                <a:ext uri="{FF2B5EF4-FFF2-40B4-BE49-F238E27FC236}">
                  <a16:creationId xmlns:a16="http://schemas.microsoft.com/office/drawing/2014/main" id="{DBAEFD1E-E483-4BF1-A202-1367A89AC6BD}"/>
                </a:ext>
              </a:extLst>
            </p:cNvPr>
            <p:cNvGrpSpPr>
              <a:grpSpLocks noChangeAspect="1"/>
            </p:cNvGrpSpPr>
            <p:nvPr/>
          </p:nvGrpSpPr>
          <p:grpSpPr>
            <a:xfrm>
              <a:off x="2596134" y="4587088"/>
              <a:ext cx="1280160" cy="102098"/>
              <a:chOff x="914400" y="1066800"/>
              <a:chExt cx="1490472" cy="118872"/>
            </a:xfrm>
          </p:grpSpPr>
          <p:sp>
            <p:nvSpPr>
              <p:cNvPr id="4" name="Oval 3">
                <a:extLst>
                  <a:ext uri="{FF2B5EF4-FFF2-40B4-BE49-F238E27FC236}">
                    <a16:creationId xmlns:a16="http://schemas.microsoft.com/office/drawing/2014/main" id="{F146443E-E0F3-4698-BD5D-3E6D157EC673}"/>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Oval 14">
                <a:extLst>
                  <a:ext uri="{FF2B5EF4-FFF2-40B4-BE49-F238E27FC236}">
                    <a16:creationId xmlns:a16="http://schemas.microsoft.com/office/drawing/2014/main" id="{4A3EFA8D-33EC-4C94-A6C1-088A79DA9EAC}"/>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Oval 15">
                <a:extLst>
                  <a:ext uri="{FF2B5EF4-FFF2-40B4-BE49-F238E27FC236}">
                    <a16:creationId xmlns:a16="http://schemas.microsoft.com/office/drawing/2014/main" id="{4FCF8869-F82C-4E86-9E91-712082DED972}"/>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Oval 16">
                <a:extLst>
                  <a:ext uri="{FF2B5EF4-FFF2-40B4-BE49-F238E27FC236}">
                    <a16:creationId xmlns:a16="http://schemas.microsoft.com/office/drawing/2014/main" id="{FA3906C0-3330-4EE4-A926-4E971F323886}"/>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3" name="Group 52">
              <a:extLst>
                <a:ext uri="{FF2B5EF4-FFF2-40B4-BE49-F238E27FC236}">
                  <a16:creationId xmlns:a16="http://schemas.microsoft.com/office/drawing/2014/main" id="{12E4C627-3792-4E84-BD8B-CB16CD012AF5}"/>
                </a:ext>
              </a:extLst>
            </p:cNvPr>
            <p:cNvGrpSpPr/>
            <p:nvPr/>
          </p:nvGrpSpPr>
          <p:grpSpPr>
            <a:xfrm>
              <a:off x="2616341" y="4617720"/>
              <a:ext cx="1234440" cy="441364"/>
              <a:chOff x="2616341" y="4617720"/>
              <a:chExt cx="1234440" cy="441364"/>
            </a:xfrm>
          </p:grpSpPr>
          <p:sp>
            <p:nvSpPr>
              <p:cNvPr id="38" name="Freeform: Shape 37">
                <a:extLst>
                  <a:ext uri="{FF2B5EF4-FFF2-40B4-BE49-F238E27FC236}">
                    <a16:creationId xmlns:a16="http://schemas.microsoft.com/office/drawing/2014/main" id="{726659B0-B7A9-4F85-8958-91305D81FD22}"/>
                  </a:ext>
                </a:extLst>
              </p:cNvPr>
              <p:cNvSpPr>
                <a:spLocks noChangeAspect="1"/>
              </p:cNvSpPr>
              <p:nvPr/>
            </p:nvSpPr>
            <p:spPr>
              <a:xfrm>
                <a:off x="3795917"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Freeform: Shape 38">
                <a:extLst>
                  <a:ext uri="{FF2B5EF4-FFF2-40B4-BE49-F238E27FC236}">
                    <a16:creationId xmlns:a16="http://schemas.microsoft.com/office/drawing/2014/main" id="{110B9351-229C-4E8B-BD3E-17EA9C30E1E6}"/>
                  </a:ext>
                </a:extLst>
              </p:cNvPr>
              <p:cNvSpPr>
                <a:spLocks noChangeAspect="1"/>
              </p:cNvSpPr>
              <p:nvPr/>
            </p:nvSpPr>
            <p:spPr>
              <a:xfrm>
                <a:off x="2616341"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Freeform: Shape 39">
                <a:extLst>
                  <a:ext uri="{FF2B5EF4-FFF2-40B4-BE49-F238E27FC236}">
                    <a16:creationId xmlns:a16="http://schemas.microsoft.com/office/drawing/2014/main" id="{690F8F31-52AB-47F7-8CDD-70CD52E5727A}"/>
                  </a:ext>
                </a:extLst>
              </p:cNvPr>
              <p:cNvSpPr>
                <a:spLocks noChangeAspect="1"/>
              </p:cNvSpPr>
              <p:nvPr/>
            </p:nvSpPr>
            <p:spPr>
              <a:xfrm>
                <a:off x="3000389"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Freeform: Shape 40">
                <a:extLst>
                  <a:ext uri="{FF2B5EF4-FFF2-40B4-BE49-F238E27FC236}">
                    <a16:creationId xmlns:a16="http://schemas.microsoft.com/office/drawing/2014/main" id="{85387375-036C-4C2C-8D25-B9D5079E5CB1}"/>
                  </a:ext>
                </a:extLst>
              </p:cNvPr>
              <p:cNvSpPr>
                <a:spLocks noChangeAspect="1"/>
              </p:cNvSpPr>
              <p:nvPr/>
            </p:nvSpPr>
            <p:spPr>
              <a:xfrm>
                <a:off x="340272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81" name="TextBox 80">
            <a:extLst>
              <a:ext uri="{FF2B5EF4-FFF2-40B4-BE49-F238E27FC236}">
                <a16:creationId xmlns:a16="http://schemas.microsoft.com/office/drawing/2014/main" id="{8CAF54D8-4FD3-49E1-87A0-9BD68E7B0C0E}"/>
              </a:ext>
            </a:extLst>
          </p:cNvPr>
          <p:cNvSpPr txBox="1"/>
          <p:nvPr/>
        </p:nvSpPr>
        <p:spPr>
          <a:xfrm>
            <a:off x="533400" y="3924057"/>
            <a:ext cx="2011680" cy="2015936"/>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LOREM IPSUM DOLOR</a:t>
            </a:r>
          </a:p>
          <a:p>
            <a:pPr algn="ctr"/>
            <a:endParaRPr lang="en-US" sz="600"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pic>
        <p:nvPicPr>
          <p:cNvPr id="110" name="Graphic 109" descr="Microscope">
            <a:extLst>
              <a:ext uri="{FF2B5EF4-FFF2-40B4-BE49-F238E27FC236}">
                <a16:creationId xmlns:a16="http://schemas.microsoft.com/office/drawing/2014/main" id="{594AD8C4-C41E-4243-BC5A-87841EF73CA7}"/>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1143872" y="5998138"/>
            <a:ext cx="640080" cy="640080"/>
          </a:xfrm>
          <a:prstGeom prst="rect">
            <a:avLst/>
          </a:prstGeom>
        </p:spPr>
      </p:pic>
      <p:sp>
        <p:nvSpPr>
          <p:cNvPr id="111" name="TextBox 110">
            <a:extLst>
              <a:ext uri="{FF2B5EF4-FFF2-40B4-BE49-F238E27FC236}">
                <a16:creationId xmlns:a16="http://schemas.microsoft.com/office/drawing/2014/main" id="{8448DEFB-6555-467F-B250-5858BAEE0542}"/>
              </a:ext>
            </a:extLst>
          </p:cNvPr>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grpSp>
        <p:nvGrpSpPr>
          <p:cNvPr id="112" name="Group 111">
            <a:extLst>
              <a:ext uri="{FF2B5EF4-FFF2-40B4-BE49-F238E27FC236}">
                <a16:creationId xmlns:a16="http://schemas.microsoft.com/office/drawing/2014/main" id="{F5CA6145-5D55-4089-9358-5D6CCBB185C5}"/>
              </a:ext>
            </a:extLst>
          </p:cNvPr>
          <p:cNvGrpSpPr/>
          <p:nvPr/>
        </p:nvGrpSpPr>
        <p:grpSpPr>
          <a:xfrm>
            <a:off x="2938134" y="1292657"/>
            <a:ext cx="1757172" cy="1752601"/>
            <a:chOff x="2357628" y="4953000"/>
            <a:chExt cx="1757172" cy="1752601"/>
          </a:xfrm>
          <a:effectLst>
            <a:outerShdw blurRad="50800" dist="38100" dir="2700000" algn="tl" rotWithShape="0">
              <a:prstClr val="black">
                <a:alpha val="40000"/>
              </a:prstClr>
            </a:outerShdw>
          </a:effectLst>
        </p:grpSpPr>
        <p:sp>
          <p:nvSpPr>
            <p:cNvPr id="113" name="Freeform: Shape 112">
              <a:extLst>
                <a:ext uri="{FF2B5EF4-FFF2-40B4-BE49-F238E27FC236}">
                  <a16:creationId xmlns:a16="http://schemas.microsoft.com/office/drawing/2014/main" id="{F1AFCF6B-A043-4642-A669-62343D413902}"/>
                </a:ext>
              </a:extLst>
            </p:cNvPr>
            <p:cNvSpPr/>
            <p:nvPr/>
          </p:nvSpPr>
          <p:spPr>
            <a:xfrm>
              <a:off x="2357628" y="4953000"/>
              <a:ext cx="1757172" cy="1752601"/>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4" name="Freeform: Shape 113">
              <a:extLst>
                <a:ext uri="{FF2B5EF4-FFF2-40B4-BE49-F238E27FC236}">
                  <a16:creationId xmlns:a16="http://schemas.microsoft.com/office/drawing/2014/main" id="{EB6EF555-4846-408F-9960-4E8599CD4986}"/>
                </a:ext>
              </a:extLst>
            </p:cNvPr>
            <p:cNvSpPr>
              <a:spLocks noChangeAspect="1"/>
            </p:cNvSpPr>
            <p:nvPr/>
          </p:nvSpPr>
          <p:spPr>
            <a:xfrm>
              <a:off x="2436114" y="5031281"/>
              <a:ext cx="1600200" cy="1596038"/>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blipFill>
              <a:blip r:embed="rId6"/>
              <a:stretch>
                <a:fillRect/>
              </a:stretch>
            </a:blipFill>
            <a:ln w="25400" cmpd="dbl">
              <a:solidFill>
                <a:srgbClr val="3B3838"/>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15" name="Group 114">
            <a:extLst>
              <a:ext uri="{FF2B5EF4-FFF2-40B4-BE49-F238E27FC236}">
                <a16:creationId xmlns:a16="http://schemas.microsoft.com/office/drawing/2014/main" id="{7BC481E0-6F4D-4F73-A7B3-BE8EE2DFCB46}"/>
              </a:ext>
            </a:extLst>
          </p:cNvPr>
          <p:cNvGrpSpPr/>
          <p:nvPr/>
        </p:nvGrpSpPr>
        <p:grpSpPr>
          <a:xfrm>
            <a:off x="2811125" y="3260765"/>
            <a:ext cx="2011680" cy="3521035"/>
            <a:chOff x="2230374" y="1219199"/>
            <a:chExt cx="2011680" cy="3521035"/>
          </a:xfrm>
          <a:effectLst>
            <a:outerShdw blurRad="50800" dist="38100" dir="2700000" algn="tl" rotWithShape="0">
              <a:prstClr val="black">
                <a:alpha val="40000"/>
              </a:prstClr>
            </a:outerShdw>
          </a:effectLst>
        </p:grpSpPr>
        <p:sp>
          <p:nvSpPr>
            <p:cNvPr id="116" name="Freeform: Shape 115">
              <a:extLst>
                <a:ext uri="{FF2B5EF4-FFF2-40B4-BE49-F238E27FC236}">
                  <a16:creationId xmlns:a16="http://schemas.microsoft.com/office/drawing/2014/main" id="{8CEA9B9B-4C04-477C-BA17-DE63BD78BE51}"/>
                </a:ext>
              </a:extLst>
            </p:cNvPr>
            <p:cNvSpPr/>
            <p:nvPr/>
          </p:nvSpPr>
          <p:spPr>
            <a:xfrm>
              <a:off x="2230374" y="1219200"/>
              <a:ext cx="2011680" cy="3521034"/>
            </a:xfrm>
            <a:custGeom>
              <a:avLst/>
              <a:gdLst>
                <a:gd name="connsiteX0" fmla="*/ 50801 w 2011680"/>
                <a:gd name="connsiteY0" fmla="*/ 0 h 3521034"/>
                <a:gd name="connsiteX1" fmla="*/ 1960879 w 2011680"/>
                <a:gd name="connsiteY1" fmla="*/ 0 h 3521034"/>
                <a:gd name="connsiteX2" fmla="*/ 2011680 w 2011680"/>
                <a:gd name="connsiteY2" fmla="*/ 50801 h 3521034"/>
                <a:gd name="connsiteX3" fmla="*/ 2011680 w 2011680"/>
                <a:gd name="connsiteY3" fmla="*/ 88751 h 3521034"/>
                <a:gd name="connsiteX4" fmla="*/ 2011680 w 2011680"/>
                <a:gd name="connsiteY4" fmla="*/ 253999 h 3521034"/>
                <a:gd name="connsiteX5" fmla="*/ 2011680 w 2011680"/>
                <a:gd name="connsiteY5" fmla="*/ 3267035 h 3521034"/>
                <a:gd name="connsiteX6" fmla="*/ 2011680 w 2011680"/>
                <a:gd name="connsiteY6" fmla="*/ 3356083 h 3521034"/>
                <a:gd name="connsiteX7" fmla="*/ 2011680 w 2011680"/>
                <a:gd name="connsiteY7" fmla="*/ 3470233 h 3521034"/>
                <a:gd name="connsiteX8" fmla="*/ 1960879 w 2011680"/>
                <a:gd name="connsiteY8" fmla="*/ 3521034 h 3521034"/>
                <a:gd name="connsiteX9" fmla="*/ 50801 w 2011680"/>
                <a:gd name="connsiteY9" fmla="*/ 3521034 h 3521034"/>
                <a:gd name="connsiteX10" fmla="*/ 0 w 2011680"/>
                <a:gd name="connsiteY10" fmla="*/ 3470233 h 3521034"/>
                <a:gd name="connsiteX11" fmla="*/ 0 w 2011680"/>
                <a:gd name="connsiteY11" fmla="*/ 3356083 h 3521034"/>
                <a:gd name="connsiteX12" fmla="*/ 0 w 2011680"/>
                <a:gd name="connsiteY12" fmla="*/ 3267035 h 3521034"/>
                <a:gd name="connsiteX13" fmla="*/ 0 w 2011680"/>
                <a:gd name="connsiteY13" fmla="*/ 253999 h 3521034"/>
                <a:gd name="connsiteX14" fmla="*/ 0 w 2011680"/>
                <a:gd name="connsiteY14" fmla="*/ 88751 h 3521034"/>
                <a:gd name="connsiteX15" fmla="*/ 0 w 2011680"/>
                <a:gd name="connsiteY15" fmla="*/ 50801 h 3521034"/>
                <a:gd name="connsiteX16" fmla="*/ 50801 w 2011680"/>
                <a:gd name="connsiteY16" fmla="*/ 0 h 3521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11680" h="3521034">
                  <a:moveTo>
                    <a:pt x="50801" y="0"/>
                  </a:moveTo>
                  <a:lnTo>
                    <a:pt x="1960879" y="0"/>
                  </a:lnTo>
                  <a:cubicBezTo>
                    <a:pt x="1988936" y="0"/>
                    <a:pt x="2011680" y="22744"/>
                    <a:pt x="2011680" y="50801"/>
                  </a:cubicBezTo>
                  <a:lnTo>
                    <a:pt x="2011680" y="88751"/>
                  </a:lnTo>
                  <a:lnTo>
                    <a:pt x="2011680" y="253999"/>
                  </a:lnTo>
                  <a:lnTo>
                    <a:pt x="2011680" y="3267035"/>
                  </a:lnTo>
                  <a:lnTo>
                    <a:pt x="2011680" y="3356083"/>
                  </a:lnTo>
                  <a:lnTo>
                    <a:pt x="2011680" y="3470233"/>
                  </a:lnTo>
                  <a:cubicBezTo>
                    <a:pt x="2011680" y="3498290"/>
                    <a:pt x="1988936" y="3521034"/>
                    <a:pt x="1960879" y="3521034"/>
                  </a:cubicBezTo>
                  <a:lnTo>
                    <a:pt x="50801" y="3521034"/>
                  </a:lnTo>
                  <a:cubicBezTo>
                    <a:pt x="22744" y="3521034"/>
                    <a:pt x="0" y="3498290"/>
                    <a:pt x="0" y="3470233"/>
                  </a:cubicBezTo>
                  <a:lnTo>
                    <a:pt x="0" y="3356083"/>
                  </a:lnTo>
                  <a:lnTo>
                    <a:pt x="0" y="3267035"/>
                  </a:lnTo>
                  <a:lnTo>
                    <a:pt x="0" y="253999"/>
                  </a:lnTo>
                  <a:lnTo>
                    <a:pt x="0" y="88751"/>
                  </a:lnTo>
                  <a:lnTo>
                    <a:pt x="0" y="50801"/>
                  </a:lnTo>
                  <a:cubicBezTo>
                    <a:pt x="0" y="22744"/>
                    <a:pt x="22744" y="0"/>
                    <a:pt x="50801" y="0"/>
                  </a:cubicBez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7" name="Freeform: Shape 116">
              <a:extLst>
                <a:ext uri="{FF2B5EF4-FFF2-40B4-BE49-F238E27FC236}">
                  <a16:creationId xmlns:a16="http://schemas.microsoft.com/office/drawing/2014/main" id="{9CADAC43-12D6-42E0-B0D4-0492FAD4679B}"/>
                </a:ext>
              </a:extLst>
            </p:cNvPr>
            <p:cNvSpPr/>
            <p:nvPr/>
          </p:nvSpPr>
          <p:spPr>
            <a:xfrm>
              <a:off x="2230374" y="1219199"/>
              <a:ext cx="2011680" cy="468451"/>
            </a:xfrm>
            <a:custGeom>
              <a:avLst/>
              <a:gdLst>
                <a:gd name="connsiteX0" fmla="*/ 50801 w 2011680"/>
                <a:gd name="connsiteY0" fmla="*/ 0 h 468451"/>
                <a:gd name="connsiteX1" fmla="*/ 1960879 w 2011680"/>
                <a:gd name="connsiteY1" fmla="*/ 0 h 468451"/>
                <a:gd name="connsiteX2" fmla="*/ 2011680 w 2011680"/>
                <a:gd name="connsiteY2" fmla="*/ 50801 h 468451"/>
                <a:gd name="connsiteX3" fmla="*/ 2011680 w 2011680"/>
                <a:gd name="connsiteY3" fmla="*/ 88751 h 468451"/>
                <a:gd name="connsiteX4" fmla="*/ 2011680 w 2011680"/>
                <a:gd name="connsiteY4" fmla="*/ 253999 h 468451"/>
                <a:gd name="connsiteX5" fmla="*/ 2011680 w 2011680"/>
                <a:gd name="connsiteY5" fmla="*/ 468451 h 468451"/>
                <a:gd name="connsiteX6" fmla="*/ 0 w 2011680"/>
                <a:gd name="connsiteY6" fmla="*/ 468451 h 468451"/>
                <a:gd name="connsiteX7" fmla="*/ 0 w 2011680"/>
                <a:gd name="connsiteY7" fmla="*/ 253999 h 468451"/>
                <a:gd name="connsiteX8" fmla="*/ 0 w 2011680"/>
                <a:gd name="connsiteY8" fmla="*/ 88751 h 468451"/>
                <a:gd name="connsiteX9" fmla="*/ 0 w 2011680"/>
                <a:gd name="connsiteY9" fmla="*/ 50801 h 468451"/>
                <a:gd name="connsiteX10" fmla="*/ 50801 w 2011680"/>
                <a:gd name="connsiteY10" fmla="*/ 0 h 468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11680" h="468451">
                  <a:moveTo>
                    <a:pt x="50801" y="0"/>
                  </a:moveTo>
                  <a:lnTo>
                    <a:pt x="1960879" y="0"/>
                  </a:lnTo>
                  <a:cubicBezTo>
                    <a:pt x="1988936" y="0"/>
                    <a:pt x="2011680" y="22744"/>
                    <a:pt x="2011680" y="50801"/>
                  </a:cubicBezTo>
                  <a:lnTo>
                    <a:pt x="2011680" y="88751"/>
                  </a:lnTo>
                  <a:lnTo>
                    <a:pt x="2011680" y="253999"/>
                  </a:lnTo>
                  <a:lnTo>
                    <a:pt x="2011680" y="468451"/>
                  </a:lnTo>
                  <a:lnTo>
                    <a:pt x="0" y="468451"/>
                  </a:lnTo>
                  <a:lnTo>
                    <a:pt x="0" y="253999"/>
                  </a:lnTo>
                  <a:lnTo>
                    <a:pt x="0" y="88751"/>
                  </a:lnTo>
                  <a:lnTo>
                    <a:pt x="0" y="50801"/>
                  </a:lnTo>
                  <a:cubicBezTo>
                    <a:pt x="0" y="22744"/>
                    <a:pt x="22744" y="0"/>
                    <a:pt x="50801" y="0"/>
                  </a:cubicBezTo>
                  <a:close/>
                </a:path>
              </a:pathLst>
            </a:cu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18" name="Group 117">
            <a:extLst>
              <a:ext uri="{FF2B5EF4-FFF2-40B4-BE49-F238E27FC236}">
                <a16:creationId xmlns:a16="http://schemas.microsoft.com/office/drawing/2014/main" id="{C1FBDBD8-2303-4048-9E98-C237833819F7}"/>
              </a:ext>
            </a:extLst>
          </p:cNvPr>
          <p:cNvGrpSpPr/>
          <p:nvPr/>
        </p:nvGrpSpPr>
        <p:grpSpPr>
          <a:xfrm>
            <a:off x="3173959" y="2911877"/>
            <a:ext cx="1280160" cy="498490"/>
            <a:chOff x="2596134" y="4587088"/>
            <a:chExt cx="1280160" cy="498490"/>
          </a:xfrm>
        </p:grpSpPr>
        <p:grpSp>
          <p:nvGrpSpPr>
            <p:cNvPr id="119" name="Group 118">
              <a:extLst>
                <a:ext uri="{FF2B5EF4-FFF2-40B4-BE49-F238E27FC236}">
                  <a16:creationId xmlns:a16="http://schemas.microsoft.com/office/drawing/2014/main" id="{E8BEFDE9-1A51-412D-9668-7466BF4AF872}"/>
                </a:ext>
              </a:extLst>
            </p:cNvPr>
            <p:cNvGrpSpPr>
              <a:grpSpLocks noChangeAspect="1"/>
            </p:cNvGrpSpPr>
            <p:nvPr/>
          </p:nvGrpSpPr>
          <p:grpSpPr>
            <a:xfrm>
              <a:off x="2596134" y="4983480"/>
              <a:ext cx="1280160" cy="102098"/>
              <a:chOff x="914400" y="1066800"/>
              <a:chExt cx="1490472" cy="118872"/>
            </a:xfrm>
          </p:grpSpPr>
          <p:sp>
            <p:nvSpPr>
              <p:cNvPr id="130" name="Oval 129">
                <a:extLst>
                  <a:ext uri="{FF2B5EF4-FFF2-40B4-BE49-F238E27FC236}">
                    <a16:creationId xmlns:a16="http://schemas.microsoft.com/office/drawing/2014/main" id="{2A2A5A0D-531C-4D10-A75D-78AF0DDCBBA2}"/>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1" name="Oval 130">
                <a:extLst>
                  <a:ext uri="{FF2B5EF4-FFF2-40B4-BE49-F238E27FC236}">
                    <a16:creationId xmlns:a16="http://schemas.microsoft.com/office/drawing/2014/main" id="{5F91E365-D590-4D08-B18F-9F601BDED6FD}"/>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2" name="Oval 131">
                <a:extLst>
                  <a:ext uri="{FF2B5EF4-FFF2-40B4-BE49-F238E27FC236}">
                    <a16:creationId xmlns:a16="http://schemas.microsoft.com/office/drawing/2014/main" id="{93BFF8D8-F86D-4304-AD9A-79614BC56AF5}"/>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3" name="Oval 132">
                <a:extLst>
                  <a:ext uri="{FF2B5EF4-FFF2-40B4-BE49-F238E27FC236}">
                    <a16:creationId xmlns:a16="http://schemas.microsoft.com/office/drawing/2014/main" id="{D886DB8B-91E2-4C79-AABF-B7E52504F851}"/>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0" name="Group 119">
              <a:extLst>
                <a:ext uri="{FF2B5EF4-FFF2-40B4-BE49-F238E27FC236}">
                  <a16:creationId xmlns:a16="http://schemas.microsoft.com/office/drawing/2014/main" id="{073C3288-6F9E-45D6-9CE6-06FB276D636B}"/>
                </a:ext>
              </a:extLst>
            </p:cNvPr>
            <p:cNvGrpSpPr>
              <a:grpSpLocks noChangeAspect="1"/>
            </p:cNvGrpSpPr>
            <p:nvPr/>
          </p:nvGrpSpPr>
          <p:grpSpPr>
            <a:xfrm>
              <a:off x="2596134" y="4587088"/>
              <a:ext cx="1280160" cy="102098"/>
              <a:chOff x="914400" y="1066800"/>
              <a:chExt cx="1490472" cy="118872"/>
            </a:xfrm>
          </p:grpSpPr>
          <p:sp>
            <p:nvSpPr>
              <p:cNvPr id="126" name="Oval 125">
                <a:extLst>
                  <a:ext uri="{FF2B5EF4-FFF2-40B4-BE49-F238E27FC236}">
                    <a16:creationId xmlns:a16="http://schemas.microsoft.com/office/drawing/2014/main" id="{64395F4E-8381-4C16-88D5-E7014F3F2C44}"/>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7" name="Oval 126">
                <a:extLst>
                  <a:ext uri="{FF2B5EF4-FFF2-40B4-BE49-F238E27FC236}">
                    <a16:creationId xmlns:a16="http://schemas.microsoft.com/office/drawing/2014/main" id="{7F1E7781-9D34-4035-BB07-1AC64C85BA11}"/>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8" name="Oval 127">
                <a:extLst>
                  <a:ext uri="{FF2B5EF4-FFF2-40B4-BE49-F238E27FC236}">
                    <a16:creationId xmlns:a16="http://schemas.microsoft.com/office/drawing/2014/main" id="{4CF25832-7392-4538-9EC7-257134410E72}"/>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9" name="Oval 128">
                <a:extLst>
                  <a:ext uri="{FF2B5EF4-FFF2-40B4-BE49-F238E27FC236}">
                    <a16:creationId xmlns:a16="http://schemas.microsoft.com/office/drawing/2014/main" id="{5C758264-277B-400F-B12A-090D8097D780}"/>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1" name="Group 120">
              <a:extLst>
                <a:ext uri="{FF2B5EF4-FFF2-40B4-BE49-F238E27FC236}">
                  <a16:creationId xmlns:a16="http://schemas.microsoft.com/office/drawing/2014/main" id="{55EB59DC-5E8C-41DE-B060-062DDEB86ADF}"/>
                </a:ext>
              </a:extLst>
            </p:cNvPr>
            <p:cNvGrpSpPr/>
            <p:nvPr/>
          </p:nvGrpSpPr>
          <p:grpSpPr>
            <a:xfrm>
              <a:off x="2616341" y="4617720"/>
              <a:ext cx="1234440" cy="441364"/>
              <a:chOff x="2616341" y="4617720"/>
              <a:chExt cx="1234440" cy="441364"/>
            </a:xfrm>
          </p:grpSpPr>
          <p:sp>
            <p:nvSpPr>
              <p:cNvPr id="122" name="Freeform: Shape 121">
                <a:extLst>
                  <a:ext uri="{FF2B5EF4-FFF2-40B4-BE49-F238E27FC236}">
                    <a16:creationId xmlns:a16="http://schemas.microsoft.com/office/drawing/2014/main" id="{314D4AFC-F646-4BB1-BF5C-41A300C46B09}"/>
                  </a:ext>
                </a:extLst>
              </p:cNvPr>
              <p:cNvSpPr>
                <a:spLocks noChangeAspect="1"/>
              </p:cNvSpPr>
              <p:nvPr/>
            </p:nvSpPr>
            <p:spPr>
              <a:xfrm>
                <a:off x="3795917"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3" name="Freeform: Shape 122">
                <a:extLst>
                  <a:ext uri="{FF2B5EF4-FFF2-40B4-BE49-F238E27FC236}">
                    <a16:creationId xmlns:a16="http://schemas.microsoft.com/office/drawing/2014/main" id="{551D9F52-3631-4D1C-93D6-AF2D3E6672BB}"/>
                  </a:ext>
                </a:extLst>
              </p:cNvPr>
              <p:cNvSpPr>
                <a:spLocks noChangeAspect="1"/>
              </p:cNvSpPr>
              <p:nvPr/>
            </p:nvSpPr>
            <p:spPr>
              <a:xfrm>
                <a:off x="2616341"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4" name="Freeform: Shape 123">
                <a:extLst>
                  <a:ext uri="{FF2B5EF4-FFF2-40B4-BE49-F238E27FC236}">
                    <a16:creationId xmlns:a16="http://schemas.microsoft.com/office/drawing/2014/main" id="{A1546C6A-95C7-4A95-9922-71926241D5F1}"/>
                  </a:ext>
                </a:extLst>
              </p:cNvPr>
              <p:cNvSpPr>
                <a:spLocks noChangeAspect="1"/>
              </p:cNvSpPr>
              <p:nvPr/>
            </p:nvSpPr>
            <p:spPr>
              <a:xfrm>
                <a:off x="3000389"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5" name="Freeform: Shape 124">
                <a:extLst>
                  <a:ext uri="{FF2B5EF4-FFF2-40B4-BE49-F238E27FC236}">
                    <a16:creationId xmlns:a16="http://schemas.microsoft.com/office/drawing/2014/main" id="{424209F6-D199-4C6C-9976-4B8FB859E736}"/>
                  </a:ext>
                </a:extLst>
              </p:cNvPr>
              <p:cNvSpPr>
                <a:spLocks noChangeAspect="1"/>
              </p:cNvSpPr>
              <p:nvPr/>
            </p:nvSpPr>
            <p:spPr>
              <a:xfrm>
                <a:off x="340272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134" name="TextBox 133">
            <a:extLst>
              <a:ext uri="{FF2B5EF4-FFF2-40B4-BE49-F238E27FC236}">
                <a16:creationId xmlns:a16="http://schemas.microsoft.com/office/drawing/2014/main" id="{A0FFA2DE-7DA8-46FF-AFEE-D17FF8DA7C74}"/>
              </a:ext>
            </a:extLst>
          </p:cNvPr>
          <p:cNvSpPr txBox="1"/>
          <p:nvPr/>
        </p:nvSpPr>
        <p:spPr>
          <a:xfrm>
            <a:off x="2810880" y="3924057"/>
            <a:ext cx="2011680" cy="2015936"/>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LOREM IPSUM DOLOR</a:t>
            </a:r>
          </a:p>
          <a:p>
            <a:pPr algn="ctr"/>
            <a:endParaRPr lang="en-US" sz="600"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grpSp>
        <p:nvGrpSpPr>
          <p:cNvPr id="136" name="Group 135">
            <a:extLst>
              <a:ext uri="{FF2B5EF4-FFF2-40B4-BE49-F238E27FC236}">
                <a16:creationId xmlns:a16="http://schemas.microsoft.com/office/drawing/2014/main" id="{C1D72E57-BFCC-40D4-A53E-BA4562491E36}"/>
              </a:ext>
            </a:extLst>
          </p:cNvPr>
          <p:cNvGrpSpPr/>
          <p:nvPr/>
        </p:nvGrpSpPr>
        <p:grpSpPr>
          <a:xfrm>
            <a:off x="5227047" y="1292657"/>
            <a:ext cx="1757172" cy="1752601"/>
            <a:chOff x="2357628" y="4953000"/>
            <a:chExt cx="1757172" cy="1752601"/>
          </a:xfrm>
          <a:effectLst>
            <a:outerShdw blurRad="50800" dist="38100" dir="2700000" algn="tl" rotWithShape="0">
              <a:prstClr val="black">
                <a:alpha val="40000"/>
              </a:prstClr>
            </a:outerShdw>
          </a:effectLst>
        </p:grpSpPr>
        <p:sp>
          <p:nvSpPr>
            <p:cNvPr id="141" name="Freeform: Shape 140">
              <a:extLst>
                <a:ext uri="{FF2B5EF4-FFF2-40B4-BE49-F238E27FC236}">
                  <a16:creationId xmlns:a16="http://schemas.microsoft.com/office/drawing/2014/main" id="{11867EAC-3C6A-48BC-B212-0967AEC46FDB}"/>
                </a:ext>
              </a:extLst>
            </p:cNvPr>
            <p:cNvSpPr/>
            <p:nvPr/>
          </p:nvSpPr>
          <p:spPr>
            <a:xfrm>
              <a:off x="2357628" y="4953000"/>
              <a:ext cx="1757172" cy="1752601"/>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2" name="Freeform: Shape 141">
              <a:extLst>
                <a:ext uri="{FF2B5EF4-FFF2-40B4-BE49-F238E27FC236}">
                  <a16:creationId xmlns:a16="http://schemas.microsoft.com/office/drawing/2014/main" id="{AB9D73A9-42EB-48DE-91ED-A87A45EF716C}"/>
                </a:ext>
              </a:extLst>
            </p:cNvPr>
            <p:cNvSpPr>
              <a:spLocks noChangeAspect="1"/>
            </p:cNvSpPr>
            <p:nvPr/>
          </p:nvSpPr>
          <p:spPr>
            <a:xfrm>
              <a:off x="2436114" y="5031281"/>
              <a:ext cx="1600200" cy="1596038"/>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blipFill>
              <a:blip r:embed="rId7"/>
              <a:stretch>
                <a:fillRect/>
              </a:stretch>
            </a:blipFill>
            <a:ln w="25400" cmpd="dbl">
              <a:solidFill>
                <a:srgbClr val="3B3838"/>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43" name="Group 142">
            <a:extLst>
              <a:ext uri="{FF2B5EF4-FFF2-40B4-BE49-F238E27FC236}">
                <a16:creationId xmlns:a16="http://schemas.microsoft.com/office/drawing/2014/main" id="{FAD80374-E23A-4DC2-BC1E-23357DA246EE}"/>
              </a:ext>
            </a:extLst>
          </p:cNvPr>
          <p:cNvGrpSpPr/>
          <p:nvPr/>
        </p:nvGrpSpPr>
        <p:grpSpPr>
          <a:xfrm>
            <a:off x="5100038" y="3260765"/>
            <a:ext cx="2011680" cy="3521035"/>
            <a:chOff x="2230374" y="1219199"/>
            <a:chExt cx="2011680" cy="3521035"/>
          </a:xfrm>
          <a:effectLst>
            <a:outerShdw blurRad="50800" dist="38100" dir="2700000" algn="tl" rotWithShape="0">
              <a:prstClr val="black">
                <a:alpha val="40000"/>
              </a:prstClr>
            </a:outerShdw>
          </a:effectLst>
        </p:grpSpPr>
        <p:sp>
          <p:nvSpPr>
            <p:cNvPr id="144" name="Freeform: Shape 143">
              <a:extLst>
                <a:ext uri="{FF2B5EF4-FFF2-40B4-BE49-F238E27FC236}">
                  <a16:creationId xmlns:a16="http://schemas.microsoft.com/office/drawing/2014/main" id="{039195A5-6A44-4D96-BD20-7545981E8051}"/>
                </a:ext>
              </a:extLst>
            </p:cNvPr>
            <p:cNvSpPr/>
            <p:nvPr/>
          </p:nvSpPr>
          <p:spPr>
            <a:xfrm>
              <a:off x="2230374" y="1219200"/>
              <a:ext cx="2011680" cy="3521034"/>
            </a:xfrm>
            <a:custGeom>
              <a:avLst/>
              <a:gdLst>
                <a:gd name="connsiteX0" fmla="*/ 50801 w 2011680"/>
                <a:gd name="connsiteY0" fmla="*/ 0 h 3521034"/>
                <a:gd name="connsiteX1" fmla="*/ 1960879 w 2011680"/>
                <a:gd name="connsiteY1" fmla="*/ 0 h 3521034"/>
                <a:gd name="connsiteX2" fmla="*/ 2011680 w 2011680"/>
                <a:gd name="connsiteY2" fmla="*/ 50801 h 3521034"/>
                <a:gd name="connsiteX3" fmla="*/ 2011680 w 2011680"/>
                <a:gd name="connsiteY3" fmla="*/ 88751 h 3521034"/>
                <a:gd name="connsiteX4" fmla="*/ 2011680 w 2011680"/>
                <a:gd name="connsiteY4" fmla="*/ 253999 h 3521034"/>
                <a:gd name="connsiteX5" fmla="*/ 2011680 w 2011680"/>
                <a:gd name="connsiteY5" fmla="*/ 3267035 h 3521034"/>
                <a:gd name="connsiteX6" fmla="*/ 2011680 w 2011680"/>
                <a:gd name="connsiteY6" fmla="*/ 3356083 h 3521034"/>
                <a:gd name="connsiteX7" fmla="*/ 2011680 w 2011680"/>
                <a:gd name="connsiteY7" fmla="*/ 3470233 h 3521034"/>
                <a:gd name="connsiteX8" fmla="*/ 1960879 w 2011680"/>
                <a:gd name="connsiteY8" fmla="*/ 3521034 h 3521034"/>
                <a:gd name="connsiteX9" fmla="*/ 50801 w 2011680"/>
                <a:gd name="connsiteY9" fmla="*/ 3521034 h 3521034"/>
                <a:gd name="connsiteX10" fmla="*/ 0 w 2011680"/>
                <a:gd name="connsiteY10" fmla="*/ 3470233 h 3521034"/>
                <a:gd name="connsiteX11" fmla="*/ 0 w 2011680"/>
                <a:gd name="connsiteY11" fmla="*/ 3356083 h 3521034"/>
                <a:gd name="connsiteX12" fmla="*/ 0 w 2011680"/>
                <a:gd name="connsiteY12" fmla="*/ 3267035 h 3521034"/>
                <a:gd name="connsiteX13" fmla="*/ 0 w 2011680"/>
                <a:gd name="connsiteY13" fmla="*/ 253999 h 3521034"/>
                <a:gd name="connsiteX14" fmla="*/ 0 w 2011680"/>
                <a:gd name="connsiteY14" fmla="*/ 88751 h 3521034"/>
                <a:gd name="connsiteX15" fmla="*/ 0 w 2011680"/>
                <a:gd name="connsiteY15" fmla="*/ 50801 h 3521034"/>
                <a:gd name="connsiteX16" fmla="*/ 50801 w 2011680"/>
                <a:gd name="connsiteY16" fmla="*/ 0 h 3521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11680" h="3521034">
                  <a:moveTo>
                    <a:pt x="50801" y="0"/>
                  </a:moveTo>
                  <a:lnTo>
                    <a:pt x="1960879" y="0"/>
                  </a:lnTo>
                  <a:cubicBezTo>
                    <a:pt x="1988936" y="0"/>
                    <a:pt x="2011680" y="22744"/>
                    <a:pt x="2011680" y="50801"/>
                  </a:cubicBezTo>
                  <a:lnTo>
                    <a:pt x="2011680" y="88751"/>
                  </a:lnTo>
                  <a:lnTo>
                    <a:pt x="2011680" y="253999"/>
                  </a:lnTo>
                  <a:lnTo>
                    <a:pt x="2011680" y="3267035"/>
                  </a:lnTo>
                  <a:lnTo>
                    <a:pt x="2011680" y="3356083"/>
                  </a:lnTo>
                  <a:lnTo>
                    <a:pt x="2011680" y="3470233"/>
                  </a:lnTo>
                  <a:cubicBezTo>
                    <a:pt x="2011680" y="3498290"/>
                    <a:pt x="1988936" y="3521034"/>
                    <a:pt x="1960879" y="3521034"/>
                  </a:cubicBezTo>
                  <a:lnTo>
                    <a:pt x="50801" y="3521034"/>
                  </a:lnTo>
                  <a:cubicBezTo>
                    <a:pt x="22744" y="3521034"/>
                    <a:pt x="0" y="3498290"/>
                    <a:pt x="0" y="3470233"/>
                  </a:cubicBezTo>
                  <a:lnTo>
                    <a:pt x="0" y="3356083"/>
                  </a:lnTo>
                  <a:lnTo>
                    <a:pt x="0" y="3267035"/>
                  </a:lnTo>
                  <a:lnTo>
                    <a:pt x="0" y="253999"/>
                  </a:lnTo>
                  <a:lnTo>
                    <a:pt x="0" y="88751"/>
                  </a:lnTo>
                  <a:lnTo>
                    <a:pt x="0" y="50801"/>
                  </a:lnTo>
                  <a:cubicBezTo>
                    <a:pt x="0" y="22744"/>
                    <a:pt x="22744" y="0"/>
                    <a:pt x="50801" y="0"/>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5" name="Freeform: Shape 144">
              <a:extLst>
                <a:ext uri="{FF2B5EF4-FFF2-40B4-BE49-F238E27FC236}">
                  <a16:creationId xmlns:a16="http://schemas.microsoft.com/office/drawing/2014/main" id="{48359C8D-7C24-4B3C-8C29-902DF41F323F}"/>
                </a:ext>
              </a:extLst>
            </p:cNvPr>
            <p:cNvSpPr/>
            <p:nvPr/>
          </p:nvSpPr>
          <p:spPr>
            <a:xfrm>
              <a:off x="2230374" y="1219199"/>
              <a:ext cx="2011680" cy="468451"/>
            </a:xfrm>
            <a:custGeom>
              <a:avLst/>
              <a:gdLst>
                <a:gd name="connsiteX0" fmla="*/ 50801 w 2011680"/>
                <a:gd name="connsiteY0" fmla="*/ 0 h 468451"/>
                <a:gd name="connsiteX1" fmla="*/ 1960879 w 2011680"/>
                <a:gd name="connsiteY1" fmla="*/ 0 h 468451"/>
                <a:gd name="connsiteX2" fmla="*/ 2011680 w 2011680"/>
                <a:gd name="connsiteY2" fmla="*/ 50801 h 468451"/>
                <a:gd name="connsiteX3" fmla="*/ 2011680 w 2011680"/>
                <a:gd name="connsiteY3" fmla="*/ 88751 h 468451"/>
                <a:gd name="connsiteX4" fmla="*/ 2011680 w 2011680"/>
                <a:gd name="connsiteY4" fmla="*/ 253999 h 468451"/>
                <a:gd name="connsiteX5" fmla="*/ 2011680 w 2011680"/>
                <a:gd name="connsiteY5" fmla="*/ 468451 h 468451"/>
                <a:gd name="connsiteX6" fmla="*/ 0 w 2011680"/>
                <a:gd name="connsiteY6" fmla="*/ 468451 h 468451"/>
                <a:gd name="connsiteX7" fmla="*/ 0 w 2011680"/>
                <a:gd name="connsiteY7" fmla="*/ 253999 h 468451"/>
                <a:gd name="connsiteX8" fmla="*/ 0 w 2011680"/>
                <a:gd name="connsiteY8" fmla="*/ 88751 h 468451"/>
                <a:gd name="connsiteX9" fmla="*/ 0 w 2011680"/>
                <a:gd name="connsiteY9" fmla="*/ 50801 h 468451"/>
                <a:gd name="connsiteX10" fmla="*/ 50801 w 2011680"/>
                <a:gd name="connsiteY10" fmla="*/ 0 h 468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11680" h="468451">
                  <a:moveTo>
                    <a:pt x="50801" y="0"/>
                  </a:moveTo>
                  <a:lnTo>
                    <a:pt x="1960879" y="0"/>
                  </a:lnTo>
                  <a:cubicBezTo>
                    <a:pt x="1988936" y="0"/>
                    <a:pt x="2011680" y="22744"/>
                    <a:pt x="2011680" y="50801"/>
                  </a:cubicBezTo>
                  <a:lnTo>
                    <a:pt x="2011680" y="88751"/>
                  </a:lnTo>
                  <a:lnTo>
                    <a:pt x="2011680" y="253999"/>
                  </a:lnTo>
                  <a:lnTo>
                    <a:pt x="2011680" y="468451"/>
                  </a:lnTo>
                  <a:lnTo>
                    <a:pt x="0" y="468451"/>
                  </a:lnTo>
                  <a:lnTo>
                    <a:pt x="0" y="253999"/>
                  </a:lnTo>
                  <a:lnTo>
                    <a:pt x="0" y="88751"/>
                  </a:lnTo>
                  <a:lnTo>
                    <a:pt x="0" y="50801"/>
                  </a:lnTo>
                  <a:cubicBezTo>
                    <a:pt x="0" y="22744"/>
                    <a:pt x="22744" y="0"/>
                    <a:pt x="50801" y="0"/>
                  </a:cubicBezTo>
                  <a:close/>
                </a:path>
              </a:pathLst>
            </a:cu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6" name="Group 145">
            <a:extLst>
              <a:ext uri="{FF2B5EF4-FFF2-40B4-BE49-F238E27FC236}">
                <a16:creationId xmlns:a16="http://schemas.microsoft.com/office/drawing/2014/main" id="{47444FED-5E00-4959-9B5E-C5FD260B3A38}"/>
              </a:ext>
            </a:extLst>
          </p:cNvPr>
          <p:cNvGrpSpPr/>
          <p:nvPr/>
        </p:nvGrpSpPr>
        <p:grpSpPr>
          <a:xfrm>
            <a:off x="5462872" y="2911877"/>
            <a:ext cx="1280160" cy="498490"/>
            <a:chOff x="2596134" y="4587088"/>
            <a:chExt cx="1280160" cy="498490"/>
          </a:xfrm>
        </p:grpSpPr>
        <p:grpSp>
          <p:nvGrpSpPr>
            <p:cNvPr id="147" name="Group 146">
              <a:extLst>
                <a:ext uri="{FF2B5EF4-FFF2-40B4-BE49-F238E27FC236}">
                  <a16:creationId xmlns:a16="http://schemas.microsoft.com/office/drawing/2014/main" id="{90A24C8A-4B73-4C89-A382-2B0D86FDE2D8}"/>
                </a:ext>
              </a:extLst>
            </p:cNvPr>
            <p:cNvGrpSpPr>
              <a:grpSpLocks noChangeAspect="1"/>
            </p:cNvGrpSpPr>
            <p:nvPr/>
          </p:nvGrpSpPr>
          <p:grpSpPr>
            <a:xfrm>
              <a:off x="2596134" y="4983480"/>
              <a:ext cx="1280160" cy="102098"/>
              <a:chOff x="914400" y="1066800"/>
              <a:chExt cx="1490472" cy="118872"/>
            </a:xfrm>
          </p:grpSpPr>
          <p:sp>
            <p:nvSpPr>
              <p:cNvPr id="158" name="Oval 157">
                <a:extLst>
                  <a:ext uri="{FF2B5EF4-FFF2-40B4-BE49-F238E27FC236}">
                    <a16:creationId xmlns:a16="http://schemas.microsoft.com/office/drawing/2014/main" id="{AD4CDBD7-0208-4253-8426-5F9EBE6264CD}"/>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9" name="Oval 158">
                <a:extLst>
                  <a:ext uri="{FF2B5EF4-FFF2-40B4-BE49-F238E27FC236}">
                    <a16:creationId xmlns:a16="http://schemas.microsoft.com/office/drawing/2014/main" id="{FE24BAA8-B0C3-43F1-9791-95DC3CB6D80A}"/>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0" name="Oval 159">
                <a:extLst>
                  <a:ext uri="{FF2B5EF4-FFF2-40B4-BE49-F238E27FC236}">
                    <a16:creationId xmlns:a16="http://schemas.microsoft.com/office/drawing/2014/main" id="{CFB2F19C-4220-48A9-A90E-24AE2A190938}"/>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1" name="Oval 160">
                <a:extLst>
                  <a:ext uri="{FF2B5EF4-FFF2-40B4-BE49-F238E27FC236}">
                    <a16:creationId xmlns:a16="http://schemas.microsoft.com/office/drawing/2014/main" id="{BA3C6BCE-E290-4F52-8C72-12FC81B4B274}"/>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8" name="Group 147">
              <a:extLst>
                <a:ext uri="{FF2B5EF4-FFF2-40B4-BE49-F238E27FC236}">
                  <a16:creationId xmlns:a16="http://schemas.microsoft.com/office/drawing/2014/main" id="{F941CD50-4A2F-4D7E-9746-060F0F40902B}"/>
                </a:ext>
              </a:extLst>
            </p:cNvPr>
            <p:cNvGrpSpPr>
              <a:grpSpLocks noChangeAspect="1"/>
            </p:cNvGrpSpPr>
            <p:nvPr/>
          </p:nvGrpSpPr>
          <p:grpSpPr>
            <a:xfrm>
              <a:off x="2596134" y="4587088"/>
              <a:ext cx="1280160" cy="102098"/>
              <a:chOff x="914400" y="1066800"/>
              <a:chExt cx="1490472" cy="118872"/>
            </a:xfrm>
          </p:grpSpPr>
          <p:sp>
            <p:nvSpPr>
              <p:cNvPr id="154" name="Oval 153">
                <a:extLst>
                  <a:ext uri="{FF2B5EF4-FFF2-40B4-BE49-F238E27FC236}">
                    <a16:creationId xmlns:a16="http://schemas.microsoft.com/office/drawing/2014/main" id="{104EED3E-C28D-47E4-B335-F27983C0FD8E}"/>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5" name="Oval 154">
                <a:extLst>
                  <a:ext uri="{FF2B5EF4-FFF2-40B4-BE49-F238E27FC236}">
                    <a16:creationId xmlns:a16="http://schemas.microsoft.com/office/drawing/2014/main" id="{A1D77E29-EC99-4C4D-86D8-207FAC29D687}"/>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6" name="Oval 155">
                <a:extLst>
                  <a:ext uri="{FF2B5EF4-FFF2-40B4-BE49-F238E27FC236}">
                    <a16:creationId xmlns:a16="http://schemas.microsoft.com/office/drawing/2014/main" id="{E448E30F-FBA5-4096-A07F-C188219D05FB}"/>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7" name="Oval 156">
                <a:extLst>
                  <a:ext uri="{FF2B5EF4-FFF2-40B4-BE49-F238E27FC236}">
                    <a16:creationId xmlns:a16="http://schemas.microsoft.com/office/drawing/2014/main" id="{04ECB9CD-5BB7-408C-A2AB-BD607C3D3407}"/>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9" name="Group 148">
              <a:extLst>
                <a:ext uri="{FF2B5EF4-FFF2-40B4-BE49-F238E27FC236}">
                  <a16:creationId xmlns:a16="http://schemas.microsoft.com/office/drawing/2014/main" id="{2CED9687-9503-4FAB-B4E9-E0178F28976E}"/>
                </a:ext>
              </a:extLst>
            </p:cNvPr>
            <p:cNvGrpSpPr/>
            <p:nvPr/>
          </p:nvGrpSpPr>
          <p:grpSpPr>
            <a:xfrm>
              <a:off x="2616341" y="4617720"/>
              <a:ext cx="1234440" cy="441364"/>
              <a:chOff x="2616341" y="4617720"/>
              <a:chExt cx="1234440" cy="441364"/>
            </a:xfrm>
          </p:grpSpPr>
          <p:sp>
            <p:nvSpPr>
              <p:cNvPr id="150" name="Freeform: Shape 149">
                <a:extLst>
                  <a:ext uri="{FF2B5EF4-FFF2-40B4-BE49-F238E27FC236}">
                    <a16:creationId xmlns:a16="http://schemas.microsoft.com/office/drawing/2014/main" id="{AEE2AB6B-9D67-4E36-8520-D75BD0E3FC04}"/>
                  </a:ext>
                </a:extLst>
              </p:cNvPr>
              <p:cNvSpPr>
                <a:spLocks noChangeAspect="1"/>
              </p:cNvSpPr>
              <p:nvPr/>
            </p:nvSpPr>
            <p:spPr>
              <a:xfrm>
                <a:off x="3795917"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1" name="Freeform: Shape 150">
                <a:extLst>
                  <a:ext uri="{FF2B5EF4-FFF2-40B4-BE49-F238E27FC236}">
                    <a16:creationId xmlns:a16="http://schemas.microsoft.com/office/drawing/2014/main" id="{A96EE67E-F93C-48C3-BD39-889823B694F6}"/>
                  </a:ext>
                </a:extLst>
              </p:cNvPr>
              <p:cNvSpPr>
                <a:spLocks noChangeAspect="1"/>
              </p:cNvSpPr>
              <p:nvPr/>
            </p:nvSpPr>
            <p:spPr>
              <a:xfrm>
                <a:off x="2616341"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2" name="Freeform: Shape 151">
                <a:extLst>
                  <a:ext uri="{FF2B5EF4-FFF2-40B4-BE49-F238E27FC236}">
                    <a16:creationId xmlns:a16="http://schemas.microsoft.com/office/drawing/2014/main" id="{470F7862-1374-4586-98EE-8E46C794D06E}"/>
                  </a:ext>
                </a:extLst>
              </p:cNvPr>
              <p:cNvSpPr>
                <a:spLocks noChangeAspect="1"/>
              </p:cNvSpPr>
              <p:nvPr/>
            </p:nvSpPr>
            <p:spPr>
              <a:xfrm>
                <a:off x="3000389"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3" name="Freeform: Shape 152">
                <a:extLst>
                  <a:ext uri="{FF2B5EF4-FFF2-40B4-BE49-F238E27FC236}">
                    <a16:creationId xmlns:a16="http://schemas.microsoft.com/office/drawing/2014/main" id="{4C4DC108-FC2D-4A12-99B9-F582A4BDA92B}"/>
                  </a:ext>
                </a:extLst>
              </p:cNvPr>
              <p:cNvSpPr>
                <a:spLocks noChangeAspect="1"/>
              </p:cNvSpPr>
              <p:nvPr/>
            </p:nvSpPr>
            <p:spPr>
              <a:xfrm>
                <a:off x="340272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162" name="TextBox 161">
            <a:extLst>
              <a:ext uri="{FF2B5EF4-FFF2-40B4-BE49-F238E27FC236}">
                <a16:creationId xmlns:a16="http://schemas.microsoft.com/office/drawing/2014/main" id="{BAB3D972-B5DC-433F-9EFA-BA23B566E270}"/>
              </a:ext>
            </a:extLst>
          </p:cNvPr>
          <p:cNvSpPr txBox="1"/>
          <p:nvPr/>
        </p:nvSpPr>
        <p:spPr>
          <a:xfrm>
            <a:off x="5099793" y="3924057"/>
            <a:ext cx="2011680" cy="2015936"/>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LOREM IPSUM DOLOR</a:t>
            </a:r>
          </a:p>
          <a:p>
            <a:pPr algn="ctr"/>
            <a:endParaRPr lang="en-US" sz="600"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grpSp>
        <p:nvGrpSpPr>
          <p:cNvPr id="164" name="Group 163">
            <a:extLst>
              <a:ext uri="{FF2B5EF4-FFF2-40B4-BE49-F238E27FC236}">
                <a16:creationId xmlns:a16="http://schemas.microsoft.com/office/drawing/2014/main" id="{A4CC2624-944A-489B-8351-8D1989A8FE69}"/>
              </a:ext>
            </a:extLst>
          </p:cNvPr>
          <p:cNvGrpSpPr/>
          <p:nvPr/>
        </p:nvGrpSpPr>
        <p:grpSpPr>
          <a:xfrm>
            <a:off x="7523537" y="1290072"/>
            <a:ext cx="1757172" cy="1752601"/>
            <a:chOff x="2357628" y="4953000"/>
            <a:chExt cx="1757172" cy="1752601"/>
          </a:xfrm>
          <a:effectLst>
            <a:outerShdw blurRad="50800" dist="38100" dir="2700000" algn="tl" rotWithShape="0">
              <a:prstClr val="black">
                <a:alpha val="40000"/>
              </a:prstClr>
            </a:outerShdw>
          </a:effectLst>
        </p:grpSpPr>
        <p:sp>
          <p:nvSpPr>
            <p:cNvPr id="165" name="Freeform: Shape 164">
              <a:extLst>
                <a:ext uri="{FF2B5EF4-FFF2-40B4-BE49-F238E27FC236}">
                  <a16:creationId xmlns:a16="http://schemas.microsoft.com/office/drawing/2014/main" id="{53D17C77-BBA4-4B03-B32B-0F7F2FB39D39}"/>
                </a:ext>
              </a:extLst>
            </p:cNvPr>
            <p:cNvSpPr/>
            <p:nvPr/>
          </p:nvSpPr>
          <p:spPr>
            <a:xfrm>
              <a:off x="2357628" y="4953000"/>
              <a:ext cx="1757172" cy="1752601"/>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6" name="Freeform: Shape 165">
              <a:extLst>
                <a:ext uri="{FF2B5EF4-FFF2-40B4-BE49-F238E27FC236}">
                  <a16:creationId xmlns:a16="http://schemas.microsoft.com/office/drawing/2014/main" id="{FB0C627E-613D-4C60-B9D3-746F4FADEC2F}"/>
                </a:ext>
              </a:extLst>
            </p:cNvPr>
            <p:cNvSpPr>
              <a:spLocks noChangeAspect="1"/>
            </p:cNvSpPr>
            <p:nvPr/>
          </p:nvSpPr>
          <p:spPr>
            <a:xfrm>
              <a:off x="2436114" y="5031281"/>
              <a:ext cx="1600200" cy="1596038"/>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blipFill>
              <a:blip r:embed="rId8"/>
              <a:stretch>
                <a:fillRect/>
              </a:stretch>
            </a:blipFill>
            <a:ln w="25400" cmpd="dbl">
              <a:solidFill>
                <a:srgbClr val="3B3838"/>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67" name="Group 166">
            <a:extLst>
              <a:ext uri="{FF2B5EF4-FFF2-40B4-BE49-F238E27FC236}">
                <a16:creationId xmlns:a16="http://schemas.microsoft.com/office/drawing/2014/main" id="{513E39C2-47D2-48C7-BA3D-9E5D33A5E69C}"/>
              </a:ext>
            </a:extLst>
          </p:cNvPr>
          <p:cNvGrpSpPr/>
          <p:nvPr/>
        </p:nvGrpSpPr>
        <p:grpSpPr>
          <a:xfrm>
            <a:off x="7396528" y="3258180"/>
            <a:ext cx="2011680" cy="3521035"/>
            <a:chOff x="2230374" y="1219199"/>
            <a:chExt cx="2011680" cy="3521035"/>
          </a:xfrm>
          <a:effectLst>
            <a:outerShdw blurRad="50800" dist="38100" dir="2700000" algn="tl" rotWithShape="0">
              <a:prstClr val="black">
                <a:alpha val="40000"/>
              </a:prstClr>
            </a:outerShdw>
          </a:effectLst>
        </p:grpSpPr>
        <p:sp>
          <p:nvSpPr>
            <p:cNvPr id="168" name="Freeform: Shape 167">
              <a:extLst>
                <a:ext uri="{FF2B5EF4-FFF2-40B4-BE49-F238E27FC236}">
                  <a16:creationId xmlns:a16="http://schemas.microsoft.com/office/drawing/2014/main" id="{F89466C8-958C-4E08-87B9-1F7749615122}"/>
                </a:ext>
              </a:extLst>
            </p:cNvPr>
            <p:cNvSpPr/>
            <p:nvPr/>
          </p:nvSpPr>
          <p:spPr>
            <a:xfrm>
              <a:off x="2230374" y="1219200"/>
              <a:ext cx="2011680" cy="3521034"/>
            </a:xfrm>
            <a:custGeom>
              <a:avLst/>
              <a:gdLst>
                <a:gd name="connsiteX0" fmla="*/ 50801 w 2011680"/>
                <a:gd name="connsiteY0" fmla="*/ 0 h 3521034"/>
                <a:gd name="connsiteX1" fmla="*/ 1960879 w 2011680"/>
                <a:gd name="connsiteY1" fmla="*/ 0 h 3521034"/>
                <a:gd name="connsiteX2" fmla="*/ 2011680 w 2011680"/>
                <a:gd name="connsiteY2" fmla="*/ 50801 h 3521034"/>
                <a:gd name="connsiteX3" fmla="*/ 2011680 w 2011680"/>
                <a:gd name="connsiteY3" fmla="*/ 88751 h 3521034"/>
                <a:gd name="connsiteX4" fmla="*/ 2011680 w 2011680"/>
                <a:gd name="connsiteY4" fmla="*/ 253999 h 3521034"/>
                <a:gd name="connsiteX5" fmla="*/ 2011680 w 2011680"/>
                <a:gd name="connsiteY5" fmla="*/ 3267035 h 3521034"/>
                <a:gd name="connsiteX6" fmla="*/ 2011680 w 2011680"/>
                <a:gd name="connsiteY6" fmla="*/ 3356083 h 3521034"/>
                <a:gd name="connsiteX7" fmla="*/ 2011680 w 2011680"/>
                <a:gd name="connsiteY7" fmla="*/ 3470233 h 3521034"/>
                <a:gd name="connsiteX8" fmla="*/ 1960879 w 2011680"/>
                <a:gd name="connsiteY8" fmla="*/ 3521034 h 3521034"/>
                <a:gd name="connsiteX9" fmla="*/ 50801 w 2011680"/>
                <a:gd name="connsiteY9" fmla="*/ 3521034 h 3521034"/>
                <a:gd name="connsiteX10" fmla="*/ 0 w 2011680"/>
                <a:gd name="connsiteY10" fmla="*/ 3470233 h 3521034"/>
                <a:gd name="connsiteX11" fmla="*/ 0 w 2011680"/>
                <a:gd name="connsiteY11" fmla="*/ 3356083 h 3521034"/>
                <a:gd name="connsiteX12" fmla="*/ 0 w 2011680"/>
                <a:gd name="connsiteY12" fmla="*/ 3267035 h 3521034"/>
                <a:gd name="connsiteX13" fmla="*/ 0 w 2011680"/>
                <a:gd name="connsiteY13" fmla="*/ 253999 h 3521034"/>
                <a:gd name="connsiteX14" fmla="*/ 0 w 2011680"/>
                <a:gd name="connsiteY14" fmla="*/ 88751 h 3521034"/>
                <a:gd name="connsiteX15" fmla="*/ 0 w 2011680"/>
                <a:gd name="connsiteY15" fmla="*/ 50801 h 3521034"/>
                <a:gd name="connsiteX16" fmla="*/ 50801 w 2011680"/>
                <a:gd name="connsiteY16" fmla="*/ 0 h 3521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11680" h="3521034">
                  <a:moveTo>
                    <a:pt x="50801" y="0"/>
                  </a:moveTo>
                  <a:lnTo>
                    <a:pt x="1960879" y="0"/>
                  </a:lnTo>
                  <a:cubicBezTo>
                    <a:pt x="1988936" y="0"/>
                    <a:pt x="2011680" y="22744"/>
                    <a:pt x="2011680" y="50801"/>
                  </a:cubicBezTo>
                  <a:lnTo>
                    <a:pt x="2011680" y="88751"/>
                  </a:lnTo>
                  <a:lnTo>
                    <a:pt x="2011680" y="253999"/>
                  </a:lnTo>
                  <a:lnTo>
                    <a:pt x="2011680" y="3267035"/>
                  </a:lnTo>
                  <a:lnTo>
                    <a:pt x="2011680" y="3356083"/>
                  </a:lnTo>
                  <a:lnTo>
                    <a:pt x="2011680" y="3470233"/>
                  </a:lnTo>
                  <a:cubicBezTo>
                    <a:pt x="2011680" y="3498290"/>
                    <a:pt x="1988936" y="3521034"/>
                    <a:pt x="1960879" y="3521034"/>
                  </a:cubicBezTo>
                  <a:lnTo>
                    <a:pt x="50801" y="3521034"/>
                  </a:lnTo>
                  <a:cubicBezTo>
                    <a:pt x="22744" y="3521034"/>
                    <a:pt x="0" y="3498290"/>
                    <a:pt x="0" y="3470233"/>
                  </a:cubicBezTo>
                  <a:lnTo>
                    <a:pt x="0" y="3356083"/>
                  </a:lnTo>
                  <a:lnTo>
                    <a:pt x="0" y="3267035"/>
                  </a:lnTo>
                  <a:lnTo>
                    <a:pt x="0" y="253999"/>
                  </a:lnTo>
                  <a:lnTo>
                    <a:pt x="0" y="88751"/>
                  </a:lnTo>
                  <a:lnTo>
                    <a:pt x="0" y="50801"/>
                  </a:lnTo>
                  <a:cubicBezTo>
                    <a:pt x="0" y="22744"/>
                    <a:pt x="22744" y="0"/>
                    <a:pt x="50801" y="0"/>
                  </a:cubicBez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9" name="Freeform: Shape 168">
              <a:extLst>
                <a:ext uri="{FF2B5EF4-FFF2-40B4-BE49-F238E27FC236}">
                  <a16:creationId xmlns:a16="http://schemas.microsoft.com/office/drawing/2014/main" id="{34457F7D-D70D-4513-87EC-26599D73EB27}"/>
                </a:ext>
              </a:extLst>
            </p:cNvPr>
            <p:cNvSpPr/>
            <p:nvPr/>
          </p:nvSpPr>
          <p:spPr>
            <a:xfrm>
              <a:off x="2230374" y="1219199"/>
              <a:ext cx="2011680" cy="468451"/>
            </a:xfrm>
            <a:custGeom>
              <a:avLst/>
              <a:gdLst>
                <a:gd name="connsiteX0" fmla="*/ 50801 w 2011680"/>
                <a:gd name="connsiteY0" fmla="*/ 0 h 468451"/>
                <a:gd name="connsiteX1" fmla="*/ 1960879 w 2011680"/>
                <a:gd name="connsiteY1" fmla="*/ 0 h 468451"/>
                <a:gd name="connsiteX2" fmla="*/ 2011680 w 2011680"/>
                <a:gd name="connsiteY2" fmla="*/ 50801 h 468451"/>
                <a:gd name="connsiteX3" fmla="*/ 2011680 w 2011680"/>
                <a:gd name="connsiteY3" fmla="*/ 88751 h 468451"/>
                <a:gd name="connsiteX4" fmla="*/ 2011680 w 2011680"/>
                <a:gd name="connsiteY4" fmla="*/ 253999 h 468451"/>
                <a:gd name="connsiteX5" fmla="*/ 2011680 w 2011680"/>
                <a:gd name="connsiteY5" fmla="*/ 468451 h 468451"/>
                <a:gd name="connsiteX6" fmla="*/ 0 w 2011680"/>
                <a:gd name="connsiteY6" fmla="*/ 468451 h 468451"/>
                <a:gd name="connsiteX7" fmla="*/ 0 w 2011680"/>
                <a:gd name="connsiteY7" fmla="*/ 253999 h 468451"/>
                <a:gd name="connsiteX8" fmla="*/ 0 w 2011680"/>
                <a:gd name="connsiteY8" fmla="*/ 88751 h 468451"/>
                <a:gd name="connsiteX9" fmla="*/ 0 w 2011680"/>
                <a:gd name="connsiteY9" fmla="*/ 50801 h 468451"/>
                <a:gd name="connsiteX10" fmla="*/ 50801 w 2011680"/>
                <a:gd name="connsiteY10" fmla="*/ 0 h 468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11680" h="468451">
                  <a:moveTo>
                    <a:pt x="50801" y="0"/>
                  </a:moveTo>
                  <a:lnTo>
                    <a:pt x="1960879" y="0"/>
                  </a:lnTo>
                  <a:cubicBezTo>
                    <a:pt x="1988936" y="0"/>
                    <a:pt x="2011680" y="22744"/>
                    <a:pt x="2011680" y="50801"/>
                  </a:cubicBezTo>
                  <a:lnTo>
                    <a:pt x="2011680" y="88751"/>
                  </a:lnTo>
                  <a:lnTo>
                    <a:pt x="2011680" y="253999"/>
                  </a:lnTo>
                  <a:lnTo>
                    <a:pt x="2011680" y="468451"/>
                  </a:lnTo>
                  <a:lnTo>
                    <a:pt x="0" y="468451"/>
                  </a:lnTo>
                  <a:lnTo>
                    <a:pt x="0" y="253999"/>
                  </a:lnTo>
                  <a:lnTo>
                    <a:pt x="0" y="88751"/>
                  </a:lnTo>
                  <a:lnTo>
                    <a:pt x="0" y="50801"/>
                  </a:lnTo>
                  <a:cubicBezTo>
                    <a:pt x="0" y="22744"/>
                    <a:pt x="22744" y="0"/>
                    <a:pt x="50801" y="0"/>
                  </a:cubicBezTo>
                  <a:close/>
                </a:path>
              </a:pathLst>
            </a:cu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0" name="Group 169">
            <a:extLst>
              <a:ext uri="{FF2B5EF4-FFF2-40B4-BE49-F238E27FC236}">
                <a16:creationId xmlns:a16="http://schemas.microsoft.com/office/drawing/2014/main" id="{20EF9A53-3E7B-49FE-A74F-94037EF125B1}"/>
              </a:ext>
            </a:extLst>
          </p:cNvPr>
          <p:cNvGrpSpPr/>
          <p:nvPr/>
        </p:nvGrpSpPr>
        <p:grpSpPr>
          <a:xfrm>
            <a:off x="7759362" y="2909292"/>
            <a:ext cx="1280160" cy="498490"/>
            <a:chOff x="2596134" y="4587088"/>
            <a:chExt cx="1280160" cy="498490"/>
          </a:xfrm>
        </p:grpSpPr>
        <p:grpSp>
          <p:nvGrpSpPr>
            <p:cNvPr id="171" name="Group 170">
              <a:extLst>
                <a:ext uri="{FF2B5EF4-FFF2-40B4-BE49-F238E27FC236}">
                  <a16:creationId xmlns:a16="http://schemas.microsoft.com/office/drawing/2014/main" id="{A360186B-BBC6-4691-828F-780A1D113152}"/>
                </a:ext>
              </a:extLst>
            </p:cNvPr>
            <p:cNvGrpSpPr>
              <a:grpSpLocks noChangeAspect="1"/>
            </p:cNvGrpSpPr>
            <p:nvPr/>
          </p:nvGrpSpPr>
          <p:grpSpPr>
            <a:xfrm>
              <a:off x="2596134" y="4983480"/>
              <a:ext cx="1280160" cy="102098"/>
              <a:chOff x="914400" y="1066800"/>
              <a:chExt cx="1490472" cy="118872"/>
            </a:xfrm>
          </p:grpSpPr>
          <p:sp>
            <p:nvSpPr>
              <p:cNvPr id="182" name="Oval 181">
                <a:extLst>
                  <a:ext uri="{FF2B5EF4-FFF2-40B4-BE49-F238E27FC236}">
                    <a16:creationId xmlns:a16="http://schemas.microsoft.com/office/drawing/2014/main" id="{A508A4EC-A1E2-4BC8-A90B-91CCD29B1A73}"/>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3" name="Oval 182">
                <a:extLst>
                  <a:ext uri="{FF2B5EF4-FFF2-40B4-BE49-F238E27FC236}">
                    <a16:creationId xmlns:a16="http://schemas.microsoft.com/office/drawing/2014/main" id="{3EE2C280-1538-4454-A44C-2F3400670148}"/>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4" name="Oval 183">
                <a:extLst>
                  <a:ext uri="{FF2B5EF4-FFF2-40B4-BE49-F238E27FC236}">
                    <a16:creationId xmlns:a16="http://schemas.microsoft.com/office/drawing/2014/main" id="{FC31372A-25FE-49DF-92EC-41450DFC8CB1}"/>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5" name="Oval 184">
                <a:extLst>
                  <a:ext uri="{FF2B5EF4-FFF2-40B4-BE49-F238E27FC236}">
                    <a16:creationId xmlns:a16="http://schemas.microsoft.com/office/drawing/2014/main" id="{FFD3DECF-FA3A-4607-89AC-B2F6377B8677}"/>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2" name="Group 171">
              <a:extLst>
                <a:ext uri="{FF2B5EF4-FFF2-40B4-BE49-F238E27FC236}">
                  <a16:creationId xmlns:a16="http://schemas.microsoft.com/office/drawing/2014/main" id="{2229A3DF-671D-404B-8A63-67806CE6D5C8}"/>
                </a:ext>
              </a:extLst>
            </p:cNvPr>
            <p:cNvGrpSpPr>
              <a:grpSpLocks noChangeAspect="1"/>
            </p:cNvGrpSpPr>
            <p:nvPr/>
          </p:nvGrpSpPr>
          <p:grpSpPr>
            <a:xfrm>
              <a:off x="2596134" y="4587088"/>
              <a:ext cx="1280160" cy="102098"/>
              <a:chOff x="914400" y="1066800"/>
              <a:chExt cx="1490472" cy="118872"/>
            </a:xfrm>
          </p:grpSpPr>
          <p:sp>
            <p:nvSpPr>
              <p:cNvPr id="178" name="Oval 177">
                <a:extLst>
                  <a:ext uri="{FF2B5EF4-FFF2-40B4-BE49-F238E27FC236}">
                    <a16:creationId xmlns:a16="http://schemas.microsoft.com/office/drawing/2014/main" id="{904E4504-42B3-441E-8781-0BA90DA49995}"/>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9" name="Oval 178">
                <a:extLst>
                  <a:ext uri="{FF2B5EF4-FFF2-40B4-BE49-F238E27FC236}">
                    <a16:creationId xmlns:a16="http://schemas.microsoft.com/office/drawing/2014/main" id="{395C7588-F4F8-4597-AB1E-63B67A641A2B}"/>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0" name="Oval 179">
                <a:extLst>
                  <a:ext uri="{FF2B5EF4-FFF2-40B4-BE49-F238E27FC236}">
                    <a16:creationId xmlns:a16="http://schemas.microsoft.com/office/drawing/2014/main" id="{F0ED3879-4D5A-42DA-B967-7AC5E85EE230}"/>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1" name="Oval 180">
                <a:extLst>
                  <a:ext uri="{FF2B5EF4-FFF2-40B4-BE49-F238E27FC236}">
                    <a16:creationId xmlns:a16="http://schemas.microsoft.com/office/drawing/2014/main" id="{638AA9B6-FFF6-4EAB-9D97-E9E6E3F77F2F}"/>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3" name="Group 172">
              <a:extLst>
                <a:ext uri="{FF2B5EF4-FFF2-40B4-BE49-F238E27FC236}">
                  <a16:creationId xmlns:a16="http://schemas.microsoft.com/office/drawing/2014/main" id="{9CAC9CD2-1F25-4855-8602-C0ADD78A8E97}"/>
                </a:ext>
              </a:extLst>
            </p:cNvPr>
            <p:cNvGrpSpPr/>
            <p:nvPr/>
          </p:nvGrpSpPr>
          <p:grpSpPr>
            <a:xfrm>
              <a:off x="2616341" y="4617720"/>
              <a:ext cx="1234440" cy="441364"/>
              <a:chOff x="2616341" y="4617720"/>
              <a:chExt cx="1234440" cy="441364"/>
            </a:xfrm>
          </p:grpSpPr>
          <p:sp>
            <p:nvSpPr>
              <p:cNvPr id="174" name="Freeform: Shape 173">
                <a:extLst>
                  <a:ext uri="{FF2B5EF4-FFF2-40B4-BE49-F238E27FC236}">
                    <a16:creationId xmlns:a16="http://schemas.microsoft.com/office/drawing/2014/main" id="{BABA3D68-5747-403D-B7F7-C1FFD0135B0E}"/>
                  </a:ext>
                </a:extLst>
              </p:cNvPr>
              <p:cNvSpPr>
                <a:spLocks noChangeAspect="1"/>
              </p:cNvSpPr>
              <p:nvPr/>
            </p:nvSpPr>
            <p:spPr>
              <a:xfrm>
                <a:off x="3795917"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5" name="Freeform: Shape 174">
                <a:extLst>
                  <a:ext uri="{FF2B5EF4-FFF2-40B4-BE49-F238E27FC236}">
                    <a16:creationId xmlns:a16="http://schemas.microsoft.com/office/drawing/2014/main" id="{D639FAEC-8402-43C6-860F-C4C6E5485EF4}"/>
                  </a:ext>
                </a:extLst>
              </p:cNvPr>
              <p:cNvSpPr>
                <a:spLocks noChangeAspect="1"/>
              </p:cNvSpPr>
              <p:nvPr/>
            </p:nvSpPr>
            <p:spPr>
              <a:xfrm>
                <a:off x="2616341"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6" name="Freeform: Shape 175">
                <a:extLst>
                  <a:ext uri="{FF2B5EF4-FFF2-40B4-BE49-F238E27FC236}">
                    <a16:creationId xmlns:a16="http://schemas.microsoft.com/office/drawing/2014/main" id="{4AF1F147-DFBE-4833-88CE-0DFF1933D912}"/>
                  </a:ext>
                </a:extLst>
              </p:cNvPr>
              <p:cNvSpPr>
                <a:spLocks noChangeAspect="1"/>
              </p:cNvSpPr>
              <p:nvPr/>
            </p:nvSpPr>
            <p:spPr>
              <a:xfrm>
                <a:off x="3000389"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7" name="Freeform: Shape 176">
                <a:extLst>
                  <a:ext uri="{FF2B5EF4-FFF2-40B4-BE49-F238E27FC236}">
                    <a16:creationId xmlns:a16="http://schemas.microsoft.com/office/drawing/2014/main" id="{7498B7BA-255C-46F5-B9DE-27B651821925}"/>
                  </a:ext>
                </a:extLst>
              </p:cNvPr>
              <p:cNvSpPr>
                <a:spLocks noChangeAspect="1"/>
              </p:cNvSpPr>
              <p:nvPr/>
            </p:nvSpPr>
            <p:spPr>
              <a:xfrm>
                <a:off x="340272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186" name="TextBox 185">
            <a:extLst>
              <a:ext uri="{FF2B5EF4-FFF2-40B4-BE49-F238E27FC236}">
                <a16:creationId xmlns:a16="http://schemas.microsoft.com/office/drawing/2014/main" id="{13604EE2-8AE3-4FBE-8BD2-A39D25993A80}"/>
              </a:ext>
            </a:extLst>
          </p:cNvPr>
          <p:cNvSpPr txBox="1"/>
          <p:nvPr/>
        </p:nvSpPr>
        <p:spPr>
          <a:xfrm>
            <a:off x="7396283" y="3921472"/>
            <a:ext cx="2011680" cy="2015936"/>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LOREM IPSUM DOLOR</a:t>
            </a:r>
          </a:p>
          <a:p>
            <a:pPr algn="ctr"/>
            <a:endParaRPr lang="en-US" sz="600"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grpSp>
        <p:nvGrpSpPr>
          <p:cNvPr id="188" name="Group 187">
            <a:extLst>
              <a:ext uri="{FF2B5EF4-FFF2-40B4-BE49-F238E27FC236}">
                <a16:creationId xmlns:a16="http://schemas.microsoft.com/office/drawing/2014/main" id="{5A3497F9-05CA-4F68-86D6-553704DBA957}"/>
              </a:ext>
            </a:extLst>
          </p:cNvPr>
          <p:cNvGrpSpPr/>
          <p:nvPr/>
        </p:nvGrpSpPr>
        <p:grpSpPr>
          <a:xfrm>
            <a:off x="9817510" y="1290072"/>
            <a:ext cx="1757172" cy="1752601"/>
            <a:chOff x="2357628" y="4953000"/>
            <a:chExt cx="1757172" cy="1752601"/>
          </a:xfrm>
          <a:effectLst>
            <a:outerShdw blurRad="50800" dist="38100" dir="2700000" algn="tl" rotWithShape="0">
              <a:prstClr val="black">
                <a:alpha val="40000"/>
              </a:prstClr>
            </a:outerShdw>
          </a:effectLst>
        </p:grpSpPr>
        <p:sp>
          <p:nvSpPr>
            <p:cNvPr id="189" name="Freeform: Shape 188">
              <a:extLst>
                <a:ext uri="{FF2B5EF4-FFF2-40B4-BE49-F238E27FC236}">
                  <a16:creationId xmlns:a16="http://schemas.microsoft.com/office/drawing/2014/main" id="{3DB9EB66-80AE-4139-98EC-5CC70D2A6699}"/>
                </a:ext>
              </a:extLst>
            </p:cNvPr>
            <p:cNvSpPr/>
            <p:nvPr/>
          </p:nvSpPr>
          <p:spPr>
            <a:xfrm>
              <a:off x="2357628" y="4953000"/>
              <a:ext cx="1757172" cy="1752601"/>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0" name="Freeform: Shape 189">
              <a:extLst>
                <a:ext uri="{FF2B5EF4-FFF2-40B4-BE49-F238E27FC236}">
                  <a16:creationId xmlns:a16="http://schemas.microsoft.com/office/drawing/2014/main" id="{F5546316-C297-4EF1-868E-7EDDEB49AEE5}"/>
                </a:ext>
              </a:extLst>
            </p:cNvPr>
            <p:cNvSpPr>
              <a:spLocks noChangeAspect="1"/>
            </p:cNvSpPr>
            <p:nvPr/>
          </p:nvSpPr>
          <p:spPr>
            <a:xfrm>
              <a:off x="2436114" y="5031281"/>
              <a:ext cx="1600200" cy="1596038"/>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blipFill>
              <a:blip r:embed="rId9"/>
              <a:stretch>
                <a:fillRect/>
              </a:stretch>
            </a:blipFill>
            <a:ln w="25400" cmpd="dbl">
              <a:solidFill>
                <a:srgbClr val="3B3838"/>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91" name="Group 190">
            <a:extLst>
              <a:ext uri="{FF2B5EF4-FFF2-40B4-BE49-F238E27FC236}">
                <a16:creationId xmlns:a16="http://schemas.microsoft.com/office/drawing/2014/main" id="{7ABEA980-0CCF-43E8-8FDA-BAAF5855FE5F}"/>
              </a:ext>
            </a:extLst>
          </p:cNvPr>
          <p:cNvGrpSpPr/>
          <p:nvPr/>
        </p:nvGrpSpPr>
        <p:grpSpPr>
          <a:xfrm>
            <a:off x="9690501" y="3258180"/>
            <a:ext cx="2011680" cy="3521035"/>
            <a:chOff x="2230374" y="1219199"/>
            <a:chExt cx="2011680" cy="3521035"/>
          </a:xfrm>
          <a:effectLst>
            <a:outerShdw blurRad="50800" dist="38100" dir="2700000" algn="tl" rotWithShape="0">
              <a:prstClr val="black">
                <a:alpha val="40000"/>
              </a:prstClr>
            </a:outerShdw>
          </a:effectLst>
        </p:grpSpPr>
        <p:sp>
          <p:nvSpPr>
            <p:cNvPr id="192" name="Freeform: Shape 191">
              <a:extLst>
                <a:ext uri="{FF2B5EF4-FFF2-40B4-BE49-F238E27FC236}">
                  <a16:creationId xmlns:a16="http://schemas.microsoft.com/office/drawing/2014/main" id="{9AE203BC-4F09-4155-9984-F50E5F5E802E}"/>
                </a:ext>
              </a:extLst>
            </p:cNvPr>
            <p:cNvSpPr/>
            <p:nvPr/>
          </p:nvSpPr>
          <p:spPr>
            <a:xfrm>
              <a:off x="2230374" y="1219200"/>
              <a:ext cx="2011680" cy="3521034"/>
            </a:xfrm>
            <a:custGeom>
              <a:avLst/>
              <a:gdLst>
                <a:gd name="connsiteX0" fmla="*/ 50801 w 2011680"/>
                <a:gd name="connsiteY0" fmla="*/ 0 h 3521034"/>
                <a:gd name="connsiteX1" fmla="*/ 1960879 w 2011680"/>
                <a:gd name="connsiteY1" fmla="*/ 0 h 3521034"/>
                <a:gd name="connsiteX2" fmla="*/ 2011680 w 2011680"/>
                <a:gd name="connsiteY2" fmla="*/ 50801 h 3521034"/>
                <a:gd name="connsiteX3" fmla="*/ 2011680 w 2011680"/>
                <a:gd name="connsiteY3" fmla="*/ 88751 h 3521034"/>
                <a:gd name="connsiteX4" fmla="*/ 2011680 w 2011680"/>
                <a:gd name="connsiteY4" fmla="*/ 253999 h 3521034"/>
                <a:gd name="connsiteX5" fmla="*/ 2011680 w 2011680"/>
                <a:gd name="connsiteY5" fmla="*/ 3267035 h 3521034"/>
                <a:gd name="connsiteX6" fmla="*/ 2011680 w 2011680"/>
                <a:gd name="connsiteY6" fmla="*/ 3356083 h 3521034"/>
                <a:gd name="connsiteX7" fmla="*/ 2011680 w 2011680"/>
                <a:gd name="connsiteY7" fmla="*/ 3470233 h 3521034"/>
                <a:gd name="connsiteX8" fmla="*/ 1960879 w 2011680"/>
                <a:gd name="connsiteY8" fmla="*/ 3521034 h 3521034"/>
                <a:gd name="connsiteX9" fmla="*/ 50801 w 2011680"/>
                <a:gd name="connsiteY9" fmla="*/ 3521034 h 3521034"/>
                <a:gd name="connsiteX10" fmla="*/ 0 w 2011680"/>
                <a:gd name="connsiteY10" fmla="*/ 3470233 h 3521034"/>
                <a:gd name="connsiteX11" fmla="*/ 0 w 2011680"/>
                <a:gd name="connsiteY11" fmla="*/ 3356083 h 3521034"/>
                <a:gd name="connsiteX12" fmla="*/ 0 w 2011680"/>
                <a:gd name="connsiteY12" fmla="*/ 3267035 h 3521034"/>
                <a:gd name="connsiteX13" fmla="*/ 0 w 2011680"/>
                <a:gd name="connsiteY13" fmla="*/ 253999 h 3521034"/>
                <a:gd name="connsiteX14" fmla="*/ 0 w 2011680"/>
                <a:gd name="connsiteY14" fmla="*/ 88751 h 3521034"/>
                <a:gd name="connsiteX15" fmla="*/ 0 w 2011680"/>
                <a:gd name="connsiteY15" fmla="*/ 50801 h 3521034"/>
                <a:gd name="connsiteX16" fmla="*/ 50801 w 2011680"/>
                <a:gd name="connsiteY16" fmla="*/ 0 h 3521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11680" h="3521034">
                  <a:moveTo>
                    <a:pt x="50801" y="0"/>
                  </a:moveTo>
                  <a:lnTo>
                    <a:pt x="1960879" y="0"/>
                  </a:lnTo>
                  <a:cubicBezTo>
                    <a:pt x="1988936" y="0"/>
                    <a:pt x="2011680" y="22744"/>
                    <a:pt x="2011680" y="50801"/>
                  </a:cubicBezTo>
                  <a:lnTo>
                    <a:pt x="2011680" y="88751"/>
                  </a:lnTo>
                  <a:lnTo>
                    <a:pt x="2011680" y="253999"/>
                  </a:lnTo>
                  <a:lnTo>
                    <a:pt x="2011680" y="3267035"/>
                  </a:lnTo>
                  <a:lnTo>
                    <a:pt x="2011680" y="3356083"/>
                  </a:lnTo>
                  <a:lnTo>
                    <a:pt x="2011680" y="3470233"/>
                  </a:lnTo>
                  <a:cubicBezTo>
                    <a:pt x="2011680" y="3498290"/>
                    <a:pt x="1988936" y="3521034"/>
                    <a:pt x="1960879" y="3521034"/>
                  </a:cubicBezTo>
                  <a:lnTo>
                    <a:pt x="50801" y="3521034"/>
                  </a:lnTo>
                  <a:cubicBezTo>
                    <a:pt x="22744" y="3521034"/>
                    <a:pt x="0" y="3498290"/>
                    <a:pt x="0" y="3470233"/>
                  </a:cubicBezTo>
                  <a:lnTo>
                    <a:pt x="0" y="3356083"/>
                  </a:lnTo>
                  <a:lnTo>
                    <a:pt x="0" y="3267035"/>
                  </a:lnTo>
                  <a:lnTo>
                    <a:pt x="0" y="253999"/>
                  </a:lnTo>
                  <a:lnTo>
                    <a:pt x="0" y="88751"/>
                  </a:lnTo>
                  <a:lnTo>
                    <a:pt x="0" y="50801"/>
                  </a:lnTo>
                  <a:cubicBezTo>
                    <a:pt x="0" y="22744"/>
                    <a:pt x="22744" y="0"/>
                    <a:pt x="50801" y="0"/>
                  </a:cubicBezTo>
                  <a:close/>
                </a:path>
              </a:pathLst>
            </a:custGeom>
            <a:solidFill>
              <a:srgbClr val="D3391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93" name="Freeform: Shape 192">
              <a:extLst>
                <a:ext uri="{FF2B5EF4-FFF2-40B4-BE49-F238E27FC236}">
                  <a16:creationId xmlns:a16="http://schemas.microsoft.com/office/drawing/2014/main" id="{F0562C3F-20E7-490A-B309-3D47FBA957E0}"/>
                </a:ext>
              </a:extLst>
            </p:cNvPr>
            <p:cNvSpPr/>
            <p:nvPr/>
          </p:nvSpPr>
          <p:spPr>
            <a:xfrm>
              <a:off x="2230374" y="1219199"/>
              <a:ext cx="2011680" cy="468451"/>
            </a:xfrm>
            <a:custGeom>
              <a:avLst/>
              <a:gdLst>
                <a:gd name="connsiteX0" fmla="*/ 50801 w 2011680"/>
                <a:gd name="connsiteY0" fmla="*/ 0 h 468451"/>
                <a:gd name="connsiteX1" fmla="*/ 1960879 w 2011680"/>
                <a:gd name="connsiteY1" fmla="*/ 0 h 468451"/>
                <a:gd name="connsiteX2" fmla="*/ 2011680 w 2011680"/>
                <a:gd name="connsiteY2" fmla="*/ 50801 h 468451"/>
                <a:gd name="connsiteX3" fmla="*/ 2011680 w 2011680"/>
                <a:gd name="connsiteY3" fmla="*/ 88751 h 468451"/>
                <a:gd name="connsiteX4" fmla="*/ 2011680 w 2011680"/>
                <a:gd name="connsiteY4" fmla="*/ 253999 h 468451"/>
                <a:gd name="connsiteX5" fmla="*/ 2011680 w 2011680"/>
                <a:gd name="connsiteY5" fmla="*/ 468451 h 468451"/>
                <a:gd name="connsiteX6" fmla="*/ 0 w 2011680"/>
                <a:gd name="connsiteY6" fmla="*/ 468451 h 468451"/>
                <a:gd name="connsiteX7" fmla="*/ 0 w 2011680"/>
                <a:gd name="connsiteY7" fmla="*/ 253999 h 468451"/>
                <a:gd name="connsiteX8" fmla="*/ 0 w 2011680"/>
                <a:gd name="connsiteY8" fmla="*/ 88751 h 468451"/>
                <a:gd name="connsiteX9" fmla="*/ 0 w 2011680"/>
                <a:gd name="connsiteY9" fmla="*/ 50801 h 468451"/>
                <a:gd name="connsiteX10" fmla="*/ 50801 w 2011680"/>
                <a:gd name="connsiteY10" fmla="*/ 0 h 468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11680" h="468451">
                  <a:moveTo>
                    <a:pt x="50801" y="0"/>
                  </a:moveTo>
                  <a:lnTo>
                    <a:pt x="1960879" y="0"/>
                  </a:lnTo>
                  <a:cubicBezTo>
                    <a:pt x="1988936" y="0"/>
                    <a:pt x="2011680" y="22744"/>
                    <a:pt x="2011680" y="50801"/>
                  </a:cubicBezTo>
                  <a:lnTo>
                    <a:pt x="2011680" y="88751"/>
                  </a:lnTo>
                  <a:lnTo>
                    <a:pt x="2011680" y="253999"/>
                  </a:lnTo>
                  <a:lnTo>
                    <a:pt x="2011680" y="468451"/>
                  </a:lnTo>
                  <a:lnTo>
                    <a:pt x="0" y="468451"/>
                  </a:lnTo>
                  <a:lnTo>
                    <a:pt x="0" y="253999"/>
                  </a:lnTo>
                  <a:lnTo>
                    <a:pt x="0" y="88751"/>
                  </a:lnTo>
                  <a:lnTo>
                    <a:pt x="0" y="50801"/>
                  </a:lnTo>
                  <a:cubicBezTo>
                    <a:pt x="0" y="22744"/>
                    <a:pt x="22744" y="0"/>
                    <a:pt x="50801" y="0"/>
                  </a:cubicBezTo>
                  <a:close/>
                </a:path>
              </a:pathLst>
            </a:cu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94" name="Group 193">
            <a:extLst>
              <a:ext uri="{FF2B5EF4-FFF2-40B4-BE49-F238E27FC236}">
                <a16:creationId xmlns:a16="http://schemas.microsoft.com/office/drawing/2014/main" id="{01C55BF7-A0DD-49BA-A9B1-AC6EDE017F66}"/>
              </a:ext>
            </a:extLst>
          </p:cNvPr>
          <p:cNvGrpSpPr/>
          <p:nvPr/>
        </p:nvGrpSpPr>
        <p:grpSpPr>
          <a:xfrm>
            <a:off x="10053335" y="2909292"/>
            <a:ext cx="1280160" cy="498490"/>
            <a:chOff x="2596134" y="4587088"/>
            <a:chExt cx="1280160" cy="498490"/>
          </a:xfrm>
        </p:grpSpPr>
        <p:grpSp>
          <p:nvGrpSpPr>
            <p:cNvPr id="195" name="Group 194">
              <a:extLst>
                <a:ext uri="{FF2B5EF4-FFF2-40B4-BE49-F238E27FC236}">
                  <a16:creationId xmlns:a16="http://schemas.microsoft.com/office/drawing/2014/main" id="{16CA6E80-1423-46D0-8893-3378FF399C9D}"/>
                </a:ext>
              </a:extLst>
            </p:cNvPr>
            <p:cNvGrpSpPr>
              <a:grpSpLocks noChangeAspect="1"/>
            </p:cNvGrpSpPr>
            <p:nvPr/>
          </p:nvGrpSpPr>
          <p:grpSpPr>
            <a:xfrm>
              <a:off x="2596134" y="4983480"/>
              <a:ext cx="1280160" cy="102098"/>
              <a:chOff x="914400" y="1066800"/>
              <a:chExt cx="1490472" cy="118872"/>
            </a:xfrm>
          </p:grpSpPr>
          <p:sp>
            <p:nvSpPr>
              <p:cNvPr id="206" name="Oval 205">
                <a:extLst>
                  <a:ext uri="{FF2B5EF4-FFF2-40B4-BE49-F238E27FC236}">
                    <a16:creationId xmlns:a16="http://schemas.microsoft.com/office/drawing/2014/main" id="{6F898635-99DC-4E12-AF25-C2A3F99A14CC}"/>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7" name="Oval 206">
                <a:extLst>
                  <a:ext uri="{FF2B5EF4-FFF2-40B4-BE49-F238E27FC236}">
                    <a16:creationId xmlns:a16="http://schemas.microsoft.com/office/drawing/2014/main" id="{2BC8590C-9D5E-4116-8F5B-0F76F9C17D15}"/>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8" name="Oval 207">
                <a:extLst>
                  <a:ext uri="{FF2B5EF4-FFF2-40B4-BE49-F238E27FC236}">
                    <a16:creationId xmlns:a16="http://schemas.microsoft.com/office/drawing/2014/main" id="{C0E8376F-8000-425E-AC42-8923877FAB56}"/>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9" name="Oval 208">
                <a:extLst>
                  <a:ext uri="{FF2B5EF4-FFF2-40B4-BE49-F238E27FC236}">
                    <a16:creationId xmlns:a16="http://schemas.microsoft.com/office/drawing/2014/main" id="{BE1248E5-8D23-467B-93CC-C38D4590F286}"/>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96" name="Group 195">
              <a:extLst>
                <a:ext uri="{FF2B5EF4-FFF2-40B4-BE49-F238E27FC236}">
                  <a16:creationId xmlns:a16="http://schemas.microsoft.com/office/drawing/2014/main" id="{809859BF-DF6D-41C2-836C-3BC3B67AEB4F}"/>
                </a:ext>
              </a:extLst>
            </p:cNvPr>
            <p:cNvGrpSpPr>
              <a:grpSpLocks noChangeAspect="1"/>
            </p:cNvGrpSpPr>
            <p:nvPr/>
          </p:nvGrpSpPr>
          <p:grpSpPr>
            <a:xfrm>
              <a:off x="2596134" y="4587088"/>
              <a:ext cx="1280160" cy="102098"/>
              <a:chOff x="914400" y="1066800"/>
              <a:chExt cx="1490472" cy="118872"/>
            </a:xfrm>
          </p:grpSpPr>
          <p:sp>
            <p:nvSpPr>
              <p:cNvPr id="202" name="Oval 201">
                <a:extLst>
                  <a:ext uri="{FF2B5EF4-FFF2-40B4-BE49-F238E27FC236}">
                    <a16:creationId xmlns:a16="http://schemas.microsoft.com/office/drawing/2014/main" id="{6B1E4FF8-0B99-413C-9086-237B08FD3E52}"/>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3" name="Oval 202">
                <a:extLst>
                  <a:ext uri="{FF2B5EF4-FFF2-40B4-BE49-F238E27FC236}">
                    <a16:creationId xmlns:a16="http://schemas.microsoft.com/office/drawing/2014/main" id="{D11C6D8B-7E58-45F0-BED0-99E31E674A54}"/>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4" name="Oval 203">
                <a:extLst>
                  <a:ext uri="{FF2B5EF4-FFF2-40B4-BE49-F238E27FC236}">
                    <a16:creationId xmlns:a16="http://schemas.microsoft.com/office/drawing/2014/main" id="{BE12AB68-21F8-44EC-8F05-831A49EF6818}"/>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5" name="Oval 204">
                <a:extLst>
                  <a:ext uri="{FF2B5EF4-FFF2-40B4-BE49-F238E27FC236}">
                    <a16:creationId xmlns:a16="http://schemas.microsoft.com/office/drawing/2014/main" id="{D88E5890-A06E-4B6D-8DC2-82CF8A1FF49A}"/>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97" name="Group 196">
              <a:extLst>
                <a:ext uri="{FF2B5EF4-FFF2-40B4-BE49-F238E27FC236}">
                  <a16:creationId xmlns:a16="http://schemas.microsoft.com/office/drawing/2014/main" id="{00FCF3D0-1850-4F64-AA38-BBCD96D2CDE7}"/>
                </a:ext>
              </a:extLst>
            </p:cNvPr>
            <p:cNvGrpSpPr/>
            <p:nvPr/>
          </p:nvGrpSpPr>
          <p:grpSpPr>
            <a:xfrm>
              <a:off x="2616341" y="4617720"/>
              <a:ext cx="1234440" cy="441364"/>
              <a:chOff x="2616341" y="4617720"/>
              <a:chExt cx="1234440" cy="441364"/>
            </a:xfrm>
          </p:grpSpPr>
          <p:sp>
            <p:nvSpPr>
              <p:cNvPr id="198" name="Freeform: Shape 197">
                <a:extLst>
                  <a:ext uri="{FF2B5EF4-FFF2-40B4-BE49-F238E27FC236}">
                    <a16:creationId xmlns:a16="http://schemas.microsoft.com/office/drawing/2014/main" id="{96FF3EFA-481A-43BE-9811-E10F8E76DD27}"/>
                  </a:ext>
                </a:extLst>
              </p:cNvPr>
              <p:cNvSpPr>
                <a:spLocks noChangeAspect="1"/>
              </p:cNvSpPr>
              <p:nvPr/>
            </p:nvSpPr>
            <p:spPr>
              <a:xfrm>
                <a:off x="3795917"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9" name="Freeform: Shape 198">
                <a:extLst>
                  <a:ext uri="{FF2B5EF4-FFF2-40B4-BE49-F238E27FC236}">
                    <a16:creationId xmlns:a16="http://schemas.microsoft.com/office/drawing/2014/main" id="{55FEC442-E7D9-46FE-8738-0F40F1D4BFF7}"/>
                  </a:ext>
                </a:extLst>
              </p:cNvPr>
              <p:cNvSpPr>
                <a:spLocks noChangeAspect="1"/>
              </p:cNvSpPr>
              <p:nvPr/>
            </p:nvSpPr>
            <p:spPr>
              <a:xfrm>
                <a:off x="2616341"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0" name="Freeform: Shape 199">
                <a:extLst>
                  <a:ext uri="{FF2B5EF4-FFF2-40B4-BE49-F238E27FC236}">
                    <a16:creationId xmlns:a16="http://schemas.microsoft.com/office/drawing/2014/main" id="{B946D7C9-267D-4954-A7B2-1B6E6A2AACE8}"/>
                  </a:ext>
                </a:extLst>
              </p:cNvPr>
              <p:cNvSpPr>
                <a:spLocks noChangeAspect="1"/>
              </p:cNvSpPr>
              <p:nvPr/>
            </p:nvSpPr>
            <p:spPr>
              <a:xfrm>
                <a:off x="3000389"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1" name="Freeform: Shape 200">
                <a:extLst>
                  <a:ext uri="{FF2B5EF4-FFF2-40B4-BE49-F238E27FC236}">
                    <a16:creationId xmlns:a16="http://schemas.microsoft.com/office/drawing/2014/main" id="{2B0BF8BB-DEAF-4489-8435-73645A4EFD48}"/>
                  </a:ext>
                </a:extLst>
              </p:cNvPr>
              <p:cNvSpPr>
                <a:spLocks noChangeAspect="1"/>
              </p:cNvSpPr>
              <p:nvPr/>
            </p:nvSpPr>
            <p:spPr>
              <a:xfrm>
                <a:off x="340272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210" name="TextBox 209">
            <a:extLst>
              <a:ext uri="{FF2B5EF4-FFF2-40B4-BE49-F238E27FC236}">
                <a16:creationId xmlns:a16="http://schemas.microsoft.com/office/drawing/2014/main" id="{D386AB2B-B99D-4E4E-8BE5-5EE6B7A624FC}"/>
              </a:ext>
            </a:extLst>
          </p:cNvPr>
          <p:cNvSpPr txBox="1"/>
          <p:nvPr/>
        </p:nvSpPr>
        <p:spPr>
          <a:xfrm>
            <a:off x="9690256" y="3921472"/>
            <a:ext cx="2011680" cy="2015936"/>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LOREM IPSUM DOLOR</a:t>
            </a:r>
          </a:p>
          <a:p>
            <a:pPr algn="ctr"/>
            <a:endParaRPr lang="en-US" sz="600"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pic>
        <p:nvPicPr>
          <p:cNvPr id="3" name="Graphic 2" descr="Test tubes">
            <a:extLst>
              <a:ext uri="{FF2B5EF4-FFF2-40B4-BE49-F238E27FC236}">
                <a16:creationId xmlns:a16="http://schemas.microsoft.com/office/drawing/2014/main" id="{F0B509F1-08B5-4FA8-BB5A-3C25B22F2D81}"/>
              </a:ext>
            </a:extLst>
          </p:cNvPr>
          <p:cNvPicPr>
            <a:picLocks noChangeAspect="1"/>
          </p:cNvPicPr>
          <p:nvPr/>
        </p:nvPicPr>
        <p:blipFill>
          <a:blip r:embed="rId10">
            <a:extLst>
              <a:ext uri="{28A0092B-C50C-407E-A947-70E740481C1C}">
                <a14:useLocalDpi xmlns:a14="http://schemas.microsoft.com/office/drawing/2010/main" val="0"/>
              </a:ext>
              <a:ext uri="{96DAC541-7B7A-43D3-8B79-37D633B846F1}">
                <asvg:svgBlip xmlns:asvg="http://schemas.microsoft.com/office/drawing/2016/SVG/main" r:embed="rId11"/>
              </a:ext>
            </a:extLst>
          </a:blip>
          <a:stretch>
            <a:fillRect/>
          </a:stretch>
        </p:blipFill>
        <p:spPr>
          <a:xfrm>
            <a:off x="8081069" y="6024586"/>
            <a:ext cx="640080" cy="640080"/>
          </a:xfrm>
          <a:prstGeom prst="rect">
            <a:avLst/>
          </a:prstGeom>
        </p:spPr>
      </p:pic>
      <p:pic>
        <p:nvPicPr>
          <p:cNvPr id="6" name="Graphic 5" descr="Flask">
            <a:extLst>
              <a:ext uri="{FF2B5EF4-FFF2-40B4-BE49-F238E27FC236}">
                <a16:creationId xmlns:a16="http://schemas.microsoft.com/office/drawing/2014/main" id="{A0094F29-F210-471E-A4FC-248A020B31EF}"/>
              </a:ext>
            </a:extLst>
          </p:cNvPr>
          <p:cNvPicPr>
            <a:picLocks noChangeAspect="1"/>
          </p:cNvPicPr>
          <p:nvPr/>
        </p:nvPicPr>
        <p:blipFill>
          <a:blip r:embed="rId12">
            <a:extLst>
              <a:ext uri="{28A0092B-C50C-407E-A947-70E740481C1C}">
                <a14:useLocalDpi xmlns:a14="http://schemas.microsoft.com/office/drawing/2010/main" val="0"/>
              </a:ext>
              <a:ext uri="{96DAC541-7B7A-43D3-8B79-37D633B846F1}">
                <asvg:svgBlip xmlns:asvg="http://schemas.microsoft.com/office/drawing/2016/SVG/main" r:embed="rId13"/>
              </a:ext>
            </a:extLst>
          </a:blip>
          <a:stretch>
            <a:fillRect/>
          </a:stretch>
        </p:blipFill>
        <p:spPr>
          <a:xfrm>
            <a:off x="5717290" y="5955533"/>
            <a:ext cx="640080" cy="640080"/>
          </a:xfrm>
          <a:prstGeom prst="rect">
            <a:avLst/>
          </a:prstGeom>
        </p:spPr>
      </p:pic>
      <p:pic>
        <p:nvPicPr>
          <p:cNvPr id="8" name="Graphic 7" descr="Atom">
            <a:extLst>
              <a:ext uri="{FF2B5EF4-FFF2-40B4-BE49-F238E27FC236}">
                <a16:creationId xmlns:a16="http://schemas.microsoft.com/office/drawing/2014/main" id="{26D0C6C8-3B2A-4B85-BE9F-3DD8BBBC2A01}"/>
              </a:ext>
            </a:extLst>
          </p:cNvPr>
          <p:cNvPicPr>
            <a:picLocks noChangeAspect="1"/>
          </p:cNvPicPr>
          <p:nvPr/>
        </p:nvPicPr>
        <p:blipFill>
          <a:blip r:embed="rId14">
            <a:extLst>
              <a:ext uri="{28A0092B-C50C-407E-A947-70E740481C1C}">
                <a14:useLocalDpi xmlns:a14="http://schemas.microsoft.com/office/drawing/2010/main" val="0"/>
              </a:ext>
              <a:ext uri="{96DAC541-7B7A-43D3-8B79-37D633B846F1}">
                <asvg:svgBlip xmlns:asvg="http://schemas.microsoft.com/office/drawing/2016/SVG/main" r:embed="rId15"/>
              </a:ext>
            </a:extLst>
          </a:blip>
          <a:stretch>
            <a:fillRect/>
          </a:stretch>
        </p:blipFill>
        <p:spPr>
          <a:xfrm>
            <a:off x="10436509" y="6024586"/>
            <a:ext cx="640080" cy="640080"/>
          </a:xfrm>
          <a:prstGeom prst="rect">
            <a:avLst/>
          </a:prstGeom>
        </p:spPr>
      </p:pic>
      <p:pic>
        <p:nvPicPr>
          <p:cNvPr id="10" name="Graphic 9" descr="Beaker">
            <a:extLst>
              <a:ext uri="{FF2B5EF4-FFF2-40B4-BE49-F238E27FC236}">
                <a16:creationId xmlns:a16="http://schemas.microsoft.com/office/drawing/2014/main" id="{48113BE6-A595-471E-9028-8AA62D4E68E6}"/>
              </a:ext>
            </a:extLst>
          </p:cNvPr>
          <p:cNvPicPr>
            <a:picLocks noChangeAspect="1"/>
          </p:cNvPicPr>
          <p:nvPr/>
        </p:nvPicPr>
        <p:blipFill>
          <a:blip r:embed="rId16">
            <a:extLst>
              <a:ext uri="{28A0092B-C50C-407E-A947-70E740481C1C}">
                <a14:useLocalDpi xmlns:a14="http://schemas.microsoft.com/office/drawing/2010/main" val="0"/>
              </a:ext>
              <a:ext uri="{96DAC541-7B7A-43D3-8B79-37D633B846F1}">
                <asvg:svgBlip xmlns:asvg="http://schemas.microsoft.com/office/drawing/2016/SVG/main" r:embed="rId17"/>
              </a:ext>
            </a:extLst>
          </a:blip>
          <a:stretch>
            <a:fillRect/>
          </a:stretch>
        </p:blipFill>
        <p:spPr>
          <a:xfrm>
            <a:off x="3496680" y="5971803"/>
            <a:ext cx="640080" cy="640080"/>
          </a:xfrm>
          <a:prstGeom prst="rect">
            <a:avLst/>
          </a:prstGeom>
        </p:spPr>
      </p:pic>
    </p:spTree>
    <p:extLst>
      <p:ext uri="{BB962C8B-B14F-4D97-AF65-F5344CB8AC3E}">
        <p14:creationId xmlns:p14="http://schemas.microsoft.com/office/powerpoint/2010/main" val="41277284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11"/>
                                        </p:tgtEl>
                                        <p:attrNameLst>
                                          <p:attrName>style.visibility</p:attrName>
                                        </p:attrNameLst>
                                      </p:cBhvr>
                                      <p:to>
                                        <p:strVal val="visible"/>
                                      </p:to>
                                    </p:set>
                                    <p:animEffect transition="in" filter="wipe(left)">
                                      <p:cBhvr>
                                        <p:cTn id="7" dur="1000"/>
                                        <p:tgtEl>
                                          <p:spTgt spid="111"/>
                                        </p:tgtEl>
                                      </p:cBhvr>
                                    </p:animEffect>
                                  </p:childTnLst>
                                </p:cTn>
                              </p:par>
                            </p:childTnLst>
                          </p:cTn>
                        </p:par>
                        <p:par>
                          <p:cTn id="8" fill="hold">
                            <p:stCondLst>
                              <p:cond delay="1000"/>
                            </p:stCondLst>
                            <p:childTnLst>
                              <p:par>
                                <p:cTn id="9" presetID="37" presetClass="entr" presetSubtype="0" fill="hold" nodeType="afterEffect">
                                  <p:stCondLst>
                                    <p:cond delay="0"/>
                                  </p:stCondLst>
                                  <p:childTnLst>
                                    <p:set>
                                      <p:cBhvr>
                                        <p:cTn id="10" dur="1" fill="hold">
                                          <p:stCondLst>
                                            <p:cond delay="0"/>
                                          </p:stCondLst>
                                        </p:cTn>
                                        <p:tgtEl>
                                          <p:spTgt spid="54"/>
                                        </p:tgtEl>
                                        <p:attrNameLst>
                                          <p:attrName>style.visibility</p:attrName>
                                        </p:attrNameLst>
                                      </p:cBhvr>
                                      <p:to>
                                        <p:strVal val="visible"/>
                                      </p:to>
                                    </p:set>
                                    <p:animEffect transition="in" filter="fade">
                                      <p:cBhvr>
                                        <p:cTn id="11" dur="1000"/>
                                        <p:tgtEl>
                                          <p:spTgt spid="54"/>
                                        </p:tgtEl>
                                      </p:cBhvr>
                                    </p:animEffect>
                                    <p:anim calcmode="lin" valueType="num">
                                      <p:cBhvr>
                                        <p:cTn id="12" dur="1000" fill="hold"/>
                                        <p:tgtEl>
                                          <p:spTgt spid="54"/>
                                        </p:tgtEl>
                                        <p:attrNameLst>
                                          <p:attrName>ppt_x</p:attrName>
                                        </p:attrNameLst>
                                      </p:cBhvr>
                                      <p:tavLst>
                                        <p:tav tm="0">
                                          <p:val>
                                            <p:strVal val="#ppt_x"/>
                                          </p:val>
                                        </p:tav>
                                        <p:tav tm="100000">
                                          <p:val>
                                            <p:strVal val="#ppt_x"/>
                                          </p:val>
                                        </p:tav>
                                      </p:tavLst>
                                    </p:anim>
                                    <p:anim calcmode="lin" valueType="num">
                                      <p:cBhvr>
                                        <p:cTn id="13" dur="900" decel="100000" fill="hold"/>
                                        <p:tgtEl>
                                          <p:spTgt spid="54"/>
                                        </p:tgtEl>
                                        <p:attrNameLst>
                                          <p:attrName>ppt_y</p:attrName>
                                        </p:attrNameLst>
                                      </p:cBhvr>
                                      <p:tavLst>
                                        <p:tav tm="0">
                                          <p:val>
                                            <p:strVal val="#ppt_y+1"/>
                                          </p:val>
                                        </p:tav>
                                        <p:tav tm="100000">
                                          <p:val>
                                            <p:strVal val="#ppt_y-.03"/>
                                          </p:val>
                                        </p:tav>
                                      </p:tavLst>
                                    </p:anim>
                                    <p:anim calcmode="lin" valueType="num">
                                      <p:cBhvr>
                                        <p:cTn id="14" dur="100" accel="100000" fill="hold">
                                          <p:stCondLst>
                                            <p:cond delay="900"/>
                                          </p:stCondLst>
                                        </p:cTn>
                                        <p:tgtEl>
                                          <p:spTgt spid="54"/>
                                        </p:tgtEl>
                                        <p:attrNameLst>
                                          <p:attrName>ppt_y</p:attrName>
                                        </p:attrNameLst>
                                      </p:cBhvr>
                                      <p:tavLst>
                                        <p:tav tm="0">
                                          <p:val>
                                            <p:strVal val="#ppt_y-.03"/>
                                          </p:val>
                                        </p:tav>
                                        <p:tav tm="100000">
                                          <p:val>
                                            <p:strVal val="#ppt_y"/>
                                          </p:val>
                                        </p:tav>
                                      </p:tavLst>
                                    </p:anim>
                                  </p:childTnLst>
                                </p:cTn>
                              </p:par>
                            </p:childTnLst>
                          </p:cTn>
                        </p:par>
                        <p:par>
                          <p:cTn id="15" fill="hold">
                            <p:stCondLst>
                              <p:cond delay="2000"/>
                            </p:stCondLst>
                            <p:childTnLst>
                              <p:par>
                                <p:cTn id="16" presetID="22" presetClass="entr" presetSubtype="1" fill="hold" nodeType="afterEffect">
                                  <p:stCondLst>
                                    <p:cond delay="0"/>
                                  </p:stCondLst>
                                  <p:childTnLst>
                                    <p:set>
                                      <p:cBhvr>
                                        <p:cTn id="17" dur="1" fill="hold">
                                          <p:stCondLst>
                                            <p:cond delay="0"/>
                                          </p:stCondLst>
                                        </p:cTn>
                                        <p:tgtEl>
                                          <p:spTgt spid="55"/>
                                        </p:tgtEl>
                                        <p:attrNameLst>
                                          <p:attrName>style.visibility</p:attrName>
                                        </p:attrNameLst>
                                      </p:cBhvr>
                                      <p:to>
                                        <p:strVal val="visible"/>
                                      </p:to>
                                    </p:set>
                                    <p:animEffect transition="in" filter="wipe(up)">
                                      <p:cBhvr>
                                        <p:cTn id="18" dur="1000"/>
                                        <p:tgtEl>
                                          <p:spTgt spid="55"/>
                                        </p:tgtEl>
                                      </p:cBhvr>
                                    </p:animEffect>
                                  </p:childTnLst>
                                </p:cTn>
                              </p:par>
                              <p:par>
                                <p:cTn id="19" presetID="42" presetClass="entr" presetSubtype="0" fill="hold" nodeType="withEffect">
                                  <p:stCondLst>
                                    <p:cond delay="0"/>
                                  </p:stCondLst>
                                  <p:childTnLst>
                                    <p:set>
                                      <p:cBhvr>
                                        <p:cTn id="20" dur="1" fill="hold">
                                          <p:stCondLst>
                                            <p:cond delay="0"/>
                                          </p:stCondLst>
                                        </p:cTn>
                                        <p:tgtEl>
                                          <p:spTgt spid="48"/>
                                        </p:tgtEl>
                                        <p:attrNameLst>
                                          <p:attrName>style.visibility</p:attrName>
                                        </p:attrNameLst>
                                      </p:cBhvr>
                                      <p:to>
                                        <p:strVal val="visible"/>
                                      </p:to>
                                    </p:set>
                                    <p:animEffect transition="in" filter="fade">
                                      <p:cBhvr>
                                        <p:cTn id="21" dur="1000"/>
                                        <p:tgtEl>
                                          <p:spTgt spid="48"/>
                                        </p:tgtEl>
                                      </p:cBhvr>
                                    </p:animEffect>
                                    <p:anim calcmode="lin" valueType="num">
                                      <p:cBhvr>
                                        <p:cTn id="22" dur="1000" fill="hold"/>
                                        <p:tgtEl>
                                          <p:spTgt spid="48"/>
                                        </p:tgtEl>
                                        <p:attrNameLst>
                                          <p:attrName>ppt_x</p:attrName>
                                        </p:attrNameLst>
                                      </p:cBhvr>
                                      <p:tavLst>
                                        <p:tav tm="0">
                                          <p:val>
                                            <p:strVal val="#ppt_x"/>
                                          </p:val>
                                        </p:tav>
                                        <p:tav tm="100000">
                                          <p:val>
                                            <p:strVal val="#ppt_x"/>
                                          </p:val>
                                        </p:tav>
                                      </p:tavLst>
                                    </p:anim>
                                    <p:anim calcmode="lin" valueType="num">
                                      <p:cBhvr>
                                        <p:cTn id="23" dur="1000" fill="hold"/>
                                        <p:tgtEl>
                                          <p:spTgt spid="48"/>
                                        </p:tgtEl>
                                        <p:attrNameLst>
                                          <p:attrName>ppt_y</p:attrName>
                                        </p:attrNameLst>
                                      </p:cBhvr>
                                      <p:tavLst>
                                        <p:tav tm="0">
                                          <p:val>
                                            <p:strVal val="#ppt_y+.1"/>
                                          </p:val>
                                        </p:tav>
                                        <p:tav tm="100000">
                                          <p:val>
                                            <p:strVal val="#ppt_y"/>
                                          </p:val>
                                        </p:tav>
                                      </p:tavLst>
                                    </p:anim>
                                  </p:childTnLst>
                                </p:cTn>
                              </p:par>
                            </p:childTnLst>
                          </p:cTn>
                        </p:par>
                        <p:par>
                          <p:cTn id="24" fill="hold">
                            <p:stCondLst>
                              <p:cond delay="3000"/>
                            </p:stCondLst>
                            <p:childTnLst>
                              <p:par>
                                <p:cTn id="25" presetID="22" presetClass="entr" presetSubtype="1" fill="hold" grpId="0" nodeType="afterEffect">
                                  <p:stCondLst>
                                    <p:cond delay="0"/>
                                  </p:stCondLst>
                                  <p:childTnLst>
                                    <p:set>
                                      <p:cBhvr>
                                        <p:cTn id="26" dur="1" fill="hold">
                                          <p:stCondLst>
                                            <p:cond delay="0"/>
                                          </p:stCondLst>
                                        </p:cTn>
                                        <p:tgtEl>
                                          <p:spTgt spid="81"/>
                                        </p:tgtEl>
                                        <p:attrNameLst>
                                          <p:attrName>style.visibility</p:attrName>
                                        </p:attrNameLst>
                                      </p:cBhvr>
                                      <p:to>
                                        <p:strVal val="visible"/>
                                      </p:to>
                                    </p:set>
                                    <p:animEffect transition="in" filter="wipe(up)">
                                      <p:cBhvr>
                                        <p:cTn id="27" dur="500"/>
                                        <p:tgtEl>
                                          <p:spTgt spid="81"/>
                                        </p:tgtEl>
                                      </p:cBhvr>
                                    </p:animEffect>
                                  </p:childTnLst>
                                </p:cTn>
                              </p:par>
                            </p:childTnLst>
                          </p:cTn>
                        </p:par>
                        <p:par>
                          <p:cTn id="28" fill="hold">
                            <p:stCondLst>
                              <p:cond delay="3500"/>
                            </p:stCondLst>
                            <p:childTnLst>
                              <p:par>
                                <p:cTn id="29" presetID="53" presetClass="entr" presetSubtype="16" fill="hold" nodeType="afterEffect">
                                  <p:stCondLst>
                                    <p:cond delay="0"/>
                                  </p:stCondLst>
                                  <p:childTnLst>
                                    <p:set>
                                      <p:cBhvr>
                                        <p:cTn id="30" dur="1" fill="hold">
                                          <p:stCondLst>
                                            <p:cond delay="0"/>
                                          </p:stCondLst>
                                        </p:cTn>
                                        <p:tgtEl>
                                          <p:spTgt spid="110"/>
                                        </p:tgtEl>
                                        <p:attrNameLst>
                                          <p:attrName>style.visibility</p:attrName>
                                        </p:attrNameLst>
                                      </p:cBhvr>
                                      <p:to>
                                        <p:strVal val="visible"/>
                                      </p:to>
                                    </p:set>
                                    <p:anim calcmode="lin" valueType="num">
                                      <p:cBhvr>
                                        <p:cTn id="31" dur="500" fill="hold"/>
                                        <p:tgtEl>
                                          <p:spTgt spid="110"/>
                                        </p:tgtEl>
                                        <p:attrNameLst>
                                          <p:attrName>ppt_w</p:attrName>
                                        </p:attrNameLst>
                                      </p:cBhvr>
                                      <p:tavLst>
                                        <p:tav tm="0">
                                          <p:val>
                                            <p:fltVal val="0"/>
                                          </p:val>
                                        </p:tav>
                                        <p:tav tm="100000">
                                          <p:val>
                                            <p:strVal val="#ppt_w"/>
                                          </p:val>
                                        </p:tav>
                                      </p:tavLst>
                                    </p:anim>
                                    <p:anim calcmode="lin" valueType="num">
                                      <p:cBhvr>
                                        <p:cTn id="32" dur="500" fill="hold"/>
                                        <p:tgtEl>
                                          <p:spTgt spid="110"/>
                                        </p:tgtEl>
                                        <p:attrNameLst>
                                          <p:attrName>ppt_h</p:attrName>
                                        </p:attrNameLst>
                                      </p:cBhvr>
                                      <p:tavLst>
                                        <p:tav tm="0">
                                          <p:val>
                                            <p:fltVal val="0"/>
                                          </p:val>
                                        </p:tav>
                                        <p:tav tm="100000">
                                          <p:val>
                                            <p:strVal val="#ppt_h"/>
                                          </p:val>
                                        </p:tav>
                                      </p:tavLst>
                                    </p:anim>
                                    <p:animEffect transition="in" filter="fade">
                                      <p:cBhvr>
                                        <p:cTn id="33" dur="500"/>
                                        <p:tgtEl>
                                          <p:spTgt spid="110"/>
                                        </p:tgtEl>
                                      </p:cBhvr>
                                    </p:animEffect>
                                  </p:childTnLst>
                                </p:cTn>
                              </p:par>
                            </p:childTnLst>
                          </p:cTn>
                        </p:par>
                        <p:par>
                          <p:cTn id="34" fill="hold">
                            <p:stCondLst>
                              <p:cond delay="4000"/>
                            </p:stCondLst>
                            <p:childTnLst>
                              <p:par>
                                <p:cTn id="35" presetID="37" presetClass="entr" presetSubtype="0" fill="hold" nodeType="afterEffect">
                                  <p:stCondLst>
                                    <p:cond delay="0"/>
                                  </p:stCondLst>
                                  <p:childTnLst>
                                    <p:set>
                                      <p:cBhvr>
                                        <p:cTn id="36" dur="1" fill="hold">
                                          <p:stCondLst>
                                            <p:cond delay="0"/>
                                          </p:stCondLst>
                                        </p:cTn>
                                        <p:tgtEl>
                                          <p:spTgt spid="112"/>
                                        </p:tgtEl>
                                        <p:attrNameLst>
                                          <p:attrName>style.visibility</p:attrName>
                                        </p:attrNameLst>
                                      </p:cBhvr>
                                      <p:to>
                                        <p:strVal val="visible"/>
                                      </p:to>
                                    </p:set>
                                    <p:animEffect transition="in" filter="fade">
                                      <p:cBhvr>
                                        <p:cTn id="37" dur="1000"/>
                                        <p:tgtEl>
                                          <p:spTgt spid="112"/>
                                        </p:tgtEl>
                                      </p:cBhvr>
                                    </p:animEffect>
                                    <p:anim calcmode="lin" valueType="num">
                                      <p:cBhvr>
                                        <p:cTn id="38" dur="1000" fill="hold"/>
                                        <p:tgtEl>
                                          <p:spTgt spid="112"/>
                                        </p:tgtEl>
                                        <p:attrNameLst>
                                          <p:attrName>ppt_x</p:attrName>
                                        </p:attrNameLst>
                                      </p:cBhvr>
                                      <p:tavLst>
                                        <p:tav tm="0">
                                          <p:val>
                                            <p:strVal val="#ppt_x"/>
                                          </p:val>
                                        </p:tav>
                                        <p:tav tm="100000">
                                          <p:val>
                                            <p:strVal val="#ppt_x"/>
                                          </p:val>
                                        </p:tav>
                                      </p:tavLst>
                                    </p:anim>
                                    <p:anim calcmode="lin" valueType="num">
                                      <p:cBhvr>
                                        <p:cTn id="39" dur="900" decel="100000" fill="hold"/>
                                        <p:tgtEl>
                                          <p:spTgt spid="112"/>
                                        </p:tgtEl>
                                        <p:attrNameLst>
                                          <p:attrName>ppt_y</p:attrName>
                                        </p:attrNameLst>
                                      </p:cBhvr>
                                      <p:tavLst>
                                        <p:tav tm="0">
                                          <p:val>
                                            <p:strVal val="#ppt_y+1"/>
                                          </p:val>
                                        </p:tav>
                                        <p:tav tm="100000">
                                          <p:val>
                                            <p:strVal val="#ppt_y-.03"/>
                                          </p:val>
                                        </p:tav>
                                      </p:tavLst>
                                    </p:anim>
                                    <p:anim calcmode="lin" valueType="num">
                                      <p:cBhvr>
                                        <p:cTn id="40" dur="100" accel="100000" fill="hold">
                                          <p:stCondLst>
                                            <p:cond delay="900"/>
                                          </p:stCondLst>
                                        </p:cTn>
                                        <p:tgtEl>
                                          <p:spTgt spid="112"/>
                                        </p:tgtEl>
                                        <p:attrNameLst>
                                          <p:attrName>ppt_y</p:attrName>
                                        </p:attrNameLst>
                                      </p:cBhvr>
                                      <p:tavLst>
                                        <p:tav tm="0">
                                          <p:val>
                                            <p:strVal val="#ppt_y-.03"/>
                                          </p:val>
                                        </p:tav>
                                        <p:tav tm="100000">
                                          <p:val>
                                            <p:strVal val="#ppt_y"/>
                                          </p:val>
                                        </p:tav>
                                      </p:tavLst>
                                    </p:anim>
                                  </p:childTnLst>
                                </p:cTn>
                              </p:par>
                            </p:childTnLst>
                          </p:cTn>
                        </p:par>
                        <p:par>
                          <p:cTn id="41" fill="hold">
                            <p:stCondLst>
                              <p:cond delay="5000"/>
                            </p:stCondLst>
                            <p:childTnLst>
                              <p:par>
                                <p:cTn id="42" presetID="22" presetClass="entr" presetSubtype="1" fill="hold" nodeType="afterEffect">
                                  <p:stCondLst>
                                    <p:cond delay="0"/>
                                  </p:stCondLst>
                                  <p:childTnLst>
                                    <p:set>
                                      <p:cBhvr>
                                        <p:cTn id="43" dur="1" fill="hold">
                                          <p:stCondLst>
                                            <p:cond delay="0"/>
                                          </p:stCondLst>
                                        </p:cTn>
                                        <p:tgtEl>
                                          <p:spTgt spid="118"/>
                                        </p:tgtEl>
                                        <p:attrNameLst>
                                          <p:attrName>style.visibility</p:attrName>
                                        </p:attrNameLst>
                                      </p:cBhvr>
                                      <p:to>
                                        <p:strVal val="visible"/>
                                      </p:to>
                                    </p:set>
                                    <p:animEffect transition="in" filter="wipe(up)">
                                      <p:cBhvr>
                                        <p:cTn id="44" dur="1000"/>
                                        <p:tgtEl>
                                          <p:spTgt spid="118"/>
                                        </p:tgtEl>
                                      </p:cBhvr>
                                    </p:animEffect>
                                  </p:childTnLst>
                                </p:cTn>
                              </p:par>
                              <p:par>
                                <p:cTn id="45" presetID="42" presetClass="entr" presetSubtype="0" fill="hold" nodeType="withEffect">
                                  <p:stCondLst>
                                    <p:cond delay="0"/>
                                  </p:stCondLst>
                                  <p:childTnLst>
                                    <p:set>
                                      <p:cBhvr>
                                        <p:cTn id="46" dur="1" fill="hold">
                                          <p:stCondLst>
                                            <p:cond delay="0"/>
                                          </p:stCondLst>
                                        </p:cTn>
                                        <p:tgtEl>
                                          <p:spTgt spid="115"/>
                                        </p:tgtEl>
                                        <p:attrNameLst>
                                          <p:attrName>style.visibility</p:attrName>
                                        </p:attrNameLst>
                                      </p:cBhvr>
                                      <p:to>
                                        <p:strVal val="visible"/>
                                      </p:to>
                                    </p:set>
                                    <p:animEffect transition="in" filter="fade">
                                      <p:cBhvr>
                                        <p:cTn id="47" dur="1000"/>
                                        <p:tgtEl>
                                          <p:spTgt spid="115"/>
                                        </p:tgtEl>
                                      </p:cBhvr>
                                    </p:animEffect>
                                    <p:anim calcmode="lin" valueType="num">
                                      <p:cBhvr>
                                        <p:cTn id="48" dur="1000" fill="hold"/>
                                        <p:tgtEl>
                                          <p:spTgt spid="115"/>
                                        </p:tgtEl>
                                        <p:attrNameLst>
                                          <p:attrName>ppt_x</p:attrName>
                                        </p:attrNameLst>
                                      </p:cBhvr>
                                      <p:tavLst>
                                        <p:tav tm="0">
                                          <p:val>
                                            <p:strVal val="#ppt_x"/>
                                          </p:val>
                                        </p:tav>
                                        <p:tav tm="100000">
                                          <p:val>
                                            <p:strVal val="#ppt_x"/>
                                          </p:val>
                                        </p:tav>
                                      </p:tavLst>
                                    </p:anim>
                                    <p:anim calcmode="lin" valueType="num">
                                      <p:cBhvr>
                                        <p:cTn id="49" dur="1000" fill="hold"/>
                                        <p:tgtEl>
                                          <p:spTgt spid="115"/>
                                        </p:tgtEl>
                                        <p:attrNameLst>
                                          <p:attrName>ppt_y</p:attrName>
                                        </p:attrNameLst>
                                      </p:cBhvr>
                                      <p:tavLst>
                                        <p:tav tm="0">
                                          <p:val>
                                            <p:strVal val="#ppt_y+.1"/>
                                          </p:val>
                                        </p:tav>
                                        <p:tav tm="100000">
                                          <p:val>
                                            <p:strVal val="#ppt_y"/>
                                          </p:val>
                                        </p:tav>
                                      </p:tavLst>
                                    </p:anim>
                                  </p:childTnLst>
                                </p:cTn>
                              </p:par>
                            </p:childTnLst>
                          </p:cTn>
                        </p:par>
                        <p:par>
                          <p:cTn id="50" fill="hold">
                            <p:stCondLst>
                              <p:cond delay="6000"/>
                            </p:stCondLst>
                            <p:childTnLst>
                              <p:par>
                                <p:cTn id="51" presetID="22" presetClass="entr" presetSubtype="1" fill="hold" grpId="0" nodeType="afterEffect">
                                  <p:stCondLst>
                                    <p:cond delay="0"/>
                                  </p:stCondLst>
                                  <p:childTnLst>
                                    <p:set>
                                      <p:cBhvr>
                                        <p:cTn id="52" dur="1" fill="hold">
                                          <p:stCondLst>
                                            <p:cond delay="0"/>
                                          </p:stCondLst>
                                        </p:cTn>
                                        <p:tgtEl>
                                          <p:spTgt spid="134"/>
                                        </p:tgtEl>
                                        <p:attrNameLst>
                                          <p:attrName>style.visibility</p:attrName>
                                        </p:attrNameLst>
                                      </p:cBhvr>
                                      <p:to>
                                        <p:strVal val="visible"/>
                                      </p:to>
                                    </p:set>
                                    <p:animEffect transition="in" filter="wipe(up)">
                                      <p:cBhvr>
                                        <p:cTn id="53" dur="500"/>
                                        <p:tgtEl>
                                          <p:spTgt spid="134"/>
                                        </p:tgtEl>
                                      </p:cBhvr>
                                    </p:animEffect>
                                  </p:childTnLst>
                                </p:cTn>
                              </p:par>
                            </p:childTnLst>
                          </p:cTn>
                        </p:par>
                        <p:par>
                          <p:cTn id="54" fill="hold">
                            <p:stCondLst>
                              <p:cond delay="6500"/>
                            </p:stCondLst>
                            <p:childTnLst>
                              <p:par>
                                <p:cTn id="55" presetID="53" presetClass="entr" presetSubtype="16" fill="hold" nodeType="afterEffect">
                                  <p:stCondLst>
                                    <p:cond delay="0"/>
                                  </p:stCondLst>
                                  <p:childTnLst>
                                    <p:set>
                                      <p:cBhvr>
                                        <p:cTn id="56" dur="1" fill="hold">
                                          <p:stCondLst>
                                            <p:cond delay="0"/>
                                          </p:stCondLst>
                                        </p:cTn>
                                        <p:tgtEl>
                                          <p:spTgt spid="10"/>
                                        </p:tgtEl>
                                        <p:attrNameLst>
                                          <p:attrName>style.visibility</p:attrName>
                                        </p:attrNameLst>
                                      </p:cBhvr>
                                      <p:to>
                                        <p:strVal val="visible"/>
                                      </p:to>
                                    </p:set>
                                    <p:anim calcmode="lin" valueType="num">
                                      <p:cBhvr>
                                        <p:cTn id="57" dur="500" fill="hold"/>
                                        <p:tgtEl>
                                          <p:spTgt spid="10"/>
                                        </p:tgtEl>
                                        <p:attrNameLst>
                                          <p:attrName>ppt_w</p:attrName>
                                        </p:attrNameLst>
                                      </p:cBhvr>
                                      <p:tavLst>
                                        <p:tav tm="0">
                                          <p:val>
                                            <p:fltVal val="0"/>
                                          </p:val>
                                        </p:tav>
                                        <p:tav tm="100000">
                                          <p:val>
                                            <p:strVal val="#ppt_w"/>
                                          </p:val>
                                        </p:tav>
                                      </p:tavLst>
                                    </p:anim>
                                    <p:anim calcmode="lin" valueType="num">
                                      <p:cBhvr>
                                        <p:cTn id="58" dur="500" fill="hold"/>
                                        <p:tgtEl>
                                          <p:spTgt spid="10"/>
                                        </p:tgtEl>
                                        <p:attrNameLst>
                                          <p:attrName>ppt_h</p:attrName>
                                        </p:attrNameLst>
                                      </p:cBhvr>
                                      <p:tavLst>
                                        <p:tav tm="0">
                                          <p:val>
                                            <p:fltVal val="0"/>
                                          </p:val>
                                        </p:tav>
                                        <p:tav tm="100000">
                                          <p:val>
                                            <p:strVal val="#ppt_h"/>
                                          </p:val>
                                        </p:tav>
                                      </p:tavLst>
                                    </p:anim>
                                    <p:animEffect transition="in" filter="fade">
                                      <p:cBhvr>
                                        <p:cTn id="59" dur="500"/>
                                        <p:tgtEl>
                                          <p:spTgt spid="10"/>
                                        </p:tgtEl>
                                      </p:cBhvr>
                                    </p:animEffect>
                                  </p:childTnLst>
                                </p:cTn>
                              </p:par>
                            </p:childTnLst>
                          </p:cTn>
                        </p:par>
                        <p:par>
                          <p:cTn id="60" fill="hold">
                            <p:stCondLst>
                              <p:cond delay="7000"/>
                            </p:stCondLst>
                            <p:childTnLst>
                              <p:par>
                                <p:cTn id="61" presetID="37" presetClass="entr" presetSubtype="0" fill="hold" nodeType="afterEffect">
                                  <p:stCondLst>
                                    <p:cond delay="0"/>
                                  </p:stCondLst>
                                  <p:childTnLst>
                                    <p:set>
                                      <p:cBhvr>
                                        <p:cTn id="62" dur="1" fill="hold">
                                          <p:stCondLst>
                                            <p:cond delay="0"/>
                                          </p:stCondLst>
                                        </p:cTn>
                                        <p:tgtEl>
                                          <p:spTgt spid="136"/>
                                        </p:tgtEl>
                                        <p:attrNameLst>
                                          <p:attrName>style.visibility</p:attrName>
                                        </p:attrNameLst>
                                      </p:cBhvr>
                                      <p:to>
                                        <p:strVal val="visible"/>
                                      </p:to>
                                    </p:set>
                                    <p:animEffect transition="in" filter="fade">
                                      <p:cBhvr>
                                        <p:cTn id="63" dur="1000"/>
                                        <p:tgtEl>
                                          <p:spTgt spid="136"/>
                                        </p:tgtEl>
                                      </p:cBhvr>
                                    </p:animEffect>
                                    <p:anim calcmode="lin" valueType="num">
                                      <p:cBhvr>
                                        <p:cTn id="64" dur="1000" fill="hold"/>
                                        <p:tgtEl>
                                          <p:spTgt spid="136"/>
                                        </p:tgtEl>
                                        <p:attrNameLst>
                                          <p:attrName>ppt_x</p:attrName>
                                        </p:attrNameLst>
                                      </p:cBhvr>
                                      <p:tavLst>
                                        <p:tav tm="0">
                                          <p:val>
                                            <p:strVal val="#ppt_x"/>
                                          </p:val>
                                        </p:tav>
                                        <p:tav tm="100000">
                                          <p:val>
                                            <p:strVal val="#ppt_x"/>
                                          </p:val>
                                        </p:tav>
                                      </p:tavLst>
                                    </p:anim>
                                    <p:anim calcmode="lin" valueType="num">
                                      <p:cBhvr>
                                        <p:cTn id="65" dur="900" decel="100000" fill="hold"/>
                                        <p:tgtEl>
                                          <p:spTgt spid="136"/>
                                        </p:tgtEl>
                                        <p:attrNameLst>
                                          <p:attrName>ppt_y</p:attrName>
                                        </p:attrNameLst>
                                      </p:cBhvr>
                                      <p:tavLst>
                                        <p:tav tm="0">
                                          <p:val>
                                            <p:strVal val="#ppt_y+1"/>
                                          </p:val>
                                        </p:tav>
                                        <p:tav tm="100000">
                                          <p:val>
                                            <p:strVal val="#ppt_y-.03"/>
                                          </p:val>
                                        </p:tav>
                                      </p:tavLst>
                                    </p:anim>
                                    <p:anim calcmode="lin" valueType="num">
                                      <p:cBhvr>
                                        <p:cTn id="66" dur="100" accel="100000" fill="hold">
                                          <p:stCondLst>
                                            <p:cond delay="900"/>
                                          </p:stCondLst>
                                        </p:cTn>
                                        <p:tgtEl>
                                          <p:spTgt spid="136"/>
                                        </p:tgtEl>
                                        <p:attrNameLst>
                                          <p:attrName>ppt_y</p:attrName>
                                        </p:attrNameLst>
                                      </p:cBhvr>
                                      <p:tavLst>
                                        <p:tav tm="0">
                                          <p:val>
                                            <p:strVal val="#ppt_y-.03"/>
                                          </p:val>
                                        </p:tav>
                                        <p:tav tm="100000">
                                          <p:val>
                                            <p:strVal val="#ppt_y"/>
                                          </p:val>
                                        </p:tav>
                                      </p:tavLst>
                                    </p:anim>
                                  </p:childTnLst>
                                </p:cTn>
                              </p:par>
                            </p:childTnLst>
                          </p:cTn>
                        </p:par>
                        <p:par>
                          <p:cTn id="67" fill="hold">
                            <p:stCondLst>
                              <p:cond delay="8000"/>
                            </p:stCondLst>
                            <p:childTnLst>
                              <p:par>
                                <p:cTn id="68" presetID="22" presetClass="entr" presetSubtype="1" fill="hold" nodeType="afterEffect">
                                  <p:stCondLst>
                                    <p:cond delay="0"/>
                                  </p:stCondLst>
                                  <p:childTnLst>
                                    <p:set>
                                      <p:cBhvr>
                                        <p:cTn id="69" dur="1" fill="hold">
                                          <p:stCondLst>
                                            <p:cond delay="0"/>
                                          </p:stCondLst>
                                        </p:cTn>
                                        <p:tgtEl>
                                          <p:spTgt spid="146"/>
                                        </p:tgtEl>
                                        <p:attrNameLst>
                                          <p:attrName>style.visibility</p:attrName>
                                        </p:attrNameLst>
                                      </p:cBhvr>
                                      <p:to>
                                        <p:strVal val="visible"/>
                                      </p:to>
                                    </p:set>
                                    <p:animEffect transition="in" filter="wipe(up)">
                                      <p:cBhvr>
                                        <p:cTn id="70" dur="1000"/>
                                        <p:tgtEl>
                                          <p:spTgt spid="146"/>
                                        </p:tgtEl>
                                      </p:cBhvr>
                                    </p:animEffect>
                                  </p:childTnLst>
                                </p:cTn>
                              </p:par>
                              <p:par>
                                <p:cTn id="71" presetID="42" presetClass="entr" presetSubtype="0" fill="hold" nodeType="withEffect">
                                  <p:stCondLst>
                                    <p:cond delay="0"/>
                                  </p:stCondLst>
                                  <p:childTnLst>
                                    <p:set>
                                      <p:cBhvr>
                                        <p:cTn id="72" dur="1" fill="hold">
                                          <p:stCondLst>
                                            <p:cond delay="0"/>
                                          </p:stCondLst>
                                        </p:cTn>
                                        <p:tgtEl>
                                          <p:spTgt spid="143"/>
                                        </p:tgtEl>
                                        <p:attrNameLst>
                                          <p:attrName>style.visibility</p:attrName>
                                        </p:attrNameLst>
                                      </p:cBhvr>
                                      <p:to>
                                        <p:strVal val="visible"/>
                                      </p:to>
                                    </p:set>
                                    <p:animEffect transition="in" filter="fade">
                                      <p:cBhvr>
                                        <p:cTn id="73" dur="1000"/>
                                        <p:tgtEl>
                                          <p:spTgt spid="143"/>
                                        </p:tgtEl>
                                      </p:cBhvr>
                                    </p:animEffect>
                                    <p:anim calcmode="lin" valueType="num">
                                      <p:cBhvr>
                                        <p:cTn id="74" dur="1000" fill="hold"/>
                                        <p:tgtEl>
                                          <p:spTgt spid="143"/>
                                        </p:tgtEl>
                                        <p:attrNameLst>
                                          <p:attrName>ppt_x</p:attrName>
                                        </p:attrNameLst>
                                      </p:cBhvr>
                                      <p:tavLst>
                                        <p:tav tm="0">
                                          <p:val>
                                            <p:strVal val="#ppt_x"/>
                                          </p:val>
                                        </p:tav>
                                        <p:tav tm="100000">
                                          <p:val>
                                            <p:strVal val="#ppt_x"/>
                                          </p:val>
                                        </p:tav>
                                      </p:tavLst>
                                    </p:anim>
                                    <p:anim calcmode="lin" valueType="num">
                                      <p:cBhvr>
                                        <p:cTn id="75" dur="1000" fill="hold"/>
                                        <p:tgtEl>
                                          <p:spTgt spid="143"/>
                                        </p:tgtEl>
                                        <p:attrNameLst>
                                          <p:attrName>ppt_y</p:attrName>
                                        </p:attrNameLst>
                                      </p:cBhvr>
                                      <p:tavLst>
                                        <p:tav tm="0">
                                          <p:val>
                                            <p:strVal val="#ppt_y+.1"/>
                                          </p:val>
                                        </p:tav>
                                        <p:tav tm="100000">
                                          <p:val>
                                            <p:strVal val="#ppt_y"/>
                                          </p:val>
                                        </p:tav>
                                      </p:tavLst>
                                    </p:anim>
                                  </p:childTnLst>
                                </p:cTn>
                              </p:par>
                            </p:childTnLst>
                          </p:cTn>
                        </p:par>
                        <p:par>
                          <p:cTn id="76" fill="hold">
                            <p:stCondLst>
                              <p:cond delay="9000"/>
                            </p:stCondLst>
                            <p:childTnLst>
                              <p:par>
                                <p:cTn id="77" presetID="22" presetClass="entr" presetSubtype="1" fill="hold" grpId="0" nodeType="afterEffect">
                                  <p:stCondLst>
                                    <p:cond delay="0"/>
                                  </p:stCondLst>
                                  <p:childTnLst>
                                    <p:set>
                                      <p:cBhvr>
                                        <p:cTn id="78" dur="1" fill="hold">
                                          <p:stCondLst>
                                            <p:cond delay="0"/>
                                          </p:stCondLst>
                                        </p:cTn>
                                        <p:tgtEl>
                                          <p:spTgt spid="162"/>
                                        </p:tgtEl>
                                        <p:attrNameLst>
                                          <p:attrName>style.visibility</p:attrName>
                                        </p:attrNameLst>
                                      </p:cBhvr>
                                      <p:to>
                                        <p:strVal val="visible"/>
                                      </p:to>
                                    </p:set>
                                    <p:animEffect transition="in" filter="wipe(up)">
                                      <p:cBhvr>
                                        <p:cTn id="79" dur="500"/>
                                        <p:tgtEl>
                                          <p:spTgt spid="162"/>
                                        </p:tgtEl>
                                      </p:cBhvr>
                                    </p:animEffect>
                                  </p:childTnLst>
                                </p:cTn>
                              </p:par>
                            </p:childTnLst>
                          </p:cTn>
                        </p:par>
                        <p:par>
                          <p:cTn id="80" fill="hold">
                            <p:stCondLst>
                              <p:cond delay="9500"/>
                            </p:stCondLst>
                            <p:childTnLst>
                              <p:par>
                                <p:cTn id="81" presetID="53" presetClass="entr" presetSubtype="16" fill="hold" nodeType="afterEffect">
                                  <p:stCondLst>
                                    <p:cond delay="0"/>
                                  </p:stCondLst>
                                  <p:childTnLst>
                                    <p:set>
                                      <p:cBhvr>
                                        <p:cTn id="82" dur="1" fill="hold">
                                          <p:stCondLst>
                                            <p:cond delay="0"/>
                                          </p:stCondLst>
                                        </p:cTn>
                                        <p:tgtEl>
                                          <p:spTgt spid="6"/>
                                        </p:tgtEl>
                                        <p:attrNameLst>
                                          <p:attrName>style.visibility</p:attrName>
                                        </p:attrNameLst>
                                      </p:cBhvr>
                                      <p:to>
                                        <p:strVal val="visible"/>
                                      </p:to>
                                    </p:set>
                                    <p:anim calcmode="lin" valueType="num">
                                      <p:cBhvr>
                                        <p:cTn id="83" dur="500" fill="hold"/>
                                        <p:tgtEl>
                                          <p:spTgt spid="6"/>
                                        </p:tgtEl>
                                        <p:attrNameLst>
                                          <p:attrName>ppt_w</p:attrName>
                                        </p:attrNameLst>
                                      </p:cBhvr>
                                      <p:tavLst>
                                        <p:tav tm="0">
                                          <p:val>
                                            <p:fltVal val="0"/>
                                          </p:val>
                                        </p:tav>
                                        <p:tav tm="100000">
                                          <p:val>
                                            <p:strVal val="#ppt_w"/>
                                          </p:val>
                                        </p:tav>
                                      </p:tavLst>
                                    </p:anim>
                                    <p:anim calcmode="lin" valueType="num">
                                      <p:cBhvr>
                                        <p:cTn id="84" dur="500" fill="hold"/>
                                        <p:tgtEl>
                                          <p:spTgt spid="6"/>
                                        </p:tgtEl>
                                        <p:attrNameLst>
                                          <p:attrName>ppt_h</p:attrName>
                                        </p:attrNameLst>
                                      </p:cBhvr>
                                      <p:tavLst>
                                        <p:tav tm="0">
                                          <p:val>
                                            <p:fltVal val="0"/>
                                          </p:val>
                                        </p:tav>
                                        <p:tav tm="100000">
                                          <p:val>
                                            <p:strVal val="#ppt_h"/>
                                          </p:val>
                                        </p:tav>
                                      </p:tavLst>
                                    </p:anim>
                                    <p:animEffect transition="in" filter="fade">
                                      <p:cBhvr>
                                        <p:cTn id="85" dur="500"/>
                                        <p:tgtEl>
                                          <p:spTgt spid="6"/>
                                        </p:tgtEl>
                                      </p:cBhvr>
                                    </p:animEffect>
                                  </p:childTnLst>
                                </p:cTn>
                              </p:par>
                            </p:childTnLst>
                          </p:cTn>
                        </p:par>
                        <p:par>
                          <p:cTn id="86" fill="hold">
                            <p:stCondLst>
                              <p:cond delay="10000"/>
                            </p:stCondLst>
                            <p:childTnLst>
                              <p:par>
                                <p:cTn id="87" presetID="37" presetClass="entr" presetSubtype="0" fill="hold" nodeType="afterEffect">
                                  <p:stCondLst>
                                    <p:cond delay="0"/>
                                  </p:stCondLst>
                                  <p:childTnLst>
                                    <p:set>
                                      <p:cBhvr>
                                        <p:cTn id="88" dur="1" fill="hold">
                                          <p:stCondLst>
                                            <p:cond delay="0"/>
                                          </p:stCondLst>
                                        </p:cTn>
                                        <p:tgtEl>
                                          <p:spTgt spid="164"/>
                                        </p:tgtEl>
                                        <p:attrNameLst>
                                          <p:attrName>style.visibility</p:attrName>
                                        </p:attrNameLst>
                                      </p:cBhvr>
                                      <p:to>
                                        <p:strVal val="visible"/>
                                      </p:to>
                                    </p:set>
                                    <p:animEffect transition="in" filter="fade">
                                      <p:cBhvr>
                                        <p:cTn id="89" dur="1000"/>
                                        <p:tgtEl>
                                          <p:spTgt spid="164"/>
                                        </p:tgtEl>
                                      </p:cBhvr>
                                    </p:animEffect>
                                    <p:anim calcmode="lin" valueType="num">
                                      <p:cBhvr>
                                        <p:cTn id="90" dur="1000" fill="hold"/>
                                        <p:tgtEl>
                                          <p:spTgt spid="164"/>
                                        </p:tgtEl>
                                        <p:attrNameLst>
                                          <p:attrName>ppt_x</p:attrName>
                                        </p:attrNameLst>
                                      </p:cBhvr>
                                      <p:tavLst>
                                        <p:tav tm="0">
                                          <p:val>
                                            <p:strVal val="#ppt_x"/>
                                          </p:val>
                                        </p:tav>
                                        <p:tav tm="100000">
                                          <p:val>
                                            <p:strVal val="#ppt_x"/>
                                          </p:val>
                                        </p:tav>
                                      </p:tavLst>
                                    </p:anim>
                                    <p:anim calcmode="lin" valueType="num">
                                      <p:cBhvr>
                                        <p:cTn id="91" dur="900" decel="100000" fill="hold"/>
                                        <p:tgtEl>
                                          <p:spTgt spid="164"/>
                                        </p:tgtEl>
                                        <p:attrNameLst>
                                          <p:attrName>ppt_y</p:attrName>
                                        </p:attrNameLst>
                                      </p:cBhvr>
                                      <p:tavLst>
                                        <p:tav tm="0">
                                          <p:val>
                                            <p:strVal val="#ppt_y+1"/>
                                          </p:val>
                                        </p:tav>
                                        <p:tav tm="100000">
                                          <p:val>
                                            <p:strVal val="#ppt_y-.03"/>
                                          </p:val>
                                        </p:tav>
                                      </p:tavLst>
                                    </p:anim>
                                    <p:anim calcmode="lin" valueType="num">
                                      <p:cBhvr>
                                        <p:cTn id="92" dur="100" accel="100000" fill="hold">
                                          <p:stCondLst>
                                            <p:cond delay="900"/>
                                          </p:stCondLst>
                                        </p:cTn>
                                        <p:tgtEl>
                                          <p:spTgt spid="164"/>
                                        </p:tgtEl>
                                        <p:attrNameLst>
                                          <p:attrName>ppt_y</p:attrName>
                                        </p:attrNameLst>
                                      </p:cBhvr>
                                      <p:tavLst>
                                        <p:tav tm="0">
                                          <p:val>
                                            <p:strVal val="#ppt_y-.03"/>
                                          </p:val>
                                        </p:tav>
                                        <p:tav tm="100000">
                                          <p:val>
                                            <p:strVal val="#ppt_y"/>
                                          </p:val>
                                        </p:tav>
                                      </p:tavLst>
                                    </p:anim>
                                  </p:childTnLst>
                                </p:cTn>
                              </p:par>
                            </p:childTnLst>
                          </p:cTn>
                        </p:par>
                        <p:par>
                          <p:cTn id="93" fill="hold">
                            <p:stCondLst>
                              <p:cond delay="11000"/>
                            </p:stCondLst>
                            <p:childTnLst>
                              <p:par>
                                <p:cTn id="94" presetID="22" presetClass="entr" presetSubtype="1" fill="hold" nodeType="afterEffect">
                                  <p:stCondLst>
                                    <p:cond delay="0"/>
                                  </p:stCondLst>
                                  <p:childTnLst>
                                    <p:set>
                                      <p:cBhvr>
                                        <p:cTn id="95" dur="1" fill="hold">
                                          <p:stCondLst>
                                            <p:cond delay="0"/>
                                          </p:stCondLst>
                                        </p:cTn>
                                        <p:tgtEl>
                                          <p:spTgt spid="170"/>
                                        </p:tgtEl>
                                        <p:attrNameLst>
                                          <p:attrName>style.visibility</p:attrName>
                                        </p:attrNameLst>
                                      </p:cBhvr>
                                      <p:to>
                                        <p:strVal val="visible"/>
                                      </p:to>
                                    </p:set>
                                    <p:animEffect transition="in" filter="wipe(up)">
                                      <p:cBhvr>
                                        <p:cTn id="96" dur="1000"/>
                                        <p:tgtEl>
                                          <p:spTgt spid="170"/>
                                        </p:tgtEl>
                                      </p:cBhvr>
                                    </p:animEffect>
                                  </p:childTnLst>
                                </p:cTn>
                              </p:par>
                              <p:par>
                                <p:cTn id="97" presetID="42" presetClass="entr" presetSubtype="0" fill="hold" nodeType="withEffect">
                                  <p:stCondLst>
                                    <p:cond delay="0"/>
                                  </p:stCondLst>
                                  <p:childTnLst>
                                    <p:set>
                                      <p:cBhvr>
                                        <p:cTn id="98" dur="1" fill="hold">
                                          <p:stCondLst>
                                            <p:cond delay="0"/>
                                          </p:stCondLst>
                                        </p:cTn>
                                        <p:tgtEl>
                                          <p:spTgt spid="167"/>
                                        </p:tgtEl>
                                        <p:attrNameLst>
                                          <p:attrName>style.visibility</p:attrName>
                                        </p:attrNameLst>
                                      </p:cBhvr>
                                      <p:to>
                                        <p:strVal val="visible"/>
                                      </p:to>
                                    </p:set>
                                    <p:animEffect transition="in" filter="fade">
                                      <p:cBhvr>
                                        <p:cTn id="99" dur="1000"/>
                                        <p:tgtEl>
                                          <p:spTgt spid="167"/>
                                        </p:tgtEl>
                                      </p:cBhvr>
                                    </p:animEffect>
                                    <p:anim calcmode="lin" valueType="num">
                                      <p:cBhvr>
                                        <p:cTn id="100" dur="1000" fill="hold"/>
                                        <p:tgtEl>
                                          <p:spTgt spid="167"/>
                                        </p:tgtEl>
                                        <p:attrNameLst>
                                          <p:attrName>ppt_x</p:attrName>
                                        </p:attrNameLst>
                                      </p:cBhvr>
                                      <p:tavLst>
                                        <p:tav tm="0">
                                          <p:val>
                                            <p:strVal val="#ppt_x"/>
                                          </p:val>
                                        </p:tav>
                                        <p:tav tm="100000">
                                          <p:val>
                                            <p:strVal val="#ppt_x"/>
                                          </p:val>
                                        </p:tav>
                                      </p:tavLst>
                                    </p:anim>
                                    <p:anim calcmode="lin" valueType="num">
                                      <p:cBhvr>
                                        <p:cTn id="101" dur="1000" fill="hold"/>
                                        <p:tgtEl>
                                          <p:spTgt spid="167"/>
                                        </p:tgtEl>
                                        <p:attrNameLst>
                                          <p:attrName>ppt_y</p:attrName>
                                        </p:attrNameLst>
                                      </p:cBhvr>
                                      <p:tavLst>
                                        <p:tav tm="0">
                                          <p:val>
                                            <p:strVal val="#ppt_y+.1"/>
                                          </p:val>
                                        </p:tav>
                                        <p:tav tm="100000">
                                          <p:val>
                                            <p:strVal val="#ppt_y"/>
                                          </p:val>
                                        </p:tav>
                                      </p:tavLst>
                                    </p:anim>
                                  </p:childTnLst>
                                </p:cTn>
                              </p:par>
                            </p:childTnLst>
                          </p:cTn>
                        </p:par>
                        <p:par>
                          <p:cTn id="102" fill="hold">
                            <p:stCondLst>
                              <p:cond delay="12000"/>
                            </p:stCondLst>
                            <p:childTnLst>
                              <p:par>
                                <p:cTn id="103" presetID="22" presetClass="entr" presetSubtype="1" fill="hold" grpId="0" nodeType="afterEffect">
                                  <p:stCondLst>
                                    <p:cond delay="0"/>
                                  </p:stCondLst>
                                  <p:childTnLst>
                                    <p:set>
                                      <p:cBhvr>
                                        <p:cTn id="104" dur="1" fill="hold">
                                          <p:stCondLst>
                                            <p:cond delay="0"/>
                                          </p:stCondLst>
                                        </p:cTn>
                                        <p:tgtEl>
                                          <p:spTgt spid="186"/>
                                        </p:tgtEl>
                                        <p:attrNameLst>
                                          <p:attrName>style.visibility</p:attrName>
                                        </p:attrNameLst>
                                      </p:cBhvr>
                                      <p:to>
                                        <p:strVal val="visible"/>
                                      </p:to>
                                    </p:set>
                                    <p:animEffect transition="in" filter="wipe(up)">
                                      <p:cBhvr>
                                        <p:cTn id="105" dur="500"/>
                                        <p:tgtEl>
                                          <p:spTgt spid="186"/>
                                        </p:tgtEl>
                                      </p:cBhvr>
                                    </p:animEffect>
                                  </p:childTnLst>
                                </p:cTn>
                              </p:par>
                            </p:childTnLst>
                          </p:cTn>
                        </p:par>
                        <p:par>
                          <p:cTn id="106" fill="hold">
                            <p:stCondLst>
                              <p:cond delay="12500"/>
                            </p:stCondLst>
                            <p:childTnLst>
                              <p:par>
                                <p:cTn id="107" presetID="53" presetClass="entr" presetSubtype="16" fill="hold" nodeType="afterEffect">
                                  <p:stCondLst>
                                    <p:cond delay="0"/>
                                  </p:stCondLst>
                                  <p:childTnLst>
                                    <p:set>
                                      <p:cBhvr>
                                        <p:cTn id="108" dur="1" fill="hold">
                                          <p:stCondLst>
                                            <p:cond delay="0"/>
                                          </p:stCondLst>
                                        </p:cTn>
                                        <p:tgtEl>
                                          <p:spTgt spid="3"/>
                                        </p:tgtEl>
                                        <p:attrNameLst>
                                          <p:attrName>style.visibility</p:attrName>
                                        </p:attrNameLst>
                                      </p:cBhvr>
                                      <p:to>
                                        <p:strVal val="visible"/>
                                      </p:to>
                                    </p:set>
                                    <p:anim calcmode="lin" valueType="num">
                                      <p:cBhvr>
                                        <p:cTn id="109" dur="500" fill="hold"/>
                                        <p:tgtEl>
                                          <p:spTgt spid="3"/>
                                        </p:tgtEl>
                                        <p:attrNameLst>
                                          <p:attrName>ppt_w</p:attrName>
                                        </p:attrNameLst>
                                      </p:cBhvr>
                                      <p:tavLst>
                                        <p:tav tm="0">
                                          <p:val>
                                            <p:fltVal val="0"/>
                                          </p:val>
                                        </p:tav>
                                        <p:tav tm="100000">
                                          <p:val>
                                            <p:strVal val="#ppt_w"/>
                                          </p:val>
                                        </p:tav>
                                      </p:tavLst>
                                    </p:anim>
                                    <p:anim calcmode="lin" valueType="num">
                                      <p:cBhvr>
                                        <p:cTn id="110" dur="500" fill="hold"/>
                                        <p:tgtEl>
                                          <p:spTgt spid="3"/>
                                        </p:tgtEl>
                                        <p:attrNameLst>
                                          <p:attrName>ppt_h</p:attrName>
                                        </p:attrNameLst>
                                      </p:cBhvr>
                                      <p:tavLst>
                                        <p:tav tm="0">
                                          <p:val>
                                            <p:fltVal val="0"/>
                                          </p:val>
                                        </p:tav>
                                        <p:tav tm="100000">
                                          <p:val>
                                            <p:strVal val="#ppt_h"/>
                                          </p:val>
                                        </p:tav>
                                      </p:tavLst>
                                    </p:anim>
                                    <p:animEffect transition="in" filter="fade">
                                      <p:cBhvr>
                                        <p:cTn id="111" dur="500"/>
                                        <p:tgtEl>
                                          <p:spTgt spid="3"/>
                                        </p:tgtEl>
                                      </p:cBhvr>
                                    </p:animEffect>
                                  </p:childTnLst>
                                </p:cTn>
                              </p:par>
                            </p:childTnLst>
                          </p:cTn>
                        </p:par>
                        <p:par>
                          <p:cTn id="112" fill="hold">
                            <p:stCondLst>
                              <p:cond delay="13000"/>
                            </p:stCondLst>
                            <p:childTnLst>
                              <p:par>
                                <p:cTn id="113" presetID="37" presetClass="entr" presetSubtype="0" fill="hold" nodeType="afterEffect">
                                  <p:stCondLst>
                                    <p:cond delay="0"/>
                                  </p:stCondLst>
                                  <p:childTnLst>
                                    <p:set>
                                      <p:cBhvr>
                                        <p:cTn id="114" dur="1" fill="hold">
                                          <p:stCondLst>
                                            <p:cond delay="0"/>
                                          </p:stCondLst>
                                        </p:cTn>
                                        <p:tgtEl>
                                          <p:spTgt spid="188"/>
                                        </p:tgtEl>
                                        <p:attrNameLst>
                                          <p:attrName>style.visibility</p:attrName>
                                        </p:attrNameLst>
                                      </p:cBhvr>
                                      <p:to>
                                        <p:strVal val="visible"/>
                                      </p:to>
                                    </p:set>
                                    <p:animEffect transition="in" filter="fade">
                                      <p:cBhvr>
                                        <p:cTn id="115" dur="1000"/>
                                        <p:tgtEl>
                                          <p:spTgt spid="188"/>
                                        </p:tgtEl>
                                      </p:cBhvr>
                                    </p:animEffect>
                                    <p:anim calcmode="lin" valueType="num">
                                      <p:cBhvr>
                                        <p:cTn id="116" dur="1000" fill="hold"/>
                                        <p:tgtEl>
                                          <p:spTgt spid="188"/>
                                        </p:tgtEl>
                                        <p:attrNameLst>
                                          <p:attrName>ppt_x</p:attrName>
                                        </p:attrNameLst>
                                      </p:cBhvr>
                                      <p:tavLst>
                                        <p:tav tm="0">
                                          <p:val>
                                            <p:strVal val="#ppt_x"/>
                                          </p:val>
                                        </p:tav>
                                        <p:tav tm="100000">
                                          <p:val>
                                            <p:strVal val="#ppt_x"/>
                                          </p:val>
                                        </p:tav>
                                      </p:tavLst>
                                    </p:anim>
                                    <p:anim calcmode="lin" valueType="num">
                                      <p:cBhvr>
                                        <p:cTn id="117" dur="900" decel="100000" fill="hold"/>
                                        <p:tgtEl>
                                          <p:spTgt spid="188"/>
                                        </p:tgtEl>
                                        <p:attrNameLst>
                                          <p:attrName>ppt_y</p:attrName>
                                        </p:attrNameLst>
                                      </p:cBhvr>
                                      <p:tavLst>
                                        <p:tav tm="0">
                                          <p:val>
                                            <p:strVal val="#ppt_y+1"/>
                                          </p:val>
                                        </p:tav>
                                        <p:tav tm="100000">
                                          <p:val>
                                            <p:strVal val="#ppt_y-.03"/>
                                          </p:val>
                                        </p:tav>
                                      </p:tavLst>
                                    </p:anim>
                                    <p:anim calcmode="lin" valueType="num">
                                      <p:cBhvr>
                                        <p:cTn id="118" dur="100" accel="100000" fill="hold">
                                          <p:stCondLst>
                                            <p:cond delay="900"/>
                                          </p:stCondLst>
                                        </p:cTn>
                                        <p:tgtEl>
                                          <p:spTgt spid="188"/>
                                        </p:tgtEl>
                                        <p:attrNameLst>
                                          <p:attrName>ppt_y</p:attrName>
                                        </p:attrNameLst>
                                      </p:cBhvr>
                                      <p:tavLst>
                                        <p:tav tm="0">
                                          <p:val>
                                            <p:strVal val="#ppt_y-.03"/>
                                          </p:val>
                                        </p:tav>
                                        <p:tav tm="100000">
                                          <p:val>
                                            <p:strVal val="#ppt_y"/>
                                          </p:val>
                                        </p:tav>
                                      </p:tavLst>
                                    </p:anim>
                                  </p:childTnLst>
                                </p:cTn>
                              </p:par>
                            </p:childTnLst>
                          </p:cTn>
                        </p:par>
                        <p:par>
                          <p:cTn id="119" fill="hold">
                            <p:stCondLst>
                              <p:cond delay="14000"/>
                            </p:stCondLst>
                            <p:childTnLst>
                              <p:par>
                                <p:cTn id="120" presetID="22" presetClass="entr" presetSubtype="1" fill="hold" nodeType="afterEffect">
                                  <p:stCondLst>
                                    <p:cond delay="0"/>
                                  </p:stCondLst>
                                  <p:childTnLst>
                                    <p:set>
                                      <p:cBhvr>
                                        <p:cTn id="121" dur="1" fill="hold">
                                          <p:stCondLst>
                                            <p:cond delay="0"/>
                                          </p:stCondLst>
                                        </p:cTn>
                                        <p:tgtEl>
                                          <p:spTgt spid="194"/>
                                        </p:tgtEl>
                                        <p:attrNameLst>
                                          <p:attrName>style.visibility</p:attrName>
                                        </p:attrNameLst>
                                      </p:cBhvr>
                                      <p:to>
                                        <p:strVal val="visible"/>
                                      </p:to>
                                    </p:set>
                                    <p:animEffect transition="in" filter="wipe(up)">
                                      <p:cBhvr>
                                        <p:cTn id="122" dur="1000"/>
                                        <p:tgtEl>
                                          <p:spTgt spid="194"/>
                                        </p:tgtEl>
                                      </p:cBhvr>
                                    </p:animEffect>
                                  </p:childTnLst>
                                </p:cTn>
                              </p:par>
                              <p:par>
                                <p:cTn id="123" presetID="42" presetClass="entr" presetSubtype="0" fill="hold" nodeType="withEffect">
                                  <p:stCondLst>
                                    <p:cond delay="0"/>
                                  </p:stCondLst>
                                  <p:childTnLst>
                                    <p:set>
                                      <p:cBhvr>
                                        <p:cTn id="124" dur="1" fill="hold">
                                          <p:stCondLst>
                                            <p:cond delay="0"/>
                                          </p:stCondLst>
                                        </p:cTn>
                                        <p:tgtEl>
                                          <p:spTgt spid="191"/>
                                        </p:tgtEl>
                                        <p:attrNameLst>
                                          <p:attrName>style.visibility</p:attrName>
                                        </p:attrNameLst>
                                      </p:cBhvr>
                                      <p:to>
                                        <p:strVal val="visible"/>
                                      </p:to>
                                    </p:set>
                                    <p:animEffect transition="in" filter="fade">
                                      <p:cBhvr>
                                        <p:cTn id="125" dur="1000"/>
                                        <p:tgtEl>
                                          <p:spTgt spid="191"/>
                                        </p:tgtEl>
                                      </p:cBhvr>
                                    </p:animEffect>
                                    <p:anim calcmode="lin" valueType="num">
                                      <p:cBhvr>
                                        <p:cTn id="126" dur="1000" fill="hold"/>
                                        <p:tgtEl>
                                          <p:spTgt spid="191"/>
                                        </p:tgtEl>
                                        <p:attrNameLst>
                                          <p:attrName>ppt_x</p:attrName>
                                        </p:attrNameLst>
                                      </p:cBhvr>
                                      <p:tavLst>
                                        <p:tav tm="0">
                                          <p:val>
                                            <p:strVal val="#ppt_x"/>
                                          </p:val>
                                        </p:tav>
                                        <p:tav tm="100000">
                                          <p:val>
                                            <p:strVal val="#ppt_x"/>
                                          </p:val>
                                        </p:tav>
                                      </p:tavLst>
                                    </p:anim>
                                    <p:anim calcmode="lin" valueType="num">
                                      <p:cBhvr>
                                        <p:cTn id="127" dur="1000" fill="hold"/>
                                        <p:tgtEl>
                                          <p:spTgt spid="191"/>
                                        </p:tgtEl>
                                        <p:attrNameLst>
                                          <p:attrName>ppt_y</p:attrName>
                                        </p:attrNameLst>
                                      </p:cBhvr>
                                      <p:tavLst>
                                        <p:tav tm="0">
                                          <p:val>
                                            <p:strVal val="#ppt_y+.1"/>
                                          </p:val>
                                        </p:tav>
                                        <p:tav tm="100000">
                                          <p:val>
                                            <p:strVal val="#ppt_y"/>
                                          </p:val>
                                        </p:tav>
                                      </p:tavLst>
                                    </p:anim>
                                  </p:childTnLst>
                                </p:cTn>
                              </p:par>
                            </p:childTnLst>
                          </p:cTn>
                        </p:par>
                        <p:par>
                          <p:cTn id="128" fill="hold">
                            <p:stCondLst>
                              <p:cond delay="15000"/>
                            </p:stCondLst>
                            <p:childTnLst>
                              <p:par>
                                <p:cTn id="129" presetID="22" presetClass="entr" presetSubtype="1" fill="hold" grpId="0" nodeType="afterEffect">
                                  <p:stCondLst>
                                    <p:cond delay="0"/>
                                  </p:stCondLst>
                                  <p:childTnLst>
                                    <p:set>
                                      <p:cBhvr>
                                        <p:cTn id="130" dur="1" fill="hold">
                                          <p:stCondLst>
                                            <p:cond delay="0"/>
                                          </p:stCondLst>
                                        </p:cTn>
                                        <p:tgtEl>
                                          <p:spTgt spid="210"/>
                                        </p:tgtEl>
                                        <p:attrNameLst>
                                          <p:attrName>style.visibility</p:attrName>
                                        </p:attrNameLst>
                                      </p:cBhvr>
                                      <p:to>
                                        <p:strVal val="visible"/>
                                      </p:to>
                                    </p:set>
                                    <p:animEffect transition="in" filter="wipe(up)">
                                      <p:cBhvr>
                                        <p:cTn id="131" dur="500"/>
                                        <p:tgtEl>
                                          <p:spTgt spid="210"/>
                                        </p:tgtEl>
                                      </p:cBhvr>
                                    </p:animEffect>
                                  </p:childTnLst>
                                </p:cTn>
                              </p:par>
                            </p:childTnLst>
                          </p:cTn>
                        </p:par>
                        <p:par>
                          <p:cTn id="132" fill="hold">
                            <p:stCondLst>
                              <p:cond delay="15500"/>
                            </p:stCondLst>
                            <p:childTnLst>
                              <p:par>
                                <p:cTn id="133" presetID="53" presetClass="entr" presetSubtype="16" fill="hold" nodeType="afterEffect">
                                  <p:stCondLst>
                                    <p:cond delay="0"/>
                                  </p:stCondLst>
                                  <p:childTnLst>
                                    <p:set>
                                      <p:cBhvr>
                                        <p:cTn id="134" dur="1" fill="hold">
                                          <p:stCondLst>
                                            <p:cond delay="0"/>
                                          </p:stCondLst>
                                        </p:cTn>
                                        <p:tgtEl>
                                          <p:spTgt spid="8"/>
                                        </p:tgtEl>
                                        <p:attrNameLst>
                                          <p:attrName>style.visibility</p:attrName>
                                        </p:attrNameLst>
                                      </p:cBhvr>
                                      <p:to>
                                        <p:strVal val="visible"/>
                                      </p:to>
                                    </p:set>
                                    <p:anim calcmode="lin" valueType="num">
                                      <p:cBhvr>
                                        <p:cTn id="135" dur="500" fill="hold"/>
                                        <p:tgtEl>
                                          <p:spTgt spid="8"/>
                                        </p:tgtEl>
                                        <p:attrNameLst>
                                          <p:attrName>ppt_w</p:attrName>
                                        </p:attrNameLst>
                                      </p:cBhvr>
                                      <p:tavLst>
                                        <p:tav tm="0">
                                          <p:val>
                                            <p:fltVal val="0"/>
                                          </p:val>
                                        </p:tav>
                                        <p:tav tm="100000">
                                          <p:val>
                                            <p:strVal val="#ppt_w"/>
                                          </p:val>
                                        </p:tav>
                                      </p:tavLst>
                                    </p:anim>
                                    <p:anim calcmode="lin" valueType="num">
                                      <p:cBhvr>
                                        <p:cTn id="136" dur="500" fill="hold"/>
                                        <p:tgtEl>
                                          <p:spTgt spid="8"/>
                                        </p:tgtEl>
                                        <p:attrNameLst>
                                          <p:attrName>ppt_h</p:attrName>
                                        </p:attrNameLst>
                                      </p:cBhvr>
                                      <p:tavLst>
                                        <p:tav tm="0">
                                          <p:val>
                                            <p:fltVal val="0"/>
                                          </p:val>
                                        </p:tav>
                                        <p:tav tm="100000">
                                          <p:val>
                                            <p:strVal val="#ppt_h"/>
                                          </p:val>
                                        </p:tav>
                                      </p:tavLst>
                                    </p:anim>
                                    <p:animEffect transition="in" filter="fade">
                                      <p:cBhvr>
                                        <p:cTn id="13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1" grpId="0"/>
      <p:bldP spid="111" grpId="0"/>
      <p:bldP spid="134" grpId="0"/>
      <p:bldP spid="162" grpId="0"/>
      <p:bldP spid="186" grpId="0"/>
      <p:bldP spid="210" grpId="0"/>
    </p:bldLst>
  </p:timing>
</p:sld>
</file>

<file path=ppt/slides/slide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6" name="TextBox 15">
            <a:extLst>
              <a:ext uri="{FF2B5EF4-FFF2-40B4-BE49-F238E27FC236}">
                <a16:creationId xmlns:a16="http://schemas.microsoft.com/office/drawing/2014/main" id="{D526BBF4-C119-46D9-9F6D-2DC9270DF29A}"/>
              </a:ext>
            </a:extLst>
          </p:cNvPr>
          <p:cNvSpPr txBox="1"/>
          <p:nvPr/>
        </p:nvSpPr>
        <p:spPr>
          <a:xfrm>
            <a:off x="457200" y="2367533"/>
            <a:ext cx="4240396" cy="3816429"/>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 .</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p:txBody>
      </p:sp>
      <p:sp>
        <p:nvSpPr>
          <p:cNvPr id="17" name="TextBox 16">
            <a:extLst>
              <a:ext uri="{FF2B5EF4-FFF2-40B4-BE49-F238E27FC236}">
                <a16:creationId xmlns:a16="http://schemas.microsoft.com/office/drawing/2014/main" id="{EBCD963E-20D7-4A12-A59D-D14806DC7CE4}"/>
              </a:ext>
            </a:extLst>
          </p:cNvPr>
          <p:cNvSpPr txBox="1"/>
          <p:nvPr/>
        </p:nvSpPr>
        <p:spPr>
          <a:xfrm>
            <a:off x="387495" y="305067"/>
            <a:ext cx="4032105" cy="1415772"/>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t>
            </a:r>
            <a:endParaRPr lang="en-US" dirty="0">
              <a:solidFill>
                <a:schemeClr val="bg1"/>
              </a:solidFill>
            </a:endParaRPr>
          </a:p>
        </p:txBody>
      </p:sp>
      <p:sp>
        <p:nvSpPr>
          <p:cNvPr id="28" name="TextBox 27">
            <a:extLst>
              <a:ext uri="{FF2B5EF4-FFF2-40B4-BE49-F238E27FC236}">
                <a16:creationId xmlns:a16="http://schemas.microsoft.com/office/drawing/2014/main" id="{95F7C3F1-4ED8-4980-A19D-82C134D5EEC9}"/>
              </a:ext>
            </a:extLst>
          </p:cNvPr>
          <p:cNvSpPr txBox="1"/>
          <p:nvPr/>
        </p:nvSpPr>
        <p:spPr>
          <a:xfrm>
            <a:off x="8686800" y="599859"/>
            <a:ext cx="3256051" cy="1708160"/>
          </a:xfrm>
          <a:prstGeom prst="rect">
            <a:avLst/>
          </a:prstGeom>
          <a:noFill/>
        </p:spPr>
        <p:txBody>
          <a:bodyPr wrap="square" rtlCol="0">
            <a:spAutoFit/>
          </a:bodyPr>
          <a:lstStyle/>
          <a:p>
            <a:r>
              <a:rPr lang="en-US" sz="1600" dirty="0">
                <a:solidFill>
                  <a:srgbClr val="CE8E40"/>
                </a:solidFill>
                <a:latin typeface="Bernard MT Condensed" panose="02050806060905020404" pitchFamily="18" charset="0"/>
              </a:rPr>
              <a:t>LOREM IPSUM 70%</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29" name="Group 28">
            <a:extLst>
              <a:ext uri="{FF2B5EF4-FFF2-40B4-BE49-F238E27FC236}">
                <a16:creationId xmlns:a16="http://schemas.microsoft.com/office/drawing/2014/main" id="{AE3B0B93-A8E0-4BF6-B8E6-CA7FFE22788C}"/>
              </a:ext>
            </a:extLst>
          </p:cNvPr>
          <p:cNvGrpSpPr/>
          <p:nvPr/>
        </p:nvGrpSpPr>
        <p:grpSpPr>
          <a:xfrm>
            <a:off x="6619965" y="896449"/>
            <a:ext cx="737193" cy="1114981"/>
            <a:chOff x="5796471" y="2211764"/>
            <a:chExt cx="1105787" cy="1672472"/>
          </a:xfrm>
        </p:grpSpPr>
        <p:sp>
          <p:nvSpPr>
            <p:cNvPr id="30" name="Freeform: Shape 29">
              <a:extLst>
                <a:ext uri="{FF2B5EF4-FFF2-40B4-BE49-F238E27FC236}">
                  <a16:creationId xmlns:a16="http://schemas.microsoft.com/office/drawing/2014/main" id="{0018AC0C-CCB1-4CBA-8958-670426FDF43E}"/>
                </a:ext>
              </a:extLst>
            </p:cNvPr>
            <p:cNvSpPr>
              <a:spLocks noChangeAspect="1"/>
            </p:cNvSpPr>
            <p:nvPr/>
          </p:nvSpPr>
          <p:spPr>
            <a:xfrm rot="16200000">
              <a:off x="5513129" y="2566035"/>
              <a:ext cx="1672472" cy="963930"/>
            </a:xfrm>
            <a:custGeom>
              <a:avLst/>
              <a:gdLst>
                <a:gd name="connsiteX0" fmla="*/ 1672472 w 1672472"/>
                <a:gd name="connsiteY0" fmla="*/ 286115 h 963930"/>
                <a:gd name="connsiteX1" fmla="*/ 1162362 w 1672472"/>
                <a:gd name="connsiteY1" fmla="*/ 963930 h 963930"/>
                <a:gd name="connsiteX2" fmla="*/ 1122915 w 1672472"/>
                <a:gd name="connsiteY2" fmla="*/ 963930 h 963930"/>
                <a:gd name="connsiteX3" fmla="*/ 1072709 w 1672472"/>
                <a:gd name="connsiteY3" fmla="*/ 936679 h 963930"/>
                <a:gd name="connsiteX4" fmla="*/ 841357 w 1672472"/>
                <a:gd name="connsiteY4" fmla="*/ 889971 h 963930"/>
                <a:gd name="connsiteX5" fmla="*/ 610005 w 1672472"/>
                <a:gd name="connsiteY5" fmla="*/ 936679 h 963930"/>
                <a:gd name="connsiteX6" fmla="*/ 559798 w 1672472"/>
                <a:gd name="connsiteY6" fmla="*/ 963930 h 963930"/>
                <a:gd name="connsiteX7" fmla="*/ 510110 w 1672472"/>
                <a:gd name="connsiteY7" fmla="*/ 963930 h 963930"/>
                <a:gd name="connsiteX8" fmla="*/ 0 w 1672472"/>
                <a:gd name="connsiteY8" fmla="*/ 286115 h 963930"/>
                <a:gd name="connsiteX9" fmla="*/ 69361 w 1672472"/>
                <a:gd name="connsiteY9" fmla="*/ 234248 h 963930"/>
                <a:gd name="connsiteX10" fmla="*/ 836236 w 1672472"/>
                <a:gd name="connsiteY10" fmla="*/ 0 h 963930"/>
                <a:gd name="connsiteX11" fmla="*/ 1603111 w 1672472"/>
                <a:gd name="connsiteY11" fmla="*/ 234248 h 963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72472" h="963930">
                  <a:moveTo>
                    <a:pt x="1672472" y="286115"/>
                  </a:moveTo>
                  <a:lnTo>
                    <a:pt x="1162362" y="963930"/>
                  </a:lnTo>
                  <a:lnTo>
                    <a:pt x="1122915" y="963930"/>
                  </a:lnTo>
                  <a:lnTo>
                    <a:pt x="1072709" y="936679"/>
                  </a:lnTo>
                  <a:cubicBezTo>
                    <a:pt x="1001600" y="906603"/>
                    <a:pt x="923421" y="889971"/>
                    <a:pt x="841357" y="889971"/>
                  </a:cubicBezTo>
                  <a:cubicBezTo>
                    <a:pt x="759293" y="889971"/>
                    <a:pt x="681113" y="906603"/>
                    <a:pt x="610005" y="936679"/>
                  </a:cubicBezTo>
                  <a:lnTo>
                    <a:pt x="559798" y="963930"/>
                  </a:lnTo>
                  <a:lnTo>
                    <a:pt x="510110" y="963930"/>
                  </a:lnTo>
                  <a:lnTo>
                    <a:pt x="0" y="286115"/>
                  </a:lnTo>
                  <a:lnTo>
                    <a:pt x="69361" y="234248"/>
                  </a:lnTo>
                  <a:cubicBezTo>
                    <a:pt x="288270" y="86356"/>
                    <a:pt x="552168" y="0"/>
                    <a:pt x="836236" y="0"/>
                  </a:cubicBezTo>
                  <a:cubicBezTo>
                    <a:pt x="1120304" y="0"/>
                    <a:pt x="1384202" y="86356"/>
                    <a:pt x="1603111" y="234248"/>
                  </a:cubicBez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TextBox 30">
              <a:extLst>
                <a:ext uri="{FF2B5EF4-FFF2-40B4-BE49-F238E27FC236}">
                  <a16:creationId xmlns:a16="http://schemas.microsoft.com/office/drawing/2014/main" id="{CF285527-E8D2-4FCF-B436-06F8DE94DF03}"/>
                </a:ext>
              </a:extLst>
            </p:cNvPr>
            <p:cNvSpPr txBox="1"/>
            <p:nvPr/>
          </p:nvSpPr>
          <p:spPr>
            <a:xfrm>
              <a:off x="5796471" y="2540168"/>
              <a:ext cx="1105787" cy="1015662"/>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01</a:t>
              </a:r>
            </a:p>
            <a:p>
              <a:pPr algn="ctr"/>
              <a:r>
                <a:rPr lang="en-US" sz="1000" b="1" dirty="0">
                  <a:solidFill>
                    <a:schemeClr val="bg1"/>
                  </a:solidFill>
                </a:rPr>
                <a:t>OPTION</a:t>
              </a:r>
            </a:p>
          </p:txBody>
        </p:sp>
      </p:grpSp>
      <p:sp>
        <p:nvSpPr>
          <p:cNvPr id="32" name="Freeform: Shape 31">
            <a:extLst>
              <a:ext uri="{FF2B5EF4-FFF2-40B4-BE49-F238E27FC236}">
                <a16:creationId xmlns:a16="http://schemas.microsoft.com/office/drawing/2014/main" id="{0101CE24-E1F6-4BD3-8565-7F8175EF3B29}"/>
              </a:ext>
            </a:extLst>
          </p:cNvPr>
          <p:cNvSpPr>
            <a:spLocks noChangeAspect="1"/>
          </p:cNvSpPr>
          <p:nvPr/>
        </p:nvSpPr>
        <p:spPr>
          <a:xfrm>
            <a:off x="6857995" y="539540"/>
            <a:ext cx="1638060" cy="1828800"/>
          </a:xfrm>
          <a:custGeom>
            <a:avLst/>
            <a:gdLst>
              <a:gd name="connsiteX0" fmla="*/ 1085485 w 2457085"/>
              <a:gd name="connsiteY0" fmla="*/ 0 h 2743200"/>
              <a:gd name="connsiteX1" fmla="*/ 2457085 w 2457085"/>
              <a:gd name="connsiteY1" fmla="*/ 1371600 h 2743200"/>
              <a:gd name="connsiteX2" fmla="*/ 1085485 w 2457085"/>
              <a:gd name="connsiteY2" fmla="*/ 2743200 h 2743200"/>
              <a:gd name="connsiteX3" fmla="*/ 27092 w 2457085"/>
              <a:gd name="connsiteY3" fmla="*/ 2244065 h 2743200"/>
              <a:gd name="connsiteX4" fmla="*/ 0 w 2457085"/>
              <a:gd name="connsiteY4" fmla="*/ 2207836 h 2743200"/>
              <a:gd name="connsiteX5" fmla="*/ 677815 w 2457085"/>
              <a:gd name="connsiteY5" fmla="*/ 1697726 h 2743200"/>
              <a:gd name="connsiteX6" fmla="*/ 677815 w 2457085"/>
              <a:gd name="connsiteY6" fmla="*/ 1648038 h 2743200"/>
              <a:gd name="connsiteX7" fmla="*/ 650564 w 2457085"/>
              <a:gd name="connsiteY7" fmla="*/ 1597831 h 2743200"/>
              <a:gd name="connsiteX8" fmla="*/ 603856 w 2457085"/>
              <a:gd name="connsiteY8" fmla="*/ 1366479 h 2743200"/>
              <a:gd name="connsiteX9" fmla="*/ 650564 w 2457085"/>
              <a:gd name="connsiteY9" fmla="*/ 1135127 h 2743200"/>
              <a:gd name="connsiteX10" fmla="*/ 677815 w 2457085"/>
              <a:gd name="connsiteY10" fmla="*/ 1084921 h 2743200"/>
              <a:gd name="connsiteX11" fmla="*/ 677815 w 2457085"/>
              <a:gd name="connsiteY11" fmla="*/ 1045474 h 2743200"/>
              <a:gd name="connsiteX12" fmla="*/ 0 w 2457085"/>
              <a:gd name="connsiteY12" fmla="*/ 535364 h 2743200"/>
              <a:gd name="connsiteX13" fmla="*/ 27092 w 2457085"/>
              <a:gd name="connsiteY13" fmla="*/ 499135 h 2743200"/>
              <a:gd name="connsiteX14" fmla="*/ 1085485 w 2457085"/>
              <a:gd name="connsiteY14" fmla="*/ 0 h 2743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57085" h="2743200">
                <a:moveTo>
                  <a:pt x="1085485" y="0"/>
                </a:moveTo>
                <a:cubicBezTo>
                  <a:pt x="1842999" y="0"/>
                  <a:pt x="2457085" y="614086"/>
                  <a:pt x="2457085" y="1371600"/>
                </a:cubicBezTo>
                <a:cubicBezTo>
                  <a:pt x="2457085" y="2129114"/>
                  <a:pt x="1842999" y="2743200"/>
                  <a:pt x="1085485" y="2743200"/>
                </a:cubicBezTo>
                <a:cubicBezTo>
                  <a:pt x="659384" y="2743200"/>
                  <a:pt x="278664" y="2548900"/>
                  <a:pt x="27092" y="2244065"/>
                </a:cubicBezTo>
                <a:lnTo>
                  <a:pt x="0" y="2207836"/>
                </a:lnTo>
                <a:lnTo>
                  <a:pt x="677815" y="1697726"/>
                </a:lnTo>
                <a:lnTo>
                  <a:pt x="677815" y="1648038"/>
                </a:lnTo>
                <a:lnTo>
                  <a:pt x="650564" y="1597831"/>
                </a:lnTo>
                <a:cubicBezTo>
                  <a:pt x="620488" y="1526723"/>
                  <a:pt x="603856" y="1448543"/>
                  <a:pt x="603856" y="1366479"/>
                </a:cubicBezTo>
                <a:cubicBezTo>
                  <a:pt x="603856" y="1284415"/>
                  <a:pt x="620488" y="1206236"/>
                  <a:pt x="650564" y="1135127"/>
                </a:cubicBezTo>
                <a:lnTo>
                  <a:pt x="677815" y="1084921"/>
                </a:lnTo>
                <a:lnTo>
                  <a:pt x="677815" y="1045474"/>
                </a:lnTo>
                <a:lnTo>
                  <a:pt x="0" y="535364"/>
                </a:lnTo>
                <a:lnTo>
                  <a:pt x="27092" y="499135"/>
                </a:lnTo>
                <a:cubicBezTo>
                  <a:pt x="278664" y="194301"/>
                  <a:pt x="659384" y="0"/>
                  <a:pt x="1085485"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Oval 32">
            <a:extLst>
              <a:ext uri="{FF2B5EF4-FFF2-40B4-BE49-F238E27FC236}">
                <a16:creationId xmlns:a16="http://schemas.microsoft.com/office/drawing/2014/main" id="{783DF61C-CF4F-4348-A52C-CD34F3200E16}"/>
              </a:ext>
            </a:extLst>
          </p:cNvPr>
          <p:cNvSpPr>
            <a:spLocks noChangeAspect="1"/>
          </p:cNvSpPr>
          <p:nvPr/>
        </p:nvSpPr>
        <p:spPr>
          <a:xfrm>
            <a:off x="7211117" y="1092605"/>
            <a:ext cx="731520" cy="731520"/>
          </a:xfrm>
          <a:prstGeom prst="ellipse">
            <a:avLst/>
          </a:prstGeom>
          <a:blipFill>
            <a:blip r:embed="rId3"/>
            <a:stretch>
              <a:fillRect/>
            </a:stretch>
          </a:blip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4" name="Group 33">
            <a:extLst>
              <a:ext uri="{FF2B5EF4-FFF2-40B4-BE49-F238E27FC236}">
                <a16:creationId xmlns:a16="http://schemas.microsoft.com/office/drawing/2014/main" id="{5D786583-5493-41BC-9DBD-247B053CEB82}"/>
              </a:ext>
            </a:extLst>
          </p:cNvPr>
          <p:cNvGrpSpPr/>
          <p:nvPr/>
        </p:nvGrpSpPr>
        <p:grpSpPr>
          <a:xfrm>
            <a:off x="5721477" y="3001780"/>
            <a:ext cx="737193" cy="1114981"/>
            <a:chOff x="5796471" y="2211764"/>
            <a:chExt cx="1105787" cy="1672472"/>
          </a:xfrm>
        </p:grpSpPr>
        <p:sp>
          <p:nvSpPr>
            <p:cNvPr id="35" name="Freeform: Shape 34">
              <a:extLst>
                <a:ext uri="{FF2B5EF4-FFF2-40B4-BE49-F238E27FC236}">
                  <a16:creationId xmlns:a16="http://schemas.microsoft.com/office/drawing/2014/main" id="{EB0D8F9D-B40E-479B-B666-9E1CDF671CD7}"/>
                </a:ext>
              </a:extLst>
            </p:cNvPr>
            <p:cNvSpPr>
              <a:spLocks noChangeAspect="1"/>
            </p:cNvSpPr>
            <p:nvPr/>
          </p:nvSpPr>
          <p:spPr>
            <a:xfrm rot="16200000">
              <a:off x="5513129" y="2566035"/>
              <a:ext cx="1672472" cy="963930"/>
            </a:xfrm>
            <a:custGeom>
              <a:avLst/>
              <a:gdLst>
                <a:gd name="connsiteX0" fmla="*/ 1672472 w 1672472"/>
                <a:gd name="connsiteY0" fmla="*/ 286115 h 963930"/>
                <a:gd name="connsiteX1" fmla="*/ 1162362 w 1672472"/>
                <a:gd name="connsiteY1" fmla="*/ 963930 h 963930"/>
                <a:gd name="connsiteX2" fmla="*/ 1122915 w 1672472"/>
                <a:gd name="connsiteY2" fmla="*/ 963930 h 963930"/>
                <a:gd name="connsiteX3" fmla="*/ 1072709 w 1672472"/>
                <a:gd name="connsiteY3" fmla="*/ 936679 h 963930"/>
                <a:gd name="connsiteX4" fmla="*/ 841357 w 1672472"/>
                <a:gd name="connsiteY4" fmla="*/ 889971 h 963930"/>
                <a:gd name="connsiteX5" fmla="*/ 610005 w 1672472"/>
                <a:gd name="connsiteY5" fmla="*/ 936679 h 963930"/>
                <a:gd name="connsiteX6" fmla="*/ 559798 w 1672472"/>
                <a:gd name="connsiteY6" fmla="*/ 963930 h 963930"/>
                <a:gd name="connsiteX7" fmla="*/ 510110 w 1672472"/>
                <a:gd name="connsiteY7" fmla="*/ 963930 h 963930"/>
                <a:gd name="connsiteX8" fmla="*/ 0 w 1672472"/>
                <a:gd name="connsiteY8" fmla="*/ 286115 h 963930"/>
                <a:gd name="connsiteX9" fmla="*/ 69361 w 1672472"/>
                <a:gd name="connsiteY9" fmla="*/ 234248 h 963930"/>
                <a:gd name="connsiteX10" fmla="*/ 836236 w 1672472"/>
                <a:gd name="connsiteY10" fmla="*/ 0 h 963930"/>
                <a:gd name="connsiteX11" fmla="*/ 1603111 w 1672472"/>
                <a:gd name="connsiteY11" fmla="*/ 234248 h 963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72472" h="963930">
                  <a:moveTo>
                    <a:pt x="1672472" y="286115"/>
                  </a:moveTo>
                  <a:lnTo>
                    <a:pt x="1162362" y="963930"/>
                  </a:lnTo>
                  <a:lnTo>
                    <a:pt x="1122915" y="963930"/>
                  </a:lnTo>
                  <a:lnTo>
                    <a:pt x="1072709" y="936679"/>
                  </a:lnTo>
                  <a:cubicBezTo>
                    <a:pt x="1001600" y="906603"/>
                    <a:pt x="923421" y="889971"/>
                    <a:pt x="841357" y="889971"/>
                  </a:cubicBezTo>
                  <a:cubicBezTo>
                    <a:pt x="759293" y="889971"/>
                    <a:pt x="681113" y="906603"/>
                    <a:pt x="610005" y="936679"/>
                  </a:cubicBezTo>
                  <a:lnTo>
                    <a:pt x="559798" y="963930"/>
                  </a:lnTo>
                  <a:lnTo>
                    <a:pt x="510110" y="963930"/>
                  </a:lnTo>
                  <a:lnTo>
                    <a:pt x="0" y="286115"/>
                  </a:lnTo>
                  <a:lnTo>
                    <a:pt x="69361" y="234248"/>
                  </a:lnTo>
                  <a:cubicBezTo>
                    <a:pt x="288270" y="86356"/>
                    <a:pt x="552168" y="0"/>
                    <a:pt x="836236" y="0"/>
                  </a:cubicBezTo>
                  <a:cubicBezTo>
                    <a:pt x="1120304" y="0"/>
                    <a:pt x="1384202" y="86356"/>
                    <a:pt x="1603111" y="234248"/>
                  </a:cubicBez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6" name="TextBox 35">
              <a:extLst>
                <a:ext uri="{FF2B5EF4-FFF2-40B4-BE49-F238E27FC236}">
                  <a16:creationId xmlns:a16="http://schemas.microsoft.com/office/drawing/2014/main" id="{50458F8C-5749-4379-B560-A37A0A67DE04}"/>
                </a:ext>
              </a:extLst>
            </p:cNvPr>
            <p:cNvSpPr txBox="1"/>
            <p:nvPr/>
          </p:nvSpPr>
          <p:spPr>
            <a:xfrm>
              <a:off x="5796471" y="2540168"/>
              <a:ext cx="1105787" cy="1015662"/>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02</a:t>
              </a:r>
            </a:p>
            <a:p>
              <a:pPr algn="ctr"/>
              <a:r>
                <a:rPr lang="en-US" sz="1000" b="1" dirty="0">
                  <a:solidFill>
                    <a:schemeClr val="bg1"/>
                  </a:solidFill>
                </a:rPr>
                <a:t>OPTION</a:t>
              </a:r>
            </a:p>
          </p:txBody>
        </p:sp>
      </p:grpSp>
      <p:sp>
        <p:nvSpPr>
          <p:cNvPr id="37" name="Freeform: Shape 36">
            <a:extLst>
              <a:ext uri="{FF2B5EF4-FFF2-40B4-BE49-F238E27FC236}">
                <a16:creationId xmlns:a16="http://schemas.microsoft.com/office/drawing/2014/main" id="{48820E4F-8ECC-4343-A660-50FFDBDA4212}"/>
              </a:ext>
            </a:extLst>
          </p:cNvPr>
          <p:cNvSpPr>
            <a:spLocks noChangeAspect="1"/>
          </p:cNvSpPr>
          <p:nvPr/>
        </p:nvSpPr>
        <p:spPr>
          <a:xfrm>
            <a:off x="5959507" y="2644871"/>
            <a:ext cx="1638060" cy="1828800"/>
          </a:xfrm>
          <a:custGeom>
            <a:avLst/>
            <a:gdLst>
              <a:gd name="connsiteX0" fmla="*/ 1085485 w 2457085"/>
              <a:gd name="connsiteY0" fmla="*/ 0 h 2743200"/>
              <a:gd name="connsiteX1" fmla="*/ 2457085 w 2457085"/>
              <a:gd name="connsiteY1" fmla="*/ 1371600 h 2743200"/>
              <a:gd name="connsiteX2" fmla="*/ 1085485 w 2457085"/>
              <a:gd name="connsiteY2" fmla="*/ 2743200 h 2743200"/>
              <a:gd name="connsiteX3" fmla="*/ 27092 w 2457085"/>
              <a:gd name="connsiteY3" fmla="*/ 2244065 h 2743200"/>
              <a:gd name="connsiteX4" fmla="*/ 0 w 2457085"/>
              <a:gd name="connsiteY4" fmla="*/ 2207836 h 2743200"/>
              <a:gd name="connsiteX5" fmla="*/ 677815 w 2457085"/>
              <a:gd name="connsiteY5" fmla="*/ 1697726 h 2743200"/>
              <a:gd name="connsiteX6" fmla="*/ 677815 w 2457085"/>
              <a:gd name="connsiteY6" fmla="*/ 1648038 h 2743200"/>
              <a:gd name="connsiteX7" fmla="*/ 650564 w 2457085"/>
              <a:gd name="connsiteY7" fmla="*/ 1597831 h 2743200"/>
              <a:gd name="connsiteX8" fmla="*/ 603856 w 2457085"/>
              <a:gd name="connsiteY8" fmla="*/ 1366479 h 2743200"/>
              <a:gd name="connsiteX9" fmla="*/ 650564 w 2457085"/>
              <a:gd name="connsiteY9" fmla="*/ 1135127 h 2743200"/>
              <a:gd name="connsiteX10" fmla="*/ 677815 w 2457085"/>
              <a:gd name="connsiteY10" fmla="*/ 1084921 h 2743200"/>
              <a:gd name="connsiteX11" fmla="*/ 677815 w 2457085"/>
              <a:gd name="connsiteY11" fmla="*/ 1045474 h 2743200"/>
              <a:gd name="connsiteX12" fmla="*/ 0 w 2457085"/>
              <a:gd name="connsiteY12" fmla="*/ 535364 h 2743200"/>
              <a:gd name="connsiteX13" fmla="*/ 27092 w 2457085"/>
              <a:gd name="connsiteY13" fmla="*/ 499135 h 2743200"/>
              <a:gd name="connsiteX14" fmla="*/ 1085485 w 2457085"/>
              <a:gd name="connsiteY14" fmla="*/ 0 h 2743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57085" h="2743200">
                <a:moveTo>
                  <a:pt x="1085485" y="0"/>
                </a:moveTo>
                <a:cubicBezTo>
                  <a:pt x="1842999" y="0"/>
                  <a:pt x="2457085" y="614086"/>
                  <a:pt x="2457085" y="1371600"/>
                </a:cubicBezTo>
                <a:cubicBezTo>
                  <a:pt x="2457085" y="2129114"/>
                  <a:pt x="1842999" y="2743200"/>
                  <a:pt x="1085485" y="2743200"/>
                </a:cubicBezTo>
                <a:cubicBezTo>
                  <a:pt x="659384" y="2743200"/>
                  <a:pt x="278664" y="2548900"/>
                  <a:pt x="27092" y="2244065"/>
                </a:cubicBezTo>
                <a:lnTo>
                  <a:pt x="0" y="2207836"/>
                </a:lnTo>
                <a:lnTo>
                  <a:pt x="677815" y="1697726"/>
                </a:lnTo>
                <a:lnTo>
                  <a:pt x="677815" y="1648038"/>
                </a:lnTo>
                <a:lnTo>
                  <a:pt x="650564" y="1597831"/>
                </a:lnTo>
                <a:cubicBezTo>
                  <a:pt x="620488" y="1526723"/>
                  <a:pt x="603856" y="1448543"/>
                  <a:pt x="603856" y="1366479"/>
                </a:cubicBezTo>
                <a:cubicBezTo>
                  <a:pt x="603856" y="1284415"/>
                  <a:pt x="620488" y="1206236"/>
                  <a:pt x="650564" y="1135127"/>
                </a:cubicBezTo>
                <a:lnTo>
                  <a:pt x="677815" y="1084921"/>
                </a:lnTo>
                <a:lnTo>
                  <a:pt x="677815" y="1045474"/>
                </a:lnTo>
                <a:lnTo>
                  <a:pt x="0" y="535364"/>
                </a:lnTo>
                <a:lnTo>
                  <a:pt x="27092" y="499135"/>
                </a:lnTo>
                <a:cubicBezTo>
                  <a:pt x="278664" y="194301"/>
                  <a:pt x="659384" y="0"/>
                  <a:pt x="1085485"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Oval 37">
            <a:extLst>
              <a:ext uri="{FF2B5EF4-FFF2-40B4-BE49-F238E27FC236}">
                <a16:creationId xmlns:a16="http://schemas.microsoft.com/office/drawing/2014/main" id="{0A715378-0211-44E6-9401-6FC5E952DB7E}"/>
              </a:ext>
            </a:extLst>
          </p:cNvPr>
          <p:cNvSpPr>
            <a:spLocks noChangeAspect="1"/>
          </p:cNvSpPr>
          <p:nvPr/>
        </p:nvSpPr>
        <p:spPr>
          <a:xfrm>
            <a:off x="6312629" y="3197936"/>
            <a:ext cx="731520" cy="731520"/>
          </a:xfrm>
          <a:prstGeom prst="ellipse">
            <a:avLst/>
          </a:prstGeom>
          <a:blipFill>
            <a:blip r:embed="rId4"/>
            <a:stretch>
              <a:fillRect/>
            </a:stretch>
          </a:blip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TextBox 38">
            <a:extLst>
              <a:ext uri="{FF2B5EF4-FFF2-40B4-BE49-F238E27FC236}">
                <a16:creationId xmlns:a16="http://schemas.microsoft.com/office/drawing/2014/main" id="{6B660550-2C8F-4AD8-951A-F1C392558758}"/>
              </a:ext>
            </a:extLst>
          </p:cNvPr>
          <p:cNvSpPr txBox="1"/>
          <p:nvPr/>
        </p:nvSpPr>
        <p:spPr>
          <a:xfrm>
            <a:off x="7788312" y="2705190"/>
            <a:ext cx="3256051" cy="1708160"/>
          </a:xfrm>
          <a:prstGeom prst="rect">
            <a:avLst/>
          </a:prstGeom>
          <a:noFill/>
        </p:spPr>
        <p:txBody>
          <a:bodyPr wrap="square" rtlCol="0">
            <a:spAutoFit/>
          </a:bodyPr>
          <a:lstStyle/>
          <a:p>
            <a:r>
              <a:rPr lang="en-US" sz="1600" dirty="0">
                <a:solidFill>
                  <a:srgbClr val="E04621"/>
                </a:solidFill>
                <a:latin typeface="Bernard MT Condensed" panose="02050806060905020404" pitchFamily="18" charset="0"/>
              </a:rPr>
              <a:t>LOREM IPSUM 70%</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40" name="Group 39">
            <a:extLst>
              <a:ext uri="{FF2B5EF4-FFF2-40B4-BE49-F238E27FC236}">
                <a16:creationId xmlns:a16="http://schemas.microsoft.com/office/drawing/2014/main" id="{FB65FBFE-FA1E-4535-AC4E-DCB1E05315C8}"/>
              </a:ext>
            </a:extLst>
          </p:cNvPr>
          <p:cNvGrpSpPr/>
          <p:nvPr/>
        </p:nvGrpSpPr>
        <p:grpSpPr>
          <a:xfrm>
            <a:off x="4943560" y="5188490"/>
            <a:ext cx="737193" cy="1114981"/>
            <a:chOff x="5796471" y="2211764"/>
            <a:chExt cx="1105787" cy="1672472"/>
          </a:xfrm>
        </p:grpSpPr>
        <p:sp>
          <p:nvSpPr>
            <p:cNvPr id="41" name="Freeform: Shape 40">
              <a:extLst>
                <a:ext uri="{FF2B5EF4-FFF2-40B4-BE49-F238E27FC236}">
                  <a16:creationId xmlns:a16="http://schemas.microsoft.com/office/drawing/2014/main" id="{C9E28A35-A61E-4F5A-94B8-B3C994BEE81A}"/>
                </a:ext>
              </a:extLst>
            </p:cNvPr>
            <p:cNvSpPr>
              <a:spLocks noChangeAspect="1"/>
            </p:cNvSpPr>
            <p:nvPr/>
          </p:nvSpPr>
          <p:spPr>
            <a:xfrm rot="16200000">
              <a:off x="5513129" y="2566035"/>
              <a:ext cx="1672472" cy="963930"/>
            </a:xfrm>
            <a:custGeom>
              <a:avLst/>
              <a:gdLst>
                <a:gd name="connsiteX0" fmla="*/ 1672472 w 1672472"/>
                <a:gd name="connsiteY0" fmla="*/ 286115 h 963930"/>
                <a:gd name="connsiteX1" fmla="*/ 1162362 w 1672472"/>
                <a:gd name="connsiteY1" fmla="*/ 963930 h 963930"/>
                <a:gd name="connsiteX2" fmla="*/ 1122915 w 1672472"/>
                <a:gd name="connsiteY2" fmla="*/ 963930 h 963930"/>
                <a:gd name="connsiteX3" fmla="*/ 1072709 w 1672472"/>
                <a:gd name="connsiteY3" fmla="*/ 936679 h 963930"/>
                <a:gd name="connsiteX4" fmla="*/ 841357 w 1672472"/>
                <a:gd name="connsiteY4" fmla="*/ 889971 h 963930"/>
                <a:gd name="connsiteX5" fmla="*/ 610005 w 1672472"/>
                <a:gd name="connsiteY5" fmla="*/ 936679 h 963930"/>
                <a:gd name="connsiteX6" fmla="*/ 559798 w 1672472"/>
                <a:gd name="connsiteY6" fmla="*/ 963930 h 963930"/>
                <a:gd name="connsiteX7" fmla="*/ 510110 w 1672472"/>
                <a:gd name="connsiteY7" fmla="*/ 963930 h 963930"/>
                <a:gd name="connsiteX8" fmla="*/ 0 w 1672472"/>
                <a:gd name="connsiteY8" fmla="*/ 286115 h 963930"/>
                <a:gd name="connsiteX9" fmla="*/ 69361 w 1672472"/>
                <a:gd name="connsiteY9" fmla="*/ 234248 h 963930"/>
                <a:gd name="connsiteX10" fmla="*/ 836236 w 1672472"/>
                <a:gd name="connsiteY10" fmla="*/ 0 h 963930"/>
                <a:gd name="connsiteX11" fmla="*/ 1603111 w 1672472"/>
                <a:gd name="connsiteY11" fmla="*/ 234248 h 963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72472" h="963930">
                  <a:moveTo>
                    <a:pt x="1672472" y="286115"/>
                  </a:moveTo>
                  <a:lnTo>
                    <a:pt x="1162362" y="963930"/>
                  </a:lnTo>
                  <a:lnTo>
                    <a:pt x="1122915" y="963930"/>
                  </a:lnTo>
                  <a:lnTo>
                    <a:pt x="1072709" y="936679"/>
                  </a:lnTo>
                  <a:cubicBezTo>
                    <a:pt x="1001600" y="906603"/>
                    <a:pt x="923421" y="889971"/>
                    <a:pt x="841357" y="889971"/>
                  </a:cubicBezTo>
                  <a:cubicBezTo>
                    <a:pt x="759293" y="889971"/>
                    <a:pt x="681113" y="906603"/>
                    <a:pt x="610005" y="936679"/>
                  </a:cubicBezTo>
                  <a:lnTo>
                    <a:pt x="559798" y="963930"/>
                  </a:lnTo>
                  <a:lnTo>
                    <a:pt x="510110" y="963930"/>
                  </a:lnTo>
                  <a:lnTo>
                    <a:pt x="0" y="286115"/>
                  </a:lnTo>
                  <a:lnTo>
                    <a:pt x="69361" y="234248"/>
                  </a:lnTo>
                  <a:cubicBezTo>
                    <a:pt x="288270" y="86356"/>
                    <a:pt x="552168" y="0"/>
                    <a:pt x="836236" y="0"/>
                  </a:cubicBezTo>
                  <a:cubicBezTo>
                    <a:pt x="1120304" y="0"/>
                    <a:pt x="1384202" y="86356"/>
                    <a:pt x="1603111" y="234248"/>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2" name="TextBox 41">
              <a:extLst>
                <a:ext uri="{FF2B5EF4-FFF2-40B4-BE49-F238E27FC236}">
                  <a16:creationId xmlns:a16="http://schemas.microsoft.com/office/drawing/2014/main" id="{2568F5DB-67AF-4799-96FA-AE0A7E21B0ED}"/>
                </a:ext>
              </a:extLst>
            </p:cNvPr>
            <p:cNvSpPr txBox="1"/>
            <p:nvPr/>
          </p:nvSpPr>
          <p:spPr>
            <a:xfrm>
              <a:off x="5796471" y="2540168"/>
              <a:ext cx="1105787" cy="1015662"/>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03</a:t>
              </a:r>
            </a:p>
            <a:p>
              <a:pPr algn="ctr"/>
              <a:r>
                <a:rPr lang="en-US" sz="1000" b="1" dirty="0">
                  <a:solidFill>
                    <a:schemeClr val="bg1"/>
                  </a:solidFill>
                </a:rPr>
                <a:t>OPTION</a:t>
              </a:r>
            </a:p>
          </p:txBody>
        </p:sp>
      </p:grpSp>
      <p:sp>
        <p:nvSpPr>
          <p:cNvPr id="43" name="Freeform: Shape 42">
            <a:extLst>
              <a:ext uri="{FF2B5EF4-FFF2-40B4-BE49-F238E27FC236}">
                <a16:creationId xmlns:a16="http://schemas.microsoft.com/office/drawing/2014/main" id="{2485B89D-A5A9-4FA5-B89C-F0BE3ECA63C4}"/>
              </a:ext>
            </a:extLst>
          </p:cNvPr>
          <p:cNvSpPr>
            <a:spLocks noChangeAspect="1"/>
          </p:cNvSpPr>
          <p:nvPr/>
        </p:nvSpPr>
        <p:spPr>
          <a:xfrm>
            <a:off x="5181590" y="4831581"/>
            <a:ext cx="1638060" cy="1828800"/>
          </a:xfrm>
          <a:custGeom>
            <a:avLst/>
            <a:gdLst>
              <a:gd name="connsiteX0" fmla="*/ 1085485 w 2457085"/>
              <a:gd name="connsiteY0" fmla="*/ 0 h 2743200"/>
              <a:gd name="connsiteX1" fmla="*/ 2457085 w 2457085"/>
              <a:gd name="connsiteY1" fmla="*/ 1371600 h 2743200"/>
              <a:gd name="connsiteX2" fmla="*/ 1085485 w 2457085"/>
              <a:gd name="connsiteY2" fmla="*/ 2743200 h 2743200"/>
              <a:gd name="connsiteX3" fmla="*/ 27092 w 2457085"/>
              <a:gd name="connsiteY3" fmla="*/ 2244065 h 2743200"/>
              <a:gd name="connsiteX4" fmla="*/ 0 w 2457085"/>
              <a:gd name="connsiteY4" fmla="*/ 2207836 h 2743200"/>
              <a:gd name="connsiteX5" fmla="*/ 677815 w 2457085"/>
              <a:gd name="connsiteY5" fmla="*/ 1697726 h 2743200"/>
              <a:gd name="connsiteX6" fmla="*/ 677815 w 2457085"/>
              <a:gd name="connsiteY6" fmla="*/ 1648038 h 2743200"/>
              <a:gd name="connsiteX7" fmla="*/ 650564 w 2457085"/>
              <a:gd name="connsiteY7" fmla="*/ 1597831 h 2743200"/>
              <a:gd name="connsiteX8" fmla="*/ 603856 w 2457085"/>
              <a:gd name="connsiteY8" fmla="*/ 1366479 h 2743200"/>
              <a:gd name="connsiteX9" fmla="*/ 650564 w 2457085"/>
              <a:gd name="connsiteY9" fmla="*/ 1135127 h 2743200"/>
              <a:gd name="connsiteX10" fmla="*/ 677815 w 2457085"/>
              <a:gd name="connsiteY10" fmla="*/ 1084921 h 2743200"/>
              <a:gd name="connsiteX11" fmla="*/ 677815 w 2457085"/>
              <a:gd name="connsiteY11" fmla="*/ 1045474 h 2743200"/>
              <a:gd name="connsiteX12" fmla="*/ 0 w 2457085"/>
              <a:gd name="connsiteY12" fmla="*/ 535364 h 2743200"/>
              <a:gd name="connsiteX13" fmla="*/ 27092 w 2457085"/>
              <a:gd name="connsiteY13" fmla="*/ 499135 h 2743200"/>
              <a:gd name="connsiteX14" fmla="*/ 1085485 w 2457085"/>
              <a:gd name="connsiteY14" fmla="*/ 0 h 2743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57085" h="2743200">
                <a:moveTo>
                  <a:pt x="1085485" y="0"/>
                </a:moveTo>
                <a:cubicBezTo>
                  <a:pt x="1842999" y="0"/>
                  <a:pt x="2457085" y="614086"/>
                  <a:pt x="2457085" y="1371600"/>
                </a:cubicBezTo>
                <a:cubicBezTo>
                  <a:pt x="2457085" y="2129114"/>
                  <a:pt x="1842999" y="2743200"/>
                  <a:pt x="1085485" y="2743200"/>
                </a:cubicBezTo>
                <a:cubicBezTo>
                  <a:pt x="659384" y="2743200"/>
                  <a:pt x="278664" y="2548900"/>
                  <a:pt x="27092" y="2244065"/>
                </a:cubicBezTo>
                <a:lnTo>
                  <a:pt x="0" y="2207836"/>
                </a:lnTo>
                <a:lnTo>
                  <a:pt x="677815" y="1697726"/>
                </a:lnTo>
                <a:lnTo>
                  <a:pt x="677815" y="1648038"/>
                </a:lnTo>
                <a:lnTo>
                  <a:pt x="650564" y="1597831"/>
                </a:lnTo>
                <a:cubicBezTo>
                  <a:pt x="620488" y="1526723"/>
                  <a:pt x="603856" y="1448543"/>
                  <a:pt x="603856" y="1366479"/>
                </a:cubicBezTo>
                <a:cubicBezTo>
                  <a:pt x="603856" y="1284415"/>
                  <a:pt x="620488" y="1206236"/>
                  <a:pt x="650564" y="1135127"/>
                </a:cubicBezTo>
                <a:lnTo>
                  <a:pt x="677815" y="1084921"/>
                </a:lnTo>
                <a:lnTo>
                  <a:pt x="677815" y="1045474"/>
                </a:lnTo>
                <a:lnTo>
                  <a:pt x="0" y="535364"/>
                </a:lnTo>
                <a:lnTo>
                  <a:pt x="27092" y="499135"/>
                </a:lnTo>
                <a:cubicBezTo>
                  <a:pt x="278664" y="194301"/>
                  <a:pt x="659384" y="0"/>
                  <a:pt x="1085485"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Oval 43">
            <a:extLst>
              <a:ext uri="{FF2B5EF4-FFF2-40B4-BE49-F238E27FC236}">
                <a16:creationId xmlns:a16="http://schemas.microsoft.com/office/drawing/2014/main" id="{2658FC0C-CC72-4615-A0C9-1BA69AD7FC0A}"/>
              </a:ext>
            </a:extLst>
          </p:cNvPr>
          <p:cNvSpPr>
            <a:spLocks noChangeAspect="1"/>
          </p:cNvSpPr>
          <p:nvPr/>
        </p:nvSpPr>
        <p:spPr>
          <a:xfrm>
            <a:off x="5534712" y="5384646"/>
            <a:ext cx="731520" cy="731520"/>
          </a:xfrm>
          <a:prstGeom prst="ellipse">
            <a:avLst/>
          </a:prstGeom>
          <a:blipFill>
            <a:blip r:embed="rId5"/>
            <a:stretch>
              <a:fillRect/>
            </a:stretch>
          </a:blip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TextBox 44">
            <a:extLst>
              <a:ext uri="{FF2B5EF4-FFF2-40B4-BE49-F238E27FC236}">
                <a16:creationId xmlns:a16="http://schemas.microsoft.com/office/drawing/2014/main" id="{4427314C-89E5-47C2-8FE3-98E6CD4C54A2}"/>
              </a:ext>
            </a:extLst>
          </p:cNvPr>
          <p:cNvSpPr txBox="1"/>
          <p:nvPr/>
        </p:nvSpPr>
        <p:spPr>
          <a:xfrm>
            <a:off x="7010395" y="4891900"/>
            <a:ext cx="3256051" cy="1708160"/>
          </a:xfrm>
          <a:prstGeom prst="rect">
            <a:avLst/>
          </a:prstGeom>
          <a:noFill/>
        </p:spPr>
        <p:txBody>
          <a:bodyPr wrap="square" rtlCol="0">
            <a:spAutoFit/>
          </a:bodyPr>
          <a:lstStyle/>
          <a:p>
            <a:r>
              <a:rPr lang="en-US" sz="1600" dirty="0">
                <a:solidFill>
                  <a:srgbClr val="BF2500"/>
                </a:solidFill>
                <a:latin typeface="Bernard MT Condensed" panose="02050806060905020404" pitchFamily="18" charset="0"/>
              </a:rPr>
              <a:t>LOREM IPSUM 70%</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Tree>
    <p:extLst>
      <p:ext uri="{BB962C8B-B14F-4D97-AF65-F5344CB8AC3E}">
        <p14:creationId xmlns:p14="http://schemas.microsoft.com/office/powerpoint/2010/main" val="19558654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wipe(left)">
                                      <p:cBhvr>
                                        <p:cTn id="7" dur="1000"/>
                                        <p:tgtEl>
                                          <p:spTgt spid="17"/>
                                        </p:tgtEl>
                                      </p:cBhvr>
                                    </p:animEffect>
                                  </p:childTnLst>
                                </p:cTn>
                              </p:par>
                            </p:childTnLst>
                          </p:cTn>
                        </p:par>
                        <p:par>
                          <p:cTn id="8" fill="hold">
                            <p:stCondLst>
                              <p:cond delay="1000"/>
                            </p:stCondLst>
                            <p:childTnLst>
                              <p:par>
                                <p:cTn id="9" presetID="22" presetClass="entr" presetSubtype="1" fill="hold" grpId="0" nodeType="afterEffect">
                                  <p:stCondLst>
                                    <p:cond delay="0"/>
                                  </p:stCondLst>
                                  <p:childTnLst>
                                    <p:set>
                                      <p:cBhvr>
                                        <p:cTn id="10" dur="1" fill="hold">
                                          <p:stCondLst>
                                            <p:cond delay="0"/>
                                          </p:stCondLst>
                                        </p:cTn>
                                        <p:tgtEl>
                                          <p:spTgt spid="16"/>
                                        </p:tgtEl>
                                        <p:attrNameLst>
                                          <p:attrName>style.visibility</p:attrName>
                                        </p:attrNameLst>
                                      </p:cBhvr>
                                      <p:to>
                                        <p:strVal val="visible"/>
                                      </p:to>
                                    </p:set>
                                    <p:animEffect transition="in" filter="wipe(up)">
                                      <p:cBhvr>
                                        <p:cTn id="11" dur="750"/>
                                        <p:tgtEl>
                                          <p:spTgt spid="16"/>
                                        </p:tgtEl>
                                      </p:cBhvr>
                                    </p:animEffect>
                                  </p:childTnLst>
                                </p:cTn>
                              </p:par>
                            </p:childTnLst>
                          </p:cTn>
                        </p:par>
                        <p:par>
                          <p:cTn id="12" fill="hold">
                            <p:stCondLst>
                              <p:cond delay="1750"/>
                            </p:stCondLst>
                            <p:childTnLst>
                              <p:par>
                                <p:cTn id="13" presetID="21" presetClass="entr" presetSubtype="1" fill="hold" grpId="0" nodeType="afterEffect">
                                  <p:stCondLst>
                                    <p:cond delay="0"/>
                                  </p:stCondLst>
                                  <p:childTnLst>
                                    <p:set>
                                      <p:cBhvr>
                                        <p:cTn id="14" dur="1" fill="hold">
                                          <p:stCondLst>
                                            <p:cond delay="0"/>
                                          </p:stCondLst>
                                        </p:cTn>
                                        <p:tgtEl>
                                          <p:spTgt spid="32"/>
                                        </p:tgtEl>
                                        <p:attrNameLst>
                                          <p:attrName>style.visibility</p:attrName>
                                        </p:attrNameLst>
                                      </p:cBhvr>
                                      <p:to>
                                        <p:strVal val="visible"/>
                                      </p:to>
                                    </p:set>
                                    <p:animEffect transition="in" filter="wheel(1)">
                                      <p:cBhvr>
                                        <p:cTn id="15" dur="2000"/>
                                        <p:tgtEl>
                                          <p:spTgt spid="32"/>
                                        </p:tgtEl>
                                      </p:cBhvr>
                                    </p:animEffect>
                                  </p:childTnLst>
                                </p:cTn>
                              </p:par>
                              <p:par>
                                <p:cTn id="16" presetID="21" presetClass="entr" presetSubtype="1" fill="hold" grpId="0" nodeType="withEffect">
                                  <p:stCondLst>
                                    <p:cond delay="0"/>
                                  </p:stCondLst>
                                  <p:childTnLst>
                                    <p:set>
                                      <p:cBhvr>
                                        <p:cTn id="17" dur="1" fill="hold">
                                          <p:stCondLst>
                                            <p:cond delay="0"/>
                                          </p:stCondLst>
                                        </p:cTn>
                                        <p:tgtEl>
                                          <p:spTgt spid="33"/>
                                        </p:tgtEl>
                                        <p:attrNameLst>
                                          <p:attrName>style.visibility</p:attrName>
                                        </p:attrNameLst>
                                      </p:cBhvr>
                                      <p:to>
                                        <p:strVal val="visible"/>
                                      </p:to>
                                    </p:set>
                                    <p:animEffect transition="in" filter="wheel(1)">
                                      <p:cBhvr>
                                        <p:cTn id="18" dur="2000"/>
                                        <p:tgtEl>
                                          <p:spTgt spid="33"/>
                                        </p:tgtEl>
                                      </p:cBhvr>
                                    </p:animEffect>
                                  </p:childTnLst>
                                </p:cTn>
                              </p:par>
                              <p:par>
                                <p:cTn id="19" presetID="22" presetClass="entr" presetSubtype="4" fill="hold" nodeType="withEffect">
                                  <p:stCondLst>
                                    <p:cond delay="1100"/>
                                  </p:stCondLst>
                                  <p:childTnLst>
                                    <p:set>
                                      <p:cBhvr>
                                        <p:cTn id="20" dur="1" fill="hold">
                                          <p:stCondLst>
                                            <p:cond delay="0"/>
                                          </p:stCondLst>
                                        </p:cTn>
                                        <p:tgtEl>
                                          <p:spTgt spid="29"/>
                                        </p:tgtEl>
                                        <p:attrNameLst>
                                          <p:attrName>style.visibility</p:attrName>
                                        </p:attrNameLst>
                                      </p:cBhvr>
                                      <p:to>
                                        <p:strVal val="visible"/>
                                      </p:to>
                                    </p:set>
                                    <p:animEffect transition="in" filter="wipe(down)">
                                      <p:cBhvr>
                                        <p:cTn id="21" dur="500"/>
                                        <p:tgtEl>
                                          <p:spTgt spid="29"/>
                                        </p:tgtEl>
                                      </p:cBhvr>
                                    </p:animEffect>
                                  </p:childTnLst>
                                </p:cTn>
                              </p:par>
                            </p:childTnLst>
                          </p:cTn>
                        </p:par>
                        <p:par>
                          <p:cTn id="22" fill="hold">
                            <p:stCondLst>
                              <p:cond delay="3750"/>
                            </p:stCondLst>
                            <p:childTnLst>
                              <p:par>
                                <p:cTn id="23" presetID="42" presetClass="entr" presetSubtype="0" fill="hold" grpId="0" nodeType="afterEffect">
                                  <p:stCondLst>
                                    <p:cond delay="0"/>
                                  </p:stCondLst>
                                  <p:childTnLst>
                                    <p:set>
                                      <p:cBhvr>
                                        <p:cTn id="24" dur="1" fill="hold">
                                          <p:stCondLst>
                                            <p:cond delay="0"/>
                                          </p:stCondLst>
                                        </p:cTn>
                                        <p:tgtEl>
                                          <p:spTgt spid="28"/>
                                        </p:tgtEl>
                                        <p:attrNameLst>
                                          <p:attrName>style.visibility</p:attrName>
                                        </p:attrNameLst>
                                      </p:cBhvr>
                                      <p:to>
                                        <p:strVal val="visible"/>
                                      </p:to>
                                    </p:set>
                                    <p:animEffect transition="in" filter="fade">
                                      <p:cBhvr>
                                        <p:cTn id="25" dur="1000"/>
                                        <p:tgtEl>
                                          <p:spTgt spid="28"/>
                                        </p:tgtEl>
                                      </p:cBhvr>
                                    </p:animEffect>
                                    <p:anim calcmode="lin" valueType="num">
                                      <p:cBhvr>
                                        <p:cTn id="26" dur="1000" fill="hold"/>
                                        <p:tgtEl>
                                          <p:spTgt spid="28"/>
                                        </p:tgtEl>
                                        <p:attrNameLst>
                                          <p:attrName>ppt_x</p:attrName>
                                        </p:attrNameLst>
                                      </p:cBhvr>
                                      <p:tavLst>
                                        <p:tav tm="0">
                                          <p:val>
                                            <p:strVal val="#ppt_x"/>
                                          </p:val>
                                        </p:tav>
                                        <p:tav tm="100000">
                                          <p:val>
                                            <p:strVal val="#ppt_x"/>
                                          </p:val>
                                        </p:tav>
                                      </p:tavLst>
                                    </p:anim>
                                    <p:anim calcmode="lin" valueType="num">
                                      <p:cBhvr>
                                        <p:cTn id="27" dur="1000" fill="hold"/>
                                        <p:tgtEl>
                                          <p:spTgt spid="28"/>
                                        </p:tgtEl>
                                        <p:attrNameLst>
                                          <p:attrName>ppt_y</p:attrName>
                                        </p:attrNameLst>
                                      </p:cBhvr>
                                      <p:tavLst>
                                        <p:tav tm="0">
                                          <p:val>
                                            <p:strVal val="#ppt_y+.1"/>
                                          </p:val>
                                        </p:tav>
                                        <p:tav tm="100000">
                                          <p:val>
                                            <p:strVal val="#ppt_y"/>
                                          </p:val>
                                        </p:tav>
                                      </p:tavLst>
                                    </p:anim>
                                  </p:childTnLst>
                                </p:cTn>
                              </p:par>
                            </p:childTnLst>
                          </p:cTn>
                        </p:par>
                        <p:par>
                          <p:cTn id="28" fill="hold">
                            <p:stCondLst>
                              <p:cond delay="4750"/>
                            </p:stCondLst>
                            <p:childTnLst>
                              <p:par>
                                <p:cTn id="29" presetID="21" presetClass="entr" presetSubtype="1" fill="hold" grpId="0" nodeType="afterEffect">
                                  <p:stCondLst>
                                    <p:cond delay="0"/>
                                  </p:stCondLst>
                                  <p:childTnLst>
                                    <p:set>
                                      <p:cBhvr>
                                        <p:cTn id="30" dur="1" fill="hold">
                                          <p:stCondLst>
                                            <p:cond delay="0"/>
                                          </p:stCondLst>
                                        </p:cTn>
                                        <p:tgtEl>
                                          <p:spTgt spid="37"/>
                                        </p:tgtEl>
                                        <p:attrNameLst>
                                          <p:attrName>style.visibility</p:attrName>
                                        </p:attrNameLst>
                                      </p:cBhvr>
                                      <p:to>
                                        <p:strVal val="visible"/>
                                      </p:to>
                                    </p:set>
                                    <p:animEffect transition="in" filter="wheel(1)">
                                      <p:cBhvr>
                                        <p:cTn id="31" dur="2000"/>
                                        <p:tgtEl>
                                          <p:spTgt spid="37"/>
                                        </p:tgtEl>
                                      </p:cBhvr>
                                    </p:animEffect>
                                  </p:childTnLst>
                                </p:cTn>
                              </p:par>
                              <p:par>
                                <p:cTn id="32" presetID="21" presetClass="entr" presetSubtype="1" fill="hold" grpId="0" nodeType="withEffect">
                                  <p:stCondLst>
                                    <p:cond delay="0"/>
                                  </p:stCondLst>
                                  <p:childTnLst>
                                    <p:set>
                                      <p:cBhvr>
                                        <p:cTn id="33" dur="1" fill="hold">
                                          <p:stCondLst>
                                            <p:cond delay="0"/>
                                          </p:stCondLst>
                                        </p:cTn>
                                        <p:tgtEl>
                                          <p:spTgt spid="38"/>
                                        </p:tgtEl>
                                        <p:attrNameLst>
                                          <p:attrName>style.visibility</p:attrName>
                                        </p:attrNameLst>
                                      </p:cBhvr>
                                      <p:to>
                                        <p:strVal val="visible"/>
                                      </p:to>
                                    </p:set>
                                    <p:animEffect transition="in" filter="wheel(1)">
                                      <p:cBhvr>
                                        <p:cTn id="34" dur="2000"/>
                                        <p:tgtEl>
                                          <p:spTgt spid="38"/>
                                        </p:tgtEl>
                                      </p:cBhvr>
                                    </p:animEffect>
                                  </p:childTnLst>
                                </p:cTn>
                              </p:par>
                              <p:par>
                                <p:cTn id="35" presetID="22" presetClass="entr" presetSubtype="4" fill="hold" nodeType="withEffect">
                                  <p:stCondLst>
                                    <p:cond delay="1100"/>
                                  </p:stCondLst>
                                  <p:childTnLst>
                                    <p:set>
                                      <p:cBhvr>
                                        <p:cTn id="36" dur="1" fill="hold">
                                          <p:stCondLst>
                                            <p:cond delay="0"/>
                                          </p:stCondLst>
                                        </p:cTn>
                                        <p:tgtEl>
                                          <p:spTgt spid="34"/>
                                        </p:tgtEl>
                                        <p:attrNameLst>
                                          <p:attrName>style.visibility</p:attrName>
                                        </p:attrNameLst>
                                      </p:cBhvr>
                                      <p:to>
                                        <p:strVal val="visible"/>
                                      </p:to>
                                    </p:set>
                                    <p:animEffect transition="in" filter="wipe(down)">
                                      <p:cBhvr>
                                        <p:cTn id="37" dur="500"/>
                                        <p:tgtEl>
                                          <p:spTgt spid="34"/>
                                        </p:tgtEl>
                                      </p:cBhvr>
                                    </p:animEffect>
                                  </p:childTnLst>
                                </p:cTn>
                              </p:par>
                            </p:childTnLst>
                          </p:cTn>
                        </p:par>
                        <p:par>
                          <p:cTn id="38" fill="hold">
                            <p:stCondLst>
                              <p:cond delay="6750"/>
                            </p:stCondLst>
                            <p:childTnLst>
                              <p:par>
                                <p:cTn id="39" presetID="42" presetClass="entr" presetSubtype="0" fill="hold" grpId="0" nodeType="afterEffect">
                                  <p:stCondLst>
                                    <p:cond delay="0"/>
                                  </p:stCondLst>
                                  <p:childTnLst>
                                    <p:set>
                                      <p:cBhvr>
                                        <p:cTn id="40" dur="1" fill="hold">
                                          <p:stCondLst>
                                            <p:cond delay="0"/>
                                          </p:stCondLst>
                                        </p:cTn>
                                        <p:tgtEl>
                                          <p:spTgt spid="39"/>
                                        </p:tgtEl>
                                        <p:attrNameLst>
                                          <p:attrName>style.visibility</p:attrName>
                                        </p:attrNameLst>
                                      </p:cBhvr>
                                      <p:to>
                                        <p:strVal val="visible"/>
                                      </p:to>
                                    </p:set>
                                    <p:animEffect transition="in" filter="fade">
                                      <p:cBhvr>
                                        <p:cTn id="41" dur="1000"/>
                                        <p:tgtEl>
                                          <p:spTgt spid="39"/>
                                        </p:tgtEl>
                                      </p:cBhvr>
                                    </p:animEffect>
                                    <p:anim calcmode="lin" valueType="num">
                                      <p:cBhvr>
                                        <p:cTn id="42" dur="1000" fill="hold"/>
                                        <p:tgtEl>
                                          <p:spTgt spid="39"/>
                                        </p:tgtEl>
                                        <p:attrNameLst>
                                          <p:attrName>ppt_x</p:attrName>
                                        </p:attrNameLst>
                                      </p:cBhvr>
                                      <p:tavLst>
                                        <p:tav tm="0">
                                          <p:val>
                                            <p:strVal val="#ppt_x"/>
                                          </p:val>
                                        </p:tav>
                                        <p:tav tm="100000">
                                          <p:val>
                                            <p:strVal val="#ppt_x"/>
                                          </p:val>
                                        </p:tav>
                                      </p:tavLst>
                                    </p:anim>
                                    <p:anim calcmode="lin" valueType="num">
                                      <p:cBhvr>
                                        <p:cTn id="43" dur="1000" fill="hold"/>
                                        <p:tgtEl>
                                          <p:spTgt spid="39"/>
                                        </p:tgtEl>
                                        <p:attrNameLst>
                                          <p:attrName>ppt_y</p:attrName>
                                        </p:attrNameLst>
                                      </p:cBhvr>
                                      <p:tavLst>
                                        <p:tav tm="0">
                                          <p:val>
                                            <p:strVal val="#ppt_y+.1"/>
                                          </p:val>
                                        </p:tav>
                                        <p:tav tm="100000">
                                          <p:val>
                                            <p:strVal val="#ppt_y"/>
                                          </p:val>
                                        </p:tav>
                                      </p:tavLst>
                                    </p:anim>
                                  </p:childTnLst>
                                </p:cTn>
                              </p:par>
                            </p:childTnLst>
                          </p:cTn>
                        </p:par>
                        <p:par>
                          <p:cTn id="44" fill="hold">
                            <p:stCondLst>
                              <p:cond delay="7750"/>
                            </p:stCondLst>
                            <p:childTnLst>
                              <p:par>
                                <p:cTn id="45" presetID="21" presetClass="entr" presetSubtype="1" fill="hold" grpId="0" nodeType="afterEffect">
                                  <p:stCondLst>
                                    <p:cond delay="0"/>
                                  </p:stCondLst>
                                  <p:childTnLst>
                                    <p:set>
                                      <p:cBhvr>
                                        <p:cTn id="46" dur="1" fill="hold">
                                          <p:stCondLst>
                                            <p:cond delay="0"/>
                                          </p:stCondLst>
                                        </p:cTn>
                                        <p:tgtEl>
                                          <p:spTgt spid="43"/>
                                        </p:tgtEl>
                                        <p:attrNameLst>
                                          <p:attrName>style.visibility</p:attrName>
                                        </p:attrNameLst>
                                      </p:cBhvr>
                                      <p:to>
                                        <p:strVal val="visible"/>
                                      </p:to>
                                    </p:set>
                                    <p:animEffect transition="in" filter="wheel(1)">
                                      <p:cBhvr>
                                        <p:cTn id="47" dur="2000"/>
                                        <p:tgtEl>
                                          <p:spTgt spid="43"/>
                                        </p:tgtEl>
                                      </p:cBhvr>
                                    </p:animEffect>
                                  </p:childTnLst>
                                </p:cTn>
                              </p:par>
                              <p:par>
                                <p:cTn id="48" presetID="21" presetClass="entr" presetSubtype="1" fill="hold" grpId="0" nodeType="withEffect">
                                  <p:stCondLst>
                                    <p:cond delay="0"/>
                                  </p:stCondLst>
                                  <p:childTnLst>
                                    <p:set>
                                      <p:cBhvr>
                                        <p:cTn id="49" dur="1" fill="hold">
                                          <p:stCondLst>
                                            <p:cond delay="0"/>
                                          </p:stCondLst>
                                        </p:cTn>
                                        <p:tgtEl>
                                          <p:spTgt spid="44"/>
                                        </p:tgtEl>
                                        <p:attrNameLst>
                                          <p:attrName>style.visibility</p:attrName>
                                        </p:attrNameLst>
                                      </p:cBhvr>
                                      <p:to>
                                        <p:strVal val="visible"/>
                                      </p:to>
                                    </p:set>
                                    <p:animEffect transition="in" filter="wheel(1)">
                                      <p:cBhvr>
                                        <p:cTn id="50" dur="2000"/>
                                        <p:tgtEl>
                                          <p:spTgt spid="44"/>
                                        </p:tgtEl>
                                      </p:cBhvr>
                                    </p:animEffect>
                                  </p:childTnLst>
                                </p:cTn>
                              </p:par>
                              <p:par>
                                <p:cTn id="51" presetID="22" presetClass="entr" presetSubtype="4" fill="hold" nodeType="withEffect">
                                  <p:stCondLst>
                                    <p:cond delay="1100"/>
                                  </p:stCondLst>
                                  <p:childTnLst>
                                    <p:set>
                                      <p:cBhvr>
                                        <p:cTn id="52" dur="1" fill="hold">
                                          <p:stCondLst>
                                            <p:cond delay="0"/>
                                          </p:stCondLst>
                                        </p:cTn>
                                        <p:tgtEl>
                                          <p:spTgt spid="40"/>
                                        </p:tgtEl>
                                        <p:attrNameLst>
                                          <p:attrName>style.visibility</p:attrName>
                                        </p:attrNameLst>
                                      </p:cBhvr>
                                      <p:to>
                                        <p:strVal val="visible"/>
                                      </p:to>
                                    </p:set>
                                    <p:animEffect transition="in" filter="wipe(down)">
                                      <p:cBhvr>
                                        <p:cTn id="53" dur="500"/>
                                        <p:tgtEl>
                                          <p:spTgt spid="40"/>
                                        </p:tgtEl>
                                      </p:cBhvr>
                                    </p:animEffect>
                                  </p:childTnLst>
                                </p:cTn>
                              </p:par>
                            </p:childTnLst>
                          </p:cTn>
                        </p:par>
                        <p:par>
                          <p:cTn id="54" fill="hold">
                            <p:stCondLst>
                              <p:cond delay="9750"/>
                            </p:stCondLst>
                            <p:childTnLst>
                              <p:par>
                                <p:cTn id="55" presetID="42" presetClass="entr" presetSubtype="0" fill="hold" grpId="0" nodeType="afterEffect">
                                  <p:stCondLst>
                                    <p:cond delay="0"/>
                                  </p:stCondLst>
                                  <p:childTnLst>
                                    <p:set>
                                      <p:cBhvr>
                                        <p:cTn id="56" dur="1" fill="hold">
                                          <p:stCondLst>
                                            <p:cond delay="0"/>
                                          </p:stCondLst>
                                        </p:cTn>
                                        <p:tgtEl>
                                          <p:spTgt spid="45"/>
                                        </p:tgtEl>
                                        <p:attrNameLst>
                                          <p:attrName>style.visibility</p:attrName>
                                        </p:attrNameLst>
                                      </p:cBhvr>
                                      <p:to>
                                        <p:strVal val="visible"/>
                                      </p:to>
                                    </p:set>
                                    <p:animEffect transition="in" filter="fade">
                                      <p:cBhvr>
                                        <p:cTn id="57" dur="1000"/>
                                        <p:tgtEl>
                                          <p:spTgt spid="45"/>
                                        </p:tgtEl>
                                      </p:cBhvr>
                                    </p:animEffect>
                                    <p:anim calcmode="lin" valueType="num">
                                      <p:cBhvr>
                                        <p:cTn id="58" dur="1000" fill="hold"/>
                                        <p:tgtEl>
                                          <p:spTgt spid="45"/>
                                        </p:tgtEl>
                                        <p:attrNameLst>
                                          <p:attrName>ppt_x</p:attrName>
                                        </p:attrNameLst>
                                      </p:cBhvr>
                                      <p:tavLst>
                                        <p:tav tm="0">
                                          <p:val>
                                            <p:strVal val="#ppt_x"/>
                                          </p:val>
                                        </p:tav>
                                        <p:tav tm="100000">
                                          <p:val>
                                            <p:strVal val="#ppt_x"/>
                                          </p:val>
                                        </p:tav>
                                      </p:tavLst>
                                    </p:anim>
                                    <p:anim calcmode="lin" valueType="num">
                                      <p:cBhvr>
                                        <p:cTn id="59" dur="1000" fill="hold"/>
                                        <p:tgtEl>
                                          <p:spTgt spid="4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p:bldP spid="17" grpId="0"/>
      <p:bldP spid="28" grpId="0"/>
      <p:bldP spid="32" grpId="0" animBg="1"/>
      <p:bldP spid="33" grpId="0" animBg="1"/>
      <p:bldP spid="37" grpId="0" animBg="1"/>
      <p:bldP spid="38" grpId="0" animBg="1"/>
      <p:bldP spid="39" grpId="0"/>
      <p:bldP spid="43" grpId="0" animBg="1"/>
      <p:bldP spid="44" grpId="0" animBg="1"/>
      <p:bldP spid="45" grpId="0"/>
    </p:bldLst>
  </p:timing>
</p:sld>
</file>

<file path=ppt/slides/slide9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cxnSp>
        <p:nvCxnSpPr>
          <p:cNvPr id="3" name="Straight Connector 2"/>
          <p:cNvCxnSpPr/>
          <p:nvPr/>
        </p:nvCxnSpPr>
        <p:spPr>
          <a:xfrm>
            <a:off x="7659445" y="1753496"/>
            <a:ext cx="43030" cy="5104504"/>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1"/>
          <p:cNvCxnSpPr/>
          <p:nvPr/>
        </p:nvCxnSpPr>
        <p:spPr>
          <a:xfrm>
            <a:off x="3910405" y="1742725"/>
            <a:ext cx="3749040" cy="1"/>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8" name="Text Box 10"/>
          <p:cNvSpPr txBox="1">
            <a:spLocks noChangeArrowheads="1"/>
          </p:cNvSpPr>
          <p:nvPr/>
        </p:nvSpPr>
        <p:spPr bwMode="auto">
          <a:xfrm>
            <a:off x="8037689" y="2544272"/>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9" name="Group 8"/>
          <p:cNvGrpSpPr/>
          <p:nvPr/>
        </p:nvGrpSpPr>
        <p:grpSpPr>
          <a:xfrm>
            <a:off x="7404912" y="2634583"/>
            <a:ext cx="548640" cy="548640"/>
            <a:chOff x="8093534" y="1164886"/>
            <a:chExt cx="548640" cy="548640"/>
          </a:xfrm>
        </p:grpSpPr>
        <p:sp>
          <p:nvSpPr>
            <p:cNvPr id="10" name="Oval 9"/>
            <p:cNvSpPr>
              <a:spLocks noChangeAspect="1"/>
            </p:cNvSpPr>
            <p:nvPr/>
          </p:nvSpPr>
          <p:spPr>
            <a:xfrm>
              <a:off x="8093534" y="1164886"/>
              <a:ext cx="548640" cy="548640"/>
            </a:xfrm>
            <a:prstGeom prst="ellipse">
              <a:avLst/>
            </a:prstGeom>
            <a:solidFill>
              <a:srgbClr val="F89120"/>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1"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12" name="Text Box 10"/>
          <p:cNvSpPr txBox="1">
            <a:spLocks noChangeArrowheads="1"/>
          </p:cNvSpPr>
          <p:nvPr/>
        </p:nvSpPr>
        <p:spPr bwMode="auto">
          <a:xfrm>
            <a:off x="8037689" y="3334421"/>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13" name="Group 12"/>
          <p:cNvGrpSpPr/>
          <p:nvPr/>
        </p:nvGrpSpPr>
        <p:grpSpPr>
          <a:xfrm>
            <a:off x="7404912" y="3424732"/>
            <a:ext cx="548640" cy="548640"/>
            <a:chOff x="8093534" y="1164886"/>
            <a:chExt cx="548640" cy="548640"/>
          </a:xfrm>
        </p:grpSpPr>
        <p:sp>
          <p:nvSpPr>
            <p:cNvPr id="14" name="Oval 13"/>
            <p:cNvSpPr>
              <a:spLocks noChangeAspect="1"/>
            </p:cNvSpPr>
            <p:nvPr/>
          </p:nvSpPr>
          <p:spPr>
            <a:xfrm>
              <a:off x="8093534" y="1164886"/>
              <a:ext cx="548640" cy="548640"/>
            </a:xfrm>
            <a:prstGeom prst="ellipse">
              <a:avLst/>
            </a:prstGeom>
            <a:solidFill>
              <a:srgbClr val="CE8E40"/>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5"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16" name="Text Box 10"/>
          <p:cNvSpPr txBox="1">
            <a:spLocks noChangeArrowheads="1"/>
          </p:cNvSpPr>
          <p:nvPr/>
        </p:nvSpPr>
        <p:spPr bwMode="auto">
          <a:xfrm>
            <a:off x="8037689" y="4119941"/>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17" name="Group 16"/>
          <p:cNvGrpSpPr/>
          <p:nvPr/>
        </p:nvGrpSpPr>
        <p:grpSpPr>
          <a:xfrm>
            <a:off x="7404912" y="4210252"/>
            <a:ext cx="548640" cy="548640"/>
            <a:chOff x="8093534" y="1164886"/>
            <a:chExt cx="548640" cy="548640"/>
          </a:xfrm>
        </p:grpSpPr>
        <p:sp>
          <p:nvSpPr>
            <p:cNvPr id="18" name="Oval 17"/>
            <p:cNvSpPr>
              <a:spLocks noChangeAspect="1"/>
            </p:cNvSpPr>
            <p:nvPr/>
          </p:nvSpPr>
          <p:spPr>
            <a:xfrm>
              <a:off x="8093534" y="1164886"/>
              <a:ext cx="548640" cy="548640"/>
            </a:xfrm>
            <a:prstGeom prst="ellipse">
              <a:avLst/>
            </a:prstGeom>
            <a:solidFill>
              <a:srgbClr val="E76C0F"/>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9"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20" name="Text Box 10"/>
          <p:cNvSpPr txBox="1">
            <a:spLocks noChangeArrowheads="1"/>
          </p:cNvSpPr>
          <p:nvPr/>
        </p:nvSpPr>
        <p:spPr bwMode="auto">
          <a:xfrm>
            <a:off x="8037689" y="4910090"/>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21" name="Group 20"/>
          <p:cNvGrpSpPr/>
          <p:nvPr/>
        </p:nvGrpSpPr>
        <p:grpSpPr>
          <a:xfrm>
            <a:off x="7404912" y="5000401"/>
            <a:ext cx="548640" cy="548640"/>
            <a:chOff x="8093534" y="1164886"/>
            <a:chExt cx="548640" cy="548640"/>
          </a:xfrm>
        </p:grpSpPr>
        <p:sp>
          <p:nvSpPr>
            <p:cNvPr id="22" name="Oval 21"/>
            <p:cNvSpPr>
              <a:spLocks noChangeAspect="1"/>
            </p:cNvSpPr>
            <p:nvPr/>
          </p:nvSpPr>
          <p:spPr>
            <a:xfrm>
              <a:off x="8093534" y="1164886"/>
              <a:ext cx="548640" cy="548640"/>
            </a:xfrm>
            <a:prstGeom prst="ellipse">
              <a:avLst/>
            </a:prstGeom>
            <a:solidFill>
              <a:srgbClr val="E04621"/>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23"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24" name="Text Box 10"/>
          <p:cNvSpPr txBox="1">
            <a:spLocks noChangeArrowheads="1"/>
          </p:cNvSpPr>
          <p:nvPr/>
        </p:nvSpPr>
        <p:spPr bwMode="auto">
          <a:xfrm>
            <a:off x="8064389" y="5700239"/>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25" name="Group 24"/>
          <p:cNvGrpSpPr/>
          <p:nvPr/>
        </p:nvGrpSpPr>
        <p:grpSpPr>
          <a:xfrm>
            <a:off x="7431612" y="5790550"/>
            <a:ext cx="548640" cy="548640"/>
            <a:chOff x="8093534" y="1164886"/>
            <a:chExt cx="548640" cy="548640"/>
          </a:xfrm>
        </p:grpSpPr>
        <p:sp>
          <p:nvSpPr>
            <p:cNvPr id="26" name="Oval 25"/>
            <p:cNvSpPr>
              <a:spLocks noChangeAspect="1"/>
            </p:cNvSpPr>
            <p:nvPr/>
          </p:nvSpPr>
          <p:spPr>
            <a:xfrm>
              <a:off x="8093534" y="1164886"/>
              <a:ext cx="548640" cy="548640"/>
            </a:xfrm>
            <a:prstGeom prst="ellipse">
              <a:avLst/>
            </a:prstGeom>
            <a:solidFill>
              <a:srgbClr val="D33914"/>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27"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grpSp>
        <p:nvGrpSpPr>
          <p:cNvPr id="36" name="Group 35"/>
          <p:cNvGrpSpPr>
            <a:grpSpLocks noChangeAspect="1"/>
          </p:cNvGrpSpPr>
          <p:nvPr/>
        </p:nvGrpSpPr>
        <p:grpSpPr>
          <a:xfrm>
            <a:off x="1266990" y="1409769"/>
            <a:ext cx="464991" cy="640080"/>
            <a:chOff x="3291055" y="1604118"/>
            <a:chExt cx="552452" cy="760475"/>
          </a:xfrm>
          <a:solidFill>
            <a:schemeClr val="bg1"/>
          </a:solidFill>
        </p:grpSpPr>
        <p:sp>
          <p:nvSpPr>
            <p:cNvPr id="37" name="Freeform 5"/>
            <p:cNvSpPr>
              <a:spLocks noEditPoints="1"/>
            </p:cNvSpPr>
            <p:nvPr/>
          </p:nvSpPr>
          <p:spPr bwMode="auto">
            <a:xfrm>
              <a:off x="3291055" y="1604118"/>
              <a:ext cx="552452" cy="760475"/>
            </a:xfrm>
            <a:custGeom>
              <a:avLst/>
              <a:gdLst/>
              <a:ahLst/>
              <a:cxnLst>
                <a:cxn ang="0">
                  <a:pos x="55" y="19"/>
                </a:cxn>
                <a:cxn ang="0">
                  <a:pos x="55" y="17"/>
                </a:cxn>
                <a:cxn ang="0">
                  <a:pos x="51" y="13"/>
                </a:cxn>
                <a:cxn ang="0">
                  <a:pos x="43" y="13"/>
                </a:cxn>
                <a:cxn ang="0">
                  <a:pos x="44" y="9"/>
                </a:cxn>
                <a:cxn ang="0">
                  <a:pos x="36" y="0"/>
                </a:cxn>
                <a:cxn ang="0">
                  <a:pos x="27" y="9"/>
                </a:cxn>
                <a:cxn ang="0">
                  <a:pos x="28" y="13"/>
                </a:cxn>
                <a:cxn ang="0">
                  <a:pos x="22" y="13"/>
                </a:cxn>
                <a:cxn ang="0">
                  <a:pos x="17" y="17"/>
                </a:cxn>
                <a:cxn ang="0">
                  <a:pos x="17" y="19"/>
                </a:cxn>
                <a:cxn ang="0">
                  <a:pos x="7" y="19"/>
                </a:cxn>
                <a:cxn ang="0">
                  <a:pos x="0" y="26"/>
                </a:cxn>
                <a:cxn ang="0">
                  <a:pos x="0" y="95"/>
                </a:cxn>
                <a:cxn ang="0">
                  <a:pos x="7" y="102"/>
                </a:cxn>
                <a:cxn ang="0">
                  <a:pos x="66" y="102"/>
                </a:cxn>
                <a:cxn ang="0">
                  <a:pos x="73" y="95"/>
                </a:cxn>
                <a:cxn ang="0">
                  <a:pos x="73" y="26"/>
                </a:cxn>
                <a:cxn ang="0">
                  <a:pos x="66" y="19"/>
                </a:cxn>
                <a:cxn ang="0">
                  <a:pos x="55" y="19"/>
                </a:cxn>
                <a:cxn ang="0">
                  <a:pos x="31" y="9"/>
                </a:cxn>
                <a:cxn ang="0">
                  <a:pos x="36" y="3"/>
                </a:cxn>
                <a:cxn ang="0">
                  <a:pos x="41" y="9"/>
                </a:cxn>
                <a:cxn ang="0">
                  <a:pos x="39" y="13"/>
                </a:cxn>
                <a:cxn ang="0">
                  <a:pos x="32" y="13"/>
                </a:cxn>
                <a:cxn ang="0">
                  <a:pos x="31" y="9"/>
                </a:cxn>
                <a:cxn ang="0">
                  <a:pos x="66" y="91"/>
                </a:cxn>
                <a:cxn ang="0">
                  <a:pos x="61" y="95"/>
                </a:cxn>
                <a:cxn ang="0">
                  <a:pos x="11" y="95"/>
                </a:cxn>
                <a:cxn ang="0">
                  <a:pos x="7" y="91"/>
                </a:cxn>
                <a:cxn ang="0">
                  <a:pos x="7" y="31"/>
                </a:cxn>
                <a:cxn ang="0">
                  <a:pos x="11" y="26"/>
                </a:cxn>
                <a:cxn ang="0">
                  <a:pos x="17" y="26"/>
                </a:cxn>
                <a:cxn ang="0">
                  <a:pos x="21" y="30"/>
                </a:cxn>
                <a:cxn ang="0">
                  <a:pos x="52" y="30"/>
                </a:cxn>
                <a:cxn ang="0">
                  <a:pos x="55" y="26"/>
                </a:cxn>
                <a:cxn ang="0">
                  <a:pos x="61" y="26"/>
                </a:cxn>
                <a:cxn ang="0">
                  <a:pos x="66" y="31"/>
                </a:cxn>
                <a:cxn ang="0">
                  <a:pos x="66" y="91"/>
                </a:cxn>
                <a:cxn ang="0">
                  <a:pos x="66" y="91"/>
                </a:cxn>
                <a:cxn ang="0">
                  <a:pos x="66" y="91"/>
                </a:cxn>
              </a:cxnLst>
              <a:rect l="0" t="0" r="r" b="b"/>
              <a:pathLst>
                <a:path w="73" h="102">
                  <a:moveTo>
                    <a:pt x="55" y="19"/>
                  </a:moveTo>
                  <a:cubicBezTo>
                    <a:pt x="55" y="17"/>
                    <a:pt x="55" y="17"/>
                    <a:pt x="55" y="17"/>
                  </a:cubicBezTo>
                  <a:cubicBezTo>
                    <a:pt x="55" y="15"/>
                    <a:pt x="53" y="13"/>
                    <a:pt x="51" y="13"/>
                  </a:cubicBezTo>
                  <a:cubicBezTo>
                    <a:pt x="43" y="13"/>
                    <a:pt x="43" y="13"/>
                    <a:pt x="43" y="13"/>
                  </a:cubicBezTo>
                  <a:cubicBezTo>
                    <a:pt x="44" y="11"/>
                    <a:pt x="44" y="10"/>
                    <a:pt x="44" y="9"/>
                  </a:cubicBezTo>
                  <a:cubicBezTo>
                    <a:pt x="44" y="4"/>
                    <a:pt x="40" y="0"/>
                    <a:pt x="36" y="0"/>
                  </a:cubicBezTo>
                  <a:cubicBezTo>
                    <a:pt x="31" y="0"/>
                    <a:pt x="27" y="4"/>
                    <a:pt x="27" y="9"/>
                  </a:cubicBezTo>
                  <a:cubicBezTo>
                    <a:pt x="27" y="10"/>
                    <a:pt x="27" y="11"/>
                    <a:pt x="28" y="13"/>
                  </a:cubicBezTo>
                  <a:cubicBezTo>
                    <a:pt x="22" y="13"/>
                    <a:pt x="22" y="13"/>
                    <a:pt x="22" y="13"/>
                  </a:cubicBezTo>
                  <a:cubicBezTo>
                    <a:pt x="19" y="13"/>
                    <a:pt x="17" y="15"/>
                    <a:pt x="17" y="17"/>
                  </a:cubicBezTo>
                  <a:cubicBezTo>
                    <a:pt x="17" y="19"/>
                    <a:pt x="17" y="19"/>
                    <a:pt x="17" y="19"/>
                  </a:cubicBezTo>
                  <a:cubicBezTo>
                    <a:pt x="7" y="19"/>
                    <a:pt x="7" y="19"/>
                    <a:pt x="7" y="19"/>
                  </a:cubicBezTo>
                  <a:cubicBezTo>
                    <a:pt x="3" y="19"/>
                    <a:pt x="0" y="23"/>
                    <a:pt x="0" y="26"/>
                  </a:cubicBezTo>
                  <a:cubicBezTo>
                    <a:pt x="0" y="95"/>
                    <a:pt x="0" y="95"/>
                    <a:pt x="0" y="95"/>
                  </a:cubicBezTo>
                  <a:cubicBezTo>
                    <a:pt x="0" y="99"/>
                    <a:pt x="3" y="102"/>
                    <a:pt x="7" y="102"/>
                  </a:cubicBezTo>
                  <a:cubicBezTo>
                    <a:pt x="66" y="102"/>
                    <a:pt x="66" y="102"/>
                    <a:pt x="66" y="102"/>
                  </a:cubicBezTo>
                  <a:cubicBezTo>
                    <a:pt x="70" y="102"/>
                    <a:pt x="73" y="99"/>
                    <a:pt x="73" y="95"/>
                  </a:cubicBezTo>
                  <a:cubicBezTo>
                    <a:pt x="73" y="26"/>
                    <a:pt x="73" y="26"/>
                    <a:pt x="73" y="26"/>
                  </a:cubicBezTo>
                  <a:cubicBezTo>
                    <a:pt x="73" y="23"/>
                    <a:pt x="70" y="19"/>
                    <a:pt x="66" y="19"/>
                  </a:cubicBezTo>
                  <a:lnTo>
                    <a:pt x="55" y="19"/>
                  </a:lnTo>
                  <a:close/>
                  <a:moveTo>
                    <a:pt x="31" y="9"/>
                  </a:moveTo>
                  <a:cubicBezTo>
                    <a:pt x="31" y="6"/>
                    <a:pt x="33" y="3"/>
                    <a:pt x="36" y="3"/>
                  </a:cubicBezTo>
                  <a:cubicBezTo>
                    <a:pt x="38" y="3"/>
                    <a:pt x="41" y="6"/>
                    <a:pt x="41" y="9"/>
                  </a:cubicBezTo>
                  <a:cubicBezTo>
                    <a:pt x="41" y="10"/>
                    <a:pt x="40" y="12"/>
                    <a:pt x="39" y="13"/>
                  </a:cubicBezTo>
                  <a:cubicBezTo>
                    <a:pt x="32" y="13"/>
                    <a:pt x="32" y="13"/>
                    <a:pt x="32" y="13"/>
                  </a:cubicBezTo>
                  <a:cubicBezTo>
                    <a:pt x="31" y="12"/>
                    <a:pt x="31" y="10"/>
                    <a:pt x="31" y="9"/>
                  </a:cubicBezTo>
                  <a:close/>
                  <a:moveTo>
                    <a:pt x="66" y="91"/>
                  </a:moveTo>
                  <a:cubicBezTo>
                    <a:pt x="66" y="94"/>
                    <a:pt x="64" y="95"/>
                    <a:pt x="61" y="95"/>
                  </a:cubicBezTo>
                  <a:cubicBezTo>
                    <a:pt x="11" y="95"/>
                    <a:pt x="11" y="95"/>
                    <a:pt x="11" y="95"/>
                  </a:cubicBezTo>
                  <a:cubicBezTo>
                    <a:pt x="9" y="95"/>
                    <a:pt x="7" y="94"/>
                    <a:pt x="7" y="91"/>
                  </a:cubicBezTo>
                  <a:cubicBezTo>
                    <a:pt x="7" y="31"/>
                    <a:pt x="7" y="31"/>
                    <a:pt x="7" y="31"/>
                  </a:cubicBezTo>
                  <a:cubicBezTo>
                    <a:pt x="7" y="28"/>
                    <a:pt x="9" y="26"/>
                    <a:pt x="11" y="26"/>
                  </a:cubicBezTo>
                  <a:cubicBezTo>
                    <a:pt x="17" y="26"/>
                    <a:pt x="17" y="26"/>
                    <a:pt x="17" y="26"/>
                  </a:cubicBezTo>
                  <a:cubicBezTo>
                    <a:pt x="17" y="28"/>
                    <a:pt x="19" y="30"/>
                    <a:pt x="21" y="30"/>
                  </a:cubicBezTo>
                  <a:cubicBezTo>
                    <a:pt x="52" y="30"/>
                    <a:pt x="52" y="30"/>
                    <a:pt x="52" y="30"/>
                  </a:cubicBezTo>
                  <a:cubicBezTo>
                    <a:pt x="54" y="30"/>
                    <a:pt x="55" y="28"/>
                    <a:pt x="55" y="26"/>
                  </a:cubicBezTo>
                  <a:cubicBezTo>
                    <a:pt x="61" y="26"/>
                    <a:pt x="61" y="26"/>
                    <a:pt x="61" y="26"/>
                  </a:cubicBezTo>
                  <a:cubicBezTo>
                    <a:pt x="64" y="26"/>
                    <a:pt x="66" y="28"/>
                    <a:pt x="66" y="31"/>
                  </a:cubicBezTo>
                  <a:lnTo>
                    <a:pt x="66" y="91"/>
                  </a:lnTo>
                  <a:close/>
                  <a:moveTo>
                    <a:pt x="66" y="91"/>
                  </a:moveTo>
                  <a:cubicBezTo>
                    <a:pt x="66" y="91"/>
                    <a:pt x="66" y="91"/>
                    <a:pt x="66" y="91"/>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8" name="Freeform 6"/>
            <p:cNvSpPr>
              <a:spLocks noEditPoints="1"/>
            </p:cNvSpPr>
            <p:nvPr/>
          </p:nvSpPr>
          <p:spPr bwMode="auto">
            <a:xfrm>
              <a:off x="3396771" y="1872387"/>
              <a:ext cx="90939" cy="89802"/>
            </a:xfrm>
            <a:custGeom>
              <a:avLst/>
              <a:gdLst/>
              <a:ahLst/>
              <a:cxnLst>
                <a:cxn ang="0">
                  <a:pos x="12" y="6"/>
                </a:cxn>
                <a:cxn ang="0">
                  <a:pos x="6" y="12"/>
                </a:cxn>
                <a:cxn ang="0">
                  <a:pos x="0" y="6"/>
                </a:cxn>
                <a:cxn ang="0">
                  <a:pos x="6" y="0"/>
                </a:cxn>
                <a:cxn ang="0">
                  <a:pos x="12" y="6"/>
                </a:cxn>
                <a:cxn ang="0">
                  <a:pos x="12" y="6"/>
                </a:cxn>
                <a:cxn ang="0">
                  <a:pos x="12" y="6"/>
                </a:cxn>
              </a:cxnLst>
              <a:rect l="0" t="0" r="r" b="b"/>
              <a:pathLst>
                <a:path w="12" h="12">
                  <a:moveTo>
                    <a:pt x="12" y="6"/>
                  </a:moveTo>
                  <a:cubicBezTo>
                    <a:pt x="12" y="9"/>
                    <a:pt x="9" y="12"/>
                    <a:pt x="6" y="12"/>
                  </a:cubicBezTo>
                  <a:cubicBezTo>
                    <a:pt x="3" y="12"/>
                    <a:pt x="0" y="9"/>
                    <a:pt x="0" y="6"/>
                  </a:cubicBezTo>
                  <a:cubicBezTo>
                    <a:pt x="0" y="3"/>
                    <a:pt x="3" y="0"/>
                    <a:pt x="6" y="0"/>
                  </a:cubicBezTo>
                  <a:cubicBezTo>
                    <a:pt x="9" y="0"/>
                    <a:pt x="12" y="3"/>
                    <a:pt x="12" y="6"/>
                  </a:cubicBezTo>
                  <a:close/>
                  <a:moveTo>
                    <a:pt x="12" y="6"/>
                  </a:moveTo>
                  <a:cubicBezTo>
                    <a:pt x="12" y="6"/>
                    <a:pt x="12" y="6"/>
                    <a:pt x="12" y="6"/>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9" name="Freeform 7"/>
            <p:cNvSpPr>
              <a:spLocks noEditPoints="1"/>
            </p:cNvSpPr>
            <p:nvPr/>
          </p:nvSpPr>
          <p:spPr bwMode="auto">
            <a:xfrm>
              <a:off x="3518402" y="1895122"/>
              <a:ext cx="211432" cy="44333"/>
            </a:xfrm>
            <a:custGeom>
              <a:avLst/>
              <a:gdLst/>
              <a:ahLst/>
              <a:cxnLst>
                <a:cxn ang="0">
                  <a:pos x="24" y="0"/>
                </a:cxn>
                <a:cxn ang="0">
                  <a:pos x="4" y="0"/>
                </a:cxn>
                <a:cxn ang="0">
                  <a:pos x="0" y="3"/>
                </a:cxn>
                <a:cxn ang="0">
                  <a:pos x="4" y="6"/>
                </a:cxn>
                <a:cxn ang="0">
                  <a:pos x="24" y="6"/>
                </a:cxn>
                <a:cxn ang="0">
                  <a:pos x="28" y="3"/>
                </a:cxn>
                <a:cxn ang="0">
                  <a:pos x="24" y="0"/>
                </a:cxn>
                <a:cxn ang="0">
                  <a:pos x="24" y="0"/>
                </a:cxn>
                <a:cxn ang="0">
                  <a:pos x="24" y="0"/>
                </a:cxn>
              </a:cxnLst>
              <a:rect l="0" t="0" r="r" b="b"/>
              <a:pathLst>
                <a:path w="28" h="6">
                  <a:moveTo>
                    <a:pt x="24" y="0"/>
                  </a:moveTo>
                  <a:cubicBezTo>
                    <a:pt x="4" y="0"/>
                    <a:pt x="4" y="0"/>
                    <a:pt x="4" y="0"/>
                  </a:cubicBezTo>
                  <a:cubicBezTo>
                    <a:pt x="2" y="0"/>
                    <a:pt x="0" y="1"/>
                    <a:pt x="0" y="3"/>
                  </a:cubicBezTo>
                  <a:cubicBezTo>
                    <a:pt x="0" y="5"/>
                    <a:pt x="2" y="6"/>
                    <a:pt x="4" y="6"/>
                  </a:cubicBezTo>
                  <a:cubicBezTo>
                    <a:pt x="24" y="6"/>
                    <a:pt x="24" y="6"/>
                    <a:pt x="24" y="6"/>
                  </a:cubicBezTo>
                  <a:cubicBezTo>
                    <a:pt x="26" y="6"/>
                    <a:pt x="28" y="5"/>
                    <a:pt x="28" y="3"/>
                  </a:cubicBezTo>
                  <a:cubicBezTo>
                    <a:pt x="28" y="1"/>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0" name="Freeform 8"/>
            <p:cNvSpPr>
              <a:spLocks noEditPoints="1"/>
            </p:cNvSpPr>
            <p:nvPr/>
          </p:nvSpPr>
          <p:spPr bwMode="auto">
            <a:xfrm>
              <a:off x="3396771" y="1999701"/>
              <a:ext cx="90939" cy="89802"/>
            </a:xfrm>
            <a:custGeom>
              <a:avLst/>
              <a:gdLst/>
              <a:ahLst/>
              <a:cxnLst>
                <a:cxn ang="0">
                  <a:pos x="12" y="6"/>
                </a:cxn>
                <a:cxn ang="0">
                  <a:pos x="6" y="12"/>
                </a:cxn>
                <a:cxn ang="0">
                  <a:pos x="0" y="6"/>
                </a:cxn>
                <a:cxn ang="0">
                  <a:pos x="6" y="0"/>
                </a:cxn>
                <a:cxn ang="0">
                  <a:pos x="12" y="6"/>
                </a:cxn>
                <a:cxn ang="0">
                  <a:pos x="12" y="6"/>
                </a:cxn>
                <a:cxn ang="0">
                  <a:pos x="12" y="6"/>
                </a:cxn>
              </a:cxnLst>
              <a:rect l="0" t="0" r="r" b="b"/>
              <a:pathLst>
                <a:path w="12" h="12">
                  <a:moveTo>
                    <a:pt x="12" y="6"/>
                  </a:moveTo>
                  <a:cubicBezTo>
                    <a:pt x="12" y="10"/>
                    <a:pt x="9" y="12"/>
                    <a:pt x="6" y="12"/>
                  </a:cubicBezTo>
                  <a:cubicBezTo>
                    <a:pt x="3" y="12"/>
                    <a:pt x="0" y="10"/>
                    <a:pt x="0" y="6"/>
                  </a:cubicBezTo>
                  <a:cubicBezTo>
                    <a:pt x="0" y="3"/>
                    <a:pt x="3" y="0"/>
                    <a:pt x="6" y="0"/>
                  </a:cubicBezTo>
                  <a:cubicBezTo>
                    <a:pt x="9" y="0"/>
                    <a:pt x="12" y="3"/>
                    <a:pt x="12" y="6"/>
                  </a:cubicBezTo>
                  <a:close/>
                  <a:moveTo>
                    <a:pt x="12" y="6"/>
                  </a:moveTo>
                  <a:cubicBezTo>
                    <a:pt x="12" y="6"/>
                    <a:pt x="12" y="6"/>
                    <a:pt x="12" y="6"/>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1" name="Freeform 9"/>
            <p:cNvSpPr>
              <a:spLocks noEditPoints="1"/>
            </p:cNvSpPr>
            <p:nvPr/>
          </p:nvSpPr>
          <p:spPr bwMode="auto">
            <a:xfrm>
              <a:off x="3518402" y="2021299"/>
              <a:ext cx="211432" cy="52290"/>
            </a:xfrm>
            <a:custGeom>
              <a:avLst/>
              <a:gdLst/>
              <a:ahLst/>
              <a:cxnLst>
                <a:cxn ang="0">
                  <a:pos x="24" y="0"/>
                </a:cxn>
                <a:cxn ang="0">
                  <a:pos x="4" y="0"/>
                </a:cxn>
                <a:cxn ang="0">
                  <a:pos x="0" y="3"/>
                </a:cxn>
                <a:cxn ang="0">
                  <a:pos x="4" y="7"/>
                </a:cxn>
                <a:cxn ang="0">
                  <a:pos x="24" y="7"/>
                </a:cxn>
                <a:cxn ang="0">
                  <a:pos x="28" y="3"/>
                </a:cxn>
                <a:cxn ang="0">
                  <a:pos x="24" y="0"/>
                </a:cxn>
                <a:cxn ang="0">
                  <a:pos x="24" y="0"/>
                </a:cxn>
                <a:cxn ang="0">
                  <a:pos x="24" y="0"/>
                </a:cxn>
              </a:cxnLst>
              <a:rect l="0" t="0" r="r" b="b"/>
              <a:pathLst>
                <a:path w="28" h="7">
                  <a:moveTo>
                    <a:pt x="24" y="0"/>
                  </a:moveTo>
                  <a:cubicBezTo>
                    <a:pt x="4" y="0"/>
                    <a:pt x="4" y="0"/>
                    <a:pt x="4" y="0"/>
                  </a:cubicBezTo>
                  <a:cubicBezTo>
                    <a:pt x="2" y="0"/>
                    <a:pt x="0" y="1"/>
                    <a:pt x="0" y="3"/>
                  </a:cubicBezTo>
                  <a:cubicBezTo>
                    <a:pt x="0" y="5"/>
                    <a:pt x="2" y="7"/>
                    <a:pt x="4" y="7"/>
                  </a:cubicBezTo>
                  <a:cubicBezTo>
                    <a:pt x="24" y="7"/>
                    <a:pt x="24" y="7"/>
                    <a:pt x="24" y="7"/>
                  </a:cubicBezTo>
                  <a:cubicBezTo>
                    <a:pt x="26" y="7"/>
                    <a:pt x="28" y="5"/>
                    <a:pt x="28" y="3"/>
                  </a:cubicBezTo>
                  <a:cubicBezTo>
                    <a:pt x="28" y="1"/>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2" name="Freeform 10"/>
            <p:cNvSpPr>
              <a:spLocks noEditPoints="1"/>
            </p:cNvSpPr>
            <p:nvPr/>
          </p:nvSpPr>
          <p:spPr bwMode="auto">
            <a:xfrm>
              <a:off x="3396771" y="2133836"/>
              <a:ext cx="90939" cy="96622"/>
            </a:xfrm>
            <a:custGeom>
              <a:avLst/>
              <a:gdLst/>
              <a:ahLst/>
              <a:cxnLst>
                <a:cxn ang="0">
                  <a:pos x="12" y="7"/>
                </a:cxn>
                <a:cxn ang="0">
                  <a:pos x="6" y="13"/>
                </a:cxn>
                <a:cxn ang="0">
                  <a:pos x="0" y="7"/>
                </a:cxn>
                <a:cxn ang="0">
                  <a:pos x="6" y="0"/>
                </a:cxn>
                <a:cxn ang="0">
                  <a:pos x="12" y="7"/>
                </a:cxn>
                <a:cxn ang="0">
                  <a:pos x="12" y="7"/>
                </a:cxn>
                <a:cxn ang="0">
                  <a:pos x="12" y="7"/>
                </a:cxn>
              </a:cxnLst>
              <a:rect l="0" t="0" r="r" b="b"/>
              <a:pathLst>
                <a:path w="12" h="13">
                  <a:moveTo>
                    <a:pt x="12" y="7"/>
                  </a:moveTo>
                  <a:cubicBezTo>
                    <a:pt x="12" y="10"/>
                    <a:pt x="9" y="13"/>
                    <a:pt x="6" y="13"/>
                  </a:cubicBezTo>
                  <a:cubicBezTo>
                    <a:pt x="3" y="13"/>
                    <a:pt x="0" y="10"/>
                    <a:pt x="0" y="7"/>
                  </a:cubicBezTo>
                  <a:cubicBezTo>
                    <a:pt x="0" y="3"/>
                    <a:pt x="3" y="0"/>
                    <a:pt x="6" y="0"/>
                  </a:cubicBezTo>
                  <a:cubicBezTo>
                    <a:pt x="9" y="0"/>
                    <a:pt x="12" y="3"/>
                    <a:pt x="12" y="7"/>
                  </a:cubicBezTo>
                  <a:close/>
                  <a:moveTo>
                    <a:pt x="12" y="7"/>
                  </a:moveTo>
                  <a:cubicBezTo>
                    <a:pt x="12" y="7"/>
                    <a:pt x="12" y="7"/>
                    <a:pt x="12" y="7"/>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3" name="Freeform 11"/>
            <p:cNvSpPr>
              <a:spLocks noEditPoints="1"/>
            </p:cNvSpPr>
            <p:nvPr/>
          </p:nvSpPr>
          <p:spPr bwMode="auto">
            <a:xfrm>
              <a:off x="3518402" y="2156571"/>
              <a:ext cx="211432" cy="52290"/>
            </a:xfrm>
            <a:custGeom>
              <a:avLst/>
              <a:gdLst/>
              <a:ahLst/>
              <a:cxnLst>
                <a:cxn ang="0">
                  <a:pos x="24" y="0"/>
                </a:cxn>
                <a:cxn ang="0">
                  <a:pos x="4" y="0"/>
                </a:cxn>
                <a:cxn ang="0">
                  <a:pos x="0" y="4"/>
                </a:cxn>
                <a:cxn ang="0">
                  <a:pos x="4" y="7"/>
                </a:cxn>
                <a:cxn ang="0">
                  <a:pos x="24" y="7"/>
                </a:cxn>
                <a:cxn ang="0">
                  <a:pos x="28" y="4"/>
                </a:cxn>
                <a:cxn ang="0">
                  <a:pos x="24" y="0"/>
                </a:cxn>
                <a:cxn ang="0">
                  <a:pos x="24" y="0"/>
                </a:cxn>
                <a:cxn ang="0">
                  <a:pos x="24" y="0"/>
                </a:cxn>
              </a:cxnLst>
              <a:rect l="0" t="0" r="r" b="b"/>
              <a:pathLst>
                <a:path w="28" h="7">
                  <a:moveTo>
                    <a:pt x="24" y="0"/>
                  </a:moveTo>
                  <a:cubicBezTo>
                    <a:pt x="4" y="0"/>
                    <a:pt x="4" y="0"/>
                    <a:pt x="4" y="0"/>
                  </a:cubicBezTo>
                  <a:cubicBezTo>
                    <a:pt x="2" y="0"/>
                    <a:pt x="0" y="2"/>
                    <a:pt x="0" y="4"/>
                  </a:cubicBezTo>
                  <a:cubicBezTo>
                    <a:pt x="0" y="5"/>
                    <a:pt x="2" y="7"/>
                    <a:pt x="4" y="7"/>
                  </a:cubicBezTo>
                  <a:cubicBezTo>
                    <a:pt x="24" y="7"/>
                    <a:pt x="24" y="7"/>
                    <a:pt x="24" y="7"/>
                  </a:cubicBezTo>
                  <a:cubicBezTo>
                    <a:pt x="26" y="7"/>
                    <a:pt x="28" y="5"/>
                    <a:pt x="28" y="4"/>
                  </a:cubicBezTo>
                  <a:cubicBezTo>
                    <a:pt x="28" y="2"/>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grpSp>
      <p:sp>
        <p:nvSpPr>
          <p:cNvPr id="44" name="TextBox 43"/>
          <p:cNvSpPr txBox="1"/>
          <p:nvPr/>
        </p:nvSpPr>
        <p:spPr>
          <a:xfrm>
            <a:off x="1780862" y="1530071"/>
            <a:ext cx="2130014" cy="46166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LOREM IPSUM</a:t>
            </a:r>
          </a:p>
        </p:txBody>
      </p:sp>
      <p:sp>
        <p:nvSpPr>
          <p:cNvPr id="45" name="TextBox 44"/>
          <p:cNvSpPr txBox="1"/>
          <p:nvPr/>
        </p:nvSpPr>
        <p:spPr>
          <a:xfrm>
            <a:off x="1246359" y="2102873"/>
            <a:ext cx="5871507" cy="692497"/>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a:t>
            </a:r>
          </a:p>
        </p:txBody>
      </p:sp>
      <p:sp>
        <p:nvSpPr>
          <p:cNvPr id="2" name="Rectangle 1"/>
          <p:cNvSpPr/>
          <p:nvPr/>
        </p:nvSpPr>
        <p:spPr>
          <a:xfrm>
            <a:off x="1355970" y="3183223"/>
            <a:ext cx="1828800" cy="1575669"/>
          </a:xfrm>
          <a:prstGeom prst="rect">
            <a:avLst/>
          </a:prstGeom>
          <a:blipFill>
            <a:blip r:embed="rId3"/>
            <a:stretch>
              <a:fillRect/>
            </a:stretch>
          </a:bli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7" name="Rectangle 46"/>
          <p:cNvSpPr/>
          <p:nvPr/>
        </p:nvSpPr>
        <p:spPr>
          <a:xfrm>
            <a:off x="5305323" y="3183222"/>
            <a:ext cx="1828800" cy="1575669"/>
          </a:xfrm>
          <a:prstGeom prst="rect">
            <a:avLst/>
          </a:prstGeom>
          <a:blipFill>
            <a:blip r:embed="rId4"/>
            <a:stretch>
              <a:fillRect/>
            </a:stretch>
          </a:bli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8" name="Rectangle 47"/>
          <p:cNvSpPr/>
          <p:nvPr/>
        </p:nvSpPr>
        <p:spPr>
          <a:xfrm>
            <a:off x="3328474" y="3183221"/>
            <a:ext cx="1828800" cy="1575669"/>
          </a:xfrm>
          <a:prstGeom prst="rect">
            <a:avLst/>
          </a:prstGeom>
          <a:blipFill>
            <a:blip r:embed="rId5"/>
            <a:stretch>
              <a:fillRect/>
            </a:stretch>
          </a:bli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9" name="Rectangle 48"/>
          <p:cNvSpPr/>
          <p:nvPr/>
        </p:nvSpPr>
        <p:spPr>
          <a:xfrm>
            <a:off x="1355970" y="4867951"/>
            <a:ext cx="2743200" cy="1575669"/>
          </a:xfrm>
          <a:prstGeom prst="rect">
            <a:avLst/>
          </a:prstGeom>
          <a:blipFill>
            <a:blip r:embed="rId6"/>
            <a:stretch>
              <a:fillRect/>
            </a:stretch>
          </a:bli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50" name="Rectangle 49"/>
          <p:cNvSpPr/>
          <p:nvPr/>
        </p:nvSpPr>
        <p:spPr>
          <a:xfrm>
            <a:off x="4390923" y="4877395"/>
            <a:ext cx="2743200" cy="1575669"/>
          </a:xfrm>
          <a:prstGeom prst="rect">
            <a:avLst/>
          </a:prstGeom>
          <a:blipFill>
            <a:blip r:embed="rId7"/>
            <a:stretch>
              <a:fillRect/>
            </a:stretch>
          </a:bli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 name="Right Triangle 3"/>
          <p:cNvSpPr/>
          <p:nvPr/>
        </p:nvSpPr>
        <p:spPr>
          <a:xfrm rot="5400000">
            <a:off x="1353686" y="3183221"/>
            <a:ext cx="365760" cy="365760"/>
          </a:xfrm>
          <a:prstGeom prst="rtTriangle">
            <a:avLst/>
          </a:prstGeom>
          <a:solidFill>
            <a:srgbClr val="FF2B2A"/>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51" name="Right Triangle 50"/>
          <p:cNvSpPr/>
          <p:nvPr/>
        </p:nvSpPr>
        <p:spPr>
          <a:xfrm rot="5400000">
            <a:off x="3323958" y="3183221"/>
            <a:ext cx="365760" cy="365760"/>
          </a:xfrm>
          <a:prstGeom prst="rtTriangle">
            <a:avLst/>
          </a:prstGeom>
          <a:solidFill>
            <a:srgbClr val="85C40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52" name="Right Triangle 51"/>
          <p:cNvSpPr/>
          <p:nvPr/>
        </p:nvSpPr>
        <p:spPr>
          <a:xfrm rot="5400000">
            <a:off x="5300978" y="3183221"/>
            <a:ext cx="365760" cy="365760"/>
          </a:xfrm>
          <a:prstGeom prst="rtTriangle">
            <a:avLst/>
          </a:prstGeom>
          <a:solidFill>
            <a:srgbClr val="3EB8CD"/>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53" name="Right Triangle 52"/>
          <p:cNvSpPr/>
          <p:nvPr/>
        </p:nvSpPr>
        <p:spPr>
          <a:xfrm rot="5400000">
            <a:off x="1355970" y="4865628"/>
            <a:ext cx="365760" cy="365760"/>
          </a:xfrm>
          <a:prstGeom prst="rtTriangle">
            <a:avLst/>
          </a:prstGeom>
          <a:solidFill>
            <a:srgbClr val="FFA803"/>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54" name="Right Triangle 53"/>
          <p:cNvSpPr/>
          <p:nvPr/>
        </p:nvSpPr>
        <p:spPr>
          <a:xfrm rot="5400000">
            <a:off x="4391246" y="4876386"/>
            <a:ext cx="365760" cy="365760"/>
          </a:xfrm>
          <a:prstGeom prst="rtTriangle">
            <a:avLst/>
          </a:prstGeom>
          <a:solidFill>
            <a:srgbClr val="01AA8D"/>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Tree>
    <p:extLst>
      <p:ext uri="{BB962C8B-B14F-4D97-AF65-F5344CB8AC3E}">
        <p14:creationId xmlns:p14="http://schemas.microsoft.com/office/powerpoint/2010/main" val="17237953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36"/>
                                        </p:tgtEl>
                                        <p:attrNameLst>
                                          <p:attrName>style.visibility</p:attrName>
                                        </p:attrNameLst>
                                      </p:cBhvr>
                                      <p:to>
                                        <p:strVal val="visible"/>
                                      </p:to>
                                    </p:set>
                                    <p:anim calcmode="lin" valueType="num">
                                      <p:cBhvr>
                                        <p:cTn id="11" dur="500" fill="hold"/>
                                        <p:tgtEl>
                                          <p:spTgt spid="36"/>
                                        </p:tgtEl>
                                        <p:attrNameLst>
                                          <p:attrName>ppt_w</p:attrName>
                                        </p:attrNameLst>
                                      </p:cBhvr>
                                      <p:tavLst>
                                        <p:tav tm="0">
                                          <p:val>
                                            <p:fltVal val="0"/>
                                          </p:val>
                                        </p:tav>
                                        <p:tav tm="100000">
                                          <p:val>
                                            <p:strVal val="#ppt_w"/>
                                          </p:val>
                                        </p:tav>
                                      </p:tavLst>
                                    </p:anim>
                                    <p:anim calcmode="lin" valueType="num">
                                      <p:cBhvr>
                                        <p:cTn id="12" dur="500" fill="hold"/>
                                        <p:tgtEl>
                                          <p:spTgt spid="36"/>
                                        </p:tgtEl>
                                        <p:attrNameLst>
                                          <p:attrName>ppt_h</p:attrName>
                                        </p:attrNameLst>
                                      </p:cBhvr>
                                      <p:tavLst>
                                        <p:tav tm="0">
                                          <p:val>
                                            <p:fltVal val="0"/>
                                          </p:val>
                                        </p:tav>
                                        <p:tav tm="100000">
                                          <p:val>
                                            <p:strVal val="#ppt_h"/>
                                          </p:val>
                                        </p:tav>
                                      </p:tavLst>
                                    </p:anim>
                                    <p:animEffect transition="in" filter="fade">
                                      <p:cBhvr>
                                        <p:cTn id="13" dur="500"/>
                                        <p:tgtEl>
                                          <p:spTgt spid="36"/>
                                        </p:tgtEl>
                                      </p:cBhvr>
                                    </p:animEffect>
                                  </p:childTnLst>
                                </p:cTn>
                              </p:par>
                            </p:childTnLst>
                          </p:cTn>
                        </p:par>
                        <p:par>
                          <p:cTn id="14" fill="hold">
                            <p:stCondLst>
                              <p:cond delay="1000"/>
                            </p:stCondLst>
                            <p:childTnLst>
                              <p:par>
                                <p:cTn id="15" presetID="22" presetClass="entr" presetSubtype="8" fill="hold" grpId="0" nodeType="afterEffect">
                                  <p:stCondLst>
                                    <p:cond delay="0"/>
                                  </p:stCondLst>
                                  <p:childTnLst>
                                    <p:set>
                                      <p:cBhvr>
                                        <p:cTn id="16" dur="1" fill="hold">
                                          <p:stCondLst>
                                            <p:cond delay="0"/>
                                          </p:stCondLst>
                                        </p:cTn>
                                        <p:tgtEl>
                                          <p:spTgt spid="44"/>
                                        </p:tgtEl>
                                        <p:attrNameLst>
                                          <p:attrName>style.visibility</p:attrName>
                                        </p:attrNameLst>
                                      </p:cBhvr>
                                      <p:to>
                                        <p:strVal val="visible"/>
                                      </p:to>
                                    </p:set>
                                    <p:animEffect transition="in" filter="wipe(left)">
                                      <p:cBhvr>
                                        <p:cTn id="17" dur="500"/>
                                        <p:tgtEl>
                                          <p:spTgt spid="44"/>
                                        </p:tgtEl>
                                      </p:cBhvr>
                                    </p:animEffect>
                                  </p:childTnLst>
                                </p:cTn>
                              </p:par>
                            </p:childTnLst>
                          </p:cTn>
                        </p:par>
                        <p:par>
                          <p:cTn id="18" fill="hold">
                            <p:stCondLst>
                              <p:cond delay="1500"/>
                            </p:stCondLst>
                            <p:childTnLst>
                              <p:par>
                                <p:cTn id="19" presetID="22" presetClass="entr" presetSubtype="8" fill="hold" nodeType="afterEffect">
                                  <p:stCondLst>
                                    <p:cond delay="0"/>
                                  </p:stCondLst>
                                  <p:childTnLst>
                                    <p:set>
                                      <p:cBhvr>
                                        <p:cTn id="20" dur="1" fill="hold">
                                          <p:stCondLst>
                                            <p:cond delay="0"/>
                                          </p:stCondLst>
                                        </p:cTn>
                                        <p:tgtEl>
                                          <p:spTgt spid="32"/>
                                        </p:tgtEl>
                                        <p:attrNameLst>
                                          <p:attrName>style.visibility</p:attrName>
                                        </p:attrNameLst>
                                      </p:cBhvr>
                                      <p:to>
                                        <p:strVal val="visible"/>
                                      </p:to>
                                    </p:set>
                                    <p:animEffect transition="in" filter="wipe(left)">
                                      <p:cBhvr>
                                        <p:cTn id="21" dur="500"/>
                                        <p:tgtEl>
                                          <p:spTgt spid="32"/>
                                        </p:tgtEl>
                                      </p:cBhvr>
                                    </p:animEffect>
                                  </p:childTnLst>
                                </p:cTn>
                              </p:par>
                            </p:childTnLst>
                          </p:cTn>
                        </p:par>
                        <p:par>
                          <p:cTn id="22" fill="hold">
                            <p:stCondLst>
                              <p:cond delay="2000"/>
                            </p:stCondLst>
                            <p:childTnLst>
                              <p:par>
                                <p:cTn id="23" presetID="22" presetClass="entr" presetSubtype="1" fill="hold" nodeType="afterEffect">
                                  <p:stCondLst>
                                    <p:cond delay="0"/>
                                  </p:stCondLst>
                                  <p:childTnLst>
                                    <p:set>
                                      <p:cBhvr>
                                        <p:cTn id="24" dur="1" fill="hold">
                                          <p:stCondLst>
                                            <p:cond delay="0"/>
                                          </p:stCondLst>
                                        </p:cTn>
                                        <p:tgtEl>
                                          <p:spTgt spid="3"/>
                                        </p:tgtEl>
                                        <p:attrNameLst>
                                          <p:attrName>style.visibility</p:attrName>
                                        </p:attrNameLst>
                                      </p:cBhvr>
                                      <p:to>
                                        <p:strVal val="visible"/>
                                      </p:to>
                                    </p:set>
                                    <p:animEffect transition="in" filter="wipe(up)">
                                      <p:cBhvr>
                                        <p:cTn id="25" dur="500"/>
                                        <p:tgtEl>
                                          <p:spTgt spid="3"/>
                                        </p:tgtEl>
                                      </p:cBhvr>
                                    </p:animEffect>
                                  </p:childTnLst>
                                </p:cTn>
                              </p:par>
                            </p:childTnLst>
                          </p:cTn>
                        </p:par>
                        <p:par>
                          <p:cTn id="26" fill="hold">
                            <p:stCondLst>
                              <p:cond delay="2500"/>
                            </p:stCondLst>
                            <p:childTnLst>
                              <p:par>
                                <p:cTn id="27" presetID="22" presetClass="entr" presetSubtype="1" fill="hold" grpId="0" nodeType="afterEffect">
                                  <p:stCondLst>
                                    <p:cond delay="0"/>
                                  </p:stCondLst>
                                  <p:childTnLst>
                                    <p:set>
                                      <p:cBhvr>
                                        <p:cTn id="28" dur="1" fill="hold">
                                          <p:stCondLst>
                                            <p:cond delay="0"/>
                                          </p:stCondLst>
                                        </p:cTn>
                                        <p:tgtEl>
                                          <p:spTgt spid="45"/>
                                        </p:tgtEl>
                                        <p:attrNameLst>
                                          <p:attrName>style.visibility</p:attrName>
                                        </p:attrNameLst>
                                      </p:cBhvr>
                                      <p:to>
                                        <p:strVal val="visible"/>
                                      </p:to>
                                    </p:set>
                                    <p:animEffect transition="in" filter="wipe(up)">
                                      <p:cBhvr>
                                        <p:cTn id="29" dur="500"/>
                                        <p:tgtEl>
                                          <p:spTgt spid="45"/>
                                        </p:tgtEl>
                                      </p:cBhvr>
                                    </p:animEffect>
                                  </p:childTnLst>
                                </p:cTn>
                              </p:par>
                            </p:childTnLst>
                          </p:cTn>
                        </p:par>
                        <p:par>
                          <p:cTn id="30" fill="hold">
                            <p:stCondLst>
                              <p:cond delay="3000"/>
                            </p:stCondLst>
                            <p:childTnLst>
                              <p:par>
                                <p:cTn id="31" presetID="53" presetClass="entr" presetSubtype="16" fill="hold" grpId="0" nodeType="afterEffect">
                                  <p:stCondLst>
                                    <p:cond delay="0"/>
                                  </p:stCondLst>
                                  <p:childTnLst>
                                    <p:set>
                                      <p:cBhvr>
                                        <p:cTn id="32" dur="1" fill="hold">
                                          <p:stCondLst>
                                            <p:cond delay="0"/>
                                          </p:stCondLst>
                                        </p:cTn>
                                        <p:tgtEl>
                                          <p:spTgt spid="2"/>
                                        </p:tgtEl>
                                        <p:attrNameLst>
                                          <p:attrName>style.visibility</p:attrName>
                                        </p:attrNameLst>
                                      </p:cBhvr>
                                      <p:to>
                                        <p:strVal val="visible"/>
                                      </p:to>
                                    </p:set>
                                    <p:anim calcmode="lin" valueType="num">
                                      <p:cBhvr>
                                        <p:cTn id="33" dur="500" fill="hold"/>
                                        <p:tgtEl>
                                          <p:spTgt spid="2"/>
                                        </p:tgtEl>
                                        <p:attrNameLst>
                                          <p:attrName>ppt_w</p:attrName>
                                        </p:attrNameLst>
                                      </p:cBhvr>
                                      <p:tavLst>
                                        <p:tav tm="0">
                                          <p:val>
                                            <p:fltVal val="0"/>
                                          </p:val>
                                        </p:tav>
                                        <p:tav tm="100000">
                                          <p:val>
                                            <p:strVal val="#ppt_w"/>
                                          </p:val>
                                        </p:tav>
                                      </p:tavLst>
                                    </p:anim>
                                    <p:anim calcmode="lin" valueType="num">
                                      <p:cBhvr>
                                        <p:cTn id="34" dur="500" fill="hold"/>
                                        <p:tgtEl>
                                          <p:spTgt spid="2"/>
                                        </p:tgtEl>
                                        <p:attrNameLst>
                                          <p:attrName>ppt_h</p:attrName>
                                        </p:attrNameLst>
                                      </p:cBhvr>
                                      <p:tavLst>
                                        <p:tav tm="0">
                                          <p:val>
                                            <p:fltVal val="0"/>
                                          </p:val>
                                        </p:tav>
                                        <p:tav tm="100000">
                                          <p:val>
                                            <p:strVal val="#ppt_h"/>
                                          </p:val>
                                        </p:tav>
                                      </p:tavLst>
                                    </p:anim>
                                    <p:animEffect transition="in" filter="fade">
                                      <p:cBhvr>
                                        <p:cTn id="35" dur="500"/>
                                        <p:tgtEl>
                                          <p:spTgt spid="2"/>
                                        </p:tgtEl>
                                      </p:cBhvr>
                                    </p:animEffect>
                                  </p:childTnLst>
                                </p:cTn>
                              </p:par>
                              <p:par>
                                <p:cTn id="36" presetID="53" presetClass="entr" presetSubtype="16" fill="hold" grpId="0" nodeType="withEffect">
                                  <p:stCondLst>
                                    <p:cond delay="0"/>
                                  </p:stCondLst>
                                  <p:childTnLst>
                                    <p:set>
                                      <p:cBhvr>
                                        <p:cTn id="37" dur="1" fill="hold">
                                          <p:stCondLst>
                                            <p:cond delay="0"/>
                                          </p:stCondLst>
                                        </p:cTn>
                                        <p:tgtEl>
                                          <p:spTgt spid="4"/>
                                        </p:tgtEl>
                                        <p:attrNameLst>
                                          <p:attrName>style.visibility</p:attrName>
                                        </p:attrNameLst>
                                      </p:cBhvr>
                                      <p:to>
                                        <p:strVal val="visible"/>
                                      </p:to>
                                    </p:set>
                                    <p:anim calcmode="lin" valueType="num">
                                      <p:cBhvr>
                                        <p:cTn id="38" dur="500" fill="hold"/>
                                        <p:tgtEl>
                                          <p:spTgt spid="4"/>
                                        </p:tgtEl>
                                        <p:attrNameLst>
                                          <p:attrName>ppt_w</p:attrName>
                                        </p:attrNameLst>
                                      </p:cBhvr>
                                      <p:tavLst>
                                        <p:tav tm="0">
                                          <p:val>
                                            <p:fltVal val="0"/>
                                          </p:val>
                                        </p:tav>
                                        <p:tav tm="100000">
                                          <p:val>
                                            <p:strVal val="#ppt_w"/>
                                          </p:val>
                                        </p:tav>
                                      </p:tavLst>
                                    </p:anim>
                                    <p:anim calcmode="lin" valueType="num">
                                      <p:cBhvr>
                                        <p:cTn id="39" dur="500" fill="hold"/>
                                        <p:tgtEl>
                                          <p:spTgt spid="4"/>
                                        </p:tgtEl>
                                        <p:attrNameLst>
                                          <p:attrName>ppt_h</p:attrName>
                                        </p:attrNameLst>
                                      </p:cBhvr>
                                      <p:tavLst>
                                        <p:tav tm="0">
                                          <p:val>
                                            <p:fltVal val="0"/>
                                          </p:val>
                                        </p:tav>
                                        <p:tav tm="100000">
                                          <p:val>
                                            <p:strVal val="#ppt_h"/>
                                          </p:val>
                                        </p:tav>
                                      </p:tavLst>
                                    </p:anim>
                                    <p:animEffect transition="in" filter="fade">
                                      <p:cBhvr>
                                        <p:cTn id="40" dur="500"/>
                                        <p:tgtEl>
                                          <p:spTgt spid="4"/>
                                        </p:tgtEl>
                                      </p:cBhvr>
                                    </p:animEffect>
                                  </p:childTnLst>
                                </p:cTn>
                              </p:par>
                            </p:childTnLst>
                          </p:cTn>
                        </p:par>
                        <p:par>
                          <p:cTn id="41" fill="hold">
                            <p:stCondLst>
                              <p:cond delay="3500"/>
                            </p:stCondLst>
                            <p:childTnLst>
                              <p:par>
                                <p:cTn id="42" presetID="2" presetClass="entr" presetSubtype="2" fill="hold" nodeType="afterEffect">
                                  <p:stCondLst>
                                    <p:cond delay="0"/>
                                  </p:stCondLst>
                                  <p:childTnLst>
                                    <p:set>
                                      <p:cBhvr>
                                        <p:cTn id="43" dur="1" fill="hold">
                                          <p:stCondLst>
                                            <p:cond delay="0"/>
                                          </p:stCondLst>
                                        </p:cTn>
                                        <p:tgtEl>
                                          <p:spTgt spid="9"/>
                                        </p:tgtEl>
                                        <p:attrNameLst>
                                          <p:attrName>style.visibility</p:attrName>
                                        </p:attrNameLst>
                                      </p:cBhvr>
                                      <p:to>
                                        <p:strVal val="visible"/>
                                      </p:to>
                                    </p:set>
                                    <p:anim calcmode="lin" valueType="num">
                                      <p:cBhvr additive="base">
                                        <p:cTn id="44" dur="500" fill="hold"/>
                                        <p:tgtEl>
                                          <p:spTgt spid="9"/>
                                        </p:tgtEl>
                                        <p:attrNameLst>
                                          <p:attrName>ppt_x</p:attrName>
                                        </p:attrNameLst>
                                      </p:cBhvr>
                                      <p:tavLst>
                                        <p:tav tm="0">
                                          <p:val>
                                            <p:strVal val="1+#ppt_w/2"/>
                                          </p:val>
                                        </p:tav>
                                        <p:tav tm="100000">
                                          <p:val>
                                            <p:strVal val="#ppt_x"/>
                                          </p:val>
                                        </p:tav>
                                      </p:tavLst>
                                    </p:anim>
                                    <p:anim calcmode="lin" valueType="num">
                                      <p:cBhvr additive="base">
                                        <p:cTn id="45" dur="500" fill="hold"/>
                                        <p:tgtEl>
                                          <p:spTgt spid="9"/>
                                        </p:tgtEl>
                                        <p:attrNameLst>
                                          <p:attrName>ppt_y</p:attrName>
                                        </p:attrNameLst>
                                      </p:cBhvr>
                                      <p:tavLst>
                                        <p:tav tm="0">
                                          <p:val>
                                            <p:strVal val="#ppt_y"/>
                                          </p:val>
                                        </p:tav>
                                        <p:tav tm="100000">
                                          <p:val>
                                            <p:strVal val="#ppt_y"/>
                                          </p:val>
                                        </p:tav>
                                      </p:tavLst>
                                    </p:anim>
                                  </p:childTnLst>
                                </p:cTn>
                              </p:par>
                            </p:childTnLst>
                          </p:cTn>
                        </p:par>
                        <p:par>
                          <p:cTn id="46" fill="hold">
                            <p:stCondLst>
                              <p:cond delay="4000"/>
                            </p:stCondLst>
                            <p:childTnLst>
                              <p:par>
                                <p:cTn id="47" presetID="2" presetClass="entr" presetSubtype="2" fill="hold" grpId="0" nodeType="afterEffect">
                                  <p:stCondLst>
                                    <p:cond delay="0"/>
                                  </p:stCondLst>
                                  <p:childTnLst>
                                    <p:set>
                                      <p:cBhvr>
                                        <p:cTn id="48" dur="1" fill="hold">
                                          <p:stCondLst>
                                            <p:cond delay="0"/>
                                          </p:stCondLst>
                                        </p:cTn>
                                        <p:tgtEl>
                                          <p:spTgt spid="8"/>
                                        </p:tgtEl>
                                        <p:attrNameLst>
                                          <p:attrName>style.visibility</p:attrName>
                                        </p:attrNameLst>
                                      </p:cBhvr>
                                      <p:to>
                                        <p:strVal val="visible"/>
                                      </p:to>
                                    </p:set>
                                    <p:anim calcmode="lin" valueType="num">
                                      <p:cBhvr additive="base">
                                        <p:cTn id="49" dur="500" fill="hold"/>
                                        <p:tgtEl>
                                          <p:spTgt spid="8"/>
                                        </p:tgtEl>
                                        <p:attrNameLst>
                                          <p:attrName>ppt_x</p:attrName>
                                        </p:attrNameLst>
                                      </p:cBhvr>
                                      <p:tavLst>
                                        <p:tav tm="0">
                                          <p:val>
                                            <p:strVal val="1+#ppt_w/2"/>
                                          </p:val>
                                        </p:tav>
                                        <p:tav tm="100000">
                                          <p:val>
                                            <p:strVal val="#ppt_x"/>
                                          </p:val>
                                        </p:tav>
                                      </p:tavLst>
                                    </p:anim>
                                    <p:anim calcmode="lin" valueType="num">
                                      <p:cBhvr additive="base">
                                        <p:cTn id="50" dur="500" fill="hold"/>
                                        <p:tgtEl>
                                          <p:spTgt spid="8"/>
                                        </p:tgtEl>
                                        <p:attrNameLst>
                                          <p:attrName>ppt_y</p:attrName>
                                        </p:attrNameLst>
                                      </p:cBhvr>
                                      <p:tavLst>
                                        <p:tav tm="0">
                                          <p:val>
                                            <p:strVal val="#ppt_y"/>
                                          </p:val>
                                        </p:tav>
                                        <p:tav tm="100000">
                                          <p:val>
                                            <p:strVal val="#ppt_y"/>
                                          </p:val>
                                        </p:tav>
                                      </p:tavLst>
                                    </p:anim>
                                  </p:childTnLst>
                                </p:cTn>
                              </p:par>
                            </p:childTnLst>
                          </p:cTn>
                        </p:par>
                        <p:par>
                          <p:cTn id="51" fill="hold">
                            <p:stCondLst>
                              <p:cond delay="4500"/>
                            </p:stCondLst>
                            <p:childTnLst>
                              <p:par>
                                <p:cTn id="52" presetID="53" presetClass="entr" presetSubtype="16" fill="hold" grpId="0" nodeType="afterEffect">
                                  <p:stCondLst>
                                    <p:cond delay="0"/>
                                  </p:stCondLst>
                                  <p:childTnLst>
                                    <p:set>
                                      <p:cBhvr>
                                        <p:cTn id="53" dur="1" fill="hold">
                                          <p:stCondLst>
                                            <p:cond delay="0"/>
                                          </p:stCondLst>
                                        </p:cTn>
                                        <p:tgtEl>
                                          <p:spTgt spid="48"/>
                                        </p:tgtEl>
                                        <p:attrNameLst>
                                          <p:attrName>style.visibility</p:attrName>
                                        </p:attrNameLst>
                                      </p:cBhvr>
                                      <p:to>
                                        <p:strVal val="visible"/>
                                      </p:to>
                                    </p:set>
                                    <p:anim calcmode="lin" valueType="num">
                                      <p:cBhvr>
                                        <p:cTn id="54" dur="500" fill="hold"/>
                                        <p:tgtEl>
                                          <p:spTgt spid="48"/>
                                        </p:tgtEl>
                                        <p:attrNameLst>
                                          <p:attrName>ppt_w</p:attrName>
                                        </p:attrNameLst>
                                      </p:cBhvr>
                                      <p:tavLst>
                                        <p:tav tm="0">
                                          <p:val>
                                            <p:fltVal val="0"/>
                                          </p:val>
                                        </p:tav>
                                        <p:tav tm="100000">
                                          <p:val>
                                            <p:strVal val="#ppt_w"/>
                                          </p:val>
                                        </p:tav>
                                      </p:tavLst>
                                    </p:anim>
                                    <p:anim calcmode="lin" valueType="num">
                                      <p:cBhvr>
                                        <p:cTn id="55" dur="500" fill="hold"/>
                                        <p:tgtEl>
                                          <p:spTgt spid="48"/>
                                        </p:tgtEl>
                                        <p:attrNameLst>
                                          <p:attrName>ppt_h</p:attrName>
                                        </p:attrNameLst>
                                      </p:cBhvr>
                                      <p:tavLst>
                                        <p:tav tm="0">
                                          <p:val>
                                            <p:fltVal val="0"/>
                                          </p:val>
                                        </p:tav>
                                        <p:tav tm="100000">
                                          <p:val>
                                            <p:strVal val="#ppt_h"/>
                                          </p:val>
                                        </p:tav>
                                      </p:tavLst>
                                    </p:anim>
                                    <p:animEffect transition="in" filter="fade">
                                      <p:cBhvr>
                                        <p:cTn id="56" dur="500"/>
                                        <p:tgtEl>
                                          <p:spTgt spid="48"/>
                                        </p:tgtEl>
                                      </p:cBhvr>
                                    </p:animEffect>
                                  </p:childTnLst>
                                </p:cTn>
                              </p:par>
                              <p:par>
                                <p:cTn id="57" presetID="53" presetClass="entr" presetSubtype="16" fill="hold" grpId="0" nodeType="withEffect">
                                  <p:stCondLst>
                                    <p:cond delay="0"/>
                                  </p:stCondLst>
                                  <p:childTnLst>
                                    <p:set>
                                      <p:cBhvr>
                                        <p:cTn id="58" dur="1" fill="hold">
                                          <p:stCondLst>
                                            <p:cond delay="0"/>
                                          </p:stCondLst>
                                        </p:cTn>
                                        <p:tgtEl>
                                          <p:spTgt spid="51"/>
                                        </p:tgtEl>
                                        <p:attrNameLst>
                                          <p:attrName>style.visibility</p:attrName>
                                        </p:attrNameLst>
                                      </p:cBhvr>
                                      <p:to>
                                        <p:strVal val="visible"/>
                                      </p:to>
                                    </p:set>
                                    <p:anim calcmode="lin" valueType="num">
                                      <p:cBhvr>
                                        <p:cTn id="59" dur="500" fill="hold"/>
                                        <p:tgtEl>
                                          <p:spTgt spid="51"/>
                                        </p:tgtEl>
                                        <p:attrNameLst>
                                          <p:attrName>ppt_w</p:attrName>
                                        </p:attrNameLst>
                                      </p:cBhvr>
                                      <p:tavLst>
                                        <p:tav tm="0">
                                          <p:val>
                                            <p:fltVal val="0"/>
                                          </p:val>
                                        </p:tav>
                                        <p:tav tm="100000">
                                          <p:val>
                                            <p:strVal val="#ppt_w"/>
                                          </p:val>
                                        </p:tav>
                                      </p:tavLst>
                                    </p:anim>
                                    <p:anim calcmode="lin" valueType="num">
                                      <p:cBhvr>
                                        <p:cTn id="60" dur="500" fill="hold"/>
                                        <p:tgtEl>
                                          <p:spTgt spid="51"/>
                                        </p:tgtEl>
                                        <p:attrNameLst>
                                          <p:attrName>ppt_h</p:attrName>
                                        </p:attrNameLst>
                                      </p:cBhvr>
                                      <p:tavLst>
                                        <p:tav tm="0">
                                          <p:val>
                                            <p:fltVal val="0"/>
                                          </p:val>
                                        </p:tav>
                                        <p:tav tm="100000">
                                          <p:val>
                                            <p:strVal val="#ppt_h"/>
                                          </p:val>
                                        </p:tav>
                                      </p:tavLst>
                                    </p:anim>
                                    <p:animEffect transition="in" filter="fade">
                                      <p:cBhvr>
                                        <p:cTn id="61" dur="500"/>
                                        <p:tgtEl>
                                          <p:spTgt spid="51"/>
                                        </p:tgtEl>
                                      </p:cBhvr>
                                    </p:animEffect>
                                  </p:childTnLst>
                                </p:cTn>
                              </p:par>
                            </p:childTnLst>
                          </p:cTn>
                        </p:par>
                        <p:par>
                          <p:cTn id="62" fill="hold">
                            <p:stCondLst>
                              <p:cond delay="5000"/>
                            </p:stCondLst>
                            <p:childTnLst>
                              <p:par>
                                <p:cTn id="63" presetID="2" presetClass="entr" presetSubtype="2" fill="hold" nodeType="afterEffect">
                                  <p:stCondLst>
                                    <p:cond delay="0"/>
                                  </p:stCondLst>
                                  <p:childTnLst>
                                    <p:set>
                                      <p:cBhvr>
                                        <p:cTn id="64" dur="1" fill="hold">
                                          <p:stCondLst>
                                            <p:cond delay="0"/>
                                          </p:stCondLst>
                                        </p:cTn>
                                        <p:tgtEl>
                                          <p:spTgt spid="13"/>
                                        </p:tgtEl>
                                        <p:attrNameLst>
                                          <p:attrName>style.visibility</p:attrName>
                                        </p:attrNameLst>
                                      </p:cBhvr>
                                      <p:to>
                                        <p:strVal val="visible"/>
                                      </p:to>
                                    </p:set>
                                    <p:anim calcmode="lin" valueType="num">
                                      <p:cBhvr additive="base">
                                        <p:cTn id="65" dur="500" fill="hold"/>
                                        <p:tgtEl>
                                          <p:spTgt spid="13"/>
                                        </p:tgtEl>
                                        <p:attrNameLst>
                                          <p:attrName>ppt_x</p:attrName>
                                        </p:attrNameLst>
                                      </p:cBhvr>
                                      <p:tavLst>
                                        <p:tav tm="0">
                                          <p:val>
                                            <p:strVal val="1+#ppt_w/2"/>
                                          </p:val>
                                        </p:tav>
                                        <p:tav tm="100000">
                                          <p:val>
                                            <p:strVal val="#ppt_x"/>
                                          </p:val>
                                        </p:tav>
                                      </p:tavLst>
                                    </p:anim>
                                    <p:anim calcmode="lin" valueType="num">
                                      <p:cBhvr additive="base">
                                        <p:cTn id="66" dur="500" fill="hold"/>
                                        <p:tgtEl>
                                          <p:spTgt spid="13"/>
                                        </p:tgtEl>
                                        <p:attrNameLst>
                                          <p:attrName>ppt_y</p:attrName>
                                        </p:attrNameLst>
                                      </p:cBhvr>
                                      <p:tavLst>
                                        <p:tav tm="0">
                                          <p:val>
                                            <p:strVal val="#ppt_y"/>
                                          </p:val>
                                        </p:tav>
                                        <p:tav tm="100000">
                                          <p:val>
                                            <p:strVal val="#ppt_y"/>
                                          </p:val>
                                        </p:tav>
                                      </p:tavLst>
                                    </p:anim>
                                  </p:childTnLst>
                                </p:cTn>
                              </p:par>
                            </p:childTnLst>
                          </p:cTn>
                        </p:par>
                        <p:par>
                          <p:cTn id="67" fill="hold">
                            <p:stCondLst>
                              <p:cond delay="5500"/>
                            </p:stCondLst>
                            <p:childTnLst>
                              <p:par>
                                <p:cTn id="68" presetID="2" presetClass="entr" presetSubtype="2" fill="hold" grpId="0" nodeType="afterEffect">
                                  <p:stCondLst>
                                    <p:cond delay="0"/>
                                  </p:stCondLst>
                                  <p:childTnLst>
                                    <p:set>
                                      <p:cBhvr>
                                        <p:cTn id="69" dur="1" fill="hold">
                                          <p:stCondLst>
                                            <p:cond delay="0"/>
                                          </p:stCondLst>
                                        </p:cTn>
                                        <p:tgtEl>
                                          <p:spTgt spid="12"/>
                                        </p:tgtEl>
                                        <p:attrNameLst>
                                          <p:attrName>style.visibility</p:attrName>
                                        </p:attrNameLst>
                                      </p:cBhvr>
                                      <p:to>
                                        <p:strVal val="visible"/>
                                      </p:to>
                                    </p:set>
                                    <p:anim calcmode="lin" valueType="num">
                                      <p:cBhvr additive="base">
                                        <p:cTn id="70" dur="500" fill="hold"/>
                                        <p:tgtEl>
                                          <p:spTgt spid="12"/>
                                        </p:tgtEl>
                                        <p:attrNameLst>
                                          <p:attrName>ppt_x</p:attrName>
                                        </p:attrNameLst>
                                      </p:cBhvr>
                                      <p:tavLst>
                                        <p:tav tm="0">
                                          <p:val>
                                            <p:strVal val="1+#ppt_w/2"/>
                                          </p:val>
                                        </p:tav>
                                        <p:tav tm="100000">
                                          <p:val>
                                            <p:strVal val="#ppt_x"/>
                                          </p:val>
                                        </p:tav>
                                      </p:tavLst>
                                    </p:anim>
                                    <p:anim calcmode="lin" valueType="num">
                                      <p:cBhvr additive="base">
                                        <p:cTn id="71" dur="500" fill="hold"/>
                                        <p:tgtEl>
                                          <p:spTgt spid="12"/>
                                        </p:tgtEl>
                                        <p:attrNameLst>
                                          <p:attrName>ppt_y</p:attrName>
                                        </p:attrNameLst>
                                      </p:cBhvr>
                                      <p:tavLst>
                                        <p:tav tm="0">
                                          <p:val>
                                            <p:strVal val="#ppt_y"/>
                                          </p:val>
                                        </p:tav>
                                        <p:tav tm="100000">
                                          <p:val>
                                            <p:strVal val="#ppt_y"/>
                                          </p:val>
                                        </p:tav>
                                      </p:tavLst>
                                    </p:anim>
                                  </p:childTnLst>
                                </p:cTn>
                              </p:par>
                            </p:childTnLst>
                          </p:cTn>
                        </p:par>
                        <p:par>
                          <p:cTn id="72" fill="hold">
                            <p:stCondLst>
                              <p:cond delay="6000"/>
                            </p:stCondLst>
                            <p:childTnLst>
                              <p:par>
                                <p:cTn id="73" presetID="53" presetClass="entr" presetSubtype="16" fill="hold" grpId="0" nodeType="afterEffect">
                                  <p:stCondLst>
                                    <p:cond delay="0"/>
                                  </p:stCondLst>
                                  <p:childTnLst>
                                    <p:set>
                                      <p:cBhvr>
                                        <p:cTn id="74" dur="1" fill="hold">
                                          <p:stCondLst>
                                            <p:cond delay="0"/>
                                          </p:stCondLst>
                                        </p:cTn>
                                        <p:tgtEl>
                                          <p:spTgt spid="47"/>
                                        </p:tgtEl>
                                        <p:attrNameLst>
                                          <p:attrName>style.visibility</p:attrName>
                                        </p:attrNameLst>
                                      </p:cBhvr>
                                      <p:to>
                                        <p:strVal val="visible"/>
                                      </p:to>
                                    </p:set>
                                    <p:anim calcmode="lin" valueType="num">
                                      <p:cBhvr>
                                        <p:cTn id="75" dur="500" fill="hold"/>
                                        <p:tgtEl>
                                          <p:spTgt spid="47"/>
                                        </p:tgtEl>
                                        <p:attrNameLst>
                                          <p:attrName>ppt_w</p:attrName>
                                        </p:attrNameLst>
                                      </p:cBhvr>
                                      <p:tavLst>
                                        <p:tav tm="0">
                                          <p:val>
                                            <p:fltVal val="0"/>
                                          </p:val>
                                        </p:tav>
                                        <p:tav tm="100000">
                                          <p:val>
                                            <p:strVal val="#ppt_w"/>
                                          </p:val>
                                        </p:tav>
                                      </p:tavLst>
                                    </p:anim>
                                    <p:anim calcmode="lin" valueType="num">
                                      <p:cBhvr>
                                        <p:cTn id="76" dur="500" fill="hold"/>
                                        <p:tgtEl>
                                          <p:spTgt spid="47"/>
                                        </p:tgtEl>
                                        <p:attrNameLst>
                                          <p:attrName>ppt_h</p:attrName>
                                        </p:attrNameLst>
                                      </p:cBhvr>
                                      <p:tavLst>
                                        <p:tav tm="0">
                                          <p:val>
                                            <p:fltVal val="0"/>
                                          </p:val>
                                        </p:tav>
                                        <p:tav tm="100000">
                                          <p:val>
                                            <p:strVal val="#ppt_h"/>
                                          </p:val>
                                        </p:tav>
                                      </p:tavLst>
                                    </p:anim>
                                    <p:animEffect transition="in" filter="fade">
                                      <p:cBhvr>
                                        <p:cTn id="77" dur="500"/>
                                        <p:tgtEl>
                                          <p:spTgt spid="47"/>
                                        </p:tgtEl>
                                      </p:cBhvr>
                                    </p:animEffect>
                                  </p:childTnLst>
                                </p:cTn>
                              </p:par>
                              <p:par>
                                <p:cTn id="78" presetID="53" presetClass="entr" presetSubtype="16" fill="hold" grpId="0" nodeType="withEffect">
                                  <p:stCondLst>
                                    <p:cond delay="0"/>
                                  </p:stCondLst>
                                  <p:childTnLst>
                                    <p:set>
                                      <p:cBhvr>
                                        <p:cTn id="79" dur="1" fill="hold">
                                          <p:stCondLst>
                                            <p:cond delay="0"/>
                                          </p:stCondLst>
                                        </p:cTn>
                                        <p:tgtEl>
                                          <p:spTgt spid="52"/>
                                        </p:tgtEl>
                                        <p:attrNameLst>
                                          <p:attrName>style.visibility</p:attrName>
                                        </p:attrNameLst>
                                      </p:cBhvr>
                                      <p:to>
                                        <p:strVal val="visible"/>
                                      </p:to>
                                    </p:set>
                                    <p:anim calcmode="lin" valueType="num">
                                      <p:cBhvr>
                                        <p:cTn id="80" dur="500" fill="hold"/>
                                        <p:tgtEl>
                                          <p:spTgt spid="52"/>
                                        </p:tgtEl>
                                        <p:attrNameLst>
                                          <p:attrName>ppt_w</p:attrName>
                                        </p:attrNameLst>
                                      </p:cBhvr>
                                      <p:tavLst>
                                        <p:tav tm="0">
                                          <p:val>
                                            <p:fltVal val="0"/>
                                          </p:val>
                                        </p:tav>
                                        <p:tav tm="100000">
                                          <p:val>
                                            <p:strVal val="#ppt_w"/>
                                          </p:val>
                                        </p:tav>
                                      </p:tavLst>
                                    </p:anim>
                                    <p:anim calcmode="lin" valueType="num">
                                      <p:cBhvr>
                                        <p:cTn id="81" dur="500" fill="hold"/>
                                        <p:tgtEl>
                                          <p:spTgt spid="52"/>
                                        </p:tgtEl>
                                        <p:attrNameLst>
                                          <p:attrName>ppt_h</p:attrName>
                                        </p:attrNameLst>
                                      </p:cBhvr>
                                      <p:tavLst>
                                        <p:tav tm="0">
                                          <p:val>
                                            <p:fltVal val="0"/>
                                          </p:val>
                                        </p:tav>
                                        <p:tav tm="100000">
                                          <p:val>
                                            <p:strVal val="#ppt_h"/>
                                          </p:val>
                                        </p:tav>
                                      </p:tavLst>
                                    </p:anim>
                                    <p:animEffect transition="in" filter="fade">
                                      <p:cBhvr>
                                        <p:cTn id="82" dur="500"/>
                                        <p:tgtEl>
                                          <p:spTgt spid="52"/>
                                        </p:tgtEl>
                                      </p:cBhvr>
                                    </p:animEffect>
                                  </p:childTnLst>
                                </p:cTn>
                              </p:par>
                            </p:childTnLst>
                          </p:cTn>
                        </p:par>
                        <p:par>
                          <p:cTn id="83" fill="hold">
                            <p:stCondLst>
                              <p:cond delay="6500"/>
                            </p:stCondLst>
                            <p:childTnLst>
                              <p:par>
                                <p:cTn id="84" presetID="2" presetClass="entr" presetSubtype="2" fill="hold" nodeType="afterEffect">
                                  <p:stCondLst>
                                    <p:cond delay="0"/>
                                  </p:stCondLst>
                                  <p:childTnLst>
                                    <p:set>
                                      <p:cBhvr>
                                        <p:cTn id="85" dur="1" fill="hold">
                                          <p:stCondLst>
                                            <p:cond delay="0"/>
                                          </p:stCondLst>
                                        </p:cTn>
                                        <p:tgtEl>
                                          <p:spTgt spid="17"/>
                                        </p:tgtEl>
                                        <p:attrNameLst>
                                          <p:attrName>style.visibility</p:attrName>
                                        </p:attrNameLst>
                                      </p:cBhvr>
                                      <p:to>
                                        <p:strVal val="visible"/>
                                      </p:to>
                                    </p:set>
                                    <p:anim calcmode="lin" valueType="num">
                                      <p:cBhvr additive="base">
                                        <p:cTn id="86" dur="500" fill="hold"/>
                                        <p:tgtEl>
                                          <p:spTgt spid="17"/>
                                        </p:tgtEl>
                                        <p:attrNameLst>
                                          <p:attrName>ppt_x</p:attrName>
                                        </p:attrNameLst>
                                      </p:cBhvr>
                                      <p:tavLst>
                                        <p:tav tm="0">
                                          <p:val>
                                            <p:strVal val="1+#ppt_w/2"/>
                                          </p:val>
                                        </p:tav>
                                        <p:tav tm="100000">
                                          <p:val>
                                            <p:strVal val="#ppt_x"/>
                                          </p:val>
                                        </p:tav>
                                      </p:tavLst>
                                    </p:anim>
                                    <p:anim calcmode="lin" valueType="num">
                                      <p:cBhvr additive="base">
                                        <p:cTn id="87" dur="500" fill="hold"/>
                                        <p:tgtEl>
                                          <p:spTgt spid="17"/>
                                        </p:tgtEl>
                                        <p:attrNameLst>
                                          <p:attrName>ppt_y</p:attrName>
                                        </p:attrNameLst>
                                      </p:cBhvr>
                                      <p:tavLst>
                                        <p:tav tm="0">
                                          <p:val>
                                            <p:strVal val="#ppt_y"/>
                                          </p:val>
                                        </p:tav>
                                        <p:tav tm="100000">
                                          <p:val>
                                            <p:strVal val="#ppt_y"/>
                                          </p:val>
                                        </p:tav>
                                      </p:tavLst>
                                    </p:anim>
                                  </p:childTnLst>
                                </p:cTn>
                              </p:par>
                            </p:childTnLst>
                          </p:cTn>
                        </p:par>
                        <p:par>
                          <p:cTn id="88" fill="hold">
                            <p:stCondLst>
                              <p:cond delay="7000"/>
                            </p:stCondLst>
                            <p:childTnLst>
                              <p:par>
                                <p:cTn id="89" presetID="2" presetClass="entr" presetSubtype="2" fill="hold" grpId="0" nodeType="afterEffect">
                                  <p:stCondLst>
                                    <p:cond delay="0"/>
                                  </p:stCondLst>
                                  <p:childTnLst>
                                    <p:set>
                                      <p:cBhvr>
                                        <p:cTn id="90" dur="1" fill="hold">
                                          <p:stCondLst>
                                            <p:cond delay="0"/>
                                          </p:stCondLst>
                                        </p:cTn>
                                        <p:tgtEl>
                                          <p:spTgt spid="16"/>
                                        </p:tgtEl>
                                        <p:attrNameLst>
                                          <p:attrName>style.visibility</p:attrName>
                                        </p:attrNameLst>
                                      </p:cBhvr>
                                      <p:to>
                                        <p:strVal val="visible"/>
                                      </p:to>
                                    </p:set>
                                    <p:anim calcmode="lin" valueType="num">
                                      <p:cBhvr additive="base">
                                        <p:cTn id="91" dur="500" fill="hold"/>
                                        <p:tgtEl>
                                          <p:spTgt spid="16"/>
                                        </p:tgtEl>
                                        <p:attrNameLst>
                                          <p:attrName>ppt_x</p:attrName>
                                        </p:attrNameLst>
                                      </p:cBhvr>
                                      <p:tavLst>
                                        <p:tav tm="0">
                                          <p:val>
                                            <p:strVal val="1+#ppt_w/2"/>
                                          </p:val>
                                        </p:tav>
                                        <p:tav tm="100000">
                                          <p:val>
                                            <p:strVal val="#ppt_x"/>
                                          </p:val>
                                        </p:tav>
                                      </p:tavLst>
                                    </p:anim>
                                    <p:anim calcmode="lin" valueType="num">
                                      <p:cBhvr additive="base">
                                        <p:cTn id="92" dur="500" fill="hold"/>
                                        <p:tgtEl>
                                          <p:spTgt spid="16"/>
                                        </p:tgtEl>
                                        <p:attrNameLst>
                                          <p:attrName>ppt_y</p:attrName>
                                        </p:attrNameLst>
                                      </p:cBhvr>
                                      <p:tavLst>
                                        <p:tav tm="0">
                                          <p:val>
                                            <p:strVal val="#ppt_y"/>
                                          </p:val>
                                        </p:tav>
                                        <p:tav tm="100000">
                                          <p:val>
                                            <p:strVal val="#ppt_y"/>
                                          </p:val>
                                        </p:tav>
                                      </p:tavLst>
                                    </p:anim>
                                  </p:childTnLst>
                                </p:cTn>
                              </p:par>
                            </p:childTnLst>
                          </p:cTn>
                        </p:par>
                        <p:par>
                          <p:cTn id="93" fill="hold">
                            <p:stCondLst>
                              <p:cond delay="7500"/>
                            </p:stCondLst>
                            <p:childTnLst>
                              <p:par>
                                <p:cTn id="94" presetID="53" presetClass="entr" presetSubtype="16" fill="hold" grpId="0" nodeType="afterEffect">
                                  <p:stCondLst>
                                    <p:cond delay="0"/>
                                  </p:stCondLst>
                                  <p:childTnLst>
                                    <p:set>
                                      <p:cBhvr>
                                        <p:cTn id="95" dur="1" fill="hold">
                                          <p:stCondLst>
                                            <p:cond delay="0"/>
                                          </p:stCondLst>
                                        </p:cTn>
                                        <p:tgtEl>
                                          <p:spTgt spid="49"/>
                                        </p:tgtEl>
                                        <p:attrNameLst>
                                          <p:attrName>style.visibility</p:attrName>
                                        </p:attrNameLst>
                                      </p:cBhvr>
                                      <p:to>
                                        <p:strVal val="visible"/>
                                      </p:to>
                                    </p:set>
                                    <p:anim calcmode="lin" valueType="num">
                                      <p:cBhvr>
                                        <p:cTn id="96" dur="500" fill="hold"/>
                                        <p:tgtEl>
                                          <p:spTgt spid="49"/>
                                        </p:tgtEl>
                                        <p:attrNameLst>
                                          <p:attrName>ppt_w</p:attrName>
                                        </p:attrNameLst>
                                      </p:cBhvr>
                                      <p:tavLst>
                                        <p:tav tm="0">
                                          <p:val>
                                            <p:fltVal val="0"/>
                                          </p:val>
                                        </p:tav>
                                        <p:tav tm="100000">
                                          <p:val>
                                            <p:strVal val="#ppt_w"/>
                                          </p:val>
                                        </p:tav>
                                      </p:tavLst>
                                    </p:anim>
                                    <p:anim calcmode="lin" valueType="num">
                                      <p:cBhvr>
                                        <p:cTn id="97" dur="500" fill="hold"/>
                                        <p:tgtEl>
                                          <p:spTgt spid="49"/>
                                        </p:tgtEl>
                                        <p:attrNameLst>
                                          <p:attrName>ppt_h</p:attrName>
                                        </p:attrNameLst>
                                      </p:cBhvr>
                                      <p:tavLst>
                                        <p:tav tm="0">
                                          <p:val>
                                            <p:fltVal val="0"/>
                                          </p:val>
                                        </p:tav>
                                        <p:tav tm="100000">
                                          <p:val>
                                            <p:strVal val="#ppt_h"/>
                                          </p:val>
                                        </p:tav>
                                      </p:tavLst>
                                    </p:anim>
                                    <p:animEffect transition="in" filter="fade">
                                      <p:cBhvr>
                                        <p:cTn id="98" dur="500"/>
                                        <p:tgtEl>
                                          <p:spTgt spid="49"/>
                                        </p:tgtEl>
                                      </p:cBhvr>
                                    </p:animEffect>
                                  </p:childTnLst>
                                </p:cTn>
                              </p:par>
                              <p:par>
                                <p:cTn id="99" presetID="53" presetClass="entr" presetSubtype="16" fill="hold" grpId="0" nodeType="withEffect">
                                  <p:stCondLst>
                                    <p:cond delay="0"/>
                                  </p:stCondLst>
                                  <p:childTnLst>
                                    <p:set>
                                      <p:cBhvr>
                                        <p:cTn id="100" dur="1" fill="hold">
                                          <p:stCondLst>
                                            <p:cond delay="0"/>
                                          </p:stCondLst>
                                        </p:cTn>
                                        <p:tgtEl>
                                          <p:spTgt spid="53"/>
                                        </p:tgtEl>
                                        <p:attrNameLst>
                                          <p:attrName>style.visibility</p:attrName>
                                        </p:attrNameLst>
                                      </p:cBhvr>
                                      <p:to>
                                        <p:strVal val="visible"/>
                                      </p:to>
                                    </p:set>
                                    <p:anim calcmode="lin" valueType="num">
                                      <p:cBhvr>
                                        <p:cTn id="101" dur="500" fill="hold"/>
                                        <p:tgtEl>
                                          <p:spTgt spid="53"/>
                                        </p:tgtEl>
                                        <p:attrNameLst>
                                          <p:attrName>ppt_w</p:attrName>
                                        </p:attrNameLst>
                                      </p:cBhvr>
                                      <p:tavLst>
                                        <p:tav tm="0">
                                          <p:val>
                                            <p:fltVal val="0"/>
                                          </p:val>
                                        </p:tav>
                                        <p:tav tm="100000">
                                          <p:val>
                                            <p:strVal val="#ppt_w"/>
                                          </p:val>
                                        </p:tav>
                                      </p:tavLst>
                                    </p:anim>
                                    <p:anim calcmode="lin" valueType="num">
                                      <p:cBhvr>
                                        <p:cTn id="102" dur="500" fill="hold"/>
                                        <p:tgtEl>
                                          <p:spTgt spid="53"/>
                                        </p:tgtEl>
                                        <p:attrNameLst>
                                          <p:attrName>ppt_h</p:attrName>
                                        </p:attrNameLst>
                                      </p:cBhvr>
                                      <p:tavLst>
                                        <p:tav tm="0">
                                          <p:val>
                                            <p:fltVal val="0"/>
                                          </p:val>
                                        </p:tav>
                                        <p:tav tm="100000">
                                          <p:val>
                                            <p:strVal val="#ppt_h"/>
                                          </p:val>
                                        </p:tav>
                                      </p:tavLst>
                                    </p:anim>
                                    <p:animEffect transition="in" filter="fade">
                                      <p:cBhvr>
                                        <p:cTn id="103" dur="500"/>
                                        <p:tgtEl>
                                          <p:spTgt spid="53"/>
                                        </p:tgtEl>
                                      </p:cBhvr>
                                    </p:animEffect>
                                  </p:childTnLst>
                                </p:cTn>
                              </p:par>
                            </p:childTnLst>
                          </p:cTn>
                        </p:par>
                        <p:par>
                          <p:cTn id="104" fill="hold">
                            <p:stCondLst>
                              <p:cond delay="8000"/>
                            </p:stCondLst>
                            <p:childTnLst>
                              <p:par>
                                <p:cTn id="105" presetID="2" presetClass="entr" presetSubtype="2" fill="hold" nodeType="afterEffect">
                                  <p:stCondLst>
                                    <p:cond delay="0"/>
                                  </p:stCondLst>
                                  <p:childTnLst>
                                    <p:set>
                                      <p:cBhvr>
                                        <p:cTn id="106" dur="1" fill="hold">
                                          <p:stCondLst>
                                            <p:cond delay="0"/>
                                          </p:stCondLst>
                                        </p:cTn>
                                        <p:tgtEl>
                                          <p:spTgt spid="21"/>
                                        </p:tgtEl>
                                        <p:attrNameLst>
                                          <p:attrName>style.visibility</p:attrName>
                                        </p:attrNameLst>
                                      </p:cBhvr>
                                      <p:to>
                                        <p:strVal val="visible"/>
                                      </p:to>
                                    </p:set>
                                    <p:anim calcmode="lin" valueType="num">
                                      <p:cBhvr additive="base">
                                        <p:cTn id="107" dur="500" fill="hold"/>
                                        <p:tgtEl>
                                          <p:spTgt spid="21"/>
                                        </p:tgtEl>
                                        <p:attrNameLst>
                                          <p:attrName>ppt_x</p:attrName>
                                        </p:attrNameLst>
                                      </p:cBhvr>
                                      <p:tavLst>
                                        <p:tav tm="0">
                                          <p:val>
                                            <p:strVal val="1+#ppt_w/2"/>
                                          </p:val>
                                        </p:tav>
                                        <p:tav tm="100000">
                                          <p:val>
                                            <p:strVal val="#ppt_x"/>
                                          </p:val>
                                        </p:tav>
                                      </p:tavLst>
                                    </p:anim>
                                    <p:anim calcmode="lin" valueType="num">
                                      <p:cBhvr additive="base">
                                        <p:cTn id="108" dur="500" fill="hold"/>
                                        <p:tgtEl>
                                          <p:spTgt spid="21"/>
                                        </p:tgtEl>
                                        <p:attrNameLst>
                                          <p:attrName>ppt_y</p:attrName>
                                        </p:attrNameLst>
                                      </p:cBhvr>
                                      <p:tavLst>
                                        <p:tav tm="0">
                                          <p:val>
                                            <p:strVal val="#ppt_y"/>
                                          </p:val>
                                        </p:tav>
                                        <p:tav tm="100000">
                                          <p:val>
                                            <p:strVal val="#ppt_y"/>
                                          </p:val>
                                        </p:tav>
                                      </p:tavLst>
                                    </p:anim>
                                  </p:childTnLst>
                                </p:cTn>
                              </p:par>
                            </p:childTnLst>
                          </p:cTn>
                        </p:par>
                        <p:par>
                          <p:cTn id="109" fill="hold">
                            <p:stCondLst>
                              <p:cond delay="8500"/>
                            </p:stCondLst>
                            <p:childTnLst>
                              <p:par>
                                <p:cTn id="110" presetID="2" presetClass="entr" presetSubtype="2" fill="hold" grpId="0" nodeType="afterEffect">
                                  <p:stCondLst>
                                    <p:cond delay="0"/>
                                  </p:stCondLst>
                                  <p:childTnLst>
                                    <p:set>
                                      <p:cBhvr>
                                        <p:cTn id="111" dur="1" fill="hold">
                                          <p:stCondLst>
                                            <p:cond delay="0"/>
                                          </p:stCondLst>
                                        </p:cTn>
                                        <p:tgtEl>
                                          <p:spTgt spid="20"/>
                                        </p:tgtEl>
                                        <p:attrNameLst>
                                          <p:attrName>style.visibility</p:attrName>
                                        </p:attrNameLst>
                                      </p:cBhvr>
                                      <p:to>
                                        <p:strVal val="visible"/>
                                      </p:to>
                                    </p:set>
                                    <p:anim calcmode="lin" valueType="num">
                                      <p:cBhvr additive="base">
                                        <p:cTn id="112" dur="500" fill="hold"/>
                                        <p:tgtEl>
                                          <p:spTgt spid="20"/>
                                        </p:tgtEl>
                                        <p:attrNameLst>
                                          <p:attrName>ppt_x</p:attrName>
                                        </p:attrNameLst>
                                      </p:cBhvr>
                                      <p:tavLst>
                                        <p:tav tm="0">
                                          <p:val>
                                            <p:strVal val="1+#ppt_w/2"/>
                                          </p:val>
                                        </p:tav>
                                        <p:tav tm="100000">
                                          <p:val>
                                            <p:strVal val="#ppt_x"/>
                                          </p:val>
                                        </p:tav>
                                      </p:tavLst>
                                    </p:anim>
                                    <p:anim calcmode="lin" valueType="num">
                                      <p:cBhvr additive="base">
                                        <p:cTn id="113" dur="500" fill="hold"/>
                                        <p:tgtEl>
                                          <p:spTgt spid="20"/>
                                        </p:tgtEl>
                                        <p:attrNameLst>
                                          <p:attrName>ppt_y</p:attrName>
                                        </p:attrNameLst>
                                      </p:cBhvr>
                                      <p:tavLst>
                                        <p:tav tm="0">
                                          <p:val>
                                            <p:strVal val="#ppt_y"/>
                                          </p:val>
                                        </p:tav>
                                        <p:tav tm="100000">
                                          <p:val>
                                            <p:strVal val="#ppt_y"/>
                                          </p:val>
                                        </p:tav>
                                      </p:tavLst>
                                    </p:anim>
                                  </p:childTnLst>
                                </p:cTn>
                              </p:par>
                            </p:childTnLst>
                          </p:cTn>
                        </p:par>
                        <p:par>
                          <p:cTn id="114" fill="hold">
                            <p:stCondLst>
                              <p:cond delay="9000"/>
                            </p:stCondLst>
                            <p:childTnLst>
                              <p:par>
                                <p:cTn id="115" presetID="53" presetClass="entr" presetSubtype="16" fill="hold" grpId="0" nodeType="afterEffect">
                                  <p:stCondLst>
                                    <p:cond delay="0"/>
                                  </p:stCondLst>
                                  <p:childTnLst>
                                    <p:set>
                                      <p:cBhvr>
                                        <p:cTn id="116" dur="1" fill="hold">
                                          <p:stCondLst>
                                            <p:cond delay="0"/>
                                          </p:stCondLst>
                                        </p:cTn>
                                        <p:tgtEl>
                                          <p:spTgt spid="50"/>
                                        </p:tgtEl>
                                        <p:attrNameLst>
                                          <p:attrName>style.visibility</p:attrName>
                                        </p:attrNameLst>
                                      </p:cBhvr>
                                      <p:to>
                                        <p:strVal val="visible"/>
                                      </p:to>
                                    </p:set>
                                    <p:anim calcmode="lin" valueType="num">
                                      <p:cBhvr>
                                        <p:cTn id="117" dur="500" fill="hold"/>
                                        <p:tgtEl>
                                          <p:spTgt spid="50"/>
                                        </p:tgtEl>
                                        <p:attrNameLst>
                                          <p:attrName>ppt_w</p:attrName>
                                        </p:attrNameLst>
                                      </p:cBhvr>
                                      <p:tavLst>
                                        <p:tav tm="0">
                                          <p:val>
                                            <p:fltVal val="0"/>
                                          </p:val>
                                        </p:tav>
                                        <p:tav tm="100000">
                                          <p:val>
                                            <p:strVal val="#ppt_w"/>
                                          </p:val>
                                        </p:tav>
                                      </p:tavLst>
                                    </p:anim>
                                    <p:anim calcmode="lin" valueType="num">
                                      <p:cBhvr>
                                        <p:cTn id="118" dur="500" fill="hold"/>
                                        <p:tgtEl>
                                          <p:spTgt spid="50"/>
                                        </p:tgtEl>
                                        <p:attrNameLst>
                                          <p:attrName>ppt_h</p:attrName>
                                        </p:attrNameLst>
                                      </p:cBhvr>
                                      <p:tavLst>
                                        <p:tav tm="0">
                                          <p:val>
                                            <p:fltVal val="0"/>
                                          </p:val>
                                        </p:tav>
                                        <p:tav tm="100000">
                                          <p:val>
                                            <p:strVal val="#ppt_h"/>
                                          </p:val>
                                        </p:tav>
                                      </p:tavLst>
                                    </p:anim>
                                    <p:animEffect transition="in" filter="fade">
                                      <p:cBhvr>
                                        <p:cTn id="119" dur="500"/>
                                        <p:tgtEl>
                                          <p:spTgt spid="50"/>
                                        </p:tgtEl>
                                      </p:cBhvr>
                                    </p:animEffect>
                                  </p:childTnLst>
                                </p:cTn>
                              </p:par>
                              <p:par>
                                <p:cTn id="120" presetID="53" presetClass="entr" presetSubtype="16" fill="hold" grpId="0" nodeType="withEffect">
                                  <p:stCondLst>
                                    <p:cond delay="0"/>
                                  </p:stCondLst>
                                  <p:childTnLst>
                                    <p:set>
                                      <p:cBhvr>
                                        <p:cTn id="121" dur="1" fill="hold">
                                          <p:stCondLst>
                                            <p:cond delay="0"/>
                                          </p:stCondLst>
                                        </p:cTn>
                                        <p:tgtEl>
                                          <p:spTgt spid="54"/>
                                        </p:tgtEl>
                                        <p:attrNameLst>
                                          <p:attrName>style.visibility</p:attrName>
                                        </p:attrNameLst>
                                      </p:cBhvr>
                                      <p:to>
                                        <p:strVal val="visible"/>
                                      </p:to>
                                    </p:set>
                                    <p:anim calcmode="lin" valueType="num">
                                      <p:cBhvr>
                                        <p:cTn id="122" dur="500" fill="hold"/>
                                        <p:tgtEl>
                                          <p:spTgt spid="54"/>
                                        </p:tgtEl>
                                        <p:attrNameLst>
                                          <p:attrName>ppt_w</p:attrName>
                                        </p:attrNameLst>
                                      </p:cBhvr>
                                      <p:tavLst>
                                        <p:tav tm="0">
                                          <p:val>
                                            <p:fltVal val="0"/>
                                          </p:val>
                                        </p:tav>
                                        <p:tav tm="100000">
                                          <p:val>
                                            <p:strVal val="#ppt_w"/>
                                          </p:val>
                                        </p:tav>
                                      </p:tavLst>
                                    </p:anim>
                                    <p:anim calcmode="lin" valueType="num">
                                      <p:cBhvr>
                                        <p:cTn id="123" dur="500" fill="hold"/>
                                        <p:tgtEl>
                                          <p:spTgt spid="54"/>
                                        </p:tgtEl>
                                        <p:attrNameLst>
                                          <p:attrName>ppt_h</p:attrName>
                                        </p:attrNameLst>
                                      </p:cBhvr>
                                      <p:tavLst>
                                        <p:tav tm="0">
                                          <p:val>
                                            <p:fltVal val="0"/>
                                          </p:val>
                                        </p:tav>
                                        <p:tav tm="100000">
                                          <p:val>
                                            <p:strVal val="#ppt_h"/>
                                          </p:val>
                                        </p:tav>
                                      </p:tavLst>
                                    </p:anim>
                                    <p:animEffect transition="in" filter="fade">
                                      <p:cBhvr>
                                        <p:cTn id="124" dur="500"/>
                                        <p:tgtEl>
                                          <p:spTgt spid="54"/>
                                        </p:tgtEl>
                                      </p:cBhvr>
                                    </p:animEffect>
                                  </p:childTnLst>
                                </p:cTn>
                              </p:par>
                            </p:childTnLst>
                          </p:cTn>
                        </p:par>
                        <p:par>
                          <p:cTn id="125" fill="hold">
                            <p:stCondLst>
                              <p:cond delay="9500"/>
                            </p:stCondLst>
                            <p:childTnLst>
                              <p:par>
                                <p:cTn id="126" presetID="2" presetClass="entr" presetSubtype="2" fill="hold" nodeType="afterEffect">
                                  <p:stCondLst>
                                    <p:cond delay="0"/>
                                  </p:stCondLst>
                                  <p:childTnLst>
                                    <p:set>
                                      <p:cBhvr>
                                        <p:cTn id="127" dur="1" fill="hold">
                                          <p:stCondLst>
                                            <p:cond delay="0"/>
                                          </p:stCondLst>
                                        </p:cTn>
                                        <p:tgtEl>
                                          <p:spTgt spid="25"/>
                                        </p:tgtEl>
                                        <p:attrNameLst>
                                          <p:attrName>style.visibility</p:attrName>
                                        </p:attrNameLst>
                                      </p:cBhvr>
                                      <p:to>
                                        <p:strVal val="visible"/>
                                      </p:to>
                                    </p:set>
                                    <p:anim calcmode="lin" valueType="num">
                                      <p:cBhvr additive="base">
                                        <p:cTn id="128" dur="500" fill="hold"/>
                                        <p:tgtEl>
                                          <p:spTgt spid="25"/>
                                        </p:tgtEl>
                                        <p:attrNameLst>
                                          <p:attrName>ppt_x</p:attrName>
                                        </p:attrNameLst>
                                      </p:cBhvr>
                                      <p:tavLst>
                                        <p:tav tm="0">
                                          <p:val>
                                            <p:strVal val="1+#ppt_w/2"/>
                                          </p:val>
                                        </p:tav>
                                        <p:tav tm="100000">
                                          <p:val>
                                            <p:strVal val="#ppt_x"/>
                                          </p:val>
                                        </p:tav>
                                      </p:tavLst>
                                    </p:anim>
                                    <p:anim calcmode="lin" valueType="num">
                                      <p:cBhvr additive="base">
                                        <p:cTn id="129" dur="500" fill="hold"/>
                                        <p:tgtEl>
                                          <p:spTgt spid="25"/>
                                        </p:tgtEl>
                                        <p:attrNameLst>
                                          <p:attrName>ppt_y</p:attrName>
                                        </p:attrNameLst>
                                      </p:cBhvr>
                                      <p:tavLst>
                                        <p:tav tm="0">
                                          <p:val>
                                            <p:strVal val="#ppt_y"/>
                                          </p:val>
                                        </p:tav>
                                        <p:tav tm="100000">
                                          <p:val>
                                            <p:strVal val="#ppt_y"/>
                                          </p:val>
                                        </p:tav>
                                      </p:tavLst>
                                    </p:anim>
                                  </p:childTnLst>
                                </p:cTn>
                              </p:par>
                            </p:childTnLst>
                          </p:cTn>
                        </p:par>
                        <p:par>
                          <p:cTn id="130" fill="hold">
                            <p:stCondLst>
                              <p:cond delay="10000"/>
                            </p:stCondLst>
                            <p:childTnLst>
                              <p:par>
                                <p:cTn id="131" presetID="2" presetClass="entr" presetSubtype="2" fill="hold" grpId="0" nodeType="afterEffect">
                                  <p:stCondLst>
                                    <p:cond delay="0"/>
                                  </p:stCondLst>
                                  <p:childTnLst>
                                    <p:set>
                                      <p:cBhvr>
                                        <p:cTn id="132" dur="1" fill="hold">
                                          <p:stCondLst>
                                            <p:cond delay="0"/>
                                          </p:stCondLst>
                                        </p:cTn>
                                        <p:tgtEl>
                                          <p:spTgt spid="24"/>
                                        </p:tgtEl>
                                        <p:attrNameLst>
                                          <p:attrName>style.visibility</p:attrName>
                                        </p:attrNameLst>
                                      </p:cBhvr>
                                      <p:to>
                                        <p:strVal val="visible"/>
                                      </p:to>
                                    </p:set>
                                    <p:anim calcmode="lin" valueType="num">
                                      <p:cBhvr additive="base">
                                        <p:cTn id="133" dur="500" fill="hold"/>
                                        <p:tgtEl>
                                          <p:spTgt spid="24"/>
                                        </p:tgtEl>
                                        <p:attrNameLst>
                                          <p:attrName>ppt_x</p:attrName>
                                        </p:attrNameLst>
                                      </p:cBhvr>
                                      <p:tavLst>
                                        <p:tav tm="0">
                                          <p:val>
                                            <p:strVal val="1+#ppt_w/2"/>
                                          </p:val>
                                        </p:tav>
                                        <p:tav tm="100000">
                                          <p:val>
                                            <p:strVal val="#ppt_x"/>
                                          </p:val>
                                        </p:tav>
                                      </p:tavLst>
                                    </p:anim>
                                    <p:anim calcmode="lin" valueType="num">
                                      <p:cBhvr additive="base">
                                        <p:cTn id="134" dur="500" fill="hold"/>
                                        <p:tgtEl>
                                          <p:spTgt spid="2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12" grpId="0"/>
      <p:bldP spid="16" grpId="0"/>
      <p:bldP spid="20" grpId="0"/>
      <p:bldP spid="24" grpId="0"/>
      <p:bldP spid="44" grpId="0"/>
      <p:bldP spid="45" grpId="0"/>
      <p:bldP spid="2" grpId="0" animBg="1"/>
      <p:bldP spid="47" grpId="0" animBg="1"/>
      <p:bldP spid="48" grpId="0" animBg="1"/>
      <p:bldP spid="49" grpId="0" animBg="1"/>
      <p:bldP spid="50" grpId="0" animBg="1"/>
      <p:bldP spid="4" grpId="0" animBg="1"/>
      <p:bldP spid="51" grpId="0" animBg="1"/>
      <p:bldP spid="52" grpId="0" animBg="1"/>
      <p:bldP spid="53" grpId="0" animBg="1"/>
      <p:bldP spid="54" grpId="0" animBg="1"/>
    </p:bldLst>
  </p:timing>
</p:sld>
</file>

<file path=ppt/slides/slide9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B191822D-7510-4AA5-9629-1593D9E31F94}"/>
              </a:ext>
            </a:extLst>
          </p:cNvPr>
          <p:cNvSpPr txBox="1"/>
          <p:nvPr/>
        </p:nvSpPr>
        <p:spPr>
          <a:xfrm>
            <a:off x="779720" y="4495800"/>
            <a:ext cx="6383080"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9" name="TextBox 8">
            <a:extLst>
              <a:ext uri="{FF2B5EF4-FFF2-40B4-BE49-F238E27FC236}">
                <a16:creationId xmlns:a16="http://schemas.microsoft.com/office/drawing/2014/main" id="{3202FD7D-5866-4216-A0B0-E0289A2AEA35}"/>
              </a:ext>
            </a:extLst>
          </p:cNvPr>
          <p:cNvSpPr txBox="1"/>
          <p:nvPr/>
        </p:nvSpPr>
        <p:spPr>
          <a:xfrm>
            <a:off x="779720" y="5930816"/>
            <a:ext cx="10363200" cy="692497"/>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a:t>
            </a:r>
          </a:p>
        </p:txBody>
      </p:sp>
      <p:sp>
        <p:nvSpPr>
          <p:cNvPr id="2" name="Rectangle 1">
            <a:extLst>
              <a:ext uri="{FF2B5EF4-FFF2-40B4-BE49-F238E27FC236}">
                <a16:creationId xmlns:a16="http://schemas.microsoft.com/office/drawing/2014/main" id="{101DCAC2-568B-42A2-A374-8F6632D05D92}"/>
              </a:ext>
            </a:extLst>
          </p:cNvPr>
          <p:cNvSpPr/>
          <p:nvPr/>
        </p:nvSpPr>
        <p:spPr>
          <a:xfrm>
            <a:off x="779720" y="457200"/>
            <a:ext cx="4325680" cy="3803913"/>
          </a:xfrm>
          <a:prstGeom prst="rect">
            <a:avLst/>
          </a:prstGeom>
          <a:blipFill>
            <a:blip r:embed="rId3"/>
            <a:stretch>
              <a:fillRect/>
            </a:stretch>
          </a:blipFill>
          <a:ln w="6350">
            <a:solidFill>
              <a:schemeClr val="bg1">
                <a:alpha val="50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a:extLst>
              <a:ext uri="{FF2B5EF4-FFF2-40B4-BE49-F238E27FC236}">
                <a16:creationId xmlns:a16="http://schemas.microsoft.com/office/drawing/2014/main" id="{080D90FA-0BAC-4D75-BEE1-AA25C4C59230}"/>
              </a:ext>
            </a:extLst>
          </p:cNvPr>
          <p:cNvSpPr/>
          <p:nvPr/>
        </p:nvSpPr>
        <p:spPr>
          <a:xfrm>
            <a:off x="5410200" y="457200"/>
            <a:ext cx="1858040" cy="3803913"/>
          </a:xfrm>
          <a:prstGeom prst="rect">
            <a:avLst/>
          </a:prstGeom>
          <a:blipFill>
            <a:blip r:embed="rId4"/>
            <a:stretch>
              <a:fillRect/>
            </a:stretch>
          </a:blipFill>
          <a:ln w="6350">
            <a:solidFill>
              <a:schemeClr val="bg1">
                <a:alpha val="50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a:extLst>
              <a:ext uri="{FF2B5EF4-FFF2-40B4-BE49-F238E27FC236}">
                <a16:creationId xmlns:a16="http://schemas.microsoft.com/office/drawing/2014/main" id="{9F06529E-17D6-414D-9560-3E80B4E95ED5}"/>
              </a:ext>
            </a:extLst>
          </p:cNvPr>
          <p:cNvSpPr/>
          <p:nvPr/>
        </p:nvSpPr>
        <p:spPr>
          <a:xfrm>
            <a:off x="7564972" y="457199"/>
            <a:ext cx="4325680" cy="1828801"/>
          </a:xfrm>
          <a:prstGeom prst="rect">
            <a:avLst/>
          </a:prstGeom>
          <a:blipFill>
            <a:blip r:embed="rId5"/>
            <a:stretch>
              <a:fillRect/>
            </a:stretch>
          </a:blipFill>
          <a:ln w="6350">
            <a:solidFill>
              <a:schemeClr val="bg1">
                <a:alpha val="50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ectangle 11">
            <a:extLst>
              <a:ext uri="{FF2B5EF4-FFF2-40B4-BE49-F238E27FC236}">
                <a16:creationId xmlns:a16="http://schemas.microsoft.com/office/drawing/2014/main" id="{6B8410A3-8EDA-4742-95BC-A1E54D068A95}"/>
              </a:ext>
            </a:extLst>
          </p:cNvPr>
          <p:cNvSpPr/>
          <p:nvPr/>
        </p:nvSpPr>
        <p:spPr>
          <a:xfrm>
            <a:off x="7562088" y="2520687"/>
            <a:ext cx="2011680" cy="1740426"/>
          </a:xfrm>
          <a:prstGeom prst="rect">
            <a:avLst/>
          </a:prstGeom>
          <a:blipFill>
            <a:blip r:embed="rId6"/>
            <a:stretch>
              <a:fillRect/>
            </a:stretch>
          </a:blipFill>
          <a:ln w="6350">
            <a:solidFill>
              <a:schemeClr val="bg1">
                <a:alpha val="50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Rectangle 12">
            <a:extLst>
              <a:ext uri="{FF2B5EF4-FFF2-40B4-BE49-F238E27FC236}">
                <a16:creationId xmlns:a16="http://schemas.microsoft.com/office/drawing/2014/main" id="{91DC1EC9-134A-43EA-9113-9893094CACF3}"/>
              </a:ext>
            </a:extLst>
          </p:cNvPr>
          <p:cNvSpPr/>
          <p:nvPr/>
        </p:nvSpPr>
        <p:spPr>
          <a:xfrm>
            <a:off x="9878972" y="2520687"/>
            <a:ext cx="2011680" cy="1743115"/>
          </a:xfrm>
          <a:prstGeom prst="rect">
            <a:avLst/>
          </a:prstGeom>
          <a:blipFill>
            <a:blip r:embed="rId7"/>
            <a:stretch>
              <a:fillRect/>
            </a:stretch>
          </a:blipFill>
          <a:ln w="6350">
            <a:solidFill>
              <a:schemeClr val="bg1">
                <a:alpha val="50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0439828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1000"/>
                                        <p:tgtEl>
                                          <p:spTgt spid="8"/>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9">
                                            <p:txEl>
                                              <p:pRg st="0" end="0"/>
                                            </p:txEl>
                                          </p:spTgt>
                                        </p:tgtEl>
                                        <p:attrNameLst>
                                          <p:attrName>style.visibility</p:attrName>
                                        </p:attrNameLst>
                                      </p:cBhvr>
                                      <p:to>
                                        <p:strVal val="visible"/>
                                      </p:to>
                                    </p:set>
                                    <p:animEffect transition="in" filter="fade">
                                      <p:cBhvr>
                                        <p:cTn id="11" dur="500"/>
                                        <p:tgtEl>
                                          <p:spTgt spid="9">
                                            <p:txEl>
                                              <p:pRg st="0" end="0"/>
                                            </p:txEl>
                                          </p:spTgt>
                                        </p:tgtEl>
                                      </p:cBhvr>
                                    </p:animEffect>
                                    <p:anim calcmode="lin" valueType="num">
                                      <p:cBhvr>
                                        <p:cTn id="12" dur="500" fill="hold"/>
                                        <p:tgtEl>
                                          <p:spTgt spid="9">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9">
                                            <p:txEl>
                                              <p:pRg st="0" end="0"/>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9" grpId="0" build="p"/>
    </p:bldLst>
  </p:timing>
</p:sld>
</file>

<file path=ppt/slides/slide9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F2270A34-3A3D-4A82-9F45-FC58F762F148}"/>
              </a:ext>
            </a:extLst>
          </p:cNvPr>
          <p:cNvSpPr/>
          <p:nvPr/>
        </p:nvSpPr>
        <p:spPr>
          <a:xfrm>
            <a:off x="496389" y="1852851"/>
            <a:ext cx="3561805" cy="2255520"/>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57847516-08A2-42F1-80E5-1A25A13AB273}"/>
              </a:ext>
            </a:extLst>
          </p:cNvPr>
          <p:cNvSpPr/>
          <p:nvPr/>
        </p:nvSpPr>
        <p:spPr>
          <a:xfrm>
            <a:off x="496389" y="4197733"/>
            <a:ext cx="3561805" cy="2255520"/>
          </a:xfrm>
          <a:prstGeom prst="rect">
            <a:avLst/>
          </a:pr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a:extLst>
              <a:ext uri="{FF2B5EF4-FFF2-40B4-BE49-F238E27FC236}">
                <a16:creationId xmlns:a16="http://schemas.microsoft.com/office/drawing/2014/main" id="{45383973-5AE4-429E-9A0B-1BAC43856442}"/>
              </a:ext>
            </a:extLst>
          </p:cNvPr>
          <p:cNvSpPr/>
          <p:nvPr/>
        </p:nvSpPr>
        <p:spPr>
          <a:xfrm>
            <a:off x="8119852" y="4197733"/>
            <a:ext cx="3561805" cy="2255520"/>
          </a:xfrm>
          <a:prstGeom prst="rect">
            <a:avLst/>
          </a:prstGeom>
          <a:blipFill>
            <a:blip r:embed="rId5"/>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a:extLst>
              <a:ext uri="{FF2B5EF4-FFF2-40B4-BE49-F238E27FC236}">
                <a16:creationId xmlns:a16="http://schemas.microsoft.com/office/drawing/2014/main" id="{6123CAC9-B210-46CA-9B61-BA51D3316A22}"/>
              </a:ext>
            </a:extLst>
          </p:cNvPr>
          <p:cNvSpPr/>
          <p:nvPr/>
        </p:nvSpPr>
        <p:spPr>
          <a:xfrm>
            <a:off x="8119852" y="945576"/>
            <a:ext cx="3561805" cy="3162795"/>
          </a:xfrm>
          <a:prstGeom prst="rect">
            <a:avLst/>
          </a:prstGeom>
          <a:blipFill>
            <a:blip r:embed="rId6"/>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ectangle 11">
            <a:extLst>
              <a:ext uri="{FF2B5EF4-FFF2-40B4-BE49-F238E27FC236}">
                <a16:creationId xmlns:a16="http://schemas.microsoft.com/office/drawing/2014/main" id="{19F1AC3A-8B89-4982-B4E2-5D1CCA1C47C6}"/>
              </a:ext>
            </a:extLst>
          </p:cNvPr>
          <p:cNvSpPr/>
          <p:nvPr/>
        </p:nvSpPr>
        <p:spPr>
          <a:xfrm>
            <a:off x="4145973" y="1350896"/>
            <a:ext cx="3896591" cy="5102357"/>
          </a:xfrm>
          <a:prstGeom prst="rect">
            <a:avLst/>
          </a:prstGeom>
          <a:blipFill>
            <a:blip r:embed="rId7"/>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TextBox 12">
            <a:extLst>
              <a:ext uri="{FF2B5EF4-FFF2-40B4-BE49-F238E27FC236}">
                <a16:creationId xmlns:a16="http://schemas.microsoft.com/office/drawing/2014/main" id="{A17E575B-386D-4EEB-A108-C594E60C5232}"/>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11" name="Rectangle 10">
            <a:extLst>
              <a:ext uri="{FF2B5EF4-FFF2-40B4-BE49-F238E27FC236}">
                <a16:creationId xmlns:a16="http://schemas.microsoft.com/office/drawing/2014/main" id="{FC629D12-75ED-44FA-B157-89AA5CEF8AC3}"/>
              </a:ext>
            </a:extLst>
          </p:cNvPr>
          <p:cNvSpPr/>
          <p:nvPr/>
        </p:nvSpPr>
        <p:spPr>
          <a:xfrm>
            <a:off x="4145973" y="4842167"/>
            <a:ext cx="3896591" cy="1611086"/>
          </a:xfrm>
          <a:prstGeom prst="rect">
            <a:avLst/>
          </a:prstGeom>
          <a:solidFill>
            <a:srgbClr val="CE8E40">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TextBox 16">
            <a:extLst>
              <a:ext uri="{FF2B5EF4-FFF2-40B4-BE49-F238E27FC236}">
                <a16:creationId xmlns:a16="http://schemas.microsoft.com/office/drawing/2014/main" id="{5D00145F-F3AD-440B-A1D7-4E71DE63414D}"/>
              </a:ext>
            </a:extLst>
          </p:cNvPr>
          <p:cNvSpPr txBox="1"/>
          <p:nvPr/>
        </p:nvSpPr>
        <p:spPr>
          <a:xfrm>
            <a:off x="4173019" y="5016768"/>
            <a:ext cx="3896591" cy="1261884"/>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a:t>
            </a:r>
          </a:p>
          <a:p>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dirty="0">
              <a:solidFill>
                <a:schemeClr val="bg1"/>
              </a:solidFill>
              <a:latin typeface="Candara" panose="020E0502030303020204" pitchFamily="34" charset="0"/>
            </a:endParaRPr>
          </a:p>
        </p:txBody>
      </p:sp>
    </p:spTree>
    <p:extLst>
      <p:ext uri="{BB962C8B-B14F-4D97-AF65-F5344CB8AC3E}">
        <p14:creationId xmlns:p14="http://schemas.microsoft.com/office/powerpoint/2010/main" val="88359953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wipe(left)">
                                      <p:cBhvr>
                                        <p:cTn id="7" dur="500"/>
                                        <p:tgtEl>
                                          <p:spTgt spid="13"/>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12"/>
                                        </p:tgtEl>
                                        <p:attrNameLst>
                                          <p:attrName>style.visibility</p:attrName>
                                        </p:attrNameLst>
                                      </p:cBhvr>
                                      <p:to>
                                        <p:strVal val="visible"/>
                                      </p:to>
                                    </p:set>
                                    <p:anim calcmode="lin" valueType="num">
                                      <p:cBhvr>
                                        <p:cTn id="11" dur="500" fill="hold"/>
                                        <p:tgtEl>
                                          <p:spTgt spid="12"/>
                                        </p:tgtEl>
                                        <p:attrNameLst>
                                          <p:attrName>ppt_w</p:attrName>
                                        </p:attrNameLst>
                                      </p:cBhvr>
                                      <p:tavLst>
                                        <p:tav tm="0">
                                          <p:val>
                                            <p:fltVal val="0"/>
                                          </p:val>
                                        </p:tav>
                                        <p:tav tm="100000">
                                          <p:val>
                                            <p:strVal val="#ppt_w"/>
                                          </p:val>
                                        </p:tav>
                                      </p:tavLst>
                                    </p:anim>
                                    <p:anim calcmode="lin" valueType="num">
                                      <p:cBhvr>
                                        <p:cTn id="12" dur="500" fill="hold"/>
                                        <p:tgtEl>
                                          <p:spTgt spid="12"/>
                                        </p:tgtEl>
                                        <p:attrNameLst>
                                          <p:attrName>ppt_h</p:attrName>
                                        </p:attrNameLst>
                                      </p:cBhvr>
                                      <p:tavLst>
                                        <p:tav tm="0">
                                          <p:val>
                                            <p:fltVal val="0"/>
                                          </p:val>
                                        </p:tav>
                                        <p:tav tm="100000">
                                          <p:val>
                                            <p:strVal val="#ppt_h"/>
                                          </p:val>
                                        </p:tav>
                                      </p:tavLst>
                                    </p:anim>
                                    <p:animEffect transition="in" filter="fade">
                                      <p:cBhvr>
                                        <p:cTn id="13" dur="500"/>
                                        <p:tgtEl>
                                          <p:spTgt spid="12"/>
                                        </p:tgtEl>
                                      </p:cBhvr>
                                    </p:animEffect>
                                  </p:childTnLst>
                                </p:cTn>
                              </p:par>
                            </p:childTnLst>
                          </p:cTn>
                        </p:par>
                        <p:par>
                          <p:cTn id="14" fill="hold">
                            <p:stCondLst>
                              <p:cond delay="1000"/>
                            </p:stCondLst>
                            <p:childTnLst>
                              <p:par>
                                <p:cTn id="15" presetID="22" presetClass="entr" presetSubtype="4" fill="hold" grpId="0" nodeType="afterEffect">
                                  <p:stCondLst>
                                    <p:cond delay="0"/>
                                  </p:stCondLst>
                                  <p:childTnLst>
                                    <p:set>
                                      <p:cBhvr>
                                        <p:cTn id="16" dur="1" fill="hold">
                                          <p:stCondLst>
                                            <p:cond delay="0"/>
                                          </p:stCondLst>
                                        </p:cTn>
                                        <p:tgtEl>
                                          <p:spTgt spid="11"/>
                                        </p:tgtEl>
                                        <p:attrNameLst>
                                          <p:attrName>style.visibility</p:attrName>
                                        </p:attrNameLst>
                                      </p:cBhvr>
                                      <p:to>
                                        <p:strVal val="visible"/>
                                      </p:to>
                                    </p:set>
                                    <p:animEffect transition="in" filter="wipe(down)">
                                      <p:cBhvr>
                                        <p:cTn id="17" dur="500"/>
                                        <p:tgtEl>
                                          <p:spTgt spid="11"/>
                                        </p:tgtEl>
                                      </p:cBhvr>
                                    </p:animEffect>
                                  </p:childTnLst>
                                </p:cTn>
                              </p:par>
                            </p:childTnLst>
                          </p:cTn>
                        </p:par>
                        <p:par>
                          <p:cTn id="18" fill="hold">
                            <p:stCondLst>
                              <p:cond delay="1500"/>
                            </p:stCondLst>
                            <p:childTnLst>
                              <p:par>
                                <p:cTn id="19" presetID="42" presetClass="entr" presetSubtype="0" fill="hold" grpId="0" nodeType="afterEffect">
                                  <p:stCondLst>
                                    <p:cond delay="0"/>
                                  </p:stCondLst>
                                  <p:childTnLst>
                                    <p:set>
                                      <p:cBhvr>
                                        <p:cTn id="20" dur="1" fill="hold">
                                          <p:stCondLst>
                                            <p:cond delay="0"/>
                                          </p:stCondLst>
                                        </p:cTn>
                                        <p:tgtEl>
                                          <p:spTgt spid="17"/>
                                        </p:tgtEl>
                                        <p:attrNameLst>
                                          <p:attrName>style.visibility</p:attrName>
                                        </p:attrNameLst>
                                      </p:cBhvr>
                                      <p:to>
                                        <p:strVal val="visible"/>
                                      </p:to>
                                    </p:set>
                                    <p:animEffect transition="in" filter="fade">
                                      <p:cBhvr>
                                        <p:cTn id="21" dur="1000"/>
                                        <p:tgtEl>
                                          <p:spTgt spid="17"/>
                                        </p:tgtEl>
                                      </p:cBhvr>
                                    </p:animEffect>
                                    <p:anim calcmode="lin" valueType="num">
                                      <p:cBhvr>
                                        <p:cTn id="22" dur="1000" fill="hold"/>
                                        <p:tgtEl>
                                          <p:spTgt spid="17"/>
                                        </p:tgtEl>
                                        <p:attrNameLst>
                                          <p:attrName>ppt_x</p:attrName>
                                        </p:attrNameLst>
                                      </p:cBhvr>
                                      <p:tavLst>
                                        <p:tav tm="0">
                                          <p:val>
                                            <p:strVal val="#ppt_x"/>
                                          </p:val>
                                        </p:tav>
                                        <p:tav tm="100000">
                                          <p:val>
                                            <p:strVal val="#ppt_x"/>
                                          </p:val>
                                        </p:tav>
                                      </p:tavLst>
                                    </p:anim>
                                    <p:anim calcmode="lin" valueType="num">
                                      <p:cBhvr>
                                        <p:cTn id="23" dur="1000" fill="hold"/>
                                        <p:tgtEl>
                                          <p:spTgt spid="17"/>
                                        </p:tgtEl>
                                        <p:attrNameLst>
                                          <p:attrName>ppt_y</p:attrName>
                                        </p:attrNameLst>
                                      </p:cBhvr>
                                      <p:tavLst>
                                        <p:tav tm="0">
                                          <p:val>
                                            <p:strVal val="#ppt_y+.1"/>
                                          </p:val>
                                        </p:tav>
                                        <p:tav tm="100000">
                                          <p:val>
                                            <p:strVal val="#ppt_y"/>
                                          </p:val>
                                        </p:tav>
                                      </p:tavLst>
                                    </p:anim>
                                  </p:childTnLst>
                                </p:cTn>
                              </p:par>
                            </p:childTnLst>
                          </p:cTn>
                        </p:par>
                        <p:par>
                          <p:cTn id="24" fill="hold">
                            <p:stCondLst>
                              <p:cond delay="2500"/>
                            </p:stCondLst>
                            <p:childTnLst>
                              <p:par>
                                <p:cTn id="25" presetID="53" presetClass="entr" presetSubtype="528" fill="hold" grpId="0" nodeType="afterEffect">
                                  <p:stCondLst>
                                    <p:cond delay="0"/>
                                  </p:stCondLst>
                                  <p:childTnLst>
                                    <p:set>
                                      <p:cBhvr>
                                        <p:cTn id="26" dur="1" fill="hold">
                                          <p:stCondLst>
                                            <p:cond delay="0"/>
                                          </p:stCondLst>
                                        </p:cTn>
                                        <p:tgtEl>
                                          <p:spTgt spid="2"/>
                                        </p:tgtEl>
                                        <p:attrNameLst>
                                          <p:attrName>style.visibility</p:attrName>
                                        </p:attrNameLst>
                                      </p:cBhvr>
                                      <p:to>
                                        <p:strVal val="visible"/>
                                      </p:to>
                                    </p:set>
                                    <p:anim calcmode="lin" valueType="num">
                                      <p:cBhvr>
                                        <p:cTn id="27" dur="500" fill="hold"/>
                                        <p:tgtEl>
                                          <p:spTgt spid="2"/>
                                        </p:tgtEl>
                                        <p:attrNameLst>
                                          <p:attrName>ppt_w</p:attrName>
                                        </p:attrNameLst>
                                      </p:cBhvr>
                                      <p:tavLst>
                                        <p:tav tm="0">
                                          <p:val>
                                            <p:fltVal val="0"/>
                                          </p:val>
                                        </p:tav>
                                        <p:tav tm="100000">
                                          <p:val>
                                            <p:strVal val="#ppt_w"/>
                                          </p:val>
                                        </p:tav>
                                      </p:tavLst>
                                    </p:anim>
                                    <p:anim calcmode="lin" valueType="num">
                                      <p:cBhvr>
                                        <p:cTn id="28" dur="500" fill="hold"/>
                                        <p:tgtEl>
                                          <p:spTgt spid="2"/>
                                        </p:tgtEl>
                                        <p:attrNameLst>
                                          <p:attrName>ppt_h</p:attrName>
                                        </p:attrNameLst>
                                      </p:cBhvr>
                                      <p:tavLst>
                                        <p:tav tm="0">
                                          <p:val>
                                            <p:fltVal val="0"/>
                                          </p:val>
                                        </p:tav>
                                        <p:tav tm="100000">
                                          <p:val>
                                            <p:strVal val="#ppt_h"/>
                                          </p:val>
                                        </p:tav>
                                      </p:tavLst>
                                    </p:anim>
                                    <p:animEffect transition="in" filter="fade">
                                      <p:cBhvr>
                                        <p:cTn id="29" dur="500"/>
                                        <p:tgtEl>
                                          <p:spTgt spid="2"/>
                                        </p:tgtEl>
                                      </p:cBhvr>
                                    </p:animEffect>
                                    <p:anim calcmode="lin" valueType="num">
                                      <p:cBhvr>
                                        <p:cTn id="30" dur="500" fill="hold"/>
                                        <p:tgtEl>
                                          <p:spTgt spid="2"/>
                                        </p:tgtEl>
                                        <p:attrNameLst>
                                          <p:attrName>ppt_x</p:attrName>
                                        </p:attrNameLst>
                                      </p:cBhvr>
                                      <p:tavLst>
                                        <p:tav tm="0">
                                          <p:val>
                                            <p:fltVal val="0.5"/>
                                          </p:val>
                                        </p:tav>
                                        <p:tav tm="100000">
                                          <p:val>
                                            <p:strVal val="#ppt_x"/>
                                          </p:val>
                                        </p:tav>
                                      </p:tavLst>
                                    </p:anim>
                                    <p:anim calcmode="lin" valueType="num">
                                      <p:cBhvr>
                                        <p:cTn id="31" dur="500" fill="hold"/>
                                        <p:tgtEl>
                                          <p:spTgt spid="2"/>
                                        </p:tgtEl>
                                        <p:attrNameLst>
                                          <p:attrName>ppt_y</p:attrName>
                                        </p:attrNameLst>
                                      </p:cBhvr>
                                      <p:tavLst>
                                        <p:tav tm="0">
                                          <p:val>
                                            <p:fltVal val="0.5"/>
                                          </p:val>
                                        </p:tav>
                                        <p:tav tm="100000">
                                          <p:val>
                                            <p:strVal val="#ppt_y"/>
                                          </p:val>
                                        </p:tav>
                                      </p:tavLst>
                                    </p:anim>
                                  </p:childTnLst>
                                </p:cTn>
                              </p:par>
                            </p:childTnLst>
                          </p:cTn>
                        </p:par>
                        <p:par>
                          <p:cTn id="32" fill="hold">
                            <p:stCondLst>
                              <p:cond delay="3000"/>
                            </p:stCondLst>
                            <p:childTnLst>
                              <p:par>
                                <p:cTn id="33" presetID="53" presetClass="entr" presetSubtype="528" fill="hold" grpId="0" nodeType="afterEffect">
                                  <p:stCondLst>
                                    <p:cond delay="0"/>
                                  </p:stCondLst>
                                  <p:childTnLst>
                                    <p:set>
                                      <p:cBhvr>
                                        <p:cTn id="34" dur="1" fill="hold">
                                          <p:stCondLst>
                                            <p:cond delay="0"/>
                                          </p:stCondLst>
                                        </p:cTn>
                                        <p:tgtEl>
                                          <p:spTgt spid="8"/>
                                        </p:tgtEl>
                                        <p:attrNameLst>
                                          <p:attrName>style.visibility</p:attrName>
                                        </p:attrNameLst>
                                      </p:cBhvr>
                                      <p:to>
                                        <p:strVal val="visible"/>
                                      </p:to>
                                    </p:set>
                                    <p:anim calcmode="lin" valueType="num">
                                      <p:cBhvr>
                                        <p:cTn id="35" dur="500" fill="hold"/>
                                        <p:tgtEl>
                                          <p:spTgt spid="8"/>
                                        </p:tgtEl>
                                        <p:attrNameLst>
                                          <p:attrName>ppt_w</p:attrName>
                                        </p:attrNameLst>
                                      </p:cBhvr>
                                      <p:tavLst>
                                        <p:tav tm="0">
                                          <p:val>
                                            <p:fltVal val="0"/>
                                          </p:val>
                                        </p:tav>
                                        <p:tav tm="100000">
                                          <p:val>
                                            <p:strVal val="#ppt_w"/>
                                          </p:val>
                                        </p:tav>
                                      </p:tavLst>
                                    </p:anim>
                                    <p:anim calcmode="lin" valueType="num">
                                      <p:cBhvr>
                                        <p:cTn id="36" dur="500" fill="hold"/>
                                        <p:tgtEl>
                                          <p:spTgt spid="8"/>
                                        </p:tgtEl>
                                        <p:attrNameLst>
                                          <p:attrName>ppt_h</p:attrName>
                                        </p:attrNameLst>
                                      </p:cBhvr>
                                      <p:tavLst>
                                        <p:tav tm="0">
                                          <p:val>
                                            <p:fltVal val="0"/>
                                          </p:val>
                                        </p:tav>
                                        <p:tav tm="100000">
                                          <p:val>
                                            <p:strVal val="#ppt_h"/>
                                          </p:val>
                                        </p:tav>
                                      </p:tavLst>
                                    </p:anim>
                                    <p:animEffect transition="in" filter="fade">
                                      <p:cBhvr>
                                        <p:cTn id="37" dur="500"/>
                                        <p:tgtEl>
                                          <p:spTgt spid="8"/>
                                        </p:tgtEl>
                                      </p:cBhvr>
                                    </p:animEffect>
                                    <p:anim calcmode="lin" valueType="num">
                                      <p:cBhvr>
                                        <p:cTn id="38" dur="500" fill="hold"/>
                                        <p:tgtEl>
                                          <p:spTgt spid="8"/>
                                        </p:tgtEl>
                                        <p:attrNameLst>
                                          <p:attrName>ppt_x</p:attrName>
                                        </p:attrNameLst>
                                      </p:cBhvr>
                                      <p:tavLst>
                                        <p:tav tm="0">
                                          <p:val>
                                            <p:fltVal val="0.5"/>
                                          </p:val>
                                        </p:tav>
                                        <p:tav tm="100000">
                                          <p:val>
                                            <p:strVal val="#ppt_x"/>
                                          </p:val>
                                        </p:tav>
                                      </p:tavLst>
                                    </p:anim>
                                    <p:anim calcmode="lin" valueType="num">
                                      <p:cBhvr>
                                        <p:cTn id="39" dur="500" fill="hold"/>
                                        <p:tgtEl>
                                          <p:spTgt spid="8"/>
                                        </p:tgtEl>
                                        <p:attrNameLst>
                                          <p:attrName>ppt_y</p:attrName>
                                        </p:attrNameLst>
                                      </p:cBhvr>
                                      <p:tavLst>
                                        <p:tav tm="0">
                                          <p:val>
                                            <p:fltVal val="0.5"/>
                                          </p:val>
                                        </p:tav>
                                        <p:tav tm="100000">
                                          <p:val>
                                            <p:strVal val="#ppt_y"/>
                                          </p:val>
                                        </p:tav>
                                      </p:tavLst>
                                    </p:anim>
                                  </p:childTnLst>
                                </p:cTn>
                              </p:par>
                            </p:childTnLst>
                          </p:cTn>
                        </p:par>
                        <p:par>
                          <p:cTn id="40" fill="hold">
                            <p:stCondLst>
                              <p:cond delay="3500"/>
                            </p:stCondLst>
                            <p:childTnLst>
                              <p:par>
                                <p:cTn id="41" presetID="53" presetClass="entr" presetSubtype="528" fill="hold" grpId="0" nodeType="afterEffect">
                                  <p:stCondLst>
                                    <p:cond delay="0"/>
                                  </p:stCondLst>
                                  <p:childTnLst>
                                    <p:set>
                                      <p:cBhvr>
                                        <p:cTn id="42" dur="1" fill="hold">
                                          <p:stCondLst>
                                            <p:cond delay="0"/>
                                          </p:stCondLst>
                                        </p:cTn>
                                        <p:tgtEl>
                                          <p:spTgt spid="10"/>
                                        </p:tgtEl>
                                        <p:attrNameLst>
                                          <p:attrName>style.visibility</p:attrName>
                                        </p:attrNameLst>
                                      </p:cBhvr>
                                      <p:to>
                                        <p:strVal val="visible"/>
                                      </p:to>
                                    </p:set>
                                    <p:anim calcmode="lin" valueType="num">
                                      <p:cBhvr>
                                        <p:cTn id="43" dur="500" fill="hold"/>
                                        <p:tgtEl>
                                          <p:spTgt spid="10"/>
                                        </p:tgtEl>
                                        <p:attrNameLst>
                                          <p:attrName>ppt_w</p:attrName>
                                        </p:attrNameLst>
                                      </p:cBhvr>
                                      <p:tavLst>
                                        <p:tav tm="0">
                                          <p:val>
                                            <p:fltVal val="0"/>
                                          </p:val>
                                        </p:tav>
                                        <p:tav tm="100000">
                                          <p:val>
                                            <p:strVal val="#ppt_w"/>
                                          </p:val>
                                        </p:tav>
                                      </p:tavLst>
                                    </p:anim>
                                    <p:anim calcmode="lin" valueType="num">
                                      <p:cBhvr>
                                        <p:cTn id="44" dur="500" fill="hold"/>
                                        <p:tgtEl>
                                          <p:spTgt spid="10"/>
                                        </p:tgtEl>
                                        <p:attrNameLst>
                                          <p:attrName>ppt_h</p:attrName>
                                        </p:attrNameLst>
                                      </p:cBhvr>
                                      <p:tavLst>
                                        <p:tav tm="0">
                                          <p:val>
                                            <p:fltVal val="0"/>
                                          </p:val>
                                        </p:tav>
                                        <p:tav tm="100000">
                                          <p:val>
                                            <p:strVal val="#ppt_h"/>
                                          </p:val>
                                        </p:tav>
                                      </p:tavLst>
                                    </p:anim>
                                    <p:animEffect transition="in" filter="fade">
                                      <p:cBhvr>
                                        <p:cTn id="45" dur="500"/>
                                        <p:tgtEl>
                                          <p:spTgt spid="10"/>
                                        </p:tgtEl>
                                      </p:cBhvr>
                                    </p:animEffect>
                                    <p:anim calcmode="lin" valueType="num">
                                      <p:cBhvr>
                                        <p:cTn id="46" dur="500" fill="hold"/>
                                        <p:tgtEl>
                                          <p:spTgt spid="10"/>
                                        </p:tgtEl>
                                        <p:attrNameLst>
                                          <p:attrName>ppt_x</p:attrName>
                                        </p:attrNameLst>
                                      </p:cBhvr>
                                      <p:tavLst>
                                        <p:tav tm="0">
                                          <p:val>
                                            <p:fltVal val="0.5"/>
                                          </p:val>
                                        </p:tav>
                                        <p:tav tm="100000">
                                          <p:val>
                                            <p:strVal val="#ppt_x"/>
                                          </p:val>
                                        </p:tav>
                                      </p:tavLst>
                                    </p:anim>
                                    <p:anim calcmode="lin" valueType="num">
                                      <p:cBhvr>
                                        <p:cTn id="47" dur="500" fill="hold"/>
                                        <p:tgtEl>
                                          <p:spTgt spid="10"/>
                                        </p:tgtEl>
                                        <p:attrNameLst>
                                          <p:attrName>ppt_y</p:attrName>
                                        </p:attrNameLst>
                                      </p:cBhvr>
                                      <p:tavLst>
                                        <p:tav tm="0">
                                          <p:val>
                                            <p:fltVal val="0.5"/>
                                          </p:val>
                                        </p:tav>
                                        <p:tav tm="100000">
                                          <p:val>
                                            <p:strVal val="#ppt_y"/>
                                          </p:val>
                                        </p:tav>
                                      </p:tavLst>
                                    </p:anim>
                                  </p:childTnLst>
                                </p:cTn>
                              </p:par>
                            </p:childTnLst>
                          </p:cTn>
                        </p:par>
                        <p:par>
                          <p:cTn id="48" fill="hold">
                            <p:stCondLst>
                              <p:cond delay="4000"/>
                            </p:stCondLst>
                            <p:childTnLst>
                              <p:par>
                                <p:cTn id="49" presetID="53" presetClass="entr" presetSubtype="528" fill="hold" grpId="0" nodeType="afterEffect">
                                  <p:stCondLst>
                                    <p:cond delay="0"/>
                                  </p:stCondLst>
                                  <p:childTnLst>
                                    <p:set>
                                      <p:cBhvr>
                                        <p:cTn id="50" dur="1" fill="hold">
                                          <p:stCondLst>
                                            <p:cond delay="0"/>
                                          </p:stCondLst>
                                        </p:cTn>
                                        <p:tgtEl>
                                          <p:spTgt spid="9"/>
                                        </p:tgtEl>
                                        <p:attrNameLst>
                                          <p:attrName>style.visibility</p:attrName>
                                        </p:attrNameLst>
                                      </p:cBhvr>
                                      <p:to>
                                        <p:strVal val="visible"/>
                                      </p:to>
                                    </p:set>
                                    <p:anim calcmode="lin" valueType="num">
                                      <p:cBhvr>
                                        <p:cTn id="51" dur="500" fill="hold"/>
                                        <p:tgtEl>
                                          <p:spTgt spid="9"/>
                                        </p:tgtEl>
                                        <p:attrNameLst>
                                          <p:attrName>ppt_w</p:attrName>
                                        </p:attrNameLst>
                                      </p:cBhvr>
                                      <p:tavLst>
                                        <p:tav tm="0">
                                          <p:val>
                                            <p:fltVal val="0"/>
                                          </p:val>
                                        </p:tav>
                                        <p:tav tm="100000">
                                          <p:val>
                                            <p:strVal val="#ppt_w"/>
                                          </p:val>
                                        </p:tav>
                                      </p:tavLst>
                                    </p:anim>
                                    <p:anim calcmode="lin" valueType="num">
                                      <p:cBhvr>
                                        <p:cTn id="52" dur="500" fill="hold"/>
                                        <p:tgtEl>
                                          <p:spTgt spid="9"/>
                                        </p:tgtEl>
                                        <p:attrNameLst>
                                          <p:attrName>ppt_h</p:attrName>
                                        </p:attrNameLst>
                                      </p:cBhvr>
                                      <p:tavLst>
                                        <p:tav tm="0">
                                          <p:val>
                                            <p:fltVal val="0"/>
                                          </p:val>
                                        </p:tav>
                                        <p:tav tm="100000">
                                          <p:val>
                                            <p:strVal val="#ppt_h"/>
                                          </p:val>
                                        </p:tav>
                                      </p:tavLst>
                                    </p:anim>
                                    <p:animEffect transition="in" filter="fade">
                                      <p:cBhvr>
                                        <p:cTn id="53" dur="500"/>
                                        <p:tgtEl>
                                          <p:spTgt spid="9"/>
                                        </p:tgtEl>
                                      </p:cBhvr>
                                    </p:animEffect>
                                    <p:anim calcmode="lin" valueType="num">
                                      <p:cBhvr>
                                        <p:cTn id="54" dur="500" fill="hold"/>
                                        <p:tgtEl>
                                          <p:spTgt spid="9"/>
                                        </p:tgtEl>
                                        <p:attrNameLst>
                                          <p:attrName>ppt_x</p:attrName>
                                        </p:attrNameLst>
                                      </p:cBhvr>
                                      <p:tavLst>
                                        <p:tav tm="0">
                                          <p:val>
                                            <p:fltVal val="0.5"/>
                                          </p:val>
                                        </p:tav>
                                        <p:tav tm="100000">
                                          <p:val>
                                            <p:strVal val="#ppt_x"/>
                                          </p:val>
                                        </p:tav>
                                      </p:tavLst>
                                    </p:anim>
                                    <p:anim calcmode="lin" valueType="num">
                                      <p:cBhvr>
                                        <p:cTn id="55" dur="500" fill="hold"/>
                                        <p:tgtEl>
                                          <p:spTgt spid="9"/>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8" grpId="0" animBg="1"/>
      <p:bldP spid="9" grpId="0" animBg="1"/>
      <p:bldP spid="10" grpId="0" animBg="1"/>
      <p:bldP spid="12" grpId="0" animBg="1"/>
      <p:bldP spid="13" grpId="0"/>
      <p:bldP spid="11" grpId="0" animBg="1"/>
      <p:bldP spid="17" grpId="0"/>
    </p:bldLst>
  </p:timing>
</p:sld>
</file>

<file path=ppt/slides/slide9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7" name="TextBox 6"/>
          <p:cNvSpPr txBox="1"/>
          <p:nvPr/>
        </p:nvSpPr>
        <p:spPr>
          <a:xfrm>
            <a:off x="752810" y="2227336"/>
            <a:ext cx="11009699" cy="3539430"/>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p:txBody>
      </p:sp>
      <p:sp>
        <p:nvSpPr>
          <p:cNvPr id="12" name="TextBox 11"/>
          <p:cNvSpPr txBox="1"/>
          <p:nvPr/>
        </p:nvSpPr>
        <p:spPr>
          <a:xfrm>
            <a:off x="370046" y="304456"/>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grpSp>
        <p:nvGrpSpPr>
          <p:cNvPr id="13" name="Group 12"/>
          <p:cNvGrpSpPr/>
          <p:nvPr/>
        </p:nvGrpSpPr>
        <p:grpSpPr>
          <a:xfrm>
            <a:off x="1866527" y="922564"/>
            <a:ext cx="3678110" cy="686664"/>
            <a:chOff x="1866527" y="922564"/>
            <a:chExt cx="3678110" cy="686664"/>
          </a:xfrm>
        </p:grpSpPr>
        <p:sp>
          <p:nvSpPr>
            <p:cNvPr id="14" name="Freeform 13"/>
            <p:cNvSpPr/>
            <p:nvPr/>
          </p:nvSpPr>
          <p:spPr>
            <a:xfrm>
              <a:off x="1866527" y="922564"/>
              <a:ext cx="3678110" cy="686664"/>
            </a:xfrm>
            <a:custGeom>
              <a:avLst/>
              <a:gdLst>
                <a:gd name="connsiteX0" fmla="*/ 469808 w 4339988"/>
                <a:gd name="connsiteY0" fmla="*/ 0 h 686664"/>
                <a:gd name="connsiteX1" fmla="*/ 666000 w 4339988"/>
                <a:gd name="connsiteY1" fmla="*/ 191999 h 686664"/>
                <a:gd name="connsiteX2" fmla="*/ 4339988 w 4339988"/>
                <a:gd name="connsiteY2" fmla="*/ 191999 h 686664"/>
                <a:gd name="connsiteX3" fmla="*/ 4339988 w 4339988"/>
                <a:gd name="connsiteY3" fmla="*/ 686664 h 686664"/>
                <a:gd name="connsiteX4" fmla="*/ 0 w 4339988"/>
                <a:gd name="connsiteY4" fmla="*/ 686664 h 686664"/>
                <a:gd name="connsiteX5" fmla="*/ 0 w 4339988"/>
                <a:gd name="connsiteY5" fmla="*/ 191999 h 686664"/>
                <a:gd name="connsiteX6" fmla="*/ 273616 w 4339988"/>
                <a:gd name="connsiteY6" fmla="*/ 191999 h 686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39988" h="686664">
                  <a:moveTo>
                    <a:pt x="469808" y="0"/>
                  </a:moveTo>
                  <a:lnTo>
                    <a:pt x="666000" y="191999"/>
                  </a:lnTo>
                  <a:lnTo>
                    <a:pt x="4339988" y="191999"/>
                  </a:lnTo>
                  <a:lnTo>
                    <a:pt x="4339988" y="686664"/>
                  </a:lnTo>
                  <a:lnTo>
                    <a:pt x="0" y="686664"/>
                  </a:lnTo>
                  <a:lnTo>
                    <a:pt x="0" y="191999"/>
                  </a:lnTo>
                  <a:lnTo>
                    <a:pt x="273616" y="191999"/>
                  </a:lnTo>
                  <a:close/>
                </a:path>
              </a:pathLst>
            </a:custGeom>
            <a:solidFill>
              <a:srgbClr val="F891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15" name="TextBox 14"/>
            <p:cNvSpPr txBox="1"/>
            <p:nvPr/>
          </p:nvSpPr>
          <p:spPr>
            <a:xfrm>
              <a:off x="2528405" y="1166173"/>
              <a:ext cx="2507620"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spTree>
    <p:extLst>
      <p:ext uri="{BB962C8B-B14F-4D97-AF65-F5344CB8AC3E}">
        <p14:creationId xmlns:p14="http://schemas.microsoft.com/office/powerpoint/2010/main" val="383588620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left)">
                                      <p:cBhvr>
                                        <p:cTn id="7" dur="500"/>
                                        <p:tgtEl>
                                          <p:spTgt spid="12"/>
                                        </p:tgtEl>
                                      </p:cBhvr>
                                    </p:animEffect>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13"/>
                                        </p:tgtEl>
                                        <p:attrNameLst>
                                          <p:attrName>style.visibility</p:attrName>
                                        </p:attrNameLst>
                                      </p:cBhvr>
                                      <p:to>
                                        <p:strVal val="visible"/>
                                      </p:to>
                                    </p:set>
                                    <p:anim calcmode="lin" valueType="num">
                                      <p:cBhvr additive="base">
                                        <p:cTn id="11" dur="500" fill="hold"/>
                                        <p:tgtEl>
                                          <p:spTgt spid="13"/>
                                        </p:tgtEl>
                                        <p:attrNameLst>
                                          <p:attrName>ppt_x</p:attrName>
                                        </p:attrNameLst>
                                      </p:cBhvr>
                                      <p:tavLst>
                                        <p:tav tm="0">
                                          <p:val>
                                            <p:strVal val="0-#ppt_w/2"/>
                                          </p:val>
                                        </p:tav>
                                        <p:tav tm="100000">
                                          <p:val>
                                            <p:strVal val="#ppt_x"/>
                                          </p:val>
                                        </p:tav>
                                      </p:tavLst>
                                    </p:anim>
                                    <p:anim calcmode="lin" valueType="num">
                                      <p:cBhvr additive="base">
                                        <p:cTn id="12" dur="500" fill="hold"/>
                                        <p:tgtEl>
                                          <p:spTgt spid="13"/>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wipe(up)">
                                      <p:cBhvr>
                                        <p:cTn id="16" dur="10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12" grpId="0"/>
    </p:bldLst>
  </p:timing>
</p:sld>
</file>

<file path=ppt/slides/slide9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5" name="Group 4"/>
          <p:cNvGrpSpPr/>
          <p:nvPr/>
        </p:nvGrpSpPr>
        <p:grpSpPr>
          <a:xfrm>
            <a:off x="84668" y="408174"/>
            <a:ext cx="5508978" cy="954108"/>
            <a:chOff x="3341511" y="258228"/>
            <a:chExt cx="5508978" cy="954108"/>
          </a:xfrm>
        </p:grpSpPr>
        <p:sp>
          <p:nvSpPr>
            <p:cNvPr id="6" name="TextBox 5"/>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p:txBody>
        </p:sp>
        <p:sp>
          <p:nvSpPr>
            <p:cNvPr id="7" name="TextBox 6"/>
            <p:cNvSpPr txBox="1"/>
            <p:nvPr/>
          </p:nvSpPr>
          <p:spPr>
            <a:xfrm>
              <a:off x="4030132" y="843004"/>
              <a:ext cx="4143023" cy="369332"/>
            </a:xfrm>
            <a:prstGeom prst="rect">
              <a:avLst/>
            </a:prstGeom>
            <a:noFill/>
          </p:spPr>
          <p:txBody>
            <a:bodyPr wrap="square" rtlCol="0">
              <a:spAutoFit/>
            </a:bodyPr>
            <a:lstStyle/>
            <a:p>
              <a:pPr algn="ctr"/>
              <a:r>
                <a:rPr lang="en-US" dirty="0">
                  <a:solidFill>
                    <a:schemeClr val="bg1"/>
                  </a:solidFill>
                  <a:latin typeface="Candara" panose="020E0502030303020204" pitchFamily="34" charset="0"/>
                </a:rPr>
                <a:t>Your Subtitle</a:t>
              </a:r>
            </a:p>
          </p:txBody>
        </p:sp>
      </p:grpSp>
      <p:sp>
        <p:nvSpPr>
          <p:cNvPr id="8" name="TextBox 7"/>
          <p:cNvSpPr txBox="1"/>
          <p:nvPr/>
        </p:nvSpPr>
        <p:spPr>
          <a:xfrm>
            <a:off x="630316" y="1947058"/>
            <a:ext cx="10743186" cy="4616648"/>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p:txBody>
      </p:sp>
    </p:spTree>
    <p:extLst>
      <p:ext uri="{BB962C8B-B14F-4D97-AF65-F5344CB8AC3E}">
        <p14:creationId xmlns:p14="http://schemas.microsoft.com/office/powerpoint/2010/main" val="41190678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left)">
                                      <p:cBhvr>
                                        <p:cTn id="7" dur="750"/>
                                        <p:tgtEl>
                                          <p:spTgt spid="5"/>
                                        </p:tgtEl>
                                      </p:cBhvr>
                                    </p:animEffect>
                                  </p:childTnLst>
                                </p:cTn>
                              </p:par>
                            </p:childTnLst>
                          </p:cTn>
                        </p:par>
                        <p:par>
                          <p:cTn id="8" fill="hold">
                            <p:stCondLst>
                              <p:cond delay="750"/>
                            </p:stCondLst>
                            <p:childTnLst>
                              <p:par>
                                <p:cTn id="9" presetID="22" presetClass="entr" presetSubtype="1"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wipe(up)">
                                      <p:cBhvr>
                                        <p:cTn id="11"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9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7" name="TextBox 6"/>
          <p:cNvSpPr txBox="1"/>
          <p:nvPr/>
        </p:nvSpPr>
        <p:spPr>
          <a:xfrm>
            <a:off x="822083" y="1809836"/>
            <a:ext cx="4641739" cy="5109091"/>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endParaRPr lang="en-US" sz="1400" dirty="0">
              <a:solidFill>
                <a:schemeClr val="bg1"/>
              </a:solidFill>
              <a:latin typeface="Candara" panose="020E0502030303020204" pitchFamily="34" charset="0"/>
            </a:endParaRPr>
          </a:p>
          <a:p>
            <a:endParaRPr lang="en-US" dirty="0">
              <a:solidFill>
                <a:schemeClr val="bg1"/>
              </a:solidFill>
              <a:latin typeface="Candara" panose="020E0502030303020204" pitchFamily="34" charset="0"/>
            </a:endParaRPr>
          </a:p>
        </p:txBody>
      </p:sp>
      <p:sp>
        <p:nvSpPr>
          <p:cNvPr id="8" name="TextBox 7"/>
          <p:cNvSpPr txBox="1"/>
          <p:nvPr/>
        </p:nvSpPr>
        <p:spPr>
          <a:xfrm>
            <a:off x="6129867" y="915188"/>
            <a:ext cx="5305777" cy="5262979"/>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a:t>
            </a:r>
          </a:p>
        </p:txBody>
      </p:sp>
      <p:grpSp>
        <p:nvGrpSpPr>
          <p:cNvPr id="9" name="Group 8"/>
          <p:cNvGrpSpPr/>
          <p:nvPr/>
        </p:nvGrpSpPr>
        <p:grpSpPr>
          <a:xfrm>
            <a:off x="370046" y="304456"/>
            <a:ext cx="5845156" cy="1077095"/>
            <a:chOff x="587022" y="976809"/>
            <a:chExt cx="5845156" cy="1077095"/>
          </a:xfrm>
        </p:grpSpPr>
        <p:sp>
          <p:nvSpPr>
            <p:cNvPr id="10" name="TextBox 9"/>
            <p:cNvSpPr txBox="1"/>
            <p:nvPr/>
          </p:nvSpPr>
          <p:spPr>
            <a:xfrm>
              <a:off x="587022" y="976809"/>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sp>
          <p:nvSpPr>
            <p:cNvPr id="11" name="TextBox 10"/>
            <p:cNvSpPr txBox="1"/>
            <p:nvPr/>
          </p:nvSpPr>
          <p:spPr>
            <a:xfrm>
              <a:off x="612683" y="1684572"/>
              <a:ext cx="5819495"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spTree>
    <p:extLst>
      <p:ext uri="{BB962C8B-B14F-4D97-AF65-F5344CB8AC3E}">
        <p14:creationId xmlns:p14="http://schemas.microsoft.com/office/powerpoint/2010/main" val="80513749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750"/>
                                        <p:tgtEl>
                                          <p:spTgt spid="9"/>
                                        </p:tgtEl>
                                      </p:cBhvr>
                                    </p:animEffect>
                                  </p:childTnLst>
                                </p:cTn>
                              </p:par>
                            </p:childTnLst>
                          </p:cTn>
                        </p:par>
                        <p:par>
                          <p:cTn id="8" fill="hold">
                            <p:stCondLst>
                              <p:cond delay="750"/>
                            </p:stCondLst>
                            <p:childTnLst>
                              <p:par>
                                <p:cTn id="9" presetID="22" presetClass="entr" presetSubtype="1" fill="hold" grpId="0" nodeType="afterEffect">
                                  <p:stCondLst>
                                    <p:cond delay="0"/>
                                  </p:stCondLst>
                                  <p:childTnLst>
                                    <p:set>
                                      <p:cBhvr>
                                        <p:cTn id="10" dur="1" fill="hold">
                                          <p:stCondLst>
                                            <p:cond delay="0"/>
                                          </p:stCondLst>
                                        </p:cTn>
                                        <p:tgtEl>
                                          <p:spTgt spid="7"/>
                                        </p:tgtEl>
                                        <p:attrNameLst>
                                          <p:attrName>style.visibility</p:attrName>
                                        </p:attrNameLst>
                                      </p:cBhvr>
                                      <p:to>
                                        <p:strVal val="visible"/>
                                      </p:to>
                                    </p:set>
                                    <p:animEffect transition="in" filter="wipe(up)">
                                      <p:cBhvr>
                                        <p:cTn id="11" dur="1000"/>
                                        <p:tgtEl>
                                          <p:spTgt spid="7"/>
                                        </p:tgtEl>
                                      </p:cBhvr>
                                    </p:animEffect>
                                  </p:childTnLst>
                                </p:cTn>
                              </p:par>
                            </p:childTnLst>
                          </p:cTn>
                        </p:par>
                        <p:par>
                          <p:cTn id="12" fill="hold">
                            <p:stCondLst>
                              <p:cond delay="1750"/>
                            </p:stCondLst>
                            <p:childTnLst>
                              <p:par>
                                <p:cTn id="13" presetID="22" presetClass="entr" presetSubtype="1" fill="hold" grpId="0" nodeType="afterEffect">
                                  <p:stCondLst>
                                    <p:cond delay="0"/>
                                  </p:stCondLst>
                                  <p:childTnLst>
                                    <p:set>
                                      <p:cBhvr>
                                        <p:cTn id="14" dur="1" fill="hold">
                                          <p:stCondLst>
                                            <p:cond delay="0"/>
                                          </p:stCondLst>
                                        </p:cTn>
                                        <p:tgtEl>
                                          <p:spTgt spid="8"/>
                                        </p:tgtEl>
                                        <p:attrNameLst>
                                          <p:attrName>style.visibility</p:attrName>
                                        </p:attrNameLst>
                                      </p:cBhvr>
                                      <p:to>
                                        <p:strVal val="visible"/>
                                      </p:to>
                                    </p:set>
                                    <p:animEffect transition="in" filter="wipe(up)">
                                      <p:cBhvr>
                                        <p:cTn id="15"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Lst>
  </p:timing>
</p:sld>
</file>

<file path=ppt/slides/slide96.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9000" b="-9000"/>
          </a:stretch>
        </a:blipFill>
        <a:effectLst/>
      </p:bgPr>
    </p:bg>
    <p:spTree>
      <p:nvGrpSpPr>
        <p:cNvPr id="1" name=""/>
        <p:cNvGrpSpPr/>
        <p:nvPr/>
      </p:nvGrpSpPr>
      <p:grpSpPr>
        <a:xfrm>
          <a:off x="0" y="0"/>
          <a:ext cx="0" cy="0"/>
          <a:chOff x="0" y="0"/>
          <a:chExt cx="0" cy="0"/>
        </a:xfrm>
      </p:grpSpPr>
      <p:pic>
        <p:nvPicPr>
          <p:cNvPr id="5" name="Picture Placeholder 4"/>
          <p:cNvPicPr>
            <a:picLocks noGrp="1" noChangeAspect="1"/>
          </p:cNvPicPr>
          <p:nvPr>
            <p:ph type="pic" sz="quarter" idx="11"/>
          </p:nvPr>
        </p:nvPicPr>
        <p:blipFill>
          <a:blip r:embed="rId4">
            <a:extLst>
              <a:ext uri="{28A0092B-C50C-407E-A947-70E740481C1C}">
                <a14:useLocalDpi xmlns:a14="http://schemas.microsoft.com/office/drawing/2010/main" val="0"/>
              </a:ext>
            </a:extLst>
          </a:blip>
          <a:stretch>
            <a:fillRect/>
          </a:stretch>
        </p:blipFill>
        <p:spPr>
          <a:xfrm>
            <a:off x="6382491" y="1811533"/>
            <a:ext cx="4946429" cy="1978571"/>
          </a:xfrm>
          <a:ln w="6350">
            <a:solidFill>
              <a:schemeClr val="bg1">
                <a:lumMod val="85000"/>
              </a:schemeClr>
            </a:solidFill>
          </a:ln>
          <a:effectLst>
            <a:outerShdw blurRad="50800" dist="38100" dir="2700000" algn="tl" rotWithShape="0">
              <a:prstClr val="black">
                <a:alpha val="40000"/>
              </a:prstClr>
            </a:outerShdw>
            <a:reflection blurRad="6350" stA="50000" endA="300" endPos="38500" dist="50800" dir="5400000" sy="-100000" algn="bl" rotWithShape="0"/>
          </a:effectLst>
        </p:spPr>
      </p:pic>
      <p:sp>
        <p:nvSpPr>
          <p:cNvPr id="20" name="Text Placeholder 8"/>
          <p:cNvSpPr txBox="1">
            <a:spLocks/>
          </p:cNvSpPr>
          <p:nvPr/>
        </p:nvSpPr>
        <p:spPr>
          <a:xfrm>
            <a:off x="888891" y="1264632"/>
            <a:ext cx="4913419" cy="267661"/>
          </a:xfrm>
          <a:prstGeom prst="rect">
            <a:avLst/>
          </a:prstGeom>
        </p:spPr>
        <p:txBody>
          <a:bodyPr lIns="0" tIns="0" rIns="0" bIns="0" anchor="ctr"/>
          <a:lstStyle/>
          <a:p>
            <a:pPr marL="457189" indent="-457189" defTabSz="1219170">
              <a:spcBef>
                <a:spcPct val="20000"/>
              </a:spcBef>
              <a:defRPr/>
            </a:pPr>
            <a:r>
              <a:rPr lang="en-US" sz="2000" dirty="0">
                <a:solidFill>
                  <a:schemeClr val="bg1"/>
                </a:solidFill>
                <a:latin typeface="Bernard MT Condensed" panose="02050806060905020404" pitchFamily="18" charset="0"/>
              </a:rPr>
              <a:t>Lorem Ipsum Dolor</a:t>
            </a:r>
          </a:p>
        </p:txBody>
      </p:sp>
      <p:sp>
        <p:nvSpPr>
          <p:cNvPr id="22" name="TextBox 21"/>
          <p:cNvSpPr txBox="1"/>
          <p:nvPr/>
        </p:nvSpPr>
        <p:spPr>
          <a:xfrm>
            <a:off x="888891" y="1576948"/>
            <a:ext cx="4913419" cy="4944880"/>
          </a:xfrm>
          <a:prstGeom prst="rect">
            <a:avLst/>
          </a:prstGeom>
          <a:noFill/>
        </p:spPr>
        <p:txBody>
          <a:bodyPr wrap="square" lIns="0" tIns="0" rIns="0" bIns="0"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Duis aute irure dolor in reprehenderit in voluptate velit esse cillum dolore eu fugiat nulla pariatur. Excepteur sint occaecat cupidatat non proident, sunt in culpa qui officia deserunt mollit anim id est laborum.</a:t>
            </a:r>
          </a:p>
          <a:p>
            <a:pPr algn="just"/>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Duis aute irure dolor in reprehenderit in voluptate velit esse cillum dolore</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pPr algn="just"/>
            <a:endParaRPr lang="en-US" sz="1333" dirty="0">
              <a:solidFill>
                <a:schemeClr val="bg1"/>
              </a:solidFill>
              <a:latin typeface="Candara" panose="020E0502030303020204" pitchFamily="34" charset="0"/>
            </a:endParaRPr>
          </a:p>
        </p:txBody>
      </p:sp>
      <p:sp>
        <p:nvSpPr>
          <p:cNvPr id="23" name="Text Placeholder 8"/>
          <p:cNvSpPr txBox="1">
            <a:spLocks/>
          </p:cNvSpPr>
          <p:nvPr/>
        </p:nvSpPr>
        <p:spPr>
          <a:xfrm>
            <a:off x="7758425" y="4446683"/>
            <a:ext cx="2194560" cy="267661"/>
          </a:xfrm>
          <a:prstGeom prst="rect">
            <a:avLst/>
          </a:prstGeom>
          <a:solidFill>
            <a:schemeClr val="tx1">
              <a:alpha val="30000"/>
            </a:schemeClr>
          </a:solidFill>
        </p:spPr>
        <p:txBody>
          <a:bodyPr lIns="0" tIns="0" rIns="0" bIns="0" anchor="ctr"/>
          <a:lstStyle/>
          <a:p>
            <a:pPr marL="457189" indent="-457189" algn="ctr" defTabSz="1219170">
              <a:spcBef>
                <a:spcPct val="20000"/>
              </a:spcBef>
              <a:defRPr/>
            </a:pPr>
            <a:r>
              <a:rPr lang="en-US" dirty="0">
                <a:solidFill>
                  <a:schemeClr val="bg1"/>
                </a:solidFill>
                <a:latin typeface="Bernard MT Condensed" panose="02050806060905020404" pitchFamily="18" charset="0"/>
              </a:rPr>
              <a:t>Lorem Ipsum Dolor</a:t>
            </a:r>
          </a:p>
        </p:txBody>
      </p:sp>
      <p:sp>
        <p:nvSpPr>
          <p:cNvPr id="9" name="TextBox 8"/>
          <p:cNvSpPr txBox="1"/>
          <p:nvPr/>
        </p:nvSpPr>
        <p:spPr>
          <a:xfrm>
            <a:off x="6382491" y="4824023"/>
            <a:ext cx="4913419" cy="1292662"/>
          </a:xfrm>
          <a:prstGeom prst="rect">
            <a:avLst/>
          </a:prstGeom>
          <a:solidFill>
            <a:schemeClr val="tx1">
              <a:alpha val="30000"/>
            </a:schemeClr>
          </a:solidFill>
        </p:spPr>
        <p:txBody>
          <a:bodyPr wrap="square" lIns="0" tIns="0" rIns="0" bIns="0" rtlCol="0">
            <a:spAutoFit/>
          </a:bodyPr>
          <a:lstStyle/>
          <a:p>
            <a:pPr algn="just"/>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Duis aute irure dolor in reprehenderit in voluptate velit esse cillum dolore eu fugiat nulla pariatur. Excepteur sint occaecat cupidatat non proident</a:t>
            </a:r>
          </a:p>
        </p:txBody>
      </p:sp>
    </p:spTree>
    <p:extLst>
      <p:ext uri="{BB962C8B-B14F-4D97-AF65-F5344CB8AC3E}">
        <p14:creationId xmlns:p14="http://schemas.microsoft.com/office/powerpoint/2010/main" val="219919845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p:cTn id="7" dur="500" fill="hold"/>
                                        <p:tgtEl>
                                          <p:spTgt spid="5"/>
                                        </p:tgtEl>
                                        <p:attrNameLst>
                                          <p:attrName>ppt_w</p:attrName>
                                        </p:attrNameLst>
                                      </p:cBhvr>
                                      <p:tavLst>
                                        <p:tav tm="0">
                                          <p:val>
                                            <p:fltVal val="0"/>
                                          </p:val>
                                        </p:tav>
                                        <p:tav tm="100000">
                                          <p:val>
                                            <p:strVal val="#ppt_w"/>
                                          </p:val>
                                        </p:tav>
                                      </p:tavLst>
                                    </p:anim>
                                    <p:anim calcmode="lin" valueType="num">
                                      <p:cBhvr>
                                        <p:cTn id="8" dur="500" fill="hold"/>
                                        <p:tgtEl>
                                          <p:spTgt spid="5"/>
                                        </p:tgtEl>
                                        <p:attrNameLst>
                                          <p:attrName>ppt_h</p:attrName>
                                        </p:attrNameLst>
                                      </p:cBhvr>
                                      <p:tavLst>
                                        <p:tav tm="0">
                                          <p:val>
                                            <p:fltVal val="0"/>
                                          </p:val>
                                        </p:tav>
                                        <p:tav tm="100000">
                                          <p:val>
                                            <p:strVal val="#ppt_h"/>
                                          </p:val>
                                        </p:tav>
                                      </p:tavLst>
                                    </p:anim>
                                    <p:animEffect transition="in" filter="fade">
                                      <p:cBhvr>
                                        <p:cTn id="9" dur="500"/>
                                        <p:tgtEl>
                                          <p:spTgt spid="5"/>
                                        </p:tgtEl>
                                      </p:cBhvr>
                                    </p:animEffect>
                                  </p:childTnLst>
                                </p:cTn>
                              </p:par>
                            </p:childTnLst>
                          </p:cTn>
                        </p:par>
                        <p:par>
                          <p:cTn id="10" fill="hold">
                            <p:stCondLst>
                              <p:cond delay="500"/>
                            </p:stCondLst>
                            <p:childTnLst>
                              <p:par>
                                <p:cTn id="11" presetID="42" presetClass="entr" presetSubtype="0" fill="hold" grpId="0" nodeType="afterEffect">
                                  <p:stCondLst>
                                    <p:cond delay="0"/>
                                  </p:stCondLst>
                                  <p:childTnLst>
                                    <p:set>
                                      <p:cBhvr>
                                        <p:cTn id="12" dur="1" fill="hold">
                                          <p:stCondLst>
                                            <p:cond delay="0"/>
                                          </p:stCondLst>
                                        </p:cTn>
                                        <p:tgtEl>
                                          <p:spTgt spid="20"/>
                                        </p:tgtEl>
                                        <p:attrNameLst>
                                          <p:attrName>style.visibility</p:attrName>
                                        </p:attrNameLst>
                                      </p:cBhvr>
                                      <p:to>
                                        <p:strVal val="visible"/>
                                      </p:to>
                                    </p:set>
                                    <p:animEffect transition="in" filter="fade">
                                      <p:cBhvr>
                                        <p:cTn id="13" dur="500"/>
                                        <p:tgtEl>
                                          <p:spTgt spid="20"/>
                                        </p:tgtEl>
                                      </p:cBhvr>
                                    </p:animEffect>
                                    <p:anim calcmode="lin" valueType="num">
                                      <p:cBhvr>
                                        <p:cTn id="14" dur="500" fill="hold"/>
                                        <p:tgtEl>
                                          <p:spTgt spid="20"/>
                                        </p:tgtEl>
                                        <p:attrNameLst>
                                          <p:attrName>ppt_x</p:attrName>
                                        </p:attrNameLst>
                                      </p:cBhvr>
                                      <p:tavLst>
                                        <p:tav tm="0">
                                          <p:val>
                                            <p:strVal val="#ppt_x"/>
                                          </p:val>
                                        </p:tav>
                                        <p:tav tm="100000">
                                          <p:val>
                                            <p:strVal val="#ppt_x"/>
                                          </p:val>
                                        </p:tav>
                                      </p:tavLst>
                                    </p:anim>
                                    <p:anim calcmode="lin" valueType="num">
                                      <p:cBhvr>
                                        <p:cTn id="15" dur="500" fill="hold"/>
                                        <p:tgtEl>
                                          <p:spTgt spid="20"/>
                                        </p:tgtEl>
                                        <p:attrNameLst>
                                          <p:attrName>ppt_y</p:attrName>
                                        </p:attrNameLst>
                                      </p:cBhvr>
                                      <p:tavLst>
                                        <p:tav tm="0">
                                          <p:val>
                                            <p:strVal val="#ppt_y+.1"/>
                                          </p:val>
                                        </p:tav>
                                        <p:tav tm="100000">
                                          <p:val>
                                            <p:strVal val="#ppt_y"/>
                                          </p:val>
                                        </p:tav>
                                      </p:tavLst>
                                    </p:anim>
                                  </p:childTnLst>
                                </p:cTn>
                              </p:par>
                            </p:childTnLst>
                          </p:cTn>
                        </p:par>
                        <p:par>
                          <p:cTn id="16" fill="hold">
                            <p:stCondLst>
                              <p:cond delay="1000"/>
                            </p:stCondLst>
                            <p:childTnLst>
                              <p:par>
                                <p:cTn id="17" presetID="10" presetClass="entr" presetSubtype="0" fill="hold" grpId="0" nodeType="afterEffect">
                                  <p:stCondLst>
                                    <p:cond delay="0"/>
                                  </p:stCondLst>
                                  <p:childTnLst>
                                    <p:set>
                                      <p:cBhvr>
                                        <p:cTn id="18" dur="1" fill="hold">
                                          <p:stCondLst>
                                            <p:cond delay="0"/>
                                          </p:stCondLst>
                                        </p:cTn>
                                        <p:tgtEl>
                                          <p:spTgt spid="22"/>
                                        </p:tgtEl>
                                        <p:attrNameLst>
                                          <p:attrName>style.visibility</p:attrName>
                                        </p:attrNameLst>
                                      </p:cBhvr>
                                      <p:to>
                                        <p:strVal val="visible"/>
                                      </p:to>
                                    </p:set>
                                    <p:animEffect transition="in" filter="fade">
                                      <p:cBhvr>
                                        <p:cTn id="19" dur="1000"/>
                                        <p:tgtEl>
                                          <p:spTgt spid="22"/>
                                        </p:tgtEl>
                                      </p:cBhvr>
                                    </p:animEffect>
                                  </p:childTnLst>
                                </p:cTn>
                              </p:par>
                            </p:childTnLst>
                          </p:cTn>
                        </p:par>
                        <p:par>
                          <p:cTn id="20" fill="hold">
                            <p:stCondLst>
                              <p:cond delay="2000"/>
                            </p:stCondLst>
                            <p:childTnLst>
                              <p:par>
                                <p:cTn id="21" presetID="42" presetClass="entr" presetSubtype="0" fill="hold" grpId="0" nodeType="afterEffect">
                                  <p:stCondLst>
                                    <p:cond delay="0"/>
                                  </p:stCondLst>
                                  <p:childTnLst>
                                    <p:set>
                                      <p:cBhvr>
                                        <p:cTn id="22" dur="1" fill="hold">
                                          <p:stCondLst>
                                            <p:cond delay="0"/>
                                          </p:stCondLst>
                                        </p:cTn>
                                        <p:tgtEl>
                                          <p:spTgt spid="23"/>
                                        </p:tgtEl>
                                        <p:attrNameLst>
                                          <p:attrName>style.visibility</p:attrName>
                                        </p:attrNameLst>
                                      </p:cBhvr>
                                      <p:to>
                                        <p:strVal val="visible"/>
                                      </p:to>
                                    </p:set>
                                    <p:animEffect transition="in" filter="fade">
                                      <p:cBhvr>
                                        <p:cTn id="23" dur="500"/>
                                        <p:tgtEl>
                                          <p:spTgt spid="23"/>
                                        </p:tgtEl>
                                      </p:cBhvr>
                                    </p:animEffect>
                                    <p:anim calcmode="lin" valueType="num">
                                      <p:cBhvr>
                                        <p:cTn id="24" dur="500" fill="hold"/>
                                        <p:tgtEl>
                                          <p:spTgt spid="23"/>
                                        </p:tgtEl>
                                        <p:attrNameLst>
                                          <p:attrName>ppt_x</p:attrName>
                                        </p:attrNameLst>
                                      </p:cBhvr>
                                      <p:tavLst>
                                        <p:tav tm="0">
                                          <p:val>
                                            <p:strVal val="#ppt_x"/>
                                          </p:val>
                                        </p:tav>
                                        <p:tav tm="100000">
                                          <p:val>
                                            <p:strVal val="#ppt_x"/>
                                          </p:val>
                                        </p:tav>
                                      </p:tavLst>
                                    </p:anim>
                                    <p:anim calcmode="lin" valueType="num">
                                      <p:cBhvr>
                                        <p:cTn id="25" dur="500" fill="hold"/>
                                        <p:tgtEl>
                                          <p:spTgt spid="23"/>
                                        </p:tgtEl>
                                        <p:attrNameLst>
                                          <p:attrName>ppt_y</p:attrName>
                                        </p:attrNameLst>
                                      </p:cBhvr>
                                      <p:tavLst>
                                        <p:tav tm="0">
                                          <p:val>
                                            <p:strVal val="#ppt_y+.1"/>
                                          </p:val>
                                        </p:tav>
                                        <p:tav tm="100000">
                                          <p:val>
                                            <p:strVal val="#ppt_y"/>
                                          </p:val>
                                        </p:tav>
                                      </p:tavLst>
                                    </p:anim>
                                  </p:childTnLst>
                                </p:cTn>
                              </p:par>
                            </p:childTnLst>
                          </p:cTn>
                        </p:par>
                        <p:par>
                          <p:cTn id="26" fill="hold">
                            <p:stCondLst>
                              <p:cond delay="2500"/>
                            </p:stCondLst>
                            <p:childTnLst>
                              <p:par>
                                <p:cTn id="27" presetID="10" presetClass="entr" presetSubtype="0" fill="hold" grpId="0" nodeType="afterEffect">
                                  <p:stCondLst>
                                    <p:cond delay="0"/>
                                  </p:stCondLst>
                                  <p:childTnLst>
                                    <p:set>
                                      <p:cBhvr>
                                        <p:cTn id="28" dur="1" fill="hold">
                                          <p:stCondLst>
                                            <p:cond delay="0"/>
                                          </p:stCondLst>
                                        </p:cTn>
                                        <p:tgtEl>
                                          <p:spTgt spid="9"/>
                                        </p:tgtEl>
                                        <p:attrNameLst>
                                          <p:attrName>style.visibility</p:attrName>
                                        </p:attrNameLst>
                                      </p:cBhvr>
                                      <p:to>
                                        <p:strVal val="visible"/>
                                      </p:to>
                                    </p:set>
                                    <p:animEffect transition="in" filter="fade">
                                      <p:cBhvr>
                                        <p:cTn id="29" dur="10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22" grpId="0"/>
      <p:bldP spid="23" grpId="0" animBg="1"/>
      <p:bldP spid="9" grpId="0" animBg="1"/>
    </p:bldLst>
  </p:timing>
</p:sld>
</file>

<file path=ppt/slides/slide97.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9000" b="-9000"/>
          </a:stretch>
        </a:blipFill>
        <a:effectLst/>
      </p:bgPr>
    </p:bg>
    <p:spTree>
      <p:nvGrpSpPr>
        <p:cNvPr id="1" name=""/>
        <p:cNvGrpSpPr/>
        <p:nvPr/>
      </p:nvGrpSpPr>
      <p:grpSpPr>
        <a:xfrm>
          <a:off x="0" y="0"/>
          <a:ext cx="0" cy="0"/>
          <a:chOff x="0" y="0"/>
          <a:chExt cx="0" cy="0"/>
        </a:xfrm>
      </p:grpSpPr>
      <p:pic>
        <p:nvPicPr>
          <p:cNvPr id="5" name="Picture Placeholder 4"/>
          <p:cNvPicPr>
            <a:picLocks noGrp="1" noChangeAspect="1"/>
          </p:cNvPicPr>
          <p:nvPr>
            <p:ph type="pic" sz="quarter" idx="11"/>
          </p:nvPr>
        </p:nvPicPr>
        <p:blipFill>
          <a:blip r:embed="rId4">
            <a:extLst>
              <a:ext uri="{28A0092B-C50C-407E-A947-70E740481C1C}">
                <a14:useLocalDpi xmlns:a14="http://schemas.microsoft.com/office/drawing/2010/main" val="0"/>
              </a:ext>
            </a:extLst>
          </a:blip>
          <a:stretch>
            <a:fillRect/>
          </a:stretch>
        </p:blipFill>
        <p:spPr>
          <a:xfrm>
            <a:off x="7132327" y="1667454"/>
            <a:ext cx="3413745" cy="2266727"/>
          </a:xfrm>
          <a:ln w="31750">
            <a:solidFill>
              <a:srgbClr val="F89120"/>
            </a:solidFill>
          </a:ln>
          <a:effectLst>
            <a:outerShdw blurRad="50800" dist="38100" dir="2700000" algn="tl" rotWithShape="0">
              <a:prstClr val="black">
                <a:alpha val="40000"/>
              </a:prstClr>
            </a:outerShdw>
            <a:reflection blurRad="6350" stA="50000" endA="300" endPos="38500" dist="50800" dir="5400000" sy="-100000" algn="bl" rotWithShape="0"/>
          </a:effectLst>
        </p:spPr>
      </p:pic>
      <p:sp>
        <p:nvSpPr>
          <p:cNvPr id="20" name="Text Placeholder 8"/>
          <p:cNvSpPr txBox="1">
            <a:spLocks/>
          </p:cNvSpPr>
          <p:nvPr/>
        </p:nvSpPr>
        <p:spPr>
          <a:xfrm>
            <a:off x="888891" y="1264632"/>
            <a:ext cx="4913419" cy="267661"/>
          </a:xfrm>
          <a:prstGeom prst="rect">
            <a:avLst/>
          </a:prstGeom>
        </p:spPr>
        <p:txBody>
          <a:bodyPr lIns="0" tIns="0" rIns="0" bIns="0" anchor="ctr"/>
          <a:lstStyle/>
          <a:p>
            <a:pPr marL="457189" indent="-457189" defTabSz="1219170">
              <a:spcBef>
                <a:spcPct val="20000"/>
              </a:spcBef>
              <a:defRPr/>
            </a:pPr>
            <a:r>
              <a:rPr lang="en-US" sz="2000" dirty="0">
                <a:solidFill>
                  <a:schemeClr val="bg1"/>
                </a:solidFill>
                <a:latin typeface="Bernard MT Condensed" panose="02050806060905020404" pitchFamily="18" charset="0"/>
              </a:rPr>
              <a:t>Lorem Ipsum Dolor</a:t>
            </a:r>
          </a:p>
        </p:txBody>
      </p:sp>
      <p:sp>
        <p:nvSpPr>
          <p:cNvPr id="22" name="TextBox 21"/>
          <p:cNvSpPr txBox="1"/>
          <p:nvPr/>
        </p:nvSpPr>
        <p:spPr>
          <a:xfrm>
            <a:off x="888891" y="1772154"/>
            <a:ext cx="4913419" cy="4944880"/>
          </a:xfrm>
          <a:prstGeom prst="rect">
            <a:avLst/>
          </a:prstGeom>
          <a:noFill/>
        </p:spPr>
        <p:txBody>
          <a:bodyPr wrap="square" lIns="0" tIns="0" rIns="0" bIns="0"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Duis aute irure dolor in reprehenderit in voluptate velit esse cillum dolore eu fugiat nulla pariatur. Excepteur sint occaecat cupidatat non proident, sunt in culpa qui officia deserunt mollit anim id est laborum.</a:t>
            </a:r>
          </a:p>
          <a:p>
            <a:pPr algn="just"/>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Duis aute irure dolor in reprehenderit in voluptate velit esse cillum dolore</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pPr algn="just"/>
            <a:endParaRPr lang="en-US" sz="1333" dirty="0">
              <a:solidFill>
                <a:schemeClr val="bg1"/>
              </a:solidFill>
            </a:endParaRPr>
          </a:p>
        </p:txBody>
      </p:sp>
      <p:sp>
        <p:nvSpPr>
          <p:cNvPr id="23" name="Text Placeholder 8"/>
          <p:cNvSpPr txBox="1">
            <a:spLocks/>
          </p:cNvSpPr>
          <p:nvPr/>
        </p:nvSpPr>
        <p:spPr>
          <a:xfrm>
            <a:off x="7758425" y="4446683"/>
            <a:ext cx="2194560" cy="267661"/>
          </a:xfrm>
          <a:prstGeom prst="rect">
            <a:avLst/>
          </a:prstGeom>
          <a:noFill/>
        </p:spPr>
        <p:txBody>
          <a:bodyPr lIns="0" tIns="0" rIns="0" bIns="0" anchor="ctr"/>
          <a:lstStyle/>
          <a:p>
            <a:pPr marL="457189" indent="-457189" algn="ctr" defTabSz="1219170">
              <a:spcBef>
                <a:spcPct val="20000"/>
              </a:spcBef>
              <a:defRPr/>
            </a:pPr>
            <a:r>
              <a:rPr lang="en-US" sz="2000" dirty="0">
                <a:solidFill>
                  <a:schemeClr val="bg1"/>
                </a:solidFill>
                <a:latin typeface="Bernard MT Condensed" panose="02050806060905020404" pitchFamily="18" charset="0"/>
              </a:rPr>
              <a:t>Lorem Ipsum Dolor</a:t>
            </a:r>
          </a:p>
        </p:txBody>
      </p:sp>
      <p:sp>
        <p:nvSpPr>
          <p:cNvPr id="9" name="TextBox 8"/>
          <p:cNvSpPr txBox="1"/>
          <p:nvPr/>
        </p:nvSpPr>
        <p:spPr>
          <a:xfrm>
            <a:off x="6382491" y="4824023"/>
            <a:ext cx="4913419" cy="1292662"/>
          </a:xfrm>
          <a:prstGeom prst="rect">
            <a:avLst/>
          </a:prstGeom>
          <a:noFill/>
        </p:spPr>
        <p:txBody>
          <a:bodyPr wrap="square" lIns="0" tIns="0" rIns="0" bIns="0" rtlCol="0">
            <a:spAutoFit/>
          </a:bodyPr>
          <a:lstStyle/>
          <a:p>
            <a:pPr algn="just"/>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Duis aute irure dolor in reprehenderit in voluptate velit esse cillum dolore eu fugiat nulla pariatur. Excepteur sint occaecat cupidatat non proident</a:t>
            </a:r>
          </a:p>
        </p:txBody>
      </p:sp>
      <p:grpSp>
        <p:nvGrpSpPr>
          <p:cNvPr id="7" name="Group 6"/>
          <p:cNvGrpSpPr/>
          <p:nvPr/>
        </p:nvGrpSpPr>
        <p:grpSpPr>
          <a:xfrm>
            <a:off x="3341511" y="258228"/>
            <a:ext cx="5508978" cy="954108"/>
            <a:chOff x="3341511" y="258228"/>
            <a:chExt cx="5508978" cy="954108"/>
          </a:xfrm>
        </p:grpSpPr>
        <p:sp>
          <p:nvSpPr>
            <p:cNvPr id="8" name="TextBox 7"/>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p:txBody>
        </p:sp>
        <p:sp>
          <p:nvSpPr>
            <p:cNvPr id="10" name="TextBox 9"/>
            <p:cNvSpPr txBox="1"/>
            <p:nvPr/>
          </p:nvSpPr>
          <p:spPr>
            <a:xfrm>
              <a:off x="4030132" y="843004"/>
              <a:ext cx="4143023" cy="369332"/>
            </a:xfrm>
            <a:prstGeom prst="rect">
              <a:avLst/>
            </a:prstGeom>
            <a:noFill/>
          </p:spPr>
          <p:txBody>
            <a:bodyPr wrap="square" rtlCol="0">
              <a:spAutoFit/>
            </a:bodyPr>
            <a:lstStyle/>
            <a:p>
              <a:pPr algn="ctr"/>
              <a:r>
                <a:rPr lang="en-US" dirty="0">
                  <a:solidFill>
                    <a:schemeClr val="bg1"/>
                  </a:solidFill>
                  <a:latin typeface="Candara" panose="020E0502030303020204" pitchFamily="34" charset="0"/>
                </a:rPr>
                <a:t>Your Subtitle</a:t>
              </a:r>
            </a:p>
          </p:txBody>
        </p:sp>
      </p:grpSp>
    </p:spTree>
    <p:extLst>
      <p:ext uri="{BB962C8B-B14F-4D97-AF65-F5344CB8AC3E}">
        <p14:creationId xmlns:p14="http://schemas.microsoft.com/office/powerpoint/2010/main" val="384691268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750"/>
                                        <p:tgtEl>
                                          <p:spTgt spid="7"/>
                                        </p:tgtEl>
                                      </p:cBhvr>
                                    </p:animEffect>
                                  </p:childTnLst>
                                </p:cTn>
                              </p:par>
                            </p:childTnLst>
                          </p:cTn>
                        </p:par>
                        <p:par>
                          <p:cTn id="8" fill="hold">
                            <p:stCondLst>
                              <p:cond delay="750"/>
                            </p:stCondLst>
                            <p:childTnLst>
                              <p:par>
                                <p:cTn id="9" presetID="53" presetClass="entr" presetSubtype="16" fill="hold" nodeType="after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p:cTn id="11" dur="500" fill="hold"/>
                                        <p:tgtEl>
                                          <p:spTgt spid="5"/>
                                        </p:tgtEl>
                                        <p:attrNameLst>
                                          <p:attrName>ppt_w</p:attrName>
                                        </p:attrNameLst>
                                      </p:cBhvr>
                                      <p:tavLst>
                                        <p:tav tm="0">
                                          <p:val>
                                            <p:fltVal val="0"/>
                                          </p:val>
                                        </p:tav>
                                        <p:tav tm="100000">
                                          <p:val>
                                            <p:strVal val="#ppt_w"/>
                                          </p:val>
                                        </p:tav>
                                      </p:tavLst>
                                    </p:anim>
                                    <p:anim calcmode="lin" valueType="num">
                                      <p:cBhvr>
                                        <p:cTn id="12" dur="500" fill="hold"/>
                                        <p:tgtEl>
                                          <p:spTgt spid="5"/>
                                        </p:tgtEl>
                                        <p:attrNameLst>
                                          <p:attrName>ppt_h</p:attrName>
                                        </p:attrNameLst>
                                      </p:cBhvr>
                                      <p:tavLst>
                                        <p:tav tm="0">
                                          <p:val>
                                            <p:fltVal val="0"/>
                                          </p:val>
                                        </p:tav>
                                        <p:tav tm="100000">
                                          <p:val>
                                            <p:strVal val="#ppt_h"/>
                                          </p:val>
                                        </p:tav>
                                      </p:tavLst>
                                    </p:anim>
                                    <p:animEffect transition="in" filter="fade">
                                      <p:cBhvr>
                                        <p:cTn id="13" dur="500"/>
                                        <p:tgtEl>
                                          <p:spTgt spid="5"/>
                                        </p:tgtEl>
                                      </p:cBhvr>
                                    </p:animEffect>
                                  </p:childTnLst>
                                </p:cTn>
                              </p:par>
                            </p:childTnLst>
                          </p:cTn>
                        </p:par>
                        <p:par>
                          <p:cTn id="14" fill="hold">
                            <p:stCondLst>
                              <p:cond delay="1250"/>
                            </p:stCondLst>
                            <p:childTnLst>
                              <p:par>
                                <p:cTn id="15" presetID="42" presetClass="entr" presetSubtype="0" fill="hold" grpId="0" nodeType="afterEffect">
                                  <p:stCondLst>
                                    <p:cond delay="0"/>
                                  </p:stCondLst>
                                  <p:childTnLst>
                                    <p:set>
                                      <p:cBhvr>
                                        <p:cTn id="16" dur="1" fill="hold">
                                          <p:stCondLst>
                                            <p:cond delay="0"/>
                                          </p:stCondLst>
                                        </p:cTn>
                                        <p:tgtEl>
                                          <p:spTgt spid="20"/>
                                        </p:tgtEl>
                                        <p:attrNameLst>
                                          <p:attrName>style.visibility</p:attrName>
                                        </p:attrNameLst>
                                      </p:cBhvr>
                                      <p:to>
                                        <p:strVal val="visible"/>
                                      </p:to>
                                    </p:set>
                                    <p:animEffect transition="in" filter="fade">
                                      <p:cBhvr>
                                        <p:cTn id="17" dur="500"/>
                                        <p:tgtEl>
                                          <p:spTgt spid="20"/>
                                        </p:tgtEl>
                                      </p:cBhvr>
                                    </p:animEffect>
                                    <p:anim calcmode="lin" valueType="num">
                                      <p:cBhvr>
                                        <p:cTn id="18" dur="500" fill="hold"/>
                                        <p:tgtEl>
                                          <p:spTgt spid="20"/>
                                        </p:tgtEl>
                                        <p:attrNameLst>
                                          <p:attrName>ppt_x</p:attrName>
                                        </p:attrNameLst>
                                      </p:cBhvr>
                                      <p:tavLst>
                                        <p:tav tm="0">
                                          <p:val>
                                            <p:strVal val="#ppt_x"/>
                                          </p:val>
                                        </p:tav>
                                        <p:tav tm="100000">
                                          <p:val>
                                            <p:strVal val="#ppt_x"/>
                                          </p:val>
                                        </p:tav>
                                      </p:tavLst>
                                    </p:anim>
                                    <p:anim calcmode="lin" valueType="num">
                                      <p:cBhvr>
                                        <p:cTn id="19" dur="500" fill="hold"/>
                                        <p:tgtEl>
                                          <p:spTgt spid="20"/>
                                        </p:tgtEl>
                                        <p:attrNameLst>
                                          <p:attrName>ppt_y</p:attrName>
                                        </p:attrNameLst>
                                      </p:cBhvr>
                                      <p:tavLst>
                                        <p:tav tm="0">
                                          <p:val>
                                            <p:strVal val="#ppt_y+.1"/>
                                          </p:val>
                                        </p:tav>
                                        <p:tav tm="100000">
                                          <p:val>
                                            <p:strVal val="#ppt_y"/>
                                          </p:val>
                                        </p:tav>
                                      </p:tavLst>
                                    </p:anim>
                                  </p:childTnLst>
                                </p:cTn>
                              </p:par>
                            </p:childTnLst>
                          </p:cTn>
                        </p:par>
                        <p:par>
                          <p:cTn id="20" fill="hold">
                            <p:stCondLst>
                              <p:cond delay="1750"/>
                            </p:stCondLst>
                            <p:childTnLst>
                              <p:par>
                                <p:cTn id="21" presetID="10" presetClass="entr" presetSubtype="0" fill="hold" grpId="0" nodeType="afterEffect">
                                  <p:stCondLst>
                                    <p:cond delay="0"/>
                                  </p:stCondLst>
                                  <p:childTnLst>
                                    <p:set>
                                      <p:cBhvr>
                                        <p:cTn id="22" dur="1" fill="hold">
                                          <p:stCondLst>
                                            <p:cond delay="0"/>
                                          </p:stCondLst>
                                        </p:cTn>
                                        <p:tgtEl>
                                          <p:spTgt spid="22"/>
                                        </p:tgtEl>
                                        <p:attrNameLst>
                                          <p:attrName>style.visibility</p:attrName>
                                        </p:attrNameLst>
                                      </p:cBhvr>
                                      <p:to>
                                        <p:strVal val="visible"/>
                                      </p:to>
                                    </p:set>
                                    <p:animEffect transition="in" filter="fade">
                                      <p:cBhvr>
                                        <p:cTn id="23" dur="1000"/>
                                        <p:tgtEl>
                                          <p:spTgt spid="22"/>
                                        </p:tgtEl>
                                      </p:cBhvr>
                                    </p:animEffect>
                                  </p:childTnLst>
                                </p:cTn>
                              </p:par>
                            </p:childTnLst>
                          </p:cTn>
                        </p:par>
                        <p:par>
                          <p:cTn id="24" fill="hold">
                            <p:stCondLst>
                              <p:cond delay="2750"/>
                            </p:stCondLst>
                            <p:childTnLst>
                              <p:par>
                                <p:cTn id="25" presetID="42" presetClass="entr" presetSubtype="0" fill="hold" grpId="0" nodeType="afterEffect">
                                  <p:stCondLst>
                                    <p:cond delay="0"/>
                                  </p:stCondLst>
                                  <p:childTnLst>
                                    <p:set>
                                      <p:cBhvr>
                                        <p:cTn id="26" dur="1" fill="hold">
                                          <p:stCondLst>
                                            <p:cond delay="0"/>
                                          </p:stCondLst>
                                        </p:cTn>
                                        <p:tgtEl>
                                          <p:spTgt spid="23"/>
                                        </p:tgtEl>
                                        <p:attrNameLst>
                                          <p:attrName>style.visibility</p:attrName>
                                        </p:attrNameLst>
                                      </p:cBhvr>
                                      <p:to>
                                        <p:strVal val="visible"/>
                                      </p:to>
                                    </p:set>
                                    <p:animEffect transition="in" filter="fade">
                                      <p:cBhvr>
                                        <p:cTn id="27" dur="500"/>
                                        <p:tgtEl>
                                          <p:spTgt spid="23"/>
                                        </p:tgtEl>
                                      </p:cBhvr>
                                    </p:animEffect>
                                    <p:anim calcmode="lin" valueType="num">
                                      <p:cBhvr>
                                        <p:cTn id="28" dur="500" fill="hold"/>
                                        <p:tgtEl>
                                          <p:spTgt spid="23"/>
                                        </p:tgtEl>
                                        <p:attrNameLst>
                                          <p:attrName>ppt_x</p:attrName>
                                        </p:attrNameLst>
                                      </p:cBhvr>
                                      <p:tavLst>
                                        <p:tav tm="0">
                                          <p:val>
                                            <p:strVal val="#ppt_x"/>
                                          </p:val>
                                        </p:tav>
                                        <p:tav tm="100000">
                                          <p:val>
                                            <p:strVal val="#ppt_x"/>
                                          </p:val>
                                        </p:tav>
                                      </p:tavLst>
                                    </p:anim>
                                    <p:anim calcmode="lin" valueType="num">
                                      <p:cBhvr>
                                        <p:cTn id="29" dur="500" fill="hold"/>
                                        <p:tgtEl>
                                          <p:spTgt spid="23"/>
                                        </p:tgtEl>
                                        <p:attrNameLst>
                                          <p:attrName>ppt_y</p:attrName>
                                        </p:attrNameLst>
                                      </p:cBhvr>
                                      <p:tavLst>
                                        <p:tav tm="0">
                                          <p:val>
                                            <p:strVal val="#ppt_y+.1"/>
                                          </p:val>
                                        </p:tav>
                                        <p:tav tm="100000">
                                          <p:val>
                                            <p:strVal val="#ppt_y"/>
                                          </p:val>
                                        </p:tav>
                                      </p:tavLst>
                                    </p:anim>
                                  </p:childTnLst>
                                </p:cTn>
                              </p:par>
                            </p:childTnLst>
                          </p:cTn>
                        </p:par>
                        <p:par>
                          <p:cTn id="30" fill="hold">
                            <p:stCondLst>
                              <p:cond delay="3250"/>
                            </p:stCondLst>
                            <p:childTnLst>
                              <p:par>
                                <p:cTn id="31" presetID="10" presetClass="entr" presetSubtype="0" fill="hold" grpId="0" nodeType="afterEffect">
                                  <p:stCondLst>
                                    <p:cond delay="0"/>
                                  </p:stCondLst>
                                  <p:childTnLst>
                                    <p:set>
                                      <p:cBhvr>
                                        <p:cTn id="32" dur="1" fill="hold">
                                          <p:stCondLst>
                                            <p:cond delay="0"/>
                                          </p:stCondLst>
                                        </p:cTn>
                                        <p:tgtEl>
                                          <p:spTgt spid="9"/>
                                        </p:tgtEl>
                                        <p:attrNameLst>
                                          <p:attrName>style.visibility</p:attrName>
                                        </p:attrNameLst>
                                      </p:cBhvr>
                                      <p:to>
                                        <p:strVal val="visible"/>
                                      </p:to>
                                    </p:set>
                                    <p:animEffect transition="in" filter="fade">
                                      <p:cBhvr>
                                        <p:cTn id="33" dur="10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22" grpId="0"/>
      <p:bldP spid="23" grpId="0"/>
      <p:bldP spid="9" grpId="0"/>
    </p:bldLst>
  </p:timing>
</p:sld>
</file>

<file path=ppt/slides/slide9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7" name="TextBox 6"/>
          <p:cNvSpPr txBox="1"/>
          <p:nvPr/>
        </p:nvSpPr>
        <p:spPr>
          <a:xfrm>
            <a:off x="822083" y="1809836"/>
            <a:ext cx="4641739" cy="5109091"/>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endParaRPr lang="en-US" sz="1400" dirty="0">
              <a:solidFill>
                <a:schemeClr val="bg1"/>
              </a:solidFill>
              <a:latin typeface="Candara" panose="020E0502030303020204" pitchFamily="34" charset="0"/>
            </a:endParaRPr>
          </a:p>
          <a:p>
            <a:endParaRPr lang="en-US" dirty="0">
              <a:solidFill>
                <a:schemeClr val="bg1"/>
              </a:solidFill>
              <a:latin typeface="Candara" panose="020E0502030303020204" pitchFamily="34" charset="0"/>
            </a:endParaRPr>
          </a:p>
        </p:txBody>
      </p:sp>
      <p:sp>
        <p:nvSpPr>
          <p:cNvPr id="8" name="TextBox 7"/>
          <p:cNvSpPr txBox="1"/>
          <p:nvPr/>
        </p:nvSpPr>
        <p:spPr>
          <a:xfrm>
            <a:off x="6129867" y="915188"/>
            <a:ext cx="5305777" cy="5262979"/>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a:t>
            </a:r>
          </a:p>
        </p:txBody>
      </p:sp>
      <p:sp>
        <p:nvSpPr>
          <p:cNvPr id="12" name="TextBox 11"/>
          <p:cNvSpPr txBox="1"/>
          <p:nvPr/>
        </p:nvSpPr>
        <p:spPr>
          <a:xfrm>
            <a:off x="370046" y="304456"/>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grpSp>
        <p:nvGrpSpPr>
          <p:cNvPr id="13" name="Group 12"/>
          <p:cNvGrpSpPr/>
          <p:nvPr/>
        </p:nvGrpSpPr>
        <p:grpSpPr>
          <a:xfrm>
            <a:off x="1866527" y="922564"/>
            <a:ext cx="3678110" cy="686664"/>
            <a:chOff x="1866527" y="922564"/>
            <a:chExt cx="3678110" cy="686664"/>
          </a:xfrm>
        </p:grpSpPr>
        <p:sp>
          <p:nvSpPr>
            <p:cNvPr id="14" name="Freeform 13"/>
            <p:cNvSpPr/>
            <p:nvPr/>
          </p:nvSpPr>
          <p:spPr>
            <a:xfrm>
              <a:off x="1866527" y="922564"/>
              <a:ext cx="3678110" cy="686664"/>
            </a:xfrm>
            <a:custGeom>
              <a:avLst/>
              <a:gdLst>
                <a:gd name="connsiteX0" fmla="*/ 469808 w 4339988"/>
                <a:gd name="connsiteY0" fmla="*/ 0 h 686664"/>
                <a:gd name="connsiteX1" fmla="*/ 666000 w 4339988"/>
                <a:gd name="connsiteY1" fmla="*/ 191999 h 686664"/>
                <a:gd name="connsiteX2" fmla="*/ 4339988 w 4339988"/>
                <a:gd name="connsiteY2" fmla="*/ 191999 h 686664"/>
                <a:gd name="connsiteX3" fmla="*/ 4339988 w 4339988"/>
                <a:gd name="connsiteY3" fmla="*/ 686664 h 686664"/>
                <a:gd name="connsiteX4" fmla="*/ 0 w 4339988"/>
                <a:gd name="connsiteY4" fmla="*/ 686664 h 686664"/>
                <a:gd name="connsiteX5" fmla="*/ 0 w 4339988"/>
                <a:gd name="connsiteY5" fmla="*/ 191999 h 686664"/>
                <a:gd name="connsiteX6" fmla="*/ 273616 w 4339988"/>
                <a:gd name="connsiteY6" fmla="*/ 191999 h 686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39988" h="686664">
                  <a:moveTo>
                    <a:pt x="469808" y="0"/>
                  </a:moveTo>
                  <a:lnTo>
                    <a:pt x="666000" y="191999"/>
                  </a:lnTo>
                  <a:lnTo>
                    <a:pt x="4339988" y="191999"/>
                  </a:lnTo>
                  <a:lnTo>
                    <a:pt x="4339988" y="686664"/>
                  </a:lnTo>
                  <a:lnTo>
                    <a:pt x="0" y="686664"/>
                  </a:lnTo>
                  <a:lnTo>
                    <a:pt x="0" y="191999"/>
                  </a:lnTo>
                  <a:lnTo>
                    <a:pt x="273616" y="191999"/>
                  </a:lnTo>
                  <a:close/>
                </a:path>
              </a:pathLst>
            </a:custGeom>
            <a:solidFill>
              <a:srgbClr val="F891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15" name="TextBox 14"/>
            <p:cNvSpPr txBox="1"/>
            <p:nvPr/>
          </p:nvSpPr>
          <p:spPr>
            <a:xfrm>
              <a:off x="2528405" y="1166173"/>
              <a:ext cx="2507620"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spTree>
    <p:extLst>
      <p:ext uri="{BB962C8B-B14F-4D97-AF65-F5344CB8AC3E}">
        <p14:creationId xmlns:p14="http://schemas.microsoft.com/office/powerpoint/2010/main" val="409552252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left)">
                                      <p:cBhvr>
                                        <p:cTn id="7" dur="500"/>
                                        <p:tgtEl>
                                          <p:spTgt spid="12"/>
                                        </p:tgtEl>
                                      </p:cBhvr>
                                    </p:animEffect>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13"/>
                                        </p:tgtEl>
                                        <p:attrNameLst>
                                          <p:attrName>style.visibility</p:attrName>
                                        </p:attrNameLst>
                                      </p:cBhvr>
                                      <p:to>
                                        <p:strVal val="visible"/>
                                      </p:to>
                                    </p:set>
                                    <p:anim calcmode="lin" valueType="num">
                                      <p:cBhvr additive="base">
                                        <p:cTn id="11" dur="500" fill="hold"/>
                                        <p:tgtEl>
                                          <p:spTgt spid="13"/>
                                        </p:tgtEl>
                                        <p:attrNameLst>
                                          <p:attrName>ppt_x</p:attrName>
                                        </p:attrNameLst>
                                      </p:cBhvr>
                                      <p:tavLst>
                                        <p:tav tm="0">
                                          <p:val>
                                            <p:strVal val="0-#ppt_w/2"/>
                                          </p:val>
                                        </p:tav>
                                        <p:tav tm="100000">
                                          <p:val>
                                            <p:strVal val="#ppt_x"/>
                                          </p:val>
                                        </p:tav>
                                      </p:tavLst>
                                    </p:anim>
                                    <p:anim calcmode="lin" valueType="num">
                                      <p:cBhvr additive="base">
                                        <p:cTn id="12" dur="500" fill="hold"/>
                                        <p:tgtEl>
                                          <p:spTgt spid="13"/>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wipe(up)">
                                      <p:cBhvr>
                                        <p:cTn id="16" dur="1000"/>
                                        <p:tgtEl>
                                          <p:spTgt spid="7"/>
                                        </p:tgtEl>
                                      </p:cBhvr>
                                    </p:animEffect>
                                  </p:childTnLst>
                                </p:cTn>
                              </p:par>
                            </p:childTnLst>
                          </p:cTn>
                        </p:par>
                        <p:par>
                          <p:cTn id="17" fill="hold">
                            <p:stCondLst>
                              <p:cond delay="2000"/>
                            </p:stCondLst>
                            <p:childTnLst>
                              <p:par>
                                <p:cTn id="18" presetID="22" presetClass="entr" presetSubtype="1" fill="hold" grpId="0" nodeType="afterEffect">
                                  <p:stCondLst>
                                    <p:cond delay="0"/>
                                  </p:stCondLst>
                                  <p:childTnLst>
                                    <p:set>
                                      <p:cBhvr>
                                        <p:cTn id="19" dur="1" fill="hold">
                                          <p:stCondLst>
                                            <p:cond delay="0"/>
                                          </p:stCondLst>
                                        </p:cTn>
                                        <p:tgtEl>
                                          <p:spTgt spid="8"/>
                                        </p:tgtEl>
                                        <p:attrNameLst>
                                          <p:attrName>style.visibility</p:attrName>
                                        </p:attrNameLst>
                                      </p:cBhvr>
                                      <p:to>
                                        <p:strVal val="visible"/>
                                      </p:to>
                                    </p:set>
                                    <p:animEffect transition="in" filter="wipe(up)">
                                      <p:cBhvr>
                                        <p:cTn id="20"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12" grpId="0"/>
    </p:bldLst>
  </p:timing>
</p:sld>
</file>

<file path=ppt/slides/slide9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2" name="Rectangle 1"/>
          <p:cNvSpPr>
            <a:spLocks/>
          </p:cNvSpPr>
          <p:nvPr/>
        </p:nvSpPr>
        <p:spPr>
          <a:xfrm>
            <a:off x="5968956" y="678873"/>
            <a:ext cx="2743200" cy="2286000"/>
          </a:xfrm>
          <a:prstGeom prst="rect">
            <a:avLst/>
          </a:prstGeom>
          <a:blipFill>
            <a:blip r:embed="rId3"/>
            <a:stretch>
              <a:fillRect/>
            </a:stretch>
          </a:blipFill>
          <a:ln w="6350">
            <a:solidFill>
              <a:schemeClr val="bg1"/>
            </a:solidFill>
          </a:ln>
          <a:effectLst>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9" name="Rectangle 8"/>
          <p:cNvSpPr/>
          <p:nvPr/>
        </p:nvSpPr>
        <p:spPr>
          <a:xfrm>
            <a:off x="9019308" y="678873"/>
            <a:ext cx="2743200" cy="2286000"/>
          </a:xfrm>
          <a:prstGeom prst="rect">
            <a:avLst/>
          </a:prstGeom>
          <a:blipFill>
            <a:blip r:embed="rId4"/>
            <a:stretch>
              <a:fillRect/>
            </a:stretch>
          </a:blipFill>
          <a:ln w="6350">
            <a:solidFill>
              <a:schemeClr val="bg1"/>
            </a:solidFill>
          </a:ln>
          <a:effectLst>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nvGrpSpPr>
          <p:cNvPr id="11" name="Group 10"/>
          <p:cNvGrpSpPr/>
          <p:nvPr/>
        </p:nvGrpSpPr>
        <p:grpSpPr>
          <a:xfrm>
            <a:off x="6181412" y="3315750"/>
            <a:ext cx="2377440" cy="2813759"/>
            <a:chOff x="9368143" y="4524476"/>
            <a:chExt cx="2600053" cy="1150601"/>
          </a:xfrm>
        </p:grpSpPr>
        <p:sp>
          <p:nvSpPr>
            <p:cNvPr id="12" name="Text Placeholder 3"/>
            <p:cNvSpPr txBox="1">
              <a:spLocks/>
            </p:cNvSpPr>
            <p:nvPr/>
          </p:nvSpPr>
          <p:spPr>
            <a:xfrm>
              <a:off x="9368143" y="4740287"/>
              <a:ext cx="2581820" cy="934790"/>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p:txBody>
        </p:sp>
        <p:sp>
          <p:nvSpPr>
            <p:cNvPr id="13" name="TextBox 12"/>
            <p:cNvSpPr txBox="1"/>
            <p:nvPr/>
          </p:nvSpPr>
          <p:spPr>
            <a:xfrm>
              <a:off x="9386376" y="4524476"/>
              <a:ext cx="2581820" cy="163613"/>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Lorem Ipsum</a:t>
              </a:r>
            </a:p>
          </p:txBody>
        </p:sp>
      </p:grpSp>
      <p:sp>
        <p:nvSpPr>
          <p:cNvPr id="20" name="TextBox 19"/>
          <p:cNvSpPr txBox="1"/>
          <p:nvPr/>
        </p:nvSpPr>
        <p:spPr>
          <a:xfrm>
            <a:off x="749850" y="2279296"/>
            <a:ext cx="4111979" cy="3816429"/>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endParaRPr lang="en-US" dirty="0">
              <a:solidFill>
                <a:schemeClr val="bg1"/>
              </a:solidFill>
              <a:latin typeface="Candara" panose="020E0502030303020204" pitchFamily="34" charset="0"/>
            </a:endParaRPr>
          </a:p>
        </p:txBody>
      </p:sp>
      <p:sp>
        <p:nvSpPr>
          <p:cNvPr id="27" name="TextBox 26"/>
          <p:cNvSpPr txBox="1"/>
          <p:nvPr/>
        </p:nvSpPr>
        <p:spPr>
          <a:xfrm>
            <a:off x="370046" y="304456"/>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grpSp>
        <p:nvGrpSpPr>
          <p:cNvPr id="28" name="Group 27"/>
          <p:cNvGrpSpPr/>
          <p:nvPr/>
        </p:nvGrpSpPr>
        <p:grpSpPr>
          <a:xfrm>
            <a:off x="1866527" y="922564"/>
            <a:ext cx="3678110" cy="686664"/>
            <a:chOff x="1866527" y="922564"/>
            <a:chExt cx="3678110" cy="686664"/>
          </a:xfrm>
        </p:grpSpPr>
        <p:sp>
          <p:nvSpPr>
            <p:cNvPr id="29" name="Freeform 28"/>
            <p:cNvSpPr/>
            <p:nvPr/>
          </p:nvSpPr>
          <p:spPr>
            <a:xfrm>
              <a:off x="1866527" y="922564"/>
              <a:ext cx="3678110" cy="686664"/>
            </a:xfrm>
            <a:custGeom>
              <a:avLst/>
              <a:gdLst>
                <a:gd name="connsiteX0" fmla="*/ 469808 w 4339988"/>
                <a:gd name="connsiteY0" fmla="*/ 0 h 686664"/>
                <a:gd name="connsiteX1" fmla="*/ 666000 w 4339988"/>
                <a:gd name="connsiteY1" fmla="*/ 191999 h 686664"/>
                <a:gd name="connsiteX2" fmla="*/ 4339988 w 4339988"/>
                <a:gd name="connsiteY2" fmla="*/ 191999 h 686664"/>
                <a:gd name="connsiteX3" fmla="*/ 4339988 w 4339988"/>
                <a:gd name="connsiteY3" fmla="*/ 686664 h 686664"/>
                <a:gd name="connsiteX4" fmla="*/ 0 w 4339988"/>
                <a:gd name="connsiteY4" fmla="*/ 686664 h 686664"/>
                <a:gd name="connsiteX5" fmla="*/ 0 w 4339988"/>
                <a:gd name="connsiteY5" fmla="*/ 191999 h 686664"/>
                <a:gd name="connsiteX6" fmla="*/ 273616 w 4339988"/>
                <a:gd name="connsiteY6" fmla="*/ 191999 h 686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39988" h="686664">
                  <a:moveTo>
                    <a:pt x="469808" y="0"/>
                  </a:moveTo>
                  <a:lnTo>
                    <a:pt x="666000" y="191999"/>
                  </a:lnTo>
                  <a:lnTo>
                    <a:pt x="4339988" y="191999"/>
                  </a:lnTo>
                  <a:lnTo>
                    <a:pt x="4339988" y="686664"/>
                  </a:lnTo>
                  <a:lnTo>
                    <a:pt x="0" y="686664"/>
                  </a:lnTo>
                  <a:lnTo>
                    <a:pt x="0" y="191999"/>
                  </a:lnTo>
                  <a:lnTo>
                    <a:pt x="273616" y="191999"/>
                  </a:lnTo>
                  <a:close/>
                </a:path>
              </a:pathLst>
            </a:custGeom>
            <a:solidFill>
              <a:srgbClr val="F891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30" name="TextBox 29"/>
            <p:cNvSpPr txBox="1"/>
            <p:nvPr/>
          </p:nvSpPr>
          <p:spPr>
            <a:xfrm>
              <a:off x="2528405" y="1166173"/>
              <a:ext cx="2507620"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grpSp>
        <p:nvGrpSpPr>
          <p:cNvPr id="31" name="Group 30"/>
          <p:cNvGrpSpPr/>
          <p:nvPr/>
        </p:nvGrpSpPr>
        <p:grpSpPr>
          <a:xfrm>
            <a:off x="9202188" y="3315750"/>
            <a:ext cx="2377440" cy="2813759"/>
            <a:chOff x="9368143" y="4524476"/>
            <a:chExt cx="2600053" cy="1150601"/>
          </a:xfrm>
        </p:grpSpPr>
        <p:sp>
          <p:nvSpPr>
            <p:cNvPr id="32" name="Text Placeholder 3"/>
            <p:cNvSpPr txBox="1">
              <a:spLocks/>
            </p:cNvSpPr>
            <p:nvPr/>
          </p:nvSpPr>
          <p:spPr>
            <a:xfrm>
              <a:off x="9368143" y="4740287"/>
              <a:ext cx="2581820" cy="934790"/>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p:txBody>
        </p:sp>
        <p:sp>
          <p:nvSpPr>
            <p:cNvPr id="33" name="TextBox 32"/>
            <p:cNvSpPr txBox="1"/>
            <p:nvPr/>
          </p:nvSpPr>
          <p:spPr>
            <a:xfrm>
              <a:off x="9386376" y="4524476"/>
              <a:ext cx="2581820" cy="163613"/>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Lorem Ipsum</a:t>
              </a:r>
            </a:p>
          </p:txBody>
        </p:sp>
      </p:grpSp>
    </p:spTree>
    <p:extLst>
      <p:ext uri="{BB962C8B-B14F-4D97-AF65-F5344CB8AC3E}">
        <p14:creationId xmlns:p14="http://schemas.microsoft.com/office/powerpoint/2010/main" val="247125890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wipe(left)">
                                      <p:cBhvr>
                                        <p:cTn id="7" dur="500"/>
                                        <p:tgtEl>
                                          <p:spTgt spid="27"/>
                                        </p:tgtEl>
                                      </p:cBhvr>
                                    </p:animEffect>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28"/>
                                        </p:tgtEl>
                                        <p:attrNameLst>
                                          <p:attrName>style.visibility</p:attrName>
                                        </p:attrNameLst>
                                      </p:cBhvr>
                                      <p:to>
                                        <p:strVal val="visible"/>
                                      </p:to>
                                    </p:set>
                                    <p:anim calcmode="lin" valueType="num">
                                      <p:cBhvr additive="base">
                                        <p:cTn id="11" dur="500" fill="hold"/>
                                        <p:tgtEl>
                                          <p:spTgt spid="28"/>
                                        </p:tgtEl>
                                        <p:attrNameLst>
                                          <p:attrName>ppt_x</p:attrName>
                                        </p:attrNameLst>
                                      </p:cBhvr>
                                      <p:tavLst>
                                        <p:tav tm="0">
                                          <p:val>
                                            <p:strVal val="0-#ppt_w/2"/>
                                          </p:val>
                                        </p:tav>
                                        <p:tav tm="100000">
                                          <p:val>
                                            <p:strVal val="#ppt_x"/>
                                          </p:val>
                                        </p:tav>
                                      </p:tavLst>
                                    </p:anim>
                                    <p:anim calcmode="lin" valueType="num">
                                      <p:cBhvr additive="base">
                                        <p:cTn id="12" dur="500" fill="hold"/>
                                        <p:tgtEl>
                                          <p:spTgt spid="28"/>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20"/>
                                        </p:tgtEl>
                                        <p:attrNameLst>
                                          <p:attrName>style.visibility</p:attrName>
                                        </p:attrNameLst>
                                      </p:cBhvr>
                                      <p:to>
                                        <p:strVal val="visible"/>
                                      </p:to>
                                    </p:set>
                                    <p:animEffect transition="in" filter="wipe(up)">
                                      <p:cBhvr>
                                        <p:cTn id="16" dur="1000"/>
                                        <p:tgtEl>
                                          <p:spTgt spid="20"/>
                                        </p:tgtEl>
                                      </p:cBhvr>
                                    </p:animEffect>
                                  </p:childTnLst>
                                </p:cTn>
                              </p:par>
                            </p:childTnLst>
                          </p:cTn>
                        </p:par>
                        <p:par>
                          <p:cTn id="17" fill="hold">
                            <p:stCondLst>
                              <p:cond delay="2000"/>
                            </p:stCondLst>
                            <p:childTnLst>
                              <p:par>
                                <p:cTn id="18" presetID="12" presetClass="entr" presetSubtype="4" fill="hold" grpId="0" nodeType="afterEffect">
                                  <p:stCondLst>
                                    <p:cond delay="0"/>
                                  </p:stCondLst>
                                  <p:childTnLst>
                                    <p:set>
                                      <p:cBhvr>
                                        <p:cTn id="19" dur="1" fill="hold">
                                          <p:stCondLst>
                                            <p:cond delay="0"/>
                                          </p:stCondLst>
                                        </p:cTn>
                                        <p:tgtEl>
                                          <p:spTgt spid="2"/>
                                        </p:tgtEl>
                                        <p:attrNameLst>
                                          <p:attrName>style.visibility</p:attrName>
                                        </p:attrNameLst>
                                      </p:cBhvr>
                                      <p:to>
                                        <p:strVal val="visible"/>
                                      </p:to>
                                    </p:set>
                                    <p:anim calcmode="lin" valueType="num">
                                      <p:cBhvr additive="base">
                                        <p:cTn id="20" dur="500"/>
                                        <p:tgtEl>
                                          <p:spTgt spid="2"/>
                                        </p:tgtEl>
                                        <p:attrNameLst>
                                          <p:attrName>ppt_y</p:attrName>
                                        </p:attrNameLst>
                                      </p:cBhvr>
                                      <p:tavLst>
                                        <p:tav tm="0">
                                          <p:val>
                                            <p:strVal val="#ppt_y+#ppt_h*1.125000"/>
                                          </p:val>
                                        </p:tav>
                                        <p:tav tm="100000">
                                          <p:val>
                                            <p:strVal val="#ppt_y"/>
                                          </p:val>
                                        </p:tav>
                                      </p:tavLst>
                                    </p:anim>
                                    <p:animEffect transition="in" filter="wipe(up)">
                                      <p:cBhvr>
                                        <p:cTn id="21" dur="500"/>
                                        <p:tgtEl>
                                          <p:spTgt spid="2"/>
                                        </p:tgtEl>
                                      </p:cBhvr>
                                    </p:animEffect>
                                  </p:childTnLst>
                                </p:cTn>
                              </p:par>
                            </p:childTnLst>
                          </p:cTn>
                        </p:par>
                        <p:par>
                          <p:cTn id="22" fill="hold">
                            <p:stCondLst>
                              <p:cond delay="2500"/>
                            </p:stCondLst>
                            <p:childTnLst>
                              <p:par>
                                <p:cTn id="23" presetID="42" presetClass="entr" presetSubtype="0" fill="hold" nodeType="afterEffect">
                                  <p:stCondLst>
                                    <p:cond delay="0"/>
                                  </p:stCondLst>
                                  <p:childTnLst>
                                    <p:set>
                                      <p:cBhvr>
                                        <p:cTn id="24" dur="1" fill="hold">
                                          <p:stCondLst>
                                            <p:cond delay="0"/>
                                          </p:stCondLst>
                                        </p:cTn>
                                        <p:tgtEl>
                                          <p:spTgt spid="11"/>
                                        </p:tgtEl>
                                        <p:attrNameLst>
                                          <p:attrName>style.visibility</p:attrName>
                                        </p:attrNameLst>
                                      </p:cBhvr>
                                      <p:to>
                                        <p:strVal val="visible"/>
                                      </p:to>
                                    </p:set>
                                    <p:animEffect transition="in" filter="fade">
                                      <p:cBhvr>
                                        <p:cTn id="25" dur="1000"/>
                                        <p:tgtEl>
                                          <p:spTgt spid="11"/>
                                        </p:tgtEl>
                                      </p:cBhvr>
                                    </p:animEffect>
                                    <p:anim calcmode="lin" valueType="num">
                                      <p:cBhvr>
                                        <p:cTn id="26" dur="1000" fill="hold"/>
                                        <p:tgtEl>
                                          <p:spTgt spid="11"/>
                                        </p:tgtEl>
                                        <p:attrNameLst>
                                          <p:attrName>ppt_x</p:attrName>
                                        </p:attrNameLst>
                                      </p:cBhvr>
                                      <p:tavLst>
                                        <p:tav tm="0">
                                          <p:val>
                                            <p:strVal val="#ppt_x"/>
                                          </p:val>
                                        </p:tav>
                                        <p:tav tm="100000">
                                          <p:val>
                                            <p:strVal val="#ppt_x"/>
                                          </p:val>
                                        </p:tav>
                                      </p:tavLst>
                                    </p:anim>
                                    <p:anim calcmode="lin" valueType="num">
                                      <p:cBhvr>
                                        <p:cTn id="27" dur="1000" fill="hold"/>
                                        <p:tgtEl>
                                          <p:spTgt spid="11"/>
                                        </p:tgtEl>
                                        <p:attrNameLst>
                                          <p:attrName>ppt_y</p:attrName>
                                        </p:attrNameLst>
                                      </p:cBhvr>
                                      <p:tavLst>
                                        <p:tav tm="0">
                                          <p:val>
                                            <p:strVal val="#ppt_y+.1"/>
                                          </p:val>
                                        </p:tav>
                                        <p:tav tm="100000">
                                          <p:val>
                                            <p:strVal val="#ppt_y"/>
                                          </p:val>
                                        </p:tav>
                                      </p:tavLst>
                                    </p:anim>
                                  </p:childTnLst>
                                </p:cTn>
                              </p:par>
                            </p:childTnLst>
                          </p:cTn>
                        </p:par>
                        <p:par>
                          <p:cTn id="28" fill="hold">
                            <p:stCondLst>
                              <p:cond delay="3500"/>
                            </p:stCondLst>
                            <p:childTnLst>
                              <p:par>
                                <p:cTn id="29" presetID="12" presetClass="entr" presetSubtype="4" fill="hold" grpId="0" nodeType="afterEffect">
                                  <p:stCondLst>
                                    <p:cond delay="0"/>
                                  </p:stCondLst>
                                  <p:childTnLst>
                                    <p:set>
                                      <p:cBhvr>
                                        <p:cTn id="30" dur="1" fill="hold">
                                          <p:stCondLst>
                                            <p:cond delay="0"/>
                                          </p:stCondLst>
                                        </p:cTn>
                                        <p:tgtEl>
                                          <p:spTgt spid="9"/>
                                        </p:tgtEl>
                                        <p:attrNameLst>
                                          <p:attrName>style.visibility</p:attrName>
                                        </p:attrNameLst>
                                      </p:cBhvr>
                                      <p:to>
                                        <p:strVal val="visible"/>
                                      </p:to>
                                    </p:set>
                                    <p:anim calcmode="lin" valueType="num">
                                      <p:cBhvr additive="base">
                                        <p:cTn id="31" dur="500"/>
                                        <p:tgtEl>
                                          <p:spTgt spid="9"/>
                                        </p:tgtEl>
                                        <p:attrNameLst>
                                          <p:attrName>ppt_y</p:attrName>
                                        </p:attrNameLst>
                                      </p:cBhvr>
                                      <p:tavLst>
                                        <p:tav tm="0">
                                          <p:val>
                                            <p:strVal val="#ppt_y+#ppt_h*1.125000"/>
                                          </p:val>
                                        </p:tav>
                                        <p:tav tm="100000">
                                          <p:val>
                                            <p:strVal val="#ppt_y"/>
                                          </p:val>
                                        </p:tav>
                                      </p:tavLst>
                                    </p:anim>
                                    <p:animEffect transition="in" filter="wipe(up)">
                                      <p:cBhvr>
                                        <p:cTn id="32" dur="500"/>
                                        <p:tgtEl>
                                          <p:spTgt spid="9"/>
                                        </p:tgtEl>
                                      </p:cBhvr>
                                    </p:animEffect>
                                  </p:childTnLst>
                                </p:cTn>
                              </p:par>
                            </p:childTnLst>
                          </p:cTn>
                        </p:par>
                        <p:par>
                          <p:cTn id="33" fill="hold">
                            <p:stCondLst>
                              <p:cond delay="4000"/>
                            </p:stCondLst>
                            <p:childTnLst>
                              <p:par>
                                <p:cTn id="34" presetID="42" presetClass="entr" presetSubtype="0" fill="hold" nodeType="afterEffect">
                                  <p:stCondLst>
                                    <p:cond delay="0"/>
                                  </p:stCondLst>
                                  <p:childTnLst>
                                    <p:set>
                                      <p:cBhvr>
                                        <p:cTn id="35" dur="1" fill="hold">
                                          <p:stCondLst>
                                            <p:cond delay="0"/>
                                          </p:stCondLst>
                                        </p:cTn>
                                        <p:tgtEl>
                                          <p:spTgt spid="31"/>
                                        </p:tgtEl>
                                        <p:attrNameLst>
                                          <p:attrName>style.visibility</p:attrName>
                                        </p:attrNameLst>
                                      </p:cBhvr>
                                      <p:to>
                                        <p:strVal val="visible"/>
                                      </p:to>
                                    </p:set>
                                    <p:animEffect transition="in" filter="fade">
                                      <p:cBhvr>
                                        <p:cTn id="36" dur="1000"/>
                                        <p:tgtEl>
                                          <p:spTgt spid="31"/>
                                        </p:tgtEl>
                                      </p:cBhvr>
                                    </p:animEffect>
                                    <p:anim calcmode="lin" valueType="num">
                                      <p:cBhvr>
                                        <p:cTn id="37" dur="1000" fill="hold"/>
                                        <p:tgtEl>
                                          <p:spTgt spid="31"/>
                                        </p:tgtEl>
                                        <p:attrNameLst>
                                          <p:attrName>ppt_x</p:attrName>
                                        </p:attrNameLst>
                                      </p:cBhvr>
                                      <p:tavLst>
                                        <p:tav tm="0">
                                          <p:val>
                                            <p:strVal val="#ppt_x"/>
                                          </p:val>
                                        </p:tav>
                                        <p:tav tm="100000">
                                          <p:val>
                                            <p:strVal val="#ppt_x"/>
                                          </p:val>
                                        </p:tav>
                                      </p:tavLst>
                                    </p:anim>
                                    <p:anim calcmode="lin" valueType="num">
                                      <p:cBhvr>
                                        <p:cTn id="38" dur="1000" fill="hold"/>
                                        <p:tgtEl>
                                          <p:spTgt spid="3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9" grpId="0" animBg="1"/>
      <p:bldP spid="20" grpId="0"/>
      <p:bldP spid="27" grpId="0"/>
    </p:bldLst>
  </p:timing>
</p:sld>
</file>

<file path=ppt/theme/theme1.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2151</TotalTime>
  <Words>16878</Words>
  <Application>Microsoft Office PowerPoint</Application>
  <PresentationFormat>Widescreen</PresentationFormat>
  <Paragraphs>1833</Paragraphs>
  <Slides>110</Slides>
  <Notes>10</Notes>
  <HiddenSlides>0</HiddenSlides>
  <MMClips>0</MMClips>
  <ScaleCrop>false</ScaleCrop>
  <HeadingPairs>
    <vt:vector size="6" baseType="variant">
      <vt:variant>
        <vt:lpstr>Fonts Used</vt:lpstr>
      </vt:variant>
      <vt:variant>
        <vt:i4>9</vt:i4>
      </vt:variant>
      <vt:variant>
        <vt:lpstr>Theme</vt:lpstr>
      </vt:variant>
      <vt:variant>
        <vt:i4>1</vt:i4>
      </vt:variant>
      <vt:variant>
        <vt:lpstr>Slide Titles</vt:lpstr>
      </vt:variant>
      <vt:variant>
        <vt:i4>110</vt:i4>
      </vt:variant>
    </vt:vector>
  </HeadingPairs>
  <TitlesOfParts>
    <vt:vector size="120" baseType="lpstr">
      <vt:lpstr>Arial</vt:lpstr>
      <vt:lpstr>Baskerville Old Face</vt:lpstr>
      <vt:lpstr>Bernard MT Condensed</vt:lpstr>
      <vt:lpstr>Calibri</vt:lpstr>
      <vt:lpstr>Calibri Light</vt:lpstr>
      <vt:lpstr>Candara</vt:lpstr>
      <vt:lpstr>FontAwesome</vt:lpstr>
      <vt:lpstr>Lato</vt:lpstr>
      <vt:lpstr>Wingdings</vt:lpstr>
      <vt:lpstr>Office Theme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COLOR SET 45</vt:lpstr>
      <vt:lpstr>Please help us keep our website active. URGENT! </vt:lpstr>
      <vt:lpstr>Copyright Notice</vt:lpstr>
      <vt:lpstr>Image Tips</vt:lpstr>
      <vt:lpstr>Transition &amp; Animation Tips</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Copyright Notice</dc:title>
  <dc:creator>james</dc:creator>
  <cp:lastModifiedBy>james noneya</cp:lastModifiedBy>
  <cp:revision>558</cp:revision>
  <dcterms:created xsi:type="dcterms:W3CDTF">2016-09-28T22:08:47Z</dcterms:created>
  <dcterms:modified xsi:type="dcterms:W3CDTF">2019-10-02T19:59:32Z</dcterms:modified>
</cp:coreProperties>
</file>